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2.xml" ContentType="application/vnd.openxmlformats-officedocument.drawingml.chart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9.xml" ContentType="application/vnd.openxmlformats-officedocument.presentationml.notesSlide+xml"/>
  <Override PartName="/ppt/charts/chart5.xml" ContentType="application/vnd.openxmlformats-officedocument.drawingml.chart+xml"/>
  <Override PartName="/ppt/drawings/drawing1.xml" ContentType="application/vnd.openxmlformats-officedocument.drawingml.chartshapes+xml"/>
  <Override PartName="/ppt/charts/chart6.xml" ContentType="application/vnd.openxmlformats-officedocument.drawingml.chart+xml"/>
  <Override PartName="/ppt/drawings/drawing2.xml" ContentType="application/vnd.openxmlformats-officedocument.drawingml.chartshapes+xml"/>
  <Override PartName="/ppt/notesSlides/notesSlide10.xml" ContentType="application/vnd.openxmlformats-officedocument.presentationml.notesSlid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notesSlides/notesSlide11.xml" ContentType="application/vnd.openxmlformats-officedocument.presentationml.notesSlid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notesSlides/notesSlide12.xml" ContentType="application/vnd.openxmlformats-officedocument.presentationml.notesSl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notesSlides/notesSlide13.xml" ContentType="application/vnd.openxmlformats-officedocument.presentationml.notesSlide+xml"/>
  <Override PartName="/ppt/charts/chart13.xml" ContentType="application/vnd.openxmlformats-officedocument.drawingml.chart+xml"/>
  <Override PartName="/ppt/drawings/drawing3.xml" ContentType="application/vnd.openxmlformats-officedocument.drawingml.chartshape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rts/chart14.xml" ContentType="application/vnd.openxmlformats-officedocument.drawingml.chart+xml"/>
  <Override PartName="/ppt/notesSlides/notesSlide16.xml" ContentType="application/vnd.openxmlformats-officedocument.presentationml.notesSlide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notesSlides/notesSlide17.xml" ContentType="application/vnd.openxmlformats-officedocument.presentationml.notesSlide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drawings/drawing4.xml" ContentType="application/vnd.openxmlformats-officedocument.drawingml.chartshapes+xml"/>
  <Override PartName="/ppt/charts/chart21.xml" ContentType="application/vnd.openxmlformats-officedocument.drawingml.chart+xml"/>
  <Override PartName="/ppt/drawings/drawing5.xml" ContentType="application/vnd.openxmlformats-officedocument.drawingml.chartshapes+xml"/>
  <Override PartName="/ppt/notesSlides/notesSlide18.xml" ContentType="application/vnd.openxmlformats-officedocument.presentationml.notesSlide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24.xml" ContentType="application/vnd.openxmlformats-officedocument.drawingml.chart+xml"/>
  <Override PartName="/ppt/drawings/drawing6.xml" ContentType="application/vnd.openxmlformats-officedocument.drawingml.chartshapes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drawings/drawing7.xml" ContentType="application/vnd.openxmlformats-officedocument.drawingml.chartshapes+xml"/>
  <Override PartName="/ppt/notesSlides/notesSlide24.xml" ContentType="application/vnd.openxmlformats-officedocument.presentationml.notesSlide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charts/chart29.xml" ContentType="application/vnd.openxmlformats-officedocument.drawingml.chart+xml"/>
  <Override PartName="/ppt/notesSlides/notesSlide32.xml" ContentType="application/vnd.openxmlformats-officedocument.presentationml.notesSlide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notesSlides/notesSlide33.xml" ContentType="application/vnd.openxmlformats-officedocument.presentationml.notesSlide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notesSlides/notesSlide34.xml" ContentType="application/vnd.openxmlformats-officedocument.presentationml.notesSlide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notesSlides/notesSlide35.xml" ContentType="application/vnd.openxmlformats-officedocument.presentationml.notesSlide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notesSlides/notesSlide36.xml" ContentType="application/vnd.openxmlformats-officedocument.presentationml.notesSlide+xml"/>
  <Override PartName="/ppt/charts/chart38.xml" ContentType="application/vnd.openxmlformats-officedocument.drawingml.chart+xml"/>
  <Override PartName="/ppt/drawings/drawing8.xml" ContentType="application/vnd.openxmlformats-officedocument.drawingml.chartshapes+xml"/>
  <Override PartName="/ppt/notesSlides/notesSlide37.xml" ContentType="application/vnd.openxmlformats-officedocument.presentationml.notesSlide+xml"/>
  <Override PartName="/ppt/charts/chart39.xml" ContentType="application/vnd.openxmlformats-officedocument.drawingml.chart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charts/chart40.xml" ContentType="application/vnd.openxmlformats-officedocument.drawingml.chart+xml"/>
  <Override PartName="/ppt/drawings/drawing9.xml" ContentType="application/vnd.openxmlformats-officedocument.drawingml.chartshapes+xml"/>
  <Override PartName="/ppt/charts/chart41.xml" ContentType="application/vnd.openxmlformats-officedocument.drawingml.chart+xml"/>
  <Override PartName="/ppt/drawings/drawing10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80" r:id="rId1"/>
  </p:sldMasterIdLst>
  <p:notesMasterIdLst>
    <p:notesMasterId r:id="rId41"/>
  </p:notesMasterIdLst>
  <p:sldIdLst>
    <p:sldId id="256" r:id="rId2"/>
    <p:sldId id="293" r:id="rId3"/>
    <p:sldId id="340" r:id="rId4"/>
    <p:sldId id="328" r:id="rId5"/>
    <p:sldId id="294" r:id="rId6"/>
    <p:sldId id="295" r:id="rId7"/>
    <p:sldId id="296" r:id="rId8"/>
    <p:sldId id="298" r:id="rId9"/>
    <p:sldId id="300" r:id="rId10"/>
    <p:sldId id="303" r:id="rId11"/>
    <p:sldId id="305" r:id="rId12"/>
    <p:sldId id="307" r:id="rId13"/>
    <p:sldId id="308" r:id="rId14"/>
    <p:sldId id="310" r:id="rId15"/>
    <p:sldId id="311" r:id="rId16"/>
    <p:sldId id="312" r:id="rId17"/>
    <p:sldId id="313" r:id="rId18"/>
    <p:sldId id="314" r:id="rId19"/>
    <p:sldId id="316" r:id="rId20"/>
    <p:sldId id="315" r:id="rId21"/>
    <p:sldId id="302" r:id="rId22"/>
    <p:sldId id="349" r:id="rId23"/>
    <p:sldId id="351" r:id="rId24"/>
    <p:sldId id="345" r:id="rId25"/>
    <p:sldId id="346" r:id="rId26"/>
    <p:sldId id="347" r:id="rId27"/>
    <p:sldId id="355" r:id="rId28"/>
    <p:sldId id="350" r:id="rId29"/>
    <p:sldId id="342" r:id="rId30"/>
    <p:sldId id="353" r:id="rId31"/>
    <p:sldId id="278" r:id="rId32"/>
    <p:sldId id="329" r:id="rId33"/>
    <p:sldId id="330" r:id="rId34"/>
    <p:sldId id="331" r:id="rId35"/>
    <p:sldId id="332" r:id="rId36"/>
    <p:sldId id="291" r:id="rId37"/>
    <p:sldId id="343" r:id="rId38"/>
    <p:sldId id="325" r:id="rId39"/>
    <p:sldId id="354" r:id="rId4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590" autoAdjust="0"/>
    <p:restoredTop sz="94728" autoAdjust="0"/>
  </p:normalViewPr>
  <p:slideViewPr>
    <p:cSldViewPr>
      <p:cViewPr>
        <p:scale>
          <a:sx n="60" d="100"/>
          <a:sy n="60" d="100"/>
        </p:scale>
        <p:origin x="-1440" y="-138"/>
      </p:cViewPr>
      <p:guideLst>
        <p:guide orient="horz" pos="2160"/>
        <p:guide pos="3072"/>
      </p:guideLst>
    </p:cSldViewPr>
  </p:slideViewPr>
  <p:outlineViewPr>
    <p:cViewPr>
      <p:scale>
        <a:sx n="33" d="100"/>
        <a:sy n="33" d="100"/>
      </p:scale>
      <p:origin x="0" y="963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87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New%20folder\rhodia%20A0_5%20wt.xlsx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wnloads\reproducibility%2080%20foam%20quality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appa%20visco%20of%20single%20phase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am50\My%20Documents\Dropbox\Rhodia%20A%20foam%20test%20Jan%207th%202013\edited%20appa%20visco%20of%20single%20phase.xlsx" TargetMode="Externa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C:\Users\aarthi\AppData\Roaming\Microsoft\Excel\appa%20visco%20of%20single%20phase%20(3)%20(version%201).xlsb" TargetMode="Externa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eb%2010%20reproducibility\oil%20flood\oil%20flood.xlsx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quality\A50FSV.xlsx" TargetMode="Externa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quality\A50FSV.xlsx" TargetMode="Externa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am50\My%20Documents\Dropbox\Rhodia%20A%20foam%20test%20Jan%207th%202013\feb%2010%20reproducibility\oil%20flood\surf%20displace%20oil.xlsx" TargetMode="External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wnloads\foam%20displace%20oil.xlsx" TargetMode="Externa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wnloads\foam%20displace%20oil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wnloads\appa%20visco%20of%20single%20phase%20(3).xlsx" TargetMode="External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oleObject" Target="file:///C:\Documents%20and%20Settings\am50\My%20Documents\Dropbox\Rhodia%20A%20foam%20test%20Jan%207th%202013\foam%20quality\A80FSV.xlsx" TargetMode="Externa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5.xml"/><Relationship Id="rId1" Type="http://schemas.openxmlformats.org/officeDocument/2006/relationships/oleObject" Target="file:///C:\Documents%20and%20Settings\am50\My%20Documents\Dropbox\Rhodia%20A%20foam%20test%20Jan%207th%202013\foam%20quality\A80FSV.xlsx" TargetMode="External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wnloads\checking%20foam%20recovery%20aft%20oil%20recovery%20by%20foam.xlsx" TargetMode="External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wnloads\checking%20foam%20recovery%20aft%20oil%20recovery%20by%20foam.xlsx" TargetMode="Externa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6.xml"/><Relationship Id="rId1" Type="http://schemas.openxmlformats.org/officeDocument/2006/relationships/oleObject" Target="file:///C:\Users\aarthi\Documents\hirasaki%20research\rhodia\Aarthi%20rheo\excel%20files%20for%20rheology\Rhodia%20surfactants%20with%20oil%20rheology%20and%20new%20Rhodia%20D.xlsx" TargetMode="External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ropbox\del_p_vs_flowrate.xlsx" TargetMode="Externa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7.xml"/><Relationship Id="rId1" Type="http://schemas.openxmlformats.org/officeDocument/2006/relationships/oleObject" Target="file:///C:\Users\aarthi\Dropbox\del_p_vs_flowrate.xlsx" TargetMode="External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am50\My%20Documents\Dropbox\minium%20pressure%20gradient%20of%20rhodia%20a%200.5%20wt\function%20of%20flow%20rate\del_p_vs_flowrate.xlsx" TargetMode="Externa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am50\My%20Documents\Dropbox\minium%20pressure%20gradient%20of%20rhodia%20a%200.5%20wt\function%20of%20flow%20rate\del_p_vs_flowrate.xlsx" TargetMode="External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single%20phase%20flow\appa%20visco%20of%20single%20phase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quality\A30FSV.xlsx" TargetMode="External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quality\A30FSV.xlsx" TargetMode="Externa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quality\A30FSV.xlsx" TargetMode="External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quality\A30FSV.xlsx" TargetMode="External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quality\A30FSV.xlsx" TargetMode="External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flow%20rate1\foam%20flow%20total3_72.xlsx" TargetMode="External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flow%20rate1\foam%20flow%20total3_72.xlsx" TargetMode="External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flow%20rate1\A2_4qsv.xlsx" TargetMode="Externa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flow%20rate1\A2_4qsv.xlsx" TargetMode="External"/></Relationships>
</file>

<file path=ppt/charts/_rels/chart3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8.xml"/><Relationship Id="rId1" Type="http://schemas.openxmlformats.org/officeDocument/2006/relationships/oleObject" Target="file:///C:\Documents%20and%20Settings\am50\My%20Documents\Dropbox\minium%20pressure%20gradient%20of%20rhodia%20a%200.5%20wt\march%2031%20low%20flow%20to%20high%20flow%20foams\full%20foam%20experimtn%20including%20single%20phase.xlsx" TargetMode="External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Documents%20and%20Settings\am50\My%20Documents\Dropbox\minium%20pressure%20gradient%20of%20rhodia%20a%200.5%20wt\march%2031%20low%20flow%20to%20high%20flow%20foams\full%20foam%20experimtn%20including%20single%20phase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quality\A30FSV.xlsx" TargetMode="External"/></Relationships>
</file>

<file path=ppt/charts/_rels/chart4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9.xml"/><Relationship Id="rId1" Type="http://schemas.openxmlformats.org/officeDocument/2006/relationships/oleObject" Target="file:///C:\Users\aarthi\Downloads\foam%2080%25%20quality%20(2).xlsx" TargetMode="External"/></Relationships>
</file>

<file path=ppt/charts/_rels/chart4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0.xml"/><Relationship Id="rId1" Type="http://schemas.openxmlformats.org/officeDocument/2006/relationships/oleObject" Target="file:///C:\Users\aarthi\Downloads\foam%2080%25%20quality%20(2).xlsx" TargetMode="Externa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C:\Documents%20and%20Settings\am50\My%20Documents\Dropbox\Rhodia%20A%20foam%20test%20Jan%207th%202013\foam%20quality\A80FSV.xlsx" TargetMode="Externa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oleObject" Target="file:///C:\Documents%20and%20Settings\am50\My%20Documents\Dropbox\Rhodia%20A%20foam%20test%20Jan%207th%202013\foam%20quality\A80FSV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flow%20rate1\Atotal1_36%20gas1_5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cuments\hirasaki%20research\rhodia\Rhodia%20A%20foam%20test%20Jan%207th%202013\foam%20flow%20rate1\Atotal1_36%20gas1_5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arthi\Downloads\reproducibility%2080%20foam%20quality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3994972459428504"/>
          <c:y val="4.3156383980109778E-2"/>
          <c:w val="0.68342490842490855"/>
          <c:h val="0.74381936632920898"/>
        </c:manualLayout>
      </c:layout>
      <c:scatterChart>
        <c:scatterStyle val="lineMarker"/>
        <c:varyColors val="0"/>
        <c:ser>
          <c:idx val="0"/>
          <c:order val="0"/>
          <c:tx>
            <c:v>G'</c:v>
          </c:tx>
          <c:spPr>
            <a:ln w="28575">
              <a:noFill/>
            </a:ln>
          </c:spPr>
          <c:marker>
            <c:symbol val="diamond"/>
            <c:size val="4"/>
            <c:spPr>
              <a:solidFill>
                <a:srgbClr val="00B0F0"/>
              </a:solidFill>
            </c:spPr>
          </c:marker>
          <c:xVal>
            <c:numRef>
              <c:f>Sheet1!$C$9:$C$118</c:f>
              <c:numCache>
                <c:formatCode>General</c:formatCode>
                <c:ptCount val="110"/>
                <c:pt idx="0">
                  <c:v>7.4199088000000038E-2</c:v>
                </c:pt>
                <c:pt idx="1">
                  <c:v>7.9244658000000023E-2</c:v>
                </c:pt>
                <c:pt idx="2">
                  <c:v>8.4633328000000146E-2</c:v>
                </c:pt>
                <c:pt idx="3">
                  <c:v>9.0388432000000005E-2</c:v>
                </c:pt>
                <c:pt idx="4">
                  <c:v>9.6534885000000153E-2</c:v>
                </c:pt>
                <c:pt idx="5">
                  <c:v>0.1030993</c:v>
                </c:pt>
                <c:pt idx="6">
                  <c:v>0.11011010000000003</c:v>
                </c:pt>
                <c:pt idx="7">
                  <c:v>0.11759763000000004</c:v>
                </c:pt>
                <c:pt idx="8">
                  <c:v>0.12559432000000001</c:v>
                </c:pt>
                <c:pt idx="9">
                  <c:v>0.13413478000000001</c:v>
                </c:pt>
                <c:pt idx="10">
                  <c:v>0.14325600999999999</c:v>
                </c:pt>
                <c:pt idx="11">
                  <c:v>0.15299748000000035</c:v>
                </c:pt>
                <c:pt idx="12">
                  <c:v>0.16340138000000026</c:v>
                </c:pt>
                <c:pt idx="13">
                  <c:v>0.17451274000000014</c:v>
                </c:pt>
                <c:pt idx="14">
                  <c:v>0.18637968999999999</c:v>
                </c:pt>
                <c:pt idx="15">
                  <c:v>0.19905359000000006</c:v>
                </c:pt>
                <c:pt idx="16">
                  <c:v>0.21258932000000014</c:v>
                </c:pt>
                <c:pt idx="17">
                  <c:v>0.22704549000000027</c:v>
                </c:pt>
                <c:pt idx="18">
                  <c:v>0.24248469000000014</c:v>
                </c:pt>
                <c:pt idx="19">
                  <c:v>0.25897375</c:v>
                </c:pt>
                <c:pt idx="20">
                  <c:v>0.27658409000000034</c:v>
                </c:pt>
                <c:pt idx="21">
                  <c:v>0.29539192000000025</c:v>
                </c:pt>
                <c:pt idx="22">
                  <c:v>0.31547868000000062</c:v>
                </c:pt>
                <c:pt idx="23">
                  <c:v>0.33693138000000028</c:v>
                </c:pt>
                <c:pt idx="24">
                  <c:v>0.35984287000000043</c:v>
                </c:pt>
                <c:pt idx="25">
                  <c:v>0.38431233000000042</c:v>
                </c:pt>
                <c:pt idx="26">
                  <c:v>0.41044575</c:v>
                </c:pt>
                <c:pt idx="27">
                  <c:v>0.43835625000000028</c:v>
                </c:pt>
                <c:pt idx="28">
                  <c:v>0.46816465000000002</c:v>
                </c:pt>
                <c:pt idx="29">
                  <c:v>0.50000005999999997</c:v>
                </c:pt>
                <c:pt idx="30">
                  <c:v>0.53400027999999999</c:v>
                </c:pt>
                <c:pt idx="31">
                  <c:v>0.57031249999999956</c:v>
                </c:pt>
                <c:pt idx="32">
                  <c:v>0.60909402000000068</c:v>
                </c:pt>
                <c:pt idx="33">
                  <c:v>0.6505126999999995</c:v>
                </c:pt>
                <c:pt idx="34">
                  <c:v>0.69474787000000104</c:v>
                </c:pt>
                <c:pt idx="35">
                  <c:v>0.74199104000000082</c:v>
                </c:pt>
                <c:pt idx="36">
                  <c:v>0.79244672999999943</c:v>
                </c:pt>
                <c:pt idx="37">
                  <c:v>0.84633343999999999</c:v>
                </c:pt>
                <c:pt idx="38">
                  <c:v>0.90388447000000005</c:v>
                </c:pt>
                <c:pt idx="39">
                  <c:v>0.96534902000000056</c:v>
                </c:pt>
                <c:pt idx="40">
                  <c:v>1.0309931999999988</c:v>
                </c:pt>
                <c:pt idx="41">
                  <c:v>1.1011011999999998</c:v>
                </c:pt>
                <c:pt idx="42">
                  <c:v>1.1759765</c:v>
                </c:pt>
                <c:pt idx="43">
                  <c:v>1.2559433999999989</c:v>
                </c:pt>
                <c:pt idx="44">
                  <c:v>1.3413481999999999</c:v>
                </c:pt>
                <c:pt idx="45">
                  <c:v>1.432560399999999</c:v>
                </c:pt>
                <c:pt idx="46">
                  <c:v>1.5299751999999998</c:v>
                </c:pt>
                <c:pt idx="47">
                  <c:v>1.6340140999999999</c:v>
                </c:pt>
                <c:pt idx="48">
                  <c:v>1.7451277999999992</c:v>
                </c:pt>
                <c:pt idx="49">
                  <c:v>1.863797299999999</c:v>
                </c:pt>
                <c:pt idx="50">
                  <c:v>1.9905362999999996</c:v>
                </c:pt>
                <c:pt idx="51">
                  <c:v>2.1258935999999999</c:v>
                </c:pt>
                <c:pt idx="52">
                  <c:v>2.2704553999999977</c:v>
                </c:pt>
                <c:pt idx="53">
                  <c:v>2.4248473999999987</c:v>
                </c:pt>
                <c:pt idx="54">
                  <c:v>2.5897380999999999</c:v>
                </c:pt>
                <c:pt idx="55">
                  <c:v>2.7658415000000001</c:v>
                </c:pt>
                <c:pt idx="56">
                  <c:v>2.9539198999999998</c:v>
                </c:pt>
                <c:pt idx="57">
                  <c:v>3.1547878000000011</c:v>
                </c:pt>
                <c:pt idx="58">
                  <c:v>3.3693146999999999</c:v>
                </c:pt>
                <c:pt idx="59">
                  <c:v>3.5984293999999997</c:v>
                </c:pt>
                <c:pt idx="60">
                  <c:v>3.8431242000000023</c:v>
                </c:pt>
                <c:pt idx="61">
                  <c:v>4.1044582999999948</c:v>
                </c:pt>
                <c:pt idx="62">
                  <c:v>4.3835635000000002</c:v>
                </c:pt>
                <c:pt idx="63">
                  <c:v>4.6816478000000004</c:v>
                </c:pt>
                <c:pt idx="64">
                  <c:v>5.0000019</c:v>
                </c:pt>
                <c:pt idx="65">
                  <c:v>5.3400043999999953</c:v>
                </c:pt>
                <c:pt idx="66">
                  <c:v>5.7031269</c:v>
                </c:pt>
                <c:pt idx="67">
                  <c:v>6.0909418999999954</c:v>
                </c:pt>
                <c:pt idx="68">
                  <c:v>6.5051284000000003</c:v>
                </c:pt>
                <c:pt idx="69">
                  <c:v>6.9474796999999997</c:v>
                </c:pt>
                <c:pt idx="70">
                  <c:v>7.4199114000000002</c:v>
                </c:pt>
                <c:pt idx="71">
                  <c:v>7.9244684999999997</c:v>
                </c:pt>
                <c:pt idx="72">
                  <c:v>8.4633360000000089</c:v>
                </c:pt>
                <c:pt idx="73">
                  <c:v>9.0388469999999987</c:v>
                </c:pt>
                <c:pt idx="74">
                  <c:v>9.6534929000000105</c:v>
                </c:pt>
                <c:pt idx="75">
                  <c:v>10.30993500000001</c:v>
                </c:pt>
                <c:pt idx="76">
                  <c:v>11.011014999999999</c:v>
                </c:pt>
                <c:pt idx="77">
                  <c:v>11.759768000000001</c:v>
                </c:pt>
                <c:pt idx="78">
                  <c:v>12.559438000000009</c:v>
                </c:pt>
                <c:pt idx="79">
                  <c:v>13.413485000000009</c:v>
                </c:pt>
                <c:pt idx="80">
                  <c:v>14.325607000000009</c:v>
                </c:pt>
                <c:pt idx="81">
                  <c:v>15.299755000000001</c:v>
                </c:pt>
                <c:pt idx="82">
                  <c:v>16.340145</c:v>
                </c:pt>
                <c:pt idx="83">
                  <c:v>17.451283</c:v>
                </c:pt>
                <c:pt idx="84">
                  <c:v>18.637978000000039</c:v>
                </c:pt>
                <c:pt idx="85">
                  <c:v>19.905368999999986</c:v>
                </c:pt>
                <c:pt idx="86">
                  <c:v>21.258941999999987</c:v>
                </c:pt>
                <c:pt idx="87">
                  <c:v>22.704559</c:v>
                </c:pt>
                <c:pt idx="88">
                  <c:v>24.248479999999976</c:v>
                </c:pt>
                <c:pt idx="89">
                  <c:v>25.897386999999988</c:v>
                </c:pt>
                <c:pt idx="90">
                  <c:v>27.658421000000001</c:v>
                </c:pt>
                <c:pt idx="91">
                  <c:v>29.539206</c:v>
                </c:pt>
                <c:pt idx="92">
                  <c:v>31.547884000000018</c:v>
                </c:pt>
                <c:pt idx="93">
                  <c:v>33.693153000000045</c:v>
                </c:pt>
                <c:pt idx="94">
                  <c:v>35.984303000000004</c:v>
                </c:pt>
                <c:pt idx="95">
                  <c:v>38.431252000000001</c:v>
                </c:pt>
                <c:pt idx="96">
                  <c:v>41.044594000000004</c:v>
                </c:pt>
                <c:pt idx="97">
                  <c:v>43.835643999999995</c:v>
                </c:pt>
                <c:pt idx="98">
                  <c:v>46.816485999999998</c:v>
                </c:pt>
                <c:pt idx="99">
                  <c:v>50.000026999999996</c:v>
                </c:pt>
                <c:pt idx="100">
                  <c:v>53.400051000000005</c:v>
                </c:pt>
                <c:pt idx="101">
                  <c:v>57.031276999999996</c:v>
                </c:pt>
                <c:pt idx="102">
                  <c:v>60.909427999999998</c:v>
                </c:pt>
                <c:pt idx="103">
                  <c:v>65.051292000000004</c:v>
                </c:pt>
                <c:pt idx="104">
                  <c:v>69.474807999999982</c:v>
                </c:pt>
                <c:pt idx="105">
                  <c:v>74.199127000000004</c:v>
                </c:pt>
                <c:pt idx="106">
                  <c:v>79.244698000000071</c:v>
                </c:pt>
                <c:pt idx="107">
                  <c:v>84.633369000000002</c:v>
                </c:pt>
                <c:pt idx="108">
                  <c:v>90.388473999999988</c:v>
                </c:pt>
                <c:pt idx="109">
                  <c:v>96.534926999999996</c:v>
                </c:pt>
              </c:numCache>
            </c:numRef>
          </c:xVal>
          <c:yVal>
            <c:numRef>
              <c:f>Sheet1!$D$9:$D$118</c:f>
              <c:numCache>
                <c:formatCode>General</c:formatCode>
                <c:ptCount val="110"/>
                <c:pt idx="0">
                  <c:v>7.5519801000000072E-4</c:v>
                </c:pt>
                <c:pt idx="1">
                  <c:v>6.7051395000000062E-4</c:v>
                </c:pt>
                <c:pt idx="2">
                  <c:v>2.8420737000000017E-4</c:v>
                </c:pt>
                <c:pt idx="3">
                  <c:v>-1.3678312999999999E-4</c:v>
                </c:pt>
                <c:pt idx="4">
                  <c:v>-2.0539791000000014E-4</c:v>
                </c:pt>
                <c:pt idx="5">
                  <c:v>2.4935987000000031E-4</c:v>
                </c:pt>
                <c:pt idx="6" formatCode="0.00E+00">
                  <c:v>4.7979454000000072E-5</c:v>
                </c:pt>
                <c:pt idx="7">
                  <c:v>-6.9507817000000107E-4</c:v>
                </c:pt>
                <c:pt idx="8">
                  <c:v>5.4952881000000086E-4</c:v>
                </c:pt>
                <c:pt idx="9">
                  <c:v>6.2334241000000111E-4</c:v>
                </c:pt>
                <c:pt idx="10">
                  <c:v>-3.7191980000000056E-4</c:v>
                </c:pt>
                <c:pt idx="11">
                  <c:v>5.9834582000000086E-4</c:v>
                </c:pt>
                <c:pt idx="12">
                  <c:v>1.4795725000000019E-4</c:v>
                </c:pt>
                <c:pt idx="13">
                  <c:v>1.2138354000000001E-3</c:v>
                </c:pt>
                <c:pt idx="14">
                  <c:v>1.9705251000000021E-3</c:v>
                </c:pt>
                <c:pt idx="15">
                  <c:v>2.4256373000000023E-3</c:v>
                </c:pt>
                <c:pt idx="16">
                  <c:v>1.5297442000000001E-3</c:v>
                </c:pt>
                <c:pt idx="17">
                  <c:v>5.2490475000000077E-4</c:v>
                </c:pt>
                <c:pt idx="18">
                  <c:v>9.8533358000000236E-4</c:v>
                </c:pt>
                <c:pt idx="19">
                  <c:v>7.3017023000000118E-4</c:v>
                </c:pt>
                <c:pt idx="20">
                  <c:v>2.1353756999999999E-3</c:v>
                </c:pt>
                <c:pt idx="21">
                  <c:v>1.0280086000000005E-4</c:v>
                </c:pt>
                <c:pt idx="22">
                  <c:v>-1.9394734000000027E-4</c:v>
                </c:pt>
                <c:pt idx="23">
                  <c:v>1.2981015000000011E-3</c:v>
                </c:pt>
                <c:pt idx="24">
                  <c:v>3.7093458000000051E-4</c:v>
                </c:pt>
                <c:pt idx="25">
                  <c:v>-1.5690654000000011E-3</c:v>
                </c:pt>
                <c:pt idx="26">
                  <c:v>6.4520771000000114E-4</c:v>
                </c:pt>
                <c:pt idx="27">
                  <c:v>8.9491741000000038E-4</c:v>
                </c:pt>
                <c:pt idx="28">
                  <c:v>1.5174325000000006E-3</c:v>
                </c:pt>
                <c:pt idx="29">
                  <c:v>1.4175904E-3</c:v>
                </c:pt>
                <c:pt idx="30">
                  <c:v>1.7603500000000028E-3</c:v>
                </c:pt>
                <c:pt idx="31">
                  <c:v>9.8424812000000219E-4</c:v>
                </c:pt>
                <c:pt idx="32">
                  <c:v>9.264939000000012E-4</c:v>
                </c:pt>
                <c:pt idx="33">
                  <c:v>1.9988774000000028E-3</c:v>
                </c:pt>
                <c:pt idx="34">
                  <c:v>2.1851179000000028E-3</c:v>
                </c:pt>
                <c:pt idx="35">
                  <c:v>1.6143888000000025E-3</c:v>
                </c:pt>
                <c:pt idx="36">
                  <c:v>9.8289060000000122E-4</c:v>
                </c:pt>
                <c:pt idx="37">
                  <c:v>2.7603039000000046E-3</c:v>
                </c:pt>
                <c:pt idx="38">
                  <c:v>2.171707300000002E-3</c:v>
                </c:pt>
                <c:pt idx="39">
                  <c:v>2.1005161000000037E-3</c:v>
                </c:pt>
                <c:pt idx="40">
                  <c:v>2.2070862000000049E-3</c:v>
                </c:pt>
                <c:pt idx="41">
                  <c:v>2.9384182000000009E-3</c:v>
                </c:pt>
                <c:pt idx="42">
                  <c:v>3.5520354000000008E-3</c:v>
                </c:pt>
                <c:pt idx="43">
                  <c:v>3.3583192000000012E-3</c:v>
                </c:pt>
                <c:pt idx="44">
                  <c:v>3.812962E-3</c:v>
                </c:pt>
                <c:pt idx="45">
                  <c:v>3.7633716000000064E-3</c:v>
                </c:pt>
                <c:pt idx="46">
                  <c:v>4.8644738000000014E-3</c:v>
                </c:pt>
                <c:pt idx="47">
                  <c:v>4.4409065000000003E-3</c:v>
                </c:pt>
                <c:pt idx="48">
                  <c:v>5.2700876000000025E-3</c:v>
                </c:pt>
                <c:pt idx="49">
                  <c:v>5.8121081000000021E-3</c:v>
                </c:pt>
                <c:pt idx="50">
                  <c:v>5.5759465000000024E-3</c:v>
                </c:pt>
                <c:pt idx="51">
                  <c:v>6.5560527000000073E-3</c:v>
                </c:pt>
                <c:pt idx="52">
                  <c:v>5.8604064000000022E-3</c:v>
                </c:pt>
                <c:pt idx="53">
                  <c:v>7.9520252000000024E-3</c:v>
                </c:pt>
                <c:pt idx="54">
                  <c:v>7.8685647000000004E-3</c:v>
                </c:pt>
                <c:pt idx="55">
                  <c:v>1.0733898000000004E-2</c:v>
                </c:pt>
                <c:pt idx="56">
                  <c:v>1.0793726000000003E-2</c:v>
                </c:pt>
                <c:pt idx="57">
                  <c:v>1.2334916999999983E-2</c:v>
                </c:pt>
                <c:pt idx="58">
                  <c:v>1.2617282999999988E-2</c:v>
                </c:pt>
                <c:pt idx="59">
                  <c:v>1.3228086000000003E-2</c:v>
                </c:pt>
                <c:pt idx="60">
                  <c:v>1.5464505000000021E-2</c:v>
                </c:pt>
                <c:pt idx="61">
                  <c:v>1.6225244999999999E-2</c:v>
                </c:pt>
                <c:pt idx="62">
                  <c:v>1.7833874000000024E-2</c:v>
                </c:pt>
                <c:pt idx="63">
                  <c:v>1.8815925000000008E-2</c:v>
                </c:pt>
                <c:pt idx="64">
                  <c:v>2.1560491999999987E-2</c:v>
                </c:pt>
                <c:pt idx="65">
                  <c:v>2.2879064000000025E-2</c:v>
                </c:pt>
                <c:pt idx="66">
                  <c:v>2.574520700000003E-2</c:v>
                </c:pt>
                <c:pt idx="67">
                  <c:v>2.7764749000000002E-2</c:v>
                </c:pt>
                <c:pt idx="68">
                  <c:v>3.0343369000000009E-2</c:v>
                </c:pt>
                <c:pt idx="69">
                  <c:v>3.2221269000000025E-2</c:v>
                </c:pt>
                <c:pt idx="70">
                  <c:v>3.615962000000001E-2</c:v>
                </c:pt>
                <c:pt idx="71">
                  <c:v>3.842406000000001E-2</c:v>
                </c:pt>
                <c:pt idx="72">
                  <c:v>4.1049841999999934E-2</c:v>
                </c:pt>
                <c:pt idx="73">
                  <c:v>4.3640654999999987E-2</c:v>
                </c:pt>
                <c:pt idx="74">
                  <c:v>4.6924688000000013E-2</c:v>
                </c:pt>
                <c:pt idx="75">
                  <c:v>5.0770529000000036E-2</c:v>
                </c:pt>
                <c:pt idx="76">
                  <c:v>5.5391539000000045E-2</c:v>
                </c:pt>
                <c:pt idx="77">
                  <c:v>5.9549715000000003E-2</c:v>
                </c:pt>
                <c:pt idx="78">
                  <c:v>6.5293177999999993E-2</c:v>
                </c:pt>
                <c:pt idx="79">
                  <c:v>7.1279338999999955E-2</c:v>
                </c:pt>
                <c:pt idx="80">
                  <c:v>7.7696405000000052E-2</c:v>
                </c:pt>
                <c:pt idx="81">
                  <c:v>8.3645284000000028E-2</c:v>
                </c:pt>
                <c:pt idx="82">
                  <c:v>8.8335089000000047E-2</c:v>
                </c:pt>
                <c:pt idx="83">
                  <c:v>0.10455752</c:v>
                </c:pt>
                <c:pt idx="84">
                  <c:v>0.10174076000000007</c:v>
                </c:pt>
                <c:pt idx="85">
                  <c:v>0.11292129000000004</c:v>
                </c:pt>
                <c:pt idx="86">
                  <c:v>0.12530455999999987</c:v>
                </c:pt>
                <c:pt idx="87">
                  <c:v>0.13228221000000001</c:v>
                </c:pt>
                <c:pt idx="88">
                  <c:v>0.14710328000000014</c:v>
                </c:pt>
                <c:pt idx="89">
                  <c:v>0.15365490000000001</c:v>
                </c:pt>
                <c:pt idx="90">
                  <c:v>0.16534852999999999</c:v>
                </c:pt>
                <c:pt idx="91">
                  <c:v>0.18126392000000013</c:v>
                </c:pt>
                <c:pt idx="92">
                  <c:v>0.19707096999999993</c:v>
                </c:pt>
                <c:pt idx="93">
                  <c:v>0.20989479000000014</c:v>
                </c:pt>
                <c:pt idx="94">
                  <c:v>0.23896885000000023</c:v>
                </c:pt>
                <c:pt idx="95">
                  <c:v>0.2521002</c:v>
                </c:pt>
                <c:pt idx="96">
                  <c:v>0.27835780000000032</c:v>
                </c:pt>
                <c:pt idx="97">
                  <c:v>0.29756746000000034</c:v>
                </c:pt>
                <c:pt idx="98">
                  <c:v>0.32911271000000042</c:v>
                </c:pt>
                <c:pt idx="99">
                  <c:v>0.35568947000000034</c:v>
                </c:pt>
                <c:pt idx="100">
                  <c:v>0.38273892000000026</c:v>
                </c:pt>
                <c:pt idx="101">
                  <c:v>0.40285036000000041</c:v>
                </c:pt>
                <c:pt idx="102">
                  <c:v>0.43736646000000062</c:v>
                </c:pt>
                <c:pt idx="103">
                  <c:v>0.47939155</c:v>
                </c:pt>
                <c:pt idx="104">
                  <c:v>0.53551923999999951</c:v>
                </c:pt>
                <c:pt idx="105">
                  <c:v>0.64336031999999999</c:v>
                </c:pt>
                <c:pt idx="106">
                  <c:v>1.6239138</c:v>
                </c:pt>
                <c:pt idx="107">
                  <c:v>0.52275627999999996</c:v>
                </c:pt>
                <c:pt idx="108">
                  <c:v>0.58492559000000022</c:v>
                </c:pt>
                <c:pt idx="109">
                  <c:v>0.58956068999999922</c:v>
                </c:pt>
              </c:numCache>
            </c:numRef>
          </c:yVal>
          <c:smooth val="0"/>
        </c:ser>
        <c:ser>
          <c:idx val="1"/>
          <c:order val="1"/>
          <c:tx>
            <c:v>G"</c:v>
          </c:tx>
          <c:spPr>
            <a:ln w="28575">
              <a:noFill/>
            </a:ln>
          </c:spPr>
          <c:marker>
            <c:symbol val="square"/>
            <c:size val="4"/>
            <c:spPr>
              <a:solidFill>
                <a:srgbClr val="FF0000"/>
              </a:solidFill>
            </c:spPr>
          </c:marker>
          <c:xVal>
            <c:numRef>
              <c:f>Sheet1!$C$9:$C$118</c:f>
              <c:numCache>
                <c:formatCode>General</c:formatCode>
                <c:ptCount val="110"/>
                <c:pt idx="0">
                  <c:v>7.4199088000000038E-2</c:v>
                </c:pt>
                <c:pt idx="1">
                  <c:v>7.9244658000000023E-2</c:v>
                </c:pt>
                <c:pt idx="2">
                  <c:v>8.4633328000000146E-2</c:v>
                </c:pt>
                <c:pt idx="3">
                  <c:v>9.0388432000000005E-2</c:v>
                </c:pt>
                <c:pt idx="4">
                  <c:v>9.6534885000000153E-2</c:v>
                </c:pt>
                <c:pt idx="5">
                  <c:v>0.1030993</c:v>
                </c:pt>
                <c:pt idx="6">
                  <c:v>0.11011010000000003</c:v>
                </c:pt>
                <c:pt idx="7">
                  <c:v>0.11759763000000004</c:v>
                </c:pt>
                <c:pt idx="8">
                  <c:v>0.12559432000000001</c:v>
                </c:pt>
                <c:pt idx="9">
                  <c:v>0.13413478000000001</c:v>
                </c:pt>
                <c:pt idx="10">
                  <c:v>0.14325600999999999</c:v>
                </c:pt>
                <c:pt idx="11">
                  <c:v>0.15299748000000035</c:v>
                </c:pt>
                <c:pt idx="12">
                  <c:v>0.16340138000000026</c:v>
                </c:pt>
                <c:pt idx="13">
                  <c:v>0.17451274000000014</c:v>
                </c:pt>
                <c:pt idx="14">
                  <c:v>0.18637968999999999</c:v>
                </c:pt>
                <c:pt idx="15">
                  <c:v>0.19905359000000006</c:v>
                </c:pt>
                <c:pt idx="16">
                  <c:v>0.21258932000000014</c:v>
                </c:pt>
                <c:pt idx="17">
                  <c:v>0.22704549000000027</c:v>
                </c:pt>
                <c:pt idx="18">
                  <c:v>0.24248469000000014</c:v>
                </c:pt>
                <c:pt idx="19">
                  <c:v>0.25897375</c:v>
                </c:pt>
                <c:pt idx="20">
                  <c:v>0.27658409000000034</c:v>
                </c:pt>
                <c:pt idx="21">
                  <c:v>0.29539192000000025</c:v>
                </c:pt>
                <c:pt idx="22">
                  <c:v>0.31547868000000062</c:v>
                </c:pt>
                <c:pt idx="23">
                  <c:v>0.33693138000000028</c:v>
                </c:pt>
                <c:pt idx="24">
                  <c:v>0.35984287000000043</c:v>
                </c:pt>
                <c:pt idx="25">
                  <c:v>0.38431233000000042</c:v>
                </c:pt>
                <c:pt idx="26">
                  <c:v>0.41044575</c:v>
                </c:pt>
                <c:pt idx="27">
                  <c:v>0.43835625000000028</c:v>
                </c:pt>
                <c:pt idx="28">
                  <c:v>0.46816465000000002</c:v>
                </c:pt>
                <c:pt idx="29">
                  <c:v>0.50000005999999997</c:v>
                </c:pt>
                <c:pt idx="30">
                  <c:v>0.53400027999999999</c:v>
                </c:pt>
                <c:pt idx="31">
                  <c:v>0.57031249999999956</c:v>
                </c:pt>
                <c:pt idx="32">
                  <c:v>0.60909402000000068</c:v>
                </c:pt>
                <c:pt idx="33">
                  <c:v>0.6505126999999995</c:v>
                </c:pt>
                <c:pt idx="34">
                  <c:v>0.69474787000000104</c:v>
                </c:pt>
                <c:pt idx="35">
                  <c:v>0.74199104000000082</c:v>
                </c:pt>
                <c:pt idx="36">
                  <c:v>0.79244672999999943</c:v>
                </c:pt>
                <c:pt idx="37">
                  <c:v>0.84633343999999999</c:v>
                </c:pt>
                <c:pt idx="38">
                  <c:v>0.90388447000000005</c:v>
                </c:pt>
                <c:pt idx="39">
                  <c:v>0.96534902000000056</c:v>
                </c:pt>
                <c:pt idx="40">
                  <c:v>1.0309931999999988</c:v>
                </c:pt>
                <c:pt idx="41">
                  <c:v>1.1011011999999998</c:v>
                </c:pt>
                <c:pt idx="42">
                  <c:v>1.1759765</c:v>
                </c:pt>
                <c:pt idx="43">
                  <c:v>1.2559433999999989</c:v>
                </c:pt>
                <c:pt idx="44">
                  <c:v>1.3413481999999999</c:v>
                </c:pt>
                <c:pt idx="45">
                  <c:v>1.432560399999999</c:v>
                </c:pt>
                <c:pt idx="46">
                  <c:v>1.5299751999999998</c:v>
                </c:pt>
                <c:pt idx="47">
                  <c:v>1.6340140999999999</c:v>
                </c:pt>
                <c:pt idx="48">
                  <c:v>1.7451277999999992</c:v>
                </c:pt>
                <c:pt idx="49">
                  <c:v>1.863797299999999</c:v>
                </c:pt>
                <c:pt idx="50">
                  <c:v>1.9905362999999996</c:v>
                </c:pt>
                <c:pt idx="51">
                  <c:v>2.1258935999999999</c:v>
                </c:pt>
                <c:pt idx="52">
                  <c:v>2.2704553999999977</c:v>
                </c:pt>
                <c:pt idx="53">
                  <c:v>2.4248473999999987</c:v>
                </c:pt>
                <c:pt idx="54">
                  <c:v>2.5897380999999999</c:v>
                </c:pt>
                <c:pt idx="55">
                  <c:v>2.7658415000000001</c:v>
                </c:pt>
                <c:pt idx="56">
                  <c:v>2.9539198999999998</c:v>
                </c:pt>
                <c:pt idx="57">
                  <c:v>3.1547878000000011</c:v>
                </c:pt>
                <c:pt idx="58">
                  <c:v>3.3693146999999999</c:v>
                </c:pt>
                <c:pt idx="59">
                  <c:v>3.5984293999999997</c:v>
                </c:pt>
                <c:pt idx="60">
                  <c:v>3.8431242000000023</c:v>
                </c:pt>
                <c:pt idx="61">
                  <c:v>4.1044582999999948</c:v>
                </c:pt>
                <c:pt idx="62">
                  <c:v>4.3835635000000002</c:v>
                </c:pt>
                <c:pt idx="63">
                  <c:v>4.6816478000000004</c:v>
                </c:pt>
                <c:pt idx="64">
                  <c:v>5.0000019</c:v>
                </c:pt>
                <c:pt idx="65">
                  <c:v>5.3400043999999953</c:v>
                </c:pt>
                <c:pt idx="66">
                  <c:v>5.7031269</c:v>
                </c:pt>
                <c:pt idx="67">
                  <c:v>6.0909418999999954</c:v>
                </c:pt>
                <c:pt idx="68">
                  <c:v>6.5051284000000003</c:v>
                </c:pt>
                <c:pt idx="69">
                  <c:v>6.9474796999999997</c:v>
                </c:pt>
                <c:pt idx="70">
                  <c:v>7.4199114000000002</c:v>
                </c:pt>
                <c:pt idx="71">
                  <c:v>7.9244684999999997</c:v>
                </c:pt>
                <c:pt idx="72">
                  <c:v>8.4633360000000089</c:v>
                </c:pt>
                <c:pt idx="73">
                  <c:v>9.0388469999999987</c:v>
                </c:pt>
                <c:pt idx="74">
                  <c:v>9.6534929000000105</c:v>
                </c:pt>
                <c:pt idx="75">
                  <c:v>10.30993500000001</c:v>
                </c:pt>
                <c:pt idx="76">
                  <c:v>11.011014999999999</c:v>
                </c:pt>
                <c:pt idx="77">
                  <c:v>11.759768000000001</c:v>
                </c:pt>
                <c:pt idx="78">
                  <c:v>12.559438000000009</c:v>
                </c:pt>
                <c:pt idx="79">
                  <c:v>13.413485000000009</c:v>
                </c:pt>
                <c:pt idx="80">
                  <c:v>14.325607000000009</c:v>
                </c:pt>
                <c:pt idx="81">
                  <c:v>15.299755000000001</c:v>
                </c:pt>
                <c:pt idx="82">
                  <c:v>16.340145</c:v>
                </c:pt>
                <c:pt idx="83">
                  <c:v>17.451283</c:v>
                </c:pt>
                <c:pt idx="84">
                  <c:v>18.637978000000039</c:v>
                </c:pt>
                <c:pt idx="85">
                  <c:v>19.905368999999986</c:v>
                </c:pt>
                <c:pt idx="86">
                  <c:v>21.258941999999987</c:v>
                </c:pt>
                <c:pt idx="87">
                  <c:v>22.704559</c:v>
                </c:pt>
                <c:pt idx="88">
                  <c:v>24.248479999999976</c:v>
                </c:pt>
                <c:pt idx="89">
                  <c:v>25.897386999999988</c:v>
                </c:pt>
                <c:pt idx="90">
                  <c:v>27.658421000000001</c:v>
                </c:pt>
                <c:pt idx="91">
                  <c:v>29.539206</c:v>
                </c:pt>
                <c:pt idx="92">
                  <c:v>31.547884000000018</c:v>
                </c:pt>
                <c:pt idx="93">
                  <c:v>33.693153000000045</c:v>
                </c:pt>
                <c:pt idx="94">
                  <c:v>35.984303000000004</c:v>
                </c:pt>
                <c:pt idx="95">
                  <c:v>38.431252000000001</c:v>
                </c:pt>
                <c:pt idx="96">
                  <c:v>41.044594000000004</c:v>
                </c:pt>
                <c:pt idx="97">
                  <c:v>43.835643999999995</c:v>
                </c:pt>
                <c:pt idx="98">
                  <c:v>46.816485999999998</c:v>
                </c:pt>
                <c:pt idx="99">
                  <c:v>50.000026999999996</c:v>
                </c:pt>
                <c:pt idx="100">
                  <c:v>53.400051000000005</c:v>
                </c:pt>
                <c:pt idx="101">
                  <c:v>57.031276999999996</c:v>
                </c:pt>
                <c:pt idx="102">
                  <c:v>60.909427999999998</c:v>
                </c:pt>
                <c:pt idx="103">
                  <c:v>65.051292000000004</c:v>
                </c:pt>
                <c:pt idx="104">
                  <c:v>69.474807999999982</c:v>
                </c:pt>
                <c:pt idx="105">
                  <c:v>74.199127000000004</c:v>
                </c:pt>
                <c:pt idx="106">
                  <c:v>79.244698000000071</c:v>
                </c:pt>
                <c:pt idx="107">
                  <c:v>84.633369000000002</c:v>
                </c:pt>
                <c:pt idx="108">
                  <c:v>90.388473999999988</c:v>
                </c:pt>
                <c:pt idx="109">
                  <c:v>96.534926999999996</c:v>
                </c:pt>
              </c:numCache>
            </c:numRef>
          </c:xVal>
          <c:yVal>
            <c:numRef>
              <c:f>Sheet1!$E$9:$E$118</c:f>
              <c:numCache>
                <c:formatCode>General</c:formatCode>
                <c:ptCount val="110"/>
                <c:pt idx="0">
                  <c:v>9.05535770000001E-4</c:v>
                </c:pt>
                <c:pt idx="1">
                  <c:v>2.9273173000000049E-3</c:v>
                </c:pt>
                <c:pt idx="2">
                  <c:v>8.6077664000000075E-4</c:v>
                </c:pt>
                <c:pt idx="3">
                  <c:v>2.191956200000001E-3</c:v>
                </c:pt>
                <c:pt idx="4">
                  <c:v>1.6410926000000011E-3</c:v>
                </c:pt>
                <c:pt idx="5">
                  <c:v>2.465817600000001E-3</c:v>
                </c:pt>
                <c:pt idx="6">
                  <c:v>1.7560577000000029E-3</c:v>
                </c:pt>
                <c:pt idx="7">
                  <c:v>2.0555899999999999E-3</c:v>
                </c:pt>
                <c:pt idx="8">
                  <c:v>2.1838846000000038E-3</c:v>
                </c:pt>
                <c:pt idx="9">
                  <c:v>2.7813017000000058E-3</c:v>
                </c:pt>
                <c:pt idx="10">
                  <c:v>3.2334053000000022E-3</c:v>
                </c:pt>
                <c:pt idx="11">
                  <c:v>3.751073300000002E-3</c:v>
                </c:pt>
                <c:pt idx="12">
                  <c:v>1.6164607000000004E-3</c:v>
                </c:pt>
                <c:pt idx="13">
                  <c:v>3.1931952000000038E-3</c:v>
                </c:pt>
                <c:pt idx="14">
                  <c:v>3.8774137000000034E-3</c:v>
                </c:pt>
                <c:pt idx="15">
                  <c:v>3.0943912000000054E-3</c:v>
                </c:pt>
                <c:pt idx="16">
                  <c:v>2.7597318000000051E-3</c:v>
                </c:pt>
                <c:pt idx="17">
                  <c:v>3.4413566000000015E-3</c:v>
                </c:pt>
                <c:pt idx="18">
                  <c:v>5.7412819000000094E-3</c:v>
                </c:pt>
                <c:pt idx="19">
                  <c:v>5.2669710000000022E-3</c:v>
                </c:pt>
                <c:pt idx="20">
                  <c:v>5.3532212000000062E-3</c:v>
                </c:pt>
                <c:pt idx="21">
                  <c:v>4.9271565E-3</c:v>
                </c:pt>
                <c:pt idx="22">
                  <c:v>4.2965188999999999E-3</c:v>
                </c:pt>
                <c:pt idx="23">
                  <c:v>4.5215808999999954E-3</c:v>
                </c:pt>
                <c:pt idx="24">
                  <c:v>6.7322976000000105E-3</c:v>
                </c:pt>
                <c:pt idx="25">
                  <c:v>1.8110845000000018E-3</c:v>
                </c:pt>
                <c:pt idx="26">
                  <c:v>5.8644507E-3</c:v>
                </c:pt>
                <c:pt idx="27">
                  <c:v>7.7311830000000095E-3</c:v>
                </c:pt>
                <c:pt idx="28">
                  <c:v>8.3495574000000093E-3</c:v>
                </c:pt>
                <c:pt idx="29">
                  <c:v>8.0091506000000041E-3</c:v>
                </c:pt>
                <c:pt idx="30">
                  <c:v>1.0076451000000004E-2</c:v>
                </c:pt>
                <c:pt idx="31">
                  <c:v>8.2587311000000049E-3</c:v>
                </c:pt>
                <c:pt idx="32">
                  <c:v>1.0330684999999999E-2</c:v>
                </c:pt>
                <c:pt idx="33">
                  <c:v>9.5903510000000004E-3</c:v>
                </c:pt>
                <c:pt idx="34">
                  <c:v>1.2882924000000011E-2</c:v>
                </c:pt>
                <c:pt idx="35">
                  <c:v>1.1672848000000005E-2</c:v>
                </c:pt>
                <c:pt idx="36">
                  <c:v>1.281474E-2</c:v>
                </c:pt>
                <c:pt idx="37">
                  <c:v>1.2463626000000004E-2</c:v>
                </c:pt>
                <c:pt idx="38">
                  <c:v>1.4529577000000014E-2</c:v>
                </c:pt>
                <c:pt idx="39">
                  <c:v>1.5202560000000014E-2</c:v>
                </c:pt>
                <c:pt idx="40">
                  <c:v>1.6213488000000012E-2</c:v>
                </c:pt>
                <c:pt idx="41">
                  <c:v>1.8309459000000021E-2</c:v>
                </c:pt>
                <c:pt idx="42">
                  <c:v>1.819757600000001E-2</c:v>
                </c:pt>
                <c:pt idx="43">
                  <c:v>1.9130876000000019E-2</c:v>
                </c:pt>
                <c:pt idx="44">
                  <c:v>2.1484921000000008E-2</c:v>
                </c:pt>
                <c:pt idx="45">
                  <c:v>2.1270791000000008E-2</c:v>
                </c:pt>
                <c:pt idx="46">
                  <c:v>2.3690534999999985E-2</c:v>
                </c:pt>
                <c:pt idx="47">
                  <c:v>2.4324940999999999E-2</c:v>
                </c:pt>
                <c:pt idx="48">
                  <c:v>2.6525000000000007E-2</c:v>
                </c:pt>
                <c:pt idx="49">
                  <c:v>2.7663812000000048E-2</c:v>
                </c:pt>
                <c:pt idx="50">
                  <c:v>2.9953659000000001E-2</c:v>
                </c:pt>
                <c:pt idx="51">
                  <c:v>3.1566158000000004E-2</c:v>
                </c:pt>
                <c:pt idx="52">
                  <c:v>3.3474535000000014E-2</c:v>
                </c:pt>
                <c:pt idx="53">
                  <c:v>3.5481185000000012E-2</c:v>
                </c:pt>
                <c:pt idx="54">
                  <c:v>3.7857089000000024E-2</c:v>
                </c:pt>
                <c:pt idx="55">
                  <c:v>4.3087628000000038E-2</c:v>
                </c:pt>
                <c:pt idx="56">
                  <c:v>4.2634413000000038E-2</c:v>
                </c:pt>
                <c:pt idx="57">
                  <c:v>4.3327689000000051E-2</c:v>
                </c:pt>
                <c:pt idx="58">
                  <c:v>4.7317177000000071E-2</c:v>
                </c:pt>
                <c:pt idx="59">
                  <c:v>4.9732663000000114E-2</c:v>
                </c:pt>
                <c:pt idx="60">
                  <c:v>5.2790023000000089E-2</c:v>
                </c:pt>
                <c:pt idx="61">
                  <c:v>5.5738863000000027E-2</c:v>
                </c:pt>
                <c:pt idx="62">
                  <c:v>6.0709152000000002E-2</c:v>
                </c:pt>
                <c:pt idx="63">
                  <c:v>6.1248031000000015E-2</c:v>
                </c:pt>
                <c:pt idx="64">
                  <c:v>6.4668767000000058E-2</c:v>
                </c:pt>
                <c:pt idx="65">
                  <c:v>6.9398783000000117E-2</c:v>
                </c:pt>
                <c:pt idx="66">
                  <c:v>7.1590251999999993E-2</c:v>
                </c:pt>
                <c:pt idx="67">
                  <c:v>7.5047119999999995E-2</c:v>
                </c:pt>
                <c:pt idx="68">
                  <c:v>7.8735210000000042E-2</c:v>
                </c:pt>
                <c:pt idx="69">
                  <c:v>8.3130673000000072E-2</c:v>
                </c:pt>
                <c:pt idx="70">
                  <c:v>8.8639319000000119E-2</c:v>
                </c:pt>
                <c:pt idx="71">
                  <c:v>9.1941647000000015E-2</c:v>
                </c:pt>
                <c:pt idx="72">
                  <c:v>9.7285032000000007E-2</c:v>
                </c:pt>
                <c:pt idx="73">
                  <c:v>0.10290738999999995</c:v>
                </c:pt>
                <c:pt idx="74">
                  <c:v>0.10817275000000014</c:v>
                </c:pt>
                <c:pt idx="75">
                  <c:v>0.11248453000000003</c:v>
                </c:pt>
                <c:pt idx="76">
                  <c:v>0.11918192000000007</c:v>
                </c:pt>
                <c:pt idx="77">
                  <c:v>0.12557408</c:v>
                </c:pt>
                <c:pt idx="78">
                  <c:v>0.13148148000000023</c:v>
                </c:pt>
                <c:pt idx="79">
                  <c:v>0.13688344999999999</c:v>
                </c:pt>
                <c:pt idx="80">
                  <c:v>0.14296058000000014</c:v>
                </c:pt>
                <c:pt idx="81">
                  <c:v>0.15023759000000017</c:v>
                </c:pt>
                <c:pt idx="82">
                  <c:v>0.15484695000000023</c:v>
                </c:pt>
                <c:pt idx="83">
                  <c:v>0.16380429000000007</c:v>
                </c:pt>
                <c:pt idx="84">
                  <c:v>0.17539469999999999</c:v>
                </c:pt>
                <c:pt idx="85">
                  <c:v>0.17772783000000014</c:v>
                </c:pt>
                <c:pt idx="86">
                  <c:v>0.18461347000000014</c:v>
                </c:pt>
                <c:pt idx="87">
                  <c:v>0.19180319000000007</c:v>
                </c:pt>
                <c:pt idx="88">
                  <c:v>0.20326411999999999</c:v>
                </c:pt>
                <c:pt idx="89">
                  <c:v>0.20629882999999999</c:v>
                </c:pt>
                <c:pt idx="90">
                  <c:v>0.21629655000000017</c:v>
                </c:pt>
                <c:pt idx="91">
                  <c:v>0.2234084300000001</c:v>
                </c:pt>
                <c:pt idx="92">
                  <c:v>0.23315421</c:v>
                </c:pt>
                <c:pt idx="93">
                  <c:v>0.24168158000000001</c:v>
                </c:pt>
                <c:pt idx="94">
                  <c:v>0.24827915000000017</c:v>
                </c:pt>
                <c:pt idx="95">
                  <c:v>0.25427860000000002</c:v>
                </c:pt>
                <c:pt idx="96">
                  <c:v>0.25854498000000026</c:v>
                </c:pt>
                <c:pt idx="97">
                  <c:v>0.26424008999999998</c:v>
                </c:pt>
                <c:pt idx="98">
                  <c:v>0.26657420000000026</c:v>
                </c:pt>
                <c:pt idx="99">
                  <c:v>0.26704201</c:v>
                </c:pt>
                <c:pt idx="100">
                  <c:v>0.26820639000000002</c:v>
                </c:pt>
                <c:pt idx="101">
                  <c:v>0.26759699000000026</c:v>
                </c:pt>
                <c:pt idx="102">
                  <c:v>0.26472792000000001</c:v>
                </c:pt>
                <c:pt idx="103">
                  <c:v>0.26650223000000001</c:v>
                </c:pt>
                <c:pt idx="104">
                  <c:v>0.27484879000000034</c:v>
                </c:pt>
                <c:pt idx="105">
                  <c:v>0.29343721</c:v>
                </c:pt>
                <c:pt idx="106">
                  <c:v>-0.72697078999999998</c:v>
                </c:pt>
                <c:pt idx="107">
                  <c:v>-0.71949004999999999</c:v>
                </c:pt>
                <c:pt idx="108">
                  <c:v>-0.17892532000000014</c:v>
                </c:pt>
                <c:pt idx="109">
                  <c:v>-3.7264526000000006E-2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1541760"/>
        <c:axId val="87467136"/>
      </c:scatterChart>
      <c:valAx>
        <c:axId val="81541760"/>
        <c:scaling>
          <c:logBase val="10"/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2400"/>
                </a:pPr>
                <a:r>
                  <a:rPr lang="en-US" sz="2400" dirty="0" smtClean="0"/>
                  <a:t>Frequency,  radian/second </a:t>
                </a:r>
                <a:endParaRPr lang="en-US" sz="2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 b="1"/>
            </a:pPr>
            <a:endParaRPr lang="en-US"/>
          </a:p>
        </c:txPr>
        <c:crossAx val="87467136"/>
        <c:crossesAt val="1.0000000000000025E-5"/>
        <c:crossBetween val="midCat"/>
      </c:valAx>
      <c:valAx>
        <c:axId val="87467136"/>
        <c:scaling>
          <c:logBase val="10"/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title>
          <c:tx>
            <c:rich>
              <a:bodyPr rot="-5400000" vert="horz"/>
              <a:lstStyle/>
              <a:p>
                <a:pPr>
                  <a:defRPr sz="2000"/>
                </a:pPr>
                <a:r>
                  <a:rPr lang="en-US" sz="2000" dirty="0"/>
                  <a:t>G', G" (Pa)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81541760"/>
        <c:crossesAt val="1.0000000000000009E-2"/>
        <c:crossBetween val="midCat"/>
      </c:valAx>
    </c:plotArea>
    <c:legend>
      <c:legendPos val="r"/>
      <c:layout>
        <c:manualLayout>
          <c:xMode val="edge"/>
          <c:yMode val="edge"/>
          <c:x val="0.91145784661532692"/>
          <c:y val="0.10849104799400076"/>
          <c:w val="8.3047715945619188E-2"/>
          <c:h val="0.17326691183536624"/>
        </c:manualLayout>
      </c:layout>
      <c:overlay val="0"/>
      <c:txPr>
        <a:bodyPr/>
        <a:lstStyle/>
        <a:p>
          <a:pPr>
            <a:defRPr sz="18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v>overall</c:v>
          </c:tx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A50FSV!$P$4:$P$784</c:f>
              <c:numCache>
                <c:formatCode>General</c:formatCode>
                <c:ptCount val="781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0.10083333333333333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0.15845238095238123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0.20166666666666666</c:v>
                </c:pt>
                <c:pt idx="15">
                  <c:v>0.2160714285714288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0.31690476190476263</c:v>
                </c:pt>
                <c:pt idx="23">
                  <c:v>0.33130952380952428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0.54738095238095241</c:v>
                </c:pt>
                <c:pt idx="39">
                  <c:v>0.56178571428571478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0.63380952380952438</c:v>
                </c:pt>
                <c:pt idx="45">
                  <c:v>0.64821428571428552</c:v>
                </c:pt>
                <c:pt idx="46">
                  <c:v>0.66261904761904855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0.76345238095238055</c:v>
                </c:pt>
                <c:pt idx="54">
                  <c:v>0.7778571428571428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0.86428571428571477</c:v>
                </c:pt>
                <c:pt idx="61">
                  <c:v>0.87869047619047758</c:v>
                </c:pt>
                <c:pt idx="62">
                  <c:v>0.89309523809523805</c:v>
                </c:pt>
                <c:pt idx="63">
                  <c:v>0.90749999999999997</c:v>
                </c:pt>
                <c:pt idx="64">
                  <c:v>0.92190476190476156</c:v>
                </c:pt>
                <c:pt idx="65">
                  <c:v>0.93630952380952381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0.97952380952381002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1.0227380952380944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1.065952380952381</c:v>
                </c:pt>
                <c:pt idx="75">
                  <c:v>1.0803571428571437</c:v>
                </c:pt>
                <c:pt idx="76">
                  <c:v>1.0947619047619057</c:v>
                </c:pt>
                <c:pt idx="77">
                  <c:v>1.1091666666666666</c:v>
                </c:pt>
                <c:pt idx="78">
                  <c:v>1.1235714285714287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1.1667857142857156</c:v>
                </c:pt>
                <c:pt idx="82">
                  <c:v>1.1811904761904759</c:v>
                </c:pt>
                <c:pt idx="83">
                  <c:v>1.1955952380952382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1.2676190476190468</c:v>
                </c:pt>
                <c:pt idx="89">
                  <c:v>1.2820238095238101</c:v>
                </c:pt>
                <c:pt idx="90">
                  <c:v>1.2964285714285724</c:v>
                </c:pt>
                <c:pt idx="91">
                  <c:v>1.3108333333333333</c:v>
                </c:pt>
                <c:pt idx="92">
                  <c:v>1.3252380952380944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1.3972619047619057</c:v>
                </c:pt>
                <c:pt idx="98">
                  <c:v>1.4116666666666657</c:v>
                </c:pt>
                <c:pt idx="99">
                  <c:v>1.4260714285714287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1.5557142857142845</c:v>
                </c:pt>
                <c:pt idx="109">
                  <c:v>1.5701190476190476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1.6133333333333333</c:v>
                </c:pt>
                <c:pt idx="113">
                  <c:v>1.6277380952380944</c:v>
                </c:pt>
                <c:pt idx="114">
                  <c:v>1.6421428571428571</c:v>
                </c:pt>
                <c:pt idx="115">
                  <c:v>1.6565476190476189</c:v>
                </c:pt>
                <c:pt idx="116">
                  <c:v>1.6709523809523819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1.7141666666666666</c:v>
                </c:pt>
                <c:pt idx="120">
                  <c:v>1.7285714285714286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1.7717857142857143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1.8149999999999991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1.8582142857142856</c:v>
                </c:pt>
                <c:pt idx="130">
                  <c:v>1.8726190476190476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1.9158333333333333</c:v>
                </c:pt>
                <c:pt idx="134">
                  <c:v>1.9302380952380953</c:v>
                </c:pt>
                <c:pt idx="135">
                  <c:v>1.9446428571428571</c:v>
                </c:pt>
                <c:pt idx="136">
                  <c:v>1.9590476190476189</c:v>
                </c:pt>
                <c:pt idx="137">
                  <c:v>1.9734523809523818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2.0454761904761907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2.1319047619047637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2.3335714285714286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2.3911904761904772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2.5352380952380935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2.592857142857143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2.6360714285714284</c:v>
                </c:pt>
                <c:pt idx="184">
                  <c:v>2.6504761904761907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2.8521428571428573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3.0538095238095222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3.1114285714285708</c:v>
                </c:pt>
                <c:pt idx="217">
                  <c:v>3.1258333333333335</c:v>
                </c:pt>
                <c:pt idx="218">
                  <c:v>3.1402380952380953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3.2266666666666666</c:v>
                </c:pt>
                <c:pt idx="225">
                  <c:v>3.2410714285714302</c:v>
                </c:pt>
                <c:pt idx="226">
                  <c:v>3.2554761904761889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3.3130952380952379</c:v>
                </c:pt>
                <c:pt idx="231">
                  <c:v>3.3275000000000001</c:v>
                </c:pt>
                <c:pt idx="232">
                  <c:v>3.3419047619047619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3.4283333333333332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3.5147619047619045</c:v>
                </c:pt>
                <c:pt idx="245">
                  <c:v>3.5291666666666672</c:v>
                </c:pt>
                <c:pt idx="246">
                  <c:v>3.5435714285714304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3.6155952380952381</c:v>
                </c:pt>
                <c:pt idx="252">
                  <c:v>3.63</c:v>
                </c:pt>
                <c:pt idx="253">
                  <c:v>3.6444047619047635</c:v>
                </c:pt>
                <c:pt idx="254">
                  <c:v>3.6588095238095222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3.7308333333333334</c:v>
                </c:pt>
                <c:pt idx="260">
                  <c:v>3.7452380952380953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3.8172619047619047</c:v>
                </c:pt>
                <c:pt idx="266">
                  <c:v>3.8316666666666643</c:v>
                </c:pt>
                <c:pt idx="267">
                  <c:v>3.8460714285714284</c:v>
                </c:pt>
                <c:pt idx="268">
                  <c:v>3.8604761904761888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3.9036904761904778</c:v>
                </c:pt>
                <c:pt idx="272">
                  <c:v>3.9180952380952379</c:v>
                </c:pt>
                <c:pt idx="273">
                  <c:v>3.9324999999999979</c:v>
                </c:pt>
                <c:pt idx="274">
                  <c:v>3.9469047619047619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4.2638095238095239</c:v>
                </c:pt>
                <c:pt idx="297">
                  <c:v>4.2782142857142889</c:v>
                </c:pt>
                <c:pt idx="298">
                  <c:v>4.2926190476190476</c:v>
                </c:pt>
                <c:pt idx="299">
                  <c:v>4.3070238095238098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4.3790476190476193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4.4942857142857147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4.6671428571428519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4.7535714285714281</c:v>
                </c:pt>
                <c:pt idx="331">
                  <c:v>4.7679761904761895</c:v>
                </c:pt>
                <c:pt idx="332">
                  <c:v>4.7823809523809491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4.8976190476190444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5.1857142857142859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5.2721428571428568</c:v>
                </c:pt>
                <c:pt idx="367">
                  <c:v>5.2865476190476191</c:v>
                </c:pt>
                <c:pt idx="368">
                  <c:v>5.3009523809523813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5.3729761904761908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5.5890476190476193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5.6610714285714288</c:v>
                </c:pt>
                <c:pt idx="394">
                  <c:v>5.6754761904761901</c:v>
                </c:pt>
                <c:pt idx="395">
                  <c:v>5.6898809523809479</c:v>
                </c:pt>
                <c:pt idx="396">
                  <c:v>5.7042857142857146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5.7763095238095303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5.9635714285714281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6.0644047619047576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6.1076190476190444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6.23726190476191</c:v>
                </c:pt>
                <c:pt idx="434">
                  <c:v>6.2516666666666705</c:v>
                </c:pt>
                <c:pt idx="435">
                  <c:v>6.2660714285714283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6.4533333333333394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</c:v>
                </c:pt>
                <c:pt idx="452">
                  <c:v>6.5109523809523813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6.6261904761904713</c:v>
                </c:pt>
                <c:pt idx="461">
                  <c:v>6.6405952380952309</c:v>
                </c:pt>
                <c:pt idx="462">
                  <c:v>6.6549999999999958</c:v>
                </c:pt>
                <c:pt idx="463">
                  <c:v>6.6694047619047616</c:v>
                </c:pt>
                <c:pt idx="464">
                  <c:v>6.6838095238095239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6.7270238095238097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6.9142857142857146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7.0295238095238091</c:v>
                </c:pt>
                <c:pt idx="489">
                  <c:v>7.0439285714285695</c:v>
                </c:pt>
                <c:pt idx="490">
                  <c:v>7.058333333333338</c:v>
                </c:pt>
                <c:pt idx="491">
                  <c:v>7.0727380952380985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7.1303571428571431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7.2167857142857104</c:v>
                </c:pt>
                <c:pt idx="502">
                  <c:v>7.2311904761904762</c:v>
                </c:pt>
                <c:pt idx="503">
                  <c:v>7.245595238095234</c:v>
                </c:pt>
                <c:pt idx="504">
                  <c:v>7.26</c:v>
                </c:pt>
                <c:pt idx="505">
                  <c:v>7.274404761904762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7.3176190476190444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7.4328571428571424</c:v>
                </c:pt>
                <c:pt idx="517">
                  <c:v>7.4472619047619091</c:v>
                </c:pt>
                <c:pt idx="518">
                  <c:v>7.4616666666666704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7.6345238095238095</c:v>
                </c:pt>
                <c:pt idx="531">
                  <c:v>7.6489285714285682</c:v>
                </c:pt>
                <c:pt idx="532">
                  <c:v>7.6633333333333331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7.7209523809523812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7.8073809523809468</c:v>
                </c:pt>
                <c:pt idx="543">
                  <c:v>7.8217857142857108</c:v>
                </c:pt>
                <c:pt idx="544">
                  <c:v>7.8361904761904757</c:v>
                </c:pt>
                <c:pt idx="545">
                  <c:v>7.8505952380952309</c:v>
                </c:pt>
                <c:pt idx="546">
                  <c:v>7.8649999999999958</c:v>
                </c:pt>
                <c:pt idx="547">
                  <c:v>7.8794047619047634</c:v>
                </c:pt>
                <c:pt idx="548">
                  <c:v>7.8938095238095238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8.1675000000000004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8.3403571428571333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8.3979761904761911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8.5276190476190497</c:v>
                </c:pt>
                <c:pt idx="593">
                  <c:v>8.5420238095238101</c:v>
                </c:pt>
                <c:pt idx="594">
                  <c:v>8.5564285714285706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8.6140476190476267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8.7004761904761825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8.7580952380952475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8.9885714285714169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9.1470238095238017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9.2046428571428578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9.3342857142857145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9.5071428571428562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9.5647619047619052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9.795238095238096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9.9536904761904754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10.140952380952369</c:v>
                </c:pt>
                <c:pt idx="705">
                  <c:v>10.155357142857143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10.371428571428572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10.501071428571416</c:v>
                </c:pt>
                <c:pt idx="730">
                  <c:v>10.515476190476194</c:v>
                </c:pt>
                <c:pt idx="731">
                  <c:v>10.52988095238096</c:v>
                </c:pt>
                <c:pt idx="732">
                  <c:v>10.544285714285714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10.601904761904763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10.745952380952373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10.817976190476191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10.962023809523817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11.178095238095246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</c:numCache>
            </c:numRef>
          </c:xVal>
          <c:yVal>
            <c:numRef>
              <c:f>A50FSV!$R$4:$R$784</c:f>
              <c:numCache>
                <c:formatCode>General</c:formatCode>
                <c:ptCount val="781"/>
                <c:pt idx="0">
                  <c:v>14.369912781048892</c:v>
                </c:pt>
                <c:pt idx="1">
                  <c:v>15.619470414183573</c:v>
                </c:pt>
                <c:pt idx="2">
                  <c:v>17.550604938118987</c:v>
                </c:pt>
                <c:pt idx="3">
                  <c:v>22.832825841824718</c:v>
                </c:pt>
                <c:pt idx="4">
                  <c:v>23.457604658392068</c:v>
                </c:pt>
                <c:pt idx="5">
                  <c:v>28.342239042464001</c:v>
                </c:pt>
                <c:pt idx="6">
                  <c:v>27.206277557796117</c:v>
                </c:pt>
                <c:pt idx="7">
                  <c:v>32.715690758435422</c:v>
                </c:pt>
                <c:pt idx="8">
                  <c:v>35.782786767038743</c:v>
                </c:pt>
                <c:pt idx="9">
                  <c:v>36.918748251706589</c:v>
                </c:pt>
                <c:pt idx="10">
                  <c:v>37.997911662141135</c:v>
                </c:pt>
                <c:pt idx="11">
                  <c:v>41.803382635778597</c:v>
                </c:pt>
                <c:pt idx="12">
                  <c:v>43.507324862780415</c:v>
                </c:pt>
                <c:pt idx="13">
                  <c:v>47.312795836417912</c:v>
                </c:pt>
                <c:pt idx="14">
                  <c:v>48.107968875685394</c:v>
                </c:pt>
                <c:pt idx="15">
                  <c:v>51.459055255455716</c:v>
                </c:pt>
                <c:pt idx="16">
                  <c:v>56.343689639527618</c:v>
                </c:pt>
                <c:pt idx="17">
                  <c:v>56.968468456094996</c:v>
                </c:pt>
                <c:pt idx="18">
                  <c:v>61.001131726666046</c:v>
                </c:pt>
                <c:pt idx="19">
                  <c:v>61.853102840166969</c:v>
                </c:pt>
                <c:pt idx="20">
                  <c:v>62.193891285567325</c:v>
                </c:pt>
                <c:pt idx="21">
                  <c:v>67.476112189273067</c:v>
                </c:pt>
                <c:pt idx="22">
                  <c:v>70.032025529775822</c:v>
                </c:pt>
                <c:pt idx="23">
                  <c:v>74.405477245747221</c:v>
                </c:pt>
                <c:pt idx="24">
                  <c:v>74.519073394214033</c:v>
                </c:pt>
                <c:pt idx="25">
                  <c:v>76.847794437783179</c:v>
                </c:pt>
                <c:pt idx="26">
                  <c:v>79.574102000986159</c:v>
                </c:pt>
                <c:pt idx="27">
                  <c:v>83.095582603456506</c:v>
                </c:pt>
                <c:pt idx="28">
                  <c:v>81.846024970321963</c:v>
                </c:pt>
                <c:pt idx="29">
                  <c:v>87.52583239366129</c:v>
                </c:pt>
                <c:pt idx="30">
                  <c:v>90.93371684766511</c:v>
                </c:pt>
                <c:pt idx="31">
                  <c:v>92.41046677773339</c:v>
                </c:pt>
                <c:pt idx="32">
                  <c:v>95.704755083270356</c:v>
                </c:pt>
                <c:pt idx="33">
                  <c:v>95.931947380203866</c:v>
                </c:pt>
                <c:pt idx="34">
                  <c:v>98.374264572239809</c:v>
                </c:pt>
                <c:pt idx="35">
                  <c:v>102.69091821397785</c:v>
                </c:pt>
                <c:pt idx="36">
                  <c:v>104.84924503484683</c:v>
                </c:pt>
                <c:pt idx="37">
                  <c:v>104.2244662182795</c:v>
                </c:pt>
                <c:pt idx="38">
                  <c:v>106.09880266798147</c:v>
                </c:pt>
                <c:pt idx="39">
                  <c:v>109.96107171585237</c:v>
                </c:pt>
                <c:pt idx="40">
                  <c:v>109.50668712198524</c:v>
                </c:pt>
                <c:pt idx="41">
                  <c:v>112.9145715759889</c:v>
                </c:pt>
                <c:pt idx="42">
                  <c:v>113.1417638729225</c:v>
                </c:pt>
                <c:pt idx="43">
                  <c:v>116.94723484655994</c:v>
                </c:pt>
                <c:pt idx="44">
                  <c:v>119.27595589012911</c:v>
                </c:pt>
                <c:pt idx="45">
                  <c:v>118.76477322202858</c:v>
                </c:pt>
                <c:pt idx="46">
                  <c:v>122.79743649259957</c:v>
                </c:pt>
                <c:pt idx="47">
                  <c:v>125.41014790733583</c:v>
                </c:pt>
                <c:pt idx="48">
                  <c:v>124.67177294230153</c:v>
                </c:pt>
                <c:pt idx="49">
                  <c:v>127.11409013433762</c:v>
                </c:pt>
                <c:pt idx="50">
                  <c:v>126.60290746623707</c:v>
                </c:pt>
                <c:pt idx="51">
                  <c:v>132.33951296380982</c:v>
                </c:pt>
                <c:pt idx="52">
                  <c:v>130.18118614294104</c:v>
                </c:pt>
                <c:pt idx="53">
                  <c:v>132.22591681534328</c:v>
                </c:pt>
                <c:pt idx="54">
                  <c:v>136.88335890248169</c:v>
                </c:pt>
                <c:pt idx="55">
                  <c:v>138.24651268408283</c:v>
                </c:pt>
                <c:pt idx="56">
                  <c:v>139.72326261415108</c:v>
                </c:pt>
                <c:pt idx="57">
                  <c:v>141.14321446998602</c:v>
                </c:pt>
                <c:pt idx="58">
                  <c:v>140.68882987611897</c:v>
                </c:pt>
                <c:pt idx="59">
                  <c:v>142.6199644000543</c:v>
                </c:pt>
                <c:pt idx="60">
                  <c:v>142.50636825158762</c:v>
                </c:pt>
                <c:pt idx="61">
                  <c:v>143.64232973625553</c:v>
                </c:pt>
                <c:pt idx="62">
                  <c:v>144.21031047858946</c:v>
                </c:pt>
                <c:pt idx="63">
                  <c:v>148.75415641726104</c:v>
                </c:pt>
                <c:pt idx="64">
                  <c:v>149.09494486266144</c:v>
                </c:pt>
                <c:pt idx="65">
                  <c:v>152.67322353936513</c:v>
                </c:pt>
                <c:pt idx="66">
                  <c:v>153.24120428169923</c:v>
                </c:pt>
                <c:pt idx="67">
                  <c:v>155.45632917680166</c:v>
                </c:pt>
                <c:pt idx="68">
                  <c:v>154.26356961790032</c:v>
                </c:pt>
                <c:pt idx="69">
                  <c:v>155.6835214737352</c:v>
                </c:pt>
                <c:pt idx="70">
                  <c:v>157.4442617749703</c:v>
                </c:pt>
                <c:pt idx="71">
                  <c:v>158.18263674000471</c:v>
                </c:pt>
                <c:pt idx="72">
                  <c:v>161.70411734247523</c:v>
                </c:pt>
                <c:pt idx="73">
                  <c:v>162.04490578787536</c:v>
                </c:pt>
                <c:pt idx="74">
                  <c:v>164.88480949954518</c:v>
                </c:pt>
                <c:pt idx="75">
                  <c:v>164.88480949954518</c:v>
                </c:pt>
                <c:pt idx="76">
                  <c:v>167.32712669158121</c:v>
                </c:pt>
                <c:pt idx="77">
                  <c:v>164.88480949954518</c:v>
                </c:pt>
                <c:pt idx="78">
                  <c:v>166.70234787501406</c:v>
                </c:pt>
                <c:pt idx="79">
                  <c:v>168.69028047318258</c:v>
                </c:pt>
                <c:pt idx="80">
                  <c:v>169.14466506704957</c:v>
                </c:pt>
                <c:pt idx="81">
                  <c:v>172.55254952105346</c:v>
                </c:pt>
                <c:pt idx="82">
                  <c:v>171.70057840755246</c:v>
                </c:pt>
                <c:pt idx="83">
                  <c:v>173.57491485725461</c:v>
                </c:pt>
                <c:pt idx="84">
                  <c:v>175.79003975235696</c:v>
                </c:pt>
                <c:pt idx="85">
                  <c:v>175.39245323272334</c:v>
                </c:pt>
                <c:pt idx="86">
                  <c:v>176.86920316279148</c:v>
                </c:pt>
                <c:pt idx="87">
                  <c:v>176.98279931125836</c:v>
                </c:pt>
                <c:pt idx="88">
                  <c:v>179.19792420636057</c:v>
                </c:pt>
                <c:pt idx="89">
                  <c:v>180.9018664333625</c:v>
                </c:pt>
                <c:pt idx="90">
                  <c:v>182.71940480883103</c:v>
                </c:pt>
                <c:pt idx="91">
                  <c:v>183.68497207079878</c:v>
                </c:pt>
                <c:pt idx="92">
                  <c:v>182.94659710576474</c:v>
                </c:pt>
                <c:pt idx="93">
                  <c:v>186.29768348553503</c:v>
                </c:pt>
                <c:pt idx="94">
                  <c:v>186.97926037633576</c:v>
                </c:pt>
                <c:pt idx="95">
                  <c:v>187.14965459903567</c:v>
                </c:pt>
                <c:pt idx="96">
                  <c:v>187.88802956407019</c:v>
                </c:pt>
                <c:pt idx="97">
                  <c:v>188.11522186100365</c:v>
                </c:pt>
                <c:pt idx="98">
                  <c:v>190.15995253340577</c:v>
                </c:pt>
                <c:pt idx="99">
                  <c:v>189.81916408800538</c:v>
                </c:pt>
                <c:pt idx="100">
                  <c:v>192.48867357697503</c:v>
                </c:pt>
                <c:pt idx="101">
                  <c:v>193.85182735857674</c:v>
                </c:pt>
                <c:pt idx="102">
                  <c:v>194.24941387821028</c:v>
                </c:pt>
                <c:pt idx="103">
                  <c:v>195.83975995674533</c:v>
                </c:pt>
                <c:pt idx="104">
                  <c:v>197.37330796104698</c:v>
                </c:pt>
                <c:pt idx="105">
                  <c:v>200.21321167271665</c:v>
                </c:pt>
                <c:pt idx="106">
                  <c:v>199.87242322731643</c:v>
                </c:pt>
                <c:pt idx="107">
                  <c:v>200.83799048928427</c:v>
                </c:pt>
                <c:pt idx="108">
                  <c:v>199.36124055921596</c:v>
                </c:pt>
                <c:pt idx="109">
                  <c:v>200.4404039696503</c:v>
                </c:pt>
                <c:pt idx="110">
                  <c:v>201.80355775125162</c:v>
                </c:pt>
                <c:pt idx="111">
                  <c:v>203.39390382978678</c:v>
                </c:pt>
                <c:pt idx="112">
                  <c:v>204.75705761138832</c:v>
                </c:pt>
                <c:pt idx="113">
                  <c:v>205.49543257642262</c:v>
                </c:pt>
                <c:pt idx="114">
                  <c:v>207.19937480342426</c:v>
                </c:pt>
                <c:pt idx="115">
                  <c:v>207.82415361999159</c:v>
                </c:pt>
                <c:pt idx="116">
                  <c:v>209.01691317889288</c:v>
                </c:pt>
                <c:pt idx="117">
                  <c:v>208.61932665925917</c:v>
                </c:pt>
                <c:pt idx="118">
                  <c:v>211.85681689056281</c:v>
                </c:pt>
                <c:pt idx="119">
                  <c:v>212.19760533596306</c:v>
                </c:pt>
                <c:pt idx="120">
                  <c:v>211.11844192552851</c:v>
                </c:pt>
                <c:pt idx="121">
                  <c:v>214.86711482493263</c:v>
                </c:pt>
                <c:pt idx="122">
                  <c:v>215.15110519609959</c:v>
                </c:pt>
                <c:pt idx="123">
                  <c:v>216.6846532004011</c:v>
                </c:pt>
                <c:pt idx="124">
                  <c:v>218.27499927893632</c:v>
                </c:pt>
                <c:pt idx="125">
                  <c:v>218.27499927893632</c:v>
                </c:pt>
                <c:pt idx="126">
                  <c:v>216.85504742310144</c:v>
                </c:pt>
                <c:pt idx="127">
                  <c:v>218.33179735316989</c:v>
                </c:pt>
                <c:pt idx="128">
                  <c:v>220.49012417403873</c:v>
                </c:pt>
                <c:pt idx="129">
                  <c:v>220.26293187710507</c:v>
                </c:pt>
                <c:pt idx="130">
                  <c:v>221.62608565870659</c:v>
                </c:pt>
                <c:pt idx="131">
                  <c:v>222.47805677220751</c:v>
                </c:pt>
                <c:pt idx="132">
                  <c:v>223.67081633110871</c:v>
                </c:pt>
                <c:pt idx="133">
                  <c:v>224.40919129614267</c:v>
                </c:pt>
                <c:pt idx="134">
                  <c:v>227.24909500781243</c:v>
                </c:pt>
                <c:pt idx="135">
                  <c:v>226.22672967161157</c:v>
                </c:pt>
                <c:pt idx="136">
                  <c:v>227.58988345321322</c:v>
                </c:pt>
                <c:pt idx="137">
                  <c:v>230.31619101641607</c:v>
                </c:pt>
                <c:pt idx="138">
                  <c:v>228.72584493788088</c:v>
                </c:pt>
                <c:pt idx="139">
                  <c:v>229.52101797714846</c:v>
                </c:pt>
                <c:pt idx="140">
                  <c:v>230.25939294218259</c:v>
                </c:pt>
                <c:pt idx="141">
                  <c:v>232.02013324341783</c:v>
                </c:pt>
                <c:pt idx="142">
                  <c:v>233.72407547041971</c:v>
                </c:pt>
                <c:pt idx="143">
                  <c:v>234.91683502932091</c:v>
                </c:pt>
                <c:pt idx="144">
                  <c:v>233.21289280231909</c:v>
                </c:pt>
                <c:pt idx="145">
                  <c:v>234.17846006428678</c:v>
                </c:pt>
                <c:pt idx="146">
                  <c:v>234.68964273238728</c:v>
                </c:pt>
                <c:pt idx="147">
                  <c:v>236.62077725632278</c:v>
                </c:pt>
                <c:pt idx="148">
                  <c:v>236.62077725632278</c:v>
                </c:pt>
                <c:pt idx="149">
                  <c:v>237.24555607289005</c:v>
                </c:pt>
                <c:pt idx="150">
                  <c:v>239.46068096799257</c:v>
                </c:pt>
                <c:pt idx="151">
                  <c:v>240.65344052689389</c:v>
                </c:pt>
                <c:pt idx="152">
                  <c:v>239.46068096799257</c:v>
                </c:pt>
                <c:pt idx="153">
                  <c:v>241.90299816002857</c:v>
                </c:pt>
                <c:pt idx="154">
                  <c:v>242.86856542199618</c:v>
                </c:pt>
                <c:pt idx="155">
                  <c:v>244.9700941686319</c:v>
                </c:pt>
                <c:pt idx="156">
                  <c:v>243.26615194163003</c:v>
                </c:pt>
                <c:pt idx="157">
                  <c:v>244.68610379746491</c:v>
                </c:pt>
                <c:pt idx="158">
                  <c:v>243.83413268396401</c:v>
                </c:pt>
                <c:pt idx="159">
                  <c:v>248.60517091956919</c:v>
                </c:pt>
                <c:pt idx="160">
                  <c:v>248.49157477110214</c:v>
                </c:pt>
                <c:pt idx="161">
                  <c:v>248.49157477110214</c:v>
                </c:pt>
                <c:pt idx="162">
                  <c:v>248.49157477110214</c:v>
                </c:pt>
                <c:pt idx="163">
                  <c:v>248.7187670680359</c:v>
                </c:pt>
                <c:pt idx="164">
                  <c:v>250.47950736927118</c:v>
                </c:pt>
                <c:pt idx="165">
                  <c:v>253.77379567480767</c:v>
                </c:pt>
                <c:pt idx="166">
                  <c:v>250.59310351773794</c:v>
                </c:pt>
                <c:pt idx="167">
                  <c:v>251.95625729933948</c:v>
                </c:pt>
                <c:pt idx="168">
                  <c:v>255.25054560487615</c:v>
                </c:pt>
                <c:pt idx="169">
                  <c:v>254.85295908524267</c:v>
                </c:pt>
                <c:pt idx="170">
                  <c:v>256.67049746071132</c:v>
                </c:pt>
                <c:pt idx="171">
                  <c:v>254.22818026867523</c:v>
                </c:pt>
                <c:pt idx="172">
                  <c:v>259.73759346931428</c:v>
                </c:pt>
                <c:pt idx="173">
                  <c:v>258.88562235581372</c:v>
                </c:pt>
                <c:pt idx="174">
                  <c:v>259.39680502391417</c:v>
                </c:pt>
                <c:pt idx="175">
                  <c:v>258.88562235581372</c:v>
                </c:pt>
                <c:pt idx="176">
                  <c:v>260.81675687974905</c:v>
                </c:pt>
                <c:pt idx="177">
                  <c:v>261.61192991901652</c:v>
                </c:pt>
                <c:pt idx="178">
                  <c:v>260.02158384048153</c:v>
                </c:pt>
                <c:pt idx="179">
                  <c:v>261.55513184478315</c:v>
                </c:pt>
                <c:pt idx="180">
                  <c:v>262.8046894779178</c:v>
                </c:pt>
                <c:pt idx="181">
                  <c:v>262.46390103251724</c:v>
                </c:pt>
                <c:pt idx="182">
                  <c:v>263.14547792331854</c:v>
                </c:pt>
                <c:pt idx="183">
                  <c:v>264.7358240018533</c:v>
                </c:pt>
                <c:pt idx="184">
                  <c:v>263.88385288835235</c:v>
                </c:pt>
                <c:pt idx="185">
                  <c:v>265.75818933805425</c:v>
                </c:pt>
                <c:pt idx="186">
                  <c:v>265.98538163498796</c:v>
                </c:pt>
                <c:pt idx="187">
                  <c:v>267.1781411938893</c:v>
                </c:pt>
                <c:pt idx="188">
                  <c:v>267.91651615892295</c:v>
                </c:pt>
                <c:pt idx="189">
                  <c:v>270.35883335095934</c:v>
                </c:pt>
                <c:pt idx="190">
                  <c:v>271.49479483562726</c:v>
                </c:pt>
                <c:pt idx="191">
                  <c:v>270.24523720249226</c:v>
                </c:pt>
                <c:pt idx="192">
                  <c:v>273.82351587919629</c:v>
                </c:pt>
                <c:pt idx="193">
                  <c:v>272.23316980066124</c:v>
                </c:pt>
                <c:pt idx="194">
                  <c:v>272.23316980066124</c:v>
                </c:pt>
                <c:pt idx="195">
                  <c:v>272.0627755779613</c:v>
                </c:pt>
                <c:pt idx="196">
                  <c:v>271.83558328102765</c:v>
                </c:pt>
                <c:pt idx="197">
                  <c:v>273.19873706262865</c:v>
                </c:pt>
                <c:pt idx="198">
                  <c:v>276.7202176650992</c:v>
                </c:pt>
                <c:pt idx="199">
                  <c:v>278.31056374363465</c:v>
                </c:pt>
                <c:pt idx="200">
                  <c:v>278.08337144670077</c:v>
                </c:pt>
                <c:pt idx="201">
                  <c:v>279.33292907983576</c:v>
                </c:pt>
                <c:pt idx="202">
                  <c:v>279.90090982216969</c:v>
                </c:pt>
                <c:pt idx="203">
                  <c:v>279.6737175252361</c:v>
                </c:pt>
                <c:pt idx="204">
                  <c:v>278.31056374363465</c:v>
                </c:pt>
                <c:pt idx="205">
                  <c:v>280.86647708413744</c:v>
                </c:pt>
                <c:pt idx="206">
                  <c:v>279.44652522830233</c:v>
                </c:pt>
                <c:pt idx="207">
                  <c:v>280.86647708413744</c:v>
                </c:pt>
                <c:pt idx="208">
                  <c:v>281.26406360377155</c:v>
                </c:pt>
                <c:pt idx="209">
                  <c:v>282.45682316267215</c:v>
                </c:pt>
                <c:pt idx="210">
                  <c:v>284.6719480577745</c:v>
                </c:pt>
                <c:pt idx="211">
                  <c:v>286.37589028477691</c:v>
                </c:pt>
                <c:pt idx="212">
                  <c:v>285.52391917127528</c:v>
                </c:pt>
                <c:pt idx="213">
                  <c:v>285.29672687434214</c:v>
                </c:pt>
                <c:pt idx="214">
                  <c:v>287.11426524981107</c:v>
                </c:pt>
                <c:pt idx="215">
                  <c:v>287.5118517694446</c:v>
                </c:pt>
                <c:pt idx="216">
                  <c:v>287.85264021484545</c:v>
                </c:pt>
                <c:pt idx="217">
                  <c:v>291.54451504001565</c:v>
                </c:pt>
                <c:pt idx="218">
                  <c:v>290.57894777804768</c:v>
                </c:pt>
                <c:pt idx="219">
                  <c:v>288.98860169951286</c:v>
                </c:pt>
                <c:pt idx="220">
                  <c:v>289.95416896148038</c:v>
                </c:pt>
                <c:pt idx="221">
                  <c:v>291.54451504001565</c:v>
                </c:pt>
                <c:pt idx="222">
                  <c:v>289.84057281301398</c:v>
                </c:pt>
                <c:pt idx="223">
                  <c:v>293.36205341548424</c:v>
                </c:pt>
                <c:pt idx="224">
                  <c:v>292.5100823019834</c:v>
                </c:pt>
                <c:pt idx="225">
                  <c:v>292.85087074738368</c:v>
                </c:pt>
                <c:pt idx="226">
                  <c:v>294.49801490015187</c:v>
                </c:pt>
                <c:pt idx="227">
                  <c:v>297.28112053758821</c:v>
                </c:pt>
                <c:pt idx="228">
                  <c:v>296.88353401795445</c:v>
                </c:pt>
                <c:pt idx="229">
                  <c:v>296.65634172102131</c:v>
                </c:pt>
                <c:pt idx="230">
                  <c:v>298.3602839480227</c:v>
                </c:pt>
                <c:pt idx="231">
                  <c:v>296.20195712715395</c:v>
                </c:pt>
                <c:pt idx="232">
                  <c:v>298.24668779955653</c:v>
                </c:pt>
                <c:pt idx="233">
                  <c:v>300.80260114005921</c:v>
                </c:pt>
                <c:pt idx="234">
                  <c:v>297.05392824065461</c:v>
                </c:pt>
                <c:pt idx="235">
                  <c:v>299.3826492842241</c:v>
                </c:pt>
                <c:pt idx="236">
                  <c:v>298.87146661612371</c:v>
                </c:pt>
                <c:pt idx="237">
                  <c:v>302.90412988669419</c:v>
                </c:pt>
                <c:pt idx="238">
                  <c:v>302.3929472185938</c:v>
                </c:pt>
                <c:pt idx="239">
                  <c:v>300.91619728852521</c:v>
                </c:pt>
                <c:pt idx="240">
                  <c:v>302.56334144129374</c:v>
                </c:pt>
                <c:pt idx="241">
                  <c:v>305.68723552413098</c:v>
                </c:pt>
                <c:pt idx="242">
                  <c:v>302.3929472185938</c:v>
                </c:pt>
                <c:pt idx="243">
                  <c:v>304.15368751982948</c:v>
                </c:pt>
                <c:pt idx="244">
                  <c:v>305.68723552413098</c:v>
                </c:pt>
                <c:pt idx="245">
                  <c:v>308.18635079040024</c:v>
                </c:pt>
                <c:pt idx="246">
                  <c:v>306.82319700879862</c:v>
                </c:pt>
                <c:pt idx="247">
                  <c:v>309.60630264623495</c:v>
                </c:pt>
                <c:pt idx="248">
                  <c:v>308.52713923580069</c:v>
                </c:pt>
                <c:pt idx="249">
                  <c:v>309.26551420083456</c:v>
                </c:pt>
                <c:pt idx="250">
                  <c:v>311.08305257630343</c:v>
                </c:pt>
                <c:pt idx="251">
                  <c:v>312.4462063579046</c:v>
                </c:pt>
                <c:pt idx="252">
                  <c:v>311.82142754133753</c:v>
                </c:pt>
                <c:pt idx="253">
                  <c:v>312.21901406097129</c:v>
                </c:pt>
                <c:pt idx="254">
                  <c:v>311.93502368980444</c:v>
                </c:pt>
                <c:pt idx="255">
                  <c:v>311.82142754133753</c:v>
                </c:pt>
                <c:pt idx="256">
                  <c:v>315.34290814380842</c:v>
                </c:pt>
                <c:pt idx="257">
                  <c:v>314.37734088184038</c:v>
                </c:pt>
                <c:pt idx="258">
                  <c:v>313.52536976833915</c:v>
                </c:pt>
                <c:pt idx="259">
                  <c:v>312.90059095177179</c:v>
                </c:pt>
                <c:pt idx="260">
                  <c:v>318.18281185547784</c:v>
                </c:pt>
                <c:pt idx="261">
                  <c:v>316.08128310884234</c:v>
                </c:pt>
                <c:pt idx="262">
                  <c:v>318.52360030087834</c:v>
                </c:pt>
                <c:pt idx="263">
                  <c:v>317.9556195585439</c:v>
                </c:pt>
                <c:pt idx="264">
                  <c:v>316.81965807387638</c:v>
                </c:pt>
                <c:pt idx="265">
                  <c:v>317.44443689044391</c:v>
                </c:pt>
                <c:pt idx="266">
                  <c:v>317.44443689044391</c:v>
                </c:pt>
                <c:pt idx="267">
                  <c:v>320.28434060211339</c:v>
                </c:pt>
                <c:pt idx="268">
                  <c:v>320.6251290475135</c:v>
                </c:pt>
                <c:pt idx="269">
                  <c:v>319.88675408247923</c:v>
                </c:pt>
                <c:pt idx="270">
                  <c:v>319.65956178554643</c:v>
                </c:pt>
                <c:pt idx="271">
                  <c:v>321.13631171561394</c:v>
                </c:pt>
                <c:pt idx="272">
                  <c:v>320.51153289904698</c:v>
                </c:pt>
                <c:pt idx="273">
                  <c:v>319.88675408247923</c:v>
                </c:pt>
                <c:pt idx="274">
                  <c:v>319.37557141437895</c:v>
                </c:pt>
                <c:pt idx="275">
                  <c:v>320.28434060211339</c:v>
                </c:pt>
                <c:pt idx="276">
                  <c:v>323.40823468495017</c:v>
                </c:pt>
                <c:pt idx="277">
                  <c:v>321.87468668064884</c:v>
                </c:pt>
                <c:pt idx="278">
                  <c:v>320.85232134444732</c:v>
                </c:pt>
                <c:pt idx="279">
                  <c:v>323.40823468495017</c:v>
                </c:pt>
                <c:pt idx="280">
                  <c:v>323.46503275918326</c:v>
                </c:pt>
                <c:pt idx="281">
                  <c:v>323.69222505611714</c:v>
                </c:pt>
                <c:pt idx="282">
                  <c:v>324.88498461501877</c:v>
                </c:pt>
                <c:pt idx="283">
                  <c:v>326.02094609968628</c:v>
                </c:pt>
                <c:pt idx="284">
                  <c:v>324.54419616961826</c:v>
                </c:pt>
                <c:pt idx="285">
                  <c:v>325.79375380275269</c:v>
                </c:pt>
                <c:pt idx="286">
                  <c:v>326.87291721318724</c:v>
                </c:pt>
                <c:pt idx="287">
                  <c:v>326.58892684202004</c:v>
                </c:pt>
                <c:pt idx="288">
                  <c:v>326.24813839661954</c:v>
                </c:pt>
                <c:pt idx="289">
                  <c:v>326.87291721318724</c:v>
                </c:pt>
                <c:pt idx="290">
                  <c:v>325.39616728311893</c:v>
                </c:pt>
                <c:pt idx="291">
                  <c:v>325.50976343158567</c:v>
                </c:pt>
                <c:pt idx="292">
                  <c:v>324.43060002115118</c:v>
                </c:pt>
                <c:pt idx="293">
                  <c:v>326.87291721318724</c:v>
                </c:pt>
                <c:pt idx="294">
                  <c:v>326.47533069355342</c:v>
                </c:pt>
                <c:pt idx="295">
                  <c:v>326.47533069355342</c:v>
                </c:pt>
                <c:pt idx="296">
                  <c:v>325.05537883771871</c:v>
                </c:pt>
                <c:pt idx="297">
                  <c:v>325.2825711346523</c:v>
                </c:pt>
                <c:pt idx="298">
                  <c:v>326.47533069355342</c:v>
                </c:pt>
                <c:pt idx="299">
                  <c:v>325.05537883771871</c:v>
                </c:pt>
                <c:pt idx="300">
                  <c:v>326.02094609968628</c:v>
                </c:pt>
                <c:pt idx="301">
                  <c:v>329.08804210828936</c:v>
                </c:pt>
                <c:pt idx="302">
                  <c:v>327.95208062362212</c:v>
                </c:pt>
                <c:pt idx="303">
                  <c:v>326.36173454508645</c:v>
                </c:pt>
                <c:pt idx="304">
                  <c:v>328.80405173712256</c:v>
                </c:pt>
                <c:pt idx="305">
                  <c:v>329.31523440522295</c:v>
                </c:pt>
                <c:pt idx="306">
                  <c:v>330.62159011259126</c:v>
                </c:pt>
                <c:pt idx="307">
                  <c:v>328.34966714325583</c:v>
                </c:pt>
                <c:pt idx="308">
                  <c:v>327.72488832668807</c:v>
                </c:pt>
                <c:pt idx="309">
                  <c:v>331.01917663222503</c:v>
                </c:pt>
                <c:pt idx="310">
                  <c:v>327.61129217822139</c:v>
                </c:pt>
                <c:pt idx="311">
                  <c:v>329.94001322179054</c:v>
                </c:pt>
                <c:pt idx="312">
                  <c:v>329.82641707332385</c:v>
                </c:pt>
                <c:pt idx="313">
                  <c:v>326.98651336165364</c:v>
                </c:pt>
                <c:pt idx="314">
                  <c:v>329.54242670215672</c:v>
                </c:pt>
                <c:pt idx="315">
                  <c:v>331.75755159725895</c:v>
                </c:pt>
                <c:pt idx="316">
                  <c:v>328.17927292055532</c:v>
                </c:pt>
                <c:pt idx="317">
                  <c:v>331.98474389419266</c:v>
                </c:pt>
                <c:pt idx="318">
                  <c:v>328.57685944018857</c:v>
                </c:pt>
                <c:pt idx="319">
                  <c:v>329.31523440522295</c:v>
                </c:pt>
                <c:pt idx="320">
                  <c:v>329.08804210828936</c:v>
                </c:pt>
                <c:pt idx="321">
                  <c:v>331.41676315185873</c:v>
                </c:pt>
                <c:pt idx="322">
                  <c:v>329.08804210828936</c:v>
                </c:pt>
                <c:pt idx="323">
                  <c:v>332.60952271076042</c:v>
                </c:pt>
                <c:pt idx="324">
                  <c:v>331.41676315185873</c:v>
                </c:pt>
                <c:pt idx="325">
                  <c:v>330.5079939641243</c:v>
                </c:pt>
                <c:pt idx="326">
                  <c:v>330.28080166719064</c:v>
                </c:pt>
                <c:pt idx="327">
                  <c:v>329.82641707332385</c:v>
                </c:pt>
                <c:pt idx="328">
                  <c:v>329.54242670215672</c:v>
                </c:pt>
                <c:pt idx="329">
                  <c:v>329.31523440522295</c:v>
                </c:pt>
                <c:pt idx="330">
                  <c:v>329.08804210828936</c:v>
                </c:pt>
                <c:pt idx="331">
                  <c:v>330.79198433529126</c:v>
                </c:pt>
                <c:pt idx="332">
                  <c:v>332.26873426535963</c:v>
                </c:pt>
                <c:pt idx="333">
                  <c:v>330.16720551872407</c:v>
                </c:pt>
                <c:pt idx="334">
                  <c:v>331.41676315185873</c:v>
                </c:pt>
                <c:pt idx="335">
                  <c:v>332.09834004265917</c:v>
                </c:pt>
                <c:pt idx="336">
                  <c:v>331.24636892915868</c:v>
                </c:pt>
                <c:pt idx="337">
                  <c:v>332.21193619112626</c:v>
                </c:pt>
                <c:pt idx="338">
                  <c:v>333.46149382426097</c:v>
                </c:pt>
                <c:pt idx="339">
                  <c:v>332.49592656229288</c:v>
                </c:pt>
                <c:pt idx="340">
                  <c:v>332.95031115616024</c:v>
                </c:pt>
                <c:pt idx="341">
                  <c:v>333.57508997272765</c:v>
                </c:pt>
                <c:pt idx="342">
                  <c:v>332.95031115616024</c:v>
                </c:pt>
                <c:pt idx="343">
                  <c:v>334.08627264082833</c:v>
                </c:pt>
                <c:pt idx="344">
                  <c:v>332.09834004265917</c:v>
                </c:pt>
                <c:pt idx="345">
                  <c:v>333.12070537886075</c:v>
                </c:pt>
                <c:pt idx="346">
                  <c:v>332.38233041382648</c:v>
                </c:pt>
                <c:pt idx="347">
                  <c:v>331.98474389419266</c:v>
                </c:pt>
                <c:pt idx="348">
                  <c:v>333.34789767579446</c:v>
                </c:pt>
                <c:pt idx="349">
                  <c:v>334.93824375432905</c:v>
                </c:pt>
                <c:pt idx="350">
                  <c:v>334.65425338316265</c:v>
                </c:pt>
                <c:pt idx="351">
                  <c:v>333.85908034389496</c:v>
                </c:pt>
                <c:pt idx="352">
                  <c:v>333.00710923039384</c:v>
                </c:pt>
                <c:pt idx="353">
                  <c:v>333.00710923039384</c:v>
                </c:pt>
                <c:pt idx="354">
                  <c:v>333.85908034389496</c:v>
                </c:pt>
                <c:pt idx="355">
                  <c:v>333.68868612119456</c:v>
                </c:pt>
                <c:pt idx="356">
                  <c:v>334.54065723469552</c:v>
                </c:pt>
                <c:pt idx="357">
                  <c:v>333.85908034389496</c:v>
                </c:pt>
                <c:pt idx="358">
                  <c:v>332.60952271076042</c:v>
                </c:pt>
                <c:pt idx="359">
                  <c:v>334.71105145739534</c:v>
                </c:pt>
                <c:pt idx="360">
                  <c:v>332.09834004265917</c:v>
                </c:pt>
                <c:pt idx="361">
                  <c:v>334.42706108622866</c:v>
                </c:pt>
                <c:pt idx="362">
                  <c:v>332.60952271076042</c:v>
                </c:pt>
                <c:pt idx="363">
                  <c:v>331.98474389419266</c:v>
                </c:pt>
                <c:pt idx="364">
                  <c:v>334.08627264082833</c:v>
                </c:pt>
                <c:pt idx="365">
                  <c:v>333.00710923039384</c:v>
                </c:pt>
                <c:pt idx="366">
                  <c:v>331.53035930032553</c:v>
                </c:pt>
                <c:pt idx="367">
                  <c:v>334.54065723469552</c:v>
                </c:pt>
                <c:pt idx="368">
                  <c:v>332.21193619112626</c:v>
                </c:pt>
                <c:pt idx="369">
                  <c:v>332.38233041382648</c:v>
                </c:pt>
                <c:pt idx="370">
                  <c:v>334.82464760586282</c:v>
                </c:pt>
                <c:pt idx="371">
                  <c:v>336.4149936843977</c:v>
                </c:pt>
                <c:pt idx="372">
                  <c:v>333.23430152732743</c:v>
                </c:pt>
                <c:pt idx="373">
                  <c:v>332.21193619112626</c:v>
                </c:pt>
                <c:pt idx="374">
                  <c:v>331.6439554487921</c:v>
                </c:pt>
                <c:pt idx="375">
                  <c:v>336.4149936843977</c:v>
                </c:pt>
                <c:pt idx="376">
                  <c:v>331.75755159725895</c:v>
                </c:pt>
                <c:pt idx="377">
                  <c:v>336.01740716476394</c:v>
                </c:pt>
                <c:pt idx="378">
                  <c:v>332.38233041382648</c:v>
                </c:pt>
                <c:pt idx="379">
                  <c:v>335.05183990279585</c:v>
                </c:pt>
                <c:pt idx="380">
                  <c:v>336.24459946169708</c:v>
                </c:pt>
                <c:pt idx="381">
                  <c:v>337.38056094636528</c:v>
                </c:pt>
                <c:pt idx="382">
                  <c:v>334.71105145739534</c:v>
                </c:pt>
                <c:pt idx="383">
                  <c:v>336.75578212979826</c:v>
                </c:pt>
                <c:pt idx="384">
                  <c:v>335.44942642242984</c:v>
                </c:pt>
                <c:pt idx="385">
                  <c:v>333.80228226966176</c:v>
                </c:pt>
                <c:pt idx="386">
                  <c:v>335.05183990279585</c:v>
                </c:pt>
                <c:pt idx="387">
                  <c:v>335.39262834819624</c:v>
                </c:pt>
                <c:pt idx="388">
                  <c:v>335.44942642242984</c:v>
                </c:pt>
                <c:pt idx="389">
                  <c:v>335.16543605126265</c:v>
                </c:pt>
                <c:pt idx="390">
                  <c:v>334.19986878929518</c:v>
                </c:pt>
                <c:pt idx="391">
                  <c:v>335.56302257089675</c:v>
                </c:pt>
                <c:pt idx="392">
                  <c:v>334.19986878929518</c:v>
                </c:pt>
                <c:pt idx="393">
                  <c:v>333.68868612119456</c:v>
                </c:pt>
                <c:pt idx="394">
                  <c:v>331.87114774572603</c:v>
                </c:pt>
                <c:pt idx="395">
                  <c:v>333.85908034389496</c:v>
                </c:pt>
                <c:pt idx="396">
                  <c:v>333.68868612119456</c:v>
                </c:pt>
                <c:pt idx="397">
                  <c:v>333.34789767579446</c:v>
                </c:pt>
                <c:pt idx="398">
                  <c:v>332.26873426535963</c:v>
                </c:pt>
                <c:pt idx="399">
                  <c:v>337.26696479789825</c:v>
                </c:pt>
                <c:pt idx="400">
                  <c:v>332.95031115616024</c:v>
                </c:pt>
                <c:pt idx="401">
                  <c:v>335.79021486782995</c:v>
                </c:pt>
                <c:pt idx="402">
                  <c:v>334.31346493776215</c:v>
                </c:pt>
                <c:pt idx="403">
                  <c:v>336.30139753593079</c:v>
                </c:pt>
                <c:pt idx="404">
                  <c:v>332.83671500769321</c:v>
                </c:pt>
                <c:pt idx="405">
                  <c:v>334.71105145739534</c:v>
                </c:pt>
                <c:pt idx="406">
                  <c:v>335.67661871936366</c:v>
                </c:pt>
                <c:pt idx="407">
                  <c:v>332.60952271076042</c:v>
                </c:pt>
                <c:pt idx="408">
                  <c:v>336.13100331323062</c:v>
                </c:pt>
                <c:pt idx="409">
                  <c:v>337.49415709483196</c:v>
                </c:pt>
                <c:pt idx="410">
                  <c:v>334.54065723469552</c:v>
                </c:pt>
                <c:pt idx="411">
                  <c:v>333.80228226966176</c:v>
                </c:pt>
                <c:pt idx="412">
                  <c:v>335.39262834819624</c:v>
                </c:pt>
                <c:pt idx="413">
                  <c:v>335.16543605126265</c:v>
                </c:pt>
                <c:pt idx="414">
                  <c:v>334.65425338316265</c:v>
                </c:pt>
                <c:pt idx="415">
                  <c:v>333.34789767579446</c:v>
                </c:pt>
                <c:pt idx="416">
                  <c:v>334.31346493776215</c:v>
                </c:pt>
                <c:pt idx="417">
                  <c:v>334.82464760586282</c:v>
                </c:pt>
                <c:pt idx="418">
                  <c:v>337.03977250096494</c:v>
                </c:pt>
                <c:pt idx="419">
                  <c:v>334.93824375432905</c:v>
                </c:pt>
                <c:pt idx="420">
                  <c:v>336.4149936843977</c:v>
                </c:pt>
                <c:pt idx="421">
                  <c:v>335.27903219972978</c:v>
                </c:pt>
                <c:pt idx="422">
                  <c:v>333.12070537886075</c:v>
                </c:pt>
                <c:pt idx="423">
                  <c:v>336.4149936843977</c:v>
                </c:pt>
                <c:pt idx="424">
                  <c:v>333.46149382426097</c:v>
                </c:pt>
                <c:pt idx="425">
                  <c:v>335.39262834819624</c:v>
                </c:pt>
                <c:pt idx="426">
                  <c:v>337.38056094636528</c:v>
                </c:pt>
                <c:pt idx="427">
                  <c:v>337.60775324329865</c:v>
                </c:pt>
                <c:pt idx="428">
                  <c:v>334.08627264082833</c:v>
                </c:pt>
                <c:pt idx="429">
                  <c:v>336.98297442673146</c:v>
                </c:pt>
                <c:pt idx="430">
                  <c:v>335.16543605126265</c:v>
                </c:pt>
                <c:pt idx="431">
                  <c:v>334.42706108622866</c:v>
                </c:pt>
                <c:pt idx="432">
                  <c:v>337.38056094636528</c:v>
                </c:pt>
                <c:pt idx="433">
                  <c:v>333.85908034389496</c:v>
                </c:pt>
                <c:pt idx="434">
                  <c:v>333.00710923039384</c:v>
                </c:pt>
                <c:pt idx="435">
                  <c:v>335.27903219972978</c:v>
                </c:pt>
                <c:pt idx="436">
                  <c:v>336.24459946169708</c:v>
                </c:pt>
                <c:pt idx="437">
                  <c:v>336.30139753593079</c:v>
                </c:pt>
                <c:pt idx="438">
                  <c:v>333.46149382426097</c:v>
                </c:pt>
                <c:pt idx="439">
                  <c:v>336.64218598133141</c:v>
                </c:pt>
                <c:pt idx="440">
                  <c:v>336.64218598133141</c:v>
                </c:pt>
                <c:pt idx="441">
                  <c:v>334.82464760586282</c:v>
                </c:pt>
                <c:pt idx="442">
                  <c:v>336.98297442673146</c:v>
                </c:pt>
                <c:pt idx="443">
                  <c:v>334.82464760586282</c:v>
                </c:pt>
                <c:pt idx="444">
                  <c:v>336.75578212979826</c:v>
                </c:pt>
                <c:pt idx="445">
                  <c:v>334.31346493776215</c:v>
                </c:pt>
                <c:pt idx="446">
                  <c:v>333.80228226966176</c:v>
                </c:pt>
                <c:pt idx="447">
                  <c:v>334.54065723469552</c:v>
                </c:pt>
                <c:pt idx="448">
                  <c:v>335.27903219972978</c:v>
                </c:pt>
                <c:pt idx="449">
                  <c:v>335.16543605126265</c:v>
                </c:pt>
                <c:pt idx="450">
                  <c:v>337.15336864943191</c:v>
                </c:pt>
                <c:pt idx="451">
                  <c:v>338.63011857949959</c:v>
                </c:pt>
                <c:pt idx="452">
                  <c:v>335.27903219972978</c:v>
                </c:pt>
                <c:pt idx="453">
                  <c:v>337.03977250096494</c:v>
                </c:pt>
                <c:pt idx="454">
                  <c:v>333.80228226966176</c:v>
                </c:pt>
                <c:pt idx="455">
                  <c:v>336.64218598133141</c:v>
                </c:pt>
                <c:pt idx="456">
                  <c:v>334.54065723469552</c:v>
                </c:pt>
                <c:pt idx="457">
                  <c:v>334.82464760586282</c:v>
                </c:pt>
                <c:pt idx="458">
                  <c:v>336.64218598133141</c:v>
                </c:pt>
                <c:pt idx="459">
                  <c:v>336.52858983286433</c:v>
                </c:pt>
                <c:pt idx="460">
                  <c:v>335.67661871936366</c:v>
                </c:pt>
                <c:pt idx="461">
                  <c:v>336.13100331323062</c:v>
                </c:pt>
                <c:pt idx="462">
                  <c:v>333.85908034389496</c:v>
                </c:pt>
                <c:pt idx="463">
                  <c:v>336.4149936843977</c:v>
                </c:pt>
                <c:pt idx="464">
                  <c:v>337.26696479789825</c:v>
                </c:pt>
                <c:pt idx="465">
                  <c:v>337.15336864943191</c:v>
                </c:pt>
                <c:pt idx="466">
                  <c:v>338.34612820833303</c:v>
                </c:pt>
                <c:pt idx="467">
                  <c:v>336.24459946169708</c:v>
                </c:pt>
                <c:pt idx="468">
                  <c:v>333.80228226966176</c:v>
                </c:pt>
                <c:pt idx="469">
                  <c:v>334.82464760586282</c:v>
                </c:pt>
                <c:pt idx="470">
                  <c:v>335.67661871936366</c:v>
                </c:pt>
                <c:pt idx="471">
                  <c:v>337.49415709483196</c:v>
                </c:pt>
                <c:pt idx="472">
                  <c:v>334.42706108622866</c:v>
                </c:pt>
                <c:pt idx="473">
                  <c:v>336.13100331323062</c:v>
                </c:pt>
                <c:pt idx="474">
                  <c:v>338.45972435679965</c:v>
                </c:pt>
                <c:pt idx="475">
                  <c:v>333.80228226966176</c:v>
                </c:pt>
                <c:pt idx="476">
                  <c:v>334.19986878929518</c:v>
                </c:pt>
                <c:pt idx="477">
                  <c:v>335.67661871936366</c:v>
                </c:pt>
                <c:pt idx="478">
                  <c:v>335.79021486782995</c:v>
                </c:pt>
                <c:pt idx="479">
                  <c:v>334.54065723469552</c:v>
                </c:pt>
                <c:pt idx="480">
                  <c:v>336.13100331323062</c:v>
                </c:pt>
                <c:pt idx="481">
                  <c:v>333.68868612119456</c:v>
                </c:pt>
                <c:pt idx="482">
                  <c:v>336.75578212979826</c:v>
                </c:pt>
                <c:pt idx="483">
                  <c:v>335.16543605126265</c:v>
                </c:pt>
                <c:pt idx="484">
                  <c:v>338.00533976293218</c:v>
                </c:pt>
                <c:pt idx="485">
                  <c:v>337.15336864943191</c:v>
                </c:pt>
                <c:pt idx="486">
                  <c:v>334.93824375432905</c:v>
                </c:pt>
                <c:pt idx="487">
                  <c:v>333.80228226966176</c:v>
                </c:pt>
                <c:pt idx="488">
                  <c:v>337.49415709483196</c:v>
                </c:pt>
                <c:pt idx="489">
                  <c:v>335.05183990279585</c:v>
                </c:pt>
                <c:pt idx="490">
                  <c:v>336.52858983286433</c:v>
                </c:pt>
                <c:pt idx="491">
                  <c:v>335.90381101629674</c:v>
                </c:pt>
                <c:pt idx="492">
                  <c:v>334.19986878929518</c:v>
                </c:pt>
                <c:pt idx="493">
                  <c:v>335.79021486782995</c:v>
                </c:pt>
                <c:pt idx="494">
                  <c:v>337.49415709483196</c:v>
                </c:pt>
                <c:pt idx="495">
                  <c:v>337.49415709483196</c:v>
                </c:pt>
                <c:pt idx="496">
                  <c:v>336.52858983286433</c:v>
                </c:pt>
                <c:pt idx="497">
                  <c:v>334.42706108622866</c:v>
                </c:pt>
                <c:pt idx="498">
                  <c:v>335.67661871936366</c:v>
                </c:pt>
                <c:pt idx="499">
                  <c:v>336.98297442673146</c:v>
                </c:pt>
                <c:pt idx="500">
                  <c:v>335.90381101629674</c:v>
                </c:pt>
                <c:pt idx="501">
                  <c:v>335.44942642242984</c:v>
                </c:pt>
                <c:pt idx="502">
                  <c:v>335.79021486782995</c:v>
                </c:pt>
                <c:pt idx="503">
                  <c:v>338.23253205986612</c:v>
                </c:pt>
                <c:pt idx="504">
                  <c:v>336.24459946169708</c:v>
                </c:pt>
                <c:pt idx="505">
                  <c:v>338.11893591139909</c:v>
                </c:pt>
                <c:pt idx="506">
                  <c:v>336.52858983286433</c:v>
                </c:pt>
                <c:pt idx="507">
                  <c:v>336.86937827826443</c:v>
                </c:pt>
                <c:pt idx="508">
                  <c:v>336.98297442673146</c:v>
                </c:pt>
                <c:pt idx="509">
                  <c:v>335.05183990279585</c:v>
                </c:pt>
                <c:pt idx="510">
                  <c:v>336.64218598133141</c:v>
                </c:pt>
                <c:pt idx="511">
                  <c:v>336.01740716476394</c:v>
                </c:pt>
                <c:pt idx="512">
                  <c:v>335.44942642242984</c:v>
                </c:pt>
                <c:pt idx="513">
                  <c:v>336.52858983286433</c:v>
                </c:pt>
                <c:pt idx="514">
                  <c:v>336.01740716476394</c:v>
                </c:pt>
                <c:pt idx="515">
                  <c:v>336.86937827826443</c:v>
                </c:pt>
                <c:pt idx="516">
                  <c:v>334.93824375432905</c:v>
                </c:pt>
                <c:pt idx="517">
                  <c:v>333.9726764923617</c:v>
                </c:pt>
                <c:pt idx="518">
                  <c:v>336.52858983286433</c:v>
                </c:pt>
                <c:pt idx="519">
                  <c:v>337.15336864943191</c:v>
                </c:pt>
                <c:pt idx="520">
                  <c:v>335.56302257089675</c:v>
                </c:pt>
                <c:pt idx="521">
                  <c:v>337.38056094636528</c:v>
                </c:pt>
                <c:pt idx="522">
                  <c:v>335.67661871936366</c:v>
                </c:pt>
                <c:pt idx="523">
                  <c:v>334.71105145739534</c:v>
                </c:pt>
                <c:pt idx="524">
                  <c:v>335.16543605126265</c:v>
                </c:pt>
                <c:pt idx="525">
                  <c:v>335.56302257089675</c:v>
                </c:pt>
                <c:pt idx="526">
                  <c:v>336.64218598133141</c:v>
                </c:pt>
                <c:pt idx="527">
                  <c:v>333.00710923039384</c:v>
                </c:pt>
                <c:pt idx="528">
                  <c:v>336.13100331323062</c:v>
                </c:pt>
                <c:pt idx="529">
                  <c:v>335.79021486782995</c:v>
                </c:pt>
                <c:pt idx="530">
                  <c:v>336.52858983286433</c:v>
                </c:pt>
                <c:pt idx="531">
                  <c:v>334.54065723469552</c:v>
                </c:pt>
                <c:pt idx="532">
                  <c:v>337.60775324329865</c:v>
                </c:pt>
                <c:pt idx="533">
                  <c:v>337.60775324329865</c:v>
                </c:pt>
                <c:pt idx="534">
                  <c:v>337.49415709483196</c:v>
                </c:pt>
                <c:pt idx="535">
                  <c:v>335.90381101629674</c:v>
                </c:pt>
                <c:pt idx="536">
                  <c:v>336.52858983286433</c:v>
                </c:pt>
                <c:pt idx="537">
                  <c:v>338.45972435679965</c:v>
                </c:pt>
                <c:pt idx="538">
                  <c:v>334.65425338316265</c:v>
                </c:pt>
                <c:pt idx="539">
                  <c:v>336.64218598133141</c:v>
                </c:pt>
                <c:pt idx="540">
                  <c:v>335.90381101629674</c:v>
                </c:pt>
                <c:pt idx="541">
                  <c:v>337.83494554023224</c:v>
                </c:pt>
                <c:pt idx="542">
                  <c:v>336.4149936843977</c:v>
                </c:pt>
                <c:pt idx="543">
                  <c:v>336.01740716476394</c:v>
                </c:pt>
                <c:pt idx="544">
                  <c:v>334.65425338316265</c:v>
                </c:pt>
                <c:pt idx="545">
                  <c:v>336.75578212979826</c:v>
                </c:pt>
                <c:pt idx="546">
                  <c:v>333.34789767579446</c:v>
                </c:pt>
                <c:pt idx="547">
                  <c:v>336.01740716476394</c:v>
                </c:pt>
                <c:pt idx="548">
                  <c:v>335.39262834819624</c:v>
                </c:pt>
                <c:pt idx="549">
                  <c:v>338.97090702490033</c:v>
                </c:pt>
                <c:pt idx="550">
                  <c:v>338.97090702490033</c:v>
                </c:pt>
                <c:pt idx="551">
                  <c:v>335.27903219972978</c:v>
                </c:pt>
                <c:pt idx="552">
                  <c:v>335.44942642242984</c:v>
                </c:pt>
                <c:pt idx="553">
                  <c:v>335.16543605126265</c:v>
                </c:pt>
                <c:pt idx="554">
                  <c:v>334.82464760586282</c:v>
                </c:pt>
                <c:pt idx="555">
                  <c:v>338.11893591139909</c:v>
                </c:pt>
                <c:pt idx="556">
                  <c:v>333.85908034389496</c:v>
                </c:pt>
                <c:pt idx="557">
                  <c:v>335.56302257089675</c:v>
                </c:pt>
                <c:pt idx="558">
                  <c:v>336.30139753593079</c:v>
                </c:pt>
                <c:pt idx="559">
                  <c:v>335.39262834819624</c:v>
                </c:pt>
                <c:pt idx="560">
                  <c:v>339.08450317336735</c:v>
                </c:pt>
                <c:pt idx="561">
                  <c:v>336.52858983286433</c:v>
                </c:pt>
                <c:pt idx="562">
                  <c:v>335.05183990279585</c:v>
                </c:pt>
                <c:pt idx="563">
                  <c:v>337.38056094636528</c:v>
                </c:pt>
                <c:pt idx="564">
                  <c:v>335.79021486782995</c:v>
                </c:pt>
                <c:pt idx="565">
                  <c:v>337.15336864943191</c:v>
                </c:pt>
                <c:pt idx="566">
                  <c:v>335.79021486782995</c:v>
                </c:pt>
                <c:pt idx="567">
                  <c:v>334.65425338316265</c:v>
                </c:pt>
                <c:pt idx="568">
                  <c:v>335.44942642242984</c:v>
                </c:pt>
                <c:pt idx="569">
                  <c:v>338.34612820833303</c:v>
                </c:pt>
                <c:pt idx="570">
                  <c:v>336.98297442673146</c:v>
                </c:pt>
                <c:pt idx="571">
                  <c:v>336.13100331323062</c:v>
                </c:pt>
                <c:pt idx="572">
                  <c:v>338.00533976293218</c:v>
                </c:pt>
                <c:pt idx="573">
                  <c:v>336.86937827826443</c:v>
                </c:pt>
                <c:pt idx="574">
                  <c:v>334.65425338316265</c:v>
                </c:pt>
                <c:pt idx="575">
                  <c:v>333.9726764923617</c:v>
                </c:pt>
                <c:pt idx="576">
                  <c:v>336.52858983286433</c:v>
                </c:pt>
                <c:pt idx="577">
                  <c:v>335.39262834819624</c:v>
                </c:pt>
                <c:pt idx="578">
                  <c:v>334.31346493776215</c:v>
                </c:pt>
                <c:pt idx="579">
                  <c:v>337.38056094636528</c:v>
                </c:pt>
                <c:pt idx="580">
                  <c:v>338.34612820833303</c:v>
                </c:pt>
                <c:pt idx="581">
                  <c:v>339.08450317336735</c:v>
                </c:pt>
                <c:pt idx="582">
                  <c:v>334.31346493776215</c:v>
                </c:pt>
                <c:pt idx="583">
                  <c:v>335.79021486782995</c:v>
                </c:pt>
                <c:pt idx="584">
                  <c:v>336.30139753593079</c:v>
                </c:pt>
                <c:pt idx="585">
                  <c:v>336.98297442673146</c:v>
                </c:pt>
                <c:pt idx="586">
                  <c:v>333.9726764923617</c:v>
                </c:pt>
                <c:pt idx="587">
                  <c:v>336.4149936843977</c:v>
                </c:pt>
                <c:pt idx="588">
                  <c:v>336.86937827826443</c:v>
                </c:pt>
                <c:pt idx="589">
                  <c:v>337.72134939176561</c:v>
                </c:pt>
                <c:pt idx="590">
                  <c:v>333.9726764923617</c:v>
                </c:pt>
                <c:pt idx="591">
                  <c:v>335.90381101629674</c:v>
                </c:pt>
                <c:pt idx="592">
                  <c:v>334.71105145739534</c:v>
                </c:pt>
                <c:pt idx="593">
                  <c:v>337.49415709483196</c:v>
                </c:pt>
                <c:pt idx="594">
                  <c:v>337.03977250096494</c:v>
                </c:pt>
                <c:pt idx="595">
                  <c:v>335.56302257089675</c:v>
                </c:pt>
                <c:pt idx="596">
                  <c:v>337.60775324329865</c:v>
                </c:pt>
                <c:pt idx="597">
                  <c:v>338.74371472796673</c:v>
                </c:pt>
                <c:pt idx="598">
                  <c:v>335.05183990279585</c:v>
                </c:pt>
                <c:pt idx="599">
                  <c:v>334.93824375432905</c:v>
                </c:pt>
                <c:pt idx="600">
                  <c:v>338.00533976293218</c:v>
                </c:pt>
                <c:pt idx="601">
                  <c:v>335.27903219972978</c:v>
                </c:pt>
                <c:pt idx="602">
                  <c:v>334.82464760586282</c:v>
                </c:pt>
                <c:pt idx="603">
                  <c:v>337.26696479789825</c:v>
                </c:pt>
                <c:pt idx="604">
                  <c:v>335.27903219972978</c:v>
                </c:pt>
                <c:pt idx="605">
                  <c:v>336.64218598133141</c:v>
                </c:pt>
                <c:pt idx="606">
                  <c:v>336.75578212979826</c:v>
                </c:pt>
                <c:pt idx="607">
                  <c:v>334.08627264082833</c:v>
                </c:pt>
                <c:pt idx="608">
                  <c:v>334.54065723469552</c:v>
                </c:pt>
                <c:pt idx="609">
                  <c:v>336.52858983286433</c:v>
                </c:pt>
                <c:pt idx="610">
                  <c:v>338.85731087643347</c:v>
                </c:pt>
                <c:pt idx="611">
                  <c:v>336.30139753593079</c:v>
                </c:pt>
                <c:pt idx="612">
                  <c:v>335.39262834819624</c:v>
                </c:pt>
                <c:pt idx="613">
                  <c:v>335.44942642242984</c:v>
                </c:pt>
                <c:pt idx="614">
                  <c:v>335.16543605126265</c:v>
                </c:pt>
                <c:pt idx="615">
                  <c:v>336.75578212979826</c:v>
                </c:pt>
                <c:pt idx="616">
                  <c:v>335.27903219972978</c:v>
                </c:pt>
                <c:pt idx="617">
                  <c:v>334.93824375432905</c:v>
                </c:pt>
                <c:pt idx="618">
                  <c:v>338.97090702490033</c:v>
                </c:pt>
                <c:pt idx="619">
                  <c:v>334.71105145739534</c:v>
                </c:pt>
                <c:pt idx="620">
                  <c:v>333.80228226966176</c:v>
                </c:pt>
                <c:pt idx="621">
                  <c:v>335.56302257089675</c:v>
                </c:pt>
                <c:pt idx="622">
                  <c:v>336.86937827826443</c:v>
                </c:pt>
                <c:pt idx="623">
                  <c:v>335.27903219972978</c:v>
                </c:pt>
                <c:pt idx="624">
                  <c:v>338.74371472796673</c:v>
                </c:pt>
                <c:pt idx="625">
                  <c:v>337.38056094636528</c:v>
                </c:pt>
                <c:pt idx="626">
                  <c:v>337.03977250096494</c:v>
                </c:pt>
                <c:pt idx="627">
                  <c:v>338.34612820833303</c:v>
                </c:pt>
                <c:pt idx="628">
                  <c:v>338.00533976293218</c:v>
                </c:pt>
                <c:pt idx="629">
                  <c:v>334.54065723469552</c:v>
                </c:pt>
                <c:pt idx="630">
                  <c:v>335.16543605126265</c:v>
                </c:pt>
                <c:pt idx="631">
                  <c:v>336.24459946169708</c:v>
                </c:pt>
                <c:pt idx="632">
                  <c:v>336.64218598133141</c:v>
                </c:pt>
                <c:pt idx="633">
                  <c:v>335.79021486782995</c:v>
                </c:pt>
                <c:pt idx="634">
                  <c:v>337.15336864943191</c:v>
                </c:pt>
                <c:pt idx="635">
                  <c:v>338.11893591139909</c:v>
                </c:pt>
                <c:pt idx="636">
                  <c:v>334.65425338316265</c:v>
                </c:pt>
                <c:pt idx="637">
                  <c:v>334.31346493776215</c:v>
                </c:pt>
                <c:pt idx="638">
                  <c:v>337.83494554023224</c:v>
                </c:pt>
                <c:pt idx="639">
                  <c:v>335.39262834819624</c:v>
                </c:pt>
                <c:pt idx="640">
                  <c:v>338.23253205986612</c:v>
                </c:pt>
                <c:pt idx="641">
                  <c:v>336.75578212979826</c:v>
                </c:pt>
                <c:pt idx="642">
                  <c:v>337.89174361446578</c:v>
                </c:pt>
                <c:pt idx="643">
                  <c:v>335.56302257089675</c:v>
                </c:pt>
                <c:pt idx="644">
                  <c:v>335.67661871936366</c:v>
                </c:pt>
                <c:pt idx="645">
                  <c:v>336.75578212979826</c:v>
                </c:pt>
                <c:pt idx="646">
                  <c:v>338.45972435679965</c:v>
                </c:pt>
                <c:pt idx="647">
                  <c:v>335.16543605126265</c:v>
                </c:pt>
                <c:pt idx="648">
                  <c:v>337.38056094636528</c:v>
                </c:pt>
                <c:pt idx="649">
                  <c:v>334.82464760586282</c:v>
                </c:pt>
                <c:pt idx="650">
                  <c:v>337.38056094636528</c:v>
                </c:pt>
                <c:pt idx="651">
                  <c:v>337.83494554023224</c:v>
                </c:pt>
                <c:pt idx="652">
                  <c:v>337.15336864943191</c:v>
                </c:pt>
                <c:pt idx="653">
                  <c:v>334.82464760586282</c:v>
                </c:pt>
                <c:pt idx="654">
                  <c:v>337.89174361446578</c:v>
                </c:pt>
                <c:pt idx="655">
                  <c:v>335.27903219972978</c:v>
                </c:pt>
                <c:pt idx="656">
                  <c:v>335.05183990279585</c:v>
                </c:pt>
                <c:pt idx="657">
                  <c:v>336.75578212979826</c:v>
                </c:pt>
                <c:pt idx="658">
                  <c:v>335.90381101629674</c:v>
                </c:pt>
                <c:pt idx="659">
                  <c:v>337.38056094636528</c:v>
                </c:pt>
                <c:pt idx="660">
                  <c:v>334.19986878929518</c:v>
                </c:pt>
                <c:pt idx="661">
                  <c:v>335.56302257089675</c:v>
                </c:pt>
                <c:pt idx="662">
                  <c:v>336.75578212979826</c:v>
                </c:pt>
                <c:pt idx="663">
                  <c:v>336.24459946169708</c:v>
                </c:pt>
                <c:pt idx="664">
                  <c:v>338.85731087643347</c:v>
                </c:pt>
                <c:pt idx="665">
                  <c:v>336.86937827826443</c:v>
                </c:pt>
                <c:pt idx="666">
                  <c:v>335.44942642242984</c:v>
                </c:pt>
                <c:pt idx="667">
                  <c:v>334.71105145739534</c:v>
                </c:pt>
                <c:pt idx="668">
                  <c:v>334.93824375432905</c:v>
                </c:pt>
                <c:pt idx="669">
                  <c:v>335.05183990279585</c:v>
                </c:pt>
                <c:pt idx="670">
                  <c:v>336.01740716476394</c:v>
                </c:pt>
                <c:pt idx="671">
                  <c:v>334.93824375432905</c:v>
                </c:pt>
                <c:pt idx="672">
                  <c:v>334.54065723469552</c:v>
                </c:pt>
                <c:pt idx="673">
                  <c:v>337.26696479789825</c:v>
                </c:pt>
                <c:pt idx="674">
                  <c:v>338.00533976293218</c:v>
                </c:pt>
                <c:pt idx="675">
                  <c:v>339.48208969300106</c:v>
                </c:pt>
                <c:pt idx="676">
                  <c:v>338.85731087643347</c:v>
                </c:pt>
                <c:pt idx="677">
                  <c:v>334.42706108622866</c:v>
                </c:pt>
                <c:pt idx="678">
                  <c:v>335.79021486782995</c:v>
                </c:pt>
                <c:pt idx="679">
                  <c:v>336.64218598133141</c:v>
                </c:pt>
                <c:pt idx="680">
                  <c:v>338.11893591139909</c:v>
                </c:pt>
                <c:pt idx="681">
                  <c:v>338.45972435679965</c:v>
                </c:pt>
                <c:pt idx="682">
                  <c:v>338.97090702490033</c:v>
                </c:pt>
                <c:pt idx="683">
                  <c:v>337.38056094636528</c:v>
                </c:pt>
                <c:pt idx="684">
                  <c:v>335.27903219972978</c:v>
                </c:pt>
                <c:pt idx="685">
                  <c:v>338.63011857949959</c:v>
                </c:pt>
                <c:pt idx="686">
                  <c:v>338.85731087643347</c:v>
                </c:pt>
                <c:pt idx="687">
                  <c:v>338.23253205986612</c:v>
                </c:pt>
                <c:pt idx="688">
                  <c:v>335.90381101629674</c:v>
                </c:pt>
                <c:pt idx="689">
                  <c:v>337.72134939176561</c:v>
                </c:pt>
                <c:pt idx="690">
                  <c:v>336.30139753593079</c:v>
                </c:pt>
                <c:pt idx="691">
                  <c:v>334.71105145739534</c:v>
                </c:pt>
                <c:pt idx="692">
                  <c:v>338.45972435679965</c:v>
                </c:pt>
                <c:pt idx="693">
                  <c:v>339.19809932183392</c:v>
                </c:pt>
                <c:pt idx="694">
                  <c:v>336.30139753593079</c:v>
                </c:pt>
                <c:pt idx="695">
                  <c:v>335.16543605126265</c:v>
                </c:pt>
                <c:pt idx="696">
                  <c:v>334.54065723469552</c:v>
                </c:pt>
                <c:pt idx="697">
                  <c:v>336.4149936843977</c:v>
                </c:pt>
                <c:pt idx="698">
                  <c:v>336.13100331323062</c:v>
                </c:pt>
                <c:pt idx="699">
                  <c:v>336.98297442673146</c:v>
                </c:pt>
                <c:pt idx="700">
                  <c:v>336.75578212979826</c:v>
                </c:pt>
                <c:pt idx="701">
                  <c:v>337.72134939176561</c:v>
                </c:pt>
                <c:pt idx="702">
                  <c:v>336.86937827826443</c:v>
                </c:pt>
                <c:pt idx="703">
                  <c:v>336.30139753593079</c:v>
                </c:pt>
                <c:pt idx="704">
                  <c:v>337.72134939176561</c:v>
                </c:pt>
                <c:pt idx="705">
                  <c:v>338.11893591139909</c:v>
                </c:pt>
                <c:pt idx="706">
                  <c:v>335.79021486782995</c:v>
                </c:pt>
                <c:pt idx="707">
                  <c:v>336.13100331323062</c:v>
                </c:pt>
                <c:pt idx="708">
                  <c:v>335.90381101629674</c:v>
                </c:pt>
                <c:pt idx="709">
                  <c:v>337.15336864943191</c:v>
                </c:pt>
                <c:pt idx="710">
                  <c:v>337.15336864943191</c:v>
                </c:pt>
                <c:pt idx="711">
                  <c:v>334.31346493776215</c:v>
                </c:pt>
                <c:pt idx="712">
                  <c:v>335.27903219972978</c:v>
                </c:pt>
                <c:pt idx="713">
                  <c:v>336.30139753593079</c:v>
                </c:pt>
                <c:pt idx="714">
                  <c:v>336.24459946169708</c:v>
                </c:pt>
                <c:pt idx="715">
                  <c:v>336.30139753593079</c:v>
                </c:pt>
                <c:pt idx="716">
                  <c:v>338.23253205986612</c:v>
                </c:pt>
                <c:pt idx="717">
                  <c:v>335.16543605126265</c:v>
                </c:pt>
                <c:pt idx="718">
                  <c:v>338.97090702490033</c:v>
                </c:pt>
                <c:pt idx="719">
                  <c:v>337.60775324329865</c:v>
                </c:pt>
                <c:pt idx="720">
                  <c:v>337.38056094636528</c:v>
                </c:pt>
                <c:pt idx="721">
                  <c:v>335.44942642242984</c:v>
                </c:pt>
                <c:pt idx="722">
                  <c:v>336.13100331323062</c:v>
                </c:pt>
                <c:pt idx="723">
                  <c:v>337.49415709483196</c:v>
                </c:pt>
                <c:pt idx="724">
                  <c:v>335.90381101629674</c:v>
                </c:pt>
                <c:pt idx="725">
                  <c:v>337.83494554023224</c:v>
                </c:pt>
                <c:pt idx="726">
                  <c:v>338.97090702490033</c:v>
                </c:pt>
                <c:pt idx="727">
                  <c:v>337.72134939176561</c:v>
                </c:pt>
                <c:pt idx="728">
                  <c:v>337.15336864943191</c:v>
                </c:pt>
                <c:pt idx="729">
                  <c:v>336.86937827826443</c:v>
                </c:pt>
                <c:pt idx="730">
                  <c:v>337.15336864943191</c:v>
                </c:pt>
                <c:pt idx="731">
                  <c:v>337.83494554023224</c:v>
                </c:pt>
                <c:pt idx="732">
                  <c:v>335.44942642242984</c:v>
                </c:pt>
                <c:pt idx="733">
                  <c:v>335.79021486782995</c:v>
                </c:pt>
                <c:pt idx="734">
                  <c:v>336.4149936843977</c:v>
                </c:pt>
                <c:pt idx="735">
                  <c:v>337.15336864943191</c:v>
                </c:pt>
                <c:pt idx="736">
                  <c:v>337.89174361446578</c:v>
                </c:pt>
                <c:pt idx="737">
                  <c:v>337.49415709483196</c:v>
                </c:pt>
                <c:pt idx="738">
                  <c:v>335.39262834819624</c:v>
                </c:pt>
                <c:pt idx="739">
                  <c:v>337.49415709483196</c:v>
                </c:pt>
                <c:pt idx="740">
                  <c:v>336.52858983286433</c:v>
                </c:pt>
                <c:pt idx="741">
                  <c:v>338.74371472796673</c:v>
                </c:pt>
                <c:pt idx="742">
                  <c:v>338.63011857949959</c:v>
                </c:pt>
                <c:pt idx="743">
                  <c:v>338.00533976293218</c:v>
                </c:pt>
                <c:pt idx="744">
                  <c:v>337.26696479789825</c:v>
                </c:pt>
                <c:pt idx="745">
                  <c:v>334.93824375432905</c:v>
                </c:pt>
                <c:pt idx="746">
                  <c:v>335.27903219972978</c:v>
                </c:pt>
                <c:pt idx="747">
                  <c:v>338.23253205986612</c:v>
                </c:pt>
                <c:pt idx="748">
                  <c:v>338.45972435679965</c:v>
                </c:pt>
                <c:pt idx="749">
                  <c:v>338.23253205986612</c:v>
                </c:pt>
                <c:pt idx="750">
                  <c:v>336.52858983286433</c:v>
                </c:pt>
                <c:pt idx="751">
                  <c:v>338.34612820833303</c:v>
                </c:pt>
                <c:pt idx="752">
                  <c:v>337.60775324329865</c:v>
                </c:pt>
                <c:pt idx="753">
                  <c:v>339.31169547030066</c:v>
                </c:pt>
                <c:pt idx="754">
                  <c:v>337.72134939176561</c:v>
                </c:pt>
                <c:pt idx="755">
                  <c:v>339.70928198993442</c:v>
                </c:pt>
                <c:pt idx="756">
                  <c:v>338.00533976293218</c:v>
                </c:pt>
                <c:pt idx="757">
                  <c:v>338.63011857949959</c:v>
                </c:pt>
                <c:pt idx="758">
                  <c:v>337.03977250096494</c:v>
                </c:pt>
                <c:pt idx="759">
                  <c:v>337.49415709483196</c:v>
                </c:pt>
                <c:pt idx="760">
                  <c:v>338.11893591139909</c:v>
                </c:pt>
                <c:pt idx="761">
                  <c:v>336.64218598133141</c:v>
                </c:pt>
                <c:pt idx="762">
                  <c:v>338.00533976293218</c:v>
                </c:pt>
                <c:pt idx="763">
                  <c:v>337.03977250096494</c:v>
                </c:pt>
                <c:pt idx="764">
                  <c:v>337.26696479789825</c:v>
                </c:pt>
                <c:pt idx="765">
                  <c:v>338.00533976293218</c:v>
                </c:pt>
                <c:pt idx="766">
                  <c:v>337.89174361446578</c:v>
                </c:pt>
                <c:pt idx="767">
                  <c:v>336.30139753593079</c:v>
                </c:pt>
                <c:pt idx="768">
                  <c:v>335.44942642242984</c:v>
                </c:pt>
                <c:pt idx="769">
                  <c:v>336.24459946169708</c:v>
                </c:pt>
                <c:pt idx="770">
                  <c:v>338.97090702490033</c:v>
                </c:pt>
                <c:pt idx="771">
                  <c:v>337.38056094636528</c:v>
                </c:pt>
                <c:pt idx="772">
                  <c:v>337.89174361446578</c:v>
                </c:pt>
                <c:pt idx="773">
                  <c:v>337.83494554023224</c:v>
                </c:pt>
                <c:pt idx="774">
                  <c:v>337.83494554023224</c:v>
                </c:pt>
                <c:pt idx="775">
                  <c:v>338.45972435679965</c:v>
                </c:pt>
                <c:pt idx="776">
                  <c:v>337.49415709483196</c:v>
                </c:pt>
                <c:pt idx="777">
                  <c:v>338.57332050526662</c:v>
                </c:pt>
                <c:pt idx="778">
                  <c:v>337.49415709483196</c:v>
                </c:pt>
                <c:pt idx="779">
                  <c:v>337.26696479789825</c:v>
                </c:pt>
                <c:pt idx="780">
                  <c:v>337.03977250096494</c:v>
                </c:pt>
              </c:numCache>
            </c:numRef>
          </c:yVal>
          <c:smooth val="0"/>
        </c:ser>
        <c:ser>
          <c:idx val="2"/>
          <c:order val="1"/>
          <c:tx>
            <c:v>tap 1</c:v>
          </c:tx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A50FSV!$P$4:$P$784</c:f>
              <c:numCache>
                <c:formatCode>General</c:formatCode>
                <c:ptCount val="781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0.10083333333333333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0.15845238095238123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0.20166666666666666</c:v>
                </c:pt>
                <c:pt idx="15">
                  <c:v>0.2160714285714288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0.31690476190476263</c:v>
                </c:pt>
                <c:pt idx="23">
                  <c:v>0.33130952380952428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0.54738095238095241</c:v>
                </c:pt>
                <c:pt idx="39">
                  <c:v>0.56178571428571478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0.63380952380952438</c:v>
                </c:pt>
                <c:pt idx="45">
                  <c:v>0.64821428571428552</c:v>
                </c:pt>
                <c:pt idx="46">
                  <c:v>0.66261904761904855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0.76345238095238055</c:v>
                </c:pt>
                <c:pt idx="54">
                  <c:v>0.7778571428571428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0.86428571428571477</c:v>
                </c:pt>
                <c:pt idx="61">
                  <c:v>0.87869047619047758</c:v>
                </c:pt>
                <c:pt idx="62">
                  <c:v>0.89309523809523805</c:v>
                </c:pt>
                <c:pt idx="63">
                  <c:v>0.90749999999999997</c:v>
                </c:pt>
                <c:pt idx="64">
                  <c:v>0.92190476190476156</c:v>
                </c:pt>
                <c:pt idx="65">
                  <c:v>0.93630952380952381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0.97952380952381002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1.0227380952380944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1.065952380952381</c:v>
                </c:pt>
                <c:pt idx="75">
                  <c:v>1.0803571428571437</c:v>
                </c:pt>
                <c:pt idx="76">
                  <c:v>1.0947619047619057</c:v>
                </c:pt>
                <c:pt idx="77">
                  <c:v>1.1091666666666666</c:v>
                </c:pt>
                <c:pt idx="78">
                  <c:v>1.1235714285714287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1.1667857142857156</c:v>
                </c:pt>
                <c:pt idx="82">
                  <c:v>1.1811904761904759</c:v>
                </c:pt>
                <c:pt idx="83">
                  <c:v>1.1955952380952382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1.2676190476190468</c:v>
                </c:pt>
                <c:pt idx="89">
                  <c:v>1.2820238095238101</c:v>
                </c:pt>
                <c:pt idx="90">
                  <c:v>1.2964285714285724</c:v>
                </c:pt>
                <c:pt idx="91">
                  <c:v>1.3108333333333333</c:v>
                </c:pt>
                <c:pt idx="92">
                  <c:v>1.3252380952380944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1.3972619047619057</c:v>
                </c:pt>
                <c:pt idx="98">
                  <c:v>1.4116666666666657</c:v>
                </c:pt>
                <c:pt idx="99">
                  <c:v>1.4260714285714287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1.5557142857142845</c:v>
                </c:pt>
                <c:pt idx="109">
                  <c:v>1.5701190476190476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1.6133333333333333</c:v>
                </c:pt>
                <c:pt idx="113">
                  <c:v>1.6277380952380944</c:v>
                </c:pt>
                <c:pt idx="114">
                  <c:v>1.6421428571428571</c:v>
                </c:pt>
                <c:pt idx="115">
                  <c:v>1.6565476190476189</c:v>
                </c:pt>
                <c:pt idx="116">
                  <c:v>1.6709523809523819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1.7141666666666666</c:v>
                </c:pt>
                <c:pt idx="120">
                  <c:v>1.7285714285714286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1.7717857142857143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1.8149999999999991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1.8582142857142856</c:v>
                </c:pt>
                <c:pt idx="130">
                  <c:v>1.8726190476190476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1.9158333333333333</c:v>
                </c:pt>
                <c:pt idx="134">
                  <c:v>1.9302380952380953</c:v>
                </c:pt>
                <c:pt idx="135">
                  <c:v>1.9446428571428571</c:v>
                </c:pt>
                <c:pt idx="136">
                  <c:v>1.9590476190476189</c:v>
                </c:pt>
                <c:pt idx="137">
                  <c:v>1.9734523809523818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2.0454761904761907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2.1319047619047637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2.3335714285714286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2.3911904761904772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2.5352380952380935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2.592857142857143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2.6360714285714284</c:v>
                </c:pt>
                <c:pt idx="184">
                  <c:v>2.6504761904761907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2.8521428571428573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3.0538095238095222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3.1114285714285708</c:v>
                </c:pt>
                <c:pt idx="217">
                  <c:v>3.1258333333333335</c:v>
                </c:pt>
                <c:pt idx="218">
                  <c:v>3.1402380952380953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3.2266666666666666</c:v>
                </c:pt>
                <c:pt idx="225">
                  <c:v>3.2410714285714302</c:v>
                </c:pt>
                <c:pt idx="226">
                  <c:v>3.2554761904761889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3.3130952380952379</c:v>
                </c:pt>
                <c:pt idx="231">
                  <c:v>3.3275000000000001</c:v>
                </c:pt>
                <c:pt idx="232">
                  <c:v>3.3419047619047619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3.4283333333333332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3.5147619047619045</c:v>
                </c:pt>
                <c:pt idx="245">
                  <c:v>3.5291666666666672</c:v>
                </c:pt>
                <c:pt idx="246">
                  <c:v>3.5435714285714304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3.6155952380952381</c:v>
                </c:pt>
                <c:pt idx="252">
                  <c:v>3.63</c:v>
                </c:pt>
                <c:pt idx="253">
                  <c:v>3.6444047619047635</c:v>
                </c:pt>
                <c:pt idx="254">
                  <c:v>3.6588095238095222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3.7308333333333334</c:v>
                </c:pt>
                <c:pt idx="260">
                  <c:v>3.7452380952380953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3.8172619047619047</c:v>
                </c:pt>
                <c:pt idx="266">
                  <c:v>3.8316666666666643</c:v>
                </c:pt>
                <c:pt idx="267">
                  <c:v>3.8460714285714284</c:v>
                </c:pt>
                <c:pt idx="268">
                  <c:v>3.8604761904761888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3.9036904761904778</c:v>
                </c:pt>
                <c:pt idx="272">
                  <c:v>3.9180952380952379</c:v>
                </c:pt>
                <c:pt idx="273">
                  <c:v>3.9324999999999979</c:v>
                </c:pt>
                <c:pt idx="274">
                  <c:v>3.9469047619047619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4.2638095238095239</c:v>
                </c:pt>
                <c:pt idx="297">
                  <c:v>4.2782142857142889</c:v>
                </c:pt>
                <c:pt idx="298">
                  <c:v>4.2926190476190476</c:v>
                </c:pt>
                <c:pt idx="299">
                  <c:v>4.3070238095238098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4.3790476190476193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4.4942857142857147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4.6671428571428519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4.7535714285714281</c:v>
                </c:pt>
                <c:pt idx="331">
                  <c:v>4.7679761904761895</c:v>
                </c:pt>
                <c:pt idx="332">
                  <c:v>4.7823809523809491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4.8976190476190444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5.1857142857142859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5.2721428571428568</c:v>
                </c:pt>
                <c:pt idx="367">
                  <c:v>5.2865476190476191</c:v>
                </c:pt>
                <c:pt idx="368">
                  <c:v>5.3009523809523813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5.3729761904761908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5.5890476190476193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5.6610714285714288</c:v>
                </c:pt>
                <c:pt idx="394">
                  <c:v>5.6754761904761901</c:v>
                </c:pt>
                <c:pt idx="395">
                  <c:v>5.6898809523809479</c:v>
                </c:pt>
                <c:pt idx="396">
                  <c:v>5.7042857142857146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5.7763095238095303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5.9635714285714281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6.0644047619047576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6.1076190476190444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6.23726190476191</c:v>
                </c:pt>
                <c:pt idx="434">
                  <c:v>6.2516666666666705</c:v>
                </c:pt>
                <c:pt idx="435">
                  <c:v>6.2660714285714283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6.4533333333333394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</c:v>
                </c:pt>
                <c:pt idx="452">
                  <c:v>6.5109523809523813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6.6261904761904713</c:v>
                </c:pt>
                <c:pt idx="461">
                  <c:v>6.6405952380952309</c:v>
                </c:pt>
                <c:pt idx="462">
                  <c:v>6.6549999999999958</c:v>
                </c:pt>
                <c:pt idx="463">
                  <c:v>6.6694047619047616</c:v>
                </c:pt>
                <c:pt idx="464">
                  <c:v>6.6838095238095239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6.7270238095238097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6.9142857142857146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7.0295238095238091</c:v>
                </c:pt>
                <c:pt idx="489">
                  <c:v>7.0439285714285695</c:v>
                </c:pt>
                <c:pt idx="490">
                  <c:v>7.058333333333338</c:v>
                </c:pt>
                <c:pt idx="491">
                  <c:v>7.0727380952380985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7.1303571428571431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7.2167857142857104</c:v>
                </c:pt>
                <c:pt idx="502">
                  <c:v>7.2311904761904762</c:v>
                </c:pt>
                <c:pt idx="503">
                  <c:v>7.245595238095234</c:v>
                </c:pt>
                <c:pt idx="504">
                  <c:v>7.26</c:v>
                </c:pt>
                <c:pt idx="505">
                  <c:v>7.274404761904762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7.3176190476190444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7.4328571428571424</c:v>
                </c:pt>
                <c:pt idx="517">
                  <c:v>7.4472619047619091</c:v>
                </c:pt>
                <c:pt idx="518">
                  <c:v>7.4616666666666704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7.6345238095238095</c:v>
                </c:pt>
                <c:pt idx="531">
                  <c:v>7.6489285714285682</c:v>
                </c:pt>
                <c:pt idx="532">
                  <c:v>7.6633333333333331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7.7209523809523812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7.8073809523809468</c:v>
                </c:pt>
                <c:pt idx="543">
                  <c:v>7.8217857142857108</c:v>
                </c:pt>
                <c:pt idx="544">
                  <c:v>7.8361904761904757</c:v>
                </c:pt>
                <c:pt idx="545">
                  <c:v>7.8505952380952309</c:v>
                </c:pt>
                <c:pt idx="546">
                  <c:v>7.8649999999999958</c:v>
                </c:pt>
                <c:pt idx="547">
                  <c:v>7.8794047619047634</c:v>
                </c:pt>
                <c:pt idx="548">
                  <c:v>7.8938095238095238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8.1675000000000004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8.3403571428571333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8.3979761904761911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8.5276190476190497</c:v>
                </c:pt>
                <c:pt idx="593">
                  <c:v>8.5420238095238101</c:v>
                </c:pt>
                <c:pt idx="594">
                  <c:v>8.5564285714285706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8.6140476190476267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8.7004761904761825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8.7580952380952475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8.9885714285714169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9.1470238095238017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9.2046428571428578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9.3342857142857145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9.5071428571428562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9.5647619047619052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9.795238095238096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9.9536904761904754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10.140952380952369</c:v>
                </c:pt>
                <c:pt idx="705">
                  <c:v>10.155357142857143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10.371428571428572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10.501071428571416</c:v>
                </c:pt>
                <c:pt idx="730">
                  <c:v>10.515476190476194</c:v>
                </c:pt>
                <c:pt idx="731">
                  <c:v>10.52988095238096</c:v>
                </c:pt>
                <c:pt idx="732">
                  <c:v>10.544285714285714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10.601904761904763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10.745952380952373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10.817976190476191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10.962023809523817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11.178095238095246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</c:numCache>
            </c:numRef>
          </c:xVal>
          <c:yVal>
            <c:numRef>
              <c:f>A50FSV!$S$4:$S$784</c:f>
              <c:numCache>
                <c:formatCode>General</c:formatCode>
                <c:ptCount val="781"/>
                <c:pt idx="0">
                  <c:v>0</c:v>
                </c:pt>
                <c:pt idx="1">
                  <c:v>5.0947872587355088</c:v>
                </c:pt>
                <c:pt idx="2">
                  <c:v>5.0947872587355088</c:v>
                </c:pt>
                <c:pt idx="3">
                  <c:v>4.2087373006945574</c:v>
                </c:pt>
                <c:pt idx="4">
                  <c:v>4.2087373006945574</c:v>
                </c:pt>
                <c:pt idx="5">
                  <c:v>5.0947872587355088</c:v>
                </c:pt>
                <c:pt idx="6">
                  <c:v>5.0947872587355088</c:v>
                </c:pt>
                <c:pt idx="7">
                  <c:v>4.2087373006945574</c:v>
                </c:pt>
                <c:pt idx="8">
                  <c:v>4.2087373006945574</c:v>
                </c:pt>
                <c:pt idx="9">
                  <c:v>5.0947872587355088</c:v>
                </c:pt>
                <c:pt idx="10">
                  <c:v>4.2087373006945574</c:v>
                </c:pt>
                <c:pt idx="11">
                  <c:v>5.0947872587355088</c:v>
                </c:pt>
                <c:pt idx="12">
                  <c:v>4.2087373006945574</c:v>
                </c:pt>
                <c:pt idx="13">
                  <c:v>4.2087373006945574</c:v>
                </c:pt>
                <c:pt idx="14">
                  <c:v>4.2087373006945574</c:v>
                </c:pt>
                <c:pt idx="15">
                  <c:v>4.2087373006945574</c:v>
                </c:pt>
                <c:pt idx="16">
                  <c:v>4.2087373006945574</c:v>
                </c:pt>
                <c:pt idx="17">
                  <c:v>4.2087373006945574</c:v>
                </c:pt>
                <c:pt idx="18">
                  <c:v>4.2087373006945574</c:v>
                </c:pt>
                <c:pt idx="19">
                  <c:v>4.2087373006945574</c:v>
                </c:pt>
                <c:pt idx="20">
                  <c:v>4.2087373006945574</c:v>
                </c:pt>
                <c:pt idx="21">
                  <c:v>3.1011748531433594</c:v>
                </c:pt>
                <c:pt idx="22">
                  <c:v>3.1011748531433594</c:v>
                </c:pt>
                <c:pt idx="23">
                  <c:v>3.1011748531433594</c:v>
                </c:pt>
                <c:pt idx="24">
                  <c:v>4.2087373006945574</c:v>
                </c:pt>
                <c:pt idx="25">
                  <c:v>3.1011748531433594</c:v>
                </c:pt>
                <c:pt idx="26">
                  <c:v>4.2087373006945574</c:v>
                </c:pt>
                <c:pt idx="27">
                  <c:v>3.1011748531433594</c:v>
                </c:pt>
                <c:pt idx="28">
                  <c:v>3.1011748531433594</c:v>
                </c:pt>
                <c:pt idx="29">
                  <c:v>3.1011748531433594</c:v>
                </c:pt>
                <c:pt idx="30">
                  <c:v>4.2087373006945574</c:v>
                </c:pt>
                <c:pt idx="31">
                  <c:v>3.1011748531433594</c:v>
                </c:pt>
                <c:pt idx="32">
                  <c:v>3.1011748531433594</c:v>
                </c:pt>
                <c:pt idx="33">
                  <c:v>3.1011748531433594</c:v>
                </c:pt>
                <c:pt idx="34">
                  <c:v>3.1011748531433594</c:v>
                </c:pt>
                <c:pt idx="35">
                  <c:v>4.2087373006945574</c:v>
                </c:pt>
                <c:pt idx="36">
                  <c:v>5.0947872587355088</c:v>
                </c:pt>
                <c:pt idx="37">
                  <c:v>3.1011748531433594</c:v>
                </c:pt>
                <c:pt idx="38">
                  <c:v>2.2151248951024005</c:v>
                </c:pt>
                <c:pt idx="39">
                  <c:v>3.1011748531433594</c:v>
                </c:pt>
                <c:pt idx="40">
                  <c:v>7.3099121538379155</c:v>
                </c:pt>
                <c:pt idx="41">
                  <c:v>14.398311818165588</c:v>
                </c:pt>
                <c:pt idx="42">
                  <c:v>21.708223972003481</c:v>
                </c:pt>
                <c:pt idx="43">
                  <c:v>29.904186083882376</c:v>
                </c:pt>
                <c:pt idx="44">
                  <c:v>38.10014819576125</c:v>
                </c:pt>
                <c:pt idx="45">
                  <c:v>45.188547860088931</c:v>
                </c:pt>
                <c:pt idx="46">
                  <c:v>53.384509971967795</c:v>
                </c:pt>
                <c:pt idx="47">
                  <c:v>61.580472083846622</c:v>
                </c:pt>
                <c:pt idx="48">
                  <c:v>68.890384237684486</c:v>
                </c:pt>
                <c:pt idx="49">
                  <c:v>77.086346349563399</c:v>
                </c:pt>
                <c:pt idx="50">
                  <c:v>85.282308461442341</c:v>
                </c:pt>
                <c:pt idx="51">
                  <c:v>93.478270573321126</c:v>
                </c:pt>
                <c:pt idx="52">
                  <c:v>100.56667023764888</c:v>
                </c:pt>
                <c:pt idx="53">
                  <c:v>107.87658239148662</c:v>
                </c:pt>
                <c:pt idx="54">
                  <c:v>114.96498205581446</c:v>
                </c:pt>
                <c:pt idx="55">
                  <c:v>123.16094416769326</c:v>
                </c:pt>
                <c:pt idx="56">
                  <c:v>131.57841876908245</c:v>
                </c:pt>
                <c:pt idx="57">
                  <c:v>138.66681843341021</c:v>
                </c:pt>
                <c:pt idx="58">
                  <c:v>145.75521809773781</c:v>
                </c:pt>
                <c:pt idx="59">
                  <c:v>153.06513025157571</c:v>
                </c:pt>
                <c:pt idx="60">
                  <c:v>159.26747995786243</c:v>
                </c:pt>
                <c:pt idx="61">
                  <c:v>166.35587962219014</c:v>
                </c:pt>
                <c:pt idx="62">
                  <c:v>173.6657917760279</c:v>
                </c:pt>
                <c:pt idx="63">
                  <c:v>179.64662899280438</c:v>
                </c:pt>
                <c:pt idx="64">
                  <c:v>186.95654114664239</c:v>
                </c:pt>
                <c:pt idx="65">
                  <c:v>194.04494081097019</c:v>
                </c:pt>
                <c:pt idx="66">
                  <c:v>201.35485296480783</c:v>
                </c:pt>
                <c:pt idx="67">
                  <c:v>208.44325262913546</c:v>
                </c:pt>
                <c:pt idx="68">
                  <c:v>214.64560233542235</c:v>
                </c:pt>
                <c:pt idx="69">
                  <c:v>220.84795204170908</c:v>
                </c:pt>
                <c:pt idx="70">
                  <c:v>227.05030174799592</c:v>
                </c:pt>
                <c:pt idx="71">
                  <c:v>233.03113896477228</c:v>
                </c:pt>
                <c:pt idx="72">
                  <c:v>239.23348867105889</c:v>
                </c:pt>
                <c:pt idx="73">
                  <c:v>245.43583837734582</c:v>
                </c:pt>
                <c:pt idx="74">
                  <c:v>252.52423804167356</c:v>
                </c:pt>
                <c:pt idx="75">
                  <c:v>260.7202001535523</c:v>
                </c:pt>
                <c:pt idx="76">
                  <c:v>266.92254985983897</c:v>
                </c:pt>
                <c:pt idx="77">
                  <c:v>273.12489956612575</c:v>
                </c:pt>
                <c:pt idx="78">
                  <c:v>279.32724927241225</c:v>
                </c:pt>
                <c:pt idx="79">
                  <c:v>284.42203653114768</c:v>
                </c:pt>
                <c:pt idx="80">
                  <c:v>290.62438623743475</c:v>
                </c:pt>
                <c:pt idx="81">
                  <c:v>295.7191734961699</c:v>
                </c:pt>
                <c:pt idx="82">
                  <c:v>301.92152320245663</c:v>
                </c:pt>
                <c:pt idx="83">
                  <c:v>308.12387290874375</c:v>
                </c:pt>
                <c:pt idx="84">
                  <c:v>315.21227257307135</c:v>
                </c:pt>
                <c:pt idx="85">
                  <c:v>322.52218472690919</c:v>
                </c:pt>
                <c:pt idx="86">
                  <c:v>328.50302194368538</c:v>
                </c:pt>
                <c:pt idx="87">
                  <c:v>334.70537164997211</c:v>
                </c:pt>
                <c:pt idx="88">
                  <c:v>338.91410895066667</c:v>
                </c:pt>
                <c:pt idx="89">
                  <c:v>344.00889620940245</c:v>
                </c:pt>
                <c:pt idx="90">
                  <c:v>350.21124591568878</c:v>
                </c:pt>
                <c:pt idx="91">
                  <c:v>355.30603317442461</c:v>
                </c:pt>
                <c:pt idx="92">
                  <c:v>361.50838288071162</c:v>
                </c:pt>
                <c:pt idx="93">
                  <c:v>368.59678254503899</c:v>
                </c:pt>
                <c:pt idx="94">
                  <c:v>374.79913225132543</c:v>
                </c:pt>
                <c:pt idx="95">
                  <c:v>379.89391951006127</c:v>
                </c:pt>
                <c:pt idx="96">
                  <c:v>382.99509436320443</c:v>
                </c:pt>
                <c:pt idx="97">
                  <c:v>381.88753191565343</c:v>
                </c:pt>
                <c:pt idx="98">
                  <c:v>381.88753191565343</c:v>
                </c:pt>
                <c:pt idx="99">
                  <c:v>381.88753191565343</c:v>
                </c:pt>
                <c:pt idx="100">
                  <c:v>381.88753191565343</c:v>
                </c:pt>
                <c:pt idx="101">
                  <c:v>381.88753191565343</c:v>
                </c:pt>
                <c:pt idx="102">
                  <c:v>381.88753191565343</c:v>
                </c:pt>
                <c:pt idx="103">
                  <c:v>381.88753191565343</c:v>
                </c:pt>
                <c:pt idx="104">
                  <c:v>381.88753191565343</c:v>
                </c:pt>
                <c:pt idx="105">
                  <c:v>381.88753191565343</c:v>
                </c:pt>
                <c:pt idx="106">
                  <c:v>381.88753191565343</c:v>
                </c:pt>
                <c:pt idx="107">
                  <c:v>381.00148195761221</c:v>
                </c:pt>
                <c:pt idx="108">
                  <c:v>381.00148195761221</c:v>
                </c:pt>
                <c:pt idx="109">
                  <c:v>379.89391951006127</c:v>
                </c:pt>
                <c:pt idx="110">
                  <c:v>379.89391951006127</c:v>
                </c:pt>
                <c:pt idx="111">
                  <c:v>378.78635706250958</c:v>
                </c:pt>
                <c:pt idx="112">
                  <c:v>379.89391951006127</c:v>
                </c:pt>
                <c:pt idx="113">
                  <c:v>379.89391951006127</c:v>
                </c:pt>
                <c:pt idx="114">
                  <c:v>381.00148195761221</c:v>
                </c:pt>
                <c:pt idx="115">
                  <c:v>381.00148195761221</c:v>
                </c:pt>
                <c:pt idx="116">
                  <c:v>381.00148195761221</c:v>
                </c:pt>
                <c:pt idx="117">
                  <c:v>381.00148195761221</c:v>
                </c:pt>
                <c:pt idx="118">
                  <c:v>381.00148195761221</c:v>
                </c:pt>
                <c:pt idx="119">
                  <c:v>379.89391951006127</c:v>
                </c:pt>
                <c:pt idx="120">
                  <c:v>379.89391951006127</c:v>
                </c:pt>
                <c:pt idx="121">
                  <c:v>378.78635706250958</c:v>
                </c:pt>
                <c:pt idx="122">
                  <c:v>378.78635706250958</c:v>
                </c:pt>
                <c:pt idx="123">
                  <c:v>378.78635706250958</c:v>
                </c:pt>
                <c:pt idx="124">
                  <c:v>378.78635706250958</c:v>
                </c:pt>
                <c:pt idx="125">
                  <c:v>377.90030710446905</c:v>
                </c:pt>
                <c:pt idx="126">
                  <c:v>377.90030710446905</c:v>
                </c:pt>
                <c:pt idx="127">
                  <c:v>376.79274465691793</c:v>
                </c:pt>
                <c:pt idx="128">
                  <c:v>376.79274465691793</c:v>
                </c:pt>
                <c:pt idx="129">
                  <c:v>376.79274465691793</c:v>
                </c:pt>
                <c:pt idx="130">
                  <c:v>376.79274465691793</c:v>
                </c:pt>
                <c:pt idx="131">
                  <c:v>376.79274465691793</c:v>
                </c:pt>
                <c:pt idx="132">
                  <c:v>375.90669469887695</c:v>
                </c:pt>
                <c:pt idx="133">
                  <c:v>376.79274465691793</c:v>
                </c:pt>
                <c:pt idx="134">
                  <c:v>376.79274465691793</c:v>
                </c:pt>
                <c:pt idx="135">
                  <c:v>376.79274465691793</c:v>
                </c:pt>
                <c:pt idx="136">
                  <c:v>376.79274465691793</c:v>
                </c:pt>
                <c:pt idx="137">
                  <c:v>375.90669469887695</c:v>
                </c:pt>
                <c:pt idx="138">
                  <c:v>375.90669469887695</c:v>
                </c:pt>
                <c:pt idx="139">
                  <c:v>375.90669469887695</c:v>
                </c:pt>
                <c:pt idx="140">
                  <c:v>375.90669469887695</c:v>
                </c:pt>
                <c:pt idx="141">
                  <c:v>374.79913225132543</c:v>
                </c:pt>
                <c:pt idx="142">
                  <c:v>373.6915698037746</c:v>
                </c:pt>
                <c:pt idx="143">
                  <c:v>374.79913225132543</c:v>
                </c:pt>
                <c:pt idx="144">
                  <c:v>373.6915698037746</c:v>
                </c:pt>
                <c:pt idx="145">
                  <c:v>373.6915698037746</c:v>
                </c:pt>
                <c:pt idx="146">
                  <c:v>372.80551984573356</c:v>
                </c:pt>
                <c:pt idx="147">
                  <c:v>372.80551984573356</c:v>
                </c:pt>
                <c:pt idx="148">
                  <c:v>371.69795739818221</c:v>
                </c:pt>
                <c:pt idx="149">
                  <c:v>372.80551984573356</c:v>
                </c:pt>
                <c:pt idx="150">
                  <c:v>372.80551984573356</c:v>
                </c:pt>
                <c:pt idx="151">
                  <c:v>371.69795739818221</c:v>
                </c:pt>
                <c:pt idx="152">
                  <c:v>371.69795739818221</c:v>
                </c:pt>
                <c:pt idx="153">
                  <c:v>371.69795739818221</c:v>
                </c:pt>
                <c:pt idx="154">
                  <c:v>370.59039495063098</c:v>
                </c:pt>
                <c:pt idx="155">
                  <c:v>369.70434499259005</c:v>
                </c:pt>
                <c:pt idx="156">
                  <c:v>369.70434499259005</c:v>
                </c:pt>
                <c:pt idx="157">
                  <c:v>369.70434499259005</c:v>
                </c:pt>
                <c:pt idx="158">
                  <c:v>368.59678254503899</c:v>
                </c:pt>
                <c:pt idx="159">
                  <c:v>367.48922009748765</c:v>
                </c:pt>
                <c:pt idx="160">
                  <c:v>368.59678254503899</c:v>
                </c:pt>
                <c:pt idx="161">
                  <c:v>368.59678254503899</c:v>
                </c:pt>
                <c:pt idx="162">
                  <c:v>368.59678254503899</c:v>
                </c:pt>
                <c:pt idx="163">
                  <c:v>368.59678254503899</c:v>
                </c:pt>
                <c:pt idx="164">
                  <c:v>368.59678254503899</c:v>
                </c:pt>
                <c:pt idx="165">
                  <c:v>367.48922009748765</c:v>
                </c:pt>
                <c:pt idx="166">
                  <c:v>367.48922009748765</c:v>
                </c:pt>
                <c:pt idx="167">
                  <c:v>367.48922009748765</c:v>
                </c:pt>
                <c:pt idx="168">
                  <c:v>366.60317013944723</c:v>
                </c:pt>
                <c:pt idx="169">
                  <c:v>366.60317013944723</c:v>
                </c:pt>
                <c:pt idx="170">
                  <c:v>365.49560769189566</c:v>
                </c:pt>
                <c:pt idx="171">
                  <c:v>365.49560769189566</c:v>
                </c:pt>
                <c:pt idx="172">
                  <c:v>365.49560769189566</c:v>
                </c:pt>
                <c:pt idx="173">
                  <c:v>365.49560769189566</c:v>
                </c:pt>
                <c:pt idx="174">
                  <c:v>364.60955773385496</c:v>
                </c:pt>
                <c:pt idx="175">
                  <c:v>365.49560769189566</c:v>
                </c:pt>
                <c:pt idx="176">
                  <c:v>364.60955773385496</c:v>
                </c:pt>
                <c:pt idx="177">
                  <c:v>364.60955773385496</c:v>
                </c:pt>
                <c:pt idx="178">
                  <c:v>363.5019952863035</c:v>
                </c:pt>
                <c:pt idx="179">
                  <c:v>362.39443283875232</c:v>
                </c:pt>
                <c:pt idx="180">
                  <c:v>362.39443283875232</c:v>
                </c:pt>
                <c:pt idx="181">
                  <c:v>363.5019952863035</c:v>
                </c:pt>
                <c:pt idx="182">
                  <c:v>364.60955773385496</c:v>
                </c:pt>
                <c:pt idx="183">
                  <c:v>364.60955773385496</c:v>
                </c:pt>
                <c:pt idx="184">
                  <c:v>362.39443283875232</c:v>
                </c:pt>
                <c:pt idx="185">
                  <c:v>361.50838288071162</c:v>
                </c:pt>
                <c:pt idx="186">
                  <c:v>361.50838288071162</c:v>
                </c:pt>
                <c:pt idx="187">
                  <c:v>362.39443283875232</c:v>
                </c:pt>
                <c:pt idx="188">
                  <c:v>363.5019952863035</c:v>
                </c:pt>
                <c:pt idx="189">
                  <c:v>363.5019952863035</c:v>
                </c:pt>
                <c:pt idx="190">
                  <c:v>361.50838288071162</c:v>
                </c:pt>
                <c:pt idx="191">
                  <c:v>359.29325798560859</c:v>
                </c:pt>
                <c:pt idx="192">
                  <c:v>360.40082043316039</c:v>
                </c:pt>
                <c:pt idx="193">
                  <c:v>361.50838288071162</c:v>
                </c:pt>
                <c:pt idx="194">
                  <c:v>361.50838288071162</c:v>
                </c:pt>
                <c:pt idx="195">
                  <c:v>361.50838288071162</c:v>
                </c:pt>
                <c:pt idx="196">
                  <c:v>361.50838288071162</c:v>
                </c:pt>
                <c:pt idx="197">
                  <c:v>360.40082043316039</c:v>
                </c:pt>
                <c:pt idx="198">
                  <c:v>360.40082043316039</c:v>
                </c:pt>
                <c:pt idx="199">
                  <c:v>360.40082043316039</c:v>
                </c:pt>
                <c:pt idx="200">
                  <c:v>360.40082043316039</c:v>
                </c:pt>
                <c:pt idx="201">
                  <c:v>361.50838288071162</c:v>
                </c:pt>
                <c:pt idx="202">
                  <c:v>359.29325798560859</c:v>
                </c:pt>
                <c:pt idx="203">
                  <c:v>359.29325798560859</c:v>
                </c:pt>
                <c:pt idx="204">
                  <c:v>358.40720802756795</c:v>
                </c:pt>
                <c:pt idx="205">
                  <c:v>359.29325798560859</c:v>
                </c:pt>
                <c:pt idx="206">
                  <c:v>359.29325798560859</c:v>
                </c:pt>
                <c:pt idx="207">
                  <c:v>358.40720802756795</c:v>
                </c:pt>
                <c:pt idx="208">
                  <c:v>357.299645580017</c:v>
                </c:pt>
                <c:pt idx="209">
                  <c:v>358.40720802756795</c:v>
                </c:pt>
                <c:pt idx="210">
                  <c:v>357.299645580017</c:v>
                </c:pt>
                <c:pt idx="211">
                  <c:v>356.19208313246594</c:v>
                </c:pt>
                <c:pt idx="212">
                  <c:v>356.19208313246594</c:v>
                </c:pt>
                <c:pt idx="213">
                  <c:v>357.299645580017</c:v>
                </c:pt>
                <c:pt idx="214">
                  <c:v>357.299645580017</c:v>
                </c:pt>
                <c:pt idx="215">
                  <c:v>355.30603317442461</c:v>
                </c:pt>
                <c:pt idx="216">
                  <c:v>355.30603317442461</c:v>
                </c:pt>
                <c:pt idx="217">
                  <c:v>354.1984707268735</c:v>
                </c:pt>
                <c:pt idx="218">
                  <c:v>356.19208313246594</c:v>
                </c:pt>
                <c:pt idx="219">
                  <c:v>357.299645580017</c:v>
                </c:pt>
                <c:pt idx="220">
                  <c:v>358.40720802756795</c:v>
                </c:pt>
                <c:pt idx="221">
                  <c:v>355.30603317442461</c:v>
                </c:pt>
                <c:pt idx="222">
                  <c:v>353.31242076883251</c:v>
                </c:pt>
                <c:pt idx="223">
                  <c:v>354.1984707268735</c:v>
                </c:pt>
                <c:pt idx="224">
                  <c:v>354.1984707268735</c:v>
                </c:pt>
                <c:pt idx="225">
                  <c:v>355.30603317442461</c:v>
                </c:pt>
                <c:pt idx="226">
                  <c:v>355.30603317442461</c:v>
                </c:pt>
                <c:pt idx="227">
                  <c:v>354.1984707268735</c:v>
                </c:pt>
                <c:pt idx="228">
                  <c:v>352.20485832128128</c:v>
                </c:pt>
                <c:pt idx="229">
                  <c:v>352.20485832128128</c:v>
                </c:pt>
                <c:pt idx="230">
                  <c:v>351.09729587373039</c:v>
                </c:pt>
                <c:pt idx="231">
                  <c:v>353.31242076883251</c:v>
                </c:pt>
                <c:pt idx="232">
                  <c:v>353.31242076883251</c:v>
                </c:pt>
                <c:pt idx="233">
                  <c:v>353.31242076883251</c:v>
                </c:pt>
                <c:pt idx="234">
                  <c:v>353.31242076883251</c:v>
                </c:pt>
                <c:pt idx="235">
                  <c:v>352.20485832128128</c:v>
                </c:pt>
                <c:pt idx="236">
                  <c:v>353.31242076883251</c:v>
                </c:pt>
                <c:pt idx="237">
                  <c:v>352.20485832128128</c:v>
                </c:pt>
                <c:pt idx="238">
                  <c:v>354.1984707268735</c:v>
                </c:pt>
                <c:pt idx="239">
                  <c:v>353.31242076883251</c:v>
                </c:pt>
                <c:pt idx="240">
                  <c:v>354.1984707268735</c:v>
                </c:pt>
                <c:pt idx="241">
                  <c:v>354.1984707268735</c:v>
                </c:pt>
                <c:pt idx="242">
                  <c:v>355.30603317442461</c:v>
                </c:pt>
                <c:pt idx="243">
                  <c:v>353.31242076883251</c:v>
                </c:pt>
                <c:pt idx="244">
                  <c:v>352.20485832128128</c:v>
                </c:pt>
                <c:pt idx="245">
                  <c:v>352.20485832128128</c:v>
                </c:pt>
                <c:pt idx="246">
                  <c:v>353.31242076883251</c:v>
                </c:pt>
                <c:pt idx="247">
                  <c:v>350.21124591568878</c:v>
                </c:pt>
                <c:pt idx="248">
                  <c:v>350.21124591568878</c:v>
                </c:pt>
                <c:pt idx="249">
                  <c:v>350.21124591568878</c:v>
                </c:pt>
                <c:pt idx="250">
                  <c:v>350.21124591568878</c:v>
                </c:pt>
                <c:pt idx="251">
                  <c:v>350.21124591568878</c:v>
                </c:pt>
                <c:pt idx="252">
                  <c:v>350.21124591568878</c:v>
                </c:pt>
                <c:pt idx="253">
                  <c:v>350.21124591568878</c:v>
                </c:pt>
                <c:pt idx="254">
                  <c:v>350.21124591568878</c:v>
                </c:pt>
                <c:pt idx="255">
                  <c:v>350.21124591568878</c:v>
                </c:pt>
                <c:pt idx="256">
                  <c:v>351.09729587373039</c:v>
                </c:pt>
                <c:pt idx="257">
                  <c:v>352.20485832128128</c:v>
                </c:pt>
                <c:pt idx="258">
                  <c:v>353.31242076883251</c:v>
                </c:pt>
                <c:pt idx="259">
                  <c:v>352.20485832128128</c:v>
                </c:pt>
                <c:pt idx="260">
                  <c:v>350.21124591568878</c:v>
                </c:pt>
                <c:pt idx="261">
                  <c:v>350.21124591568878</c:v>
                </c:pt>
                <c:pt idx="262">
                  <c:v>347.99612102058649</c:v>
                </c:pt>
                <c:pt idx="263">
                  <c:v>347.99612102058649</c:v>
                </c:pt>
                <c:pt idx="264">
                  <c:v>350.21124591568878</c:v>
                </c:pt>
                <c:pt idx="265">
                  <c:v>350.21124591568878</c:v>
                </c:pt>
                <c:pt idx="266">
                  <c:v>350.21124591568878</c:v>
                </c:pt>
                <c:pt idx="267">
                  <c:v>353.31242076883251</c:v>
                </c:pt>
                <c:pt idx="268">
                  <c:v>351.09729587373039</c:v>
                </c:pt>
                <c:pt idx="269">
                  <c:v>351.09729587373039</c:v>
                </c:pt>
                <c:pt idx="270">
                  <c:v>353.31242076883251</c:v>
                </c:pt>
                <c:pt idx="271">
                  <c:v>354.1984707268735</c:v>
                </c:pt>
                <c:pt idx="272">
                  <c:v>354.1984707268735</c:v>
                </c:pt>
                <c:pt idx="273">
                  <c:v>354.1984707268735</c:v>
                </c:pt>
                <c:pt idx="274">
                  <c:v>353.31242076883251</c:v>
                </c:pt>
                <c:pt idx="275">
                  <c:v>352.20485832128128</c:v>
                </c:pt>
                <c:pt idx="276">
                  <c:v>353.31242076883251</c:v>
                </c:pt>
                <c:pt idx="277">
                  <c:v>352.20485832128128</c:v>
                </c:pt>
                <c:pt idx="278">
                  <c:v>351.09729587373039</c:v>
                </c:pt>
                <c:pt idx="279">
                  <c:v>351.09729587373039</c:v>
                </c:pt>
                <c:pt idx="280">
                  <c:v>352.20485832128128</c:v>
                </c:pt>
                <c:pt idx="281">
                  <c:v>353.31242076883251</c:v>
                </c:pt>
                <c:pt idx="282">
                  <c:v>352.20485832128128</c:v>
                </c:pt>
                <c:pt idx="283">
                  <c:v>352.20485832128128</c:v>
                </c:pt>
                <c:pt idx="284">
                  <c:v>355.30603317442461</c:v>
                </c:pt>
                <c:pt idx="285">
                  <c:v>355.30603317442461</c:v>
                </c:pt>
                <c:pt idx="286">
                  <c:v>355.30603317442461</c:v>
                </c:pt>
                <c:pt idx="287">
                  <c:v>356.19208313246594</c:v>
                </c:pt>
                <c:pt idx="288">
                  <c:v>356.19208313246594</c:v>
                </c:pt>
                <c:pt idx="289">
                  <c:v>355.30603317442461</c:v>
                </c:pt>
                <c:pt idx="290">
                  <c:v>354.1984707268735</c:v>
                </c:pt>
                <c:pt idx="291">
                  <c:v>354.1984707268735</c:v>
                </c:pt>
                <c:pt idx="292">
                  <c:v>354.1984707268735</c:v>
                </c:pt>
                <c:pt idx="293">
                  <c:v>356.19208313246594</c:v>
                </c:pt>
                <c:pt idx="294">
                  <c:v>357.299645580017</c:v>
                </c:pt>
                <c:pt idx="295">
                  <c:v>355.30603317442461</c:v>
                </c:pt>
                <c:pt idx="296">
                  <c:v>356.19208313246594</c:v>
                </c:pt>
                <c:pt idx="297">
                  <c:v>357.299645580017</c:v>
                </c:pt>
                <c:pt idx="298">
                  <c:v>357.299645580017</c:v>
                </c:pt>
                <c:pt idx="299">
                  <c:v>356.19208313246594</c:v>
                </c:pt>
                <c:pt idx="300">
                  <c:v>355.30603317442461</c:v>
                </c:pt>
                <c:pt idx="301">
                  <c:v>355.30603317442461</c:v>
                </c:pt>
                <c:pt idx="302">
                  <c:v>356.19208313246594</c:v>
                </c:pt>
                <c:pt idx="303">
                  <c:v>354.1984707268735</c:v>
                </c:pt>
                <c:pt idx="304">
                  <c:v>354.1984707268735</c:v>
                </c:pt>
                <c:pt idx="305">
                  <c:v>354.1984707268735</c:v>
                </c:pt>
                <c:pt idx="306">
                  <c:v>356.19208313246594</c:v>
                </c:pt>
                <c:pt idx="307">
                  <c:v>356.19208313246594</c:v>
                </c:pt>
                <c:pt idx="308">
                  <c:v>355.30603317442461</c:v>
                </c:pt>
                <c:pt idx="309">
                  <c:v>356.19208313246594</c:v>
                </c:pt>
                <c:pt idx="310">
                  <c:v>357.299645580017</c:v>
                </c:pt>
                <c:pt idx="311">
                  <c:v>358.40720802756795</c:v>
                </c:pt>
                <c:pt idx="312">
                  <c:v>354.1984707268735</c:v>
                </c:pt>
                <c:pt idx="313">
                  <c:v>352.20485832128128</c:v>
                </c:pt>
                <c:pt idx="314">
                  <c:v>353.31242076883251</c:v>
                </c:pt>
                <c:pt idx="315">
                  <c:v>354.1984707268735</c:v>
                </c:pt>
                <c:pt idx="316">
                  <c:v>354.1984707268735</c:v>
                </c:pt>
                <c:pt idx="317">
                  <c:v>353.31242076883251</c:v>
                </c:pt>
                <c:pt idx="318">
                  <c:v>351.09729587373039</c:v>
                </c:pt>
                <c:pt idx="319">
                  <c:v>352.20485832128128</c:v>
                </c:pt>
                <c:pt idx="320">
                  <c:v>354.1984707268735</c:v>
                </c:pt>
                <c:pt idx="321">
                  <c:v>354.1984707268735</c:v>
                </c:pt>
                <c:pt idx="322">
                  <c:v>356.19208313246594</c:v>
                </c:pt>
                <c:pt idx="323">
                  <c:v>356.19208313246594</c:v>
                </c:pt>
                <c:pt idx="324">
                  <c:v>357.299645580017</c:v>
                </c:pt>
                <c:pt idx="325">
                  <c:v>358.40720802756795</c:v>
                </c:pt>
                <c:pt idx="326">
                  <c:v>358.40720802756795</c:v>
                </c:pt>
                <c:pt idx="327">
                  <c:v>358.40720802756795</c:v>
                </c:pt>
                <c:pt idx="328">
                  <c:v>359.29325798560859</c:v>
                </c:pt>
                <c:pt idx="329">
                  <c:v>359.29325798560859</c:v>
                </c:pt>
                <c:pt idx="330">
                  <c:v>358.40720802756795</c:v>
                </c:pt>
                <c:pt idx="331">
                  <c:v>356.19208313246594</c:v>
                </c:pt>
                <c:pt idx="332">
                  <c:v>355.30603317442461</c:v>
                </c:pt>
                <c:pt idx="333">
                  <c:v>356.19208313246594</c:v>
                </c:pt>
                <c:pt idx="334">
                  <c:v>358.40720802756795</c:v>
                </c:pt>
                <c:pt idx="335">
                  <c:v>359.29325798560859</c:v>
                </c:pt>
                <c:pt idx="336">
                  <c:v>359.29325798560859</c:v>
                </c:pt>
                <c:pt idx="337">
                  <c:v>359.29325798560859</c:v>
                </c:pt>
                <c:pt idx="338">
                  <c:v>357.299645580017</c:v>
                </c:pt>
                <c:pt idx="339">
                  <c:v>357.299645580017</c:v>
                </c:pt>
                <c:pt idx="340">
                  <c:v>358.40720802756795</c:v>
                </c:pt>
                <c:pt idx="341">
                  <c:v>358.40720802756795</c:v>
                </c:pt>
                <c:pt idx="342">
                  <c:v>358.40720802756795</c:v>
                </c:pt>
                <c:pt idx="343">
                  <c:v>358.40720802756795</c:v>
                </c:pt>
                <c:pt idx="344">
                  <c:v>356.19208313246594</c:v>
                </c:pt>
                <c:pt idx="345">
                  <c:v>355.30603317442461</c:v>
                </c:pt>
                <c:pt idx="346">
                  <c:v>354.1984707268735</c:v>
                </c:pt>
                <c:pt idx="347">
                  <c:v>353.31242076883251</c:v>
                </c:pt>
                <c:pt idx="348">
                  <c:v>354.1984707268735</c:v>
                </c:pt>
                <c:pt idx="349">
                  <c:v>354.1984707268735</c:v>
                </c:pt>
                <c:pt idx="350">
                  <c:v>355.30603317442461</c:v>
                </c:pt>
                <c:pt idx="351">
                  <c:v>356.19208313246594</c:v>
                </c:pt>
                <c:pt idx="352">
                  <c:v>355.30603317442461</c:v>
                </c:pt>
                <c:pt idx="353">
                  <c:v>356.19208313246594</c:v>
                </c:pt>
                <c:pt idx="354">
                  <c:v>355.30603317442461</c:v>
                </c:pt>
                <c:pt idx="355">
                  <c:v>355.30603317442461</c:v>
                </c:pt>
                <c:pt idx="356">
                  <c:v>356.19208313246594</c:v>
                </c:pt>
                <c:pt idx="357">
                  <c:v>356.19208313246594</c:v>
                </c:pt>
                <c:pt idx="358">
                  <c:v>355.30603317442461</c:v>
                </c:pt>
                <c:pt idx="359">
                  <c:v>356.19208313246594</c:v>
                </c:pt>
                <c:pt idx="360">
                  <c:v>356.19208313246594</c:v>
                </c:pt>
                <c:pt idx="361">
                  <c:v>356.19208313246594</c:v>
                </c:pt>
                <c:pt idx="362">
                  <c:v>355.30603317442461</c:v>
                </c:pt>
                <c:pt idx="363">
                  <c:v>357.299645580017</c:v>
                </c:pt>
                <c:pt idx="364">
                  <c:v>356.19208313246594</c:v>
                </c:pt>
                <c:pt idx="365">
                  <c:v>356.19208313246594</c:v>
                </c:pt>
                <c:pt idx="366">
                  <c:v>356.19208313246594</c:v>
                </c:pt>
                <c:pt idx="367">
                  <c:v>357.299645580017</c:v>
                </c:pt>
                <c:pt idx="368">
                  <c:v>358.40720802756795</c:v>
                </c:pt>
                <c:pt idx="369">
                  <c:v>358.40720802756795</c:v>
                </c:pt>
                <c:pt idx="370">
                  <c:v>358.40720802756795</c:v>
                </c:pt>
                <c:pt idx="371">
                  <c:v>357.299645580017</c:v>
                </c:pt>
                <c:pt idx="372">
                  <c:v>357.299645580017</c:v>
                </c:pt>
                <c:pt idx="373">
                  <c:v>357.299645580017</c:v>
                </c:pt>
                <c:pt idx="374">
                  <c:v>356.19208313246594</c:v>
                </c:pt>
                <c:pt idx="375">
                  <c:v>358.40720802756795</c:v>
                </c:pt>
                <c:pt idx="376">
                  <c:v>356.19208313246594</c:v>
                </c:pt>
                <c:pt idx="377">
                  <c:v>356.19208313246594</c:v>
                </c:pt>
                <c:pt idx="378">
                  <c:v>356.19208313246594</c:v>
                </c:pt>
                <c:pt idx="379">
                  <c:v>353.31242076883251</c:v>
                </c:pt>
                <c:pt idx="380">
                  <c:v>357.299645580017</c:v>
                </c:pt>
                <c:pt idx="381">
                  <c:v>356.19208313246594</c:v>
                </c:pt>
                <c:pt idx="382">
                  <c:v>355.30603317442461</c:v>
                </c:pt>
                <c:pt idx="383">
                  <c:v>355.30603317442461</c:v>
                </c:pt>
                <c:pt idx="384">
                  <c:v>356.19208313246594</c:v>
                </c:pt>
                <c:pt idx="385">
                  <c:v>355.30603317442461</c:v>
                </c:pt>
                <c:pt idx="386">
                  <c:v>354.1984707268735</c:v>
                </c:pt>
                <c:pt idx="387">
                  <c:v>354.1984707268735</c:v>
                </c:pt>
                <c:pt idx="388">
                  <c:v>355.30603317442461</c:v>
                </c:pt>
                <c:pt idx="389">
                  <c:v>357.299645580017</c:v>
                </c:pt>
                <c:pt idx="390">
                  <c:v>358.40720802756795</c:v>
                </c:pt>
                <c:pt idx="391">
                  <c:v>358.40720802756795</c:v>
                </c:pt>
                <c:pt idx="392">
                  <c:v>358.40720802756795</c:v>
                </c:pt>
                <c:pt idx="393">
                  <c:v>358.40720802756795</c:v>
                </c:pt>
                <c:pt idx="394">
                  <c:v>358.40720802756795</c:v>
                </c:pt>
                <c:pt idx="395">
                  <c:v>359.29325798560859</c:v>
                </c:pt>
                <c:pt idx="396">
                  <c:v>360.40082043316039</c:v>
                </c:pt>
                <c:pt idx="397">
                  <c:v>362.39443283875232</c:v>
                </c:pt>
                <c:pt idx="398">
                  <c:v>360.40082043316039</c:v>
                </c:pt>
                <c:pt idx="399">
                  <c:v>360.40082043316039</c:v>
                </c:pt>
                <c:pt idx="400">
                  <c:v>359.29325798560859</c:v>
                </c:pt>
                <c:pt idx="401">
                  <c:v>358.40720802756795</c:v>
                </c:pt>
                <c:pt idx="402">
                  <c:v>358.40720802756795</c:v>
                </c:pt>
                <c:pt idx="403">
                  <c:v>357.299645580017</c:v>
                </c:pt>
                <c:pt idx="404">
                  <c:v>358.40720802756795</c:v>
                </c:pt>
                <c:pt idx="405">
                  <c:v>358.40720802756795</c:v>
                </c:pt>
                <c:pt idx="406">
                  <c:v>358.40720802756795</c:v>
                </c:pt>
                <c:pt idx="407">
                  <c:v>359.29325798560859</c:v>
                </c:pt>
                <c:pt idx="408">
                  <c:v>359.29325798560859</c:v>
                </c:pt>
                <c:pt idx="409">
                  <c:v>359.29325798560859</c:v>
                </c:pt>
                <c:pt idx="410">
                  <c:v>359.29325798560859</c:v>
                </c:pt>
                <c:pt idx="411">
                  <c:v>358.40720802756795</c:v>
                </c:pt>
                <c:pt idx="412">
                  <c:v>358.40720802756795</c:v>
                </c:pt>
                <c:pt idx="413">
                  <c:v>358.40720802756795</c:v>
                </c:pt>
                <c:pt idx="414">
                  <c:v>357.299645580017</c:v>
                </c:pt>
                <c:pt idx="415">
                  <c:v>357.299645580017</c:v>
                </c:pt>
                <c:pt idx="416">
                  <c:v>356.19208313246594</c:v>
                </c:pt>
                <c:pt idx="417">
                  <c:v>355.30603317442461</c:v>
                </c:pt>
                <c:pt idx="418">
                  <c:v>355.30603317442461</c:v>
                </c:pt>
                <c:pt idx="419">
                  <c:v>355.30603317442461</c:v>
                </c:pt>
                <c:pt idx="420">
                  <c:v>357.299645580017</c:v>
                </c:pt>
                <c:pt idx="421">
                  <c:v>357.299645580017</c:v>
                </c:pt>
                <c:pt idx="422">
                  <c:v>357.299645580017</c:v>
                </c:pt>
                <c:pt idx="423">
                  <c:v>356.19208313246594</c:v>
                </c:pt>
                <c:pt idx="424">
                  <c:v>355.30603317442461</c:v>
                </c:pt>
                <c:pt idx="425">
                  <c:v>355.30603317442461</c:v>
                </c:pt>
                <c:pt idx="426">
                  <c:v>357.299645580017</c:v>
                </c:pt>
                <c:pt idx="427">
                  <c:v>357.299645580017</c:v>
                </c:pt>
                <c:pt idx="428">
                  <c:v>358.40720802756795</c:v>
                </c:pt>
                <c:pt idx="429">
                  <c:v>357.299645580017</c:v>
                </c:pt>
                <c:pt idx="430">
                  <c:v>357.299645580017</c:v>
                </c:pt>
                <c:pt idx="431">
                  <c:v>357.299645580017</c:v>
                </c:pt>
                <c:pt idx="432">
                  <c:v>357.299645580017</c:v>
                </c:pt>
                <c:pt idx="433">
                  <c:v>357.299645580017</c:v>
                </c:pt>
                <c:pt idx="434">
                  <c:v>357.299645580017</c:v>
                </c:pt>
                <c:pt idx="435">
                  <c:v>357.299645580017</c:v>
                </c:pt>
                <c:pt idx="436">
                  <c:v>357.299645580017</c:v>
                </c:pt>
                <c:pt idx="437">
                  <c:v>356.19208313246594</c:v>
                </c:pt>
                <c:pt idx="438">
                  <c:v>358.40720802756795</c:v>
                </c:pt>
                <c:pt idx="439">
                  <c:v>359.29325798560859</c:v>
                </c:pt>
                <c:pt idx="440">
                  <c:v>357.299645580017</c:v>
                </c:pt>
                <c:pt idx="441">
                  <c:v>357.299645580017</c:v>
                </c:pt>
                <c:pt idx="442">
                  <c:v>357.299645580017</c:v>
                </c:pt>
                <c:pt idx="443">
                  <c:v>358.40720802756795</c:v>
                </c:pt>
                <c:pt idx="444">
                  <c:v>358.40720802756795</c:v>
                </c:pt>
                <c:pt idx="445">
                  <c:v>358.40720802756795</c:v>
                </c:pt>
                <c:pt idx="446">
                  <c:v>357.299645580017</c:v>
                </c:pt>
                <c:pt idx="447">
                  <c:v>357.299645580017</c:v>
                </c:pt>
                <c:pt idx="448">
                  <c:v>357.299645580017</c:v>
                </c:pt>
                <c:pt idx="449">
                  <c:v>358.40720802756795</c:v>
                </c:pt>
                <c:pt idx="450">
                  <c:v>357.299645580017</c:v>
                </c:pt>
                <c:pt idx="451">
                  <c:v>358.40720802756795</c:v>
                </c:pt>
                <c:pt idx="452">
                  <c:v>356.19208313246594</c:v>
                </c:pt>
                <c:pt idx="453">
                  <c:v>356.19208313246594</c:v>
                </c:pt>
                <c:pt idx="454">
                  <c:v>357.299645580017</c:v>
                </c:pt>
                <c:pt idx="455">
                  <c:v>357.299645580017</c:v>
                </c:pt>
                <c:pt idx="456">
                  <c:v>358.40720802756795</c:v>
                </c:pt>
                <c:pt idx="457">
                  <c:v>359.29325798560859</c:v>
                </c:pt>
                <c:pt idx="458">
                  <c:v>357.299645580017</c:v>
                </c:pt>
                <c:pt idx="459">
                  <c:v>356.19208313246594</c:v>
                </c:pt>
                <c:pt idx="460">
                  <c:v>356.19208313246594</c:v>
                </c:pt>
                <c:pt idx="461">
                  <c:v>357.299645580017</c:v>
                </c:pt>
                <c:pt idx="462">
                  <c:v>358.40720802756795</c:v>
                </c:pt>
                <c:pt idx="463">
                  <c:v>358.40720802756795</c:v>
                </c:pt>
                <c:pt idx="464">
                  <c:v>358.40720802756795</c:v>
                </c:pt>
                <c:pt idx="465">
                  <c:v>358.40720802756795</c:v>
                </c:pt>
                <c:pt idx="466">
                  <c:v>357.299645580017</c:v>
                </c:pt>
                <c:pt idx="467">
                  <c:v>357.299645580017</c:v>
                </c:pt>
                <c:pt idx="468">
                  <c:v>358.40720802756795</c:v>
                </c:pt>
                <c:pt idx="469">
                  <c:v>357.299645580017</c:v>
                </c:pt>
                <c:pt idx="470">
                  <c:v>358.40720802756795</c:v>
                </c:pt>
                <c:pt idx="471">
                  <c:v>358.40720802756795</c:v>
                </c:pt>
                <c:pt idx="472">
                  <c:v>356.19208313246594</c:v>
                </c:pt>
                <c:pt idx="473">
                  <c:v>354.1984707268735</c:v>
                </c:pt>
                <c:pt idx="474">
                  <c:v>354.1984707268735</c:v>
                </c:pt>
                <c:pt idx="475">
                  <c:v>357.299645580017</c:v>
                </c:pt>
                <c:pt idx="476">
                  <c:v>357.299645580017</c:v>
                </c:pt>
                <c:pt idx="477">
                  <c:v>359.29325798560859</c:v>
                </c:pt>
                <c:pt idx="478">
                  <c:v>358.40720802756795</c:v>
                </c:pt>
                <c:pt idx="479">
                  <c:v>356.19208313246594</c:v>
                </c:pt>
                <c:pt idx="480">
                  <c:v>357.299645580017</c:v>
                </c:pt>
                <c:pt idx="481">
                  <c:v>358.40720802756795</c:v>
                </c:pt>
                <c:pt idx="482">
                  <c:v>358.40720802756795</c:v>
                </c:pt>
                <c:pt idx="483">
                  <c:v>360.40082043316039</c:v>
                </c:pt>
                <c:pt idx="484">
                  <c:v>360.40082043316039</c:v>
                </c:pt>
                <c:pt idx="485">
                  <c:v>359.29325798560859</c:v>
                </c:pt>
                <c:pt idx="486">
                  <c:v>359.29325798560859</c:v>
                </c:pt>
                <c:pt idx="487">
                  <c:v>358.40720802756795</c:v>
                </c:pt>
                <c:pt idx="488">
                  <c:v>358.40720802756795</c:v>
                </c:pt>
                <c:pt idx="489">
                  <c:v>359.29325798560859</c:v>
                </c:pt>
                <c:pt idx="490">
                  <c:v>359.29325798560859</c:v>
                </c:pt>
                <c:pt idx="491">
                  <c:v>358.40720802756795</c:v>
                </c:pt>
                <c:pt idx="492">
                  <c:v>358.40720802756795</c:v>
                </c:pt>
                <c:pt idx="493">
                  <c:v>356.19208313246594</c:v>
                </c:pt>
                <c:pt idx="494">
                  <c:v>354.1984707268735</c:v>
                </c:pt>
                <c:pt idx="495">
                  <c:v>356.19208313246594</c:v>
                </c:pt>
                <c:pt idx="496">
                  <c:v>355.30603317442461</c:v>
                </c:pt>
                <c:pt idx="497">
                  <c:v>354.1984707268735</c:v>
                </c:pt>
                <c:pt idx="498">
                  <c:v>355.30603317442461</c:v>
                </c:pt>
                <c:pt idx="499">
                  <c:v>355.30603317442461</c:v>
                </c:pt>
                <c:pt idx="500">
                  <c:v>356.19208313246594</c:v>
                </c:pt>
                <c:pt idx="501">
                  <c:v>358.40720802756795</c:v>
                </c:pt>
                <c:pt idx="502">
                  <c:v>358.40720802756795</c:v>
                </c:pt>
                <c:pt idx="503">
                  <c:v>359.29325798560859</c:v>
                </c:pt>
                <c:pt idx="504">
                  <c:v>359.29325798560859</c:v>
                </c:pt>
                <c:pt idx="505">
                  <c:v>359.29325798560859</c:v>
                </c:pt>
                <c:pt idx="506">
                  <c:v>359.29325798560859</c:v>
                </c:pt>
                <c:pt idx="507">
                  <c:v>359.29325798560859</c:v>
                </c:pt>
                <c:pt idx="508">
                  <c:v>361.50838288071162</c:v>
                </c:pt>
                <c:pt idx="509">
                  <c:v>361.50838288071162</c:v>
                </c:pt>
                <c:pt idx="510">
                  <c:v>360.40082043316039</c:v>
                </c:pt>
                <c:pt idx="511">
                  <c:v>358.40720802756795</c:v>
                </c:pt>
                <c:pt idx="512">
                  <c:v>358.40720802756795</c:v>
                </c:pt>
                <c:pt idx="513">
                  <c:v>357.299645580017</c:v>
                </c:pt>
                <c:pt idx="514">
                  <c:v>358.40720802756795</c:v>
                </c:pt>
                <c:pt idx="515">
                  <c:v>359.29325798560859</c:v>
                </c:pt>
                <c:pt idx="516">
                  <c:v>358.40720802756795</c:v>
                </c:pt>
                <c:pt idx="517">
                  <c:v>358.40720802756795</c:v>
                </c:pt>
                <c:pt idx="518">
                  <c:v>357.299645580017</c:v>
                </c:pt>
                <c:pt idx="519">
                  <c:v>356.19208313246594</c:v>
                </c:pt>
                <c:pt idx="520">
                  <c:v>358.40720802756795</c:v>
                </c:pt>
                <c:pt idx="521">
                  <c:v>358.40720802756795</c:v>
                </c:pt>
                <c:pt idx="522">
                  <c:v>359.29325798560859</c:v>
                </c:pt>
                <c:pt idx="523">
                  <c:v>358.40720802756795</c:v>
                </c:pt>
                <c:pt idx="524">
                  <c:v>355.30603317442461</c:v>
                </c:pt>
                <c:pt idx="525">
                  <c:v>355.30603317442461</c:v>
                </c:pt>
                <c:pt idx="526">
                  <c:v>356.19208313246594</c:v>
                </c:pt>
                <c:pt idx="527">
                  <c:v>357.299645580017</c:v>
                </c:pt>
                <c:pt idx="528">
                  <c:v>358.40720802756795</c:v>
                </c:pt>
                <c:pt idx="529">
                  <c:v>357.299645580017</c:v>
                </c:pt>
                <c:pt idx="530">
                  <c:v>354.1984707268735</c:v>
                </c:pt>
                <c:pt idx="531">
                  <c:v>355.30603317442461</c:v>
                </c:pt>
                <c:pt idx="532">
                  <c:v>355.30603317442461</c:v>
                </c:pt>
                <c:pt idx="533">
                  <c:v>356.19208313246594</c:v>
                </c:pt>
                <c:pt idx="534">
                  <c:v>357.299645580017</c:v>
                </c:pt>
                <c:pt idx="535">
                  <c:v>357.299645580017</c:v>
                </c:pt>
                <c:pt idx="536">
                  <c:v>354.1984707268735</c:v>
                </c:pt>
                <c:pt idx="537">
                  <c:v>354.1984707268735</c:v>
                </c:pt>
                <c:pt idx="538">
                  <c:v>355.30603317442461</c:v>
                </c:pt>
                <c:pt idx="539">
                  <c:v>356.19208313246594</c:v>
                </c:pt>
                <c:pt idx="540">
                  <c:v>356.19208313246594</c:v>
                </c:pt>
                <c:pt idx="541">
                  <c:v>356.19208313246594</c:v>
                </c:pt>
                <c:pt idx="542">
                  <c:v>357.299645580017</c:v>
                </c:pt>
                <c:pt idx="543">
                  <c:v>357.299645580017</c:v>
                </c:pt>
                <c:pt idx="544">
                  <c:v>356.19208313246594</c:v>
                </c:pt>
                <c:pt idx="545">
                  <c:v>357.299645580017</c:v>
                </c:pt>
                <c:pt idx="546">
                  <c:v>358.40720802756795</c:v>
                </c:pt>
                <c:pt idx="547">
                  <c:v>359.29325798560859</c:v>
                </c:pt>
                <c:pt idx="548">
                  <c:v>358.40720802756795</c:v>
                </c:pt>
                <c:pt idx="549">
                  <c:v>357.299645580017</c:v>
                </c:pt>
                <c:pt idx="550">
                  <c:v>356.19208313246594</c:v>
                </c:pt>
                <c:pt idx="551">
                  <c:v>356.19208313246594</c:v>
                </c:pt>
                <c:pt idx="552">
                  <c:v>358.40720802756795</c:v>
                </c:pt>
                <c:pt idx="553">
                  <c:v>357.299645580017</c:v>
                </c:pt>
                <c:pt idx="554">
                  <c:v>357.299645580017</c:v>
                </c:pt>
                <c:pt idx="555">
                  <c:v>359.29325798560859</c:v>
                </c:pt>
                <c:pt idx="556">
                  <c:v>358.40720802756795</c:v>
                </c:pt>
                <c:pt idx="557">
                  <c:v>358.40720802756795</c:v>
                </c:pt>
                <c:pt idx="558">
                  <c:v>359.29325798560859</c:v>
                </c:pt>
                <c:pt idx="559">
                  <c:v>357.299645580017</c:v>
                </c:pt>
                <c:pt idx="560">
                  <c:v>357.299645580017</c:v>
                </c:pt>
                <c:pt idx="561">
                  <c:v>357.299645580017</c:v>
                </c:pt>
                <c:pt idx="562">
                  <c:v>357.299645580017</c:v>
                </c:pt>
                <c:pt idx="563">
                  <c:v>358.40720802756795</c:v>
                </c:pt>
                <c:pt idx="564">
                  <c:v>358.40720802756795</c:v>
                </c:pt>
                <c:pt idx="565">
                  <c:v>358.40720802756795</c:v>
                </c:pt>
                <c:pt idx="566">
                  <c:v>357.299645580017</c:v>
                </c:pt>
                <c:pt idx="567">
                  <c:v>357.299645580017</c:v>
                </c:pt>
                <c:pt idx="568">
                  <c:v>357.299645580017</c:v>
                </c:pt>
                <c:pt idx="569">
                  <c:v>359.29325798560859</c:v>
                </c:pt>
                <c:pt idx="570">
                  <c:v>358.40720802756795</c:v>
                </c:pt>
                <c:pt idx="571">
                  <c:v>358.40720802756795</c:v>
                </c:pt>
                <c:pt idx="572">
                  <c:v>358.40720802756795</c:v>
                </c:pt>
                <c:pt idx="573">
                  <c:v>359.29325798560859</c:v>
                </c:pt>
                <c:pt idx="574">
                  <c:v>359.29325798560859</c:v>
                </c:pt>
                <c:pt idx="575">
                  <c:v>358.40720802756795</c:v>
                </c:pt>
                <c:pt idx="576">
                  <c:v>356.19208313246594</c:v>
                </c:pt>
                <c:pt idx="577">
                  <c:v>356.19208313246594</c:v>
                </c:pt>
                <c:pt idx="578">
                  <c:v>356.19208313246594</c:v>
                </c:pt>
                <c:pt idx="579">
                  <c:v>358.40720802756795</c:v>
                </c:pt>
                <c:pt idx="580">
                  <c:v>357.299645580017</c:v>
                </c:pt>
                <c:pt idx="581">
                  <c:v>357.299645580017</c:v>
                </c:pt>
                <c:pt idx="582">
                  <c:v>357.299645580017</c:v>
                </c:pt>
                <c:pt idx="583">
                  <c:v>357.299645580017</c:v>
                </c:pt>
                <c:pt idx="584">
                  <c:v>357.299645580017</c:v>
                </c:pt>
                <c:pt idx="585">
                  <c:v>356.19208313246594</c:v>
                </c:pt>
                <c:pt idx="586">
                  <c:v>356.19208313246594</c:v>
                </c:pt>
                <c:pt idx="587">
                  <c:v>358.40720802756795</c:v>
                </c:pt>
                <c:pt idx="588">
                  <c:v>360.40082043316039</c:v>
                </c:pt>
                <c:pt idx="589">
                  <c:v>359.29325798560859</c:v>
                </c:pt>
                <c:pt idx="590">
                  <c:v>358.40720802756795</c:v>
                </c:pt>
                <c:pt idx="591">
                  <c:v>356.19208313246594</c:v>
                </c:pt>
                <c:pt idx="592">
                  <c:v>356.19208313246594</c:v>
                </c:pt>
                <c:pt idx="593">
                  <c:v>358.40720802756795</c:v>
                </c:pt>
                <c:pt idx="594">
                  <c:v>357.299645580017</c:v>
                </c:pt>
                <c:pt idx="595">
                  <c:v>359.29325798560859</c:v>
                </c:pt>
                <c:pt idx="596">
                  <c:v>359.29325798560859</c:v>
                </c:pt>
                <c:pt idx="597">
                  <c:v>359.29325798560859</c:v>
                </c:pt>
                <c:pt idx="598">
                  <c:v>359.29325798560859</c:v>
                </c:pt>
                <c:pt idx="599">
                  <c:v>359.29325798560859</c:v>
                </c:pt>
                <c:pt idx="600">
                  <c:v>358.40720802756795</c:v>
                </c:pt>
                <c:pt idx="601">
                  <c:v>359.29325798560859</c:v>
                </c:pt>
                <c:pt idx="602">
                  <c:v>357.299645580017</c:v>
                </c:pt>
                <c:pt idx="603">
                  <c:v>357.299645580017</c:v>
                </c:pt>
                <c:pt idx="604">
                  <c:v>357.299645580017</c:v>
                </c:pt>
                <c:pt idx="605">
                  <c:v>357.299645580017</c:v>
                </c:pt>
                <c:pt idx="606">
                  <c:v>357.299645580017</c:v>
                </c:pt>
                <c:pt idx="607">
                  <c:v>357.299645580017</c:v>
                </c:pt>
                <c:pt idx="608">
                  <c:v>357.299645580017</c:v>
                </c:pt>
                <c:pt idx="609">
                  <c:v>356.19208313246594</c:v>
                </c:pt>
                <c:pt idx="610">
                  <c:v>357.299645580017</c:v>
                </c:pt>
                <c:pt idx="611">
                  <c:v>359.29325798560859</c:v>
                </c:pt>
                <c:pt idx="612">
                  <c:v>360.40082043316039</c:v>
                </c:pt>
                <c:pt idx="613">
                  <c:v>359.29325798560859</c:v>
                </c:pt>
                <c:pt idx="614">
                  <c:v>359.29325798560859</c:v>
                </c:pt>
                <c:pt idx="615">
                  <c:v>359.29325798560859</c:v>
                </c:pt>
                <c:pt idx="616">
                  <c:v>360.40082043316039</c:v>
                </c:pt>
                <c:pt idx="617">
                  <c:v>359.29325798560859</c:v>
                </c:pt>
                <c:pt idx="618">
                  <c:v>356.19208313246594</c:v>
                </c:pt>
                <c:pt idx="619">
                  <c:v>357.299645580017</c:v>
                </c:pt>
                <c:pt idx="620">
                  <c:v>355.30603317442461</c:v>
                </c:pt>
                <c:pt idx="621">
                  <c:v>354.1984707268735</c:v>
                </c:pt>
                <c:pt idx="622">
                  <c:v>354.1984707268735</c:v>
                </c:pt>
                <c:pt idx="623">
                  <c:v>355.30603317442461</c:v>
                </c:pt>
                <c:pt idx="624">
                  <c:v>356.19208313246594</c:v>
                </c:pt>
                <c:pt idx="625">
                  <c:v>357.299645580017</c:v>
                </c:pt>
                <c:pt idx="626">
                  <c:v>356.19208313246594</c:v>
                </c:pt>
                <c:pt idx="627">
                  <c:v>356.19208313246594</c:v>
                </c:pt>
                <c:pt idx="628">
                  <c:v>358.40720802756795</c:v>
                </c:pt>
                <c:pt idx="629">
                  <c:v>356.19208313246594</c:v>
                </c:pt>
                <c:pt idx="630">
                  <c:v>357.299645580017</c:v>
                </c:pt>
                <c:pt idx="631">
                  <c:v>359.29325798560859</c:v>
                </c:pt>
                <c:pt idx="632">
                  <c:v>359.29325798560859</c:v>
                </c:pt>
                <c:pt idx="633">
                  <c:v>358.40720802756795</c:v>
                </c:pt>
                <c:pt idx="634">
                  <c:v>357.299645580017</c:v>
                </c:pt>
                <c:pt idx="635">
                  <c:v>357.299645580017</c:v>
                </c:pt>
                <c:pt idx="636">
                  <c:v>357.299645580017</c:v>
                </c:pt>
                <c:pt idx="637">
                  <c:v>360.40082043316039</c:v>
                </c:pt>
                <c:pt idx="638">
                  <c:v>357.299645580017</c:v>
                </c:pt>
                <c:pt idx="639">
                  <c:v>357.299645580017</c:v>
                </c:pt>
                <c:pt idx="640">
                  <c:v>359.29325798560859</c:v>
                </c:pt>
                <c:pt idx="641">
                  <c:v>359.29325798560859</c:v>
                </c:pt>
                <c:pt idx="642">
                  <c:v>358.40720802756795</c:v>
                </c:pt>
                <c:pt idx="643">
                  <c:v>359.29325798560859</c:v>
                </c:pt>
                <c:pt idx="644">
                  <c:v>358.40720802756795</c:v>
                </c:pt>
                <c:pt idx="645">
                  <c:v>359.29325798560859</c:v>
                </c:pt>
                <c:pt idx="646">
                  <c:v>361.50838288071162</c:v>
                </c:pt>
                <c:pt idx="647">
                  <c:v>360.40082043316039</c:v>
                </c:pt>
                <c:pt idx="648">
                  <c:v>358.40720802756795</c:v>
                </c:pt>
                <c:pt idx="649">
                  <c:v>358.40720802756795</c:v>
                </c:pt>
                <c:pt idx="650">
                  <c:v>358.40720802756795</c:v>
                </c:pt>
                <c:pt idx="651">
                  <c:v>357.299645580017</c:v>
                </c:pt>
                <c:pt idx="652">
                  <c:v>356.19208313246594</c:v>
                </c:pt>
                <c:pt idx="653">
                  <c:v>359.29325798560859</c:v>
                </c:pt>
                <c:pt idx="654">
                  <c:v>359.29325798560859</c:v>
                </c:pt>
                <c:pt idx="655">
                  <c:v>359.29325798560859</c:v>
                </c:pt>
                <c:pt idx="656">
                  <c:v>357.299645580017</c:v>
                </c:pt>
                <c:pt idx="657">
                  <c:v>357.299645580017</c:v>
                </c:pt>
                <c:pt idx="658">
                  <c:v>358.40720802756795</c:v>
                </c:pt>
                <c:pt idx="659">
                  <c:v>358.40720802756795</c:v>
                </c:pt>
                <c:pt idx="660">
                  <c:v>358.40720802756795</c:v>
                </c:pt>
                <c:pt idx="661">
                  <c:v>357.299645580017</c:v>
                </c:pt>
                <c:pt idx="662">
                  <c:v>356.19208313246594</c:v>
                </c:pt>
                <c:pt idx="663">
                  <c:v>354.1984707268735</c:v>
                </c:pt>
                <c:pt idx="664">
                  <c:v>357.299645580017</c:v>
                </c:pt>
                <c:pt idx="665">
                  <c:v>357.299645580017</c:v>
                </c:pt>
                <c:pt idx="666">
                  <c:v>356.19208313246594</c:v>
                </c:pt>
                <c:pt idx="667">
                  <c:v>357.299645580017</c:v>
                </c:pt>
                <c:pt idx="668">
                  <c:v>357.299645580017</c:v>
                </c:pt>
                <c:pt idx="669">
                  <c:v>358.40720802756795</c:v>
                </c:pt>
                <c:pt idx="670">
                  <c:v>359.29325798560859</c:v>
                </c:pt>
                <c:pt idx="671">
                  <c:v>359.29325798560859</c:v>
                </c:pt>
                <c:pt idx="672">
                  <c:v>359.29325798560859</c:v>
                </c:pt>
                <c:pt idx="673">
                  <c:v>359.29325798560859</c:v>
                </c:pt>
                <c:pt idx="674">
                  <c:v>360.40082043316039</c:v>
                </c:pt>
                <c:pt idx="675">
                  <c:v>359.29325798560859</c:v>
                </c:pt>
                <c:pt idx="676">
                  <c:v>358.40720802756795</c:v>
                </c:pt>
                <c:pt idx="677">
                  <c:v>359.29325798560859</c:v>
                </c:pt>
                <c:pt idx="678">
                  <c:v>359.29325798560859</c:v>
                </c:pt>
                <c:pt idx="679">
                  <c:v>359.29325798560859</c:v>
                </c:pt>
                <c:pt idx="680">
                  <c:v>359.29325798560859</c:v>
                </c:pt>
                <c:pt idx="681">
                  <c:v>358.40720802756795</c:v>
                </c:pt>
                <c:pt idx="682">
                  <c:v>359.29325798560859</c:v>
                </c:pt>
                <c:pt idx="683">
                  <c:v>358.40720802756795</c:v>
                </c:pt>
                <c:pt idx="684">
                  <c:v>356.19208313246594</c:v>
                </c:pt>
                <c:pt idx="685">
                  <c:v>358.40720802756795</c:v>
                </c:pt>
                <c:pt idx="686">
                  <c:v>357.299645580017</c:v>
                </c:pt>
                <c:pt idx="687">
                  <c:v>357.299645580017</c:v>
                </c:pt>
                <c:pt idx="688">
                  <c:v>358.40720802756795</c:v>
                </c:pt>
                <c:pt idx="689">
                  <c:v>358.40720802756795</c:v>
                </c:pt>
                <c:pt idx="690">
                  <c:v>358.40720802756795</c:v>
                </c:pt>
                <c:pt idx="691">
                  <c:v>358.40720802756795</c:v>
                </c:pt>
                <c:pt idx="692">
                  <c:v>356.19208313246594</c:v>
                </c:pt>
                <c:pt idx="693">
                  <c:v>358.40720802756795</c:v>
                </c:pt>
                <c:pt idx="694">
                  <c:v>356.19208313246594</c:v>
                </c:pt>
                <c:pt idx="695">
                  <c:v>357.299645580017</c:v>
                </c:pt>
                <c:pt idx="696">
                  <c:v>358.40720802756795</c:v>
                </c:pt>
                <c:pt idx="697">
                  <c:v>358.40720802756795</c:v>
                </c:pt>
                <c:pt idx="698">
                  <c:v>357.299645580017</c:v>
                </c:pt>
                <c:pt idx="699">
                  <c:v>359.29325798560859</c:v>
                </c:pt>
                <c:pt idx="700">
                  <c:v>359.29325798560859</c:v>
                </c:pt>
                <c:pt idx="701">
                  <c:v>357.299645580017</c:v>
                </c:pt>
                <c:pt idx="702">
                  <c:v>356.19208313246594</c:v>
                </c:pt>
                <c:pt idx="703">
                  <c:v>358.40720802756795</c:v>
                </c:pt>
                <c:pt idx="704">
                  <c:v>358.40720802756795</c:v>
                </c:pt>
                <c:pt idx="705">
                  <c:v>359.29325798560859</c:v>
                </c:pt>
                <c:pt idx="706">
                  <c:v>358.40720802756795</c:v>
                </c:pt>
                <c:pt idx="707">
                  <c:v>358.40720802756795</c:v>
                </c:pt>
                <c:pt idx="708">
                  <c:v>358.40720802756795</c:v>
                </c:pt>
                <c:pt idx="709">
                  <c:v>359.29325798560859</c:v>
                </c:pt>
                <c:pt idx="710">
                  <c:v>359.29325798560859</c:v>
                </c:pt>
                <c:pt idx="711">
                  <c:v>360.40082043316039</c:v>
                </c:pt>
                <c:pt idx="712">
                  <c:v>359.29325798560859</c:v>
                </c:pt>
                <c:pt idx="713">
                  <c:v>357.299645580017</c:v>
                </c:pt>
                <c:pt idx="714">
                  <c:v>357.299645580017</c:v>
                </c:pt>
                <c:pt idx="715">
                  <c:v>357.299645580017</c:v>
                </c:pt>
                <c:pt idx="716">
                  <c:v>357.299645580017</c:v>
                </c:pt>
                <c:pt idx="717">
                  <c:v>358.40720802756795</c:v>
                </c:pt>
                <c:pt idx="718">
                  <c:v>359.29325798560859</c:v>
                </c:pt>
                <c:pt idx="719">
                  <c:v>359.29325798560859</c:v>
                </c:pt>
                <c:pt idx="720">
                  <c:v>357.299645580017</c:v>
                </c:pt>
                <c:pt idx="721">
                  <c:v>358.40720802756795</c:v>
                </c:pt>
                <c:pt idx="722">
                  <c:v>358.40720802756795</c:v>
                </c:pt>
                <c:pt idx="723">
                  <c:v>359.29325798560859</c:v>
                </c:pt>
                <c:pt idx="724">
                  <c:v>358.40720802756795</c:v>
                </c:pt>
                <c:pt idx="725">
                  <c:v>358.40720802756795</c:v>
                </c:pt>
                <c:pt idx="726">
                  <c:v>359.29325798560859</c:v>
                </c:pt>
                <c:pt idx="727">
                  <c:v>357.299645580017</c:v>
                </c:pt>
                <c:pt idx="728">
                  <c:v>355.30603317442461</c:v>
                </c:pt>
                <c:pt idx="729">
                  <c:v>355.30603317442461</c:v>
                </c:pt>
                <c:pt idx="730">
                  <c:v>356.19208313246594</c:v>
                </c:pt>
                <c:pt idx="731">
                  <c:v>357.299645580017</c:v>
                </c:pt>
                <c:pt idx="732">
                  <c:v>358.40720802756795</c:v>
                </c:pt>
                <c:pt idx="733">
                  <c:v>358.40720802756795</c:v>
                </c:pt>
                <c:pt idx="734">
                  <c:v>357.299645580017</c:v>
                </c:pt>
                <c:pt idx="735">
                  <c:v>357.299645580017</c:v>
                </c:pt>
                <c:pt idx="736">
                  <c:v>358.40720802756795</c:v>
                </c:pt>
                <c:pt idx="737">
                  <c:v>359.29325798560859</c:v>
                </c:pt>
                <c:pt idx="738">
                  <c:v>359.29325798560859</c:v>
                </c:pt>
                <c:pt idx="739">
                  <c:v>358.40720802756795</c:v>
                </c:pt>
                <c:pt idx="740">
                  <c:v>357.299645580017</c:v>
                </c:pt>
                <c:pt idx="741">
                  <c:v>356.19208313246594</c:v>
                </c:pt>
                <c:pt idx="742">
                  <c:v>358.40720802756795</c:v>
                </c:pt>
                <c:pt idx="743">
                  <c:v>358.40720802756795</c:v>
                </c:pt>
                <c:pt idx="744">
                  <c:v>357.299645580017</c:v>
                </c:pt>
                <c:pt idx="745">
                  <c:v>358.40720802756795</c:v>
                </c:pt>
                <c:pt idx="746">
                  <c:v>358.40720802756795</c:v>
                </c:pt>
                <c:pt idx="747">
                  <c:v>358.40720802756795</c:v>
                </c:pt>
                <c:pt idx="748">
                  <c:v>359.29325798560859</c:v>
                </c:pt>
                <c:pt idx="749">
                  <c:v>361.50838288071162</c:v>
                </c:pt>
                <c:pt idx="750">
                  <c:v>360.40082043316039</c:v>
                </c:pt>
                <c:pt idx="751">
                  <c:v>358.40720802756795</c:v>
                </c:pt>
                <c:pt idx="752">
                  <c:v>357.299645580017</c:v>
                </c:pt>
                <c:pt idx="753">
                  <c:v>358.40720802756795</c:v>
                </c:pt>
                <c:pt idx="754">
                  <c:v>359.29325798560859</c:v>
                </c:pt>
                <c:pt idx="755">
                  <c:v>358.40720802756795</c:v>
                </c:pt>
                <c:pt idx="756">
                  <c:v>360.40082043316039</c:v>
                </c:pt>
                <c:pt idx="757">
                  <c:v>361.50838288071162</c:v>
                </c:pt>
                <c:pt idx="758">
                  <c:v>358.40720802756795</c:v>
                </c:pt>
                <c:pt idx="759">
                  <c:v>356.19208313246594</c:v>
                </c:pt>
                <c:pt idx="760">
                  <c:v>358.40720802756795</c:v>
                </c:pt>
                <c:pt idx="761">
                  <c:v>359.29325798560859</c:v>
                </c:pt>
                <c:pt idx="762">
                  <c:v>360.40082043316039</c:v>
                </c:pt>
                <c:pt idx="763">
                  <c:v>360.40082043316039</c:v>
                </c:pt>
                <c:pt idx="764">
                  <c:v>359.29325798560859</c:v>
                </c:pt>
                <c:pt idx="765">
                  <c:v>359.29325798560859</c:v>
                </c:pt>
                <c:pt idx="766">
                  <c:v>358.40720802756795</c:v>
                </c:pt>
                <c:pt idx="767">
                  <c:v>356.19208313246594</c:v>
                </c:pt>
                <c:pt idx="768">
                  <c:v>357.299645580017</c:v>
                </c:pt>
                <c:pt idx="769">
                  <c:v>359.29325798560859</c:v>
                </c:pt>
                <c:pt idx="770">
                  <c:v>359.29325798560859</c:v>
                </c:pt>
                <c:pt idx="771">
                  <c:v>357.299645580017</c:v>
                </c:pt>
                <c:pt idx="772">
                  <c:v>357.299645580017</c:v>
                </c:pt>
                <c:pt idx="773">
                  <c:v>358.40720802756795</c:v>
                </c:pt>
                <c:pt idx="774">
                  <c:v>358.40720802756795</c:v>
                </c:pt>
                <c:pt idx="775">
                  <c:v>358.40720802756795</c:v>
                </c:pt>
                <c:pt idx="776">
                  <c:v>359.29325798560859</c:v>
                </c:pt>
                <c:pt idx="777">
                  <c:v>358.40720802756795</c:v>
                </c:pt>
                <c:pt idx="778">
                  <c:v>358.40720802756795</c:v>
                </c:pt>
                <c:pt idx="779">
                  <c:v>357.299645580017</c:v>
                </c:pt>
                <c:pt idx="780">
                  <c:v>356.19208313246594</c:v>
                </c:pt>
              </c:numCache>
            </c:numRef>
          </c:yVal>
          <c:smooth val="0"/>
        </c:ser>
        <c:ser>
          <c:idx val="0"/>
          <c:order val="2"/>
          <c:tx>
            <c:v>tap 2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A50FSV!$P$4:$P$784</c:f>
              <c:numCache>
                <c:formatCode>General</c:formatCode>
                <c:ptCount val="781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0.10083333333333333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0.15845238095238123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0.20166666666666666</c:v>
                </c:pt>
                <c:pt idx="15">
                  <c:v>0.2160714285714288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0.31690476190476263</c:v>
                </c:pt>
                <c:pt idx="23">
                  <c:v>0.33130952380952428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0.54738095238095241</c:v>
                </c:pt>
                <c:pt idx="39">
                  <c:v>0.56178571428571478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0.63380952380952438</c:v>
                </c:pt>
                <c:pt idx="45">
                  <c:v>0.64821428571428552</c:v>
                </c:pt>
                <c:pt idx="46">
                  <c:v>0.66261904761904855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0.76345238095238055</c:v>
                </c:pt>
                <c:pt idx="54">
                  <c:v>0.7778571428571428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0.86428571428571477</c:v>
                </c:pt>
                <c:pt idx="61">
                  <c:v>0.87869047619047758</c:v>
                </c:pt>
                <c:pt idx="62">
                  <c:v>0.89309523809523805</c:v>
                </c:pt>
                <c:pt idx="63">
                  <c:v>0.90749999999999997</c:v>
                </c:pt>
                <c:pt idx="64">
                  <c:v>0.92190476190476156</c:v>
                </c:pt>
                <c:pt idx="65">
                  <c:v>0.93630952380952381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0.97952380952381002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1.0227380952380944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1.065952380952381</c:v>
                </c:pt>
                <c:pt idx="75">
                  <c:v>1.0803571428571437</c:v>
                </c:pt>
                <c:pt idx="76">
                  <c:v>1.0947619047619057</c:v>
                </c:pt>
                <c:pt idx="77">
                  <c:v>1.1091666666666666</c:v>
                </c:pt>
                <c:pt idx="78">
                  <c:v>1.1235714285714287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1.1667857142857156</c:v>
                </c:pt>
                <c:pt idx="82">
                  <c:v>1.1811904761904759</c:v>
                </c:pt>
                <c:pt idx="83">
                  <c:v>1.1955952380952382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1.2676190476190468</c:v>
                </c:pt>
                <c:pt idx="89">
                  <c:v>1.2820238095238101</c:v>
                </c:pt>
                <c:pt idx="90">
                  <c:v>1.2964285714285724</c:v>
                </c:pt>
                <c:pt idx="91">
                  <c:v>1.3108333333333333</c:v>
                </c:pt>
                <c:pt idx="92">
                  <c:v>1.3252380952380944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1.3972619047619057</c:v>
                </c:pt>
                <c:pt idx="98">
                  <c:v>1.4116666666666657</c:v>
                </c:pt>
                <c:pt idx="99">
                  <c:v>1.4260714285714287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1.5557142857142845</c:v>
                </c:pt>
                <c:pt idx="109">
                  <c:v>1.5701190476190476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1.6133333333333333</c:v>
                </c:pt>
                <c:pt idx="113">
                  <c:v>1.6277380952380944</c:v>
                </c:pt>
                <c:pt idx="114">
                  <c:v>1.6421428571428571</c:v>
                </c:pt>
                <c:pt idx="115">
                  <c:v>1.6565476190476189</c:v>
                </c:pt>
                <c:pt idx="116">
                  <c:v>1.6709523809523819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1.7141666666666666</c:v>
                </c:pt>
                <c:pt idx="120">
                  <c:v>1.7285714285714286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1.7717857142857143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1.8149999999999991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1.8582142857142856</c:v>
                </c:pt>
                <c:pt idx="130">
                  <c:v>1.8726190476190476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1.9158333333333333</c:v>
                </c:pt>
                <c:pt idx="134">
                  <c:v>1.9302380952380953</c:v>
                </c:pt>
                <c:pt idx="135">
                  <c:v>1.9446428571428571</c:v>
                </c:pt>
                <c:pt idx="136">
                  <c:v>1.9590476190476189</c:v>
                </c:pt>
                <c:pt idx="137">
                  <c:v>1.9734523809523818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2.0454761904761907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2.1319047619047637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2.3335714285714286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2.3911904761904772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2.5352380952380935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2.592857142857143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2.6360714285714284</c:v>
                </c:pt>
                <c:pt idx="184">
                  <c:v>2.6504761904761907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2.8521428571428573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3.0538095238095222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3.1114285714285708</c:v>
                </c:pt>
                <c:pt idx="217">
                  <c:v>3.1258333333333335</c:v>
                </c:pt>
                <c:pt idx="218">
                  <c:v>3.1402380952380953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3.2266666666666666</c:v>
                </c:pt>
                <c:pt idx="225">
                  <c:v>3.2410714285714302</c:v>
                </c:pt>
                <c:pt idx="226">
                  <c:v>3.2554761904761889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3.3130952380952379</c:v>
                </c:pt>
                <c:pt idx="231">
                  <c:v>3.3275000000000001</c:v>
                </c:pt>
                <c:pt idx="232">
                  <c:v>3.3419047619047619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3.4283333333333332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3.5147619047619045</c:v>
                </c:pt>
                <c:pt idx="245">
                  <c:v>3.5291666666666672</c:v>
                </c:pt>
                <c:pt idx="246">
                  <c:v>3.5435714285714304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3.6155952380952381</c:v>
                </c:pt>
                <c:pt idx="252">
                  <c:v>3.63</c:v>
                </c:pt>
                <c:pt idx="253">
                  <c:v>3.6444047619047635</c:v>
                </c:pt>
                <c:pt idx="254">
                  <c:v>3.6588095238095222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3.7308333333333334</c:v>
                </c:pt>
                <c:pt idx="260">
                  <c:v>3.7452380952380953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3.8172619047619047</c:v>
                </c:pt>
                <c:pt idx="266">
                  <c:v>3.8316666666666643</c:v>
                </c:pt>
                <c:pt idx="267">
                  <c:v>3.8460714285714284</c:v>
                </c:pt>
                <c:pt idx="268">
                  <c:v>3.8604761904761888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3.9036904761904778</c:v>
                </c:pt>
                <c:pt idx="272">
                  <c:v>3.9180952380952379</c:v>
                </c:pt>
                <c:pt idx="273">
                  <c:v>3.9324999999999979</c:v>
                </c:pt>
                <c:pt idx="274">
                  <c:v>3.9469047619047619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4.2638095238095239</c:v>
                </c:pt>
                <c:pt idx="297">
                  <c:v>4.2782142857142889</c:v>
                </c:pt>
                <c:pt idx="298">
                  <c:v>4.2926190476190476</c:v>
                </c:pt>
                <c:pt idx="299">
                  <c:v>4.3070238095238098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4.3790476190476193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4.4942857142857147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4.6671428571428519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4.7535714285714281</c:v>
                </c:pt>
                <c:pt idx="331">
                  <c:v>4.7679761904761895</c:v>
                </c:pt>
                <c:pt idx="332">
                  <c:v>4.7823809523809491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4.8976190476190444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5.1857142857142859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5.2721428571428568</c:v>
                </c:pt>
                <c:pt idx="367">
                  <c:v>5.2865476190476191</c:v>
                </c:pt>
                <c:pt idx="368">
                  <c:v>5.3009523809523813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5.3729761904761908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5.5890476190476193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5.6610714285714288</c:v>
                </c:pt>
                <c:pt idx="394">
                  <c:v>5.6754761904761901</c:v>
                </c:pt>
                <c:pt idx="395">
                  <c:v>5.6898809523809479</c:v>
                </c:pt>
                <c:pt idx="396">
                  <c:v>5.7042857142857146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5.7763095238095303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5.9635714285714281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6.0644047619047576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6.1076190476190444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6.23726190476191</c:v>
                </c:pt>
                <c:pt idx="434">
                  <c:v>6.2516666666666705</c:v>
                </c:pt>
                <c:pt idx="435">
                  <c:v>6.2660714285714283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6.4533333333333394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</c:v>
                </c:pt>
                <c:pt idx="452">
                  <c:v>6.5109523809523813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6.6261904761904713</c:v>
                </c:pt>
                <c:pt idx="461">
                  <c:v>6.6405952380952309</c:v>
                </c:pt>
                <c:pt idx="462">
                  <c:v>6.6549999999999958</c:v>
                </c:pt>
                <c:pt idx="463">
                  <c:v>6.6694047619047616</c:v>
                </c:pt>
                <c:pt idx="464">
                  <c:v>6.6838095238095239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6.7270238095238097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6.9142857142857146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7.0295238095238091</c:v>
                </c:pt>
                <c:pt idx="489">
                  <c:v>7.0439285714285695</c:v>
                </c:pt>
                <c:pt idx="490">
                  <c:v>7.058333333333338</c:v>
                </c:pt>
                <c:pt idx="491">
                  <c:v>7.0727380952380985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7.1303571428571431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7.2167857142857104</c:v>
                </c:pt>
                <c:pt idx="502">
                  <c:v>7.2311904761904762</c:v>
                </c:pt>
                <c:pt idx="503">
                  <c:v>7.245595238095234</c:v>
                </c:pt>
                <c:pt idx="504">
                  <c:v>7.26</c:v>
                </c:pt>
                <c:pt idx="505">
                  <c:v>7.274404761904762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7.3176190476190444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7.4328571428571424</c:v>
                </c:pt>
                <c:pt idx="517">
                  <c:v>7.4472619047619091</c:v>
                </c:pt>
                <c:pt idx="518">
                  <c:v>7.4616666666666704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7.6345238095238095</c:v>
                </c:pt>
                <c:pt idx="531">
                  <c:v>7.6489285714285682</c:v>
                </c:pt>
                <c:pt idx="532">
                  <c:v>7.6633333333333331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7.7209523809523812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7.8073809523809468</c:v>
                </c:pt>
                <c:pt idx="543">
                  <c:v>7.8217857142857108</c:v>
                </c:pt>
                <c:pt idx="544">
                  <c:v>7.8361904761904757</c:v>
                </c:pt>
                <c:pt idx="545">
                  <c:v>7.8505952380952309</c:v>
                </c:pt>
                <c:pt idx="546">
                  <c:v>7.8649999999999958</c:v>
                </c:pt>
                <c:pt idx="547">
                  <c:v>7.8794047619047634</c:v>
                </c:pt>
                <c:pt idx="548">
                  <c:v>7.8938095238095238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8.1675000000000004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8.3403571428571333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8.3979761904761911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8.5276190476190497</c:v>
                </c:pt>
                <c:pt idx="593">
                  <c:v>8.5420238095238101</c:v>
                </c:pt>
                <c:pt idx="594">
                  <c:v>8.5564285714285706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8.6140476190476267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8.7004761904761825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8.7580952380952475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8.9885714285714169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9.1470238095238017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9.2046428571428578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9.3342857142857145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9.5071428571428562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9.5647619047619052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9.795238095238096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9.9536904761904754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10.140952380952369</c:v>
                </c:pt>
                <c:pt idx="705">
                  <c:v>10.155357142857143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10.371428571428572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10.501071428571416</c:v>
                </c:pt>
                <c:pt idx="730">
                  <c:v>10.515476190476194</c:v>
                </c:pt>
                <c:pt idx="731">
                  <c:v>10.52988095238096</c:v>
                </c:pt>
                <c:pt idx="732">
                  <c:v>10.544285714285714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10.601904761904763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10.745952380952373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10.817976190476191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10.962023809523817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11.178095238095246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</c:numCache>
            </c:numRef>
          </c:xVal>
          <c:yVal>
            <c:numRef>
              <c:f>A50FSV!$Q$4:$Q$784</c:f>
              <c:numCache>
                <c:formatCode>General</c:formatCode>
                <c:ptCount val="781"/>
                <c:pt idx="0">
                  <c:v>0</c:v>
                </c:pt>
                <c:pt idx="1">
                  <c:v>4.8732747692252758</c:v>
                </c:pt>
                <c:pt idx="2">
                  <c:v>4.4302497902048064</c:v>
                </c:pt>
                <c:pt idx="3">
                  <c:v>4.4302497902048064</c:v>
                </c:pt>
                <c:pt idx="4">
                  <c:v>4.4302497902048064</c:v>
                </c:pt>
                <c:pt idx="5">
                  <c:v>4.4302497902048064</c:v>
                </c:pt>
                <c:pt idx="6">
                  <c:v>4.4302497902048064</c:v>
                </c:pt>
                <c:pt idx="7">
                  <c:v>4.2087373006945574</c:v>
                </c:pt>
                <c:pt idx="8">
                  <c:v>4.4302497902048064</c:v>
                </c:pt>
                <c:pt idx="9">
                  <c:v>4.4302497902048064</c:v>
                </c:pt>
                <c:pt idx="10">
                  <c:v>3.9872248111843196</c:v>
                </c:pt>
                <c:pt idx="11">
                  <c:v>4.2087373006945574</c:v>
                </c:pt>
                <c:pt idx="12">
                  <c:v>4.2087373006945574</c:v>
                </c:pt>
                <c:pt idx="13">
                  <c:v>3.9872248111843196</c:v>
                </c:pt>
                <c:pt idx="14">
                  <c:v>3.9872248111843196</c:v>
                </c:pt>
                <c:pt idx="15">
                  <c:v>3.7657123216740782</c:v>
                </c:pt>
                <c:pt idx="16">
                  <c:v>3.9872248111843196</c:v>
                </c:pt>
                <c:pt idx="17">
                  <c:v>3.7657123216740782</c:v>
                </c:pt>
                <c:pt idx="18">
                  <c:v>3.5441998321638382</c:v>
                </c:pt>
                <c:pt idx="19">
                  <c:v>3.9872248111843196</c:v>
                </c:pt>
                <c:pt idx="20">
                  <c:v>3.3226873426535981</c:v>
                </c:pt>
                <c:pt idx="21">
                  <c:v>3.3226873426535981</c:v>
                </c:pt>
                <c:pt idx="22">
                  <c:v>3.3226873426535981</c:v>
                </c:pt>
                <c:pt idx="23">
                  <c:v>3.5441998321638382</c:v>
                </c:pt>
                <c:pt idx="24">
                  <c:v>3.5441998321638382</c:v>
                </c:pt>
                <c:pt idx="25">
                  <c:v>3.1011748531433594</c:v>
                </c:pt>
                <c:pt idx="26">
                  <c:v>3.3226873426535981</c:v>
                </c:pt>
                <c:pt idx="27">
                  <c:v>3.3226873426535981</c:v>
                </c:pt>
                <c:pt idx="28">
                  <c:v>3.3226873426535981</c:v>
                </c:pt>
                <c:pt idx="29">
                  <c:v>3.1011748531433594</c:v>
                </c:pt>
                <c:pt idx="30">
                  <c:v>3.3226873426535981</c:v>
                </c:pt>
                <c:pt idx="31">
                  <c:v>3.3226873426535981</c:v>
                </c:pt>
                <c:pt idx="32">
                  <c:v>3.1011748531433594</c:v>
                </c:pt>
                <c:pt idx="33">
                  <c:v>3.1011748531433594</c:v>
                </c:pt>
                <c:pt idx="34">
                  <c:v>3.1011748531433594</c:v>
                </c:pt>
                <c:pt idx="35">
                  <c:v>3.3226873426535981</c:v>
                </c:pt>
                <c:pt idx="36">
                  <c:v>3.7657123216740782</c:v>
                </c:pt>
                <c:pt idx="37">
                  <c:v>3.1011748531433594</c:v>
                </c:pt>
                <c:pt idx="38">
                  <c:v>2.8796623636331145</c:v>
                </c:pt>
                <c:pt idx="39">
                  <c:v>2.8796623636331145</c:v>
                </c:pt>
                <c:pt idx="40">
                  <c:v>3.1011748531433594</c:v>
                </c:pt>
                <c:pt idx="41">
                  <c:v>2.8796623636331145</c:v>
                </c:pt>
                <c:pt idx="42">
                  <c:v>3.1011748531433594</c:v>
                </c:pt>
                <c:pt idx="43">
                  <c:v>3.1011748531433594</c:v>
                </c:pt>
                <c:pt idx="44">
                  <c:v>3.3226873426535981</c:v>
                </c:pt>
                <c:pt idx="45">
                  <c:v>3.3226873426535981</c:v>
                </c:pt>
                <c:pt idx="46">
                  <c:v>3.3226873426535981</c:v>
                </c:pt>
                <c:pt idx="47">
                  <c:v>3.3226873426535981</c:v>
                </c:pt>
                <c:pt idx="48">
                  <c:v>3.5441998321638382</c:v>
                </c:pt>
                <c:pt idx="49">
                  <c:v>3.5441998321638382</c:v>
                </c:pt>
                <c:pt idx="50">
                  <c:v>3.5441998321638382</c:v>
                </c:pt>
                <c:pt idx="51">
                  <c:v>3.5441998321638382</c:v>
                </c:pt>
                <c:pt idx="52">
                  <c:v>3.5441998321638382</c:v>
                </c:pt>
                <c:pt idx="53">
                  <c:v>3.5441998321638382</c:v>
                </c:pt>
                <c:pt idx="54">
                  <c:v>3.5441998321638382</c:v>
                </c:pt>
                <c:pt idx="55">
                  <c:v>3.5441998321638382</c:v>
                </c:pt>
                <c:pt idx="56">
                  <c:v>3.5441998321638382</c:v>
                </c:pt>
                <c:pt idx="57">
                  <c:v>3.5441998321638382</c:v>
                </c:pt>
                <c:pt idx="58">
                  <c:v>3.5441998321638382</c:v>
                </c:pt>
                <c:pt idx="59">
                  <c:v>3.5441998321638382</c:v>
                </c:pt>
                <c:pt idx="60">
                  <c:v>3.5441998321638382</c:v>
                </c:pt>
                <c:pt idx="61">
                  <c:v>3.5441998321638382</c:v>
                </c:pt>
                <c:pt idx="62">
                  <c:v>3.3226873426535981</c:v>
                </c:pt>
                <c:pt idx="63">
                  <c:v>3.3226873426535981</c:v>
                </c:pt>
                <c:pt idx="64">
                  <c:v>3.3226873426535981</c:v>
                </c:pt>
                <c:pt idx="65">
                  <c:v>3.3226873426535981</c:v>
                </c:pt>
                <c:pt idx="66">
                  <c:v>3.3226873426535981</c:v>
                </c:pt>
                <c:pt idx="67">
                  <c:v>3.3226873426535981</c:v>
                </c:pt>
                <c:pt idx="68">
                  <c:v>3.5441998321638382</c:v>
                </c:pt>
                <c:pt idx="69">
                  <c:v>3.3226873426535981</c:v>
                </c:pt>
                <c:pt idx="70">
                  <c:v>3.3226873426535981</c:v>
                </c:pt>
                <c:pt idx="71">
                  <c:v>3.3226873426535981</c:v>
                </c:pt>
                <c:pt idx="72">
                  <c:v>3.3226873426535981</c:v>
                </c:pt>
                <c:pt idx="73">
                  <c:v>3.3226873426535981</c:v>
                </c:pt>
                <c:pt idx="74">
                  <c:v>3.3226873426535981</c:v>
                </c:pt>
                <c:pt idx="75">
                  <c:v>3.3226873426535981</c:v>
                </c:pt>
                <c:pt idx="76">
                  <c:v>3.3226873426535981</c:v>
                </c:pt>
                <c:pt idx="77">
                  <c:v>3.3226873426535981</c:v>
                </c:pt>
                <c:pt idx="78">
                  <c:v>3.3226873426535981</c:v>
                </c:pt>
                <c:pt idx="79">
                  <c:v>3.3226873426535981</c:v>
                </c:pt>
                <c:pt idx="80">
                  <c:v>3.3226873426535981</c:v>
                </c:pt>
                <c:pt idx="81">
                  <c:v>3.1011748531433594</c:v>
                </c:pt>
                <c:pt idx="82">
                  <c:v>3.1011748531433594</c:v>
                </c:pt>
                <c:pt idx="83">
                  <c:v>3.1011748531433594</c:v>
                </c:pt>
                <c:pt idx="84">
                  <c:v>3.3226873426535981</c:v>
                </c:pt>
                <c:pt idx="85">
                  <c:v>3.1011748531433594</c:v>
                </c:pt>
                <c:pt idx="86">
                  <c:v>3.1011748531433594</c:v>
                </c:pt>
                <c:pt idx="87">
                  <c:v>3.1011748531433594</c:v>
                </c:pt>
                <c:pt idx="88">
                  <c:v>3.1011748531433594</c:v>
                </c:pt>
                <c:pt idx="89">
                  <c:v>3.1011748531433594</c:v>
                </c:pt>
                <c:pt idx="90">
                  <c:v>3.1011748531433594</c:v>
                </c:pt>
                <c:pt idx="91">
                  <c:v>3.1011748531433594</c:v>
                </c:pt>
                <c:pt idx="92">
                  <c:v>2.8796623636331145</c:v>
                </c:pt>
                <c:pt idx="93">
                  <c:v>3.1011748531433594</c:v>
                </c:pt>
                <c:pt idx="94">
                  <c:v>3.1011748531433594</c:v>
                </c:pt>
                <c:pt idx="95">
                  <c:v>3.7657123216740782</c:v>
                </c:pt>
                <c:pt idx="96">
                  <c:v>5.9808372167764698</c:v>
                </c:pt>
                <c:pt idx="97">
                  <c:v>11.075624475511999</c:v>
                </c:pt>
                <c:pt idx="98">
                  <c:v>15.727386755227027</c:v>
                </c:pt>
                <c:pt idx="99">
                  <c:v>20.15763654543181</c:v>
                </c:pt>
                <c:pt idx="100">
                  <c:v>25.030911314657114</c:v>
                </c:pt>
                <c:pt idx="101">
                  <c:v>29.904186083882376</c:v>
                </c:pt>
                <c:pt idx="102">
                  <c:v>34.777460853107627</c:v>
                </c:pt>
                <c:pt idx="103">
                  <c:v>39.650735622332931</c:v>
                </c:pt>
                <c:pt idx="104">
                  <c:v>44.745522881068453</c:v>
                </c:pt>
                <c:pt idx="105">
                  <c:v>49.618797650293693</c:v>
                </c:pt>
                <c:pt idx="106">
                  <c:v>54.049047440498477</c:v>
                </c:pt>
                <c:pt idx="107">
                  <c:v>58.922322209723838</c:v>
                </c:pt>
                <c:pt idx="108">
                  <c:v>63.131059510418346</c:v>
                </c:pt>
                <c:pt idx="109">
                  <c:v>67.782821790133383</c:v>
                </c:pt>
                <c:pt idx="110">
                  <c:v>72.877609048868905</c:v>
                </c:pt>
                <c:pt idx="111">
                  <c:v>77.529371328583778</c:v>
                </c:pt>
                <c:pt idx="112">
                  <c:v>82.40264609780921</c:v>
                </c:pt>
                <c:pt idx="113">
                  <c:v>86.611383398503719</c:v>
                </c:pt>
                <c:pt idx="114">
                  <c:v>91.263145678218876</c:v>
                </c:pt>
                <c:pt idx="115">
                  <c:v>95.471882978913385</c:v>
                </c:pt>
                <c:pt idx="116">
                  <c:v>99.459107790097704</c:v>
                </c:pt>
                <c:pt idx="117">
                  <c:v>103.88935758030249</c:v>
                </c:pt>
                <c:pt idx="118">
                  <c:v>107.87658239148662</c:v>
                </c:pt>
                <c:pt idx="119">
                  <c:v>112.52834467120181</c:v>
                </c:pt>
                <c:pt idx="120">
                  <c:v>117.18010695091685</c:v>
                </c:pt>
                <c:pt idx="121">
                  <c:v>121.83186923063188</c:v>
                </c:pt>
                <c:pt idx="122">
                  <c:v>126.48363151034691</c:v>
                </c:pt>
                <c:pt idx="123">
                  <c:v>130.91388130055165</c:v>
                </c:pt>
                <c:pt idx="124">
                  <c:v>135.34413109075655</c:v>
                </c:pt>
                <c:pt idx="125">
                  <c:v>139.55286839145109</c:v>
                </c:pt>
                <c:pt idx="126">
                  <c:v>143.31858071312519</c:v>
                </c:pt>
                <c:pt idx="127">
                  <c:v>147.30580552430936</c:v>
                </c:pt>
                <c:pt idx="128">
                  <c:v>150.85000535647356</c:v>
                </c:pt>
                <c:pt idx="129">
                  <c:v>155.50176763618825</c:v>
                </c:pt>
                <c:pt idx="130">
                  <c:v>159.93201742639326</c:v>
                </c:pt>
                <c:pt idx="131">
                  <c:v>164.36226721659801</c:v>
                </c:pt>
                <c:pt idx="132">
                  <c:v>168.79251700680263</c:v>
                </c:pt>
                <c:pt idx="133">
                  <c:v>172.77974181798709</c:v>
                </c:pt>
                <c:pt idx="134">
                  <c:v>176.98847911868182</c:v>
                </c:pt>
                <c:pt idx="135">
                  <c:v>180.53267895084542</c:v>
                </c:pt>
                <c:pt idx="136">
                  <c:v>184.07687878300925</c:v>
                </c:pt>
                <c:pt idx="137">
                  <c:v>187.84259110468341</c:v>
                </c:pt>
                <c:pt idx="138">
                  <c:v>191.60830342635734</c:v>
                </c:pt>
                <c:pt idx="139">
                  <c:v>196.03855321656209</c:v>
                </c:pt>
                <c:pt idx="140">
                  <c:v>200.69031549627718</c:v>
                </c:pt>
                <c:pt idx="141">
                  <c:v>205.78510275501279</c:v>
                </c:pt>
                <c:pt idx="142">
                  <c:v>209.99384005570741</c:v>
                </c:pt>
                <c:pt idx="143">
                  <c:v>213.75955237738125</c:v>
                </c:pt>
                <c:pt idx="144">
                  <c:v>218.4113146570966</c:v>
                </c:pt>
                <c:pt idx="145">
                  <c:v>222.17702697877061</c:v>
                </c:pt>
                <c:pt idx="146">
                  <c:v>225.49971432142411</c:v>
                </c:pt>
                <c:pt idx="147">
                  <c:v>228.6008891745673</c:v>
                </c:pt>
                <c:pt idx="148">
                  <c:v>232.80962647526206</c:v>
                </c:pt>
                <c:pt idx="149">
                  <c:v>236.57533879693614</c:v>
                </c:pt>
                <c:pt idx="150">
                  <c:v>241.00558858714092</c:v>
                </c:pt>
                <c:pt idx="151">
                  <c:v>245.65735086685592</c:v>
                </c:pt>
                <c:pt idx="152">
                  <c:v>249.86608816755049</c:v>
                </c:pt>
                <c:pt idx="153">
                  <c:v>254.07482546824491</c:v>
                </c:pt>
                <c:pt idx="154">
                  <c:v>258.06205027942934</c:v>
                </c:pt>
                <c:pt idx="155">
                  <c:v>261.82776260110347</c:v>
                </c:pt>
                <c:pt idx="156">
                  <c:v>265.3719624332673</c:v>
                </c:pt>
                <c:pt idx="157">
                  <c:v>268.91616226543113</c:v>
                </c:pt>
                <c:pt idx="158">
                  <c:v>272.90338707661516</c:v>
                </c:pt>
                <c:pt idx="159">
                  <c:v>277.11212437731001</c:v>
                </c:pt>
                <c:pt idx="160">
                  <c:v>281.09934918849405</c:v>
                </c:pt>
                <c:pt idx="161">
                  <c:v>285.08657399967825</c:v>
                </c:pt>
                <c:pt idx="162">
                  <c:v>288.63077383184248</c:v>
                </c:pt>
                <c:pt idx="163">
                  <c:v>293.06102362204734</c:v>
                </c:pt>
                <c:pt idx="164">
                  <c:v>296.38371096470064</c:v>
                </c:pt>
                <c:pt idx="165">
                  <c:v>300.37093577588513</c:v>
                </c:pt>
                <c:pt idx="166">
                  <c:v>303.47211062902852</c:v>
                </c:pt>
                <c:pt idx="167">
                  <c:v>305.46572303462074</c:v>
                </c:pt>
                <c:pt idx="168">
                  <c:v>307.68084792972343</c:v>
                </c:pt>
                <c:pt idx="169">
                  <c:v>309.452947845805</c:v>
                </c:pt>
                <c:pt idx="170">
                  <c:v>311.22504776188669</c:v>
                </c:pt>
                <c:pt idx="171">
                  <c:v>312.77563518845875</c:v>
                </c:pt>
                <c:pt idx="172">
                  <c:v>313.88319763600964</c:v>
                </c:pt>
                <c:pt idx="173">
                  <c:v>314.54773510454072</c:v>
                </c:pt>
                <c:pt idx="174">
                  <c:v>315.65529755209167</c:v>
                </c:pt>
                <c:pt idx="175">
                  <c:v>316.09832253111199</c:v>
                </c:pt>
                <c:pt idx="176">
                  <c:v>316.54134751013265</c:v>
                </c:pt>
                <c:pt idx="177">
                  <c:v>316.31983502062241</c:v>
                </c:pt>
                <c:pt idx="178">
                  <c:v>317.8704224471939</c:v>
                </c:pt>
                <c:pt idx="179">
                  <c:v>318.09193493670409</c:v>
                </c:pt>
                <c:pt idx="180">
                  <c:v>318.97798489474553</c:v>
                </c:pt>
                <c:pt idx="181">
                  <c:v>319.86403485278635</c:v>
                </c:pt>
                <c:pt idx="182">
                  <c:v>320.08554734229625</c:v>
                </c:pt>
                <c:pt idx="183">
                  <c:v>320.30705983180678</c:v>
                </c:pt>
                <c:pt idx="184">
                  <c:v>321.19310978984765</c:v>
                </c:pt>
                <c:pt idx="185">
                  <c:v>322.07915974788824</c:v>
                </c:pt>
                <c:pt idx="186">
                  <c:v>322.300672237399</c:v>
                </c:pt>
                <c:pt idx="187">
                  <c:v>321.19310978984765</c:v>
                </c:pt>
                <c:pt idx="188">
                  <c:v>321.19310978984765</c:v>
                </c:pt>
                <c:pt idx="189">
                  <c:v>320.7500848108275</c:v>
                </c:pt>
                <c:pt idx="190">
                  <c:v>321.41462227935824</c:v>
                </c:pt>
                <c:pt idx="191">
                  <c:v>322.52218472690919</c:v>
                </c:pt>
                <c:pt idx="192">
                  <c:v>321.85764725837851</c:v>
                </c:pt>
                <c:pt idx="193">
                  <c:v>322.300672237399</c:v>
                </c:pt>
                <c:pt idx="194">
                  <c:v>322.300672237399</c:v>
                </c:pt>
                <c:pt idx="195">
                  <c:v>322.52218472690919</c:v>
                </c:pt>
                <c:pt idx="196">
                  <c:v>322.96520970592945</c:v>
                </c:pt>
                <c:pt idx="197">
                  <c:v>323.18672219543998</c:v>
                </c:pt>
                <c:pt idx="198">
                  <c:v>323.62974717446065</c:v>
                </c:pt>
                <c:pt idx="199">
                  <c:v>323.62974717446065</c:v>
                </c:pt>
                <c:pt idx="200">
                  <c:v>323.62974717446065</c:v>
                </c:pt>
                <c:pt idx="201">
                  <c:v>322.96520970592945</c:v>
                </c:pt>
                <c:pt idx="202">
                  <c:v>322.96520970592945</c:v>
                </c:pt>
                <c:pt idx="203">
                  <c:v>323.18672219543998</c:v>
                </c:pt>
                <c:pt idx="204">
                  <c:v>324.2942846429911</c:v>
                </c:pt>
                <c:pt idx="205">
                  <c:v>324.2942846429911</c:v>
                </c:pt>
                <c:pt idx="206">
                  <c:v>324.73730962201154</c:v>
                </c:pt>
                <c:pt idx="207">
                  <c:v>325.18033460103209</c:v>
                </c:pt>
                <c:pt idx="208">
                  <c:v>325.40184709054228</c:v>
                </c:pt>
                <c:pt idx="209">
                  <c:v>324.73730962201154</c:v>
                </c:pt>
                <c:pt idx="210">
                  <c:v>324.73730962201154</c:v>
                </c:pt>
                <c:pt idx="211">
                  <c:v>324.51579713250135</c:v>
                </c:pt>
                <c:pt idx="212">
                  <c:v>324.07277215348091</c:v>
                </c:pt>
                <c:pt idx="213">
                  <c:v>324.2942846429911</c:v>
                </c:pt>
                <c:pt idx="214">
                  <c:v>323.62974717446065</c:v>
                </c:pt>
                <c:pt idx="215">
                  <c:v>324.07277215348091</c:v>
                </c:pt>
                <c:pt idx="216">
                  <c:v>324.2942846429911</c:v>
                </c:pt>
                <c:pt idx="217">
                  <c:v>324.07277215348091</c:v>
                </c:pt>
                <c:pt idx="218">
                  <c:v>324.2942846429911</c:v>
                </c:pt>
                <c:pt idx="219">
                  <c:v>323.62974717446065</c:v>
                </c:pt>
                <c:pt idx="220">
                  <c:v>323.40823468495017</c:v>
                </c:pt>
                <c:pt idx="221">
                  <c:v>323.18672219543998</c:v>
                </c:pt>
                <c:pt idx="222">
                  <c:v>323.18672219543998</c:v>
                </c:pt>
                <c:pt idx="223">
                  <c:v>323.62974717446065</c:v>
                </c:pt>
                <c:pt idx="224">
                  <c:v>323.40823468495017</c:v>
                </c:pt>
                <c:pt idx="225">
                  <c:v>322.52218472690919</c:v>
                </c:pt>
                <c:pt idx="226">
                  <c:v>322.300672237399</c:v>
                </c:pt>
                <c:pt idx="227">
                  <c:v>322.96520970592945</c:v>
                </c:pt>
                <c:pt idx="228">
                  <c:v>322.96520970592945</c:v>
                </c:pt>
                <c:pt idx="229">
                  <c:v>322.52218472690919</c:v>
                </c:pt>
                <c:pt idx="230">
                  <c:v>322.52218472690919</c:v>
                </c:pt>
                <c:pt idx="231">
                  <c:v>322.07915974788824</c:v>
                </c:pt>
                <c:pt idx="232">
                  <c:v>321.85764725837851</c:v>
                </c:pt>
                <c:pt idx="233">
                  <c:v>321.85764725837851</c:v>
                </c:pt>
                <c:pt idx="234">
                  <c:v>322.52218472690919</c:v>
                </c:pt>
                <c:pt idx="235">
                  <c:v>324.07277215348091</c:v>
                </c:pt>
                <c:pt idx="236">
                  <c:v>323.62974717446065</c:v>
                </c:pt>
                <c:pt idx="237">
                  <c:v>323.40823468495017</c:v>
                </c:pt>
                <c:pt idx="238">
                  <c:v>322.96520970592945</c:v>
                </c:pt>
                <c:pt idx="239">
                  <c:v>322.74369721641926</c:v>
                </c:pt>
                <c:pt idx="240">
                  <c:v>321.63613476886798</c:v>
                </c:pt>
                <c:pt idx="241">
                  <c:v>321.85764725837851</c:v>
                </c:pt>
                <c:pt idx="242">
                  <c:v>322.74369721641926</c:v>
                </c:pt>
                <c:pt idx="243">
                  <c:v>324.07277215348091</c:v>
                </c:pt>
                <c:pt idx="244">
                  <c:v>324.73730962201154</c:v>
                </c:pt>
                <c:pt idx="245">
                  <c:v>324.07277215348091</c:v>
                </c:pt>
                <c:pt idx="246">
                  <c:v>323.40823468495017</c:v>
                </c:pt>
                <c:pt idx="247">
                  <c:v>324.2942846429911</c:v>
                </c:pt>
                <c:pt idx="248">
                  <c:v>325.18033460103209</c:v>
                </c:pt>
                <c:pt idx="249">
                  <c:v>325.84487206956317</c:v>
                </c:pt>
                <c:pt idx="250">
                  <c:v>326.28789704858303</c:v>
                </c:pt>
                <c:pt idx="251">
                  <c:v>327.39545949613409</c:v>
                </c:pt>
                <c:pt idx="252">
                  <c:v>327.83848447515464</c:v>
                </c:pt>
                <c:pt idx="253">
                  <c:v>326.73092202760364</c:v>
                </c:pt>
                <c:pt idx="254">
                  <c:v>326.28789704858303</c:v>
                </c:pt>
                <c:pt idx="255">
                  <c:v>326.73092202760364</c:v>
                </c:pt>
                <c:pt idx="256">
                  <c:v>327.17394700662419</c:v>
                </c:pt>
                <c:pt idx="257">
                  <c:v>326.95243451711394</c:v>
                </c:pt>
                <c:pt idx="258">
                  <c:v>326.95243451711394</c:v>
                </c:pt>
                <c:pt idx="259">
                  <c:v>328.05999696466512</c:v>
                </c:pt>
                <c:pt idx="260">
                  <c:v>328.28150945417485</c:v>
                </c:pt>
                <c:pt idx="261">
                  <c:v>328.05999696466512</c:v>
                </c:pt>
                <c:pt idx="262">
                  <c:v>328.50302194368538</c:v>
                </c:pt>
                <c:pt idx="263">
                  <c:v>328.05999696466512</c:v>
                </c:pt>
                <c:pt idx="264">
                  <c:v>327.83848447515464</c:v>
                </c:pt>
                <c:pt idx="265">
                  <c:v>327.83848447515464</c:v>
                </c:pt>
                <c:pt idx="266">
                  <c:v>328.9460469227061</c:v>
                </c:pt>
                <c:pt idx="267">
                  <c:v>329.61058439123701</c:v>
                </c:pt>
                <c:pt idx="268">
                  <c:v>330.4966343492772</c:v>
                </c:pt>
                <c:pt idx="269">
                  <c:v>330.93965932829803</c:v>
                </c:pt>
                <c:pt idx="270">
                  <c:v>330.4966343492772</c:v>
                </c:pt>
                <c:pt idx="271">
                  <c:v>330.05360937025728</c:v>
                </c:pt>
                <c:pt idx="272">
                  <c:v>329.83209688074732</c:v>
                </c:pt>
                <c:pt idx="273">
                  <c:v>329.38907190172671</c:v>
                </c:pt>
                <c:pt idx="274">
                  <c:v>328.9460469227061</c:v>
                </c:pt>
                <c:pt idx="275">
                  <c:v>329.16755941221629</c:v>
                </c:pt>
                <c:pt idx="276">
                  <c:v>329.38907190172671</c:v>
                </c:pt>
                <c:pt idx="277">
                  <c:v>330.05360937025728</c:v>
                </c:pt>
                <c:pt idx="278">
                  <c:v>330.27512185976758</c:v>
                </c:pt>
                <c:pt idx="279">
                  <c:v>330.4966343492772</c:v>
                </c:pt>
                <c:pt idx="280">
                  <c:v>330.93965932829803</c:v>
                </c:pt>
                <c:pt idx="281">
                  <c:v>331.16117181780845</c:v>
                </c:pt>
                <c:pt idx="282">
                  <c:v>332.04722177584966</c:v>
                </c:pt>
                <c:pt idx="283">
                  <c:v>332.04722177584966</c:v>
                </c:pt>
                <c:pt idx="284">
                  <c:v>331.82570928633919</c:v>
                </c:pt>
                <c:pt idx="285">
                  <c:v>331.604196796829</c:v>
                </c:pt>
                <c:pt idx="286">
                  <c:v>331.82570928633919</c:v>
                </c:pt>
                <c:pt idx="287">
                  <c:v>331.604196796829</c:v>
                </c:pt>
                <c:pt idx="288">
                  <c:v>330.93965932829803</c:v>
                </c:pt>
                <c:pt idx="289">
                  <c:v>331.604196796829</c:v>
                </c:pt>
                <c:pt idx="290">
                  <c:v>332.49024675486999</c:v>
                </c:pt>
                <c:pt idx="291">
                  <c:v>332.93327173389025</c:v>
                </c:pt>
                <c:pt idx="292">
                  <c:v>332.71175924437983</c:v>
                </c:pt>
                <c:pt idx="293">
                  <c:v>333.15478422340107</c:v>
                </c:pt>
                <c:pt idx="294">
                  <c:v>333.81932169193158</c:v>
                </c:pt>
                <c:pt idx="295">
                  <c:v>334.48385916046209</c:v>
                </c:pt>
                <c:pt idx="296">
                  <c:v>334.48385916046209</c:v>
                </c:pt>
                <c:pt idx="297">
                  <c:v>334.48385916046209</c:v>
                </c:pt>
                <c:pt idx="298">
                  <c:v>334.48385916046209</c:v>
                </c:pt>
                <c:pt idx="299">
                  <c:v>334.48385916046209</c:v>
                </c:pt>
                <c:pt idx="300">
                  <c:v>334.04083418144188</c:v>
                </c:pt>
                <c:pt idx="301">
                  <c:v>334.04083418144188</c:v>
                </c:pt>
                <c:pt idx="302">
                  <c:v>334.04083418144188</c:v>
                </c:pt>
                <c:pt idx="303">
                  <c:v>334.48385916046209</c:v>
                </c:pt>
                <c:pt idx="304">
                  <c:v>334.26234667095201</c:v>
                </c:pt>
                <c:pt idx="305">
                  <c:v>334.04083418144188</c:v>
                </c:pt>
                <c:pt idx="306">
                  <c:v>334.04083418144188</c:v>
                </c:pt>
                <c:pt idx="307">
                  <c:v>334.48385916046209</c:v>
                </c:pt>
                <c:pt idx="308">
                  <c:v>334.26234667095201</c:v>
                </c:pt>
                <c:pt idx="309">
                  <c:v>334.26234667095201</c:v>
                </c:pt>
                <c:pt idx="310">
                  <c:v>334.26234667095201</c:v>
                </c:pt>
                <c:pt idx="311">
                  <c:v>334.04083418144188</c:v>
                </c:pt>
                <c:pt idx="312">
                  <c:v>334.70537164997211</c:v>
                </c:pt>
                <c:pt idx="313">
                  <c:v>334.26234667095201</c:v>
                </c:pt>
                <c:pt idx="314">
                  <c:v>333.5978092024211</c:v>
                </c:pt>
                <c:pt idx="315">
                  <c:v>333.37629671291069</c:v>
                </c:pt>
                <c:pt idx="316">
                  <c:v>333.37629671291069</c:v>
                </c:pt>
                <c:pt idx="317">
                  <c:v>333.15478422340107</c:v>
                </c:pt>
                <c:pt idx="318">
                  <c:v>333.15478422340107</c:v>
                </c:pt>
                <c:pt idx="319">
                  <c:v>333.37629671291069</c:v>
                </c:pt>
                <c:pt idx="320">
                  <c:v>333.5978092024211</c:v>
                </c:pt>
                <c:pt idx="321">
                  <c:v>333.37629671291069</c:v>
                </c:pt>
                <c:pt idx="322">
                  <c:v>332.71175924437983</c:v>
                </c:pt>
                <c:pt idx="323">
                  <c:v>331.604196796829</c:v>
                </c:pt>
                <c:pt idx="324">
                  <c:v>331.16117181780845</c:v>
                </c:pt>
                <c:pt idx="325">
                  <c:v>330.93965932829803</c:v>
                </c:pt>
                <c:pt idx="326">
                  <c:v>330.4966343492772</c:v>
                </c:pt>
                <c:pt idx="327">
                  <c:v>329.61058439123701</c:v>
                </c:pt>
                <c:pt idx="328">
                  <c:v>329.83209688074732</c:v>
                </c:pt>
                <c:pt idx="329">
                  <c:v>330.05360937025728</c:v>
                </c:pt>
                <c:pt idx="330">
                  <c:v>331.38268430731893</c:v>
                </c:pt>
                <c:pt idx="331">
                  <c:v>331.82570928633919</c:v>
                </c:pt>
                <c:pt idx="332">
                  <c:v>332.26873426535963</c:v>
                </c:pt>
                <c:pt idx="333">
                  <c:v>332.26873426535963</c:v>
                </c:pt>
                <c:pt idx="334">
                  <c:v>331.82570928633919</c:v>
                </c:pt>
                <c:pt idx="335">
                  <c:v>331.604196796829</c:v>
                </c:pt>
                <c:pt idx="336">
                  <c:v>331.604196796829</c:v>
                </c:pt>
                <c:pt idx="337">
                  <c:v>331.82570928633919</c:v>
                </c:pt>
                <c:pt idx="338">
                  <c:v>332.26873426535963</c:v>
                </c:pt>
                <c:pt idx="339">
                  <c:v>332.26873426535963</c:v>
                </c:pt>
                <c:pt idx="340">
                  <c:v>332.04722177584966</c:v>
                </c:pt>
                <c:pt idx="341">
                  <c:v>331.604196796829</c:v>
                </c:pt>
                <c:pt idx="342">
                  <c:v>331.38268430731893</c:v>
                </c:pt>
                <c:pt idx="343">
                  <c:v>331.604196796829</c:v>
                </c:pt>
                <c:pt idx="344">
                  <c:v>332.26873426535963</c:v>
                </c:pt>
                <c:pt idx="345">
                  <c:v>332.26873426535963</c:v>
                </c:pt>
                <c:pt idx="346">
                  <c:v>332.49024675486999</c:v>
                </c:pt>
                <c:pt idx="347">
                  <c:v>332.49024675486999</c:v>
                </c:pt>
                <c:pt idx="348">
                  <c:v>332.49024675486999</c:v>
                </c:pt>
                <c:pt idx="349">
                  <c:v>332.04722177584966</c:v>
                </c:pt>
                <c:pt idx="350">
                  <c:v>332.04722177584966</c:v>
                </c:pt>
                <c:pt idx="351">
                  <c:v>332.04722177584966</c:v>
                </c:pt>
                <c:pt idx="352">
                  <c:v>331.604196796829</c:v>
                </c:pt>
                <c:pt idx="353">
                  <c:v>331.38268430731893</c:v>
                </c:pt>
                <c:pt idx="354">
                  <c:v>330.71814683878779</c:v>
                </c:pt>
                <c:pt idx="355">
                  <c:v>330.05360937025728</c:v>
                </c:pt>
                <c:pt idx="356">
                  <c:v>329.16755941221629</c:v>
                </c:pt>
                <c:pt idx="357">
                  <c:v>329.16755941221629</c:v>
                </c:pt>
                <c:pt idx="358">
                  <c:v>329.16755941221629</c:v>
                </c:pt>
                <c:pt idx="359">
                  <c:v>329.16755941221629</c:v>
                </c:pt>
                <c:pt idx="360">
                  <c:v>329.38907190172671</c:v>
                </c:pt>
                <c:pt idx="361">
                  <c:v>329.61058439123701</c:v>
                </c:pt>
                <c:pt idx="362">
                  <c:v>330.05360937025728</c:v>
                </c:pt>
                <c:pt idx="363">
                  <c:v>329.38907190172671</c:v>
                </c:pt>
                <c:pt idx="364">
                  <c:v>328.9460469227061</c:v>
                </c:pt>
                <c:pt idx="365">
                  <c:v>328.28150945417485</c:v>
                </c:pt>
                <c:pt idx="366">
                  <c:v>328.05999696466512</c:v>
                </c:pt>
                <c:pt idx="367">
                  <c:v>327.83848447515464</c:v>
                </c:pt>
                <c:pt idx="368">
                  <c:v>327.83848447515464</c:v>
                </c:pt>
                <c:pt idx="369">
                  <c:v>327.83848447515464</c:v>
                </c:pt>
                <c:pt idx="370">
                  <c:v>327.61697198564445</c:v>
                </c:pt>
                <c:pt idx="371">
                  <c:v>327.83848447515464</c:v>
                </c:pt>
                <c:pt idx="372">
                  <c:v>327.83848447515464</c:v>
                </c:pt>
                <c:pt idx="373">
                  <c:v>328.28150945417485</c:v>
                </c:pt>
                <c:pt idx="374">
                  <c:v>327.83848447515464</c:v>
                </c:pt>
                <c:pt idx="375">
                  <c:v>326.06638455907273</c:v>
                </c:pt>
                <c:pt idx="376">
                  <c:v>327.61697198564445</c:v>
                </c:pt>
                <c:pt idx="377">
                  <c:v>327.83848447515464</c:v>
                </c:pt>
                <c:pt idx="378">
                  <c:v>328.05999696466512</c:v>
                </c:pt>
                <c:pt idx="379">
                  <c:v>328.05999696466512</c:v>
                </c:pt>
                <c:pt idx="380">
                  <c:v>325.40184709054228</c:v>
                </c:pt>
                <c:pt idx="381">
                  <c:v>327.17394700662419</c:v>
                </c:pt>
                <c:pt idx="382">
                  <c:v>326.95243451711394</c:v>
                </c:pt>
                <c:pt idx="383">
                  <c:v>326.50940953809345</c:v>
                </c:pt>
                <c:pt idx="384">
                  <c:v>326.06638455907273</c:v>
                </c:pt>
                <c:pt idx="385">
                  <c:v>326.28789704858303</c:v>
                </c:pt>
                <c:pt idx="386">
                  <c:v>326.50940953809345</c:v>
                </c:pt>
                <c:pt idx="387">
                  <c:v>326.06638455907273</c:v>
                </c:pt>
                <c:pt idx="388">
                  <c:v>325.40184709054228</c:v>
                </c:pt>
                <c:pt idx="389">
                  <c:v>324.95882211152201</c:v>
                </c:pt>
                <c:pt idx="390">
                  <c:v>324.95882211152201</c:v>
                </c:pt>
                <c:pt idx="391">
                  <c:v>324.73730962201154</c:v>
                </c:pt>
                <c:pt idx="392">
                  <c:v>324.51579713250135</c:v>
                </c:pt>
                <c:pt idx="393">
                  <c:v>324.51579713250135</c:v>
                </c:pt>
                <c:pt idx="394">
                  <c:v>324.2942846429911</c:v>
                </c:pt>
                <c:pt idx="395">
                  <c:v>324.07277215348091</c:v>
                </c:pt>
                <c:pt idx="396">
                  <c:v>323.62974717446065</c:v>
                </c:pt>
                <c:pt idx="397">
                  <c:v>323.18672219543998</c:v>
                </c:pt>
                <c:pt idx="398">
                  <c:v>324.07277215348091</c:v>
                </c:pt>
                <c:pt idx="399">
                  <c:v>324.51579713250135</c:v>
                </c:pt>
                <c:pt idx="400">
                  <c:v>324.95882211152201</c:v>
                </c:pt>
                <c:pt idx="401">
                  <c:v>325.40184709054228</c:v>
                </c:pt>
                <c:pt idx="402">
                  <c:v>325.40184709054228</c:v>
                </c:pt>
                <c:pt idx="403">
                  <c:v>325.40184709054228</c:v>
                </c:pt>
                <c:pt idx="404">
                  <c:v>325.40184709054228</c:v>
                </c:pt>
                <c:pt idx="405">
                  <c:v>325.84487206956317</c:v>
                </c:pt>
                <c:pt idx="406">
                  <c:v>326.73092202760364</c:v>
                </c:pt>
                <c:pt idx="407">
                  <c:v>326.95243451711394</c:v>
                </c:pt>
                <c:pt idx="408">
                  <c:v>327.17394700662419</c:v>
                </c:pt>
                <c:pt idx="409">
                  <c:v>327.61697198564445</c:v>
                </c:pt>
                <c:pt idx="410">
                  <c:v>327.39545949613409</c:v>
                </c:pt>
                <c:pt idx="411">
                  <c:v>326.95243451711394</c:v>
                </c:pt>
                <c:pt idx="412">
                  <c:v>326.73092202760364</c:v>
                </c:pt>
                <c:pt idx="413">
                  <c:v>326.50940953809345</c:v>
                </c:pt>
                <c:pt idx="414">
                  <c:v>326.73092202760364</c:v>
                </c:pt>
                <c:pt idx="415">
                  <c:v>327.39545949613409</c:v>
                </c:pt>
                <c:pt idx="416">
                  <c:v>327.83848447515464</c:v>
                </c:pt>
                <c:pt idx="417">
                  <c:v>328.05999696466512</c:v>
                </c:pt>
                <c:pt idx="418">
                  <c:v>328.05999696466512</c:v>
                </c:pt>
                <c:pt idx="419">
                  <c:v>327.83848447515464</c:v>
                </c:pt>
                <c:pt idx="420">
                  <c:v>327.61697198564445</c:v>
                </c:pt>
                <c:pt idx="421">
                  <c:v>327.17394700662419</c:v>
                </c:pt>
                <c:pt idx="422">
                  <c:v>327.17394700662419</c:v>
                </c:pt>
                <c:pt idx="423">
                  <c:v>327.17394700662419</c:v>
                </c:pt>
                <c:pt idx="424">
                  <c:v>326.95243451711394</c:v>
                </c:pt>
                <c:pt idx="425">
                  <c:v>326.73092202760364</c:v>
                </c:pt>
                <c:pt idx="426">
                  <c:v>326.50940953809345</c:v>
                </c:pt>
                <c:pt idx="427">
                  <c:v>325.84487206956317</c:v>
                </c:pt>
                <c:pt idx="428">
                  <c:v>325.62335958005235</c:v>
                </c:pt>
                <c:pt idx="429">
                  <c:v>325.62335958005235</c:v>
                </c:pt>
                <c:pt idx="430">
                  <c:v>325.62335958005235</c:v>
                </c:pt>
                <c:pt idx="431">
                  <c:v>325.62335958005235</c:v>
                </c:pt>
                <c:pt idx="432">
                  <c:v>325.40184709054228</c:v>
                </c:pt>
                <c:pt idx="433">
                  <c:v>324.95882211152201</c:v>
                </c:pt>
                <c:pt idx="434">
                  <c:v>324.95882211152201</c:v>
                </c:pt>
                <c:pt idx="435">
                  <c:v>325.18033460103209</c:v>
                </c:pt>
                <c:pt idx="436">
                  <c:v>325.62335958005235</c:v>
                </c:pt>
                <c:pt idx="437">
                  <c:v>326.06638455907273</c:v>
                </c:pt>
                <c:pt idx="438">
                  <c:v>325.84487206956317</c:v>
                </c:pt>
                <c:pt idx="439">
                  <c:v>325.62335958005235</c:v>
                </c:pt>
                <c:pt idx="440">
                  <c:v>325.40184709054228</c:v>
                </c:pt>
                <c:pt idx="441">
                  <c:v>325.18033460103209</c:v>
                </c:pt>
                <c:pt idx="442">
                  <c:v>325.40184709054228</c:v>
                </c:pt>
                <c:pt idx="443">
                  <c:v>325.40184709054228</c:v>
                </c:pt>
                <c:pt idx="444">
                  <c:v>325.40184709054228</c:v>
                </c:pt>
                <c:pt idx="445">
                  <c:v>325.40184709054228</c:v>
                </c:pt>
                <c:pt idx="446">
                  <c:v>325.40184709054228</c:v>
                </c:pt>
                <c:pt idx="447">
                  <c:v>325.18033460103209</c:v>
                </c:pt>
                <c:pt idx="448">
                  <c:v>325.40184709054228</c:v>
                </c:pt>
                <c:pt idx="449">
                  <c:v>325.40184709054228</c:v>
                </c:pt>
                <c:pt idx="450">
                  <c:v>325.62335958005235</c:v>
                </c:pt>
                <c:pt idx="451">
                  <c:v>325.40184709054228</c:v>
                </c:pt>
                <c:pt idx="452">
                  <c:v>325.62335958005235</c:v>
                </c:pt>
                <c:pt idx="453">
                  <c:v>325.62335958005235</c:v>
                </c:pt>
                <c:pt idx="454">
                  <c:v>325.84487206956317</c:v>
                </c:pt>
                <c:pt idx="455">
                  <c:v>325.62335958005235</c:v>
                </c:pt>
                <c:pt idx="456">
                  <c:v>325.62335958005235</c:v>
                </c:pt>
                <c:pt idx="457">
                  <c:v>325.62335958005235</c:v>
                </c:pt>
                <c:pt idx="458">
                  <c:v>325.62335958005235</c:v>
                </c:pt>
                <c:pt idx="459">
                  <c:v>325.84487206956317</c:v>
                </c:pt>
                <c:pt idx="460">
                  <c:v>325.84487206956317</c:v>
                </c:pt>
                <c:pt idx="461">
                  <c:v>325.62335958005235</c:v>
                </c:pt>
                <c:pt idx="462">
                  <c:v>325.18033460103209</c:v>
                </c:pt>
                <c:pt idx="463">
                  <c:v>325.18033460103209</c:v>
                </c:pt>
                <c:pt idx="464">
                  <c:v>325.40184709054228</c:v>
                </c:pt>
                <c:pt idx="465">
                  <c:v>325.62335958005235</c:v>
                </c:pt>
                <c:pt idx="466">
                  <c:v>326.06638455907273</c:v>
                </c:pt>
                <c:pt idx="467">
                  <c:v>325.84487206956317</c:v>
                </c:pt>
                <c:pt idx="468">
                  <c:v>325.62335958005235</c:v>
                </c:pt>
                <c:pt idx="469">
                  <c:v>325.62335958005235</c:v>
                </c:pt>
                <c:pt idx="470">
                  <c:v>325.40184709054228</c:v>
                </c:pt>
                <c:pt idx="471">
                  <c:v>325.40184709054228</c:v>
                </c:pt>
                <c:pt idx="472">
                  <c:v>326.06638455907273</c:v>
                </c:pt>
                <c:pt idx="473">
                  <c:v>325.62335958005235</c:v>
                </c:pt>
                <c:pt idx="474">
                  <c:v>325.40184709054228</c:v>
                </c:pt>
                <c:pt idx="475">
                  <c:v>325.18033460103209</c:v>
                </c:pt>
                <c:pt idx="476">
                  <c:v>325.18033460103209</c:v>
                </c:pt>
                <c:pt idx="477">
                  <c:v>324.51579713250135</c:v>
                </c:pt>
                <c:pt idx="478">
                  <c:v>325.18033460103209</c:v>
                </c:pt>
                <c:pt idx="479">
                  <c:v>325.62335958005235</c:v>
                </c:pt>
                <c:pt idx="480">
                  <c:v>325.84487206956317</c:v>
                </c:pt>
                <c:pt idx="481">
                  <c:v>325.62335958005235</c:v>
                </c:pt>
                <c:pt idx="482">
                  <c:v>324.73730962201154</c:v>
                </c:pt>
                <c:pt idx="483">
                  <c:v>323.62974717446065</c:v>
                </c:pt>
                <c:pt idx="484">
                  <c:v>324.07277215348091</c:v>
                </c:pt>
                <c:pt idx="485">
                  <c:v>324.51579713250135</c:v>
                </c:pt>
                <c:pt idx="486">
                  <c:v>325.62335958005235</c:v>
                </c:pt>
                <c:pt idx="487">
                  <c:v>326.06638455907273</c:v>
                </c:pt>
                <c:pt idx="488">
                  <c:v>325.84487206956317</c:v>
                </c:pt>
                <c:pt idx="489">
                  <c:v>325.84487206956317</c:v>
                </c:pt>
                <c:pt idx="490">
                  <c:v>326.06638455907273</c:v>
                </c:pt>
                <c:pt idx="491">
                  <c:v>326.50940953809345</c:v>
                </c:pt>
                <c:pt idx="492">
                  <c:v>326.95243451711394</c:v>
                </c:pt>
                <c:pt idx="493">
                  <c:v>327.17394700662419</c:v>
                </c:pt>
                <c:pt idx="494">
                  <c:v>327.17394700662419</c:v>
                </c:pt>
                <c:pt idx="495">
                  <c:v>327.17394700662419</c:v>
                </c:pt>
                <c:pt idx="496">
                  <c:v>327.17394700662419</c:v>
                </c:pt>
                <c:pt idx="497">
                  <c:v>326.95243451711394</c:v>
                </c:pt>
                <c:pt idx="498">
                  <c:v>327.17394700662419</c:v>
                </c:pt>
                <c:pt idx="499">
                  <c:v>327.39545949613409</c:v>
                </c:pt>
                <c:pt idx="500">
                  <c:v>327.17394700662419</c:v>
                </c:pt>
                <c:pt idx="501">
                  <c:v>326.95243451711394</c:v>
                </c:pt>
                <c:pt idx="502">
                  <c:v>326.73092202760364</c:v>
                </c:pt>
                <c:pt idx="503">
                  <c:v>326.50940953809345</c:v>
                </c:pt>
                <c:pt idx="504">
                  <c:v>325.84487206956317</c:v>
                </c:pt>
                <c:pt idx="505">
                  <c:v>325.18033460103209</c:v>
                </c:pt>
                <c:pt idx="506">
                  <c:v>324.2942846429911</c:v>
                </c:pt>
                <c:pt idx="507">
                  <c:v>323.18672219543998</c:v>
                </c:pt>
                <c:pt idx="508">
                  <c:v>323.40823468495017</c:v>
                </c:pt>
                <c:pt idx="509">
                  <c:v>323.85125966397061</c:v>
                </c:pt>
                <c:pt idx="510">
                  <c:v>324.73730962201154</c:v>
                </c:pt>
                <c:pt idx="511">
                  <c:v>325.18033460103209</c:v>
                </c:pt>
                <c:pt idx="512">
                  <c:v>325.62335958005235</c:v>
                </c:pt>
                <c:pt idx="513">
                  <c:v>326.28789704858303</c:v>
                </c:pt>
                <c:pt idx="514">
                  <c:v>326.73092202760364</c:v>
                </c:pt>
                <c:pt idx="515">
                  <c:v>326.73092202760364</c:v>
                </c:pt>
                <c:pt idx="516">
                  <c:v>326.50940953809345</c:v>
                </c:pt>
                <c:pt idx="517">
                  <c:v>326.73092202760364</c:v>
                </c:pt>
                <c:pt idx="518">
                  <c:v>326.95243451711394</c:v>
                </c:pt>
                <c:pt idx="519">
                  <c:v>327.61697198564445</c:v>
                </c:pt>
                <c:pt idx="520">
                  <c:v>326.73092202760364</c:v>
                </c:pt>
                <c:pt idx="521">
                  <c:v>326.73092202760364</c:v>
                </c:pt>
                <c:pt idx="522">
                  <c:v>326.50940953809345</c:v>
                </c:pt>
                <c:pt idx="523">
                  <c:v>326.73092202760364</c:v>
                </c:pt>
                <c:pt idx="524">
                  <c:v>326.95243451711394</c:v>
                </c:pt>
                <c:pt idx="525">
                  <c:v>327.17394700662419</c:v>
                </c:pt>
                <c:pt idx="526">
                  <c:v>326.95243451711394</c:v>
                </c:pt>
                <c:pt idx="527">
                  <c:v>326.28789704858303</c:v>
                </c:pt>
                <c:pt idx="528">
                  <c:v>325.84487206956317</c:v>
                </c:pt>
                <c:pt idx="529">
                  <c:v>326.06638455907273</c:v>
                </c:pt>
                <c:pt idx="530">
                  <c:v>326.73092202760364</c:v>
                </c:pt>
                <c:pt idx="531">
                  <c:v>326.95243451711394</c:v>
                </c:pt>
                <c:pt idx="532">
                  <c:v>326.50940953809345</c:v>
                </c:pt>
                <c:pt idx="533">
                  <c:v>325.62335958005235</c:v>
                </c:pt>
                <c:pt idx="534">
                  <c:v>325.18033460103209</c:v>
                </c:pt>
                <c:pt idx="535">
                  <c:v>325.40184709054228</c:v>
                </c:pt>
                <c:pt idx="536">
                  <c:v>325.40184709054228</c:v>
                </c:pt>
                <c:pt idx="537">
                  <c:v>325.62335958005235</c:v>
                </c:pt>
                <c:pt idx="538">
                  <c:v>325.62335958005235</c:v>
                </c:pt>
                <c:pt idx="539">
                  <c:v>325.18033460103209</c:v>
                </c:pt>
                <c:pt idx="540">
                  <c:v>324.51579713250135</c:v>
                </c:pt>
                <c:pt idx="541">
                  <c:v>324.2942846429911</c:v>
                </c:pt>
                <c:pt idx="542">
                  <c:v>323.85125966397061</c:v>
                </c:pt>
                <c:pt idx="543">
                  <c:v>324.2942846429911</c:v>
                </c:pt>
                <c:pt idx="544">
                  <c:v>324.07277215348091</c:v>
                </c:pt>
                <c:pt idx="545">
                  <c:v>323.62974717446065</c:v>
                </c:pt>
                <c:pt idx="546">
                  <c:v>323.18672219543998</c:v>
                </c:pt>
                <c:pt idx="547">
                  <c:v>322.96520970592945</c:v>
                </c:pt>
                <c:pt idx="548">
                  <c:v>323.62974717446065</c:v>
                </c:pt>
                <c:pt idx="549">
                  <c:v>323.85125966397061</c:v>
                </c:pt>
                <c:pt idx="550">
                  <c:v>323.62974717446065</c:v>
                </c:pt>
                <c:pt idx="551">
                  <c:v>323.62974717446065</c:v>
                </c:pt>
                <c:pt idx="552">
                  <c:v>322.74369721641926</c:v>
                </c:pt>
                <c:pt idx="553">
                  <c:v>323.40823468495017</c:v>
                </c:pt>
                <c:pt idx="554">
                  <c:v>323.85125966397061</c:v>
                </c:pt>
                <c:pt idx="555">
                  <c:v>322.52218472690919</c:v>
                </c:pt>
                <c:pt idx="556">
                  <c:v>324.73730962201154</c:v>
                </c:pt>
                <c:pt idx="557">
                  <c:v>325.18033460103209</c:v>
                </c:pt>
                <c:pt idx="558">
                  <c:v>325.18033460103209</c:v>
                </c:pt>
                <c:pt idx="559">
                  <c:v>324.95882211152201</c:v>
                </c:pt>
                <c:pt idx="560">
                  <c:v>324.51579713250135</c:v>
                </c:pt>
                <c:pt idx="561">
                  <c:v>324.73730962201154</c:v>
                </c:pt>
                <c:pt idx="562">
                  <c:v>324.73730962201154</c:v>
                </c:pt>
                <c:pt idx="563">
                  <c:v>324.73730962201154</c:v>
                </c:pt>
                <c:pt idx="564">
                  <c:v>324.95882211152201</c:v>
                </c:pt>
                <c:pt idx="565">
                  <c:v>325.40184709054228</c:v>
                </c:pt>
                <c:pt idx="566">
                  <c:v>326.28789704858303</c:v>
                </c:pt>
                <c:pt idx="567">
                  <c:v>326.50940953809345</c:v>
                </c:pt>
                <c:pt idx="568">
                  <c:v>326.28789704858303</c:v>
                </c:pt>
                <c:pt idx="569">
                  <c:v>324.73730962201154</c:v>
                </c:pt>
                <c:pt idx="570">
                  <c:v>324.73730962201154</c:v>
                </c:pt>
                <c:pt idx="571">
                  <c:v>324.95882211152201</c:v>
                </c:pt>
                <c:pt idx="572">
                  <c:v>324.95882211152201</c:v>
                </c:pt>
                <c:pt idx="573">
                  <c:v>325.40184709054228</c:v>
                </c:pt>
                <c:pt idx="574">
                  <c:v>325.62335958005235</c:v>
                </c:pt>
                <c:pt idx="575">
                  <c:v>325.84487206956317</c:v>
                </c:pt>
                <c:pt idx="576">
                  <c:v>326.50940953809345</c:v>
                </c:pt>
                <c:pt idx="577">
                  <c:v>326.28789704858303</c:v>
                </c:pt>
                <c:pt idx="578">
                  <c:v>326.28789704858303</c:v>
                </c:pt>
                <c:pt idx="579">
                  <c:v>325.84487206956317</c:v>
                </c:pt>
                <c:pt idx="580">
                  <c:v>325.62335958005235</c:v>
                </c:pt>
                <c:pt idx="581">
                  <c:v>325.62335958005235</c:v>
                </c:pt>
                <c:pt idx="582">
                  <c:v>325.62335958005235</c:v>
                </c:pt>
                <c:pt idx="583">
                  <c:v>326.06638455907273</c:v>
                </c:pt>
                <c:pt idx="584">
                  <c:v>326.06638455907273</c:v>
                </c:pt>
                <c:pt idx="585">
                  <c:v>325.84487206956317</c:v>
                </c:pt>
                <c:pt idx="586">
                  <c:v>325.40184709054228</c:v>
                </c:pt>
                <c:pt idx="587">
                  <c:v>325.40184709054228</c:v>
                </c:pt>
                <c:pt idx="588">
                  <c:v>325.40184709054228</c:v>
                </c:pt>
                <c:pt idx="589">
                  <c:v>325.84487206956317</c:v>
                </c:pt>
                <c:pt idx="590">
                  <c:v>325.84487206956317</c:v>
                </c:pt>
                <c:pt idx="591">
                  <c:v>325.62335958005235</c:v>
                </c:pt>
                <c:pt idx="592">
                  <c:v>325.40184709054228</c:v>
                </c:pt>
                <c:pt idx="593">
                  <c:v>325.18033460103209</c:v>
                </c:pt>
                <c:pt idx="594">
                  <c:v>325.18033460103209</c:v>
                </c:pt>
                <c:pt idx="595">
                  <c:v>324.73730962201154</c:v>
                </c:pt>
                <c:pt idx="596">
                  <c:v>324.95882211152201</c:v>
                </c:pt>
                <c:pt idx="597">
                  <c:v>325.84487206956317</c:v>
                </c:pt>
                <c:pt idx="598">
                  <c:v>326.73092202760364</c:v>
                </c:pt>
                <c:pt idx="599">
                  <c:v>326.95243451711394</c:v>
                </c:pt>
                <c:pt idx="600">
                  <c:v>326.28789704858303</c:v>
                </c:pt>
                <c:pt idx="601">
                  <c:v>324.73730962201154</c:v>
                </c:pt>
                <c:pt idx="602">
                  <c:v>325.62335958005235</c:v>
                </c:pt>
                <c:pt idx="603">
                  <c:v>325.40184709054228</c:v>
                </c:pt>
                <c:pt idx="604">
                  <c:v>325.62335958005235</c:v>
                </c:pt>
                <c:pt idx="605">
                  <c:v>325.18033460103209</c:v>
                </c:pt>
                <c:pt idx="606">
                  <c:v>326.28789704858303</c:v>
                </c:pt>
                <c:pt idx="607">
                  <c:v>326.50940953809345</c:v>
                </c:pt>
                <c:pt idx="608">
                  <c:v>326.73092202760364</c:v>
                </c:pt>
                <c:pt idx="609">
                  <c:v>326.73092202760364</c:v>
                </c:pt>
                <c:pt idx="610">
                  <c:v>326.50940953809345</c:v>
                </c:pt>
                <c:pt idx="611">
                  <c:v>325.84487206956317</c:v>
                </c:pt>
                <c:pt idx="612">
                  <c:v>325.84487206956317</c:v>
                </c:pt>
                <c:pt idx="613">
                  <c:v>325.62335958005235</c:v>
                </c:pt>
                <c:pt idx="614">
                  <c:v>325.84487206956317</c:v>
                </c:pt>
                <c:pt idx="615">
                  <c:v>325.84487206956317</c:v>
                </c:pt>
                <c:pt idx="616">
                  <c:v>326.06638455907273</c:v>
                </c:pt>
                <c:pt idx="617">
                  <c:v>326.28789704858303</c:v>
                </c:pt>
                <c:pt idx="618">
                  <c:v>326.06638455907273</c:v>
                </c:pt>
                <c:pt idx="619">
                  <c:v>325.84487206956317</c:v>
                </c:pt>
                <c:pt idx="620">
                  <c:v>326.06638455907273</c:v>
                </c:pt>
                <c:pt idx="621">
                  <c:v>326.28789704858303</c:v>
                </c:pt>
                <c:pt idx="622">
                  <c:v>326.50940953809345</c:v>
                </c:pt>
                <c:pt idx="623">
                  <c:v>326.50940953809345</c:v>
                </c:pt>
                <c:pt idx="624">
                  <c:v>326.28789704858303</c:v>
                </c:pt>
                <c:pt idx="625">
                  <c:v>326.73092202760364</c:v>
                </c:pt>
                <c:pt idx="626">
                  <c:v>326.95243451711394</c:v>
                </c:pt>
                <c:pt idx="627">
                  <c:v>326.28789704858303</c:v>
                </c:pt>
                <c:pt idx="628">
                  <c:v>324.2942846429911</c:v>
                </c:pt>
                <c:pt idx="629">
                  <c:v>324.73730962201154</c:v>
                </c:pt>
                <c:pt idx="630">
                  <c:v>323.62974717446065</c:v>
                </c:pt>
                <c:pt idx="631">
                  <c:v>323.18672219543998</c:v>
                </c:pt>
                <c:pt idx="632">
                  <c:v>323.18672219543998</c:v>
                </c:pt>
                <c:pt idx="633">
                  <c:v>323.62974717446065</c:v>
                </c:pt>
                <c:pt idx="634">
                  <c:v>324.95882211152201</c:v>
                </c:pt>
                <c:pt idx="635">
                  <c:v>325.18033460103209</c:v>
                </c:pt>
                <c:pt idx="636">
                  <c:v>325.40184709054228</c:v>
                </c:pt>
                <c:pt idx="637">
                  <c:v>322.07915974788824</c:v>
                </c:pt>
                <c:pt idx="638">
                  <c:v>324.2942846429911</c:v>
                </c:pt>
                <c:pt idx="639">
                  <c:v>323.85125966397061</c:v>
                </c:pt>
                <c:pt idx="640">
                  <c:v>323.85125966397061</c:v>
                </c:pt>
                <c:pt idx="641">
                  <c:v>324.51579713250135</c:v>
                </c:pt>
                <c:pt idx="642">
                  <c:v>324.95882211152201</c:v>
                </c:pt>
                <c:pt idx="643">
                  <c:v>325.40184709054228</c:v>
                </c:pt>
                <c:pt idx="644">
                  <c:v>325.40184709054228</c:v>
                </c:pt>
                <c:pt idx="645">
                  <c:v>325.40184709054228</c:v>
                </c:pt>
                <c:pt idx="646">
                  <c:v>325.40184709054228</c:v>
                </c:pt>
                <c:pt idx="647">
                  <c:v>325.40184709054228</c:v>
                </c:pt>
                <c:pt idx="648">
                  <c:v>325.62335958005235</c:v>
                </c:pt>
                <c:pt idx="649">
                  <c:v>325.62335958005235</c:v>
                </c:pt>
                <c:pt idx="650">
                  <c:v>326.06638455907273</c:v>
                </c:pt>
                <c:pt idx="651">
                  <c:v>326.50940953809345</c:v>
                </c:pt>
                <c:pt idx="652">
                  <c:v>326.73092202760364</c:v>
                </c:pt>
                <c:pt idx="653">
                  <c:v>326.28789704858303</c:v>
                </c:pt>
                <c:pt idx="654">
                  <c:v>326.73092202760364</c:v>
                </c:pt>
                <c:pt idx="655">
                  <c:v>326.28789704858303</c:v>
                </c:pt>
                <c:pt idx="656">
                  <c:v>327.17394700662419</c:v>
                </c:pt>
                <c:pt idx="657">
                  <c:v>326.95243451711394</c:v>
                </c:pt>
                <c:pt idx="658">
                  <c:v>324.73730962201154</c:v>
                </c:pt>
                <c:pt idx="659">
                  <c:v>325.84487206956317</c:v>
                </c:pt>
                <c:pt idx="660">
                  <c:v>326.06638455907273</c:v>
                </c:pt>
                <c:pt idx="661">
                  <c:v>326.28789704858303</c:v>
                </c:pt>
                <c:pt idx="662">
                  <c:v>326.73092202760364</c:v>
                </c:pt>
                <c:pt idx="663">
                  <c:v>326.95243451711394</c:v>
                </c:pt>
                <c:pt idx="664">
                  <c:v>327.17394700662419</c:v>
                </c:pt>
                <c:pt idx="665">
                  <c:v>326.73092202760364</c:v>
                </c:pt>
                <c:pt idx="666">
                  <c:v>325.84487206956317</c:v>
                </c:pt>
                <c:pt idx="667">
                  <c:v>324.2942846429911</c:v>
                </c:pt>
                <c:pt idx="668">
                  <c:v>324.73730962201154</c:v>
                </c:pt>
                <c:pt idx="669">
                  <c:v>324.95882211152201</c:v>
                </c:pt>
                <c:pt idx="670">
                  <c:v>324.95882211152201</c:v>
                </c:pt>
                <c:pt idx="671">
                  <c:v>325.18033460103209</c:v>
                </c:pt>
                <c:pt idx="672">
                  <c:v>324.95882211152201</c:v>
                </c:pt>
                <c:pt idx="673">
                  <c:v>324.73730962201154</c:v>
                </c:pt>
                <c:pt idx="674">
                  <c:v>324.95882211152201</c:v>
                </c:pt>
                <c:pt idx="675">
                  <c:v>324.73730962201154</c:v>
                </c:pt>
                <c:pt idx="676">
                  <c:v>323.62974717446065</c:v>
                </c:pt>
                <c:pt idx="677">
                  <c:v>324.07277215348091</c:v>
                </c:pt>
                <c:pt idx="678">
                  <c:v>324.51579713250135</c:v>
                </c:pt>
                <c:pt idx="679">
                  <c:v>324.95882211152201</c:v>
                </c:pt>
                <c:pt idx="680">
                  <c:v>325.62335958005235</c:v>
                </c:pt>
                <c:pt idx="681">
                  <c:v>326.28789704858303</c:v>
                </c:pt>
                <c:pt idx="682">
                  <c:v>326.73092202760364</c:v>
                </c:pt>
                <c:pt idx="683">
                  <c:v>327.17394700662419</c:v>
                </c:pt>
                <c:pt idx="684">
                  <c:v>327.17394700662419</c:v>
                </c:pt>
                <c:pt idx="685">
                  <c:v>325.18033460103209</c:v>
                </c:pt>
                <c:pt idx="686">
                  <c:v>326.06638455907273</c:v>
                </c:pt>
                <c:pt idx="687">
                  <c:v>326.28789704858303</c:v>
                </c:pt>
                <c:pt idx="688">
                  <c:v>326.73092202760364</c:v>
                </c:pt>
                <c:pt idx="689">
                  <c:v>326.73092202760364</c:v>
                </c:pt>
                <c:pt idx="690">
                  <c:v>327.17394700662419</c:v>
                </c:pt>
                <c:pt idx="691">
                  <c:v>327.83848447515464</c:v>
                </c:pt>
                <c:pt idx="692">
                  <c:v>327.83848447515464</c:v>
                </c:pt>
                <c:pt idx="693">
                  <c:v>326.28789704858303</c:v>
                </c:pt>
                <c:pt idx="694">
                  <c:v>326.50940953809345</c:v>
                </c:pt>
                <c:pt idx="695">
                  <c:v>325.62335958005235</c:v>
                </c:pt>
                <c:pt idx="696">
                  <c:v>325.40184709054228</c:v>
                </c:pt>
                <c:pt idx="697">
                  <c:v>325.18033460103209</c:v>
                </c:pt>
                <c:pt idx="698">
                  <c:v>325.62335958005235</c:v>
                </c:pt>
                <c:pt idx="699">
                  <c:v>326.06638455907273</c:v>
                </c:pt>
                <c:pt idx="700">
                  <c:v>326.28789704858303</c:v>
                </c:pt>
                <c:pt idx="701">
                  <c:v>326.50940953809345</c:v>
                </c:pt>
                <c:pt idx="702">
                  <c:v>325.62335958005235</c:v>
                </c:pt>
                <c:pt idx="703">
                  <c:v>324.2942846429911</c:v>
                </c:pt>
                <c:pt idx="704">
                  <c:v>324.07277215348091</c:v>
                </c:pt>
                <c:pt idx="705">
                  <c:v>324.07277215348091</c:v>
                </c:pt>
                <c:pt idx="706">
                  <c:v>324.51579713250135</c:v>
                </c:pt>
                <c:pt idx="707">
                  <c:v>324.95882211152201</c:v>
                </c:pt>
                <c:pt idx="708">
                  <c:v>325.40184709054228</c:v>
                </c:pt>
                <c:pt idx="709">
                  <c:v>326.06638455907273</c:v>
                </c:pt>
                <c:pt idx="710">
                  <c:v>326.28789704858303</c:v>
                </c:pt>
                <c:pt idx="711">
                  <c:v>325.84487206956317</c:v>
                </c:pt>
                <c:pt idx="712">
                  <c:v>325.62335958005235</c:v>
                </c:pt>
                <c:pt idx="713">
                  <c:v>325.62335958005235</c:v>
                </c:pt>
                <c:pt idx="714">
                  <c:v>325.84487206956317</c:v>
                </c:pt>
                <c:pt idx="715">
                  <c:v>325.84487206956317</c:v>
                </c:pt>
                <c:pt idx="716">
                  <c:v>325.62335958005235</c:v>
                </c:pt>
                <c:pt idx="717">
                  <c:v>325.62335958005235</c:v>
                </c:pt>
                <c:pt idx="718">
                  <c:v>326.28789704858303</c:v>
                </c:pt>
                <c:pt idx="719">
                  <c:v>326.73092202760364</c:v>
                </c:pt>
                <c:pt idx="720">
                  <c:v>327.61697198564445</c:v>
                </c:pt>
                <c:pt idx="721">
                  <c:v>327.17394700662419</c:v>
                </c:pt>
                <c:pt idx="722">
                  <c:v>326.50940953809345</c:v>
                </c:pt>
                <c:pt idx="723">
                  <c:v>326.28789704858303</c:v>
                </c:pt>
                <c:pt idx="724">
                  <c:v>326.50940953809345</c:v>
                </c:pt>
                <c:pt idx="725">
                  <c:v>326.28789704858303</c:v>
                </c:pt>
                <c:pt idx="726">
                  <c:v>325.84487206956317</c:v>
                </c:pt>
                <c:pt idx="727">
                  <c:v>326.50940953809345</c:v>
                </c:pt>
                <c:pt idx="728">
                  <c:v>326.73092202760364</c:v>
                </c:pt>
                <c:pt idx="729">
                  <c:v>326.95243451711394</c:v>
                </c:pt>
                <c:pt idx="730">
                  <c:v>326.50940953809345</c:v>
                </c:pt>
                <c:pt idx="731">
                  <c:v>326.28789704858303</c:v>
                </c:pt>
                <c:pt idx="732">
                  <c:v>325.84487206956317</c:v>
                </c:pt>
                <c:pt idx="733">
                  <c:v>326.06638455907273</c:v>
                </c:pt>
                <c:pt idx="734">
                  <c:v>326.28789704858303</c:v>
                </c:pt>
                <c:pt idx="735">
                  <c:v>326.50940953809345</c:v>
                </c:pt>
                <c:pt idx="736">
                  <c:v>326.28789704858303</c:v>
                </c:pt>
                <c:pt idx="737">
                  <c:v>325.62335958005235</c:v>
                </c:pt>
                <c:pt idx="738">
                  <c:v>325.40184709054228</c:v>
                </c:pt>
                <c:pt idx="739">
                  <c:v>325.18033460103209</c:v>
                </c:pt>
                <c:pt idx="740">
                  <c:v>324.95882211152201</c:v>
                </c:pt>
                <c:pt idx="741">
                  <c:v>325.40184709054228</c:v>
                </c:pt>
                <c:pt idx="742">
                  <c:v>324.95882211152201</c:v>
                </c:pt>
                <c:pt idx="743">
                  <c:v>324.73730962201154</c:v>
                </c:pt>
                <c:pt idx="744">
                  <c:v>324.95882211152201</c:v>
                </c:pt>
                <c:pt idx="745">
                  <c:v>324.95882211152201</c:v>
                </c:pt>
                <c:pt idx="746">
                  <c:v>325.40184709054228</c:v>
                </c:pt>
                <c:pt idx="747">
                  <c:v>325.84487206956317</c:v>
                </c:pt>
                <c:pt idx="748">
                  <c:v>326.06638455907273</c:v>
                </c:pt>
                <c:pt idx="749">
                  <c:v>325.18033460103209</c:v>
                </c:pt>
                <c:pt idx="750">
                  <c:v>325.40184709054228</c:v>
                </c:pt>
                <c:pt idx="751">
                  <c:v>325.40184709054228</c:v>
                </c:pt>
                <c:pt idx="752">
                  <c:v>325.62335958005235</c:v>
                </c:pt>
                <c:pt idx="753">
                  <c:v>325.40184709054228</c:v>
                </c:pt>
                <c:pt idx="754">
                  <c:v>325.18033460103209</c:v>
                </c:pt>
                <c:pt idx="755">
                  <c:v>325.40184709054228</c:v>
                </c:pt>
                <c:pt idx="756">
                  <c:v>325.62335958005235</c:v>
                </c:pt>
                <c:pt idx="757">
                  <c:v>326.28789704858303</c:v>
                </c:pt>
                <c:pt idx="758">
                  <c:v>327.17394700662419</c:v>
                </c:pt>
                <c:pt idx="759">
                  <c:v>327.39545949613409</c:v>
                </c:pt>
                <c:pt idx="760">
                  <c:v>326.50940953809345</c:v>
                </c:pt>
                <c:pt idx="761">
                  <c:v>325.84487206956317</c:v>
                </c:pt>
                <c:pt idx="762">
                  <c:v>324.51579713250135</c:v>
                </c:pt>
                <c:pt idx="763">
                  <c:v>325.40184709054228</c:v>
                </c:pt>
                <c:pt idx="764">
                  <c:v>325.62335958005235</c:v>
                </c:pt>
                <c:pt idx="765">
                  <c:v>326.73092202760364</c:v>
                </c:pt>
                <c:pt idx="766">
                  <c:v>327.61697198564445</c:v>
                </c:pt>
                <c:pt idx="767">
                  <c:v>327.83848447515464</c:v>
                </c:pt>
                <c:pt idx="768">
                  <c:v>327.39545949613409</c:v>
                </c:pt>
                <c:pt idx="769">
                  <c:v>326.95243451711394</c:v>
                </c:pt>
                <c:pt idx="770">
                  <c:v>326.95243451711394</c:v>
                </c:pt>
                <c:pt idx="771">
                  <c:v>327.17394700662419</c:v>
                </c:pt>
                <c:pt idx="772">
                  <c:v>327.17394700662419</c:v>
                </c:pt>
                <c:pt idx="773">
                  <c:v>327.17394700662419</c:v>
                </c:pt>
                <c:pt idx="774">
                  <c:v>327.39545949613409</c:v>
                </c:pt>
                <c:pt idx="775">
                  <c:v>327.17394700662419</c:v>
                </c:pt>
                <c:pt idx="776">
                  <c:v>326.95243451711394</c:v>
                </c:pt>
                <c:pt idx="777">
                  <c:v>326.95243451711394</c:v>
                </c:pt>
                <c:pt idx="778">
                  <c:v>327.17394700662419</c:v>
                </c:pt>
                <c:pt idx="779">
                  <c:v>327.39545949613409</c:v>
                </c:pt>
                <c:pt idx="780">
                  <c:v>326.73092202760364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557888"/>
        <c:axId val="93559808"/>
      </c:scatterChart>
      <c:valAx>
        <c:axId val="9355788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559808"/>
        <c:crosses val="autoZero"/>
        <c:crossBetween val="midCat"/>
      </c:valAx>
      <c:valAx>
        <c:axId val="93559808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Apparent viscosity (cP)</a:t>
                </a:r>
              </a:p>
              <a:p>
                <a:pPr>
                  <a:defRPr sz="1400"/>
                </a:pP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55788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2"/>
          <c:order val="0"/>
          <c:spPr>
            <a:ln w="28575">
              <a:noFill/>
            </a:ln>
          </c:spPr>
          <c:marker>
            <c:symbol val="diamond"/>
            <c:size val="12"/>
          </c:marker>
          <c:xVal>
            <c:numRef>
              <c:f>'jan 7 0.5 wt% rhodia A 2013 (2)'!$B$15:$B$20</c:f>
              <c:numCache>
                <c:formatCode>General</c:formatCode>
                <c:ptCount val="6"/>
                <c:pt idx="0">
                  <c:v>0</c:v>
                </c:pt>
                <c:pt idx="1">
                  <c:v>0.31000000000000022</c:v>
                </c:pt>
                <c:pt idx="2">
                  <c:v>0.5</c:v>
                </c:pt>
                <c:pt idx="3">
                  <c:v>0.8200000000000004</c:v>
                </c:pt>
                <c:pt idx="4">
                  <c:v>0.93</c:v>
                </c:pt>
                <c:pt idx="5">
                  <c:v>1</c:v>
                </c:pt>
              </c:numCache>
            </c:numRef>
          </c:xVal>
          <c:yVal>
            <c:numRef>
              <c:f>'jan 7 0.5 wt% rhodia A 2013 (2)'!$C$15:$C$20</c:f>
              <c:numCache>
                <c:formatCode>General</c:formatCode>
                <c:ptCount val="6"/>
                <c:pt idx="0">
                  <c:v>7.08</c:v>
                </c:pt>
                <c:pt idx="1">
                  <c:v>208</c:v>
                </c:pt>
                <c:pt idx="2">
                  <c:v>281</c:v>
                </c:pt>
                <c:pt idx="3">
                  <c:v>370</c:v>
                </c:pt>
                <c:pt idx="4">
                  <c:v>27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diamond"/>
            <c:size val="12"/>
          </c:marker>
          <c:xVal>
            <c:numRef>
              <c:f>'jan 7 0.5 wt% rhodia A 2013 (2)'!$B$15:$B$20</c:f>
              <c:numCache>
                <c:formatCode>General</c:formatCode>
                <c:ptCount val="6"/>
                <c:pt idx="0">
                  <c:v>0</c:v>
                </c:pt>
                <c:pt idx="1">
                  <c:v>0.31000000000000022</c:v>
                </c:pt>
                <c:pt idx="2">
                  <c:v>0.5</c:v>
                </c:pt>
                <c:pt idx="3">
                  <c:v>0.8200000000000004</c:v>
                </c:pt>
                <c:pt idx="4">
                  <c:v>0.93</c:v>
                </c:pt>
                <c:pt idx="5">
                  <c:v>1</c:v>
                </c:pt>
              </c:numCache>
            </c:numRef>
          </c:xVal>
          <c:yVal>
            <c:numRef>
              <c:f>'jan 7 0.5 wt% rhodia A 2013 (2)'!$E$15:$E$20</c:f>
              <c:numCache>
                <c:formatCode>General</c:formatCode>
                <c:ptCount val="6"/>
                <c:pt idx="0">
                  <c:v>17</c:v>
                </c:pt>
                <c:pt idx="1">
                  <c:v>197</c:v>
                </c:pt>
                <c:pt idx="2">
                  <c:v>267</c:v>
                </c:pt>
                <c:pt idx="3">
                  <c:v>346</c:v>
                </c:pt>
                <c:pt idx="4">
                  <c:v>77</c:v>
                </c:pt>
              </c:numCache>
            </c:numRef>
          </c:yVal>
          <c:smooth val="0"/>
        </c:ser>
        <c:ser>
          <c:idx val="0"/>
          <c:order val="2"/>
          <c:spPr>
            <a:ln w="28575">
              <a:noFill/>
            </a:ln>
          </c:spPr>
          <c:marker>
            <c:symbol val="diamond"/>
            <c:size val="12"/>
          </c:marker>
          <c:xVal>
            <c:numRef>
              <c:f>'jan 7 0.5 wt% rhodia A 2013 (2)'!$B$15:$B$20</c:f>
              <c:numCache>
                <c:formatCode>General</c:formatCode>
                <c:ptCount val="6"/>
                <c:pt idx="0">
                  <c:v>0</c:v>
                </c:pt>
                <c:pt idx="1">
                  <c:v>0.31000000000000022</c:v>
                </c:pt>
                <c:pt idx="2">
                  <c:v>0.5</c:v>
                </c:pt>
                <c:pt idx="3">
                  <c:v>0.8200000000000004</c:v>
                </c:pt>
                <c:pt idx="4">
                  <c:v>0.93</c:v>
                </c:pt>
                <c:pt idx="5">
                  <c:v>1</c:v>
                </c:pt>
              </c:numCache>
            </c:numRef>
          </c:xVal>
          <c:yVal>
            <c:numRef>
              <c:f>'jan 7 0.5 wt% rhodia A 2013 (2)'!$D$15:$D$20</c:f>
              <c:numCache>
                <c:formatCode>General</c:formatCode>
                <c:ptCount val="6"/>
                <c:pt idx="0">
                  <c:v>6.42</c:v>
                </c:pt>
                <c:pt idx="1">
                  <c:v>183</c:v>
                </c:pt>
                <c:pt idx="2">
                  <c:v>261</c:v>
                </c:pt>
                <c:pt idx="3">
                  <c:v>343</c:v>
                </c:pt>
                <c:pt idx="4">
                  <c:v>22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342720"/>
        <c:axId val="93385856"/>
      </c:scatterChart>
      <c:valAx>
        <c:axId val="93342720"/>
        <c:scaling>
          <c:orientation val="minMax"/>
          <c:max val="1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Foam </a:t>
                </a:r>
                <a:r>
                  <a:rPr lang="en-US" sz="1400" dirty="0" smtClean="0"/>
                  <a:t>quality at 1 atm </a:t>
                </a:r>
                <a:endParaRPr lang="en-US" sz="1400" dirty="0"/>
              </a:p>
            </c:rich>
          </c:tx>
          <c:layout/>
          <c:overlay val="0"/>
        </c:title>
        <c:numFmt formatCode="0%" sourceLinked="0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385856"/>
        <c:crosses val="autoZero"/>
        <c:crossBetween val="midCat"/>
        <c:majorUnit val="0.25"/>
        <c:minorUnit val="0.05"/>
      </c:valAx>
      <c:valAx>
        <c:axId val="93385856"/>
        <c:scaling>
          <c:logBase val="10"/>
          <c:orientation val="minMax"/>
          <c:max val="1000"/>
          <c:min val="1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Apparent viscosity (cP)</a:t>
                </a:r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342720"/>
        <c:crosses val="autoZero"/>
        <c:crossBetween val="midCat"/>
        <c:majorUnit val="10"/>
        <c:min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2"/>
          <c:order val="0"/>
          <c:spPr>
            <a:ln w="28575">
              <a:noFill/>
            </a:ln>
          </c:spPr>
          <c:marker>
            <c:symbol val="diamond"/>
            <c:size val="12"/>
          </c:marker>
          <c:xVal>
            <c:numRef>
              <c:f>'jan 7 0.5 wt% rhodia A 2013 (2)'!$A$26:$A$29</c:f>
              <c:numCache>
                <c:formatCode>General</c:formatCode>
                <c:ptCount val="4"/>
                <c:pt idx="0">
                  <c:v>17.353800000000007</c:v>
                </c:pt>
                <c:pt idx="1">
                  <c:v>34.707600000000006</c:v>
                </c:pt>
                <c:pt idx="2">
                  <c:v>44.784000000000006</c:v>
                </c:pt>
                <c:pt idx="3">
                  <c:v>114.66569999999999</c:v>
                </c:pt>
              </c:numCache>
            </c:numRef>
          </c:xVal>
          <c:yVal>
            <c:numRef>
              <c:f>'jan 7 0.5 wt% rhodia A 2013 (2)'!$C$26:$C$29</c:f>
              <c:numCache>
                <c:formatCode>General</c:formatCode>
                <c:ptCount val="4"/>
                <c:pt idx="0">
                  <c:v>712</c:v>
                </c:pt>
                <c:pt idx="1">
                  <c:v>453</c:v>
                </c:pt>
                <c:pt idx="2">
                  <c:v>370</c:v>
                </c:pt>
                <c:pt idx="3">
                  <c:v>138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diamond"/>
            <c:size val="12"/>
          </c:marker>
          <c:xVal>
            <c:numRef>
              <c:f>'jan 7 0.5 wt% rhodia A 2013 (2)'!$A$26:$A$29</c:f>
              <c:numCache>
                <c:formatCode>General</c:formatCode>
                <c:ptCount val="4"/>
                <c:pt idx="0">
                  <c:v>17.353800000000007</c:v>
                </c:pt>
                <c:pt idx="1">
                  <c:v>34.707600000000006</c:v>
                </c:pt>
                <c:pt idx="2">
                  <c:v>44.784000000000006</c:v>
                </c:pt>
                <c:pt idx="3">
                  <c:v>114.66569999999999</c:v>
                </c:pt>
              </c:numCache>
            </c:numRef>
          </c:xVal>
          <c:yVal>
            <c:numRef>
              <c:f>'jan 7 0.5 wt% rhodia A 2013 (2)'!$E$26:$E$29</c:f>
              <c:numCache>
                <c:formatCode>General</c:formatCode>
                <c:ptCount val="4"/>
                <c:pt idx="0">
                  <c:v>655</c:v>
                </c:pt>
                <c:pt idx="1">
                  <c:v>425</c:v>
                </c:pt>
                <c:pt idx="2">
                  <c:v>346</c:v>
                </c:pt>
                <c:pt idx="3">
                  <c:v>100</c:v>
                </c:pt>
              </c:numCache>
            </c:numRef>
          </c:yVal>
          <c:smooth val="0"/>
        </c:ser>
        <c:ser>
          <c:idx val="0"/>
          <c:order val="2"/>
          <c:spPr>
            <a:ln w="28575">
              <a:noFill/>
            </a:ln>
          </c:spPr>
          <c:marker>
            <c:symbol val="diamond"/>
            <c:size val="12"/>
          </c:marker>
          <c:trendline>
            <c:trendlineType val="power"/>
            <c:dispRSqr val="1"/>
            <c:dispEq val="1"/>
            <c:trendlineLbl>
              <c:layout>
                <c:manualLayout>
                  <c:x val="-3.8917760279965005E-2"/>
                  <c:y val="5.0272309711286087E-2"/>
                </c:manualLayout>
              </c:layout>
              <c:numFmt formatCode="General" sourceLinked="0"/>
              <c:txPr>
                <a:bodyPr/>
                <a:lstStyle/>
                <a:p>
                  <a:pPr>
                    <a:defRPr sz="1400" b="1"/>
                  </a:pPr>
                  <a:endParaRPr lang="en-US"/>
                </a:p>
              </c:txPr>
            </c:trendlineLbl>
          </c:trendline>
          <c:xVal>
            <c:numRef>
              <c:f>'jan 7 0.5 wt% rhodia A 2013 (2)'!$A$26:$A$29</c:f>
              <c:numCache>
                <c:formatCode>General</c:formatCode>
                <c:ptCount val="4"/>
                <c:pt idx="0">
                  <c:v>17.353800000000007</c:v>
                </c:pt>
                <c:pt idx="1">
                  <c:v>34.707600000000006</c:v>
                </c:pt>
                <c:pt idx="2">
                  <c:v>44.784000000000006</c:v>
                </c:pt>
                <c:pt idx="3">
                  <c:v>114.66569999999999</c:v>
                </c:pt>
              </c:numCache>
            </c:numRef>
          </c:xVal>
          <c:yVal>
            <c:numRef>
              <c:f>'jan 7 0.5 wt% rhodia A 2013 (2)'!$D$26:$D$29</c:f>
              <c:numCache>
                <c:formatCode>General</c:formatCode>
                <c:ptCount val="4"/>
                <c:pt idx="0">
                  <c:v>621</c:v>
                </c:pt>
                <c:pt idx="1">
                  <c:v>411</c:v>
                </c:pt>
                <c:pt idx="2">
                  <c:v>343</c:v>
                </c:pt>
                <c:pt idx="3">
                  <c:v>139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416832"/>
        <c:axId val="93419008"/>
      </c:scatterChart>
      <c:valAx>
        <c:axId val="93416832"/>
        <c:scaling>
          <c:logBase val="10"/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Total superficial velocity (ft/day)</a:t>
                </a:r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419008"/>
        <c:crossesAt val="1"/>
        <c:crossBetween val="midCat"/>
        <c:minorUnit val="10"/>
      </c:valAx>
      <c:valAx>
        <c:axId val="93419008"/>
        <c:scaling>
          <c:logBase val="10"/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</a:t>
                </a:r>
                <a:r>
                  <a:rPr lang="en-US" sz="1400" dirty="0" smtClean="0"/>
                  <a:t>pparent </a:t>
                </a:r>
                <a:r>
                  <a:rPr lang="en-US" sz="1400" dirty="0"/>
                  <a:t>viscosity (cP)</a:t>
                </a:r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416832"/>
        <c:crosses val="autoZero"/>
        <c:crossBetween val="midCat"/>
        <c:min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960079230705718"/>
          <c:y val="2.9041280997578248E-2"/>
          <c:w val="0.55290873641940064"/>
          <c:h val="0.79441148240016868"/>
        </c:manualLayout>
      </c:layout>
      <c:scatterChart>
        <c:scatterStyle val="lineMarker"/>
        <c:varyColors val="0"/>
        <c:ser>
          <c:idx val="1"/>
          <c:order val="0"/>
          <c:tx>
            <c:v>internal tap 1</c:v>
          </c:tx>
          <c:spPr>
            <a:ln w="28575">
              <a:noFill/>
            </a:ln>
          </c:spPr>
          <c:marker>
            <c:symbol val="triangle"/>
            <c:size val="12"/>
            <c:spPr>
              <a:solidFill>
                <a:srgbClr val="92D050"/>
              </a:solidFill>
              <a:ln>
                <a:solidFill>
                  <a:schemeClr val="bg1">
                    <a:lumMod val="85000"/>
                  </a:schemeClr>
                </a:solidFill>
              </a:ln>
            </c:spPr>
          </c:marker>
          <c:xVal>
            <c:numRef>
              <c:f>'jan 7 0.5 wt% rhodia A 2013'!$C$4:$C$8</c:f>
              <c:numCache>
                <c:formatCode>General</c:formatCode>
                <c:ptCount val="5"/>
                <c:pt idx="0">
                  <c:v>8.0499999999999989</c:v>
                </c:pt>
                <c:pt idx="1">
                  <c:v>11.499999999999996</c:v>
                </c:pt>
                <c:pt idx="2">
                  <c:v>45.999999999999986</c:v>
                </c:pt>
                <c:pt idx="3">
                  <c:v>57.499999999999986</c:v>
                </c:pt>
                <c:pt idx="4">
                  <c:v>1149.9999999999998</c:v>
                </c:pt>
              </c:numCache>
            </c:numRef>
          </c:xVal>
          <c:yVal>
            <c:numRef>
              <c:f>'jan 7 0.5 wt% rhodia A 2013'!$H$4:$H$8</c:f>
              <c:numCache>
                <c:formatCode>General</c:formatCode>
                <c:ptCount val="5"/>
                <c:pt idx="0">
                  <c:v>11.39</c:v>
                </c:pt>
                <c:pt idx="1">
                  <c:v>7.97</c:v>
                </c:pt>
                <c:pt idx="2">
                  <c:v>7.08</c:v>
                </c:pt>
                <c:pt idx="3">
                  <c:v>6.55</c:v>
                </c:pt>
                <c:pt idx="4">
                  <c:v>2.9</c:v>
                </c:pt>
              </c:numCache>
            </c:numRef>
          </c:yVal>
          <c:smooth val="0"/>
        </c:ser>
        <c:ser>
          <c:idx val="2"/>
          <c:order val="1"/>
          <c:tx>
            <c:v>internal tap 2</c:v>
          </c:tx>
          <c:spPr>
            <a:ln w="28575">
              <a:noFill/>
            </a:ln>
          </c:spPr>
          <c:marker>
            <c:symbol val="diamond"/>
            <c:size val="12"/>
            <c:spPr>
              <a:solidFill>
                <a:schemeClr val="accent1"/>
              </a:solidFill>
              <a:ln>
                <a:solidFill>
                  <a:schemeClr val="bg1">
                    <a:lumMod val="85000"/>
                  </a:schemeClr>
                </a:solidFill>
              </a:ln>
            </c:spPr>
          </c:marker>
          <c:xVal>
            <c:numRef>
              <c:f>'jan 7 0.5 wt% rhodia A 2013'!$C$4:$C$8</c:f>
              <c:numCache>
                <c:formatCode>General</c:formatCode>
                <c:ptCount val="5"/>
                <c:pt idx="0">
                  <c:v>8.0499999999999989</c:v>
                </c:pt>
                <c:pt idx="1">
                  <c:v>11.499999999999996</c:v>
                </c:pt>
                <c:pt idx="2">
                  <c:v>45.999999999999986</c:v>
                </c:pt>
                <c:pt idx="3">
                  <c:v>57.499999999999986</c:v>
                </c:pt>
                <c:pt idx="4">
                  <c:v>1149.9999999999998</c:v>
                </c:pt>
              </c:numCache>
            </c:numRef>
          </c:xVal>
          <c:yVal>
            <c:numRef>
              <c:f>'jan 7 0.5 wt% rhodia A 2013'!$I$4:$I$8</c:f>
              <c:numCache>
                <c:formatCode>General</c:formatCode>
                <c:ptCount val="5"/>
                <c:pt idx="0">
                  <c:v>8.86</c:v>
                </c:pt>
                <c:pt idx="1">
                  <c:v>7.97</c:v>
                </c:pt>
                <c:pt idx="2">
                  <c:v>6.42</c:v>
                </c:pt>
                <c:pt idx="3">
                  <c:v>6.02</c:v>
                </c:pt>
                <c:pt idx="4">
                  <c:v>2.9</c:v>
                </c:pt>
              </c:numCache>
            </c:numRef>
          </c:yVal>
          <c:smooth val="0"/>
        </c:ser>
        <c:ser>
          <c:idx val="0"/>
          <c:order val="2"/>
          <c:tx>
            <c:v>Rheometer</c:v>
          </c:tx>
          <c:spPr>
            <a:ln w="28575">
              <a:noFill/>
            </a:ln>
          </c:spPr>
          <c:marker>
            <c:symbol val="diamond"/>
            <c:size val="12"/>
            <c:spPr>
              <a:solidFill>
                <a:schemeClr val="accent6">
                  <a:lumMod val="75000"/>
                </a:schemeClr>
              </a:solidFill>
            </c:spPr>
          </c:marker>
          <c:trendline>
            <c:trendlineType val="power"/>
            <c:dispRSqr val="1"/>
            <c:dispEq val="1"/>
            <c:trendlineLbl>
              <c:layout>
                <c:manualLayout>
                  <c:x val="9.1758412172034537E-2"/>
                  <c:y val="0.10077107283917922"/>
                </c:manualLayout>
              </c:layout>
              <c:numFmt formatCode="General" sourceLinked="0"/>
              <c:txPr>
                <a:bodyPr/>
                <a:lstStyle/>
                <a:p>
                  <a:pPr>
                    <a:defRPr sz="1400" b="1"/>
                  </a:pPr>
                  <a:endParaRPr lang="en-US"/>
                </a:p>
              </c:txPr>
            </c:trendlineLbl>
          </c:trendline>
          <c:xVal>
            <c:numRef>
              <c:f>'jan 7 0.5 wt% rhodia A 2013'!$P$20:$P$40</c:f>
              <c:numCache>
                <c:formatCode>General</c:formatCode>
                <c:ptCount val="21"/>
                <c:pt idx="0">
                  <c:v>1</c:v>
                </c:pt>
                <c:pt idx="1">
                  <c:v>1.2589254000000001</c:v>
                </c:pt>
                <c:pt idx="2">
                  <c:v>1.5848932</c:v>
                </c:pt>
                <c:pt idx="3">
                  <c:v>1.9952624000000001</c:v>
                </c:pt>
                <c:pt idx="4">
                  <c:v>2.5118866</c:v>
                </c:pt>
                <c:pt idx="5">
                  <c:v>3.1622778999999999</c:v>
                </c:pt>
                <c:pt idx="6">
                  <c:v>3.9810721999999998</c:v>
                </c:pt>
                <c:pt idx="7">
                  <c:v>5.0118732000000001</c:v>
                </c:pt>
                <c:pt idx="8">
                  <c:v>6.3095746000000004</c:v>
                </c:pt>
                <c:pt idx="9">
                  <c:v>7.9432840000000002</c:v>
                </c:pt>
                <c:pt idx="10">
                  <c:v>10.000002</c:v>
                </c:pt>
                <c:pt idx="11">
                  <c:v>12.589257</c:v>
                </c:pt>
                <c:pt idx="12">
                  <c:v>15.848936</c:v>
                </c:pt>
                <c:pt idx="13">
                  <c:v>19.952629000000002</c:v>
                </c:pt>
                <c:pt idx="14">
                  <c:v>25.118872</c:v>
                </c:pt>
                <c:pt idx="15">
                  <c:v>31.622786999999999</c:v>
                </c:pt>
                <c:pt idx="16">
                  <c:v>39.81073</c:v>
                </c:pt>
                <c:pt idx="17">
                  <c:v>50.118740000000003</c:v>
                </c:pt>
                <c:pt idx="18">
                  <c:v>63.095756999999999</c:v>
                </c:pt>
                <c:pt idx="19">
                  <c:v>79.432854000000006</c:v>
                </c:pt>
                <c:pt idx="20">
                  <c:v>100.00004</c:v>
                </c:pt>
              </c:numCache>
            </c:numRef>
          </c:xVal>
          <c:yVal>
            <c:numRef>
              <c:f>'jan 7 0.5 wt% rhodia A 2013'!$Q$20:$Q$40</c:f>
              <c:numCache>
                <c:formatCode>General</c:formatCode>
                <c:ptCount val="21"/>
                <c:pt idx="0">
                  <c:v>11.073108</c:v>
                </c:pt>
                <c:pt idx="1">
                  <c:v>11.009480999999999</c:v>
                </c:pt>
                <c:pt idx="2">
                  <c:v>10.362777999999999</c:v>
                </c:pt>
                <c:pt idx="3">
                  <c:v>10.099590000000001</c:v>
                </c:pt>
                <c:pt idx="4">
                  <c:v>10.120512</c:v>
                </c:pt>
                <c:pt idx="5">
                  <c:v>9.7597920999999985</c:v>
                </c:pt>
                <c:pt idx="6">
                  <c:v>9.5509550999999995</c:v>
                </c:pt>
                <c:pt idx="7">
                  <c:v>9.1448146999999995</c:v>
                </c:pt>
                <c:pt idx="8">
                  <c:v>8.8022901000000005</c:v>
                </c:pt>
                <c:pt idx="9">
                  <c:v>8.4920869999999997</c:v>
                </c:pt>
                <c:pt idx="10">
                  <c:v>8.2155670999999995</c:v>
                </c:pt>
                <c:pt idx="11">
                  <c:v>7.9393117000000002</c:v>
                </c:pt>
                <c:pt idx="12">
                  <c:v>7.6893004999999999</c:v>
                </c:pt>
                <c:pt idx="13">
                  <c:v>7.5132553</c:v>
                </c:pt>
                <c:pt idx="14">
                  <c:v>7.2531378999999996</c:v>
                </c:pt>
                <c:pt idx="15">
                  <c:v>6.9663292000000006</c:v>
                </c:pt>
                <c:pt idx="16">
                  <c:v>6.6616255999999998</c:v>
                </c:pt>
                <c:pt idx="17">
                  <c:v>6.3667274000000003</c:v>
                </c:pt>
                <c:pt idx="18">
                  <c:v>6.0726376000000002</c:v>
                </c:pt>
                <c:pt idx="19">
                  <c:v>5.7766101999999995</c:v>
                </c:pt>
                <c:pt idx="20">
                  <c:v>5.4947295999999994</c:v>
                </c:pt>
              </c:numCache>
            </c:numRef>
          </c:yVal>
          <c:smooth val="0"/>
        </c:ser>
        <c:ser>
          <c:idx val="4"/>
          <c:order val="3"/>
          <c:tx>
            <c:v>Foam tap 1</c:v>
          </c:tx>
          <c:spPr>
            <a:ln w="28575">
              <a:noFill/>
            </a:ln>
          </c:spPr>
          <c:marker>
            <c:symbol val="triangle"/>
            <c:size val="12"/>
            <c:spPr>
              <a:solidFill>
                <a:srgbClr val="92D050"/>
              </a:solidFill>
              <a:ln>
                <a:solidFill>
                  <a:schemeClr val="bg1">
                    <a:lumMod val="75000"/>
                  </a:schemeClr>
                </a:solidFill>
              </a:ln>
            </c:spPr>
          </c:marker>
          <c:xVal>
            <c:numRef>
              <c:f>'jan 7 0.5 wt% rhodia A 2013'!$C$10:$C$13</c:f>
              <c:numCache>
                <c:formatCode>General</c:formatCode>
                <c:ptCount val="4"/>
                <c:pt idx="0">
                  <c:v>13.033333333333331</c:v>
                </c:pt>
                <c:pt idx="1">
                  <c:v>35.65</c:v>
                </c:pt>
                <c:pt idx="2">
                  <c:v>45.999999999999986</c:v>
                </c:pt>
                <c:pt idx="3">
                  <c:v>117.77916666666664</c:v>
                </c:pt>
              </c:numCache>
            </c:numRef>
          </c:xVal>
          <c:yVal>
            <c:numRef>
              <c:f>'jan 7 0.5 wt% rhodia A 2013'!$H$10:$H$13</c:f>
              <c:numCache>
                <c:formatCode>General</c:formatCode>
                <c:ptCount val="4"/>
                <c:pt idx="0">
                  <c:v>712</c:v>
                </c:pt>
                <c:pt idx="1">
                  <c:v>453</c:v>
                </c:pt>
                <c:pt idx="2">
                  <c:v>370</c:v>
                </c:pt>
                <c:pt idx="3">
                  <c:v>138</c:v>
                </c:pt>
              </c:numCache>
            </c:numRef>
          </c:yVal>
          <c:smooth val="0"/>
        </c:ser>
        <c:ser>
          <c:idx val="5"/>
          <c:order val="4"/>
          <c:tx>
            <c:v>Foam tap 2</c:v>
          </c:tx>
          <c:spPr>
            <a:ln w="28575">
              <a:noFill/>
            </a:ln>
          </c:spPr>
          <c:marker>
            <c:symbol val="diamond"/>
            <c:size val="12"/>
            <c:spPr>
              <a:solidFill>
                <a:srgbClr val="0070C0"/>
              </a:solidFill>
              <a:ln>
                <a:solidFill>
                  <a:schemeClr val="bg1">
                    <a:lumMod val="75000"/>
                  </a:schemeClr>
                </a:solidFill>
              </a:ln>
            </c:spPr>
          </c:marker>
          <c:xVal>
            <c:numRef>
              <c:f>'jan 7 0.5 wt% rhodia A 2013'!$C$10:$C$13</c:f>
              <c:numCache>
                <c:formatCode>General</c:formatCode>
                <c:ptCount val="4"/>
                <c:pt idx="0">
                  <c:v>13.033333333333331</c:v>
                </c:pt>
                <c:pt idx="1">
                  <c:v>35.65</c:v>
                </c:pt>
                <c:pt idx="2">
                  <c:v>45.999999999999986</c:v>
                </c:pt>
                <c:pt idx="3">
                  <c:v>117.77916666666664</c:v>
                </c:pt>
              </c:numCache>
            </c:numRef>
          </c:xVal>
          <c:yVal>
            <c:numRef>
              <c:f>'jan 7 0.5 wt% rhodia A 2013'!$I$10:$I$13</c:f>
              <c:numCache>
                <c:formatCode>General</c:formatCode>
                <c:ptCount val="4"/>
                <c:pt idx="0">
                  <c:v>621</c:v>
                </c:pt>
                <c:pt idx="1">
                  <c:v>411</c:v>
                </c:pt>
                <c:pt idx="2">
                  <c:v>343</c:v>
                </c:pt>
                <c:pt idx="3">
                  <c:v>139</c:v>
                </c:pt>
              </c:numCache>
            </c:numRef>
          </c:yVal>
          <c:smooth val="0"/>
        </c:ser>
        <c:ser>
          <c:idx val="6"/>
          <c:order val="5"/>
          <c:tx>
            <c:v>Foam overall</c:v>
          </c:tx>
          <c:spPr>
            <a:ln w="28575">
              <a:noFill/>
            </a:ln>
          </c:spPr>
          <c:marker>
            <c:symbol val="square"/>
            <c:size val="10"/>
            <c:spPr>
              <a:solidFill>
                <a:srgbClr val="C00000"/>
              </a:solidFill>
              <a:ln>
                <a:solidFill>
                  <a:srgbClr val="C00000"/>
                </a:solidFill>
              </a:ln>
            </c:spPr>
          </c:marker>
          <c:trendline>
            <c:trendlineType val="power"/>
            <c:dispRSqr val="1"/>
            <c:dispEq val="1"/>
            <c:trendlineLbl>
              <c:layout>
                <c:manualLayout>
                  <c:x val="-3.8815914193486942E-2"/>
                  <c:y val="-1.529839836891665E-3"/>
                </c:manualLayout>
              </c:layout>
              <c:numFmt formatCode="General" sourceLinked="0"/>
              <c:txPr>
                <a:bodyPr/>
                <a:lstStyle/>
                <a:p>
                  <a:pPr>
                    <a:defRPr sz="1400" b="1"/>
                  </a:pPr>
                  <a:endParaRPr lang="en-US"/>
                </a:p>
              </c:txPr>
            </c:trendlineLbl>
          </c:trendline>
          <c:xVal>
            <c:numRef>
              <c:f>'jan 7 0.5 wt% rhodia A 2013'!$C$10:$C$13</c:f>
              <c:numCache>
                <c:formatCode>General</c:formatCode>
                <c:ptCount val="4"/>
                <c:pt idx="0">
                  <c:v>13.033333333333331</c:v>
                </c:pt>
                <c:pt idx="1">
                  <c:v>35.65</c:v>
                </c:pt>
                <c:pt idx="2">
                  <c:v>45.999999999999986</c:v>
                </c:pt>
                <c:pt idx="3">
                  <c:v>117.77916666666664</c:v>
                </c:pt>
              </c:numCache>
            </c:numRef>
          </c:xVal>
          <c:yVal>
            <c:numRef>
              <c:f>'jan 7 0.5 wt% rhodia A 2013'!$J$10:$J$13</c:f>
              <c:numCache>
                <c:formatCode>General</c:formatCode>
                <c:ptCount val="4"/>
                <c:pt idx="0">
                  <c:v>655</c:v>
                </c:pt>
                <c:pt idx="1">
                  <c:v>425</c:v>
                </c:pt>
                <c:pt idx="2">
                  <c:v>346</c:v>
                </c:pt>
                <c:pt idx="3">
                  <c:v>100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510272"/>
        <c:axId val="93913856"/>
      </c:scatterChart>
      <c:valAx>
        <c:axId val="93510272"/>
        <c:scaling>
          <c:logBase val="10"/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/>
                  <a:t>shear rate (1/s)</a:t>
                </a:r>
              </a:p>
            </c:rich>
          </c:tx>
          <c:layout/>
          <c:overlay val="0"/>
        </c:title>
        <c:numFmt formatCode="General" sourceLinked="1"/>
        <c:majorTickMark val="in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913856"/>
        <c:crossesAt val="1.0000000000000004E-2"/>
        <c:crossBetween val="midCat"/>
      </c:valAx>
      <c:valAx>
        <c:axId val="93913856"/>
        <c:scaling>
          <c:logBase val="10"/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/>
                  <a:t>Apparent viscosity(cP)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510272"/>
        <c:crossesAt val="1.0000000000000004E-2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5"/>
          </c:marker>
          <c:xVal>
            <c:numRef>
              <c:f>A50FSV!$P$4:$P$81</c:f>
              <c:numCache>
                <c:formatCode>General</c:formatCode>
                <c:ptCount val="78"/>
                <c:pt idx="0">
                  <c:v>0</c:v>
                </c:pt>
                <c:pt idx="1">
                  <c:v>1.7857142857142856E-2</c:v>
                </c:pt>
                <c:pt idx="2">
                  <c:v>3.5714285714285712E-2</c:v>
                </c:pt>
                <c:pt idx="3">
                  <c:v>5.3571428571428555E-2</c:v>
                </c:pt>
                <c:pt idx="4">
                  <c:v>7.1428571428571425E-2</c:v>
                </c:pt>
                <c:pt idx="5">
                  <c:v>8.9285714285714066E-2</c:v>
                </c:pt>
                <c:pt idx="6">
                  <c:v>0.10714285714285714</c:v>
                </c:pt>
                <c:pt idx="7">
                  <c:v>0.125</c:v>
                </c:pt>
                <c:pt idx="8">
                  <c:v>0.14285714285714324</c:v>
                </c:pt>
                <c:pt idx="9">
                  <c:v>0.16071428571428595</c:v>
                </c:pt>
                <c:pt idx="10">
                  <c:v>0.17857142857142896</c:v>
                </c:pt>
                <c:pt idx="11">
                  <c:v>0.19642857142857137</c:v>
                </c:pt>
                <c:pt idx="12">
                  <c:v>0.21428571428571427</c:v>
                </c:pt>
                <c:pt idx="13">
                  <c:v>0.23214285714285721</c:v>
                </c:pt>
                <c:pt idx="14">
                  <c:v>0.25</c:v>
                </c:pt>
                <c:pt idx="15">
                  <c:v>0.26785714285714285</c:v>
                </c:pt>
                <c:pt idx="16">
                  <c:v>0.28571428571428642</c:v>
                </c:pt>
                <c:pt idx="17">
                  <c:v>0.30357142857142855</c:v>
                </c:pt>
                <c:pt idx="18">
                  <c:v>0.32142857142857251</c:v>
                </c:pt>
                <c:pt idx="19">
                  <c:v>0.33928571428571491</c:v>
                </c:pt>
                <c:pt idx="20">
                  <c:v>0.35714285714285793</c:v>
                </c:pt>
                <c:pt idx="21">
                  <c:v>0.3750000000000005</c:v>
                </c:pt>
                <c:pt idx="22">
                  <c:v>0.39285714285714346</c:v>
                </c:pt>
                <c:pt idx="23">
                  <c:v>0.41071428571428642</c:v>
                </c:pt>
                <c:pt idx="24">
                  <c:v>0.42857142857142855</c:v>
                </c:pt>
                <c:pt idx="25">
                  <c:v>0.44642857142857195</c:v>
                </c:pt>
                <c:pt idx="26">
                  <c:v>0.4642857142857143</c:v>
                </c:pt>
                <c:pt idx="27">
                  <c:v>0.48214285714285793</c:v>
                </c:pt>
                <c:pt idx="28">
                  <c:v>0.5</c:v>
                </c:pt>
                <c:pt idx="29">
                  <c:v>0.51785714285714257</c:v>
                </c:pt>
                <c:pt idx="30">
                  <c:v>0.53571428571428559</c:v>
                </c:pt>
                <c:pt idx="31">
                  <c:v>0.5535714285714286</c:v>
                </c:pt>
                <c:pt idx="32">
                  <c:v>0.57142857142857284</c:v>
                </c:pt>
                <c:pt idx="33">
                  <c:v>0.5892857142857143</c:v>
                </c:pt>
                <c:pt idx="34">
                  <c:v>0.60714285714285765</c:v>
                </c:pt>
                <c:pt idx="35">
                  <c:v>0.62500000000000111</c:v>
                </c:pt>
                <c:pt idx="36">
                  <c:v>0.64285714285714279</c:v>
                </c:pt>
                <c:pt idx="37">
                  <c:v>0.6607142857142857</c:v>
                </c:pt>
                <c:pt idx="38">
                  <c:v>0.67857142857142982</c:v>
                </c:pt>
                <c:pt idx="39">
                  <c:v>0.69642857142857284</c:v>
                </c:pt>
                <c:pt idx="40">
                  <c:v>0.71428571428571463</c:v>
                </c:pt>
                <c:pt idx="41">
                  <c:v>0.73214285714285765</c:v>
                </c:pt>
                <c:pt idx="42">
                  <c:v>0.75000000000000111</c:v>
                </c:pt>
                <c:pt idx="43">
                  <c:v>0.76785714285714279</c:v>
                </c:pt>
                <c:pt idx="44">
                  <c:v>0.78571428571428559</c:v>
                </c:pt>
                <c:pt idx="45">
                  <c:v>0.8035714285714286</c:v>
                </c:pt>
                <c:pt idx="46">
                  <c:v>0.82142857142857284</c:v>
                </c:pt>
                <c:pt idx="47">
                  <c:v>0.83928571428571463</c:v>
                </c:pt>
                <c:pt idx="48">
                  <c:v>0.85714285714285765</c:v>
                </c:pt>
                <c:pt idx="49">
                  <c:v>0.87500000000000111</c:v>
                </c:pt>
                <c:pt idx="50">
                  <c:v>0.89285714285714257</c:v>
                </c:pt>
                <c:pt idx="51">
                  <c:v>0.91071428571428559</c:v>
                </c:pt>
                <c:pt idx="52">
                  <c:v>0.9285714285714286</c:v>
                </c:pt>
                <c:pt idx="53">
                  <c:v>0.94642857142857284</c:v>
                </c:pt>
                <c:pt idx="54">
                  <c:v>0.96428571428571463</c:v>
                </c:pt>
                <c:pt idx="55">
                  <c:v>0.9821428571428571</c:v>
                </c:pt>
                <c:pt idx="56">
                  <c:v>1</c:v>
                </c:pt>
                <c:pt idx="57">
                  <c:v>1.0178571428571428</c:v>
                </c:pt>
                <c:pt idx="58">
                  <c:v>1.0357142857142827</c:v>
                </c:pt>
                <c:pt idx="59">
                  <c:v>1.0535714285714286</c:v>
                </c:pt>
                <c:pt idx="60">
                  <c:v>1.0714285714285721</c:v>
                </c:pt>
                <c:pt idx="61">
                  <c:v>1.0892857142857162</c:v>
                </c:pt>
                <c:pt idx="62">
                  <c:v>1.107142857142857</c:v>
                </c:pt>
                <c:pt idx="63">
                  <c:v>1.125</c:v>
                </c:pt>
                <c:pt idx="64">
                  <c:v>1.1428571428571441</c:v>
                </c:pt>
                <c:pt idx="65">
                  <c:v>1.1607142857142856</c:v>
                </c:pt>
                <c:pt idx="66">
                  <c:v>1.1785714285714306</c:v>
                </c:pt>
                <c:pt idx="67">
                  <c:v>1.1964285714285745</c:v>
                </c:pt>
                <c:pt idx="68">
                  <c:v>1.2142857142857162</c:v>
                </c:pt>
                <c:pt idx="69">
                  <c:v>1.232142857142857</c:v>
                </c:pt>
                <c:pt idx="70">
                  <c:v>1.25</c:v>
                </c:pt>
                <c:pt idx="71">
                  <c:v>1.2678571428571428</c:v>
                </c:pt>
                <c:pt idx="72">
                  <c:v>1.2857142857142827</c:v>
                </c:pt>
                <c:pt idx="73">
                  <c:v>1.3035714285714286</c:v>
                </c:pt>
                <c:pt idx="74">
                  <c:v>1.3214285714285721</c:v>
                </c:pt>
                <c:pt idx="75">
                  <c:v>1.3392857142857162</c:v>
                </c:pt>
                <c:pt idx="76">
                  <c:v>1.357142857142857</c:v>
                </c:pt>
                <c:pt idx="77">
                  <c:v>1.375</c:v>
                </c:pt>
              </c:numCache>
            </c:numRef>
          </c:xVal>
          <c:yVal>
            <c:numRef>
              <c:f>A50FSV!$F$4:$F$81</c:f>
              <c:numCache>
                <c:formatCode>General</c:formatCode>
                <c:ptCount val="7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0.05</c:v>
                </c:pt>
                <c:pt idx="4">
                  <c:v>0.05</c:v>
                </c:pt>
                <c:pt idx="5">
                  <c:v>0.05</c:v>
                </c:pt>
                <c:pt idx="6">
                  <c:v>0.05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  <c:pt idx="10">
                  <c:v>0.05</c:v>
                </c:pt>
                <c:pt idx="11">
                  <c:v>0.05</c:v>
                </c:pt>
                <c:pt idx="12">
                  <c:v>0.05</c:v>
                </c:pt>
                <c:pt idx="13">
                  <c:v>0.05</c:v>
                </c:pt>
                <c:pt idx="14">
                  <c:v>0.05</c:v>
                </c:pt>
                <c:pt idx="15">
                  <c:v>0.05</c:v>
                </c:pt>
                <c:pt idx="16">
                  <c:v>0.05</c:v>
                </c:pt>
                <c:pt idx="17">
                  <c:v>0.05</c:v>
                </c:pt>
                <c:pt idx="18">
                  <c:v>0.05</c:v>
                </c:pt>
                <c:pt idx="19">
                  <c:v>0.05</c:v>
                </c:pt>
                <c:pt idx="20">
                  <c:v>0.05</c:v>
                </c:pt>
                <c:pt idx="21">
                  <c:v>0.05</c:v>
                </c:pt>
                <c:pt idx="22">
                  <c:v>0.05</c:v>
                </c:pt>
                <c:pt idx="23">
                  <c:v>3.999999999999998E-2</c:v>
                </c:pt>
                <c:pt idx="24">
                  <c:v>3.999999999999998E-2</c:v>
                </c:pt>
                <c:pt idx="25">
                  <c:v>0.05</c:v>
                </c:pt>
                <c:pt idx="26">
                  <c:v>0.05</c:v>
                </c:pt>
                <c:pt idx="27">
                  <c:v>0.05</c:v>
                </c:pt>
                <c:pt idx="28">
                  <c:v>6.0000000000000032E-2</c:v>
                </c:pt>
                <c:pt idx="29">
                  <c:v>0.3100000000000005</c:v>
                </c:pt>
                <c:pt idx="30">
                  <c:v>0.67000000000000115</c:v>
                </c:pt>
                <c:pt idx="31">
                  <c:v>1.04</c:v>
                </c:pt>
                <c:pt idx="32">
                  <c:v>1.34</c:v>
                </c:pt>
                <c:pt idx="33">
                  <c:v>1.61</c:v>
                </c:pt>
                <c:pt idx="34">
                  <c:v>1.9000000000000001</c:v>
                </c:pt>
                <c:pt idx="35">
                  <c:v>2.17</c:v>
                </c:pt>
                <c:pt idx="36">
                  <c:v>2.4299999999999997</c:v>
                </c:pt>
                <c:pt idx="37">
                  <c:v>2.73</c:v>
                </c:pt>
                <c:pt idx="38">
                  <c:v>3.0700000000000003</c:v>
                </c:pt>
                <c:pt idx="39">
                  <c:v>3.4</c:v>
                </c:pt>
                <c:pt idx="40">
                  <c:v>3.65</c:v>
                </c:pt>
                <c:pt idx="41">
                  <c:v>3.9400000000000004</c:v>
                </c:pt>
                <c:pt idx="42">
                  <c:v>4.1099999999999985</c:v>
                </c:pt>
                <c:pt idx="43">
                  <c:v>4.1399999999999997</c:v>
                </c:pt>
                <c:pt idx="44">
                  <c:v>4.1499999999999995</c:v>
                </c:pt>
                <c:pt idx="45">
                  <c:v>4.0999999999999996</c:v>
                </c:pt>
                <c:pt idx="46">
                  <c:v>4.1199999999999966</c:v>
                </c:pt>
                <c:pt idx="47">
                  <c:v>4.17</c:v>
                </c:pt>
                <c:pt idx="48">
                  <c:v>4.1599999999999975</c:v>
                </c:pt>
                <c:pt idx="49">
                  <c:v>4.1499999999999995</c:v>
                </c:pt>
                <c:pt idx="50">
                  <c:v>4.1199999999999966</c:v>
                </c:pt>
                <c:pt idx="51">
                  <c:v>4.1199999999999966</c:v>
                </c:pt>
                <c:pt idx="52">
                  <c:v>4.1399999999999997</c:v>
                </c:pt>
                <c:pt idx="53">
                  <c:v>4.04</c:v>
                </c:pt>
                <c:pt idx="54">
                  <c:v>3.8600000000000003</c:v>
                </c:pt>
                <c:pt idx="55">
                  <c:v>3.96</c:v>
                </c:pt>
                <c:pt idx="56">
                  <c:v>4.07</c:v>
                </c:pt>
                <c:pt idx="57">
                  <c:v>4.0600000000000005</c:v>
                </c:pt>
                <c:pt idx="58">
                  <c:v>4.07</c:v>
                </c:pt>
                <c:pt idx="59">
                  <c:v>4.07</c:v>
                </c:pt>
                <c:pt idx="60">
                  <c:v>4.13</c:v>
                </c:pt>
                <c:pt idx="61">
                  <c:v>4.13</c:v>
                </c:pt>
                <c:pt idx="62">
                  <c:v>4.0600000000000005</c:v>
                </c:pt>
                <c:pt idx="63">
                  <c:v>4.0600000000000005</c:v>
                </c:pt>
                <c:pt idx="64">
                  <c:v>4.1199999999999966</c:v>
                </c:pt>
                <c:pt idx="65">
                  <c:v>4.1199999999999966</c:v>
                </c:pt>
                <c:pt idx="66">
                  <c:v>4.07</c:v>
                </c:pt>
                <c:pt idx="67">
                  <c:v>4.0600000000000005</c:v>
                </c:pt>
                <c:pt idx="68">
                  <c:v>4.0999999999999996</c:v>
                </c:pt>
                <c:pt idx="69">
                  <c:v>4.13</c:v>
                </c:pt>
                <c:pt idx="70">
                  <c:v>4.1099999999999985</c:v>
                </c:pt>
                <c:pt idx="71">
                  <c:v>4.09</c:v>
                </c:pt>
                <c:pt idx="72">
                  <c:v>4.0600000000000005</c:v>
                </c:pt>
                <c:pt idx="73">
                  <c:v>4.1499999999999995</c:v>
                </c:pt>
                <c:pt idx="74">
                  <c:v>4.1399999999999997</c:v>
                </c:pt>
                <c:pt idx="75">
                  <c:v>4.1199999999999966</c:v>
                </c:pt>
                <c:pt idx="76">
                  <c:v>4.09</c:v>
                </c:pt>
                <c:pt idx="77">
                  <c:v>4.1199999999999966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5"/>
          </c:marker>
          <c:xVal>
            <c:numRef>
              <c:f>A50FSV!$P$4:$P$81</c:f>
              <c:numCache>
                <c:formatCode>General</c:formatCode>
                <c:ptCount val="78"/>
                <c:pt idx="0">
                  <c:v>0</c:v>
                </c:pt>
                <c:pt idx="1">
                  <c:v>1.7857142857142856E-2</c:v>
                </c:pt>
                <c:pt idx="2">
                  <c:v>3.5714285714285712E-2</c:v>
                </c:pt>
                <c:pt idx="3">
                  <c:v>5.3571428571428555E-2</c:v>
                </c:pt>
                <c:pt idx="4">
                  <c:v>7.1428571428571425E-2</c:v>
                </c:pt>
                <c:pt idx="5">
                  <c:v>8.9285714285714066E-2</c:v>
                </c:pt>
                <c:pt idx="6">
                  <c:v>0.10714285714285714</c:v>
                </c:pt>
                <c:pt idx="7">
                  <c:v>0.125</c:v>
                </c:pt>
                <c:pt idx="8">
                  <c:v>0.14285714285714324</c:v>
                </c:pt>
                <c:pt idx="9">
                  <c:v>0.16071428571428595</c:v>
                </c:pt>
                <c:pt idx="10">
                  <c:v>0.17857142857142896</c:v>
                </c:pt>
                <c:pt idx="11">
                  <c:v>0.19642857142857137</c:v>
                </c:pt>
                <c:pt idx="12">
                  <c:v>0.21428571428571427</c:v>
                </c:pt>
                <c:pt idx="13">
                  <c:v>0.23214285714285721</c:v>
                </c:pt>
                <c:pt idx="14">
                  <c:v>0.25</c:v>
                </c:pt>
                <c:pt idx="15">
                  <c:v>0.26785714285714285</c:v>
                </c:pt>
                <c:pt idx="16">
                  <c:v>0.28571428571428642</c:v>
                </c:pt>
                <c:pt idx="17">
                  <c:v>0.30357142857142855</c:v>
                </c:pt>
                <c:pt idx="18">
                  <c:v>0.32142857142857251</c:v>
                </c:pt>
                <c:pt idx="19">
                  <c:v>0.33928571428571491</c:v>
                </c:pt>
                <c:pt idx="20">
                  <c:v>0.35714285714285793</c:v>
                </c:pt>
                <c:pt idx="21">
                  <c:v>0.3750000000000005</c:v>
                </c:pt>
                <c:pt idx="22">
                  <c:v>0.39285714285714346</c:v>
                </c:pt>
                <c:pt idx="23">
                  <c:v>0.41071428571428642</c:v>
                </c:pt>
                <c:pt idx="24">
                  <c:v>0.42857142857142855</c:v>
                </c:pt>
                <c:pt idx="25">
                  <c:v>0.44642857142857195</c:v>
                </c:pt>
                <c:pt idx="26">
                  <c:v>0.4642857142857143</c:v>
                </c:pt>
                <c:pt idx="27">
                  <c:v>0.48214285714285793</c:v>
                </c:pt>
                <c:pt idx="28">
                  <c:v>0.5</c:v>
                </c:pt>
                <c:pt idx="29">
                  <c:v>0.51785714285714257</c:v>
                </c:pt>
                <c:pt idx="30">
                  <c:v>0.53571428571428559</c:v>
                </c:pt>
                <c:pt idx="31">
                  <c:v>0.5535714285714286</c:v>
                </c:pt>
                <c:pt idx="32">
                  <c:v>0.57142857142857284</c:v>
                </c:pt>
                <c:pt idx="33">
                  <c:v>0.5892857142857143</c:v>
                </c:pt>
                <c:pt idx="34">
                  <c:v>0.60714285714285765</c:v>
                </c:pt>
                <c:pt idx="35">
                  <c:v>0.62500000000000111</c:v>
                </c:pt>
                <c:pt idx="36">
                  <c:v>0.64285714285714279</c:v>
                </c:pt>
                <c:pt idx="37">
                  <c:v>0.6607142857142857</c:v>
                </c:pt>
                <c:pt idx="38">
                  <c:v>0.67857142857142982</c:v>
                </c:pt>
                <c:pt idx="39">
                  <c:v>0.69642857142857284</c:v>
                </c:pt>
                <c:pt idx="40">
                  <c:v>0.71428571428571463</c:v>
                </c:pt>
                <c:pt idx="41">
                  <c:v>0.73214285714285765</c:v>
                </c:pt>
                <c:pt idx="42">
                  <c:v>0.75000000000000111</c:v>
                </c:pt>
                <c:pt idx="43">
                  <c:v>0.76785714285714279</c:v>
                </c:pt>
                <c:pt idx="44">
                  <c:v>0.78571428571428559</c:v>
                </c:pt>
                <c:pt idx="45">
                  <c:v>0.8035714285714286</c:v>
                </c:pt>
                <c:pt idx="46">
                  <c:v>0.82142857142857284</c:v>
                </c:pt>
                <c:pt idx="47">
                  <c:v>0.83928571428571463</c:v>
                </c:pt>
                <c:pt idx="48">
                  <c:v>0.85714285714285765</c:v>
                </c:pt>
                <c:pt idx="49">
                  <c:v>0.87500000000000111</c:v>
                </c:pt>
                <c:pt idx="50">
                  <c:v>0.89285714285714257</c:v>
                </c:pt>
                <c:pt idx="51">
                  <c:v>0.91071428571428559</c:v>
                </c:pt>
                <c:pt idx="52">
                  <c:v>0.9285714285714286</c:v>
                </c:pt>
                <c:pt idx="53">
                  <c:v>0.94642857142857284</c:v>
                </c:pt>
                <c:pt idx="54">
                  <c:v>0.96428571428571463</c:v>
                </c:pt>
                <c:pt idx="55">
                  <c:v>0.9821428571428571</c:v>
                </c:pt>
                <c:pt idx="56">
                  <c:v>1</c:v>
                </c:pt>
                <c:pt idx="57">
                  <c:v>1.0178571428571428</c:v>
                </c:pt>
                <c:pt idx="58">
                  <c:v>1.0357142857142827</c:v>
                </c:pt>
                <c:pt idx="59">
                  <c:v>1.0535714285714286</c:v>
                </c:pt>
                <c:pt idx="60">
                  <c:v>1.0714285714285721</c:v>
                </c:pt>
                <c:pt idx="61">
                  <c:v>1.0892857142857162</c:v>
                </c:pt>
                <c:pt idx="62">
                  <c:v>1.107142857142857</c:v>
                </c:pt>
                <c:pt idx="63">
                  <c:v>1.125</c:v>
                </c:pt>
                <c:pt idx="64">
                  <c:v>1.1428571428571441</c:v>
                </c:pt>
                <c:pt idx="65">
                  <c:v>1.1607142857142856</c:v>
                </c:pt>
                <c:pt idx="66">
                  <c:v>1.1785714285714306</c:v>
                </c:pt>
                <c:pt idx="67">
                  <c:v>1.1964285714285745</c:v>
                </c:pt>
                <c:pt idx="68">
                  <c:v>1.2142857142857162</c:v>
                </c:pt>
                <c:pt idx="69">
                  <c:v>1.232142857142857</c:v>
                </c:pt>
                <c:pt idx="70">
                  <c:v>1.25</c:v>
                </c:pt>
                <c:pt idx="71">
                  <c:v>1.2678571428571428</c:v>
                </c:pt>
                <c:pt idx="72">
                  <c:v>1.2857142857142827</c:v>
                </c:pt>
                <c:pt idx="73">
                  <c:v>1.3035714285714286</c:v>
                </c:pt>
                <c:pt idx="74">
                  <c:v>1.3214285714285721</c:v>
                </c:pt>
                <c:pt idx="75">
                  <c:v>1.3392857142857162</c:v>
                </c:pt>
                <c:pt idx="76">
                  <c:v>1.357142857142857</c:v>
                </c:pt>
                <c:pt idx="77">
                  <c:v>1.375</c:v>
                </c:pt>
              </c:numCache>
            </c:numRef>
          </c:xVal>
          <c:yVal>
            <c:numRef>
              <c:f>A50FSV!$G$4:$G$81</c:f>
              <c:numCache>
                <c:formatCode>General</c:formatCode>
                <c:ptCount val="78"/>
                <c:pt idx="0">
                  <c:v>7.1300000000000008</c:v>
                </c:pt>
                <c:pt idx="1">
                  <c:v>7.24</c:v>
                </c:pt>
                <c:pt idx="2">
                  <c:v>7.1499999999999995</c:v>
                </c:pt>
                <c:pt idx="3">
                  <c:v>7.9700000000000024</c:v>
                </c:pt>
                <c:pt idx="4">
                  <c:v>8.2100000000000009</c:v>
                </c:pt>
                <c:pt idx="5">
                  <c:v>8.3000000000000007</c:v>
                </c:pt>
                <c:pt idx="6">
                  <c:v>8.4500000000000028</c:v>
                </c:pt>
                <c:pt idx="7">
                  <c:v>8.6399999999999988</c:v>
                </c:pt>
                <c:pt idx="8">
                  <c:v>9.4600000000000026</c:v>
                </c:pt>
                <c:pt idx="9">
                  <c:v>9.9500000000000028</c:v>
                </c:pt>
                <c:pt idx="10">
                  <c:v>10.32</c:v>
                </c:pt>
                <c:pt idx="11">
                  <c:v>10.56</c:v>
                </c:pt>
                <c:pt idx="12">
                  <c:v>11.16</c:v>
                </c:pt>
                <c:pt idx="13">
                  <c:v>11.8</c:v>
                </c:pt>
                <c:pt idx="14">
                  <c:v>12.040000000000001</c:v>
                </c:pt>
                <c:pt idx="15">
                  <c:v>12.06</c:v>
                </c:pt>
                <c:pt idx="16">
                  <c:v>12.49</c:v>
                </c:pt>
                <c:pt idx="17">
                  <c:v>13.59</c:v>
                </c:pt>
                <c:pt idx="18">
                  <c:v>13.42</c:v>
                </c:pt>
                <c:pt idx="19">
                  <c:v>13.93</c:v>
                </c:pt>
                <c:pt idx="20">
                  <c:v>13.870000000000006</c:v>
                </c:pt>
                <c:pt idx="21">
                  <c:v>14.49</c:v>
                </c:pt>
                <c:pt idx="22">
                  <c:v>15.380000000000004</c:v>
                </c:pt>
                <c:pt idx="23">
                  <c:v>15.440000000000001</c:v>
                </c:pt>
                <c:pt idx="24">
                  <c:v>15.420000000000002</c:v>
                </c:pt>
                <c:pt idx="25">
                  <c:v>15.72</c:v>
                </c:pt>
                <c:pt idx="26">
                  <c:v>16.86</c:v>
                </c:pt>
                <c:pt idx="27">
                  <c:v>17.25</c:v>
                </c:pt>
                <c:pt idx="28">
                  <c:v>17.16</c:v>
                </c:pt>
                <c:pt idx="29">
                  <c:v>17.12</c:v>
                </c:pt>
                <c:pt idx="30">
                  <c:v>18.130000000000031</c:v>
                </c:pt>
                <c:pt idx="31">
                  <c:v>18.89</c:v>
                </c:pt>
                <c:pt idx="32">
                  <c:v>19.100000000000001</c:v>
                </c:pt>
                <c:pt idx="33">
                  <c:v>18.73</c:v>
                </c:pt>
                <c:pt idx="34">
                  <c:v>18.93</c:v>
                </c:pt>
                <c:pt idx="35">
                  <c:v>20.150000000000031</c:v>
                </c:pt>
                <c:pt idx="36">
                  <c:v>20.39</c:v>
                </c:pt>
                <c:pt idx="37">
                  <c:v>20.2</c:v>
                </c:pt>
                <c:pt idx="38">
                  <c:v>20.41</c:v>
                </c:pt>
                <c:pt idx="39">
                  <c:v>20.95</c:v>
                </c:pt>
                <c:pt idx="40">
                  <c:v>21.53</c:v>
                </c:pt>
                <c:pt idx="41">
                  <c:v>21.53</c:v>
                </c:pt>
                <c:pt idx="42">
                  <c:v>21.810000000000031</c:v>
                </c:pt>
                <c:pt idx="43">
                  <c:v>22.14</c:v>
                </c:pt>
                <c:pt idx="44">
                  <c:v>22.91</c:v>
                </c:pt>
                <c:pt idx="45">
                  <c:v>22.93</c:v>
                </c:pt>
                <c:pt idx="46">
                  <c:v>23.19</c:v>
                </c:pt>
                <c:pt idx="47">
                  <c:v>23.66</c:v>
                </c:pt>
                <c:pt idx="48">
                  <c:v>24.39</c:v>
                </c:pt>
                <c:pt idx="49">
                  <c:v>24.630000000000031</c:v>
                </c:pt>
                <c:pt idx="50">
                  <c:v>24.67</c:v>
                </c:pt>
                <c:pt idx="51">
                  <c:v>25.150000000000031</c:v>
                </c:pt>
                <c:pt idx="52">
                  <c:v>25.68</c:v>
                </c:pt>
                <c:pt idx="53">
                  <c:v>26.07</c:v>
                </c:pt>
                <c:pt idx="54">
                  <c:v>27.75</c:v>
                </c:pt>
                <c:pt idx="55">
                  <c:v>28.400000000000002</c:v>
                </c:pt>
                <c:pt idx="56">
                  <c:v>29.3</c:v>
                </c:pt>
                <c:pt idx="57">
                  <c:v>29.35</c:v>
                </c:pt>
                <c:pt idx="58">
                  <c:v>29.06</c:v>
                </c:pt>
                <c:pt idx="59">
                  <c:v>29.04</c:v>
                </c:pt>
                <c:pt idx="60">
                  <c:v>29.52</c:v>
                </c:pt>
                <c:pt idx="61">
                  <c:v>29.52</c:v>
                </c:pt>
                <c:pt idx="62">
                  <c:v>29.04</c:v>
                </c:pt>
                <c:pt idx="63">
                  <c:v>29.09</c:v>
                </c:pt>
                <c:pt idx="64">
                  <c:v>29.43</c:v>
                </c:pt>
                <c:pt idx="65">
                  <c:v>29.37</c:v>
                </c:pt>
                <c:pt idx="66">
                  <c:v>29.3</c:v>
                </c:pt>
                <c:pt idx="67">
                  <c:v>29.3</c:v>
                </c:pt>
                <c:pt idx="68">
                  <c:v>29.279999999999987</c:v>
                </c:pt>
                <c:pt idx="69">
                  <c:v>29.34</c:v>
                </c:pt>
                <c:pt idx="70">
                  <c:v>29.52</c:v>
                </c:pt>
                <c:pt idx="71">
                  <c:v>29.21</c:v>
                </c:pt>
                <c:pt idx="72">
                  <c:v>28.93</c:v>
                </c:pt>
                <c:pt idx="73">
                  <c:v>29.52</c:v>
                </c:pt>
                <c:pt idx="74">
                  <c:v>29.73</c:v>
                </c:pt>
                <c:pt idx="75">
                  <c:v>29.43</c:v>
                </c:pt>
                <c:pt idx="76">
                  <c:v>29.279999999999987</c:v>
                </c:pt>
                <c:pt idx="77">
                  <c:v>29.41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5"/>
          </c:marker>
          <c:xVal>
            <c:numRef>
              <c:f>A50FSV!$P$4:$P$81</c:f>
              <c:numCache>
                <c:formatCode>General</c:formatCode>
                <c:ptCount val="78"/>
                <c:pt idx="0">
                  <c:v>0</c:v>
                </c:pt>
                <c:pt idx="1">
                  <c:v>1.7857142857142856E-2</c:v>
                </c:pt>
                <c:pt idx="2">
                  <c:v>3.5714285714285712E-2</c:v>
                </c:pt>
                <c:pt idx="3">
                  <c:v>5.3571428571428555E-2</c:v>
                </c:pt>
                <c:pt idx="4">
                  <c:v>7.1428571428571425E-2</c:v>
                </c:pt>
                <c:pt idx="5">
                  <c:v>8.9285714285714066E-2</c:v>
                </c:pt>
                <c:pt idx="6">
                  <c:v>0.10714285714285714</c:v>
                </c:pt>
                <c:pt idx="7">
                  <c:v>0.125</c:v>
                </c:pt>
                <c:pt idx="8">
                  <c:v>0.14285714285714324</c:v>
                </c:pt>
                <c:pt idx="9">
                  <c:v>0.16071428571428595</c:v>
                </c:pt>
                <c:pt idx="10">
                  <c:v>0.17857142857142896</c:v>
                </c:pt>
                <c:pt idx="11">
                  <c:v>0.19642857142857137</c:v>
                </c:pt>
                <c:pt idx="12">
                  <c:v>0.21428571428571427</c:v>
                </c:pt>
                <c:pt idx="13">
                  <c:v>0.23214285714285721</c:v>
                </c:pt>
                <c:pt idx="14">
                  <c:v>0.25</c:v>
                </c:pt>
                <c:pt idx="15">
                  <c:v>0.26785714285714285</c:v>
                </c:pt>
                <c:pt idx="16">
                  <c:v>0.28571428571428642</c:v>
                </c:pt>
                <c:pt idx="17">
                  <c:v>0.30357142857142855</c:v>
                </c:pt>
                <c:pt idx="18">
                  <c:v>0.32142857142857251</c:v>
                </c:pt>
                <c:pt idx="19">
                  <c:v>0.33928571428571491</c:v>
                </c:pt>
                <c:pt idx="20">
                  <c:v>0.35714285714285793</c:v>
                </c:pt>
                <c:pt idx="21">
                  <c:v>0.3750000000000005</c:v>
                </c:pt>
                <c:pt idx="22">
                  <c:v>0.39285714285714346</c:v>
                </c:pt>
                <c:pt idx="23">
                  <c:v>0.41071428571428642</c:v>
                </c:pt>
                <c:pt idx="24">
                  <c:v>0.42857142857142855</c:v>
                </c:pt>
                <c:pt idx="25">
                  <c:v>0.44642857142857195</c:v>
                </c:pt>
                <c:pt idx="26">
                  <c:v>0.4642857142857143</c:v>
                </c:pt>
                <c:pt idx="27">
                  <c:v>0.48214285714285793</c:v>
                </c:pt>
                <c:pt idx="28">
                  <c:v>0.5</c:v>
                </c:pt>
                <c:pt idx="29">
                  <c:v>0.51785714285714257</c:v>
                </c:pt>
                <c:pt idx="30">
                  <c:v>0.53571428571428559</c:v>
                </c:pt>
                <c:pt idx="31">
                  <c:v>0.5535714285714286</c:v>
                </c:pt>
                <c:pt idx="32">
                  <c:v>0.57142857142857284</c:v>
                </c:pt>
                <c:pt idx="33">
                  <c:v>0.5892857142857143</c:v>
                </c:pt>
                <c:pt idx="34">
                  <c:v>0.60714285714285765</c:v>
                </c:pt>
                <c:pt idx="35">
                  <c:v>0.62500000000000111</c:v>
                </c:pt>
                <c:pt idx="36">
                  <c:v>0.64285714285714279</c:v>
                </c:pt>
                <c:pt idx="37">
                  <c:v>0.6607142857142857</c:v>
                </c:pt>
                <c:pt idx="38">
                  <c:v>0.67857142857142982</c:v>
                </c:pt>
                <c:pt idx="39">
                  <c:v>0.69642857142857284</c:v>
                </c:pt>
                <c:pt idx="40">
                  <c:v>0.71428571428571463</c:v>
                </c:pt>
                <c:pt idx="41">
                  <c:v>0.73214285714285765</c:v>
                </c:pt>
                <c:pt idx="42">
                  <c:v>0.75000000000000111</c:v>
                </c:pt>
                <c:pt idx="43">
                  <c:v>0.76785714285714279</c:v>
                </c:pt>
                <c:pt idx="44">
                  <c:v>0.78571428571428559</c:v>
                </c:pt>
                <c:pt idx="45">
                  <c:v>0.8035714285714286</c:v>
                </c:pt>
                <c:pt idx="46">
                  <c:v>0.82142857142857284</c:v>
                </c:pt>
                <c:pt idx="47">
                  <c:v>0.83928571428571463</c:v>
                </c:pt>
                <c:pt idx="48">
                  <c:v>0.85714285714285765</c:v>
                </c:pt>
                <c:pt idx="49">
                  <c:v>0.87500000000000111</c:v>
                </c:pt>
                <c:pt idx="50">
                  <c:v>0.89285714285714257</c:v>
                </c:pt>
                <c:pt idx="51">
                  <c:v>0.91071428571428559</c:v>
                </c:pt>
                <c:pt idx="52">
                  <c:v>0.9285714285714286</c:v>
                </c:pt>
                <c:pt idx="53">
                  <c:v>0.94642857142857284</c:v>
                </c:pt>
                <c:pt idx="54">
                  <c:v>0.96428571428571463</c:v>
                </c:pt>
                <c:pt idx="55">
                  <c:v>0.9821428571428571</c:v>
                </c:pt>
                <c:pt idx="56">
                  <c:v>1</c:v>
                </c:pt>
                <c:pt idx="57">
                  <c:v>1.0178571428571428</c:v>
                </c:pt>
                <c:pt idx="58">
                  <c:v>1.0357142857142827</c:v>
                </c:pt>
                <c:pt idx="59">
                  <c:v>1.0535714285714286</c:v>
                </c:pt>
                <c:pt idx="60">
                  <c:v>1.0714285714285721</c:v>
                </c:pt>
                <c:pt idx="61">
                  <c:v>1.0892857142857162</c:v>
                </c:pt>
                <c:pt idx="62">
                  <c:v>1.107142857142857</c:v>
                </c:pt>
                <c:pt idx="63">
                  <c:v>1.125</c:v>
                </c:pt>
                <c:pt idx="64">
                  <c:v>1.1428571428571441</c:v>
                </c:pt>
                <c:pt idx="65">
                  <c:v>1.1607142857142856</c:v>
                </c:pt>
                <c:pt idx="66">
                  <c:v>1.1785714285714306</c:v>
                </c:pt>
                <c:pt idx="67">
                  <c:v>1.1964285714285745</c:v>
                </c:pt>
                <c:pt idx="68">
                  <c:v>1.2142857142857162</c:v>
                </c:pt>
                <c:pt idx="69">
                  <c:v>1.232142857142857</c:v>
                </c:pt>
                <c:pt idx="70">
                  <c:v>1.25</c:v>
                </c:pt>
                <c:pt idx="71">
                  <c:v>1.2678571428571428</c:v>
                </c:pt>
                <c:pt idx="72">
                  <c:v>1.2857142857142827</c:v>
                </c:pt>
                <c:pt idx="73">
                  <c:v>1.3035714285714286</c:v>
                </c:pt>
                <c:pt idx="74">
                  <c:v>1.3214285714285721</c:v>
                </c:pt>
                <c:pt idx="75">
                  <c:v>1.3392857142857162</c:v>
                </c:pt>
                <c:pt idx="76">
                  <c:v>1.357142857142857</c:v>
                </c:pt>
                <c:pt idx="77">
                  <c:v>1.375</c:v>
                </c:pt>
              </c:numCache>
            </c:numRef>
          </c:xVal>
          <c:yVal>
            <c:numRef>
              <c:f>A50FSV!$H$4:$H$81</c:f>
              <c:numCache>
                <c:formatCode>General</c:formatCode>
                <c:ptCount val="7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5.0000000000000024E-2</c:v>
                </c:pt>
                <c:pt idx="4">
                  <c:v>5.0000000000000024E-2</c:v>
                </c:pt>
                <c:pt idx="5">
                  <c:v>5.0000000000000024E-2</c:v>
                </c:pt>
                <c:pt idx="6">
                  <c:v>5.0000000000000024E-2</c:v>
                </c:pt>
                <c:pt idx="7">
                  <c:v>5.0000000000000024E-2</c:v>
                </c:pt>
                <c:pt idx="8">
                  <c:v>5.0000000000000024E-2</c:v>
                </c:pt>
                <c:pt idx="9">
                  <c:v>5.0000000000000024E-2</c:v>
                </c:pt>
                <c:pt idx="10">
                  <c:v>5.0000000000000024E-2</c:v>
                </c:pt>
                <c:pt idx="11">
                  <c:v>5.0000000000000024E-2</c:v>
                </c:pt>
                <c:pt idx="12">
                  <c:v>5.0000000000000024E-2</c:v>
                </c:pt>
                <c:pt idx="13">
                  <c:v>5.0000000000000024E-2</c:v>
                </c:pt>
                <c:pt idx="14">
                  <c:v>5.0000000000000024E-2</c:v>
                </c:pt>
                <c:pt idx="15">
                  <c:v>5.0000000000000024E-2</c:v>
                </c:pt>
                <c:pt idx="16">
                  <c:v>0.24000000000000021</c:v>
                </c:pt>
                <c:pt idx="17">
                  <c:v>0.65000000000000113</c:v>
                </c:pt>
                <c:pt idx="18">
                  <c:v>1.07</c:v>
                </c:pt>
                <c:pt idx="19">
                  <c:v>1.4400000000000002</c:v>
                </c:pt>
                <c:pt idx="20">
                  <c:v>1.86</c:v>
                </c:pt>
                <c:pt idx="21">
                  <c:v>2.3699999999999997</c:v>
                </c:pt>
                <c:pt idx="22">
                  <c:v>2.8299999999999987</c:v>
                </c:pt>
                <c:pt idx="23">
                  <c:v>3.25</c:v>
                </c:pt>
                <c:pt idx="24">
                  <c:v>3.6199999999999997</c:v>
                </c:pt>
                <c:pt idx="25">
                  <c:v>4.13</c:v>
                </c:pt>
                <c:pt idx="26">
                  <c:v>4.5500000000000007</c:v>
                </c:pt>
                <c:pt idx="27">
                  <c:v>4.87</c:v>
                </c:pt>
                <c:pt idx="28">
                  <c:v>5.1499999999999995</c:v>
                </c:pt>
                <c:pt idx="29">
                  <c:v>5.33</c:v>
                </c:pt>
                <c:pt idx="30">
                  <c:v>5.4700000000000024</c:v>
                </c:pt>
                <c:pt idx="31">
                  <c:v>5.4700000000000024</c:v>
                </c:pt>
                <c:pt idx="32">
                  <c:v>5.38</c:v>
                </c:pt>
                <c:pt idx="33">
                  <c:v>5.33</c:v>
                </c:pt>
                <c:pt idx="34">
                  <c:v>5.4700000000000024</c:v>
                </c:pt>
                <c:pt idx="35">
                  <c:v>5.57</c:v>
                </c:pt>
                <c:pt idx="36">
                  <c:v>5.4700000000000024</c:v>
                </c:pt>
                <c:pt idx="37">
                  <c:v>5.38</c:v>
                </c:pt>
                <c:pt idx="38">
                  <c:v>5.38</c:v>
                </c:pt>
                <c:pt idx="39">
                  <c:v>5.5200000000000005</c:v>
                </c:pt>
                <c:pt idx="40">
                  <c:v>5.4700000000000024</c:v>
                </c:pt>
                <c:pt idx="41">
                  <c:v>5.38</c:v>
                </c:pt>
                <c:pt idx="42">
                  <c:v>5.38</c:v>
                </c:pt>
                <c:pt idx="43">
                  <c:v>5.4700000000000024</c:v>
                </c:pt>
                <c:pt idx="44">
                  <c:v>5.5200000000000005</c:v>
                </c:pt>
                <c:pt idx="45">
                  <c:v>5.38</c:v>
                </c:pt>
                <c:pt idx="46">
                  <c:v>5.33</c:v>
                </c:pt>
                <c:pt idx="47">
                  <c:v>5.4700000000000024</c:v>
                </c:pt>
                <c:pt idx="48">
                  <c:v>5.4700000000000024</c:v>
                </c:pt>
                <c:pt idx="49">
                  <c:v>5.4700000000000024</c:v>
                </c:pt>
                <c:pt idx="50">
                  <c:v>5.33</c:v>
                </c:pt>
                <c:pt idx="51">
                  <c:v>5.38</c:v>
                </c:pt>
                <c:pt idx="52">
                  <c:v>5.4300000000000024</c:v>
                </c:pt>
                <c:pt idx="53">
                  <c:v>5.29</c:v>
                </c:pt>
                <c:pt idx="54">
                  <c:v>5.24</c:v>
                </c:pt>
                <c:pt idx="55">
                  <c:v>5.29</c:v>
                </c:pt>
                <c:pt idx="56">
                  <c:v>5.38</c:v>
                </c:pt>
                <c:pt idx="57">
                  <c:v>5.4300000000000024</c:v>
                </c:pt>
                <c:pt idx="58">
                  <c:v>5.4300000000000024</c:v>
                </c:pt>
                <c:pt idx="59">
                  <c:v>5.33</c:v>
                </c:pt>
                <c:pt idx="60">
                  <c:v>5.4700000000000024</c:v>
                </c:pt>
                <c:pt idx="61">
                  <c:v>5.4700000000000024</c:v>
                </c:pt>
                <c:pt idx="62">
                  <c:v>5.38</c:v>
                </c:pt>
                <c:pt idx="63">
                  <c:v>5.38</c:v>
                </c:pt>
                <c:pt idx="64">
                  <c:v>5.4700000000000024</c:v>
                </c:pt>
                <c:pt idx="65">
                  <c:v>5.4700000000000024</c:v>
                </c:pt>
                <c:pt idx="66">
                  <c:v>5.4300000000000024</c:v>
                </c:pt>
                <c:pt idx="67">
                  <c:v>5.4300000000000024</c:v>
                </c:pt>
                <c:pt idx="68">
                  <c:v>5.4300000000000024</c:v>
                </c:pt>
                <c:pt idx="69">
                  <c:v>5.4700000000000024</c:v>
                </c:pt>
                <c:pt idx="70">
                  <c:v>5.5200000000000005</c:v>
                </c:pt>
                <c:pt idx="71">
                  <c:v>5.4300000000000024</c:v>
                </c:pt>
                <c:pt idx="72">
                  <c:v>5.38</c:v>
                </c:pt>
                <c:pt idx="73">
                  <c:v>5.5200000000000005</c:v>
                </c:pt>
                <c:pt idx="74">
                  <c:v>5.57</c:v>
                </c:pt>
                <c:pt idx="75">
                  <c:v>5.4700000000000024</c:v>
                </c:pt>
                <c:pt idx="76">
                  <c:v>5.4700000000000024</c:v>
                </c:pt>
                <c:pt idx="77">
                  <c:v>5.4700000000000024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799936"/>
        <c:axId val="93801856"/>
      </c:scatterChart>
      <c:valAx>
        <c:axId val="9379993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801856"/>
        <c:crosses val="autoZero"/>
        <c:crossBetween val="midCat"/>
      </c:valAx>
      <c:valAx>
        <c:axId val="93801856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79993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50135180271873"/>
          <c:y val="0.10900444736074659"/>
          <c:w val="0.8144782515250566"/>
          <c:h val="0.66615011665208557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A50FSV!$P$4:$P$388</c:f>
              <c:numCache>
                <c:formatCode>General</c:formatCode>
                <c:ptCount val="385"/>
                <c:pt idx="0">
                  <c:v>0</c:v>
                </c:pt>
                <c:pt idx="1">
                  <c:v>2.5000000000000018E-3</c:v>
                </c:pt>
                <c:pt idx="2">
                  <c:v>5.0000000000000036E-3</c:v>
                </c:pt>
                <c:pt idx="3">
                  <c:v>7.5000000000000058E-3</c:v>
                </c:pt>
                <c:pt idx="4">
                  <c:v>1.0000000000000005E-2</c:v>
                </c:pt>
                <c:pt idx="5">
                  <c:v>1.2500000000000001E-2</c:v>
                </c:pt>
                <c:pt idx="6">
                  <c:v>1.4999999999999998E-2</c:v>
                </c:pt>
                <c:pt idx="7">
                  <c:v>1.7500000000000005E-2</c:v>
                </c:pt>
                <c:pt idx="8">
                  <c:v>2.0000000000000011E-2</c:v>
                </c:pt>
                <c:pt idx="9">
                  <c:v>2.2500000000000006E-2</c:v>
                </c:pt>
                <c:pt idx="10">
                  <c:v>2.5000000000000001E-2</c:v>
                </c:pt>
                <c:pt idx="11">
                  <c:v>2.7500000000000011E-2</c:v>
                </c:pt>
                <c:pt idx="12">
                  <c:v>3.0000000000000002E-2</c:v>
                </c:pt>
                <c:pt idx="13">
                  <c:v>3.2500000000000001E-2</c:v>
                </c:pt>
                <c:pt idx="14">
                  <c:v>3.500000000000001E-2</c:v>
                </c:pt>
                <c:pt idx="15">
                  <c:v>3.7500000000000006E-2</c:v>
                </c:pt>
                <c:pt idx="16">
                  <c:v>4.0000000000000022E-2</c:v>
                </c:pt>
                <c:pt idx="17">
                  <c:v>4.2500000000000003E-2</c:v>
                </c:pt>
                <c:pt idx="18">
                  <c:v>4.5000000000000012E-2</c:v>
                </c:pt>
                <c:pt idx="19">
                  <c:v>4.7500000000000014E-2</c:v>
                </c:pt>
                <c:pt idx="20">
                  <c:v>0.05</c:v>
                </c:pt>
                <c:pt idx="21">
                  <c:v>5.2500000000000012E-2</c:v>
                </c:pt>
                <c:pt idx="22">
                  <c:v>5.5000000000000014E-2</c:v>
                </c:pt>
                <c:pt idx="23">
                  <c:v>5.7500000000000023E-2</c:v>
                </c:pt>
                <c:pt idx="24">
                  <c:v>6.0000000000000032E-2</c:v>
                </c:pt>
                <c:pt idx="25">
                  <c:v>6.25E-2</c:v>
                </c:pt>
                <c:pt idx="26">
                  <c:v>6.5000000000000002E-2</c:v>
                </c:pt>
                <c:pt idx="27">
                  <c:v>6.7500000000000004E-2</c:v>
                </c:pt>
                <c:pt idx="28">
                  <c:v>7.0000000000000021E-2</c:v>
                </c:pt>
                <c:pt idx="29">
                  <c:v>7.2500000000000023E-2</c:v>
                </c:pt>
                <c:pt idx="30">
                  <c:v>7.5000000000000011E-2</c:v>
                </c:pt>
                <c:pt idx="31">
                  <c:v>7.7500000000000013E-2</c:v>
                </c:pt>
                <c:pt idx="32">
                  <c:v>8.0000000000000043E-2</c:v>
                </c:pt>
                <c:pt idx="33">
                  <c:v>8.2500000000000004E-2</c:v>
                </c:pt>
                <c:pt idx="34">
                  <c:v>8.5000000000000006E-2</c:v>
                </c:pt>
                <c:pt idx="35">
                  <c:v>8.7500000000000008E-2</c:v>
                </c:pt>
                <c:pt idx="36">
                  <c:v>9.0000000000000024E-2</c:v>
                </c:pt>
                <c:pt idx="37">
                  <c:v>9.2500000000000027E-2</c:v>
                </c:pt>
                <c:pt idx="38">
                  <c:v>9.5000000000000043E-2</c:v>
                </c:pt>
                <c:pt idx="39">
                  <c:v>9.7500000000000045E-2</c:v>
                </c:pt>
                <c:pt idx="40">
                  <c:v>0.1</c:v>
                </c:pt>
                <c:pt idx="41">
                  <c:v>0.10250000000000002</c:v>
                </c:pt>
                <c:pt idx="42">
                  <c:v>0.10500000000000002</c:v>
                </c:pt>
                <c:pt idx="43">
                  <c:v>0.10750000000000005</c:v>
                </c:pt>
                <c:pt idx="44">
                  <c:v>0.11</c:v>
                </c:pt>
                <c:pt idx="45">
                  <c:v>0.1125</c:v>
                </c:pt>
                <c:pt idx="46">
                  <c:v>0.115</c:v>
                </c:pt>
                <c:pt idx="47">
                  <c:v>0.11750000000000002</c:v>
                </c:pt>
                <c:pt idx="48">
                  <c:v>0.12000000000000002</c:v>
                </c:pt>
                <c:pt idx="49">
                  <c:v>0.12250000000000005</c:v>
                </c:pt>
                <c:pt idx="50">
                  <c:v>0.125</c:v>
                </c:pt>
                <c:pt idx="51">
                  <c:v>0.1275</c:v>
                </c:pt>
                <c:pt idx="52">
                  <c:v>0.13</c:v>
                </c:pt>
                <c:pt idx="53">
                  <c:v>0.13250000000000001</c:v>
                </c:pt>
                <c:pt idx="54">
                  <c:v>0.13500000000000001</c:v>
                </c:pt>
                <c:pt idx="55">
                  <c:v>0.13750000000000001</c:v>
                </c:pt>
                <c:pt idx="56">
                  <c:v>0.14000000000000001</c:v>
                </c:pt>
                <c:pt idx="57">
                  <c:v>0.14250000000000004</c:v>
                </c:pt>
                <c:pt idx="58">
                  <c:v>0.1450000000000001</c:v>
                </c:pt>
                <c:pt idx="59">
                  <c:v>0.1475000000000001</c:v>
                </c:pt>
                <c:pt idx="60">
                  <c:v>0.15000000000000011</c:v>
                </c:pt>
                <c:pt idx="61">
                  <c:v>0.15250000000000011</c:v>
                </c:pt>
                <c:pt idx="62">
                  <c:v>0.15500000000000011</c:v>
                </c:pt>
                <c:pt idx="63">
                  <c:v>0.15750000000000011</c:v>
                </c:pt>
                <c:pt idx="64">
                  <c:v>0.16</c:v>
                </c:pt>
                <c:pt idx="65">
                  <c:v>0.16250000000000001</c:v>
                </c:pt>
                <c:pt idx="66">
                  <c:v>0.16500000000000001</c:v>
                </c:pt>
                <c:pt idx="67">
                  <c:v>0.16750000000000001</c:v>
                </c:pt>
                <c:pt idx="68">
                  <c:v>0.17</c:v>
                </c:pt>
                <c:pt idx="69">
                  <c:v>0.17250000000000001</c:v>
                </c:pt>
                <c:pt idx="70">
                  <c:v>0.17500000000000004</c:v>
                </c:pt>
                <c:pt idx="71">
                  <c:v>0.1775000000000001</c:v>
                </c:pt>
                <c:pt idx="72">
                  <c:v>0.1800000000000001</c:v>
                </c:pt>
                <c:pt idx="73">
                  <c:v>0.18250000000000011</c:v>
                </c:pt>
                <c:pt idx="74">
                  <c:v>0.18500000000000011</c:v>
                </c:pt>
                <c:pt idx="75">
                  <c:v>0.18750000000000011</c:v>
                </c:pt>
                <c:pt idx="76">
                  <c:v>0.19</c:v>
                </c:pt>
                <c:pt idx="77">
                  <c:v>0.1925</c:v>
                </c:pt>
                <c:pt idx="78">
                  <c:v>0.19500000000000001</c:v>
                </c:pt>
                <c:pt idx="79">
                  <c:v>0.19750000000000001</c:v>
                </c:pt>
                <c:pt idx="80">
                  <c:v>0.2</c:v>
                </c:pt>
                <c:pt idx="81">
                  <c:v>0.20250000000000001</c:v>
                </c:pt>
                <c:pt idx="82">
                  <c:v>0.20500000000000004</c:v>
                </c:pt>
                <c:pt idx="83">
                  <c:v>0.20750000000000013</c:v>
                </c:pt>
                <c:pt idx="84">
                  <c:v>0.2100000000000001</c:v>
                </c:pt>
                <c:pt idx="85">
                  <c:v>0.21250000000000011</c:v>
                </c:pt>
                <c:pt idx="86">
                  <c:v>0.21500000000000011</c:v>
                </c:pt>
                <c:pt idx="87">
                  <c:v>0.21750000000000011</c:v>
                </c:pt>
                <c:pt idx="88">
                  <c:v>0.22</c:v>
                </c:pt>
                <c:pt idx="89">
                  <c:v>0.2225</c:v>
                </c:pt>
                <c:pt idx="90">
                  <c:v>0.22500000000000001</c:v>
                </c:pt>
                <c:pt idx="91">
                  <c:v>0.22750000000000001</c:v>
                </c:pt>
                <c:pt idx="92">
                  <c:v>0.23</c:v>
                </c:pt>
                <c:pt idx="93">
                  <c:v>0.23250000000000001</c:v>
                </c:pt>
                <c:pt idx="94">
                  <c:v>0.23500000000000001</c:v>
                </c:pt>
                <c:pt idx="95">
                  <c:v>0.23750000000000004</c:v>
                </c:pt>
                <c:pt idx="96">
                  <c:v>0.2400000000000001</c:v>
                </c:pt>
                <c:pt idx="97">
                  <c:v>0.2425000000000001</c:v>
                </c:pt>
                <c:pt idx="98">
                  <c:v>0.24500000000000011</c:v>
                </c:pt>
                <c:pt idx="99">
                  <c:v>0.24750000000000011</c:v>
                </c:pt>
                <c:pt idx="100">
                  <c:v>0.25</c:v>
                </c:pt>
                <c:pt idx="101">
                  <c:v>0.2525</c:v>
                </c:pt>
                <c:pt idx="102">
                  <c:v>0.255</c:v>
                </c:pt>
                <c:pt idx="103">
                  <c:v>0.25750000000000001</c:v>
                </c:pt>
                <c:pt idx="104">
                  <c:v>0.26</c:v>
                </c:pt>
                <c:pt idx="105">
                  <c:v>0.26250000000000001</c:v>
                </c:pt>
                <c:pt idx="106">
                  <c:v>0.26500000000000001</c:v>
                </c:pt>
                <c:pt idx="107">
                  <c:v>0.26750000000000002</c:v>
                </c:pt>
                <c:pt idx="108">
                  <c:v>0.27</c:v>
                </c:pt>
                <c:pt idx="109">
                  <c:v>0.27250000000000002</c:v>
                </c:pt>
                <c:pt idx="110">
                  <c:v>0.27500000000000002</c:v>
                </c:pt>
                <c:pt idx="111">
                  <c:v>0.27750000000000002</c:v>
                </c:pt>
                <c:pt idx="112">
                  <c:v>0.28000000000000008</c:v>
                </c:pt>
                <c:pt idx="113">
                  <c:v>0.28250000000000008</c:v>
                </c:pt>
                <c:pt idx="114">
                  <c:v>0.28500000000000025</c:v>
                </c:pt>
                <c:pt idx="115">
                  <c:v>0.28750000000000026</c:v>
                </c:pt>
                <c:pt idx="116">
                  <c:v>0.2900000000000002</c:v>
                </c:pt>
                <c:pt idx="117">
                  <c:v>0.2925000000000002</c:v>
                </c:pt>
                <c:pt idx="118">
                  <c:v>0.29500000000000021</c:v>
                </c:pt>
                <c:pt idx="119">
                  <c:v>0.29750000000000026</c:v>
                </c:pt>
                <c:pt idx="120">
                  <c:v>0.30000000000000021</c:v>
                </c:pt>
                <c:pt idx="121">
                  <c:v>0.30250000000000027</c:v>
                </c:pt>
                <c:pt idx="122">
                  <c:v>0.30500000000000027</c:v>
                </c:pt>
                <c:pt idx="123">
                  <c:v>0.30750000000000022</c:v>
                </c:pt>
                <c:pt idx="124">
                  <c:v>0.31000000000000022</c:v>
                </c:pt>
                <c:pt idx="125">
                  <c:v>0.31250000000000022</c:v>
                </c:pt>
                <c:pt idx="126">
                  <c:v>0.31500000000000022</c:v>
                </c:pt>
                <c:pt idx="127">
                  <c:v>0.31750000000000023</c:v>
                </c:pt>
                <c:pt idx="128">
                  <c:v>0.32000000000000023</c:v>
                </c:pt>
                <c:pt idx="129">
                  <c:v>0.32250000000000023</c:v>
                </c:pt>
                <c:pt idx="130">
                  <c:v>0.32500000000000023</c:v>
                </c:pt>
                <c:pt idx="131">
                  <c:v>0.32750000000000024</c:v>
                </c:pt>
                <c:pt idx="132">
                  <c:v>0.33000000000000035</c:v>
                </c:pt>
                <c:pt idx="133">
                  <c:v>0.33250000000000035</c:v>
                </c:pt>
                <c:pt idx="134">
                  <c:v>0.33500000000000035</c:v>
                </c:pt>
                <c:pt idx="135">
                  <c:v>0.33750000000000036</c:v>
                </c:pt>
                <c:pt idx="136">
                  <c:v>0.34</c:v>
                </c:pt>
                <c:pt idx="137">
                  <c:v>0.34250000000000008</c:v>
                </c:pt>
                <c:pt idx="138">
                  <c:v>0.34500000000000008</c:v>
                </c:pt>
                <c:pt idx="139">
                  <c:v>0.34750000000000025</c:v>
                </c:pt>
                <c:pt idx="140">
                  <c:v>0.35000000000000026</c:v>
                </c:pt>
                <c:pt idx="141">
                  <c:v>0.3525000000000002</c:v>
                </c:pt>
                <c:pt idx="142">
                  <c:v>0.3550000000000002</c:v>
                </c:pt>
                <c:pt idx="143">
                  <c:v>0.35750000000000021</c:v>
                </c:pt>
                <c:pt idx="144">
                  <c:v>0.36000000000000021</c:v>
                </c:pt>
                <c:pt idx="145">
                  <c:v>0.36250000000000027</c:v>
                </c:pt>
                <c:pt idx="146">
                  <c:v>0.36500000000000027</c:v>
                </c:pt>
                <c:pt idx="147">
                  <c:v>0.36750000000000027</c:v>
                </c:pt>
                <c:pt idx="148">
                  <c:v>0.37000000000000022</c:v>
                </c:pt>
                <c:pt idx="149">
                  <c:v>0.37250000000000022</c:v>
                </c:pt>
                <c:pt idx="150">
                  <c:v>0.37500000000000022</c:v>
                </c:pt>
                <c:pt idx="151">
                  <c:v>0.37750000000000022</c:v>
                </c:pt>
                <c:pt idx="152">
                  <c:v>0.38000000000000023</c:v>
                </c:pt>
                <c:pt idx="153">
                  <c:v>0.38250000000000023</c:v>
                </c:pt>
                <c:pt idx="154">
                  <c:v>0.38500000000000023</c:v>
                </c:pt>
                <c:pt idx="155">
                  <c:v>0.38750000000000023</c:v>
                </c:pt>
                <c:pt idx="156">
                  <c:v>0.39000000000000024</c:v>
                </c:pt>
                <c:pt idx="157">
                  <c:v>0.39250000000000035</c:v>
                </c:pt>
                <c:pt idx="158">
                  <c:v>0.39500000000000035</c:v>
                </c:pt>
                <c:pt idx="159">
                  <c:v>0.39750000000000035</c:v>
                </c:pt>
                <c:pt idx="160">
                  <c:v>0.4</c:v>
                </c:pt>
                <c:pt idx="161">
                  <c:v>0.40250000000000002</c:v>
                </c:pt>
                <c:pt idx="162">
                  <c:v>0.40500000000000008</c:v>
                </c:pt>
                <c:pt idx="163">
                  <c:v>0.40750000000000008</c:v>
                </c:pt>
                <c:pt idx="164">
                  <c:v>0.41000000000000025</c:v>
                </c:pt>
                <c:pt idx="165">
                  <c:v>0.41250000000000026</c:v>
                </c:pt>
                <c:pt idx="166">
                  <c:v>0.41500000000000026</c:v>
                </c:pt>
                <c:pt idx="167">
                  <c:v>0.4175000000000002</c:v>
                </c:pt>
                <c:pt idx="168">
                  <c:v>0.42000000000000021</c:v>
                </c:pt>
                <c:pt idx="169">
                  <c:v>0.42250000000000026</c:v>
                </c:pt>
                <c:pt idx="170">
                  <c:v>0.42500000000000027</c:v>
                </c:pt>
                <c:pt idx="171">
                  <c:v>0.42750000000000027</c:v>
                </c:pt>
                <c:pt idx="172">
                  <c:v>0.43000000000000022</c:v>
                </c:pt>
                <c:pt idx="173">
                  <c:v>0.43250000000000022</c:v>
                </c:pt>
                <c:pt idx="174">
                  <c:v>0.43500000000000022</c:v>
                </c:pt>
                <c:pt idx="175">
                  <c:v>0.43750000000000022</c:v>
                </c:pt>
                <c:pt idx="176">
                  <c:v>0.44</c:v>
                </c:pt>
                <c:pt idx="177">
                  <c:v>0.4425</c:v>
                </c:pt>
                <c:pt idx="178">
                  <c:v>0.44500000000000001</c:v>
                </c:pt>
                <c:pt idx="179">
                  <c:v>0.44750000000000001</c:v>
                </c:pt>
                <c:pt idx="180">
                  <c:v>0.45</c:v>
                </c:pt>
                <c:pt idx="181">
                  <c:v>0.45250000000000001</c:v>
                </c:pt>
                <c:pt idx="182">
                  <c:v>0.45500000000000002</c:v>
                </c:pt>
                <c:pt idx="183">
                  <c:v>0.45750000000000002</c:v>
                </c:pt>
                <c:pt idx="184">
                  <c:v>0.46</c:v>
                </c:pt>
                <c:pt idx="185">
                  <c:v>0.46250000000000002</c:v>
                </c:pt>
                <c:pt idx="186">
                  <c:v>0.46500000000000002</c:v>
                </c:pt>
                <c:pt idx="187">
                  <c:v>0.46750000000000008</c:v>
                </c:pt>
                <c:pt idx="188">
                  <c:v>0.47000000000000008</c:v>
                </c:pt>
                <c:pt idx="189">
                  <c:v>0.47250000000000025</c:v>
                </c:pt>
                <c:pt idx="190">
                  <c:v>0.47500000000000026</c:v>
                </c:pt>
                <c:pt idx="191">
                  <c:v>0.47750000000000026</c:v>
                </c:pt>
                <c:pt idx="192">
                  <c:v>0.4800000000000002</c:v>
                </c:pt>
                <c:pt idx="193">
                  <c:v>0.48250000000000021</c:v>
                </c:pt>
                <c:pt idx="194">
                  <c:v>0.48500000000000026</c:v>
                </c:pt>
                <c:pt idx="195">
                  <c:v>0.48750000000000027</c:v>
                </c:pt>
                <c:pt idx="196">
                  <c:v>0.49000000000000021</c:v>
                </c:pt>
                <c:pt idx="197">
                  <c:v>0.49250000000000027</c:v>
                </c:pt>
                <c:pt idx="198">
                  <c:v>0.49500000000000022</c:v>
                </c:pt>
                <c:pt idx="199">
                  <c:v>0.49750000000000022</c:v>
                </c:pt>
                <c:pt idx="200">
                  <c:v>0.5</c:v>
                </c:pt>
                <c:pt idx="201">
                  <c:v>0.50250000000000006</c:v>
                </c:pt>
                <c:pt idx="202">
                  <c:v>0.505</c:v>
                </c:pt>
                <c:pt idx="203">
                  <c:v>0.50750000000000006</c:v>
                </c:pt>
                <c:pt idx="204">
                  <c:v>0.51</c:v>
                </c:pt>
                <c:pt idx="205">
                  <c:v>0.51249999999999996</c:v>
                </c:pt>
                <c:pt idx="206">
                  <c:v>0.51500000000000001</c:v>
                </c:pt>
                <c:pt idx="207">
                  <c:v>0.51749999999999996</c:v>
                </c:pt>
                <c:pt idx="208">
                  <c:v>0.52</c:v>
                </c:pt>
                <c:pt idx="209">
                  <c:v>0.52249999999999996</c:v>
                </c:pt>
                <c:pt idx="210">
                  <c:v>0.52500000000000002</c:v>
                </c:pt>
                <c:pt idx="211">
                  <c:v>0.52749999999999997</c:v>
                </c:pt>
                <c:pt idx="212">
                  <c:v>0.53</c:v>
                </c:pt>
                <c:pt idx="213">
                  <c:v>0.53249999999999997</c:v>
                </c:pt>
                <c:pt idx="214">
                  <c:v>0.53500000000000003</c:v>
                </c:pt>
                <c:pt idx="215">
                  <c:v>0.53749999999999998</c:v>
                </c:pt>
                <c:pt idx="216">
                  <c:v>0.54</c:v>
                </c:pt>
                <c:pt idx="217">
                  <c:v>0.54249999999999998</c:v>
                </c:pt>
                <c:pt idx="218">
                  <c:v>0.54500000000000004</c:v>
                </c:pt>
                <c:pt idx="219">
                  <c:v>0.54749999999999999</c:v>
                </c:pt>
                <c:pt idx="220">
                  <c:v>0.55000000000000004</c:v>
                </c:pt>
                <c:pt idx="221">
                  <c:v>0.55249999999999999</c:v>
                </c:pt>
                <c:pt idx="222">
                  <c:v>0.55500000000000005</c:v>
                </c:pt>
                <c:pt idx="223">
                  <c:v>0.5575</c:v>
                </c:pt>
                <c:pt idx="224">
                  <c:v>0.56000000000000005</c:v>
                </c:pt>
                <c:pt idx="225">
                  <c:v>0.5625</c:v>
                </c:pt>
                <c:pt idx="226">
                  <c:v>0.5650000000000005</c:v>
                </c:pt>
                <c:pt idx="227">
                  <c:v>0.5675</c:v>
                </c:pt>
                <c:pt idx="228">
                  <c:v>0.57000000000000051</c:v>
                </c:pt>
                <c:pt idx="229">
                  <c:v>0.57250000000000001</c:v>
                </c:pt>
                <c:pt idx="230">
                  <c:v>0.57500000000000051</c:v>
                </c:pt>
                <c:pt idx="231">
                  <c:v>0.57750000000000001</c:v>
                </c:pt>
                <c:pt idx="232">
                  <c:v>0.58000000000000007</c:v>
                </c:pt>
                <c:pt idx="233">
                  <c:v>0.58249999999999957</c:v>
                </c:pt>
                <c:pt idx="234">
                  <c:v>0.58499999999999996</c:v>
                </c:pt>
                <c:pt idx="235">
                  <c:v>0.58749999999999958</c:v>
                </c:pt>
                <c:pt idx="236">
                  <c:v>0.59</c:v>
                </c:pt>
                <c:pt idx="237">
                  <c:v>0.59249999999999958</c:v>
                </c:pt>
                <c:pt idx="238">
                  <c:v>0.59499999999999997</c:v>
                </c:pt>
                <c:pt idx="239">
                  <c:v>0.59749999999999959</c:v>
                </c:pt>
                <c:pt idx="240">
                  <c:v>0.60000000000000042</c:v>
                </c:pt>
                <c:pt idx="241">
                  <c:v>0.60250000000000004</c:v>
                </c:pt>
                <c:pt idx="242">
                  <c:v>0.60500000000000043</c:v>
                </c:pt>
                <c:pt idx="243">
                  <c:v>0.60750000000000004</c:v>
                </c:pt>
                <c:pt idx="244">
                  <c:v>0.61000000000000043</c:v>
                </c:pt>
                <c:pt idx="245">
                  <c:v>0.61250000000000004</c:v>
                </c:pt>
                <c:pt idx="246">
                  <c:v>0.61500000000000044</c:v>
                </c:pt>
                <c:pt idx="247">
                  <c:v>0.61750000000000005</c:v>
                </c:pt>
                <c:pt idx="248">
                  <c:v>0.62000000000000044</c:v>
                </c:pt>
                <c:pt idx="249">
                  <c:v>0.62250000000000005</c:v>
                </c:pt>
                <c:pt idx="250">
                  <c:v>0.62500000000000044</c:v>
                </c:pt>
                <c:pt idx="251">
                  <c:v>0.6275000000000005</c:v>
                </c:pt>
                <c:pt idx="252">
                  <c:v>0.63000000000000045</c:v>
                </c:pt>
                <c:pt idx="253">
                  <c:v>0.63250000000000051</c:v>
                </c:pt>
                <c:pt idx="254">
                  <c:v>0.63500000000000045</c:v>
                </c:pt>
                <c:pt idx="255">
                  <c:v>0.63750000000000051</c:v>
                </c:pt>
                <c:pt idx="256">
                  <c:v>0.64000000000000046</c:v>
                </c:pt>
                <c:pt idx="257">
                  <c:v>0.6425000000000004</c:v>
                </c:pt>
                <c:pt idx="258">
                  <c:v>0.64500000000000046</c:v>
                </c:pt>
                <c:pt idx="259">
                  <c:v>0.64750000000000041</c:v>
                </c:pt>
                <c:pt idx="260">
                  <c:v>0.65000000000000058</c:v>
                </c:pt>
                <c:pt idx="261">
                  <c:v>0.65250000000000041</c:v>
                </c:pt>
                <c:pt idx="262">
                  <c:v>0.65500000000000058</c:v>
                </c:pt>
                <c:pt idx="263">
                  <c:v>0.65750000000000042</c:v>
                </c:pt>
                <c:pt idx="264">
                  <c:v>0.66000000000000059</c:v>
                </c:pt>
                <c:pt idx="265">
                  <c:v>0.66250000000000042</c:v>
                </c:pt>
                <c:pt idx="266">
                  <c:v>0.6650000000000007</c:v>
                </c:pt>
                <c:pt idx="267">
                  <c:v>0.66750000000000043</c:v>
                </c:pt>
                <c:pt idx="268">
                  <c:v>0.67000000000000071</c:v>
                </c:pt>
                <c:pt idx="269">
                  <c:v>0.67250000000000043</c:v>
                </c:pt>
                <c:pt idx="270">
                  <c:v>0.67500000000000071</c:v>
                </c:pt>
                <c:pt idx="271">
                  <c:v>0.67750000000000044</c:v>
                </c:pt>
                <c:pt idx="272">
                  <c:v>0.68</c:v>
                </c:pt>
                <c:pt idx="273">
                  <c:v>0.6825</c:v>
                </c:pt>
                <c:pt idx="274">
                  <c:v>0.68500000000000005</c:v>
                </c:pt>
                <c:pt idx="275">
                  <c:v>0.6875</c:v>
                </c:pt>
                <c:pt idx="276">
                  <c:v>0.6900000000000005</c:v>
                </c:pt>
                <c:pt idx="277">
                  <c:v>0.6925</c:v>
                </c:pt>
                <c:pt idx="278">
                  <c:v>0.69500000000000051</c:v>
                </c:pt>
                <c:pt idx="279">
                  <c:v>0.69750000000000001</c:v>
                </c:pt>
                <c:pt idx="280">
                  <c:v>0.70000000000000051</c:v>
                </c:pt>
                <c:pt idx="281">
                  <c:v>0.70250000000000001</c:v>
                </c:pt>
                <c:pt idx="282">
                  <c:v>0.7050000000000004</c:v>
                </c:pt>
                <c:pt idx="283">
                  <c:v>0.70750000000000002</c:v>
                </c:pt>
                <c:pt idx="284">
                  <c:v>0.71000000000000041</c:v>
                </c:pt>
                <c:pt idx="285">
                  <c:v>0.71250000000000002</c:v>
                </c:pt>
                <c:pt idx="286">
                  <c:v>0.71500000000000041</c:v>
                </c:pt>
                <c:pt idx="287">
                  <c:v>0.71750000000000003</c:v>
                </c:pt>
                <c:pt idx="288">
                  <c:v>0.72000000000000042</c:v>
                </c:pt>
                <c:pt idx="289">
                  <c:v>0.72250000000000003</c:v>
                </c:pt>
                <c:pt idx="290">
                  <c:v>0.72500000000000042</c:v>
                </c:pt>
                <c:pt idx="291">
                  <c:v>0.72750000000000004</c:v>
                </c:pt>
                <c:pt idx="292">
                  <c:v>0.73000000000000043</c:v>
                </c:pt>
                <c:pt idx="293">
                  <c:v>0.73250000000000004</c:v>
                </c:pt>
                <c:pt idx="294">
                  <c:v>0.73500000000000043</c:v>
                </c:pt>
                <c:pt idx="295">
                  <c:v>0.73750000000000004</c:v>
                </c:pt>
                <c:pt idx="296">
                  <c:v>0.74000000000000044</c:v>
                </c:pt>
                <c:pt idx="297">
                  <c:v>0.74250000000000005</c:v>
                </c:pt>
                <c:pt idx="298">
                  <c:v>0.74500000000000044</c:v>
                </c:pt>
                <c:pt idx="299">
                  <c:v>0.74750000000000005</c:v>
                </c:pt>
                <c:pt idx="300">
                  <c:v>0.75000000000000044</c:v>
                </c:pt>
                <c:pt idx="301">
                  <c:v>0.7525000000000005</c:v>
                </c:pt>
                <c:pt idx="302">
                  <c:v>0.75500000000000045</c:v>
                </c:pt>
                <c:pt idx="303">
                  <c:v>0.75750000000000051</c:v>
                </c:pt>
                <c:pt idx="304">
                  <c:v>0.76000000000000045</c:v>
                </c:pt>
                <c:pt idx="305">
                  <c:v>0.76250000000000051</c:v>
                </c:pt>
                <c:pt idx="306">
                  <c:v>0.76500000000000046</c:v>
                </c:pt>
                <c:pt idx="307">
                  <c:v>0.76750000000000052</c:v>
                </c:pt>
                <c:pt idx="308">
                  <c:v>0.77000000000000046</c:v>
                </c:pt>
                <c:pt idx="309">
                  <c:v>0.77250000000000041</c:v>
                </c:pt>
                <c:pt idx="310">
                  <c:v>0.77500000000000058</c:v>
                </c:pt>
                <c:pt idx="311">
                  <c:v>0.77750000000000041</c:v>
                </c:pt>
                <c:pt idx="312">
                  <c:v>0.78</c:v>
                </c:pt>
                <c:pt idx="313">
                  <c:v>0.78249999999999997</c:v>
                </c:pt>
                <c:pt idx="314">
                  <c:v>0.78500000000000003</c:v>
                </c:pt>
                <c:pt idx="315">
                  <c:v>0.78749999999999998</c:v>
                </c:pt>
                <c:pt idx="316">
                  <c:v>0.79</c:v>
                </c:pt>
                <c:pt idx="317">
                  <c:v>0.79249999999999998</c:v>
                </c:pt>
                <c:pt idx="318">
                  <c:v>0.79500000000000004</c:v>
                </c:pt>
                <c:pt idx="319">
                  <c:v>0.79749999999999999</c:v>
                </c:pt>
                <c:pt idx="320">
                  <c:v>0.8</c:v>
                </c:pt>
                <c:pt idx="321">
                  <c:v>0.80249999999999999</c:v>
                </c:pt>
                <c:pt idx="322">
                  <c:v>0.80500000000000005</c:v>
                </c:pt>
                <c:pt idx="323">
                  <c:v>0.8075</c:v>
                </c:pt>
                <c:pt idx="324">
                  <c:v>0.81</c:v>
                </c:pt>
                <c:pt idx="325">
                  <c:v>0.8125</c:v>
                </c:pt>
                <c:pt idx="326">
                  <c:v>0.8150000000000005</c:v>
                </c:pt>
                <c:pt idx="327">
                  <c:v>0.8175</c:v>
                </c:pt>
                <c:pt idx="328">
                  <c:v>0.82000000000000051</c:v>
                </c:pt>
                <c:pt idx="329">
                  <c:v>0.82250000000000001</c:v>
                </c:pt>
                <c:pt idx="330">
                  <c:v>0.82500000000000051</c:v>
                </c:pt>
                <c:pt idx="331">
                  <c:v>0.82750000000000001</c:v>
                </c:pt>
                <c:pt idx="332">
                  <c:v>0.83000000000000052</c:v>
                </c:pt>
                <c:pt idx="333">
                  <c:v>0.83250000000000002</c:v>
                </c:pt>
                <c:pt idx="334">
                  <c:v>0.83500000000000041</c:v>
                </c:pt>
                <c:pt idx="335">
                  <c:v>0.83750000000000002</c:v>
                </c:pt>
                <c:pt idx="336">
                  <c:v>0.84000000000000041</c:v>
                </c:pt>
                <c:pt idx="337">
                  <c:v>0.84250000000000003</c:v>
                </c:pt>
                <c:pt idx="338">
                  <c:v>0.84500000000000042</c:v>
                </c:pt>
                <c:pt idx="339">
                  <c:v>0.84750000000000003</c:v>
                </c:pt>
                <c:pt idx="340">
                  <c:v>0.85000000000000042</c:v>
                </c:pt>
                <c:pt idx="341">
                  <c:v>0.85250000000000004</c:v>
                </c:pt>
                <c:pt idx="342">
                  <c:v>0.85500000000000043</c:v>
                </c:pt>
                <c:pt idx="343">
                  <c:v>0.85750000000000004</c:v>
                </c:pt>
                <c:pt idx="344">
                  <c:v>0.86000000000000043</c:v>
                </c:pt>
                <c:pt idx="345">
                  <c:v>0.86250000000000004</c:v>
                </c:pt>
                <c:pt idx="346">
                  <c:v>0.86500000000000044</c:v>
                </c:pt>
                <c:pt idx="347">
                  <c:v>0.86750000000000005</c:v>
                </c:pt>
                <c:pt idx="348">
                  <c:v>0.87000000000000044</c:v>
                </c:pt>
                <c:pt idx="349">
                  <c:v>0.87250000000000005</c:v>
                </c:pt>
                <c:pt idx="350">
                  <c:v>0.87500000000000044</c:v>
                </c:pt>
                <c:pt idx="351">
                  <c:v>0.8775000000000005</c:v>
                </c:pt>
                <c:pt idx="352">
                  <c:v>0.88</c:v>
                </c:pt>
                <c:pt idx="353">
                  <c:v>0.88250000000000006</c:v>
                </c:pt>
                <c:pt idx="354">
                  <c:v>0.88500000000000001</c:v>
                </c:pt>
                <c:pt idx="355">
                  <c:v>0.88750000000000007</c:v>
                </c:pt>
                <c:pt idx="356">
                  <c:v>0.89</c:v>
                </c:pt>
                <c:pt idx="357">
                  <c:v>0.89250000000000007</c:v>
                </c:pt>
                <c:pt idx="358">
                  <c:v>0.89500000000000002</c:v>
                </c:pt>
                <c:pt idx="359">
                  <c:v>0.89749999999999996</c:v>
                </c:pt>
                <c:pt idx="360">
                  <c:v>0.9</c:v>
                </c:pt>
                <c:pt idx="361">
                  <c:v>0.90249999999999997</c:v>
                </c:pt>
                <c:pt idx="362">
                  <c:v>0.90500000000000003</c:v>
                </c:pt>
                <c:pt idx="363">
                  <c:v>0.90749999999999997</c:v>
                </c:pt>
                <c:pt idx="364">
                  <c:v>0.91</c:v>
                </c:pt>
                <c:pt idx="365">
                  <c:v>0.91249999999999998</c:v>
                </c:pt>
                <c:pt idx="366">
                  <c:v>0.91500000000000004</c:v>
                </c:pt>
                <c:pt idx="367">
                  <c:v>0.91749999999999998</c:v>
                </c:pt>
                <c:pt idx="368">
                  <c:v>0.92</c:v>
                </c:pt>
                <c:pt idx="369">
                  <c:v>0.92249999999999999</c:v>
                </c:pt>
                <c:pt idx="370">
                  <c:v>0.92500000000000004</c:v>
                </c:pt>
                <c:pt idx="371">
                  <c:v>0.92749999999999999</c:v>
                </c:pt>
                <c:pt idx="372">
                  <c:v>0.93</c:v>
                </c:pt>
                <c:pt idx="373">
                  <c:v>0.9325</c:v>
                </c:pt>
                <c:pt idx="374">
                  <c:v>0.93500000000000005</c:v>
                </c:pt>
                <c:pt idx="375">
                  <c:v>0.9375</c:v>
                </c:pt>
                <c:pt idx="376">
                  <c:v>0.9400000000000005</c:v>
                </c:pt>
                <c:pt idx="377">
                  <c:v>0.9425</c:v>
                </c:pt>
                <c:pt idx="378">
                  <c:v>0.94500000000000051</c:v>
                </c:pt>
                <c:pt idx="379">
                  <c:v>0.94750000000000001</c:v>
                </c:pt>
                <c:pt idx="380">
                  <c:v>0.95000000000000051</c:v>
                </c:pt>
                <c:pt idx="381">
                  <c:v>0.95250000000000001</c:v>
                </c:pt>
                <c:pt idx="382">
                  <c:v>0.95500000000000052</c:v>
                </c:pt>
                <c:pt idx="383">
                  <c:v>0.95750000000000002</c:v>
                </c:pt>
                <c:pt idx="384">
                  <c:v>0.96000000000000041</c:v>
                </c:pt>
              </c:numCache>
            </c:numRef>
          </c:xVal>
          <c:yVal>
            <c:numRef>
              <c:f>A50FSV!$F$4:$F$388</c:f>
              <c:numCache>
                <c:formatCode>General</c:formatCode>
                <c:ptCount val="385"/>
                <c:pt idx="0">
                  <c:v>0</c:v>
                </c:pt>
                <c:pt idx="1">
                  <c:v>1.0000000000000005E-2</c:v>
                </c:pt>
                <c:pt idx="2">
                  <c:v>0.73000000000000043</c:v>
                </c:pt>
                <c:pt idx="3">
                  <c:v>0.51</c:v>
                </c:pt>
                <c:pt idx="4">
                  <c:v>0.61000000000000043</c:v>
                </c:pt>
                <c:pt idx="5">
                  <c:v>0.66000000000000059</c:v>
                </c:pt>
                <c:pt idx="6">
                  <c:v>0.66000000000000059</c:v>
                </c:pt>
                <c:pt idx="7">
                  <c:v>0.65000000000000058</c:v>
                </c:pt>
                <c:pt idx="8">
                  <c:v>0.64000000000000046</c:v>
                </c:pt>
                <c:pt idx="9">
                  <c:v>0.63000000000000045</c:v>
                </c:pt>
                <c:pt idx="10">
                  <c:v>0.62000000000000044</c:v>
                </c:pt>
                <c:pt idx="11">
                  <c:v>0.62000000000000044</c:v>
                </c:pt>
                <c:pt idx="12">
                  <c:v>0.61000000000000043</c:v>
                </c:pt>
                <c:pt idx="13">
                  <c:v>0.62000000000000044</c:v>
                </c:pt>
                <c:pt idx="14">
                  <c:v>0.63000000000000045</c:v>
                </c:pt>
                <c:pt idx="15">
                  <c:v>0.62000000000000044</c:v>
                </c:pt>
                <c:pt idx="16">
                  <c:v>0.63000000000000045</c:v>
                </c:pt>
                <c:pt idx="17">
                  <c:v>0.63000000000000045</c:v>
                </c:pt>
                <c:pt idx="18">
                  <c:v>0.62000000000000044</c:v>
                </c:pt>
                <c:pt idx="19">
                  <c:v>0.62000000000000044</c:v>
                </c:pt>
                <c:pt idx="20">
                  <c:v>0.62000000000000044</c:v>
                </c:pt>
                <c:pt idx="21">
                  <c:v>0.61000000000000043</c:v>
                </c:pt>
                <c:pt idx="22">
                  <c:v>0.62000000000000044</c:v>
                </c:pt>
                <c:pt idx="23">
                  <c:v>0.63000000000000045</c:v>
                </c:pt>
                <c:pt idx="24">
                  <c:v>0.63000000000000045</c:v>
                </c:pt>
                <c:pt idx="25">
                  <c:v>0.64000000000000046</c:v>
                </c:pt>
                <c:pt idx="26">
                  <c:v>0.64000000000000046</c:v>
                </c:pt>
                <c:pt idx="27">
                  <c:v>0.62000000000000044</c:v>
                </c:pt>
                <c:pt idx="28">
                  <c:v>0.61000000000000043</c:v>
                </c:pt>
                <c:pt idx="29">
                  <c:v>0.62000000000000044</c:v>
                </c:pt>
                <c:pt idx="30">
                  <c:v>0.61000000000000043</c:v>
                </c:pt>
                <c:pt idx="31">
                  <c:v>0.62000000000000044</c:v>
                </c:pt>
                <c:pt idx="32">
                  <c:v>0.63000000000000045</c:v>
                </c:pt>
                <c:pt idx="33">
                  <c:v>0.62000000000000044</c:v>
                </c:pt>
                <c:pt idx="34">
                  <c:v>0.63000000000000045</c:v>
                </c:pt>
                <c:pt idx="35">
                  <c:v>0.63000000000000045</c:v>
                </c:pt>
                <c:pt idx="36">
                  <c:v>0.63000000000000045</c:v>
                </c:pt>
                <c:pt idx="37">
                  <c:v>0.62000000000000044</c:v>
                </c:pt>
                <c:pt idx="38">
                  <c:v>0.62000000000000044</c:v>
                </c:pt>
                <c:pt idx="39">
                  <c:v>0.62000000000000044</c:v>
                </c:pt>
                <c:pt idx="40">
                  <c:v>0.61000000000000043</c:v>
                </c:pt>
                <c:pt idx="41">
                  <c:v>0.62000000000000044</c:v>
                </c:pt>
                <c:pt idx="42">
                  <c:v>0.63000000000000045</c:v>
                </c:pt>
                <c:pt idx="43">
                  <c:v>0.63000000000000045</c:v>
                </c:pt>
                <c:pt idx="44">
                  <c:v>0.62000000000000044</c:v>
                </c:pt>
                <c:pt idx="45">
                  <c:v>0.64000000000000046</c:v>
                </c:pt>
                <c:pt idx="46">
                  <c:v>0.63000000000000045</c:v>
                </c:pt>
                <c:pt idx="47">
                  <c:v>0.62000000000000044</c:v>
                </c:pt>
                <c:pt idx="48">
                  <c:v>0.63000000000000045</c:v>
                </c:pt>
                <c:pt idx="49">
                  <c:v>0.62000000000000044</c:v>
                </c:pt>
                <c:pt idx="50">
                  <c:v>0.62000000000000044</c:v>
                </c:pt>
                <c:pt idx="51">
                  <c:v>0.63000000000000045</c:v>
                </c:pt>
                <c:pt idx="52">
                  <c:v>0.63000000000000045</c:v>
                </c:pt>
                <c:pt idx="53">
                  <c:v>0.64000000000000046</c:v>
                </c:pt>
                <c:pt idx="54">
                  <c:v>0.64000000000000046</c:v>
                </c:pt>
                <c:pt idx="55">
                  <c:v>0.64000000000000046</c:v>
                </c:pt>
                <c:pt idx="56">
                  <c:v>0.63000000000000045</c:v>
                </c:pt>
                <c:pt idx="57">
                  <c:v>0.62000000000000044</c:v>
                </c:pt>
                <c:pt idx="58">
                  <c:v>0.62000000000000044</c:v>
                </c:pt>
                <c:pt idx="59">
                  <c:v>0.62000000000000044</c:v>
                </c:pt>
                <c:pt idx="60">
                  <c:v>0.63000000000000045</c:v>
                </c:pt>
                <c:pt idx="61">
                  <c:v>0.63000000000000045</c:v>
                </c:pt>
                <c:pt idx="62">
                  <c:v>0.63000000000000045</c:v>
                </c:pt>
                <c:pt idx="63">
                  <c:v>0.64000000000000046</c:v>
                </c:pt>
                <c:pt idx="64">
                  <c:v>0.64000000000000046</c:v>
                </c:pt>
                <c:pt idx="65">
                  <c:v>0.63000000000000045</c:v>
                </c:pt>
                <c:pt idx="66">
                  <c:v>0.62000000000000044</c:v>
                </c:pt>
                <c:pt idx="67">
                  <c:v>0.62000000000000044</c:v>
                </c:pt>
                <c:pt idx="68">
                  <c:v>0.62000000000000044</c:v>
                </c:pt>
                <c:pt idx="69">
                  <c:v>0.62000000000000044</c:v>
                </c:pt>
                <c:pt idx="70">
                  <c:v>0.63000000000000045</c:v>
                </c:pt>
                <c:pt idx="71">
                  <c:v>0.64000000000000046</c:v>
                </c:pt>
                <c:pt idx="72">
                  <c:v>0.64000000000000046</c:v>
                </c:pt>
                <c:pt idx="73">
                  <c:v>0.65000000000000058</c:v>
                </c:pt>
                <c:pt idx="74">
                  <c:v>0.65000000000000058</c:v>
                </c:pt>
                <c:pt idx="75">
                  <c:v>0.63000000000000045</c:v>
                </c:pt>
                <c:pt idx="76">
                  <c:v>0.62000000000000044</c:v>
                </c:pt>
                <c:pt idx="77">
                  <c:v>0.61000000000000043</c:v>
                </c:pt>
                <c:pt idx="78">
                  <c:v>0.60000000000000042</c:v>
                </c:pt>
                <c:pt idx="79">
                  <c:v>0.60000000000000042</c:v>
                </c:pt>
                <c:pt idx="80">
                  <c:v>0.62000000000000044</c:v>
                </c:pt>
                <c:pt idx="81">
                  <c:v>0.62000000000000044</c:v>
                </c:pt>
                <c:pt idx="82">
                  <c:v>0.61000000000000043</c:v>
                </c:pt>
                <c:pt idx="83">
                  <c:v>0.60000000000000042</c:v>
                </c:pt>
                <c:pt idx="84">
                  <c:v>0.58000000000000007</c:v>
                </c:pt>
                <c:pt idx="85">
                  <c:v>0.55000000000000004</c:v>
                </c:pt>
                <c:pt idx="86">
                  <c:v>0.54</c:v>
                </c:pt>
                <c:pt idx="87">
                  <c:v>0.53</c:v>
                </c:pt>
                <c:pt idx="88">
                  <c:v>0.52</c:v>
                </c:pt>
                <c:pt idx="89">
                  <c:v>0.52</c:v>
                </c:pt>
                <c:pt idx="90">
                  <c:v>0.52</c:v>
                </c:pt>
                <c:pt idx="91">
                  <c:v>0.5</c:v>
                </c:pt>
                <c:pt idx="92">
                  <c:v>0.5</c:v>
                </c:pt>
                <c:pt idx="93">
                  <c:v>0.47000000000000008</c:v>
                </c:pt>
                <c:pt idx="94">
                  <c:v>0.45000000000000007</c:v>
                </c:pt>
                <c:pt idx="95">
                  <c:v>0.42000000000000026</c:v>
                </c:pt>
                <c:pt idx="96">
                  <c:v>0.41000000000000025</c:v>
                </c:pt>
                <c:pt idx="97">
                  <c:v>0.39000000000000024</c:v>
                </c:pt>
                <c:pt idx="98">
                  <c:v>0.39000000000000024</c:v>
                </c:pt>
                <c:pt idx="99">
                  <c:v>0.38000000000000023</c:v>
                </c:pt>
                <c:pt idx="100">
                  <c:v>0.38000000000000023</c:v>
                </c:pt>
                <c:pt idx="101">
                  <c:v>0.36000000000000021</c:v>
                </c:pt>
                <c:pt idx="102">
                  <c:v>0.36000000000000021</c:v>
                </c:pt>
                <c:pt idx="103">
                  <c:v>0.34</c:v>
                </c:pt>
                <c:pt idx="104">
                  <c:v>0.32000000000000023</c:v>
                </c:pt>
                <c:pt idx="105">
                  <c:v>0.32000000000000023</c:v>
                </c:pt>
                <c:pt idx="106">
                  <c:v>0.31000000000000022</c:v>
                </c:pt>
                <c:pt idx="107">
                  <c:v>0.31000000000000022</c:v>
                </c:pt>
                <c:pt idx="108">
                  <c:v>0.30000000000000021</c:v>
                </c:pt>
                <c:pt idx="109">
                  <c:v>0.32000000000000023</c:v>
                </c:pt>
                <c:pt idx="110">
                  <c:v>0.32000000000000023</c:v>
                </c:pt>
                <c:pt idx="111">
                  <c:v>0.32000000000000023</c:v>
                </c:pt>
                <c:pt idx="112">
                  <c:v>0.32000000000000023</c:v>
                </c:pt>
                <c:pt idx="113">
                  <c:v>0.31000000000000022</c:v>
                </c:pt>
                <c:pt idx="114">
                  <c:v>0.31000000000000022</c:v>
                </c:pt>
                <c:pt idx="115">
                  <c:v>0.31000000000000022</c:v>
                </c:pt>
                <c:pt idx="116">
                  <c:v>0.30000000000000021</c:v>
                </c:pt>
                <c:pt idx="117">
                  <c:v>0.30000000000000021</c:v>
                </c:pt>
                <c:pt idx="118">
                  <c:v>0.31000000000000022</c:v>
                </c:pt>
                <c:pt idx="119">
                  <c:v>0.31000000000000022</c:v>
                </c:pt>
                <c:pt idx="120">
                  <c:v>0.28000000000000008</c:v>
                </c:pt>
                <c:pt idx="121">
                  <c:v>0.31000000000000022</c:v>
                </c:pt>
                <c:pt idx="122">
                  <c:v>0.29000000000000026</c:v>
                </c:pt>
                <c:pt idx="123">
                  <c:v>0.28000000000000008</c:v>
                </c:pt>
                <c:pt idx="124">
                  <c:v>0.27</c:v>
                </c:pt>
                <c:pt idx="125">
                  <c:v>0.26</c:v>
                </c:pt>
                <c:pt idx="126">
                  <c:v>0.25</c:v>
                </c:pt>
                <c:pt idx="127">
                  <c:v>0.26</c:v>
                </c:pt>
                <c:pt idx="128">
                  <c:v>0.25</c:v>
                </c:pt>
                <c:pt idx="129">
                  <c:v>0.2400000000000001</c:v>
                </c:pt>
                <c:pt idx="130">
                  <c:v>0.26</c:v>
                </c:pt>
                <c:pt idx="131">
                  <c:v>0.25</c:v>
                </c:pt>
                <c:pt idx="132">
                  <c:v>0.2400000000000001</c:v>
                </c:pt>
                <c:pt idx="133">
                  <c:v>0.22000000000000003</c:v>
                </c:pt>
                <c:pt idx="134">
                  <c:v>0.23000000000000004</c:v>
                </c:pt>
                <c:pt idx="135">
                  <c:v>0.23000000000000004</c:v>
                </c:pt>
                <c:pt idx="136">
                  <c:v>0.22000000000000003</c:v>
                </c:pt>
                <c:pt idx="137">
                  <c:v>0.2400000000000001</c:v>
                </c:pt>
                <c:pt idx="138">
                  <c:v>0.23000000000000004</c:v>
                </c:pt>
                <c:pt idx="139">
                  <c:v>0.23000000000000004</c:v>
                </c:pt>
                <c:pt idx="140">
                  <c:v>0.23000000000000004</c:v>
                </c:pt>
                <c:pt idx="141">
                  <c:v>0.23000000000000004</c:v>
                </c:pt>
                <c:pt idx="142">
                  <c:v>0.21000000000000013</c:v>
                </c:pt>
                <c:pt idx="143">
                  <c:v>0.21000000000000013</c:v>
                </c:pt>
                <c:pt idx="144">
                  <c:v>0.2</c:v>
                </c:pt>
                <c:pt idx="145">
                  <c:v>0.22000000000000003</c:v>
                </c:pt>
                <c:pt idx="146">
                  <c:v>0.21000000000000013</c:v>
                </c:pt>
                <c:pt idx="147">
                  <c:v>0.22000000000000003</c:v>
                </c:pt>
                <c:pt idx="148">
                  <c:v>0.2</c:v>
                </c:pt>
                <c:pt idx="149">
                  <c:v>0.21000000000000013</c:v>
                </c:pt>
                <c:pt idx="150">
                  <c:v>0.2</c:v>
                </c:pt>
                <c:pt idx="151">
                  <c:v>0.19</c:v>
                </c:pt>
                <c:pt idx="152">
                  <c:v>0.21000000000000013</c:v>
                </c:pt>
                <c:pt idx="153">
                  <c:v>0.19</c:v>
                </c:pt>
                <c:pt idx="154">
                  <c:v>0.2</c:v>
                </c:pt>
                <c:pt idx="155">
                  <c:v>0.2</c:v>
                </c:pt>
                <c:pt idx="156">
                  <c:v>0.2</c:v>
                </c:pt>
                <c:pt idx="157">
                  <c:v>0.22000000000000003</c:v>
                </c:pt>
                <c:pt idx="158">
                  <c:v>0.21000000000000013</c:v>
                </c:pt>
                <c:pt idx="159">
                  <c:v>0.21000000000000013</c:v>
                </c:pt>
                <c:pt idx="160">
                  <c:v>0.21000000000000013</c:v>
                </c:pt>
                <c:pt idx="161">
                  <c:v>0.2</c:v>
                </c:pt>
                <c:pt idx="162">
                  <c:v>0.2</c:v>
                </c:pt>
                <c:pt idx="163">
                  <c:v>0.2</c:v>
                </c:pt>
                <c:pt idx="164">
                  <c:v>0.2</c:v>
                </c:pt>
                <c:pt idx="165">
                  <c:v>0.21000000000000013</c:v>
                </c:pt>
                <c:pt idx="166">
                  <c:v>0.2</c:v>
                </c:pt>
                <c:pt idx="167">
                  <c:v>0.2</c:v>
                </c:pt>
                <c:pt idx="168">
                  <c:v>0.2</c:v>
                </c:pt>
                <c:pt idx="169">
                  <c:v>0.2</c:v>
                </c:pt>
                <c:pt idx="170">
                  <c:v>0.2</c:v>
                </c:pt>
                <c:pt idx="171">
                  <c:v>0.2</c:v>
                </c:pt>
                <c:pt idx="172">
                  <c:v>0.19</c:v>
                </c:pt>
                <c:pt idx="173">
                  <c:v>0.19</c:v>
                </c:pt>
                <c:pt idx="174">
                  <c:v>0.2</c:v>
                </c:pt>
                <c:pt idx="175">
                  <c:v>0.2</c:v>
                </c:pt>
                <c:pt idx="176">
                  <c:v>0.2</c:v>
                </c:pt>
                <c:pt idx="177">
                  <c:v>0.2</c:v>
                </c:pt>
                <c:pt idx="178">
                  <c:v>0.2</c:v>
                </c:pt>
                <c:pt idx="179">
                  <c:v>0.2</c:v>
                </c:pt>
                <c:pt idx="180">
                  <c:v>0.2</c:v>
                </c:pt>
                <c:pt idx="181">
                  <c:v>0.2</c:v>
                </c:pt>
                <c:pt idx="182">
                  <c:v>0.2</c:v>
                </c:pt>
                <c:pt idx="183">
                  <c:v>0.2</c:v>
                </c:pt>
                <c:pt idx="184">
                  <c:v>0.2</c:v>
                </c:pt>
                <c:pt idx="185">
                  <c:v>0.21000000000000013</c:v>
                </c:pt>
                <c:pt idx="186">
                  <c:v>0.21000000000000013</c:v>
                </c:pt>
                <c:pt idx="187">
                  <c:v>0.21000000000000013</c:v>
                </c:pt>
                <c:pt idx="188">
                  <c:v>0.22000000000000003</c:v>
                </c:pt>
                <c:pt idx="189">
                  <c:v>0.21000000000000013</c:v>
                </c:pt>
                <c:pt idx="190">
                  <c:v>0.21000000000000013</c:v>
                </c:pt>
                <c:pt idx="191">
                  <c:v>0.21000000000000013</c:v>
                </c:pt>
                <c:pt idx="192">
                  <c:v>0.2</c:v>
                </c:pt>
                <c:pt idx="193">
                  <c:v>0.21000000000000013</c:v>
                </c:pt>
                <c:pt idx="194">
                  <c:v>0.22000000000000003</c:v>
                </c:pt>
                <c:pt idx="195">
                  <c:v>0.22000000000000003</c:v>
                </c:pt>
                <c:pt idx="196">
                  <c:v>0.22000000000000003</c:v>
                </c:pt>
                <c:pt idx="197">
                  <c:v>0.22000000000000003</c:v>
                </c:pt>
                <c:pt idx="198">
                  <c:v>0.22000000000000003</c:v>
                </c:pt>
                <c:pt idx="199">
                  <c:v>0.22000000000000003</c:v>
                </c:pt>
                <c:pt idx="200">
                  <c:v>0.22000000000000003</c:v>
                </c:pt>
                <c:pt idx="201">
                  <c:v>0.22000000000000003</c:v>
                </c:pt>
                <c:pt idx="202">
                  <c:v>0.21000000000000013</c:v>
                </c:pt>
                <c:pt idx="203">
                  <c:v>0.22000000000000003</c:v>
                </c:pt>
                <c:pt idx="204">
                  <c:v>0.22000000000000003</c:v>
                </c:pt>
                <c:pt idx="205">
                  <c:v>0.23000000000000004</c:v>
                </c:pt>
                <c:pt idx="206">
                  <c:v>0.22000000000000003</c:v>
                </c:pt>
                <c:pt idx="207">
                  <c:v>0.22000000000000003</c:v>
                </c:pt>
                <c:pt idx="208">
                  <c:v>0.22000000000000003</c:v>
                </c:pt>
                <c:pt idx="209">
                  <c:v>0.22000000000000003</c:v>
                </c:pt>
                <c:pt idx="210">
                  <c:v>0.22000000000000003</c:v>
                </c:pt>
                <c:pt idx="211">
                  <c:v>0.22000000000000003</c:v>
                </c:pt>
                <c:pt idx="212">
                  <c:v>0.22000000000000003</c:v>
                </c:pt>
                <c:pt idx="213">
                  <c:v>0.23000000000000004</c:v>
                </c:pt>
                <c:pt idx="214">
                  <c:v>0.23000000000000004</c:v>
                </c:pt>
                <c:pt idx="215">
                  <c:v>0.2400000000000001</c:v>
                </c:pt>
                <c:pt idx="216">
                  <c:v>0.2400000000000001</c:v>
                </c:pt>
                <c:pt idx="217">
                  <c:v>0.2400000000000001</c:v>
                </c:pt>
                <c:pt idx="218">
                  <c:v>0.2400000000000001</c:v>
                </c:pt>
                <c:pt idx="219">
                  <c:v>0.25</c:v>
                </c:pt>
                <c:pt idx="220">
                  <c:v>0.2400000000000001</c:v>
                </c:pt>
                <c:pt idx="221">
                  <c:v>0.2400000000000001</c:v>
                </c:pt>
                <c:pt idx="222">
                  <c:v>0.25</c:v>
                </c:pt>
                <c:pt idx="223">
                  <c:v>0.26</c:v>
                </c:pt>
                <c:pt idx="224">
                  <c:v>0.26</c:v>
                </c:pt>
                <c:pt idx="225">
                  <c:v>0.26</c:v>
                </c:pt>
                <c:pt idx="226">
                  <c:v>0.26</c:v>
                </c:pt>
                <c:pt idx="227">
                  <c:v>0.26</c:v>
                </c:pt>
                <c:pt idx="228">
                  <c:v>0.25</c:v>
                </c:pt>
                <c:pt idx="229">
                  <c:v>0.25</c:v>
                </c:pt>
                <c:pt idx="230">
                  <c:v>0.23000000000000004</c:v>
                </c:pt>
                <c:pt idx="231">
                  <c:v>0.23000000000000004</c:v>
                </c:pt>
                <c:pt idx="232">
                  <c:v>0.23000000000000004</c:v>
                </c:pt>
                <c:pt idx="233">
                  <c:v>0.23000000000000004</c:v>
                </c:pt>
                <c:pt idx="234">
                  <c:v>0.22000000000000003</c:v>
                </c:pt>
                <c:pt idx="235">
                  <c:v>0.22000000000000003</c:v>
                </c:pt>
                <c:pt idx="236">
                  <c:v>0.21000000000000013</c:v>
                </c:pt>
                <c:pt idx="237">
                  <c:v>0.2</c:v>
                </c:pt>
                <c:pt idx="238">
                  <c:v>0.2</c:v>
                </c:pt>
                <c:pt idx="239">
                  <c:v>0.19</c:v>
                </c:pt>
                <c:pt idx="240">
                  <c:v>0.19</c:v>
                </c:pt>
                <c:pt idx="241">
                  <c:v>0.19</c:v>
                </c:pt>
                <c:pt idx="242">
                  <c:v>0.19</c:v>
                </c:pt>
                <c:pt idx="243">
                  <c:v>0.19</c:v>
                </c:pt>
                <c:pt idx="244">
                  <c:v>0.1800000000000001</c:v>
                </c:pt>
                <c:pt idx="245">
                  <c:v>0.1800000000000001</c:v>
                </c:pt>
                <c:pt idx="246">
                  <c:v>0.17000000000000004</c:v>
                </c:pt>
                <c:pt idx="247">
                  <c:v>0.17000000000000004</c:v>
                </c:pt>
                <c:pt idx="248">
                  <c:v>0.17000000000000004</c:v>
                </c:pt>
                <c:pt idx="249">
                  <c:v>0.17000000000000004</c:v>
                </c:pt>
                <c:pt idx="250">
                  <c:v>0.16000000000000003</c:v>
                </c:pt>
                <c:pt idx="251">
                  <c:v>0.16000000000000003</c:v>
                </c:pt>
                <c:pt idx="252">
                  <c:v>0.16000000000000003</c:v>
                </c:pt>
                <c:pt idx="253">
                  <c:v>0.16000000000000003</c:v>
                </c:pt>
                <c:pt idx="254">
                  <c:v>0.16000000000000003</c:v>
                </c:pt>
                <c:pt idx="255">
                  <c:v>0.16000000000000003</c:v>
                </c:pt>
                <c:pt idx="256">
                  <c:v>0.15000000000000013</c:v>
                </c:pt>
                <c:pt idx="257">
                  <c:v>0.15000000000000013</c:v>
                </c:pt>
                <c:pt idx="258">
                  <c:v>0.15000000000000013</c:v>
                </c:pt>
                <c:pt idx="259">
                  <c:v>0.15000000000000013</c:v>
                </c:pt>
                <c:pt idx="260">
                  <c:v>0.15000000000000013</c:v>
                </c:pt>
                <c:pt idx="261">
                  <c:v>0.15000000000000013</c:v>
                </c:pt>
                <c:pt idx="262">
                  <c:v>0.15000000000000013</c:v>
                </c:pt>
                <c:pt idx="263">
                  <c:v>0.15000000000000013</c:v>
                </c:pt>
                <c:pt idx="264">
                  <c:v>0.15000000000000013</c:v>
                </c:pt>
                <c:pt idx="265">
                  <c:v>0.14000000000000001</c:v>
                </c:pt>
                <c:pt idx="266">
                  <c:v>0.14000000000000001</c:v>
                </c:pt>
                <c:pt idx="267">
                  <c:v>0.14000000000000001</c:v>
                </c:pt>
                <c:pt idx="268">
                  <c:v>0.13</c:v>
                </c:pt>
                <c:pt idx="269">
                  <c:v>0.13</c:v>
                </c:pt>
                <c:pt idx="270">
                  <c:v>0.13</c:v>
                </c:pt>
                <c:pt idx="271">
                  <c:v>0.14000000000000001</c:v>
                </c:pt>
                <c:pt idx="272">
                  <c:v>0.14000000000000001</c:v>
                </c:pt>
                <c:pt idx="273">
                  <c:v>0.14000000000000001</c:v>
                </c:pt>
                <c:pt idx="274">
                  <c:v>0.14000000000000001</c:v>
                </c:pt>
                <c:pt idx="275">
                  <c:v>0.13</c:v>
                </c:pt>
                <c:pt idx="276">
                  <c:v>0.13</c:v>
                </c:pt>
                <c:pt idx="277">
                  <c:v>0.13</c:v>
                </c:pt>
                <c:pt idx="278">
                  <c:v>0.13</c:v>
                </c:pt>
                <c:pt idx="279">
                  <c:v>0.13</c:v>
                </c:pt>
                <c:pt idx="280">
                  <c:v>0.13</c:v>
                </c:pt>
                <c:pt idx="281">
                  <c:v>0.13</c:v>
                </c:pt>
                <c:pt idx="282">
                  <c:v>0.13</c:v>
                </c:pt>
                <c:pt idx="283">
                  <c:v>0.13</c:v>
                </c:pt>
                <c:pt idx="284">
                  <c:v>0.13</c:v>
                </c:pt>
                <c:pt idx="285">
                  <c:v>0.13</c:v>
                </c:pt>
                <c:pt idx="286">
                  <c:v>0.13</c:v>
                </c:pt>
                <c:pt idx="287">
                  <c:v>0.13</c:v>
                </c:pt>
                <c:pt idx="288">
                  <c:v>0.13</c:v>
                </c:pt>
                <c:pt idx="289">
                  <c:v>0.13</c:v>
                </c:pt>
                <c:pt idx="290">
                  <c:v>0.13</c:v>
                </c:pt>
                <c:pt idx="291">
                  <c:v>0.13</c:v>
                </c:pt>
                <c:pt idx="292">
                  <c:v>0.13</c:v>
                </c:pt>
                <c:pt idx="293">
                  <c:v>0.13</c:v>
                </c:pt>
                <c:pt idx="294">
                  <c:v>0.13</c:v>
                </c:pt>
                <c:pt idx="295">
                  <c:v>0.13</c:v>
                </c:pt>
                <c:pt idx="296">
                  <c:v>0.13</c:v>
                </c:pt>
                <c:pt idx="297">
                  <c:v>0.13</c:v>
                </c:pt>
                <c:pt idx="298">
                  <c:v>0.13</c:v>
                </c:pt>
                <c:pt idx="299">
                  <c:v>0.13</c:v>
                </c:pt>
                <c:pt idx="300">
                  <c:v>0.13</c:v>
                </c:pt>
                <c:pt idx="301">
                  <c:v>0.13</c:v>
                </c:pt>
                <c:pt idx="302">
                  <c:v>0.14000000000000001</c:v>
                </c:pt>
                <c:pt idx="303">
                  <c:v>0.13</c:v>
                </c:pt>
                <c:pt idx="304">
                  <c:v>0.13</c:v>
                </c:pt>
                <c:pt idx="305">
                  <c:v>0.13</c:v>
                </c:pt>
                <c:pt idx="306">
                  <c:v>0.13</c:v>
                </c:pt>
                <c:pt idx="307">
                  <c:v>0.13</c:v>
                </c:pt>
                <c:pt idx="308">
                  <c:v>0.13</c:v>
                </c:pt>
                <c:pt idx="309">
                  <c:v>0.14000000000000001</c:v>
                </c:pt>
                <c:pt idx="310">
                  <c:v>0.13</c:v>
                </c:pt>
                <c:pt idx="311">
                  <c:v>0.13</c:v>
                </c:pt>
                <c:pt idx="312">
                  <c:v>0.13</c:v>
                </c:pt>
                <c:pt idx="313">
                  <c:v>0.13</c:v>
                </c:pt>
                <c:pt idx="314">
                  <c:v>0.13</c:v>
                </c:pt>
                <c:pt idx="315">
                  <c:v>0.13</c:v>
                </c:pt>
                <c:pt idx="316">
                  <c:v>0.13</c:v>
                </c:pt>
                <c:pt idx="317">
                  <c:v>0.13</c:v>
                </c:pt>
                <c:pt idx="318">
                  <c:v>0.13</c:v>
                </c:pt>
                <c:pt idx="319">
                  <c:v>0.14000000000000001</c:v>
                </c:pt>
                <c:pt idx="320">
                  <c:v>0.13</c:v>
                </c:pt>
                <c:pt idx="321">
                  <c:v>0.13</c:v>
                </c:pt>
                <c:pt idx="322">
                  <c:v>0.13</c:v>
                </c:pt>
                <c:pt idx="323">
                  <c:v>0.13</c:v>
                </c:pt>
                <c:pt idx="324">
                  <c:v>0.14000000000000001</c:v>
                </c:pt>
                <c:pt idx="325">
                  <c:v>0.13</c:v>
                </c:pt>
                <c:pt idx="326">
                  <c:v>0.13</c:v>
                </c:pt>
                <c:pt idx="327">
                  <c:v>0.13</c:v>
                </c:pt>
                <c:pt idx="328">
                  <c:v>0.13</c:v>
                </c:pt>
                <c:pt idx="329">
                  <c:v>0.13</c:v>
                </c:pt>
                <c:pt idx="330">
                  <c:v>0.13</c:v>
                </c:pt>
                <c:pt idx="331">
                  <c:v>0.13</c:v>
                </c:pt>
                <c:pt idx="332">
                  <c:v>0.13</c:v>
                </c:pt>
                <c:pt idx="333">
                  <c:v>0.13</c:v>
                </c:pt>
                <c:pt idx="334">
                  <c:v>0.13</c:v>
                </c:pt>
                <c:pt idx="335">
                  <c:v>0.13</c:v>
                </c:pt>
                <c:pt idx="336">
                  <c:v>0.13</c:v>
                </c:pt>
                <c:pt idx="337">
                  <c:v>0.13</c:v>
                </c:pt>
                <c:pt idx="338">
                  <c:v>0.13</c:v>
                </c:pt>
                <c:pt idx="339">
                  <c:v>0.13</c:v>
                </c:pt>
                <c:pt idx="340">
                  <c:v>0.13</c:v>
                </c:pt>
                <c:pt idx="341">
                  <c:v>0.13</c:v>
                </c:pt>
                <c:pt idx="342">
                  <c:v>0.13</c:v>
                </c:pt>
                <c:pt idx="343">
                  <c:v>0.13</c:v>
                </c:pt>
                <c:pt idx="344">
                  <c:v>0.13</c:v>
                </c:pt>
                <c:pt idx="345">
                  <c:v>0.13</c:v>
                </c:pt>
                <c:pt idx="346">
                  <c:v>0.13</c:v>
                </c:pt>
                <c:pt idx="347">
                  <c:v>0.13</c:v>
                </c:pt>
                <c:pt idx="348">
                  <c:v>0.13</c:v>
                </c:pt>
                <c:pt idx="349">
                  <c:v>0.14000000000000001</c:v>
                </c:pt>
                <c:pt idx="350">
                  <c:v>0.14000000000000001</c:v>
                </c:pt>
                <c:pt idx="351">
                  <c:v>0.13</c:v>
                </c:pt>
                <c:pt idx="352">
                  <c:v>0.14000000000000001</c:v>
                </c:pt>
                <c:pt idx="353">
                  <c:v>0.13</c:v>
                </c:pt>
                <c:pt idx="354">
                  <c:v>0.13</c:v>
                </c:pt>
                <c:pt idx="355">
                  <c:v>0.13</c:v>
                </c:pt>
                <c:pt idx="356">
                  <c:v>0.13</c:v>
                </c:pt>
                <c:pt idx="357">
                  <c:v>0.14000000000000001</c:v>
                </c:pt>
                <c:pt idx="358">
                  <c:v>0.14000000000000001</c:v>
                </c:pt>
                <c:pt idx="359">
                  <c:v>0.14000000000000001</c:v>
                </c:pt>
                <c:pt idx="360">
                  <c:v>0.14000000000000001</c:v>
                </c:pt>
                <c:pt idx="361">
                  <c:v>0.14000000000000001</c:v>
                </c:pt>
                <c:pt idx="362">
                  <c:v>0.14000000000000001</c:v>
                </c:pt>
                <c:pt idx="363">
                  <c:v>0.13</c:v>
                </c:pt>
                <c:pt idx="364">
                  <c:v>0.13</c:v>
                </c:pt>
                <c:pt idx="365">
                  <c:v>0.14000000000000001</c:v>
                </c:pt>
                <c:pt idx="366">
                  <c:v>0.14000000000000001</c:v>
                </c:pt>
                <c:pt idx="367">
                  <c:v>0.14000000000000001</c:v>
                </c:pt>
                <c:pt idx="368">
                  <c:v>0.14000000000000001</c:v>
                </c:pt>
                <c:pt idx="369">
                  <c:v>0.14000000000000001</c:v>
                </c:pt>
                <c:pt idx="370">
                  <c:v>0.13</c:v>
                </c:pt>
                <c:pt idx="371">
                  <c:v>0.14000000000000001</c:v>
                </c:pt>
                <c:pt idx="372">
                  <c:v>0.14000000000000001</c:v>
                </c:pt>
                <c:pt idx="373">
                  <c:v>0.13</c:v>
                </c:pt>
                <c:pt idx="374">
                  <c:v>0.13</c:v>
                </c:pt>
                <c:pt idx="375">
                  <c:v>0.13</c:v>
                </c:pt>
                <c:pt idx="376">
                  <c:v>0.14000000000000001</c:v>
                </c:pt>
                <c:pt idx="377">
                  <c:v>0.14000000000000001</c:v>
                </c:pt>
                <c:pt idx="378">
                  <c:v>0.14000000000000001</c:v>
                </c:pt>
                <c:pt idx="379">
                  <c:v>0.13</c:v>
                </c:pt>
                <c:pt idx="380">
                  <c:v>0.14000000000000001</c:v>
                </c:pt>
                <c:pt idx="381">
                  <c:v>0.14000000000000001</c:v>
                </c:pt>
                <c:pt idx="382">
                  <c:v>0.13</c:v>
                </c:pt>
                <c:pt idx="383">
                  <c:v>0.13</c:v>
                </c:pt>
                <c:pt idx="384">
                  <c:v>0.13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A50FSV!$P$4:$P$388</c:f>
              <c:numCache>
                <c:formatCode>General</c:formatCode>
                <c:ptCount val="385"/>
                <c:pt idx="0">
                  <c:v>0</c:v>
                </c:pt>
                <c:pt idx="1">
                  <c:v>2.5000000000000018E-3</c:v>
                </c:pt>
                <c:pt idx="2">
                  <c:v>5.0000000000000036E-3</c:v>
                </c:pt>
                <c:pt idx="3">
                  <c:v>7.5000000000000058E-3</c:v>
                </c:pt>
                <c:pt idx="4">
                  <c:v>1.0000000000000005E-2</c:v>
                </c:pt>
                <c:pt idx="5">
                  <c:v>1.2500000000000001E-2</c:v>
                </c:pt>
                <c:pt idx="6">
                  <c:v>1.4999999999999998E-2</c:v>
                </c:pt>
                <c:pt idx="7">
                  <c:v>1.7500000000000005E-2</c:v>
                </c:pt>
                <c:pt idx="8">
                  <c:v>2.0000000000000011E-2</c:v>
                </c:pt>
                <c:pt idx="9">
                  <c:v>2.2500000000000006E-2</c:v>
                </c:pt>
                <c:pt idx="10">
                  <c:v>2.5000000000000001E-2</c:v>
                </c:pt>
                <c:pt idx="11">
                  <c:v>2.7500000000000011E-2</c:v>
                </c:pt>
                <c:pt idx="12">
                  <c:v>3.0000000000000002E-2</c:v>
                </c:pt>
                <c:pt idx="13">
                  <c:v>3.2500000000000001E-2</c:v>
                </c:pt>
                <c:pt idx="14">
                  <c:v>3.500000000000001E-2</c:v>
                </c:pt>
                <c:pt idx="15">
                  <c:v>3.7500000000000006E-2</c:v>
                </c:pt>
                <c:pt idx="16">
                  <c:v>4.0000000000000022E-2</c:v>
                </c:pt>
                <c:pt idx="17">
                  <c:v>4.2500000000000003E-2</c:v>
                </c:pt>
                <c:pt idx="18">
                  <c:v>4.5000000000000012E-2</c:v>
                </c:pt>
                <c:pt idx="19">
                  <c:v>4.7500000000000014E-2</c:v>
                </c:pt>
                <c:pt idx="20">
                  <c:v>0.05</c:v>
                </c:pt>
                <c:pt idx="21">
                  <c:v>5.2500000000000012E-2</c:v>
                </c:pt>
                <c:pt idx="22">
                  <c:v>5.5000000000000014E-2</c:v>
                </c:pt>
                <c:pt idx="23">
                  <c:v>5.7500000000000023E-2</c:v>
                </c:pt>
                <c:pt idx="24">
                  <c:v>6.0000000000000032E-2</c:v>
                </c:pt>
                <c:pt idx="25">
                  <c:v>6.25E-2</c:v>
                </c:pt>
                <c:pt idx="26">
                  <c:v>6.5000000000000002E-2</c:v>
                </c:pt>
                <c:pt idx="27">
                  <c:v>6.7500000000000004E-2</c:v>
                </c:pt>
                <c:pt idx="28">
                  <c:v>7.0000000000000021E-2</c:v>
                </c:pt>
                <c:pt idx="29">
                  <c:v>7.2500000000000023E-2</c:v>
                </c:pt>
                <c:pt idx="30">
                  <c:v>7.5000000000000011E-2</c:v>
                </c:pt>
                <c:pt idx="31">
                  <c:v>7.7500000000000013E-2</c:v>
                </c:pt>
                <c:pt idx="32">
                  <c:v>8.0000000000000043E-2</c:v>
                </c:pt>
                <c:pt idx="33">
                  <c:v>8.2500000000000004E-2</c:v>
                </c:pt>
                <c:pt idx="34">
                  <c:v>8.5000000000000006E-2</c:v>
                </c:pt>
                <c:pt idx="35">
                  <c:v>8.7500000000000008E-2</c:v>
                </c:pt>
                <c:pt idx="36">
                  <c:v>9.0000000000000024E-2</c:v>
                </c:pt>
                <c:pt idx="37">
                  <c:v>9.2500000000000027E-2</c:v>
                </c:pt>
                <c:pt idx="38">
                  <c:v>9.5000000000000043E-2</c:v>
                </c:pt>
                <c:pt idx="39">
                  <c:v>9.7500000000000045E-2</c:v>
                </c:pt>
                <c:pt idx="40">
                  <c:v>0.1</c:v>
                </c:pt>
                <c:pt idx="41">
                  <c:v>0.10250000000000002</c:v>
                </c:pt>
                <c:pt idx="42">
                  <c:v>0.10500000000000002</c:v>
                </c:pt>
                <c:pt idx="43">
                  <c:v>0.10750000000000005</c:v>
                </c:pt>
                <c:pt idx="44">
                  <c:v>0.11</c:v>
                </c:pt>
                <c:pt idx="45">
                  <c:v>0.1125</c:v>
                </c:pt>
                <c:pt idx="46">
                  <c:v>0.115</c:v>
                </c:pt>
                <c:pt idx="47">
                  <c:v>0.11750000000000002</c:v>
                </c:pt>
                <c:pt idx="48">
                  <c:v>0.12000000000000002</c:v>
                </c:pt>
                <c:pt idx="49">
                  <c:v>0.12250000000000005</c:v>
                </c:pt>
                <c:pt idx="50">
                  <c:v>0.125</c:v>
                </c:pt>
                <c:pt idx="51">
                  <c:v>0.1275</c:v>
                </c:pt>
                <c:pt idx="52">
                  <c:v>0.13</c:v>
                </c:pt>
                <c:pt idx="53">
                  <c:v>0.13250000000000001</c:v>
                </c:pt>
                <c:pt idx="54">
                  <c:v>0.13500000000000001</c:v>
                </c:pt>
                <c:pt idx="55">
                  <c:v>0.13750000000000001</c:v>
                </c:pt>
                <c:pt idx="56">
                  <c:v>0.14000000000000001</c:v>
                </c:pt>
                <c:pt idx="57">
                  <c:v>0.14250000000000004</c:v>
                </c:pt>
                <c:pt idx="58">
                  <c:v>0.1450000000000001</c:v>
                </c:pt>
                <c:pt idx="59">
                  <c:v>0.1475000000000001</c:v>
                </c:pt>
                <c:pt idx="60">
                  <c:v>0.15000000000000011</c:v>
                </c:pt>
                <c:pt idx="61">
                  <c:v>0.15250000000000011</c:v>
                </c:pt>
                <c:pt idx="62">
                  <c:v>0.15500000000000011</c:v>
                </c:pt>
                <c:pt idx="63">
                  <c:v>0.15750000000000011</c:v>
                </c:pt>
                <c:pt idx="64">
                  <c:v>0.16</c:v>
                </c:pt>
                <c:pt idx="65">
                  <c:v>0.16250000000000001</c:v>
                </c:pt>
                <c:pt idx="66">
                  <c:v>0.16500000000000001</c:v>
                </c:pt>
                <c:pt idx="67">
                  <c:v>0.16750000000000001</c:v>
                </c:pt>
                <c:pt idx="68">
                  <c:v>0.17</c:v>
                </c:pt>
                <c:pt idx="69">
                  <c:v>0.17250000000000001</c:v>
                </c:pt>
                <c:pt idx="70">
                  <c:v>0.17500000000000004</c:v>
                </c:pt>
                <c:pt idx="71">
                  <c:v>0.1775000000000001</c:v>
                </c:pt>
                <c:pt idx="72">
                  <c:v>0.1800000000000001</c:v>
                </c:pt>
                <c:pt idx="73">
                  <c:v>0.18250000000000011</c:v>
                </c:pt>
                <c:pt idx="74">
                  <c:v>0.18500000000000011</c:v>
                </c:pt>
                <c:pt idx="75">
                  <c:v>0.18750000000000011</c:v>
                </c:pt>
                <c:pt idx="76">
                  <c:v>0.19</c:v>
                </c:pt>
                <c:pt idx="77">
                  <c:v>0.1925</c:v>
                </c:pt>
                <c:pt idx="78">
                  <c:v>0.19500000000000001</c:v>
                </c:pt>
                <c:pt idx="79">
                  <c:v>0.19750000000000001</c:v>
                </c:pt>
                <c:pt idx="80">
                  <c:v>0.2</c:v>
                </c:pt>
                <c:pt idx="81">
                  <c:v>0.20250000000000001</c:v>
                </c:pt>
                <c:pt idx="82">
                  <c:v>0.20500000000000004</c:v>
                </c:pt>
                <c:pt idx="83">
                  <c:v>0.20750000000000013</c:v>
                </c:pt>
                <c:pt idx="84">
                  <c:v>0.2100000000000001</c:v>
                </c:pt>
                <c:pt idx="85">
                  <c:v>0.21250000000000011</c:v>
                </c:pt>
                <c:pt idx="86">
                  <c:v>0.21500000000000011</c:v>
                </c:pt>
                <c:pt idx="87">
                  <c:v>0.21750000000000011</c:v>
                </c:pt>
                <c:pt idx="88">
                  <c:v>0.22</c:v>
                </c:pt>
                <c:pt idx="89">
                  <c:v>0.2225</c:v>
                </c:pt>
                <c:pt idx="90">
                  <c:v>0.22500000000000001</c:v>
                </c:pt>
                <c:pt idx="91">
                  <c:v>0.22750000000000001</c:v>
                </c:pt>
                <c:pt idx="92">
                  <c:v>0.23</c:v>
                </c:pt>
                <c:pt idx="93">
                  <c:v>0.23250000000000001</c:v>
                </c:pt>
                <c:pt idx="94">
                  <c:v>0.23500000000000001</c:v>
                </c:pt>
                <c:pt idx="95">
                  <c:v>0.23750000000000004</c:v>
                </c:pt>
                <c:pt idx="96">
                  <c:v>0.2400000000000001</c:v>
                </c:pt>
                <c:pt idx="97">
                  <c:v>0.2425000000000001</c:v>
                </c:pt>
                <c:pt idx="98">
                  <c:v>0.24500000000000011</c:v>
                </c:pt>
                <c:pt idx="99">
                  <c:v>0.24750000000000011</c:v>
                </c:pt>
                <c:pt idx="100">
                  <c:v>0.25</c:v>
                </c:pt>
                <c:pt idx="101">
                  <c:v>0.2525</c:v>
                </c:pt>
                <c:pt idx="102">
                  <c:v>0.255</c:v>
                </c:pt>
                <c:pt idx="103">
                  <c:v>0.25750000000000001</c:v>
                </c:pt>
                <c:pt idx="104">
                  <c:v>0.26</c:v>
                </c:pt>
                <c:pt idx="105">
                  <c:v>0.26250000000000001</c:v>
                </c:pt>
                <c:pt idx="106">
                  <c:v>0.26500000000000001</c:v>
                </c:pt>
                <c:pt idx="107">
                  <c:v>0.26750000000000002</c:v>
                </c:pt>
                <c:pt idx="108">
                  <c:v>0.27</c:v>
                </c:pt>
                <c:pt idx="109">
                  <c:v>0.27250000000000002</c:v>
                </c:pt>
                <c:pt idx="110">
                  <c:v>0.27500000000000002</c:v>
                </c:pt>
                <c:pt idx="111">
                  <c:v>0.27750000000000002</c:v>
                </c:pt>
                <c:pt idx="112">
                  <c:v>0.28000000000000008</c:v>
                </c:pt>
                <c:pt idx="113">
                  <c:v>0.28250000000000008</c:v>
                </c:pt>
                <c:pt idx="114">
                  <c:v>0.28500000000000025</c:v>
                </c:pt>
                <c:pt idx="115">
                  <c:v>0.28750000000000026</c:v>
                </c:pt>
                <c:pt idx="116">
                  <c:v>0.2900000000000002</c:v>
                </c:pt>
                <c:pt idx="117">
                  <c:v>0.2925000000000002</c:v>
                </c:pt>
                <c:pt idx="118">
                  <c:v>0.29500000000000021</c:v>
                </c:pt>
                <c:pt idx="119">
                  <c:v>0.29750000000000026</c:v>
                </c:pt>
                <c:pt idx="120">
                  <c:v>0.30000000000000021</c:v>
                </c:pt>
                <c:pt idx="121">
                  <c:v>0.30250000000000027</c:v>
                </c:pt>
                <c:pt idx="122">
                  <c:v>0.30500000000000027</c:v>
                </c:pt>
                <c:pt idx="123">
                  <c:v>0.30750000000000022</c:v>
                </c:pt>
                <c:pt idx="124">
                  <c:v>0.31000000000000022</c:v>
                </c:pt>
                <c:pt idx="125">
                  <c:v>0.31250000000000022</c:v>
                </c:pt>
                <c:pt idx="126">
                  <c:v>0.31500000000000022</c:v>
                </c:pt>
                <c:pt idx="127">
                  <c:v>0.31750000000000023</c:v>
                </c:pt>
                <c:pt idx="128">
                  <c:v>0.32000000000000023</c:v>
                </c:pt>
                <c:pt idx="129">
                  <c:v>0.32250000000000023</c:v>
                </c:pt>
                <c:pt idx="130">
                  <c:v>0.32500000000000023</c:v>
                </c:pt>
                <c:pt idx="131">
                  <c:v>0.32750000000000024</c:v>
                </c:pt>
                <c:pt idx="132">
                  <c:v>0.33000000000000035</c:v>
                </c:pt>
                <c:pt idx="133">
                  <c:v>0.33250000000000035</c:v>
                </c:pt>
                <c:pt idx="134">
                  <c:v>0.33500000000000035</c:v>
                </c:pt>
                <c:pt idx="135">
                  <c:v>0.33750000000000036</c:v>
                </c:pt>
                <c:pt idx="136">
                  <c:v>0.34</c:v>
                </c:pt>
                <c:pt idx="137">
                  <c:v>0.34250000000000008</c:v>
                </c:pt>
                <c:pt idx="138">
                  <c:v>0.34500000000000008</c:v>
                </c:pt>
                <c:pt idx="139">
                  <c:v>0.34750000000000025</c:v>
                </c:pt>
                <c:pt idx="140">
                  <c:v>0.35000000000000026</c:v>
                </c:pt>
                <c:pt idx="141">
                  <c:v>0.3525000000000002</c:v>
                </c:pt>
                <c:pt idx="142">
                  <c:v>0.3550000000000002</c:v>
                </c:pt>
                <c:pt idx="143">
                  <c:v>0.35750000000000021</c:v>
                </c:pt>
                <c:pt idx="144">
                  <c:v>0.36000000000000021</c:v>
                </c:pt>
                <c:pt idx="145">
                  <c:v>0.36250000000000027</c:v>
                </c:pt>
                <c:pt idx="146">
                  <c:v>0.36500000000000027</c:v>
                </c:pt>
                <c:pt idx="147">
                  <c:v>0.36750000000000027</c:v>
                </c:pt>
                <c:pt idx="148">
                  <c:v>0.37000000000000022</c:v>
                </c:pt>
                <c:pt idx="149">
                  <c:v>0.37250000000000022</c:v>
                </c:pt>
                <c:pt idx="150">
                  <c:v>0.37500000000000022</c:v>
                </c:pt>
                <c:pt idx="151">
                  <c:v>0.37750000000000022</c:v>
                </c:pt>
                <c:pt idx="152">
                  <c:v>0.38000000000000023</c:v>
                </c:pt>
                <c:pt idx="153">
                  <c:v>0.38250000000000023</c:v>
                </c:pt>
                <c:pt idx="154">
                  <c:v>0.38500000000000023</c:v>
                </c:pt>
                <c:pt idx="155">
                  <c:v>0.38750000000000023</c:v>
                </c:pt>
                <c:pt idx="156">
                  <c:v>0.39000000000000024</c:v>
                </c:pt>
                <c:pt idx="157">
                  <c:v>0.39250000000000035</c:v>
                </c:pt>
                <c:pt idx="158">
                  <c:v>0.39500000000000035</c:v>
                </c:pt>
                <c:pt idx="159">
                  <c:v>0.39750000000000035</c:v>
                </c:pt>
                <c:pt idx="160">
                  <c:v>0.4</c:v>
                </c:pt>
                <c:pt idx="161">
                  <c:v>0.40250000000000002</c:v>
                </c:pt>
                <c:pt idx="162">
                  <c:v>0.40500000000000008</c:v>
                </c:pt>
                <c:pt idx="163">
                  <c:v>0.40750000000000008</c:v>
                </c:pt>
                <c:pt idx="164">
                  <c:v>0.41000000000000025</c:v>
                </c:pt>
                <c:pt idx="165">
                  <c:v>0.41250000000000026</c:v>
                </c:pt>
                <c:pt idx="166">
                  <c:v>0.41500000000000026</c:v>
                </c:pt>
                <c:pt idx="167">
                  <c:v>0.4175000000000002</c:v>
                </c:pt>
                <c:pt idx="168">
                  <c:v>0.42000000000000021</c:v>
                </c:pt>
                <c:pt idx="169">
                  <c:v>0.42250000000000026</c:v>
                </c:pt>
                <c:pt idx="170">
                  <c:v>0.42500000000000027</c:v>
                </c:pt>
                <c:pt idx="171">
                  <c:v>0.42750000000000027</c:v>
                </c:pt>
                <c:pt idx="172">
                  <c:v>0.43000000000000022</c:v>
                </c:pt>
                <c:pt idx="173">
                  <c:v>0.43250000000000022</c:v>
                </c:pt>
                <c:pt idx="174">
                  <c:v>0.43500000000000022</c:v>
                </c:pt>
                <c:pt idx="175">
                  <c:v>0.43750000000000022</c:v>
                </c:pt>
                <c:pt idx="176">
                  <c:v>0.44</c:v>
                </c:pt>
                <c:pt idx="177">
                  <c:v>0.4425</c:v>
                </c:pt>
                <c:pt idx="178">
                  <c:v>0.44500000000000001</c:v>
                </c:pt>
                <c:pt idx="179">
                  <c:v>0.44750000000000001</c:v>
                </c:pt>
                <c:pt idx="180">
                  <c:v>0.45</c:v>
                </c:pt>
                <c:pt idx="181">
                  <c:v>0.45250000000000001</c:v>
                </c:pt>
                <c:pt idx="182">
                  <c:v>0.45500000000000002</c:v>
                </c:pt>
                <c:pt idx="183">
                  <c:v>0.45750000000000002</c:v>
                </c:pt>
                <c:pt idx="184">
                  <c:v>0.46</c:v>
                </c:pt>
                <c:pt idx="185">
                  <c:v>0.46250000000000002</c:v>
                </c:pt>
                <c:pt idx="186">
                  <c:v>0.46500000000000002</c:v>
                </c:pt>
                <c:pt idx="187">
                  <c:v>0.46750000000000008</c:v>
                </c:pt>
                <c:pt idx="188">
                  <c:v>0.47000000000000008</c:v>
                </c:pt>
                <c:pt idx="189">
                  <c:v>0.47250000000000025</c:v>
                </c:pt>
                <c:pt idx="190">
                  <c:v>0.47500000000000026</c:v>
                </c:pt>
                <c:pt idx="191">
                  <c:v>0.47750000000000026</c:v>
                </c:pt>
                <c:pt idx="192">
                  <c:v>0.4800000000000002</c:v>
                </c:pt>
                <c:pt idx="193">
                  <c:v>0.48250000000000021</c:v>
                </c:pt>
                <c:pt idx="194">
                  <c:v>0.48500000000000026</c:v>
                </c:pt>
                <c:pt idx="195">
                  <c:v>0.48750000000000027</c:v>
                </c:pt>
                <c:pt idx="196">
                  <c:v>0.49000000000000021</c:v>
                </c:pt>
                <c:pt idx="197">
                  <c:v>0.49250000000000027</c:v>
                </c:pt>
                <c:pt idx="198">
                  <c:v>0.49500000000000022</c:v>
                </c:pt>
                <c:pt idx="199">
                  <c:v>0.49750000000000022</c:v>
                </c:pt>
                <c:pt idx="200">
                  <c:v>0.5</c:v>
                </c:pt>
                <c:pt idx="201">
                  <c:v>0.50250000000000006</c:v>
                </c:pt>
                <c:pt idx="202">
                  <c:v>0.505</c:v>
                </c:pt>
                <c:pt idx="203">
                  <c:v>0.50750000000000006</c:v>
                </c:pt>
                <c:pt idx="204">
                  <c:v>0.51</c:v>
                </c:pt>
                <c:pt idx="205">
                  <c:v>0.51249999999999996</c:v>
                </c:pt>
                <c:pt idx="206">
                  <c:v>0.51500000000000001</c:v>
                </c:pt>
                <c:pt idx="207">
                  <c:v>0.51749999999999996</c:v>
                </c:pt>
                <c:pt idx="208">
                  <c:v>0.52</c:v>
                </c:pt>
                <c:pt idx="209">
                  <c:v>0.52249999999999996</c:v>
                </c:pt>
                <c:pt idx="210">
                  <c:v>0.52500000000000002</c:v>
                </c:pt>
                <c:pt idx="211">
                  <c:v>0.52749999999999997</c:v>
                </c:pt>
                <c:pt idx="212">
                  <c:v>0.53</c:v>
                </c:pt>
                <c:pt idx="213">
                  <c:v>0.53249999999999997</c:v>
                </c:pt>
                <c:pt idx="214">
                  <c:v>0.53500000000000003</c:v>
                </c:pt>
                <c:pt idx="215">
                  <c:v>0.53749999999999998</c:v>
                </c:pt>
                <c:pt idx="216">
                  <c:v>0.54</c:v>
                </c:pt>
                <c:pt idx="217">
                  <c:v>0.54249999999999998</c:v>
                </c:pt>
                <c:pt idx="218">
                  <c:v>0.54500000000000004</c:v>
                </c:pt>
                <c:pt idx="219">
                  <c:v>0.54749999999999999</c:v>
                </c:pt>
                <c:pt idx="220">
                  <c:v>0.55000000000000004</c:v>
                </c:pt>
                <c:pt idx="221">
                  <c:v>0.55249999999999999</c:v>
                </c:pt>
                <c:pt idx="222">
                  <c:v>0.55500000000000005</c:v>
                </c:pt>
                <c:pt idx="223">
                  <c:v>0.5575</c:v>
                </c:pt>
                <c:pt idx="224">
                  <c:v>0.56000000000000005</c:v>
                </c:pt>
                <c:pt idx="225">
                  <c:v>0.5625</c:v>
                </c:pt>
                <c:pt idx="226">
                  <c:v>0.5650000000000005</c:v>
                </c:pt>
                <c:pt idx="227">
                  <c:v>0.5675</c:v>
                </c:pt>
                <c:pt idx="228">
                  <c:v>0.57000000000000051</c:v>
                </c:pt>
                <c:pt idx="229">
                  <c:v>0.57250000000000001</c:v>
                </c:pt>
                <c:pt idx="230">
                  <c:v>0.57500000000000051</c:v>
                </c:pt>
                <c:pt idx="231">
                  <c:v>0.57750000000000001</c:v>
                </c:pt>
                <c:pt idx="232">
                  <c:v>0.58000000000000007</c:v>
                </c:pt>
                <c:pt idx="233">
                  <c:v>0.58249999999999957</c:v>
                </c:pt>
                <c:pt idx="234">
                  <c:v>0.58499999999999996</c:v>
                </c:pt>
                <c:pt idx="235">
                  <c:v>0.58749999999999958</c:v>
                </c:pt>
                <c:pt idx="236">
                  <c:v>0.59</c:v>
                </c:pt>
                <c:pt idx="237">
                  <c:v>0.59249999999999958</c:v>
                </c:pt>
                <c:pt idx="238">
                  <c:v>0.59499999999999997</c:v>
                </c:pt>
                <c:pt idx="239">
                  <c:v>0.59749999999999959</c:v>
                </c:pt>
                <c:pt idx="240">
                  <c:v>0.60000000000000042</c:v>
                </c:pt>
                <c:pt idx="241">
                  <c:v>0.60250000000000004</c:v>
                </c:pt>
                <c:pt idx="242">
                  <c:v>0.60500000000000043</c:v>
                </c:pt>
                <c:pt idx="243">
                  <c:v>0.60750000000000004</c:v>
                </c:pt>
                <c:pt idx="244">
                  <c:v>0.61000000000000043</c:v>
                </c:pt>
                <c:pt idx="245">
                  <c:v>0.61250000000000004</c:v>
                </c:pt>
                <c:pt idx="246">
                  <c:v>0.61500000000000044</c:v>
                </c:pt>
                <c:pt idx="247">
                  <c:v>0.61750000000000005</c:v>
                </c:pt>
                <c:pt idx="248">
                  <c:v>0.62000000000000044</c:v>
                </c:pt>
                <c:pt idx="249">
                  <c:v>0.62250000000000005</c:v>
                </c:pt>
                <c:pt idx="250">
                  <c:v>0.62500000000000044</c:v>
                </c:pt>
                <c:pt idx="251">
                  <c:v>0.6275000000000005</c:v>
                </c:pt>
                <c:pt idx="252">
                  <c:v>0.63000000000000045</c:v>
                </c:pt>
                <c:pt idx="253">
                  <c:v>0.63250000000000051</c:v>
                </c:pt>
                <c:pt idx="254">
                  <c:v>0.63500000000000045</c:v>
                </c:pt>
                <c:pt idx="255">
                  <c:v>0.63750000000000051</c:v>
                </c:pt>
                <c:pt idx="256">
                  <c:v>0.64000000000000046</c:v>
                </c:pt>
                <c:pt idx="257">
                  <c:v>0.6425000000000004</c:v>
                </c:pt>
                <c:pt idx="258">
                  <c:v>0.64500000000000046</c:v>
                </c:pt>
                <c:pt idx="259">
                  <c:v>0.64750000000000041</c:v>
                </c:pt>
                <c:pt idx="260">
                  <c:v>0.65000000000000058</c:v>
                </c:pt>
                <c:pt idx="261">
                  <c:v>0.65250000000000041</c:v>
                </c:pt>
                <c:pt idx="262">
                  <c:v>0.65500000000000058</c:v>
                </c:pt>
                <c:pt idx="263">
                  <c:v>0.65750000000000042</c:v>
                </c:pt>
                <c:pt idx="264">
                  <c:v>0.66000000000000059</c:v>
                </c:pt>
                <c:pt idx="265">
                  <c:v>0.66250000000000042</c:v>
                </c:pt>
                <c:pt idx="266">
                  <c:v>0.6650000000000007</c:v>
                </c:pt>
                <c:pt idx="267">
                  <c:v>0.66750000000000043</c:v>
                </c:pt>
                <c:pt idx="268">
                  <c:v>0.67000000000000071</c:v>
                </c:pt>
                <c:pt idx="269">
                  <c:v>0.67250000000000043</c:v>
                </c:pt>
                <c:pt idx="270">
                  <c:v>0.67500000000000071</c:v>
                </c:pt>
                <c:pt idx="271">
                  <c:v>0.67750000000000044</c:v>
                </c:pt>
                <c:pt idx="272">
                  <c:v>0.68</c:v>
                </c:pt>
                <c:pt idx="273">
                  <c:v>0.6825</c:v>
                </c:pt>
                <c:pt idx="274">
                  <c:v>0.68500000000000005</c:v>
                </c:pt>
                <c:pt idx="275">
                  <c:v>0.6875</c:v>
                </c:pt>
                <c:pt idx="276">
                  <c:v>0.6900000000000005</c:v>
                </c:pt>
                <c:pt idx="277">
                  <c:v>0.6925</c:v>
                </c:pt>
                <c:pt idx="278">
                  <c:v>0.69500000000000051</c:v>
                </c:pt>
                <c:pt idx="279">
                  <c:v>0.69750000000000001</c:v>
                </c:pt>
                <c:pt idx="280">
                  <c:v>0.70000000000000051</c:v>
                </c:pt>
                <c:pt idx="281">
                  <c:v>0.70250000000000001</c:v>
                </c:pt>
                <c:pt idx="282">
                  <c:v>0.7050000000000004</c:v>
                </c:pt>
                <c:pt idx="283">
                  <c:v>0.70750000000000002</c:v>
                </c:pt>
                <c:pt idx="284">
                  <c:v>0.71000000000000041</c:v>
                </c:pt>
                <c:pt idx="285">
                  <c:v>0.71250000000000002</c:v>
                </c:pt>
                <c:pt idx="286">
                  <c:v>0.71500000000000041</c:v>
                </c:pt>
                <c:pt idx="287">
                  <c:v>0.71750000000000003</c:v>
                </c:pt>
                <c:pt idx="288">
                  <c:v>0.72000000000000042</c:v>
                </c:pt>
                <c:pt idx="289">
                  <c:v>0.72250000000000003</c:v>
                </c:pt>
                <c:pt idx="290">
                  <c:v>0.72500000000000042</c:v>
                </c:pt>
                <c:pt idx="291">
                  <c:v>0.72750000000000004</c:v>
                </c:pt>
                <c:pt idx="292">
                  <c:v>0.73000000000000043</c:v>
                </c:pt>
                <c:pt idx="293">
                  <c:v>0.73250000000000004</c:v>
                </c:pt>
                <c:pt idx="294">
                  <c:v>0.73500000000000043</c:v>
                </c:pt>
                <c:pt idx="295">
                  <c:v>0.73750000000000004</c:v>
                </c:pt>
                <c:pt idx="296">
                  <c:v>0.74000000000000044</c:v>
                </c:pt>
                <c:pt idx="297">
                  <c:v>0.74250000000000005</c:v>
                </c:pt>
                <c:pt idx="298">
                  <c:v>0.74500000000000044</c:v>
                </c:pt>
                <c:pt idx="299">
                  <c:v>0.74750000000000005</c:v>
                </c:pt>
                <c:pt idx="300">
                  <c:v>0.75000000000000044</c:v>
                </c:pt>
                <c:pt idx="301">
                  <c:v>0.7525000000000005</c:v>
                </c:pt>
                <c:pt idx="302">
                  <c:v>0.75500000000000045</c:v>
                </c:pt>
                <c:pt idx="303">
                  <c:v>0.75750000000000051</c:v>
                </c:pt>
                <c:pt idx="304">
                  <c:v>0.76000000000000045</c:v>
                </c:pt>
                <c:pt idx="305">
                  <c:v>0.76250000000000051</c:v>
                </c:pt>
                <c:pt idx="306">
                  <c:v>0.76500000000000046</c:v>
                </c:pt>
                <c:pt idx="307">
                  <c:v>0.76750000000000052</c:v>
                </c:pt>
                <c:pt idx="308">
                  <c:v>0.77000000000000046</c:v>
                </c:pt>
                <c:pt idx="309">
                  <c:v>0.77250000000000041</c:v>
                </c:pt>
                <c:pt idx="310">
                  <c:v>0.77500000000000058</c:v>
                </c:pt>
                <c:pt idx="311">
                  <c:v>0.77750000000000041</c:v>
                </c:pt>
                <c:pt idx="312">
                  <c:v>0.78</c:v>
                </c:pt>
                <c:pt idx="313">
                  <c:v>0.78249999999999997</c:v>
                </c:pt>
                <c:pt idx="314">
                  <c:v>0.78500000000000003</c:v>
                </c:pt>
                <c:pt idx="315">
                  <c:v>0.78749999999999998</c:v>
                </c:pt>
                <c:pt idx="316">
                  <c:v>0.79</c:v>
                </c:pt>
                <c:pt idx="317">
                  <c:v>0.79249999999999998</c:v>
                </c:pt>
                <c:pt idx="318">
                  <c:v>0.79500000000000004</c:v>
                </c:pt>
                <c:pt idx="319">
                  <c:v>0.79749999999999999</c:v>
                </c:pt>
                <c:pt idx="320">
                  <c:v>0.8</c:v>
                </c:pt>
                <c:pt idx="321">
                  <c:v>0.80249999999999999</c:v>
                </c:pt>
                <c:pt idx="322">
                  <c:v>0.80500000000000005</c:v>
                </c:pt>
                <c:pt idx="323">
                  <c:v>0.8075</c:v>
                </c:pt>
                <c:pt idx="324">
                  <c:v>0.81</c:v>
                </c:pt>
                <c:pt idx="325">
                  <c:v>0.8125</c:v>
                </c:pt>
                <c:pt idx="326">
                  <c:v>0.8150000000000005</c:v>
                </c:pt>
                <c:pt idx="327">
                  <c:v>0.8175</c:v>
                </c:pt>
                <c:pt idx="328">
                  <c:v>0.82000000000000051</c:v>
                </c:pt>
                <c:pt idx="329">
                  <c:v>0.82250000000000001</c:v>
                </c:pt>
                <c:pt idx="330">
                  <c:v>0.82500000000000051</c:v>
                </c:pt>
                <c:pt idx="331">
                  <c:v>0.82750000000000001</c:v>
                </c:pt>
                <c:pt idx="332">
                  <c:v>0.83000000000000052</c:v>
                </c:pt>
                <c:pt idx="333">
                  <c:v>0.83250000000000002</c:v>
                </c:pt>
                <c:pt idx="334">
                  <c:v>0.83500000000000041</c:v>
                </c:pt>
                <c:pt idx="335">
                  <c:v>0.83750000000000002</c:v>
                </c:pt>
                <c:pt idx="336">
                  <c:v>0.84000000000000041</c:v>
                </c:pt>
                <c:pt idx="337">
                  <c:v>0.84250000000000003</c:v>
                </c:pt>
                <c:pt idx="338">
                  <c:v>0.84500000000000042</c:v>
                </c:pt>
                <c:pt idx="339">
                  <c:v>0.84750000000000003</c:v>
                </c:pt>
                <c:pt idx="340">
                  <c:v>0.85000000000000042</c:v>
                </c:pt>
                <c:pt idx="341">
                  <c:v>0.85250000000000004</c:v>
                </c:pt>
                <c:pt idx="342">
                  <c:v>0.85500000000000043</c:v>
                </c:pt>
                <c:pt idx="343">
                  <c:v>0.85750000000000004</c:v>
                </c:pt>
                <c:pt idx="344">
                  <c:v>0.86000000000000043</c:v>
                </c:pt>
                <c:pt idx="345">
                  <c:v>0.86250000000000004</c:v>
                </c:pt>
                <c:pt idx="346">
                  <c:v>0.86500000000000044</c:v>
                </c:pt>
                <c:pt idx="347">
                  <c:v>0.86750000000000005</c:v>
                </c:pt>
                <c:pt idx="348">
                  <c:v>0.87000000000000044</c:v>
                </c:pt>
                <c:pt idx="349">
                  <c:v>0.87250000000000005</c:v>
                </c:pt>
                <c:pt idx="350">
                  <c:v>0.87500000000000044</c:v>
                </c:pt>
                <c:pt idx="351">
                  <c:v>0.8775000000000005</c:v>
                </c:pt>
                <c:pt idx="352">
                  <c:v>0.88</c:v>
                </c:pt>
                <c:pt idx="353">
                  <c:v>0.88250000000000006</c:v>
                </c:pt>
                <c:pt idx="354">
                  <c:v>0.88500000000000001</c:v>
                </c:pt>
                <c:pt idx="355">
                  <c:v>0.88750000000000007</c:v>
                </c:pt>
                <c:pt idx="356">
                  <c:v>0.89</c:v>
                </c:pt>
                <c:pt idx="357">
                  <c:v>0.89250000000000007</c:v>
                </c:pt>
                <c:pt idx="358">
                  <c:v>0.89500000000000002</c:v>
                </c:pt>
                <c:pt idx="359">
                  <c:v>0.89749999999999996</c:v>
                </c:pt>
                <c:pt idx="360">
                  <c:v>0.9</c:v>
                </c:pt>
                <c:pt idx="361">
                  <c:v>0.90249999999999997</c:v>
                </c:pt>
                <c:pt idx="362">
                  <c:v>0.90500000000000003</c:v>
                </c:pt>
                <c:pt idx="363">
                  <c:v>0.90749999999999997</c:v>
                </c:pt>
                <c:pt idx="364">
                  <c:v>0.91</c:v>
                </c:pt>
                <c:pt idx="365">
                  <c:v>0.91249999999999998</c:v>
                </c:pt>
                <c:pt idx="366">
                  <c:v>0.91500000000000004</c:v>
                </c:pt>
                <c:pt idx="367">
                  <c:v>0.91749999999999998</c:v>
                </c:pt>
                <c:pt idx="368">
                  <c:v>0.92</c:v>
                </c:pt>
                <c:pt idx="369">
                  <c:v>0.92249999999999999</c:v>
                </c:pt>
                <c:pt idx="370">
                  <c:v>0.92500000000000004</c:v>
                </c:pt>
                <c:pt idx="371">
                  <c:v>0.92749999999999999</c:v>
                </c:pt>
                <c:pt idx="372">
                  <c:v>0.93</c:v>
                </c:pt>
                <c:pt idx="373">
                  <c:v>0.9325</c:v>
                </c:pt>
                <c:pt idx="374">
                  <c:v>0.93500000000000005</c:v>
                </c:pt>
                <c:pt idx="375">
                  <c:v>0.9375</c:v>
                </c:pt>
                <c:pt idx="376">
                  <c:v>0.9400000000000005</c:v>
                </c:pt>
                <c:pt idx="377">
                  <c:v>0.9425</c:v>
                </c:pt>
                <c:pt idx="378">
                  <c:v>0.94500000000000051</c:v>
                </c:pt>
                <c:pt idx="379">
                  <c:v>0.94750000000000001</c:v>
                </c:pt>
                <c:pt idx="380">
                  <c:v>0.95000000000000051</c:v>
                </c:pt>
                <c:pt idx="381">
                  <c:v>0.95250000000000001</c:v>
                </c:pt>
                <c:pt idx="382">
                  <c:v>0.95500000000000052</c:v>
                </c:pt>
                <c:pt idx="383">
                  <c:v>0.95750000000000002</c:v>
                </c:pt>
                <c:pt idx="384">
                  <c:v>0.96000000000000041</c:v>
                </c:pt>
              </c:numCache>
            </c:numRef>
          </c:xVal>
          <c:yVal>
            <c:numRef>
              <c:f>A50FSV!$G$4:$G$388</c:f>
              <c:numCache>
                <c:formatCode>General</c:formatCode>
                <c:ptCount val="385"/>
                <c:pt idx="0">
                  <c:v>0.96000000000000041</c:v>
                </c:pt>
                <c:pt idx="1">
                  <c:v>0.65000000000000036</c:v>
                </c:pt>
                <c:pt idx="2">
                  <c:v>4.6999999999999975</c:v>
                </c:pt>
                <c:pt idx="3">
                  <c:v>6.01</c:v>
                </c:pt>
                <c:pt idx="4">
                  <c:v>5.6899999999999995</c:v>
                </c:pt>
                <c:pt idx="5">
                  <c:v>5.41</c:v>
                </c:pt>
                <c:pt idx="6">
                  <c:v>5.5</c:v>
                </c:pt>
                <c:pt idx="7">
                  <c:v>5.5600000000000005</c:v>
                </c:pt>
                <c:pt idx="8">
                  <c:v>5.4300000000000024</c:v>
                </c:pt>
                <c:pt idx="9">
                  <c:v>5.1300000000000008</c:v>
                </c:pt>
                <c:pt idx="10">
                  <c:v>5.3199999999999985</c:v>
                </c:pt>
                <c:pt idx="11">
                  <c:v>5.1899999999999995</c:v>
                </c:pt>
                <c:pt idx="12">
                  <c:v>5.3699999999999966</c:v>
                </c:pt>
                <c:pt idx="13">
                  <c:v>5.0500000000000007</c:v>
                </c:pt>
                <c:pt idx="14">
                  <c:v>5.1899999999999995</c:v>
                </c:pt>
                <c:pt idx="15">
                  <c:v>5.33</c:v>
                </c:pt>
                <c:pt idx="16">
                  <c:v>5.33</c:v>
                </c:pt>
                <c:pt idx="17">
                  <c:v>5.2200000000000006</c:v>
                </c:pt>
                <c:pt idx="18">
                  <c:v>5.09</c:v>
                </c:pt>
                <c:pt idx="19">
                  <c:v>5.3000000000000007</c:v>
                </c:pt>
                <c:pt idx="20">
                  <c:v>5.07</c:v>
                </c:pt>
                <c:pt idx="21">
                  <c:v>5.1999999999999975</c:v>
                </c:pt>
                <c:pt idx="22">
                  <c:v>5.09</c:v>
                </c:pt>
                <c:pt idx="23">
                  <c:v>5.0500000000000007</c:v>
                </c:pt>
                <c:pt idx="24">
                  <c:v>5.1300000000000008</c:v>
                </c:pt>
                <c:pt idx="25">
                  <c:v>5.26</c:v>
                </c:pt>
                <c:pt idx="26">
                  <c:v>4.9800000000000004</c:v>
                </c:pt>
                <c:pt idx="27">
                  <c:v>5.3699999999999966</c:v>
                </c:pt>
                <c:pt idx="28">
                  <c:v>5.09</c:v>
                </c:pt>
                <c:pt idx="29">
                  <c:v>5.1899999999999995</c:v>
                </c:pt>
                <c:pt idx="30">
                  <c:v>4.83</c:v>
                </c:pt>
                <c:pt idx="31">
                  <c:v>5.1899999999999995</c:v>
                </c:pt>
                <c:pt idx="32">
                  <c:v>5.1499999999999995</c:v>
                </c:pt>
                <c:pt idx="33">
                  <c:v>5.1499999999999995</c:v>
                </c:pt>
                <c:pt idx="34">
                  <c:v>5.1999999999999975</c:v>
                </c:pt>
                <c:pt idx="35">
                  <c:v>5.09</c:v>
                </c:pt>
                <c:pt idx="36">
                  <c:v>5.07</c:v>
                </c:pt>
                <c:pt idx="37">
                  <c:v>5.0199999999999996</c:v>
                </c:pt>
                <c:pt idx="38">
                  <c:v>5.3000000000000007</c:v>
                </c:pt>
                <c:pt idx="39">
                  <c:v>5.0199999999999996</c:v>
                </c:pt>
                <c:pt idx="40">
                  <c:v>4.9600000000000009</c:v>
                </c:pt>
                <c:pt idx="41">
                  <c:v>4.83</c:v>
                </c:pt>
                <c:pt idx="42">
                  <c:v>5.0500000000000007</c:v>
                </c:pt>
                <c:pt idx="43">
                  <c:v>4.91</c:v>
                </c:pt>
                <c:pt idx="44">
                  <c:v>5.0399999999999991</c:v>
                </c:pt>
                <c:pt idx="45">
                  <c:v>5.1899999999999995</c:v>
                </c:pt>
                <c:pt idx="46">
                  <c:v>5.1099999999999985</c:v>
                </c:pt>
                <c:pt idx="47">
                  <c:v>5.1499999999999995</c:v>
                </c:pt>
                <c:pt idx="48">
                  <c:v>5.0199999999999996</c:v>
                </c:pt>
                <c:pt idx="49">
                  <c:v>4.91</c:v>
                </c:pt>
                <c:pt idx="50">
                  <c:v>5.0500000000000007</c:v>
                </c:pt>
                <c:pt idx="51">
                  <c:v>4.8699999999999966</c:v>
                </c:pt>
                <c:pt idx="52">
                  <c:v>5</c:v>
                </c:pt>
                <c:pt idx="53">
                  <c:v>4.8499999999999996</c:v>
                </c:pt>
                <c:pt idx="54">
                  <c:v>4.68</c:v>
                </c:pt>
                <c:pt idx="55">
                  <c:v>4.6199999999999966</c:v>
                </c:pt>
                <c:pt idx="56">
                  <c:v>4.6999999999999975</c:v>
                </c:pt>
                <c:pt idx="57">
                  <c:v>4.6199999999999966</c:v>
                </c:pt>
                <c:pt idx="58">
                  <c:v>4.74</c:v>
                </c:pt>
                <c:pt idx="59">
                  <c:v>4.91</c:v>
                </c:pt>
                <c:pt idx="60">
                  <c:v>4.6599999999999975</c:v>
                </c:pt>
                <c:pt idx="61">
                  <c:v>4.9400000000000004</c:v>
                </c:pt>
                <c:pt idx="62">
                  <c:v>4.91</c:v>
                </c:pt>
                <c:pt idx="63">
                  <c:v>4.6599999999999975</c:v>
                </c:pt>
                <c:pt idx="64">
                  <c:v>4.92</c:v>
                </c:pt>
                <c:pt idx="65">
                  <c:v>4.76</c:v>
                </c:pt>
                <c:pt idx="66">
                  <c:v>4.7200000000000006</c:v>
                </c:pt>
                <c:pt idx="67">
                  <c:v>4.51</c:v>
                </c:pt>
                <c:pt idx="68">
                  <c:v>4.49</c:v>
                </c:pt>
                <c:pt idx="69">
                  <c:v>4.6599999999999975</c:v>
                </c:pt>
                <c:pt idx="70">
                  <c:v>4.5299999999999985</c:v>
                </c:pt>
                <c:pt idx="71">
                  <c:v>4.57</c:v>
                </c:pt>
                <c:pt idx="72">
                  <c:v>4.59</c:v>
                </c:pt>
                <c:pt idx="73">
                  <c:v>4.6599999999999975</c:v>
                </c:pt>
                <c:pt idx="74">
                  <c:v>4.6199999999999966</c:v>
                </c:pt>
                <c:pt idx="75">
                  <c:v>4.4400000000000004</c:v>
                </c:pt>
                <c:pt idx="76">
                  <c:v>4.2300000000000004</c:v>
                </c:pt>
                <c:pt idx="77">
                  <c:v>4.33</c:v>
                </c:pt>
                <c:pt idx="78">
                  <c:v>4.4600000000000009</c:v>
                </c:pt>
                <c:pt idx="79">
                  <c:v>4.2899999999999991</c:v>
                </c:pt>
                <c:pt idx="80">
                  <c:v>4.51</c:v>
                </c:pt>
                <c:pt idx="81">
                  <c:v>4.3800000000000008</c:v>
                </c:pt>
                <c:pt idx="82">
                  <c:v>4.3599999999999985</c:v>
                </c:pt>
                <c:pt idx="83">
                  <c:v>4.1999999999999975</c:v>
                </c:pt>
                <c:pt idx="84">
                  <c:v>4.3599999999999985</c:v>
                </c:pt>
                <c:pt idx="85">
                  <c:v>4.0600000000000005</c:v>
                </c:pt>
                <c:pt idx="86">
                  <c:v>4.1999999999999975</c:v>
                </c:pt>
                <c:pt idx="87">
                  <c:v>4.2300000000000004</c:v>
                </c:pt>
                <c:pt idx="88">
                  <c:v>3.9299999999999997</c:v>
                </c:pt>
                <c:pt idx="89">
                  <c:v>4.0299999999999985</c:v>
                </c:pt>
                <c:pt idx="90">
                  <c:v>4.25</c:v>
                </c:pt>
                <c:pt idx="91">
                  <c:v>3.9899999999999998</c:v>
                </c:pt>
                <c:pt idx="92">
                  <c:v>4.2300000000000004</c:v>
                </c:pt>
                <c:pt idx="93">
                  <c:v>3.9499999999999997</c:v>
                </c:pt>
                <c:pt idx="94">
                  <c:v>3.9299999999999997</c:v>
                </c:pt>
                <c:pt idx="95">
                  <c:v>3.86</c:v>
                </c:pt>
                <c:pt idx="96">
                  <c:v>3.86</c:v>
                </c:pt>
                <c:pt idx="97">
                  <c:v>3.77</c:v>
                </c:pt>
                <c:pt idx="98">
                  <c:v>3.8400000000000003</c:v>
                </c:pt>
                <c:pt idx="99">
                  <c:v>3.7800000000000002</c:v>
                </c:pt>
                <c:pt idx="100">
                  <c:v>3.8400000000000003</c:v>
                </c:pt>
                <c:pt idx="101">
                  <c:v>3.64</c:v>
                </c:pt>
                <c:pt idx="102">
                  <c:v>3.9200000000000004</c:v>
                </c:pt>
                <c:pt idx="103">
                  <c:v>3.65</c:v>
                </c:pt>
                <c:pt idx="104">
                  <c:v>3.8800000000000003</c:v>
                </c:pt>
                <c:pt idx="105">
                  <c:v>3.52</c:v>
                </c:pt>
                <c:pt idx="106">
                  <c:v>3.56</c:v>
                </c:pt>
                <c:pt idx="107">
                  <c:v>3.4899999999999998</c:v>
                </c:pt>
                <c:pt idx="108">
                  <c:v>3.6199999999999997</c:v>
                </c:pt>
                <c:pt idx="109">
                  <c:v>3.69</c:v>
                </c:pt>
                <c:pt idx="110">
                  <c:v>3.7499999999999996</c:v>
                </c:pt>
                <c:pt idx="111">
                  <c:v>3.8800000000000003</c:v>
                </c:pt>
                <c:pt idx="112">
                  <c:v>3.8400000000000003</c:v>
                </c:pt>
                <c:pt idx="113">
                  <c:v>3.5399999999999987</c:v>
                </c:pt>
                <c:pt idx="114">
                  <c:v>3.64</c:v>
                </c:pt>
                <c:pt idx="115">
                  <c:v>3.4499999999999997</c:v>
                </c:pt>
                <c:pt idx="116">
                  <c:v>3.2800000000000002</c:v>
                </c:pt>
                <c:pt idx="117">
                  <c:v>3.4699999999999998</c:v>
                </c:pt>
                <c:pt idx="118">
                  <c:v>3.56</c:v>
                </c:pt>
                <c:pt idx="119">
                  <c:v>3.4299999999999997</c:v>
                </c:pt>
                <c:pt idx="120">
                  <c:v>3.69</c:v>
                </c:pt>
                <c:pt idx="121">
                  <c:v>3.3499999999999988</c:v>
                </c:pt>
                <c:pt idx="122">
                  <c:v>3.4299999999999997</c:v>
                </c:pt>
                <c:pt idx="123">
                  <c:v>3.32</c:v>
                </c:pt>
                <c:pt idx="124">
                  <c:v>3.17</c:v>
                </c:pt>
                <c:pt idx="125">
                  <c:v>2.94</c:v>
                </c:pt>
                <c:pt idx="126">
                  <c:v>3.2399999999999998</c:v>
                </c:pt>
                <c:pt idx="127">
                  <c:v>3.2600000000000002</c:v>
                </c:pt>
                <c:pt idx="128">
                  <c:v>3.2600000000000002</c:v>
                </c:pt>
                <c:pt idx="129">
                  <c:v>3.4299999999999997</c:v>
                </c:pt>
                <c:pt idx="130">
                  <c:v>3.4699999999999998</c:v>
                </c:pt>
                <c:pt idx="131">
                  <c:v>3.09</c:v>
                </c:pt>
                <c:pt idx="132">
                  <c:v>3.02</c:v>
                </c:pt>
                <c:pt idx="133">
                  <c:v>3.09</c:v>
                </c:pt>
                <c:pt idx="134">
                  <c:v>3.09</c:v>
                </c:pt>
                <c:pt idx="135">
                  <c:v>2.79</c:v>
                </c:pt>
                <c:pt idx="136">
                  <c:v>3.19</c:v>
                </c:pt>
                <c:pt idx="137">
                  <c:v>2.9299999999999997</c:v>
                </c:pt>
                <c:pt idx="138">
                  <c:v>3.09</c:v>
                </c:pt>
                <c:pt idx="139">
                  <c:v>2.8099999999999987</c:v>
                </c:pt>
                <c:pt idx="140">
                  <c:v>3.06</c:v>
                </c:pt>
                <c:pt idx="141">
                  <c:v>2.8299999999999987</c:v>
                </c:pt>
                <c:pt idx="142">
                  <c:v>2.8299999999999987</c:v>
                </c:pt>
                <c:pt idx="143">
                  <c:v>3.17</c:v>
                </c:pt>
                <c:pt idx="144">
                  <c:v>3.04</c:v>
                </c:pt>
                <c:pt idx="145">
                  <c:v>2.7399999999999998</c:v>
                </c:pt>
                <c:pt idx="146">
                  <c:v>2.8899999999999997</c:v>
                </c:pt>
                <c:pt idx="147">
                  <c:v>2.7</c:v>
                </c:pt>
                <c:pt idx="148">
                  <c:v>2.7600000000000002</c:v>
                </c:pt>
                <c:pt idx="149">
                  <c:v>2.9099999999999997</c:v>
                </c:pt>
                <c:pt idx="150">
                  <c:v>2.8299999999999987</c:v>
                </c:pt>
                <c:pt idx="151">
                  <c:v>2.5</c:v>
                </c:pt>
                <c:pt idx="152">
                  <c:v>2.57</c:v>
                </c:pt>
                <c:pt idx="153">
                  <c:v>2.61</c:v>
                </c:pt>
                <c:pt idx="154">
                  <c:v>2.38</c:v>
                </c:pt>
                <c:pt idx="155">
                  <c:v>2.38</c:v>
                </c:pt>
                <c:pt idx="156">
                  <c:v>2.8099999999999987</c:v>
                </c:pt>
                <c:pt idx="157">
                  <c:v>2.5</c:v>
                </c:pt>
                <c:pt idx="158">
                  <c:v>2.57</c:v>
                </c:pt>
                <c:pt idx="159">
                  <c:v>2.5</c:v>
                </c:pt>
                <c:pt idx="160">
                  <c:v>2.36</c:v>
                </c:pt>
                <c:pt idx="161">
                  <c:v>2.57</c:v>
                </c:pt>
                <c:pt idx="162">
                  <c:v>2.38</c:v>
                </c:pt>
                <c:pt idx="163">
                  <c:v>2.42</c:v>
                </c:pt>
                <c:pt idx="164">
                  <c:v>2.5</c:v>
                </c:pt>
                <c:pt idx="165">
                  <c:v>2.46</c:v>
                </c:pt>
                <c:pt idx="166">
                  <c:v>2.3299999999999987</c:v>
                </c:pt>
                <c:pt idx="167">
                  <c:v>2.46</c:v>
                </c:pt>
                <c:pt idx="168">
                  <c:v>2.5099999999999998</c:v>
                </c:pt>
                <c:pt idx="169">
                  <c:v>2.5</c:v>
                </c:pt>
                <c:pt idx="170">
                  <c:v>2.3099999999999987</c:v>
                </c:pt>
                <c:pt idx="171">
                  <c:v>2.36</c:v>
                </c:pt>
                <c:pt idx="172">
                  <c:v>2.2000000000000002</c:v>
                </c:pt>
                <c:pt idx="173">
                  <c:v>2.29</c:v>
                </c:pt>
                <c:pt idx="174">
                  <c:v>2.29</c:v>
                </c:pt>
                <c:pt idx="175">
                  <c:v>2.44</c:v>
                </c:pt>
                <c:pt idx="176">
                  <c:v>2.48</c:v>
                </c:pt>
                <c:pt idx="177">
                  <c:v>2.12</c:v>
                </c:pt>
                <c:pt idx="178">
                  <c:v>2.2000000000000002</c:v>
                </c:pt>
                <c:pt idx="179">
                  <c:v>1.9899999999999998</c:v>
                </c:pt>
                <c:pt idx="180">
                  <c:v>2.3299999999999987</c:v>
                </c:pt>
                <c:pt idx="181">
                  <c:v>2.23</c:v>
                </c:pt>
                <c:pt idx="182">
                  <c:v>2.38</c:v>
                </c:pt>
                <c:pt idx="183">
                  <c:v>2.16</c:v>
                </c:pt>
                <c:pt idx="184">
                  <c:v>2.1</c:v>
                </c:pt>
                <c:pt idx="185">
                  <c:v>2.12</c:v>
                </c:pt>
                <c:pt idx="186">
                  <c:v>2.25</c:v>
                </c:pt>
                <c:pt idx="187">
                  <c:v>2.25</c:v>
                </c:pt>
                <c:pt idx="188">
                  <c:v>2.2000000000000002</c:v>
                </c:pt>
                <c:pt idx="189">
                  <c:v>2.12</c:v>
                </c:pt>
                <c:pt idx="190">
                  <c:v>2.1800000000000002</c:v>
                </c:pt>
                <c:pt idx="191">
                  <c:v>2.1800000000000002</c:v>
                </c:pt>
                <c:pt idx="192">
                  <c:v>2.0299999999999998</c:v>
                </c:pt>
                <c:pt idx="193">
                  <c:v>2.2000000000000002</c:v>
                </c:pt>
                <c:pt idx="194">
                  <c:v>2.3499999999999988</c:v>
                </c:pt>
                <c:pt idx="195">
                  <c:v>2.3099999999999987</c:v>
                </c:pt>
                <c:pt idx="196">
                  <c:v>2.2000000000000002</c:v>
                </c:pt>
                <c:pt idx="197">
                  <c:v>2.36</c:v>
                </c:pt>
                <c:pt idx="198">
                  <c:v>2.29</c:v>
                </c:pt>
                <c:pt idx="199">
                  <c:v>2.2000000000000002</c:v>
                </c:pt>
                <c:pt idx="200">
                  <c:v>2.1800000000000002</c:v>
                </c:pt>
                <c:pt idx="201">
                  <c:v>2.29</c:v>
                </c:pt>
                <c:pt idx="202">
                  <c:v>2.08</c:v>
                </c:pt>
                <c:pt idx="203">
                  <c:v>2.08</c:v>
                </c:pt>
                <c:pt idx="204">
                  <c:v>2.25</c:v>
                </c:pt>
                <c:pt idx="205">
                  <c:v>2.27</c:v>
                </c:pt>
                <c:pt idx="206">
                  <c:v>2.29</c:v>
                </c:pt>
                <c:pt idx="207">
                  <c:v>2.3499999999999988</c:v>
                </c:pt>
                <c:pt idx="208">
                  <c:v>2.27</c:v>
                </c:pt>
                <c:pt idx="209">
                  <c:v>2.14</c:v>
                </c:pt>
                <c:pt idx="210">
                  <c:v>1.9400000000000008</c:v>
                </c:pt>
                <c:pt idx="211">
                  <c:v>2.29</c:v>
                </c:pt>
                <c:pt idx="212">
                  <c:v>2.36</c:v>
                </c:pt>
                <c:pt idx="213">
                  <c:v>2.2200000000000002</c:v>
                </c:pt>
                <c:pt idx="214">
                  <c:v>2.25</c:v>
                </c:pt>
                <c:pt idx="215">
                  <c:v>2.1</c:v>
                </c:pt>
                <c:pt idx="216">
                  <c:v>2.12</c:v>
                </c:pt>
                <c:pt idx="217">
                  <c:v>2.16</c:v>
                </c:pt>
                <c:pt idx="218">
                  <c:v>2.3299999999999987</c:v>
                </c:pt>
                <c:pt idx="219">
                  <c:v>2.14</c:v>
                </c:pt>
                <c:pt idx="220">
                  <c:v>2.2200000000000002</c:v>
                </c:pt>
                <c:pt idx="221">
                  <c:v>2.27</c:v>
                </c:pt>
                <c:pt idx="222">
                  <c:v>2.27</c:v>
                </c:pt>
                <c:pt idx="223">
                  <c:v>2.27</c:v>
                </c:pt>
                <c:pt idx="224">
                  <c:v>2.08</c:v>
                </c:pt>
                <c:pt idx="225">
                  <c:v>2.4</c:v>
                </c:pt>
                <c:pt idx="226">
                  <c:v>2.3299999999999987</c:v>
                </c:pt>
                <c:pt idx="227">
                  <c:v>2.27</c:v>
                </c:pt>
                <c:pt idx="228">
                  <c:v>2.08</c:v>
                </c:pt>
                <c:pt idx="229">
                  <c:v>2.3499999999999988</c:v>
                </c:pt>
                <c:pt idx="230">
                  <c:v>2.3299999999999987</c:v>
                </c:pt>
                <c:pt idx="231">
                  <c:v>2.3499999999999988</c:v>
                </c:pt>
                <c:pt idx="232">
                  <c:v>2.2200000000000002</c:v>
                </c:pt>
                <c:pt idx="233">
                  <c:v>2.36</c:v>
                </c:pt>
                <c:pt idx="234">
                  <c:v>2.2000000000000002</c:v>
                </c:pt>
                <c:pt idx="235">
                  <c:v>2.4</c:v>
                </c:pt>
                <c:pt idx="236">
                  <c:v>2.29</c:v>
                </c:pt>
                <c:pt idx="237">
                  <c:v>2.1800000000000002</c:v>
                </c:pt>
                <c:pt idx="238">
                  <c:v>2.3499999999999988</c:v>
                </c:pt>
                <c:pt idx="239">
                  <c:v>2.1800000000000002</c:v>
                </c:pt>
                <c:pt idx="240">
                  <c:v>2.4</c:v>
                </c:pt>
                <c:pt idx="241">
                  <c:v>2.2000000000000002</c:v>
                </c:pt>
                <c:pt idx="242">
                  <c:v>2.57</c:v>
                </c:pt>
                <c:pt idx="243">
                  <c:v>2.5499999999999998</c:v>
                </c:pt>
                <c:pt idx="244">
                  <c:v>2.2000000000000002</c:v>
                </c:pt>
                <c:pt idx="245">
                  <c:v>2.2200000000000002</c:v>
                </c:pt>
                <c:pt idx="246">
                  <c:v>2.5299999999999998</c:v>
                </c:pt>
                <c:pt idx="247">
                  <c:v>2.48</c:v>
                </c:pt>
                <c:pt idx="248">
                  <c:v>2.59</c:v>
                </c:pt>
                <c:pt idx="249">
                  <c:v>2.5</c:v>
                </c:pt>
                <c:pt idx="250">
                  <c:v>2.29</c:v>
                </c:pt>
                <c:pt idx="251">
                  <c:v>2.63</c:v>
                </c:pt>
                <c:pt idx="252">
                  <c:v>2.3299999999999987</c:v>
                </c:pt>
                <c:pt idx="253">
                  <c:v>2.3499999999999988</c:v>
                </c:pt>
                <c:pt idx="254">
                  <c:v>2.5499999999999998</c:v>
                </c:pt>
                <c:pt idx="255">
                  <c:v>2.25</c:v>
                </c:pt>
                <c:pt idx="256">
                  <c:v>2.42</c:v>
                </c:pt>
                <c:pt idx="257">
                  <c:v>2.5499999999999998</c:v>
                </c:pt>
                <c:pt idx="258">
                  <c:v>2.12</c:v>
                </c:pt>
                <c:pt idx="259">
                  <c:v>2.0499999999999998</c:v>
                </c:pt>
                <c:pt idx="260">
                  <c:v>2.4</c:v>
                </c:pt>
                <c:pt idx="261">
                  <c:v>2.29</c:v>
                </c:pt>
                <c:pt idx="262">
                  <c:v>2.29</c:v>
                </c:pt>
                <c:pt idx="263">
                  <c:v>2.23</c:v>
                </c:pt>
                <c:pt idx="264">
                  <c:v>2.27</c:v>
                </c:pt>
                <c:pt idx="265">
                  <c:v>2.16</c:v>
                </c:pt>
                <c:pt idx="266">
                  <c:v>2.14</c:v>
                </c:pt>
                <c:pt idx="267">
                  <c:v>2.29</c:v>
                </c:pt>
                <c:pt idx="268">
                  <c:v>1.9899999999999998</c:v>
                </c:pt>
                <c:pt idx="269">
                  <c:v>2.14</c:v>
                </c:pt>
                <c:pt idx="270">
                  <c:v>2.2000000000000002</c:v>
                </c:pt>
                <c:pt idx="271">
                  <c:v>2.1</c:v>
                </c:pt>
                <c:pt idx="272">
                  <c:v>2.08</c:v>
                </c:pt>
                <c:pt idx="273">
                  <c:v>1.9899999999999998</c:v>
                </c:pt>
                <c:pt idx="274">
                  <c:v>2.0499999999999998</c:v>
                </c:pt>
                <c:pt idx="275">
                  <c:v>2.14</c:v>
                </c:pt>
                <c:pt idx="276">
                  <c:v>2.2200000000000002</c:v>
                </c:pt>
                <c:pt idx="277">
                  <c:v>1.9200000000000008</c:v>
                </c:pt>
                <c:pt idx="278">
                  <c:v>1.9899999999999998</c:v>
                </c:pt>
                <c:pt idx="279">
                  <c:v>2.1</c:v>
                </c:pt>
                <c:pt idx="280">
                  <c:v>2.25</c:v>
                </c:pt>
                <c:pt idx="281">
                  <c:v>2.12</c:v>
                </c:pt>
                <c:pt idx="282">
                  <c:v>1.9500000000000011</c:v>
                </c:pt>
                <c:pt idx="283">
                  <c:v>2.16</c:v>
                </c:pt>
                <c:pt idx="284">
                  <c:v>2.14</c:v>
                </c:pt>
                <c:pt idx="285">
                  <c:v>2.3099999999999987</c:v>
                </c:pt>
                <c:pt idx="286">
                  <c:v>1.9899999999999998</c:v>
                </c:pt>
                <c:pt idx="287">
                  <c:v>2.25</c:v>
                </c:pt>
                <c:pt idx="288">
                  <c:v>1.819999999999999</c:v>
                </c:pt>
                <c:pt idx="289">
                  <c:v>2.16</c:v>
                </c:pt>
                <c:pt idx="290">
                  <c:v>2.08</c:v>
                </c:pt>
                <c:pt idx="291">
                  <c:v>2.29</c:v>
                </c:pt>
                <c:pt idx="292">
                  <c:v>2.2000000000000002</c:v>
                </c:pt>
                <c:pt idx="293">
                  <c:v>2.1</c:v>
                </c:pt>
                <c:pt idx="294">
                  <c:v>2.3299999999999987</c:v>
                </c:pt>
                <c:pt idx="295">
                  <c:v>2.2200000000000002</c:v>
                </c:pt>
                <c:pt idx="296">
                  <c:v>2.12</c:v>
                </c:pt>
                <c:pt idx="297">
                  <c:v>2.0099999999999998</c:v>
                </c:pt>
                <c:pt idx="298">
                  <c:v>1.9700000000000011</c:v>
                </c:pt>
                <c:pt idx="299">
                  <c:v>2.1</c:v>
                </c:pt>
                <c:pt idx="300">
                  <c:v>1.9500000000000011</c:v>
                </c:pt>
                <c:pt idx="301">
                  <c:v>2.0099999999999998</c:v>
                </c:pt>
                <c:pt idx="302">
                  <c:v>2.12</c:v>
                </c:pt>
                <c:pt idx="303">
                  <c:v>2.1</c:v>
                </c:pt>
                <c:pt idx="304">
                  <c:v>2.0699999999999998</c:v>
                </c:pt>
                <c:pt idx="305">
                  <c:v>2.0299999999999998</c:v>
                </c:pt>
                <c:pt idx="306">
                  <c:v>1.9700000000000011</c:v>
                </c:pt>
                <c:pt idx="307">
                  <c:v>2.0699999999999998</c:v>
                </c:pt>
                <c:pt idx="308">
                  <c:v>1.9500000000000011</c:v>
                </c:pt>
                <c:pt idx="309">
                  <c:v>2.16</c:v>
                </c:pt>
                <c:pt idx="310">
                  <c:v>2.0499999999999998</c:v>
                </c:pt>
                <c:pt idx="311">
                  <c:v>2.08</c:v>
                </c:pt>
                <c:pt idx="312">
                  <c:v>1.77</c:v>
                </c:pt>
                <c:pt idx="313">
                  <c:v>2.14</c:v>
                </c:pt>
                <c:pt idx="314">
                  <c:v>2.12</c:v>
                </c:pt>
                <c:pt idx="315">
                  <c:v>1.9500000000000011</c:v>
                </c:pt>
                <c:pt idx="316">
                  <c:v>2.08</c:v>
                </c:pt>
                <c:pt idx="317">
                  <c:v>2.12</c:v>
                </c:pt>
                <c:pt idx="318">
                  <c:v>1.9700000000000011</c:v>
                </c:pt>
                <c:pt idx="319">
                  <c:v>2.0699999999999998</c:v>
                </c:pt>
                <c:pt idx="320">
                  <c:v>1.7999999999999989</c:v>
                </c:pt>
                <c:pt idx="321">
                  <c:v>2.2200000000000002</c:v>
                </c:pt>
                <c:pt idx="322">
                  <c:v>2.1</c:v>
                </c:pt>
                <c:pt idx="323">
                  <c:v>2.0099999999999998</c:v>
                </c:pt>
                <c:pt idx="324">
                  <c:v>1.9000000000000001</c:v>
                </c:pt>
                <c:pt idx="325">
                  <c:v>1.9200000000000008</c:v>
                </c:pt>
                <c:pt idx="326">
                  <c:v>2.23</c:v>
                </c:pt>
                <c:pt idx="327">
                  <c:v>1.9500000000000011</c:v>
                </c:pt>
                <c:pt idx="328">
                  <c:v>1.839999999999999</c:v>
                </c:pt>
                <c:pt idx="329">
                  <c:v>2.0099999999999998</c:v>
                </c:pt>
                <c:pt idx="330">
                  <c:v>2.14</c:v>
                </c:pt>
                <c:pt idx="331">
                  <c:v>2.1800000000000002</c:v>
                </c:pt>
                <c:pt idx="332">
                  <c:v>1.9400000000000008</c:v>
                </c:pt>
                <c:pt idx="333">
                  <c:v>2.0099999999999998</c:v>
                </c:pt>
                <c:pt idx="334">
                  <c:v>1.9200000000000008</c:v>
                </c:pt>
                <c:pt idx="335">
                  <c:v>2.0299999999999998</c:v>
                </c:pt>
                <c:pt idx="336">
                  <c:v>1.9500000000000011</c:v>
                </c:pt>
                <c:pt idx="337">
                  <c:v>2.0299999999999998</c:v>
                </c:pt>
                <c:pt idx="338">
                  <c:v>1.9200000000000008</c:v>
                </c:pt>
                <c:pt idx="339">
                  <c:v>2.14</c:v>
                </c:pt>
                <c:pt idx="340">
                  <c:v>1.859999999999999</c:v>
                </c:pt>
                <c:pt idx="341">
                  <c:v>1.9500000000000011</c:v>
                </c:pt>
                <c:pt idx="342">
                  <c:v>1.7999999999999989</c:v>
                </c:pt>
                <c:pt idx="343">
                  <c:v>1.839999999999999</c:v>
                </c:pt>
                <c:pt idx="344">
                  <c:v>1.9000000000000001</c:v>
                </c:pt>
                <c:pt idx="345">
                  <c:v>1.9000000000000001</c:v>
                </c:pt>
                <c:pt idx="346">
                  <c:v>1.9700000000000011</c:v>
                </c:pt>
                <c:pt idx="347">
                  <c:v>2.2000000000000002</c:v>
                </c:pt>
                <c:pt idx="348">
                  <c:v>2.0099999999999998</c:v>
                </c:pt>
                <c:pt idx="349">
                  <c:v>1.9000000000000001</c:v>
                </c:pt>
                <c:pt idx="350">
                  <c:v>2.12</c:v>
                </c:pt>
                <c:pt idx="351">
                  <c:v>1.859999999999999</c:v>
                </c:pt>
                <c:pt idx="352">
                  <c:v>1.9500000000000011</c:v>
                </c:pt>
                <c:pt idx="353">
                  <c:v>2.0699999999999998</c:v>
                </c:pt>
                <c:pt idx="354">
                  <c:v>1.9899999999999998</c:v>
                </c:pt>
                <c:pt idx="355">
                  <c:v>1.9700000000000011</c:v>
                </c:pt>
                <c:pt idx="356">
                  <c:v>2.0699999999999998</c:v>
                </c:pt>
                <c:pt idx="357">
                  <c:v>1.77</c:v>
                </c:pt>
                <c:pt idx="358">
                  <c:v>1.9899999999999998</c:v>
                </c:pt>
                <c:pt idx="359">
                  <c:v>2.0299999999999998</c:v>
                </c:pt>
                <c:pt idx="360">
                  <c:v>1.9400000000000008</c:v>
                </c:pt>
                <c:pt idx="361">
                  <c:v>1.75</c:v>
                </c:pt>
                <c:pt idx="362">
                  <c:v>1.839999999999999</c:v>
                </c:pt>
                <c:pt idx="363">
                  <c:v>2.1</c:v>
                </c:pt>
                <c:pt idx="364">
                  <c:v>2.16</c:v>
                </c:pt>
                <c:pt idx="365">
                  <c:v>1.9200000000000008</c:v>
                </c:pt>
                <c:pt idx="366">
                  <c:v>1.9700000000000011</c:v>
                </c:pt>
                <c:pt idx="367">
                  <c:v>1.9200000000000008</c:v>
                </c:pt>
                <c:pt idx="368">
                  <c:v>1.859999999999999</c:v>
                </c:pt>
                <c:pt idx="369">
                  <c:v>1.8800000000000001</c:v>
                </c:pt>
                <c:pt idx="370">
                  <c:v>1.9400000000000008</c:v>
                </c:pt>
                <c:pt idx="371">
                  <c:v>1.9400000000000008</c:v>
                </c:pt>
                <c:pt idx="372">
                  <c:v>1.859999999999999</c:v>
                </c:pt>
                <c:pt idx="373">
                  <c:v>1.839999999999999</c:v>
                </c:pt>
                <c:pt idx="374">
                  <c:v>1.8800000000000001</c:v>
                </c:pt>
                <c:pt idx="375">
                  <c:v>2.1</c:v>
                </c:pt>
                <c:pt idx="376">
                  <c:v>1.9700000000000011</c:v>
                </c:pt>
                <c:pt idx="377">
                  <c:v>2.0699999999999998</c:v>
                </c:pt>
                <c:pt idx="378">
                  <c:v>2.16</c:v>
                </c:pt>
                <c:pt idx="379">
                  <c:v>1.9400000000000008</c:v>
                </c:pt>
                <c:pt idx="380">
                  <c:v>1.6900000000000008</c:v>
                </c:pt>
                <c:pt idx="381">
                  <c:v>2.0099999999999998</c:v>
                </c:pt>
                <c:pt idx="382">
                  <c:v>1.859999999999999</c:v>
                </c:pt>
                <c:pt idx="383">
                  <c:v>1.9200000000000008</c:v>
                </c:pt>
                <c:pt idx="384">
                  <c:v>1.79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A50FSV!$P$4:$P$388</c:f>
              <c:numCache>
                <c:formatCode>General</c:formatCode>
                <c:ptCount val="385"/>
                <c:pt idx="0">
                  <c:v>0</c:v>
                </c:pt>
                <c:pt idx="1">
                  <c:v>2.5000000000000018E-3</c:v>
                </c:pt>
                <c:pt idx="2">
                  <c:v>5.0000000000000036E-3</c:v>
                </c:pt>
                <c:pt idx="3">
                  <c:v>7.5000000000000058E-3</c:v>
                </c:pt>
                <c:pt idx="4">
                  <c:v>1.0000000000000005E-2</c:v>
                </c:pt>
                <c:pt idx="5">
                  <c:v>1.2500000000000001E-2</c:v>
                </c:pt>
                <c:pt idx="6">
                  <c:v>1.4999999999999998E-2</c:v>
                </c:pt>
                <c:pt idx="7">
                  <c:v>1.7500000000000005E-2</c:v>
                </c:pt>
                <c:pt idx="8">
                  <c:v>2.0000000000000011E-2</c:v>
                </c:pt>
                <c:pt idx="9">
                  <c:v>2.2500000000000006E-2</c:v>
                </c:pt>
                <c:pt idx="10">
                  <c:v>2.5000000000000001E-2</c:v>
                </c:pt>
                <c:pt idx="11">
                  <c:v>2.7500000000000011E-2</c:v>
                </c:pt>
                <c:pt idx="12">
                  <c:v>3.0000000000000002E-2</c:v>
                </c:pt>
                <c:pt idx="13">
                  <c:v>3.2500000000000001E-2</c:v>
                </c:pt>
                <c:pt idx="14">
                  <c:v>3.500000000000001E-2</c:v>
                </c:pt>
                <c:pt idx="15">
                  <c:v>3.7500000000000006E-2</c:v>
                </c:pt>
                <c:pt idx="16">
                  <c:v>4.0000000000000022E-2</c:v>
                </c:pt>
                <c:pt idx="17">
                  <c:v>4.2500000000000003E-2</c:v>
                </c:pt>
                <c:pt idx="18">
                  <c:v>4.5000000000000012E-2</c:v>
                </c:pt>
                <c:pt idx="19">
                  <c:v>4.7500000000000014E-2</c:v>
                </c:pt>
                <c:pt idx="20">
                  <c:v>0.05</c:v>
                </c:pt>
                <c:pt idx="21">
                  <c:v>5.2500000000000012E-2</c:v>
                </c:pt>
                <c:pt idx="22">
                  <c:v>5.5000000000000014E-2</c:v>
                </c:pt>
                <c:pt idx="23">
                  <c:v>5.7500000000000023E-2</c:v>
                </c:pt>
                <c:pt idx="24">
                  <c:v>6.0000000000000032E-2</c:v>
                </c:pt>
                <c:pt idx="25">
                  <c:v>6.25E-2</c:v>
                </c:pt>
                <c:pt idx="26">
                  <c:v>6.5000000000000002E-2</c:v>
                </c:pt>
                <c:pt idx="27">
                  <c:v>6.7500000000000004E-2</c:v>
                </c:pt>
                <c:pt idx="28">
                  <c:v>7.0000000000000021E-2</c:v>
                </c:pt>
                <c:pt idx="29">
                  <c:v>7.2500000000000023E-2</c:v>
                </c:pt>
                <c:pt idx="30">
                  <c:v>7.5000000000000011E-2</c:v>
                </c:pt>
                <c:pt idx="31">
                  <c:v>7.7500000000000013E-2</c:v>
                </c:pt>
                <c:pt idx="32">
                  <c:v>8.0000000000000043E-2</c:v>
                </c:pt>
                <c:pt idx="33">
                  <c:v>8.2500000000000004E-2</c:v>
                </c:pt>
                <c:pt idx="34">
                  <c:v>8.5000000000000006E-2</c:v>
                </c:pt>
                <c:pt idx="35">
                  <c:v>8.7500000000000008E-2</c:v>
                </c:pt>
                <c:pt idx="36">
                  <c:v>9.0000000000000024E-2</c:v>
                </c:pt>
                <c:pt idx="37">
                  <c:v>9.2500000000000027E-2</c:v>
                </c:pt>
                <c:pt idx="38">
                  <c:v>9.5000000000000043E-2</c:v>
                </c:pt>
                <c:pt idx="39">
                  <c:v>9.7500000000000045E-2</c:v>
                </c:pt>
                <c:pt idx="40">
                  <c:v>0.1</c:v>
                </c:pt>
                <c:pt idx="41">
                  <c:v>0.10250000000000002</c:v>
                </c:pt>
                <c:pt idx="42">
                  <c:v>0.10500000000000002</c:v>
                </c:pt>
                <c:pt idx="43">
                  <c:v>0.10750000000000005</c:v>
                </c:pt>
                <c:pt idx="44">
                  <c:v>0.11</c:v>
                </c:pt>
                <c:pt idx="45">
                  <c:v>0.1125</c:v>
                </c:pt>
                <c:pt idx="46">
                  <c:v>0.115</c:v>
                </c:pt>
                <c:pt idx="47">
                  <c:v>0.11750000000000002</c:v>
                </c:pt>
                <c:pt idx="48">
                  <c:v>0.12000000000000002</c:v>
                </c:pt>
                <c:pt idx="49">
                  <c:v>0.12250000000000005</c:v>
                </c:pt>
                <c:pt idx="50">
                  <c:v>0.125</c:v>
                </c:pt>
                <c:pt idx="51">
                  <c:v>0.1275</c:v>
                </c:pt>
                <c:pt idx="52">
                  <c:v>0.13</c:v>
                </c:pt>
                <c:pt idx="53">
                  <c:v>0.13250000000000001</c:v>
                </c:pt>
                <c:pt idx="54">
                  <c:v>0.13500000000000001</c:v>
                </c:pt>
                <c:pt idx="55">
                  <c:v>0.13750000000000001</c:v>
                </c:pt>
                <c:pt idx="56">
                  <c:v>0.14000000000000001</c:v>
                </c:pt>
                <c:pt idx="57">
                  <c:v>0.14250000000000004</c:v>
                </c:pt>
                <c:pt idx="58">
                  <c:v>0.1450000000000001</c:v>
                </c:pt>
                <c:pt idx="59">
                  <c:v>0.1475000000000001</c:v>
                </c:pt>
                <c:pt idx="60">
                  <c:v>0.15000000000000011</c:v>
                </c:pt>
                <c:pt idx="61">
                  <c:v>0.15250000000000011</c:v>
                </c:pt>
                <c:pt idx="62">
                  <c:v>0.15500000000000011</c:v>
                </c:pt>
                <c:pt idx="63">
                  <c:v>0.15750000000000011</c:v>
                </c:pt>
                <c:pt idx="64">
                  <c:v>0.16</c:v>
                </c:pt>
                <c:pt idx="65">
                  <c:v>0.16250000000000001</c:v>
                </c:pt>
                <c:pt idx="66">
                  <c:v>0.16500000000000001</c:v>
                </c:pt>
                <c:pt idx="67">
                  <c:v>0.16750000000000001</c:v>
                </c:pt>
                <c:pt idx="68">
                  <c:v>0.17</c:v>
                </c:pt>
                <c:pt idx="69">
                  <c:v>0.17250000000000001</c:v>
                </c:pt>
                <c:pt idx="70">
                  <c:v>0.17500000000000004</c:v>
                </c:pt>
                <c:pt idx="71">
                  <c:v>0.1775000000000001</c:v>
                </c:pt>
                <c:pt idx="72">
                  <c:v>0.1800000000000001</c:v>
                </c:pt>
                <c:pt idx="73">
                  <c:v>0.18250000000000011</c:v>
                </c:pt>
                <c:pt idx="74">
                  <c:v>0.18500000000000011</c:v>
                </c:pt>
                <c:pt idx="75">
                  <c:v>0.18750000000000011</c:v>
                </c:pt>
                <c:pt idx="76">
                  <c:v>0.19</c:v>
                </c:pt>
                <c:pt idx="77">
                  <c:v>0.1925</c:v>
                </c:pt>
                <c:pt idx="78">
                  <c:v>0.19500000000000001</c:v>
                </c:pt>
                <c:pt idx="79">
                  <c:v>0.19750000000000001</c:v>
                </c:pt>
                <c:pt idx="80">
                  <c:v>0.2</c:v>
                </c:pt>
                <c:pt idx="81">
                  <c:v>0.20250000000000001</c:v>
                </c:pt>
                <c:pt idx="82">
                  <c:v>0.20500000000000004</c:v>
                </c:pt>
                <c:pt idx="83">
                  <c:v>0.20750000000000013</c:v>
                </c:pt>
                <c:pt idx="84">
                  <c:v>0.2100000000000001</c:v>
                </c:pt>
                <c:pt idx="85">
                  <c:v>0.21250000000000011</c:v>
                </c:pt>
                <c:pt idx="86">
                  <c:v>0.21500000000000011</c:v>
                </c:pt>
                <c:pt idx="87">
                  <c:v>0.21750000000000011</c:v>
                </c:pt>
                <c:pt idx="88">
                  <c:v>0.22</c:v>
                </c:pt>
                <c:pt idx="89">
                  <c:v>0.2225</c:v>
                </c:pt>
                <c:pt idx="90">
                  <c:v>0.22500000000000001</c:v>
                </c:pt>
                <c:pt idx="91">
                  <c:v>0.22750000000000001</c:v>
                </c:pt>
                <c:pt idx="92">
                  <c:v>0.23</c:v>
                </c:pt>
                <c:pt idx="93">
                  <c:v>0.23250000000000001</c:v>
                </c:pt>
                <c:pt idx="94">
                  <c:v>0.23500000000000001</c:v>
                </c:pt>
                <c:pt idx="95">
                  <c:v>0.23750000000000004</c:v>
                </c:pt>
                <c:pt idx="96">
                  <c:v>0.2400000000000001</c:v>
                </c:pt>
                <c:pt idx="97">
                  <c:v>0.2425000000000001</c:v>
                </c:pt>
                <c:pt idx="98">
                  <c:v>0.24500000000000011</c:v>
                </c:pt>
                <c:pt idx="99">
                  <c:v>0.24750000000000011</c:v>
                </c:pt>
                <c:pt idx="100">
                  <c:v>0.25</c:v>
                </c:pt>
                <c:pt idx="101">
                  <c:v>0.2525</c:v>
                </c:pt>
                <c:pt idx="102">
                  <c:v>0.255</c:v>
                </c:pt>
                <c:pt idx="103">
                  <c:v>0.25750000000000001</c:v>
                </c:pt>
                <c:pt idx="104">
                  <c:v>0.26</c:v>
                </c:pt>
                <c:pt idx="105">
                  <c:v>0.26250000000000001</c:v>
                </c:pt>
                <c:pt idx="106">
                  <c:v>0.26500000000000001</c:v>
                </c:pt>
                <c:pt idx="107">
                  <c:v>0.26750000000000002</c:v>
                </c:pt>
                <c:pt idx="108">
                  <c:v>0.27</c:v>
                </c:pt>
                <c:pt idx="109">
                  <c:v>0.27250000000000002</c:v>
                </c:pt>
                <c:pt idx="110">
                  <c:v>0.27500000000000002</c:v>
                </c:pt>
                <c:pt idx="111">
                  <c:v>0.27750000000000002</c:v>
                </c:pt>
                <c:pt idx="112">
                  <c:v>0.28000000000000008</c:v>
                </c:pt>
                <c:pt idx="113">
                  <c:v>0.28250000000000008</c:v>
                </c:pt>
                <c:pt idx="114">
                  <c:v>0.28500000000000025</c:v>
                </c:pt>
                <c:pt idx="115">
                  <c:v>0.28750000000000026</c:v>
                </c:pt>
                <c:pt idx="116">
                  <c:v>0.2900000000000002</c:v>
                </c:pt>
                <c:pt idx="117">
                  <c:v>0.2925000000000002</c:v>
                </c:pt>
                <c:pt idx="118">
                  <c:v>0.29500000000000021</c:v>
                </c:pt>
                <c:pt idx="119">
                  <c:v>0.29750000000000026</c:v>
                </c:pt>
                <c:pt idx="120">
                  <c:v>0.30000000000000021</c:v>
                </c:pt>
                <c:pt idx="121">
                  <c:v>0.30250000000000027</c:v>
                </c:pt>
                <c:pt idx="122">
                  <c:v>0.30500000000000027</c:v>
                </c:pt>
                <c:pt idx="123">
                  <c:v>0.30750000000000022</c:v>
                </c:pt>
                <c:pt idx="124">
                  <c:v>0.31000000000000022</c:v>
                </c:pt>
                <c:pt idx="125">
                  <c:v>0.31250000000000022</c:v>
                </c:pt>
                <c:pt idx="126">
                  <c:v>0.31500000000000022</c:v>
                </c:pt>
                <c:pt idx="127">
                  <c:v>0.31750000000000023</c:v>
                </c:pt>
                <c:pt idx="128">
                  <c:v>0.32000000000000023</c:v>
                </c:pt>
                <c:pt idx="129">
                  <c:v>0.32250000000000023</c:v>
                </c:pt>
                <c:pt idx="130">
                  <c:v>0.32500000000000023</c:v>
                </c:pt>
                <c:pt idx="131">
                  <c:v>0.32750000000000024</c:v>
                </c:pt>
                <c:pt idx="132">
                  <c:v>0.33000000000000035</c:v>
                </c:pt>
                <c:pt idx="133">
                  <c:v>0.33250000000000035</c:v>
                </c:pt>
                <c:pt idx="134">
                  <c:v>0.33500000000000035</c:v>
                </c:pt>
                <c:pt idx="135">
                  <c:v>0.33750000000000036</c:v>
                </c:pt>
                <c:pt idx="136">
                  <c:v>0.34</c:v>
                </c:pt>
                <c:pt idx="137">
                  <c:v>0.34250000000000008</c:v>
                </c:pt>
                <c:pt idx="138">
                  <c:v>0.34500000000000008</c:v>
                </c:pt>
                <c:pt idx="139">
                  <c:v>0.34750000000000025</c:v>
                </c:pt>
                <c:pt idx="140">
                  <c:v>0.35000000000000026</c:v>
                </c:pt>
                <c:pt idx="141">
                  <c:v>0.3525000000000002</c:v>
                </c:pt>
                <c:pt idx="142">
                  <c:v>0.3550000000000002</c:v>
                </c:pt>
                <c:pt idx="143">
                  <c:v>0.35750000000000021</c:v>
                </c:pt>
                <c:pt idx="144">
                  <c:v>0.36000000000000021</c:v>
                </c:pt>
                <c:pt idx="145">
                  <c:v>0.36250000000000027</c:v>
                </c:pt>
                <c:pt idx="146">
                  <c:v>0.36500000000000027</c:v>
                </c:pt>
                <c:pt idx="147">
                  <c:v>0.36750000000000027</c:v>
                </c:pt>
                <c:pt idx="148">
                  <c:v>0.37000000000000022</c:v>
                </c:pt>
                <c:pt idx="149">
                  <c:v>0.37250000000000022</c:v>
                </c:pt>
                <c:pt idx="150">
                  <c:v>0.37500000000000022</c:v>
                </c:pt>
                <c:pt idx="151">
                  <c:v>0.37750000000000022</c:v>
                </c:pt>
                <c:pt idx="152">
                  <c:v>0.38000000000000023</c:v>
                </c:pt>
                <c:pt idx="153">
                  <c:v>0.38250000000000023</c:v>
                </c:pt>
                <c:pt idx="154">
                  <c:v>0.38500000000000023</c:v>
                </c:pt>
                <c:pt idx="155">
                  <c:v>0.38750000000000023</c:v>
                </c:pt>
                <c:pt idx="156">
                  <c:v>0.39000000000000024</c:v>
                </c:pt>
                <c:pt idx="157">
                  <c:v>0.39250000000000035</c:v>
                </c:pt>
                <c:pt idx="158">
                  <c:v>0.39500000000000035</c:v>
                </c:pt>
                <c:pt idx="159">
                  <c:v>0.39750000000000035</c:v>
                </c:pt>
                <c:pt idx="160">
                  <c:v>0.4</c:v>
                </c:pt>
                <c:pt idx="161">
                  <c:v>0.40250000000000002</c:v>
                </c:pt>
                <c:pt idx="162">
                  <c:v>0.40500000000000008</c:v>
                </c:pt>
                <c:pt idx="163">
                  <c:v>0.40750000000000008</c:v>
                </c:pt>
                <c:pt idx="164">
                  <c:v>0.41000000000000025</c:v>
                </c:pt>
                <c:pt idx="165">
                  <c:v>0.41250000000000026</c:v>
                </c:pt>
                <c:pt idx="166">
                  <c:v>0.41500000000000026</c:v>
                </c:pt>
                <c:pt idx="167">
                  <c:v>0.4175000000000002</c:v>
                </c:pt>
                <c:pt idx="168">
                  <c:v>0.42000000000000021</c:v>
                </c:pt>
                <c:pt idx="169">
                  <c:v>0.42250000000000026</c:v>
                </c:pt>
                <c:pt idx="170">
                  <c:v>0.42500000000000027</c:v>
                </c:pt>
                <c:pt idx="171">
                  <c:v>0.42750000000000027</c:v>
                </c:pt>
                <c:pt idx="172">
                  <c:v>0.43000000000000022</c:v>
                </c:pt>
                <c:pt idx="173">
                  <c:v>0.43250000000000022</c:v>
                </c:pt>
                <c:pt idx="174">
                  <c:v>0.43500000000000022</c:v>
                </c:pt>
                <c:pt idx="175">
                  <c:v>0.43750000000000022</c:v>
                </c:pt>
                <c:pt idx="176">
                  <c:v>0.44</c:v>
                </c:pt>
                <c:pt idx="177">
                  <c:v>0.4425</c:v>
                </c:pt>
                <c:pt idx="178">
                  <c:v>0.44500000000000001</c:v>
                </c:pt>
                <c:pt idx="179">
                  <c:v>0.44750000000000001</c:v>
                </c:pt>
                <c:pt idx="180">
                  <c:v>0.45</c:v>
                </c:pt>
                <c:pt idx="181">
                  <c:v>0.45250000000000001</c:v>
                </c:pt>
                <c:pt idx="182">
                  <c:v>0.45500000000000002</c:v>
                </c:pt>
                <c:pt idx="183">
                  <c:v>0.45750000000000002</c:v>
                </c:pt>
                <c:pt idx="184">
                  <c:v>0.46</c:v>
                </c:pt>
                <c:pt idx="185">
                  <c:v>0.46250000000000002</c:v>
                </c:pt>
                <c:pt idx="186">
                  <c:v>0.46500000000000002</c:v>
                </c:pt>
                <c:pt idx="187">
                  <c:v>0.46750000000000008</c:v>
                </c:pt>
                <c:pt idx="188">
                  <c:v>0.47000000000000008</c:v>
                </c:pt>
                <c:pt idx="189">
                  <c:v>0.47250000000000025</c:v>
                </c:pt>
                <c:pt idx="190">
                  <c:v>0.47500000000000026</c:v>
                </c:pt>
                <c:pt idx="191">
                  <c:v>0.47750000000000026</c:v>
                </c:pt>
                <c:pt idx="192">
                  <c:v>0.4800000000000002</c:v>
                </c:pt>
                <c:pt idx="193">
                  <c:v>0.48250000000000021</c:v>
                </c:pt>
                <c:pt idx="194">
                  <c:v>0.48500000000000026</c:v>
                </c:pt>
                <c:pt idx="195">
                  <c:v>0.48750000000000027</c:v>
                </c:pt>
                <c:pt idx="196">
                  <c:v>0.49000000000000021</c:v>
                </c:pt>
                <c:pt idx="197">
                  <c:v>0.49250000000000027</c:v>
                </c:pt>
                <c:pt idx="198">
                  <c:v>0.49500000000000022</c:v>
                </c:pt>
                <c:pt idx="199">
                  <c:v>0.49750000000000022</c:v>
                </c:pt>
                <c:pt idx="200">
                  <c:v>0.5</c:v>
                </c:pt>
                <c:pt idx="201">
                  <c:v>0.50250000000000006</c:v>
                </c:pt>
                <c:pt idx="202">
                  <c:v>0.505</c:v>
                </c:pt>
                <c:pt idx="203">
                  <c:v>0.50750000000000006</c:v>
                </c:pt>
                <c:pt idx="204">
                  <c:v>0.51</c:v>
                </c:pt>
                <c:pt idx="205">
                  <c:v>0.51249999999999996</c:v>
                </c:pt>
                <c:pt idx="206">
                  <c:v>0.51500000000000001</c:v>
                </c:pt>
                <c:pt idx="207">
                  <c:v>0.51749999999999996</c:v>
                </c:pt>
                <c:pt idx="208">
                  <c:v>0.52</c:v>
                </c:pt>
                <c:pt idx="209">
                  <c:v>0.52249999999999996</c:v>
                </c:pt>
                <c:pt idx="210">
                  <c:v>0.52500000000000002</c:v>
                </c:pt>
                <c:pt idx="211">
                  <c:v>0.52749999999999997</c:v>
                </c:pt>
                <c:pt idx="212">
                  <c:v>0.53</c:v>
                </c:pt>
                <c:pt idx="213">
                  <c:v>0.53249999999999997</c:v>
                </c:pt>
                <c:pt idx="214">
                  <c:v>0.53500000000000003</c:v>
                </c:pt>
                <c:pt idx="215">
                  <c:v>0.53749999999999998</c:v>
                </c:pt>
                <c:pt idx="216">
                  <c:v>0.54</c:v>
                </c:pt>
                <c:pt idx="217">
                  <c:v>0.54249999999999998</c:v>
                </c:pt>
                <c:pt idx="218">
                  <c:v>0.54500000000000004</c:v>
                </c:pt>
                <c:pt idx="219">
                  <c:v>0.54749999999999999</c:v>
                </c:pt>
                <c:pt idx="220">
                  <c:v>0.55000000000000004</c:v>
                </c:pt>
                <c:pt idx="221">
                  <c:v>0.55249999999999999</c:v>
                </c:pt>
                <c:pt idx="222">
                  <c:v>0.55500000000000005</c:v>
                </c:pt>
                <c:pt idx="223">
                  <c:v>0.5575</c:v>
                </c:pt>
                <c:pt idx="224">
                  <c:v>0.56000000000000005</c:v>
                </c:pt>
                <c:pt idx="225">
                  <c:v>0.5625</c:v>
                </c:pt>
                <c:pt idx="226">
                  <c:v>0.5650000000000005</c:v>
                </c:pt>
                <c:pt idx="227">
                  <c:v>0.5675</c:v>
                </c:pt>
                <c:pt idx="228">
                  <c:v>0.57000000000000051</c:v>
                </c:pt>
                <c:pt idx="229">
                  <c:v>0.57250000000000001</c:v>
                </c:pt>
                <c:pt idx="230">
                  <c:v>0.57500000000000051</c:v>
                </c:pt>
                <c:pt idx="231">
                  <c:v>0.57750000000000001</c:v>
                </c:pt>
                <c:pt idx="232">
                  <c:v>0.58000000000000007</c:v>
                </c:pt>
                <c:pt idx="233">
                  <c:v>0.58249999999999957</c:v>
                </c:pt>
                <c:pt idx="234">
                  <c:v>0.58499999999999996</c:v>
                </c:pt>
                <c:pt idx="235">
                  <c:v>0.58749999999999958</c:v>
                </c:pt>
                <c:pt idx="236">
                  <c:v>0.59</c:v>
                </c:pt>
                <c:pt idx="237">
                  <c:v>0.59249999999999958</c:v>
                </c:pt>
                <c:pt idx="238">
                  <c:v>0.59499999999999997</c:v>
                </c:pt>
                <c:pt idx="239">
                  <c:v>0.59749999999999959</c:v>
                </c:pt>
                <c:pt idx="240">
                  <c:v>0.60000000000000042</c:v>
                </c:pt>
                <c:pt idx="241">
                  <c:v>0.60250000000000004</c:v>
                </c:pt>
                <c:pt idx="242">
                  <c:v>0.60500000000000043</c:v>
                </c:pt>
                <c:pt idx="243">
                  <c:v>0.60750000000000004</c:v>
                </c:pt>
                <c:pt idx="244">
                  <c:v>0.61000000000000043</c:v>
                </c:pt>
                <c:pt idx="245">
                  <c:v>0.61250000000000004</c:v>
                </c:pt>
                <c:pt idx="246">
                  <c:v>0.61500000000000044</c:v>
                </c:pt>
                <c:pt idx="247">
                  <c:v>0.61750000000000005</c:v>
                </c:pt>
                <c:pt idx="248">
                  <c:v>0.62000000000000044</c:v>
                </c:pt>
                <c:pt idx="249">
                  <c:v>0.62250000000000005</c:v>
                </c:pt>
                <c:pt idx="250">
                  <c:v>0.62500000000000044</c:v>
                </c:pt>
                <c:pt idx="251">
                  <c:v>0.6275000000000005</c:v>
                </c:pt>
                <c:pt idx="252">
                  <c:v>0.63000000000000045</c:v>
                </c:pt>
                <c:pt idx="253">
                  <c:v>0.63250000000000051</c:v>
                </c:pt>
                <c:pt idx="254">
                  <c:v>0.63500000000000045</c:v>
                </c:pt>
                <c:pt idx="255">
                  <c:v>0.63750000000000051</c:v>
                </c:pt>
                <c:pt idx="256">
                  <c:v>0.64000000000000046</c:v>
                </c:pt>
                <c:pt idx="257">
                  <c:v>0.6425000000000004</c:v>
                </c:pt>
                <c:pt idx="258">
                  <c:v>0.64500000000000046</c:v>
                </c:pt>
                <c:pt idx="259">
                  <c:v>0.64750000000000041</c:v>
                </c:pt>
                <c:pt idx="260">
                  <c:v>0.65000000000000058</c:v>
                </c:pt>
                <c:pt idx="261">
                  <c:v>0.65250000000000041</c:v>
                </c:pt>
                <c:pt idx="262">
                  <c:v>0.65500000000000058</c:v>
                </c:pt>
                <c:pt idx="263">
                  <c:v>0.65750000000000042</c:v>
                </c:pt>
                <c:pt idx="264">
                  <c:v>0.66000000000000059</c:v>
                </c:pt>
                <c:pt idx="265">
                  <c:v>0.66250000000000042</c:v>
                </c:pt>
                <c:pt idx="266">
                  <c:v>0.6650000000000007</c:v>
                </c:pt>
                <c:pt idx="267">
                  <c:v>0.66750000000000043</c:v>
                </c:pt>
                <c:pt idx="268">
                  <c:v>0.67000000000000071</c:v>
                </c:pt>
                <c:pt idx="269">
                  <c:v>0.67250000000000043</c:v>
                </c:pt>
                <c:pt idx="270">
                  <c:v>0.67500000000000071</c:v>
                </c:pt>
                <c:pt idx="271">
                  <c:v>0.67750000000000044</c:v>
                </c:pt>
                <c:pt idx="272">
                  <c:v>0.68</c:v>
                </c:pt>
                <c:pt idx="273">
                  <c:v>0.6825</c:v>
                </c:pt>
                <c:pt idx="274">
                  <c:v>0.68500000000000005</c:v>
                </c:pt>
                <c:pt idx="275">
                  <c:v>0.6875</c:v>
                </c:pt>
                <c:pt idx="276">
                  <c:v>0.6900000000000005</c:v>
                </c:pt>
                <c:pt idx="277">
                  <c:v>0.6925</c:v>
                </c:pt>
                <c:pt idx="278">
                  <c:v>0.69500000000000051</c:v>
                </c:pt>
                <c:pt idx="279">
                  <c:v>0.69750000000000001</c:v>
                </c:pt>
                <c:pt idx="280">
                  <c:v>0.70000000000000051</c:v>
                </c:pt>
                <c:pt idx="281">
                  <c:v>0.70250000000000001</c:v>
                </c:pt>
                <c:pt idx="282">
                  <c:v>0.7050000000000004</c:v>
                </c:pt>
                <c:pt idx="283">
                  <c:v>0.70750000000000002</c:v>
                </c:pt>
                <c:pt idx="284">
                  <c:v>0.71000000000000041</c:v>
                </c:pt>
                <c:pt idx="285">
                  <c:v>0.71250000000000002</c:v>
                </c:pt>
                <c:pt idx="286">
                  <c:v>0.71500000000000041</c:v>
                </c:pt>
                <c:pt idx="287">
                  <c:v>0.71750000000000003</c:v>
                </c:pt>
                <c:pt idx="288">
                  <c:v>0.72000000000000042</c:v>
                </c:pt>
                <c:pt idx="289">
                  <c:v>0.72250000000000003</c:v>
                </c:pt>
                <c:pt idx="290">
                  <c:v>0.72500000000000042</c:v>
                </c:pt>
                <c:pt idx="291">
                  <c:v>0.72750000000000004</c:v>
                </c:pt>
                <c:pt idx="292">
                  <c:v>0.73000000000000043</c:v>
                </c:pt>
                <c:pt idx="293">
                  <c:v>0.73250000000000004</c:v>
                </c:pt>
                <c:pt idx="294">
                  <c:v>0.73500000000000043</c:v>
                </c:pt>
                <c:pt idx="295">
                  <c:v>0.73750000000000004</c:v>
                </c:pt>
                <c:pt idx="296">
                  <c:v>0.74000000000000044</c:v>
                </c:pt>
                <c:pt idx="297">
                  <c:v>0.74250000000000005</c:v>
                </c:pt>
                <c:pt idx="298">
                  <c:v>0.74500000000000044</c:v>
                </c:pt>
                <c:pt idx="299">
                  <c:v>0.74750000000000005</c:v>
                </c:pt>
                <c:pt idx="300">
                  <c:v>0.75000000000000044</c:v>
                </c:pt>
                <c:pt idx="301">
                  <c:v>0.7525000000000005</c:v>
                </c:pt>
                <c:pt idx="302">
                  <c:v>0.75500000000000045</c:v>
                </c:pt>
                <c:pt idx="303">
                  <c:v>0.75750000000000051</c:v>
                </c:pt>
                <c:pt idx="304">
                  <c:v>0.76000000000000045</c:v>
                </c:pt>
                <c:pt idx="305">
                  <c:v>0.76250000000000051</c:v>
                </c:pt>
                <c:pt idx="306">
                  <c:v>0.76500000000000046</c:v>
                </c:pt>
                <c:pt idx="307">
                  <c:v>0.76750000000000052</c:v>
                </c:pt>
                <c:pt idx="308">
                  <c:v>0.77000000000000046</c:v>
                </c:pt>
                <c:pt idx="309">
                  <c:v>0.77250000000000041</c:v>
                </c:pt>
                <c:pt idx="310">
                  <c:v>0.77500000000000058</c:v>
                </c:pt>
                <c:pt idx="311">
                  <c:v>0.77750000000000041</c:v>
                </c:pt>
                <c:pt idx="312">
                  <c:v>0.78</c:v>
                </c:pt>
                <c:pt idx="313">
                  <c:v>0.78249999999999997</c:v>
                </c:pt>
                <c:pt idx="314">
                  <c:v>0.78500000000000003</c:v>
                </c:pt>
                <c:pt idx="315">
                  <c:v>0.78749999999999998</c:v>
                </c:pt>
                <c:pt idx="316">
                  <c:v>0.79</c:v>
                </c:pt>
                <c:pt idx="317">
                  <c:v>0.79249999999999998</c:v>
                </c:pt>
                <c:pt idx="318">
                  <c:v>0.79500000000000004</c:v>
                </c:pt>
                <c:pt idx="319">
                  <c:v>0.79749999999999999</c:v>
                </c:pt>
                <c:pt idx="320">
                  <c:v>0.8</c:v>
                </c:pt>
                <c:pt idx="321">
                  <c:v>0.80249999999999999</c:v>
                </c:pt>
                <c:pt idx="322">
                  <c:v>0.80500000000000005</c:v>
                </c:pt>
                <c:pt idx="323">
                  <c:v>0.8075</c:v>
                </c:pt>
                <c:pt idx="324">
                  <c:v>0.81</c:v>
                </c:pt>
                <c:pt idx="325">
                  <c:v>0.8125</c:v>
                </c:pt>
                <c:pt idx="326">
                  <c:v>0.8150000000000005</c:v>
                </c:pt>
                <c:pt idx="327">
                  <c:v>0.8175</c:v>
                </c:pt>
                <c:pt idx="328">
                  <c:v>0.82000000000000051</c:v>
                </c:pt>
                <c:pt idx="329">
                  <c:v>0.82250000000000001</c:v>
                </c:pt>
                <c:pt idx="330">
                  <c:v>0.82500000000000051</c:v>
                </c:pt>
                <c:pt idx="331">
                  <c:v>0.82750000000000001</c:v>
                </c:pt>
                <c:pt idx="332">
                  <c:v>0.83000000000000052</c:v>
                </c:pt>
                <c:pt idx="333">
                  <c:v>0.83250000000000002</c:v>
                </c:pt>
                <c:pt idx="334">
                  <c:v>0.83500000000000041</c:v>
                </c:pt>
                <c:pt idx="335">
                  <c:v>0.83750000000000002</c:v>
                </c:pt>
                <c:pt idx="336">
                  <c:v>0.84000000000000041</c:v>
                </c:pt>
                <c:pt idx="337">
                  <c:v>0.84250000000000003</c:v>
                </c:pt>
                <c:pt idx="338">
                  <c:v>0.84500000000000042</c:v>
                </c:pt>
                <c:pt idx="339">
                  <c:v>0.84750000000000003</c:v>
                </c:pt>
                <c:pt idx="340">
                  <c:v>0.85000000000000042</c:v>
                </c:pt>
                <c:pt idx="341">
                  <c:v>0.85250000000000004</c:v>
                </c:pt>
                <c:pt idx="342">
                  <c:v>0.85500000000000043</c:v>
                </c:pt>
                <c:pt idx="343">
                  <c:v>0.85750000000000004</c:v>
                </c:pt>
                <c:pt idx="344">
                  <c:v>0.86000000000000043</c:v>
                </c:pt>
                <c:pt idx="345">
                  <c:v>0.86250000000000004</c:v>
                </c:pt>
                <c:pt idx="346">
                  <c:v>0.86500000000000044</c:v>
                </c:pt>
                <c:pt idx="347">
                  <c:v>0.86750000000000005</c:v>
                </c:pt>
                <c:pt idx="348">
                  <c:v>0.87000000000000044</c:v>
                </c:pt>
                <c:pt idx="349">
                  <c:v>0.87250000000000005</c:v>
                </c:pt>
                <c:pt idx="350">
                  <c:v>0.87500000000000044</c:v>
                </c:pt>
                <c:pt idx="351">
                  <c:v>0.8775000000000005</c:v>
                </c:pt>
                <c:pt idx="352">
                  <c:v>0.88</c:v>
                </c:pt>
                <c:pt idx="353">
                  <c:v>0.88250000000000006</c:v>
                </c:pt>
                <c:pt idx="354">
                  <c:v>0.88500000000000001</c:v>
                </c:pt>
                <c:pt idx="355">
                  <c:v>0.88750000000000007</c:v>
                </c:pt>
                <c:pt idx="356">
                  <c:v>0.89</c:v>
                </c:pt>
                <c:pt idx="357">
                  <c:v>0.89250000000000007</c:v>
                </c:pt>
                <c:pt idx="358">
                  <c:v>0.89500000000000002</c:v>
                </c:pt>
                <c:pt idx="359">
                  <c:v>0.89749999999999996</c:v>
                </c:pt>
                <c:pt idx="360">
                  <c:v>0.9</c:v>
                </c:pt>
                <c:pt idx="361">
                  <c:v>0.90249999999999997</c:v>
                </c:pt>
                <c:pt idx="362">
                  <c:v>0.90500000000000003</c:v>
                </c:pt>
                <c:pt idx="363">
                  <c:v>0.90749999999999997</c:v>
                </c:pt>
                <c:pt idx="364">
                  <c:v>0.91</c:v>
                </c:pt>
                <c:pt idx="365">
                  <c:v>0.91249999999999998</c:v>
                </c:pt>
                <c:pt idx="366">
                  <c:v>0.91500000000000004</c:v>
                </c:pt>
                <c:pt idx="367">
                  <c:v>0.91749999999999998</c:v>
                </c:pt>
                <c:pt idx="368">
                  <c:v>0.92</c:v>
                </c:pt>
                <c:pt idx="369">
                  <c:v>0.92249999999999999</c:v>
                </c:pt>
                <c:pt idx="370">
                  <c:v>0.92500000000000004</c:v>
                </c:pt>
                <c:pt idx="371">
                  <c:v>0.92749999999999999</c:v>
                </c:pt>
                <c:pt idx="372">
                  <c:v>0.93</c:v>
                </c:pt>
                <c:pt idx="373">
                  <c:v>0.9325</c:v>
                </c:pt>
                <c:pt idx="374">
                  <c:v>0.93500000000000005</c:v>
                </c:pt>
                <c:pt idx="375">
                  <c:v>0.9375</c:v>
                </c:pt>
                <c:pt idx="376">
                  <c:v>0.9400000000000005</c:v>
                </c:pt>
                <c:pt idx="377">
                  <c:v>0.9425</c:v>
                </c:pt>
                <c:pt idx="378">
                  <c:v>0.94500000000000051</c:v>
                </c:pt>
                <c:pt idx="379">
                  <c:v>0.94750000000000001</c:v>
                </c:pt>
                <c:pt idx="380">
                  <c:v>0.95000000000000051</c:v>
                </c:pt>
                <c:pt idx="381">
                  <c:v>0.95250000000000001</c:v>
                </c:pt>
                <c:pt idx="382">
                  <c:v>0.95500000000000052</c:v>
                </c:pt>
                <c:pt idx="383">
                  <c:v>0.95750000000000002</c:v>
                </c:pt>
                <c:pt idx="384">
                  <c:v>0.96000000000000041</c:v>
                </c:pt>
              </c:numCache>
            </c:numRef>
          </c:xVal>
          <c:yVal>
            <c:numRef>
              <c:f>A50FSV!$H$4:$H$388</c:f>
              <c:numCache>
                <c:formatCode>General</c:formatCode>
                <c:ptCount val="385"/>
                <c:pt idx="0">
                  <c:v>0</c:v>
                </c:pt>
                <c:pt idx="1">
                  <c:v>0</c:v>
                </c:pt>
                <c:pt idx="2">
                  <c:v>0.32000000000000034</c:v>
                </c:pt>
                <c:pt idx="3">
                  <c:v>0.70000000000000051</c:v>
                </c:pt>
                <c:pt idx="4">
                  <c:v>0.79</c:v>
                </c:pt>
                <c:pt idx="5">
                  <c:v>0.79</c:v>
                </c:pt>
                <c:pt idx="6">
                  <c:v>0.79</c:v>
                </c:pt>
                <c:pt idx="7">
                  <c:v>0.79</c:v>
                </c:pt>
                <c:pt idx="8">
                  <c:v>0.74000000000000044</c:v>
                </c:pt>
                <c:pt idx="9">
                  <c:v>0.74000000000000044</c:v>
                </c:pt>
                <c:pt idx="10">
                  <c:v>0.70000000000000051</c:v>
                </c:pt>
                <c:pt idx="11">
                  <c:v>0.70000000000000051</c:v>
                </c:pt>
                <c:pt idx="12">
                  <c:v>0.70000000000000051</c:v>
                </c:pt>
                <c:pt idx="13">
                  <c:v>0.70000000000000051</c:v>
                </c:pt>
                <c:pt idx="14">
                  <c:v>0.70000000000000051</c:v>
                </c:pt>
                <c:pt idx="15">
                  <c:v>0.70000000000000051</c:v>
                </c:pt>
                <c:pt idx="16">
                  <c:v>0.70000000000000051</c:v>
                </c:pt>
                <c:pt idx="17">
                  <c:v>0.70000000000000051</c:v>
                </c:pt>
                <c:pt idx="18">
                  <c:v>0.70000000000000051</c:v>
                </c:pt>
                <c:pt idx="19">
                  <c:v>0.70000000000000051</c:v>
                </c:pt>
                <c:pt idx="20">
                  <c:v>0.70000000000000051</c:v>
                </c:pt>
                <c:pt idx="21">
                  <c:v>0.70000000000000051</c:v>
                </c:pt>
                <c:pt idx="22">
                  <c:v>0.70000000000000051</c:v>
                </c:pt>
                <c:pt idx="23">
                  <c:v>0.70000000000000051</c:v>
                </c:pt>
                <c:pt idx="24">
                  <c:v>0.74000000000000044</c:v>
                </c:pt>
                <c:pt idx="25">
                  <c:v>0.70000000000000051</c:v>
                </c:pt>
                <c:pt idx="26">
                  <c:v>0.74000000000000044</c:v>
                </c:pt>
                <c:pt idx="27">
                  <c:v>0.70000000000000051</c:v>
                </c:pt>
                <c:pt idx="28">
                  <c:v>0.70000000000000051</c:v>
                </c:pt>
                <c:pt idx="29">
                  <c:v>0.70000000000000051</c:v>
                </c:pt>
                <c:pt idx="30">
                  <c:v>0.70000000000000051</c:v>
                </c:pt>
                <c:pt idx="31">
                  <c:v>0.70000000000000051</c:v>
                </c:pt>
                <c:pt idx="32">
                  <c:v>0.70000000000000051</c:v>
                </c:pt>
                <c:pt idx="33">
                  <c:v>0.70000000000000051</c:v>
                </c:pt>
                <c:pt idx="34">
                  <c:v>0.70000000000000051</c:v>
                </c:pt>
                <c:pt idx="35">
                  <c:v>0.70000000000000051</c:v>
                </c:pt>
                <c:pt idx="36">
                  <c:v>0.70000000000000051</c:v>
                </c:pt>
                <c:pt idx="37">
                  <c:v>0.70000000000000051</c:v>
                </c:pt>
                <c:pt idx="38">
                  <c:v>0.70000000000000051</c:v>
                </c:pt>
                <c:pt idx="39">
                  <c:v>0.70000000000000051</c:v>
                </c:pt>
                <c:pt idx="40">
                  <c:v>0.70000000000000051</c:v>
                </c:pt>
                <c:pt idx="41">
                  <c:v>0.70000000000000051</c:v>
                </c:pt>
                <c:pt idx="42">
                  <c:v>0.70000000000000051</c:v>
                </c:pt>
                <c:pt idx="43">
                  <c:v>0.74000000000000044</c:v>
                </c:pt>
                <c:pt idx="44">
                  <c:v>0.70000000000000051</c:v>
                </c:pt>
                <c:pt idx="45">
                  <c:v>0.70000000000000051</c:v>
                </c:pt>
                <c:pt idx="46">
                  <c:v>0.70000000000000051</c:v>
                </c:pt>
                <c:pt idx="47">
                  <c:v>0.70000000000000051</c:v>
                </c:pt>
                <c:pt idx="48">
                  <c:v>0.70000000000000051</c:v>
                </c:pt>
                <c:pt idx="49">
                  <c:v>0.70000000000000051</c:v>
                </c:pt>
                <c:pt idx="50">
                  <c:v>0.70000000000000051</c:v>
                </c:pt>
                <c:pt idx="51">
                  <c:v>0.70000000000000051</c:v>
                </c:pt>
                <c:pt idx="52">
                  <c:v>0.70000000000000051</c:v>
                </c:pt>
                <c:pt idx="53">
                  <c:v>0.65000000000000058</c:v>
                </c:pt>
                <c:pt idx="54">
                  <c:v>0.70000000000000051</c:v>
                </c:pt>
                <c:pt idx="55">
                  <c:v>0.65000000000000058</c:v>
                </c:pt>
                <c:pt idx="56">
                  <c:v>0.65000000000000058</c:v>
                </c:pt>
                <c:pt idx="57">
                  <c:v>0.65000000000000058</c:v>
                </c:pt>
                <c:pt idx="58">
                  <c:v>0.65000000000000058</c:v>
                </c:pt>
                <c:pt idx="59">
                  <c:v>0.65000000000000058</c:v>
                </c:pt>
                <c:pt idx="60">
                  <c:v>0.60000000000000042</c:v>
                </c:pt>
                <c:pt idx="61">
                  <c:v>0.60000000000000042</c:v>
                </c:pt>
                <c:pt idx="62">
                  <c:v>0.60000000000000042</c:v>
                </c:pt>
                <c:pt idx="63">
                  <c:v>0.60000000000000042</c:v>
                </c:pt>
                <c:pt idx="64">
                  <c:v>0.56000000000000005</c:v>
                </c:pt>
                <c:pt idx="65">
                  <c:v>0.56000000000000005</c:v>
                </c:pt>
                <c:pt idx="66">
                  <c:v>0.56000000000000005</c:v>
                </c:pt>
                <c:pt idx="67">
                  <c:v>0.51</c:v>
                </c:pt>
                <c:pt idx="68">
                  <c:v>0.51</c:v>
                </c:pt>
                <c:pt idx="69">
                  <c:v>0.51</c:v>
                </c:pt>
                <c:pt idx="70">
                  <c:v>0.51</c:v>
                </c:pt>
                <c:pt idx="71">
                  <c:v>0.46</c:v>
                </c:pt>
                <c:pt idx="72">
                  <c:v>0.46</c:v>
                </c:pt>
                <c:pt idx="73">
                  <c:v>0.46</c:v>
                </c:pt>
                <c:pt idx="74">
                  <c:v>0.42000000000000026</c:v>
                </c:pt>
                <c:pt idx="75">
                  <c:v>0.42000000000000026</c:v>
                </c:pt>
                <c:pt idx="76">
                  <c:v>0.42000000000000026</c:v>
                </c:pt>
                <c:pt idx="77">
                  <c:v>0.42000000000000026</c:v>
                </c:pt>
                <c:pt idx="78">
                  <c:v>0.37000000000000022</c:v>
                </c:pt>
                <c:pt idx="79">
                  <c:v>0.37000000000000022</c:v>
                </c:pt>
                <c:pt idx="80">
                  <c:v>0.37000000000000022</c:v>
                </c:pt>
                <c:pt idx="81">
                  <c:v>0.32000000000000034</c:v>
                </c:pt>
                <c:pt idx="82">
                  <c:v>0.32000000000000034</c:v>
                </c:pt>
                <c:pt idx="83">
                  <c:v>0.32000000000000034</c:v>
                </c:pt>
                <c:pt idx="84">
                  <c:v>0.32000000000000034</c:v>
                </c:pt>
                <c:pt idx="85">
                  <c:v>0.32000000000000034</c:v>
                </c:pt>
                <c:pt idx="86">
                  <c:v>0.32000000000000034</c:v>
                </c:pt>
                <c:pt idx="87">
                  <c:v>0.28000000000000008</c:v>
                </c:pt>
                <c:pt idx="88">
                  <c:v>0.32000000000000034</c:v>
                </c:pt>
                <c:pt idx="89">
                  <c:v>0.32000000000000034</c:v>
                </c:pt>
                <c:pt idx="90">
                  <c:v>0.32000000000000034</c:v>
                </c:pt>
                <c:pt idx="91">
                  <c:v>0.28000000000000008</c:v>
                </c:pt>
                <c:pt idx="92">
                  <c:v>0.28000000000000008</c:v>
                </c:pt>
                <c:pt idx="93">
                  <c:v>0.32000000000000034</c:v>
                </c:pt>
                <c:pt idx="94">
                  <c:v>0.28000000000000008</c:v>
                </c:pt>
                <c:pt idx="95">
                  <c:v>0.32000000000000034</c:v>
                </c:pt>
                <c:pt idx="96">
                  <c:v>0.32000000000000034</c:v>
                </c:pt>
                <c:pt idx="97">
                  <c:v>0.28000000000000008</c:v>
                </c:pt>
                <c:pt idx="98">
                  <c:v>0.28000000000000008</c:v>
                </c:pt>
                <c:pt idx="99">
                  <c:v>0.32000000000000034</c:v>
                </c:pt>
                <c:pt idx="100">
                  <c:v>0.28000000000000008</c:v>
                </c:pt>
                <c:pt idx="101">
                  <c:v>0.28000000000000008</c:v>
                </c:pt>
                <c:pt idx="102">
                  <c:v>0.28000000000000008</c:v>
                </c:pt>
                <c:pt idx="103">
                  <c:v>0.28000000000000008</c:v>
                </c:pt>
                <c:pt idx="104">
                  <c:v>0.28000000000000008</c:v>
                </c:pt>
                <c:pt idx="105">
                  <c:v>0.28000000000000008</c:v>
                </c:pt>
                <c:pt idx="106">
                  <c:v>0.23</c:v>
                </c:pt>
                <c:pt idx="107">
                  <c:v>0.23</c:v>
                </c:pt>
                <c:pt idx="108">
                  <c:v>0.28000000000000008</c:v>
                </c:pt>
                <c:pt idx="109">
                  <c:v>0.23</c:v>
                </c:pt>
                <c:pt idx="110">
                  <c:v>0.23</c:v>
                </c:pt>
                <c:pt idx="111">
                  <c:v>0.23</c:v>
                </c:pt>
                <c:pt idx="112">
                  <c:v>0.23</c:v>
                </c:pt>
                <c:pt idx="113">
                  <c:v>0.23</c:v>
                </c:pt>
                <c:pt idx="114">
                  <c:v>0.23</c:v>
                </c:pt>
                <c:pt idx="115">
                  <c:v>0.23</c:v>
                </c:pt>
                <c:pt idx="116">
                  <c:v>0.23</c:v>
                </c:pt>
                <c:pt idx="117">
                  <c:v>0.23</c:v>
                </c:pt>
                <c:pt idx="118">
                  <c:v>0.23</c:v>
                </c:pt>
                <c:pt idx="119">
                  <c:v>0.23</c:v>
                </c:pt>
                <c:pt idx="120">
                  <c:v>0.19000000000000003</c:v>
                </c:pt>
                <c:pt idx="121">
                  <c:v>0.23</c:v>
                </c:pt>
                <c:pt idx="122">
                  <c:v>0.23</c:v>
                </c:pt>
                <c:pt idx="123">
                  <c:v>0.19000000000000003</c:v>
                </c:pt>
                <c:pt idx="124">
                  <c:v>0.23</c:v>
                </c:pt>
                <c:pt idx="125">
                  <c:v>0.23</c:v>
                </c:pt>
                <c:pt idx="126">
                  <c:v>0.23</c:v>
                </c:pt>
                <c:pt idx="127">
                  <c:v>0.23</c:v>
                </c:pt>
                <c:pt idx="128">
                  <c:v>0.19000000000000003</c:v>
                </c:pt>
                <c:pt idx="129">
                  <c:v>0.19000000000000003</c:v>
                </c:pt>
                <c:pt idx="130">
                  <c:v>0.23</c:v>
                </c:pt>
                <c:pt idx="131">
                  <c:v>0.23</c:v>
                </c:pt>
                <c:pt idx="132">
                  <c:v>0.19000000000000003</c:v>
                </c:pt>
                <c:pt idx="133">
                  <c:v>0.23</c:v>
                </c:pt>
                <c:pt idx="134">
                  <c:v>0.23</c:v>
                </c:pt>
                <c:pt idx="135">
                  <c:v>0.23</c:v>
                </c:pt>
                <c:pt idx="136">
                  <c:v>0.19000000000000003</c:v>
                </c:pt>
                <c:pt idx="137">
                  <c:v>0.23</c:v>
                </c:pt>
                <c:pt idx="138">
                  <c:v>0.23</c:v>
                </c:pt>
                <c:pt idx="139">
                  <c:v>0.23</c:v>
                </c:pt>
                <c:pt idx="140">
                  <c:v>0.23</c:v>
                </c:pt>
                <c:pt idx="141">
                  <c:v>0.23</c:v>
                </c:pt>
                <c:pt idx="142">
                  <c:v>0.23</c:v>
                </c:pt>
                <c:pt idx="143">
                  <c:v>0.19000000000000003</c:v>
                </c:pt>
                <c:pt idx="144">
                  <c:v>0.19000000000000003</c:v>
                </c:pt>
                <c:pt idx="145">
                  <c:v>0.19000000000000003</c:v>
                </c:pt>
                <c:pt idx="146">
                  <c:v>0.19000000000000003</c:v>
                </c:pt>
                <c:pt idx="147">
                  <c:v>0.19000000000000003</c:v>
                </c:pt>
                <c:pt idx="148">
                  <c:v>0.23</c:v>
                </c:pt>
                <c:pt idx="149">
                  <c:v>0.23</c:v>
                </c:pt>
                <c:pt idx="150">
                  <c:v>0.19000000000000003</c:v>
                </c:pt>
                <c:pt idx="151">
                  <c:v>0.19000000000000003</c:v>
                </c:pt>
                <c:pt idx="152">
                  <c:v>0.19000000000000003</c:v>
                </c:pt>
                <c:pt idx="153">
                  <c:v>0.14000000000000001</c:v>
                </c:pt>
                <c:pt idx="154">
                  <c:v>0.19000000000000003</c:v>
                </c:pt>
                <c:pt idx="155">
                  <c:v>0.19000000000000003</c:v>
                </c:pt>
                <c:pt idx="156">
                  <c:v>0.19000000000000003</c:v>
                </c:pt>
                <c:pt idx="157">
                  <c:v>0.19000000000000003</c:v>
                </c:pt>
                <c:pt idx="158">
                  <c:v>0.19000000000000003</c:v>
                </c:pt>
                <c:pt idx="159">
                  <c:v>0.19000000000000003</c:v>
                </c:pt>
                <c:pt idx="160">
                  <c:v>0.19000000000000003</c:v>
                </c:pt>
                <c:pt idx="161">
                  <c:v>0.19000000000000003</c:v>
                </c:pt>
                <c:pt idx="162">
                  <c:v>0.19000000000000003</c:v>
                </c:pt>
                <c:pt idx="163">
                  <c:v>0.19000000000000003</c:v>
                </c:pt>
                <c:pt idx="164">
                  <c:v>0.14000000000000001</c:v>
                </c:pt>
                <c:pt idx="165">
                  <c:v>0.19000000000000003</c:v>
                </c:pt>
                <c:pt idx="166">
                  <c:v>0.19000000000000003</c:v>
                </c:pt>
                <c:pt idx="167">
                  <c:v>0.19000000000000003</c:v>
                </c:pt>
                <c:pt idx="168">
                  <c:v>0.19000000000000003</c:v>
                </c:pt>
                <c:pt idx="169">
                  <c:v>0.19000000000000003</c:v>
                </c:pt>
                <c:pt idx="170">
                  <c:v>0.19000000000000003</c:v>
                </c:pt>
                <c:pt idx="171">
                  <c:v>0.19000000000000003</c:v>
                </c:pt>
                <c:pt idx="172">
                  <c:v>0.19000000000000003</c:v>
                </c:pt>
                <c:pt idx="173">
                  <c:v>0.14000000000000001</c:v>
                </c:pt>
                <c:pt idx="174">
                  <c:v>0.19000000000000003</c:v>
                </c:pt>
                <c:pt idx="175">
                  <c:v>0.19000000000000003</c:v>
                </c:pt>
                <c:pt idx="176">
                  <c:v>0.19000000000000003</c:v>
                </c:pt>
                <c:pt idx="177">
                  <c:v>0.19000000000000003</c:v>
                </c:pt>
                <c:pt idx="178">
                  <c:v>0.19000000000000003</c:v>
                </c:pt>
                <c:pt idx="179">
                  <c:v>0.19000000000000003</c:v>
                </c:pt>
                <c:pt idx="180">
                  <c:v>0.19000000000000003</c:v>
                </c:pt>
                <c:pt idx="181">
                  <c:v>0.19000000000000003</c:v>
                </c:pt>
                <c:pt idx="182">
                  <c:v>0.14000000000000001</c:v>
                </c:pt>
                <c:pt idx="183">
                  <c:v>0.19000000000000003</c:v>
                </c:pt>
                <c:pt idx="184">
                  <c:v>0.19000000000000003</c:v>
                </c:pt>
                <c:pt idx="185">
                  <c:v>0.19000000000000003</c:v>
                </c:pt>
                <c:pt idx="186">
                  <c:v>0.14000000000000001</c:v>
                </c:pt>
                <c:pt idx="187">
                  <c:v>0.14000000000000001</c:v>
                </c:pt>
                <c:pt idx="188">
                  <c:v>0.14000000000000001</c:v>
                </c:pt>
                <c:pt idx="189">
                  <c:v>0.19000000000000003</c:v>
                </c:pt>
                <c:pt idx="190">
                  <c:v>0.14000000000000001</c:v>
                </c:pt>
                <c:pt idx="191">
                  <c:v>0.19000000000000003</c:v>
                </c:pt>
                <c:pt idx="192">
                  <c:v>0.14000000000000001</c:v>
                </c:pt>
                <c:pt idx="193">
                  <c:v>0.14000000000000001</c:v>
                </c:pt>
                <c:pt idx="194">
                  <c:v>0.14000000000000001</c:v>
                </c:pt>
                <c:pt idx="195">
                  <c:v>0.14000000000000001</c:v>
                </c:pt>
                <c:pt idx="196">
                  <c:v>0.14000000000000001</c:v>
                </c:pt>
                <c:pt idx="197">
                  <c:v>0.19000000000000003</c:v>
                </c:pt>
                <c:pt idx="198">
                  <c:v>0.14000000000000001</c:v>
                </c:pt>
                <c:pt idx="199">
                  <c:v>0.14000000000000001</c:v>
                </c:pt>
                <c:pt idx="200">
                  <c:v>0.14000000000000001</c:v>
                </c:pt>
                <c:pt idx="201">
                  <c:v>0.14000000000000001</c:v>
                </c:pt>
                <c:pt idx="202">
                  <c:v>0.14000000000000001</c:v>
                </c:pt>
                <c:pt idx="203">
                  <c:v>0.14000000000000001</c:v>
                </c:pt>
                <c:pt idx="204">
                  <c:v>0.14000000000000001</c:v>
                </c:pt>
                <c:pt idx="205">
                  <c:v>0.14000000000000001</c:v>
                </c:pt>
                <c:pt idx="206">
                  <c:v>0.14000000000000001</c:v>
                </c:pt>
                <c:pt idx="207">
                  <c:v>0.14000000000000001</c:v>
                </c:pt>
                <c:pt idx="208">
                  <c:v>0.14000000000000001</c:v>
                </c:pt>
                <c:pt idx="209">
                  <c:v>0.14000000000000001</c:v>
                </c:pt>
                <c:pt idx="210">
                  <c:v>0.14000000000000001</c:v>
                </c:pt>
                <c:pt idx="211">
                  <c:v>0.14000000000000001</c:v>
                </c:pt>
                <c:pt idx="212">
                  <c:v>0.14000000000000001</c:v>
                </c:pt>
                <c:pt idx="213">
                  <c:v>0.14000000000000001</c:v>
                </c:pt>
                <c:pt idx="214">
                  <c:v>0.14000000000000001</c:v>
                </c:pt>
                <c:pt idx="215">
                  <c:v>0.14000000000000001</c:v>
                </c:pt>
                <c:pt idx="216">
                  <c:v>0.14000000000000001</c:v>
                </c:pt>
                <c:pt idx="217">
                  <c:v>0.14000000000000001</c:v>
                </c:pt>
                <c:pt idx="218">
                  <c:v>0.14000000000000001</c:v>
                </c:pt>
                <c:pt idx="219">
                  <c:v>0.14000000000000001</c:v>
                </c:pt>
                <c:pt idx="220">
                  <c:v>0.14000000000000001</c:v>
                </c:pt>
                <c:pt idx="221">
                  <c:v>0.14000000000000001</c:v>
                </c:pt>
                <c:pt idx="222">
                  <c:v>0.14000000000000001</c:v>
                </c:pt>
                <c:pt idx="223">
                  <c:v>0.14000000000000001</c:v>
                </c:pt>
                <c:pt idx="224">
                  <c:v>0.14000000000000001</c:v>
                </c:pt>
                <c:pt idx="225">
                  <c:v>0.14000000000000001</c:v>
                </c:pt>
                <c:pt idx="226">
                  <c:v>0.14000000000000001</c:v>
                </c:pt>
                <c:pt idx="227">
                  <c:v>0.14000000000000001</c:v>
                </c:pt>
                <c:pt idx="228">
                  <c:v>0.14000000000000001</c:v>
                </c:pt>
                <c:pt idx="229">
                  <c:v>0.14000000000000001</c:v>
                </c:pt>
                <c:pt idx="230">
                  <c:v>0.14000000000000001</c:v>
                </c:pt>
                <c:pt idx="231">
                  <c:v>0.14000000000000001</c:v>
                </c:pt>
                <c:pt idx="232">
                  <c:v>0.14000000000000001</c:v>
                </c:pt>
                <c:pt idx="233">
                  <c:v>0.14000000000000001</c:v>
                </c:pt>
                <c:pt idx="234">
                  <c:v>0.14000000000000001</c:v>
                </c:pt>
                <c:pt idx="235">
                  <c:v>0.14000000000000001</c:v>
                </c:pt>
                <c:pt idx="236">
                  <c:v>0.14000000000000001</c:v>
                </c:pt>
                <c:pt idx="237">
                  <c:v>0.14000000000000001</c:v>
                </c:pt>
                <c:pt idx="238">
                  <c:v>0.14000000000000001</c:v>
                </c:pt>
                <c:pt idx="239">
                  <c:v>0.14000000000000001</c:v>
                </c:pt>
                <c:pt idx="240">
                  <c:v>0.14000000000000001</c:v>
                </c:pt>
                <c:pt idx="241">
                  <c:v>0.14000000000000001</c:v>
                </c:pt>
                <c:pt idx="242">
                  <c:v>0.14000000000000001</c:v>
                </c:pt>
                <c:pt idx="243">
                  <c:v>0.14000000000000001</c:v>
                </c:pt>
                <c:pt idx="244">
                  <c:v>9.0000000000000024E-2</c:v>
                </c:pt>
                <c:pt idx="245">
                  <c:v>0.14000000000000001</c:v>
                </c:pt>
                <c:pt idx="246">
                  <c:v>0.14000000000000001</c:v>
                </c:pt>
                <c:pt idx="247">
                  <c:v>0.14000000000000001</c:v>
                </c:pt>
                <c:pt idx="248">
                  <c:v>0.14000000000000001</c:v>
                </c:pt>
                <c:pt idx="249">
                  <c:v>0.14000000000000001</c:v>
                </c:pt>
                <c:pt idx="250">
                  <c:v>0.14000000000000001</c:v>
                </c:pt>
                <c:pt idx="251">
                  <c:v>0.14000000000000001</c:v>
                </c:pt>
                <c:pt idx="252">
                  <c:v>0.14000000000000001</c:v>
                </c:pt>
                <c:pt idx="253">
                  <c:v>0.14000000000000001</c:v>
                </c:pt>
                <c:pt idx="254">
                  <c:v>0.14000000000000001</c:v>
                </c:pt>
                <c:pt idx="255">
                  <c:v>0.14000000000000001</c:v>
                </c:pt>
                <c:pt idx="256">
                  <c:v>0.14000000000000001</c:v>
                </c:pt>
                <c:pt idx="257">
                  <c:v>9.0000000000000024E-2</c:v>
                </c:pt>
                <c:pt idx="258">
                  <c:v>0.14000000000000001</c:v>
                </c:pt>
                <c:pt idx="259">
                  <c:v>0.14000000000000001</c:v>
                </c:pt>
                <c:pt idx="260">
                  <c:v>0.14000000000000001</c:v>
                </c:pt>
                <c:pt idx="261">
                  <c:v>0.14000000000000001</c:v>
                </c:pt>
                <c:pt idx="262">
                  <c:v>0.14000000000000001</c:v>
                </c:pt>
                <c:pt idx="263">
                  <c:v>0.14000000000000001</c:v>
                </c:pt>
                <c:pt idx="264">
                  <c:v>0.14000000000000001</c:v>
                </c:pt>
                <c:pt idx="265">
                  <c:v>0.14000000000000001</c:v>
                </c:pt>
                <c:pt idx="266">
                  <c:v>0.14000000000000001</c:v>
                </c:pt>
                <c:pt idx="267">
                  <c:v>0.14000000000000001</c:v>
                </c:pt>
                <c:pt idx="268">
                  <c:v>0.14000000000000001</c:v>
                </c:pt>
                <c:pt idx="269">
                  <c:v>0.14000000000000001</c:v>
                </c:pt>
                <c:pt idx="270">
                  <c:v>0.14000000000000001</c:v>
                </c:pt>
                <c:pt idx="271">
                  <c:v>0.14000000000000001</c:v>
                </c:pt>
                <c:pt idx="272">
                  <c:v>0.14000000000000001</c:v>
                </c:pt>
                <c:pt idx="273">
                  <c:v>0.14000000000000001</c:v>
                </c:pt>
                <c:pt idx="274">
                  <c:v>0.14000000000000001</c:v>
                </c:pt>
                <c:pt idx="275">
                  <c:v>0.14000000000000001</c:v>
                </c:pt>
                <c:pt idx="276">
                  <c:v>0.14000000000000001</c:v>
                </c:pt>
                <c:pt idx="277">
                  <c:v>0.14000000000000001</c:v>
                </c:pt>
                <c:pt idx="278">
                  <c:v>0.14000000000000001</c:v>
                </c:pt>
                <c:pt idx="279">
                  <c:v>0.14000000000000001</c:v>
                </c:pt>
                <c:pt idx="280">
                  <c:v>0.14000000000000001</c:v>
                </c:pt>
                <c:pt idx="281">
                  <c:v>0.14000000000000001</c:v>
                </c:pt>
                <c:pt idx="282">
                  <c:v>0.14000000000000001</c:v>
                </c:pt>
                <c:pt idx="283">
                  <c:v>0.14000000000000001</c:v>
                </c:pt>
                <c:pt idx="284">
                  <c:v>0.14000000000000001</c:v>
                </c:pt>
                <c:pt idx="285">
                  <c:v>0.14000000000000001</c:v>
                </c:pt>
                <c:pt idx="286">
                  <c:v>0.14000000000000001</c:v>
                </c:pt>
                <c:pt idx="287">
                  <c:v>9.0000000000000024E-2</c:v>
                </c:pt>
                <c:pt idx="288">
                  <c:v>0.14000000000000001</c:v>
                </c:pt>
                <c:pt idx="289">
                  <c:v>0.14000000000000001</c:v>
                </c:pt>
                <c:pt idx="290">
                  <c:v>0.14000000000000001</c:v>
                </c:pt>
                <c:pt idx="291">
                  <c:v>0.14000000000000001</c:v>
                </c:pt>
                <c:pt idx="292">
                  <c:v>0.14000000000000001</c:v>
                </c:pt>
                <c:pt idx="293">
                  <c:v>0.14000000000000001</c:v>
                </c:pt>
                <c:pt idx="294">
                  <c:v>0.14000000000000001</c:v>
                </c:pt>
                <c:pt idx="295">
                  <c:v>0.14000000000000001</c:v>
                </c:pt>
                <c:pt idx="296">
                  <c:v>0.14000000000000001</c:v>
                </c:pt>
                <c:pt idx="297">
                  <c:v>0.14000000000000001</c:v>
                </c:pt>
                <c:pt idx="298">
                  <c:v>9.0000000000000024E-2</c:v>
                </c:pt>
                <c:pt idx="299">
                  <c:v>0.14000000000000001</c:v>
                </c:pt>
                <c:pt idx="300">
                  <c:v>0.14000000000000001</c:v>
                </c:pt>
                <c:pt idx="301">
                  <c:v>0.14000000000000001</c:v>
                </c:pt>
                <c:pt idx="302">
                  <c:v>0.14000000000000001</c:v>
                </c:pt>
                <c:pt idx="303">
                  <c:v>0.14000000000000001</c:v>
                </c:pt>
                <c:pt idx="304">
                  <c:v>0.14000000000000001</c:v>
                </c:pt>
                <c:pt idx="305">
                  <c:v>0.14000000000000001</c:v>
                </c:pt>
                <c:pt idx="306">
                  <c:v>0.14000000000000001</c:v>
                </c:pt>
                <c:pt idx="307">
                  <c:v>0.14000000000000001</c:v>
                </c:pt>
                <c:pt idx="308">
                  <c:v>0.14000000000000001</c:v>
                </c:pt>
                <c:pt idx="309">
                  <c:v>0.14000000000000001</c:v>
                </c:pt>
                <c:pt idx="310">
                  <c:v>0.14000000000000001</c:v>
                </c:pt>
                <c:pt idx="311">
                  <c:v>0.14000000000000001</c:v>
                </c:pt>
                <c:pt idx="312">
                  <c:v>0.14000000000000001</c:v>
                </c:pt>
                <c:pt idx="313">
                  <c:v>0.14000000000000001</c:v>
                </c:pt>
                <c:pt idx="314">
                  <c:v>0.14000000000000001</c:v>
                </c:pt>
                <c:pt idx="315">
                  <c:v>0.14000000000000001</c:v>
                </c:pt>
                <c:pt idx="316">
                  <c:v>0.14000000000000001</c:v>
                </c:pt>
                <c:pt idx="317">
                  <c:v>0.14000000000000001</c:v>
                </c:pt>
                <c:pt idx="318">
                  <c:v>0.14000000000000001</c:v>
                </c:pt>
                <c:pt idx="319">
                  <c:v>0.14000000000000001</c:v>
                </c:pt>
                <c:pt idx="320">
                  <c:v>0.14000000000000001</c:v>
                </c:pt>
                <c:pt idx="321">
                  <c:v>0.14000000000000001</c:v>
                </c:pt>
                <c:pt idx="322">
                  <c:v>0.14000000000000001</c:v>
                </c:pt>
                <c:pt idx="323">
                  <c:v>0.14000000000000001</c:v>
                </c:pt>
                <c:pt idx="324">
                  <c:v>9.0000000000000024E-2</c:v>
                </c:pt>
                <c:pt idx="325">
                  <c:v>9.0000000000000024E-2</c:v>
                </c:pt>
                <c:pt idx="326">
                  <c:v>9.0000000000000024E-2</c:v>
                </c:pt>
                <c:pt idx="327">
                  <c:v>0.14000000000000001</c:v>
                </c:pt>
                <c:pt idx="328">
                  <c:v>0.14000000000000001</c:v>
                </c:pt>
                <c:pt idx="329">
                  <c:v>9.0000000000000024E-2</c:v>
                </c:pt>
                <c:pt idx="330">
                  <c:v>0.14000000000000001</c:v>
                </c:pt>
                <c:pt idx="331">
                  <c:v>9.0000000000000024E-2</c:v>
                </c:pt>
                <c:pt idx="332">
                  <c:v>9.0000000000000024E-2</c:v>
                </c:pt>
                <c:pt idx="333">
                  <c:v>0.14000000000000001</c:v>
                </c:pt>
                <c:pt idx="334">
                  <c:v>0.14000000000000001</c:v>
                </c:pt>
                <c:pt idx="335">
                  <c:v>9.0000000000000024E-2</c:v>
                </c:pt>
                <c:pt idx="336">
                  <c:v>9.0000000000000024E-2</c:v>
                </c:pt>
                <c:pt idx="337">
                  <c:v>0.14000000000000001</c:v>
                </c:pt>
                <c:pt idx="338">
                  <c:v>0.14000000000000001</c:v>
                </c:pt>
                <c:pt idx="339">
                  <c:v>0.14000000000000001</c:v>
                </c:pt>
                <c:pt idx="340">
                  <c:v>0.14000000000000001</c:v>
                </c:pt>
                <c:pt idx="341">
                  <c:v>0.14000000000000001</c:v>
                </c:pt>
                <c:pt idx="342">
                  <c:v>9.0000000000000024E-2</c:v>
                </c:pt>
                <c:pt idx="343">
                  <c:v>0.14000000000000001</c:v>
                </c:pt>
                <c:pt idx="344">
                  <c:v>9.0000000000000024E-2</c:v>
                </c:pt>
                <c:pt idx="345">
                  <c:v>9.0000000000000024E-2</c:v>
                </c:pt>
                <c:pt idx="346">
                  <c:v>0.14000000000000001</c:v>
                </c:pt>
                <c:pt idx="347">
                  <c:v>0.14000000000000001</c:v>
                </c:pt>
                <c:pt idx="348">
                  <c:v>9.0000000000000024E-2</c:v>
                </c:pt>
                <c:pt idx="349">
                  <c:v>0.14000000000000001</c:v>
                </c:pt>
                <c:pt idx="350">
                  <c:v>0.14000000000000001</c:v>
                </c:pt>
                <c:pt idx="351">
                  <c:v>0.14000000000000001</c:v>
                </c:pt>
                <c:pt idx="352">
                  <c:v>0.14000000000000001</c:v>
                </c:pt>
                <c:pt idx="353">
                  <c:v>9.0000000000000024E-2</c:v>
                </c:pt>
                <c:pt idx="354">
                  <c:v>0.14000000000000001</c:v>
                </c:pt>
                <c:pt idx="355">
                  <c:v>9.0000000000000024E-2</c:v>
                </c:pt>
                <c:pt idx="356">
                  <c:v>0.14000000000000001</c:v>
                </c:pt>
                <c:pt idx="357">
                  <c:v>0.14000000000000001</c:v>
                </c:pt>
                <c:pt idx="358">
                  <c:v>9.0000000000000024E-2</c:v>
                </c:pt>
                <c:pt idx="359">
                  <c:v>0.14000000000000001</c:v>
                </c:pt>
                <c:pt idx="360">
                  <c:v>0.14000000000000001</c:v>
                </c:pt>
                <c:pt idx="361">
                  <c:v>9.0000000000000024E-2</c:v>
                </c:pt>
                <c:pt idx="362">
                  <c:v>9.0000000000000024E-2</c:v>
                </c:pt>
                <c:pt idx="363">
                  <c:v>9.0000000000000024E-2</c:v>
                </c:pt>
                <c:pt idx="364">
                  <c:v>9.0000000000000024E-2</c:v>
                </c:pt>
                <c:pt idx="365">
                  <c:v>9.0000000000000024E-2</c:v>
                </c:pt>
                <c:pt idx="366">
                  <c:v>9.0000000000000024E-2</c:v>
                </c:pt>
                <c:pt idx="367">
                  <c:v>9.0000000000000024E-2</c:v>
                </c:pt>
                <c:pt idx="368">
                  <c:v>0.14000000000000001</c:v>
                </c:pt>
                <c:pt idx="369">
                  <c:v>0.14000000000000001</c:v>
                </c:pt>
                <c:pt idx="370">
                  <c:v>0.14000000000000001</c:v>
                </c:pt>
                <c:pt idx="371">
                  <c:v>9.0000000000000024E-2</c:v>
                </c:pt>
                <c:pt idx="372">
                  <c:v>9.0000000000000024E-2</c:v>
                </c:pt>
                <c:pt idx="373">
                  <c:v>9.0000000000000024E-2</c:v>
                </c:pt>
                <c:pt idx="374">
                  <c:v>9.0000000000000024E-2</c:v>
                </c:pt>
                <c:pt idx="375">
                  <c:v>0.14000000000000001</c:v>
                </c:pt>
                <c:pt idx="376">
                  <c:v>9.0000000000000024E-2</c:v>
                </c:pt>
                <c:pt idx="377">
                  <c:v>9.0000000000000024E-2</c:v>
                </c:pt>
                <c:pt idx="378">
                  <c:v>9.0000000000000024E-2</c:v>
                </c:pt>
                <c:pt idx="379">
                  <c:v>9.0000000000000024E-2</c:v>
                </c:pt>
                <c:pt idx="380">
                  <c:v>9.0000000000000024E-2</c:v>
                </c:pt>
                <c:pt idx="381">
                  <c:v>0.14000000000000001</c:v>
                </c:pt>
                <c:pt idx="382">
                  <c:v>9.0000000000000024E-2</c:v>
                </c:pt>
                <c:pt idx="383">
                  <c:v>9.0000000000000024E-2</c:v>
                </c:pt>
                <c:pt idx="384">
                  <c:v>9.0000000000000024E-2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656192"/>
        <c:axId val="93658112"/>
      </c:scatterChart>
      <c:valAx>
        <c:axId val="93656192"/>
        <c:scaling>
          <c:orientation val="minMax"/>
          <c:max val="1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 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658112"/>
        <c:crosses val="autoZero"/>
        <c:crossBetween val="midCat"/>
      </c:valAx>
      <c:valAx>
        <c:axId val="93658112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65619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A50FSV!$P$4:$P$388</c:f>
              <c:numCache>
                <c:formatCode>General</c:formatCode>
                <c:ptCount val="385"/>
                <c:pt idx="0">
                  <c:v>0</c:v>
                </c:pt>
                <c:pt idx="1">
                  <c:v>2.5000000000000044E-3</c:v>
                </c:pt>
                <c:pt idx="2">
                  <c:v>5.0000000000000079E-3</c:v>
                </c:pt>
                <c:pt idx="3">
                  <c:v>7.5000000000000119E-3</c:v>
                </c:pt>
                <c:pt idx="4">
                  <c:v>1.0000000000000005E-2</c:v>
                </c:pt>
                <c:pt idx="5">
                  <c:v>1.2500000000000001E-2</c:v>
                </c:pt>
                <c:pt idx="6">
                  <c:v>1.4999999999999998E-2</c:v>
                </c:pt>
                <c:pt idx="7">
                  <c:v>1.7500000000000005E-2</c:v>
                </c:pt>
                <c:pt idx="8">
                  <c:v>2.0000000000000011E-2</c:v>
                </c:pt>
                <c:pt idx="9">
                  <c:v>2.2500000000000006E-2</c:v>
                </c:pt>
                <c:pt idx="10">
                  <c:v>2.5000000000000001E-2</c:v>
                </c:pt>
                <c:pt idx="11">
                  <c:v>2.7500000000000011E-2</c:v>
                </c:pt>
                <c:pt idx="12">
                  <c:v>3.0000000000000002E-2</c:v>
                </c:pt>
                <c:pt idx="13">
                  <c:v>3.2500000000000001E-2</c:v>
                </c:pt>
                <c:pt idx="14">
                  <c:v>3.500000000000001E-2</c:v>
                </c:pt>
                <c:pt idx="15">
                  <c:v>3.7500000000000006E-2</c:v>
                </c:pt>
                <c:pt idx="16">
                  <c:v>4.0000000000000022E-2</c:v>
                </c:pt>
                <c:pt idx="17">
                  <c:v>4.2500000000000003E-2</c:v>
                </c:pt>
                <c:pt idx="18">
                  <c:v>4.5000000000000012E-2</c:v>
                </c:pt>
                <c:pt idx="19">
                  <c:v>4.7500000000000014E-2</c:v>
                </c:pt>
                <c:pt idx="20">
                  <c:v>0.05</c:v>
                </c:pt>
                <c:pt idx="21">
                  <c:v>5.2500000000000012E-2</c:v>
                </c:pt>
                <c:pt idx="22">
                  <c:v>5.5000000000000014E-2</c:v>
                </c:pt>
                <c:pt idx="23">
                  <c:v>5.7500000000000023E-2</c:v>
                </c:pt>
                <c:pt idx="24">
                  <c:v>6.0000000000000032E-2</c:v>
                </c:pt>
                <c:pt idx="25">
                  <c:v>6.25E-2</c:v>
                </c:pt>
                <c:pt idx="26">
                  <c:v>6.5000000000000002E-2</c:v>
                </c:pt>
                <c:pt idx="27">
                  <c:v>6.7500000000000004E-2</c:v>
                </c:pt>
                <c:pt idx="28">
                  <c:v>7.0000000000000021E-2</c:v>
                </c:pt>
                <c:pt idx="29">
                  <c:v>7.2500000000000023E-2</c:v>
                </c:pt>
                <c:pt idx="30">
                  <c:v>7.5000000000000011E-2</c:v>
                </c:pt>
                <c:pt idx="31">
                  <c:v>7.7500000000000013E-2</c:v>
                </c:pt>
                <c:pt idx="32">
                  <c:v>8.0000000000000043E-2</c:v>
                </c:pt>
                <c:pt idx="33">
                  <c:v>8.2500000000000004E-2</c:v>
                </c:pt>
                <c:pt idx="34">
                  <c:v>8.5000000000000006E-2</c:v>
                </c:pt>
                <c:pt idx="35">
                  <c:v>8.7500000000000008E-2</c:v>
                </c:pt>
                <c:pt idx="36">
                  <c:v>9.0000000000000024E-2</c:v>
                </c:pt>
                <c:pt idx="37">
                  <c:v>9.2500000000000027E-2</c:v>
                </c:pt>
                <c:pt idx="38">
                  <c:v>9.5000000000000043E-2</c:v>
                </c:pt>
                <c:pt idx="39">
                  <c:v>9.7500000000000045E-2</c:v>
                </c:pt>
                <c:pt idx="40">
                  <c:v>0.1</c:v>
                </c:pt>
                <c:pt idx="41">
                  <c:v>0.10250000000000002</c:v>
                </c:pt>
                <c:pt idx="42">
                  <c:v>0.10500000000000002</c:v>
                </c:pt>
                <c:pt idx="43">
                  <c:v>0.10750000000000012</c:v>
                </c:pt>
                <c:pt idx="44">
                  <c:v>0.11</c:v>
                </c:pt>
                <c:pt idx="45">
                  <c:v>0.1125</c:v>
                </c:pt>
                <c:pt idx="46">
                  <c:v>0.115</c:v>
                </c:pt>
                <c:pt idx="47">
                  <c:v>0.11750000000000002</c:v>
                </c:pt>
                <c:pt idx="48">
                  <c:v>0.12000000000000002</c:v>
                </c:pt>
                <c:pt idx="49">
                  <c:v>0.12250000000000009</c:v>
                </c:pt>
                <c:pt idx="50">
                  <c:v>0.125</c:v>
                </c:pt>
                <c:pt idx="51">
                  <c:v>0.1275</c:v>
                </c:pt>
                <c:pt idx="52">
                  <c:v>0.13</c:v>
                </c:pt>
                <c:pt idx="53">
                  <c:v>0.13250000000000001</c:v>
                </c:pt>
                <c:pt idx="54">
                  <c:v>0.13500000000000001</c:v>
                </c:pt>
                <c:pt idx="55">
                  <c:v>0.13750000000000001</c:v>
                </c:pt>
                <c:pt idx="56">
                  <c:v>0.14000000000000001</c:v>
                </c:pt>
                <c:pt idx="57">
                  <c:v>0.14250000000000004</c:v>
                </c:pt>
                <c:pt idx="58">
                  <c:v>0.14500000000000021</c:v>
                </c:pt>
                <c:pt idx="59">
                  <c:v>0.14750000000000021</c:v>
                </c:pt>
                <c:pt idx="60">
                  <c:v>0.15000000000000024</c:v>
                </c:pt>
                <c:pt idx="61">
                  <c:v>0.15250000000000025</c:v>
                </c:pt>
                <c:pt idx="62">
                  <c:v>0.15500000000000028</c:v>
                </c:pt>
                <c:pt idx="63">
                  <c:v>0.15750000000000028</c:v>
                </c:pt>
                <c:pt idx="64">
                  <c:v>0.16</c:v>
                </c:pt>
                <c:pt idx="65">
                  <c:v>0.16250000000000001</c:v>
                </c:pt>
                <c:pt idx="66">
                  <c:v>0.16500000000000001</c:v>
                </c:pt>
                <c:pt idx="67">
                  <c:v>0.16750000000000001</c:v>
                </c:pt>
                <c:pt idx="68">
                  <c:v>0.17</c:v>
                </c:pt>
                <c:pt idx="69">
                  <c:v>0.17250000000000001</c:v>
                </c:pt>
                <c:pt idx="70">
                  <c:v>0.17500000000000004</c:v>
                </c:pt>
                <c:pt idx="71">
                  <c:v>0.17750000000000021</c:v>
                </c:pt>
                <c:pt idx="72">
                  <c:v>0.18000000000000024</c:v>
                </c:pt>
                <c:pt idx="73">
                  <c:v>0.18250000000000025</c:v>
                </c:pt>
                <c:pt idx="74">
                  <c:v>0.18500000000000025</c:v>
                </c:pt>
                <c:pt idx="75">
                  <c:v>0.18750000000000028</c:v>
                </c:pt>
                <c:pt idx="76">
                  <c:v>0.19</c:v>
                </c:pt>
                <c:pt idx="77">
                  <c:v>0.1925</c:v>
                </c:pt>
                <c:pt idx="78">
                  <c:v>0.19500000000000001</c:v>
                </c:pt>
                <c:pt idx="79">
                  <c:v>0.19750000000000001</c:v>
                </c:pt>
                <c:pt idx="80">
                  <c:v>0.2</c:v>
                </c:pt>
                <c:pt idx="81">
                  <c:v>0.20250000000000001</c:v>
                </c:pt>
                <c:pt idx="82">
                  <c:v>0.20500000000000004</c:v>
                </c:pt>
                <c:pt idx="83">
                  <c:v>0.20750000000000021</c:v>
                </c:pt>
                <c:pt idx="84">
                  <c:v>0.21000000000000021</c:v>
                </c:pt>
                <c:pt idx="85">
                  <c:v>0.21250000000000024</c:v>
                </c:pt>
                <c:pt idx="86">
                  <c:v>0.21500000000000025</c:v>
                </c:pt>
                <c:pt idx="87">
                  <c:v>0.21750000000000028</c:v>
                </c:pt>
                <c:pt idx="88">
                  <c:v>0.22</c:v>
                </c:pt>
                <c:pt idx="89">
                  <c:v>0.2225</c:v>
                </c:pt>
                <c:pt idx="90">
                  <c:v>0.22500000000000001</c:v>
                </c:pt>
                <c:pt idx="91">
                  <c:v>0.22750000000000001</c:v>
                </c:pt>
                <c:pt idx="92">
                  <c:v>0.23</c:v>
                </c:pt>
                <c:pt idx="93">
                  <c:v>0.23250000000000001</c:v>
                </c:pt>
                <c:pt idx="94">
                  <c:v>0.23500000000000001</c:v>
                </c:pt>
                <c:pt idx="95">
                  <c:v>0.23750000000000004</c:v>
                </c:pt>
                <c:pt idx="96">
                  <c:v>0.24000000000000021</c:v>
                </c:pt>
                <c:pt idx="97">
                  <c:v>0.24250000000000024</c:v>
                </c:pt>
                <c:pt idx="98">
                  <c:v>0.24500000000000025</c:v>
                </c:pt>
                <c:pt idx="99">
                  <c:v>0.24750000000000025</c:v>
                </c:pt>
                <c:pt idx="100">
                  <c:v>0.25</c:v>
                </c:pt>
                <c:pt idx="101">
                  <c:v>0.2525</c:v>
                </c:pt>
                <c:pt idx="102">
                  <c:v>0.255</c:v>
                </c:pt>
                <c:pt idx="103">
                  <c:v>0.25750000000000001</c:v>
                </c:pt>
                <c:pt idx="104">
                  <c:v>0.26</c:v>
                </c:pt>
                <c:pt idx="105">
                  <c:v>0.26250000000000001</c:v>
                </c:pt>
                <c:pt idx="106">
                  <c:v>0.26500000000000001</c:v>
                </c:pt>
                <c:pt idx="107">
                  <c:v>0.26750000000000002</c:v>
                </c:pt>
                <c:pt idx="108">
                  <c:v>0.27</c:v>
                </c:pt>
                <c:pt idx="109">
                  <c:v>0.27250000000000002</c:v>
                </c:pt>
                <c:pt idx="110">
                  <c:v>0.27500000000000002</c:v>
                </c:pt>
                <c:pt idx="111">
                  <c:v>0.27750000000000002</c:v>
                </c:pt>
                <c:pt idx="112">
                  <c:v>0.28000000000000008</c:v>
                </c:pt>
                <c:pt idx="113">
                  <c:v>0.28250000000000008</c:v>
                </c:pt>
                <c:pt idx="114">
                  <c:v>0.28500000000000031</c:v>
                </c:pt>
                <c:pt idx="115">
                  <c:v>0.28750000000000031</c:v>
                </c:pt>
                <c:pt idx="116">
                  <c:v>0.29000000000000031</c:v>
                </c:pt>
                <c:pt idx="117">
                  <c:v>0.29250000000000032</c:v>
                </c:pt>
                <c:pt idx="118">
                  <c:v>0.29500000000000032</c:v>
                </c:pt>
                <c:pt idx="119">
                  <c:v>0.29750000000000032</c:v>
                </c:pt>
                <c:pt idx="120">
                  <c:v>0.30000000000000032</c:v>
                </c:pt>
                <c:pt idx="121">
                  <c:v>0.30250000000000032</c:v>
                </c:pt>
                <c:pt idx="122">
                  <c:v>0.30500000000000038</c:v>
                </c:pt>
                <c:pt idx="123">
                  <c:v>0.30750000000000038</c:v>
                </c:pt>
                <c:pt idx="124">
                  <c:v>0.3100000000000005</c:v>
                </c:pt>
                <c:pt idx="125">
                  <c:v>0.3125000000000005</c:v>
                </c:pt>
                <c:pt idx="126">
                  <c:v>0.3150000000000005</c:v>
                </c:pt>
                <c:pt idx="127">
                  <c:v>0.31750000000000056</c:v>
                </c:pt>
                <c:pt idx="128">
                  <c:v>0.32000000000000056</c:v>
                </c:pt>
                <c:pt idx="129">
                  <c:v>0.32250000000000056</c:v>
                </c:pt>
                <c:pt idx="130">
                  <c:v>0.32500000000000057</c:v>
                </c:pt>
                <c:pt idx="131">
                  <c:v>0.32750000000000057</c:v>
                </c:pt>
                <c:pt idx="132">
                  <c:v>0.33000000000000063</c:v>
                </c:pt>
                <c:pt idx="133">
                  <c:v>0.33250000000000063</c:v>
                </c:pt>
                <c:pt idx="134">
                  <c:v>0.33500000000000063</c:v>
                </c:pt>
                <c:pt idx="135">
                  <c:v>0.33750000000000063</c:v>
                </c:pt>
                <c:pt idx="136">
                  <c:v>0.34</c:v>
                </c:pt>
                <c:pt idx="137">
                  <c:v>0.34250000000000008</c:v>
                </c:pt>
                <c:pt idx="138">
                  <c:v>0.34500000000000008</c:v>
                </c:pt>
                <c:pt idx="139">
                  <c:v>0.34750000000000031</c:v>
                </c:pt>
                <c:pt idx="140">
                  <c:v>0.35000000000000031</c:v>
                </c:pt>
                <c:pt idx="141">
                  <c:v>0.35250000000000031</c:v>
                </c:pt>
                <c:pt idx="142">
                  <c:v>0.35500000000000032</c:v>
                </c:pt>
                <c:pt idx="143">
                  <c:v>0.35750000000000032</c:v>
                </c:pt>
                <c:pt idx="144">
                  <c:v>0.36000000000000032</c:v>
                </c:pt>
                <c:pt idx="145">
                  <c:v>0.36250000000000032</c:v>
                </c:pt>
                <c:pt idx="146">
                  <c:v>0.36500000000000032</c:v>
                </c:pt>
                <c:pt idx="147">
                  <c:v>0.36750000000000038</c:v>
                </c:pt>
                <c:pt idx="148">
                  <c:v>0.37000000000000038</c:v>
                </c:pt>
                <c:pt idx="149">
                  <c:v>0.3725000000000005</c:v>
                </c:pt>
                <c:pt idx="150">
                  <c:v>0.3750000000000005</c:v>
                </c:pt>
                <c:pt idx="151">
                  <c:v>0.3775000000000005</c:v>
                </c:pt>
                <c:pt idx="152">
                  <c:v>0.38000000000000056</c:v>
                </c:pt>
                <c:pt idx="153">
                  <c:v>0.38250000000000056</c:v>
                </c:pt>
                <c:pt idx="154">
                  <c:v>0.38500000000000056</c:v>
                </c:pt>
                <c:pt idx="155">
                  <c:v>0.38750000000000057</c:v>
                </c:pt>
                <c:pt idx="156">
                  <c:v>0.39000000000000057</c:v>
                </c:pt>
                <c:pt idx="157">
                  <c:v>0.39250000000000063</c:v>
                </c:pt>
                <c:pt idx="158">
                  <c:v>0.39500000000000063</c:v>
                </c:pt>
                <c:pt idx="159">
                  <c:v>0.39750000000000063</c:v>
                </c:pt>
                <c:pt idx="160">
                  <c:v>0.4</c:v>
                </c:pt>
                <c:pt idx="161">
                  <c:v>0.40250000000000002</c:v>
                </c:pt>
                <c:pt idx="162">
                  <c:v>0.40500000000000008</c:v>
                </c:pt>
                <c:pt idx="163">
                  <c:v>0.40750000000000008</c:v>
                </c:pt>
                <c:pt idx="164">
                  <c:v>0.41000000000000031</c:v>
                </c:pt>
                <c:pt idx="165">
                  <c:v>0.41250000000000031</c:v>
                </c:pt>
                <c:pt idx="166">
                  <c:v>0.41500000000000031</c:v>
                </c:pt>
                <c:pt idx="167">
                  <c:v>0.41750000000000032</c:v>
                </c:pt>
                <c:pt idx="168">
                  <c:v>0.42000000000000032</c:v>
                </c:pt>
                <c:pt idx="169">
                  <c:v>0.42250000000000032</c:v>
                </c:pt>
                <c:pt idx="170">
                  <c:v>0.42500000000000032</c:v>
                </c:pt>
                <c:pt idx="171">
                  <c:v>0.42750000000000032</c:v>
                </c:pt>
                <c:pt idx="172">
                  <c:v>0.43000000000000038</c:v>
                </c:pt>
                <c:pt idx="173">
                  <c:v>0.43250000000000038</c:v>
                </c:pt>
                <c:pt idx="174">
                  <c:v>0.4350000000000005</c:v>
                </c:pt>
                <c:pt idx="175">
                  <c:v>0.4375000000000005</c:v>
                </c:pt>
                <c:pt idx="176">
                  <c:v>0.44</c:v>
                </c:pt>
                <c:pt idx="177">
                  <c:v>0.4425</c:v>
                </c:pt>
                <c:pt idx="178">
                  <c:v>0.44500000000000001</c:v>
                </c:pt>
                <c:pt idx="179">
                  <c:v>0.44750000000000001</c:v>
                </c:pt>
                <c:pt idx="180">
                  <c:v>0.45</c:v>
                </c:pt>
                <c:pt idx="181">
                  <c:v>0.45250000000000001</c:v>
                </c:pt>
                <c:pt idx="182">
                  <c:v>0.45500000000000002</c:v>
                </c:pt>
                <c:pt idx="183">
                  <c:v>0.45750000000000002</c:v>
                </c:pt>
                <c:pt idx="184">
                  <c:v>0.46</c:v>
                </c:pt>
                <c:pt idx="185">
                  <c:v>0.46250000000000002</c:v>
                </c:pt>
                <c:pt idx="186">
                  <c:v>0.46500000000000002</c:v>
                </c:pt>
                <c:pt idx="187">
                  <c:v>0.46750000000000008</c:v>
                </c:pt>
                <c:pt idx="188">
                  <c:v>0.47000000000000008</c:v>
                </c:pt>
                <c:pt idx="189">
                  <c:v>0.47250000000000031</c:v>
                </c:pt>
                <c:pt idx="190">
                  <c:v>0.47500000000000031</c:v>
                </c:pt>
                <c:pt idx="191">
                  <c:v>0.47750000000000031</c:v>
                </c:pt>
                <c:pt idx="192">
                  <c:v>0.48000000000000032</c:v>
                </c:pt>
                <c:pt idx="193">
                  <c:v>0.48250000000000032</c:v>
                </c:pt>
                <c:pt idx="194">
                  <c:v>0.48500000000000032</c:v>
                </c:pt>
                <c:pt idx="195">
                  <c:v>0.48750000000000032</c:v>
                </c:pt>
                <c:pt idx="196">
                  <c:v>0.49000000000000032</c:v>
                </c:pt>
                <c:pt idx="197">
                  <c:v>0.49250000000000038</c:v>
                </c:pt>
                <c:pt idx="198">
                  <c:v>0.49500000000000038</c:v>
                </c:pt>
                <c:pt idx="199">
                  <c:v>0.4975000000000005</c:v>
                </c:pt>
                <c:pt idx="200">
                  <c:v>0.5</c:v>
                </c:pt>
                <c:pt idx="201">
                  <c:v>0.50250000000000006</c:v>
                </c:pt>
                <c:pt idx="202">
                  <c:v>0.505</c:v>
                </c:pt>
                <c:pt idx="203">
                  <c:v>0.50750000000000006</c:v>
                </c:pt>
                <c:pt idx="204">
                  <c:v>0.51</c:v>
                </c:pt>
                <c:pt idx="205">
                  <c:v>0.51249999999999996</c:v>
                </c:pt>
                <c:pt idx="206">
                  <c:v>0.51500000000000001</c:v>
                </c:pt>
                <c:pt idx="207">
                  <c:v>0.51749999999999996</c:v>
                </c:pt>
                <c:pt idx="208">
                  <c:v>0.52</c:v>
                </c:pt>
                <c:pt idx="209">
                  <c:v>0.52249999999999996</c:v>
                </c:pt>
                <c:pt idx="210">
                  <c:v>0.52500000000000002</c:v>
                </c:pt>
                <c:pt idx="211">
                  <c:v>0.52749999999999997</c:v>
                </c:pt>
                <c:pt idx="212">
                  <c:v>0.53</c:v>
                </c:pt>
                <c:pt idx="213">
                  <c:v>0.53249999999999997</c:v>
                </c:pt>
                <c:pt idx="214">
                  <c:v>0.53500000000000003</c:v>
                </c:pt>
                <c:pt idx="215">
                  <c:v>0.53749999999999998</c:v>
                </c:pt>
                <c:pt idx="216">
                  <c:v>0.54</c:v>
                </c:pt>
                <c:pt idx="217">
                  <c:v>0.54249999999999998</c:v>
                </c:pt>
                <c:pt idx="218">
                  <c:v>0.54500000000000004</c:v>
                </c:pt>
                <c:pt idx="219">
                  <c:v>0.54749999999999999</c:v>
                </c:pt>
                <c:pt idx="220">
                  <c:v>0.55000000000000004</c:v>
                </c:pt>
                <c:pt idx="221">
                  <c:v>0.55249999999999999</c:v>
                </c:pt>
                <c:pt idx="222">
                  <c:v>0.55500000000000005</c:v>
                </c:pt>
                <c:pt idx="223">
                  <c:v>0.5575</c:v>
                </c:pt>
                <c:pt idx="224">
                  <c:v>0.56000000000000005</c:v>
                </c:pt>
                <c:pt idx="225">
                  <c:v>0.5625</c:v>
                </c:pt>
                <c:pt idx="226">
                  <c:v>0.56500000000000061</c:v>
                </c:pt>
                <c:pt idx="227">
                  <c:v>0.5675</c:v>
                </c:pt>
                <c:pt idx="228">
                  <c:v>0.57000000000000062</c:v>
                </c:pt>
                <c:pt idx="229">
                  <c:v>0.57250000000000001</c:v>
                </c:pt>
                <c:pt idx="230">
                  <c:v>0.57500000000000062</c:v>
                </c:pt>
                <c:pt idx="231">
                  <c:v>0.57750000000000001</c:v>
                </c:pt>
                <c:pt idx="232">
                  <c:v>0.58000000000000007</c:v>
                </c:pt>
                <c:pt idx="233">
                  <c:v>0.58249999999999957</c:v>
                </c:pt>
                <c:pt idx="234">
                  <c:v>0.58499999999999996</c:v>
                </c:pt>
                <c:pt idx="235">
                  <c:v>0.58749999999999958</c:v>
                </c:pt>
                <c:pt idx="236">
                  <c:v>0.59</c:v>
                </c:pt>
                <c:pt idx="237">
                  <c:v>0.59249999999999958</c:v>
                </c:pt>
                <c:pt idx="238">
                  <c:v>0.59499999999999997</c:v>
                </c:pt>
                <c:pt idx="239">
                  <c:v>0.59749999999999959</c:v>
                </c:pt>
                <c:pt idx="240">
                  <c:v>0.60000000000000064</c:v>
                </c:pt>
                <c:pt idx="241">
                  <c:v>0.60250000000000004</c:v>
                </c:pt>
                <c:pt idx="242">
                  <c:v>0.60500000000000065</c:v>
                </c:pt>
                <c:pt idx="243">
                  <c:v>0.60750000000000004</c:v>
                </c:pt>
                <c:pt idx="244">
                  <c:v>0.61000000000000065</c:v>
                </c:pt>
                <c:pt idx="245">
                  <c:v>0.61250000000000004</c:v>
                </c:pt>
                <c:pt idx="246">
                  <c:v>0.61500000000000099</c:v>
                </c:pt>
                <c:pt idx="247">
                  <c:v>0.61750000000000005</c:v>
                </c:pt>
                <c:pt idx="248">
                  <c:v>0.62000000000000099</c:v>
                </c:pt>
                <c:pt idx="249">
                  <c:v>0.62250000000000005</c:v>
                </c:pt>
                <c:pt idx="250">
                  <c:v>0.62500000000000111</c:v>
                </c:pt>
                <c:pt idx="251">
                  <c:v>0.62750000000000061</c:v>
                </c:pt>
                <c:pt idx="252">
                  <c:v>0.63000000000000111</c:v>
                </c:pt>
                <c:pt idx="253">
                  <c:v>0.63250000000000062</c:v>
                </c:pt>
                <c:pt idx="254">
                  <c:v>0.63500000000000112</c:v>
                </c:pt>
                <c:pt idx="255">
                  <c:v>0.63750000000000062</c:v>
                </c:pt>
                <c:pt idx="256">
                  <c:v>0.64000000000000112</c:v>
                </c:pt>
                <c:pt idx="257">
                  <c:v>0.64250000000000063</c:v>
                </c:pt>
                <c:pt idx="258">
                  <c:v>0.64500000000000113</c:v>
                </c:pt>
                <c:pt idx="259">
                  <c:v>0.64750000000000063</c:v>
                </c:pt>
                <c:pt idx="260">
                  <c:v>0.65000000000000124</c:v>
                </c:pt>
                <c:pt idx="261">
                  <c:v>0.65250000000000064</c:v>
                </c:pt>
                <c:pt idx="262">
                  <c:v>0.65500000000000125</c:v>
                </c:pt>
                <c:pt idx="263">
                  <c:v>0.65750000000000064</c:v>
                </c:pt>
                <c:pt idx="264">
                  <c:v>0.66000000000000125</c:v>
                </c:pt>
                <c:pt idx="265">
                  <c:v>0.66250000000000064</c:v>
                </c:pt>
                <c:pt idx="266">
                  <c:v>0.66500000000000126</c:v>
                </c:pt>
                <c:pt idx="267">
                  <c:v>0.66750000000000065</c:v>
                </c:pt>
                <c:pt idx="268">
                  <c:v>0.67000000000000126</c:v>
                </c:pt>
                <c:pt idx="269">
                  <c:v>0.67250000000000065</c:v>
                </c:pt>
                <c:pt idx="270">
                  <c:v>0.67500000000000127</c:v>
                </c:pt>
                <c:pt idx="271">
                  <c:v>0.67750000000000099</c:v>
                </c:pt>
                <c:pt idx="272">
                  <c:v>0.68</c:v>
                </c:pt>
                <c:pt idx="273">
                  <c:v>0.6825</c:v>
                </c:pt>
                <c:pt idx="274">
                  <c:v>0.68500000000000005</c:v>
                </c:pt>
                <c:pt idx="275">
                  <c:v>0.6875</c:v>
                </c:pt>
                <c:pt idx="276">
                  <c:v>0.69000000000000061</c:v>
                </c:pt>
                <c:pt idx="277">
                  <c:v>0.6925</c:v>
                </c:pt>
                <c:pt idx="278">
                  <c:v>0.69500000000000062</c:v>
                </c:pt>
                <c:pt idx="279">
                  <c:v>0.69750000000000001</c:v>
                </c:pt>
                <c:pt idx="280">
                  <c:v>0.70000000000000062</c:v>
                </c:pt>
                <c:pt idx="281">
                  <c:v>0.70250000000000001</c:v>
                </c:pt>
                <c:pt idx="282">
                  <c:v>0.70500000000000063</c:v>
                </c:pt>
                <c:pt idx="283">
                  <c:v>0.70750000000000002</c:v>
                </c:pt>
                <c:pt idx="284">
                  <c:v>0.71000000000000063</c:v>
                </c:pt>
                <c:pt idx="285">
                  <c:v>0.71250000000000002</c:v>
                </c:pt>
                <c:pt idx="286">
                  <c:v>0.71500000000000064</c:v>
                </c:pt>
                <c:pt idx="287">
                  <c:v>0.71750000000000003</c:v>
                </c:pt>
                <c:pt idx="288">
                  <c:v>0.72000000000000064</c:v>
                </c:pt>
                <c:pt idx="289">
                  <c:v>0.72250000000000003</c:v>
                </c:pt>
                <c:pt idx="290">
                  <c:v>0.72500000000000064</c:v>
                </c:pt>
                <c:pt idx="291">
                  <c:v>0.72750000000000004</c:v>
                </c:pt>
                <c:pt idx="292">
                  <c:v>0.73000000000000065</c:v>
                </c:pt>
                <c:pt idx="293">
                  <c:v>0.73250000000000004</c:v>
                </c:pt>
                <c:pt idx="294">
                  <c:v>0.73500000000000065</c:v>
                </c:pt>
                <c:pt idx="295">
                  <c:v>0.73750000000000004</c:v>
                </c:pt>
                <c:pt idx="296">
                  <c:v>0.74000000000000099</c:v>
                </c:pt>
                <c:pt idx="297">
                  <c:v>0.74250000000000005</c:v>
                </c:pt>
                <c:pt idx="298">
                  <c:v>0.74500000000000099</c:v>
                </c:pt>
                <c:pt idx="299">
                  <c:v>0.74750000000000005</c:v>
                </c:pt>
                <c:pt idx="300">
                  <c:v>0.75000000000000111</c:v>
                </c:pt>
                <c:pt idx="301">
                  <c:v>0.75250000000000061</c:v>
                </c:pt>
                <c:pt idx="302">
                  <c:v>0.75500000000000111</c:v>
                </c:pt>
                <c:pt idx="303">
                  <c:v>0.75750000000000062</c:v>
                </c:pt>
                <c:pt idx="304">
                  <c:v>0.76000000000000112</c:v>
                </c:pt>
                <c:pt idx="305">
                  <c:v>0.76250000000000062</c:v>
                </c:pt>
                <c:pt idx="306">
                  <c:v>0.76500000000000112</c:v>
                </c:pt>
                <c:pt idx="307">
                  <c:v>0.76750000000000063</c:v>
                </c:pt>
                <c:pt idx="308">
                  <c:v>0.77000000000000113</c:v>
                </c:pt>
                <c:pt idx="309">
                  <c:v>0.77250000000000063</c:v>
                </c:pt>
                <c:pt idx="310">
                  <c:v>0.77500000000000124</c:v>
                </c:pt>
                <c:pt idx="311">
                  <c:v>0.77750000000000064</c:v>
                </c:pt>
                <c:pt idx="312">
                  <c:v>0.78</c:v>
                </c:pt>
                <c:pt idx="313">
                  <c:v>0.78249999999999997</c:v>
                </c:pt>
                <c:pt idx="314">
                  <c:v>0.78500000000000003</c:v>
                </c:pt>
                <c:pt idx="315">
                  <c:v>0.78749999999999998</c:v>
                </c:pt>
                <c:pt idx="316">
                  <c:v>0.79</c:v>
                </c:pt>
                <c:pt idx="317">
                  <c:v>0.79249999999999998</c:v>
                </c:pt>
                <c:pt idx="318">
                  <c:v>0.79500000000000004</c:v>
                </c:pt>
                <c:pt idx="319">
                  <c:v>0.79749999999999999</c:v>
                </c:pt>
                <c:pt idx="320">
                  <c:v>0.8</c:v>
                </c:pt>
                <c:pt idx="321">
                  <c:v>0.80249999999999999</c:v>
                </c:pt>
                <c:pt idx="322">
                  <c:v>0.80500000000000005</c:v>
                </c:pt>
                <c:pt idx="323">
                  <c:v>0.8075</c:v>
                </c:pt>
                <c:pt idx="324">
                  <c:v>0.81</c:v>
                </c:pt>
                <c:pt idx="325">
                  <c:v>0.8125</c:v>
                </c:pt>
                <c:pt idx="326">
                  <c:v>0.81500000000000061</c:v>
                </c:pt>
                <c:pt idx="327">
                  <c:v>0.8175</c:v>
                </c:pt>
                <c:pt idx="328">
                  <c:v>0.82000000000000062</c:v>
                </c:pt>
                <c:pt idx="329">
                  <c:v>0.82250000000000001</c:v>
                </c:pt>
                <c:pt idx="330">
                  <c:v>0.82500000000000062</c:v>
                </c:pt>
                <c:pt idx="331">
                  <c:v>0.82750000000000001</c:v>
                </c:pt>
                <c:pt idx="332">
                  <c:v>0.83000000000000063</c:v>
                </c:pt>
                <c:pt idx="333">
                  <c:v>0.83250000000000002</c:v>
                </c:pt>
                <c:pt idx="334">
                  <c:v>0.83500000000000063</c:v>
                </c:pt>
                <c:pt idx="335">
                  <c:v>0.83750000000000002</c:v>
                </c:pt>
                <c:pt idx="336">
                  <c:v>0.84000000000000064</c:v>
                </c:pt>
                <c:pt idx="337">
                  <c:v>0.84250000000000003</c:v>
                </c:pt>
                <c:pt idx="338">
                  <c:v>0.84500000000000064</c:v>
                </c:pt>
                <c:pt idx="339">
                  <c:v>0.84750000000000003</c:v>
                </c:pt>
                <c:pt idx="340">
                  <c:v>0.85000000000000064</c:v>
                </c:pt>
                <c:pt idx="341">
                  <c:v>0.85250000000000004</c:v>
                </c:pt>
                <c:pt idx="342">
                  <c:v>0.85500000000000065</c:v>
                </c:pt>
                <c:pt idx="343">
                  <c:v>0.85750000000000004</c:v>
                </c:pt>
                <c:pt idx="344">
                  <c:v>0.86000000000000065</c:v>
                </c:pt>
                <c:pt idx="345">
                  <c:v>0.86250000000000004</c:v>
                </c:pt>
                <c:pt idx="346">
                  <c:v>0.86500000000000099</c:v>
                </c:pt>
                <c:pt idx="347">
                  <c:v>0.86750000000000005</c:v>
                </c:pt>
                <c:pt idx="348">
                  <c:v>0.87000000000000099</c:v>
                </c:pt>
                <c:pt idx="349">
                  <c:v>0.87250000000000005</c:v>
                </c:pt>
                <c:pt idx="350">
                  <c:v>0.87500000000000111</c:v>
                </c:pt>
                <c:pt idx="351">
                  <c:v>0.87750000000000061</c:v>
                </c:pt>
                <c:pt idx="352">
                  <c:v>0.88</c:v>
                </c:pt>
                <c:pt idx="353">
                  <c:v>0.88250000000000006</c:v>
                </c:pt>
                <c:pt idx="354">
                  <c:v>0.88500000000000001</c:v>
                </c:pt>
                <c:pt idx="355">
                  <c:v>0.88750000000000007</c:v>
                </c:pt>
                <c:pt idx="356">
                  <c:v>0.89</c:v>
                </c:pt>
                <c:pt idx="357">
                  <c:v>0.89250000000000007</c:v>
                </c:pt>
                <c:pt idx="358">
                  <c:v>0.89500000000000002</c:v>
                </c:pt>
                <c:pt idx="359">
                  <c:v>0.89749999999999996</c:v>
                </c:pt>
                <c:pt idx="360">
                  <c:v>0.9</c:v>
                </c:pt>
                <c:pt idx="361">
                  <c:v>0.90249999999999997</c:v>
                </c:pt>
                <c:pt idx="362">
                  <c:v>0.90500000000000003</c:v>
                </c:pt>
                <c:pt idx="363">
                  <c:v>0.90749999999999997</c:v>
                </c:pt>
                <c:pt idx="364">
                  <c:v>0.91</c:v>
                </c:pt>
                <c:pt idx="365">
                  <c:v>0.91249999999999998</c:v>
                </c:pt>
                <c:pt idx="366">
                  <c:v>0.91500000000000004</c:v>
                </c:pt>
                <c:pt idx="367">
                  <c:v>0.91749999999999998</c:v>
                </c:pt>
                <c:pt idx="368">
                  <c:v>0.92</c:v>
                </c:pt>
                <c:pt idx="369">
                  <c:v>0.92249999999999999</c:v>
                </c:pt>
                <c:pt idx="370">
                  <c:v>0.92500000000000004</c:v>
                </c:pt>
                <c:pt idx="371">
                  <c:v>0.92749999999999999</c:v>
                </c:pt>
                <c:pt idx="372">
                  <c:v>0.93</c:v>
                </c:pt>
                <c:pt idx="373">
                  <c:v>0.9325</c:v>
                </c:pt>
                <c:pt idx="374">
                  <c:v>0.93500000000000005</c:v>
                </c:pt>
                <c:pt idx="375">
                  <c:v>0.9375</c:v>
                </c:pt>
                <c:pt idx="376">
                  <c:v>0.94000000000000061</c:v>
                </c:pt>
                <c:pt idx="377">
                  <c:v>0.9425</c:v>
                </c:pt>
                <c:pt idx="378">
                  <c:v>0.94500000000000062</c:v>
                </c:pt>
                <c:pt idx="379">
                  <c:v>0.94750000000000001</c:v>
                </c:pt>
                <c:pt idx="380">
                  <c:v>0.95000000000000062</c:v>
                </c:pt>
                <c:pt idx="381">
                  <c:v>0.95250000000000001</c:v>
                </c:pt>
                <c:pt idx="382">
                  <c:v>0.95500000000000063</c:v>
                </c:pt>
                <c:pt idx="383">
                  <c:v>0.95750000000000002</c:v>
                </c:pt>
                <c:pt idx="384">
                  <c:v>0.96000000000000063</c:v>
                </c:pt>
              </c:numCache>
            </c:numRef>
          </c:xVal>
          <c:yVal>
            <c:numRef>
              <c:f>A50FSV!$Q$4:$Q$388</c:f>
              <c:numCache>
                <c:formatCode>General</c:formatCode>
                <c:ptCount val="385"/>
                <c:pt idx="0">
                  <c:v>0</c:v>
                </c:pt>
                <c:pt idx="1">
                  <c:v>1.265785654344227</c:v>
                </c:pt>
                <c:pt idx="2">
                  <c:v>92.402352767128619</c:v>
                </c:pt>
                <c:pt idx="3">
                  <c:v>64.555068371555379</c:v>
                </c:pt>
                <c:pt idx="4">
                  <c:v>77.212924914997927</c:v>
                </c:pt>
                <c:pt idx="5">
                  <c:v>83.541853186719024</c:v>
                </c:pt>
                <c:pt idx="6">
                  <c:v>83.541853186719024</c:v>
                </c:pt>
                <c:pt idx="7">
                  <c:v>82.27606753237464</c:v>
                </c:pt>
                <c:pt idx="8">
                  <c:v>81.010281878030554</c:v>
                </c:pt>
                <c:pt idx="9">
                  <c:v>79.744496223686312</c:v>
                </c:pt>
                <c:pt idx="10">
                  <c:v>78.478710569342127</c:v>
                </c:pt>
                <c:pt idx="11">
                  <c:v>78.478710569342127</c:v>
                </c:pt>
                <c:pt idx="12">
                  <c:v>77.212924914997927</c:v>
                </c:pt>
                <c:pt idx="13">
                  <c:v>78.478710569342127</c:v>
                </c:pt>
                <c:pt idx="14">
                  <c:v>79.744496223686312</c:v>
                </c:pt>
                <c:pt idx="15">
                  <c:v>78.478710569342127</c:v>
                </c:pt>
                <c:pt idx="16">
                  <c:v>79.744496223686312</c:v>
                </c:pt>
                <c:pt idx="17">
                  <c:v>79.744496223686312</c:v>
                </c:pt>
                <c:pt idx="18">
                  <c:v>78.478710569342127</c:v>
                </c:pt>
                <c:pt idx="19">
                  <c:v>78.478710569342127</c:v>
                </c:pt>
                <c:pt idx="20">
                  <c:v>78.478710569342127</c:v>
                </c:pt>
                <c:pt idx="21">
                  <c:v>77.212924914997927</c:v>
                </c:pt>
                <c:pt idx="22">
                  <c:v>78.478710569342127</c:v>
                </c:pt>
                <c:pt idx="23">
                  <c:v>79.744496223686312</c:v>
                </c:pt>
                <c:pt idx="24">
                  <c:v>79.744496223686312</c:v>
                </c:pt>
                <c:pt idx="25">
                  <c:v>81.010281878030554</c:v>
                </c:pt>
                <c:pt idx="26">
                  <c:v>81.010281878030554</c:v>
                </c:pt>
                <c:pt idx="27">
                  <c:v>78.478710569342127</c:v>
                </c:pt>
                <c:pt idx="28">
                  <c:v>77.212924914997927</c:v>
                </c:pt>
                <c:pt idx="29">
                  <c:v>78.478710569342127</c:v>
                </c:pt>
                <c:pt idx="30">
                  <c:v>77.212924914997927</c:v>
                </c:pt>
                <c:pt idx="31">
                  <c:v>78.478710569342127</c:v>
                </c:pt>
                <c:pt idx="32">
                  <c:v>79.744496223686312</c:v>
                </c:pt>
                <c:pt idx="33">
                  <c:v>78.478710569342127</c:v>
                </c:pt>
                <c:pt idx="34">
                  <c:v>79.744496223686312</c:v>
                </c:pt>
                <c:pt idx="35">
                  <c:v>79.744496223686312</c:v>
                </c:pt>
                <c:pt idx="36">
                  <c:v>79.744496223686312</c:v>
                </c:pt>
                <c:pt idx="37">
                  <c:v>78.478710569342127</c:v>
                </c:pt>
                <c:pt idx="38">
                  <c:v>78.478710569342127</c:v>
                </c:pt>
                <c:pt idx="39">
                  <c:v>78.478710569342127</c:v>
                </c:pt>
                <c:pt idx="40">
                  <c:v>77.212924914997927</c:v>
                </c:pt>
                <c:pt idx="41">
                  <c:v>78.478710569342127</c:v>
                </c:pt>
                <c:pt idx="42">
                  <c:v>79.744496223686312</c:v>
                </c:pt>
                <c:pt idx="43">
                  <c:v>79.744496223686312</c:v>
                </c:pt>
                <c:pt idx="44">
                  <c:v>78.478710569342127</c:v>
                </c:pt>
                <c:pt idx="45">
                  <c:v>81.010281878030554</c:v>
                </c:pt>
                <c:pt idx="46">
                  <c:v>79.744496223686312</c:v>
                </c:pt>
                <c:pt idx="47">
                  <c:v>78.478710569342127</c:v>
                </c:pt>
                <c:pt idx="48">
                  <c:v>79.744496223686312</c:v>
                </c:pt>
                <c:pt idx="49">
                  <c:v>78.478710569342127</c:v>
                </c:pt>
                <c:pt idx="50">
                  <c:v>78.478710569342127</c:v>
                </c:pt>
                <c:pt idx="51">
                  <c:v>79.744496223686312</c:v>
                </c:pt>
                <c:pt idx="52">
                  <c:v>79.744496223686312</c:v>
                </c:pt>
                <c:pt idx="53">
                  <c:v>81.010281878030554</c:v>
                </c:pt>
                <c:pt idx="54">
                  <c:v>81.010281878030554</c:v>
                </c:pt>
                <c:pt idx="55">
                  <c:v>81.010281878030554</c:v>
                </c:pt>
                <c:pt idx="56">
                  <c:v>79.744496223686312</c:v>
                </c:pt>
                <c:pt idx="57">
                  <c:v>78.478710569342127</c:v>
                </c:pt>
                <c:pt idx="58">
                  <c:v>78.478710569342127</c:v>
                </c:pt>
                <c:pt idx="59">
                  <c:v>78.478710569342127</c:v>
                </c:pt>
                <c:pt idx="60">
                  <c:v>79.744496223686312</c:v>
                </c:pt>
                <c:pt idx="61">
                  <c:v>79.744496223686312</c:v>
                </c:pt>
                <c:pt idx="62">
                  <c:v>79.744496223686312</c:v>
                </c:pt>
                <c:pt idx="63">
                  <c:v>81.010281878030554</c:v>
                </c:pt>
                <c:pt idx="64">
                  <c:v>81.010281878030554</c:v>
                </c:pt>
                <c:pt idx="65">
                  <c:v>79.744496223686312</c:v>
                </c:pt>
                <c:pt idx="66">
                  <c:v>78.478710569342127</c:v>
                </c:pt>
                <c:pt idx="67">
                  <c:v>78.478710569342127</c:v>
                </c:pt>
                <c:pt idx="68">
                  <c:v>78.478710569342127</c:v>
                </c:pt>
                <c:pt idx="69">
                  <c:v>78.478710569342127</c:v>
                </c:pt>
                <c:pt idx="70">
                  <c:v>79.744496223686312</c:v>
                </c:pt>
                <c:pt idx="71">
                  <c:v>81.010281878030554</c:v>
                </c:pt>
                <c:pt idx="72">
                  <c:v>81.010281878030554</c:v>
                </c:pt>
                <c:pt idx="73">
                  <c:v>82.27606753237464</c:v>
                </c:pt>
                <c:pt idx="74">
                  <c:v>82.27606753237464</c:v>
                </c:pt>
                <c:pt idx="75">
                  <c:v>79.744496223686312</c:v>
                </c:pt>
                <c:pt idx="76">
                  <c:v>78.478710569342127</c:v>
                </c:pt>
                <c:pt idx="77">
                  <c:v>77.212924914997927</c:v>
                </c:pt>
                <c:pt idx="78">
                  <c:v>75.947139260653771</c:v>
                </c:pt>
                <c:pt idx="79">
                  <c:v>75.947139260653771</c:v>
                </c:pt>
                <c:pt idx="80">
                  <c:v>78.478710569342127</c:v>
                </c:pt>
                <c:pt idx="81">
                  <c:v>78.478710569342127</c:v>
                </c:pt>
                <c:pt idx="82">
                  <c:v>77.212924914997927</c:v>
                </c:pt>
                <c:pt idx="83">
                  <c:v>75.947139260653771</c:v>
                </c:pt>
                <c:pt idx="84">
                  <c:v>73.415567951965343</c:v>
                </c:pt>
                <c:pt idx="85">
                  <c:v>69.618210988932674</c:v>
                </c:pt>
                <c:pt idx="86">
                  <c:v>68.352425334588048</c:v>
                </c:pt>
                <c:pt idx="87">
                  <c:v>67.086639680244204</c:v>
                </c:pt>
                <c:pt idx="88">
                  <c:v>65.820854025899749</c:v>
                </c:pt>
                <c:pt idx="89">
                  <c:v>65.820854025899749</c:v>
                </c:pt>
                <c:pt idx="90">
                  <c:v>65.820854025899749</c:v>
                </c:pt>
                <c:pt idx="91">
                  <c:v>63.289282717211314</c:v>
                </c:pt>
                <c:pt idx="92">
                  <c:v>63.289282717211314</c:v>
                </c:pt>
                <c:pt idx="93">
                  <c:v>59.491925754178766</c:v>
                </c:pt>
                <c:pt idx="94">
                  <c:v>56.960354445490246</c:v>
                </c:pt>
                <c:pt idx="95">
                  <c:v>53.16299748245757</c:v>
                </c:pt>
                <c:pt idx="96">
                  <c:v>51.897211828113335</c:v>
                </c:pt>
                <c:pt idx="97">
                  <c:v>49.365640519424879</c:v>
                </c:pt>
                <c:pt idx="98">
                  <c:v>49.365640519424879</c:v>
                </c:pt>
                <c:pt idx="99">
                  <c:v>48.099854865080644</c:v>
                </c:pt>
                <c:pt idx="100">
                  <c:v>48.099854865080644</c:v>
                </c:pt>
                <c:pt idx="101">
                  <c:v>45.568283556392075</c:v>
                </c:pt>
                <c:pt idx="102">
                  <c:v>45.568283556392075</c:v>
                </c:pt>
                <c:pt idx="103">
                  <c:v>43.036712247703846</c:v>
                </c:pt>
                <c:pt idx="104">
                  <c:v>40.505140939015313</c:v>
                </c:pt>
                <c:pt idx="105">
                  <c:v>40.505140939015313</c:v>
                </c:pt>
                <c:pt idx="106">
                  <c:v>39.239355284671163</c:v>
                </c:pt>
                <c:pt idx="107">
                  <c:v>39.239355284671163</c:v>
                </c:pt>
                <c:pt idx="108">
                  <c:v>37.973569630326821</c:v>
                </c:pt>
                <c:pt idx="109">
                  <c:v>40.505140939015313</c:v>
                </c:pt>
                <c:pt idx="110">
                  <c:v>40.505140939015313</c:v>
                </c:pt>
                <c:pt idx="111">
                  <c:v>40.505140939015313</c:v>
                </c:pt>
                <c:pt idx="112">
                  <c:v>40.505140939015313</c:v>
                </c:pt>
                <c:pt idx="113">
                  <c:v>39.239355284671163</c:v>
                </c:pt>
                <c:pt idx="114">
                  <c:v>39.239355284671163</c:v>
                </c:pt>
                <c:pt idx="115">
                  <c:v>39.239355284671163</c:v>
                </c:pt>
                <c:pt idx="116">
                  <c:v>37.973569630326821</c:v>
                </c:pt>
                <c:pt idx="117">
                  <c:v>37.973569630326821</c:v>
                </c:pt>
                <c:pt idx="118">
                  <c:v>39.239355284671163</c:v>
                </c:pt>
                <c:pt idx="119">
                  <c:v>39.239355284671163</c:v>
                </c:pt>
                <c:pt idx="120">
                  <c:v>35.441998321638344</c:v>
                </c:pt>
                <c:pt idx="121">
                  <c:v>39.239355284671163</c:v>
                </c:pt>
                <c:pt idx="122">
                  <c:v>36.707783975982544</c:v>
                </c:pt>
                <c:pt idx="123">
                  <c:v>35.441998321638344</c:v>
                </c:pt>
                <c:pt idx="124">
                  <c:v>34.176212667294145</c:v>
                </c:pt>
                <c:pt idx="125">
                  <c:v>32.910427012949896</c:v>
                </c:pt>
                <c:pt idx="126">
                  <c:v>31.644641358605693</c:v>
                </c:pt>
                <c:pt idx="127">
                  <c:v>32.910427012949896</c:v>
                </c:pt>
                <c:pt idx="128">
                  <c:v>31.644641358605693</c:v>
                </c:pt>
                <c:pt idx="129">
                  <c:v>30.3788557042615</c:v>
                </c:pt>
                <c:pt idx="130">
                  <c:v>32.910427012949896</c:v>
                </c:pt>
                <c:pt idx="131">
                  <c:v>31.644641358605693</c:v>
                </c:pt>
                <c:pt idx="132">
                  <c:v>30.3788557042615</c:v>
                </c:pt>
                <c:pt idx="133">
                  <c:v>27.847284395573002</c:v>
                </c:pt>
                <c:pt idx="134">
                  <c:v>29.113070049917237</c:v>
                </c:pt>
                <c:pt idx="135">
                  <c:v>29.113070049917237</c:v>
                </c:pt>
                <c:pt idx="136">
                  <c:v>27.847284395573002</c:v>
                </c:pt>
                <c:pt idx="137">
                  <c:v>30.3788557042615</c:v>
                </c:pt>
                <c:pt idx="138">
                  <c:v>29.113070049917237</c:v>
                </c:pt>
                <c:pt idx="139">
                  <c:v>29.113070049917237</c:v>
                </c:pt>
                <c:pt idx="140">
                  <c:v>29.113070049917237</c:v>
                </c:pt>
                <c:pt idx="141">
                  <c:v>29.113070049917237</c:v>
                </c:pt>
                <c:pt idx="142">
                  <c:v>26.581498741228785</c:v>
                </c:pt>
                <c:pt idx="143">
                  <c:v>26.581498741228785</c:v>
                </c:pt>
                <c:pt idx="144">
                  <c:v>25.315713086884553</c:v>
                </c:pt>
                <c:pt idx="145">
                  <c:v>27.847284395573002</c:v>
                </c:pt>
                <c:pt idx="146">
                  <c:v>26.581498741228785</c:v>
                </c:pt>
                <c:pt idx="147">
                  <c:v>27.847284395573002</c:v>
                </c:pt>
                <c:pt idx="148">
                  <c:v>25.315713086884553</c:v>
                </c:pt>
                <c:pt idx="149">
                  <c:v>26.581498741228785</c:v>
                </c:pt>
                <c:pt idx="150">
                  <c:v>25.315713086884553</c:v>
                </c:pt>
                <c:pt idx="151">
                  <c:v>24.049927432540326</c:v>
                </c:pt>
                <c:pt idx="152">
                  <c:v>26.581498741228785</c:v>
                </c:pt>
                <c:pt idx="153">
                  <c:v>24.049927432540326</c:v>
                </c:pt>
                <c:pt idx="154">
                  <c:v>25.315713086884553</c:v>
                </c:pt>
                <c:pt idx="155">
                  <c:v>25.315713086884553</c:v>
                </c:pt>
                <c:pt idx="156">
                  <c:v>25.315713086884553</c:v>
                </c:pt>
                <c:pt idx="157">
                  <c:v>27.847284395573002</c:v>
                </c:pt>
                <c:pt idx="158">
                  <c:v>26.581498741228785</c:v>
                </c:pt>
                <c:pt idx="159">
                  <c:v>26.581498741228785</c:v>
                </c:pt>
                <c:pt idx="160">
                  <c:v>26.581498741228785</c:v>
                </c:pt>
                <c:pt idx="161">
                  <c:v>25.315713086884553</c:v>
                </c:pt>
                <c:pt idx="162">
                  <c:v>25.315713086884553</c:v>
                </c:pt>
                <c:pt idx="163">
                  <c:v>25.315713086884553</c:v>
                </c:pt>
                <c:pt idx="164">
                  <c:v>25.315713086884553</c:v>
                </c:pt>
                <c:pt idx="165">
                  <c:v>26.581498741228785</c:v>
                </c:pt>
                <c:pt idx="166">
                  <c:v>25.315713086884553</c:v>
                </c:pt>
                <c:pt idx="167">
                  <c:v>25.315713086884553</c:v>
                </c:pt>
                <c:pt idx="168">
                  <c:v>25.315713086884553</c:v>
                </c:pt>
                <c:pt idx="169">
                  <c:v>25.315713086884553</c:v>
                </c:pt>
                <c:pt idx="170">
                  <c:v>25.315713086884553</c:v>
                </c:pt>
                <c:pt idx="171">
                  <c:v>25.315713086884553</c:v>
                </c:pt>
                <c:pt idx="172">
                  <c:v>24.049927432540326</c:v>
                </c:pt>
                <c:pt idx="173">
                  <c:v>24.049927432540326</c:v>
                </c:pt>
                <c:pt idx="174">
                  <c:v>25.315713086884553</c:v>
                </c:pt>
                <c:pt idx="175">
                  <c:v>25.315713086884553</c:v>
                </c:pt>
                <c:pt idx="176">
                  <c:v>25.315713086884553</c:v>
                </c:pt>
                <c:pt idx="177">
                  <c:v>25.315713086884553</c:v>
                </c:pt>
                <c:pt idx="178">
                  <c:v>25.315713086884553</c:v>
                </c:pt>
                <c:pt idx="179">
                  <c:v>25.315713086884553</c:v>
                </c:pt>
                <c:pt idx="180">
                  <c:v>25.315713086884553</c:v>
                </c:pt>
                <c:pt idx="181">
                  <c:v>25.315713086884553</c:v>
                </c:pt>
                <c:pt idx="182">
                  <c:v>25.315713086884553</c:v>
                </c:pt>
                <c:pt idx="183">
                  <c:v>25.315713086884553</c:v>
                </c:pt>
                <c:pt idx="184">
                  <c:v>25.315713086884553</c:v>
                </c:pt>
                <c:pt idx="185">
                  <c:v>26.581498741228785</c:v>
                </c:pt>
                <c:pt idx="186">
                  <c:v>26.581498741228785</c:v>
                </c:pt>
                <c:pt idx="187">
                  <c:v>26.581498741228785</c:v>
                </c:pt>
                <c:pt idx="188">
                  <c:v>27.847284395573002</c:v>
                </c:pt>
                <c:pt idx="189">
                  <c:v>26.581498741228785</c:v>
                </c:pt>
                <c:pt idx="190">
                  <c:v>26.581498741228785</c:v>
                </c:pt>
                <c:pt idx="191">
                  <c:v>26.581498741228785</c:v>
                </c:pt>
                <c:pt idx="192">
                  <c:v>25.315713086884553</c:v>
                </c:pt>
                <c:pt idx="193">
                  <c:v>26.581498741228785</c:v>
                </c:pt>
                <c:pt idx="194">
                  <c:v>27.847284395573002</c:v>
                </c:pt>
                <c:pt idx="195">
                  <c:v>27.847284395573002</c:v>
                </c:pt>
                <c:pt idx="196">
                  <c:v>27.847284395573002</c:v>
                </c:pt>
                <c:pt idx="197">
                  <c:v>27.847284395573002</c:v>
                </c:pt>
                <c:pt idx="198">
                  <c:v>27.847284395573002</c:v>
                </c:pt>
                <c:pt idx="199">
                  <c:v>27.847284395573002</c:v>
                </c:pt>
                <c:pt idx="200">
                  <c:v>27.847284395573002</c:v>
                </c:pt>
                <c:pt idx="201">
                  <c:v>27.847284395573002</c:v>
                </c:pt>
                <c:pt idx="202">
                  <c:v>26.581498741228785</c:v>
                </c:pt>
                <c:pt idx="203">
                  <c:v>27.847284395573002</c:v>
                </c:pt>
                <c:pt idx="204">
                  <c:v>27.847284395573002</c:v>
                </c:pt>
                <c:pt idx="205">
                  <c:v>29.113070049917237</c:v>
                </c:pt>
                <c:pt idx="206">
                  <c:v>27.847284395573002</c:v>
                </c:pt>
                <c:pt idx="207">
                  <c:v>27.847284395573002</c:v>
                </c:pt>
                <c:pt idx="208">
                  <c:v>27.847284395573002</c:v>
                </c:pt>
                <c:pt idx="209">
                  <c:v>27.847284395573002</c:v>
                </c:pt>
                <c:pt idx="210">
                  <c:v>27.847284395573002</c:v>
                </c:pt>
                <c:pt idx="211">
                  <c:v>27.847284395573002</c:v>
                </c:pt>
                <c:pt idx="212">
                  <c:v>27.847284395573002</c:v>
                </c:pt>
                <c:pt idx="213">
                  <c:v>29.113070049917237</c:v>
                </c:pt>
                <c:pt idx="214">
                  <c:v>29.113070049917237</c:v>
                </c:pt>
                <c:pt idx="215">
                  <c:v>30.3788557042615</c:v>
                </c:pt>
                <c:pt idx="216">
                  <c:v>30.3788557042615</c:v>
                </c:pt>
                <c:pt idx="217">
                  <c:v>30.3788557042615</c:v>
                </c:pt>
                <c:pt idx="218">
                  <c:v>30.3788557042615</c:v>
                </c:pt>
                <c:pt idx="219">
                  <c:v>31.644641358605693</c:v>
                </c:pt>
                <c:pt idx="220">
                  <c:v>30.3788557042615</c:v>
                </c:pt>
                <c:pt idx="221">
                  <c:v>30.3788557042615</c:v>
                </c:pt>
                <c:pt idx="222">
                  <c:v>31.644641358605693</c:v>
                </c:pt>
                <c:pt idx="223">
                  <c:v>32.910427012949896</c:v>
                </c:pt>
                <c:pt idx="224">
                  <c:v>32.910427012949896</c:v>
                </c:pt>
                <c:pt idx="225">
                  <c:v>32.910427012949896</c:v>
                </c:pt>
                <c:pt idx="226">
                  <c:v>32.910427012949896</c:v>
                </c:pt>
                <c:pt idx="227">
                  <c:v>32.910427012949896</c:v>
                </c:pt>
                <c:pt idx="228">
                  <c:v>31.644641358605693</c:v>
                </c:pt>
                <c:pt idx="229">
                  <c:v>31.644641358605693</c:v>
                </c:pt>
                <c:pt idx="230">
                  <c:v>29.113070049917237</c:v>
                </c:pt>
                <c:pt idx="231">
                  <c:v>29.113070049917237</c:v>
                </c:pt>
                <c:pt idx="232">
                  <c:v>29.113070049917237</c:v>
                </c:pt>
                <c:pt idx="233">
                  <c:v>29.113070049917237</c:v>
                </c:pt>
                <c:pt idx="234">
                  <c:v>27.847284395573002</c:v>
                </c:pt>
                <c:pt idx="235">
                  <c:v>27.847284395573002</c:v>
                </c:pt>
                <c:pt idx="236">
                  <c:v>26.581498741228785</c:v>
                </c:pt>
                <c:pt idx="237">
                  <c:v>25.315713086884553</c:v>
                </c:pt>
                <c:pt idx="238">
                  <c:v>25.315713086884553</c:v>
                </c:pt>
                <c:pt idx="239">
                  <c:v>24.049927432540326</c:v>
                </c:pt>
                <c:pt idx="240">
                  <c:v>24.049927432540326</c:v>
                </c:pt>
                <c:pt idx="241">
                  <c:v>24.049927432540326</c:v>
                </c:pt>
                <c:pt idx="242">
                  <c:v>24.049927432540326</c:v>
                </c:pt>
                <c:pt idx="243">
                  <c:v>24.049927432540326</c:v>
                </c:pt>
                <c:pt idx="244">
                  <c:v>22.784141778196087</c:v>
                </c:pt>
                <c:pt idx="245">
                  <c:v>22.784141778196087</c:v>
                </c:pt>
                <c:pt idx="246">
                  <c:v>21.518356123851891</c:v>
                </c:pt>
                <c:pt idx="247">
                  <c:v>21.518356123851891</c:v>
                </c:pt>
                <c:pt idx="248">
                  <c:v>21.518356123851891</c:v>
                </c:pt>
                <c:pt idx="249">
                  <c:v>21.518356123851891</c:v>
                </c:pt>
                <c:pt idx="250">
                  <c:v>20.252570469507646</c:v>
                </c:pt>
                <c:pt idx="251">
                  <c:v>20.252570469507646</c:v>
                </c:pt>
                <c:pt idx="252">
                  <c:v>20.252570469507646</c:v>
                </c:pt>
                <c:pt idx="253">
                  <c:v>20.252570469507646</c:v>
                </c:pt>
                <c:pt idx="254">
                  <c:v>20.252570469507646</c:v>
                </c:pt>
                <c:pt idx="255">
                  <c:v>20.252570469507646</c:v>
                </c:pt>
                <c:pt idx="256">
                  <c:v>18.986784815163332</c:v>
                </c:pt>
                <c:pt idx="257">
                  <c:v>18.986784815163332</c:v>
                </c:pt>
                <c:pt idx="258">
                  <c:v>18.986784815163332</c:v>
                </c:pt>
                <c:pt idx="259">
                  <c:v>18.986784815163332</c:v>
                </c:pt>
                <c:pt idx="260">
                  <c:v>18.986784815163332</c:v>
                </c:pt>
                <c:pt idx="261">
                  <c:v>18.986784815163332</c:v>
                </c:pt>
                <c:pt idx="262">
                  <c:v>18.986784815163332</c:v>
                </c:pt>
                <c:pt idx="263">
                  <c:v>18.986784815163332</c:v>
                </c:pt>
                <c:pt idx="264">
                  <c:v>18.986784815163332</c:v>
                </c:pt>
                <c:pt idx="265">
                  <c:v>17.72099916081919</c:v>
                </c:pt>
                <c:pt idx="266">
                  <c:v>17.72099916081919</c:v>
                </c:pt>
                <c:pt idx="267">
                  <c:v>17.72099916081919</c:v>
                </c:pt>
                <c:pt idx="268">
                  <c:v>16.455213506474912</c:v>
                </c:pt>
                <c:pt idx="269">
                  <c:v>16.455213506474912</c:v>
                </c:pt>
                <c:pt idx="270">
                  <c:v>16.455213506474912</c:v>
                </c:pt>
                <c:pt idx="271">
                  <c:v>17.72099916081919</c:v>
                </c:pt>
                <c:pt idx="272">
                  <c:v>17.72099916081919</c:v>
                </c:pt>
                <c:pt idx="273">
                  <c:v>17.72099916081919</c:v>
                </c:pt>
                <c:pt idx="274">
                  <c:v>17.72099916081919</c:v>
                </c:pt>
                <c:pt idx="275">
                  <c:v>16.455213506474912</c:v>
                </c:pt>
                <c:pt idx="276">
                  <c:v>16.455213506474912</c:v>
                </c:pt>
                <c:pt idx="277">
                  <c:v>16.455213506474912</c:v>
                </c:pt>
                <c:pt idx="278">
                  <c:v>16.455213506474912</c:v>
                </c:pt>
                <c:pt idx="279">
                  <c:v>16.455213506474912</c:v>
                </c:pt>
                <c:pt idx="280">
                  <c:v>16.455213506474912</c:v>
                </c:pt>
                <c:pt idx="281">
                  <c:v>16.455213506474912</c:v>
                </c:pt>
                <c:pt idx="282">
                  <c:v>16.455213506474912</c:v>
                </c:pt>
                <c:pt idx="283">
                  <c:v>16.455213506474912</c:v>
                </c:pt>
                <c:pt idx="284">
                  <c:v>16.455213506474912</c:v>
                </c:pt>
                <c:pt idx="285">
                  <c:v>16.455213506474912</c:v>
                </c:pt>
                <c:pt idx="286">
                  <c:v>16.455213506474912</c:v>
                </c:pt>
                <c:pt idx="287">
                  <c:v>16.455213506474912</c:v>
                </c:pt>
                <c:pt idx="288">
                  <c:v>16.455213506474912</c:v>
                </c:pt>
                <c:pt idx="289">
                  <c:v>16.455213506474912</c:v>
                </c:pt>
                <c:pt idx="290">
                  <c:v>16.455213506474912</c:v>
                </c:pt>
                <c:pt idx="291">
                  <c:v>16.455213506474912</c:v>
                </c:pt>
                <c:pt idx="292">
                  <c:v>16.455213506474912</c:v>
                </c:pt>
                <c:pt idx="293">
                  <c:v>16.455213506474912</c:v>
                </c:pt>
                <c:pt idx="294">
                  <c:v>16.455213506474912</c:v>
                </c:pt>
                <c:pt idx="295">
                  <c:v>16.455213506474912</c:v>
                </c:pt>
                <c:pt idx="296">
                  <c:v>16.455213506474912</c:v>
                </c:pt>
                <c:pt idx="297">
                  <c:v>16.455213506474912</c:v>
                </c:pt>
                <c:pt idx="298">
                  <c:v>16.455213506474912</c:v>
                </c:pt>
                <c:pt idx="299">
                  <c:v>16.455213506474912</c:v>
                </c:pt>
                <c:pt idx="300">
                  <c:v>16.455213506474912</c:v>
                </c:pt>
                <c:pt idx="301">
                  <c:v>16.455213506474912</c:v>
                </c:pt>
                <c:pt idx="302">
                  <c:v>17.72099916081919</c:v>
                </c:pt>
                <c:pt idx="303">
                  <c:v>16.455213506474912</c:v>
                </c:pt>
                <c:pt idx="304">
                  <c:v>16.455213506474912</c:v>
                </c:pt>
                <c:pt idx="305">
                  <c:v>16.455213506474912</c:v>
                </c:pt>
                <c:pt idx="306">
                  <c:v>16.455213506474912</c:v>
                </c:pt>
                <c:pt idx="307">
                  <c:v>16.455213506474912</c:v>
                </c:pt>
                <c:pt idx="308">
                  <c:v>16.455213506474912</c:v>
                </c:pt>
                <c:pt idx="309">
                  <c:v>17.72099916081919</c:v>
                </c:pt>
                <c:pt idx="310">
                  <c:v>16.455213506474912</c:v>
                </c:pt>
                <c:pt idx="311">
                  <c:v>16.455213506474912</c:v>
                </c:pt>
                <c:pt idx="312">
                  <c:v>16.455213506474912</c:v>
                </c:pt>
                <c:pt idx="313">
                  <c:v>16.455213506474912</c:v>
                </c:pt>
                <c:pt idx="314">
                  <c:v>16.455213506474912</c:v>
                </c:pt>
                <c:pt idx="315">
                  <c:v>16.455213506474912</c:v>
                </c:pt>
                <c:pt idx="316">
                  <c:v>16.455213506474912</c:v>
                </c:pt>
                <c:pt idx="317">
                  <c:v>16.455213506474912</c:v>
                </c:pt>
                <c:pt idx="318">
                  <c:v>16.455213506474912</c:v>
                </c:pt>
                <c:pt idx="319">
                  <c:v>17.72099916081919</c:v>
                </c:pt>
                <c:pt idx="320">
                  <c:v>16.455213506474912</c:v>
                </c:pt>
                <c:pt idx="321">
                  <c:v>16.455213506474912</c:v>
                </c:pt>
                <c:pt idx="322">
                  <c:v>16.455213506474912</c:v>
                </c:pt>
                <c:pt idx="323">
                  <c:v>16.455213506474912</c:v>
                </c:pt>
                <c:pt idx="324">
                  <c:v>17.72099916081919</c:v>
                </c:pt>
                <c:pt idx="325">
                  <c:v>16.455213506474912</c:v>
                </c:pt>
                <c:pt idx="326">
                  <c:v>16.455213506474912</c:v>
                </c:pt>
                <c:pt idx="327">
                  <c:v>16.455213506474912</c:v>
                </c:pt>
                <c:pt idx="328">
                  <c:v>16.455213506474912</c:v>
                </c:pt>
                <c:pt idx="329">
                  <c:v>16.455213506474912</c:v>
                </c:pt>
                <c:pt idx="330">
                  <c:v>16.455213506474912</c:v>
                </c:pt>
                <c:pt idx="331">
                  <c:v>16.455213506474912</c:v>
                </c:pt>
                <c:pt idx="332">
                  <c:v>16.455213506474912</c:v>
                </c:pt>
                <c:pt idx="333">
                  <c:v>16.455213506474912</c:v>
                </c:pt>
                <c:pt idx="334">
                  <c:v>16.455213506474912</c:v>
                </c:pt>
                <c:pt idx="335">
                  <c:v>16.455213506474912</c:v>
                </c:pt>
                <c:pt idx="336">
                  <c:v>16.455213506474912</c:v>
                </c:pt>
                <c:pt idx="337">
                  <c:v>16.455213506474912</c:v>
                </c:pt>
                <c:pt idx="338">
                  <c:v>16.455213506474912</c:v>
                </c:pt>
                <c:pt idx="339">
                  <c:v>16.455213506474912</c:v>
                </c:pt>
                <c:pt idx="340">
                  <c:v>16.455213506474912</c:v>
                </c:pt>
                <c:pt idx="341">
                  <c:v>16.455213506474912</c:v>
                </c:pt>
                <c:pt idx="342">
                  <c:v>16.455213506474912</c:v>
                </c:pt>
                <c:pt idx="343">
                  <c:v>16.455213506474912</c:v>
                </c:pt>
                <c:pt idx="344">
                  <c:v>16.455213506474912</c:v>
                </c:pt>
                <c:pt idx="345">
                  <c:v>16.455213506474912</c:v>
                </c:pt>
                <c:pt idx="346">
                  <c:v>16.455213506474912</c:v>
                </c:pt>
                <c:pt idx="347">
                  <c:v>16.455213506474912</c:v>
                </c:pt>
                <c:pt idx="348">
                  <c:v>16.455213506474912</c:v>
                </c:pt>
                <c:pt idx="349">
                  <c:v>17.72099916081919</c:v>
                </c:pt>
                <c:pt idx="350">
                  <c:v>17.72099916081919</c:v>
                </c:pt>
                <c:pt idx="351">
                  <c:v>16.455213506474912</c:v>
                </c:pt>
                <c:pt idx="352">
                  <c:v>17.72099916081919</c:v>
                </c:pt>
                <c:pt idx="353">
                  <c:v>16.455213506474912</c:v>
                </c:pt>
                <c:pt idx="354">
                  <c:v>16.455213506474912</c:v>
                </c:pt>
                <c:pt idx="355">
                  <c:v>16.455213506474912</c:v>
                </c:pt>
                <c:pt idx="356">
                  <c:v>16.455213506474912</c:v>
                </c:pt>
                <c:pt idx="357">
                  <c:v>17.72099916081919</c:v>
                </c:pt>
                <c:pt idx="358">
                  <c:v>17.72099916081919</c:v>
                </c:pt>
                <c:pt idx="359">
                  <c:v>17.72099916081919</c:v>
                </c:pt>
                <c:pt idx="360">
                  <c:v>17.72099916081919</c:v>
                </c:pt>
                <c:pt idx="361">
                  <c:v>17.72099916081919</c:v>
                </c:pt>
                <c:pt idx="362">
                  <c:v>17.72099916081919</c:v>
                </c:pt>
                <c:pt idx="363">
                  <c:v>16.455213506474912</c:v>
                </c:pt>
                <c:pt idx="364">
                  <c:v>16.455213506474912</c:v>
                </c:pt>
                <c:pt idx="365">
                  <c:v>17.72099916081919</c:v>
                </c:pt>
                <c:pt idx="366">
                  <c:v>17.72099916081919</c:v>
                </c:pt>
                <c:pt idx="367">
                  <c:v>17.72099916081919</c:v>
                </c:pt>
                <c:pt idx="368">
                  <c:v>17.72099916081919</c:v>
                </c:pt>
                <c:pt idx="369">
                  <c:v>17.72099916081919</c:v>
                </c:pt>
                <c:pt idx="370">
                  <c:v>16.455213506474912</c:v>
                </c:pt>
                <c:pt idx="371">
                  <c:v>17.72099916081919</c:v>
                </c:pt>
                <c:pt idx="372">
                  <c:v>17.72099916081919</c:v>
                </c:pt>
                <c:pt idx="373">
                  <c:v>16.455213506474912</c:v>
                </c:pt>
                <c:pt idx="374">
                  <c:v>16.455213506474912</c:v>
                </c:pt>
                <c:pt idx="375">
                  <c:v>16.455213506474912</c:v>
                </c:pt>
                <c:pt idx="376">
                  <c:v>17.72099916081919</c:v>
                </c:pt>
                <c:pt idx="377">
                  <c:v>17.72099916081919</c:v>
                </c:pt>
                <c:pt idx="378">
                  <c:v>17.72099916081919</c:v>
                </c:pt>
                <c:pt idx="379">
                  <c:v>16.455213506474912</c:v>
                </c:pt>
                <c:pt idx="380">
                  <c:v>17.72099916081919</c:v>
                </c:pt>
                <c:pt idx="381">
                  <c:v>17.72099916081919</c:v>
                </c:pt>
                <c:pt idx="382">
                  <c:v>16.455213506474912</c:v>
                </c:pt>
                <c:pt idx="383">
                  <c:v>16.455213506474912</c:v>
                </c:pt>
                <c:pt idx="384">
                  <c:v>16.455213506474912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A50FSV!$P$4:$P$388</c:f>
              <c:numCache>
                <c:formatCode>General</c:formatCode>
                <c:ptCount val="385"/>
                <c:pt idx="0">
                  <c:v>0</c:v>
                </c:pt>
                <c:pt idx="1">
                  <c:v>2.5000000000000044E-3</c:v>
                </c:pt>
                <c:pt idx="2">
                  <c:v>5.0000000000000079E-3</c:v>
                </c:pt>
                <c:pt idx="3">
                  <c:v>7.5000000000000119E-3</c:v>
                </c:pt>
                <c:pt idx="4">
                  <c:v>1.0000000000000005E-2</c:v>
                </c:pt>
                <c:pt idx="5">
                  <c:v>1.2500000000000001E-2</c:v>
                </c:pt>
                <c:pt idx="6">
                  <c:v>1.4999999999999998E-2</c:v>
                </c:pt>
                <c:pt idx="7">
                  <c:v>1.7500000000000005E-2</c:v>
                </c:pt>
                <c:pt idx="8">
                  <c:v>2.0000000000000011E-2</c:v>
                </c:pt>
                <c:pt idx="9">
                  <c:v>2.2500000000000006E-2</c:v>
                </c:pt>
                <c:pt idx="10">
                  <c:v>2.5000000000000001E-2</c:v>
                </c:pt>
                <c:pt idx="11">
                  <c:v>2.7500000000000011E-2</c:v>
                </c:pt>
                <c:pt idx="12">
                  <c:v>3.0000000000000002E-2</c:v>
                </c:pt>
                <c:pt idx="13">
                  <c:v>3.2500000000000001E-2</c:v>
                </c:pt>
                <c:pt idx="14">
                  <c:v>3.500000000000001E-2</c:v>
                </c:pt>
                <c:pt idx="15">
                  <c:v>3.7500000000000006E-2</c:v>
                </c:pt>
                <c:pt idx="16">
                  <c:v>4.0000000000000022E-2</c:v>
                </c:pt>
                <c:pt idx="17">
                  <c:v>4.2500000000000003E-2</c:v>
                </c:pt>
                <c:pt idx="18">
                  <c:v>4.5000000000000012E-2</c:v>
                </c:pt>
                <c:pt idx="19">
                  <c:v>4.7500000000000014E-2</c:v>
                </c:pt>
                <c:pt idx="20">
                  <c:v>0.05</c:v>
                </c:pt>
                <c:pt idx="21">
                  <c:v>5.2500000000000012E-2</c:v>
                </c:pt>
                <c:pt idx="22">
                  <c:v>5.5000000000000014E-2</c:v>
                </c:pt>
                <c:pt idx="23">
                  <c:v>5.7500000000000023E-2</c:v>
                </c:pt>
                <c:pt idx="24">
                  <c:v>6.0000000000000032E-2</c:v>
                </c:pt>
                <c:pt idx="25">
                  <c:v>6.25E-2</c:v>
                </c:pt>
                <c:pt idx="26">
                  <c:v>6.5000000000000002E-2</c:v>
                </c:pt>
                <c:pt idx="27">
                  <c:v>6.7500000000000004E-2</c:v>
                </c:pt>
                <c:pt idx="28">
                  <c:v>7.0000000000000021E-2</c:v>
                </c:pt>
                <c:pt idx="29">
                  <c:v>7.2500000000000023E-2</c:v>
                </c:pt>
                <c:pt idx="30">
                  <c:v>7.5000000000000011E-2</c:v>
                </c:pt>
                <c:pt idx="31">
                  <c:v>7.7500000000000013E-2</c:v>
                </c:pt>
                <c:pt idx="32">
                  <c:v>8.0000000000000043E-2</c:v>
                </c:pt>
                <c:pt idx="33">
                  <c:v>8.2500000000000004E-2</c:v>
                </c:pt>
                <c:pt idx="34">
                  <c:v>8.5000000000000006E-2</c:v>
                </c:pt>
                <c:pt idx="35">
                  <c:v>8.7500000000000008E-2</c:v>
                </c:pt>
                <c:pt idx="36">
                  <c:v>9.0000000000000024E-2</c:v>
                </c:pt>
                <c:pt idx="37">
                  <c:v>9.2500000000000027E-2</c:v>
                </c:pt>
                <c:pt idx="38">
                  <c:v>9.5000000000000043E-2</c:v>
                </c:pt>
                <c:pt idx="39">
                  <c:v>9.7500000000000045E-2</c:v>
                </c:pt>
                <c:pt idx="40">
                  <c:v>0.1</c:v>
                </c:pt>
                <c:pt idx="41">
                  <c:v>0.10250000000000002</c:v>
                </c:pt>
                <c:pt idx="42">
                  <c:v>0.10500000000000002</c:v>
                </c:pt>
                <c:pt idx="43">
                  <c:v>0.10750000000000012</c:v>
                </c:pt>
                <c:pt idx="44">
                  <c:v>0.11</c:v>
                </c:pt>
                <c:pt idx="45">
                  <c:v>0.1125</c:v>
                </c:pt>
                <c:pt idx="46">
                  <c:v>0.115</c:v>
                </c:pt>
                <c:pt idx="47">
                  <c:v>0.11750000000000002</c:v>
                </c:pt>
                <c:pt idx="48">
                  <c:v>0.12000000000000002</c:v>
                </c:pt>
                <c:pt idx="49">
                  <c:v>0.12250000000000009</c:v>
                </c:pt>
                <c:pt idx="50">
                  <c:v>0.125</c:v>
                </c:pt>
                <c:pt idx="51">
                  <c:v>0.1275</c:v>
                </c:pt>
                <c:pt idx="52">
                  <c:v>0.13</c:v>
                </c:pt>
                <c:pt idx="53">
                  <c:v>0.13250000000000001</c:v>
                </c:pt>
                <c:pt idx="54">
                  <c:v>0.13500000000000001</c:v>
                </c:pt>
                <c:pt idx="55">
                  <c:v>0.13750000000000001</c:v>
                </c:pt>
                <c:pt idx="56">
                  <c:v>0.14000000000000001</c:v>
                </c:pt>
                <c:pt idx="57">
                  <c:v>0.14250000000000004</c:v>
                </c:pt>
                <c:pt idx="58">
                  <c:v>0.14500000000000021</c:v>
                </c:pt>
                <c:pt idx="59">
                  <c:v>0.14750000000000021</c:v>
                </c:pt>
                <c:pt idx="60">
                  <c:v>0.15000000000000024</c:v>
                </c:pt>
                <c:pt idx="61">
                  <c:v>0.15250000000000025</c:v>
                </c:pt>
                <c:pt idx="62">
                  <c:v>0.15500000000000028</c:v>
                </c:pt>
                <c:pt idx="63">
                  <c:v>0.15750000000000028</c:v>
                </c:pt>
                <c:pt idx="64">
                  <c:v>0.16</c:v>
                </c:pt>
                <c:pt idx="65">
                  <c:v>0.16250000000000001</c:v>
                </c:pt>
                <c:pt idx="66">
                  <c:v>0.16500000000000001</c:v>
                </c:pt>
                <c:pt idx="67">
                  <c:v>0.16750000000000001</c:v>
                </c:pt>
                <c:pt idx="68">
                  <c:v>0.17</c:v>
                </c:pt>
                <c:pt idx="69">
                  <c:v>0.17250000000000001</c:v>
                </c:pt>
                <c:pt idx="70">
                  <c:v>0.17500000000000004</c:v>
                </c:pt>
                <c:pt idx="71">
                  <c:v>0.17750000000000021</c:v>
                </c:pt>
                <c:pt idx="72">
                  <c:v>0.18000000000000024</c:v>
                </c:pt>
                <c:pt idx="73">
                  <c:v>0.18250000000000025</c:v>
                </c:pt>
                <c:pt idx="74">
                  <c:v>0.18500000000000025</c:v>
                </c:pt>
                <c:pt idx="75">
                  <c:v>0.18750000000000028</c:v>
                </c:pt>
                <c:pt idx="76">
                  <c:v>0.19</c:v>
                </c:pt>
                <c:pt idx="77">
                  <c:v>0.1925</c:v>
                </c:pt>
                <c:pt idx="78">
                  <c:v>0.19500000000000001</c:v>
                </c:pt>
                <c:pt idx="79">
                  <c:v>0.19750000000000001</c:v>
                </c:pt>
                <c:pt idx="80">
                  <c:v>0.2</c:v>
                </c:pt>
                <c:pt idx="81">
                  <c:v>0.20250000000000001</c:v>
                </c:pt>
                <c:pt idx="82">
                  <c:v>0.20500000000000004</c:v>
                </c:pt>
                <c:pt idx="83">
                  <c:v>0.20750000000000021</c:v>
                </c:pt>
                <c:pt idx="84">
                  <c:v>0.21000000000000021</c:v>
                </c:pt>
                <c:pt idx="85">
                  <c:v>0.21250000000000024</c:v>
                </c:pt>
                <c:pt idx="86">
                  <c:v>0.21500000000000025</c:v>
                </c:pt>
                <c:pt idx="87">
                  <c:v>0.21750000000000028</c:v>
                </c:pt>
                <c:pt idx="88">
                  <c:v>0.22</c:v>
                </c:pt>
                <c:pt idx="89">
                  <c:v>0.2225</c:v>
                </c:pt>
                <c:pt idx="90">
                  <c:v>0.22500000000000001</c:v>
                </c:pt>
                <c:pt idx="91">
                  <c:v>0.22750000000000001</c:v>
                </c:pt>
                <c:pt idx="92">
                  <c:v>0.23</c:v>
                </c:pt>
                <c:pt idx="93">
                  <c:v>0.23250000000000001</c:v>
                </c:pt>
                <c:pt idx="94">
                  <c:v>0.23500000000000001</c:v>
                </c:pt>
                <c:pt idx="95">
                  <c:v>0.23750000000000004</c:v>
                </c:pt>
                <c:pt idx="96">
                  <c:v>0.24000000000000021</c:v>
                </c:pt>
                <c:pt idx="97">
                  <c:v>0.24250000000000024</c:v>
                </c:pt>
                <c:pt idx="98">
                  <c:v>0.24500000000000025</c:v>
                </c:pt>
                <c:pt idx="99">
                  <c:v>0.24750000000000025</c:v>
                </c:pt>
                <c:pt idx="100">
                  <c:v>0.25</c:v>
                </c:pt>
                <c:pt idx="101">
                  <c:v>0.2525</c:v>
                </c:pt>
                <c:pt idx="102">
                  <c:v>0.255</c:v>
                </c:pt>
                <c:pt idx="103">
                  <c:v>0.25750000000000001</c:v>
                </c:pt>
                <c:pt idx="104">
                  <c:v>0.26</c:v>
                </c:pt>
                <c:pt idx="105">
                  <c:v>0.26250000000000001</c:v>
                </c:pt>
                <c:pt idx="106">
                  <c:v>0.26500000000000001</c:v>
                </c:pt>
                <c:pt idx="107">
                  <c:v>0.26750000000000002</c:v>
                </c:pt>
                <c:pt idx="108">
                  <c:v>0.27</c:v>
                </c:pt>
                <c:pt idx="109">
                  <c:v>0.27250000000000002</c:v>
                </c:pt>
                <c:pt idx="110">
                  <c:v>0.27500000000000002</c:v>
                </c:pt>
                <c:pt idx="111">
                  <c:v>0.27750000000000002</c:v>
                </c:pt>
                <c:pt idx="112">
                  <c:v>0.28000000000000008</c:v>
                </c:pt>
                <c:pt idx="113">
                  <c:v>0.28250000000000008</c:v>
                </c:pt>
                <c:pt idx="114">
                  <c:v>0.28500000000000031</c:v>
                </c:pt>
                <c:pt idx="115">
                  <c:v>0.28750000000000031</c:v>
                </c:pt>
                <c:pt idx="116">
                  <c:v>0.29000000000000031</c:v>
                </c:pt>
                <c:pt idx="117">
                  <c:v>0.29250000000000032</c:v>
                </c:pt>
                <c:pt idx="118">
                  <c:v>0.29500000000000032</c:v>
                </c:pt>
                <c:pt idx="119">
                  <c:v>0.29750000000000032</c:v>
                </c:pt>
                <c:pt idx="120">
                  <c:v>0.30000000000000032</c:v>
                </c:pt>
                <c:pt idx="121">
                  <c:v>0.30250000000000032</c:v>
                </c:pt>
                <c:pt idx="122">
                  <c:v>0.30500000000000038</c:v>
                </c:pt>
                <c:pt idx="123">
                  <c:v>0.30750000000000038</c:v>
                </c:pt>
                <c:pt idx="124">
                  <c:v>0.3100000000000005</c:v>
                </c:pt>
                <c:pt idx="125">
                  <c:v>0.3125000000000005</c:v>
                </c:pt>
                <c:pt idx="126">
                  <c:v>0.3150000000000005</c:v>
                </c:pt>
                <c:pt idx="127">
                  <c:v>0.31750000000000056</c:v>
                </c:pt>
                <c:pt idx="128">
                  <c:v>0.32000000000000056</c:v>
                </c:pt>
                <c:pt idx="129">
                  <c:v>0.32250000000000056</c:v>
                </c:pt>
                <c:pt idx="130">
                  <c:v>0.32500000000000057</c:v>
                </c:pt>
                <c:pt idx="131">
                  <c:v>0.32750000000000057</c:v>
                </c:pt>
                <c:pt idx="132">
                  <c:v>0.33000000000000063</c:v>
                </c:pt>
                <c:pt idx="133">
                  <c:v>0.33250000000000063</c:v>
                </c:pt>
                <c:pt idx="134">
                  <c:v>0.33500000000000063</c:v>
                </c:pt>
                <c:pt idx="135">
                  <c:v>0.33750000000000063</c:v>
                </c:pt>
                <c:pt idx="136">
                  <c:v>0.34</c:v>
                </c:pt>
                <c:pt idx="137">
                  <c:v>0.34250000000000008</c:v>
                </c:pt>
                <c:pt idx="138">
                  <c:v>0.34500000000000008</c:v>
                </c:pt>
                <c:pt idx="139">
                  <c:v>0.34750000000000031</c:v>
                </c:pt>
                <c:pt idx="140">
                  <c:v>0.35000000000000031</c:v>
                </c:pt>
                <c:pt idx="141">
                  <c:v>0.35250000000000031</c:v>
                </c:pt>
                <c:pt idx="142">
                  <c:v>0.35500000000000032</c:v>
                </c:pt>
                <c:pt idx="143">
                  <c:v>0.35750000000000032</c:v>
                </c:pt>
                <c:pt idx="144">
                  <c:v>0.36000000000000032</c:v>
                </c:pt>
                <c:pt idx="145">
                  <c:v>0.36250000000000032</c:v>
                </c:pt>
                <c:pt idx="146">
                  <c:v>0.36500000000000032</c:v>
                </c:pt>
                <c:pt idx="147">
                  <c:v>0.36750000000000038</c:v>
                </c:pt>
                <c:pt idx="148">
                  <c:v>0.37000000000000038</c:v>
                </c:pt>
                <c:pt idx="149">
                  <c:v>0.3725000000000005</c:v>
                </c:pt>
                <c:pt idx="150">
                  <c:v>0.3750000000000005</c:v>
                </c:pt>
                <c:pt idx="151">
                  <c:v>0.3775000000000005</c:v>
                </c:pt>
                <c:pt idx="152">
                  <c:v>0.38000000000000056</c:v>
                </c:pt>
                <c:pt idx="153">
                  <c:v>0.38250000000000056</c:v>
                </c:pt>
                <c:pt idx="154">
                  <c:v>0.38500000000000056</c:v>
                </c:pt>
                <c:pt idx="155">
                  <c:v>0.38750000000000057</c:v>
                </c:pt>
                <c:pt idx="156">
                  <c:v>0.39000000000000057</c:v>
                </c:pt>
                <c:pt idx="157">
                  <c:v>0.39250000000000063</c:v>
                </c:pt>
                <c:pt idx="158">
                  <c:v>0.39500000000000063</c:v>
                </c:pt>
                <c:pt idx="159">
                  <c:v>0.39750000000000063</c:v>
                </c:pt>
                <c:pt idx="160">
                  <c:v>0.4</c:v>
                </c:pt>
                <c:pt idx="161">
                  <c:v>0.40250000000000002</c:v>
                </c:pt>
                <c:pt idx="162">
                  <c:v>0.40500000000000008</c:v>
                </c:pt>
                <c:pt idx="163">
                  <c:v>0.40750000000000008</c:v>
                </c:pt>
                <c:pt idx="164">
                  <c:v>0.41000000000000031</c:v>
                </c:pt>
                <c:pt idx="165">
                  <c:v>0.41250000000000031</c:v>
                </c:pt>
                <c:pt idx="166">
                  <c:v>0.41500000000000031</c:v>
                </c:pt>
                <c:pt idx="167">
                  <c:v>0.41750000000000032</c:v>
                </c:pt>
                <c:pt idx="168">
                  <c:v>0.42000000000000032</c:v>
                </c:pt>
                <c:pt idx="169">
                  <c:v>0.42250000000000032</c:v>
                </c:pt>
                <c:pt idx="170">
                  <c:v>0.42500000000000032</c:v>
                </c:pt>
                <c:pt idx="171">
                  <c:v>0.42750000000000032</c:v>
                </c:pt>
                <c:pt idx="172">
                  <c:v>0.43000000000000038</c:v>
                </c:pt>
                <c:pt idx="173">
                  <c:v>0.43250000000000038</c:v>
                </c:pt>
                <c:pt idx="174">
                  <c:v>0.4350000000000005</c:v>
                </c:pt>
                <c:pt idx="175">
                  <c:v>0.4375000000000005</c:v>
                </c:pt>
                <c:pt idx="176">
                  <c:v>0.44</c:v>
                </c:pt>
                <c:pt idx="177">
                  <c:v>0.4425</c:v>
                </c:pt>
                <c:pt idx="178">
                  <c:v>0.44500000000000001</c:v>
                </c:pt>
                <c:pt idx="179">
                  <c:v>0.44750000000000001</c:v>
                </c:pt>
                <c:pt idx="180">
                  <c:v>0.45</c:v>
                </c:pt>
                <c:pt idx="181">
                  <c:v>0.45250000000000001</c:v>
                </c:pt>
                <c:pt idx="182">
                  <c:v>0.45500000000000002</c:v>
                </c:pt>
                <c:pt idx="183">
                  <c:v>0.45750000000000002</c:v>
                </c:pt>
                <c:pt idx="184">
                  <c:v>0.46</c:v>
                </c:pt>
                <c:pt idx="185">
                  <c:v>0.46250000000000002</c:v>
                </c:pt>
                <c:pt idx="186">
                  <c:v>0.46500000000000002</c:v>
                </c:pt>
                <c:pt idx="187">
                  <c:v>0.46750000000000008</c:v>
                </c:pt>
                <c:pt idx="188">
                  <c:v>0.47000000000000008</c:v>
                </c:pt>
                <c:pt idx="189">
                  <c:v>0.47250000000000031</c:v>
                </c:pt>
                <c:pt idx="190">
                  <c:v>0.47500000000000031</c:v>
                </c:pt>
                <c:pt idx="191">
                  <c:v>0.47750000000000031</c:v>
                </c:pt>
                <c:pt idx="192">
                  <c:v>0.48000000000000032</c:v>
                </c:pt>
                <c:pt idx="193">
                  <c:v>0.48250000000000032</c:v>
                </c:pt>
                <c:pt idx="194">
                  <c:v>0.48500000000000032</c:v>
                </c:pt>
                <c:pt idx="195">
                  <c:v>0.48750000000000032</c:v>
                </c:pt>
                <c:pt idx="196">
                  <c:v>0.49000000000000032</c:v>
                </c:pt>
                <c:pt idx="197">
                  <c:v>0.49250000000000038</c:v>
                </c:pt>
                <c:pt idx="198">
                  <c:v>0.49500000000000038</c:v>
                </c:pt>
                <c:pt idx="199">
                  <c:v>0.4975000000000005</c:v>
                </c:pt>
                <c:pt idx="200">
                  <c:v>0.5</c:v>
                </c:pt>
                <c:pt idx="201">
                  <c:v>0.50250000000000006</c:v>
                </c:pt>
                <c:pt idx="202">
                  <c:v>0.505</c:v>
                </c:pt>
                <c:pt idx="203">
                  <c:v>0.50750000000000006</c:v>
                </c:pt>
                <c:pt idx="204">
                  <c:v>0.51</c:v>
                </c:pt>
                <c:pt idx="205">
                  <c:v>0.51249999999999996</c:v>
                </c:pt>
                <c:pt idx="206">
                  <c:v>0.51500000000000001</c:v>
                </c:pt>
                <c:pt idx="207">
                  <c:v>0.51749999999999996</c:v>
                </c:pt>
                <c:pt idx="208">
                  <c:v>0.52</c:v>
                </c:pt>
                <c:pt idx="209">
                  <c:v>0.52249999999999996</c:v>
                </c:pt>
                <c:pt idx="210">
                  <c:v>0.52500000000000002</c:v>
                </c:pt>
                <c:pt idx="211">
                  <c:v>0.52749999999999997</c:v>
                </c:pt>
                <c:pt idx="212">
                  <c:v>0.53</c:v>
                </c:pt>
                <c:pt idx="213">
                  <c:v>0.53249999999999997</c:v>
                </c:pt>
                <c:pt idx="214">
                  <c:v>0.53500000000000003</c:v>
                </c:pt>
                <c:pt idx="215">
                  <c:v>0.53749999999999998</c:v>
                </c:pt>
                <c:pt idx="216">
                  <c:v>0.54</c:v>
                </c:pt>
                <c:pt idx="217">
                  <c:v>0.54249999999999998</c:v>
                </c:pt>
                <c:pt idx="218">
                  <c:v>0.54500000000000004</c:v>
                </c:pt>
                <c:pt idx="219">
                  <c:v>0.54749999999999999</c:v>
                </c:pt>
                <c:pt idx="220">
                  <c:v>0.55000000000000004</c:v>
                </c:pt>
                <c:pt idx="221">
                  <c:v>0.55249999999999999</c:v>
                </c:pt>
                <c:pt idx="222">
                  <c:v>0.55500000000000005</c:v>
                </c:pt>
                <c:pt idx="223">
                  <c:v>0.5575</c:v>
                </c:pt>
                <c:pt idx="224">
                  <c:v>0.56000000000000005</c:v>
                </c:pt>
                <c:pt idx="225">
                  <c:v>0.5625</c:v>
                </c:pt>
                <c:pt idx="226">
                  <c:v>0.56500000000000061</c:v>
                </c:pt>
                <c:pt idx="227">
                  <c:v>0.5675</c:v>
                </c:pt>
                <c:pt idx="228">
                  <c:v>0.57000000000000062</c:v>
                </c:pt>
                <c:pt idx="229">
                  <c:v>0.57250000000000001</c:v>
                </c:pt>
                <c:pt idx="230">
                  <c:v>0.57500000000000062</c:v>
                </c:pt>
                <c:pt idx="231">
                  <c:v>0.57750000000000001</c:v>
                </c:pt>
                <c:pt idx="232">
                  <c:v>0.58000000000000007</c:v>
                </c:pt>
                <c:pt idx="233">
                  <c:v>0.58249999999999957</c:v>
                </c:pt>
                <c:pt idx="234">
                  <c:v>0.58499999999999996</c:v>
                </c:pt>
                <c:pt idx="235">
                  <c:v>0.58749999999999958</c:v>
                </c:pt>
                <c:pt idx="236">
                  <c:v>0.59</c:v>
                </c:pt>
                <c:pt idx="237">
                  <c:v>0.59249999999999958</c:v>
                </c:pt>
                <c:pt idx="238">
                  <c:v>0.59499999999999997</c:v>
                </c:pt>
                <c:pt idx="239">
                  <c:v>0.59749999999999959</c:v>
                </c:pt>
                <c:pt idx="240">
                  <c:v>0.60000000000000064</c:v>
                </c:pt>
                <c:pt idx="241">
                  <c:v>0.60250000000000004</c:v>
                </c:pt>
                <c:pt idx="242">
                  <c:v>0.60500000000000065</c:v>
                </c:pt>
                <c:pt idx="243">
                  <c:v>0.60750000000000004</c:v>
                </c:pt>
                <c:pt idx="244">
                  <c:v>0.61000000000000065</c:v>
                </c:pt>
                <c:pt idx="245">
                  <c:v>0.61250000000000004</c:v>
                </c:pt>
                <c:pt idx="246">
                  <c:v>0.61500000000000099</c:v>
                </c:pt>
                <c:pt idx="247">
                  <c:v>0.61750000000000005</c:v>
                </c:pt>
                <c:pt idx="248">
                  <c:v>0.62000000000000099</c:v>
                </c:pt>
                <c:pt idx="249">
                  <c:v>0.62250000000000005</c:v>
                </c:pt>
                <c:pt idx="250">
                  <c:v>0.62500000000000111</c:v>
                </c:pt>
                <c:pt idx="251">
                  <c:v>0.62750000000000061</c:v>
                </c:pt>
                <c:pt idx="252">
                  <c:v>0.63000000000000111</c:v>
                </c:pt>
                <c:pt idx="253">
                  <c:v>0.63250000000000062</c:v>
                </c:pt>
                <c:pt idx="254">
                  <c:v>0.63500000000000112</c:v>
                </c:pt>
                <c:pt idx="255">
                  <c:v>0.63750000000000062</c:v>
                </c:pt>
                <c:pt idx="256">
                  <c:v>0.64000000000000112</c:v>
                </c:pt>
                <c:pt idx="257">
                  <c:v>0.64250000000000063</c:v>
                </c:pt>
                <c:pt idx="258">
                  <c:v>0.64500000000000113</c:v>
                </c:pt>
                <c:pt idx="259">
                  <c:v>0.64750000000000063</c:v>
                </c:pt>
                <c:pt idx="260">
                  <c:v>0.65000000000000124</c:v>
                </c:pt>
                <c:pt idx="261">
                  <c:v>0.65250000000000064</c:v>
                </c:pt>
                <c:pt idx="262">
                  <c:v>0.65500000000000125</c:v>
                </c:pt>
                <c:pt idx="263">
                  <c:v>0.65750000000000064</c:v>
                </c:pt>
                <c:pt idx="264">
                  <c:v>0.66000000000000125</c:v>
                </c:pt>
                <c:pt idx="265">
                  <c:v>0.66250000000000064</c:v>
                </c:pt>
                <c:pt idx="266">
                  <c:v>0.66500000000000126</c:v>
                </c:pt>
                <c:pt idx="267">
                  <c:v>0.66750000000000065</c:v>
                </c:pt>
                <c:pt idx="268">
                  <c:v>0.67000000000000126</c:v>
                </c:pt>
                <c:pt idx="269">
                  <c:v>0.67250000000000065</c:v>
                </c:pt>
                <c:pt idx="270">
                  <c:v>0.67500000000000127</c:v>
                </c:pt>
                <c:pt idx="271">
                  <c:v>0.67750000000000099</c:v>
                </c:pt>
                <c:pt idx="272">
                  <c:v>0.68</c:v>
                </c:pt>
                <c:pt idx="273">
                  <c:v>0.6825</c:v>
                </c:pt>
                <c:pt idx="274">
                  <c:v>0.68500000000000005</c:v>
                </c:pt>
                <c:pt idx="275">
                  <c:v>0.6875</c:v>
                </c:pt>
                <c:pt idx="276">
                  <c:v>0.69000000000000061</c:v>
                </c:pt>
                <c:pt idx="277">
                  <c:v>0.6925</c:v>
                </c:pt>
                <c:pt idx="278">
                  <c:v>0.69500000000000062</c:v>
                </c:pt>
                <c:pt idx="279">
                  <c:v>0.69750000000000001</c:v>
                </c:pt>
                <c:pt idx="280">
                  <c:v>0.70000000000000062</c:v>
                </c:pt>
                <c:pt idx="281">
                  <c:v>0.70250000000000001</c:v>
                </c:pt>
                <c:pt idx="282">
                  <c:v>0.70500000000000063</c:v>
                </c:pt>
                <c:pt idx="283">
                  <c:v>0.70750000000000002</c:v>
                </c:pt>
                <c:pt idx="284">
                  <c:v>0.71000000000000063</c:v>
                </c:pt>
                <c:pt idx="285">
                  <c:v>0.71250000000000002</c:v>
                </c:pt>
                <c:pt idx="286">
                  <c:v>0.71500000000000064</c:v>
                </c:pt>
                <c:pt idx="287">
                  <c:v>0.71750000000000003</c:v>
                </c:pt>
                <c:pt idx="288">
                  <c:v>0.72000000000000064</c:v>
                </c:pt>
                <c:pt idx="289">
                  <c:v>0.72250000000000003</c:v>
                </c:pt>
                <c:pt idx="290">
                  <c:v>0.72500000000000064</c:v>
                </c:pt>
                <c:pt idx="291">
                  <c:v>0.72750000000000004</c:v>
                </c:pt>
                <c:pt idx="292">
                  <c:v>0.73000000000000065</c:v>
                </c:pt>
                <c:pt idx="293">
                  <c:v>0.73250000000000004</c:v>
                </c:pt>
                <c:pt idx="294">
                  <c:v>0.73500000000000065</c:v>
                </c:pt>
                <c:pt idx="295">
                  <c:v>0.73750000000000004</c:v>
                </c:pt>
                <c:pt idx="296">
                  <c:v>0.74000000000000099</c:v>
                </c:pt>
                <c:pt idx="297">
                  <c:v>0.74250000000000005</c:v>
                </c:pt>
                <c:pt idx="298">
                  <c:v>0.74500000000000099</c:v>
                </c:pt>
                <c:pt idx="299">
                  <c:v>0.74750000000000005</c:v>
                </c:pt>
                <c:pt idx="300">
                  <c:v>0.75000000000000111</c:v>
                </c:pt>
                <c:pt idx="301">
                  <c:v>0.75250000000000061</c:v>
                </c:pt>
                <c:pt idx="302">
                  <c:v>0.75500000000000111</c:v>
                </c:pt>
                <c:pt idx="303">
                  <c:v>0.75750000000000062</c:v>
                </c:pt>
                <c:pt idx="304">
                  <c:v>0.76000000000000112</c:v>
                </c:pt>
                <c:pt idx="305">
                  <c:v>0.76250000000000062</c:v>
                </c:pt>
                <c:pt idx="306">
                  <c:v>0.76500000000000112</c:v>
                </c:pt>
                <c:pt idx="307">
                  <c:v>0.76750000000000063</c:v>
                </c:pt>
                <c:pt idx="308">
                  <c:v>0.77000000000000113</c:v>
                </c:pt>
                <c:pt idx="309">
                  <c:v>0.77250000000000063</c:v>
                </c:pt>
                <c:pt idx="310">
                  <c:v>0.77500000000000124</c:v>
                </c:pt>
                <c:pt idx="311">
                  <c:v>0.77750000000000064</c:v>
                </c:pt>
                <c:pt idx="312">
                  <c:v>0.78</c:v>
                </c:pt>
                <c:pt idx="313">
                  <c:v>0.78249999999999997</c:v>
                </c:pt>
                <c:pt idx="314">
                  <c:v>0.78500000000000003</c:v>
                </c:pt>
                <c:pt idx="315">
                  <c:v>0.78749999999999998</c:v>
                </c:pt>
                <c:pt idx="316">
                  <c:v>0.79</c:v>
                </c:pt>
                <c:pt idx="317">
                  <c:v>0.79249999999999998</c:v>
                </c:pt>
                <c:pt idx="318">
                  <c:v>0.79500000000000004</c:v>
                </c:pt>
                <c:pt idx="319">
                  <c:v>0.79749999999999999</c:v>
                </c:pt>
                <c:pt idx="320">
                  <c:v>0.8</c:v>
                </c:pt>
                <c:pt idx="321">
                  <c:v>0.80249999999999999</c:v>
                </c:pt>
                <c:pt idx="322">
                  <c:v>0.80500000000000005</c:v>
                </c:pt>
                <c:pt idx="323">
                  <c:v>0.8075</c:v>
                </c:pt>
                <c:pt idx="324">
                  <c:v>0.81</c:v>
                </c:pt>
                <c:pt idx="325">
                  <c:v>0.8125</c:v>
                </c:pt>
                <c:pt idx="326">
                  <c:v>0.81500000000000061</c:v>
                </c:pt>
                <c:pt idx="327">
                  <c:v>0.8175</c:v>
                </c:pt>
                <c:pt idx="328">
                  <c:v>0.82000000000000062</c:v>
                </c:pt>
                <c:pt idx="329">
                  <c:v>0.82250000000000001</c:v>
                </c:pt>
                <c:pt idx="330">
                  <c:v>0.82500000000000062</c:v>
                </c:pt>
                <c:pt idx="331">
                  <c:v>0.82750000000000001</c:v>
                </c:pt>
                <c:pt idx="332">
                  <c:v>0.83000000000000063</c:v>
                </c:pt>
                <c:pt idx="333">
                  <c:v>0.83250000000000002</c:v>
                </c:pt>
                <c:pt idx="334">
                  <c:v>0.83500000000000063</c:v>
                </c:pt>
                <c:pt idx="335">
                  <c:v>0.83750000000000002</c:v>
                </c:pt>
                <c:pt idx="336">
                  <c:v>0.84000000000000064</c:v>
                </c:pt>
                <c:pt idx="337">
                  <c:v>0.84250000000000003</c:v>
                </c:pt>
                <c:pt idx="338">
                  <c:v>0.84500000000000064</c:v>
                </c:pt>
                <c:pt idx="339">
                  <c:v>0.84750000000000003</c:v>
                </c:pt>
                <c:pt idx="340">
                  <c:v>0.85000000000000064</c:v>
                </c:pt>
                <c:pt idx="341">
                  <c:v>0.85250000000000004</c:v>
                </c:pt>
                <c:pt idx="342">
                  <c:v>0.85500000000000065</c:v>
                </c:pt>
                <c:pt idx="343">
                  <c:v>0.85750000000000004</c:v>
                </c:pt>
                <c:pt idx="344">
                  <c:v>0.86000000000000065</c:v>
                </c:pt>
                <c:pt idx="345">
                  <c:v>0.86250000000000004</c:v>
                </c:pt>
                <c:pt idx="346">
                  <c:v>0.86500000000000099</c:v>
                </c:pt>
                <c:pt idx="347">
                  <c:v>0.86750000000000005</c:v>
                </c:pt>
                <c:pt idx="348">
                  <c:v>0.87000000000000099</c:v>
                </c:pt>
                <c:pt idx="349">
                  <c:v>0.87250000000000005</c:v>
                </c:pt>
                <c:pt idx="350">
                  <c:v>0.87500000000000111</c:v>
                </c:pt>
                <c:pt idx="351">
                  <c:v>0.87750000000000061</c:v>
                </c:pt>
                <c:pt idx="352">
                  <c:v>0.88</c:v>
                </c:pt>
                <c:pt idx="353">
                  <c:v>0.88250000000000006</c:v>
                </c:pt>
                <c:pt idx="354">
                  <c:v>0.88500000000000001</c:v>
                </c:pt>
                <c:pt idx="355">
                  <c:v>0.88750000000000007</c:v>
                </c:pt>
                <c:pt idx="356">
                  <c:v>0.89</c:v>
                </c:pt>
                <c:pt idx="357">
                  <c:v>0.89250000000000007</c:v>
                </c:pt>
                <c:pt idx="358">
                  <c:v>0.89500000000000002</c:v>
                </c:pt>
                <c:pt idx="359">
                  <c:v>0.89749999999999996</c:v>
                </c:pt>
                <c:pt idx="360">
                  <c:v>0.9</c:v>
                </c:pt>
                <c:pt idx="361">
                  <c:v>0.90249999999999997</c:v>
                </c:pt>
                <c:pt idx="362">
                  <c:v>0.90500000000000003</c:v>
                </c:pt>
                <c:pt idx="363">
                  <c:v>0.90749999999999997</c:v>
                </c:pt>
                <c:pt idx="364">
                  <c:v>0.91</c:v>
                </c:pt>
                <c:pt idx="365">
                  <c:v>0.91249999999999998</c:v>
                </c:pt>
                <c:pt idx="366">
                  <c:v>0.91500000000000004</c:v>
                </c:pt>
                <c:pt idx="367">
                  <c:v>0.91749999999999998</c:v>
                </c:pt>
                <c:pt idx="368">
                  <c:v>0.92</c:v>
                </c:pt>
                <c:pt idx="369">
                  <c:v>0.92249999999999999</c:v>
                </c:pt>
                <c:pt idx="370">
                  <c:v>0.92500000000000004</c:v>
                </c:pt>
                <c:pt idx="371">
                  <c:v>0.92749999999999999</c:v>
                </c:pt>
                <c:pt idx="372">
                  <c:v>0.93</c:v>
                </c:pt>
                <c:pt idx="373">
                  <c:v>0.9325</c:v>
                </c:pt>
                <c:pt idx="374">
                  <c:v>0.93500000000000005</c:v>
                </c:pt>
                <c:pt idx="375">
                  <c:v>0.9375</c:v>
                </c:pt>
                <c:pt idx="376">
                  <c:v>0.94000000000000061</c:v>
                </c:pt>
                <c:pt idx="377">
                  <c:v>0.9425</c:v>
                </c:pt>
                <c:pt idx="378">
                  <c:v>0.94500000000000062</c:v>
                </c:pt>
                <c:pt idx="379">
                  <c:v>0.94750000000000001</c:v>
                </c:pt>
                <c:pt idx="380">
                  <c:v>0.95000000000000062</c:v>
                </c:pt>
                <c:pt idx="381">
                  <c:v>0.95250000000000001</c:v>
                </c:pt>
                <c:pt idx="382">
                  <c:v>0.95500000000000063</c:v>
                </c:pt>
                <c:pt idx="383">
                  <c:v>0.95750000000000002</c:v>
                </c:pt>
                <c:pt idx="384">
                  <c:v>0.96000000000000063</c:v>
                </c:pt>
              </c:numCache>
            </c:numRef>
          </c:xVal>
          <c:yVal>
            <c:numRef>
              <c:f>A50FSV!$R$4:$R$388</c:f>
              <c:numCache>
                <c:formatCode>General</c:formatCode>
                <c:ptCount val="385"/>
                <c:pt idx="0">
                  <c:v>31.157800722319514</c:v>
                </c:pt>
                <c:pt idx="1">
                  <c:v>21.096427572403751</c:v>
                </c:pt>
                <c:pt idx="2">
                  <c:v>152.54339936968893</c:v>
                </c:pt>
                <c:pt idx="3">
                  <c:v>195.06081493868737</c:v>
                </c:pt>
                <c:pt idx="4">
                  <c:v>184.6748813645805</c:v>
                </c:pt>
                <c:pt idx="5">
                  <c:v>175.58718948723822</c:v>
                </c:pt>
                <c:pt idx="6">
                  <c:v>178.50823330495521</c:v>
                </c:pt>
                <c:pt idx="7">
                  <c:v>180.45559585010017</c:v>
                </c:pt>
                <c:pt idx="8">
                  <c:v>176.23631033561972</c:v>
                </c:pt>
                <c:pt idx="9">
                  <c:v>166.4994976098946</c:v>
                </c:pt>
                <c:pt idx="10">
                  <c:v>172.66614566952018</c:v>
                </c:pt>
                <c:pt idx="11">
                  <c:v>168.44686015503964</c:v>
                </c:pt>
                <c:pt idx="12">
                  <c:v>174.28894779047465</c:v>
                </c:pt>
                <c:pt idx="13">
                  <c:v>163.90301421636758</c:v>
                </c:pt>
                <c:pt idx="14">
                  <c:v>168.44686015503964</c:v>
                </c:pt>
                <c:pt idx="15">
                  <c:v>172.99070609371111</c:v>
                </c:pt>
                <c:pt idx="16">
                  <c:v>172.99070609371111</c:v>
                </c:pt>
                <c:pt idx="17">
                  <c:v>169.42054142761222</c:v>
                </c:pt>
                <c:pt idx="18">
                  <c:v>165.20125591313118</c:v>
                </c:pt>
                <c:pt idx="19">
                  <c:v>172.01702482113839</c:v>
                </c:pt>
                <c:pt idx="20">
                  <c:v>164.55213506474962</c:v>
                </c:pt>
                <c:pt idx="21">
                  <c:v>168.77142057923041</c:v>
                </c:pt>
                <c:pt idx="22">
                  <c:v>165.20125591313118</c:v>
                </c:pt>
                <c:pt idx="23">
                  <c:v>163.90301421636758</c:v>
                </c:pt>
                <c:pt idx="24">
                  <c:v>166.4994976098946</c:v>
                </c:pt>
                <c:pt idx="25">
                  <c:v>170.7187831243748</c:v>
                </c:pt>
                <c:pt idx="26">
                  <c:v>161.63109124703217</c:v>
                </c:pt>
                <c:pt idx="27">
                  <c:v>174.28894779047465</c:v>
                </c:pt>
                <c:pt idx="28">
                  <c:v>165.20125591313118</c:v>
                </c:pt>
                <c:pt idx="29">
                  <c:v>168.44686015503964</c:v>
                </c:pt>
                <c:pt idx="30">
                  <c:v>156.76268488416972</c:v>
                </c:pt>
                <c:pt idx="31">
                  <c:v>168.44686015503964</c:v>
                </c:pt>
                <c:pt idx="32">
                  <c:v>167.14861845827627</c:v>
                </c:pt>
                <c:pt idx="33">
                  <c:v>167.14861845827627</c:v>
                </c:pt>
                <c:pt idx="34">
                  <c:v>168.77142057923041</c:v>
                </c:pt>
                <c:pt idx="35">
                  <c:v>165.20125591313118</c:v>
                </c:pt>
                <c:pt idx="36">
                  <c:v>164.55213506474962</c:v>
                </c:pt>
                <c:pt idx="37">
                  <c:v>162.92933294379569</c:v>
                </c:pt>
                <c:pt idx="38">
                  <c:v>172.01702482113839</c:v>
                </c:pt>
                <c:pt idx="39">
                  <c:v>162.92933294379569</c:v>
                </c:pt>
                <c:pt idx="40">
                  <c:v>160.98197039865067</c:v>
                </c:pt>
                <c:pt idx="41">
                  <c:v>156.76268488416972</c:v>
                </c:pt>
                <c:pt idx="42">
                  <c:v>163.90301421636758</c:v>
                </c:pt>
                <c:pt idx="43">
                  <c:v>159.3591682776966</c:v>
                </c:pt>
                <c:pt idx="44">
                  <c:v>163.57845379217676</c:v>
                </c:pt>
                <c:pt idx="45">
                  <c:v>168.44686015503964</c:v>
                </c:pt>
                <c:pt idx="46">
                  <c:v>165.85037676151285</c:v>
                </c:pt>
                <c:pt idx="47">
                  <c:v>167.14861845827627</c:v>
                </c:pt>
                <c:pt idx="48">
                  <c:v>162.92933294379569</c:v>
                </c:pt>
                <c:pt idx="49">
                  <c:v>159.3591682776966</c:v>
                </c:pt>
                <c:pt idx="50">
                  <c:v>163.90301421636758</c:v>
                </c:pt>
                <c:pt idx="51">
                  <c:v>158.06092658093354</c:v>
                </c:pt>
                <c:pt idx="52">
                  <c:v>162.28021209541384</c:v>
                </c:pt>
                <c:pt idx="53">
                  <c:v>157.41180573255107</c:v>
                </c:pt>
                <c:pt idx="54">
                  <c:v>151.89427852130703</c:v>
                </c:pt>
                <c:pt idx="55">
                  <c:v>149.94691597616202</c:v>
                </c:pt>
                <c:pt idx="56">
                  <c:v>152.54339936968893</c:v>
                </c:pt>
                <c:pt idx="57">
                  <c:v>149.94691597616202</c:v>
                </c:pt>
                <c:pt idx="58">
                  <c:v>153.84164106645218</c:v>
                </c:pt>
                <c:pt idx="59">
                  <c:v>159.3591682776966</c:v>
                </c:pt>
                <c:pt idx="60">
                  <c:v>151.24515767292559</c:v>
                </c:pt>
                <c:pt idx="61">
                  <c:v>160.3328495502692</c:v>
                </c:pt>
                <c:pt idx="62">
                  <c:v>159.3591682776966</c:v>
                </c:pt>
                <c:pt idx="63">
                  <c:v>151.24515767292559</c:v>
                </c:pt>
                <c:pt idx="64">
                  <c:v>159.68372870188688</c:v>
                </c:pt>
                <c:pt idx="65">
                  <c:v>154.49076191483391</c:v>
                </c:pt>
                <c:pt idx="66">
                  <c:v>153.19252021807063</c:v>
                </c:pt>
                <c:pt idx="67">
                  <c:v>146.37675131006321</c:v>
                </c:pt>
                <c:pt idx="68">
                  <c:v>145.7276304616816</c:v>
                </c:pt>
                <c:pt idx="69">
                  <c:v>151.24515767292559</c:v>
                </c:pt>
                <c:pt idx="70">
                  <c:v>147.02587215844488</c:v>
                </c:pt>
                <c:pt idx="71">
                  <c:v>148.32411385520845</c:v>
                </c:pt>
                <c:pt idx="72">
                  <c:v>148.97323470358978</c:v>
                </c:pt>
                <c:pt idx="73">
                  <c:v>151.24515767292559</c:v>
                </c:pt>
                <c:pt idx="74">
                  <c:v>149.94691597616202</c:v>
                </c:pt>
                <c:pt idx="75">
                  <c:v>144.10482834072744</c:v>
                </c:pt>
                <c:pt idx="76">
                  <c:v>137.28905943272008</c:v>
                </c:pt>
                <c:pt idx="77">
                  <c:v>140.53466367462795</c:v>
                </c:pt>
                <c:pt idx="78">
                  <c:v>144.75394918910914</c:v>
                </c:pt>
                <c:pt idx="79">
                  <c:v>139.23642197786501</c:v>
                </c:pt>
                <c:pt idx="80">
                  <c:v>146.37675131006321</c:v>
                </c:pt>
                <c:pt idx="81">
                  <c:v>142.15746579558223</c:v>
                </c:pt>
                <c:pt idx="82">
                  <c:v>141.5083449472011</c:v>
                </c:pt>
                <c:pt idx="83">
                  <c:v>136.31537816014728</c:v>
                </c:pt>
                <c:pt idx="84">
                  <c:v>141.5083449472011</c:v>
                </c:pt>
                <c:pt idx="85">
                  <c:v>131.77153222147567</c:v>
                </c:pt>
                <c:pt idx="86">
                  <c:v>136.31537816014728</c:v>
                </c:pt>
                <c:pt idx="87">
                  <c:v>137.28905943272008</c:v>
                </c:pt>
                <c:pt idx="88">
                  <c:v>127.55224670699525</c:v>
                </c:pt>
                <c:pt idx="89">
                  <c:v>130.79785094890354</c:v>
                </c:pt>
                <c:pt idx="90">
                  <c:v>137.93818028110175</c:v>
                </c:pt>
                <c:pt idx="91">
                  <c:v>129.49960925214015</c:v>
                </c:pt>
                <c:pt idx="92">
                  <c:v>137.28905943272008</c:v>
                </c:pt>
                <c:pt idx="93">
                  <c:v>128.20136755537686</c:v>
                </c:pt>
                <c:pt idx="94">
                  <c:v>127.55224670699525</c:v>
                </c:pt>
                <c:pt idx="95">
                  <c:v>125.28032373765933</c:v>
                </c:pt>
                <c:pt idx="96">
                  <c:v>125.28032373765933</c:v>
                </c:pt>
                <c:pt idx="97">
                  <c:v>122.35927991994213</c:v>
                </c:pt>
                <c:pt idx="98">
                  <c:v>124.63120288927792</c:v>
                </c:pt>
                <c:pt idx="99">
                  <c:v>122.68384034413278</c:v>
                </c:pt>
                <c:pt idx="100">
                  <c:v>124.63120288927792</c:v>
                </c:pt>
                <c:pt idx="101">
                  <c:v>118.13999440546125</c:v>
                </c:pt>
                <c:pt idx="102">
                  <c:v>127.22768628280443</c:v>
                </c:pt>
                <c:pt idx="103">
                  <c:v>118.4645548296522</c:v>
                </c:pt>
                <c:pt idx="104">
                  <c:v>125.92944458604111</c:v>
                </c:pt>
                <c:pt idx="105">
                  <c:v>114.24526931517143</c:v>
                </c:pt>
                <c:pt idx="106">
                  <c:v>115.54351101193461</c:v>
                </c:pt>
                <c:pt idx="107">
                  <c:v>113.27158804259862</c:v>
                </c:pt>
                <c:pt idx="108">
                  <c:v>117.49087355707955</c:v>
                </c:pt>
                <c:pt idx="109">
                  <c:v>119.76279652641524</c:v>
                </c:pt>
                <c:pt idx="110">
                  <c:v>121.71015907156047</c:v>
                </c:pt>
                <c:pt idx="111">
                  <c:v>125.92944458604111</c:v>
                </c:pt>
                <c:pt idx="112">
                  <c:v>124.63120288927792</c:v>
                </c:pt>
                <c:pt idx="113">
                  <c:v>114.89439016355281</c:v>
                </c:pt>
                <c:pt idx="114">
                  <c:v>118.13999440546125</c:v>
                </c:pt>
                <c:pt idx="115">
                  <c:v>111.97334634583551</c:v>
                </c:pt>
                <c:pt idx="116">
                  <c:v>106.45581913459127</c:v>
                </c:pt>
                <c:pt idx="117">
                  <c:v>112.62246719421717</c:v>
                </c:pt>
                <c:pt idx="118">
                  <c:v>115.54351101193461</c:v>
                </c:pt>
                <c:pt idx="119">
                  <c:v>111.32422549745387</c:v>
                </c:pt>
                <c:pt idx="120">
                  <c:v>119.76279652641524</c:v>
                </c:pt>
                <c:pt idx="121">
                  <c:v>108.7277421039271</c:v>
                </c:pt>
                <c:pt idx="122">
                  <c:v>111.32422549745387</c:v>
                </c:pt>
                <c:pt idx="123">
                  <c:v>107.75406083135475</c:v>
                </c:pt>
                <c:pt idx="124">
                  <c:v>102.88565446849236</c:v>
                </c:pt>
                <c:pt idx="125">
                  <c:v>95.420764712103278</c:v>
                </c:pt>
                <c:pt idx="126">
                  <c:v>105.15757743782797</c:v>
                </c:pt>
                <c:pt idx="127">
                  <c:v>105.80669828620977</c:v>
                </c:pt>
                <c:pt idx="128">
                  <c:v>105.80669828620977</c:v>
                </c:pt>
                <c:pt idx="129">
                  <c:v>111.32422549745387</c:v>
                </c:pt>
                <c:pt idx="130">
                  <c:v>112.62246719421717</c:v>
                </c:pt>
                <c:pt idx="131">
                  <c:v>100.28917107496571</c:v>
                </c:pt>
                <c:pt idx="132">
                  <c:v>98.017248105629918</c:v>
                </c:pt>
                <c:pt idx="133">
                  <c:v>100.28917107496571</c:v>
                </c:pt>
                <c:pt idx="134">
                  <c:v>100.28917107496571</c:v>
                </c:pt>
                <c:pt idx="135">
                  <c:v>90.552358349240848</c:v>
                </c:pt>
                <c:pt idx="136">
                  <c:v>103.53477531687379</c:v>
                </c:pt>
                <c:pt idx="137">
                  <c:v>95.096204287912727</c:v>
                </c:pt>
                <c:pt idx="138">
                  <c:v>100.28917107496571</c:v>
                </c:pt>
                <c:pt idx="139">
                  <c:v>91.201479197622518</c:v>
                </c:pt>
                <c:pt idx="140">
                  <c:v>99.315489802393259</c:v>
                </c:pt>
                <c:pt idx="141">
                  <c:v>91.850600046004189</c:v>
                </c:pt>
                <c:pt idx="142">
                  <c:v>91.850600046004189</c:v>
                </c:pt>
                <c:pt idx="143">
                  <c:v>102.88565446849236</c:v>
                </c:pt>
                <c:pt idx="144">
                  <c:v>98.666368954011588</c:v>
                </c:pt>
                <c:pt idx="145">
                  <c:v>88.929556228286756</c:v>
                </c:pt>
                <c:pt idx="146">
                  <c:v>93.797962591149314</c:v>
                </c:pt>
                <c:pt idx="147">
                  <c:v>87.631314531523458</c:v>
                </c:pt>
                <c:pt idx="148">
                  <c:v>89.578677076668143</c:v>
                </c:pt>
                <c:pt idx="149">
                  <c:v>94.447083439530957</c:v>
                </c:pt>
                <c:pt idx="150">
                  <c:v>91.850600046004189</c:v>
                </c:pt>
                <c:pt idx="151">
                  <c:v>81.14010604770688</c:v>
                </c:pt>
                <c:pt idx="152">
                  <c:v>83.412029017042727</c:v>
                </c:pt>
                <c:pt idx="153">
                  <c:v>84.710270713805983</c:v>
                </c:pt>
                <c:pt idx="154">
                  <c:v>77.245380957416813</c:v>
                </c:pt>
                <c:pt idx="155">
                  <c:v>77.245380957416813</c:v>
                </c:pt>
                <c:pt idx="156">
                  <c:v>91.201479197622518</c:v>
                </c:pt>
                <c:pt idx="157">
                  <c:v>81.14010604770688</c:v>
                </c:pt>
                <c:pt idx="158">
                  <c:v>83.412029017042727</c:v>
                </c:pt>
                <c:pt idx="159">
                  <c:v>81.14010604770688</c:v>
                </c:pt>
                <c:pt idx="160">
                  <c:v>76.596260109035327</c:v>
                </c:pt>
                <c:pt idx="161">
                  <c:v>83.412029017042727</c:v>
                </c:pt>
                <c:pt idx="162">
                  <c:v>77.245380957416813</c:v>
                </c:pt>
                <c:pt idx="163">
                  <c:v>78.543622654180297</c:v>
                </c:pt>
                <c:pt idx="164">
                  <c:v>81.14010604770688</c:v>
                </c:pt>
                <c:pt idx="165">
                  <c:v>79.841864350943567</c:v>
                </c:pt>
                <c:pt idx="166">
                  <c:v>75.622578836462367</c:v>
                </c:pt>
                <c:pt idx="167">
                  <c:v>79.841864350943567</c:v>
                </c:pt>
                <c:pt idx="168">
                  <c:v>81.464666471897971</c:v>
                </c:pt>
                <c:pt idx="169">
                  <c:v>81.14010604770688</c:v>
                </c:pt>
                <c:pt idx="170">
                  <c:v>74.973457988081179</c:v>
                </c:pt>
                <c:pt idx="171">
                  <c:v>76.596260109035327</c:v>
                </c:pt>
                <c:pt idx="172">
                  <c:v>71.403293321982218</c:v>
                </c:pt>
                <c:pt idx="173">
                  <c:v>74.324337139699225</c:v>
                </c:pt>
                <c:pt idx="174">
                  <c:v>74.324337139699225</c:v>
                </c:pt>
                <c:pt idx="175">
                  <c:v>79.192743502561626</c:v>
                </c:pt>
                <c:pt idx="176">
                  <c:v>80.490985199325223</c:v>
                </c:pt>
                <c:pt idx="177">
                  <c:v>68.806809928455451</c:v>
                </c:pt>
                <c:pt idx="178">
                  <c:v>71.403293321982218</c:v>
                </c:pt>
                <c:pt idx="179">
                  <c:v>64.587524413974691</c:v>
                </c:pt>
                <c:pt idx="180">
                  <c:v>75.622578836462367</c:v>
                </c:pt>
                <c:pt idx="181">
                  <c:v>72.376974594554255</c:v>
                </c:pt>
                <c:pt idx="182">
                  <c:v>77.245380957416813</c:v>
                </c:pt>
                <c:pt idx="183">
                  <c:v>70.105051625218763</c:v>
                </c:pt>
                <c:pt idx="184">
                  <c:v>68.157689080073794</c:v>
                </c:pt>
                <c:pt idx="185">
                  <c:v>68.806809928455451</c:v>
                </c:pt>
                <c:pt idx="186">
                  <c:v>73.02609544293621</c:v>
                </c:pt>
                <c:pt idx="187">
                  <c:v>73.02609544293621</c:v>
                </c:pt>
                <c:pt idx="188">
                  <c:v>71.403293321982218</c:v>
                </c:pt>
                <c:pt idx="189">
                  <c:v>68.806809928455451</c:v>
                </c:pt>
                <c:pt idx="190">
                  <c:v>70.754172473600349</c:v>
                </c:pt>
                <c:pt idx="191">
                  <c:v>70.754172473600349</c:v>
                </c:pt>
                <c:pt idx="192">
                  <c:v>65.885766110737748</c:v>
                </c:pt>
                <c:pt idx="193">
                  <c:v>71.403293321982218</c:v>
                </c:pt>
                <c:pt idx="194">
                  <c:v>76.271699684844634</c:v>
                </c:pt>
                <c:pt idx="195">
                  <c:v>74.973457988081179</c:v>
                </c:pt>
                <c:pt idx="196">
                  <c:v>71.403293321982218</c:v>
                </c:pt>
                <c:pt idx="197">
                  <c:v>76.596260109035327</c:v>
                </c:pt>
                <c:pt idx="198">
                  <c:v>74.324337139699225</c:v>
                </c:pt>
                <c:pt idx="199">
                  <c:v>71.403293321982218</c:v>
                </c:pt>
                <c:pt idx="200">
                  <c:v>70.754172473600349</c:v>
                </c:pt>
                <c:pt idx="201">
                  <c:v>74.324337139699225</c:v>
                </c:pt>
                <c:pt idx="202">
                  <c:v>67.508568231692138</c:v>
                </c:pt>
                <c:pt idx="203">
                  <c:v>67.508568231692138</c:v>
                </c:pt>
                <c:pt idx="204">
                  <c:v>73.02609544293621</c:v>
                </c:pt>
                <c:pt idx="205">
                  <c:v>73.675216291317895</c:v>
                </c:pt>
                <c:pt idx="206">
                  <c:v>74.324337139699225</c:v>
                </c:pt>
                <c:pt idx="207">
                  <c:v>76.271699684844634</c:v>
                </c:pt>
                <c:pt idx="208">
                  <c:v>73.675216291317895</c:v>
                </c:pt>
                <c:pt idx="209">
                  <c:v>69.455930776837079</c:v>
                </c:pt>
                <c:pt idx="210">
                  <c:v>62.964722293020557</c:v>
                </c:pt>
                <c:pt idx="211">
                  <c:v>74.324337139699225</c:v>
                </c:pt>
                <c:pt idx="212">
                  <c:v>76.596260109035327</c:v>
                </c:pt>
                <c:pt idx="213">
                  <c:v>72.052414170363718</c:v>
                </c:pt>
                <c:pt idx="214">
                  <c:v>73.02609544293621</c:v>
                </c:pt>
                <c:pt idx="215">
                  <c:v>68.157689080073794</c:v>
                </c:pt>
                <c:pt idx="216">
                  <c:v>68.806809928455451</c:v>
                </c:pt>
                <c:pt idx="217">
                  <c:v>70.105051625218763</c:v>
                </c:pt>
                <c:pt idx="218">
                  <c:v>75.622578836462367</c:v>
                </c:pt>
                <c:pt idx="219">
                  <c:v>69.455930776837079</c:v>
                </c:pt>
                <c:pt idx="220">
                  <c:v>72.052414170363718</c:v>
                </c:pt>
                <c:pt idx="221">
                  <c:v>73.675216291317895</c:v>
                </c:pt>
                <c:pt idx="222">
                  <c:v>73.675216291317895</c:v>
                </c:pt>
                <c:pt idx="223">
                  <c:v>73.675216291317895</c:v>
                </c:pt>
                <c:pt idx="224">
                  <c:v>67.508568231692138</c:v>
                </c:pt>
                <c:pt idx="225">
                  <c:v>77.894501805798612</c:v>
                </c:pt>
                <c:pt idx="226">
                  <c:v>75.622578836462367</c:v>
                </c:pt>
                <c:pt idx="227">
                  <c:v>73.675216291317895</c:v>
                </c:pt>
                <c:pt idx="228">
                  <c:v>67.508568231692138</c:v>
                </c:pt>
                <c:pt idx="229">
                  <c:v>76.271699684844634</c:v>
                </c:pt>
                <c:pt idx="230">
                  <c:v>75.622578836462367</c:v>
                </c:pt>
                <c:pt idx="231">
                  <c:v>76.271699684844634</c:v>
                </c:pt>
                <c:pt idx="232">
                  <c:v>72.052414170363718</c:v>
                </c:pt>
                <c:pt idx="233">
                  <c:v>76.596260109035327</c:v>
                </c:pt>
                <c:pt idx="234">
                  <c:v>71.403293321982218</c:v>
                </c:pt>
                <c:pt idx="235">
                  <c:v>77.894501805798612</c:v>
                </c:pt>
                <c:pt idx="236">
                  <c:v>74.324337139699225</c:v>
                </c:pt>
                <c:pt idx="237">
                  <c:v>70.754172473600349</c:v>
                </c:pt>
                <c:pt idx="238">
                  <c:v>76.271699684844634</c:v>
                </c:pt>
                <c:pt idx="239">
                  <c:v>70.754172473600349</c:v>
                </c:pt>
                <c:pt idx="240">
                  <c:v>77.894501805798612</c:v>
                </c:pt>
                <c:pt idx="241">
                  <c:v>71.403293321982218</c:v>
                </c:pt>
                <c:pt idx="242">
                  <c:v>83.412029017042727</c:v>
                </c:pt>
                <c:pt idx="243">
                  <c:v>82.7629081686609</c:v>
                </c:pt>
                <c:pt idx="244">
                  <c:v>71.403293321982218</c:v>
                </c:pt>
                <c:pt idx="245">
                  <c:v>72.052414170363718</c:v>
                </c:pt>
                <c:pt idx="246">
                  <c:v>82.113787320279258</c:v>
                </c:pt>
                <c:pt idx="247">
                  <c:v>80.490985199325223</c:v>
                </c:pt>
                <c:pt idx="248">
                  <c:v>84.061149865424341</c:v>
                </c:pt>
                <c:pt idx="249">
                  <c:v>81.14010604770688</c:v>
                </c:pt>
                <c:pt idx="250">
                  <c:v>74.324337139699225</c:v>
                </c:pt>
                <c:pt idx="251">
                  <c:v>85.359391562187469</c:v>
                </c:pt>
                <c:pt idx="252">
                  <c:v>75.622578836462367</c:v>
                </c:pt>
                <c:pt idx="253">
                  <c:v>76.271699684844634</c:v>
                </c:pt>
                <c:pt idx="254">
                  <c:v>82.7629081686609</c:v>
                </c:pt>
                <c:pt idx="255">
                  <c:v>73.02609544293621</c:v>
                </c:pt>
                <c:pt idx="256">
                  <c:v>78.543622654180297</c:v>
                </c:pt>
                <c:pt idx="257">
                  <c:v>82.7629081686609</c:v>
                </c:pt>
                <c:pt idx="258">
                  <c:v>68.806809928455451</c:v>
                </c:pt>
                <c:pt idx="259">
                  <c:v>66.53488695911966</c:v>
                </c:pt>
                <c:pt idx="260">
                  <c:v>77.894501805798612</c:v>
                </c:pt>
                <c:pt idx="261">
                  <c:v>74.324337139699225</c:v>
                </c:pt>
                <c:pt idx="262">
                  <c:v>74.324337139699225</c:v>
                </c:pt>
                <c:pt idx="263">
                  <c:v>72.376974594554255</c:v>
                </c:pt>
                <c:pt idx="264">
                  <c:v>73.675216291317895</c:v>
                </c:pt>
                <c:pt idx="265">
                  <c:v>70.105051625218763</c:v>
                </c:pt>
                <c:pt idx="266">
                  <c:v>69.455930776837079</c:v>
                </c:pt>
                <c:pt idx="267">
                  <c:v>74.324337139699225</c:v>
                </c:pt>
                <c:pt idx="268">
                  <c:v>64.587524413974691</c:v>
                </c:pt>
                <c:pt idx="269">
                  <c:v>69.455930776837079</c:v>
                </c:pt>
                <c:pt idx="270">
                  <c:v>71.403293321982218</c:v>
                </c:pt>
                <c:pt idx="271">
                  <c:v>68.157689080073794</c:v>
                </c:pt>
                <c:pt idx="272">
                  <c:v>67.508568231692138</c:v>
                </c:pt>
                <c:pt idx="273">
                  <c:v>64.587524413974691</c:v>
                </c:pt>
                <c:pt idx="274">
                  <c:v>66.53488695911966</c:v>
                </c:pt>
                <c:pt idx="275">
                  <c:v>69.455930776837079</c:v>
                </c:pt>
                <c:pt idx="276">
                  <c:v>72.052414170363718</c:v>
                </c:pt>
                <c:pt idx="277">
                  <c:v>62.315601444638894</c:v>
                </c:pt>
                <c:pt idx="278">
                  <c:v>64.587524413974691</c:v>
                </c:pt>
                <c:pt idx="279">
                  <c:v>68.157689080073794</c:v>
                </c:pt>
                <c:pt idx="280">
                  <c:v>73.02609544293621</c:v>
                </c:pt>
                <c:pt idx="281">
                  <c:v>68.806809928455451</c:v>
                </c:pt>
                <c:pt idx="282">
                  <c:v>63.289282717211321</c:v>
                </c:pt>
                <c:pt idx="283">
                  <c:v>70.105051625218763</c:v>
                </c:pt>
                <c:pt idx="284">
                  <c:v>69.455930776837079</c:v>
                </c:pt>
                <c:pt idx="285">
                  <c:v>74.973457988081179</c:v>
                </c:pt>
                <c:pt idx="286">
                  <c:v>64.587524413974691</c:v>
                </c:pt>
                <c:pt idx="287">
                  <c:v>73.02609544293621</c:v>
                </c:pt>
                <c:pt idx="288">
                  <c:v>59.069997202730605</c:v>
                </c:pt>
                <c:pt idx="289">
                  <c:v>70.105051625218763</c:v>
                </c:pt>
                <c:pt idx="290">
                  <c:v>67.508568231692138</c:v>
                </c:pt>
                <c:pt idx="291">
                  <c:v>74.324337139699225</c:v>
                </c:pt>
                <c:pt idx="292">
                  <c:v>71.403293321982218</c:v>
                </c:pt>
                <c:pt idx="293">
                  <c:v>68.157689080073794</c:v>
                </c:pt>
                <c:pt idx="294">
                  <c:v>75.622578836462367</c:v>
                </c:pt>
                <c:pt idx="295">
                  <c:v>72.052414170363718</c:v>
                </c:pt>
                <c:pt idx="296">
                  <c:v>68.806809928455451</c:v>
                </c:pt>
                <c:pt idx="297">
                  <c:v>65.236645262356333</c:v>
                </c:pt>
                <c:pt idx="298">
                  <c:v>63.938403565592971</c:v>
                </c:pt>
                <c:pt idx="299">
                  <c:v>68.157689080073794</c:v>
                </c:pt>
                <c:pt idx="300">
                  <c:v>63.289282717211321</c:v>
                </c:pt>
                <c:pt idx="301">
                  <c:v>65.236645262356333</c:v>
                </c:pt>
                <c:pt idx="302">
                  <c:v>68.806809928455451</c:v>
                </c:pt>
                <c:pt idx="303">
                  <c:v>68.157689080073794</c:v>
                </c:pt>
                <c:pt idx="304">
                  <c:v>67.184007807501075</c:v>
                </c:pt>
                <c:pt idx="305">
                  <c:v>65.885766110737748</c:v>
                </c:pt>
                <c:pt idx="306">
                  <c:v>63.938403565592971</c:v>
                </c:pt>
                <c:pt idx="307">
                  <c:v>67.184007807501075</c:v>
                </c:pt>
                <c:pt idx="308">
                  <c:v>63.289282717211321</c:v>
                </c:pt>
                <c:pt idx="309">
                  <c:v>70.105051625218763</c:v>
                </c:pt>
                <c:pt idx="310">
                  <c:v>66.53488695911966</c:v>
                </c:pt>
                <c:pt idx="311">
                  <c:v>67.508568231692138</c:v>
                </c:pt>
                <c:pt idx="312">
                  <c:v>57.447195081776414</c:v>
                </c:pt>
                <c:pt idx="313">
                  <c:v>69.455930776837079</c:v>
                </c:pt>
                <c:pt idx="314">
                  <c:v>68.806809928455451</c:v>
                </c:pt>
                <c:pt idx="315">
                  <c:v>63.289282717211321</c:v>
                </c:pt>
                <c:pt idx="316">
                  <c:v>67.508568231692138</c:v>
                </c:pt>
                <c:pt idx="317">
                  <c:v>68.806809928455451</c:v>
                </c:pt>
                <c:pt idx="318">
                  <c:v>63.938403565592971</c:v>
                </c:pt>
                <c:pt idx="319">
                  <c:v>67.184007807501075</c:v>
                </c:pt>
                <c:pt idx="320">
                  <c:v>58.420876354348955</c:v>
                </c:pt>
                <c:pt idx="321">
                  <c:v>72.052414170363718</c:v>
                </c:pt>
                <c:pt idx="322">
                  <c:v>68.157689080073794</c:v>
                </c:pt>
                <c:pt idx="323">
                  <c:v>65.236645262356333</c:v>
                </c:pt>
                <c:pt idx="324">
                  <c:v>61.666480596257244</c:v>
                </c:pt>
                <c:pt idx="325">
                  <c:v>62.315601444638894</c:v>
                </c:pt>
                <c:pt idx="326">
                  <c:v>72.376974594554255</c:v>
                </c:pt>
                <c:pt idx="327">
                  <c:v>63.289282717211321</c:v>
                </c:pt>
                <c:pt idx="328">
                  <c:v>59.719118051112275</c:v>
                </c:pt>
                <c:pt idx="329">
                  <c:v>65.236645262356333</c:v>
                </c:pt>
                <c:pt idx="330">
                  <c:v>69.455930776837079</c:v>
                </c:pt>
                <c:pt idx="331">
                  <c:v>70.754172473600349</c:v>
                </c:pt>
                <c:pt idx="332">
                  <c:v>62.964722293020557</c:v>
                </c:pt>
                <c:pt idx="333">
                  <c:v>65.236645262356333</c:v>
                </c:pt>
                <c:pt idx="334">
                  <c:v>62.315601444638894</c:v>
                </c:pt>
                <c:pt idx="335">
                  <c:v>65.885766110737748</c:v>
                </c:pt>
                <c:pt idx="336">
                  <c:v>63.289282717211321</c:v>
                </c:pt>
                <c:pt idx="337">
                  <c:v>65.885766110737748</c:v>
                </c:pt>
                <c:pt idx="338">
                  <c:v>62.315601444638894</c:v>
                </c:pt>
                <c:pt idx="339">
                  <c:v>69.455930776837079</c:v>
                </c:pt>
                <c:pt idx="340">
                  <c:v>60.368238899493917</c:v>
                </c:pt>
                <c:pt idx="341">
                  <c:v>63.289282717211321</c:v>
                </c:pt>
                <c:pt idx="342">
                  <c:v>58.420876354348955</c:v>
                </c:pt>
                <c:pt idx="343">
                  <c:v>59.719118051112275</c:v>
                </c:pt>
                <c:pt idx="344">
                  <c:v>61.666480596257244</c:v>
                </c:pt>
                <c:pt idx="345">
                  <c:v>61.666480596257244</c:v>
                </c:pt>
                <c:pt idx="346">
                  <c:v>63.938403565592971</c:v>
                </c:pt>
                <c:pt idx="347">
                  <c:v>71.403293321982218</c:v>
                </c:pt>
                <c:pt idx="348">
                  <c:v>65.236645262356333</c:v>
                </c:pt>
                <c:pt idx="349">
                  <c:v>61.666480596257244</c:v>
                </c:pt>
                <c:pt idx="350">
                  <c:v>68.806809928455451</c:v>
                </c:pt>
                <c:pt idx="351">
                  <c:v>60.368238899493917</c:v>
                </c:pt>
                <c:pt idx="352">
                  <c:v>63.289282717211321</c:v>
                </c:pt>
                <c:pt idx="353">
                  <c:v>67.184007807501075</c:v>
                </c:pt>
                <c:pt idx="354">
                  <c:v>64.587524413974691</c:v>
                </c:pt>
                <c:pt idx="355">
                  <c:v>63.938403565592971</c:v>
                </c:pt>
                <c:pt idx="356">
                  <c:v>67.184007807501075</c:v>
                </c:pt>
                <c:pt idx="357">
                  <c:v>57.447195081776414</c:v>
                </c:pt>
                <c:pt idx="358">
                  <c:v>64.587524413974691</c:v>
                </c:pt>
                <c:pt idx="359">
                  <c:v>65.885766110737748</c:v>
                </c:pt>
                <c:pt idx="360">
                  <c:v>62.964722293020557</c:v>
                </c:pt>
                <c:pt idx="361">
                  <c:v>56.798074233394892</c:v>
                </c:pt>
                <c:pt idx="362">
                  <c:v>59.719118051112275</c:v>
                </c:pt>
                <c:pt idx="363">
                  <c:v>68.157689080073794</c:v>
                </c:pt>
                <c:pt idx="364">
                  <c:v>70.105051625218763</c:v>
                </c:pt>
                <c:pt idx="365">
                  <c:v>62.315601444638894</c:v>
                </c:pt>
                <c:pt idx="366">
                  <c:v>63.938403565592971</c:v>
                </c:pt>
                <c:pt idx="367">
                  <c:v>62.315601444638894</c:v>
                </c:pt>
                <c:pt idx="368">
                  <c:v>60.368238899493917</c:v>
                </c:pt>
                <c:pt idx="369">
                  <c:v>61.017359747875581</c:v>
                </c:pt>
                <c:pt idx="370">
                  <c:v>62.964722293020557</c:v>
                </c:pt>
                <c:pt idx="371">
                  <c:v>62.964722293020557</c:v>
                </c:pt>
                <c:pt idx="372">
                  <c:v>60.368238899493917</c:v>
                </c:pt>
                <c:pt idx="373">
                  <c:v>59.719118051112275</c:v>
                </c:pt>
                <c:pt idx="374">
                  <c:v>61.017359747875581</c:v>
                </c:pt>
                <c:pt idx="375">
                  <c:v>68.157689080073794</c:v>
                </c:pt>
                <c:pt idx="376">
                  <c:v>63.938403565592971</c:v>
                </c:pt>
                <c:pt idx="377">
                  <c:v>67.184007807501075</c:v>
                </c:pt>
                <c:pt idx="378">
                  <c:v>70.105051625218763</c:v>
                </c:pt>
                <c:pt idx="379">
                  <c:v>62.964722293020557</c:v>
                </c:pt>
                <c:pt idx="380">
                  <c:v>54.850711688249845</c:v>
                </c:pt>
                <c:pt idx="381">
                  <c:v>65.236645262356333</c:v>
                </c:pt>
                <c:pt idx="382">
                  <c:v>60.368238899493917</c:v>
                </c:pt>
                <c:pt idx="383">
                  <c:v>62.315601444638894</c:v>
                </c:pt>
                <c:pt idx="384">
                  <c:v>58.096315930158319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A50FSV!$P$4:$P$388</c:f>
              <c:numCache>
                <c:formatCode>General</c:formatCode>
                <c:ptCount val="385"/>
                <c:pt idx="0">
                  <c:v>0</c:v>
                </c:pt>
                <c:pt idx="1">
                  <c:v>2.5000000000000044E-3</c:v>
                </c:pt>
                <c:pt idx="2">
                  <c:v>5.0000000000000079E-3</c:v>
                </c:pt>
                <c:pt idx="3">
                  <c:v>7.5000000000000119E-3</c:v>
                </c:pt>
                <c:pt idx="4">
                  <c:v>1.0000000000000005E-2</c:v>
                </c:pt>
                <c:pt idx="5">
                  <c:v>1.2500000000000001E-2</c:v>
                </c:pt>
                <c:pt idx="6">
                  <c:v>1.4999999999999998E-2</c:v>
                </c:pt>
                <c:pt idx="7">
                  <c:v>1.7500000000000005E-2</c:v>
                </c:pt>
                <c:pt idx="8">
                  <c:v>2.0000000000000011E-2</c:v>
                </c:pt>
                <c:pt idx="9">
                  <c:v>2.2500000000000006E-2</c:v>
                </c:pt>
                <c:pt idx="10">
                  <c:v>2.5000000000000001E-2</c:v>
                </c:pt>
                <c:pt idx="11">
                  <c:v>2.7500000000000011E-2</c:v>
                </c:pt>
                <c:pt idx="12">
                  <c:v>3.0000000000000002E-2</c:v>
                </c:pt>
                <c:pt idx="13">
                  <c:v>3.2500000000000001E-2</c:v>
                </c:pt>
                <c:pt idx="14">
                  <c:v>3.500000000000001E-2</c:v>
                </c:pt>
                <c:pt idx="15">
                  <c:v>3.7500000000000006E-2</c:v>
                </c:pt>
                <c:pt idx="16">
                  <c:v>4.0000000000000022E-2</c:v>
                </c:pt>
                <c:pt idx="17">
                  <c:v>4.2500000000000003E-2</c:v>
                </c:pt>
                <c:pt idx="18">
                  <c:v>4.5000000000000012E-2</c:v>
                </c:pt>
                <c:pt idx="19">
                  <c:v>4.7500000000000014E-2</c:v>
                </c:pt>
                <c:pt idx="20">
                  <c:v>0.05</c:v>
                </c:pt>
                <c:pt idx="21">
                  <c:v>5.2500000000000012E-2</c:v>
                </c:pt>
                <c:pt idx="22">
                  <c:v>5.5000000000000014E-2</c:v>
                </c:pt>
                <c:pt idx="23">
                  <c:v>5.7500000000000023E-2</c:v>
                </c:pt>
                <c:pt idx="24">
                  <c:v>6.0000000000000032E-2</c:v>
                </c:pt>
                <c:pt idx="25">
                  <c:v>6.25E-2</c:v>
                </c:pt>
                <c:pt idx="26">
                  <c:v>6.5000000000000002E-2</c:v>
                </c:pt>
                <c:pt idx="27">
                  <c:v>6.7500000000000004E-2</c:v>
                </c:pt>
                <c:pt idx="28">
                  <c:v>7.0000000000000021E-2</c:v>
                </c:pt>
                <c:pt idx="29">
                  <c:v>7.2500000000000023E-2</c:v>
                </c:pt>
                <c:pt idx="30">
                  <c:v>7.5000000000000011E-2</c:v>
                </c:pt>
                <c:pt idx="31">
                  <c:v>7.7500000000000013E-2</c:v>
                </c:pt>
                <c:pt idx="32">
                  <c:v>8.0000000000000043E-2</c:v>
                </c:pt>
                <c:pt idx="33">
                  <c:v>8.2500000000000004E-2</c:v>
                </c:pt>
                <c:pt idx="34">
                  <c:v>8.5000000000000006E-2</c:v>
                </c:pt>
                <c:pt idx="35">
                  <c:v>8.7500000000000008E-2</c:v>
                </c:pt>
                <c:pt idx="36">
                  <c:v>9.0000000000000024E-2</c:v>
                </c:pt>
                <c:pt idx="37">
                  <c:v>9.2500000000000027E-2</c:v>
                </c:pt>
                <c:pt idx="38">
                  <c:v>9.5000000000000043E-2</c:v>
                </c:pt>
                <c:pt idx="39">
                  <c:v>9.7500000000000045E-2</c:v>
                </c:pt>
                <c:pt idx="40">
                  <c:v>0.1</c:v>
                </c:pt>
                <c:pt idx="41">
                  <c:v>0.10250000000000002</c:v>
                </c:pt>
                <c:pt idx="42">
                  <c:v>0.10500000000000002</c:v>
                </c:pt>
                <c:pt idx="43">
                  <c:v>0.10750000000000012</c:v>
                </c:pt>
                <c:pt idx="44">
                  <c:v>0.11</c:v>
                </c:pt>
                <c:pt idx="45">
                  <c:v>0.1125</c:v>
                </c:pt>
                <c:pt idx="46">
                  <c:v>0.115</c:v>
                </c:pt>
                <c:pt idx="47">
                  <c:v>0.11750000000000002</c:v>
                </c:pt>
                <c:pt idx="48">
                  <c:v>0.12000000000000002</c:v>
                </c:pt>
                <c:pt idx="49">
                  <c:v>0.12250000000000009</c:v>
                </c:pt>
                <c:pt idx="50">
                  <c:v>0.125</c:v>
                </c:pt>
                <c:pt idx="51">
                  <c:v>0.1275</c:v>
                </c:pt>
                <c:pt idx="52">
                  <c:v>0.13</c:v>
                </c:pt>
                <c:pt idx="53">
                  <c:v>0.13250000000000001</c:v>
                </c:pt>
                <c:pt idx="54">
                  <c:v>0.13500000000000001</c:v>
                </c:pt>
                <c:pt idx="55">
                  <c:v>0.13750000000000001</c:v>
                </c:pt>
                <c:pt idx="56">
                  <c:v>0.14000000000000001</c:v>
                </c:pt>
                <c:pt idx="57">
                  <c:v>0.14250000000000004</c:v>
                </c:pt>
                <c:pt idx="58">
                  <c:v>0.14500000000000021</c:v>
                </c:pt>
                <c:pt idx="59">
                  <c:v>0.14750000000000021</c:v>
                </c:pt>
                <c:pt idx="60">
                  <c:v>0.15000000000000024</c:v>
                </c:pt>
                <c:pt idx="61">
                  <c:v>0.15250000000000025</c:v>
                </c:pt>
                <c:pt idx="62">
                  <c:v>0.15500000000000028</c:v>
                </c:pt>
                <c:pt idx="63">
                  <c:v>0.15750000000000028</c:v>
                </c:pt>
                <c:pt idx="64">
                  <c:v>0.16</c:v>
                </c:pt>
                <c:pt idx="65">
                  <c:v>0.16250000000000001</c:v>
                </c:pt>
                <c:pt idx="66">
                  <c:v>0.16500000000000001</c:v>
                </c:pt>
                <c:pt idx="67">
                  <c:v>0.16750000000000001</c:v>
                </c:pt>
                <c:pt idx="68">
                  <c:v>0.17</c:v>
                </c:pt>
                <c:pt idx="69">
                  <c:v>0.17250000000000001</c:v>
                </c:pt>
                <c:pt idx="70">
                  <c:v>0.17500000000000004</c:v>
                </c:pt>
                <c:pt idx="71">
                  <c:v>0.17750000000000021</c:v>
                </c:pt>
                <c:pt idx="72">
                  <c:v>0.18000000000000024</c:v>
                </c:pt>
                <c:pt idx="73">
                  <c:v>0.18250000000000025</c:v>
                </c:pt>
                <c:pt idx="74">
                  <c:v>0.18500000000000025</c:v>
                </c:pt>
                <c:pt idx="75">
                  <c:v>0.18750000000000028</c:v>
                </c:pt>
                <c:pt idx="76">
                  <c:v>0.19</c:v>
                </c:pt>
                <c:pt idx="77">
                  <c:v>0.1925</c:v>
                </c:pt>
                <c:pt idx="78">
                  <c:v>0.19500000000000001</c:v>
                </c:pt>
                <c:pt idx="79">
                  <c:v>0.19750000000000001</c:v>
                </c:pt>
                <c:pt idx="80">
                  <c:v>0.2</c:v>
                </c:pt>
                <c:pt idx="81">
                  <c:v>0.20250000000000001</c:v>
                </c:pt>
                <c:pt idx="82">
                  <c:v>0.20500000000000004</c:v>
                </c:pt>
                <c:pt idx="83">
                  <c:v>0.20750000000000021</c:v>
                </c:pt>
                <c:pt idx="84">
                  <c:v>0.21000000000000021</c:v>
                </c:pt>
                <c:pt idx="85">
                  <c:v>0.21250000000000024</c:v>
                </c:pt>
                <c:pt idx="86">
                  <c:v>0.21500000000000025</c:v>
                </c:pt>
                <c:pt idx="87">
                  <c:v>0.21750000000000028</c:v>
                </c:pt>
                <c:pt idx="88">
                  <c:v>0.22</c:v>
                </c:pt>
                <c:pt idx="89">
                  <c:v>0.2225</c:v>
                </c:pt>
                <c:pt idx="90">
                  <c:v>0.22500000000000001</c:v>
                </c:pt>
                <c:pt idx="91">
                  <c:v>0.22750000000000001</c:v>
                </c:pt>
                <c:pt idx="92">
                  <c:v>0.23</c:v>
                </c:pt>
                <c:pt idx="93">
                  <c:v>0.23250000000000001</c:v>
                </c:pt>
                <c:pt idx="94">
                  <c:v>0.23500000000000001</c:v>
                </c:pt>
                <c:pt idx="95">
                  <c:v>0.23750000000000004</c:v>
                </c:pt>
                <c:pt idx="96">
                  <c:v>0.24000000000000021</c:v>
                </c:pt>
                <c:pt idx="97">
                  <c:v>0.24250000000000024</c:v>
                </c:pt>
                <c:pt idx="98">
                  <c:v>0.24500000000000025</c:v>
                </c:pt>
                <c:pt idx="99">
                  <c:v>0.24750000000000025</c:v>
                </c:pt>
                <c:pt idx="100">
                  <c:v>0.25</c:v>
                </c:pt>
                <c:pt idx="101">
                  <c:v>0.2525</c:v>
                </c:pt>
                <c:pt idx="102">
                  <c:v>0.255</c:v>
                </c:pt>
                <c:pt idx="103">
                  <c:v>0.25750000000000001</c:v>
                </c:pt>
                <c:pt idx="104">
                  <c:v>0.26</c:v>
                </c:pt>
                <c:pt idx="105">
                  <c:v>0.26250000000000001</c:v>
                </c:pt>
                <c:pt idx="106">
                  <c:v>0.26500000000000001</c:v>
                </c:pt>
                <c:pt idx="107">
                  <c:v>0.26750000000000002</c:v>
                </c:pt>
                <c:pt idx="108">
                  <c:v>0.27</c:v>
                </c:pt>
                <c:pt idx="109">
                  <c:v>0.27250000000000002</c:v>
                </c:pt>
                <c:pt idx="110">
                  <c:v>0.27500000000000002</c:v>
                </c:pt>
                <c:pt idx="111">
                  <c:v>0.27750000000000002</c:v>
                </c:pt>
                <c:pt idx="112">
                  <c:v>0.28000000000000008</c:v>
                </c:pt>
                <c:pt idx="113">
                  <c:v>0.28250000000000008</c:v>
                </c:pt>
                <c:pt idx="114">
                  <c:v>0.28500000000000031</c:v>
                </c:pt>
                <c:pt idx="115">
                  <c:v>0.28750000000000031</c:v>
                </c:pt>
                <c:pt idx="116">
                  <c:v>0.29000000000000031</c:v>
                </c:pt>
                <c:pt idx="117">
                  <c:v>0.29250000000000032</c:v>
                </c:pt>
                <c:pt idx="118">
                  <c:v>0.29500000000000032</c:v>
                </c:pt>
                <c:pt idx="119">
                  <c:v>0.29750000000000032</c:v>
                </c:pt>
                <c:pt idx="120">
                  <c:v>0.30000000000000032</c:v>
                </c:pt>
                <c:pt idx="121">
                  <c:v>0.30250000000000032</c:v>
                </c:pt>
                <c:pt idx="122">
                  <c:v>0.30500000000000038</c:v>
                </c:pt>
                <c:pt idx="123">
                  <c:v>0.30750000000000038</c:v>
                </c:pt>
                <c:pt idx="124">
                  <c:v>0.3100000000000005</c:v>
                </c:pt>
                <c:pt idx="125">
                  <c:v>0.3125000000000005</c:v>
                </c:pt>
                <c:pt idx="126">
                  <c:v>0.3150000000000005</c:v>
                </c:pt>
                <c:pt idx="127">
                  <c:v>0.31750000000000056</c:v>
                </c:pt>
                <c:pt idx="128">
                  <c:v>0.32000000000000056</c:v>
                </c:pt>
                <c:pt idx="129">
                  <c:v>0.32250000000000056</c:v>
                </c:pt>
                <c:pt idx="130">
                  <c:v>0.32500000000000057</c:v>
                </c:pt>
                <c:pt idx="131">
                  <c:v>0.32750000000000057</c:v>
                </c:pt>
                <c:pt idx="132">
                  <c:v>0.33000000000000063</c:v>
                </c:pt>
                <c:pt idx="133">
                  <c:v>0.33250000000000063</c:v>
                </c:pt>
                <c:pt idx="134">
                  <c:v>0.33500000000000063</c:v>
                </c:pt>
                <c:pt idx="135">
                  <c:v>0.33750000000000063</c:v>
                </c:pt>
                <c:pt idx="136">
                  <c:v>0.34</c:v>
                </c:pt>
                <c:pt idx="137">
                  <c:v>0.34250000000000008</c:v>
                </c:pt>
                <c:pt idx="138">
                  <c:v>0.34500000000000008</c:v>
                </c:pt>
                <c:pt idx="139">
                  <c:v>0.34750000000000031</c:v>
                </c:pt>
                <c:pt idx="140">
                  <c:v>0.35000000000000031</c:v>
                </c:pt>
                <c:pt idx="141">
                  <c:v>0.35250000000000031</c:v>
                </c:pt>
                <c:pt idx="142">
                  <c:v>0.35500000000000032</c:v>
                </c:pt>
                <c:pt idx="143">
                  <c:v>0.35750000000000032</c:v>
                </c:pt>
                <c:pt idx="144">
                  <c:v>0.36000000000000032</c:v>
                </c:pt>
                <c:pt idx="145">
                  <c:v>0.36250000000000032</c:v>
                </c:pt>
                <c:pt idx="146">
                  <c:v>0.36500000000000032</c:v>
                </c:pt>
                <c:pt idx="147">
                  <c:v>0.36750000000000038</c:v>
                </c:pt>
                <c:pt idx="148">
                  <c:v>0.37000000000000038</c:v>
                </c:pt>
                <c:pt idx="149">
                  <c:v>0.3725000000000005</c:v>
                </c:pt>
                <c:pt idx="150">
                  <c:v>0.3750000000000005</c:v>
                </c:pt>
                <c:pt idx="151">
                  <c:v>0.3775000000000005</c:v>
                </c:pt>
                <c:pt idx="152">
                  <c:v>0.38000000000000056</c:v>
                </c:pt>
                <c:pt idx="153">
                  <c:v>0.38250000000000056</c:v>
                </c:pt>
                <c:pt idx="154">
                  <c:v>0.38500000000000056</c:v>
                </c:pt>
                <c:pt idx="155">
                  <c:v>0.38750000000000057</c:v>
                </c:pt>
                <c:pt idx="156">
                  <c:v>0.39000000000000057</c:v>
                </c:pt>
                <c:pt idx="157">
                  <c:v>0.39250000000000063</c:v>
                </c:pt>
                <c:pt idx="158">
                  <c:v>0.39500000000000063</c:v>
                </c:pt>
                <c:pt idx="159">
                  <c:v>0.39750000000000063</c:v>
                </c:pt>
                <c:pt idx="160">
                  <c:v>0.4</c:v>
                </c:pt>
                <c:pt idx="161">
                  <c:v>0.40250000000000002</c:v>
                </c:pt>
                <c:pt idx="162">
                  <c:v>0.40500000000000008</c:v>
                </c:pt>
                <c:pt idx="163">
                  <c:v>0.40750000000000008</c:v>
                </c:pt>
                <c:pt idx="164">
                  <c:v>0.41000000000000031</c:v>
                </c:pt>
                <c:pt idx="165">
                  <c:v>0.41250000000000031</c:v>
                </c:pt>
                <c:pt idx="166">
                  <c:v>0.41500000000000031</c:v>
                </c:pt>
                <c:pt idx="167">
                  <c:v>0.41750000000000032</c:v>
                </c:pt>
                <c:pt idx="168">
                  <c:v>0.42000000000000032</c:v>
                </c:pt>
                <c:pt idx="169">
                  <c:v>0.42250000000000032</c:v>
                </c:pt>
                <c:pt idx="170">
                  <c:v>0.42500000000000032</c:v>
                </c:pt>
                <c:pt idx="171">
                  <c:v>0.42750000000000032</c:v>
                </c:pt>
                <c:pt idx="172">
                  <c:v>0.43000000000000038</c:v>
                </c:pt>
                <c:pt idx="173">
                  <c:v>0.43250000000000038</c:v>
                </c:pt>
                <c:pt idx="174">
                  <c:v>0.4350000000000005</c:v>
                </c:pt>
                <c:pt idx="175">
                  <c:v>0.4375000000000005</c:v>
                </c:pt>
                <c:pt idx="176">
                  <c:v>0.44</c:v>
                </c:pt>
                <c:pt idx="177">
                  <c:v>0.4425</c:v>
                </c:pt>
                <c:pt idx="178">
                  <c:v>0.44500000000000001</c:v>
                </c:pt>
                <c:pt idx="179">
                  <c:v>0.44750000000000001</c:v>
                </c:pt>
                <c:pt idx="180">
                  <c:v>0.45</c:v>
                </c:pt>
                <c:pt idx="181">
                  <c:v>0.45250000000000001</c:v>
                </c:pt>
                <c:pt idx="182">
                  <c:v>0.45500000000000002</c:v>
                </c:pt>
                <c:pt idx="183">
                  <c:v>0.45750000000000002</c:v>
                </c:pt>
                <c:pt idx="184">
                  <c:v>0.46</c:v>
                </c:pt>
                <c:pt idx="185">
                  <c:v>0.46250000000000002</c:v>
                </c:pt>
                <c:pt idx="186">
                  <c:v>0.46500000000000002</c:v>
                </c:pt>
                <c:pt idx="187">
                  <c:v>0.46750000000000008</c:v>
                </c:pt>
                <c:pt idx="188">
                  <c:v>0.47000000000000008</c:v>
                </c:pt>
                <c:pt idx="189">
                  <c:v>0.47250000000000031</c:v>
                </c:pt>
                <c:pt idx="190">
                  <c:v>0.47500000000000031</c:v>
                </c:pt>
                <c:pt idx="191">
                  <c:v>0.47750000000000031</c:v>
                </c:pt>
                <c:pt idx="192">
                  <c:v>0.48000000000000032</c:v>
                </c:pt>
                <c:pt idx="193">
                  <c:v>0.48250000000000032</c:v>
                </c:pt>
                <c:pt idx="194">
                  <c:v>0.48500000000000032</c:v>
                </c:pt>
                <c:pt idx="195">
                  <c:v>0.48750000000000032</c:v>
                </c:pt>
                <c:pt idx="196">
                  <c:v>0.49000000000000032</c:v>
                </c:pt>
                <c:pt idx="197">
                  <c:v>0.49250000000000038</c:v>
                </c:pt>
                <c:pt idx="198">
                  <c:v>0.49500000000000038</c:v>
                </c:pt>
                <c:pt idx="199">
                  <c:v>0.4975000000000005</c:v>
                </c:pt>
                <c:pt idx="200">
                  <c:v>0.5</c:v>
                </c:pt>
                <c:pt idx="201">
                  <c:v>0.50250000000000006</c:v>
                </c:pt>
                <c:pt idx="202">
                  <c:v>0.505</c:v>
                </c:pt>
                <c:pt idx="203">
                  <c:v>0.50750000000000006</c:v>
                </c:pt>
                <c:pt idx="204">
                  <c:v>0.51</c:v>
                </c:pt>
                <c:pt idx="205">
                  <c:v>0.51249999999999996</c:v>
                </c:pt>
                <c:pt idx="206">
                  <c:v>0.51500000000000001</c:v>
                </c:pt>
                <c:pt idx="207">
                  <c:v>0.51749999999999996</c:v>
                </c:pt>
                <c:pt idx="208">
                  <c:v>0.52</c:v>
                </c:pt>
                <c:pt idx="209">
                  <c:v>0.52249999999999996</c:v>
                </c:pt>
                <c:pt idx="210">
                  <c:v>0.52500000000000002</c:v>
                </c:pt>
                <c:pt idx="211">
                  <c:v>0.52749999999999997</c:v>
                </c:pt>
                <c:pt idx="212">
                  <c:v>0.53</c:v>
                </c:pt>
                <c:pt idx="213">
                  <c:v>0.53249999999999997</c:v>
                </c:pt>
                <c:pt idx="214">
                  <c:v>0.53500000000000003</c:v>
                </c:pt>
                <c:pt idx="215">
                  <c:v>0.53749999999999998</c:v>
                </c:pt>
                <c:pt idx="216">
                  <c:v>0.54</c:v>
                </c:pt>
                <c:pt idx="217">
                  <c:v>0.54249999999999998</c:v>
                </c:pt>
                <c:pt idx="218">
                  <c:v>0.54500000000000004</c:v>
                </c:pt>
                <c:pt idx="219">
                  <c:v>0.54749999999999999</c:v>
                </c:pt>
                <c:pt idx="220">
                  <c:v>0.55000000000000004</c:v>
                </c:pt>
                <c:pt idx="221">
                  <c:v>0.55249999999999999</c:v>
                </c:pt>
                <c:pt idx="222">
                  <c:v>0.55500000000000005</c:v>
                </c:pt>
                <c:pt idx="223">
                  <c:v>0.5575</c:v>
                </c:pt>
                <c:pt idx="224">
                  <c:v>0.56000000000000005</c:v>
                </c:pt>
                <c:pt idx="225">
                  <c:v>0.5625</c:v>
                </c:pt>
                <c:pt idx="226">
                  <c:v>0.56500000000000061</c:v>
                </c:pt>
                <c:pt idx="227">
                  <c:v>0.5675</c:v>
                </c:pt>
                <c:pt idx="228">
                  <c:v>0.57000000000000062</c:v>
                </c:pt>
                <c:pt idx="229">
                  <c:v>0.57250000000000001</c:v>
                </c:pt>
                <c:pt idx="230">
                  <c:v>0.57500000000000062</c:v>
                </c:pt>
                <c:pt idx="231">
                  <c:v>0.57750000000000001</c:v>
                </c:pt>
                <c:pt idx="232">
                  <c:v>0.58000000000000007</c:v>
                </c:pt>
                <c:pt idx="233">
                  <c:v>0.58249999999999957</c:v>
                </c:pt>
                <c:pt idx="234">
                  <c:v>0.58499999999999996</c:v>
                </c:pt>
                <c:pt idx="235">
                  <c:v>0.58749999999999958</c:v>
                </c:pt>
                <c:pt idx="236">
                  <c:v>0.59</c:v>
                </c:pt>
                <c:pt idx="237">
                  <c:v>0.59249999999999958</c:v>
                </c:pt>
                <c:pt idx="238">
                  <c:v>0.59499999999999997</c:v>
                </c:pt>
                <c:pt idx="239">
                  <c:v>0.59749999999999959</c:v>
                </c:pt>
                <c:pt idx="240">
                  <c:v>0.60000000000000064</c:v>
                </c:pt>
                <c:pt idx="241">
                  <c:v>0.60250000000000004</c:v>
                </c:pt>
                <c:pt idx="242">
                  <c:v>0.60500000000000065</c:v>
                </c:pt>
                <c:pt idx="243">
                  <c:v>0.60750000000000004</c:v>
                </c:pt>
                <c:pt idx="244">
                  <c:v>0.61000000000000065</c:v>
                </c:pt>
                <c:pt idx="245">
                  <c:v>0.61250000000000004</c:v>
                </c:pt>
                <c:pt idx="246">
                  <c:v>0.61500000000000099</c:v>
                </c:pt>
                <c:pt idx="247">
                  <c:v>0.61750000000000005</c:v>
                </c:pt>
                <c:pt idx="248">
                  <c:v>0.62000000000000099</c:v>
                </c:pt>
                <c:pt idx="249">
                  <c:v>0.62250000000000005</c:v>
                </c:pt>
                <c:pt idx="250">
                  <c:v>0.62500000000000111</c:v>
                </c:pt>
                <c:pt idx="251">
                  <c:v>0.62750000000000061</c:v>
                </c:pt>
                <c:pt idx="252">
                  <c:v>0.63000000000000111</c:v>
                </c:pt>
                <c:pt idx="253">
                  <c:v>0.63250000000000062</c:v>
                </c:pt>
                <c:pt idx="254">
                  <c:v>0.63500000000000112</c:v>
                </c:pt>
                <c:pt idx="255">
                  <c:v>0.63750000000000062</c:v>
                </c:pt>
                <c:pt idx="256">
                  <c:v>0.64000000000000112</c:v>
                </c:pt>
                <c:pt idx="257">
                  <c:v>0.64250000000000063</c:v>
                </c:pt>
                <c:pt idx="258">
                  <c:v>0.64500000000000113</c:v>
                </c:pt>
                <c:pt idx="259">
                  <c:v>0.64750000000000063</c:v>
                </c:pt>
                <c:pt idx="260">
                  <c:v>0.65000000000000124</c:v>
                </c:pt>
                <c:pt idx="261">
                  <c:v>0.65250000000000064</c:v>
                </c:pt>
                <c:pt idx="262">
                  <c:v>0.65500000000000125</c:v>
                </c:pt>
                <c:pt idx="263">
                  <c:v>0.65750000000000064</c:v>
                </c:pt>
                <c:pt idx="264">
                  <c:v>0.66000000000000125</c:v>
                </c:pt>
                <c:pt idx="265">
                  <c:v>0.66250000000000064</c:v>
                </c:pt>
                <c:pt idx="266">
                  <c:v>0.66500000000000126</c:v>
                </c:pt>
                <c:pt idx="267">
                  <c:v>0.66750000000000065</c:v>
                </c:pt>
                <c:pt idx="268">
                  <c:v>0.67000000000000126</c:v>
                </c:pt>
                <c:pt idx="269">
                  <c:v>0.67250000000000065</c:v>
                </c:pt>
                <c:pt idx="270">
                  <c:v>0.67500000000000127</c:v>
                </c:pt>
                <c:pt idx="271">
                  <c:v>0.67750000000000099</c:v>
                </c:pt>
                <c:pt idx="272">
                  <c:v>0.68</c:v>
                </c:pt>
                <c:pt idx="273">
                  <c:v>0.6825</c:v>
                </c:pt>
                <c:pt idx="274">
                  <c:v>0.68500000000000005</c:v>
                </c:pt>
                <c:pt idx="275">
                  <c:v>0.6875</c:v>
                </c:pt>
                <c:pt idx="276">
                  <c:v>0.69000000000000061</c:v>
                </c:pt>
                <c:pt idx="277">
                  <c:v>0.6925</c:v>
                </c:pt>
                <c:pt idx="278">
                  <c:v>0.69500000000000062</c:v>
                </c:pt>
                <c:pt idx="279">
                  <c:v>0.69750000000000001</c:v>
                </c:pt>
                <c:pt idx="280">
                  <c:v>0.70000000000000062</c:v>
                </c:pt>
                <c:pt idx="281">
                  <c:v>0.70250000000000001</c:v>
                </c:pt>
                <c:pt idx="282">
                  <c:v>0.70500000000000063</c:v>
                </c:pt>
                <c:pt idx="283">
                  <c:v>0.70750000000000002</c:v>
                </c:pt>
                <c:pt idx="284">
                  <c:v>0.71000000000000063</c:v>
                </c:pt>
                <c:pt idx="285">
                  <c:v>0.71250000000000002</c:v>
                </c:pt>
                <c:pt idx="286">
                  <c:v>0.71500000000000064</c:v>
                </c:pt>
                <c:pt idx="287">
                  <c:v>0.71750000000000003</c:v>
                </c:pt>
                <c:pt idx="288">
                  <c:v>0.72000000000000064</c:v>
                </c:pt>
                <c:pt idx="289">
                  <c:v>0.72250000000000003</c:v>
                </c:pt>
                <c:pt idx="290">
                  <c:v>0.72500000000000064</c:v>
                </c:pt>
                <c:pt idx="291">
                  <c:v>0.72750000000000004</c:v>
                </c:pt>
                <c:pt idx="292">
                  <c:v>0.73000000000000065</c:v>
                </c:pt>
                <c:pt idx="293">
                  <c:v>0.73250000000000004</c:v>
                </c:pt>
                <c:pt idx="294">
                  <c:v>0.73500000000000065</c:v>
                </c:pt>
                <c:pt idx="295">
                  <c:v>0.73750000000000004</c:v>
                </c:pt>
                <c:pt idx="296">
                  <c:v>0.74000000000000099</c:v>
                </c:pt>
                <c:pt idx="297">
                  <c:v>0.74250000000000005</c:v>
                </c:pt>
                <c:pt idx="298">
                  <c:v>0.74500000000000099</c:v>
                </c:pt>
                <c:pt idx="299">
                  <c:v>0.74750000000000005</c:v>
                </c:pt>
                <c:pt idx="300">
                  <c:v>0.75000000000000111</c:v>
                </c:pt>
                <c:pt idx="301">
                  <c:v>0.75250000000000061</c:v>
                </c:pt>
                <c:pt idx="302">
                  <c:v>0.75500000000000111</c:v>
                </c:pt>
                <c:pt idx="303">
                  <c:v>0.75750000000000062</c:v>
                </c:pt>
                <c:pt idx="304">
                  <c:v>0.76000000000000112</c:v>
                </c:pt>
                <c:pt idx="305">
                  <c:v>0.76250000000000062</c:v>
                </c:pt>
                <c:pt idx="306">
                  <c:v>0.76500000000000112</c:v>
                </c:pt>
                <c:pt idx="307">
                  <c:v>0.76750000000000063</c:v>
                </c:pt>
                <c:pt idx="308">
                  <c:v>0.77000000000000113</c:v>
                </c:pt>
                <c:pt idx="309">
                  <c:v>0.77250000000000063</c:v>
                </c:pt>
                <c:pt idx="310">
                  <c:v>0.77500000000000124</c:v>
                </c:pt>
                <c:pt idx="311">
                  <c:v>0.77750000000000064</c:v>
                </c:pt>
                <c:pt idx="312">
                  <c:v>0.78</c:v>
                </c:pt>
                <c:pt idx="313">
                  <c:v>0.78249999999999997</c:v>
                </c:pt>
                <c:pt idx="314">
                  <c:v>0.78500000000000003</c:v>
                </c:pt>
                <c:pt idx="315">
                  <c:v>0.78749999999999998</c:v>
                </c:pt>
                <c:pt idx="316">
                  <c:v>0.79</c:v>
                </c:pt>
                <c:pt idx="317">
                  <c:v>0.79249999999999998</c:v>
                </c:pt>
                <c:pt idx="318">
                  <c:v>0.79500000000000004</c:v>
                </c:pt>
                <c:pt idx="319">
                  <c:v>0.79749999999999999</c:v>
                </c:pt>
                <c:pt idx="320">
                  <c:v>0.8</c:v>
                </c:pt>
                <c:pt idx="321">
                  <c:v>0.80249999999999999</c:v>
                </c:pt>
                <c:pt idx="322">
                  <c:v>0.80500000000000005</c:v>
                </c:pt>
                <c:pt idx="323">
                  <c:v>0.8075</c:v>
                </c:pt>
                <c:pt idx="324">
                  <c:v>0.81</c:v>
                </c:pt>
                <c:pt idx="325">
                  <c:v>0.8125</c:v>
                </c:pt>
                <c:pt idx="326">
                  <c:v>0.81500000000000061</c:v>
                </c:pt>
                <c:pt idx="327">
                  <c:v>0.8175</c:v>
                </c:pt>
                <c:pt idx="328">
                  <c:v>0.82000000000000062</c:v>
                </c:pt>
                <c:pt idx="329">
                  <c:v>0.82250000000000001</c:v>
                </c:pt>
                <c:pt idx="330">
                  <c:v>0.82500000000000062</c:v>
                </c:pt>
                <c:pt idx="331">
                  <c:v>0.82750000000000001</c:v>
                </c:pt>
                <c:pt idx="332">
                  <c:v>0.83000000000000063</c:v>
                </c:pt>
                <c:pt idx="333">
                  <c:v>0.83250000000000002</c:v>
                </c:pt>
                <c:pt idx="334">
                  <c:v>0.83500000000000063</c:v>
                </c:pt>
                <c:pt idx="335">
                  <c:v>0.83750000000000002</c:v>
                </c:pt>
                <c:pt idx="336">
                  <c:v>0.84000000000000064</c:v>
                </c:pt>
                <c:pt idx="337">
                  <c:v>0.84250000000000003</c:v>
                </c:pt>
                <c:pt idx="338">
                  <c:v>0.84500000000000064</c:v>
                </c:pt>
                <c:pt idx="339">
                  <c:v>0.84750000000000003</c:v>
                </c:pt>
                <c:pt idx="340">
                  <c:v>0.85000000000000064</c:v>
                </c:pt>
                <c:pt idx="341">
                  <c:v>0.85250000000000004</c:v>
                </c:pt>
                <c:pt idx="342">
                  <c:v>0.85500000000000065</c:v>
                </c:pt>
                <c:pt idx="343">
                  <c:v>0.85750000000000004</c:v>
                </c:pt>
                <c:pt idx="344">
                  <c:v>0.86000000000000065</c:v>
                </c:pt>
                <c:pt idx="345">
                  <c:v>0.86250000000000004</c:v>
                </c:pt>
                <c:pt idx="346">
                  <c:v>0.86500000000000099</c:v>
                </c:pt>
                <c:pt idx="347">
                  <c:v>0.86750000000000005</c:v>
                </c:pt>
                <c:pt idx="348">
                  <c:v>0.87000000000000099</c:v>
                </c:pt>
                <c:pt idx="349">
                  <c:v>0.87250000000000005</c:v>
                </c:pt>
                <c:pt idx="350">
                  <c:v>0.87500000000000111</c:v>
                </c:pt>
                <c:pt idx="351">
                  <c:v>0.87750000000000061</c:v>
                </c:pt>
                <c:pt idx="352">
                  <c:v>0.88</c:v>
                </c:pt>
                <c:pt idx="353">
                  <c:v>0.88250000000000006</c:v>
                </c:pt>
                <c:pt idx="354">
                  <c:v>0.88500000000000001</c:v>
                </c:pt>
                <c:pt idx="355">
                  <c:v>0.88750000000000007</c:v>
                </c:pt>
                <c:pt idx="356">
                  <c:v>0.89</c:v>
                </c:pt>
                <c:pt idx="357">
                  <c:v>0.89250000000000007</c:v>
                </c:pt>
                <c:pt idx="358">
                  <c:v>0.89500000000000002</c:v>
                </c:pt>
                <c:pt idx="359">
                  <c:v>0.89749999999999996</c:v>
                </c:pt>
                <c:pt idx="360">
                  <c:v>0.9</c:v>
                </c:pt>
                <c:pt idx="361">
                  <c:v>0.90249999999999997</c:v>
                </c:pt>
                <c:pt idx="362">
                  <c:v>0.90500000000000003</c:v>
                </c:pt>
                <c:pt idx="363">
                  <c:v>0.90749999999999997</c:v>
                </c:pt>
                <c:pt idx="364">
                  <c:v>0.91</c:v>
                </c:pt>
                <c:pt idx="365">
                  <c:v>0.91249999999999998</c:v>
                </c:pt>
                <c:pt idx="366">
                  <c:v>0.91500000000000004</c:v>
                </c:pt>
                <c:pt idx="367">
                  <c:v>0.91749999999999998</c:v>
                </c:pt>
                <c:pt idx="368">
                  <c:v>0.92</c:v>
                </c:pt>
                <c:pt idx="369">
                  <c:v>0.92249999999999999</c:v>
                </c:pt>
                <c:pt idx="370">
                  <c:v>0.92500000000000004</c:v>
                </c:pt>
                <c:pt idx="371">
                  <c:v>0.92749999999999999</c:v>
                </c:pt>
                <c:pt idx="372">
                  <c:v>0.93</c:v>
                </c:pt>
                <c:pt idx="373">
                  <c:v>0.9325</c:v>
                </c:pt>
                <c:pt idx="374">
                  <c:v>0.93500000000000005</c:v>
                </c:pt>
                <c:pt idx="375">
                  <c:v>0.9375</c:v>
                </c:pt>
                <c:pt idx="376">
                  <c:v>0.94000000000000061</c:v>
                </c:pt>
                <c:pt idx="377">
                  <c:v>0.9425</c:v>
                </c:pt>
                <c:pt idx="378">
                  <c:v>0.94500000000000062</c:v>
                </c:pt>
                <c:pt idx="379">
                  <c:v>0.94750000000000001</c:v>
                </c:pt>
                <c:pt idx="380">
                  <c:v>0.95000000000000062</c:v>
                </c:pt>
                <c:pt idx="381">
                  <c:v>0.95250000000000001</c:v>
                </c:pt>
                <c:pt idx="382">
                  <c:v>0.95500000000000063</c:v>
                </c:pt>
                <c:pt idx="383">
                  <c:v>0.95750000000000002</c:v>
                </c:pt>
                <c:pt idx="384">
                  <c:v>0.96000000000000063</c:v>
                </c:pt>
              </c:numCache>
            </c:numRef>
          </c:xVal>
          <c:yVal>
            <c:numRef>
              <c:f>A50FSV!$S$4:$S$388</c:f>
              <c:numCache>
                <c:formatCode>General</c:formatCode>
                <c:ptCount val="385"/>
                <c:pt idx="0">
                  <c:v>0</c:v>
                </c:pt>
                <c:pt idx="1">
                  <c:v>0</c:v>
                </c:pt>
                <c:pt idx="2">
                  <c:v>40.505140939015313</c:v>
                </c:pt>
                <c:pt idx="3">
                  <c:v>88.604995804095878</c:v>
                </c:pt>
                <c:pt idx="4">
                  <c:v>99.997066693194114</c:v>
                </c:pt>
                <c:pt idx="5">
                  <c:v>99.997066693194114</c:v>
                </c:pt>
                <c:pt idx="6">
                  <c:v>99.997066693194114</c:v>
                </c:pt>
                <c:pt idx="7">
                  <c:v>99.997066693194114</c:v>
                </c:pt>
                <c:pt idx="8">
                  <c:v>93.668138421472818</c:v>
                </c:pt>
                <c:pt idx="9">
                  <c:v>93.668138421472818</c:v>
                </c:pt>
                <c:pt idx="10">
                  <c:v>88.604995804095878</c:v>
                </c:pt>
                <c:pt idx="11">
                  <c:v>88.604995804095878</c:v>
                </c:pt>
                <c:pt idx="12">
                  <c:v>88.604995804095878</c:v>
                </c:pt>
                <c:pt idx="13">
                  <c:v>88.604995804095878</c:v>
                </c:pt>
                <c:pt idx="14">
                  <c:v>88.604995804095878</c:v>
                </c:pt>
                <c:pt idx="15">
                  <c:v>88.604995804095878</c:v>
                </c:pt>
                <c:pt idx="16">
                  <c:v>88.604995804095878</c:v>
                </c:pt>
                <c:pt idx="17">
                  <c:v>88.604995804095878</c:v>
                </c:pt>
                <c:pt idx="18">
                  <c:v>88.604995804095878</c:v>
                </c:pt>
                <c:pt idx="19">
                  <c:v>88.604995804095878</c:v>
                </c:pt>
                <c:pt idx="20">
                  <c:v>88.604995804095878</c:v>
                </c:pt>
                <c:pt idx="21">
                  <c:v>88.604995804095878</c:v>
                </c:pt>
                <c:pt idx="22">
                  <c:v>88.604995804095878</c:v>
                </c:pt>
                <c:pt idx="23">
                  <c:v>88.604995804095878</c:v>
                </c:pt>
                <c:pt idx="24">
                  <c:v>93.668138421472818</c:v>
                </c:pt>
                <c:pt idx="25">
                  <c:v>88.604995804095878</c:v>
                </c:pt>
                <c:pt idx="26">
                  <c:v>93.668138421472818</c:v>
                </c:pt>
                <c:pt idx="27">
                  <c:v>88.604995804095878</c:v>
                </c:pt>
                <c:pt idx="28">
                  <c:v>88.604995804095878</c:v>
                </c:pt>
                <c:pt idx="29">
                  <c:v>88.604995804095878</c:v>
                </c:pt>
                <c:pt idx="30">
                  <c:v>88.604995804095878</c:v>
                </c:pt>
                <c:pt idx="31">
                  <c:v>88.604995804095878</c:v>
                </c:pt>
                <c:pt idx="32">
                  <c:v>88.604995804095878</c:v>
                </c:pt>
                <c:pt idx="33">
                  <c:v>88.604995804095878</c:v>
                </c:pt>
                <c:pt idx="34">
                  <c:v>88.604995804095878</c:v>
                </c:pt>
                <c:pt idx="35">
                  <c:v>88.604995804095878</c:v>
                </c:pt>
                <c:pt idx="36">
                  <c:v>88.604995804095878</c:v>
                </c:pt>
                <c:pt idx="37">
                  <c:v>88.604995804095878</c:v>
                </c:pt>
                <c:pt idx="38">
                  <c:v>88.604995804095878</c:v>
                </c:pt>
                <c:pt idx="39">
                  <c:v>88.604995804095878</c:v>
                </c:pt>
                <c:pt idx="40">
                  <c:v>88.604995804095878</c:v>
                </c:pt>
                <c:pt idx="41">
                  <c:v>88.604995804095878</c:v>
                </c:pt>
                <c:pt idx="42">
                  <c:v>88.604995804095878</c:v>
                </c:pt>
                <c:pt idx="43">
                  <c:v>93.668138421472818</c:v>
                </c:pt>
                <c:pt idx="44">
                  <c:v>88.604995804095878</c:v>
                </c:pt>
                <c:pt idx="45">
                  <c:v>88.604995804095878</c:v>
                </c:pt>
                <c:pt idx="46">
                  <c:v>88.604995804095878</c:v>
                </c:pt>
                <c:pt idx="47">
                  <c:v>88.604995804095878</c:v>
                </c:pt>
                <c:pt idx="48">
                  <c:v>88.604995804095878</c:v>
                </c:pt>
                <c:pt idx="49">
                  <c:v>88.604995804095878</c:v>
                </c:pt>
                <c:pt idx="50">
                  <c:v>88.604995804095878</c:v>
                </c:pt>
                <c:pt idx="51">
                  <c:v>88.604995804095878</c:v>
                </c:pt>
                <c:pt idx="52">
                  <c:v>88.604995804095878</c:v>
                </c:pt>
                <c:pt idx="53">
                  <c:v>82.27606753237464</c:v>
                </c:pt>
                <c:pt idx="54">
                  <c:v>88.604995804095878</c:v>
                </c:pt>
                <c:pt idx="55">
                  <c:v>82.27606753237464</c:v>
                </c:pt>
                <c:pt idx="56">
                  <c:v>82.27606753237464</c:v>
                </c:pt>
                <c:pt idx="57">
                  <c:v>82.27606753237464</c:v>
                </c:pt>
                <c:pt idx="58">
                  <c:v>82.27606753237464</c:v>
                </c:pt>
                <c:pt idx="59">
                  <c:v>82.27606753237464</c:v>
                </c:pt>
                <c:pt idx="60">
                  <c:v>75.947139260653771</c:v>
                </c:pt>
                <c:pt idx="61">
                  <c:v>75.947139260653771</c:v>
                </c:pt>
                <c:pt idx="62">
                  <c:v>75.947139260653771</c:v>
                </c:pt>
                <c:pt idx="63">
                  <c:v>75.947139260653771</c:v>
                </c:pt>
                <c:pt idx="64">
                  <c:v>70.883996643276745</c:v>
                </c:pt>
                <c:pt idx="65">
                  <c:v>70.883996643276745</c:v>
                </c:pt>
                <c:pt idx="66">
                  <c:v>70.883996643276745</c:v>
                </c:pt>
                <c:pt idx="67">
                  <c:v>64.555068371555379</c:v>
                </c:pt>
                <c:pt idx="68">
                  <c:v>64.555068371555379</c:v>
                </c:pt>
                <c:pt idx="69">
                  <c:v>64.555068371555379</c:v>
                </c:pt>
                <c:pt idx="70">
                  <c:v>64.555068371555379</c:v>
                </c:pt>
                <c:pt idx="71">
                  <c:v>58.22614009983446</c:v>
                </c:pt>
                <c:pt idx="72">
                  <c:v>58.22614009983446</c:v>
                </c:pt>
                <c:pt idx="73">
                  <c:v>58.22614009983446</c:v>
                </c:pt>
                <c:pt idx="74">
                  <c:v>53.16299748245757</c:v>
                </c:pt>
                <c:pt idx="75">
                  <c:v>53.16299748245757</c:v>
                </c:pt>
                <c:pt idx="76">
                  <c:v>53.16299748245757</c:v>
                </c:pt>
                <c:pt idx="77">
                  <c:v>53.16299748245757</c:v>
                </c:pt>
                <c:pt idx="78">
                  <c:v>46.834069210736303</c:v>
                </c:pt>
                <c:pt idx="79">
                  <c:v>46.834069210736303</c:v>
                </c:pt>
                <c:pt idx="80">
                  <c:v>46.834069210736303</c:v>
                </c:pt>
                <c:pt idx="81">
                  <c:v>40.505140939015313</c:v>
                </c:pt>
                <c:pt idx="82">
                  <c:v>40.505140939015313</c:v>
                </c:pt>
                <c:pt idx="83">
                  <c:v>40.505140939015313</c:v>
                </c:pt>
                <c:pt idx="84">
                  <c:v>40.505140939015313</c:v>
                </c:pt>
                <c:pt idx="85">
                  <c:v>40.505140939015313</c:v>
                </c:pt>
                <c:pt idx="86">
                  <c:v>40.505140939015313</c:v>
                </c:pt>
                <c:pt idx="87">
                  <c:v>35.441998321638344</c:v>
                </c:pt>
                <c:pt idx="88">
                  <c:v>40.505140939015313</c:v>
                </c:pt>
                <c:pt idx="89">
                  <c:v>40.505140939015313</c:v>
                </c:pt>
                <c:pt idx="90">
                  <c:v>40.505140939015313</c:v>
                </c:pt>
                <c:pt idx="91">
                  <c:v>35.441998321638344</c:v>
                </c:pt>
                <c:pt idx="92">
                  <c:v>35.441998321638344</c:v>
                </c:pt>
                <c:pt idx="93">
                  <c:v>40.505140939015313</c:v>
                </c:pt>
                <c:pt idx="94">
                  <c:v>35.441998321638344</c:v>
                </c:pt>
                <c:pt idx="95">
                  <c:v>40.505140939015313</c:v>
                </c:pt>
                <c:pt idx="96">
                  <c:v>40.505140939015313</c:v>
                </c:pt>
                <c:pt idx="97">
                  <c:v>35.441998321638344</c:v>
                </c:pt>
                <c:pt idx="98">
                  <c:v>35.441998321638344</c:v>
                </c:pt>
                <c:pt idx="99">
                  <c:v>40.505140939015313</c:v>
                </c:pt>
                <c:pt idx="100">
                  <c:v>35.441998321638344</c:v>
                </c:pt>
                <c:pt idx="101">
                  <c:v>35.441998321638344</c:v>
                </c:pt>
                <c:pt idx="102">
                  <c:v>35.441998321638344</c:v>
                </c:pt>
                <c:pt idx="103">
                  <c:v>35.441998321638344</c:v>
                </c:pt>
                <c:pt idx="104">
                  <c:v>35.441998321638344</c:v>
                </c:pt>
                <c:pt idx="105">
                  <c:v>35.441998321638344</c:v>
                </c:pt>
                <c:pt idx="106">
                  <c:v>29.113070049917237</c:v>
                </c:pt>
                <c:pt idx="107">
                  <c:v>29.113070049917237</c:v>
                </c:pt>
                <c:pt idx="108">
                  <c:v>35.441998321638344</c:v>
                </c:pt>
                <c:pt idx="109">
                  <c:v>29.113070049917237</c:v>
                </c:pt>
                <c:pt idx="110">
                  <c:v>29.113070049917237</c:v>
                </c:pt>
                <c:pt idx="111">
                  <c:v>29.113070049917237</c:v>
                </c:pt>
                <c:pt idx="112">
                  <c:v>29.113070049917237</c:v>
                </c:pt>
                <c:pt idx="113">
                  <c:v>29.113070049917237</c:v>
                </c:pt>
                <c:pt idx="114">
                  <c:v>29.113070049917237</c:v>
                </c:pt>
                <c:pt idx="115">
                  <c:v>29.113070049917237</c:v>
                </c:pt>
                <c:pt idx="116">
                  <c:v>29.113070049917237</c:v>
                </c:pt>
                <c:pt idx="117">
                  <c:v>29.113070049917237</c:v>
                </c:pt>
                <c:pt idx="118">
                  <c:v>29.113070049917237</c:v>
                </c:pt>
                <c:pt idx="119">
                  <c:v>29.113070049917237</c:v>
                </c:pt>
                <c:pt idx="120">
                  <c:v>24.049927432540322</c:v>
                </c:pt>
                <c:pt idx="121">
                  <c:v>29.113070049917237</c:v>
                </c:pt>
                <c:pt idx="122">
                  <c:v>29.113070049917237</c:v>
                </c:pt>
                <c:pt idx="123">
                  <c:v>24.049927432540322</c:v>
                </c:pt>
                <c:pt idx="124">
                  <c:v>29.113070049917237</c:v>
                </c:pt>
                <c:pt idx="125">
                  <c:v>29.113070049917237</c:v>
                </c:pt>
                <c:pt idx="126">
                  <c:v>29.113070049917237</c:v>
                </c:pt>
                <c:pt idx="127">
                  <c:v>29.113070049917237</c:v>
                </c:pt>
                <c:pt idx="128">
                  <c:v>24.049927432540322</c:v>
                </c:pt>
                <c:pt idx="129">
                  <c:v>24.049927432540322</c:v>
                </c:pt>
                <c:pt idx="130">
                  <c:v>29.113070049917237</c:v>
                </c:pt>
                <c:pt idx="131">
                  <c:v>29.113070049917237</c:v>
                </c:pt>
                <c:pt idx="132">
                  <c:v>24.049927432540322</c:v>
                </c:pt>
                <c:pt idx="133">
                  <c:v>29.113070049917237</c:v>
                </c:pt>
                <c:pt idx="134">
                  <c:v>29.113070049917237</c:v>
                </c:pt>
                <c:pt idx="135">
                  <c:v>29.113070049917237</c:v>
                </c:pt>
                <c:pt idx="136">
                  <c:v>24.049927432540322</c:v>
                </c:pt>
                <c:pt idx="137">
                  <c:v>29.113070049917237</c:v>
                </c:pt>
                <c:pt idx="138">
                  <c:v>29.113070049917237</c:v>
                </c:pt>
                <c:pt idx="139">
                  <c:v>29.113070049917237</c:v>
                </c:pt>
                <c:pt idx="140">
                  <c:v>29.113070049917237</c:v>
                </c:pt>
                <c:pt idx="141">
                  <c:v>29.113070049917237</c:v>
                </c:pt>
                <c:pt idx="142">
                  <c:v>29.113070049917237</c:v>
                </c:pt>
                <c:pt idx="143">
                  <c:v>24.049927432540322</c:v>
                </c:pt>
                <c:pt idx="144">
                  <c:v>24.049927432540322</c:v>
                </c:pt>
                <c:pt idx="145">
                  <c:v>24.049927432540322</c:v>
                </c:pt>
                <c:pt idx="146">
                  <c:v>24.049927432540322</c:v>
                </c:pt>
                <c:pt idx="147">
                  <c:v>24.049927432540322</c:v>
                </c:pt>
                <c:pt idx="148">
                  <c:v>29.113070049917237</c:v>
                </c:pt>
                <c:pt idx="149">
                  <c:v>29.113070049917237</c:v>
                </c:pt>
                <c:pt idx="150">
                  <c:v>24.049927432540322</c:v>
                </c:pt>
                <c:pt idx="151">
                  <c:v>24.049927432540322</c:v>
                </c:pt>
                <c:pt idx="152">
                  <c:v>24.049927432540322</c:v>
                </c:pt>
                <c:pt idx="153">
                  <c:v>17.72099916081919</c:v>
                </c:pt>
                <c:pt idx="154">
                  <c:v>24.049927432540322</c:v>
                </c:pt>
                <c:pt idx="155">
                  <c:v>24.049927432540322</c:v>
                </c:pt>
                <c:pt idx="156">
                  <c:v>24.049927432540322</c:v>
                </c:pt>
                <c:pt idx="157">
                  <c:v>24.049927432540322</c:v>
                </c:pt>
                <c:pt idx="158">
                  <c:v>24.049927432540322</c:v>
                </c:pt>
                <c:pt idx="159">
                  <c:v>24.049927432540322</c:v>
                </c:pt>
                <c:pt idx="160">
                  <c:v>24.049927432540322</c:v>
                </c:pt>
                <c:pt idx="161">
                  <c:v>24.049927432540322</c:v>
                </c:pt>
                <c:pt idx="162">
                  <c:v>24.049927432540322</c:v>
                </c:pt>
                <c:pt idx="163">
                  <c:v>24.049927432540322</c:v>
                </c:pt>
                <c:pt idx="164">
                  <c:v>17.72099916081919</c:v>
                </c:pt>
                <c:pt idx="165">
                  <c:v>24.049927432540322</c:v>
                </c:pt>
                <c:pt idx="166">
                  <c:v>24.049927432540322</c:v>
                </c:pt>
                <c:pt idx="167">
                  <c:v>24.049927432540322</c:v>
                </c:pt>
                <c:pt idx="168">
                  <c:v>24.049927432540322</c:v>
                </c:pt>
                <c:pt idx="169">
                  <c:v>24.049927432540322</c:v>
                </c:pt>
                <c:pt idx="170">
                  <c:v>24.049927432540322</c:v>
                </c:pt>
                <c:pt idx="171">
                  <c:v>24.049927432540322</c:v>
                </c:pt>
                <c:pt idx="172">
                  <c:v>24.049927432540322</c:v>
                </c:pt>
                <c:pt idx="173">
                  <c:v>17.72099916081919</c:v>
                </c:pt>
                <c:pt idx="174">
                  <c:v>24.049927432540322</c:v>
                </c:pt>
                <c:pt idx="175">
                  <c:v>24.049927432540322</c:v>
                </c:pt>
                <c:pt idx="176">
                  <c:v>24.049927432540322</c:v>
                </c:pt>
                <c:pt idx="177">
                  <c:v>24.049927432540322</c:v>
                </c:pt>
                <c:pt idx="178">
                  <c:v>24.049927432540322</c:v>
                </c:pt>
                <c:pt idx="179">
                  <c:v>24.049927432540322</c:v>
                </c:pt>
                <c:pt idx="180">
                  <c:v>24.049927432540322</c:v>
                </c:pt>
                <c:pt idx="181">
                  <c:v>24.049927432540322</c:v>
                </c:pt>
                <c:pt idx="182">
                  <c:v>17.72099916081919</c:v>
                </c:pt>
                <c:pt idx="183">
                  <c:v>24.049927432540322</c:v>
                </c:pt>
                <c:pt idx="184">
                  <c:v>24.049927432540322</c:v>
                </c:pt>
                <c:pt idx="185">
                  <c:v>24.049927432540322</c:v>
                </c:pt>
                <c:pt idx="186">
                  <c:v>17.72099916081919</c:v>
                </c:pt>
                <c:pt idx="187">
                  <c:v>17.72099916081919</c:v>
                </c:pt>
                <c:pt idx="188">
                  <c:v>17.72099916081919</c:v>
                </c:pt>
                <c:pt idx="189">
                  <c:v>24.049927432540322</c:v>
                </c:pt>
                <c:pt idx="190">
                  <c:v>17.72099916081919</c:v>
                </c:pt>
                <c:pt idx="191">
                  <c:v>24.049927432540322</c:v>
                </c:pt>
                <c:pt idx="192">
                  <c:v>17.72099916081919</c:v>
                </c:pt>
                <c:pt idx="193">
                  <c:v>17.72099916081919</c:v>
                </c:pt>
                <c:pt idx="194">
                  <c:v>17.72099916081919</c:v>
                </c:pt>
                <c:pt idx="195">
                  <c:v>17.72099916081919</c:v>
                </c:pt>
                <c:pt idx="196">
                  <c:v>17.72099916081919</c:v>
                </c:pt>
                <c:pt idx="197">
                  <c:v>24.049927432540322</c:v>
                </c:pt>
                <c:pt idx="198">
                  <c:v>17.72099916081919</c:v>
                </c:pt>
                <c:pt idx="199">
                  <c:v>17.72099916081919</c:v>
                </c:pt>
                <c:pt idx="200">
                  <c:v>17.72099916081919</c:v>
                </c:pt>
                <c:pt idx="201">
                  <c:v>17.72099916081919</c:v>
                </c:pt>
                <c:pt idx="202">
                  <c:v>17.72099916081919</c:v>
                </c:pt>
                <c:pt idx="203">
                  <c:v>17.72099916081919</c:v>
                </c:pt>
                <c:pt idx="204">
                  <c:v>17.72099916081919</c:v>
                </c:pt>
                <c:pt idx="205">
                  <c:v>17.72099916081919</c:v>
                </c:pt>
                <c:pt idx="206">
                  <c:v>17.72099916081919</c:v>
                </c:pt>
                <c:pt idx="207">
                  <c:v>17.72099916081919</c:v>
                </c:pt>
                <c:pt idx="208">
                  <c:v>17.72099916081919</c:v>
                </c:pt>
                <c:pt idx="209">
                  <c:v>17.72099916081919</c:v>
                </c:pt>
                <c:pt idx="210">
                  <c:v>17.72099916081919</c:v>
                </c:pt>
                <c:pt idx="211">
                  <c:v>17.72099916081919</c:v>
                </c:pt>
                <c:pt idx="212">
                  <c:v>17.72099916081919</c:v>
                </c:pt>
                <c:pt idx="213">
                  <c:v>17.72099916081919</c:v>
                </c:pt>
                <c:pt idx="214">
                  <c:v>17.72099916081919</c:v>
                </c:pt>
                <c:pt idx="215">
                  <c:v>17.72099916081919</c:v>
                </c:pt>
                <c:pt idx="216">
                  <c:v>17.72099916081919</c:v>
                </c:pt>
                <c:pt idx="217">
                  <c:v>17.72099916081919</c:v>
                </c:pt>
                <c:pt idx="218">
                  <c:v>17.72099916081919</c:v>
                </c:pt>
                <c:pt idx="219">
                  <c:v>17.72099916081919</c:v>
                </c:pt>
                <c:pt idx="220">
                  <c:v>17.72099916081919</c:v>
                </c:pt>
                <c:pt idx="221">
                  <c:v>17.72099916081919</c:v>
                </c:pt>
                <c:pt idx="222">
                  <c:v>17.72099916081919</c:v>
                </c:pt>
                <c:pt idx="223">
                  <c:v>17.72099916081919</c:v>
                </c:pt>
                <c:pt idx="224">
                  <c:v>17.72099916081919</c:v>
                </c:pt>
                <c:pt idx="225">
                  <c:v>17.72099916081919</c:v>
                </c:pt>
                <c:pt idx="226">
                  <c:v>17.72099916081919</c:v>
                </c:pt>
                <c:pt idx="227">
                  <c:v>17.72099916081919</c:v>
                </c:pt>
                <c:pt idx="228">
                  <c:v>17.72099916081919</c:v>
                </c:pt>
                <c:pt idx="229">
                  <c:v>17.72099916081919</c:v>
                </c:pt>
                <c:pt idx="230">
                  <c:v>17.72099916081919</c:v>
                </c:pt>
                <c:pt idx="231">
                  <c:v>17.72099916081919</c:v>
                </c:pt>
                <c:pt idx="232">
                  <c:v>17.72099916081919</c:v>
                </c:pt>
                <c:pt idx="233">
                  <c:v>17.72099916081919</c:v>
                </c:pt>
                <c:pt idx="234">
                  <c:v>17.72099916081919</c:v>
                </c:pt>
                <c:pt idx="235">
                  <c:v>17.72099916081919</c:v>
                </c:pt>
                <c:pt idx="236">
                  <c:v>17.72099916081919</c:v>
                </c:pt>
                <c:pt idx="237">
                  <c:v>17.72099916081919</c:v>
                </c:pt>
                <c:pt idx="238">
                  <c:v>17.72099916081919</c:v>
                </c:pt>
                <c:pt idx="239">
                  <c:v>17.72099916081919</c:v>
                </c:pt>
                <c:pt idx="240">
                  <c:v>17.72099916081919</c:v>
                </c:pt>
                <c:pt idx="241">
                  <c:v>17.72099916081919</c:v>
                </c:pt>
                <c:pt idx="242">
                  <c:v>17.72099916081919</c:v>
                </c:pt>
                <c:pt idx="243">
                  <c:v>17.72099916081919</c:v>
                </c:pt>
                <c:pt idx="244">
                  <c:v>11.392070889098052</c:v>
                </c:pt>
                <c:pt idx="245">
                  <c:v>17.72099916081919</c:v>
                </c:pt>
                <c:pt idx="246">
                  <c:v>17.72099916081919</c:v>
                </c:pt>
                <c:pt idx="247">
                  <c:v>17.72099916081919</c:v>
                </c:pt>
                <c:pt idx="248">
                  <c:v>17.72099916081919</c:v>
                </c:pt>
                <c:pt idx="249">
                  <c:v>17.72099916081919</c:v>
                </c:pt>
                <c:pt idx="250">
                  <c:v>17.72099916081919</c:v>
                </c:pt>
                <c:pt idx="251">
                  <c:v>17.72099916081919</c:v>
                </c:pt>
                <c:pt idx="252">
                  <c:v>17.72099916081919</c:v>
                </c:pt>
                <c:pt idx="253">
                  <c:v>17.72099916081919</c:v>
                </c:pt>
                <c:pt idx="254">
                  <c:v>17.72099916081919</c:v>
                </c:pt>
                <c:pt idx="255">
                  <c:v>17.72099916081919</c:v>
                </c:pt>
                <c:pt idx="256">
                  <c:v>17.72099916081919</c:v>
                </c:pt>
                <c:pt idx="257">
                  <c:v>11.392070889098052</c:v>
                </c:pt>
                <c:pt idx="258">
                  <c:v>17.72099916081919</c:v>
                </c:pt>
                <c:pt idx="259">
                  <c:v>17.72099916081919</c:v>
                </c:pt>
                <c:pt idx="260">
                  <c:v>17.72099916081919</c:v>
                </c:pt>
                <c:pt idx="261">
                  <c:v>17.72099916081919</c:v>
                </c:pt>
                <c:pt idx="262">
                  <c:v>17.72099916081919</c:v>
                </c:pt>
                <c:pt idx="263">
                  <c:v>17.72099916081919</c:v>
                </c:pt>
                <c:pt idx="264">
                  <c:v>17.72099916081919</c:v>
                </c:pt>
                <c:pt idx="265">
                  <c:v>17.72099916081919</c:v>
                </c:pt>
                <c:pt idx="266">
                  <c:v>17.72099916081919</c:v>
                </c:pt>
                <c:pt idx="267">
                  <c:v>17.72099916081919</c:v>
                </c:pt>
                <c:pt idx="268">
                  <c:v>17.72099916081919</c:v>
                </c:pt>
                <c:pt idx="269">
                  <c:v>17.72099916081919</c:v>
                </c:pt>
                <c:pt idx="270">
                  <c:v>17.72099916081919</c:v>
                </c:pt>
                <c:pt idx="271">
                  <c:v>17.72099916081919</c:v>
                </c:pt>
                <c:pt idx="272">
                  <c:v>17.72099916081919</c:v>
                </c:pt>
                <c:pt idx="273">
                  <c:v>17.72099916081919</c:v>
                </c:pt>
                <c:pt idx="274">
                  <c:v>17.72099916081919</c:v>
                </c:pt>
                <c:pt idx="275">
                  <c:v>17.72099916081919</c:v>
                </c:pt>
                <c:pt idx="276">
                  <c:v>17.72099916081919</c:v>
                </c:pt>
                <c:pt idx="277">
                  <c:v>17.72099916081919</c:v>
                </c:pt>
                <c:pt idx="278">
                  <c:v>17.72099916081919</c:v>
                </c:pt>
                <c:pt idx="279">
                  <c:v>17.72099916081919</c:v>
                </c:pt>
                <c:pt idx="280">
                  <c:v>17.72099916081919</c:v>
                </c:pt>
                <c:pt idx="281">
                  <c:v>17.72099916081919</c:v>
                </c:pt>
                <c:pt idx="282">
                  <c:v>17.72099916081919</c:v>
                </c:pt>
                <c:pt idx="283">
                  <c:v>17.72099916081919</c:v>
                </c:pt>
                <c:pt idx="284">
                  <c:v>17.72099916081919</c:v>
                </c:pt>
                <c:pt idx="285">
                  <c:v>17.72099916081919</c:v>
                </c:pt>
                <c:pt idx="286">
                  <c:v>17.72099916081919</c:v>
                </c:pt>
                <c:pt idx="287">
                  <c:v>11.392070889098052</c:v>
                </c:pt>
                <c:pt idx="288">
                  <c:v>17.72099916081919</c:v>
                </c:pt>
                <c:pt idx="289">
                  <c:v>17.72099916081919</c:v>
                </c:pt>
                <c:pt idx="290">
                  <c:v>17.72099916081919</c:v>
                </c:pt>
                <c:pt idx="291">
                  <c:v>17.72099916081919</c:v>
                </c:pt>
                <c:pt idx="292">
                  <c:v>17.72099916081919</c:v>
                </c:pt>
                <c:pt idx="293">
                  <c:v>17.72099916081919</c:v>
                </c:pt>
                <c:pt idx="294">
                  <c:v>17.72099916081919</c:v>
                </c:pt>
                <c:pt idx="295">
                  <c:v>17.72099916081919</c:v>
                </c:pt>
                <c:pt idx="296">
                  <c:v>17.72099916081919</c:v>
                </c:pt>
                <c:pt idx="297">
                  <c:v>17.72099916081919</c:v>
                </c:pt>
                <c:pt idx="298">
                  <c:v>11.392070889098052</c:v>
                </c:pt>
                <c:pt idx="299">
                  <c:v>17.72099916081919</c:v>
                </c:pt>
                <c:pt idx="300">
                  <c:v>17.72099916081919</c:v>
                </c:pt>
                <c:pt idx="301">
                  <c:v>17.72099916081919</c:v>
                </c:pt>
                <c:pt idx="302">
                  <c:v>17.72099916081919</c:v>
                </c:pt>
                <c:pt idx="303">
                  <c:v>17.72099916081919</c:v>
                </c:pt>
                <c:pt idx="304">
                  <c:v>17.72099916081919</c:v>
                </c:pt>
                <c:pt idx="305">
                  <c:v>17.72099916081919</c:v>
                </c:pt>
                <c:pt idx="306">
                  <c:v>17.72099916081919</c:v>
                </c:pt>
                <c:pt idx="307">
                  <c:v>17.72099916081919</c:v>
                </c:pt>
                <c:pt idx="308">
                  <c:v>17.72099916081919</c:v>
                </c:pt>
                <c:pt idx="309">
                  <c:v>17.72099916081919</c:v>
                </c:pt>
                <c:pt idx="310">
                  <c:v>17.72099916081919</c:v>
                </c:pt>
                <c:pt idx="311">
                  <c:v>17.72099916081919</c:v>
                </c:pt>
                <c:pt idx="312">
                  <c:v>17.72099916081919</c:v>
                </c:pt>
                <c:pt idx="313">
                  <c:v>17.72099916081919</c:v>
                </c:pt>
                <c:pt idx="314">
                  <c:v>17.72099916081919</c:v>
                </c:pt>
                <c:pt idx="315">
                  <c:v>17.72099916081919</c:v>
                </c:pt>
                <c:pt idx="316">
                  <c:v>17.72099916081919</c:v>
                </c:pt>
                <c:pt idx="317">
                  <c:v>17.72099916081919</c:v>
                </c:pt>
                <c:pt idx="318">
                  <c:v>17.72099916081919</c:v>
                </c:pt>
                <c:pt idx="319">
                  <c:v>17.72099916081919</c:v>
                </c:pt>
                <c:pt idx="320">
                  <c:v>17.72099916081919</c:v>
                </c:pt>
                <c:pt idx="321">
                  <c:v>17.72099916081919</c:v>
                </c:pt>
                <c:pt idx="322">
                  <c:v>17.72099916081919</c:v>
                </c:pt>
                <c:pt idx="323">
                  <c:v>17.72099916081919</c:v>
                </c:pt>
                <c:pt idx="324">
                  <c:v>11.392070889098052</c:v>
                </c:pt>
                <c:pt idx="325">
                  <c:v>11.392070889098052</c:v>
                </c:pt>
                <c:pt idx="326">
                  <c:v>11.392070889098052</c:v>
                </c:pt>
                <c:pt idx="327">
                  <c:v>17.72099916081919</c:v>
                </c:pt>
                <c:pt idx="328">
                  <c:v>17.72099916081919</c:v>
                </c:pt>
                <c:pt idx="329">
                  <c:v>11.392070889098052</c:v>
                </c:pt>
                <c:pt idx="330">
                  <c:v>17.72099916081919</c:v>
                </c:pt>
                <c:pt idx="331">
                  <c:v>11.392070889098052</c:v>
                </c:pt>
                <c:pt idx="332">
                  <c:v>11.392070889098052</c:v>
                </c:pt>
                <c:pt idx="333">
                  <c:v>17.72099916081919</c:v>
                </c:pt>
                <c:pt idx="334">
                  <c:v>17.72099916081919</c:v>
                </c:pt>
                <c:pt idx="335">
                  <c:v>11.392070889098052</c:v>
                </c:pt>
                <c:pt idx="336">
                  <c:v>11.392070889098052</c:v>
                </c:pt>
                <c:pt idx="337">
                  <c:v>17.72099916081919</c:v>
                </c:pt>
                <c:pt idx="338">
                  <c:v>17.72099916081919</c:v>
                </c:pt>
                <c:pt idx="339">
                  <c:v>17.72099916081919</c:v>
                </c:pt>
                <c:pt idx="340">
                  <c:v>17.72099916081919</c:v>
                </c:pt>
                <c:pt idx="341">
                  <c:v>17.72099916081919</c:v>
                </c:pt>
                <c:pt idx="342">
                  <c:v>11.392070889098052</c:v>
                </c:pt>
                <c:pt idx="343">
                  <c:v>17.72099916081919</c:v>
                </c:pt>
                <c:pt idx="344">
                  <c:v>11.392070889098052</c:v>
                </c:pt>
                <c:pt idx="345">
                  <c:v>11.392070889098052</c:v>
                </c:pt>
                <c:pt idx="346">
                  <c:v>17.72099916081919</c:v>
                </c:pt>
                <c:pt idx="347">
                  <c:v>17.72099916081919</c:v>
                </c:pt>
                <c:pt idx="348">
                  <c:v>11.392070889098052</c:v>
                </c:pt>
                <c:pt idx="349">
                  <c:v>17.72099916081919</c:v>
                </c:pt>
                <c:pt idx="350">
                  <c:v>17.72099916081919</c:v>
                </c:pt>
                <c:pt idx="351">
                  <c:v>17.72099916081919</c:v>
                </c:pt>
                <c:pt idx="352">
                  <c:v>17.72099916081919</c:v>
                </c:pt>
                <c:pt idx="353">
                  <c:v>11.392070889098052</c:v>
                </c:pt>
                <c:pt idx="354">
                  <c:v>17.72099916081919</c:v>
                </c:pt>
                <c:pt idx="355">
                  <c:v>11.392070889098052</c:v>
                </c:pt>
                <c:pt idx="356">
                  <c:v>17.72099916081919</c:v>
                </c:pt>
                <c:pt idx="357">
                  <c:v>17.72099916081919</c:v>
                </c:pt>
                <c:pt idx="358">
                  <c:v>11.392070889098052</c:v>
                </c:pt>
                <c:pt idx="359">
                  <c:v>17.72099916081919</c:v>
                </c:pt>
                <c:pt idx="360">
                  <c:v>17.72099916081919</c:v>
                </c:pt>
                <c:pt idx="361">
                  <c:v>11.392070889098052</c:v>
                </c:pt>
                <c:pt idx="362">
                  <c:v>11.392070889098052</c:v>
                </c:pt>
                <c:pt idx="363">
                  <c:v>11.392070889098052</c:v>
                </c:pt>
                <c:pt idx="364">
                  <c:v>11.392070889098052</c:v>
                </c:pt>
                <c:pt idx="365">
                  <c:v>11.392070889098052</c:v>
                </c:pt>
                <c:pt idx="366">
                  <c:v>11.392070889098052</c:v>
                </c:pt>
                <c:pt idx="367">
                  <c:v>11.392070889098052</c:v>
                </c:pt>
                <c:pt idx="368">
                  <c:v>17.72099916081919</c:v>
                </c:pt>
                <c:pt idx="369">
                  <c:v>17.72099916081919</c:v>
                </c:pt>
                <c:pt idx="370">
                  <c:v>17.72099916081919</c:v>
                </c:pt>
                <c:pt idx="371">
                  <c:v>11.392070889098052</c:v>
                </c:pt>
                <c:pt idx="372">
                  <c:v>11.392070889098052</c:v>
                </c:pt>
                <c:pt idx="373">
                  <c:v>11.392070889098052</c:v>
                </c:pt>
                <c:pt idx="374">
                  <c:v>11.392070889098052</c:v>
                </c:pt>
                <c:pt idx="375">
                  <c:v>17.72099916081919</c:v>
                </c:pt>
                <c:pt idx="376">
                  <c:v>11.392070889098052</c:v>
                </c:pt>
                <c:pt idx="377">
                  <c:v>11.392070889098052</c:v>
                </c:pt>
                <c:pt idx="378">
                  <c:v>11.392070889098052</c:v>
                </c:pt>
                <c:pt idx="379">
                  <c:v>11.392070889098052</c:v>
                </c:pt>
                <c:pt idx="380">
                  <c:v>11.392070889098052</c:v>
                </c:pt>
                <c:pt idx="381">
                  <c:v>17.72099916081919</c:v>
                </c:pt>
                <c:pt idx="382">
                  <c:v>11.392070889098052</c:v>
                </c:pt>
                <c:pt idx="383">
                  <c:v>11.392070889098052</c:v>
                </c:pt>
                <c:pt idx="384">
                  <c:v>11.392070889098052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856128"/>
        <c:axId val="93858048"/>
      </c:scatterChart>
      <c:valAx>
        <c:axId val="93856128"/>
        <c:scaling>
          <c:orientation val="minMax"/>
          <c:max val="1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858048"/>
        <c:crosses val="autoZero"/>
        <c:crossBetween val="midCat"/>
      </c:valAx>
      <c:valAx>
        <c:axId val="93858048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</a:t>
                </a:r>
                <a:r>
                  <a:rPr lang="en-US" sz="1400" dirty="0" smtClean="0"/>
                  <a:t>pparent </a:t>
                </a:r>
                <a:r>
                  <a:rPr lang="en-US" sz="1400" dirty="0"/>
                  <a:t>viscosity(cP)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85612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3"/>
          <c:order val="0"/>
          <c:spPr>
            <a:ln w="28575">
              <a:noFill/>
            </a:ln>
          </c:spPr>
          <c:marker>
            <c:symbol val="circle"/>
            <c:size val="11"/>
            <c:spPr>
              <a:solidFill>
                <a:schemeClr val="accent6">
                  <a:lumMod val="75000"/>
                </a:schemeClr>
              </a:solidFill>
            </c:spPr>
          </c:marker>
          <c:xVal>
            <c:numRef>
              <c:f>A90FSV!$P$4:$P$388</c:f>
              <c:numCache>
                <c:formatCode>General</c:formatCode>
                <c:ptCount val="385"/>
                <c:pt idx="0">
                  <c:v>0</c:v>
                </c:pt>
                <c:pt idx="1">
                  <c:v>2.500000000000004E-3</c:v>
                </c:pt>
                <c:pt idx="2">
                  <c:v>5.000000000000007E-3</c:v>
                </c:pt>
                <c:pt idx="3">
                  <c:v>7.500000000000011E-3</c:v>
                </c:pt>
                <c:pt idx="4">
                  <c:v>1.0000000000000005E-2</c:v>
                </c:pt>
                <c:pt idx="5">
                  <c:v>1.2500000000000001E-2</c:v>
                </c:pt>
                <c:pt idx="6">
                  <c:v>1.4999999999999998E-2</c:v>
                </c:pt>
                <c:pt idx="7">
                  <c:v>1.7499999999999998E-2</c:v>
                </c:pt>
                <c:pt idx="8">
                  <c:v>2.0000000000000011E-2</c:v>
                </c:pt>
                <c:pt idx="9">
                  <c:v>2.2500000000000006E-2</c:v>
                </c:pt>
                <c:pt idx="10">
                  <c:v>2.5000000000000001E-2</c:v>
                </c:pt>
                <c:pt idx="11">
                  <c:v>2.7500000000000011E-2</c:v>
                </c:pt>
                <c:pt idx="12">
                  <c:v>3.0000000000000002E-2</c:v>
                </c:pt>
                <c:pt idx="13">
                  <c:v>3.2500000000000001E-2</c:v>
                </c:pt>
                <c:pt idx="14">
                  <c:v>3.4999999999999996E-2</c:v>
                </c:pt>
                <c:pt idx="15">
                  <c:v>3.7500000000000006E-2</c:v>
                </c:pt>
                <c:pt idx="16">
                  <c:v>4.0000000000000022E-2</c:v>
                </c:pt>
                <c:pt idx="17">
                  <c:v>4.2500000000000003E-2</c:v>
                </c:pt>
                <c:pt idx="18">
                  <c:v>4.5000000000000012E-2</c:v>
                </c:pt>
                <c:pt idx="19">
                  <c:v>4.7500000000000014E-2</c:v>
                </c:pt>
                <c:pt idx="20">
                  <c:v>0.05</c:v>
                </c:pt>
                <c:pt idx="21">
                  <c:v>5.2500000000000012E-2</c:v>
                </c:pt>
                <c:pt idx="22">
                  <c:v>5.5000000000000014E-2</c:v>
                </c:pt>
                <c:pt idx="23">
                  <c:v>5.7500000000000023E-2</c:v>
                </c:pt>
                <c:pt idx="24">
                  <c:v>6.0000000000000032E-2</c:v>
                </c:pt>
                <c:pt idx="25">
                  <c:v>6.25E-2</c:v>
                </c:pt>
                <c:pt idx="26">
                  <c:v>6.5000000000000002E-2</c:v>
                </c:pt>
                <c:pt idx="27">
                  <c:v>6.7500000000000004E-2</c:v>
                </c:pt>
                <c:pt idx="28">
                  <c:v>6.9999999999999993E-2</c:v>
                </c:pt>
                <c:pt idx="29">
                  <c:v>7.2500000000000023E-2</c:v>
                </c:pt>
                <c:pt idx="30">
                  <c:v>7.5000000000000011E-2</c:v>
                </c:pt>
                <c:pt idx="31">
                  <c:v>7.7500000000000013E-2</c:v>
                </c:pt>
                <c:pt idx="32">
                  <c:v>8.0000000000000043E-2</c:v>
                </c:pt>
                <c:pt idx="33">
                  <c:v>8.2500000000000004E-2</c:v>
                </c:pt>
                <c:pt idx="34">
                  <c:v>8.5000000000000048E-2</c:v>
                </c:pt>
                <c:pt idx="35">
                  <c:v>8.7500000000000008E-2</c:v>
                </c:pt>
                <c:pt idx="36">
                  <c:v>9.0000000000000024E-2</c:v>
                </c:pt>
                <c:pt idx="37">
                  <c:v>9.2500000000000027E-2</c:v>
                </c:pt>
                <c:pt idx="38">
                  <c:v>9.5000000000000043E-2</c:v>
                </c:pt>
                <c:pt idx="39">
                  <c:v>9.7500000000000045E-2</c:v>
                </c:pt>
                <c:pt idx="40">
                  <c:v>0.1</c:v>
                </c:pt>
                <c:pt idx="41">
                  <c:v>0.10249999999999998</c:v>
                </c:pt>
                <c:pt idx="42">
                  <c:v>0.10500000000000002</c:v>
                </c:pt>
                <c:pt idx="43">
                  <c:v>0.10750000000000011</c:v>
                </c:pt>
                <c:pt idx="44">
                  <c:v>0.11</c:v>
                </c:pt>
                <c:pt idx="45">
                  <c:v>0.11249999999999998</c:v>
                </c:pt>
                <c:pt idx="46">
                  <c:v>0.115</c:v>
                </c:pt>
                <c:pt idx="47">
                  <c:v>0.11749999999999998</c:v>
                </c:pt>
                <c:pt idx="48">
                  <c:v>0.12000000000000002</c:v>
                </c:pt>
                <c:pt idx="49">
                  <c:v>0.12249999999999998</c:v>
                </c:pt>
                <c:pt idx="50">
                  <c:v>0.125</c:v>
                </c:pt>
                <c:pt idx="51">
                  <c:v>0.1275</c:v>
                </c:pt>
                <c:pt idx="52">
                  <c:v>0.13</c:v>
                </c:pt>
                <c:pt idx="53">
                  <c:v>0.13250000000000001</c:v>
                </c:pt>
                <c:pt idx="54">
                  <c:v>0.13500000000000001</c:v>
                </c:pt>
                <c:pt idx="55">
                  <c:v>0.13750000000000001</c:v>
                </c:pt>
                <c:pt idx="56">
                  <c:v>0.14000000000000001</c:v>
                </c:pt>
                <c:pt idx="57">
                  <c:v>0.14250000000000004</c:v>
                </c:pt>
                <c:pt idx="58">
                  <c:v>0.14500000000000021</c:v>
                </c:pt>
                <c:pt idx="59">
                  <c:v>0.14750000000000021</c:v>
                </c:pt>
                <c:pt idx="60">
                  <c:v>0.15000000000000022</c:v>
                </c:pt>
                <c:pt idx="61">
                  <c:v>0.15250000000000022</c:v>
                </c:pt>
                <c:pt idx="62">
                  <c:v>0.15500000000000025</c:v>
                </c:pt>
                <c:pt idx="63">
                  <c:v>0.15750000000000025</c:v>
                </c:pt>
                <c:pt idx="64">
                  <c:v>0.16</c:v>
                </c:pt>
                <c:pt idx="65">
                  <c:v>0.16250000000000001</c:v>
                </c:pt>
                <c:pt idx="66">
                  <c:v>0.16500000000000001</c:v>
                </c:pt>
                <c:pt idx="67">
                  <c:v>0.16750000000000001</c:v>
                </c:pt>
                <c:pt idx="68">
                  <c:v>0.17</c:v>
                </c:pt>
                <c:pt idx="69">
                  <c:v>0.17250000000000001</c:v>
                </c:pt>
                <c:pt idx="70">
                  <c:v>0.17500000000000004</c:v>
                </c:pt>
                <c:pt idx="71">
                  <c:v>0.17750000000000021</c:v>
                </c:pt>
                <c:pt idx="72">
                  <c:v>0.18000000000000022</c:v>
                </c:pt>
                <c:pt idx="73">
                  <c:v>0.18250000000000022</c:v>
                </c:pt>
                <c:pt idx="74">
                  <c:v>0.18500000000000022</c:v>
                </c:pt>
                <c:pt idx="75">
                  <c:v>0.18750000000000025</c:v>
                </c:pt>
                <c:pt idx="76">
                  <c:v>0.19</c:v>
                </c:pt>
                <c:pt idx="77">
                  <c:v>0.1925</c:v>
                </c:pt>
                <c:pt idx="78">
                  <c:v>0.19500000000000001</c:v>
                </c:pt>
                <c:pt idx="79">
                  <c:v>0.19750000000000001</c:v>
                </c:pt>
                <c:pt idx="80">
                  <c:v>0.2</c:v>
                </c:pt>
                <c:pt idx="81">
                  <c:v>0.20250000000000001</c:v>
                </c:pt>
                <c:pt idx="82">
                  <c:v>0.20500000000000004</c:v>
                </c:pt>
                <c:pt idx="83">
                  <c:v>0.20750000000000021</c:v>
                </c:pt>
                <c:pt idx="84">
                  <c:v>0.21000000000000021</c:v>
                </c:pt>
                <c:pt idx="85">
                  <c:v>0.21250000000000022</c:v>
                </c:pt>
                <c:pt idx="86">
                  <c:v>0.21500000000000022</c:v>
                </c:pt>
                <c:pt idx="87">
                  <c:v>0.21750000000000025</c:v>
                </c:pt>
                <c:pt idx="88">
                  <c:v>0.22</c:v>
                </c:pt>
                <c:pt idx="89">
                  <c:v>0.2225</c:v>
                </c:pt>
                <c:pt idx="90">
                  <c:v>0.22500000000000001</c:v>
                </c:pt>
                <c:pt idx="91">
                  <c:v>0.22750000000000001</c:v>
                </c:pt>
                <c:pt idx="92">
                  <c:v>0.23</c:v>
                </c:pt>
                <c:pt idx="93">
                  <c:v>0.23250000000000001</c:v>
                </c:pt>
                <c:pt idx="94">
                  <c:v>0.23500000000000001</c:v>
                </c:pt>
                <c:pt idx="95">
                  <c:v>0.23750000000000004</c:v>
                </c:pt>
                <c:pt idx="96">
                  <c:v>0.24000000000000021</c:v>
                </c:pt>
                <c:pt idx="97">
                  <c:v>0.24250000000000024</c:v>
                </c:pt>
                <c:pt idx="98">
                  <c:v>0.24500000000000022</c:v>
                </c:pt>
                <c:pt idx="99">
                  <c:v>0.24750000000000022</c:v>
                </c:pt>
                <c:pt idx="100">
                  <c:v>0.25</c:v>
                </c:pt>
                <c:pt idx="101">
                  <c:v>0.2525</c:v>
                </c:pt>
                <c:pt idx="102">
                  <c:v>0.255</c:v>
                </c:pt>
                <c:pt idx="103">
                  <c:v>0.25750000000000001</c:v>
                </c:pt>
                <c:pt idx="104">
                  <c:v>0.26</c:v>
                </c:pt>
                <c:pt idx="105">
                  <c:v>0.26250000000000001</c:v>
                </c:pt>
                <c:pt idx="106">
                  <c:v>0.26500000000000001</c:v>
                </c:pt>
                <c:pt idx="107">
                  <c:v>0.26750000000000002</c:v>
                </c:pt>
                <c:pt idx="108">
                  <c:v>0.27</c:v>
                </c:pt>
                <c:pt idx="109">
                  <c:v>0.27250000000000002</c:v>
                </c:pt>
                <c:pt idx="110">
                  <c:v>0.27500000000000002</c:v>
                </c:pt>
                <c:pt idx="111">
                  <c:v>0.27750000000000002</c:v>
                </c:pt>
                <c:pt idx="112">
                  <c:v>0.28000000000000008</c:v>
                </c:pt>
                <c:pt idx="113">
                  <c:v>0.28250000000000008</c:v>
                </c:pt>
                <c:pt idx="114">
                  <c:v>0.28500000000000031</c:v>
                </c:pt>
                <c:pt idx="115">
                  <c:v>0.28750000000000031</c:v>
                </c:pt>
                <c:pt idx="116">
                  <c:v>0.29000000000000031</c:v>
                </c:pt>
                <c:pt idx="117">
                  <c:v>0.29250000000000032</c:v>
                </c:pt>
                <c:pt idx="118">
                  <c:v>0.29500000000000032</c:v>
                </c:pt>
                <c:pt idx="119">
                  <c:v>0.29750000000000032</c:v>
                </c:pt>
                <c:pt idx="120">
                  <c:v>0.30000000000000032</c:v>
                </c:pt>
                <c:pt idx="121">
                  <c:v>0.30250000000000032</c:v>
                </c:pt>
                <c:pt idx="122">
                  <c:v>0.30500000000000038</c:v>
                </c:pt>
                <c:pt idx="123">
                  <c:v>0.30750000000000038</c:v>
                </c:pt>
                <c:pt idx="124">
                  <c:v>0.31000000000000044</c:v>
                </c:pt>
                <c:pt idx="125">
                  <c:v>0.31250000000000044</c:v>
                </c:pt>
                <c:pt idx="126">
                  <c:v>0.31500000000000045</c:v>
                </c:pt>
                <c:pt idx="127">
                  <c:v>0.3175000000000005</c:v>
                </c:pt>
                <c:pt idx="128">
                  <c:v>0.32000000000000051</c:v>
                </c:pt>
                <c:pt idx="129">
                  <c:v>0.32250000000000051</c:v>
                </c:pt>
                <c:pt idx="130">
                  <c:v>0.32500000000000051</c:v>
                </c:pt>
                <c:pt idx="131">
                  <c:v>0.32750000000000051</c:v>
                </c:pt>
                <c:pt idx="132">
                  <c:v>0.33000000000000057</c:v>
                </c:pt>
                <c:pt idx="133">
                  <c:v>0.33250000000000057</c:v>
                </c:pt>
                <c:pt idx="134">
                  <c:v>0.33500000000000058</c:v>
                </c:pt>
                <c:pt idx="135">
                  <c:v>0.33750000000000058</c:v>
                </c:pt>
                <c:pt idx="136">
                  <c:v>0.34000000000000008</c:v>
                </c:pt>
                <c:pt idx="137">
                  <c:v>0.34250000000000008</c:v>
                </c:pt>
                <c:pt idx="138">
                  <c:v>0.34500000000000008</c:v>
                </c:pt>
                <c:pt idx="139">
                  <c:v>0.34750000000000031</c:v>
                </c:pt>
                <c:pt idx="140">
                  <c:v>0.35000000000000031</c:v>
                </c:pt>
                <c:pt idx="141">
                  <c:v>0.35250000000000031</c:v>
                </c:pt>
                <c:pt idx="142">
                  <c:v>0.35500000000000032</c:v>
                </c:pt>
                <c:pt idx="143">
                  <c:v>0.35750000000000032</c:v>
                </c:pt>
                <c:pt idx="144">
                  <c:v>0.36000000000000032</c:v>
                </c:pt>
                <c:pt idx="145">
                  <c:v>0.36250000000000032</c:v>
                </c:pt>
                <c:pt idx="146">
                  <c:v>0.36500000000000032</c:v>
                </c:pt>
                <c:pt idx="147">
                  <c:v>0.36750000000000038</c:v>
                </c:pt>
                <c:pt idx="148">
                  <c:v>0.37000000000000038</c:v>
                </c:pt>
                <c:pt idx="149">
                  <c:v>0.37250000000000044</c:v>
                </c:pt>
                <c:pt idx="150">
                  <c:v>0.37500000000000044</c:v>
                </c:pt>
                <c:pt idx="151">
                  <c:v>0.37750000000000045</c:v>
                </c:pt>
                <c:pt idx="152">
                  <c:v>0.3800000000000005</c:v>
                </c:pt>
                <c:pt idx="153">
                  <c:v>0.38250000000000051</c:v>
                </c:pt>
                <c:pt idx="154">
                  <c:v>0.38500000000000051</c:v>
                </c:pt>
                <c:pt idx="155">
                  <c:v>0.38750000000000051</c:v>
                </c:pt>
                <c:pt idx="156">
                  <c:v>0.39000000000000051</c:v>
                </c:pt>
                <c:pt idx="157">
                  <c:v>0.39250000000000057</c:v>
                </c:pt>
                <c:pt idx="158">
                  <c:v>0.39500000000000057</c:v>
                </c:pt>
                <c:pt idx="159">
                  <c:v>0.39750000000000058</c:v>
                </c:pt>
                <c:pt idx="160">
                  <c:v>0.4</c:v>
                </c:pt>
                <c:pt idx="161">
                  <c:v>0.40250000000000002</c:v>
                </c:pt>
                <c:pt idx="162">
                  <c:v>0.40500000000000008</c:v>
                </c:pt>
                <c:pt idx="163">
                  <c:v>0.40750000000000008</c:v>
                </c:pt>
                <c:pt idx="164">
                  <c:v>0.41000000000000031</c:v>
                </c:pt>
                <c:pt idx="165">
                  <c:v>0.41250000000000031</c:v>
                </c:pt>
                <c:pt idx="166">
                  <c:v>0.41500000000000031</c:v>
                </c:pt>
                <c:pt idx="167">
                  <c:v>0.41750000000000032</c:v>
                </c:pt>
                <c:pt idx="168">
                  <c:v>0.42000000000000032</c:v>
                </c:pt>
                <c:pt idx="169">
                  <c:v>0.42250000000000032</c:v>
                </c:pt>
                <c:pt idx="170">
                  <c:v>0.42500000000000032</c:v>
                </c:pt>
                <c:pt idx="171">
                  <c:v>0.42750000000000032</c:v>
                </c:pt>
                <c:pt idx="172">
                  <c:v>0.43000000000000038</c:v>
                </c:pt>
                <c:pt idx="173">
                  <c:v>0.43250000000000038</c:v>
                </c:pt>
                <c:pt idx="174">
                  <c:v>0.43500000000000044</c:v>
                </c:pt>
                <c:pt idx="175">
                  <c:v>0.43750000000000044</c:v>
                </c:pt>
                <c:pt idx="176">
                  <c:v>0.44</c:v>
                </c:pt>
                <c:pt idx="177">
                  <c:v>0.4425</c:v>
                </c:pt>
                <c:pt idx="178">
                  <c:v>0.44500000000000001</c:v>
                </c:pt>
                <c:pt idx="179">
                  <c:v>0.44750000000000001</c:v>
                </c:pt>
                <c:pt idx="180">
                  <c:v>0.45</c:v>
                </c:pt>
                <c:pt idx="181">
                  <c:v>0.45250000000000001</c:v>
                </c:pt>
                <c:pt idx="182">
                  <c:v>0.45500000000000002</c:v>
                </c:pt>
                <c:pt idx="183">
                  <c:v>0.45750000000000002</c:v>
                </c:pt>
                <c:pt idx="184">
                  <c:v>0.46</c:v>
                </c:pt>
                <c:pt idx="185">
                  <c:v>0.46250000000000002</c:v>
                </c:pt>
                <c:pt idx="186">
                  <c:v>0.46500000000000002</c:v>
                </c:pt>
                <c:pt idx="187">
                  <c:v>0.46750000000000008</c:v>
                </c:pt>
                <c:pt idx="188">
                  <c:v>0.47000000000000008</c:v>
                </c:pt>
                <c:pt idx="189">
                  <c:v>0.47250000000000031</c:v>
                </c:pt>
                <c:pt idx="190">
                  <c:v>0.47500000000000031</c:v>
                </c:pt>
                <c:pt idx="191">
                  <c:v>0.47750000000000031</c:v>
                </c:pt>
                <c:pt idx="192">
                  <c:v>0.48000000000000032</c:v>
                </c:pt>
                <c:pt idx="193">
                  <c:v>0.48250000000000032</c:v>
                </c:pt>
                <c:pt idx="194">
                  <c:v>0.48500000000000032</c:v>
                </c:pt>
                <c:pt idx="195">
                  <c:v>0.48750000000000032</c:v>
                </c:pt>
                <c:pt idx="196">
                  <c:v>0.49000000000000032</c:v>
                </c:pt>
                <c:pt idx="197">
                  <c:v>0.49250000000000038</c:v>
                </c:pt>
                <c:pt idx="198">
                  <c:v>0.49500000000000038</c:v>
                </c:pt>
                <c:pt idx="199">
                  <c:v>0.49750000000000044</c:v>
                </c:pt>
                <c:pt idx="200">
                  <c:v>0.5</c:v>
                </c:pt>
                <c:pt idx="201">
                  <c:v>0.50250000000000006</c:v>
                </c:pt>
                <c:pt idx="202">
                  <c:v>0.505</c:v>
                </c:pt>
                <c:pt idx="203">
                  <c:v>0.50749999999999951</c:v>
                </c:pt>
                <c:pt idx="204">
                  <c:v>0.51</c:v>
                </c:pt>
                <c:pt idx="205">
                  <c:v>0.51249999999999996</c:v>
                </c:pt>
                <c:pt idx="206">
                  <c:v>0.51500000000000001</c:v>
                </c:pt>
                <c:pt idx="207">
                  <c:v>0.51749999999999996</c:v>
                </c:pt>
                <c:pt idx="208">
                  <c:v>0.52</c:v>
                </c:pt>
                <c:pt idx="209">
                  <c:v>0.52249999999999996</c:v>
                </c:pt>
                <c:pt idx="210">
                  <c:v>0.52500000000000002</c:v>
                </c:pt>
                <c:pt idx="211">
                  <c:v>0.52749999999999997</c:v>
                </c:pt>
                <c:pt idx="212">
                  <c:v>0.52999999999999992</c:v>
                </c:pt>
                <c:pt idx="213">
                  <c:v>0.53249999999999997</c:v>
                </c:pt>
                <c:pt idx="214">
                  <c:v>0.53499999999999992</c:v>
                </c:pt>
                <c:pt idx="215">
                  <c:v>0.53749999999999998</c:v>
                </c:pt>
                <c:pt idx="216">
                  <c:v>0.54</c:v>
                </c:pt>
                <c:pt idx="217">
                  <c:v>0.54249999999999998</c:v>
                </c:pt>
                <c:pt idx="218">
                  <c:v>0.54500000000000004</c:v>
                </c:pt>
                <c:pt idx="219">
                  <c:v>0.54749999999999999</c:v>
                </c:pt>
                <c:pt idx="220">
                  <c:v>0.54999999999999993</c:v>
                </c:pt>
                <c:pt idx="221">
                  <c:v>0.55249999999999999</c:v>
                </c:pt>
                <c:pt idx="222">
                  <c:v>0.55499999999999994</c:v>
                </c:pt>
                <c:pt idx="223">
                  <c:v>0.5575</c:v>
                </c:pt>
                <c:pt idx="224">
                  <c:v>0.55999999999999994</c:v>
                </c:pt>
                <c:pt idx="225">
                  <c:v>0.5625</c:v>
                </c:pt>
                <c:pt idx="226">
                  <c:v>0.56500000000000061</c:v>
                </c:pt>
                <c:pt idx="227">
                  <c:v>0.5675</c:v>
                </c:pt>
                <c:pt idx="228">
                  <c:v>0.56999999999999995</c:v>
                </c:pt>
                <c:pt idx="229">
                  <c:v>0.57250000000000001</c:v>
                </c:pt>
                <c:pt idx="230">
                  <c:v>0.57500000000000062</c:v>
                </c:pt>
                <c:pt idx="231">
                  <c:v>0.57750000000000001</c:v>
                </c:pt>
                <c:pt idx="232">
                  <c:v>0.58000000000000007</c:v>
                </c:pt>
                <c:pt idx="233">
                  <c:v>0.58249999999999957</c:v>
                </c:pt>
                <c:pt idx="234">
                  <c:v>0.58499999999999996</c:v>
                </c:pt>
                <c:pt idx="235">
                  <c:v>0.58749999999999958</c:v>
                </c:pt>
                <c:pt idx="236">
                  <c:v>0.59</c:v>
                </c:pt>
                <c:pt idx="237">
                  <c:v>0.59249999999999958</c:v>
                </c:pt>
                <c:pt idx="238">
                  <c:v>0.59499999999999997</c:v>
                </c:pt>
                <c:pt idx="239">
                  <c:v>0.59749999999999959</c:v>
                </c:pt>
                <c:pt idx="240">
                  <c:v>0.60000000000000064</c:v>
                </c:pt>
                <c:pt idx="241">
                  <c:v>0.60250000000000004</c:v>
                </c:pt>
                <c:pt idx="242">
                  <c:v>0.60500000000000065</c:v>
                </c:pt>
                <c:pt idx="243">
                  <c:v>0.60750000000000004</c:v>
                </c:pt>
                <c:pt idx="244">
                  <c:v>0.61000000000000065</c:v>
                </c:pt>
                <c:pt idx="245">
                  <c:v>0.61249999999999993</c:v>
                </c:pt>
                <c:pt idx="246">
                  <c:v>0.61500000000000088</c:v>
                </c:pt>
                <c:pt idx="247">
                  <c:v>0.61749999999999994</c:v>
                </c:pt>
                <c:pt idx="248">
                  <c:v>0.62000000000000088</c:v>
                </c:pt>
                <c:pt idx="249">
                  <c:v>0.62249999999999994</c:v>
                </c:pt>
                <c:pt idx="250">
                  <c:v>0.625000000000001</c:v>
                </c:pt>
                <c:pt idx="251">
                  <c:v>0.62750000000000061</c:v>
                </c:pt>
                <c:pt idx="252">
                  <c:v>0.63000000000000089</c:v>
                </c:pt>
                <c:pt idx="253">
                  <c:v>0.63249999999999995</c:v>
                </c:pt>
                <c:pt idx="254">
                  <c:v>0.63500000000000101</c:v>
                </c:pt>
                <c:pt idx="255">
                  <c:v>0.63750000000000062</c:v>
                </c:pt>
                <c:pt idx="256">
                  <c:v>0.64000000000000101</c:v>
                </c:pt>
                <c:pt idx="257">
                  <c:v>0.64250000000000063</c:v>
                </c:pt>
                <c:pt idx="258">
                  <c:v>0.64500000000000102</c:v>
                </c:pt>
                <c:pt idx="259">
                  <c:v>0.64750000000000063</c:v>
                </c:pt>
                <c:pt idx="260">
                  <c:v>0.65000000000000113</c:v>
                </c:pt>
                <c:pt idx="261">
                  <c:v>0.65250000000000064</c:v>
                </c:pt>
                <c:pt idx="262">
                  <c:v>0.65500000000000103</c:v>
                </c:pt>
                <c:pt idx="263">
                  <c:v>0.65750000000000064</c:v>
                </c:pt>
                <c:pt idx="264">
                  <c:v>0.66000000000000103</c:v>
                </c:pt>
                <c:pt idx="265">
                  <c:v>0.66250000000000064</c:v>
                </c:pt>
                <c:pt idx="266">
                  <c:v>0.66500000000000115</c:v>
                </c:pt>
                <c:pt idx="267">
                  <c:v>0.66750000000000065</c:v>
                </c:pt>
                <c:pt idx="268">
                  <c:v>0.67000000000000115</c:v>
                </c:pt>
                <c:pt idx="269">
                  <c:v>0.67250000000000065</c:v>
                </c:pt>
                <c:pt idx="270">
                  <c:v>0.67500000000000104</c:v>
                </c:pt>
                <c:pt idx="271">
                  <c:v>0.67750000000000088</c:v>
                </c:pt>
                <c:pt idx="272">
                  <c:v>0.68</c:v>
                </c:pt>
                <c:pt idx="273">
                  <c:v>0.6825</c:v>
                </c:pt>
                <c:pt idx="274">
                  <c:v>0.68499999999999994</c:v>
                </c:pt>
                <c:pt idx="275">
                  <c:v>0.6875</c:v>
                </c:pt>
                <c:pt idx="276">
                  <c:v>0.69000000000000061</c:v>
                </c:pt>
                <c:pt idx="277">
                  <c:v>0.69249999999999989</c:v>
                </c:pt>
                <c:pt idx="278">
                  <c:v>0.69499999999999995</c:v>
                </c:pt>
                <c:pt idx="279">
                  <c:v>0.69750000000000001</c:v>
                </c:pt>
                <c:pt idx="280">
                  <c:v>0.70000000000000062</c:v>
                </c:pt>
                <c:pt idx="281">
                  <c:v>0.70250000000000001</c:v>
                </c:pt>
                <c:pt idx="282">
                  <c:v>0.70500000000000063</c:v>
                </c:pt>
                <c:pt idx="283">
                  <c:v>0.70750000000000002</c:v>
                </c:pt>
                <c:pt idx="284">
                  <c:v>0.71000000000000063</c:v>
                </c:pt>
                <c:pt idx="285">
                  <c:v>0.71249999999999991</c:v>
                </c:pt>
                <c:pt idx="286">
                  <c:v>0.71500000000000064</c:v>
                </c:pt>
                <c:pt idx="287">
                  <c:v>0.71749999999999992</c:v>
                </c:pt>
                <c:pt idx="288">
                  <c:v>0.72000000000000064</c:v>
                </c:pt>
                <c:pt idx="289">
                  <c:v>0.72249999999999992</c:v>
                </c:pt>
                <c:pt idx="290">
                  <c:v>0.72500000000000064</c:v>
                </c:pt>
                <c:pt idx="291">
                  <c:v>0.72750000000000004</c:v>
                </c:pt>
                <c:pt idx="292">
                  <c:v>0.73000000000000065</c:v>
                </c:pt>
                <c:pt idx="293">
                  <c:v>0.73250000000000004</c:v>
                </c:pt>
                <c:pt idx="294">
                  <c:v>0.73500000000000065</c:v>
                </c:pt>
                <c:pt idx="295">
                  <c:v>0.73749999999999993</c:v>
                </c:pt>
                <c:pt idx="296">
                  <c:v>0.74000000000000088</c:v>
                </c:pt>
                <c:pt idx="297">
                  <c:v>0.74249999999999994</c:v>
                </c:pt>
                <c:pt idx="298">
                  <c:v>0.74500000000000088</c:v>
                </c:pt>
                <c:pt idx="299">
                  <c:v>0.74749999999999994</c:v>
                </c:pt>
                <c:pt idx="300">
                  <c:v>0.750000000000001</c:v>
                </c:pt>
                <c:pt idx="301">
                  <c:v>0.75250000000000061</c:v>
                </c:pt>
                <c:pt idx="302">
                  <c:v>0.75500000000000089</c:v>
                </c:pt>
                <c:pt idx="303">
                  <c:v>0.75749999999999995</c:v>
                </c:pt>
                <c:pt idx="304">
                  <c:v>0.76000000000000101</c:v>
                </c:pt>
                <c:pt idx="305">
                  <c:v>0.76250000000000062</c:v>
                </c:pt>
                <c:pt idx="306">
                  <c:v>0.7650000000000009</c:v>
                </c:pt>
                <c:pt idx="307">
                  <c:v>0.76750000000000063</c:v>
                </c:pt>
                <c:pt idx="308">
                  <c:v>0.77000000000000091</c:v>
                </c:pt>
                <c:pt idx="309">
                  <c:v>0.77250000000000063</c:v>
                </c:pt>
                <c:pt idx="310">
                  <c:v>0.77500000000000102</c:v>
                </c:pt>
                <c:pt idx="311">
                  <c:v>0.77750000000000064</c:v>
                </c:pt>
                <c:pt idx="312">
                  <c:v>0.78</c:v>
                </c:pt>
                <c:pt idx="313">
                  <c:v>0.78250000000000008</c:v>
                </c:pt>
                <c:pt idx="314">
                  <c:v>0.78499999999999992</c:v>
                </c:pt>
                <c:pt idx="315">
                  <c:v>0.78749999999999987</c:v>
                </c:pt>
                <c:pt idx="316">
                  <c:v>0.79</c:v>
                </c:pt>
                <c:pt idx="317">
                  <c:v>0.79249999999999987</c:v>
                </c:pt>
                <c:pt idx="318">
                  <c:v>0.79500000000000004</c:v>
                </c:pt>
                <c:pt idx="319">
                  <c:v>0.79749999999999999</c:v>
                </c:pt>
                <c:pt idx="320">
                  <c:v>0.8</c:v>
                </c:pt>
                <c:pt idx="321">
                  <c:v>0.80249999999999999</c:v>
                </c:pt>
                <c:pt idx="322">
                  <c:v>0.80500000000000005</c:v>
                </c:pt>
                <c:pt idx="323">
                  <c:v>0.8075</c:v>
                </c:pt>
                <c:pt idx="324">
                  <c:v>0.80999999999999994</c:v>
                </c:pt>
                <c:pt idx="325">
                  <c:v>0.8125</c:v>
                </c:pt>
                <c:pt idx="326">
                  <c:v>0.81499999999999995</c:v>
                </c:pt>
                <c:pt idx="327">
                  <c:v>0.8175</c:v>
                </c:pt>
                <c:pt idx="328">
                  <c:v>0.82000000000000062</c:v>
                </c:pt>
                <c:pt idx="329">
                  <c:v>0.82250000000000001</c:v>
                </c:pt>
                <c:pt idx="330">
                  <c:v>0.82500000000000062</c:v>
                </c:pt>
                <c:pt idx="331">
                  <c:v>0.8274999999999999</c:v>
                </c:pt>
                <c:pt idx="332">
                  <c:v>0.83000000000000063</c:v>
                </c:pt>
                <c:pt idx="333">
                  <c:v>0.83249999999999991</c:v>
                </c:pt>
                <c:pt idx="334">
                  <c:v>0.83500000000000063</c:v>
                </c:pt>
                <c:pt idx="335">
                  <c:v>0.83749999999999991</c:v>
                </c:pt>
                <c:pt idx="336">
                  <c:v>0.84000000000000064</c:v>
                </c:pt>
                <c:pt idx="337">
                  <c:v>0.84249999999999992</c:v>
                </c:pt>
                <c:pt idx="338">
                  <c:v>0.84500000000000064</c:v>
                </c:pt>
                <c:pt idx="339">
                  <c:v>0.84749999999999992</c:v>
                </c:pt>
                <c:pt idx="340">
                  <c:v>0.85000000000000064</c:v>
                </c:pt>
                <c:pt idx="341">
                  <c:v>0.85250000000000004</c:v>
                </c:pt>
                <c:pt idx="342">
                  <c:v>0.85500000000000065</c:v>
                </c:pt>
                <c:pt idx="343">
                  <c:v>0.85750000000000004</c:v>
                </c:pt>
                <c:pt idx="344">
                  <c:v>0.86000000000000065</c:v>
                </c:pt>
                <c:pt idx="345">
                  <c:v>0.86250000000000004</c:v>
                </c:pt>
                <c:pt idx="346">
                  <c:v>0.86500000000000088</c:v>
                </c:pt>
                <c:pt idx="347">
                  <c:v>0.86749999999999994</c:v>
                </c:pt>
                <c:pt idx="348">
                  <c:v>0.87000000000000088</c:v>
                </c:pt>
                <c:pt idx="349">
                  <c:v>0.87249999999999994</c:v>
                </c:pt>
                <c:pt idx="350">
                  <c:v>0.875000000000001</c:v>
                </c:pt>
                <c:pt idx="351">
                  <c:v>0.87749999999999995</c:v>
                </c:pt>
                <c:pt idx="352">
                  <c:v>0.88</c:v>
                </c:pt>
                <c:pt idx="353">
                  <c:v>0.88249999999999951</c:v>
                </c:pt>
                <c:pt idx="354">
                  <c:v>0.88500000000000001</c:v>
                </c:pt>
                <c:pt idx="355">
                  <c:v>0.88749999999999996</c:v>
                </c:pt>
                <c:pt idx="356">
                  <c:v>0.8899999999999999</c:v>
                </c:pt>
                <c:pt idx="357">
                  <c:v>0.89249999999999996</c:v>
                </c:pt>
                <c:pt idx="358">
                  <c:v>0.89499999999999991</c:v>
                </c:pt>
                <c:pt idx="359">
                  <c:v>0.89749999999999996</c:v>
                </c:pt>
                <c:pt idx="360">
                  <c:v>0.89999999999999991</c:v>
                </c:pt>
                <c:pt idx="361">
                  <c:v>0.90250000000000008</c:v>
                </c:pt>
                <c:pt idx="362">
                  <c:v>0.90499999999999992</c:v>
                </c:pt>
                <c:pt idx="363">
                  <c:v>0.90750000000000008</c:v>
                </c:pt>
                <c:pt idx="364">
                  <c:v>0.90999999999999992</c:v>
                </c:pt>
                <c:pt idx="365">
                  <c:v>0.91249999999999987</c:v>
                </c:pt>
                <c:pt idx="366">
                  <c:v>0.91500000000000004</c:v>
                </c:pt>
                <c:pt idx="367">
                  <c:v>0.91749999999999987</c:v>
                </c:pt>
                <c:pt idx="368">
                  <c:v>0.92</c:v>
                </c:pt>
                <c:pt idx="369">
                  <c:v>0.92249999999999999</c:v>
                </c:pt>
                <c:pt idx="370">
                  <c:v>0.92500000000000004</c:v>
                </c:pt>
                <c:pt idx="371">
                  <c:v>0.92749999999999999</c:v>
                </c:pt>
                <c:pt idx="372">
                  <c:v>0.92999999999999994</c:v>
                </c:pt>
                <c:pt idx="373">
                  <c:v>0.9325</c:v>
                </c:pt>
                <c:pt idx="374">
                  <c:v>0.93499999999999994</c:v>
                </c:pt>
                <c:pt idx="375">
                  <c:v>0.9375</c:v>
                </c:pt>
                <c:pt idx="376">
                  <c:v>0.94000000000000061</c:v>
                </c:pt>
                <c:pt idx="377">
                  <c:v>0.9425</c:v>
                </c:pt>
                <c:pt idx="378">
                  <c:v>0.94499999999999995</c:v>
                </c:pt>
                <c:pt idx="379">
                  <c:v>0.94750000000000001</c:v>
                </c:pt>
                <c:pt idx="380">
                  <c:v>0.95000000000000062</c:v>
                </c:pt>
                <c:pt idx="381">
                  <c:v>0.9524999999999999</c:v>
                </c:pt>
                <c:pt idx="382">
                  <c:v>0.95500000000000063</c:v>
                </c:pt>
                <c:pt idx="383">
                  <c:v>0.95749999999999991</c:v>
                </c:pt>
                <c:pt idx="384">
                  <c:v>0.96000000000000063</c:v>
                </c:pt>
              </c:numCache>
            </c:numRef>
          </c:xVal>
          <c:yVal>
            <c:numRef>
              <c:f>A90FSV!$U$4:$U$388</c:f>
              <c:numCache>
                <c:formatCode>General</c:formatCode>
                <c:ptCount val="385"/>
                <c:pt idx="0">
                  <c:v>0</c:v>
                </c:pt>
                <c:pt idx="61">
                  <c:v>0.13404825737265424</c:v>
                </c:pt>
                <c:pt idx="97">
                  <c:v>0.2412868632707775</c:v>
                </c:pt>
                <c:pt idx="131">
                  <c:v>0.33512064343163583</c:v>
                </c:pt>
                <c:pt idx="158">
                  <c:v>0.41554959785522838</c:v>
                </c:pt>
                <c:pt idx="170">
                  <c:v>0.44504021447721176</c:v>
                </c:pt>
                <c:pt idx="384">
                  <c:v>0.8445040214477213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984640"/>
        <c:axId val="93987200"/>
      </c:scatterChart>
      <c:valAx>
        <c:axId val="93984640"/>
        <c:scaling>
          <c:orientation val="minMax"/>
          <c:max val="1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987200"/>
        <c:crosses val="autoZero"/>
        <c:crossBetween val="midCat"/>
      </c:valAx>
      <c:valAx>
        <c:axId val="93987200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/>
                </a:pPr>
                <a:r>
                  <a:rPr lang="en-US" sz="1600" dirty="0" smtClean="0"/>
                  <a:t>Cumulative </a:t>
                </a:r>
                <a:r>
                  <a:rPr lang="en-US" sz="1600" dirty="0"/>
                  <a:t>oil recovery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984640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219685039370078"/>
          <c:y val="3.2882035578886026E-2"/>
          <c:w val="0.67217957130358907"/>
          <c:h val="0.73444808982210552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'[foam displace oil.xlsx]A90FSV'!$P$4:$P$1619</c:f>
              <c:numCache>
                <c:formatCode>General</c:formatCode>
                <c:ptCount val="161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</c:numCache>
            </c:numRef>
          </c:xVal>
          <c:yVal>
            <c:numRef>
              <c:f>'[foam displace oil.xlsx]A90FSV'!$Q$4:$Q$1619</c:f>
              <c:numCache>
                <c:formatCode>General</c:formatCode>
                <c:ptCount val="1616"/>
                <c:pt idx="0">
                  <c:v>0</c:v>
                </c:pt>
                <c:pt idx="1">
                  <c:v>0</c:v>
                </c:pt>
                <c:pt idx="2">
                  <c:v>3.5441998321638382</c:v>
                </c:pt>
                <c:pt idx="3">
                  <c:v>5.3162997482457559</c:v>
                </c:pt>
                <c:pt idx="4">
                  <c:v>6.2023497062867152</c:v>
                </c:pt>
                <c:pt idx="5">
                  <c:v>6.4238621957969579</c:v>
                </c:pt>
                <c:pt idx="6">
                  <c:v>7.0883996643276781</c:v>
                </c:pt>
                <c:pt idx="7">
                  <c:v>7.3099121538379155</c:v>
                </c:pt>
                <c:pt idx="8">
                  <c:v>7.5314246433481564</c:v>
                </c:pt>
                <c:pt idx="9">
                  <c:v>7.5314246433481564</c:v>
                </c:pt>
                <c:pt idx="10">
                  <c:v>7.7529371328583947</c:v>
                </c:pt>
                <c:pt idx="11">
                  <c:v>7.7529371328583947</c:v>
                </c:pt>
                <c:pt idx="12">
                  <c:v>8.1959621118788739</c:v>
                </c:pt>
                <c:pt idx="13">
                  <c:v>7.5314246433481564</c:v>
                </c:pt>
                <c:pt idx="14">
                  <c:v>5.0947872587355088</c:v>
                </c:pt>
                <c:pt idx="15">
                  <c:v>3.7657123216740782</c:v>
                </c:pt>
                <c:pt idx="16">
                  <c:v>2.658149874122878</c:v>
                </c:pt>
                <c:pt idx="17">
                  <c:v>2.4366373846126379</c:v>
                </c:pt>
                <c:pt idx="18">
                  <c:v>1.7720999160819182</c:v>
                </c:pt>
                <c:pt idx="19">
                  <c:v>1.329074937061439</c:v>
                </c:pt>
                <c:pt idx="20">
                  <c:v>1.5505874265716808</c:v>
                </c:pt>
                <c:pt idx="21">
                  <c:v>1.9936124055921582</c:v>
                </c:pt>
                <c:pt idx="22">
                  <c:v>1.9936124055921582</c:v>
                </c:pt>
                <c:pt idx="23">
                  <c:v>1.9936124055921582</c:v>
                </c:pt>
                <c:pt idx="24">
                  <c:v>1.9936124055921582</c:v>
                </c:pt>
                <c:pt idx="25">
                  <c:v>1.9936124055921582</c:v>
                </c:pt>
                <c:pt idx="26">
                  <c:v>1.9936124055921582</c:v>
                </c:pt>
                <c:pt idx="27">
                  <c:v>1.9936124055921582</c:v>
                </c:pt>
                <c:pt idx="28">
                  <c:v>1.9936124055921582</c:v>
                </c:pt>
                <c:pt idx="29">
                  <c:v>1.9936124055921582</c:v>
                </c:pt>
                <c:pt idx="30">
                  <c:v>1.9936124055921582</c:v>
                </c:pt>
                <c:pt idx="31">
                  <c:v>1.9936124055921582</c:v>
                </c:pt>
                <c:pt idx="32">
                  <c:v>1.7720999160819182</c:v>
                </c:pt>
                <c:pt idx="33">
                  <c:v>1.7720999160819182</c:v>
                </c:pt>
                <c:pt idx="34">
                  <c:v>1.9936124055921582</c:v>
                </c:pt>
                <c:pt idx="35">
                  <c:v>1.7720999160819182</c:v>
                </c:pt>
                <c:pt idx="36">
                  <c:v>1.7720999160819182</c:v>
                </c:pt>
                <c:pt idx="37">
                  <c:v>1.7720999160819182</c:v>
                </c:pt>
                <c:pt idx="38">
                  <c:v>1.9936124055921582</c:v>
                </c:pt>
                <c:pt idx="39">
                  <c:v>1.9936124055921582</c:v>
                </c:pt>
                <c:pt idx="40">
                  <c:v>1.9936124055921582</c:v>
                </c:pt>
                <c:pt idx="41">
                  <c:v>1.9936124055921582</c:v>
                </c:pt>
                <c:pt idx="42">
                  <c:v>1.9936124055921582</c:v>
                </c:pt>
                <c:pt idx="43">
                  <c:v>1.7720999160819182</c:v>
                </c:pt>
                <c:pt idx="44">
                  <c:v>1.9936124055921582</c:v>
                </c:pt>
                <c:pt idx="45">
                  <c:v>1.9936124055921582</c:v>
                </c:pt>
                <c:pt idx="46">
                  <c:v>1.9936124055921582</c:v>
                </c:pt>
                <c:pt idx="47">
                  <c:v>1.9936124055921582</c:v>
                </c:pt>
                <c:pt idx="48">
                  <c:v>1.9936124055921582</c:v>
                </c:pt>
                <c:pt idx="49">
                  <c:v>1.9936124055921582</c:v>
                </c:pt>
                <c:pt idx="50">
                  <c:v>1.9936124055921582</c:v>
                </c:pt>
                <c:pt idx="51">
                  <c:v>1.9936124055921582</c:v>
                </c:pt>
                <c:pt idx="52">
                  <c:v>1.9936124055921582</c:v>
                </c:pt>
                <c:pt idx="53">
                  <c:v>1.9936124055921582</c:v>
                </c:pt>
                <c:pt idx="54">
                  <c:v>1.9936124055921582</c:v>
                </c:pt>
                <c:pt idx="55">
                  <c:v>2.2151248951024005</c:v>
                </c:pt>
                <c:pt idx="56">
                  <c:v>1.9936124055921582</c:v>
                </c:pt>
                <c:pt idx="57">
                  <c:v>2.2151248951024005</c:v>
                </c:pt>
                <c:pt idx="58">
                  <c:v>2.2151248951024005</c:v>
                </c:pt>
                <c:pt idx="59">
                  <c:v>1.9936124055921582</c:v>
                </c:pt>
                <c:pt idx="60">
                  <c:v>2.2151248951024005</c:v>
                </c:pt>
                <c:pt idx="61">
                  <c:v>2.2151248951024005</c:v>
                </c:pt>
                <c:pt idx="62">
                  <c:v>2.2151248951024005</c:v>
                </c:pt>
                <c:pt idx="63">
                  <c:v>2.2151248951024005</c:v>
                </c:pt>
                <c:pt idx="64">
                  <c:v>2.2151248951024005</c:v>
                </c:pt>
                <c:pt idx="65">
                  <c:v>2.2151248951024005</c:v>
                </c:pt>
                <c:pt idx="66">
                  <c:v>2.2151248951024005</c:v>
                </c:pt>
                <c:pt idx="67">
                  <c:v>2.2151248951024005</c:v>
                </c:pt>
                <c:pt idx="68">
                  <c:v>2.2151248951024005</c:v>
                </c:pt>
                <c:pt idx="69">
                  <c:v>2.2151248951024005</c:v>
                </c:pt>
                <c:pt idx="70">
                  <c:v>2.4366373846126379</c:v>
                </c:pt>
                <c:pt idx="71">
                  <c:v>2.2151248951024005</c:v>
                </c:pt>
                <c:pt idx="72">
                  <c:v>2.2151248951024005</c:v>
                </c:pt>
                <c:pt idx="73">
                  <c:v>2.2151248951024005</c:v>
                </c:pt>
                <c:pt idx="74">
                  <c:v>2.4366373846126379</c:v>
                </c:pt>
                <c:pt idx="75">
                  <c:v>2.2151248951024005</c:v>
                </c:pt>
                <c:pt idx="76">
                  <c:v>2.4366373846126379</c:v>
                </c:pt>
                <c:pt idx="77">
                  <c:v>2.2151248951024005</c:v>
                </c:pt>
                <c:pt idx="78">
                  <c:v>2.4366373846126379</c:v>
                </c:pt>
                <c:pt idx="79">
                  <c:v>2.2151248951024005</c:v>
                </c:pt>
                <c:pt idx="80">
                  <c:v>2.2151248951024005</c:v>
                </c:pt>
                <c:pt idx="81">
                  <c:v>2.4366373846126379</c:v>
                </c:pt>
                <c:pt idx="82">
                  <c:v>2.2151248951024005</c:v>
                </c:pt>
                <c:pt idx="83">
                  <c:v>2.2151248951024005</c:v>
                </c:pt>
                <c:pt idx="84">
                  <c:v>2.2151248951024005</c:v>
                </c:pt>
                <c:pt idx="85">
                  <c:v>2.2151248951024005</c:v>
                </c:pt>
                <c:pt idx="86">
                  <c:v>2.2151248951024005</c:v>
                </c:pt>
                <c:pt idx="87">
                  <c:v>2.2151248951024005</c:v>
                </c:pt>
                <c:pt idx="88">
                  <c:v>2.4366373846126379</c:v>
                </c:pt>
                <c:pt idx="89">
                  <c:v>2.4366373846126379</c:v>
                </c:pt>
                <c:pt idx="90">
                  <c:v>2.4366373846126379</c:v>
                </c:pt>
                <c:pt idx="91">
                  <c:v>2.2151248951024005</c:v>
                </c:pt>
                <c:pt idx="92">
                  <c:v>2.2151248951024005</c:v>
                </c:pt>
                <c:pt idx="93">
                  <c:v>2.4366373846126379</c:v>
                </c:pt>
                <c:pt idx="94">
                  <c:v>2.658149874122878</c:v>
                </c:pt>
                <c:pt idx="95">
                  <c:v>2.658149874122878</c:v>
                </c:pt>
                <c:pt idx="96">
                  <c:v>2.4366373846126379</c:v>
                </c:pt>
                <c:pt idx="97">
                  <c:v>2.4366373846126379</c:v>
                </c:pt>
                <c:pt idx="98">
                  <c:v>2.4366373846126379</c:v>
                </c:pt>
                <c:pt idx="99">
                  <c:v>2.4366373846126379</c:v>
                </c:pt>
                <c:pt idx="100">
                  <c:v>2.4366373846126379</c:v>
                </c:pt>
                <c:pt idx="101">
                  <c:v>2.4366373846126379</c:v>
                </c:pt>
                <c:pt idx="102">
                  <c:v>2.4366373846126379</c:v>
                </c:pt>
                <c:pt idx="103">
                  <c:v>2.658149874122878</c:v>
                </c:pt>
                <c:pt idx="104">
                  <c:v>2.4366373846126379</c:v>
                </c:pt>
                <c:pt idx="105">
                  <c:v>2.658149874122878</c:v>
                </c:pt>
                <c:pt idx="106">
                  <c:v>2.658149874122878</c:v>
                </c:pt>
                <c:pt idx="107">
                  <c:v>2.4366373846126379</c:v>
                </c:pt>
                <c:pt idx="108">
                  <c:v>2.658149874122878</c:v>
                </c:pt>
                <c:pt idx="109">
                  <c:v>2.658149874122878</c:v>
                </c:pt>
                <c:pt idx="110">
                  <c:v>2.658149874122878</c:v>
                </c:pt>
                <c:pt idx="111">
                  <c:v>2.8796623636331145</c:v>
                </c:pt>
                <c:pt idx="112">
                  <c:v>2.8796623636331145</c:v>
                </c:pt>
                <c:pt idx="113">
                  <c:v>2.8796623636331145</c:v>
                </c:pt>
                <c:pt idx="114">
                  <c:v>3.1011748531433598</c:v>
                </c:pt>
                <c:pt idx="115">
                  <c:v>3.1011748531433598</c:v>
                </c:pt>
                <c:pt idx="116">
                  <c:v>3.1011748531433598</c:v>
                </c:pt>
                <c:pt idx="117">
                  <c:v>3.1011748531433598</c:v>
                </c:pt>
                <c:pt idx="118">
                  <c:v>3.1011748531433598</c:v>
                </c:pt>
                <c:pt idx="119">
                  <c:v>3.1011748531433598</c:v>
                </c:pt>
                <c:pt idx="120">
                  <c:v>3.1011748531433598</c:v>
                </c:pt>
                <c:pt idx="121">
                  <c:v>3.1011748531433598</c:v>
                </c:pt>
                <c:pt idx="122">
                  <c:v>3.3226873426535981</c:v>
                </c:pt>
                <c:pt idx="123">
                  <c:v>3.5441998321638382</c:v>
                </c:pt>
                <c:pt idx="124">
                  <c:v>3.3226873426535981</c:v>
                </c:pt>
                <c:pt idx="125">
                  <c:v>3.5441998321638382</c:v>
                </c:pt>
                <c:pt idx="126">
                  <c:v>3.7657123216740782</c:v>
                </c:pt>
                <c:pt idx="127">
                  <c:v>3.9872248111843196</c:v>
                </c:pt>
                <c:pt idx="128">
                  <c:v>4.2087373006945574</c:v>
                </c:pt>
                <c:pt idx="129">
                  <c:v>4.4302497902048064</c:v>
                </c:pt>
                <c:pt idx="130">
                  <c:v>4.6517622797150375</c:v>
                </c:pt>
                <c:pt idx="131">
                  <c:v>4.6517622797150375</c:v>
                </c:pt>
                <c:pt idx="132">
                  <c:v>4.6517622797150375</c:v>
                </c:pt>
                <c:pt idx="133">
                  <c:v>4.8732747692252758</c:v>
                </c:pt>
                <c:pt idx="134">
                  <c:v>4.8732747692252758</c:v>
                </c:pt>
                <c:pt idx="135">
                  <c:v>5.0947872587355088</c:v>
                </c:pt>
                <c:pt idx="136">
                  <c:v>5.0947872587355088</c:v>
                </c:pt>
                <c:pt idx="137">
                  <c:v>5.759324727266236</c:v>
                </c:pt>
                <c:pt idx="138">
                  <c:v>5.537812237755988</c:v>
                </c:pt>
                <c:pt idx="139">
                  <c:v>5.3162997482457559</c:v>
                </c:pt>
                <c:pt idx="140">
                  <c:v>5.3162997482457559</c:v>
                </c:pt>
                <c:pt idx="141">
                  <c:v>5.537812237755988</c:v>
                </c:pt>
                <c:pt idx="142">
                  <c:v>5.537812237755988</c:v>
                </c:pt>
                <c:pt idx="143">
                  <c:v>6.2023497062867152</c:v>
                </c:pt>
                <c:pt idx="144">
                  <c:v>5.9808372167764734</c:v>
                </c:pt>
                <c:pt idx="145">
                  <c:v>5.759324727266236</c:v>
                </c:pt>
                <c:pt idx="146">
                  <c:v>5.3162997482457559</c:v>
                </c:pt>
                <c:pt idx="147">
                  <c:v>5.537812237755988</c:v>
                </c:pt>
                <c:pt idx="148">
                  <c:v>5.759324727266236</c:v>
                </c:pt>
                <c:pt idx="149">
                  <c:v>6.4238621957969579</c:v>
                </c:pt>
                <c:pt idx="150">
                  <c:v>5.9808372167764734</c:v>
                </c:pt>
                <c:pt idx="151">
                  <c:v>5.537812237755988</c:v>
                </c:pt>
                <c:pt idx="152">
                  <c:v>5.537812237755988</c:v>
                </c:pt>
                <c:pt idx="153">
                  <c:v>5.3162997482457559</c:v>
                </c:pt>
                <c:pt idx="154">
                  <c:v>5.3162997482457559</c:v>
                </c:pt>
                <c:pt idx="155">
                  <c:v>5.3162997482457559</c:v>
                </c:pt>
                <c:pt idx="156">
                  <c:v>5.3162997482457559</c:v>
                </c:pt>
                <c:pt idx="157">
                  <c:v>5.3162997482457559</c:v>
                </c:pt>
                <c:pt idx="158">
                  <c:v>5.3162997482457559</c:v>
                </c:pt>
                <c:pt idx="159">
                  <c:v>5.0947872587355088</c:v>
                </c:pt>
                <c:pt idx="160">
                  <c:v>5.0947872587355088</c:v>
                </c:pt>
                <c:pt idx="161">
                  <c:v>4.8732747692252758</c:v>
                </c:pt>
                <c:pt idx="162">
                  <c:v>5.3162997482457559</c:v>
                </c:pt>
                <c:pt idx="163">
                  <c:v>5.3162997482457559</c:v>
                </c:pt>
                <c:pt idx="164">
                  <c:v>5.0947872587355088</c:v>
                </c:pt>
                <c:pt idx="165">
                  <c:v>4.6517622797150375</c:v>
                </c:pt>
                <c:pt idx="166">
                  <c:v>4.6517622797150375</c:v>
                </c:pt>
                <c:pt idx="167">
                  <c:v>4.8732747692252758</c:v>
                </c:pt>
                <c:pt idx="168">
                  <c:v>4.8732747692252758</c:v>
                </c:pt>
                <c:pt idx="169">
                  <c:v>4.6517622797150375</c:v>
                </c:pt>
                <c:pt idx="170">
                  <c:v>4.8732747692252758</c:v>
                </c:pt>
                <c:pt idx="171">
                  <c:v>4.6517622797150375</c:v>
                </c:pt>
                <c:pt idx="172">
                  <c:v>4.8732747692252758</c:v>
                </c:pt>
                <c:pt idx="173">
                  <c:v>4.6517622797150375</c:v>
                </c:pt>
                <c:pt idx="174">
                  <c:v>4.4302497902048064</c:v>
                </c:pt>
                <c:pt idx="175">
                  <c:v>4.8732747692252758</c:v>
                </c:pt>
                <c:pt idx="176">
                  <c:v>4.6517622797150375</c:v>
                </c:pt>
                <c:pt idx="177">
                  <c:v>4.6517622797150375</c:v>
                </c:pt>
                <c:pt idx="178">
                  <c:v>4.8732747692252758</c:v>
                </c:pt>
                <c:pt idx="179">
                  <c:v>4.6517622797150375</c:v>
                </c:pt>
                <c:pt idx="180">
                  <c:v>4.4302497902048064</c:v>
                </c:pt>
                <c:pt idx="181">
                  <c:v>4.6517622797150375</c:v>
                </c:pt>
                <c:pt idx="182">
                  <c:v>4.6517622797150375</c:v>
                </c:pt>
                <c:pt idx="183">
                  <c:v>4.6517622797150375</c:v>
                </c:pt>
                <c:pt idx="184">
                  <c:v>4.6517622797150375</c:v>
                </c:pt>
                <c:pt idx="185">
                  <c:v>4.8732747692252758</c:v>
                </c:pt>
                <c:pt idx="186">
                  <c:v>4.8732747692252758</c:v>
                </c:pt>
                <c:pt idx="187">
                  <c:v>4.8732747692252758</c:v>
                </c:pt>
                <c:pt idx="188">
                  <c:v>4.8732747692252758</c:v>
                </c:pt>
                <c:pt idx="189">
                  <c:v>4.8732747692252758</c:v>
                </c:pt>
                <c:pt idx="190">
                  <c:v>4.6517622797150375</c:v>
                </c:pt>
                <c:pt idx="191">
                  <c:v>4.6517622797150375</c:v>
                </c:pt>
                <c:pt idx="192">
                  <c:v>4.6517622797150375</c:v>
                </c:pt>
                <c:pt idx="193">
                  <c:v>4.8732747692252758</c:v>
                </c:pt>
                <c:pt idx="194">
                  <c:v>4.8732747692252758</c:v>
                </c:pt>
                <c:pt idx="195">
                  <c:v>4.6517622797150375</c:v>
                </c:pt>
                <c:pt idx="196">
                  <c:v>4.6517622797150375</c:v>
                </c:pt>
                <c:pt idx="197">
                  <c:v>4.6517622797150375</c:v>
                </c:pt>
                <c:pt idx="198">
                  <c:v>4.6517622797150375</c:v>
                </c:pt>
                <c:pt idx="199">
                  <c:v>4.6517622797150375</c:v>
                </c:pt>
                <c:pt idx="200">
                  <c:v>4.6517622797150375</c:v>
                </c:pt>
                <c:pt idx="201">
                  <c:v>4.6517622797150375</c:v>
                </c:pt>
                <c:pt idx="202">
                  <c:v>4.6517622797150375</c:v>
                </c:pt>
                <c:pt idx="203">
                  <c:v>4.4302497902048064</c:v>
                </c:pt>
                <c:pt idx="204">
                  <c:v>4.4302497902048064</c:v>
                </c:pt>
                <c:pt idx="205">
                  <c:v>4.4302497902048064</c:v>
                </c:pt>
                <c:pt idx="206">
                  <c:v>4.4302497902048064</c:v>
                </c:pt>
                <c:pt idx="207">
                  <c:v>4.4302497902048064</c:v>
                </c:pt>
                <c:pt idx="208">
                  <c:v>4.6517622797150375</c:v>
                </c:pt>
                <c:pt idx="209">
                  <c:v>4.6517622797150375</c:v>
                </c:pt>
                <c:pt idx="210">
                  <c:v>4.4302497902048064</c:v>
                </c:pt>
                <c:pt idx="211">
                  <c:v>4.6517622797150375</c:v>
                </c:pt>
                <c:pt idx="212">
                  <c:v>4.4302497902048064</c:v>
                </c:pt>
                <c:pt idx="213">
                  <c:v>4.6517622797150375</c:v>
                </c:pt>
                <c:pt idx="214">
                  <c:v>4.6517622797150375</c:v>
                </c:pt>
                <c:pt idx="215">
                  <c:v>4.6517622797150375</c:v>
                </c:pt>
                <c:pt idx="216">
                  <c:v>4.4302497902048064</c:v>
                </c:pt>
                <c:pt idx="217">
                  <c:v>4.4302497902048064</c:v>
                </c:pt>
                <c:pt idx="218">
                  <c:v>4.4302497902048064</c:v>
                </c:pt>
                <c:pt idx="219">
                  <c:v>4.4302497902048064</c:v>
                </c:pt>
                <c:pt idx="220">
                  <c:v>4.4302497902048064</c:v>
                </c:pt>
                <c:pt idx="221">
                  <c:v>4.4302497902048064</c:v>
                </c:pt>
                <c:pt idx="222">
                  <c:v>4.4302497902048064</c:v>
                </c:pt>
                <c:pt idx="223">
                  <c:v>4.4302497902048064</c:v>
                </c:pt>
                <c:pt idx="224">
                  <c:v>4.4302497902048064</c:v>
                </c:pt>
                <c:pt idx="225">
                  <c:v>4.6517622797150375</c:v>
                </c:pt>
                <c:pt idx="226">
                  <c:v>4.4302497902048064</c:v>
                </c:pt>
                <c:pt idx="227">
                  <c:v>4.4302497902048064</c:v>
                </c:pt>
                <c:pt idx="228">
                  <c:v>4.4302497902048064</c:v>
                </c:pt>
                <c:pt idx="229">
                  <c:v>4.4302497902048064</c:v>
                </c:pt>
                <c:pt idx="230">
                  <c:v>4.4302497902048064</c:v>
                </c:pt>
                <c:pt idx="231">
                  <c:v>4.4302497902048064</c:v>
                </c:pt>
                <c:pt idx="232">
                  <c:v>4.4302497902048064</c:v>
                </c:pt>
                <c:pt idx="233">
                  <c:v>4.4302497902048064</c:v>
                </c:pt>
                <c:pt idx="234">
                  <c:v>4.4302497902048064</c:v>
                </c:pt>
                <c:pt idx="235">
                  <c:v>4.4302497902048064</c:v>
                </c:pt>
                <c:pt idx="236">
                  <c:v>4.4302497902048064</c:v>
                </c:pt>
                <c:pt idx="237">
                  <c:v>4.4302497902048064</c:v>
                </c:pt>
                <c:pt idx="238">
                  <c:v>4.4302497902048064</c:v>
                </c:pt>
                <c:pt idx="239">
                  <c:v>4.4302497902048064</c:v>
                </c:pt>
                <c:pt idx="240">
                  <c:v>4.4302497902048064</c:v>
                </c:pt>
                <c:pt idx="241">
                  <c:v>4.4302497902048064</c:v>
                </c:pt>
                <c:pt idx="242">
                  <c:v>4.4302497902048064</c:v>
                </c:pt>
                <c:pt idx="243">
                  <c:v>4.4302497902048064</c:v>
                </c:pt>
                <c:pt idx="244">
                  <c:v>4.4302497902048064</c:v>
                </c:pt>
                <c:pt idx="245">
                  <c:v>4.4302497902048064</c:v>
                </c:pt>
                <c:pt idx="246">
                  <c:v>4.4302497902048064</c:v>
                </c:pt>
                <c:pt idx="247">
                  <c:v>4.4302497902048064</c:v>
                </c:pt>
                <c:pt idx="248">
                  <c:v>4.4302497902048064</c:v>
                </c:pt>
                <c:pt idx="249">
                  <c:v>4.4302497902048064</c:v>
                </c:pt>
                <c:pt idx="250">
                  <c:v>4.4302497902048064</c:v>
                </c:pt>
                <c:pt idx="251">
                  <c:v>4.4302497902048064</c:v>
                </c:pt>
                <c:pt idx="252">
                  <c:v>4.4302497902048064</c:v>
                </c:pt>
                <c:pt idx="253">
                  <c:v>4.4302497902048064</c:v>
                </c:pt>
                <c:pt idx="254">
                  <c:v>4.4302497902048064</c:v>
                </c:pt>
                <c:pt idx="255">
                  <c:v>4.4302497902048064</c:v>
                </c:pt>
                <c:pt idx="256">
                  <c:v>4.4302497902048064</c:v>
                </c:pt>
                <c:pt idx="257">
                  <c:v>4.4302497902048064</c:v>
                </c:pt>
                <c:pt idx="258">
                  <c:v>4.4302497902048064</c:v>
                </c:pt>
                <c:pt idx="259">
                  <c:v>4.4302497902048064</c:v>
                </c:pt>
                <c:pt idx="260">
                  <c:v>4.2087373006945574</c:v>
                </c:pt>
                <c:pt idx="261">
                  <c:v>4.4302497902048064</c:v>
                </c:pt>
                <c:pt idx="262">
                  <c:v>4.4302497902048064</c:v>
                </c:pt>
                <c:pt idx="263">
                  <c:v>4.4302497902048064</c:v>
                </c:pt>
                <c:pt idx="264">
                  <c:v>4.4302497902048064</c:v>
                </c:pt>
                <c:pt idx="265">
                  <c:v>4.4302497902048064</c:v>
                </c:pt>
                <c:pt idx="266">
                  <c:v>4.4302497902048064</c:v>
                </c:pt>
                <c:pt idx="267">
                  <c:v>4.4302497902048064</c:v>
                </c:pt>
                <c:pt idx="268">
                  <c:v>4.4302497902048064</c:v>
                </c:pt>
                <c:pt idx="269">
                  <c:v>4.6517622797150375</c:v>
                </c:pt>
                <c:pt idx="270">
                  <c:v>4.4302497902048064</c:v>
                </c:pt>
                <c:pt idx="271">
                  <c:v>4.4302497902048064</c:v>
                </c:pt>
                <c:pt idx="272">
                  <c:v>4.4302497902048064</c:v>
                </c:pt>
                <c:pt idx="273">
                  <c:v>4.4302497902048064</c:v>
                </c:pt>
                <c:pt idx="274">
                  <c:v>4.4302497902048064</c:v>
                </c:pt>
                <c:pt idx="275">
                  <c:v>4.4302497902048064</c:v>
                </c:pt>
                <c:pt idx="276">
                  <c:v>4.4302497902048064</c:v>
                </c:pt>
                <c:pt idx="277">
                  <c:v>4.4302497902048064</c:v>
                </c:pt>
                <c:pt idx="278">
                  <c:v>4.4302497902048064</c:v>
                </c:pt>
                <c:pt idx="279">
                  <c:v>4.2087373006945574</c:v>
                </c:pt>
                <c:pt idx="280">
                  <c:v>4.2087373006945574</c:v>
                </c:pt>
                <c:pt idx="281">
                  <c:v>4.2087373006945574</c:v>
                </c:pt>
                <c:pt idx="282">
                  <c:v>4.2087373006945574</c:v>
                </c:pt>
                <c:pt idx="283">
                  <c:v>4.2087373006945574</c:v>
                </c:pt>
                <c:pt idx="284">
                  <c:v>4.2087373006945574</c:v>
                </c:pt>
                <c:pt idx="285">
                  <c:v>4.2087373006945574</c:v>
                </c:pt>
                <c:pt idx="286">
                  <c:v>4.2087373006945574</c:v>
                </c:pt>
                <c:pt idx="287">
                  <c:v>4.2087373006945574</c:v>
                </c:pt>
                <c:pt idx="288">
                  <c:v>4.2087373006945574</c:v>
                </c:pt>
                <c:pt idx="289">
                  <c:v>4.2087373006945574</c:v>
                </c:pt>
                <c:pt idx="290">
                  <c:v>4.4302497902048064</c:v>
                </c:pt>
                <c:pt idx="291">
                  <c:v>4.2087373006945574</c:v>
                </c:pt>
                <c:pt idx="292">
                  <c:v>4.4302497902048064</c:v>
                </c:pt>
                <c:pt idx="293">
                  <c:v>4.2087373006945574</c:v>
                </c:pt>
                <c:pt idx="294">
                  <c:v>4.4302497902048064</c:v>
                </c:pt>
                <c:pt idx="295">
                  <c:v>4.2087373006945574</c:v>
                </c:pt>
                <c:pt idx="296">
                  <c:v>4.4302497902048064</c:v>
                </c:pt>
                <c:pt idx="297">
                  <c:v>4.4302497902048064</c:v>
                </c:pt>
                <c:pt idx="298">
                  <c:v>4.6517622797150375</c:v>
                </c:pt>
                <c:pt idx="299">
                  <c:v>4.4302497902048064</c:v>
                </c:pt>
                <c:pt idx="300">
                  <c:v>4.4302497902048064</c:v>
                </c:pt>
                <c:pt idx="301">
                  <c:v>4.4302497902048064</c:v>
                </c:pt>
                <c:pt idx="302">
                  <c:v>4.4302497902048064</c:v>
                </c:pt>
                <c:pt idx="303">
                  <c:v>4.4302497902048064</c:v>
                </c:pt>
                <c:pt idx="304">
                  <c:v>4.6517622797150375</c:v>
                </c:pt>
                <c:pt idx="305">
                  <c:v>4.8732747692252758</c:v>
                </c:pt>
                <c:pt idx="306">
                  <c:v>4.6517622797150375</c:v>
                </c:pt>
                <c:pt idx="307">
                  <c:v>4.6517622797150375</c:v>
                </c:pt>
                <c:pt idx="308">
                  <c:v>4.6517622797150375</c:v>
                </c:pt>
                <c:pt idx="309">
                  <c:v>4.4302497902048064</c:v>
                </c:pt>
                <c:pt idx="310">
                  <c:v>4.6517622797150375</c:v>
                </c:pt>
                <c:pt idx="311">
                  <c:v>4.8732747692252758</c:v>
                </c:pt>
                <c:pt idx="312">
                  <c:v>4.6517622797150375</c:v>
                </c:pt>
                <c:pt idx="313">
                  <c:v>4.6517622797150375</c:v>
                </c:pt>
                <c:pt idx="314">
                  <c:v>4.6517622797150375</c:v>
                </c:pt>
                <c:pt idx="315">
                  <c:v>4.8732747692252758</c:v>
                </c:pt>
                <c:pt idx="316">
                  <c:v>4.6517622797150375</c:v>
                </c:pt>
                <c:pt idx="317">
                  <c:v>4.8732747692252758</c:v>
                </c:pt>
                <c:pt idx="318">
                  <c:v>4.8732747692252758</c:v>
                </c:pt>
                <c:pt idx="319">
                  <c:v>4.8732747692252758</c:v>
                </c:pt>
                <c:pt idx="320">
                  <c:v>4.6517622797150375</c:v>
                </c:pt>
                <c:pt idx="321">
                  <c:v>4.2087373006945574</c:v>
                </c:pt>
                <c:pt idx="322">
                  <c:v>5.0947872587355088</c:v>
                </c:pt>
                <c:pt idx="323">
                  <c:v>4.4302497902048064</c:v>
                </c:pt>
                <c:pt idx="324">
                  <c:v>4.6517622797150375</c:v>
                </c:pt>
                <c:pt idx="325">
                  <c:v>4.6517622797150375</c:v>
                </c:pt>
                <c:pt idx="326">
                  <c:v>4.6517622797150375</c:v>
                </c:pt>
                <c:pt idx="327">
                  <c:v>4.8732747692252758</c:v>
                </c:pt>
                <c:pt idx="328">
                  <c:v>4.8732747692252758</c:v>
                </c:pt>
                <c:pt idx="329">
                  <c:v>4.6517622797150375</c:v>
                </c:pt>
                <c:pt idx="330">
                  <c:v>4.8732747692252758</c:v>
                </c:pt>
                <c:pt idx="331">
                  <c:v>4.6517622797150375</c:v>
                </c:pt>
                <c:pt idx="332">
                  <c:v>4.8732747692252758</c:v>
                </c:pt>
                <c:pt idx="333">
                  <c:v>5.0947872587355088</c:v>
                </c:pt>
                <c:pt idx="334">
                  <c:v>5.0947872587355088</c:v>
                </c:pt>
                <c:pt idx="335">
                  <c:v>5.0947872587355088</c:v>
                </c:pt>
                <c:pt idx="336">
                  <c:v>4.6517622797150375</c:v>
                </c:pt>
                <c:pt idx="337">
                  <c:v>4.8732747692252758</c:v>
                </c:pt>
                <c:pt idx="338">
                  <c:v>4.6517622797150375</c:v>
                </c:pt>
                <c:pt idx="339">
                  <c:v>5.0947872587355088</c:v>
                </c:pt>
                <c:pt idx="340">
                  <c:v>5.0947872587355088</c:v>
                </c:pt>
                <c:pt idx="341">
                  <c:v>5.0947872587355088</c:v>
                </c:pt>
                <c:pt idx="342">
                  <c:v>4.8732747692252758</c:v>
                </c:pt>
                <c:pt idx="343">
                  <c:v>4.8732747692252758</c:v>
                </c:pt>
                <c:pt idx="344">
                  <c:v>4.8732747692252758</c:v>
                </c:pt>
                <c:pt idx="345">
                  <c:v>4.8732747692252758</c:v>
                </c:pt>
                <c:pt idx="346">
                  <c:v>4.8732747692252758</c:v>
                </c:pt>
                <c:pt idx="347">
                  <c:v>4.6517622797150375</c:v>
                </c:pt>
                <c:pt idx="348">
                  <c:v>4.6517622797150375</c:v>
                </c:pt>
                <c:pt idx="349">
                  <c:v>4.6517622797150375</c:v>
                </c:pt>
                <c:pt idx="350">
                  <c:v>4.4302497902048064</c:v>
                </c:pt>
                <c:pt idx="351">
                  <c:v>4.6517622797150375</c:v>
                </c:pt>
                <c:pt idx="352">
                  <c:v>4.4302497902048064</c:v>
                </c:pt>
                <c:pt idx="353">
                  <c:v>4.6517622797150375</c:v>
                </c:pt>
                <c:pt idx="354">
                  <c:v>4.6517622797150375</c:v>
                </c:pt>
                <c:pt idx="355">
                  <c:v>4.6517622797150375</c:v>
                </c:pt>
                <c:pt idx="356">
                  <c:v>4.4302497902048064</c:v>
                </c:pt>
                <c:pt idx="357">
                  <c:v>4.6517622797150375</c:v>
                </c:pt>
                <c:pt idx="358">
                  <c:v>4.6517622797150375</c:v>
                </c:pt>
                <c:pt idx="359">
                  <c:v>4.6517622797150375</c:v>
                </c:pt>
                <c:pt idx="360">
                  <c:v>4.6517622797150375</c:v>
                </c:pt>
                <c:pt idx="361">
                  <c:v>4.4302497902048064</c:v>
                </c:pt>
                <c:pt idx="362">
                  <c:v>4.6517622797150375</c:v>
                </c:pt>
                <c:pt idx="363">
                  <c:v>4.6517622797150375</c:v>
                </c:pt>
                <c:pt idx="364">
                  <c:v>4.8732747692252758</c:v>
                </c:pt>
                <c:pt idx="365">
                  <c:v>4.8732747692252758</c:v>
                </c:pt>
                <c:pt idx="366">
                  <c:v>4.6517622797150375</c:v>
                </c:pt>
                <c:pt idx="367">
                  <c:v>4.6517622797150375</c:v>
                </c:pt>
                <c:pt idx="368">
                  <c:v>4.6517622797150375</c:v>
                </c:pt>
                <c:pt idx="369">
                  <c:v>4.4302497902048064</c:v>
                </c:pt>
                <c:pt idx="370">
                  <c:v>4.4302497902048064</c:v>
                </c:pt>
                <c:pt idx="371">
                  <c:v>4.4302497902048064</c:v>
                </c:pt>
                <c:pt idx="372">
                  <c:v>4.4302497902048064</c:v>
                </c:pt>
                <c:pt idx="373">
                  <c:v>4.4302497902048064</c:v>
                </c:pt>
                <c:pt idx="374">
                  <c:v>4.2087373006945574</c:v>
                </c:pt>
                <c:pt idx="375">
                  <c:v>3.9872248111843196</c:v>
                </c:pt>
                <c:pt idx="376">
                  <c:v>4.2087373006945574</c:v>
                </c:pt>
                <c:pt idx="377">
                  <c:v>3.9872248111843196</c:v>
                </c:pt>
                <c:pt idx="378">
                  <c:v>4.2087373006945574</c:v>
                </c:pt>
                <c:pt idx="379">
                  <c:v>4.4302497902048064</c:v>
                </c:pt>
                <c:pt idx="380">
                  <c:v>3.7657123216740782</c:v>
                </c:pt>
                <c:pt idx="381">
                  <c:v>3.9872248111843196</c:v>
                </c:pt>
                <c:pt idx="382">
                  <c:v>3.9872248111843196</c:v>
                </c:pt>
                <c:pt idx="383">
                  <c:v>4.2087373006945574</c:v>
                </c:pt>
                <c:pt idx="384">
                  <c:v>3.9872248111843196</c:v>
                </c:pt>
                <c:pt idx="385">
                  <c:v>3.9872248111843196</c:v>
                </c:pt>
                <c:pt idx="386">
                  <c:v>3.9872248111843196</c:v>
                </c:pt>
                <c:pt idx="387">
                  <c:v>4.4302497902048064</c:v>
                </c:pt>
                <c:pt idx="388">
                  <c:v>4.2087373006945574</c:v>
                </c:pt>
                <c:pt idx="389">
                  <c:v>4.2087373006945574</c:v>
                </c:pt>
                <c:pt idx="390">
                  <c:v>4.4302497902048064</c:v>
                </c:pt>
                <c:pt idx="391">
                  <c:v>4.4302497902048064</c:v>
                </c:pt>
                <c:pt idx="392">
                  <c:v>4.4302497902048064</c:v>
                </c:pt>
                <c:pt idx="393">
                  <c:v>4.4302497902048064</c:v>
                </c:pt>
                <c:pt idx="394">
                  <c:v>4.4302497902048064</c:v>
                </c:pt>
                <c:pt idx="395">
                  <c:v>4.2087373006945574</c:v>
                </c:pt>
                <c:pt idx="396">
                  <c:v>4.4302497902048064</c:v>
                </c:pt>
                <c:pt idx="397">
                  <c:v>4.2087373006945574</c:v>
                </c:pt>
                <c:pt idx="398">
                  <c:v>4.2087373006945574</c:v>
                </c:pt>
                <c:pt idx="399">
                  <c:v>4.2087373006945574</c:v>
                </c:pt>
                <c:pt idx="400">
                  <c:v>4.2087373006945574</c:v>
                </c:pt>
                <c:pt idx="401">
                  <c:v>4.2087373006945574</c:v>
                </c:pt>
                <c:pt idx="402">
                  <c:v>4.2087373006945574</c:v>
                </c:pt>
                <c:pt idx="403">
                  <c:v>4.2087373006945574</c:v>
                </c:pt>
                <c:pt idx="404">
                  <c:v>4.2087373006945574</c:v>
                </c:pt>
                <c:pt idx="405">
                  <c:v>4.2087373006945574</c:v>
                </c:pt>
                <c:pt idx="406">
                  <c:v>4.2087373006945574</c:v>
                </c:pt>
                <c:pt idx="407">
                  <c:v>4.2087373006945574</c:v>
                </c:pt>
                <c:pt idx="408">
                  <c:v>4.2087373006945574</c:v>
                </c:pt>
                <c:pt idx="409">
                  <c:v>4.2087373006945574</c:v>
                </c:pt>
                <c:pt idx="410">
                  <c:v>4.4302497902048064</c:v>
                </c:pt>
                <c:pt idx="411">
                  <c:v>4.2087373006945574</c:v>
                </c:pt>
                <c:pt idx="412">
                  <c:v>4.2087373006945574</c:v>
                </c:pt>
                <c:pt idx="413">
                  <c:v>3.9872248111843196</c:v>
                </c:pt>
                <c:pt idx="414">
                  <c:v>3.9872248111843196</c:v>
                </c:pt>
                <c:pt idx="415">
                  <c:v>4.2087373006945574</c:v>
                </c:pt>
                <c:pt idx="416">
                  <c:v>4.2087373006945574</c:v>
                </c:pt>
                <c:pt idx="417">
                  <c:v>4.2087373006945574</c:v>
                </c:pt>
                <c:pt idx="418">
                  <c:v>3.9872248111843196</c:v>
                </c:pt>
                <c:pt idx="419">
                  <c:v>4.2087373006945574</c:v>
                </c:pt>
                <c:pt idx="420">
                  <c:v>4.2087373006945574</c:v>
                </c:pt>
                <c:pt idx="421">
                  <c:v>3.9872248111843196</c:v>
                </c:pt>
                <c:pt idx="422">
                  <c:v>3.9872248111843196</c:v>
                </c:pt>
                <c:pt idx="423">
                  <c:v>3.9872248111843196</c:v>
                </c:pt>
                <c:pt idx="424">
                  <c:v>3.9872248111843196</c:v>
                </c:pt>
                <c:pt idx="425">
                  <c:v>3.7657123216740782</c:v>
                </c:pt>
                <c:pt idx="426">
                  <c:v>3.9872248111843196</c:v>
                </c:pt>
                <c:pt idx="427">
                  <c:v>3.9872248111843196</c:v>
                </c:pt>
                <c:pt idx="428">
                  <c:v>3.9872248111843196</c:v>
                </c:pt>
                <c:pt idx="429">
                  <c:v>3.9872248111843196</c:v>
                </c:pt>
                <c:pt idx="430">
                  <c:v>3.9872248111843196</c:v>
                </c:pt>
                <c:pt idx="431">
                  <c:v>3.9872248111843196</c:v>
                </c:pt>
                <c:pt idx="432">
                  <c:v>3.9872248111843196</c:v>
                </c:pt>
                <c:pt idx="433">
                  <c:v>3.9872248111843196</c:v>
                </c:pt>
                <c:pt idx="434">
                  <c:v>3.9872248111843196</c:v>
                </c:pt>
                <c:pt idx="435">
                  <c:v>3.9872248111843196</c:v>
                </c:pt>
                <c:pt idx="436">
                  <c:v>3.9872248111843196</c:v>
                </c:pt>
                <c:pt idx="437">
                  <c:v>3.9872248111843196</c:v>
                </c:pt>
                <c:pt idx="438">
                  <c:v>3.9872248111843196</c:v>
                </c:pt>
                <c:pt idx="439">
                  <c:v>3.9872248111843196</c:v>
                </c:pt>
                <c:pt idx="440">
                  <c:v>3.9872248111843196</c:v>
                </c:pt>
                <c:pt idx="441">
                  <c:v>3.7657123216740782</c:v>
                </c:pt>
                <c:pt idx="442">
                  <c:v>3.9872248111843196</c:v>
                </c:pt>
                <c:pt idx="443">
                  <c:v>3.9872248111843196</c:v>
                </c:pt>
                <c:pt idx="444">
                  <c:v>3.9872248111843196</c:v>
                </c:pt>
                <c:pt idx="445">
                  <c:v>3.9872248111843196</c:v>
                </c:pt>
                <c:pt idx="446">
                  <c:v>3.9872248111843196</c:v>
                </c:pt>
                <c:pt idx="447">
                  <c:v>3.9872248111843196</c:v>
                </c:pt>
                <c:pt idx="448">
                  <c:v>3.9872248111843196</c:v>
                </c:pt>
                <c:pt idx="449">
                  <c:v>3.9872248111843196</c:v>
                </c:pt>
                <c:pt idx="450">
                  <c:v>3.9872248111843196</c:v>
                </c:pt>
                <c:pt idx="451">
                  <c:v>3.7657123216740782</c:v>
                </c:pt>
                <c:pt idx="452">
                  <c:v>3.9872248111843196</c:v>
                </c:pt>
                <c:pt idx="453">
                  <c:v>3.9872248111843196</c:v>
                </c:pt>
                <c:pt idx="454">
                  <c:v>3.7657123216740782</c:v>
                </c:pt>
                <c:pt idx="455">
                  <c:v>3.9872248111843196</c:v>
                </c:pt>
                <c:pt idx="456">
                  <c:v>3.9872248111843196</c:v>
                </c:pt>
                <c:pt idx="457">
                  <c:v>3.7657123216740782</c:v>
                </c:pt>
                <c:pt idx="458">
                  <c:v>3.9872248111843196</c:v>
                </c:pt>
                <c:pt idx="459">
                  <c:v>3.9872248111843196</c:v>
                </c:pt>
                <c:pt idx="460">
                  <c:v>3.7657123216740782</c:v>
                </c:pt>
                <c:pt idx="461">
                  <c:v>3.9872248111843196</c:v>
                </c:pt>
                <c:pt idx="462">
                  <c:v>3.9872248111843196</c:v>
                </c:pt>
                <c:pt idx="463">
                  <c:v>3.7657123216740782</c:v>
                </c:pt>
                <c:pt idx="464">
                  <c:v>3.9872248111843196</c:v>
                </c:pt>
                <c:pt idx="465">
                  <c:v>3.9872248111843196</c:v>
                </c:pt>
                <c:pt idx="466">
                  <c:v>3.7657123216740782</c:v>
                </c:pt>
                <c:pt idx="467">
                  <c:v>3.9872248111843196</c:v>
                </c:pt>
                <c:pt idx="468">
                  <c:v>3.9872248111843196</c:v>
                </c:pt>
                <c:pt idx="469">
                  <c:v>3.5441998321638382</c:v>
                </c:pt>
                <c:pt idx="470">
                  <c:v>7.5314246433481564</c:v>
                </c:pt>
                <c:pt idx="471">
                  <c:v>9.3035245594300768</c:v>
                </c:pt>
                <c:pt idx="472">
                  <c:v>6.6453746853071962</c:v>
                </c:pt>
                <c:pt idx="473">
                  <c:v>6.4238621957969579</c:v>
                </c:pt>
                <c:pt idx="474">
                  <c:v>4.8732747692252758</c:v>
                </c:pt>
                <c:pt idx="475">
                  <c:v>4.2087373006945574</c:v>
                </c:pt>
                <c:pt idx="476">
                  <c:v>3.7657123216740782</c:v>
                </c:pt>
                <c:pt idx="477">
                  <c:v>4.6517622797150375</c:v>
                </c:pt>
                <c:pt idx="478">
                  <c:v>4.6517622797150375</c:v>
                </c:pt>
                <c:pt idx="479">
                  <c:v>4.6517622797150375</c:v>
                </c:pt>
                <c:pt idx="480">
                  <c:v>4.4302497902048064</c:v>
                </c:pt>
                <c:pt idx="481">
                  <c:v>4.6517622797150375</c:v>
                </c:pt>
                <c:pt idx="482">
                  <c:v>7.0883996643276781</c:v>
                </c:pt>
                <c:pt idx="483">
                  <c:v>7.7529371328583947</c:v>
                </c:pt>
                <c:pt idx="484">
                  <c:v>5.3162997482457559</c:v>
                </c:pt>
                <c:pt idx="485">
                  <c:v>4.2087373006945574</c:v>
                </c:pt>
                <c:pt idx="486">
                  <c:v>5.3162997482457559</c:v>
                </c:pt>
                <c:pt idx="487">
                  <c:v>5.3162997482457559</c:v>
                </c:pt>
                <c:pt idx="488">
                  <c:v>5.537812237755988</c:v>
                </c:pt>
                <c:pt idx="489">
                  <c:v>5.0947872587355088</c:v>
                </c:pt>
                <c:pt idx="490">
                  <c:v>4.8732747692252758</c:v>
                </c:pt>
                <c:pt idx="491">
                  <c:v>5.3162997482457559</c:v>
                </c:pt>
                <c:pt idx="492">
                  <c:v>6.4238621957969579</c:v>
                </c:pt>
                <c:pt idx="493">
                  <c:v>6.4238621957969579</c:v>
                </c:pt>
                <c:pt idx="494">
                  <c:v>5.9808372167764734</c:v>
                </c:pt>
                <c:pt idx="495">
                  <c:v>4.8732747692252758</c:v>
                </c:pt>
                <c:pt idx="496">
                  <c:v>4.4302497902048064</c:v>
                </c:pt>
                <c:pt idx="497">
                  <c:v>4.2087373006945574</c:v>
                </c:pt>
                <c:pt idx="498">
                  <c:v>3.7657123216740782</c:v>
                </c:pt>
                <c:pt idx="499">
                  <c:v>4.2087373006945574</c:v>
                </c:pt>
                <c:pt idx="500">
                  <c:v>3.9872248111843196</c:v>
                </c:pt>
                <c:pt idx="501">
                  <c:v>3.9872248111843196</c:v>
                </c:pt>
                <c:pt idx="502">
                  <c:v>4.2087373006945574</c:v>
                </c:pt>
                <c:pt idx="503">
                  <c:v>4.2087373006945574</c:v>
                </c:pt>
                <c:pt idx="504">
                  <c:v>3.9872248111843196</c:v>
                </c:pt>
                <c:pt idx="505">
                  <c:v>4.4302497902048064</c:v>
                </c:pt>
                <c:pt idx="506">
                  <c:v>4.6517622797150375</c:v>
                </c:pt>
                <c:pt idx="507">
                  <c:v>4.4302497902048064</c:v>
                </c:pt>
                <c:pt idx="508">
                  <c:v>4.6517622797150375</c:v>
                </c:pt>
                <c:pt idx="509">
                  <c:v>4.8732747692252758</c:v>
                </c:pt>
                <c:pt idx="510">
                  <c:v>5.537812237755988</c:v>
                </c:pt>
                <c:pt idx="511">
                  <c:v>4.8732747692252758</c:v>
                </c:pt>
                <c:pt idx="512">
                  <c:v>4.6517622797150375</c:v>
                </c:pt>
                <c:pt idx="513">
                  <c:v>4.2087373006945574</c:v>
                </c:pt>
                <c:pt idx="514">
                  <c:v>4.2087373006945574</c:v>
                </c:pt>
                <c:pt idx="515">
                  <c:v>4.4302497902048064</c:v>
                </c:pt>
                <c:pt idx="516">
                  <c:v>4.6517622797150375</c:v>
                </c:pt>
                <c:pt idx="517">
                  <c:v>4.6517622797150375</c:v>
                </c:pt>
                <c:pt idx="518">
                  <c:v>4.6517622797150375</c:v>
                </c:pt>
                <c:pt idx="519">
                  <c:v>4.4302497902048064</c:v>
                </c:pt>
                <c:pt idx="520">
                  <c:v>4.6517622797150375</c:v>
                </c:pt>
                <c:pt idx="521">
                  <c:v>4.4302497902048064</c:v>
                </c:pt>
                <c:pt idx="522">
                  <c:v>4.4302497902048064</c:v>
                </c:pt>
                <c:pt idx="523">
                  <c:v>4.2087373006945574</c:v>
                </c:pt>
                <c:pt idx="524">
                  <c:v>4.4302497902048064</c:v>
                </c:pt>
                <c:pt idx="525">
                  <c:v>4.2087373006945574</c:v>
                </c:pt>
                <c:pt idx="526">
                  <c:v>4.2087373006945574</c:v>
                </c:pt>
                <c:pt idx="527">
                  <c:v>4.2087373006945574</c:v>
                </c:pt>
                <c:pt idx="528">
                  <c:v>4.2087373006945574</c:v>
                </c:pt>
                <c:pt idx="529">
                  <c:v>4.4302497902048064</c:v>
                </c:pt>
                <c:pt idx="530">
                  <c:v>4.2087373006945574</c:v>
                </c:pt>
                <c:pt idx="531">
                  <c:v>4.2087373006945574</c:v>
                </c:pt>
                <c:pt idx="532">
                  <c:v>4.2087373006945574</c:v>
                </c:pt>
                <c:pt idx="533">
                  <c:v>4.2087373006945574</c:v>
                </c:pt>
                <c:pt idx="534">
                  <c:v>3.9872248111843196</c:v>
                </c:pt>
                <c:pt idx="535">
                  <c:v>3.9872248111843196</c:v>
                </c:pt>
                <c:pt idx="536">
                  <c:v>4.2087373006945574</c:v>
                </c:pt>
                <c:pt idx="537">
                  <c:v>4.2087373006945574</c:v>
                </c:pt>
                <c:pt idx="538">
                  <c:v>4.2087373006945574</c:v>
                </c:pt>
                <c:pt idx="539">
                  <c:v>4.2087373006945574</c:v>
                </c:pt>
                <c:pt idx="540">
                  <c:v>4.4302497902048064</c:v>
                </c:pt>
                <c:pt idx="541">
                  <c:v>4.2087373006945574</c:v>
                </c:pt>
                <c:pt idx="542">
                  <c:v>4.2087373006945574</c:v>
                </c:pt>
                <c:pt idx="543">
                  <c:v>4.2087373006945574</c:v>
                </c:pt>
                <c:pt idx="544">
                  <c:v>4.4302497902048064</c:v>
                </c:pt>
                <c:pt idx="545">
                  <c:v>4.4302497902048064</c:v>
                </c:pt>
                <c:pt idx="546">
                  <c:v>4.4302497902048064</c:v>
                </c:pt>
                <c:pt idx="547">
                  <c:v>4.2087373006945574</c:v>
                </c:pt>
                <c:pt idx="548">
                  <c:v>4.4302497902048064</c:v>
                </c:pt>
                <c:pt idx="549">
                  <c:v>4.4302497902048064</c:v>
                </c:pt>
                <c:pt idx="550">
                  <c:v>3.9872248111843196</c:v>
                </c:pt>
                <c:pt idx="551">
                  <c:v>4.4302497902048064</c:v>
                </c:pt>
                <c:pt idx="552">
                  <c:v>4.2087373006945574</c:v>
                </c:pt>
                <c:pt idx="553">
                  <c:v>4.4302497902048064</c:v>
                </c:pt>
                <c:pt idx="554">
                  <c:v>4.4302497902048064</c:v>
                </c:pt>
                <c:pt idx="555">
                  <c:v>4.6517622797150375</c:v>
                </c:pt>
                <c:pt idx="556">
                  <c:v>4.4302497902048064</c:v>
                </c:pt>
                <c:pt idx="557">
                  <c:v>4.6517622797150375</c:v>
                </c:pt>
                <c:pt idx="558">
                  <c:v>4.4302497902048064</c:v>
                </c:pt>
                <c:pt idx="559">
                  <c:v>4.4302497902048064</c:v>
                </c:pt>
                <c:pt idx="560">
                  <c:v>4.4302497902048064</c:v>
                </c:pt>
                <c:pt idx="561">
                  <c:v>4.4302497902048064</c:v>
                </c:pt>
                <c:pt idx="562">
                  <c:v>4.6517622797150375</c:v>
                </c:pt>
                <c:pt idx="563">
                  <c:v>4.4302497902048064</c:v>
                </c:pt>
                <c:pt idx="564">
                  <c:v>4.4302497902048064</c:v>
                </c:pt>
                <c:pt idx="565">
                  <c:v>4.2087373006945574</c:v>
                </c:pt>
                <c:pt idx="566">
                  <c:v>4.4302497902048064</c:v>
                </c:pt>
                <c:pt idx="567">
                  <c:v>4.6517622797150375</c:v>
                </c:pt>
                <c:pt idx="568">
                  <c:v>4.4302497902048064</c:v>
                </c:pt>
                <c:pt idx="569">
                  <c:v>4.4302497902048064</c:v>
                </c:pt>
                <c:pt idx="570">
                  <c:v>4.6517622797150375</c:v>
                </c:pt>
                <c:pt idx="571">
                  <c:v>4.4302497902048064</c:v>
                </c:pt>
                <c:pt idx="572">
                  <c:v>4.4302497902048064</c:v>
                </c:pt>
                <c:pt idx="573">
                  <c:v>4.4302497902048064</c:v>
                </c:pt>
                <c:pt idx="574">
                  <c:v>4.4302497902048064</c:v>
                </c:pt>
                <c:pt idx="575">
                  <c:v>4.6517622797150375</c:v>
                </c:pt>
                <c:pt idx="576">
                  <c:v>4.8732747692252758</c:v>
                </c:pt>
                <c:pt idx="577">
                  <c:v>4.6517622797150375</c:v>
                </c:pt>
                <c:pt idx="578">
                  <c:v>4.4302497902048064</c:v>
                </c:pt>
                <c:pt idx="579">
                  <c:v>4.4302497902048064</c:v>
                </c:pt>
                <c:pt idx="580">
                  <c:v>4.4302497902048064</c:v>
                </c:pt>
                <c:pt idx="581">
                  <c:v>4.6517622797150375</c:v>
                </c:pt>
                <c:pt idx="582">
                  <c:v>4.6517622797150375</c:v>
                </c:pt>
                <c:pt idx="583">
                  <c:v>4.6517622797150375</c:v>
                </c:pt>
                <c:pt idx="584">
                  <c:v>4.6517622797150375</c:v>
                </c:pt>
                <c:pt idx="585">
                  <c:v>4.4302497902048064</c:v>
                </c:pt>
                <c:pt idx="586">
                  <c:v>4.6517622797150375</c:v>
                </c:pt>
                <c:pt idx="587">
                  <c:v>4.6517622797150375</c:v>
                </c:pt>
                <c:pt idx="588">
                  <c:v>4.4302497902048064</c:v>
                </c:pt>
                <c:pt idx="589">
                  <c:v>4.4302497902048064</c:v>
                </c:pt>
                <c:pt idx="590">
                  <c:v>4.6517622797150375</c:v>
                </c:pt>
                <c:pt idx="591">
                  <c:v>4.6517622797150375</c:v>
                </c:pt>
                <c:pt idx="592">
                  <c:v>4.8732747692252758</c:v>
                </c:pt>
                <c:pt idx="593">
                  <c:v>4.6517622797150375</c:v>
                </c:pt>
                <c:pt idx="594">
                  <c:v>4.6517622797150375</c:v>
                </c:pt>
                <c:pt idx="595">
                  <c:v>4.6517622797150375</c:v>
                </c:pt>
                <c:pt idx="596">
                  <c:v>4.8732747692252758</c:v>
                </c:pt>
                <c:pt idx="597">
                  <c:v>4.6517622797150375</c:v>
                </c:pt>
                <c:pt idx="598">
                  <c:v>4.6517622797150375</c:v>
                </c:pt>
                <c:pt idx="599">
                  <c:v>4.6517622797150375</c:v>
                </c:pt>
                <c:pt idx="600">
                  <c:v>4.6517622797150375</c:v>
                </c:pt>
                <c:pt idx="601">
                  <c:v>4.6517622797150375</c:v>
                </c:pt>
                <c:pt idx="602">
                  <c:v>4.6517622797150375</c:v>
                </c:pt>
                <c:pt idx="603">
                  <c:v>4.8732747692252758</c:v>
                </c:pt>
                <c:pt idx="604">
                  <c:v>4.6517622797150375</c:v>
                </c:pt>
                <c:pt idx="605">
                  <c:v>4.6517622797150375</c:v>
                </c:pt>
                <c:pt idx="606">
                  <c:v>4.6517622797150375</c:v>
                </c:pt>
                <c:pt idx="607">
                  <c:v>4.6517622797150375</c:v>
                </c:pt>
                <c:pt idx="608">
                  <c:v>4.4302497902048064</c:v>
                </c:pt>
                <c:pt idx="609">
                  <c:v>4.6517622797150375</c:v>
                </c:pt>
                <c:pt idx="610">
                  <c:v>4.6517622797150375</c:v>
                </c:pt>
                <c:pt idx="611">
                  <c:v>4.6517622797150375</c:v>
                </c:pt>
                <c:pt idx="612">
                  <c:v>4.4302497902048064</c:v>
                </c:pt>
                <c:pt idx="613">
                  <c:v>4.8732747692252758</c:v>
                </c:pt>
                <c:pt idx="614">
                  <c:v>4.6517622797150375</c:v>
                </c:pt>
                <c:pt idx="615">
                  <c:v>4.4302497902048064</c:v>
                </c:pt>
                <c:pt idx="616">
                  <c:v>4.8732747692252758</c:v>
                </c:pt>
                <c:pt idx="617">
                  <c:v>4.6517622797150375</c:v>
                </c:pt>
                <c:pt idx="618">
                  <c:v>4.6517622797150375</c:v>
                </c:pt>
                <c:pt idx="619">
                  <c:v>4.8732747692252758</c:v>
                </c:pt>
                <c:pt idx="620">
                  <c:v>4.8732747692252758</c:v>
                </c:pt>
                <c:pt idx="621">
                  <c:v>4.6517622797150375</c:v>
                </c:pt>
                <c:pt idx="622">
                  <c:v>4.8732747692252758</c:v>
                </c:pt>
                <c:pt idx="623">
                  <c:v>4.6517622797150375</c:v>
                </c:pt>
                <c:pt idx="624">
                  <c:v>4.4302497902048064</c:v>
                </c:pt>
                <c:pt idx="625">
                  <c:v>4.4302497902048064</c:v>
                </c:pt>
                <c:pt idx="626">
                  <c:v>4.6517622797150375</c:v>
                </c:pt>
                <c:pt idx="627">
                  <c:v>4.6517622797150375</c:v>
                </c:pt>
                <c:pt idx="628">
                  <c:v>4.8732747692252758</c:v>
                </c:pt>
                <c:pt idx="629">
                  <c:v>4.4302497902048064</c:v>
                </c:pt>
                <c:pt idx="630">
                  <c:v>4.6517622797150375</c:v>
                </c:pt>
                <c:pt idx="631">
                  <c:v>4.8732747692252758</c:v>
                </c:pt>
                <c:pt idx="632">
                  <c:v>4.8732747692252758</c:v>
                </c:pt>
                <c:pt idx="633">
                  <c:v>4.8732747692252758</c:v>
                </c:pt>
                <c:pt idx="634">
                  <c:v>4.4302497902048064</c:v>
                </c:pt>
                <c:pt idx="635">
                  <c:v>4.6517622797150375</c:v>
                </c:pt>
                <c:pt idx="636">
                  <c:v>4.8732747692252758</c:v>
                </c:pt>
                <c:pt idx="637">
                  <c:v>4.8732747692252758</c:v>
                </c:pt>
                <c:pt idx="638">
                  <c:v>4.8732747692252758</c:v>
                </c:pt>
                <c:pt idx="639">
                  <c:v>4.8732747692252758</c:v>
                </c:pt>
                <c:pt idx="640">
                  <c:v>4.8732747692252758</c:v>
                </c:pt>
                <c:pt idx="641">
                  <c:v>4.6517622797150375</c:v>
                </c:pt>
                <c:pt idx="642">
                  <c:v>4.6517622797150375</c:v>
                </c:pt>
                <c:pt idx="643">
                  <c:v>4.8732747692252758</c:v>
                </c:pt>
                <c:pt idx="644">
                  <c:v>4.6517622797150375</c:v>
                </c:pt>
                <c:pt idx="645">
                  <c:v>4.6517622797150375</c:v>
                </c:pt>
                <c:pt idx="646">
                  <c:v>4.8732747692252758</c:v>
                </c:pt>
                <c:pt idx="647">
                  <c:v>4.8732747692252758</c:v>
                </c:pt>
                <c:pt idx="648">
                  <c:v>4.6517622797150375</c:v>
                </c:pt>
                <c:pt idx="649">
                  <c:v>5.0947872587355088</c:v>
                </c:pt>
                <c:pt idx="650">
                  <c:v>4.6517622797150375</c:v>
                </c:pt>
                <c:pt idx="651">
                  <c:v>4.6517622797150375</c:v>
                </c:pt>
                <c:pt idx="652">
                  <c:v>4.6517622797150375</c:v>
                </c:pt>
                <c:pt idx="653">
                  <c:v>4.8732747692252758</c:v>
                </c:pt>
                <c:pt idx="654">
                  <c:v>4.8732747692252758</c:v>
                </c:pt>
                <c:pt idx="655">
                  <c:v>4.6517622797150375</c:v>
                </c:pt>
                <c:pt idx="656">
                  <c:v>4.8732747692252758</c:v>
                </c:pt>
                <c:pt idx="657">
                  <c:v>4.8732747692252758</c:v>
                </c:pt>
                <c:pt idx="658">
                  <c:v>5.0947872587355088</c:v>
                </c:pt>
                <c:pt idx="659">
                  <c:v>4.8732747692252758</c:v>
                </c:pt>
                <c:pt idx="660">
                  <c:v>4.6517622797150375</c:v>
                </c:pt>
                <c:pt idx="661">
                  <c:v>4.6517622797150375</c:v>
                </c:pt>
                <c:pt idx="662">
                  <c:v>4.6517622797150375</c:v>
                </c:pt>
                <c:pt idx="663">
                  <c:v>4.6517622797150375</c:v>
                </c:pt>
                <c:pt idx="664">
                  <c:v>4.6517622797150375</c:v>
                </c:pt>
                <c:pt idx="665">
                  <c:v>4.4302497902048064</c:v>
                </c:pt>
                <c:pt idx="666">
                  <c:v>4.6517622797150375</c:v>
                </c:pt>
                <c:pt idx="667">
                  <c:v>4.6517622797150375</c:v>
                </c:pt>
                <c:pt idx="668">
                  <c:v>5.0947872587355088</c:v>
                </c:pt>
                <c:pt idx="669">
                  <c:v>4.6517622797150375</c:v>
                </c:pt>
                <c:pt idx="670">
                  <c:v>4.6517622797150375</c:v>
                </c:pt>
                <c:pt idx="671">
                  <c:v>4.6517622797150375</c:v>
                </c:pt>
                <c:pt idx="672">
                  <c:v>4.6517622797150375</c:v>
                </c:pt>
                <c:pt idx="673">
                  <c:v>4.6517622797150375</c:v>
                </c:pt>
                <c:pt idx="674">
                  <c:v>4.6517622797150375</c:v>
                </c:pt>
                <c:pt idx="675">
                  <c:v>4.8732747692252758</c:v>
                </c:pt>
                <c:pt idx="676">
                  <c:v>4.6517622797150375</c:v>
                </c:pt>
                <c:pt idx="677">
                  <c:v>4.8732747692252758</c:v>
                </c:pt>
                <c:pt idx="678">
                  <c:v>4.8732747692252758</c:v>
                </c:pt>
                <c:pt idx="679">
                  <c:v>4.8732747692252758</c:v>
                </c:pt>
                <c:pt idx="680">
                  <c:v>4.6517622797150375</c:v>
                </c:pt>
                <c:pt idx="681">
                  <c:v>4.6517622797150375</c:v>
                </c:pt>
                <c:pt idx="682">
                  <c:v>4.4302497902048064</c:v>
                </c:pt>
                <c:pt idx="683">
                  <c:v>4.8732747692252758</c:v>
                </c:pt>
                <c:pt idx="684">
                  <c:v>4.6517622797150375</c:v>
                </c:pt>
                <c:pt idx="685">
                  <c:v>4.6517622797150375</c:v>
                </c:pt>
                <c:pt idx="686">
                  <c:v>4.8732747692252758</c:v>
                </c:pt>
                <c:pt idx="687">
                  <c:v>4.8732747692252758</c:v>
                </c:pt>
                <c:pt idx="688">
                  <c:v>4.6517622797150375</c:v>
                </c:pt>
                <c:pt idx="689">
                  <c:v>4.4302497902048064</c:v>
                </c:pt>
                <c:pt idx="690">
                  <c:v>4.6517622797150375</c:v>
                </c:pt>
                <c:pt idx="691">
                  <c:v>4.4302497902048064</c:v>
                </c:pt>
                <c:pt idx="692">
                  <c:v>4.6517622797150375</c:v>
                </c:pt>
                <c:pt idx="693">
                  <c:v>4.6517622797150375</c:v>
                </c:pt>
                <c:pt idx="694">
                  <c:v>4.6517622797150375</c:v>
                </c:pt>
                <c:pt idx="695">
                  <c:v>4.4302497902048064</c:v>
                </c:pt>
                <c:pt idx="696">
                  <c:v>4.4302497902048064</c:v>
                </c:pt>
                <c:pt idx="697">
                  <c:v>4.6517622797150375</c:v>
                </c:pt>
                <c:pt idx="698">
                  <c:v>4.4302497902048064</c:v>
                </c:pt>
                <c:pt idx="699">
                  <c:v>4.4302497902048064</c:v>
                </c:pt>
                <c:pt idx="700">
                  <c:v>4.4302497902048064</c:v>
                </c:pt>
                <c:pt idx="701">
                  <c:v>4.6517622797150375</c:v>
                </c:pt>
                <c:pt idx="702">
                  <c:v>4.6517622797150375</c:v>
                </c:pt>
                <c:pt idx="703">
                  <c:v>4.2087373006945574</c:v>
                </c:pt>
                <c:pt idx="704">
                  <c:v>4.2087373006945574</c:v>
                </c:pt>
                <c:pt idx="705">
                  <c:v>4.6517622797150375</c:v>
                </c:pt>
                <c:pt idx="706">
                  <c:v>4.2087373006945574</c:v>
                </c:pt>
                <c:pt idx="707">
                  <c:v>4.4302497902048064</c:v>
                </c:pt>
                <c:pt idx="708">
                  <c:v>4.2087373006945574</c:v>
                </c:pt>
                <c:pt idx="709">
                  <c:v>4.6517622797150375</c:v>
                </c:pt>
                <c:pt idx="710">
                  <c:v>4.4302497902048064</c:v>
                </c:pt>
                <c:pt idx="711">
                  <c:v>4.4302497902048064</c:v>
                </c:pt>
                <c:pt idx="712">
                  <c:v>4.4302497902048064</c:v>
                </c:pt>
                <c:pt idx="713">
                  <c:v>4.6517622797150375</c:v>
                </c:pt>
                <c:pt idx="714">
                  <c:v>4.6517622797150375</c:v>
                </c:pt>
                <c:pt idx="715">
                  <c:v>4.6517622797150375</c:v>
                </c:pt>
                <c:pt idx="716">
                  <c:v>4.6517622797150375</c:v>
                </c:pt>
                <c:pt idx="717">
                  <c:v>4.4302497902048064</c:v>
                </c:pt>
                <c:pt idx="718">
                  <c:v>4.4302497902048064</c:v>
                </c:pt>
                <c:pt idx="719">
                  <c:v>4.4302497902048064</c:v>
                </c:pt>
                <c:pt idx="720">
                  <c:v>4.4302497902048064</c:v>
                </c:pt>
                <c:pt idx="721">
                  <c:v>4.2087373006945574</c:v>
                </c:pt>
                <c:pt idx="722">
                  <c:v>4.4302497902048064</c:v>
                </c:pt>
                <c:pt idx="723">
                  <c:v>4.4302497902048064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'[foam displace oil.xlsx]A90FSV'!$P$4:$P$1619</c:f>
              <c:numCache>
                <c:formatCode>General</c:formatCode>
                <c:ptCount val="161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</c:numCache>
            </c:numRef>
          </c:xVal>
          <c:yVal>
            <c:numRef>
              <c:f>'[foam displace oil.xlsx]A90FSV'!$R$4:$R$1619</c:f>
              <c:numCache>
                <c:formatCode>General</c:formatCode>
                <c:ptCount val="1616"/>
                <c:pt idx="0">
                  <c:v>3.975865196337637</c:v>
                </c:pt>
                <c:pt idx="1">
                  <c:v>3.975865196337637</c:v>
                </c:pt>
                <c:pt idx="2">
                  <c:v>7.6677400215083003</c:v>
                </c:pt>
                <c:pt idx="3">
                  <c:v>10.507643733178044</c:v>
                </c:pt>
                <c:pt idx="4">
                  <c:v>11.586807143612543</c:v>
                </c:pt>
                <c:pt idx="5">
                  <c:v>12.211585960179882</c:v>
                </c:pt>
                <c:pt idx="6">
                  <c:v>14.994691597616244</c:v>
                </c:pt>
                <c:pt idx="7">
                  <c:v>14.88109544914945</c:v>
                </c:pt>
                <c:pt idx="8">
                  <c:v>14.767499300682665</c:v>
                </c:pt>
                <c:pt idx="9">
                  <c:v>14.2563166325821</c:v>
                </c:pt>
                <c:pt idx="10">
                  <c:v>14.483508929515686</c:v>
                </c:pt>
                <c:pt idx="11">
                  <c:v>14.653903152215863</c:v>
                </c:pt>
                <c:pt idx="12">
                  <c:v>14.369912781048892</c:v>
                </c:pt>
                <c:pt idx="13">
                  <c:v>13.404345519081179</c:v>
                </c:pt>
                <c:pt idx="14">
                  <c:v>12.949960925214018</c:v>
                </c:pt>
                <c:pt idx="15">
                  <c:v>12.438778257113468</c:v>
                </c:pt>
                <c:pt idx="16">
                  <c:v>11.473210995145759</c:v>
                </c:pt>
                <c:pt idx="17">
                  <c:v>10.110057213544287</c:v>
                </c:pt>
                <c:pt idx="18">
                  <c:v>7.5541438730415083</c:v>
                </c:pt>
                <c:pt idx="19">
                  <c:v>8.2925188380756527</c:v>
                </c:pt>
                <c:pt idx="20">
                  <c:v>6.7021727595405878</c:v>
                </c:pt>
                <c:pt idx="21">
                  <c:v>7.3269515761079251</c:v>
                </c:pt>
                <c:pt idx="22">
                  <c:v>7.781336169975094</c:v>
                </c:pt>
                <c:pt idx="23">
                  <c:v>8.0653265411420705</c:v>
                </c:pt>
                <c:pt idx="24">
                  <c:v>7.3269515761079251</c:v>
                </c:pt>
                <c:pt idx="25">
                  <c:v>7.6677400215083003</c:v>
                </c:pt>
                <c:pt idx="26">
                  <c:v>7.4405477245747296</c:v>
                </c:pt>
                <c:pt idx="27">
                  <c:v>7.6677400215083003</c:v>
                </c:pt>
                <c:pt idx="28">
                  <c:v>6.8157689080073798</c:v>
                </c:pt>
                <c:pt idx="29">
                  <c:v>8.2925188380756527</c:v>
                </c:pt>
                <c:pt idx="30">
                  <c:v>7.781336169975094</c:v>
                </c:pt>
                <c:pt idx="31">
                  <c:v>7.5541438730415083</c:v>
                </c:pt>
                <c:pt idx="32">
                  <c:v>6.8157689080073798</c:v>
                </c:pt>
                <c:pt idx="33">
                  <c:v>8.0653265411420705</c:v>
                </c:pt>
                <c:pt idx="34">
                  <c:v>8.633307283476011</c:v>
                </c:pt>
                <c:pt idx="35">
                  <c:v>7.8949323184418763</c:v>
                </c:pt>
                <c:pt idx="36">
                  <c:v>8.633307283476011</c:v>
                </c:pt>
                <c:pt idx="37">
                  <c:v>8.0653265411420705</c:v>
                </c:pt>
                <c:pt idx="38">
                  <c:v>8.5197111350092261</c:v>
                </c:pt>
                <c:pt idx="39">
                  <c:v>8.0653265411420705</c:v>
                </c:pt>
                <c:pt idx="40">
                  <c:v>8.17892268960885</c:v>
                </c:pt>
                <c:pt idx="41">
                  <c:v>8.2925188380756527</c:v>
                </c:pt>
                <c:pt idx="42">
                  <c:v>9.2580861000433572</c:v>
                </c:pt>
                <c:pt idx="43">
                  <c:v>7.1565573534077442</c:v>
                </c:pt>
                <c:pt idx="44">
                  <c:v>8.17892268960885</c:v>
                </c:pt>
                <c:pt idx="45">
                  <c:v>7.6677400215083003</c:v>
                </c:pt>
                <c:pt idx="46">
                  <c:v>9.144489951576567</c:v>
                </c:pt>
                <c:pt idx="47">
                  <c:v>9.598874545443719</c:v>
                </c:pt>
                <c:pt idx="48">
                  <c:v>8.633307283476011</c:v>
                </c:pt>
                <c:pt idx="49">
                  <c:v>8.0085284669086683</c:v>
                </c:pt>
                <c:pt idx="50">
                  <c:v>9.144489951576567</c:v>
                </c:pt>
                <c:pt idx="51">
                  <c:v>7.3269515761079251</c:v>
                </c:pt>
                <c:pt idx="52">
                  <c:v>9.0308938031097785</c:v>
                </c:pt>
                <c:pt idx="53">
                  <c:v>10.337249510477864</c:v>
                </c:pt>
                <c:pt idx="54">
                  <c:v>8.7469034319427958</c:v>
                </c:pt>
                <c:pt idx="55">
                  <c:v>9.4852783969769376</c:v>
                </c:pt>
                <c:pt idx="56">
                  <c:v>9.0308938031097785</c:v>
                </c:pt>
                <c:pt idx="57">
                  <c:v>9.3716822485101527</c:v>
                </c:pt>
                <c:pt idx="58">
                  <c:v>9.144489951576567</c:v>
                </c:pt>
                <c:pt idx="59">
                  <c:v>8.7469034319427958</c:v>
                </c:pt>
                <c:pt idx="60">
                  <c:v>10.962028327045209</c:v>
                </c:pt>
                <c:pt idx="61">
                  <c:v>10.22365336201106</c:v>
                </c:pt>
                <c:pt idx="62">
                  <c:v>10.621239881644835</c:v>
                </c:pt>
                <c:pt idx="63">
                  <c:v>10.337249510477864</c:v>
                </c:pt>
                <c:pt idx="64">
                  <c:v>9.4852783969769376</c:v>
                </c:pt>
                <c:pt idx="65">
                  <c:v>9.3716822485101527</c:v>
                </c:pt>
                <c:pt idx="66">
                  <c:v>9.598874545443719</c:v>
                </c:pt>
                <c:pt idx="67">
                  <c:v>8.633307283476011</c:v>
                </c:pt>
                <c:pt idx="68">
                  <c:v>8.5197111350092261</c:v>
                </c:pt>
                <c:pt idx="69">
                  <c:v>8.7469034319427958</c:v>
                </c:pt>
                <c:pt idx="70">
                  <c:v>8.5197111350092261</c:v>
                </c:pt>
                <c:pt idx="71">
                  <c:v>8.0085284669086683</c:v>
                </c:pt>
                <c:pt idx="72">
                  <c:v>9.2580861000433572</c:v>
                </c:pt>
                <c:pt idx="73">
                  <c:v>9.2580861000433572</c:v>
                </c:pt>
                <c:pt idx="74">
                  <c:v>9.4852783969769376</c:v>
                </c:pt>
                <c:pt idx="75">
                  <c:v>10.22365336201106</c:v>
                </c:pt>
                <c:pt idx="76">
                  <c:v>9.7692687681439079</c:v>
                </c:pt>
                <c:pt idx="77">
                  <c:v>9.598874545443719</c:v>
                </c:pt>
                <c:pt idx="78">
                  <c:v>9.9964610650774901</c:v>
                </c:pt>
                <c:pt idx="79">
                  <c:v>10.848432178578419</c:v>
                </c:pt>
                <c:pt idx="80">
                  <c:v>9.3716822485101527</c:v>
                </c:pt>
                <c:pt idx="81">
                  <c:v>8.7469034319427958</c:v>
                </c:pt>
                <c:pt idx="82">
                  <c:v>10.110057213544287</c:v>
                </c:pt>
                <c:pt idx="83">
                  <c:v>9.4852783969769376</c:v>
                </c:pt>
                <c:pt idx="84">
                  <c:v>9.598874545443719</c:v>
                </c:pt>
                <c:pt idx="85">
                  <c:v>10.450845658944662</c:v>
                </c:pt>
                <c:pt idx="86">
                  <c:v>9.3716822485101527</c:v>
                </c:pt>
                <c:pt idx="87">
                  <c:v>10.450845658944662</c:v>
                </c:pt>
                <c:pt idx="88">
                  <c:v>10.110057213544287</c:v>
                </c:pt>
                <c:pt idx="89">
                  <c:v>9.8828649166107088</c:v>
                </c:pt>
                <c:pt idx="90">
                  <c:v>9.8828649166107088</c:v>
                </c:pt>
                <c:pt idx="91">
                  <c:v>9.9964610650774901</c:v>
                </c:pt>
                <c:pt idx="92">
                  <c:v>10.337249510477864</c:v>
                </c:pt>
                <c:pt idx="93">
                  <c:v>11.700403292079336</c:v>
                </c:pt>
                <c:pt idx="94">
                  <c:v>9.8828649166107088</c:v>
                </c:pt>
                <c:pt idx="95">
                  <c:v>9.144489951576567</c:v>
                </c:pt>
                <c:pt idx="96">
                  <c:v>10.22365336201106</c:v>
                </c:pt>
                <c:pt idx="97">
                  <c:v>8.9172976546429865</c:v>
                </c:pt>
                <c:pt idx="98">
                  <c:v>11.189220623978775</c:v>
                </c:pt>
                <c:pt idx="99">
                  <c:v>10.450845658944662</c:v>
                </c:pt>
                <c:pt idx="100">
                  <c:v>9.0308938031097785</c:v>
                </c:pt>
                <c:pt idx="101">
                  <c:v>9.2580861000433572</c:v>
                </c:pt>
                <c:pt idx="102">
                  <c:v>11.92759558901292</c:v>
                </c:pt>
                <c:pt idx="103">
                  <c:v>10.22365336201106</c:v>
                </c:pt>
                <c:pt idx="104">
                  <c:v>11.586807143612543</c:v>
                </c:pt>
                <c:pt idx="105">
                  <c:v>10.110057213544287</c:v>
                </c:pt>
                <c:pt idx="106">
                  <c:v>8.9172976546429865</c:v>
                </c:pt>
                <c:pt idx="107">
                  <c:v>10.621239881644835</c:v>
                </c:pt>
                <c:pt idx="108">
                  <c:v>11.075624475511999</c:v>
                </c:pt>
                <c:pt idx="109">
                  <c:v>10.621239881644835</c:v>
                </c:pt>
                <c:pt idx="110">
                  <c:v>10.22365336201106</c:v>
                </c:pt>
                <c:pt idx="111">
                  <c:v>11.075624475511999</c:v>
                </c:pt>
                <c:pt idx="112">
                  <c:v>9.0308938031097785</c:v>
                </c:pt>
                <c:pt idx="113">
                  <c:v>11.189220623978775</c:v>
                </c:pt>
                <c:pt idx="114">
                  <c:v>10.450845658944662</c:v>
                </c:pt>
                <c:pt idx="115">
                  <c:v>10.621239881644835</c:v>
                </c:pt>
                <c:pt idx="116">
                  <c:v>11.189220623978775</c:v>
                </c:pt>
                <c:pt idx="117">
                  <c:v>12.77956670251384</c:v>
                </c:pt>
                <c:pt idx="118">
                  <c:v>11.586807143612543</c:v>
                </c:pt>
                <c:pt idx="119">
                  <c:v>10.450845658944662</c:v>
                </c:pt>
                <c:pt idx="120">
                  <c:v>10.962028327045209</c:v>
                </c:pt>
                <c:pt idx="121">
                  <c:v>11.813999440546127</c:v>
                </c:pt>
                <c:pt idx="122">
                  <c:v>13.404345519081179</c:v>
                </c:pt>
                <c:pt idx="123">
                  <c:v>11.075624475511999</c:v>
                </c:pt>
                <c:pt idx="124">
                  <c:v>11.813999440546127</c:v>
                </c:pt>
                <c:pt idx="125">
                  <c:v>10.450845658944662</c:v>
                </c:pt>
                <c:pt idx="126">
                  <c:v>10.848432178578419</c:v>
                </c:pt>
                <c:pt idx="127">
                  <c:v>12.438778257113468</c:v>
                </c:pt>
                <c:pt idx="128">
                  <c:v>12.325182108646688</c:v>
                </c:pt>
                <c:pt idx="129">
                  <c:v>11.813999440546127</c:v>
                </c:pt>
                <c:pt idx="130">
                  <c:v>11.700403292079336</c:v>
                </c:pt>
                <c:pt idx="131">
                  <c:v>9.9964610650774901</c:v>
                </c:pt>
                <c:pt idx="132">
                  <c:v>12.552374405580256</c:v>
                </c:pt>
                <c:pt idx="133">
                  <c:v>10.848432178578419</c:v>
                </c:pt>
                <c:pt idx="134">
                  <c:v>8.8604995804096056</c:v>
                </c:pt>
                <c:pt idx="135">
                  <c:v>8.633307283476011</c:v>
                </c:pt>
                <c:pt idx="136">
                  <c:v>10.848432178578419</c:v>
                </c:pt>
                <c:pt idx="137">
                  <c:v>10.621239881644835</c:v>
                </c:pt>
                <c:pt idx="138">
                  <c:v>10.450845658944662</c:v>
                </c:pt>
                <c:pt idx="139">
                  <c:v>12.211585960179882</c:v>
                </c:pt>
                <c:pt idx="140">
                  <c:v>11.189220623978775</c:v>
                </c:pt>
                <c:pt idx="141">
                  <c:v>11.189220623978775</c:v>
                </c:pt>
                <c:pt idx="142">
                  <c:v>11.075624475511999</c:v>
                </c:pt>
                <c:pt idx="143">
                  <c:v>10.22365336201106</c:v>
                </c:pt>
                <c:pt idx="144">
                  <c:v>12.77956670251384</c:v>
                </c:pt>
                <c:pt idx="145">
                  <c:v>11.473210995145759</c:v>
                </c:pt>
                <c:pt idx="146">
                  <c:v>11.075624475511999</c:v>
                </c:pt>
                <c:pt idx="147">
                  <c:v>11.359614846678982</c:v>
                </c:pt>
                <c:pt idx="148">
                  <c:v>11.92759558901292</c:v>
                </c:pt>
                <c:pt idx="149">
                  <c:v>12.041191737479698</c:v>
                </c:pt>
                <c:pt idx="150">
                  <c:v>12.552374405580256</c:v>
                </c:pt>
                <c:pt idx="151">
                  <c:v>12.438778257113468</c:v>
                </c:pt>
                <c:pt idx="152">
                  <c:v>12.0979898117131</c:v>
                </c:pt>
                <c:pt idx="153">
                  <c:v>9.6556726196771248</c:v>
                </c:pt>
                <c:pt idx="154">
                  <c:v>12.041191737479698</c:v>
                </c:pt>
                <c:pt idx="155">
                  <c:v>11.92759558901292</c:v>
                </c:pt>
                <c:pt idx="156">
                  <c:v>11.586807143612543</c:v>
                </c:pt>
                <c:pt idx="157">
                  <c:v>11.075624475511999</c:v>
                </c:pt>
                <c:pt idx="158">
                  <c:v>11.813999440546127</c:v>
                </c:pt>
                <c:pt idx="159">
                  <c:v>11.359614846678982</c:v>
                </c:pt>
                <c:pt idx="160">
                  <c:v>10.848432178578419</c:v>
                </c:pt>
                <c:pt idx="161">
                  <c:v>12.836364776747239</c:v>
                </c:pt>
                <c:pt idx="162">
                  <c:v>12.325182108646688</c:v>
                </c:pt>
                <c:pt idx="163">
                  <c:v>12.211585960179882</c:v>
                </c:pt>
                <c:pt idx="164">
                  <c:v>10.337249510477864</c:v>
                </c:pt>
                <c:pt idx="165">
                  <c:v>11.359614846678982</c:v>
                </c:pt>
                <c:pt idx="166">
                  <c:v>12.552374405580256</c:v>
                </c:pt>
                <c:pt idx="167">
                  <c:v>11.075624475511999</c:v>
                </c:pt>
                <c:pt idx="168">
                  <c:v>10.734836030111621</c:v>
                </c:pt>
                <c:pt idx="169">
                  <c:v>12.325182108646688</c:v>
                </c:pt>
                <c:pt idx="170">
                  <c:v>10.507643733178044</c:v>
                </c:pt>
                <c:pt idx="171">
                  <c:v>10.621239881644835</c:v>
                </c:pt>
                <c:pt idx="172">
                  <c:v>11.586807143612543</c:v>
                </c:pt>
                <c:pt idx="173">
                  <c:v>10.507643733178044</c:v>
                </c:pt>
                <c:pt idx="174">
                  <c:v>12.0979898117131</c:v>
                </c:pt>
                <c:pt idx="175">
                  <c:v>12.325182108646688</c:v>
                </c:pt>
                <c:pt idx="176">
                  <c:v>11.586807143612543</c:v>
                </c:pt>
                <c:pt idx="177">
                  <c:v>11.700403292079336</c:v>
                </c:pt>
                <c:pt idx="178">
                  <c:v>11.700403292079336</c:v>
                </c:pt>
                <c:pt idx="179">
                  <c:v>12.0979898117131</c:v>
                </c:pt>
                <c:pt idx="180">
                  <c:v>11.473210995145759</c:v>
                </c:pt>
                <c:pt idx="181">
                  <c:v>13.517941667547966</c:v>
                </c:pt>
                <c:pt idx="182">
                  <c:v>13.517941667547966</c:v>
                </c:pt>
                <c:pt idx="183">
                  <c:v>12.552374405580256</c:v>
                </c:pt>
                <c:pt idx="184">
                  <c:v>14.142720484115305</c:v>
                </c:pt>
                <c:pt idx="185">
                  <c:v>13.517941667547966</c:v>
                </c:pt>
                <c:pt idx="186">
                  <c:v>14.2563166325821</c:v>
                </c:pt>
                <c:pt idx="187">
                  <c:v>13.915528187181732</c:v>
                </c:pt>
                <c:pt idx="188">
                  <c:v>13.177153222147602</c:v>
                </c:pt>
                <c:pt idx="189">
                  <c:v>12.949960925214018</c:v>
                </c:pt>
                <c:pt idx="190">
                  <c:v>14.029124335648525</c:v>
                </c:pt>
                <c:pt idx="191">
                  <c:v>12.77956670251384</c:v>
                </c:pt>
                <c:pt idx="192">
                  <c:v>17.94819145775277</c:v>
                </c:pt>
                <c:pt idx="193">
                  <c:v>16.357845379217729</c:v>
                </c:pt>
                <c:pt idx="194">
                  <c:v>15.846662711117157</c:v>
                </c:pt>
                <c:pt idx="195">
                  <c:v>17.437008789652229</c:v>
                </c:pt>
                <c:pt idx="196">
                  <c:v>17.72099916081919</c:v>
                </c:pt>
                <c:pt idx="197">
                  <c:v>17.94819145775277</c:v>
                </c:pt>
                <c:pt idx="198">
                  <c:v>17.209816492718634</c:v>
                </c:pt>
                <c:pt idx="199">
                  <c:v>16.244249230750892</c:v>
                </c:pt>
                <c:pt idx="200">
                  <c:v>17.32341264118541</c:v>
                </c:pt>
                <c:pt idx="201">
                  <c:v>17.209816492718634</c:v>
                </c:pt>
                <c:pt idx="202">
                  <c:v>17.72099916081919</c:v>
                </c:pt>
                <c:pt idx="203">
                  <c:v>16.982624195785025</c:v>
                </c:pt>
                <c:pt idx="204">
                  <c:v>17.550604938118987</c:v>
                </c:pt>
                <c:pt idx="205">
                  <c:v>18.061787606219557</c:v>
                </c:pt>
                <c:pt idx="206">
                  <c:v>17.664201086585788</c:v>
                </c:pt>
                <c:pt idx="207">
                  <c:v>16.585037676151259</c:v>
                </c:pt>
                <c:pt idx="208">
                  <c:v>16.585037676151259</c:v>
                </c:pt>
                <c:pt idx="209">
                  <c:v>16.869028047318267</c:v>
                </c:pt>
                <c:pt idx="210">
                  <c:v>17.437008789652229</c:v>
                </c:pt>
                <c:pt idx="211">
                  <c:v>15.960258859583956</c:v>
                </c:pt>
                <c:pt idx="212">
                  <c:v>17.834595309285987</c:v>
                </c:pt>
                <c:pt idx="213">
                  <c:v>16.698633824618078</c:v>
                </c:pt>
                <c:pt idx="214">
                  <c:v>16.869028047318267</c:v>
                </c:pt>
                <c:pt idx="215">
                  <c:v>17.664201086585788</c:v>
                </c:pt>
                <c:pt idx="216">
                  <c:v>17.834595309285987</c:v>
                </c:pt>
                <c:pt idx="217">
                  <c:v>16.585037676151259</c:v>
                </c:pt>
                <c:pt idx="218">
                  <c:v>16.13065308228413</c:v>
                </c:pt>
                <c:pt idx="219">
                  <c:v>18.6865664227869</c:v>
                </c:pt>
                <c:pt idx="220">
                  <c:v>17.096220344251833</c:v>
                </c:pt>
                <c:pt idx="221">
                  <c:v>16.812229973084854</c:v>
                </c:pt>
                <c:pt idx="222">
                  <c:v>17.664201086585788</c:v>
                </c:pt>
                <c:pt idx="223">
                  <c:v>17.209816492718634</c:v>
                </c:pt>
                <c:pt idx="224">
                  <c:v>17.209816492718634</c:v>
                </c:pt>
                <c:pt idx="225">
                  <c:v>18.288979903153116</c:v>
                </c:pt>
                <c:pt idx="226">
                  <c:v>16.471441527684505</c:v>
                </c:pt>
                <c:pt idx="227">
                  <c:v>15.733066562650368</c:v>
                </c:pt>
                <c:pt idx="228">
                  <c:v>16.13065308228413</c:v>
                </c:pt>
                <c:pt idx="229">
                  <c:v>16.471441527684505</c:v>
                </c:pt>
                <c:pt idx="230">
                  <c:v>15.505874265716789</c:v>
                </c:pt>
                <c:pt idx="231">
                  <c:v>15.221883894549814</c:v>
                </c:pt>
                <c:pt idx="232">
                  <c:v>16.812229973084854</c:v>
                </c:pt>
                <c:pt idx="233">
                  <c:v>16.357845379217729</c:v>
                </c:pt>
                <c:pt idx="234">
                  <c:v>16.244249230750892</c:v>
                </c:pt>
                <c:pt idx="235">
                  <c:v>16.357845379217729</c:v>
                </c:pt>
                <c:pt idx="236">
                  <c:v>17.32341264118541</c:v>
                </c:pt>
                <c:pt idx="237">
                  <c:v>18.40257605161991</c:v>
                </c:pt>
                <c:pt idx="238">
                  <c:v>17.32341264118541</c:v>
                </c:pt>
                <c:pt idx="239">
                  <c:v>16.698633824618078</c:v>
                </c:pt>
                <c:pt idx="240">
                  <c:v>18.061787606219557</c:v>
                </c:pt>
                <c:pt idx="241">
                  <c:v>17.32341264118541</c:v>
                </c:pt>
                <c:pt idx="242">
                  <c:v>17.096220344251833</c:v>
                </c:pt>
                <c:pt idx="243">
                  <c:v>16.13065308228413</c:v>
                </c:pt>
                <c:pt idx="244">
                  <c:v>17.209816492718634</c:v>
                </c:pt>
                <c:pt idx="245">
                  <c:v>15.960258859583956</c:v>
                </c:pt>
                <c:pt idx="246">
                  <c:v>16.244249230750892</c:v>
                </c:pt>
                <c:pt idx="247">
                  <c:v>18.061787606219557</c:v>
                </c:pt>
                <c:pt idx="248">
                  <c:v>17.209816492718634</c:v>
                </c:pt>
                <c:pt idx="249">
                  <c:v>16.244249230750892</c:v>
                </c:pt>
                <c:pt idx="250">
                  <c:v>17.664201086585788</c:v>
                </c:pt>
                <c:pt idx="251">
                  <c:v>17.72099916081919</c:v>
                </c:pt>
                <c:pt idx="252">
                  <c:v>16.357845379217729</c:v>
                </c:pt>
                <c:pt idx="253">
                  <c:v>17.94819145775277</c:v>
                </c:pt>
                <c:pt idx="254">
                  <c:v>18.45937412585333</c:v>
                </c:pt>
                <c:pt idx="255">
                  <c:v>17.096220344251833</c:v>
                </c:pt>
                <c:pt idx="256">
                  <c:v>17.209816492718634</c:v>
                </c:pt>
                <c:pt idx="257">
                  <c:v>18.913758719720491</c:v>
                </c:pt>
                <c:pt idx="258">
                  <c:v>17.664201086585788</c:v>
                </c:pt>
                <c:pt idx="259">
                  <c:v>17.550604938118987</c:v>
                </c:pt>
                <c:pt idx="260">
                  <c:v>18.288979903153116</c:v>
                </c:pt>
                <c:pt idx="261">
                  <c:v>17.94819145775277</c:v>
                </c:pt>
                <c:pt idx="262">
                  <c:v>17.664201086585788</c:v>
                </c:pt>
                <c:pt idx="263">
                  <c:v>17.550604938118987</c:v>
                </c:pt>
                <c:pt idx="264">
                  <c:v>16.698633824618078</c:v>
                </c:pt>
                <c:pt idx="265">
                  <c:v>18.45937412585333</c:v>
                </c:pt>
                <c:pt idx="266">
                  <c:v>17.437008789652229</c:v>
                </c:pt>
                <c:pt idx="267">
                  <c:v>16.698633824618078</c:v>
                </c:pt>
                <c:pt idx="268">
                  <c:v>18.175383754686347</c:v>
                </c:pt>
                <c:pt idx="269">
                  <c:v>18.6865664227869</c:v>
                </c:pt>
                <c:pt idx="270">
                  <c:v>17.096220344251833</c:v>
                </c:pt>
                <c:pt idx="271">
                  <c:v>19.424941387821029</c:v>
                </c:pt>
                <c:pt idx="272">
                  <c:v>16.982624195785025</c:v>
                </c:pt>
                <c:pt idx="273">
                  <c:v>18.572970274320095</c:v>
                </c:pt>
                <c:pt idx="274">
                  <c:v>17.550604938118987</c:v>
                </c:pt>
                <c:pt idx="275">
                  <c:v>19.027354868187267</c:v>
                </c:pt>
                <c:pt idx="276">
                  <c:v>17.72099916081919</c:v>
                </c:pt>
                <c:pt idx="277">
                  <c:v>17.72099916081919</c:v>
                </c:pt>
                <c:pt idx="278">
                  <c:v>18.45937412585333</c:v>
                </c:pt>
                <c:pt idx="279">
                  <c:v>16.357845379217729</c:v>
                </c:pt>
                <c:pt idx="280">
                  <c:v>16.244249230750892</c:v>
                </c:pt>
                <c:pt idx="281">
                  <c:v>18.175383754686347</c:v>
                </c:pt>
                <c:pt idx="282">
                  <c:v>18.45937412585333</c:v>
                </c:pt>
                <c:pt idx="283">
                  <c:v>19.65213368475461</c:v>
                </c:pt>
                <c:pt idx="284">
                  <c:v>16.698633824618078</c:v>
                </c:pt>
                <c:pt idx="285">
                  <c:v>16.471441527684505</c:v>
                </c:pt>
                <c:pt idx="286">
                  <c:v>16.585037676151259</c:v>
                </c:pt>
                <c:pt idx="287">
                  <c:v>16.698633824618078</c:v>
                </c:pt>
                <c:pt idx="288">
                  <c:v>18.061787606219557</c:v>
                </c:pt>
                <c:pt idx="289">
                  <c:v>18.288979903153116</c:v>
                </c:pt>
                <c:pt idx="290">
                  <c:v>17.664201086585788</c:v>
                </c:pt>
                <c:pt idx="291">
                  <c:v>19.140951016654093</c:v>
                </c:pt>
                <c:pt idx="292">
                  <c:v>18.40257605161991</c:v>
                </c:pt>
                <c:pt idx="293">
                  <c:v>17.32341264118541</c:v>
                </c:pt>
                <c:pt idx="294">
                  <c:v>19.76572983322135</c:v>
                </c:pt>
                <c:pt idx="295">
                  <c:v>17.550604938118987</c:v>
                </c:pt>
                <c:pt idx="296">
                  <c:v>17.32341264118541</c:v>
                </c:pt>
                <c:pt idx="297">
                  <c:v>19.027354868187267</c:v>
                </c:pt>
                <c:pt idx="298">
                  <c:v>16.471441527684505</c:v>
                </c:pt>
                <c:pt idx="299">
                  <c:v>17.550604938118987</c:v>
                </c:pt>
                <c:pt idx="300">
                  <c:v>16.869028047318267</c:v>
                </c:pt>
                <c:pt idx="301">
                  <c:v>18.572970274320095</c:v>
                </c:pt>
                <c:pt idx="302">
                  <c:v>19.027354868187267</c:v>
                </c:pt>
                <c:pt idx="303">
                  <c:v>16.982624195785025</c:v>
                </c:pt>
                <c:pt idx="304">
                  <c:v>18.40257605161991</c:v>
                </c:pt>
                <c:pt idx="305">
                  <c:v>18.6865664227869</c:v>
                </c:pt>
                <c:pt idx="306">
                  <c:v>18.800162571253686</c:v>
                </c:pt>
                <c:pt idx="307">
                  <c:v>16.812229973084854</c:v>
                </c:pt>
                <c:pt idx="308">
                  <c:v>18.40257605161991</c:v>
                </c:pt>
                <c:pt idx="309">
                  <c:v>19.311345239354242</c:v>
                </c:pt>
                <c:pt idx="310">
                  <c:v>17.550604938118987</c:v>
                </c:pt>
                <c:pt idx="311">
                  <c:v>17.437008789652229</c:v>
                </c:pt>
                <c:pt idx="312">
                  <c:v>17.94819145775277</c:v>
                </c:pt>
                <c:pt idx="313">
                  <c:v>17.664201086585788</c:v>
                </c:pt>
                <c:pt idx="314">
                  <c:v>16.698633824618078</c:v>
                </c:pt>
                <c:pt idx="315">
                  <c:v>18.061787606219557</c:v>
                </c:pt>
                <c:pt idx="316">
                  <c:v>17.72099916081919</c:v>
                </c:pt>
                <c:pt idx="317">
                  <c:v>17.209816492718634</c:v>
                </c:pt>
                <c:pt idx="318">
                  <c:v>17.664201086585788</c:v>
                </c:pt>
                <c:pt idx="319">
                  <c:v>18.572970274320095</c:v>
                </c:pt>
                <c:pt idx="320">
                  <c:v>19.65213368475461</c:v>
                </c:pt>
                <c:pt idx="321">
                  <c:v>18.288979903153116</c:v>
                </c:pt>
                <c:pt idx="322">
                  <c:v>18.572970274320095</c:v>
                </c:pt>
                <c:pt idx="323">
                  <c:v>18.572970274320095</c:v>
                </c:pt>
                <c:pt idx="324">
                  <c:v>18.572970274320095</c:v>
                </c:pt>
                <c:pt idx="325">
                  <c:v>19.424941387821029</c:v>
                </c:pt>
                <c:pt idx="326">
                  <c:v>18.45937412585333</c:v>
                </c:pt>
                <c:pt idx="327">
                  <c:v>17.550604938118987</c:v>
                </c:pt>
                <c:pt idx="328">
                  <c:v>19.027354868187267</c:v>
                </c:pt>
                <c:pt idx="329">
                  <c:v>19.254547165120837</c:v>
                </c:pt>
                <c:pt idx="330">
                  <c:v>18.913758719720491</c:v>
                </c:pt>
                <c:pt idx="331">
                  <c:v>18.061787606219557</c:v>
                </c:pt>
                <c:pt idx="332">
                  <c:v>19.87932598168819</c:v>
                </c:pt>
                <c:pt idx="333">
                  <c:v>17.550604938118987</c:v>
                </c:pt>
                <c:pt idx="334">
                  <c:v>17.72099916081919</c:v>
                </c:pt>
                <c:pt idx="335">
                  <c:v>19.027354868187267</c:v>
                </c:pt>
                <c:pt idx="336">
                  <c:v>17.437008789652229</c:v>
                </c:pt>
                <c:pt idx="337">
                  <c:v>17.834595309285987</c:v>
                </c:pt>
                <c:pt idx="338">
                  <c:v>20.390508649788746</c:v>
                </c:pt>
                <c:pt idx="339">
                  <c:v>19.65213368475461</c:v>
                </c:pt>
                <c:pt idx="340">
                  <c:v>18.6865664227869</c:v>
                </c:pt>
                <c:pt idx="341">
                  <c:v>18.6865664227869</c:v>
                </c:pt>
                <c:pt idx="342">
                  <c:v>19.311345239354242</c:v>
                </c:pt>
                <c:pt idx="343">
                  <c:v>17.209816492718634</c:v>
                </c:pt>
                <c:pt idx="344">
                  <c:v>18.800162571253686</c:v>
                </c:pt>
                <c:pt idx="345">
                  <c:v>18.45937412585333</c:v>
                </c:pt>
                <c:pt idx="346">
                  <c:v>17.437008789652229</c:v>
                </c:pt>
                <c:pt idx="347">
                  <c:v>18.061787606219557</c:v>
                </c:pt>
                <c:pt idx="348">
                  <c:v>19.538537536287805</c:v>
                </c:pt>
                <c:pt idx="349">
                  <c:v>17.664201086585788</c:v>
                </c:pt>
                <c:pt idx="350">
                  <c:v>17.437008789652229</c:v>
                </c:pt>
                <c:pt idx="351">
                  <c:v>20.390508649788746</c:v>
                </c:pt>
                <c:pt idx="352">
                  <c:v>17.72099916081919</c:v>
                </c:pt>
                <c:pt idx="353">
                  <c:v>17.209816492718634</c:v>
                </c:pt>
                <c:pt idx="354">
                  <c:v>18.288979903153116</c:v>
                </c:pt>
                <c:pt idx="355">
                  <c:v>18.572970274320095</c:v>
                </c:pt>
                <c:pt idx="356">
                  <c:v>19.311345239354242</c:v>
                </c:pt>
                <c:pt idx="357">
                  <c:v>18.913758719720491</c:v>
                </c:pt>
                <c:pt idx="358">
                  <c:v>16.869028047318267</c:v>
                </c:pt>
                <c:pt idx="359">
                  <c:v>18.40257605161991</c:v>
                </c:pt>
                <c:pt idx="360">
                  <c:v>17.834595309285987</c:v>
                </c:pt>
                <c:pt idx="361">
                  <c:v>17.834595309285987</c:v>
                </c:pt>
                <c:pt idx="362">
                  <c:v>17.834595309285987</c:v>
                </c:pt>
                <c:pt idx="363">
                  <c:v>18.913758719720491</c:v>
                </c:pt>
                <c:pt idx="364">
                  <c:v>19.311345239354242</c:v>
                </c:pt>
                <c:pt idx="365">
                  <c:v>19.424941387821029</c:v>
                </c:pt>
                <c:pt idx="366">
                  <c:v>19.538537536287805</c:v>
                </c:pt>
                <c:pt idx="367">
                  <c:v>17.664201086585788</c:v>
                </c:pt>
                <c:pt idx="368">
                  <c:v>17.209816492718634</c:v>
                </c:pt>
                <c:pt idx="369">
                  <c:v>18.45937412585333</c:v>
                </c:pt>
                <c:pt idx="370">
                  <c:v>19.424941387821029</c:v>
                </c:pt>
                <c:pt idx="371">
                  <c:v>17.32341264118541</c:v>
                </c:pt>
                <c:pt idx="372">
                  <c:v>16.13065308228413</c:v>
                </c:pt>
                <c:pt idx="373">
                  <c:v>19.992922130154966</c:v>
                </c:pt>
                <c:pt idx="374">
                  <c:v>19.027354868187267</c:v>
                </c:pt>
                <c:pt idx="375">
                  <c:v>16.869028047318267</c:v>
                </c:pt>
                <c:pt idx="376">
                  <c:v>18.45937412585333</c:v>
                </c:pt>
                <c:pt idx="377">
                  <c:v>18.40257605161991</c:v>
                </c:pt>
                <c:pt idx="378">
                  <c:v>16.585037676151259</c:v>
                </c:pt>
                <c:pt idx="379">
                  <c:v>17.664201086585788</c:v>
                </c:pt>
                <c:pt idx="380">
                  <c:v>19.538537536287805</c:v>
                </c:pt>
                <c:pt idx="381">
                  <c:v>17.096220344251833</c:v>
                </c:pt>
                <c:pt idx="382">
                  <c:v>19.424941387821029</c:v>
                </c:pt>
                <c:pt idx="383">
                  <c:v>17.664201086585788</c:v>
                </c:pt>
                <c:pt idx="384">
                  <c:v>18.800162571253686</c:v>
                </c:pt>
                <c:pt idx="385">
                  <c:v>18.175383754686347</c:v>
                </c:pt>
                <c:pt idx="386">
                  <c:v>18.175383754686347</c:v>
                </c:pt>
                <c:pt idx="387">
                  <c:v>18.061787606219557</c:v>
                </c:pt>
                <c:pt idx="388">
                  <c:v>18.800162571253686</c:v>
                </c:pt>
                <c:pt idx="389">
                  <c:v>19.027354868187267</c:v>
                </c:pt>
                <c:pt idx="390">
                  <c:v>17.94819145775277</c:v>
                </c:pt>
                <c:pt idx="391">
                  <c:v>18.572970274320095</c:v>
                </c:pt>
                <c:pt idx="392">
                  <c:v>17.72099916081919</c:v>
                </c:pt>
                <c:pt idx="393">
                  <c:v>18.6865664227869</c:v>
                </c:pt>
                <c:pt idx="394">
                  <c:v>18.6865664227869</c:v>
                </c:pt>
                <c:pt idx="395">
                  <c:v>19.311345239354242</c:v>
                </c:pt>
                <c:pt idx="396">
                  <c:v>18.288979903153116</c:v>
                </c:pt>
                <c:pt idx="397">
                  <c:v>18.175383754686347</c:v>
                </c:pt>
                <c:pt idx="398">
                  <c:v>17.32341264118541</c:v>
                </c:pt>
                <c:pt idx="399">
                  <c:v>18.288979903153116</c:v>
                </c:pt>
                <c:pt idx="400">
                  <c:v>17.096220344251833</c:v>
                </c:pt>
                <c:pt idx="401">
                  <c:v>19.65213368475461</c:v>
                </c:pt>
                <c:pt idx="402">
                  <c:v>16.982624195785025</c:v>
                </c:pt>
                <c:pt idx="403">
                  <c:v>18.6865664227869</c:v>
                </c:pt>
                <c:pt idx="404">
                  <c:v>17.209816492718634</c:v>
                </c:pt>
                <c:pt idx="405">
                  <c:v>17.72099916081919</c:v>
                </c:pt>
                <c:pt idx="406">
                  <c:v>18.40257605161991</c:v>
                </c:pt>
                <c:pt idx="407">
                  <c:v>18.572970274320095</c:v>
                </c:pt>
                <c:pt idx="408">
                  <c:v>17.209816492718634</c:v>
                </c:pt>
                <c:pt idx="409">
                  <c:v>16.812229973084854</c:v>
                </c:pt>
                <c:pt idx="410">
                  <c:v>17.834595309285987</c:v>
                </c:pt>
                <c:pt idx="411">
                  <c:v>17.834595309285987</c:v>
                </c:pt>
                <c:pt idx="412">
                  <c:v>17.664201086585788</c:v>
                </c:pt>
                <c:pt idx="413">
                  <c:v>16.812229973084854</c:v>
                </c:pt>
                <c:pt idx="414">
                  <c:v>18.288979903153116</c:v>
                </c:pt>
                <c:pt idx="415">
                  <c:v>17.834595309285987</c:v>
                </c:pt>
                <c:pt idx="416">
                  <c:v>16.073855008050771</c:v>
                </c:pt>
                <c:pt idx="417">
                  <c:v>19.027354868187267</c:v>
                </c:pt>
                <c:pt idx="418">
                  <c:v>17.94819145775277</c:v>
                </c:pt>
                <c:pt idx="419">
                  <c:v>18.175383754686347</c:v>
                </c:pt>
                <c:pt idx="420">
                  <c:v>17.72099916081919</c:v>
                </c:pt>
                <c:pt idx="421">
                  <c:v>16.982624195785025</c:v>
                </c:pt>
                <c:pt idx="422">
                  <c:v>15.960258859583956</c:v>
                </c:pt>
                <c:pt idx="423">
                  <c:v>17.550604938118987</c:v>
                </c:pt>
                <c:pt idx="424">
                  <c:v>17.94819145775277</c:v>
                </c:pt>
                <c:pt idx="425">
                  <c:v>17.096220344251833</c:v>
                </c:pt>
                <c:pt idx="426">
                  <c:v>18.800162571253686</c:v>
                </c:pt>
                <c:pt idx="427">
                  <c:v>16.357845379217729</c:v>
                </c:pt>
                <c:pt idx="428">
                  <c:v>16.698633824618078</c:v>
                </c:pt>
                <c:pt idx="429">
                  <c:v>18.800162571253686</c:v>
                </c:pt>
                <c:pt idx="430">
                  <c:v>17.72099916081919</c:v>
                </c:pt>
                <c:pt idx="431">
                  <c:v>16.471441527684505</c:v>
                </c:pt>
                <c:pt idx="432">
                  <c:v>17.550604938118987</c:v>
                </c:pt>
                <c:pt idx="433">
                  <c:v>17.550604938118987</c:v>
                </c:pt>
                <c:pt idx="434">
                  <c:v>17.550604938118987</c:v>
                </c:pt>
                <c:pt idx="435">
                  <c:v>18.45937412585333</c:v>
                </c:pt>
                <c:pt idx="436">
                  <c:v>19.027354868187267</c:v>
                </c:pt>
                <c:pt idx="437">
                  <c:v>15.960258859583956</c:v>
                </c:pt>
                <c:pt idx="438">
                  <c:v>17.096220344251833</c:v>
                </c:pt>
                <c:pt idx="439">
                  <c:v>17.209816492718634</c:v>
                </c:pt>
                <c:pt idx="440">
                  <c:v>16.869028047318267</c:v>
                </c:pt>
                <c:pt idx="441">
                  <c:v>19.140951016654093</c:v>
                </c:pt>
                <c:pt idx="442">
                  <c:v>16.585037676151259</c:v>
                </c:pt>
                <c:pt idx="443">
                  <c:v>17.209816492718634</c:v>
                </c:pt>
                <c:pt idx="444">
                  <c:v>16.982624195785025</c:v>
                </c:pt>
                <c:pt idx="445">
                  <c:v>17.32341264118541</c:v>
                </c:pt>
                <c:pt idx="446">
                  <c:v>17.834595309285987</c:v>
                </c:pt>
                <c:pt idx="447">
                  <c:v>18.800162571253686</c:v>
                </c:pt>
                <c:pt idx="448">
                  <c:v>18.175383754686347</c:v>
                </c:pt>
                <c:pt idx="449">
                  <c:v>18.572970274320095</c:v>
                </c:pt>
                <c:pt idx="450">
                  <c:v>16.244249230750892</c:v>
                </c:pt>
                <c:pt idx="451">
                  <c:v>18.40257605161991</c:v>
                </c:pt>
                <c:pt idx="452">
                  <c:v>17.32341264118541</c:v>
                </c:pt>
                <c:pt idx="453">
                  <c:v>17.664201086585788</c:v>
                </c:pt>
                <c:pt idx="454">
                  <c:v>17.94819145775277</c:v>
                </c:pt>
                <c:pt idx="455">
                  <c:v>17.72099916081919</c:v>
                </c:pt>
                <c:pt idx="456">
                  <c:v>18.800162571253686</c:v>
                </c:pt>
                <c:pt idx="457">
                  <c:v>16.244249230750892</c:v>
                </c:pt>
                <c:pt idx="458">
                  <c:v>17.096220344251833</c:v>
                </c:pt>
                <c:pt idx="459">
                  <c:v>16.698633824618078</c:v>
                </c:pt>
                <c:pt idx="460">
                  <c:v>17.437008789652229</c:v>
                </c:pt>
                <c:pt idx="461">
                  <c:v>18.40257605161991</c:v>
                </c:pt>
                <c:pt idx="462">
                  <c:v>17.834595309285987</c:v>
                </c:pt>
                <c:pt idx="463">
                  <c:v>18.40257605161991</c:v>
                </c:pt>
                <c:pt idx="464">
                  <c:v>19.140951016654093</c:v>
                </c:pt>
                <c:pt idx="465">
                  <c:v>16.13065308228413</c:v>
                </c:pt>
                <c:pt idx="466">
                  <c:v>16.471441527684505</c:v>
                </c:pt>
                <c:pt idx="467">
                  <c:v>18.572970274320095</c:v>
                </c:pt>
                <c:pt idx="468">
                  <c:v>18.40257605161991</c:v>
                </c:pt>
                <c:pt idx="469">
                  <c:v>18.45937412585333</c:v>
                </c:pt>
                <c:pt idx="470">
                  <c:v>20.844893243655907</c:v>
                </c:pt>
                <c:pt idx="471">
                  <c:v>22.208047025257379</c:v>
                </c:pt>
                <c:pt idx="472">
                  <c:v>23.060018138758299</c:v>
                </c:pt>
                <c:pt idx="473">
                  <c:v>22.60563354489112</c:v>
                </c:pt>
                <c:pt idx="474">
                  <c:v>22.492037396424323</c:v>
                </c:pt>
                <c:pt idx="475">
                  <c:v>21.583268208690033</c:v>
                </c:pt>
                <c:pt idx="476">
                  <c:v>20.276912501321924</c:v>
                </c:pt>
                <c:pt idx="477">
                  <c:v>18.913758719720491</c:v>
                </c:pt>
                <c:pt idx="478">
                  <c:v>17.209816492718634</c:v>
                </c:pt>
                <c:pt idx="479">
                  <c:v>17.72099916081919</c:v>
                </c:pt>
                <c:pt idx="480">
                  <c:v>17.550604938118987</c:v>
                </c:pt>
                <c:pt idx="481">
                  <c:v>19.311345239354242</c:v>
                </c:pt>
                <c:pt idx="482">
                  <c:v>18.45937412585333</c:v>
                </c:pt>
                <c:pt idx="483">
                  <c:v>21.356075911756488</c:v>
                </c:pt>
                <c:pt idx="484">
                  <c:v>23.344008509925263</c:v>
                </c:pt>
                <c:pt idx="485">
                  <c:v>23.798393103792428</c:v>
                </c:pt>
                <c:pt idx="486">
                  <c:v>20.276912501321924</c:v>
                </c:pt>
                <c:pt idx="487">
                  <c:v>21.356075911756488</c:v>
                </c:pt>
                <c:pt idx="488">
                  <c:v>19.424941387821029</c:v>
                </c:pt>
                <c:pt idx="489">
                  <c:v>19.87932598168819</c:v>
                </c:pt>
                <c:pt idx="490">
                  <c:v>21.242479763289669</c:v>
                </c:pt>
                <c:pt idx="491">
                  <c:v>19.992922130154966</c:v>
                </c:pt>
                <c:pt idx="492">
                  <c:v>20.617700946722326</c:v>
                </c:pt>
                <c:pt idx="493">
                  <c:v>19.65213368475461</c:v>
                </c:pt>
                <c:pt idx="494">
                  <c:v>21.12888361482289</c:v>
                </c:pt>
                <c:pt idx="495">
                  <c:v>19.87932598168819</c:v>
                </c:pt>
                <c:pt idx="496">
                  <c:v>21.696864357156844</c:v>
                </c:pt>
                <c:pt idx="497">
                  <c:v>19.87932598168819</c:v>
                </c:pt>
                <c:pt idx="498">
                  <c:v>21.242479763289669</c:v>
                </c:pt>
                <c:pt idx="499">
                  <c:v>20.276912501321924</c:v>
                </c:pt>
                <c:pt idx="500">
                  <c:v>19.992922130154966</c:v>
                </c:pt>
                <c:pt idx="501">
                  <c:v>19.254547165120837</c:v>
                </c:pt>
                <c:pt idx="502">
                  <c:v>17.94819145775277</c:v>
                </c:pt>
                <c:pt idx="503">
                  <c:v>18.800162571253686</c:v>
                </c:pt>
                <c:pt idx="504">
                  <c:v>19.027354868187267</c:v>
                </c:pt>
                <c:pt idx="505">
                  <c:v>19.140951016654093</c:v>
                </c:pt>
                <c:pt idx="506">
                  <c:v>19.027354868187267</c:v>
                </c:pt>
                <c:pt idx="507">
                  <c:v>19.538537536287805</c:v>
                </c:pt>
                <c:pt idx="508">
                  <c:v>19.027354868187267</c:v>
                </c:pt>
                <c:pt idx="509">
                  <c:v>18.913758719720491</c:v>
                </c:pt>
                <c:pt idx="510">
                  <c:v>19.027354868187267</c:v>
                </c:pt>
                <c:pt idx="511">
                  <c:v>19.65213368475461</c:v>
                </c:pt>
                <c:pt idx="512">
                  <c:v>19.87932598168819</c:v>
                </c:pt>
                <c:pt idx="513">
                  <c:v>17.72099916081919</c:v>
                </c:pt>
                <c:pt idx="514">
                  <c:v>17.94819145775277</c:v>
                </c:pt>
                <c:pt idx="515">
                  <c:v>19.87932598168819</c:v>
                </c:pt>
                <c:pt idx="516">
                  <c:v>19.140951016654093</c:v>
                </c:pt>
                <c:pt idx="517">
                  <c:v>17.209816492718634</c:v>
                </c:pt>
                <c:pt idx="518">
                  <c:v>18.913758719720491</c:v>
                </c:pt>
                <c:pt idx="519">
                  <c:v>18.45937412585333</c:v>
                </c:pt>
                <c:pt idx="520">
                  <c:v>19.027354868187267</c:v>
                </c:pt>
                <c:pt idx="521">
                  <c:v>17.550604938118987</c:v>
                </c:pt>
                <c:pt idx="522">
                  <c:v>19.254547165120837</c:v>
                </c:pt>
                <c:pt idx="523">
                  <c:v>17.32341264118541</c:v>
                </c:pt>
                <c:pt idx="524">
                  <c:v>18.572970274320095</c:v>
                </c:pt>
                <c:pt idx="525">
                  <c:v>18.800162571253686</c:v>
                </c:pt>
                <c:pt idx="526">
                  <c:v>17.437008789652229</c:v>
                </c:pt>
                <c:pt idx="527">
                  <c:v>18.175383754686347</c:v>
                </c:pt>
                <c:pt idx="528">
                  <c:v>18.45937412585333</c:v>
                </c:pt>
                <c:pt idx="529">
                  <c:v>18.175383754686347</c:v>
                </c:pt>
                <c:pt idx="530">
                  <c:v>18.6865664227869</c:v>
                </c:pt>
                <c:pt idx="531">
                  <c:v>17.32341264118541</c:v>
                </c:pt>
                <c:pt idx="532">
                  <c:v>19.311345239354242</c:v>
                </c:pt>
                <c:pt idx="533">
                  <c:v>18.40257605161991</c:v>
                </c:pt>
                <c:pt idx="534">
                  <c:v>17.72099916081919</c:v>
                </c:pt>
                <c:pt idx="535">
                  <c:v>16.982624195785025</c:v>
                </c:pt>
                <c:pt idx="536">
                  <c:v>18.061787606219557</c:v>
                </c:pt>
                <c:pt idx="537">
                  <c:v>19.140951016654093</c:v>
                </c:pt>
                <c:pt idx="538">
                  <c:v>18.572970274320095</c:v>
                </c:pt>
                <c:pt idx="539">
                  <c:v>18.40257605161991</c:v>
                </c:pt>
                <c:pt idx="540">
                  <c:v>16.869028047318267</c:v>
                </c:pt>
                <c:pt idx="541">
                  <c:v>18.288979903153116</c:v>
                </c:pt>
                <c:pt idx="542">
                  <c:v>18.913758719720491</c:v>
                </c:pt>
                <c:pt idx="543">
                  <c:v>18.288979903153116</c:v>
                </c:pt>
                <c:pt idx="544">
                  <c:v>18.6865664227869</c:v>
                </c:pt>
                <c:pt idx="545">
                  <c:v>16.982624195785025</c:v>
                </c:pt>
                <c:pt idx="546">
                  <c:v>18.175383754686347</c:v>
                </c:pt>
                <c:pt idx="547">
                  <c:v>17.94819145775277</c:v>
                </c:pt>
                <c:pt idx="548">
                  <c:v>19.140951016654093</c:v>
                </c:pt>
                <c:pt idx="549">
                  <c:v>16.869028047318267</c:v>
                </c:pt>
                <c:pt idx="550">
                  <c:v>20.276912501321924</c:v>
                </c:pt>
                <c:pt idx="551">
                  <c:v>19.76572983322135</c:v>
                </c:pt>
                <c:pt idx="552">
                  <c:v>18.6865664227869</c:v>
                </c:pt>
                <c:pt idx="553">
                  <c:v>18.6865664227869</c:v>
                </c:pt>
                <c:pt idx="554">
                  <c:v>19.424941387821029</c:v>
                </c:pt>
                <c:pt idx="555">
                  <c:v>19.538537536287805</c:v>
                </c:pt>
                <c:pt idx="556">
                  <c:v>17.834595309285987</c:v>
                </c:pt>
                <c:pt idx="557">
                  <c:v>19.140951016654093</c:v>
                </c:pt>
                <c:pt idx="558">
                  <c:v>19.311345239354242</c:v>
                </c:pt>
                <c:pt idx="559">
                  <c:v>18.800162571253686</c:v>
                </c:pt>
                <c:pt idx="560">
                  <c:v>16.982624195785025</c:v>
                </c:pt>
                <c:pt idx="561">
                  <c:v>19.254547165120837</c:v>
                </c:pt>
                <c:pt idx="562">
                  <c:v>19.76572983322135</c:v>
                </c:pt>
                <c:pt idx="563">
                  <c:v>18.572970274320095</c:v>
                </c:pt>
                <c:pt idx="564">
                  <c:v>18.40257605161991</c:v>
                </c:pt>
                <c:pt idx="565">
                  <c:v>18.913758719720491</c:v>
                </c:pt>
                <c:pt idx="566">
                  <c:v>19.76572983322135</c:v>
                </c:pt>
                <c:pt idx="567">
                  <c:v>19.87932598168819</c:v>
                </c:pt>
                <c:pt idx="568">
                  <c:v>18.061787606219557</c:v>
                </c:pt>
                <c:pt idx="569">
                  <c:v>17.834595309285987</c:v>
                </c:pt>
                <c:pt idx="570">
                  <c:v>19.992922130154966</c:v>
                </c:pt>
                <c:pt idx="571">
                  <c:v>20.276912501321924</c:v>
                </c:pt>
                <c:pt idx="572">
                  <c:v>19.76572983322135</c:v>
                </c:pt>
                <c:pt idx="573">
                  <c:v>17.94819145775277</c:v>
                </c:pt>
                <c:pt idx="574">
                  <c:v>18.6865664227869</c:v>
                </c:pt>
                <c:pt idx="575">
                  <c:v>17.72099916081919</c:v>
                </c:pt>
                <c:pt idx="576">
                  <c:v>20.844893243655907</c:v>
                </c:pt>
                <c:pt idx="577">
                  <c:v>17.550604938118987</c:v>
                </c:pt>
                <c:pt idx="578">
                  <c:v>18.40257605161991</c:v>
                </c:pt>
                <c:pt idx="579">
                  <c:v>18.913758719720491</c:v>
                </c:pt>
                <c:pt idx="580">
                  <c:v>18.40257605161991</c:v>
                </c:pt>
                <c:pt idx="581">
                  <c:v>18.800162571253686</c:v>
                </c:pt>
                <c:pt idx="582">
                  <c:v>18.6865664227869</c:v>
                </c:pt>
                <c:pt idx="583">
                  <c:v>19.65213368475461</c:v>
                </c:pt>
                <c:pt idx="584">
                  <c:v>19.65213368475461</c:v>
                </c:pt>
                <c:pt idx="585">
                  <c:v>20.901691317889288</c:v>
                </c:pt>
                <c:pt idx="586">
                  <c:v>19.254547165120837</c:v>
                </c:pt>
                <c:pt idx="587">
                  <c:v>19.140951016654093</c:v>
                </c:pt>
                <c:pt idx="588">
                  <c:v>18.288979903153116</c:v>
                </c:pt>
                <c:pt idx="589">
                  <c:v>18.572970274320095</c:v>
                </c:pt>
                <c:pt idx="590">
                  <c:v>19.424941387821029</c:v>
                </c:pt>
                <c:pt idx="591">
                  <c:v>20.106518278621753</c:v>
                </c:pt>
                <c:pt idx="592">
                  <c:v>19.140951016654093</c:v>
                </c:pt>
                <c:pt idx="593">
                  <c:v>18.40257605161991</c:v>
                </c:pt>
                <c:pt idx="594">
                  <c:v>18.913758719720491</c:v>
                </c:pt>
                <c:pt idx="595">
                  <c:v>17.550604938118987</c:v>
                </c:pt>
                <c:pt idx="596">
                  <c:v>17.72099916081919</c:v>
                </c:pt>
                <c:pt idx="597">
                  <c:v>19.027354868187267</c:v>
                </c:pt>
                <c:pt idx="598">
                  <c:v>19.87932598168819</c:v>
                </c:pt>
                <c:pt idx="599">
                  <c:v>17.550604938118987</c:v>
                </c:pt>
                <c:pt idx="600">
                  <c:v>19.992922130154966</c:v>
                </c:pt>
                <c:pt idx="601">
                  <c:v>19.311345239354242</c:v>
                </c:pt>
                <c:pt idx="602">
                  <c:v>17.72099916081919</c:v>
                </c:pt>
                <c:pt idx="603">
                  <c:v>17.664201086585788</c:v>
                </c:pt>
                <c:pt idx="604">
                  <c:v>18.800162571253686</c:v>
                </c:pt>
                <c:pt idx="605">
                  <c:v>19.254547165120837</c:v>
                </c:pt>
                <c:pt idx="606">
                  <c:v>18.175383754686347</c:v>
                </c:pt>
                <c:pt idx="607">
                  <c:v>18.288979903153116</c:v>
                </c:pt>
                <c:pt idx="608">
                  <c:v>17.72099916081919</c:v>
                </c:pt>
                <c:pt idx="609">
                  <c:v>18.40257605161991</c:v>
                </c:pt>
                <c:pt idx="610">
                  <c:v>20.276912501321924</c:v>
                </c:pt>
                <c:pt idx="611">
                  <c:v>18.913758719720491</c:v>
                </c:pt>
                <c:pt idx="612">
                  <c:v>17.834595309285987</c:v>
                </c:pt>
                <c:pt idx="613">
                  <c:v>17.94819145775277</c:v>
                </c:pt>
                <c:pt idx="614">
                  <c:v>19.254547165120837</c:v>
                </c:pt>
                <c:pt idx="615">
                  <c:v>18.175383754686347</c:v>
                </c:pt>
                <c:pt idx="616">
                  <c:v>19.311345239354242</c:v>
                </c:pt>
                <c:pt idx="617">
                  <c:v>19.424941387821029</c:v>
                </c:pt>
                <c:pt idx="618">
                  <c:v>19.254547165120837</c:v>
                </c:pt>
                <c:pt idx="619">
                  <c:v>19.87932598168819</c:v>
                </c:pt>
                <c:pt idx="620">
                  <c:v>18.6865664227869</c:v>
                </c:pt>
                <c:pt idx="621">
                  <c:v>20.106518278621753</c:v>
                </c:pt>
                <c:pt idx="622">
                  <c:v>18.288979903153116</c:v>
                </c:pt>
                <c:pt idx="623">
                  <c:v>18.6865664227869</c:v>
                </c:pt>
                <c:pt idx="624">
                  <c:v>19.76572983322135</c:v>
                </c:pt>
                <c:pt idx="625">
                  <c:v>20.390508649788746</c:v>
                </c:pt>
                <c:pt idx="626">
                  <c:v>18.6865664227869</c:v>
                </c:pt>
                <c:pt idx="627">
                  <c:v>18.061787606219557</c:v>
                </c:pt>
                <c:pt idx="628">
                  <c:v>18.572970274320095</c:v>
                </c:pt>
                <c:pt idx="629">
                  <c:v>18.913758719720491</c:v>
                </c:pt>
                <c:pt idx="630">
                  <c:v>20.163316352855162</c:v>
                </c:pt>
                <c:pt idx="631">
                  <c:v>19.311345239354242</c:v>
                </c:pt>
                <c:pt idx="632">
                  <c:v>18.45937412585333</c:v>
                </c:pt>
                <c:pt idx="633">
                  <c:v>18.6865664227869</c:v>
                </c:pt>
                <c:pt idx="634">
                  <c:v>18.800162571253686</c:v>
                </c:pt>
                <c:pt idx="635">
                  <c:v>19.65213368475461</c:v>
                </c:pt>
                <c:pt idx="636">
                  <c:v>20.731297095189113</c:v>
                </c:pt>
                <c:pt idx="637">
                  <c:v>18.45937412585333</c:v>
                </c:pt>
                <c:pt idx="638">
                  <c:v>19.76572983322135</c:v>
                </c:pt>
                <c:pt idx="639">
                  <c:v>19.538537536287805</c:v>
                </c:pt>
                <c:pt idx="640">
                  <c:v>19.87932598168819</c:v>
                </c:pt>
                <c:pt idx="641">
                  <c:v>18.288979903153116</c:v>
                </c:pt>
                <c:pt idx="642">
                  <c:v>18.288979903153116</c:v>
                </c:pt>
                <c:pt idx="643">
                  <c:v>18.572970274320095</c:v>
                </c:pt>
                <c:pt idx="644">
                  <c:v>19.424941387821029</c:v>
                </c:pt>
                <c:pt idx="645">
                  <c:v>19.254547165120837</c:v>
                </c:pt>
                <c:pt idx="646">
                  <c:v>18.288979903153116</c:v>
                </c:pt>
                <c:pt idx="647">
                  <c:v>20.106518278621753</c:v>
                </c:pt>
                <c:pt idx="648">
                  <c:v>20.163316352855162</c:v>
                </c:pt>
                <c:pt idx="649">
                  <c:v>19.140951016654093</c:v>
                </c:pt>
                <c:pt idx="650">
                  <c:v>18.800162571253686</c:v>
                </c:pt>
                <c:pt idx="651">
                  <c:v>19.027354868187267</c:v>
                </c:pt>
                <c:pt idx="652">
                  <c:v>20.276912501321924</c:v>
                </c:pt>
                <c:pt idx="653">
                  <c:v>19.76572983322135</c:v>
                </c:pt>
                <c:pt idx="654">
                  <c:v>18.572970274320095</c:v>
                </c:pt>
                <c:pt idx="655">
                  <c:v>18.288979903153116</c:v>
                </c:pt>
                <c:pt idx="656">
                  <c:v>18.061787606219557</c:v>
                </c:pt>
                <c:pt idx="657">
                  <c:v>19.65213368475461</c:v>
                </c:pt>
                <c:pt idx="658">
                  <c:v>19.87932598168819</c:v>
                </c:pt>
                <c:pt idx="659">
                  <c:v>19.538537536287805</c:v>
                </c:pt>
                <c:pt idx="660">
                  <c:v>17.94819145775277</c:v>
                </c:pt>
                <c:pt idx="661">
                  <c:v>19.254547165120837</c:v>
                </c:pt>
                <c:pt idx="662">
                  <c:v>20.731297095189113</c:v>
                </c:pt>
                <c:pt idx="663">
                  <c:v>18.40257605161991</c:v>
                </c:pt>
                <c:pt idx="664">
                  <c:v>18.800162571253686</c:v>
                </c:pt>
                <c:pt idx="665">
                  <c:v>19.254547165120837</c:v>
                </c:pt>
                <c:pt idx="666">
                  <c:v>18.572970274320095</c:v>
                </c:pt>
                <c:pt idx="667">
                  <c:v>19.311345239354242</c:v>
                </c:pt>
                <c:pt idx="668">
                  <c:v>19.424941387821029</c:v>
                </c:pt>
                <c:pt idx="669">
                  <c:v>18.45937412585333</c:v>
                </c:pt>
                <c:pt idx="670">
                  <c:v>18.800162571253686</c:v>
                </c:pt>
                <c:pt idx="671">
                  <c:v>19.65213368475461</c:v>
                </c:pt>
                <c:pt idx="672">
                  <c:v>20.106518278621753</c:v>
                </c:pt>
                <c:pt idx="673">
                  <c:v>19.538537536287805</c:v>
                </c:pt>
                <c:pt idx="674">
                  <c:v>19.87932598168819</c:v>
                </c:pt>
                <c:pt idx="675">
                  <c:v>18.913758719720491</c:v>
                </c:pt>
                <c:pt idx="676">
                  <c:v>19.027354868187267</c:v>
                </c:pt>
                <c:pt idx="677">
                  <c:v>20.390508649788746</c:v>
                </c:pt>
                <c:pt idx="678">
                  <c:v>18.800162571253686</c:v>
                </c:pt>
                <c:pt idx="679">
                  <c:v>18.572970274320095</c:v>
                </c:pt>
                <c:pt idx="680">
                  <c:v>20.731297095189113</c:v>
                </c:pt>
                <c:pt idx="681">
                  <c:v>19.76572983322135</c:v>
                </c:pt>
                <c:pt idx="682">
                  <c:v>18.40257605161991</c:v>
                </c:pt>
                <c:pt idx="683">
                  <c:v>19.254547165120837</c:v>
                </c:pt>
                <c:pt idx="684">
                  <c:v>20.106518278621753</c:v>
                </c:pt>
                <c:pt idx="685">
                  <c:v>19.87932598168819</c:v>
                </c:pt>
                <c:pt idx="686">
                  <c:v>19.538537536287805</c:v>
                </c:pt>
                <c:pt idx="687">
                  <c:v>19.254547165120837</c:v>
                </c:pt>
                <c:pt idx="688">
                  <c:v>19.538537536287805</c:v>
                </c:pt>
                <c:pt idx="689">
                  <c:v>19.311345239354242</c:v>
                </c:pt>
                <c:pt idx="690">
                  <c:v>18.061787606219557</c:v>
                </c:pt>
                <c:pt idx="691">
                  <c:v>19.65213368475461</c:v>
                </c:pt>
                <c:pt idx="692">
                  <c:v>19.424941387821029</c:v>
                </c:pt>
                <c:pt idx="693">
                  <c:v>18.800162571253686</c:v>
                </c:pt>
                <c:pt idx="694">
                  <c:v>18.288979903153116</c:v>
                </c:pt>
                <c:pt idx="695">
                  <c:v>20.276912501321924</c:v>
                </c:pt>
                <c:pt idx="696">
                  <c:v>18.913758719720491</c:v>
                </c:pt>
                <c:pt idx="697">
                  <c:v>18.40257605161991</c:v>
                </c:pt>
                <c:pt idx="698">
                  <c:v>19.87932598168819</c:v>
                </c:pt>
                <c:pt idx="699">
                  <c:v>17.437008789652229</c:v>
                </c:pt>
                <c:pt idx="700">
                  <c:v>19.311345239354242</c:v>
                </c:pt>
                <c:pt idx="701">
                  <c:v>18.913758719720491</c:v>
                </c:pt>
                <c:pt idx="702">
                  <c:v>19.424941387821029</c:v>
                </c:pt>
                <c:pt idx="703">
                  <c:v>19.87932598168819</c:v>
                </c:pt>
                <c:pt idx="704">
                  <c:v>19.140951016654093</c:v>
                </c:pt>
                <c:pt idx="705">
                  <c:v>18.572970274320095</c:v>
                </c:pt>
                <c:pt idx="706">
                  <c:v>19.424941387821029</c:v>
                </c:pt>
                <c:pt idx="707">
                  <c:v>20.106518278621753</c:v>
                </c:pt>
                <c:pt idx="708">
                  <c:v>18.40257605161991</c:v>
                </c:pt>
                <c:pt idx="709">
                  <c:v>18.800162571253686</c:v>
                </c:pt>
                <c:pt idx="710">
                  <c:v>19.76572983322135</c:v>
                </c:pt>
                <c:pt idx="711">
                  <c:v>19.311345239354242</c:v>
                </c:pt>
                <c:pt idx="712">
                  <c:v>19.65213368475461</c:v>
                </c:pt>
                <c:pt idx="713">
                  <c:v>19.027354868187267</c:v>
                </c:pt>
                <c:pt idx="714">
                  <c:v>18.800162571253686</c:v>
                </c:pt>
                <c:pt idx="715">
                  <c:v>19.65213368475461</c:v>
                </c:pt>
                <c:pt idx="716">
                  <c:v>19.311345239354242</c:v>
                </c:pt>
                <c:pt idx="717">
                  <c:v>20.163316352855162</c:v>
                </c:pt>
                <c:pt idx="718">
                  <c:v>19.87932598168819</c:v>
                </c:pt>
                <c:pt idx="719">
                  <c:v>20.731297095189113</c:v>
                </c:pt>
                <c:pt idx="720">
                  <c:v>18.800162571253686</c:v>
                </c:pt>
                <c:pt idx="721">
                  <c:v>17.72099916081919</c:v>
                </c:pt>
                <c:pt idx="722">
                  <c:v>20.617700946722326</c:v>
                </c:pt>
                <c:pt idx="723">
                  <c:v>17.94819145775277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'[foam displace oil.xlsx]A90FSV'!$P$4:$P$1619</c:f>
              <c:numCache>
                <c:formatCode>General</c:formatCode>
                <c:ptCount val="161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</c:numCache>
            </c:numRef>
          </c:xVal>
          <c:yVal>
            <c:numRef>
              <c:f>'[foam displace oil.xlsx]A90FSV'!$S$4:$S$1619</c:f>
              <c:numCache>
                <c:formatCode>General</c:formatCode>
                <c:ptCount val="1616"/>
                <c:pt idx="0">
                  <c:v>0</c:v>
                </c:pt>
                <c:pt idx="1">
                  <c:v>0</c:v>
                </c:pt>
                <c:pt idx="2">
                  <c:v>1.9936124055921582</c:v>
                </c:pt>
                <c:pt idx="3">
                  <c:v>5.0947872587355096</c:v>
                </c:pt>
                <c:pt idx="4">
                  <c:v>5.0947872587355096</c:v>
                </c:pt>
                <c:pt idx="5">
                  <c:v>4.2087373006945574</c:v>
                </c:pt>
                <c:pt idx="6">
                  <c:v>4.2087373006945574</c:v>
                </c:pt>
                <c:pt idx="7">
                  <c:v>4.2087373006945574</c:v>
                </c:pt>
                <c:pt idx="8">
                  <c:v>4.2087373006945574</c:v>
                </c:pt>
                <c:pt idx="9">
                  <c:v>5.0947872587355096</c:v>
                </c:pt>
                <c:pt idx="10">
                  <c:v>4.2087373006945574</c:v>
                </c:pt>
                <c:pt idx="11">
                  <c:v>3.1011748531433594</c:v>
                </c:pt>
                <c:pt idx="12">
                  <c:v>1.9936124055921582</c:v>
                </c:pt>
                <c:pt idx="13">
                  <c:v>1.1075624475511996</c:v>
                </c:pt>
                <c:pt idx="14">
                  <c:v>1.1075624475511996</c:v>
                </c:pt>
                <c:pt idx="15">
                  <c:v>1.1075624475511996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1.1075624475511996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1.1075624475511996</c:v>
                </c:pt>
                <c:pt idx="30">
                  <c:v>0</c:v>
                </c:pt>
                <c:pt idx="31">
                  <c:v>0</c:v>
                </c:pt>
                <c:pt idx="32">
                  <c:v>1.1075624475511996</c:v>
                </c:pt>
                <c:pt idx="33">
                  <c:v>0</c:v>
                </c:pt>
                <c:pt idx="34">
                  <c:v>1.1075624475511996</c:v>
                </c:pt>
                <c:pt idx="35">
                  <c:v>1.1075624475511996</c:v>
                </c:pt>
                <c:pt idx="36">
                  <c:v>1.1075624475511996</c:v>
                </c:pt>
                <c:pt idx="37">
                  <c:v>1.1075624475511996</c:v>
                </c:pt>
                <c:pt idx="38">
                  <c:v>1.1075624475511996</c:v>
                </c:pt>
                <c:pt idx="39">
                  <c:v>1.1075624475511996</c:v>
                </c:pt>
                <c:pt idx="40">
                  <c:v>1.1075624475511996</c:v>
                </c:pt>
                <c:pt idx="41">
                  <c:v>1.1075624475511996</c:v>
                </c:pt>
                <c:pt idx="42">
                  <c:v>1.1075624475511996</c:v>
                </c:pt>
                <c:pt idx="43">
                  <c:v>1.9936124055921582</c:v>
                </c:pt>
                <c:pt idx="44">
                  <c:v>1.1075624475511996</c:v>
                </c:pt>
                <c:pt idx="45">
                  <c:v>1.9936124055921582</c:v>
                </c:pt>
                <c:pt idx="46">
                  <c:v>1.1075624475511996</c:v>
                </c:pt>
                <c:pt idx="47">
                  <c:v>1.1075624475511996</c:v>
                </c:pt>
                <c:pt idx="48">
                  <c:v>0</c:v>
                </c:pt>
                <c:pt idx="49">
                  <c:v>1.1075624475511996</c:v>
                </c:pt>
                <c:pt idx="50">
                  <c:v>1.1075624475511996</c:v>
                </c:pt>
                <c:pt idx="51">
                  <c:v>1.1075624475511996</c:v>
                </c:pt>
                <c:pt idx="52">
                  <c:v>1.1075624475511996</c:v>
                </c:pt>
                <c:pt idx="53">
                  <c:v>1.9936124055921582</c:v>
                </c:pt>
                <c:pt idx="54">
                  <c:v>1.1075624475511996</c:v>
                </c:pt>
                <c:pt idx="55">
                  <c:v>1.1075624475511996</c:v>
                </c:pt>
                <c:pt idx="56">
                  <c:v>1.1075624475511996</c:v>
                </c:pt>
                <c:pt idx="57">
                  <c:v>1.1075624475511996</c:v>
                </c:pt>
                <c:pt idx="58">
                  <c:v>1.1075624475511996</c:v>
                </c:pt>
                <c:pt idx="59">
                  <c:v>1.9936124055921582</c:v>
                </c:pt>
                <c:pt idx="60">
                  <c:v>1.1075624475511996</c:v>
                </c:pt>
                <c:pt idx="61">
                  <c:v>1.1075624475511996</c:v>
                </c:pt>
                <c:pt idx="62">
                  <c:v>1.9936124055921582</c:v>
                </c:pt>
                <c:pt idx="63">
                  <c:v>1.1075624475511996</c:v>
                </c:pt>
                <c:pt idx="64">
                  <c:v>1.1075624475511996</c:v>
                </c:pt>
                <c:pt idx="65">
                  <c:v>1.9936124055921582</c:v>
                </c:pt>
                <c:pt idx="66">
                  <c:v>1.9936124055921582</c:v>
                </c:pt>
                <c:pt idx="67">
                  <c:v>1.9936124055921582</c:v>
                </c:pt>
                <c:pt idx="68">
                  <c:v>1.9936124055921582</c:v>
                </c:pt>
                <c:pt idx="69">
                  <c:v>1.9936124055921582</c:v>
                </c:pt>
                <c:pt idx="70">
                  <c:v>1.9936124055921582</c:v>
                </c:pt>
                <c:pt idx="71">
                  <c:v>1.9936124055921582</c:v>
                </c:pt>
                <c:pt idx="72">
                  <c:v>1.9936124055921582</c:v>
                </c:pt>
                <c:pt idx="73">
                  <c:v>1.9936124055921582</c:v>
                </c:pt>
                <c:pt idx="74">
                  <c:v>1.9936124055921582</c:v>
                </c:pt>
                <c:pt idx="75">
                  <c:v>3.1011748531433594</c:v>
                </c:pt>
                <c:pt idx="76">
                  <c:v>1.9936124055921582</c:v>
                </c:pt>
                <c:pt idx="77">
                  <c:v>3.1011748531433594</c:v>
                </c:pt>
                <c:pt idx="78">
                  <c:v>1.9936124055921582</c:v>
                </c:pt>
                <c:pt idx="79">
                  <c:v>3.1011748531433594</c:v>
                </c:pt>
                <c:pt idx="80">
                  <c:v>3.1011748531433594</c:v>
                </c:pt>
                <c:pt idx="81">
                  <c:v>3.1011748531433594</c:v>
                </c:pt>
                <c:pt idx="82">
                  <c:v>3.1011748531433594</c:v>
                </c:pt>
                <c:pt idx="83">
                  <c:v>3.1011748531433594</c:v>
                </c:pt>
                <c:pt idx="84">
                  <c:v>4.2087373006945574</c:v>
                </c:pt>
                <c:pt idx="85">
                  <c:v>4.2087373006945574</c:v>
                </c:pt>
                <c:pt idx="86">
                  <c:v>4.2087373006945574</c:v>
                </c:pt>
                <c:pt idx="87">
                  <c:v>3.1011748531433594</c:v>
                </c:pt>
                <c:pt idx="88">
                  <c:v>3.1011748531433594</c:v>
                </c:pt>
                <c:pt idx="89">
                  <c:v>4.2087373006945574</c:v>
                </c:pt>
                <c:pt idx="90">
                  <c:v>4.2087373006945574</c:v>
                </c:pt>
                <c:pt idx="91">
                  <c:v>4.2087373006945574</c:v>
                </c:pt>
                <c:pt idx="92">
                  <c:v>4.2087373006945574</c:v>
                </c:pt>
                <c:pt idx="93">
                  <c:v>4.2087373006945574</c:v>
                </c:pt>
                <c:pt idx="94">
                  <c:v>4.2087373006945574</c:v>
                </c:pt>
                <c:pt idx="95">
                  <c:v>4.2087373006945574</c:v>
                </c:pt>
                <c:pt idx="96">
                  <c:v>4.2087373006945574</c:v>
                </c:pt>
                <c:pt idx="97">
                  <c:v>4.2087373006945574</c:v>
                </c:pt>
                <c:pt idx="98">
                  <c:v>4.2087373006945574</c:v>
                </c:pt>
                <c:pt idx="99">
                  <c:v>5.0947872587355096</c:v>
                </c:pt>
                <c:pt idx="100">
                  <c:v>4.2087373006945574</c:v>
                </c:pt>
                <c:pt idx="101">
                  <c:v>4.2087373006945574</c:v>
                </c:pt>
                <c:pt idx="102">
                  <c:v>5.0947872587355096</c:v>
                </c:pt>
                <c:pt idx="103">
                  <c:v>5.0947872587355096</c:v>
                </c:pt>
                <c:pt idx="104">
                  <c:v>5.0947872587355096</c:v>
                </c:pt>
                <c:pt idx="105">
                  <c:v>5.0947872587355096</c:v>
                </c:pt>
                <c:pt idx="106">
                  <c:v>5.0947872587355096</c:v>
                </c:pt>
                <c:pt idx="107">
                  <c:v>5.0947872587355096</c:v>
                </c:pt>
                <c:pt idx="108">
                  <c:v>5.0947872587355096</c:v>
                </c:pt>
                <c:pt idx="109">
                  <c:v>5.0947872587355096</c:v>
                </c:pt>
                <c:pt idx="110">
                  <c:v>6.2023497062867161</c:v>
                </c:pt>
                <c:pt idx="111">
                  <c:v>6.2023497062867161</c:v>
                </c:pt>
                <c:pt idx="112">
                  <c:v>6.2023497062867161</c:v>
                </c:pt>
                <c:pt idx="113">
                  <c:v>6.2023497062867161</c:v>
                </c:pt>
                <c:pt idx="114">
                  <c:v>5.0947872587355096</c:v>
                </c:pt>
                <c:pt idx="115">
                  <c:v>5.0947872587355096</c:v>
                </c:pt>
                <c:pt idx="116">
                  <c:v>5.0947872587355096</c:v>
                </c:pt>
                <c:pt idx="117">
                  <c:v>6.2023497062867161</c:v>
                </c:pt>
                <c:pt idx="118">
                  <c:v>6.2023497062867161</c:v>
                </c:pt>
                <c:pt idx="119">
                  <c:v>6.2023497062867161</c:v>
                </c:pt>
                <c:pt idx="120">
                  <c:v>5.0947872587355096</c:v>
                </c:pt>
                <c:pt idx="121">
                  <c:v>5.0947872587355096</c:v>
                </c:pt>
                <c:pt idx="122">
                  <c:v>5.0947872587355096</c:v>
                </c:pt>
                <c:pt idx="123">
                  <c:v>5.0947872587355096</c:v>
                </c:pt>
                <c:pt idx="124">
                  <c:v>6.2023497062867161</c:v>
                </c:pt>
                <c:pt idx="125">
                  <c:v>6.2023497062867161</c:v>
                </c:pt>
                <c:pt idx="126">
                  <c:v>5.0947872587355096</c:v>
                </c:pt>
                <c:pt idx="127">
                  <c:v>5.0947872587355096</c:v>
                </c:pt>
                <c:pt idx="128">
                  <c:v>5.0947872587355096</c:v>
                </c:pt>
                <c:pt idx="129">
                  <c:v>5.0947872587355096</c:v>
                </c:pt>
                <c:pt idx="130">
                  <c:v>5.0947872587355096</c:v>
                </c:pt>
                <c:pt idx="131">
                  <c:v>5.0947872587355096</c:v>
                </c:pt>
                <c:pt idx="132">
                  <c:v>5.0947872587355096</c:v>
                </c:pt>
                <c:pt idx="133">
                  <c:v>5.0947872587355096</c:v>
                </c:pt>
                <c:pt idx="134">
                  <c:v>5.0947872587355096</c:v>
                </c:pt>
                <c:pt idx="135">
                  <c:v>5.0947872587355096</c:v>
                </c:pt>
                <c:pt idx="136">
                  <c:v>5.0947872587355096</c:v>
                </c:pt>
                <c:pt idx="137">
                  <c:v>5.0947872587355096</c:v>
                </c:pt>
                <c:pt idx="138">
                  <c:v>5.0947872587355096</c:v>
                </c:pt>
                <c:pt idx="139">
                  <c:v>5.0947872587355096</c:v>
                </c:pt>
                <c:pt idx="140">
                  <c:v>5.0947872587355096</c:v>
                </c:pt>
                <c:pt idx="141">
                  <c:v>5.0947872587355096</c:v>
                </c:pt>
                <c:pt idx="142">
                  <c:v>5.0947872587355096</c:v>
                </c:pt>
                <c:pt idx="143">
                  <c:v>5.0947872587355096</c:v>
                </c:pt>
                <c:pt idx="144">
                  <c:v>5.0947872587355096</c:v>
                </c:pt>
                <c:pt idx="145">
                  <c:v>5.0947872587355096</c:v>
                </c:pt>
                <c:pt idx="146">
                  <c:v>5.0947872587355096</c:v>
                </c:pt>
                <c:pt idx="147">
                  <c:v>5.0947872587355096</c:v>
                </c:pt>
                <c:pt idx="148">
                  <c:v>5.0947872587355096</c:v>
                </c:pt>
                <c:pt idx="149">
                  <c:v>5.0947872587355096</c:v>
                </c:pt>
                <c:pt idx="150">
                  <c:v>5.0947872587355096</c:v>
                </c:pt>
                <c:pt idx="151">
                  <c:v>5.0947872587355096</c:v>
                </c:pt>
                <c:pt idx="152">
                  <c:v>5.0947872587355096</c:v>
                </c:pt>
                <c:pt idx="153">
                  <c:v>5.0947872587355096</c:v>
                </c:pt>
                <c:pt idx="154">
                  <c:v>5.0947872587355096</c:v>
                </c:pt>
                <c:pt idx="155">
                  <c:v>4.2087373006945574</c:v>
                </c:pt>
                <c:pt idx="156">
                  <c:v>5.0947872587355096</c:v>
                </c:pt>
                <c:pt idx="157">
                  <c:v>5.0947872587355096</c:v>
                </c:pt>
                <c:pt idx="158">
                  <c:v>4.2087373006945574</c:v>
                </c:pt>
                <c:pt idx="159">
                  <c:v>4.2087373006945574</c:v>
                </c:pt>
                <c:pt idx="160">
                  <c:v>5.0947872587355096</c:v>
                </c:pt>
                <c:pt idx="161">
                  <c:v>4.2087373006945574</c:v>
                </c:pt>
                <c:pt idx="162">
                  <c:v>5.0947872587355096</c:v>
                </c:pt>
                <c:pt idx="163">
                  <c:v>5.0947872587355096</c:v>
                </c:pt>
                <c:pt idx="164">
                  <c:v>4.2087373006945574</c:v>
                </c:pt>
                <c:pt idx="165">
                  <c:v>4.2087373006945574</c:v>
                </c:pt>
                <c:pt idx="166">
                  <c:v>4.2087373006945574</c:v>
                </c:pt>
                <c:pt idx="167">
                  <c:v>4.2087373006945574</c:v>
                </c:pt>
                <c:pt idx="168">
                  <c:v>5.0947872587355096</c:v>
                </c:pt>
                <c:pt idx="169">
                  <c:v>5.0947872587355096</c:v>
                </c:pt>
                <c:pt idx="170">
                  <c:v>5.0947872587355096</c:v>
                </c:pt>
                <c:pt idx="171">
                  <c:v>4.2087373006945574</c:v>
                </c:pt>
                <c:pt idx="172">
                  <c:v>4.2087373006945574</c:v>
                </c:pt>
                <c:pt idx="173">
                  <c:v>5.0947872587355096</c:v>
                </c:pt>
                <c:pt idx="174">
                  <c:v>4.2087373006945574</c:v>
                </c:pt>
                <c:pt idx="175">
                  <c:v>4.2087373006945574</c:v>
                </c:pt>
                <c:pt idx="176">
                  <c:v>5.0947872587355096</c:v>
                </c:pt>
                <c:pt idx="177">
                  <c:v>5.0947872587355096</c:v>
                </c:pt>
                <c:pt idx="178">
                  <c:v>5.0947872587355096</c:v>
                </c:pt>
                <c:pt idx="179">
                  <c:v>5.0947872587355096</c:v>
                </c:pt>
                <c:pt idx="180">
                  <c:v>5.0947872587355096</c:v>
                </c:pt>
                <c:pt idx="181">
                  <c:v>5.0947872587355096</c:v>
                </c:pt>
                <c:pt idx="182">
                  <c:v>5.0947872587355096</c:v>
                </c:pt>
                <c:pt idx="183">
                  <c:v>5.0947872587355096</c:v>
                </c:pt>
                <c:pt idx="184">
                  <c:v>5.0947872587355096</c:v>
                </c:pt>
                <c:pt idx="185">
                  <c:v>5.0947872587355096</c:v>
                </c:pt>
                <c:pt idx="186">
                  <c:v>5.0947872587355096</c:v>
                </c:pt>
                <c:pt idx="187">
                  <c:v>5.0947872587355096</c:v>
                </c:pt>
                <c:pt idx="188">
                  <c:v>5.0947872587355096</c:v>
                </c:pt>
                <c:pt idx="189">
                  <c:v>4.2087373006945574</c:v>
                </c:pt>
                <c:pt idx="190">
                  <c:v>5.0947872587355096</c:v>
                </c:pt>
                <c:pt idx="191">
                  <c:v>4.2087373006945574</c:v>
                </c:pt>
                <c:pt idx="192">
                  <c:v>5.0947872587355096</c:v>
                </c:pt>
                <c:pt idx="193">
                  <c:v>5.0947872587355096</c:v>
                </c:pt>
                <c:pt idx="194">
                  <c:v>5.0947872587355096</c:v>
                </c:pt>
                <c:pt idx="195">
                  <c:v>4.2087373006945574</c:v>
                </c:pt>
                <c:pt idx="196">
                  <c:v>5.0947872587355096</c:v>
                </c:pt>
                <c:pt idx="197">
                  <c:v>5.0947872587355096</c:v>
                </c:pt>
                <c:pt idx="198">
                  <c:v>5.0947872587355096</c:v>
                </c:pt>
                <c:pt idx="199">
                  <c:v>5.0947872587355096</c:v>
                </c:pt>
                <c:pt idx="200">
                  <c:v>4.2087373006945574</c:v>
                </c:pt>
                <c:pt idx="201">
                  <c:v>5.0947872587355096</c:v>
                </c:pt>
                <c:pt idx="202">
                  <c:v>5.0947872587355096</c:v>
                </c:pt>
                <c:pt idx="203">
                  <c:v>5.0947872587355096</c:v>
                </c:pt>
                <c:pt idx="204">
                  <c:v>5.0947872587355096</c:v>
                </c:pt>
                <c:pt idx="205">
                  <c:v>5.0947872587355096</c:v>
                </c:pt>
                <c:pt idx="206">
                  <c:v>5.0947872587355096</c:v>
                </c:pt>
                <c:pt idx="207">
                  <c:v>5.0947872587355096</c:v>
                </c:pt>
                <c:pt idx="208">
                  <c:v>5.0947872587355096</c:v>
                </c:pt>
                <c:pt idx="209">
                  <c:v>4.2087373006945574</c:v>
                </c:pt>
                <c:pt idx="210">
                  <c:v>5.0947872587355096</c:v>
                </c:pt>
                <c:pt idx="211">
                  <c:v>5.0947872587355096</c:v>
                </c:pt>
                <c:pt idx="212">
                  <c:v>5.0947872587355096</c:v>
                </c:pt>
                <c:pt idx="213">
                  <c:v>5.0947872587355096</c:v>
                </c:pt>
                <c:pt idx="214">
                  <c:v>5.0947872587355096</c:v>
                </c:pt>
                <c:pt idx="215">
                  <c:v>4.2087373006945574</c:v>
                </c:pt>
                <c:pt idx="216">
                  <c:v>5.0947872587355096</c:v>
                </c:pt>
                <c:pt idx="217">
                  <c:v>5.0947872587355096</c:v>
                </c:pt>
                <c:pt idx="218">
                  <c:v>5.0947872587355096</c:v>
                </c:pt>
                <c:pt idx="219">
                  <c:v>5.0947872587355096</c:v>
                </c:pt>
                <c:pt idx="220">
                  <c:v>5.0947872587355096</c:v>
                </c:pt>
                <c:pt idx="221">
                  <c:v>5.0947872587355096</c:v>
                </c:pt>
                <c:pt idx="222">
                  <c:v>5.0947872587355096</c:v>
                </c:pt>
                <c:pt idx="223">
                  <c:v>5.0947872587355096</c:v>
                </c:pt>
                <c:pt idx="224">
                  <c:v>5.0947872587355096</c:v>
                </c:pt>
                <c:pt idx="225">
                  <c:v>5.0947872587355096</c:v>
                </c:pt>
                <c:pt idx="226">
                  <c:v>5.0947872587355096</c:v>
                </c:pt>
                <c:pt idx="227">
                  <c:v>5.0947872587355096</c:v>
                </c:pt>
                <c:pt idx="228">
                  <c:v>5.0947872587355096</c:v>
                </c:pt>
                <c:pt idx="229">
                  <c:v>5.0947872587355096</c:v>
                </c:pt>
                <c:pt idx="230">
                  <c:v>5.0947872587355096</c:v>
                </c:pt>
                <c:pt idx="231">
                  <c:v>5.0947872587355096</c:v>
                </c:pt>
                <c:pt idx="232">
                  <c:v>4.2087373006945574</c:v>
                </c:pt>
                <c:pt idx="233">
                  <c:v>5.0947872587355096</c:v>
                </c:pt>
                <c:pt idx="234">
                  <c:v>5.0947872587355096</c:v>
                </c:pt>
                <c:pt idx="235">
                  <c:v>5.0947872587355096</c:v>
                </c:pt>
                <c:pt idx="236">
                  <c:v>5.0947872587355096</c:v>
                </c:pt>
                <c:pt idx="237">
                  <c:v>5.0947872587355096</c:v>
                </c:pt>
                <c:pt idx="238">
                  <c:v>5.0947872587355096</c:v>
                </c:pt>
                <c:pt idx="239">
                  <c:v>5.0947872587355096</c:v>
                </c:pt>
                <c:pt idx="240">
                  <c:v>5.0947872587355096</c:v>
                </c:pt>
                <c:pt idx="241">
                  <c:v>5.0947872587355096</c:v>
                </c:pt>
                <c:pt idx="242">
                  <c:v>5.0947872587355096</c:v>
                </c:pt>
                <c:pt idx="243">
                  <c:v>5.0947872587355096</c:v>
                </c:pt>
                <c:pt idx="244">
                  <c:v>5.0947872587355096</c:v>
                </c:pt>
                <c:pt idx="245">
                  <c:v>5.0947872587355096</c:v>
                </c:pt>
                <c:pt idx="246">
                  <c:v>5.0947872587355096</c:v>
                </c:pt>
                <c:pt idx="247">
                  <c:v>4.2087373006945574</c:v>
                </c:pt>
                <c:pt idx="248">
                  <c:v>5.0947872587355096</c:v>
                </c:pt>
                <c:pt idx="249">
                  <c:v>5.0947872587355096</c:v>
                </c:pt>
                <c:pt idx="250">
                  <c:v>5.0947872587355096</c:v>
                </c:pt>
                <c:pt idx="251">
                  <c:v>5.0947872587355096</c:v>
                </c:pt>
                <c:pt idx="252">
                  <c:v>5.0947872587355096</c:v>
                </c:pt>
                <c:pt idx="253">
                  <c:v>5.0947872587355096</c:v>
                </c:pt>
                <c:pt idx="254">
                  <c:v>5.0947872587355096</c:v>
                </c:pt>
                <c:pt idx="255">
                  <c:v>5.0947872587355096</c:v>
                </c:pt>
                <c:pt idx="256">
                  <c:v>5.0947872587355096</c:v>
                </c:pt>
                <c:pt idx="257">
                  <c:v>5.0947872587355096</c:v>
                </c:pt>
                <c:pt idx="258">
                  <c:v>5.0947872587355096</c:v>
                </c:pt>
                <c:pt idx="259">
                  <c:v>5.0947872587355096</c:v>
                </c:pt>
                <c:pt idx="260">
                  <c:v>5.0947872587355096</c:v>
                </c:pt>
                <c:pt idx="261">
                  <c:v>5.0947872587355096</c:v>
                </c:pt>
                <c:pt idx="262">
                  <c:v>5.0947872587355096</c:v>
                </c:pt>
                <c:pt idx="263">
                  <c:v>5.0947872587355096</c:v>
                </c:pt>
                <c:pt idx="264">
                  <c:v>5.0947872587355096</c:v>
                </c:pt>
                <c:pt idx="265">
                  <c:v>5.0947872587355096</c:v>
                </c:pt>
                <c:pt idx="266">
                  <c:v>5.0947872587355096</c:v>
                </c:pt>
                <c:pt idx="267">
                  <c:v>5.0947872587355096</c:v>
                </c:pt>
                <c:pt idx="268">
                  <c:v>5.0947872587355096</c:v>
                </c:pt>
                <c:pt idx="269">
                  <c:v>5.0947872587355096</c:v>
                </c:pt>
                <c:pt idx="270">
                  <c:v>5.0947872587355096</c:v>
                </c:pt>
                <c:pt idx="271">
                  <c:v>5.0947872587355096</c:v>
                </c:pt>
                <c:pt idx="272">
                  <c:v>5.0947872587355096</c:v>
                </c:pt>
                <c:pt idx="273">
                  <c:v>5.0947872587355096</c:v>
                </c:pt>
                <c:pt idx="274">
                  <c:v>5.0947872587355096</c:v>
                </c:pt>
                <c:pt idx="275">
                  <c:v>5.0947872587355096</c:v>
                </c:pt>
                <c:pt idx="276">
                  <c:v>4.2087373006945574</c:v>
                </c:pt>
                <c:pt idx="277">
                  <c:v>5.0947872587355096</c:v>
                </c:pt>
                <c:pt idx="278">
                  <c:v>5.0947872587355096</c:v>
                </c:pt>
                <c:pt idx="279">
                  <c:v>5.0947872587355096</c:v>
                </c:pt>
                <c:pt idx="280">
                  <c:v>5.0947872587355096</c:v>
                </c:pt>
                <c:pt idx="281">
                  <c:v>5.0947872587355096</c:v>
                </c:pt>
                <c:pt idx="282">
                  <c:v>5.0947872587355096</c:v>
                </c:pt>
                <c:pt idx="283">
                  <c:v>5.0947872587355096</c:v>
                </c:pt>
                <c:pt idx="284">
                  <c:v>5.0947872587355096</c:v>
                </c:pt>
                <c:pt idx="285">
                  <c:v>5.0947872587355096</c:v>
                </c:pt>
                <c:pt idx="286">
                  <c:v>5.0947872587355096</c:v>
                </c:pt>
                <c:pt idx="287">
                  <c:v>5.0947872587355096</c:v>
                </c:pt>
                <c:pt idx="288">
                  <c:v>5.0947872587355096</c:v>
                </c:pt>
                <c:pt idx="289">
                  <c:v>5.0947872587355096</c:v>
                </c:pt>
                <c:pt idx="290">
                  <c:v>5.0947872587355096</c:v>
                </c:pt>
                <c:pt idx="291">
                  <c:v>5.0947872587355096</c:v>
                </c:pt>
                <c:pt idx="292">
                  <c:v>5.0947872587355096</c:v>
                </c:pt>
                <c:pt idx="293">
                  <c:v>5.0947872587355096</c:v>
                </c:pt>
                <c:pt idx="294">
                  <c:v>5.0947872587355096</c:v>
                </c:pt>
                <c:pt idx="295">
                  <c:v>5.0947872587355096</c:v>
                </c:pt>
                <c:pt idx="296">
                  <c:v>5.0947872587355096</c:v>
                </c:pt>
                <c:pt idx="297">
                  <c:v>5.0947872587355096</c:v>
                </c:pt>
                <c:pt idx="298">
                  <c:v>5.0947872587355096</c:v>
                </c:pt>
                <c:pt idx="299">
                  <c:v>5.0947872587355096</c:v>
                </c:pt>
                <c:pt idx="300">
                  <c:v>5.0947872587355096</c:v>
                </c:pt>
                <c:pt idx="301">
                  <c:v>5.0947872587355096</c:v>
                </c:pt>
                <c:pt idx="302">
                  <c:v>5.0947872587355096</c:v>
                </c:pt>
                <c:pt idx="303">
                  <c:v>5.0947872587355096</c:v>
                </c:pt>
                <c:pt idx="304">
                  <c:v>5.0947872587355096</c:v>
                </c:pt>
                <c:pt idx="305">
                  <c:v>5.0947872587355096</c:v>
                </c:pt>
                <c:pt idx="306">
                  <c:v>5.0947872587355096</c:v>
                </c:pt>
                <c:pt idx="307">
                  <c:v>4.2087373006945574</c:v>
                </c:pt>
                <c:pt idx="308">
                  <c:v>5.0947872587355096</c:v>
                </c:pt>
                <c:pt idx="309">
                  <c:v>5.0947872587355096</c:v>
                </c:pt>
                <c:pt idx="310">
                  <c:v>5.0947872587355096</c:v>
                </c:pt>
                <c:pt idx="311">
                  <c:v>5.0947872587355096</c:v>
                </c:pt>
                <c:pt idx="312">
                  <c:v>5.0947872587355096</c:v>
                </c:pt>
                <c:pt idx="313">
                  <c:v>5.0947872587355096</c:v>
                </c:pt>
                <c:pt idx="314">
                  <c:v>5.0947872587355096</c:v>
                </c:pt>
                <c:pt idx="315">
                  <c:v>5.0947872587355096</c:v>
                </c:pt>
                <c:pt idx="316">
                  <c:v>5.0947872587355096</c:v>
                </c:pt>
                <c:pt idx="317">
                  <c:v>5.0947872587355096</c:v>
                </c:pt>
                <c:pt idx="318">
                  <c:v>5.0947872587355096</c:v>
                </c:pt>
                <c:pt idx="319">
                  <c:v>5.0947872587355096</c:v>
                </c:pt>
                <c:pt idx="320">
                  <c:v>5.0947872587355096</c:v>
                </c:pt>
                <c:pt idx="321">
                  <c:v>5.0947872587355096</c:v>
                </c:pt>
                <c:pt idx="322">
                  <c:v>5.0947872587355096</c:v>
                </c:pt>
                <c:pt idx="323">
                  <c:v>5.0947872587355096</c:v>
                </c:pt>
                <c:pt idx="324">
                  <c:v>5.0947872587355096</c:v>
                </c:pt>
                <c:pt idx="325">
                  <c:v>5.0947872587355096</c:v>
                </c:pt>
                <c:pt idx="326">
                  <c:v>5.0947872587355096</c:v>
                </c:pt>
                <c:pt idx="327">
                  <c:v>5.0947872587355096</c:v>
                </c:pt>
                <c:pt idx="328">
                  <c:v>5.0947872587355096</c:v>
                </c:pt>
                <c:pt idx="329">
                  <c:v>5.0947872587355096</c:v>
                </c:pt>
                <c:pt idx="330">
                  <c:v>5.0947872587355096</c:v>
                </c:pt>
                <c:pt idx="331">
                  <c:v>5.0947872587355096</c:v>
                </c:pt>
                <c:pt idx="332">
                  <c:v>5.0947872587355096</c:v>
                </c:pt>
                <c:pt idx="333">
                  <c:v>5.0947872587355096</c:v>
                </c:pt>
                <c:pt idx="334">
                  <c:v>5.0947872587355096</c:v>
                </c:pt>
                <c:pt idx="335">
                  <c:v>4.2087373006945574</c:v>
                </c:pt>
                <c:pt idx="336">
                  <c:v>5.0947872587355096</c:v>
                </c:pt>
                <c:pt idx="337">
                  <c:v>5.0947872587355096</c:v>
                </c:pt>
                <c:pt idx="338">
                  <c:v>5.0947872587355096</c:v>
                </c:pt>
                <c:pt idx="339">
                  <c:v>5.0947872587355096</c:v>
                </c:pt>
                <c:pt idx="340">
                  <c:v>5.0947872587355096</c:v>
                </c:pt>
                <c:pt idx="341">
                  <c:v>5.0947872587355096</c:v>
                </c:pt>
                <c:pt idx="342">
                  <c:v>5.0947872587355096</c:v>
                </c:pt>
                <c:pt idx="343">
                  <c:v>5.0947872587355096</c:v>
                </c:pt>
                <c:pt idx="344">
                  <c:v>5.0947872587355096</c:v>
                </c:pt>
                <c:pt idx="345">
                  <c:v>5.0947872587355096</c:v>
                </c:pt>
                <c:pt idx="346">
                  <c:v>5.0947872587355096</c:v>
                </c:pt>
                <c:pt idx="347">
                  <c:v>5.0947872587355096</c:v>
                </c:pt>
                <c:pt idx="348">
                  <c:v>5.0947872587355096</c:v>
                </c:pt>
                <c:pt idx="349">
                  <c:v>5.0947872587355096</c:v>
                </c:pt>
                <c:pt idx="350">
                  <c:v>5.0947872587355096</c:v>
                </c:pt>
                <c:pt idx="351">
                  <c:v>5.0947872587355096</c:v>
                </c:pt>
                <c:pt idx="352">
                  <c:v>5.0947872587355096</c:v>
                </c:pt>
                <c:pt idx="353">
                  <c:v>5.0947872587355096</c:v>
                </c:pt>
                <c:pt idx="354">
                  <c:v>5.0947872587355096</c:v>
                </c:pt>
                <c:pt idx="355">
                  <c:v>4.2087373006945574</c:v>
                </c:pt>
                <c:pt idx="356">
                  <c:v>5.0947872587355096</c:v>
                </c:pt>
                <c:pt idx="357">
                  <c:v>4.2087373006945574</c:v>
                </c:pt>
                <c:pt idx="358">
                  <c:v>4.2087373006945574</c:v>
                </c:pt>
                <c:pt idx="359">
                  <c:v>5.0947872587355096</c:v>
                </c:pt>
                <c:pt idx="360">
                  <c:v>5.0947872587355096</c:v>
                </c:pt>
                <c:pt idx="361">
                  <c:v>5.0947872587355096</c:v>
                </c:pt>
                <c:pt idx="362">
                  <c:v>5.0947872587355096</c:v>
                </c:pt>
                <c:pt idx="363">
                  <c:v>5.0947872587355096</c:v>
                </c:pt>
                <c:pt idx="364">
                  <c:v>4.2087373006945574</c:v>
                </c:pt>
                <c:pt idx="365">
                  <c:v>4.2087373006945574</c:v>
                </c:pt>
                <c:pt idx="366">
                  <c:v>4.2087373006945574</c:v>
                </c:pt>
                <c:pt idx="367">
                  <c:v>5.0947872587355096</c:v>
                </c:pt>
                <c:pt idx="368">
                  <c:v>4.2087373006945574</c:v>
                </c:pt>
                <c:pt idx="369">
                  <c:v>4.2087373006945574</c:v>
                </c:pt>
                <c:pt idx="370">
                  <c:v>4.2087373006945574</c:v>
                </c:pt>
                <c:pt idx="371">
                  <c:v>5.0947872587355096</c:v>
                </c:pt>
                <c:pt idx="372">
                  <c:v>5.0947872587355096</c:v>
                </c:pt>
                <c:pt idx="373">
                  <c:v>4.2087373006945574</c:v>
                </c:pt>
                <c:pt idx="374">
                  <c:v>5.0947872587355096</c:v>
                </c:pt>
                <c:pt idx="375">
                  <c:v>5.0947872587355096</c:v>
                </c:pt>
                <c:pt idx="376">
                  <c:v>4.2087373006945574</c:v>
                </c:pt>
                <c:pt idx="377">
                  <c:v>5.0947872587355096</c:v>
                </c:pt>
                <c:pt idx="378">
                  <c:v>5.0947872587355096</c:v>
                </c:pt>
                <c:pt idx="379">
                  <c:v>5.0947872587355096</c:v>
                </c:pt>
                <c:pt idx="380">
                  <c:v>5.0947872587355096</c:v>
                </c:pt>
                <c:pt idx="381">
                  <c:v>5.0947872587355096</c:v>
                </c:pt>
                <c:pt idx="382">
                  <c:v>5.0947872587355096</c:v>
                </c:pt>
                <c:pt idx="383">
                  <c:v>5.0947872587355096</c:v>
                </c:pt>
                <c:pt idx="384">
                  <c:v>5.0947872587355096</c:v>
                </c:pt>
                <c:pt idx="385">
                  <c:v>5.0947872587355096</c:v>
                </c:pt>
                <c:pt idx="386">
                  <c:v>5.0947872587355096</c:v>
                </c:pt>
                <c:pt idx="387">
                  <c:v>4.2087373006945574</c:v>
                </c:pt>
                <c:pt idx="388">
                  <c:v>5.0947872587355096</c:v>
                </c:pt>
                <c:pt idx="389">
                  <c:v>5.0947872587355096</c:v>
                </c:pt>
                <c:pt idx="390">
                  <c:v>4.2087373006945574</c:v>
                </c:pt>
                <c:pt idx="391">
                  <c:v>5.0947872587355096</c:v>
                </c:pt>
                <c:pt idx="392">
                  <c:v>5.0947872587355096</c:v>
                </c:pt>
                <c:pt idx="393">
                  <c:v>4.2087373006945574</c:v>
                </c:pt>
                <c:pt idx="394">
                  <c:v>4.2087373006945574</c:v>
                </c:pt>
                <c:pt idx="395">
                  <c:v>5.0947872587355096</c:v>
                </c:pt>
                <c:pt idx="396">
                  <c:v>4.2087373006945574</c:v>
                </c:pt>
                <c:pt idx="397">
                  <c:v>5.0947872587355096</c:v>
                </c:pt>
                <c:pt idx="398">
                  <c:v>4.2087373006945574</c:v>
                </c:pt>
                <c:pt idx="399">
                  <c:v>4.2087373006945574</c:v>
                </c:pt>
                <c:pt idx="400">
                  <c:v>4.2087373006945574</c:v>
                </c:pt>
                <c:pt idx="401">
                  <c:v>5.0947872587355096</c:v>
                </c:pt>
                <c:pt idx="402">
                  <c:v>4.2087373006945574</c:v>
                </c:pt>
                <c:pt idx="403">
                  <c:v>4.2087373006945574</c:v>
                </c:pt>
                <c:pt idx="404">
                  <c:v>4.2087373006945574</c:v>
                </c:pt>
                <c:pt idx="405">
                  <c:v>4.2087373006945574</c:v>
                </c:pt>
                <c:pt idx="406">
                  <c:v>4.2087373006945574</c:v>
                </c:pt>
                <c:pt idx="407">
                  <c:v>5.0947872587355096</c:v>
                </c:pt>
                <c:pt idx="408">
                  <c:v>4.2087373006945574</c:v>
                </c:pt>
                <c:pt idx="409">
                  <c:v>5.0947872587355096</c:v>
                </c:pt>
                <c:pt idx="410">
                  <c:v>4.2087373006945574</c:v>
                </c:pt>
                <c:pt idx="411">
                  <c:v>5.0947872587355096</c:v>
                </c:pt>
                <c:pt idx="412">
                  <c:v>5.0947872587355096</c:v>
                </c:pt>
                <c:pt idx="413">
                  <c:v>5.0947872587355096</c:v>
                </c:pt>
                <c:pt idx="414">
                  <c:v>5.0947872587355096</c:v>
                </c:pt>
                <c:pt idx="415">
                  <c:v>5.0947872587355096</c:v>
                </c:pt>
                <c:pt idx="416">
                  <c:v>5.0947872587355096</c:v>
                </c:pt>
                <c:pt idx="417">
                  <c:v>5.0947872587355096</c:v>
                </c:pt>
                <c:pt idx="418">
                  <c:v>5.0947872587355096</c:v>
                </c:pt>
                <c:pt idx="419">
                  <c:v>4.2087373006945574</c:v>
                </c:pt>
                <c:pt idx="420">
                  <c:v>4.2087373006945574</c:v>
                </c:pt>
                <c:pt idx="421">
                  <c:v>5.0947872587355096</c:v>
                </c:pt>
                <c:pt idx="422">
                  <c:v>5.0947872587355096</c:v>
                </c:pt>
                <c:pt idx="423">
                  <c:v>4.2087373006945574</c:v>
                </c:pt>
                <c:pt idx="424">
                  <c:v>4.2087373006945574</c:v>
                </c:pt>
                <c:pt idx="425">
                  <c:v>5.0947872587355096</c:v>
                </c:pt>
                <c:pt idx="426">
                  <c:v>4.2087373006945574</c:v>
                </c:pt>
                <c:pt idx="427">
                  <c:v>5.0947872587355096</c:v>
                </c:pt>
                <c:pt idx="428">
                  <c:v>5.0947872587355096</c:v>
                </c:pt>
                <c:pt idx="429">
                  <c:v>4.2087373006945574</c:v>
                </c:pt>
                <c:pt idx="430">
                  <c:v>4.2087373006945574</c:v>
                </c:pt>
                <c:pt idx="431">
                  <c:v>5.0947872587355096</c:v>
                </c:pt>
                <c:pt idx="432">
                  <c:v>5.0947872587355096</c:v>
                </c:pt>
                <c:pt idx="433">
                  <c:v>5.0947872587355096</c:v>
                </c:pt>
                <c:pt idx="434">
                  <c:v>4.2087373006945574</c:v>
                </c:pt>
                <c:pt idx="435">
                  <c:v>5.0947872587355096</c:v>
                </c:pt>
                <c:pt idx="436">
                  <c:v>5.0947872587355096</c:v>
                </c:pt>
                <c:pt idx="437">
                  <c:v>5.0947872587355096</c:v>
                </c:pt>
                <c:pt idx="438">
                  <c:v>5.0947872587355096</c:v>
                </c:pt>
                <c:pt idx="439">
                  <c:v>5.0947872587355096</c:v>
                </c:pt>
                <c:pt idx="440">
                  <c:v>5.0947872587355096</c:v>
                </c:pt>
                <c:pt idx="441">
                  <c:v>5.0947872587355096</c:v>
                </c:pt>
                <c:pt idx="442">
                  <c:v>5.0947872587355096</c:v>
                </c:pt>
                <c:pt idx="443">
                  <c:v>5.0947872587355096</c:v>
                </c:pt>
                <c:pt idx="444">
                  <c:v>5.0947872587355096</c:v>
                </c:pt>
                <c:pt idx="445">
                  <c:v>5.0947872587355096</c:v>
                </c:pt>
                <c:pt idx="446">
                  <c:v>5.0947872587355096</c:v>
                </c:pt>
                <c:pt idx="447">
                  <c:v>5.0947872587355096</c:v>
                </c:pt>
                <c:pt idx="448">
                  <c:v>5.0947872587355096</c:v>
                </c:pt>
                <c:pt idx="449">
                  <c:v>4.2087373006945574</c:v>
                </c:pt>
                <c:pt idx="450">
                  <c:v>5.0947872587355096</c:v>
                </c:pt>
                <c:pt idx="451">
                  <c:v>5.0947872587355096</c:v>
                </c:pt>
                <c:pt idx="452">
                  <c:v>5.0947872587355096</c:v>
                </c:pt>
                <c:pt idx="453">
                  <c:v>4.2087373006945574</c:v>
                </c:pt>
                <c:pt idx="454">
                  <c:v>5.0947872587355096</c:v>
                </c:pt>
                <c:pt idx="455">
                  <c:v>5.0947872587355096</c:v>
                </c:pt>
                <c:pt idx="456">
                  <c:v>5.0947872587355096</c:v>
                </c:pt>
                <c:pt idx="457">
                  <c:v>5.0947872587355096</c:v>
                </c:pt>
                <c:pt idx="458">
                  <c:v>5.0947872587355096</c:v>
                </c:pt>
                <c:pt idx="459">
                  <c:v>4.2087373006945574</c:v>
                </c:pt>
                <c:pt idx="460">
                  <c:v>5.0947872587355096</c:v>
                </c:pt>
                <c:pt idx="461">
                  <c:v>5.0947872587355096</c:v>
                </c:pt>
                <c:pt idx="462">
                  <c:v>5.0947872587355096</c:v>
                </c:pt>
                <c:pt idx="463">
                  <c:v>5.0947872587355096</c:v>
                </c:pt>
                <c:pt idx="464">
                  <c:v>5.0947872587355096</c:v>
                </c:pt>
                <c:pt idx="465">
                  <c:v>4.2087373006945574</c:v>
                </c:pt>
                <c:pt idx="466">
                  <c:v>5.0947872587355096</c:v>
                </c:pt>
                <c:pt idx="467">
                  <c:v>4.2087373006945574</c:v>
                </c:pt>
                <c:pt idx="468">
                  <c:v>5.0947872587355096</c:v>
                </c:pt>
                <c:pt idx="469">
                  <c:v>7.088399664327679</c:v>
                </c:pt>
                <c:pt idx="470">
                  <c:v>7.088399664327679</c:v>
                </c:pt>
                <c:pt idx="471">
                  <c:v>4.2087373006945574</c:v>
                </c:pt>
                <c:pt idx="472">
                  <c:v>3.1011748531433594</c:v>
                </c:pt>
                <c:pt idx="473">
                  <c:v>4.2087373006945574</c:v>
                </c:pt>
                <c:pt idx="474">
                  <c:v>6.2023497062867161</c:v>
                </c:pt>
                <c:pt idx="475">
                  <c:v>6.2023497062867161</c:v>
                </c:pt>
                <c:pt idx="476">
                  <c:v>7.088399664327679</c:v>
                </c:pt>
                <c:pt idx="477">
                  <c:v>6.2023497062867161</c:v>
                </c:pt>
                <c:pt idx="478">
                  <c:v>6.2023497062867161</c:v>
                </c:pt>
                <c:pt idx="479">
                  <c:v>5.0947872587355096</c:v>
                </c:pt>
                <c:pt idx="480">
                  <c:v>5.0947872587355096</c:v>
                </c:pt>
                <c:pt idx="481">
                  <c:v>6.2023497062867161</c:v>
                </c:pt>
                <c:pt idx="482">
                  <c:v>8.1959621118788739</c:v>
                </c:pt>
                <c:pt idx="483">
                  <c:v>4.2087373006945574</c:v>
                </c:pt>
                <c:pt idx="484">
                  <c:v>5.0947872587355096</c:v>
                </c:pt>
                <c:pt idx="485">
                  <c:v>7.088399664327679</c:v>
                </c:pt>
                <c:pt idx="486">
                  <c:v>9.3035245594300768</c:v>
                </c:pt>
                <c:pt idx="487">
                  <c:v>7.088399664327679</c:v>
                </c:pt>
                <c:pt idx="488">
                  <c:v>5.0947872587355096</c:v>
                </c:pt>
                <c:pt idx="489">
                  <c:v>5.0947872587355096</c:v>
                </c:pt>
                <c:pt idx="490">
                  <c:v>7.088399664327679</c:v>
                </c:pt>
                <c:pt idx="491">
                  <c:v>8.1959621118788739</c:v>
                </c:pt>
                <c:pt idx="492">
                  <c:v>6.2023497062867161</c:v>
                </c:pt>
                <c:pt idx="493">
                  <c:v>5.0947872587355096</c:v>
                </c:pt>
                <c:pt idx="494">
                  <c:v>5.0947872587355096</c:v>
                </c:pt>
                <c:pt idx="495">
                  <c:v>5.0947872587355096</c:v>
                </c:pt>
                <c:pt idx="496">
                  <c:v>6.2023497062867161</c:v>
                </c:pt>
                <c:pt idx="497">
                  <c:v>6.2023497062867161</c:v>
                </c:pt>
                <c:pt idx="498">
                  <c:v>6.2023497062867161</c:v>
                </c:pt>
                <c:pt idx="499">
                  <c:v>6.2023497062867161</c:v>
                </c:pt>
                <c:pt idx="500">
                  <c:v>5.0947872587355096</c:v>
                </c:pt>
                <c:pt idx="501">
                  <c:v>5.0947872587355096</c:v>
                </c:pt>
                <c:pt idx="502">
                  <c:v>5.0947872587355096</c:v>
                </c:pt>
                <c:pt idx="503">
                  <c:v>5.0947872587355096</c:v>
                </c:pt>
                <c:pt idx="504">
                  <c:v>6.2023497062867161</c:v>
                </c:pt>
                <c:pt idx="505">
                  <c:v>6.2023497062867161</c:v>
                </c:pt>
                <c:pt idx="506">
                  <c:v>6.2023497062867161</c:v>
                </c:pt>
                <c:pt idx="507">
                  <c:v>6.2023497062867161</c:v>
                </c:pt>
                <c:pt idx="508">
                  <c:v>6.2023497062867161</c:v>
                </c:pt>
                <c:pt idx="509">
                  <c:v>6.2023497062867161</c:v>
                </c:pt>
                <c:pt idx="510">
                  <c:v>5.0947872587355096</c:v>
                </c:pt>
                <c:pt idx="511">
                  <c:v>5.0947872587355096</c:v>
                </c:pt>
                <c:pt idx="512">
                  <c:v>5.0947872587355096</c:v>
                </c:pt>
                <c:pt idx="513">
                  <c:v>6.2023497062867161</c:v>
                </c:pt>
                <c:pt idx="514">
                  <c:v>5.0947872587355096</c:v>
                </c:pt>
                <c:pt idx="515">
                  <c:v>5.0947872587355096</c:v>
                </c:pt>
                <c:pt idx="516">
                  <c:v>5.0947872587355096</c:v>
                </c:pt>
                <c:pt idx="517">
                  <c:v>5.0947872587355096</c:v>
                </c:pt>
                <c:pt idx="518">
                  <c:v>5.0947872587355096</c:v>
                </c:pt>
                <c:pt idx="519">
                  <c:v>6.2023497062867161</c:v>
                </c:pt>
                <c:pt idx="520">
                  <c:v>5.0947872587355096</c:v>
                </c:pt>
                <c:pt idx="521">
                  <c:v>5.0947872587355096</c:v>
                </c:pt>
                <c:pt idx="522">
                  <c:v>5.0947872587355096</c:v>
                </c:pt>
                <c:pt idx="523">
                  <c:v>5.0947872587355096</c:v>
                </c:pt>
                <c:pt idx="524">
                  <c:v>5.0947872587355096</c:v>
                </c:pt>
                <c:pt idx="525">
                  <c:v>5.0947872587355096</c:v>
                </c:pt>
                <c:pt idx="526">
                  <c:v>5.0947872587355096</c:v>
                </c:pt>
                <c:pt idx="527">
                  <c:v>5.0947872587355096</c:v>
                </c:pt>
                <c:pt idx="528">
                  <c:v>5.0947872587355096</c:v>
                </c:pt>
                <c:pt idx="529">
                  <c:v>5.0947872587355096</c:v>
                </c:pt>
                <c:pt idx="530">
                  <c:v>5.0947872587355096</c:v>
                </c:pt>
                <c:pt idx="531">
                  <c:v>5.0947872587355096</c:v>
                </c:pt>
                <c:pt idx="532">
                  <c:v>5.0947872587355096</c:v>
                </c:pt>
                <c:pt idx="533">
                  <c:v>5.0947872587355096</c:v>
                </c:pt>
                <c:pt idx="534">
                  <c:v>5.0947872587355096</c:v>
                </c:pt>
                <c:pt idx="535">
                  <c:v>5.0947872587355096</c:v>
                </c:pt>
                <c:pt idx="536">
                  <c:v>5.0947872587355096</c:v>
                </c:pt>
                <c:pt idx="537">
                  <c:v>5.0947872587355096</c:v>
                </c:pt>
                <c:pt idx="538">
                  <c:v>5.0947872587355096</c:v>
                </c:pt>
                <c:pt idx="539">
                  <c:v>5.0947872587355096</c:v>
                </c:pt>
                <c:pt idx="540">
                  <c:v>5.0947872587355096</c:v>
                </c:pt>
                <c:pt idx="541">
                  <c:v>5.0947872587355096</c:v>
                </c:pt>
                <c:pt idx="542">
                  <c:v>6.2023497062867161</c:v>
                </c:pt>
                <c:pt idx="543">
                  <c:v>6.2023497062867161</c:v>
                </c:pt>
                <c:pt idx="544">
                  <c:v>5.0947872587355096</c:v>
                </c:pt>
                <c:pt idx="545">
                  <c:v>5.0947872587355096</c:v>
                </c:pt>
                <c:pt idx="546">
                  <c:v>5.0947872587355096</c:v>
                </c:pt>
                <c:pt idx="547">
                  <c:v>5.0947872587355096</c:v>
                </c:pt>
                <c:pt idx="548">
                  <c:v>5.0947872587355096</c:v>
                </c:pt>
                <c:pt idx="549">
                  <c:v>5.0947872587355096</c:v>
                </c:pt>
                <c:pt idx="550">
                  <c:v>6.2023497062867161</c:v>
                </c:pt>
                <c:pt idx="551">
                  <c:v>6.2023497062867161</c:v>
                </c:pt>
                <c:pt idx="552">
                  <c:v>6.2023497062867161</c:v>
                </c:pt>
                <c:pt idx="553">
                  <c:v>6.2023497062867161</c:v>
                </c:pt>
                <c:pt idx="554">
                  <c:v>6.2023497062867161</c:v>
                </c:pt>
                <c:pt idx="555">
                  <c:v>5.0947872587355096</c:v>
                </c:pt>
                <c:pt idx="556">
                  <c:v>6.2023497062867161</c:v>
                </c:pt>
                <c:pt idx="557">
                  <c:v>5.0947872587355096</c:v>
                </c:pt>
                <c:pt idx="558">
                  <c:v>6.2023497062867161</c:v>
                </c:pt>
                <c:pt idx="559">
                  <c:v>6.2023497062867161</c:v>
                </c:pt>
                <c:pt idx="560">
                  <c:v>5.0947872587355096</c:v>
                </c:pt>
                <c:pt idx="561">
                  <c:v>5.0947872587355096</c:v>
                </c:pt>
                <c:pt idx="562">
                  <c:v>5.0947872587355096</c:v>
                </c:pt>
                <c:pt idx="563">
                  <c:v>6.2023497062867161</c:v>
                </c:pt>
                <c:pt idx="564">
                  <c:v>6.2023497062867161</c:v>
                </c:pt>
                <c:pt idx="565">
                  <c:v>6.2023497062867161</c:v>
                </c:pt>
                <c:pt idx="566">
                  <c:v>6.2023497062867161</c:v>
                </c:pt>
                <c:pt idx="567">
                  <c:v>6.2023497062867161</c:v>
                </c:pt>
                <c:pt idx="568">
                  <c:v>6.2023497062867161</c:v>
                </c:pt>
                <c:pt idx="569">
                  <c:v>5.0947872587355096</c:v>
                </c:pt>
                <c:pt idx="570">
                  <c:v>5.0947872587355096</c:v>
                </c:pt>
                <c:pt idx="571">
                  <c:v>6.2023497062867161</c:v>
                </c:pt>
                <c:pt idx="572">
                  <c:v>6.2023497062867161</c:v>
                </c:pt>
                <c:pt idx="573">
                  <c:v>6.2023497062867161</c:v>
                </c:pt>
                <c:pt idx="574">
                  <c:v>6.2023497062867161</c:v>
                </c:pt>
                <c:pt idx="575">
                  <c:v>5.0947872587355096</c:v>
                </c:pt>
                <c:pt idx="576">
                  <c:v>5.0947872587355096</c:v>
                </c:pt>
                <c:pt idx="577">
                  <c:v>6.2023497062867161</c:v>
                </c:pt>
                <c:pt idx="578">
                  <c:v>6.2023497062867161</c:v>
                </c:pt>
                <c:pt idx="579">
                  <c:v>6.2023497062867161</c:v>
                </c:pt>
                <c:pt idx="580">
                  <c:v>6.2023497062867161</c:v>
                </c:pt>
                <c:pt idx="581">
                  <c:v>5.0947872587355096</c:v>
                </c:pt>
                <c:pt idx="582">
                  <c:v>6.2023497062867161</c:v>
                </c:pt>
                <c:pt idx="583">
                  <c:v>6.2023497062867161</c:v>
                </c:pt>
                <c:pt idx="584">
                  <c:v>6.2023497062867161</c:v>
                </c:pt>
                <c:pt idx="585">
                  <c:v>6.2023497062867161</c:v>
                </c:pt>
                <c:pt idx="586">
                  <c:v>5.0947872587355096</c:v>
                </c:pt>
                <c:pt idx="587">
                  <c:v>5.0947872587355096</c:v>
                </c:pt>
                <c:pt idx="588">
                  <c:v>6.2023497062867161</c:v>
                </c:pt>
                <c:pt idx="589">
                  <c:v>6.2023497062867161</c:v>
                </c:pt>
                <c:pt idx="590">
                  <c:v>6.2023497062867161</c:v>
                </c:pt>
                <c:pt idx="591">
                  <c:v>6.2023497062867161</c:v>
                </c:pt>
                <c:pt idx="592">
                  <c:v>5.0947872587355096</c:v>
                </c:pt>
                <c:pt idx="593">
                  <c:v>6.2023497062867161</c:v>
                </c:pt>
                <c:pt idx="594">
                  <c:v>5.0947872587355096</c:v>
                </c:pt>
                <c:pt idx="595">
                  <c:v>5.0947872587355096</c:v>
                </c:pt>
                <c:pt idx="596">
                  <c:v>5.0947872587355096</c:v>
                </c:pt>
                <c:pt idx="597">
                  <c:v>5.0947872587355096</c:v>
                </c:pt>
                <c:pt idx="598">
                  <c:v>5.0947872587355096</c:v>
                </c:pt>
                <c:pt idx="599">
                  <c:v>5.0947872587355096</c:v>
                </c:pt>
                <c:pt idx="600">
                  <c:v>5.0947872587355096</c:v>
                </c:pt>
                <c:pt idx="601">
                  <c:v>5.0947872587355096</c:v>
                </c:pt>
                <c:pt idx="602">
                  <c:v>5.0947872587355096</c:v>
                </c:pt>
                <c:pt idx="603">
                  <c:v>5.0947872587355096</c:v>
                </c:pt>
                <c:pt idx="604">
                  <c:v>5.0947872587355096</c:v>
                </c:pt>
                <c:pt idx="605">
                  <c:v>5.0947872587355096</c:v>
                </c:pt>
                <c:pt idx="606">
                  <c:v>5.0947872587355096</c:v>
                </c:pt>
                <c:pt idx="607">
                  <c:v>5.0947872587355096</c:v>
                </c:pt>
                <c:pt idx="608">
                  <c:v>5.0947872587355096</c:v>
                </c:pt>
                <c:pt idx="609">
                  <c:v>6.2023497062867161</c:v>
                </c:pt>
                <c:pt idx="610">
                  <c:v>5.0947872587355096</c:v>
                </c:pt>
                <c:pt idx="611">
                  <c:v>5.0947872587355096</c:v>
                </c:pt>
                <c:pt idx="612">
                  <c:v>6.2023497062867161</c:v>
                </c:pt>
                <c:pt idx="613">
                  <c:v>5.0947872587355096</c:v>
                </c:pt>
                <c:pt idx="614">
                  <c:v>6.2023497062867161</c:v>
                </c:pt>
                <c:pt idx="615">
                  <c:v>6.2023497062867161</c:v>
                </c:pt>
                <c:pt idx="616">
                  <c:v>5.0947872587355096</c:v>
                </c:pt>
                <c:pt idx="617">
                  <c:v>5.0947872587355096</c:v>
                </c:pt>
                <c:pt idx="618">
                  <c:v>6.2023497062867161</c:v>
                </c:pt>
                <c:pt idx="619">
                  <c:v>5.0947872587355096</c:v>
                </c:pt>
                <c:pt idx="620">
                  <c:v>5.0947872587355096</c:v>
                </c:pt>
                <c:pt idx="621">
                  <c:v>6.2023497062867161</c:v>
                </c:pt>
                <c:pt idx="622">
                  <c:v>5.0947872587355096</c:v>
                </c:pt>
                <c:pt idx="623">
                  <c:v>5.0947872587355096</c:v>
                </c:pt>
                <c:pt idx="624">
                  <c:v>5.0947872587355096</c:v>
                </c:pt>
                <c:pt idx="625">
                  <c:v>6.2023497062867161</c:v>
                </c:pt>
                <c:pt idx="626">
                  <c:v>6.2023497062867161</c:v>
                </c:pt>
                <c:pt idx="627">
                  <c:v>5.0947872587355096</c:v>
                </c:pt>
                <c:pt idx="628">
                  <c:v>5.0947872587355096</c:v>
                </c:pt>
                <c:pt idx="629">
                  <c:v>5.0947872587355096</c:v>
                </c:pt>
                <c:pt idx="630">
                  <c:v>5.0947872587355096</c:v>
                </c:pt>
                <c:pt idx="631">
                  <c:v>5.0947872587355096</c:v>
                </c:pt>
                <c:pt idx="632">
                  <c:v>5.0947872587355096</c:v>
                </c:pt>
                <c:pt idx="633">
                  <c:v>5.0947872587355096</c:v>
                </c:pt>
                <c:pt idx="634">
                  <c:v>6.2023497062867161</c:v>
                </c:pt>
                <c:pt idx="635">
                  <c:v>5.0947872587355096</c:v>
                </c:pt>
                <c:pt idx="636">
                  <c:v>5.0947872587355096</c:v>
                </c:pt>
                <c:pt idx="637">
                  <c:v>5.0947872587355096</c:v>
                </c:pt>
                <c:pt idx="638">
                  <c:v>5.0947872587355096</c:v>
                </c:pt>
                <c:pt idx="639">
                  <c:v>5.0947872587355096</c:v>
                </c:pt>
                <c:pt idx="640">
                  <c:v>5.0947872587355096</c:v>
                </c:pt>
                <c:pt idx="641">
                  <c:v>6.2023497062867161</c:v>
                </c:pt>
                <c:pt idx="642">
                  <c:v>5.0947872587355096</c:v>
                </c:pt>
                <c:pt idx="643">
                  <c:v>5.0947872587355096</c:v>
                </c:pt>
                <c:pt idx="644">
                  <c:v>6.2023497062867161</c:v>
                </c:pt>
                <c:pt idx="645">
                  <c:v>6.2023497062867161</c:v>
                </c:pt>
                <c:pt idx="646">
                  <c:v>6.2023497062867161</c:v>
                </c:pt>
                <c:pt idx="647">
                  <c:v>5.0947872587355096</c:v>
                </c:pt>
                <c:pt idx="648">
                  <c:v>5.0947872587355096</c:v>
                </c:pt>
                <c:pt idx="649">
                  <c:v>5.0947872587355096</c:v>
                </c:pt>
                <c:pt idx="650">
                  <c:v>6.2023497062867161</c:v>
                </c:pt>
                <c:pt idx="651">
                  <c:v>6.2023497062867161</c:v>
                </c:pt>
                <c:pt idx="652">
                  <c:v>6.2023497062867161</c:v>
                </c:pt>
                <c:pt idx="653">
                  <c:v>5.0947872587355096</c:v>
                </c:pt>
                <c:pt idx="654">
                  <c:v>5.0947872587355096</c:v>
                </c:pt>
                <c:pt idx="655">
                  <c:v>5.0947872587355096</c:v>
                </c:pt>
                <c:pt idx="656">
                  <c:v>5.0947872587355096</c:v>
                </c:pt>
                <c:pt idx="657">
                  <c:v>5.0947872587355096</c:v>
                </c:pt>
                <c:pt idx="658">
                  <c:v>5.0947872587355096</c:v>
                </c:pt>
                <c:pt idx="659">
                  <c:v>5.0947872587355096</c:v>
                </c:pt>
                <c:pt idx="660">
                  <c:v>6.2023497062867161</c:v>
                </c:pt>
                <c:pt idx="661">
                  <c:v>5.0947872587355096</c:v>
                </c:pt>
                <c:pt idx="662">
                  <c:v>5.0947872587355096</c:v>
                </c:pt>
                <c:pt idx="663">
                  <c:v>5.0947872587355096</c:v>
                </c:pt>
                <c:pt idx="664">
                  <c:v>6.2023497062867161</c:v>
                </c:pt>
                <c:pt idx="665">
                  <c:v>5.0947872587355096</c:v>
                </c:pt>
                <c:pt idx="666">
                  <c:v>6.2023497062867161</c:v>
                </c:pt>
                <c:pt idx="667">
                  <c:v>5.0947872587355096</c:v>
                </c:pt>
                <c:pt idx="668">
                  <c:v>5.0947872587355096</c:v>
                </c:pt>
                <c:pt idx="669">
                  <c:v>5.0947872587355096</c:v>
                </c:pt>
                <c:pt idx="670">
                  <c:v>5.0947872587355096</c:v>
                </c:pt>
                <c:pt idx="671">
                  <c:v>5.0947872587355096</c:v>
                </c:pt>
                <c:pt idx="672">
                  <c:v>6.2023497062867161</c:v>
                </c:pt>
                <c:pt idx="673">
                  <c:v>5.0947872587355096</c:v>
                </c:pt>
                <c:pt idx="674">
                  <c:v>5.0947872587355096</c:v>
                </c:pt>
                <c:pt idx="675">
                  <c:v>5.0947872587355096</c:v>
                </c:pt>
                <c:pt idx="676">
                  <c:v>5.0947872587355096</c:v>
                </c:pt>
                <c:pt idx="677">
                  <c:v>5.0947872587355096</c:v>
                </c:pt>
                <c:pt idx="678">
                  <c:v>5.0947872587355096</c:v>
                </c:pt>
                <c:pt idx="679">
                  <c:v>5.0947872587355096</c:v>
                </c:pt>
                <c:pt idx="680">
                  <c:v>5.0947872587355096</c:v>
                </c:pt>
                <c:pt idx="681">
                  <c:v>4.2087373006945574</c:v>
                </c:pt>
                <c:pt idx="682">
                  <c:v>5.0947872587355096</c:v>
                </c:pt>
                <c:pt idx="683">
                  <c:v>5.0947872587355096</c:v>
                </c:pt>
                <c:pt idx="684">
                  <c:v>5.0947872587355096</c:v>
                </c:pt>
                <c:pt idx="685">
                  <c:v>5.0947872587355096</c:v>
                </c:pt>
                <c:pt idx="686">
                  <c:v>5.0947872587355096</c:v>
                </c:pt>
                <c:pt idx="687">
                  <c:v>5.0947872587355096</c:v>
                </c:pt>
                <c:pt idx="688">
                  <c:v>4.2087373006945574</c:v>
                </c:pt>
                <c:pt idx="689">
                  <c:v>5.0947872587355096</c:v>
                </c:pt>
                <c:pt idx="690">
                  <c:v>5.0947872587355096</c:v>
                </c:pt>
                <c:pt idx="691">
                  <c:v>5.0947872587355096</c:v>
                </c:pt>
                <c:pt idx="692">
                  <c:v>5.0947872587355096</c:v>
                </c:pt>
                <c:pt idx="693">
                  <c:v>5.0947872587355096</c:v>
                </c:pt>
                <c:pt idx="694">
                  <c:v>5.0947872587355096</c:v>
                </c:pt>
                <c:pt idx="695">
                  <c:v>5.0947872587355096</c:v>
                </c:pt>
                <c:pt idx="696">
                  <c:v>5.0947872587355096</c:v>
                </c:pt>
                <c:pt idx="697">
                  <c:v>5.0947872587355096</c:v>
                </c:pt>
                <c:pt idx="698">
                  <c:v>5.0947872587355096</c:v>
                </c:pt>
                <c:pt idx="699">
                  <c:v>5.0947872587355096</c:v>
                </c:pt>
                <c:pt idx="700">
                  <c:v>5.0947872587355096</c:v>
                </c:pt>
                <c:pt idx="701">
                  <c:v>5.0947872587355096</c:v>
                </c:pt>
                <c:pt idx="702">
                  <c:v>5.0947872587355096</c:v>
                </c:pt>
                <c:pt idx="703">
                  <c:v>5.0947872587355096</c:v>
                </c:pt>
                <c:pt idx="704">
                  <c:v>5.0947872587355096</c:v>
                </c:pt>
                <c:pt idx="705">
                  <c:v>5.0947872587355096</c:v>
                </c:pt>
                <c:pt idx="706">
                  <c:v>5.0947872587355096</c:v>
                </c:pt>
                <c:pt idx="707">
                  <c:v>5.0947872587355096</c:v>
                </c:pt>
                <c:pt idx="708">
                  <c:v>5.0947872587355096</c:v>
                </c:pt>
                <c:pt idx="709">
                  <c:v>5.0947872587355096</c:v>
                </c:pt>
                <c:pt idx="710">
                  <c:v>5.0947872587355096</c:v>
                </c:pt>
                <c:pt idx="711">
                  <c:v>5.0947872587355096</c:v>
                </c:pt>
                <c:pt idx="712">
                  <c:v>5.0947872587355096</c:v>
                </c:pt>
                <c:pt idx="713">
                  <c:v>5.0947872587355096</c:v>
                </c:pt>
                <c:pt idx="714">
                  <c:v>5.0947872587355096</c:v>
                </c:pt>
                <c:pt idx="715">
                  <c:v>5.0947872587355096</c:v>
                </c:pt>
                <c:pt idx="716">
                  <c:v>5.0947872587355096</c:v>
                </c:pt>
                <c:pt idx="717">
                  <c:v>5.0947872587355096</c:v>
                </c:pt>
                <c:pt idx="718">
                  <c:v>5.0947872587355096</c:v>
                </c:pt>
                <c:pt idx="719">
                  <c:v>5.0947872587355096</c:v>
                </c:pt>
                <c:pt idx="720">
                  <c:v>5.0947872587355096</c:v>
                </c:pt>
                <c:pt idx="721">
                  <c:v>5.0947872587355096</c:v>
                </c:pt>
                <c:pt idx="722">
                  <c:v>5.0947872587355096</c:v>
                </c:pt>
                <c:pt idx="723">
                  <c:v>5.0947872587355096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4138752"/>
        <c:axId val="94140672"/>
      </c:scatterChart>
      <c:valAx>
        <c:axId val="9413875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</a:t>
                </a:r>
                <a:r>
                  <a:rPr lang="en-US" sz="1400" dirty="0"/>
                  <a:t>injected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4140672"/>
        <c:crosses val="autoZero"/>
        <c:crossBetween val="midCat"/>
      </c:valAx>
      <c:valAx>
        <c:axId val="94140672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Apparent viscosity 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413875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219685039370078"/>
          <c:y val="3.288203557888604E-2"/>
          <c:w val="0.67217957130358974"/>
          <c:h val="0.73444808982210552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'[foam displace oil.xlsx]A90FSV'!$P$4:$P$1619</c:f>
              <c:numCache>
                <c:formatCode>General</c:formatCode>
                <c:ptCount val="161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</c:numCache>
            </c:numRef>
          </c:xVal>
          <c:yVal>
            <c:numRef>
              <c:f>'[foam displace oil.xlsx]A90FSV'!$F$4:$F$1619</c:f>
              <c:numCache>
                <c:formatCode>General</c:formatCode>
                <c:ptCount val="1616"/>
                <c:pt idx="0">
                  <c:v>0</c:v>
                </c:pt>
                <c:pt idx="1">
                  <c:v>0</c:v>
                </c:pt>
                <c:pt idx="2">
                  <c:v>0.16000000000000003</c:v>
                </c:pt>
                <c:pt idx="3">
                  <c:v>0.2400000000000001</c:v>
                </c:pt>
                <c:pt idx="4">
                  <c:v>0.28000000000000008</c:v>
                </c:pt>
                <c:pt idx="5">
                  <c:v>0.2900000000000002</c:v>
                </c:pt>
                <c:pt idx="6">
                  <c:v>0.32000000000000023</c:v>
                </c:pt>
                <c:pt idx="7">
                  <c:v>0.33000000000000035</c:v>
                </c:pt>
                <c:pt idx="8">
                  <c:v>0.34000000000000008</c:v>
                </c:pt>
                <c:pt idx="9">
                  <c:v>0.34000000000000008</c:v>
                </c:pt>
                <c:pt idx="10">
                  <c:v>0.3500000000000002</c:v>
                </c:pt>
                <c:pt idx="11">
                  <c:v>0.3500000000000002</c:v>
                </c:pt>
                <c:pt idx="12">
                  <c:v>0.37000000000000022</c:v>
                </c:pt>
                <c:pt idx="13">
                  <c:v>0.34000000000000008</c:v>
                </c:pt>
                <c:pt idx="14">
                  <c:v>0.23</c:v>
                </c:pt>
                <c:pt idx="15">
                  <c:v>0.17</c:v>
                </c:pt>
                <c:pt idx="16">
                  <c:v>0.12000000000000002</c:v>
                </c:pt>
                <c:pt idx="17">
                  <c:v>0.10999999999999999</c:v>
                </c:pt>
                <c:pt idx="18">
                  <c:v>8.0000000000000043E-2</c:v>
                </c:pt>
                <c:pt idx="19">
                  <c:v>6.0000000000000032E-2</c:v>
                </c:pt>
                <c:pt idx="20">
                  <c:v>7.0000000000000021E-2</c:v>
                </c:pt>
                <c:pt idx="21">
                  <c:v>9.0000000000000024E-2</c:v>
                </c:pt>
                <c:pt idx="22">
                  <c:v>9.0000000000000024E-2</c:v>
                </c:pt>
                <c:pt idx="23">
                  <c:v>9.0000000000000024E-2</c:v>
                </c:pt>
                <c:pt idx="24">
                  <c:v>9.0000000000000024E-2</c:v>
                </c:pt>
                <c:pt idx="25">
                  <c:v>9.0000000000000024E-2</c:v>
                </c:pt>
                <c:pt idx="26">
                  <c:v>9.0000000000000024E-2</c:v>
                </c:pt>
                <c:pt idx="27">
                  <c:v>9.0000000000000024E-2</c:v>
                </c:pt>
                <c:pt idx="28">
                  <c:v>9.0000000000000024E-2</c:v>
                </c:pt>
                <c:pt idx="29">
                  <c:v>9.0000000000000024E-2</c:v>
                </c:pt>
                <c:pt idx="30">
                  <c:v>9.0000000000000024E-2</c:v>
                </c:pt>
                <c:pt idx="31">
                  <c:v>9.0000000000000024E-2</c:v>
                </c:pt>
                <c:pt idx="32">
                  <c:v>8.0000000000000043E-2</c:v>
                </c:pt>
                <c:pt idx="33">
                  <c:v>8.0000000000000043E-2</c:v>
                </c:pt>
                <c:pt idx="34">
                  <c:v>9.0000000000000024E-2</c:v>
                </c:pt>
                <c:pt idx="35">
                  <c:v>8.0000000000000043E-2</c:v>
                </c:pt>
                <c:pt idx="36">
                  <c:v>8.0000000000000043E-2</c:v>
                </c:pt>
                <c:pt idx="37">
                  <c:v>8.0000000000000043E-2</c:v>
                </c:pt>
                <c:pt idx="38">
                  <c:v>9.0000000000000024E-2</c:v>
                </c:pt>
                <c:pt idx="39">
                  <c:v>9.0000000000000024E-2</c:v>
                </c:pt>
                <c:pt idx="40">
                  <c:v>9.0000000000000024E-2</c:v>
                </c:pt>
                <c:pt idx="41">
                  <c:v>9.0000000000000024E-2</c:v>
                </c:pt>
                <c:pt idx="42">
                  <c:v>9.0000000000000024E-2</c:v>
                </c:pt>
                <c:pt idx="43">
                  <c:v>8.0000000000000043E-2</c:v>
                </c:pt>
                <c:pt idx="44">
                  <c:v>9.0000000000000024E-2</c:v>
                </c:pt>
                <c:pt idx="45">
                  <c:v>9.0000000000000024E-2</c:v>
                </c:pt>
                <c:pt idx="46">
                  <c:v>9.0000000000000024E-2</c:v>
                </c:pt>
                <c:pt idx="47">
                  <c:v>9.0000000000000024E-2</c:v>
                </c:pt>
                <c:pt idx="48">
                  <c:v>9.0000000000000024E-2</c:v>
                </c:pt>
                <c:pt idx="49">
                  <c:v>9.0000000000000024E-2</c:v>
                </c:pt>
                <c:pt idx="50">
                  <c:v>9.0000000000000024E-2</c:v>
                </c:pt>
                <c:pt idx="51">
                  <c:v>9.0000000000000024E-2</c:v>
                </c:pt>
                <c:pt idx="52">
                  <c:v>9.0000000000000024E-2</c:v>
                </c:pt>
                <c:pt idx="53">
                  <c:v>9.0000000000000024E-2</c:v>
                </c:pt>
                <c:pt idx="54">
                  <c:v>9.0000000000000024E-2</c:v>
                </c:pt>
                <c:pt idx="55">
                  <c:v>0.1</c:v>
                </c:pt>
                <c:pt idx="56">
                  <c:v>9.0000000000000024E-2</c:v>
                </c:pt>
                <c:pt idx="57">
                  <c:v>0.1</c:v>
                </c:pt>
                <c:pt idx="58">
                  <c:v>0.1</c:v>
                </c:pt>
                <c:pt idx="59">
                  <c:v>9.0000000000000024E-2</c:v>
                </c:pt>
                <c:pt idx="60">
                  <c:v>0.1</c:v>
                </c:pt>
                <c:pt idx="61">
                  <c:v>0.1</c:v>
                </c:pt>
                <c:pt idx="62">
                  <c:v>0.1</c:v>
                </c:pt>
                <c:pt idx="63">
                  <c:v>0.1</c:v>
                </c:pt>
                <c:pt idx="64">
                  <c:v>0.1</c:v>
                </c:pt>
                <c:pt idx="65">
                  <c:v>0.1</c:v>
                </c:pt>
                <c:pt idx="66">
                  <c:v>0.1</c:v>
                </c:pt>
                <c:pt idx="67">
                  <c:v>0.1</c:v>
                </c:pt>
                <c:pt idx="68">
                  <c:v>0.1</c:v>
                </c:pt>
                <c:pt idx="69">
                  <c:v>0.1</c:v>
                </c:pt>
                <c:pt idx="70">
                  <c:v>0.10999999999999999</c:v>
                </c:pt>
                <c:pt idx="71">
                  <c:v>0.1</c:v>
                </c:pt>
                <c:pt idx="72">
                  <c:v>0.1</c:v>
                </c:pt>
                <c:pt idx="73">
                  <c:v>0.1</c:v>
                </c:pt>
                <c:pt idx="74">
                  <c:v>0.10999999999999999</c:v>
                </c:pt>
                <c:pt idx="75">
                  <c:v>0.1</c:v>
                </c:pt>
                <c:pt idx="76">
                  <c:v>0.10999999999999999</c:v>
                </c:pt>
                <c:pt idx="77">
                  <c:v>0.1</c:v>
                </c:pt>
                <c:pt idx="78">
                  <c:v>0.10999999999999999</c:v>
                </c:pt>
                <c:pt idx="79">
                  <c:v>0.1</c:v>
                </c:pt>
                <c:pt idx="80">
                  <c:v>0.1</c:v>
                </c:pt>
                <c:pt idx="81">
                  <c:v>0.10999999999999999</c:v>
                </c:pt>
                <c:pt idx="82">
                  <c:v>0.1</c:v>
                </c:pt>
                <c:pt idx="83">
                  <c:v>0.1</c:v>
                </c:pt>
                <c:pt idx="84">
                  <c:v>0.1</c:v>
                </c:pt>
                <c:pt idx="85">
                  <c:v>0.1</c:v>
                </c:pt>
                <c:pt idx="86">
                  <c:v>0.1</c:v>
                </c:pt>
                <c:pt idx="87">
                  <c:v>0.1</c:v>
                </c:pt>
                <c:pt idx="88">
                  <c:v>0.10999999999999999</c:v>
                </c:pt>
                <c:pt idx="89">
                  <c:v>0.10999999999999999</c:v>
                </c:pt>
                <c:pt idx="90">
                  <c:v>0.10999999999999999</c:v>
                </c:pt>
                <c:pt idx="91">
                  <c:v>0.1</c:v>
                </c:pt>
                <c:pt idx="92">
                  <c:v>0.1</c:v>
                </c:pt>
                <c:pt idx="93">
                  <c:v>0.10999999999999999</c:v>
                </c:pt>
                <c:pt idx="94">
                  <c:v>0.12000000000000002</c:v>
                </c:pt>
                <c:pt idx="95">
                  <c:v>0.12000000000000002</c:v>
                </c:pt>
                <c:pt idx="96">
                  <c:v>0.10999999999999999</c:v>
                </c:pt>
                <c:pt idx="97">
                  <c:v>0.10999999999999999</c:v>
                </c:pt>
                <c:pt idx="98">
                  <c:v>0.10999999999999999</c:v>
                </c:pt>
                <c:pt idx="99">
                  <c:v>0.10999999999999999</c:v>
                </c:pt>
                <c:pt idx="100">
                  <c:v>0.10999999999999999</c:v>
                </c:pt>
                <c:pt idx="101">
                  <c:v>0.10999999999999999</c:v>
                </c:pt>
                <c:pt idx="102">
                  <c:v>0.10999999999999999</c:v>
                </c:pt>
                <c:pt idx="103">
                  <c:v>0.12000000000000002</c:v>
                </c:pt>
                <c:pt idx="104">
                  <c:v>0.10999999999999999</c:v>
                </c:pt>
                <c:pt idx="105">
                  <c:v>0.12000000000000002</c:v>
                </c:pt>
                <c:pt idx="106">
                  <c:v>0.12000000000000002</c:v>
                </c:pt>
                <c:pt idx="107">
                  <c:v>0.10999999999999999</c:v>
                </c:pt>
                <c:pt idx="108">
                  <c:v>0.12000000000000002</c:v>
                </c:pt>
                <c:pt idx="109">
                  <c:v>0.12000000000000002</c:v>
                </c:pt>
                <c:pt idx="110">
                  <c:v>0.12000000000000002</c:v>
                </c:pt>
                <c:pt idx="111">
                  <c:v>0.13</c:v>
                </c:pt>
                <c:pt idx="112">
                  <c:v>0.13</c:v>
                </c:pt>
                <c:pt idx="113">
                  <c:v>0.13</c:v>
                </c:pt>
                <c:pt idx="114">
                  <c:v>0.14000000000000001</c:v>
                </c:pt>
                <c:pt idx="115">
                  <c:v>0.14000000000000001</c:v>
                </c:pt>
                <c:pt idx="116">
                  <c:v>0.14000000000000001</c:v>
                </c:pt>
                <c:pt idx="117">
                  <c:v>0.14000000000000001</c:v>
                </c:pt>
                <c:pt idx="118">
                  <c:v>0.14000000000000001</c:v>
                </c:pt>
                <c:pt idx="119">
                  <c:v>0.14000000000000001</c:v>
                </c:pt>
                <c:pt idx="120">
                  <c:v>0.14000000000000001</c:v>
                </c:pt>
                <c:pt idx="121">
                  <c:v>0.14000000000000001</c:v>
                </c:pt>
                <c:pt idx="122">
                  <c:v>0.15000000000000013</c:v>
                </c:pt>
                <c:pt idx="123">
                  <c:v>0.16000000000000003</c:v>
                </c:pt>
                <c:pt idx="124">
                  <c:v>0.15000000000000013</c:v>
                </c:pt>
                <c:pt idx="125">
                  <c:v>0.16000000000000003</c:v>
                </c:pt>
                <c:pt idx="126">
                  <c:v>0.17</c:v>
                </c:pt>
                <c:pt idx="127">
                  <c:v>0.1800000000000001</c:v>
                </c:pt>
                <c:pt idx="128">
                  <c:v>0.19</c:v>
                </c:pt>
                <c:pt idx="129">
                  <c:v>0.2</c:v>
                </c:pt>
                <c:pt idx="130">
                  <c:v>0.21000000000000013</c:v>
                </c:pt>
                <c:pt idx="131">
                  <c:v>0.21000000000000013</c:v>
                </c:pt>
                <c:pt idx="132">
                  <c:v>0.21000000000000013</c:v>
                </c:pt>
                <c:pt idx="133">
                  <c:v>0.22000000000000003</c:v>
                </c:pt>
                <c:pt idx="134">
                  <c:v>0.22000000000000003</c:v>
                </c:pt>
                <c:pt idx="135">
                  <c:v>0.23</c:v>
                </c:pt>
                <c:pt idx="136">
                  <c:v>0.23</c:v>
                </c:pt>
                <c:pt idx="137">
                  <c:v>0.26</c:v>
                </c:pt>
                <c:pt idx="138">
                  <c:v>0.25</c:v>
                </c:pt>
                <c:pt idx="139">
                  <c:v>0.2400000000000001</c:v>
                </c:pt>
                <c:pt idx="140">
                  <c:v>0.2400000000000001</c:v>
                </c:pt>
                <c:pt idx="141">
                  <c:v>0.25</c:v>
                </c:pt>
                <c:pt idx="142">
                  <c:v>0.25</c:v>
                </c:pt>
                <c:pt idx="143">
                  <c:v>0.28000000000000008</c:v>
                </c:pt>
                <c:pt idx="144">
                  <c:v>0.27</c:v>
                </c:pt>
                <c:pt idx="145">
                  <c:v>0.26</c:v>
                </c:pt>
                <c:pt idx="146">
                  <c:v>0.2400000000000001</c:v>
                </c:pt>
                <c:pt idx="147">
                  <c:v>0.25</c:v>
                </c:pt>
                <c:pt idx="148">
                  <c:v>0.26</c:v>
                </c:pt>
                <c:pt idx="149">
                  <c:v>0.2900000000000002</c:v>
                </c:pt>
                <c:pt idx="150">
                  <c:v>0.27</c:v>
                </c:pt>
                <c:pt idx="151">
                  <c:v>0.25</c:v>
                </c:pt>
                <c:pt idx="152">
                  <c:v>0.25</c:v>
                </c:pt>
                <c:pt idx="153">
                  <c:v>0.2400000000000001</c:v>
                </c:pt>
                <c:pt idx="154">
                  <c:v>0.2400000000000001</c:v>
                </c:pt>
                <c:pt idx="155">
                  <c:v>0.2400000000000001</c:v>
                </c:pt>
                <c:pt idx="156">
                  <c:v>0.2400000000000001</c:v>
                </c:pt>
                <c:pt idx="157">
                  <c:v>0.2400000000000001</c:v>
                </c:pt>
                <c:pt idx="158">
                  <c:v>0.2400000000000001</c:v>
                </c:pt>
                <c:pt idx="159">
                  <c:v>0.23</c:v>
                </c:pt>
                <c:pt idx="160">
                  <c:v>0.23</c:v>
                </c:pt>
                <c:pt idx="161">
                  <c:v>0.22000000000000003</c:v>
                </c:pt>
                <c:pt idx="162">
                  <c:v>0.2400000000000001</c:v>
                </c:pt>
                <c:pt idx="163">
                  <c:v>0.2400000000000001</c:v>
                </c:pt>
                <c:pt idx="164">
                  <c:v>0.23</c:v>
                </c:pt>
                <c:pt idx="165">
                  <c:v>0.21000000000000013</c:v>
                </c:pt>
                <c:pt idx="166">
                  <c:v>0.21000000000000013</c:v>
                </c:pt>
                <c:pt idx="167">
                  <c:v>0.22000000000000003</c:v>
                </c:pt>
                <c:pt idx="168">
                  <c:v>0.22000000000000003</c:v>
                </c:pt>
                <c:pt idx="169">
                  <c:v>0.21000000000000013</c:v>
                </c:pt>
                <c:pt idx="170">
                  <c:v>0.22000000000000003</c:v>
                </c:pt>
                <c:pt idx="171">
                  <c:v>0.21000000000000013</c:v>
                </c:pt>
                <c:pt idx="172">
                  <c:v>0.22000000000000003</c:v>
                </c:pt>
                <c:pt idx="173">
                  <c:v>0.21000000000000013</c:v>
                </c:pt>
                <c:pt idx="174">
                  <c:v>0.2</c:v>
                </c:pt>
                <c:pt idx="175">
                  <c:v>0.22000000000000003</c:v>
                </c:pt>
                <c:pt idx="176">
                  <c:v>0.21000000000000013</c:v>
                </c:pt>
                <c:pt idx="177">
                  <c:v>0.21000000000000013</c:v>
                </c:pt>
                <c:pt idx="178">
                  <c:v>0.22000000000000003</c:v>
                </c:pt>
                <c:pt idx="179">
                  <c:v>0.21000000000000013</c:v>
                </c:pt>
                <c:pt idx="180">
                  <c:v>0.2</c:v>
                </c:pt>
                <c:pt idx="181">
                  <c:v>0.21000000000000013</c:v>
                </c:pt>
                <c:pt idx="182">
                  <c:v>0.21000000000000013</c:v>
                </c:pt>
                <c:pt idx="183">
                  <c:v>0.21000000000000013</c:v>
                </c:pt>
                <c:pt idx="184">
                  <c:v>0.21000000000000013</c:v>
                </c:pt>
                <c:pt idx="185">
                  <c:v>0.22000000000000003</c:v>
                </c:pt>
                <c:pt idx="186">
                  <c:v>0.22000000000000003</c:v>
                </c:pt>
                <c:pt idx="187">
                  <c:v>0.22000000000000003</c:v>
                </c:pt>
                <c:pt idx="188">
                  <c:v>0.22000000000000003</c:v>
                </c:pt>
                <c:pt idx="189">
                  <c:v>0.22000000000000003</c:v>
                </c:pt>
                <c:pt idx="190">
                  <c:v>0.21000000000000013</c:v>
                </c:pt>
                <c:pt idx="191">
                  <c:v>0.21000000000000013</c:v>
                </c:pt>
                <c:pt idx="192">
                  <c:v>0.21000000000000013</c:v>
                </c:pt>
                <c:pt idx="193">
                  <c:v>0.22000000000000003</c:v>
                </c:pt>
                <c:pt idx="194">
                  <c:v>0.22000000000000003</c:v>
                </c:pt>
                <c:pt idx="195">
                  <c:v>0.21000000000000013</c:v>
                </c:pt>
                <c:pt idx="196">
                  <c:v>0.21000000000000013</c:v>
                </c:pt>
                <c:pt idx="197">
                  <c:v>0.21000000000000013</c:v>
                </c:pt>
                <c:pt idx="198">
                  <c:v>0.21000000000000013</c:v>
                </c:pt>
                <c:pt idx="199">
                  <c:v>0.21000000000000013</c:v>
                </c:pt>
                <c:pt idx="200">
                  <c:v>0.21000000000000013</c:v>
                </c:pt>
                <c:pt idx="201">
                  <c:v>0.21000000000000013</c:v>
                </c:pt>
                <c:pt idx="202">
                  <c:v>0.21000000000000013</c:v>
                </c:pt>
                <c:pt idx="203">
                  <c:v>0.2</c:v>
                </c:pt>
                <c:pt idx="204">
                  <c:v>0.2</c:v>
                </c:pt>
                <c:pt idx="205">
                  <c:v>0.2</c:v>
                </c:pt>
                <c:pt idx="206">
                  <c:v>0.2</c:v>
                </c:pt>
                <c:pt idx="207">
                  <c:v>0.2</c:v>
                </c:pt>
                <c:pt idx="208">
                  <c:v>0.21000000000000013</c:v>
                </c:pt>
                <c:pt idx="209">
                  <c:v>0.21000000000000013</c:v>
                </c:pt>
                <c:pt idx="210">
                  <c:v>0.2</c:v>
                </c:pt>
                <c:pt idx="211">
                  <c:v>0.21000000000000013</c:v>
                </c:pt>
                <c:pt idx="212">
                  <c:v>0.2</c:v>
                </c:pt>
                <c:pt idx="213">
                  <c:v>0.21000000000000013</c:v>
                </c:pt>
                <c:pt idx="214">
                  <c:v>0.21000000000000013</c:v>
                </c:pt>
                <c:pt idx="215">
                  <c:v>0.21000000000000013</c:v>
                </c:pt>
                <c:pt idx="216">
                  <c:v>0.2</c:v>
                </c:pt>
                <c:pt idx="217">
                  <c:v>0.2</c:v>
                </c:pt>
                <c:pt idx="218">
                  <c:v>0.2</c:v>
                </c:pt>
                <c:pt idx="219">
                  <c:v>0.2</c:v>
                </c:pt>
                <c:pt idx="220">
                  <c:v>0.2</c:v>
                </c:pt>
                <c:pt idx="221">
                  <c:v>0.2</c:v>
                </c:pt>
                <c:pt idx="222">
                  <c:v>0.2</c:v>
                </c:pt>
                <c:pt idx="223">
                  <c:v>0.2</c:v>
                </c:pt>
                <c:pt idx="224">
                  <c:v>0.2</c:v>
                </c:pt>
                <c:pt idx="225">
                  <c:v>0.21000000000000013</c:v>
                </c:pt>
                <c:pt idx="226">
                  <c:v>0.2</c:v>
                </c:pt>
                <c:pt idx="227">
                  <c:v>0.2</c:v>
                </c:pt>
                <c:pt idx="228">
                  <c:v>0.2</c:v>
                </c:pt>
                <c:pt idx="229">
                  <c:v>0.2</c:v>
                </c:pt>
                <c:pt idx="230">
                  <c:v>0.2</c:v>
                </c:pt>
                <c:pt idx="231">
                  <c:v>0.2</c:v>
                </c:pt>
                <c:pt idx="232">
                  <c:v>0.2</c:v>
                </c:pt>
                <c:pt idx="233">
                  <c:v>0.2</c:v>
                </c:pt>
                <c:pt idx="234">
                  <c:v>0.2</c:v>
                </c:pt>
                <c:pt idx="235">
                  <c:v>0.2</c:v>
                </c:pt>
                <c:pt idx="236">
                  <c:v>0.2</c:v>
                </c:pt>
                <c:pt idx="237">
                  <c:v>0.2</c:v>
                </c:pt>
                <c:pt idx="238">
                  <c:v>0.2</c:v>
                </c:pt>
                <c:pt idx="239">
                  <c:v>0.2</c:v>
                </c:pt>
                <c:pt idx="240">
                  <c:v>0.2</c:v>
                </c:pt>
                <c:pt idx="241">
                  <c:v>0.2</c:v>
                </c:pt>
                <c:pt idx="242">
                  <c:v>0.2</c:v>
                </c:pt>
                <c:pt idx="243">
                  <c:v>0.2</c:v>
                </c:pt>
                <c:pt idx="244">
                  <c:v>0.2</c:v>
                </c:pt>
                <c:pt idx="245">
                  <c:v>0.2</c:v>
                </c:pt>
                <c:pt idx="246">
                  <c:v>0.2</c:v>
                </c:pt>
                <c:pt idx="247">
                  <c:v>0.2</c:v>
                </c:pt>
                <c:pt idx="248">
                  <c:v>0.2</c:v>
                </c:pt>
                <c:pt idx="249">
                  <c:v>0.2</c:v>
                </c:pt>
                <c:pt idx="250">
                  <c:v>0.2</c:v>
                </c:pt>
                <c:pt idx="251">
                  <c:v>0.2</c:v>
                </c:pt>
                <c:pt idx="252">
                  <c:v>0.2</c:v>
                </c:pt>
                <c:pt idx="253">
                  <c:v>0.2</c:v>
                </c:pt>
                <c:pt idx="254">
                  <c:v>0.2</c:v>
                </c:pt>
                <c:pt idx="255">
                  <c:v>0.2</c:v>
                </c:pt>
                <c:pt idx="256">
                  <c:v>0.2</c:v>
                </c:pt>
                <c:pt idx="257">
                  <c:v>0.2</c:v>
                </c:pt>
                <c:pt idx="258">
                  <c:v>0.2</c:v>
                </c:pt>
                <c:pt idx="259">
                  <c:v>0.2</c:v>
                </c:pt>
                <c:pt idx="260">
                  <c:v>0.19</c:v>
                </c:pt>
                <c:pt idx="261">
                  <c:v>0.2</c:v>
                </c:pt>
                <c:pt idx="262">
                  <c:v>0.2</c:v>
                </c:pt>
                <c:pt idx="263">
                  <c:v>0.2</c:v>
                </c:pt>
                <c:pt idx="264">
                  <c:v>0.2</c:v>
                </c:pt>
                <c:pt idx="265">
                  <c:v>0.2</c:v>
                </c:pt>
                <c:pt idx="266">
                  <c:v>0.2</c:v>
                </c:pt>
                <c:pt idx="267">
                  <c:v>0.2</c:v>
                </c:pt>
                <c:pt idx="268">
                  <c:v>0.2</c:v>
                </c:pt>
                <c:pt idx="269">
                  <c:v>0.21000000000000013</c:v>
                </c:pt>
                <c:pt idx="270">
                  <c:v>0.2</c:v>
                </c:pt>
                <c:pt idx="271">
                  <c:v>0.2</c:v>
                </c:pt>
                <c:pt idx="272">
                  <c:v>0.2</c:v>
                </c:pt>
                <c:pt idx="273">
                  <c:v>0.2</c:v>
                </c:pt>
                <c:pt idx="274">
                  <c:v>0.2</c:v>
                </c:pt>
                <c:pt idx="275">
                  <c:v>0.2</c:v>
                </c:pt>
                <c:pt idx="276">
                  <c:v>0.2</c:v>
                </c:pt>
                <c:pt idx="277">
                  <c:v>0.2</c:v>
                </c:pt>
                <c:pt idx="278">
                  <c:v>0.2</c:v>
                </c:pt>
                <c:pt idx="279">
                  <c:v>0.19</c:v>
                </c:pt>
                <c:pt idx="280">
                  <c:v>0.19</c:v>
                </c:pt>
                <c:pt idx="281">
                  <c:v>0.19</c:v>
                </c:pt>
                <c:pt idx="282">
                  <c:v>0.19</c:v>
                </c:pt>
                <c:pt idx="283">
                  <c:v>0.19</c:v>
                </c:pt>
                <c:pt idx="284">
                  <c:v>0.19</c:v>
                </c:pt>
                <c:pt idx="285">
                  <c:v>0.19</c:v>
                </c:pt>
                <c:pt idx="286">
                  <c:v>0.19</c:v>
                </c:pt>
                <c:pt idx="287">
                  <c:v>0.19</c:v>
                </c:pt>
                <c:pt idx="288">
                  <c:v>0.19</c:v>
                </c:pt>
                <c:pt idx="289">
                  <c:v>0.19</c:v>
                </c:pt>
                <c:pt idx="290">
                  <c:v>0.2</c:v>
                </c:pt>
                <c:pt idx="291">
                  <c:v>0.19</c:v>
                </c:pt>
                <c:pt idx="292">
                  <c:v>0.2</c:v>
                </c:pt>
                <c:pt idx="293">
                  <c:v>0.19</c:v>
                </c:pt>
                <c:pt idx="294">
                  <c:v>0.2</c:v>
                </c:pt>
                <c:pt idx="295">
                  <c:v>0.19</c:v>
                </c:pt>
                <c:pt idx="296">
                  <c:v>0.2</c:v>
                </c:pt>
                <c:pt idx="297">
                  <c:v>0.2</c:v>
                </c:pt>
                <c:pt idx="298">
                  <c:v>0.21000000000000013</c:v>
                </c:pt>
                <c:pt idx="299">
                  <c:v>0.2</c:v>
                </c:pt>
                <c:pt idx="300">
                  <c:v>0.2</c:v>
                </c:pt>
                <c:pt idx="301">
                  <c:v>0.2</c:v>
                </c:pt>
                <c:pt idx="302">
                  <c:v>0.2</c:v>
                </c:pt>
                <c:pt idx="303">
                  <c:v>0.2</c:v>
                </c:pt>
                <c:pt idx="304">
                  <c:v>0.21000000000000013</c:v>
                </c:pt>
                <c:pt idx="305">
                  <c:v>0.22000000000000003</c:v>
                </c:pt>
                <c:pt idx="306">
                  <c:v>0.21000000000000013</c:v>
                </c:pt>
                <c:pt idx="307">
                  <c:v>0.21000000000000013</c:v>
                </c:pt>
                <c:pt idx="308">
                  <c:v>0.21000000000000013</c:v>
                </c:pt>
                <c:pt idx="309">
                  <c:v>0.2</c:v>
                </c:pt>
                <c:pt idx="310">
                  <c:v>0.21000000000000013</c:v>
                </c:pt>
                <c:pt idx="311">
                  <c:v>0.22000000000000003</c:v>
                </c:pt>
                <c:pt idx="312">
                  <c:v>0.21000000000000013</c:v>
                </c:pt>
                <c:pt idx="313">
                  <c:v>0.21000000000000013</c:v>
                </c:pt>
                <c:pt idx="314">
                  <c:v>0.21000000000000013</c:v>
                </c:pt>
                <c:pt idx="315">
                  <c:v>0.22000000000000003</c:v>
                </c:pt>
                <c:pt idx="316">
                  <c:v>0.21000000000000013</c:v>
                </c:pt>
                <c:pt idx="317">
                  <c:v>0.22000000000000003</c:v>
                </c:pt>
                <c:pt idx="318">
                  <c:v>0.22000000000000003</c:v>
                </c:pt>
                <c:pt idx="319">
                  <c:v>0.22000000000000003</c:v>
                </c:pt>
                <c:pt idx="320">
                  <c:v>0.21000000000000013</c:v>
                </c:pt>
                <c:pt idx="321">
                  <c:v>0.19</c:v>
                </c:pt>
                <c:pt idx="322">
                  <c:v>0.23</c:v>
                </c:pt>
                <c:pt idx="323">
                  <c:v>0.2</c:v>
                </c:pt>
                <c:pt idx="324">
                  <c:v>0.21000000000000013</c:v>
                </c:pt>
                <c:pt idx="325">
                  <c:v>0.21000000000000013</c:v>
                </c:pt>
                <c:pt idx="326">
                  <c:v>0.21000000000000013</c:v>
                </c:pt>
                <c:pt idx="327">
                  <c:v>0.22000000000000003</c:v>
                </c:pt>
                <c:pt idx="328">
                  <c:v>0.22000000000000003</c:v>
                </c:pt>
                <c:pt idx="329">
                  <c:v>0.21000000000000013</c:v>
                </c:pt>
                <c:pt idx="330">
                  <c:v>0.22000000000000003</c:v>
                </c:pt>
                <c:pt idx="331">
                  <c:v>0.21000000000000013</c:v>
                </c:pt>
                <c:pt idx="332">
                  <c:v>0.22000000000000003</c:v>
                </c:pt>
                <c:pt idx="333">
                  <c:v>0.23</c:v>
                </c:pt>
                <c:pt idx="334">
                  <c:v>0.23</c:v>
                </c:pt>
                <c:pt idx="335">
                  <c:v>0.23</c:v>
                </c:pt>
                <c:pt idx="336">
                  <c:v>0.21000000000000013</c:v>
                </c:pt>
                <c:pt idx="337">
                  <c:v>0.22000000000000003</c:v>
                </c:pt>
                <c:pt idx="338">
                  <c:v>0.21000000000000013</c:v>
                </c:pt>
                <c:pt idx="339">
                  <c:v>0.23</c:v>
                </c:pt>
                <c:pt idx="340">
                  <c:v>0.23</c:v>
                </c:pt>
                <c:pt idx="341">
                  <c:v>0.23</c:v>
                </c:pt>
                <c:pt idx="342">
                  <c:v>0.22000000000000003</c:v>
                </c:pt>
                <c:pt idx="343">
                  <c:v>0.22000000000000003</c:v>
                </c:pt>
                <c:pt idx="344">
                  <c:v>0.22000000000000003</c:v>
                </c:pt>
                <c:pt idx="345">
                  <c:v>0.22000000000000003</c:v>
                </c:pt>
                <c:pt idx="346">
                  <c:v>0.22000000000000003</c:v>
                </c:pt>
                <c:pt idx="347">
                  <c:v>0.21000000000000013</c:v>
                </c:pt>
                <c:pt idx="348">
                  <c:v>0.21000000000000013</c:v>
                </c:pt>
                <c:pt idx="349">
                  <c:v>0.21000000000000013</c:v>
                </c:pt>
                <c:pt idx="350">
                  <c:v>0.2</c:v>
                </c:pt>
                <c:pt idx="351">
                  <c:v>0.21000000000000013</c:v>
                </c:pt>
                <c:pt idx="352">
                  <c:v>0.2</c:v>
                </c:pt>
                <c:pt idx="353">
                  <c:v>0.21000000000000013</c:v>
                </c:pt>
                <c:pt idx="354">
                  <c:v>0.21000000000000013</c:v>
                </c:pt>
                <c:pt idx="355">
                  <c:v>0.21000000000000013</c:v>
                </c:pt>
                <c:pt idx="356">
                  <c:v>0.2</c:v>
                </c:pt>
                <c:pt idx="357">
                  <c:v>0.21000000000000013</c:v>
                </c:pt>
                <c:pt idx="358">
                  <c:v>0.21000000000000013</c:v>
                </c:pt>
                <c:pt idx="359">
                  <c:v>0.21000000000000013</c:v>
                </c:pt>
                <c:pt idx="360">
                  <c:v>0.21000000000000013</c:v>
                </c:pt>
                <c:pt idx="361">
                  <c:v>0.2</c:v>
                </c:pt>
                <c:pt idx="362">
                  <c:v>0.21000000000000013</c:v>
                </c:pt>
                <c:pt idx="363">
                  <c:v>0.21000000000000013</c:v>
                </c:pt>
                <c:pt idx="364">
                  <c:v>0.22000000000000003</c:v>
                </c:pt>
                <c:pt idx="365">
                  <c:v>0.22000000000000003</c:v>
                </c:pt>
                <c:pt idx="366">
                  <c:v>0.21000000000000013</c:v>
                </c:pt>
                <c:pt idx="367">
                  <c:v>0.21000000000000013</c:v>
                </c:pt>
                <c:pt idx="368">
                  <c:v>0.21000000000000013</c:v>
                </c:pt>
                <c:pt idx="369">
                  <c:v>0.2</c:v>
                </c:pt>
                <c:pt idx="370">
                  <c:v>0.2</c:v>
                </c:pt>
                <c:pt idx="371">
                  <c:v>0.2</c:v>
                </c:pt>
                <c:pt idx="372">
                  <c:v>0.2</c:v>
                </c:pt>
                <c:pt idx="373">
                  <c:v>0.2</c:v>
                </c:pt>
                <c:pt idx="374">
                  <c:v>0.19</c:v>
                </c:pt>
                <c:pt idx="375">
                  <c:v>0.1800000000000001</c:v>
                </c:pt>
                <c:pt idx="376">
                  <c:v>0.19</c:v>
                </c:pt>
                <c:pt idx="377">
                  <c:v>0.1800000000000001</c:v>
                </c:pt>
                <c:pt idx="378">
                  <c:v>0.19</c:v>
                </c:pt>
                <c:pt idx="379">
                  <c:v>0.2</c:v>
                </c:pt>
                <c:pt idx="380">
                  <c:v>0.17</c:v>
                </c:pt>
                <c:pt idx="381">
                  <c:v>0.1800000000000001</c:v>
                </c:pt>
                <c:pt idx="382">
                  <c:v>0.1800000000000001</c:v>
                </c:pt>
                <c:pt idx="383">
                  <c:v>0.19</c:v>
                </c:pt>
                <c:pt idx="384">
                  <c:v>0.1800000000000001</c:v>
                </c:pt>
                <c:pt idx="385">
                  <c:v>0.1800000000000001</c:v>
                </c:pt>
                <c:pt idx="386">
                  <c:v>0.1800000000000001</c:v>
                </c:pt>
                <c:pt idx="387">
                  <c:v>0.2</c:v>
                </c:pt>
                <c:pt idx="388">
                  <c:v>0.19</c:v>
                </c:pt>
                <c:pt idx="389">
                  <c:v>0.19</c:v>
                </c:pt>
                <c:pt idx="390">
                  <c:v>0.2</c:v>
                </c:pt>
                <c:pt idx="391">
                  <c:v>0.2</c:v>
                </c:pt>
                <c:pt idx="392">
                  <c:v>0.2</c:v>
                </c:pt>
                <c:pt idx="393">
                  <c:v>0.2</c:v>
                </c:pt>
                <c:pt idx="394">
                  <c:v>0.2</c:v>
                </c:pt>
                <c:pt idx="395">
                  <c:v>0.19</c:v>
                </c:pt>
                <c:pt idx="396">
                  <c:v>0.2</c:v>
                </c:pt>
                <c:pt idx="397">
                  <c:v>0.19</c:v>
                </c:pt>
                <c:pt idx="398">
                  <c:v>0.19</c:v>
                </c:pt>
                <c:pt idx="399">
                  <c:v>0.19</c:v>
                </c:pt>
                <c:pt idx="400">
                  <c:v>0.19</c:v>
                </c:pt>
                <c:pt idx="401">
                  <c:v>0.19</c:v>
                </c:pt>
                <c:pt idx="402">
                  <c:v>0.19</c:v>
                </c:pt>
                <c:pt idx="403">
                  <c:v>0.19</c:v>
                </c:pt>
                <c:pt idx="404">
                  <c:v>0.19</c:v>
                </c:pt>
                <c:pt idx="405">
                  <c:v>0.19</c:v>
                </c:pt>
                <c:pt idx="406">
                  <c:v>0.19</c:v>
                </c:pt>
                <c:pt idx="407">
                  <c:v>0.19</c:v>
                </c:pt>
                <c:pt idx="408">
                  <c:v>0.19</c:v>
                </c:pt>
                <c:pt idx="409">
                  <c:v>0.19</c:v>
                </c:pt>
                <c:pt idx="410">
                  <c:v>0.2</c:v>
                </c:pt>
                <c:pt idx="411">
                  <c:v>0.19</c:v>
                </c:pt>
                <c:pt idx="412">
                  <c:v>0.19</c:v>
                </c:pt>
                <c:pt idx="413">
                  <c:v>0.1800000000000001</c:v>
                </c:pt>
                <c:pt idx="414">
                  <c:v>0.1800000000000001</c:v>
                </c:pt>
                <c:pt idx="415">
                  <c:v>0.19</c:v>
                </c:pt>
                <c:pt idx="416">
                  <c:v>0.19</c:v>
                </c:pt>
                <c:pt idx="417">
                  <c:v>0.19</c:v>
                </c:pt>
                <c:pt idx="418">
                  <c:v>0.1800000000000001</c:v>
                </c:pt>
                <c:pt idx="419">
                  <c:v>0.19</c:v>
                </c:pt>
                <c:pt idx="420">
                  <c:v>0.19</c:v>
                </c:pt>
                <c:pt idx="421">
                  <c:v>0.1800000000000001</c:v>
                </c:pt>
                <c:pt idx="422">
                  <c:v>0.1800000000000001</c:v>
                </c:pt>
                <c:pt idx="423">
                  <c:v>0.1800000000000001</c:v>
                </c:pt>
                <c:pt idx="424">
                  <c:v>0.1800000000000001</c:v>
                </c:pt>
                <c:pt idx="425">
                  <c:v>0.17</c:v>
                </c:pt>
                <c:pt idx="426">
                  <c:v>0.1800000000000001</c:v>
                </c:pt>
                <c:pt idx="427">
                  <c:v>0.1800000000000001</c:v>
                </c:pt>
                <c:pt idx="428">
                  <c:v>0.1800000000000001</c:v>
                </c:pt>
                <c:pt idx="429">
                  <c:v>0.1800000000000001</c:v>
                </c:pt>
                <c:pt idx="430">
                  <c:v>0.1800000000000001</c:v>
                </c:pt>
                <c:pt idx="431">
                  <c:v>0.1800000000000001</c:v>
                </c:pt>
                <c:pt idx="432">
                  <c:v>0.1800000000000001</c:v>
                </c:pt>
                <c:pt idx="433">
                  <c:v>0.1800000000000001</c:v>
                </c:pt>
                <c:pt idx="434">
                  <c:v>0.1800000000000001</c:v>
                </c:pt>
                <c:pt idx="435">
                  <c:v>0.1800000000000001</c:v>
                </c:pt>
                <c:pt idx="436">
                  <c:v>0.1800000000000001</c:v>
                </c:pt>
                <c:pt idx="437">
                  <c:v>0.1800000000000001</c:v>
                </c:pt>
                <c:pt idx="438">
                  <c:v>0.1800000000000001</c:v>
                </c:pt>
                <c:pt idx="439">
                  <c:v>0.1800000000000001</c:v>
                </c:pt>
                <c:pt idx="440">
                  <c:v>0.1800000000000001</c:v>
                </c:pt>
                <c:pt idx="441">
                  <c:v>0.17</c:v>
                </c:pt>
                <c:pt idx="442">
                  <c:v>0.1800000000000001</c:v>
                </c:pt>
                <c:pt idx="443">
                  <c:v>0.1800000000000001</c:v>
                </c:pt>
                <c:pt idx="444">
                  <c:v>0.1800000000000001</c:v>
                </c:pt>
                <c:pt idx="445">
                  <c:v>0.1800000000000001</c:v>
                </c:pt>
                <c:pt idx="446">
                  <c:v>0.1800000000000001</c:v>
                </c:pt>
                <c:pt idx="447">
                  <c:v>0.1800000000000001</c:v>
                </c:pt>
                <c:pt idx="448">
                  <c:v>0.1800000000000001</c:v>
                </c:pt>
                <c:pt idx="449">
                  <c:v>0.1800000000000001</c:v>
                </c:pt>
                <c:pt idx="450">
                  <c:v>0.1800000000000001</c:v>
                </c:pt>
                <c:pt idx="451">
                  <c:v>0.17</c:v>
                </c:pt>
                <c:pt idx="452">
                  <c:v>0.1800000000000001</c:v>
                </c:pt>
                <c:pt idx="453">
                  <c:v>0.1800000000000001</c:v>
                </c:pt>
                <c:pt idx="454">
                  <c:v>0.17</c:v>
                </c:pt>
                <c:pt idx="455">
                  <c:v>0.1800000000000001</c:v>
                </c:pt>
                <c:pt idx="456">
                  <c:v>0.1800000000000001</c:v>
                </c:pt>
                <c:pt idx="457">
                  <c:v>0.17</c:v>
                </c:pt>
                <c:pt idx="458">
                  <c:v>0.1800000000000001</c:v>
                </c:pt>
                <c:pt idx="459">
                  <c:v>0.1800000000000001</c:v>
                </c:pt>
                <c:pt idx="460">
                  <c:v>0.17</c:v>
                </c:pt>
                <c:pt idx="461">
                  <c:v>0.1800000000000001</c:v>
                </c:pt>
                <c:pt idx="462">
                  <c:v>0.1800000000000001</c:v>
                </c:pt>
                <c:pt idx="463">
                  <c:v>0.17</c:v>
                </c:pt>
                <c:pt idx="464">
                  <c:v>0.1800000000000001</c:v>
                </c:pt>
                <c:pt idx="465">
                  <c:v>0.1800000000000001</c:v>
                </c:pt>
                <c:pt idx="466">
                  <c:v>0.17</c:v>
                </c:pt>
                <c:pt idx="467">
                  <c:v>0.1800000000000001</c:v>
                </c:pt>
                <c:pt idx="468">
                  <c:v>0.1800000000000001</c:v>
                </c:pt>
                <c:pt idx="469">
                  <c:v>0.16000000000000003</c:v>
                </c:pt>
                <c:pt idx="470">
                  <c:v>0.34000000000000008</c:v>
                </c:pt>
                <c:pt idx="471">
                  <c:v>0.42000000000000026</c:v>
                </c:pt>
                <c:pt idx="472">
                  <c:v>0.30000000000000021</c:v>
                </c:pt>
                <c:pt idx="473">
                  <c:v>0.2900000000000002</c:v>
                </c:pt>
                <c:pt idx="474">
                  <c:v>0.22000000000000003</c:v>
                </c:pt>
                <c:pt idx="475">
                  <c:v>0.19</c:v>
                </c:pt>
                <c:pt idx="476">
                  <c:v>0.17</c:v>
                </c:pt>
                <c:pt idx="477">
                  <c:v>0.21000000000000013</c:v>
                </c:pt>
                <c:pt idx="478">
                  <c:v>0.21000000000000013</c:v>
                </c:pt>
                <c:pt idx="479">
                  <c:v>0.21000000000000013</c:v>
                </c:pt>
                <c:pt idx="480">
                  <c:v>0.2</c:v>
                </c:pt>
                <c:pt idx="481">
                  <c:v>0.21000000000000013</c:v>
                </c:pt>
                <c:pt idx="482">
                  <c:v>0.32000000000000023</c:v>
                </c:pt>
                <c:pt idx="483">
                  <c:v>0.3500000000000002</c:v>
                </c:pt>
                <c:pt idx="484">
                  <c:v>0.2400000000000001</c:v>
                </c:pt>
                <c:pt idx="485">
                  <c:v>0.19</c:v>
                </c:pt>
                <c:pt idx="486">
                  <c:v>0.2400000000000001</c:v>
                </c:pt>
                <c:pt idx="487">
                  <c:v>0.2400000000000001</c:v>
                </c:pt>
                <c:pt idx="488">
                  <c:v>0.25</c:v>
                </c:pt>
                <c:pt idx="489">
                  <c:v>0.23</c:v>
                </c:pt>
                <c:pt idx="490">
                  <c:v>0.22000000000000003</c:v>
                </c:pt>
                <c:pt idx="491">
                  <c:v>0.2400000000000001</c:v>
                </c:pt>
                <c:pt idx="492">
                  <c:v>0.2900000000000002</c:v>
                </c:pt>
                <c:pt idx="493">
                  <c:v>0.2900000000000002</c:v>
                </c:pt>
                <c:pt idx="494">
                  <c:v>0.27</c:v>
                </c:pt>
                <c:pt idx="495">
                  <c:v>0.22000000000000003</c:v>
                </c:pt>
                <c:pt idx="496">
                  <c:v>0.2</c:v>
                </c:pt>
                <c:pt idx="497">
                  <c:v>0.19</c:v>
                </c:pt>
                <c:pt idx="498">
                  <c:v>0.17</c:v>
                </c:pt>
                <c:pt idx="499">
                  <c:v>0.19</c:v>
                </c:pt>
                <c:pt idx="500">
                  <c:v>0.1800000000000001</c:v>
                </c:pt>
                <c:pt idx="501">
                  <c:v>0.1800000000000001</c:v>
                </c:pt>
                <c:pt idx="502">
                  <c:v>0.19</c:v>
                </c:pt>
                <c:pt idx="503">
                  <c:v>0.19</c:v>
                </c:pt>
                <c:pt idx="504">
                  <c:v>0.1800000000000001</c:v>
                </c:pt>
                <c:pt idx="505">
                  <c:v>0.2</c:v>
                </c:pt>
                <c:pt idx="506">
                  <c:v>0.21000000000000013</c:v>
                </c:pt>
                <c:pt idx="507">
                  <c:v>0.2</c:v>
                </c:pt>
                <c:pt idx="508">
                  <c:v>0.21000000000000013</c:v>
                </c:pt>
                <c:pt idx="509">
                  <c:v>0.22000000000000003</c:v>
                </c:pt>
                <c:pt idx="510">
                  <c:v>0.25</c:v>
                </c:pt>
                <c:pt idx="511">
                  <c:v>0.22000000000000003</c:v>
                </c:pt>
                <c:pt idx="512">
                  <c:v>0.21000000000000013</c:v>
                </c:pt>
                <c:pt idx="513">
                  <c:v>0.19</c:v>
                </c:pt>
                <c:pt idx="514">
                  <c:v>0.19</c:v>
                </c:pt>
                <c:pt idx="515">
                  <c:v>0.2</c:v>
                </c:pt>
                <c:pt idx="516">
                  <c:v>0.21000000000000013</c:v>
                </c:pt>
                <c:pt idx="517">
                  <c:v>0.21000000000000013</c:v>
                </c:pt>
                <c:pt idx="518">
                  <c:v>0.21000000000000013</c:v>
                </c:pt>
                <c:pt idx="519">
                  <c:v>0.2</c:v>
                </c:pt>
                <c:pt idx="520">
                  <c:v>0.21000000000000013</c:v>
                </c:pt>
                <c:pt idx="521">
                  <c:v>0.2</c:v>
                </c:pt>
                <c:pt idx="522">
                  <c:v>0.2</c:v>
                </c:pt>
                <c:pt idx="523">
                  <c:v>0.19</c:v>
                </c:pt>
                <c:pt idx="524">
                  <c:v>0.2</c:v>
                </c:pt>
                <c:pt idx="525">
                  <c:v>0.19</c:v>
                </c:pt>
                <c:pt idx="526">
                  <c:v>0.19</c:v>
                </c:pt>
                <c:pt idx="527">
                  <c:v>0.19</c:v>
                </c:pt>
                <c:pt idx="528">
                  <c:v>0.19</c:v>
                </c:pt>
                <c:pt idx="529">
                  <c:v>0.2</c:v>
                </c:pt>
                <c:pt idx="530">
                  <c:v>0.19</c:v>
                </c:pt>
                <c:pt idx="531">
                  <c:v>0.19</c:v>
                </c:pt>
                <c:pt idx="532">
                  <c:v>0.19</c:v>
                </c:pt>
                <c:pt idx="533">
                  <c:v>0.19</c:v>
                </c:pt>
                <c:pt idx="534">
                  <c:v>0.1800000000000001</c:v>
                </c:pt>
                <c:pt idx="535">
                  <c:v>0.1800000000000001</c:v>
                </c:pt>
                <c:pt idx="536">
                  <c:v>0.19</c:v>
                </c:pt>
                <c:pt idx="537">
                  <c:v>0.19</c:v>
                </c:pt>
                <c:pt idx="538">
                  <c:v>0.19</c:v>
                </c:pt>
                <c:pt idx="539">
                  <c:v>0.19</c:v>
                </c:pt>
                <c:pt idx="540">
                  <c:v>0.2</c:v>
                </c:pt>
                <c:pt idx="541">
                  <c:v>0.19</c:v>
                </c:pt>
                <c:pt idx="542">
                  <c:v>0.19</c:v>
                </c:pt>
                <c:pt idx="543">
                  <c:v>0.19</c:v>
                </c:pt>
                <c:pt idx="544">
                  <c:v>0.2</c:v>
                </c:pt>
                <c:pt idx="545">
                  <c:v>0.2</c:v>
                </c:pt>
                <c:pt idx="546">
                  <c:v>0.2</c:v>
                </c:pt>
                <c:pt idx="547">
                  <c:v>0.19</c:v>
                </c:pt>
                <c:pt idx="548">
                  <c:v>0.2</c:v>
                </c:pt>
                <c:pt idx="549">
                  <c:v>0.2</c:v>
                </c:pt>
                <c:pt idx="550">
                  <c:v>0.1800000000000001</c:v>
                </c:pt>
                <c:pt idx="551">
                  <c:v>0.2</c:v>
                </c:pt>
                <c:pt idx="552">
                  <c:v>0.19</c:v>
                </c:pt>
                <c:pt idx="553">
                  <c:v>0.2</c:v>
                </c:pt>
                <c:pt idx="554">
                  <c:v>0.2</c:v>
                </c:pt>
                <c:pt idx="555">
                  <c:v>0.21000000000000013</c:v>
                </c:pt>
                <c:pt idx="556">
                  <c:v>0.2</c:v>
                </c:pt>
                <c:pt idx="557">
                  <c:v>0.21000000000000013</c:v>
                </c:pt>
                <c:pt idx="558">
                  <c:v>0.2</c:v>
                </c:pt>
                <c:pt idx="559">
                  <c:v>0.2</c:v>
                </c:pt>
                <c:pt idx="560">
                  <c:v>0.2</c:v>
                </c:pt>
                <c:pt idx="561">
                  <c:v>0.2</c:v>
                </c:pt>
                <c:pt idx="562">
                  <c:v>0.21000000000000013</c:v>
                </c:pt>
                <c:pt idx="563">
                  <c:v>0.2</c:v>
                </c:pt>
                <c:pt idx="564">
                  <c:v>0.2</c:v>
                </c:pt>
                <c:pt idx="565">
                  <c:v>0.19</c:v>
                </c:pt>
                <c:pt idx="566">
                  <c:v>0.2</c:v>
                </c:pt>
                <c:pt idx="567">
                  <c:v>0.21000000000000013</c:v>
                </c:pt>
                <c:pt idx="568">
                  <c:v>0.2</c:v>
                </c:pt>
                <c:pt idx="569">
                  <c:v>0.2</c:v>
                </c:pt>
                <c:pt idx="570">
                  <c:v>0.21000000000000013</c:v>
                </c:pt>
                <c:pt idx="571">
                  <c:v>0.2</c:v>
                </c:pt>
                <c:pt idx="572">
                  <c:v>0.2</c:v>
                </c:pt>
                <c:pt idx="573">
                  <c:v>0.2</c:v>
                </c:pt>
                <c:pt idx="574">
                  <c:v>0.2</c:v>
                </c:pt>
                <c:pt idx="575">
                  <c:v>0.21000000000000013</c:v>
                </c:pt>
                <c:pt idx="576">
                  <c:v>0.22000000000000003</c:v>
                </c:pt>
                <c:pt idx="577">
                  <c:v>0.21000000000000013</c:v>
                </c:pt>
                <c:pt idx="578">
                  <c:v>0.2</c:v>
                </c:pt>
                <c:pt idx="579">
                  <c:v>0.2</c:v>
                </c:pt>
                <c:pt idx="580">
                  <c:v>0.2</c:v>
                </c:pt>
                <c:pt idx="581">
                  <c:v>0.21000000000000013</c:v>
                </c:pt>
                <c:pt idx="582">
                  <c:v>0.21000000000000013</c:v>
                </c:pt>
                <c:pt idx="583">
                  <c:v>0.21000000000000013</c:v>
                </c:pt>
                <c:pt idx="584">
                  <c:v>0.21000000000000013</c:v>
                </c:pt>
                <c:pt idx="585">
                  <c:v>0.2</c:v>
                </c:pt>
                <c:pt idx="586">
                  <c:v>0.21000000000000013</c:v>
                </c:pt>
                <c:pt idx="587">
                  <c:v>0.21000000000000013</c:v>
                </c:pt>
                <c:pt idx="588">
                  <c:v>0.2</c:v>
                </c:pt>
                <c:pt idx="589">
                  <c:v>0.2</c:v>
                </c:pt>
                <c:pt idx="590">
                  <c:v>0.21000000000000013</c:v>
                </c:pt>
                <c:pt idx="591">
                  <c:v>0.21000000000000013</c:v>
                </c:pt>
                <c:pt idx="592">
                  <c:v>0.22000000000000003</c:v>
                </c:pt>
                <c:pt idx="593">
                  <c:v>0.21000000000000013</c:v>
                </c:pt>
                <c:pt idx="594">
                  <c:v>0.21000000000000013</c:v>
                </c:pt>
                <c:pt idx="595">
                  <c:v>0.21000000000000013</c:v>
                </c:pt>
                <c:pt idx="596">
                  <c:v>0.22000000000000003</c:v>
                </c:pt>
                <c:pt idx="597">
                  <c:v>0.21000000000000013</c:v>
                </c:pt>
                <c:pt idx="598">
                  <c:v>0.21000000000000013</c:v>
                </c:pt>
                <c:pt idx="599">
                  <c:v>0.21000000000000013</c:v>
                </c:pt>
                <c:pt idx="600">
                  <c:v>0.21000000000000013</c:v>
                </c:pt>
                <c:pt idx="601">
                  <c:v>0.21000000000000013</c:v>
                </c:pt>
                <c:pt idx="602">
                  <c:v>0.21000000000000013</c:v>
                </c:pt>
                <c:pt idx="603">
                  <c:v>0.22000000000000003</c:v>
                </c:pt>
                <c:pt idx="604">
                  <c:v>0.21000000000000013</c:v>
                </c:pt>
                <c:pt idx="605">
                  <c:v>0.21000000000000013</c:v>
                </c:pt>
                <c:pt idx="606">
                  <c:v>0.21000000000000013</c:v>
                </c:pt>
                <c:pt idx="607">
                  <c:v>0.21000000000000013</c:v>
                </c:pt>
                <c:pt idx="608">
                  <c:v>0.2</c:v>
                </c:pt>
                <c:pt idx="609">
                  <c:v>0.21000000000000013</c:v>
                </c:pt>
                <c:pt idx="610">
                  <c:v>0.21000000000000013</c:v>
                </c:pt>
                <c:pt idx="611">
                  <c:v>0.21000000000000013</c:v>
                </c:pt>
                <c:pt idx="612">
                  <c:v>0.2</c:v>
                </c:pt>
                <c:pt idx="613">
                  <c:v>0.22000000000000003</c:v>
                </c:pt>
                <c:pt idx="614">
                  <c:v>0.21000000000000013</c:v>
                </c:pt>
                <c:pt idx="615">
                  <c:v>0.2</c:v>
                </c:pt>
                <c:pt idx="616">
                  <c:v>0.22000000000000003</c:v>
                </c:pt>
                <c:pt idx="617">
                  <c:v>0.21000000000000013</c:v>
                </c:pt>
                <c:pt idx="618">
                  <c:v>0.21000000000000013</c:v>
                </c:pt>
                <c:pt idx="619">
                  <c:v>0.22000000000000003</c:v>
                </c:pt>
                <c:pt idx="620">
                  <c:v>0.22000000000000003</c:v>
                </c:pt>
                <c:pt idx="621">
                  <c:v>0.21000000000000013</c:v>
                </c:pt>
                <c:pt idx="622">
                  <c:v>0.22000000000000003</c:v>
                </c:pt>
                <c:pt idx="623">
                  <c:v>0.21000000000000013</c:v>
                </c:pt>
                <c:pt idx="624">
                  <c:v>0.2</c:v>
                </c:pt>
                <c:pt idx="625">
                  <c:v>0.2</c:v>
                </c:pt>
                <c:pt idx="626">
                  <c:v>0.21000000000000013</c:v>
                </c:pt>
                <c:pt idx="627">
                  <c:v>0.21000000000000013</c:v>
                </c:pt>
                <c:pt idx="628">
                  <c:v>0.22000000000000003</c:v>
                </c:pt>
                <c:pt idx="629">
                  <c:v>0.2</c:v>
                </c:pt>
                <c:pt idx="630">
                  <c:v>0.21000000000000013</c:v>
                </c:pt>
                <c:pt idx="631">
                  <c:v>0.22000000000000003</c:v>
                </c:pt>
                <c:pt idx="632">
                  <c:v>0.22000000000000003</c:v>
                </c:pt>
                <c:pt idx="633">
                  <c:v>0.22000000000000003</c:v>
                </c:pt>
                <c:pt idx="634">
                  <c:v>0.2</c:v>
                </c:pt>
                <c:pt idx="635">
                  <c:v>0.21000000000000013</c:v>
                </c:pt>
                <c:pt idx="636">
                  <c:v>0.22000000000000003</c:v>
                </c:pt>
                <c:pt idx="637">
                  <c:v>0.22000000000000003</c:v>
                </c:pt>
                <c:pt idx="638">
                  <c:v>0.22000000000000003</c:v>
                </c:pt>
                <c:pt idx="639">
                  <c:v>0.22000000000000003</c:v>
                </c:pt>
                <c:pt idx="640">
                  <c:v>0.22000000000000003</c:v>
                </c:pt>
                <c:pt idx="641">
                  <c:v>0.21000000000000013</c:v>
                </c:pt>
                <c:pt idx="642">
                  <c:v>0.21000000000000013</c:v>
                </c:pt>
                <c:pt idx="643">
                  <c:v>0.22000000000000003</c:v>
                </c:pt>
                <c:pt idx="644">
                  <c:v>0.21000000000000013</c:v>
                </c:pt>
                <c:pt idx="645">
                  <c:v>0.21000000000000013</c:v>
                </c:pt>
                <c:pt idx="646">
                  <c:v>0.22000000000000003</c:v>
                </c:pt>
                <c:pt idx="647">
                  <c:v>0.22000000000000003</c:v>
                </c:pt>
                <c:pt idx="648">
                  <c:v>0.21000000000000013</c:v>
                </c:pt>
                <c:pt idx="649">
                  <c:v>0.23</c:v>
                </c:pt>
                <c:pt idx="650">
                  <c:v>0.21000000000000013</c:v>
                </c:pt>
                <c:pt idx="651">
                  <c:v>0.21000000000000013</c:v>
                </c:pt>
                <c:pt idx="652">
                  <c:v>0.21000000000000013</c:v>
                </c:pt>
                <c:pt idx="653">
                  <c:v>0.22000000000000003</c:v>
                </c:pt>
                <c:pt idx="654">
                  <c:v>0.22000000000000003</c:v>
                </c:pt>
                <c:pt idx="655">
                  <c:v>0.21000000000000013</c:v>
                </c:pt>
                <c:pt idx="656">
                  <c:v>0.22000000000000003</c:v>
                </c:pt>
                <c:pt idx="657">
                  <c:v>0.22000000000000003</c:v>
                </c:pt>
                <c:pt idx="658">
                  <c:v>0.23</c:v>
                </c:pt>
                <c:pt idx="659">
                  <c:v>0.22000000000000003</c:v>
                </c:pt>
                <c:pt idx="660">
                  <c:v>0.21000000000000013</c:v>
                </c:pt>
                <c:pt idx="661">
                  <c:v>0.21000000000000013</c:v>
                </c:pt>
                <c:pt idx="662">
                  <c:v>0.21000000000000013</c:v>
                </c:pt>
                <c:pt idx="663">
                  <c:v>0.21000000000000013</c:v>
                </c:pt>
                <c:pt idx="664">
                  <c:v>0.21000000000000013</c:v>
                </c:pt>
                <c:pt idx="665">
                  <c:v>0.2</c:v>
                </c:pt>
                <c:pt idx="666">
                  <c:v>0.21000000000000013</c:v>
                </c:pt>
                <c:pt idx="667">
                  <c:v>0.21000000000000013</c:v>
                </c:pt>
                <c:pt idx="668">
                  <c:v>0.23</c:v>
                </c:pt>
                <c:pt idx="669">
                  <c:v>0.21000000000000013</c:v>
                </c:pt>
                <c:pt idx="670">
                  <c:v>0.21000000000000013</c:v>
                </c:pt>
                <c:pt idx="671">
                  <c:v>0.21000000000000013</c:v>
                </c:pt>
                <c:pt idx="672">
                  <c:v>0.21000000000000013</c:v>
                </c:pt>
                <c:pt idx="673">
                  <c:v>0.21000000000000013</c:v>
                </c:pt>
                <c:pt idx="674">
                  <c:v>0.21000000000000013</c:v>
                </c:pt>
                <c:pt idx="675">
                  <c:v>0.22000000000000003</c:v>
                </c:pt>
                <c:pt idx="676">
                  <c:v>0.21000000000000013</c:v>
                </c:pt>
                <c:pt idx="677">
                  <c:v>0.22000000000000003</c:v>
                </c:pt>
                <c:pt idx="678">
                  <c:v>0.22000000000000003</c:v>
                </c:pt>
                <c:pt idx="679">
                  <c:v>0.22000000000000003</c:v>
                </c:pt>
                <c:pt idx="680">
                  <c:v>0.21000000000000013</c:v>
                </c:pt>
                <c:pt idx="681">
                  <c:v>0.21000000000000013</c:v>
                </c:pt>
                <c:pt idx="682">
                  <c:v>0.2</c:v>
                </c:pt>
                <c:pt idx="683">
                  <c:v>0.22000000000000003</c:v>
                </c:pt>
                <c:pt idx="684">
                  <c:v>0.21000000000000013</c:v>
                </c:pt>
                <c:pt idx="685">
                  <c:v>0.21000000000000013</c:v>
                </c:pt>
                <c:pt idx="686">
                  <c:v>0.22000000000000003</c:v>
                </c:pt>
                <c:pt idx="687">
                  <c:v>0.22000000000000003</c:v>
                </c:pt>
                <c:pt idx="688">
                  <c:v>0.21000000000000013</c:v>
                </c:pt>
                <c:pt idx="689">
                  <c:v>0.2</c:v>
                </c:pt>
                <c:pt idx="690">
                  <c:v>0.21000000000000013</c:v>
                </c:pt>
                <c:pt idx="691">
                  <c:v>0.2</c:v>
                </c:pt>
                <c:pt idx="692">
                  <c:v>0.21000000000000013</c:v>
                </c:pt>
                <c:pt idx="693">
                  <c:v>0.21000000000000013</c:v>
                </c:pt>
                <c:pt idx="694">
                  <c:v>0.21000000000000013</c:v>
                </c:pt>
                <c:pt idx="695">
                  <c:v>0.2</c:v>
                </c:pt>
                <c:pt idx="696">
                  <c:v>0.2</c:v>
                </c:pt>
                <c:pt idx="697">
                  <c:v>0.21000000000000013</c:v>
                </c:pt>
                <c:pt idx="698">
                  <c:v>0.2</c:v>
                </c:pt>
                <c:pt idx="699">
                  <c:v>0.2</c:v>
                </c:pt>
                <c:pt idx="700">
                  <c:v>0.2</c:v>
                </c:pt>
                <c:pt idx="701">
                  <c:v>0.21000000000000013</c:v>
                </c:pt>
                <c:pt idx="702">
                  <c:v>0.21000000000000013</c:v>
                </c:pt>
                <c:pt idx="703">
                  <c:v>0.19</c:v>
                </c:pt>
                <c:pt idx="704">
                  <c:v>0.19</c:v>
                </c:pt>
                <c:pt idx="705">
                  <c:v>0.21000000000000013</c:v>
                </c:pt>
                <c:pt idx="706">
                  <c:v>0.19</c:v>
                </c:pt>
                <c:pt idx="707">
                  <c:v>0.2</c:v>
                </c:pt>
                <c:pt idx="708">
                  <c:v>0.19</c:v>
                </c:pt>
                <c:pt idx="709">
                  <c:v>0.21000000000000013</c:v>
                </c:pt>
                <c:pt idx="710">
                  <c:v>0.2</c:v>
                </c:pt>
                <c:pt idx="711">
                  <c:v>0.2</c:v>
                </c:pt>
                <c:pt idx="712">
                  <c:v>0.2</c:v>
                </c:pt>
                <c:pt idx="713">
                  <c:v>0.21000000000000013</c:v>
                </c:pt>
                <c:pt idx="714">
                  <c:v>0.21000000000000013</c:v>
                </c:pt>
                <c:pt idx="715">
                  <c:v>0.21000000000000013</c:v>
                </c:pt>
                <c:pt idx="716">
                  <c:v>0.21000000000000013</c:v>
                </c:pt>
                <c:pt idx="717">
                  <c:v>0.2</c:v>
                </c:pt>
                <c:pt idx="718">
                  <c:v>0.2</c:v>
                </c:pt>
                <c:pt idx="719">
                  <c:v>0.2</c:v>
                </c:pt>
                <c:pt idx="720">
                  <c:v>0.2</c:v>
                </c:pt>
                <c:pt idx="721">
                  <c:v>0.19</c:v>
                </c:pt>
                <c:pt idx="722">
                  <c:v>0.2</c:v>
                </c:pt>
                <c:pt idx="723">
                  <c:v>0.2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'[foam displace oil.xlsx]A90FSV'!$P$4:$P$1619</c:f>
              <c:numCache>
                <c:formatCode>General</c:formatCode>
                <c:ptCount val="161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</c:numCache>
            </c:numRef>
          </c:xVal>
          <c:yVal>
            <c:numRef>
              <c:f>'[foam displace oil.xlsx]A90FSV'!$G$4:$G$1619</c:f>
              <c:numCache>
                <c:formatCode>General</c:formatCode>
                <c:ptCount val="1616"/>
                <c:pt idx="0">
                  <c:v>0.70000000000000051</c:v>
                </c:pt>
                <c:pt idx="1">
                  <c:v>0.70000000000000051</c:v>
                </c:pt>
                <c:pt idx="2">
                  <c:v>1.35</c:v>
                </c:pt>
                <c:pt idx="3">
                  <c:v>1.85</c:v>
                </c:pt>
                <c:pt idx="4">
                  <c:v>2.04</c:v>
                </c:pt>
                <c:pt idx="5">
                  <c:v>2.15</c:v>
                </c:pt>
                <c:pt idx="6">
                  <c:v>2.6399999999999997</c:v>
                </c:pt>
                <c:pt idx="7">
                  <c:v>2.62</c:v>
                </c:pt>
                <c:pt idx="8">
                  <c:v>2.6</c:v>
                </c:pt>
                <c:pt idx="9">
                  <c:v>2.5099999999999998</c:v>
                </c:pt>
                <c:pt idx="10">
                  <c:v>2.5499999999999998</c:v>
                </c:pt>
                <c:pt idx="11">
                  <c:v>2.58</c:v>
                </c:pt>
                <c:pt idx="12">
                  <c:v>2.5299999999999998</c:v>
                </c:pt>
                <c:pt idx="13">
                  <c:v>2.36</c:v>
                </c:pt>
                <c:pt idx="14">
                  <c:v>2.2799999999999998</c:v>
                </c:pt>
                <c:pt idx="15">
                  <c:v>2.19</c:v>
                </c:pt>
                <c:pt idx="16">
                  <c:v>2.02</c:v>
                </c:pt>
                <c:pt idx="17">
                  <c:v>1.7799999999999987</c:v>
                </c:pt>
                <c:pt idx="18">
                  <c:v>1.33</c:v>
                </c:pt>
                <c:pt idx="19">
                  <c:v>1.46</c:v>
                </c:pt>
                <c:pt idx="20">
                  <c:v>1.1799999999999988</c:v>
                </c:pt>
                <c:pt idx="21">
                  <c:v>1.29</c:v>
                </c:pt>
                <c:pt idx="22">
                  <c:v>1.37</c:v>
                </c:pt>
                <c:pt idx="23">
                  <c:v>1.42</c:v>
                </c:pt>
                <c:pt idx="24">
                  <c:v>1.29</c:v>
                </c:pt>
                <c:pt idx="25">
                  <c:v>1.35</c:v>
                </c:pt>
                <c:pt idx="26">
                  <c:v>1.31</c:v>
                </c:pt>
                <c:pt idx="27">
                  <c:v>1.35</c:v>
                </c:pt>
                <c:pt idx="28">
                  <c:v>1.1999999999999988</c:v>
                </c:pt>
                <c:pt idx="29">
                  <c:v>1.46</c:v>
                </c:pt>
                <c:pt idx="30">
                  <c:v>1.37</c:v>
                </c:pt>
                <c:pt idx="31">
                  <c:v>1.33</c:v>
                </c:pt>
                <c:pt idx="32">
                  <c:v>1.1999999999999988</c:v>
                </c:pt>
                <c:pt idx="33">
                  <c:v>1.42</c:v>
                </c:pt>
                <c:pt idx="34">
                  <c:v>1.52</c:v>
                </c:pt>
                <c:pt idx="35">
                  <c:v>1.3899999999999988</c:v>
                </c:pt>
                <c:pt idx="36">
                  <c:v>1.52</c:v>
                </c:pt>
                <c:pt idx="37">
                  <c:v>1.42</c:v>
                </c:pt>
                <c:pt idx="38">
                  <c:v>1.5</c:v>
                </c:pt>
                <c:pt idx="39">
                  <c:v>1.42</c:v>
                </c:pt>
                <c:pt idx="40">
                  <c:v>1.44</c:v>
                </c:pt>
                <c:pt idx="41">
                  <c:v>1.46</c:v>
                </c:pt>
                <c:pt idx="42">
                  <c:v>1.6300000000000001</c:v>
                </c:pt>
                <c:pt idx="43">
                  <c:v>1.2599999999999985</c:v>
                </c:pt>
                <c:pt idx="44">
                  <c:v>1.44</c:v>
                </c:pt>
                <c:pt idx="45">
                  <c:v>1.35</c:v>
                </c:pt>
                <c:pt idx="46">
                  <c:v>1.609999999999999</c:v>
                </c:pt>
                <c:pt idx="47">
                  <c:v>1.6900000000000008</c:v>
                </c:pt>
                <c:pt idx="48">
                  <c:v>1.52</c:v>
                </c:pt>
                <c:pt idx="49">
                  <c:v>1.4099999999999979</c:v>
                </c:pt>
                <c:pt idx="50">
                  <c:v>1.609999999999999</c:v>
                </c:pt>
                <c:pt idx="51">
                  <c:v>1.29</c:v>
                </c:pt>
                <c:pt idx="52">
                  <c:v>1.589999999999999</c:v>
                </c:pt>
                <c:pt idx="53">
                  <c:v>1.819999999999999</c:v>
                </c:pt>
                <c:pt idx="54">
                  <c:v>1.54</c:v>
                </c:pt>
                <c:pt idx="55">
                  <c:v>1.6700000000000008</c:v>
                </c:pt>
                <c:pt idx="56">
                  <c:v>1.589999999999999</c:v>
                </c:pt>
                <c:pt idx="57">
                  <c:v>1.6500000000000001</c:v>
                </c:pt>
                <c:pt idx="58">
                  <c:v>1.609999999999999</c:v>
                </c:pt>
                <c:pt idx="59">
                  <c:v>1.54</c:v>
                </c:pt>
                <c:pt idx="60">
                  <c:v>1.9299999999999988</c:v>
                </c:pt>
                <c:pt idx="61">
                  <c:v>1.7999999999999989</c:v>
                </c:pt>
                <c:pt idx="62">
                  <c:v>1.87</c:v>
                </c:pt>
                <c:pt idx="63">
                  <c:v>1.819999999999999</c:v>
                </c:pt>
                <c:pt idx="64">
                  <c:v>1.6700000000000008</c:v>
                </c:pt>
                <c:pt idx="65">
                  <c:v>1.6500000000000001</c:v>
                </c:pt>
                <c:pt idx="66">
                  <c:v>1.6900000000000008</c:v>
                </c:pt>
                <c:pt idx="67">
                  <c:v>1.52</c:v>
                </c:pt>
                <c:pt idx="68">
                  <c:v>1.5</c:v>
                </c:pt>
                <c:pt idx="69">
                  <c:v>1.54</c:v>
                </c:pt>
                <c:pt idx="70">
                  <c:v>1.5</c:v>
                </c:pt>
                <c:pt idx="71">
                  <c:v>1.4099999999999979</c:v>
                </c:pt>
                <c:pt idx="72">
                  <c:v>1.6300000000000001</c:v>
                </c:pt>
                <c:pt idx="73">
                  <c:v>1.6300000000000001</c:v>
                </c:pt>
                <c:pt idx="74">
                  <c:v>1.6700000000000008</c:v>
                </c:pt>
                <c:pt idx="75">
                  <c:v>1.7999999999999989</c:v>
                </c:pt>
                <c:pt idx="76">
                  <c:v>1.7199999999999982</c:v>
                </c:pt>
                <c:pt idx="77">
                  <c:v>1.6900000000000008</c:v>
                </c:pt>
                <c:pt idx="78">
                  <c:v>1.7599999999999985</c:v>
                </c:pt>
                <c:pt idx="79">
                  <c:v>1.9099999999999988</c:v>
                </c:pt>
                <c:pt idx="80">
                  <c:v>1.6500000000000001</c:v>
                </c:pt>
                <c:pt idx="81">
                  <c:v>1.54</c:v>
                </c:pt>
                <c:pt idx="82">
                  <c:v>1.7799999999999987</c:v>
                </c:pt>
                <c:pt idx="83">
                  <c:v>1.6700000000000008</c:v>
                </c:pt>
                <c:pt idx="84">
                  <c:v>1.6900000000000008</c:v>
                </c:pt>
                <c:pt idx="85">
                  <c:v>1.839999999999999</c:v>
                </c:pt>
                <c:pt idx="86">
                  <c:v>1.6500000000000001</c:v>
                </c:pt>
                <c:pt idx="87">
                  <c:v>1.839999999999999</c:v>
                </c:pt>
                <c:pt idx="88">
                  <c:v>1.7799999999999987</c:v>
                </c:pt>
                <c:pt idx="89">
                  <c:v>1.7399999999999982</c:v>
                </c:pt>
                <c:pt idx="90">
                  <c:v>1.7399999999999982</c:v>
                </c:pt>
                <c:pt idx="91">
                  <c:v>1.7599999999999985</c:v>
                </c:pt>
                <c:pt idx="92">
                  <c:v>1.819999999999999</c:v>
                </c:pt>
                <c:pt idx="93">
                  <c:v>2.06</c:v>
                </c:pt>
                <c:pt idx="94">
                  <c:v>1.7399999999999982</c:v>
                </c:pt>
                <c:pt idx="95">
                  <c:v>1.609999999999999</c:v>
                </c:pt>
                <c:pt idx="96">
                  <c:v>1.7999999999999989</c:v>
                </c:pt>
                <c:pt idx="97">
                  <c:v>1.569999999999999</c:v>
                </c:pt>
                <c:pt idx="98">
                  <c:v>1.9699999999999998</c:v>
                </c:pt>
                <c:pt idx="99">
                  <c:v>1.839999999999999</c:v>
                </c:pt>
                <c:pt idx="100">
                  <c:v>1.589999999999999</c:v>
                </c:pt>
                <c:pt idx="101">
                  <c:v>1.6300000000000001</c:v>
                </c:pt>
                <c:pt idx="102">
                  <c:v>2.1</c:v>
                </c:pt>
                <c:pt idx="103">
                  <c:v>1.7999999999999989</c:v>
                </c:pt>
                <c:pt idx="104">
                  <c:v>2.04</c:v>
                </c:pt>
                <c:pt idx="105">
                  <c:v>1.7799999999999987</c:v>
                </c:pt>
                <c:pt idx="106">
                  <c:v>1.569999999999999</c:v>
                </c:pt>
                <c:pt idx="107">
                  <c:v>1.87</c:v>
                </c:pt>
                <c:pt idx="108">
                  <c:v>1.9499999999999988</c:v>
                </c:pt>
                <c:pt idx="109">
                  <c:v>1.87</c:v>
                </c:pt>
                <c:pt idx="110">
                  <c:v>1.7999999999999989</c:v>
                </c:pt>
                <c:pt idx="111">
                  <c:v>1.9499999999999988</c:v>
                </c:pt>
                <c:pt idx="112">
                  <c:v>1.589999999999999</c:v>
                </c:pt>
                <c:pt idx="113">
                  <c:v>1.9699999999999998</c:v>
                </c:pt>
                <c:pt idx="114">
                  <c:v>1.839999999999999</c:v>
                </c:pt>
                <c:pt idx="115">
                  <c:v>1.87</c:v>
                </c:pt>
                <c:pt idx="116">
                  <c:v>1.9699999999999998</c:v>
                </c:pt>
                <c:pt idx="117">
                  <c:v>2.25</c:v>
                </c:pt>
                <c:pt idx="118">
                  <c:v>2.04</c:v>
                </c:pt>
                <c:pt idx="119">
                  <c:v>1.839999999999999</c:v>
                </c:pt>
                <c:pt idx="120">
                  <c:v>1.9299999999999988</c:v>
                </c:pt>
                <c:pt idx="121">
                  <c:v>2.08</c:v>
                </c:pt>
                <c:pt idx="122">
                  <c:v>2.36</c:v>
                </c:pt>
                <c:pt idx="123">
                  <c:v>1.9499999999999988</c:v>
                </c:pt>
                <c:pt idx="124">
                  <c:v>2.08</c:v>
                </c:pt>
                <c:pt idx="125">
                  <c:v>1.839999999999999</c:v>
                </c:pt>
                <c:pt idx="126">
                  <c:v>1.9099999999999988</c:v>
                </c:pt>
                <c:pt idx="127">
                  <c:v>2.19</c:v>
                </c:pt>
                <c:pt idx="128">
                  <c:v>2.17</c:v>
                </c:pt>
                <c:pt idx="129">
                  <c:v>2.08</c:v>
                </c:pt>
                <c:pt idx="130">
                  <c:v>2.06</c:v>
                </c:pt>
                <c:pt idx="131">
                  <c:v>1.7599999999999985</c:v>
                </c:pt>
                <c:pt idx="132">
                  <c:v>2.21</c:v>
                </c:pt>
                <c:pt idx="133">
                  <c:v>1.9099999999999988</c:v>
                </c:pt>
                <c:pt idx="134">
                  <c:v>1.56</c:v>
                </c:pt>
                <c:pt idx="135">
                  <c:v>1.52</c:v>
                </c:pt>
                <c:pt idx="136">
                  <c:v>1.9099999999999988</c:v>
                </c:pt>
                <c:pt idx="137">
                  <c:v>1.87</c:v>
                </c:pt>
                <c:pt idx="138">
                  <c:v>1.839999999999999</c:v>
                </c:pt>
                <c:pt idx="139">
                  <c:v>2.15</c:v>
                </c:pt>
                <c:pt idx="140">
                  <c:v>1.9699999999999998</c:v>
                </c:pt>
                <c:pt idx="141">
                  <c:v>1.9699999999999998</c:v>
                </c:pt>
                <c:pt idx="142">
                  <c:v>1.9499999999999988</c:v>
                </c:pt>
                <c:pt idx="143">
                  <c:v>1.7999999999999989</c:v>
                </c:pt>
                <c:pt idx="144">
                  <c:v>2.25</c:v>
                </c:pt>
                <c:pt idx="145">
                  <c:v>2.02</c:v>
                </c:pt>
                <c:pt idx="146">
                  <c:v>1.9499999999999988</c:v>
                </c:pt>
                <c:pt idx="147">
                  <c:v>2</c:v>
                </c:pt>
                <c:pt idx="148">
                  <c:v>2.1</c:v>
                </c:pt>
                <c:pt idx="149">
                  <c:v>2.12</c:v>
                </c:pt>
                <c:pt idx="150">
                  <c:v>2.21</c:v>
                </c:pt>
                <c:pt idx="151">
                  <c:v>2.19</c:v>
                </c:pt>
                <c:pt idx="152">
                  <c:v>2.13</c:v>
                </c:pt>
                <c:pt idx="153">
                  <c:v>1.6999999999999988</c:v>
                </c:pt>
                <c:pt idx="154">
                  <c:v>2.12</c:v>
                </c:pt>
                <c:pt idx="155">
                  <c:v>2.1</c:v>
                </c:pt>
                <c:pt idx="156">
                  <c:v>2.04</c:v>
                </c:pt>
                <c:pt idx="157">
                  <c:v>1.9499999999999988</c:v>
                </c:pt>
                <c:pt idx="158">
                  <c:v>2.08</c:v>
                </c:pt>
                <c:pt idx="159">
                  <c:v>2</c:v>
                </c:pt>
                <c:pt idx="160">
                  <c:v>1.9099999999999988</c:v>
                </c:pt>
                <c:pt idx="161">
                  <c:v>2.2599999999999998</c:v>
                </c:pt>
                <c:pt idx="162">
                  <c:v>2.17</c:v>
                </c:pt>
                <c:pt idx="163">
                  <c:v>2.15</c:v>
                </c:pt>
                <c:pt idx="164">
                  <c:v>1.819999999999999</c:v>
                </c:pt>
                <c:pt idx="165">
                  <c:v>2</c:v>
                </c:pt>
                <c:pt idx="166">
                  <c:v>2.21</c:v>
                </c:pt>
                <c:pt idx="167">
                  <c:v>1.9499999999999988</c:v>
                </c:pt>
                <c:pt idx="168">
                  <c:v>1.8899999999999988</c:v>
                </c:pt>
                <c:pt idx="169">
                  <c:v>2.17</c:v>
                </c:pt>
                <c:pt idx="170">
                  <c:v>1.85</c:v>
                </c:pt>
                <c:pt idx="171">
                  <c:v>1.87</c:v>
                </c:pt>
                <c:pt idx="172">
                  <c:v>2.04</c:v>
                </c:pt>
                <c:pt idx="173">
                  <c:v>1.85</c:v>
                </c:pt>
                <c:pt idx="174">
                  <c:v>2.13</c:v>
                </c:pt>
                <c:pt idx="175">
                  <c:v>2.17</c:v>
                </c:pt>
                <c:pt idx="176">
                  <c:v>2.04</c:v>
                </c:pt>
                <c:pt idx="177">
                  <c:v>2.06</c:v>
                </c:pt>
                <c:pt idx="178">
                  <c:v>2.06</c:v>
                </c:pt>
                <c:pt idx="179">
                  <c:v>2.13</c:v>
                </c:pt>
                <c:pt idx="180">
                  <c:v>2.02</c:v>
                </c:pt>
                <c:pt idx="181">
                  <c:v>2.38</c:v>
                </c:pt>
                <c:pt idx="182">
                  <c:v>2.38</c:v>
                </c:pt>
                <c:pt idx="183">
                  <c:v>2.21</c:v>
                </c:pt>
                <c:pt idx="184">
                  <c:v>2.4899999999999998</c:v>
                </c:pt>
                <c:pt idx="185">
                  <c:v>2.38</c:v>
                </c:pt>
                <c:pt idx="186">
                  <c:v>2.5099999999999998</c:v>
                </c:pt>
                <c:pt idx="187">
                  <c:v>2.4499999999999997</c:v>
                </c:pt>
                <c:pt idx="188">
                  <c:v>2.3199999999999981</c:v>
                </c:pt>
                <c:pt idx="189">
                  <c:v>2.2799999999999998</c:v>
                </c:pt>
                <c:pt idx="190">
                  <c:v>2.4699999999999998</c:v>
                </c:pt>
                <c:pt idx="191">
                  <c:v>2.25</c:v>
                </c:pt>
                <c:pt idx="192">
                  <c:v>3.16</c:v>
                </c:pt>
                <c:pt idx="193">
                  <c:v>2.88</c:v>
                </c:pt>
                <c:pt idx="194">
                  <c:v>2.79</c:v>
                </c:pt>
                <c:pt idx="195">
                  <c:v>3.07</c:v>
                </c:pt>
                <c:pt idx="196">
                  <c:v>3.12</c:v>
                </c:pt>
                <c:pt idx="197">
                  <c:v>3.16</c:v>
                </c:pt>
                <c:pt idx="198">
                  <c:v>3.03</c:v>
                </c:pt>
                <c:pt idx="199">
                  <c:v>2.86</c:v>
                </c:pt>
                <c:pt idx="200">
                  <c:v>3.05</c:v>
                </c:pt>
                <c:pt idx="201">
                  <c:v>3.03</c:v>
                </c:pt>
                <c:pt idx="202">
                  <c:v>3.12</c:v>
                </c:pt>
                <c:pt idx="203">
                  <c:v>2.9899999999999998</c:v>
                </c:pt>
                <c:pt idx="204">
                  <c:v>3.09</c:v>
                </c:pt>
                <c:pt idx="205">
                  <c:v>3.1799999999999997</c:v>
                </c:pt>
                <c:pt idx="206">
                  <c:v>3.11</c:v>
                </c:pt>
                <c:pt idx="207">
                  <c:v>2.92</c:v>
                </c:pt>
                <c:pt idx="208">
                  <c:v>2.92</c:v>
                </c:pt>
                <c:pt idx="209">
                  <c:v>2.9699999999999998</c:v>
                </c:pt>
                <c:pt idx="210">
                  <c:v>3.07</c:v>
                </c:pt>
                <c:pt idx="211">
                  <c:v>2.8099999999999987</c:v>
                </c:pt>
                <c:pt idx="212">
                  <c:v>3.1399999999999997</c:v>
                </c:pt>
                <c:pt idx="213">
                  <c:v>2.94</c:v>
                </c:pt>
                <c:pt idx="214">
                  <c:v>2.9699999999999998</c:v>
                </c:pt>
                <c:pt idx="215">
                  <c:v>3.11</c:v>
                </c:pt>
                <c:pt idx="216">
                  <c:v>3.1399999999999997</c:v>
                </c:pt>
                <c:pt idx="217">
                  <c:v>2.92</c:v>
                </c:pt>
                <c:pt idx="218">
                  <c:v>2.84</c:v>
                </c:pt>
                <c:pt idx="219">
                  <c:v>3.29</c:v>
                </c:pt>
                <c:pt idx="220">
                  <c:v>3.01</c:v>
                </c:pt>
                <c:pt idx="221">
                  <c:v>2.96</c:v>
                </c:pt>
                <c:pt idx="222">
                  <c:v>3.11</c:v>
                </c:pt>
                <c:pt idx="223">
                  <c:v>3.03</c:v>
                </c:pt>
                <c:pt idx="224">
                  <c:v>3.03</c:v>
                </c:pt>
                <c:pt idx="225">
                  <c:v>3.2199999999999998</c:v>
                </c:pt>
                <c:pt idx="226">
                  <c:v>2.9</c:v>
                </c:pt>
                <c:pt idx="227">
                  <c:v>2.77</c:v>
                </c:pt>
                <c:pt idx="228">
                  <c:v>2.84</c:v>
                </c:pt>
                <c:pt idx="229">
                  <c:v>2.9</c:v>
                </c:pt>
                <c:pt idx="230">
                  <c:v>2.73</c:v>
                </c:pt>
                <c:pt idx="231">
                  <c:v>2.6799999999999997</c:v>
                </c:pt>
                <c:pt idx="232">
                  <c:v>2.96</c:v>
                </c:pt>
                <c:pt idx="233">
                  <c:v>2.88</c:v>
                </c:pt>
                <c:pt idx="234">
                  <c:v>2.86</c:v>
                </c:pt>
                <c:pt idx="235">
                  <c:v>2.88</c:v>
                </c:pt>
                <c:pt idx="236">
                  <c:v>3.05</c:v>
                </c:pt>
                <c:pt idx="237">
                  <c:v>3.24</c:v>
                </c:pt>
                <c:pt idx="238">
                  <c:v>3.05</c:v>
                </c:pt>
                <c:pt idx="239">
                  <c:v>2.94</c:v>
                </c:pt>
                <c:pt idx="240">
                  <c:v>3.1799999999999997</c:v>
                </c:pt>
                <c:pt idx="241">
                  <c:v>3.05</c:v>
                </c:pt>
                <c:pt idx="242">
                  <c:v>3.01</c:v>
                </c:pt>
                <c:pt idx="243">
                  <c:v>2.84</c:v>
                </c:pt>
                <c:pt idx="244">
                  <c:v>3.03</c:v>
                </c:pt>
                <c:pt idx="245">
                  <c:v>2.8099999999999987</c:v>
                </c:pt>
                <c:pt idx="246">
                  <c:v>2.86</c:v>
                </c:pt>
                <c:pt idx="247">
                  <c:v>3.1799999999999997</c:v>
                </c:pt>
                <c:pt idx="248">
                  <c:v>3.03</c:v>
                </c:pt>
                <c:pt idx="249">
                  <c:v>2.86</c:v>
                </c:pt>
                <c:pt idx="250">
                  <c:v>3.11</c:v>
                </c:pt>
                <c:pt idx="251">
                  <c:v>3.12</c:v>
                </c:pt>
                <c:pt idx="252">
                  <c:v>2.88</c:v>
                </c:pt>
                <c:pt idx="253">
                  <c:v>3.16</c:v>
                </c:pt>
                <c:pt idx="254">
                  <c:v>3.25</c:v>
                </c:pt>
                <c:pt idx="255">
                  <c:v>3.01</c:v>
                </c:pt>
                <c:pt idx="256">
                  <c:v>3.03</c:v>
                </c:pt>
                <c:pt idx="257">
                  <c:v>3.3299999999999987</c:v>
                </c:pt>
                <c:pt idx="258">
                  <c:v>3.11</c:v>
                </c:pt>
                <c:pt idx="259">
                  <c:v>3.09</c:v>
                </c:pt>
                <c:pt idx="260">
                  <c:v>3.2199999999999998</c:v>
                </c:pt>
                <c:pt idx="261">
                  <c:v>3.16</c:v>
                </c:pt>
                <c:pt idx="262">
                  <c:v>3.11</c:v>
                </c:pt>
                <c:pt idx="263">
                  <c:v>3.09</c:v>
                </c:pt>
                <c:pt idx="264">
                  <c:v>2.94</c:v>
                </c:pt>
                <c:pt idx="265">
                  <c:v>3.25</c:v>
                </c:pt>
                <c:pt idx="266">
                  <c:v>3.07</c:v>
                </c:pt>
                <c:pt idx="267">
                  <c:v>2.94</c:v>
                </c:pt>
                <c:pt idx="268">
                  <c:v>3.2</c:v>
                </c:pt>
                <c:pt idx="269">
                  <c:v>3.29</c:v>
                </c:pt>
                <c:pt idx="270">
                  <c:v>3.01</c:v>
                </c:pt>
                <c:pt idx="271">
                  <c:v>3.42</c:v>
                </c:pt>
                <c:pt idx="272">
                  <c:v>2.9899999999999998</c:v>
                </c:pt>
                <c:pt idx="273">
                  <c:v>3.2699999999999996</c:v>
                </c:pt>
                <c:pt idx="274">
                  <c:v>3.09</c:v>
                </c:pt>
                <c:pt idx="275">
                  <c:v>3.3499999999999988</c:v>
                </c:pt>
                <c:pt idx="276">
                  <c:v>3.12</c:v>
                </c:pt>
                <c:pt idx="277">
                  <c:v>3.12</c:v>
                </c:pt>
                <c:pt idx="278">
                  <c:v>3.25</c:v>
                </c:pt>
                <c:pt idx="279">
                  <c:v>2.88</c:v>
                </c:pt>
                <c:pt idx="280">
                  <c:v>2.86</c:v>
                </c:pt>
                <c:pt idx="281">
                  <c:v>3.2</c:v>
                </c:pt>
                <c:pt idx="282">
                  <c:v>3.25</c:v>
                </c:pt>
                <c:pt idx="283">
                  <c:v>3.46</c:v>
                </c:pt>
                <c:pt idx="284">
                  <c:v>2.94</c:v>
                </c:pt>
                <c:pt idx="285">
                  <c:v>2.9</c:v>
                </c:pt>
                <c:pt idx="286">
                  <c:v>2.92</c:v>
                </c:pt>
                <c:pt idx="287">
                  <c:v>2.94</c:v>
                </c:pt>
                <c:pt idx="288">
                  <c:v>3.1799999999999997</c:v>
                </c:pt>
                <c:pt idx="289">
                  <c:v>3.2199999999999998</c:v>
                </c:pt>
                <c:pt idx="290">
                  <c:v>3.11</c:v>
                </c:pt>
                <c:pt idx="291">
                  <c:v>3.3699999999999997</c:v>
                </c:pt>
                <c:pt idx="292">
                  <c:v>3.24</c:v>
                </c:pt>
                <c:pt idx="293">
                  <c:v>3.05</c:v>
                </c:pt>
                <c:pt idx="294">
                  <c:v>3.4799999999999978</c:v>
                </c:pt>
                <c:pt idx="295">
                  <c:v>3.09</c:v>
                </c:pt>
                <c:pt idx="296">
                  <c:v>3.05</c:v>
                </c:pt>
                <c:pt idx="297">
                  <c:v>3.3499999999999988</c:v>
                </c:pt>
                <c:pt idx="298">
                  <c:v>2.9</c:v>
                </c:pt>
                <c:pt idx="299">
                  <c:v>3.09</c:v>
                </c:pt>
                <c:pt idx="300">
                  <c:v>2.9699999999999998</c:v>
                </c:pt>
                <c:pt idx="301">
                  <c:v>3.2699999999999996</c:v>
                </c:pt>
                <c:pt idx="302">
                  <c:v>3.3499999999999988</c:v>
                </c:pt>
                <c:pt idx="303">
                  <c:v>2.9899999999999998</c:v>
                </c:pt>
                <c:pt idx="304">
                  <c:v>3.24</c:v>
                </c:pt>
                <c:pt idx="305">
                  <c:v>3.29</c:v>
                </c:pt>
                <c:pt idx="306">
                  <c:v>3.3099999999999987</c:v>
                </c:pt>
                <c:pt idx="307">
                  <c:v>2.96</c:v>
                </c:pt>
                <c:pt idx="308">
                  <c:v>3.24</c:v>
                </c:pt>
                <c:pt idx="309">
                  <c:v>3.3999999999999977</c:v>
                </c:pt>
                <c:pt idx="310">
                  <c:v>3.09</c:v>
                </c:pt>
                <c:pt idx="311">
                  <c:v>3.07</c:v>
                </c:pt>
                <c:pt idx="312">
                  <c:v>3.16</c:v>
                </c:pt>
                <c:pt idx="313">
                  <c:v>3.11</c:v>
                </c:pt>
                <c:pt idx="314">
                  <c:v>2.94</c:v>
                </c:pt>
                <c:pt idx="315">
                  <c:v>3.1799999999999997</c:v>
                </c:pt>
                <c:pt idx="316">
                  <c:v>3.12</c:v>
                </c:pt>
                <c:pt idx="317">
                  <c:v>3.03</c:v>
                </c:pt>
                <c:pt idx="318">
                  <c:v>3.11</c:v>
                </c:pt>
                <c:pt idx="319">
                  <c:v>3.2699999999999996</c:v>
                </c:pt>
                <c:pt idx="320">
                  <c:v>3.46</c:v>
                </c:pt>
                <c:pt idx="321">
                  <c:v>3.2199999999999998</c:v>
                </c:pt>
                <c:pt idx="322">
                  <c:v>3.2699999999999996</c:v>
                </c:pt>
                <c:pt idx="323">
                  <c:v>3.2699999999999996</c:v>
                </c:pt>
                <c:pt idx="324">
                  <c:v>3.2699999999999996</c:v>
                </c:pt>
                <c:pt idx="325">
                  <c:v>3.42</c:v>
                </c:pt>
                <c:pt idx="326">
                  <c:v>3.25</c:v>
                </c:pt>
                <c:pt idx="327">
                  <c:v>3.09</c:v>
                </c:pt>
                <c:pt idx="328">
                  <c:v>3.3499999999999988</c:v>
                </c:pt>
                <c:pt idx="329">
                  <c:v>3.3899999999999997</c:v>
                </c:pt>
                <c:pt idx="330">
                  <c:v>3.3299999999999987</c:v>
                </c:pt>
                <c:pt idx="331">
                  <c:v>3.1799999999999997</c:v>
                </c:pt>
                <c:pt idx="332">
                  <c:v>3.5</c:v>
                </c:pt>
                <c:pt idx="333">
                  <c:v>3.09</c:v>
                </c:pt>
                <c:pt idx="334">
                  <c:v>3.12</c:v>
                </c:pt>
                <c:pt idx="335">
                  <c:v>3.3499999999999988</c:v>
                </c:pt>
                <c:pt idx="336">
                  <c:v>3.07</c:v>
                </c:pt>
                <c:pt idx="337">
                  <c:v>3.1399999999999997</c:v>
                </c:pt>
                <c:pt idx="338">
                  <c:v>3.59</c:v>
                </c:pt>
                <c:pt idx="339">
                  <c:v>3.46</c:v>
                </c:pt>
                <c:pt idx="340">
                  <c:v>3.29</c:v>
                </c:pt>
                <c:pt idx="341">
                  <c:v>3.29</c:v>
                </c:pt>
                <c:pt idx="342">
                  <c:v>3.3999999999999977</c:v>
                </c:pt>
                <c:pt idx="343">
                  <c:v>3.03</c:v>
                </c:pt>
                <c:pt idx="344">
                  <c:v>3.3099999999999987</c:v>
                </c:pt>
                <c:pt idx="345">
                  <c:v>3.25</c:v>
                </c:pt>
                <c:pt idx="346">
                  <c:v>3.07</c:v>
                </c:pt>
                <c:pt idx="347">
                  <c:v>3.1799999999999997</c:v>
                </c:pt>
                <c:pt idx="348">
                  <c:v>3.4399999999999977</c:v>
                </c:pt>
                <c:pt idx="349">
                  <c:v>3.11</c:v>
                </c:pt>
                <c:pt idx="350">
                  <c:v>3.07</c:v>
                </c:pt>
                <c:pt idx="351">
                  <c:v>3.59</c:v>
                </c:pt>
                <c:pt idx="352">
                  <c:v>3.12</c:v>
                </c:pt>
                <c:pt idx="353">
                  <c:v>3.03</c:v>
                </c:pt>
                <c:pt idx="354">
                  <c:v>3.2199999999999998</c:v>
                </c:pt>
                <c:pt idx="355">
                  <c:v>3.2699999999999996</c:v>
                </c:pt>
                <c:pt idx="356">
                  <c:v>3.3999999999999977</c:v>
                </c:pt>
                <c:pt idx="357">
                  <c:v>3.3299999999999987</c:v>
                </c:pt>
                <c:pt idx="358">
                  <c:v>2.9699999999999998</c:v>
                </c:pt>
                <c:pt idx="359">
                  <c:v>3.24</c:v>
                </c:pt>
                <c:pt idx="360">
                  <c:v>3.1399999999999997</c:v>
                </c:pt>
                <c:pt idx="361">
                  <c:v>3.1399999999999997</c:v>
                </c:pt>
                <c:pt idx="362">
                  <c:v>3.1399999999999997</c:v>
                </c:pt>
                <c:pt idx="363">
                  <c:v>3.3299999999999987</c:v>
                </c:pt>
                <c:pt idx="364">
                  <c:v>3.3999999999999977</c:v>
                </c:pt>
                <c:pt idx="365">
                  <c:v>3.42</c:v>
                </c:pt>
                <c:pt idx="366">
                  <c:v>3.4399999999999977</c:v>
                </c:pt>
                <c:pt idx="367">
                  <c:v>3.11</c:v>
                </c:pt>
                <c:pt idx="368">
                  <c:v>3.03</c:v>
                </c:pt>
                <c:pt idx="369">
                  <c:v>3.25</c:v>
                </c:pt>
                <c:pt idx="370">
                  <c:v>3.42</c:v>
                </c:pt>
                <c:pt idx="371">
                  <c:v>3.05</c:v>
                </c:pt>
                <c:pt idx="372">
                  <c:v>2.84</c:v>
                </c:pt>
                <c:pt idx="373">
                  <c:v>3.5199999999999987</c:v>
                </c:pt>
                <c:pt idx="374">
                  <c:v>3.3499999999999988</c:v>
                </c:pt>
                <c:pt idx="375">
                  <c:v>2.9699999999999998</c:v>
                </c:pt>
                <c:pt idx="376">
                  <c:v>3.25</c:v>
                </c:pt>
                <c:pt idx="377">
                  <c:v>3.24</c:v>
                </c:pt>
                <c:pt idx="378">
                  <c:v>2.92</c:v>
                </c:pt>
                <c:pt idx="379">
                  <c:v>3.11</c:v>
                </c:pt>
                <c:pt idx="380">
                  <c:v>3.4399999999999977</c:v>
                </c:pt>
                <c:pt idx="381">
                  <c:v>3.01</c:v>
                </c:pt>
                <c:pt idx="382">
                  <c:v>3.42</c:v>
                </c:pt>
                <c:pt idx="383">
                  <c:v>3.11</c:v>
                </c:pt>
                <c:pt idx="384">
                  <c:v>3.3099999999999987</c:v>
                </c:pt>
                <c:pt idx="385">
                  <c:v>3.2</c:v>
                </c:pt>
                <c:pt idx="386">
                  <c:v>3.2</c:v>
                </c:pt>
                <c:pt idx="387">
                  <c:v>3.1799999999999997</c:v>
                </c:pt>
                <c:pt idx="388">
                  <c:v>3.3099999999999987</c:v>
                </c:pt>
                <c:pt idx="389">
                  <c:v>3.3499999999999988</c:v>
                </c:pt>
                <c:pt idx="390">
                  <c:v>3.16</c:v>
                </c:pt>
                <c:pt idx="391">
                  <c:v>3.2699999999999996</c:v>
                </c:pt>
                <c:pt idx="392">
                  <c:v>3.12</c:v>
                </c:pt>
                <c:pt idx="393">
                  <c:v>3.29</c:v>
                </c:pt>
                <c:pt idx="394">
                  <c:v>3.29</c:v>
                </c:pt>
                <c:pt idx="395">
                  <c:v>3.3999999999999977</c:v>
                </c:pt>
                <c:pt idx="396">
                  <c:v>3.2199999999999998</c:v>
                </c:pt>
                <c:pt idx="397">
                  <c:v>3.2</c:v>
                </c:pt>
                <c:pt idx="398">
                  <c:v>3.05</c:v>
                </c:pt>
                <c:pt idx="399">
                  <c:v>3.2199999999999998</c:v>
                </c:pt>
                <c:pt idx="400">
                  <c:v>3.01</c:v>
                </c:pt>
                <c:pt idx="401">
                  <c:v>3.46</c:v>
                </c:pt>
                <c:pt idx="402">
                  <c:v>2.9899999999999998</c:v>
                </c:pt>
                <c:pt idx="403">
                  <c:v>3.29</c:v>
                </c:pt>
                <c:pt idx="404">
                  <c:v>3.03</c:v>
                </c:pt>
                <c:pt idx="405">
                  <c:v>3.12</c:v>
                </c:pt>
                <c:pt idx="406">
                  <c:v>3.24</c:v>
                </c:pt>
                <c:pt idx="407">
                  <c:v>3.2699999999999996</c:v>
                </c:pt>
                <c:pt idx="408">
                  <c:v>3.03</c:v>
                </c:pt>
                <c:pt idx="409">
                  <c:v>2.96</c:v>
                </c:pt>
                <c:pt idx="410">
                  <c:v>3.1399999999999997</c:v>
                </c:pt>
                <c:pt idx="411">
                  <c:v>3.1399999999999997</c:v>
                </c:pt>
                <c:pt idx="412">
                  <c:v>3.11</c:v>
                </c:pt>
                <c:pt idx="413">
                  <c:v>2.96</c:v>
                </c:pt>
                <c:pt idx="414">
                  <c:v>3.2199999999999998</c:v>
                </c:pt>
                <c:pt idx="415">
                  <c:v>3.1399999999999997</c:v>
                </c:pt>
                <c:pt idx="416">
                  <c:v>2.8299999999999987</c:v>
                </c:pt>
                <c:pt idx="417">
                  <c:v>3.3499999999999988</c:v>
                </c:pt>
                <c:pt idx="418">
                  <c:v>3.16</c:v>
                </c:pt>
                <c:pt idx="419">
                  <c:v>3.2</c:v>
                </c:pt>
                <c:pt idx="420">
                  <c:v>3.12</c:v>
                </c:pt>
                <c:pt idx="421">
                  <c:v>2.9899999999999998</c:v>
                </c:pt>
                <c:pt idx="422">
                  <c:v>2.8099999999999987</c:v>
                </c:pt>
                <c:pt idx="423">
                  <c:v>3.09</c:v>
                </c:pt>
                <c:pt idx="424">
                  <c:v>3.16</c:v>
                </c:pt>
                <c:pt idx="425">
                  <c:v>3.01</c:v>
                </c:pt>
                <c:pt idx="426">
                  <c:v>3.3099999999999987</c:v>
                </c:pt>
                <c:pt idx="427">
                  <c:v>2.88</c:v>
                </c:pt>
                <c:pt idx="428">
                  <c:v>2.94</c:v>
                </c:pt>
                <c:pt idx="429">
                  <c:v>3.3099999999999987</c:v>
                </c:pt>
                <c:pt idx="430">
                  <c:v>3.12</c:v>
                </c:pt>
                <c:pt idx="431">
                  <c:v>2.9</c:v>
                </c:pt>
                <c:pt idx="432">
                  <c:v>3.09</c:v>
                </c:pt>
                <c:pt idx="433">
                  <c:v>3.09</c:v>
                </c:pt>
                <c:pt idx="434">
                  <c:v>3.09</c:v>
                </c:pt>
                <c:pt idx="435">
                  <c:v>3.25</c:v>
                </c:pt>
                <c:pt idx="436">
                  <c:v>3.3499999999999988</c:v>
                </c:pt>
                <c:pt idx="437">
                  <c:v>2.8099999999999987</c:v>
                </c:pt>
                <c:pt idx="438">
                  <c:v>3.01</c:v>
                </c:pt>
                <c:pt idx="439">
                  <c:v>3.03</c:v>
                </c:pt>
                <c:pt idx="440">
                  <c:v>2.9699999999999998</c:v>
                </c:pt>
                <c:pt idx="441">
                  <c:v>3.3699999999999997</c:v>
                </c:pt>
                <c:pt idx="442">
                  <c:v>2.92</c:v>
                </c:pt>
                <c:pt idx="443">
                  <c:v>3.03</c:v>
                </c:pt>
                <c:pt idx="444">
                  <c:v>2.9899999999999998</c:v>
                </c:pt>
                <c:pt idx="445">
                  <c:v>3.05</c:v>
                </c:pt>
                <c:pt idx="446">
                  <c:v>3.1399999999999997</c:v>
                </c:pt>
                <c:pt idx="447">
                  <c:v>3.3099999999999987</c:v>
                </c:pt>
                <c:pt idx="448">
                  <c:v>3.2</c:v>
                </c:pt>
                <c:pt idx="449">
                  <c:v>3.2699999999999996</c:v>
                </c:pt>
                <c:pt idx="450">
                  <c:v>2.86</c:v>
                </c:pt>
                <c:pt idx="451">
                  <c:v>3.24</c:v>
                </c:pt>
                <c:pt idx="452">
                  <c:v>3.05</c:v>
                </c:pt>
                <c:pt idx="453">
                  <c:v>3.11</c:v>
                </c:pt>
                <c:pt idx="454">
                  <c:v>3.16</c:v>
                </c:pt>
                <c:pt idx="455">
                  <c:v>3.12</c:v>
                </c:pt>
                <c:pt idx="456">
                  <c:v>3.3099999999999987</c:v>
                </c:pt>
                <c:pt idx="457">
                  <c:v>2.86</c:v>
                </c:pt>
                <c:pt idx="458">
                  <c:v>3.01</c:v>
                </c:pt>
                <c:pt idx="459">
                  <c:v>2.94</c:v>
                </c:pt>
                <c:pt idx="460">
                  <c:v>3.07</c:v>
                </c:pt>
                <c:pt idx="461">
                  <c:v>3.24</c:v>
                </c:pt>
                <c:pt idx="462">
                  <c:v>3.1399999999999997</c:v>
                </c:pt>
                <c:pt idx="463">
                  <c:v>3.24</c:v>
                </c:pt>
                <c:pt idx="464">
                  <c:v>3.3699999999999997</c:v>
                </c:pt>
                <c:pt idx="465">
                  <c:v>2.84</c:v>
                </c:pt>
                <c:pt idx="466">
                  <c:v>2.9</c:v>
                </c:pt>
                <c:pt idx="467">
                  <c:v>3.2699999999999996</c:v>
                </c:pt>
                <c:pt idx="468">
                  <c:v>3.24</c:v>
                </c:pt>
                <c:pt idx="469">
                  <c:v>3.25</c:v>
                </c:pt>
                <c:pt idx="470">
                  <c:v>3.67</c:v>
                </c:pt>
                <c:pt idx="471">
                  <c:v>3.9099999999999997</c:v>
                </c:pt>
                <c:pt idx="472">
                  <c:v>4.0599999999999996</c:v>
                </c:pt>
                <c:pt idx="473">
                  <c:v>3.9799999999999978</c:v>
                </c:pt>
                <c:pt idx="474">
                  <c:v>3.96</c:v>
                </c:pt>
                <c:pt idx="475">
                  <c:v>3.8</c:v>
                </c:pt>
                <c:pt idx="476">
                  <c:v>3.5700000000000003</c:v>
                </c:pt>
                <c:pt idx="477">
                  <c:v>3.3299999999999987</c:v>
                </c:pt>
                <c:pt idx="478">
                  <c:v>3.03</c:v>
                </c:pt>
                <c:pt idx="479">
                  <c:v>3.12</c:v>
                </c:pt>
                <c:pt idx="480">
                  <c:v>3.09</c:v>
                </c:pt>
                <c:pt idx="481">
                  <c:v>3.3999999999999977</c:v>
                </c:pt>
                <c:pt idx="482">
                  <c:v>3.25</c:v>
                </c:pt>
                <c:pt idx="483">
                  <c:v>3.7600000000000002</c:v>
                </c:pt>
                <c:pt idx="484">
                  <c:v>4.1099999999999985</c:v>
                </c:pt>
                <c:pt idx="485">
                  <c:v>4.1899999999999995</c:v>
                </c:pt>
                <c:pt idx="486">
                  <c:v>3.5700000000000003</c:v>
                </c:pt>
                <c:pt idx="487">
                  <c:v>3.7600000000000002</c:v>
                </c:pt>
                <c:pt idx="488">
                  <c:v>3.42</c:v>
                </c:pt>
                <c:pt idx="489">
                  <c:v>3.5</c:v>
                </c:pt>
                <c:pt idx="490">
                  <c:v>3.74</c:v>
                </c:pt>
                <c:pt idx="491">
                  <c:v>3.5199999999999987</c:v>
                </c:pt>
                <c:pt idx="492">
                  <c:v>3.63</c:v>
                </c:pt>
                <c:pt idx="493">
                  <c:v>3.46</c:v>
                </c:pt>
                <c:pt idx="494">
                  <c:v>3.7199999999999998</c:v>
                </c:pt>
                <c:pt idx="495">
                  <c:v>3.5</c:v>
                </c:pt>
                <c:pt idx="496">
                  <c:v>3.8200000000000003</c:v>
                </c:pt>
                <c:pt idx="497">
                  <c:v>3.5</c:v>
                </c:pt>
                <c:pt idx="498">
                  <c:v>3.74</c:v>
                </c:pt>
                <c:pt idx="499">
                  <c:v>3.5700000000000003</c:v>
                </c:pt>
                <c:pt idx="500">
                  <c:v>3.5199999999999987</c:v>
                </c:pt>
                <c:pt idx="501">
                  <c:v>3.3899999999999997</c:v>
                </c:pt>
                <c:pt idx="502">
                  <c:v>3.16</c:v>
                </c:pt>
                <c:pt idx="503">
                  <c:v>3.3099999999999987</c:v>
                </c:pt>
                <c:pt idx="504">
                  <c:v>3.3499999999999988</c:v>
                </c:pt>
                <c:pt idx="505">
                  <c:v>3.3699999999999997</c:v>
                </c:pt>
                <c:pt idx="506">
                  <c:v>3.3499999999999988</c:v>
                </c:pt>
                <c:pt idx="507">
                  <c:v>3.4399999999999977</c:v>
                </c:pt>
                <c:pt idx="508">
                  <c:v>3.3499999999999988</c:v>
                </c:pt>
                <c:pt idx="509">
                  <c:v>3.3299999999999987</c:v>
                </c:pt>
                <c:pt idx="510">
                  <c:v>3.3499999999999988</c:v>
                </c:pt>
                <c:pt idx="511">
                  <c:v>3.46</c:v>
                </c:pt>
                <c:pt idx="512">
                  <c:v>3.5</c:v>
                </c:pt>
                <c:pt idx="513">
                  <c:v>3.12</c:v>
                </c:pt>
                <c:pt idx="514">
                  <c:v>3.16</c:v>
                </c:pt>
                <c:pt idx="515">
                  <c:v>3.5</c:v>
                </c:pt>
                <c:pt idx="516">
                  <c:v>3.3699999999999997</c:v>
                </c:pt>
                <c:pt idx="517">
                  <c:v>3.03</c:v>
                </c:pt>
                <c:pt idx="518">
                  <c:v>3.3299999999999987</c:v>
                </c:pt>
                <c:pt idx="519">
                  <c:v>3.25</c:v>
                </c:pt>
                <c:pt idx="520">
                  <c:v>3.3499999999999988</c:v>
                </c:pt>
                <c:pt idx="521">
                  <c:v>3.09</c:v>
                </c:pt>
                <c:pt idx="522">
                  <c:v>3.3899999999999997</c:v>
                </c:pt>
                <c:pt idx="523">
                  <c:v>3.05</c:v>
                </c:pt>
                <c:pt idx="524">
                  <c:v>3.2699999999999996</c:v>
                </c:pt>
                <c:pt idx="525">
                  <c:v>3.3099999999999987</c:v>
                </c:pt>
                <c:pt idx="526">
                  <c:v>3.07</c:v>
                </c:pt>
                <c:pt idx="527">
                  <c:v>3.2</c:v>
                </c:pt>
                <c:pt idx="528">
                  <c:v>3.25</c:v>
                </c:pt>
                <c:pt idx="529">
                  <c:v>3.2</c:v>
                </c:pt>
                <c:pt idx="530">
                  <c:v>3.29</c:v>
                </c:pt>
                <c:pt idx="531">
                  <c:v>3.05</c:v>
                </c:pt>
                <c:pt idx="532">
                  <c:v>3.3999999999999977</c:v>
                </c:pt>
                <c:pt idx="533">
                  <c:v>3.24</c:v>
                </c:pt>
                <c:pt idx="534">
                  <c:v>3.12</c:v>
                </c:pt>
                <c:pt idx="535">
                  <c:v>2.9899999999999998</c:v>
                </c:pt>
                <c:pt idx="536">
                  <c:v>3.1799999999999997</c:v>
                </c:pt>
                <c:pt idx="537">
                  <c:v>3.3699999999999997</c:v>
                </c:pt>
                <c:pt idx="538">
                  <c:v>3.2699999999999996</c:v>
                </c:pt>
                <c:pt idx="539">
                  <c:v>3.24</c:v>
                </c:pt>
                <c:pt idx="540">
                  <c:v>2.9699999999999998</c:v>
                </c:pt>
                <c:pt idx="541">
                  <c:v>3.2199999999999998</c:v>
                </c:pt>
                <c:pt idx="542">
                  <c:v>3.3299999999999987</c:v>
                </c:pt>
                <c:pt idx="543">
                  <c:v>3.2199999999999998</c:v>
                </c:pt>
                <c:pt idx="544">
                  <c:v>3.29</c:v>
                </c:pt>
                <c:pt idx="545">
                  <c:v>2.9899999999999998</c:v>
                </c:pt>
                <c:pt idx="546">
                  <c:v>3.2</c:v>
                </c:pt>
                <c:pt idx="547">
                  <c:v>3.16</c:v>
                </c:pt>
                <c:pt idx="548">
                  <c:v>3.3699999999999997</c:v>
                </c:pt>
                <c:pt idx="549">
                  <c:v>2.9699999999999998</c:v>
                </c:pt>
                <c:pt idx="550">
                  <c:v>3.5700000000000003</c:v>
                </c:pt>
                <c:pt idx="551">
                  <c:v>3.4799999999999978</c:v>
                </c:pt>
                <c:pt idx="552">
                  <c:v>3.29</c:v>
                </c:pt>
                <c:pt idx="553">
                  <c:v>3.29</c:v>
                </c:pt>
                <c:pt idx="554">
                  <c:v>3.42</c:v>
                </c:pt>
                <c:pt idx="555">
                  <c:v>3.4399999999999977</c:v>
                </c:pt>
                <c:pt idx="556">
                  <c:v>3.1399999999999997</c:v>
                </c:pt>
                <c:pt idx="557">
                  <c:v>3.3699999999999997</c:v>
                </c:pt>
                <c:pt idx="558">
                  <c:v>3.3999999999999977</c:v>
                </c:pt>
                <c:pt idx="559">
                  <c:v>3.3099999999999987</c:v>
                </c:pt>
                <c:pt idx="560">
                  <c:v>2.9899999999999998</c:v>
                </c:pt>
                <c:pt idx="561">
                  <c:v>3.3899999999999997</c:v>
                </c:pt>
                <c:pt idx="562">
                  <c:v>3.4799999999999978</c:v>
                </c:pt>
                <c:pt idx="563">
                  <c:v>3.2699999999999996</c:v>
                </c:pt>
                <c:pt idx="564">
                  <c:v>3.24</c:v>
                </c:pt>
                <c:pt idx="565">
                  <c:v>3.3299999999999987</c:v>
                </c:pt>
                <c:pt idx="566">
                  <c:v>3.4799999999999978</c:v>
                </c:pt>
                <c:pt idx="567">
                  <c:v>3.5</c:v>
                </c:pt>
                <c:pt idx="568">
                  <c:v>3.1799999999999997</c:v>
                </c:pt>
                <c:pt idx="569">
                  <c:v>3.1399999999999997</c:v>
                </c:pt>
                <c:pt idx="570">
                  <c:v>3.5199999999999987</c:v>
                </c:pt>
                <c:pt idx="571">
                  <c:v>3.5700000000000003</c:v>
                </c:pt>
                <c:pt idx="572">
                  <c:v>3.4799999999999978</c:v>
                </c:pt>
                <c:pt idx="573">
                  <c:v>3.16</c:v>
                </c:pt>
                <c:pt idx="574">
                  <c:v>3.29</c:v>
                </c:pt>
                <c:pt idx="575">
                  <c:v>3.12</c:v>
                </c:pt>
                <c:pt idx="576">
                  <c:v>3.67</c:v>
                </c:pt>
                <c:pt idx="577">
                  <c:v>3.09</c:v>
                </c:pt>
                <c:pt idx="578">
                  <c:v>3.24</c:v>
                </c:pt>
                <c:pt idx="579">
                  <c:v>3.3299999999999987</c:v>
                </c:pt>
                <c:pt idx="580">
                  <c:v>3.24</c:v>
                </c:pt>
                <c:pt idx="581">
                  <c:v>3.3099999999999987</c:v>
                </c:pt>
                <c:pt idx="582">
                  <c:v>3.29</c:v>
                </c:pt>
                <c:pt idx="583">
                  <c:v>3.46</c:v>
                </c:pt>
                <c:pt idx="584">
                  <c:v>3.46</c:v>
                </c:pt>
                <c:pt idx="585">
                  <c:v>3.6799999999999997</c:v>
                </c:pt>
                <c:pt idx="586">
                  <c:v>3.3899999999999997</c:v>
                </c:pt>
                <c:pt idx="587">
                  <c:v>3.3699999999999997</c:v>
                </c:pt>
                <c:pt idx="588">
                  <c:v>3.2199999999999998</c:v>
                </c:pt>
                <c:pt idx="589">
                  <c:v>3.2699999999999996</c:v>
                </c:pt>
                <c:pt idx="590">
                  <c:v>3.42</c:v>
                </c:pt>
                <c:pt idx="591">
                  <c:v>3.54</c:v>
                </c:pt>
                <c:pt idx="592">
                  <c:v>3.3699999999999997</c:v>
                </c:pt>
                <c:pt idx="593">
                  <c:v>3.24</c:v>
                </c:pt>
                <c:pt idx="594">
                  <c:v>3.3299999999999987</c:v>
                </c:pt>
                <c:pt idx="595">
                  <c:v>3.09</c:v>
                </c:pt>
                <c:pt idx="596">
                  <c:v>3.12</c:v>
                </c:pt>
                <c:pt idx="597">
                  <c:v>3.3499999999999988</c:v>
                </c:pt>
                <c:pt idx="598">
                  <c:v>3.5</c:v>
                </c:pt>
                <c:pt idx="599">
                  <c:v>3.09</c:v>
                </c:pt>
                <c:pt idx="600">
                  <c:v>3.5199999999999987</c:v>
                </c:pt>
                <c:pt idx="601">
                  <c:v>3.3999999999999977</c:v>
                </c:pt>
                <c:pt idx="602">
                  <c:v>3.12</c:v>
                </c:pt>
                <c:pt idx="603">
                  <c:v>3.11</c:v>
                </c:pt>
                <c:pt idx="604">
                  <c:v>3.3099999999999987</c:v>
                </c:pt>
                <c:pt idx="605">
                  <c:v>3.3899999999999997</c:v>
                </c:pt>
                <c:pt idx="606">
                  <c:v>3.2</c:v>
                </c:pt>
                <c:pt idx="607">
                  <c:v>3.2199999999999998</c:v>
                </c:pt>
                <c:pt idx="608">
                  <c:v>3.12</c:v>
                </c:pt>
                <c:pt idx="609">
                  <c:v>3.24</c:v>
                </c:pt>
                <c:pt idx="610">
                  <c:v>3.5700000000000003</c:v>
                </c:pt>
                <c:pt idx="611">
                  <c:v>3.3299999999999987</c:v>
                </c:pt>
                <c:pt idx="612">
                  <c:v>3.1399999999999997</c:v>
                </c:pt>
                <c:pt idx="613">
                  <c:v>3.16</c:v>
                </c:pt>
                <c:pt idx="614">
                  <c:v>3.3899999999999997</c:v>
                </c:pt>
                <c:pt idx="615">
                  <c:v>3.2</c:v>
                </c:pt>
                <c:pt idx="616">
                  <c:v>3.3999999999999977</c:v>
                </c:pt>
                <c:pt idx="617">
                  <c:v>3.42</c:v>
                </c:pt>
                <c:pt idx="618">
                  <c:v>3.3899999999999997</c:v>
                </c:pt>
                <c:pt idx="619">
                  <c:v>3.5</c:v>
                </c:pt>
                <c:pt idx="620">
                  <c:v>3.29</c:v>
                </c:pt>
                <c:pt idx="621">
                  <c:v>3.54</c:v>
                </c:pt>
                <c:pt idx="622">
                  <c:v>3.2199999999999998</c:v>
                </c:pt>
                <c:pt idx="623">
                  <c:v>3.29</c:v>
                </c:pt>
                <c:pt idx="624">
                  <c:v>3.4799999999999978</c:v>
                </c:pt>
                <c:pt idx="625">
                  <c:v>3.59</c:v>
                </c:pt>
                <c:pt idx="626">
                  <c:v>3.29</c:v>
                </c:pt>
                <c:pt idx="627">
                  <c:v>3.1799999999999997</c:v>
                </c:pt>
                <c:pt idx="628">
                  <c:v>3.2699999999999996</c:v>
                </c:pt>
                <c:pt idx="629">
                  <c:v>3.3299999999999987</c:v>
                </c:pt>
                <c:pt idx="630">
                  <c:v>3.55</c:v>
                </c:pt>
                <c:pt idx="631">
                  <c:v>3.3999999999999977</c:v>
                </c:pt>
                <c:pt idx="632">
                  <c:v>3.25</c:v>
                </c:pt>
                <c:pt idx="633">
                  <c:v>3.29</c:v>
                </c:pt>
                <c:pt idx="634">
                  <c:v>3.3099999999999987</c:v>
                </c:pt>
                <c:pt idx="635">
                  <c:v>3.46</c:v>
                </c:pt>
                <c:pt idx="636">
                  <c:v>3.6499999999999995</c:v>
                </c:pt>
                <c:pt idx="637">
                  <c:v>3.25</c:v>
                </c:pt>
                <c:pt idx="638">
                  <c:v>3.4799999999999978</c:v>
                </c:pt>
                <c:pt idx="639">
                  <c:v>3.4399999999999977</c:v>
                </c:pt>
                <c:pt idx="640">
                  <c:v>3.5</c:v>
                </c:pt>
                <c:pt idx="641">
                  <c:v>3.2199999999999998</c:v>
                </c:pt>
                <c:pt idx="642">
                  <c:v>3.2199999999999998</c:v>
                </c:pt>
                <c:pt idx="643">
                  <c:v>3.2699999999999996</c:v>
                </c:pt>
                <c:pt idx="644">
                  <c:v>3.42</c:v>
                </c:pt>
                <c:pt idx="645">
                  <c:v>3.3899999999999997</c:v>
                </c:pt>
                <c:pt idx="646">
                  <c:v>3.2199999999999998</c:v>
                </c:pt>
                <c:pt idx="647">
                  <c:v>3.54</c:v>
                </c:pt>
                <c:pt idx="648">
                  <c:v>3.55</c:v>
                </c:pt>
                <c:pt idx="649">
                  <c:v>3.3699999999999997</c:v>
                </c:pt>
                <c:pt idx="650">
                  <c:v>3.3099999999999987</c:v>
                </c:pt>
                <c:pt idx="651">
                  <c:v>3.3499999999999988</c:v>
                </c:pt>
                <c:pt idx="652">
                  <c:v>3.5700000000000003</c:v>
                </c:pt>
                <c:pt idx="653">
                  <c:v>3.4799999999999978</c:v>
                </c:pt>
                <c:pt idx="654">
                  <c:v>3.2699999999999996</c:v>
                </c:pt>
                <c:pt idx="655">
                  <c:v>3.2199999999999998</c:v>
                </c:pt>
                <c:pt idx="656">
                  <c:v>3.1799999999999997</c:v>
                </c:pt>
                <c:pt idx="657">
                  <c:v>3.46</c:v>
                </c:pt>
                <c:pt idx="658">
                  <c:v>3.5</c:v>
                </c:pt>
                <c:pt idx="659">
                  <c:v>3.4399999999999977</c:v>
                </c:pt>
                <c:pt idx="660">
                  <c:v>3.16</c:v>
                </c:pt>
                <c:pt idx="661">
                  <c:v>3.3899999999999997</c:v>
                </c:pt>
                <c:pt idx="662">
                  <c:v>3.6499999999999995</c:v>
                </c:pt>
                <c:pt idx="663">
                  <c:v>3.24</c:v>
                </c:pt>
                <c:pt idx="664">
                  <c:v>3.3099999999999987</c:v>
                </c:pt>
                <c:pt idx="665">
                  <c:v>3.3899999999999997</c:v>
                </c:pt>
                <c:pt idx="666">
                  <c:v>3.2699999999999996</c:v>
                </c:pt>
                <c:pt idx="667">
                  <c:v>3.3999999999999977</c:v>
                </c:pt>
                <c:pt idx="668">
                  <c:v>3.42</c:v>
                </c:pt>
                <c:pt idx="669">
                  <c:v>3.25</c:v>
                </c:pt>
                <c:pt idx="670">
                  <c:v>3.3099999999999987</c:v>
                </c:pt>
                <c:pt idx="671">
                  <c:v>3.46</c:v>
                </c:pt>
                <c:pt idx="672">
                  <c:v>3.54</c:v>
                </c:pt>
                <c:pt idx="673">
                  <c:v>3.4399999999999977</c:v>
                </c:pt>
                <c:pt idx="674">
                  <c:v>3.5</c:v>
                </c:pt>
                <c:pt idx="675">
                  <c:v>3.3299999999999987</c:v>
                </c:pt>
                <c:pt idx="676">
                  <c:v>3.3499999999999988</c:v>
                </c:pt>
                <c:pt idx="677">
                  <c:v>3.59</c:v>
                </c:pt>
                <c:pt idx="678">
                  <c:v>3.3099999999999987</c:v>
                </c:pt>
                <c:pt idx="679">
                  <c:v>3.2699999999999996</c:v>
                </c:pt>
                <c:pt idx="680">
                  <c:v>3.6499999999999995</c:v>
                </c:pt>
                <c:pt idx="681">
                  <c:v>3.4799999999999978</c:v>
                </c:pt>
                <c:pt idx="682">
                  <c:v>3.24</c:v>
                </c:pt>
                <c:pt idx="683">
                  <c:v>3.3899999999999997</c:v>
                </c:pt>
                <c:pt idx="684">
                  <c:v>3.54</c:v>
                </c:pt>
                <c:pt idx="685">
                  <c:v>3.5</c:v>
                </c:pt>
                <c:pt idx="686">
                  <c:v>3.4399999999999977</c:v>
                </c:pt>
                <c:pt idx="687">
                  <c:v>3.3899999999999997</c:v>
                </c:pt>
                <c:pt idx="688">
                  <c:v>3.4399999999999977</c:v>
                </c:pt>
                <c:pt idx="689">
                  <c:v>3.3999999999999977</c:v>
                </c:pt>
                <c:pt idx="690">
                  <c:v>3.1799999999999997</c:v>
                </c:pt>
                <c:pt idx="691">
                  <c:v>3.46</c:v>
                </c:pt>
                <c:pt idx="692">
                  <c:v>3.42</c:v>
                </c:pt>
                <c:pt idx="693">
                  <c:v>3.3099999999999987</c:v>
                </c:pt>
                <c:pt idx="694">
                  <c:v>3.2199999999999998</c:v>
                </c:pt>
                <c:pt idx="695">
                  <c:v>3.5700000000000003</c:v>
                </c:pt>
                <c:pt idx="696">
                  <c:v>3.3299999999999987</c:v>
                </c:pt>
                <c:pt idx="697">
                  <c:v>3.24</c:v>
                </c:pt>
                <c:pt idx="698">
                  <c:v>3.5</c:v>
                </c:pt>
                <c:pt idx="699">
                  <c:v>3.07</c:v>
                </c:pt>
                <c:pt idx="700">
                  <c:v>3.3999999999999977</c:v>
                </c:pt>
                <c:pt idx="701">
                  <c:v>3.3299999999999987</c:v>
                </c:pt>
                <c:pt idx="702">
                  <c:v>3.42</c:v>
                </c:pt>
                <c:pt idx="703">
                  <c:v>3.5</c:v>
                </c:pt>
                <c:pt idx="704">
                  <c:v>3.3699999999999997</c:v>
                </c:pt>
                <c:pt idx="705">
                  <c:v>3.2699999999999996</c:v>
                </c:pt>
                <c:pt idx="706">
                  <c:v>3.42</c:v>
                </c:pt>
                <c:pt idx="707">
                  <c:v>3.54</c:v>
                </c:pt>
                <c:pt idx="708">
                  <c:v>3.24</c:v>
                </c:pt>
                <c:pt idx="709">
                  <c:v>3.3099999999999987</c:v>
                </c:pt>
                <c:pt idx="710">
                  <c:v>3.4799999999999978</c:v>
                </c:pt>
                <c:pt idx="711">
                  <c:v>3.3999999999999977</c:v>
                </c:pt>
                <c:pt idx="712">
                  <c:v>3.46</c:v>
                </c:pt>
                <c:pt idx="713">
                  <c:v>3.3499999999999988</c:v>
                </c:pt>
                <c:pt idx="714">
                  <c:v>3.3099999999999987</c:v>
                </c:pt>
                <c:pt idx="715">
                  <c:v>3.46</c:v>
                </c:pt>
                <c:pt idx="716">
                  <c:v>3.3999999999999977</c:v>
                </c:pt>
                <c:pt idx="717">
                  <c:v>3.55</c:v>
                </c:pt>
                <c:pt idx="718">
                  <c:v>3.5</c:v>
                </c:pt>
                <c:pt idx="719">
                  <c:v>3.6499999999999995</c:v>
                </c:pt>
                <c:pt idx="720">
                  <c:v>3.3099999999999987</c:v>
                </c:pt>
                <c:pt idx="721">
                  <c:v>3.12</c:v>
                </c:pt>
                <c:pt idx="722">
                  <c:v>3.63</c:v>
                </c:pt>
                <c:pt idx="723">
                  <c:v>3.16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'[foam displace oil.xlsx]A90FSV'!$P$4:$P$1619</c:f>
              <c:numCache>
                <c:formatCode>General</c:formatCode>
                <c:ptCount val="161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</c:numCache>
            </c:numRef>
          </c:xVal>
          <c:yVal>
            <c:numRef>
              <c:f>'[foam displace oil.xlsx]A90FSV'!$H$4:$H$1619</c:f>
              <c:numCache>
                <c:formatCode>General</c:formatCode>
                <c:ptCount val="1616"/>
                <c:pt idx="0">
                  <c:v>0</c:v>
                </c:pt>
                <c:pt idx="1">
                  <c:v>0</c:v>
                </c:pt>
                <c:pt idx="2">
                  <c:v>9.0000000000000024E-2</c:v>
                </c:pt>
                <c:pt idx="3">
                  <c:v>0.23</c:v>
                </c:pt>
                <c:pt idx="4">
                  <c:v>0.23</c:v>
                </c:pt>
                <c:pt idx="5">
                  <c:v>0.19000000000000003</c:v>
                </c:pt>
                <c:pt idx="6">
                  <c:v>0.19000000000000003</c:v>
                </c:pt>
                <c:pt idx="7">
                  <c:v>0.19000000000000003</c:v>
                </c:pt>
                <c:pt idx="8">
                  <c:v>0.19000000000000003</c:v>
                </c:pt>
                <c:pt idx="9">
                  <c:v>0.23</c:v>
                </c:pt>
                <c:pt idx="10">
                  <c:v>0.19000000000000003</c:v>
                </c:pt>
                <c:pt idx="11">
                  <c:v>0.14000000000000001</c:v>
                </c:pt>
                <c:pt idx="12">
                  <c:v>9.0000000000000024E-2</c:v>
                </c:pt>
                <c:pt idx="13">
                  <c:v>5.0000000000000024E-2</c:v>
                </c:pt>
                <c:pt idx="14">
                  <c:v>5.0000000000000024E-2</c:v>
                </c:pt>
                <c:pt idx="15">
                  <c:v>5.0000000000000024E-2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5.0000000000000024E-2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5.0000000000000024E-2</c:v>
                </c:pt>
                <c:pt idx="30">
                  <c:v>0</c:v>
                </c:pt>
                <c:pt idx="31">
                  <c:v>0</c:v>
                </c:pt>
                <c:pt idx="32">
                  <c:v>5.0000000000000024E-2</c:v>
                </c:pt>
                <c:pt idx="33">
                  <c:v>0</c:v>
                </c:pt>
                <c:pt idx="34">
                  <c:v>5.0000000000000024E-2</c:v>
                </c:pt>
                <c:pt idx="35">
                  <c:v>5.0000000000000024E-2</c:v>
                </c:pt>
                <c:pt idx="36">
                  <c:v>5.0000000000000024E-2</c:v>
                </c:pt>
                <c:pt idx="37">
                  <c:v>5.0000000000000024E-2</c:v>
                </c:pt>
                <c:pt idx="38">
                  <c:v>5.0000000000000024E-2</c:v>
                </c:pt>
                <c:pt idx="39">
                  <c:v>5.0000000000000024E-2</c:v>
                </c:pt>
                <c:pt idx="40">
                  <c:v>5.0000000000000024E-2</c:v>
                </c:pt>
                <c:pt idx="41">
                  <c:v>5.0000000000000024E-2</c:v>
                </c:pt>
                <c:pt idx="42">
                  <c:v>5.0000000000000024E-2</c:v>
                </c:pt>
                <c:pt idx="43">
                  <c:v>9.0000000000000024E-2</c:v>
                </c:pt>
                <c:pt idx="44">
                  <c:v>5.0000000000000024E-2</c:v>
                </c:pt>
                <c:pt idx="45">
                  <c:v>9.0000000000000024E-2</c:v>
                </c:pt>
                <c:pt idx="46">
                  <c:v>5.0000000000000024E-2</c:v>
                </c:pt>
                <c:pt idx="47">
                  <c:v>5.0000000000000024E-2</c:v>
                </c:pt>
                <c:pt idx="48">
                  <c:v>0</c:v>
                </c:pt>
                <c:pt idx="49">
                  <c:v>5.0000000000000024E-2</c:v>
                </c:pt>
                <c:pt idx="50">
                  <c:v>5.0000000000000024E-2</c:v>
                </c:pt>
                <c:pt idx="51">
                  <c:v>5.0000000000000024E-2</c:v>
                </c:pt>
                <c:pt idx="52">
                  <c:v>5.0000000000000024E-2</c:v>
                </c:pt>
                <c:pt idx="53">
                  <c:v>9.0000000000000024E-2</c:v>
                </c:pt>
                <c:pt idx="54">
                  <c:v>5.0000000000000024E-2</c:v>
                </c:pt>
                <c:pt idx="55">
                  <c:v>5.0000000000000024E-2</c:v>
                </c:pt>
                <c:pt idx="56">
                  <c:v>5.0000000000000024E-2</c:v>
                </c:pt>
                <c:pt idx="57">
                  <c:v>5.0000000000000024E-2</c:v>
                </c:pt>
                <c:pt idx="58">
                  <c:v>5.0000000000000024E-2</c:v>
                </c:pt>
                <c:pt idx="59">
                  <c:v>9.0000000000000024E-2</c:v>
                </c:pt>
                <c:pt idx="60">
                  <c:v>5.0000000000000024E-2</c:v>
                </c:pt>
                <c:pt idx="61">
                  <c:v>5.0000000000000024E-2</c:v>
                </c:pt>
                <c:pt idx="62">
                  <c:v>9.0000000000000024E-2</c:v>
                </c:pt>
                <c:pt idx="63">
                  <c:v>5.0000000000000024E-2</c:v>
                </c:pt>
                <c:pt idx="64">
                  <c:v>5.0000000000000024E-2</c:v>
                </c:pt>
                <c:pt idx="65">
                  <c:v>9.0000000000000024E-2</c:v>
                </c:pt>
                <c:pt idx="66">
                  <c:v>9.0000000000000024E-2</c:v>
                </c:pt>
                <c:pt idx="67">
                  <c:v>9.0000000000000024E-2</c:v>
                </c:pt>
                <c:pt idx="68">
                  <c:v>9.0000000000000024E-2</c:v>
                </c:pt>
                <c:pt idx="69">
                  <c:v>9.0000000000000024E-2</c:v>
                </c:pt>
                <c:pt idx="70">
                  <c:v>9.0000000000000024E-2</c:v>
                </c:pt>
                <c:pt idx="71">
                  <c:v>9.0000000000000024E-2</c:v>
                </c:pt>
                <c:pt idx="72">
                  <c:v>9.0000000000000024E-2</c:v>
                </c:pt>
                <c:pt idx="73">
                  <c:v>9.0000000000000024E-2</c:v>
                </c:pt>
                <c:pt idx="74">
                  <c:v>9.0000000000000024E-2</c:v>
                </c:pt>
                <c:pt idx="75">
                  <c:v>0.14000000000000001</c:v>
                </c:pt>
                <c:pt idx="76">
                  <c:v>9.0000000000000024E-2</c:v>
                </c:pt>
                <c:pt idx="77">
                  <c:v>0.14000000000000001</c:v>
                </c:pt>
                <c:pt idx="78">
                  <c:v>9.0000000000000024E-2</c:v>
                </c:pt>
                <c:pt idx="79">
                  <c:v>0.14000000000000001</c:v>
                </c:pt>
                <c:pt idx="80">
                  <c:v>0.14000000000000001</c:v>
                </c:pt>
                <c:pt idx="81">
                  <c:v>0.14000000000000001</c:v>
                </c:pt>
                <c:pt idx="82">
                  <c:v>0.14000000000000001</c:v>
                </c:pt>
                <c:pt idx="83">
                  <c:v>0.14000000000000001</c:v>
                </c:pt>
                <c:pt idx="84">
                  <c:v>0.19000000000000003</c:v>
                </c:pt>
                <c:pt idx="85">
                  <c:v>0.19000000000000003</c:v>
                </c:pt>
                <c:pt idx="86">
                  <c:v>0.19000000000000003</c:v>
                </c:pt>
                <c:pt idx="87">
                  <c:v>0.14000000000000001</c:v>
                </c:pt>
                <c:pt idx="88">
                  <c:v>0.14000000000000001</c:v>
                </c:pt>
                <c:pt idx="89">
                  <c:v>0.19000000000000003</c:v>
                </c:pt>
                <c:pt idx="90">
                  <c:v>0.19000000000000003</c:v>
                </c:pt>
                <c:pt idx="91">
                  <c:v>0.19000000000000003</c:v>
                </c:pt>
                <c:pt idx="92">
                  <c:v>0.19000000000000003</c:v>
                </c:pt>
                <c:pt idx="93">
                  <c:v>0.19000000000000003</c:v>
                </c:pt>
                <c:pt idx="94">
                  <c:v>0.19000000000000003</c:v>
                </c:pt>
                <c:pt idx="95">
                  <c:v>0.19000000000000003</c:v>
                </c:pt>
                <c:pt idx="96">
                  <c:v>0.19000000000000003</c:v>
                </c:pt>
                <c:pt idx="97">
                  <c:v>0.19000000000000003</c:v>
                </c:pt>
                <c:pt idx="98">
                  <c:v>0.19000000000000003</c:v>
                </c:pt>
                <c:pt idx="99">
                  <c:v>0.23</c:v>
                </c:pt>
                <c:pt idx="100">
                  <c:v>0.19000000000000003</c:v>
                </c:pt>
                <c:pt idx="101">
                  <c:v>0.19000000000000003</c:v>
                </c:pt>
                <c:pt idx="102">
                  <c:v>0.23</c:v>
                </c:pt>
                <c:pt idx="103">
                  <c:v>0.23</c:v>
                </c:pt>
                <c:pt idx="104">
                  <c:v>0.23</c:v>
                </c:pt>
                <c:pt idx="105">
                  <c:v>0.23</c:v>
                </c:pt>
                <c:pt idx="106">
                  <c:v>0.23</c:v>
                </c:pt>
                <c:pt idx="107">
                  <c:v>0.23</c:v>
                </c:pt>
                <c:pt idx="108">
                  <c:v>0.23</c:v>
                </c:pt>
                <c:pt idx="109">
                  <c:v>0.23</c:v>
                </c:pt>
                <c:pt idx="110">
                  <c:v>0.28000000000000008</c:v>
                </c:pt>
                <c:pt idx="111">
                  <c:v>0.28000000000000008</c:v>
                </c:pt>
                <c:pt idx="112">
                  <c:v>0.28000000000000008</c:v>
                </c:pt>
                <c:pt idx="113">
                  <c:v>0.28000000000000008</c:v>
                </c:pt>
                <c:pt idx="114">
                  <c:v>0.23</c:v>
                </c:pt>
                <c:pt idx="115">
                  <c:v>0.23</c:v>
                </c:pt>
                <c:pt idx="116">
                  <c:v>0.23</c:v>
                </c:pt>
                <c:pt idx="117">
                  <c:v>0.28000000000000008</c:v>
                </c:pt>
                <c:pt idx="118">
                  <c:v>0.28000000000000008</c:v>
                </c:pt>
                <c:pt idx="119">
                  <c:v>0.28000000000000008</c:v>
                </c:pt>
                <c:pt idx="120">
                  <c:v>0.23</c:v>
                </c:pt>
                <c:pt idx="121">
                  <c:v>0.23</c:v>
                </c:pt>
                <c:pt idx="122">
                  <c:v>0.23</c:v>
                </c:pt>
                <c:pt idx="123">
                  <c:v>0.23</c:v>
                </c:pt>
                <c:pt idx="124">
                  <c:v>0.28000000000000008</c:v>
                </c:pt>
                <c:pt idx="125">
                  <c:v>0.28000000000000008</c:v>
                </c:pt>
                <c:pt idx="126">
                  <c:v>0.23</c:v>
                </c:pt>
                <c:pt idx="127">
                  <c:v>0.23</c:v>
                </c:pt>
                <c:pt idx="128">
                  <c:v>0.23</c:v>
                </c:pt>
                <c:pt idx="129">
                  <c:v>0.23</c:v>
                </c:pt>
                <c:pt idx="130">
                  <c:v>0.23</c:v>
                </c:pt>
                <c:pt idx="131">
                  <c:v>0.23</c:v>
                </c:pt>
                <c:pt idx="132">
                  <c:v>0.23</c:v>
                </c:pt>
                <c:pt idx="133">
                  <c:v>0.23</c:v>
                </c:pt>
                <c:pt idx="134">
                  <c:v>0.23</c:v>
                </c:pt>
                <c:pt idx="135">
                  <c:v>0.23</c:v>
                </c:pt>
                <c:pt idx="136">
                  <c:v>0.23</c:v>
                </c:pt>
                <c:pt idx="137">
                  <c:v>0.23</c:v>
                </c:pt>
                <c:pt idx="138">
                  <c:v>0.23</c:v>
                </c:pt>
                <c:pt idx="139">
                  <c:v>0.23</c:v>
                </c:pt>
                <c:pt idx="140">
                  <c:v>0.23</c:v>
                </c:pt>
                <c:pt idx="141">
                  <c:v>0.23</c:v>
                </c:pt>
                <c:pt idx="142">
                  <c:v>0.23</c:v>
                </c:pt>
                <c:pt idx="143">
                  <c:v>0.23</c:v>
                </c:pt>
                <c:pt idx="144">
                  <c:v>0.23</c:v>
                </c:pt>
                <c:pt idx="145">
                  <c:v>0.23</c:v>
                </c:pt>
                <c:pt idx="146">
                  <c:v>0.23</c:v>
                </c:pt>
                <c:pt idx="147">
                  <c:v>0.23</c:v>
                </c:pt>
                <c:pt idx="148">
                  <c:v>0.23</c:v>
                </c:pt>
                <c:pt idx="149">
                  <c:v>0.23</c:v>
                </c:pt>
                <c:pt idx="150">
                  <c:v>0.23</c:v>
                </c:pt>
                <c:pt idx="151">
                  <c:v>0.23</c:v>
                </c:pt>
                <c:pt idx="152">
                  <c:v>0.23</c:v>
                </c:pt>
                <c:pt idx="153">
                  <c:v>0.23</c:v>
                </c:pt>
                <c:pt idx="154">
                  <c:v>0.23</c:v>
                </c:pt>
                <c:pt idx="155">
                  <c:v>0.19000000000000003</c:v>
                </c:pt>
                <c:pt idx="156">
                  <c:v>0.23</c:v>
                </c:pt>
                <c:pt idx="157">
                  <c:v>0.23</c:v>
                </c:pt>
                <c:pt idx="158">
                  <c:v>0.19000000000000003</c:v>
                </c:pt>
                <c:pt idx="159">
                  <c:v>0.19000000000000003</c:v>
                </c:pt>
                <c:pt idx="160">
                  <c:v>0.23</c:v>
                </c:pt>
                <c:pt idx="161">
                  <c:v>0.19000000000000003</c:v>
                </c:pt>
                <c:pt idx="162">
                  <c:v>0.23</c:v>
                </c:pt>
                <c:pt idx="163">
                  <c:v>0.23</c:v>
                </c:pt>
                <c:pt idx="164">
                  <c:v>0.19000000000000003</c:v>
                </c:pt>
                <c:pt idx="165">
                  <c:v>0.19000000000000003</c:v>
                </c:pt>
                <c:pt idx="166">
                  <c:v>0.19000000000000003</c:v>
                </c:pt>
                <c:pt idx="167">
                  <c:v>0.19000000000000003</c:v>
                </c:pt>
                <c:pt idx="168">
                  <c:v>0.23</c:v>
                </c:pt>
                <c:pt idx="169">
                  <c:v>0.23</c:v>
                </c:pt>
                <c:pt idx="170">
                  <c:v>0.23</c:v>
                </c:pt>
                <c:pt idx="171">
                  <c:v>0.19000000000000003</c:v>
                </c:pt>
                <c:pt idx="172">
                  <c:v>0.19000000000000003</c:v>
                </c:pt>
                <c:pt idx="173">
                  <c:v>0.23</c:v>
                </c:pt>
                <c:pt idx="174">
                  <c:v>0.19000000000000003</c:v>
                </c:pt>
                <c:pt idx="175">
                  <c:v>0.19000000000000003</c:v>
                </c:pt>
                <c:pt idx="176">
                  <c:v>0.23</c:v>
                </c:pt>
                <c:pt idx="177">
                  <c:v>0.23</c:v>
                </c:pt>
                <c:pt idx="178">
                  <c:v>0.23</c:v>
                </c:pt>
                <c:pt idx="179">
                  <c:v>0.23</c:v>
                </c:pt>
                <c:pt idx="180">
                  <c:v>0.23</c:v>
                </c:pt>
                <c:pt idx="181">
                  <c:v>0.23</c:v>
                </c:pt>
                <c:pt idx="182">
                  <c:v>0.23</c:v>
                </c:pt>
                <c:pt idx="183">
                  <c:v>0.23</c:v>
                </c:pt>
                <c:pt idx="184">
                  <c:v>0.23</c:v>
                </c:pt>
                <c:pt idx="185">
                  <c:v>0.23</c:v>
                </c:pt>
                <c:pt idx="186">
                  <c:v>0.23</c:v>
                </c:pt>
                <c:pt idx="187">
                  <c:v>0.23</c:v>
                </c:pt>
                <c:pt idx="188">
                  <c:v>0.23</c:v>
                </c:pt>
                <c:pt idx="189">
                  <c:v>0.19000000000000003</c:v>
                </c:pt>
                <c:pt idx="190">
                  <c:v>0.23</c:v>
                </c:pt>
                <c:pt idx="191">
                  <c:v>0.19000000000000003</c:v>
                </c:pt>
                <c:pt idx="192">
                  <c:v>0.23</c:v>
                </c:pt>
                <c:pt idx="193">
                  <c:v>0.23</c:v>
                </c:pt>
                <c:pt idx="194">
                  <c:v>0.23</c:v>
                </c:pt>
                <c:pt idx="195">
                  <c:v>0.19000000000000003</c:v>
                </c:pt>
                <c:pt idx="196">
                  <c:v>0.23</c:v>
                </c:pt>
                <c:pt idx="197">
                  <c:v>0.23</c:v>
                </c:pt>
                <c:pt idx="198">
                  <c:v>0.23</c:v>
                </c:pt>
                <c:pt idx="199">
                  <c:v>0.23</c:v>
                </c:pt>
                <c:pt idx="200">
                  <c:v>0.19000000000000003</c:v>
                </c:pt>
                <c:pt idx="201">
                  <c:v>0.23</c:v>
                </c:pt>
                <c:pt idx="202">
                  <c:v>0.23</c:v>
                </c:pt>
                <c:pt idx="203">
                  <c:v>0.23</c:v>
                </c:pt>
                <c:pt idx="204">
                  <c:v>0.23</c:v>
                </c:pt>
                <c:pt idx="205">
                  <c:v>0.23</c:v>
                </c:pt>
                <c:pt idx="206">
                  <c:v>0.23</c:v>
                </c:pt>
                <c:pt idx="207">
                  <c:v>0.23</c:v>
                </c:pt>
                <c:pt idx="208">
                  <c:v>0.23</c:v>
                </c:pt>
                <c:pt idx="209">
                  <c:v>0.19000000000000003</c:v>
                </c:pt>
                <c:pt idx="210">
                  <c:v>0.23</c:v>
                </c:pt>
                <c:pt idx="211">
                  <c:v>0.23</c:v>
                </c:pt>
                <c:pt idx="212">
                  <c:v>0.23</c:v>
                </c:pt>
                <c:pt idx="213">
                  <c:v>0.23</c:v>
                </c:pt>
                <c:pt idx="214">
                  <c:v>0.23</c:v>
                </c:pt>
                <c:pt idx="215">
                  <c:v>0.19000000000000003</c:v>
                </c:pt>
                <c:pt idx="216">
                  <c:v>0.23</c:v>
                </c:pt>
                <c:pt idx="217">
                  <c:v>0.23</c:v>
                </c:pt>
                <c:pt idx="218">
                  <c:v>0.23</c:v>
                </c:pt>
                <c:pt idx="219">
                  <c:v>0.23</c:v>
                </c:pt>
                <c:pt idx="220">
                  <c:v>0.23</c:v>
                </c:pt>
                <c:pt idx="221">
                  <c:v>0.23</c:v>
                </c:pt>
                <c:pt idx="222">
                  <c:v>0.23</c:v>
                </c:pt>
                <c:pt idx="223">
                  <c:v>0.23</c:v>
                </c:pt>
                <c:pt idx="224">
                  <c:v>0.23</c:v>
                </c:pt>
                <c:pt idx="225">
                  <c:v>0.23</c:v>
                </c:pt>
                <c:pt idx="226">
                  <c:v>0.23</c:v>
                </c:pt>
                <c:pt idx="227">
                  <c:v>0.23</c:v>
                </c:pt>
                <c:pt idx="228">
                  <c:v>0.23</c:v>
                </c:pt>
                <c:pt idx="229">
                  <c:v>0.23</c:v>
                </c:pt>
                <c:pt idx="230">
                  <c:v>0.23</c:v>
                </c:pt>
                <c:pt idx="231">
                  <c:v>0.23</c:v>
                </c:pt>
                <c:pt idx="232">
                  <c:v>0.19000000000000003</c:v>
                </c:pt>
                <c:pt idx="233">
                  <c:v>0.23</c:v>
                </c:pt>
                <c:pt idx="234">
                  <c:v>0.23</c:v>
                </c:pt>
                <c:pt idx="235">
                  <c:v>0.23</c:v>
                </c:pt>
                <c:pt idx="236">
                  <c:v>0.23</c:v>
                </c:pt>
                <c:pt idx="237">
                  <c:v>0.23</c:v>
                </c:pt>
                <c:pt idx="238">
                  <c:v>0.23</c:v>
                </c:pt>
                <c:pt idx="239">
                  <c:v>0.23</c:v>
                </c:pt>
                <c:pt idx="240">
                  <c:v>0.23</c:v>
                </c:pt>
                <c:pt idx="241">
                  <c:v>0.23</c:v>
                </c:pt>
                <c:pt idx="242">
                  <c:v>0.23</c:v>
                </c:pt>
                <c:pt idx="243">
                  <c:v>0.23</c:v>
                </c:pt>
                <c:pt idx="244">
                  <c:v>0.23</c:v>
                </c:pt>
                <c:pt idx="245">
                  <c:v>0.23</c:v>
                </c:pt>
                <c:pt idx="246">
                  <c:v>0.23</c:v>
                </c:pt>
                <c:pt idx="247">
                  <c:v>0.19000000000000003</c:v>
                </c:pt>
                <c:pt idx="248">
                  <c:v>0.23</c:v>
                </c:pt>
                <c:pt idx="249">
                  <c:v>0.23</c:v>
                </c:pt>
                <c:pt idx="250">
                  <c:v>0.23</c:v>
                </c:pt>
                <c:pt idx="251">
                  <c:v>0.23</c:v>
                </c:pt>
                <c:pt idx="252">
                  <c:v>0.23</c:v>
                </c:pt>
                <c:pt idx="253">
                  <c:v>0.23</c:v>
                </c:pt>
                <c:pt idx="254">
                  <c:v>0.23</c:v>
                </c:pt>
                <c:pt idx="255">
                  <c:v>0.23</c:v>
                </c:pt>
                <c:pt idx="256">
                  <c:v>0.23</c:v>
                </c:pt>
                <c:pt idx="257">
                  <c:v>0.23</c:v>
                </c:pt>
                <c:pt idx="258">
                  <c:v>0.23</c:v>
                </c:pt>
                <c:pt idx="259">
                  <c:v>0.23</c:v>
                </c:pt>
                <c:pt idx="260">
                  <c:v>0.23</c:v>
                </c:pt>
                <c:pt idx="261">
                  <c:v>0.23</c:v>
                </c:pt>
                <c:pt idx="262">
                  <c:v>0.23</c:v>
                </c:pt>
                <c:pt idx="263">
                  <c:v>0.23</c:v>
                </c:pt>
                <c:pt idx="264">
                  <c:v>0.23</c:v>
                </c:pt>
                <c:pt idx="265">
                  <c:v>0.23</c:v>
                </c:pt>
                <c:pt idx="266">
                  <c:v>0.23</c:v>
                </c:pt>
                <c:pt idx="267">
                  <c:v>0.23</c:v>
                </c:pt>
                <c:pt idx="268">
                  <c:v>0.23</c:v>
                </c:pt>
                <c:pt idx="269">
                  <c:v>0.23</c:v>
                </c:pt>
                <c:pt idx="270">
                  <c:v>0.23</c:v>
                </c:pt>
                <c:pt idx="271">
                  <c:v>0.23</c:v>
                </c:pt>
                <c:pt idx="272">
                  <c:v>0.23</c:v>
                </c:pt>
                <c:pt idx="273">
                  <c:v>0.23</c:v>
                </c:pt>
                <c:pt idx="274">
                  <c:v>0.23</c:v>
                </c:pt>
                <c:pt idx="275">
                  <c:v>0.23</c:v>
                </c:pt>
                <c:pt idx="276">
                  <c:v>0.19000000000000003</c:v>
                </c:pt>
                <c:pt idx="277">
                  <c:v>0.23</c:v>
                </c:pt>
                <c:pt idx="278">
                  <c:v>0.23</c:v>
                </c:pt>
                <c:pt idx="279">
                  <c:v>0.23</c:v>
                </c:pt>
                <c:pt idx="280">
                  <c:v>0.23</c:v>
                </c:pt>
                <c:pt idx="281">
                  <c:v>0.23</c:v>
                </c:pt>
                <c:pt idx="282">
                  <c:v>0.23</c:v>
                </c:pt>
                <c:pt idx="283">
                  <c:v>0.23</c:v>
                </c:pt>
                <c:pt idx="284">
                  <c:v>0.23</c:v>
                </c:pt>
                <c:pt idx="285">
                  <c:v>0.23</c:v>
                </c:pt>
                <c:pt idx="286">
                  <c:v>0.23</c:v>
                </c:pt>
                <c:pt idx="287">
                  <c:v>0.23</c:v>
                </c:pt>
                <c:pt idx="288">
                  <c:v>0.23</c:v>
                </c:pt>
                <c:pt idx="289">
                  <c:v>0.23</c:v>
                </c:pt>
                <c:pt idx="290">
                  <c:v>0.23</c:v>
                </c:pt>
                <c:pt idx="291">
                  <c:v>0.23</c:v>
                </c:pt>
                <c:pt idx="292">
                  <c:v>0.23</c:v>
                </c:pt>
                <c:pt idx="293">
                  <c:v>0.23</c:v>
                </c:pt>
                <c:pt idx="294">
                  <c:v>0.23</c:v>
                </c:pt>
                <c:pt idx="295">
                  <c:v>0.23</c:v>
                </c:pt>
                <c:pt idx="296">
                  <c:v>0.23</c:v>
                </c:pt>
                <c:pt idx="297">
                  <c:v>0.23</c:v>
                </c:pt>
                <c:pt idx="298">
                  <c:v>0.23</c:v>
                </c:pt>
                <c:pt idx="299">
                  <c:v>0.23</c:v>
                </c:pt>
                <c:pt idx="300">
                  <c:v>0.23</c:v>
                </c:pt>
                <c:pt idx="301">
                  <c:v>0.23</c:v>
                </c:pt>
                <c:pt idx="302">
                  <c:v>0.23</c:v>
                </c:pt>
                <c:pt idx="303">
                  <c:v>0.23</c:v>
                </c:pt>
                <c:pt idx="304">
                  <c:v>0.23</c:v>
                </c:pt>
                <c:pt idx="305">
                  <c:v>0.23</c:v>
                </c:pt>
                <c:pt idx="306">
                  <c:v>0.23</c:v>
                </c:pt>
                <c:pt idx="307">
                  <c:v>0.19000000000000003</c:v>
                </c:pt>
                <c:pt idx="308">
                  <c:v>0.23</c:v>
                </c:pt>
                <c:pt idx="309">
                  <c:v>0.23</c:v>
                </c:pt>
                <c:pt idx="310">
                  <c:v>0.23</c:v>
                </c:pt>
                <c:pt idx="311">
                  <c:v>0.23</c:v>
                </c:pt>
                <c:pt idx="312">
                  <c:v>0.23</c:v>
                </c:pt>
                <c:pt idx="313">
                  <c:v>0.23</c:v>
                </c:pt>
                <c:pt idx="314">
                  <c:v>0.23</c:v>
                </c:pt>
                <c:pt idx="315">
                  <c:v>0.23</c:v>
                </c:pt>
                <c:pt idx="316">
                  <c:v>0.23</c:v>
                </c:pt>
                <c:pt idx="317">
                  <c:v>0.23</c:v>
                </c:pt>
                <c:pt idx="318">
                  <c:v>0.23</c:v>
                </c:pt>
                <c:pt idx="319">
                  <c:v>0.23</c:v>
                </c:pt>
                <c:pt idx="320">
                  <c:v>0.23</c:v>
                </c:pt>
                <c:pt idx="321">
                  <c:v>0.23</c:v>
                </c:pt>
                <c:pt idx="322">
                  <c:v>0.23</c:v>
                </c:pt>
                <c:pt idx="323">
                  <c:v>0.23</c:v>
                </c:pt>
                <c:pt idx="324">
                  <c:v>0.23</c:v>
                </c:pt>
                <c:pt idx="325">
                  <c:v>0.23</c:v>
                </c:pt>
                <c:pt idx="326">
                  <c:v>0.23</c:v>
                </c:pt>
                <c:pt idx="327">
                  <c:v>0.23</c:v>
                </c:pt>
                <c:pt idx="328">
                  <c:v>0.23</c:v>
                </c:pt>
                <c:pt idx="329">
                  <c:v>0.23</c:v>
                </c:pt>
                <c:pt idx="330">
                  <c:v>0.23</c:v>
                </c:pt>
                <c:pt idx="331">
                  <c:v>0.23</c:v>
                </c:pt>
                <c:pt idx="332">
                  <c:v>0.23</c:v>
                </c:pt>
                <c:pt idx="333">
                  <c:v>0.23</c:v>
                </c:pt>
                <c:pt idx="334">
                  <c:v>0.23</c:v>
                </c:pt>
                <c:pt idx="335">
                  <c:v>0.19000000000000003</c:v>
                </c:pt>
                <c:pt idx="336">
                  <c:v>0.23</c:v>
                </c:pt>
                <c:pt idx="337">
                  <c:v>0.23</c:v>
                </c:pt>
                <c:pt idx="338">
                  <c:v>0.23</c:v>
                </c:pt>
                <c:pt idx="339">
                  <c:v>0.23</c:v>
                </c:pt>
                <c:pt idx="340">
                  <c:v>0.23</c:v>
                </c:pt>
                <c:pt idx="341">
                  <c:v>0.23</c:v>
                </c:pt>
                <c:pt idx="342">
                  <c:v>0.23</c:v>
                </c:pt>
                <c:pt idx="343">
                  <c:v>0.23</c:v>
                </c:pt>
                <c:pt idx="344">
                  <c:v>0.23</c:v>
                </c:pt>
                <c:pt idx="345">
                  <c:v>0.23</c:v>
                </c:pt>
                <c:pt idx="346">
                  <c:v>0.23</c:v>
                </c:pt>
                <c:pt idx="347">
                  <c:v>0.23</c:v>
                </c:pt>
                <c:pt idx="348">
                  <c:v>0.23</c:v>
                </c:pt>
                <c:pt idx="349">
                  <c:v>0.23</c:v>
                </c:pt>
                <c:pt idx="350">
                  <c:v>0.23</c:v>
                </c:pt>
                <c:pt idx="351">
                  <c:v>0.23</c:v>
                </c:pt>
                <c:pt idx="352">
                  <c:v>0.23</c:v>
                </c:pt>
                <c:pt idx="353">
                  <c:v>0.23</c:v>
                </c:pt>
                <c:pt idx="354">
                  <c:v>0.23</c:v>
                </c:pt>
                <c:pt idx="355">
                  <c:v>0.19000000000000003</c:v>
                </c:pt>
                <c:pt idx="356">
                  <c:v>0.23</c:v>
                </c:pt>
                <c:pt idx="357">
                  <c:v>0.19000000000000003</c:v>
                </c:pt>
                <c:pt idx="358">
                  <c:v>0.19000000000000003</c:v>
                </c:pt>
                <c:pt idx="359">
                  <c:v>0.23</c:v>
                </c:pt>
                <c:pt idx="360">
                  <c:v>0.23</c:v>
                </c:pt>
                <c:pt idx="361">
                  <c:v>0.23</c:v>
                </c:pt>
                <c:pt idx="362">
                  <c:v>0.23</c:v>
                </c:pt>
                <c:pt idx="363">
                  <c:v>0.23</c:v>
                </c:pt>
                <c:pt idx="364">
                  <c:v>0.19000000000000003</c:v>
                </c:pt>
                <c:pt idx="365">
                  <c:v>0.19000000000000003</c:v>
                </c:pt>
                <c:pt idx="366">
                  <c:v>0.19000000000000003</c:v>
                </c:pt>
                <c:pt idx="367">
                  <c:v>0.23</c:v>
                </c:pt>
                <c:pt idx="368">
                  <c:v>0.19000000000000003</c:v>
                </c:pt>
                <c:pt idx="369">
                  <c:v>0.19000000000000003</c:v>
                </c:pt>
                <c:pt idx="370">
                  <c:v>0.19000000000000003</c:v>
                </c:pt>
                <c:pt idx="371">
                  <c:v>0.23</c:v>
                </c:pt>
                <c:pt idx="372">
                  <c:v>0.23</c:v>
                </c:pt>
                <c:pt idx="373">
                  <c:v>0.19000000000000003</c:v>
                </c:pt>
                <c:pt idx="374">
                  <c:v>0.23</c:v>
                </c:pt>
                <c:pt idx="375">
                  <c:v>0.23</c:v>
                </c:pt>
                <c:pt idx="376">
                  <c:v>0.19000000000000003</c:v>
                </c:pt>
                <c:pt idx="377">
                  <c:v>0.23</c:v>
                </c:pt>
                <c:pt idx="378">
                  <c:v>0.23</c:v>
                </c:pt>
                <c:pt idx="379">
                  <c:v>0.23</c:v>
                </c:pt>
                <c:pt idx="380">
                  <c:v>0.23</c:v>
                </c:pt>
                <c:pt idx="381">
                  <c:v>0.23</c:v>
                </c:pt>
                <c:pt idx="382">
                  <c:v>0.23</c:v>
                </c:pt>
                <c:pt idx="383">
                  <c:v>0.23</c:v>
                </c:pt>
                <c:pt idx="384">
                  <c:v>0.23</c:v>
                </c:pt>
                <c:pt idx="385">
                  <c:v>0.23</c:v>
                </c:pt>
                <c:pt idx="386">
                  <c:v>0.23</c:v>
                </c:pt>
                <c:pt idx="387">
                  <c:v>0.19000000000000003</c:v>
                </c:pt>
                <c:pt idx="388">
                  <c:v>0.23</c:v>
                </c:pt>
                <c:pt idx="389">
                  <c:v>0.23</c:v>
                </c:pt>
                <c:pt idx="390">
                  <c:v>0.19000000000000003</c:v>
                </c:pt>
                <c:pt idx="391">
                  <c:v>0.23</c:v>
                </c:pt>
                <c:pt idx="392">
                  <c:v>0.23</c:v>
                </c:pt>
                <c:pt idx="393">
                  <c:v>0.19000000000000003</c:v>
                </c:pt>
                <c:pt idx="394">
                  <c:v>0.19000000000000003</c:v>
                </c:pt>
                <c:pt idx="395">
                  <c:v>0.23</c:v>
                </c:pt>
                <c:pt idx="396">
                  <c:v>0.19000000000000003</c:v>
                </c:pt>
                <c:pt idx="397">
                  <c:v>0.23</c:v>
                </c:pt>
                <c:pt idx="398">
                  <c:v>0.19000000000000003</c:v>
                </c:pt>
                <c:pt idx="399">
                  <c:v>0.19000000000000003</c:v>
                </c:pt>
                <c:pt idx="400">
                  <c:v>0.19000000000000003</c:v>
                </c:pt>
                <c:pt idx="401">
                  <c:v>0.23</c:v>
                </c:pt>
                <c:pt idx="402">
                  <c:v>0.19000000000000003</c:v>
                </c:pt>
                <c:pt idx="403">
                  <c:v>0.19000000000000003</c:v>
                </c:pt>
                <c:pt idx="404">
                  <c:v>0.19000000000000003</c:v>
                </c:pt>
                <c:pt idx="405">
                  <c:v>0.19000000000000003</c:v>
                </c:pt>
                <c:pt idx="406">
                  <c:v>0.19000000000000003</c:v>
                </c:pt>
                <c:pt idx="407">
                  <c:v>0.23</c:v>
                </c:pt>
                <c:pt idx="408">
                  <c:v>0.19000000000000003</c:v>
                </c:pt>
                <c:pt idx="409">
                  <c:v>0.23</c:v>
                </c:pt>
                <c:pt idx="410">
                  <c:v>0.19000000000000003</c:v>
                </c:pt>
                <c:pt idx="411">
                  <c:v>0.23</c:v>
                </c:pt>
                <c:pt idx="412">
                  <c:v>0.23</c:v>
                </c:pt>
                <c:pt idx="413">
                  <c:v>0.23</c:v>
                </c:pt>
                <c:pt idx="414">
                  <c:v>0.23</c:v>
                </c:pt>
                <c:pt idx="415">
                  <c:v>0.23</c:v>
                </c:pt>
                <c:pt idx="416">
                  <c:v>0.23</c:v>
                </c:pt>
                <c:pt idx="417">
                  <c:v>0.23</c:v>
                </c:pt>
                <c:pt idx="418">
                  <c:v>0.23</c:v>
                </c:pt>
                <c:pt idx="419">
                  <c:v>0.19000000000000003</c:v>
                </c:pt>
                <c:pt idx="420">
                  <c:v>0.19000000000000003</c:v>
                </c:pt>
                <c:pt idx="421">
                  <c:v>0.23</c:v>
                </c:pt>
                <c:pt idx="422">
                  <c:v>0.23</c:v>
                </c:pt>
                <c:pt idx="423">
                  <c:v>0.19000000000000003</c:v>
                </c:pt>
                <c:pt idx="424">
                  <c:v>0.19000000000000003</c:v>
                </c:pt>
                <c:pt idx="425">
                  <c:v>0.23</c:v>
                </c:pt>
                <c:pt idx="426">
                  <c:v>0.19000000000000003</c:v>
                </c:pt>
                <c:pt idx="427">
                  <c:v>0.23</c:v>
                </c:pt>
                <c:pt idx="428">
                  <c:v>0.23</c:v>
                </c:pt>
                <c:pt idx="429">
                  <c:v>0.19000000000000003</c:v>
                </c:pt>
                <c:pt idx="430">
                  <c:v>0.19000000000000003</c:v>
                </c:pt>
                <c:pt idx="431">
                  <c:v>0.23</c:v>
                </c:pt>
                <c:pt idx="432">
                  <c:v>0.23</c:v>
                </c:pt>
                <c:pt idx="433">
                  <c:v>0.23</c:v>
                </c:pt>
                <c:pt idx="434">
                  <c:v>0.19000000000000003</c:v>
                </c:pt>
                <c:pt idx="435">
                  <c:v>0.23</c:v>
                </c:pt>
                <c:pt idx="436">
                  <c:v>0.23</c:v>
                </c:pt>
                <c:pt idx="437">
                  <c:v>0.23</c:v>
                </c:pt>
                <c:pt idx="438">
                  <c:v>0.23</c:v>
                </c:pt>
                <c:pt idx="439">
                  <c:v>0.23</c:v>
                </c:pt>
                <c:pt idx="440">
                  <c:v>0.23</c:v>
                </c:pt>
                <c:pt idx="441">
                  <c:v>0.23</c:v>
                </c:pt>
                <c:pt idx="442">
                  <c:v>0.23</c:v>
                </c:pt>
                <c:pt idx="443">
                  <c:v>0.23</c:v>
                </c:pt>
                <c:pt idx="444">
                  <c:v>0.23</c:v>
                </c:pt>
                <c:pt idx="445">
                  <c:v>0.23</c:v>
                </c:pt>
                <c:pt idx="446">
                  <c:v>0.23</c:v>
                </c:pt>
                <c:pt idx="447">
                  <c:v>0.23</c:v>
                </c:pt>
                <c:pt idx="448">
                  <c:v>0.23</c:v>
                </c:pt>
                <c:pt idx="449">
                  <c:v>0.19000000000000003</c:v>
                </c:pt>
                <c:pt idx="450">
                  <c:v>0.23</c:v>
                </c:pt>
                <c:pt idx="451">
                  <c:v>0.23</c:v>
                </c:pt>
                <c:pt idx="452">
                  <c:v>0.23</c:v>
                </c:pt>
                <c:pt idx="453">
                  <c:v>0.19000000000000003</c:v>
                </c:pt>
                <c:pt idx="454">
                  <c:v>0.23</c:v>
                </c:pt>
                <c:pt idx="455">
                  <c:v>0.23</c:v>
                </c:pt>
                <c:pt idx="456">
                  <c:v>0.23</c:v>
                </c:pt>
                <c:pt idx="457">
                  <c:v>0.23</c:v>
                </c:pt>
                <c:pt idx="458">
                  <c:v>0.23</c:v>
                </c:pt>
                <c:pt idx="459">
                  <c:v>0.19000000000000003</c:v>
                </c:pt>
                <c:pt idx="460">
                  <c:v>0.23</c:v>
                </c:pt>
                <c:pt idx="461">
                  <c:v>0.23</c:v>
                </c:pt>
                <c:pt idx="462">
                  <c:v>0.23</c:v>
                </c:pt>
                <c:pt idx="463">
                  <c:v>0.23</c:v>
                </c:pt>
                <c:pt idx="464">
                  <c:v>0.23</c:v>
                </c:pt>
                <c:pt idx="465">
                  <c:v>0.19000000000000003</c:v>
                </c:pt>
                <c:pt idx="466">
                  <c:v>0.23</c:v>
                </c:pt>
                <c:pt idx="467">
                  <c:v>0.19000000000000003</c:v>
                </c:pt>
                <c:pt idx="468">
                  <c:v>0.23</c:v>
                </c:pt>
                <c:pt idx="469">
                  <c:v>0.32000000000000034</c:v>
                </c:pt>
                <c:pt idx="470">
                  <c:v>0.32000000000000034</c:v>
                </c:pt>
                <c:pt idx="471">
                  <c:v>0.19000000000000003</c:v>
                </c:pt>
                <c:pt idx="472">
                  <c:v>0.14000000000000001</c:v>
                </c:pt>
                <c:pt idx="473">
                  <c:v>0.19000000000000003</c:v>
                </c:pt>
                <c:pt idx="474">
                  <c:v>0.28000000000000008</c:v>
                </c:pt>
                <c:pt idx="475">
                  <c:v>0.28000000000000008</c:v>
                </c:pt>
                <c:pt idx="476">
                  <c:v>0.32000000000000034</c:v>
                </c:pt>
                <c:pt idx="477">
                  <c:v>0.28000000000000008</c:v>
                </c:pt>
                <c:pt idx="478">
                  <c:v>0.28000000000000008</c:v>
                </c:pt>
                <c:pt idx="479">
                  <c:v>0.23</c:v>
                </c:pt>
                <c:pt idx="480">
                  <c:v>0.23</c:v>
                </c:pt>
                <c:pt idx="481">
                  <c:v>0.28000000000000008</c:v>
                </c:pt>
                <c:pt idx="482">
                  <c:v>0.37000000000000022</c:v>
                </c:pt>
                <c:pt idx="483">
                  <c:v>0.19000000000000003</c:v>
                </c:pt>
                <c:pt idx="484">
                  <c:v>0.23</c:v>
                </c:pt>
                <c:pt idx="485">
                  <c:v>0.32000000000000034</c:v>
                </c:pt>
                <c:pt idx="486">
                  <c:v>0.42000000000000026</c:v>
                </c:pt>
                <c:pt idx="487">
                  <c:v>0.32000000000000034</c:v>
                </c:pt>
                <c:pt idx="488">
                  <c:v>0.23</c:v>
                </c:pt>
                <c:pt idx="489">
                  <c:v>0.23</c:v>
                </c:pt>
                <c:pt idx="490">
                  <c:v>0.32000000000000034</c:v>
                </c:pt>
                <c:pt idx="491">
                  <c:v>0.37000000000000022</c:v>
                </c:pt>
                <c:pt idx="492">
                  <c:v>0.28000000000000008</c:v>
                </c:pt>
                <c:pt idx="493">
                  <c:v>0.23</c:v>
                </c:pt>
                <c:pt idx="494">
                  <c:v>0.23</c:v>
                </c:pt>
                <c:pt idx="495">
                  <c:v>0.23</c:v>
                </c:pt>
                <c:pt idx="496">
                  <c:v>0.28000000000000008</c:v>
                </c:pt>
                <c:pt idx="497">
                  <c:v>0.28000000000000008</c:v>
                </c:pt>
                <c:pt idx="498">
                  <c:v>0.28000000000000008</c:v>
                </c:pt>
                <c:pt idx="499">
                  <c:v>0.28000000000000008</c:v>
                </c:pt>
                <c:pt idx="500">
                  <c:v>0.23</c:v>
                </c:pt>
                <c:pt idx="501">
                  <c:v>0.23</c:v>
                </c:pt>
                <c:pt idx="502">
                  <c:v>0.23</c:v>
                </c:pt>
                <c:pt idx="503">
                  <c:v>0.23</c:v>
                </c:pt>
                <c:pt idx="504">
                  <c:v>0.28000000000000008</c:v>
                </c:pt>
                <c:pt idx="505">
                  <c:v>0.28000000000000008</c:v>
                </c:pt>
                <c:pt idx="506">
                  <c:v>0.28000000000000008</c:v>
                </c:pt>
                <c:pt idx="507">
                  <c:v>0.28000000000000008</c:v>
                </c:pt>
                <c:pt idx="508">
                  <c:v>0.28000000000000008</c:v>
                </c:pt>
                <c:pt idx="509">
                  <c:v>0.28000000000000008</c:v>
                </c:pt>
                <c:pt idx="510">
                  <c:v>0.23</c:v>
                </c:pt>
                <c:pt idx="511">
                  <c:v>0.23</c:v>
                </c:pt>
                <c:pt idx="512">
                  <c:v>0.23</c:v>
                </c:pt>
                <c:pt idx="513">
                  <c:v>0.28000000000000008</c:v>
                </c:pt>
                <c:pt idx="514">
                  <c:v>0.23</c:v>
                </c:pt>
                <c:pt idx="515">
                  <c:v>0.23</c:v>
                </c:pt>
                <c:pt idx="516">
                  <c:v>0.23</c:v>
                </c:pt>
                <c:pt idx="517">
                  <c:v>0.23</c:v>
                </c:pt>
                <c:pt idx="518">
                  <c:v>0.23</c:v>
                </c:pt>
                <c:pt idx="519">
                  <c:v>0.28000000000000008</c:v>
                </c:pt>
                <c:pt idx="520">
                  <c:v>0.23</c:v>
                </c:pt>
                <c:pt idx="521">
                  <c:v>0.23</c:v>
                </c:pt>
                <c:pt idx="522">
                  <c:v>0.23</c:v>
                </c:pt>
                <c:pt idx="523">
                  <c:v>0.23</c:v>
                </c:pt>
                <c:pt idx="524">
                  <c:v>0.23</c:v>
                </c:pt>
                <c:pt idx="525">
                  <c:v>0.23</c:v>
                </c:pt>
                <c:pt idx="526">
                  <c:v>0.23</c:v>
                </c:pt>
                <c:pt idx="527">
                  <c:v>0.23</c:v>
                </c:pt>
                <c:pt idx="528">
                  <c:v>0.23</c:v>
                </c:pt>
                <c:pt idx="529">
                  <c:v>0.23</c:v>
                </c:pt>
                <c:pt idx="530">
                  <c:v>0.23</c:v>
                </c:pt>
                <c:pt idx="531">
                  <c:v>0.23</c:v>
                </c:pt>
                <c:pt idx="532">
                  <c:v>0.23</c:v>
                </c:pt>
                <c:pt idx="533">
                  <c:v>0.23</c:v>
                </c:pt>
                <c:pt idx="534">
                  <c:v>0.23</c:v>
                </c:pt>
                <c:pt idx="535">
                  <c:v>0.23</c:v>
                </c:pt>
                <c:pt idx="536">
                  <c:v>0.23</c:v>
                </c:pt>
                <c:pt idx="537">
                  <c:v>0.23</c:v>
                </c:pt>
                <c:pt idx="538">
                  <c:v>0.23</c:v>
                </c:pt>
                <c:pt idx="539">
                  <c:v>0.23</c:v>
                </c:pt>
                <c:pt idx="540">
                  <c:v>0.23</c:v>
                </c:pt>
                <c:pt idx="541">
                  <c:v>0.23</c:v>
                </c:pt>
                <c:pt idx="542">
                  <c:v>0.28000000000000008</c:v>
                </c:pt>
                <c:pt idx="543">
                  <c:v>0.28000000000000008</c:v>
                </c:pt>
                <c:pt idx="544">
                  <c:v>0.23</c:v>
                </c:pt>
                <c:pt idx="545">
                  <c:v>0.23</c:v>
                </c:pt>
                <c:pt idx="546">
                  <c:v>0.23</c:v>
                </c:pt>
                <c:pt idx="547">
                  <c:v>0.23</c:v>
                </c:pt>
                <c:pt idx="548">
                  <c:v>0.23</c:v>
                </c:pt>
                <c:pt idx="549">
                  <c:v>0.23</c:v>
                </c:pt>
                <c:pt idx="550">
                  <c:v>0.28000000000000008</c:v>
                </c:pt>
                <c:pt idx="551">
                  <c:v>0.28000000000000008</c:v>
                </c:pt>
                <c:pt idx="552">
                  <c:v>0.28000000000000008</c:v>
                </c:pt>
                <c:pt idx="553">
                  <c:v>0.28000000000000008</c:v>
                </c:pt>
                <c:pt idx="554">
                  <c:v>0.28000000000000008</c:v>
                </c:pt>
                <c:pt idx="555">
                  <c:v>0.23</c:v>
                </c:pt>
                <c:pt idx="556">
                  <c:v>0.28000000000000008</c:v>
                </c:pt>
                <c:pt idx="557">
                  <c:v>0.23</c:v>
                </c:pt>
                <c:pt idx="558">
                  <c:v>0.28000000000000008</c:v>
                </c:pt>
                <c:pt idx="559">
                  <c:v>0.28000000000000008</c:v>
                </c:pt>
                <c:pt idx="560">
                  <c:v>0.23</c:v>
                </c:pt>
                <c:pt idx="561">
                  <c:v>0.23</c:v>
                </c:pt>
                <c:pt idx="562">
                  <c:v>0.23</c:v>
                </c:pt>
                <c:pt idx="563">
                  <c:v>0.28000000000000008</c:v>
                </c:pt>
                <c:pt idx="564">
                  <c:v>0.28000000000000008</c:v>
                </c:pt>
                <c:pt idx="565">
                  <c:v>0.28000000000000008</c:v>
                </c:pt>
                <c:pt idx="566">
                  <c:v>0.28000000000000008</c:v>
                </c:pt>
                <c:pt idx="567">
                  <c:v>0.28000000000000008</c:v>
                </c:pt>
                <c:pt idx="568">
                  <c:v>0.28000000000000008</c:v>
                </c:pt>
                <c:pt idx="569">
                  <c:v>0.23</c:v>
                </c:pt>
                <c:pt idx="570">
                  <c:v>0.23</c:v>
                </c:pt>
                <c:pt idx="571">
                  <c:v>0.28000000000000008</c:v>
                </c:pt>
                <c:pt idx="572">
                  <c:v>0.28000000000000008</c:v>
                </c:pt>
                <c:pt idx="573">
                  <c:v>0.28000000000000008</c:v>
                </c:pt>
                <c:pt idx="574">
                  <c:v>0.28000000000000008</c:v>
                </c:pt>
                <c:pt idx="575">
                  <c:v>0.23</c:v>
                </c:pt>
                <c:pt idx="576">
                  <c:v>0.23</c:v>
                </c:pt>
                <c:pt idx="577">
                  <c:v>0.28000000000000008</c:v>
                </c:pt>
                <c:pt idx="578">
                  <c:v>0.28000000000000008</c:v>
                </c:pt>
                <c:pt idx="579">
                  <c:v>0.28000000000000008</c:v>
                </c:pt>
                <c:pt idx="580">
                  <c:v>0.28000000000000008</c:v>
                </c:pt>
                <c:pt idx="581">
                  <c:v>0.23</c:v>
                </c:pt>
                <c:pt idx="582">
                  <c:v>0.28000000000000008</c:v>
                </c:pt>
                <c:pt idx="583">
                  <c:v>0.28000000000000008</c:v>
                </c:pt>
                <c:pt idx="584">
                  <c:v>0.28000000000000008</c:v>
                </c:pt>
                <c:pt idx="585">
                  <c:v>0.28000000000000008</c:v>
                </c:pt>
                <c:pt idx="586">
                  <c:v>0.23</c:v>
                </c:pt>
                <c:pt idx="587">
                  <c:v>0.23</c:v>
                </c:pt>
                <c:pt idx="588">
                  <c:v>0.28000000000000008</c:v>
                </c:pt>
                <c:pt idx="589">
                  <c:v>0.28000000000000008</c:v>
                </c:pt>
                <c:pt idx="590">
                  <c:v>0.28000000000000008</c:v>
                </c:pt>
                <c:pt idx="591">
                  <c:v>0.28000000000000008</c:v>
                </c:pt>
                <c:pt idx="592">
                  <c:v>0.23</c:v>
                </c:pt>
                <c:pt idx="593">
                  <c:v>0.28000000000000008</c:v>
                </c:pt>
                <c:pt idx="594">
                  <c:v>0.23</c:v>
                </c:pt>
                <c:pt idx="595">
                  <c:v>0.23</c:v>
                </c:pt>
                <c:pt idx="596">
                  <c:v>0.23</c:v>
                </c:pt>
                <c:pt idx="597">
                  <c:v>0.23</c:v>
                </c:pt>
                <c:pt idx="598">
                  <c:v>0.23</c:v>
                </c:pt>
                <c:pt idx="599">
                  <c:v>0.23</c:v>
                </c:pt>
                <c:pt idx="600">
                  <c:v>0.23</c:v>
                </c:pt>
                <c:pt idx="601">
                  <c:v>0.23</c:v>
                </c:pt>
                <c:pt idx="602">
                  <c:v>0.23</c:v>
                </c:pt>
                <c:pt idx="603">
                  <c:v>0.23</c:v>
                </c:pt>
                <c:pt idx="604">
                  <c:v>0.23</c:v>
                </c:pt>
                <c:pt idx="605">
                  <c:v>0.23</c:v>
                </c:pt>
                <c:pt idx="606">
                  <c:v>0.23</c:v>
                </c:pt>
                <c:pt idx="607">
                  <c:v>0.23</c:v>
                </c:pt>
                <c:pt idx="608">
                  <c:v>0.23</c:v>
                </c:pt>
                <c:pt idx="609">
                  <c:v>0.28000000000000008</c:v>
                </c:pt>
                <c:pt idx="610">
                  <c:v>0.23</c:v>
                </c:pt>
                <c:pt idx="611">
                  <c:v>0.23</c:v>
                </c:pt>
                <c:pt idx="612">
                  <c:v>0.28000000000000008</c:v>
                </c:pt>
                <c:pt idx="613">
                  <c:v>0.23</c:v>
                </c:pt>
                <c:pt idx="614">
                  <c:v>0.28000000000000008</c:v>
                </c:pt>
                <c:pt idx="615">
                  <c:v>0.28000000000000008</c:v>
                </c:pt>
                <c:pt idx="616">
                  <c:v>0.23</c:v>
                </c:pt>
                <c:pt idx="617">
                  <c:v>0.23</c:v>
                </c:pt>
                <c:pt idx="618">
                  <c:v>0.28000000000000008</c:v>
                </c:pt>
                <c:pt idx="619">
                  <c:v>0.23</c:v>
                </c:pt>
                <c:pt idx="620">
                  <c:v>0.23</c:v>
                </c:pt>
                <c:pt idx="621">
                  <c:v>0.28000000000000008</c:v>
                </c:pt>
                <c:pt idx="622">
                  <c:v>0.23</c:v>
                </c:pt>
                <c:pt idx="623">
                  <c:v>0.23</c:v>
                </c:pt>
                <c:pt idx="624">
                  <c:v>0.23</c:v>
                </c:pt>
                <c:pt idx="625">
                  <c:v>0.28000000000000008</c:v>
                </c:pt>
                <c:pt idx="626">
                  <c:v>0.28000000000000008</c:v>
                </c:pt>
                <c:pt idx="627">
                  <c:v>0.23</c:v>
                </c:pt>
                <c:pt idx="628">
                  <c:v>0.23</c:v>
                </c:pt>
                <c:pt idx="629">
                  <c:v>0.23</c:v>
                </c:pt>
                <c:pt idx="630">
                  <c:v>0.23</c:v>
                </c:pt>
                <c:pt idx="631">
                  <c:v>0.23</c:v>
                </c:pt>
                <c:pt idx="632">
                  <c:v>0.23</c:v>
                </c:pt>
                <c:pt idx="633">
                  <c:v>0.23</c:v>
                </c:pt>
                <c:pt idx="634">
                  <c:v>0.28000000000000008</c:v>
                </c:pt>
                <c:pt idx="635">
                  <c:v>0.23</c:v>
                </c:pt>
                <c:pt idx="636">
                  <c:v>0.23</c:v>
                </c:pt>
                <c:pt idx="637">
                  <c:v>0.23</c:v>
                </c:pt>
                <c:pt idx="638">
                  <c:v>0.23</c:v>
                </c:pt>
                <c:pt idx="639">
                  <c:v>0.23</c:v>
                </c:pt>
                <c:pt idx="640">
                  <c:v>0.23</c:v>
                </c:pt>
                <c:pt idx="641">
                  <c:v>0.28000000000000008</c:v>
                </c:pt>
                <c:pt idx="642">
                  <c:v>0.23</c:v>
                </c:pt>
                <c:pt idx="643">
                  <c:v>0.23</c:v>
                </c:pt>
                <c:pt idx="644">
                  <c:v>0.28000000000000008</c:v>
                </c:pt>
                <c:pt idx="645">
                  <c:v>0.28000000000000008</c:v>
                </c:pt>
                <c:pt idx="646">
                  <c:v>0.28000000000000008</c:v>
                </c:pt>
                <c:pt idx="647">
                  <c:v>0.23</c:v>
                </c:pt>
                <c:pt idx="648">
                  <c:v>0.23</c:v>
                </c:pt>
                <c:pt idx="649">
                  <c:v>0.23</c:v>
                </c:pt>
                <c:pt idx="650">
                  <c:v>0.28000000000000008</c:v>
                </c:pt>
                <c:pt idx="651">
                  <c:v>0.28000000000000008</c:v>
                </c:pt>
                <c:pt idx="652">
                  <c:v>0.28000000000000008</c:v>
                </c:pt>
                <c:pt idx="653">
                  <c:v>0.23</c:v>
                </c:pt>
                <c:pt idx="654">
                  <c:v>0.23</c:v>
                </c:pt>
                <c:pt idx="655">
                  <c:v>0.23</c:v>
                </c:pt>
                <c:pt idx="656">
                  <c:v>0.23</c:v>
                </c:pt>
                <c:pt idx="657">
                  <c:v>0.23</c:v>
                </c:pt>
                <c:pt idx="658">
                  <c:v>0.23</c:v>
                </c:pt>
                <c:pt idx="659">
                  <c:v>0.23</c:v>
                </c:pt>
                <c:pt idx="660">
                  <c:v>0.28000000000000008</c:v>
                </c:pt>
                <c:pt idx="661">
                  <c:v>0.23</c:v>
                </c:pt>
                <c:pt idx="662">
                  <c:v>0.23</c:v>
                </c:pt>
                <c:pt idx="663">
                  <c:v>0.23</c:v>
                </c:pt>
                <c:pt idx="664">
                  <c:v>0.28000000000000008</c:v>
                </c:pt>
                <c:pt idx="665">
                  <c:v>0.23</c:v>
                </c:pt>
                <c:pt idx="666">
                  <c:v>0.28000000000000008</c:v>
                </c:pt>
                <c:pt idx="667">
                  <c:v>0.23</c:v>
                </c:pt>
                <c:pt idx="668">
                  <c:v>0.23</c:v>
                </c:pt>
                <c:pt idx="669">
                  <c:v>0.23</c:v>
                </c:pt>
                <c:pt idx="670">
                  <c:v>0.23</c:v>
                </c:pt>
                <c:pt idx="671">
                  <c:v>0.23</c:v>
                </c:pt>
                <c:pt idx="672">
                  <c:v>0.28000000000000008</c:v>
                </c:pt>
                <c:pt idx="673">
                  <c:v>0.23</c:v>
                </c:pt>
                <c:pt idx="674">
                  <c:v>0.23</c:v>
                </c:pt>
                <c:pt idx="675">
                  <c:v>0.23</c:v>
                </c:pt>
                <c:pt idx="676">
                  <c:v>0.23</c:v>
                </c:pt>
                <c:pt idx="677">
                  <c:v>0.23</c:v>
                </c:pt>
                <c:pt idx="678">
                  <c:v>0.23</c:v>
                </c:pt>
                <c:pt idx="679">
                  <c:v>0.23</c:v>
                </c:pt>
                <c:pt idx="680">
                  <c:v>0.23</c:v>
                </c:pt>
                <c:pt idx="681">
                  <c:v>0.19000000000000003</c:v>
                </c:pt>
                <c:pt idx="682">
                  <c:v>0.23</c:v>
                </c:pt>
                <c:pt idx="683">
                  <c:v>0.23</c:v>
                </c:pt>
                <c:pt idx="684">
                  <c:v>0.23</c:v>
                </c:pt>
                <c:pt idx="685">
                  <c:v>0.23</c:v>
                </c:pt>
                <c:pt idx="686">
                  <c:v>0.23</c:v>
                </c:pt>
                <c:pt idx="687">
                  <c:v>0.23</c:v>
                </c:pt>
                <c:pt idx="688">
                  <c:v>0.19000000000000003</c:v>
                </c:pt>
                <c:pt idx="689">
                  <c:v>0.23</c:v>
                </c:pt>
                <c:pt idx="690">
                  <c:v>0.23</c:v>
                </c:pt>
                <c:pt idx="691">
                  <c:v>0.23</c:v>
                </c:pt>
                <c:pt idx="692">
                  <c:v>0.23</c:v>
                </c:pt>
                <c:pt idx="693">
                  <c:v>0.23</c:v>
                </c:pt>
                <c:pt idx="694">
                  <c:v>0.23</c:v>
                </c:pt>
                <c:pt idx="695">
                  <c:v>0.23</c:v>
                </c:pt>
                <c:pt idx="696">
                  <c:v>0.23</c:v>
                </c:pt>
                <c:pt idx="697">
                  <c:v>0.23</c:v>
                </c:pt>
                <c:pt idx="698">
                  <c:v>0.23</c:v>
                </c:pt>
                <c:pt idx="699">
                  <c:v>0.23</c:v>
                </c:pt>
                <c:pt idx="700">
                  <c:v>0.23</c:v>
                </c:pt>
                <c:pt idx="701">
                  <c:v>0.23</c:v>
                </c:pt>
                <c:pt idx="702">
                  <c:v>0.23</c:v>
                </c:pt>
                <c:pt idx="703">
                  <c:v>0.23</c:v>
                </c:pt>
                <c:pt idx="704">
                  <c:v>0.23</c:v>
                </c:pt>
                <c:pt idx="705">
                  <c:v>0.23</c:v>
                </c:pt>
                <c:pt idx="706">
                  <c:v>0.23</c:v>
                </c:pt>
                <c:pt idx="707">
                  <c:v>0.23</c:v>
                </c:pt>
                <c:pt idx="708">
                  <c:v>0.23</c:v>
                </c:pt>
                <c:pt idx="709">
                  <c:v>0.23</c:v>
                </c:pt>
                <c:pt idx="710">
                  <c:v>0.23</c:v>
                </c:pt>
                <c:pt idx="711">
                  <c:v>0.23</c:v>
                </c:pt>
                <c:pt idx="712">
                  <c:v>0.23</c:v>
                </c:pt>
                <c:pt idx="713">
                  <c:v>0.23</c:v>
                </c:pt>
                <c:pt idx="714">
                  <c:v>0.23</c:v>
                </c:pt>
                <c:pt idx="715">
                  <c:v>0.23</c:v>
                </c:pt>
                <c:pt idx="716">
                  <c:v>0.23</c:v>
                </c:pt>
                <c:pt idx="717">
                  <c:v>0.23</c:v>
                </c:pt>
                <c:pt idx="718">
                  <c:v>0.23</c:v>
                </c:pt>
                <c:pt idx="719">
                  <c:v>0.23</c:v>
                </c:pt>
                <c:pt idx="720">
                  <c:v>0.23</c:v>
                </c:pt>
                <c:pt idx="721">
                  <c:v>0.23</c:v>
                </c:pt>
                <c:pt idx="722">
                  <c:v>0.23</c:v>
                </c:pt>
                <c:pt idx="723">
                  <c:v>0.23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4162304"/>
        <c:axId val="94168576"/>
      </c:scatterChart>
      <c:valAx>
        <c:axId val="9416230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</a:t>
                </a:r>
                <a:r>
                  <a:rPr lang="en-US" sz="1400" dirty="0"/>
                  <a:t>injected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4168576"/>
        <c:crosses val="autoZero"/>
        <c:crossBetween val="midCat"/>
      </c:valAx>
      <c:valAx>
        <c:axId val="94168576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</a:t>
                </a:r>
                <a:r>
                  <a:rPr lang="en-US" sz="1400" baseline="0" dirty="0"/>
                  <a:t> (psi)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416230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1"/>
          <c:order val="0"/>
          <c:tx>
            <c:v>internal tap 1</c:v>
          </c:tx>
          <c:spPr>
            <a:ln w="28575">
              <a:noFill/>
            </a:ln>
          </c:spPr>
          <c:marker>
            <c:symbol val="diamond"/>
            <c:size val="12"/>
            <c:spPr>
              <a:noFill/>
              <a:ln w="47625">
                <a:solidFill>
                  <a:srgbClr val="92D050"/>
                </a:solidFill>
              </a:ln>
            </c:spPr>
          </c:marker>
          <c:xVal>
            <c:numRef>
              <c:f>'[appa visco of single phase (3).xlsx]jan 7 0.5 wt% rhodia A 2013'!$C$4:$C$10</c:f>
              <c:numCache>
                <c:formatCode>General</c:formatCode>
                <c:ptCount val="7"/>
                <c:pt idx="0">
                  <c:v>8.0500000000000025</c:v>
                </c:pt>
                <c:pt idx="1">
                  <c:v>11.500000000000002</c:v>
                </c:pt>
                <c:pt idx="2">
                  <c:v>46</c:v>
                </c:pt>
                <c:pt idx="3">
                  <c:v>57.5</c:v>
                </c:pt>
                <c:pt idx="4">
                  <c:v>0</c:v>
                </c:pt>
                <c:pt idx="5">
                  <c:v>0</c:v>
                </c:pt>
                <c:pt idx="6">
                  <c:v>1150</c:v>
                </c:pt>
              </c:numCache>
            </c:numRef>
          </c:xVal>
          <c:yVal>
            <c:numRef>
              <c:f>'[appa visco of single phase (3).xlsx]jan 7 0.5 wt% rhodia A 2013'!$H$4:$H$10</c:f>
              <c:numCache>
                <c:formatCode>General</c:formatCode>
                <c:ptCount val="7"/>
                <c:pt idx="0">
                  <c:v>11.39</c:v>
                </c:pt>
                <c:pt idx="1">
                  <c:v>7.9700000000000024</c:v>
                </c:pt>
                <c:pt idx="2">
                  <c:v>7.08</c:v>
                </c:pt>
                <c:pt idx="3">
                  <c:v>6.55</c:v>
                </c:pt>
                <c:pt idx="6">
                  <c:v>2.9</c:v>
                </c:pt>
              </c:numCache>
            </c:numRef>
          </c:yVal>
          <c:smooth val="0"/>
        </c:ser>
        <c:ser>
          <c:idx val="2"/>
          <c:order val="1"/>
          <c:tx>
            <c:v>internal tap 2</c:v>
          </c:tx>
          <c:spPr>
            <a:ln w="28575">
              <a:noFill/>
            </a:ln>
          </c:spPr>
          <c:marker>
            <c:symbol val="diamond"/>
            <c:size val="12"/>
            <c:spPr>
              <a:noFill/>
              <a:ln w="41275">
                <a:solidFill>
                  <a:schemeClr val="tx2">
                    <a:lumMod val="60000"/>
                    <a:lumOff val="40000"/>
                  </a:schemeClr>
                </a:solidFill>
              </a:ln>
            </c:spPr>
          </c:marker>
          <c:xVal>
            <c:numRef>
              <c:f>'[appa visco of single phase (3).xlsx]jan 7 0.5 wt% rhodia A 2013'!$C$4:$C$10</c:f>
              <c:numCache>
                <c:formatCode>General</c:formatCode>
                <c:ptCount val="7"/>
                <c:pt idx="0">
                  <c:v>8.0500000000000025</c:v>
                </c:pt>
                <c:pt idx="1">
                  <c:v>11.500000000000002</c:v>
                </c:pt>
                <c:pt idx="2">
                  <c:v>46</c:v>
                </c:pt>
                <c:pt idx="3">
                  <c:v>57.5</c:v>
                </c:pt>
                <c:pt idx="4">
                  <c:v>0</c:v>
                </c:pt>
                <c:pt idx="5">
                  <c:v>0</c:v>
                </c:pt>
                <c:pt idx="6">
                  <c:v>1150</c:v>
                </c:pt>
              </c:numCache>
            </c:numRef>
          </c:xVal>
          <c:yVal>
            <c:numRef>
              <c:f>'[appa visco of single phase (3).xlsx]jan 7 0.5 wt% rhodia A 2013'!$I$4:$I$10</c:f>
              <c:numCache>
                <c:formatCode>General</c:formatCode>
                <c:ptCount val="7"/>
                <c:pt idx="0">
                  <c:v>8.8600000000000048</c:v>
                </c:pt>
                <c:pt idx="1">
                  <c:v>7.9700000000000024</c:v>
                </c:pt>
                <c:pt idx="2">
                  <c:v>6.42</c:v>
                </c:pt>
                <c:pt idx="3">
                  <c:v>6.02</c:v>
                </c:pt>
                <c:pt idx="6">
                  <c:v>2.9</c:v>
                </c:pt>
              </c:numCache>
            </c:numRef>
          </c:yVal>
          <c:smooth val="0"/>
        </c:ser>
        <c:ser>
          <c:idx val="0"/>
          <c:order val="2"/>
          <c:tx>
            <c:v>Rheometer</c:v>
          </c:tx>
          <c:spPr>
            <a:ln w="28575">
              <a:noFill/>
            </a:ln>
          </c:spPr>
          <c:marker>
            <c:symbol val="circle"/>
            <c:size val="10"/>
            <c:spPr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c:spPr>
          </c:marker>
          <c:xVal>
            <c:numRef>
              <c:f>'[appa visco of single phase (3).xlsx]jan 7 0.5 wt% rhodia A 2013'!$P$15:$P$35</c:f>
              <c:numCache>
                <c:formatCode>General</c:formatCode>
                <c:ptCount val="21"/>
                <c:pt idx="0">
                  <c:v>1</c:v>
                </c:pt>
                <c:pt idx="1">
                  <c:v>1.2589253999999976</c:v>
                </c:pt>
                <c:pt idx="2">
                  <c:v>1.5848931999999998</c:v>
                </c:pt>
                <c:pt idx="3">
                  <c:v>1.9952623999999997</c:v>
                </c:pt>
                <c:pt idx="4">
                  <c:v>2.5118865999999977</c:v>
                </c:pt>
                <c:pt idx="5">
                  <c:v>3.1622778999999999</c:v>
                </c:pt>
                <c:pt idx="6">
                  <c:v>3.9810721999999967</c:v>
                </c:pt>
                <c:pt idx="7">
                  <c:v>5.0118732000000001</c:v>
                </c:pt>
                <c:pt idx="8">
                  <c:v>6.3095745999999915</c:v>
                </c:pt>
                <c:pt idx="9">
                  <c:v>7.9432840000000002</c:v>
                </c:pt>
                <c:pt idx="10">
                  <c:v>10.000002</c:v>
                </c:pt>
                <c:pt idx="11">
                  <c:v>12.589257</c:v>
                </c:pt>
                <c:pt idx="12">
                  <c:v>15.848936</c:v>
                </c:pt>
                <c:pt idx="13">
                  <c:v>19.952628999999963</c:v>
                </c:pt>
                <c:pt idx="14">
                  <c:v>25.118872000000032</c:v>
                </c:pt>
                <c:pt idx="15">
                  <c:v>31.622786999999963</c:v>
                </c:pt>
                <c:pt idx="16">
                  <c:v>39.81073</c:v>
                </c:pt>
                <c:pt idx="17">
                  <c:v>50.118740000000003</c:v>
                </c:pt>
                <c:pt idx="18">
                  <c:v>63.095757000000013</c:v>
                </c:pt>
                <c:pt idx="19">
                  <c:v>79.432854000000006</c:v>
                </c:pt>
                <c:pt idx="20">
                  <c:v>100.00004</c:v>
                </c:pt>
              </c:numCache>
            </c:numRef>
          </c:xVal>
          <c:yVal>
            <c:numRef>
              <c:f>'[appa visco of single phase (3).xlsx]jan 7 0.5 wt% rhodia A 2013'!$Q$15:$Q$35</c:f>
              <c:numCache>
                <c:formatCode>General</c:formatCode>
                <c:ptCount val="21"/>
                <c:pt idx="0">
                  <c:v>11.073108</c:v>
                </c:pt>
                <c:pt idx="1">
                  <c:v>11.009481000000006</c:v>
                </c:pt>
                <c:pt idx="2">
                  <c:v>10.362778000000002</c:v>
                </c:pt>
                <c:pt idx="3">
                  <c:v>10.099590000000006</c:v>
                </c:pt>
                <c:pt idx="4">
                  <c:v>10.120512</c:v>
                </c:pt>
                <c:pt idx="5">
                  <c:v>9.7597921000000021</c:v>
                </c:pt>
                <c:pt idx="6">
                  <c:v>9.5509551000000013</c:v>
                </c:pt>
                <c:pt idx="7">
                  <c:v>9.1448146999999995</c:v>
                </c:pt>
                <c:pt idx="8">
                  <c:v>8.8022901000000005</c:v>
                </c:pt>
                <c:pt idx="9">
                  <c:v>8.4920870000000068</c:v>
                </c:pt>
                <c:pt idx="10">
                  <c:v>8.2155671000000012</c:v>
                </c:pt>
                <c:pt idx="11">
                  <c:v>7.9393117000000091</c:v>
                </c:pt>
                <c:pt idx="12">
                  <c:v>7.6893004999999999</c:v>
                </c:pt>
                <c:pt idx="13">
                  <c:v>7.5132553</c:v>
                </c:pt>
                <c:pt idx="14">
                  <c:v>7.2531378999999907</c:v>
                </c:pt>
                <c:pt idx="15">
                  <c:v>6.9663292000000014</c:v>
                </c:pt>
                <c:pt idx="16">
                  <c:v>6.6616255999999945</c:v>
                </c:pt>
                <c:pt idx="17">
                  <c:v>6.3667274000000003</c:v>
                </c:pt>
                <c:pt idx="18">
                  <c:v>6.0726376000000002</c:v>
                </c:pt>
                <c:pt idx="19">
                  <c:v>5.7766102000000004</c:v>
                </c:pt>
                <c:pt idx="20">
                  <c:v>5.4947295999999985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115456"/>
        <c:axId val="84117760"/>
      </c:scatterChart>
      <c:valAx>
        <c:axId val="84115456"/>
        <c:scaling>
          <c:logBase val="10"/>
          <c:orientation val="minMax"/>
          <c:max val="2000"/>
          <c:min val="1"/>
        </c:scaling>
        <c:delete val="0"/>
        <c:axPos val="b"/>
        <c:title>
          <c:tx>
            <c:rich>
              <a:bodyPr/>
              <a:lstStyle/>
              <a:p>
                <a:pPr>
                  <a:defRPr sz="2400"/>
                </a:pPr>
                <a:r>
                  <a:rPr lang="en-US" sz="2400" dirty="0" smtClean="0"/>
                  <a:t>Shear Rate,   sec</a:t>
                </a:r>
                <a:r>
                  <a:rPr lang="en-US" sz="2400" baseline="30000" dirty="0" smtClean="0"/>
                  <a:t>-1</a:t>
                </a:r>
                <a:r>
                  <a:rPr lang="en-US" sz="2400" dirty="0" smtClean="0"/>
                  <a:t> </a:t>
                </a:r>
                <a:endParaRPr lang="en-US" sz="2400" dirty="0"/>
              </a:p>
            </c:rich>
          </c:tx>
          <c:layout>
            <c:manualLayout>
              <c:xMode val="edge"/>
              <c:yMode val="edge"/>
              <c:x val="0.27898963660470283"/>
              <c:y val="0.89387415388865876"/>
            </c:manualLayout>
          </c:layout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600" b="1"/>
            </a:pPr>
            <a:endParaRPr lang="en-US"/>
          </a:p>
        </c:txPr>
        <c:crossAx val="84117760"/>
        <c:crossesAt val="1.0000000000000014E-2"/>
        <c:crossBetween val="midCat"/>
        <c:majorUnit val="10"/>
        <c:minorUnit val="10"/>
      </c:valAx>
      <c:valAx>
        <c:axId val="84117760"/>
        <c:scaling>
          <c:logBase val="10"/>
          <c:orientation val="minMax"/>
          <c:max val="100"/>
          <c:min val="1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2400" b="1"/>
                </a:pPr>
                <a:r>
                  <a:rPr lang="en-US" sz="2400" b="1" dirty="0" smtClean="0"/>
                  <a:t>Apparent Viscosity, </a:t>
                </a:r>
                <a:r>
                  <a:rPr lang="en-US" sz="2400" b="1" dirty="0" err="1" smtClean="0"/>
                  <a:t>cP</a:t>
                </a:r>
                <a:endParaRPr lang="en-US" sz="2400" b="1" dirty="0"/>
              </a:p>
            </c:rich>
          </c:tx>
          <c:layout>
            <c:manualLayout>
              <c:xMode val="edge"/>
              <c:yMode val="edge"/>
              <c:x val="1.8900343642611686E-2"/>
              <c:y val="8.7032048625500749E-2"/>
            </c:manualLayout>
          </c:layout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600" b="1"/>
            </a:pPr>
            <a:endParaRPr lang="en-US"/>
          </a:p>
        </c:txPr>
        <c:crossAx val="84115456"/>
        <c:crossesAt val="1.0000000000000014E-2"/>
        <c:crossBetween val="midCat"/>
        <c:majorUnit val="10"/>
        <c:minorUnit val="10"/>
      </c:valAx>
    </c:plotArea>
    <c:legend>
      <c:legendPos val="r"/>
      <c:layout>
        <c:manualLayout>
          <c:xMode val="edge"/>
          <c:yMode val="edge"/>
          <c:x val="0.79142692859268871"/>
          <c:y val="0.37391168209237008"/>
          <c:w val="0.20471668124817738"/>
          <c:h val="0.25334645669291339"/>
        </c:manualLayout>
      </c:layout>
      <c:overlay val="0"/>
      <c:txPr>
        <a:bodyPr/>
        <a:lstStyle/>
        <a:p>
          <a:pPr>
            <a:defRPr sz="16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618126746923128"/>
          <c:y val="3.2769611284198953E-2"/>
          <c:w val="0.75577980384030996"/>
          <c:h val="0.73931685622630505"/>
        </c:manualLayout>
      </c:layout>
      <c:scatterChart>
        <c:scatterStyle val="lineMarker"/>
        <c:varyColors val="0"/>
        <c:ser>
          <c:idx val="6"/>
          <c:order val="0"/>
          <c:spPr>
            <a:ln w="28575">
              <a:noFill/>
            </a:ln>
          </c:spPr>
          <c:marker>
            <c:symbol val="plus"/>
            <c:size val="2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A80FSV!$I$1204:$I$1553</c:f>
              <c:numCache>
                <c:formatCode>General</c:formatCode>
                <c:ptCount val="350"/>
                <c:pt idx="0">
                  <c:v>55.03</c:v>
                </c:pt>
                <c:pt idx="1">
                  <c:v>55.03</c:v>
                </c:pt>
                <c:pt idx="2">
                  <c:v>55.010000000000005</c:v>
                </c:pt>
                <c:pt idx="3">
                  <c:v>55.120000000000012</c:v>
                </c:pt>
                <c:pt idx="4">
                  <c:v>54.82</c:v>
                </c:pt>
                <c:pt idx="5">
                  <c:v>55.47</c:v>
                </c:pt>
                <c:pt idx="6">
                  <c:v>55.010000000000005</c:v>
                </c:pt>
                <c:pt idx="7">
                  <c:v>55.31</c:v>
                </c:pt>
                <c:pt idx="8">
                  <c:v>55.440000000000005</c:v>
                </c:pt>
                <c:pt idx="9">
                  <c:v>55.47</c:v>
                </c:pt>
                <c:pt idx="10">
                  <c:v>55.74</c:v>
                </c:pt>
                <c:pt idx="11">
                  <c:v>55.31</c:v>
                </c:pt>
                <c:pt idx="12">
                  <c:v>55.34</c:v>
                </c:pt>
                <c:pt idx="13">
                  <c:v>55.36</c:v>
                </c:pt>
                <c:pt idx="14">
                  <c:v>55.620000000000012</c:v>
                </c:pt>
                <c:pt idx="15">
                  <c:v>55.790000000000013</c:v>
                </c:pt>
                <c:pt idx="16">
                  <c:v>55.47</c:v>
                </c:pt>
                <c:pt idx="17">
                  <c:v>55.980000000000004</c:v>
                </c:pt>
                <c:pt idx="18">
                  <c:v>55.92</c:v>
                </c:pt>
                <c:pt idx="19">
                  <c:v>55.620000000000012</c:v>
                </c:pt>
                <c:pt idx="20">
                  <c:v>55.96</c:v>
                </c:pt>
                <c:pt idx="21">
                  <c:v>55.940000000000005</c:v>
                </c:pt>
                <c:pt idx="22">
                  <c:v>55.89</c:v>
                </c:pt>
                <c:pt idx="23">
                  <c:v>55.77</c:v>
                </c:pt>
                <c:pt idx="24">
                  <c:v>55.89</c:v>
                </c:pt>
                <c:pt idx="25">
                  <c:v>55.980000000000004</c:v>
                </c:pt>
                <c:pt idx="26">
                  <c:v>56.220000000000013</c:v>
                </c:pt>
                <c:pt idx="27">
                  <c:v>56.39</c:v>
                </c:pt>
                <c:pt idx="28">
                  <c:v>56.11</c:v>
                </c:pt>
                <c:pt idx="29">
                  <c:v>56.54</c:v>
                </c:pt>
                <c:pt idx="30">
                  <c:v>56.17</c:v>
                </c:pt>
                <c:pt idx="31">
                  <c:v>56.46</c:v>
                </c:pt>
                <c:pt idx="32">
                  <c:v>56.15</c:v>
                </c:pt>
                <c:pt idx="33">
                  <c:v>56.15</c:v>
                </c:pt>
                <c:pt idx="34">
                  <c:v>56.56</c:v>
                </c:pt>
                <c:pt idx="35">
                  <c:v>56.370000000000005</c:v>
                </c:pt>
                <c:pt idx="36">
                  <c:v>56.33</c:v>
                </c:pt>
                <c:pt idx="37">
                  <c:v>56.58</c:v>
                </c:pt>
                <c:pt idx="38">
                  <c:v>56.410000000000004</c:v>
                </c:pt>
                <c:pt idx="39">
                  <c:v>56.410000000000004</c:v>
                </c:pt>
                <c:pt idx="40">
                  <c:v>56.410000000000004</c:v>
                </c:pt>
                <c:pt idx="41">
                  <c:v>56.71</c:v>
                </c:pt>
                <c:pt idx="42">
                  <c:v>56.61</c:v>
                </c:pt>
                <c:pt idx="43">
                  <c:v>56.54</c:v>
                </c:pt>
                <c:pt idx="44">
                  <c:v>56.82</c:v>
                </c:pt>
                <c:pt idx="45">
                  <c:v>56.480000000000004</c:v>
                </c:pt>
                <c:pt idx="46">
                  <c:v>56.65</c:v>
                </c:pt>
                <c:pt idx="47">
                  <c:v>56.52</c:v>
                </c:pt>
                <c:pt idx="48">
                  <c:v>56.89</c:v>
                </c:pt>
                <c:pt idx="49">
                  <c:v>56.43</c:v>
                </c:pt>
                <c:pt idx="50">
                  <c:v>56.56</c:v>
                </c:pt>
                <c:pt idx="51">
                  <c:v>56.84</c:v>
                </c:pt>
                <c:pt idx="52">
                  <c:v>56.78</c:v>
                </c:pt>
                <c:pt idx="53">
                  <c:v>56.58</c:v>
                </c:pt>
                <c:pt idx="54">
                  <c:v>56.58</c:v>
                </c:pt>
                <c:pt idx="55">
                  <c:v>56.730000000000011</c:v>
                </c:pt>
                <c:pt idx="56">
                  <c:v>56.88</c:v>
                </c:pt>
                <c:pt idx="57">
                  <c:v>56.910000000000004</c:v>
                </c:pt>
                <c:pt idx="58">
                  <c:v>56.82</c:v>
                </c:pt>
                <c:pt idx="59">
                  <c:v>57.04</c:v>
                </c:pt>
                <c:pt idx="60">
                  <c:v>56.58</c:v>
                </c:pt>
                <c:pt idx="61">
                  <c:v>56.86</c:v>
                </c:pt>
                <c:pt idx="62">
                  <c:v>56.65</c:v>
                </c:pt>
                <c:pt idx="63">
                  <c:v>57.27</c:v>
                </c:pt>
                <c:pt idx="64">
                  <c:v>57.08</c:v>
                </c:pt>
                <c:pt idx="65">
                  <c:v>57.02</c:v>
                </c:pt>
                <c:pt idx="66">
                  <c:v>57.04</c:v>
                </c:pt>
                <c:pt idx="67">
                  <c:v>57.1</c:v>
                </c:pt>
                <c:pt idx="68">
                  <c:v>56.78</c:v>
                </c:pt>
                <c:pt idx="69">
                  <c:v>56.910000000000004</c:v>
                </c:pt>
                <c:pt idx="70">
                  <c:v>57.04</c:v>
                </c:pt>
                <c:pt idx="71">
                  <c:v>57.17</c:v>
                </c:pt>
                <c:pt idx="72">
                  <c:v>56.78</c:v>
                </c:pt>
                <c:pt idx="73">
                  <c:v>57.25</c:v>
                </c:pt>
                <c:pt idx="74">
                  <c:v>56.730000000000011</c:v>
                </c:pt>
                <c:pt idx="75">
                  <c:v>57.42</c:v>
                </c:pt>
                <c:pt idx="76">
                  <c:v>57.34</c:v>
                </c:pt>
                <c:pt idx="77">
                  <c:v>57.06</c:v>
                </c:pt>
                <c:pt idx="78">
                  <c:v>57.14</c:v>
                </c:pt>
                <c:pt idx="79">
                  <c:v>56.97</c:v>
                </c:pt>
                <c:pt idx="80">
                  <c:v>57.04</c:v>
                </c:pt>
                <c:pt idx="81">
                  <c:v>57.300000000000004</c:v>
                </c:pt>
                <c:pt idx="82">
                  <c:v>57.42</c:v>
                </c:pt>
                <c:pt idx="83">
                  <c:v>57.36</c:v>
                </c:pt>
                <c:pt idx="84">
                  <c:v>57.14</c:v>
                </c:pt>
                <c:pt idx="85">
                  <c:v>57.34</c:v>
                </c:pt>
                <c:pt idx="86">
                  <c:v>57.010000000000005</c:v>
                </c:pt>
                <c:pt idx="87">
                  <c:v>57.190000000000012</c:v>
                </c:pt>
                <c:pt idx="88">
                  <c:v>57.290000000000013</c:v>
                </c:pt>
                <c:pt idx="89">
                  <c:v>57.14</c:v>
                </c:pt>
                <c:pt idx="90">
                  <c:v>57.25</c:v>
                </c:pt>
                <c:pt idx="91">
                  <c:v>57.300000000000004</c:v>
                </c:pt>
                <c:pt idx="92">
                  <c:v>57.04</c:v>
                </c:pt>
                <c:pt idx="93">
                  <c:v>57.32</c:v>
                </c:pt>
                <c:pt idx="94">
                  <c:v>57.010000000000005</c:v>
                </c:pt>
                <c:pt idx="95">
                  <c:v>57.17</c:v>
                </c:pt>
                <c:pt idx="96">
                  <c:v>57.4</c:v>
                </c:pt>
                <c:pt idx="97">
                  <c:v>57.290000000000013</c:v>
                </c:pt>
                <c:pt idx="98">
                  <c:v>57.36</c:v>
                </c:pt>
                <c:pt idx="99">
                  <c:v>57.17</c:v>
                </c:pt>
                <c:pt idx="100">
                  <c:v>57.160000000000011</c:v>
                </c:pt>
                <c:pt idx="101">
                  <c:v>57.42</c:v>
                </c:pt>
                <c:pt idx="102">
                  <c:v>57.300000000000004</c:v>
                </c:pt>
                <c:pt idx="103">
                  <c:v>57.32</c:v>
                </c:pt>
                <c:pt idx="104">
                  <c:v>57.38</c:v>
                </c:pt>
                <c:pt idx="105">
                  <c:v>57.14</c:v>
                </c:pt>
                <c:pt idx="106">
                  <c:v>57.290000000000013</c:v>
                </c:pt>
                <c:pt idx="107">
                  <c:v>57.42</c:v>
                </c:pt>
                <c:pt idx="108">
                  <c:v>57.27</c:v>
                </c:pt>
                <c:pt idx="109">
                  <c:v>57.4</c:v>
                </c:pt>
                <c:pt idx="110">
                  <c:v>57.550000000000004</c:v>
                </c:pt>
                <c:pt idx="111">
                  <c:v>57.1</c:v>
                </c:pt>
                <c:pt idx="112">
                  <c:v>57.440000000000005</c:v>
                </c:pt>
                <c:pt idx="113">
                  <c:v>57.32</c:v>
                </c:pt>
                <c:pt idx="114">
                  <c:v>57.550000000000004</c:v>
                </c:pt>
                <c:pt idx="115">
                  <c:v>57.45</c:v>
                </c:pt>
                <c:pt idx="116">
                  <c:v>57.38</c:v>
                </c:pt>
                <c:pt idx="117">
                  <c:v>57.53</c:v>
                </c:pt>
                <c:pt idx="118">
                  <c:v>57.4</c:v>
                </c:pt>
                <c:pt idx="119">
                  <c:v>57.32</c:v>
                </c:pt>
                <c:pt idx="120">
                  <c:v>57.120000000000012</c:v>
                </c:pt>
                <c:pt idx="121">
                  <c:v>57.14</c:v>
                </c:pt>
                <c:pt idx="122">
                  <c:v>57.660000000000011</c:v>
                </c:pt>
                <c:pt idx="123">
                  <c:v>57.42</c:v>
                </c:pt>
                <c:pt idx="124">
                  <c:v>57.21</c:v>
                </c:pt>
                <c:pt idx="125">
                  <c:v>57.49</c:v>
                </c:pt>
                <c:pt idx="126">
                  <c:v>57.7</c:v>
                </c:pt>
                <c:pt idx="127">
                  <c:v>57.36</c:v>
                </c:pt>
                <c:pt idx="128">
                  <c:v>57.160000000000011</c:v>
                </c:pt>
                <c:pt idx="129">
                  <c:v>57.21</c:v>
                </c:pt>
                <c:pt idx="130">
                  <c:v>57.300000000000004</c:v>
                </c:pt>
                <c:pt idx="131">
                  <c:v>57.190000000000012</c:v>
                </c:pt>
                <c:pt idx="132">
                  <c:v>57.4</c:v>
                </c:pt>
                <c:pt idx="133">
                  <c:v>57.34</c:v>
                </c:pt>
                <c:pt idx="134">
                  <c:v>57.45</c:v>
                </c:pt>
                <c:pt idx="135">
                  <c:v>57.42</c:v>
                </c:pt>
                <c:pt idx="136">
                  <c:v>57.660000000000011</c:v>
                </c:pt>
                <c:pt idx="137">
                  <c:v>57.21</c:v>
                </c:pt>
                <c:pt idx="138">
                  <c:v>57.49</c:v>
                </c:pt>
                <c:pt idx="139">
                  <c:v>57.6</c:v>
                </c:pt>
                <c:pt idx="140">
                  <c:v>57.4</c:v>
                </c:pt>
                <c:pt idx="141">
                  <c:v>57.45</c:v>
                </c:pt>
                <c:pt idx="142">
                  <c:v>57.510000000000005</c:v>
                </c:pt>
                <c:pt idx="143">
                  <c:v>57.4</c:v>
                </c:pt>
                <c:pt idx="144">
                  <c:v>57.34</c:v>
                </c:pt>
                <c:pt idx="145">
                  <c:v>57.6</c:v>
                </c:pt>
                <c:pt idx="146">
                  <c:v>57.21</c:v>
                </c:pt>
                <c:pt idx="147">
                  <c:v>57.53</c:v>
                </c:pt>
                <c:pt idx="148">
                  <c:v>57.34</c:v>
                </c:pt>
                <c:pt idx="149">
                  <c:v>57.57</c:v>
                </c:pt>
                <c:pt idx="150">
                  <c:v>57.53</c:v>
                </c:pt>
                <c:pt idx="151">
                  <c:v>57.42</c:v>
                </c:pt>
                <c:pt idx="152">
                  <c:v>57.660000000000011</c:v>
                </c:pt>
                <c:pt idx="153">
                  <c:v>57.68</c:v>
                </c:pt>
                <c:pt idx="154">
                  <c:v>57.64</c:v>
                </c:pt>
                <c:pt idx="155">
                  <c:v>57.34</c:v>
                </c:pt>
                <c:pt idx="156">
                  <c:v>57.57</c:v>
                </c:pt>
                <c:pt idx="157">
                  <c:v>57.230000000000011</c:v>
                </c:pt>
                <c:pt idx="158">
                  <c:v>57.49</c:v>
                </c:pt>
                <c:pt idx="159">
                  <c:v>57.17</c:v>
                </c:pt>
                <c:pt idx="160">
                  <c:v>57.42</c:v>
                </c:pt>
                <c:pt idx="161">
                  <c:v>57.7</c:v>
                </c:pt>
                <c:pt idx="162">
                  <c:v>57.4</c:v>
                </c:pt>
                <c:pt idx="163">
                  <c:v>57.42</c:v>
                </c:pt>
                <c:pt idx="164">
                  <c:v>57.290000000000013</c:v>
                </c:pt>
                <c:pt idx="165">
                  <c:v>57.7</c:v>
                </c:pt>
                <c:pt idx="166">
                  <c:v>57.21</c:v>
                </c:pt>
                <c:pt idx="167">
                  <c:v>57.21</c:v>
                </c:pt>
                <c:pt idx="168">
                  <c:v>57.49</c:v>
                </c:pt>
                <c:pt idx="169">
                  <c:v>57.64</c:v>
                </c:pt>
                <c:pt idx="170">
                  <c:v>57.45</c:v>
                </c:pt>
                <c:pt idx="171">
                  <c:v>57.45</c:v>
                </c:pt>
                <c:pt idx="172">
                  <c:v>57.440000000000005</c:v>
                </c:pt>
                <c:pt idx="173">
                  <c:v>57.68</c:v>
                </c:pt>
                <c:pt idx="174">
                  <c:v>57.190000000000012</c:v>
                </c:pt>
                <c:pt idx="175">
                  <c:v>57.550000000000004</c:v>
                </c:pt>
                <c:pt idx="176">
                  <c:v>57.21</c:v>
                </c:pt>
                <c:pt idx="177">
                  <c:v>57.230000000000011</c:v>
                </c:pt>
                <c:pt idx="178">
                  <c:v>57.230000000000011</c:v>
                </c:pt>
                <c:pt idx="179">
                  <c:v>57.300000000000004</c:v>
                </c:pt>
                <c:pt idx="180">
                  <c:v>57.77</c:v>
                </c:pt>
                <c:pt idx="181">
                  <c:v>57.27</c:v>
                </c:pt>
                <c:pt idx="182">
                  <c:v>57.49</c:v>
                </c:pt>
                <c:pt idx="183">
                  <c:v>57.550000000000004</c:v>
                </c:pt>
                <c:pt idx="184">
                  <c:v>57.68</c:v>
                </c:pt>
                <c:pt idx="185">
                  <c:v>57.660000000000011</c:v>
                </c:pt>
                <c:pt idx="186">
                  <c:v>57.4</c:v>
                </c:pt>
                <c:pt idx="187">
                  <c:v>57.730000000000011</c:v>
                </c:pt>
                <c:pt idx="188">
                  <c:v>57.36</c:v>
                </c:pt>
                <c:pt idx="189">
                  <c:v>57.75</c:v>
                </c:pt>
                <c:pt idx="190">
                  <c:v>57.290000000000013</c:v>
                </c:pt>
                <c:pt idx="191">
                  <c:v>57.36</c:v>
                </c:pt>
                <c:pt idx="192">
                  <c:v>57.58</c:v>
                </c:pt>
                <c:pt idx="193">
                  <c:v>57.53</c:v>
                </c:pt>
                <c:pt idx="194">
                  <c:v>57.660000000000011</c:v>
                </c:pt>
                <c:pt idx="195">
                  <c:v>57.49</c:v>
                </c:pt>
                <c:pt idx="196">
                  <c:v>57.25</c:v>
                </c:pt>
                <c:pt idx="197">
                  <c:v>57.290000000000013</c:v>
                </c:pt>
                <c:pt idx="198">
                  <c:v>57.230000000000011</c:v>
                </c:pt>
                <c:pt idx="199">
                  <c:v>57.21</c:v>
                </c:pt>
                <c:pt idx="200">
                  <c:v>57.42</c:v>
                </c:pt>
                <c:pt idx="201">
                  <c:v>57.4</c:v>
                </c:pt>
                <c:pt idx="202">
                  <c:v>57.38</c:v>
                </c:pt>
                <c:pt idx="203">
                  <c:v>57.4</c:v>
                </c:pt>
                <c:pt idx="204">
                  <c:v>57.4</c:v>
                </c:pt>
                <c:pt idx="205">
                  <c:v>57.57</c:v>
                </c:pt>
                <c:pt idx="206">
                  <c:v>57.7</c:v>
                </c:pt>
                <c:pt idx="207">
                  <c:v>57.300000000000004</c:v>
                </c:pt>
                <c:pt idx="208">
                  <c:v>57.36</c:v>
                </c:pt>
                <c:pt idx="209">
                  <c:v>57.510000000000005</c:v>
                </c:pt>
                <c:pt idx="210">
                  <c:v>57.57</c:v>
                </c:pt>
                <c:pt idx="211">
                  <c:v>57.36</c:v>
                </c:pt>
                <c:pt idx="212">
                  <c:v>57.440000000000005</c:v>
                </c:pt>
                <c:pt idx="213">
                  <c:v>57.47</c:v>
                </c:pt>
                <c:pt idx="214">
                  <c:v>57.42</c:v>
                </c:pt>
                <c:pt idx="215">
                  <c:v>57.190000000000012</c:v>
                </c:pt>
                <c:pt idx="216">
                  <c:v>57.25</c:v>
                </c:pt>
                <c:pt idx="217">
                  <c:v>57.25</c:v>
                </c:pt>
                <c:pt idx="218">
                  <c:v>57.58</c:v>
                </c:pt>
                <c:pt idx="219">
                  <c:v>57.120000000000012</c:v>
                </c:pt>
                <c:pt idx="220">
                  <c:v>57.25</c:v>
                </c:pt>
                <c:pt idx="221">
                  <c:v>57.660000000000011</c:v>
                </c:pt>
                <c:pt idx="222">
                  <c:v>57.730000000000011</c:v>
                </c:pt>
                <c:pt idx="223">
                  <c:v>57.64</c:v>
                </c:pt>
                <c:pt idx="224">
                  <c:v>57.49</c:v>
                </c:pt>
                <c:pt idx="225">
                  <c:v>57.660000000000011</c:v>
                </c:pt>
                <c:pt idx="226">
                  <c:v>57.21</c:v>
                </c:pt>
                <c:pt idx="227">
                  <c:v>57.27</c:v>
                </c:pt>
                <c:pt idx="228">
                  <c:v>57.620000000000012</c:v>
                </c:pt>
                <c:pt idx="229">
                  <c:v>57.32</c:v>
                </c:pt>
                <c:pt idx="230">
                  <c:v>57.21</c:v>
                </c:pt>
                <c:pt idx="231">
                  <c:v>57.510000000000005</c:v>
                </c:pt>
                <c:pt idx="232">
                  <c:v>57.6</c:v>
                </c:pt>
                <c:pt idx="233">
                  <c:v>57.32</c:v>
                </c:pt>
                <c:pt idx="234">
                  <c:v>57.7</c:v>
                </c:pt>
                <c:pt idx="235">
                  <c:v>57.64</c:v>
                </c:pt>
                <c:pt idx="236">
                  <c:v>57.660000000000011</c:v>
                </c:pt>
                <c:pt idx="237">
                  <c:v>57.160000000000011</c:v>
                </c:pt>
                <c:pt idx="238">
                  <c:v>57.38</c:v>
                </c:pt>
                <c:pt idx="239">
                  <c:v>57.49</c:v>
                </c:pt>
                <c:pt idx="240">
                  <c:v>57.21</c:v>
                </c:pt>
                <c:pt idx="241">
                  <c:v>57.53</c:v>
                </c:pt>
                <c:pt idx="242">
                  <c:v>57.58</c:v>
                </c:pt>
                <c:pt idx="243">
                  <c:v>57.440000000000005</c:v>
                </c:pt>
                <c:pt idx="244">
                  <c:v>57.25</c:v>
                </c:pt>
                <c:pt idx="245">
                  <c:v>57.790000000000013</c:v>
                </c:pt>
                <c:pt idx="246">
                  <c:v>57.300000000000004</c:v>
                </c:pt>
                <c:pt idx="247">
                  <c:v>57.58</c:v>
                </c:pt>
                <c:pt idx="248">
                  <c:v>57.550000000000004</c:v>
                </c:pt>
                <c:pt idx="249">
                  <c:v>57.290000000000013</c:v>
                </c:pt>
                <c:pt idx="250">
                  <c:v>57.4</c:v>
                </c:pt>
                <c:pt idx="251">
                  <c:v>57.230000000000011</c:v>
                </c:pt>
                <c:pt idx="252">
                  <c:v>57.550000000000004</c:v>
                </c:pt>
                <c:pt idx="253">
                  <c:v>57.4</c:v>
                </c:pt>
                <c:pt idx="254">
                  <c:v>57.42</c:v>
                </c:pt>
                <c:pt idx="255">
                  <c:v>57.290000000000013</c:v>
                </c:pt>
                <c:pt idx="256">
                  <c:v>57.440000000000005</c:v>
                </c:pt>
                <c:pt idx="257">
                  <c:v>57.790000000000013</c:v>
                </c:pt>
                <c:pt idx="258">
                  <c:v>57.68</c:v>
                </c:pt>
                <c:pt idx="259">
                  <c:v>57.49</c:v>
                </c:pt>
                <c:pt idx="260">
                  <c:v>57.6</c:v>
                </c:pt>
                <c:pt idx="261">
                  <c:v>57.720000000000013</c:v>
                </c:pt>
                <c:pt idx="262">
                  <c:v>57.510000000000005</c:v>
                </c:pt>
                <c:pt idx="263">
                  <c:v>57.120000000000012</c:v>
                </c:pt>
                <c:pt idx="264">
                  <c:v>57.660000000000011</c:v>
                </c:pt>
                <c:pt idx="265">
                  <c:v>57.620000000000012</c:v>
                </c:pt>
                <c:pt idx="266">
                  <c:v>57.440000000000005</c:v>
                </c:pt>
                <c:pt idx="267">
                  <c:v>57.300000000000004</c:v>
                </c:pt>
                <c:pt idx="268">
                  <c:v>57.57</c:v>
                </c:pt>
                <c:pt idx="269">
                  <c:v>57.510000000000005</c:v>
                </c:pt>
                <c:pt idx="270">
                  <c:v>57.190000000000012</c:v>
                </c:pt>
                <c:pt idx="271">
                  <c:v>57.38</c:v>
                </c:pt>
                <c:pt idx="272">
                  <c:v>57.4</c:v>
                </c:pt>
                <c:pt idx="273">
                  <c:v>57.4</c:v>
                </c:pt>
                <c:pt idx="274">
                  <c:v>57.4</c:v>
                </c:pt>
                <c:pt idx="275">
                  <c:v>57.510000000000005</c:v>
                </c:pt>
                <c:pt idx="276">
                  <c:v>57.42</c:v>
                </c:pt>
                <c:pt idx="277">
                  <c:v>57.38</c:v>
                </c:pt>
                <c:pt idx="278">
                  <c:v>57.440000000000005</c:v>
                </c:pt>
                <c:pt idx="279">
                  <c:v>57.47</c:v>
                </c:pt>
                <c:pt idx="280">
                  <c:v>57.4</c:v>
                </c:pt>
                <c:pt idx="281">
                  <c:v>57.660000000000011</c:v>
                </c:pt>
                <c:pt idx="282">
                  <c:v>57.4</c:v>
                </c:pt>
                <c:pt idx="283">
                  <c:v>57.49</c:v>
                </c:pt>
                <c:pt idx="284">
                  <c:v>57.510000000000005</c:v>
                </c:pt>
                <c:pt idx="285">
                  <c:v>57.34</c:v>
                </c:pt>
                <c:pt idx="286">
                  <c:v>57.620000000000012</c:v>
                </c:pt>
                <c:pt idx="287">
                  <c:v>57.32</c:v>
                </c:pt>
                <c:pt idx="288">
                  <c:v>57.42</c:v>
                </c:pt>
                <c:pt idx="289">
                  <c:v>57.38</c:v>
                </c:pt>
                <c:pt idx="290">
                  <c:v>57.620000000000012</c:v>
                </c:pt>
                <c:pt idx="291">
                  <c:v>57.32</c:v>
                </c:pt>
                <c:pt idx="292">
                  <c:v>57.68</c:v>
                </c:pt>
                <c:pt idx="293">
                  <c:v>57.6</c:v>
                </c:pt>
                <c:pt idx="294">
                  <c:v>57.21</c:v>
                </c:pt>
                <c:pt idx="295">
                  <c:v>57.4</c:v>
                </c:pt>
                <c:pt idx="296">
                  <c:v>57.510000000000005</c:v>
                </c:pt>
                <c:pt idx="297">
                  <c:v>57.42</c:v>
                </c:pt>
                <c:pt idx="298">
                  <c:v>57.34</c:v>
                </c:pt>
                <c:pt idx="299">
                  <c:v>57.230000000000011</c:v>
                </c:pt>
                <c:pt idx="300">
                  <c:v>57.300000000000004</c:v>
                </c:pt>
                <c:pt idx="301">
                  <c:v>57.34</c:v>
                </c:pt>
                <c:pt idx="302">
                  <c:v>57.4</c:v>
                </c:pt>
                <c:pt idx="303">
                  <c:v>57.36</c:v>
                </c:pt>
                <c:pt idx="304">
                  <c:v>57.38</c:v>
                </c:pt>
                <c:pt idx="305">
                  <c:v>57.510000000000005</c:v>
                </c:pt>
                <c:pt idx="306">
                  <c:v>57.34</c:v>
                </c:pt>
                <c:pt idx="307">
                  <c:v>57.550000000000004</c:v>
                </c:pt>
                <c:pt idx="308">
                  <c:v>57.440000000000005</c:v>
                </c:pt>
                <c:pt idx="309">
                  <c:v>57.64</c:v>
                </c:pt>
                <c:pt idx="310">
                  <c:v>57.21</c:v>
                </c:pt>
                <c:pt idx="311">
                  <c:v>57.550000000000004</c:v>
                </c:pt>
                <c:pt idx="312">
                  <c:v>57.68</c:v>
                </c:pt>
                <c:pt idx="313">
                  <c:v>57.36</c:v>
                </c:pt>
                <c:pt idx="314">
                  <c:v>57.27</c:v>
                </c:pt>
                <c:pt idx="315">
                  <c:v>57.720000000000013</c:v>
                </c:pt>
                <c:pt idx="316">
                  <c:v>57.42</c:v>
                </c:pt>
                <c:pt idx="317">
                  <c:v>57.4</c:v>
                </c:pt>
                <c:pt idx="318">
                  <c:v>57.21</c:v>
                </c:pt>
                <c:pt idx="319">
                  <c:v>57.36</c:v>
                </c:pt>
                <c:pt idx="320">
                  <c:v>57.77</c:v>
                </c:pt>
                <c:pt idx="321">
                  <c:v>57.660000000000011</c:v>
                </c:pt>
                <c:pt idx="322">
                  <c:v>57.620000000000012</c:v>
                </c:pt>
                <c:pt idx="323">
                  <c:v>57.38</c:v>
                </c:pt>
                <c:pt idx="324">
                  <c:v>57.42</c:v>
                </c:pt>
                <c:pt idx="325">
                  <c:v>57.25</c:v>
                </c:pt>
                <c:pt idx="326">
                  <c:v>57.290000000000013</c:v>
                </c:pt>
                <c:pt idx="327">
                  <c:v>57.64</c:v>
                </c:pt>
                <c:pt idx="328">
                  <c:v>57.440000000000005</c:v>
                </c:pt>
                <c:pt idx="329">
                  <c:v>57.32</c:v>
                </c:pt>
                <c:pt idx="330">
                  <c:v>57.49</c:v>
                </c:pt>
                <c:pt idx="331">
                  <c:v>57.440000000000005</c:v>
                </c:pt>
                <c:pt idx="332">
                  <c:v>57.290000000000013</c:v>
                </c:pt>
                <c:pt idx="333">
                  <c:v>57.47</c:v>
                </c:pt>
                <c:pt idx="334">
                  <c:v>57.45</c:v>
                </c:pt>
                <c:pt idx="335">
                  <c:v>57.300000000000004</c:v>
                </c:pt>
                <c:pt idx="336">
                  <c:v>57.38</c:v>
                </c:pt>
                <c:pt idx="337">
                  <c:v>57.42</c:v>
                </c:pt>
                <c:pt idx="338">
                  <c:v>57.4</c:v>
                </c:pt>
                <c:pt idx="339">
                  <c:v>57.160000000000011</c:v>
                </c:pt>
                <c:pt idx="340">
                  <c:v>57.550000000000004</c:v>
                </c:pt>
                <c:pt idx="341">
                  <c:v>57.53</c:v>
                </c:pt>
                <c:pt idx="342">
                  <c:v>57.57</c:v>
                </c:pt>
                <c:pt idx="343">
                  <c:v>57.440000000000005</c:v>
                </c:pt>
                <c:pt idx="344">
                  <c:v>57.34</c:v>
                </c:pt>
                <c:pt idx="345">
                  <c:v>57.4</c:v>
                </c:pt>
                <c:pt idx="346">
                  <c:v>57.230000000000011</c:v>
                </c:pt>
                <c:pt idx="347">
                  <c:v>57.47</c:v>
                </c:pt>
                <c:pt idx="348">
                  <c:v>57.64</c:v>
                </c:pt>
                <c:pt idx="349">
                  <c:v>57.34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A80FSV!$I$4:$I$980</c:f>
              <c:numCache>
                <c:formatCode>General</c:formatCode>
                <c:ptCount val="977"/>
                <c:pt idx="0">
                  <c:v>1.1200000000000001</c:v>
                </c:pt>
                <c:pt idx="1">
                  <c:v>1.069999999999999</c:v>
                </c:pt>
                <c:pt idx="2">
                  <c:v>1.85</c:v>
                </c:pt>
                <c:pt idx="3">
                  <c:v>2.3499999999999988</c:v>
                </c:pt>
                <c:pt idx="4">
                  <c:v>2.4099999999999997</c:v>
                </c:pt>
                <c:pt idx="5">
                  <c:v>3.21</c:v>
                </c:pt>
                <c:pt idx="6">
                  <c:v>3.05</c:v>
                </c:pt>
                <c:pt idx="7">
                  <c:v>3.46</c:v>
                </c:pt>
                <c:pt idx="8">
                  <c:v>3.55</c:v>
                </c:pt>
                <c:pt idx="9">
                  <c:v>4.13</c:v>
                </c:pt>
                <c:pt idx="10">
                  <c:v>4.5599999999999996</c:v>
                </c:pt>
                <c:pt idx="11">
                  <c:v>4.24</c:v>
                </c:pt>
                <c:pt idx="12">
                  <c:v>4.9700000000000024</c:v>
                </c:pt>
                <c:pt idx="13">
                  <c:v>4.7299999999999995</c:v>
                </c:pt>
                <c:pt idx="14">
                  <c:v>5.0999999999999996</c:v>
                </c:pt>
                <c:pt idx="15">
                  <c:v>5.59</c:v>
                </c:pt>
                <c:pt idx="16">
                  <c:v>5.4</c:v>
                </c:pt>
                <c:pt idx="17">
                  <c:v>5.88</c:v>
                </c:pt>
                <c:pt idx="18">
                  <c:v>5.6</c:v>
                </c:pt>
                <c:pt idx="19">
                  <c:v>5.81</c:v>
                </c:pt>
                <c:pt idx="20">
                  <c:v>6.22</c:v>
                </c:pt>
                <c:pt idx="21">
                  <c:v>5.9</c:v>
                </c:pt>
                <c:pt idx="22">
                  <c:v>6.35</c:v>
                </c:pt>
                <c:pt idx="23">
                  <c:v>6.59</c:v>
                </c:pt>
                <c:pt idx="24">
                  <c:v>7.06</c:v>
                </c:pt>
                <c:pt idx="25">
                  <c:v>7.08</c:v>
                </c:pt>
                <c:pt idx="26">
                  <c:v>6.8599999999999985</c:v>
                </c:pt>
                <c:pt idx="27">
                  <c:v>7.02</c:v>
                </c:pt>
                <c:pt idx="28">
                  <c:v>7.2899999999999991</c:v>
                </c:pt>
                <c:pt idx="29">
                  <c:v>6.76</c:v>
                </c:pt>
                <c:pt idx="30">
                  <c:v>6.8599999999999985</c:v>
                </c:pt>
                <c:pt idx="31">
                  <c:v>7.14</c:v>
                </c:pt>
                <c:pt idx="32">
                  <c:v>7.3000000000000007</c:v>
                </c:pt>
                <c:pt idx="33">
                  <c:v>7.25</c:v>
                </c:pt>
                <c:pt idx="34">
                  <c:v>7.73</c:v>
                </c:pt>
                <c:pt idx="35">
                  <c:v>8.01</c:v>
                </c:pt>
                <c:pt idx="36">
                  <c:v>8.18</c:v>
                </c:pt>
                <c:pt idx="37">
                  <c:v>7.85</c:v>
                </c:pt>
                <c:pt idx="38">
                  <c:v>8.39</c:v>
                </c:pt>
                <c:pt idx="39">
                  <c:v>8.2900000000000009</c:v>
                </c:pt>
                <c:pt idx="40">
                  <c:v>8.24</c:v>
                </c:pt>
                <c:pt idx="41">
                  <c:v>8.5</c:v>
                </c:pt>
                <c:pt idx="42">
                  <c:v>8.9700000000000006</c:v>
                </c:pt>
                <c:pt idx="43">
                  <c:v>8.91</c:v>
                </c:pt>
                <c:pt idx="44">
                  <c:v>8.7000000000000011</c:v>
                </c:pt>
                <c:pt idx="45">
                  <c:v>9.2800000000000011</c:v>
                </c:pt>
                <c:pt idx="46">
                  <c:v>9.23</c:v>
                </c:pt>
                <c:pt idx="47">
                  <c:v>9.49</c:v>
                </c:pt>
                <c:pt idx="48">
                  <c:v>9.3000000000000007</c:v>
                </c:pt>
                <c:pt idx="49">
                  <c:v>9.41</c:v>
                </c:pt>
                <c:pt idx="50">
                  <c:v>9.49</c:v>
                </c:pt>
                <c:pt idx="51">
                  <c:v>9.73</c:v>
                </c:pt>
                <c:pt idx="52">
                  <c:v>9.56</c:v>
                </c:pt>
                <c:pt idx="53">
                  <c:v>9.51</c:v>
                </c:pt>
                <c:pt idx="54">
                  <c:v>9.43</c:v>
                </c:pt>
                <c:pt idx="55">
                  <c:v>10.14</c:v>
                </c:pt>
                <c:pt idx="56">
                  <c:v>9.9</c:v>
                </c:pt>
                <c:pt idx="57">
                  <c:v>10.4</c:v>
                </c:pt>
                <c:pt idx="58">
                  <c:v>10.11</c:v>
                </c:pt>
                <c:pt idx="59">
                  <c:v>10.42</c:v>
                </c:pt>
                <c:pt idx="60">
                  <c:v>10.48</c:v>
                </c:pt>
                <c:pt idx="61">
                  <c:v>10.78</c:v>
                </c:pt>
                <c:pt idx="62">
                  <c:v>10.5</c:v>
                </c:pt>
                <c:pt idx="63">
                  <c:v>10.7</c:v>
                </c:pt>
                <c:pt idx="64">
                  <c:v>10.52</c:v>
                </c:pt>
                <c:pt idx="65">
                  <c:v>10.8</c:v>
                </c:pt>
                <c:pt idx="66">
                  <c:v>11.1</c:v>
                </c:pt>
                <c:pt idx="67">
                  <c:v>11.15</c:v>
                </c:pt>
                <c:pt idx="68">
                  <c:v>10.960000000000004</c:v>
                </c:pt>
                <c:pt idx="69">
                  <c:v>10.89</c:v>
                </c:pt>
                <c:pt idx="70">
                  <c:v>11</c:v>
                </c:pt>
                <c:pt idx="71">
                  <c:v>11.19</c:v>
                </c:pt>
                <c:pt idx="72">
                  <c:v>11.34</c:v>
                </c:pt>
                <c:pt idx="73">
                  <c:v>11.47</c:v>
                </c:pt>
                <c:pt idx="74">
                  <c:v>11.28</c:v>
                </c:pt>
                <c:pt idx="75">
                  <c:v>11.52</c:v>
                </c:pt>
                <c:pt idx="76">
                  <c:v>11.58</c:v>
                </c:pt>
                <c:pt idx="77">
                  <c:v>11.54</c:v>
                </c:pt>
                <c:pt idx="78">
                  <c:v>11.47</c:v>
                </c:pt>
                <c:pt idx="79">
                  <c:v>11.84</c:v>
                </c:pt>
                <c:pt idx="80">
                  <c:v>11.64</c:v>
                </c:pt>
                <c:pt idx="81">
                  <c:v>11.64</c:v>
                </c:pt>
                <c:pt idx="82">
                  <c:v>12.07</c:v>
                </c:pt>
                <c:pt idx="83">
                  <c:v>11.73</c:v>
                </c:pt>
                <c:pt idx="84">
                  <c:v>11.860000000000007</c:v>
                </c:pt>
                <c:pt idx="85">
                  <c:v>12.25</c:v>
                </c:pt>
                <c:pt idx="86">
                  <c:v>12.05</c:v>
                </c:pt>
                <c:pt idx="87">
                  <c:v>11.97</c:v>
                </c:pt>
                <c:pt idx="88">
                  <c:v>11.709999999999999</c:v>
                </c:pt>
                <c:pt idx="89">
                  <c:v>12.12</c:v>
                </c:pt>
                <c:pt idx="90">
                  <c:v>11.82</c:v>
                </c:pt>
                <c:pt idx="91">
                  <c:v>11.75</c:v>
                </c:pt>
                <c:pt idx="92">
                  <c:v>12.5</c:v>
                </c:pt>
                <c:pt idx="93">
                  <c:v>12.16</c:v>
                </c:pt>
                <c:pt idx="94">
                  <c:v>12.48</c:v>
                </c:pt>
                <c:pt idx="95">
                  <c:v>12.38</c:v>
                </c:pt>
                <c:pt idx="96">
                  <c:v>11.9</c:v>
                </c:pt>
                <c:pt idx="97">
                  <c:v>11.99</c:v>
                </c:pt>
                <c:pt idx="98">
                  <c:v>12.4</c:v>
                </c:pt>
                <c:pt idx="99">
                  <c:v>12.29</c:v>
                </c:pt>
                <c:pt idx="100">
                  <c:v>12.55</c:v>
                </c:pt>
                <c:pt idx="101">
                  <c:v>12.53</c:v>
                </c:pt>
                <c:pt idx="102">
                  <c:v>11.82</c:v>
                </c:pt>
                <c:pt idx="103">
                  <c:v>12.33</c:v>
                </c:pt>
                <c:pt idx="104">
                  <c:v>12.23</c:v>
                </c:pt>
                <c:pt idx="105">
                  <c:v>12.4</c:v>
                </c:pt>
                <c:pt idx="106">
                  <c:v>11.950000000000006</c:v>
                </c:pt>
                <c:pt idx="107">
                  <c:v>12.07</c:v>
                </c:pt>
                <c:pt idx="108">
                  <c:v>12.23</c:v>
                </c:pt>
                <c:pt idx="109">
                  <c:v>12.16</c:v>
                </c:pt>
                <c:pt idx="110">
                  <c:v>12.42</c:v>
                </c:pt>
                <c:pt idx="111">
                  <c:v>12.370000000000006</c:v>
                </c:pt>
                <c:pt idx="112">
                  <c:v>12.03</c:v>
                </c:pt>
                <c:pt idx="113">
                  <c:v>12.27</c:v>
                </c:pt>
                <c:pt idx="114">
                  <c:v>12.61</c:v>
                </c:pt>
                <c:pt idx="115">
                  <c:v>12.42</c:v>
                </c:pt>
                <c:pt idx="116">
                  <c:v>12.63</c:v>
                </c:pt>
                <c:pt idx="117">
                  <c:v>12.460000000000004</c:v>
                </c:pt>
                <c:pt idx="118">
                  <c:v>12.27</c:v>
                </c:pt>
                <c:pt idx="119">
                  <c:v>12.66</c:v>
                </c:pt>
                <c:pt idx="120">
                  <c:v>13.06</c:v>
                </c:pt>
                <c:pt idx="121">
                  <c:v>12.370000000000006</c:v>
                </c:pt>
                <c:pt idx="122">
                  <c:v>12.5</c:v>
                </c:pt>
                <c:pt idx="123">
                  <c:v>12.72</c:v>
                </c:pt>
                <c:pt idx="124">
                  <c:v>12.53</c:v>
                </c:pt>
                <c:pt idx="125">
                  <c:v>12.72</c:v>
                </c:pt>
                <c:pt idx="126">
                  <c:v>12.76</c:v>
                </c:pt>
                <c:pt idx="127">
                  <c:v>12.53</c:v>
                </c:pt>
                <c:pt idx="128">
                  <c:v>12.81</c:v>
                </c:pt>
                <c:pt idx="129">
                  <c:v>13.02</c:v>
                </c:pt>
                <c:pt idx="130">
                  <c:v>12.78</c:v>
                </c:pt>
                <c:pt idx="131">
                  <c:v>12.53</c:v>
                </c:pt>
                <c:pt idx="132">
                  <c:v>12.76</c:v>
                </c:pt>
                <c:pt idx="133">
                  <c:v>12.72</c:v>
                </c:pt>
                <c:pt idx="134">
                  <c:v>12.7</c:v>
                </c:pt>
                <c:pt idx="135">
                  <c:v>12.66</c:v>
                </c:pt>
                <c:pt idx="136">
                  <c:v>12.57</c:v>
                </c:pt>
                <c:pt idx="137">
                  <c:v>13.04</c:v>
                </c:pt>
                <c:pt idx="138">
                  <c:v>13.06</c:v>
                </c:pt>
                <c:pt idx="139">
                  <c:v>12.960000000000004</c:v>
                </c:pt>
                <c:pt idx="140">
                  <c:v>13.17</c:v>
                </c:pt>
                <c:pt idx="141">
                  <c:v>12.93</c:v>
                </c:pt>
                <c:pt idx="142">
                  <c:v>13.15</c:v>
                </c:pt>
                <c:pt idx="143">
                  <c:v>13.09</c:v>
                </c:pt>
                <c:pt idx="144">
                  <c:v>13.26</c:v>
                </c:pt>
                <c:pt idx="145">
                  <c:v>12.93</c:v>
                </c:pt>
                <c:pt idx="146">
                  <c:v>13.19</c:v>
                </c:pt>
                <c:pt idx="147">
                  <c:v>12.8</c:v>
                </c:pt>
                <c:pt idx="148">
                  <c:v>13.39</c:v>
                </c:pt>
                <c:pt idx="149">
                  <c:v>12.94</c:v>
                </c:pt>
                <c:pt idx="150">
                  <c:v>13.09</c:v>
                </c:pt>
                <c:pt idx="151">
                  <c:v>12.8</c:v>
                </c:pt>
                <c:pt idx="152">
                  <c:v>12.91</c:v>
                </c:pt>
                <c:pt idx="153">
                  <c:v>12.93</c:v>
                </c:pt>
                <c:pt idx="154">
                  <c:v>12.91</c:v>
                </c:pt>
                <c:pt idx="155">
                  <c:v>12.93</c:v>
                </c:pt>
                <c:pt idx="156">
                  <c:v>13.09</c:v>
                </c:pt>
                <c:pt idx="157">
                  <c:v>12.960000000000004</c:v>
                </c:pt>
                <c:pt idx="158">
                  <c:v>12.65</c:v>
                </c:pt>
                <c:pt idx="159">
                  <c:v>13.08</c:v>
                </c:pt>
                <c:pt idx="160">
                  <c:v>12.66</c:v>
                </c:pt>
                <c:pt idx="161">
                  <c:v>12.66</c:v>
                </c:pt>
                <c:pt idx="162">
                  <c:v>12.53</c:v>
                </c:pt>
                <c:pt idx="163">
                  <c:v>12.72</c:v>
                </c:pt>
                <c:pt idx="164">
                  <c:v>13.209999999999999</c:v>
                </c:pt>
                <c:pt idx="165">
                  <c:v>12.8</c:v>
                </c:pt>
                <c:pt idx="166">
                  <c:v>13.22</c:v>
                </c:pt>
                <c:pt idx="167">
                  <c:v>12.83</c:v>
                </c:pt>
                <c:pt idx="168">
                  <c:v>13.02</c:v>
                </c:pt>
                <c:pt idx="169">
                  <c:v>12.98</c:v>
                </c:pt>
                <c:pt idx="170">
                  <c:v>13.19</c:v>
                </c:pt>
                <c:pt idx="171">
                  <c:v>13.32</c:v>
                </c:pt>
                <c:pt idx="172">
                  <c:v>13.26</c:v>
                </c:pt>
                <c:pt idx="173">
                  <c:v>13.22</c:v>
                </c:pt>
                <c:pt idx="174">
                  <c:v>13.26</c:v>
                </c:pt>
                <c:pt idx="175">
                  <c:v>12.94</c:v>
                </c:pt>
                <c:pt idx="176">
                  <c:v>12.89</c:v>
                </c:pt>
                <c:pt idx="177">
                  <c:v>12.94</c:v>
                </c:pt>
                <c:pt idx="178">
                  <c:v>13.360000000000007</c:v>
                </c:pt>
                <c:pt idx="179">
                  <c:v>13.360000000000007</c:v>
                </c:pt>
                <c:pt idx="180">
                  <c:v>13.19</c:v>
                </c:pt>
                <c:pt idx="181">
                  <c:v>13.43</c:v>
                </c:pt>
                <c:pt idx="182">
                  <c:v>13.360000000000007</c:v>
                </c:pt>
                <c:pt idx="183">
                  <c:v>13.54</c:v>
                </c:pt>
                <c:pt idx="184">
                  <c:v>13.65</c:v>
                </c:pt>
                <c:pt idx="185">
                  <c:v>13.69</c:v>
                </c:pt>
                <c:pt idx="186">
                  <c:v>13.62</c:v>
                </c:pt>
                <c:pt idx="187">
                  <c:v>13.28</c:v>
                </c:pt>
                <c:pt idx="188">
                  <c:v>13.49</c:v>
                </c:pt>
                <c:pt idx="189">
                  <c:v>13.15</c:v>
                </c:pt>
                <c:pt idx="190">
                  <c:v>13.43</c:v>
                </c:pt>
                <c:pt idx="191">
                  <c:v>13.19</c:v>
                </c:pt>
                <c:pt idx="192">
                  <c:v>13.64</c:v>
                </c:pt>
                <c:pt idx="193">
                  <c:v>13.73</c:v>
                </c:pt>
                <c:pt idx="194">
                  <c:v>13.370000000000006</c:v>
                </c:pt>
                <c:pt idx="195">
                  <c:v>13.860000000000007</c:v>
                </c:pt>
                <c:pt idx="196">
                  <c:v>13.34</c:v>
                </c:pt>
                <c:pt idx="197">
                  <c:v>13.54</c:v>
                </c:pt>
                <c:pt idx="198">
                  <c:v>13.65</c:v>
                </c:pt>
                <c:pt idx="199">
                  <c:v>13.450000000000006</c:v>
                </c:pt>
                <c:pt idx="200">
                  <c:v>13.709999999999999</c:v>
                </c:pt>
                <c:pt idx="201">
                  <c:v>13.65</c:v>
                </c:pt>
                <c:pt idx="202">
                  <c:v>13.54</c:v>
                </c:pt>
                <c:pt idx="203">
                  <c:v>13.62</c:v>
                </c:pt>
                <c:pt idx="204">
                  <c:v>13.69</c:v>
                </c:pt>
                <c:pt idx="205">
                  <c:v>13.97</c:v>
                </c:pt>
                <c:pt idx="206">
                  <c:v>14.14</c:v>
                </c:pt>
                <c:pt idx="207">
                  <c:v>14.23</c:v>
                </c:pt>
                <c:pt idx="208">
                  <c:v>14.38</c:v>
                </c:pt>
                <c:pt idx="209">
                  <c:v>14.23</c:v>
                </c:pt>
                <c:pt idx="210">
                  <c:v>13.950000000000006</c:v>
                </c:pt>
                <c:pt idx="211">
                  <c:v>14.23</c:v>
                </c:pt>
                <c:pt idx="212">
                  <c:v>14.18</c:v>
                </c:pt>
                <c:pt idx="213">
                  <c:v>14.360000000000007</c:v>
                </c:pt>
                <c:pt idx="214">
                  <c:v>14.460000000000004</c:v>
                </c:pt>
                <c:pt idx="215">
                  <c:v>14.2</c:v>
                </c:pt>
                <c:pt idx="216">
                  <c:v>14.61</c:v>
                </c:pt>
                <c:pt idx="217">
                  <c:v>14.68</c:v>
                </c:pt>
                <c:pt idx="218">
                  <c:v>14.83</c:v>
                </c:pt>
                <c:pt idx="219">
                  <c:v>14.61</c:v>
                </c:pt>
                <c:pt idx="220">
                  <c:v>14.79</c:v>
                </c:pt>
                <c:pt idx="221">
                  <c:v>14.74</c:v>
                </c:pt>
                <c:pt idx="222">
                  <c:v>14.91</c:v>
                </c:pt>
                <c:pt idx="223">
                  <c:v>14.51</c:v>
                </c:pt>
                <c:pt idx="224">
                  <c:v>14.48</c:v>
                </c:pt>
                <c:pt idx="225">
                  <c:v>14.44</c:v>
                </c:pt>
                <c:pt idx="226">
                  <c:v>14.63</c:v>
                </c:pt>
                <c:pt idx="227">
                  <c:v>14.25</c:v>
                </c:pt>
                <c:pt idx="228">
                  <c:v>14.360000000000007</c:v>
                </c:pt>
                <c:pt idx="229">
                  <c:v>14.23</c:v>
                </c:pt>
                <c:pt idx="230">
                  <c:v>14.12</c:v>
                </c:pt>
                <c:pt idx="231">
                  <c:v>13.99</c:v>
                </c:pt>
                <c:pt idx="232">
                  <c:v>14.12</c:v>
                </c:pt>
                <c:pt idx="233">
                  <c:v>14.460000000000004</c:v>
                </c:pt>
                <c:pt idx="234">
                  <c:v>13.73</c:v>
                </c:pt>
                <c:pt idx="235">
                  <c:v>14.03</c:v>
                </c:pt>
                <c:pt idx="236">
                  <c:v>14.14</c:v>
                </c:pt>
                <c:pt idx="237">
                  <c:v>14.03</c:v>
                </c:pt>
                <c:pt idx="238">
                  <c:v>13.92</c:v>
                </c:pt>
                <c:pt idx="239">
                  <c:v>13.860000000000007</c:v>
                </c:pt>
                <c:pt idx="240">
                  <c:v>13.9</c:v>
                </c:pt>
                <c:pt idx="241">
                  <c:v>13.67</c:v>
                </c:pt>
                <c:pt idx="242">
                  <c:v>13.860000000000007</c:v>
                </c:pt>
                <c:pt idx="243">
                  <c:v>13.93</c:v>
                </c:pt>
                <c:pt idx="244">
                  <c:v>13.9</c:v>
                </c:pt>
                <c:pt idx="245">
                  <c:v>13.8</c:v>
                </c:pt>
                <c:pt idx="246">
                  <c:v>13.8</c:v>
                </c:pt>
                <c:pt idx="247">
                  <c:v>13.709999999999999</c:v>
                </c:pt>
                <c:pt idx="248">
                  <c:v>13.88</c:v>
                </c:pt>
                <c:pt idx="249">
                  <c:v>13.67</c:v>
                </c:pt>
                <c:pt idx="250">
                  <c:v>13.56</c:v>
                </c:pt>
                <c:pt idx="251">
                  <c:v>13.77</c:v>
                </c:pt>
                <c:pt idx="252">
                  <c:v>14.03</c:v>
                </c:pt>
                <c:pt idx="253">
                  <c:v>13.9</c:v>
                </c:pt>
                <c:pt idx="254">
                  <c:v>13.99</c:v>
                </c:pt>
                <c:pt idx="255">
                  <c:v>13.62</c:v>
                </c:pt>
                <c:pt idx="256">
                  <c:v>13.88</c:v>
                </c:pt>
                <c:pt idx="257">
                  <c:v>13.28</c:v>
                </c:pt>
                <c:pt idx="258">
                  <c:v>13.75</c:v>
                </c:pt>
                <c:pt idx="259">
                  <c:v>13.39</c:v>
                </c:pt>
                <c:pt idx="260">
                  <c:v>13.69</c:v>
                </c:pt>
                <c:pt idx="261">
                  <c:v>13.65</c:v>
                </c:pt>
                <c:pt idx="262">
                  <c:v>13.360000000000007</c:v>
                </c:pt>
                <c:pt idx="263">
                  <c:v>13.370000000000006</c:v>
                </c:pt>
                <c:pt idx="264">
                  <c:v>13.73</c:v>
                </c:pt>
                <c:pt idx="265">
                  <c:v>13.77</c:v>
                </c:pt>
                <c:pt idx="266">
                  <c:v>13.52</c:v>
                </c:pt>
                <c:pt idx="267">
                  <c:v>14.03</c:v>
                </c:pt>
                <c:pt idx="268">
                  <c:v>13.49</c:v>
                </c:pt>
                <c:pt idx="269">
                  <c:v>13.360000000000007</c:v>
                </c:pt>
                <c:pt idx="270">
                  <c:v>13.88</c:v>
                </c:pt>
                <c:pt idx="271">
                  <c:v>13.54</c:v>
                </c:pt>
                <c:pt idx="272">
                  <c:v>13.450000000000006</c:v>
                </c:pt>
                <c:pt idx="273">
                  <c:v>13.39</c:v>
                </c:pt>
                <c:pt idx="274">
                  <c:v>13.54</c:v>
                </c:pt>
                <c:pt idx="275">
                  <c:v>13.52</c:v>
                </c:pt>
                <c:pt idx="276">
                  <c:v>13.69</c:v>
                </c:pt>
                <c:pt idx="277">
                  <c:v>13.709999999999999</c:v>
                </c:pt>
                <c:pt idx="278">
                  <c:v>13.69</c:v>
                </c:pt>
                <c:pt idx="279">
                  <c:v>13.69</c:v>
                </c:pt>
                <c:pt idx="280">
                  <c:v>13.450000000000006</c:v>
                </c:pt>
                <c:pt idx="281">
                  <c:v>13.58</c:v>
                </c:pt>
                <c:pt idx="282">
                  <c:v>13.360000000000007</c:v>
                </c:pt>
                <c:pt idx="283">
                  <c:v>13.02</c:v>
                </c:pt>
                <c:pt idx="284">
                  <c:v>13.49</c:v>
                </c:pt>
                <c:pt idx="285">
                  <c:v>13.709999999999999</c:v>
                </c:pt>
                <c:pt idx="286">
                  <c:v>13.77</c:v>
                </c:pt>
                <c:pt idx="287">
                  <c:v>13.43</c:v>
                </c:pt>
                <c:pt idx="288">
                  <c:v>13.209999999999999</c:v>
                </c:pt>
                <c:pt idx="289">
                  <c:v>13.75</c:v>
                </c:pt>
                <c:pt idx="290">
                  <c:v>13.360000000000007</c:v>
                </c:pt>
                <c:pt idx="291">
                  <c:v>13.65</c:v>
                </c:pt>
                <c:pt idx="292">
                  <c:v>13.56</c:v>
                </c:pt>
                <c:pt idx="293">
                  <c:v>13.5</c:v>
                </c:pt>
                <c:pt idx="294">
                  <c:v>13.709999999999999</c:v>
                </c:pt>
                <c:pt idx="295">
                  <c:v>13.28</c:v>
                </c:pt>
                <c:pt idx="296">
                  <c:v>13.32</c:v>
                </c:pt>
                <c:pt idx="297">
                  <c:v>13.860000000000007</c:v>
                </c:pt>
                <c:pt idx="298">
                  <c:v>13.02</c:v>
                </c:pt>
                <c:pt idx="299">
                  <c:v>13.370000000000006</c:v>
                </c:pt>
                <c:pt idx="300">
                  <c:v>13.34</c:v>
                </c:pt>
                <c:pt idx="301">
                  <c:v>13.34</c:v>
                </c:pt>
                <c:pt idx="302">
                  <c:v>13.370000000000006</c:v>
                </c:pt>
                <c:pt idx="303">
                  <c:v>13.32</c:v>
                </c:pt>
                <c:pt idx="304">
                  <c:v>13.09</c:v>
                </c:pt>
                <c:pt idx="305">
                  <c:v>13.15</c:v>
                </c:pt>
                <c:pt idx="306">
                  <c:v>13.26</c:v>
                </c:pt>
                <c:pt idx="307">
                  <c:v>13.24</c:v>
                </c:pt>
                <c:pt idx="308">
                  <c:v>13.08</c:v>
                </c:pt>
                <c:pt idx="309">
                  <c:v>13.58</c:v>
                </c:pt>
                <c:pt idx="310">
                  <c:v>13.360000000000007</c:v>
                </c:pt>
                <c:pt idx="311">
                  <c:v>13.11</c:v>
                </c:pt>
                <c:pt idx="312">
                  <c:v>13.02</c:v>
                </c:pt>
                <c:pt idx="313">
                  <c:v>12.960000000000004</c:v>
                </c:pt>
                <c:pt idx="314">
                  <c:v>13.39</c:v>
                </c:pt>
                <c:pt idx="315">
                  <c:v>13.02</c:v>
                </c:pt>
                <c:pt idx="316">
                  <c:v>13.52</c:v>
                </c:pt>
                <c:pt idx="317">
                  <c:v>13.56</c:v>
                </c:pt>
                <c:pt idx="318">
                  <c:v>13.49</c:v>
                </c:pt>
                <c:pt idx="319">
                  <c:v>13.19</c:v>
                </c:pt>
                <c:pt idx="320">
                  <c:v>13.24</c:v>
                </c:pt>
                <c:pt idx="321">
                  <c:v>13.11</c:v>
                </c:pt>
                <c:pt idx="322">
                  <c:v>13.41</c:v>
                </c:pt>
                <c:pt idx="323">
                  <c:v>13.39</c:v>
                </c:pt>
                <c:pt idx="324">
                  <c:v>13.360000000000007</c:v>
                </c:pt>
                <c:pt idx="325">
                  <c:v>13.49</c:v>
                </c:pt>
                <c:pt idx="326">
                  <c:v>13.54</c:v>
                </c:pt>
                <c:pt idx="327">
                  <c:v>13.22</c:v>
                </c:pt>
                <c:pt idx="328">
                  <c:v>13.6</c:v>
                </c:pt>
                <c:pt idx="329">
                  <c:v>12.93</c:v>
                </c:pt>
                <c:pt idx="330">
                  <c:v>13.26</c:v>
                </c:pt>
                <c:pt idx="331">
                  <c:v>13.49</c:v>
                </c:pt>
                <c:pt idx="332">
                  <c:v>13.28</c:v>
                </c:pt>
                <c:pt idx="333">
                  <c:v>13.22</c:v>
                </c:pt>
                <c:pt idx="334">
                  <c:v>13.360000000000007</c:v>
                </c:pt>
                <c:pt idx="335">
                  <c:v>13.43</c:v>
                </c:pt>
                <c:pt idx="336">
                  <c:v>13.67</c:v>
                </c:pt>
                <c:pt idx="337">
                  <c:v>13.77</c:v>
                </c:pt>
                <c:pt idx="338">
                  <c:v>13.370000000000006</c:v>
                </c:pt>
                <c:pt idx="339">
                  <c:v>13.39</c:v>
                </c:pt>
                <c:pt idx="340">
                  <c:v>13.450000000000006</c:v>
                </c:pt>
                <c:pt idx="341">
                  <c:v>13.22</c:v>
                </c:pt>
                <c:pt idx="342">
                  <c:v>13.49</c:v>
                </c:pt>
                <c:pt idx="343">
                  <c:v>13.65</c:v>
                </c:pt>
                <c:pt idx="344">
                  <c:v>13.47</c:v>
                </c:pt>
                <c:pt idx="345">
                  <c:v>13.06</c:v>
                </c:pt>
                <c:pt idx="346">
                  <c:v>13.52</c:v>
                </c:pt>
                <c:pt idx="347">
                  <c:v>13.24</c:v>
                </c:pt>
                <c:pt idx="348">
                  <c:v>13.49</c:v>
                </c:pt>
                <c:pt idx="349">
                  <c:v>13.370000000000006</c:v>
                </c:pt>
                <c:pt idx="350">
                  <c:v>13.43</c:v>
                </c:pt>
                <c:pt idx="351">
                  <c:v>13.09</c:v>
                </c:pt>
                <c:pt idx="352">
                  <c:v>13.209999999999999</c:v>
                </c:pt>
                <c:pt idx="353">
                  <c:v>13.41</c:v>
                </c:pt>
                <c:pt idx="354">
                  <c:v>13.28</c:v>
                </c:pt>
                <c:pt idx="355">
                  <c:v>13.22</c:v>
                </c:pt>
                <c:pt idx="356">
                  <c:v>13.41</c:v>
                </c:pt>
                <c:pt idx="357">
                  <c:v>13.13</c:v>
                </c:pt>
                <c:pt idx="358">
                  <c:v>13.09</c:v>
                </c:pt>
                <c:pt idx="359">
                  <c:v>13.370000000000006</c:v>
                </c:pt>
                <c:pt idx="360">
                  <c:v>13.26</c:v>
                </c:pt>
                <c:pt idx="361">
                  <c:v>13.11</c:v>
                </c:pt>
                <c:pt idx="362">
                  <c:v>13.17</c:v>
                </c:pt>
                <c:pt idx="363">
                  <c:v>13.56</c:v>
                </c:pt>
                <c:pt idx="364">
                  <c:v>13.06</c:v>
                </c:pt>
                <c:pt idx="365">
                  <c:v>13.06</c:v>
                </c:pt>
                <c:pt idx="366">
                  <c:v>13.41</c:v>
                </c:pt>
                <c:pt idx="367">
                  <c:v>13.22</c:v>
                </c:pt>
                <c:pt idx="368">
                  <c:v>13.43</c:v>
                </c:pt>
                <c:pt idx="369">
                  <c:v>13.32</c:v>
                </c:pt>
                <c:pt idx="370">
                  <c:v>13.64</c:v>
                </c:pt>
                <c:pt idx="371">
                  <c:v>13.360000000000007</c:v>
                </c:pt>
                <c:pt idx="372">
                  <c:v>13.209999999999999</c:v>
                </c:pt>
                <c:pt idx="373">
                  <c:v>13.56</c:v>
                </c:pt>
                <c:pt idx="374">
                  <c:v>13.34</c:v>
                </c:pt>
                <c:pt idx="375">
                  <c:v>13.34</c:v>
                </c:pt>
                <c:pt idx="376">
                  <c:v>13.54</c:v>
                </c:pt>
                <c:pt idx="377">
                  <c:v>13.24</c:v>
                </c:pt>
                <c:pt idx="378">
                  <c:v>13.52</c:v>
                </c:pt>
                <c:pt idx="379">
                  <c:v>13.34</c:v>
                </c:pt>
                <c:pt idx="380">
                  <c:v>13.73</c:v>
                </c:pt>
                <c:pt idx="381">
                  <c:v>13.13</c:v>
                </c:pt>
                <c:pt idx="382">
                  <c:v>13.26</c:v>
                </c:pt>
                <c:pt idx="383">
                  <c:v>13.34</c:v>
                </c:pt>
                <c:pt idx="384">
                  <c:v>13.15</c:v>
                </c:pt>
                <c:pt idx="385">
                  <c:v>13.22</c:v>
                </c:pt>
                <c:pt idx="386">
                  <c:v>13.370000000000006</c:v>
                </c:pt>
                <c:pt idx="387">
                  <c:v>13.49</c:v>
                </c:pt>
                <c:pt idx="388">
                  <c:v>13.62</c:v>
                </c:pt>
                <c:pt idx="389">
                  <c:v>13.73</c:v>
                </c:pt>
                <c:pt idx="390">
                  <c:v>14.16</c:v>
                </c:pt>
                <c:pt idx="391">
                  <c:v>13.6</c:v>
                </c:pt>
                <c:pt idx="392">
                  <c:v>14.25</c:v>
                </c:pt>
                <c:pt idx="393">
                  <c:v>14.33</c:v>
                </c:pt>
                <c:pt idx="394">
                  <c:v>13.92</c:v>
                </c:pt>
                <c:pt idx="395">
                  <c:v>14.29</c:v>
                </c:pt>
                <c:pt idx="396">
                  <c:v>14.33</c:v>
                </c:pt>
                <c:pt idx="397">
                  <c:v>13.9</c:v>
                </c:pt>
                <c:pt idx="398">
                  <c:v>14.49</c:v>
                </c:pt>
                <c:pt idx="399">
                  <c:v>14.460000000000004</c:v>
                </c:pt>
                <c:pt idx="400">
                  <c:v>14.61</c:v>
                </c:pt>
                <c:pt idx="401">
                  <c:v>14.1</c:v>
                </c:pt>
                <c:pt idx="402">
                  <c:v>14.55</c:v>
                </c:pt>
                <c:pt idx="403">
                  <c:v>14.68</c:v>
                </c:pt>
                <c:pt idx="404">
                  <c:v>14.850000000000007</c:v>
                </c:pt>
                <c:pt idx="405">
                  <c:v>14.72</c:v>
                </c:pt>
                <c:pt idx="406">
                  <c:v>14.81</c:v>
                </c:pt>
                <c:pt idx="407">
                  <c:v>14.79</c:v>
                </c:pt>
                <c:pt idx="408">
                  <c:v>15</c:v>
                </c:pt>
                <c:pt idx="409">
                  <c:v>14.76</c:v>
                </c:pt>
                <c:pt idx="410">
                  <c:v>14.51</c:v>
                </c:pt>
                <c:pt idx="411">
                  <c:v>15.07</c:v>
                </c:pt>
                <c:pt idx="412">
                  <c:v>14.98</c:v>
                </c:pt>
                <c:pt idx="413">
                  <c:v>14.59</c:v>
                </c:pt>
                <c:pt idx="414">
                  <c:v>15.17</c:v>
                </c:pt>
                <c:pt idx="415">
                  <c:v>14.94</c:v>
                </c:pt>
                <c:pt idx="416">
                  <c:v>15.340000000000002</c:v>
                </c:pt>
                <c:pt idx="417">
                  <c:v>14.91</c:v>
                </c:pt>
                <c:pt idx="418">
                  <c:v>15.28</c:v>
                </c:pt>
                <c:pt idx="419">
                  <c:v>15.200000000000001</c:v>
                </c:pt>
                <c:pt idx="420">
                  <c:v>15.540000000000001</c:v>
                </c:pt>
                <c:pt idx="421">
                  <c:v>15.3</c:v>
                </c:pt>
                <c:pt idx="422">
                  <c:v>15.75</c:v>
                </c:pt>
                <c:pt idx="423">
                  <c:v>15.350000000000007</c:v>
                </c:pt>
                <c:pt idx="424">
                  <c:v>15.480000000000002</c:v>
                </c:pt>
                <c:pt idx="425">
                  <c:v>15.430000000000001</c:v>
                </c:pt>
                <c:pt idx="426">
                  <c:v>15.56</c:v>
                </c:pt>
                <c:pt idx="427">
                  <c:v>15.390000000000002</c:v>
                </c:pt>
                <c:pt idx="428">
                  <c:v>15.520000000000001</c:v>
                </c:pt>
                <c:pt idx="429">
                  <c:v>15.58</c:v>
                </c:pt>
                <c:pt idx="430">
                  <c:v>16.010000000000005</c:v>
                </c:pt>
                <c:pt idx="431">
                  <c:v>15.500000000000002</c:v>
                </c:pt>
                <c:pt idx="432">
                  <c:v>15.480000000000002</c:v>
                </c:pt>
                <c:pt idx="433">
                  <c:v>15.56</c:v>
                </c:pt>
                <c:pt idx="434">
                  <c:v>15.500000000000002</c:v>
                </c:pt>
                <c:pt idx="435">
                  <c:v>15.63</c:v>
                </c:pt>
                <c:pt idx="436">
                  <c:v>15.78</c:v>
                </c:pt>
                <c:pt idx="437">
                  <c:v>15.88</c:v>
                </c:pt>
                <c:pt idx="438">
                  <c:v>15.9</c:v>
                </c:pt>
                <c:pt idx="439">
                  <c:v>16.180000000000003</c:v>
                </c:pt>
                <c:pt idx="440">
                  <c:v>16.64</c:v>
                </c:pt>
                <c:pt idx="441">
                  <c:v>16.340000000000003</c:v>
                </c:pt>
                <c:pt idx="442">
                  <c:v>15.860000000000008</c:v>
                </c:pt>
                <c:pt idx="443">
                  <c:v>16.23</c:v>
                </c:pt>
                <c:pt idx="444">
                  <c:v>16.21</c:v>
                </c:pt>
                <c:pt idx="445">
                  <c:v>16.21</c:v>
                </c:pt>
                <c:pt idx="446">
                  <c:v>16.23</c:v>
                </c:pt>
                <c:pt idx="447">
                  <c:v>16.490000000000002</c:v>
                </c:pt>
                <c:pt idx="448">
                  <c:v>16.05</c:v>
                </c:pt>
                <c:pt idx="449">
                  <c:v>16.310000000000016</c:v>
                </c:pt>
                <c:pt idx="450">
                  <c:v>16.270000000000003</c:v>
                </c:pt>
                <c:pt idx="451">
                  <c:v>15.950000000000006</c:v>
                </c:pt>
                <c:pt idx="452">
                  <c:v>16.010000000000005</c:v>
                </c:pt>
                <c:pt idx="453">
                  <c:v>16.459999999999987</c:v>
                </c:pt>
                <c:pt idx="454">
                  <c:v>16.060000000000002</c:v>
                </c:pt>
                <c:pt idx="455">
                  <c:v>16.53</c:v>
                </c:pt>
                <c:pt idx="456">
                  <c:v>16.610000000000017</c:v>
                </c:pt>
                <c:pt idx="457">
                  <c:v>16.62</c:v>
                </c:pt>
                <c:pt idx="458">
                  <c:v>16.310000000000016</c:v>
                </c:pt>
                <c:pt idx="459">
                  <c:v>16.62</c:v>
                </c:pt>
                <c:pt idx="460">
                  <c:v>16.53</c:v>
                </c:pt>
                <c:pt idx="461">
                  <c:v>16.490000000000002</c:v>
                </c:pt>
                <c:pt idx="462">
                  <c:v>16.700000000000003</c:v>
                </c:pt>
                <c:pt idx="463">
                  <c:v>16.180000000000003</c:v>
                </c:pt>
                <c:pt idx="464">
                  <c:v>16.55</c:v>
                </c:pt>
                <c:pt idx="465">
                  <c:v>16.459999999999987</c:v>
                </c:pt>
                <c:pt idx="466">
                  <c:v>16.380000000000003</c:v>
                </c:pt>
                <c:pt idx="467">
                  <c:v>16.64</c:v>
                </c:pt>
                <c:pt idx="468">
                  <c:v>16.66</c:v>
                </c:pt>
                <c:pt idx="469">
                  <c:v>16.62</c:v>
                </c:pt>
                <c:pt idx="470">
                  <c:v>16.53</c:v>
                </c:pt>
                <c:pt idx="471">
                  <c:v>16.770000000000003</c:v>
                </c:pt>
                <c:pt idx="472">
                  <c:v>16.740000000000002</c:v>
                </c:pt>
                <c:pt idx="473">
                  <c:v>16.830000000000005</c:v>
                </c:pt>
                <c:pt idx="474">
                  <c:v>16.57</c:v>
                </c:pt>
                <c:pt idx="475">
                  <c:v>16.979999999999986</c:v>
                </c:pt>
                <c:pt idx="476">
                  <c:v>17.05</c:v>
                </c:pt>
                <c:pt idx="477">
                  <c:v>16.720000000000002</c:v>
                </c:pt>
                <c:pt idx="478">
                  <c:v>17.200000000000003</c:v>
                </c:pt>
                <c:pt idx="479">
                  <c:v>16.590000000000003</c:v>
                </c:pt>
                <c:pt idx="480">
                  <c:v>16.959999999999987</c:v>
                </c:pt>
                <c:pt idx="481">
                  <c:v>16.680000000000003</c:v>
                </c:pt>
                <c:pt idx="482">
                  <c:v>16.380000000000003</c:v>
                </c:pt>
                <c:pt idx="483">
                  <c:v>16.680000000000003</c:v>
                </c:pt>
                <c:pt idx="484">
                  <c:v>16.380000000000003</c:v>
                </c:pt>
                <c:pt idx="485">
                  <c:v>16.510000000000005</c:v>
                </c:pt>
                <c:pt idx="486">
                  <c:v>16.87</c:v>
                </c:pt>
                <c:pt idx="487">
                  <c:v>17.170000000000005</c:v>
                </c:pt>
                <c:pt idx="488">
                  <c:v>16.610000000000017</c:v>
                </c:pt>
                <c:pt idx="489">
                  <c:v>17.020000000000003</c:v>
                </c:pt>
                <c:pt idx="490">
                  <c:v>17.03</c:v>
                </c:pt>
                <c:pt idx="491">
                  <c:v>17.110000000000017</c:v>
                </c:pt>
                <c:pt idx="492">
                  <c:v>16.830000000000005</c:v>
                </c:pt>
                <c:pt idx="493">
                  <c:v>17.05</c:v>
                </c:pt>
                <c:pt idx="494">
                  <c:v>16.53</c:v>
                </c:pt>
                <c:pt idx="495">
                  <c:v>16.75</c:v>
                </c:pt>
                <c:pt idx="496">
                  <c:v>16.979999999999986</c:v>
                </c:pt>
                <c:pt idx="497">
                  <c:v>16.770000000000003</c:v>
                </c:pt>
                <c:pt idx="498">
                  <c:v>16.64</c:v>
                </c:pt>
                <c:pt idx="499">
                  <c:v>17.150000000000016</c:v>
                </c:pt>
                <c:pt idx="500">
                  <c:v>17.05</c:v>
                </c:pt>
                <c:pt idx="501">
                  <c:v>16.89</c:v>
                </c:pt>
                <c:pt idx="502">
                  <c:v>16.850000000000001</c:v>
                </c:pt>
                <c:pt idx="503">
                  <c:v>17.279999999999987</c:v>
                </c:pt>
                <c:pt idx="504">
                  <c:v>17.130000000000017</c:v>
                </c:pt>
                <c:pt idx="505">
                  <c:v>17.240000000000002</c:v>
                </c:pt>
                <c:pt idx="506">
                  <c:v>17.32</c:v>
                </c:pt>
                <c:pt idx="507">
                  <c:v>16.900000000000002</c:v>
                </c:pt>
                <c:pt idx="508">
                  <c:v>17.220000000000002</c:v>
                </c:pt>
                <c:pt idx="509">
                  <c:v>17</c:v>
                </c:pt>
                <c:pt idx="510">
                  <c:v>16.979999999999986</c:v>
                </c:pt>
                <c:pt idx="511">
                  <c:v>17.150000000000016</c:v>
                </c:pt>
                <c:pt idx="512">
                  <c:v>17.240000000000002</c:v>
                </c:pt>
                <c:pt idx="513">
                  <c:v>17.170000000000005</c:v>
                </c:pt>
                <c:pt idx="514">
                  <c:v>17.279999999999987</c:v>
                </c:pt>
                <c:pt idx="515">
                  <c:v>17.130000000000017</c:v>
                </c:pt>
                <c:pt idx="516">
                  <c:v>17.180000000000003</c:v>
                </c:pt>
                <c:pt idx="517">
                  <c:v>17.150000000000016</c:v>
                </c:pt>
                <c:pt idx="518">
                  <c:v>17.03</c:v>
                </c:pt>
                <c:pt idx="519">
                  <c:v>17.090000000000003</c:v>
                </c:pt>
                <c:pt idx="520">
                  <c:v>17.200000000000003</c:v>
                </c:pt>
                <c:pt idx="521">
                  <c:v>17.020000000000003</c:v>
                </c:pt>
                <c:pt idx="522">
                  <c:v>16.959999999999987</c:v>
                </c:pt>
                <c:pt idx="523">
                  <c:v>17.240000000000002</c:v>
                </c:pt>
                <c:pt idx="524">
                  <c:v>17.180000000000003</c:v>
                </c:pt>
                <c:pt idx="525">
                  <c:v>16.75</c:v>
                </c:pt>
                <c:pt idx="526">
                  <c:v>17.180000000000003</c:v>
                </c:pt>
                <c:pt idx="527">
                  <c:v>16.959999999999987</c:v>
                </c:pt>
                <c:pt idx="528">
                  <c:v>17.459999999999987</c:v>
                </c:pt>
                <c:pt idx="529">
                  <c:v>16.939999999999987</c:v>
                </c:pt>
                <c:pt idx="530">
                  <c:v>17.260000000000002</c:v>
                </c:pt>
                <c:pt idx="531">
                  <c:v>17.240000000000002</c:v>
                </c:pt>
                <c:pt idx="532">
                  <c:v>16.87</c:v>
                </c:pt>
                <c:pt idx="533">
                  <c:v>17.200000000000003</c:v>
                </c:pt>
                <c:pt idx="534">
                  <c:v>17.330000000000005</c:v>
                </c:pt>
                <c:pt idx="535">
                  <c:v>17.600000000000001</c:v>
                </c:pt>
                <c:pt idx="536">
                  <c:v>17.560000000000002</c:v>
                </c:pt>
                <c:pt idx="537">
                  <c:v>17.450000000000003</c:v>
                </c:pt>
                <c:pt idx="538">
                  <c:v>17.670000000000005</c:v>
                </c:pt>
                <c:pt idx="539">
                  <c:v>17.260000000000002</c:v>
                </c:pt>
                <c:pt idx="540">
                  <c:v>17.540000000000003</c:v>
                </c:pt>
                <c:pt idx="541">
                  <c:v>17.130000000000017</c:v>
                </c:pt>
                <c:pt idx="542">
                  <c:v>17.150000000000016</c:v>
                </c:pt>
                <c:pt idx="543">
                  <c:v>17.41</c:v>
                </c:pt>
                <c:pt idx="544">
                  <c:v>17.779999999999987</c:v>
                </c:pt>
                <c:pt idx="545">
                  <c:v>17.690000000000001</c:v>
                </c:pt>
                <c:pt idx="546">
                  <c:v>17.610000000000017</c:v>
                </c:pt>
                <c:pt idx="547">
                  <c:v>17.180000000000003</c:v>
                </c:pt>
                <c:pt idx="548">
                  <c:v>17.760000000000002</c:v>
                </c:pt>
                <c:pt idx="549">
                  <c:v>17.110000000000017</c:v>
                </c:pt>
                <c:pt idx="550">
                  <c:v>17.180000000000003</c:v>
                </c:pt>
                <c:pt idx="551">
                  <c:v>17.37</c:v>
                </c:pt>
                <c:pt idx="552">
                  <c:v>17.32</c:v>
                </c:pt>
                <c:pt idx="553">
                  <c:v>17.459999999999987</c:v>
                </c:pt>
                <c:pt idx="554">
                  <c:v>17.3</c:v>
                </c:pt>
                <c:pt idx="555">
                  <c:v>17.32</c:v>
                </c:pt>
                <c:pt idx="556">
                  <c:v>17.71</c:v>
                </c:pt>
                <c:pt idx="557">
                  <c:v>17.180000000000003</c:v>
                </c:pt>
                <c:pt idx="558">
                  <c:v>17.520000000000003</c:v>
                </c:pt>
                <c:pt idx="559">
                  <c:v>17.32</c:v>
                </c:pt>
                <c:pt idx="560">
                  <c:v>17.430000000000003</c:v>
                </c:pt>
                <c:pt idx="561">
                  <c:v>17.479999999999986</c:v>
                </c:pt>
                <c:pt idx="562">
                  <c:v>17.540000000000003</c:v>
                </c:pt>
                <c:pt idx="563">
                  <c:v>17.650000000000016</c:v>
                </c:pt>
                <c:pt idx="564">
                  <c:v>17.170000000000005</c:v>
                </c:pt>
                <c:pt idx="565">
                  <c:v>17.350000000000001</c:v>
                </c:pt>
                <c:pt idx="566">
                  <c:v>17.3</c:v>
                </c:pt>
                <c:pt idx="567">
                  <c:v>17.37</c:v>
                </c:pt>
                <c:pt idx="568">
                  <c:v>17.5</c:v>
                </c:pt>
                <c:pt idx="569">
                  <c:v>17.41</c:v>
                </c:pt>
                <c:pt idx="570">
                  <c:v>17.279999999999987</c:v>
                </c:pt>
                <c:pt idx="571">
                  <c:v>17.3</c:v>
                </c:pt>
                <c:pt idx="572">
                  <c:v>17.459999999999987</c:v>
                </c:pt>
                <c:pt idx="573">
                  <c:v>17.330000000000005</c:v>
                </c:pt>
                <c:pt idx="574">
                  <c:v>17.350000000000001</c:v>
                </c:pt>
                <c:pt idx="575">
                  <c:v>17.610000000000017</c:v>
                </c:pt>
                <c:pt idx="576">
                  <c:v>17.73</c:v>
                </c:pt>
                <c:pt idx="577">
                  <c:v>17.71</c:v>
                </c:pt>
                <c:pt idx="578">
                  <c:v>17.650000000000016</c:v>
                </c:pt>
                <c:pt idx="579">
                  <c:v>17.560000000000002</c:v>
                </c:pt>
                <c:pt idx="580">
                  <c:v>17.670000000000005</c:v>
                </c:pt>
                <c:pt idx="581">
                  <c:v>17.71</c:v>
                </c:pt>
                <c:pt idx="582">
                  <c:v>17.610000000000017</c:v>
                </c:pt>
                <c:pt idx="583">
                  <c:v>17.350000000000001</c:v>
                </c:pt>
                <c:pt idx="584">
                  <c:v>17.740000000000002</c:v>
                </c:pt>
                <c:pt idx="585">
                  <c:v>17.73</c:v>
                </c:pt>
                <c:pt idx="586">
                  <c:v>17.520000000000003</c:v>
                </c:pt>
                <c:pt idx="587">
                  <c:v>17.560000000000002</c:v>
                </c:pt>
                <c:pt idx="588">
                  <c:v>17.880000000000003</c:v>
                </c:pt>
                <c:pt idx="589">
                  <c:v>17.610000000000017</c:v>
                </c:pt>
                <c:pt idx="590">
                  <c:v>17.479999999999986</c:v>
                </c:pt>
                <c:pt idx="591">
                  <c:v>17.880000000000003</c:v>
                </c:pt>
                <c:pt idx="592">
                  <c:v>17.540000000000003</c:v>
                </c:pt>
                <c:pt idx="593">
                  <c:v>17.73</c:v>
                </c:pt>
                <c:pt idx="594">
                  <c:v>17.73</c:v>
                </c:pt>
                <c:pt idx="595">
                  <c:v>18.080000000000002</c:v>
                </c:pt>
                <c:pt idx="596">
                  <c:v>17.39</c:v>
                </c:pt>
                <c:pt idx="597">
                  <c:v>17.779999999999987</c:v>
                </c:pt>
                <c:pt idx="598">
                  <c:v>17.760000000000002</c:v>
                </c:pt>
                <c:pt idx="599">
                  <c:v>17.840000000000003</c:v>
                </c:pt>
                <c:pt idx="600">
                  <c:v>18.010000000000005</c:v>
                </c:pt>
                <c:pt idx="601">
                  <c:v>17.670000000000005</c:v>
                </c:pt>
                <c:pt idx="602">
                  <c:v>17.740000000000002</c:v>
                </c:pt>
                <c:pt idx="603">
                  <c:v>17.610000000000017</c:v>
                </c:pt>
                <c:pt idx="604">
                  <c:v>17.860000000000003</c:v>
                </c:pt>
                <c:pt idx="605">
                  <c:v>18.010000000000005</c:v>
                </c:pt>
                <c:pt idx="606">
                  <c:v>17.610000000000017</c:v>
                </c:pt>
                <c:pt idx="607">
                  <c:v>17.760000000000002</c:v>
                </c:pt>
                <c:pt idx="608">
                  <c:v>18.270000000000003</c:v>
                </c:pt>
                <c:pt idx="609">
                  <c:v>17.630000000000017</c:v>
                </c:pt>
                <c:pt idx="610">
                  <c:v>17.690000000000001</c:v>
                </c:pt>
                <c:pt idx="611">
                  <c:v>18.100000000000001</c:v>
                </c:pt>
                <c:pt idx="612">
                  <c:v>17.970000000000002</c:v>
                </c:pt>
                <c:pt idx="613">
                  <c:v>18.310000000000016</c:v>
                </c:pt>
                <c:pt idx="614">
                  <c:v>17.950000000000003</c:v>
                </c:pt>
                <c:pt idx="615">
                  <c:v>18.100000000000001</c:v>
                </c:pt>
                <c:pt idx="616">
                  <c:v>18.270000000000003</c:v>
                </c:pt>
                <c:pt idx="617">
                  <c:v>17.880000000000003</c:v>
                </c:pt>
                <c:pt idx="618">
                  <c:v>18.14</c:v>
                </c:pt>
                <c:pt idx="619">
                  <c:v>17.89</c:v>
                </c:pt>
                <c:pt idx="620">
                  <c:v>18.25</c:v>
                </c:pt>
                <c:pt idx="621">
                  <c:v>18.060000000000002</c:v>
                </c:pt>
                <c:pt idx="622">
                  <c:v>18.23</c:v>
                </c:pt>
                <c:pt idx="623">
                  <c:v>18.290000000000003</c:v>
                </c:pt>
                <c:pt idx="624">
                  <c:v>18.55</c:v>
                </c:pt>
                <c:pt idx="625">
                  <c:v>18.14</c:v>
                </c:pt>
                <c:pt idx="626">
                  <c:v>18.55</c:v>
                </c:pt>
                <c:pt idx="627">
                  <c:v>18.57</c:v>
                </c:pt>
                <c:pt idx="628">
                  <c:v>18.290000000000003</c:v>
                </c:pt>
                <c:pt idx="629">
                  <c:v>18.23</c:v>
                </c:pt>
                <c:pt idx="630">
                  <c:v>18.490000000000002</c:v>
                </c:pt>
                <c:pt idx="631">
                  <c:v>18.470000000000002</c:v>
                </c:pt>
                <c:pt idx="632">
                  <c:v>18.700000000000003</c:v>
                </c:pt>
                <c:pt idx="633">
                  <c:v>18.450000000000003</c:v>
                </c:pt>
                <c:pt idx="634">
                  <c:v>18.66</c:v>
                </c:pt>
                <c:pt idx="635">
                  <c:v>18.73</c:v>
                </c:pt>
                <c:pt idx="636">
                  <c:v>18.55</c:v>
                </c:pt>
                <c:pt idx="637">
                  <c:v>18.340000000000003</c:v>
                </c:pt>
                <c:pt idx="638">
                  <c:v>18.53</c:v>
                </c:pt>
                <c:pt idx="639">
                  <c:v>18.21</c:v>
                </c:pt>
                <c:pt idx="640">
                  <c:v>18.590000000000003</c:v>
                </c:pt>
                <c:pt idx="641">
                  <c:v>18.290000000000003</c:v>
                </c:pt>
                <c:pt idx="642">
                  <c:v>18.66</c:v>
                </c:pt>
                <c:pt idx="643">
                  <c:v>18.340000000000003</c:v>
                </c:pt>
                <c:pt idx="644">
                  <c:v>18.680000000000003</c:v>
                </c:pt>
                <c:pt idx="645">
                  <c:v>18.53</c:v>
                </c:pt>
                <c:pt idx="646">
                  <c:v>18.57</c:v>
                </c:pt>
                <c:pt idx="647">
                  <c:v>18.510000000000005</c:v>
                </c:pt>
                <c:pt idx="648">
                  <c:v>18.720000000000002</c:v>
                </c:pt>
                <c:pt idx="649">
                  <c:v>18.770000000000003</c:v>
                </c:pt>
                <c:pt idx="650">
                  <c:v>18.73</c:v>
                </c:pt>
                <c:pt idx="651">
                  <c:v>18.900000000000002</c:v>
                </c:pt>
                <c:pt idx="652">
                  <c:v>18.75</c:v>
                </c:pt>
                <c:pt idx="653">
                  <c:v>19.180000000000003</c:v>
                </c:pt>
                <c:pt idx="654">
                  <c:v>18.850000000000001</c:v>
                </c:pt>
                <c:pt idx="655">
                  <c:v>19.580000000000002</c:v>
                </c:pt>
                <c:pt idx="656">
                  <c:v>19.310000000000016</c:v>
                </c:pt>
                <c:pt idx="657">
                  <c:v>19.520000000000003</c:v>
                </c:pt>
                <c:pt idx="658">
                  <c:v>19.180000000000003</c:v>
                </c:pt>
                <c:pt idx="659">
                  <c:v>19.580000000000002</c:v>
                </c:pt>
                <c:pt idx="660">
                  <c:v>19.37</c:v>
                </c:pt>
                <c:pt idx="661">
                  <c:v>19.479999999999986</c:v>
                </c:pt>
                <c:pt idx="662">
                  <c:v>19.740000000000002</c:v>
                </c:pt>
                <c:pt idx="663">
                  <c:v>19.970000000000002</c:v>
                </c:pt>
                <c:pt idx="664">
                  <c:v>19.590000000000003</c:v>
                </c:pt>
                <c:pt idx="665">
                  <c:v>19.970000000000002</c:v>
                </c:pt>
                <c:pt idx="666">
                  <c:v>19.439999999999987</c:v>
                </c:pt>
                <c:pt idx="667">
                  <c:v>19.8</c:v>
                </c:pt>
                <c:pt idx="668">
                  <c:v>19.670000000000005</c:v>
                </c:pt>
                <c:pt idx="669">
                  <c:v>19.479999999999986</c:v>
                </c:pt>
                <c:pt idx="670">
                  <c:v>19.860000000000003</c:v>
                </c:pt>
                <c:pt idx="671">
                  <c:v>20.080000000000002</c:v>
                </c:pt>
                <c:pt idx="672">
                  <c:v>20</c:v>
                </c:pt>
                <c:pt idx="673">
                  <c:v>19.990000000000002</c:v>
                </c:pt>
                <c:pt idx="674">
                  <c:v>19.87</c:v>
                </c:pt>
                <c:pt idx="675">
                  <c:v>20.270000000000003</c:v>
                </c:pt>
                <c:pt idx="676">
                  <c:v>19.970000000000002</c:v>
                </c:pt>
                <c:pt idx="677">
                  <c:v>20.040000000000003</c:v>
                </c:pt>
                <c:pt idx="678">
                  <c:v>19.91</c:v>
                </c:pt>
                <c:pt idx="679">
                  <c:v>20.380000000000003</c:v>
                </c:pt>
                <c:pt idx="680">
                  <c:v>20.360000000000003</c:v>
                </c:pt>
                <c:pt idx="681">
                  <c:v>19.930000000000003</c:v>
                </c:pt>
                <c:pt idx="682">
                  <c:v>20.51</c:v>
                </c:pt>
                <c:pt idx="683">
                  <c:v>20.380000000000003</c:v>
                </c:pt>
                <c:pt idx="684">
                  <c:v>20.279999999999987</c:v>
                </c:pt>
                <c:pt idx="685">
                  <c:v>20.53</c:v>
                </c:pt>
                <c:pt idx="686">
                  <c:v>20.150000000000016</c:v>
                </c:pt>
                <c:pt idx="687">
                  <c:v>20.62</c:v>
                </c:pt>
                <c:pt idx="688">
                  <c:v>20.270000000000003</c:v>
                </c:pt>
                <c:pt idx="689">
                  <c:v>20.75</c:v>
                </c:pt>
                <c:pt idx="690">
                  <c:v>20.430000000000003</c:v>
                </c:pt>
                <c:pt idx="691">
                  <c:v>20.85</c:v>
                </c:pt>
                <c:pt idx="692">
                  <c:v>20.420000000000002</c:v>
                </c:pt>
                <c:pt idx="693">
                  <c:v>20.990000000000002</c:v>
                </c:pt>
                <c:pt idx="694">
                  <c:v>20.580000000000002</c:v>
                </c:pt>
                <c:pt idx="695">
                  <c:v>20.62</c:v>
                </c:pt>
                <c:pt idx="696">
                  <c:v>20.66</c:v>
                </c:pt>
                <c:pt idx="697">
                  <c:v>20.830000000000005</c:v>
                </c:pt>
                <c:pt idx="698">
                  <c:v>21.310000000000016</c:v>
                </c:pt>
                <c:pt idx="699">
                  <c:v>21.39</c:v>
                </c:pt>
                <c:pt idx="700">
                  <c:v>21.090000000000003</c:v>
                </c:pt>
                <c:pt idx="701">
                  <c:v>21.14</c:v>
                </c:pt>
                <c:pt idx="702">
                  <c:v>21.37</c:v>
                </c:pt>
                <c:pt idx="703">
                  <c:v>21.740000000000002</c:v>
                </c:pt>
                <c:pt idx="704">
                  <c:v>21.85</c:v>
                </c:pt>
                <c:pt idx="705">
                  <c:v>21.650000000000016</c:v>
                </c:pt>
                <c:pt idx="706">
                  <c:v>21.970000000000002</c:v>
                </c:pt>
                <c:pt idx="707">
                  <c:v>22.12</c:v>
                </c:pt>
                <c:pt idx="708">
                  <c:v>22.130000000000017</c:v>
                </c:pt>
                <c:pt idx="709">
                  <c:v>22.400000000000002</c:v>
                </c:pt>
                <c:pt idx="710">
                  <c:v>22.340000000000003</c:v>
                </c:pt>
                <c:pt idx="711">
                  <c:v>22.580000000000002</c:v>
                </c:pt>
                <c:pt idx="712">
                  <c:v>22.470000000000002</c:v>
                </c:pt>
                <c:pt idx="713">
                  <c:v>22.540000000000003</c:v>
                </c:pt>
                <c:pt idx="714">
                  <c:v>22.680000000000003</c:v>
                </c:pt>
                <c:pt idx="715">
                  <c:v>23.090000000000003</c:v>
                </c:pt>
                <c:pt idx="716">
                  <c:v>23.090000000000003</c:v>
                </c:pt>
                <c:pt idx="717">
                  <c:v>22.900000000000002</c:v>
                </c:pt>
                <c:pt idx="718">
                  <c:v>23.16</c:v>
                </c:pt>
                <c:pt idx="719">
                  <c:v>23.419999999999987</c:v>
                </c:pt>
                <c:pt idx="720">
                  <c:v>23.5</c:v>
                </c:pt>
                <c:pt idx="721">
                  <c:v>23.400000000000002</c:v>
                </c:pt>
                <c:pt idx="722">
                  <c:v>23.759999999999987</c:v>
                </c:pt>
                <c:pt idx="723">
                  <c:v>23.67</c:v>
                </c:pt>
                <c:pt idx="724">
                  <c:v>24</c:v>
                </c:pt>
                <c:pt idx="725">
                  <c:v>24.150000000000016</c:v>
                </c:pt>
                <c:pt idx="726">
                  <c:v>23.830000000000005</c:v>
                </c:pt>
                <c:pt idx="727">
                  <c:v>24.380000000000003</c:v>
                </c:pt>
                <c:pt idx="728">
                  <c:v>24.790000000000003</c:v>
                </c:pt>
                <c:pt idx="729">
                  <c:v>24.6</c:v>
                </c:pt>
                <c:pt idx="730">
                  <c:v>24.950000000000003</c:v>
                </c:pt>
                <c:pt idx="731">
                  <c:v>24.75</c:v>
                </c:pt>
                <c:pt idx="732">
                  <c:v>24.950000000000003</c:v>
                </c:pt>
                <c:pt idx="733">
                  <c:v>24.900000000000002</c:v>
                </c:pt>
                <c:pt idx="734">
                  <c:v>25.05</c:v>
                </c:pt>
                <c:pt idx="735">
                  <c:v>25.400000000000002</c:v>
                </c:pt>
                <c:pt idx="736">
                  <c:v>25.290000000000003</c:v>
                </c:pt>
                <c:pt idx="737">
                  <c:v>25.1</c:v>
                </c:pt>
                <c:pt idx="738">
                  <c:v>25.630000000000017</c:v>
                </c:pt>
                <c:pt idx="739">
                  <c:v>25.790000000000003</c:v>
                </c:pt>
                <c:pt idx="740">
                  <c:v>25.91</c:v>
                </c:pt>
                <c:pt idx="741">
                  <c:v>26.040000000000003</c:v>
                </c:pt>
                <c:pt idx="742">
                  <c:v>25.979999999999986</c:v>
                </c:pt>
                <c:pt idx="743">
                  <c:v>26.090000000000003</c:v>
                </c:pt>
                <c:pt idx="744">
                  <c:v>26.220000000000002</c:v>
                </c:pt>
                <c:pt idx="745">
                  <c:v>26.32</c:v>
                </c:pt>
                <c:pt idx="746">
                  <c:v>26.450000000000003</c:v>
                </c:pt>
                <c:pt idx="747">
                  <c:v>26.520000000000003</c:v>
                </c:pt>
                <c:pt idx="748">
                  <c:v>26.490000000000002</c:v>
                </c:pt>
                <c:pt idx="749">
                  <c:v>27.01</c:v>
                </c:pt>
                <c:pt idx="750">
                  <c:v>26.840000000000003</c:v>
                </c:pt>
                <c:pt idx="751">
                  <c:v>26.73</c:v>
                </c:pt>
                <c:pt idx="752">
                  <c:v>26.970000000000002</c:v>
                </c:pt>
                <c:pt idx="753">
                  <c:v>27.51</c:v>
                </c:pt>
                <c:pt idx="754">
                  <c:v>27.23</c:v>
                </c:pt>
                <c:pt idx="755">
                  <c:v>27.439999999999987</c:v>
                </c:pt>
                <c:pt idx="756">
                  <c:v>27.490000000000002</c:v>
                </c:pt>
                <c:pt idx="757">
                  <c:v>27.959999999999987</c:v>
                </c:pt>
                <c:pt idx="758">
                  <c:v>27.959999999999987</c:v>
                </c:pt>
                <c:pt idx="759">
                  <c:v>28.090000000000003</c:v>
                </c:pt>
                <c:pt idx="760">
                  <c:v>28.150000000000016</c:v>
                </c:pt>
                <c:pt idx="761">
                  <c:v>28.200000000000003</c:v>
                </c:pt>
                <c:pt idx="762">
                  <c:v>27.959999999999987</c:v>
                </c:pt>
                <c:pt idx="763">
                  <c:v>28.340000000000003</c:v>
                </c:pt>
                <c:pt idx="764">
                  <c:v>28.62</c:v>
                </c:pt>
                <c:pt idx="765">
                  <c:v>28.650000000000016</c:v>
                </c:pt>
                <c:pt idx="766">
                  <c:v>28.990000000000002</c:v>
                </c:pt>
                <c:pt idx="767">
                  <c:v>28.73</c:v>
                </c:pt>
                <c:pt idx="768">
                  <c:v>28.62</c:v>
                </c:pt>
                <c:pt idx="769">
                  <c:v>29.19</c:v>
                </c:pt>
                <c:pt idx="770">
                  <c:v>29.270000000000003</c:v>
                </c:pt>
                <c:pt idx="771">
                  <c:v>29.25</c:v>
                </c:pt>
                <c:pt idx="772">
                  <c:v>29.330000000000005</c:v>
                </c:pt>
                <c:pt idx="773">
                  <c:v>29.66</c:v>
                </c:pt>
                <c:pt idx="774">
                  <c:v>29.680000000000003</c:v>
                </c:pt>
                <c:pt idx="775">
                  <c:v>30.090000000000003</c:v>
                </c:pt>
                <c:pt idx="776">
                  <c:v>29.64</c:v>
                </c:pt>
                <c:pt idx="777">
                  <c:v>30.05</c:v>
                </c:pt>
                <c:pt idx="778">
                  <c:v>30.240000000000002</c:v>
                </c:pt>
                <c:pt idx="779">
                  <c:v>30.67</c:v>
                </c:pt>
                <c:pt idx="780">
                  <c:v>30.69</c:v>
                </c:pt>
                <c:pt idx="781">
                  <c:v>30.89</c:v>
                </c:pt>
                <c:pt idx="782">
                  <c:v>31.060000000000002</c:v>
                </c:pt>
                <c:pt idx="783">
                  <c:v>31.020000000000003</c:v>
                </c:pt>
                <c:pt idx="784">
                  <c:v>31.080000000000002</c:v>
                </c:pt>
                <c:pt idx="785">
                  <c:v>31.47</c:v>
                </c:pt>
                <c:pt idx="786">
                  <c:v>31.450000000000003</c:v>
                </c:pt>
                <c:pt idx="787">
                  <c:v>31.439999999999991</c:v>
                </c:pt>
                <c:pt idx="788">
                  <c:v>32.130000000000003</c:v>
                </c:pt>
                <c:pt idx="789">
                  <c:v>32</c:v>
                </c:pt>
                <c:pt idx="790">
                  <c:v>32.440000000000005</c:v>
                </c:pt>
                <c:pt idx="791">
                  <c:v>32.220000000000013</c:v>
                </c:pt>
                <c:pt idx="792">
                  <c:v>32.410000000000004</c:v>
                </c:pt>
                <c:pt idx="793">
                  <c:v>32.840000000000003</c:v>
                </c:pt>
                <c:pt idx="794">
                  <c:v>32.800000000000004</c:v>
                </c:pt>
                <c:pt idx="795">
                  <c:v>33</c:v>
                </c:pt>
                <c:pt idx="796">
                  <c:v>33.42</c:v>
                </c:pt>
                <c:pt idx="797">
                  <c:v>33.14</c:v>
                </c:pt>
                <c:pt idx="798">
                  <c:v>33.47</c:v>
                </c:pt>
                <c:pt idx="799">
                  <c:v>33.58</c:v>
                </c:pt>
                <c:pt idx="800">
                  <c:v>33.68</c:v>
                </c:pt>
                <c:pt idx="801">
                  <c:v>33.940000000000005</c:v>
                </c:pt>
                <c:pt idx="802">
                  <c:v>33.9</c:v>
                </c:pt>
                <c:pt idx="803">
                  <c:v>34.31</c:v>
                </c:pt>
                <c:pt idx="804">
                  <c:v>34.74</c:v>
                </c:pt>
                <c:pt idx="805">
                  <c:v>34.97</c:v>
                </c:pt>
                <c:pt idx="806">
                  <c:v>35.06</c:v>
                </c:pt>
                <c:pt idx="807">
                  <c:v>35.43</c:v>
                </c:pt>
                <c:pt idx="808">
                  <c:v>35.510000000000005</c:v>
                </c:pt>
                <c:pt idx="809">
                  <c:v>35.660000000000011</c:v>
                </c:pt>
                <c:pt idx="810">
                  <c:v>35.75</c:v>
                </c:pt>
                <c:pt idx="811">
                  <c:v>35.83</c:v>
                </c:pt>
                <c:pt idx="812">
                  <c:v>36.24</c:v>
                </c:pt>
                <c:pt idx="813">
                  <c:v>36.53</c:v>
                </c:pt>
                <c:pt idx="814">
                  <c:v>36.630000000000003</c:v>
                </c:pt>
                <c:pt idx="815">
                  <c:v>36.720000000000013</c:v>
                </c:pt>
                <c:pt idx="816">
                  <c:v>36.85</c:v>
                </c:pt>
                <c:pt idx="817">
                  <c:v>37.520000000000003</c:v>
                </c:pt>
                <c:pt idx="818">
                  <c:v>37.67</c:v>
                </c:pt>
                <c:pt idx="819">
                  <c:v>37.770000000000003</c:v>
                </c:pt>
                <c:pt idx="820">
                  <c:v>38.050000000000004</c:v>
                </c:pt>
                <c:pt idx="821">
                  <c:v>38.290000000000013</c:v>
                </c:pt>
                <c:pt idx="822">
                  <c:v>38.270000000000003</c:v>
                </c:pt>
                <c:pt idx="823">
                  <c:v>38.46</c:v>
                </c:pt>
                <c:pt idx="824">
                  <c:v>38.65</c:v>
                </c:pt>
                <c:pt idx="825">
                  <c:v>38.85</c:v>
                </c:pt>
                <c:pt idx="826">
                  <c:v>39.06</c:v>
                </c:pt>
                <c:pt idx="827">
                  <c:v>39.36</c:v>
                </c:pt>
                <c:pt idx="828">
                  <c:v>39.410000000000004</c:v>
                </c:pt>
                <c:pt idx="829">
                  <c:v>39.75</c:v>
                </c:pt>
                <c:pt idx="830">
                  <c:v>39.78</c:v>
                </c:pt>
                <c:pt idx="831">
                  <c:v>40.270000000000003</c:v>
                </c:pt>
                <c:pt idx="832">
                  <c:v>40.06</c:v>
                </c:pt>
                <c:pt idx="833">
                  <c:v>40.510000000000005</c:v>
                </c:pt>
                <c:pt idx="834">
                  <c:v>40.590000000000003</c:v>
                </c:pt>
                <c:pt idx="835">
                  <c:v>40.49</c:v>
                </c:pt>
                <c:pt idx="836">
                  <c:v>41.09</c:v>
                </c:pt>
                <c:pt idx="837">
                  <c:v>41.17</c:v>
                </c:pt>
                <c:pt idx="838">
                  <c:v>41.24</c:v>
                </c:pt>
                <c:pt idx="839">
                  <c:v>41.58</c:v>
                </c:pt>
                <c:pt idx="840">
                  <c:v>41.690000000000012</c:v>
                </c:pt>
                <c:pt idx="841">
                  <c:v>41.82</c:v>
                </c:pt>
                <c:pt idx="842">
                  <c:v>41.82</c:v>
                </c:pt>
                <c:pt idx="843">
                  <c:v>42.010000000000005</c:v>
                </c:pt>
                <c:pt idx="844">
                  <c:v>42.31</c:v>
                </c:pt>
                <c:pt idx="845">
                  <c:v>42.510000000000005</c:v>
                </c:pt>
                <c:pt idx="846">
                  <c:v>42.64</c:v>
                </c:pt>
                <c:pt idx="847">
                  <c:v>43.17</c:v>
                </c:pt>
                <c:pt idx="848">
                  <c:v>43.03</c:v>
                </c:pt>
                <c:pt idx="849">
                  <c:v>42.940000000000005</c:v>
                </c:pt>
                <c:pt idx="850">
                  <c:v>43.43</c:v>
                </c:pt>
                <c:pt idx="851">
                  <c:v>43.370000000000005</c:v>
                </c:pt>
                <c:pt idx="852">
                  <c:v>43.86</c:v>
                </c:pt>
                <c:pt idx="853">
                  <c:v>43.74</c:v>
                </c:pt>
                <c:pt idx="854">
                  <c:v>43.74</c:v>
                </c:pt>
                <c:pt idx="855">
                  <c:v>44.21</c:v>
                </c:pt>
                <c:pt idx="856">
                  <c:v>44.290000000000013</c:v>
                </c:pt>
                <c:pt idx="857">
                  <c:v>44.32</c:v>
                </c:pt>
                <c:pt idx="858">
                  <c:v>44.620000000000012</c:v>
                </c:pt>
                <c:pt idx="859">
                  <c:v>44.42</c:v>
                </c:pt>
                <c:pt idx="860">
                  <c:v>45.03</c:v>
                </c:pt>
                <c:pt idx="861">
                  <c:v>45.09</c:v>
                </c:pt>
                <c:pt idx="862">
                  <c:v>45.160000000000011</c:v>
                </c:pt>
                <c:pt idx="863">
                  <c:v>45.18</c:v>
                </c:pt>
                <c:pt idx="864">
                  <c:v>45.410000000000004</c:v>
                </c:pt>
                <c:pt idx="865">
                  <c:v>45.410000000000004</c:v>
                </c:pt>
                <c:pt idx="866">
                  <c:v>45.71</c:v>
                </c:pt>
                <c:pt idx="867">
                  <c:v>45.84</c:v>
                </c:pt>
                <c:pt idx="868">
                  <c:v>45.870000000000005</c:v>
                </c:pt>
                <c:pt idx="869">
                  <c:v>46.47</c:v>
                </c:pt>
                <c:pt idx="870">
                  <c:v>46.28</c:v>
                </c:pt>
                <c:pt idx="871">
                  <c:v>46.34</c:v>
                </c:pt>
                <c:pt idx="872">
                  <c:v>46.790000000000013</c:v>
                </c:pt>
                <c:pt idx="873">
                  <c:v>46.77</c:v>
                </c:pt>
                <c:pt idx="874">
                  <c:v>46.6</c:v>
                </c:pt>
                <c:pt idx="875">
                  <c:v>47.2</c:v>
                </c:pt>
                <c:pt idx="876">
                  <c:v>47.14</c:v>
                </c:pt>
                <c:pt idx="877">
                  <c:v>47.46</c:v>
                </c:pt>
                <c:pt idx="878">
                  <c:v>47.39</c:v>
                </c:pt>
                <c:pt idx="879">
                  <c:v>47.42</c:v>
                </c:pt>
                <c:pt idx="880">
                  <c:v>47.97</c:v>
                </c:pt>
                <c:pt idx="881">
                  <c:v>47.910000000000004</c:v>
                </c:pt>
                <c:pt idx="882">
                  <c:v>48.15</c:v>
                </c:pt>
                <c:pt idx="883">
                  <c:v>48.15</c:v>
                </c:pt>
                <c:pt idx="884">
                  <c:v>48.47</c:v>
                </c:pt>
                <c:pt idx="885">
                  <c:v>48.43</c:v>
                </c:pt>
                <c:pt idx="886">
                  <c:v>48.71</c:v>
                </c:pt>
                <c:pt idx="887">
                  <c:v>48.6</c:v>
                </c:pt>
                <c:pt idx="888">
                  <c:v>48.690000000000012</c:v>
                </c:pt>
                <c:pt idx="889">
                  <c:v>48.690000000000012</c:v>
                </c:pt>
                <c:pt idx="890">
                  <c:v>49.11</c:v>
                </c:pt>
                <c:pt idx="891">
                  <c:v>49.14</c:v>
                </c:pt>
                <c:pt idx="892">
                  <c:v>49.2</c:v>
                </c:pt>
                <c:pt idx="893">
                  <c:v>49.33</c:v>
                </c:pt>
                <c:pt idx="894">
                  <c:v>49.78</c:v>
                </c:pt>
                <c:pt idx="895">
                  <c:v>49.65</c:v>
                </c:pt>
                <c:pt idx="896">
                  <c:v>50.04</c:v>
                </c:pt>
                <c:pt idx="897">
                  <c:v>49.93</c:v>
                </c:pt>
                <c:pt idx="898">
                  <c:v>50.28</c:v>
                </c:pt>
                <c:pt idx="899">
                  <c:v>50.6</c:v>
                </c:pt>
                <c:pt idx="900">
                  <c:v>50.75</c:v>
                </c:pt>
                <c:pt idx="901">
                  <c:v>50.620000000000012</c:v>
                </c:pt>
                <c:pt idx="902">
                  <c:v>50.92</c:v>
                </c:pt>
                <c:pt idx="903">
                  <c:v>50.75</c:v>
                </c:pt>
                <c:pt idx="904">
                  <c:v>50.940000000000005</c:v>
                </c:pt>
                <c:pt idx="905">
                  <c:v>50.95</c:v>
                </c:pt>
                <c:pt idx="906">
                  <c:v>51.220000000000013</c:v>
                </c:pt>
                <c:pt idx="907">
                  <c:v>51.18</c:v>
                </c:pt>
                <c:pt idx="908">
                  <c:v>51.68</c:v>
                </c:pt>
                <c:pt idx="909">
                  <c:v>51.38</c:v>
                </c:pt>
                <c:pt idx="910">
                  <c:v>51.78</c:v>
                </c:pt>
                <c:pt idx="911">
                  <c:v>51.68</c:v>
                </c:pt>
                <c:pt idx="912">
                  <c:v>52.28</c:v>
                </c:pt>
                <c:pt idx="913">
                  <c:v>52.52</c:v>
                </c:pt>
                <c:pt idx="914">
                  <c:v>52.36</c:v>
                </c:pt>
                <c:pt idx="915">
                  <c:v>52.32</c:v>
                </c:pt>
                <c:pt idx="916">
                  <c:v>52.56</c:v>
                </c:pt>
                <c:pt idx="917">
                  <c:v>52.84</c:v>
                </c:pt>
                <c:pt idx="918">
                  <c:v>52.730000000000011</c:v>
                </c:pt>
                <c:pt idx="919">
                  <c:v>53.050000000000004</c:v>
                </c:pt>
                <c:pt idx="920">
                  <c:v>52.9</c:v>
                </c:pt>
                <c:pt idx="921">
                  <c:v>53.38</c:v>
                </c:pt>
                <c:pt idx="922">
                  <c:v>53.21</c:v>
                </c:pt>
                <c:pt idx="923">
                  <c:v>53.06</c:v>
                </c:pt>
                <c:pt idx="924">
                  <c:v>53.42</c:v>
                </c:pt>
                <c:pt idx="925">
                  <c:v>53.59</c:v>
                </c:pt>
                <c:pt idx="926">
                  <c:v>53.77</c:v>
                </c:pt>
                <c:pt idx="927">
                  <c:v>53.96</c:v>
                </c:pt>
                <c:pt idx="928">
                  <c:v>54.09</c:v>
                </c:pt>
                <c:pt idx="929">
                  <c:v>53.85</c:v>
                </c:pt>
                <c:pt idx="930">
                  <c:v>53.870000000000005</c:v>
                </c:pt>
                <c:pt idx="931">
                  <c:v>54.11</c:v>
                </c:pt>
                <c:pt idx="932">
                  <c:v>54.35</c:v>
                </c:pt>
                <c:pt idx="933">
                  <c:v>54.13</c:v>
                </c:pt>
                <c:pt idx="934">
                  <c:v>54.54</c:v>
                </c:pt>
                <c:pt idx="935">
                  <c:v>54.71</c:v>
                </c:pt>
                <c:pt idx="936">
                  <c:v>54.35</c:v>
                </c:pt>
                <c:pt idx="937">
                  <c:v>54.910000000000004</c:v>
                </c:pt>
                <c:pt idx="938">
                  <c:v>54.97</c:v>
                </c:pt>
                <c:pt idx="939">
                  <c:v>54.75</c:v>
                </c:pt>
                <c:pt idx="940">
                  <c:v>54.71</c:v>
                </c:pt>
                <c:pt idx="941">
                  <c:v>54.86</c:v>
                </c:pt>
                <c:pt idx="942">
                  <c:v>55.04</c:v>
                </c:pt>
                <c:pt idx="943">
                  <c:v>55.38</c:v>
                </c:pt>
                <c:pt idx="944">
                  <c:v>54.95</c:v>
                </c:pt>
                <c:pt idx="945">
                  <c:v>55.38</c:v>
                </c:pt>
                <c:pt idx="946">
                  <c:v>55.38</c:v>
                </c:pt>
                <c:pt idx="947">
                  <c:v>55.550000000000004</c:v>
                </c:pt>
                <c:pt idx="948">
                  <c:v>55.440000000000005</c:v>
                </c:pt>
                <c:pt idx="949">
                  <c:v>55.74</c:v>
                </c:pt>
                <c:pt idx="950">
                  <c:v>55.510000000000005</c:v>
                </c:pt>
                <c:pt idx="951">
                  <c:v>55.85</c:v>
                </c:pt>
                <c:pt idx="952">
                  <c:v>55.75</c:v>
                </c:pt>
                <c:pt idx="953">
                  <c:v>56.11</c:v>
                </c:pt>
                <c:pt idx="954">
                  <c:v>56.24</c:v>
                </c:pt>
                <c:pt idx="955">
                  <c:v>55.790000000000013</c:v>
                </c:pt>
                <c:pt idx="956">
                  <c:v>55.85</c:v>
                </c:pt>
                <c:pt idx="957">
                  <c:v>55.940000000000005</c:v>
                </c:pt>
                <c:pt idx="958">
                  <c:v>55.9</c:v>
                </c:pt>
                <c:pt idx="959">
                  <c:v>56.35</c:v>
                </c:pt>
                <c:pt idx="960">
                  <c:v>56.220000000000013</c:v>
                </c:pt>
                <c:pt idx="961">
                  <c:v>56.02</c:v>
                </c:pt>
                <c:pt idx="962">
                  <c:v>56.480000000000004</c:v>
                </c:pt>
                <c:pt idx="963">
                  <c:v>56.33</c:v>
                </c:pt>
                <c:pt idx="964">
                  <c:v>56.24</c:v>
                </c:pt>
                <c:pt idx="965">
                  <c:v>56.74</c:v>
                </c:pt>
                <c:pt idx="966">
                  <c:v>56.43</c:v>
                </c:pt>
                <c:pt idx="967">
                  <c:v>56.67</c:v>
                </c:pt>
                <c:pt idx="968">
                  <c:v>56.52</c:v>
                </c:pt>
                <c:pt idx="969">
                  <c:v>56.74</c:v>
                </c:pt>
                <c:pt idx="970">
                  <c:v>56.89</c:v>
                </c:pt>
                <c:pt idx="971">
                  <c:v>56.71</c:v>
                </c:pt>
                <c:pt idx="972">
                  <c:v>56.84</c:v>
                </c:pt>
                <c:pt idx="973">
                  <c:v>56.86</c:v>
                </c:pt>
                <c:pt idx="974">
                  <c:v>56.97</c:v>
                </c:pt>
                <c:pt idx="975">
                  <c:v>56.97</c:v>
                </c:pt>
                <c:pt idx="976">
                  <c:v>52.84</c:v>
                </c:pt>
              </c:numCache>
            </c:numRef>
          </c:yVal>
          <c:smooth val="0"/>
        </c:ser>
        <c:ser>
          <c:idx val="4"/>
          <c:order val="2"/>
          <c:spPr>
            <a:ln w="28575">
              <a:solidFill>
                <a:schemeClr val="tx1"/>
              </a:solidFill>
              <a:prstDash val="sysDash"/>
            </a:ln>
          </c:spPr>
          <c:xVal>
            <c:numRef>
              <c:f>A80FSV!$AE$14:$AE$15</c:f>
              <c:numCache>
                <c:formatCode>General</c:formatCode>
                <c:ptCount val="2"/>
                <c:pt idx="0">
                  <c:v>17</c:v>
                </c:pt>
                <c:pt idx="1">
                  <c:v>17</c:v>
                </c:pt>
              </c:numCache>
            </c:numRef>
          </c:xVal>
          <c:yVal>
            <c:numRef>
              <c:f>A80FSV!$AF$14:$AF$15</c:f>
              <c:numCache>
                <c:formatCode>General</c:formatCode>
                <c:ptCount val="2"/>
                <c:pt idx="0">
                  <c:v>0</c:v>
                </c:pt>
                <c:pt idx="1">
                  <c:v>70</c:v>
                </c:pt>
              </c:numCache>
            </c:numRef>
          </c:yVal>
          <c:smooth val="0"/>
        </c:ser>
        <c:ser>
          <c:idx val="3"/>
          <c:order val="3"/>
          <c:spPr>
            <a:ln w="28575">
              <a:solidFill>
                <a:schemeClr val="tx1"/>
              </a:solidFill>
              <a:prstDash val="sysDash"/>
            </a:ln>
          </c:spPr>
          <c:xVal>
            <c:numRef>
              <c:f>A80FSV!$AE$11:$AE$12</c:f>
              <c:numCache>
                <c:formatCode>General</c:formatCode>
                <c:ptCount val="2"/>
                <c:pt idx="0">
                  <c:v>13.9</c:v>
                </c:pt>
                <c:pt idx="1">
                  <c:v>13.9</c:v>
                </c:pt>
              </c:numCache>
            </c:numRef>
          </c:xVal>
          <c:yVal>
            <c:numRef>
              <c:f>A80FSV!$AF$11:$AF$12</c:f>
              <c:numCache>
                <c:formatCode>General</c:formatCode>
                <c:ptCount val="2"/>
                <c:pt idx="0">
                  <c:v>0</c:v>
                </c:pt>
                <c:pt idx="1">
                  <c:v>70</c:v>
                </c:pt>
              </c:numCache>
            </c:numRef>
          </c:yVal>
          <c:smooth val="0"/>
        </c:ser>
        <c:ser>
          <c:idx val="5"/>
          <c:order val="4"/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A80FSV!$J$1204:$J$1553</c:f>
              <c:numCache>
                <c:formatCode>General</c:formatCode>
                <c:ptCount val="350"/>
                <c:pt idx="0">
                  <c:v>15.52</c:v>
                </c:pt>
                <c:pt idx="1">
                  <c:v>15.52</c:v>
                </c:pt>
                <c:pt idx="2">
                  <c:v>15.52</c:v>
                </c:pt>
                <c:pt idx="3">
                  <c:v>15.48</c:v>
                </c:pt>
                <c:pt idx="4">
                  <c:v>15.43</c:v>
                </c:pt>
                <c:pt idx="5">
                  <c:v>15.48</c:v>
                </c:pt>
                <c:pt idx="6">
                  <c:v>15.52</c:v>
                </c:pt>
                <c:pt idx="7">
                  <c:v>15.57</c:v>
                </c:pt>
                <c:pt idx="8">
                  <c:v>15.610000000000001</c:v>
                </c:pt>
                <c:pt idx="9">
                  <c:v>15.57</c:v>
                </c:pt>
                <c:pt idx="10">
                  <c:v>15.57</c:v>
                </c:pt>
                <c:pt idx="11">
                  <c:v>15.57</c:v>
                </c:pt>
                <c:pt idx="12">
                  <c:v>15.57</c:v>
                </c:pt>
                <c:pt idx="13">
                  <c:v>15.52</c:v>
                </c:pt>
                <c:pt idx="14">
                  <c:v>15.57</c:v>
                </c:pt>
                <c:pt idx="15">
                  <c:v>15.610000000000001</c:v>
                </c:pt>
                <c:pt idx="16">
                  <c:v>15.660000000000002</c:v>
                </c:pt>
                <c:pt idx="17">
                  <c:v>15.660000000000002</c:v>
                </c:pt>
                <c:pt idx="18">
                  <c:v>15.610000000000001</c:v>
                </c:pt>
                <c:pt idx="19">
                  <c:v>15.610000000000001</c:v>
                </c:pt>
                <c:pt idx="20">
                  <c:v>15.610000000000001</c:v>
                </c:pt>
                <c:pt idx="21">
                  <c:v>15.610000000000001</c:v>
                </c:pt>
                <c:pt idx="22">
                  <c:v>15.660000000000002</c:v>
                </c:pt>
                <c:pt idx="23">
                  <c:v>15.610000000000001</c:v>
                </c:pt>
                <c:pt idx="24">
                  <c:v>15.660000000000002</c:v>
                </c:pt>
                <c:pt idx="25">
                  <c:v>15.660000000000002</c:v>
                </c:pt>
                <c:pt idx="26">
                  <c:v>15.750000000000002</c:v>
                </c:pt>
                <c:pt idx="27">
                  <c:v>15.709999999999999</c:v>
                </c:pt>
                <c:pt idx="28">
                  <c:v>15.660000000000002</c:v>
                </c:pt>
                <c:pt idx="29">
                  <c:v>15.709999999999999</c:v>
                </c:pt>
                <c:pt idx="30">
                  <c:v>15.709999999999999</c:v>
                </c:pt>
                <c:pt idx="31">
                  <c:v>15.660000000000002</c:v>
                </c:pt>
                <c:pt idx="32">
                  <c:v>15.660000000000002</c:v>
                </c:pt>
                <c:pt idx="33">
                  <c:v>15.610000000000001</c:v>
                </c:pt>
                <c:pt idx="34">
                  <c:v>15.660000000000002</c:v>
                </c:pt>
                <c:pt idx="35">
                  <c:v>15.709999999999999</c:v>
                </c:pt>
                <c:pt idx="36">
                  <c:v>15.660000000000002</c:v>
                </c:pt>
                <c:pt idx="37">
                  <c:v>15.660000000000002</c:v>
                </c:pt>
                <c:pt idx="38">
                  <c:v>15.660000000000002</c:v>
                </c:pt>
                <c:pt idx="39">
                  <c:v>15.709999999999999</c:v>
                </c:pt>
                <c:pt idx="40">
                  <c:v>15.660000000000002</c:v>
                </c:pt>
                <c:pt idx="41">
                  <c:v>15.660000000000002</c:v>
                </c:pt>
                <c:pt idx="42">
                  <c:v>15.660000000000002</c:v>
                </c:pt>
                <c:pt idx="43">
                  <c:v>15.660000000000002</c:v>
                </c:pt>
                <c:pt idx="44">
                  <c:v>15.709999999999999</c:v>
                </c:pt>
                <c:pt idx="45">
                  <c:v>15.709999999999999</c:v>
                </c:pt>
                <c:pt idx="46">
                  <c:v>15.709999999999999</c:v>
                </c:pt>
                <c:pt idx="47">
                  <c:v>15.709999999999999</c:v>
                </c:pt>
                <c:pt idx="48">
                  <c:v>15.709999999999999</c:v>
                </c:pt>
                <c:pt idx="49">
                  <c:v>15.709999999999999</c:v>
                </c:pt>
                <c:pt idx="50">
                  <c:v>15.750000000000002</c:v>
                </c:pt>
                <c:pt idx="51">
                  <c:v>15.709999999999999</c:v>
                </c:pt>
                <c:pt idx="52">
                  <c:v>15.660000000000002</c:v>
                </c:pt>
                <c:pt idx="53">
                  <c:v>15.709999999999999</c:v>
                </c:pt>
                <c:pt idx="54">
                  <c:v>15.709999999999999</c:v>
                </c:pt>
                <c:pt idx="55">
                  <c:v>15.750000000000002</c:v>
                </c:pt>
                <c:pt idx="56">
                  <c:v>15.750000000000002</c:v>
                </c:pt>
                <c:pt idx="57">
                  <c:v>15.750000000000002</c:v>
                </c:pt>
                <c:pt idx="58">
                  <c:v>15.750000000000002</c:v>
                </c:pt>
                <c:pt idx="59">
                  <c:v>15.8</c:v>
                </c:pt>
                <c:pt idx="60">
                  <c:v>15.750000000000002</c:v>
                </c:pt>
                <c:pt idx="61">
                  <c:v>15.750000000000002</c:v>
                </c:pt>
                <c:pt idx="62">
                  <c:v>15.750000000000002</c:v>
                </c:pt>
                <c:pt idx="63">
                  <c:v>15.750000000000002</c:v>
                </c:pt>
                <c:pt idx="64">
                  <c:v>15.8</c:v>
                </c:pt>
                <c:pt idx="65">
                  <c:v>15.8</c:v>
                </c:pt>
                <c:pt idx="66">
                  <c:v>15.8</c:v>
                </c:pt>
                <c:pt idx="67">
                  <c:v>15.750000000000002</c:v>
                </c:pt>
                <c:pt idx="68">
                  <c:v>15.750000000000002</c:v>
                </c:pt>
                <c:pt idx="69">
                  <c:v>15.750000000000002</c:v>
                </c:pt>
                <c:pt idx="70">
                  <c:v>15.750000000000002</c:v>
                </c:pt>
                <c:pt idx="71">
                  <c:v>15.709999999999999</c:v>
                </c:pt>
                <c:pt idx="72">
                  <c:v>15.750000000000002</c:v>
                </c:pt>
                <c:pt idx="73">
                  <c:v>15.8</c:v>
                </c:pt>
                <c:pt idx="74">
                  <c:v>15.8</c:v>
                </c:pt>
                <c:pt idx="75">
                  <c:v>15.750000000000002</c:v>
                </c:pt>
                <c:pt idx="76">
                  <c:v>15.750000000000002</c:v>
                </c:pt>
                <c:pt idx="77">
                  <c:v>15.8</c:v>
                </c:pt>
                <c:pt idx="78">
                  <c:v>15.750000000000002</c:v>
                </c:pt>
                <c:pt idx="79">
                  <c:v>15.750000000000002</c:v>
                </c:pt>
                <c:pt idx="80">
                  <c:v>15.750000000000002</c:v>
                </c:pt>
                <c:pt idx="81">
                  <c:v>15.750000000000002</c:v>
                </c:pt>
                <c:pt idx="82">
                  <c:v>15.750000000000002</c:v>
                </c:pt>
                <c:pt idx="83">
                  <c:v>15.750000000000002</c:v>
                </c:pt>
                <c:pt idx="84">
                  <c:v>15.8</c:v>
                </c:pt>
                <c:pt idx="85">
                  <c:v>15.8</c:v>
                </c:pt>
                <c:pt idx="86">
                  <c:v>15.8</c:v>
                </c:pt>
                <c:pt idx="87">
                  <c:v>15.750000000000002</c:v>
                </c:pt>
                <c:pt idx="88">
                  <c:v>15.750000000000002</c:v>
                </c:pt>
                <c:pt idx="89">
                  <c:v>15.750000000000002</c:v>
                </c:pt>
                <c:pt idx="90">
                  <c:v>15.750000000000002</c:v>
                </c:pt>
                <c:pt idx="91">
                  <c:v>15.8</c:v>
                </c:pt>
                <c:pt idx="92">
                  <c:v>15.8</c:v>
                </c:pt>
                <c:pt idx="93">
                  <c:v>15.850000000000007</c:v>
                </c:pt>
                <c:pt idx="94">
                  <c:v>15.8</c:v>
                </c:pt>
                <c:pt idx="95">
                  <c:v>15.8</c:v>
                </c:pt>
                <c:pt idx="96">
                  <c:v>15.8</c:v>
                </c:pt>
                <c:pt idx="97">
                  <c:v>15.8</c:v>
                </c:pt>
                <c:pt idx="98">
                  <c:v>15.8</c:v>
                </c:pt>
                <c:pt idx="99">
                  <c:v>15.8</c:v>
                </c:pt>
                <c:pt idx="100">
                  <c:v>15.8</c:v>
                </c:pt>
                <c:pt idx="101">
                  <c:v>15.850000000000007</c:v>
                </c:pt>
                <c:pt idx="102">
                  <c:v>15.850000000000007</c:v>
                </c:pt>
                <c:pt idx="103">
                  <c:v>15.8</c:v>
                </c:pt>
                <c:pt idx="104">
                  <c:v>15.8</c:v>
                </c:pt>
                <c:pt idx="105">
                  <c:v>15.850000000000007</c:v>
                </c:pt>
                <c:pt idx="106">
                  <c:v>15.8</c:v>
                </c:pt>
                <c:pt idx="107">
                  <c:v>15.8</c:v>
                </c:pt>
                <c:pt idx="108">
                  <c:v>15.8</c:v>
                </c:pt>
                <c:pt idx="109">
                  <c:v>15.8</c:v>
                </c:pt>
                <c:pt idx="110">
                  <c:v>15.8</c:v>
                </c:pt>
                <c:pt idx="111">
                  <c:v>15.8</c:v>
                </c:pt>
                <c:pt idx="112">
                  <c:v>15.850000000000007</c:v>
                </c:pt>
                <c:pt idx="113">
                  <c:v>15.850000000000007</c:v>
                </c:pt>
                <c:pt idx="114">
                  <c:v>15.850000000000007</c:v>
                </c:pt>
                <c:pt idx="115">
                  <c:v>15.8</c:v>
                </c:pt>
                <c:pt idx="116">
                  <c:v>15.8</c:v>
                </c:pt>
                <c:pt idx="117">
                  <c:v>15.709999999999999</c:v>
                </c:pt>
                <c:pt idx="118">
                  <c:v>15.709999999999999</c:v>
                </c:pt>
                <c:pt idx="119">
                  <c:v>15.750000000000002</c:v>
                </c:pt>
                <c:pt idx="120">
                  <c:v>15.750000000000002</c:v>
                </c:pt>
                <c:pt idx="121">
                  <c:v>15.750000000000002</c:v>
                </c:pt>
                <c:pt idx="122">
                  <c:v>15.750000000000002</c:v>
                </c:pt>
                <c:pt idx="123">
                  <c:v>15.8</c:v>
                </c:pt>
                <c:pt idx="124">
                  <c:v>15.750000000000002</c:v>
                </c:pt>
                <c:pt idx="125">
                  <c:v>15.750000000000002</c:v>
                </c:pt>
                <c:pt idx="126">
                  <c:v>15.750000000000002</c:v>
                </c:pt>
                <c:pt idx="127">
                  <c:v>15.750000000000002</c:v>
                </c:pt>
                <c:pt idx="128">
                  <c:v>15.750000000000002</c:v>
                </c:pt>
                <c:pt idx="129">
                  <c:v>15.8</c:v>
                </c:pt>
                <c:pt idx="130">
                  <c:v>15.750000000000002</c:v>
                </c:pt>
                <c:pt idx="131">
                  <c:v>15.8</c:v>
                </c:pt>
                <c:pt idx="132">
                  <c:v>15.8</c:v>
                </c:pt>
                <c:pt idx="133">
                  <c:v>15.8</c:v>
                </c:pt>
                <c:pt idx="134">
                  <c:v>15.8</c:v>
                </c:pt>
                <c:pt idx="135">
                  <c:v>15.850000000000007</c:v>
                </c:pt>
                <c:pt idx="136">
                  <c:v>15.750000000000002</c:v>
                </c:pt>
                <c:pt idx="137">
                  <c:v>15.8</c:v>
                </c:pt>
                <c:pt idx="138">
                  <c:v>15.8</c:v>
                </c:pt>
                <c:pt idx="139">
                  <c:v>15.850000000000007</c:v>
                </c:pt>
                <c:pt idx="140">
                  <c:v>15.850000000000007</c:v>
                </c:pt>
                <c:pt idx="141">
                  <c:v>15.850000000000007</c:v>
                </c:pt>
                <c:pt idx="142">
                  <c:v>15.8</c:v>
                </c:pt>
                <c:pt idx="143">
                  <c:v>15.8</c:v>
                </c:pt>
                <c:pt idx="144">
                  <c:v>15.850000000000007</c:v>
                </c:pt>
                <c:pt idx="145">
                  <c:v>15.850000000000007</c:v>
                </c:pt>
                <c:pt idx="146">
                  <c:v>15.8</c:v>
                </c:pt>
                <c:pt idx="147">
                  <c:v>15.8</c:v>
                </c:pt>
                <c:pt idx="148">
                  <c:v>15.8</c:v>
                </c:pt>
                <c:pt idx="149">
                  <c:v>15.850000000000007</c:v>
                </c:pt>
                <c:pt idx="150">
                  <c:v>15.850000000000007</c:v>
                </c:pt>
                <c:pt idx="151">
                  <c:v>15.850000000000007</c:v>
                </c:pt>
                <c:pt idx="152">
                  <c:v>15.8</c:v>
                </c:pt>
                <c:pt idx="153">
                  <c:v>15.850000000000007</c:v>
                </c:pt>
                <c:pt idx="154">
                  <c:v>15.8</c:v>
                </c:pt>
                <c:pt idx="155">
                  <c:v>15.750000000000002</c:v>
                </c:pt>
                <c:pt idx="156">
                  <c:v>15.8</c:v>
                </c:pt>
                <c:pt idx="157">
                  <c:v>15.8</c:v>
                </c:pt>
                <c:pt idx="158">
                  <c:v>15.8</c:v>
                </c:pt>
                <c:pt idx="159">
                  <c:v>15.8</c:v>
                </c:pt>
                <c:pt idx="160">
                  <c:v>15.8</c:v>
                </c:pt>
                <c:pt idx="161">
                  <c:v>15.850000000000007</c:v>
                </c:pt>
                <c:pt idx="162">
                  <c:v>15.850000000000007</c:v>
                </c:pt>
                <c:pt idx="163">
                  <c:v>15.8</c:v>
                </c:pt>
                <c:pt idx="164">
                  <c:v>15.8</c:v>
                </c:pt>
                <c:pt idx="165">
                  <c:v>15.8</c:v>
                </c:pt>
                <c:pt idx="166">
                  <c:v>15.8</c:v>
                </c:pt>
                <c:pt idx="167">
                  <c:v>15.8</c:v>
                </c:pt>
                <c:pt idx="168">
                  <c:v>15.8</c:v>
                </c:pt>
                <c:pt idx="169">
                  <c:v>15.8</c:v>
                </c:pt>
                <c:pt idx="170">
                  <c:v>15.850000000000007</c:v>
                </c:pt>
                <c:pt idx="171">
                  <c:v>15.8</c:v>
                </c:pt>
                <c:pt idx="172">
                  <c:v>15.8</c:v>
                </c:pt>
                <c:pt idx="173">
                  <c:v>15.750000000000002</c:v>
                </c:pt>
                <c:pt idx="174">
                  <c:v>15.750000000000002</c:v>
                </c:pt>
                <c:pt idx="175">
                  <c:v>15.750000000000002</c:v>
                </c:pt>
                <c:pt idx="176">
                  <c:v>15.8</c:v>
                </c:pt>
                <c:pt idx="177">
                  <c:v>15.8</c:v>
                </c:pt>
                <c:pt idx="178">
                  <c:v>15.850000000000007</c:v>
                </c:pt>
                <c:pt idx="179">
                  <c:v>15.8</c:v>
                </c:pt>
                <c:pt idx="180">
                  <c:v>15.8</c:v>
                </c:pt>
                <c:pt idx="181">
                  <c:v>15.8</c:v>
                </c:pt>
                <c:pt idx="182">
                  <c:v>15.8</c:v>
                </c:pt>
                <c:pt idx="183">
                  <c:v>15.750000000000002</c:v>
                </c:pt>
                <c:pt idx="184">
                  <c:v>15.750000000000002</c:v>
                </c:pt>
                <c:pt idx="185">
                  <c:v>15.8</c:v>
                </c:pt>
                <c:pt idx="186">
                  <c:v>15.8</c:v>
                </c:pt>
                <c:pt idx="187">
                  <c:v>15.8</c:v>
                </c:pt>
                <c:pt idx="188">
                  <c:v>15.8</c:v>
                </c:pt>
                <c:pt idx="189">
                  <c:v>15.8</c:v>
                </c:pt>
                <c:pt idx="190">
                  <c:v>15.8</c:v>
                </c:pt>
                <c:pt idx="191">
                  <c:v>15.8</c:v>
                </c:pt>
                <c:pt idx="192">
                  <c:v>15.8</c:v>
                </c:pt>
                <c:pt idx="193">
                  <c:v>15.8</c:v>
                </c:pt>
                <c:pt idx="194">
                  <c:v>15.850000000000007</c:v>
                </c:pt>
                <c:pt idx="195">
                  <c:v>15.8</c:v>
                </c:pt>
                <c:pt idx="196">
                  <c:v>15.8</c:v>
                </c:pt>
                <c:pt idx="197">
                  <c:v>15.850000000000007</c:v>
                </c:pt>
                <c:pt idx="198">
                  <c:v>15.890000000000002</c:v>
                </c:pt>
                <c:pt idx="199">
                  <c:v>15.850000000000007</c:v>
                </c:pt>
                <c:pt idx="200">
                  <c:v>15.850000000000007</c:v>
                </c:pt>
                <c:pt idx="201">
                  <c:v>15.8</c:v>
                </c:pt>
                <c:pt idx="202">
                  <c:v>15.8</c:v>
                </c:pt>
                <c:pt idx="203">
                  <c:v>15.750000000000002</c:v>
                </c:pt>
                <c:pt idx="204">
                  <c:v>15.8</c:v>
                </c:pt>
                <c:pt idx="205">
                  <c:v>15.8</c:v>
                </c:pt>
                <c:pt idx="206">
                  <c:v>15.8</c:v>
                </c:pt>
                <c:pt idx="207">
                  <c:v>15.8</c:v>
                </c:pt>
                <c:pt idx="208">
                  <c:v>15.8</c:v>
                </c:pt>
                <c:pt idx="209">
                  <c:v>15.850000000000007</c:v>
                </c:pt>
                <c:pt idx="210">
                  <c:v>15.850000000000007</c:v>
                </c:pt>
                <c:pt idx="211">
                  <c:v>15.8</c:v>
                </c:pt>
                <c:pt idx="212">
                  <c:v>15.8</c:v>
                </c:pt>
                <c:pt idx="213">
                  <c:v>15.8</c:v>
                </c:pt>
                <c:pt idx="214">
                  <c:v>15.8</c:v>
                </c:pt>
                <c:pt idx="215">
                  <c:v>15.850000000000007</c:v>
                </c:pt>
                <c:pt idx="216">
                  <c:v>15.850000000000007</c:v>
                </c:pt>
                <c:pt idx="217">
                  <c:v>15.8</c:v>
                </c:pt>
                <c:pt idx="218">
                  <c:v>15.8</c:v>
                </c:pt>
                <c:pt idx="219">
                  <c:v>15.8</c:v>
                </c:pt>
                <c:pt idx="220">
                  <c:v>15.8</c:v>
                </c:pt>
                <c:pt idx="221">
                  <c:v>15.8</c:v>
                </c:pt>
                <c:pt idx="222">
                  <c:v>15.8</c:v>
                </c:pt>
                <c:pt idx="223">
                  <c:v>15.8</c:v>
                </c:pt>
                <c:pt idx="224">
                  <c:v>15.8</c:v>
                </c:pt>
                <c:pt idx="225">
                  <c:v>15.8</c:v>
                </c:pt>
                <c:pt idx="226">
                  <c:v>15.8</c:v>
                </c:pt>
                <c:pt idx="227">
                  <c:v>15.8</c:v>
                </c:pt>
                <c:pt idx="228">
                  <c:v>15.8</c:v>
                </c:pt>
                <c:pt idx="229">
                  <c:v>15.750000000000002</c:v>
                </c:pt>
                <c:pt idx="230">
                  <c:v>15.750000000000002</c:v>
                </c:pt>
                <c:pt idx="231">
                  <c:v>15.750000000000002</c:v>
                </c:pt>
                <c:pt idx="232">
                  <c:v>15.750000000000002</c:v>
                </c:pt>
                <c:pt idx="233">
                  <c:v>15.750000000000002</c:v>
                </c:pt>
                <c:pt idx="234">
                  <c:v>15.8</c:v>
                </c:pt>
                <c:pt idx="235">
                  <c:v>15.850000000000007</c:v>
                </c:pt>
                <c:pt idx="236">
                  <c:v>15.850000000000007</c:v>
                </c:pt>
                <c:pt idx="237">
                  <c:v>15.850000000000007</c:v>
                </c:pt>
                <c:pt idx="238">
                  <c:v>15.850000000000007</c:v>
                </c:pt>
                <c:pt idx="239">
                  <c:v>15.850000000000007</c:v>
                </c:pt>
                <c:pt idx="240">
                  <c:v>15.850000000000007</c:v>
                </c:pt>
                <c:pt idx="241">
                  <c:v>15.850000000000007</c:v>
                </c:pt>
                <c:pt idx="242">
                  <c:v>15.8</c:v>
                </c:pt>
                <c:pt idx="243">
                  <c:v>15.8</c:v>
                </c:pt>
                <c:pt idx="244">
                  <c:v>15.8</c:v>
                </c:pt>
                <c:pt idx="245">
                  <c:v>15.8</c:v>
                </c:pt>
                <c:pt idx="246">
                  <c:v>15.8</c:v>
                </c:pt>
                <c:pt idx="247">
                  <c:v>15.8</c:v>
                </c:pt>
                <c:pt idx="248">
                  <c:v>15.850000000000007</c:v>
                </c:pt>
                <c:pt idx="249">
                  <c:v>15.8</c:v>
                </c:pt>
                <c:pt idx="250">
                  <c:v>15.8</c:v>
                </c:pt>
                <c:pt idx="251">
                  <c:v>15.8</c:v>
                </c:pt>
                <c:pt idx="252">
                  <c:v>15.8</c:v>
                </c:pt>
                <c:pt idx="253">
                  <c:v>15.8</c:v>
                </c:pt>
                <c:pt idx="254">
                  <c:v>15.8</c:v>
                </c:pt>
                <c:pt idx="255">
                  <c:v>15.8</c:v>
                </c:pt>
                <c:pt idx="256">
                  <c:v>15.8</c:v>
                </c:pt>
                <c:pt idx="257">
                  <c:v>15.8</c:v>
                </c:pt>
                <c:pt idx="258">
                  <c:v>15.8</c:v>
                </c:pt>
                <c:pt idx="259">
                  <c:v>15.750000000000002</c:v>
                </c:pt>
                <c:pt idx="260">
                  <c:v>15.8</c:v>
                </c:pt>
                <c:pt idx="261">
                  <c:v>15.8</c:v>
                </c:pt>
                <c:pt idx="262">
                  <c:v>15.8</c:v>
                </c:pt>
                <c:pt idx="263">
                  <c:v>15.850000000000007</c:v>
                </c:pt>
                <c:pt idx="264">
                  <c:v>15.850000000000007</c:v>
                </c:pt>
                <c:pt idx="265">
                  <c:v>15.8</c:v>
                </c:pt>
                <c:pt idx="266">
                  <c:v>15.850000000000007</c:v>
                </c:pt>
                <c:pt idx="267">
                  <c:v>15.850000000000007</c:v>
                </c:pt>
                <c:pt idx="268">
                  <c:v>15.8</c:v>
                </c:pt>
                <c:pt idx="269">
                  <c:v>15.850000000000007</c:v>
                </c:pt>
                <c:pt idx="270">
                  <c:v>15.8</c:v>
                </c:pt>
                <c:pt idx="271">
                  <c:v>15.8</c:v>
                </c:pt>
                <c:pt idx="272">
                  <c:v>15.8</c:v>
                </c:pt>
                <c:pt idx="273">
                  <c:v>15.850000000000007</c:v>
                </c:pt>
                <c:pt idx="274">
                  <c:v>15.850000000000007</c:v>
                </c:pt>
                <c:pt idx="275">
                  <c:v>15.850000000000007</c:v>
                </c:pt>
                <c:pt idx="276">
                  <c:v>15.850000000000007</c:v>
                </c:pt>
                <c:pt idx="277">
                  <c:v>15.890000000000002</c:v>
                </c:pt>
                <c:pt idx="278">
                  <c:v>15.890000000000002</c:v>
                </c:pt>
                <c:pt idx="279">
                  <c:v>15.850000000000007</c:v>
                </c:pt>
                <c:pt idx="280">
                  <c:v>15.8</c:v>
                </c:pt>
                <c:pt idx="281">
                  <c:v>15.850000000000007</c:v>
                </c:pt>
                <c:pt idx="282">
                  <c:v>15.850000000000007</c:v>
                </c:pt>
                <c:pt idx="283">
                  <c:v>15.8</c:v>
                </c:pt>
                <c:pt idx="284">
                  <c:v>15.850000000000007</c:v>
                </c:pt>
                <c:pt idx="285">
                  <c:v>15.8</c:v>
                </c:pt>
                <c:pt idx="286">
                  <c:v>15.8</c:v>
                </c:pt>
                <c:pt idx="287">
                  <c:v>15.750000000000002</c:v>
                </c:pt>
                <c:pt idx="288">
                  <c:v>15.750000000000002</c:v>
                </c:pt>
                <c:pt idx="289">
                  <c:v>15.750000000000002</c:v>
                </c:pt>
                <c:pt idx="290">
                  <c:v>15.750000000000002</c:v>
                </c:pt>
                <c:pt idx="291">
                  <c:v>15.750000000000002</c:v>
                </c:pt>
                <c:pt idx="292">
                  <c:v>15.8</c:v>
                </c:pt>
                <c:pt idx="293">
                  <c:v>15.8</c:v>
                </c:pt>
                <c:pt idx="294">
                  <c:v>15.850000000000007</c:v>
                </c:pt>
                <c:pt idx="295">
                  <c:v>15.8</c:v>
                </c:pt>
                <c:pt idx="296">
                  <c:v>15.8</c:v>
                </c:pt>
                <c:pt idx="297">
                  <c:v>15.8</c:v>
                </c:pt>
                <c:pt idx="298">
                  <c:v>15.8</c:v>
                </c:pt>
                <c:pt idx="299">
                  <c:v>15.8</c:v>
                </c:pt>
                <c:pt idx="300">
                  <c:v>15.8</c:v>
                </c:pt>
                <c:pt idx="301">
                  <c:v>15.850000000000007</c:v>
                </c:pt>
                <c:pt idx="302">
                  <c:v>15.850000000000007</c:v>
                </c:pt>
                <c:pt idx="303">
                  <c:v>15.850000000000007</c:v>
                </c:pt>
                <c:pt idx="304">
                  <c:v>15.850000000000007</c:v>
                </c:pt>
                <c:pt idx="305">
                  <c:v>15.8</c:v>
                </c:pt>
                <c:pt idx="306">
                  <c:v>15.750000000000002</c:v>
                </c:pt>
                <c:pt idx="307">
                  <c:v>15.750000000000002</c:v>
                </c:pt>
                <c:pt idx="308">
                  <c:v>15.8</c:v>
                </c:pt>
                <c:pt idx="309">
                  <c:v>15.750000000000002</c:v>
                </c:pt>
                <c:pt idx="310">
                  <c:v>15.8</c:v>
                </c:pt>
                <c:pt idx="311">
                  <c:v>15.8</c:v>
                </c:pt>
                <c:pt idx="312">
                  <c:v>15.750000000000002</c:v>
                </c:pt>
                <c:pt idx="313">
                  <c:v>15.750000000000002</c:v>
                </c:pt>
                <c:pt idx="314">
                  <c:v>15.8</c:v>
                </c:pt>
                <c:pt idx="315">
                  <c:v>15.8</c:v>
                </c:pt>
                <c:pt idx="316">
                  <c:v>15.8</c:v>
                </c:pt>
                <c:pt idx="317">
                  <c:v>15.8</c:v>
                </c:pt>
                <c:pt idx="318">
                  <c:v>15.8</c:v>
                </c:pt>
                <c:pt idx="319">
                  <c:v>15.8</c:v>
                </c:pt>
                <c:pt idx="320">
                  <c:v>15.850000000000007</c:v>
                </c:pt>
                <c:pt idx="321">
                  <c:v>15.850000000000007</c:v>
                </c:pt>
                <c:pt idx="322">
                  <c:v>15.890000000000002</c:v>
                </c:pt>
                <c:pt idx="323">
                  <c:v>15.890000000000002</c:v>
                </c:pt>
                <c:pt idx="324">
                  <c:v>15.850000000000007</c:v>
                </c:pt>
                <c:pt idx="325">
                  <c:v>15.8</c:v>
                </c:pt>
                <c:pt idx="326">
                  <c:v>15.8</c:v>
                </c:pt>
                <c:pt idx="327">
                  <c:v>15.8</c:v>
                </c:pt>
                <c:pt idx="328">
                  <c:v>15.8</c:v>
                </c:pt>
                <c:pt idx="329">
                  <c:v>15.8</c:v>
                </c:pt>
                <c:pt idx="330">
                  <c:v>15.8</c:v>
                </c:pt>
                <c:pt idx="331">
                  <c:v>15.8</c:v>
                </c:pt>
                <c:pt idx="332">
                  <c:v>15.8</c:v>
                </c:pt>
                <c:pt idx="333">
                  <c:v>15.8</c:v>
                </c:pt>
                <c:pt idx="334">
                  <c:v>15.850000000000007</c:v>
                </c:pt>
                <c:pt idx="335">
                  <c:v>15.8</c:v>
                </c:pt>
                <c:pt idx="336">
                  <c:v>15.8</c:v>
                </c:pt>
                <c:pt idx="337">
                  <c:v>15.8</c:v>
                </c:pt>
                <c:pt idx="338">
                  <c:v>15.8</c:v>
                </c:pt>
                <c:pt idx="339">
                  <c:v>15.850000000000007</c:v>
                </c:pt>
                <c:pt idx="340">
                  <c:v>15.850000000000007</c:v>
                </c:pt>
                <c:pt idx="341">
                  <c:v>15.850000000000007</c:v>
                </c:pt>
                <c:pt idx="342">
                  <c:v>15.850000000000007</c:v>
                </c:pt>
                <c:pt idx="343">
                  <c:v>15.8</c:v>
                </c:pt>
                <c:pt idx="344">
                  <c:v>15.8</c:v>
                </c:pt>
                <c:pt idx="345">
                  <c:v>15.850000000000007</c:v>
                </c:pt>
                <c:pt idx="346">
                  <c:v>15.8</c:v>
                </c:pt>
                <c:pt idx="347">
                  <c:v>15.8</c:v>
                </c:pt>
                <c:pt idx="348">
                  <c:v>15.8</c:v>
                </c:pt>
                <c:pt idx="349">
                  <c:v>15.8</c:v>
                </c:pt>
              </c:numCache>
            </c:numRef>
          </c:yVal>
          <c:smooth val="0"/>
        </c:ser>
        <c:ser>
          <c:idx val="2"/>
          <c:order val="5"/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A80FSV!$J$4:$J$980</c:f>
              <c:numCache>
                <c:formatCode>General</c:formatCode>
                <c:ptCount val="977"/>
                <c:pt idx="0">
                  <c:v>0</c:v>
                </c:pt>
                <c:pt idx="1">
                  <c:v>0</c:v>
                </c:pt>
                <c:pt idx="2">
                  <c:v>0.1800000000000001</c:v>
                </c:pt>
                <c:pt idx="3">
                  <c:v>0.1800000000000001</c:v>
                </c:pt>
                <c:pt idx="4">
                  <c:v>0.1800000000000001</c:v>
                </c:pt>
                <c:pt idx="5">
                  <c:v>0.1800000000000001</c:v>
                </c:pt>
                <c:pt idx="6">
                  <c:v>0.1800000000000001</c:v>
                </c:pt>
                <c:pt idx="7">
                  <c:v>0.23000000000000004</c:v>
                </c:pt>
                <c:pt idx="8">
                  <c:v>0.1800000000000001</c:v>
                </c:pt>
                <c:pt idx="9">
                  <c:v>0.23000000000000004</c:v>
                </c:pt>
                <c:pt idx="10">
                  <c:v>0.1800000000000001</c:v>
                </c:pt>
                <c:pt idx="11">
                  <c:v>0.1800000000000001</c:v>
                </c:pt>
                <c:pt idx="12">
                  <c:v>0.1800000000000001</c:v>
                </c:pt>
                <c:pt idx="13">
                  <c:v>0.1800000000000001</c:v>
                </c:pt>
                <c:pt idx="14">
                  <c:v>0.23000000000000004</c:v>
                </c:pt>
                <c:pt idx="15">
                  <c:v>0.23000000000000004</c:v>
                </c:pt>
                <c:pt idx="16">
                  <c:v>0.23000000000000004</c:v>
                </c:pt>
                <c:pt idx="17">
                  <c:v>0.23000000000000004</c:v>
                </c:pt>
                <c:pt idx="18">
                  <c:v>0.23000000000000004</c:v>
                </c:pt>
                <c:pt idx="19">
                  <c:v>0.27</c:v>
                </c:pt>
                <c:pt idx="20">
                  <c:v>0.27</c:v>
                </c:pt>
                <c:pt idx="21">
                  <c:v>0.27</c:v>
                </c:pt>
                <c:pt idx="22">
                  <c:v>0.23000000000000004</c:v>
                </c:pt>
                <c:pt idx="23">
                  <c:v>0.27</c:v>
                </c:pt>
                <c:pt idx="24">
                  <c:v>0.27</c:v>
                </c:pt>
                <c:pt idx="25">
                  <c:v>0.27</c:v>
                </c:pt>
                <c:pt idx="26">
                  <c:v>0.23000000000000004</c:v>
                </c:pt>
                <c:pt idx="27">
                  <c:v>0.27</c:v>
                </c:pt>
                <c:pt idx="28">
                  <c:v>0.32000000000000023</c:v>
                </c:pt>
                <c:pt idx="29">
                  <c:v>0.4100000000000002</c:v>
                </c:pt>
                <c:pt idx="30">
                  <c:v>0.37000000000000027</c:v>
                </c:pt>
                <c:pt idx="31">
                  <c:v>0.46</c:v>
                </c:pt>
                <c:pt idx="32">
                  <c:v>0.64000000000000068</c:v>
                </c:pt>
                <c:pt idx="33">
                  <c:v>0.74000000000000044</c:v>
                </c:pt>
                <c:pt idx="34">
                  <c:v>0.74000000000000044</c:v>
                </c:pt>
                <c:pt idx="35">
                  <c:v>0.97000000000000042</c:v>
                </c:pt>
                <c:pt idx="36">
                  <c:v>1.06</c:v>
                </c:pt>
                <c:pt idx="37">
                  <c:v>1.1100000000000001</c:v>
                </c:pt>
                <c:pt idx="38">
                  <c:v>1.1100000000000001</c:v>
                </c:pt>
                <c:pt idx="39">
                  <c:v>0.88000000000000012</c:v>
                </c:pt>
                <c:pt idx="40">
                  <c:v>0.92000000000000015</c:v>
                </c:pt>
                <c:pt idx="41">
                  <c:v>0.97000000000000042</c:v>
                </c:pt>
                <c:pt idx="42">
                  <c:v>1.02</c:v>
                </c:pt>
                <c:pt idx="43">
                  <c:v>0.97000000000000042</c:v>
                </c:pt>
                <c:pt idx="44">
                  <c:v>0.88000000000000012</c:v>
                </c:pt>
                <c:pt idx="45">
                  <c:v>0.83000000000000052</c:v>
                </c:pt>
                <c:pt idx="46">
                  <c:v>0.92000000000000015</c:v>
                </c:pt>
                <c:pt idx="47">
                  <c:v>0.97000000000000042</c:v>
                </c:pt>
                <c:pt idx="48">
                  <c:v>0.97000000000000042</c:v>
                </c:pt>
                <c:pt idx="49">
                  <c:v>0.97000000000000042</c:v>
                </c:pt>
                <c:pt idx="50">
                  <c:v>1.1500000000000001</c:v>
                </c:pt>
                <c:pt idx="51">
                  <c:v>1.1100000000000001</c:v>
                </c:pt>
                <c:pt idx="52">
                  <c:v>1.1100000000000001</c:v>
                </c:pt>
                <c:pt idx="53">
                  <c:v>1.06</c:v>
                </c:pt>
                <c:pt idx="54">
                  <c:v>1.25</c:v>
                </c:pt>
                <c:pt idx="55">
                  <c:v>1.06</c:v>
                </c:pt>
                <c:pt idx="56">
                  <c:v>1.02</c:v>
                </c:pt>
                <c:pt idx="57">
                  <c:v>1.2000000000000002</c:v>
                </c:pt>
                <c:pt idx="58">
                  <c:v>1.06</c:v>
                </c:pt>
                <c:pt idx="59">
                  <c:v>1.25</c:v>
                </c:pt>
                <c:pt idx="60">
                  <c:v>1.29</c:v>
                </c:pt>
                <c:pt idx="61">
                  <c:v>1.25</c:v>
                </c:pt>
                <c:pt idx="62">
                  <c:v>1.1500000000000001</c:v>
                </c:pt>
                <c:pt idx="63">
                  <c:v>1.1100000000000001</c:v>
                </c:pt>
                <c:pt idx="64">
                  <c:v>1.2000000000000002</c:v>
                </c:pt>
                <c:pt idx="65">
                  <c:v>1.25</c:v>
                </c:pt>
                <c:pt idx="66">
                  <c:v>1.29</c:v>
                </c:pt>
                <c:pt idx="67">
                  <c:v>1.29</c:v>
                </c:pt>
                <c:pt idx="68">
                  <c:v>1.34</c:v>
                </c:pt>
                <c:pt idx="69">
                  <c:v>1.4300000000000002</c:v>
                </c:pt>
                <c:pt idx="70">
                  <c:v>1.3900000000000001</c:v>
                </c:pt>
                <c:pt idx="71">
                  <c:v>1.48</c:v>
                </c:pt>
                <c:pt idx="72">
                  <c:v>1.4300000000000002</c:v>
                </c:pt>
                <c:pt idx="73">
                  <c:v>1.3900000000000001</c:v>
                </c:pt>
                <c:pt idx="74">
                  <c:v>1.4300000000000002</c:v>
                </c:pt>
                <c:pt idx="75">
                  <c:v>1.57</c:v>
                </c:pt>
                <c:pt idx="76">
                  <c:v>1.34</c:v>
                </c:pt>
                <c:pt idx="77">
                  <c:v>1.34</c:v>
                </c:pt>
                <c:pt idx="78">
                  <c:v>1.3900000000000001</c:v>
                </c:pt>
                <c:pt idx="79">
                  <c:v>1.29</c:v>
                </c:pt>
                <c:pt idx="80">
                  <c:v>1.34</c:v>
                </c:pt>
                <c:pt idx="81">
                  <c:v>1.4300000000000002</c:v>
                </c:pt>
                <c:pt idx="82">
                  <c:v>1.4300000000000002</c:v>
                </c:pt>
                <c:pt idx="83">
                  <c:v>1.3900000000000001</c:v>
                </c:pt>
                <c:pt idx="84">
                  <c:v>1.4300000000000002</c:v>
                </c:pt>
                <c:pt idx="85">
                  <c:v>1.29</c:v>
                </c:pt>
                <c:pt idx="86">
                  <c:v>1.3900000000000001</c:v>
                </c:pt>
                <c:pt idx="87">
                  <c:v>1.4300000000000002</c:v>
                </c:pt>
                <c:pt idx="88">
                  <c:v>1.29</c:v>
                </c:pt>
                <c:pt idx="89">
                  <c:v>1.34</c:v>
                </c:pt>
                <c:pt idx="90">
                  <c:v>1.29</c:v>
                </c:pt>
                <c:pt idx="91">
                  <c:v>1.29</c:v>
                </c:pt>
                <c:pt idx="92">
                  <c:v>1.3900000000000001</c:v>
                </c:pt>
                <c:pt idx="93">
                  <c:v>1.34</c:v>
                </c:pt>
                <c:pt idx="94">
                  <c:v>1.3900000000000001</c:v>
                </c:pt>
                <c:pt idx="95">
                  <c:v>1.4300000000000002</c:v>
                </c:pt>
                <c:pt idx="96">
                  <c:v>1.25</c:v>
                </c:pt>
                <c:pt idx="97">
                  <c:v>1.29</c:v>
                </c:pt>
                <c:pt idx="98">
                  <c:v>1.3900000000000001</c:v>
                </c:pt>
                <c:pt idx="99">
                  <c:v>1.34</c:v>
                </c:pt>
                <c:pt idx="100">
                  <c:v>1.4300000000000002</c:v>
                </c:pt>
                <c:pt idx="101">
                  <c:v>1.34</c:v>
                </c:pt>
                <c:pt idx="102">
                  <c:v>1.34</c:v>
                </c:pt>
                <c:pt idx="103">
                  <c:v>1.4300000000000002</c:v>
                </c:pt>
                <c:pt idx="104">
                  <c:v>1.4300000000000002</c:v>
                </c:pt>
                <c:pt idx="105">
                  <c:v>1.3900000000000001</c:v>
                </c:pt>
                <c:pt idx="106">
                  <c:v>1.3900000000000001</c:v>
                </c:pt>
                <c:pt idx="107">
                  <c:v>1.3900000000000001</c:v>
                </c:pt>
                <c:pt idx="108">
                  <c:v>1.4300000000000002</c:v>
                </c:pt>
                <c:pt idx="109">
                  <c:v>1.48</c:v>
                </c:pt>
                <c:pt idx="110">
                  <c:v>1.48</c:v>
                </c:pt>
                <c:pt idx="111">
                  <c:v>1.4300000000000002</c:v>
                </c:pt>
                <c:pt idx="112">
                  <c:v>1.4300000000000002</c:v>
                </c:pt>
                <c:pt idx="113">
                  <c:v>1.34</c:v>
                </c:pt>
                <c:pt idx="114">
                  <c:v>1.4300000000000002</c:v>
                </c:pt>
                <c:pt idx="115">
                  <c:v>1.4300000000000002</c:v>
                </c:pt>
                <c:pt idx="116">
                  <c:v>1.29</c:v>
                </c:pt>
                <c:pt idx="117">
                  <c:v>1.52</c:v>
                </c:pt>
                <c:pt idx="118">
                  <c:v>1.57</c:v>
                </c:pt>
                <c:pt idx="119">
                  <c:v>1.2000000000000002</c:v>
                </c:pt>
                <c:pt idx="120">
                  <c:v>1.62</c:v>
                </c:pt>
                <c:pt idx="121">
                  <c:v>1.48</c:v>
                </c:pt>
                <c:pt idx="122">
                  <c:v>1.34</c:v>
                </c:pt>
                <c:pt idx="123">
                  <c:v>1.48</c:v>
                </c:pt>
                <c:pt idx="124">
                  <c:v>1.48</c:v>
                </c:pt>
                <c:pt idx="125">
                  <c:v>1.52</c:v>
                </c:pt>
                <c:pt idx="126">
                  <c:v>1.29</c:v>
                </c:pt>
                <c:pt idx="127">
                  <c:v>1.4300000000000002</c:v>
                </c:pt>
                <c:pt idx="128">
                  <c:v>1.4300000000000002</c:v>
                </c:pt>
                <c:pt idx="129">
                  <c:v>1.52</c:v>
                </c:pt>
                <c:pt idx="130">
                  <c:v>1.3900000000000001</c:v>
                </c:pt>
                <c:pt idx="131">
                  <c:v>1.34</c:v>
                </c:pt>
                <c:pt idx="132">
                  <c:v>1.48</c:v>
                </c:pt>
                <c:pt idx="133">
                  <c:v>1.52</c:v>
                </c:pt>
                <c:pt idx="134">
                  <c:v>1.29</c:v>
                </c:pt>
                <c:pt idx="135">
                  <c:v>1.48</c:v>
                </c:pt>
                <c:pt idx="136">
                  <c:v>1.3900000000000001</c:v>
                </c:pt>
                <c:pt idx="137">
                  <c:v>1.48</c:v>
                </c:pt>
                <c:pt idx="138">
                  <c:v>1.52</c:v>
                </c:pt>
                <c:pt idx="139">
                  <c:v>1.3900000000000001</c:v>
                </c:pt>
                <c:pt idx="140">
                  <c:v>1.52</c:v>
                </c:pt>
                <c:pt idx="141">
                  <c:v>1.29</c:v>
                </c:pt>
                <c:pt idx="142">
                  <c:v>1.71</c:v>
                </c:pt>
                <c:pt idx="143">
                  <c:v>1.52</c:v>
                </c:pt>
                <c:pt idx="144">
                  <c:v>1.52</c:v>
                </c:pt>
                <c:pt idx="145">
                  <c:v>1.4300000000000002</c:v>
                </c:pt>
                <c:pt idx="146">
                  <c:v>1.48</c:v>
                </c:pt>
                <c:pt idx="147">
                  <c:v>1.52</c:v>
                </c:pt>
                <c:pt idx="148">
                  <c:v>1.48</c:v>
                </c:pt>
                <c:pt idx="149">
                  <c:v>1.4300000000000002</c:v>
                </c:pt>
                <c:pt idx="150">
                  <c:v>1.57</c:v>
                </c:pt>
                <c:pt idx="151">
                  <c:v>1.52</c:v>
                </c:pt>
                <c:pt idx="152">
                  <c:v>1.57</c:v>
                </c:pt>
                <c:pt idx="153">
                  <c:v>1.4300000000000002</c:v>
                </c:pt>
                <c:pt idx="154">
                  <c:v>1.3900000000000001</c:v>
                </c:pt>
                <c:pt idx="155">
                  <c:v>1.25</c:v>
                </c:pt>
                <c:pt idx="156">
                  <c:v>1.48</c:v>
                </c:pt>
                <c:pt idx="157">
                  <c:v>1.48</c:v>
                </c:pt>
                <c:pt idx="158">
                  <c:v>1.48</c:v>
                </c:pt>
                <c:pt idx="159">
                  <c:v>1.34</c:v>
                </c:pt>
                <c:pt idx="160">
                  <c:v>1.3900000000000001</c:v>
                </c:pt>
                <c:pt idx="161">
                  <c:v>1.48</c:v>
                </c:pt>
                <c:pt idx="162">
                  <c:v>1.52</c:v>
                </c:pt>
                <c:pt idx="163">
                  <c:v>1.3900000000000001</c:v>
                </c:pt>
                <c:pt idx="164">
                  <c:v>1.62</c:v>
                </c:pt>
                <c:pt idx="165">
                  <c:v>1.52</c:v>
                </c:pt>
                <c:pt idx="166">
                  <c:v>1.62</c:v>
                </c:pt>
                <c:pt idx="167">
                  <c:v>1.52</c:v>
                </c:pt>
                <c:pt idx="168">
                  <c:v>1.52</c:v>
                </c:pt>
                <c:pt idx="169">
                  <c:v>1.52</c:v>
                </c:pt>
                <c:pt idx="170">
                  <c:v>1.48</c:v>
                </c:pt>
                <c:pt idx="171">
                  <c:v>1.3900000000000001</c:v>
                </c:pt>
                <c:pt idx="172">
                  <c:v>1.62</c:v>
                </c:pt>
                <c:pt idx="173">
                  <c:v>1.48</c:v>
                </c:pt>
                <c:pt idx="174">
                  <c:v>1.52</c:v>
                </c:pt>
                <c:pt idx="175">
                  <c:v>1.52</c:v>
                </c:pt>
                <c:pt idx="176">
                  <c:v>1.52</c:v>
                </c:pt>
                <c:pt idx="177">
                  <c:v>1.48</c:v>
                </c:pt>
                <c:pt idx="178">
                  <c:v>1.48</c:v>
                </c:pt>
                <c:pt idx="179">
                  <c:v>1.6600000000000001</c:v>
                </c:pt>
                <c:pt idx="180">
                  <c:v>1.4300000000000002</c:v>
                </c:pt>
                <c:pt idx="181">
                  <c:v>1.4300000000000002</c:v>
                </c:pt>
                <c:pt idx="182">
                  <c:v>1.48</c:v>
                </c:pt>
                <c:pt idx="183">
                  <c:v>1.57</c:v>
                </c:pt>
                <c:pt idx="184">
                  <c:v>1.48</c:v>
                </c:pt>
                <c:pt idx="185">
                  <c:v>1.57</c:v>
                </c:pt>
                <c:pt idx="186">
                  <c:v>1.52</c:v>
                </c:pt>
                <c:pt idx="187">
                  <c:v>1.48</c:v>
                </c:pt>
                <c:pt idx="188">
                  <c:v>1.57</c:v>
                </c:pt>
                <c:pt idx="189">
                  <c:v>1.52</c:v>
                </c:pt>
                <c:pt idx="190">
                  <c:v>1.4300000000000002</c:v>
                </c:pt>
                <c:pt idx="191">
                  <c:v>1.52</c:v>
                </c:pt>
                <c:pt idx="192">
                  <c:v>1.52</c:v>
                </c:pt>
                <c:pt idx="193">
                  <c:v>1.57</c:v>
                </c:pt>
                <c:pt idx="194">
                  <c:v>1.57</c:v>
                </c:pt>
                <c:pt idx="195">
                  <c:v>1.52</c:v>
                </c:pt>
                <c:pt idx="196">
                  <c:v>1.57</c:v>
                </c:pt>
                <c:pt idx="197">
                  <c:v>1.52</c:v>
                </c:pt>
                <c:pt idx="198">
                  <c:v>1.62</c:v>
                </c:pt>
                <c:pt idx="199">
                  <c:v>1.57</c:v>
                </c:pt>
                <c:pt idx="200">
                  <c:v>1.57</c:v>
                </c:pt>
                <c:pt idx="201">
                  <c:v>1.6600000000000001</c:v>
                </c:pt>
                <c:pt idx="202">
                  <c:v>1.52</c:v>
                </c:pt>
                <c:pt idx="203">
                  <c:v>1.6600000000000001</c:v>
                </c:pt>
                <c:pt idx="204">
                  <c:v>1.57</c:v>
                </c:pt>
                <c:pt idx="205">
                  <c:v>1.48</c:v>
                </c:pt>
                <c:pt idx="206">
                  <c:v>1.57</c:v>
                </c:pt>
                <c:pt idx="207">
                  <c:v>1.52</c:v>
                </c:pt>
                <c:pt idx="208">
                  <c:v>1.62</c:v>
                </c:pt>
                <c:pt idx="209">
                  <c:v>1.3900000000000001</c:v>
                </c:pt>
                <c:pt idx="210">
                  <c:v>1.62</c:v>
                </c:pt>
                <c:pt idx="211">
                  <c:v>1.57</c:v>
                </c:pt>
                <c:pt idx="212">
                  <c:v>1.52</c:v>
                </c:pt>
                <c:pt idx="213">
                  <c:v>1.71</c:v>
                </c:pt>
                <c:pt idx="214">
                  <c:v>1.57</c:v>
                </c:pt>
                <c:pt idx="215">
                  <c:v>1.57</c:v>
                </c:pt>
                <c:pt idx="216">
                  <c:v>1.52</c:v>
                </c:pt>
                <c:pt idx="217">
                  <c:v>1.57</c:v>
                </c:pt>
                <c:pt idx="218">
                  <c:v>1.48</c:v>
                </c:pt>
                <c:pt idx="219">
                  <c:v>1.62</c:v>
                </c:pt>
                <c:pt idx="220">
                  <c:v>1.57</c:v>
                </c:pt>
                <c:pt idx="221">
                  <c:v>1.85</c:v>
                </c:pt>
                <c:pt idx="222">
                  <c:v>1.57</c:v>
                </c:pt>
                <c:pt idx="223">
                  <c:v>1.57</c:v>
                </c:pt>
                <c:pt idx="224">
                  <c:v>1.48</c:v>
                </c:pt>
                <c:pt idx="225">
                  <c:v>1.6600000000000001</c:v>
                </c:pt>
                <c:pt idx="226">
                  <c:v>1.52</c:v>
                </c:pt>
                <c:pt idx="227">
                  <c:v>1.48</c:v>
                </c:pt>
                <c:pt idx="228">
                  <c:v>1.57</c:v>
                </c:pt>
                <c:pt idx="229">
                  <c:v>1.57</c:v>
                </c:pt>
                <c:pt idx="230">
                  <c:v>1.57</c:v>
                </c:pt>
                <c:pt idx="231">
                  <c:v>1.52</c:v>
                </c:pt>
                <c:pt idx="232">
                  <c:v>1.48</c:v>
                </c:pt>
                <c:pt idx="233">
                  <c:v>1.3900000000000001</c:v>
                </c:pt>
                <c:pt idx="234">
                  <c:v>1.48</c:v>
                </c:pt>
                <c:pt idx="235">
                  <c:v>1.48</c:v>
                </c:pt>
                <c:pt idx="236">
                  <c:v>1.4300000000000002</c:v>
                </c:pt>
                <c:pt idx="237">
                  <c:v>1.4300000000000002</c:v>
                </c:pt>
                <c:pt idx="238">
                  <c:v>1.57</c:v>
                </c:pt>
                <c:pt idx="239">
                  <c:v>1.57</c:v>
                </c:pt>
                <c:pt idx="240">
                  <c:v>1.4300000000000002</c:v>
                </c:pt>
                <c:pt idx="241">
                  <c:v>1.57</c:v>
                </c:pt>
                <c:pt idx="242">
                  <c:v>1.57</c:v>
                </c:pt>
                <c:pt idx="243">
                  <c:v>1.6600000000000001</c:v>
                </c:pt>
                <c:pt idx="244">
                  <c:v>1.57</c:v>
                </c:pt>
                <c:pt idx="245">
                  <c:v>1.52</c:v>
                </c:pt>
                <c:pt idx="246">
                  <c:v>1.52</c:v>
                </c:pt>
                <c:pt idx="247">
                  <c:v>1.52</c:v>
                </c:pt>
                <c:pt idx="248">
                  <c:v>1.57</c:v>
                </c:pt>
                <c:pt idx="249">
                  <c:v>1.57</c:v>
                </c:pt>
                <c:pt idx="250">
                  <c:v>1.4300000000000002</c:v>
                </c:pt>
                <c:pt idx="251">
                  <c:v>1.48</c:v>
                </c:pt>
                <c:pt idx="252">
                  <c:v>1.57</c:v>
                </c:pt>
                <c:pt idx="253">
                  <c:v>1.57</c:v>
                </c:pt>
                <c:pt idx="254">
                  <c:v>1.52</c:v>
                </c:pt>
                <c:pt idx="255">
                  <c:v>1.52</c:v>
                </c:pt>
                <c:pt idx="256">
                  <c:v>1.48</c:v>
                </c:pt>
                <c:pt idx="257">
                  <c:v>1.52</c:v>
                </c:pt>
                <c:pt idx="258">
                  <c:v>1.57</c:v>
                </c:pt>
                <c:pt idx="259">
                  <c:v>1.34</c:v>
                </c:pt>
                <c:pt idx="260">
                  <c:v>1.62</c:v>
                </c:pt>
                <c:pt idx="261">
                  <c:v>1.71</c:v>
                </c:pt>
                <c:pt idx="262">
                  <c:v>1.6600000000000001</c:v>
                </c:pt>
                <c:pt idx="263">
                  <c:v>1.62</c:v>
                </c:pt>
                <c:pt idx="264">
                  <c:v>1.52</c:v>
                </c:pt>
                <c:pt idx="265">
                  <c:v>1.6600000000000001</c:v>
                </c:pt>
                <c:pt idx="266">
                  <c:v>1.52</c:v>
                </c:pt>
                <c:pt idx="267">
                  <c:v>1.62</c:v>
                </c:pt>
                <c:pt idx="268">
                  <c:v>1.48</c:v>
                </c:pt>
                <c:pt idx="269">
                  <c:v>1.52</c:v>
                </c:pt>
                <c:pt idx="270">
                  <c:v>1.62</c:v>
                </c:pt>
                <c:pt idx="271">
                  <c:v>1.52</c:v>
                </c:pt>
                <c:pt idx="272">
                  <c:v>1.48</c:v>
                </c:pt>
                <c:pt idx="273">
                  <c:v>1.48</c:v>
                </c:pt>
                <c:pt idx="274">
                  <c:v>1.4300000000000002</c:v>
                </c:pt>
                <c:pt idx="275">
                  <c:v>1.34</c:v>
                </c:pt>
                <c:pt idx="276">
                  <c:v>1.48</c:v>
                </c:pt>
                <c:pt idx="277">
                  <c:v>1.62</c:v>
                </c:pt>
                <c:pt idx="278">
                  <c:v>1.8000000000000003</c:v>
                </c:pt>
                <c:pt idx="279">
                  <c:v>1.48</c:v>
                </c:pt>
                <c:pt idx="280">
                  <c:v>1.48</c:v>
                </c:pt>
                <c:pt idx="281">
                  <c:v>1.57</c:v>
                </c:pt>
                <c:pt idx="282">
                  <c:v>1.48</c:v>
                </c:pt>
                <c:pt idx="283">
                  <c:v>1.62</c:v>
                </c:pt>
                <c:pt idx="284">
                  <c:v>1.57</c:v>
                </c:pt>
                <c:pt idx="285">
                  <c:v>1.52</c:v>
                </c:pt>
                <c:pt idx="286">
                  <c:v>1.57</c:v>
                </c:pt>
                <c:pt idx="287">
                  <c:v>1.52</c:v>
                </c:pt>
                <c:pt idx="288">
                  <c:v>1.62</c:v>
                </c:pt>
                <c:pt idx="289">
                  <c:v>1.52</c:v>
                </c:pt>
                <c:pt idx="290">
                  <c:v>1.62</c:v>
                </c:pt>
                <c:pt idx="291">
                  <c:v>1.52</c:v>
                </c:pt>
                <c:pt idx="292">
                  <c:v>1.57</c:v>
                </c:pt>
                <c:pt idx="293">
                  <c:v>1.48</c:v>
                </c:pt>
                <c:pt idx="294">
                  <c:v>1.62</c:v>
                </c:pt>
                <c:pt idx="295">
                  <c:v>1.57</c:v>
                </c:pt>
                <c:pt idx="296">
                  <c:v>1.57</c:v>
                </c:pt>
                <c:pt idx="297">
                  <c:v>1.57</c:v>
                </c:pt>
                <c:pt idx="298">
                  <c:v>1.62</c:v>
                </c:pt>
                <c:pt idx="299">
                  <c:v>1.4300000000000002</c:v>
                </c:pt>
                <c:pt idx="300">
                  <c:v>1.62</c:v>
                </c:pt>
                <c:pt idx="301">
                  <c:v>1.4300000000000002</c:v>
                </c:pt>
                <c:pt idx="302">
                  <c:v>1.57</c:v>
                </c:pt>
                <c:pt idx="303">
                  <c:v>1.57</c:v>
                </c:pt>
                <c:pt idx="304">
                  <c:v>1.57</c:v>
                </c:pt>
                <c:pt idx="305">
                  <c:v>1.7600000000000002</c:v>
                </c:pt>
                <c:pt idx="306">
                  <c:v>1.57</c:v>
                </c:pt>
                <c:pt idx="307">
                  <c:v>1.57</c:v>
                </c:pt>
                <c:pt idx="308">
                  <c:v>1.62</c:v>
                </c:pt>
                <c:pt idx="309">
                  <c:v>1.52</c:v>
                </c:pt>
                <c:pt idx="310">
                  <c:v>1.62</c:v>
                </c:pt>
                <c:pt idx="311">
                  <c:v>1.62</c:v>
                </c:pt>
                <c:pt idx="312">
                  <c:v>1.4300000000000002</c:v>
                </c:pt>
                <c:pt idx="313">
                  <c:v>1.57</c:v>
                </c:pt>
                <c:pt idx="314">
                  <c:v>1.52</c:v>
                </c:pt>
                <c:pt idx="315">
                  <c:v>1.62</c:v>
                </c:pt>
                <c:pt idx="316">
                  <c:v>1.8000000000000003</c:v>
                </c:pt>
                <c:pt idx="317">
                  <c:v>1.71</c:v>
                </c:pt>
                <c:pt idx="318">
                  <c:v>1.52</c:v>
                </c:pt>
                <c:pt idx="319">
                  <c:v>1.48</c:v>
                </c:pt>
                <c:pt idx="320">
                  <c:v>1.52</c:v>
                </c:pt>
                <c:pt idx="321">
                  <c:v>1.4300000000000002</c:v>
                </c:pt>
                <c:pt idx="322">
                  <c:v>1.48</c:v>
                </c:pt>
                <c:pt idx="323">
                  <c:v>1.52</c:v>
                </c:pt>
                <c:pt idx="324">
                  <c:v>1.3900000000000001</c:v>
                </c:pt>
                <c:pt idx="325">
                  <c:v>1.48</c:v>
                </c:pt>
                <c:pt idx="326">
                  <c:v>1.62</c:v>
                </c:pt>
                <c:pt idx="327">
                  <c:v>1.62</c:v>
                </c:pt>
                <c:pt idx="328">
                  <c:v>1.52</c:v>
                </c:pt>
                <c:pt idx="329">
                  <c:v>1.6600000000000001</c:v>
                </c:pt>
                <c:pt idx="330">
                  <c:v>1.62</c:v>
                </c:pt>
                <c:pt idx="331">
                  <c:v>1.6600000000000001</c:v>
                </c:pt>
                <c:pt idx="332">
                  <c:v>1.57</c:v>
                </c:pt>
                <c:pt idx="333">
                  <c:v>1.52</c:v>
                </c:pt>
                <c:pt idx="334">
                  <c:v>1.57</c:v>
                </c:pt>
                <c:pt idx="335">
                  <c:v>1.52</c:v>
                </c:pt>
                <c:pt idx="336">
                  <c:v>1.52</c:v>
                </c:pt>
                <c:pt idx="337">
                  <c:v>1.57</c:v>
                </c:pt>
                <c:pt idx="338">
                  <c:v>1.4300000000000002</c:v>
                </c:pt>
                <c:pt idx="339">
                  <c:v>1.57</c:v>
                </c:pt>
                <c:pt idx="340">
                  <c:v>1.57</c:v>
                </c:pt>
                <c:pt idx="341">
                  <c:v>1.57</c:v>
                </c:pt>
                <c:pt idx="342">
                  <c:v>1.57</c:v>
                </c:pt>
                <c:pt idx="343">
                  <c:v>1.57</c:v>
                </c:pt>
                <c:pt idx="344">
                  <c:v>1.57</c:v>
                </c:pt>
                <c:pt idx="345">
                  <c:v>1.57</c:v>
                </c:pt>
                <c:pt idx="346">
                  <c:v>1.57</c:v>
                </c:pt>
                <c:pt idx="347">
                  <c:v>1.57</c:v>
                </c:pt>
                <c:pt idx="348">
                  <c:v>1.71</c:v>
                </c:pt>
                <c:pt idx="349">
                  <c:v>1.52</c:v>
                </c:pt>
                <c:pt idx="350">
                  <c:v>1.4300000000000002</c:v>
                </c:pt>
                <c:pt idx="351">
                  <c:v>1.57</c:v>
                </c:pt>
                <c:pt idx="352">
                  <c:v>1.52</c:v>
                </c:pt>
                <c:pt idx="353">
                  <c:v>1.62</c:v>
                </c:pt>
                <c:pt idx="354">
                  <c:v>1.3900000000000001</c:v>
                </c:pt>
                <c:pt idx="355">
                  <c:v>1.57</c:v>
                </c:pt>
                <c:pt idx="356">
                  <c:v>1.62</c:v>
                </c:pt>
                <c:pt idx="357">
                  <c:v>1.62</c:v>
                </c:pt>
                <c:pt idx="358">
                  <c:v>1.48</c:v>
                </c:pt>
                <c:pt idx="359">
                  <c:v>1.52</c:v>
                </c:pt>
                <c:pt idx="360">
                  <c:v>1.57</c:v>
                </c:pt>
                <c:pt idx="361">
                  <c:v>1.62</c:v>
                </c:pt>
                <c:pt idx="362">
                  <c:v>1.57</c:v>
                </c:pt>
                <c:pt idx="363">
                  <c:v>1.4300000000000002</c:v>
                </c:pt>
                <c:pt idx="364">
                  <c:v>1.34</c:v>
                </c:pt>
                <c:pt idx="365">
                  <c:v>1.57</c:v>
                </c:pt>
                <c:pt idx="366">
                  <c:v>1.4300000000000002</c:v>
                </c:pt>
                <c:pt idx="367">
                  <c:v>1.52</c:v>
                </c:pt>
                <c:pt idx="368">
                  <c:v>1.52</c:v>
                </c:pt>
                <c:pt idx="369">
                  <c:v>1.48</c:v>
                </c:pt>
                <c:pt idx="370">
                  <c:v>1.48</c:v>
                </c:pt>
                <c:pt idx="371">
                  <c:v>1.62</c:v>
                </c:pt>
                <c:pt idx="372">
                  <c:v>1.52</c:v>
                </c:pt>
                <c:pt idx="373">
                  <c:v>1.57</c:v>
                </c:pt>
                <c:pt idx="374">
                  <c:v>1.3900000000000001</c:v>
                </c:pt>
                <c:pt idx="375">
                  <c:v>1.6600000000000001</c:v>
                </c:pt>
                <c:pt idx="376">
                  <c:v>1.57</c:v>
                </c:pt>
                <c:pt idx="377">
                  <c:v>1.52</c:v>
                </c:pt>
                <c:pt idx="378">
                  <c:v>1.57</c:v>
                </c:pt>
                <c:pt idx="379">
                  <c:v>1.48</c:v>
                </c:pt>
                <c:pt idx="380">
                  <c:v>1.62</c:v>
                </c:pt>
                <c:pt idx="381">
                  <c:v>1.57</c:v>
                </c:pt>
                <c:pt idx="382">
                  <c:v>1.52</c:v>
                </c:pt>
                <c:pt idx="383">
                  <c:v>1.62</c:v>
                </c:pt>
                <c:pt idx="384">
                  <c:v>1.52</c:v>
                </c:pt>
                <c:pt idx="385">
                  <c:v>1.62</c:v>
                </c:pt>
                <c:pt idx="386">
                  <c:v>1.62</c:v>
                </c:pt>
                <c:pt idx="387">
                  <c:v>1.52</c:v>
                </c:pt>
                <c:pt idx="388">
                  <c:v>1.57</c:v>
                </c:pt>
                <c:pt idx="389">
                  <c:v>1.52</c:v>
                </c:pt>
                <c:pt idx="390">
                  <c:v>1.52</c:v>
                </c:pt>
                <c:pt idx="391">
                  <c:v>1.25</c:v>
                </c:pt>
                <c:pt idx="392">
                  <c:v>1.48</c:v>
                </c:pt>
                <c:pt idx="393">
                  <c:v>1.52</c:v>
                </c:pt>
                <c:pt idx="394">
                  <c:v>1.52</c:v>
                </c:pt>
                <c:pt idx="395">
                  <c:v>1.52</c:v>
                </c:pt>
                <c:pt idx="396">
                  <c:v>1.48</c:v>
                </c:pt>
                <c:pt idx="397">
                  <c:v>1.48</c:v>
                </c:pt>
                <c:pt idx="398">
                  <c:v>1.4300000000000002</c:v>
                </c:pt>
                <c:pt idx="399">
                  <c:v>1.48</c:v>
                </c:pt>
                <c:pt idx="400">
                  <c:v>1.3900000000000001</c:v>
                </c:pt>
                <c:pt idx="401">
                  <c:v>1.52</c:v>
                </c:pt>
                <c:pt idx="402">
                  <c:v>1.57</c:v>
                </c:pt>
                <c:pt idx="403">
                  <c:v>1.62</c:v>
                </c:pt>
                <c:pt idx="404">
                  <c:v>1.3900000000000001</c:v>
                </c:pt>
                <c:pt idx="405">
                  <c:v>1.52</c:v>
                </c:pt>
                <c:pt idx="406">
                  <c:v>1.4300000000000002</c:v>
                </c:pt>
                <c:pt idx="407">
                  <c:v>1.48</c:v>
                </c:pt>
                <c:pt idx="408">
                  <c:v>1.52</c:v>
                </c:pt>
                <c:pt idx="409">
                  <c:v>1.52</c:v>
                </c:pt>
                <c:pt idx="410">
                  <c:v>1.52</c:v>
                </c:pt>
                <c:pt idx="411">
                  <c:v>1.4300000000000002</c:v>
                </c:pt>
                <c:pt idx="412">
                  <c:v>1.6600000000000001</c:v>
                </c:pt>
                <c:pt idx="413">
                  <c:v>1.57</c:v>
                </c:pt>
                <c:pt idx="414">
                  <c:v>1.48</c:v>
                </c:pt>
                <c:pt idx="415">
                  <c:v>1.3900000000000001</c:v>
                </c:pt>
                <c:pt idx="416">
                  <c:v>1.4300000000000002</c:v>
                </c:pt>
                <c:pt idx="417">
                  <c:v>1.62</c:v>
                </c:pt>
                <c:pt idx="418">
                  <c:v>1.62</c:v>
                </c:pt>
                <c:pt idx="419">
                  <c:v>1.57</c:v>
                </c:pt>
                <c:pt idx="420">
                  <c:v>1.57</c:v>
                </c:pt>
                <c:pt idx="421">
                  <c:v>1.52</c:v>
                </c:pt>
                <c:pt idx="422">
                  <c:v>1.52</c:v>
                </c:pt>
                <c:pt idx="423">
                  <c:v>1.48</c:v>
                </c:pt>
                <c:pt idx="424">
                  <c:v>1.48</c:v>
                </c:pt>
                <c:pt idx="425">
                  <c:v>1.34</c:v>
                </c:pt>
                <c:pt idx="426">
                  <c:v>1.4300000000000002</c:v>
                </c:pt>
                <c:pt idx="427">
                  <c:v>1.62</c:v>
                </c:pt>
                <c:pt idx="428">
                  <c:v>1.57</c:v>
                </c:pt>
                <c:pt idx="429">
                  <c:v>1.29</c:v>
                </c:pt>
                <c:pt idx="430">
                  <c:v>1.52</c:v>
                </c:pt>
                <c:pt idx="431">
                  <c:v>1.57</c:v>
                </c:pt>
                <c:pt idx="432">
                  <c:v>1.52</c:v>
                </c:pt>
                <c:pt idx="433">
                  <c:v>1.52</c:v>
                </c:pt>
                <c:pt idx="434">
                  <c:v>1.52</c:v>
                </c:pt>
                <c:pt idx="435">
                  <c:v>1.48</c:v>
                </c:pt>
                <c:pt idx="436">
                  <c:v>1.57</c:v>
                </c:pt>
                <c:pt idx="437">
                  <c:v>1.52</c:v>
                </c:pt>
                <c:pt idx="438">
                  <c:v>1.52</c:v>
                </c:pt>
                <c:pt idx="439">
                  <c:v>1.57</c:v>
                </c:pt>
                <c:pt idx="440">
                  <c:v>1.6600000000000001</c:v>
                </c:pt>
                <c:pt idx="441">
                  <c:v>1.52</c:v>
                </c:pt>
                <c:pt idx="442">
                  <c:v>1.52</c:v>
                </c:pt>
                <c:pt idx="443">
                  <c:v>1.4300000000000002</c:v>
                </c:pt>
                <c:pt idx="444">
                  <c:v>1.48</c:v>
                </c:pt>
                <c:pt idx="445">
                  <c:v>1.71</c:v>
                </c:pt>
                <c:pt idx="446">
                  <c:v>1.71</c:v>
                </c:pt>
                <c:pt idx="447">
                  <c:v>1.52</c:v>
                </c:pt>
                <c:pt idx="448">
                  <c:v>1.62</c:v>
                </c:pt>
                <c:pt idx="449">
                  <c:v>1.71</c:v>
                </c:pt>
                <c:pt idx="450">
                  <c:v>1.57</c:v>
                </c:pt>
                <c:pt idx="451">
                  <c:v>1.4300000000000002</c:v>
                </c:pt>
                <c:pt idx="452">
                  <c:v>1.4300000000000002</c:v>
                </c:pt>
                <c:pt idx="453">
                  <c:v>1.57</c:v>
                </c:pt>
                <c:pt idx="454">
                  <c:v>1.57</c:v>
                </c:pt>
                <c:pt idx="455">
                  <c:v>1.62</c:v>
                </c:pt>
                <c:pt idx="456">
                  <c:v>1.62</c:v>
                </c:pt>
                <c:pt idx="457">
                  <c:v>1.52</c:v>
                </c:pt>
                <c:pt idx="458">
                  <c:v>1.52</c:v>
                </c:pt>
                <c:pt idx="459">
                  <c:v>1.52</c:v>
                </c:pt>
                <c:pt idx="460">
                  <c:v>1.52</c:v>
                </c:pt>
                <c:pt idx="461">
                  <c:v>1.48</c:v>
                </c:pt>
                <c:pt idx="462">
                  <c:v>1.57</c:v>
                </c:pt>
                <c:pt idx="463">
                  <c:v>1.57</c:v>
                </c:pt>
                <c:pt idx="464">
                  <c:v>1.57</c:v>
                </c:pt>
                <c:pt idx="465">
                  <c:v>1.62</c:v>
                </c:pt>
                <c:pt idx="466">
                  <c:v>1.62</c:v>
                </c:pt>
                <c:pt idx="467">
                  <c:v>1.7600000000000002</c:v>
                </c:pt>
                <c:pt idx="468">
                  <c:v>1.8000000000000003</c:v>
                </c:pt>
                <c:pt idx="469">
                  <c:v>1.7600000000000002</c:v>
                </c:pt>
                <c:pt idx="470">
                  <c:v>1.71</c:v>
                </c:pt>
                <c:pt idx="471">
                  <c:v>1.8000000000000003</c:v>
                </c:pt>
                <c:pt idx="472">
                  <c:v>1.9400000000000008</c:v>
                </c:pt>
                <c:pt idx="473">
                  <c:v>1.8000000000000003</c:v>
                </c:pt>
                <c:pt idx="474">
                  <c:v>1.7600000000000002</c:v>
                </c:pt>
                <c:pt idx="475">
                  <c:v>1.71</c:v>
                </c:pt>
                <c:pt idx="476">
                  <c:v>1.8000000000000003</c:v>
                </c:pt>
                <c:pt idx="477">
                  <c:v>1.7600000000000002</c:v>
                </c:pt>
                <c:pt idx="478">
                  <c:v>1.7600000000000002</c:v>
                </c:pt>
                <c:pt idx="479">
                  <c:v>1.7600000000000002</c:v>
                </c:pt>
                <c:pt idx="480">
                  <c:v>1.7600000000000002</c:v>
                </c:pt>
                <c:pt idx="481">
                  <c:v>1.6600000000000001</c:v>
                </c:pt>
                <c:pt idx="482">
                  <c:v>1.85</c:v>
                </c:pt>
                <c:pt idx="483">
                  <c:v>1.71</c:v>
                </c:pt>
                <c:pt idx="484">
                  <c:v>1.62</c:v>
                </c:pt>
                <c:pt idx="485">
                  <c:v>1.48</c:v>
                </c:pt>
                <c:pt idx="486">
                  <c:v>1.6600000000000001</c:v>
                </c:pt>
                <c:pt idx="487">
                  <c:v>1.7600000000000002</c:v>
                </c:pt>
                <c:pt idx="488">
                  <c:v>1.71</c:v>
                </c:pt>
                <c:pt idx="489">
                  <c:v>1.71</c:v>
                </c:pt>
                <c:pt idx="490">
                  <c:v>1.62</c:v>
                </c:pt>
                <c:pt idx="491">
                  <c:v>1.7600000000000002</c:v>
                </c:pt>
                <c:pt idx="492">
                  <c:v>1.6600000000000001</c:v>
                </c:pt>
                <c:pt idx="493">
                  <c:v>1.62</c:v>
                </c:pt>
                <c:pt idx="494">
                  <c:v>1.48</c:v>
                </c:pt>
                <c:pt idx="495">
                  <c:v>1.6600000000000001</c:v>
                </c:pt>
                <c:pt idx="496">
                  <c:v>1.71</c:v>
                </c:pt>
                <c:pt idx="497">
                  <c:v>1.62</c:v>
                </c:pt>
                <c:pt idx="498">
                  <c:v>1.62</c:v>
                </c:pt>
                <c:pt idx="499">
                  <c:v>1.62</c:v>
                </c:pt>
                <c:pt idx="500">
                  <c:v>1.62</c:v>
                </c:pt>
                <c:pt idx="501">
                  <c:v>1.62</c:v>
                </c:pt>
                <c:pt idx="502">
                  <c:v>1.62</c:v>
                </c:pt>
                <c:pt idx="503">
                  <c:v>1.7600000000000002</c:v>
                </c:pt>
                <c:pt idx="504">
                  <c:v>1.52</c:v>
                </c:pt>
                <c:pt idx="505">
                  <c:v>1.3900000000000001</c:v>
                </c:pt>
                <c:pt idx="506">
                  <c:v>1.71</c:v>
                </c:pt>
                <c:pt idx="507">
                  <c:v>1.7600000000000002</c:v>
                </c:pt>
                <c:pt idx="508">
                  <c:v>1.6600000000000001</c:v>
                </c:pt>
                <c:pt idx="509">
                  <c:v>1.4300000000000002</c:v>
                </c:pt>
                <c:pt idx="510">
                  <c:v>1.6600000000000001</c:v>
                </c:pt>
                <c:pt idx="511">
                  <c:v>1.71</c:v>
                </c:pt>
                <c:pt idx="512">
                  <c:v>1.71</c:v>
                </c:pt>
                <c:pt idx="513">
                  <c:v>1.62</c:v>
                </c:pt>
                <c:pt idx="514">
                  <c:v>1.7600000000000002</c:v>
                </c:pt>
                <c:pt idx="515">
                  <c:v>1.6600000000000001</c:v>
                </c:pt>
                <c:pt idx="516">
                  <c:v>1.62</c:v>
                </c:pt>
                <c:pt idx="517">
                  <c:v>1.57</c:v>
                </c:pt>
                <c:pt idx="518">
                  <c:v>1.57</c:v>
                </c:pt>
                <c:pt idx="519">
                  <c:v>1.8000000000000003</c:v>
                </c:pt>
                <c:pt idx="520">
                  <c:v>1.57</c:v>
                </c:pt>
                <c:pt idx="521">
                  <c:v>1.71</c:v>
                </c:pt>
                <c:pt idx="522">
                  <c:v>1.71</c:v>
                </c:pt>
                <c:pt idx="523">
                  <c:v>1.6600000000000001</c:v>
                </c:pt>
                <c:pt idx="524">
                  <c:v>1.71</c:v>
                </c:pt>
                <c:pt idx="525">
                  <c:v>1.6600000000000001</c:v>
                </c:pt>
                <c:pt idx="526">
                  <c:v>1.6600000000000001</c:v>
                </c:pt>
                <c:pt idx="527">
                  <c:v>1.48</c:v>
                </c:pt>
                <c:pt idx="528">
                  <c:v>1.57</c:v>
                </c:pt>
                <c:pt idx="529">
                  <c:v>1.62</c:v>
                </c:pt>
                <c:pt idx="530">
                  <c:v>1.6600000000000001</c:v>
                </c:pt>
                <c:pt idx="531">
                  <c:v>1.57</c:v>
                </c:pt>
                <c:pt idx="532">
                  <c:v>1.6600000000000001</c:v>
                </c:pt>
                <c:pt idx="533">
                  <c:v>1.85</c:v>
                </c:pt>
                <c:pt idx="534">
                  <c:v>1.6600000000000001</c:v>
                </c:pt>
                <c:pt idx="535">
                  <c:v>1.6600000000000001</c:v>
                </c:pt>
                <c:pt idx="536">
                  <c:v>1.62</c:v>
                </c:pt>
                <c:pt idx="537">
                  <c:v>1.57</c:v>
                </c:pt>
                <c:pt idx="538">
                  <c:v>1.6600000000000001</c:v>
                </c:pt>
                <c:pt idx="539">
                  <c:v>1.6600000000000001</c:v>
                </c:pt>
                <c:pt idx="540">
                  <c:v>1.57</c:v>
                </c:pt>
                <c:pt idx="541">
                  <c:v>1.62</c:v>
                </c:pt>
                <c:pt idx="542">
                  <c:v>1.6600000000000001</c:v>
                </c:pt>
                <c:pt idx="543">
                  <c:v>1.71</c:v>
                </c:pt>
                <c:pt idx="544">
                  <c:v>1.62</c:v>
                </c:pt>
                <c:pt idx="545">
                  <c:v>1.6600000000000001</c:v>
                </c:pt>
                <c:pt idx="546">
                  <c:v>1.6600000000000001</c:v>
                </c:pt>
                <c:pt idx="547">
                  <c:v>1.62</c:v>
                </c:pt>
                <c:pt idx="548">
                  <c:v>1.6600000000000001</c:v>
                </c:pt>
                <c:pt idx="549">
                  <c:v>1.4300000000000002</c:v>
                </c:pt>
                <c:pt idx="550">
                  <c:v>1.62</c:v>
                </c:pt>
                <c:pt idx="551">
                  <c:v>1.6600000000000001</c:v>
                </c:pt>
                <c:pt idx="552">
                  <c:v>1.6600000000000001</c:v>
                </c:pt>
                <c:pt idx="553">
                  <c:v>1.71</c:v>
                </c:pt>
                <c:pt idx="554">
                  <c:v>1.62</c:v>
                </c:pt>
                <c:pt idx="555">
                  <c:v>1.3900000000000001</c:v>
                </c:pt>
                <c:pt idx="556">
                  <c:v>1.62</c:v>
                </c:pt>
                <c:pt idx="557">
                  <c:v>1.57</c:v>
                </c:pt>
                <c:pt idx="558">
                  <c:v>1.6600000000000001</c:v>
                </c:pt>
                <c:pt idx="559">
                  <c:v>1.62</c:v>
                </c:pt>
                <c:pt idx="560">
                  <c:v>1.71</c:v>
                </c:pt>
                <c:pt idx="561">
                  <c:v>1.57</c:v>
                </c:pt>
                <c:pt idx="562">
                  <c:v>1.71</c:v>
                </c:pt>
                <c:pt idx="563">
                  <c:v>1.8000000000000003</c:v>
                </c:pt>
                <c:pt idx="564">
                  <c:v>1.62</c:v>
                </c:pt>
                <c:pt idx="565">
                  <c:v>1.9400000000000008</c:v>
                </c:pt>
                <c:pt idx="566">
                  <c:v>1.71</c:v>
                </c:pt>
                <c:pt idx="567">
                  <c:v>1.57</c:v>
                </c:pt>
                <c:pt idx="568">
                  <c:v>1.52</c:v>
                </c:pt>
                <c:pt idx="569">
                  <c:v>1.6600000000000001</c:v>
                </c:pt>
                <c:pt idx="570">
                  <c:v>1.62</c:v>
                </c:pt>
                <c:pt idx="571">
                  <c:v>1.6600000000000001</c:v>
                </c:pt>
                <c:pt idx="572">
                  <c:v>1.71</c:v>
                </c:pt>
                <c:pt idx="573">
                  <c:v>1.57</c:v>
                </c:pt>
                <c:pt idx="574">
                  <c:v>1.57</c:v>
                </c:pt>
                <c:pt idx="575">
                  <c:v>1.62</c:v>
                </c:pt>
                <c:pt idx="576">
                  <c:v>1.62</c:v>
                </c:pt>
                <c:pt idx="577">
                  <c:v>1.62</c:v>
                </c:pt>
                <c:pt idx="578">
                  <c:v>1.57</c:v>
                </c:pt>
                <c:pt idx="579">
                  <c:v>1.62</c:v>
                </c:pt>
                <c:pt idx="580">
                  <c:v>1.52</c:v>
                </c:pt>
                <c:pt idx="581">
                  <c:v>1.62</c:v>
                </c:pt>
                <c:pt idx="582">
                  <c:v>1.71</c:v>
                </c:pt>
                <c:pt idx="583">
                  <c:v>1.62</c:v>
                </c:pt>
                <c:pt idx="584">
                  <c:v>1.6600000000000001</c:v>
                </c:pt>
                <c:pt idx="585">
                  <c:v>1.6600000000000001</c:v>
                </c:pt>
                <c:pt idx="586">
                  <c:v>1.6600000000000001</c:v>
                </c:pt>
                <c:pt idx="587">
                  <c:v>1.48</c:v>
                </c:pt>
                <c:pt idx="588">
                  <c:v>1.8000000000000003</c:v>
                </c:pt>
                <c:pt idx="589">
                  <c:v>1.62</c:v>
                </c:pt>
                <c:pt idx="590">
                  <c:v>1.62</c:v>
                </c:pt>
                <c:pt idx="591">
                  <c:v>1.6600000000000001</c:v>
                </c:pt>
                <c:pt idx="592">
                  <c:v>1.6600000000000001</c:v>
                </c:pt>
                <c:pt idx="593">
                  <c:v>1.6600000000000001</c:v>
                </c:pt>
                <c:pt idx="594">
                  <c:v>1.48</c:v>
                </c:pt>
                <c:pt idx="595">
                  <c:v>1.48</c:v>
                </c:pt>
                <c:pt idx="596">
                  <c:v>1.6600000000000001</c:v>
                </c:pt>
                <c:pt idx="597">
                  <c:v>1.71</c:v>
                </c:pt>
                <c:pt idx="598">
                  <c:v>1.48</c:v>
                </c:pt>
                <c:pt idx="599">
                  <c:v>1.48</c:v>
                </c:pt>
                <c:pt idx="600">
                  <c:v>1.57</c:v>
                </c:pt>
                <c:pt idx="601">
                  <c:v>1.6600000000000001</c:v>
                </c:pt>
                <c:pt idx="602">
                  <c:v>1.6600000000000001</c:v>
                </c:pt>
                <c:pt idx="603">
                  <c:v>1.6600000000000001</c:v>
                </c:pt>
                <c:pt idx="604">
                  <c:v>1.57</c:v>
                </c:pt>
                <c:pt idx="605">
                  <c:v>1.6600000000000001</c:v>
                </c:pt>
                <c:pt idx="606">
                  <c:v>1.6600000000000001</c:v>
                </c:pt>
                <c:pt idx="607">
                  <c:v>1.6600000000000001</c:v>
                </c:pt>
                <c:pt idx="608">
                  <c:v>1.6600000000000001</c:v>
                </c:pt>
                <c:pt idx="609">
                  <c:v>1.71</c:v>
                </c:pt>
                <c:pt idx="610">
                  <c:v>1.6600000000000001</c:v>
                </c:pt>
                <c:pt idx="611">
                  <c:v>1.7600000000000002</c:v>
                </c:pt>
                <c:pt idx="612">
                  <c:v>1.7600000000000002</c:v>
                </c:pt>
                <c:pt idx="613">
                  <c:v>1.6600000000000001</c:v>
                </c:pt>
                <c:pt idx="614">
                  <c:v>1.71</c:v>
                </c:pt>
                <c:pt idx="615">
                  <c:v>1.62</c:v>
                </c:pt>
                <c:pt idx="616">
                  <c:v>1.71</c:v>
                </c:pt>
                <c:pt idx="617">
                  <c:v>1.6600000000000001</c:v>
                </c:pt>
                <c:pt idx="618">
                  <c:v>1.71</c:v>
                </c:pt>
                <c:pt idx="619">
                  <c:v>1.71</c:v>
                </c:pt>
                <c:pt idx="620">
                  <c:v>1.6600000000000001</c:v>
                </c:pt>
                <c:pt idx="621">
                  <c:v>1.6600000000000001</c:v>
                </c:pt>
                <c:pt idx="622">
                  <c:v>1.6600000000000001</c:v>
                </c:pt>
                <c:pt idx="623">
                  <c:v>1.62</c:v>
                </c:pt>
                <c:pt idx="624">
                  <c:v>1.71</c:v>
                </c:pt>
                <c:pt idx="625">
                  <c:v>1.71</c:v>
                </c:pt>
                <c:pt idx="626">
                  <c:v>1.52</c:v>
                </c:pt>
                <c:pt idx="627">
                  <c:v>1.6600000000000001</c:v>
                </c:pt>
                <c:pt idx="628">
                  <c:v>1.6600000000000001</c:v>
                </c:pt>
                <c:pt idx="629">
                  <c:v>1.8000000000000003</c:v>
                </c:pt>
                <c:pt idx="630">
                  <c:v>1.8000000000000003</c:v>
                </c:pt>
                <c:pt idx="631">
                  <c:v>1.71</c:v>
                </c:pt>
                <c:pt idx="632">
                  <c:v>1.6600000000000001</c:v>
                </c:pt>
                <c:pt idx="633">
                  <c:v>1.57</c:v>
                </c:pt>
                <c:pt idx="634">
                  <c:v>1.57</c:v>
                </c:pt>
                <c:pt idx="635">
                  <c:v>1.6600000000000001</c:v>
                </c:pt>
                <c:pt idx="636">
                  <c:v>1.7600000000000002</c:v>
                </c:pt>
                <c:pt idx="637">
                  <c:v>1.7600000000000002</c:v>
                </c:pt>
                <c:pt idx="638">
                  <c:v>1.6600000000000001</c:v>
                </c:pt>
                <c:pt idx="639">
                  <c:v>1.6600000000000001</c:v>
                </c:pt>
                <c:pt idx="640">
                  <c:v>1.62</c:v>
                </c:pt>
                <c:pt idx="641">
                  <c:v>1.6600000000000001</c:v>
                </c:pt>
                <c:pt idx="642">
                  <c:v>1.62</c:v>
                </c:pt>
                <c:pt idx="643">
                  <c:v>1.62</c:v>
                </c:pt>
                <c:pt idx="644">
                  <c:v>1.8000000000000003</c:v>
                </c:pt>
                <c:pt idx="645">
                  <c:v>1.7600000000000002</c:v>
                </c:pt>
                <c:pt idx="646">
                  <c:v>1.3900000000000001</c:v>
                </c:pt>
                <c:pt idx="647">
                  <c:v>1.6600000000000001</c:v>
                </c:pt>
                <c:pt idx="648">
                  <c:v>1.62</c:v>
                </c:pt>
                <c:pt idx="649">
                  <c:v>1.57</c:v>
                </c:pt>
                <c:pt idx="650">
                  <c:v>1.8000000000000003</c:v>
                </c:pt>
                <c:pt idx="651">
                  <c:v>1.85</c:v>
                </c:pt>
                <c:pt idx="652">
                  <c:v>1.71</c:v>
                </c:pt>
                <c:pt idx="653">
                  <c:v>1.52</c:v>
                </c:pt>
                <c:pt idx="654">
                  <c:v>1.7600000000000002</c:v>
                </c:pt>
                <c:pt idx="655">
                  <c:v>1.7600000000000002</c:v>
                </c:pt>
                <c:pt idx="656">
                  <c:v>1.85</c:v>
                </c:pt>
                <c:pt idx="657">
                  <c:v>1.71</c:v>
                </c:pt>
                <c:pt idx="658">
                  <c:v>1.7600000000000002</c:v>
                </c:pt>
                <c:pt idx="659">
                  <c:v>1.7600000000000002</c:v>
                </c:pt>
                <c:pt idx="660">
                  <c:v>1.71</c:v>
                </c:pt>
                <c:pt idx="661">
                  <c:v>1.52</c:v>
                </c:pt>
                <c:pt idx="662">
                  <c:v>1.7600000000000002</c:v>
                </c:pt>
                <c:pt idx="663">
                  <c:v>1.52</c:v>
                </c:pt>
                <c:pt idx="664">
                  <c:v>1.62</c:v>
                </c:pt>
                <c:pt idx="665">
                  <c:v>1.71</c:v>
                </c:pt>
                <c:pt idx="666">
                  <c:v>1.6600000000000001</c:v>
                </c:pt>
                <c:pt idx="667">
                  <c:v>1.7600000000000002</c:v>
                </c:pt>
                <c:pt idx="668">
                  <c:v>1.71</c:v>
                </c:pt>
                <c:pt idx="669">
                  <c:v>1.6600000000000001</c:v>
                </c:pt>
                <c:pt idx="670">
                  <c:v>1.6600000000000001</c:v>
                </c:pt>
                <c:pt idx="671">
                  <c:v>1.71</c:v>
                </c:pt>
                <c:pt idx="672">
                  <c:v>1.8000000000000003</c:v>
                </c:pt>
                <c:pt idx="673">
                  <c:v>1.8000000000000003</c:v>
                </c:pt>
                <c:pt idx="674">
                  <c:v>1.8000000000000003</c:v>
                </c:pt>
                <c:pt idx="675">
                  <c:v>1.7600000000000002</c:v>
                </c:pt>
                <c:pt idx="676">
                  <c:v>1.8000000000000003</c:v>
                </c:pt>
                <c:pt idx="677">
                  <c:v>1.85</c:v>
                </c:pt>
                <c:pt idx="678">
                  <c:v>1.71</c:v>
                </c:pt>
                <c:pt idx="679">
                  <c:v>1.9000000000000001</c:v>
                </c:pt>
                <c:pt idx="680">
                  <c:v>1.9400000000000008</c:v>
                </c:pt>
                <c:pt idx="681">
                  <c:v>1.9400000000000008</c:v>
                </c:pt>
                <c:pt idx="682">
                  <c:v>1.9000000000000001</c:v>
                </c:pt>
                <c:pt idx="683">
                  <c:v>2.0299999999999998</c:v>
                </c:pt>
                <c:pt idx="684">
                  <c:v>2.0299999999999998</c:v>
                </c:pt>
                <c:pt idx="685">
                  <c:v>2.08</c:v>
                </c:pt>
                <c:pt idx="686">
                  <c:v>2.08</c:v>
                </c:pt>
                <c:pt idx="687">
                  <c:v>2.08</c:v>
                </c:pt>
                <c:pt idx="688">
                  <c:v>2.13</c:v>
                </c:pt>
                <c:pt idx="689">
                  <c:v>2.13</c:v>
                </c:pt>
                <c:pt idx="690">
                  <c:v>2.13</c:v>
                </c:pt>
                <c:pt idx="691">
                  <c:v>1.9900000000000011</c:v>
                </c:pt>
                <c:pt idx="692">
                  <c:v>2.2200000000000002</c:v>
                </c:pt>
                <c:pt idx="693">
                  <c:v>2.2200000000000002</c:v>
                </c:pt>
                <c:pt idx="694">
                  <c:v>2.3099999999999987</c:v>
                </c:pt>
                <c:pt idx="695">
                  <c:v>2.4099999999999997</c:v>
                </c:pt>
                <c:pt idx="696">
                  <c:v>2.4099999999999997</c:v>
                </c:pt>
                <c:pt idx="697">
                  <c:v>2.4099999999999997</c:v>
                </c:pt>
                <c:pt idx="698">
                  <c:v>2.5</c:v>
                </c:pt>
                <c:pt idx="699">
                  <c:v>2.54</c:v>
                </c:pt>
                <c:pt idx="700">
                  <c:v>2.4499999999999997</c:v>
                </c:pt>
                <c:pt idx="701">
                  <c:v>2.68</c:v>
                </c:pt>
                <c:pt idx="702">
                  <c:v>2.73</c:v>
                </c:pt>
                <c:pt idx="703">
                  <c:v>2.68</c:v>
                </c:pt>
                <c:pt idx="704">
                  <c:v>2.92</c:v>
                </c:pt>
                <c:pt idx="705">
                  <c:v>2.8699999999999997</c:v>
                </c:pt>
                <c:pt idx="706">
                  <c:v>2.7800000000000002</c:v>
                </c:pt>
                <c:pt idx="707">
                  <c:v>3.0500000000000003</c:v>
                </c:pt>
                <c:pt idx="708">
                  <c:v>3.1</c:v>
                </c:pt>
                <c:pt idx="709">
                  <c:v>3.1</c:v>
                </c:pt>
                <c:pt idx="710">
                  <c:v>3.29</c:v>
                </c:pt>
                <c:pt idx="711">
                  <c:v>3.3299999999999987</c:v>
                </c:pt>
                <c:pt idx="712">
                  <c:v>3.56</c:v>
                </c:pt>
                <c:pt idx="713">
                  <c:v>3.75</c:v>
                </c:pt>
                <c:pt idx="714">
                  <c:v>3.75</c:v>
                </c:pt>
                <c:pt idx="715">
                  <c:v>3.6100000000000003</c:v>
                </c:pt>
                <c:pt idx="716">
                  <c:v>3.8899999999999997</c:v>
                </c:pt>
                <c:pt idx="717">
                  <c:v>3.9299999999999997</c:v>
                </c:pt>
                <c:pt idx="718">
                  <c:v>3.8899999999999997</c:v>
                </c:pt>
                <c:pt idx="719">
                  <c:v>4.17</c:v>
                </c:pt>
                <c:pt idx="720">
                  <c:v>4.21</c:v>
                </c:pt>
                <c:pt idx="721">
                  <c:v>4.4400000000000004</c:v>
                </c:pt>
                <c:pt idx="722">
                  <c:v>4.49</c:v>
                </c:pt>
                <c:pt idx="723">
                  <c:v>4.68</c:v>
                </c:pt>
                <c:pt idx="724">
                  <c:v>4.91</c:v>
                </c:pt>
                <c:pt idx="725">
                  <c:v>4.91</c:v>
                </c:pt>
                <c:pt idx="726">
                  <c:v>4.95</c:v>
                </c:pt>
                <c:pt idx="727">
                  <c:v>5.14</c:v>
                </c:pt>
                <c:pt idx="728">
                  <c:v>5.1899999999999995</c:v>
                </c:pt>
                <c:pt idx="729">
                  <c:v>5.42</c:v>
                </c:pt>
                <c:pt idx="730">
                  <c:v>5.42</c:v>
                </c:pt>
                <c:pt idx="731">
                  <c:v>5.6</c:v>
                </c:pt>
                <c:pt idx="732">
                  <c:v>5.74</c:v>
                </c:pt>
                <c:pt idx="733">
                  <c:v>5.88</c:v>
                </c:pt>
                <c:pt idx="734">
                  <c:v>5.84</c:v>
                </c:pt>
                <c:pt idx="735">
                  <c:v>6.1599999999999975</c:v>
                </c:pt>
                <c:pt idx="736">
                  <c:v>6.21</c:v>
                </c:pt>
                <c:pt idx="737">
                  <c:v>6.39</c:v>
                </c:pt>
                <c:pt idx="738">
                  <c:v>6.58</c:v>
                </c:pt>
                <c:pt idx="739">
                  <c:v>6.76</c:v>
                </c:pt>
                <c:pt idx="740">
                  <c:v>6.9</c:v>
                </c:pt>
                <c:pt idx="741">
                  <c:v>7.09</c:v>
                </c:pt>
                <c:pt idx="742">
                  <c:v>7.09</c:v>
                </c:pt>
                <c:pt idx="743">
                  <c:v>7.23</c:v>
                </c:pt>
                <c:pt idx="744">
                  <c:v>7.3599999999999985</c:v>
                </c:pt>
                <c:pt idx="745">
                  <c:v>7.5</c:v>
                </c:pt>
                <c:pt idx="746">
                  <c:v>7.6400000000000006</c:v>
                </c:pt>
                <c:pt idx="747">
                  <c:v>7.74</c:v>
                </c:pt>
                <c:pt idx="748">
                  <c:v>7.92</c:v>
                </c:pt>
                <c:pt idx="749">
                  <c:v>8.11</c:v>
                </c:pt>
                <c:pt idx="750">
                  <c:v>8.15</c:v>
                </c:pt>
                <c:pt idx="751">
                  <c:v>8.3800000000000008</c:v>
                </c:pt>
                <c:pt idx="752">
                  <c:v>8.52</c:v>
                </c:pt>
                <c:pt idx="753">
                  <c:v>8.620000000000001</c:v>
                </c:pt>
                <c:pt idx="754">
                  <c:v>8.48</c:v>
                </c:pt>
                <c:pt idx="755">
                  <c:v>8.7100000000000009</c:v>
                </c:pt>
                <c:pt idx="756">
                  <c:v>8.99</c:v>
                </c:pt>
                <c:pt idx="757">
                  <c:v>9.17</c:v>
                </c:pt>
                <c:pt idx="758">
                  <c:v>9.31</c:v>
                </c:pt>
                <c:pt idx="759">
                  <c:v>9.3600000000000048</c:v>
                </c:pt>
                <c:pt idx="760">
                  <c:v>9.5400000000000009</c:v>
                </c:pt>
                <c:pt idx="761">
                  <c:v>9.4500000000000028</c:v>
                </c:pt>
                <c:pt idx="762">
                  <c:v>9.68</c:v>
                </c:pt>
                <c:pt idx="763">
                  <c:v>9.77</c:v>
                </c:pt>
                <c:pt idx="764">
                  <c:v>10.01</c:v>
                </c:pt>
                <c:pt idx="765">
                  <c:v>10.15</c:v>
                </c:pt>
                <c:pt idx="766">
                  <c:v>10.33</c:v>
                </c:pt>
                <c:pt idx="767">
                  <c:v>10.38</c:v>
                </c:pt>
                <c:pt idx="768">
                  <c:v>10.56</c:v>
                </c:pt>
                <c:pt idx="769">
                  <c:v>10.56</c:v>
                </c:pt>
                <c:pt idx="770">
                  <c:v>10.75</c:v>
                </c:pt>
                <c:pt idx="771">
                  <c:v>10.98</c:v>
                </c:pt>
                <c:pt idx="772">
                  <c:v>11.21</c:v>
                </c:pt>
                <c:pt idx="773">
                  <c:v>11.3</c:v>
                </c:pt>
                <c:pt idx="774">
                  <c:v>11.44</c:v>
                </c:pt>
                <c:pt idx="775">
                  <c:v>11.58</c:v>
                </c:pt>
                <c:pt idx="776">
                  <c:v>11.540000000000001</c:v>
                </c:pt>
                <c:pt idx="777">
                  <c:v>11.77</c:v>
                </c:pt>
                <c:pt idx="778">
                  <c:v>12</c:v>
                </c:pt>
                <c:pt idx="779">
                  <c:v>12</c:v>
                </c:pt>
                <c:pt idx="780">
                  <c:v>12.23</c:v>
                </c:pt>
                <c:pt idx="781">
                  <c:v>12.370000000000006</c:v>
                </c:pt>
                <c:pt idx="782">
                  <c:v>12.46</c:v>
                </c:pt>
                <c:pt idx="783">
                  <c:v>12.69</c:v>
                </c:pt>
                <c:pt idx="784">
                  <c:v>12.790000000000001</c:v>
                </c:pt>
                <c:pt idx="785">
                  <c:v>13.02</c:v>
                </c:pt>
                <c:pt idx="786">
                  <c:v>13.2</c:v>
                </c:pt>
                <c:pt idx="787">
                  <c:v>13.25</c:v>
                </c:pt>
                <c:pt idx="788">
                  <c:v>13.48</c:v>
                </c:pt>
                <c:pt idx="789">
                  <c:v>13.62</c:v>
                </c:pt>
                <c:pt idx="790">
                  <c:v>13.67</c:v>
                </c:pt>
                <c:pt idx="791">
                  <c:v>13.71</c:v>
                </c:pt>
                <c:pt idx="792">
                  <c:v>13.76</c:v>
                </c:pt>
                <c:pt idx="793">
                  <c:v>13.81</c:v>
                </c:pt>
                <c:pt idx="794">
                  <c:v>13.81</c:v>
                </c:pt>
                <c:pt idx="795">
                  <c:v>13.76</c:v>
                </c:pt>
                <c:pt idx="796">
                  <c:v>13.81</c:v>
                </c:pt>
                <c:pt idx="797">
                  <c:v>13.9</c:v>
                </c:pt>
                <c:pt idx="798">
                  <c:v>13.99</c:v>
                </c:pt>
                <c:pt idx="799">
                  <c:v>13.9</c:v>
                </c:pt>
                <c:pt idx="800">
                  <c:v>13.9</c:v>
                </c:pt>
                <c:pt idx="801">
                  <c:v>13.9</c:v>
                </c:pt>
                <c:pt idx="802">
                  <c:v>13.950000000000006</c:v>
                </c:pt>
                <c:pt idx="803">
                  <c:v>13.99</c:v>
                </c:pt>
                <c:pt idx="804">
                  <c:v>13.99</c:v>
                </c:pt>
                <c:pt idx="805">
                  <c:v>13.9</c:v>
                </c:pt>
                <c:pt idx="806">
                  <c:v>13.99</c:v>
                </c:pt>
                <c:pt idx="807">
                  <c:v>14.08</c:v>
                </c:pt>
                <c:pt idx="808">
                  <c:v>14.040000000000001</c:v>
                </c:pt>
                <c:pt idx="809">
                  <c:v>14.13</c:v>
                </c:pt>
                <c:pt idx="810">
                  <c:v>14.040000000000001</c:v>
                </c:pt>
                <c:pt idx="811">
                  <c:v>14.040000000000001</c:v>
                </c:pt>
                <c:pt idx="812">
                  <c:v>14.08</c:v>
                </c:pt>
                <c:pt idx="813">
                  <c:v>14.22</c:v>
                </c:pt>
                <c:pt idx="814">
                  <c:v>14.22</c:v>
                </c:pt>
                <c:pt idx="815">
                  <c:v>14.27</c:v>
                </c:pt>
                <c:pt idx="816">
                  <c:v>14.32</c:v>
                </c:pt>
                <c:pt idx="817">
                  <c:v>14.27</c:v>
                </c:pt>
                <c:pt idx="818">
                  <c:v>14.360000000000007</c:v>
                </c:pt>
                <c:pt idx="819">
                  <c:v>14.41</c:v>
                </c:pt>
                <c:pt idx="820">
                  <c:v>14.41</c:v>
                </c:pt>
                <c:pt idx="821">
                  <c:v>14.360000000000007</c:v>
                </c:pt>
                <c:pt idx="822">
                  <c:v>14.41</c:v>
                </c:pt>
                <c:pt idx="823">
                  <c:v>14.41</c:v>
                </c:pt>
                <c:pt idx="824">
                  <c:v>14.46</c:v>
                </c:pt>
                <c:pt idx="825">
                  <c:v>14.5</c:v>
                </c:pt>
                <c:pt idx="826">
                  <c:v>14.5</c:v>
                </c:pt>
                <c:pt idx="827">
                  <c:v>14.59</c:v>
                </c:pt>
                <c:pt idx="828">
                  <c:v>14.64</c:v>
                </c:pt>
                <c:pt idx="829">
                  <c:v>14.64</c:v>
                </c:pt>
                <c:pt idx="830">
                  <c:v>14.64</c:v>
                </c:pt>
                <c:pt idx="831">
                  <c:v>14.64</c:v>
                </c:pt>
                <c:pt idx="832">
                  <c:v>14.64</c:v>
                </c:pt>
                <c:pt idx="833">
                  <c:v>14.73</c:v>
                </c:pt>
                <c:pt idx="834">
                  <c:v>14.83</c:v>
                </c:pt>
                <c:pt idx="835">
                  <c:v>14.83</c:v>
                </c:pt>
                <c:pt idx="836">
                  <c:v>14.83</c:v>
                </c:pt>
                <c:pt idx="837">
                  <c:v>14.83</c:v>
                </c:pt>
                <c:pt idx="838">
                  <c:v>14.870000000000006</c:v>
                </c:pt>
                <c:pt idx="839">
                  <c:v>14.83</c:v>
                </c:pt>
                <c:pt idx="840">
                  <c:v>14.870000000000006</c:v>
                </c:pt>
                <c:pt idx="841">
                  <c:v>14.97</c:v>
                </c:pt>
                <c:pt idx="842">
                  <c:v>14.92</c:v>
                </c:pt>
                <c:pt idx="843">
                  <c:v>14.870000000000006</c:v>
                </c:pt>
                <c:pt idx="844">
                  <c:v>14.92</c:v>
                </c:pt>
                <c:pt idx="845">
                  <c:v>14.92</c:v>
                </c:pt>
                <c:pt idx="846">
                  <c:v>14.92</c:v>
                </c:pt>
                <c:pt idx="847">
                  <c:v>14.97</c:v>
                </c:pt>
                <c:pt idx="848">
                  <c:v>15.01</c:v>
                </c:pt>
                <c:pt idx="849">
                  <c:v>15.01</c:v>
                </c:pt>
                <c:pt idx="850">
                  <c:v>15.06</c:v>
                </c:pt>
                <c:pt idx="851">
                  <c:v>15.01</c:v>
                </c:pt>
                <c:pt idx="852">
                  <c:v>15.01</c:v>
                </c:pt>
                <c:pt idx="853">
                  <c:v>15.01</c:v>
                </c:pt>
                <c:pt idx="854">
                  <c:v>15.06</c:v>
                </c:pt>
                <c:pt idx="855">
                  <c:v>15.01</c:v>
                </c:pt>
                <c:pt idx="856">
                  <c:v>15.01</c:v>
                </c:pt>
                <c:pt idx="857">
                  <c:v>15.01</c:v>
                </c:pt>
                <c:pt idx="858">
                  <c:v>15.01</c:v>
                </c:pt>
                <c:pt idx="859">
                  <c:v>15.06</c:v>
                </c:pt>
                <c:pt idx="860">
                  <c:v>15.01</c:v>
                </c:pt>
                <c:pt idx="861">
                  <c:v>15.1</c:v>
                </c:pt>
                <c:pt idx="862">
                  <c:v>15.1</c:v>
                </c:pt>
                <c:pt idx="863">
                  <c:v>15.06</c:v>
                </c:pt>
                <c:pt idx="864">
                  <c:v>15.1</c:v>
                </c:pt>
                <c:pt idx="865">
                  <c:v>15.1</c:v>
                </c:pt>
                <c:pt idx="866">
                  <c:v>15.06</c:v>
                </c:pt>
                <c:pt idx="867">
                  <c:v>15.06</c:v>
                </c:pt>
                <c:pt idx="868">
                  <c:v>15.01</c:v>
                </c:pt>
                <c:pt idx="869">
                  <c:v>15.01</c:v>
                </c:pt>
                <c:pt idx="870">
                  <c:v>15.01</c:v>
                </c:pt>
                <c:pt idx="871">
                  <c:v>15.06</c:v>
                </c:pt>
                <c:pt idx="872">
                  <c:v>15.01</c:v>
                </c:pt>
                <c:pt idx="873">
                  <c:v>15.01</c:v>
                </c:pt>
                <c:pt idx="874">
                  <c:v>15.1</c:v>
                </c:pt>
                <c:pt idx="875">
                  <c:v>15.06</c:v>
                </c:pt>
                <c:pt idx="876">
                  <c:v>15.01</c:v>
                </c:pt>
                <c:pt idx="877">
                  <c:v>15.01</c:v>
                </c:pt>
                <c:pt idx="878">
                  <c:v>15.06</c:v>
                </c:pt>
                <c:pt idx="879">
                  <c:v>15.06</c:v>
                </c:pt>
                <c:pt idx="880">
                  <c:v>15.01</c:v>
                </c:pt>
                <c:pt idx="881">
                  <c:v>15.06</c:v>
                </c:pt>
                <c:pt idx="882">
                  <c:v>15.1</c:v>
                </c:pt>
                <c:pt idx="883">
                  <c:v>15.06</c:v>
                </c:pt>
                <c:pt idx="884">
                  <c:v>15.01</c:v>
                </c:pt>
                <c:pt idx="885">
                  <c:v>14.97</c:v>
                </c:pt>
                <c:pt idx="886">
                  <c:v>14.97</c:v>
                </c:pt>
                <c:pt idx="887">
                  <c:v>15.01</c:v>
                </c:pt>
                <c:pt idx="888">
                  <c:v>15.01</c:v>
                </c:pt>
                <c:pt idx="889">
                  <c:v>14.97</c:v>
                </c:pt>
                <c:pt idx="890">
                  <c:v>14.97</c:v>
                </c:pt>
                <c:pt idx="891">
                  <c:v>14.97</c:v>
                </c:pt>
                <c:pt idx="892">
                  <c:v>14.97</c:v>
                </c:pt>
                <c:pt idx="893">
                  <c:v>14.97</c:v>
                </c:pt>
                <c:pt idx="894">
                  <c:v>15.01</c:v>
                </c:pt>
                <c:pt idx="895">
                  <c:v>15.01</c:v>
                </c:pt>
                <c:pt idx="896">
                  <c:v>15.01</c:v>
                </c:pt>
                <c:pt idx="897">
                  <c:v>15.01</c:v>
                </c:pt>
                <c:pt idx="898">
                  <c:v>15.01</c:v>
                </c:pt>
                <c:pt idx="899">
                  <c:v>15.01</c:v>
                </c:pt>
                <c:pt idx="900">
                  <c:v>15.01</c:v>
                </c:pt>
                <c:pt idx="901">
                  <c:v>15.01</c:v>
                </c:pt>
                <c:pt idx="902">
                  <c:v>14.97</c:v>
                </c:pt>
                <c:pt idx="903">
                  <c:v>14.97</c:v>
                </c:pt>
                <c:pt idx="904">
                  <c:v>14.97</c:v>
                </c:pt>
                <c:pt idx="905">
                  <c:v>15.01</c:v>
                </c:pt>
                <c:pt idx="906">
                  <c:v>14.97</c:v>
                </c:pt>
                <c:pt idx="907">
                  <c:v>15.01</c:v>
                </c:pt>
                <c:pt idx="908">
                  <c:v>15.06</c:v>
                </c:pt>
                <c:pt idx="909">
                  <c:v>15.1</c:v>
                </c:pt>
                <c:pt idx="910">
                  <c:v>15.1</c:v>
                </c:pt>
                <c:pt idx="911">
                  <c:v>15.1</c:v>
                </c:pt>
                <c:pt idx="912">
                  <c:v>15.1</c:v>
                </c:pt>
                <c:pt idx="913">
                  <c:v>15.1</c:v>
                </c:pt>
                <c:pt idx="914">
                  <c:v>15.1</c:v>
                </c:pt>
                <c:pt idx="915">
                  <c:v>15.1</c:v>
                </c:pt>
                <c:pt idx="916">
                  <c:v>15.06</c:v>
                </c:pt>
                <c:pt idx="917">
                  <c:v>15.1</c:v>
                </c:pt>
                <c:pt idx="918">
                  <c:v>15.15</c:v>
                </c:pt>
                <c:pt idx="919">
                  <c:v>15.15</c:v>
                </c:pt>
                <c:pt idx="920">
                  <c:v>15.15</c:v>
                </c:pt>
                <c:pt idx="921">
                  <c:v>15.15</c:v>
                </c:pt>
                <c:pt idx="922">
                  <c:v>15.2</c:v>
                </c:pt>
                <c:pt idx="923">
                  <c:v>15.24</c:v>
                </c:pt>
                <c:pt idx="924">
                  <c:v>15.24</c:v>
                </c:pt>
                <c:pt idx="925">
                  <c:v>15.290000000000001</c:v>
                </c:pt>
                <c:pt idx="926">
                  <c:v>15.24</c:v>
                </c:pt>
                <c:pt idx="927">
                  <c:v>15.24</c:v>
                </c:pt>
                <c:pt idx="928">
                  <c:v>15.15</c:v>
                </c:pt>
                <c:pt idx="929">
                  <c:v>15.15</c:v>
                </c:pt>
                <c:pt idx="930">
                  <c:v>15.15</c:v>
                </c:pt>
                <c:pt idx="931">
                  <c:v>15.2</c:v>
                </c:pt>
                <c:pt idx="932">
                  <c:v>15.2</c:v>
                </c:pt>
                <c:pt idx="933">
                  <c:v>15.2</c:v>
                </c:pt>
                <c:pt idx="934">
                  <c:v>15.2</c:v>
                </c:pt>
                <c:pt idx="935">
                  <c:v>15.2</c:v>
                </c:pt>
                <c:pt idx="936">
                  <c:v>15.24</c:v>
                </c:pt>
                <c:pt idx="937">
                  <c:v>15.290000000000001</c:v>
                </c:pt>
                <c:pt idx="938">
                  <c:v>15.38</c:v>
                </c:pt>
                <c:pt idx="939">
                  <c:v>15.43</c:v>
                </c:pt>
                <c:pt idx="940">
                  <c:v>15.34</c:v>
                </c:pt>
                <c:pt idx="941">
                  <c:v>15.290000000000001</c:v>
                </c:pt>
                <c:pt idx="942">
                  <c:v>15.34</c:v>
                </c:pt>
                <c:pt idx="943">
                  <c:v>15.38</c:v>
                </c:pt>
                <c:pt idx="944">
                  <c:v>15.43</c:v>
                </c:pt>
                <c:pt idx="945">
                  <c:v>15.48</c:v>
                </c:pt>
                <c:pt idx="946">
                  <c:v>15.48</c:v>
                </c:pt>
                <c:pt idx="947">
                  <c:v>15.48</c:v>
                </c:pt>
                <c:pt idx="948">
                  <c:v>15.43</c:v>
                </c:pt>
                <c:pt idx="949">
                  <c:v>15.43</c:v>
                </c:pt>
                <c:pt idx="950">
                  <c:v>15.48</c:v>
                </c:pt>
                <c:pt idx="951">
                  <c:v>15.52</c:v>
                </c:pt>
                <c:pt idx="952">
                  <c:v>15.48</c:v>
                </c:pt>
                <c:pt idx="953">
                  <c:v>15.48</c:v>
                </c:pt>
                <c:pt idx="954">
                  <c:v>15.48</c:v>
                </c:pt>
                <c:pt idx="955">
                  <c:v>15.52</c:v>
                </c:pt>
                <c:pt idx="956">
                  <c:v>15.52</c:v>
                </c:pt>
                <c:pt idx="957">
                  <c:v>15.57</c:v>
                </c:pt>
                <c:pt idx="958">
                  <c:v>15.610000000000001</c:v>
                </c:pt>
                <c:pt idx="959">
                  <c:v>15.610000000000001</c:v>
                </c:pt>
                <c:pt idx="960">
                  <c:v>15.57</c:v>
                </c:pt>
                <c:pt idx="961">
                  <c:v>15.52</c:v>
                </c:pt>
                <c:pt idx="962">
                  <c:v>15.52</c:v>
                </c:pt>
                <c:pt idx="963">
                  <c:v>15.52</c:v>
                </c:pt>
                <c:pt idx="964">
                  <c:v>15.48</c:v>
                </c:pt>
                <c:pt idx="965">
                  <c:v>15.52</c:v>
                </c:pt>
                <c:pt idx="966">
                  <c:v>15.52</c:v>
                </c:pt>
                <c:pt idx="967">
                  <c:v>15.52</c:v>
                </c:pt>
                <c:pt idx="968">
                  <c:v>15.52</c:v>
                </c:pt>
                <c:pt idx="969">
                  <c:v>15.52</c:v>
                </c:pt>
                <c:pt idx="970">
                  <c:v>15.57</c:v>
                </c:pt>
                <c:pt idx="971">
                  <c:v>15.610000000000001</c:v>
                </c:pt>
                <c:pt idx="972">
                  <c:v>15.660000000000002</c:v>
                </c:pt>
                <c:pt idx="973">
                  <c:v>15.709999999999999</c:v>
                </c:pt>
                <c:pt idx="974">
                  <c:v>15.709999999999999</c:v>
                </c:pt>
                <c:pt idx="975">
                  <c:v>15.750000000000002</c:v>
                </c:pt>
                <c:pt idx="976">
                  <c:v>15.750000000000002</c:v>
                </c:pt>
              </c:numCache>
            </c:numRef>
          </c:yVal>
          <c:smooth val="0"/>
        </c:ser>
        <c:ser>
          <c:idx val="7"/>
          <c:order val="6"/>
          <c:spPr>
            <a:ln w="28575">
              <a:noFill/>
            </a:ln>
          </c:spPr>
          <c:marker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A80FSV!$H$1204:$H$1553</c:f>
              <c:numCache>
                <c:formatCode>General</c:formatCode>
                <c:ptCount val="350"/>
                <c:pt idx="0">
                  <c:v>14.960000000000004</c:v>
                </c:pt>
                <c:pt idx="1">
                  <c:v>14.98</c:v>
                </c:pt>
                <c:pt idx="2">
                  <c:v>15.02</c:v>
                </c:pt>
                <c:pt idx="3">
                  <c:v>15.04</c:v>
                </c:pt>
                <c:pt idx="4">
                  <c:v>15.01</c:v>
                </c:pt>
                <c:pt idx="5">
                  <c:v>14.98</c:v>
                </c:pt>
                <c:pt idx="6">
                  <c:v>14.98</c:v>
                </c:pt>
                <c:pt idx="7">
                  <c:v>15</c:v>
                </c:pt>
                <c:pt idx="8">
                  <c:v>15.03</c:v>
                </c:pt>
                <c:pt idx="9">
                  <c:v>15.08</c:v>
                </c:pt>
                <c:pt idx="10">
                  <c:v>15.1</c:v>
                </c:pt>
                <c:pt idx="11">
                  <c:v>15.15</c:v>
                </c:pt>
                <c:pt idx="12">
                  <c:v>15.15</c:v>
                </c:pt>
                <c:pt idx="13">
                  <c:v>15.129999999999999</c:v>
                </c:pt>
                <c:pt idx="14">
                  <c:v>15.12</c:v>
                </c:pt>
                <c:pt idx="15">
                  <c:v>15.12</c:v>
                </c:pt>
                <c:pt idx="16">
                  <c:v>15.17</c:v>
                </c:pt>
                <c:pt idx="17">
                  <c:v>15.209999999999999</c:v>
                </c:pt>
                <c:pt idx="18">
                  <c:v>15.24</c:v>
                </c:pt>
                <c:pt idx="19">
                  <c:v>15.22</c:v>
                </c:pt>
                <c:pt idx="20">
                  <c:v>15.22</c:v>
                </c:pt>
                <c:pt idx="21">
                  <c:v>15.209999999999999</c:v>
                </c:pt>
                <c:pt idx="22">
                  <c:v>15.209999999999999</c:v>
                </c:pt>
                <c:pt idx="23">
                  <c:v>15.22</c:v>
                </c:pt>
                <c:pt idx="24">
                  <c:v>15.2</c:v>
                </c:pt>
                <c:pt idx="25">
                  <c:v>15.2</c:v>
                </c:pt>
                <c:pt idx="26">
                  <c:v>15.209999999999999</c:v>
                </c:pt>
                <c:pt idx="27">
                  <c:v>15.24</c:v>
                </c:pt>
                <c:pt idx="28">
                  <c:v>15.26</c:v>
                </c:pt>
                <c:pt idx="29">
                  <c:v>15.26</c:v>
                </c:pt>
                <c:pt idx="30">
                  <c:v>15.28</c:v>
                </c:pt>
                <c:pt idx="31">
                  <c:v>15.31</c:v>
                </c:pt>
                <c:pt idx="32">
                  <c:v>15.34</c:v>
                </c:pt>
                <c:pt idx="33">
                  <c:v>15.350000000000007</c:v>
                </c:pt>
                <c:pt idx="34">
                  <c:v>15.370000000000006</c:v>
                </c:pt>
                <c:pt idx="35">
                  <c:v>15.4</c:v>
                </c:pt>
                <c:pt idx="36">
                  <c:v>15.41</c:v>
                </c:pt>
                <c:pt idx="37">
                  <c:v>15.41</c:v>
                </c:pt>
                <c:pt idx="38">
                  <c:v>15.42</c:v>
                </c:pt>
                <c:pt idx="39">
                  <c:v>15.4</c:v>
                </c:pt>
                <c:pt idx="40">
                  <c:v>15.380000000000004</c:v>
                </c:pt>
                <c:pt idx="41">
                  <c:v>15.4</c:v>
                </c:pt>
                <c:pt idx="42">
                  <c:v>15.380000000000004</c:v>
                </c:pt>
                <c:pt idx="43">
                  <c:v>15.350000000000007</c:v>
                </c:pt>
                <c:pt idx="44">
                  <c:v>15.370000000000006</c:v>
                </c:pt>
                <c:pt idx="45">
                  <c:v>15.4</c:v>
                </c:pt>
                <c:pt idx="46">
                  <c:v>15.41</c:v>
                </c:pt>
                <c:pt idx="47">
                  <c:v>15.42</c:v>
                </c:pt>
                <c:pt idx="48">
                  <c:v>15.44</c:v>
                </c:pt>
                <c:pt idx="49">
                  <c:v>15.450000000000006</c:v>
                </c:pt>
                <c:pt idx="50">
                  <c:v>15.48</c:v>
                </c:pt>
                <c:pt idx="51">
                  <c:v>15.5</c:v>
                </c:pt>
                <c:pt idx="52">
                  <c:v>15.47</c:v>
                </c:pt>
                <c:pt idx="53">
                  <c:v>15.450000000000006</c:v>
                </c:pt>
                <c:pt idx="54">
                  <c:v>15.48</c:v>
                </c:pt>
                <c:pt idx="55">
                  <c:v>15.49</c:v>
                </c:pt>
                <c:pt idx="56">
                  <c:v>15.49</c:v>
                </c:pt>
                <c:pt idx="57">
                  <c:v>15.49</c:v>
                </c:pt>
                <c:pt idx="58">
                  <c:v>15.48</c:v>
                </c:pt>
                <c:pt idx="59">
                  <c:v>15.47</c:v>
                </c:pt>
                <c:pt idx="60">
                  <c:v>15.460000000000004</c:v>
                </c:pt>
                <c:pt idx="61">
                  <c:v>15.48</c:v>
                </c:pt>
                <c:pt idx="62">
                  <c:v>15.48</c:v>
                </c:pt>
                <c:pt idx="63">
                  <c:v>15.49</c:v>
                </c:pt>
                <c:pt idx="64">
                  <c:v>15.53</c:v>
                </c:pt>
                <c:pt idx="65">
                  <c:v>15.52</c:v>
                </c:pt>
                <c:pt idx="66">
                  <c:v>15.5</c:v>
                </c:pt>
                <c:pt idx="67">
                  <c:v>15.52</c:v>
                </c:pt>
                <c:pt idx="68">
                  <c:v>15.52</c:v>
                </c:pt>
                <c:pt idx="69">
                  <c:v>15.54</c:v>
                </c:pt>
                <c:pt idx="70">
                  <c:v>15.54</c:v>
                </c:pt>
                <c:pt idx="71">
                  <c:v>15.52</c:v>
                </c:pt>
                <c:pt idx="72">
                  <c:v>15.52</c:v>
                </c:pt>
                <c:pt idx="73">
                  <c:v>15.55</c:v>
                </c:pt>
                <c:pt idx="74">
                  <c:v>15.57</c:v>
                </c:pt>
                <c:pt idx="75">
                  <c:v>15.59</c:v>
                </c:pt>
                <c:pt idx="76">
                  <c:v>15.56</c:v>
                </c:pt>
                <c:pt idx="77">
                  <c:v>15.56</c:v>
                </c:pt>
                <c:pt idx="78">
                  <c:v>15.55</c:v>
                </c:pt>
                <c:pt idx="79">
                  <c:v>15.54</c:v>
                </c:pt>
                <c:pt idx="80">
                  <c:v>15.52</c:v>
                </c:pt>
                <c:pt idx="81">
                  <c:v>15.51</c:v>
                </c:pt>
                <c:pt idx="82">
                  <c:v>15.52</c:v>
                </c:pt>
                <c:pt idx="83">
                  <c:v>15.53</c:v>
                </c:pt>
                <c:pt idx="84">
                  <c:v>15.55</c:v>
                </c:pt>
                <c:pt idx="85">
                  <c:v>15.57</c:v>
                </c:pt>
                <c:pt idx="86">
                  <c:v>15.59</c:v>
                </c:pt>
                <c:pt idx="87">
                  <c:v>15.58</c:v>
                </c:pt>
                <c:pt idx="88">
                  <c:v>15.56</c:v>
                </c:pt>
                <c:pt idx="89">
                  <c:v>15.53</c:v>
                </c:pt>
                <c:pt idx="90">
                  <c:v>15.53</c:v>
                </c:pt>
                <c:pt idx="91">
                  <c:v>15.55</c:v>
                </c:pt>
                <c:pt idx="92">
                  <c:v>15.57</c:v>
                </c:pt>
                <c:pt idx="93">
                  <c:v>15.57</c:v>
                </c:pt>
                <c:pt idx="94">
                  <c:v>15.57</c:v>
                </c:pt>
                <c:pt idx="95">
                  <c:v>15.59</c:v>
                </c:pt>
                <c:pt idx="96">
                  <c:v>15.58</c:v>
                </c:pt>
                <c:pt idx="97">
                  <c:v>15.55</c:v>
                </c:pt>
                <c:pt idx="98">
                  <c:v>15.54</c:v>
                </c:pt>
                <c:pt idx="99">
                  <c:v>15.54</c:v>
                </c:pt>
                <c:pt idx="100">
                  <c:v>15.54</c:v>
                </c:pt>
                <c:pt idx="101">
                  <c:v>15.56</c:v>
                </c:pt>
                <c:pt idx="102">
                  <c:v>15.58</c:v>
                </c:pt>
                <c:pt idx="103">
                  <c:v>15.59</c:v>
                </c:pt>
                <c:pt idx="104">
                  <c:v>15.59</c:v>
                </c:pt>
                <c:pt idx="105">
                  <c:v>15.57</c:v>
                </c:pt>
                <c:pt idx="106">
                  <c:v>15.55</c:v>
                </c:pt>
                <c:pt idx="107">
                  <c:v>15.54</c:v>
                </c:pt>
                <c:pt idx="108">
                  <c:v>15.54</c:v>
                </c:pt>
                <c:pt idx="109">
                  <c:v>15.55</c:v>
                </c:pt>
                <c:pt idx="110">
                  <c:v>15.55</c:v>
                </c:pt>
                <c:pt idx="111">
                  <c:v>15.56</c:v>
                </c:pt>
                <c:pt idx="112">
                  <c:v>15.56</c:v>
                </c:pt>
                <c:pt idx="113">
                  <c:v>15.58</c:v>
                </c:pt>
                <c:pt idx="114">
                  <c:v>15.61</c:v>
                </c:pt>
                <c:pt idx="115">
                  <c:v>15.65</c:v>
                </c:pt>
                <c:pt idx="116">
                  <c:v>15.620000000000001</c:v>
                </c:pt>
                <c:pt idx="117">
                  <c:v>15.629999999999999</c:v>
                </c:pt>
                <c:pt idx="118">
                  <c:v>15.64</c:v>
                </c:pt>
                <c:pt idx="119">
                  <c:v>15.629999999999999</c:v>
                </c:pt>
                <c:pt idx="120">
                  <c:v>15.620000000000001</c:v>
                </c:pt>
                <c:pt idx="121">
                  <c:v>15.61</c:v>
                </c:pt>
                <c:pt idx="122">
                  <c:v>15.600000000000001</c:v>
                </c:pt>
                <c:pt idx="123">
                  <c:v>15.600000000000001</c:v>
                </c:pt>
                <c:pt idx="124">
                  <c:v>15.600000000000001</c:v>
                </c:pt>
                <c:pt idx="125">
                  <c:v>15.58</c:v>
                </c:pt>
                <c:pt idx="126">
                  <c:v>15.58</c:v>
                </c:pt>
                <c:pt idx="127">
                  <c:v>15.55</c:v>
                </c:pt>
                <c:pt idx="128">
                  <c:v>15.55</c:v>
                </c:pt>
                <c:pt idx="129">
                  <c:v>15.55</c:v>
                </c:pt>
                <c:pt idx="130">
                  <c:v>15.55</c:v>
                </c:pt>
                <c:pt idx="131">
                  <c:v>15.55</c:v>
                </c:pt>
                <c:pt idx="132">
                  <c:v>15.56</c:v>
                </c:pt>
                <c:pt idx="133">
                  <c:v>15.55</c:v>
                </c:pt>
                <c:pt idx="134">
                  <c:v>15.53</c:v>
                </c:pt>
                <c:pt idx="135">
                  <c:v>15.54</c:v>
                </c:pt>
                <c:pt idx="136">
                  <c:v>15.52</c:v>
                </c:pt>
                <c:pt idx="137">
                  <c:v>15.51</c:v>
                </c:pt>
                <c:pt idx="138">
                  <c:v>15.52</c:v>
                </c:pt>
                <c:pt idx="139">
                  <c:v>15.55</c:v>
                </c:pt>
                <c:pt idx="140">
                  <c:v>15.57</c:v>
                </c:pt>
                <c:pt idx="141">
                  <c:v>15.59</c:v>
                </c:pt>
                <c:pt idx="142">
                  <c:v>15.600000000000001</c:v>
                </c:pt>
                <c:pt idx="143">
                  <c:v>15.59</c:v>
                </c:pt>
                <c:pt idx="144">
                  <c:v>15.61</c:v>
                </c:pt>
                <c:pt idx="145">
                  <c:v>15.61</c:v>
                </c:pt>
                <c:pt idx="146">
                  <c:v>15.61</c:v>
                </c:pt>
                <c:pt idx="147">
                  <c:v>15.58</c:v>
                </c:pt>
                <c:pt idx="148">
                  <c:v>15.58</c:v>
                </c:pt>
                <c:pt idx="149">
                  <c:v>15.59</c:v>
                </c:pt>
                <c:pt idx="150">
                  <c:v>15.58</c:v>
                </c:pt>
                <c:pt idx="151">
                  <c:v>15.58</c:v>
                </c:pt>
                <c:pt idx="152">
                  <c:v>15.59</c:v>
                </c:pt>
                <c:pt idx="153">
                  <c:v>15.620000000000001</c:v>
                </c:pt>
                <c:pt idx="154">
                  <c:v>15.66</c:v>
                </c:pt>
                <c:pt idx="155">
                  <c:v>15.620000000000001</c:v>
                </c:pt>
                <c:pt idx="156">
                  <c:v>15.620000000000001</c:v>
                </c:pt>
                <c:pt idx="157">
                  <c:v>15.59</c:v>
                </c:pt>
                <c:pt idx="158">
                  <c:v>15.59</c:v>
                </c:pt>
                <c:pt idx="159">
                  <c:v>15.620000000000001</c:v>
                </c:pt>
                <c:pt idx="160">
                  <c:v>15.629999999999999</c:v>
                </c:pt>
                <c:pt idx="161">
                  <c:v>15.61</c:v>
                </c:pt>
                <c:pt idx="162">
                  <c:v>15.600000000000001</c:v>
                </c:pt>
                <c:pt idx="163">
                  <c:v>15.600000000000001</c:v>
                </c:pt>
                <c:pt idx="164">
                  <c:v>15.58</c:v>
                </c:pt>
                <c:pt idx="165">
                  <c:v>15.57</c:v>
                </c:pt>
                <c:pt idx="166">
                  <c:v>15.56</c:v>
                </c:pt>
                <c:pt idx="167">
                  <c:v>15.59</c:v>
                </c:pt>
                <c:pt idx="168">
                  <c:v>15.59</c:v>
                </c:pt>
                <c:pt idx="169">
                  <c:v>15.61</c:v>
                </c:pt>
                <c:pt idx="170">
                  <c:v>15.620000000000001</c:v>
                </c:pt>
                <c:pt idx="171">
                  <c:v>15.600000000000001</c:v>
                </c:pt>
                <c:pt idx="172">
                  <c:v>15.59</c:v>
                </c:pt>
                <c:pt idx="173">
                  <c:v>15.59</c:v>
                </c:pt>
                <c:pt idx="174">
                  <c:v>15.59</c:v>
                </c:pt>
                <c:pt idx="175">
                  <c:v>15.58</c:v>
                </c:pt>
                <c:pt idx="176">
                  <c:v>15.57</c:v>
                </c:pt>
                <c:pt idx="177">
                  <c:v>15.58</c:v>
                </c:pt>
                <c:pt idx="178">
                  <c:v>15.57</c:v>
                </c:pt>
                <c:pt idx="179">
                  <c:v>15.58</c:v>
                </c:pt>
                <c:pt idx="180">
                  <c:v>15.600000000000001</c:v>
                </c:pt>
                <c:pt idx="181">
                  <c:v>15.59</c:v>
                </c:pt>
                <c:pt idx="182">
                  <c:v>15.56</c:v>
                </c:pt>
                <c:pt idx="183">
                  <c:v>15.56</c:v>
                </c:pt>
                <c:pt idx="184">
                  <c:v>15.56</c:v>
                </c:pt>
                <c:pt idx="185">
                  <c:v>15.55</c:v>
                </c:pt>
                <c:pt idx="186">
                  <c:v>15.58</c:v>
                </c:pt>
                <c:pt idx="187">
                  <c:v>15.620000000000001</c:v>
                </c:pt>
                <c:pt idx="188">
                  <c:v>15.61</c:v>
                </c:pt>
                <c:pt idx="189">
                  <c:v>15.61</c:v>
                </c:pt>
                <c:pt idx="190">
                  <c:v>15.61</c:v>
                </c:pt>
                <c:pt idx="191">
                  <c:v>15.61</c:v>
                </c:pt>
                <c:pt idx="192">
                  <c:v>15.600000000000001</c:v>
                </c:pt>
                <c:pt idx="193">
                  <c:v>15.58</c:v>
                </c:pt>
                <c:pt idx="194">
                  <c:v>15.58</c:v>
                </c:pt>
                <c:pt idx="195">
                  <c:v>15.58</c:v>
                </c:pt>
                <c:pt idx="196">
                  <c:v>15.600000000000001</c:v>
                </c:pt>
                <c:pt idx="197">
                  <c:v>15.600000000000001</c:v>
                </c:pt>
                <c:pt idx="198">
                  <c:v>15.58</c:v>
                </c:pt>
                <c:pt idx="199">
                  <c:v>15.59</c:v>
                </c:pt>
                <c:pt idx="200">
                  <c:v>15.61</c:v>
                </c:pt>
                <c:pt idx="201">
                  <c:v>15.620000000000001</c:v>
                </c:pt>
                <c:pt idx="202">
                  <c:v>15.600000000000001</c:v>
                </c:pt>
                <c:pt idx="203">
                  <c:v>15.600000000000001</c:v>
                </c:pt>
                <c:pt idx="204">
                  <c:v>15.57</c:v>
                </c:pt>
                <c:pt idx="205">
                  <c:v>15.57</c:v>
                </c:pt>
                <c:pt idx="206">
                  <c:v>15.58</c:v>
                </c:pt>
                <c:pt idx="207">
                  <c:v>15.61</c:v>
                </c:pt>
                <c:pt idx="208">
                  <c:v>15.600000000000001</c:v>
                </c:pt>
                <c:pt idx="209">
                  <c:v>15.56</c:v>
                </c:pt>
                <c:pt idx="210">
                  <c:v>15.55</c:v>
                </c:pt>
                <c:pt idx="211">
                  <c:v>15.55</c:v>
                </c:pt>
                <c:pt idx="212">
                  <c:v>15.52</c:v>
                </c:pt>
                <c:pt idx="213">
                  <c:v>15.53</c:v>
                </c:pt>
                <c:pt idx="214">
                  <c:v>15.53</c:v>
                </c:pt>
                <c:pt idx="215">
                  <c:v>15.54</c:v>
                </c:pt>
                <c:pt idx="216">
                  <c:v>15.54</c:v>
                </c:pt>
                <c:pt idx="217">
                  <c:v>15.55</c:v>
                </c:pt>
                <c:pt idx="218">
                  <c:v>15.56</c:v>
                </c:pt>
                <c:pt idx="219">
                  <c:v>15.57</c:v>
                </c:pt>
                <c:pt idx="220">
                  <c:v>15.55</c:v>
                </c:pt>
                <c:pt idx="221">
                  <c:v>15.54</c:v>
                </c:pt>
                <c:pt idx="222">
                  <c:v>15.55</c:v>
                </c:pt>
                <c:pt idx="223">
                  <c:v>15.56</c:v>
                </c:pt>
                <c:pt idx="224">
                  <c:v>15.57</c:v>
                </c:pt>
                <c:pt idx="225">
                  <c:v>15.58</c:v>
                </c:pt>
                <c:pt idx="226">
                  <c:v>15.55</c:v>
                </c:pt>
                <c:pt idx="227">
                  <c:v>15.54</c:v>
                </c:pt>
                <c:pt idx="228">
                  <c:v>15.54</c:v>
                </c:pt>
                <c:pt idx="229">
                  <c:v>15.56</c:v>
                </c:pt>
                <c:pt idx="230">
                  <c:v>15.54</c:v>
                </c:pt>
                <c:pt idx="231">
                  <c:v>15.51</c:v>
                </c:pt>
                <c:pt idx="232">
                  <c:v>15.51</c:v>
                </c:pt>
                <c:pt idx="233">
                  <c:v>15.5</c:v>
                </c:pt>
                <c:pt idx="234">
                  <c:v>15.49</c:v>
                </c:pt>
                <c:pt idx="235">
                  <c:v>15.49</c:v>
                </c:pt>
                <c:pt idx="236">
                  <c:v>15.48</c:v>
                </c:pt>
                <c:pt idx="237">
                  <c:v>15.5</c:v>
                </c:pt>
                <c:pt idx="238">
                  <c:v>15.49</c:v>
                </c:pt>
                <c:pt idx="239">
                  <c:v>15.49</c:v>
                </c:pt>
                <c:pt idx="240">
                  <c:v>15.49</c:v>
                </c:pt>
                <c:pt idx="241">
                  <c:v>15.5</c:v>
                </c:pt>
                <c:pt idx="242">
                  <c:v>15.51</c:v>
                </c:pt>
                <c:pt idx="243">
                  <c:v>15.51</c:v>
                </c:pt>
                <c:pt idx="244">
                  <c:v>15.5</c:v>
                </c:pt>
                <c:pt idx="245">
                  <c:v>15.5</c:v>
                </c:pt>
                <c:pt idx="246">
                  <c:v>15.49</c:v>
                </c:pt>
                <c:pt idx="247">
                  <c:v>15.49</c:v>
                </c:pt>
                <c:pt idx="248">
                  <c:v>15.48</c:v>
                </c:pt>
                <c:pt idx="249">
                  <c:v>15.450000000000006</c:v>
                </c:pt>
                <c:pt idx="250">
                  <c:v>15.450000000000006</c:v>
                </c:pt>
                <c:pt idx="251">
                  <c:v>15.44</c:v>
                </c:pt>
                <c:pt idx="252">
                  <c:v>15.44</c:v>
                </c:pt>
                <c:pt idx="253">
                  <c:v>15.450000000000006</c:v>
                </c:pt>
                <c:pt idx="254">
                  <c:v>15.460000000000004</c:v>
                </c:pt>
                <c:pt idx="255">
                  <c:v>15.47</c:v>
                </c:pt>
                <c:pt idx="256">
                  <c:v>15.47</c:v>
                </c:pt>
                <c:pt idx="257">
                  <c:v>15.48</c:v>
                </c:pt>
                <c:pt idx="258">
                  <c:v>15.48</c:v>
                </c:pt>
                <c:pt idx="259">
                  <c:v>15.48</c:v>
                </c:pt>
                <c:pt idx="260">
                  <c:v>15.49</c:v>
                </c:pt>
                <c:pt idx="261">
                  <c:v>15.5</c:v>
                </c:pt>
                <c:pt idx="262">
                  <c:v>15.52</c:v>
                </c:pt>
                <c:pt idx="263">
                  <c:v>15.54</c:v>
                </c:pt>
                <c:pt idx="264">
                  <c:v>15.53</c:v>
                </c:pt>
                <c:pt idx="265">
                  <c:v>15.51</c:v>
                </c:pt>
                <c:pt idx="266">
                  <c:v>15.52</c:v>
                </c:pt>
                <c:pt idx="267">
                  <c:v>15.51</c:v>
                </c:pt>
                <c:pt idx="268">
                  <c:v>15.49</c:v>
                </c:pt>
                <c:pt idx="269">
                  <c:v>15.47</c:v>
                </c:pt>
                <c:pt idx="270">
                  <c:v>15.47</c:v>
                </c:pt>
                <c:pt idx="271">
                  <c:v>15.48</c:v>
                </c:pt>
                <c:pt idx="272">
                  <c:v>15.5</c:v>
                </c:pt>
                <c:pt idx="273">
                  <c:v>15.52</c:v>
                </c:pt>
                <c:pt idx="274">
                  <c:v>15.52</c:v>
                </c:pt>
                <c:pt idx="275">
                  <c:v>15.54</c:v>
                </c:pt>
                <c:pt idx="276">
                  <c:v>15.55</c:v>
                </c:pt>
                <c:pt idx="277">
                  <c:v>15.54</c:v>
                </c:pt>
                <c:pt idx="278">
                  <c:v>15.52</c:v>
                </c:pt>
                <c:pt idx="279">
                  <c:v>15.49</c:v>
                </c:pt>
                <c:pt idx="280">
                  <c:v>15.47</c:v>
                </c:pt>
                <c:pt idx="281">
                  <c:v>15.450000000000006</c:v>
                </c:pt>
                <c:pt idx="282">
                  <c:v>15.450000000000006</c:v>
                </c:pt>
                <c:pt idx="283">
                  <c:v>15.450000000000006</c:v>
                </c:pt>
                <c:pt idx="284">
                  <c:v>15.47</c:v>
                </c:pt>
                <c:pt idx="285">
                  <c:v>15.49</c:v>
                </c:pt>
                <c:pt idx="286">
                  <c:v>15.5</c:v>
                </c:pt>
                <c:pt idx="287">
                  <c:v>15.5</c:v>
                </c:pt>
                <c:pt idx="288">
                  <c:v>15.5</c:v>
                </c:pt>
                <c:pt idx="289">
                  <c:v>15.5</c:v>
                </c:pt>
                <c:pt idx="290">
                  <c:v>15.49</c:v>
                </c:pt>
                <c:pt idx="291">
                  <c:v>15.5</c:v>
                </c:pt>
                <c:pt idx="292">
                  <c:v>15.51</c:v>
                </c:pt>
                <c:pt idx="293">
                  <c:v>15.53</c:v>
                </c:pt>
                <c:pt idx="294">
                  <c:v>15.53</c:v>
                </c:pt>
                <c:pt idx="295">
                  <c:v>15.5</c:v>
                </c:pt>
                <c:pt idx="296">
                  <c:v>15.48</c:v>
                </c:pt>
                <c:pt idx="297">
                  <c:v>15.460000000000004</c:v>
                </c:pt>
                <c:pt idx="298">
                  <c:v>15.450000000000006</c:v>
                </c:pt>
                <c:pt idx="299">
                  <c:v>15.42</c:v>
                </c:pt>
                <c:pt idx="300">
                  <c:v>15.41</c:v>
                </c:pt>
                <c:pt idx="301">
                  <c:v>15.41</c:v>
                </c:pt>
                <c:pt idx="302">
                  <c:v>15.42</c:v>
                </c:pt>
                <c:pt idx="303">
                  <c:v>15.44</c:v>
                </c:pt>
                <c:pt idx="304">
                  <c:v>15.43</c:v>
                </c:pt>
                <c:pt idx="305">
                  <c:v>15.42</c:v>
                </c:pt>
                <c:pt idx="306">
                  <c:v>15.41</c:v>
                </c:pt>
                <c:pt idx="307">
                  <c:v>15.41</c:v>
                </c:pt>
                <c:pt idx="308">
                  <c:v>15.4</c:v>
                </c:pt>
                <c:pt idx="309">
                  <c:v>15.42</c:v>
                </c:pt>
                <c:pt idx="310">
                  <c:v>15.43</c:v>
                </c:pt>
                <c:pt idx="311">
                  <c:v>15.44</c:v>
                </c:pt>
                <c:pt idx="312">
                  <c:v>15.460000000000004</c:v>
                </c:pt>
                <c:pt idx="313">
                  <c:v>15.48</c:v>
                </c:pt>
                <c:pt idx="314">
                  <c:v>15.47</c:v>
                </c:pt>
                <c:pt idx="315">
                  <c:v>15.47</c:v>
                </c:pt>
                <c:pt idx="316">
                  <c:v>15.450000000000006</c:v>
                </c:pt>
                <c:pt idx="317">
                  <c:v>15.42</c:v>
                </c:pt>
                <c:pt idx="318">
                  <c:v>15.42</c:v>
                </c:pt>
                <c:pt idx="319">
                  <c:v>15.42</c:v>
                </c:pt>
                <c:pt idx="320">
                  <c:v>15.44</c:v>
                </c:pt>
                <c:pt idx="321">
                  <c:v>15.44</c:v>
                </c:pt>
                <c:pt idx="322">
                  <c:v>15.450000000000006</c:v>
                </c:pt>
                <c:pt idx="323">
                  <c:v>15.450000000000006</c:v>
                </c:pt>
                <c:pt idx="324">
                  <c:v>15.42</c:v>
                </c:pt>
                <c:pt idx="325">
                  <c:v>15.42</c:v>
                </c:pt>
                <c:pt idx="326">
                  <c:v>15.42</c:v>
                </c:pt>
                <c:pt idx="327">
                  <c:v>15.450000000000006</c:v>
                </c:pt>
                <c:pt idx="328">
                  <c:v>15.47</c:v>
                </c:pt>
                <c:pt idx="329">
                  <c:v>15.48</c:v>
                </c:pt>
                <c:pt idx="330">
                  <c:v>15.48</c:v>
                </c:pt>
                <c:pt idx="331">
                  <c:v>15.5</c:v>
                </c:pt>
                <c:pt idx="332">
                  <c:v>15.51</c:v>
                </c:pt>
                <c:pt idx="333">
                  <c:v>15.51</c:v>
                </c:pt>
                <c:pt idx="334">
                  <c:v>15.48</c:v>
                </c:pt>
                <c:pt idx="335">
                  <c:v>15.43</c:v>
                </c:pt>
                <c:pt idx="336">
                  <c:v>15.43</c:v>
                </c:pt>
                <c:pt idx="337">
                  <c:v>15.44</c:v>
                </c:pt>
                <c:pt idx="338">
                  <c:v>15.450000000000006</c:v>
                </c:pt>
                <c:pt idx="339">
                  <c:v>15.450000000000006</c:v>
                </c:pt>
                <c:pt idx="340">
                  <c:v>15.47</c:v>
                </c:pt>
                <c:pt idx="341">
                  <c:v>15.47</c:v>
                </c:pt>
                <c:pt idx="342">
                  <c:v>15.44</c:v>
                </c:pt>
                <c:pt idx="343">
                  <c:v>15.39</c:v>
                </c:pt>
                <c:pt idx="344">
                  <c:v>15.380000000000004</c:v>
                </c:pt>
                <c:pt idx="345">
                  <c:v>15.350000000000007</c:v>
                </c:pt>
                <c:pt idx="346">
                  <c:v>15.360000000000007</c:v>
                </c:pt>
                <c:pt idx="347">
                  <c:v>15.380000000000004</c:v>
                </c:pt>
                <c:pt idx="348">
                  <c:v>15.4</c:v>
                </c:pt>
                <c:pt idx="349">
                  <c:v>15.42</c:v>
                </c:pt>
              </c:numCache>
            </c:numRef>
          </c:yVal>
          <c:smooth val="0"/>
        </c:ser>
        <c:ser>
          <c:idx val="0"/>
          <c:order val="7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A80FSV!$H$4:$H$980</c:f>
              <c:numCache>
                <c:formatCode>General</c:formatCode>
                <c:ptCount val="977"/>
                <c:pt idx="0">
                  <c:v>0</c:v>
                </c:pt>
                <c:pt idx="1">
                  <c:v>0</c:v>
                </c:pt>
                <c:pt idx="2">
                  <c:v>0.11000000000000004</c:v>
                </c:pt>
                <c:pt idx="3">
                  <c:v>0.12000000000000006</c:v>
                </c:pt>
                <c:pt idx="4">
                  <c:v>0.12000000000000006</c:v>
                </c:pt>
                <c:pt idx="5">
                  <c:v>0.16000000000000003</c:v>
                </c:pt>
                <c:pt idx="6">
                  <c:v>0.16000000000000003</c:v>
                </c:pt>
                <c:pt idx="7">
                  <c:v>0.17</c:v>
                </c:pt>
                <c:pt idx="8">
                  <c:v>0.15000000000000019</c:v>
                </c:pt>
                <c:pt idx="9">
                  <c:v>0.1800000000000001</c:v>
                </c:pt>
                <c:pt idx="10">
                  <c:v>0.1800000000000001</c:v>
                </c:pt>
                <c:pt idx="11">
                  <c:v>0.2</c:v>
                </c:pt>
                <c:pt idx="12">
                  <c:v>0.24000000000000016</c:v>
                </c:pt>
                <c:pt idx="13">
                  <c:v>0.25000000000000006</c:v>
                </c:pt>
                <c:pt idx="14">
                  <c:v>0.27000000000000007</c:v>
                </c:pt>
                <c:pt idx="15">
                  <c:v>0.26000000000000006</c:v>
                </c:pt>
                <c:pt idx="16">
                  <c:v>0.2900000000000002</c:v>
                </c:pt>
                <c:pt idx="17">
                  <c:v>0.30000000000000021</c:v>
                </c:pt>
                <c:pt idx="18">
                  <c:v>0.32000000000000023</c:v>
                </c:pt>
                <c:pt idx="19">
                  <c:v>0.2900000000000002</c:v>
                </c:pt>
                <c:pt idx="20">
                  <c:v>0.30000000000000021</c:v>
                </c:pt>
                <c:pt idx="21">
                  <c:v>0.30000000000000021</c:v>
                </c:pt>
                <c:pt idx="22">
                  <c:v>0.31000000000000022</c:v>
                </c:pt>
                <c:pt idx="23">
                  <c:v>0.2900000000000002</c:v>
                </c:pt>
                <c:pt idx="24">
                  <c:v>0.33000000000000035</c:v>
                </c:pt>
                <c:pt idx="25">
                  <c:v>0.31000000000000022</c:v>
                </c:pt>
                <c:pt idx="26">
                  <c:v>0.35000000000000026</c:v>
                </c:pt>
                <c:pt idx="27">
                  <c:v>0.33000000000000035</c:v>
                </c:pt>
                <c:pt idx="28">
                  <c:v>0.32000000000000023</c:v>
                </c:pt>
                <c:pt idx="29">
                  <c:v>0.36000000000000026</c:v>
                </c:pt>
                <c:pt idx="30">
                  <c:v>0.35000000000000026</c:v>
                </c:pt>
                <c:pt idx="31">
                  <c:v>0.33000000000000035</c:v>
                </c:pt>
                <c:pt idx="32">
                  <c:v>0.32000000000000023</c:v>
                </c:pt>
                <c:pt idx="33">
                  <c:v>0.33000000000000035</c:v>
                </c:pt>
                <c:pt idx="34">
                  <c:v>0.32000000000000023</c:v>
                </c:pt>
                <c:pt idx="35">
                  <c:v>0.27000000000000007</c:v>
                </c:pt>
                <c:pt idx="36">
                  <c:v>0.2900000000000002</c:v>
                </c:pt>
                <c:pt idx="37">
                  <c:v>0.30000000000000021</c:v>
                </c:pt>
                <c:pt idx="38">
                  <c:v>0.2900000000000002</c:v>
                </c:pt>
                <c:pt idx="39">
                  <c:v>0.32000000000000023</c:v>
                </c:pt>
                <c:pt idx="40">
                  <c:v>0.37000000000000027</c:v>
                </c:pt>
                <c:pt idx="41">
                  <c:v>0.38000000000000034</c:v>
                </c:pt>
                <c:pt idx="42">
                  <c:v>0.36000000000000026</c:v>
                </c:pt>
                <c:pt idx="43">
                  <c:v>0.42000000000000021</c:v>
                </c:pt>
                <c:pt idx="44">
                  <c:v>0.57000000000000051</c:v>
                </c:pt>
                <c:pt idx="45">
                  <c:v>0.60000000000000053</c:v>
                </c:pt>
                <c:pt idx="46">
                  <c:v>0.54</c:v>
                </c:pt>
                <c:pt idx="47">
                  <c:v>0.62000000000000055</c:v>
                </c:pt>
                <c:pt idx="48">
                  <c:v>0.60000000000000053</c:v>
                </c:pt>
                <c:pt idx="49">
                  <c:v>0.74000000000000044</c:v>
                </c:pt>
                <c:pt idx="50">
                  <c:v>0.76000000000000045</c:v>
                </c:pt>
                <c:pt idx="51">
                  <c:v>0.76000000000000045</c:v>
                </c:pt>
                <c:pt idx="52">
                  <c:v>0.85000000000000053</c:v>
                </c:pt>
                <c:pt idx="53">
                  <c:v>0.84000000000000052</c:v>
                </c:pt>
                <c:pt idx="54">
                  <c:v>0.78</c:v>
                </c:pt>
                <c:pt idx="55">
                  <c:v>0.92000000000000015</c:v>
                </c:pt>
                <c:pt idx="56">
                  <c:v>0.91000000000000014</c:v>
                </c:pt>
                <c:pt idx="57">
                  <c:v>0.79</c:v>
                </c:pt>
                <c:pt idx="58">
                  <c:v>0.91000000000000014</c:v>
                </c:pt>
                <c:pt idx="59">
                  <c:v>0.82000000000000051</c:v>
                </c:pt>
                <c:pt idx="60">
                  <c:v>0.91000000000000014</c:v>
                </c:pt>
                <c:pt idx="61">
                  <c:v>0.86000000000000054</c:v>
                </c:pt>
                <c:pt idx="62">
                  <c:v>0.99</c:v>
                </c:pt>
                <c:pt idx="63">
                  <c:v>1.0900000000000001</c:v>
                </c:pt>
                <c:pt idx="64">
                  <c:v>1.05</c:v>
                </c:pt>
                <c:pt idx="65">
                  <c:v>1.06</c:v>
                </c:pt>
                <c:pt idx="66">
                  <c:v>1.170000000000001</c:v>
                </c:pt>
                <c:pt idx="67">
                  <c:v>1.1300000000000001</c:v>
                </c:pt>
                <c:pt idx="68">
                  <c:v>1.180000000000001</c:v>
                </c:pt>
                <c:pt idx="69">
                  <c:v>1.2100000000000002</c:v>
                </c:pt>
                <c:pt idx="70">
                  <c:v>1.170000000000001</c:v>
                </c:pt>
                <c:pt idx="71">
                  <c:v>1.1100000000000001</c:v>
                </c:pt>
                <c:pt idx="72">
                  <c:v>1.04</c:v>
                </c:pt>
                <c:pt idx="73">
                  <c:v>1.06</c:v>
                </c:pt>
                <c:pt idx="74">
                  <c:v>1.1000000000000001</c:v>
                </c:pt>
                <c:pt idx="75">
                  <c:v>0.96000000000000063</c:v>
                </c:pt>
                <c:pt idx="76">
                  <c:v>1.08</c:v>
                </c:pt>
                <c:pt idx="77">
                  <c:v>1.07</c:v>
                </c:pt>
                <c:pt idx="78">
                  <c:v>1.1300000000000001</c:v>
                </c:pt>
                <c:pt idx="79">
                  <c:v>1.1900000000000011</c:v>
                </c:pt>
                <c:pt idx="80">
                  <c:v>1.1100000000000001</c:v>
                </c:pt>
                <c:pt idx="81">
                  <c:v>1.1100000000000001</c:v>
                </c:pt>
                <c:pt idx="82">
                  <c:v>1.1000000000000001</c:v>
                </c:pt>
                <c:pt idx="83">
                  <c:v>1.1400000000000001</c:v>
                </c:pt>
                <c:pt idx="84">
                  <c:v>1.1400000000000001</c:v>
                </c:pt>
                <c:pt idx="85">
                  <c:v>1.0900000000000001</c:v>
                </c:pt>
                <c:pt idx="86">
                  <c:v>0.94000000000000061</c:v>
                </c:pt>
                <c:pt idx="87">
                  <c:v>1.04</c:v>
                </c:pt>
                <c:pt idx="88">
                  <c:v>1.08</c:v>
                </c:pt>
                <c:pt idx="89">
                  <c:v>1.08</c:v>
                </c:pt>
                <c:pt idx="90">
                  <c:v>1.1900000000000011</c:v>
                </c:pt>
                <c:pt idx="91">
                  <c:v>1.29</c:v>
                </c:pt>
                <c:pt idx="92">
                  <c:v>1.24</c:v>
                </c:pt>
                <c:pt idx="93">
                  <c:v>1.1500000000000001</c:v>
                </c:pt>
                <c:pt idx="94">
                  <c:v>1.06</c:v>
                </c:pt>
                <c:pt idx="95">
                  <c:v>1.0900000000000001</c:v>
                </c:pt>
                <c:pt idx="96">
                  <c:v>1.29</c:v>
                </c:pt>
                <c:pt idx="97">
                  <c:v>1.4300000000000002</c:v>
                </c:pt>
                <c:pt idx="98">
                  <c:v>1.31</c:v>
                </c:pt>
                <c:pt idx="99">
                  <c:v>1.31</c:v>
                </c:pt>
                <c:pt idx="100">
                  <c:v>1.27</c:v>
                </c:pt>
                <c:pt idx="101">
                  <c:v>1.4</c:v>
                </c:pt>
                <c:pt idx="102">
                  <c:v>1.33</c:v>
                </c:pt>
                <c:pt idx="103">
                  <c:v>1.31</c:v>
                </c:pt>
                <c:pt idx="104">
                  <c:v>1.29</c:v>
                </c:pt>
                <c:pt idx="105">
                  <c:v>1.28</c:v>
                </c:pt>
                <c:pt idx="106">
                  <c:v>1.28</c:v>
                </c:pt>
                <c:pt idx="107">
                  <c:v>1.26</c:v>
                </c:pt>
                <c:pt idx="108">
                  <c:v>1.24</c:v>
                </c:pt>
                <c:pt idx="109">
                  <c:v>1.33</c:v>
                </c:pt>
                <c:pt idx="110">
                  <c:v>1.26</c:v>
                </c:pt>
                <c:pt idx="111">
                  <c:v>1.35</c:v>
                </c:pt>
                <c:pt idx="112">
                  <c:v>1.35</c:v>
                </c:pt>
                <c:pt idx="113">
                  <c:v>1.170000000000001</c:v>
                </c:pt>
                <c:pt idx="114">
                  <c:v>1.07</c:v>
                </c:pt>
                <c:pt idx="115">
                  <c:v>1.29</c:v>
                </c:pt>
                <c:pt idx="116">
                  <c:v>1.49</c:v>
                </c:pt>
                <c:pt idx="117">
                  <c:v>1.34</c:v>
                </c:pt>
                <c:pt idx="118">
                  <c:v>1.31</c:v>
                </c:pt>
                <c:pt idx="119">
                  <c:v>1.53</c:v>
                </c:pt>
                <c:pt idx="120">
                  <c:v>1.29</c:v>
                </c:pt>
                <c:pt idx="121">
                  <c:v>1.3800000000000001</c:v>
                </c:pt>
                <c:pt idx="122">
                  <c:v>1.47</c:v>
                </c:pt>
                <c:pt idx="123">
                  <c:v>1.34</c:v>
                </c:pt>
                <c:pt idx="124">
                  <c:v>1.37</c:v>
                </c:pt>
                <c:pt idx="125">
                  <c:v>1.28</c:v>
                </c:pt>
                <c:pt idx="126">
                  <c:v>1.5</c:v>
                </c:pt>
                <c:pt idx="127">
                  <c:v>1.34</c:v>
                </c:pt>
                <c:pt idx="128">
                  <c:v>1.4300000000000002</c:v>
                </c:pt>
                <c:pt idx="129">
                  <c:v>1.35</c:v>
                </c:pt>
                <c:pt idx="130">
                  <c:v>1.4600000000000002</c:v>
                </c:pt>
                <c:pt idx="131">
                  <c:v>1.4500000000000002</c:v>
                </c:pt>
                <c:pt idx="132">
                  <c:v>1.4300000000000002</c:v>
                </c:pt>
                <c:pt idx="133">
                  <c:v>1.3800000000000001</c:v>
                </c:pt>
                <c:pt idx="134">
                  <c:v>1.4600000000000002</c:v>
                </c:pt>
                <c:pt idx="135">
                  <c:v>1.35</c:v>
                </c:pt>
                <c:pt idx="136">
                  <c:v>1.49</c:v>
                </c:pt>
                <c:pt idx="137">
                  <c:v>1.22</c:v>
                </c:pt>
                <c:pt idx="138">
                  <c:v>1.35</c:v>
                </c:pt>
                <c:pt idx="139">
                  <c:v>1.5</c:v>
                </c:pt>
                <c:pt idx="140">
                  <c:v>1.36</c:v>
                </c:pt>
                <c:pt idx="141">
                  <c:v>1.5</c:v>
                </c:pt>
                <c:pt idx="142">
                  <c:v>1.24</c:v>
                </c:pt>
                <c:pt idx="143">
                  <c:v>1.36</c:v>
                </c:pt>
                <c:pt idx="144">
                  <c:v>1.4300000000000002</c:v>
                </c:pt>
                <c:pt idx="145">
                  <c:v>1.4500000000000002</c:v>
                </c:pt>
                <c:pt idx="146">
                  <c:v>1.34</c:v>
                </c:pt>
                <c:pt idx="147">
                  <c:v>1.31</c:v>
                </c:pt>
                <c:pt idx="148">
                  <c:v>1.3800000000000001</c:v>
                </c:pt>
                <c:pt idx="149">
                  <c:v>1.3</c:v>
                </c:pt>
                <c:pt idx="150">
                  <c:v>1.28</c:v>
                </c:pt>
                <c:pt idx="151">
                  <c:v>1.33</c:v>
                </c:pt>
                <c:pt idx="152">
                  <c:v>1.33</c:v>
                </c:pt>
                <c:pt idx="153">
                  <c:v>1.4600000000000002</c:v>
                </c:pt>
                <c:pt idx="154">
                  <c:v>1.4</c:v>
                </c:pt>
                <c:pt idx="155">
                  <c:v>1.61</c:v>
                </c:pt>
                <c:pt idx="156">
                  <c:v>1.31</c:v>
                </c:pt>
                <c:pt idx="157">
                  <c:v>1.35</c:v>
                </c:pt>
                <c:pt idx="158">
                  <c:v>1.36</c:v>
                </c:pt>
                <c:pt idx="159">
                  <c:v>1.48</c:v>
                </c:pt>
                <c:pt idx="160">
                  <c:v>1.4300000000000002</c:v>
                </c:pt>
                <c:pt idx="161">
                  <c:v>1.33</c:v>
                </c:pt>
                <c:pt idx="162">
                  <c:v>1.31</c:v>
                </c:pt>
                <c:pt idx="163">
                  <c:v>1.48</c:v>
                </c:pt>
                <c:pt idx="164">
                  <c:v>1.28</c:v>
                </c:pt>
                <c:pt idx="165">
                  <c:v>1.32</c:v>
                </c:pt>
                <c:pt idx="166">
                  <c:v>1.26</c:v>
                </c:pt>
                <c:pt idx="167">
                  <c:v>1.35</c:v>
                </c:pt>
                <c:pt idx="168">
                  <c:v>1.36</c:v>
                </c:pt>
                <c:pt idx="169">
                  <c:v>1.34</c:v>
                </c:pt>
                <c:pt idx="170">
                  <c:v>1.36</c:v>
                </c:pt>
                <c:pt idx="171">
                  <c:v>1.36</c:v>
                </c:pt>
                <c:pt idx="172">
                  <c:v>1.26</c:v>
                </c:pt>
                <c:pt idx="173">
                  <c:v>1.3900000000000001</c:v>
                </c:pt>
                <c:pt idx="174">
                  <c:v>1.37</c:v>
                </c:pt>
                <c:pt idx="175">
                  <c:v>1.35</c:v>
                </c:pt>
                <c:pt idx="176">
                  <c:v>1.3800000000000001</c:v>
                </c:pt>
                <c:pt idx="177">
                  <c:v>1.4200000000000002</c:v>
                </c:pt>
                <c:pt idx="178">
                  <c:v>1.36</c:v>
                </c:pt>
                <c:pt idx="179">
                  <c:v>1.24</c:v>
                </c:pt>
                <c:pt idx="180">
                  <c:v>1.3900000000000001</c:v>
                </c:pt>
                <c:pt idx="181">
                  <c:v>1.4</c:v>
                </c:pt>
                <c:pt idx="182">
                  <c:v>1.37</c:v>
                </c:pt>
                <c:pt idx="183">
                  <c:v>1.3800000000000001</c:v>
                </c:pt>
                <c:pt idx="184">
                  <c:v>1.4200000000000002</c:v>
                </c:pt>
                <c:pt idx="185">
                  <c:v>1.4500000000000002</c:v>
                </c:pt>
                <c:pt idx="186">
                  <c:v>1.3900000000000001</c:v>
                </c:pt>
                <c:pt idx="187">
                  <c:v>1.47</c:v>
                </c:pt>
                <c:pt idx="188">
                  <c:v>1.3800000000000001</c:v>
                </c:pt>
                <c:pt idx="189">
                  <c:v>1.4</c:v>
                </c:pt>
                <c:pt idx="190">
                  <c:v>1.48</c:v>
                </c:pt>
                <c:pt idx="191">
                  <c:v>1.3800000000000001</c:v>
                </c:pt>
                <c:pt idx="192">
                  <c:v>1.4</c:v>
                </c:pt>
                <c:pt idx="193">
                  <c:v>1.3800000000000001</c:v>
                </c:pt>
                <c:pt idx="194">
                  <c:v>1.4200000000000002</c:v>
                </c:pt>
                <c:pt idx="195">
                  <c:v>1.4200000000000002</c:v>
                </c:pt>
                <c:pt idx="196">
                  <c:v>1.4400000000000002</c:v>
                </c:pt>
                <c:pt idx="197">
                  <c:v>1.3900000000000001</c:v>
                </c:pt>
                <c:pt idx="198">
                  <c:v>1.33</c:v>
                </c:pt>
                <c:pt idx="199">
                  <c:v>1.37</c:v>
                </c:pt>
                <c:pt idx="200">
                  <c:v>1.35</c:v>
                </c:pt>
                <c:pt idx="201">
                  <c:v>1.23</c:v>
                </c:pt>
                <c:pt idx="202">
                  <c:v>1.35</c:v>
                </c:pt>
                <c:pt idx="203">
                  <c:v>1.25</c:v>
                </c:pt>
                <c:pt idx="204">
                  <c:v>1.3800000000000001</c:v>
                </c:pt>
                <c:pt idx="205">
                  <c:v>1.4300000000000002</c:v>
                </c:pt>
                <c:pt idx="206">
                  <c:v>1.4600000000000002</c:v>
                </c:pt>
                <c:pt idx="207">
                  <c:v>1.2100000000000002</c:v>
                </c:pt>
                <c:pt idx="208">
                  <c:v>1.33</c:v>
                </c:pt>
                <c:pt idx="209">
                  <c:v>1.5</c:v>
                </c:pt>
                <c:pt idx="210">
                  <c:v>1.32</c:v>
                </c:pt>
                <c:pt idx="211">
                  <c:v>1.3800000000000001</c:v>
                </c:pt>
                <c:pt idx="212">
                  <c:v>1.4400000000000002</c:v>
                </c:pt>
                <c:pt idx="213">
                  <c:v>1.29</c:v>
                </c:pt>
                <c:pt idx="214">
                  <c:v>1.3900000000000001</c:v>
                </c:pt>
                <c:pt idx="215">
                  <c:v>1.36</c:v>
                </c:pt>
                <c:pt idx="216">
                  <c:v>1.37</c:v>
                </c:pt>
                <c:pt idx="217">
                  <c:v>1.3800000000000001</c:v>
                </c:pt>
                <c:pt idx="218">
                  <c:v>1.48</c:v>
                </c:pt>
                <c:pt idx="219">
                  <c:v>1.36</c:v>
                </c:pt>
                <c:pt idx="220">
                  <c:v>1.3900000000000001</c:v>
                </c:pt>
                <c:pt idx="221">
                  <c:v>1.33</c:v>
                </c:pt>
                <c:pt idx="222">
                  <c:v>1.4200000000000002</c:v>
                </c:pt>
                <c:pt idx="223">
                  <c:v>1.3800000000000001</c:v>
                </c:pt>
                <c:pt idx="224">
                  <c:v>1.51</c:v>
                </c:pt>
                <c:pt idx="225">
                  <c:v>1.4400000000000002</c:v>
                </c:pt>
                <c:pt idx="226">
                  <c:v>1.37</c:v>
                </c:pt>
                <c:pt idx="227">
                  <c:v>1.35</c:v>
                </c:pt>
                <c:pt idx="228">
                  <c:v>1.36</c:v>
                </c:pt>
                <c:pt idx="229">
                  <c:v>1.35</c:v>
                </c:pt>
                <c:pt idx="230">
                  <c:v>1.37</c:v>
                </c:pt>
                <c:pt idx="231">
                  <c:v>1.34</c:v>
                </c:pt>
                <c:pt idx="232">
                  <c:v>1.37</c:v>
                </c:pt>
                <c:pt idx="233">
                  <c:v>1.6500000000000001</c:v>
                </c:pt>
                <c:pt idx="234">
                  <c:v>1.4300000000000002</c:v>
                </c:pt>
                <c:pt idx="235">
                  <c:v>1.4200000000000002</c:v>
                </c:pt>
                <c:pt idx="236">
                  <c:v>1.41</c:v>
                </c:pt>
                <c:pt idx="237">
                  <c:v>1.4400000000000002</c:v>
                </c:pt>
                <c:pt idx="238">
                  <c:v>1.3900000000000001</c:v>
                </c:pt>
                <c:pt idx="239">
                  <c:v>1.34</c:v>
                </c:pt>
                <c:pt idx="240">
                  <c:v>1.4200000000000002</c:v>
                </c:pt>
                <c:pt idx="241">
                  <c:v>1.37</c:v>
                </c:pt>
                <c:pt idx="242">
                  <c:v>1.35</c:v>
                </c:pt>
                <c:pt idx="243">
                  <c:v>1.3800000000000001</c:v>
                </c:pt>
                <c:pt idx="244">
                  <c:v>1.41</c:v>
                </c:pt>
                <c:pt idx="245">
                  <c:v>1.29</c:v>
                </c:pt>
                <c:pt idx="246">
                  <c:v>1.31</c:v>
                </c:pt>
                <c:pt idx="247">
                  <c:v>1.32</c:v>
                </c:pt>
                <c:pt idx="248">
                  <c:v>1.31</c:v>
                </c:pt>
                <c:pt idx="249">
                  <c:v>1.3800000000000001</c:v>
                </c:pt>
                <c:pt idx="250">
                  <c:v>1.48</c:v>
                </c:pt>
                <c:pt idx="251">
                  <c:v>1.36</c:v>
                </c:pt>
                <c:pt idx="252">
                  <c:v>1.35</c:v>
                </c:pt>
                <c:pt idx="253">
                  <c:v>1.37</c:v>
                </c:pt>
                <c:pt idx="254">
                  <c:v>1.37</c:v>
                </c:pt>
                <c:pt idx="255">
                  <c:v>1.36</c:v>
                </c:pt>
                <c:pt idx="256">
                  <c:v>1.3800000000000001</c:v>
                </c:pt>
                <c:pt idx="257">
                  <c:v>1.170000000000001</c:v>
                </c:pt>
                <c:pt idx="258">
                  <c:v>1.36</c:v>
                </c:pt>
                <c:pt idx="259">
                  <c:v>1.51</c:v>
                </c:pt>
                <c:pt idx="260">
                  <c:v>1.28</c:v>
                </c:pt>
                <c:pt idx="261">
                  <c:v>1.3</c:v>
                </c:pt>
                <c:pt idx="262">
                  <c:v>1.41</c:v>
                </c:pt>
                <c:pt idx="263">
                  <c:v>1.4200000000000002</c:v>
                </c:pt>
                <c:pt idx="264">
                  <c:v>1.37</c:v>
                </c:pt>
                <c:pt idx="265">
                  <c:v>1.4</c:v>
                </c:pt>
                <c:pt idx="266">
                  <c:v>1.3800000000000001</c:v>
                </c:pt>
                <c:pt idx="267">
                  <c:v>1.35</c:v>
                </c:pt>
                <c:pt idx="268">
                  <c:v>1.4</c:v>
                </c:pt>
                <c:pt idx="269">
                  <c:v>1.3800000000000001</c:v>
                </c:pt>
                <c:pt idx="270">
                  <c:v>1.1900000000000011</c:v>
                </c:pt>
                <c:pt idx="271">
                  <c:v>1.4500000000000002</c:v>
                </c:pt>
                <c:pt idx="272">
                  <c:v>1.34</c:v>
                </c:pt>
                <c:pt idx="273">
                  <c:v>1.35</c:v>
                </c:pt>
                <c:pt idx="274">
                  <c:v>1.4300000000000002</c:v>
                </c:pt>
                <c:pt idx="275">
                  <c:v>1.48</c:v>
                </c:pt>
                <c:pt idx="276">
                  <c:v>1.3800000000000001</c:v>
                </c:pt>
                <c:pt idx="277">
                  <c:v>1.33</c:v>
                </c:pt>
                <c:pt idx="278">
                  <c:v>1.3800000000000001</c:v>
                </c:pt>
                <c:pt idx="279">
                  <c:v>1.3800000000000001</c:v>
                </c:pt>
                <c:pt idx="280">
                  <c:v>1.3900000000000001</c:v>
                </c:pt>
                <c:pt idx="281">
                  <c:v>1.32</c:v>
                </c:pt>
                <c:pt idx="282">
                  <c:v>1.4400000000000002</c:v>
                </c:pt>
                <c:pt idx="283">
                  <c:v>1.33</c:v>
                </c:pt>
                <c:pt idx="284">
                  <c:v>1.34</c:v>
                </c:pt>
                <c:pt idx="285">
                  <c:v>1.33</c:v>
                </c:pt>
                <c:pt idx="286">
                  <c:v>1.36</c:v>
                </c:pt>
                <c:pt idx="287">
                  <c:v>1.36</c:v>
                </c:pt>
                <c:pt idx="288">
                  <c:v>1.3900000000000001</c:v>
                </c:pt>
                <c:pt idx="289">
                  <c:v>1.34</c:v>
                </c:pt>
                <c:pt idx="290">
                  <c:v>1.36</c:v>
                </c:pt>
                <c:pt idx="291">
                  <c:v>1.48</c:v>
                </c:pt>
                <c:pt idx="292">
                  <c:v>1.37</c:v>
                </c:pt>
                <c:pt idx="293">
                  <c:v>1.49</c:v>
                </c:pt>
                <c:pt idx="294">
                  <c:v>1.32</c:v>
                </c:pt>
                <c:pt idx="295">
                  <c:v>1.35</c:v>
                </c:pt>
                <c:pt idx="296">
                  <c:v>1.27</c:v>
                </c:pt>
                <c:pt idx="297">
                  <c:v>1.4200000000000002</c:v>
                </c:pt>
                <c:pt idx="298">
                  <c:v>1.34</c:v>
                </c:pt>
                <c:pt idx="299">
                  <c:v>1.55</c:v>
                </c:pt>
                <c:pt idx="300">
                  <c:v>1.4200000000000002</c:v>
                </c:pt>
                <c:pt idx="301">
                  <c:v>1.54</c:v>
                </c:pt>
                <c:pt idx="302">
                  <c:v>1.3900000000000001</c:v>
                </c:pt>
                <c:pt idx="303">
                  <c:v>1.41</c:v>
                </c:pt>
                <c:pt idx="304">
                  <c:v>1.37</c:v>
                </c:pt>
                <c:pt idx="305">
                  <c:v>1.28</c:v>
                </c:pt>
                <c:pt idx="306">
                  <c:v>1.35</c:v>
                </c:pt>
                <c:pt idx="307">
                  <c:v>1.4</c:v>
                </c:pt>
                <c:pt idx="308">
                  <c:v>1.36</c:v>
                </c:pt>
                <c:pt idx="309">
                  <c:v>1.4200000000000002</c:v>
                </c:pt>
                <c:pt idx="310">
                  <c:v>1.37</c:v>
                </c:pt>
                <c:pt idx="311">
                  <c:v>1.31</c:v>
                </c:pt>
                <c:pt idx="312">
                  <c:v>1.4400000000000002</c:v>
                </c:pt>
                <c:pt idx="313">
                  <c:v>1.35</c:v>
                </c:pt>
                <c:pt idx="314">
                  <c:v>1.36</c:v>
                </c:pt>
                <c:pt idx="315">
                  <c:v>1.4</c:v>
                </c:pt>
                <c:pt idx="316">
                  <c:v>1.3900000000000001</c:v>
                </c:pt>
                <c:pt idx="317">
                  <c:v>1.29</c:v>
                </c:pt>
                <c:pt idx="318">
                  <c:v>1.41</c:v>
                </c:pt>
                <c:pt idx="319">
                  <c:v>1.4600000000000002</c:v>
                </c:pt>
                <c:pt idx="320">
                  <c:v>1.3800000000000001</c:v>
                </c:pt>
                <c:pt idx="321">
                  <c:v>1.4300000000000002</c:v>
                </c:pt>
                <c:pt idx="322">
                  <c:v>1.3800000000000001</c:v>
                </c:pt>
                <c:pt idx="323">
                  <c:v>1.37</c:v>
                </c:pt>
                <c:pt idx="324">
                  <c:v>1.48</c:v>
                </c:pt>
                <c:pt idx="325">
                  <c:v>1.4300000000000002</c:v>
                </c:pt>
                <c:pt idx="326">
                  <c:v>1.3800000000000001</c:v>
                </c:pt>
                <c:pt idx="327">
                  <c:v>1.4300000000000002</c:v>
                </c:pt>
                <c:pt idx="328">
                  <c:v>1.4600000000000002</c:v>
                </c:pt>
                <c:pt idx="329">
                  <c:v>1.29</c:v>
                </c:pt>
                <c:pt idx="330">
                  <c:v>1.35</c:v>
                </c:pt>
                <c:pt idx="331">
                  <c:v>1.35</c:v>
                </c:pt>
                <c:pt idx="332">
                  <c:v>1.4300000000000002</c:v>
                </c:pt>
                <c:pt idx="333">
                  <c:v>1.4600000000000002</c:v>
                </c:pt>
                <c:pt idx="334">
                  <c:v>1.36</c:v>
                </c:pt>
                <c:pt idx="335">
                  <c:v>1.4300000000000002</c:v>
                </c:pt>
                <c:pt idx="336">
                  <c:v>1.51</c:v>
                </c:pt>
                <c:pt idx="337">
                  <c:v>1.4200000000000002</c:v>
                </c:pt>
                <c:pt idx="338">
                  <c:v>1.55</c:v>
                </c:pt>
                <c:pt idx="339">
                  <c:v>1.41</c:v>
                </c:pt>
                <c:pt idx="340">
                  <c:v>1.41</c:v>
                </c:pt>
                <c:pt idx="341">
                  <c:v>1.32</c:v>
                </c:pt>
                <c:pt idx="342">
                  <c:v>1.29</c:v>
                </c:pt>
                <c:pt idx="343">
                  <c:v>1.36</c:v>
                </c:pt>
                <c:pt idx="344">
                  <c:v>1.36</c:v>
                </c:pt>
                <c:pt idx="345">
                  <c:v>1.37</c:v>
                </c:pt>
                <c:pt idx="346">
                  <c:v>1.3800000000000001</c:v>
                </c:pt>
                <c:pt idx="347">
                  <c:v>1.35</c:v>
                </c:pt>
                <c:pt idx="348">
                  <c:v>1.29</c:v>
                </c:pt>
                <c:pt idx="349">
                  <c:v>1.28</c:v>
                </c:pt>
                <c:pt idx="350">
                  <c:v>1.4600000000000002</c:v>
                </c:pt>
                <c:pt idx="351">
                  <c:v>1.3900000000000001</c:v>
                </c:pt>
                <c:pt idx="352">
                  <c:v>1.49</c:v>
                </c:pt>
                <c:pt idx="353">
                  <c:v>1.3900000000000001</c:v>
                </c:pt>
                <c:pt idx="354">
                  <c:v>1.56</c:v>
                </c:pt>
                <c:pt idx="355">
                  <c:v>1.41</c:v>
                </c:pt>
                <c:pt idx="356">
                  <c:v>1.3800000000000001</c:v>
                </c:pt>
                <c:pt idx="357">
                  <c:v>1.33</c:v>
                </c:pt>
                <c:pt idx="358">
                  <c:v>1.4500000000000002</c:v>
                </c:pt>
                <c:pt idx="359">
                  <c:v>1.4</c:v>
                </c:pt>
                <c:pt idx="360">
                  <c:v>1.3900000000000001</c:v>
                </c:pt>
                <c:pt idx="361">
                  <c:v>1.3900000000000001</c:v>
                </c:pt>
                <c:pt idx="362">
                  <c:v>1.4500000000000002</c:v>
                </c:pt>
                <c:pt idx="363">
                  <c:v>1.57</c:v>
                </c:pt>
                <c:pt idx="364">
                  <c:v>1.56</c:v>
                </c:pt>
                <c:pt idx="365">
                  <c:v>1.3900000000000001</c:v>
                </c:pt>
                <c:pt idx="366">
                  <c:v>1.59</c:v>
                </c:pt>
                <c:pt idx="367">
                  <c:v>1.4300000000000002</c:v>
                </c:pt>
                <c:pt idx="368">
                  <c:v>1.4200000000000002</c:v>
                </c:pt>
                <c:pt idx="369">
                  <c:v>1.4400000000000002</c:v>
                </c:pt>
                <c:pt idx="370">
                  <c:v>1.41</c:v>
                </c:pt>
                <c:pt idx="371">
                  <c:v>1.3900000000000001</c:v>
                </c:pt>
                <c:pt idx="372">
                  <c:v>1.4500000000000002</c:v>
                </c:pt>
                <c:pt idx="373">
                  <c:v>1.4500000000000002</c:v>
                </c:pt>
                <c:pt idx="374">
                  <c:v>1.6400000000000001</c:v>
                </c:pt>
                <c:pt idx="375">
                  <c:v>1.35</c:v>
                </c:pt>
                <c:pt idx="376">
                  <c:v>1.35</c:v>
                </c:pt>
                <c:pt idx="377">
                  <c:v>1.31</c:v>
                </c:pt>
                <c:pt idx="378">
                  <c:v>1.37</c:v>
                </c:pt>
                <c:pt idx="379">
                  <c:v>1.4200000000000002</c:v>
                </c:pt>
                <c:pt idx="380">
                  <c:v>1.32</c:v>
                </c:pt>
                <c:pt idx="381">
                  <c:v>1.36</c:v>
                </c:pt>
                <c:pt idx="382">
                  <c:v>1.4200000000000002</c:v>
                </c:pt>
                <c:pt idx="383">
                  <c:v>1.4400000000000002</c:v>
                </c:pt>
                <c:pt idx="384">
                  <c:v>1.4500000000000002</c:v>
                </c:pt>
                <c:pt idx="385">
                  <c:v>1.4200000000000002</c:v>
                </c:pt>
                <c:pt idx="386">
                  <c:v>1.3800000000000001</c:v>
                </c:pt>
                <c:pt idx="387">
                  <c:v>1.41</c:v>
                </c:pt>
                <c:pt idx="388">
                  <c:v>1.3800000000000001</c:v>
                </c:pt>
                <c:pt idx="389">
                  <c:v>1.04</c:v>
                </c:pt>
                <c:pt idx="390">
                  <c:v>0.87000000000000055</c:v>
                </c:pt>
                <c:pt idx="391">
                  <c:v>1.4500000000000002</c:v>
                </c:pt>
                <c:pt idx="392">
                  <c:v>1.24</c:v>
                </c:pt>
                <c:pt idx="393">
                  <c:v>1.180000000000001</c:v>
                </c:pt>
                <c:pt idx="394">
                  <c:v>1.2100000000000002</c:v>
                </c:pt>
                <c:pt idx="395">
                  <c:v>1.1900000000000011</c:v>
                </c:pt>
                <c:pt idx="396">
                  <c:v>1.28</c:v>
                </c:pt>
                <c:pt idx="397">
                  <c:v>1.29</c:v>
                </c:pt>
                <c:pt idx="398">
                  <c:v>1.3</c:v>
                </c:pt>
                <c:pt idx="399">
                  <c:v>1.29</c:v>
                </c:pt>
                <c:pt idx="400">
                  <c:v>1.36</c:v>
                </c:pt>
                <c:pt idx="401">
                  <c:v>1.27</c:v>
                </c:pt>
                <c:pt idx="402">
                  <c:v>1.28</c:v>
                </c:pt>
                <c:pt idx="403">
                  <c:v>1.29</c:v>
                </c:pt>
                <c:pt idx="404">
                  <c:v>1.3900000000000001</c:v>
                </c:pt>
                <c:pt idx="405">
                  <c:v>1.24</c:v>
                </c:pt>
                <c:pt idx="406">
                  <c:v>1.3</c:v>
                </c:pt>
                <c:pt idx="407">
                  <c:v>1.31</c:v>
                </c:pt>
                <c:pt idx="408">
                  <c:v>1.34</c:v>
                </c:pt>
                <c:pt idx="409">
                  <c:v>1.33</c:v>
                </c:pt>
                <c:pt idx="410">
                  <c:v>1.29</c:v>
                </c:pt>
                <c:pt idx="411">
                  <c:v>1.41</c:v>
                </c:pt>
                <c:pt idx="412">
                  <c:v>1.31</c:v>
                </c:pt>
                <c:pt idx="413">
                  <c:v>1.27</c:v>
                </c:pt>
                <c:pt idx="414">
                  <c:v>1.33</c:v>
                </c:pt>
                <c:pt idx="415">
                  <c:v>1.4600000000000002</c:v>
                </c:pt>
                <c:pt idx="416">
                  <c:v>1.28</c:v>
                </c:pt>
                <c:pt idx="417">
                  <c:v>1.28</c:v>
                </c:pt>
                <c:pt idx="418">
                  <c:v>1.33</c:v>
                </c:pt>
                <c:pt idx="419">
                  <c:v>1.28</c:v>
                </c:pt>
                <c:pt idx="420">
                  <c:v>1.34</c:v>
                </c:pt>
                <c:pt idx="421">
                  <c:v>1.36</c:v>
                </c:pt>
                <c:pt idx="422">
                  <c:v>1.27</c:v>
                </c:pt>
                <c:pt idx="423">
                  <c:v>1.4</c:v>
                </c:pt>
                <c:pt idx="424">
                  <c:v>1.32</c:v>
                </c:pt>
                <c:pt idx="425">
                  <c:v>1.4400000000000002</c:v>
                </c:pt>
                <c:pt idx="426">
                  <c:v>1.3800000000000001</c:v>
                </c:pt>
                <c:pt idx="427">
                  <c:v>1.31</c:v>
                </c:pt>
                <c:pt idx="428">
                  <c:v>1.33</c:v>
                </c:pt>
                <c:pt idx="429">
                  <c:v>1.35</c:v>
                </c:pt>
                <c:pt idx="430">
                  <c:v>1.32</c:v>
                </c:pt>
                <c:pt idx="431">
                  <c:v>1.4300000000000002</c:v>
                </c:pt>
                <c:pt idx="432">
                  <c:v>1.37</c:v>
                </c:pt>
                <c:pt idx="433">
                  <c:v>1.1600000000000001</c:v>
                </c:pt>
                <c:pt idx="434">
                  <c:v>1.31</c:v>
                </c:pt>
                <c:pt idx="435">
                  <c:v>1.3900000000000001</c:v>
                </c:pt>
                <c:pt idx="436">
                  <c:v>1.35</c:v>
                </c:pt>
                <c:pt idx="437">
                  <c:v>1.33</c:v>
                </c:pt>
                <c:pt idx="438">
                  <c:v>1.4</c:v>
                </c:pt>
                <c:pt idx="439">
                  <c:v>1.4200000000000002</c:v>
                </c:pt>
                <c:pt idx="440">
                  <c:v>1.4300000000000002</c:v>
                </c:pt>
                <c:pt idx="441">
                  <c:v>1.4400000000000002</c:v>
                </c:pt>
                <c:pt idx="442">
                  <c:v>1.37</c:v>
                </c:pt>
                <c:pt idx="443">
                  <c:v>1.47</c:v>
                </c:pt>
                <c:pt idx="444">
                  <c:v>1.3900000000000001</c:v>
                </c:pt>
                <c:pt idx="445">
                  <c:v>1.3900000000000001</c:v>
                </c:pt>
                <c:pt idx="446">
                  <c:v>1.3900000000000001</c:v>
                </c:pt>
                <c:pt idx="447">
                  <c:v>1.4300000000000002</c:v>
                </c:pt>
                <c:pt idx="448">
                  <c:v>1.4</c:v>
                </c:pt>
                <c:pt idx="449">
                  <c:v>1.4500000000000002</c:v>
                </c:pt>
                <c:pt idx="450">
                  <c:v>1.51</c:v>
                </c:pt>
                <c:pt idx="451">
                  <c:v>1.49</c:v>
                </c:pt>
                <c:pt idx="452">
                  <c:v>1.34</c:v>
                </c:pt>
                <c:pt idx="453">
                  <c:v>1.41</c:v>
                </c:pt>
                <c:pt idx="454">
                  <c:v>1.3800000000000001</c:v>
                </c:pt>
                <c:pt idx="455">
                  <c:v>1.32</c:v>
                </c:pt>
                <c:pt idx="456">
                  <c:v>1.33</c:v>
                </c:pt>
                <c:pt idx="457">
                  <c:v>1.4400000000000002</c:v>
                </c:pt>
                <c:pt idx="458">
                  <c:v>1.41</c:v>
                </c:pt>
                <c:pt idx="459">
                  <c:v>1.41</c:v>
                </c:pt>
                <c:pt idx="460">
                  <c:v>1.3900000000000001</c:v>
                </c:pt>
                <c:pt idx="461">
                  <c:v>1.3900000000000001</c:v>
                </c:pt>
                <c:pt idx="462">
                  <c:v>1.48</c:v>
                </c:pt>
                <c:pt idx="463">
                  <c:v>1.54</c:v>
                </c:pt>
                <c:pt idx="464">
                  <c:v>1.599999999999999</c:v>
                </c:pt>
                <c:pt idx="465">
                  <c:v>1.619999999999999</c:v>
                </c:pt>
                <c:pt idx="466">
                  <c:v>1.619999999999999</c:v>
                </c:pt>
                <c:pt idx="467">
                  <c:v>1.6400000000000001</c:v>
                </c:pt>
                <c:pt idx="468">
                  <c:v>1.599999999999999</c:v>
                </c:pt>
                <c:pt idx="469">
                  <c:v>1.57</c:v>
                </c:pt>
                <c:pt idx="470">
                  <c:v>1.58</c:v>
                </c:pt>
                <c:pt idx="471">
                  <c:v>1.57</c:v>
                </c:pt>
                <c:pt idx="472">
                  <c:v>1.48</c:v>
                </c:pt>
                <c:pt idx="473">
                  <c:v>1.56</c:v>
                </c:pt>
                <c:pt idx="474">
                  <c:v>1.56</c:v>
                </c:pt>
                <c:pt idx="475">
                  <c:v>1.6400000000000001</c:v>
                </c:pt>
                <c:pt idx="476">
                  <c:v>1.54</c:v>
                </c:pt>
                <c:pt idx="477">
                  <c:v>1.59</c:v>
                </c:pt>
                <c:pt idx="478">
                  <c:v>1.57</c:v>
                </c:pt>
                <c:pt idx="479">
                  <c:v>1.4600000000000002</c:v>
                </c:pt>
                <c:pt idx="480">
                  <c:v>1.48</c:v>
                </c:pt>
                <c:pt idx="481">
                  <c:v>1.48</c:v>
                </c:pt>
                <c:pt idx="482">
                  <c:v>1.32</c:v>
                </c:pt>
                <c:pt idx="483">
                  <c:v>1.4</c:v>
                </c:pt>
                <c:pt idx="484">
                  <c:v>1.4400000000000002</c:v>
                </c:pt>
                <c:pt idx="485">
                  <c:v>1.53</c:v>
                </c:pt>
                <c:pt idx="486">
                  <c:v>1.47</c:v>
                </c:pt>
                <c:pt idx="487">
                  <c:v>1.48</c:v>
                </c:pt>
                <c:pt idx="488">
                  <c:v>1.51</c:v>
                </c:pt>
                <c:pt idx="489">
                  <c:v>1.4600000000000002</c:v>
                </c:pt>
                <c:pt idx="490">
                  <c:v>1.4500000000000002</c:v>
                </c:pt>
                <c:pt idx="491">
                  <c:v>1.4300000000000002</c:v>
                </c:pt>
                <c:pt idx="492">
                  <c:v>1.41</c:v>
                </c:pt>
                <c:pt idx="493">
                  <c:v>1.4200000000000002</c:v>
                </c:pt>
                <c:pt idx="494">
                  <c:v>1.59</c:v>
                </c:pt>
                <c:pt idx="495">
                  <c:v>1.4600000000000002</c:v>
                </c:pt>
                <c:pt idx="496">
                  <c:v>1.4600000000000002</c:v>
                </c:pt>
                <c:pt idx="497">
                  <c:v>1.48</c:v>
                </c:pt>
                <c:pt idx="498">
                  <c:v>1.4200000000000002</c:v>
                </c:pt>
                <c:pt idx="499">
                  <c:v>1.3900000000000001</c:v>
                </c:pt>
                <c:pt idx="500">
                  <c:v>1.4300000000000002</c:v>
                </c:pt>
                <c:pt idx="501">
                  <c:v>1.49</c:v>
                </c:pt>
                <c:pt idx="502">
                  <c:v>1.48</c:v>
                </c:pt>
                <c:pt idx="503">
                  <c:v>1.3900000000000001</c:v>
                </c:pt>
                <c:pt idx="504">
                  <c:v>1.48</c:v>
                </c:pt>
                <c:pt idx="505">
                  <c:v>1.6400000000000001</c:v>
                </c:pt>
                <c:pt idx="506">
                  <c:v>1.4200000000000002</c:v>
                </c:pt>
                <c:pt idx="507">
                  <c:v>1.33</c:v>
                </c:pt>
                <c:pt idx="508">
                  <c:v>1.4600000000000002</c:v>
                </c:pt>
                <c:pt idx="509">
                  <c:v>1.57</c:v>
                </c:pt>
                <c:pt idx="510">
                  <c:v>1.4</c:v>
                </c:pt>
                <c:pt idx="511">
                  <c:v>1.51</c:v>
                </c:pt>
                <c:pt idx="512">
                  <c:v>1.4200000000000002</c:v>
                </c:pt>
                <c:pt idx="513">
                  <c:v>1.48</c:v>
                </c:pt>
                <c:pt idx="514">
                  <c:v>1.3800000000000001</c:v>
                </c:pt>
                <c:pt idx="515">
                  <c:v>1.41</c:v>
                </c:pt>
                <c:pt idx="516">
                  <c:v>1.4300000000000002</c:v>
                </c:pt>
                <c:pt idx="517">
                  <c:v>1.48</c:v>
                </c:pt>
                <c:pt idx="518">
                  <c:v>1.4600000000000002</c:v>
                </c:pt>
                <c:pt idx="519">
                  <c:v>1.28</c:v>
                </c:pt>
                <c:pt idx="520">
                  <c:v>1.4200000000000002</c:v>
                </c:pt>
                <c:pt idx="521">
                  <c:v>1.34</c:v>
                </c:pt>
                <c:pt idx="522">
                  <c:v>1.3800000000000001</c:v>
                </c:pt>
                <c:pt idx="523">
                  <c:v>1.34</c:v>
                </c:pt>
                <c:pt idx="524">
                  <c:v>1.41</c:v>
                </c:pt>
                <c:pt idx="525">
                  <c:v>1.4300000000000002</c:v>
                </c:pt>
                <c:pt idx="526">
                  <c:v>1.4200000000000002</c:v>
                </c:pt>
                <c:pt idx="527">
                  <c:v>1.4400000000000002</c:v>
                </c:pt>
                <c:pt idx="528">
                  <c:v>1.41</c:v>
                </c:pt>
                <c:pt idx="529">
                  <c:v>1.3900000000000001</c:v>
                </c:pt>
                <c:pt idx="530">
                  <c:v>1.3800000000000001</c:v>
                </c:pt>
                <c:pt idx="531">
                  <c:v>1.4400000000000002</c:v>
                </c:pt>
                <c:pt idx="532">
                  <c:v>1.4300000000000002</c:v>
                </c:pt>
                <c:pt idx="533">
                  <c:v>1.3900000000000001</c:v>
                </c:pt>
                <c:pt idx="534">
                  <c:v>1.4300000000000002</c:v>
                </c:pt>
                <c:pt idx="535">
                  <c:v>1.4200000000000002</c:v>
                </c:pt>
                <c:pt idx="536">
                  <c:v>1.4600000000000002</c:v>
                </c:pt>
                <c:pt idx="537">
                  <c:v>1.4600000000000002</c:v>
                </c:pt>
                <c:pt idx="538">
                  <c:v>1.48</c:v>
                </c:pt>
                <c:pt idx="539">
                  <c:v>1.4400000000000002</c:v>
                </c:pt>
                <c:pt idx="540">
                  <c:v>1.4300000000000002</c:v>
                </c:pt>
                <c:pt idx="541">
                  <c:v>1.4400000000000002</c:v>
                </c:pt>
                <c:pt idx="542">
                  <c:v>1.4400000000000002</c:v>
                </c:pt>
                <c:pt idx="543">
                  <c:v>1.4400000000000002</c:v>
                </c:pt>
                <c:pt idx="544">
                  <c:v>1.5</c:v>
                </c:pt>
                <c:pt idx="545">
                  <c:v>1.48</c:v>
                </c:pt>
                <c:pt idx="546">
                  <c:v>1.4300000000000002</c:v>
                </c:pt>
                <c:pt idx="547">
                  <c:v>1.4600000000000002</c:v>
                </c:pt>
                <c:pt idx="548">
                  <c:v>1.4200000000000002</c:v>
                </c:pt>
                <c:pt idx="549">
                  <c:v>1.61</c:v>
                </c:pt>
                <c:pt idx="550">
                  <c:v>1.4300000000000002</c:v>
                </c:pt>
                <c:pt idx="551">
                  <c:v>1.3800000000000001</c:v>
                </c:pt>
                <c:pt idx="552">
                  <c:v>1.47</c:v>
                </c:pt>
                <c:pt idx="553">
                  <c:v>1.4400000000000002</c:v>
                </c:pt>
                <c:pt idx="554">
                  <c:v>1.4500000000000002</c:v>
                </c:pt>
                <c:pt idx="555">
                  <c:v>1.56</c:v>
                </c:pt>
                <c:pt idx="556">
                  <c:v>1.4500000000000002</c:v>
                </c:pt>
                <c:pt idx="557">
                  <c:v>1.41</c:v>
                </c:pt>
                <c:pt idx="558">
                  <c:v>1.4</c:v>
                </c:pt>
                <c:pt idx="559">
                  <c:v>1.4500000000000002</c:v>
                </c:pt>
                <c:pt idx="560">
                  <c:v>1.37</c:v>
                </c:pt>
                <c:pt idx="561">
                  <c:v>1.4500000000000002</c:v>
                </c:pt>
                <c:pt idx="562">
                  <c:v>1.4300000000000002</c:v>
                </c:pt>
                <c:pt idx="563">
                  <c:v>1.4400000000000002</c:v>
                </c:pt>
                <c:pt idx="564">
                  <c:v>1.4200000000000002</c:v>
                </c:pt>
                <c:pt idx="565">
                  <c:v>1.3800000000000001</c:v>
                </c:pt>
                <c:pt idx="566">
                  <c:v>1.4300000000000002</c:v>
                </c:pt>
                <c:pt idx="567">
                  <c:v>1.4500000000000002</c:v>
                </c:pt>
                <c:pt idx="568">
                  <c:v>1.57</c:v>
                </c:pt>
                <c:pt idx="569">
                  <c:v>1.41</c:v>
                </c:pt>
                <c:pt idx="570">
                  <c:v>1.4300000000000002</c:v>
                </c:pt>
                <c:pt idx="571">
                  <c:v>1.4600000000000002</c:v>
                </c:pt>
                <c:pt idx="572">
                  <c:v>1.41</c:v>
                </c:pt>
                <c:pt idx="573">
                  <c:v>1.4400000000000002</c:v>
                </c:pt>
                <c:pt idx="574">
                  <c:v>1.4400000000000002</c:v>
                </c:pt>
                <c:pt idx="575">
                  <c:v>1.3800000000000001</c:v>
                </c:pt>
                <c:pt idx="576">
                  <c:v>1.4200000000000002</c:v>
                </c:pt>
                <c:pt idx="577">
                  <c:v>1.41</c:v>
                </c:pt>
                <c:pt idx="578">
                  <c:v>1.4300000000000002</c:v>
                </c:pt>
                <c:pt idx="579">
                  <c:v>1.4500000000000002</c:v>
                </c:pt>
                <c:pt idx="580">
                  <c:v>1.57</c:v>
                </c:pt>
                <c:pt idx="581">
                  <c:v>1.4400000000000002</c:v>
                </c:pt>
                <c:pt idx="582">
                  <c:v>1.4300000000000002</c:v>
                </c:pt>
                <c:pt idx="583">
                  <c:v>1.3900000000000001</c:v>
                </c:pt>
                <c:pt idx="584">
                  <c:v>1.3800000000000001</c:v>
                </c:pt>
                <c:pt idx="585">
                  <c:v>1.35</c:v>
                </c:pt>
                <c:pt idx="586">
                  <c:v>1.3800000000000001</c:v>
                </c:pt>
                <c:pt idx="587">
                  <c:v>1.53</c:v>
                </c:pt>
                <c:pt idx="588">
                  <c:v>1.31</c:v>
                </c:pt>
                <c:pt idx="589">
                  <c:v>1.41</c:v>
                </c:pt>
                <c:pt idx="590">
                  <c:v>1.5</c:v>
                </c:pt>
                <c:pt idx="591">
                  <c:v>1.4</c:v>
                </c:pt>
                <c:pt idx="592">
                  <c:v>1.4300000000000002</c:v>
                </c:pt>
                <c:pt idx="593">
                  <c:v>1.4</c:v>
                </c:pt>
                <c:pt idx="594">
                  <c:v>1.56</c:v>
                </c:pt>
                <c:pt idx="595">
                  <c:v>1.55</c:v>
                </c:pt>
                <c:pt idx="596">
                  <c:v>1.3900000000000001</c:v>
                </c:pt>
                <c:pt idx="597">
                  <c:v>1.4300000000000002</c:v>
                </c:pt>
                <c:pt idx="598">
                  <c:v>1.61</c:v>
                </c:pt>
                <c:pt idx="599">
                  <c:v>1.55</c:v>
                </c:pt>
                <c:pt idx="600">
                  <c:v>1.4500000000000002</c:v>
                </c:pt>
                <c:pt idx="601">
                  <c:v>1.47</c:v>
                </c:pt>
                <c:pt idx="602">
                  <c:v>1.4300000000000002</c:v>
                </c:pt>
                <c:pt idx="603">
                  <c:v>1.4400000000000002</c:v>
                </c:pt>
                <c:pt idx="604">
                  <c:v>1.54</c:v>
                </c:pt>
                <c:pt idx="605">
                  <c:v>1.4300000000000002</c:v>
                </c:pt>
                <c:pt idx="606">
                  <c:v>1.4</c:v>
                </c:pt>
                <c:pt idx="607">
                  <c:v>1.3900000000000001</c:v>
                </c:pt>
                <c:pt idx="608">
                  <c:v>1.4400000000000002</c:v>
                </c:pt>
                <c:pt idx="609">
                  <c:v>1.4</c:v>
                </c:pt>
                <c:pt idx="610">
                  <c:v>1.4400000000000002</c:v>
                </c:pt>
                <c:pt idx="611">
                  <c:v>1.4400000000000002</c:v>
                </c:pt>
                <c:pt idx="612">
                  <c:v>1.3800000000000001</c:v>
                </c:pt>
                <c:pt idx="613">
                  <c:v>1.48</c:v>
                </c:pt>
                <c:pt idx="614">
                  <c:v>1.41</c:v>
                </c:pt>
                <c:pt idx="615">
                  <c:v>1.49</c:v>
                </c:pt>
                <c:pt idx="616">
                  <c:v>1.4300000000000002</c:v>
                </c:pt>
                <c:pt idx="617">
                  <c:v>1.47</c:v>
                </c:pt>
                <c:pt idx="618">
                  <c:v>1.4400000000000002</c:v>
                </c:pt>
                <c:pt idx="619">
                  <c:v>1.4200000000000002</c:v>
                </c:pt>
                <c:pt idx="620">
                  <c:v>1.4500000000000002</c:v>
                </c:pt>
                <c:pt idx="621">
                  <c:v>1.4300000000000002</c:v>
                </c:pt>
                <c:pt idx="622">
                  <c:v>1.41</c:v>
                </c:pt>
                <c:pt idx="623">
                  <c:v>1.619999999999999</c:v>
                </c:pt>
                <c:pt idx="624">
                  <c:v>1.4300000000000002</c:v>
                </c:pt>
                <c:pt idx="625">
                  <c:v>1.4500000000000002</c:v>
                </c:pt>
                <c:pt idx="626">
                  <c:v>1.4500000000000002</c:v>
                </c:pt>
                <c:pt idx="627">
                  <c:v>1.4600000000000002</c:v>
                </c:pt>
                <c:pt idx="628">
                  <c:v>1.4500000000000002</c:v>
                </c:pt>
                <c:pt idx="629">
                  <c:v>1.37</c:v>
                </c:pt>
                <c:pt idx="630">
                  <c:v>1.4400000000000002</c:v>
                </c:pt>
                <c:pt idx="631">
                  <c:v>1.41</c:v>
                </c:pt>
                <c:pt idx="632">
                  <c:v>1.4400000000000002</c:v>
                </c:pt>
                <c:pt idx="633">
                  <c:v>1.4500000000000002</c:v>
                </c:pt>
                <c:pt idx="634">
                  <c:v>1.47</c:v>
                </c:pt>
                <c:pt idx="635">
                  <c:v>1.49</c:v>
                </c:pt>
                <c:pt idx="636">
                  <c:v>1.4300000000000002</c:v>
                </c:pt>
                <c:pt idx="637">
                  <c:v>1.4500000000000002</c:v>
                </c:pt>
                <c:pt idx="638">
                  <c:v>1.49</c:v>
                </c:pt>
                <c:pt idx="639">
                  <c:v>1.47</c:v>
                </c:pt>
                <c:pt idx="640">
                  <c:v>1.4300000000000002</c:v>
                </c:pt>
                <c:pt idx="641">
                  <c:v>1.4400000000000002</c:v>
                </c:pt>
                <c:pt idx="642">
                  <c:v>1.4300000000000002</c:v>
                </c:pt>
                <c:pt idx="643">
                  <c:v>1.4600000000000002</c:v>
                </c:pt>
                <c:pt idx="644">
                  <c:v>1.35</c:v>
                </c:pt>
                <c:pt idx="645">
                  <c:v>1.4200000000000002</c:v>
                </c:pt>
                <c:pt idx="646">
                  <c:v>1.57</c:v>
                </c:pt>
                <c:pt idx="647">
                  <c:v>1.4400000000000002</c:v>
                </c:pt>
                <c:pt idx="648">
                  <c:v>1.41</c:v>
                </c:pt>
                <c:pt idx="649">
                  <c:v>1.4200000000000002</c:v>
                </c:pt>
                <c:pt idx="650">
                  <c:v>1.35</c:v>
                </c:pt>
                <c:pt idx="651">
                  <c:v>1.4200000000000002</c:v>
                </c:pt>
                <c:pt idx="652">
                  <c:v>1.4500000000000002</c:v>
                </c:pt>
                <c:pt idx="653">
                  <c:v>1.619999999999999</c:v>
                </c:pt>
                <c:pt idx="654">
                  <c:v>1.52</c:v>
                </c:pt>
                <c:pt idx="655">
                  <c:v>1.4600000000000002</c:v>
                </c:pt>
                <c:pt idx="656">
                  <c:v>1.47</c:v>
                </c:pt>
                <c:pt idx="657">
                  <c:v>1.48</c:v>
                </c:pt>
                <c:pt idx="658">
                  <c:v>1.48</c:v>
                </c:pt>
                <c:pt idx="659">
                  <c:v>1.4600000000000002</c:v>
                </c:pt>
                <c:pt idx="660">
                  <c:v>1.4600000000000002</c:v>
                </c:pt>
                <c:pt idx="661">
                  <c:v>1.6300000000000001</c:v>
                </c:pt>
                <c:pt idx="662">
                  <c:v>1.47</c:v>
                </c:pt>
                <c:pt idx="663">
                  <c:v>1.5</c:v>
                </c:pt>
                <c:pt idx="664">
                  <c:v>1.4500000000000002</c:v>
                </c:pt>
                <c:pt idx="665">
                  <c:v>1.28</c:v>
                </c:pt>
                <c:pt idx="666">
                  <c:v>1.48</c:v>
                </c:pt>
                <c:pt idx="667">
                  <c:v>1.4200000000000002</c:v>
                </c:pt>
                <c:pt idx="668">
                  <c:v>1.35</c:v>
                </c:pt>
                <c:pt idx="669">
                  <c:v>1.4300000000000002</c:v>
                </c:pt>
                <c:pt idx="670">
                  <c:v>1.4300000000000002</c:v>
                </c:pt>
                <c:pt idx="671">
                  <c:v>1.41</c:v>
                </c:pt>
                <c:pt idx="672">
                  <c:v>1.3900000000000001</c:v>
                </c:pt>
                <c:pt idx="673">
                  <c:v>1.35</c:v>
                </c:pt>
                <c:pt idx="674">
                  <c:v>1.41</c:v>
                </c:pt>
                <c:pt idx="675">
                  <c:v>1.48</c:v>
                </c:pt>
                <c:pt idx="676">
                  <c:v>1.4500000000000002</c:v>
                </c:pt>
                <c:pt idx="677">
                  <c:v>1.4200000000000002</c:v>
                </c:pt>
                <c:pt idx="678">
                  <c:v>1.4500000000000002</c:v>
                </c:pt>
                <c:pt idx="679">
                  <c:v>1.47</c:v>
                </c:pt>
                <c:pt idx="680">
                  <c:v>1.41</c:v>
                </c:pt>
                <c:pt idx="681">
                  <c:v>1.41</c:v>
                </c:pt>
                <c:pt idx="682">
                  <c:v>1.4300000000000002</c:v>
                </c:pt>
                <c:pt idx="683">
                  <c:v>1.37</c:v>
                </c:pt>
                <c:pt idx="684">
                  <c:v>1.41</c:v>
                </c:pt>
                <c:pt idx="685">
                  <c:v>1.37</c:v>
                </c:pt>
                <c:pt idx="686">
                  <c:v>1.3900000000000001</c:v>
                </c:pt>
                <c:pt idx="687">
                  <c:v>1.3900000000000001</c:v>
                </c:pt>
                <c:pt idx="688">
                  <c:v>1.41</c:v>
                </c:pt>
                <c:pt idx="689">
                  <c:v>1.4500000000000002</c:v>
                </c:pt>
                <c:pt idx="690">
                  <c:v>1.4500000000000002</c:v>
                </c:pt>
                <c:pt idx="691">
                  <c:v>1.58</c:v>
                </c:pt>
                <c:pt idx="692">
                  <c:v>1.47</c:v>
                </c:pt>
                <c:pt idx="693">
                  <c:v>1.49</c:v>
                </c:pt>
                <c:pt idx="694">
                  <c:v>1.47</c:v>
                </c:pt>
                <c:pt idx="695">
                  <c:v>1.4300000000000002</c:v>
                </c:pt>
                <c:pt idx="696">
                  <c:v>1.4500000000000002</c:v>
                </c:pt>
                <c:pt idx="697">
                  <c:v>1.47</c:v>
                </c:pt>
                <c:pt idx="698">
                  <c:v>1.4500000000000002</c:v>
                </c:pt>
                <c:pt idx="699">
                  <c:v>1.48</c:v>
                </c:pt>
                <c:pt idx="700">
                  <c:v>1.54</c:v>
                </c:pt>
                <c:pt idx="701">
                  <c:v>1.49</c:v>
                </c:pt>
                <c:pt idx="702">
                  <c:v>1.47</c:v>
                </c:pt>
                <c:pt idx="703">
                  <c:v>1.57</c:v>
                </c:pt>
                <c:pt idx="704">
                  <c:v>1.37</c:v>
                </c:pt>
                <c:pt idx="705">
                  <c:v>1.4600000000000002</c:v>
                </c:pt>
                <c:pt idx="706">
                  <c:v>1.6500000000000001</c:v>
                </c:pt>
                <c:pt idx="707">
                  <c:v>1.4400000000000002</c:v>
                </c:pt>
                <c:pt idx="708">
                  <c:v>1.51</c:v>
                </c:pt>
                <c:pt idx="709">
                  <c:v>1.49</c:v>
                </c:pt>
                <c:pt idx="710">
                  <c:v>1.4200000000000002</c:v>
                </c:pt>
                <c:pt idx="711">
                  <c:v>1.5</c:v>
                </c:pt>
                <c:pt idx="712">
                  <c:v>1.4400000000000002</c:v>
                </c:pt>
                <c:pt idx="713">
                  <c:v>1.4500000000000002</c:v>
                </c:pt>
                <c:pt idx="714">
                  <c:v>1.51</c:v>
                </c:pt>
                <c:pt idx="715">
                  <c:v>1.6900000000000011</c:v>
                </c:pt>
                <c:pt idx="716">
                  <c:v>1.49</c:v>
                </c:pt>
                <c:pt idx="717">
                  <c:v>1.53</c:v>
                </c:pt>
                <c:pt idx="718">
                  <c:v>1.7100000000000002</c:v>
                </c:pt>
                <c:pt idx="719">
                  <c:v>1.49</c:v>
                </c:pt>
                <c:pt idx="720">
                  <c:v>1.6300000000000001</c:v>
                </c:pt>
                <c:pt idx="721">
                  <c:v>1.54</c:v>
                </c:pt>
                <c:pt idx="722">
                  <c:v>1.56</c:v>
                </c:pt>
                <c:pt idx="723">
                  <c:v>1.54</c:v>
                </c:pt>
                <c:pt idx="724">
                  <c:v>1.4600000000000002</c:v>
                </c:pt>
                <c:pt idx="725">
                  <c:v>1.51</c:v>
                </c:pt>
                <c:pt idx="726">
                  <c:v>1.55</c:v>
                </c:pt>
                <c:pt idx="727">
                  <c:v>1.51</c:v>
                </c:pt>
                <c:pt idx="728">
                  <c:v>1.54</c:v>
                </c:pt>
                <c:pt idx="729">
                  <c:v>1.52</c:v>
                </c:pt>
                <c:pt idx="730">
                  <c:v>1.6400000000000001</c:v>
                </c:pt>
                <c:pt idx="731">
                  <c:v>1.57</c:v>
                </c:pt>
                <c:pt idx="732">
                  <c:v>1.59</c:v>
                </c:pt>
                <c:pt idx="733">
                  <c:v>1.59</c:v>
                </c:pt>
                <c:pt idx="734">
                  <c:v>1.7500000000000002</c:v>
                </c:pt>
                <c:pt idx="735">
                  <c:v>1.56</c:v>
                </c:pt>
                <c:pt idx="736">
                  <c:v>1.58</c:v>
                </c:pt>
                <c:pt idx="737">
                  <c:v>1.55</c:v>
                </c:pt>
                <c:pt idx="738">
                  <c:v>1.51</c:v>
                </c:pt>
                <c:pt idx="739">
                  <c:v>1.56</c:v>
                </c:pt>
                <c:pt idx="740">
                  <c:v>1.55</c:v>
                </c:pt>
                <c:pt idx="741">
                  <c:v>1.5</c:v>
                </c:pt>
                <c:pt idx="742">
                  <c:v>1.59</c:v>
                </c:pt>
                <c:pt idx="743">
                  <c:v>1.54</c:v>
                </c:pt>
                <c:pt idx="744">
                  <c:v>1.55</c:v>
                </c:pt>
                <c:pt idx="745">
                  <c:v>1.55</c:v>
                </c:pt>
                <c:pt idx="746">
                  <c:v>1.51</c:v>
                </c:pt>
                <c:pt idx="747">
                  <c:v>1.54</c:v>
                </c:pt>
                <c:pt idx="748">
                  <c:v>1.47</c:v>
                </c:pt>
                <c:pt idx="749">
                  <c:v>1.49</c:v>
                </c:pt>
                <c:pt idx="750">
                  <c:v>1.599999999999999</c:v>
                </c:pt>
                <c:pt idx="751">
                  <c:v>1.53</c:v>
                </c:pt>
                <c:pt idx="752">
                  <c:v>1.47</c:v>
                </c:pt>
                <c:pt idx="753">
                  <c:v>1.51</c:v>
                </c:pt>
                <c:pt idx="754">
                  <c:v>1.6600000000000001</c:v>
                </c:pt>
                <c:pt idx="755">
                  <c:v>1.56</c:v>
                </c:pt>
                <c:pt idx="756">
                  <c:v>1.48</c:v>
                </c:pt>
                <c:pt idx="757">
                  <c:v>1.59</c:v>
                </c:pt>
                <c:pt idx="758">
                  <c:v>1.52</c:v>
                </c:pt>
                <c:pt idx="759">
                  <c:v>1.54</c:v>
                </c:pt>
                <c:pt idx="760">
                  <c:v>1.49</c:v>
                </c:pt>
                <c:pt idx="761">
                  <c:v>1.6300000000000001</c:v>
                </c:pt>
                <c:pt idx="762">
                  <c:v>1.54</c:v>
                </c:pt>
                <c:pt idx="763">
                  <c:v>1.56</c:v>
                </c:pt>
                <c:pt idx="764">
                  <c:v>1.52</c:v>
                </c:pt>
                <c:pt idx="765">
                  <c:v>1.54</c:v>
                </c:pt>
                <c:pt idx="766">
                  <c:v>1.51</c:v>
                </c:pt>
                <c:pt idx="767">
                  <c:v>1.49</c:v>
                </c:pt>
                <c:pt idx="768">
                  <c:v>1.47</c:v>
                </c:pt>
                <c:pt idx="769">
                  <c:v>1.55</c:v>
                </c:pt>
                <c:pt idx="770">
                  <c:v>1.5</c:v>
                </c:pt>
                <c:pt idx="771">
                  <c:v>1.52</c:v>
                </c:pt>
                <c:pt idx="772">
                  <c:v>1.54</c:v>
                </c:pt>
                <c:pt idx="773">
                  <c:v>1.52</c:v>
                </c:pt>
                <c:pt idx="774">
                  <c:v>1.51</c:v>
                </c:pt>
                <c:pt idx="775">
                  <c:v>1.47</c:v>
                </c:pt>
                <c:pt idx="776">
                  <c:v>1.61</c:v>
                </c:pt>
                <c:pt idx="777">
                  <c:v>1.53</c:v>
                </c:pt>
                <c:pt idx="778">
                  <c:v>1.51</c:v>
                </c:pt>
                <c:pt idx="779">
                  <c:v>1.57</c:v>
                </c:pt>
                <c:pt idx="780">
                  <c:v>1.54</c:v>
                </c:pt>
                <c:pt idx="781">
                  <c:v>1.53</c:v>
                </c:pt>
                <c:pt idx="782">
                  <c:v>1.6400000000000001</c:v>
                </c:pt>
                <c:pt idx="783">
                  <c:v>1.56</c:v>
                </c:pt>
                <c:pt idx="784">
                  <c:v>1.55</c:v>
                </c:pt>
                <c:pt idx="785">
                  <c:v>1.58</c:v>
                </c:pt>
                <c:pt idx="786">
                  <c:v>1.52</c:v>
                </c:pt>
                <c:pt idx="787">
                  <c:v>1.56</c:v>
                </c:pt>
                <c:pt idx="788">
                  <c:v>1.599999999999999</c:v>
                </c:pt>
                <c:pt idx="789">
                  <c:v>1.6800000000000008</c:v>
                </c:pt>
                <c:pt idx="790">
                  <c:v>1.7500000000000002</c:v>
                </c:pt>
                <c:pt idx="791">
                  <c:v>1.849999999999999</c:v>
                </c:pt>
                <c:pt idx="792">
                  <c:v>2</c:v>
                </c:pt>
                <c:pt idx="793">
                  <c:v>2.0999999999999988</c:v>
                </c:pt>
                <c:pt idx="794">
                  <c:v>2.21</c:v>
                </c:pt>
                <c:pt idx="795">
                  <c:v>2.3499999999999988</c:v>
                </c:pt>
                <c:pt idx="796">
                  <c:v>2.46</c:v>
                </c:pt>
                <c:pt idx="797">
                  <c:v>2.56</c:v>
                </c:pt>
                <c:pt idx="798">
                  <c:v>2.6999999999999997</c:v>
                </c:pt>
                <c:pt idx="799">
                  <c:v>2.9499999999999997</c:v>
                </c:pt>
                <c:pt idx="800">
                  <c:v>3.09</c:v>
                </c:pt>
                <c:pt idx="801">
                  <c:v>3.25</c:v>
                </c:pt>
                <c:pt idx="802">
                  <c:v>3.3299999999999987</c:v>
                </c:pt>
                <c:pt idx="803">
                  <c:v>3.4499999999999997</c:v>
                </c:pt>
                <c:pt idx="804">
                  <c:v>3.6799999999999997</c:v>
                </c:pt>
                <c:pt idx="805">
                  <c:v>3.8999999999999977</c:v>
                </c:pt>
                <c:pt idx="806">
                  <c:v>3.9699999999999998</c:v>
                </c:pt>
                <c:pt idx="807">
                  <c:v>4.08</c:v>
                </c:pt>
                <c:pt idx="808">
                  <c:v>4.26</c:v>
                </c:pt>
                <c:pt idx="809">
                  <c:v>4.3899999999999997</c:v>
                </c:pt>
                <c:pt idx="810">
                  <c:v>4.63</c:v>
                </c:pt>
                <c:pt idx="811">
                  <c:v>4.75</c:v>
                </c:pt>
                <c:pt idx="812">
                  <c:v>4.88</c:v>
                </c:pt>
                <c:pt idx="813">
                  <c:v>4.9800000000000004</c:v>
                </c:pt>
                <c:pt idx="814">
                  <c:v>5.13</c:v>
                </c:pt>
                <c:pt idx="815">
                  <c:v>5.3199999999999985</c:v>
                </c:pt>
                <c:pt idx="816">
                  <c:v>5.48</c:v>
                </c:pt>
                <c:pt idx="817">
                  <c:v>5.7</c:v>
                </c:pt>
                <c:pt idx="818">
                  <c:v>5.85</c:v>
                </c:pt>
                <c:pt idx="819">
                  <c:v>6.02</c:v>
                </c:pt>
                <c:pt idx="820">
                  <c:v>6.17</c:v>
                </c:pt>
                <c:pt idx="821">
                  <c:v>6.35</c:v>
                </c:pt>
                <c:pt idx="822">
                  <c:v>6.51</c:v>
                </c:pt>
                <c:pt idx="823">
                  <c:v>6.67</c:v>
                </c:pt>
                <c:pt idx="824">
                  <c:v>6.83</c:v>
                </c:pt>
                <c:pt idx="825">
                  <c:v>6.98</c:v>
                </c:pt>
                <c:pt idx="826">
                  <c:v>7.1599999999999975</c:v>
                </c:pt>
                <c:pt idx="827">
                  <c:v>7.3199999999999985</c:v>
                </c:pt>
                <c:pt idx="828">
                  <c:v>7.49</c:v>
                </c:pt>
                <c:pt idx="829">
                  <c:v>7.6899999999999995</c:v>
                </c:pt>
                <c:pt idx="830">
                  <c:v>7.8599999999999985</c:v>
                </c:pt>
                <c:pt idx="831">
                  <c:v>8.0300000000000011</c:v>
                </c:pt>
                <c:pt idx="832">
                  <c:v>8.2100000000000009</c:v>
                </c:pt>
                <c:pt idx="833">
                  <c:v>8.3800000000000026</c:v>
                </c:pt>
                <c:pt idx="834">
                  <c:v>8.5400000000000009</c:v>
                </c:pt>
                <c:pt idx="835">
                  <c:v>8.7000000000000011</c:v>
                </c:pt>
                <c:pt idx="836">
                  <c:v>8.8700000000000028</c:v>
                </c:pt>
                <c:pt idx="837">
                  <c:v>9.06</c:v>
                </c:pt>
                <c:pt idx="838">
                  <c:v>9.24</c:v>
                </c:pt>
                <c:pt idx="839">
                  <c:v>9.43</c:v>
                </c:pt>
                <c:pt idx="840">
                  <c:v>9.59</c:v>
                </c:pt>
                <c:pt idx="841">
                  <c:v>9.7800000000000011</c:v>
                </c:pt>
                <c:pt idx="842">
                  <c:v>9.98</c:v>
                </c:pt>
                <c:pt idx="843">
                  <c:v>10.17</c:v>
                </c:pt>
                <c:pt idx="844">
                  <c:v>10.350000000000007</c:v>
                </c:pt>
                <c:pt idx="845">
                  <c:v>10.55</c:v>
                </c:pt>
                <c:pt idx="846">
                  <c:v>10.74</c:v>
                </c:pt>
                <c:pt idx="847">
                  <c:v>10.9</c:v>
                </c:pt>
                <c:pt idx="848">
                  <c:v>11.08</c:v>
                </c:pt>
                <c:pt idx="849">
                  <c:v>11.27</c:v>
                </c:pt>
                <c:pt idx="850">
                  <c:v>11.450000000000006</c:v>
                </c:pt>
                <c:pt idx="851">
                  <c:v>11.67</c:v>
                </c:pt>
                <c:pt idx="852">
                  <c:v>11.850000000000007</c:v>
                </c:pt>
                <c:pt idx="853">
                  <c:v>12.04</c:v>
                </c:pt>
                <c:pt idx="854">
                  <c:v>12.18</c:v>
                </c:pt>
                <c:pt idx="855">
                  <c:v>12.33</c:v>
                </c:pt>
                <c:pt idx="856">
                  <c:v>12.450000000000006</c:v>
                </c:pt>
                <c:pt idx="857">
                  <c:v>12.56</c:v>
                </c:pt>
                <c:pt idx="858">
                  <c:v>12.66</c:v>
                </c:pt>
                <c:pt idx="859">
                  <c:v>12.76</c:v>
                </c:pt>
                <c:pt idx="860">
                  <c:v>12.89</c:v>
                </c:pt>
                <c:pt idx="861">
                  <c:v>12.950000000000006</c:v>
                </c:pt>
                <c:pt idx="862">
                  <c:v>13</c:v>
                </c:pt>
                <c:pt idx="863">
                  <c:v>13.07</c:v>
                </c:pt>
                <c:pt idx="864">
                  <c:v>13.14</c:v>
                </c:pt>
                <c:pt idx="865">
                  <c:v>13.22</c:v>
                </c:pt>
                <c:pt idx="866">
                  <c:v>13.3</c:v>
                </c:pt>
                <c:pt idx="867">
                  <c:v>13.370000000000006</c:v>
                </c:pt>
                <c:pt idx="868">
                  <c:v>13.42</c:v>
                </c:pt>
                <c:pt idx="869">
                  <c:v>13.5</c:v>
                </c:pt>
                <c:pt idx="870">
                  <c:v>13.56</c:v>
                </c:pt>
                <c:pt idx="871">
                  <c:v>13.62</c:v>
                </c:pt>
                <c:pt idx="872">
                  <c:v>13.68</c:v>
                </c:pt>
                <c:pt idx="873">
                  <c:v>13.72</c:v>
                </c:pt>
                <c:pt idx="874">
                  <c:v>13.77</c:v>
                </c:pt>
                <c:pt idx="875">
                  <c:v>13.870000000000006</c:v>
                </c:pt>
                <c:pt idx="876">
                  <c:v>13.97</c:v>
                </c:pt>
                <c:pt idx="877">
                  <c:v>13.94</c:v>
                </c:pt>
                <c:pt idx="878">
                  <c:v>13.93</c:v>
                </c:pt>
                <c:pt idx="879">
                  <c:v>13.94</c:v>
                </c:pt>
                <c:pt idx="880">
                  <c:v>13.97</c:v>
                </c:pt>
                <c:pt idx="881">
                  <c:v>13.98</c:v>
                </c:pt>
                <c:pt idx="882">
                  <c:v>14.01</c:v>
                </c:pt>
                <c:pt idx="883">
                  <c:v>14.08</c:v>
                </c:pt>
                <c:pt idx="884">
                  <c:v>14.1</c:v>
                </c:pt>
                <c:pt idx="885">
                  <c:v>14.129999999999999</c:v>
                </c:pt>
                <c:pt idx="886">
                  <c:v>14.129999999999999</c:v>
                </c:pt>
                <c:pt idx="887">
                  <c:v>14.15</c:v>
                </c:pt>
                <c:pt idx="888">
                  <c:v>14.18</c:v>
                </c:pt>
                <c:pt idx="889">
                  <c:v>14.25</c:v>
                </c:pt>
                <c:pt idx="890">
                  <c:v>14.3</c:v>
                </c:pt>
                <c:pt idx="891">
                  <c:v>14.33</c:v>
                </c:pt>
                <c:pt idx="892">
                  <c:v>14.360000000000007</c:v>
                </c:pt>
                <c:pt idx="893">
                  <c:v>14.360000000000007</c:v>
                </c:pt>
                <c:pt idx="894">
                  <c:v>14.360000000000007</c:v>
                </c:pt>
                <c:pt idx="895">
                  <c:v>14.350000000000007</c:v>
                </c:pt>
                <c:pt idx="896">
                  <c:v>14.360000000000007</c:v>
                </c:pt>
                <c:pt idx="897">
                  <c:v>14.370000000000006</c:v>
                </c:pt>
                <c:pt idx="898">
                  <c:v>14.34</c:v>
                </c:pt>
                <c:pt idx="899">
                  <c:v>14.34</c:v>
                </c:pt>
                <c:pt idx="900">
                  <c:v>14.29</c:v>
                </c:pt>
                <c:pt idx="901">
                  <c:v>14.29</c:v>
                </c:pt>
                <c:pt idx="902">
                  <c:v>14.33</c:v>
                </c:pt>
                <c:pt idx="903">
                  <c:v>14.350000000000007</c:v>
                </c:pt>
                <c:pt idx="904">
                  <c:v>14.370000000000006</c:v>
                </c:pt>
                <c:pt idx="905">
                  <c:v>14.370000000000006</c:v>
                </c:pt>
                <c:pt idx="906">
                  <c:v>14.380000000000004</c:v>
                </c:pt>
                <c:pt idx="907">
                  <c:v>14.360000000000007</c:v>
                </c:pt>
                <c:pt idx="908">
                  <c:v>14.360000000000007</c:v>
                </c:pt>
                <c:pt idx="909">
                  <c:v>14.360000000000007</c:v>
                </c:pt>
                <c:pt idx="910">
                  <c:v>14.370000000000006</c:v>
                </c:pt>
                <c:pt idx="911">
                  <c:v>14.350000000000007</c:v>
                </c:pt>
                <c:pt idx="912">
                  <c:v>14.32</c:v>
                </c:pt>
                <c:pt idx="913">
                  <c:v>14.26</c:v>
                </c:pt>
                <c:pt idx="914">
                  <c:v>14.22</c:v>
                </c:pt>
                <c:pt idx="915">
                  <c:v>14.23</c:v>
                </c:pt>
                <c:pt idx="916">
                  <c:v>14.28</c:v>
                </c:pt>
                <c:pt idx="917">
                  <c:v>14.32</c:v>
                </c:pt>
                <c:pt idx="918">
                  <c:v>14.34</c:v>
                </c:pt>
                <c:pt idx="919">
                  <c:v>14.41</c:v>
                </c:pt>
                <c:pt idx="920">
                  <c:v>14.47</c:v>
                </c:pt>
                <c:pt idx="921">
                  <c:v>14.52</c:v>
                </c:pt>
                <c:pt idx="922">
                  <c:v>14.54</c:v>
                </c:pt>
                <c:pt idx="923">
                  <c:v>14.54</c:v>
                </c:pt>
                <c:pt idx="924">
                  <c:v>14.54</c:v>
                </c:pt>
                <c:pt idx="925">
                  <c:v>14.52</c:v>
                </c:pt>
                <c:pt idx="926">
                  <c:v>14.49</c:v>
                </c:pt>
                <c:pt idx="927">
                  <c:v>14.52</c:v>
                </c:pt>
                <c:pt idx="928">
                  <c:v>14.59</c:v>
                </c:pt>
                <c:pt idx="929">
                  <c:v>14.629999999999999</c:v>
                </c:pt>
                <c:pt idx="930">
                  <c:v>14.66</c:v>
                </c:pt>
                <c:pt idx="931">
                  <c:v>14.68</c:v>
                </c:pt>
                <c:pt idx="932">
                  <c:v>14.73</c:v>
                </c:pt>
                <c:pt idx="933">
                  <c:v>14.75</c:v>
                </c:pt>
                <c:pt idx="934">
                  <c:v>14.76</c:v>
                </c:pt>
                <c:pt idx="935">
                  <c:v>14.75</c:v>
                </c:pt>
                <c:pt idx="936">
                  <c:v>14.75</c:v>
                </c:pt>
                <c:pt idx="937">
                  <c:v>14.75</c:v>
                </c:pt>
                <c:pt idx="938">
                  <c:v>14.73</c:v>
                </c:pt>
                <c:pt idx="939">
                  <c:v>14.73</c:v>
                </c:pt>
                <c:pt idx="940">
                  <c:v>14.76</c:v>
                </c:pt>
                <c:pt idx="941">
                  <c:v>14.77</c:v>
                </c:pt>
                <c:pt idx="942">
                  <c:v>14.79</c:v>
                </c:pt>
                <c:pt idx="943">
                  <c:v>14.81</c:v>
                </c:pt>
                <c:pt idx="944">
                  <c:v>14.84</c:v>
                </c:pt>
                <c:pt idx="945">
                  <c:v>14.870000000000006</c:v>
                </c:pt>
                <c:pt idx="946">
                  <c:v>14.91</c:v>
                </c:pt>
                <c:pt idx="947">
                  <c:v>14.960000000000004</c:v>
                </c:pt>
                <c:pt idx="948">
                  <c:v>15.01</c:v>
                </c:pt>
                <c:pt idx="949">
                  <c:v>15.02</c:v>
                </c:pt>
                <c:pt idx="950">
                  <c:v>14.99</c:v>
                </c:pt>
                <c:pt idx="951">
                  <c:v>14.99</c:v>
                </c:pt>
                <c:pt idx="952">
                  <c:v>15.01</c:v>
                </c:pt>
                <c:pt idx="953">
                  <c:v>15.04</c:v>
                </c:pt>
                <c:pt idx="954">
                  <c:v>15.07</c:v>
                </c:pt>
                <c:pt idx="955">
                  <c:v>15.09</c:v>
                </c:pt>
                <c:pt idx="956">
                  <c:v>15.1</c:v>
                </c:pt>
                <c:pt idx="957">
                  <c:v>15.129999999999999</c:v>
                </c:pt>
                <c:pt idx="958">
                  <c:v>15.14</c:v>
                </c:pt>
                <c:pt idx="959">
                  <c:v>15.16</c:v>
                </c:pt>
                <c:pt idx="960">
                  <c:v>15.2</c:v>
                </c:pt>
                <c:pt idx="961">
                  <c:v>15.22</c:v>
                </c:pt>
                <c:pt idx="962">
                  <c:v>15.209999999999999</c:v>
                </c:pt>
                <c:pt idx="963">
                  <c:v>15.209999999999999</c:v>
                </c:pt>
                <c:pt idx="964">
                  <c:v>15.22</c:v>
                </c:pt>
                <c:pt idx="965">
                  <c:v>15.24</c:v>
                </c:pt>
                <c:pt idx="966">
                  <c:v>15.27</c:v>
                </c:pt>
                <c:pt idx="967">
                  <c:v>15.28</c:v>
                </c:pt>
                <c:pt idx="968">
                  <c:v>15.3</c:v>
                </c:pt>
                <c:pt idx="969">
                  <c:v>15.31</c:v>
                </c:pt>
                <c:pt idx="970">
                  <c:v>15.29</c:v>
                </c:pt>
                <c:pt idx="971">
                  <c:v>15.26</c:v>
                </c:pt>
                <c:pt idx="972">
                  <c:v>15.22</c:v>
                </c:pt>
                <c:pt idx="973">
                  <c:v>15.209999999999999</c:v>
                </c:pt>
                <c:pt idx="974">
                  <c:v>15.22</c:v>
                </c:pt>
                <c:pt idx="975">
                  <c:v>15.26</c:v>
                </c:pt>
                <c:pt idx="976">
                  <c:v>15.3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7820032"/>
        <c:axId val="117826304"/>
      </c:scatterChart>
      <c:valAx>
        <c:axId val="117820032"/>
        <c:scaling>
          <c:orientation val="minMax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/>
                  <a:t>Total PV injected</a:t>
                </a:r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crossAx val="117826304"/>
        <c:crosses val="autoZero"/>
        <c:crossBetween val="midCat"/>
        <c:minorUnit val="1"/>
      </c:valAx>
      <c:valAx>
        <c:axId val="117826304"/>
        <c:scaling>
          <c:orientation val="minMax"/>
          <c:max val="7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17820032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400"/>
      </a:pPr>
      <a:endParaRPr lang="en-US"/>
    </a:p>
  </c:txPr>
  <c:externalData r:id="rId1">
    <c:autoUpdate val="0"/>
  </c:externalData>
  <c:userShapes r:id="rId2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1745895002241464"/>
          <c:y val="3.2769611284198953E-2"/>
          <c:w val="0.7186127884157345"/>
          <c:h val="0.71520897038502262"/>
        </c:manualLayout>
      </c:layout>
      <c:scatterChart>
        <c:scatterStyle val="lineMarker"/>
        <c:varyColors val="0"/>
        <c:ser>
          <c:idx val="6"/>
          <c:order val="0"/>
          <c:spPr>
            <a:ln w="28575">
              <a:noFill/>
            </a:ln>
          </c:spPr>
          <c:marker>
            <c:symbol val="plus"/>
            <c:size val="2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A80FSV!$T$1204:$T$1553</c:f>
              <c:numCache>
                <c:formatCode>General</c:formatCode>
                <c:ptCount val="350"/>
                <c:pt idx="0">
                  <c:v>312.55980250637197</c:v>
                </c:pt>
                <c:pt idx="1">
                  <c:v>312.55980250637197</c:v>
                </c:pt>
                <c:pt idx="2">
                  <c:v>312.44620635790477</c:v>
                </c:pt>
                <c:pt idx="3">
                  <c:v>313.07098517447236</c:v>
                </c:pt>
                <c:pt idx="4">
                  <c:v>311.36704294747017</c:v>
                </c:pt>
                <c:pt idx="5">
                  <c:v>315.05891777264077</c:v>
                </c:pt>
                <c:pt idx="6">
                  <c:v>312.44620635790477</c:v>
                </c:pt>
                <c:pt idx="7">
                  <c:v>314.15014858490696</c:v>
                </c:pt>
                <c:pt idx="8">
                  <c:v>314.88852354994089</c:v>
                </c:pt>
                <c:pt idx="9">
                  <c:v>315.05891777264077</c:v>
                </c:pt>
                <c:pt idx="10">
                  <c:v>316.59246577694279</c:v>
                </c:pt>
                <c:pt idx="11">
                  <c:v>314.15014858490696</c:v>
                </c:pt>
                <c:pt idx="12">
                  <c:v>314.32054280760696</c:v>
                </c:pt>
                <c:pt idx="13">
                  <c:v>314.43413895607313</c:v>
                </c:pt>
                <c:pt idx="14">
                  <c:v>315.91088888614206</c:v>
                </c:pt>
                <c:pt idx="15">
                  <c:v>316.87645614810936</c:v>
                </c:pt>
                <c:pt idx="16">
                  <c:v>315.05891777264077</c:v>
                </c:pt>
                <c:pt idx="17">
                  <c:v>317.95561955854396</c:v>
                </c:pt>
                <c:pt idx="18">
                  <c:v>317.61483111314425</c:v>
                </c:pt>
                <c:pt idx="19">
                  <c:v>315.91088888614206</c:v>
                </c:pt>
                <c:pt idx="20">
                  <c:v>317.84202341007745</c:v>
                </c:pt>
                <c:pt idx="21">
                  <c:v>317.72842726161036</c:v>
                </c:pt>
                <c:pt idx="22">
                  <c:v>317.44443689044391</c:v>
                </c:pt>
                <c:pt idx="23">
                  <c:v>316.76285999964296</c:v>
                </c:pt>
                <c:pt idx="24">
                  <c:v>317.44443689044391</c:v>
                </c:pt>
                <c:pt idx="25">
                  <c:v>317.95561955854396</c:v>
                </c:pt>
                <c:pt idx="26">
                  <c:v>319.31877334014564</c:v>
                </c:pt>
                <c:pt idx="27">
                  <c:v>320.28434060211339</c:v>
                </c:pt>
                <c:pt idx="28">
                  <c:v>318.6939945235784</c:v>
                </c:pt>
                <c:pt idx="29">
                  <c:v>321.13631171561394</c:v>
                </c:pt>
                <c:pt idx="30">
                  <c:v>319.0347829689785</c:v>
                </c:pt>
                <c:pt idx="31">
                  <c:v>320.68192712174732</c:v>
                </c:pt>
                <c:pt idx="32">
                  <c:v>318.92118682051199</c:v>
                </c:pt>
                <c:pt idx="33">
                  <c:v>318.92118682051199</c:v>
                </c:pt>
                <c:pt idx="34">
                  <c:v>321.24990786408131</c:v>
                </c:pt>
                <c:pt idx="35">
                  <c:v>320.17074445364671</c:v>
                </c:pt>
                <c:pt idx="36">
                  <c:v>319.94355215671305</c:v>
                </c:pt>
                <c:pt idx="37">
                  <c:v>321.36350401254793</c:v>
                </c:pt>
                <c:pt idx="38">
                  <c:v>320.39793675057996</c:v>
                </c:pt>
                <c:pt idx="39">
                  <c:v>320.39793675057996</c:v>
                </c:pt>
                <c:pt idx="40">
                  <c:v>320.39793675057996</c:v>
                </c:pt>
                <c:pt idx="41">
                  <c:v>322.10187897758175</c:v>
                </c:pt>
                <c:pt idx="42">
                  <c:v>321.53389823524816</c:v>
                </c:pt>
                <c:pt idx="43">
                  <c:v>321.13631171561394</c:v>
                </c:pt>
                <c:pt idx="44">
                  <c:v>322.72665779414922</c:v>
                </c:pt>
                <c:pt idx="45">
                  <c:v>320.79552327021378</c:v>
                </c:pt>
                <c:pt idx="46">
                  <c:v>321.76109053218164</c:v>
                </c:pt>
                <c:pt idx="47">
                  <c:v>321.02271556714737</c:v>
                </c:pt>
                <c:pt idx="48">
                  <c:v>323.12424431378355</c:v>
                </c:pt>
                <c:pt idx="49">
                  <c:v>320.51153289904698</c:v>
                </c:pt>
                <c:pt idx="50">
                  <c:v>321.24990786408131</c:v>
                </c:pt>
                <c:pt idx="51">
                  <c:v>322.84025394261624</c:v>
                </c:pt>
                <c:pt idx="52">
                  <c:v>322.49946549721557</c:v>
                </c:pt>
                <c:pt idx="53">
                  <c:v>321.36350401254793</c:v>
                </c:pt>
                <c:pt idx="54">
                  <c:v>321.36350401254793</c:v>
                </c:pt>
                <c:pt idx="55">
                  <c:v>322.215475126049</c:v>
                </c:pt>
                <c:pt idx="56">
                  <c:v>323.06744623954978</c:v>
                </c:pt>
                <c:pt idx="57">
                  <c:v>323.23784046224966</c:v>
                </c:pt>
                <c:pt idx="58">
                  <c:v>322.72665779414922</c:v>
                </c:pt>
                <c:pt idx="59">
                  <c:v>323.97621542728353</c:v>
                </c:pt>
                <c:pt idx="60">
                  <c:v>321.36350401254793</c:v>
                </c:pt>
                <c:pt idx="61">
                  <c:v>322.95385009108293</c:v>
                </c:pt>
                <c:pt idx="62">
                  <c:v>321.76109053218164</c:v>
                </c:pt>
                <c:pt idx="63">
                  <c:v>325.2825711346523</c:v>
                </c:pt>
                <c:pt idx="64">
                  <c:v>324.20340772421764</c:v>
                </c:pt>
                <c:pt idx="65">
                  <c:v>323.86261927881725</c:v>
                </c:pt>
                <c:pt idx="66">
                  <c:v>323.97621542728353</c:v>
                </c:pt>
                <c:pt idx="67">
                  <c:v>324.31700387268415</c:v>
                </c:pt>
                <c:pt idx="68">
                  <c:v>322.49946549721557</c:v>
                </c:pt>
                <c:pt idx="69">
                  <c:v>323.23784046224966</c:v>
                </c:pt>
                <c:pt idx="70">
                  <c:v>323.97621542728353</c:v>
                </c:pt>
                <c:pt idx="71">
                  <c:v>324.71459039231831</c:v>
                </c:pt>
                <c:pt idx="72">
                  <c:v>322.49946549721557</c:v>
                </c:pt>
                <c:pt idx="73">
                  <c:v>325.16897498618516</c:v>
                </c:pt>
                <c:pt idx="74">
                  <c:v>322.215475126049</c:v>
                </c:pt>
                <c:pt idx="75">
                  <c:v>326.13454224815314</c:v>
                </c:pt>
                <c:pt idx="76">
                  <c:v>325.68015765428567</c:v>
                </c:pt>
                <c:pt idx="77">
                  <c:v>324.08981157575124</c:v>
                </c:pt>
                <c:pt idx="78">
                  <c:v>324.54419616961832</c:v>
                </c:pt>
                <c:pt idx="79">
                  <c:v>323.57862890765023</c:v>
                </c:pt>
                <c:pt idx="80">
                  <c:v>323.97621542728353</c:v>
                </c:pt>
                <c:pt idx="81">
                  <c:v>325.45296535735235</c:v>
                </c:pt>
                <c:pt idx="82">
                  <c:v>326.13454224815314</c:v>
                </c:pt>
                <c:pt idx="83">
                  <c:v>325.79375380275269</c:v>
                </c:pt>
                <c:pt idx="84">
                  <c:v>324.54419616961832</c:v>
                </c:pt>
                <c:pt idx="85">
                  <c:v>325.68015765428567</c:v>
                </c:pt>
                <c:pt idx="86">
                  <c:v>323.80582120458405</c:v>
                </c:pt>
                <c:pt idx="87">
                  <c:v>324.82818654078466</c:v>
                </c:pt>
                <c:pt idx="88">
                  <c:v>325.39616728311893</c:v>
                </c:pt>
                <c:pt idx="89">
                  <c:v>324.54419616961832</c:v>
                </c:pt>
                <c:pt idx="90">
                  <c:v>325.16897498618516</c:v>
                </c:pt>
                <c:pt idx="91">
                  <c:v>325.45296535735235</c:v>
                </c:pt>
                <c:pt idx="92">
                  <c:v>323.97621542728353</c:v>
                </c:pt>
                <c:pt idx="93">
                  <c:v>325.56656150581915</c:v>
                </c:pt>
                <c:pt idx="94">
                  <c:v>323.80582120458405</c:v>
                </c:pt>
                <c:pt idx="95">
                  <c:v>324.71459039231831</c:v>
                </c:pt>
                <c:pt idx="96">
                  <c:v>326.02094609968628</c:v>
                </c:pt>
                <c:pt idx="97">
                  <c:v>325.39616728311893</c:v>
                </c:pt>
                <c:pt idx="98">
                  <c:v>325.79375380275269</c:v>
                </c:pt>
                <c:pt idx="99">
                  <c:v>324.71459039231831</c:v>
                </c:pt>
                <c:pt idx="100">
                  <c:v>324.65779231808483</c:v>
                </c:pt>
                <c:pt idx="101">
                  <c:v>326.13454224815314</c:v>
                </c:pt>
                <c:pt idx="102">
                  <c:v>325.45296535735235</c:v>
                </c:pt>
                <c:pt idx="103">
                  <c:v>325.56656150581915</c:v>
                </c:pt>
                <c:pt idx="104">
                  <c:v>325.90734995121898</c:v>
                </c:pt>
                <c:pt idx="105">
                  <c:v>324.54419616961832</c:v>
                </c:pt>
                <c:pt idx="106">
                  <c:v>325.39616728311893</c:v>
                </c:pt>
                <c:pt idx="107">
                  <c:v>326.13454224815314</c:v>
                </c:pt>
                <c:pt idx="108">
                  <c:v>325.2825711346523</c:v>
                </c:pt>
                <c:pt idx="109">
                  <c:v>326.02094609968628</c:v>
                </c:pt>
                <c:pt idx="110">
                  <c:v>326.87291721318724</c:v>
                </c:pt>
                <c:pt idx="111">
                  <c:v>324.31700387268415</c:v>
                </c:pt>
                <c:pt idx="112">
                  <c:v>326.24813839661959</c:v>
                </c:pt>
                <c:pt idx="113">
                  <c:v>325.56656150581915</c:v>
                </c:pt>
                <c:pt idx="114">
                  <c:v>326.87291721318724</c:v>
                </c:pt>
                <c:pt idx="115">
                  <c:v>326.30493647085331</c:v>
                </c:pt>
                <c:pt idx="116">
                  <c:v>325.90734995121898</c:v>
                </c:pt>
                <c:pt idx="117">
                  <c:v>326.75932106472072</c:v>
                </c:pt>
                <c:pt idx="118">
                  <c:v>326.02094609968628</c:v>
                </c:pt>
                <c:pt idx="119">
                  <c:v>325.56656150581915</c:v>
                </c:pt>
                <c:pt idx="120">
                  <c:v>324.43060002115135</c:v>
                </c:pt>
                <c:pt idx="121">
                  <c:v>324.54419616961832</c:v>
                </c:pt>
                <c:pt idx="122">
                  <c:v>327.49769602975471</c:v>
                </c:pt>
                <c:pt idx="123">
                  <c:v>326.13454224815314</c:v>
                </c:pt>
                <c:pt idx="124">
                  <c:v>324.94178268925202</c:v>
                </c:pt>
                <c:pt idx="125">
                  <c:v>326.53212876778662</c:v>
                </c:pt>
                <c:pt idx="126">
                  <c:v>327.7248883266883</c:v>
                </c:pt>
                <c:pt idx="127">
                  <c:v>325.79375380275269</c:v>
                </c:pt>
                <c:pt idx="128">
                  <c:v>324.65779231808483</c:v>
                </c:pt>
                <c:pt idx="129">
                  <c:v>324.94178268925202</c:v>
                </c:pt>
                <c:pt idx="130">
                  <c:v>325.45296535735235</c:v>
                </c:pt>
                <c:pt idx="131">
                  <c:v>324.82818654078466</c:v>
                </c:pt>
                <c:pt idx="132">
                  <c:v>326.02094609968628</c:v>
                </c:pt>
                <c:pt idx="133">
                  <c:v>325.68015765428567</c:v>
                </c:pt>
                <c:pt idx="134">
                  <c:v>326.30493647085331</c:v>
                </c:pt>
                <c:pt idx="135">
                  <c:v>326.13454224815314</c:v>
                </c:pt>
                <c:pt idx="136">
                  <c:v>327.49769602975471</c:v>
                </c:pt>
                <c:pt idx="137">
                  <c:v>324.94178268925202</c:v>
                </c:pt>
                <c:pt idx="138">
                  <c:v>326.53212876778662</c:v>
                </c:pt>
                <c:pt idx="139">
                  <c:v>327.15690758435431</c:v>
                </c:pt>
                <c:pt idx="140">
                  <c:v>326.02094609968628</c:v>
                </c:pt>
                <c:pt idx="141">
                  <c:v>326.30493647085331</c:v>
                </c:pt>
                <c:pt idx="142">
                  <c:v>326.64572491625358</c:v>
                </c:pt>
                <c:pt idx="143">
                  <c:v>326.02094609968628</c:v>
                </c:pt>
                <c:pt idx="144">
                  <c:v>325.68015765428567</c:v>
                </c:pt>
                <c:pt idx="145">
                  <c:v>327.15690758435431</c:v>
                </c:pt>
                <c:pt idx="146">
                  <c:v>324.94178268925202</c:v>
                </c:pt>
                <c:pt idx="147">
                  <c:v>326.75932106472072</c:v>
                </c:pt>
                <c:pt idx="148">
                  <c:v>325.68015765428567</c:v>
                </c:pt>
                <c:pt idx="149">
                  <c:v>326.98651336165364</c:v>
                </c:pt>
                <c:pt idx="150">
                  <c:v>326.75932106472072</c:v>
                </c:pt>
                <c:pt idx="151">
                  <c:v>326.13454224815314</c:v>
                </c:pt>
                <c:pt idx="152">
                  <c:v>327.49769602975471</c:v>
                </c:pt>
                <c:pt idx="153">
                  <c:v>327.61129217822139</c:v>
                </c:pt>
                <c:pt idx="154">
                  <c:v>327.38409988128763</c:v>
                </c:pt>
                <c:pt idx="155">
                  <c:v>325.68015765428567</c:v>
                </c:pt>
                <c:pt idx="156">
                  <c:v>326.98651336165364</c:v>
                </c:pt>
                <c:pt idx="157">
                  <c:v>325.05537883771871</c:v>
                </c:pt>
                <c:pt idx="158">
                  <c:v>326.53212876778662</c:v>
                </c:pt>
                <c:pt idx="159">
                  <c:v>324.71459039231831</c:v>
                </c:pt>
                <c:pt idx="160">
                  <c:v>326.13454224815314</c:v>
                </c:pt>
                <c:pt idx="161">
                  <c:v>327.7248883266883</c:v>
                </c:pt>
                <c:pt idx="162">
                  <c:v>326.02094609968628</c:v>
                </c:pt>
                <c:pt idx="163">
                  <c:v>326.13454224815314</c:v>
                </c:pt>
                <c:pt idx="164">
                  <c:v>325.39616728311893</c:v>
                </c:pt>
                <c:pt idx="165">
                  <c:v>327.7248883266883</c:v>
                </c:pt>
                <c:pt idx="166">
                  <c:v>324.94178268925202</c:v>
                </c:pt>
                <c:pt idx="167">
                  <c:v>324.94178268925202</c:v>
                </c:pt>
                <c:pt idx="168">
                  <c:v>326.53212876778662</c:v>
                </c:pt>
                <c:pt idx="169">
                  <c:v>327.38409988128763</c:v>
                </c:pt>
                <c:pt idx="170">
                  <c:v>326.30493647085331</c:v>
                </c:pt>
                <c:pt idx="171">
                  <c:v>326.30493647085331</c:v>
                </c:pt>
                <c:pt idx="172">
                  <c:v>326.24813839661959</c:v>
                </c:pt>
                <c:pt idx="173">
                  <c:v>327.61129217822139</c:v>
                </c:pt>
                <c:pt idx="174">
                  <c:v>324.82818654078466</c:v>
                </c:pt>
                <c:pt idx="175">
                  <c:v>326.87291721318724</c:v>
                </c:pt>
                <c:pt idx="176">
                  <c:v>324.94178268925202</c:v>
                </c:pt>
                <c:pt idx="177">
                  <c:v>325.05537883771871</c:v>
                </c:pt>
                <c:pt idx="178">
                  <c:v>325.05537883771871</c:v>
                </c:pt>
                <c:pt idx="179">
                  <c:v>325.45296535735235</c:v>
                </c:pt>
                <c:pt idx="180">
                  <c:v>328.12247484632201</c:v>
                </c:pt>
                <c:pt idx="181">
                  <c:v>325.2825711346523</c:v>
                </c:pt>
                <c:pt idx="182">
                  <c:v>326.53212876778662</c:v>
                </c:pt>
                <c:pt idx="183">
                  <c:v>326.87291721318724</c:v>
                </c:pt>
                <c:pt idx="184">
                  <c:v>327.61129217822139</c:v>
                </c:pt>
                <c:pt idx="185">
                  <c:v>327.49769602975471</c:v>
                </c:pt>
                <c:pt idx="186">
                  <c:v>326.02094609968628</c:v>
                </c:pt>
                <c:pt idx="187">
                  <c:v>327.8952825493883</c:v>
                </c:pt>
                <c:pt idx="188">
                  <c:v>325.79375380275269</c:v>
                </c:pt>
                <c:pt idx="189">
                  <c:v>328.00887869785532</c:v>
                </c:pt>
                <c:pt idx="190">
                  <c:v>325.39616728311893</c:v>
                </c:pt>
                <c:pt idx="191">
                  <c:v>325.79375380275269</c:v>
                </c:pt>
                <c:pt idx="192">
                  <c:v>327.04331143588729</c:v>
                </c:pt>
                <c:pt idx="193">
                  <c:v>326.75932106472072</c:v>
                </c:pt>
                <c:pt idx="194">
                  <c:v>327.49769602975471</c:v>
                </c:pt>
                <c:pt idx="195">
                  <c:v>326.53212876778662</c:v>
                </c:pt>
                <c:pt idx="196">
                  <c:v>325.16897498618516</c:v>
                </c:pt>
                <c:pt idx="197">
                  <c:v>325.39616728311893</c:v>
                </c:pt>
                <c:pt idx="198">
                  <c:v>325.05537883771871</c:v>
                </c:pt>
                <c:pt idx="199">
                  <c:v>324.94178268925202</c:v>
                </c:pt>
                <c:pt idx="200">
                  <c:v>326.13454224815314</c:v>
                </c:pt>
                <c:pt idx="201">
                  <c:v>326.02094609968628</c:v>
                </c:pt>
                <c:pt idx="202">
                  <c:v>325.90734995121898</c:v>
                </c:pt>
                <c:pt idx="203">
                  <c:v>326.02094609968628</c:v>
                </c:pt>
                <c:pt idx="204">
                  <c:v>326.02094609968628</c:v>
                </c:pt>
                <c:pt idx="205">
                  <c:v>326.98651336165364</c:v>
                </c:pt>
                <c:pt idx="206">
                  <c:v>327.7248883266883</c:v>
                </c:pt>
                <c:pt idx="207">
                  <c:v>325.45296535735235</c:v>
                </c:pt>
                <c:pt idx="208">
                  <c:v>325.79375380275269</c:v>
                </c:pt>
                <c:pt idx="209">
                  <c:v>326.64572491625358</c:v>
                </c:pt>
                <c:pt idx="210">
                  <c:v>326.98651336165364</c:v>
                </c:pt>
                <c:pt idx="211">
                  <c:v>325.79375380275269</c:v>
                </c:pt>
                <c:pt idx="212">
                  <c:v>326.24813839661959</c:v>
                </c:pt>
                <c:pt idx="213">
                  <c:v>326.41853261932005</c:v>
                </c:pt>
                <c:pt idx="214">
                  <c:v>326.13454224815314</c:v>
                </c:pt>
                <c:pt idx="215">
                  <c:v>324.82818654078466</c:v>
                </c:pt>
                <c:pt idx="216">
                  <c:v>325.16897498618516</c:v>
                </c:pt>
                <c:pt idx="217">
                  <c:v>325.16897498618516</c:v>
                </c:pt>
                <c:pt idx="218">
                  <c:v>327.04331143588729</c:v>
                </c:pt>
                <c:pt idx="219">
                  <c:v>324.43060002115135</c:v>
                </c:pt>
                <c:pt idx="220">
                  <c:v>325.16897498618516</c:v>
                </c:pt>
                <c:pt idx="221">
                  <c:v>327.49769602975471</c:v>
                </c:pt>
                <c:pt idx="222">
                  <c:v>327.8952825493883</c:v>
                </c:pt>
                <c:pt idx="223">
                  <c:v>327.38409988128763</c:v>
                </c:pt>
                <c:pt idx="224">
                  <c:v>326.53212876778662</c:v>
                </c:pt>
                <c:pt idx="225">
                  <c:v>327.49769602975471</c:v>
                </c:pt>
                <c:pt idx="226">
                  <c:v>324.94178268925202</c:v>
                </c:pt>
                <c:pt idx="227">
                  <c:v>325.2825711346523</c:v>
                </c:pt>
                <c:pt idx="228">
                  <c:v>327.270503732821</c:v>
                </c:pt>
                <c:pt idx="229">
                  <c:v>325.56656150581915</c:v>
                </c:pt>
                <c:pt idx="230">
                  <c:v>324.94178268925202</c:v>
                </c:pt>
                <c:pt idx="231">
                  <c:v>326.64572491625358</c:v>
                </c:pt>
                <c:pt idx="232">
                  <c:v>327.15690758435431</c:v>
                </c:pt>
                <c:pt idx="233">
                  <c:v>325.56656150581915</c:v>
                </c:pt>
                <c:pt idx="234">
                  <c:v>327.7248883266883</c:v>
                </c:pt>
                <c:pt idx="235">
                  <c:v>327.38409988128763</c:v>
                </c:pt>
                <c:pt idx="236">
                  <c:v>327.49769602975471</c:v>
                </c:pt>
                <c:pt idx="237">
                  <c:v>324.65779231808483</c:v>
                </c:pt>
                <c:pt idx="238">
                  <c:v>325.90734995121898</c:v>
                </c:pt>
                <c:pt idx="239">
                  <c:v>326.53212876778662</c:v>
                </c:pt>
                <c:pt idx="240">
                  <c:v>324.94178268925202</c:v>
                </c:pt>
                <c:pt idx="241">
                  <c:v>326.75932106472072</c:v>
                </c:pt>
                <c:pt idx="242">
                  <c:v>327.04331143588729</c:v>
                </c:pt>
                <c:pt idx="243">
                  <c:v>326.24813839661959</c:v>
                </c:pt>
                <c:pt idx="244">
                  <c:v>325.16897498618516</c:v>
                </c:pt>
                <c:pt idx="245">
                  <c:v>328.23607099478869</c:v>
                </c:pt>
                <c:pt idx="246">
                  <c:v>325.45296535735235</c:v>
                </c:pt>
                <c:pt idx="247">
                  <c:v>327.04331143588729</c:v>
                </c:pt>
                <c:pt idx="248">
                  <c:v>326.87291721318724</c:v>
                </c:pt>
                <c:pt idx="249">
                  <c:v>325.39616728311893</c:v>
                </c:pt>
                <c:pt idx="250">
                  <c:v>326.02094609968628</c:v>
                </c:pt>
                <c:pt idx="251">
                  <c:v>325.05537883771871</c:v>
                </c:pt>
                <c:pt idx="252">
                  <c:v>326.87291721318724</c:v>
                </c:pt>
                <c:pt idx="253">
                  <c:v>326.02094609968628</c:v>
                </c:pt>
                <c:pt idx="254">
                  <c:v>326.13454224815314</c:v>
                </c:pt>
                <c:pt idx="255">
                  <c:v>325.39616728311893</c:v>
                </c:pt>
                <c:pt idx="256">
                  <c:v>326.24813839661959</c:v>
                </c:pt>
                <c:pt idx="257">
                  <c:v>328.23607099478869</c:v>
                </c:pt>
                <c:pt idx="258">
                  <c:v>327.61129217822139</c:v>
                </c:pt>
                <c:pt idx="259">
                  <c:v>326.53212876778662</c:v>
                </c:pt>
                <c:pt idx="260">
                  <c:v>327.15690758435431</c:v>
                </c:pt>
                <c:pt idx="261">
                  <c:v>327.83848447515493</c:v>
                </c:pt>
                <c:pt idx="262">
                  <c:v>326.64572491625358</c:v>
                </c:pt>
                <c:pt idx="263">
                  <c:v>324.43060002115135</c:v>
                </c:pt>
                <c:pt idx="264">
                  <c:v>327.49769602975471</c:v>
                </c:pt>
                <c:pt idx="265">
                  <c:v>327.270503732821</c:v>
                </c:pt>
                <c:pt idx="266">
                  <c:v>326.24813839661959</c:v>
                </c:pt>
                <c:pt idx="267">
                  <c:v>325.45296535735235</c:v>
                </c:pt>
                <c:pt idx="268">
                  <c:v>326.98651336165364</c:v>
                </c:pt>
                <c:pt idx="269">
                  <c:v>326.64572491625358</c:v>
                </c:pt>
                <c:pt idx="270">
                  <c:v>324.82818654078466</c:v>
                </c:pt>
                <c:pt idx="271">
                  <c:v>325.90734995121898</c:v>
                </c:pt>
                <c:pt idx="272">
                  <c:v>326.02094609968628</c:v>
                </c:pt>
                <c:pt idx="273">
                  <c:v>326.02094609968628</c:v>
                </c:pt>
                <c:pt idx="274">
                  <c:v>326.02094609968628</c:v>
                </c:pt>
                <c:pt idx="275">
                  <c:v>326.64572491625358</c:v>
                </c:pt>
                <c:pt idx="276">
                  <c:v>326.13454224815314</c:v>
                </c:pt>
                <c:pt idx="277">
                  <c:v>325.90734995121898</c:v>
                </c:pt>
                <c:pt idx="278">
                  <c:v>326.24813839661959</c:v>
                </c:pt>
                <c:pt idx="279">
                  <c:v>326.41853261932005</c:v>
                </c:pt>
                <c:pt idx="280">
                  <c:v>326.02094609968628</c:v>
                </c:pt>
                <c:pt idx="281">
                  <c:v>327.49769602975471</c:v>
                </c:pt>
                <c:pt idx="282">
                  <c:v>326.02094609968628</c:v>
                </c:pt>
                <c:pt idx="283">
                  <c:v>326.53212876778662</c:v>
                </c:pt>
                <c:pt idx="284">
                  <c:v>326.64572491625358</c:v>
                </c:pt>
                <c:pt idx="285">
                  <c:v>325.68015765428567</c:v>
                </c:pt>
                <c:pt idx="286">
                  <c:v>327.270503732821</c:v>
                </c:pt>
                <c:pt idx="287">
                  <c:v>325.56656150581915</c:v>
                </c:pt>
                <c:pt idx="288">
                  <c:v>326.13454224815314</c:v>
                </c:pt>
                <c:pt idx="289">
                  <c:v>325.90734995121898</c:v>
                </c:pt>
                <c:pt idx="290">
                  <c:v>327.270503732821</c:v>
                </c:pt>
                <c:pt idx="291">
                  <c:v>325.56656150581915</c:v>
                </c:pt>
                <c:pt idx="292">
                  <c:v>327.61129217822139</c:v>
                </c:pt>
                <c:pt idx="293">
                  <c:v>327.15690758435431</c:v>
                </c:pt>
                <c:pt idx="294">
                  <c:v>324.94178268925202</c:v>
                </c:pt>
                <c:pt idx="295">
                  <c:v>326.02094609968628</c:v>
                </c:pt>
                <c:pt idx="296">
                  <c:v>326.64572491625358</c:v>
                </c:pt>
                <c:pt idx="297">
                  <c:v>326.13454224815314</c:v>
                </c:pt>
                <c:pt idx="298">
                  <c:v>325.68015765428567</c:v>
                </c:pt>
                <c:pt idx="299">
                  <c:v>325.05537883771871</c:v>
                </c:pt>
                <c:pt idx="300">
                  <c:v>325.45296535735235</c:v>
                </c:pt>
                <c:pt idx="301">
                  <c:v>325.68015765428567</c:v>
                </c:pt>
                <c:pt idx="302">
                  <c:v>326.02094609968628</c:v>
                </c:pt>
                <c:pt idx="303">
                  <c:v>325.79375380275269</c:v>
                </c:pt>
                <c:pt idx="304">
                  <c:v>325.90734995121898</c:v>
                </c:pt>
                <c:pt idx="305">
                  <c:v>326.64572491625358</c:v>
                </c:pt>
                <c:pt idx="306">
                  <c:v>325.68015765428567</c:v>
                </c:pt>
                <c:pt idx="307">
                  <c:v>326.87291721318724</c:v>
                </c:pt>
                <c:pt idx="308">
                  <c:v>326.24813839661959</c:v>
                </c:pt>
                <c:pt idx="309">
                  <c:v>327.38409988128763</c:v>
                </c:pt>
                <c:pt idx="310">
                  <c:v>324.94178268925202</c:v>
                </c:pt>
                <c:pt idx="311">
                  <c:v>326.87291721318724</c:v>
                </c:pt>
                <c:pt idx="312">
                  <c:v>327.61129217822139</c:v>
                </c:pt>
                <c:pt idx="313">
                  <c:v>325.79375380275269</c:v>
                </c:pt>
                <c:pt idx="314">
                  <c:v>325.2825711346523</c:v>
                </c:pt>
                <c:pt idx="315">
                  <c:v>327.83848447515493</c:v>
                </c:pt>
                <c:pt idx="316">
                  <c:v>326.13454224815314</c:v>
                </c:pt>
                <c:pt idx="317">
                  <c:v>326.02094609968628</c:v>
                </c:pt>
                <c:pt idx="318">
                  <c:v>324.94178268925202</c:v>
                </c:pt>
                <c:pt idx="319">
                  <c:v>325.79375380275269</c:v>
                </c:pt>
                <c:pt idx="320">
                  <c:v>328.12247484632201</c:v>
                </c:pt>
                <c:pt idx="321">
                  <c:v>327.49769602975471</c:v>
                </c:pt>
                <c:pt idx="322">
                  <c:v>327.270503732821</c:v>
                </c:pt>
                <c:pt idx="323">
                  <c:v>325.90734995121898</c:v>
                </c:pt>
                <c:pt idx="324">
                  <c:v>326.13454224815314</c:v>
                </c:pt>
                <c:pt idx="325">
                  <c:v>325.16897498618516</c:v>
                </c:pt>
                <c:pt idx="326">
                  <c:v>325.39616728311893</c:v>
                </c:pt>
                <c:pt idx="327">
                  <c:v>327.38409988128763</c:v>
                </c:pt>
                <c:pt idx="328">
                  <c:v>326.24813839661959</c:v>
                </c:pt>
                <c:pt idx="329">
                  <c:v>325.56656150581915</c:v>
                </c:pt>
                <c:pt idx="330">
                  <c:v>326.53212876778662</c:v>
                </c:pt>
                <c:pt idx="331">
                  <c:v>326.24813839661959</c:v>
                </c:pt>
                <c:pt idx="332">
                  <c:v>325.39616728311893</c:v>
                </c:pt>
                <c:pt idx="333">
                  <c:v>326.41853261932005</c:v>
                </c:pt>
                <c:pt idx="334">
                  <c:v>326.30493647085331</c:v>
                </c:pt>
                <c:pt idx="335">
                  <c:v>325.45296535735235</c:v>
                </c:pt>
                <c:pt idx="336">
                  <c:v>325.90734995121898</c:v>
                </c:pt>
                <c:pt idx="337">
                  <c:v>326.13454224815314</c:v>
                </c:pt>
                <c:pt idx="338">
                  <c:v>326.02094609968628</c:v>
                </c:pt>
                <c:pt idx="339">
                  <c:v>324.65779231808483</c:v>
                </c:pt>
                <c:pt idx="340">
                  <c:v>326.87291721318724</c:v>
                </c:pt>
                <c:pt idx="341">
                  <c:v>326.75932106472072</c:v>
                </c:pt>
                <c:pt idx="342">
                  <c:v>326.98651336165364</c:v>
                </c:pt>
                <c:pt idx="343">
                  <c:v>326.24813839661959</c:v>
                </c:pt>
                <c:pt idx="344">
                  <c:v>325.68015765428567</c:v>
                </c:pt>
                <c:pt idx="345">
                  <c:v>326.02094609968628</c:v>
                </c:pt>
                <c:pt idx="346">
                  <c:v>325.05537883771871</c:v>
                </c:pt>
                <c:pt idx="347">
                  <c:v>326.41853261932005</c:v>
                </c:pt>
                <c:pt idx="348">
                  <c:v>327.38409988128763</c:v>
                </c:pt>
                <c:pt idx="349">
                  <c:v>325.68015765428567</c:v>
                </c:pt>
              </c:numCache>
            </c:numRef>
          </c:yVal>
          <c:smooth val="0"/>
        </c:ser>
        <c:ser>
          <c:idx val="1"/>
          <c:order val="1"/>
          <c:tx>
            <c:v>overall</c:v>
          </c:tx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A80FSV!$T$4:$T$980</c:f>
              <c:numCache>
                <c:formatCode>General</c:formatCode>
                <c:ptCount val="977"/>
                <c:pt idx="0">
                  <c:v>6.3613843141402207</c:v>
                </c:pt>
                <c:pt idx="1">
                  <c:v>6.0773939429732495</c:v>
                </c:pt>
                <c:pt idx="2">
                  <c:v>10.507643733178044</c:v>
                </c:pt>
                <c:pt idx="3">
                  <c:v>13.347547444847784</c:v>
                </c:pt>
                <c:pt idx="4">
                  <c:v>13.688335890248155</c:v>
                </c:pt>
                <c:pt idx="5">
                  <c:v>18.232181828919739</c:v>
                </c:pt>
                <c:pt idx="6">
                  <c:v>17.323412641185406</c:v>
                </c:pt>
                <c:pt idx="7">
                  <c:v>19.65213368475461</c:v>
                </c:pt>
                <c:pt idx="8">
                  <c:v>20.163316352855166</c:v>
                </c:pt>
                <c:pt idx="9">
                  <c:v>23.457604658392057</c:v>
                </c:pt>
                <c:pt idx="10">
                  <c:v>25.899921850428033</c:v>
                </c:pt>
                <c:pt idx="11">
                  <c:v>24.082383474959396</c:v>
                </c:pt>
                <c:pt idx="12">
                  <c:v>28.228642893997183</c:v>
                </c:pt>
                <c:pt idx="13">
                  <c:v>26.865489112395732</c:v>
                </c:pt>
                <c:pt idx="14">
                  <c:v>28.967017859031337</c:v>
                </c:pt>
                <c:pt idx="15">
                  <c:v>31.75012349646769</c:v>
                </c:pt>
                <c:pt idx="16">
                  <c:v>30.670960086033208</c:v>
                </c:pt>
                <c:pt idx="17">
                  <c:v>33.397267649236092</c:v>
                </c:pt>
                <c:pt idx="18">
                  <c:v>31.806921570701089</c:v>
                </c:pt>
                <c:pt idx="19">
                  <c:v>32.999681129602344</c:v>
                </c:pt>
                <c:pt idx="20">
                  <c:v>35.328402173171582</c:v>
                </c:pt>
                <c:pt idx="21">
                  <c:v>33.510863797702903</c:v>
                </c:pt>
                <c:pt idx="22">
                  <c:v>36.066777138205744</c:v>
                </c:pt>
                <c:pt idx="23">
                  <c:v>37.429930919807212</c:v>
                </c:pt>
                <c:pt idx="24">
                  <c:v>40.099440408776751</c:v>
                </c:pt>
                <c:pt idx="25">
                  <c:v>40.213036557243477</c:v>
                </c:pt>
                <c:pt idx="26">
                  <c:v>38.963478924108912</c:v>
                </c:pt>
                <c:pt idx="27">
                  <c:v>39.872248111843128</c:v>
                </c:pt>
                <c:pt idx="28">
                  <c:v>41.405796116144856</c:v>
                </c:pt>
                <c:pt idx="29">
                  <c:v>38.395498181774911</c:v>
                </c:pt>
                <c:pt idx="30">
                  <c:v>38.963478924108912</c:v>
                </c:pt>
                <c:pt idx="31">
                  <c:v>40.553825002643855</c:v>
                </c:pt>
                <c:pt idx="32">
                  <c:v>41.462594190378233</c:v>
                </c:pt>
                <c:pt idx="33">
                  <c:v>41.178603819211254</c:v>
                </c:pt>
                <c:pt idx="34">
                  <c:v>43.904911382414198</c:v>
                </c:pt>
                <c:pt idx="35">
                  <c:v>45.495257460949247</c:v>
                </c:pt>
                <c:pt idx="36">
                  <c:v>46.460824722916954</c:v>
                </c:pt>
                <c:pt idx="37">
                  <c:v>44.58648827321489</c:v>
                </c:pt>
                <c:pt idx="38">
                  <c:v>47.653584281818219</c:v>
                </c:pt>
                <c:pt idx="39">
                  <c:v>47.085603539484296</c:v>
                </c:pt>
                <c:pt idx="40">
                  <c:v>46.801613168317289</c:v>
                </c:pt>
                <c:pt idx="41">
                  <c:v>48.278363098385611</c:v>
                </c:pt>
                <c:pt idx="42">
                  <c:v>50.947872587355135</c:v>
                </c:pt>
                <c:pt idx="43">
                  <c:v>50.607084141954786</c:v>
                </c:pt>
                <c:pt idx="44">
                  <c:v>49.414324583053443</c:v>
                </c:pt>
                <c:pt idx="45">
                  <c:v>52.70861288859043</c:v>
                </c:pt>
                <c:pt idx="46">
                  <c:v>52.424622517423394</c:v>
                </c:pt>
                <c:pt idx="47">
                  <c:v>53.901372447491674</c:v>
                </c:pt>
                <c:pt idx="48">
                  <c:v>52.822209037057199</c:v>
                </c:pt>
                <c:pt idx="49">
                  <c:v>53.446987853624478</c:v>
                </c:pt>
                <c:pt idx="50">
                  <c:v>53.901372447491674</c:v>
                </c:pt>
                <c:pt idx="51">
                  <c:v>55.264526229093171</c:v>
                </c:pt>
                <c:pt idx="52">
                  <c:v>54.298958967125515</c:v>
                </c:pt>
                <c:pt idx="53">
                  <c:v>54.014968595958457</c:v>
                </c:pt>
                <c:pt idx="54">
                  <c:v>53.560584002091325</c:v>
                </c:pt>
                <c:pt idx="55">
                  <c:v>57.593247272662317</c:v>
                </c:pt>
                <c:pt idx="56">
                  <c:v>56.230093491060877</c:v>
                </c:pt>
                <c:pt idx="57">
                  <c:v>59.069997202730626</c:v>
                </c:pt>
                <c:pt idx="58">
                  <c:v>57.422853049962171</c:v>
                </c:pt>
                <c:pt idx="59">
                  <c:v>59.183593351197395</c:v>
                </c:pt>
                <c:pt idx="60">
                  <c:v>59.524381796597787</c:v>
                </c:pt>
                <c:pt idx="61">
                  <c:v>61.228324023599633</c:v>
                </c:pt>
                <c:pt idx="62">
                  <c:v>59.637977945064584</c:v>
                </c:pt>
                <c:pt idx="63">
                  <c:v>60.773939429732444</c:v>
                </c:pt>
                <c:pt idx="64">
                  <c:v>59.751574093531346</c:v>
                </c:pt>
                <c:pt idx="65">
                  <c:v>61.341920172066366</c:v>
                </c:pt>
                <c:pt idx="66">
                  <c:v>63.045862399068255</c:v>
                </c:pt>
                <c:pt idx="67">
                  <c:v>63.329852770235227</c:v>
                </c:pt>
                <c:pt idx="68">
                  <c:v>62.250689359800724</c:v>
                </c:pt>
                <c:pt idx="69">
                  <c:v>61.853102840166969</c:v>
                </c:pt>
                <c:pt idx="70">
                  <c:v>62.47788165673424</c:v>
                </c:pt>
                <c:pt idx="71">
                  <c:v>63.557045067168794</c:v>
                </c:pt>
                <c:pt idx="72">
                  <c:v>64.40901618066971</c:v>
                </c:pt>
                <c:pt idx="73">
                  <c:v>65.147391145703878</c:v>
                </c:pt>
                <c:pt idx="74">
                  <c:v>64.068227735269375</c:v>
                </c:pt>
                <c:pt idx="75">
                  <c:v>65.431381516870786</c:v>
                </c:pt>
                <c:pt idx="76">
                  <c:v>65.772169962271207</c:v>
                </c:pt>
                <c:pt idx="77">
                  <c:v>65.544977665337711</c:v>
                </c:pt>
                <c:pt idx="78">
                  <c:v>65.147391145703878</c:v>
                </c:pt>
                <c:pt idx="79">
                  <c:v>67.248919892339472</c:v>
                </c:pt>
                <c:pt idx="80">
                  <c:v>66.112958407671528</c:v>
                </c:pt>
                <c:pt idx="81">
                  <c:v>66.112958407671528</c:v>
                </c:pt>
                <c:pt idx="82">
                  <c:v>68.555275599707556</c:v>
                </c:pt>
                <c:pt idx="83">
                  <c:v>66.62414107577213</c:v>
                </c:pt>
                <c:pt idx="84">
                  <c:v>67.36251604080627</c:v>
                </c:pt>
                <c:pt idx="85">
                  <c:v>69.577640935908661</c:v>
                </c:pt>
                <c:pt idx="86">
                  <c:v>68.441679451240901</c:v>
                </c:pt>
                <c:pt idx="87">
                  <c:v>67.987294857373627</c:v>
                </c:pt>
                <c:pt idx="88">
                  <c:v>66.510544927305389</c:v>
                </c:pt>
                <c:pt idx="89">
                  <c:v>68.839265970874521</c:v>
                </c:pt>
                <c:pt idx="90">
                  <c:v>67.135323743872704</c:v>
                </c:pt>
                <c:pt idx="91">
                  <c:v>66.737737224238913</c:v>
                </c:pt>
                <c:pt idx="92">
                  <c:v>70.997592791743585</c:v>
                </c:pt>
                <c:pt idx="93">
                  <c:v>69.066458267808116</c:v>
                </c:pt>
                <c:pt idx="94">
                  <c:v>70.883996643276745</c:v>
                </c:pt>
                <c:pt idx="95">
                  <c:v>70.316015900942858</c:v>
                </c:pt>
                <c:pt idx="96">
                  <c:v>67.589708337739722</c:v>
                </c:pt>
                <c:pt idx="97">
                  <c:v>68.100891005840381</c:v>
                </c:pt>
                <c:pt idx="98">
                  <c:v>70.429612049409599</c:v>
                </c:pt>
                <c:pt idx="99">
                  <c:v>69.804833232842242</c:v>
                </c:pt>
                <c:pt idx="100">
                  <c:v>71.281583162910522</c:v>
                </c:pt>
                <c:pt idx="101">
                  <c:v>71.167987014443625</c:v>
                </c:pt>
                <c:pt idx="102">
                  <c:v>67.135323743872704</c:v>
                </c:pt>
                <c:pt idx="103">
                  <c:v>70.032025529775822</c:v>
                </c:pt>
                <c:pt idx="104">
                  <c:v>69.464044787441892</c:v>
                </c:pt>
                <c:pt idx="105">
                  <c:v>70.429612049409599</c:v>
                </c:pt>
                <c:pt idx="106">
                  <c:v>67.873698708906758</c:v>
                </c:pt>
                <c:pt idx="107">
                  <c:v>68.555275599707556</c:v>
                </c:pt>
                <c:pt idx="108">
                  <c:v>69.464044787441892</c:v>
                </c:pt>
                <c:pt idx="109">
                  <c:v>69.066458267808116</c:v>
                </c:pt>
                <c:pt idx="110">
                  <c:v>70.543208197876382</c:v>
                </c:pt>
                <c:pt idx="111">
                  <c:v>70.259217826709389</c:v>
                </c:pt>
                <c:pt idx="112">
                  <c:v>68.328083302773877</c:v>
                </c:pt>
                <c:pt idx="113">
                  <c:v>69.69123708437553</c:v>
                </c:pt>
                <c:pt idx="114">
                  <c:v>71.622371608310829</c:v>
                </c:pt>
                <c:pt idx="115">
                  <c:v>70.543208197876382</c:v>
                </c:pt>
                <c:pt idx="116">
                  <c:v>71.735967756777683</c:v>
                </c:pt>
                <c:pt idx="117">
                  <c:v>70.770400494809948</c:v>
                </c:pt>
                <c:pt idx="118">
                  <c:v>69.69123708437553</c:v>
                </c:pt>
                <c:pt idx="119">
                  <c:v>71.906361979477836</c:v>
                </c:pt>
                <c:pt idx="120">
                  <c:v>74.178284948813655</c:v>
                </c:pt>
                <c:pt idx="121">
                  <c:v>70.259217826709389</c:v>
                </c:pt>
                <c:pt idx="122">
                  <c:v>70.997592791743585</c:v>
                </c:pt>
                <c:pt idx="123">
                  <c:v>72.247150424878328</c:v>
                </c:pt>
                <c:pt idx="124">
                  <c:v>71.167987014443625</c:v>
                </c:pt>
                <c:pt idx="125">
                  <c:v>72.247150424878328</c:v>
                </c:pt>
                <c:pt idx="126">
                  <c:v>72.47434272181178</c:v>
                </c:pt>
                <c:pt idx="127">
                  <c:v>71.167987014443625</c:v>
                </c:pt>
                <c:pt idx="128">
                  <c:v>72.758333092978788</c:v>
                </c:pt>
                <c:pt idx="129">
                  <c:v>73.95109265188006</c:v>
                </c:pt>
                <c:pt idx="130">
                  <c:v>72.587938870278549</c:v>
                </c:pt>
                <c:pt idx="131">
                  <c:v>71.167987014443625</c:v>
                </c:pt>
                <c:pt idx="132">
                  <c:v>72.47434272181178</c:v>
                </c:pt>
                <c:pt idx="133">
                  <c:v>72.247150424878328</c:v>
                </c:pt>
                <c:pt idx="134">
                  <c:v>72.133554276411388</c:v>
                </c:pt>
                <c:pt idx="135">
                  <c:v>71.906361979477836</c:v>
                </c:pt>
                <c:pt idx="136">
                  <c:v>71.395179311377291</c:v>
                </c:pt>
                <c:pt idx="137">
                  <c:v>74.064688800346843</c:v>
                </c:pt>
                <c:pt idx="138">
                  <c:v>74.178284948813655</c:v>
                </c:pt>
                <c:pt idx="139">
                  <c:v>73.610304206479626</c:v>
                </c:pt>
                <c:pt idx="140">
                  <c:v>74.803063765381026</c:v>
                </c:pt>
                <c:pt idx="141">
                  <c:v>73.439909983779572</c:v>
                </c:pt>
                <c:pt idx="142">
                  <c:v>74.689467616914158</c:v>
                </c:pt>
                <c:pt idx="143">
                  <c:v>74.348679171513808</c:v>
                </c:pt>
                <c:pt idx="144">
                  <c:v>75.314246433481472</c:v>
                </c:pt>
                <c:pt idx="145">
                  <c:v>73.439909983779572</c:v>
                </c:pt>
                <c:pt idx="146">
                  <c:v>74.91665991384788</c:v>
                </c:pt>
                <c:pt idx="147">
                  <c:v>72.701535018745375</c:v>
                </c:pt>
                <c:pt idx="148">
                  <c:v>76.052621398515669</c:v>
                </c:pt>
                <c:pt idx="149">
                  <c:v>73.496708058012885</c:v>
                </c:pt>
                <c:pt idx="150">
                  <c:v>74.348679171513808</c:v>
                </c:pt>
                <c:pt idx="151">
                  <c:v>72.701535018745375</c:v>
                </c:pt>
                <c:pt idx="152">
                  <c:v>73.326313835312732</c:v>
                </c:pt>
                <c:pt idx="153">
                  <c:v>73.439909983779572</c:v>
                </c:pt>
                <c:pt idx="154">
                  <c:v>73.326313835312732</c:v>
                </c:pt>
                <c:pt idx="155">
                  <c:v>73.439909983779572</c:v>
                </c:pt>
                <c:pt idx="156">
                  <c:v>74.348679171513808</c:v>
                </c:pt>
                <c:pt idx="157">
                  <c:v>73.610304206479626</c:v>
                </c:pt>
                <c:pt idx="158">
                  <c:v>71.849563905244551</c:v>
                </c:pt>
                <c:pt idx="159">
                  <c:v>74.291881097280438</c:v>
                </c:pt>
                <c:pt idx="160">
                  <c:v>71.906361979477836</c:v>
                </c:pt>
                <c:pt idx="161">
                  <c:v>71.906361979477836</c:v>
                </c:pt>
                <c:pt idx="162">
                  <c:v>71.167987014443625</c:v>
                </c:pt>
                <c:pt idx="163">
                  <c:v>72.247150424878328</c:v>
                </c:pt>
                <c:pt idx="164">
                  <c:v>75.030256062314564</c:v>
                </c:pt>
                <c:pt idx="165">
                  <c:v>72.701535018745375</c:v>
                </c:pt>
                <c:pt idx="166">
                  <c:v>75.087054136547948</c:v>
                </c:pt>
                <c:pt idx="167">
                  <c:v>72.871929241445628</c:v>
                </c:pt>
                <c:pt idx="168">
                  <c:v>73.95109265188006</c:v>
                </c:pt>
                <c:pt idx="169">
                  <c:v>73.72390035494648</c:v>
                </c:pt>
                <c:pt idx="170">
                  <c:v>74.91665991384788</c:v>
                </c:pt>
                <c:pt idx="171">
                  <c:v>75.65503487888175</c:v>
                </c:pt>
                <c:pt idx="172">
                  <c:v>75.314246433481472</c:v>
                </c:pt>
                <c:pt idx="173">
                  <c:v>75.087054136547948</c:v>
                </c:pt>
                <c:pt idx="174">
                  <c:v>75.314246433481472</c:v>
                </c:pt>
                <c:pt idx="175">
                  <c:v>73.496708058012885</c:v>
                </c:pt>
                <c:pt idx="176">
                  <c:v>73.212717686845963</c:v>
                </c:pt>
                <c:pt idx="177">
                  <c:v>73.496708058012885</c:v>
                </c:pt>
                <c:pt idx="178">
                  <c:v>75.882227175815473</c:v>
                </c:pt>
                <c:pt idx="179">
                  <c:v>75.882227175815473</c:v>
                </c:pt>
                <c:pt idx="180">
                  <c:v>74.91665991384788</c:v>
                </c:pt>
                <c:pt idx="181">
                  <c:v>76.279813695449263</c:v>
                </c:pt>
                <c:pt idx="182">
                  <c:v>75.882227175815473</c:v>
                </c:pt>
                <c:pt idx="183">
                  <c:v>76.904592512016578</c:v>
                </c:pt>
                <c:pt idx="184">
                  <c:v>77.529371328583778</c:v>
                </c:pt>
                <c:pt idx="185">
                  <c:v>77.756563625517629</c:v>
                </c:pt>
                <c:pt idx="186">
                  <c:v>77.358977105883625</c:v>
                </c:pt>
                <c:pt idx="187">
                  <c:v>75.427842581948326</c:v>
                </c:pt>
                <c:pt idx="188">
                  <c:v>76.620602140849556</c:v>
                </c:pt>
                <c:pt idx="189">
                  <c:v>74.689467616914158</c:v>
                </c:pt>
                <c:pt idx="190">
                  <c:v>76.279813695449263</c:v>
                </c:pt>
                <c:pt idx="191">
                  <c:v>74.91665991384788</c:v>
                </c:pt>
                <c:pt idx="192">
                  <c:v>77.472573254350479</c:v>
                </c:pt>
                <c:pt idx="193">
                  <c:v>77.983755922451024</c:v>
                </c:pt>
                <c:pt idx="194">
                  <c:v>75.939025250048928</c:v>
                </c:pt>
                <c:pt idx="195">
                  <c:v>78.722130887485108</c:v>
                </c:pt>
                <c:pt idx="196">
                  <c:v>75.768631027348704</c:v>
                </c:pt>
                <c:pt idx="197">
                  <c:v>76.904592512016578</c:v>
                </c:pt>
                <c:pt idx="198">
                  <c:v>77.529371328583778</c:v>
                </c:pt>
                <c:pt idx="199">
                  <c:v>76.393409843916032</c:v>
                </c:pt>
                <c:pt idx="200">
                  <c:v>77.870159773984255</c:v>
                </c:pt>
                <c:pt idx="201">
                  <c:v>77.529371328583778</c:v>
                </c:pt>
                <c:pt idx="202">
                  <c:v>76.904592512016578</c:v>
                </c:pt>
                <c:pt idx="203">
                  <c:v>77.358977105883625</c:v>
                </c:pt>
                <c:pt idx="204">
                  <c:v>77.756563625517629</c:v>
                </c:pt>
                <c:pt idx="205">
                  <c:v>79.346909704052564</c:v>
                </c:pt>
                <c:pt idx="206">
                  <c:v>80.312476966020242</c:v>
                </c:pt>
                <c:pt idx="207">
                  <c:v>80.823659634120872</c:v>
                </c:pt>
                <c:pt idx="208">
                  <c:v>81.675630747621625</c:v>
                </c:pt>
                <c:pt idx="209">
                  <c:v>80.823659634120872</c:v>
                </c:pt>
                <c:pt idx="210">
                  <c:v>79.233313555585781</c:v>
                </c:pt>
                <c:pt idx="211">
                  <c:v>80.823659634120872</c:v>
                </c:pt>
                <c:pt idx="212">
                  <c:v>80.539669262953865</c:v>
                </c:pt>
                <c:pt idx="213">
                  <c:v>81.562034599154899</c:v>
                </c:pt>
                <c:pt idx="214">
                  <c:v>82.130015341488871</c:v>
                </c:pt>
                <c:pt idx="215">
                  <c:v>80.653265411420648</c:v>
                </c:pt>
                <c:pt idx="216">
                  <c:v>82.981986454989809</c:v>
                </c:pt>
                <c:pt idx="217">
                  <c:v>83.379572974623485</c:v>
                </c:pt>
                <c:pt idx="218">
                  <c:v>84.231544088124537</c:v>
                </c:pt>
                <c:pt idx="219">
                  <c:v>82.981986454989809</c:v>
                </c:pt>
                <c:pt idx="220">
                  <c:v>84.004351791190928</c:v>
                </c:pt>
                <c:pt idx="221">
                  <c:v>83.720361420023949</c:v>
                </c:pt>
                <c:pt idx="222">
                  <c:v>84.685928681991683</c:v>
                </c:pt>
                <c:pt idx="223">
                  <c:v>82.414005712655879</c:v>
                </c:pt>
                <c:pt idx="224">
                  <c:v>82.243611489955811</c:v>
                </c:pt>
                <c:pt idx="225">
                  <c:v>82.016419193022131</c:v>
                </c:pt>
                <c:pt idx="226">
                  <c:v>83.095582603456506</c:v>
                </c:pt>
                <c:pt idx="227">
                  <c:v>80.937255782587627</c:v>
                </c:pt>
                <c:pt idx="228">
                  <c:v>81.562034599154899</c:v>
                </c:pt>
                <c:pt idx="229">
                  <c:v>80.823659634120872</c:v>
                </c:pt>
                <c:pt idx="230">
                  <c:v>80.198880817553331</c:v>
                </c:pt>
                <c:pt idx="231">
                  <c:v>79.460505852519319</c:v>
                </c:pt>
                <c:pt idx="232">
                  <c:v>80.198880817553331</c:v>
                </c:pt>
                <c:pt idx="233">
                  <c:v>82.130015341488871</c:v>
                </c:pt>
                <c:pt idx="234">
                  <c:v>77.983755922451024</c:v>
                </c:pt>
                <c:pt idx="235">
                  <c:v>79.687698149452885</c:v>
                </c:pt>
                <c:pt idx="236">
                  <c:v>80.312476966020242</c:v>
                </c:pt>
                <c:pt idx="237">
                  <c:v>79.687698149452885</c:v>
                </c:pt>
                <c:pt idx="238">
                  <c:v>79.062919332885556</c:v>
                </c:pt>
                <c:pt idx="239">
                  <c:v>78.722130887485108</c:v>
                </c:pt>
                <c:pt idx="240">
                  <c:v>78.949323184418887</c:v>
                </c:pt>
                <c:pt idx="241">
                  <c:v>77.642967477050718</c:v>
                </c:pt>
                <c:pt idx="242">
                  <c:v>78.722130887485108</c:v>
                </c:pt>
                <c:pt idx="243">
                  <c:v>79.119717407118983</c:v>
                </c:pt>
                <c:pt idx="244">
                  <c:v>78.949323184418887</c:v>
                </c:pt>
                <c:pt idx="245">
                  <c:v>78.381342442084758</c:v>
                </c:pt>
                <c:pt idx="246">
                  <c:v>78.381342442084758</c:v>
                </c:pt>
                <c:pt idx="247">
                  <c:v>77.870159773984255</c:v>
                </c:pt>
                <c:pt idx="248">
                  <c:v>78.835727035952019</c:v>
                </c:pt>
                <c:pt idx="249">
                  <c:v>77.642967477050718</c:v>
                </c:pt>
                <c:pt idx="250">
                  <c:v>77.018188660483389</c:v>
                </c:pt>
                <c:pt idx="251">
                  <c:v>78.210948219384619</c:v>
                </c:pt>
                <c:pt idx="252">
                  <c:v>79.687698149452885</c:v>
                </c:pt>
                <c:pt idx="253">
                  <c:v>78.949323184418887</c:v>
                </c:pt>
                <c:pt idx="254">
                  <c:v>79.460505852519319</c:v>
                </c:pt>
                <c:pt idx="255">
                  <c:v>77.358977105883625</c:v>
                </c:pt>
                <c:pt idx="256">
                  <c:v>78.835727035952019</c:v>
                </c:pt>
                <c:pt idx="257">
                  <c:v>75.427842581948326</c:v>
                </c:pt>
                <c:pt idx="258">
                  <c:v>78.097352070917893</c:v>
                </c:pt>
                <c:pt idx="259">
                  <c:v>76.052621398515669</c:v>
                </c:pt>
                <c:pt idx="260">
                  <c:v>77.756563625517629</c:v>
                </c:pt>
                <c:pt idx="261">
                  <c:v>77.529371328583778</c:v>
                </c:pt>
                <c:pt idx="262">
                  <c:v>75.882227175815473</c:v>
                </c:pt>
                <c:pt idx="263">
                  <c:v>75.939025250048928</c:v>
                </c:pt>
                <c:pt idx="264">
                  <c:v>77.983755922451024</c:v>
                </c:pt>
                <c:pt idx="265">
                  <c:v>78.210948219384619</c:v>
                </c:pt>
                <c:pt idx="266">
                  <c:v>76.790996363549809</c:v>
                </c:pt>
                <c:pt idx="267">
                  <c:v>79.687698149452885</c:v>
                </c:pt>
                <c:pt idx="268">
                  <c:v>76.620602140849556</c:v>
                </c:pt>
                <c:pt idx="269">
                  <c:v>75.882227175815473</c:v>
                </c:pt>
                <c:pt idx="270">
                  <c:v>78.835727035952019</c:v>
                </c:pt>
                <c:pt idx="271">
                  <c:v>76.904592512016578</c:v>
                </c:pt>
                <c:pt idx="272">
                  <c:v>76.393409843916032</c:v>
                </c:pt>
                <c:pt idx="273">
                  <c:v>76.052621398515669</c:v>
                </c:pt>
                <c:pt idx="274">
                  <c:v>76.904592512016578</c:v>
                </c:pt>
                <c:pt idx="275">
                  <c:v>76.790996363549809</c:v>
                </c:pt>
                <c:pt idx="276">
                  <c:v>77.756563625517629</c:v>
                </c:pt>
                <c:pt idx="277">
                  <c:v>77.870159773984255</c:v>
                </c:pt>
                <c:pt idx="278">
                  <c:v>77.756563625517629</c:v>
                </c:pt>
                <c:pt idx="279">
                  <c:v>77.756563625517629</c:v>
                </c:pt>
                <c:pt idx="280">
                  <c:v>76.393409843916032</c:v>
                </c:pt>
                <c:pt idx="281">
                  <c:v>77.131784808950158</c:v>
                </c:pt>
                <c:pt idx="282">
                  <c:v>75.882227175815473</c:v>
                </c:pt>
                <c:pt idx="283">
                  <c:v>73.95109265188006</c:v>
                </c:pt>
                <c:pt idx="284">
                  <c:v>76.620602140849556</c:v>
                </c:pt>
                <c:pt idx="285">
                  <c:v>77.870159773984255</c:v>
                </c:pt>
                <c:pt idx="286">
                  <c:v>78.210948219384619</c:v>
                </c:pt>
                <c:pt idx="287">
                  <c:v>76.279813695449263</c:v>
                </c:pt>
                <c:pt idx="288">
                  <c:v>75.030256062314564</c:v>
                </c:pt>
                <c:pt idx="289">
                  <c:v>78.097352070917893</c:v>
                </c:pt>
                <c:pt idx="290">
                  <c:v>75.882227175815473</c:v>
                </c:pt>
                <c:pt idx="291">
                  <c:v>77.529371328583778</c:v>
                </c:pt>
                <c:pt idx="292">
                  <c:v>77.018188660483389</c:v>
                </c:pt>
                <c:pt idx="293">
                  <c:v>76.67740021508294</c:v>
                </c:pt>
                <c:pt idx="294">
                  <c:v>77.870159773984255</c:v>
                </c:pt>
                <c:pt idx="295">
                  <c:v>75.427842581948326</c:v>
                </c:pt>
                <c:pt idx="296">
                  <c:v>75.65503487888175</c:v>
                </c:pt>
                <c:pt idx="297">
                  <c:v>78.722130887485108</c:v>
                </c:pt>
                <c:pt idx="298">
                  <c:v>73.95109265188006</c:v>
                </c:pt>
                <c:pt idx="299">
                  <c:v>75.939025250048928</c:v>
                </c:pt>
                <c:pt idx="300">
                  <c:v>75.768631027348704</c:v>
                </c:pt>
                <c:pt idx="301">
                  <c:v>75.768631027348704</c:v>
                </c:pt>
                <c:pt idx="302">
                  <c:v>75.939025250048928</c:v>
                </c:pt>
                <c:pt idx="303">
                  <c:v>75.65503487888175</c:v>
                </c:pt>
                <c:pt idx="304">
                  <c:v>74.348679171513808</c:v>
                </c:pt>
                <c:pt idx="305">
                  <c:v>74.689467616914158</c:v>
                </c:pt>
                <c:pt idx="306">
                  <c:v>75.314246433481472</c:v>
                </c:pt>
                <c:pt idx="307">
                  <c:v>75.200650285014817</c:v>
                </c:pt>
                <c:pt idx="308">
                  <c:v>74.291881097280438</c:v>
                </c:pt>
                <c:pt idx="309">
                  <c:v>77.131784808950158</c:v>
                </c:pt>
                <c:pt idx="310">
                  <c:v>75.882227175815473</c:v>
                </c:pt>
                <c:pt idx="311">
                  <c:v>74.462275319980563</c:v>
                </c:pt>
                <c:pt idx="312">
                  <c:v>73.95109265188006</c:v>
                </c:pt>
                <c:pt idx="313">
                  <c:v>73.610304206479626</c:v>
                </c:pt>
                <c:pt idx="314">
                  <c:v>76.052621398515669</c:v>
                </c:pt>
                <c:pt idx="315">
                  <c:v>73.95109265188006</c:v>
                </c:pt>
                <c:pt idx="316">
                  <c:v>76.790996363549809</c:v>
                </c:pt>
                <c:pt idx="317">
                  <c:v>77.018188660483389</c:v>
                </c:pt>
                <c:pt idx="318">
                  <c:v>76.620602140849556</c:v>
                </c:pt>
                <c:pt idx="319">
                  <c:v>74.91665991384788</c:v>
                </c:pt>
                <c:pt idx="320">
                  <c:v>75.200650285014817</c:v>
                </c:pt>
                <c:pt idx="321">
                  <c:v>74.462275319980563</c:v>
                </c:pt>
                <c:pt idx="322">
                  <c:v>76.166217546982452</c:v>
                </c:pt>
                <c:pt idx="323">
                  <c:v>76.052621398515669</c:v>
                </c:pt>
                <c:pt idx="324">
                  <c:v>75.882227175815473</c:v>
                </c:pt>
                <c:pt idx="325">
                  <c:v>76.620602140849556</c:v>
                </c:pt>
                <c:pt idx="326">
                  <c:v>76.904592512016578</c:v>
                </c:pt>
                <c:pt idx="327">
                  <c:v>75.087054136547948</c:v>
                </c:pt>
                <c:pt idx="328">
                  <c:v>77.245380957416899</c:v>
                </c:pt>
                <c:pt idx="329">
                  <c:v>73.439909983779572</c:v>
                </c:pt>
                <c:pt idx="330">
                  <c:v>75.314246433481472</c:v>
                </c:pt>
                <c:pt idx="331">
                  <c:v>76.620602140849556</c:v>
                </c:pt>
                <c:pt idx="332">
                  <c:v>75.427842581948326</c:v>
                </c:pt>
                <c:pt idx="333">
                  <c:v>75.087054136547948</c:v>
                </c:pt>
                <c:pt idx="334">
                  <c:v>75.882227175815473</c:v>
                </c:pt>
                <c:pt idx="335">
                  <c:v>76.279813695449263</c:v>
                </c:pt>
                <c:pt idx="336">
                  <c:v>77.642967477050718</c:v>
                </c:pt>
                <c:pt idx="337">
                  <c:v>78.210948219384619</c:v>
                </c:pt>
                <c:pt idx="338">
                  <c:v>75.939025250048928</c:v>
                </c:pt>
                <c:pt idx="339">
                  <c:v>76.052621398515669</c:v>
                </c:pt>
                <c:pt idx="340">
                  <c:v>76.393409843916032</c:v>
                </c:pt>
                <c:pt idx="341">
                  <c:v>75.087054136547948</c:v>
                </c:pt>
                <c:pt idx="342">
                  <c:v>76.620602140849556</c:v>
                </c:pt>
                <c:pt idx="343">
                  <c:v>77.529371328583778</c:v>
                </c:pt>
                <c:pt idx="344">
                  <c:v>76.50700599238283</c:v>
                </c:pt>
                <c:pt idx="345">
                  <c:v>74.178284948813655</c:v>
                </c:pt>
                <c:pt idx="346">
                  <c:v>76.790996363549809</c:v>
                </c:pt>
                <c:pt idx="347">
                  <c:v>75.200650285014817</c:v>
                </c:pt>
                <c:pt idx="348">
                  <c:v>76.620602140849556</c:v>
                </c:pt>
                <c:pt idx="349">
                  <c:v>75.939025250048928</c:v>
                </c:pt>
                <c:pt idx="350">
                  <c:v>76.279813695449263</c:v>
                </c:pt>
                <c:pt idx="351">
                  <c:v>74.348679171513808</c:v>
                </c:pt>
                <c:pt idx="352">
                  <c:v>75.030256062314564</c:v>
                </c:pt>
                <c:pt idx="353">
                  <c:v>76.166217546982452</c:v>
                </c:pt>
                <c:pt idx="354">
                  <c:v>75.427842581948326</c:v>
                </c:pt>
                <c:pt idx="355">
                  <c:v>75.087054136547948</c:v>
                </c:pt>
                <c:pt idx="356">
                  <c:v>76.166217546982452</c:v>
                </c:pt>
                <c:pt idx="357">
                  <c:v>74.575871468447389</c:v>
                </c:pt>
                <c:pt idx="358">
                  <c:v>74.348679171513808</c:v>
                </c:pt>
                <c:pt idx="359">
                  <c:v>75.939025250048928</c:v>
                </c:pt>
                <c:pt idx="360">
                  <c:v>75.314246433481472</c:v>
                </c:pt>
                <c:pt idx="361">
                  <c:v>74.462275319980563</c:v>
                </c:pt>
                <c:pt idx="362">
                  <c:v>74.803063765381026</c:v>
                </c:pt>
                <c:pt idx="363">
                  <c:v>77.018188660483389</c:v>
                </c:pt>
                <c:pt idx="364">
                  <c:v>74.178284948813655</c:v>
                </c:pt>
                <c:pt idx="365">
                  <c:v>74.178284948813655</c:v>
                </c:pt>
                <c:pt idx="366">
                  <c:v>76.166217546982452</c:v>
                </c:pt>
                <c:pt idx="367">
                  <c:v>75.087054136547948</c:v>
                </c:pt>
                <c:pt idx="368">
                  <c:v>76.279813695449263</c:v>
                </c:pt>
                <c:pt idx="369">
                  <c:v>75.65503487888175</c:v>
                </c:pt>
                <c:pt idx="370">
                  <c:v>77.472573254350479</c:v>
                </c:pt>
                <c:pt idx="371">
                  <c:v>75.882227175815473</c:v>
                </c:pt>
                <c:pt idx="372">
                  <c:v>75.030256062314564</c:v>
                </c:pt>
                <c:pt idx="373">
                  <c:v>77.018188660483389</c:v>
                </c:pt>
                <c:pt idx="374">
                  <c:v>75.768631027348704</c:v>
                </c:pt>
                <c:pt idx="375">
                  <c:v>75.768631027348704</c:v>
                </c:pt>
                <c:pt idx="376">
                  <c:v>76.904592512016578</c:v>
                </c:pt>
                <c:pt idx="377">
                  <c:v>75.200650285014817</c:v>
                </c:pt>
                <c:pt idx="378">
                  <c:v>76.790996363549809</c:v>
                </c:pt>
                <c:pt idx="379">
                  <c:v>75.768631027348704</c:v>
                </c:pt>
                <c:pt idx="380">
                  <c:v>77.983755922451024</c:v>
                </c:pt>
                <c:pt idx="381">
                  <c:v>74.575871468447389</c:v>
                </c:pt>
                <c:pt idx="382">
                  <c:v>75.314246433481472</c:v>
                </c:pt>
                <c:pt idx="383">
                  <c:v>75.768631027348704</c:v>
                </c:pt>
                <c:pt idx="384">
                  <c:v>74.689467616914158</c:v>
                </c:pt>
                <c:pt idx="385">
                  <c:v>75.087054136547948</c:v>
                </c:pt>
                <c:pt idx="386">
                  <c:v>75.939025250048928</c:v>
                </c:pt>
                <c:pt idx="387">
                  <c:v>76.620602140849556</c:v>
                </c:pt>
                <c:pt idx="388">
                  <c:v>77.358977105883625</c:v>
                </c:pt>
                <c:pt idx="389">
                  <c:v>77.983755922451024</c:v>
                </c:pt>
                <c:pt idx="390">
                  <c:v>80.426073114486996</c:v>
                </c:pt>
                <c:pt idx="391">
                  <c:v>77.245380957416899</c:v>
                </c:pt>
                <c:pt idx="392">
                  <c:v>80.937255782587627</c:v>
                </c:pt>
                <c:pt idx="393">
                  <c:v>81.391640376454689</c:v>
                </c:pt>
                <c:pt idx="394">
                  <c:v>79.062919332885556</c:v>
                </c:pt>
                <c:pt idx="395">
                  <c:v>81.164448079521108</c:v>
                </c:pt>
                <c:pt idx="396">
                  <c:v>81.391640376454689</c:v>
                </c:pt>
                <c:pt idx="397">
                  <c:v>78.949323184418887</c:v>
                </c:pt>
                <c:pt idx="398">
                  <c:v>82.30040956418911</c:v>
                </c:pt>
                <c:pt idx="399">
                  <c:v>82.130015341488871</c:v>
                </c:pt>
                <c:pt idx="400">
                  <c:v>82.981986454989809</c:v>
                </c:pt>
                <c:pt idx="401">
                  <c:v>80.085284669086704</c:v>
                </c:pt>
                <c:pt idx="402">
                  <c:v>82.641198009589459</c:v>
                </c:pt>
                <c:pt idx="403">
                  <c:v>83.379572974623485</c:v>
                </c:pt>
                <c:pt idx="404">
                  <c:v>84.345140236591206</c:v>
                </c:pt>
                <c:pt idx="405">
                  <c:v>83.60676527155718</c:v>
                </c:pt>
                <c:pt idx="406">
                  <c:v>84.117947939657739</c:v>
                </c:pt>
                <c:pt idx="407">
                  <c:v>84.004351791190928</c:v>
                </c:pt>
                <c:pt idx="408">
                  <c:v>85.197111350092229</c:v>
                </c:pt>
                <c:pt idx="409">
                  <c:v>83.833957568490703</c:v>
                </c:pt>
                <c:pt idx="410">
                  <c:v>82.414005712655879</c:v>
                </c:pt>
                <c:pt idx="411">
                  <c:v>85.594697869726005</c:v>
                </c:pt>
                <c:pt idx="412">
                  <c:v>85.083515201625431</c:v>
                </c:pt>
                <c:pt idx="413">
                  <c:v>82.868390306522926</c:v>
                </c:pt>
                <c:pt idx="414">
                  <c:v>86.162678612059821</c:v>
                </c:pt>
                <c:pt idx="415">
                  <c:v>84.856322904691794</c:v>
                </c:pt>
                <c:pt idx="416">
                  <c:v>87.128245874027627</c:v>
                </c:pt>
                <c:pt idx="417">
                  <c:v>84.685928681991683</c:v>
                </c:pt>
                <c:pt idx="418">
                  <c:v>86.787457428627292</c:v>
                </c:pt>
                <c:pt idx="419">
                  <c:v>86.333072834760046</c:v>
                </c:pt>
                <c:pt idx="420">
                  <c:v>88.264207358695572</c:v>
                </c:pt>
                <c:pt idx="421">
                  <c:v>86.901053577094075</c:v>
                </c:pt>
                <c:pt idx="422">
                  <c:v>89.456966917596787</c:v>
                </c:pt>
                <c:pt idx="423">
                  <c:v>87.18504394826104</c:v>
                </c:pt>
                <c:pt idx="424">
                  <c:v>87.92341891329518</c:v>
                </c:pt>
                <c:pt idx="425">
                  <c:v>87.639428542128172</c:v>
                </c:pt>
                <c:pt idx="426">
                  <c:v>88.377803507162355</c:v>
                </c:pt>
                <c:pt idx="427">
                  <c:v>87.41223624519462</c:v>
                </c:pt>
                <c:pt idx="428">
                  <c:v>88.150611210228718</c:v>
                </c:pt>
                <c:pt idx="429">
                  <c:v>88.491399655629124</c:v>
                </c:pt>
                <c:pt idx="430">
                  <c:v>90.93371684766511</c:v>
                </c:pt>
                <c:pt idx="431">
                  <c:v>88.037015061761963</c:v>
                </c:pt>
                <c:pt idx="432">
                  <c:v>87.92341891329518</c:v>
                </c:pt>
                <c:pt idx="433">
                  <c:v>88.377803507162355</c:v>
                </c:pt>
                <c:pt idx="434">
                  <c:v>88.037015061761963</c:v>
                </c:pt>
                <c:pt idx="435">
                  <c:v>88.775390026796018</c:v>
                </c:pt>
                <c:pt idx="436">
                  <c:v>89.62736114029704</c:v>
                </c:pt>
                <c:pt idx="437">
                  <c:v>90.195341882630885</c:v>
                </c:pt>
                <c:pt idx="438">
                  <c:v>90.308938031097696</c:v>
                </c:pt>
                <c:pt idx="439">
                  <c:v>91.899284109632873</c:v>
                </c:pt>
                <c:pt idx="440">
                  <c:v>94.511995524369027</c:v>
                </c:pt>
                <c:pt idx="441">
                  <c:v>92.808053297367167</c:v>
                </c:pt>
                <c:pt idx="442">
                  <c:v>90.081745734164159</c:v>
                </c:pt>
                <c:pt idx="443">
                  <c:v>92.18327448079981</c:v>
                </c:pt>
                <c:pt idx="444">
                  <c:v>92.069678332332956</c:v>
                </c:pt>
                <c:pt idx="445">
                  <c:v>92.069678332332956</c:v>
                </c:pt>
                <c:pt idx="446">
                  <c:v>92.18327448079981</c:v>
                </c:pt>
                <c:pt idx="447">
                  <c:v>93.660024410868076</c:v>
                </c:pt>
                <c:pt idx="448">
                  <c:v>91.160909144598648</c:v>
                </c:pt>
                <c:pt idx="449">
                  <c:v>92.637659074666971</c:v>
                </c:pt>
                <c:pt idx="450">
                  <c:v>92.410466777733404</c:v>
                </c:pt>
                <c:pt idx="451">
                  <c:v>90.592928402264718</c:v>
                </c:pt>
                <c:pt idx="452">
                  <c:v>90.93371684766511</c:v>
                </c:pt>
                <c:pt idx="453">
                  <c:v>93.489630188167894</c:v>
                </c:pt>
                <c:pt idx="454">
                  <c:v>91.217707218832103</c:v>
                </c:pt>
                <c:pt idx="455">
                  <c:v>93.887216707801642</c:v>
                </c:pt>
                <c:pt idx="456">
                  <c:v>94.341601301668831</c:v>
                </c:pt>
                <c:pt idx="457">
                  <c:v>94.398399375902201</c:v>
                </c:pt>
                <c:pt idx="458">
                  <c:v>92.637659074666971</c:v>
                </c:pt>
                <c:pt idx="459">
                  <c:v>94.398399375902201</c:v>
                </c:pt>
                <c:pt idx="460">
                  <c:v>93.887216707801642</c:v>
                </c:pt>
                <c:pt idx="461">
                  <c:v>93.660024410868076</c:v>
                </c:pt>
                <c:pt idx="462">
                  <c:v>94.852783969769348</c:v>
                </c:pt>
                <c:pt idx="463">
                  <c:v>91.899284109632873</c:v>
                </c:pt>
                <c:pt idx="464">
                  <c:v>94.000812856268368</c:v>
                </c:pt>
                <c:pt idx="465">
                  <c:v>93.489630188167894</c:v>
                </c:pt>
                <c:pt idx="466">
                  <c:v>93.035245594300747</c:v>
                </c:pt>
                <c:pt idx="467">
                  <c:v>94.511995524369027</c:v>
                </c:pt>
                <c:pt idx="468">
                  <c:v>94.625591672835725</c:v>
                </c:pt>
                <c:pt idx="469">
                  <c:v>94.398399375902201</c:v>
                </c:pt>
                <c:pt idx="470">
                  <c:v>93.887216707801642</c:v>
                </c:pt>
                <c:pt idx="471">
                  <c:v>95.250370489403139</c:v>
                </c:pt>
                <c:pt idx="472">
                  <c:v>95.079976266702914</c:v>
                </c:pt>
                <c:pt idx="473">
                  <c:v>95.591158934803516</c:v>
                </c:pt>
                <c:pt idx="474">
                  <c:v>94.114409004735222</c:v>
                </c:pt>
                <c:pt idx="475">
                  <c:v>96.443130048304425</c:v>
                </c:pt>
                <c:pt idx="476">
                  <c:v>96.840716567938202</c:v>
                </c:pt>
                <c:pt idx="477">
                  <c:v>94.966380118236117</c:v>
                </c:pt>
                <c:pt idx="478">
                  <c:v>97.692687681439111</c:v>
                </c:pt>
                <c:pt idx="479">
                  <c:v>94.228005153201963</c:v>
                </c:pt>
                <c:pt idx="480">
                  <c:v>96.329533899837642</c:v>
                </c:pt>
                <c:pt idx="481">
                  <c:v>94.739187821302593</c:v>
                </c:pt>
                <c:pt idx="482">
                  <c:v>93.035245594300747</c:v>
                </c:pt>
                <c:pt idx="483">
                  <c:v>94.739187821302593</c:v>
                </c:pt>
                <c:pt idx="484">
                  <c:v>93.035245594300747</c:v>
                </c:pt>
                <c:pt idx="485">
                  <c:v>93.773620559334873</c:v>
                </c:pt>
                <c:pt idx="486">
                  <c:v>95.818351231737083</c:v>
                </c:pt>
                <c:pt idx="487">
                  <c:v>97.522293458738915</c:v>
                </c:pt>
                <c:pt idx="488">
                  <c:v>94.341601301668831</c:v>
                </c:pt>
                <c:pt idx="489">
                  <c:v>96.670322345237949</c:v>
                </c:pt>
                <c:pt idx="490">
                  <c:v>96.72712041947139</c:v>
                </c:pt>
                <c:pt idx="491">
                  <c:v>97.18150501333858</c:v>
                </c:pt>
                <c:pt idx="492">
                  <c:v>95.591158934803516</c:v>
                </c:pt>
                <c:pt idx="493">
                  <c:v>96.840716567938202</c:v>
                </c:pt>
                <c:pt idx="494">
                  <c:v>93.887216707801642</c:v>
                </c:pt>
                <c:pt idx="495">
                  <c:v>95.136774340936256</c:v>
                </c:pt>
                <c:pt idx="496">
                  <c:v>96.443130048304425</c:v>
                </c:pt>
                <c:pt idx="497">
                  <c:v>95.250370489403139</c:v>
                </c:pt>
                <c:pt idx="498">
                  <c:v>94.511995524369027</c:v>
                </c:pt>
                <c:pt idx="499">
                  <c:v>97.408697310272146</c:v>
                </c:pt>
                <c:pt idx="500">
                  <c:v>96.840716567938202</c:v>
                </c:pt>
                <c:pt idx="501">
                  <c:v>95.931947380203866</c:v>
                </c:pt>
                <c:pt idx="502">
                  <c:v>95.704755083270356</c:v>
                </c:pt>
                <c:pt idx="503">
                  <c:v>98.147072275306243</c:v>
                </c:pt>
                <c:pt idx="504">
                  <c:v>97.295101161805334</c:v>
                </c:pt>
                <c:pt idx="505">
                  <c:v>97.919879978372734</c:v>
                </c:pt>
                <c:pt idx="506">
                  <c:v>98.374264572239809</c:v>
                </c:pt>
                <c:pt idx="507">
                  <c:v>95.98874545443725</c:v>
                </c:pt>
                <c:pt idx="508">
                  <c:v>97.806283829905922</c:v>
                </c:pt>
                <c:pt idx="509">
                  <c:v>96.556726196771109</c:v>
                </c:pt>
                <c:pt idx="510">
                  <c:v>96.443130048304425</c:v>
                </c:pt>
                <c:pt idx="511">
                  <c:v>97.408697310272146</c:v>
                </c:pt>
                <c:pt idx="512">
                  <c:v>97.919879978372734</c:v>
                </c:pt>
                <c:pt idx="513">
                  <c:v>97.522293458738915</c:v>
                </c:pt>
                <c:pt idx="514">
                  <c:v>98.147072275306243</c:v>
                </c:pt>
                <c:pt idx="515">
                  <c:v>97.295101161805334</c:v>
                </c:pt>
                <c:pt idx="516">
                  <c:v>97.579091532972285</c:v>
                </c:pt>
                <c:pt idx="517">
                  <c:v>97.408697310272146</c:v>
                </c:pt>
                <c:pt idx="518">
                  <c:v>96.72712041947139</c:v>
                </c:pt>
                <c:pt idx="519">
                  <c:v>97.067908864871782</c:v>
                </c:pt>
                <c:pt idx="520">
                  <c:v>97.692687681439111</c:v>
                </c:pt>
                <c:pt idx="521">
                  <c:v>96.670322345237949</c:v>
                </c:pt>
                <c:pt idx="522">
                  <c:v>96.329533899837642</c:v>
                </c:pt>
                <c:pt idx="523">
                  <c:v>97.919879978372734</c:v>
                </c:pt>
                <c:pt idx="524">
                  <c:v>97.579091532972285</c:v>
                </c:pt>
                <c:pt idx="525">
                  <c:v>95.136774340936256</c:v>
                </c:pt>
                <c:pt idx="526">
                  <c:v>97.579091532972285</c:v>
                </c:pt>
                <c:pt idx="527">
                  <c:v>96.329533899837642</c:v>
                </c:pt>
                <c:pt idx="528">
                  <c:v>99.169437611507348</c:v>
                </c:pt>
                <c:pt idx="529">
                  <c:v>96.215937751370845</c:v>
                </c:pt>
                <c:pt idx="530">
                  <c:v>98.033476126839375</c:v>
                </c:pt>
                <c:pt idx="531">
                  <c:v>97.919879978372734</c:v>
                </c:pt>
                <c:pt idx="532">
                  <c:v>95.818351231737083</c:v>
                </c:pt>
                <c:pt idx="533">
                  <c:v>97.692687681439111</c:v>
                </c:pt>
                <c:pt idx="534">
                  <c:v>98.431062646473237</c:v>
                </c:pt>
                <c:pt idx="535">
                  <c:v>99.964610650774986</c:v>
                </c:pt>
                <c:pt idx="536">
                  <c:v>99.737418353841278</c:v>
                </c:pt>
                <c:pt idx="537">
                  <c:v>99.112639537273978</c:v>
                </c:pt>
                <c:pt idx="538">
                  <c:v>100.36219717040856</c:v>
                </c:pt>
                <c:pt idx="539">
                  <c:v>98.033476126839375</c:v>
                </c:pt>
                <c:pt idx="540">
                  <c:v>99.623822205374509</c:v>
                </c:pt>
                <c:pt idx="541">
                  <c:v>97.295101161805334</c:v>
                </c:pt>
                <c:pt idx="542">
                  <c:v>97.408697310272146</c:v>
                </c:pt>
                <c:pt idx="543">
                  <c:v>98.885447240340383</c:v>
                </c:pt>
                <c:pt idx="544">
                  <c:v>100.98697598697602</c:v>
                </c:pt>
                <c:pt idx="545">
                  <c:v>100.47579331887545</c:v>
                </c:pt>
                <c:pt idx="546">
                  <c:v>100.02140872500831</c:v>
                </c:pt>
                <c:pt idx="547">
                  <c:v>97.579091532972285</c:v>
                </c:pt>
                <c:pt idx="548">
                  <c:v>100.87337983850908</c:v>
                </c:pt>
                <c:pt idx="549">
                  <c:v>97.18150501333858</c:v>
                </c:pt>
                <c:pt idx="550">
                  <c:v>97.579091532972285</c:v>
                </c:pt>
                <c:pt idx="551">
                  <c:v>98.658254943406789</c:v>
                </c:pt>
                <c:pt idx="552">
                  <c:v>98.374264572239809</c:v>
                </c:pt>
                <c:pt idx="553">
                  <c:v>99.169437611507348</c:v>
                </c:pt>
                <c:pt idx="554">
                  <c:v>98.260668423773097</c:v>
                </c:pt>
                <c:pt idx="555">
                  <c:v>98.374264572239809</c:v>
                </c:pt>
                <c:pt idx="556">
                  <c:v>100.58938946734231</c:v>
                </c:pt>
                <c:pt idx="557">
                  <c:v>97.579091532972285</c:v>
                </c:pt>
                <c:pt idx="558">
                  <c:v>99.510226056907797</c:v>
                </c:pt>
                <c:pt idx="559">
                  <c:v>98.374264572239809</c:v>
                </c:pt>
                <c:pt idx="560">
                  <c:v>98.99904338880728</c:v>
                </c:pt>
                <c:pt idx="561">
                  <c:v>99.283033759974145</c:v>
                </c:pt>
                <c:pt idx="562">
                  <c:v>99.623822205374509</c:v>
                </c:pt>
                <c:pt idx="563">
                  <c:v>100.24860102194189</c:v>
                </c:pt>
                <c:pt idx="564">
                  <c:v>97.522293458738915</c:v>
                </c:pt>
                <c:pt idx="565">
                  <c:v>98.544658794940077</c:v>
                </c:pt>
                <c:pt idx="566">
                  <c:v>98.260668423773097</c:v>
                </c:pt>
                <c:pt idx="567">
                  <c:v>98.658254943406789</c:v>
                </c:pt>
                <c:pt idx="568">
                  <c:v>99.396629908441</c:v>
                </c:pt>
                <c:pt idx="569">
                  <c:v>98.885447240340383</c:v>
                </c:pt>
                <c:pt idx="570">
                  <c:v>98.147072275306243</c:v>
                </c:pt>
                <c:pt idx="571">
                  <c:v>98.260668423773097</c:v>
                </c:pt>
                <c:pt idx="572">
                  <c:v>99.169437611507348</c:v>
                </c:pt>
                <c:pt idx="573">
                  <c:v>98.431062646473237</c:v>
                </c:pt>
                <c:pt idx="574">
                  <c:v>98.544658794940077</c:v>
                </c:pt>
                <c:pt idx="575">
                  <c:v>100.02140872500831</c:v>
                </c:pt>
                <c:pt idx="576">
                  <c:v>100.70298561580903</c:v>
                </c:pt>
                <c:pt idx="577">
                  <c:v>100.58938946734231</c:v>
                </c:pt>
                <c:pt idx="578">
                  <c:v>100.24860102194189</c:v>
                </c:pt>
                <c:pt idx="579">
                  <c:v>99.737418353841278</c:v>
                </c:pt>
                <c:pt idx="580">
                  <c:v>100.36219717040856</c:v>
                </c:pt>
                <c:pt idx="581">
                  <c:v>100.58938946734231</c:v>
                </c:pt>
                <c:pt idx="582">
                  <c:v>100.02140872500831</c:v>
                </c:pt>
                <c:pt idx="583">
                  <c:v>98.544658794940077</c:v>
                </c:pt>
                <c:pt idx="584">
                  <c:v>100.75978369004248</c:v>
                </c:pt>
                <c:pt idx="585">
                  <c:v>100.70298561580903</c:v>
                </c:pt>
                <c:pt idx="586">
                  <c:v>99.510226056907797</c:v>
                </c:pt>
                <c:pt idx="587">
                  <c:v>99.737418353841278</c:v>
                </c:pt>
                <c:pt idx="588">
                  <c:v>101.55495672930996</c:v>
                </c:pt>
                <c:pt idx="589">
                  <c:v>100.02140872500831</c:v>
                </c:pt>
                <c:pt idx="590">
                  <c:v>99.283033759974145</c:v>
                </c:pt>
                <c:pt idx="591">
                  <c:v>101.55495672930996</c:v>
                </c:pt>
                <c:pt idx="592">
                  <c:v>99.623822205374509</c:v>
                </c:pt>
                <c:pt idx="593">
                  <c:v>100.70298561580903</c:v>
                </c:pt>
                <c:pt idx="594">
                  <c:v>100.70298561580903</c:v>
                </c:pt>
                <c:pt idx="595">
                  <c:v>102.69091821397785</c:v>
                </c:pt>
                <c:pt idx="596">
                  <c:v>98.7718510918736</c:v>
                </c:pt>
                <c:pt idx="597">
                  <c:v>100.98697598697602</c:v>
                </c:pt>
                <c:pt idx="598">
                  <c:v>100.87337983850908</c:v>
                </c:pt>
                <c:pt idx="599">
                  <c:v>101.32776443237638</c:v>
                </c:pt>
                <c:pt idx="600">
                  <c:v>102.29333169434409</c:v>
                </c:pt>
                <c:pt idx="601">
                  <c:v>100.36219717040856</c:v>
                </c:pt>
                <c:pt idx="602">
                  <c:v>100.75978369004248</c:v>
                </c:pt>
                <c:pt idx="603">
                  <c:v>100.02140872500831</c:v>
                </c:pt>
                <c:pt idx="604">
                  <c:v>101.44136058084327</c:v>
                </c:pt>
                <c:pt idx="605">
                  <c:v>102.29333169434409</c:v>
                </c:pt>
                <c:pt idx="606">
                  <c:v>100.02140872500831</c:v>
                </c:pt>
                <c:pt idx="607">
                  <c:v>100.87337983850908</c:v>
                </c:pt>
                <c:pt idx="608">
                  <c:v>103.77008162441238</c:v>
                </c:pt>
                <c:pt idx="609">
                  <c:v>100.13500487347501</c:v>
                </c:pt>
                <c:pt idx="610">
                  <c:v>100.47579331887545</c:v>
                </c:pt>
                <c:pt idx="611">
                  <c:v>102.80451436244464</c:v>
                </c:pt>
                <c:pt idx="612">
                  <c:v>102.06613939741051</c:v>
                </c:pt>
                <c:pt idx="613">
                  <c:v>103.99727392134609</c:v>
                </c:pt>
                <c:pt idx="614">
                  <c:v>101.95254324894377</c:v>
                </c:pt>
                <c:pt idx="615">
                  <c:v>102.80451436244464</c:v>
                </c:pt>
                <c:pt idx="616">
                  <c:v>103.77008162441238</c:v>
                </c:pt>
                <c:pt idx="617">
                  <c:v>101.55495672930996</c:v>
                </c:pt>
                <c:pt idx="618">
                  <c:v>103.03170665937827</c:v>
                </c:pt>
                <c:pt idx="619">
                  <c:v>101.61175480354335</c:v>
                </c:pt>
                <c:pt idx="620">
                  <c:v>103.65648547594559</c:v>
                </c:pt>
                <c:pt idx="621">
                  <c:v>102.57732206551107</c:v>
                </c:pt>
                <c:pt idx="622">
                  <c:v>103.54288932747878</c:v>
                </c:pt>
                <c:pt idx="623">
                  <c:v>103.8836777728791</c:v>
                </c:pt>
                <c:pt idx="624">
                  <c:v>105.36042770294739</c:v>
                </c:pt>
                <c:pt idx="625">
                  <c:v>103.03170665937827</c:v>
                </c:pt>
                <c:pt idx="626">
                  <c:v>105.36042770294739</c:v>
                </c:pt>
                <c:pt idx="627">
                  <c:v>105.4740238514142</c:v>
                </c:pt>
                <c:pt idx="628">
                  <c:v>103.8836777728791</c:v>
                </c:pt>
                <c:pt idx="629">
                  <c:v>103.54288932747878</c:v>
                </c:pt>
                <c:pt idx="630">
                  <c:v>105.01963925754713</c:v>
                </c:pt>
                <c:pt idx="631">
                  <c:v>104.90604310908027</c:v>
                </c:pt>
                <c:pt idx="632">
                  <c:v>106.21239881644824</c:v>
                </c:pt>
                <c:pt idx="633">
                  <c:v>104.79244696061349</c:v>
                </c:pt>
                <c:pt idx="634">
                  <c:v>105.98520651951468</c:v>
                </c:pt>
                <c:pt idx="635">
                  <c:v>106.38279303914851</c:v>
                </c:pt>
                <c:pt idx="636">
                  <c:v>105.36042770294739</c:v>
                </c:pt>
                <c:pt idx="637">
                  <c:v>104.16766814404612</c:v>
                </c:pt>
                <c:pt idx="638">
                  <c:v>105.24683155448049</c:v>
                </c:pt>
                <c:pt idx="639">
                  <c:v>103.42929317901199</c:v>
                </c:pt>
                <c:pt idx="640">
                  <c:v>105.58761999988104</c:v>
                </c:pt>
                <c:pt idx="641">
                  <c:v>103.8836777728791</c:v>
                </c:pt>
                <c:pt idx="642">
                  <c:v>105.98520651951468</c:v>
                </c:pt>
                <c:pt idx="643">
                  <c:v>104.16766814404612</c:v>
                </c:pt>
                <c:pt idx="644">
                  <c:v>106.09880266798147</c:v>
                </c:pt>
                <c:pt idx="645">
                  <c:v>105.24683155448049</c:v>
                </c:pt>
                <c:pt idx="646">
                  <c:v>105.4740238514142</c:v>
                </c:pt>
                <c:pt idx="647">
                  <c:v>105.13323540601385</c:v>
                </c:pt>
                <c:pt idx="648">
                  <c:v>106.32599496491518</c:v>
                </c:pt>
                <c:pt idx="649">
                  <c:v>106.60998533608198</c:v>
                </c:pt>
                <c:pt idx="650">
                  <c:v>106.38279303914851</c:v>
                </c:pt>
                <c:pt idx="651">
                  <c:v>107.34836030111623</c:v>
                </c:pt>
                <c:pt idx="652">
                  <c:v>106.49638918761532</c:v>
                </c:pt>
                <c:pt idx="653">
                  <c:v>108.93870637965119</c:v>
                </c:pt>
                <c:pt idx="654">
                  <c:v>107.06436992994934</c:v>
                </c:pt>
                <c:pt idx="655">
                  <c:v>111.21062934898721</c:v>
                </c:pt>
                <c:pt idx="656">
                  <c:v>109.67708134468531</c:v>
                </c:pt>
                <c:pt idx="657">
                  <c:v>110.86984090358661</c:v>
                </c:pt>
                <c:pt idx="658">
                  <c:v>108.93870637965119</c:v>
                </c:pt>
                <c:pt idx="659">
                  <c:v>111.21062934898721</c:v>
                </c:pt>
                <c:pt idx="660">
                  <c:v>110.01786979008584</c:v>
                </c:pt>
                <c:pt idx="661">
                  <c:v>110.64264860665308</c:v>
                </c:pt>
                <c:pt idx="662">
                  <c:v>112.11939853672128</c:v>
                </c:pt>
                <c:pt idx="663">
                  <c:v>113.42575424408948</c:v>
                </c:pt>
                <c:pt idx="664">
                  <c:v>111.26742742322052</c:v>
                </c:pt>
                <c:pt idx="665">
                  <c:v>113.42575424408948</c:v>
                </c:pt>
                <c:pt idx="666">
                  <c:v>110.41545630971953</c:v>
                </c:pt>
                <c:pt idx="667">
                  <c:v>112.46018698212175</c:v>
                </c:pt>
                <c:pt idx="668">
                  <c:v>111.7218120170876</c:v>
                </c:pt>
                <c:pt idx="669">
                  <c:v>110.64264860665308</c:v>
                </c:pt>
                <c:pt idx="670">
                  <c:v>112.80097542752215</c:v>
                </c:pt>
                <c:pt idx="671">
                  <c:v>114.05053306065678</c:v>
                </c:pt>
                <c:pt idx="672">
                  <c:v>113.5961484667896</c:v>
                </c:pt>
                <c:pt idx="673">
                  <c:v>113.53935039255613</c:v>
                </c:pt>
                <c:pt idx="674">
                  <c:v>112.85777350175545</c:v>
                </c:pt>
                <c:pt idx="675">
                  <c:v>115.12969647109131</c:v>
                </c:pt>
                <c:pt idx="676">
                  <c:v>113.42575424408948</c:v>
                </c:pt>
                <c:pt idx="677">
                  <c:v>113.82334076372319</c:v>
                </c:pt>
                <c:pt idx="678">
                  <c:v>113.08496579868911</c:v>
                </c:pt>
                <c:pt idx="679">
                  <c:v>115.75447528765865</c:v>
                </c:pt>
                <c:pt idx="680">
                  <c:v>115.64087913919182</c:v>
                </c:pt>
                <c:pt idx="681">
                  <c:v>113.19856194715591</c:v>
                </c:pt>
                <c:pt idx="682">
                  <c:v>116.49285025269278</c:v>
                </c:pt>
                <c:pt idx="683">
                  <c:v>115.75447528765865</c:v>
                </c:pt>
                <c:pt idx="684">
                  <c:v>115.18649454532471</c:v>
                </c:pt>
                <c:pt idx="685">
                  <c:v>116.60644640115954</c:v>
                </c:pt>
                <c:pt idx="686">
                  <c:v>114.44811958029069</c:v>
                </c:pt>
                <c:pt idx="687">
                  <c:v>117.11762906926029</c:v>
                </c:pt>
                <c:pt idx="688">
                  <c:v>115.12969647109131</c:v>
                </c:pt>
                <c:pt idx="689">
                  <c:v>117.85600403429417</c:v>
                </c:pt>
                <c:pt idx="690">
                  <c:v>116.03846565882566</c:v>
                </c:pt>
                <c:pt idx="691">
                  <c:v>118.42398477662825</c:v>
                </c:pt>
                <c:pt idx="692">
                  <c:v>115.98166758459233</c:v>
                </c:pt>
                <c:pt idx="693">
                  <c:v>119.21915781589574</c:v>
                </c:pt>
                <c:pt idx="694">
                  <c:v>116.8904367723265</c:v>
                </c:pt>
                <c:pt idx="695">
                  <c:v>117.11762906926029</c:v>
                </c:pt>
                <c:pt idx="696">
                  <c:v>117.3448213661937</c:v>
                </c:pt>
                <c:pt idx="697">
                  <c:v>118.31038862816141</c:v>
                </c:pt>
                <c:pt idx="698">
                  <c:v>121.0366961913644</c:v>
                </c:pt>
                <c:pt idx="699">
                  <c:v>121.49108078523159</c:v>
                </c:pt>
                <c:pt idx="700">
                  <c:v>119.78713855822967</c:v>
                </c:pt>
                <c:pt idx="701">
                  <c:v>120.07112892939666</c:v>
                </c:pt>
                <c:pt idx="702">
                  <c:v>121.37748463676463</c:v>
                </c:pt>
                <c:pt idx="703">
                  <c:v>123.47901338340037</c:v>
                </c:pt>
                <c:pt idx="704">
                  <c:v>124.10379219996764</c:v>
                </c:pt>
                <c:pt idx="705">
                  <c:v>122.9678307152998</c:v>
                </c:pt>
                <c:pt idx="706">
                  <c:v>124.78536909076844</c:v>
                </c:pt>
                <c:pt idx="707">
                  <c:v>125.63734020426935</c:v>
                </c:pt>
                <c:pt idx="708">
                  <c:v>125.69413827850278</c:v>
                </c:pt>
                <c:pt idx="709">
                  <c:v>127.22768628280441</c:v>
                </c:pt>
                <c:pt idx="710">
                  <c:v>126.88689783740392</c:v>
                </c:pt>
                <c:pt idx="711">
                  <c:v>128.25005161900555</c:v>
                </c:pt>
                <c:pt idx="712">
                  <c:v>127.62527280243805</c:v>
                </c:pt>
                <c:pt idx="713">
                  <c:v>128.02285932207201</c:v>
                </c:pt>
                <c:pt idx="714">
                  <c:v>128.81803236133959</c:v>
                </c:pt>
                <c:pt idx="715">
                  <c:v>131.14675340490848</c:v>
                </c:pt>
                <c:pt idx="716">
                  <c:v>131.14675340490848</c:v>
                </c:pt>
                <c:pt idx="717">
                  <c:v>130.06758999447419</c:v>
                </c:pt>
                <c:pt idx="718">
                  <c:v>131.54433992454227</c:v>
                </c:pt>
                <c:pt idx="719">
                  <c:v>133.02108985461089</c:v>
                </c:pt>
                <c:pt idx="720">
                  <c:v>133.47547444847785</c:v>
                </c:pt>
                <c:pt idx="721">
                  <c:v>132.90749370614392</c:v>
                </c:pt>
                <c:pt idx="722">
                  <c:v>134.95222437854625</c:v>
                </c:pt>
                <c:pt idx="723">
                  <c:v>134.44104171044557</c:v>
                </c:pt>
                <c:pt idx="724">
                  <c:v>136.31537816014747</c:v>
                </c:pt>
                <c:pt idx="725">
                  <c:v>137.16734927364851</c:v>
                </c:pt>
                <c:pt idx="726">
                  <c:v>135.34981089817978</c:v>
                </c:pt>
                <c:pt idx="727">
                  <c:v>138.47370498101651</c:v>
                </c:pt>
                <c:pt idx="728">
                  <c:v>140.80242602458591</c:v>
                </c:pt>
                <c:pt idx="729">
                  <c:v>139.72326261415108</c:v>
                </c:pt>
                <c:pt idx="730">
                  <c:v>141.71119521232012</c:v>
                </c:pt>
                <c:pt idx="731">
                  <c:v>140.57523372765218</c:v>
                </c:pt>
                <c:pt idx="732">
                  <c:v>141.71119521232012</c:v>
                </c:pt>
                <c:pt idx="733">
                  <c:v>141.42720484115321</c:v>
                </c:pt>
                <c:pt idx="734">
                  <c:v>142.27917595465394</c:v>
                </c:pt>
                <c:pt idx="735">
                  <c:v>144.26710855282289</c:v>
                </c:pt>
                <c:pt idx="736">
                  <c:v>143.64232973625553</c:v>
                </c:pt>
                <c:pt idx="737">
                  <c:v>142.56316632582102</c:v>
                </c:pt>
                <c:pt idx="738">
                  <c:v>145.57346426019078</c:v>
                </c:pt>
                <c:pt idx="739">
                  <c:v>146.48223344792552</c:v>
                </c:pt>
                <c:pt idx="740">
                  <c:v>147.16381033872599</c:v>
                </c:pt>
                <c:pt idx="741">
                  <c:v>147.90218530376021</c:v>
                </c:pt>
                <c:pt idx="742">
                  <c:v>147.56139685835996</c:v>
                </c:pt>
                <c:pt idx="743">
                  <c:v>148.18617567492703</c:v>
                </c:pt>
                <c:pt idx="744">
                  <c:v>148.9245506399611</c:v>
                </c:pt>
                <c:pt idx="745">
                  <c:v>149.49253138229543</c:v>
                </c:pt>
                <c:pt idx="746">
                  <c:v>150.23090634732949</c:v>
                </c:pt>
                <c:pt idx="747">
                  <c:v>150.6284928669632</c:v>
                </c:pt>
                <c:pt idx="748">
                  <c:v>150.45809864426303</c:v>
                </c:pt>
                <c:pt idx="749">
                  <c:v>153.41159850439945</c:v>
                </c:pt>
                <c:pt idx="750">
                  <c:v>152.44603124243181</c:v>
                </c:pt>
                <c:pt idx="751">
                  <c:v>151.82125242586437</c:v>
                </c:pt>
                <c:pt idx="752">
                  <c:v>153.18440620746597</c:v>
                </c:pt>
                <c:pt idx="753">
                  <c:v>156.25150221606918</c:v>
                </c:pt>
                <c:pt idx="754">
                  <c:v>154.66115613753422</c:v>
                </c:pt>
                <c:pt idx="755">
                  <c:v>155.85391569643542</c:v>
                </c:pt>
                <c:pt idx="756">
                  <c:v>156.13790606760244</c:v>
                </c:pt>
                <c:pt idx="757">
                  <c:v>158.80741555657201</c:v>
                </c:pt>
                <c:pt idx="758">
                  <c:v>158.80741555657201</c:v>
                </c:pt>
                <c:pt idx="759">
                  <c:v>159.54579052160597</c:v>
                </c:pt>
                <c:pt idx="760">
                  <c:v>159.88657896700647</c:v>
                </c:pt>
                <c:pt idx="761">
                  <c:v>160.17056933817338</c:v>
                </c:pt>
                <c:pt idx="762">
                  <c:v>158.80741555657201</c:v>
                </c:pt>
                <c:pt idx="763">
                  <c:v>160.96574237744107</c:v>
                </c:pt>
                <c:pt idx="764">
                  <c:v>162.55608845597615</c:v>
                </c:pt>
                <c:pt idx="765">
                  <c:v>162.72648267867621</c:v>
                </c:pt>
                <c:pt idx="766">
                  <c:v>164.6576172026117</c:v>
                </c:pt>
                <c:pt idx="767">
                  <c:v>163.18086727254334</c:v>
                </c:pt>
                <c:pt idx="768">
                  <c:v>162.55608845597615</c:v>
                </c:pt>
                <c:pt idx="769">
                  <c:v>165.79357868727951</c:v>
                </c:pt>
                <c:pt idx="770">
                  <c:v>166.24796328114638</c:v>
                </c:pt>
                <c:pt idx="771">
                  <c:v>166.13436713267984</c:v>
                </c:pt>
                <c:pt idx="772">
                  <c:v>166.58875172654689</c:v>
                </c:pt>
                <c:pt idx="773">
                  <c:v>168.46308817624902</c:v>
                </c:pt>
                <c:pt idx="774">
                  <c:v>168.5766843247157</c:v>
                </c:pt>
                <c:pt idx="775">
                  <c:v>170.90540536828507</c:v>
                </c:pt>
                <c:pt idx="776">
                  <c:v>168.34949202778228</c:v>
                </c:pt>
                <c:pt idx="777">
                  <c:v>170.67821307135134</c:v>
                </c:pt>
                <c:pt idx="778">
                  <c:v>171.75737648178608</c:v>
                </c:pt>
                <c:pt idx="779">
                  <c:v>174.19969367382171</c:v>
                </c:pt>
                <c:pt idx="780">
                  <c:v>174.31328982228874</c:v>
                </c:pt>
                <c:pt idx="781">
                  <c:v>175.44925130695651</c:v>
                </c:pt>
                <c:pt idx="782">
                  <c:v>176.41481856892437</c:v>
                </c:pt>
                <c:pt idx="783">
                  <c:v>176.18762627199081</c:v>
                </c:pt>
                <c:pt idx="784">
                  <c:v>176.52841471739126</c:v>
                </c:pt>
                <c:pt idx="785">
                  <c:v>178.74353961249361</c:v>
                </c:pt>
                <c:pt idx="786">
                  <c:v>178.62994346402678</c:v>
                </c:pt>
                <c:pt idx="787">
                  <c:v>178.57314538979341</c:v>
                </c:pt>
                <c:pt idx="788">
                  <c:v>182.49221251189761</c:v>
                </c:pt>
                <c:pt idx="789">
                  <c:v>181.75383754686348</c:v>
                </c:pt>
                <c:pt idx="790">
                  <c:v>184.25295281313282</c:v>
                </c:pt>
                <c:pt idx="791">
                  <c:v>183.00339517999802</c:v>
                </c:pt>
                <c:pt idx="792">
                  <c:v>184.08255859043265</c:v>
                </c:pt>
                <c:pt idx="793">
                  <c:v>186.52487578246851</c:v>
                </c:pt>
                <c:pt idx="794">
                  <c:v>186.29768348553506</c:v>
                </c:pt>
                <c:pt idx="795">
                  <c:v>187.43364497020292</c:v>
                </c:pt>
                <c:pt idx="796">
                  <c:v>189.81916408800538</c:v>
                </c:pt>
                <c:pt idx="797">
                  <c:v>188.22881800947044</c:v>
                </c:pt>
                <c:pt idx="798">
                  <c:v>190.10315445917229</c:v>
                </c:pt>
                <c:pt idx="799">
                  <c:v>190.72793327573984</c:v>
                </c:pt>
                <c:pt idx="800">
                  <c:v>191.29591401807374</c:v>
                </c:pt>
                <c:pt idx="801">
                  <c:v>192.77266394814183</c:v>
                </c:pt>
                <c:pt idx="802">
                  <c:v>192.54547165120835</c:v>
                </c:pt>
                <c:pt idx="803">
                  <c:v>194.87419269477749</c:v>
                </c:pt>
                <c:pt idx="804">
                  <c:v>197.31650988681363</c:v>
                </c:pt>
                <c:pt idx="805">
                  <c:v>198.62286559418152</c:v>
                </c:pt>
                <c:pt idx="806">
                  <c:v>199.13404826228228</c:v>
                </c:pt>
                <c:pt idx="807">
                  <c:v>201.23557700891777</c:v>
                </c:pt>
                <c:pt idx="808">
                  <c:v>201.68996160278508</c:v>
                </c:pt>
                <c:pt idx="809">
                  <c:v>202.54193271628597</c:v>
                </c:pt>
                <c:pt idx="810">
                  <c:v>203.0531153843865</c:v>
                </c:pt>
                <c:pt idx="811">
                  <c:v>203.50749997825378</c:v>
                </c:pt>
                <c:pt idx="812">
                  <c:v>205.83622102182278</c:v>
                </c:pt>
                <c:pt idx="813">
                  <c:v>207.48336517459123</c:v>
                </c:pt>
                <c:pt idx="814">
                  <c:v>208.05134591692541</c:v>
                </c:pt>
                <c:pt idx="815">
                  <c:v>208.56252858502597</c:v>
                </c:pt>
                <c:pt idx="816">
                  <c:v>209.30090355006001</c:v>
                </c:pt>
                <c:pt idx="817">
                  <c:v>213.10637452369738</c:v>
                </c:pt>
                <c:pt idx="818">
                  <c:v>213.95834563719848</c:v>
                </c:pt>
                <c:pt idx="819">
                  <c:v>214.52632637953246</c:v>
                </c:pt>
                <c:pt idx="820">
                  <c:v>216.11667245806728</c:v>
                </c:pt>
                <c:pt idx="821">
                  <c:v>217.47982623966865</c:v>
                </c:pt>
                <c:pt idx="822">
                  <c:v>217.36623009120206</c:v>
                </c:pt>
                <c:pt idx="823">
                  <c:v>218.44539350163649</c:v>
                </c:pt>
                <c:pt idx="824">
                  <c:v>219.52455691207101</c:v>
                </c:pt>
                <c:pt idx="825">
                  <c:v>220.66051839673878</c:v>
                </c:pt>
                <c:pt idx="826">
                  <c:v>221.85327795564032</c:v>
                </c:pt>
                <c:pt idx="827">
                  <c:v>223.55722018264211</c:v>
                </c:pt>
                <c:pt idx="828">
                  <c:v>223.84121055380913</c:v>
                </c:pt>
                <c:pt idx="829">
                  <c:v>225.77234507774446</c:v>
                </c:pt>
                <c:pt idx="830">
                  <c:v>225.94273930044474</c:v>
                </c:pt>
                <c:pt idx="831">
                  <c:v>228.72584493788096</c:v>
                </c:pt>
                <c:pt idx="832">
                  <c:v>227.53308537897965</c:v>
                </c:pt>
                <c:pt idx="833">
                  <c:v>230.08899871948262</c:v>
                </c:pt>
                <c:pt idx="834">
                  <c:v>230.54338331334958</c:v>
                </c:pt>
                <c:pt idx="835">
                  <c:v>229.97540257101562</c:v>
                </c:pt>
                <c:pt idx="836">
                  <c:v>233.38328702501951</c:v>
                </c:pt>
                <c:pt idx="837">
                  <c:v>233.83767161888645</c:v>
                </c:pt>
                <c:pt idx="838">
                  <c:v>234.23525813852018</c:v>
                </c:pt>
                <c:pt idx="839">
                  <c:v>236.16639266245571</c:v>
                </c:pt>
                <c:pt idx="840">
                  <c:v>236.79117147902303</c:v>
                </c:pt>
                <c:pt idx="841">
                  <c:v>237.52954644405719</c:v>
                </c:pt>
                <c:pt idx="842">
                  <c:v>237.52954644405719</c:v>
                </c:pt>
                <c:pt idx="843">
                  <c:v>238.60870985449176</c:v>
                </c:pt>
                <c:pt idx="844">
                  <c:v>240.31265208149361</c:v>
                </c:pt>
                <c:pt idx="845">
                  <c:v>241.4486135661613</c:v>
                </c:pt>
                <c:pt idx="846">
                  <c:v>242.18698853119554</c:v>
                </c:pt>
                <c:pt idx="847">
                  <c:v>245.19728646556544</c:v>
                </c:pt>
                <c:pt idx="848">
                  <c:v>244.40211342629794</c:v>
                </c:pt>
                <c:pt idx="849">
                  <c:v>243.89093075819741</c:v>
                </c:pt>
                <c:pt idx="850">
                  <c:v>246.67403639563389</c:v>
                </c:pt>
                <c:pt idx="851">
                  <c:v>246.33324795023367</c:v>
                </c:pt>
                <c:pt idx="852">
                  <c:v>249.11635358766969</c:v>
                </c:pt>
                <c:pt idx="853">
                  <c:v>248.43477669686882</c:v>
                </c:pt>
                <c:pt idx="854">
                  <c:v>248.43477669686882</c:v>
                </c:pt>
                <c:pt idx="855">
                  <c:v>251.10428618583853</c:v>
                </c:pt>
                <c:pt idx="856">
                  <c:v>251.55867077970558</c:v>
                </c:pt>
                <c:pt idx="857">
                  <c:v>251.72906500240578</c:v>
                </c:pt>
                <c:pt idx="858">
                  <c:v>253.43300722940768</c:v>
                </c:pt>
                <c:pt idx="859">
                  <c:v>252.29704574473982</c:v>
                </c:pt>
                <c:pt idx="860">
                  <c:v>255.76172827297688</c:v>
                </c:pt>
                <c:pt idx="861">
                  <c:v>256.10251671837705</c:v>
                </c:pt>
                <c:pt idx="862">
                  <c:v>256.50010323801109</c:v>
                </c:pt>
                <c:pt idx="863">
                  <c:v>256.61369938647766</c:v>
                </c:pt>
                <c:pt idx="864">
                  <c:v>257.92005509384592</c:v>
                </c:pt>
                <c:pt idx="865">
                  <c:v>257.92005509384592</c:v>
                </c:pt>
                <c:pt idx="866">
                  <c:v>259.62399732084776</c:v>
                </c:pt>
                <c:pt idx="867">
                  <c:v>260.36237228588186</c:v>
                </c:pt>
                <c:pt idx="868">
                  <c:v>260.53276650858186</c:v>
                </c:pt>
                <c:pt idx="869">
                  <c:v>263.94065096258544</c:v>
                </c:pt>
                <c:pt idx="870">
                  <c:v>262.86148755215135</c:v>
                </c:pt>
                <c:pt idx="871">
                  <c:v>263.20227599755162</c:v>
                </c:pt>
                <c:pt idx="872">
                  <c:v>265.75818933805425</c:v>
                </c:pt>
                <c:pt idx="873">
                  <c:v>265.64459318958785</c:v>
                </c:pt>
                <c:pt idx="874">
                  <c:v>264.67902592761965</c:v>
                </c:pt>
                <c:pt idx="875">
                  <c:v>268.0869103816234</c:v>
                </c:pt>
                <c:pt idx="876">
                  <c:v>267.74612193622323</c:v>
                </c:pt>
                <c:pt idx="877">
                  <c:v>269.56366031169188</c:v>
                </c:pt>
                <c:pt idx="878">
                  <c:v>269.16607379205811</c:v>
                </c:pt>
                <c:pt idx="879">
                  <c:v>269.33646801475857</c:v>
                </c:pt>
                <c:pt idx="880">
                  <c:v>272.46036209759467</c:v>
                </c:pt>
                <c:pt idx="881">
                  <c:v>272.11957365219439</c:v>
                </c:pt>
                <c:pt idx="882">
                  <c:v>273.4827274337963</c:v>
                </c:pt>
                <c:pt idx="883">
                  <c:v>273.4827274337963</c:v>
                </c:pt>
                <c:pt idx="884">
                  <c:v>275.30026580926472</c:v>
                </c:pt>
                <c:pt idx="885">
                  <c:v>275.07307351233118</c:v>
                </c:pt>
                <c:pt idx="886">
                  <c:v>276.66341959086651</c:v>
                </c:pt>
                <c:pt idx="887">
                  <c:v>276.03864077429864</c:v>
                </c:pt>
                <c:pt idx="888">
                  <c:v>276.54982344239949</c:v>
                </c:pt>
                <c:pt idx="889">
                  <c:v>276.54982344239949</c:v>
                </c:pt>
                <c:pt idx="890">
                  <c:v>278.93534256020166</c:v>
                </c:pt>
                <c:pt idx="891">
                  <c:v>279.10573678290194</c:v>
                </c:pt>
                <c:pt idx="892">
                  <c:v>279.44652522830239</c:v>
                </c:pt>
                <c:pt idx="893">
                  <c:v>280.18490019333723</c:v>
                </c:pt>
                <c:pt idx="894">
                  <c:v>282.74081353383974</c:v>
                </c:pt>
                <c:pt idx="895">
                  <c:v>282.00243856880525</c:v>
                </c:pt>
                <c:pt idx="896">
                  <c:v>284.21756346390765</c:v>
                </c:pt>
                <c:pt idx="897">
                  <c:v>283.59278464734041</c:v>
                </c:pt>
                <c:pt idx="898">
                  <c:v>285.58071724550877</c:v>
                </c:pt>
                <c:pt idx="899">
                  <c:v>287.39825562097769</c:v>
                </c:pt>
                <c:pt idx="900">
                  <c:v>288.2502267344787</c:v>
                </c:pt>
                <c:pt idx="901">
                  <c:v>287.51185176944466</c:v>
                </c:pt>
                <c:pt idx="902">
                  <c:v>289.21579399644651</c:v>
                </c:pt>
                <c:pt idx="903">
                  <c:v>288.2502267344787</c:v>
                </c:pt>
                <c:pt idx="904">
                  <c:v>289.3293901449133</c:v>
                </c:pt>
                <c:pt idx="905">
                  <c:v>289.38618821914667</c:v>
                </c:pt>
                <c:pt idx="906">
                  <c:v>290.9197362234483</c:v>
                </c:pt>
                <c:pt idx="907">
                  <c:v>290.69254392651465</c:v>
                </c:pt>
                <c:pt idx="908">
                  <c:v>293.53244763818429</c:v>
                </c:pt>
                <c:pt idx="909">
                  <c:v>291.82850541118216</c:v>
                </c:pt>
                <c:pt idx="910">
                  <c:v>294.10042838051868</c:v>
                </c:pt>
                <c:pt idx="911">
                  <c:v>293.53244763818429</c:v>
                </c:pt>
                <c:pt idx="912">
                  <c:v>296.94033209218793</c:v>
                </c:pt>
                <c:pt idx="913">
                  <c:v>298.30348587378978</c:v>
                </c:pt>
                <c:pt idx="914">
                  <c:v>297.39471668605535</c:v>
                </c:pt>
                <c:pt idx="915">
                  <c:v>297.16752438912198</c:v>
                </c:pt>
                <c:pt idx="916">
                  <c:v>298.53067817072332</c:v>
                </c:pt>
                <c:pt idx="917">
                  <c:v>300.12102424925826</c:v>
                </c:pt>
                <c:pt idx="918">
                  <c:v>299.4962454326905</c:v>
                </c:pt>
                <c:pt idx="919">
                  <c:v>301.31378380815954</c:v>
                </c:pt>
                <c:pt idx="920">
                  <c:v>300.4618126946587</c:v>
                </c:pt>
                <c:pt idx="921">
                  <c:v>303.18812025786161</c:v>
                </c:pt>
                <c:pt idx="922">
                  <c:v>302.22255299589369</c:v>
                </c:pt>
                <c:pt idx="923">
                  <c:v>301.37058188239297</c:v>
                </c:pt>
                <c:pt idx="924">
                  <c:v>303.41531255479487</c:v>
                </c:pt>
                <c:pt idx="925">
                  <c:v>304.38087981676313</c:v>
                </c:pt>
                <c:pt idx="926">
                  <c:v>305.40324515296396</c:v>
                </c:pt>
                <c:pt idx="927">
                  <c:v>306.48240856339845</c:v>
                </c:pt>
                <c:pt idx="928">
                  <c:v>307.22078352843261</c:v>
                </c:pt>
                <c:pt idx="929">
                  <c:v>305.85762974683132</c:v>
                </c:pt>
                <c:pt idx="930">
                  <c:v>305.97122589529766</c:v>
                </c:pt>
                <c:pt idx="931">
                  <c:v>307.33437967689929</c:v>
                </c:pt>
                <c:pt idx="932">
                  <c:v>308.69753345850046</c:v>
                </c:pt>
                <c:pt idx="933">
                  <c:v>307.44797582536654</c:v>
                </c:pt>
                <c:pt idx="934">
                  <c:v>309.77669686893529</c:v>
                </c:pt>
                <c:pt idx="935">
                  <c:v>310.74226413090344</c:v>
                </c:pt>
                <c:pt idx="936">
                  <c:v>308.69753345850046</c:v>
                </c:pt>
                <c:pt idx="937">
                  <c:v>311.87822561557107</c:v>
                </c:pt>
                <c:pt idx="938">
                  <c:v>312.21901406097129</c:v>
                </c:pt>
                <c:pt idx="939">
                  <c:v>310.96945642783675</c:v>
                </c:pt>
                <c:pt idx="940">
                  <c:v>310.74226413090344</c:v>
                </c:pt>
                <c:pt idx="941">
                  <c:v>311.59423524440399</c:v>
                </c:pt>
                <c:pt idx="942">
                  <c:v>312.61660058060511</c:v>
                </c:pt>
                <c:pt idx="943">
                  <c:v>314.54773510454072</c:v>
                </c:pt>
                <c:pt idx="944">
                  <c:v>312.10541791250427</c:v>
                </c:pt>
                <c:pt idx="945">
                  <c:v>314.54773510454072</c:v>
                </c:pt>
                <c:pt idx="946">
                  <c:v>314.54773510454072</c:v>
                </c:pt>
                <c:pt idx="947">
                  <c:v>315.51330236650824</c:v>
                </c:pt>
                <c:pt idx="948">
                  <c:v>314.88852354994089</c:v>
                </c:pt>
                <c:pt idx="949">
                  <c:v>316.59246577694279</c:v>
                </c:pt>
                <c:pt idx="950">
                  <c:v>315.28611006957414</c:v>
                </c:pt>
                <c:pt idx="951">
                  <c:v>317.21724459351032</c:v>
                </c:pt>
                <c:pt idx="952">
                  <c:v>316.64926385117639</c:v>
                </c:pt>
                <c:pt idx="953">
                  <c:v>318.6939945235784</c:v>
                </c:pt>
                <c:pt idx="954">
                  <c:v>319.43236948861198</c:v>
                </c:pt>
                <c:pt idx="955">
                  <c:v>316.87645614810936</c:v>
                </c:pt>
                <c:pt idx="956">
                  <c:v>317.21724459351032</c:v>
                </c:pt>
                <c:pt idx="957">
                  <c:v>317.72842726161036</c:v>
                </c:pt>
                <c:pt idx="958">
                  <c:v>317.50123496467666</c:v>
                </c:pt>
                <c:pt idx="959">
                  <c:v>320.05714830517962</c:v>
                </c:pt>
                <c:pt idx="960">
                  <c:v>319.31877334014564</c:v>
                </c:pt>
                <c:pt idx="961">
                  <c:v>318.18281185547784</c:v>
                </c:pt>
                <c:pt idx="962">
                  <c:v>320.79552327021378</c:v>
                </c:pt>
                <c:pt idx="963">
                  <c:v>319.94355215671305</c:v>
                </c:pt>
                <c:pt idx="964">
                  <c:v>319.43236948861198</c:v>
                </c:pt>
                <c:pt idx="965">
                  <c:v>322.27227320028203</c:v>
                </c:pt>
                <c:pt idx="966">
                  <c:v>320.51153289904698</c:v>
                </c:pt>
                <c:pt idx="967">
                  <c:v>321.87468668064884</c:v>
                </c:pt>
                <c:pt idx="968">
                  <c:v>321.02271556714737</c:v>
                </c:pt>
                <c:pt idx="969">
                  <c:v>322.27227320028203</c:v>
                </c:pt>
                <c:pt idx="970">
                  <c:v>323.12424431378355</c:v>
                </c:pt>
                <c:pt idx="971">
                  <c:v>322.10187897758175</c:v>
                </c:pt>
                <c:pt idx="972">
                  <c:v>322.84025394261624</c:v>
                </c:pt>
                <c:pt idx="973">
                  <c:v>322.95385009108293</c:v>
                </c:pt>
                <c:pt idx="974">
                  <c:v>323.57862890765023</c:v>
                </c:pt>
                <c:pt idx="975">
                  <c:v>323.57862890765023</c:v>
                </c:pt>
                <c:pt idx="976">
                  <c:v>300.12102424925826</c:v>
                </c:pt>
              </c:numCache>
            </c:numRef>
          </c:yVal>
          <c:smooth val="0"/>
        </c:ser>
        <c:ser>
          <c:idx val="4"/>
          <c:order val="2"/>
          <c:spPr>
            <a:ln w="28575">
              <a:solidFill>
                <a:schemeClr val="tx1"/>
              </a:solidFill>
              <a:prstDash val="sysDash"/>
            </a:ln>
          </c:spPr>
          <c:xVal>
            <c:numRef>
              <c:f>A80FSV!$AE$8:$AE$9</c:f>
              <c:numCache>
                <c:formatCode>General</c:formatCode>
                <c:ptCount val="2"/>
                <c:pt idx="0">
                  <c:v>17</c:v>
                </c:pt>
                <c:pt idx="1">
                  <c:v>17</c:v>
                </c:pt>
              </c:numCache>
            </c:numRef>
          </c:xVal>
          <c:yVal>
            <c:numRef>
              <c:f>A80FSV!$AF$8:$AF$9</c:f>
              <c:numCache>
                <c:formatCode>General</c:formatCode>
                <c:ptCount val="2"/>
                <c:pt idx="0">
                  <c:v>0</c:v>
                </c:pt>
                <c:pt idx="1">
                  <c:v>400</c:v>
                </c:pt>
              </c:numCache>
            </c:numRef>
          </c:yVal>
          <c:smooth val="0"/>
        </c:ser>
        <c:ser>
          <c:idx val="3"/>
          <c:order val="3"/>
          <c:spPr>
            <a:ln w="28575">
              <a:solidFill>
                <a:schemeClr val="tx1"/>
              </a:solidFill>
              <a:prstDash val="sysDash"/>
            </a:ln>
          </c:spPr>
          <c:xVal>
            <c:numRef>
              <c:f>A80FSV!$AE$5:$AE$6</c:f>
              <c:numCache>
                <c:formatCode>General</c:formatCode>
                <c:ptCount val="2"/>
                <c:pt idx="0">
                  <c:v>13.9</c:v>
                </c:pt>
                <c:pt idx="1">
                  <c:v>13.9</c:v>
                </c:pt>
              </c:numCache>
            </c:numRef>
          </c:xVal>
          <c:yVal>
            <c:numRef>
              <c:f>A80FSV!$AF$5:$AF$6</c:f>
              <c:numCache>
                <c:formatCode>General</c:formatCode>
                <c:ptCount val="2"/>
                <c:pt idx="0">
                  <c:v>0</c:v>
                </c:pt>
                <c:pt idx="1">
                  <c:v>400</c:v>
                </c:pt>
              </c:numCache>
            </c:numRef>
          </c:yVal>
          <c:smooth val="0"/>
        </c:ser>
        <c:ser>
          <c:idx val="5"/>
          <c:order val="4"/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A80FSV!$U$1204:$U$1553</c:f>
              <c:numCache>
                <c:formatCode>General</c:formatCode>
                <c:ptCount val="350"/>
                <c:pt idx="0">
                  <c:v>343.78738371989215</c:v>
                </c:pt>
                <c:pt idx="1">
                  <c:v>343.78738371989215</c:v>
                </c:pt>
                <c:pt idx="2">
                  <c:v>343.78738371989215</c:v>
                </c:pt>
                <c:pt idx="3">
                  <c:v>342.90133376185099</c:v>
                </c:pt>
                <c:pt idx="4">
                  <c:v>341.7937713143001</c:v>
                </c:pt>
                <c:pt idx="5">
                  <c:v>342.90133376185099</c:v>
                </c:pt>
                <c:pt idx="6">
                  <c:v>343.78738371989215</c:v>
                </c:pt>
                <c:pt idx="7">
                  <c:v>344.89494616744366</c:v>
                </c:pt>
                <c:pt idx="8">
                  <c:v>345.78099612548425</c:v>
                </c:pt>
                <c:pt idx="9">
                  <c:v>344.89494616744366</c:v>
                </c:pt>
                <c:pt idx="10">
                  <c:v>344.89494616744366</c:v>
                </c:pt>
                <c:pt idx="11">
                  <c:v>344.89494616744366</c:v>
                </c:pt>
                <c:pt idx="12">
                  <c:v>344.89494616744366</c:v>
                </c:pt>
                <c:pt idx="13">
                  <c:v>343.78738371989215</c:v>
                </c:pt>
                <c:pt idx="14">
                  <c:v>344.89494616744366</c:v>
                </c:pt>
                <c:pt idx="15">
                  <c:v>345.78099612548425</c:v>
                </c:pt>
                <c:pt idx="16">
                  <c:v>346.88855857303554</c:v>
                </c:pt>
                <c:pt idx="17">
                  <c:v>346.88855857303554</c:v>
                </c:pt>
                <c:pt idx="18">
                  <c:v>345.78099612548425</c:v>
                </c:pt>
                <c:pt idx="19">
                  <c:v>345.78099612548425</c:v>
                </c:pt>
                <c:pt idx="20">
                  <c:v>345.78099612548425</c:v>
                </c:pt>
                <c:pt idx="21">
                  <c:v>345.78099612548425</c:v>
                </c:pt>
                <c:pt idx="22">
                  <c:v>346.88855857303554</c:v>
                </c:pt>
                <c:pt idx="23">
                  <c:v>345.78099612548425</c:v>
                </c:pt>
                <c:pt idx="24">
                  <c:v>346.88855857303554</c:v>
                </c:pt>
                <c:pt idx="25">
                  <c:v>346.88855857303554</c:v>
                </c:pt>
                <c:pt idx="26">
                  <c:v>348.88217097862736</c:v>
                </c:pt>
                <c:pt idx="27">
                  <c:v>347.99612102058649</c:v>
                </c:pt>
                <c:pt idx="28">
                  <c:v>346.88855857303554</c:v>
                </c:pt>
                <c:pt idx="29">
                  <c:v>347.99612102058649</c:v>
                </c:pt>
                <c:pt idx="30">
                  <c:v>347.99612102058649</c:v>
                </c:pt>
                <c:pt idx="31">
                  <c:v>346.88855857303554</c:v>
                </c:pt>
                <c:pt idx="32">
                  <c:v>346.88855857303554</c:v>
                </c:pt>
                <c:pt idx="33">
                  <c:v>345.78099612548425</c:v>
                </c:pt>
                <c:pt idx="34">
                  <c:v>346.88855857303554</c:v>
                </c:pt>
                <c:pt idx="35">
                  <c:v>347.99612102058649</c:v>
                </c:pt>
                <c:pt idx="36">
                  <c:v>346.88855857303554</c:v>
                </c:pt>
                <c:pt idx="37">
                  <c:v>346.88855857303554</c:v>
                </c:pt>
                <c:pt idx="38">
                  <c:v>346.88855857303554</c:v>
                </c:pt>
                <c:pt idx="39">
                  <c:v>347.99612102058649</c:v>
                </c:pt>
                <c:pt idx="40">
                  <c:v>346.88855857303554</c:v>
                </c:pt>
                <c:pt idx="41">
                  <c:v>346.88855857303554</c:v>
                </c:pt>
                <c:pt idx="42">
                  <c:v>346.88855857303554</c:v>
                </c:pt>
                <c:pt idx="43">
                  <c:v>346.88855857303554</c:v>
                </c:pt>
                <c:pt idx="44">
                  <c:v>347.99612102058649</c:v>
                </c:pt>
                <c:pt idx="45">
                  <c:v>347.99612102058649</c:v>
                </c:pt>
                <c:pt idx="46">
                  <c:v>347.99612102058649</c:v>
                </c:pt>
                <c:pt idx="47">
                  <c:v>347.99612102058649</c:v>
                </c:pt>
                <c:pt idx="48">
                  <c:v>347.99612102058649</c:v>
                </c:pt>
                <c:pt idx="49">
                  <c:v>347.99612102058649</c:v>
                </c:pt>
                <c:pt idx="50">
                  <c:v>348.88217097862736</c:v>
                </c:pt>
                <c:pt idx="51">
                  <c:v>347.99612102058649</c:v>
                </c:pt>
                <c:pt idx="52">
                  <c:v>346.88855857303554</c:v>
                </c:pt>
                <c:pt idx="53">
                  <c:v>347.99612102058649</c:v>
                </c:pt>
                <c:pt idx="54">
                  <c:v>347.99612102058649</c:v>
                </c:pt>
                <c:pt idx="55">
                  <c:v>348.88217097862736</c:v>
                </c:pt>
                <c:pt idx="56">
                  <c:v>348.88217097862736</c:v>
                </c:pt>
                <c:pt idx="57">
                  <c:v>348.88217097862736</c:v>
                </c:pt>
                <c:pt idx="58">
                  <c:v>348.88217097862736</c:v>
                </c:pt>
                <c:pt idx="59">
                  <c:v>349.98973342617853</c:v>
                </c:pt>
                <c:pt idx="60">
                  <c:v>348.88217097862736</c:v>
                </c:pt>
                <c:pt idx="61">
                  <c:v>348.88217097862736</c:v>
                </c:pt>
                <c:pt idx="62">
                  <c:v>348.88217097862736</c:v>
                </c:pt>
                <c:pt idx="63">
                  <c:v>348.88217097862736</c:v>
                </c:pt>
                <c:pt idx="64">
                  <c:v>349.98973342617853</c:v>
                </c:pt>
                <c:pt idx="65">
                  <c:v>349.98973342617853</c:v>
                </c:pt>
                <c:pt idx="66">
                  <c:v>349.98973342617853</c:v>
                </c:pt>
                <c:pt idx="67">
                  <c:v>348.88217097862736</c:v>
                </c:pt>
                <c:pt idx="68">
                  <c:v>348.88217097862736</c:v>
                </c:pt>
                <c:pt idx="69">
                  <c:v>348.88217097862736</c:v>
                </c:pt>
                <c:pt idx="70">
                  <c:v>348.88217097862736</c:v>
                </c:pt>
                <c:pt idx="71">
                  <c:v>347.99612102058649</c:v>
                </c:pt>
                <c:pt idx="72">
                  <c:v>348.88217097862736</c:v>
                </c:pt>
                <c:pt idx="73">
                  <c:v>349.98973342617853</c:v>
                </c:pt>
                <c:pt idx="74">
                  <c:v>349.98973342617853</c:v>
                </c:pt>
                <c:pt idx="75">
                  <c:v>348.88217097862736</c:v>
                </c:pt>
                <c:pt idx="76">
                  <c:v>348.88217097862736</c:v>
                </c:pt>
                <c:pt idx="77">
                  <c:v>349.98973342617853</c:v>
                </c:pt>
                <c:pt idx="78">
                  <c:v>348.88217097862736</c:v>
                </c:pt>
                <c:pt idx="79">
                  <c:v>348.88217097862736</c:v>
                </c:pt>
                <c:pt idx="80">
                  <c:v>348.88217097862736</c:v>
                </c:pt>
                <c:pt idx="81">
                  <c:v>348.88217097862736</c:v>
                </c:pt>
                <c:pt idx="82">
                  <c:v>348.88217097862736</c:v>
                </c:pt>
                <c:pt idx="83">
                  <c:v>348.88217097862736</c:v>
                </c:pt>
                <c:pt idx="84">
                  <c:v>349.98973342617853</c:v>
                </c:pt>
                <c:pt idx="85">
                  <c:v>349.98973342617853</c:v>
                </c:pt>
                <c:pt idx="86">
                  <c:v>349.98973342617853</c:v>
                </c:pt>
                <c:pt idx="87">
                  <c:v>348.88217097862736</c:v>
                </c:pt>
                <c:pt idx="88">
                  <c:v>348.88217097862736</c:v>
                </c:pt>
                <c:pt idx="89">
                  <c:v>348.88217097862736</c:v>
                </c:pt>
                <c:pt idx="90">
                  <c:v>348.88217097862736</c:v>
                </c:pt>
                <c:pt idx="91">
                  <c:v>349.98973342617853</c:v>
                </c:pt>
                <c:pt idx="92">
                  <c:v>349.98973342617853</c:v>
                </c:pt>
                <c:pt idx="93">
                  <c:v>351.09729587373033</c:v>
                </c:pt>
                <c:pt idx="94">
                  <c:v>349.98973342617853</c:v>
                </c:pt>
                <c:pt idx="95">
                  <c:v>349.98973342617853</c:v>
                </c:pt>
                <c:pt idx="96">
                  <c:v>349.98973342617853</c:v>
                </c:pt>
                <c:pt idx="97">
                  <c:v>349.98973342617853</c:v>
                </c:pt>
                <c:pt idx="98">
                  <c:v>349.98973342617853</c:v>
                </c:pt>
                <c:pt idx="99">
                  <c:v>349.98973342617853</c:v>
                </c:pt>
                <c:pt idx="100">
                  <c:v>349.98973342617853</c:v>
                </c:pt>
                <c:pt idx="101">
                  <c:v>351.09729587373033</c:v>
                </c:pt>
                <c:pt idx="102">
                  <c:v>351.09729587373033</c:v>
                </c:pt>
                <c:pt idx="103">
                  <c:v>349.98973342617853</c:v>
                </c:pt>
                <c:pt idx="104">
                  <c:v>349.98973342617853</c:v>
                </c:pt>
                <c:pt idx="105">
                  <c:v>351.09729587373033</c:v>
                </c:pt>
                <c:pt idx="106">
                  <c:v>349.98973342617853</c:v>
                </c:pt>
                <c:pt idx="107">
                  <c:v>349.98973342617853</c:v>
                </c:pt>
                <c:pt idx="108">
                  <c:v>349.98973342617853</c:v>
                </c:pt>
                <c:pt idx="109">
                  <c:v>349.98973342617853</c:v>
                </c:pt>
                <c:pt idx="110">
                  <c:v>349.98973342617853</c:v>
                </c:pt>
                <c:pt idx="111">
                  <c:v>349.98973342617853</c:v>
                </c:pt>
                <c:pt idx="112">
                  <c:v>351.09729587373033</c:v>
                </c:pt>
                <c:pt idx="113">
                  <c:v>351.09729587373033</c:v>
                </c:pt>
                <c:pt idx="114">
                  <c:v>351.09729587373033</c:v>
                </c:pt>
                <c:pt idx="115">
                  <c:v>349.98973342617853</c:v>
                </c:pt>
                <c:pt idx="116">
                  <c:v>349.98973342617853</c:v>
                </c:pt>
                <c:pt idx="117">
                  <c:v>347.99612102058649</c:v>
                </c:pt>
                <c:pt idx="118">
                  <c:v>347.99612102058649</c:v>
                </c:pt>
                <c:pt idx="119">
                  <c:v>348.88217097862736</c:v>
                </c:pt>
                <c:pt idx="120">
                  <c:v>348.88217097862736</c:v>
                </c:pt>
                <c:pt idx="121">
                  <c:v>348.88217097862736</c:v>
                </c:pt>
                <c:pt idx="122">
                  <c:v>348.88217097862736</c:v>
                </c:pt>
                <c:pt idx="123">
                  <c:v>349.98973342617853</c:v>
                </c:pt>
                <c:pt idx="124">
                  <c:v>348.88217097862736</c:v>
                </c:pt>
                <c:pt idx="125">
                  <c:v>348.88217097862736</c:v>
                </c:pt>
                <c:pt idx="126">
                  <c:v>348.88217097862736</c:v>
                </c:pt>
                <c:pt idx="127">
                  <c:v>348.88217097862736</c:v>
                </c:pt>
                <c:pt idx="128">
                  <c:v>348.88217097862736</c:v>
                </c:pt>
                <c:pt idx="129">
                  <c:v>349.98973342617853</c:v>
                </c:pt>
                <c:pt idx="130">
                  <c:v>348.88217097862736</c:v>
                </c:pt>
                <c:pt idx="131">
                  <c:v>349.98973342617853</c:v>
                </c:pt>
                <c:pt idx="132">
                  <c:v>349.98973342617853</c:v>
                </c:pt>
                <c:pt idx="133">
                  <c:v>349.98973342617853</c:v>
                </c:pt>
                <c:pt idx="134">
                  <c:v>349.98973342617853</c:v>
                </c:pt>
                <c:pt idx="135">
                  <c:v>351.09729587373033</c:v>
                </c:pt>
                <c:pt idx="136">
                  <c:v>348.88217097862736</c:v>
                </c:pt>
                <c:pt idx="137">
                  <c:v>349.98973342617853</c:v>
                </c:pt>
                <c:pt idx="138">
                  <c:v>349.98973342617853</c:v>
                </c:pt>
                <c:pt idx="139">
                  <c:v>351.09729587373033</c:v>
                </c:pt>
                <c:pt idx="140">
                  <c:v>351.09729587373033</c:v>
                </c:pt>
                <c:pt idx="141">
                  <c:v>351.09729587373033</c:v>
                </c:pt>
                <c:pt idx="142">
                  <c:v>349.98973342617853</c:v>
                </c:pt>
                <c:pt idx="143">
                  <c:v>349.98973342617853</c:v>
                </c:pt>
                <c:pt idx="144">
                  <c:v>351.09729587373033</c:v>
                </c:pt>
                <c:pt idx="145">
                  <c:v>351.09729587373033</c:v>
                </c:pt>
                <c:pt idx="146">
                  <c:v>349.98973342617853</c:v>
                </c:pt>
                <c:pt idx="147">
                  <c:v>349.98973342617853</c:v>
                </c:pt>
                <c:pt idx="148">
                  <c:v>349.98973342617853</c:v>
                </c:pt>
                <c:pt idx="149">
                  <c:v>351.09729587373033</c:v>
                </c:pt>
                <c:pt idx="150">
                  <c:v>351.09729587373033</c:v>
                </c:pt>
                <c:pt idx="151">
                  <c:v>351.09729587373033</c:v>
                </c:pt>
                <c:pt idx="152">
                  <c:v>349.98973342617853</c:v>
                </c:pt>
                <c:pt idx="153">
                  <c:v>351.09729587373033</c:v>
                </c:pt>
                <c:pt idx="154">
                  <c:v>349.98973342617853</c:v>
                </c:pt>
                <c:pt idx="155">
                  <c:v>348.88217097862736</c:v>
                </c:pt>
                <c:pt idx="156">
                  <c:v>349.98973342617853</c:v>
                </c:pt>
                <c:pt idx="157">
                  <c:v>349.98973342617853</c:v>
                </c:pt>
                <c:pt idx="158">
                  <c:v>349.98973342617853</c:v>
                </c:pt>
                <c:pt idx="159">
                  <c:v>349.98973342617853</c:v>
                </c:pt>
                <c:pt idx="160">
                  <c:v>349.98973342617853</c:v>
                </c:pt>
                <c:pt idx="161">
                  <c:v>351.09729587373033</c:v>
                </c:pt>
                <c:pt idx="162">
                  <c:v>351.09729587373033</c:v>
                </c:pt>
                <c:pt idx="163">
                  <c:v>349.98973342617853</c:v>
                </c:pt>
                <c:pt idx="164">
                  <c:v>349.98973342617853</c:v>
                </c:pt>
                <c:pt idx="165">
                  <c:v>349.98973342617853</c:v>
                </c:pt>
                <c:pt idx="166">
                  <c:v>349.98973342617853</c:v>
                </c:pt>
                <c:pt idx="167">
                  <c:v>349.98973342617853</c:v>
                </c:pt>
                <c:pt idx="168">
                  <c:v>349.98973342617853</c:v>
                </c:pt>
                <c:pt idx="169">
                  <c:v>349.98973342617853</c:v>
                </c:pt>
                <c:pt idx="170">
                  <c:v>351.09729587373033</c:v>
                </c:pt>
                <c:pt idx="171">
                  <c:v>349.98973342617853</c:v>
                </c:pt>
                <c:pt idx="172">
                  <c:v>349.98973342617853</c:v>
                </c:pt>
                <c:pt idx="173">
                  <c:v>348.88217097862736</c:v>
                </c:pt>
                <c:pt idx="174">
                  <c:v>348.88217097862736</c:v>
                </c:pt>
                <c:pt idx="175">
                  <c:v>348.88217097862736</c:v>
                </c:pt>
                <c:pt idx="176">
                  <c:v>349.98973342617853</c:v>
                </c:pt>
                <c:pt idx="177">
                  <c:v>349.98973342617853</c:v>
                </c:pt>
                <c:pt idx="178">
                  <c:v>351.09729587373033</c:v>
                </c:pt>
                <c:pt idx="179">
                  <c:v>349.98973342617853</c:v>
                </c:pt>
                <c:pt idx="180">
                  <c:v>349.98973342617853</c:v>
                </c:pt>
                <c:pt idx="181">
                  <c:v>349.98973342617853</c:v>
                </c:pt>
                <c:pt idx="182">
                  <c:v>349.98973342617853</c:v>
                </c:pt>
                <c:pt idx="183">
                  <c:v>348.88217097862736</c:v>
                </c:pt>
                <c:pt idx="184">
                  <c:v>348.88217097862736</c:v>
                </c:pt>
                <c:pt idx="185">
                  <c:v>349.98973342617853</c:v>
                </c:pt>
                <c:pt idx="186">
                  <c:v>349.98973342617853</c:v>
                </c:pt>
                <c:pt idx="187">
                  <c:v>349.98973342617853</c:v>
                </c:pt>
                <c:pt idx="188">
                  <c:v>349.98973342617853</c:v>
                </c:pt>
                <c:pt idx="189">
                  <c:v>349.98973342617853</c:v>
                </c:pt>
                <c:pt idx="190">
                  <c:v>349.98973342617853</c:v>
                </c:pt>
                <c:pt idx="191">
                  <c:v>349.98973342617853</c:v>
                </c:pt>
                <c:pt idx="192">
                  <c:v>349.98973342617853</c:v>
                </c:pt>
                <c:pt idx="193">
                  <c:v>349.98973342617853</c:v>
                </c:pt>
                <c:pt idx="194">
                  <c:v>351.09729587373033</c:v>
                </c:pt>
                <c:pt idx="195">
                  <c:v>349.98973342617853</c:v>
                </c:pt>
                <c:pt idx="196">
                  <c:v>349.98973342617853</c:v>
                </c:pt>
                <c:pt idx="197">
                  <c:v>351.09729587373033</c:v>
                </c:pt>
                <c:pt idx="198">
                  <c:v>351.98334583177109</c:v>
                </c:pt>
                <c:pt idx="199">
                  <c:v>351.09729587373033</c:v>
                </c:pt>
                <c:pt idx="200">
                  <c:v>351.09729587373033</c:v>
                </c:pt>
                <c:pt idx="201">
                  <c:v>349.98973342617853</c:v>
                </c:pt>
                <c:pt idx="202">
                  <c:v>349.98973342617853</c:v>
                </c:pt>
                <c:pt idx="203">
                  <c:v>348.88217097862736</c:v>
                </c:pt>
                <c:pt idx="204">
                  <c:v>349.98973342617853</c:v>
                </c:pt>
                <c:pt idx="205">
                  <c:v>349.98973342617853</c:v>
                </c:pt>
                <c:pt idx="206">
                  <c:v>349.98973342617853</c:v>
                </c:pt>
                <c:pt idx="207">
                  <c:v>349.98973342617853</c:v>
                </c:pt>
                <c:pt idx="208">
                  <c:v>349.98973342617853</c:v>
                </c:pt>
                <c:pt idx="209">
                  <c:v>351.09729587373033</c:v>
                </c:pt>
                <c:pt idx="210">
                  <c:v>351.09729587373033</c:v>
                </c:pt>
                <c:pt idx="211">
                  <c:v>349.98973342617853</c:v>
                </c:pt>
                <c:pt idx="212">
                  <c:v>349.98973342617853</c:v>
                </c:pt>
                <c:pt idx="213">
                  <c:v>349.98973342617853</c:v>
                </c:pt>
                <c:pt idx="214">
                  <c:v>349.98973342617853</c:v>
                </c:pt>
                <c:pt idx="215">
                  <c:v>351.09729587373033</c:v>
                </c:pt>
                <c:pt idx="216">
                  <c:v>351.09729587373033</c:v>
                </c:pt>
                <c:pt idx="217">
                  <c:v>349.98973342617853</c:v>
                </c:pt>
                <c:pt idx="218">
                  <c:v>349.98973342617853</c:v>
                </c:pt>
                <c:pt idx="219">
                  <c:v>349.98973342617853</c:v>
                </c:pt>
                <c:pt idx="220">
                  <c:v>349.98973342617853</c:v>
                </c:pt>
                <c:pt idx="221">
                  <c:v>349.98973342617853</c:v>
                </c:pt>
                <c:pt idx="222">
                  <c:v>349.98973342617853</c:v>
                </c:pt>
                <c:pt idx="223">
                  <c:v>349.98973342617853</c:v>
                </c:pt>
                <c:pt idx="224">
                  <c:v>349.98973342617853</c:v>
                </c:pt>
                <c:pt idx="225">
                  <c:v>349.98973342617853</c:v>
                </c:pt>
                <c:pt idx="226">
                  <c:v>349.98973342617853</c:v>
                </c:pt>
                <c:pt idx="227">
                  <c:v>349.98973342617853</c:v>
                </c:pt>
                <c:pt idx="228">
                  <c:v>349.98973342617853</c:v>
                </c:pt>
                <c:pt idx="229">
                  <c:v>348.88217097862736</c:v>
                </c:pt>
                <c:pt idx="230">
                  <c:v>348.88217097862736</c:v>
                </c:pt>
                <c:pt idx="231">
                  <c:v>348.88217097862736</c:v>
                </c:pt>
                <c:pt idx="232">
                  <c:v>348.88217097862736</c:v>
                </c:pt>
                <c:pt idx="233">
                  <c:v>348.88217097862736</c:v>
                </c:pt>
                <c:pt idx="234">
                  <c:v>349.98973342617853</c:v>
                </c:pt>
                <c:pt idx="235">
                  <c:v>351.09729587373033</c:v>
                </c:pt>
                <c:pt idx="236">
                  <c:v>351.09729587373033</c:v>
                </c:pt>
                <c:pt idx="237">
                  <c:v>351.09729587373033</c:v>
                </c:pt>
                <c:pt idx="238">
                  <c:v>351.09729587373033</c:v>
                </c:pt>
                <c:pt idx="239">
                  <c:v>351.09729587373033</c:v>
                </c:pt>
                <c:pt idx="240">
                  <c:v>351.09729587373033</c:v>
                </c:pt>
                <c:pt idx="241">
                  <c:v>351.09729587373033</c:v>
                </c:pt>
                <c:pt idx="242">
                  <c:v>349.98973342617853</c:v>
                </c:pt>
                <c:pt idx="243">
                  <c:v>349.98973342617853</c:v>
                </c:pt>
                <c:pt idx="244">
                  <c:v>349.98973342617853</c:v>
                </c:pt>
                <c:pt idx="245">
                  <c:v>349.98973342617853</c:v>
                </c:pt>
                <c:pt idx="246">
                  <c:v>349.98973342617853</c:v>
                </c:pt>
                <c:pt idx="247">
                  <c:v>349.98973342617853</c:v>
                </c:pt>
                <c:pt idx="248">
                  <c:v>351.09729587373033</c:v>
                </c:pt>
                <c:pt idx="249">
                  <c:v>349.98973342617853</c:v>
                </c:pt>
                <c:pt idx="250">
                  <c:v>349.98973342617853</c:v>
                </c:pt>
                <c:pt idx="251">
                  <c:v>349.98973342617853</c:v>
                </c:pt>
                <c:pt idx="252">
                  <c:v>349.98973342617853</c:v>
                </c:pt>
                <c:pt idx="253">
                  <c:v>349.98973342617853</c:v>
                </c:pt>
                <c:pt idx="254">
                  <c:v>349.98973342617853</c:v>
                </c:pt>
                <c:pt idx="255">
                  <c:v>349.98973342617853</c:v>
                </c:pt>
                <c:pt idx="256">
                  <c:v>349.98973342617853</c:v>
                </c:pt>
                <c:pt idx="257">
                  <c:v>349.98973342617853</c:v>
                </c:pt>
                <c:pt idx="258">
                  <c:v>349.98973342617853</c:v>
                </c:pt>
                <c:pt idx="259">
                  <c:v>348.88217097862736</c:v>
                </c:pt>
                <c:pt idx="260">
                  <c:v>349.98973342617853</c:v>
                </c:pt>
                <c:pt idx="261">
                  <c:v>349.98973342617853</c:v>
                </c:pt>
                <c:pt idx="262">
                  <c:v>349.98973342617853</c:v>
                </c:pt>
                <c:pt idx="263">
                  <c:v>351.09729587373033</c:v>
                </c:pt>
                <c:pt idx="264">
                  <c:v>351.09729587373033</c:v>
                </c:pt>
                <c:pt idx="265">
                  <c:v>349.98973342617853</c:v>
                </c:pt>
                <c:pt idx="266">
                  <c:v>351.09729587373033</c:v>
                </c:pt>
                <c:pt idx="267">
                  <c:v>351.09729587373033</c:v>
                </c:pt>
                <c:pt idx="268">
                  <c:v>349.98973342617853</c:v>
                </c:pt>
                <c:pt idx="269">
                  <c:v>351.09729587373033</c:v>
                </c:pt>
                <c:pt idx="270">
                  <c:v>349.98973342617853</c:v>
                </c:pt>
                <c:pt idx="271">
                  <c:v>349.98973342617853</c:v>
                </c:pt>
                <c:pt idx="272">
                  <c:v>349.98973342617853</c:v>
                </c:pt>
                <c:pt idx="273">
                  <c:v>351.09729587373033</c:v>
                </c:pt>
                <c:pt idx="274">
                  <c:v>351.09729587373033</c:v>
                </c:pt>
                <c:pt idx="275">
                  <c:v>351.09729587373033</c:v>
                </c:pt>
                <c:pt idx="276">
                  <c:v>351.09729587373033</c:v>
                </c:pt>
                <c:pt idx="277">
                  <c:v>351.98334583177109</c:v>
                </c:pt>
                <c:pt idx="278">
                  <c:v>351.98334583177109</c:v>
                </c:pt>
                <c:pt idx="279">
                  <c:v>351.09729587373033</c:v>
                </c:pt>
                <c:pt idx="280">
                  <c:v>349.98973342617853</c:v>
                </c:pt>
                <c:pt idx="281">
                  <c:v>351.09729587373033</c:v>
                </c:pt>
                <c:pt idx="282">
                  <c:v>351.09729587373033</c:v>
                </c:pt>
                <c:pt idx="283">
                  <c:v>349.98973342617853</c:v>
                </c:pt>
                <c:pt idx="284">
                  <c:v>351.09729587373033</c:v>
                </c:pt>
                <c:pt idx="285">
                  <c:v>349.98973342617853</c:v>
                </c:pt>
                <c:pt idx="286">
                  <c:v>349.98973342617853</c:v>
                </c:pt>
                <c:pt idx="287">
                  <c:v>348.88217097862736</c:v>
                </c:pt>
                <c:pt idx="288">
                  <c:v>348.88217097862736</c:v>
                </c:pt>
                <c:pt idx="289">
                  <c:v>348.88217097862736</c:v>
                </c:pt>
                <c:pt idx="290">
                  <c:v>348.88217097862736</c:v>
                </c:pt>
                <c:pt idx="291">
                  <c:v>348.88217097862736</c:v>
                </c:pt>
                <c:pt idx="292">
                  <c:v>349.98973342617853</c:v>
                </c:pt>
                <c:pt idx="293">
                  <c:v>349.98973342617853</c:v>
                </c:pt>
                <c:pt idx="294">
                  <c:v>351.09729587373033</c:v>
                </c:pt>
                <c:pt idx="295">
                  <c:v>349.98973342617853</c:v>
                </c:pt>
                <c:pt idx="296">
                  <c:v>349.98973342617853</c:v>
                </c:pt>
                <c:pt idx="297">
                  <c:v>349.98973342617853</c:v>
                </c:pt>
                <c:pt idx="298">
                  <c:v>349.98973342617853</c:v>
                </c:pt>
                <c:pt idx="299">
                  <c:v>349.98973342617853</c:v>
                </c:pt>
                <c:pt idx="300">
                  <c:v>349.98973342617853</c:v>
                </c:pt>
                <c:pt idx="301">
                  <c:v>351.09729587373033</c:v>
                </c:pt>
                <c:pt idx="302">
                  <c:v>351.09729587373033</c:v>
                </c:pt>
                <c:pt idx="303">
                  <c:v>351.09729587373033</c:v>
                </c:pt>
                <c:pt idx="304">
                  <c:v>351.09729587373033</c:v>
                </c:pt>
                <c:pt idx="305">
                  <c:v>349.98973342617853</c:v>
                </c:pt>
                <c:pt idx="306">
                  <c:v>348.88217097862736</c:v>
                </c:pt>
                <c:pt idx="307">
                  <c:v>348.88217097862736</c:v>
                </c:pt>
                <c:pt idx="308">
                  <c:v>349.98973342617853</c:v>
                </c:pt>
                <c:pt idx="309">
                  <c:v>348.88217097862736</c:v>
                </c:pt>
                <c:pt idx="310">
                  <c:v>349.98973342617853</c:v>
                </c:pt>
                <c:pt idx="311">
                  <c:v>349.98973342617853</c:v>
                </c:pt>
                <c:pt idx="312">
                  <c:v>348.88217097862736</c:v>
                </c:pt>
                <c:pt idx="313">
                  <c:v>348.88217097862736</c:v>
                </c:pt>
                <c:pt idx="314">
                  <c:v>349.98973342617853</c:v>
                </c:pt>
                <c:pt idx="315">
                  <c:v>349.98973342617853</c:v>
                </c:pt>
                <c:pt idx="316">
                  <c:v>349.98973342617853</c:v>
                </c:pt>
                <c:pt idx="317">
                  <c:v>349.98973342617853</c:v>
                </c:pt>
                <c:pt idx="318">
                  <c:v>349.98973342617853</c:v>
                </c:pt>
                <c:pt idx="319">
                  <c:v>349.98973342617853</c:v>
                </c:pt>
                <c:pt idx="320">
                  <c:v>351.09729587373033</c:v>
                </c:pt>
                <c:pt idx="321">
                  <c:v>351.09729587373033</c:v>
                </c:pt>
                <c:pt idx="322">
                  <c:v>351.98334583177109</c:v>
                </c:pt>
                <c:pt idx="323">
                  <c:v>351.98334583177109</c:v>
                </c:pt>
                <c:pt idx="324">
                  <c:v>351.09729587373033</c:v>
                </c:pt>
                <c:pt idx="325">
                  <c:v>349.98973342617853</c:v>
                </c:pt>
                <c:pt idx="326">
                  <c:v>349.98973342617853</c:v>
                </c:pt>
                <c:pt idx="327">
                  <c:v>349.98973342617853</c:v>
                </c:pt>
                <c:pt idx="328">
                  <c:v>349.98973342617853</c:v>
                </c:pt>
                <c:pt idx="329">
                  <c:v>349.98973342617853</c:v>
                </c:pt>
                <c:pt idx="330">
                  <c:v>349.98973342617853</c:v>
                </c:pt>
                <c:pt idx="331">
                  <c:v>349.98973342617853</c:v>
                </c:pt>
                <c:pt idx="332">
                  <c:v>349.98973342617853</c:v>
                </c:pt>
                <c:pt idx="333">
                  <c:v>349.98973342617853</c:v>
                </c:pt>
                <c:pt idx="334">
                  <c:v>351.09729587373033</c:v>
                </c:pt>
                <c:pt idx="335">
                  <c:v>349.98973342617853</c:v>
                </c:pt>
                <c:pt idx="336">
                  <c:v>349.98973342617853</c:v>
                </c:pt>
                <c:pt idx="337">
                  <c:v>349.98973342617853</c:v>
                </c:pt>
                <c:pt idx="338">
                  <c:v>349.98973342617853</c:v>
                </c:pt>
                <c:pt idx="339">
                  <c:v>351.09729587373033</c:v>
                </c:pt>
                <c:pt idx="340">
                  <c:v>351.09729587373033</c:v>
                </c:pt>
                <c:pt idx="341">
                  <c:v>351.09729587373033</c:v>
                </c:pt>
                <c:pt idx="342">
                  <c:v>351.09729587373033</c:v>
                </c:pt>
                <c:pt idx="343">
                  <c:v>349.98973342617853</c:v>
                </c:pt>
                <c:pt idx="344">
                  <c:v>349.98973342617853</c:v>
                </c:pt>
                <c:pt idx="345">
                  <c:v>351.09729587373033</c:v>
                </c:pt>
                <c:pt idx="346">
                  <c:v>349.98973342617853</c:v>
                </c:pt>
                <c:pt idx="347">
                  <c:v>349.98973342617853</c:v>
                </c:pt>
                <c:pt idx="348">
                  <c:v>349.98973342617853</c:v>
                </c:pt>
                <c:pt idx="349">
                  <c:v>349.98973342617853</c:v>
                </c:pt>
              </c:numCache>
            </c:numRef>
          </c:yVal>
          <c:smooth val="0"/>
        </c:ser>
        <c:ser>
          <c:idx val="2"/>
          <c:order val="5"/>
          <c:tx>
            <c:v>tap 1</c:v>
          </c:tx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A80FSV!$U$4:$U$980</c:f>
              <c:numCache>
                <c:formatCode>General</c:formatCode>
                <c:ptCount val="977"/>
                <c:pt idx="0">
                  <c:v>0</c:v>
                </c:pt>
                <c:pt idx="1">
                  <c:v>0</c:v>
                </c:pt>
                <c:pt idx="2">
                  <c:v>3.9872248111843196</c:v>
                </c:pt>
                <c:pt idx="3">
                  <c:v>3.9872248111843196</c:v>
                </c:pt>
                <c:pt idx="4">
                  <c:v>3.9872248111843196</c:v>
                </c:pt>
                <c:pt idx="5">
                  <c:v>3.9872248111843196</c:v>
                </c:pt>
                <c:pt idx="6">
                  <c:v>3.9872248111843196</c:v>
                </c:pt>
                <c:pt idx="7">
                  <c:v>5.0947872587355088</c:v>
                </c:pt>
                <c:pt idx="8">
                  <c:v>3.9872248111843196</c:v>
                </c:pt>
                <c:pt idx="9">
                  <c:v>5.0947872587355088</c:v>
                </c:pt>
                <c:pt idx="10">
                  <c:v>3.9872248111843196</c:v>
                </c:pt>
                <c:pt idx="11">
                  <c:v>3.9872248111843196</c:v>
                </c:pt>
                <c:pt idx="12">
                  <c:v>3.9872248111843196</c:v>
                </c:pt>
                <c:pt idx="13">
                  <c:v>3.9872248111843196</c:v>
                </c:pt>
                <c:pt idx="14">
                  <c:v>5.0947872587355088</c:v>
                </c:pt>
                <c:pt idx="15">
                  <c:v>5.0947872587355088</c:v>
                </c:pt>
                <c:pt idx="16">
                  <c:v>5.0947872587355088</c:v>
                </c:pt>
                <c:pt idx="17">
                  <c:v>5.0947872587355088</c:v>
                </c:pt>
                <c:pt idx="18">
                  <c:v>5.0947872587355088</c:v>
                </c:pt>
                <c:pt idx="19">
                  <c:v>5.9808372167764698</c:v>
                </c:pt>
                <c:pt idx="20">
                  <c:v>5.9808372167764698</c:v>
                </c:pt>
                <c:pt idx="21">
                  <c:v>5.9808372167764698</c:v>
                </c:pt>
                <c:pt idx="22">
                  <c:v>5.0947872587355088</c:v>
                </c:pt>
                <c:pt idx="23">
                  <c:v>5.9808372167764698</c:v>
                </c:pt>
                <c:pt idx="24">
                  <c:v>5.9808372167764698</c:v>
                </c:pt>
                <c:pt idx="25">
                  <c:v>5.9808372167764698</c:v>
                </c:pt>
                <c:pt idx="26">
                  <c:v>5.0947872587355088</c:v>
                </c:pt>
                <c:pt idx="27">
                  <c:v>5.9808372167764698</c:v>
                </c:pt>
                <c:pt idx="28">
                  <c:v>7.0883996643276781</c:v>
                </c:pt>
                <c:pt idx="29">
                  <c:v>9.0820120699198323</c:v>
                </c:pt>
                <c:pt idx="30">
                  <c:v>8.1959621118788739</c:v>
                </c:pt>
                <c:pt idx="31">
                  <c:v>10.189574517471041</c:v>
                </c:pt>
                <c:pt idx="32">
                  <c:v>14.176799328655354</c:v>
                </c:pt>
                <c:pt idx="33">
                  <c:v>16.391924223757744</c:v>
                </c:pt>
                <c:pt idx="34">
                  <c:v>16.391924223757744</c:v>
                </c:pt>
                <c:pt idx="35">
                  <c:v>21.486711482493245</c:v>
                </c:pt>
                <c:pt idx="36">
                  <c:v>23.480323888085401</c:v>
                </c:pt>
                <c:pt idx="37">
                  <c:v>24.587886335636625</c:v>
                </c:pt>
                <c:pt idx="38">
                  <c:v>24.587886335636625</c:v>
                </c:pt>
                <c:pt idx="39">
                  <c:v>19.493099076901078</c:v>
                </c:pt>
                <c:pt idx="40">
                  <c:v>20.379149034942053</c:v>
                </c:pt>
                <c:pt idx="41">
                  <c:v>21.486711482493245</c:v>
                </c:pt>
                <c:pt idx="42">
                  <c:v>22.594273930044476</c:v>
                </c:pt>
                <c:pt idx="43">
                  <c:v>21.486711482493245</c:v>
                </c:pt>
                <c:pt idx="44">
                  <c:v>19.493099076901078</c:v>
                </c:pt>
                <c:pt idx="45">
                  <c:v>18.385536629349883</c:v>
                </c:pt>
                <c:pt idx="46">
                  <c:v>20.379149034942053</c:v>
                </c:pt>
                <c:pt idx="47">
                  <c:v>21.486711482493245</c:v>
                </c:pt>
                <c:pt idx="48">
                  <c:v>21.486711482493245</c:v>
                </c:pt>
                <c:pt idx="49">
                  <c:v>21.486711482493245</c:v>
                </c:pt>
                <c:pt idx="50">
                  <c:v>25.473936293677582</c:v>
                </c:pt>
                <c:pt idx="51">
                  <c:v>24.587886335636625</c:v>
                </c:pt>
                <c:pt idx="52">
                  <c:v>24.587886335636625</c:v>
                </c:pt>
                <c:pt idx="53">
                  <c:v>23.480323888085401</c:v>
                </c:pt>
                <c:pt idx="54">
                  <c:v>27.689061188779981</c:v>
                </c:pt>
                <c:pt idx="55">
                  <c:v>23.480323888085401</c:v>
                </c:pt>
                <c:pt idx="56">
                  <c:v>22.594273930044476</c:v>
                </c:pt>
                <c:pt idx="57">
                  <c:v>26.581498741228781</c:v>
                </c:pt>
                <c:pt idx="58">
                  <c:v>23.480323888085401</c:v>
                </c:pt>
                <c:pt idx="59">
                  <c:v>27.689061188779981</c:v>
                </c:pt>
                <c:pt idx="60">
                  <c:v>28.575111146820927</c:v>
                </c:pt>
                <c:pt idx="61">
                  <c:v>27.689061188779981</c:v>
                </c:pt>
                <c:pt idx="62">
                  <c:v>25.473936293677582</c:v>
                </c:pt>
                <c:pt idx="63">
                  <c:v>24.587886335636625</c:v>
                </c:pt>
                <c:pt idx="64">
                  <c:v>26.581498741228781</c:v>
                </c:pt>
                <c:pt idx="65">
                  <c:v>27.689061188779981</c:v>
                </c:pt>
                <c:pt idx="66">
                  <c:v>28.575111146820927</c:v>
                </c:pt>
                <c:pt idx="67">
                  <c:v>28.575111146820927</c:v>
                </c:pt>
                <c:pt idx="68">
                  <c:v>29.682673594372119</c:v>
                </c:pt>
                <c:pt idx="69">
                  <c:v>31.676285999964296</c:v>
                </c:pt>
                <c:pt idx="70">
                  <c:v>30.790236041923293</c:v>
                </c:pt>
                <c:pt idx="71">
                  <c:v>32.783848447515474</c:v>
                </c:pt>
                <c:pt idx="72">
                  <c:v>31.676285999964296</c:v>
                </c:pt>
                <c:pt idx="73">
                  <c:v>30.790236041923293</c:v>
                </c:pt>
                <c:pt idx="74">
                  <c:v>31.676285999964296</c:v>
                </c:pt>
                <c:pt idx="75">
                  <c:v>34.777460853107627</c:v>
                </c:pt>
                <c:pt idx="76">
                  <c:v>29.682673594372119</c:v>
                </c:pt>
                <c:pt idx="77">
                  <c:v>29.682673594372119</c:v>
                </c:pt>
                <c:pt idx="78">
                  <c:v>30.790236041923293</c:v>
                </c:pt>
                <c:pt idx="79">
                  <c:v>28.575111146820927</c:v>
                </c:pt>
                <c:pt idx="80">
                  <c:v>29.682673594372119</c:v>
                </c:pt>
                <c:pt idx="81">
                  <c:v>31.676285999964296</c:v>
                </c:pt>
                <c:pt idx="82">
                  <c:v>31.676285999964296</c:v>
                </c:pt>
                <c:pt idx="83">
                  <c:v>30.790236041923293</c:v>
                </c:pt>
                <c:pt idx="84">
                  <c:v>31.676285999964296</c:v>
                </c:pt>
                <c:pt idx="85">
                  <c:v>28.575111146820927</c:v>
                </c:pt>
                <c:pt idx="86">
                  <c:v>30.790236041923293</c:v>
                </c:pt>
                <c:pt idx="87">
                  <c:v>31.676285999964296</c:v>
                </c:pt>
                <c:pt idx="88">
                  <c:v>28.575111146820927</c:v>
                </c:pt>
                <c:pt idx="89">
                  <c:v>29.682673594372119</c:v>
                </c:pt>
                <c:pt idx="90">
                  <c:v>28.575111146820927</c:v>
                </c:pt>
                <c:pt idx="91">
                  <c:v>28.575111146820927</c:v>
                </c:pt>
                <c:pt idx="92">
                  <c:v>30.790236041923293</c:v>
                </c:pt>
                <c:pt idx="93">
                  <c:v>29.682673594372119</c:v>
                </c:pt>
                <c:pt idx="94">
                  <c:v>30.790236041923293</c:v>
                </c:pt>
                <c:pt idx="95">
                  <c:v>31.676285999964296</c:v>
                </c:pt>
                <c:pt idx="96">
                  <c:v>27.689061188779981</c:v>
                </c:pt>
                <c:pt idx="97">
                  <c:v>28.575111146820927</c:v>
                </c:pt>
                <c:pt idx="98">
                  <c:v>30.790236041923293</c:v>
                </c:pt>
                <c:pt idx="99">
                  <c:v>29.682673594372119</c:v>
                </c:pt>
                <c:pt idx="100">
                  <c:v>31.676285999964296</c:v>
                </c:pt>
                <c:pt idx="101">
                  <c:v>29.682673594372119</c:v>
                </c:pt>
                <c:pt idx="102">
                  <c:v>29.682673594372119</c:v>
                </c:pt>
                <c:pt idx="103">
                  <c:v>31.676285999964296</c:v>
                </c:pt>
                <c:pt idx="104">
                  <c:v>31.676285999964296</c:v>
                </c:pt>
                <c:pt idx="105">
                  <c:v>30.790236041923293</c:v>
                </c:pt>
                <c:pt idx="106">
                  <c:v>30.790236041923293</c:v>
                </c:pt>
                <c:pt idx="107">
                  <c:v>30.790236041923293</c:v>
                </c:pt>
                <c:pt idx="108">
                  <c:v>31.676285999964296</c:v>
                </c:pt>
                <c:pt idx="109">
                  <c:v>32.783848447515474</c:v>
                </c:pt>
                <c:pt idx="110">
                  <c:v>32.783848447515474</c:v>
                </c:pt>
                <c:pt idx="111">
                  <c:v>31.676285999964296</c:v>
                </c:pt>
                <c:pt idx="112">
                  <c:v>31.676285999964296</c:v>
                </c:pt>
                <c:pt idx="113">
                  <c:v>29.682673594372119</c:v>
                </c:pt>
                <c:pt idx="114">
                  <c:v>31.676285999964296</c:v>
                </c:pt>
                <c:pt idx="115">
                  <c:v>31.676285999964296</c:v>
                </c:pt>
                <c:pt idx="116">
                  <c:v>28.575111146820927</c:v>
                </c:pt>
                <c:pt idx="117">
                  <c:v>33.669898405556445</c:v>
                </c:pt>
                <c:pt idx="118">
                  <c:v>34.777460853107627</c:v>
                </c:pt>
                <c:pt idx="119">
                  <c:v>26.581498741228781</c:v>
                </c:pt>
                <c:pt idx="120">
                  <c:v>35.885023300658851</c:v>
                </c:pt>
                <c:pt idx="121">
                  <c:v>32.783848447515474</c:v>
                </c:pt>
                <c:pt idx="122">
                  <c:v>29.682673594372119</c:v>
                </c:pt>
                <c:pt idx="123">
                  <c:v>32.783848447515474</c:v>
                </c:pt>
                <c:pt idx="124">
                  <c:v>32.783848447515474</c:v>
                </c:pt>
                <c:pt idx="125">
                  <c:v>33.669898405556445</c:v>
                </c:pt>
                <c:pt idx="126">
                  <c:v>28.575111146820927</c:v>
                </c:pt>
                <c:pt idx="127">
                  <c:v>31.676285999964296</c:v>
                </c:pt>
                <c:pt idx="128">
                  <c:v>31.676285999964296</c:v>
                </c:pt>
                <c:pt idx="129">
                  <c:v>33.669898405556445</c:v>
                </c:pt>
                <c:pt idx="130">
                  <c:v>30.790236041923293</c:v>
                </c:pt>
                <c:pt idx="131">
                  <c:v>29.682673594372119</c:v>
                </c:pt>
                <c:pt idx="132">
                  <c:v>32.783848447515474</c:v>
                </c:pt>
                <c:pt idx="133">
                  <c:v>33.669898405556445</c:v>
                </c:pt>
                <c:pt idx="134">
                  <c:v>28.575111146820927</c:v>
                </c:pt>
                <c:pt idx="135">
                  <c:v>32.783848447515474</c:v>
                </c:pt>
                <c:pt idx="136">
                  <c:v>30.790236041923293</c:v>
                </c:pt>
                <c:pt idx="137">
                  <c:v>32.783848447515474</c:v>
                </c:pt>
                <c:pt idx="138">
                  <c:v>33.669898405556445</c:v>
                </c:pt>
                <c:pt idx="139">
                  <c:v>30.790236041923293</c:v>
                </c:pt>
                <c:pt idx="140">
                  <c:v>33.669898405556445</c:v>
                </c:pt>
                <c:pt idx="141">
                  <c:v>28.575111146820927</c:v>
                </c:pt>
                <c:pt idx="142">
                  <c:v>37.878635706251011</c:v>
                </c:pt>
                <c:pt idx="143">
                  <c:v>33.669898405556445</c:v>
                </c:pt>
                <c:pt idx="144">
                  <c:v>33.669898405556445</c:v>
                </c:pt>
                <c:pt idx="145">
                  <c:v>31.676285999964296</c:v>
                </c:pt>
                <c:pt idx="146">
                  <c:v>32.783848447515474</c:v>
                </c:pt>
                <c:pt idx="147">
                  <c:v>33.669898405556445</c:v>
                </c:pt>
                <c:pt idx="148">
                  <c:v>32.783848447515474</c:v>
                </c:pt>
                <c:pt idx="149">
                  <c:v>31.676285999964296</c:v>
                </c:pt>
                <c:pt idx="150">
                  <c:v>34.777460853107627</c:v>
                </c:pt>
                <c:pt idx="151">
                  <c:v>33.669898405556445</c:v>
                </c:pt>
                <c:pt idx="152">
                  <c:v>34.777460853107627</c:v>
                </c:pt>
                <c:pt idx="153">
                  <c:v>31.676285999964296</c:v>
                </c:pt>
                <c:pt idx="154">
                  <c:v>30.790236041923293</c:v>
                </c:pt>
                <c:pt idx="155">
                  <c:v>27.689061188779981</c:v>
                </c:pt>
                <c:pt idx="156">
                  <c:v>32.783848447515474</c:v>
                </c:pt>
                <c:pt idx="157">
                  <c:v>32.783848447515474</c:v>
                </c:pt>
                <c:pt idx="158">
                  <c:v>32.783848447515474</c:v>
                </c:pt>
                <c:pt idx="159">
                  <c:v>29.682673594372119</c:v>
                </c:pt>
                <c:pt idx="160">
                  <c:v>30.790236041923293</c:v>
                </c:pt>
                <c:pt idx="161">
                  <c:v>32.783848447515474</c:v>
                </c:pt>
                <c:pt idx="162">
                  <c:v>33.669898405556445</c:v>
                </c:pt>
                <c:pt idx="163">
                  <c:v>30.790236041923293</c:v>
                </c:pt>
                <c:pt idx="164">
                  <c:v>35.885023300658851</c:v>
                </c:pt>
                <c:pt idx="165">
                  <c:v>33.669898405556445</c:v>
                </c:pt>
                <c:pt idx="166">
                  <c:v>35.885023300658851</c:v>
                </c:pt>
                <c:pt idx="167">
                  <c:v>33.669898405556445</c:v>
                </c:pt>
                <c:pt idx="168">
                  <c:v>33.669898405556445</c:v>
                </c:pt>
                <c:pt idx="169">
                  <c:v>33.669898405556445</c:v>
                </c:pt>
                <c:pt idx="170">
                  <c:v>32.783848447515474</c:v>
                </c:pt>
                <c:pt idx="171">
                  <c:v>30.790236041923293</c:v>
                </c:pt>
                <c:pt idx="172">
                  <c:v>35.885023300658851</c:v>
                </c:pt>
                <c:pt idx="173">
                  <c:v>32.783848447515474</c:v>
                </c:pt>
                <c:pt idx="174">
                  <c:v>33.669898405556445</c:v>
                </c:pt>
                <c:pt idx="175">
                  <c:v>33.669898405556445</c:v>
                </c:pt>
                <c:pt idx="176">
                  <c:v>33.669898405556445</c:v>
                </c:pt>
                <c:pt idx="177">
                  <c:v>32.783848447515474</c:v>
                </c:pt>
                <c:pt idx="178">
                  <c:v>32.783848447515474</c:v>
                </c:pt>
                <c:pt idx="179">
                  <c:v>36.771073258699815</c:v>
                </c:pt>
                <c:pt idx="180">
                  <c:v>31.676285999964296</c:v>
                </c:pt>
                <c:pt idx="181">
                  <c:v>31.676285999964296</c:v>
                </c:pt>
                <c:pt idx="182">
                  <c:v>32.783848447515474</c:v>
                </c:pt>
                <c:pt idx="183">
                  <c:v>34.777460853107627</c:v>
                </c:pt>
                <c:pt idx="184">
                  <c:v>32.783848447515474</c:v>
                </c:pt>
                <c:pt idx="185">
                  <c:v>34.777460853107627</c:v>
                </c:pt>
                <c:pt idx="186">
                  <c:v>33.669898405556445</c:v>
                </c:pt>
                <c:pt idx="187">
                  <c:v>32.783848447515474</c:v>
                </c:pt>
                <c:pt idx="188">
                  <c:v>34.777460853107627</c:v>
                </c:pt>
                <c:pt idx="189">
                  <c:v>33.669898405556445</c:v>
                </c:pt>
                <c:pt idx="190">
                  <c:v>31.676285999964296</c:v>
                </c:pt>
                <c:pt idx="191">
                  <c:v>33.669898405556445</c:v>
                </c:pt>
                <c:pt idx="192">
                  <c:v>33.669898405556445</c:v>
                </c:pt>
                <c:pt idx="193">
                  <c:v>34.777460853107627</c:v>
                </c:pt>
                <c:pt idx="194">
                  <c:v>34.777460853107627</c:v>
                </c:pt>
                <c:pt idx="195">
                  <c:v>33.669898405556445</c:v>
                </c:pt>
                <c:pt idx="196">
                  <c:v>34.777460853107627</c:v>
                </c:pt>
                <c:pt idx="197">
                  <c:v>33.669898405556445</c:v>
                </c:pt>
                <c:pt idx="198">
                  <c:v>35.885023300658851</c:v>
                </c:pt>
                <c:pt idx="199">
                  <c:v>34.777460853107627</c:v>
                </c:pt>
                <c:pt idx="200">
                  <c:v>34.777460853107627</c:v>
                </c:pt>
                <c:pt idx="201">
                  <c:v>36.771073258699815</c:v>
                </c:pt>
                <c:pt idx="202">
                  <c:v>33.669898405556445</c:v>
                </c:pt>
                <c:pt idx="203">
                  <c:v>36.771073258699815</c:v>
                </c:pt>
                <c:pt idx="204">
                  <c:v>34.777460853107627</c:v>
                </c:pt>
                <c:pt idx="205">
                  <c:v>32.783848447515474</c:v>
                </c:pt>
                <c:pt idx="206">
                  <c:v>34.777460853107627</c:v>
                </c:pt>
                <c:pt idx="207">
                  <c:v>33.669898405556445</c:v>
                </c:pt>
                <c:pt idx="208">
                  <c:v>35.885023300658851</c:v>
                </c:pt>
                <c:pt idx="209">
                  <c:v>30.790236041923293</c:v>
                </c:pt>
                <c:pt idx="210">
                  <c:v>35.885023300658851</c:v>
                </c:pt>
                <c:pt idx="211">
                  <c:v>34.777460853107627</c:v>
                </c:pt>
                <c:pt idx="212">
                  <c:v>33.669898405556445</c:v>
                </c:pt>
                <c:pt idx="213">
                  <c:v>37.878635706251011</c:v>
                </c:pt>
                <c:pt idx="214">
                  <c:v>34.777460853107627</c:v>
                </c:pt>
                <c:pt idx="215">
                  <c:v>34.777460853107627</c:v>
                </c:pt>
                <c:pt idx="216">
                  <c:v>33.669898405556445</c:v>
                </c:pt>
                <c:pt idx="217">
                  <c:v>34.777460853107627</c:v>
                </c:pt>
                <c:pt idx="218">
                  <c:v>32.783848447515474</c:v>
                </c:pt>
                <c:pt idx="219">
                  <c:v>35.885023300658851</c:v>
                </c:pt>
                <c:pt idx="220">
                  <c:v>34.777460853107627</c:v>
                </c:pt>
                <c:pt idx="221">
                  <c:v>40.979810559394309</c:v>
                </c:pt>
                <c:pt idx="222">
                  <c:v>34.777460853107627</c:v>
                </c:pt>
                <c:pt idx="223">
                  <c:v>34.777460853107627</c:v>
                </c:pt>
                <c:pt idx="224">
                  <c:v>32.783848447515474</c:v>
                </c:pt>
                <c:pt idx="225">
                  <c:v>36.771073258699815</c:v>
                </c:pt>
                <c:pt idx="226">
                  <c:v>33.669898405556445</c:v>
                </c:pt>
                <c:pt idx="227">
                  <c:v>32.783848447515474</c:v>
                </c:pt>
                <c:pt idx="228">
                  <c:v>34.777460853107627</c:v>
                </c:pt>
                <c:pt idx="229">
                  <c:v>34.777460853107627</c:v>
                </c:pt>
                <c:pt idx="230">
                  <c:v>34.777460853107627</c:v>
                </c:pt>
                <c:pt idx="231">
                  <c:v>33.669898405556445</c:v>
                </c:pt>
                <c:pt idx="232">
                  <c:v>32.783848447515474</c:v>
                </c:pt>
                <c:pt idx="233">
                  <c:v>30.790236041923293</c:v>
                </c:pt>
                <c:pt idx="234">
                  <c:v>32.783848447515474</c:v>
                </c:pt>
                <c:pt idx="235">
                  <c:v>32.783848447515474</c:v>
                </c:pt>
                <c:pt idx="236">
                  <c:v>31.676285999964296</c:v>
                </c:pt>
                <c:pt idx="237">
                  <c:v>31.676285999964296</c:v>
                </c:pt>
                <c:pt idx="238">
                  <c:v>34.777460853107627</c:v>
                </c:pt>
                <c:pt idx="239">
                  <c:v>34.777460853107627</c:v>
                </c:pt>
                <c:pt idx="240">
                  <c:v>31.676285999964296</c:v>
                </c:pt>
                <c:pt idx="241">
                  <c:v>34.777460853107627</c:v>
                </c:pt>
                <c:pt idx="242">
                  <c:v>34.777460853107627</c:v>
                </c:pt>
                <c:pt idx="243">
                  <c:v>36.771073258699815</c:v>
                </c:pt>
                <c:pt idx="244">
                  <c:v>34.777460853107627</c:v>
                </c:pt>
                <c:pt idx="245">
                  <c:v>33.669898405556445</c:v>
                </c:pt>
                <c:pt idx="246">
                  <c:v>33.669898405556445</c:v>
                </c:pt>
                <c:pt idx="247">
                  <c:v>33.669898405556445</c:v>
                </c:pt>
                <c:pt idx="248">
                  <c:v>34.777460853107627</c:v>
                </c:pt>
                <c:pt idx="249">
                  <c:v>34.777460853107627</c:v>
                </c:pt>
                <c:pt idx="250">
                  <c:v>31.676285999964296</c:v>
                </c:pt>
                <c:pt idx="251">
                  <c:v>32.783848447515474</c:v>
                </c:pt>
                <c:pt idx="252">
                  <c:v>34.777460853107627</c:v>
                </c:pt>
                <c:pt idx="253">
                  <c:v>34.777460853107627</c:v>
                </c:pt>
                <c:pt idx="254">
                  <c:v>33.669898405556445</c:v>
                </c:pt>
                <c:pt idx="255">
                  <c:v>33.669898405556445</c:v>
                </c:pt>
                <c:pt idx="256">
                  <c:v>32.783848447515474</c:v>
                </c:pt>
                <c:pt idx="257">
                  <c:v>33.669898405556445</c:v>
                </c:pt>
                <c:pt idx="258">
                  <c:v>34.777460853107627</c:v>
                </c:pt>
                <c:pt idx="259">
                  <c:v>29.682673594372119</c:v>
                </c:pt>
                <c:pt idx="260">
                  <c:v>35.885023300658851</c:v>
                </c:pt>
                <c:pt idx="261">
                  <c:v>37.878635706251011</c:v>
                </c:pt>
                <c:pt idx="262">
                  <c:v>36.771073258699815</c:v>
                </c:pt>
                <c:pt idx="263">
                  <c:v>35.885023300658851</c:v>
                </c:pt>
                <c:pt idx="264">
                  <c:v>33.669898405556445</c:v>
                </c:pt>
                <c:pt idx="265">
                  <c:v>36.771073258699815</c:v>
                </c:pt>
                <c:pt idx="266">
                  <c:v>33.669898405556445</c:v>
                </c:pt>
                <c:pt idx="267">
                  <c:v>35.885023300658851</c:v>
                </c:pt>
                <c:pt idx="268">
                  <c:v>32.783848447515474</c:v>
                </c:pt>
                <c:pt idx="269">
                  <c:v>33.669898405556445</c:v>
                </c:pt>
                <c:pt idx="270">
                  <c:v>35.885023300658851</c:v>
                </c:pt>
                <c:pt idx="271">
                  <c:v>33.669898405556445</c:v>
                </c:pt>
                <c:pt idx="272">
                  <c:v>32.783848447515474</c:v>
                </c:pt>
                <c:pt idx="273">
                  <c:v>32.783848447515474</c:v>
                </c:pt>
                <c:pt idx="274">
                  <c:v>31.676285999964296</c:v>
                </c:pt>
                <c:pt idx="275">
                  <c:v>29.682673594372119</c:v>
                </c:pt>
                <c:pt idx="276">
                  <c:v>32.783848447515474</c:v>
                </c:pt>
                <c:pt idx="277">
                  <c:v>35.885023300658851</c:v>
                </c:pt>
                <c:pt idx="278">
                  <c:v>39.872248111843142</c:v>
                </c:pt>
                <c:pt idx="279">
                  <c:v>32.783848447515474</c:v>
                </c:pt>
                <c:pt idx="280">
                  <c:v>32.783848447515474</c:v>
                </c:pt>
                <c:pt idx="281">
                  <c:v>34.777460853107627</c:v>
                </c:pt>
                <c:pt idx="282">
                  <c:v>32.783848447515474</c:v>
                </c:pt>
                <c:pt idx="283">
                  <c:v>35.885023300658851</c:v>
                </c:pt>
                <c:pt idx="284">
                  <c:v>34.777460853107627</c:v>
                </c:pt>
                <c:pt idx="285">
                  <c:v>33.669898405556445</c:v>
                </c:pt>
                <c:pt idx="286">
                  <c:v>34.777460853107627</c:v>
                </c:pt>
                <c:pt idx="287">
                  <c:v>33.669898405556445</c:v>
                </c:pt>
                <c:pt idx="288">
                  <c:v>35.885023300658851</c:v>
                </c:pt>
                <c:pt idx="289">
                  <c:v>33.669898405556445</c:v>
                </c:pt>
                <c:pt idx="290">
                  <c:v>35.885023300658851</c:v>
                </c:pt>
                <c:pt idx="291">
                  <c:v>33.669898405556445</c:v>
                </c:pt>
                <c:pt idx="292">
                  <c:v>34.777460853107627</c:v>
                </c:pt>
                <c:pt idx="293">
                  <c:v>32.783848447515474</c:v>
                </c:pt>
                <c:pt idx="294">
                  <c:v>35.885023300658851</c:v>
                </c:pt>
                <c:pt idx="295">
                  <c:v>34.777460853107627</c:v>
                </c:pt>
                <c:pt idx="296">
                  <c:v>34.777460853107627</c:v>
                </c:pt>
                <c:pt idx="297">
                  <c:v>34.777460853107627</c:v>
                </c:pt>
                <c:pt idx="298">
                  <c:v>35.885023300658851</c:v>
                </c:pt>
                <c:pt idx="299">
                  <c:v>31.676285999964296</c:v>
                </c:pt>
                <c:pt idx="300">
                  <c:v>35.885023300658851</c:v>
                </c:pt>
                <c:pt idx="301">
                  <c:v>31.676285999964296</c:v>
                </c:pt>
                <c:pt idx="302">
                  <c:v>34.777460853107627</c:v>
                </c:pt>
                <c:pt idx="303">
                  <c:v>34.777460853107627</c:v>
                </c:pt>
                <c:pt idx="304">
                  <c:v>34.777460853107627</c:v>
                </c:pt>
                <c:pt idx="305">
                  <c:v>38.986198153802178</c:v>
                </c:pt>
                <c:pt idx="306">
                  <c:v>34.777460853107627</c:v>
                </c:pt>
                <c:pt idx="307">
                  <c:v>34.777460853107627</c:v>
                </c:pt>
                <c:pt idx="308">
                  <c:v>35.885023300658851</c:v>
                </c:pt>
                <c:pt idx="309">
                  <c:v>33.669898405556445</c:v>
                </c:pt>
                <c:pt idx="310">
                  <c:v>35.885023300658851</c:v>
                </c:pt>
                <c:pt idx="311">
                  <c:v>35.885023300658851</c:v>
                </c:pt>
                <c:pt idx="312">
                  <c:v>31.676285999964296</c:v>
                </c:pt>
                <c:pt idx="313">
                  <c:v>34.777460853107627</c:v>
                </c:pt>
                <c:pt idx="314">
                  <c:v>33.669898405556445</c:v>
                </c:pt>
                <c:pt idx="315">
                  <c:v>35.885023300658851</c:v>
                </c:pt>
                <c:pt idx="316">
                  <c:v>39.872248111843142</c:v>
                </c:pt>
                <c:pt idx="317">
                  <c:v>37.878635706251011</c:v>
                </c:pt>
                <c:pt idx="318">
                  <c:v>33.669898405556445</c:v>
                </c:pt>
                <c:pt idx="319">
                  <c:v>32.783848447515474</c:v>
                </c:pt>
                <c:pt idx="320">
                  <c:v>33.669898405556445</c:v>
                </c:pt>
                <c:pt idx="321">
                  <c:v>31.676285999964296</c:v>
                </c:pt>
                <c:pt idx="322">
                  <c:v>32.783848447515474</c:v>
                </c:pt>
                <c:pt idx="323">
                  <c:v>33.669898405556445</c:v>
                </c:pt>
                <c:pt idx="324">
                  <c:v>30.790236041923293</c:v>
                </c:pt>
                <c:pt idx="325">
                  <c:v>32.783848447515474</c:v>
                </c:pt>
                <c:pt idx="326">
                  <c:v>35.885023300658851</c:v>
                </c:pt>
                <c:pt idx="327">
                  <c:v>35.885023300658851</c:v>
                </c:pt>
                <c:pt idx="328">
                  <c:v>33.669898405556445</c:v>
                </c:pt>
                <c:pt idx="329">
                  <c:v>36.771073258699815</c:v>
                </c:pt>
                <c:pt idx="330">
                  <c:v>35.885023300658851</c:v>
                </c:pt>
                <c:pt idx="331">
                  <c:v>36.771073258699815</c:v>
                </c:pt>
                <c:pt idx="332">
                  <c:v>34.777460853107627</c:v>
                </c:pt>
                <c:pt idx="333">
                  <c:v>33.669898405556445</c:v>
                </c:pt>
                <c:pt idx="334">
                  <c:v>34.777460853107627</c:v>
                </c:pt>
                <c:pt idx="335">
                  <c:v>33.669898405556445</c:v>
                </c:pt>
                <c:pt idx="336">
                  <c:v>33.669898405556445</c:v>
                </c:pt>
                <c:pt idx="337">
                  <c:v>34.777460853107627</c:v>
                </c:pt>
                <c:pt idx="338">
                  <c:v>31.676285999964296</c:v>
                </c:pt>
                <c:pt idx="339">
                  <c:v>34.777460853107627</c:v>
                </c:pt>
                <c:pt idx="340">
                  <c:v>34.777460853107627</c:v>
                </c:pt>
                <c:pt idx="341">
                  <c:v>34.777460853107627</c:v>
                </c:pt>
                <c:pt idx="342">
                  <c:v>34.777460853107627</c:v>
                </c:pt>
                <c:pt idx="343">
                  <c:v>34.777460853107627</c:v>
                </c:pt>
                <c:pt idx="344">
                  <c:v>34.777460853107627</c:v>
                </c:pt>
                <c:pt idx="345">
                  <c:v>34.777460853107627</c:v>
                </c:pt>
                <c:pt idx="346">
                  <c:v>34.777460853107627</c:v>
                </c:pt>
                <c:pt idx="347">
                  <c:v>34.777460853107627</c:v>
                </c:pt>
                <c:pt idx="348">
                  <c:v>37.878635706251011</c:v>
                </c:pt>
                <c:pt idx="349">
                  <c:v>33.669898405556445</c:v>
                </c:pt>
                <c:pt idx="350">
                  <c:v>31.676285999964296</c:v>
                </c:pt>
                <c:pt idx="351">
                  <c:v>34.777460853107627</c:v>
                </c:pt>
                <c:pt idx="352">
                  <c:v>33.669898405556445</c:v>
                </c:pt>
                <c:pt idx="353">
                  <c:v>35.885023300658851</c:v>
                </c:pt>
                <c:pt idx="354">
                  <c:v>30.790236041923293</c:v>
                </c:pt>
                <c:pt idx="355">
                  <c:v>34.777460853107627</c:v>
                </c:pt>
                <c:pt idx="356">
                  <c:v>35.885023300658851</c:v>
                </c:pt>
                <c:pt idx="357">
                  <c:v>35.885023300658851</c:v>
                </c:pt>
                <c:pt idx="358">
                  <c:v>32.783848447515474</c:v>
                </c:pt>
                <c:pt idx="359">
                  <c:v>33.669898405556445</c:v>
                </c:pt>
                <c:pt idx="360">
                  <c:v>34.777460853107627</c:v>
                </c:pt>
                <c:pt idx="361">
                  <c:v>35.885023300658851</c:v>
                </c:pt>
                <c:pt idx="362">
                  <c:v>34.777460853107627</c:v>
                </c:pt>
                <c:pt idx="363">
                  <c:v>31.676285999964296</c:v>
                </c:pt>
                <c:pt idx="364">
                  <c:v>29.682673594372119</c:v>
                </c:pt>
                <c:pt idx="365">
                  <c:v>34.777460853107627</c:v>
                </c:pt>
                <c:pt idx="366">
                  <c:v>31.676285999964296</c:v>
                </c:pt>
                <c:pt idx="367">
                  <c:v>33.669898405556445</c:v>
                </c:pt>
                <c:pt idx="368">
                  <c:v>33.669898405556445</c:v>
                </c:pt>
                <c:pt idx="369">
                  <c:v>32.783848447515474</c:v>
                </c:pt>
                <c:pt idx="370">
                  <c:v>32.783848447515474</c:v>
                </c:pt>
                <c:pt idx="371">
                  <c:v>35.885023300658851</c:v>
                </c:pt>
                <c:pt idx="372">
                  <c:v>33.669898405556445</c:v>
                </c:pt>
                <c:pt idx="373">
                  <c:v>34.777460853107627</c:v>
                </c:pt>
                <c:pt idx="374">
                  <c:v>30.790236041923293</c:v>
                </c:pt>
                <c:pt idx="375">
                  <c:v>36.771073258699815</c:v>
                </c:pt>
                <c:pt idx="376">
                  <c:v>34.777460853107627</c:v>
                </c:pt>
                <c:pt idx="377">
                  <c:v>33.669898405556445</c:v>
                </c:pt>
                <c:pt idx="378">
                  <c:v>34.777460853107627</c:v>
                </c:pt>
                <c:pt idx="379">
                  <c:v>32.783848447515474</c:v>
                </c:pt>
                <c:pt idx="380">
                  <c:v>35.885023300658851</c:v>
                </c:pt>
                <c:pt idx="381">
                  <c:v>34.777460853107627</c:v>
                </c:pt>
                <c:pt idx="382">
                  <c:v>33.669898405556445</c:v>
                </c:pt>
                <c:pt idx="383">
                  <c:v>35.885023300658851</c:v>
                </c:pt>
                <c:pt idx="384">
                  <c:v>33.669898405556445</c:v>
                </c:pt>
                <c:pt idx="385">
                  <c:v>35.885023300658851</c:v>
                </c:pt>
                <c:pt idx="386">
                  <c:v>35.885023300658851</c:v>
                </c:pt>
                <c:pt idx="387">
                  <c:v>33.669898405556445</c:v>
                </c:pt>
                <c:pt idx="388">
                  <c:v>34.777460853107627</c:v>
                </c:pt>
                <c:pt idx="389">
                  <c:v>33.669898405556445</c:v>
                </c:pt>
                <c:pt idx="390">
                  <c:v>33.669898405556445</c:v>
                </c:pt>
                <c:pt idx="391">
                  <c:v>27.689061188779981</c:v>
                </c:pt>
                <c:pt idx="392">
                  <c:v>32.783848447515474</c:v>
                </c:pt>
                <c:pt idx="393">
                  <c:v>33.669898405556445</c:v>
                </c:pt>
                <c:pt idx="394">
                  <c:v>33.669898405556445</c:v>
                </c:pt>
                <c:pt idx="395">
                  <c:v>33.669898405556445</c:v>
                </c:pt>
                <c:pt idx="396">
                  <c:v>32.783848447515474</c:v>
                </c:pt>
                <c:pt idx="397">
                  <c:v>32.783848447515474</c:v>
                </c:pt>
                <c:pt idx="398">
                  <c:v>31.676285999964296</c:v>
                </c:pt>
                <c:pt idx="399">
                  <c:v>32.783848447515474</c:v>
                </c:pt>
                <c:pt idx="400">
                  <c:v>30.790236041923293</c:v>
                </c:pt>
                <c:pt idx="401">
                  <c:v>33.669898405556445</c:v>
                </c:pt>
                <c:pt idx="402">
                  <c:v>34.777460853107627</c:v>
                </c:pt>
                <c:pt idx="403">
                  <c:v>35.885023300658851</c:v>
                </c:pt>
                <c:pt idx="404">
                  <c:v>30.790236041923293</c:v>
                </c:pt>
                <c:pt idx="405">
                  <c:v>33.669898405556445</c:v>
                </c:pt>
                <c:pt idx="406">
                  <c:v>31.676285999964296</c:v>
                </c:pt>
                <c:pt idx="407">
                  <c:v>32.783848447515474</c:v>
                </c:pt>
                <c:pt idx="408">
                  <c:v>33.669898405556445</c:v>
                </c:pt>
                <c:pt idx="409">
                  <c:v>33.669898405556445</c:v>
                </c:pt>
                <c:pt idx="410">
                  <c:v>33.669898405556445</c:v>
                </c:pt>
                <c:pt idx="411">
                  <c:v>31.676285999964296</c:v>
                </c:pt>
                <c:pt idx="412">
                  <c:v>36.771073258699815</c:v>
                </c:pt>
                <c:pt idx="413">
                  <c:v>34.777460853107627</c:v>
                </c:pt>
                <c:pt idx="414">
                  <c:v>32.783848447515474</c:v>
                </c:pt>
                <c:pt idx="415">
                  <c:v>30.790236041923293</c:v>
                </c:pt>
                <c:pt idx="416">
                  <c:v>31.676285999964296</c:v>
                </c:pt>
                <c:pt idx="417">
                  <c:v>35.885023300658851</c:v>
                </c:pt>
                <c:pt idx="418">
                  <c:v>35.885023300658851</c:v>
                </c:pt>
                <c:pt idx="419">
                  <c:v>34.777460853107627</c:v>
                </c:pt>
                <c:pt idx="420">
                  <c:v>34.777460853107627</c:v>
                </c:pt>
                <c:pt idx="421">
                  <c:v>33.669898405556445</c:v>
                </c:pt>
                <c:pt idx="422">
                  <c:v>33.669898405556445</c:v>
                </c:pt>
                <c:pt idx="423">
                  <c:v>32.783848447515474</c:v>
                </c:pt>
                <c:pt idx="424">
                  <c:v>32.783848447515474</c:v>
                </c:pt>
                <c:pt idx="425">
                  <c:v>29.682673594372119</c:v>
                </c:pt>
                <c:pt idx="426">
                  <c:v>31.676285999964296</c:v>
                </c:pt>
                <c:pt idx="427">
                  <c:v>35.885023300658851</c:v>
                </c:pt>
                <c:pt idx="428">
                  <c:v>34.777460853107627</c:v>
                </c:pt>
                <c:pt idx="429">
                  <c:v>28.575111146820927</c:v>
                </c:pt>
                <c:pt idx="430">
                  <c:v>33.669898405556445</c:v>
                </c:pt>
                <c:pt idx="431">
                  <c:v>34.777460853107627</c:v>
                </c:pt>
                <c:pt idx="432">
                  <c:v>33.669898405556445</c:v>
                </c:pt>
                <c:pt idx="433">
                  <c:v>33.669898405556445</c:v>
                </c:pt>
                <c:pt idx="434">
                  <c:v>33.669898405556445</c:v>
                </c:pt>
                <c:pt idx="435">
                  <c:v>32.783848447515474</c:v>
                </c:pt>
                <c:pt idx="436">
                  <c:v>34.777460853107627</c:v>
                </c:pt>
                <c:pt idx="437">
                  <c:v>33.669898405556445</c:v>
                </c:pt>
                <c:pt idx="438">
                  <c:v>33.669898405556445</c:v>
                </c:pt>
                <c:pt idx="439">
                  <c:v>34.777460853107627</c:v>
                </c:pt>
                <c:pt idx="440">
                  <c:v>36.771073258699815</c:v>
                </c:pt>
                <c:pt idx="441">
                  <c:v>33.669898405556445</c:v>
                </c:pt>
                <c:pt idx="442">
                  <c:v>33.669898405556445</c:v>
                </c:pt>
                <c:pt idx="443">
                  <c:v>31.676285999964296</c:v>
                </c:pt>
                <c:pt idx="444">
                  <c:v>32.783848447515474</c:v>
                </c:pt>
                <c:pt idx="445">
                  <c:v>37.878635706251011</c:v>
                </c:pt>
                <c:pt idx="446">
                  <c:v>37.878635706251011</c:v>
                </c:pt>
                <c:pt idx="447">
                  <c:v>33.669898405556445</c:v>
                </c:pt>
                <c:pt idx="448">
                  <c:v>35.885023300658851</c:v>
                </c:pt>
                <c:pt idx="449">
                  <c:v>37.878635706251011</c:v>
                </c:pt>
                <c:pt idx="450">
                  <c:v>34.777460853107627</c:v>
                </c:pt>
                <c:pt idx="451">
                  <c:v>31.676285999964296</c:v>
                </c:pt>
                <c:pt idx="452">
                  <c:v>31.676285999964296</c:v>
                </c:pt>
                <c:pt idx="453">
                  <c:v>34.777460853107627</c:v>
                </c:pt>
                <c:pt idx="454">
                  <c:v>34.777460853107627</c:v>
                </c:pt>
                <c:pt idx="455">
                  <c:v>35.885023300658851</c:v>
                </c:pt>
                <c:pt idx="456">
                  <c:v>35.885023300658851</c:v>
                </c:pt>
                <c:pt idx="457">
                  <c:v>33.669898405556445</c:v>
                </c:pt>
                <c:pt idx="458">
                  <c:v>33.669898405556445</c:v>
                </c:pt>
                <c:pt idx="459">
                  <c:v>33.669898405556445</c:v>
                </c:pt>
                <c:pt idx="460">
                  <c:v>33.669898405556445</c:v>
                </c:pt>
                <c:pt idx="461">
                  <c:v>32.783848447515474</c:v>
                </c:pt>
                <c:pt idx="462">
                  <c:v>34.777460853107627</c:v>
                </c:pt>
                <c:pt idx="463">
                  <c:v>34.777460853107627</c:v>
                </c:pt>
                <c:pt idx="464">
                  <c:v>34.777460853107627</c:v>
                </c:pt>
                <c:pt idx="465">
                  <c:v>35.885023300658851</c:v>
                </c:pt>
                <c:pt idx="466">
                  <c:v>35.885023300658851</c:v>
                </c:pt>
                <c:pt idx="467">
                  <c:v>38.986198153802178</c:v>
                </c:pt>
                <c:pt idx="468">
                  <c:v>39.872248111843142</c:v>
                </c:pt>
                <c:pt idx="469">
                  <c:v>38.986198153802178</c:v>
                </c:pt>
                <c:pt idx="470">
                  <c:v>37.878635706251011</c:v>
                </c:pt>
                <c:pt idx="471">
                  <c:v>39.872248111843142</c:v>
                </c:pt>
                <c:pt idx="472">
                  <c:v>42.973422964986504</c:v>
                </c:pt>
                <c:pt idx="473">
                  <c:v>39.872248111843142</c:v>
                </c:pt>
                <c:pt idx="474">
                  <c:v>38.986198153802178</c:v>
                </c:pt>
                <c:pt idx="475">
                  <c:v>37.878635706251011</c:v>
                </c:pt>
                <c:pt idx="476">
                  <c:v>39.872248111843142</c:v>
                </c:pt>
                <c:pt idx="477">
                  <c:v>38.986198153802178</c:v>
                </c:pt>
                <c:pt idx="478">
                  <c:v>38.986198153802178</c:v>
                </c:pt>
                <c:pt idx="479">
                  <c:v>38.986198153802178</c:v>
                </c:pt>
                <c:pt idx="480">
                  <c:v>38.986198153802178</c:v>
                </c:pt>
                <c:pt idx="481">
                  <c:v>36.771073258699815</c:v>
                </c:pt>
                <c:pt idx="482">
                  <c:v>40.979810559394309</c:v>
                </c:pt>
                <c:pt idx="483">
                  <c:v>37.878635706251011</c:v>
                </c:pt>
                <c:pt idx="484">
                  <c:v>35.885023300658851</c:v>
                </c:pt>
                <c:pt idx="485">
                  <c:v>32.783848447515474</c:v>
                </c:pt>
                <c:pt idx="486">
                  <c:v>36.771073258699815</c:v>
                </c:pt>
                <c:pt idx="487">
                  <c:v>38.986198153802178</c:v>
                </c:pt>
                <c:pt idx="488">
                  <c:v>37.878635706251011</c:v>
                </c:pt>
                <c:pt idx="489">
                  <c:v>37.878635706251011</c:v>
                </c:pt>
                <c:pt idx="490">
                  <c:v>35.885023300658851</c:v>
                </c:pt>
                <c:pt idx="491">
                  <c:v>38.986198153802178</c:v>
                </c:pt>
                <c:pt idx="492">
                  <c:v>36.771073258699815</c:v>
                </c:pt>
                <c:pt idx="493">
                  <c:v>35.885023300658851</c:v>
                </c:pt>
                <c:pt idx="494">
                  <c:v>32.783848447515474</c:v>
                </c:pt>
                <c:pt idx="495">
                  <c:v>36.771073258699815</c:v>
                </c:pt>
                <c:pt idx="496">
                  <c:v>37.878635706251011</c:v>
                </c:pt>
                <c:pt idx="497">
                  <c:v>35.885023300658851</c:v>
                </c:pt>
                <c:pt idx="498">
                  <c:v>35.885023300658851</c:v>
                </c:pt>
                <c:pt idx="499">
                  <c:v>35.885023300658851</c:v>
                </c:pt>
                <c:pt idx="500">
                  <c:v>35.885023300658851</c:v>
                </c:pt>
                <c:pt idx="501">
                  <c:v>35.885023300658851</c:v>
                </c:pt>
                <c:pt idx="502">
                  <c:v>35.885023300658851</c:v>
                </c:pt>
                <c:pt idx="503">
                  <c:v>38.986198153802178</c:v>
                </c:pt>
                <c:pt idx="504">
                  <c:v>33.669898405556445</c:v>
                </c:pt>
                <c:pt idx="505">
                  <c:v>30.790236041923293</c:v>
                </c:pt>
                <c:pt idx="506">
                  <c:v>37.878635706251011</c:v>
                </c:pt>
                <c:pt idx="507">
                  <c:v>38.986198153802178</c:v>
                </c:pt>
                <c:pt idx="508">
                  <c:v>36.771073258699815</c:v>
                </c:pt>
                <c:pt idx="509">
                  <c:v>31.676285999964296</c:v>
                </c:pt>
                <c:pt idx="510">
                  <c:v>36.771073258699815</c:v>
                </c:pt>
                <c:pt idx="511">
                  <c:v>37.878635706251011</c:v>
                </c:pt>
                <c:pt idx="512">
                  <c:v>37.878635706251011</c:v>
                </c:pt>
                <c:pt idx="513">
                  <c:v>35.885023300658851</c:v>
                </c:pt>
                <c:pt idx="514">
                  <c:v>38.986198153802178</c:v>
                </c:pt>
                <c:pt idx="515">
                  <c:v>36.771073258699815</c:v>
                </c:pt>
                <c:pt idx="516">
                  <c:v>35.885023300658851</c:v>
                </c:pt>
                <c:pt idx="517">
                  <c:v>34.777460853107627</c:v>
                </c:pt>
                <c:pt idx="518">
                  <c:v>34.777460853107627</c:v>
                </c:pt>
                <c:pt idx="519">
                  <c:v>39.872248111843142</c:v>
                </c:pt>
                <c:pt idx="520">
                  <c:v>34.777460853107627</c:v>
                </c:pt>
                <c:pt idx="521">
                  <c:v>37.878635706251011</c:v>
                </c:pt>
                <c:pt idx="522">
                  <c:v>37.878635706251011</c:v>
                </c:pt>
                <c:pt idx="523">
                  <c:v>36.771073258699815</c:v>
                </c:pt>
                <c:pt idx="524">
                  <c:v>37.878635706251011</c:v>
                </c:pt>
                <c:pt idx="525">
                  <c:v>36.771073258699815</c:v>
                </c:pt>
                <c:pt idx="526">
                  <c:v>36.771073258699815</c:v>
                </c:pt>
                <c:pt idx="527">
                  <c:v>32.783848447515474</c:v>
                </c:pt>
                <c:pt idx="528">
                  <c:v>34.777460853107627</c:v>
                </c:pt>
                <c:pt idx="529">
                  <c:v>35.885023300658851</c:v>
                </c:pt>
                <c:pt idx="530">
                  <c:v>36.771073258699815</c:v>
                </c:pt>
                <c:pt idx="531">
                  <c:v>34.777460853107627</c:v>
                </c:pt>
                <c:pt idx="532">
                  <c:v>36.771073258699815</c:v>
                </c:pt>
                <c:pt idx="533">
                  <c:v>40.979810559394309</c:v>
                </c:pt>
                <c:pt idx="534">
                  <c:v>36.771073258699815</c:v>
                </c:pt>
                <c:pt idx="535">
                  <c:v>36.771073258699815</c:v>
                </c:pt>
                <c:pt idx="536">
                  <c:v>35.885023300658851</c:v>
                </c:pt>
                <c:pt idx="537">
                  <c:v>34.777460853107627</c:v>
                </c:pt>
                <c:pt idx="538">
                  <c:v>36.771073258699815</c:v>
                </c:pt>
                <c:pt idx="539">
                  <c:v>36.771073258699815</c:v>
                </c:pt>
                <c:pt idx="540">
                  <c:v>34.777460853107627</c:v>
                </c:pt>
                <c:pt idx="541">
                  <c:v>35.885023300658851</c:v>
                </c:pt>
                <c:pt idx="542">
                  <c:v>36.771073258699815</c:v>
                </c:pt>
                <c:pt idx="543">
                  <c:v>37.878635706251011</c:v>
                </c:pt>
                <c:pt idx="544">
                  <c:v>35.885023300658851</c:v>
                </c:pt>
                <c:pt idx="545">
                  <c:v>36.771073258699815</c:v>
                </c:pt>
                <c:pt idx="546">
                  <c:v>36.771073258699815</c:v>
                </c:pt>
                <c:pt idx="547">
                  <c:v>35.885023300658851</c:v>
                </c:pt>
                <c:pt idx="548">
                  <c:v>36.771073258699815</c:v>
                </c:pt>
                <c:pt idx="549">
                  <c:v>31.676285999964296</c:v>
                </c:pt>
                <c:pt idx="550">
                  <c:v>35.885023300658851</c:v>
                </c:pt>
                <c:pt idx="551">
                  <c:v>36.771073258699815</c:v>
                </c:pt>
                <c:pt idx="552">
                  <c:v>36.771073258699815</c:v>
                </c:pt>
                <c:pt idx="553">
                  <c:v>37.878635706251011</c:v>
                </c:pt>
                <c:pt idx="554">
                  <c:v>35.885023300658851</c:v>
                </c:pt>
                <c:pt idx="555">
                  <c:v>30.790236041923293</c:v>
                </c:pt>
                <c:pt idx="556">
                  <c:v>35.885023300658851</c:v>
                </c:pt>
                <c:pt idx="557">
                  <c:v>34.777460853107627</c:v>
                </c:pt>
                <c:pt idx="558">
                  <c:v>36.771073258699815</c:v>
                </c:pt>
                <c:pt idx="559">
                  <c:v>35.885023300658851</c:v>
                </c:pt>
                <c:pt idx="560">
                  <c:v>37.878635706251011</c:v>
                </c:pt>
                <c:pt idx="561">
                  <c:v>34.777460853107627</c:v>
                </c:pt>
                <c:pt idx="562">
                  <c:v>37.878635706251011</c:v>
                </c:pt>
                <c:pt idx="563">
                  <c:v>39.872248111843142</c:v>
                </c:pt>
                <c:pt idx="564">
                  <c:v>35.885023300658851</c:v>
                </c:pt>
                <c:pt idx="565">
                  <c:v>42.973422964986504</c:v>
                </c:pt>
                <c:pt idx="566">
                  <c:v>37.878635706251011</c:v>
                </c:pt>
                <c:pt idx="567">
                  <c:v>34.777460853107627</c:v>
                </c:pt>
                <c:pt idx="568">
                  <c:v>33.669898405556445</c:v>
                </c:pt>
                <c:pt idx="569">
                  <c:v>36.771073258699815</c:v>
                </c:pt>
                <c:pt idx="570">
                  <c:v>35.885023300658851</c:v>
                </c:pt>
                <c:pt idx="571">
                  <c:v>36.771073258699815</c:v>
                </c:pt>
                <c:pt idx="572">
                  <c:v>37.878635706251011</c:v>
                </c:pt>
                <c:pt idx="573">
                  <c:v>34.777460853107627</c:v>
                </c:pt>
                <c:pt idx="574">
                  <c:v>34.777460853107627</c:v>
                </c:pt>
                <c:pt idx="575">
                  <c:v>35.885023300658851</c:v>
                </c:pt>
                <c:pt idx="576">
                  <c:v>35.885023300658851</c:v>
                </c:pt>
                <c:pt idx="577">
                  <c:v>35.885023300658851</c:v>
                </c:pt>
                <c:pt idx="578">
                  <c:v>34.777460853107627</c:v>
                </c:pt>
                <c:pt idx="579">
                  <c:v>35.885023300658851</c:v>
                </c:pt>
                <c:pt idx="580">
                  <c:v>33.669898405556445</c:v>
                </c:pt>
                <c:pt idx="581">
                  <c:v>35.885023300658851</c:v>
                </c:pt>
                <c:pt idx="582">
                  <c:v>37.878635706251011</c:v>
                </c:pt>
                <c:pt idx="583">
                  <c:v>35.885023300658851</c:v>
                </c:pt>
                <c:pt idx="584">
                  <c:v>36.771073258699815</c:v>
                </c:pt>
                <c:pt idx="585">
                  <c:v>36.771073258699815</c:v>
                </c:pt>
                <c:pt idx="586">
                  <c:v>36.771073258699815</c:v>
                </c:pt>
                <c:pt idx="587">
                  <c:v>32.783848447515474</c:v>
                </c:pt>
                <c:pt idx="588">
                  <c:v>39.872248111843142</c:v>
                </c:pt>
                <c:pt idx="589">
                  <c:v>35.885023300658851</c:v>
                </c:pt>
                <c:pt idx="590">
                  <c:v>35.885023300658851</c:v>
                </c:pt>
                <c:pt idx="591">
                  <c:v>36.771073258699815</c:v>
                </c:pt>
                <c:pt idx="592">
                  <c:v>36.771073258699815</c:v>
                </c:pt>
                <c:pt idx="593">
                  <c:v>36.771073258699815</c:v>
                </c:pt>
                <c:pt idx="594">
                  <c:v>32.783848447515474</c:v>
                </c:pt>
                <c:pt idx="595">
                  <c:v>32.783848447515474</c:v>
                </c:pt>
                <c:pt idx="596">
                  <c:v>36.771073258699815</c:v>
                </c:pt>
                <c:pt idx="597">
                  <c:v>37.878635706251011</c:v>
                </c:pt>
                <c:pt idx="598">
                  <c:v>32.783848447515474</c:v>
                </c:pt>
                <c:pt idx="599">
                  <c:v>32.783848447515474</c:v>
                </c:pt>
                <c:pt idx="600">
                  <c:v>34.777460853107627</c:v>
                </c:pt>
                <c:pt idx="601">
                  <c:v>36.771073258699815</c:v>
                </c:pt>
                <c:pt idx="602">
                  <c:v>36.771073258699815</c:v>
                </c:pt>
                <c:pt idx="603">
                  <c:v>36.771073258699815</c:v>
                </c:pt>
                <c:pt idx="604">
                  <c:v>34.777460853107627</c:v>
                </c:pt>
                <c:pt idx="605">
                  <c:v>36.771073258699815</c:v>
                </c:pt>
                <c:pt idx="606">
                  <c:v>36.771073258699815</c:v>
                </c:pt>
                <c:pt idx="607">
                  <c:v>36.771073258699815</c:v>
                </c:pt>
                <c:pt idx="608">
                  <c:v>36.771073258699815</c:v>
                </c:pt>
                <c:pt idx="609">
                  <c:v>37.878635706251011</c:v>
                </c:pt>
                <c:pt idx="610">
                  <c:v>36.771073258699815</c:v>
                </c:pt>
                <c:pt idx="611">
                  <c:v>38.986198153802178</c:v>
                </c:pt>
                <c:pt idx="612">
                  <c:v>38.986198153802178</c:v>
                </c:pt>
                <c:pt idx="613">
                  <c:v>36.771073258699815</c:v>
                </c:pt>
                <c:pt idx="614">
                  <c:v>37.878635706251011</c:v>
                </c:pt>
                <c:pt idx="615">
                  <c:v>35.885023300658851</c:v>
                </c:pt>
                <c:pt idx="616">
                  <c:v>37.878635706251011</c:v>
                </c:pt>
                <c:pt idx="617">
                  <c:v>36.771073258699815</c:v>
                </c:pt>
                <c:pt idx="618">
                  <c:v>37.878635706251011</c:v>
                </c:pt>
                <c:pt idx="619">
                  <c:v>37.878635706251011</c:v>
                </c:pt>
                <c:pt idx="620">
                  <c:v>36.771073258699815</c:v>
                </c:pt>
                <c:pt idx="621">
                  <c:v>36.771073258699815</c:v>
                </c:pt>
                <c:pt idx="622">
                  <c:v>36.771073258699815</c:v>
                </c:pt>
                <c:pt idx="623">
                  <c:v>35.885023300658851</c:v>
                </c:pt>
                <c:pt idx="624">
                  <c:v>37.878635706251011</c:v>
                </c:pt>
                <c:pt idx="625">
                  <c:v>37.878635706251011</c:v>
                </c:pt>
                <c:pt idx="626">
                  <c:v>33.669898405556445</c:v>
                </c:pt>
                <c:pt idx="627">
                  <c:v>36.771073258699815</c:v>
                </c:pt>
                <c:pt idx="628">
                  <c:v>36.771073258699815</c:v>
                </c:pt>
                <c:pt idx="629">
                  <c:v>39.872248111843142</c:v>
                </c:pt>
                <c:pt idx="630">
                  <c:v>39.872248111843142</c:v>
                </c:pt>
                <c:pt idx="631">
                  <c:v>37.878635706251011</c:v>
                </c:pt>
                <c:pt idx="632">
                  <c:v>36.771073258699815</c:v>
                </c:pt>
                <c:pt idx="633">
                  <c:v>34.777460853107627</c:v>
                </c:pt>
                <c:pt idx="634">
                  <c:v>34.777460853107627</c:v>
                </c:pt>
                <c:pt idx="635">
                  <c:v>36.771073258699815</c:v>
                </c:pt>
                <c:pt idx="636">
                  <c:v>38.986198153802178</c:v>
                </c:pt>
                <c:pt idx="637">
                  <c:v>38.986198153802178</c:v>
                </c:pt>
                <c:pt idx="638">
                  <c:v>36.771073258699815</c:v>
                </c:pt>
                <c:pt idx="639">
                  <c:v>36.771073258699815</c:v>
                </c:pt>
                <c:pt idx="640">
                  <c:v>35.885023300658851</c:v>
                </c:pt>
                <c:pt idx="641">
                  <c:v>36.771073258699815</c:v>
                </c:pt>
                <c:pt idx="642">
                  <c:v>35.885023300658851</c:v>
                </c:pt>
                <c:pt idx="643">
                  <c:v>35.885023300658851</c:v>
                </c:pt>
                <c:pt idx="644">
                  <c:v>39.872248111843142</c:v>
                </c:pt>
                <c:pt idx="645">
                  <c:v>38.986198153802178</c:v>
                </c:pt>
                <c:pt idx="646">
                  <c:v>30.790236041923293</c:v>
                </c:pt>
                <c:pt idx="647">
                  <c:v>36.771073258699815</c:v>
                </c:pt>
                <c:pt idx="648">
                  <c:v>35.885023300658851</c:v>
                </c:pt>
                <c:pt idx="649">
                  <c:v>34.777460853107627</c:v>
                </c:pt>
                <c:pt idx="650">
                  <c:v>39.872248111843142</c:v>
                </c:pt>
                <c:pt idx="651">
                  <c:v>40.979810559394309</c:v>
                </c:pt>
                <c:pt idx="652">
                  <c:v>37.878635706251011</c:v>
                </c:pt>
                <c:pt idx="653">
                  <c:v>33.669898405556445</c:v>
                </c:pt>
                <c:pt idx="654">
                  <c:v>38.986198153802178</c:v>
                </c:pt>
                <c:pt idx="655">
                  <c:v>38.986198153802178</c:v>
                </c:pt>
                <c:pt idx="656">
                  <c:v>40.979810559394309</c:v>
                </c:pt>
                <c:pt idx="657">
                  <c:v>37.878635706251011</c:v>
                </c:pt>
                <c:pt idx="658">
                  <c:v>38.986198153802178</c:v>
                </c:pt>
                <c:pt idx="659">
                  <c:v>38.986198153802178</c:v>
                </c:pt>
                <c:pt idx="660">
                  <c:v>37.878635706251011</c:v>
                </c:pt>
                <c:pt idx="661">
                  <c:v>33.669898405556445</c:v>
                </c:pt>
                <c:pt idx="662">
                  <c:v>38.986198153802178</c:v>
                </c:pt>
                <c:pt idx="663">
                  <c:v>33.669898405556445</c:v>
                </c:pt>
                <c:pt idx="664">
                  <c:v>35.885023300658851</c:v>
                </c:pt>
                <c:pt idx="665">
                  <c:v>37.878635706251011</c:v>
                </c:pt>
                <c:pt idx="666">
                  <c:v>36.771073258699815</c:v>
                </c:pt>
                <c:pt idx="667">
                  <c:v>38.986198153802178</c:v>
                </c:pt>
                <c:pt idx="668">
                  <c:v>37.878635706251011</c:v>
                </c:pt>
                <c:pt idx="669">
                  <c:v>36.771073258699815</c:v>
                </c:pt>
                <c:pt idx="670">
                  <c:v>36.771073258699815</c:v>
                </c:pt>
                <c:pt idx="671">
                  <c:v>37.878635706251011</c:v>
                </c:pt>
                <c:pt idx="672">
                  <c:v>39.872248111843142</c:v>
                </c:pt>
                <c:pt idx="673">
                  <c:v>39.872248111843142</c:v>
                </c:pt>
                <c:pt idx="674">
                  <c:v>39.872248111843142</c:v>
                </c:pt>
                <c:pt idx="675">
                  <c:v>38.986198153802178</c:v>
                </c:pt>
                <c:pt idx="676">
                  <c:v>39.872248111843142</c:v>
                </c:pt>
                <c:pt idx="677">
                  <c:v>40.979810559394309</c:v>
                </c:pt>
                <c:pt idx="678">
                  <c:v>37.878635706251011</c:v>
                </c:pt>
                <c:pt idx="679">
                  <c:v>42.087373006945555</c:v>
                </c:pt>
                <c:pt idx="680">
                  <c:v>42.973422964986504</c:v>
                </c:pt>
                <c:pt idx="681">
                  <c:v>42.973422964986504</c:v>
                </c:pt>
                <c:pt idx="682">
                  <c:v>42.087373006945555</c:v>
                </c:pt>
                <c:pt idx="683">
                  <c:v>44.967035370578735</c:v>
                </c:pt>
                <c:pt idx="684">
                  <c:v>44.967035370578735</c:v>
                </c:pt>
                <c:pt idx="685">
                  <c:v>46.074597818129917</c:v>
                </c:pt>
                <c:pt idx="686">
                  <c:v>46.074597818129917</c:v>
                </c:pt>
                <c:pt idx="687">
                  <c:v>46.074597818129917</c:v>
                </c:pt>
                <c:pt idx="688">
                  <c:v>47.182160265681077</c:v>
                </c:pt>
                <c:pt idx="689">
                  <c:v>47.182160265681077</c:v>
                </c:pt>
                <c:pt idx="690">
                  <c:v>47.182160265681077</c:v>
                </c:pt>
                <c:pt idx="691">
                  <c:v>44.080985412537729</c:v>
                </c:pt>
                <c:pt idx="692">
                  <c:v>49.175772671273243</c:v>
                </c:pt>
                <c:pt idx="693">
                  <c:v>49.175772671273243</c:v>
                </c:pt>
                <c:pt idx="694">
                  <c:v>51.169385076865403</c:v>
                </c:pt>
                <c:pt idx="695">
                  <c:v>53.384509971967795</c:v>
                </c:pt>
                <c:pt idx="696">
                  <c:v>53.384509971967795</c:v>
                </c:pt>
                <c:pt idx="697">
                  <c:v>53.384509971967795</c:v>
                </c:pt>
                <c:pt idx="698">
                  <c:v>55.378122377560004</c:v>
                </c:pt>
                <c:pt idx="699">
                  <c:v>56.264172335600946</c:v>
                </c:pt>
                <c:pt idx="700">
                  <c:v>54.270559930008815</c:v>
                </c:pt>
                <c:pt idx="701">
                  <c:v>59.365347188744252</c:v>
                </c:pt>
                <c:pt idx="702">
                  <c:v>60.472909636295455</c:v>
                </c:pt>
                <c:pt idx="703">
                  <c:v>59.365347188744252</c:v>
                </c:pt>
                <c:pt idx="704">
                  <c:v>64.681646936989964</c:v>
                </c:pt>
                <c:pt idx="705">
                  <c:v>63.574084489438775</c:v>
                </c:pt>
                <c:pt idx="706">
                  <c:v>61.580472083846622</c:v>
                </c:pt>
                <c:pt idx="707">
                  <c:v>67.561309300623151</c:v>
                </c:pt>
                <c:pt idx="708">
                  <c:v>68.668871748174254</c:v>
                </c:pt>
                <c:pt idx="709">
                  <c:v>68.668871748174254</c:v>
                </c:pt>
                <c:pt idx="710">
                  <c:v>72.877609048868905</c:v>
                </c:pt>
                <c:pt idx="711">
                  <c:v>73.763659006909876</c:v>
                </c:pt>
                <c:pt idx="712">
                  <c:v>78.858446265645384</c:v>
                </c:pt>
                <c:pt idx="713">
                  <c:v>83.067183566339921</c:v>
                </c:pt>
                <c:pt idx="714">
                  <c:v>83.067183566339921</c:v>
                </c:pt>
                <c:pt idx="715">
                  <c:v>79.966008713196558</c:v>
                </c:pt>
                <c:pt idx="716">
                  <c:v>86.168358419483155</c:v>
                </c:pt>
                <c:pt idx="717">
                  <c:v>87.054408377524126</c:v>
                </c:pt>
                <c:pt idx="718">
                  <c:v>86.168358419483155</c:v>
                </c:pt>
                <c:pt idx="719">
                  <c:v>92.37070812576988</c:v>
                </c:pt>
                <c:pt idx="720">
                  <c:v>93.256758083810979</c:v>
                </c:pt>
                <c:pt idx="721">
                  <c:v>98.351545342546459</c:v>
                </c:pt>
                <c:pt idx="722">
                  <c:v>99.459107790097704</c:v>
                </c:pt>
                <c:pt idx="723">
                  <c:v>103.66784509079223</c:v>
                </c:pt>
                <c:pt idx="724">
                  <c:v>108.76263234952775</c:v>
                </c:pt>
                <c:pt idx="725">
                  <c:v>108.76263234952775</c:v>
                </c:pt>
                <c:pt idx="726">
                  <c:v>109.64868230756861</c:v>
                </c:pt>
                <c:pt idx="727">
                  <c:v>113.85741960826331</c:v>
                </c:pt>
                <c:pt idx="728">
                  <c:v>114.96498205581449</c:v>
                </c:pt>
                <c:pt idx="729">
                  <c:v>120.05976931454995</c:v>
                </c:pt>
                <c:pt idx="730">
                  <c:v>120.05976931454995</c:v>
                </c:pt>
                <c:pt idx="731">
                  <c:v>124.04699412573429</c:v>
                </c:pt>
                <c:pt idx="732">
                  <c:v>127.14816897887766</c:v>
                </c:pt>
                <c:pt idx="733">
                  <c:v>130.24934383202103</c:v>
                </c:pt>
                <c:pt idx="734">
                  <c:v>129.36329387398007</c:v>
                </c:pt>
                <c:pt idx="735">
                  <c:v>136.45169353830772</c:v>
                </c:pt>
                <c:pt idx="736">
                  <c:v>137.55925598585875</c:v>
                </c:pt>
                <c:pt idx="737">
                  <c:v>141.54648079704322</c:v>
                </c:pt>
                <c:pt idx="738">
                  <c:v>145.75521809773781</c:v>
                </c:pt>
                <c:pt idx="739">
                  <c:v>149.74244290892221</c:v>
                </c:pt>
                <c:pt idx="740">
                  <c:v>152.84361776206538</c:v>
                </c:pt>
                <c:pt idx="741">
                  <c:v>157.05235506276003</c:v>
                </c:pt>
                <c:pt idx="742">
                  <c:v>157.05235506276003</c:v>
                </c:pt>
                <c:pt idx="743">
                  <c:v>160.15352991590353</c:v>
                </c:pt>
                <c:pt idx="744">
                  <c:v>163.03319227953642</c:v>
                </c:pt>
                <c:pt idx="745">
                  <c:v>166.13436713267984</c:v>
                </c:pt>
                <c:pt idx="746">
                  <c:v>169.23554198582323</c:v>
                </c:pt>
                <c:pt idx="747">
                  <c:v>171.45066688092575</c:v>
                </c:pt>
                <c:pt idx="748">
                  <c:v>175.43789169210996</c:v>
                </c:pt>
                <c:pt idx="749">
                  <c:v>179.64662899280438</c:v>
                </c:pt>
                <c:pt idx="750">
                  <c:v>180.53267895084548</c:v>
                </c:pt>
                <c:pt idx="751">
                  <c:v>185.62746620958097</c:v>
                </c:pt>
                <c:pt idx="752">
                  <c:v>188.72864106272442</c:v>
                </c:pt>
                <c:pt idx="753">
                  <c:v>190.94376595782663</c:v>
                </c:pt>
                <c:pt idx="754">
                  <c:v>187.84259110468341</c:v>
                </c:pt>
                <c:pt idx="755">
                  <c:v>192.93737836341901</c:v>
                </c:pt>
                <c:pt idx="756">
                  <c:v>199.13972806970548</c:v>
                </c:pt>
                <c:pt idx="757">
                  <c:v>203.12695288088997</c:v>
                </c:pt>
                <c:pt idx="758">
                  <c:v>206.22812773403336</c:v>
                </c:pt>
                <c:pt idx="759">
                  <c:v>207.33569018158445</c:v>
                </c:pt>
                <c:pt idx="760">
                  <c:v>211.32291499276883</c:v>
                </c:pt>
                <c:pt idx="761">
                  <c:v>209.32930258717661</c:v>
                </c:pt>
                <c:pt idx="762">
                  <c:v>214.42408984591222</c:v>
                </c:pt>
                <c:pt idx="763">
                  <c:v>216.41770225150418</c:v>
                </c:pt>
                <c:pt idx="764">
                  <c:v>221.73400199974989</c:v>
                </c:pt>
                <c:pt idx="765">
                  <c:v>224.83517685289365</c:v>
                </c:pt>
                <c:pt idx="766">
                  <c:v>228.82240166407769</c:v>
                </c:pt>
                <c:pt idx="767">
                  <c:v>229.92996411162898</c:v>
                </c:pt>
                <c:pt idx="768">
                  <c:v>233.91718892281341</c:v>
                </c:pt>
                <c:pt idx="769">
                  <c:v>233.91718892281341</c:v>
                </c:pt>
                <c:pt idx="770">
                  <c:v>238.12592622350778</c:v>
                </c:pt>
                <c:pt idx="771">
                  <c:v>243.22071348224341</c:v>
                </c:pt>
                <c:pt idx="772">
                  <c:v>248.31550074097871</c:v>
                </c:pt>
                <c:pt idx="773">
                  <c:v>250.30911314657098</c:v>
                </c:pt>
                <c:pt idx="774">
                  <c:v>253.41028799971431</c:v>
                </c:pt>
                <c:pt idx="775">
                  <c:v>256.51146285285768</c:v>
                </c:pt>
                <c:pt idx="776">
                  <c:v>255.62541289481678</c:v>
                </c:pt>
                <c:pt idx="777">
                  <c:v>260.7202001535523</c:v>
                </c:pt>
                <c:pt idx="778">
                  <c:v>265.81498741228756</c:v>
                </c:pt>
                <c:pt idx="779">
                  <c:v>265.81498741228756</c:v>
                </c:pt>
                <c:pt idx="780">
                  <c:v>270.90977467102334</c:v>
                </c:pt>
                <c:pt idx="781">
                  <c:v>274.01094952416685</c:v>
                </c:pt>
                <c:pt idx="782">
                  <c:v>276.00456192975912</c:v>
                </c:pt>
                <c:pt idx="783">
                  <c:v>281.09934918849405</c:v>
                </c:pt>
                <c:pt idx="784">
                  <c:v>283.31447408359696</c:v>
                </c:pt>
                <c:pt idx="785">
                  <c:v>288.40926134233234</c:v>
                </c:pt>
                <c:pt idx="786">
                  <c:v>292.39648615351672</c:v>
                </c:pt>
                <c:pt idx="787">
                  <c:v>293.50404860106772</c:v>
                </c:pt>
                <c:pt idx="788">
                  <c:v>298.59883585980327</c:v>
                </c:pt>
                <c:pt idx="789">
                  <c:v>301.70001071294661</c:v>
                </c:pt>
                <c:pt idx="790">
                  <c:v>302.80757316049767</c:v>
                </c:pt>
                <c:pt idx="791">
                  <c:v>303.69362311853877</c:v>
                </c:pt>
                <c:pt idx="792">
                  <c:v>304.80118556608966</c:v>
                </c:pt>
                <c:pt idx="793">
                  <c:v>305.90874801364117</c:v>
                </c:pt>
                <c:pt idx="794">
                  <c:v>305.90874801364117</c:v>
                </c:pt>
                <c:pt idx="795">
                  <c:v>304.80118556608966</c:v>
                </c:pt>
                <c:pt idx="796">
                  <c:v>305.90874801364117</c:v>
                </c:pt>
                <c:pt idx="797">
                  <c:v>307.90236041923339</c:v>
                </c:pt>
                <c:pt idx="798">
                  <c:v>309.89597282482572</c:v>
                </c:pt>
                <c:pt idx="799">
                  <c:v>307.90236041923339</c:v>
                </c:pt>
                <c:pt idx="800">
                  <c:v>307.90236041923339</c:v>
                </c:pt>
                <c:pt idx="801">
                  <c:v>307.90236041923339</c:v>
                </c:pt>
                <c:pt idx="802">
                  <c:v>309.00992286678451</c:v>
                </c:pt>
                <c:pt idx="803">
                  <c:v>309.89597282482572</c:v>
                </c:pt>
                <c:pt idx="804">
                  <c:v>309.89597282482572</c:v>
                </c:pt>
                <c:pt idx="805">
                  <c:v>307.90236041923339</c:v>
                </c:pt>
                <c:pt idx="806">
                  <c:v>309.89597282482572</c:v>
                </c:pt>
                <c:pt idx="807">
                  <c:v>311.88958523041771</c:v>
                </c:pt>
                <c:pt idx="808">
                  <c:v>311.00353527237644</c:v>
                </c:pt>
                <c:pt idx="809">
                  <c:v>312.99714767796894</c:v>
                </c:pt>
                <c:pt idx="810">
                  <c:v>311.00353527237644</c:v>
                </c:pt>
                <c:pt idx="811">
                  <c:v>311.00353527237644</c:v>
                </c:pt>
                <c:pt idx="812">
                  <c:v>311.88958523041771</c:v>
                </c:pt>
                <c:pt idx="813">
                  <c:v>314.99076008356121</c:v>
                </c:pt>
                <c:pt idx="814">
                  <c:v>314.99076008356121</c:v>
                </c:pt>
                <c:pt idx="815">
                  <c:v>316.09832253111199</c:v>
                </c:pt>
                <c:pt idx="816">
                  <c:v>317.20588497866351</c:v>
                </c:pt>
                <c:pt idx="817">
                  <c:v>316.09832253111199</c:v>
                </c:pt>
                <c:pt idx="818">
                  <c:v>318.09193493670409</c:v>
                </c:pt>
                <c:pt idx="819">
                  <c:v>319.19949738425572</c:v>
                </c:pt>
                <c:pt idx="820">
                  <c:v>319.19949738425572</c:v>
                </c:pt>
                <c:pt idx="821">
                  <c:v>318.09193493670409</c:v>
                </c:pt>
                <c:pt idx="822">
                  <c:v>319.19949738425572</c:v>
                </c:pt>
                <c:pt idx="823">
                  <c:v>319.19949738425572</c:v>
                </c:pt>
                <c:pt idx="824">
                  <c:v>320.30705983180701</c:v>
                </c:pt>
                <c:pt idx="825">
                  <c:v>321.19310978984765</c:v>
                </c:pt>
                <c:pt idx="826">
                  <c:v>321.19310978984765</c:v>
                </c:pt>
                <c:pt idx="827">
                  <c:v>323.18672219543998</c:v>
                </c:pt>
                <c:pt idx="828">
                  <c:v>324.2942846429911</c:v>
                </c:pt>
                <c:pt idx="829">
                  <c:v>324.2942846429911</c:v>
                </c:pt>
                <c:pt idx="830">
                  <c:v>324.2942846429911</c:v>
                </c:pt>
                <c:pt idx="831">
                  <c:v>324.2942846429911</c:v>
                </c:pt>
                <c:pt idx="832">
                  <c:v>324.2942846429911</c:v>
                </c:pt>
                <c:pt idx="833">
                  <c:v>326.28789704858303</c:v>
                </c:pt>
                <c:pt idx="834">
                  <c:v>328.50302194368538</c:v>
                </c:pt>
                <c:pt idx="835">
                  <c:v>328.50302194368538</c:v>
                </c:pt>
                <c:pt idx="836">
                  <c:v>328.50302194368538</c:v>
                </c:pt>
                <c:pt idx="837">
                  <c:v>328.50302194368538</c:v>
                </c:pt>
                <c:pt idx="838">
                  <c:v>329.38907190172671</c:v>
                </c:pt>
                <c:pt idx="839">
                  <c:v>328.50302194368538</c:v>
                </c:pt>
                <c:pt idx="840">
                  <c:v>329.38907190172671</c:v>
                </c:pt>
                <c:pt idx="841">
                  <c:v>331.604196796829</c:v>
                </c:pt>
                <c:pt idx="842">
                  <c:v>330.4966343492772</c:v>
                </c:pt>
                <c:pt idx="843">
                  <c:v>329.38907190172671</c:v>
                </c:pt>
                <c:pt idx="844">
                  <c:v>330.4966343492772</c:v>
                </c:pt>
                <c:pt idx="845">
                  <c:v>330.4966343492772</c:v>
                </c:pt>
                <c:pt idx="846">
                  <c:v>330.4966343492772</c:v>
                </c:pt>
                <c:pt idx="847">
                  <c:v>331.604196796829</c:v>
                </c:pt>
                <c:pt idx="848">
                  <c:v>332.49024675486999</c:v>
                </c:pt>
                <c:pt idx="849">
                  <c:v>332.49024675486999</c:v>
                </c:pt>
                <c:pt idx="850">
                  <c:v>333.59780920242116</c:v>
                </c:pt>
                <c:pt idx="851">
                  <c:v>332.49024675486999</c:v>
                </c:pt>
                <c:pt idx="852">
                  <c:v>332.49024675486999</c:v>
                </c:pt>
                <c:pt idx="853">
                  <c:v>332.49024675486999</c:v>
                </c:pt>
                <c:pt idx="854">
                  <c:v>333.59780920242116</c:v>
                </c:pt>
                <c:pt idx="855">
                  <c:v>332.49024675486999</c:v>
                </c:pt>
                <c:pt idx="856">
                  <c:v>332.49024675486999</c:v>
                </c:pt>
                <c:pt idx="857">
                  <c:v>332.49024675486999</c:v>
                </c:pt>
                <c:pt idx="858">
                  <c:v>332.49024675486999</c:v>
                </c:pt>
                <c:pt idx="859">
                  <c:v>333.59780920242116</c:v>
                </c:pt>
                <c:pt idx="860">
                  <c:v>332.49024675486999</c:v>
                </c:pt>
                <c:pt idx="861">
                  <c:v>334.48385916046209</c:v>
                </c:pt>
                <c:pt idx="862">
                  <c:v>334.48385916046209</c:v>
                </c:pt>
                <c:pt idx="863">
                  <c:v>333.59780920242116</c:v>
                </c:pt>
                <c:pt idx="864">
                  <c:v>334.48385916046209</c:v>
                </c:pt>
                <c:pt idx="865">
                  <c:v>334.48385916046209</c:v>
                </c:pt>
                <c:pt idx="866">
                  <c:v>333.59780920242116</c:v>
                </c:pt>
                <c:pt idx="867">
                  <c:v>333.59780920242116</c:v>
                </c:pt>
                <c:pt idx="868">
                  <c:v>332.49024675486999</c:v>
                </c:pt>
                <c:pt idx="869">
                  <c:v>332.49024675486999</c:v>
                </c:pt>
                <c:pt idx="870">
                  <c:v>332.49024675486999</c:v>
                </c:pt>
                <c:pt idx="871">
                  <c:v>333.59780920242116</c:v>
                </c:pt>
                <c:pt idx="872">
                  <c:v>332.49024675486999</c:v>
                </c:pt>
                <c:pt idx="873">
                  <c:v>332.49024675486999</c:v>
                </c:pt>
                <c:pt idx="874">
                  <c:v>334.48385916046209</c:v>
                </c:pt>
                <c:pt idx="875">
                  <c:v>333.59780920242116</c:v>
                </c:pt>
                <c:pt idx="876">
                  <c:v>332.49024675486999</c:v>
                </c:pt>
                <c:pt idx="877">
                  <c:v>332.49024675486999</c:v>
                </c:pt>
                <c:pt idx="878">
                  <c:v>333.59780920242116</c:v>
                </c:pt>
                <c:pt idx="879">
                  <c:v>333.59780920242116</c:v>
                </c:pt>
                <c:pt idx="880">
                  <c:v>332.49024675486999</c:v>
                </c:pt>
                <c:pt idx="881">
                  <c:v>333.59780920242116</c:v>
                </c:pt>
                <c:pt idx="882">
                  <c:v>334.48385916046209</c:v>
                </c:pt>
                <c:pt idx="883">
                  <c:v>333.59780920242116</c:v>
                </c:pt>
                <c:pt idx="884">
                  <c:v>332.49024675486999</c:v>
                </c:pt>
                <c:pt idx="885">
                  <c:v>331.604196796829</c:v>
                </c:pt>
                <c:pt idx="886">
                  <c:v>331.604196796829</c:v>
                </c:pt>
                <c:pt idx="887">
                  <c:v>332.49024675486999</c:v>
                </c:pt>
                <c:pt idx="888">
                  <c:v>332.49024675486999</c:v>
                </c:pt>
                <c:pt idx="889">
                  <c:v>331.604196796829</c:v>
                </c:pt>
                <c:pt idx="890">
                  <c:v>331.604196796829</c:v>
                </c:pt>
                <c:pt idx="891">
                  <c:v>331.604196796829</c:v>
                </c:pt>
                <c:pt idx="892">
                  <c:v>331.604196796829</c:v>
                </c:pt>
                <c:pt idx="893">
                  <c:v>331.604196796829</c:v>
                </c:pt>
                <c:pt idx="894">
                  <c:v>332.49024675486999</c:v>
                </c:pt>
                <c:pt idx="895">
                  <c:v>332.49024675486999</c:v>
                </c:pt>
                <c:pt idx="896">
                  <c:v>332.49024675486999</c:v>
                </c:pt>
                <c:pt idx="897">
                  <c:v>332.49024675486999</c:v>
                </c:pt>
                <c:pt idx="898">
                  <c:v>332.49024675486999</c:v>
                </c:pt>
                <c:pt idx="899">
                  <c:v>332.49024675486999</c:v>
                </c:pt>
                <c:pt idx="900">
                  <c:v>332.49024675486999</c:v>
                </c:pt>
                <c:pt idx="901">
                  <c:v>332.49024675486999</c:v>
                </c:pt>
                <c:pt idx="902">
                  <c:v>331.604196796829</c:v>
                </c:pt>
                <c:pt idx="903">
                  <c:v>331.604196796829</c:v>
                </c:pt>
                <c:pt idx="904">
                  <c:v>331.604196796829</c:v>
                </c:pt>
                <c:pt idx="905">
                  <c:v>332.49024675486999</c:v>
                </c:pt>
                <c:pt idx="906">
                  <c:v>331.604196796829</c:v>
                </c:pt>
                <c:pt idx="907">
                  <c:v>332.49024675486999</c:v>
                </c:pt>
                <c:pt idx="908">
                  <c:v>333.59780920242116</c:v>
                </c:pt>
                <c:pt idx="909">
                  <c:v>334.48385916046209</c:v>
                </c:pt>
                <c:pt idx="910">
                  <c:v>334.48385916046209</c:v>
                </c:pt>
                <c:pt idx="911">
                  <c:v>334.48385916046209</c:v>
                </c:pt>
                <c:pt idx="912">
                  <c:v>334.48385916046209</c:v>
                </c:pt>
                <c:pt idx="913">
                  <c:v>334.48385916046209</c:v>
                </c:pt>
                <c:pt idx="914">
                  <c:v>334.48385916046209</c:v>
                </c:pt>
                <c:pt idx="915">
                  <c:v>334.48385916046209</c:v>
                </c:pt>
                <c:pt idx="916">
                  <c:v>333.59780920242116</c:v>
                </c:pt>
                <c:pt idx="917">
                  <c:v>334.48385916046209</c:v>
                </c:pt>
                <c:pt idx="918">
                  <c:v>335.59142160801326</c:v>
                </c:pt>
                <c:pt idx="919">
                  <c:v>335.59142160801326</c:v>
                </c:pt>
                <c:pt idx="920">
                  <c:v>335.59142160801326</c:v>
                </c:pt>
                <c:pt idx="921">
                  <c:v>335.59142160801326</c:v>
                </c:pt>
                <c:pt idx="922">
                  <c:v>336.69898405556455</c:v>
                </c:pt>
                <c:pt idx="923">
                  <c:v>337.58503401360525</c:v>
                </c:pt>
                <c:pt idx="924">
                  <c:v>337.58503401360525</c:v>
                </c:pt>
                <c:pt idx="925">
                  <c:v>338.69259646115665</c:v>
                </c:pt>
                <c:pt idx="926">
                  <c:v>337.58503401360525</c:v>
                </c:pt>
                <c:pt idx="927">
                  <c:v>337.58503401360525</c:v>
                </c:pt>
                <c:pt idx="928">
                  <c:v>335.59142160801326</c:v>
                </c:pt>
                <c:pt idx="929">
                  <c:v>335.59142160801326</c:v>
                </c:pt>
                <c:pt idx="930">
                  <c:v>335.59142160801326</c:v>
                </c:pt>
                <c:pt idx="931">
                  <c:v>336.69898405556455</c:v>
                </c:pt>
                <c:pt idx="932">
                  <c:v>336.69898405556455</c:v>
                </c:pt>
                <c:pt idx="933">
                  <c:v>336.69898405556455</c:v>
                </c:pt>
                <c:pt idx="934">
                  <c:v>336.69898405556455</c:v>
                </c:pt>
                <c:pt idx="935">
                  <c:v>336.69898405556455</c:v>
                </c:pt>
                <c:pt idx="936">
                  <c:v>337.58503401360525</c:v>
                </c:pt>
                <c:pt idx="937">
                  <c:v>338.69259646115665</c:v>
                </c:pt>
                <c:pt idx="938">
                  <c:v>340.68620886674887</c:v>
                </c:pt>
                <c:pt idx="939">
                  <c:v>341.7937713143001</c:v>
                </c:pt>
                <c:pt idx="940">
                  <c:v>339.80015890870754</c:v>
                </c:pt>
                <c:pt idx="941">
                  <c:v>338.69259646115665</c:v>
                </c:pt>
                <c:pt idx="942">
                  <c:v>339.80015890870754</c:v>
                </c:pt>
                <c:pt idx="943">
                  <c:v>340.68620886674887</c:v>
                </c:pt>
                <c:pt idx="944">
                  <c:v>341.7937713143001</c:v>
                </c:pt>
                <c:pt idx="945">
                  <c:v>342.90133376185099</c:v>
                </c:pt>
                <c:pt idx="946">
                  <c:v>342.90133376185099</c:v>
                </c:pt>
                <c:pt idx="947">
                  <c:v>342.90133376185099</c:v>
                </c:pt>
                <c:pt idx="948">
                  <c:v>341.7937713143001</c:v>
                </c:pt>
                <c:pt idx="949">
                  <c:v>341.7937713143001</c:v>
                </c:pt>
                <c:pt idx="950">
                  <c:v>342.90133376185099</c:v>
                </c:pt>
                <c:pt idx="951">
                  <c:v>343.78738371989215</c:v>
                </c:pt>
                <c:pt idx="952">
                  <c:v>342.90133376185099</c:v>
                </c:pt>
                <c:pt idx="953">
                  <c:v>342.90133376185099</c:v>
                </c:pt>
                <c:pt idx="954">
                  <c:v>342.90133376185099</c:v>
                </c:pt>
                <c:pt idx="955">
                  <c:v>343.78738371989215</c:v>
                </c:pt>
                <c:pt idx="956">
                  <c:v>343.78738371989215</c:v>
                </c:pt>
                <c:pt idx="957">
                  <c:v>344.89494616744366</c:v>
                </c:pt>
                <c:pt idx="958">
                  <c:v>345.78099612548425</c:v>
                </c:pt>
                <c:pt idx="959">
                  <c:v>345.78099612548425</c:v>
                </c:pt>
                <c:pt idx="960">
                  <c:v>344.89494616744366</c:v>
                </c:pt>
                <c:pt idx="961">
                  <c:v>343.78738371989215</c:v>
                </c:pt>
                <c:pt idx="962">
                  <c:v>343.78738371989215</c:v>
                </c:pt>
                <c:pt idx="963">
                  <c:v>343.78738371989215</c:v>
                </c:pt>
                <c:pt idx="964">
                  <c:v>342.90133376185099</c:v>
                </c:pt>
                <c:pt idx="965">
                  <c:v>343.78738371989215</c:v>
                </c:pt>
                <c:pt idx="966">
                  <c:v>343.78738371989215</c:v>
                </c:pt>
                <c:pt idx="967">
                  <c:v>343.78738371989215</c:v>
                </c:pt>
                <c:pt idx="968">
                  <c:v>343.78738371989215</c:v>
                </c:pt>
                <c:pt idx="969">
                  <c:v>343.78738371989215</c:v>
                </c:pt>
                <c:pt idx="970">
                  <c:v>344.89494616744366</c:v>
                </c:pt>
                <c:pt idx="971">
                  <c:v>345.78099612548425</c:v>
                </c:pt>
                <c:pt idx="972">
                  <c:v>346.88855857303554</c:v>
                </c:pt>
                <c:pt idx="973">
                  <c:v>347.99612102058649</c:v>
                </c:pt>
                <c:pt idx="974">
                  <c:v>347.99612102058649</c:v>
                </c:pt>
                <c:pt idx="975">
                  <c:v>348.88217097862736</c:v>
                </c:pt>
                <c:pt idx="976">
                  <c:v>348.88217097862736</c:v>
                </c:pt>
              </c:numCache>
            </c:numRef>
          </c:yVal>
          <c:smooth val="0"/>
        </c:ser>
        <c:ser>
          <c:idx val="7"/>
          <c:order val="6"/>
          <c:spPr>
            <a:ln w="28575">
              <a:noFill/>
            </a:ln>
          </c:spPr>
          <c:marker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A80FSV!$S$1204:$S$1553</c:f>
              <c:numCache>
                <c:formatCode>General</c:formatCode>
                <c:ptCount val="350"/>
                <c:pt idx="0">
                  <c:v>331.38268430731893</c:v>
                </c:pt>
                <c:pt idx="1">
                  <c:v>331.82570928633925</c:v>
                </c:pt>
                <c:pt idx="2">
                  <c:v>332.71175924437983</c:v>
                </c:pt>
                <c:pt idx="3">
                  <c:v>333.15478422340107</c:v>
                </c:pt>
                <c:pt idx="4">
                  <c:v>332.49024675486999</c:v>
                </c:pt>
                <c:pt idx="5">
                  <c:v>331.82570928633925</c:v>
                </c:pt>
                <c:pt idx="6">
                  <c:v>331.82570928633925</c:v>
                </c:pt>
                <c:pt idx="7">
                  <c:v>332.26873426535963</c:v>
                </c:pt>
                <c:pt idx="8">
                  <c:v>332.93327173389025</c:v>
                </c:pt>
                <c:pt idx="9">
                  <c:v>334.04083418144188</c:v>
                </c:pt>
                <c:pt idx="10">
                  <c:v>334.48385916046209</c:v>
                </c:pt>
                <c:pt idx="11">
                  <c:v>335.59142160801326</c:v>
                </c:pt>
                <c:pt idx="12">
                  <c:v>335.59142160801326</c:v>
                </c:pt>
                <c:pt idx="13">
                  <c:v>335.14839662899266</c:v>
                </c:pt>
                <c:pt idx="14">
                  <c:v>334.92688413948258</c:v>
                </c:pt>
                <c:pt idx="15">
                  <c:v>334.92688413948258</c:v>
                </c:pt>
                <c:pt idx="16">
                  <c:v>336.03444658703381</c:v>
                </c:pt>
                <c:pt idx="17">
                  <c:v>336.92049654507434</c:v>
                </c:pt>
                <c:pt idx="18">
                  <c:v>337.58503401360525</c:v>
                </c:pt>
                <c:pt idx="19">
                  <c:v>337.14200903458521</c:v>
                </c:pt>
                <c:pt idx="20">
                  <c:v>337.14200903458521</c:v>
                </c:pt>
                <c:pt idx="21">
                  <c:v>336.92049654507434</c:v>
                </c:pt>
                <c:pt idx="22">
                  <c:v>336.92049654507434</c:v>
                </c:pt>
                <c:pt idx="23">
                  <c:v>337.14200903458521</c:v>
                </c:pt>
                <c:pt idx="24">
                  <c:v>336.69898405556455</c:v>
                </c:pt>
                <c:pt idx="25">
                  <c:v>336.69898405556455</c:v>
                </c:pt>
                <c:pt idx="26">
                  <c:v>336.92049654507434</c:v>
                </c:pt>
                <c:pt idx="27">
                  <c:v>337.58503401360525</c:v>
                </c:pt>
                <c:pt idx="28">
                  <c:v>338.02805899262557</c:v>
                </c:pt>
                <c:pt idx="29">
                  <c:v>338.02805899262557</c:v>
                </c:pt>
                <c:pt idx="30">
                  <c:v>338.47108397164629</c:v>
                </c:pt>
                <c:pt idx="31">
                  <c:v>339.13562144017698</c:v>
                </c:pt>
                <c:pt idx="32">
                  <c:v>339.80015890870754</c:v>
                </c:pt>
                <c:pt idx="33">
                  <c:v>340.02167139821813</c:v>
                </c:pt>
                <c:pt idx="34">
                  <c:v>340.46469637723857</c:v>
                </c:pt>
                <c:pt idx="35">
                  <c:v>341.12923384576936</c:v>
                </c:pt>
                <c:pt idx="36">
                  <c:v>341.35074633527955</c:v>
                </c:pt>
                <c:pt idx="37">
                  <c:v>341.35074633527955</c:v>
                </c:pt>
                <c:pt idx="38">
                  <c:v>341.5722588247898</c:v>
                </c:pt>
                <c:pt idx="39">
                  <c:v>341.12923384576936</c:v>
                </c:pt>
                <c:pt idx="40">
                  <c:v>340.68620886674887</c:v>
                </c:pt>
                <c:pt idx="41">
                  <c:v>341.12923384576936</c:v>
                </c:pt>
                <c:pt idx="42">
                  <c:v>340.68620886674887</c:v>
                </c:pt>
                <c:pt idx="43">
                  <c:v>340.02167139821813</c:v>
                </c:pt>
                <c:pt idx="44">
                  <c:v>340.46469637723857</c:v>
                </c:pt>
                <c:pt idx="45">
                  <c:v>341.12923384576936</c:v>
                </c:pt>
                <c:pt idx="46">
                  <c:v>341.35074633527955</c:v>
                </c:pt>
                <c:pt idx="47">
                  <c:v>341.5722588247898</c:v>
                </c:pt>
                <c:pt idx="48">
                  <c:v>342.01528380381058</c:v>
                </c:pt>
                <c:pt idx="49">
                  <c:v>342.23679629332054</c:v>
                </c:pt>
                <c:pt idx="50">
                  <c:v>342.90133376185099</c:v>
                </c:pt>
                <c:pt idx="51">
                  <c:v>343.34435874087166</c:v>
                </c:pt>
                <c:pt idx="52">
                  <c:v>342.67982127234143</c:v>
                </c:pt>
                <c:pt idx="53">
                  <c:v>342.23679629332054</c:v>
                </c:pt>
                <c:pt idx="54">
                  <c:v>342.90133376185099</c:v>
                </c:pt>
                <c:pt idx="55">
                  <c:v>343.12284625136175</c:v>
                </c:pt>
                <c:pt idx="56">
                  <c:v>343.12284625136175</c:v>
                </c:pt>
                <c:pt idx="57">
                  <c:v>343.12284625136175</c:v>
                </c:pt>
                <c:pt idx="58">
                  <c:v>342.90133376185099</c:v>
                </c:pt>
                <c:pt idx="59">
                  <c:v>342.67982127234143</c:v>
                </c:pt>
                <c:pt idx="60">
                  <c:v>342.4583087828305</c:v>
                </c:pt>
                <c:pt idx="61">
                  <c:v>342.90133376185099</c:v>
                </c:pt>
                <c:pt idx="62">
                  <c:v>342.90133376185099</c:v>
                </c:pt>
                <c:pt idx="63">
                  <c:v>343.12284625136175</c:v>
                </c:pt>
                <c:pt idx="64">
                  <c:v>344.00889620940245</c:v>
                </c:pt>
                <c:pt idx="65">
                  <c:v>343.78738371989215</c:v>
                </c:pt>
                <c:pt idx="66">
                  <c:v>343.34435874087166</c:v>
                </c:pt>
                <c:pt idx="67">
                  <c:v>343.78738371989215</c:v>
                </c:pt>
                <c:pt idx="68">
                  <c:v>343.78738371989215</c:v>
                </c:pt>
                <c:pt idx="69">
                  <c:v>344.23040869891264</c:v>
                </c:pt>
                <c:pt idx="70">
                  <c:v>344.23040869891264</c:v>
                </c:pt>
                <c:pt idx="71">
                  <c:v>343.78738371989215</c:v>
                </c:pt>
                <c:pt idx="72">
                  <c:v>343.78738371989215</c:v>
                </c:pt>
                <c:pt idx="73">
                  <c:v>344.45192118842294</c:v>
                </c:pt>
                <c:pt idx="74">
                  <c:v>344.89494616744366</c:v>
                </c:pt>
                <c:pt idx="75">
                  <c:v>345.33797114646387</c:v>
                </c:pt>
                <c:pt idx="76">
                  <c:v>344.6734336779333</c:v>
                </c:pt>
                <c:pt idx="77">
                  <c:v>344.6734336779333</c:v>
                </c:pt>
                <c:pt idx="78">
                  <c:v>344.45192118842294</c:v>
                </c:pt>
                <c:pt idx="79">
                  <c:v>344.23040869891264</c:v>
                </c:pt>
                <c:pt idx="80">
                  <c:v>343.78738371989215</c:v>
                </c:pt>
                <c:pt idx="81">
                  <c:v>343.56587123038202</c:v>
                </c:pt>
                <c:pt idx="82">
                  <c:v>343.78738371989215</c:v>
                </c:pt>
                <c:pt idx="83">
                  <c:v>344.00889620940245</c:v>
                </c:pt>
                <c:pt idx="84">
                  <c:v>344.45192118842294</c:v>
                </c:pt>
                <c:pt idx="85">
                  <c:v>344.89494616744366</c:v>
                </c:pt>
                <c:pt idx="86">
                  <c:v>345.33797114646387</c:v>
                </c:pt>
                <c:pt idx="87">
                  <c:v>345.11645865695368</c:v>
                </c:pt>
                <c:pt idx="88">
                  <c:v>344.6734336779333</c:v>
                </c:pt>
                <c:pt idx="89">
                  <c:v>344.00889620940245</c:v>
                </c:pt>
                <c:pt idx="90">
                  <c:v>344.00889620940245</c:v>
                </c:pt>
                <c:pt idx="91">
                  <c:v>344.45192118842294</c:v>
                </c:pt>
                <c:pt idx="92">
                  <c:v>344.89494616744366</c:v>
                </c:pt>
                <c:pt idx="93">
                  <c:v>344.89494616744366</c:v>
                </c:pt>
                <c:pt idx="94">
                  <c:v>344.89494616744366</c:v>
                </c:pt>
                <c:pt idx="95">
                  <c:v>345.33797114646387</c:v>
                </c:pt>
                <c:pt idx="96">
                  <c:v>345.11645865695368</c:v>
                </c:pt>
                <c:pt idx="97">
                  <c:v>344.45192118842294</c:v>
                </c:pt>
                <c:pt idx="98">
                  <c:v>344.23040869891264</c:v>
                </c:pt>
                <c:pt idx="99">
                  <c:v>344.23040869891264</c:v>
                </c:pt>
                <c:pt idx="100">
                  <c:v>344.23040869891264</c:v>
                </c:pt>
                <c:pt idx="101">
                  <c:v>344.6734336779333</c:v>
                </c:pt>
                <c:pt idx="102">
                  <c:v>345.11645865695368</c:v>
                </c:pt>
                <c:pt idx="103">
                  <c:v>345.33797114646387</c:v>
                </c:pt>
                <c:pt idx="104">
                  <c:v>345.33797114646387</c:v>
                </c:pt>
                <c:pt idx="105">
                  <c:v>344.89494616744366</c:v>
                </c:pt>
                <c:pt idx="106">
                  <c:v>344.45192118842294</c:v>
                </c:pt>
                <c:pt idx="107">
                  <c:v>344.23040869891264</c:v>
                </c:pt>
                <c:pt idx="108">
                  <c:v>344.23040869891264</c:v>
                </c:pt>
                <c:pt idx="109">
                  <c:v>344.45192118842294</c:v>
                </c:pt>
                <c:pt idx="110">
                  <c:v>344.45192118842294</c:v>
                </c:pt>
                <c:pt idx="111">
                  <c:v>344.6734336779333</c:v>
                </c:pt>
                <c:pt idx="112">
                  <c:v>344.6734336779333</c:v>
                </c:pt>
                <c:pt idx="113">
                  <c:v>345.11645865695368</c:v>
                </c:pt>
                <c:pt idx="114">
                  <c:v>345.78099612548425</c:v>
                </c:pt>
                <c:pt idx="115">
                  <c:v>346.66704608352558</c:v>
                </c:pt>
                <c:pt idx="116">
                  <c:v>346.00250861499461</c:v>
                </c:pt>
                <c:pt idx="117">
                  <c:v>346.2240211045048</c:v>
                </c:pt>
                <c:pt idx="118">
                  <c:v>346.4455335940151</c:v>
                </c:pt>
                <c:pt idx="119">
                  <c:v>346.2240211045048</c:v>
                </c:pt>
                <c:pt idx="120">
                  <c:v>346.00250861499461</c:v>
                </c:pt>
                <c:pt idx="121">
                  <c:v>345.78099612548425</c:v>
                </c:pt>
                <c:pt idx="122">
                  <c:v>345.55948363597446</c:v>
                </c:pt>
                <c:pt idx="123">
                  <c:v>345.55948363597446</c:v>
                </c:pt>
                <c:pt idx="124">
                  <c:v>345.55948363597446</c:v>
                </c:pt>
                <c:pt idx="125">
                  <c:v>345.11645865695368</c:v>
                </c:pt>
                <c:pt idx="126">
                  <c:v>345.11645865695368</c:v>
                </c:pt>
                <c:pt idx="127">
                  <c:v>344.45192118842294</c:v>
                </c:pt>
                <c:pt idx="128">
                  <c:v>344.45192118842294</c:v>
                </c:pt>
                <c:pt idx="129">
                  <c:v>344.45192118842294</c:v>
                </c:pt>
                <c:pt idx="130">
                  <c:v>344.45192118842294</c:v>
                </c:pt>
                <c:pt idx="131">
                  <c:v>344.45192118842294</c:v>
                </c:pt>
                <c:pt idx="132">
                  <c:v>344.6734336779333</c:v>
                </c:pt>
                <c:pt idx="133">
                  <c:v>344.45192118842294</c:v>
                </c:pt>
                <c:pt idx="134">
                  <c:v>344.00889620940245</c:v>
                </c:pt>
                <c:pt idx="135">
                  <c:v>344.23040869891264</c:v>
                </c:pt>
                <c:pt idx="136">
                  <c:v>343.78738371989215</c:v>
                </c:pt>
                <c:pt idx="137">
                  <c:v>343.56587123038202</c:v>
                </c:pt>
                <c:pt idx="138">
                  <c:v>343.78738371989215</c:v>
                </c:pt>
                <c:pt idx="139">
                  <c:v>344.45192118842294</c:v>
                </c:pt>
                <c:pt idx="140">
                  <c:v>344.89494616744366</c:v>
                </c:pt>
                <c:pt idx="141">
                  <c:v>345.33797114646387</c:v>
                </c:pt>
                <c:pt idx="142">
                  <c:v>345.55948363597446</c:v>
                </c:pt>
                <c:pt idx="143">
                  <c:v>345.33797114646387</c:v>
                </c:pt>
                <c:pt idx="144">
                  <c:v>345.78099612548425</c:v>
                </c:pt>
                <c:pt idx="145">
                  <c:v>345.78099612548425</c:v>
                </c:pt>
                <c:pt idx="146">
                  <c:v>345.78099612548425</c:v>
                </c:pt>
                <c:pt idx="147">
                  <c:v>345.11645865695368</c:v>
                </c:pt>
                <c:pt idx="148">
                  <c:v>345.11645865695368</c:v>
                </c:pt>
                <c:pt idx="149">
                  <c:v>345.33797114646387</c:v>
                </c:pt>
                <c:pt idx="150">
                  <c:v>345.11645865695368</c:v>
                </c:pt>
                <c:pt idx="151">
                  <c:v>345.11645865695368</c:v>
                </c:pt>
                <c:pt idx="152">
                  <c:v>345.33797114646387</c:v>
                </c:pt>
                <c:pt idx="153">
                  <c:v>346.00250861499461</c:v>
                </c:pt>
                <c:pt idx="154">
                  <c:v>346.8885585730356</c:v>
                </c:pt>
                <c:pt idx="155">
                  <c:v>346.00250861499461</c:v>
                </c:pt>
                <c:pt idx="156">
                  <c:v>346.00250861499461</c:v>
                </c:pt>
                <c:pt idx="157">
                  <c:v>345.33797114646387</c:v>
                </c:pt>
                <c:pt idx="158">
                  <c:v>345.33797114646387</c:v>
                </c:pt>
                <c:pt idx="159">
                  <c:v>346.00250861499461</c:v>
                </c:pt>
                <c:pt idx="160">
                  <c:v>346.2240211045048</c:v>
                </c:pt>
                <c:pt idx="161">
                  <c:v>345.78099612548425</c:v>
                </c:pt>
                <c:pt idx="162">
                  <c:v>345.55948363597446</c:v>
                </c:pt>
                <c:pt idx="163">
                  <c:v>345.55948363597446</c:v>
                </c:pt>
                <c:pt idx="164">
                  <c:v>345.11645865695368</c:v>
                </c:pt>
                <c:pt idx="165">
                  <c:v>344.89494616744366</c:v>
                </c:pt>
                <c:pt idx="166">
                  <c:v>344.6734336779333</c:v>
                </c:pt>
                <c:pt idx="167">
                  <c:v>345.33797114646387</c:v>
                </c:pt>
                <c:pt idx="168">
                  <c:v>345.33797114646387</c:v>
                </c:pt>
                <c:pt idx="169">
                  <c:v>345.78099612548425</c:v>
                </c:pt>
                <c:pt idx="170">
                  <c:v>346.00250861499461</c:v>
                </c:pt>
                <c:pt idx="171">
                  <c:v>345.55948363597446</c:v>
                </c:pt>
                <c:pt idx="172">
                  <c:v>345.33797114646387</c:v>
                </c:pt>
                <c:pt idx="173">
                  <c:v>345.33797114646387</c:v>
                </c:pt>
                <c:pt idx="174">
                  <c:v>345.33797114646387</c:v>
                </c:pt>
                <c:pt idx="175">
                  <c:v>345.11645865695368</c:v>
                </c:pt>
                <c:pt idx="176">
                  <c:v>344.89494616744366</c:v>
                </c:pt>
                <c:pt idx="177">
                  <c:v>345.11645865695368</c:v>
                </c:pt>
                <c:pt idx="178">
                  <c:v>344.89494616744366</c:v>
                </c:pt>
                <c:pt idx="179">
                  <c:v>345.11645865695368</c:v>
                </c:pt>
                <c:pt idx="180">
                  <c:v>345.55948363597446</c:v>
                </c:pt>
                <c:pt idx="181">
                  <c:v>345.33797114646387</c:v>
                </c:pt>
                <c:pt idx="182">
                  <c:v>344.6734336779333</c:v>
                </c:pt>
                <c:pt idx="183">
                  <c:v>344.6734336779333</c:v>
                </c:pt>
                <c:pt idx="184">
                  <c:v>344.6734336779333</c:v>
                </c:pt>
                <c:pt idx="185">
                  <c:v>344.45192118842294</c:v>
                </c:pt>
                <c:pt idx="186">
                  <c:v>345.11645865695368</c:v>
                </c:pt>
                <c:pt idx="187">
                  <c:v>346.00250861499461</c:v>
                </c:pt>
                <c:pt idx="188">
                  <c:v>345.78099612548425</c:v>
                </c:pt>
                <c:pt idx="189">
                  <c:v>345.78099612548425</c:v>
                </c:pt>
                <c:pt idx="190">
                  <c:v>345.78099612548425</c:v>
                </c:pt>
                <c:pt idx="191">
                  <c:v>345.78099612548425</c:v>
                </c:pt>
                <c:pt idx="192">
                  <c:v>345.55948363597446</c:v>
                </c:pt>
                <c:pt idx="193">
                  <c:v>345.11645865695368</c:v>
                </c:pt>
                <c:pt idx="194">
                  <c:v>345.11645865695368</c:v>
                </c:pt>
                <c:pt idx="195">
                  <c:v>345.11645865695368</c:v>
                </c:pt>
                <c:pt idx="196">
                  <c:v>345.55948363597446</c:v>
                </c:pt>
                <c:pt idx="197">
                  <c:v>345.55948363597446</c:v>
                </c:pt>
                <c:pt idx="198">
                  <c:v>345.11645865695368</c:v>
                </c:pt>
                <c:pt idx="199">
                  <c:v>345.33797114646387</c:v>
                </c:pt>
                <c:pt idx="200">
                  <c:v>345.78099612548425</c:v>
                </c:pt>
                <c:pt idx="201">
                  <c:v>346.00250861499461</c:v>
                </c:pt>
                <c:pt idx="202">
                  <c:v>345.55948363597446</c:v>
                </c:pt>
                <c:pt idx="203">
                  <c:v>345.55948363597446</c:v>
                </c:pt>
                <c:pt idx="204">
                  <c:v>344.89494616744366</c:v>
                </c:pt>
                <c:pt idx="205">
                  <c:v>344.89494616744366</c:v>
                </c:pt>
                <c:pt idx="206">
                  <c:v>345.11645865695368</c:v>
                </c:pt>
                <c:pt idx="207">
                  <c:v>345.78099612548425</c:v>
                </c:pt>
                <c:pt idx="208">
                  <c:v>345.55948363597446</c:v>
                </c:pt>
                <c:pt idx="209">
                  <c:v>344.6734336779333</c:v>
                </c:pt>
                <c:pt idx="210">
                  <c:v>344.45192118842294</c:v>
                </c:pt>
                <c:pt idx="211">
                  <c:v>344.45192118842294</c:v>
                </c:pt>
                <c:pt idx="212">
                  <c:v>343.78738371989215</c:v>
                </c:pt>
                <c:pt idx="213">
                  <c:v>344.00889620940245</c:v>
                </c:pt>
                <c:pt idx="214">
                  <c:v>344.00889620940245</c:v>
                </c:pt>
                <c:pt idx="215">
                  <c:v>344.23040869891264</c:v>
                </c:pt>
                <c:pt idx="216">
                  <c:v>344.23040869891264</c:v>
                </c:pt>
                <c:pt idx="217">
                  <c:v>344.45192118842294</c:v>
                </c:pt>
                <c:pt idx="218">
                  <c:v>344.6734336779333</c:v>
                </c:pt>
                <c:pt idx="219">
                  <c:v>344.89494616744366</c:v>
                </c:pt>
                <c:pt idx="220">
                  <c:v>344.45192118842294</c:v>
                </c:pt>
                <c:pt idx="221">
                  <c:v>344.23040869891264</c:v>
                </c:pt>
                <c:pt idx="222">
                  <c:v>344.45192118842294</c:v>
                </c:pt>
                <c:pt idx="223">
                  <c:v>344.6734336779333</c:v>
                </c:pt>
                <c:pt idx="224">
                  <c:v>344.89494616744366</c:v>
                </c:pt>
                <c:pt idx="225">
                  <c:v>345.11645865695368</c:v>
                </c:pt>
                <c:pt idx="226">
                  <c:v>344.45192118842294</c:v>
                </c:pt>
                <c:pt idx="227">
                  <c:v>344.23040869891264</c:v>
                </c:pt>
                <c:pt idx="228">
                  <c:v>344.23040869891264</c:v>
                </c:pt>
                <c:pt idx="229">
                  <c:v>344.6734336779333</c:v>
                </c:pt>
                <c:pt idx="230">
                  <c:v>344.23040869891264</c:v>
                </c:pt>
                <c:pt idx="231">
                  <c:v>343.56587123038202</c:v>
                </c:pt>
                <c:pt idx="232">
                  <c:v>343.56587123038202</c:v>
                </c:pt>
                <c:pt idx="233">
                  <c:v>343.34435874087166</c:v>
                </c:pt>
                <c:pt idx="234">
                  <c:v>343.12284625136175</c:v>
                </c:pt>
                <c:pt idx="235">
                  <c:v>343.12284625136175</c:v>
                </c:pt>
                <c:pt idx="236">
                  <c:v>342.90133376185099</c:v>
                </c:pt>
                <c:pt idx="237">
                  <c:v>343.34435874087166</c:v>
                </c:pt>
                <c:pt idx="238">
                  <c:v>343.12284625136175</c:v>
                </c:pt>
                <c:pt idx="239">
                  <c:v>343.12284625136175</c:v>
                </c:pt>
                <c:pt idx="240">
                  <c:v>343.12284625136175</c:v>
                </c:pt>
                <c:pt idx="241">
                  <c:v>343.34435874087166</c:v>
                </c:pt>
                <c:pt idx="242">
                  <c:v>343.56587123038202</c:v>
                </c:pt>
                <c:pt idx="243">
                  <c:v>343.56587123038202</c:v>
                </c:pt>
                <c:pt idx="244">
                  <c:v>343.34435874087166</c:v>
                </c:pt>
                <c:pt idx="245">
                  <c:v>343.34435874087166</c:v>
                </c:pt>
                <c:pt idx="246">
                  <c:v>343.12284625136175</c:v>
                </c:pt>
                <c:pt idx="247">
                  <c:v>343.12284625136175</c:v>
                </c:pt>
                <c:pt idx="248">
                  <c:v>342.90133376185099</c:v>
                </c:pt>
                <c:pt idx="249">
                  <c:v>342.23679629332054</c:v>
                </c:pt>
                <c:pt idx="250">
                  <c:v>342.23679629332054</c:v>
                </c:pt>
                <c:pt idx="251">
                  <c:v>342.01528380381058</c:v>
                </c:pt>
                <c:pt idx="252">
                  <c:v>342.01528380381058</c:v>
                </c:pt>
                <c:pt idx="253">
                  <c:v>342.23679629332054</c:v>
                </c:pt>
                <c:pt idx="254">
                  <c:v>342.4583087828305</c:v>
                </c:pt>
                <c:pt idx="255">
                  <c:v>342.67982127234143</c:v>
                </c:pt>
                <c:pt idx="256">
                  <c:v>342.67982127234143</c:v>
                </c:pt>
                <c:pt idx="257">
                  <c:v>342.90133376185099</c:v>
                </c:pt>
                <c:pt idx="258">
                  <c:v>342.90133376185099</c:v>
                </c:pt>
                <c:pt idx="259">
                  <c:v>342.90133376185099</c:v>
                </c:pt>
                <c:pt idx="260">
                  <c:v>343.12284625136175</c:v>
                </c:pt>
                <c:pt idx="261">
                  <c:v>343.34435874087166</c:v>
                </c:pt>
                <c:pt idx="262">
                  <c:v>343.78738371989215</c:v>
                </c:pt>
                <c:pt idx="263">
                  <c:v>344.23040869891264</c:v>
                </c:pt>
                <c:pt idx="264">
                  <c:v>344.00889620940245</c:v>
                </c:pt>
                <c:pt idx="265">
                  <c:v>343.56587123038202</c:v>
                </c:pt>
                <c:pt idx="266">
                  <c:v>343.78738371989215</c:v>
                </c:pt>
                <c:pt idx="267">
                  <c:v>343.56587123038202</c:v>
                </c:pt>
                <c:pt idx="268">
                  <c:v>343.12284625136175</c:v>
                </c:pt>
                <c:pt idx="269">
                  <c:v>342.67982127234143</c:v>
                </c:pt>
                <c:pt idx="270">
                  <c:v>342.67982127234143</c:v>
                </c:pt>
                <c:pt idx="271">
                  <c:v>342.90133376185099</c:v>
                </c:pt>
                <c:pt idx="272">
                  <c:v>343.34435874087166</c:v>
                </c:pt>
                <c:pt idx="273">
                  <c:v>343.78738371989215</c:v>
                </c:pt>
                <c:pt idx="274">
                  <c:v>343.78738371989215</c:v>
                </c:pt>
                <c:pt idx="275">
                  <c:v>344.23040869891264</c:v>
                </c:pt>
                <c:pt idx="276">
                  <c:v>344.45192118842294</c:v>
                </c:pt>
                <c:pt idx="277">
                  <c:v>344.23040869891264</c:v>
                </c:pt>
                <c:pt idx="278">
                  <c:v>343.78738371989215</c:v>
                </c:pt>
                <c:pt idx="279">
                  <c:v>343.12284625136175</c:v>
                </c:pt>
                <c:pt idx="280">
                  <c:v>342.67982127234143</c:v>
                </c:pt>
                <c:pt idx="281">
                  <c:v>342.23679629332054</c:v>
                </c:pt>
                <c:pt idx="282">
                  <c:v>342.23679629332054</c:v>
                </c:pt>
                <c:pt idx="283">
                  <c:v>342.23679629332054</c:v>
                </c:pt>
                <c:pt idx="284">
                  <c:v>342.67982127234143</c:v>
                </c:pt>
                <c:pt idx="285">
                  <c:v>343.12284625136175</c:v>
                </c:pt>
                <c:pt idx="286">
                  <c:v>343.34435874087166</c:v>
                </c:pt>
                <c:pt idx="287">
                  <c:v>343.34435874087166</c:v>
                </c:pt>
                <c:pt idx="288">
                  <c:v>343.34435874087166</c:v>
                </c:pt>
                <c:pt idx="289">
                  <c:v>343.34435874087166</c:v>
                </c:pt>
                <c:pt idx="290">
                  <c:v>343.12284625136175</c:v>
                </c:pt>
                <c:pt idx="291">
                  <c:v>343.34435874087166</c:v>
                </c:pt>
                <c:pt idx="292">
                  <c:v>343.56587123038202</c:v>
                </c:pt>
                <c:pt idx="293">
                  <c:v>344.00889620940245</c:v>
                </c:pt>
                <c:pt idx="294">
                  <c:v>344.00889620940245</c:v>
                </c:pt>
                <c:pt idx="295">
                  <c:v>343.34435874087166</c:v>
                </c:pt>
                <c:pt idx="296">
                  <c:v>342.90133376185099</c:v>
                </c:pt>
                <c:pt idx="297">
                  <c:v>342.4583087828305</c:v>
                </c:pt>
                <c:pt idx="298">
                  <c:v>342.23679629332054</c:v>
                </c:pt>
                <c:pt idx="299">
                  <c:v>341.5722588247898</c:v>
                </c:pt>
                <c:pt idx="300">
                  <c:v>341.35074633527955</c:v>
                </c:pt>
                <c:pt idx="301">
                  <c:v>341.35074633527955</c:v>
                </c:pt>
                <c:pt idx="302">
                  <c:v>341.5722588247898</c:v>
                </c:pt>
                <c:pt idx="303">
                  <c:v>342.01528380381058</c:v>
                </c:pt>
                <c:pt idx="304">
                  <c:v>341.7937713143001</c:v>
                </c:pt>
                <c:pt idx="305">
                  <c:v>341.5722588247898</c:v>
                </c:pt>
                <c:pt idx="306">
                  <c:v>341.35074633527955</c:v>
                </c:pt>
                <c:pt idx="307">
                  <c:v>341.35074633527955</c:v>
                </c:pt>
                <c:pt idx="308">
                  <c:v>341.12923384576936</c:v>
                </c:pt>
                <c:pt idx="309">
                  <c:v>341.5722588247898</c:v>
                </c:pt>
                <c:pt idx="310">
                  <c:v>341.7937713143001</c:v>
                </c:pt>
                <c:pt idx="311">
                  <c:v>342.01528380381058</c:v>
                </c:pt>
                <c:pt idx="312">
                  <c:v>342.4583087828305</c:v>
                </c:pt>
                <c:pt idx="313">
                  <c:v>342.90133376185099</c:v>
                </c:pt>
                <c:pt idx="314">
                  <c:v>342.67982127234143</c:v>
                </c:pt>
                <c:pt idx="315">
                  <c:v>342.67982127234143</c:v>
                </c:pt>
                <c:pt idx="316">
                  <c:v>342.23679629332054</c:v>
                </c:pt>
                <c:pt idx="317">
                  <c:v>341.5722588247898</c:v>
                </c:pt>
                <c:pt idx="318">
                  <c:v>341.5722588247898</c:v>
                </c:pt>
                <c:pt idx="319">
                  <c:v>341.5722588247898</c:v>
                </c:pt>
                <c:pt idx="320">
                  <c:v>342.01528380381058</c:v>
                </c:pt>
                <c:pt idx="321">
                  <c:v>342.01528380381058</c:v>
                </c:pt>
                <c:pt idx="322">
                  <c:v>342.23679629332054</c:v>
                </c:pt>
                <c:pt idx="323">
                  <c:v>342.23679629332054</c:v>
                </c:pt>
                <c:pt idx="324">
                  <c:v>341.5722588247898</c:v>
                </c:pt>
                <c:pt idx="325">
                  <c:v>341.5722588247898</c:v>
                </c:pt>
                <c:pt idx="326">
                  <c:v>341.5722588247898</c:v>
                </c:pt>
                <c:pt idx="327">
                  <c:v>342.23679629332054</c:v>
                </c:pt>
                <c:pt idx="328">
                  <c:v>342.67982127234143</c:v>
                </c:pt>
                <c:pt idx="329">
                  <c:v>342.90133376185099</c:v>
                </c:pt>
                <c:pt idx="330">
                  <c:v>342.90133376185099</c:v>
                </c:pt>
                <c:pt idx="331">
                  <c:v>343.34435874087166</c:v>
                </c:pt>
                <c:pt idx="332">
                  <c:v>343.56587123038202</c:v>
                </c:pt>
                <c:pt idx="333">
                  <c:v>343.56587123038202</c:v>
                </c:pt>
                <c:pt idx="334">
                  <c:v>342.90133376185099</c:v>
                </c:pt>
                <c:pt idx="335">
                  <c:v>341.7937713143001</c:v>
                </c:pt>
                <c:pt idx="336">
                  <c:v>341.7937713143001</c:v>
                </c:pt>
                <c:pt idx="337">
                  <c:v>342.01528380381058</c:v>
                </c:pt>
                <c:pt idx="338">
                  <c:v>342.23679629332054</c:v>
                </c:pt>
                <c:pt idx="339">
                  <c:v>342.23679629332054</c:v>
                </c:pt>
                <c:pt idx="340">
                  <c:v>342.67982127234143</c:v>
                </c:pt>
                <c:pt idx="341">
                  <c:v>342.67982127234143</c:v>
                </c:pt>
                <c:pt idx="342">
                  <c:v>342.01528380381058</c:v>
                </c:pt>
                <c:pt idx="343">
                  <c:v>340.90772135625895</c:v>
                </c:pt>
                <c:pt idx="344">
                  <c:v>340.68620886674887</c:v>
                </c:pt>
                <c:pt idx="345">
                  <c:v>340.02167139821813</c:v>
                </c:pt>
                <c:pt idx="346">
                  <c:v>340.24318388772832</c:v>
                </c:pt>
                <c:pt idx="347">
                  <c:v>340.68620886674887</c:v>
                </c:pt>
                <c:pt idx="348">
                  <c:v>341.12923384576936</c:v>
                </c:pt>
                <c:pt idx="349">
                  <c:v>341.5722588247898</c:v>
                </c:pt>
              </c:numCache>
            </c:numRef>
          </c:yVal>
          <c:smooth val="0"/>
        </c:ser>
        <c:ser>
          <c:idx val="0"/>
          <c:order val="7"/>
          <c:tx>
            <c:v>tap 2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A80FSV!$S$4:$S$980</c:f>
              <c:numCache>
                <c:formatCode>General</c:formatCode>
                <c:ptCount val="977"/>
                <c:pt idx="0">
                  <c:v>0</c:v>
                </c:pt>
                <c:pt idx="1">
                  <c:v>0</c:v>
                </c:pt>
                <c:pt idx="2">
                  <c:v>2.4366373846126388</c:v>
                </c:pt>
                <c:pt idx="3">
                  <c:v>2.6581498741228788</c:v>
                </c:pt>
                <c:pt idx="4">
                  <c:v>2.6581498741228788</c:v>
                </c:pt>
                <c:pt idx="5">
                  <c:v>3.5441998321638382</c:v>
                </c:pt>
                <c:pt idx="6">
                  <c:v>3.5441998321638382</c:v>
                </c:pt>
                <c:pt idx="7">
                  <c:v>3.7657123216740782</c:v>
                </c:pt>
                <c:pt idx="8">
                  <c:v>3.322687342653599</c:v>
                </c:pt>
                <c:pt idx="9">
                  <c:v>3.9872248111843196</c:v>
                </c:pt>
                <c:pt idx="10">
                  <c:v>3.9872248111843196</c:v>
                </c:pt>
                <c:pt idx="11">
                  <c:v>4.4302497902048064</c:v>
                </c:pt>
                <c:pt idx="12">
                  <c:v>5.3162997482457559</c:v>
                </c:pt>
                <c:pt idx="13">
                  <c:v>5.537812237755988</c:v>
                </c:pt>
                <c:pt idx="14">
                  <c:v>5.9808372167764734</c:v>
                </c:pt>
                <c:pt idx="15">
                  <c:v>5.759324727266236</c:v>
                </c:pt>
                <c:pt idx="16">
                  <c:v>6.4238621957969579</c:v>
                </c:pt>
                <c:pt idx="17">
                  <c:v>6.6453746853071936</c:v>
                </c:pt>
                <c:pt idx="18">
                  <c:v>7.0883996643276781</c:v>
                </c:pt>
                <c:pt idx="19">
                  <c:v>6.4238621957969579</c:v>
                </c:pt>
                <c:pt idx="20">
                  <c:v>6.6453746853071936</c:v>
                </c:pt>
                <c:pt idx="21">
                  <c:v>6.6453746853071936</c:v>
                </c:pt>
                <c:pt idx="22">
                  <c:v>6.8668871748174345</c:v>
                </c:pt>
                <c:pt idx="23">
                  <c:v>6.4238621957969579</c:v>
                </c:pt>
                <c:pt idx="24">
                  <c:v>7.3099121538379155</c:v>
                </c:pt>
                <c:pt idx="25">
                  <c:v>6.8668871748174345</c:v>
                </c:pt>
                <c:pt idx="26">
                  <c:v>7.7529371328583894</c:v>
                </c:pt>
                <c:pt idx="27">
                  <c:v>7.3099121538379155</c:v>
                </c:pt>
                <c:pt idx="28">
                  <c:v>7.0883996643276781</c:v>
                </c:pt>
                <c:pt idx="29">
                  <c:v>7.9744496223686401</c:v>
                </c:pt>
                <c:pt idx="30">
                  <c:v>7.7529371328583894</c:v>
                </c:pt>
                <c:pt idx="31">
                  <c:v>7.3099121538379155</c:v>
                </c:pt>
                <c:pt idx="32">
                  <c:v>7.0883996643276781</c:v>
                </c:pt>
                <c:pt idx="33">
                  <c:v>7.3099121538379155</c:v>
                </c:pt>
                <c:pt idx="34">
                  <c:v>7.0883996643276781</c:v>
                </c:pt>
                <c:pt idx="35">
                  <c:v>5.9808372167764734</c:v>
                </c:pt>
                <c:pt idx="36">
                  <c:v>6.4238621957969579</c:v>
                </c:pt>
                <c:pt idx="37">
                  <c:v>6.6453746853071936</c:v>
                </c:pt>
                <c:pt idx="38">
                  <c:v>6.4238621957969579</c:v>
                </c:pt>
                <c:pt idx="39">
                  <c:v>7.0883996643276781</c:v>
                </c:pt>
                <c:pt idx="40">
                  <c:v>8.1959621118788739</c:v>
                </c:pt>
                <c:pt idx="41">
                  <c:v>8.4174746013891166</c:v>
                </c:pt>
                <c:pt idx="42">
                  <c:v>7.9744496223686401</c:v>
                </c:pt>
                <c:pt idx="43">
                  <c:v>9.3035245594300768</c:v>
                </c:pt>
                <c:pt idx="44">
                  <c:v>12.626211902083668</c:v>
                </c:pt>
                <c:pt idx="45">
                  <c:v>13.290749370614392</c:v>
                </c:pt>
                <c:pt idx="46">
                  <c:v>11.961674433552952</c:v>
                </c:pt>
                <c:pt idx="47">
                  <c:v>13.733774349634862</c:v>
                </c:pt>
                <c:pt idx="48">
                  <c:v>13.290749370614392</c:v>
                </c:pt>
                <c:pt idx="49">
                  <c:v>16.391924223757744</c:v>
                </c:pt>
                <c:pt idx="50">
                  <c:v>16.834949202778226</c:v>
                </c:pt>
                <c:pt idx="51">
                  <c:v>16.834949202778226</c:v>
                </c:pt>
                <c:pt idx="52">
                  <c:v>18.828561608370386</c:v>
                </c:pt>
                <c:pt idx="53">
                  <c:v>18.60704911886015</c:v>
                </c:pt>
                <c:pt idx="54">
                  <c:v>17.277974181798733</c:v>
                </c:pt>
                <c:pt idx="55">
                  <c:v>20.379149034942053</c:v>
                </c:pt>
                <c:pt idx="56">
                  <c:v>20.157636545431814</c:v>
                </c:pt>
                <c:pt idx="57">
                  <c:v>17.499486671308922</c:v>
                </c:pt>
                <c:pt idx="58">
                  <c:v>20.157636545431814</c:v>
                </c:pt>
                <c:pt idx="59">
                  <c:v>18.164024139839668</c:v>
                </c:pt>
                <c:pt idx="60">
                  <c:v>20.157636545431814</c:v>
                </c:pt>
                <c:pt idx="61">
                  <c:v>19.050074097880639</c:v>
                </c:pt>
                <c:pt idx="62">
                  <c:v>21.92973646151372</c:v>
                </c:pt>
                <c:pt idx="63">
                  <c:v>24.144861356616168</c:v>
                </c:pt>
                <c:pt idx="64">
                  <c:v>23.25881139857518</c:v>
                </c:pt>
                <c:pt idx="65">
                  <c:v>23.480323888085401</c:v>
                </c:pt>
                <c:pt idx="66">
                  <c:v>25.916961272698071</c:v>
                </c:pt>
                <c:pt idx="67">
                  <c:v>25.030911314657118</c:v>
                </c:pt>
                <c:pt idx="68">
                  <c:v>26.138473762208317</c:v>
                </c:pt>
                <c:pt idx="69">
                  <c:v>26.803011230739006</c:v>
                </c:pt>
                <c:pt idx="70">
                  <c:v>25.916961272698071</c:v>
                </c:pt>
                <c:pt idx="71">
                  <c:v>24.587886335636625</c:v>
                </c:pt>
                <c:pt idx="72">
                  <c:v>23.03729890906494</c:v>
                </c:pt>
                <c:pt idx="73">
                  <c:v>23.480323888085401</c:v>
                </c:pt>
                <c:pt idx="74">
                  <c:v>24.366373846126354</c:v>
                </c:pt>
                <c:pt idx="75">
                  <c:v>21.265198992983009</c:v>
                </c:pt>
                <c:pt idx="76">
                  <c:v>23.923348867105879</c:v>
                </c:pt>
                <c:pt idx="77">
                  <c:v>23.701836377595662</c:v>
                </c:pt>
                <c:pt idx="78">
                  <c:v>25.030911314657118</c:v>
                </c:pt>
                <c:pt idx="79">
                  <c:v>26.359986251718556</c:v>
                </c:pt>
                <c:pt idx="80">
                  <c:v>24.587886335636625</c:v>
                </c:pt>
                <c:pt idx="81">
                  <c:v>24.587886335636625</c:v>
                </c:pt>
                <c:pt idx="82">
                  <c:v>24.366373846126354</c:v>
                </c:pt>
                <c:pt idx="83">
                  <c:v>25.252423804167304</c:v>
                </c:pt>
                <c:pt idx="84">
                  <c:v>25.252423804167304</c:v>
                </c:pt>
                <c:pt idx="85">
                  <c:v>24.144861356616168</c:v>
                </c:pt>
                <c:pt idx="86">
                  <c:v>20.822174013962542</c:v>
                </c:pt>
                <c:pt idx="87">
                  <c:v>23.03729890906494</c:v>
                </c:pt>
                <c:pt idx="88">
                  <c:v>23.923348867105879</c:v>
                </c:pt>
                <c:pt idx="89">
                  <c:v>23.923348867105879</c:v>
                </c:pt>
                <c:pt idx="90">
                  <c:v>26.359986251718556</c:v>
                </c:pt>
                <c:pt idx="91">
                  <c:v>28.575111146820927</c:v>
                </c:pt>
                <c:pt idx="92">
                  <c:v>27.467548699269717</c:v>
                </c:pt>
                <c:pt idx="93">
                  <c:v>25.473936293677582</c:v>
                </c:pt>
                <c:pt idx="94">
                  <c:v>23.480323888085401</c:v>
                </c:pt>
                <c:pt idx="95">
                  <c:v>24.144861356616168</c:v>
                </c:pt>
                <c:pt idx="96">
                  <c:v>28.575111146820927</c:v>
                </c:pt>
                <c:pt idx="97">
                  <c:v>31.676285999964296</c:v>
                </c:pt>
                <c:pt idx="98">
                  <c:v>29.01813612584143</c:v>
                </c:pt>
                <c:pt idx="99">
                  <c:v>29.01813612584143</c:v>
                </c:pt>
                <c:pt idx="100">
                  <c:v>28.13208616780048</c:v>
                </c:pt>
                <c:pt idx="101">
                  <c:v>31.011748531433572</c:v>
                </c:pt>
                <c:pt idx="102">
                  <c:v>29.461161104861887</c:v>
                </c:pt>
                <c:pt idx="103">
                  <c:v>29.01813612584143</c:v>
                </c:pt>
                <c:pt idx="104">
                  <c:v>28.575111146820927</c:v>
                </c:pt>
                <c:pt idx="105">
                  <c:v>28.353598657310695</c:v>
                </c:pt>
                <c:pt idx="106">
                  <c:v>28.353598657310695</c:v>
                </c:pt>
                <c:pt idx="107">
                  <c:v>27.910573678290216</c:v>
                </c:pt>
                <c:pt idx="108">
                  <c:v>27.467548699269717</c:v>
                </c:pt>
                <c:pt idx="109">
                  <c:v>29.461161104861887</c:v>
                </c:pt>
                <c:pt idx="110">
                  <c:v>27.910573678290216</c:v>
                </c:pt>
                <c:pt idx="111">
                  <c:v>29.904186083882376</c:v>
                </c:pt>
                <c:pt idx="112">
                  <c:v>29.904186083882376</c:v>
                </c:pt>
                <c:pt idx="113">
                  <c:v>25.916961272698071</c:v>
                </c:pt>
                <c:pt idx="114">
                  <c:v>23.701836377595662</c:v>
                </c:pt>
                <c:pt idx="115">
                  <c:v>28.575111146820927</c:v>
                </c:pt>
                <c:pt idx="116">
                  <c:v>33.005360937025785</c:v>
                </c:pt>
                <c:pt idx="117">
                  <c:v>29.682673594372119</c:v>
                </c:pt>
                <c:pt idx="118">
                  <c:v>29.01813612584143</c:v>
                </c:pt>
                <c:pt idx="119">
                  <c:v>33.891410895066663</c:v>
                </c:pt>
                <c:pt idx="120">
                  <c:v>28.575111146820927</c:v>
                </c:pt>
                <c:pt idx="121">
                  <c:v>30.568723552413076</c:v>
                </c:pt>
                <c:pt idx="122">
                  <c:v>32.562335958005313</c:v>
                </c:pt>
                <c:pt idx="123">
                  <c:v>29.682673594372119</c:v>
                </c:pt>
                <c:pt idx="124">
                  <c:v>30.347211062902858</c:v>
                </c:pt>
                <c:pt idx="125">
                  <c:v>28.353598657310695</c:v>
                </c:pt>
                <c:pt idx="126">
                  <c:v>33.22687342653601</c:v>
                </c:pt>
                <c:pt idx="127">
                  <c:v>29.682673594372119</c:v>
                </c:pt>
                <c:pt idx="128">
                  <c:v>31.676285999964296</c:v>
                </c:pt>
                <c:pt idx="129">
                  <c:v>29.904186083882376</c:v>
                </c:pt>
                <c:pt idx="130">
                  <c:v>32.340823468494968</c:v>
                </c:pt>
                <c:pt idx="131">
                  <c:v>32.119310978984835</c:v>
                </c:pt>
                <c:pt idx="132">
                  <c:v>31.676285999964296</c:v>
                </c:pt>
                <c:pt idx="133">
                  <c:v>30.568723552413076</c:v>
                </c:pt>
                <c:pt idx="134">
                  <c:v>32.340823468494968</c:v>
                </c:pt>
                <c:pt idx="135">
                  <c:v>29.904186083882376</c:v>
                </c:pt>
                <c:pt idx="136">
                  <c:v>33.005360937025785</c:v>
                </c:pt>
                <c:pt idx="137">
                  <c:v>27.024523720249256</c:v>
                </c:pt>
                <c:pt idx="138">
                  <c:v>29.904186083882376</c:v>
                </c:pt>
                <c:pt idx="139">
                  <c:v>33.22687342653601</c:v>
                </c:pt>
                <c:pt idx="140">
                  <c:v>30.125698573392619</c:v>
                </c:pt>
                <c:pt idx="141">
                  <c:v>33.22687342653601</c:v>
                </c:pt>
                <c:pt idx="142">
                  <c:v>27.467548699269717</c:v>
                </c:pt>
                <c:pt idx="143">
                  <c:v>30.125698573392619</c:v>
                </c:pt>
                <c:pt idx="144">
                  <c:v>31.676285999964296</c:v>
                </c:pt>
                <c:pt idx="145">
                  <c:v>32.119310978984835</c:v>
                </c:pt>
                <c:pt idx="146">
                  <c:v>29.682673594372119</c:v>
                </c:pt>
                <c:pt idx="147">
                  <c:v>29.01813612584143</c:v>
                </c:pt>
                <c:pt idx="148">
                  <c:v>30.568723552413076</c:v>
                </c:pt>
                <c:pt idx="149">
                  <c:v>28.796623636331152</c:v>
                </c:pt>
                <c:pt idx="150">
                  <c:v>28.353598657310695</c:v>
                </c:pt>
                <c:pt idx="151">
                  <c:v>29.461161104861887</c:v>
                </c:pt>
                <c:pt idx="152">
                  <c:v>29.461161104861887</c:v>
                </c:pt>
                <c:pt idx="153">
                  <c:v>32.340823468494968</c:v>
                </c:pt>
                <c:pt idx="154">
                  <c:v>31.011748531433572</c:v>
                </c:pt>
                <c:pt idx="155">
                  <c:v>35.663510811148619</c:v>
                </c:pt>
                <c:pt idx="156">
                  <c:v>29.01813612584143</c:v>
                </c:pt>
                <c:pt idx="157">
                  <c:v>29.904186083882376</c:v>
                </c:pt>
                <c:pt idx="158">
                  <c:v>30.125698573392619</c:v>
                </c:pt>
                <c:pt idx="159">
                  <c:v>32.783848447515474</c:v>
                </c:pt>
                <c:pt idx="160">
                  <c:v>31.676285999964296</c:v>
                </c:pt>
                <c:pt idx="161">
                  <c:v>29.461161104861887</c:v>
                </c:pt>
                <c:pt idx="162">
                  <c:v>29.01813612584143</c:v>
                </c:pt>
                <c:pt idx="163">
                  <c:v>32.783848447515474</c:v>
                </c:pt>
                <c:pt idx="164">
                  <c:v>28.353598657310695</c:v>
                </c:pt>
                <c:pt idx="165">
                  <c:v>29.239648615351662</c:v>
                </c:pt>
                <c:pt idx="166">
                  <c:v>27.910573678290216</c:v>
                </c:pt>
                <c:pt idx="167">
                  <c:v>29.904186083882376</c:v>
                </c:pt>
                <c:pt idx="168">
                  <c:v>30.125698573392619</c:v>
                </c:pt>
                <c:pt idx="169">
                  <c:v>29.682673594372119</c:v>
                </c:pt>
                <c:pt idx="170">
                  <c:v>30.125698573392619</c:v>
                </c:pt>
                <c:pt idx="171">
                  <c:v>30.125698573392619</c:v>
                </c:pt>
                <c:pt idx="172">
                  <c:v>27.910573678290216</c:v>
                </c:pt>
                <c:pt idx="173">
                  <c:v>30.790236041923293</c:v>
                </c:pt>
                <c:pt idx="174">
                  <c:v>30.347211062902858</c:v>
                </c:pt>
                <c:pt idx="175">
                  <c:v>29.904186083882376</c:v>
                </c:pt>
                <c:pt idx="176">
                  <c:v>30.568723552413076</c:v>
                </c:pt>
                <c:pt idx="177">
                  <c:v>31.454773510454057</c:v>
                </c:pt>
                <c:pt idx="178">
                  <c:v>30.125698573392619</c:v>
                </c:pt>
                <c:pt idx="179">
                  <c:v>27.467548699269717</c:v>
                </c:pt>
                <c:pt idx="180">
                  <c:v>30.790236041923293</c:v>
                </c:pt>
                <c:pt idx="181">
                  <c:v>31.011748531433572</c:v>
                </c:pt>
                <c:pt idx="182">
                  <c:v>30.347211062902858</c:v>
                </c:pt>
                <c:pt idx="183">
                  <c:v>30.568723552413076</c:v>
                </c:pt>
                <c:pt idx="184">
                  <c:v>31.454773510454057</c:v>
                </c:pt>
                <c:pt idx="185">
                  <c:v>32.119310978984835</c:v>
                </c:pt>
                <c:pt idx="186">
                  <c:v>30.790236041923293</c:v>
                </c:pt>
                <c:pt idx="187">
                  <c:v>32.562335958005313</c:v>
                </c:pt>
                <c:pt idx="188">
                  <c:v>30.568723552413076</c:v>
                </c:pt>
                <c:pt idx="189">
                  <c:v>31.011748531433572</c:v>
                </c:pt>
                <c:pt idx="190">
                  <c:v>32.783848447515474</c:v>
                </c:pt>
                <c:pt idx="191">
                  <c:v>30.568723552413076</c:v>
                </c:pt>
                <c:pt idx="192">
                  <c:v>31.011748531433572</c:v>
                </c:pt>
                <c:pt idx="193">
                  <c:v>30.568723552413076</c:v>
                </c:pt>
                <c:pt idx="194">
                  <c:v>31.454773510454057</c:v>
                </c:pt>
                <c:pt idx="195">
                  <c:v>31.454773510454057</c:v>
                </c:pt>
                <c:pt idx="196">
                  <c:v>31.897798489474553</c:v>
                </c:pt>
                <c:pt idx="197">
                  <c:v>30.790236041923293</c:v>
                </c:pt>
                <c:pt idx="198">
                  <c:v>29.461161104861887</c:v>
                </c:pt>
                <c:pt idx="199">
                  <c:v>30.347211062902858</c:v>
                </c:pt>
                <c:pt idx="200">
                  <c:v>29.904186083882376</c:v>
                </c:pt>
                <c:pt idx="201">
                  <c:v>27.246036209759477</c:v>
                </c:pt>
                <c:pt idx="202">
                  <c:v>29.904186083882376</c:v>
                </c:pt>
                <c:pt idx="203">
                  <c:v>27.689061188779981</c:v>
                </c:pt>
                <c:pt idx="204">
                  <c:v>30.568723552413076</c:v>
                </c:pt>
                <c:pt idx="205">
                  <c:v>31.676285999964296</c:v>
                </c:pt>
                <c:pt idx="206">
                  <c:v>32.340823468494968</c:v>
                </c:pt>
                <c:pt idx="207">
                  <c:v>26.803011230739006</c:v>
                </c:pt>
                <c:pt idx="208">
                  <c:v>29.461161104861887</c:v>
                </c:pt>
                <c:pt idx="209">
                  <c:v>33.22687342653601</c:v>
                </c:pt>
                <c:pt idx="210">
                  <c:v>29.239648615351662</c:v>
                </c:pt>
                <c:pt idx="211">
                  <c:v>30.568723552413076</c:v>
                </c:pt>
                <c:pt idx="212">
                  <c:v>31.897798489474553</c:v>
                </c:pt>
                <c:pt idx="213">
                  <c:v>28.575111146820927</c:v>
                </c:pt>
                <c:pt idx="214">
                  <c:v>30.790236041923293</c:v>
                </c:pt>
                <c:pt idx="215">
                  <c:v>30.125698573392619</c:v>
                </c:pt>
                <c:pt idx="216">
                  <c:v>30.347211062902858</c:v>
                </c:pt>
                <c:pt idx="217">
                  <c:v>30.568723552413076</c:v>
                </c:pt>
                <c:pt idx="218">
                  <c:v>32.783848447515474</c:v>
                </c:pt>
                <c:pt idx="219">
                  <c:v>30.125698573392619</c:v>
                </c:pt>
                <c:pt idx="220">
                  <c:v>30.790236041923293</c:v>
                </c:pt>
                <c:pt idx="221">
                  <c:v>29.461161104861887</c:v>
                </c:pt>
                <c:pt idx="222">
                  <c:v>31.454773510454057</c:v>
                </c:pt>
                <c:pt idx="223">
                  <c:v>30.568723552413076</c:v>
                </c:pt>
                <c:pt idx="224">
                  <c:v>33.448385916046206</c:v>
                </c:pt>
                <c:pt idx="225">
                  <c:v>31.897798489474553</c:v>
                </c:pt>
                <c:pt idx="226">
                  <c:v>30.347211062902858</c:v>
                </c:pt>
                <c:pt idx="227">
                  <c:v>29.904186083882376</c:v>
                </c:pt>
                <c:pt idx="228">
                  <c:v>30.125698573392619</c:v>
                </c:pt>
                <c:pt idx="229">
                  <c:v>29.904186083882376</c:v>
                </c:pt>
                <c:pt idx="230">
                  <c:v>30.347211062902858</c:v>
                </c:pt>
                <c:pt idx="231">
                  <c:v>29.682673594372119</c:v>
                </c:pt>
                <c:pt idx="232">
                  <c:v>30.347211062902858</c:v>
                </c:pt>
                <c:pt idx="233">
                  <c:v>36.549560769189576</c:v>
                </c:pt>
                <c:pt idx="234">
                  <c:v>31.676285999964296</c:v>
                </c:pt>
                <c:pt idx="235">
                  <c:v>31.454773510454057</c:v>
                </c:pt>
                <c:pt idx="236">
                  <c:v>31.233261020943814</c:v>
                </c:pt>
                <c:pt idx="237">
                  <c:v>31.897798489474553</c:v>
                </c:pt>
                <c:pt idx="238">
                  <c:v>30.790236041923293</c:v>
                </c:pt>
                <c:pt idx="239">
                  <c:v>29.682673594372119</c:v>
                </c:pt>
                <c:pt idx="240">
                  <c:v>31.454773510454057</c:v>
                </c:pt>
                <c:pt idx="241">
                  <c:v>30.347211062902858</c:v>
                </c:pt>
                <c:pt idx="242">
                  <c:v>29.904186083882376</c:v>
                </c:pt>
                <c:pt idx="243">
                  <c:v>30.568723552413076</c:v>
                </c:pt>
                <c:pt idx="244">
                  <c:v>31.233261020943814</c:v>
                </c:pt>
                <c:pt idx="245">
                  <c:v>28.575111146820927</c:v>
                </c:pt>
                <c:pt idx="246">
                  <c:v>29.01813612584143</c:v>
                </c:pt>
                <c:pt idx="247">
                  <c:v>29.239648615351662</c:v>
                </c:pt>
                <c:pt idx="248">
                  <c:v>29.01813612584143</c:v>
                </c:pt>
                <c:pt idx="249">
                  <c:v>30.568723552413076</c:v>
                </c:pt>
                <c:pt idx="250">
                  <c:v>32.783848447515474</c:v>
                </c:pt>
                <c:pt idx="251">
                  <c:v>30.125698573392619</c:v>
                </c:pt>
                <c:pt idx="252">
                  <c:v>29.904186083882376</c:v>
                </c:pt>
                <c:pt idx="253">
                  <c:v>30.347211062902858</c:v>
                </c:pt>
                <c:pt idx="254">
                  <c:v>30.347211062902858</c:v>
                </c:pt>
                <c:pt idx="255">
                  <c:v>30.125698573392619</c:v>
                </c:pt>
                <c:pt idx="256">
                  <c:v>30.568723552413076</c:v>
                </c:pt>
                <c:pt idx="257">
                  <c:v>25.916961272698071</c:v>
                </c:pt>
                <c:pt idx="258">
                  <c:v>30.125698573392619</c:v>
                </c:pt>
                <c:pt idx="259">
                  <c:v>33.448385916046206</c:v>
                </c:pt>
                <c:pt idx="260">
                  <c:v>28.353598657310695</c:v>
                </c:pt>
                <c:pt idx="261">
                  <c:v>28.796623636331152</c:v>
                </c:pt>
                <c:pt idx="262">
                  <c:v>31.233261020943814</c:v>
                </c:pt>
                <c:pt idx="263">
                  <c:v>31.454773510454057</c:v>
                </c:pt>
                <c:pt idx="264">
                  <c:v>30.347211062902858</c:v>
                </c:pt>
                <c:pt idx="265">
                  <c:v>31.011748531433572</c:v>
                </c:pt>
                <c:pt idx="266">
                  <c:v>30.568723552413076</c:v>
                </c:pt>
                <c:pt idx="267">
                  <c:v>29.904186083882376</c:v>
                </c:pt>
                <c:pt idx="268">
                  <c:v>31.011748531433572</c:v>
                </c:pt>
                <c:pt idx="269">
                  <c:v>30.568723552413076</c:v>
                </c:pt>
                <c:pt idx="270">
                  <c:v>26.359986251718556</c:v>
                </c:pt>
                <c:pt idx="271">
                  <c:v>32.119310978984835</c:v>
                </c:pt>
                <c:pt idx="272">
                  <c:v>29.682673594372119</c:v>
                </c:pt>
                <c:pt idx="273">
                  <c:v>29.904186083882376</c:v>
                </c:pt>
                <c:pt idx="274">
                  <c:v>31.676285999964296</c:v>
                </c:pt>
                <c:pt idx="275">
                  <c:v>32.783848447515474</c:v>
                </c:pt>
                <c:pt idx="276">
                  <c:v>30.568723552413076</c:v>
                </c:pt>
                <c:pt idx="277">
                  <c:v>29.461161104861887</c:v>
                </c:pt>
                <c:pt idx="278">
                  <c:v>30.568723552413076</c:v>
                </c:pt>
                <c:pt idx="279">
                  <c:v>30.568723552413076</c:v>
                </c:pt>
                <c:pt idx="280">
                  <c:v>30.790236041923293</c:v>
                </c:pt>
                <c:pt idx="281">
                  <c:v>29.239648615351662</c:v>
                </c:pt>
                <c:pt idx="282">
                  <c:v>31.897798489474553</c:v>
                </c:pt>
                <c:pt idx="283">
                  <c:v>29.461161104861887</c:v>
                </c:pt>
                <c:pt idx="284">
                  <c:v>29.682673594372119</c:v>
                </c:pt>
                <c:pt idx="285">
                  <c:v>29.461161104861887</c:v>
                </c:pt>
                <c:pt idx="286">
                  <c:v>30.125698573392619</c:v>
                </c:pt>
                <c:pt idx="287">
                  <c:v>30.125698573392619</c:v>
                </c:pt>
                <c:pt idx="288">
                  <c:v>30.790236041923293</c:v>
                </c:pt>
                <c:pt idx="289">
                  <c:v>29.682673594372119</c:v>
                </c:pt>
                <c:pt idx="290">
                  <c:v>30.125698573392619</c:v>
                </c:pt>
                <c:pt idx="291">
                  <c:v>32.783848447515474</c:v>
                </c:pt>
                <c:pt idx="292">
                  <c:v>30.347211062902858</c:v>
                </c:pt>
                <c:pt idx="293">
                  <c:v>33.005360937025785</c:v>
                </c:pt>
                <c:pt idx="294">
                  <c:v>29.239648615351662</c:v>
                </c:pt>
                <c:pt idx="295">
                  <c:v>29.904186083882376</c:v>
                </c:pt>
                <c:pt idx="296">
                  <c:v>28.13208616780048</c:v>
                </c:pt>
                <c:pt idx="297">
                  <c:v>31.454773510454057</c:v>
                </c:pt>
                <c:pt idx="298">
                  <c:v>29.682673594372119</c:v>
                </c:pt>
                <c:pt idx="299">
                  <c:v>34.33443587408717</c:v>
                </c:pt>
                <c:pt idx="300">
                  <c:v>31.454773510454057</c:v>
                </c:pt>
                <c:pt idx="301">
                  <c:v>34.112923384576966</c:v>
                </c:pt>
                <c:pt idx="302">
                  <c:v>30.790236041923293</c:v>
                </c:pt>
                <c:pt idx="303">
                  <c:v>31.233261020943814</c:v>
                </c:pt>
                <c:pt idx="304">
                  <c:v>30.347211062902858</c:v>
                </c:pt>
                <c:pt idx="305">
                  <c:v>28.353598657310695</c:v>
                </c:pt>
                <c:pt idx="306">
                  <c:v>29.904186083882376</c:v>
                </c:pt>
                <c:pt idx="307">
                  <c:v>31.011748531433572</c:v>
                </c:pt>
                <c:pt idx="308">
                  <c:v>30.125698573392619</c:v>
                </c:pt>
                <c:pt idx="309">
                  <c:v>31.454773510454057</c:v>
                </c:pt>
                <c:pt idx="310">
                  <c:v>30.347211062902858</c:v>
                </c:pt>
                <c:pt idx="311">
                  <c:v>29.01813612584143</c:v>
                </c:pt>
                <c:pt idx="312">
                  <c:v>31.897798489474553</c:v>
                </c:pt>
                <c:pt idx="313">
                  <c:v>29.904186083882376</c:v>
                </c:pt>
                <c:pt idx="314">
                  <c:v>30.125698573392619</c:v>
                </c:pt>
                <c:pt idx="315">
                  <c:v>31.011748531433572</c:v>
                </c:pt>
                <c:pt idx="316">
                  <c:v>30.790236041923293</c:v>
                </c:pt>
                <c:pt idx="317">
                  <c:v>28.575111146820927</c:v>
                </c:pt>
                <c:pt idx="318">
                  <c:v>31.233261020943814</c:v>
                </c:pt>
                <c:pt idx="319">
                  <c:v>32.340823468494968</c:v>
                </c:pt>
                <c:pt idx="320">
                  <c:v>30.568723552413076</c:v>
                </c:pt>
                <c:pt idx="321">
                  <c:v>31.676285999964296</c:v>
                </c:pt>
                <c:pt idx="322">
                  <c:v>30.568723552413076</c:v>
                </c:pt>
                <c:pt idx="323">
                  <c:v>30.347211062902858</c:v>
                </c:pt>
                <c:pt idx="324">
                  <c:v>32.783848447515474</c:v>
                </c:pt>
                <c:pt idx="325">
                  <c:v>31.676285999964296</c:v>
                </c:pt>
                <c:pt idx="326">
                  <c:v>30.568723552413076</c:v>
                </c:pt>
                <c:pt idx="327">
                  <c:v>31.676285999964296</c:v>
                </c:pt>
                <c:pt idx="328">
                  <c:v>32.340823468494968</c:v>
                </c:pt>
                <c:pt idx="329">
                  <c:v>28.575111146820927</c:v>
                </c:pt>
                <c:pt idx="330">
                  <c:v>29.904186083882376</c:v>
                </c:pt>
                <c:pt idx="331">
                  <c:v>29.904186083882376</c:v>
                </c:pt>
                <c:pt idx="332">
                  <c:v>31.676285999964296</c:v>
                </c:pt>
                <c:pt idx="333">
                  <c:v>32.340823468494968</c:v>
                </c:pt>
                <c:pt idx="334">
                  <c:v>30.125698573392619</c:v>
                </c:pt>
                <c:pt idx="335">
                  <c:v>31.676285999964296</c:v>
                </c:pt>
                <c:pt idx="336">
                  <c:v>33.448385916046206</c:v>
                </c:pt>
                <c:pt idx="337">
                  <c:v>31.454773510454057</c:v>
                </c:pt>
                <c:pt idx="338">
                  <c:v>34.33443587408717</c:v>
                </c:pt>
                <c:pt idx="339">
                  <c:v>31.233261020943814</c:v>
                </c:pt>
                <c:pt idx="340">
                  <c:v>31.233261020943814</c:v>
                </c:pt>
                <c:pt idx="341">
                  <c:v>29.239648615351662</c:v>
                </c:pt>
                <c:pt idx="342">
                  <c:v>28.575111146820927</c:v>
                </c:pt>
                <c:pt idx="343">
                  <c:v>30.125698573392619</c:v>
                </c:pt>
                <c:pt idx="344">
                  <c:v>30.125698573392619</c:v>
                </c:pt>
                <c:pt idx="345">
                  <c:v>30.347211062902858</c:v>
                </c:pt>
                <c:pt idx="346">
                  <c:v>30.568723552413076</c:v>
                </c:pt>
                <c:pt idx="347">
                  <c:v>29.904186083882376</c:v>
                </c:pt>
                <c:pt idx="348">
                  <c:v>28.575111146820927</c:v>
                </c:pt>
                <c:pt idx="349">
                  <c:v>28.353598657310695</c:v>
                </c:pt>
                <c:pt idx="350">
                  <c:v>32.340823468494968</c:v>
                </c:pt>
                <c:pt idx="351">
                  <c:v>30.790236041923293</c:v>
                </c:pt>
                <c:pt idx="352">
                  <c:v>33.005360937025785</c:v>
                </c:pt>
                <c:pt idx="353">
                  <c:v>30.790236041923293</c:v>
                </c:pt>
                <c:pt idx="354">
                  <c:v>34.555948363597395</c:v>
                </c:pt>
                <c:pt idx="355">
                  <c:v>31.233261020943814</c:v>
                </c:pt>
                <c:pt idx="356">
                  <c:v>30.568723552413076</c:v>
                </c:pt>
                <c:pt idx="357">
                  <c:v>29.461161104861887</c:v>
                </c:pt>
                <c:pt idx="358">
                  <c:v>32.119310978984835</c:v>
                </c:pt>
                <c:pt idx="359">
                  <c:v>31.011748531433572</c:v>
                </c:pt>
                <c:pt idx="360">
                  <c:v>30.790236041923293</c:v>
                </c:pt>
                <c:pt idx="361">
                  <c:v>30.790236041923293</c:v>
                </c:pt>
                <c:pt idx="362">
                  <c:v>32.119310978984835</c:v>
                </c:pt>
                <c:pt idx="363">
                  <c:v>34.777460853107627</c:v>
                </c:pt>
                <c:pt idx="364">
                  <c:v>34.555948363597395</c:v>
                </c:pt>
                <c:pt idx="365">
                  <c:v>30.790236041923293</c:v>
                </c:pt>
                <c:pt idx="366">
                  <c:v>35.220485832128176</c:v>
                </c:pt>
                <c:pt idx="367">
                  <c:v>31.676285999964296</c:v>
                </c:pt>
                <c:pt idx="368">
                  <c:v>31.454773510454057</c:v>
                </c:pt>
                <c:pt idx="369">
                  <c:v>31.897798489474553</c:v>
                </c:pt>
                <c:pt idx="370">
                  <c:v>31.233261020943814</c:v>
                </c:pt>
                <c:pt idx="371">
                  <c:v>30.790236041923293</c:v>
                </c:pt>
                <c:pt idx="372">
                  <c:v>32.119310978984835</c:v>
                </c:pt>
                <c:pt idx="373">
                  <c:v>32.119310978984835</c:v>
                </c:pt>
                <c:pt idx="374">
                  <c:v>36.328048279679329</c:v>
                </c:pt>
                <c:pt idx="375">
                  <c:v>29.904186083882376</c:v>
                </c:pt>
                <c:pt idx="376">
                  <c:v>29.904186083882376</c:v>
                </c:pt>
                <c:pt idx="377">
                  <c:v>29.01813612584143</c:v>
                </c:pt>
                <c:pt idx="378">
                  <c:v>30.347211062902858</c:v>
                </c:pt>
                <c:pt idx="379">
                  <c:v>31.454773510454057</c:v>
                </c:pt>
                <c:pt idx="380">
                  <c:v>29.239648615351662</c:v>
                </c:pt>
                <c:pt idx="381">
                  <c:v>30.125698573392619</c:v>
                </c:pt>
                <c:pt idx="382">
                  <c:v>31.454773510454057</c:v>
                </c:pt>
                <c:pt idx="383">
                  <c:v>31.897798489474553</c:v>
                </c:pt>
                <c:pt idx="384">
                  <c:v>32.119310978984835</c:v>
                </c:pt>
                <c:pt idx="385">
                  <c:v>31.454773510454057</c:v>
                </c:pt>
                <c:pt idx="386">
                  <c:v>30.568723552413076</c:v>
                </c:pt>
                <c:pt idx="387">
                  <c:v>31.233261020943814</c:v>
                </c:pt>
                <c:pt idx="388">
                  <c:v>30.568723552413076</c:v>
                </c:pt>
                <c:pt idx="389">
                  <c:v>23.03729890906494</c:v>
                </c:pt>
                <c:pt idx="390">
                  <c:v>19.27158658739085</c:v>
                </c:pt>
                <c:pt idx="391">
                  <c:v>32.119310978984835</c:v>
                </c:pt>
                <c:pt idx="392">
                  <c:v>27.467548699269717</c:v>
                </c:pt>
                <c:pt idx="393">
                  <c:v>26.138473762208317</c:v>
                </c:pt>
                <c:pt idx="394">
                  <c:v>26.803011230739006</c:v>
                </c:pt>
                <c:pt idx="395">
                  <c:v>26.359986251718556</c:v>
                </c:pt>
                <c:pt idx="396">
                  <c:v>28.353598657310695</c:v>
                </c:pt>
                <c:pt idx="397">
                  <c:v>28.575111146820927</c:v>
                </c:pt>
                <c:pt idx="398">
                  <c:v>28.796623636331152</c:v>
                </c:pt>
                <c:pt idx="399">
                  <c:v>28.575111146820927</c:v>
                </c:pt>
                <c:pt idx="400">
                  <c:v>30.125698573392619</c:v>
                </c:pt>
                <c:pt idx="401">
                  <c:v>28.13208616780048</c:v>
                </c:pt>
                <c:pt idx="402">
                  <c:v>28.353598657310695</c:v>
                </c:pt>
                <c:pt idx="403">
                  <c:v>28.575111146820927</c:v>
                </c:pt>
                <c:pt idx="404">
                  <c:v>30.790236041923293</c:v>
                </c:pt>
                <c:pt idx="405">
                  <c:v>27.467548699269717</c:v>
                </c:pt>
                <c:pt idx="406">
                  <c:v>28.796623636331152</c:v>
                </c:pt>
                <c:pt idx="407">
                  <c:v>29.01813612584143</c:v>
                </c:pt>
                <c:pt idx="408">
                  <c:v>29.682673594372119</c:v>
                </c:pt>
                <c:pt idx="409">
                  <c:v>29.461161104861887</c:v>
                </c:pt>
                <c:pt idx="410">
                  <c:v>28.575111146820927</c:v>
                </c:pt>
                <c:pt idx="411">
                  <c:v>31.233261020943814</c:v>
                </c:pt>
                <c:pt idx="412">
                  <c:v>29.01813612584143</c:v>
                </c:pt>
                <c:pt idx="413">
                  <c:v>28.13208616780048</c:v>
                </c:pt>
                <c:pt idx="414">
                  <c:v>29.461161104861887</c:v>
                </c:pt>
                <c:pt idx="415">
                  <c:v>32.340823468494968</c:v>
                </c:pt>
                <c:pt idx="416">
                  <c:v>28.353598657310695</c:v>
                </c:pt>
                <c:pt idx="417">
                  <c:v>28.353598657310695</c:v>
                </c:pt>
                <c:pt idx="418">
                  <c:v>29.461161104861887</c:v>
                </c:pt>
                <c:pt idx="419">
                  <c:v>28.353598657310695</c:v>
                </c:pt>
                <c:pt idx="420">
                  <c:v>29.682673594372119</c:v>
                </c:pt>
                <c:pt idx="421">
                  <c:v>30.125698573392619</c:v>
                </c:pt>
                <c:pt idx="422">
                  <c:v>28.13208616780048</c:v>
                </c:pt>
                <c:pt idx="423">
                  <c:v>31.011748531433572</c:v>
                </c:pt>
                <c:pt idx="424">
                  <c:v>29.239648615351662</c:v>
                </c:pt>
                <c:pt idx="425">
                  <c:v>31.897798489474553</c:v>
                </c:pt>
                <c:pt idx="426">
                  <c:v>30.568723552413076</c:v>
                </c:pt>
                <c:pt idx="427">
                  <c:v>29.01813612584143</c:v>
                </c:pt>
                <c:pt idx="428">
                  <c:v>29.461161104861887</c:v>
                </c:pt>
                <c:pt idx="429">
                  <c:v>29.904186083882376</c:v>
                </c:pt>
                <c:pt idx="430">
                  <c:v>29.239648615351662</c:v>
                </c:pt>
                <c:pt idx="431">
                  <c:v>31.676285999964296</c:v>
                </c:pt>
                <c:pt idx="432">
                  <c:v>30.347211062902858</c:v>
                </c:pt>
                <c:pt idx="433">
                  <c:v>25.695448783187807</c:v>
                </c:pt>
                <c:pt idx="434">
                  <c:v>29.01813612584143</c:v>
                </c:pt>
                <c:pt idx="435">
                  <c:v>30.790236041923293</c:v>
                </c:pt>
                <c:pt idx="436">
                  <c:v>29.904186083882376</c:v>
                </c:pt>
                <c:pt idx="437">
                  <c:v>29.461161104861887</c:v>
                </c:pt>
                <c:pt idx="438">
                  <c:v>31.011748531433572</c:v>
                </c:pt>
                <c:pt idx="439">
                  <c:v>31.454773510454057</c:v>
                </c:pt>
                <c:pt idx="440">
                  <c:v>31.676285999964296</c:v>
                </c:pt>
                <c:pt idx="441">
                  <c:v>31.897798489474553</c:v>
                </c:pt>
                <c:pt idx="442">
                  <c:v>30.347211062902858</c:v>
                </c:pt>
                <c:pt idx="443">
                  <c:v>32.562335958005313</c:v>
                </c:pt>
                <c:pt idx="444">
                  <c:v>30.790236041923293</c:v>
                </c:pt>
                <c:pt idx="445">
                  <c:v>30.790236041923293</c:v>
                </c:pt>
                <c:pt idx="446">
                  <c:v>30.790236041923293</c:v>
                </c:pt>
                <c:pt idx="447">
                  <c:v>31.676285999964296</c:v>
                </c:pt>
                <c:pt idx="448">
                  <c:v>31.011748531433572</c:v>
                </c:pt>
                <c:pt idx="449">
                  <c:v>32.119310978984835</c:v>
                </c:pt>
                <c:pt idx="450">
                  <c:v>33.448385916046206</c:v>
                </c:pt>
                <c:pt idx="451">
                  <c:v>33.005360937025785</c:v>
                </c:pt>
                <c:pt idx="452">
                  <c:v>29.682673594372119</c:v>
                </c:pt>
                <c:pt idx="453">
                  <c:v>31.233261020943814</c:v>
                </c:pt>
                <c:pt idx="454">
                  <c:v>30.568723552413076</c:v>
                </c:pt>
                <c:pt idx="455">
                  <c:v>29.239648615351662</c:v>
                </c:pt>
                <c:pt idx="456">
                  <c:v>29.461161104861887</c:v>
                </c:pt>
                <c:pt idx="457">
                  <c:v>31.897798489474553</c:v>
                </c:pt>
                <c:pt idx="458">
                  <c:v>31.233261020943814</c:v>
                </c:pt>
                <c:pt idx="459">
                  <c:v>31.233261020943814</c:v>
                </c:pt>
                <c:pt idx="460">
                  <c:v>30.790236041923293</c:v>
                </c:pt>
                <c:pt idx="461">
                  <c:v>30.790236041923293</c:v>
                </c:pt>
                <c:pt idx="462">
                  <c:v>32.783848447515474</c:v>
                </c:pt>
                <c:pt idx="463">
                  <c:v>34.112923384576966</c:v>
                </c:pt>
                <c:pt idx="464">
                  <c:v>35.441998321638344</c:v>
                </c:pt>
                <c:pt idx="465">
                  <c:v>35.885023300658851</c:v>
                </c:pt>
                <c:pt idx="466">
                  <c:v>35.885023300658851</c:v>
                </c:pt>
                <c:pt idx="467">
                  <c:v>36.328048279679329</c:v>
                </c:pt>
                <c:pt idx="468">
                  <c:v>35.441998321638344</c:v>
                </c:pt>
                <c:pt idx="469">
                  <c:v>34.777460853107627</c:v>
                </c:pt>
                <c:pt idx="470">
                  <c:v>34.99897334261793</c:v>
                </c:pt>
                <c:pt idx="471">
                  <c:v>34.777460853107627</c:v>
                </c:pt>
                <c:pt idx="472">
                  <c:v>32.783848447515474</c:v>
                </c:pt>
                <c:pt idx="473">
                  <c:v>34.555948363597395</c:v>
                </c:pt>
                <c:pt idx="474">
                  <c:v>34.555948363597395</c:v>
                </c:pt>
                <c:pt idx="475">
                  <c:v>36.328048279679329</c:v>
                </c:pt>
                <c:pt idx="476">
                  <c:v>34.112923384576966</c:v>
                </c:pt>
                <c:pt idx="477">
                  <c:v>35.220485832128176</c:v>
                </c:pt>
                <c:pt idx="478">
                  <c:v>34.777460853107627</c:v>
                </c:pt>
                <c:pt idx="479">
                  <c:v>32.340823468494968</c:v>
                </c:pt>
                <c:pt idx="480">
                  <c:v>32.783848447515474</c:v>
                </c:pt>
                <c:pt idx="481">
                  <c:v>32.783848447515474</c:v>
                </c:pt>
                <c:pt idx="482">
                  <c:v>29.239648615351662</c:v>
                </c:pt>
                <c:pt idx="483">
                  <c:v>31.011748531433572</c:v>
                </c:pt>
                <c:pt idx="484">
                  <c:v>31.897798489474553</c:v>
                </c:pt>
                <c:pt idx="485">
                  <c:v>33.891410895066663</c:v>
                </c:pt>
                <c:pt idx="486">
                  <c:v>32.562335958005313</c:v>
                </c:pt>
                <c:pt idx="487">
                  <c:v>32.783848447515474</c:v>
                </c:pt>
                <c:pt idx="488">
                  <c:v>33.448385916046206</c:v>
                </c:pt>
                <c:pt idx="489">
                  <c:v>32.340823468494968</c:v>
                </c:pt>
                <c:pt idx="490">
                  <c:v>32.119310978984835</c:v>
                </c:pt>
                <c:pt idx="491">
                  <c:v>31.676285999964296</c:v>
                </c:pt>
                <c:pt idx="492">
                  <c:v>31.233261020943814</c:v>
                </c:pt>
                <c:pt idx="493">
                  <c:v>31.454773510454057</c:v>
                </c:pt>
                <c:pt idx="494">
                  <c:v>35.220485832128176</c:v>
                </c:pt>
                <c:pt idx="495">
                  <c:v>32.340823468494968</c:v>
                </c:pt>
                <c:pt idx="496">
                  <c:v>32.340823468494968</c:v>
                </c:pt>
                <c:pt idx="497">
                  <c:v>32.783848447515474</c:v>
                </c:pt>
                <c:pt idx="498">
                  <c:v>31.454773510454057</c:v>
                </c:pt>
                <c:pt idx="499">
                  <c:v>30.790236041923293</c:v>
                </c:pt>
                <c:pt idx="500">
                  <c:v>31.676285999964296</c:v>
                </c:pt>
                <c:pt idx="501">
                  <c:v>33.005360937025785</c:v>
                </c:pt>
                <c:pt idx="502">
                  <c:v>32.783848447515474</c:v>
                </c:pt>
                <c:pt idx="503">
                  <c:v>30.790236041923293</c:v>
                </c:pt>
                <c:pt idx="504">
                  <c:v>32.783848447515474</c:v>
                </c:pt>
                <c:pt idx="505">
                  <c:v>36.328048279679329</c:v>
                </c:pt>
                <c:pt idx="506">
                  <c:v>31.454773510454057</c:v>
                </c:pt>
                <c:pt idx="507">
                  <c:v>29.461161104861887</c:v>
                </c:pt>
                <c:pt idx="508">
                  <c:v>32.340823468494968</c:v>
                </c:pt>
                <c:pt idx="509">
                  <c:v>34.777460853107627</c:v>
                </c:pt>
                <c:pt idx="510">
                  <c:v>31.011748531433572</c:v>
                </c:pt>
                <c:pt idx="511">
                  <c:v>33.448385916046206</c:v>
                </c:pt>
                <c:pt idx="512">
                  <c:v>31.454773510454057</c:v>
                </c:pt>
                <c:pt idx="513">
                  <c:v>32.783848447515474</c:v>
                </c:pt>
                <c:pt idx="514">
                  <c:v>30.568723552413076</c:v>
                </c:pt>
                <c:pt idx="515">
                  <c:v>31.233261020943814</c:v>
                </c:pt>
                <c:pt idx="516">
                  <c:v>31.676285999964296</c:v>
                </c:pt>
                <c:pt idx="517">
                  <c:v>32.783848447515474</c:v>
                </c:pt>
                <c:pt idx="518">
                  <c:v>32.340823468494968</c:v>
                </c:pt>
                <c:pt idx="519">
                  <c:v>28.353598657310695</c:v>
                </c:pt>
                <c:pt idx="520">
                  <c:v>31.454773510454057</c:v>
                </c:pt>
                <c:pt idx="521">
                  <c:v>29.682673594372119</c:v>
                </c:pt>
                <c:pt idx="522">
                  <c:v>30.568723552413076</c:v>
                </c:pt>
                <c:pt idx="523">
                  <c:v>29.682673594372119</c:v>
                </c:pt>
                <c:pt idx="524">
                  <c:v>31.233261020943814</c:v>
                </c:pt>
                <c:pt idx="525">
                  <c:v>31.676285999964296</c:v>
                </c:pt>
                <c:pt idx="526">
                  <c:v>31.454773510454057</c:v>
                </c:pt>
                <c:pt idx="527">
                  <c:v>31.897798489474553</c:v>
                </c:pt>
                <c:pt idx="528">
                  <c:v>31.233261020943814</c:v>
                </c:pt>
                <c:pt idx="529">
                  <c:v>30.790236041923293</c:v>
                </c:pt>
                <c:pt idx="530">
                  <c:v>30.568723552413076</c:v>
                </c:pt>
                <c:pt idx="531">
                  <c:v>31.897798489474553</c:v>
                </c:pt>
                <c:pt idx="532">
                  <c:v>31.676285999964296</c:v>
                </c:pt>
                <c:pt idx="533">
                  <c:v>30.790236041923293</c:v>
                </c:pt>
                <c:pt idx="534">
                  <c:v>31.676285999964296</c:v>
                </c:pt>
                <c:pt idx="535">
                  <c:v>31.454773510454057</c:v>
                </c:pt>
                <c:pt idx="536">
                  <c:v>32.340823468494968</c:v>
                </c:pt>
                <c:pt idx="537">
                  <c:v>32.340823468494968</c:v>
                </c:pt>
                <c:pt idx="538">
                  <c:v>32.783848447515474</c:v>
                </c:pt>
                <c:pt idx="539">
                  <c:v>31.897798489474553</c:v>
                </c:pt>
                <c:pt idx="540">
                  <c:v>31.676285999964296</c:v>
                </c:pt>
                <c:pt idx="541">
                  <c:v>31.897798489474553</c:v>
                </c:pt>
                <c:pt idx="542">
                  <c:v>31.897798489474553</c:v>
                </c:pt>
                <c:pt idx="543">
                  <c:v>31.897798489474553</c:v>
                </c:pt>
                <c:pt idx="544">
                  <c:v>33.22687342653601</c:v>
                </c:pt>
                <c:pt idx="545">
                  <c:v>32.783848447515474</c:v>
                </c:pt>
                <c:pt idx="546">
                  <c:v>31.676285999964296</c:v>
                </c:pt>
                <c:pt idx="547">
                  <c:v>32.340823468494968</c:v>
                </c:pt>
                <c:pt idx="548">
                  <c:v>31.454773510454057</c:v>
                </c:pt>
                <c:pt idx="549">
                  <c:v>35.663510811148619</c:v>
                </c:pt>
                <c:pt idx="550">
                  <c:v>31.676285999964296</c:v>
                </c:pt>
                <c:pt idx="551">
                  <c:v>30.568723552413076</c:v>
                </c:pt>
                <c:pt idx="552">
                  <c:v>32.562335958005313</c:v>
                </c:pt>
                <c:pt idx="553">
                  <c:v>31.897798489474553</c:v>
                </c:pt>
                <c:pt idx="554">
                  <c:v>32.119310978984835</c:v>
                </c:pt>
                <c:pt idx="555">
                  <c:v>34.555948363597395</c:v>
                </c:pt>
                <c:pt idx="556">
                  <c:v>32.119310978984835</c:v>
                </c:pt>
                <c:pt idx="557">
                  <c:v>31.233261020943814</c:v>
                </c:pt>
                <c:pt idx="558">
                  <c:v>31.011748531433572</c:v>
                </c:pt>
                <c:pt idx="559">
                  <c:v>32.119310978984835</c:v>
                </c:pt>
                <c:pt idx="560">
                  <c:v>30.347211062902858</c:v>
                </c:pt>
                <c:pt idx="561">
                  <c:v>32.119310978984835</c:v>
                </c:pt>
                <c:pt idx="562">
                  <c:v>31.676285999964296</c:v>
                </c:pt>
                <c:pt idx="563">
                  <c:v>31.897798489474553</c:v>
                </c:pt>
                <c:pt idx="564">
                  <c:v>31.454773510454057</c:v>
                </c:pt>
                <c:pt idx="565">
                  <c:v>30.568723552413076</c:v>
                </c:pt>
                <c:pt idx="566">
                  <c:v>31.676285999964296</c:v>
                </c:pt>
                <c:pt idx="567">
                  <c:v>32.119310978984835</c:v>
                </c:pt>
                <c:pt idx="568">
                  <c:v>34.777460853107627</c:v>
                </c:pt>
                <c:pt idx="569">
                  <c:v>31.233261020943814</c:v>
                </c:pt>
                <c:pt idx="570">
                  <c:v>31.676285999964296</c:v>
                </c:pt>
                <c:pt idx="571">
                  <c:v>32.340823468494968</c:v>
                </c:pt>
                <c:pt idx="572">
                  <c:v>31.233261020943814</c:v>
                </c:pt>
                <c:pt idx="573">
                  <c:v>31.897798489474553</c:v>
                </c:pt>
                <c:pt idx="574">
                  <c:v>31.897798489474553</c:v>
                </c:pt>
                <c:pt idx="575">
                  <c:v>30.568723552413076</c:v>
                </c:pt>
                <c:pt idx="576">
                  <c:v>31.454773510454057</c:v>
                </c:pt>
                <c:pt idx="577">
                  <c:v>31.233261020943814</c:v>
                </c:pt>
                <c:pt idx="578">
                  <c:v>31.676285999964296</c:v>
                </c:pt>
                <c:pt idx="579">
                  <c:v>32.119310978984835</c:v>
                </c:pt>
                <c:pt idx="580">
                  <c:v>34.777460853107627</c:v>
                </c:pt>
                <c:pt idx="581">
                  <c:v>31.897798489474553</c:v>
                </c:pt>
                <c:pt idx="582">
                  <c:v>31.676285999964296</c:v>
                </c:pt>
                <c:pt idx="583">
                  <c:v>30.790236041923293</c:v>
                </c:pt>
                <c:pt idx="584">
                  <c:v>30.568723552413076</c:v>
                </c:pt>
                <c:pt idx="585">
                  <c:v>29.904186083882376</c:v>
                </c:pt>
                <c:pt idx="586">
                  <c:v>30.568723552413076</c:v>
                </c:pt>
                <c:pt idx="587">
                  <c:v>33.891410895066663</c:v>
                </c:pt>
                <c:pt idx="588">
                  <c:v>29.01813612584143</c:v>
                </c:pt>
                <c:pt idx="589">
                  <c:v>31.233261020943814</c:v>
                </c:pt>
                <c:pt idx="590">
                  <c:v>33.22687342653601</c:v>
                </c:pt>
                <c:pt idx="591">
                  <c:v>31.011748531433572</c:v>
                </c:pt>
                <c:pt idx="592">
                  <c:v>31.676285999964296</c:v>
                </c:pt>
                <c:pt idx="593">
                  <c:v>31.011748531433572</c:v>
                </c:pt>
                <c:pt idx="594">
                  <c:v>34.555948363597395</c:v>
                </c:pt>
                <c:pt idx="595">
                  <c:v>34.33443587408717</c:v>
                </c:pt>
                <c:pt idx="596">
                  <c:v>30.790236041923293</c:v>
                </c:pt>
                <c:pt idx="597">
                  <c:v>31.676285999964296</c:v>
                </c:pt>
                <c:pt idx="598">
                  <c:v>35.663510811148619</c:v>
                </c:pt>
                <c:pt idx="599">
                  <c:v>34.33443587408717</c:v>
                </c:pt>
                <c:pt idx="600">
                  <c:v>32.119310978984835</c:v>
                </c:pt>
                <c:pt idx="601">
                  <c:v>32.562335958005313</c:v>
                </c:pt>
                <c:pt idx="602">
                  <c:v>31.676285999964296</c:v>
                </c:pt>
                <c:pt idx="603">
                  <c:v>31.897798489474553</c:v>
                </c:pt>
                <c:pt idx="604">
                  <c:v>34.112923384576966</c:v>
                </c:pt>
                <c:pt idx="605">
                  <c:v>31.676285999964296</c:v>
                </c:pt>
                <c:pt idx="606">
                  <c:v>31.011748531433572</c:v>
                </c:pt>
                <c:pt idx="607">
                  <c:v>30.790236041923293</c:v>
                </c:pt>
                <c:pt idx="608">
                  <c:v>31.897798489474553</c:v>
                </c:pt>
                <c:pt idx="609">
                  <c:v>31.011748531433572</c:v>
                </c:pt>
                <c:pt idx="610">
                  <c:v>31.897798489474553</c:v>
                </c:pt>
                <c:pt idx="611">
                  <c:v>31.897798489474553</c:v>
                </c:pt>
                <c:pt idx="612">
                  <c:v>30.568723552413076</c:v>
                </c:pt>
                <c:pt idx="613">
                  <c:v>32.783848447515474</c:v>
                </c:pt>
                <c:pt idx="614">
                  <c:v>31.233261020943814</c:v>
                </c:pt>
                <c:pt idx="615">
                  <c:v>33.005360937025785</c:v>
                </c:pt>
                <c:pt idx="616">
                  <c:v>31.676285999964296</c:v>
                </c:pt>
                <c:pt idx="617">
                  <c:v>32.562335958005313</c:v>
                </c:pt>
                <c:pt idx="618">
                  <c:v>31.897798489474553</c:v>
                </c:pt>
                <c:pt idx="619">
                  <c:v>31.454773510454057</c:v>
                </c:pt>
                <c:pt idx="620">
                  <c:v>32.119310978984835</c:v>
                </c:pt>
                <c:pt idx="621">
                  <c:v>31.676285999964296</c:v>
                </c:pt>
                <c:pt idx="622">
                  <c:v>31.233261020943814</c:v>
                </c:pt>
                <c:pt idx="623">
                  <c:v>35.885023300658851</c:v>
                </c:pt>
                <c:pt idx="624">
                  <c:v>31.676285999964296</c:v>
                </c:pt>
                <c:pt idx="625">
                  <c:v>32.119310978984835</c:v>
                </c:pt>
                <c:pt idx="626">
                  <c:v>32.119310978984835</c:v>
                </c:pt>
                <c:pt idx="627">
                  <c:v>32.340823468494968</c:v>
                </c:pt>
                <c:pt idx="628">
                  <c:v>32.119310978984835</c:v>
                </c:pt>
                <c:pt idx="629">
                  <c:v>30.347211062902858</c:v>
                </c:pt>
                <c:pt idx="630">
                  <c:v>31.897798489474553</c:v>
                </c:pt>
                <c:pt idx="631">
                  <c:v>31.233261020943814</c:v>
                </c:pt>
                <c:pt idx="632">
                  <c:v>31.897798489474553</c:v>
                </c:pt>
                <c:pt idx="633">
                  <c:v>32.119310978984835</c:v>
                </c:pt>
                <c:pt idx="634">
                  <c:v>32.562335958005313</c:v>
                </c:pt>
                <c:pt idx="635">
                  <c:v>33.005360937025785</c:v>
                </c:pt>
                <c:pt idx="636">
                  <c:v>31.676285999964296</c:v>
                </c:pt>
                <c:pt idx="637">
                  <c:v>32.119310978984835</c:v>
                </c:pt>
                <c:pt idx="638">
                  <c:v>33.005360937025785</c:v>
                </c:pt>
                <c:pt idx="639">
                  <c:v>32.562335958005313</c:v>
                </c:pt>
                <c:pt idx="640">
                  <c:v>31.676285999964296</c:v>
                </c:pt>
                <c:pt idx="641">
                  <c:v>31.897798489474553</c:v>
                </c:pt>
                <c:pt idx="642">
                  <c:v>31.676285999964296</c:v>
                </c:pt>
                <c:pt idx="643">
                  <c:v>32.340823468494968</c:v>
                </c:pt>
                <c:pt idx="644">
                  <c:v>29.904186083882376</c:v>
                </c:pt>
                <c:pt idx="645">
                  <c:v>31.454773510454057</c:v>
                </c:pt>
                <c:pt idx="646">
                  <c:v>34.777460853107627</c:v>
                </c:pt>
                <c:pt idx="647">
                  <c:v>31.897798489474553</c:v>
                </c:pt>
                <c:pt idx="648">
                  <c:v>31.233261020943814</c:v>
                </c:pt>
                <c:pt idx="649">
                  <c:v>31.454773510454057</c:v>
                </c:pt>
                <c:pt idx="650">
                  <c:v>29.904186083882376</c:v>
                </c:pt>
                <c:pt idx="651">
                  <c:v>31.454773510454057</c:v>
                </c:pt>
                <c:pt idx="652">
                  <c:v>32.119310978984835</c:v>
                </c:pt>
                <c:pt idx="653">
                  <c:v>35.885023300658851</c:v>
                </c:pt>
                <c:pt idx="654">
                  <c:v>33.669898405556445</c:v>
                </c:pt>
                <c:pt idx="655">
                  <c:v>32.340823468494968</c:v>
                </c:pt>
                <c:pt idx="656">
                  <c:v>32.562335958005313</c:v>
                </c:pt>
                <c:pt idx="657">
                  <c:v>32.783848447515474</c:v>
                </c:pt>
                <c:pt idx="658">
                  <c:v>32.783848447515474</c:v>
                </c:pt>
                <c:pt idx="659">
                  <c:v>32.340823468494968</c:v>
                </c:pt>
                <c:pt idx="660">
                  <c:v>32.340823468494968</c:v>
                </c:pt>
                <c:pt idx="661">
                  <c:v>36.10653579016914</c:v>
                </c:pt>
                <c:pt idx="662">
                  <c:v>32.562335958005313</c:v>
                </c:pt>
                <c:pt idx="663">
                  <c:v>33.22687342653601</c:v>
                </c:pt>
                <c:pt idx="664">
                  <c:v>32.119310978984835</c:v>
                </c:pt>
                <c:pt idx="665">
                  <c:v>28.353598657310695</c:v>
                </c:pt>
                <c:pt idx="666">
                  <c:v>32.783848447515474</c:v>
                </c:pt>
                <c:pt idx="667">
                  <c:v>31.454773510454057</c:v>
                </c:pt>
                <c:pt idx="668">
                  <c:v>29.904186083882376</c:v>
                </c:pt>
                <c:pt idx="669">
                  <c:v>31.676285999964296</c:v>
                </c:pt>
                <c:pt idx="670">
                  <c:v>31.676285999964296</c:v>
                </c:pt>
                <c:pt idx="671">
                  <c:v>31.233261020943814</c:v>
                </c:pt>
                <c:pt idx="672">
                  <c:v>30.790236041923293</c:v>
                </c:pt>
                <c:pt idx="673">
                  <c:v>29.904186083882376</c:v>
                </c:pt>
                <c:pt idx="674">
                  <c:v>31.233261020943814</c:v>
                </c:pt>
                <c:pt idx="675">
                  <c:v>32.783848447515474</c:v>
                </c:pt>
                <c:pt idx="676">
                  <c:v>32.119310978984835</c:v>
                </c:pt>
                <c:pt idx="677">
                  <c:v>31.454773510454057</c:v>
                </c:pt>
                <c:pt idx="678">
                  <c:v>32.119310978984835</c:v>
                </c:pt>
                <c:pt idx="679">
                  <c:v>32.562335958005313</c:v>
                </c:pt>
                <c:pt idx="680">
                  <c:v>31.233261020943814</c:v>
                </c:pt>
                <c:pt idx="681">
                  <c:v>31.233261020943814</c:v>
                </c:pt>
                <c:pt idx="682">
                  <c:v>31.676285999964296</c:v>
                </c:pt>
                <c:pt idx="683">
                  <c:v>30.347211062902858</c:v>
                </c:pt>
                <c:pt idx="684">
                  <c:v>31.233261020943814</c:v>
                </c:pt>
                <c:pt idx="685">
                  <c:v>30.347211062902858</c:v>
                </c:pt>
                <c:pt idx="686">
                  <c:v>30.790236041923293</c:v>
                </c:pt>
                <c:pt idx="687">
                  <c:v>30.790236041923293</c:v>
                </c:pt>
                <c:pt idx="688">
                  <c:v>31.233261020943814</c:v>
                </c:pt>
                <c:pt idx="689">
                  <c:v>32.119310978984835</c:v>
                </c:pt>
                <c:pt idx="690">
                  <c:v>32.119310978984835</c:v>
                </c:pt>
                <c:pt idx="691">
                  <c:v>34.99897334261793</c:v>
                </c:pt>
                <c:pt idx="692">
                  <c:v>32.562335958005313</c:v>
                </c:pt>
                <c:pt idx="693">
                  <c:v>33.005360937025785</c:v>
                </c:pt>
                <c:pt idx="694">
                  <c:v>32.562335958005313</c:v>
                </c:pt>
                <c:pt idx="695">
                  <c:v>31.676285999964296</c:v>
                </c:pt>
                <c:pt idx="696">
                  <c:v>32.119310978984835</c:v>
                </c:pt>
                <c:pt idx="697">
                  <c:v>32.562335958005313</c:v>
                </c:pt>
                <c:pt idx="698">
                  <c:v>32.119310978984835</c:v>
                </c:pt>
                <c:pt idx="699">
                  <c:v>32.783848447515474</c:v>
                </c:pt>
                <c:pt idx="700">
                  <c:v>34.112923384576966</c:v>
                </c:pt>
                <c:pt idx="701">
                  <c:v>33.005360937025785</c:v>
                </c:pt>
                <c:pt idx="702">
                  <c:v>32.562335958005313</c:v>
                </c:pt>
                <c:pt idx="703">
                  <c:v>34.777460853107627</c:v>
                </c:pt>
                <c:pt idx="704">
                  <c:v>30.347211062902858</c:v>
                </c:pt>
                <c:pt idx="705">
                  <c:v>32.340823468494968</c:v>
                </c:pt>
                <c:pt idx="706">
                  <c:v>36.549560769189576</c:v>
                </c:pt>
                <c:pt idx="707">
                  <c:v>31.897798489474553</c:v>
                </c:pt>
                <c:pt idx="708">
                  <c:v>33.448385916046206</c:v>
                </c:pt>
                <c:pt idx="709">
                  <c:v>33.005360937025785</c:v>
                </c:pt>
                <c:pt idx="710">
                  <c:v>31.454773510454057</c:v>
                </c:pt>
                <c:pt idx="711">
                  <c:v>33.22687342653601</c:v>
                </c:pt>
                <c:pt idx="712">
                  <c:v>31.897798489474553</c:v>
                </c:pt>
                <c:pt idx="713">
                  <c:v>32.119310978984835</c:v>
                </c:pt>
                <c:pt idx="714">
                  <c:v>33.448385916046206</c:v>
                </c:pt>
                <c:pt idx="715">
                  <c:v>37.435610727230525</c:v>
                </c:pt>
                <c:pt idx="716">
                  <c:v>33.005360937025785</c:v>
                </c:pt>
                <c:pt idx="717">
                  <c:v>33.891410895066663</c:v>
                </c:pt>
                <c:pt idx="718">
                  <c:v>37.878635706251011</c:v>
                </c:pt>
                <c:pt idx="719">
                  <c:v>33.005360937025785</c:v>
                </c:pt>
                <c:pt idx="720">
                  <c:v>36.10653579016914</c:v>
                </c:pt>
                <c:pt idx="721">
                  <c:v>34.112923384576966</c:v>
                </c:pt>
                <c:pt idx="722">
                  <c:v>34.555948363597395</c:v>
                </c:pt>
                <c:pt idx="723">
                  <c:v>34.112923384576966</c:v>
                </c:pt>
                <c:pt idx="724">
                  <c:v>32.340823468494968</c:v>
                </c:pt>
                <c:pt idx="725">
                  <c:v>33.448385916046206</c:v>
                </c:pt>
                <c:pt idx="726">
                  <c:v>34.33443587408717</c:v>
                </c:pt>
                <c:pt idx="727">
                  <c:v>33.448385916046206</c:v>
                </c:pt>
                <c:pt idx="728">
                  <c:v>34.112923384576966</c:v>
                </c:pt>
                <c:pt idx="729">
                  <c:v>33.669898405556445</c:v>
                </c:pt>
                <c:pt idx="730">
                  <c:v>36.328048279679329</c:v>
                </c:pt>
                <c:pt idx="731">
                  <c:v>34.777460853107627</c:v>
                </c:pt>
                <c:pt idx="732">
                  <c:v>35.220485832128176</c:v>
                </c:pt>
                <c:pt idx="733">
                  <c:v>35.220485832128176</c:v>
                </c:pt>
                <c:pt idx="734">
                  <c:v>38.764685664291974</c:v>
                </c:pt>
                <c:pt idx="735">
                  <c:v>34.555948363597395</c:v>
                </c:pt>
                <c:pt idx="736">
                  <c:v>34.99897334261793</c:v>
                </c:pt>
                <c:pt idx="737">
                  <c:v>34.33443587408717</c:v>
                </c:pt>
                <c:pt idx="738">
                  <c:v>33.448385916046206</c:v>
                </c:pt>
                <c:pt idx="739">
                  <c:v>34.555948363597395</c:v>
                </c:pt>
                <c:pt idx="740">
                  <c:v>34.33443587408717</c:v>
                </c:pt>
                <c:pt idx="741">
                  <c:v>33.22687342653601</c:v>
                </c:pt>
                <c:pt idx="742">
                  <c:v>35.220485832128176</c:v>
                </c:pt>
                <c:pt idx="743">
                  <c:v>34.112923384576966</c:v>
                </c:pt>
                <c:pt idx="744">
                  <c:v>34.33443587408717</c:v>
                </c:pt>
                <c:pt idx="745">
                  <c:v>34.33443587408717</c:v>
                </c:pt>
                <c:pt idx="746">
                  <c:v>33.448385916046206</c:v>
                </c:pt>
                <c:pt idx="747">
                  <c:v>34.112923384576966</c:v>
                </c:pt>
                <c:pt idx="748">
                  <c:v>32.562335958005313</c:v>
                </c:pt>
                <c:pt idx="749">
                  <c:v>33.005360937025785</c:v>
                </c:pt>
                <c:pt idx="750">
                  <c:v>35.441998321638344</c:v>
                </c:pt>
                <c:pt idx="751">
                  <c:v>33.891410895066663</c:v>
                </c:pt>
                <c:pt idx="752">
                  <c:v>32.562335958005313</c:v>
                </c:pt>
                <c:pt idx="753">
                  <c:v>33.448385916046206</c:v>
                </c:pt>
                <c:pt idx="754">
                  <c:v>36.771073258699808</c:v>
                </c:pt>
                <c:pt idx="755">
                  <c:v>34.555948363597395</c:v>
                </c:pt>
                <c:pt idx="756">
                  <c:v>32.783848447515474</c:v>
                </c:pt>
                <c:pt idx="757">
                  <c:v>35.220485832128176</c:v>
                </c:pt>
                <c:pt idx="758">
                  <c:v>33.669898405556445</c:v>
                </c:pt>
                <c:pt idx="759">
                  <c:v>34.112923384576966</c:v>
                </c:pt>
                <c:pt idx="760">
                  <c:v>33.005360937025785</c:v>
                </c:pt>
                <c:pt idx="761">
                  <c:v>36.10653579016914</c:v>
                </c:pt>
                <c:pt idx="762">
                  <c:v>34.112923384576966</c:v>
                </c:pt>
                <c:pt idx="763">
                  <c:v>34.555948363597395</c:v>
                </c:pt>
                <c:pt idx="764">
                  <c:v>33.669898405556445</c:v>
                </c:pt>
                <c:pt idx="765">
                  <c:v>34.112923384576966</c:v>
                </c:pt>
                <c:pt idx="766">
                  <c:v>33.448385916046206</c:v>
                </c:pt>
                <c:pt idx="767">
                  <c:v>33.005360937025785</c:v>
                </c:pt>
                <c:pt idx="768">
                  <c:v>32.562335958005313</c:v>
                </c:pt>
                <c:pt idx="769">
                  <c:v>34.33443587408717</c:v>
                </c:pt>
                <c:pt idx="770">
                  <c:v>33.22687342653601</c:v>
                </c:pt>
                <c:pt idx="771">
                  <c:v>33.669898405556445</c:v>
                </c:pt>
                <c:pt idx="772">
                  <c:v>34.112923384576966</c:v>
                </c:pt>
                <c:pt idx="773">
                  <c:v>33.669898405556445</c:v>
                </c:pt>
                <c:pt idx="774">
                  <c:v>33.448385916046206</c:v>
                </c:pt>
                <c:pt idx="775">
                  <c:v>32.562335958005313</c:v>
                </c:pt>
                <c:pt idx="776">
                  <c:v>35.663510811148619</c:v>
                </c:pt>
                <c:pt idx="777">
                  <c:v>33.891410895066663</c:v>
                </c:pt>
                <c:pt idx="778">
                  <c:v>33.448385916046206</c:v>
                </c:pt>
                <c:pt idx="779">
                  <c:v>34.777460853107627</c:v>
                </c:pt>
                <c:pt idx="780">
                  <c:v>34.112923384576966</c:v>
                </c:pt>
                <c:pt idx="781">
                  <c:v>33.891410895066663</c:v>
                </c:pt>
                <c:pt idx="782">
                  <c:v>36.328048279679329</c:v>
                </c:pt>
                <c:pt idx="783">
                  <c:v>34.555948363597395</c:v>
                </c:pt>
                <c:pt idx="784">
                  <c:v>34.33443587408717</c:v>
                </c:pt>
                <c:pt idx="785">
                  <c:v>34.99897334261793</c:v>
                </c:pt>
                <c:pt idx="786">
                  <c:v>33.669898405556445</c:v>
                </c:pt>
                <c:pt idx="787">
                  <c:v>34.555948363597395</c:v>
                </c:pt>
                <c:pt idx="788">
                  <c:v>35.441998321638344</c:v>
                </c:pt>
                <c:pt idx="789">
                  <c:v>37.214098237720293</c:v>
                </c:pt>
                <c:pt idx="790">
                  <c:v>38.764685664291974</c:v>
                </c:pt>
                <c:pt idx="791">
                  <c:v>40.979810559394309</c:v>
                </c:pt>
                <c:pt idx="792">
                  <c:v>44.302497902047946</c:v>
                </c:pt>
                <c:pt idx="793">
                  <c:v>46.517622797150345</c:v>
                </c:pt>
                <c:pt idx="794">
                  <c:v>48.954260181762926</c:v>
                </c:pt>
                <c:pt idx="795">
                  <c:v>52.055435034906338</c:v>
                </c:pt>
                <c:pt idx="796">
                  <c:v>54.492072419519012</c:v>
                </c:pt>
                <c:pt idx="797">
                  <c:v>56.707197314621389</c:v>
                </c:pt>
                <c:pt idx="798">
                  <c:v>59.808372167764752</c:v>
                </c:pt>
                <c:pt idx="799">
                  <c:v>65.346184405520745</c:v>
                </c:pt>
                <c:pt idx="800">
                  <c:v>68.447359258664093</c:v>
                </c:pt>
                <c:pt idx="801">
                  <c:v>71.991559090828019</c:v>
                </c:pt>
                <c:pt idx="802">
                  <c:v>73.763659006909876</c:v>
                </c:pt>
                <c:pt idx="803">
                  <c:v>76.421808881032732</c:v>
                </c:pt>
                <c:pt idx="804">
                  <c:v>81.516596139768239</c:v>
                </c:pt>
                <c:pt idx="805">
                  <c:v>86.389870908993458</c:v>
                </c:pt>
                <c:pt idx="806">
                  <c:v>87.940458335565211</c:v>
                </c:pt>
                <c:pt idx="807">
                  <c:v>90.377095720177863</c:v>
                </c:pt>
                <c:pt idx="808">
                  <c:v>94.364320531362196</c:v>
                </c:pt>
                <c:pt idx="809">
                  <c:v>97.24398289499527</c:v>
                </c:pt>
                <c:pt idx="810">
                  <c:v>102.56028264324112</c:v>
                </c:pt>
                <c:pt idx="811">
                  <c:v>105.21843251736384</c:v>
                </c:pt>
                <c:pt idx="812">
                  <c:v>108.09809488099702</c:v>
                </c:pt>
                <c:pt idx="813">
                  <c:v>110.31321977609942</c:v>
                </c:pt>
                <c:pt idx="814">
                  <c:v>113.63590711875293</c:v>
                </c:pt>
                <c:pt idx="815">
                  <c:v>117.84464441944765</c:v>
                </c:pt>
                <c:pt idx="816">
                  <c:v>121.38884425161135</c:v>
                </c:pt>
                <c:pt idx="817">
                  <c:v>126.26211902083672</c:v>
                </c:pt>
                <c:pt idx="818">
                  <c:v>129.58480636349043</c:v>
                </c:pt>
                <c:pt idx="819">
                  <c:v>133.35051868516447</c:v>
                </c:pt>
                <c:pt idx="820">
                  <c:v>136.67320602781786</c:v>
                </c:pt>
                <c:pt idx="821">
                  <c:v>140.66043083900226</c:v>
                </c:pt>
                <c:pt idx="822">
                  <c:v>144.20463067116589</c:v>
                </c:pt>
                <c:pt idx="823">
                  <c:v>147.74883050332997</c:v>
                </c:pt>
                <c:pt idx="824">
                  <c:v>151.29303033549388</c:v>
                </c:pt>
                <c:pt idx="825">
                  <c:v>154.61571767814723</c:v>
                </c:pt>
                <c:pt idx="826">
                  <c:v>158.60294248933181</c:v>
                </c:pt>
                <c:pt idx="827">
                  <c:v>162.14714232149561</c:v>
                </c:pt>
                <c:pt idx="828">
                  <c:v>165.91285464316951</c:v>
                </c:pt>
                <c:pt idx="829">
                  <c:v>170.34310443337438</c:v>
                </c:pt>
                <c:pt idx="830">
                  <c:v>174.10881675504848</c:v>
                </c:pt>
                <c:pt idx="831">
                  <c:v>177.87452907672252</c:v>
                </c:pt>
                <c:pt idx="832">
                  <c:v>181.86175388790684</c:v>
                </c:pt>
                <c:pt idx="833">
                  <c:v>185.62746620958094</c:v>
                </c:pt>
                <c:pt idx="834">
                  <c:v>189.17166604174469</c:v>
                </c:pt>
                <c:pt idx="835">
                  <c:v>192.7158658739084</c:v>
                </c:pt>
                <c:pt idx="836">
                  <c:v>196.4815781955827</c:v>
                </c:pt>
                <c:pt idx="837">
                  <c:v>200.69031549627718</c:v>
                </c:pt>
                <c:pt idx="838">
                  <c:v>204.67754030746161</c:v>
                </c:pt>
                <c:pt idx="839">
                  <c:v>208.88627760815609</c:v>
                </c:pt>
                <c:pt idx="840">
                  <c:v>212.43047744032012</c:v>
                </c:pt>
                <c:pt idx="841">
                  <c:v>216.63921474101437</c:v>
                </c:pt>
                <c:pt idx="842">
                  <c:v>221.06946453121935</c:v>
                </c:pt>
                <c:pt idx="843">
                  <c:v>225.27820183191386</c:v>
                </c:pt>
                <c:pt idx="844">
                  <c:v>229.26542664309821</c:v>
                </c:pt>
                <c:pt idx="845">
                  <c:v>233.69567643330305</c:v>
                </c:pt>
                <c:pt idx="846">
                  <c:v>237.90441373399756</c:v>
                </c:pt>
                <c:pt idx="847">
                  <c:v>241.44861356616127</c:v>
                </c:pt>
                <c:pt idx="848">
                  <c:v>245.43583837734582</c:v>
                </c:pt>
                <c:pt idx="849">
                  <c:v>249.64457567804004</c:v>
                </c:pt>
                <c:pt idx="850">
                  <c:v>253.63180048922464</c:v>
                </c:pt>
                <c:pt idx="851">
                  <c:v>258.50507525844961</c:v>
                </c:pt>
                <c:pt idx="852">
                  <c:v>262.49230006963393</c:v>
                </c:pt>
                <c:pt idx="853">
                  <c:v>266.70103737032866</c:v>
                </c:pt>
                <c:pt idx="854">
                  <c:v>269.80221222347205</c:v>
                </c:pt>
                <c:pt idx="855">
                  <c:v>273.12489956612575</c:v>
                </c:pt>
                <c:pt idx="856">
                  <c:v>275.78304944024825</c:v>
                </c:pt>
                <c:pt idx="857">
                  <c:v>278.21968682486181</c:v>
                </c:pt>
                <c:pt idx="858">
                  <c:v>280.4348117199637</c:v>
                </c:pt>
                <c:pt idx="859">
                  <c:v>282.64993661506651</c:v>
                </c:pt>
                <c:pt idx="860">
                  <c:v>285.52959897869869</c:v>
                </c:pt>
                <c:pt idx="861">
                  <c:v>286.85867391576085</c:v>
                </c:pt>
                <c:pt idx="862">
                  <c:v>287.96623636331179</c:v>
                </c:pt>
                <c:pt idx="863">
                  <c:v>289.51682378988346</c:v>
                </c:pt>
                <c:pt idx="864">
                  <c:v>291.06741121645518</c:v>
                </c:pt>
                <c:pt idx="865">
                  <c:v>292.8395111325371</c:v>
                </c:pt>
                <c:pt idx="866">
                  <c:v>294.61161104861867</c:v>
                </c:pt>
                <c:pt idx="867">
                  <c:v>296.16219847519039</c:v>
                </c:pt>
                <c:pt idx="868">
                  <c:v>297.26976092274202</c:v>
                </c:pt>
                <c:pt idx="869">
                  <c:v>299.04186083882405</c:v>
                </c:pt>
                <c:pt idx="870">
                  <c:v>300.37093577588519</c:v>
                </c:pt>
                <c:pt idx="871">
                  <c:v>301.70001071294661</c:v>
                </c:pt>
                <c:pt idx="872">
                  <c:v>303.02908565000808</c:v>
                </c:pt>
                <c:pt idx="873">
                  <c:v>303.91513560804879</c:v>
                </c:pt>
                <c:pt idx="874">
                  <c:v>305.02269805560019</c:v>
                </c:pt>
                <c:pt idx="875">
                  <c:v>307.23782295070259</c:v>
                </c:pt>
                <c:pt idx="876">
                  <c:v>309.45294784580506</c:v>
                </c:pt>
                <c:pt idx="877">
                  <c:v>308.78841037727381</c:v>
                </c:pt>
                <c:pt idx="878">
                  <c:v>308.56689788776401</c:v>
                </c:pt>
                <c:pt idx="879">
                  <c:v>308.78841037727381</c:v>
                </c:pt>
                <c:pt idx="880">
                  <c:v>309.45294784580506</c:v>
                </c:pt>
                <c:pt idx="881">
                  <c:v>309.67446033531581</c:v>
                </c:pt>
                <c:pt idx="882">
                  <c:v>310.33899780384627</c:v>
                </c:pt>
                <c:pt idx="883">
                  <c:v>311.88958523041771</c:v>
                </c:pt>
                <c:pt idx="884">
                  <c:v>312.33261020943831</c:v>
                </c:pt>
                <c:pt idx="885">
                  <c:v>312.99714767796883</c:v>
                </c:pt>
                <c:pt idx="886">
                  <c:v>312.99714767796883</c:v>
                </c:pt>
                <c:pt idx="887">
                  <c:v>313.44017265698903</c:v>
                </c:pt>
                <c:pt idx="888">
                  <c:v>314.10471012552034</c:v>
                </c:pt>
                <c:pt idx="889">
                  <c:v>315.65529755209167</c:v>
                </c:pt>
                <c:pt idx="890">
                  <c:v>316.76285999964296</c:v>
                </c:pt>
                <c:pt idx="891">
                  <c:v>317.42739746817313</c:v>
                </c:pt>
                <c:pt idx="892">
                  <c:v>318.09193493670409</c:v>
                </c:pt>
                <c:pt idx="893">
                  <c:v>318.09193493670409</c:v>
                </c:pt>
                <c:pt idx="894">
                  <c:v>318.09193493670409</c:v>
                </c:pt>
                <c:pt idx="895">
                  <c:v>317.8704224471939</c:v>
                </c:pt>
                <c:pt idx="896">
                  <c:v>318.09193493670409</c:v>
                </c:pt>
                <c:pt idx="897">
                  <c:v>318.3134474262144</c:v>
                </c:pt>
                <c:pt idx="898">
                  <c:v>317.6489099576836</c:v>
                </c:pt>
                <c:pt idx="899">
                  <c:v>317.6489099576836</c:v>
                </c:pt>
                <c:pt idx="900">
                  <c:v>316.54134751013265</c:v>
                </c:pt>
                <c:pt idx="901">
                  <c:v>316.54134751013265</c:v>
                </c:pt>
                <c:pt idx="902">
                  <c:v>317.42739746817313</c:v>
                </c:pt>
                <c:pt idx="903">
                  <c:v>317.8704224471939</c:v>
                </c:pt>
                <c:pt idx="904">
                  <c:v>318.3134474262144</c:v>
                </c:pt>
                <c:pt idx="905">
                  <c:v>318.3134474262144</c:v>
                </c:pt>
                <c:pt idx="906">
                  <c:v>318.53495991572464</c:v>
                </c:pt>
                <c:pt idx="907">
                  <c:v>318.09193493670409</c:v>
                </c:pt>
                <c:pt idx="908">
                  <c:v>318.09193493670409</c:v>
                </c:pt>
                <c:pt idx="909">
                  <c:v>318.09193493670409</c:v>
                </c:pt>
                <c:pt idx="910">
                  <c:v>318.3134474262144</c:v>
                </c:pt>
                <c:pt idx="911">
                  <c:v>317.8704224471939</c:v>
                </c:pt>
                <c:pt idx="912">
                  <c:v>317.20588497866351</c:v>
                </c:pt>
                <c:pt idx="913">
                  <c:v>315.87681004160174</c:v>
                </c:pt>
                <c:pt idx="914">
                  <c:v>314.99076008356121</c:v>
                </c:pt>
                <c:pt idx="915">
                  <c:v>315.21227257307135</c:v>
                </c:pt>
                <c:pt idx="916">
                  <c:v>316.31983502062241</c:v>
                </c:pt>
                <c:pt idx="917">
                  <c:v>317.20588497866351</c:v>
                </c:pt>
                <c:pt idx="918">
                  <c:v>317.6489099576836</c:v>
                </c:pt>
                <c:pt idx="919">
                  <c:v>319.19949738425572</c:v>
                </c:pt>
                <c:pt idx="920">
                  <c:v>320.52857232131709</c:v>
                </c:pt>
                <c:pt idx="921">
                  <c:v>321.63613476886798</c:v>
                </c:pt>
                <c:pt idx="922">
                  <c:v>322.07915974788824</c:v>
                </c:pt>
                <c:pt idx="923">
                  <c:v>322.07915974788824</c:v>
                </c:pt>
                <c:pt idx="924">
                  <c:v>322.07915974788824</c:v>
                </c:pt>
                <c:pt idx="925">
                  <c:v>321.63613476886798</c:v>
                </c:pt>
                <c:pt idx="926">
                  <c:v>320.97159730033729</c:v>
                </c:pt>
                <c:pt idx="927">
                  <c:v>321.63613476886798</c:v>
                </c:pt>
                <c:pt idx="928">
                  <c:v>323.18672219543998</c:v>
                </c:pt>
                <c:pt idx="929">
                  <c:v>324.07277215348091</c:v>
                </c:pt>
                <c:pt idx="930">
                  <c:v>324.73730962201154</c:v>
                </c:pt>
                <c:pt idx="931">
                  <c:v>325.18033460103209</c:v>
                </c:pt>
                <c:pt idx="932">
                  <c:v>326.28789704858303</c:v>
                </c:pt>
                <c:pt idx="933">
                  <c:v>326.73092202760364</c:v>
                </c:pt>
                <c:pt idx="934">
                  <c:v>326.95243451711394</c:v>
                </c:pt>
                <c:pt idx="935">
                  <c:v>326.73092202760364</c:v>
                </c:pt>
                <c:pt idx="936">
                  <c:v>326.73092202760364</c:v>
                </c:pt>
                <c:pt idx="937">
                  <c:v>326.73092202760364</c:v>
                </c:pt>
                <c:pt idx="938">
                  <c:v>326.28789704858303</c:v>
                </c:pt>
                <c:pt idx="939">
                  <c:v>326.28789704858303</c:v>
                </c:pt>
                <c:pt idx="940">
                  <c:v>326.95243451711394</c:v>
                </c:pt>
                <c:pt idx="941">
                  <c:v>327.17394700662419</c:v>
                </c:pt>
                <c:pt idx="942">
                  <c:v>327.61697198564445</c:v>
                </c:pt>
                <c:pt idx="943">
                  <c:v>328.05999696466512</c:v>
                </c:pt>
                <c:pt idx="944">
                  <c:v>328.72453443319569</c:v>
                </c:pt>
                <c:pt idx="945">
                  <c:v>329.38907190172671</c:v>
                </c:pt>
                <c:pt idx="946">
                  <c:v>330.27512185976758</c:v>
                </c:pt>
                <c:pt idx="947">
                  <c:v>331.38268430731893</c:v>
                </c:pt>
                <c:pt idx="948">
                  <c:v>332.49024675486999</c:v>
                </c:pt>
                <c:pt idx="949">
                  <c:v>332.71175924437983</c:v>
                </c:pt>
                <c:pt idx="950">
                  <c:v>332.04722177584972</c:v>
                </c:pt>
                <c:pt idx="951">
                  <c:v>332.04722177584972</c:v>
                </c:pt>
                <c:pt idx="952">
                  <c:v>332.49024675486999</c:v>
                </c:pt>
                <c:pt idx="953">
                  <c:v>333.15478422340107</c:v>
                </c:pt>
                <c:pt idx="954">
                  <c:v>333.81932169193158</c:v>
                </c:pt>
                <c:pt idx="955">
                  <c:v>334.26234667095201</c:v>
                </c:pt>
                <c:pt idx="956">
                  <c:v>334.48385916046209</c:v>
                </c:pt>
                <c:pt idx="957">
                  <c:v>335.14839662899266</c:v>
                </c:pt>
                <c:pt idx="958">
                  <c:v>335.3699091185033</c:v>
                </c:pt>
                <c:pt idx="959">
                  <c:v>335.81293409752357</c:v>
                </c:pt>
                <c:pt idx="960">
                  <c:v>336.69898405556455</c:v>
                </c:pt>
                <c:pt idx="961">
                  <c:v>337.14200903458521</c:v>
                </c:pt>
                <c:pt idx="962">
                  <c:v>336.92049654507434</c:v>
                </c:pt>
                <c:pt idx="963">
                  <c:v>336.92049654507434</c:v>
                </c:pt>
                <c:pt idx="964">
                  <c:v>337.14200903458521</c:v>
                </c:pt>
                <c:pt idx="965">
                  <c:v>337.58503401360525</c:v>
                </c:pt>
                <c:pt idx="966">
                  <c:v>338.24957148213622</c:v>
                </c:pt>
                <c:pt idx="967">
                  <c:v>338.47108397164629</c:v>
                </c:pt>
                <c:pt idx="968">
                  <c:v>338.91410895066667</c:v>
                </c:pt>
                <c:pt idx="969">
                  <c:v>339.13562144017698</c:v>
                </c:pt>
                <c:pt idx="970">
                  <c:v>338.69259646115665</c:v>
                </c:pt>
                <c:pt idx="971">
                  <c:v>338.02805899262557</c:v>
                </c:pt>
                <c:pt idx="972">
                  <c:v>337.14200903458521</c:v>
                </c:pt>
                <c:pt idx="973">
                  <c:v>336.92049654507434</c:v>
                </c:pt>
                <c:pt idx="974">
                  <c:v>337.14200903458521</c:v>
                </c:pt>
                <c:pt idx="975">
                  <c:v>338.02805899262557</c:v>
                </c:pt>
                <c:pt idx="976">
                  <c:v>338.91410895066667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7840512"/>
        <c:axId val="117846784"/>
      </c:scatterChart>
      <c:valAx>
        <c:axId val="117840512"/>
        <c:scaling>
          <c:orientation val="minMax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Total </a:t>
                </a:r>
                <a:r>
                  <a:rPr lang="en-US" sz="1400" dirty="0" smtClean="0"/>
                  <a:t>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7846784"/>
        <c:crosses val="autoZero"/>
        <c:crossBetween val="midCat"/>
        <c:minorUnit val="1"/>
      </c:valAx>
      <c:valAx>
        <c:axId val="117846784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 smtClean="0"/>
                  <a:t>Apparent viscosity(cP)</a:t>
                </a:r>
                <a:endParaRPr lang="en-US" sz="1400" dirty="0"/>
              </a:p>
            </c:rich>
          </c:tx>
          <c:layout>
            <c:manualLayout>
              <c:xMode val="edge"/>
              <c:yMode val="edge"/>
              <c:x val="3.0308599681899411E-2"/>
              <c:y val="0.19569444444444456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784051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970040095271449"/>
          <c:y val="5.4302026354733329E-2"/>
          <c:w val="0.79449708913563954"/>
          <c:h val="0.71090321024693048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'[checking foam recovery aft oil recovery by foam.xlsx]A90FSV'!$P$4:$P$869</c:f>
              <c:numCache>
                <c:formatCode>General</c:formatCode>
                <c:ptCount val="86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10.501071428571413</c:v>
                </c:pt>
                <c:pt idx="730">
                  <c:v>10.515476190476189</c:v>
                </c:pt>
                <c:pt idx="731">
                  <c:v>10.52988095238096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10.745952380952371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10.817976190476188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10.962023809523815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11.178095238095244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11.278928571428564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11.322142857142868</c:v>
                </c:pt>
                <c:pt idx="787">
                  <c:v>11.336547619047634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11.379761904761912</c:v>
                </c:pt>
                <c:pt idx="791">
                  <c:v>11.394166666666672</c:v>
                </c:pt>
                <c:pt idx="792">
                  <c:v>11.408571428571415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11.451785714285723</c:v>
                </c:pt>
                <c:pt idx="796">
                  <c:v>11.466190476190475</c:v>
                </c:pt>
                <c:pt idx="797">
                  <c:v>11.480595238095253</c:v>
                </c:pt>
                <c:pt idx="798">
                  <c:v>11.495000000000006</c:v>
                </c:pt>
                <c:pt idx="799">
                  <c:v>11.509404761904769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11.552619047619055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11.639047619047627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11.711071428571412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11.783095238095246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11.855119047619056</c:v>
                </c:pt>
                <c:pt idx="824">
                  <c:v>11.869523809523818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11.912738095238101</c:v>
                </c:pt>
                <c:pt idx="828">
                  <c:v>11.927142857142865</c:v>
                </c:pt>
                <c:pt idx="829">
                  <c:v>11.941547619047627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11.999166666666673</c:v>
                </c:pt>
                <c:pt idx="834">
                  <c:v>12.013571428571419</c:v>
                </c:pt>
                <c:pt idx="835">
                  <c:v>12.027976190476183</c:v>
                </c:pt>
                <c:pt idx="836">
                  <c:v>12.042380952380952</c:v>
                </c:pt>
                <c:pt idx="837">
                  <c:v>12.056785714285725</c:v>
                </c:pt>
                <c:pt idx="838">
                  <c:v>12.07119047619047</c:v>
                </c:pt>
                <c:pt idx="839">
                  <c:v>12.085595238095253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12.287261904761897</c:v>
                </c:pt>
                <c:pt idx="854">
                  <c:v>12.301666666666675</c:v>
                </c:pt>
                <c:pt idx="855">
                  <c:v>12.316071428571419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12.359285714285726</c:v>
                </c:pt>
                <c:pt idx="859">
                  <c:v>12.373690476190475</c:v>
                </c:pt>
                <c:pt idx="860">
                  <c:v>12.388095238095252</c:v>
                </c:pt>
                <c:pt idx="861">
                  <c:v>12.402500000000007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12.445714285714294</c:v>
                </c:pt>
                <c:pt idx="865">
                  <c:v>12.460119047619052</c:v>
                </c:pt>
              </c:numCache>
            </c:numRef>
          </c:xVal>
          <c:yVal>
            <c:numRef>
              <c:f>'[checking foam recovery aft oil recovery by foam.xlsx]A90FSV'!$Q$4:$Q$869</c:f>
              <c:numCache>
                <c:formatCode>General</c:formatCode>
                <c:ptCount val="866"/>
                <c:pt idx="0">
                  <c:v>0</c:v>
                </c:pt>
                <c:pt idx="1">
                  <c:v>0</c:v>
                </c:pt>
                <c:pt idx="2">
                  <c:v>2.8796623636331145</c:v>
                </c:pt>
                <c:pt idx="3">
                  <c:v>2.8796623636331145</c:v>
                </c:pt>
                <c:pt idx="4">
                  <c:v>4.2087373006945574</c:v>
                </c:pt>
                <c:pt idx="5">
                  <c:v>4.6517622797150375</c:v>
                </c:pt>
                <c:pt idx="6">
                  <c:v>5.3162997482457559</c:v>
                </c:pt>
                <c:pt idx="7">
                  <c:v>5.3162997482457559</c:v>
                </c:pt>
                <c:pt idx="8">
                  <c:v>5.3162997482457559</c:v>
                </c:pt>
                <c:pt idx="9">
                  <c:v>4.6517622797150375</c:v>
                </c:pt>
                <c:pt idx="10">
                  <c:v>3.7657123216740782</c:v>
                </c:pt>
                <c:pt idx="11">
                  <c:v>3.1011748531433598</c:v>
                </c:pt>
                <c:pt idx="12">
                  <c:v>3.3226873426535981</c:v>
                </c:pt>
                <c:pt idx="13">
                  <c:v>2.658149874122878</c:v>
                </c:pt>
                <c:pt idx="14">
                  <c:v>2.4366373846126379</c:v>
                </c:pt>
                <c:pt idx="15">
                  <c:v>2.4366373846126379</c:v>
                </c:pt>
                <c:pt idx="16">
                  <c:v>2.2151248951024005</c:v>
                </c:pt>
                <c:pt idx="17">
                  <c:v>2.2151248951024005</c:v>
                </c:pt>
                <c:pt idx="18">
                  <c:v>2.2151248951024005</c:v>
                </c:pt>
                <c:pt idx="19">
                  <c:v>2.2151248951024005</c:v>
                </c:pt>
                <c:pt idx="20">
                  <c:v>2.2151248951024005</c:v>
                </c:pt>
                <c:pt idx="21">
                  <c:v>2.4366373846126379</c:v>
                </c:pt>
                <c:pt idx="22">
                  <c:v>1.9936124055921582</c:v>
                </c:pt>
                <c:pt idx="23">
                  <c:v>1.9936124055921582</c:v>
                </c:pt>
                <c:pt idx="24">
                  <c:v>1.7720999160819182</c:v>
                </c:pt>
                <c:pt idx="25">
                  <c:v>2.2151248951024005</c:v>
                </c:pt>
                <c:pt idx="26">
                  <c:v>1.9936124055921582</c:v>
                </c:pt>
                <c:pt idx="27">
                  <c:v>1.9936124055921582</c:v>
                </c:pt>
                <c:pt idx="28">
                  <c:v>1.9936124055921582</c:v>
                </c:pt>
                <c:pt idx="29">
                  <c:v>2.4366373846126379</c:v>
                </c:pt>
                <c:pt idx="30">
                  <c:v>1.9936124055921582</c:v>
                </c:pt>
                <c:pt idx="31">
                  <c:v>2.2151248951024005</c:v>
                </c:pt>
                <c:pt idx="32">
                  <c:v>1.7720999160819182</c:v>
                </c:pt>
                <c:pt idx="33">
                  <c:v>1.7720999160819182</c:v>
                </c:pt>
                <c:pt idx="34">
                  <c:v>1.9936124055921582</c:v>
                </c:pt>
                <c:pt idx="35">
                  <c:v>1.5505874265716808</c:v>
                </c:pt>
                <c:pt idx="36">
                  <c:v>1.9936124055921582</c:v>
                </c:pt>
                <c:pt idx="37">
                  <c:v>2.2151248951024005</c:v>
                </c:pt>
                <c:pt idx="38">
                  <c:v>1.9936124055921582</c:v>
                </c:pt>
                <c:pt idx="39">
                  <c:v>1.7720999160819182</c:v>
                </c:pt>
                <c:pt idx="40">
                  <c:v>1.5505874265716808</c:v>
                </c:pt>
                <c:pt idx="41">
                  <c:v>1.7720999160819182</c:v>
                </c:pt>
                <c:pt idx="42">
                  <c:v>1.9936124055921582</c:v>
                </c:pt>
                <c:pt idx="43">
                  <c:v>1.7720999160819182</c:v>
                </c:pt>
                <c:pt idx="44">
                  <c:v>1.7720999160819182</c:v>
                </c:pt>
                <c:pt idx="45">
                  <c:v>1.7720999160819182</c:v>
                </c:pt>
                <c:pt idx="46">
                  <c:v>1.7720999160819182</c:v>
                </c:pt>
                <c:pt idx="47">
                  <c:v>1.7720999160819182</c:v>
                </c:pt>
                <c:pt idx="48">
                  <c:v>1.7720999160819182</c:v>
                </c:pt>
                <c:pt idx="49">
                  <c:v>1.9936124055921582</c:v>
                </c:pt>
                <c:pt idx="50">
                  <c:v>1.7720999160819182</c:v>
                </c:pt>
                <c:pt idx="51">
                  <c:v>1.7720999160819182</c:v>
                </c:pt>
                <c:pt idx="52">
                  <c:v>1.9936124055921582</c:v>
                </c:pt>
                <c:pt idx="53">
                  <c:v>1.5505874265716808</c:v>
                </c:pt>
                <c:pt idx="54">
                  <c:v>1.7720999160819182</c:v>
                </c:pt>
                <c:pt idx="55">
                  <c:v>1.7720999160819182</c:v>
                </c:pt>
                <c:pt idx="56">
                  <c:v>1.329074937061439</c:v>
                </c:pt>
                <c:pt idx="57">
                  <c:v>1.329074937061439</c:v>
                </c:pt>
                <c:pt idx="58">
                  <c:v>1.329074937061439</c:v>
                </c:pt>
                <c:pt idx="59">
                  <c:v>1.107562447551198</c:v>
                </c:pt>
                <c:pt idx="60">
                  <c:v>1.107562447551198</c:v>
                </c:pt>
                <c:pt idx="61">
                  <c:v>1.107562447551198</c:v>
                </c:pt>
                <c:pt idx="62">
                  <c:v>1.329074937061439</c:v>
                </c:pt>
                <c:pt idx="63">
                  <c:v>1.107562447551198</c:v>
                </c:pt>
                <c:pt idx="64">
                  <c:v>1.107562447551198</c:v>
                </c:pt>
                <c:pt idx="65">
                  <c:v>1.5505874265716808</c:v>
                </c:pt>
                <c:pt idx="66">
                  <c:v>1.329074937061439</c:v>
                </c:pt>
                <c:pt idx="67">
                  <c:v>1.329074937061439</c:v>
                </c:pt>
                <c:pt idx="68">
                  <c:v>1.5505874265716808</c:v>
                </c:pt>
                <c:pt idx="69">
                  <c:v>1.329074937061439</c:v>
                </c:pt>
                <c:pt idx="70">
                  <c:v>1.329074937061439</c:v>
                </c:pt>
                <c:pt idx="71">
                  <c:v>1.329074937061439</c:v>
                </c:pt>
                <c:pt idx="72">
                  <c:v>1.107562447551198</c:v>
                </c:pt>
                <c:pt idx="73">
                  <c:v>1.5505874265716808</c:v>
                </c:pt>
                <c:pt idx="74">
                  <c:v>1.329074937061439</c:v>
                </c:pt>
                <c:pt idx="75">
                  <c:v>1.329074937061439</c:v>
                </c:pt>
                <c:pt idx="76">
                  <c:v>1.5505874265716808</c:v>
                </c:pt>
                <c:pt idx="77">
                  <c:v>1.7720999160819182</c:v>
                </c:pt>
                <c:pt idx="78">
                  <c:v>1.5505874265716808</c:v>
                </c:pt>
                <c:pt idx="79">
                  <c:v>1.7720999160819182</c:v>
                </c:pt>
                <c:pt idx="80">
                  <c:v>1.7720999160819182</c:v>
                </c:pt>
                <c:pt idx="81">
                  <c:v>1.7720999160819182</c:v>
                </c:pt>
                <c:pt idx="82">
                  <c:v>1.7720999160819182</c:v>
                </c:pt>
                <c:pt idx="83">
                  <c:v>1.7720999160819182</c:v>
                </c:pt>
                <c:pt idx="84">
                  <c:v>1.7720999160819182</c:v>
                </c:pt>
                <c:pt idx="85">
                  <c:v>1.5505874265716808</c:v>
                </c:pt>
                <c:pt idx="86">
                  <c:v>1.5505874265716808</c:v>
                </c:pt>
                <c:pt idx="87">
                  <c:v>1.5505874265716808</c:v>
                </c:pt>
                <c:pt idx="88">
                  <c:v>1.329074937061439</c:v>
                </c:pt>
                <c:pt idx="89">
                  <c:v>1.7720999160819182</c:v>
                </c:pt>
                <c:pt idx="90">
                  <c:v>1.5505874265716808</c:v>
                </c:pt>
                <c:pt idx="91">
                  <c:v>1.7720999160819182</c:v>
                </c:pt>
                <c:pt idx="92">
                  <c:v>1.7720999160819182</c:v>
                </c:pt>
                <c:pt idx="93">
                  <c:v>1.7720999160819182</c:v>
                </c:pt>
                <c:pt idx="94">
                  <c:v>1.9936124055921582</c:v>
                </c:pt>
                <c:pt idx="95">
                  <c:v>1.9936124055921582</c:v>
                </c:pt>
                <c:pt idx="96">
                  <c:v>1.9936124055921582</c:v>
                </c:pt>
                <c:pt idx="97">
                  <c:v>1.9936124055921582</c:v>
                </c:pt>
                <c:pt idx="98">
                  <c:v>1.7720999160819182</c:v>
                </c:pt>
                <c:pt idx="99">
                  <c:v>1.7720999160819182</c:v>
                </c:pt>
                <c:pt idx="100">
                  <c:v>1.7720999160819182</c:v>
                </c:pt>
                <c:pt idx="101">
                  <c:v>1.7720999160819182</c:v>
                </c:pt>
                <c:pt idx="102">
                  <c:v>1.7720999160819182</c:v>
                </c:pt>
                <c:pt idx="103">
                  <c:v>1.9936124055921582</c:v>
                </c:pt>
                <c:pt idx="104">
                  <c:v>1.7720999160819182</c:v>
                </c:pt>
                <c:pt idx="105">
                  <c:v>1.9936124055921582</c:v>
                </c:pt>
                <c:pt idx="106">
                  <c:v>1.7720999160819182</c:v>
                </c:pt>
                <c:pt idx="107">
                  <c:v>1.7720999160819182</c:v>
                </c:pt>
                <c:pt idx="108">
                  <c:v>1.7720999160819182</c:v>
                </c:pt>
                <c:pt idx="109">
                  <c:v>1.7720999160819182</c:v>
                </c:pt>
                <c:pt idx="110">
                  <c:v>1.7720999160819182</c:v>
                </c:pt>
                <c:pt idx="111">
                  <c:v>1.7720999160819182</c:v>
                </c:pt>
                <c:pt idx="112">
                  <c:v>1.5505874265716808</c:v>
                </c:pt>
                <c:pt idx="113">
                  <c:v>1.329074937061439</c:v>
                </c:pt>
                <c:pt idx="114">
                  <c:v>1.7720999160819182</c:v>
                </c:pt>
                <c:pt idx="115">
                  <c:v>1.5505874265716808</c:v>
                </c:pt>
                <c:pt idx="116">
                  <c:v>1.5505874265716808</c:v>
                </c:pt>
                <c:pt idx="117">
                  <c:v>1.5505874265716808</c:v>
                </c:pt>
                <c:pt idx="118">
                  <c:v>1.329074937061439</c:v>
                </c:pt>
                <c:pt idx="119">
                  <c:v>1.5505874265716808</c:v>
                </c:pt>
                <c:pt idx="120">
                  <c:v>1.7720999160819182</c:v>
                </c:pt>
                <c:pt idx="121">
                  <c:v>1.7720999160819182</c:v>
                </c:pt>
                <c:pt idx="122">
                  <c:v>1.7720999160819182</c:v>
                </c:pt>
                <c:pt idx="123">
                  <c:v>1.5505874265716808</c:v>
                </c:pt>
                <c:pt idx="124">
                  <c:v>1.7720999160819182</c:v>
                </c:pt>
                <c:pt idx="125">
                  <c:v>1.7720999160819182</c:v>
                </c:pt>
                <c:pt idx="126">
                  <c:v>1.7720999160819182</c:v>
                </c:pt>
                <c:pt idx="127">
                  <c:v>1.9936124055921582</c:v>
                </c:pt>
                <c:pt idx="128">
                  <c:v>1.7720999160819182</c:v>
                </c:pt>
                <c:pt idx="129">
                  <c:v>1.7720999160819182</c:v>
                </c:pt>
                <c:pt idx="130">
                  <c:v>1.7720999160819182</c:v>
                </c:pt>
                <c:pt idx="131">
                  <c:v>1.7720999160819182</c:v>
                </c:pt>
                <c:pt idx="132">
                  <c:v>1.7720999160819182</c:v>
                </c:pt>
                <c:pt idx="133">
                  <c:v>1.5505874265716808</c:v>
                </c:pt>
                <c:pt idx="134">
                  <c:v>1.7720999160819182</c:v>
                </c:pt>
                <c:pt idx="135">
                  <c:v>1.7720999160819182</c:v>
                </c:pt>
                <c:pt idx="136">
                  <c:v>1.7720999160819182</c:v>
                </c:pt>
                <c:pt idx="137">
                  <c:v>1.7720999160819182</c:v>
                </c:pt>
                <c:pt idx="138">
                  <c:v>1.7720999160819182</c:v>
                </c:pt>
                <c:pt idx="139">
                  <c:v>1.7720999160819182</c:v>
                </c:pt>
                <c:pt idx="140">
                  <c:v>1.9936124055921582</c:v>
                </c:pt>
                <c:pt idx="141">
                  <c:v>1.5505874265716808</c:v>
                </c:pt>
                <c:pt idx="142">
                  <c:v>1.7720999160819182</c:v>
                </c:pt>
                <c:pt idx="143">
                  <c:v>1.7720999160819182</c:v>
                </c:pt>
                <c:pt idx="144">
                  <c:v>1.329074937061439</c:v>
                </c:pt>
                <c:pt idx="145">
                  <c:v>1.7720999160819182</c:v>
                </c:pt>
                <c:pt idx="146">
                  <c:v>1.7720999160819182</c:v>
                </c:pt>
                <c:pt idx="147">
                  <c:v>1.5505874265716808</c:v>
                </c:pt>
                <c:pt idx="148">
                  <c:v>1.7720999160819182</c:v>
                </c:pt>
                <c:pt idx="149">
                  <c:v>1.5505874265716808</c:v>
                </c:pt>
                <c:pt idx="150">
                  <c:v>1.5505874265716808</c:v>
                </c:pt>
                <c:pt idx="151">
                  <c:v>1.329074937061439</c:v>
                </c:pt>
                <c:pt idx="152">
                  <c:v>1.7720999160819182</c:v>
                </c:pt>
                <c:pt idx="153">
                  <c:v>1.7720999160819182</c:v>
                </c:pt>
                <c:pt idx="154">
                  <c:v>1.7720999160819182</c:v>
                </c:pt>
                <c:pt idx="155">
                  <c:v>1.9936124055921582</c:v>
                </c:pt>
                <c:pt idx="156">
                  <c:v>1.9936124055921582</c:v>
                </c:pt>
                <c:pt idx="157">
                  <c:v>1.7720999160819182</c:v>
                </c:pt>
                <c:pt idx="158">
                  <c:v>1.7720999160819182</c:v>
                </c:pt>
                <c:pt idx="159">
                  <c:v>1.9936124055921582</c:v>
                </c:pt>
                <c:pt idx="160">
                  <c:v>2.2151248951024005</c:v>
                </c:pt>
                <c:pt idx="161">
                  <c:v>1.9936124055921582</c:v>
                </c:pt>
                <c:pt idx="162">
                  <c:v>2.2151248951024005</c:v>
                </c:pt>
                <c:pt idx="163">
                  <c:v>2.4366373846126379</c:v>
                </c:pt>
                <c:pt idx="164">
                  <c:v>2.8796623636331145</c:v>
                </c:pt>
                <c:pt idx="165">
                  <c:v>2.8796623636331145</c:v>
                </c:pt>
                <c:pt idx="166">
                  <c:v>2.658149874122878</c:v>
                </c:pt>
                <c:pt idx="167">
                  <c:v>2.8796623636331145</c:v>
                </c:pt>
                <c:pt idx="168">
                  <c:v>3.1011748531433598</c:v>
                </c:pt>
                <c:pt idx="169">
                  <c:v>3.1011748531433598</c:v>
                </c:pt>
                <c:pt idx="170">
                  <c:v>3.1011748531433598</c:v>
                </c:pt>
                <c:pt idx="171">
                  <c:v>3.3226873426535981</c:v>
                </c:pt>
                <c:pt idx="172">
                  <c:v>3.5441998321638382</c:v>
                </c:pt>
                <c:pt idx="173">
                  <c:v>3.5441998321638382</c:v>
                </c:pt>
                <c:pt idx="174">
                  <c:v>3.5441998321638382</c:v>
                </c:pt>
                <c:pt idx="175">
                  <c:v>3.7657123216740782</c:v>
                </c:pt>
                <c:pt idx="176">
                  <c:v>3.5441998321638382</c:v>
                </c:pt>
                <c:pt idx="177">
                  <c:v>4.2087373006945574</c:v>
                </c:pt>
                <c:pt idx="178">
                  <c:v>3.9872248111843196</c:v>
                </c:pt>
                <c:pt idx="179">
                  <c:v>4.2087373006945574</c:v>
                </c:pt>
                <c:pt idx="180">
                  <c:v>3.9872248111843196</c:v>
                </c:pt>
                <c:pt idx="181">
                  <c:v>4.4302497902048064</c:v>
                </c:pt>
                <c:pt idx="182">
                  <c:v>4.2087373006945574</c:v>
                </c:pt>
                <c:pt idx="183">
                  <c:v>4.4302497902048064</c:v>
                </c:pt>
                <c:pt idx="184">
                  <c:v>4.6517622797150375</c:v>
                </c:pt>
                <c:pt idx="185">
                  <c:v>4.8732747692252758</c:v>
                </c:pt>
                <c:pt idx="186">
                  <c:v>4.6517622797150375</c:v>
                </c:pt>
                <c:pt idx="187">
                  <c:v>4.8732747692252758</c:v>
                </c:pt>
                <c:pt idx="188">
                  <c:v>5.0947872587355088</c:v>
                </c:pt>
                <c:pt idx="189">
                  <c:v>5.0947872587355088</c:v>
                </c:pt>
                <c:pt idx="190">
                  <c:v>5.3162997482457559</c:v>
                </c:pt>
                <c:pt idx="191">
                  <c:v>5.3162997482457559</c:v>
                </c:pt>
                <c:pt idx="192">
                  <c:v>5.537812237755988</c:v>
                </c:pt>
                <c:pt idx="193">
                  <c:v>5.3162997482457559</c:v>
                </c:pt>
                <c:pt idx="194">
                  <c:v>5.0947872587355088</c:v>
                </c:pt>
                <c:pt idx="195">
                  <c:v>4.8732747692252758</c:v>
                </c:pt>
                <c:pt idx="196">
                  <c:v>5.3162997482457559</c:v>
                </c:pt>
                <c:pt idx="197">
                  <c:v>5.0947872587355088</c:v>
                </c:pt>
                <c:pt idx="198">
                  <c:v>5.3162997482457559</c:v>
                </c:pt>
                <c:pt idx="199">
                  <c:v>5.3162997482457559</c:v>
                </c:pt>
                <c:pt idx="200">
                  <c:v>5.0947872587355088</c:v>
                </c:pt>
                <c:pt idx="201">
                  <c:v>5.3162997482457559</c:v>
                </c:pt>
                <c:pt idx="202">
                  <c:v>5.537812237755988</c:v>
                </c:pt>
                <c:pt idx="203">
                  <c:v>5.3162997482457559</c:v>
                </c:pt>
                <c:pt idx="204">
                  <c:v>5.537812237755988</c:v>
                </c:pt>
                <c:pt idx="205">
                  <c:v>5.9808372167764734</c:v>
                </c:pt>
                <c:pt idx="206">
                  <c:v>5.537812237755988</c:v>
                </c:pt>
                <c:pt idx="207">
                  <c:v>5.9808372167764734</c:v>
                </c:pt>
                <c:pt idx="208">
                  <c:v>5.9808372167764734</c:v>
                </c:pt>
                <c:pt idx="209">
                  <c:v>6.2023497062867152</c:v>
                </c:pt>
                <c:pt idx="210">
                  <c:v>5.9808372167764734</c:v>
                </c:pt>
                <c:pt idx="211">
                  <c:v>6.4238621957969579</c:v>
                </c:pt>
                <c:pt idx="212">
                  <c:v>5.9808372167764734</c:v>
                </c:pt>
                <c:pt idx="213">
                  <c:v>5.759324727266236</c:v>
                </c:pt>
                <c:pt idx="214">
                  <c:v>5.537812237755988</c:v>
                </c:pt>
                <c:pt idx="215">
                  <c:v>5.537812237755988</c:v>
                </c:pt>
                <c:pt idx="216">
                  <c:v>5.9808372167764734</c:v>
                </c:pt>
                <c:pt idx="217">
                  <c:v>5.9808372167764734</c:v>
                </c:pt>
                <c:pt idx="218">
                  <c:v>5.9808372167764734</c:v>
                </c:pt>
                <c:pt idx="219">
                  <c:v>5.9808372167764734</c:v>
                </c:pt>
                <c:pt idx="220">
                  <c:v>5.9808372167764734</c:v>
                </c:pt>
                <c:pt idx="221">
                  <c:v>5.759324727266236</c:v>
                </c:pt>
                <c:pt idx="222">
                  <c:v>5.759324727266236</c:v>
                </c:pt>
                <c:pt idx="223">
                  <c:v>5.537812237755988</c:v>
                </c:pt>
                <c:pt idx="224">
                  <c:v>5.759324727266236</c:v>
                </c:pt>
                <c:pt idx="225">
                  <c:v>5.537812237755988</c:v>
                </c:pt>
                <c:pt idx="226">
                  <c:v>5.9808372167764734</c:v>
                </c:pt>
                <c:pt idx="227">
                  <c:v>5.537812237755988</c:v>
                </c:pt>
                <c:pt idx="228">
                  <c:v>5.537812237755988</c:v>
                </c:pt>
                <c:pt idx="229">
                  <c:v>5.9808372167764734</c:v>
                </c:pt>
                <c:pt idx="230">
                  <c:v>5.537812237755988</c:v>
                </c:pt>
                <c:pt idx="231">
                  <c:v>5.537812237755988</c:v>
                </c:pt>
                <c:pt idx="232">
                  <c:v>5.537812237755988</c:v>
                </c:pt>
                <c:pt idx="233">
                  <c:v>5.537812237755988</c:v>
                </c:pt>
                <c:pt idx="234">
                  <c:v>5.759324727266236</c:v>
                </c:pt>
                <c:pt idx="235">
                  <c:v>5.537812237755988</c:v>
                </c:pt>
                <c:pt idx="236">
                  <c:v>5.3162997482457559</c:v>
                </c:pt>
                <c:pt idx="237">
                  <c:v>5.537812237755988</c:v>
                </c:pt>
                <c:pt idx="238">
                  <c:v>5.537812237755988</c:v>
                </c:pt>
                <c:pt idx="239">
                  <c:v>5.537812237755988</c:v>
                </c:pt>
                <c:pt idx="240">
                  <c:v>5.3162997482457559</c:v>
                </c:pt>
                <c:pt idx="241">
                  <c:v>5.537812237755988</c:v>
                </c:pt>
                <c:pt idx="242">
                  <c:v>5.3162997482457559</c:v>
                </c:pt>
                <c:pt idx="243">
                  <c:v>5.3162997482457559</c:v>
                </c:pt>
                <c:pt idx="244">
                  <c:v>5.3162997482457559</c:v>
                </c:pt>
                <c:pt idx="245">
                  <c:v>5.3162997482457559</c:v>
                </c:pt>
                <c:pt idx="246">
                  <c:v>5.3162997482457559</c:v>
                </c:pt>
                <c:pt idx="247">
                  <c:v>5.3162997482457559</c:v>
                </c:pt>
                <c:pt idx="248">
                  <c:v>5.0947872587355088</c:v>
                </c:pt>
                <c:pt idx="249">
                  <c:v>5.3162997482457559</c:v>
                </c:pt>
                <c:pt idx="250">
                  <c:v>5.0947872587355088</c:v>
                </c:pt>
                <c:pt idx="251">
                  <c:v>5.0947872587355088</c:v>
                </c:pt>
                <c:pt idx="252">
                  <c:v>4.8732747692252758</c:v>
                </c:pt>
                <c:pt idx="253">
                  <c:v>5.0947872587355088</c:v>
                </c:pt>
                <c:pt idx="254">
                  <c:v>5.0947872587355088</c:v>
                </c:pt>
                <c:pt idx="255">
                  <c:v>4.8732747692252758</c:v>
                </c:pt>
                <c:pt idx="256">
                  <c:v>5.0947872587355088</c:v>
                </c:pt>
                <c:pt idx="257">
                  <c:v>4.6517622797150375</c:v>
                </c:pt>
                <c:pt idx="258">
                  <c:v>5.0947872587355088</c:v>
                </c:pt>
                <c:pt idx="259">
                  <c:v>5.0947872587355088</c:v>
                </c:pt>
                <c:pt idx="260">
                  <c:v>4.8732747692252758</c:v>
                </c:pt>
                <c:pt idx="261">
                  <c:v>4.8732747692252758</c:v>
                </c:pt>
                <c:pt idx="262">
                  <c:v>4.6517622797150375</c:v>
                </c:pt>
                <c:pt idx="263">
                  <c:v>4.8732747692252758</c:v>
                </c:pt>
                <c:pt idx="264">
                  <c:v>4.8732747692252758</c:v>
                </c:pt>
                <c:pt idx="265">
                  <c:v>4.6517622797150375</c:v>
                </c:pt>
                <c:pt idx="266">
                  <c:v>4.8732747692252758</c:v>
                </c:pt>
                <c:pt idx="267">
                  <c:v>4.8732747692252758</c:v>
                </c:pt>
                <c:pt idx="268">
                  <c:v>4.8732747692252758</c:v>
                </c:pt>
                <c:pt idx="269">
                  <c:v>4.6517622797150375</c:v>
                </c:pt>
                <c:pt idx="270">
                  <c:v>4.6517622797150375</c:v>
                </c:pt>
                <c:pt idx="271">
                  <c:v>4.4302497902048064</c:v>
                </c:pt>
                <c:pt idx="272">
                  <c:v>4.6517622797150375</c:v>
                </c:pt>
                <c:pt idx="273">
                  <c:v>4.6517622797150375</c:v>
                </c:pt>
                <c:pt idx="274">
                  <c:v>4.4302497902048064</c:v>
                </c:pt>
                <c:pt idx="275">
                  <c:v>4.4302497902048064</c:v>
                </c:pt>
                <c:pt idx="276">
                  <c:v>4.4302497902048064</c:v>
                </c:pt>
                <c:pt idx="277">
                  <c:v>4.4302497902048064</c:v>
                </c:pt>
                <c:pt idx="278">
                  <c:v>4.4302497902048064</c:v>
                </c:pt>
                <c:pt idx="279">
                  <c:v>4.4302497902048064</c:v>
                </c:pt>
                <c:pt idx="280">
                  <c:v>4.4302497902048064</c:v>
                </c:pt>
                <c:pt idx="281">
                  <c:v>4.4302497902048064</c:v>
                </c:pt>
                <c:pt idx="282">
                  <c:v>4.4302497902048064</c:v>
                </c:pt>
                <c:pt idx="283">
                  <c:v>4.4302497902048064</c:v>
                </c:pt>
                <c:pt idx="284">
                  <c:v>4.4302497902048064</c:v>
                </c:pt>
                <c:pt idx="285">
                  <c:v>4.6517622797150375</c:v>
                </c:pt>
                <c:pt idx="286">
                  <c:v>4.6517622797150375</c:v>
                </c:pt>
                <c:pt idx="287">
                  <c:v>4.6517622797150375</c:v>
                </c:pt>
                <c:pt idx="288">
                  <c:v>4.4302497902048064</c:v>
                </c:pt>
                <c:pt idx="289">
                  <c:v>4.4302497902048064</c:v>
                </c:pt>
                <c:pt idx="290">
                  <c:v>4.6517622797150375</c:v>
                </c:pt>
                <c:pt idx="291">
                  <c:v>4.6517622797150375</c:v>
                </c:pt>
                <c:pt idx="292">
                  <c:v>4.4302497902048064</c:v>
                </c:pt>
                <c:pt idx="293">
                  <c:v>4.2087373006945574</c:v>
                </c:pt>
                <c:pt idx="294">
                  <c:v>4.4302497902048064</c:v>
                </c:pt>
                <c:pt idx="295">
                  <c:v>4.6517622797150375</c:v>
                </c:pt>
                <c:pt idx="296">
                  <c:v>4.4302497902048064</c:v>
                </c:pt>
                <c:pt idx="297">
                  <c:v>4.2087373006945574</c:v>
                </c:pt>
                <c:pt idx="298">
                  <c:v>4.6517622797150375</c:v>
                </c:pt>
                <c:pt idx="299">
                  <c:v>4.4302497902048064</c:v>
                </c:pt>
                <c:pt idx="300">
                  <c:v>4.2087373006945574</c:v>
                </c:pt>
                <c:pt idx="301">
                  <c:v>4.4302497902048064</c:v>
                </c:pt>
                <c:pt idx="302">
                  <c:v>4.4302497902048064</c:v>
                </c:pt>
                <c:pt idx="303">
                  <c:v>4.4302497902048064</c:v>
                </c:pt>
                <c:pt idx="304">
                  <c:v>4.4302497902048064</c:v>
                </c:pt>
                <c:pt idx="305">
                  <c:v>4.4302497902048064</c:v>
                </c:pt>
                <c:pt idx="306">
                  <c:v>4.4302497902048064</c:v>
                </c:pt>
                <c:pt idx="307">
                  <c:v>4.4302497902048064</c:v>
                </c:pt>
                <c:pt idx="308">
                  <c:v>4.4302497902048064</c:v>
                </c:pt>
                <c:pt idx="309">
                  <c:v>4.4302497902048064</c:v>
                </c:pt>
                <c:pt idx="310">
                  <c:v>4.4302497902048064</c:v>
                </c:pt>
                <c:pt idx="311">
                  <c:v>4.4302497902048064</c:v>
                </c:pt>
                <c:pt idx="312">
                  <c:v>4.4302497902048064</c:v>
                </c:pt>
                <c:pt idx="313">
                  <c:v>4.4302497902048064</c:v>
                </c:pt>
                <c:pt idx="314">
                  <c:v>4.4302497902048064</c:v>
                </c:pt>
                <c:pt idx="315">
                  <c:v>4.2087373006945574</c:v>
                </c:pt>
                <c:pt idx="316">
                  <c:v>4.4302497902048064</c:v>
                </c:pt>
                <c:pt idx="317">
                  <c:v>4.4302497902048064</c:v>
                </c:pt>
                <c:pt idx="318">
                  <c:v>4.4302497902048064</c:v>
                </c:pt>
                <c:pt idx="319">
                  <c:v>4.2087373006945574</c:v>
                </c:pt>
                <c:pt idx="320">
                  <c:v>4.2087373006945574</c:v>
                </c:pt>
                <c:pt idx="321">
                  <c:v>4.2087373006945574</c:v>
                </c:pt>
                <c:pt idx="322">
                  <c:v>4.2087373006945574</c:v>
                </c:pt>
                <c:pt idx="323">
                  <c:v>4.2087373006945574</c:v>
                </c:pt>
                <c:pt idx="324">
                  <c:v>4.4302497902048064</c:v>
                </c:pt>
                <c:pt idx="325">
                  <c:v>4.2087373006945574</c:v>
                </c:pt>
                <c:pt idx="326">
                  <c:v>4.6517622797150375</c:v>
                </c:pt>
                <c:pt idx="327">
                  <c:v>4.2087373006945574</c:v>
                </c:pt>
                <c:pt idx="328">
                  <c:v>4.2087373006945574</c:v>
                </c:pt>
                <c:pt idx="329">
                  <c:v>4.2087373006945574</c:v>
                </c:pt>
                <c:pt idx="330">
                  <c:v>4.2087373006945574</c:v>
                </c:pt>
                <c:pt idx="331">
                  <c:v>4.2087373006945574</c:v>
                </c:pt>
                <c:pt idx="332">
                  <c:v>4.2087373006945574</c:v>
                </c:pt>
                <c:pt idx="333">
                  <c:v>3.9872248111843196</c:v>
                </c:pt>
                <c:pt idx="334">
                  <c:v>4.2087373006945574</c:v>
                </c:pt>
                <c:pt idx="335">
                  <c:v>3.9872248111843196</c:v>
                </c:pt>
                <c:pt idx="336">
                  <c:v>3.9872248111843196</c:v>
                </c:pt>
                <c:pt idx="337">
                  <c:v>3.7657123216740782</c:v>
                </c:pt>
                <c:pt idx="338">
                  <c:v>4.4302497902048064</c:v>
                </c:pt>
                <c:pt idx="339">
                  <c:v>3.5441998321638382</c:v>
                </c:pt>
                <c:pt idx="340">
                  <c:v>3.9872248111843196</c:v>
                </c:pt>
                <c:pt idx="341">
                  <c:v>3.7657123216740782</c:v>
                </c:pt>
                <c:pt idx="342">
                  <c:v>3.5441998321638382</c:v>
                </c:pt>
                <c:pt idx="343">
                  <c:v>3.7657123216740782</c:v>
                </c:pt>
                <c:pt idx="344">
                  <c:v>3.7657123216740782</c:v>
                </c:pt>
                <c:pt idx="345">
                  <c:v>3.7657123216740782</c:v>
                </c:pt>
                <c:pt idx="346">
                  <c:v>3.9872248111843196</c:v>
                </c:pt>
                <c:pt idx="347">
                  <c:v>3.9872248111843196</c:v>
                </c:pt>
                <c:pt idx="348">
                  <c:v>3.9872248111843196</c:v>
                </c:pt>
                <c:pt idx="349">
                  <c:v>3.9872248111843196</c:v>
                </c:pt>
                <c:pt idx="350">
                  <c:v>3.7657123216740782</c:v>
                </c:pt>
                <c:pt idx="351">
                  <c:v>3.9872248111843196</c:v>
                </c:pt>
                <c:pt idx="352">
                  <c:v>3.9872248111843196</c:v>
                </c:pt>
                <c:pt idx="353">
                  <c:v>3.9872248111843196</c:v>
                </c:pt>
                <c:pt idx="354">
                  <c:v>3.9872248111843196</c:v>
                </c:pt>
                <c:pt idx="355">
                  <c:v>3.9872248111843196</c:v>
                </c:pt>
                <c:pt idx="356">
                  <c:v>3.9872248111843196</c:v>
                </c:pt>
                <c:pt idx="357">
                  <c:v>3.7657123216740782</c:v>
                </c:pt>
                <c:pt idx="358">
                  <c:v>3.9872248111843196</c:v>
                </c:pt>
                <c:pt idx="359">
                  <c:v>3.9872248111843196</c:v>
                </c:pt>
                <c:pt idx="360">
                  <c:v>4.2087373006945574</c:v>
                </c:pt>
                <c:pt idx="361">
                  <c:v>4.2087373006945574</c:v>
                </c:pt>
                <c:pt idx="362">
                  <c:v>4.2087373006945574</c:v>
                </c:pt>
                <c:pt idx="363">
                  <c:v>4.4302497902048064</c:v>
                </c:pt>
                <c:pt idx="364">
                  <c:v>4.4302497902048064</c:v>
                </c:pt>
                <c:pt idx="365">
                  <c:v>4.4302497902048064</c:v>
                </c:pt>
                <c:pt idx="366">
                  <c:v>4.4302497902048064</c:v>
                </c:pt>
                <c:pt idx="367">
                  <c:v>4.4302497902048064</c:v>
                </c:pt>
                <c:pt idx="368">
                  <c:v>4.4302497902048064</c:v>
                </c:pt>
                <c:pt idx="369">
                  <c:v>4.4302497902048064</c:v>
                </c:pt>
                <c:pt idx="370">
                  <c:v>3.9872248111843196</c:v>
                </c:pt>
                <c:pt idx="371">
                  <c:v>4.2087373006945574</c:v>
                </c:pt>
                <c:pt idx="372">
                  <c:v>4.2087373006945574</c:v>
                </c:pt>
                <c:pt idx="373">
                  <c:v>4.4302497902048064</c:v>
                </c:pt>
                <c:pt idx="374">
                  <c:v>4.4302497902048064</c:v>
                </c:pt>
                <c:pt idx="375">
                  <c:v>3.9872248111843196</c:v>
                </c:pt>
                <c:pt idx="376">
                  <c:v>4.2087373006945574</c:v>
                </c:pt>
                <c:pt idx="377">
                  <c:v>3.9872248111843196</c:v>
                </c:pt>
                <c:pt idx="378">
                  <c:v>3.9872248111843196</c:v>
                </c:pt>
                <c:pt idx="379">
                  <c:v>3.9872248111843196</c:v>
                </c:pt>
                <c:pt idx="380">
                  <c:v>3.9872248111843196</c:v>
                </c:pt>
                <c:pt idx="381">
                  <c:v>3.9872248111843196</c:v>
                </c:pt>
                <c:pt idx="382">
                  <c:v>3.9872248111843196</c:v>
                </c:pt>
                <c:pt idx="383">
                  <c:v>3.9872248111843196</c:v>
                </c:pt>
                <c:pt idx="384">
                  <c:v>3.9872248111843196</c:v>
                </c:pt>
                <c:pt idx="385">
                  <c:v>3.9872248111843196</c:v>
                </c:pt>
                <c:pt idx="386">
                  <c:v>4.2087373006945574</c:v>
                </c:pt>
                <c:pt idx="387">
                  <c:v>3.9872248111843196</c:v>
                </c:pt>
                <c:pt idx="388">
                  <c:v>4.2087373006945574</c:v>
                </c:pt>
                <c:pt idx="389">
                  <c:v>3.9872248111843196</c:v>
                </c:pt>
                <c:pt idx="390">
                  <c:v>4.2087373006945574</c:v>
                </c:pt>
                <c:pt idx="391">
                  <c:v>4.2087373006945574</c:v>
                </c:pt>
                <c:pt idx="392">
                  <c:v>4.2087373006945574</c:v>
                </c:pt>
                <c:pt idx="393">
                  <c:v>4.4302497902048064</c:v>
                </c:pt>
                <c:pt idx="394">
                  <c:v>4.2087373006945574</c:v>
                </c:pt>
                <c:pt idx="395">
                  <c:v>4.2087373006945574</c:v>
                </c:pt>
                <c:pt idx="396">
                  <c:v>3.9872248111843196</c:v>
                </c:pt>
                <c:pt idx="397">
                  <c:v>4.2087373006945574</c:v>
                </c:pt>
                <c:pt idx="398">
                  <c:v>3.9872248111843196</c:v>
                </c:pt>
                <c:pt idx="399">
                  <c:v>4.2087373006945574</c:v>
                </c:pt>
                <c:pt idx="400">
                  <c:v>3.9872248111843196</c:v>
                </c:pt>
                <c:pt idx="401">
                  <c:v>3.9872248111843196</c:v>
                </c:pt>
                <c:pt idx="402">
                  <c:v>3.9872248111843196</c:v>
                </c:pt>
                <c:pt idx="403">
                  <c:v>3.9872248111843196</c:v>
                </c:pt>
                <c:pt idx="404">
                  <c:v>3.7657123216740782</c:v>
                </c:pt>
                <c:pt idx="405">
                  <c:v>3.7657123216740782</c:v>
                </c:pt>
                <c:pt idx="406">
                  <c:v>3.9872248111843196</c:v>
                </c:pt>
                <c:pt idx="407">
                  <c:v>3.9872248111843196</c:v>
                </c:pt>
                <c:pt idx="408">
                  <c:v>3.7657123216740782</c:v>
                </c:pt>
                <c:pt idx="409">
                  <c:v>3.9872248111843196</c:v>
                </c:pt>
                <c:pt idx="410">
                  <c:v>3.7657123216740782</c:v>
                </c:pt>
                <c:pt idx="411">
                  <c:v>3.7657123216740782</c:v>
                </c:pt>
                <c:pt idx="412">
                  <c:v>3.7657123216740782</c:v>
                </c:pt>
                <c:pt idx="413">
                  <c:v>3.7657123216740782</c:v>
                </c:pt>
                <c:pt idx="414">
                  <c:v>3.7657123216740782</c:v>
                </c:pt>
                <c:pt idx="415">
                  <c:v>3.5441998321638382</c:v>
                </c:pt>
                <c:pt idx="416">
                  <c:v>3.3226873426535981</c:v>
                </c:pt>
                <c:pt idx="417">
                  <c:v>3.5441998321638382</c:v>
                </c:pt>
                <c:pt idx="418">
                  <c:v>3.7657123216740782</c:v>
                </c:pt>
                <c:pt idx="419">
                  <c:v>3.7657123216740782</c:v>
                </c:pt>
                <c:pt idx="420">
                  <c:v>3.5441998321638382</c:v>
                </c:pt>
                <c:pt idx="421">
                  <c:v>3.7657123216740782</c:v>
                </c:pt>
                <c:pt idx="422">
                  <c:v>3.7657123216740782</c:v>
                </c:pt>
                <c:pt idx="423">
                  <c:v>3.7657123216740782</c:v>
                </c:pt>
                <c:pt idx="424">
                  <c:v>3.3226873426535981</c:v>
                </c:pt>
                <c:pt idx="425">
                  <c:v>3.7657123216740782</c:v>
                </c:pt>
                <c:pt idx="426">
                  <c:v>3.5441998321638382</c:v>
                </c:pt>
                <c:pt idx="427">
                  <c:v>3.3226873426535981</c:v>
                </c:pt>
                <c:pt idx="428">
                  <c:v>3.3226873426535981</c:v>
                </c:pt>
                <c:pt idx="429">
                  <c:v>3.5441998321638382</c:v>
                </c:pt>
                <c:pt idx="430">
                  <c:v>3.3226873426535981</c:v>
                </c:pt>
                <c:pt idx="431">
                  <c:v>3.3226873426535981</c:v>
                </c:pt>
                <c:pt idx="432">
                  <c:v>3.3226873426535981</c:v>
                </c:pt>
                <c:pt idx="433">
                  <c:v>3.3226873426535981</c:v>
                </c:pt>
                <c:pt idx="434">
                  <c:v>3.3226873426535981</c:v>
                </c:pt>
                <c:pt idx="435">
                  <c:v>3.3226873426535981</c:v>
                </c:pt>
                <c:pt idx="436">
                  <c:v>3.3226873426535981</c:v>
                </c:pt>
                <c:pt idx="437">
                  <c:v>3.3226873426535981</c:v>
                </c:pt>
                <c:pt idx="438">
                  <c:v>3.1011748531433598</c:v>
                </c:pt>
                <c:pt idx="439">
                  <c:v>3.3226873426535981</c:v>
                </c:pt>
                <c:pt idx="440">
                  <c:v>3.1011748531433598</c:v>
                </c:pt>
                <c:pt idx="441">
                  <c:v>3.3226873426535981</c:v>
                </c:pt>
                <c:pt idx="442">
                  <c:v>3.3226873426535981</c:v>
                </c:pt>
                <c:pt idx="443">
                  <c:v>3.3226873426535981</c:v>
                </c:pt>
                <c:pt idx="444">
                  <c:v>3.3226873426535981</c:v>
                </c:pt>
                <c:pt idx="445">
                  <c:v>3.3226873426535981</c:v>
                </c:pt>
                <c:pt idx="446">
                  <c:v>3.1011748531433598</c:v>
                </c:pt>
                <c:pt idx="447">
                  <c:v>3.3226873426535981</c:v>
                </c:pt>
                <c:pt idx="448">
                  <c:v>3.1011748531433598</c:v>
                </c:pt>
                <c:pt idx="449">
                  <c:v>3.3226873426535981</c:v>
                </c:pt>
                <c:pt idx="450">
                  <c:v>3.3226873426535981</c:v>
                </c:pt>
                <c:pt idx="451">
                  <c:v>3.3226873426535981</c:v>
                </c:pt>
                <c:pt idx="452">
                  <c:v>3.3226873426535981</c:v>
                </c:pt>
                <c:pt idx="453">
                  <c:v>3.1011748531433598</c:v>
                </c:pt>
                <c:pt idx="454">
                  <c:v>3.5441998321638382</c:v>
                </c:pt>
                <c:pt idx="455">
                  <c:v>3.3226873426535981</c:v>
                </c:pt>
                <c:pt idx="456">
                  <c:v>3.7657123216740782</c:v>
                </c:pt>
                <c:pt idx="457">
                  <c:v>3.5441998321638382</c:v>
                </c:pt>
                <c:pt idx="458">
                  <c:v>3.5441998321638382</c:v>
                </c:pt>
                <c:pt idx="459">
                  <c:v>3.5441998321638382</c:v>
                </c:pt>
                <c:pt idx="460">
                  <c:v>3.5441998321638382</c:v>
                </c:pt>
                <c:pt idx="461">
                  <c:v>3.5441998321638382</c:v>
                </c:pt>
                <c:pt idx="462">
                  <c:v>3.5441998321638382</c:v>
                </c:pt>
                <c:pt idx="463">
                  <c:v>3.7657123216740782</c:v>
                </c:pt>
                <c:pt idx="464">
                  <c:v>3.3226873426535981</c:v>
                </c:pt>
                <c:pt idx="465">
                  <c:v>3.7657123216740782</c:v>
                </c:pt>
                <c:pt idx="466">
                  <c:v>3.3226873426535981</c:v>
                </c:pt>
                <c:pt idx="467">
                  <c:v>3.7657123216740782</c:v>
                </c:pt>
                <c:pt idx="468">
                  <c:v>3.5441998321638382</c:v>
                </c:pt>
                <c:pt idx="469">
                  <c:v>3.7657123216740782</c:v>
                </c:pt>
                <c:pt idx="470">
                  <c:v>3.3226873426535981</c:v>
                </c:pt>
                <c:pt idx="471">
                  <c:v>3.3226873426535981</c:v>
                </c:pt>
                <c:pt idx="472">
                  <c:v>3.3226873426535981</c:v>
                </c:pt>
                <c:pt idx="473">
                  <c:v>3.7657123216740782</c:v>
                </c:pt>
                <c:pt idx="474">
                  <c:v>3.3226873426535981</c:v>
                </c:pt>
                <c:pt idx="475">
                  <c:v>3.3226873426535981</c:v>
                </c:pt>
                <c:pt idx="476">
                  <c:v>3.3226873426535981</c:v>
                </c:pt>
                <c:pt idx="477">
                  <c:v>3.3226873426535981</c:v>
                </c:pt>
                <c:pt idx="478">
                  <c:v>3.3226873426535981</c:v>
                </c:pt>
                <c:pt idx="479">
                  <c:v>3.3226873426535981</c:v>
                </c:pt>
                <c:pt idx="480">
                  <c:v>3.5441998321638382</c:v>
                </c:pt>
                <c:pt idx="481">
                  <c:v>3.5441998321638382</c:v>
                </c:pt>
                <c:pt idx="482">
                  <c:v>3.3226873426535981</c:v>
                </c:pt>
                <c:pt idx="483">
                  <c:v>3.3226873426535981</c:v>
                </c:pt>
                <c:pt idx="484">
                  <c:v>3.3226873426535981</c:v>
                </c:pt>
                <c:pt idx="485">
                  <c:v>3.3226873426535981</c:v>
                </c:pt>
                <c:pt idx="486">
                  <c:v>3.1011748531433598</c:v>
                </c:pt>
                <c:pt idx="487">
                  <c:v>3.3226873426535981</c:v>
                </c:pt>
                <c:pt idx="488">
                  <c:v>3.3226873426535981</c:v>
                </c:pt>
                <c:pt idx="489">
                  <c:v>3.3226873426535981</c:v>
                </c:pt>
                <c:pt idx="490">
                  <c:v>3.5441998321638382</c:v>
                </c:pt>
                <c:pt idx="491">
                  <c:v>3.5441998321638382</c:v>
                </c:pt>
                <c:pt idx="492">
                  <c:v>3.5441998321638382</c:v>
                </c:pt>
                <c:pt idx="493">
                  <c:v>3.3226873426535981</c:v>
                </c:pt>
                <c:pt idx="494">
                  <c:v>3.3226873426535981</c:v>
                </c:pt>
                <c:pt idx="495">
                  <c:v>3.3226873426535981</c:v>
                </c:pt>
                <c:pt idx="496">
                  <c:v>3.3226873426535981</c:v>
                </c:pt>
                <c:pt idx="497">
                  <c:v>3.3226873426535981</c:v>
                </c:pt>
                <c:pt idx="498">
                  <c:v>3.3226873426535981</c:v>
                </c:pt>
                <c:pt idx="499">
                  <c:v>3.3226873426535981</c:v>
                </c:pt>
                <c:pt idx="500">
                  <c:v>3.3226873426535981</c:v>
                </c:pt>
                <c:pt idx="501">
                  <c:v>3.3226873426535981</c:v>
                </c:pt>
                <c:pt idx="502">
                  <c:v>3.3226873426535981</c:v>
                </c:pt>
                <c:pt idx="503">
                  <c:v>3.5441998321638382</c:v>
                </c:pt>
                <c:pt idx="504">
                  <c:v>3.3226873426535981</c:v>
                </c:pt>
                <c:pt idx="505">
                  <c:v>3.5441998321638382</c:v>
                </c:pt>
                <c:pt idx="506">
                  <c:v>3.7657123216740782</c:v>
                </c:pt>
                <c:pt idx="507">
                  <c:v>3.7657123216740782</c:v>
                </c:pt>
                <c:pt idx="508">
                  <c:v>3.5441998321638382</c:v>
                </c:pt>
                <c:pt idx="509">
                  <c:v>3.5441998321638382</c:v>
                </c:pt>
                <c:pt idx="510">
                  <c:v>3.7657123216740782</c:v>
                </c:pt>
                <c:pt idx="511">
                  <c:v>3.7657123216740782</c:v>
                </c:pt>
                <c:pt idx="512">
                  <c:v>3.9872248111843196</c:v>
                </c:pt>
                <c:pt idx="513">
                  <c:v>3.7657123216740782</c:v>
                </c:pt>
                <c:pt idx="514">
                  <c:v>3.7657123216740782</c:v>
                </c:pt>
                <c:pt idx="515">
                  <c:v>3.3226873426535981</c:v>
                </c:pt>
                <c:pt idx="516">
                  <c:v>3.5441998321638382</c:v>
                </c:pt>
                <c:pt idx="517">
                  <c:v>3.5441998321638382</c:v>
                </c:pt>
                <c:pt idx="518">
                  <c:v>3.7657123216740782</c:v>
                </c:pt>
                <c:pt idx="519">
                  <c:v>3.3226873426535981</c:v>
                </c:pt>
                <c:pt idx="520">
                  <c:v>3.3226873426535981</c:v>
                </c:pt>
                <c:pt idx="521">
                  <c:v>2.8796623636331145</c:v>
                </c:pt>
                <c:pt idx="522">
                  <c:v>4.4302497902048064</c:v>
                </c:pt>
                <c:pt idx="523">
                  <c:v>6.2023497062867152</c:v>
                </c:pt>
                <c:pt idx="524">
                  <c:v>3.7657123216740782</c:v>
                </c:pt>
                <c:pt idx="525">
                  <c:v>4.2087373006945574</c:v>
                </c:pt>
                <c:pt idx="526">
                  <c:v>4.4302497902048064</c:v>
                </c:pt>
                <c:pt idx="527">
                  <c:v>5.0947872587355088</c:v>
                </c:pt>
                <c:pt idx="528">
                  <c:v>4.8732747692252758</c:v>
                </c:pt>
                <c:pt idx="529">
                  <c:v>4.4302497902048064</c:v>
                </c:pt>
                <c:pt idx="530">
                  <c:v>3.9872248111843196</c:v>
                </c:pt>
                <c:pt idx="531">
                  <c:v>4.6517622797150375</c:v>
                </c:pt>
                <c:pt idx="532">
                  <c:v>4.8732747692252758</c:v>
                </c:pt>
                <c:pt idx="533">
                  <c:v>4.8732747692252758</c:v>
                </c:pt>
                <c:pt idx="534">
                  <c:v>4.8732747692252758</c:v>
                </c:pt>
                <c:pt idx="535">
                  <c:v>4.4302497902048064</c:v>
                </c:pt>
                <c:pt idx="536">
                  <c:v>4.6517622797150375</c:v>
                </c:pt>
                <c:pt idx="537">
                  <c:v>5.0947872587355088</c:v>
                </c:pt>
                <c:pt idx="538">
                  <c:v>4.8732747692252758</c:v>
                </c:pt>
                <c:pt idx="539">
                  <c:v>4.6517622797150375</c:v>
                </c:pt>
                <c:pt idx="540">
                  <c:v>4.8732747692252758</c:v>
                </c:pt>
                <c:pt idx="541">
                  <c:v>4.6517622797150375</c:v>
                </c:pt>
                <c:pt idx="542">
                  <c:v>4.4302497902048064</c:v>
                </c:pt>
                <c:pt idx="543">
                  <c:v>4.6517622797150375</c:v>
                </c:pt>
                <c:pt idx="544">
                  <c:v>5.9808372167764734</c:v>
                </c:pt>
                <c:pt idx="545">
                  <c:v>5.759324727266236</c:v>
                </c:pt>
                <c:pt idx="546">
                  <c:v>4.4302497902048064</c:v>
                </c:pt>
                <c:pt idx="547">
                  <c:v>4.2087373006945574</c:v>
                </c:pt>
                <c:pt idx="548">
                  <c:v>4.4302497902048064</c:v>
                </c:pt>
                <c:pt idx="549">
                  <c:v>4.4302497902048064</c:v>
                </c:pt>
                <c:pt idx="550">
                  <c:v>4.4302497902048064</c:v>
                </c:pt>
                <c:pt idx="551">
                  <c:v>4.2087373006945574</c:v>
                </c:pt>
                <c:pt idx="552">
                  <c:v>4.4302497902048064</c:v>
                </c:pt>
                <c:pt idx="553">
                  <c:v>4.4302497902048064</c:v>
                </c:pt>
                <c:pt idx="554">
                  <c:v>4.4302497902048064</c:v>
                </c:pt>
                <c:pt idx="555">
                  <c:v>4.6517622797150375</c:v>
                </c:pt>
                <c:pt idx="556">
                  <c:v>4.6517622797150375</c:v>
                </c:pt>
                <c:pt idx="557">
                  <c:v>4.4302497902048064</c:v>
                </c:pt>
                <c:pt idx="558">
                  <c:v>4.2087373006945574</c:v>
                </c:pt>
                <c:pt idx="559">
                  <c:v>4.2087373006945574</c:v>
                </c:pt>
                <c:pt idx="560">
                  <c:v>4.4302497902048064</c:v>
                </c:pt>
                <c:pt idx="561">
                  <c:v>4.2087373006945574</c:v>
                </c:pt>
                <c:pt idx="562">
                  <c:v>4.4302497902048064</c:v>
                </c:pt>
                <c:pt idx="563">
                  <c:v>4.2087373006945574</c:v>
                </c:pt>
                <c:pt idx="564">
                  <c:v>4.2087373006945574</c:v>
                </c:pt>
                <c:pt idx="565">
                  <c:v>4.2087373006945574</c:v>
                </c:pt>
                <c:pt idx="566">
                  <c:v>4.2087373006945574</c:v>
                </c:pt>
                <c:pt idx="567">
                  <c:v>4.2087373006945574</c:v>
                </c:pt>
                <c:pt idx="568">
                  <c:v>4.2087373006945574</c:v>
                </c:pt>
                <c:pt idx="569">
                  <c:v>4.2087373006945574</c:v>
                </c:pt>
                <c:pt idx="570">
                  <c:v>3.7657123216740782</c:v>
                </c:pt>
                <c:pt idx="571">
                  <c:v>3.7657123216740782</c:v>
                </c:pt>
                <c:pt idx="572">
                  <c:v>3.7657123216740782</c:v>
                </c:pt>
                <c:pt idx="573">
                  <c:v>3.7657123216740782</c:v>
                </c:pt>
                <c:pt idx="574">
                  <c:v>3.7657123216740782</c:v>
                </c:pt>
                <c:pt idx="575">
                  <c:v>3.7657123216740782</c:v>
                </c:pt>
                <c:pt idx="576">
                  <c:v>3.9872248111843196</c:v>
                </c:pt>
                <c:pt idx="577">
                  <c:v>3.5441998321638382</c:v>
                </c:pt>
                <c:pt idx="578">
                  <c:v>3.3226873426535981</c:v>
                </c:pt>
                <c:pt idx="579">
                  <c:v>3.7657123216740782</c:v>
                </c:pt>
                <c:pt idx="580">
                  <c:v>4.6517622797150375</c:v>
                </c:pt>
                <c:pt idx="581">
                  <c:v>4.6517622797150375</c:v>
                </c:pt>
                <c:pt idx="582">
                  <c:v>3.9872248111843196</c:v>
                </c:pt>
                <c:pt idx="583">
                  <c:v>3.7657123216740782</c:v>
                </c:pt>
                <c:pt idx="584">
                  <c:v>3.5441998321638382</c:v>
                </c:pt>
                <c:pt idx="585">
                  <c:v>3.1011748531433598</c:v>
                </c:pt>
                <c:pt idx="586">
                  <c:v>2.8796623636331145</c:v>
                </c:pt>
                <c:pt idx="587">
                  <c:v>3.1011748531433598</c:v>
                </c:pt>
                <c:pt idx="588">
                  <c:v>3.1011748531433598</c:v>
                </c:pt>
                <c:pt idx="589">
                  <c:v>3.1011748531433598</c:v>
                </c:pt>
                <c:pt idx="590">
                  <c:v>3.3226873426535981</c:v>
                </c:pt>
                <c:pt idx="591">
                  <c:v>3.5441998321638382</c:v>
                </c:pt>
                <c:pt idx="592">
                  <c:v>3.7657123216740782</c:v>
                </c:pt>
                <c:pt idx="593">
                  <c:v>3.7657123216740782</c:v>
                </c:pt>
                <c:pt idx="594">
                  <c:v>3.3226873426535981</c:v>
                </c:pt>
                <c:pt idx="595">
                  <c:v>3.5441998321638382</c:v>
                </c:pt>
                <c:pt idx="596">
                  <c:v>3.3226873426535981</c:v>
                </c:pt>
                <c:pt idx="597">
                  <c:v>3.3226873426535981</c:v>
                </c:pt>
                <c:pt idx="598">
                  <c:v>3.3226873426535981</c:v>
                </c:pt>
                <c:pt idx="599">
                  <c:v>3.3226873426535981</c:v>
                </c:pt>
                <c:pt idx="600">
                  <c:v>3.7657123216740782</c:v>
                </c:pt>
                <c:pt idx="601">
                  <c:v>3.3226873426535981</c:v>
                </c:pt>
                <c:pt idx="602">
                  <c:v>3.3226873426535981</c:v>
                </c:pt>
                <c:pt idx="603">
                  <c:v>3.1011748531433598</c:v>
                </c:pt>
                <c:pt idx="604">
                  <c:v>3.1011748531433598</c:v>
                </c:pt>
                <c:pt idx="605">
                  <c:v>3.3226873426535981</c:v>
                </c:pt>
                <c:pt idx="606">
                  <c:v>3.3226873426535981</c:v>
                </c:pt>
                <c:pt idx="607">
                  <c:v>3.3226873426535981</c:v>
                </c:pt>
                <c:pt idx="608">
                  <c:v>3.1011748531433598</c:v>
                </c:pt>
                <c:pt idx="609">
                  <c:v>2.8796623636331145</c:v>
                </c:pt>
                <c:pt idx="610">
                  <c:v>3.1011748531433598</c:v>
                </c:pt>
                <c:pt idx="611">
                  <c:v>2.8796623636331145</c:v>
                </c:pt>
                <c:pt idx="612">
                  <c:v>5.759324727266236</c:v>
                </c:pt>
                <c:pt idx="613">
                  <c:v>3.9872248111843196</c:v>
                </c:pt>
                <c:pt idx="614">
                  <c:v>3.1011748531433598</c:v>
                </c:pt>
                <c:pt idx="615">
                  <c:v>2.8796623636331145</c:v>
                </c:pt>
                <c:pt idx="616">
                  <c:v>3.7657123216740782</c:v>
                </c:pt>
                <c:pt idx="617">
                  <c:v>3.3226873426535981</c:v>
                </c:pt>
                <c:pt idx="618">
                  <c:v>3.3226873426535981</c:v>
                </c:pt>
                <c:pt idx="619">
                  <c:v>2.658149874122878</c:v>
                </c:pt>
                <c:pt idx="620">
                  <c:v>3.3226873426535981</c:v>
                </c:pt>
                <c:pt idx="621">
                  <c:v>5.3162997482457559</c:v>
                </c:pt>
                <c:pt idx="622">
                  <c:v>3.7657123216740782</c:v>
                </c:pt>
                <c:pt idx="623">
                  <c:v>3.1011748531433598</c:v>
                </c:pt>
                <c:pt idx="624">
                  <c:v>3.1011748531433598</c:v>
                </c:pt>
                <c:pt idx="625">
                  <c:v>3.1011748531433598</c:v>
                </c:pt>
                <c:pt idx="626">
                  <c:v>2.658149874122878</c:v>
                </c:pt>
                <c:pt idx="627">
                  <c:v>2.2151248951024005</c:v>
                </c:pt>
                <c:pt idx="628">
                  <c:v>2.4366373846126379</c:v>
                </c:pt>
                <c:pt idx="629">
                  <c:v>2.4366373846126379</c:v>
                </c:pt>
                <c:pt idx="630">
                  <c:v>2.4366373846126379</c:v>
                </c:pt>
                <c:pt idx="631">
                  <c:v>2.4366373846126379</c:v>
                </c:pt>
                <c:pt idx="632">
                  <c:v>2.658149874122878</c:v>
                </c:pt>
                <c:pt idx="633">
                  <c:v>3.1011748531433598</c:v>
                </c:pt>
                <c:pt idx="634">
                  <c:v>2.8796623636331145</c:v>
                </c:pt>
                <c:pt idx="635">
                  <c:v>2.8796623636331145</c:v>
                </c:pt>
                <c:pt idx="636">
                  <c:v>2.8796623636331145</c:v>
                </c:pt>
                <c:pt idx="637">
                  <c:v>2.8796623636331145</c:v>
                </c:pt>
                <c:pt idx="638">
                  <c:v>2.8796623636331145</c:v>
                </c:pt>
                <c:pt idx="639">
                  <c:v>2.8796623636331145</c:v>
                </c:pt>
                <c:pt idx="640">
                  <c:v>3.1011748531433598</c:v>
                </c:pt>
                <c:pt idx="641">
                  <c:v>3.3226873426535981</c:v>
                </c:pt>
                <c:pt idx="642">
                  <c:v>3.1011748531433598</c:v>
                </c:pt>
                <c:pt idx="643">
                  <c:v>3.1011748531433598</c:v>
                </c:pt>
                <c:pt idx="644">
                  <c:v>3.1011748531433598</c:v>
                </c:pt>
                <c:pt idx="645">
                  <c:v>2.658149874122878</c:v>
                </c:pt>
                <c:pt idx="646">
                  <c:v>3.3226873426535981</c:v>
                </c:pt>
                <c:pt idx="647">
                  <c:v>3.1011748531433598</c:v>
                </c:pt>
                <c:pt idx="648">
                  <c:v>3.1011748531433598</c:v>
                </c:pt>
                <c:pt idx="649">
                  <c:v>3.1011748531433598</c:v>
                </c:pt>
                <c:pt idx="650">
                  <c:v>3.3226873426535981</c:v>
                </c:pt>
                <c:pt idx="651">
                  <c:v>3.1011748531433598</c:v>
                </c:pt>
                <c:pt idx="652">
                  <c:v>3.1011748531433598</c:v>
                </c:pt>
                <c:pt idx="653">
                  <c:v>3.3226873426535981</c:v>
                </c:pt>
                <c:pt idx="654">
                  <c:v>3.1011748531433598</c:v>
                </c:pt>
                <c:pt idx="655">
                  <c:v>3.3226873426535981</c:v>
                </c:pt>
                <c:pt idx="656">
                  <c:v>2.8796623636331145</c:v>
                </c:pt>
                <c:pt idx="657">
                  <c:v>3.1011748531433598</c:v>
                </c:pt>
                <c:pt idx="658">
                  <c:v>3.1011748531433598</c:v>
                </c:pt>
                <c:pt idx="659">
                  <c:v>3.3226873426535981</c:v>
                </c:pt>
                <c:pt idx="660">
                  <c:v>3.7657123216740782</c:v>
                </c:pt>
                <c:pt idx="661">
                  <c:v>3.3226873426535981</c:v>
                </c:pt>
                <c:pt idx="662">
                  <c:v>3.3226873426535981</c:v>
                </c:pt>
                <c:pt idx="663">
                  <c:v>3.3226873426535981</c:v>
                </c:pt>
                <c:pt idx="664">
                  <c:v>3.3226873426535981</c:v>
                </c:pt>
                <c:pt idx="665">
                  <c:v>3.1011748531433598</c:v>
                </c:pt>
                <c:pt idx="666">
                  <c:v>3.3226873426535981</c:v>
                </c:pt>
                <c:pt idx="667">
                  <c:v>3.1011748531433598</c:v>
                </c:pt>
                <c:pt idx="668">
                  <c:v>2.8796623636331145</c:v>
                </c:pt>
                <c:pt idx="669">
                  <c:v>2.8796623636331145</c:v>
                </c:pt>
                <c:pt idx="670">
                  <c:v>3.3226873426535981</c:v>
                </c:pt>
                <c:pt idx="671">
                  <c:v>2.8796623636331145</c:v>
                </c:pt>
                <c:pt idx="672">
                  <c:v>3.1011748531433598</c:v>
                </c:pt>
                <c:pt idx="673">
                  <c:v>3.3226873426535981</c:v>
                </c:pt>
                <c:pt idx="674">
                  <c:v>3.3226873426535981</c:v>
                </c:pt>
                <c:pt idx="675">
                  <c:v>2.8796623636331145</c:v>
                </c:pt>
                <c:pt idx="676">
                  <c:v>3.1011748531433598</c:v>
                </c:pt>
                <c:pt idx="677">
                  <c:v>3.5441998321638382</c:v>
                </c:pt>
                <c:pt idx="678">
                  <c:v>3.5441998321638382</c:v>
                </c:pt>
                <c:pt idx="679">
                  <c:v>3.3226873426535981</c:v>
                </c:pt>
                <c:pt idx="680">
                  <c:v>3.1011748531433598</c:v>
                </c:pt>
                <c:pt idx="681">
                  <c:v>3.3226873426535981</c:v>
                </c:pt>
                <c:pt idx="682">
                  <c:v>3.1011748531433598</c:v>
                </c:pt>
                <c:pt idx="683">
                  <c:v>3.7657123216740782</c:v>
                </c:pt>
                <c:pt idx="684">
                  <c:v>3.7657123216740782</c:v>
                </c:pt>
                <c:pt idx="685">
                  <c:v>3.7657123216740782</c:v>
                </c:pt>
                <c:pt idx="686">
                  <c:v>3.5441998321638382</c:v>
                </c:pt>
                <c:pt idx="687">
                  <c:v>3.5441998321638382</c:v>
                </c:pt>
                <c:pt idx="688">
                  <c:v>3.5441998321638382</c:v>
                </c:pt>
                <c:pt idx="689">
                  <c:v>3.3226873426535981</c:v>
                </c:pt>
                <c:pt idx="690">
                  <c:v>3.3226873426535981</c:v>
                </c:pt>
                <c:pt idx="691">
                  <c:v>3.3226873426535981</c:v>
                </c:pt>
                <c:pt idx="692">
                  <c:v>3.7657123216740782</c:v>
                </c:pt>
                <c:pt idx="693">
                  <c:v>3.5441998321638382</c:v>
                </c:pt>
                <c:pt idx="694">
                  <c:v>3.3226873426535981</c:v>
                </c:pt>
                <c:pt idx="695">
                  <c:v>3.3226873426535981</c:v>
                </c:pt>
                <c:pt idx="696">
                  <c:v>3.3226873426535981</c:v>
                </c:pt>
                <c:pt idx="697">
                  <c:v>3.7657123216740782</c:v>
                </c:pt>
                <c:pt idx="698">
                  <c:v>3.3226873426535981</c:v>
                </c:pt>
                <c:pt idx="699">
                  <c:v>3.7657123216740782</c:v>
                </c:pt>
                <c:pt idx="700">
                  <c:v>3.1011748531433598</c:v>
                </c:pt>
                <c:pt idx="701">
                  <c:v>3.3226873426535981</c:v>
                </c:pt>
                <c:pt idx="702">
                  <c:v>3.3226873426535981</c:v>
                </c:pt>
                <c:pt idx="703">
                  <c:v>3.5441998321638382</c:v>
                </c:pt>
                <c:pt idx="704">
                  <c:v>3.7657123216740782</c:v>
                </c:pt>
                <c:pt idx="705">
                  <c:v>3.7657123216740782</c:v>
                </c:pt>
                <c:pt idx="706">
                  <c:v>3.7657123216740782</c:v>
                </c:pt>
                <c:pt idx="707">
                  <c:v>3.3226873426535981</c:v>
                </c:pt>
                <c:pt idx="708">
                  <c:v>3.1011748531433598</c:v>
                </c:pt>
                <c:pt idx="709">
                  <c:v>3.5441998321638382</c:v>
                </c:pt>
                <c:pt idx="710">
                  <c:v>3.3226873426535981</c:v>
                </c:pt>
                <c:pt idx="711">
                  <c:v>3.9872248111843196</c:v>
                </c:pt>
                <c:pt idx="712">
                  <c:v>3.9872248111843196</c:v>
                </c:pt>
                <c:pt idx="713">
                  <c:v>3.3226873426535981</c:v>
                </c:pt>
                <c:pt idx="714">
                  <c:v>3.1011748531433598</c:v>
                </c:pt>
                <c:pt idx="715">
                  <c:v>3.5441998321638382</c:v>
                </c:pt>
                <c:pt idx="716">
                  <c:v>3.9872248111843196</c:v>
                </c:pt>
                <c:pt idx="717">
                  <c:v>3.5441998321638382</c:v>
                </c:pt>
                <c:pt idx="718">
                  <c:v>3.5441998321638382</c:v>
                </c:pt>
                <c:pt idx="719">
                  <c:v>3.9872248111843196</c:v>
                </c:pt>
                <c:pt idx="720">
                  <c:v>3.3226873426535981</c:v>
                </c:pt>
                <c:pt idx="721">
                  <c:v>3.5441998321638382</c:v>
                </c:pt>
                <c:pt idx="722">
                  <c:v>3.9872248111843196</c:v>
                </c:pt>
                <c:pt idx="723">
                  <c:v>3.3226873426535981</c:v>
                </c:pt>
                <c:pt idx="724">
                  <c:v>3.3226873426535981</c:v>
                </c:pt>
                <c:pt idx="725">
                  <c:v>3.5441998321638382</c:v>
                </c:pt>
                <c:pt idx="726">
                  <c:v>3.9872248111843196</c:v>
                </c:pt>
                <c:pt idx="727">
                  <c:v>3.3226873426535981</c:v>
                </c:pt>
                <c:pt idx="728">
                  <c:v>3.7657123216740782</c:v>
                </c:pt>
                <c:pt idx="729">
                  <c:v>3.9872248111843196</c:v>
                </c:pt>
                <c:pt idx="730">
                  <c:v>3.9872248111843196</c:v>
                </c:pt>
                <c:pt idx="731">
                  <c:v>3.7657123216740782</c:v>
                </c:pt>
                <c:pt idx="732">
                  <c:v>3.5441998321638382</c:v>
                </c:pt>
                <c:pt idx="733">
                  <c:v>3.7657123216740782</c:v>
                </c:pt>
                <c:pt idx="734">
                  <c:v>3.9872248111843196</c:v>
                </c:pt>
                <c:pt idx="735">
                  <c:v>3.3226873426535981</c:v>
                </c:pt>
                <c:pt idx="736">
                  <c:v>3.9872248111843196</c:v>
                </c:pt>
                <c:pt idx="737">
                  <c:v>3.9872248111843196</c:v>
                </c:pt>
                <c:pt idx="738">
                  <c:v>3.5441998321638382</c:v>
                </c:pt>
                <c:pt idx="739">
                  <c:v>3.9872248111843196</c:v>
                </c:pt>
                <c:pt idx="740">
                  <c:v>3.5441998321638382</c:v>
                </c:pt>
                <c:pt idx="741">
                  <c:v>3.5441998321638382</c:v>
                </c:pt>
                <c:pt idx="742">
                  <c:v>3.3226873426535981</c:v>
                </c:pt>
                <c:pt idx="743">
                  <c:v>3.9872248111843196</c:v>
                </c:pt>
                <c:pt idx="744">
                  <c:v>6.4238621957969579</c:v>
                </c:pt>
                <c:pt idx="745">
                  <c:v>3.9872248111843196</c:v>
                </c:pt>
                <c:pt idx="746">
                  <c:v>4.8732747692252758</c:v>
                </c:pt>
                <c:pt idx="747">
                  <c:v>4.6517622797150375</c:v>
                </c:pt>
                <c:pt idx="748">
                  <c:v>4.2087373006945574</c:v>
                </c:pt>
                <c:pt idx="749">
                  <c:v>4.4302497902048064</c:v>
                </c:pt>
                <c:pt idx="750">
                  <c:v>3.5441998321638382</c:v>
                </c:pt>
                <c:pt idx="751">
                  <c:v>3.7657123216740782</c:v>
                </c:pt>
                <c:pt idx="752">
                  <c:v>3.3226873426535981</c:v>
                </c:pt>
                <c:pt idx="753">
                  <c:v>3.7657123216740782</c:v>
                </c:pt>
                <c:pt idx="754">
                  <c:v>3.1011748531433598</c:v>
                </c:pt>
                <c:pt idx="755">
                  <c:v>3.1011748531433598</c:v>
                </c:pt>
                <c:pt idx="756">
                  <c:v>3.9872248111843196</c:v>
                </c:pt>
                <c:pt idx="757">
                  <c:v>4.2087373006945574</c:v>
                </c:pt>
                <c:pt idx="758">
                  <c:v>3.9872248111843196</c:v>
                </c:pt>
                <c:pt idx="759">
                  <c:v>4.2087373006945574</c:v>
                </c:pt>
                <c:pt idx="760">
                  <c:v>4.6517622797150375</c:v>
                </c:pt>
                <c:pt idx="761">
                  <c:v>3.9872248111843196</c:v>
                </c:pt>
                <c:pt idx="762">
                  <c:v>4.2087373006945574</c:v>
                </c:pt>
                <c:pt idx="763">
                  <c:v>4.2087373006945574</c:v>
                </c:pt>
                <c:pt idx="764">
                  <c:v>3.9872248111843196</c:v>
                </c:pt>
                <c:pt idx="765">
                  <c:v>4.2087373006945574</c:v>
                </c:pt>
                <c:pt idx="766">
                  <c:v>4.2087373006945574</c:v>
                </c:pt>
                <c:pt idx="767">
                  <c:v>4.2087373006945574</c:v>
                </c:pt>
                <c:pt idx="768">
                  <c:v>3.9872248111843196</c:v>
                </c:pt>
                <c:pt idx="769">
                  <c:v>7.5314246433481564</c:v>
                </c:pt>
                <c:pt idx="770">
                  <c:v>4.8732747692252758</c:v>
                </c:pt>
                <c:pt idx="771">
                  <c:v>4.4302497902048064</c:v>
                </c:pt>
                <c:pt idx="772">
                  <c:v>3.9872248111843196</c:v>
                </c:pt>
                <c:pt idx="773">
                  <c:v>3.1011748531433598</c:v>
                </c:pt>
                <c:pt idx="774">
                  <c:v>3.1011748531433598</c:v>
                </c:pt>
                <c:pt idx="775">
                  <c:v>2.658149874122878</c:v>
                </c:pt>
                <c:pt idx="776">
                  <c:v>3.3226873426535981</c:v>
                </c:pt>
                <c:pt idx="777">
                  <c:v>3.9872248111843196</c:v>
                </c:pt>
                <c:pt idx="778">
                  <c:v>3.7657123216740782</c:v>
                </c:pt>
                <c:pt idx="779">
                  <c:v>3.1011748531433598</c:v>
                </c:pt>
                <c:pt idx="780">
                  <c:v>3.7657123216740782</c:v>
                </c:pt>
                <c:pt idx="781">
                  <c:v>3.3226873426535981</c:v>
                </c:pt>
                <c:pt idx="782">
                  <c:v>5.537812237755988</c:v>
                </c:pt>
                <c:pt idx="783">
                  <c:v>4.8732747692252758</c:v>
                </c:pt>
                <c:pt idx="784">
                  <c:v>4.6517622797150375</c:v>
                </c:pt>
                <c:pt idx="785">
                  <c:v>3.9872248111843196</c:v>
                </c:pt>
                <c:pt idx="786">
                  <c:v>3.7657123216740782</c:v>
                </c:pt>
                <c:pt idx="787">
                  <c:v>3.7657123216740782</c:v>
                </c:pt>
                <c:pt idx="788">
                  <c:v>2.8796623636331145</c:v>
                </c:pt>
                <c:pt idx="789">
                  <c:v>3.3226873426535981</c:v>
                </c:pt>
                <c:pt idx="790">
                  <c:v>3.9872248111843196</c:v>
                </c:pt>
                <c:pt idx="791">
                  <c:v>3.3226873426535981</c:v>
                </c:pt>
                <c:pt idx="792">
                  <c:v>3.9872248111843196</c:v>
                </c:pt>
                <c:pt idx="793">
                  <c:v>3.3226873426535981</c:v>
                </c:pt>
                <c:pt idx="794">
                  <c:v>3.7657123216740782</c:v>
                </c:pt>
                <c:pt idx="795">
                  <c:v>4.2087373006945574</c:v>
                </c:pt>
                <c:pt idx="796">
                  <c:v>3.9872248111843196</c:v>
                </c:pt>
                <c:pt idx="797">
                  <c:v>3.9872248111843196</c:v>
                </c:pt>
                <c:pt idx="798">
                  <c:v>3.9872248111843196</c:v>
                </c:pt>
                <c:pt idx="799">
                  <c:v>3.9872248111843196</c:v>
                </c:pt>
                <c:pt idx="800">
                  <c:v>3.9872248111843196</c:v>
                </c:pt>
                <c:pt idx="801">
                  <c:v>3.7657123216740782</c:v>
                </c:pt>
                <c:pt idx="802">
                  <c:v>3.7657123216740782</c:v>
                </c:pt>
                <c:pt idx="803">
                  <c:v>3.3226873426535981</c:v>
                </c:pt>
                <c:pt idx="804">
                  <c:v>3.9872248111843196</c:v>
                </c:pt>
                <c:pt idx="805">
                  <c:v>3.5441998321638382</c:v>
                </c:pt>
                <c:pt idx="806">
                  <c:v>3.5441998321638382</c:v>
                </c:pt>
                <c:pt idx="807">
                  <c:v>3.7657123216740782</c:v>
                </c:pt>
                <c:pt idx="808">
                  <c:v>3.3226873426535981</c:v>
                </c:pt>
                <c:pt idx="809">
                  <c:v>3.9872248111843196</c:v>
                </c:pt>
                <c:pt idx="810">
                  <c:v>3.3226873426535981</c:v>
                </c:pt>
                <c:pt idx="811">
                  <c:v>3.3226873426535981</c:v>
                </c:pt>
                <c:pt idx="812">
                  <c:v>3.3226873426535981</c:v>
                </c:pt>
                <c:pt idx="813">
                  <c:v>3.3226873426535981</c:v>
                </c:pt>
                <c:pt idx="814">
                  <c:v>3.9872248111843196</c:v>
                </c:pt>
                <c:pt idx="815">
                  <c:v>4.6517622797150375</c:v>
                </c:pt>
                <c:pt idx="816">
                  <c:v>4.6517622797150375</c:v>
                </c:pt>
                <c:pt idx="817">
                  <c:v>3.9872248111843196</c:v>
                </c:pt>
                <c:pt idx="818">
                  <c:v>3.5441998321638382</c:v>
                </c:pt>
                <c:pt idx="819">
                  <c:v>3.9872248111843196</c:v>
                </c:pt>
                <c:pt idx="820">
                  <c:v>3.9872248111843196</c:v>
                </c:pt>
                <c:pt idx="821">
                  <c:v>3.7657123216740782</c:v>
                </c:pt>
                <c:pt idx="822">
                  <c:v>3.1011748531433598</c:v>
                </c:pt>
                <c:pt idx="823">
                  <c:v>3.3226873426535981</c:v>
                </c:pt>
                <c:pt idx="824">
                  <c:v>3.3226873426535981</c:v>
                </c:pt>
                <c:pt idx="825">
                  <c:v>3.5441998321638382</c:v>
                </c:pt>
                <c:pt idx="826">
                  <c:v>3.5441998321638382</c:v>
                </c:pt>
                <c:pt idx="827">
                  <c:v>3.1011748531433598</c:v>
                </c:pt>
                <c:pt idx="828">
                  <c:v>3.5441998321638382</c:v>
                </c:pt>
                <c:pt idx="829">
                  <c:v>3.1011748531433598</c:v>
                </c:pt>
                <c:pt idx="830">
                  <c:v>3.1011748531433598</c:v>
                </c:pt>
                <c:pt idx="831">
                  <c:v>3.7657123216740782</c:v>
                </c:pt>
                <c:pt idx="832">
                  <c:v>3.3226873426535981</c:v>
                </c:pt>
                <c:pt idx="833">
                  <c:v>3.3226873426535981</c:v>
                </c:pt>
                <c:pt idx="834">
                  <c:v>3.9872248111843196</c:v>
                </c:pt>
                <c:pt idx="835">
                  <c:v>3.7657123216740782</c:v>
                </c:pt>
                <c:pt idx="836">
                  <c:v>3.7657123216740782</c:v>
                </c:pt>
                <c:pt idx="837">
                  <c:v>3.3226873426535981</c:v>
                </c:pt>
                <c:pt idx="838">
                  <c:v>3.5441998321638382</c:v>
                </c:pt>
                <c:pt idx="839">
                  <c:v>3.7657123216740782</c:v>
                </c:pt>
                <c:pt idx="840">
                  <c:v>3.9872248111843196</c:v>
                </c:pt>
                <c:pt idx="841">
                  <c:v>3.3226873426535981</c:v>
                </c:pt>
                <c:pt idx="842">
                  <c:v>3.5441998321638382</c:v>
                </c:pt>
                <c:pt idx="843">
                  <c:v>3.1011748531433598</c:v>
                </c:pt>
                <c:pt idx="844">
                  <c:v>3.3226873426535981</c:v>
                </c:pt>
                <c:pt idx="845">
                  <c:v>3.9872248111843196</c:v>
                </c:pt>
                <c:pt idx="846">
                  <c:v>3.3226873426535981</c:v>
                </c:pt>
                <c:pt idx="847">
                  <c:v>3.5441998321638382</c:v>
                </c:pt>
                <c:pt idx="848">
                  <c:v>3.7657123216740782</c:v>
                </c:pt>
                <c:pt idx="849">
                  <c:v>5.537812237755988</c:v>
                </c:pt>
                <c:pt idx="850">
                  <c:v>4.2087373006945574</c:v>
                </c:pt>
                <c:pt idx="851">
                  <c:v>4.8732747692252758</c:v>
                </c:pt>
                <c:pt idx="852">
                  <c:v>4.2087373006945574</c:v>
                </c:pt>
                <c:pt idx="853">
                  <c:v>3.3226873426535981</c:v>
                </c:pt>
                <c:pt idx="854">
                  <c:v>3.9872248111843196</c:v>
                </c:pt>
                <c:pt idx="855">
                  <c:v>3.3226873426535981</c:v>
                </c:pt>
                <c:pt idx="856">
                  <c:v>4.4302497902048064</c:v>
                </c:pt>
                <c:pt idx="857">
                  <c:v>5.0947872587355088</c:v>
                </c:pt>
                <c:pt idx="858">
                  <c:v>4.4302497902048064</c:v>
                </c:pt>
                <c:pt idx="859">
                  <c:v>3.7657123216740782</c:v>
                </c:pt>
                <c:pt idx="860">
                  <c:v>3.9872248111843196</c:v>
                </c:pt>
                <c:pt idx="861">
                  <c:v>3.7657123216740782</c:v>
                </c:pt>
                <c:pt idx="862">
                  <c:v>3.7657123216740782</c:v>
                </c:pt>
                <c:pt idx="863">
                  <c:v>3.5441998321638382</c:v>
                </c:pt>
                <c:pt idx="864">
                  <c:v>3.5441998321638382</c:v>
                </c:pt>
                <c:pt idx="865">
                  <c:v>2.4366373846126379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'[checking foam recovery aft oil recovery by foam.xlsx]A90FSV'!$P$4:$P$869</c:f>
              <c:numCache>
                <c:formatCode>General</c:formatCode>
                <c:ptCount val="86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10.501071428571413</c:v>
                </c:pt>
                <c:pt idx="730">
                  <c:v>10.515476190476189</c:v>
                </c:pt>
                <c:pt idx="731">
                  <c:v>10.52988095238096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10.745952380952371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10.817976190476188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10.962023809523815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11.178095238095244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11.278928571428564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11.322142857142868</c:v>
                </c:pt>
                <c:pt idx="787">
                  <c:v>11.336547619047634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11.379761904761912</c:v>
                </c:pt>
                <c:pt idx="791">
                  <c:v>11.394166666666672</c:v>
                </c:pt>
                <c:pt idx="792">
                  <c:v>11.408571428571415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11.451785714285723</c:v>
                </c:pt>
                <c:pt idx="796">
                  <c:v>11.466190476190475</c:v>
                </c:pt>
                <c:pt idx="797">
                  <c:v>11.480595238095253</c:v>
                </c:pt>
                <c:pt idx="798">
                  <c:v>11.495000000000006</c:v>
                </c:pt>
                <c:pt idx="799">
                  <c:v>11.509404761904769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11.552619047619055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11.639047619047627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11.711071428571412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11.783095238095246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11.855119047619056</c:v>
                </c:pt>
                <c:pt idx="824">
                  <c:v>11.869523809523818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11.912738095238101</c:v>
                </c:pt>
                <c:pt idx="828">
                  <c:v>11.927142857142865</c:v>
                </c:pt>
                <c:pt idx="829">
                  <c:v>11.941547619047627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11.999166666666673</c:v>
                </c:pt>
                <c:pt idx="834">
                  <c:v>12.013571428571419</c:v>
                </c:pt>
                <c:pt idx="835">
                  <c:v>12.027976190476183</c:v>
                </c:pt>
                <c:pt idx="836">
                  <c:v>12.042380952380952</c:v>
                </c:pt>
                <c:pt idx="837">
                  <c:v>12.056785714285725</c:v>
                </c:pt>
                <c:pt idx="838">
                  <c:v>12.07119047619047</c:v>
                </c:pt>
                <c:pt idx="839">
                  <c:v>12.085595238095253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12.287261904761897</c:v>
                </c:pt>
                <c:pt idx="854">
                  <c:v>12.301666666666675</c:v>
                </c:pt>
                <c:pt idx="855">
                  <c:v>12.316071428571419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12.359285714285726</c:v>
                </c:pt>
                <c:pt idx="859">
                  <c:v>12.373690476190475</c:v>
                </c:pt>
                <c:pt idx="860">
                  <c:v>12.388095238095252</c:v>
                </c:pt>
                <c:pt idx="861">
                  <c:v>12.402500000000007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12.445714285714294</c:v>
                </c:pt>
                <c:pt idx="865">
                  <c:v>12.460119047619052</c:v>
                </c:pt>
              </c:numCache>
            </c:numRef>
          </c:xVal>
          <c:yVal>
            <c:numRef>
              <c:f>'[checking foam recovery aft oil recovery by foam.xlsx]A90FSV'!$R$4:$R$869</c:f>
              <c:numCache>
                <c:formatCode>General</c:formatCode>
                <c:ptCount val="866"/>
                <c:pt idx="0">
                  <c:v>4.3166536417380073</c:v>
                </c:pt>
                <c:pt idx="1">
                  <c:v>2.3287210435691885</c:v>
                </c:pt>
                <c:pt idx="2">
                  <c:v>8.9172976546429972</c:v>
                </c:pt>
                <c:pt idx="3">
                  <c:v>9.6556726196771248</c:v>
                </c:pt>
                <c:pt idx="4">
                  <c:v>10.053259139310883</c:v>
                </c:pt>
                <c:pt idx="5">
                  <c:v>10.564441807411448</c:v>
                </c:pt>
                <c:pt idx="6">
                  <c:v>11.530009069379153</c:v>
                </c:pt>
                <c:pt idx="7">
                  <c:v>11.643605217845954</c:v>
                </c:pt>
                <c:pt idx="8">
                  <c:v>11.984393663246312</c:v>
                </c:pt>
                <c:pt idx="9">
                  <c:v>11.643605217845954</c:v>
                </c:pt>
                <c:pt idx="10">
                  <c:v>11.643605217845954</c:v>
                </c:pt>
                <c:pt idx="11">
                  <c:v>12.722768628280443</c:v>
                </c:pt>
                <c:pt idx="12">
                  <c:v>11.132422549745396</c:v>
                </c:pt>
                <c:pt idx="13">
                  <c:v>8.3493169123090478</c:v>
                </c:pt>
                <c:pt idx="14">
                  <c:v>7.0997592791743553</c:v>
                </c:pt>
                <c:pt idx="15">
                  <c:v>8.6901053577094167</c:v>
                </c:pt>
                <c:pt idx="16">
                  <c:v>7.9517303926752794</c:v>
                </c:pt>
                <c:pt idx="17">
                  <c:v>9.9396629908440968</c:v>
                </c:pt>
                <c:pt idx="18">
                  <c:v>9.8260668423773048</c:v>
                </c:pt>
                <c:pt idx="19">
                  <c:v>9.0876918773431736</c:v>
                </c:pt>
                <c:pt idx="20">
                  <c:v>9.2012880258099621</c:v>
                </c:pt>
                <c:pt idx="21">
                  <c:v>9.542076471210331</c:v>
                </c:pt>
                <c:pt idx="22">
                  <c:v>10.166855287777675</c:v>
                </c:pt>
                <c:pt idx="23">
                  <c:v>7.838134244208482</c:v>
                </c:pt>
                <c:pt idx="24">
                  <c:v>7.7245380957416998</c:v>
                </c:pt>
                <c:pt idx="25">
                  <c:v>9.3148841742767541</c:v>
                </c:pt>
                <c:pt idx="26">
                  <c:v>9.8260668423773048</c:v>
                </c:pt>
                <c:pt idx="27">
                  <c:v>9.0876918773431736</c:v>
                </c:pt>
                <c:pt idx="28">
                  <c:v>8.122124615375462</c:v>
                </c:pt>
                <c:pt idx="29">
                  <c:v>10.564441807411448</c:v>
                </c:pt>
                <c:pt idx="30">
                  <c:v>9.712470693910511</c:v>
                </c:pt>
                <c:pt idx="31">
                  <c:v>9.8260668423773048</c:v>
                </c:pt>
                <c:pt idx="32">
                  <c:v>9.0876918773431736</c:v>
                </c:pt>
                <c:pt idx="33">
                  <c:v>10.678037955878239</c:v>
                </c:pt>
                <c:pt idx="34">
                  <c:v>9.712470693910511</c:v>
                </c:pt>
                <c:pt idx="35">
                  <c:v>8.2357207638422487</c:v>
                </c:pt>
                <c:pt idx="36">
                  <c:v>9.2012880258099621</c:v>
                </c:pt>
                <c:pt idx="37">
                  <c:v>9.9396629908440968</c:v>
                </c:pt>
                <c:pt idx="38">
                  <c:v>9.542076471210331</c:v>
                </c:pt>
                <c:pt idx="39">
                  <c:v>10.280451436244466</c:v>
                </c:pt>
                <c:pt idx="40">
                  <c:v>9.9396629908440968</c:v>
                </c:pt>
                <c:pt idx="41">
                  <c:v>10.507643733178044</c:v>
                </c:pt>
                <c:pt idx="42">
                  <c:v>9.4284803227435425</c:v>
                </c:pt>
                <c:pt idx="43">
                  <c:v>9.542076471210331</c:v>
                </c:pt>
                <c:pt idx="44">
                  <c:v>10.053259139310883</c:v>
                </c:pt>
                <c:pt idx="45">
                  <c:v>11.246018698212165</c:v>
                </c:pt>
                <c:pt idx="46">
                  <c:v>10.280451436244466</c:v>
                </c:pt>
                <c:pt idx="47">
                  <c:v>10.678037955878239</c:v>
                </c:pt>
                <c:pt idx="48">
                  <c:v>9.4284803227435425</c:v>
                </c:pt>
                <c:pt idx="49">
                  <c:v>12.495576331346875</c:v>
                </c:pt>
                <c:pt idx="50">
                  <c:v>10.905230252811814</c:v>
                </c:pt>
                <c:pt idx="51">
                  <c:v>9.3148841742767541</c:v>
                </c:pt>
                <c:pt idx="52">
                  <c:v>11.302816772445574</c:v>
                </c:pt>
                <c:pt idx="53">
                  <c:v>10.564441807411448</c:v>
                </c:pt>
                <c:pt idx="54">
                  <c:v>10.166855287777675</c:v>
                </c:pt>
                <c:pt idx="55">
                  <c:v>9.8260668423773048</c:v>
                </c:pt>
                <c:pt idx="56">
                  <c:v>8.9740957288763852</c:v>
                </c:pt>
                <c:pt idx="57">
                  <c:v>8.3493169123090478</c:v>
                </c:pt>
                <c:pt idx="58">
                  <c:v>11.416412920912364</c:v>
                </c:pt>
                <c:pt idx="59">
                  <c:v>9.712470693910511</c:v>
                </c:pt>
                <c:pt idx="60">
                  <c:v>9.542076471210331</c:v>
                </c:pt>
                <c:pt idx="61">
                  <c:v>11.246018698212165</c:v>
                </c:pt>
                <c:pt idx="62">
                  <c:v>10.791634104345016</c:v>
                </c:pt>
                <c:pt idx="63">
                  <c:v>10.507643733178044</c:v>
                </c:pt>
                <c:pt idx="64">
                  <c:v>11.302816772445574</c:v>
                </c:pt>
                <c:pt idx="65">
                  <c:v>10.394047584711259</c:v>
                </c:pt>
                <c:pt idx="66">
                  <c:v>10.564441807411448</c:v>
                </c:pt>
                <c:pt idx="67">
                  <c:v>11.246018698212165</c:v>
                </c:pt>
                <c:pt idx="68">
                  <c:v>10.564441807411448</c:v>
                </c:pt>
                <c:pt idx="69">
                  <c:v>11.246018698212165</c:v>
                </c:pt>
                <c:pt idx="70">
                  <c:v>10.394047584711259</c:v>
                </c:pt>
                <c:pt idx="71">
                  <c:v>12.722768628280443</c:v>
                </c:pt>
                <c:pt idx="72">
                  <c:v>12.0979898117131</c:v>
                </c:pt>
                <c:pt idx="73">
                  <c:v>11.530009069379153</c:v>
                </c:pt>
                <c:pt idx="74">
                  <c:v>10.507643733178044</c:v>
                </c:pt>
                <c:pt idx="75">
                  <c:v>12.154787885946503</c:v>
                </c:pt>
                <c:pt idx="76">
                  <c:v>13.233951296380996</c:v>
                </c:pt>
                <c:pt idx="77">
                  <c:v>12.893162850980634</c:v>
                </c:pt>
                <c:pt idx="78">
                  <c:v>11.643605217845954</c:v>
                </c:pt>
                <c:pt idx="79">
                  <c:v>11.870797514779529</c:v>
                </c:pt>
                <c:pt idx="80">
                  <c:v>12.83636477674724</c:v>
                </c:pt>
                <c:pt idx="81">
                  <c:v>11.530009069379153</c:v>
                </c:pt>
                <c:pt idx="82">
                  <c:v>11.757201366312726</c:v>
                </c:pt>
                <c:pt idx="83">
                  <c:v>12.268384034413286</c:v>
                </c:pt>
                <c:pt idx="84">
                  <c:v>11.757201366312726</c:v>
                </c:pt>
                <c:pt idx="85">
                  <c:v>12.381980182880071</c:v>
                </c:pt>
                <c:pt idx="86">
                  <c:v>11.757201366312726</c:v>
                </c:pt>
                <c:pt idx="87">
                  <c:v>11.416412920912364</c:v>
                </c:pt>
                <c:pt idx="88">
                  <c:v>11.132422549745396</c:v>
                </c:pt>
                <c:pt idx="89">
                  <c:v>12.268384034413286</c:v>
                </c:pt>
                <c:pt idx="90">
                  <c:v>11.416412920912364</c:v>
                </c:pt>
                <c:pt idx="91">
                  <c:v>11.530009069379153</c:v>
                </c:pt>
                <c:pt idx="92">
                  <c:v>11.643605217845954</c:v>
                </c:pt>
                <c:pt idx="93">
                  <c:v>10.678037955878239</c:v>
                </c:pt>
                <c:pt idx="94">
                  <c:v>11.643605217845954</c:v>
                </c:pt>
                <c:pt idx="95">
                  <c:v>13.00675899944742</c:v>
                </c:pt>
                <c:pt idx="96">
                  <c:v>12.495576331346875</c:v>
                </c:pt>
                <c:pt idx="97">
                  <c:v>11.757201366312726</c:v>
                </c:pt>
                <c:pt idx="98">
                  <c:v>12.381980182880071</c:v>
                </c:pt>
                <c:pt idx="99">
                  <c:v>13.00675899944742</c:v>
                </c:pt>
                <c:pt idx="100">
                  <c:v>13.233951296380996</c:v>
                </c:pt>
                <c:pt idx="101">
                  <c:v>12.381980182880071</c:v>
                </c:pt>
                <c:pt idx="102">
                  <c:v>11.246018698212165</c:v>
                </c:pt>
                <c:pt idx="103">
                  <c:v>11.984393663246312</c:v>
                </c:pt>
                <c:pt idx="104">
                  <c:v>12.83636477674724</c:v>
                </c:pt>
                <c:pt idx="105">
                  <c:v>14.426710855282298</c:v>
                </c:pt>
                <c:pt idx="106">
                  <c:v>13.461143593314578</c:v>
                </c:pt>
                <c:pt idx="107">
                  <c:v>12.381980182880071</c:v>
                </c:pt>
                <c:pt idx="108">
                  <c:v>12.0979898117131</c:v>
                </c:pt>
                <c:pt idx="109">
                  <c:v>11.870797514779529</c:v>
                </c:pt>
                <c:pt idx="110">
                  <c:v>11.643605217845954</c:v>
                </c:pt>
                <c:pt idx="111">
                  <c:v>13.233951296380996</c:v>
                </c:pt>
                <c:pt idx="112">
                  <c:v>11.757201366312726</c:v>
                </c:pt>
                <c:pt idx="113">
                  <c:v>11.643605217845954</c:v>
                </c:pt>
                <c:pt idx="114">
                  <c:v>13.00675899944742</c:v>
                </c:pt>
                <c:pt idx="115">
                  <c:v>12.495576331346875</c:v>
                </c:pt>
                <c:pt idx="116">
                  <c:v>13.1203551479142</c:v>
                </c:pt>
                <c:pt idx="117">
                  <c:v>12.495576331346875</c:v>
                </c:pt>
                <c:pt idx="118">
                  <c:v>11.643605217845954</c:v>
                </c:pt>
                <c:pt idx="119">
                  <c:v>12.268384034413286</c:v>
                </c:pt>
                <c:pt idx="120">
                  <c:v>12.83636477674724</c:v>
                </c:pt>
                <c:pt idx="121">
                  <c:v>13.00675899944742</c:v>
                </c:pt>
                <c:pt idx="122">
                  <c:v>13.745133964481548</c:v>
                </c:pt>
                <c:pt idx="123">
                  <c:v>13.1203551479142</c:v>
                </c:pt>
                <c:pt idx="124">
                  <c:v>13.00675899944742</c:v>
                </c:pt>
                <c:pt idx="125">
                  <c:v>12.0979898117131</c:v>
                </c:pt>
                <c:pt idx="126">
                  <c:v>13.1203551479142</c:v>
                </c:pt>
                <c:pt idx="127">
                  <c:v>12.154787885946503</c:v>
                </c:pt>
                <c:pt idx="128">
                  <c:v>13.745133964481548</c:v>
                </c:pt>
                <c:pt idx="129">
                  <c:v>12.722768628280443</c:v>
                </c:pt>
                <c:pt idx="130">
                  <c:v>13.347547444847789</c:v>
                </c:pt>
                <c:pt idx="131">
                  <c:v>12.609172479813655</c:v>
                </c:pt>
                <c:pt idx="132">
                  <c:v>13.688335890248158</c:v>
                </c:pt>
                <c:pt idx="133">
                  <c:v>13.233951296380996</c:v>
                </c:pt>
                <c:pt idx="134">
                  <c:v>13.461143593314578</c:v>
                </c:pt>
                <c:pt idx="135">
                  <c:v>13.57473974178137</c:v>
                </c:pt>
                <c:pt idx="136">
                  <c:v>12.893162850980634</c:v>
                </c:pt>
                <c:pt idx="137">
                  <c:v>12.495576331346875</c:v>
                </c:pt>
                <c:pt idx="138">
                  <c:v>12.83636477674724</c:v>
                </c:pt>
                <c:pt idx="139">
                  <c:v>12.722768628280443</c:v>
                </c:pt>
                <c:pt idx="140">
                  <c:v>12.893162850980634</c:v>
                </c:pt>
                <c:pt idx="141">
                  <c:v>12.381980182880071</c:v>
                </c:pt>
                <c:pt idx="142">
                  <c:v>13.57473974178137</c:v>
                </c:pt>
                <c:pt idx="143">
                  <c:v>13.347547444847789</c:v>
                </c:pt>
                <c:pt idx="144">
                  <c:v>14.199518558348721</c:v>
                </c:pt>
                <c:pt idx="145">
                  <c:v>13.233951296380996</c:v>
                </c:pt>
                <c:pt idx="146">
                  <c:v>12.495576331346875</c:v>
                </c:pt>
                <c:pt idx="147">
                  <c:v>13.233951296380996</c:v>
                </c:pt>
                <c:pt idx="148">
                  <c:v>14.313114706815497</c:v>
                </c:pt>
                <c:pt idx="149">
                  <c:v>13.1203551479142</c:v>
                </c:pt>
                <c:pt idx="150">
                  <c:v>13.858730112948354</c:v>
                </c:pt>
                <c:pt idx="151">
                  <c:v>15.676268488416968</c:v>
                </c:pt>
                <c:pt idx="152">
                  <c:v>14.71070122644927</c:v>
                </c:pt>
                <c:pt idx="153">
                  <c:v>12.83636477674724</c:v>
                </c:pt>
                <c:pt idx="154">
                  <c:v>14.08592240988192</c:v>
                </c:pt>
                <c:pt idx="155">
                  <c:v>15.278681968783209</c:v>
                </c:pt>
                <c:pt idx="156">
                  <c:v>14.540307003749078</c:v>
                </c:pt>
                <c:pt idx="157">
                  <c:v>14.937893523382838</c:v>
                </c:pt>
                <c:pt idx="158">
                  <c:v>13.972326261415127</c:v>
                </c:pt>
                <c:pt idx="159">
                  <c:v>15.335480043016622</c:v>
                </c:pt>
                <c:pt idx="160">
                  <c:v>12.83636477674724</c:v>
                </c:pt>
                <c:pt idx="161">
                  <c:v>13.347547444847789</c:v>
                </c:pt>
                <c:pt idx="162">
                  <c:v>13.858730112948354</c:v>
                </c:pt>
                <c:pt idx="163">
                  <c:v>15.562672339950195</c:v>
                </c:pt>
                <c:pt idx="164">
                  <c:v>13.347547444847789</c:v>
                </c:pt>
                <c:pt idx="165">
                  <c:v>13.858730112948354</c:v>
                </c:pt>
                <c:pt idx="166">
                  <c:v>13.688335890248158</c:v>
                </c:pt>
                <c:pt idx="167">
                  <c:v>14.71070122644927</c:v>
                </c:pt>
                <c:pt idx="168">
                  <c:v>14.199518558348721</c:v>
                </c:pt>
                <c:pt idx="169">
                  <c:v>15.335480043016622</c:v>
                </c:pt>
                <c:pt idx="170">
                  <c:v>15.278681968783209</c:v>
                </c:pt>
                <c:pt idx="171">
                  <c:v>13.972326261415127</c:v>
                </c:pt>
                <c:pt idx="172">
                  <c:v>14.937893523382838</c:v>
                </c:pt>
                <c:pt idx="173">
                  <c:v>15.562672339950195</c:v>
                </c:pt>
                <c:pt idx="174">
                  <c:v>15.165085820316422</c:v>
                </c:pt>
                <c:pt idx="175">
                  <c:v>13.745133964481548</c:v>
                </c:pt>
                <c:pt idx="176">
                  <c:v>14.937893523382838</c:v>
                </c:pt>
                <c:pt idx="177">
                  <c:v>14.313114706815497</c:v>
                </c:pt>
                <c:pt idx="178">
                  <c:v>13.972326261415127</c:v>
                </c:pt>
                <c:pt idx="179">
                  <c:v>14.08592240988192</c:v>
                </c:pt>
                <c:pt idx="180">
                  <c:v>14.08592240988192</c:v>
                </c:pt>
                <c:pt idx="181">
                  <c:v>13.233951296380996</c:v>
                </c:pt>
                <c:pt idx="182">
                  <c:v>14.313114706815497</c:v>
                </c:pt>
                <c:pt idx="183">
                  <c:v>14.199518558348721</c:v>
                </c:pt>
                <c:pt idx="184">
                  <c:v>14.824297374916052</c:v>
                </c:pt>
                <c:pt idx="185">
                  <c:v>16.017056933817344</c:v>
                </c:pt>
                <c:pt idx="186">
                  <c:v>15.165085820316422</c:v>
                </c:pt>
                <c:pt idx="187">
                  <c:v>16.187451156517547</c:v>
                </c:pt>
                <c:pt idx="188">
                  <c:v>16.130653082284134</c:v>
                </c:pt>
                <c:pt idx="189">
                  <c:v>15.278681968783209</c:v>
                </c:pt>
                <c:pt idx="190">
                  <c:v>15.78986463688377</c:v>
                </c:pt>
                <c:pt idx="191">
                  <c:v>14.426710855282298</c:v>
                </c:pt>
                <c:pt idx="192">
                  <c:v>15.05148967184965</c:v>
                </c:pt>
                <c:pt idx="193">
                  <c:v>15.05148967184965</c:v>
                </c:pt>
                <c:pt idx="194">
                  <c:v>16.641835750384704</c:v>
                </c:pt>
                <c:pt idx="195">
                  <c:v>16.301047304984316</c:v>
                </c:pt>
                <c:pt idx="196">
                  <c:v>14.71070122644927</c:v>
                </c:pt>
                <c:pt idx="197">
                  <c:v>14.426710855282298</c:v>
                </c:pt>
                <c:pt idx="198">
                  <c:v>15.562672339950195</c:v>
                </c:pt>
                <c:pt idx="199">
                  <c:v>14.824297374916052</c:v>
                </c:pt>
                <c:pt idx="200">
                  <c:v>14.313114706815497</c:v>
                </c:pt>
                <c:pt idx="201">
                  <c:v>13.858730112948354</c:v>
                </c:pt>
                <c:pt idx="202">
                  <c:v>14.937893523382838</c:v>
                </c:pt>
                <c:pt idx="203">
                  <c:v>15.165085820316422</c:v>
                </c:pt>
                <c:pt idx="204">
                  <c:v>15.4490761914834</c:v>
                </c:pt>
                <c:pt idx="205">
                  <c:v>16.301047304984316</c:v>
                </c:pt>
                <c:pt idx="206">
                  <c:v>15.278681968783209</c:v>
                </c:pt>
                <c:pt idx="207">
                  <c:v>14.540307003749078</c:v>
                </c:pt>
                <c:pt idx="208">
                  <c:v>15.903460785350548</c:v>
                </c:pt>
                <c:pt idx="209">
                  <c:v>14.199518558348721</c:v>
                </c:pt>
                <c:pt idx="210">
                  <c:v>14.937893523382838</c:v>
                </c:pt>
                <c:pt idx="211">
                  <c:v>15.335480043016622</c:v>
                </c:pt>
                <c:pt idx="212">
                  <c:v>15.05148967184965</c:v>
                </c:pt>
                <c:pt idx="213">
                  <c:v>14.824297374916052</c:v>
                </c:pt>
                <c:pt idx="214">
                  <c:v>13.972326261415127</c:v>
                </c:pt>
                <c:pt idx="215">
                  <c:v>16.017056933817344</c:v>
                </c:pt>
                <c:pt idx="216">
                  <c:v>15.78986463688377</c:v>
                </c:pt>
                <c:pt idx="217">
                  <c:v>16.130653082284134</c:v>
                </c:pt>
                <c:pt idx="218">
                  <c:v>15.278681968783209</c:v>
                </c:pt>
                <c:pt idx="219">
                  <c:v>16.130653082284134</c:v>
                </c:pt>
                <c:pt idx="220">
                  <c:v>15.562672339950195</c:v>
                </c:pt>
                <c:pt idx="221">
                  <c:v>15.278681968783209</c:v>
                </c:pt>
                <c:pt idx="222">
                  <c:v>15.78986463688377</c:v>
                </c:pt>
                <c:pt idx="223">
                  <c:v>15.903460785350548</c:v>
                </c:pt>
                <c:pt idx="224">
                  <c:v>15.4490761914834</c:v>
                </c:pt>
                <c:pt idx="225">
                  <c:v>15.676268488416968</c:v>
                </c:pt>
                <c:pt idx="226">
                  <c:v>14.597105077982473</c:v>
                </c:pt>
                <c:pt idx="227">
                  <c:v>15.903460785350548</c:v>
                </c:pt>
                <c:pt idx="228">
                  <c:v>14.71070122644927</c:v>
                </c:pt>
                <c:pt idx="229">
                  <c:v>16.414643453451109</c:v>
                </c:pt>
                <c:pt idx="230">
                  <c:v>15.78986463688377</c:v>
                </c:pt>
                <c:pt idx="231">
                  <c:v>15.278681968783209</c:v>
                </c:pt>
                <c:pt idx="232">
                  <c:v>16.017056933817344</c:v>
                </c:pt>
                <c:pt idx="233">
                  <c:v>15.335480043016622</c:v>
                </c:pt>
                <c:pt idx="234">
                  <c:v>16.75543189885148</c:v>
                </c:pt>
                <c:pt idx="235">
                  <c:v>16.130653082284134</c:v>
                </c:pt>
                <c:pt idx="236">
                  <c:v>16.528239601917871</c:v>
                </c:pt>
                <c:pt idx="237">
                  <c:v>17.039422270018452</c:v>
                </c:pt>
                <c:pt idx="238">
                  <c:v>16.75543189885148</c:v>
                </c:pt>
                <c:pt idx="239">
                  <c:v>16.301047304984316</c:v>
                </c:pt>
                <c:pt idx="240">
                  <c:v>15.78986463688377</c:v>
                </c:pt>
                <c:pt idx="241">
                  <c:v>16.75543189885148</c:v>
                </c:pt>
                <c:pt idx="242">
                  <c:v>14.937893523382838</c:v>
                </c:pt>
                <c:pt idx="243">
                  <c:v>15.562672339950195</c:v>
                </c:pt>
                <c:pt idx="244">
                  <c:v>16.528239601917871</c:v>
                </c:pt>
                <c:pt idx="245">
                  <c:v>18.118585680452963</c:v>
                </c:pt>
                <c:pt idx="246">
                  <c:v>15.78986463688377</c:v>
                </c:pt>
                <c:pt idx="247">
                  <c:v>16.528239601917871</c:v>
                </c:pt>
                <c:pt idx="248">
                  <c:v>15.903460785350548</c:v>
                </c:pt>
                <c:pt idx="249">
                  <c:v>17.039422270018452</c:v>
                </c:pt>
                <c:pt idx="250">
                  <c:v>16.301047304984316</c:v>
                </c:pt>
                <c:pt idx="251">
                  <c:v>15.05148967184965</c:v>
                </c:pt>
                <c:pt idx="252">
                  <c:v>17.607403012352414</c:v>
                </c:pt>
                <c:pt idx="253">
                  <c:v>16.130653082284134</c:v>
                </c:pt>
                <c:pt idx="254">
                  <c:v>16.414643453451109</c:v>
                </c:pt>
                <c:pt idx="255">
                  <c:v>16.187451156517547</c:v>
                </c:pt>
                <c:pt idx="256">
                  <c:v>15.335480043016622</c:v>
                </c:pt>
                <c:pt idx="257">
                  <c:v>16.187451156517547</c:v>
                </c:pt>
                <c:pt idx="258">
                  <c:v>16.925826121551662</c:v>
                </c:pt>
                <c:pt idx="259">
                  <c:v>17.039422270018452</c:v>
                </c:pt>
                <c:pt idx="260">
                  <c:v>15.562672339950195</c:v>
                </c:pt>
                <c:pt idx="261">
                  <c:v>15.4490761914834</c:v>
                </c:pt>
                <c:pt idx="262">
                  <c:v>15.78986463688377</c:v>
                </c:pt>
                <c:pt idx="263">
                  <c:v>16.528239601917871</c:v>
                </c:pt>
                <c:pt idx="264">
                  <c:v>17.777797235052585</c:v>
                </c:pt>
                <c:pt idx="265">
                  <c:v>17.153018418485253</c:v>
                </c:pt>
                <c:pt idx="266">
                  <c:v>18.004989531986162</c:v>
                </c:pt>
                <c:pt idx="267">
                  <c:v>18.345777977386529</c:v>
                </c:pt>
                <c:pt idx="268">
                  <c:v>17.777797235052585</c:v>
                </c:pt>
                <c:pt idx="269">
                  <c:v>18.516172200086714</c:v>
                </c:pt>
                <c:pt idx="270">
                  <c:v>17.266614566952029</c:v>
                </c:pt>
                <c:pt idx="271">
                  <c:v>16.528239601917871</c:v>
                </c:pt>
                <c:pt idx="272">
                  <c:v>16.86902804731827</c:v>
                </c:pt>
                <c:pt idx="273">
                  <c:v>15.78986463688377</c:v>
                </c:pt>
                <c:pt idx="274">
                  <c:v>16.86902804731827</c:v>
                </c:pt>
                <c:pt idx="275">
                  <c:v>16.414643453451109</c:v>
                </c:pt>
                <c:pt idx="276">
                  <c:v>16.187451156517547</c:v>
                </c:pt>
                <c:pt idx="277">
                  <c:v>16.75543189885148</c:v>
                </c:pt>
                <c:pt idx="278">
                  <c:v>16.301047304984316</c:v>
                </c:pt>
                <c:pt idx="279">
                  <c:v>17.607403012352414</c:v>
                </c:pt>
                <c:pt idx="280">
                  <c:v>15.335480043016622</c:v>
                </c:pt>
                <c:pt idx="281">
                  <c:v>16.414643453451109</c:v>
                </c:pt>
                <c:pt idx="282">
                  <c:v>18.345777977386529</c:v>
                </c:pt>
                <c:pt idx="283">
                  <c:v>16.75543189885148</c:v>
                </c:pt>
                <c:pt idx="284">
                  <c:v>16.017056933817344</c:v>
                </c:pt>
                <c:pt idx="285">
                  <c:v>16.528239601917871</c:v>
                </c:pt>
                <c:pt idx="286">
                  <c:v>16.017056933817344</c:v>
                </c:pt>
                <c:pt idx="287">
                  <c:v>17.153018418485253</c:v>
                </c:pt>
                <c:pt idx="288">
                  <c:v>16.187451156517547</c:v>
                </c:pt>
                <c:pt idx="289">
                  <c:v>17.153018418485253</c:v>
                </c:pt>
                <c:pt idx="290">
                  <c:v>18.118585680452963</c:v>
                </c:pt>
                <c:pt idx="291">
                  <c:v>17.38021071541883</c:v>
                </c:pt>
                <c:pt idx="292">
                  <c:v>15.278681968783209</c:v>
                </c:pt>
                <c:pt idx="293">
                  <c:v>17.38021071541883</c:v>
                </c:pt>
                <c:pt idx="294">
                  <c:v>16.187451156517547</c:v>
                </c:pt>
                <c:pt idx="295">
                  <c:v>17.607403012352414</c:v>
                </c:pt>
                <c:pt idx="296">
                  <c:v>16.017056933817344</c:v>
                </c:pt>
                <c:pt idx="297">
                  <c:v>15.335480043016622</c:v>
                </c:pt>
                <c:pt idx="298">
                  <c:v>17.72099916081919</c:v>
                </c:pt>
                <c:pt idx="299">
                  <c:v>17.72099916081919</c:v>
                </c:pt>
                <c:pt idx="300">
                  <c:v>16.130653082284134</c:v>
                </c:pt>
                <c:pt idx="301">
                  <c:v>16.75543189885148</c:v>
                </c:pt>
                <c:pt idx="302">
                  <c:v>17.266614566952029</c:v>
                </c:pt>
                <c:pt idx="303">
                  <c:v>17.039422270018452</c:v>
                </c:pt>
                <c:pt idx="304">
                  <c:v>17.38021071541883</c:v>
                </c:pt>
                <c:pt idx="305">
                  <c:v>16.641835750384704</c:v>
                </c:pt>
                <c:pt idx="306">
                  <c:v>16.86902804731827</c:v>
                </c:pt>
                <c:pt idx="307">
                  <c:v>16.017056933817344</c:v>
                </c:pt>
                <c:pt idx="308">
                  <c:v>16.414643453451109</c:v>
                </c:pt>
                <c:pt idx="309">
                  <c:v>17.039422270018452</c:v>
                </c:pt>
                <c:pt idx="310">
                  <c:v>15.4490761914834</c:v>
                </c:pt>
                <c:pt idx="311">
                  <c:v>16.925826121551662</c:v>
                </c:pt>
                <c:pt idx="312">
                  <c:v>17.493806863885609</c:v>
                </c:pt>
                <c:pt idx="313">
                  <c:v>17.266614566952029</c:v>
                </c:pt>
                <c:pt idx="314">
                  <c:v>18.516172200086714</c:v>
                </c:pt>
                <c:pt idx="315">
                  <c:v>17.607403012352414</c:v>
                </c:pt>
                <c:pt idx="316">
                  <c:v>16.925826121551662</c:v>
                </c:pt>
                <c:pt idx="317">
                  <c:v>15.278681968783209</c:v>
                </c:pt>
                <c:pt idx="318">
                  <c:v>17.153018418485253</c:v>
                </c:pt>
                <c:pt idx="319">
                  <c:v>17.266614566952029</c:v>
                </c:pt>
                <c:pt idx="320">
                  <c:v>17.38021071541883</c:v>
                </c:pt>
                <c:pt idx="321">
                  <c:v>16.414643453451109</c:v>
                </c:pt>
                <c:pt idx="322">
                  <c:v>17.38021071541883</c:v>
                </c:pt>
                <c:pt idx="323">
                  <c:v>17.153018418485253</c:v>
                </c:pt>
                <c:pt idx="324">
                  <c:v>16.414643453451109</c:v>
                </c:pt>
                <c:pt idx="325">
                  <c:v>16.641835750384704</c:v>
                </c:pt>
                <c:pt idx="326">
                  <c:v>17.266614566952029</c:v>
                </c:pt>
                <c:pt idx="327">
                  <c:v>16.641835750384704</c:v>
                </c:pt>
                <c:pt idx="328">
                  <c:v>15.903460785350548</c:v>
                </c:pt>
                <c:pt idx="329">
                  <c:v>15.4490761914834</c:v>
                </c:pt>
                <c:pt idx="330">
                  <c:v>16.641835750384704</c:v>
                </c:pt>
                <c:pt idx="331">
                  <c:v>17.153018418485253</c:v>
                </c:pt>
                <c:pt idx="332">
                  <c:v>16.925826121551662</c:v>
                </c:pt>
                <c:pt idx="333">
                  <c:v>15.903460785350548</c:v>
                </c:pt>
                <c:pt idx="334">
                  <c:v>14.71070122644927</c:v>
                </c:pt>
                <c:pt idx="335">
                  <c:v>16.130653082284134</c:v>
                </c:pt>
                <c:pt idx="336">
                  <c:v>16.528239601917871</c:v>
                </c:pt>
                <c:pt idx="337">
                  <c:v>16.301047304984316</c:v>
                </c:pt>
                <c:pt idx="338">
                  <c:v>17.607403012352414</c:v>
                </c:pt>
                <c:pt idx="339">
                  <c:v>17.493806863885609</c:v>
                </c:pt>
                <c:pt idx="340">
                  <c:v>17.607403012352414</c:v>
                </c:pt>
                <c:pt idx="341">
                  <c:v>15.676268488416968</c:v>
                </c:pt>
                <c:pt idx="342">
                  <c:v>14.540307003749078</c:v>
                </c:pt>
                <c:pt idx="343">
                  <c:v>16.187451156517547</c:v>
                </c:pt>
                <c:pt idx="344">
                  <c:v>15.676268488416968</c:v>
                </c:pt>
                <c:pt idx="345">
                  <c:v>15.335480043016622</c:v>
                </c:pt>
                <c:pt idx="346">
                  <c:v>17.153018418485253</c:v>
                </c:pt>
                <c:pt idx="347">
                  <c:v>17.153018418485253</c:v>
                </c:pt>
                <c:pt idx="348">
                  <c:v>16.301047304984316</c:v>
                </c:pt>
                <c:pt idx="349">
                  <c:v>17.039422270018452</c:v>
                </c:pt>
                <c:pt idx="350">
                  <c:v>15.676268488416968</c:v>
                </c:pt>
                <c:pt idx="351">
                  <c:v>17.891393383519372</c:v>
                </c:pt>
                <c:pt idx="352">
                  <c:v>17.039422270018452</c:v>
                </c:pt>
                <c:pt idx="353">
                  <c:v>16.414643453451109</c:v>
                </c:pt>
                <c:pt idx="354">
                  <c:v>15.562672339950195</c:v>
                </c:pt>
                <c:pt idx="355">
                  <c:v>15.4490761914834</c:v>
                </c:pt>
                <c:pt idx="356">
                  <c:v>15.903460785350548</c:v>
                </c:pt>
                <c:pt idx="357">
                  <c:v>16.528239601917871</c:v>
                </c:pt>
                <c:pt idx="358">
                  <c:v>16.017056933817344</c:v>
                </c:pt>
                <c:pt idx="359">
                  <c:v>16.528239601917871</c:v>
                </c:pt>
                <c:pt idx="360">
                  <c:v>16.528239601917871</c:v>
                </c:pt>
                <c:pt idx="361">
                  <c:v>16.925826121551662</c:v>
                </c:pt>
                <c:pt idx="362">
                  <c:v>16.641835750384704</c:v>
                </c:pt>
                <c:pt idx="363">
                  <c:v>17.153018418485253</c:v>
                </c:pt>
                <c:pt idx="364">
                  <c:v>17.266614566952029</c:v>
                </c:pt>
                <c:pt idx="365">
                  <c:v>14.824297374916052</c:v>
                </c:pt>
                <c:pt idx="366">
                  <c:v>17.039422270018452</c:v>
                </c:pt>
                <c:pt idx="367">
                  <c:v>17.039422270018452</c:v>
                </c:pt>
                <c:pt idx="368">
                  <c:v>16.301047304984316</c:v>
                </c:pt>
                <c:pt idx="369">
                  <c:v>18.345777977386529</c:v>
                </c:pt>
                <c:pt idx="370">
                  <c:v>17.777797235052585</c:v>
                </c:pt>
                <c:pt idx="371">
                  <c:v>16.641835750384704</c:v>
                </c:pt>
                <c:pt idx="372">
                  <c:v>17.266614566952029</c:v>
                </c:pt>
                <c:pt idx="373">
                  <c:v>16.75543189885148</c:v>
                </c:pt>
                <c:pt idx="374">
                  <c:v>16.017056933817344</c:v>
                </c:pt>
                <c:pt idx="375">
                  <c:v>17.38021071541883</c:v>
                </c:pt>
                <c:pt idx="376">
                  <c:v>16.130653082284134</c:v>
                </c:pt>
                <c:pt idx="377">
                  <c:v>16.925826121551662</c:v>
                </c:pt>
                <c:pt idx="378">
                  <c:v>18.856960645487103</c:v>
                </c:pt>
                <c:pt idx="379">
                  <c:v>17.72099916081919</c:v>
                </c:pt>
                <c:pt idx="380">
                  <c:v>18.118585680452963</c:v>
                </c:pt>
                <c:pt idx="381">
                  <c:v>17.607403012352414</c:v>
                </c:pt>
                <c:pt idx="382">
                  <c:v>16.130653082284134</c:v>
                </c:pt>
                <c:pt idx="383">
                  <c:v>17.72099916081919</c:v>
                </c:pt>
                <c:pt idx="384">
                  <c:v>16.528239601917871</c:v>
                </c:pt>
                <c:pt idx="385">
                  <c:v>16.75543189885148</c:v>
                </c:pt>
                <c:pt idx="386">
                  <c:v>16.528239601917871</c:v>
                </c:pt>
                <c:pt idx="387">
                  <c:v>17.891393383519372</c:v>
                </c:pt>
                <c:pt idx="388">
                  <c:v>17.266614566952029</c:v>
                </c:pt>
                <c:pt idx="389">
                  <c:v>17.153018418485253</c:v>
                </c:pt>
                <c:pt idx="390">
                  <c:v>16.86902804731827</c:v>
                </c:pt>
                <c:pt idx="391">
                  <c:v>16.86902804731827</c:v>
                </c:pt>
                <c:pt idx="392">
                  <c:v>16.528239601917871</c:v>
                </c:pt>
                <c:pt idx="393">
                  <c:v>17.153018418485253</c:v>
                </c:pt>
                <c:pt idx="394">
                  <c:v>16.925826121551662</c:v>
                </c:pt>
                <c:pt idx="395">
                  <c:v>17.72099916081919</c:v>
                </c:pt>
                <c:pt idx="396">
                  <c:v>16.017056933817344</c:v>
                </c:pt>
                <c:pt idx="397">
                  <c:v>15.562672339950195</c:v>
                </c:pt>
                <c:pt idx="398">
                  <c:v>16.414643453451109</c:v>
                </c:pt>
                <c:pt idx="399">
                  <c:v>14.937893523382838</c:v>
                </c:pt>
                <c:pt idx="400">
                  <c:v>14.824297374916052</c:v>
                </c:pt>
                <c:pt idx="401">
                  <c:v>16.925826121551662</c:v>
                </c:pt>
                <c:pt idx="402">
                  <c:v>17.38021071541883</c:v>
                </c:pt>
                <c:pt idx="403">
                  <c:v>16.301047304984316</c:v>
                </c:pt>
                <c:pt idx="404">
                  <c:v>17.891393383519372</c:v>
                </c:pt>
                <c:pt idx="405">
                  <c:v>16.414643453451109</c:v>
                </c:pt>
                <c:pt idx="406">
                  <c:v>15.165085820316422</c:v>
                </c:pt>
                <c:pt idx="407">
                  <c:v>16.187451156517547</c:v>
                </c:pt>
                <c:pt idx="408">
                  <c:v>15.78986463688377</c:v>
                </c:pt>
                <c:pt idx="409">
                  <c:v>16.86902804731827</c:v>
                </c:pt>
                <c:pt idx="410">
                  <c:v>16.86902804731827</c:v>
                </c:pt>
                <c:pt idx="411">
                  <c:v>15.78986463688377</c:v>
                </c:pt>
                <c:pt idx="412">
                  <c:v>16.187451156517547</c:v>
                </c:pt>
                <c:pt idx="413">
                  <c:v>15.4490761914834</c:v>
                </c:pt>
                <c:pt idx="414">
                  <c:v>17.607403012352414</c:v>
                </c:pt>
                <c:pt idx="415">
                  <c:v>17.777797235052585</c:v>
                </c:pt>
                <c:pt idx="416">
                  <c:v>15.78986463688377</c:v>
                </c:pt>
                <c:pt idx="417">
                  <c:v>15.78986463688377</c:v>
                </c:pt>
                <c:pt idx="418">
                  <c:v>16.301047304984316</c:v>
                </c:pt>
                <c:pt idx="419">
                  <c:v>15.676268488416968</c:v>
                </c:pt>
                <c:pt idx="420">
                  <c:v>16.528239601917871</c:v>
                </c:pt>
                <c:pt idx="421">
                  <c:v>16.017056933817344</c:v>
                </c:pt>
                <c:pt idx="422">
                  <c:v>16.86902804731827</c:v>
                </c:pt>
                <c:pt idx="423">
                  <c:v>16.017056933817344</c:v>
                </c:pt>
                <c:pt idx="424">
                  <c:v>15.903460785350548</c:v>
                </c:pt>
                <c:pt idx="425">
                  <c:v>16.414643453451109</c:v>
                </c:pt>
                <c:pt idx="426">
                  <c:v>16.86902804731827</c:v>
                </c:pt>
                <c:pt idx="427">
                  <c:v>17.153018418485253</c:v>
                </c:pt>
                <c:pt idx="428">
                  <c:v>15.278681968783209</c:v>
                </c:pt>
                <c:pt idx="429">
                  <c:v>18.118585680452963</c:v>
                </c:pt>
                <c:pt idx="430">
                  <c:v>16.86902804731827</c:v>
                </c:pt>
                <c:pt idx="431">
                  <c:v>16.130653082284134</c:v>
                </c:pt>
                <c:pt idx="432">
                  <c:v>16.017056933817344</c:v>
                </c:pt>
                <c:pt idx="433">
                  <c:v>15.676268488416968</c:v>
                </c:pt>
                <c:pt idx="434">
                  <c:v>16.641835750384704</c:v>
                </c:pt>
                <c:pt idx="435">
                  <c:v>16.301047304984316</c:v>
                </c:pt>
                <c:pt idx="436">
                  <c:v>15.903460785350548</c:v>
                </c:pt>
                <c:pt idx="437">
                  <c:v>16.187451156517547</c:v>
                </c:pt>
                <c:pt idx="438">
                  <c:v>16.414643453451109</c:v>
                </c:pt>
                <c:pt idx="439">
                  <c:v>15.562672339950195</c:v>
                </c:pt>
                <c:pt idx="440">
                  <c:v>15.562672339950195</c:v>
                </c:pt>
                <c:pt idx="441">
                  <c:v>15.165085820316422</c:v>
                </c:pt>
                <c:pt idx="442">
                  <c:v>17.891393383519372</c:v>
                </c:pt>
                <c:pt idx="443">
                  <c:v>15.903460785350548</c:v>
                </c:pt>
                <c:pt idx="444">
                  <c:v>16.130653082284134</c:v>
                </c:pt>
                <c:pt idx="445">
                  <c:v>16.86902804731827</c:v>
                </c:pt>
                <c:pt idx="446">
                  <c:v>15.78986463688377</c:v>
                </c:pt>
                <c:pt idx="447">
                  <c:v>15.4490761914834</c:v>
                </c:pt>
                <c:pt idx="448">
                  <c:v>16.528239601917871</c:v>
                </c:pt>
                <c:pt idx="449">
                  <c:v>17.38021071541883</c:v>
                </c:pt>
                <c:pt idx="450">
                  <c:v>15.165085820316422</c:v>
                </c:pt>
                <c:pt idx="451">
                  <c:v>15.278681968783209</c:v>
                </c:pt>
                <c:pt idx="452">
                  <c:v>16.130653082284134</c:v>
                </c:pt>
                <c:pt idx="453">
                  <c:v>15.676268488416968</c:v>
                </c:pt>
                <c:pt idx="454">
                  <c:v>16.017056933817344</c:v>
                </c:pt>
                <c:pt idx="455">
                  <c:v>16.187451156517547</c:v>
                </c:pt>
                <c:pt idx="456">
                  <c:v>15.676268488416968</c:v>
                </c:pt>
                <c:pt idx="457">
                  <c:v>16.641835750384704</c:v>
                </c:pt>
                <c:pt idx="458">
                  <c:v>15.4490761914834</c:v>
                </c:pt>
                <c:pt idx="459">
                  <c:v>15.676268488416968</c:v>
                </c:pt>
                <c:pt idx="460">
                  <c:v>15.676268488416968</c:v>
                </c:pt>
                <c:pt idx="461">
                  <c:v>16.187451156517547</c:v>
                </c:pt>
                <c:pt idx="462">
                  <c:v>14.597105077982473</c:v>
                </c:pt>
                <c:pt idx="463">
                  <c:v>17.607403012352414</c:v>
                </c:pt>
                <c:pt idx="464">
                  <c:v>16.187451156517547</c:v>
                </c:pt>
                <c:pt idx="465">
                  <c:v>15.903460785350548</c:v>
                </c:pt>
                <c:pt idx="466">
                  <c:v>16.130653082284134</c:v>
                </c:pt>
                <c:pt idx="467">
                  <c:v>16.130653082284134</c:v>
                </c:pt>
                <c:pt idx="468">
                  <c:v>15.676268488416968</c:v>
                </c:pt>
                <c:pt idx="469">
                  <c:v>15.278681968783209</c:v>
                </c:pt>
                <c:pt idx="470">
                  <c:v>16.528239601917871</c:v>
                </c:pt>
                <c:pt idx="471">
                  <c:v>15.562672339950195</c:v>
                </c:pt>
                <c:pt idx="472">
                  <c:v>16.528239601917871</c:v>
                </c:pt>
                <c:pt idx="473">
                  <c:v>16.130653082284134</c:v>
                </c:pt>
                <c:pt idx="474">
                  <c:v>17.153018418485253</c:v>
                </c:pt>
                <c:pt idx="475">
                  <c:v>16.641835750384704</c:v>
                </c:pt>
                <c:pt idx="476">
                  <c:v>17.607403012352414</c:v>
                </c:pt>
                <c:pt idx="477">
                  <c:v>16.187451156517547</c:v>
                </c:pt>
                <c:pt idx="478">
                  <c:v>16.641835750384704</c:v>
                </c:pt>
                <c:pt idx="479">
                  <c:v>16.017056933817344</c:v>
                </c:pt>
                <c:pt idx="480">
                  <c:v>14.71070122644927</c:v>
                </c:pt>
                <c:pt idx="481">
                  <c:v>16.86902804731827</c:v>
                </c:pt>
                <c:pt idx="482">
                  <c:v>16.130653082284134</c:v>
                </c:pt>
                <c:pt idx="483">
                  <c:v>15.562672339950195</c:v>
                </c:pt>
                <c:pt idx="484">
                  <c:v>17.039422270018452</c:v>
                </c:pt>
                <c:pt idx="485">
                  <c:v>15.676268488416968</c:v>
                </c:pt>
                <c:pt idx="486">
                  <c:v>16.187451156517547</c:v>
                </c:pt>
                <c:pt idx="487">
                  <c:v>15.903460785350548</c:v>
                </c:pt>
                <c:pt idx="488">
                  <c:v>15.562672339950195</c:v>
                </c:pt>
                <c:pt idx="489">
                  <c:v>16.301047304984316</c:v>
                </c:pt>
                <c:pt idx="490">
                  <c:v>16.528239601917871</c:v>
                </c:pt>
                <c:pt idx="491">
                  <c:v>16.528239601917871</c:v>
                </c:pt>
                <c:pt idx="492">
                  <c:v>16.86902804731827</c:v>
                </c:pt>
                <c:pt idx="493">
                  <c:v>16.414643453451109</c:v>
                </c:pt>
                <c:pt idx="494">
                  <c:v>17.039422270018452</c:v>
                </c:pt>
                <c:pt idx="495">
                  <c:v>18.345777977386529</c:v>
                </c:pt>
                <c:pt idx="496">
                  <c:v>15.676268488416968</c:v>
                </c:pt>
                <c:pt idx="497">
                  <c:v>16.528239601917871</c:v>
                </c:pt>
                <c:pt idx="498">
                  <c:v>15.4490761914834</c:v>
                </c:pt>
                <c:pt idx="499">
                  <c:v>16.528239601917871</c:v>
                </c:pt>
                <c:pt idx="500">
                  <c:v>17.153018418485253</c:v>
                </c:pt>
                <c:pt idx="501">
                  <c:v>17.493806863885609</c:v>
                </c:pt>
                <c:pt idx="502">
                  <c:v>16.301047304984316</c:v>
                </c:pt>
                <c:pt idx="503">
                  <c:v>15.278681968783209</c:v>
                </c:pt>
                <c:pt idx="504">
                  <c:v>15.78986463688377</c:v>
                </c:pt>
                <c:pt idx="505">
                  <c:v>16.75543189885148</c:v>
                </c:pt>
                <c:pt idx="506">
                  <c:v>15.562672339950195</c:v>
                </c:pt>
                <c:pt idx="507">
                  <c:v>17.039422270018452</c:v>
                </c:pt>
                <c:pt idx="508">
                  <c:v>17.493806863885609</c:v>
                </c:pt>
                <c:pt idx="509">
                  <c:v>17.38021071541883</c:v>
                </c:pt>
                <c:pt idx="510">
                  <c:v>16.187451156517547</c:v>
                </c:pt>
                <c:pt idx="511">
                  <c:v>17.607403012352414</c:v>
                </c:pt>
                <c:pt idx="512">
                  <c:v>16.75543189885148</c:v>
                </c:pt>
                <c:pt idx="513">
                  <c:v>16.130653082284134</c:v>
                </c:pt>
                <c:pt idx="514">
                  <c:v>16.017056933817344</c:v>
                </c:pt>
                <c:pt idx="515">
                  <c:v>16.75543189885148</c:v>
                </c:pt>
                <c:pt idx="516">
                  <c:v>15.676268488416968</c:v>
                </c:pt>
                <c:pt idx="517">
                  <c:v>15.676268488416968</c:v>
                </c:pt>
                <c:pt idx="518">
                  <c:v>15.903460785350548</c:v>
                </c:pt>
                <c:pt idx="519">
                  <c:v>16.925826121551662</c:v>
                </c:pt>
                <c:pt idx="520">
                  <c:v>16.301047304984316</c:v>
                </c:pt>
                <c:pt idx="521">
                  <c:v>16.86902804731827</c:v>
                </c:pt>
                <c:pt idx="522">
                  <c:v>17.38021071541883</c:v>
                </c:pt>
                <c:pt idx="523">
                  <c:v>17.266614566952029</c:v>
                </c:pt>
                <c:pt idx="524">
                  <c:v>19.708931758988015</c:v>
                </c:pt>
                <c:pt idx="525">
                  <c:v>19.197749090887456</c:v>
                </c:pt>
                <c:pt idx="526">
                  <c:v>16.75543189885148</c:v>
                </c:pt>
                <c:pt idx="527">
                  <c:v>16.75543189885148</c:v>
                </c:pt>
                <c:pt idx="528">
                  <c:v>17.72099916081919</c:v>
                </c:pt>
                <c:pt idx="529">
                  <c:v>17.493806863885609</c:v>
                </c:pt>
                <c:pt idx="530">
                  <c:v>16.528239601917871</c:v>
                </c:pt>
                <c:pt idx="531">
                  <c:v>17.153018418485253</c:v>
                </c:pt>
                <c:pt idx="532">
                  <c:v>15.676268488416968</c:v>
                </c:pt>
                <c:pt idx="533">
                  <c:v>17.039422270018452</c:v>
                </c:pt>
                <c:pt idx="534">
                  <c:v>18.45937412585333</c:v>
                </c:pt>
                <c:pt idx="535">
                  <c:v>16.75543189885148</c:v>
                </c:pt>
                <c:pt idx="536">
                  <c:v>17.607403012352414</c:v>
                </c:pt>
                <c:pt idx="537">
                  <c:v>18.118585680452963</c:v>
                </c:pt>
                <c:pt idx="538">
                  <c:v>19.311345239354246</c:v>
                </c:pt>
                <c:pt idx="539">
                  <c:v>18.516172200086714</c:v>
                </c:pt>
                <c:pt idx="540">
                  <c:v>14.824297374916052</c:v>
                </c:pt>
                <c:pt idx="541">
                  <c:v>17.039422270018452</c:v>
                </c:pt>
                <c:pt idx="542">
                  <c:v>16.641835750384704</c:v>
                </c:pt>
                <c:pt idx="543">
                  <c:v>16.414643453451109</c:v>
                </c:pt>
                <c:pt idx="544">
                  <c:v>17.039422270018452</c:v>
                </c:pt>
                <c:pt idx="545">
                  <c:v>16.75543189885148</c:v>
                </c:pt>
                <c:pt idx="546">
                  <c:v>18.004989531986162</c:v>
                </c:pt>
                <c:pt idx="547">
                  <c:v>19.481739462054428</c:v>
                </c:pt>
                <c:pt idx="548">
                  <c:v>18.516172200086714</c:v>
                </c:pt>
                <c:pt idx="549">
                  <c:v>17.039422270018452</c:v>
                </c:pt>
                <c:pt idx="550">
                  <c:v>15.562672339950195</c:v>
                </c:pt>
                <c:pt idx="551">
                  <c:v>15.903460785350548</c:v>
                </c:pt>
                <c:pt idx="552">
                  <c:v>17.493806863885609</c:v>
                </c:pt>
                <c:pt idx="553">
                  <c:v>16.187451156517547</c:v>
                </c:pt>
                <c:pt idx="554">
                  <c:v>16.130653082284134</c:v>
                </c:pt>
                <c:pt idx="555">
                  <c:v>15.676268488416968</c:v>
                </c:pt>
                <c:pt idx="556">
                  <c:v>16.414643453451109</c:v>
                </c:pt>
                <c:pt idx="557">
                  <c:v>15.05148967184965</c:v>
                </c:pt>
                <c:pt idx="558">
                  <c:v>16.75543189885148</c:v>
                </c:pt>
                <c:pt idx="559">
                  <c:v>16.414643453451109</c:v>
                </c:pt>
                <c:pt idx="560">
                  <c:v>15.335480043016622</c:v>
                </c:pt>
                <c:pt idx="561">
                  <c:v>16.130653082284134</c:v>
                </c:pt>
                <c:pt idx="562">
                  <c:v>15.562672339950195</c:v>
                </c:pt>
                <c:pt idx="563">
                  <c:v>17.493806863885609</c:v>
                </c:pt>
                <c:pt idx="564">
                  <c:v>15.278681968783209</c:v>
                </c:pt>
                <c:pt idx="565">
                  <c:v>15.78986463688377</c:v>
                </c:pt>
                <c:pt idx="566">
                  <c:v>16.301047304984316</c:v>
                </c:pt>
                <c:pt idx="567">
                  <c:v>17.493806863885609</c:v>
                </c:pt>
                <c:pt idx="568">
                  <c:v>15.903460785350548</c:v>
                </c:pt>
                <c:pt idx="569">
                  <c:v>16.130653082284134</c:v>
                </c:pt>
                <c:pt idx="570">
                  <c:v>15.903460785350548</c:v>
                </c:pt>
                <c:pt idx="571">
                  <c:v>15.562672339950195</c:v>
                </c:pt>
                <c:pt idx="572">
                  <c:v>17.153018418485253</c:v>
                </c:pt>
                <c:pt idx="573">
                  <c:v>16.641835750384704</c:v>
                </c:pt>
                <c:pt idx="574">
                  <c:v>15.676268488416968</c:v>
                </c:pt>
                <c:pt idx="575">
                  <c:v>18.004989531986162</c:v>
                </c:pt>
                <c:pt idx="576">
                  <c:v>15.335480043016622</c:v>
                </c:pt>
                <c:pt idx="577">
                  <c:v>17.607403012352414</c:v>
                </c:pt>
                <c:pt idx="578">
                  <c:v>15.78986463688377</c:v>
                </c:pt>
                <c:pt idx="579">
                  <c:v>16.301047304984316</c:v>
                </c:pt>
                <c:pt idx="580">
                  <c:v>18.118585680452963</c:v>
                </c:pt>
                <c:pt idx="581">
                  <c:v>17.777797235052585</c:v>
                </c:pt>
                <c:pt idx="582">
                  <c:v>16.528239601917871</c:v>
                </c:pt>
                <c:pt idx="583">
                  <c:v>17.039422270018452</c:v>
                </c:pt>
                <c:pt idx="584">
                  <c:v>15.676268488416968</c:v>
                </c:pt>
                <c:pt idx="585">
                  <c:v>16.641835750384704</c:v>
                </c:pt>
                <c:pt idx="586">
                  <c:v>17.039422270018452</c:v>
                </c:pt>
                <c:pt idx="587">
                  <c:v>16.130653082284134</c:v>
                </c:pt>
                <c:pt idx="588">
                  <c:v>16.75543189885148</c:v>
                </c:pt>
                <c:pt idx="589">
                  <c:v>14.426710855282298</c:v>
                </c:pt>
                <c:pt idx="590">
                  <c:v>15.562672339950195</c:v>
                </c:pt>
                <c:pt idx="591">
                  <c:v>16.017056933817344</c:v>
                </c:pt>
                <c:pt idx="592">
                  <c:v>15.78986463688377</c:v>
                </c:pt>
                <c:pt idx="593">
                  <c:v>17.153018418485253</c:v>
                </c:pt>
                <c:pt idx="594">
                  <c:v>15.4490761914834</c:v>
                </c:pt>
                <c:pt idx="595">
                  <c:v>15.05148967184965</c:v>
                </c:pt>
                <c:pt idx="596">
                  <c:v>15.562672339950195</c:v>
                </c:pt>
                <c:pt idx="597">
                  <c:v>16.86902804731827</c:v>
                </c:pt>
                <c:pt idx="598">
                  <c:v>17.153018418485253</c:v>
                </c:pt>
                <c:pt idx="599">
                  <c:v>17.039422270018452</c:v>
                </c:pt>
                <c:pt idx="600">
                  <c:v>15.78986463688377</c:v>
                </c:pt>
                <c:pt idx="601">
                  <c:v>15.562672339950195</c:v>
                </c:pt>
                <c:pt idx="602">
                  <c:v>15.335480043016622</c:v>
                </c:pt>
                <c:pt idx="603">
                  <c:v>17.039422270018452</c:v>
                </c:pt>
                <c:pt idx="604">
                  <c:v>14.597105077982473</c:v>
                </c:pt>
                <c:pt idx="605">
                  <c:v>15.165085820316422</c:v>
                </c:pt>
                <c:pt idx="606">
                  <c:v>16.017056933817344</c:v>
                </c:pt>
                <c:pt idx="607">
                  <c:v>15.78986463688377</c:v>
                </c:pt>
                <c:pt idx="608">
                  <c:v>16.017056933817344</c:v>
                </c:pt>
                <c:pt idx="609">
                  <c:v>14.597105077982473</c:v>
                </c:pt>
                <c:pt idx="610">
                  <c:v>16.75543189885148</c:v>
                </c:pt>
                <c:pt idx="611">
                  <c:v>15.903460785350548</c:v>
                </c:pt>
                <c:pt idx="612">
                  <c:v>16.86902804731827</c:v>
                </c:pt>
                <c:pt idx="613">
                  <c:v>17.607403012352414</c:v>
                </c:pt>
                <c:pt idx="614">
                  <c:v>17.72099916081919</c:v>
                </c:pt>
                <c:pt idx="615">
                  <c:v>18.004989531986162</c:v>
                </c:pt>
                <c:pt idx="616">
                  <c:v>16.925826121551662</c:v>
                </c:pt>
                <c:pt idx="617">
                  <c:v>18.232181828919742</c:v>
                </c:pt>
                <c:pt idx="618">
                  <c:v>16.528239601917871</c:v>
                </c:pt>
                <c:pt idx="619">
                  <c:v>17.153018418485253</c:v>
                </c:pt>
                <c:pt idx="620">
                  <c:v>16.301047304984316</c:v>
                </c:pt>
                <c:pt idx="621">
                  <c:v>14.824297374916052</c:v>
                </c:pt>
                <c:pt idx="622">
                  <c:v>15.335480043016622</c:v>
                </c:pt>
                <c:pt idx="623">
                  <c:v>15.335480043016622</c:v>
                </c:pt>
                <c:pt idx="624">
                  <c:v>15.4490761914834</c:v>
                </c:pt>
                <c:pt idx="625">
                  <c:v>17.777797235052585</c:v>
                </c:pt>
                <c:pt idx="626">
                  <c:v>16.414643453451109</c:v>
                </c:pt>
                <c:pt idx="627">
                  <c:v>16.641835750384704</c:v>
                </c:pt>
                <c:pt idx="628">
                  <c:v>16.301047304984316</c:v>
                </c:pt>
                <c:pt idx="629">
                  <c:v>16.130653082284134</c:v>
                </c:pt>
                <c:pt idx="630">
                  <c:v>16.130653082284134</c:v>
                </c:pt>
                <c:pt idx="631">
                  <c:v>15.903460785350548</c:v>
                </c:pt>
                <c:pt idx="632">
                  <c:v>15.903460785350548</c:v>
                </c:pt>
                <c:pt idx="633">
                  <c:v>15.903460785350548</c:v>
                </c:pt>
                <c:pt idx="634">
                  <c:v>15.165085820316422</c:v>
                </c:pt>
                <c:pt idx="635">
                  <c:v>14.540307003749078</c:v>
                </c:pt>
                <c:pt idx="636">
                  <c:v>16.528239601917871</c:v>
                </c:pt>
                <c:pt idx="637">
                  <c:v>15.165085820316422</c:v>
                </c:pt>
                <c:pt idx="638">
                  <c:v>17.266614566952029</c:v>
                </c:pt>
                <c:pt idx="639">
                  <c:v>15.676268488416968</c:v>
                </c:pt>
                <c:pt idx="640">
                  <c:v>16.75543189885148</c:v>
                </c:pt>
                <c:pt idx="641">
                  <c:v>17.777797235052585</c:v>
                </c:pt>
                <c:pt idx="642">
                  <c:v>15.676268488416968</c:v>
                </c:pt>
                <c:pt idx="643">
                  <c:v>16.75543189885148</c:v>
                </c:pt>
                <c:pt idx="644">
                  <c:v>16.414643453451109</c:v>
                </c:pt>
                <c:pt idx="645">
                  <c:v>17.777797235052585</c:v>
                </c:pt>
                <c:pt idx="646">
                  <c:v>17.72099916081919</c:v>
                </c:pt>
                <c:pt idx="647">
                  <c:v>16.301047304984316</c:v>
                </c:pt>
                <c:pt idx="648">
                  <c:v>16.641835750384704</c:v>
                </c:pt>
                <c:pt idx="649">
                  <c:v>16.414643453451109</c:v>
                </c:pt>
                <c:pt idx="650">
                  <c:v>17.493806863885609</c:v>
                </c:pt>
                <c:pt idx="651">
                  <c:v>15.165085820316422</c:v>
                </c:pt>
                <c:pt idx="652">
                  <c:v>18.118585680452963</c:v>
                </c:pt>
                <c:pt idx="653">
                  <c:v>16.925826121551662</c:v>
                </c:pt>
                <c:pt idx="654">
                  <c:v>16.130653082284134</c:v>
                </c:pt>
                <c:pt idx="655">
                  <c:v>16.414643453451109</c:v>
                </c:pt>
                <c:pt idx="656">
                  <c:v>15.676268488416968</c:v>
                </c:pt>
                <c:pt idx="657">
                  <c:v>16.925826121551662</c:v>
                </c:pt>
                <c:pt idx="658">
                  <c:v>17.891393383519372</c:v>
                </c:pt>
                <c:pt idx="659">
                  <c:v>15.335480043016622</c:v>
                </c:pt>
                <c:pt idx="660">
                  <c:v>17.039422270018452</c:v>
                </c:pt>
                <c:pt idx="661">
                  <c:v>14.937893523382838</c:v>
                </c:pt>
                <c:pt idx="662">
                  <c:v>17.266614566952029</c:v>
                </c:pt>
                <c:pt idx="663">
                  <c:v>16.75543189885148</c:v>
                </c:pt>
                <c:pt idx="664">
                  <c:v>16.187451156517547</c:v>
                </c:pt>
                <c:pt idx="665">
                  <c:v>18.345777977386529</c:v>
                </c:pt>
                <c:pt idx="666">
                  <c:v>16.641835750384704</c:v>
                </c:pt>
                <c:pt idx="667">
                  <c:v>16.414643453451109</c:v>
                </c:pt>
                <c:pt idx="668">
                  <c:v>16.641835750384704</c:v>
                </c:pt>
                <c:pt idx="669">
                  <c:v>15.676268488416968</c:v>
                </c:pt>
                <c:pt idx="670">
                  <c:v>14.824297374916052</c:v>
                </c:pt>
                <c:pt idx="671">
                  <c:v>17.266614566952029</c:v>
                </c:pt>
                <c:pt idx="672">
                  <c:v>16.187451156517547</c:v>
                </c:pt>
                <c:pt idx="673">
                  <c:v>16.925826121551662</c:v>
                </c:pt>
                <c:pt idx="674">
                  <c:v>16.925826121551662</c:v>
                </c:pt>
                <c:pt idx="675">
                  <c:v>15.278681968783209</c:v>
                </c:pt>
                <c:pt idx="676">
                  <c:v>16.414643453451109</c:v>
                </c:pt>
                <c:pt idx="677">
                  <c:v>15.903460785350548</c:v>
                </c:pt>
                <c:pt idx="678">
                  <c:v>16.86902804731827</c:v>
                </c:pt>
                <c:pt idx="679">
                  <c:v>17.493806863885609</c:v>
                </c:pt>
                <c:pt idx="680">
                  <c:v>15.165085820316422</c:v>
                </c:pt>
                <c:pt idx="681">
                  <c:v>15.78986463688377</c:v>
                </c:pt>
                <c:pt idx="682">
                  <c:v>16.130653082284134</c:v>
                </c:pt>
                <c:pt idx="683">
                  <c:v>15.4490761914834</c:v>
                </c:pt>
                <c:pt idx="684">
                  <c:v>17.153018418485253</c:v>
                </c:pt>
                <c:pt idx="685">
                  <c:v>17.38021071541883</c:v>
                </c:pt>
                <c:pt idx="686">
                  <c:v>16.187451156517547</c:v>
                </c:pt>
                <c:pt idx="687">
                  <c:v>16.925826121551662</c:v>
                </c:pt>
                <c:pt idx="688">
                  <c:v>15.562672339950195</c:v>
                </c:pt>
                <c:pt idx="689">
                  <c:v>17.891393383519372</c:v>
                </c:pt>
                <c:pt idx="690">
                  <c:v>16.925826121551662</c:v>
                </c:pt>
                <c:pt idx="691">
                  <c:v>16.925826121551662</c:v>
                </c:pt>
                <c:pt idx="692">
                  <c:v>18.45937412585333</c:v>
                </c:pt>
                <c:pt idx="693">
                  <c:v>15.78986463688377</c:v>
                </c:pt>
                <c:pt idx="694">
                  <c:v>16.925826121551662</c:v>
                </c:pt>
                <c:pt idx="695">
                  <c:v>16.414643453451109</c:v>
                </c:pt>
                <c:pt idx="696">
                  <c:v>17.72099916081919</c:v>
                </c:pt>
                <c:pt idx="697">
                  <c:v>17.039422270018452</c:v>
                </c:pt>
                <c:pt idx="698">
                  <c:v>17.266614566952029</c:v>
                </c:pt>
                <c:pt idx="699">
                  <c:v>16.528239601917871</c:v>
                </c:pt>
                <c:pt idx="700">
                  <c:v>16.414643453451109</c:v>
                </c:pt>
                <c:pt idx="701">
                  <c:v>15.78986463688377</c:v>
                </c:pt>
                <c:pt idx="702">
                  <c:v>16.641835750384704</c:v>
                </c:pt>
                <c:pt idx="703">
                  <c:v>17.72099916081919</c:v>
                </c:pt>
                <c:pt idx="704">
                  <c:v>17.493806863885609</c:v>
                </c:pt>
                <c:pt idx="705">
                  <c:v>17.266614566952029</c:v>
                </c:pt>
                <c:pt idx="706">
                  <c:v>17.777797235052585</c:v>
                </c:pt>
                <c:pt idx="707">
                  <c:v>16.925826121551662</c:v>
                </c:pt>
                <c:pt idx="708">
                  <c:v>17.777797235052585</c:v>
                </c:pt>
                <c:pt idx="709">
                  <c:v>16.017056933817344</c:v>
                </c:pt>
                <c:pt idx="710">
                  <c:v>17.72099916081919</c:v>
                </c:pt>
                <c:pt idx="711">
                  <c:v>17.153018418485253</c:v>
                </c:pt>
                <c:pt idx="712">
                  <c:v>17.38021071541883</c:v>
                </c:pt>
                <c:pt idx="713">
                  <c:v>16.528239601917871</c:v>
                </c:pt>
                <c:pt idx="714">
                  <c:v>17.777797235052585</c:v>
                </c:pt>
                <c:pt idx="715">
                  <c:v>17.039422270018452</c:v>
                </c:pt>
                <c:pt idx="716">
                  <c:v>17.153018418485253</c:v>
                </c:pt>
                <c:pt idx="717">
                  <c:v>16.86902804731827</c:v>
                </c:pt>
                <c:pt idx="718">
                  <c:v>17.039422270018452</c:v>
                </c:pt>
                <c:pt idx="719">
                  <c:v>15.903460785350548</c:v>
                </c:pt>
                <c:pt idx="720">
                  <c:v>16.925826121551662</c:v>
                </c:pt>
                <c:pt idx="721">
                  <c:v>17.266614566952029</c:v>
                </c:pt>
                <c:pt idx="722">
                  <c:v>17.493806863885609</c:v>
                </c:pt>
                <c:pt idx="723">
                  <c:v>17.493806863885609</c:v>
                </c:pt>
                <c:pt idx="724">
                  <c:v>16.187451156517547</c:v>
                </c:pt>
                <c:pt idx="725">
                  <c:v>18.118585680452963</c:v>
                </c:pt>
                <c:pt idx="726">
                  <c:v>15.78986463688377</c:v>
                </c:pt>
                <c:pt idx="727">
                  <c:v>16.925826121551662</c:v>
                </c:pt>
                <c:pt idx="728">
                  <c:v>17.153018418485253</c:v>
                </c:pt>
                <c:pt idx="729">
                  <c:v>17.153018418485253</c:v>
                </c:pt>
                <c:pt idx="730">
                  <c:v>18.45937412585333</c:v>
                </c:pt>
                <c:pt idx="731">
                  <c:v>17.039422270018452</c:v>
                </c:pt>
                <c:pt idx="732">
                  <c:v>18.516172200086714</c:v>
                </c:pt>
                <c:pt idx="733">
                  <c:v>17.493806863885609</c:v>
                </c:pt>
                <c:pt idx="734">
                  <c:v>17.039422270018452</c:v>
                </c:pt>
                <c:pt idx="735">
                  <c:v>17.891393383519372</c:v>
                </c:pt>
                <c:pt idx="736">
                  <c:v>15.676268488416968</c:v>
                </c:pt>
                <c:pt idx="737">
                  <c:v>17.891393383519372</c:v>
                </c:pt>
                <c:pt idx="738">
                  <c:v>17.039422270018452</c:v>
                </c:pt>
                <c:pt idx="739">
                  <c:v>17.72099916081919</c:v>
                </c:pt>
                <c:pt idx="740">
                  <c:v>17.607403012352414</c:v>
                </c:pt>
                <c:pt idx="741">
                  <c:v>17.891393383519372</c:v>
                </c:pt>
                <c:pt idx="742">
                  <c:v>17.777797235052585</c:v>
                </c:pt>
                <c:pt idx="743">
                  <c:v>16.301047304984316</c:v>
                </c:pt>
                <c:pt idx="744">
                  <c:v>18.232181828919742</c:v>
                </c:pt>
                <c:pt idx="745">
                  <c:v>19.197749090887456</c:v>
                </c:pt>
                <c:pt idx="746">
                  <c:v>19.822527907454788</c:v>
                </c:pt>
                <c:pt idx="747">
                  <c:v>19.368143313587616</c:v>
                </c:pt>
                <c:pt idx="748">
                  <c:v>18.856960645487103</c:v>
                </c:pt>
                <c:pt idx="749">
                  <c:v>18.232181828919742</c:v>
                </c:pt>
                <c:pt idx="750">
                  <c:v>17.777797235052585</c:v>
                </c:pt>
                <c:pt idx="751">
                  <c:v>17.891393383519372</c:v>
                </c:pt>
                <c:pt idx="752">
                  <c:v>18.232181828919742</c:v>
                </c:pt>
                <c:pt idx="753">
                  <c:v>17.777797235052585</c:v>
                </c:pt>
                <c:pt idx="754">
                  <c:v>16.925826121551662</c:v>
                </c:pt>
                <c:pt idx="755">
                  <c:v>17.039422270018452</c:v>
                </c:pt>
                <c:pt idx="756">
                  <c:v>18.004989531986162</c:v>
                </c:pt>
                <c:pt idx="757">
                  <c:v>17.72099916081919</c:v>
                </c:pt>
                <c:pt idx="758">
                  <c:v>19.481739462054428</c:v>
                </c:pt>
                <c:pt idx="759">
                  <c:v>18.118585680452963</c:v>
                </c:pt>
                <c:pt idx="760">
                  <c:v>17.777797235052585</c:v>
                </c:pt>
                <c:pt idx="761">
                  <c:v>18.516172200086714</c:v>
                </c:pt>
                <c:pt idx="762">
                  <c:v>17.153018418485253</c:v>
                </c:pt>
                <c:pt idx="763">
                  <c:v>16.528239601917871</c:v>
                </c:pt>
                <c:pt idx="764">
                  <c:v>16.641835750384704</c:v>
                </c:pt>
                <c:pt idx="765">
                  <c:v>19.311345239354246</c:v>
                </c:pt>
                <c:pt idx="766">
                  <c:v>17.493806863885609</c:v>
                </c:pt>
                <c:pt idx="767">
                  <c:v>18.004989531986162</c:v>
                </c:pt>
                <c:pt idx="768">
                  <c:v>17.891393383519372</c:v>
                </c:pt>
                <c:pt idx="769">
                  <c:v>18.516172200086714</c:v>
                </c:pt>
                <c:pt idx="770">
                  <c:v>20.447306724022127</c:v>
                </c:pt>
                <c:pt idx="771">
                  <c:v>19.481739462054428</c:v>
                </c:pt>
                <c:pt idx="772">
                  <c:v>18.516172200086714</c:v>
                </c:pt>
                <c:pt idx="773">
                  <c:v>17.493806863885609</c:v>
                </c:pt>
                <c:pt idx="774">
                  <c:v>17.38021071541883</c:v>
                </c:pt>
                <c:pt idx="775">
                  <c:v>19.368143313587616</c:v>
                </c:pt>
                <c:pt idx="776">
                  <c:v>16.925826121551662</c:v>
                </c:pt>
                <c:pt idx="777">
                  <c:v>18.629768348553505</c:v>
                </c:pt>
                <c:pt idx="778">
                  <c:v>16.925826121551662</c:v>
                </c:pt>
                <c:pt idx="779">
                  <c:v>17.72099916081919</c:v>
                </c:pt>
                <c:pt idx="780">
                  <c:v>17.891393383519372</c:v>
                </c:pt>
                <c:pt idx="781">
                  <c:v>18.629768348553505</c:v>
                </c:pt>
                <c:pt idx="782">
                  <c:v>16.130653082284134</c:v>
                </c:pt>
                <c:pt idx="783">
                  <c:v>18.345777977386529</c:v>
                </c:pt>
                <c:pt idx="784">
                  <c:v>19.595335610521186</c:v>
                </c:pt>
                <c:pt idx="785">
                  <c:v>17.38021071541883</c:v>
                </c:pt>
                <c:pt idx="786">
                  <c:v>16.641835750384704</c:v>
                </c:pt>
                <c:pt idx="787">
                  <c:v>17.891393383519372</c:v>
                </c:pt>
                <c:pt idx="788">
                  <c:v>16.925826121551662</c:v>
                </c:pt>
                <c:pt idx="789">
                  <c:v>17.777797235052585</c:v>
                </c:pt>
                <c:pt idx="790">
                  <c:v>17.493806863885609</c:v>
                </c:pt>
                <c:pt idx="791">
                  <c:v>16.75543189885148</c:v>
                </c:pt>
                <c:pt idx="792">
                  <c:v>18.004989531986162</c:v>
                </c:pt>
                <c:pt idx="793">
                  <c:v>17.777797235052585</c:v>
                </c:pt>
                <c:pt idx="794">
                  <c:v>18.232181828919742</c:v>
                </c:pt>
                <c:pt idx="795">
                  <c:v>18.516172200086714</c:v>
                </c:pt>
                <c:pt idx="796">
                  <c:v>17.891393383519372</c:v>
                </c:pt>
                <c:pt idx="797">
                  <c:v>16.925826121551662</c:v>
                </c:pt>
                <c:pt idx="798">
                  <c:v>17.153018418485253</c:v>
                </c:pt>
                <c:pt idx="799">
                  <c:v>18.004989531986162</c:v>
                </c:pt>
                <c:pt idx="800">
                  <c:v>16.301047304984316</c:v>
                </c:pt>
                <c:pt idx="801">
                  <c:v>17.493806863885609</c:v>
                </c:pt>
                <c:pt idx="802">
                  <c:v>14.937893523382838</c:v>
                </c:pt>
                <c:pt idx="803">
                  <c:v>15.4490761914834</c:v>
                </c:pt>
                <c:pt idx="804">
                  <c:v>18.004989531986162</c:v>
                </c:pt>
                <c:pt idx="805">
                  <c:v>17.153018418485253</c:v>
                </c:pt>
                <c:pt idx="806">
                  <c:v>16.130653082284134</c:v>
                </c:pt>
                <c:pt idx="807">
                  <c:v>17.493806863885609</c:v>
                </c:pt>
                <c:pt idx="808">
                  <c:v>17.38021071541883</c:v>
                </c:pt>
                <c:pt idx="809">
                  <c:v>17.607403012352414</c:v>
                </c:pt>
                <c:pt idx="810">
                  <c:v>16.86902804731827</c:v>
                </c:pt>
                <c:pt idx="811">
                  <c:v>15.278681968783209</c:v>
                </c:pt>
                <c:pt idx="812">
                  <c:v>16.528239601917871</c:v>
                </c:pt>
                <c:pt idx="813">
                  <c:v>16.925826121551662</c:v>
                </c:pt>
                <c:pt idx="814">
                  <c:v>18.345777977386529</c:v>
                </c:pt>
                <c:pt idx="815">
                  <c:v>16.86902804731827</c:v>
                </c:pt>
                <c:pt idx="816">
                  <c:v>16.86902804731827</c:v>
                </c:pt>
                <c:pt idx="817">
                  <c:v>18.516172200086714</c:v>
                </c:pt>
                <c:pt idx="818">
                  <c:v>18.345777977386529</c:v>
                </c:pt>
                <c:pt idx="819">
                  <c:v>17.891393383519372</c:v>
                </c:pt>
                <c:pt idx="820">
                  <c:v>16.414643453451109</c:v>
                </c:pt>
                <c:pt idx="821">
                  <c:v>16.86902804731827</c:v>
                </c:pt>
                <c:pt idx="822">
                  <c:v>16.925826121551662</c:v>
                </c:pt>
                <c:pt idx="823">
                  <c:v>16.301047304984316</c:v>
                </c:pt>
                <c:pt idx="824">
                  <c:v>16.925826121551662</c:v>
                </c:pt>
                <c:pt idx="825">
                  <c:v>16.75543189885148</c:v>
                </c:pt>
                <c:pt idx="826">
                  <c:v>16.414643453451109</c:v>
                </c:pt>
                <c:pt idx="827">
                  <c:v>16.925826121551662</c:v>
                </c:pt>
                <c:pt idx="828">
                  <c:v>16.641835750384704</c:v>
                </c:pt>
                <c:pt idx="829">
                  <c:v>18.743364497020288</c:v>
                </c:pt>
                <c:pt idx="830">
                  <c:v>17.493806863885609</c:v>
                </c:pt>
                <c:pt idx="831">
                  <c:v>18.45937412585333</c:v>
                </c:pt>
                <c:pt idx="832">
                  <c:v>16.414643453451109</c:v>
                </c:pt>
                <c:pt idx="833">
                  <c:v>18.856960645487103</c:v>
                </c:pt>
                <c:pt idx="834">
                  <c:v>17.607403012352414</c:v>
                </c:pt>
                <c:pt idx="835">
                  <c:v>15.903460785350548</c:v>
                </c:pt>
                <c:pt idx="836">
                  <c:v>16.414643453451109</c:v>
                </c:pt>
                <c:pt idx="837">
                  <c:v>17.777797235052585</c:v>
                </c:pt>
                <c:pt idx="838">
                  <c:v>14.71070122644927</c:v>
                </c:pt>
                <c:pt idx="839">
                  <c:v>16.187451156517547</c:v>
                </c:pt>
                <c:pt idx="840">
                  <c:v>17.153018418485253</c:v>
                </c:pt>
                <c:pt idx="841">
                  <c:v>18.856960645487103</c:v>
                </c:pt>
                <c:pt idx="842">
                  <c:v>16.75543189885148</c:v>
                </c:pt>
                <c:pt idx="843">
                  <c:v>16.925826121551662</c:v>
                </c:pt>
                <c:pt idx="844">
                  <c:v>18.45937412585333</c:v>
                </c:pt>
                <c:pt idx="845">
                  <c:v>16.925826121551662</c:v>
                </c:pt>
                <c:pt idx="846">
                  <c:v>15.335480043016622</c:v>
                </c:pt>
                <c:pt idx="847">
                  <c:v>18.118585680452963</c:v>
                </c:pt>
                <c:pt idx="848">
                  <c:v>16.528239601917871</c:v>
                </c:pt>
                <c:pt idx="849">
                  <c:v>17.153018418485253</c:v>
                </c:pt>
                <c:pt idx="850">
                  <c:v>19.368143313587616</c:v>
                </c:pt>
                <c:pt idx="851">
                  <c:v>20.560902872488914</c:v>
                </c:pt>
                <c:pt idx="852">
                  <c:v>19.197749090887456</c:v>
                </c:pt>
                <c:pt idx="853">
                  <c:v>18.118585680452963</c:v>
                </c:pt>
                <c:pt idx="854">
                  <c:v>18.516172200086714</c:v>
                </c:pt>
                <c:pt idx="855">
                  <c:v>18.118585680452963</c:v>
                </c:pt>
                <c:pt idx="856">
                  <c:v>18.118585680452963</c:v>
                </c:pt>
                <c:pt idx="857">
                  <c:v>17.72099916081919</c:v>
                </c:pt>
                <c:pt idx="858">
                  <c:v>18.743364497020288</c:v>
                </c:pt>
                <c:pt idx="859">
                  <c:v>16.017056933817344</c:v>
                </c:pt>
                <c:pt idx="860">
                  <c:v>17.607403012352414</c:v>
                </c:pt>
                <c:pt idx="861">
                  <c:v>17.607403012352414</c:v>
                </c:pt>
                <c:pt idx="862">
                  <c:v>19.084152942420666</c:v>
                </c:pt>
                <c:pt idx="863">
                  <c:v>18.118585680452963</c:v>
                </c:pt>
                <c:pt idx="864">
                  <c:v>17.72099916081919</c:v>
                </c:pt>
                <c:pt idx="865">
                  <c:v>18.45937412585333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'[checking foam recovery aft oil recovery by foam.xlsx]A90FSV'!$P$4:$P$869</c:f>
              <c:numCache>
                <c:formatCode>General</c:formatCode>
                <c:ptCount val="86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10.501071428571413</c:v>
                </c:pt>
                <c:pt idx="730">
                  <c:v>10.515476190476189</c:v>
                </c:pt>
                <c:pt idx="731">
                  <c:v>10.52988095238096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10.745952380952371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10.817976190476188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10.962023809523815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11.178095238095244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11.278928571428564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11.322142857142868</c:v>
                </c:pt>
                <c:pt idx="787">
                  <c:v>11.336547619047634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11.379761904761912</c:v>
                </c:pt>
                <c:pt idx="791">
                  <c:v>11.394166666666672</c:v>
                </c:pt>
                <c:pt idx="792">
                  <c:v>11.408571428571415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11.451785714285723</c:v>
                </c:pt>
                <c:pt idx="796">
                  <c:v>11.466190476190475</c:v>
                </c:pt>
                <c:pt idx="797">
                  <c:v>11.480595238095253</c:v>
                </c:pt>
                <c:pt idx="798">
                  <c:v>11.495000000000006</c:v>
                </c:pt>
                <c:pt idx="799">
                  <c:v>11.509404761904769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11.552619047619055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11.639047619047627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11.711071428571412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11.783095238095246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11.855119047619056</c:v>
                </c:pt>
                <c:pt idx="824">
                  <c:v>11.869523809523818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11.912738095238101</c:v>
                </c:pt>
                <c:pt idx="828">
                  <c:v>11.927142857142865</c:v>
                </c:pt>
                <c:pt idx="829">
                  <c:v>11.941547619047627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11.999166666666673</c:v>
                </c:pt>
                <c:pt idx="834">
                  <c:v>12.013571428571419</c:v>
                </c:pt>
                <c:pt idx="835">
                  <c:v>12.027976190476183</c:v>
                </c:pt>
                <c:pt idx="836">
                  <c:v>12.042380952380952</c:v>
                </c:pt>
                <c:pt idx="837">
                  <c:v>12.056785714285725</c:v>
                </c:pt>
                <c:pt idx="838">
                  <c:v>12.07119047619047</c:v>
                </c:pt>
                <c:pt idx="839">
                  <c:v>12.085595238095253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12.287261904761897</c:v>
                </c:pt>
                <c:pt idx="854">
                  <c:v>12.301666666666675</c:v>
                </c:pt>
                <c:pt idx="855">
                  <c:v>12.316071428571419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12.359285714285726</c:v>
                </c:pt>
                <c:pt idx="859">
                  <c:v>12.373690476190475</c:v>
                </c:pt>
                <c:pt idx="860">
                  <c:v>12.388095238095252</c:v>
                </c:pt>
                <c:pt idx="861">
                  <c:v>12.402500000000007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12.445714285714294</c:v>
                </c:pt>
                <c:pt idx="865">
                  <c:v>12.460119047619052</c:v>
                </c:pt>
              </c:numCache>
            </c:numRef>
          </c:xVal>
          <c:yVal>
            <c:numRef>
              <c:f>'[checking foam recovery aft oil recovery by foam.xlsx]A90FSV'!$S$4:$S$869</c:f>
              <c:numCache>
                <c:formatCode>General</c:formatCode>
                <c:ptCount val="866"/>
                <c:pt idx="0">
                  <c:v>0</c:v>
                </c:pt>
                <c:pt idx="1">
                  <c:v>0</c:v>
                </c:pt>
                <c:pt idx="2">
                  <c:v>3.1011748531433594</c:v>
                </c:pt>
                <c:pt idx="3">
                  <c:v>3.1011748531433594</c:v>
                </c:pt>
                <c:pt idx="4">
                  <c:v>4.2087373006945574</c:v>
                </c:pt>
                <c:pt idx="5">
                  <c:v>4.2087373006945574</c:v>
                </c:pt>
                <c:pt idx="6">
                  <c:v>3.1011748531433594</c:v>
                </c:pt>
                <c:pt idx="7">
                  <c:v>3.1011748531433594</c:v>
                </c:pt>
                <c:pt idx="8">
                  <c:v>1.9936124055921582</c:v>
                </c:pt>
                <c:pt idx="9">
                  <c:v>1.9936124055921582</c:v>
                </c:pt>
                <c:pt idx="10">
                  <c:v>1.9936124055921582</c:v>
                </c:pt>
                <c:pt idx="11">
                  <c:v>1.9936124055921582</c:v>
                </c:pt>
                <c:pt idx="12">
                  <c:v>1.9936124055921582</c:v>
                </c:pt>
                <c:pt idx="13">
                  <c:v>1.9936124055921582</c:v>
                </c:pt>
                <c:pt idx="14">
                  <c:v>1.9936124055921582</c:v>
                </c:pt>
                <c:pt idx="15">
                  <c:v>1.9936124055921582</c:v>
                </c:pt>
                <c:pt idx="16">
                  <c:v>3.1011748531433594</c:v>
                </c:pt>
                <c:pt idx="17">
                  <c:v>1.9936124055921582</c:v>
                </c:pt>
                <c:pt idx="18">
                  <c:v>1.9936124055921582</c:v>
                </c:pt>
                <c:pt idx="19">
                  <c:v>1.9936124055921582</c:v>
                </c:pt>
                <c:pt idx="20">
                  <c:v>1.9936124055921582</c:v>
                </c:pt>
                <c:pt idx="21">
                  <c:v>1.9936124055921582</c:v>
                </c:pt>
                <c:pt idx="22">
                  <c:v>1.9936124055921582</c:v>
                </c:pt>
                <c:pt idx="23">
                  <c:v>1.9936124055921582</c:v>
                </c:pt>
                <c:pt idx="24">
                  <c:v>1.9936124055921582</c:v>
                </c:pt>
                <c:pt idx="25">
                  <c:v>1.9936124055921582</c:v>
                </c:pt>
                <c:pt idx="26">
                  <c:v>1.9936124055921582</c:v>
                </c:pt>
                <c:pt idx="27">
                  <c:v>1.9936124055921582</c:v>
                </c:pt>
                <c:pt idx="28">
                  <c:v>1.9936124055921582</c:v>
                </c:pt>
                <c:pt idx="29">
                  <c:v>1.1075624475511996</c:v>
                </c:pt>
                <c:pt idx="30">
                  <c:v>1.9936124055921582</c:v>
                </c:pt>
                <c:pt idx="31">
                  <c:v>1.9936124055921582</c:v>
                </c:pt>
                <c:pt idx="32">
                  <c:v>1.9936124055921582</c:v>
                </c:pt>
                <c:pt idx="33">
                  <c:v>1.9936124055921582</c:v>
                </c:pt>
                <c:pt idx="34">
                  <c:v>1.9936124055921582</c:v>
                </c:pt>
                <c:pt idx="35">
                  <c:v>1.9936124055921582</c:v>
                </c:pt>
                <c:pt idx="36">
                  <c:v>1.9936124055921582</c:v>
                </c:pt>
                <c:pt idx="37">
                  <c:v>1.9936124055921582</c:v>
                </c:pt>
                <c:pt idx="38">
                  <c:v>3.1011748531433594</c:v>
                </c:pt>
                <c:pt idx="39">
                  <c:v>1.9936124055921582</c:v>
                </c:pt>
                <c:pt idx="40">
                  <c:v>1.9936124055921582</c:v>
                </c:pt>
                <c:pt idx="41">
                  <c:v>1.9936124055921582</c:v>
                </c:pt>
                <c:pt idx="42">
                  <c:v>1.9936124055921582</c:v>
                </c:pt>
                <c:pt idx="43">
                  <c:v>1.9936124055921582</c:v>
                </c:pt>
                <c:pt idx="44">
                  <c:v>1.9936124055921582</c:v>
                </c:pt>
                <c:pt idx="45">
                  <c:v>1.9936124055921582</c:v>
                </c:pt>
                <c:pt idx="46">
                  <c:v>1.9936124055921582</c:v>
                </c:pt>
                <c:pt idx="47">
                  <c:v>1.9936124055921582</c:v>
                </c:pt>
                <c:pt idx="48">
                  <c:v>1.9936124055921582</c:v>
                </c:pt>
                <c:pt idx="49">
                  <c:v>1.9936124055921582</c:v>
                </c:pt>
                <c:pt idx="50">
                  <c:v>1.9936124055921582</c:v>
                </c:pt>
                <c:pt idx="51">
                  <c:v>1.9936124055921582</c:v>
                </c:pt>
                <c:pt idx="52">
                  <c:v>1.9936124055921582</c:v>
                </c:pt>
                <c:pt idx="53">
                  <c:v>1.9936124055921582</c:v>
                </c:pt>
                <c:pt idx="54">
                  <c:v>1.9936124055921582</c:v>
                </c:pt>
                <c:pt idx="55">
                  <c:v>1.9936124055921582</c:v>
                </c:pt>
                <c:pt idx="56">
                  <c:v>1.9936124055921582</c:v>
                </c:pt>
                <c:pt idx="57">
                  <c:v>1.9936124055921582</c:v>
                </c:pt>
                <c:pt idx="58">
                  <c:v>1.1075624475511996</c:v>
                </c:pt>
                <c:pt idx="59">
                  <c:v>1.9936124055921582</c:v>
                </c:pt>
                <c:pt idx="60">
                  <c:v>1.9936124055921582</c:v>
                </c:pt>
                <c:pt idx="61">
                  <c:v>1.9936124055921582</c:v>
                </c:pt>
                <c:pt idx="62">
                  <c:v>1.9936124055921582</c:v>
                </c:pt>
                <c:pt idx="63">
                  <c:v>1.9936124055921582</c:v>
                </c:pt>
                <c:pt idx="64">
                  <c:v>3.1011748531433594</c:v>
                </c:pt>
                <c:pt idx="65">
                  <c:v>1.9936124055921582</c:v>
                </c:pt>
                <c:pt idx="66">
                  <c:v>1.9936124055921582</c:v>
                </c:pt>
                <c:pt idx="67">
                  <c:v>1.9936124055921582</c:v>
                </c:pt>
                <c:pt idx="68">
                  <c:v>1.9936124055921582</c:v>
                </c:pt>
                <c:pt idx="69">
                  <c:v>1.9936124055921582</c:v>
                </c:pt>
                <c:pt idx="70">
                  <c:v>1.9936124055921582</c:v>
                </c:pt>
                <c:pt idx="71">
                  <c:v>1.9936124055921582</c:v>
                </c:pt>
                <c:pt idx="72">
                  <c:v>1.9936124055921582</c:v>
                </c:pt>
                <c:pt idx="73">
                  <c:v>1.9936124055921582</c:v>
                </c:pt>
                <c:pt idx="74">
                  <c:v>1.9936124055921582</c:v>
                </c:pt>
                <c:pt idx="75">
                  <c:v>1.9936124055921582</c:v>
                </c:pt>
                <c:pt idx="76">
                  <c:v>1.9936124055921582</c:v>
                </c:pt>
                <c:pt idx="77">
                  <c:v>1.9936124055921582</c:v>
                </c:pt>
                <c:pt idx="78">
                  <c:v>1.9936124055921582</c:v>
                </c:pt>
                <c:pt idx="79">
                  <c:v>1.9936124055921582</c:v>
                </c:pt>
                <c:pt idx="80">
                  <c:v>1.9936124055921582</c:v>
                </c:pt>
                <c:pt idx="81">
                  <c:v>3.1011748531433594</c:v>
                </c:pt>
                <c:pt idx="82">
                  <c:v>1.9936124055921582</c:v>
                </c:pt>
                <c:pt idx="83">
                  <c:v>3.1011748531433594</c:v>
                </c:pt>
                <c:pt idx="84">
                  <c:v>3.1011748531433594</c:v>
                </c:pt>
                <c:pt idx="85">
                  <c:v>3.1011748531433594</c:v>
                </c:pt>
                <c:pt idx="86">
                  <c:v>3.1011748531433594</c:v>
                </c:pt>
                <c:pt idx="87">
                  <c:v>3.1011748531433594</c:v>
                </c:pt>
                <c:pt idx="88">
                  <c:v>3.1011748531433594</c:v>
                </c:pt>
                <c:pt idx="89">
                  <c:v>3.1011748531433594</c:v>
                </c:pt>
                <c:pt idx="90">
                  <c:v>3.1011748531433594</c:v>
                </c:pt>
                <c:pt idx="91">
                  <c:v>3.1011748531433594</c:v>
                </c:pt>
                <c:pt idx="92">
                  <c:v>3.1011748531433594</c:v>
                </c:pt>
                <c:pt idx="93">
                  <c:v>3.1011748531433594</c:v>
                </c:pt>
                <c:pt idx="94">
                  <c:v>3.1011748531433594</c:v>
                </c:pt>
                <c:pt idx="95">
                  <c:v>4.2087373006945574</c:v>
                </c:pt>
                <c:pt idx="96">
                  <c:v>4.2087373006945574</c:v>
                </c:pt>
                <c:pt idx="97">
                  <c:v>3.1011748531433594</c:v>
                </c:pt>
                <c:pt idx="98">
                  <c:v>3.1011748531433594</c:v>
                </c:pt>
                <c:pt idx="99">
                  <c:v>4.2087373006945574</c:v>
                </c:pt>
                <c:pt idx="100">
                  <c:v>3.1011748531433594</c:v>
                </c:pt>
                <c:pt idx="101">
                  <c:v>4.2087373006945574</c:v>
                </c:pt>
                <c:pt idx="102">
                  <c:v>3.1011748531433594</c:v>
                </c:pt>
                <c:pt idx="103">
                  <c:v>4.2087373006945574</c:v>
                </c:pt>
                <c:pt idx="104">
                  <c:v>4.2087373006945574</c:v>
                </c:pt>
                <c:pt idx="105">
                  <c:v>4.2087373006945574</c:v>
                </c:pt>
                <c:pt idx="106">
                  <c:v>4.2087373006945574</c:v>
                </c:pt>
                <c:pt idx="107">
                  <c:v>4.2087373006945574</c:v>
                </c:pt>
                <c:pt idx="108">
                  <c:v>4.2087373006945574</c:v>
                </c:pt>
                <c:pt idx="109">
                  <c:v>4.2087373006945574</c:v>
                </c:pt>
                <c:pt idx="110">
                  <c:v>4.2087373006945574</c:v>
                </c:pt>
                <c:pt idx="111">
                  <c:v>4.2087373006945574</c:v>
                </c:pt>
                <c:pt idx="112">
                  <c:v>4.2087373006945574</c:v>
                </c:pt>
                <c:pt idx="113">
                  <c:v>4.2087373006945574</c:v>
                </c:pt>
                <c:pt idx="114">
                  <c:v>4.2087373006945574</c:v>
                </c:pt>
                <c:pt idx="115">
                  <c:v>4.2087373006945574</c:v>
                </c:pt>
                <c:pt idx="116">
                  <c:v>4.2087373006945574</c:v>
                </c:pt>
                <c:pt idx="117">
                  <c:v>4.2087373006945574</c:v>
                </c:pt>
                <c:pt idx="118">
                  <c:v>5.0947872587355096</c:v>
                </c:pt>
                <c:pt idx="119">
                  <c:v>5.0947872587355096</c:v>
                </c:pt>
                <c:pt idx="120">
                  <c:v>4.2087373006945574</c:v>
                </c:pt>
                <c:pt idx="121">
                  <c:v>4.2087373006945574</c:v>
                </c:pt>
                <c:pt idx="122">
                  <c:v>5.0947872587355096</c:v>
                </c:pt>
                <c:pt idx="123">
                  <c:v>5.0947872587355096</c:v>
                </c:pt>
                <c:pt idx="124">
                  <c:v>5.0947872587355096</c:v>
                </c:pt>
                <c:pt idx="125">
                  <c:v>5.0947872587355096</c:v>
                </c:pt>
                <c:pt idx="126">
                  <c:v>5.0947872587355096</c:v>
                </c:pt>
                <c:pt idx="127">
                  <c:v>4.2087373006945574</c:v>
                </c:pt>
                <c:pt idx="128">
                  <c:v>5.0947872587355096</c:v>
                </c:pt>
                <c:pt idx="129">
                  <c:v>5.0947872587355096</c:v>
                </c:pt>
                <c:pt idx="130">
                  <c:v>5.0947872587355096</c:v>
                </c:pt>
                <c:pt idx="131">
                  <c:v>5.0947872587355096</c:v>
                </c:pt>
                <c:pt idx="132">
                  <c:v>5.0947872587355096</c:v>
                </c:pt>
                <c:pt idx="133">
                  <c:v>5.0947872587355096</c:v>
                </c:pt>
                <c:pt idx="134">
                  <c:v>5.0947872587355096</c:v>
                </c:pt>
                <c:pt idx="135">
                  <c:v>6.2023497062867161</c:v>
                </c:pt>
                <c:pt idx="136">
                  <c:v>5.0947872587355096</c:v>
                </c:pt>
                <c:pt idx="137">
                  <c:v>5.0947872587355096</c:v>
                </c:pt>
                <c:pt idx="138">
                  <c:v>5.0947872587355096</c:v>
                </c:pt>
                <c:pt idx="139">
                  <c:v>6.2023497062867161</c:v>
                </c:pt>
                <c:pt idx="140">
                  <c:v>5.0947872587355096</c:v>
                </c:pt>
                <c:pt idx="141">
                  <c:v>6.2023497062867161</c:v>
                </c:pt>
                <c:pt idx="142">
                  <c:v>6.2023497062867161</c:v>
                </c:pt>
                <c:pt idx="143">
                  <c:v>6.2023497062867161</c:v>
                </c:pt>
                <c:pt idx="144">
                  <c:v>6.2023497062867161</c:v>
                </c:pt>
                <c:pt idx="145">
                  <c:v>6.2023497062867161</c:v>
                </c:pt>
                <c:pt idx="146">
                  <c:v>6.2023497062867161</c:v>
                </c:pt>
                <c:pt idx="147">
                  <c:v>6.2023497062867161</c:v>
                </c:pt>
                <c:pt idx="148">
                  <c:v>6.2023497062867161</c:v>
                </c:pt>
                <c:pt idx="149">
                  <c:v>6.2023497062867161</c:v>
                </c:pt>
                <c:pt idx="150">
                  <c:v>6.2023497062867161</c:v>
                </c:pt>
                <c:pt idx="151">
                  <c:v>6.2023497062867161</c:v>
                </c:pt>
                <c:pt idx="152">
                  <c:v>6.2023497062867161</c:v>
                </c:pt>
                <c:pt idx="153">
                  <c:v>5.0947872587355096</c:v>
                </c:pt>
                <c:pt idx="154">
                  <c:v>6.2023497062867161</c:v>
                </c:pt>
                <c:pt idx="155">
                  <c:v>6.2023497062867161</c:v>
                </c:pt>
                <c:pt idx="156">
                  <c:v>6.2023497062867161</c:v>
                </c:pt>
                <c:pt idx="157">
                  <c:v>6.2023497062867161</c:v>
                </c:pt>
                <c:pt idx="158">
                  <c:v>6.2023497062867161</c:v>
                </c:pt>
                <c:pt idx="159">
                  <c:v>6.2023497062867161</c:v>
                </c:pt>
                <c:pt idx="160">
                  <c:v>6.2023497062867161</c:v>
                </c:pt>
                <c:pt idx="161">
                  <c:v>6.2023497062867161</c:v>
                </c:pt>
                <c:pt idx="162">
                  <c:v>6.2023497062867161</c:v>
                </c:pt>
                <c:pt idx="163">
                  <c:v>6.2023497062867161</c:v>
                </c:pt>
                <c:pt idx="164">
                  <c:v>6.2023497062867161</c:v>
                </c:pt>
                <c:pt idx="165">
                  <c:v>6.2023497062867161</c:v>
                </c:pt>
                <c:pt idx="166">
                  <c:v>6.2023497062867161</c:v>
                </c:pt>
                <c:pt idx="167">
                  <c:v>6.2023497062867161</c:v>
                </c:pt>
                <c:pt idx="168">
                  <c:v>6.2023497062867161</c:v>
                </c:pt>
                <c:pt idx="169">
                  <c:v>6.2023497062867161</c:v>
                </c:pt>
                <c:pt idx="170">
                  <c:v>6.2023497062867161</c:v>
                </c:pt>
                <c:pt idx="171">
                  <c:v>6.2023497062867161</c:v>
                </c:pt>
                <c:pt idx="172">
                  <c:v>6.2023497062867161</c:v>
                </c:pt>
                <c:pt idx="173">
                  <c:v>5.0947872587355096</c:v>
                </c:pt>
                <c:pt idx="174">
                  <c:v>6.2023497062867161</c:v>
                </c:pt>
                <c:pt idx="175">
                  <c:v>5.0947872587355096</c:v>
                </c:pt>
                <c:pt idx="176">
                  <c:v>6.2023497062867161</c:v>
                </c:pt>
                <c:pt idx="177">
                  <c:v>5.0947872587355096</c:v>
                </c:pt>
                <c:pt idx="178">
                  <c:v>5.0947872587355096</c:v>
                </c:pt>
                <c:pt idx="179">
                  <c:v>5.0947872587355096</c:v>
                </c:pt>
                <c:pt idx="180">
                  <c:v>5.0947872587355096</c:v>
                </c:pt>
                <c:pt idx="181">
                  <c:v>5.0947872587355096</c:v>
                </c:pt>
                <c:pt idx="182">
                  <c:v>5.0947872587355096</c:v>
                </c:pt>
                <c:pt idx="183">
                  <c:v>5.0947872587355096</c:v>
                </c:pt>
                <c:pt idx="184">
                  <c:v>5.0947872587355096</c:v>
                </c:pt>
                <c:pt idx="185">
                  <c:v>5.0947872587355096</c:v>
                </c:pt>
                <c:pt idx="186">
                  <c:v>5.0947872587355096</c:v>
                </c:pt>
                <c:pt idx="187">
                  <c:v>5.0947872587355096</c:v>
                </c:pt>
                <c:pt idx="188">
                  <c:v>5.0947872587355096</c:v>
                </c:pt>
                <c:pt idx="189">
                  <c:v>5.0947872587355096</c:v>
                </c:pt>
                <c:pt idx="190">
                  <c:v>5.0947872587355096</c:v>
                </c:pt>
                <c:pt idx="191">
                  <c:v>5.0947872587355096</c:v>
                </c:pt>
                <c:pt idx="192">
                  <c:v>5.0947872587355096</c:v>
                </c:pt>
                <c:pt idx="193">
                  <c:v>4.2087373006945574</c:v>
                </c:pt>
                <c:pt idx="194">
                  <c:v>5.0947872587355096</c:v>
                </c:pt>
                <c:pt idx="195">
                  <c:v>5.0947872587355096</c:v>
                </c:pt>
                <c:pt idx="196">
                  <c:v>5.0947872587355096</c:v>
                </c:pt>
                <c:pt idx="197">
                  <c:v>5.0947872587355096</c:v>
                </c:pt>
                <c:pt idx="198">
                  <c:v>5.0947872587355096</c:v>
                </c:pt>
                <c:pt idx="199">
                  <c:v>5.0947872587355096</c:v>
                </c:pt>
                <c:pt idx="200">
                  <c:v>5.0947872587355096</c:v>
                </c:pt>
                <c:pt idx="201">
                  <c:v>5.0947872587355096</c:v>
                </c:pt>
                <c:pt idx="202">
                  <c:v>5.0947872587355096</c:v>
                </c:pt>
                <c:pt idx="203">
                  <c:v>5.0947872587355096</c:v>
                </c:pt>
                <c:pt idx="204">
                  <c:v>5.0947872587355096</c:v>
                </c:pt>
                <c:pt idx="205">
                  <c:v>5.0947872587355096</c:v>
                </c:pt>
                <c:pt idx="206">
                  <c:v>4.2087373006945574</c:v>
                </c:pt>
                <c:pt idx="207">
                  <c:v>5.0947872587355096</c:v>
                </c:pt>
                <c:pt idx="208">
                  <c:v>5.0947872587355096</c:v>
                </c:pt>
                <c:pt idx="209">
                  <c:v>5.0947872587355096</c:v>
                </c:pt>
                <c:pt idx="210">
                  <c:v>5.0947872587355096</c:v>
                </c:pt>
                <c:pt idx="211">
                  <c:v>5.0947872587355096</c:v>
                </c:pt>
                <c:pt idx="212">
                  <c:v>5.0947872587355096</c:v>
                </c:pt>
                <c:pt idx="213">
                  <c:v>5.0947872587355096</c:v>
                </c:pt>
                <c:pt idx="214">
                  <c:v>5.0947872587355096</c:v>
                </c:pt>
                <c:pt idx="215">
                  <c:v>5.0947872587355096</c:v>
                </c:pt>
                <c:pt idx="216">
                  <c:v>5.0947872587355096</c:v>
                </c:pt>
                <c:pt idx="217">
                  <c:v>5.0947872587355096</c:v>
                </c:pt>
                <c:pt idx="218">
                  <c:v>5.0947872587355096</c:v>
                </c:pt>
                <c:pt idx="219">
                  <c:v>5.0947872587355096</c:v>
                </c:pt>
                <c:pt idx="220">
                  <c:v>5.0947872587355096</c:v>
                </c:pt>
                <c:pt idx="221">
                  <c:v>5.0947872587355096</c:v>
                </c:pt>
                <c:pt idx="222">
                  <c:v>5.0947872587355096</c:v>
                </c:pt>
                <c:pt idx="223">
                  <c:v>5.0947872587355096</c:v>
                </c:pt>
                <c:pt idx="224">
                  <c:v>5.0947872587355096</c:v>
                </c:pt>
                <c:pt idx="225">
                  <c:v>5.0947872587355096</c:v>
                </c:pt>
                <c:pt idx="226">
                  <c:v>5.0947872587355096</c:v>
                </c:pt>
                <c:pt idx="227">
                  <c:v>5.0947872587355096</c:v>
                </c:pt>
                <c:pt idx="228">
                  <c:v>5.0947872587355096</c:v>
                </c:pt>
                <c:pt idx="229">
                  <c:v>5.0947872587355096</c:v>
                </c:pt>
                <c:pt idx="230">
                  <c:v>5.0947872587355096</c:v>
                </c:pt>
                <c:pt idx="231">
                  <c:v>4.2087373006945574</c:v>
                </c:pt>
                <c:pt idx="232">
                  <c:v>5.0947872587355096</c:v>
                </c:pt>
                <c:pt idx="233">
                  <c:v>5.0947872587355096</c:v>
                </c:pt>
                <c:pt idx="234">
                  <c:v>4.2087373006945574</c:v>
                </c:pt>
                <c:pt idx="235">
                  <c:v>5.0947872587355096</c:v>
                </c:pt>
                <c:pt idx="236">
                  <c:v>5.0947872587355096</c:v>
                </c:pt>
                <c:pt idx="237">
                  <c:v>5.0947872587355096</c:v>
                </c:pt>
                <c:pt idx="238">
                  <c:v>5.0947872587355096</c:v>
                </c:pt>
                <c:pt idx="239">
                  <c:v>5.0947872587355096</c:v>
                </c:pt>
                <c:pt idx="240">
                  <c:v>5.0947872587355096</c:v>
                </c:pt>
                <c:pt idx="241">
                  <c:v>5.0947872587355096</c:v>
                </c:pt>
                <c:pt idx="242">
                  <c:v>5.0947872587355096</c:v>
                </c:pt>
                <c:pt idx="243">
                  <c:v>5.0947872587355096</c:v>
                </c:pt>
                <c:pt idx="244">
                  <c:v>5.0947872587355096</c:v>
                </c:pt>
                <c:pt idx="245">
                  <c:v>5.0947872587355096</c:v>
                </c:pt>
                <c:pt idx="246">
                  <c:v>5.0947872587355096</c:v>
                </c:pt>
                <c:pt idx="247">
                  <c:v>5.0947872587355096</c:v>
                </c:pt>
                <c:pt idx="248">
                  <c:v>5.0947872587355096</c:v>
                </c:pt>
                <c:pt idx="249">
                  <c:v>5.0947872587355096</c:v>
                </c:pt>
                <c:pt idx="250">
                  <c:v>5.0947872587355096</c:v>
                </c:pt>
                <c:pt idx="251">
                  <c:v>5.0947872587355096</c:v>
                </c:pt>
                <c:pt idx="252">
                  <c:v>5.0947872587355096</c:v>
                </c:pt>
                <c:pt idx="253">
                  <c:v>5.0947872587355096</c:v>
                </c:pt>
                <c:pt idx="254">
                  <c:v>5.0947872587355096</c:v>
                </c:pt>
                <c:pt idx="255">
                  <c:v>5.0947872587355096</c:v>
                </c:pt>
                <c:pt idx="256">
                  <c:v>5.0947872587355096</c:v>
                </c:pt>
                <c:pt idx="257">
                  <c:v>5.0947872587355096</c:v>
                </c:pt>
                <c:pt idx="258">
                  <c:v>5.0947872587355096</c:v>
                </c:pt>
                <c:pt idx="259">
                  <c:v>5.0947872587355096</c:v>
                </c:pt>
                <c:pt idx="260">
                  <c:v>5.0947872587355096</c:v>
                </c:pt>
                <c:pt idx="261">
                  <c:v>5.0947872587355096</c:v>
                </c:pt>
                <c:pt idx="262">
                  <c:v>5.0947872587355096</c:v>
                </c:pt>
                <c:pt idx="263">
                  <c:v>5.0947872587355096</c:v>
                </c:pt>
                <c:pt idx="264">
                  <c:v>5.0947872587355096</c:v>
                </c:pt>
                <c:pt idx="265">
                  <c:v>5.0947872587355096</c:v>
                </c:pt>
                <c:pt idx="266">
                  <c:v>5.0947872587355096</c:v>
                </c:pt>
                <c:pt idx="267">
                  <c:v>5.0947872587355096</c:v>
                </c:pt>
                <c:pt idx="268">
                  <c:v>5.0947872587355096</c:v>
                </c:pt>
                <c:pt idx="269">
                  <c:v>5.0947872587355096</c:v>
                </c:pt>
                <c:pt idx="270">
                  <c:v>5.0947872587355096</c:v>
                </c:pt>
                <c:pt idx="271">
                  <c:v>5.0947872587355096</c:v>
                </c:pt>
                <c:pt idx="272">
                  <c:v>5.0947872587355096</c:v>
                </c:pt>
                <c:pt idx="273">
                  <c:v>5.0947872587355096</c:v>
                </c:pt>
                <c:pt idx="274">
                  <c:v>5.0947872587355096</c:v>
                </c:pt>
                <c:pt idx="275">
                  <c:v>5.0947872587355096</c:v>
                </c:pt>
                <c:pt idx="276">
                  <c:v>5.0947872587355096</c:v>
                </c:pt>
                <c:pt idx="277">
                  <c:v>5.0947872587355096</c:v>
                </c:pt>
                <c:pt idx="278">
                  <c:v>5.0947872587355096</c:v>
                </c:pt>
                <c:pt idx="279">
                  <c:v>5.0947872587355096</c:v>
                </c:pt>
                <c:pt idx="280">
                  <c:v>5.0947872587355096</c:v>
                </c:pt>
                <c:pt idx="281">
                  <c:v>5.0947872587355096</c:v>
                </c:pt>
                <c:pt idx="282">
                  <c:v>5.0947872587355096</c:v>
                </c:pt>
                <c:pt idx="283">
                  <c:v>5.0947872587355096</c:v>
                </c:pt>
                <c:pt idx="284">
                  <c:v>5.0947872587355096</c:v>
                </c:pt>
                <c:pt idx="285">
                  <c:v>5.0947872587355096</c:v>
                </c:pt>
                <c:pt idx="286">
                  <c:v>5.0947872587355096</c:v>
                </c:pt>
                <c:pt idx="287">
                  <c:v>5.0947872587355096</c:v>
                </c:pt>
                <c:pt idx="288">
                  <c:v>5.0947872587355096</c:v>
                </c:pt>
                <c:pt idx="289">
                  <c:v>5.0947872587355096</c:v>
                </c:pt>
                <c:pt idx="290">
                  <c:v>5.0947872587355096</c:v>
                </c:pt>
                <c:pt idx="291">
                  <c:v>5.0947872587355096</c:v>
                </c:pt>
                <c:pt idx="292">
                  <c:v>5.0947872587355096</c:v>
                </c:pt>
                <c:pt idx="293">
                  <c:v>5.0947872587355096</c:v>
                </c:pt>
                <c:pt idx="294">
                  <c:v>5.0947872587355096</c:v>
                </c:pt>
                <c:pt idx="295">
                  <c:v>5.0947872587355096</c:v>
                </c:pt>
                <c:pt idx="296">
                  <c:v>5.0947872587355096</c:v>
                </c:pt>
                <c:pt idx="297">
                  <c:v>5.0947872587355096</c:v>
                </c:pt>
                <c:pt idx="298">
                  <c:v>5.0947872587355096</c:v>
                </c:pt>
                <c:pt idx="299">
                  <c:v>5.0947872587355096</c:v>
                </c:pt>
                <c:pt idx="300">
                  <c:v>5.0947872587355096</c:v>
                </c:pt>
                <c:pt idx="301">
                  <c:v>5.0947872587355096</c:v>
                </c:pt>
                <c:pt idx="302">
                  <c:v>5.0947872587355096</c:v>
                </c:pt>
                <c:pt idx="303">
                  <c:v>5.0947872587355096</c:v>
                </c:pt>
                <c:pt idx="304">
                  <c:v>5.0947872587355096</c:v>
                </c:pt>
                <c:pt idx="305">
                  <c:v>5.0947872587355096</c:v>
                </c:pt>
                <c:pt idx="306">
                  <c:v>5.0947872587355096</c:v>
                </c:pt>
                <c:pt idx="307">
                  <c:v>5.0947872587355096</c:v>
                </c:pt>
                <c:pt idx="308">
                  <c:v>5.0947872587355096</c:v>
                </c:pt>
                <c:pt idx="309">
                  <c:v>5.0947872587355096</c:v>
                </c:pt>
                <c:pt idx="310">
                  <c:v>5.0947872587355096</c:v>
                </c:pt>
                <c:pt idx="311">
                  <c:v>5.0947872587355096</c:v>
                </c:pt>
                <c:pt idx="312">
                  <c:v>5.0947872587355096</c:v>
                </c:pt>
                <c:pt idx="313">
                  <c:v>5.0947872587355096</c:v>
                </c:pt>
                <c:pt idx="314">
                  <c:v>5.0947872587355096</c:v>
                </c:pt>
                <c:pt idx="315">
                  <c:v>5.0947872587355096</c:v>
                </c:pt>
                <c:pt idx="316">
                  <c:v>5.0947872587355096</c:v>
                </c:pt>
                <c:pt idx="317">
                  <c:v>5.0947872587355096</c:v>
                </c:pt>
                <c:pt idx="318">
                  <c:v>5.0947872587355096</c:v>
                </c:pt>
                <c:pt idx="319">
                  <c:v>5.0947872587355096</c:v>
                </c:pt>
                <c:pt idx="320">
                  <c:v>5.0947872587355096</c:v>
                </c:pt>
                <c:pt idx="321">
                  <c:v>5.0947872587355096</c:v>
                </c:pt>
                <c:pt idx="322">
                  <c:v>5.0947872587355096</c:v>
                </c:pt>
                <c:pt idx="323">
                  <c:v>5.0947872587355096</c:v>
                </c:pt>
                <c:pt idx="324">
                  <c:v>5.0947872587355096</c:v>
                </c:pt>
                <c:pt idx="325">
                  <c:v>5.0947872587355096</c:v>
                </c:pt>
                <c:pt idx="326">
                  <c:v>5.0947872587355096</c:v>
                </c:pt>
                <c:pt idx="327">
                  <c:v>5.0947872587355096</c:v>
                </c:pt>
                <c:pt idx="328">
                  <c:v>5.0947872587355096</c:v>
                </c:pt>
                <c:pt idx="329">
                  <c:v>5.0947872587355096</c:v>
                </c:pt>
                <c:pt idx="330">
                  <c:v>5.0947872587355096</c:v>
                </c:pt>
                <c:pt idx="331">
                  <c:v>5.0947872587355096</c:v>
                </c:pt>
                <c:pt idx="332">
                  <c:v>5.0947872587355096</c:v>
                </c:pt>
                <c:pt idx="333">
                  <c:v>5.0947872587355096</c:v>
                </c:pt>
                <c:pt idx="334">
                  <c:v>4.2087373006945574</c:v>
                </c:pt>
                <c:pt idx="335">
                  <c:v>5.0947872587355096</c:v>
                </c:pt>
                <c:pt idx="336">
                  <c:v>5.0947872587355096</c:v>
                </c:pt>
                <c:pt idx="337">
                  <c:v>5.0947872587355096</c:v>
                </c:pt>
                <c:pt idx="338">
                  <c:v>5.0947872587355096</c:v>
                </c:pt>
                <c:pt idx="339">
                  <c:v>5.0947872587355096</c:v>
                </c:pt>
                <c:pt idx="340">
                  <c:v>5.0947872587355096</c:v>
                </c:pt>
                <c:pt idx="341">
                  <c:v>5.0947872587355096</c:v>
                </c:pt>
                <c:pt idx="342">
                  <c:v>5.0947872587355096</c:v>
                </c:pt>
                <c:pt idx="343">
                  <c:v>5.0947872587355096</c:v>
                </c:pt>
                <c:pt idx="344">
                  <c:v>5.0947872587355096</c:v>
                </c:pt>
                <c:pt idx="345">
                  <c:v>5.0947872587355096</c:v>
                </c:pt>
                <c:pt idx="346">
                  <c:v>5.0947872587355096</c:v>
                </c:pt>
                <c:pt idx="347">
                  <c:v>5.0947872587355096</c:v>
                </c:pt>
                <c:pt idx="348">
                  <c:v>5.0947872587355096</c:v>
                </c:pt>
                <c:pt idx="349">
                  <c:v>5.0947872587355096</c:v>
                </c:pt>
                <c:pt idx="350">
                  <c:v>5.0947872587355096</c:v>
                </c:pt>
                <c:pt idx="351">
                  <c:v>5.0947872587355096</c:v>
                </c:pt>
                <c:pt idx="352">
                  <c:v>5.0947872587355096</c:v>
                </c:pt>
                <c:pt idx="353">
                  <c:v>5.0947872587355096</c:v>
                </c:pt>
                <c:pt idx="354">
                  <c:v>5.0947872587355096</c:v>
                </c:pt>
                <c:pt idx="355">
                  <c:v>5.0947872587355096</c:v>
                </c:pt>
                <c:pt idx="356">
                  <c:v>5.0947872587355096</c:v>
                </c:pt>
                <c:pt idx="357">
                  <c:v>5.0947872587355096</c:v>
                </c:pt>
                <c:pt idx="358">
                  <c:v>5.0947872587355096</c:v>
                </c:pt>
                <c:pt idx="359">
                  <c:v>5.0947872587355096</c:v>
                </c:pt>
                <c:pt idx="360">
                  <c:v>5.0947872587355096</c:v>
                </c:pt>
                <c:pt idx="361">
                  <c:v>5.0947872587355096</c:v>
                </c:pt>
                <c:pt idx="362">
                  <c:v>5.0947872587355096</c:v>
                </c:pt>
                <c:pt idx="363">
                  <c:v>5.0947872587355096</c:v>
                </c:pt>
                <c:pt idx="364">
                  <c:v>5.0947872587355096</c:v>
                </c:pt>
                <c:pt idx="365">
                  <c:v>5.0947872587355096</c:v>
                </c:pt>
                <c:pt idx="366">
                  <c:v>5.0947872587355096</c:v>
                </c:pt>
                <c:pt idx="367">
                  <c:v>5.0947872587355096</c:v>
                </c:pt>
                <c:pt idx="368">
                  <c:v>5.0947872587355096</c:v>
                </c:pt>
                <c:pt idx="369">
                  <c:v>5.0947872587355096</c:v>
                </c:pt>
                <c:pt idx="370">
                  <c:v>5.0947872587355096</c:v>
                </c:pt>
                <c:pt idx="371">
                  <c:v>5.0947872587355096</c:v>
                </c:pt>
                <c:pt idx="372">
                  <c:v>5.0947872587355096</c:v>
                </c:pt>
                <c:pt idx="373">
                  <c:v>5.0947872587355096</c:v>
                </c:pt>
                <c:pt idx="374">
                  <c:v>5.0947872587355096</c:v>
                </c:pt>
                <c:pt idx="375">
                  <c:v>5.0947872587355096</c:v>
                </c:pt>
                <c:pt idx="376">
                  <c:v>5.0947872587355096</c:v>
                </c:pt>
                <c:pt idx="377">
                  <c:v>5.0947872587355096</c:v>
                </c:pt>
                <c:pt idx="378">
                  <c:v>5.0947872587355096</c:v>
                </c:pt>
                <c:pt idx="379">
                  <c:v>5.0947872587355096</c:v>
                </c:pt>
                <c:pt idx="380">
                  <c:v>5.0947872587355096</c:v>
                </c:pt>
                <c:pt idx="381">
                  <c:v>5.0947872587355096</c:v>
                </c:pt>
                <c:pt idx="382">
                  <c:v>5.0947872587355096</c:v>
                </c:pt>
                <c:pt idx="383">
                  <c:v>5.0947872587355096</c:v>
                </c:pt>
                <c:pt idx="384">
                  <c:v>5.0947872587355096</c:v>
                </c:pt>
                <c:pt idx="385">
                  <c:v>5.0947872587355096</c:v>
                </c:pt>
                <c:pt idx="386">
                  <c:v>5.0947872587355096</c:v>
                </c:pt>
                <c:pt idx="387">
                  <c:v>5.0947872587355096</c:v>
                </c:pt>
                <c:pt idx="388">
                  <c:v>5.0947872587355096</c:v>
                </c:pt>
                <c:pt idx="389">
                  <c:v>5.0947872587355096</c:v>
                </c:pt>
                <c:pt idx="390">
                  <c:v>5.0947872587355096</c:v>
                </c:pt>
                <c:pt idx="391">
                  <c:v>5.0947872587355096</c:v>
                </c:pt>
                <c:pt idx="392">
                  <c:v>5.0947872587355096</c:v>
                </c:pt>
                <c:pt idx="393">
                  <c:v>5.0947872587355096</c:v>
                </c:pt>
                <c:pt idx="394">
                  <c:v>5.0947872587355096</c:v>
                </c:pt>
                <c:pt idx="395">
                  <c:v>5.0947872587355096</c:v>
                </c:pt>
                <c:pt idx="396">
                  <c:v>5.0947872587355096</c:v>
                </c:pt>
                <c:pt idx="397">
                  <c:v>5.0947872587355096</c:v>
                </c:pt>
                <c:pt idx="398">
                  <c:v>5.0947872587355096</c:v>
                </c:pt>
                <c:pt idx="399">
                  <c:v>5.0947872587355096</c:v>
                </c:pt>
                <c:pt idx="400">
                  <c:v>5.0947872587355096</c:v>
                </c:pt>
                <c:pt idx="401">
                  <c:v>5.0947872587355096</c:v>
                </c:pt>
                <c:pt idx="402">
                  <c:v>5.0947872587355096</c:v>
                </c:pt>
                <c:pt idx="403">
                  <c:v>5.0947872587355096</c:v>
                </c:pt>
                <c:pt idx="404">
                  <c:v>5.0947872587355096</c:v>
                </c:pt>
                <c:pt idx="405">
                  <c:v>5.0947872587355096</c:v>
                </c:pt>
                <c:pt idx="406">
                  <c:v>5.0947872587355096</c:v>
                </c:pt>
                <c:pt idx="407">
                  <c:v>5.0947872587355096</c:v>
                </c:pt>
                <c:pt idx="408">
                  <c:v>5.0947872587355096</c:v>
                </c:pt>
                <c:pt idx="409">
                  <c:v>5.0947872587355096</c:v>
                </c:pt>
                <c:pt idx="410">
                  <c:v>5.0947872587355096</c:v>
                </c:pt>
                <c:pt idx="411">
                  <c:v>5.0947872587355096</c:v>
                </c:pt>
                <c:pt idx="412">
                  <c:v>5.0947872587355096</c:v>
                </c:pt>
                <c:pt idx="413">
                  <c:v>5.0947872587355096</c:v>
                </c:pt>
                <c:pt idx="414">
                  <c:v>5.0947872587355096</c:v>
                </c:pt>
                <c:pt idx="415">
                  <c:v>5.0947872587355096</c:v>
                </c:pt>
                <c:pt idx="416">
                  <c:v>5.0947872587355096</c:v>
                </c:pt>
                <c:pt idx="417">
                  <c:v>5.0947872587355096</c:v>
                </c:pt>
                <c:pt idx="418">
                  <c:v>5.0947872587355096</c:v>
                </c:pt>
                <c:pt idx="419">
                  <c:v>5.0947872587355096</c:v>
                </c:pt>
                <c:pt idx="420">
                  <c:v>5.0947872587355096</c:v>
                </c:pt>
                <c:pt idx="421">
                  <c:v>5.0947872587355096</c:v>
                </c:pt>
                <c:pt idx="422">
                  <c:v>5.0947872587355096</c:v>
                </c:pt>
                <c:pt idx="423">
                  <c:v>5.0947872587355096</c:v>
                </c:pt>
                <c:pt idx="424">
                  <c:v>5.0947872587355096</c:v>
                </c:pt>
                <c:pt idx="425">
                  <c:v>5.0947872587355096</c:v>
                </c:pt>
                <c:pt idx="426">
                  <c:v>5.0947872587355096</c:v>
                </c:pt>
                <c:pt idx="427">
                  <c:v>5.0947872587355096</c:v>
                </c:pt>
                <c:pt idx="428">
                  <c:v>5.0947872587355096</c:v>
                </c:pt>
                <c:pt idx="429">
                  <c:v>5.0947872587355096</c:v>
                </c:pt>
                <c:pt idx="430">
                  <c:v>5.0947872587355096</c:v>
                </c:pt>
                <c:pt idx="431">
                  <c:v>5.0947872587355096</c:v>
                </c:pt>
                <c:pt idx="432">
                  <c:v>5.0947872587355096</c:v>
                </c:pt>
                <c:pt idx="433">
                  <c:v>5.0947872587355096</c:v>
                </c:pt>
                <c:pt idx="434">
                  <c:v>5.0947872587355096</c:v>
                </c:pt>
                <c:pt idx="435">
                  <c:v>5.0947872587355096</c:v>
                </c:pt>
                <c:pt idx="436">
                  <c:v>4.2087373006945574</c:v>
                </c:pt>
                <c:pt idx="437">
                  <c:v>5.0947872587355096</c:v>
                </c:pt>
                <c:pt idx="438">
                  <c:v>5.0947872587355096</c:v>
                </c:pt>
                <c:pt idx="439">
                  <c:v>5.0947872587355096</c:v>
                </c:pt>
                <c:pt idx="440">
                  <c:v>4.2087373006945574</c:v>
                </c:pt>
                <c:pt idx="441">
                  <c:v>5.0947872587355096</c:v>
                </c:pt>
                <c:pt idx="442">
                  <c:v>5.0947872587355096</c:v>
                </c:pt>
                <c:pt idx="443">
                  <c:v>5.0947872587355096</c:v>
                </c:pt>
                <c:pt idx="444">
                  <c:v>5.0947872587355096</c:v>
                </c:pt>
                <c:pt idx="445">
                  <c:v>5.0947872587355096</c:v>
                </c:pt>
                <c:pt idx="446">
                  <c:v>5.0947872587355096</c:v>
                </c:pt>
                <c:pt idx="447">
                  <c:v>5.0947872587355096</c:v>
                </c:pt>
                <c:pt idx="448">
                  <c:v>5.0947872587355096</c:v>
                </c:pt>
                <c:pt idx="449">
                  <c:v>5.0947872587355096</c:v>
                </c:pt>
                <c:pt idx="450">
                  <c:v>5.0947872587355096</c:v>
                </c:pt>
                <c:pt idx="451">
                  <c:v>5.0947872587355096</c:v>
                </c:pt>
                <c:pt idx="452">
                  <c:v>5.0947872587355096</c:v>
                </c:pt>
                <c:pt idx="453">
                  <c:v>5.0947872587355096</c:v>
                </c:pt>
                <c:pt idx="454">
                  <c:v>4.2087373006945574</c:v>
                </c:pt>
                <c:pt idx="455">
                  <c:v>5.0947872587355096</c:v>
                </c:pt>
                <c:pt idx="456">
                  <c:v>5.0947872587355096</c:v>
                </c:pt>
                <c:pt idx="457">
                  <c:v>5.0947872587355096</c:v>
                </c:pt>
                <c:pt idx="458">
                  <c:v>5.0947872587355096</c:v>
                </c:pt>
                <c:pt idx="459">
                  <c:v>5.0947872587355096</c:v>
                </c:pt>
                <c:pt idx="460">
                  <c:v>5.0947872587355096</c:v>
                </c:pt>
                <c:pt idx="461">
                  <c:v>5.0947872587355096</c:v>
                </c:pt>
                <c:pt idx="462">
                  <c:v>4.2087373006945574</c:v>
                </c:pt>
                <c:pt idx="463">
                  <c:v>4.2087373006945574</c:v>
                </c:pt>
                <c:pt idx="464">
                  <c:v>5.0947872587355096</c:v>
                </c:pt>
                <c:pt idx="465">
                  <c:v>5.0947872587355096</c:v>
                </c:pt>
                <c:pt idx="466">
                  <c:v>5.0947872587355096</c:v>
                </c:pt>
                <c:pt idx="467">
                  <c:v>5.0947872587355096</c:v>
                </c:pt>
                <c:pt idx="468">
                  <c:v>5.0947872587355096</c:v>
                </c:pt>
                <c:pt idx="469">
                  <c:v>5.0947872587355096</c:v>
                </c:pt>
                <c:pt idx="470">
                  <c:v>5.0947872587355096</c:v>
                </c:pt>
                <c:pt idx="471">
                  <c:v>5.0947872587355096</c:v>
                </c:pt>
                <c:pt idx="472">
                  <c:v>5.0947872587355096</c:v>
                </c:pt>
                <c:pt idx="473">
                  <c:v>5.0947872587355096</c:v>
                </c:pt>
                <c:pt idx="474">
                  <c:v>5.0947872587355096</c:v>
                </c:pt>
                <c:pt idx="475">
                  <c:v>5.0947872587355096</c:v>
                </c:pt>
                <c:pt idx="476">
                  <c:v>5.0947872587355096</c:v>
                </c:pt>
                <c:pt idx="477">
                  <c:v>5.0947872587355096</c:v>
                </c:pt>
                <c:pt idx="478">
                  <c:v>5.0947872587355096</c:v>
                </c:pt>
                <c:pt idx="479">
                  <c:v>5.0947872587355096</c:v>
                </c:pt>
                <c:pt idx="480">
                  <c:v>5.0947872587355096</c:v>
                </c:pt>
                <c:pt idx="481">
                  <c:v>5.0947872587355096</c:v>
                </c:pt>
                <c:pt idx="482">
                  <c:v>5.0947872587355096</c:v>
                </c:pt>
                <c:pt idx="483">
                  <c:v>5.0947872587355096</c:v>
                </c:pt>
                <c:pt idx="484">
                  <c:v>5.0947872587355096</c:v>
                </c:pt>
                <c:pt idx="485">
                  <c:v>5.0947872587355096</c:v>
                </c:pt>
                <c:pt idx="486">
                  <c:v>5.0947872587355096</c:v>
                </c:pt>
                <c:pt idx="487">
                  <c:v>5.0947872587355096</c:v>
                </c:pt>
                <c:pt idx="488">
                  <c:v>5.0947872587355096</c:v>
                </c:pt>
                <c:pt idx="489">
                  <c:v>5.0947872587355096</c:v>
                </c:pt>
                <c:pt idx="490">
                  <c:v>5.0947872587355096</c:v>
                </c:pt>
                <c:pt idx="491">
                  <c:v>5.0947872587355096</c:v>
                </c:pt>
                <c:pt idx="492">
                  <c:v>5.0947872587355096</c:v>
                </c:pt>
                <c:pt idx="493">
                  <c:v>5.0947872587355096</c:v>
                </c:pt>
                <c:pt idx="494">
                  <c:v>5.0947872587355096</c:v>
                </c:pt>
                <c:pt idx="495">
                  <c:v>5.0947872587355096</c:v>
                </c:pt>
                <c:pt idx="496">
                  <c:v>5.0947872587355096</c:v>
                </c:pt>
                <c:pt idx="497">
                  <c:v>5.0947872587355096</c:v>
                </c:pt>
                <c:pt idx="498">
                  <c:v>5.0947872587355096</c:v>
                </c:pt>
                <c:pt idx="499">
                  <c:v>5.0947872587355096</c:v>
                </c:pt>
                <c:pt idx="500">
                  <c:v>5.0947872587355096</c:v>
                </c:pt>
                <c:pt idx="501">
                  <c:v>5.0947872587355096</c:v>
                </c:pt>
                <c:pt idx="502">
                  <c:v>5.0947872587355096</c:v>
                </c:pt>
                <c:pt idx="503">
                  <c:v>5.0947872587355096</c:v>
                </c:pt>
                <c:pt idx="504">
                  <c:v>5.0947872587355096</c:v>
                </c:pt>
                <c:pt idx="505">
                  <c:v>5.0947872587355096</c:v>
                </c:pt>
                <c:pt idx="506">
                  <c:v>5.0947872587355096</c:v>
                </c:pt>
                <c:pt idx="507">
                  <c:v>5.0947872587355096</c:v>
                </c:pt>
                <c:pt idx="508">
                  <c:v>5.0947872587355096</c:v>
                </c:pt>
                <c:pt idx="509">
                  <c:v>5.0947872587355096</c:v>
                </c:pt>
                <c:pt idx="510">
                  <c:v>5.0947872587355096</c:v>
                </c:pt>
                <c:pt idx="511">
                  <c:v>5.0947872587355096</c:v>
                </c:pt>
                <c:pt idx="512">
                  <c:v>5.0947872587355096</c:v>
                </c:pt>
                <c:pt idx="513">
                  <c:v>5.0947872587355096</c:v>
                </c:pt>
                <c:pt idx="514">
                  <c:v>5.0947872587355096</c:v>
                </c:pt>
                <c:pt idx="515">
                  <c:v>5.0947872587355096</c:v>
                </c:pt>
                <c:pt idx="516">
                  <c:v>5.0947872587355096</c:v>
                </c:pt>
                <c:pt idx="517">
                  <c:v>5.0947872587355096</c:v>
                </c:pt>
                <c:pt idx="518">
                  <c:v>5.0947872587355096</c:v>
                </c:pt>
                <c:pt idx="519">
                  <c:v>5.0947872587355096</c:v>
                </c:pt>
                <c:pt idx="520">
                  <c:v>5.0947872587355096</c:v>
                </c:pt>
                <c:pt idx="521">
                  <c:v>4.2087373006945574</c:v>
                </c:pt>
                <c:pt idx="522">
                  <c:v>8.1959621118788739</c:v>
                </c:pt>
                <c:pt idx="523">
                  <c:v>4.2087373006945574</c:v>
                </c:pt>
                <c:pt idx="524">
                  <c:v>4.2087373006945574</c:v>
                </c:pt>
                <c:pt idx="525">
                  <c:v>6.2023497062867161</c:v>
                </c:pt>
                <c:pt idx="526">
                  <c:v>6.2023497062867161</c:v>
                </c:pt>
                <c:pt idx="527">
                  <c:v>5.0947872587355096</c:v>
                </c:pt>
                <c:pt idx="528">
                  <c:v>6.2023497062867161</c:v>
                </c:pt>
                <c:pt idx="529">
                  <c:v>7.088399664327679</c:v>
                </c:pt>
                <c:pt idx="530">
                  <c:v>6.2023497062867161</c:v>
                </c:pt>
                <c:pt idx="531">
                  <c:v>6.2023497062867161</c:v>
                </c:pt>
                <c:pt idx="532">
                  <c:v>6.2023497062867161</c:v>
                </c:pt>
                <c:pt idx="533">
                  <c:v>5.0947872587355096</c:v>
                </c:pt>
                <c:pt idx="534">
                  <c:v>6.2023497062867161</c:v>
                </c:pt>
                <c:pt idx="535">
                  <c:v>6.2023497062867161</c:v>
                </c:pt>
                <c:pt idx="536">
                  <c:v>6.2023497062867161</c:v>
                </c:pt>
                <c:pt idx="537">
                  <c:v>6.2023497062867161</c:v>
                </c:pt>
                <c:pt idx="538">
                  <c:v>6.2023497062867161</c:v>
                </c:pt>
                <c:pt idx="539">
                  <c:v>6.2023497062867161</c:v>
                </c:pt>
                <c:pt idx="540">
                  <c:v>5.0947872587355096</c:v>
                </c:pt>
                <c:pt idx="541">
                  <c:v>5.0947872587355096</c:v>
                </c:pt>
                <c:pt idx="542">
                  <c:v>6.2023497062867161</c:v>
                </c:pt>
                <c:pt idx="543">
                  <c:v>6.2023497062867161</c:v>
                </c:pt>
                <c:pt idx="544">
                  <c:v>6.2023497062867161</c:v>
                </c:pt>
                <c:pt idx="545">
                  <c:v>5.0947872587355096</c:v>
                </c:pt>
                <c:pt idx="546">
                  <c:v>5.0947872587355096</c:v>
                </c:pt>
                <c:pt idx="547">
                  <c:v>5.0947872587355096</c:v>
                </c:pt>
                <c:pt idx="548">
                  <c:v>5.0947872587355096</c:v>
                </c:pt>
                <c:pt idx="549">
                  <c:v>5.0947872587355096</c:v>
                </c:pt>
                <c:pt idx="550">
                  <c:v>5.0947872587355096</c:v>
                </c:pt>
                <c:pt idx="551">
                  <c:v>5.0947872587355096</c:v>
                </c:pt>
                <c:pt idx="552">
                  <c:v>5.0947872587355096</c:v>
                </c:pt>
                <c:pt idx="553">
                  <c:v>5.0947872587355096</c:v>
                </c:pt>
                <c:pt idx="554">
                  <c:v>5.0947872587355096</c:v>
                </c:pt>
                <c:pt idx="555">
                  <c:v>5.0947872587355096</c:v>
                </c:pt>
                <c:pt idx="556">
                  <c:v>5.0947872587355096</c:v>
                </c:pt>
                <c:pt idx="557">
                  <c:v>5.0947872587355096</c:v>
                </c:pt>
                <c:pt idx="558">
                  <c:v>5.0947872587355096</c:v>
                </c:pt>
                <c:pt idx="559">
                  <c:v>5.0947872587355096</c:v>
                </c:pt>
                <c:pt idx="560">
                  <c:v>5.0947872587355096</c:v>
                </c:pt>
                <c:pt idx="561">
                  <c:v>5.0947872587355096</c:v>
                </c:pt>
                <c:pt idx="562">
                  <c:v>5.0947872587355096</c:v>
                </c:pt>
                <c:pt idx="563">
                  <c:v>5.0947872587355096</c:v>
                </c:pt>
                <c:pt idx="564">
                  <c:v>5.0947872587355096</c:v>
                </c:pt>
                <c:pt idx="565">
                  <c:v>5.0947872587355096</c:v>
                </c:pt>
                <c:pt idx="566">
                  <c:v>5.0947872587355096</c:v>
                </c:pt>
                <c:pt idx="567">
                  <c:v>5.0947872587355096</c:v>
                </c:pt>
                <c:pt idx="568">
                  <c:v>5.0947872587355096</c:v>
                </c:pt>
                <c:pt idx="569">
                  <c:v>5.0947872587355096</c:v>
                </c:pt>
                <c:pt idx="570">
                  <c:v>5.0947872587355096</c:v>
                </c:pt>
                <c:pt idx="571">
                  <c:v>5.0947872587355096</c:v>
                </c:pt>
                <c:pt idx="572">
                  <c:v>5.0947872587355096</c:v>
                </c:pt>
                <c:pt idx="573">
                  <c:v>5.0947872587355096</c:v>
                </c:pt>
                <c:pt idx="574">
                  <c:v>5.0947872587355096</c:v>
                </c:pt>
                <c:pt idx="575">
                  <c:v>5.0947872587355096</c:v>
                </c:pt>
                <c:pt idx="576">
                  <c:v>5.0947872587355096</c:v>
                </c:pt>
                <c:pt idx="577">
                  <c:v>5.0947872587355096</c:v>
                </c:pt>
                <c:pt idx="578">
                  <c:v>5.0947872587355096</c:v>
                </c:pt>
                <c:pt idx="579">
                  <c:v>6.2023497062867161</c:v>
                </c:pt>
                <c:pt idx="580">
                  <c:v>5.0947872587355096</c:v>
                </c:pt>
                <c:pt idx="581">
                  <c:v>5.0947872587355096</c:v>
                </c:pt>
                <c:pt idx="582">
                  <c:v>5.0947872587355096</c:v>
                </c:pt>
                <c:pt idx="583">
                  <c:v>5.0947872587355096</c:v>
                </c:pt>
                <c:pt idx="584">
                  <c:v>5.0947872587355096</c:v>
                </c:pt>
                <c:pt idx="585">
                  <c:v>5.0947872587355096</c:v>
                </c:pt>
                <c:pt idx="586">
                  <c:v>5.0947872587355096</c:v>
                </c:pt>
                <c:pt idx="587">
                  <c:v>5.0947872587355096</c:v>
                </c:pt>
                <c:pt idx="588">
                  <c:v>5.0947872587355096</c:v>
                </c:pt>
                <c:pt idx="589">
                  <c:v>5.0947872587355096</c:v>
                </c:pt>
                <c:pt idx="590">
                  <c:v>5.0947872587355096</c:v>
                </c:pt>
                <c:pt idx="591">
                  <c:v>6.2023497062867161</c:v>
                </c:pt>
                <c:pt idx="592">
                  <c:v>6.2023497062867161</c:v>
                </c:pt>
                <c:pt idx="593">
                  <c:v>6.2023497062867161</c:v>
                </c:pt>
                <c:pt idx="594">
                  <c:v>5.0947872587355096</c:v>
                </c:pt>
                <c:pt idx="595">
                  <c:v>5.0947872587355096</c:v>
                </c:pt>
                <c:pt idx="596">
                  <c:v>5.0947872587355096</c:v>
                </c:pt>
                <c:pt idx="597">
                  <c:v>5.0947872587355096</c:v>
                </c:pt>
                <c:pt idx="598">
                  <c:v>5.0947872587355096</c:v>
                </c:pt>
                <c:pt idx="599">
                  <c:v>5.0947872587355096</c:v>
                </c:pt>
                <c:pt idx="600">
                  <c:v>5.0947872587355096</c:v>
                </c:pt>
                <c:pt idx="601">
                  <c:v>5.0947872587355096</c:v>
                </c:pt>
                <c:pt idx="602">
                  <c:v>5.0947872587355096</c:v>
                </c:pt>
                <c:pt idx="603">
                  <c:v>5.0947872587355096</c:v>
                </c:pt>
                <c:pt idx="604">
                  <c:v>5.0947872587355096</c:v>
                </c:pt>
                <c:pt idx="605">
                  <c:v>5.0947872587355096</c:v>
                </c:pt>
                <c:pt idx="606">
                  <c:v>5.0947872587355096</c:v>
                </c:pt>
                <c:pt idx="607">
                  <c:v>5.0947872587355096</c:v>
                </c:pt>
                <c:pt idx="608">
                  <c:v>5.0947872587355096</c:v>
                </c:pt>
                <c:pt idx="609">
                  <c:v>5.0947872587355096</c:v>
                </c:pt>
                <c:pt idx="610">
                  <c:v>5.0947872587355096</c:v>
                </c:pt>
                <c:pt idx="611">
                  <c:v>8.1959621118788739</c:v>
                </c:pt>
                <c:pt idx="612">
                  <c:v>6.2023497062867161</c:v>
                </c:pt>
                <c:pt idx="613">
                  <c:v>5.0947872587355096</c:v>
                </c:pt>
                <c:pt idx="614">
                  <c:v>5.0947872587355096</c:v>
                </c:pt>
                <c:pt idx="615">
                  <c:v>5.0947872587355096</c:v>
                </c:pt>
                <c:pt idx="616">
                  <c:v>6.2023497062867161</c:v>
                </c:pt>
                <c:pt idx="617">
                  <c:v>6.2023497062867161</c:v>
                </c:pt>
                <c:pt idx="618">
                  <c:v>5.0947872587355096</c:v>
                </c:pt>
                <c:pt idx="619">
                  <c:v>4.2087373006945574</c:v>
                </c:pt>
                <c:pt idx="620">
                  <c:v>9.3035245594300768</c:v>
                </c:pt>
                <c:pt idx="621">
                  <c:v>5.0947872587355096</c:v>
                </c:pt>
                <c:pt idx="622">
                  <c:v>5.0947872587355096</c:v>
                </c:pt>
                <c:pt idx="623">
                  <c:v>4.2087373006945574</c:v>
                </c:pt>
                <c:pt idx="624">
                  <c:v>4.2087373006945574</c:v>
                </c:pt>
                <c:pt idx="625">
                  <c:v>5.0947872587355096</c:v>
                </c:pt>
                <c:pt idx="626">
                  <c:v>6.2023497062867161</c:v>
                </c:pt>
                <c:pt idx="627">
                  <c:v>7.088399664327679</c:v>
                </c:pt>
                <c:pt idx="628">
                  <c:v>7.088399664327679</c:v>
                </c:pt>
                <c:pt idx="629">
                  <c:v>5.0947872587355096</c:v>
                </c:pt>
                <c:pt idx="630">
                  <c:v>5.0947872587355096</c:v>
                </c:pt>
                <c:pt idx="631">
                  <c:v>5.0947872587355096</c:v>
                </c:pt>
                <c:pt idx="632">
                  <c:v>5.0947872587355096</c:v>
                </c:pt>
                <c:pt idx="633">
                  <c:v>5.0947872587355096</c:v>
                </c:pt>
                <c:pt idx="634">
                  <c:v>5.0947872587355096</c:v>
                </c:pt>
                <c:pt idx="635">
                  <c:v>5.0947872587355096</c:v>
                </c:pt>
                <c:pt idx="636">
                  <c:v>5.0947872587355096</c:v>
                </c:pt>
                <c:pt idx="637">
                  <c:v>6.2023497062867161</c:v>
                </c:pt>
                <c:pt idx="638">
                  <c:v>6.2023497062867161</c:v>
                </c:pt>
                <c:pt idx="639">
                  <c:v>5.0947872587355096</c:v>
                </c:pt>
                <c:pt idx="640">
                  <c:v>5.0947872587355096</c:v>
                </c:pt>
                <c:pt idx="641">
                  <c:v>5.0947872587355096</c:v>
                </c:pt>
                <c:pt idx="642">
                  <c:v>6.2023497062867161</c:v>
                </c:pt>
                <c:pt idx="643">
                  <c:v>5.0947872587355096</c:v>
                </c:pt>
                <c:pt idx="644">
                  <c:v>5.0947872587355096</c:v>
                </c:pt>
                <c:pt idx="645">
                  <c:v>5.0947872587355096</c:v>
                </c:pt>
                <c:pt idx="646">
                  <c:v>5.0947872587355096</c:v>
                </c:pt>
                <c:pt idx="647">
                  <c:v>6.2023497062867161</c:v>
                </c:pt>
                <c:pt idx="648">
                  <c:v>5.0947872587355096</c:v>
                </c:pt>
                <c:pt idx="649">
                  <c:v>5.0947872587355096</c:v>
                </c:pt>
                <c:pt idx="650">
                  <c:v>5.0947872587355096</c:v>
                </c:pt>
                <c:pt idx="651">
                  <c:v>5.0947872587355096</c:v>
                </c:pt>
                <c:pt idx="652">
                  <c:v>5.0947872587355096</c:v>
                </c:pt>
                <c:pt idx="653">
                  <c:v>5.0947872587355096</c:v>
                </c:pt>
                <c:pt idx="654">
                  <c:v>5.0947872587355096</c:v>
                </c:pt>
                <c:pt idx="655">
                  <c:v>5.0947872587355096</c:v>
                </c:pt>
                <c:pt idx="656">
                  <c:v>6.2023497062867161</c:v>
                </c:pt>
                <c:pt idx="657">
                  <c:v>5.0947872587355096</c:v>
                </c:pt>
                <c:pt idx="658">
                  <c:v>5.0947872587355096</c:v>
                </c:pt>
                <c:pt idx="659">
                  <c:v>5.0947872587355096</c:v>
                </c:pt>
                <c:pt idx="660">
                  <c:v>5.0947872587355096</c:v>
                </c:pt>
                <c:pt idx="661">
                  <c:v>5.0947872587355096</c:v>
                </c:pt>
                <c:pt idx="662">
                  <c:v>5.0947872587355096</c:v>
                </c:pt>
                <c:pt idx="663">
                  <c:v>5.0947872587355096</c:v>
                </c:pt>
                <c:pt idx="664">
                  <c:v>5.0947872587355096</c:v>
                </c:pt>
                <c:pt idx="665">
                  <c:v>5.0947872587355096</c:v>
                </c:pt>
                <c:pt idx="666">
                  <c:v>5.0947872587355096</c:v>
                </c:pt>
                <c:pt idx="667">
                  <c:v>5.0947872587355096</c:v>
                </c:pt>
                <c:pt idx="668">
                  <c:v>5.0947872587355096</c:v>
                </c:pt>
                <c:pt idx="669">
                  <c:v>5.0947872587355096</c:v>
                </c:pt>
                <c:pt idx="670">
                  <c:v>5.0947872587355096</c:v>
                </c:pt>
                <c:pt idx="671">
                  <c:v>5.0947872587355096</c:v>
                </c:pt>
                <c:pt idx="672">
                  <c:v>5.0947872587355096</c:v>
                </c:pt>
                <c:pt idx="673">
                  <c:v>5.0947872587355096</c:v>
                </c:pt>
                <c:pt idx="674">
                  <c:v>5.0947872587355096</c:v>
                </c:pt>
                <c:pt idx="675">
                  <c:v>5.0947872587355096</c:v>
                </c:pt>
                <c:pt idx="676">
                  <c:v>5.0947872587355096</c:v>
                </c:pt>
                <c:pt idx="677">
                  <c:v>5.0947872587355096</c:v>
                </c:pt>
                <c:pt idx="678">
                  <c:v>5.0947872587355096</c:v>
                </c:pt>
                <c:pt idx="679">
                  <c:v>5.0947872587355096</c:v>
                </c:pt>
                <c:pt idx="680">
                  <c:v>5.0947872587355096</c:v>
                </c:pt>
                <c:pt idx="681">
                  <c:v>5.0947872587355096</c:v>
                </c:pt>
                <c:pt idx="682">
                  <c:v>5.0947872587355096</c:v>
                </c:pt>
                <c:pt idx="683">
                  <c:v>5.0947872587355096</c:v>
                </c:pt>
                <c:pt idx="684">
                  <c:v>5.0947872587355096</c:v>
                </c:pt>
                <c:pt idx="685">
                  <c:v>5.0947872587355096</c:v>
                </c:pt>
                <c:pt idx="686">
                  <c:v>5.0947872587355096</c:v>
                </c:pt>
                <c:pt idx="687">
                  <c:v>5.0947872587355096</c:v>
                </c:pt>
                <c:pt idx="688">
                  <c:v>5.0947872587355096</c:v>
                </c:pt>
                <c:pt idx="689">
                  <c:v>5.0947872587355096</c:v>
                </c:pt>
                <c:pt idx="690">
                  <c:v>5.0947872587355096</c:v>
                </c:pt>
                <c:pt idx="691">
                  <c:v>5.0947872587355096</c:v>
                </c:pt>
                <c:pt idx="692">
                  <c:v>5.0947872587355096</c:v>
                </c:pt>
                <c:pt idx="693">
                  <c:v>5.0947872587355096</c:v>
                </c:pt>
                <c:pt idx="694">
                  <c:v>5.0947872587355096</c:v>
                </c:pt>
                <c:pt idx="695">
                  <c:v>5.0947872587355096</c:v>
                </c:pt>
                <c:pt idx="696">
                  <c:v>5.0947872587355096</c:v>
                </c:pt>
                <c:pt idx="697">
                  <c:v>5.0947872587355096</c:v>
                </c:pt>
                <c:pt idx="698">
                  <c:v>5.0947872587355096</c:v>
                </c:pt>
                <c:pt idx="699">
                  <c:v>5.0947872587355096</c:v>
                </c:pt>
                <c:pt idx="700">
                  <c:v>5.0947872587355096</c:v>
                </c:pt>
                <c:pt idx="701">
                  <c:v>5.0947872587355096</c:v>
                </c:pt>
                <c:pt idx="702">
                  <c:v>6.2023497062867161</c:v>
                </c:pt>
                <c:pt idx="703">
                  <c:v>6.2023497062867161</c:v>
                </c:pt>
                <c:pt idx="704">
                  <c:v>5.0947872587355096</c:v>
                </c:pt>
                <c:pt idx="705">
                  <c:v>5.0947872587355096</c:v>
                </c:pt>
                <c:pt idx="706">
                  <c:v>5.0947872587355096</c:v>
                </c:pt>
                <c:pt idx="707">
                  <c:v>6.2023497062867161</c:v>
                </c:pt>
                <c:pt idx="708">
                  <c:v>6.2023497062867161</c:v>
                </c:pt>
                <c:pt idx="709">
                  <c:v>5.0947872587355096</c:v>
                </c:pt>
                <c:pt idx="710">
                  <c:v>5.0947872587355096</c:v>
                </c:pt>
                <c:pt idx="711">
                  <c:v>5.0947872587355096</c:v>
                </c:pt>
                <c:pt idx="712">
                  <c:v>5.0947872587355096</c:v>
                </c:pt>
                <c:pt idx="713">
                  <c:v>6.2023497062867161</c:v>
                </c:pt>
                <c:pt idx="714">
                  <c:v>6.2023497062867161</c:v>
                </c:pt>
                <c:pt idx="715">
                  <c:v>5.0947872587355096</c:v>
                </c:pt>
                <c:pt idx="716">
                  <c:v>5.0947872587355096</c:v>
                </c:pt>
                <c:pt idx="717">
                  <c:v>6.2023497062867161</c:v>
                </c:pt>
                <c:pt idx="718">
                  <c:v>5.0947872587355096</c:v>
                </c:pt>
                <c:pt idx="719">
                  <c:v>5.0947872587355096</c:v>
                </c:pt>
                <c:pt idx="720">
                  <c:v>6.2023497062867161</c:v>
                </c:pt>
                <c:pt idx="721">
                  <c:v>6.2023497062867161</c:v>
                </c:pt>
                <c:pt idx="722">
                  <c:v>5.0947872587355096</c:v>
                </c:pt>
                <c:pt idx="723">
                  <c:v>5.0947872587355096</c:v>
                </c:pt>
                <c:pt idx="724">
                  <c:v>5.0947872587355096</c:v>
                </c:pt>
                <c:pt idx="725">
                  <c:v>5.0947872587355096</c:v>
                </c:pt>
                <c:pt idx="726">
                  <c:v>5.0947872587355096</c:v>
                </c:pt>
                <c:pt idx="727">
                  <c:v>5.0947872587355096</c:v>
                </c:pt>
                <c:pt idx="728">
                  <c:v>5.0947872587355096</c:v>
                </c:pt>
                <c:pt idx="729">
                  <c:v>5.0947872587355096</c:v>
                </c:pt>
                <c:pt idx="730">
                  <c:v>5.0947872587355096</c:v>
                </c:pt>
                <c:pt idx="731">
                  <c:v>5.0947872587355096</c:v>
                </c:pt>
                <c:pt idx="732">
                  <c:v>5.0947872587355096</c:v>
                </c:pt>
                <c:pt idx="733">
                  <c:v>5.0947872587355096</c:v>
                </c:pt>
                <c:pt idx="734">
                  <c:v>5.0947872587355096</c:v>
                </c:pt>
                <c:pt idx="735">
                  <c:v>5.0947872587355096</c:v>
                </c:pt>
                <c:pt idx="736">
                  <c:v>5.0947872587355096</c:v>
                </c:pt>
                <c:pt idx="737">
                  <c:v>5.0947872587355096</c:v>
                </c:pt>
                <c:pt idx="738">
                  <c:v>5.0947872587355096</c:v>
                </c:pt>
                <c:pt idx="739">
                  <c:v>5.0947872587355096</c:v>
                </c:pt>
                <c:pt idx="740">
                  <c:v>5.0947872587355096</c:v>
                </c:pt>
                <c:pt idx="741">
                  <c:v>5.0947872587355096</c:v>
                </c:pt>
                <c:pt idx="742">
                  <c:v>6.2023497062867161</c:v>
                </c:pt>
                <c:pt idx="743">
                  <c:v>6.2023497062867161</c:v>
                </c:pt>
                <c:pt idx="744">
                  <c:v>7.088399664327679</c:v>
                </c:pt>
                <c:pt idx="745">
                  <c:v>5.0947872587355096</c:v>
                </c:pt>
                <c:pt idx="746">
                  <c:v>5.0947872587355096</c:v>
                </c:pt>
                <c:pt idx="747">
                  <c:v>6.2023497062867161</c:v>
                </c:pt>
                <c:pt idx="748">
                  <c:v>5.0947872587355096</c:v>
                </c:pt>
                <c:pt idx="749">
                  <c:v>5.0947872587355096</c:v>
                </c:pt>
                <c:pt idx="750">
                  <c:v>5.0947872587355096</c:v>
                </c:pt>
                <c:pt idx="751">
                  <c:v>5.0947872587355096</c:v>
                </c:pt>
                <c:pt idx="752">
                  <c:v>5.0947872587355096</c:v>
                </c:pt>
                <c:pt idx="753">
                  <c:v>5.0947872587355096</c:v>
                </c:pt>
                <c:pt idx="754">
                  <c:v>6.2023497062867161</c:v>
                </c:pt>
                <c:pt idx="755">
                  <c:v>6.2023497062867161</c:v>
                </c:pt>
                <c:pt idx="756">
                  <c:v>7.088399664327679</c:v>
                </c:pt>
                <c:pt idx="757">
                  <c:v>6.2023497062867161</c:v>
                </c:pt>
                <c:pt idx="758">
                  <c:v>6.2023497062867161</c:v>
                </c:pt>
                <c:pt idx="759">
                  <c:v>6.2023497062867161</c:v>
                </c:pt>
                <c:pt idx="760">
                  <c:v>6.2023497062867161</c:v>
                </c:pt>
                <c:pt idx="761">
                  <c:v>6.2023497062867161</c:v>
                </c:pt>
                <c:pt idx="762">
                  <c:v>6.2023497062867161</c:v>
                </c:pt>
                <c:pt idx="763">
                  <c:v>6.2023497062867161</c:v>
                </c:pt>
                <c:pt idx="764">
                  <c:v>6.2023497062867161</c:v>
                </c:pt>
                <c:pt idx="765">
                  <c:v>6.2023497062867161</c:v>
                </c:pt>
                <c:pt idx="766">
                  <c:v>5.0947872587355096</c:v>
                </c:pt>
                <c:pt idx="767">
                  <c:v>6.2023497062867161</c:v>
                </c:pt>
                <c:pt idx="768">
                  <c:v>9.3035245594300768</c:v>
                </c:pt>
                <c:pt idx="769">
                  <c:v>6.2023497062867161</c:v>
                </c:pt>
                <c:pt idx="770">
                  <c:v>4.2087373006945574</c:v>
                </c:pt>
                <c:pt idx="771">
                  <c:v>5.0947872587355096</c:v>
                </c:pt>
                <c:pt idx="772">
                  <c:v>5.0947872587355096</c:v>
                </c:pt>
                <c:pt idx="773">
                  <c:v>5.0947872587355096</c:v>
                </c:pt>
                <c:pt idx="774">
                  <c:v>5.0947872587355096</c:v>
                </c:pt>
                <c:pt idx="775">
                  <c:v>8.1959621118788739</c:v>
                </c:pt>
                <c:pt idx="776">
                  <c:v>6.2023497062867161</c:v>
                </c:pt>
                <c:pt idx="777">
                  <c:v>5.0947872587355096</c:v>
                </c:pt>
                <c:pt idx="778">
                  <c:v>5.0947872587355096</c:v>
                </c:pt>
                <c:pt idx="779">
                  <c:v>5.0947872587355096</c:v>
                </c:pt>
                <c:pt idx="780">
                  <c:v>5.0947872587355096</c:v>
                </c:pt>
                <c:pt idx="781">
                  <c:v>8.1959621118788739</c:v>
                </c:pt>
                <c:pt idx="782">
                  <c:v>5.0947872587355096</c:v>
                </c:pt>
                <c:pt idx="783">
                  <c:v>5.0947872587355096</c:v>
                </c:pt>
                <c:pt idx="784">
                  <c:v>5.0947872587355096</c:v>
                </c:pt>
                <c:pt idx="785">
                  <c:v>5.0947872587355096</c:v>
                </c:pt>
                <c:pt idx="786">
                  <c:v>5.0947872587355096</c:v>
                </c:pt>
                <c:pt idx="787">
                  <c:v>5.0947872587355096</c:v>
                </c:pt>
                <c:pt idx="788">
                  <c:v>7.088399664327679</c:v>
                </c:pt>
                <c:pt idx="789">
                  <c:v>6.2023497062867161</c:v>
                </c:pt>
                <c:pt idx="790">
                  <c:v>5.0947872587355096</c:v>
                </c:pt>
                <c:pt idx="791">
                  <c:v>5.0947872587355096</c:v>
                </c:pt>
                <c:pt idx="792">
                  <c:v>5.0947872587355096</c:v>
                </c:pt>
                <c:pt idx="793">
                  <c:v>5.0947872587355096</c:v>
                </c:pt>
                <c:pt idx="794">
                  <c:v>6.2023497062867161</c:v>
                </c:pt>
                <c:pt idx="795">
                  <c:v>5.0947872587355096</c:v>
                </c:pt>
                <c:pt idx="796">
                  <c:v>5.0947872587355096</c:v>
                </c:pt>
                <c:pt idx="797">
                  <c:v>5.0947872587355096</c:v>
                </c:pt>
                <c:pt idx="798">
                  <c:v>6.2023497062867161</c:v>
                </c:pt>
                <c:pt idx="799">
                  <c:v>5.0947872587355096</c:v>
                </c:pt>
                <c:pt idx="800">
                  <c:v>5.0947872587355096</c:v>
                </c:pt>
                <c:pt idx="801">
                  <c:v>5.0947872587355096</c:v>
                </c:pt>
                <c:pt idx="802">
                  <c:v>5.0947872587355096</c:v>
                </c:pt>
                <c:pt idx="803">
                  <c:v>6.2023497062867161</c:v>
                </c:pt>
                <c:pt idx="804">
                  <c:v>5.0947872587355096</c:v>
                </c:pt>
                <c:pt idx="805">
                  <c:v>6.2023497062867161</c:v>
                </c:pt>
                <c:pt idx="806">
                  <c:v>5.0947872587355096</c:v>
                </c:pt>
                <c:pt idx="807">
                  <c:v>5.0947872587355096</c:v>
                </c:pt>
                <c:pt idx="808">
                  <c:v>5.0947872587355096</c:v>
                </c:pt>
                <c:pt idx="809">
                  <c:v>5.0947872587355096</c:v>
                </c:pt>
                <c:pt idx="810">
                  <c:v>5.0947872587355096</c:v>
                </c:pt>
                <c:pt idx="811">
                  <c:v>5.0947872587355096</c:v>
                </c:pt>
                <c:pt idx="812">
                  <c:v>5.0947872587355096</c:v>
                </c:pt>
                <c:pt idx="813">
                  <c:v>7.088399664327679</c:v>
                </c:pt>
                <c:pt idx="814">
                  <c:v>6.2023497062867161</c:v>
                </c:pt>
                <c:pt idx="815">
                  <c:v>6.2023497062867161</c:v>
                </c:pt>
                <c:pt idx="816">
                  <c:v>5.0947872587355096</c:v>
                </c:pt>
                <c:pt idx="817">
                  <c:v>5.0947872587355096</c:v>
                </c:pt>
                <c:pt idx="818">
                  <c:v>5.0947872587355096</c:v>
                </c:pt>
                <c:pt idx="819">
                  <c:v>5.0947872587355096</c:v>
                </c:pt>
                <c:pt idx="820">
                  <c:v>5.0947872587355096</c:v>
                </c:pt>
                <c:pt idx="821">
                  <c:v>5.0947872587355096</c:v>
                </c:pt>
                <c:pt idx="822">
                  <c:v>5.0947872587355096</c:v>
                </c:pt>
                <c:pt idx="823">
                  <c:v>5.0947872587355096</c:v>
                </c:pt>
                <c:pt idx="824">
                  <c:v>5.0947872587355096</c:v>
                </c:pt>
                <c:pt idx="825">
                  <c:v>5.0947872587355096</c:v>
                </c:pt>
                <c:pt idx="826">
                  <c:v>5.0947872587355096</c:v>
                </c:pt>
                <c:pt idx="827">
                  <c:v>5.0947872587355096</c:v>
                </c:pt>
                <c:pt idx="828">
                  <c:v>5.0947872587355096</c:v>
                </c:pt>
                <c:pt idx="829">
                  <c:v>5.0947872587355096</c:v>
                </c:pt>
                <c:pt idx="830">
                  <c:v>5.0947872587355096</c:v>
                </c:pt>
                <c:pt idx="831">
                  <c:v>5.0947872587355096</c:v>
                </c:pt>
                <c:pt idx="832">
                  <c:v>5.0947872587355096</c:v>
                </c:pt>
                <c:pt idx="833">
                  <c:v>5.0947872587355096</c:v>
                </c:pt>
                <c:pt idx="834">
                  <c:v>5.0947872587355096</c:v>
                </c:pt>
                <c:pt idx="835">
                  <c:v>5.0947872587355096</c:v>
                </c:pt>
                <c:pt idx="836">
                  <c:v>5.0947872587355096</c:v>
                </c:pt>
                <c:pt idx="837">
                  <c:v>5.0947872587355096</c:v>
                </c:pt>
                <c:pt idx="838">
                  <c:v>5.0947872587355096</c:v>
                </c:pt>
                <c:pt idx="839">
                  <c:v>5.0947872587355096</c:v>
                </c:pt>
                <c:pt idx="840">
                  <c:v>5.0947872587355096</c:v>
                </c:pt>
                <c:pt idx="841">
                  <c:v>5.0947872587355096</c:v>
                </c:pt>
                <c:pt idx="842">
                  <c:v>5.0947872587355096</c:v>
                </c:pt>
                <c:pt idx="843">
                  <c:v>5.0947872587355096</c:v>
                </c:pt>
                <c:pt idx="844">
                  <c:v>5.0947872587355096</c:v>
                </c:pt>
                <c:pt idx="845">
                  <c:v>5.0947872587355096</c:v>
                </c:pt>
                <c:pt idx="846">
                  <c:v>5.0947872587355096</c:v>
                </c:pt>
                <c:pt idx="847">
                  <c:v>5.0947872587355096</c:v>
                </c:pt>
                <c:pt idx="848">
                  <c:v>7.088399664327679</c:v>
                </c:pt>
                <c:pt idx="849">
                  <c:v>6.2023497062867161</c:v>
                </c:pt>
                <c:pt idx="850">
                  <c:v>5.0947872587355096</c:v>
                </c:pt>
                <c:pt idx="851">
                  <c:v>7.088399664327679</c:v>
                </c:pt>
                <c:pt idx="852">
                  <c:v>5.0947872587355096</c:v>
                </c:pt>
                <c:pt idx="853">
                  <c:v>6.2023497062867161</c:v>
                </c:pt>
                <c:pt idx="854">
                  <c:v>5.0947872587355096</c:v>
                </c:pt>
                <c:pt idx="855">
                  <c:v>6.2023497062867161</c:v>
                </c:pt>
                <c:pt idx="856">
                  <c:v>6.2023497062867161</c:v>
                </c:pt>
                <c:pt idx="857">
                  <c:v>6.2023497062867161</c:v>
                </c:pt>
                <c:pt idx="858">
                  <c:v>5.0947872587355096</c:v>
                </c:pt>
                <c:pt idx="859">
                  <c:v>5.0947872587355096</c:v>
                </c:pt>
                <c:pt idx="860">
                  <c:v>5.0947872587355096</c:v>
                </c:pt>
                <c:pt idx="861">
                  <c:v>5.0947872587355096</c:v>
                </c:pt>
                <c:pt idx="862">
                  <c:v>5.0947872587355096</c:v>
                </c:pt>
                <c:pt idx="863">
                  <c:v>5.0947872587355096</c:v>
                </c:pt>
                <c:pt idx="864">
                  <c:v>5.0947872587355096</c:v>
                </c:pt>
                <c:pt idx="865">
                  <c:v>11.297136965022236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4468736"/>
        <c:axId val="118177792"/>
      </c:scatterChart>
      <c:valAx>
        <c:axId val="11446873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</a:t>
                </a:r>
                <a:r>
                  <a:rPr lang="en-US" sz="1400" dirty="0"/>
                  <a:t>injected</a:t>
                </a:r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177792"/>
        <c:crosses val="autoZero"/>
        <c:crossBetween val="midCat"/>
      </c:valAx>
      <c:valAx>
        <c:axId val="118177792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Apparent viscosity 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446873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'[checking foam recovery aft oil recovery by foam.xlsx]A90FSV'!$P$4:$P$869</c:f>
              <c:numCache>
                <c:formatCode>General</c:formatCode>
                <c:ptCount val="86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10.501071428571413</c:v>
                </c:pt>
                <c:pt idx="730">
                  <c:v>10.515476190476189</c:v>
                </c:pt>
                <c:pt idx="731">
                  <c:v>10.52988095238096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10.745952380952371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10.817976190476188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10.962023809523815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11.178095238095244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11.278928571428564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11.322142857142868</c:v>
                </c:pt>
                <c:pt idx="787">
                  <c:v>11.336547619047634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11.379761904761912</c:v>
                </c:pt>
                <c:pt idx="791">
                  <c:v>11.394166666666672</c:v>
                </c:pt>
                <c:pt idx="792">
                  <c:v>11.408571428571415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11.451785714285723</c:v>
                </c:pt>
                <c:pt idx="796">
                  <c:v>11.466190476190475</c:v>
                </c:pt>
                <c:pt idx="797">
                  <c:v>11.480595238095253</c:v>
                </c:pt>
                <c:pt idx="798">
                  <c:v>11.495000000000006</c:v>
                </c:pt>
                <c:pt idx="799">
                  <c:v>11.509404761904769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11.552619047619055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11.639047619047627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11.711071428571412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11.783095238095246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11.855119047619056</c:v>
                </c:pt>
                <c:pt idx="824">
                  <c:v>11.869523809523818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11.912738095238101</c:v>
                </c:pt>
                <c:pt idx="828">
                  <c:v>11.927142857142865</c:v>
                </c:pt>
                <c:pt idx="829">
                  <c:v>11.941547619047627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11.999166666666673</c:v>
                </c:pt>
                <c:pt idx="834">
                  <c:v>12.013571428571419</c:v>
                </c:pt>
                <c:pt idx="835">
                  <c:v>12.027976190476183</c:v>
                </c:pt>
                <c:pt idx="836">
                  <c:v>12.042380952380952</c:v>
                </c:pt>
                <c:pt idx="837">
                  <c:v>12.056785714285725</c:v>
                </c:pt>
                <c:pt idx="838">
                  <c:v>12.07119047619047</c:v>
                </c:pt>
                <c:pt idx="839">
                  <c:v>12.085595238095253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12.287261904761897</c:v>
                </c:pt>
                <c:pt idx="854">
                  <c:v>12.301666666666675</c:v>
                </c:pt>
                <c:pt idx="855">
                  <c:v>12.316071428571419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12.359285714285726</c:v>
                </c:pt>
                <c:pt idx="859">
                  <c:v>12.373690476190475</c:v>
                </c:pt>
                <c:pt idx="860">
                  <c:v>12.388095238095252</c:v>
                </c:pt>
                <c:pt idx="861">
                  <c:v>12.402500000000007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12.445714285714294</c:v>
                </c:pt>
                <c:pt idx="865">
                  <c:v>12.460119047619052</c:v>
                </c:pt>
              </c:numCache>
            </c:numRef>
          </c:xVal>
          <c:yVal>
            <c:numRef>
              <c:f>'[checking foam recovery aft oil recovery by foam.xlsx]A90FSV'!$F$4:$F$869</c:f>
              <c:numCache>
                <c:formatCode>General</c:formatCode>
                <c:ptCount val="866"/>
                <c:pt idx="0">
                  <c:v>0</c:v>
                </c:pt>
                <c:pt idx="1">
                  <c:v>0</c:v>
                </c:pt>
                <c:pt idx="2">
                  <c:v>0.13</c:v>
                </c:pt>
                <c:pt idx="3">
                  <c:v>0.13</c:v>
                </c:pt>
                <c:pt idx="4">
                  <c:v>0.19</c:v>
                </c:pt>
                <c:pt idx="5">
                  <c:v>0.21000000000000013</c:v>
                </c:pt>
                <c:pt idx="6">
                  <c:v>0.2400000000000001</c:v>
                </c:pt>
                <c:pt idx="7">
                  <c:v>0.2400000000000001</c:v>
                </c:pt>
                <c:pt idx="8">
                  <c:v>0.2400000000000001</c:v>
                </c:pt>
                <c:pt idx="9">
                  <c:v>0.21000000000000013</c:v>
                </c:pt>
                <c:pt idx="10">
                  <c:v>0.17</c:v>
                </c:pt>
                <c:pt idx="11">
                  <c:v>0.14000000000000001</c:v>
                </c:pt>
                <c:pt idx="12">
                  <c:v>0.15000000000000013</c:v>
                </c:pt>
                <c:pt idx="13">
                  <c:v>0.12000000000000002</c:v>
                </c:pt>
                <c:pt idx="14">
                  <c:v>0.10999999999999999</c:v>
                </c:pt>
                <c:pt idx="15">
                  <c:v>0.10999999999999999</c:v>
                </c:pt>
                <c:pt idx="16">
                  <c:v>0.1</c:v>
                </c:pt>
                <c:pt idx="17">
                  <c:v>0.1</c:v>
                </c:pt>
                <c:pt idx="18">
                  <c:v>0.1</c:v>
                </c:pt>
                <c:pt idx="19">
                  <c:v>0.1</c:v>
                </c:pt>
                <c:pt idx="20">
                  <c:v>0.1</c:v>
                </c:pt>
                <c:pt idx="21">
                  <c:v>0.10999999999999999</c:v>
                </c:pt>
                <c:pt idx="22">
                  <c:v>9.0000000000000024E-2</c:v>
                </c:pt>
                <c:pt idx="23">
                  <c:v>9.0000000000000024E-2</c:v>
                </c:pt>
                <c:pt idx="24">
                  <c:v>8.0000000000000043E-2</c:v>
                </c:pt>
                <c:pt idx="25">
                  <c:v>0.1</c:v>
                </c:pt>
                <c:pt idx="26">
                  <c:v>9.0000000000000024E-2</c:v>
                </c:pt>
                <c:pt idx="27">
                  <c:v>9.0000000000000024E-2</c:v>
                </c:pt>
                <c:pt idx="28">
                  <c:v>9.0000000000000024E-2</c:v>
                </c:pt>
                <c:pt idx="29">
                  <c:v>0.10999999999999999</c:v>
                </c:pt>
                <c:pt idx="30">
                  <c:v>9.0000000000000024E-2</c:v>
                </c:pt>
                <c:pt idx="31">
                  <c:v>0.1</c:v>
                </c:pt>
                <c:pt idx="32">
                  <c:v>8.0000000000000043E-2</c:v>
                </c:pt>
                <c:pt idx="33">
                  <c:v>8.0000000000000043E-2</c:v>
                </c:pt>
                <c:pt idx="34">
                  <c:v>9.0000000000000024E-2</c:v>
                </c:pt>
                <c:pt idx="35">
                  <c:v>7.0000000000000021E-2</c:v>
                </c:pt>
                <c:pt idx="36">
                  <c:v>9.0000000000000024E-2</c:v>
                </c:pt>
                <c:pt idx="37">
                  <c:v>0.1</c:v>
                </c:pt>
                <c:pt idx="38">
                  <c:v>9.0000000000000024E-2</c:v>
                </c:pt>
                <c:pt idx="39">
                  <c:v>8.0000000000000043E-2</c:v>
                </c:pt>
                <c:pt idx="40">
                  <c:v>7.0000000000000021E-2</c:v>
                </c:pt>
                <c:pt idx="41">
                  <c:v>8.0000000000000043E-2</c:v>
                </c:pt>
                <c:pt idx="42">
                  <c:v>9.0000000000000024E-2</c:v>
                </c:pt>
                <c:pt idx="43">
                  <c:v>8.0000000000000043E-2</c:v>
                </c:pt>
                <c:pt idx="44">
                  <c:v>8.0000000000000043E-2</c:v>
                </c:pt>
                <c:pt idx="45">
                  <c:v>8.0000000000000043E-2</c:v>
                </c:pt>
                <c:pt idx="46">
                  <c:v>8.0000000000000043E-2</c:v>
                </c:pt>
                <c:pt idx="47">
                  <c:v>8.0000000000000043E-2</c:v>
                </c:pt>
                <c:pt idx="48">
                  <c:v>8.0000000000000043E-2</c:v>
                </c:pt>
                <c:pt idx="49">
                  <c:v>9.0000000000000024E-2</c:v>
                </c:pt>
                <c:pt idx="50">
                  <c:v>8.0000000000000043E-2</c:v>
                </c:pt>
                <c:pt idx="51">
                  <c:v>8.0000000000000043E-2</c:v>
                </c:pt>
                <c:pt idx="52">
                  <c:v>9.0000000000000024E-2</c:v>
                </c:pt>
                <c:pt idx="53">
                  <c:v>7.0000000000000021E-2</c:v>
                </c:pt>
                <c:pt idx="54">
                  <c:v>8.0000000000000043E-2</c:v>
                </c:pt>
                <c:pt idx="55">
                  <c:v>8.0000000000000043E-2</c:v>
                </c:pt>
                <c:pt idx="56">
                  <c:v>6.0000000000000032E-2</c:v>
                </c:pt>
                <c:pt idx="57">
                  <c:v>6.0000000000000032E-2</c:v>
                </c:pt>
                <c:pt idx="58">
                  <c:v>6.0000000000000032E-2</c:v>
                </c:pt>
                <c:pt idx="59">
                  <c:v>0.05</c:v>
                </c:pt>
                <c:pt idx="60">
                  <c:v>0.05</c:v>
                </c:pt>
                <c:pt idx="61">
                  <c:v>0.05</c:v>
                </c:pt>
                <c:pt idx="62">
                  <c:v>6.0000000000000032E-2</c:v>
                </c:pt>
                <c:pt idx="63">
                  <c:v>0.05</c:v>
                </c:pt>
                <c:pt idx="64">
                  <c:v>0.05</c:v>
                </c:pt>
                <c:pt idx="65">
                  <c:v>7.0000000000000021E-2</c:v>
                </c:pt>
                <c:pt idx="66">
                  <c:v>6.0000000000000032E-2</c:v>
                </c:pt>
                <c:pt idx="67">
                  <c:v>6.0000000000000032E-2</c:v>
                </c:pt>
                <c:pt idx="68">
                  <c:v>7.0000000000000021E-2</c:v>
                </c:pt>
                <c:pt idx="69">
                  <c:v>6.0000000000000032E-2</c:v>
                </c:pt>
                <c:pt idx="70">
                  <c:v>6.0000000000000032E-2</c:v>
                </c:pt>
                <c:pt idx="71">
                  <c:v>6.0000000000000032E-2</c:v>
                </c:pt>
                <c:pt idx="72">
                  <c:v>0.05</c:v>
                </c:pt>
                <c:pt idx="73">
                  <c:v>7.0000000000000021E-2</c:v>
                </c:pt>
                <c:pt idx="74">
                  <c:v>6.0000000000000032E-2</c:v>
                </c:pt>
                <c:pt idx="75">
                  <c:v>6.0000000000000032E-2</c:v>
                </c:pt>
                <c:pt idx="76">
                  <c:v>7.0000000000000021E-2</c:v>
                </c:pt>
                <c:pt idx="77">
                  <c:v>8.0000000000000043E-2</c:v>
                </c:pt>
                <c:pt idx="78">
                  <c:v>7.0000000000000021E-2</c:v>
                </c:pt>
                <c:pt idx="79">
                  <c:v>8.0000000000000043E-2</c:v>
                </c:pt>
                <c:pt idx="80">
                  <c:v>8.0000000000000043E-2</c:v>
                </c:pt>
                <c:pt idx="81">
                  <c:v>8.0000000000000043E-2</c:v>
                </c:pt>
                <c:pt idx="82">
                  <c:v>8.0000000000000043E-2</c:v>
                </c:pt>
                <c:pt idx="83">
                  <c:v>8.0000000000000043E-2</c:v>
                </c:pt>
                <c:pt idx="84">
                  <c:v>8.0000000000000043E-2</c:v>
                </c:pt>
                <c:pt idx="85">
                  <c:v>7.0000000000000021E-2</c:v>
                </c:pt>
                <c:pt idx="86">
                  <c:v>7.0000000000000021E-2</c:v>
                </c:pt>
                <c:pt idx="87">
                  <c:v>7.0000000000000021E-2</c:v>
                </c:pt>
                <c:pt idx="88">
                  <c:v>6.0000000000000032E-2</c:v>
                </c:pt>
                <c:pt idx="89">
                  <c:v>8.0000000000000043E-2</c:v>
                </c:pt>
                <c:pt idx="90">
                  <c:v>7.0000000000000021E-2</c:v>
                </c:pt>
                <c:pt idx="91">
                  <c:v>8.0000000000000043E-2</c:v>
                </c:pt>
                <c:pt idx="92">
                  <c:v>8.0000000000000043E-2</c:v>
                </c:pt>
                <c:pt idx="93">
                  <c:v>8.0000000000000043E-2</c:v>
                </c:pt>
                <c:pt idx="94">
                  <c:v>9.0000000000000024E-2</c:v>
                </c:pt>
                <c:pt idx="95">
                  <c:v>9.0000000000000024E-2</c:v>
                </c:pt>
                <c:pt idx="96">
                  <c:v>9.0000000000000024E-2</c:v>
                </c:pt>
                <c:pt idx="97">
                  <c:v>9.0000000000000024E-2</c:v>
                </c:pt>
                <c:pt idx="98">
                  <c:v>8.0000000000000043E-2</c:v>
                </c:pt>
                <c:pt idx="99">
                  <c:v>8.0000000000000043E-2</c:v>
                </c:pt>
                <c:pt idx="100">
                  <c:v>8.0000000000000043E-2</c:v>
                </c:pt>
                <c:pt idx="101">
                  <c:v>8.0000000000000043E-2</c:v>
                </c:pt>
                <c:pt idx="102">
                  <c:v>8.0000000000000043E-2</c:v>
                </c:pt>
                <c:pt idx="103">
                  <c:v>9.0000000000000024E-2</c:v>
                </c:pt>
                <c:pt idx="104">
                  <c:v>8.0000000000000043E-2</c:v>
                </c:pt>
                <c:pt idx="105">
                  <c:v>9.0000000000000024E-2</c:v>
                </c:pt>
                <c:pt idx="106">
                  <c:v>8.0000000000000043E-2</c:v>
                </c:pt>
                <c:pt idx="107">
                  <c:v>8.0000000000000043E-2</c:v>
                </c:pt>
                <c:pt idx="108">
                  <c:v>8.0000000000000043E-2</c:v>
                </c:pt>
                <c:pt idx="109">
                  <c:v>8.0000000000000043E-2</c:v>
                </c:pt>
                <c:pt idx="110">
                  <c:v>8.0000000000000043E-2</c:v>
                </c:pt>
                <c:pt idx="111">
                  <c:v>8.0000000000000043E-2</c:v>
                </c:pt>
                <c:pt idx="112">
                  <c:v>7.0000000000000021E-2</c:v>
                </c:pt>
                <c:pt idx="113">
                  <c:v>6.0000000000000032E-2</c:v>
                </c:pt>
                <c:pt idx="114">
                  <c:v>8.0000000000000043E-2</c:v>
                </c:pt>
                <c:pt idx="115">
                  <c:v>7.0000000000000021E-2</c:v>
                </c:pt>
                <c:pt idx="116">
                  <c:v>7.0000000000000021E-2</c:v>
                </c:pt>
                <c:pt idx="117">
                  <c:v>7.0000000000000021E-2</c:v>
                </c:pt>
                <c:pt idx="118">
                  <c:v>6.0000000000000032E-2</c:v>
                </c:pt>
                <c:pt idx="119">
                  <c:v>7.0000000000000021E-2</c:v>
                </c:pt>
                <c:pt idx="120">
                  <c:v>8.0000000000000043E-2</c:v>
                </c:pt>
                <c:pt idx="121">
                  <c:v>8.0000000000000043E-2</c:v>
                </c:pt>
                <c:pt idx="122">
                  <c:v>8.0000000000000043E-2</c:v>
                </c:pt>
                <c:pt idx="123">
                  <c:v>7.0000000000000021E-2</c:v>
                </c:pt>
                <c:pt idx="124">
                  <c:v>8.0000000000000043E-2</c:v>
                </c:pt>
                <c:pt idx="125">
                  <c:v>8.0000000000000043E-2</c:v>
                </c:pt>
                <c:pt idx="126">
                  <c:v>8.0000000000000043E-2</c:v>
                </c:pt>
                <c:pt idx="127">
                  <c:v>9.0000000000000024E-2</c:v>
                </c:pt>
                <c:pt idx="128">
                  <c:v>8.0000000000000043E-2</c:v>
                </c:pt>
                <c:pt idx="129">
                  <c:v>8.0000000000000043E-2</c:v>
                </c:pt>
                <c:pt idx="130">
                  <c:v>8.0000000000000043E-2</c:v>
                </c:pt>
                <c:pt idx="131">
                  <c:v>8.0000000000000043E-2</c:v>
                </c:pt>
                <c:pt idx="132">
                  <c:v>8.0000000000000043E-2</c:v>
                </c:pt>
                <c:pt idx="133">
                  <c:v>7.0000000000000021E-2</c:v>
                </c:pt>
                <c:pt idx="134">
                  <c:v>8.0000000000000043E-2</c:v>
                </c:pt>
                <c:pt idx="135">
                  <c:v>8.0000000000000043E-2</c:v>
                </c:pt>
                <c:pt idx="136">
                  <c:v>8.0000000000000043E-2</c:v>
                </c:pt>
                <c:pt idx="137">
                  <c:v>8.0000000000000043E-2</c:v>
                </c:pt>
                <c:pt idx="138">
                  <c:v>8.0000000000000043E-2</c:v>
                </c:pt>
                <c:pt idx="139">
                  <c:v>8.0000000000000043E-2</c:v>
                </c:pt>
                <c:pt idx="140">
                  <c:v>9.0000000000000024E-2</c:v>
                </c:pt>
                <c:pt idx="141">
                  <c:v>7.0000000000000021E-2</c:v>
                </c:pt>
                <c:pt idx="142">
                  <c:v>8.0000000000000043E-2</c:v>
                </c:pt>
                <c:pt idx="143">
                  <c:v>8.0000000000000043E-2</c:v>
                </c:pt>
                <c:pt idx="144">
                  <c:v>6.0000000000000032E-2</c:v>
                </c:pt>
                <c:pt idx="145">
                  <c:v>8.0000000000000043E-2</c:v>
                </c:pt>
                <c:pt idx="146">
                  <c:v>8.0000000000000043E-2</c:v>
                </c:pt>
                <c:pt idx="147">
                  <c:v>7.0000000000000021E-2</c:v>
                </c:pt>
                <c:pt idx="148">
                  <c:v>8.0000000000000043E-2</c:v>
                </c:pt>
                <c:pt idx="149">
                  <c:v>7.0000000000000021E-2</c:v>
                </c:pt>
                <c:pt idx="150">
                  <c:v>7.0000000000000021E-2</c:v>
                </c:pt>
                <c:pt idx="151">
                  <c:v>6.0000000000000032E-2</c:v>
                </c:pt>
                <c:pt idx="152">
                  <c:v>8.0000000000000043E-2</c:v>
                </c:pt>
                <c:pt idx="153">
                  <c:v>8.0000000000000043E-2</c:v>
                </c:pt>
                <c:pt idx="154">
                  <c:v>8.0000000000000043E-2</c:v>
                </c:pt>
                <c:pt idx="155">
                  <c:v>9.0000000000000024E-2</c:v>
                </c:pt>
                <c:pt idx="156">
                  <c:v>9.0000000000000024E-2</c:v>
                </c:pt>
                <c:pt idx="157">
                  <c:v>8.0000000000000043E-2</c:v>
                </c:pt>
                <c:pt idx="158">
                  <c:v>8.0000000000000043E-2</c:v>
                </c:pt>
                <c:pt idx="159">
                  <c:v>9.0000000000000024E-2</c:v>
                </c:pt>
                <c:pt idx="160">
                  <c:v>0.1</c:v>
                </c:pt>
                <c:pt idx="161">
                  <c:v>9.0000000000000024E-2</c:v>
                </c:pt>
                <c:pt idx="162">
                  <c:v>0.1</c:v>
                </c:pt>
                <c:pt idx="163">
                  <c:v>0.10999999999999999</c:v>
                </c:pt>
                <c:pt idx="164">
                  <c:v>0.13</c:v>
                </c:pt>
                <c:pt idx="165">
                  <c:v>0.13</c:v>
                </c:pt>
                <c:pt idx="166">
                  <c:v>0.12000000000000002</c:v>
                </c:pt>
                <c:pt idx="167">
                  <c:v>0.13</c:v>
                </c:pt>
                <c:pt idx="168">
                  <c:v>0.14000000000000001</c:v>
                </c:pt>
                <c:pt idx="169">
                  <c:v>0.14000000000000001</c:v>
                </c:pt>
                <c:pt idx="170">
                  <c:v>0.14000000000000001</c:v>
                </c:pt>
                <c:pt idx="171">
                  <c:v>0.15000000000000013</c:v>
                </c:pt>
                <c:pt idx="172">
                  <c:v>0.16000000000000003</c:v>
                </c:pt>
                <c:pt idx="173">
                  <c:v>0.16000000000000003</c:v>
                </c:pt>
                <c:pt idx="174">
                  <c:v>0.16000000000000003</c:v>
                </c:pt>
                <c:pt idx="175">
                  <c:v>0.17</c:v>
                </c:pt>
                <c:pt idx="176">
                  <c:v>0.16000000000000003</c:v>
                </c:pt>
                <c:pt idx="177">
                  <c:v>0.19</c:v>
                </c:pt>
                <c:pt idx="178">
                  <c:v>0.1800000000000001</c:v>
                </c:pt>
                <c:pt idx="179">
                  <c:v>0.19</c:v>
                </c:pt>
                <c:pt idx="180">
                  <c:v>0.1800000000000001</c:v>
                </c:pt>
                <c:pt idx="181">
                  <c:v>0.2</c:v>
                </c:pt>
                <c:pt idx="182">
                  <c:v>0.19</c:v>
                </c:pt>
                <c:pt idx="183">
                  <c:v>0.2</c:v>
                </c:pt>
                <c:pt idx="184">
                  <c:v>0.21000000000000013</c:v>
                </c:pt>
                <c:pt idx="185">
                  <c:v>0.22000000000000003</c:v>
                </c:pt>
                <c:pt idx="186">
                  <c:v>0.21000000000000013</c:v>
                </c:pt>
                <c:pt idx="187">
                  <c:v>0.22000000000000003</c:v>
                </c:pt>
                <c:pt idx="188">
                  <c:v>0.23</c:v>
                </c:pt>
                <c:pt idx="189">
                  <c:v>0.23</c:v>
                </c:pt>
                <c:pt idx="190">
                  <c:v>0.2400000000000001</c:v>
                </c:pt>
                <c:pt idx="191">
                  <c:v>0.2400000000000001</c:v>
                </c:pt>
                <c:pt idx="192">
                  <c:v>0.25</c:v>
                </c:pt>
                <c:pt idx="193">
                  <c:v>0.2400000000000001</c:v>
                </c:pt>
                <c:pt idx="194">
                  <c:v>0.23</c:v>
                </c:pt>
                <c:pt idx="195">
                  <c:v>0.22000000000000003</c:v>
                </c:pt>
                <c:pt idx="196">
                  <c:v>0.2400000000000001</c:v>
                </c:pt>
                <c:pt idx="197">
                  <c:v>0.23</c:v>
                </c:pt>
                <c:pt idx="198">
                  <c:v>0.2400000000000001</c:v>
                </c:pt>
                <c:pt idx="199">
                  <c:v>0.2400000000000001</c:v>
                </c:pt>
                <c:pt idx="200">
                  <c:v>0.23</c:v>
                </c:pt>
                <c:pt idx="201">
                  <c:v>0.2400000000000001</c:v>
                </c:pt>
                <c:pt idx="202">
                  <c:v>0.25</c:v>
                </c:pt>
                <c:pt idx="203">
                  <c:v>0.2400000000000001</c:v>
                </c:pt>
                <c:pt idx="204">
                  <c:v>0.25</c:v>
                </c:pt>
                <c:pt idx="205">
                  <c:v>0.27</c:v>
                </c:pt>
                <c:pt idx="206">
                  <c:v>0.25</c:v>
                </c:pt>
                <c:pt idx="207">
                  <c:v>0.27</c:v>
                </c:pt>
                <c:pt idx="208">
                  <c:v>0.27</c:v>
                </c:pt>
                <c:pt idx="209">
                  <c:v>0.28000000000000008</c:v>
                </c:pt>
                <c:pt idx="210">
                  <c:v>0.27</c:v>
                </c:pt>
                <c:pt idx="211">
                  <c:v>0.2900000000000002</c:v>
                </c:pt>
                <c:pt idx="212">
                  <c:v>0.27</c:v>
                </c:pt>
                <c:pt idx="213">
                  <c:v>0.26</c:v>
                </c:pt>
                <c:pt idx="214">
                  <c:v>0.25</c:v>
                </c:pt>
                <c:pt idx="215">
                  <c:v>0.25</c:v>
                </c:pt>
                <c:pt idx="216">
                  <c:v>0.27</c:v>
                </c:pt>
                <c:pt idx="217">
                  <c:v>0.27</c:v>
                </c:pt>
                <c:pt idx="218">
                  <c:v>0.27</c:v>
                </c:pt>
                <c:pt idx="219">
                  <c:v>0.27</c:v>
                </c:pt>
                <c:pt idx="220">
                  <c:v>0.27</c:v>
                </c:pt>
                <c:pt idx="221">
                  <c:v>0.26</c:v>
                </c:pt>
                <c:pt idx="222">
                  <c:v>0.26</c:v>
                </c:pt>
                <c:pt idx="223">
                  <c:v>0.25</c:v>
                </c:pt>
                <c:pt idx="224">
                  <c:v>0.26</c:v>
                </c:pt>
                <c:pt idx="225">
                  <c:v>0.25</c:v>
                </c:pt>
                <c:pt idx="226">
                  <c:v>0.27</c:v>
                </c:pt>
                <c:pt idx="227">
                  <c:v>0.25</c:v>
                </c:pt>
                <c:pt idx="228">
                  <c:v>0.25</c:v>
                </c:pt>
                <c:pt idx="229">
                  <c:v>0.27</c:v>
                </c:pt>
                <c:pt idx="230">
                  <c:v>0.25</c:v>
                </c:pt>
                <c:pt idx="231">
                  <c:v>0.25</c:v>
                </c:pt>
                <c:pt idx="232">
                  <c:v>0.25</c:v>
                </c:pt>
                <c:pt idx="233">
                  <c:v>0.25</c:v>
                </c:pt>
                <c:pt idx="234">
                  <c:v>0.26</c:v>
                </c:pt>
                <c:pt idx="235">
                  <c:v>0.25</c:v>
                </c:pt>
                <c:pt idx="236">
                  <c:v>0.2400000000000001</c:v>
                </c:pt>
                <c:pt idx="237">
                  <c:v>0.25</c:v>
                </c:pt>
                <c:pt idx="238">
                  <c:v>0.25</c:v>
                </c:pt>
                <c:pt idx="239">
                  <c:v>0.25</c:v>
                </c:pt>
                <c:pt idx="240">
                  <c:v>0.2400000000000001</c:v>
                </c:pt>
                <c:pt idx="241">
                  <c:v>0.25</c:v>
                </c:pt>
                <c:pt idx="242">
                  <c:v>0.2400000000000001</c:v>
                </c:pt>
                <c:pt idx="243">
                  <c:v>0.2400000000000001</c:v>
                </c:pt>
                <c:pt idx="244">
                  <c:v>0.2400000000000001</c:v>
                </c:pt>
                <c:pt idx="245">
                  <c:v>0.2400000000000001</c:v>
                </c:pt>
                <c:pt idx="246">
                  <c:v>0.2400000000000001</c:v>
                </c:pt>
                <c:pt idx="247">
                  <c:v>0.2400000000000001</c:v>
                </c:pt>
                <c:pt idx="248">
                  <c:v>0.23</c:v>
                </c:pt>
                <c:pt idx="249">
                  <c:v>0.2400000000000001</c:v>
                </c:pt>
                <c:pt idx="250">
                  <c:v>0.23</c:v>
                </c:pt>
                <c:pt idx="251">
                  <c:v>0.23</c:v>
                </c:pt>
                <c:pt idx="252">
                  <c:v>0.22000000000000003</c:v>
                </c:pt>
                <c:pt idx="253">
                  <c:v>0.23</c:v>
                </c:pt>
                <c:pt idx="254">
                  <c:v>0.23</c:v>
                </c:pt>
                <c:pt idx="255">
                  <c:v>0.22000000000000003</c:v>
                </c:pt>
                <c:pt idx="256">
                  <c:v>0.23</c:v>
                </c:pt>
                <c:pt idx="257">
                  <c:v>0.21000000000000013</c:v>
                </c:pt>
                <c:pt idx="258">
                  <c:v>0.23</c:v>
                </c:pt>
                <c:pt idx="259">
                  <c:v>0.23</c:v>
                </c:pt>
                <c:pt idx="260">
                  <c:v>0.22000000000000003</c:v>
                </c:pt>
                <c:pt idx="261">
                  <c:v>0.22000000000000003</c:v>
                </c:pt>
                <c:pt idx="262">
                  <c:v>0.21000000000000013</c:v>
                </c:pt>
                <c:pt idx="263">
                  <c:v>0.22000000000000003</c:v>
                </c:pt>
                <c:pt idx="264">
                  <c:v>0.22000000000000003</c:v>
                </c:pt>
                <c:pt idx="265">
                  <c:v>0.21000000000000013</c:v>
                </c:pt>
                <c:pt idx="266">
                  <c:v>0.22000000000000003</c:v>
                </c:pt>
                <c:pt idx="267">
                  <c:v>0.22000000000000003</c:v>
                </c:pt>
                <c:pt idx="268">
                  <c:v>0.22000000000000003</c:v>
                </c:pt>
                <c:pt idx="269">
                  <c:v>0.21000000000000013</c:v>
                </c:pt>
                <c:pt idx="270">
                  <c:v>0.21000000000000013</c:v>
                </c:pt>
                <c:pt idx="271">
                  <c:v>0.2</c:v>
                </c:pt>
                <c:pt idx="272">
                  <c:v>0.21000000000000013</c:v>
                </c:pt>
                <c:pt idx="273">
                  <c:v>0.21000000000000013</c:v>
                </c:pt>
                <c:pt idx="274">
                  <c:v>0.2</c:v>
                </c:pt>
                <c:pt idx="275">
                  <c:v>0.2</c:v>
                </c:pt>
                <c:pt idx="276">
                  <c:v>0.2</c:v>
                </c:pt>
                <c:pt idx="277">
                  <c:v>0.2</c:v>
                </c:pt>
                <c:pt idx="278">
                  <c:v>0.2</c:v>
                </c:pt>
                <c:pt idx="279">
                  <c:v>0.2</c:v>
                </c:pt>
                <c:pt idx="280">
                  <c:v>0.2</c:v>
                </c:pt>
                <c:pt idx="281">
                  <c:v>0.2</c:v>
                </c:pt>
                <c:pt idx="282">
                  <c:v>0.2</c:v>
                </c:pt>
                <c:pt idx="283">
                  <c:v>0.2</c:v>
                </c:pt>
                <c:pt idx="284">
                  <c:v>0.2</c:v>
                </c:pt>
                <c:pt idx="285">
                  <c:v>0.21000000000000013</c:v>
                </c:pt>
                <c:pt idx="286">
                  <c:v>0.21000000000000013</c:v>
                </c:pt>
                <c:pt idx="287">
                  <c:v>0.21000000000000013</c:v>
                </c:pt>
                <c:pt idx="288">
                  <c:v>0.2</c:v>
                </c:pt>
                <c:pt idx="289">
                  <c:v>0.2</c:v>
                </c:pt>
                <c:pt idx="290">
                  <c:v>0.21000000000000013</c:v>
                </c:pt>
                <c:pt idx="291">
                  <c:v>0.21000000000000013</c:v>
                </c:pt>
                <c:pt idx="292">
                  <c:v>0.2</c:v>
                </c:pt>
                <c:pt idx="293">
                  <c:v>0.19</c:v>
                </c:pt>
                <c:pt idx="294">
                  <c:v>0.2</c:v>
                </c:pt>
                <c:pt idx="295">
                  <c:v>0.21000000000000013</c:v>
                </c:pt>
                <c:pt idx="296">
                  <c:v>0.2</c:v>
                </c:pt>
                <c:pt idx="297">
                  <c:v>0.19</c:v>
                </c:pt>
                <c:pt idx="298">
                  <c:v>0.21000000000000013</c:v>
                </c:pt>
                <c:pt idx="299">
                  <c:v>0.2</c:v>
                </c:pt>
                <c:pt idx="300">
                  <c:v>0.19</c:v>
                </c:pt>
                <c:pt idx="301">
                  <c:v>0.2</c:v>
                </c:pt>
                <c:pt idx="302">
                  <c:v>0.2</c:v>
                </c:pt>
                <c:pt idx="303">
                  <c:v>0.2</c:v>
                </c:pt>
                <c:pt idx="304">
                  <c:v>0.2</c:v>
                </c:pt>
                <c:pt idx="305">
                  <c:v>0.2</c:v>
                </c:pt>
                <c:pt idx="306">
                  <c:v>0.2</c:v>
                </c:pt>
                <c:pt idx="307">
                  <c:v>0.2</c:v>
                </c:pt>
                <c:pt idx="308">
                  <c:v>0.2</c:v>
                </c:pt>
                <c:pt idx="309">
                  <c:v>0.2</c:v>
                </c:pt>
                <c:pt idx="310">
                  <c:v>0.2</c:v>
                </c:pt>
                <c:pt idx="311">
                  <c:v>0.2</c:v>
                </c:pt>
                <c:pt idx="312">
                  <c:v>0.2</c:v>
                </c:pt>
                <c:pt idx="313">
                  <c:v>0.2</c:v>
                </c:pt>
                <c:pt idx="314">
                  <c:v>0.2</c:v>
                </c:pt>
                <c:pt idx="315">
                  <c:v>0.19</c:v>
                </c:pt>
                <c:pt idx="316">
                  <c:v>0.2</c:v>
                </c:pt>
                <c:pt idx="317">
                  <c:v>0.2</c:v>
                </c:pt>
                <c:pt idx="318">
                  <c:v>0.2</c:v>
                </c:pt>
                <c:pt idx="319">
                  <c:v>0.19</c:v>
                </c:pt>
                <c:pt idx="320">
                  <c:v>0.19</c:v>
                </c:pt>
                <c:pt idx="321">
                  <c:v>0.19</c:v>
                </c:pt>
                <c:pt idx="322">
                  <c:v>0.19</c:v>
                </c:pt>
                <c:pt idx="323">
                  <c:v>0.19</c:v>
                </c:pt>
                <c:pt idx="324">
                  <c:v>0.2</c:v>
                </c:pt>
                <c:pt idx="325">
                  <c:v>0.19</c:v>
                </c:pt>
                <c:pt idx="326">
                  <c:v>0.21000000000000013</c:v>
                </c:pt>
                <c:pt idx="327">
                  <c:v>0.19</c:v>
                </c:pt>
                <c:pt idx="328">
                  <c:v>0.19</c:v>
                </c:pt>
                <c:pt idx="329">
                  <c:v>0.19</c:v>
                </c:pt>
                <c:pt idx="330">
                  <c:v>0.19</c:v>
                </c:pt>
                <c:pt idx="331">
                  <c:v>0.19</c:v>
                </c:pt>
                <c:pt idx="332">
                  <c:v>0.19</c:v>
                </c:pt>
                <c:pt idx="333">
                  <c:v>0.1800000000000001</c:v>
                </c:pt>
                <c:pt idx="334">
                  <c:v>0.19</c:v>
                </c:pt>
                <c:pt idx="335">
                  <c:v>0.1800000000000001</c:v>
                </c:pt>
                <c:pt idx="336">
                  <c:v>0.1800000000000001</c:v>
                </c:pt>
                <c:pt idx="337">
                  <c:v>0.17</c:v>
                </c:pt>
                <c:pt idx="338">
                  <c:v>0.2</c:v>
                </c:pt>
                <c:pt idx="339">
                  <c:v>0.16000000000000003</c:v>
                </c:pt>
                <c:pt idx="340">
                  <c:v>0.1800000000000001</c:v>
                </c:pt>
                <c:pt idx="341">
                  <c:v>0.17</c:v>
                </c:pt>
                <c:pt idx="342">
                  <c:v>0.16000000000000003</c:v>
                </c:pt>
                <c:pt idx="343">
                  <c:v>0.17</c:v>
                </c:pt>
                <c:pt idx="344">
                  <c:v>0.17</c:v>
                </c:pt>
                <c:pt idx="345">
                  <c:v>0.17</c:v>
                </c:pt>
                <c:pt idx="346">
                  <c:v>0.1800000000000001</c:v>
                </c:pt>
                <c:pt idx="347">
                  <c:v>0.1800000000000001</c:v>
                </c:pt>
                <c:pt idx="348">
                  <c:v>0.1800000000000001</c:v>
                </c:pt>
                <c:pt idx="349">
                  <c:v>0.1800000000000001</c:v>
                </c:pt>
                <c:pt idx="350">
                  <c:v>0.17</c:v>
                </c:pt>
                <c:pt idx="351">
                  <c:v>0.1800000000000001</c:v>
                </c:pt>
                <c:pt idx="352">
                  <c:v>0.1800000000000001</c:v>
                </c:pt>
                <c:pt idx="353">
                  <c:v>0.1800000000000001</c:v>
                </c:pt>
                <c:pt idx="354">
                  <c:v>0.1800000000000001</c:v>
                </c:pt>
                <c:pt idx="355">
                  <c:v>0.1800000000000001</c:v>
                </c:pt>
                <c:pt idx="356">
                  <c:v>0.1800000000000001</c:v>
                </c:pt>
                <c:pt idx="357">
                  <c:v>0.17</c:v>
                </c:pt>
                <c:pt idx="358">
                  <c:v>0.1800000000000001</c:v>
                </c:pt>
                <c:pt idx="359">
                  <c:v>0.1800000000000001</c:v>
                </c:pt>
                <c:pt idx="360">
                  <c:v>0.19</c:v>
                </c:pt>
                <c:pt idx="361">
                  <c:v>0.19</c:v>
                </c:pt>
                <c:pt idx="362">
                  <c:v>0.19</c:v>
                </c:pt>
                <c:pt idx="363">
                  <c:v>0.2</c:v>
                </c:pt>
                <c:pt idx="364">
                  <c:v>0.2</c:v>
                </c:pt>
                <c:pt idx="365">
                  <c:v>0.2</c:v>
                </c:pt>
                <c:pt idx="366">
                  <c:v>0.2</c:v>
                </c:pt>
                <c:pt idx="367">
                  <c:v>0.2</c:v>
                </c:pt>
                <c:pt idx="368">
                  <c:v>0.2</c:v>
                </c:pt>
                <c:pt idx="369">
                  <c:v>0.2</c:v>
                </c:pt>
                <c:pt idx="370">
                  <c:v>0.1800000000000001</c:v>
                </c:pt>
                <c:pt idx="371">
                  <c:v>0.19</c:v>
                </c:pt>
                <c:pt idx="372">
                  <c:v>0.19</c:v>
                </c:pt>
                <c:pt idx="373">
                  <c:v>0.2</c:v>
                </c:pt>
                <c:pt idx="374">
                  <c:v>0.2</c:v>
                </c:pt>
                <c:pt idx="375">
                  <c:v>0.1800000000000001</c:v>
                </c:pt>
                <c:pt idx="376">
                  <c:v>0.19</c:v>
                </c:pt>
                <c:pt idx="377">
                  <c:v>0.1800000000000001</c:v>
                </c:pt>
                <c:pt idx="378">
                  <c:v>0.1800000000000001</c:v>
                </c:pt>
                <c:pt idx="379">
                  <c:v>0.1800000000000001</c:v>
                </c:pt>
                <c:pt idx="380">
                  <c:v>0.1800000000000001</c:v>
                </c:pt>
                <c:pt idx="381">
                  <c:v>0.1800000000000001</c:v>
                </c:pt>
                <c:pt idx="382">
                  <c:v>0.1800000000000001</c:v>
                </c:pt>
                <c:pt idx="383">
                  <c:v>0.1800000000000001</c:v>
                </c:pt>
                <c:pt idx="384">
                  <c:v>0.1800000000000001</c:v>
                </c:pt>
                <c:pt idx="385">
                  <c:v>0.1800000000000001</c:v>
                </c:pt>
                <c:pt idx="386">
                  <c:v>0.19</c:v>
                </c:pt>
                <c:pt idx="387">
                  <c:v>0.1800000000000001</c:v>
                </c:pt>
                <c:pt idx="388">
                  <c:v>0.19</c:v>
                </c:pt>
                <c:pt idx="389">
                  <c:v>0.1800000000000001</c:v>
                </c:pt>
                <c:pt idx="390">
                  <c:v>0.19</c:v>
                </c:pt>
                <c:pt idx="391">
                  <c:v>0.19</c:v>
                </c:pt>
                <c:pt idx="392">
                  <c:v>0.19</c:v>
                </c:pt>
                <c:pt idx="393">
                  <c:v>0.2</c:v>
                </c:pt>
                <c:pt idx="394">
                  <c:v>0.19</c:v>
                </c:pt>
                <c:pt idx="395">
                  <c:v>0.19</c:v>
                </c:pt>
                <c:pt idx="396">
                  <c:v>0.1800000000000001</c:v>
                </c:pt>
                <c:pt idx="397">
                  <c:v>0.19</c:v>
                </c:pt>
                <c:pt idx="398">
                  <c:v>0.1800000000000001</c:v>
                </c:pt>
                <c:pt idx="399">
                  <c:v>0.19</c:v>
                </c:pt>
                <c:pt idx="400">
                  <c:v>0.1800000000000001</c:v>
                </c:pt>
                <c:pt idx="401">
                  <c:v>0.1800000000000001</c:v>
                </c:pt>
                <c:pt idx="402">
                  <c:v>0.1800000000000001</c:v>
                </c:pt>
                <c:pt idx="403">
                  <c:v>0.1800000000000001</c:v>
                </c:pt>
                <c:pt idx="404">
                  <c:v>0.17</c:v>
                </c:pt>
                <c:pt idx="405">
                  <c:v>0.17</c:v>
                </c:pt>
                <c:pt idx="406">
                  <c:v>0.1800000000000001</c:v>
                </c:pt>
                <c:pt idx="407">
                  <c:v>0.1800000000000001</c:v>
                </c:pt>
                <c:pt idx="408">
                  <c:v>0.17</c:v>
                </c:pt>
                <c:pt idx="409">
                  <c:v>0.1800000000000001</c:v>
                </c:pt>
                <c:pt idx="410">
                  <c:v>0.17</c:v>
                </c:pt>
                <c:pt idx="411">
                  <c:v>0.17</c:v>
                </c:pt>
                <c:pt idx="412">
                  <c:v>0.17</c:v>
                </c:pt>
                <c:pt idx="413">
                  <c:v>0.17</c:v>
                </c:pt>
                <c:pt idx="414">
                  <c:v>0.17</c:v>
                </c:pt>
                <c:pt idx="415">
                  <c:v>0.16000000000000003</c:v>
                </c:pt>
                <c:pt idx="416">
                  <c:v>0.15000000000000013</c:v>
                </c:pt>
                <c:pt idx="417">
                  <c:v>0.16000000000000003</c:v>
                </c:pt>
                <c:pt idx="418">
                  <c:v>0.17</c:v>
                </c:pt>
                <c:pt idx="419">
                  <c:v>0.17</c:v>
                </c:pt>
                <c:pt idx="420">
                  <c:v>0.16000000000000003</c:v>
                </c:pt>
                <c:pt idx="421">
                  <c:v>0.17</c:v>
                </c:pt>
                <c:pt idx="422">
                  <c:v>0.17</c:v>
                </c:pt>
                <c:pt idx="423">
                  <c:v>0.17</c:v>
                </c:pt>
                <c:pt idx="424">
                  <c:v>0.15000000000000013</c:v>
                </c:pt>
                <c:pt idx="425">
                  <c:v>0.17</c:v>
                </c:pt>
                <c:pt idx="426">
                  <c:v>0.16000000000000003</c:v>
                </c:pt>
                <c:pt idx="427">
                  <c:v>0.15000000000000013</c:v>
                </c:pt>
                <c:pt idx="428">
                  <c:v>0.15000000000000013</c:v>
                </c:pt>
                <c:pt idx="429">
                  <c:v>0.16000000000000003</c:v>
                </c:pt>
                <c:pt idx="430">
                  <c:v>0.15000000000000013</c:v>
                </c:pt>
                <c:pt idx="431">
                  <c:v>0.15000000000000013</c:v>
                </c:pt>
                <c:pt idx="432">
                  <c:v>0.15000000000000013</c:v>
                </c:pt>
                <c:pt idx="433">
                  <c:v>0.15000000000000013</c:v>
                </c:pt>
                <c:pt idx="434">
                  <c:v>0.15000000000000013</c:v>
                </c:pt>
                <c:pt idx="435">
                  <c:v>0.15000000000000013</c:v>
                </c:pt>
                <c:pt idx="436">
                  <c:v>0.15000000000000013</c:v>
                </c:pt>
                <c:pt idx="437">
                  <c:v>0.15000000000000013</c:v>
                </c:pt>
                <c:pt idx="438">
                  <c:v>0.14000000000000001</c:v>
                </c:pt>
                <c:pt idx="439">
                  <c:v>0.15000000000000013</c:v>
                </c:pt>
                <c:pt idx="440">
                  <c:v>0.14000000000000001</c:v>
                </c:pt>
                <c:pt idx="441">
                  <c:v>0.15000000000000013</c:v>
                </c:pt>
                <c:pt idx="442">
                  <c:v>0.15000000000000013</c:v>
                </c:pt>
                <c:pt idx="443">
                  <c:v>0.15000000000000013</c:v>
                </c:pt>
                <c:pt idx="444">
                  <c:v>0.15000000000000013</c:v>
                </c:pt>
                <c:pt idx="445">
                  <c:v>0.15000000000000013</c:v>
                </c:pt>
                <c:pt idx="446">
                  <c:v>0.14000000000000001</c:v>
                </c:pt>
                <c:pt idx="447">
                  <c:v>0.15000000000000013</c:v>
                </c:pt>
                <c:pt idx="448">
                  <c:v>0.14000000000000001</c:v>
                </c:pt>
                <c:pt idx="449">
                  <c:v>0.15000000000000013</c:v>
                </c:pt>
                <c:pt idx="450">
                  <c:v>0.15000000000000013</c:v>
                </c:pt>
                <c:pt idx="451">
                  <c:v>0.15000000000000013</c:v>
                </c:pt>
                <c:pt idx="452">
                  <c:v>0.15000000000000013</c:v>
                </c:pt>
                <c:pt idx="453">
                  <c:v>0.14000000000000001</c:v>
                </c:pt>
                <c:pt idx="454">
                  <c:v>0.16000000000000003</c:v>
                </c:pt>
                <c:pt idx="455">
                  <c:v>0.15000000000000013</c:v>
                </c:pt>
                <c:pt idx="456">
                  <c:v>0.17</c:v>
                </c:pt>
                <c:pt idx="457">
                  <c:v>0.16000000000000003</c:v>
                </c:pt>
                <c:pt idx="458">
                  <c:v>0.16000000000000003</c:v>
                </c:pt>
                <c:pt idx="459">
                  <c:v>0.16000000000000003</c:v>
                </c:pt>
                <c:pt idx="460">
                  <c:v>0.16000000000000003</c:v>
                </c:pt>
                <c:pt idx="461">
                  <c:v>0.16000000000000003</c:v>
                </c:pt>
                <c:pt idx="462">
                  <c:v>0.16000000000000003</c:v>
                </c:pt>
                <c:pt idx="463">
                  <c:v>0.17</c:v>
                </c:pt>
                <c:pt idx="464">
                  <c:v>0.15000000000000013</c:v>
                </c:pt>
                <c:pt idx="465">
                  <c:v>0.17</c:v>
                </c:pt>
                <c:pt idx="466">
                  <c:v>0.15000000000000013</c:v>
                </c:pt>
                <c:pt idx="467">
                  <c:v>0.17</c:v>
                </c:pt>
                <c:pt idx="468">
                  <c:v>0.16000000000000003</c:v>
                </c:pt>
                <c:pt idx="469">
                  <c:v>0.17</c:v>
                </c:pt>
                <c:pt idx="470">
                  <c:v>0.15000000000000013</c:v>
                </c:pt>
                <c:pt idx="471">
                  <c:v>0.15000000000000013</c:v>
                </c:pt>
                <c:pt idx="472">
                  <c:v>0.15000000000000013</c:v>
                </c:pt>
                <c:pt idx="473">
                  <c:v>0.17</c:v>
                </c:pt>
                <c:pt idx="474">
                  <c:v>0.15000000000000013</c:v>
                </c:pt>
                <c:pt idx="475">
                  <c:v>0.15000000000000013</c:v>
                </c:pt>
                <c:pt idx="476">
                  <c:v>0.15000000000000013</c:v>
                </c:pt>
                <c:pt idx="477">
                  <c:v>0.15000000000000013</c:v>
                </c:pt>
                <c:pt idx="478">
                  <c:v>0.15000000000000013</c:v>
                </c:pt>
                <c:pt idx="479">
                  <c:v>0.15000000000000013</c:v>
                </c:pt>
                <c:pt idx="480">
                  <c:v>0.16000000000000003</c:v>
                </c:pt>
                <c:pt idx="481">
                  <c:v>0.16000000000000003</c:v>
                </c:pt>
                <c:pt idx="482">
                  <c:v>0.15000000000000013</c:v>
                </c:pt>
                <c:pt idx="483">
                  <c:v>0.15000000000000013</c:v>
                </c:pt>
                <c:pt idx="484">
                  <c:v>0.15000000000000013</c:v>
                </c:pt>
                <c:pt idx="485">
                  <c:v>0.15000000000000013</c:v>
                </c:pt>
                <c:pt idx="486">
                  <c:v>0.14000000000000001</c:v>
                </c:pt>
                <c:pt idx="487">
                  <c:v>0.15000000000000013</c:v>
                </c:pt>
                <c:pt idx="488">
                  <c:v>0.15000000000000013</c:v>
                </c:pt>
                <c:pt idx="489">
                  <c:v>0.15000000000000013</c:v>
                </c:pt>
                <c:pt idx="490">
                  <c:v>0.16000000000000003</c:v>
                </c:pt>
                <c:pt idx="491">
                  <c:v>0.16000000000000003</c:v>
                </c:pt>
                <c:pt idx="492">
                  <c:v>0.16000000000000003</c:v>
                </c:pt>
                <c:pt idx="493">
                  <c:v>0.15000000000000013</c:v>
                </c:pt>
                <c:pt idx="494">
                  <c:v>0.15000000000000013</c:v>
                </c:pt>
                <c:pt idx="495">
                  <c:v>0.15000000000000013</c:v>
                </c:pt>
                <c:pt idx="496">
                  <c:v>0.15000000000000013</c:v>
                </c:pt>
                <c:pt idx="497">
                  <c:v>0.15000000000000013</c:v>
                </c:pt>
                <c:pt idx="498">
                  <c:v>0.15000000000000013</c:v>
                </c:pt>
                <c:pt idx="499">
                  <c:v>0.15000000000000013</c:v>
                </c:pt>
                <c:pt idx="500">
                  <c:v>0.15000000000000013</c:v>
                </c:pt>
                <c:pt idx="501">
                  <c:v>0.15000000000000013</c:v>
                </c:pt>
                <c:pt idx="502">
                  <c:v>0.15000000000000013</c:v>
                </c:pt>
                <c:pt idx="503">
                  <c:v>0.16000000000000003</c:v>
                </c:pt>
                <c:pt idx="504">
                  <c:v>0.15000000000000013</c:v>
                </c:pt>
                <c:pt idx="505">
                  <c:v>0.16000000000000003</c:v>
                </c:pt>
                <c:pt idx="506">
                  <c:v>0.17</c:v>
                </c:pt>
                <c:pt idx="507">
                  <c:v>0.17</c:v>
                </c:pt>
                <c:pt idx="508">
                  <c:v>0.16000000000000003</c:v>
                </c:pt>
                <c:pt idx="509">
                  <c:v>0.16000000000000003</c:v>
                </c:pt>
                <c:pt idx="510">
                  <c:v>0.17</c:v>
                </c:pt>
                <c:pt idx="511">
                  <c:v>0.17</c:v>
                </c:pt>
                <c:pt idx="512">
                  <c:v>0.1800000000000001</c:v>
                </c:pt>
                <c:pt idx="513">
                  <c:v>0.17</c:v>
                </c:pt>
                <c:pt idx="514">
                  <c:v>0.17</c:v>
                </c:pt>
                <c:pt idx="515">
                  <c:v>0.15000000000000013</c:v>
                </c:pt>
                <c:pt idx="516">
                  <c:v>0.16000000000000003</c:v>
                </c:pt>
                <c:pt idx="517">
                  <c:v>0.16000000000000003</c:v>
                </c:pt>
                <c:pt idx="518">
                  <c:v>0.17</c:v>
                </c:pt>
                <c:pt idx="519">
                  <c:v>0.15000000000000013</c:v>
                </c:pt>
                <c:pt idx="520">
                  <c:v>0.15000000000000013</c:v>
                </c:pt>
                <c:pt idx="521">
                  <c:v>0.13</c:v>
                </c:pt>
                <c:pt idx="522">
                  <c:v>0.2</c:v>
                </c:pt>
                <c:pt idx="523">
                  <c:v>0.28000000000000008</c:v>
                </c:pt>
                <c:pt idx="524">
                  <c:v>0.17</c:v>
                </c:pt>
                <c:pt idx="525">
                  <c:v>0.19</c:v>
                </c:pt>
                <c:pt idx="526">
                  <c:v>0.2</c:v>
                </c:pt>
                <c:pt idx="527">
                  <c:v>0.23</c:v>
                </c:pt>
                <c:pt idx="528">
                  <c:v>0.22000000000000003</c:v>
                </c:pt>
                <c:pt idx="529">
                  <c:v>0.2</c:v>
                </c:pt>
                <c:pt idx="530">
                  <c:v>0.1800000000000001</c:v>
                </c:pt>
                <c:pt idx="531">
                  <c:v>0.21000000000000013</c:v>
                </c:pt>
                <c:pt idx="532">
                  <c:v>0.22000000000000003</c:v>
                </c:pt>
                <c:pt idx="533">
                  <c:v>0.22000000000000003</c:v>
                </c:pt>
                <c:pt idx="534">
                  <c:v>0.22000000000000003</c:v>
                </c:pt>
                <c:pt idx="535">
                  <c:v>0.2</c:v>
                </c:pt>
                <c:pt idx="536">
                  <c:v>0.21000000000000013</c:v>
                </c:pt>
                <c:pt idx="537">
                  <c:v>0.23</c:v>
                </c:pt>
                <c:pt idx="538">
                  <c:v>0.22000000000000003</c:v>
                </c:pt>
                <c:pt idx="539">
                  <c:v>0.21000000000000013</c:v>
                </c:pt>
                <c:pt idx="540">
                  <c:v>0.22000000000000003</c:v>
                </c:pt>
                <c:pt idx="541">
                  <c:v>0.21000000000000013</c:v>
                </c:pt>
                <c:pt idx="542">
                  <c:v>0.2</c:v>
                </c:pt>
                <c:pt idx="543">
                  <c:v>0.21000000000000013</c:v>
                </c:pt>
                <c:pt idx="544">
                  <c:v>0.27</c:v>
                </c:pt>
                <c:pt idx="545">
                  <c:v>0.26</c:v>
                </c:pt>
                <c:pt idx="546">
                  <c:v>0.2</c:v>
                </c:pt>
                <c:pt idx="547">
                  <c:v>0.19</c:v>
                </c:pt>
                <c:pt idx="548">
                  <c:v>0.2</c:v>
                </c:pt>
                <c:pt idx="549">
                  <c:v>0.2</c:v>
                </c:pt>
                <c:pt idx="550">
                  <c:v>0.2</c:v>
                </c:pt>
                <c:pt idx="551">
                  <c:v>0.19</c:v>
                </c:pt>
                <c:pt idx="552">
                  <c:v>0.2</c:v>
                </c:pt>
                <c:pt idx="553">
                  <c:v>0.2</c:v>
                </c:pt>
                <c:pt idx="554">
                  <c:v>0.2</c:v>
                </c:pt>
                <c:pt idx="555">
                  <c:v>0.21000000000000013</c:v>
                </c:pt>
                <c:pt idx="556">
                  <c:v>0.21000000000000013</c:v>
                </c:pt>
                <c:pt idx="557">
                  <c:v>0.2</c:v>
                </c:pt>
                <c:pt idx="558">
                  <c:v>0.19</c:v>
                </c:pt>
                <c:pt idx="559">
                  <c:v>0.19</c:v>
                </c:pt>
                <c:pt idx="560">
                  <c:v>0.2</c:v>
                </c:pt>
                <c:pt idx="561">
                  <c:v>0.19</c:v>
                </c:pt>
                <c:pt idx="562">
                  <c:v>0.2</c:v>
                </c:pt>
                <c:pt idx="563">
                  <c:v>0.19</c:v>
                </c:pt>
                <c:pt idx="564">
                  <c:v>0.19</c:v>
                </c:pt>
                <c:pt idx="565">
                  <c:v>0.19</c:v>
                </c:pt>
                <c:pt idx="566">
                  <c:v>0.19</c:v>
                </c:pt>
                <c:pt idx="567">
                  <c:v>0.19</c:v>
                </c:pt>
                <c:pt idx="568">
                  <c:v>0.19</c:v>
                </c:pt>
                <c:pt idx="569">
                  <c:v>0.19</c:v>
                </c:pt>
                <c:pt idx="570">
                  <c:v>0.17</c:v>
                </c:pt>
                <c:pt idx="571">
                  <c:v>0.17</c:v>
                </c:pt>
                <c:pt idx="572">
                  <c:v>0.17</c:v>
                </c:pt>
                <c:pt idx="573">
                  <c:v>0.17</c:v>
                </c:pt>
                <c:pt idx="574">
                  <c:v>0.17</c:v>
                </c:pt>
                <c:pt idx="575">
                  <c:v>0.17</c:v>
                </c:pt>
                <c:pt idx="576">
                  <c:v>0.1800000000000001</c:v>
                </c:pt>
                <c:pt idx="577">
                  <c:v>0.16000000000000003</c:v>
                </c:pt>
                <c:pt idx="578">
                  <c:v>0.15000000000000013</c:v>
                </c:pt>
                <c:pt idx="579">
                  <c:v>0.17</c:v>
                </c:pt>
                <c:pt idx="580">
                  <c:v>0.21000000000000013</c:v>
                </c:pt>
                <c:pt idx="581">
                  <c:v>0.21000000000000013</c:v>
                </c:pt>
                <c:pt idx="582">
                  <c:v>0.1800000000000001</c:v>
                </c:pt>
                <c:pt idx="583">
                  <c:v>0.17</c:v>
                </c:pt>
                <c:pt idx="584">
                  <c:v>0.16000000000000003</c:v>
                </c:pt>
                <c:pt idx="585">
                  <c:v>0.14000000000000001</c:v>
                </c:pt>
                <c:pt idx="586">
                  <c:v>0.13</c:v>
                </c:pt>
                <c:pt idx="587">
                  <c:v>0.14000000000000001</c:v>
                </c:pt>
                <c:pt idx="588">
                  <c:v>0.14000000000000001</c:v>
                </c:pt>
                <c:pt idx="589">
                  <c:v>0.14000000000000001</c:v>
                </c:pt>
                <c:pt idx="590">
                  <c:v>0.15000000000000013</c:v>
                </c:pt>
                <c:pt idx="591">
                  <c:v>0.16000000000000003</c:v>
                </c:pt>
                <c:pt idx="592">
                  <c:v>0.17</c:v>
                </c:pt>
                <c:pt idx="593">
                  <c:v>0.17</c:v>
                </c:pt>
                <c:pt idx="594">
                  <c:v>0.15000000000000013</c:v>
                </c:pt>
                <c:pt idx="595">
                  <c:v>0.16000000000000003</c:v>
                </c:pt>
                <c:pt idx="596">
                  <c:v>0.15000000000000013</c:v>
                </c:pt>
                <c:pt idx="597">
                  <c:v>0.15000000000000013</c:v>
                </c:pt>
                <c:pt idx="598">
                  <c:v>0.15000000000000013</c:v>
                </c:pt>
                <c:pt idx="599">
                  <c:v>0.15000000000000013</c:v>
                </c:pt>
                <c:pt idx="600">
                  <c:v>0.17</c:v>
                </c:pt>
                <c:pt idx="601">
                  <c:v>0.15000000000000013</c:v>
                </c:pt>
                <c:pt idx="602">
                  <c:v>0.15000000000000013</c:v>
                </c:pt>
                <c:pt idx="603">
                  <c:v>0.14000000000000001</c:v>
                </c:pt>
                <c:pt idx="604">
                  <c:v>0.14000000000000001</c:v>
                </c:pt>
                <c:pt idx="605">
                  <c:v>0.15000000000000013</c:v>
                </c:pt>
                <c:pt idx="606">
                  <c:v>0.15000000000000013</c:v>
                </c:pt>
                <c:pt idx="607">
                  <c:v>0.15000000000000013</c:v>
                </c:pt>
                <c:pt idx="608">
                  <c:v>0.14000000000000001</c:v>
                </c:pt>
                <c:pt idx="609">
                  <c:v>0.13</c:v>
                </c:pt>
                <c:pt idx="610">
                  <c:v>0.14000000000000001</c:v>
                </c:pt>
                <c:pt idx="611">
                  <c:v>0.13</c:v>
                </c:pt>
                <c:pt idx="612">
                  <c:v>0.26</c:v>
                </c:pt>
                <c:pt idx="613">
                  <c:v>0.1800000000000001</c:v>
                </c:pt>
                <c:pt idx="614">
                  <c:v>0.14000000000000001</c:v>
                </c:pt>
                <c:pt idx="615">
                  <c:v>0.13</c:v>
                </c:pt>
                <c:pt idx="616">
                  <c:v>0.17</c:v>
                </c:pt>
                <c:pt idx="617">
                  <c:v>0.15000000000000013</c:v>
                </c:pt>
                <c:pt idx="618">
                  <c:v>0.15000000000000013</c:v>
                </c:pt>
                <c:pt idx="619">
                  <c:v>0.12000000000000002</c:v>
                </c:pt>
                <c:pt idx="620">
                  <c:v>0.15000000000000013</c:v>
                </c:pt>
                <c:pt idx="621">
                  <c:v>0.2400000000000001</c:v>
                </c:pt>
                <c:pt idx="622">
                  <c:v>0.17</c:v>
                </c:pt>
                <c:pt idx="623">
                  <c:v>0.14000000000000001</c:v>
                </c:pt>
                <c:pt idx="624">
                  <c:v>0.14000000000000001</c:v>
                </c:pt>
                <c:pt idx="625">
                  <c:v>0.14000000000000001</c:v>
                </c:pt>
                <c:pt idx="626">
                  <c:v>0.12000000000000002</c:v>
                </c:pt>
                <c:pt idx="627">
                  <c:v>0.1</c:v>
                </c:pt>
                <c:pt idx="628">
                  <c:v>0.10999999999999999</c:v>
                </c:pt>
                <c:pt idx="629">
                  <c:v>0.10999999999999999</c:v>
                </c:pt>
                <c:pt idx="630">
                  <c:v>0.10999999999999999</c:v>
                </c:pt>
                <c:pt idx="631">
                  <c:v>0.10999999999999999</c:v>
                </c:pt>
                <c:pt idx="632">
                  <c:v>0.12000000000000002</c:v>
                </c:pt>
                <c:pt idx="633">
                  <c:v>0.14000000000000001</c:v>
                </c:pt>
                <c:pt idx="634">
                  <c:v>0.13</c:v>
                </c:pt>
                <c:pt idx="635">
                  <c:v>0.13</c:v>
                </c:pt>
                <c:pt idx="636">
                  <c:v>0.13</c:v>
                </c:pt>
                <c:pt idx="637">
                  <c:v>0.13</c:v>
                </c:pt>
                <c:pt idx="638">
                  <c:v>0.13</c:v>
                </c:pt>
                <c:pt idx="639">
                  <c:v>0.13</c:v>
                </c:pt>
                <c:pt idx="640">
                  <c:v>0.14000000000000001</c:v>
                </c:pt>
                <c:pt idx="641">
                  <c:v>0.15000000000000013</c:v>
                </c:pt>
                <c:pt idx="642">
                  <c:v>0.14000000000000001</c:v>
                </c:pt>
                <c:pt idx="643">
                  <c:v>0.14000000000000001</c:v>
                </c:pt>
                <c:pt idx="644">
                  <c:v>0.14000000000000001</c:v>
                </c:pt>
                <c:pt idx="645">
                  <c:v>0.12000000000000002</c:v>
                </c:pt>
                <c:pt idx="646">
                  <c:v>0.15000000000000013</c:v>
                </c:pt>
                <c:pt idx="647">
                  <c:v>0.14000000000000001</c:v>
                </c:pt>
                <c:pt idx="648">
                  <c:v>0.14000000000000001</c:v>
                </c:pt>
                <c:pt idx="649">
                  <c:v>0.14000000000000001</c:v>
                </c:pt>
                <c:pt idx="650">
                  <c:v>0.15000000000000013</c:v>
                </c:pt>
                <c:pt idx="651">
                  <c:v>0.14000000000000001</c:v>
                </c:pt>
                <c:pt idx="652">
                  <c:v>0.14000000000000001</c:v>
                </c:pt>
                <c:pt idx="653">
                  <c:v>0.15000000000000013</c:v>
                </c:pt>
                <c:pt idx="654">
                  <c:v>0.14000000000000001</c:v>
                </c:pt>
                <c:pt idx="655">
                  <c:v>0.15000000000000013</c:v>
                </c:pt>
                <c:pt idx="656">
                  <c:v>0.13</c:v>
                </c:pt>
                <c:pt idx="657">
                  <c:v>0.14000000000000001</c:v>
                </c:pt>
                <c:pt idx="658">
                  <c:v>0.14000000000000001</c:v>
                </c:pt>
                <c:pt idx="659">
                  <c:v>0.15000000000000013</c:v>
                </c:pt>
                <c:pt idx="660">
                  <c:v>0.17</c:v>
                </c:pt>
                <c:pt idx="661">
                  <c:v>0.15000000000000013</c:v>
                </c:pt>
                <c:pt idx="662">
                  <c:v>0.15000000000000013</c:v>
                </c:pt>
                <c:pt idx="663">
                  <c:v>0.15000000000000013</c:v>
                </c:pt>
                <c:pt idx="664">
                  <c:v>0.15000000000000013</c:v>
                </c:pt>
                <c:pt idx="665">
                  <c:v>0.14000000000000001</c:v>
                </c:pt>
                <c:pt idx="666">
                  <c:v>0.15000000000000013</c:v>
                </c:pt>
                <c:pt idx="667">
                  <c:v>0.14000000000000001</c:v>
                </c:pt>
                <c:pt idx="668">
                  <c:v>0.13</c:v>
                </c:pt>
                <c:pt idx="669">
                  <c:v>0.13</c:v>
                </c:pt>
                <c:pt idx="670">
                  <c:v>0.15000000000000013</c:v>
                </c:pt>
                <c:pt idx="671">
                  <c:v>0.13</c:v>
                </c:pt>
                <c:pt idx="672">
                  <c:v>0.14000000000000001</c:v>
                </c:pt>
                <c:pt idx="673">
                  <c:v>0.15000000000000013</c:v>
                </c:pt>
                <c:pt idx="674">
                  <c:v>0.15000000000000013</c:v>
                </c:pt>
                <c:pt idx="675">
                  <c:v>0.13</c:v>
                </c:pt>
                <c:pt idx="676">
                  <c:v>0.14000000000000001</c:v>
                </c:pt>
                <c:pt idx="677">
                  <c:v>0.16000000000000003</c:v>
                </c:pt>
                <c:pt idx="678">
                  <c:v>0.16000000000000003</c:v>
                </c:pt>
                <c:pt idx="679">
                  <c:v>0.15000000000000013</c:v>
                </c:pt>
                <c:pt idx="680">
                  <c:v>0.14000000000000001</c:v>
                </c:pt>
                <c:pt idx="681">
                  <c:v>0.15000000000000013</c:v>
                </c:pt>
                <c:pt idx="682">
                  <c:v>0.14000000000000001</c:v>
                </c:pt>
                <c:pt idx="683">
                  <c:v>0.17</c:v>
                </c:pt>
                <c:pt idx="684">
                  <c:v>0.17</c:v>
                </c:pt>
                <c:pt idx="685">
                  <c:v>0.17</c:v>
                </c:pt>
                <c:pt idx="686">
                  <c:v>0.16000000000000003</c:v>
                </c:pt>
                <c:pt idx="687">
                  <c:v>0.16000000000000003</c:v>
                </c:pt>
                <c:pt idx="688">
                  <c:v>0.16000000000000003</c:v>
                </c:pt>
                <c:pt idx="689">
                  <c:v>0.15000000000000013</c:v>
                </c:pt>
                <c:pt idx="690">
                  <c:v>0.15000000000000013</c:v>
                </c:pt>
                <c:pt idx="691">
                  <c:v>0.15000000000000013</c:v>
                </c:pt>
                <c:pt idx="692">
                  <c:v>0.17</c:v>
                </c:pt>
                <c:pt idx="693">
                  <c:v>0.16000000000000003</c:v>
                </c:pt>
                <c:pt idx="694">
                  <c:v>0.15000000000000013</c:v>
                </c:pt>
                <c:pt idx="695">
                  <c:v>0.15000000000000013</c:v>
                </c:pt>
                <c:pt idx="696">
                  <c:v>0.15000000000000013</c:v>
                </c:pt>
                <c:pt idx="697">
                  <c:v>0.17</c:v>
                </c:pt>
                <c:pt idx="698">
                  <c:v>0.15000000000000013</c:v>
                </c:pt>
                <c:pt idx="699">
                  <c:v>0.17</c:v>
                </c:pt>
                <c:pt idx="700">
                  <c:v>0.14000000000000001</c:v>
                </c:pt>
                <c:pt idx="701">
                  <c:v>0.15000000000000013</c:v>
                </c:pt>
                <c:pt idx="702">
                  <c:v>0.15000000000000013</c:v>
                </c:pt>
                <c:pt idx="703">
                  <c:v>0.16000000000000003</c:v>
                </c:pt>
                <c:pt idx="704">
                  <c:v>0.17</c:v>
                </c:pt>
                <c:pt idx="705">
                  <c:v>0.17</c:v>
                </c:pt>
                <c:pt idx="706">
                  <c:v>0.17</c:v>
                </c:pt>
                <c:pt idx="707">
                  <c:v>0.15000000000000013</c:v>
                </c:pt>
                <c:pt idx="708">
                  <c:v>0.14000000000000001</c:v>
                </c:pt>
                <c:pt idx="709">
                  <c:v>0.16000000000000003</c:v>
                </c:pt>
                <c:pt idx="710">
                  <c:v>0.15000000000000013</c:v>
                </c:pt>
                <c:pt idx="711">
                  <c:v>0.1800000000000001</c:v>
                </c:pt>
                <c:pt idx="712">
                  <c:v>0.1800000000000001</c:v>
                </c:pt>
                <c:pt idx="713">
                  <c:v>0.15000000000000013</c:v>
                </c:pt>
                <c:pt idx="714">
                  <c:v>0.14000000000000001</c:v>
                </c:pt>
                <c:pt idx="715">
                  <c:v>0.16000000000000003</c:v>
                </c:pt>
                <c:pt idx="716">
                  <c:v>0.1800000000000001</c:v>
                </c:pt>
                <c:pt idx="717">
                  <c:v>0.16000000000000003</c:v>
                </c:pt>
                <c:pt idx="718">
                  <c:v>0.16000000000000003</c:v>
                </c:pt>
                <c:pt idx="719">
                  <c:v>0.1800000000000001</c:v>
                </c:pt>
                <c:pt idx="720">
                  <c:v>0.15000000000000013</c:v>
                </c:pt>
                <c:pt idx="721">
                  <c:v>0.16000000000000003</c:v>
                </c:pt>
                <c:pt idx="722">
                  <c:v>0.1800000000000001</c:v>
                </c:pt>
                <c:pt idx="723">
                  <c:v>0.15000000000000013</c:v>
                </c:pt>
                <c:pt idx="724">
                  <c:v>0.15000000000000013</c:v>
                </c:pt>
                <c:pt idx="725">
                  <c:v>0.16000000000000003</c:v>
                </c:pt>
                <c:pt idx="726">
                  <c:v>0.1800000000000001</c:v>
                </c:pt>
                <c:pt idx="727">
                  <c:v>0.15000000000000013</c:v>
                </c:pt>
                <c:pt idx="728">
                  <c:v>0.17</c:v>
                </c:pt>
                <c:pt idx="729">
                  <c:v>0.1800000000000001</c:v>
                </c:pt>
                <c:pt idx="730">
                  <c:v>0.1800000000000001</c:v>
                </c:pt>
                <c:pt idx="731">
                  <c:v>0.17</c:v>
                </c:pt>
                <c:pt idx="732">
                  <c:v>0.16000000000000003</c:v>
                </c:pt>
                <c:pt idx="733">
                  <c:v>0.17</c:v>
                </c:pt>
                <c:pt idx="734">
                  <c:v>0.1800000000000001</c:v>
                </c:pt>
                <c:pt idx="735">
                  <c:v>0.15000000000000013</c:v>
                </c:pt>
                <c:pt idx="736">
                  <c:v>0.1800000000000001</c:v>
                </c:pt>
                <c:pt idx="737">
                  <c:v>0.1800000000000001</c:v>
                </c:pt>
                <c:pt idx="738">
                  <c:v>0.16000000000000003</c:v>
                </c:pt>
                <c:pt idx="739">
                  <c:v>0.1800000000000001</c:v>
                </c:pt>
                <c:pt idx="740">
                  <c:v>0.16000000000000003</c:v>
                </c:pt>
                <c:pt idx="741">
                  <c:v>0.16000000000000003</c:v>
                </c:pt>
                <c:pt idx="742">
                  <c:v>0.15000000000000013</c:v>
                </c:pt>
                <c:pt idx="743">
                  <c:v>0.1800000000000001</c:v>
                </c:pt>
                <c:pt idx="744">
                  <c:v>0.2900000000000002</c:v>
                </c:pt>
                <c:pt idx="745">
                  <c:v>0.1800000000000001</c:v>
                </c:pt>
                <c:pt idx="746">
                  <c:v>0.22000000000000003</c:v>
                </c:pt>
                <c:pt idx="747">
                  <c:v>0.21000000000000013</c:v>
                </c:pt>
                <c:pt idx="748">
                  <c:v>0.19</c:v>
                </c:pt>
                <c:pt idx="749">
                  <c:v>0.2</c:v>
                </c:pt>
                <c:pt idx="750">
                  <c:v>0.16000000000000003</c:v>
                </c:pt>
                <c:pt idx="751">
                  <c:v>0.17</c:v>
                </c:pt>
                <c:pt idx="752">
                  <c:v>0.15000000000000013</c:v>
                </c:pt>
                <c:pt idx="753">
                  <c:v>0.17</c:v>
                </c:pt>
                <c:pt idx="754">
                  <c:v>0.14000000000000001</c:v>
                </c:pt>
                <c:pt idx="755">
                  <c:v>0.14000000000000001</c:v>
                </c:pt>
                <c:pt idx="756">
                  <c:v>0.1800000000000001</c:v>
                </c:pt>
                <c:pt idx="757">
                  <c:v>0.19</c:v>
                </c:pt>
                <c:pt idx="758">
                  <c:v>0.1800000000000001</c:v>
                </c:pt>
                <c:pt idx="759">
                  <c:v>0.19</c:v>
                </c:pt>
                <c:pt idx="760">
                  <c:v>0.21000000000000013</c:v>
                </c:pt>
                <c:pt idx="761">
                  <c:v>0.1800000000000001</c:v>
                </c:pt>
                <c:pt idx="762">
                  <c:v>0.19</c:v>
                </c:pt>
                <c:pt idx="763">
                  <c:v>0.19</c:v>
                </c:pt>
                <c:pt idx="764">
                  <c:v>0.1800000000000001</c:v>
                </c:pt>
                <c:pt idx="765">
                  <c:v>0.19</c:v>
                </c:pt>
                <c:pt idx="766">
                  <c:v>0.19</c:v>
                </c:pt>
                <c:pt idx="767">
                  <c:v>0.19</c:v>
                </c:pt>
                <c:pt idx="768">
                  <c:v>0.1800000000000001</c:v>
                </c:pt>
                <c:pt idx="769">
                  <c:v>0.34000000000000008</c:v>
                </c:pt>
                <c:pt idx="770">
                  <c:v>0.22000000000000003</c:v>
                </c:pt>
                <c:pt idx="771">
                  <c:v>0.2</c:v>
                </c:pt>
                <c:pt idx="772">
                  <c:v>0.1800000000000001</c:v>
                </c:pt>
                <c:pt idx="773">
                  <c:v>0.14000000000000001</c:v>
                </c:pt>
                <c:pt idx="774">
                  <c:v>0.14000000000000001</c:v>
                </c:pt>
                <c:pt idx="775">
                  <c:v>0.12000000000000002</c:v>
                </c:pt>
                <c:pt idx="776">
                  <c:v>0.15000000000000013</c:v>
                </c:pt>
                <c:pt idx="777">
                  <c:v>0.1800000000000001</c:v>
                </c:pt>
                <c:pt idx="778">
                  <c:v>0.17</c:v>
                </c:pt>
                <c:pt idx="779">
                  <c:v>0.14000000000000001</c:v>
                </c:pt>
                <c:pt idx="780">
                  <c:v>0.17</c:v>
                </c:pt>
                <c:pt idx="781">
                  <c:v>0.15000000000000013</c:v>
                </c:pt>
                <c:pt idx="782">
                  <c:v>0.25</c:v>
                </c:pt>
                <c:pt idx="783">
                  <c:v>0.22000000000000003</c:v>
                </c:pt>
                <c:pt idx="784">
                  <c:v>0.21000000000000013</c:v>
                </c:pt>
                <c:pt idx="785">
                  <c:v>0.1800000000000001</c:v>
                </c:pt>
                <c:pt idx="786">
                  <c:v>0.17</c:v>
                </c:pt>
                <c:pt idx="787">
                  <c:v>0.17</c:v>
                </c:pt>
                <c:pt idx="788">
                  <c:v>0.13</c:v>
                </c:pt>
                <c:pt idx="789">
                  <c:v>0.15000000000000013</c:v>
                </c:pt>
                <c:pt idx="790">
                  <c:v>0.1800000000000001</c:v>
                </c:pt>
                <c:pt idx="791">
                  <c:v>0.15000000000000013</c:v>
                </c:pt>
                <c:pt idx="792">
                  <c:v>0.1800000000000001</c:v>
                </c:pt>
                <c:pt idx="793">
                  <c:v>0.15000000000000013</c:v>
                </c:pt>
                <c:pt idx="794">
                  <c:v>0.17</c:v>
                </c:pt>
                <c:pt idx="795">
                  <c:v>0.19</c:v>
                </c:pt>
                <c:pt idx="796">
                  <c:v>0.1800000000000001</c:v>
                </c:pt>
                <c:pt idx="797">
                  <c:v>0.1800000000000001</c:v>
                </c:pt>
                <c:pt idx="798">
                  <c:v>0.1800000000000001</c:v>
                </c:pt>
                <c:pt idx="799">
                  <c:v>0.1800000000000001</c:v>
                </c:pt>
                <c:pt idx="800">
                  <c:v>0.1800000000000001</c:v>
                </c:pt>
                <c:pt idx="801">
                  <c:v>0.17</c:v>
                </c:pt>
                <c:pt idx="802">
                  <c:v>0.17</c:v>
                </c:pt>
                <c:pt idx="803">
                  <c:v>0.15000000000000013</c:v>
                </c:pt>
                <c:pt idx="804">
                  <c:v>0.1800000000000001</c:v>
                </c:pt>
                <c:pt idx="805">
                  <c:v>0.16000000000000003</c:v>
                </c:pt>
                <c:pt idx="806">
                  <c:v>0.16000000000000003</c:v>
                </c:pt>
                <c:pt idx="807">
                  <c:v>0.17</c:v>
                </c:pt>
                <c:pt idx="808">
                  <c:v>0.15000000000000013</c:v>
                </c:pt>
                <c:pt idx="809">
                  <c:v>0.1800000000000001</c:v>
                </c:pt>
                <c:pt idx="810">
                  <c:v>0.15000000000000013</c:v>
                </c:pt>
                <c:pt idx="811">
                  <c:v>0.15000000000000013</c:v>
                </c:pt>
                <c:pt idx="812">
                  <c:v>0.15000000000000013</c:v>
                </c:pt>
                <c:pt idx="813">
                  <c:v>0.15000000000000013</c:v>
                </c:pt>
                <c:pt idx="814">
                  <c:v>0.1800000000000001</c:v>
                </c:pt>
                <c:pt idx="815">
                  <c:v>0.21000000000000013</c:v>
                </c:pt>
                <c:pt idx="816">
                  <c:v>0.21000000000000013</c:v>
                </c:pt>
                <c:pt idx="817">
                  <c:v>0.1800000000000001</c:v>
                </c:pt>
                <c:pt idx="818">
                  <c:v>0.16000000000000003</c:v>
                </c:pt>
                <c:pt idx="819">
                  <c:v>0.1800000000000001</c:v>
                </c:pt>
                <c:pt idx="820">
                  <c:v>0.1800000000000001</c:v>
                </c:pt>
                <c:pt idx="821">
                  <c:v>0.17</c:v>
                </c:pt>
                <c:pt idx="822">
                  <c:v>0.14000000000000001</c:v>
                </c:pt>
                <c:pt idx="823">
                  <c:v>0.15000000000000013</c:v>
                </c:pt>
                <c:pt idx="824">
                  <c:v>0.15000000000000013</c:v>
                </c:pt>
                <c:pt idx="825">
                  <c:v>0.16000000000000003</c:v>
                </c:pt>
                <c:pt idx="826">
                  <c:v>0.16000000000000003</c:v>
                </c:pt>
                <c:pt idx="827">
                  <c:v>0.14000000000000001</c:v>
                </c:pt>
                <c:pt idx="828">
                  <c:v>0.16000000000000003</c:v>
                </c:pt>
                <c:pt idx="829">
                  <c:v>0.14000000000000001</c:v>
                </c:pt>
                <c:pt idx="830">
                  <c:v>0.14000000000000001</c:v>
                </c:pt>
                <c:pt idx="831">
                  <c:v>0.17</c:v>
                </c:pt>
                <c:pt idx="832">
                  <c:v>0.15000000000000013</c:v>
                </c:pt>
                <c:pt idx="833">
                  <c:v>0.15000000000000013</c:v>
                </c:pt>
                <c:pt idx="834">
                  <c:v>0.1800000000000001</c:v>
                </c:pt>
                <c:pt idx="835">
                  <c:v>0.17</c:v>
                </c:pt>
                <c:pt idx="836">
                  <c:v>0.17</c:v>
                </c:pt>
                <c:pt idx="837">
                  <c:v>0.15000000000000013</c:v>
                </c:pt>
                <c:pt idx="838">
                  <c:v>0.16000000000000003</c:v>
                </c:pt>
                <c:pt idx="839">
                  <c:v>0.17</c:v>
                </c:pt>
                <c:pt idx="840">
                  <c:v>0.1800000000000001</c:v>
                </c:pt>
                <c:pt idx="841">
                  <c:v>0.15000000000000013</c:v>
                </c:pt>
                <c:pt idx="842">
                  <c:v>0.16000000000000003</c:v>
                </c:pt>
                <c:pt idx="843">
                  <c:v>0.14000000000000001</c:v>
                </c:pt>
                <c:pt idx="844">
                  <c:v>0.15000000000000013</c:v>
                </c:pt>
                <c:pt idx="845">
                  <c:v>0.1800000000000001</c:v>
                </c:pt>
                <c:pt idx="846">
                  <c:v>0.15000000000000013</c:v>
                </c:pt>
                <c:pt idx="847">
                  <c:v>0.16000000000000003</c:v>
                </c:pt>
                <c:pt idx="848">
                  <c:v>0.17</c:v>
                </c:pt>
                <c:pt idx="849">
                  <c:v>0.25</c:v>
                </c:pt>
                <c:pt idx="850">
                  <c:v>0.19</c:v>
                </c:pt>
                <c:pt idx="851">
                  <c:v>0.22000000000000003</c:v>
                </c:pt>
                <c:pt idx="852">
                  <c:v>0.19</c:v>
                </c:pt>
                <c:pt idx="853">
                  <c:v>0.15000000000000013</c:v>
                </c:pt>
                <c:pt idx="854">
                  <c:v>0.1800000000000001</c:v>
                </c:pt>
                <c:pt idx="855">
                  <c:v>0.15000000000000013</c:v>
                </c:pt>
                <c:pt idx="856">
                  <c:v>0.2</c:v>
                </c:pt>
                <c:pt idx="857">
                  <c:v>0.23</c:v>
                </c:pt>
                <c:pt idx="858">
                  <c:v>0.2</c:v>
                </c:pt>
                <c:pt idx="859">
                  <c:v>0.17</c:v>
                </c:pt>
                <c:pt idx="860">
                  <c:v>0.1800000000000001</c:v>
                </c:pt>
                <c:pt idx="861">
                  <c:v>0.17</c:v>
                </c:pt>
                <c:pt idx="862">
                  <c:v>0.17</c:v>
                </c:pt>
                <c:pt idx="863">
                  <c:v>0.16000000000000003</c:v>
                </c:pt>
                <c:pt idx="864">
                  <c:v>0.16000000000000003</c:v>
                </c:pt>
                <c:pt idx="865">
                  <c:v>0.10999999999999999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'[checking foam recovery aft oil recovery by foam.xlsx]A90FSV'!$P$4:$P$869</c:f>
              <c:numCache>
                <c:formatCode>General</c:formatCode>
                <c:ptCount val="86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10.501071428571413</c:v>
                </c:pt>
                <c:pt idx="730">
                  <c:v>10.515476190476189</c:v>
                </c:pt>
                <c:pt idx="731">
                  <c:v>10.52988095238096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10.745952380952371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10.817976190476188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10.962023809523815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11.178095238095244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11.278928571428564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11.322142857142868</c:v>
                </c:pt>
                <c:pt idx="787">
                  <c:v>11.336547619047634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11.379761904761912</c:v>
                </c:pt>
                <c:pt idx="791">
                  <c:v>11.394166666666672</c:v>
                </c:pt>
                <c:pt idx="792">
                  <c:v>11.408571428571415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11.451785714285723</c:v>
                </c:pt>
                <c:pt idx="796">
                  <c:v>11.466190476190475</c:v>
                </c:pt>
                <c:pt idx="797">
                  <c:v>11.480595238095253</c:v>
                </c:pt>
                <c:pt idx="798">
                  <c:v>11.495000000000006</c:v>
                </c:pt>
                <c:pt idx="799">
                  <c:v>11.509404761904769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11.552619047619055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11.639047619047627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11.711071428571412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11.783095238095246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11.855119047619056</c:v>
                </c:pt>
                <c:pt idx="824">
                  <c:v>11.869523809523818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11.912738095238101</c:v>
                </c:pt>
                <c:pt idx="828">
                  <c:v>11.927142857142865</c:v>
                </c:pt>
                <c:pt idx="829">
                  <c:v>11.941547619047627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11.999166666666673</c:v>
                </c:pt>
                <c:pt idx="834">
                  <c:v>12.013571428571419</c:v>
                </c:pt>
                <c:pt idx="835">
                  <c:v>12.027976190476183</c:v>
                </c:pt>
                <c:pt idx="836">
                  <c:v>12.042380952380952</c:v>
                </c:pt>
                <c:pt idx="837">
                  <c:v>12.056785714285725</c:v>
                </c:pt>
                <c:pt idx="838">
                  <c:v>12.07119047619047</c:v>
                </c:pt>
                <c:pt idx="839">
                  <c:v>12.085595238095253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12.287261904761897</c:v>
                </c:pt>
                <c:pt idx="854">
                  <c:v>12.301666666666675</c:v>
                </c:pt>
                <c:pt idx="855">
                  <c:v>12.316071428571419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12.359285714285726</c:v>
                </c:pt>
                <c:pt idx="859">
                  <c:v>12.373690476190475</c:v>
                </c:pt>
                <c:pt idx="860">
                  <c:v>12.388095238095252</c:v>
                </c:pt>
                <c:pt idx="861">
                  <c:v>12.402500000000007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12.445714285714294</c:v>
                </c:pt>
                <c:pt idx="865">
                  <c:v>12.460119047619052</c:v>
                </c:pt>
              </c:numCache>
            </c:numRef>
          </c:xVal>
          <c:yVal>
            <c:numRef>
              <c:f>'[checking foam recovery aft oil recovery by foam.xlsx]A90FSV'!$G$4:$G$869</c:f>
              <c:numCache>
                <c:formatCode>General</c:formatCode>
                <c:ptCount val="866"/>
                <c:pt idx="0">
                  <c:v>0.76000000000000056</c:v>
                </c:pt>
                <c:pt idx="1">
                  <c:v>0.41000000000000025</c:v>
                </c:pt>
                <c:pt idx="2">
                  <c:v>1.5700000000000003</c:v>
                </c:pt>
                <c:pt idx="3">
                  <c:v>1.7000000000000002</c:v>
                </c:pt>
                <c:pt idx="4">
                  <c:v>1.77</c:v>
                </c:pt>
                <c:pt idx="5">
                  <c:v>1.8600000000000003</c:v>
                </c:pt>
                <c:pt idx="6">
                  <c:v>2.0299999999999998</c:v>
                </c:pt>
                <c:pt idx="7">
                  <c:v>2.0500000000000003</c:v>
                </c:pt>
                <c:pt idx="8">
                  <c:v>2.1100000000000003</c:v>
                </c:pt>
                <c:pt idx="9">
                  <c:v>2.0500000000000003</c:v>
                </c:pt>
                <c:pt idx="10">
                  <c:v>2.0500000000000003</c:v>
                </c:pt>
                <c:pt idx="11">
                  <c:v>2.2400000000000002</c:v>
                </c:pt>
                <c:pt idx="12">
                  <c:v>1.9600000000000009</c:v>
                </c:pt>
                <c:pt idx="13">
                  <c:v>1.4700000000000002</c:v>
                </c:pt>
                <c:pt idx="14">
                  <c:v>1.25</c:v>
                </c:pt>
                <c:pt idx="15">
                  <c:v>1.5300000000000002</c:v>
                </c:pt>
                <c:pt idx="16">
                  <c:v>1.4</c:v>
                </c:pt>
                <c:pt idx="17">
                  <c:v>1.75</c:v>
                </c:pt>
                <c:pt idx="18">
                  <c:v>1.73</c:v>
                </c:pt>
                <c:pt idx="19">
                  <c:v>1.6</c:v>
                </c:pt>
                <c:pt idx="20">
                  <c:v>1.62</c:v>
                </c:pt>
                <c:pt idx="21">
                  <c:v>1.680000000000001</c:v>
                </c:pt>
                <c:pt idx="22">
                  <c:v>1.79</c:v>
                </c:pt>
                <c:pt idx="23">
                  <c:v>1.3800000000000003</c:v>
                </c:pt>
                <c:pt idx="24">
                  <c:v>1.3600000000000003</c:v>
                </c:pt>
                <c:pt idx="25">
                  <c:v>1.6400000000000001</c:v>
                </c:pt>
                <c:pt idx="26">
                  <c:v>1.73</c:v>
                </c:pt>
                <c:pt idx="27">
                  <c:v>1.6</c:v>
                </c:pt>
                <c:pt idx="28">
                  <c:v>1.4300000000000002</c:v>
                </c:pt>
                <c:pt idx="29">
                  <c:v>1.8600000000000003</c:v>
                </c:pt>
                <c:pt idx="30">
                  <c:v>1.71</c:v>
                </c:pt>
                <c:pt idx="31">
                  <c:v>1.73</c:v>
                </c:pt>
                <c:pt idx="32">
                  <c:v>1.6</c:v>
                </c:pt>
                <c:pt idx="33">
                  <c:v>1.8800000000000003</c:v>
                </c:pt>
                <c:pt idx="34">
                  <c:v>1.71</c:v>
                </c:pt>
                <c:pt idx="35">
                  <c:v>1.4500000000000002</c:v>
                </c:pt>
                <c:pt idx="36">
                  <c:v>1.62</c:v>
                </c:pt>
                <c:pt idx="37">
                  <c:v>1.75</c:v>
                </c:pt>
                <c:pt idx="38">
                  <c:v>1.680000000000001</c:v>
                </c:pt>
                <c:pt idx="39">
                  <c:v>1.81</c:v>
                </c:pt>
                <c:pt idx="40">
                  <c:v>1.75</c:v>
                </c:pt>
                <c:pt idx="41">
                  <c:v>1.85</c:v>
                </c:pt>
                <c:pt idx="42">
                  <c:v>1.6600000000000001</c:v>
                </c:pt>
                <c:pt idx="43">
                  <c:v>1.680000000000001</c:v>
                </c:pt>
                <c:pt idx="44">
                  <c:v>1.77</c:v>
                </c:pt>
                <c:pt idx="45">
                  <c:v>1.9800000000000009</c:v>
                </c:pt>
                <c:pt idx="46">
                  <c:v>1.81</c:v>
                </c:pt>
                <c:pt idx="47">
                  <c:v>1.8800000000000003</c:v>
                </c:pt>
                <c:pt idx="48">
                  <c:v>1.6600000000000001</c:v>
                </c:pt>
                <c:pt idx="49">
                  <c:v>2.2000000000000002</c:v>
                </c:pt>
                <c:pt idx="50">
                  <c:v>1.9200000000000008</c:v>
                </c:pt>
                <c:pt idx="51">
                  <c:v>1.6400000000000001</c:v>
                </c:pt>
                <c:pt idx="52">
                  <c:v>1.9900000000000011</c:v>
                </c:pt>
                <c:pt idx="53">
                  <c:v>1.8600000000000003</c:v>
                </c:pt>
                <c:pt idx="54">
                  <c:v>1.79</c:v>
                </c:pt>
                <c:pt idx="55">
                  <c:v>1.73</c:v>
                </c:pt>
                <c:pt idx="56">
                  <c:v>1.58</c:v>
                </c:pt>
                <c:pt idx="57">
                  <c:v>1.4700000000000002</c:v>
                </c:pt>
                <c:pt idx="58">
                  <c:v>2.0099999999999998</c:v>
                </c:pt>
                <c:pt idx="59">
                  <c:v>1.71</c:v>
                </c:pt>
                <c:pt idx="60">
                  <c:v>1.680000000000001</c:v>
                </c:pt>
                <c:pt idx="61">
                  <c:v>1.9800000000000009</c:v>
                </c:pt>
                <c:pt idx="62">
                  <c:v>1.9000000000000001</c:v>
                </c:pt>
                <c:pt idx="63">
                  <c:v>1.85</c:v>
                </c:pt>
                <c:pt idx="64">
                  <c:v>1.9900000000000011</c:v>
                </c:pt>
                <c:pt idx="65">
                  <c:v>1.83</c:v>
                </c:pt>
                <c:pt idx="66">
                  <c:v>1.8600000000000003</c:v>
                </c:pt>
                <c:pt idx="67">
                  <c:v>1.9800000000000009</c:v>
                </c:pt>
                <c:pt idx="68">
                  <c:v>1.8600000000000003</c:v>
                </c:pt>
                <c:pt idx="69">
                  <c:v>1.9800000000000009</c:v>
                </c:pt>
                <c:pt idx="70">
                  <c:v>1.83</c:v>
                </c:pt>
                <c:pt idx="71">
                  <c:v>2.2400000000000002</c:v>
                </c:pt>
                <c:pt idx="72">
                  <c:v>2.1300000000000003</c:v>
                </c:pt>
                <c:pt idx="73">
                  <c:v>2.0299999999999998</c:v>
                </c:pt>
                <c:pt idx="74">
                  <c:v>1.85</c:v>
                </c:pt>
                <c:pt idx="75">
                  <c:v>2.14</c:v>
                </c:pt>
                <c:pt idx="76">
                  <c:v>2.3299999999999987</c:v>
                </c:pt>
                <c:pt idx="77">
                  <c:v>2.27</c:v>
                </c:pt>
                <c:pt idx="78">
                  <c:v>2.0500000000000003</c:v>
                </c:pt>
                <c:pt idx="79">
                  <c:v>2.0900000000000003</c:v>
                </c:pt>
                <c:pt idx="80">
                  <c:v>2.2600000000000002</c:v>
                </c:pt>
                <c:pt idx="81">
                  <c:v>2.0299999999999998</c:v>
                </c:pt>
                <c:pt idx="82">
                  <c:v>2.0700000000000003</c:v>
                </c:pt>
                <c:pt idx="83">
                  <c:v>2.16</c:v>
                </c:pt>
                <c:pt idx="84">
                  <c:v>2.0700000000000003</c:v>
                </c:pt>
                <c:pt idx="85">
                  <c:v>2.1800000000000002</c:v>
                </c:pt>
                <c:pt idx="86">
                  <c:v>2.0700000000000003</c:v>
                </c:pt>
                <c:pt idx="87">
                  <c:v>2.0099999999999998</c:v>
                </c:pt>
                <c:pt idx="88">
                  <c:v>1.9600000000000009</c:v>
                </c:pt>
                <c:pt idx="89">
                  <c:v>2.16</c:v>
                </c:pt>
                <c:pt idx="90">
                  <c:v>2.0099999999999998</c:v>
                </c:pt>
                <c:pt idx="91">
                  <c:v>2.0299999999999998</c:v>
                </c:pt>
                <c:pt idx="92">
                  <c:v>2.0500000000000003</c:v>
                </c:pt>
                <c:pt idx="93">
                  <c:v>1.8800000000000003</c:v>
                </c:pt>
                <c:pt idx="94">
                  <c:v>2.0500000000000003</c:v>
                </c:pt>
                <c:pt idx="95">
                  <c:v>2.29</c:v>
                </c:pt>
                <c:pt idx="96">
                  <c:v>2.2000000000000002</c:v>
                </c:pt>
                <c:pt idx="97">
                  <c:v>2.0700000000000003</c:v>
                </c:pt>
                <c:pt idx="98">
                  <c:v>2.1800000000000002</c:v>
                </c:pt>
                <c:pt idx="99">
                  <c:v>2.29</c:v>
                </c:pt>
                <c:pt idx="100">
                  <c:v>2.3299999999999987</c:v>
                </c:pt>
                <c:pt idx="101">
                  <c:v>2.1800000000000002</c:v>
                </c:pt>
                <c:pt idx="102">
                  <c:v>1.9800000000000009</c:v>
                </c:pt>
                <c:pt idx="103">
                  <c:v>2.1100000000000003</c:v>
                </c:pt>
                <c:pt idx="104">
                  <c:v>2.2600000000000002</c:v>
                </c:pt>
                <c:pt idx="105">
                  <c:v>2.54</c:v>
                </c:pt>
                <c:pt idx="106">
                  <c:v>2.3699999999999997</c:v>
                </c:pt>
                <c:pt idx="107">
                  <c:v>2.1800000000000002</c:v>
                </c:pt>
                <c:pt idx="108">
                  <c:v>2.1300000000000003</c:v>
                </c:pt>
                <c:pt idx="109">
                  <c:v>2.0900000000000003</c:v>
                </c:pt>
                <c:pt idx="110">
                  <c:v>2.0500000000000003</c:v>
                </c:pt>
                <c:pt idx="111">
                  <c:v>2.3299999999999987</c:v>
                </c:pt>
                <c:pt idx="112">
                  <c:v>2.0700000000000003</c:v>
                </c:pt>
                <c:pt idx="113">
                  <c:v>2.0500000000000003</c:v>
                </c:pt>
                <c:pt idx="114">
                  <c:v>2.29</c:v>
                </c:pt>
                <c:pt idx="115">
                  <c:v>2.2000000000000002</c:v>
                </c:pt>
                <c:pt idx="116">
                  <c:v>2.3099999999999987</c:v>
                </c:pt>
                <c:pt idx="117">
                  <c:v>2.2000000000000002</c:v>
                </c:pt>
                <c:pt idx="118">
                  <c:v>2.0500000000000003</c:v>
                </c:pt>
                <c:pt idx="119">
                  <c:v>2.16</c:v>
                </c:pt>
                <c:pt idx="120">
                  <c:v>2.2600000000000002</c:v>
                </c:pt>
                <c:pt idx="121">
                  <c:v>2.29</c:v>
                </c:pt>
                <c:pt idx="122">
                  <c:v>2.42</c:v>
                </c:pt>
                <c:pt idx="123">
                  <c:v>2.3099999999999987</c:v>
                </c:pt>
                <c:pt idx="124">
                  <c:v>2.29</c:v>
                </c:pt>
                <c:pt idx="125">
                  <c:v>2.1300000000000003</c:v>
                </c:pt>
                <c:pt idx="126">
                  <c:v>2.3099999999999987</c:v>
                </c:pt>
                <c:pt idx="127">
                  <c:v>2.14</c:v>
                </c:pt>
                <c:pt idx="128">
                  <c:v>2.42</c:v>
                </c:pt>
                <c:pt idx="129">
                  <c:v>2.2400000000000002</c:v>
                </c:pt>
                <c:pt idx="130">
                  <c:v>2.3499999999999988</c:v>
                </c:pt>
                <c:pt idx="131">
                  <c:v>2.2200000000000002</c:v>
                </c:pt>
                <c:pt idx="132">
                  <c:v>2.4099999999999997</c:v>
                </c:pt>
                <c:pt idx="133">
                  <c:v>2.3299999999999987</c:v>
                </c:pt>
                <c:pt idx="134">
                  <c:v>2.3699999999999997</c:v>
                </c:pt>
                <c:pt idx="135">
                  <c:v>2.3899999999999997</c:v>
                </c:pt>
                <c:pt idx="136">
                  <c:v>2.27</c:v>
                </c:pt>
                <c:pt idx="137">
                  <c:v>2.2000000000000002</c:v>
                </c:pt>
                <c:pt idx="138">
                  <c:v>2.2600000000000002</c:v>
                </c:pt>
                <c:pt idx="139">
                  <c:v>2.2400000000000002</c:v>
                </c:pt>
                <c:pt idx="140">
                  <c:v>2.27</c:v>
                </c:pt>
                <c:pt idx="141">
                  <c:v>2.1800000000000002</c:v>
                </c:pt>
                <c:pt idx="142">
                  <c:v>2.3899999999999997</c:v>
                </c:pt>
                <c:pt idx="143">
                  <c:v>2.3499999999999988</c:v>
                </c:pt>
                <c:pt idx="144">
                  <c:v>2.5</c:v>
                </c:pt>
                <c:pt idx="145">
                  <c:v>2.3299999999999987</c:v>
                </c:pt>
                <c:pt idx="146">
                  <c:v>2.2000000000000002</c:v>
                </c:pt>
                <c:pt idx="147">
                  <c:v>2.3299999999999987</c:v>
                </c:pt>
                <c:pt idx="148">
                  <c:v>2.52</c:v>
                </c:pt>
                <c:pt idx="149">
                  <c:v>2.3099999999999987</c:v>
                </c:pt>
                <c:pt idx="150">
                  <c:v>2.44</c:v>
                </c:pt>
                <c:pt idx="151">
                  <c:v>2.7600000000000002</c:v>
                </c:pt>
                <c:pt idx="152">
                  <c:v>2.5900000000000003</c:v>
                </c:pt>
                <c:pt idx="153">
                  <c:v>2.2600000000000002</c:v>
                </c:pt>
                <c:pt idx="154">
                  <c:v>2.48</c:v>
                </c:pt>
                <c:pt idx="155">
                  <c:v>2.69</c:v>
                </c:pt>
                <c:pt idx="156">
                  <c:v>2.56</c:v>
                </c:pt>
                <c:pt idx="157">
                  <c:v>2.6300000000000003</c:v>
                </c:pt>
                <c:pt idx="158">
                  <c:v>2.46</c:v>
                </c:pt>
                <c:pt idx="159">
                  <c:v>2.7</c:v>
                </c:pt>
                <c:pt idx="160">
                  <c:v>2.2600000000000002</c:v>
                </c:pt>
                <c:pt idx="161">
                  <c:v>2.3499999999999988</c:v>
                </c:pt>
                <c:pt idx="162">
                  <c:v>2.44</c:v>
                </c:pt>
                <c:pt idx="163">
                  <c:v>2.74</c:v>
                </c:pt>
                <c:pt idx="164">
                  <c:v>2.3499999999999988</c:v>
                </c:pt>
                <c:pt idx="165">
                  <c:v>2.44</c:v>
                </c:pt>
                <c:pt idx="166">
                  <c:v>2.4099999999999997</c:v>
                </c:pt>
                <c:pt idx="167">
                  <c:v>2.5900000000000003</c:v>
                </c:pt>
                <c:pt idx="168">
                  <c:v>2.5</c:v>
                </c:pt>
                <c:pt idx="169">
                  <c:v>2.7</c:v>
                </c:pt>
                <c:pt idx="170">
                  <c:v>2.69</c:v>
                </c:pt>
                <c:pt idx="171">
                  <c:v>2.46</c:v>
                </c:pt>
                <c:pt idx="172">
                  <c:v>2.6300000000000003</c:v>
                </c:pt>
                <c:pt idx="173">
                  <c:v>2.74</c:v>
                </c:pt>
                <c:pt idx="174">
                  <c:v>2.67</c:v>
                </c:pt>
                <c:pt idx="175">
                  <c:v>2.42</c:v>
                </c:pt>
                <c:pt idx="176">
                  <c:v>2.6300000000000003</c:v>
                </c:pt>
                <c:pt idx="177">
                  <c:v>2.52</c:v>
                </c:pt>
                <c:pt idx="178">
                  <c:v>2.46</c:v>
                </c:pt>
                <c:pt idx="179">
                  <c:v>2.48</c:v>
                </c:pt>
                <c:pt idx="180">
                  <c:v>2.48</c:v>
                </c:pt>
                <c:pt idx="181">
                  <c:v>2.3299999999999987</c:v>
                </c:pt>
                <c:pt idx="182">
                  <c:v>2.52</c:v>
                </c:pt>
                <c:pt idx="183">
                  <c:v>2.5</c:v>
                </c:pt>
                <c:pt idx="184">
                  <c:v>2.6100000000000003</c:v>
                </c:pt>
                <c:pt idx="185">
                  <c:v>2.8200000000000003</c:v>
                </c:pt>
                <c:pt idx="186">
                  <c:v>2.67</c:v>
                </c:pt>
                <c:pt idx="187">
                  <c:v>2.8499999999999988</c:v>
                </c:pt>
                <c:pt idx="188">
                  <c:v>2.8400000000000003</c:v>
                </c:pt>
                <c:pt idx="189">
                  <c:v>2.69</c:v>
                </c:pt>
                <c:pt idx="190">
                  <c:v>2.7800000000000002</c:v>
                </c:pt>
                <c:pt idx="191">
                  <c:v>2.54</c:v>
                </c:pt>
                <c:pt idx="192">
                  <c:v>2.65</c:v>
                </c:pt>
                <c:pt idx="193">
                  <c:v>2.65</c:v>
                </c:pt>
                <c:pt idx="194">
                  <c:v>2.9299999999999997</c:v>
                </c:pt>
                <c:pt idx="195">
                  <c:v>2.8699999999999997</c:v>
                </c:pt>
                <c:pt idx="196">
                  <c:v>2.5900000000000003</c:v>
                </c:pt>
                <c:pt idx="197">
                  <c:v>2.54</c:v>
                </c:pt>
                <c:pt idx="198">
                  <c:v>2.74</c:v>
                </c:pt>
                <c:pt idx="199">
                  <c:v>2.6100000000000003</c:v>
                </c:pt>
                <c:pt idx="200">
                  <c:v>2.52</c:v>
                </c:pt>
                <c:pt idx="201">
                  <c:v>2.44</c:v>
                </c:pt>
                <c:pt idx="202">
                  <c:v>2.6300000000000003</c:v>
                </c:pt>
                <c:pt idx="203">
                  <c:v>2.67</c:v>
                </c:pt>
                <c:pt idx="204">
                  <c:v>2.72</c:v>
                </c:pt>
                <c:pt idx="205">
                  <c:v>2.8699999999999997</c:v>
                </c:pt>
                <c:pt idx="206">
                  <c:v>2.69</c:v>
                </c:pt>
                <c:pt idx="207">
                  <c:v>2.56</c:v>
                </c:pt>
                <c:pt idx="208">
                  <c:v>2.8000000000000003</c:v>
                </c:pt>
                <c:pt idx="209">
                  <c:v>2.5</c:v>
                </c:pt>
                <c:pt idx="210">
                  <c:v>2.6300000000000003</c:v>
                </c:pt>
                <c:pt idx="211">
                  <c:v>2.7</c:v>
                </c:pt>
                <c:pt idx="212">
                  <c:v>2.65</c:v>
                </c:pt>
                <c:pt idx="213">
                  <c:v>2.6100000000000003</c:v>
                </c:pt>
                <c:pt idx="214">
                  <c:v>2.46</c:v>
                </c:pt>
                <c:pt idx="215">
                  <c:v>2.8200000000000003</c:v>
                </c:pt>
                <c:pt idx="216">
                  <c:v>2.7800000000000002</c:v>
                </c:pt>
                <c:pt idx="217">
                  <c:v>2.8400000000000003</c:v>
                </c:pt>
                <c:pt idx="218">
                  <c:v>2.69</c:v>
                </c:pt>
                <c:pt idx="219">
                  <c:v>2.8400000000000003</c:v>
                </c:pt>
                <c:pt idx="220">
                  <c:v>2.74</c:v>
                </c:pt>
                <c:pt idx="221">
                  <c:v>2.69</c:v>
                </c:pt>
                <c:pt idx="222">
                  <c:v>2.7800000000000002</c:v>
                </c:pt>
                <c:pt idx="223">
                  <c:v>2.8000000000000003</c:v>
                </c:pt>
                <c:pt idx="224">
                  <c:v>2.72</c:v>
                </c:pt>
                <c:pt idx="225">
                  <c:v>2.7600000000000002</c:v>
                </c:pt>
                <c:pt idx="226">
                  <c:v>2.5700000000000003</c:v>
                </c:pt>
                <c:pt idx="227">
                  <c:v>2.8000000000000003</c:v>
                </c:pt>
                <c:pt idx="228">
                  <c:v>2.5900000000000003</c:v>
                </c:pt>
                <c:pt idx="229">
                  <c:v>2.8899999999999997</c:v>
                </c:pt>
                <c:pt idx="230">
                  <c:v>2.7800000000000002</c:v>
                </c:pt>
                <c:pt idx="231">
                  <c:v>2.69</c:v>
                </c:pt>
                <c:pt idx="232">
                  <c:v>2.8200000000000003</c:v>
                </c:pt>
                <c:pt idx="233">
                  <c:v>2.7</c:v>
                </c:pt>
                <c:pt idx="234">
                  <c:v>2.9499999999999997</c:v>
                </c:pt>
                <c:pt idx="235">
                  <c:v>2.8400000000000003</c:v>
                </c:pt>
                <c:pt idx="236">
                  <c:v>2.9099999999999997</c:v>
                </c:pt>
                <c:pt idx="237">
                  <c:v>3</c:v>
                </c:pt>
                <c:pt idx="238">
                  <c:v>2.9499999999999997</c:v>
                </c:pt>
                <c:pt idx="239">
                  <c:v>2.8699999999999997</c:v>
                </c:pt>
                <c:pt idx="240">
                  <c:v>2.7800000000000002</c:v>
                </c:pt>
                <c:pt idx="241">
                  <c:v>2.9499999999999997</c:v>
                </c:pt>
                <c:pt idx="242">
                  <c:v>2.6300000000000003</c:v>
                </c:pt>
                <c:pt idx="243">
                  <c:v>2.74</c:v>
                </c:pt>
                <c:pt idx="244">
                  <c:v>2.9099999999999997</c:v>
                </c:pt>
                <c:pt idx="245">
                  <c:v>3.19</c:v>
                </c:pt>
                <c:pt idx="246">
                  <c:v>2.7800000000000002</c:v>
                </c:pt>
                <c:pt idx="247">
                  <c:v>2.9099999999999997</c:v>
                </c:pt>
                <c:pt idx="248">
                  <c:v>2.8000000000000003</c:v>
                </c:pt>
                <c:pt idx="249">
                  <c:v>3</c:v>
                </c:pt>
                <c:pt idx="250">
                  <c:v>2.8699999999999997</c:v>
                </c:pt>
                <c:pt idx="251">
                  <c:v>2.65</c:v>
                </c:pt>
                <c:pt idx="252">
                  <c:v>3.1</c:v>
                </c:pt>
                <c:pt idx="253">
                  <c:v>2.8400000000000003</c:v>
                </c:pt>
                <c:pt idx="254">
                  <c:v>2.8899999999999997</c:v>
                </c:pt>
                <c:pt idx="255">
                  <c:v>2.8499999999999988</c:v>
                </c:pt>
                <c:pt idx="256">
                  <c:v>2.7</c:v>
                </c:pt>
                <c:pt idx="257">
                  <c:v>2.8499999999999988</c:v>
                </c:pt>
                <c:pt idx="258">
                  <c:v>2.98</c:v>
                </c:pt>
                <c:pt idx="259">
                  <c:v>3</c:v>
                </c:pt>
                <c:pt idx="260">
                  <c:v>2.74</c:v>
                </c:pt>
                <c:pt idx="261">
                  <c:v>2.72</c:v>
                </c:pt>
                <c:pt idx="262">
                  <c:v>2.7800000000000002</c:v>
                </c:pt>
                <c:pt idx="263">
                  <c:v>2.9099999999999997</c:v>
                </c:pt>
                <c:pt idx="264">
                  <c:v>3.1300000000000003</c:v>
                </c:pt>
                <c:pt idx="265">
                  <c:v>3.02</c:v>
                </c:pt>
                <c:pt idx="266">
                  <c:v>3.1700000000000004</c:v>
                </c:pt>
                <c:pt idx="267">
                  <c:v>3.23</c:v>
                </c:pt>
                <c:pt idx="268">
                  <c:v>3.1300000000000003</c:v>
                </c:pt>
                <c:pt idx="269">
                  <c:v>3.2600000000000002</c:v>
                </c:pt>
                <c:pt idx="270">
                  <c:v>3.04</c:v>
                </c:pt>
                <c:pt idx="271">
                  <c:v>2.9099999999999997</c:v>
                </c:pt>
                <c:pt idx="272">
                  <c:v>2.9699999999999998</c:v>
                </c:pt>
                <c:pt idx="273">
                  <c:v>2.7800000000000002</c:v>
                </c:pt>
                <c:pt idx="274">
                  <c:v>2.9699999999999998</c:v>
                </c:pt>
                <c:pt idx="275">
                  <c:v>2.8899999999999997</c:v>
                </c:pt>
                <c:pt idx="276">
                  <c:v>2.8499999999999988</c:v>
                </c:pt>
                <c:pt idx="277">
                  <c:v>2.9499999999999997</c:v>
                </c:pt>
                <c:pt idx="278">
                  <c:v>2.8699999999999997</c:v>
                </c:pt>
                <c:pt idx="279">
                  <c:v>3.1</c:v>
                </c:pt>
                <c:pt idx="280">
                  <c:v>2.7</c:v>
                </c:pt>
                <c:pt idx="281">
                  <c:v>2.8899999999999997</c:v>
                </c:pt>
                <c:pt idx="282">
                  <c:v>3.23</c:v>
                </c:pt>
                <c:pt idx="283">
                  <c:v>2.9499999999999997</c:v>
                </c:pt>
                <c:pt idx="284">
                  <c:v>2.8200000000000003</c:v>
                </c:pt>
                <c:pt idx="285">
                  <c:v>2.9099999999999997</c:v>
                </c:pt>
                <c:pt idx="286">
                  <c:v>2.8200000000000003</c:v>
                </c:pt>
                <c:pt idx="287">
                  <c:v>3.02</c:v>
                </c:pt>
                <c:pt idx="288">
                  <c:v>2.8499999999999988</c:v>
                </c:pt>
                <c:pt idx="289">
                  <c:v>3.02</c:v>
                </c:pt>
                <c:pt idx="290">
                  <c:v>3.19</c:v>
                </c:pt>
                <c:pt idx="291">
                  <c:v>3.06</c:v>
                </c:pt>
                <c:pt idx="292">
                  <c:v>2.69</c:v>
                </c:pt>
                <c:pt idx="293">
                  <c:v>3.06</c:v>
                </c:pt>
                <c:pt idx="294">
                  <c:v>2.8499999999999988</c:v>
                </c:pt>
                <c:pt idx="295">
                  <c:v>3.1</c:v>
                </c:pt>
                <c:pt idx="296">
                  <c:v>2.8200000000000003</c:v>
                </c:pt>
                <c:pt idx="297">
                  <c:v>2.7</c:v>
                </c:pt>
                <c:pt idx="298">
                  <c:v>3.12</c:v>
                </c:pt>
                <c:pt idx="299">
                  <c:v>3.12</c:v>
                </c:pt>
                <c:pt idx="300">
                  <c:v>2.8400000000000003</c:v>
                </c:pt>
                <c:pt idx="301">
                  <c:v>2.9499999999999997</c:v>
                </c:pt>
                <c:pt idx="302">
                  <c:v>3.04</c:v>
                </c:pt>
                <c:pt idx="303">
                  <c:v>3</c:v>
                </c:pt>
                <c:pt idx="304">
                  <c:v>3.06</c:v>
                </c:pt>
                <c:pt idx="305">
                  <c:v>2.9299999999999997</c:v>
                </c:pt>
                <c:pt idx="306">
                  <c:v>2.9699999999999998</c:v>
                </c:pt>
                <c:pt idx="307">
                  <c:v>2.8200000000000003</c:v>
                </c:pt>
                <c:pt idx="308">
                  <c:v>2.8899999999999997</c:v>
                </c:pt>
                <c:pt idx="309">
                  <c:v>3</c:v>
                </c:pt>
                <c:pt idx="310">
                  <c:v>2.72</c:v>
                </c:pt>
                <c:pt idx="311">
                  <c:v>2.98</c:v>
                </c:pt>
                <c:pt idx="312">
                  <c:v>3.08</c:v>
                </c:pt>
                <c:pt idx="313">
                  <c:v>3.04</c:v>
                </c:pt>
                <c:pt idx="314">
                  <c:v>3.2600000000000002</c:v>
                </c:pt>
                <c:pt idx="315">
                  <c:v>3.1</c:v>
                </c:pt>
                <c:pt idx="316">
                  <c:v>2.98</c:v>
                </c:pt>
                <c:pt idx="317">
                  <c:v>2.69</c:v>
                </c:pt>
                <c:pt idx="318">
                  <c:v>3.02</c:v>
                </c:pt>
                <c:pt idx="319">
                  <c:v>3.04</c:v>
                </c:pt>
                <c:pt idx="320">
                  <c:v>3.06</c:v>
                </c:pt>
                <c:pt idx="321">
                  <c:v>2.8899999999999997</c:v>
                </c:pt>
                <c:pt idx="322">
                  <c:v>3.06</c:v>
                </c:pt>
                <c:pt idx="323">
                  <c:v>3.02</c:v>
                </c:pt>
                <c:pt idx="324">
                  <c:v>2.8899999999999997</c:v>
                </c:pt>
                <c:pt idx="325">
                  <c:v>2.9299999999999997</c:v>
                </c:pt>
                <c:pt idx="326">
                  <c:v>3.04</c:v>
                </c:pt>
                <c:pt idx="327">
                  <c:v>2.9299999999999997</c:v>
                </c:pt>
                <c:pt idx="328">
                  <c:v>2.8000000000000003</c:v>
                </c:pt>
                <c:pt idx="329">
                  <c:v>2.72</c:v>
                </c:pt>
                <c:pt idx="330">
                  <c:v>2.9299999999999997</c:v>
                </c:pt>
                <c:pt idx="331">
                  <c:v>3.02</c:v>
                </c:pt>
                <c:pt idx="332">
                  <c:v>2.98</c:v>
                </c:pt>
                <c:pt idx="333">
                  <c:v>2.8000000000000003</c:v>
                </c:pt>
                <c:pt idx="334">
                  <c:v>2.5900000000000003</c:v>
                </c:pt>
                <c:pt idx="335">
                  <c:v>2.8400000000000003</c:v>
                </c:pt>
                <c:pt idx="336">
                  <c:v>2.9099999999999997</c:v>
                </c:pt>
                <c:pt idx="337">
                  <c:v>2.8699999999999997</c:v>
                </c:pt>
                <c:pt idx="338">
                  <c:v>3.1</c:v>
                </c:pt>
                <c:pt idx="339">
                  <c:v>3.08</c:v>
                </c:pt>
                <c:pt idx="340">
                  <c:v>3.1</c:v>
                </c:pt>
                <c:pt idx="341">
                  <c:v>2.7600000000000002</c:v>
                </c:pt>
                <c:pt idx="342">
                  <c:v>2.56</c:v>
                </c:pt>
                <c:pt idx="343">
                  <c:v>2.8499999999999988</c:v>
                </c:pt>
                <c:pt idx="344">
                  <c:v>2.7600000000000002</c:v>
                </c:pt>
                <c:pt idx="345">
                  <c:v>2.7</c:v>
                </c:pt>
                <c:pt idx="346">
                  <c:v>3.02</c:v>
                </c:pt>
                <c:pt idx="347">
                  <c:v>3.02</c:v>
                </c:pt>
                <c:pt idx="348">
                  <c:v>2.8699999999999997</c:v>
                </c:pt>
                <c:pt idx="349">
                  <c:v>3</c:v>
                </c:pt>
                <c:pt idx="350">
                  <c:v>2.7600000000000002</c:v>
                </c:pt>
                <c:pt idx="351">
                  <c:v>3.15</c:v>
                </c:pt>
                <c:pt idx="352">
                  <c:v>3</c:v>
                </c:pt>
                <c:pt idx="353">
                  <c:v>2.8899999999999997</c:v>
                </c:pt>
                <c:pt idx="354">
                  <c:v>2.74</c:v>
                </c:pt>
                <c:pt idx="355">
                  <c:v>2.72</c:v>
                </c:pt>
                <c:pt idx="356">
                  <c:v>2.8000000000000003</c:v>
                </c:pt>
                <c:pt idx="357">
                  <c:v>2.9099999999999997</c:v>
                </c:pt>
                <c:pt idx="358">
                  <c:v>2.8200000000000003</c:v>
                </c:pt>
                <c:pt idx="359">
                  <c:v>2.9099999999999997</c:v>
                </c:pt>
                <c:pt idx="360">
                  <c:v>2.9099999999999997</c:v>
                </c:pt>
                <c:pt idx="361">
                  <c:v>2.98</c:v>
                </c:pt>
                <c:pt idx="362">
                  <c:v>2.9299999999999997</c:v>
                </c:pt>
                <c:pt idx="363">
                  <c:v>3.02</c:v>
                </c:pt>
                <c:pt idx="364">
                  <c:v>3.04</c:v>
                </c:pt>
                <c:pt idx="365">
                  <c:v>2.6100000000000003</c:v>
                </c:pt>
                <c:pt idx="366">
                  <c:v>3</c:v>
                </c:pt>
                <c:pt idx="367">
                  <c:v>3</c:v>
                </c:pt>
                <c:pt idx="368">
                  <c:v>2.8699999999999997</c:v>
                </c:pt>
                <c:pt idx="369">
                  <c:v>3.23</c:v>
                </c:pt>
                <c:pt idx="370">
                  <c:v>3.1300000000000003</c:v>
                </c:pt>
                <c:pt idx="371">
                  <c:v>2.9299999999999997</c:v>
                </c:pt>
                <c:pt idx="372">
                  <c:v>3.04</c:v>
                </c:pt>
                <c:pt idx="373">
                  <c:v>2.9499999999999997</c:v>
                </c:pt>
                <c:pt idx="374">
                  <c:v>2.8200000000000003</c:v>
                </c:pt>
                <c:pt idx="375">
                  <c:v>3.06</c:v>
                </c:pt>
                <c:pt idx="376">
                  <c:v>2.8400000000000003</c:v>
                </c:pt>
                <c:pt idx="377">
                  <c:v>2.98</c:v>
                </c:pt>
                <c:pt idx="378">
                  <c:v>3.32</c:v>
                </c:pt>
                <c:pt idx="379">
                  <c:v>3.12</c:v>
                </c:pt>
                <c:pt idx="380">
                  <c:v>3.19</c:v>
                </c:pt>
                <c:pt idx="381">
                  <c:v>3.1</c:v>
                </c:pt>
                <c:pt idx="382">
                  <c:v>2.8400000000000003</c:v>
                </c:pt>
                <c:pt idx="383">
                  <c:v>3.12</c:v>
                </c:pt>
                <c:pt idx="384">
                  <c:v>2.9099999999999997</c:v>
                </c:pt>
                <c:pt idx="385">
                  <c:v>2.9499999999999997</c:v>
                </c:pt>
                <c:pt idx="386">
                  <c:v>2.9099999999999997</c:v>
                </c:pt>
                <c:pt idx="387">
                  <c:v>3.15</c:v>
                </c:pt>
                <c:pt idx="388">
                  <c:v>3.04</c:v>
                </c:pt>
                <c:pt idx="389">
                  <c:v>3.02</c:v>
                </c:pt>
                <c:pt idx="390">
                  <c:v>2.9699999999999998</c:v>
                </c:pt>
                <c:pt idx="391">
                  <c:v>2.9699999999999998</c:v>
                </c:pt>
                <c:pt idx="392">
                  <c:v>2.9099999999999997</c:v>
                </c:pt>
                <c:pt idx="393">
                  <c:v>3.02</c:v>
                </c:pt>
                <c:pt idx="394">
                  <c:v>2.98</c:v>
                </c:pt>
                <c:pt idx="395">
                  <c:v>3.12</c:v>
                </c:pt>
                <c:pt idx="396">
                  <c:v>2.8200000000000003</c:v>
                </c:pt>
                <c:pt idx="397">
                  <c:v>2.74</c:v>
                </c:pt>
                <c:pt idx="398">
                  <c:v>2.8899999999999997</c:v>
                </c:pt>
                <c:pt idx="399">
                  <c:v>2.6300000000000003</c:v>
                </c:pt>
                <c:pt idx="400">
                  <c:v>2.6100000000000003</c:v>
                </c:pt>
                <c:pt idx="401">
                  <c:v>2.98</c:v>
                </c:pt>
                <c:pt idx="402">
                  <c:v>3.06</c:v>
                </c:pt>
                <c:pt idx="403">
                  <c:v>2.8699999999999997</c:v>
                </c:pt>
                <c:pt idx="404">
                  <c:v>3.15</c:v>
                </c:pt>
                <c:pt idx="405">
                  <c:v>2.8899999999999997</c:v>
                </c:pt>
                <c:pt idx="406">
                  <c:v>2.67</c:v>
                </c:pt>
                <c:pt idx="407">
                  <c:v>2.8499999999999988</c:v>
                </c:pt>
                <c:pt idx="408">
                  <c:v>2.7800000000000002</c:v>
                </c:pt>
                <c:pt idx="409">
                  <c:v>2.9699999999999998</c:v>
                </c:pt>
                <c:pt idx="410">
                  <c:v>2.9699999999999998</c:v>
                </c:pt>
                <c:pt idx="411">
                  <c:v>2.7800000000000002</c:v>
                </c:pt>
                <c:pt idx="412">
                  <c:v>2.8499999999999988</c:v>
                </c:pt>
                <c:pt idx="413">
                  <c:v>2.72</c:v>
                </c:pt>
                <c:pt idx="414">
                  <c:v>3.1</c:v>
                </c:pt>
                <c:pt idx="415">
                  <c:v>3.1300000000000003</c:v>
                </c:pt>
                <c:pt idx="416">
                  <c:v>2.7800000000000002</c:v>
                </c:pt>
                <c:pt idx="417">
                  <c:v>2.7800000000000002</c:v>
                </c:pt>
                <c:pt idx="418">
                  <c:v>2.8699999999999997</c:v>
                </c:pt>
                <c:pt idx="419">
                  <c:v>2.7600000000000002</c:v>
                </c:pt>
                <c:pt idx="420">
                  <c:v>2.9099999999999997</c:v>
                </c:pt>
                <c:pt idx="421">
                  <c:v>2.8200000000000003</c:v>
                </c:pt>
                <c:pt idx="422">
                  <c:v>2.9699999999999998</c:v>
                </c:pt>
                <c:pt idx="423">
                  <c:v>2.8200000000000003</c:v>
                </c:pt>
                <c:pt idx="424">
                  <c:v>2.8000000000000003</c:v>
                </c:pt>
                <c:pt idx="425">
                  <c:v>2.8899999999999997</c:v>
                </c:pt>
                <c:pt idx="426">
                  <c:v>2.9699999999999998</c:v>
                </c:pt>
                <c:pt idx="427">
                  <c:v>3.02</c:v>
                </c:pt>
                <c:pt idx="428">
                  <c:v>2.69</c:v>
                </c:pt>
                <c:pt idx="429">
                  <c:v>3.19</c:v>
                </c:pt>
                <c:pt idx="430">
                  <c:v>2.9699999999999998</c:v>
                </c:pt>
                <c:pt idx="431">
                  <c:v>2.8400000000000003</c:v>
                </c:pt>
                <c:pt idx="432">
                  <c:v>2.8200000000000003</c:v>
                </c:pt>
                <c:pt idx="433">
                  <c:v>2.7600000000000002</c:v>
                </c:pt>
                <c:pt idx="434">
                  <c:v>2.9299999999999997</c:v>
                </c:pt>
                <c:pt idx="435">
                  <c:v>2.8699999999999997</c:v>
                </c:pt>
                <c:pt idx="436">
                  <c:v>2.8000000000000003</c:v>
                </c:pt>
                <c:pt idx="437">
                  <c:v>2.8499999999999988</c:v>
                </c:pt>
                <c:pt idx="438">
                  <c:v>2.8899999999999997</c:v>
                </c:pt>
                <c:pt idx="439">
                  <c:v>2.74</c:v>
                </c:pt>
                <c:pt idx="440">
                  <c:v>2.74</c:v>
                </c:pt>
                <c:pt idx="441">
                  <c:v>2.67</c:v>
                </c:pt>
                <c:pt idx="442">
                  <c:v>3.15</c:v>
                </c:pt>
                <c:pt idx="443">
                  <c:v>2.8000000000000003</c:v>
                </c:pt>
                <c:pt idx="444">
                  <c:v>2.8400000000000003</c:v>
                </c:pt>
                <c:pt idx="445">
                  <c:v>2.9699999999999998</c:v>
                </c:pt>
                <c:pt idx="446">
                  <c:v>2.7800000000000002</c:v>
                </c:pt>
                <c:pt idx="447">
                  <c:v>2.72</c:v>
                </c:pt>
                <c:pt idx="448">
                  <c:v>2.9099999999999997</c:v>
                </c:pt>
                <c:pt idx="449">
                  <c:v>3.06</c:v>
                </c:pt>
                <c:pt idx="450">
                  <c:v>2.67</c:v>
                </c:pt>
                <c:pt idx="451">
                  <c:v>2.69</c:v>
                </c:pt>
                <c:pt idx="452">
                  <c:v>2.8400000000000003</c:v>
                </c:pt>
                <c:pt idx="453">
                  <c:v>2.7600000000000002</c:v>
                </c:pt>
                <c:pt idx="454">
                  <c:v>2.8200000000000003</c:v>
                </c:pt>
                <c:pt idx="455">
                  <c:v>2.8499999999999988</c:v>
                </c:pt>
                <c:pt idx="456">
                  <c:v>2.7600000000000002</c:v>
                </c:pt>
                <c:pt idx="457">
                  <c:v>2.9299999999999997</c:v>
                </c:pt>
                <c:pt idx="458">
                  <c:v>2.72</c:v>
                </c:pt>
                <c:pt idx="459">
                  <c:v>2.7600000000000002</c:v>
                </c:pt>
                <c:pt idx="460">
                  <c:v>2.7600000000000002</c:v>
                </c:pt>
                <c:pt idx="461">
                  <c:v>2.8499999999999988</c:v>
                </c:pt>
                <c:pt idx="462">
                  <c:v>2.5700000000000003</c:v>
                </c:pt>
                <c:pt idx="463">
                  <c:v>3.1</c:v>
                </c:pt>
                <c:pt idx="464">
                  <c:v>2.8499999999999988</c:v>
                </c:pt>
                <c:pt idx="465">
                  <c:v>2.8000000000000003</c:v>
                </c:pt>
                <c:pt idx="466">
                  <c:v>2.8400000000000003</c:v>
                </c:pt>
                <c:pt idx="467">
                  <c:v>2.8400000000000003</c:v>
                </c:pt>
                <c:pt idx="468">
                  <c:v>2.7600000000000002</c:v>
                </c:pt>
                <c:pt idx="469">
                  <c:v>2.69</c:v>
                </c:pt>
                <c:pt idx="470">
                  <c:v>2.9099999999999997</c:v>
                </c:pt>
                <c:pt idx="471">
                  <c:v>2.74</c:v>
                </c:pt>
                <c:pt idx="472">
                  <c:v>2.9099999999999997</c:v>
                </c:pt>
                <c:pt idx="473">
                  <c:v>2.8400000000000003</c:v>
                </c:pt>
                <c:pt idx="474">
                  <c:v>3.02</c:v>
                </c:pt>
                <c:pt idx="475">
                  <c:v>2.9299999999999997</c:v>
                </c:pt>
                <c:pt idx="476">
                  <c:v>3.1</c:v>
                </c:pt>
                <c:pt idx="477">
                  <c:v>2.8499999999999988</c:v>
                </c:pt>
                <c:pt idx="478">
                  <c:v>2.9299999999999997</c:v>
                </c:pt>
                <c:pt idx="479">
                  <c:v>2.8200000000000003</c:v>
                </c:pt>
                <c:pt idx="480">
                  <c:v>2.5900000000000003</c:v>
                </c:pt>
                <c:pt idx="481">
                  <c:v>2.9699999999999998</c:v>
                </c:pt>
                <c:pt idx="482">
                  <c:v>2.8400000000000003</c:v>
                </c:pt>
                <c:pt idx="483">
                  <c:v>2.74</c:v>
                </c:pt>
                <c:pt idx="484">
                  <c:v>3</c:v>
                </c:pt>
                <c:pt idx="485">
                  <c:v>2.7600000000000002</c:v>
                </c:pt>
                <c:pt idx="486">
                  <c:v>2.8499999999999988</c:v>
                </c:pt>
                <c:pt idx="487">
                  <c:v>2.8000000000000003</c:v>
                </c:pt>
                <c:pt idx="488">
                  <c:v>2.74</c:v>
                </c:pt>
                <c:pt idx="489">
                  <c:v>2.8699999999999997</c:v>
                </c:pt>
                <c:pt idx="490">
                  <c:v>2.9099999999999997</c:v>
                </c:pt>
                <c:pt idx="491">
                  <c:v>2.9099999999999997</c:v>
                </c:pt>
                <c:pt idx="492">
                  <c:v>2.9699999999999998</c:v>
                </c:pt>
                <c:pt idx="493">
                  <c:v>2.8899999999999997</c:v>
                </c:pt>
                <c:pt idx="494">
                  <c:v>3</c:v>
                </c:pt>
                <c:pt idx="495">
                  <c:v>3.23</c:v>
                </c:pt>
                <c:pt idx="496">
                  <c:v>2.7600000000000002</c:v>
                </c:pt>
                <c:pt idx="497">
                  <c:v>2.9099999999999997</c:v>
                </c:pt>
                <c:pt idx="498">
                  <c:v>2.72</c:v>
                </c:pt>
                <c:pt idx="499">
                  <c:v>2.9099999999999997</c:v>
                </c:pt>
                <c:pt idx="500">
                  <c:v>3.02</c:v>
                </c:pt>
                <c:pt idx="501">
                  <c:v>3.08</c:v>
                </c:pt>
                <c:pt idx="502">
                  <c:v>2.8699999999999997</c:v>
                </c:pt>
                <c:pt idx="503">
                  <c:v>2.69</c:v>
                </c:pt>
                <c:pt idx="504">
                  <c:v>2.7800000000000002</c:v>
                </c:pt>
                <c:pt idx="505">
                  <c:v>2.9499999999999997</c:v>
                </c:pt>
                <c:pt idx="506">
                  <c:v>2.74</c:v>
                </c:pt>
                <c:pt idx="507">
                  <c:v>3</c:v>
                </c:pt>
                <c:pt idx="508">
                  <c:v>3.08</c:v>
                </c:pt>
                <c:pt idx="509">
                  <c:v>3.06</c:v>
                </c:pt>
                <c:pt idx="510">
                  <c:v>2.8499999999999988</c:v>
                </c:pt>
                <c:pt idx="511">
                  <c:v>3.1</c:v>
                </c:pt>
                <c:pt idx="512">
                  <c:v>2.9499999999999997</c:v>
                </c:pt>
                <c:pt idx="513">
                  <c:v>2.8400000000000003</c:v>
                </c:pt>
                <c:pt idx="514">
                  <c:v>2.8200000000000003</c:v>
                </c:pt>
                <c:pt idx="515">
                  <c:v>2.9499999999999997</c:v>
                </c:pt>
                <c:pt idx="516">
                  <c:v>2.7600000000000002</c:v>
                </c:pt>
                <c:pt idx="517">
                  <c:v>2.7600000000000002</c:v>
                </c:pt>
                <c:pt idx="518">
                  <c:v>2.8000000000000003</c:v>
                </c:pt>
                <c:pt idx="519">
                  <c:v>2.98</c:v>
                </c:pt>
                <c:pt idx="520">
                  <c:v>2.8699999999999997</c:v>
                </c:pt>
                <c:pt idx="521">
                  <c:v>2.9699999999999998</c:v>
                </c:pt>
                <c:pt idx="522">
                  <c:v>3.06</c:v>
                </c:pt>
                <c:pt idx="523">
                  <c:v>3.04</c:v>
                </c:pt>
                <c:pt idx="524">
                  <c:v>3.4699999999999998</c:v>
                </c:pt>
                <c:pt idx="525">
                  <c:v>3.3800000000000003</c:v>
                </c:pt>
                <c:pt idx="526">
                  <c:v>2.9499999999999997</c:v>
                </c:pt>
                <c:pt idx="527">
                  <c:v>2.9499999999999997</c:v>
                </c:pt>
                <c:pt idx="528">
                  <c:v>3.12</c:v>
                </c:pt>
                <c:pt idx="529">
                  <c:v>3.08</c:v>
                </c:pt>
                <c:pt idx="530">
                  <c:v>2.9099999999999997</c:v>
                </c:pt>
                <c:pt idx="531">
                  <c:v>3.02</c:v>
                </c:pt>
                <c:pt idx="532">
                  <c:v>2.7600000000000002</c:v>
                </c:pt>
                <c:pt idx="533">
                  <c:v>3</c:v>
                </c:pt>
                <c:pt idx="534">
                  <c:v>3.2500000000000004</c:v>
                </c:pt>
                <c:pt idx="535">
                  <c:v>2.9499999999999997</c:v>
                </c:pt>
                <c:pt idx="536">
                  <c:v>3.1</c:v>
                </c:pt>
                <c:pt idx="537">
                  <c:v>3.19</c:v>
                </c:pt>
                <c:pt idx="538">
                  <c:v>3.4</c:v>
                </c:pt>
                <c:pt idx="539">
                  <c:v>3.2600000000000002</c:v>
                </c:pt>
                <c:pt idx="540">
                  <c:v>2.6100000000000003</c:v>
                </c:pt>
                <c:pt idx="541">
                  <c:v>3</c:v>
                </c:pt>
                <c:pt idx="542">
                  <c:v>2.9299999999999997</c:v>
                </c:pt>
                <c:pt idx="543">
                  <c:v>2.8899999999999997</c:v>
                </c:pt>
                <c:pt idx="544">
                  <c:v>3</c:v>
                </c:pt>
                <c:pt idx="545">
                  <c:v>2.9499999999999997</c:v>
                </c:pt>
                <c:pt idx="546">
                  <c:v>3.1700000000000004</c:v>
                </c:pt>
                <c:pt idx="547">
                  <c:v>3.4299999999999997</c:v>
                </c:pt>
                <c:pt idx="548">
                  <c:v>3.2600000000000002</c:v>
                </c:pt>
                <c:pt idx="549">
                  <c:v>3</c:v>
                </c:pt>
                <c:pt idx="550">
                  <c:v>2.74</c:v>
                </c:pt>
                <c:pt idx="551">
                  <c:v>2.8000000000000003</c:v>
                </c:pt>
                <c:pt idx="552">
                  <c:v>3.08</c:v>
                </c:pt>
                <c:pt idx="553">
                  <c:v>2.8499999999999988</c:v>
                </c:pt>
                <c:pt idx="554">
                  <c:v>2.8400000000000003</c:v>
                </c:pt>
                <c:pt idx="555">
                  <c:v>2.7600000000000002</c:v>
                </c:pt>
                <c:pt idx="556">
                  <c:v>2.8899999999999997</c:v>
                </c:pt>
                <c:pt idx="557">
                  <c:v>2.65</c:v>
                </c:pt>
                <c:pt idx="558">
                  <c:v>2.9499999999999997</c:v>
                </c:pt>
                <c:pt idx="559">
                  <c:v>2.8899999999999997</c:v>
                </c:pt>
                <c:pt idx="560">
                  <c:v>2.7</c:v>
                </c:pt>
                <c:pt idx="561">
                  <c:v>2.8400000000000003</c:v>
                </c:pt>
                <c:pt idx="562">
                  <c:v>2.74</c:v>
                </c:pt>
                <c:pt idx="563">
                  <c:v>3.08</c:v>
                </c:pt>
                <c:pt idx="564">
                  <c:v>2.69</c:v>
                </c:pt>
                <c:pt idx="565">
                  <c:v>2.7800000000000002</c:v>
                </c:pt>
                <c:pt idx="566">
                  <c:v>2.8699999999999997</c:v>
                </c:pt>
                <c:pt idx="567">
                  <c:v>3.08</c:v>
                </c:pt>
                <c:pt idx="568">
                  <c:v>2.8000000000000003</c:v>
                </c:pt>
                <c:pt idx="569">
                  <c:v>2.8400000000000003</c:v>
                </c:pt>
                <c:pt idx="570">
                  <c:v>2.8000000000000003</c:v>
                </c:pt>
                <c:pt idx="571">
                  <c:v>2.74</c:v>
                </c:pt>
                <c:pt idx="572">
                  <c:v>3.02</c:v>
                </c:pt>
                <c:pt idx="573">
                  <c:v>2.9299999999999997</c:v>
                </c:pt>
                <c:pt idx="574">
                  <c:v>2.7600000000000002</c:v>
                </c:pt>
                <c:pt idx="575">
                  <c:v>3.1700000000000004</c:v>
                </c:pt>
                <c:pt idx="576">
                  <c:v>2.7</c:v>
                </c:pt>
                <c:pt idx="577">
                  <c:v>3.1</c:v>
                </c:pt>
                <c:pt idx="578">
                  <c:v>2.7800000000000002</c:v>
                </c:pt>
                <c:pt idx="579">
                  <c:v>2.8699999999999997</c:v>
                </c:pt>
                <c:pt idx="580">
                  <c:v>3.19</c:v>
                </c:pt>
                <c:pt idx="581">
                  <c:v>3.1300000000000003</c:v>
                </c:pt>
                <c:pt idx="582">
                  <c:v>2.9099999999999997</c:v>
                </c:pt>
                <c:pt idx="583">
                  <c:v>3</c:v>
                </c:pt>
                <c:pt idx="584">
                  <c:v>2.7600000000000002</c:v>
                </c:pt>
                <c:pt idx="585">
                  <c:v>2.9299999999999997</c:v>
                </c:pt>
                <c:pt idx="586">
                  <c:v>3</c:v>
                </c:pt>
                <c:pt idx="587">
                  <c:v>2.8400000000000003</c:v>
                </c:pt>
                <c:pt idx="588">
                  <c:v>2.9499999999999997</c:v>
                </c:pt>
                <c:pt idx="589">
                  <c:v>2.54</c:v>
                </c:pt>
                <c:pt idx="590">
                  <c:v>2.74</c:v>
                </c:pt>
                <c:pt idx="591">
                  <c:v>2.8200000000000003</c:v>
                </c:pt>
                <c:pt idx="592">
                  <c:v>2.7800000000000002</c:v>
                </c:pt>
                <c:pt idx="593">
                  <c:v>3.02</c:v>
                </c:pt>
                <c:pt idx="594">
                  <c:v>2.72</c:v>
                </c:pt>
                <c:pt idx="595">
                  <c:v>2.65</c:v>
                </c:pt>
                <c:pt idx="596">
                  <c:v>2.74</c:v>
                </c:pt>
                <c:pt idx="597">
                  <c:v>2.9699999999999998</c:v>
                </c:pt>
                <c:pt idx="598">
                  <c:v>3.02</c:v>
                </c:pt>
                <c:pt idx="599">
                  <c:v>3</c:v>
                </c:pt>
                <c:pt idx="600">
                  <c:v>2.7800000000000002</c:v>
                </c:pt>
                <c:pt idx="601">
                  <c:v>2.74</c:v>
                </c:pt>
                <c:pt idx="602">
                  <c:v>2.7</c:v>
                </c:pt>
                <c:pt idx="603">
                  <c:v>3</c:v>
                </c:pt>
                <c:pt idx="604">
                  <c:v>2.5700000000000003</c:v>
                </c:pt>
                <c:pt idx="605">
                  <c:v>2.67</c:v>
                </c:pt>
                <c:pt idx="606">
                  <c:v>2.8200000000000003</c:v>
                </c:pt>
                <c:pt idx="607">
                  <c:v>2.7800000000000002</c:v>
                </c:pt>
                <c:pt idx="608">
                  <c:v>2.8200000000000003</c:v>
                </c:pt>
                <c:pt idx="609">
                  <c:v>2.5700000000000003</c:v>
                </c:pt>
                <c:pt idx="610">
                  <c:v>2.9499999999999997</c:v>
                </c:pt>
                <c:pt idx="611">
                  <c:v>2.8000000000000003</c:v>
                </c:pt>
                <c:pt idx="612">
                  <c:v>2.9699999999999998</c:v>
                </c:pt>
                <c:pt idx="613">
                  <c:v>3.1</c:v>
                </c:pt>
                <c:pt idx="614">
                  <c:v>3.12</c:v>
                </c:pt>
                <c:pt idx="615">
                  <c:v>3.1700000000000004</c:v>
                </c:pt>
                <c:pt idx="616">
                  <c:v>2.98</c:v>
                </c:pt>
                <c:pt idx="617">
                  <c:v>3.2100000000000004</c:v>
                </c:pt>
                <c:pt idx="618">
                  <c:v>2.9099999999999997</c:v>
                </c:pt>
                <c:pt idx="619">
                  <c:v>3.02</c:v>
                </c:pt>
                <c:pt idx="620">
                  <c:v>2.8699999999999997</c:v>
                </c:pt>
                <c:pt idx="621">
                  <c:v>2.6100000000000003</c:v>
                </c:pt>
                <c:pt idx="622">
                  <c:v>2.7</c:v>
                </c:pt>
                <c:pt idx="623">
                  <c:v>2.7</c:v>
                </c:pt>
                <c:pt idx="624">
                  <c:v>2.72</c:v>
                </c:pt>
                <c:pt idx="625">
                  <c:v>3.1300000000000003</c:v>
                </c:pt>
                <c:pt idx="626">
                  <c:v>2.8899999999999997</c:v>
                </c:pt>
                <c:pt idx="627">
                  <c:v>2.9299999999999997</c:v>
                </c:pt>
                <c:pt idx="628">
                  <c:v>2.8699999999999997</c:v>
                </c:pt>
                <c:pt idx="629">
                  <c:v>2.8400000000000003</c:v>
                </c:pt>
                <c:pt idx="630">
                  <c:v>2.8400000000000003</c:v>
                </c:pt>
                <c:pt idx="631">
                  <c:v>2.8000000000000003</c:v>
                </c:pt>
                <c:pt idx="632">
                  <c:v>2.8000000000000003</c:v>
                </c:pt>
                <c:pt idx="633">
                  <c:v>2.8000000000000003</c:v>
                </c:pt>
                <c:pt idx="634">
                  <c:v>2.67</c:v>
                </c:pt>
                <c:pt idx="635">
                  <c:v>2.56</c:v>
                </c:pt>
                <c:pt idx="636">
                  <c:v>2.9099999999999997</c:v>
                </c:pt>
                <c:pt idx="637">
                  <c:v>2.67</c:v>
                </c:pt>
                <c:pt idx="638">
                  <c:v>3.04</c:v>
                </c:pt>
                <c:pt idx="639">
                  <c:v>2.7600000000000002</c:v>
                </c:pt>
                <c:pt idx="640">
                  <c:v>2.9499999999999997</c:v>
                </c:pt>
                <c:pt idx="641">
                  <c:v>3.1300000000000003</c:v>
                </c:pt>
                <c:pt idx="642">
                  <c:v>2.7600000000000002</c:v>
                </c:pt>
                <c:pt idx="643">
                  <c:v>2.9499999999999997</c:v>
                </c:pt>
                <c:pt idx="644">
                  <c:v>2.8899999999999997</c:v>
                </c:pt>
                <c:pt idx="645">
                  <c:v>3.1300000000000003</c:v>
                </c:pt>
                <c:pt idx="646">
                  <c:v>3.12</c:v>
                </c:pt>
                <c:pt idx="647">
                  <c:v>2.8699999999999997</c:v>
                </c:pt>
                <c:pt idx="648">
                  <c:v>2.9299999999999997</c:v>
                </c:pt>
                <c:pt idx="649">
                  <c:v>2.8899999999999997</c:v>
                </c:pt>
                <c:pt idx="650">
                  <c:v>3.08</c:v>
                </c:pt>
                <c:pt idx="651">
                  <c:v>2.67</c:v>
                </c:pt>
                <c:pt idx="652">
                  <c:v>3.19</c:v>
                </c:pt>
                <c:pt idx="653">
                  <c:v>2.98</c:v>
                </c:pt>
                <c:pt idx="654">
                  <c:v>2.8400000000000003</c:v>
                </c:pt>
                <c:pt idx="655">
                  <c:v>2.8899999999999997</c:v>
                </c:pt>
                <c:pt idx="656">
                  <c:v>2.7600000000000002</c:v>
                </c:pt>
                <c:pt idx="657">
                  <c:v>2.98</c:v>
                </c:pt>
                <c:pt idx="658">
                  <c:v>3.15</c:v>
                </c:pt>
                <c:pt idx="659">
                  <c:v>2.7</c:v>
                </c:pt>
                <c:pt idx="660">
                  <c:v>3</c:v>
                </c:pt>
                <c:pt idx="661">
                  <c:v>2.6300000000000003</c:v>
                </c:pt>
                <c:pt idx="662">
                  <c:v>3.04</c:v>
                </c:pt>
                <c:pt idx="663">
                  <c:v>2.9499999999999997</c:v>
                </c:pt>
                <c:pt idx="664">
                  <c:v>2.8499999999999988</c:v>
                </c:pt>
                <c:pt idx="665">
                  <c:v>3.23</c:v>
                </c:pt>
                <c:pt idx="666">
                  <c:v>2.9299999999999997</c:v>
                </c:pt>
                <c:pt idx="667">
                  <c:v>2.8899999999999997</c:v>
                </c:pt>
                <c:pt idx="668">
                  <c:v>2.9299999999999997</c:v>
                </c:pt>
                <c:pt idx="669">
                  <c:v>2.7600000000000002</c:v>
                </c:pt>
                <c:pt idx="670">
                  <c:v>2.6100000000000003</c:v>
                </c:pt>
                <c:pt idx="671">
                  <c:v>3.04</c:v>
                </c:pt>
                <c:pt idx="672">
                  <c:v>2.8499999999999988</c:v>
                </c:pt>
                <c:pt idx="673">
                  <c:v>2.98</c:v>
                </c:pt>
                <c:pt idx="674">
                  <c:v>2.98</c:v>
                </c:pt>
                <c:pt idx="675">
                  <c:v>2.69</c:v>
                </c:pt>
                <c:pt idx="676">
                  <c:v>2.8899999999999997</c:v>
                </c:pt>
                <c:pt idx="677">
                  <c:v>2.8000000000000003</c:v>
                </c:pt>
                <c:pt idx="678">
                  <c:v>2.9699999999999998</c:v>
                </c:pt>
                <c:pt idx="679">
                  <c:v>3.08</c:v>
                </c:pt>
                <c:pt idx="680">
                  <c:v>2.67</c:v>
                </c:pt>
                <c:pt idx="681">
                  <c:v>2.7800000000000002</c:v>
                </c:pt>
                <c:pt idx="682">
                  <c:v>2.8400000000000003</c:v>
                </c:pt>
                <c:pt idx="683">
                  <c:v>2.72</c:v>
                </c:pt>
                <c:pt idx="684">
                  <c:v>3.02</c:v>
                </c:pt>
                <c:pt idx="685">
                  <c:v>3.06</c:v>
                </c:pt>
                <c:pt idx="686">
                  <c:v>2.8499999999999988</c:v>
                </c:pt>
                <c:pt idx="687">
                  <c:v>2.98</c:v>
                </c:pt>
                <c:pt idx="688">
                  <c:v>2.74</c:v>
                </c:pt>
                <c:pt idx="689">
                  <c:v>3.15</c:v>
                </c:pt>
                <c:pt idx="690">
                  <c:v>2.98</c:v>
                </c:pt>
                <c:pt idx="691">
                  <c:v>2.98</c:v>
                </c:pt>
                <c:pt idx="692">
                  <c:v>3.2500000000000004</c:v>
                </c:pt>
                <c:pt idx="693">
                  <c:v>2.7800000000000002</c:v>
                </c:pt>
                <c:pt idx="694">
                  <c:v>2.98</c:v>
                </c:pt>
                <c:pt idx="695">
                  <c:v>2.8899999999999997</c:v>
                </c:pt>
                <c:pt idx="696">
                  <c:v>3.12</c:v>
                </c:pt>
                <c:pt idx="697">
                  <c:v>3</c:v>
                </c:pt>
                <c:pt idx="698">
                  <c:v>3.04</c:v>
                </c:pt>
                <c:pt idx="699">
                  <c:v>2.9099999999999997</c:v>
                </c:pt>
                <c:pt idx="700">
                  <c:v>2.8899999999999997</c:v>
                </c:pt>
                <c:pt idx="701">
                  <c:v>2.7800000000000002</c:v>
                </c:pt>
                <c:pt idx="702">
                  <c:v>2.9299999999999997</c:v>
                </c:pt>
                <c:pt idx="703">
                  <c:v>3.12</c:v>
                </c:pt>
                <c:pt idx="704">
                  <c:v>3.08</c:v>
                </c:pt>
                <c:pt idx="705">
                  <c:v>3.04</c:v>
                </c:pt>
                <c:pt idx="706">
                  <c:v>3.1300000000000003</c:v>
                </c:pt>
                <c:pt idx="707">
                  <c:v>2.98</c:v>
                </c:pt>
                <c:pt idx="708">
                  <c:v>3.1300000000000003</c:v>
                </c:pt>
                <c:pt idx="709">
                  <c:v>2.8200000000000003</c:v>
                </c:pt>
                <c:pt idx="710">
                  <c:v>3.12</c:v>
                </c:pt>
                <c:pt idx="711">
                  <c:v>3.02</c:v>
                </c:pt>
                <c:pt idx="712">
                  <c:v>3.06</c:v>
                </c:pt>
                <c:pt idx="713">
                  <c:v>2.9099999999999997</c:v>
                </c:pt>
                <c:pt idx="714">
                  <c:v>3.1300000000000003</c:v>
                </c:pt>
                <c:pt idx="715">
                  <c:v>3</c:v>
                </c:pt>
                <c:pt idx="716">
                  <c:v>3.02</c:v>
                </c:pt>
                <c:pt idx="717">
                  <c:v>2.9699999999999998</c:v>
                </c:pt>
                <c:pt idx="718">
                  <c:v>3</c:v>
                </c:pt>
                <c:pt idx="719">
                  <c:v>2.8000000000000003</c:v>
                </c:pt>
                <c:pt idx="720">
                  <c:v>2.98</c:v>
                </c:pt>
                <c:pt idx="721">
                  <c:v>3.04</c:v>
                </c:pt>
                <c:pt idx="722">
                  <c:v>3.08</c:v>
                </c:pt>
                <c:pt idx="723">
                  <c:v>3.08</c:v>
                </c:pt>
                <c:pt idx="724">
                  <c:v>2.8499999999999988</c:v>
                </c:pt>
                <c:pt idx="725">
                  <c:v>3.19</c:v>
                </c:pt>
                <c:pt idx="726">
                  <c:v>2.7800000000000002</c:v>
                </c:pt>
                <c:pt idx="727">
                  <c:v>2.98</c:v>
                </c:pt>
                <c:pt idx="728">
                  <c:v>3.02</c:v>
                </c:pt>
                <c:pt idx="729">
                  <c:v>3.02</c:v>
                </c:pt>
                <c:pt idx="730">
                  <c:v>3.2500000000000004</c:v>
                </c:pt>
                <c:pt idx="731">
                  <c:v>3</c:v>
                </c:pt>
                <c:pt idx="732">
                  <c:v>3.2600000000000002</c:v>
                </c:pt>
                <c:pt idx="733">
                  <c:v>3.08</c:v>
                </c:pt>
                <c:pt idx="734">
                  <c:v>3</c:v>
                </c:pt>
                <c:pt idx="735">
                  <c:v>3.15</c:v>
                </c:pt>
                <c:pt idx="736">
                  <c:v>2.7600000000000002</c:v>
                </c:pt>
                <c:pt idx="737">
                  <c:v>3.15</c:v>
                </c:pt>
                <c:pt idx="738">
                  <c:v>3</c:v>
                </c:pt>
                <c:pt idx="739">
                  <c:v>3.12</c:v>
                </c:pt>
                <c:pt idx="740">
                  <c:v>3.1</c:v>
                </c:pt>
                <c:pt idx="741">
                  <c:v>3.15</c:v>
                </c:pt>
                <c:pt idx="742">
                  <c:v>3.1300000000000003</c:v>
                </c:pt>
                <c:pt idx="743">
                  <c:v>2.8699999999999997</c:v>
                </c:pt>
                <c:pt idx="744">
                  <c:v>3.2100000000000004</c:v>
                </c:pt>
                <c:pt idx="745">
                  <c:v>3.3800000000000003</c:v>
                </c:pt>
                <c:pt idx="746">
                  <c:v>3.4899999999999998</c:v>
                </c:pt>
                <c:pt idx="747">
                  <c:v>3.4099999999999997</c:v>
                </c:pt>
                <c:pt idx="748">
                  <c:v>3.32</c:v>
                </c:pt>
                <c:pt idx="749">
                  <c:v>3.2100000000000004</c:v>
                </c:pt>
                <c:pt idx="750">
                  <c:v>3.1300000000000003</c:v>
                </c:pt>
                <c:pt idx="751">
                  <c:v>3.15</c:v>
                </c:pt>
                <c:pt idx="752">
                  <c:v>3.2100000000000004</c:v>
                </c:pt>
                <c:pt idx="753">
                  <c:v>3.1300000000000003</c:v>
                </c:pt>
                <c:pt idx="754">
                  <c:v>2.98</c:v>
                </c:pt>
                <c:pt idx="755">
                  <c:v>3</c:v>
                </c:pt>
                <c:pt idx="756">
                  <c:v>3.1700000000000004</c:v>
                </c:pt>
                <c:pt idx="757">
                  <c:v>3.12</c:v>
                </c:pt>
                <c:pt idx="758">
                  <c:v>3.4299999999999997</c:v>
                </c:pt>
                <c:pt idx="759">
                  <c:v>3.19</c:v>
                </c:pt>
                <c:pt idx="760">
                  <c:v>3.1300000000000003</c:v>
                </c:pt>
                <c:pt idx="761">
                  <c:v>3.2600000000000002</c:v>
                </c:pt>
                <c:pt idx="762">
                  <c:v>3.02</c:v>
                </c:pt>
                <c:pt idx="763">
                  <c:v>2.9099999999999997</c:v>
                </c:pt>
                <c:pt idx="764">
                  <c:v>2.9299999999999997</c:v>
                </c:pt>
                <c:pt idx="765">
                  <c:v>3.4</c:v>
                </c:pt>
                <c:pt idx="766">
                  <c:v>3.08</c:v>
                </c:pt>
                <c:pt idx="767">
                  <c:v>3.1700000000000004</c:v>
                </c:pt>
                <c:pt idx="768">
                  <c:v>3.15</c:v>
                </c:pt>
                <c:pt idx="769">
                  <c:v>3.2600000000000002</c:v>
                </c:pt>
                <c:pt idx="770">
                  <c:v>3.6</c:v>
                </c:pt>
                <c:pt idx="771">
                  <c:v>3.4299999999999997</c:v>
                </c:pt>
                <c:pt idx="772">
                  <c:v>3.2600000000000002</c:v>
                </c:pt>
                <c:pt idx="773">
                  <c:v>3.08</c:v>
                </c:pt>
                <c:pt idx="774">
                  <c:v>3.06</c:v>
                </c:pt>
                <c:pt idx="775">
                  <c:v>3.4099999999999997</c:v>
                </c:pt>
                <c:pt idx="776">
                  <c:v>2.98</c:v>
                </c:pt>
                <c:pt idx="777">
                  <c:v>3.2800000000000002</c:v>
                </c:pt>
                <c:pt idx="778">
                  <c:v>2.98</c:v>
                </c:pt>
                <c:pt idx="779">
                  <c:v>3.12</c:v>
                </c:pt>
                <c:pt idx="780">
                  <c:v>3.15</c:v>
                </c:pt>
                <c:pt idx="781">
                  <c:v>3.2800000000000002</c:v>
                </c:pt>
                <c:pt idx="782">
                  <c:v>2.8400000000000003</c:v>
                </c:pt>
                <c:pt idx="783">
                  <c:v>3.23</c:v>
                </c:pt>
                <c:pt idx="784">
                  <c:v>3.4499999999999997</c:v>
                </c:pt>
                <c:pt idx="785">
                  <c:v>3.06</c:v>
                </c:pt>
                <c:pt idx="786">
                  <c:v>2.9299999999999997</c:v>
                </c:pt>
                <c:pt idx="787">
                  <c:v>3.15</c:v>
                </c:pt>
                <c:pt idx="788">
                  <c:v>2.98</c:v>
                </c:pt>
                <c:pt idx="789">
                  <c:v>3.1300000000000003</c:v>
                </c:pt>
                <c:pt idx="790">
                  <c:v>3.08</c:v>
                </c:pt>
                <c:pt idx="791">
                  <c:v>2.9499999999999997</c:v>
                </c:pt>
                <c:pt idx="792">
                  <c:v>3.1700000000000004</c:v>
                </c:pt>
                <c:pt idx="793">
                  <c:v>3.1300000000000003</c:v>
                </c:pt>
                <c:pt idx="794">
                  <c:v>3.2100000000000004</c:v>
                </c:pt>
                <c:pt idx="795">
                  <c:v>3.2600000000000002</c:v>
                </c:pt>
                <c:pt idx="796">
                  <c:v>3.15</c:v>
                </c:pt>
                <c:pt idx="797">
                  <c:v>2.98</c:v>
                </c:pt>
                <c:pt idx="798">
                  <c:v>3.02</c:v>
                </c:pt>
                <c:pt idx="799">
                  <c:v>3.1700000000000004</c:v>
                </c:pt>
                <c:pt idx="800">
                  <c:v>2.8699999999999997</c:v>
                </c:pt>
                <c:pt idx="801">
                  <c:v>3.08</c:v>
                </c:pt>
                <c:pt idx="802">
                  <c:v>2.6300000000000003</c:v>
                </c:pt>
                <c:pt idx="803">
                  <c:v>2.72</c:v>
                </c:pt>
                <c:pt idx="804">
                  <c:v>3.1700000000000004</c:v>
                </c:pt>
                <c:pt idx="805">
                  <c:v>3.02</c:v>
                </c:pt>
                <c:pt idx="806">
                  <c:v>2.8400000000000003</c:v>
                </c:pt>
                <c:pt idx="807">
                  <c:v>3.08</c:v>
                </c:pt>
                <c:pt idx="808">
                  <c:v>3.06</c:v>
                </c:pt>
                <c:pt idx="809">
                  <c:v>3.1</c:v>
                </c:pt>
                <c:pt idx="810">
                  <c:v>2.9699999999999998</c:v>
                </c:pt>
                <c:pt idx="811">
                  <c:v>2.69</c:v>
                </c:pt>
                <c:pt idx="812">
                  <c:v>2.9099999999999997</c:v>
                </c:pt>
                <c:pt idx="813">
                  <c:v>2.98</c:v>
                </c:pt>
                <c:pt idx="814">
                  <c:v>3.23</c:v>
                </c:pt>
                <c:pt idx="815">
                  <c:v>2.9699999999999998</c:v>
                </c:pt>
                <c:pt idx="816">
                  <c:v>2.9699999999999998</c:v>
                </c:pt>
                <c:pt idx="817">
                  <c:v>3.2600000000000002</c:v>
                </c:pt>
                <c:pt idx="818">
                  <c:v>3.23</c:v>
                </c:pt>
                <c:pt idx="819">
                  <c:v>3.15</c:v>
                </c:pt>
                <c:pt idx="820">
                  <c:v>2.8899999999999997</c:v>
                </c:pt>
                <c:pt idx="821">
                  <c:v>2.9699999999999998</c:v>
                </c:pt>
                <c:pt idx="822">
                  <c:v>2.98</c:v>
                </c:pt>
                <c:pt idx="823">
                  <c:v>2.8699999999999997</c:v>
                </c:pt>
                <c:pt idx="824">
                  <c:v>2.98</c:v>
                </c:pt>
                <c:pt idx="825">
                  <c:v>2.9499999999999997</c:v>
                </c:pt>
                <c:pt idx="826">
                  <c:v>2.8899999999999997</c:v>
                </c:pt>
                <c:pt idx="827">
                  <c:v>2.98</c:v>
                </c:pt>
                <c:pt idx="828">
                  <c:v>2.9299999999999997</c:v>
                </c:pt>
                <c:pt idx="829">
                  <c:v>3.3000000000000003</c:v>
                </c:pt>
                <c:pt idx="830">
                  <c:v>3.08</c:v>
                </c:pt>
                <c:pt idx="831">
                  <c:v>3.2500000000000004</c:v>
                </c:pt>
                <c:pt idx="832">
                  <c:v>2.8899999999999997</c:v>
                </c:pt>
                <c:pt idx="833">
                  <c:v>3.32</c:v>
                </c:pt>
                <c:pt idx="834">
                  <c:v>3.1</c:v>
                </c:pt>
                <c:pt idx="835">
                  <c:v>2.8000000000000003</c:v>
                </c:pt>
                <c:pt idx="836">
                  <c:v>2.8899999999999997</c:v>
                </c:pt>
                <c:pt idx="837">
                  <c:v>3.1300000000000003</c:v>
                </c:pt>
                <c:pt idx="838">
                  <c:v>2.5900000000000003</c:v>
                </c:pt>
                <c:pt idx="839">
                  <c:v>2.8499999999999988</c:v>
                </c:pt>
                <c:pt idx="840">
                  <c:v>3.02</c:v>
                </c:pt>
                <c:pt idx="841">
                  <c:v>3.32</c:v>
                </c:pt>
                <c:pt idx="842">
                  <c:v>2.9499999999999997</c:v>
                </c:pt>
                <c:pt idx="843">
                  <c:v>2.98</c:v>
                </c:pt>
                <c:pt idx="844">
                  <c:v>3.2500000000000004</c:v>
                </c:pt>
                <c:pt idx="845">
                  <c:v>2.98</c:v>
                </c:pt>
                <c:pt idx="846">
                  <c:v>2.7</c:v>
                </c:pt>
                <c:pt idx="847">
                  <c:v>3.19</c:v>
                </c:pt>
                <c:pt idx="848">
                  <c:v>2.9099999999999997</c:v>
                </c:pt>
                <c:pt idx="849">
                  <c:v>3.02</c:v>
                </c:pt>
                <c:pt idx="850">
                  <c:v>3.4099999999999997</c:v>
                </c:pt>
                <c:pt idx="851">
                  <c:v>3.6200000000000006</c:v>
                </c:pt>
                <c:pt idx="852">
                  <c:v>3.3800000000000003</c:v>
                </c:pt>
                <c:pt idx="853">
                  <c:v>3.19</c:v>
                </c:pt>
                <c:pt idx="854">
                  <c:v>3.2600000000000002</c:v>
                </c:pt>
                <c:pt idx="855">
                  <c:v>3.19</c:v>
                </c:pt>
                <c:pt idx="856">
                  <c:v>3.19</c:v>
                </c:pt>
                <c:pt idx="857">
                  <c:v>3.12</c:v>
                </c:pt>
                <c:pt idx="858">
                  <c:v>3.3000000000000003</c:v>
                </c:pt>
                <c:pt idx="859">
                  <c:v>2.8200000000000003</c:v>
                </c:pt>
                <c:pt idx="860">
                  <c:v>3.1</c:v>
                </c:pt>
                <c:pt idx="861">
                  <c:v>3.1</c:v>
                </c:pt>
                <c:pt idx="862">
                  <c:v>3.36</c:v>
                </c:pt>
                <c:pt idx="863">
                  <c:v>3.19</c:v>
                </c:pt>
                <c:pt idx="864">
                  <c:v>3.12</c:v>
                </c:pt>
                <c:pt idx="865">
                  <c:v>3.2500000000000004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'[checking foam recovery aft oil recovery by foam.xlsx]A90FSV'!$P$4:$P$869</c:f>
              <c:numCache>
                <c:formatCode>General</c:formatCode>
                <c:ptCount val="866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0.15845238095238115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0.20166666666666663</c:v>
                </c:pt>
                <c:pt idx="15">
                  <c:v>0.21607142857142878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0.31690476190476258</c:v>
                </c:pt>
                <c:pt idx="23">
                  <c:v>0.33130952380952422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0.38892857142857196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0.56178571428571467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0.63380952380952416</c:v>
                </c:pt>
                <c:pt idx="45">
                  <c:v>0.64821428571428552</c:v>
                </c:pt>
                <c:pt idx="46">
                  <c:v>0.66261904761904844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0.76345238095238044</c:v>
                </c:pt>
                <c:pt idx="54">
                  <c:v>0.77785714285714291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0.86428571428571466</c:v>
                </c:pt>
                <c:pt idx="61">
                  <c:v>0.87869047619047769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0.97952380952381013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1.0227380952380942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1.0803571428571437</c:v>
                </c:pt>
                <c:pt idx="76">
                  <c:v>1.0947619047619055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1.1667857142857152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1.2676190476190465</c:v>
                </c:pt>
                <c:pt idx="89">
                  <c:v>1.2820238095238101</c:v>
                </c:pt>
                <c:pt idx="90">
                  <c:v>1.2964285714285722</c:v>
                </c:pt>
                <c:pt idx="91">
                  <c:v>1.3108333333333333</c:v>
                </c:pt>
                <c:pt idx="92">
                  <c:v>1.3252380952380942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1.3972619047619055</c:v>
                </c:pt>
                <c:pt idx="98">
                  <c:v>1.4116666666666657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1.5557142857142849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1.6277380952380942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2.0454761904761884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2.5352380952380931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2.6504761904761884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2.7801190476190509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3.0538095238095218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3.2410714285714302</c:v>
                </c:pt>
                <c:pt idx="226">
                  <c:v>3.2554761904761884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3.5435714285714299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3.6444047619047635</c:v>
                </c:pt>
                <c:pt idx="254">
                  <c:v>3.6588095238095217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3.8316666666666652</c:v>
                </c:pt>
                <c:pt idx="267">
                  <c:v>3.8460714285714284</c:v>
                </c:pt>
                <c:pt idx="268">
                  <c:v>3.8604761904761884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3.9324999999999974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</c:v>
                </c:pt>
                <c:pt idx="297">
                  <c:v>4.2782142857142897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4.4942857142857102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4.6671428571428502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4.7823809523809482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4.8976190476190435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5.6898809523809479</c:v>
                </c:pt>
                <c:pt idx="396">
                  <c:v>5.7042857142857102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5.7763095238095294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6.0644047619047567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6.1076190476190435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6.2372619047619091</c:v>
                </c:pt>
                <c:pt idx="434">
                  <c:v>6.2516666666666705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6.4533333333333376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6.6261904761904731</c:v>
                </c:pt>
                <c:pt idx="461">
                  <c:v>6.64059523809523</c:v>
                </c:pt>
                <c:pt idx="462">
                  <c:v>6.6549999999999949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6.9142857142857101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7.0583333333333371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7.245595238095234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7.3176190476190435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7.4328571428571433</c:v>
                </c:pt>
                <c:pt idx="517">
                  <c:v>7.4472619047619082</c:v>
                </c:pt>
                <c:pt idx="518">
                  <c:v>7.4616666666666696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7.6345238095238086</c:v>
                </c:pt>
                <c:pt idx="531">
                  <c:v>7.6489285714285682</c:v>
                </c:pt>
                <c:pt idx="532">
                  <c:v>7.6633333333333375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7.8073809523809459</c:v>
                </c:pt>
                <c:pt idx="543">
                  <c:v>7.8217857142857108</c:v>
                </c:pt>
                <c:pt idx="544">
                  <c:v>7.8361904761904766</c:v>
                </c:pt>
                <c:pt idx="545">
                  <c:v>7.85059523809523</c:v>
                </c:pt>
                <c:pt idx="546">
                  <c:v>7.8649999999999949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8.3979761904761823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8.6140476190476249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8.9885714285714151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9.1470238095238035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9.5071428571428598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10.140952380952367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10.501071428571413</c:v>
                </c:pt>
                <c:pt idx="730">
                  <c:v>10.515476190476189</c:v>
                </c:pt>
                <c:pt idx="731">
                  <c:v>10.52988095238096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10.745952380952371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10.817976190476188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10.962023809523815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11.178095238095244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11.278928571428564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11.322142857142868</c:v>
                </c:pt>
                <c:pt idx="787">
                  <c:v>11.336547619047634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11.379761904761912</c:v>
                </c:pt>
                <c:pt idx="791">
                  <c:v>11.394166666666672</c:v>
                </c:pt>
                <c:pt idx="792">
                  <c:v>11.408571428571415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11.451785714285723</c:v>
                </c:pt>
                <c:pt idx="796">
                  <c:v>11.466190476190475</c:v>
                </c:pt>
                <c:pt idx="797">
                  <c:v>11.480595238095253</c:v>
                </c:pt>
                <c:pt idx="798">
                  <c:v>11.495000000000006</c:v>
                </c:pt>
                <c:pt idx="799">
                  <c:v>11.509404761904769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11.552619047619055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11.639047619047627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11.711071428571412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11.783095238095246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11.855119047619056</c:v>
                </c:pt>
                <c:pt idx="824">
                  <c:v>11.869523809523818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11.912738095238101</c:v>
                </c:pt>
                <c:pt idx="828">
                  <c:v>11.927142857142865</c:v>
                </c:pt>
                <c:pt idx="829">
                  <c:v>11.941547619047627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11.999166666666673</c:v>
                </c:pt>
                <c:pt idx="834">
                  <c:v>12.013571428571419</c:v>
                </c:pt>
                <c:pt idx="835">
                  <c:v>12.027976190476183</c:v>
                </c:pt>
                <c:pt idx="836">
                  <c:v>12.042380952380952</c:v>
                </c:pt>
                <c:pt idx="837">
                  <c:v>12.056785714285725</c:v>
                </c:pt>
                <c:pt idx="838">
                  <c:v>12.07119047619047</c:v>
                </c:pt>
                <c:pt idx="839">
                  <c:v>12.085595238095253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12.287261904761897</c:v>
                </c:pt>
                <c:pt idx="854">
                  <c:v>12.301666666666675</c:v>
                </c:pt>
                <c:pt idx="855">
                  <c:v>12.316071428571419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12.359285714285726</c:v>
                </c:pt>
                <c:pt idx="859">
                  <c:v>12.373690476190475</c:v>
                </c:pt>
                <c:pt idx="860">
                  <c:v>12.388095238095252</c:v>
                </c:pt>
                <c:pt idx="861">
                  <c:v>12.402500000000007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12.445714285714294</c:v>
                </c:pt>
                <c:pt idx="865">
                  <c:v>12.460119047619052</c:v>
                </c:pt>
              </c:numCache>
            </c:numRef>
          </c:xVal>
          <c:yVal>
            <c:numRef>
              <c:f>'[checking foam recovery aft oil recovery by foam.xlsx]A90FSV'!$H$4:$H$869</c:f>
              <c:numCache>
                <c:formatCode>General</c:formatCode>
                <c:ptCount val="866"/>
                <c:pt idx="0">
                  <c:v>0</c:v>
                </c:pt>
                <c:pt idx="1">
                  <c:v>0</c:v>
                </c:pt>
                <c:pt idx="2">
                  <c:v>0.14000000000000001</c:v>
                </c:pt>
                <c:pt idx="3">
                  <c:v>0.14000000000000001</c:v>
                </c:pt>
                <c:pt idx="4">
                  <c:v>0.19000000000000003</c:v>
                </c:pt>
                <c:pt idx="5">
                  <c:v>0.19000000000000003</c:v>
                </c:pt>
                <c:pt idx="6">
                  <c:v>0.14000000000000001</c:v>
                </c:pt>
                <c:pt idx="7">
                  <c:v>0.14000000000000001</c:v>
                </c:pt>
                <c:pt idx="8">
                  <c:v>9.0000000000000024E-2</c:v>
                </c:pt>
                <c:pt idx="9">
                  <c:v>9.0000000000000024E-2</c:v>
                </c:pt>
                <c:pt idx="10">
                  <c:v>9.0000000000000024E-2</c:v>
                </c:pt>
                <c:pt idx="11">
                  <c:v>9.0000000000000024E-2</c:v>
                </c:pt>
                <c:pt idx="12">
                  <c:v>9.0000000000000024E-2</c:v>
                </c:pt>
                <c:pt idx="13">
                  <c:v>9.0000000000000024E-2</c:v>
                </c:pt>
                <c:pt idx="14">
                  <c:v>9.0000000000000024E-2</c:v>
                </c:pt>
                <c:pt idx="15">
                  <c:v>9.0000000000000024E-2</c:v>
                </c:pt>
                <c:pt idx="16">
                  <c:v>0.14000000000000001</c:v>
                </c:pt>
                <c:pt idx="17">
                  <c:v>9.0000000000000024E-2</c:v>
                </c:pt>
                <c:pt idx="18">
                  <c:v>9.0000000000000024E-2</c:v>
                </c:pt>
                <c:pt idx="19">
                  <c:v>9.0000000000000024E-2</c:v>
                </c:pt>
                <c:pt idx="20">
                  <c:v>9.0000000000000024E-2</c:v>
                </c:pt>
                <c:pt idx="21">
                  <c:v>9.0000000000000024E-2</c:v>
                </c:pt>
                <c:pt idx="22">
                  <c:v>9.0000000000000024E-2</c:v>
                </c:pt>
                <c:pt idx="23">
                  <c:v>9.0000000000000024E-2</c:v>
                </c:pt>
                <c:pt idx="24">
                  <c:v>9.0000000000000024E-2</c:v>
                </c:pt>
                <c:pt idx="25">
                  <c:v>9.0000000000000024E-2</c:v>
                </c:pt>
                <c:pt idx="26">
                  <c:v>9.0000000000000024E-2</c:v>
                </c:pt>
                <c:pt idx="27">
                  <c:v>9.0000000000000024E-2</c:v>
                </c:pt>
                <c:pt idx="28">
                  <c:v>9.0000000000000024E-2</c:v>
                </c:pt>
                <c:pt idx="29">
                  <c:v>5.0000000000000024E-2</c:v>
                </c:pt>
                <c:pt idx="30">
                  <c:v>9.0000000000000024E-2</c:v>
                </c:pt>
                <c:pt idx="31">
                  <c:v>9.0000000000000024E-2</c:v>
                </c:pt>
                <c:pt idx="32">
                  <c:v>9.0000000000000024E-2</c:v>
                </c:pt>
                <c:pt idx="33">
                  <c:v>9.0000000000000024E-2</c:v>
                </c:pt>
                <c:pt idx="34">
                  <c:v>9.0000000000000024E-2</c:v>
                </c:pt>
                <c:pt idx="35">
                  <c:v>9.0000000000000024E-2</c:v>
                </c:pt>
                <c:pt idx="36">
                  <c:v>9.0000000000000024E-2</c:v>
                </c:pt>
                <c:pt idx="37">
                  <c:v>9.0000000000000024E-2</c:v>
                </c:pt>
                <c:pt idx="38">
                  <c:v>0.14000000000000001</c:v>
                </c:pt>
                <c:pt idx="39">
                  <c:v>9.0000000000000024E-2</c:v>
                </c:pt>
                <c:pt idx="40">
                  <c:v>9.0000000000000024E-2</c:v>
                </c:pt>
                <c:pt idx="41">
                  <c:v>9.0000000000000024E-2</c:v>
                </c:pt>
                <c:pt idx="42">
                  <c:v>9.0000000000000024E-2</c:v>
                </c:pt>
                <c:pt idx="43">
                  <c:v>9.0000000000000024E-2</c:v>
                </c:pt>
                <c:pt idx="44">
                  <c:v>9.0000000000000024E-2</c:v>
                </c:pt>
                <c:pt idx="45">
                  <c:v>9.0000000000000024E-2</c:v>
                </c:pt>
                <c:pt idx="46">
                  <c:v>9.0000000000000024E-2</c:v>
                </c:pt>
                <c:pt idx="47">
                  <c:v>9.0000000000000024E-2</c:v>
                </c:pt>
                <c:pt idx="48">
                  <c:v>9.0000000000000024E-2</c:v>
                </c:pt>
                <c:pt idx="49">
                  <c:v>9.0000000000000024E-2</c:v>
                </c:pt>
                <c:pt idx="50">
                  <c:v>9.0000000000000024E-2</c:v>
                </c:pt>
                <c:pt idx="51">
                  <c:v>9.0000000000000024E-2</c:v>
                </c:pt>
                <c:pt idx="52">
                  <c:v>9.0000000000000024E-2</c:v>
                </c:pt>
                <c:pt idx="53">
                  <c:v>9.0000000000000024E-2</c:v>
                </c:pt>
                <c:pt idx="54">
                  <c:v>9.0000000000000024E-2</c:v>
                </c:pt>
                <c:pt idx="55">
                  <c:v>9.0000000000000024E-2</c:v>
                </c:pt>
                <c:pt idx="56">
                  <c:v>9.0000000000000024E-2</c:v>
                </c:pt>
                <c:pt idx="57">
                  <c:v>9.0000000000000024E-2</c:v>
                </c:pt>
                <c:pt idx="58">
                  <c:v>5.0000000000000024E-2</c:v>
                </c:pt>
                <c:pt idx="59">
                  <c:v>9.0000000000000024E-2</c:v>
                </c:pt>
                <c:pt idx="60">
                  <c:v>9.0000000000000024E-2</c:v>
                </c:pt>
                <c:pt idx="61">
                  <c:v>9.0000000000000024E-2</c:v>
                </c:pt>
                <c:pt idx="62">
                  <c:v>9.0000000000000024E-2</c:v>
                </c:pt>
                <c:pt idx="63">
                  <c:v>9.0000000000000024E-2</c:v>
                </c:pt>
                <c:pt idx="64">
                  <c:v>0.14000000000000001</c:v>
                </c:pt>
                <c:pt idx="65">
                  <c:v>9.0000000000000024E-2</c:v>
                </c:pt>
                <c:pt idx="66">
                  <c:v>9.0000000000000024E-2</c:v>
                </c:pt>
                <c:pt idx="67">
                  <c:v>9.0000000000000024E-2</c:v>
                </c:pt>
                <c:pt idx="68">
                  <c:v>9.0000000000000024E-2</c:v>
                </c:pt>
                <c:pt idx="69">
                  <c:v>9.0000000000000024E-2</c:v>
                </c:pt>
                <c:pt idx="70">
                  <c:v>9.0000000000000024E-2</c:v>
                </c:pt>
                <c:pt idx="71">
                  <c:v>9.0000000000000024E-2</c:v>
                </c:pt>
                <c:pt idx="72">
                  <c:v>9.0000000000000024E-2</c:v>
                </c:pt>
                <c:pt idx="73">
                  <c:v>9.0000000000000024E-2</c:v>
                </c:pt>
                <c:pt idx="74">
                  <c:v>9.0000000000000024E-2</c:v>
                </c:pt>
                <c:pt idx="75">
                  <c:v>9.0000000000000024E-2</c:v>
                </c:pt>
                <c:pt idx="76">
                  <c:v>9.0000000000000024E-2</c:v>
                </c:pt>
                <c:pt idx="77">
                  <c:v>9.0000000000000024E-2</c:v>
                </c:pt>
                <c:pt idx="78">
                  <c:v>9.0000000000000024E-2</c:v>
                </c:pt>
                <c:pt idx="79">
                  <c:v>9.0000000000000024E-2</c:v>
                </c:pt>
                <c:pt idx="80">
                  <c:v>9.0000000000000024E-2</c:v>
                </c:pt>
                <c:pt idx="81">
                  <c:v>0.14000000000000001</c:v>
                </c:pt>
                <c:pt idx="82">
                  <c:v>9.0000000000000024E-2</c:v>
                </c:pt>
                <c:pt idx="83">
                  <c:v>0.14000000000000001</c:v>
                </c:pt>
                <c:pt idx="84">
                  <c:v>0.14000000000000001</c:v>
                </c:pt>
                <c:pt idx="85">
                  <c:v>0.14000000000000001</c:v>
                </c:pt>
                <c:pt idx="86">
                  <c:v>0.14000000000000001</c:v>
                </c:pt>
                <c:pt idx="87">
                  <c:v>0.14000000000000001</c:v>
                </c:pt>
                <c:pt idx="88">
                  <c:v>0.14000000000000001</c:v>
                </c:pt>
                <c:pt idx="89">
                  <c:v>0.14000000000000001</c:v>
                </c:pt>
                <c:pt idx="90">
                  <c:v>0.14000000000000001</c:v>
                </c:pt>
                <c:pt idx="91">
                  <c:v>0.14000000000000001</c:v>
                </c:pt>
                <c:pt idx="92">
                  <c:v>0.14000000000000001</c:v>
                </c:pt>
                <c:pt idx="93">
                  <c:v>0.14000000000000001</c:v>
                </c:pt>
                <c:pt idx="94">
                  <c:v>0.14000000000000001</c:v>
                </c:pt>
                <c:pt idx="95">
                  <c:v>0.19000000000000003</c:v>
                </c:pt>
                <c:pt idx="96">
                  <c:v>0.19000000000000003</c:v>
                </c:pt>
                <c:pt idx="97">
                  <c:v>0.14000000000000001</c:v>
                </c:pt>
                <c:pt idx="98">
                  <c:v>0.14000000000000001</c:v>
                </c:pt>
                <c:pt idx="99">
                  <c:v>0.19000000000000003</c:v>
                </c:pt>
                <c:pt idx="100">
                  <c:v>0.14000000000000001</c:v>
                </c:pt>
                <c:pt idx="101">
                  <c:v>0.19000000000000003</c:v>
                </c:pt>
                <c:pt idx="102">
                  <c:v>0.14000000000000001</c:v>
                </c:pt>
                <c:pt idx="103">
                  <c:v>0.19000000000000003</c:v>
                </c:pt>
                <c:pt idx="104">
                  <c:v>0.19000000000000003</c:v>
                </c:pt>
                <c:pt idx="105">
                  <c:v>0.19000000000000003</c:v>
                </c:pt>
                <c:pt idx="106">
                  <c:v>0.19000000000000003</c:v>
                </c:pt>
                <c:pt idx="107">
                  <c:v>0.19000000000000003</c:v>
                </c:pt>
                <c:pt idx="108">
                  <c:v>0.19000000000000003</c:v>
                </c:pt>
                <c:pt idx="109">
                  <c:v>0.19000000000000003</c:v>
                </c:pt>
                <c:pt idx="110">
                  <c:v>0.19000000000000003</c:v>
                </c:pt>
                <c:pt idx="111">
                  <c:v>0.19000000000000003</c:v>
                </c:pt>
                <c:pt idx="112">
                  <c:v>0.19000000000000003</c:v>
                </c:pt>
                <c:pt idx="113">
                  <c:v>0.19000000000000003</c:v>
                </c:pt>
                <c:pt idx="114">
                  <c:v>0.19000000000000003</c:v>
                </c:pt>
                <c:pt idx="115">
                  <c:v>0.19000000000000003</c:v>
                </c:pt>
                <c:pt idx="116">
                  <c:v>0.19000000000000003</c:v>
                </c:pt>
                <c:pt idx="117">
                  <c:v>0.19000000000000003</c:v>
                </c:pt>
                <c:pt idx="118">
                  <c:v>0.23</c:v>
                </c:pt>
                <c:pt idx="119">
                  <c:v>0.23</c:v>
                </c:pt>
                <c:pt idx="120">
                  <c:v>0.19000000000000003</c:v>
                </c:pt>
                <c:pt idx="121">
                  <c:v>0.19000000000000003</c:v>
                </c:pt>
                <c:pt idx="122">
                  <c:v>0.23</c:v>
                </c:pt>
                <c:pt idx="123">
                  <c:v>0.23</c:v>
                </c:pt>
                <c:pt idx="124">
                  <c:v>0.23</c:v>
                </c:pt>
                <c:pt idx="125">
                  <c:v>0.23</c:v>
                </c:pt>
                <c:pt idx="126">
                  <c:v>0.23</c:v>
                </c:pt>
                <c:pt idx="127">
                  <c:v>0.19000000000000003</c:v>
                </c:pt>
                <c:pt idx="128">
                  <c:v>0.23</c:v>
                </c:pt>
                <c:pt idx="129">
                  <c:v>0.23</c:v>
                </c:pt>
                <c:pt idx="130">
                  <c:v>0.23</c:v>
                </c:pt>
                <c:pt idx="131">
                  <c:v>0.23</c:v>
                </c:pt>
                <c:pt idx="132">
                  <c:v>0.23</c:v>
                </c:pt>
                <c:pt idx="133">
                  <c:v>0.23</c:v>
                </c:pt>
                <c:pt idx="134">
                  <c:v>0.23</c:v>
                </c:pt>
                <c:pt idx="135">
                  <c:v>0.28000000000000008</c:v>
                </c:pt>
                <c:pt idx="136">
                  <c:v>0.23</c:v>
                </c:pt>
                <c:pt idx="137">
                  <c:v>0.23</c:v>
                </c:pt>
                <c:pt idx="138">
                  <c:v>0.23</c:v>
                </c:pt>
                <c:pt idx="139">
                  <c:v>0.28000000000000008</c:v>
                </c:pt>
                <c:pt idx="140">
                  <c:v>0.23</c:v>
                </c:pt>
                <c:pt idx="141">
                  <c:v>0.28000000000000008</c:v>
                </c:pt>
                <c:pt idx="142">
                  <c:v>0.28000000000000008</c:v>
                </c:pt>
                <c:pt idx="143">
                  <c:v>0.28000000000000008</c:v>
                </c:pt>
                <c:pt idx="144">
                  <c:v>0.28000000000000008</c:v>
                </c:pt>
                <c:pt idx="145">
                  <c:v>0.28000000000000008</c:v>
                </c:pt>
                <c:pt idx="146">
                  <c:v>0.28000000000000008</c:v>
                </c:pt>
                <c:pt idx="147">
                  <c:v>0.28000000000000008</c:v>
                </c:pt>
                <c:pt idx="148">
                  <c:v>0.28000000000000008</c:v>
                </c:pt>
                <c:pt idx="149">
                  <c:v>0.28000000000000008</c:v>
                </c:pt>
                <c:pt idx="150">
                  <c:v>0.28000000000000008</c:v>
                </c:pt>
                <c:pt idx="151">
                  <c:v>0.28000000000000008</c:v>
                </c:pt>
                <c:pt idx="152">
                  <c:v>0.28000000000000008</c:v>
                </c:pt>
                <c:pt idx="153">
                  <c:v>0.23</c:v>
                </c:pt>
                <c:pt idx="154">
                  <c:v>0.28000000000000008</c:v>
                </c:pt>
                <c:pt idx="155">
                  <c:v>0.28000000000000008</c:v>
                </c:pt>
                <c:pt idx="156">
                  <c:v>0.28000000000000008</c:v>
                </c:pt>
                <c:pt idx="157">
                  <c:v>0.28000000000000008</c:v>
                </c:pt>
                <c:pt idx="158">
                  <c:v>0.28000000000000008</c:v>
                </c:pt>
                <c:pt idx="159">
                  <c:v>0.28000000000000008</c:v>
                </c:pt>
                <c:pt idx="160">
                  <c:v>0.28000000000000008</c:v>
                </c:pt>
                <c:pt idx="161">
                  <c:v>0.28000000000000008</c:v>
                </c:pt>
                <c:pt idx="162">
                  <c:v>0.28000000000000008</c:v>
                </c:pt>
                <c:pt idx="163">
                  <c:v>0.28000000000000008</c:v>
                </c:pt>
                <c:pt idx="164">
                  <c:v>0.28000000000000008</c:v>
                </c:pt>
                <c:pt idx="165">
                  <c:v>0.28000000000000008</c:v>
                </c:pt>
                <c:pt idx="166">
                  <c:v>0.28000000000000008</c:v>
                </c:pt>
                <c:pt idx="167">
                  <c:v>0.28000000000000008</c:v>
                </c:pt>
                <c:pt idx="168">
                  <c:v>0.28000000000000008</c:v>
                </c:pt>
                <c:pt idx="169">
                  <c:v>0.28000000000000008</c:v>
                </c:pt>
                <c:pt idx="170">
                  <c:v>0.28000000000000008</c:v>
                </c:pt>
                <c:pt idx="171">
                  <c:v>0.28000000000000008</c:v>
                </c:pt>
                <c:pt idx="172">
                  <c:v>0.28000000000000008</c:v>
                </c:pt>
                <c:pt idx="173">
                  <c:v>0.23</c:v>
                </c:pt>
                <c:pt idx="174">
                  <c:v>0.28000000000000008</c:v>
                </c:pt>
                <c:pt idx="175">
                  <c:v>0.23</c:v>
                </c:pt>
                <c:pt idx="176">
                  <c:v>0.28000000000000008</c:v>
                </c:pt>
                <c:pt idx="177">
                  <c:v>0.23</c:v>
                </c:pt>
                <c:pt idx="178">
                  <c:v>0.23</c:v>
                </c:pt>
                <c:pt idx="179">
                  <c:v>0.23</c:v>
                </c:pt>
                <c:pt idx="180">
                  <c:v>0.23</c:v>
                </c:pt>
                <c:pt idx="181">
                  <c:v>0.23</c:v>
                </c:pt>
                <c:pt idx="182">
                  <c:v>0.23</c:v>
                </c:pt>
                <c:pt idx="183">
                  <c:v>0.23</c:v>
                </c:pt>
                <c:pt idx="184">
                  <c:v>0.23</c:v>
                </c:pt>
                <c:pt idx="185">
                  <c:v>0.23</c:v>
                </c:pt>
                <c:pt idx="186">
                  <c:v>0.23</c:v>
                </c:pt>
                <c:pt idx="187">
                  <c:v>0.23</c:v>
                </c:pt>
                <c:pt idx="188">
                  <c:v>0.23</c:v>
                </c:pt>
                <c:pt idx="189">
                  <c:v>0.23</c:v>
                </c:pt>
                <c:pt idx="190">
                  <c:v>0.23</c:v>
                </c:pt>
                <c:pt idx="191">
                  <c:v>0.23</c:v>
                </c:pt>
                <c:pt idx="192">
                  <c:v>0.23</c:v>
                </c:pt>
                <c:pt idx="193">
                  <c:v>0.19000000000000003</c:v>
                </c:pt>
                <c:pt idx="194">
                  <c:v>0.23</c:v>
                </c:pt>
                <c:pt idx="195">
                  <c:v>0.23</c:v>
                </c:pt>
                <c:pt idx="196">
                  <c:v>0.23</c:v>
                </c:pt>
                <c:pt idx="197">
                  <c:v>0.23</c:v>
                </c:pt>
                <c:pt idx="198">
                  <c:v>0.23</c:v>
                </c:pt>
                <c:pt idx="199">
                  <c:v>0.23</c:v>
                </c:pt>
                <c:pt idx="200">
                  <c:v>0.23</c:v>
                </c:pt>
                <c:pt idx="201">
                  <c:v>0.23</c:v>
                </c:pt>
                <c:pt idx="202">
                  <c:v>0.23</c:v>
                </c:pt>
                <c:pt idx="203">
                  <c:v>0.23</c:v>
                </c:pt>
                <c:pt idx="204">
                  <c:v>0.23</c:v>
                </c:pt>
                <c:pt idx="205">
                  <c:v>0.23</c:v>
                </c:pt>
                <c:pt idx="206">
                  <c:v>0.19000000000000003</c:v>
                </c:pt>
                <c:pt idx="207">
                  <c:v>0.23</c:v>
                </c:pt>
                <c:pt idx="208">
                  <c:v>0.23</c:v>
                </c:pt>
                <c:pt idx="209">
                  <c:v>0.23</c:v>
                </c:pt>
                <c:pt idx="210">
                  <c:v>0.23</c:v>
                </c:pt>
                <c:pt idx="211">
                  <c:v>0.23</c:v>
                </c:pt>
                <c:pt idx="212">
                  <c:v>0.23</c:v>
                </c:pt>
                <c:pt idx="213">
                  <c:v>0.23</c:v>
                </c:pt>
                <c:pt idx="214">
                  <c:v>0.23</c:v>
                </c:pt>
                <c:pt idx="215">
                  <c:v>0.23</c:v>
                </c:pt>
                <c:pt idx="216">
                  <c:v>0.23</c:v>
                </c:pt>
                <c:pt idx="217">
                  <c:v>0.23</c:v>
                </c:pt>
                <c:pt idx="218">
                  <c:v>0.23</c:v>
                </c:pt>
                <c:pt idx="219">
                  <c:v>0.23</c:v>
                </c:pt>
                <c:pt idx="220">
                  <c:v>0.23</c:v>
                </c:pt>
                <c:pt idx="221">
                  <c:v>0.23</c:v>
                </c:pt>
                <c:pt idx="222">
                  <c:v>0.23</c:v>
                </c:pt>
                <c:pt idx="223">
                  <c:v>0.23</c:v>
                </c:pt>
                <c:pt idx="224">
                  <c:v>0.23</c:v>
                </c:pt>
                <c:pt idx="225">
                  <c:v>0.23</c:v>
                </c:pt>
                <c:pt idx="226">
                  <c:v>0.23</c:v>
                </c:pt>
                <c:pt idx="227">
                  <c:v>0.23</c:v>
                </c:pt>
                <c:pt idx="228">
                  <c:v>0.23</c:v>
                </c:pt>
                <c:pt idx="229">
                  <c:v>0.23</c:v>
                </c:pt>
                <c:pt idx="230">
                  <c:v>0.23</c:v>
                </c:pt>
                <c:pt idx="231">
                  <c:v>0.19000000000000003</c:v>
                </c:pt>
                <c:pt idx="232">
                  <c:v>0.23</c:v>
                </c:pt>
                <c:pt idx="233">
                  <c:v>0.23</c:v>
                </c:pt>
                <c:pt idx="234">
                  <c:v>0.19000000000000003</c:v>
                </c:pt>
                <c:pt idx="235">
                  <c:v>0.23</c:v>
                </c:pt>
                <c:pt idx="236">
                  <c:v>0.23</c:v>
                </c:pt>
                <c:pt idx="237">
                  <c:v>0.23</c:v>
                </c:pt>
                <c:pt idx="238">
                  <c:v>0.23</c:v>
                </c:pt>
                <c:pt idx="239">
                  <c:v>0.23</c:v>
                </c:pt>
                <c:pt idx="240">
                  <c:v>0.23</c:v>
                </c:pt>
                <c:pt idx="241">
                  <c:v>0.23</c:v>
                </c:pt>
                <c:pt idx="242">
                  <c:v>0.23</c:v>
                </c:pt>
                <c:pt idx="243">
                  <c:v>0.23</c:v>
                </c:pt>
                <c:pt idx="244">
                  <c:v>0.23</c:v>
                </c:pt>
                <c:pt idx="245">
                  <c:v>0.23</c:v>
                </c:pt>
                <c:pt idx="246">
                  <c:v>0.23</c:v>
                </c:pt>
                <c:pt idx="247">
                  <c:v>0.23</c:v>
                </c:pt>
                <c:pt idx="248">
                  <c:v>0.23</c:v>
                </c:pt>
                <c:pt idx="249">
                  <c:v>0.23</c:v>
                </c:pt>
                <c:pt idx="250">
                  <c:v>0.23</c:v>
                </c:pt>
                <c:pt idx="251">
                  <c:v>0.23</c:v>
                </c:pt>
                <c:pt idx="252">
                  <c:v>0.23</c:v>
                </c:pt>
                <c:pt idx="253">
                  <c:v>0.23</c:v>
                </c:pt>
                <c:pt idx="254">
                  <c:v>0.23</c:v>
                </c:pt>
                <c:pt idx="255">
                  <c:v>0.23</c:v>
                </c:pt>
                <c:pt idx="256">
                  <c:v>0.23</c:v>
                </c:pt>
                <c:pt idx="257">
                  <c:v>0.23</c:v>
                </c:pt>
                <c:pt idx="258">
                  <c:v>0.23</c:v>
                </c:pt>
                <c:pt idx="259">
                  <c:v>0.23</c:v>
                </c:pt>
                <c:pt idx="260">
                  <c:v>0.23</c:v>
                </c:pt>
                <c:pt idx="261">
                  <c:v>0.23</c:v>
                </c:pt>
                <c:pt idx="262">
                  <c:v>0.23</c:v>
                </c:pt>
                <c:pt idx="263">
                  <c:v>0.23</c:v>
                </c:pt>
                <c:pt idx="264">
                  <c:v>0.23</c:v>
                </c:pt>
                <c:pt idx="265">
                  <c:v>0.23</c:v>
                </c:pt>
                <c:pt idx="266">
                  <c:v>0.23</c:v>
                </c:pt>
                <c:pt idx="267">
                  <c:v>0.23</c:v>
                </c:pt>
                <c:pt idx="268">
                  <c:v>0.23</c:v>
                </c:pt>
                <c:pt idx="269">
                  <c:v>0.23</c:v>
                </c:pt>
                <c:pt idx="270">
                  <c:v>0.23</c:v>
                </c:pt>
                <c:pt idx="271">
                  <c:v>0.23</c:v>
                </c:pt>
                <c:pt idx="272">
                  <c:v>0.23</c:v>
                </c:pt>
                <c:pt idx="273">
                  <c:v>0.23</c:v>
                </c:pt>
                <c:pt idx="274">
                  <c:v>0.23</c:v>
                </c:pt>
                <c:pt idx="275">
                  <c:v>0.23</c:v>
                </c:pt>
                <c:pt idx="276">
                  <c:v>0.23</c:v>
                </c:pt>
                <c:pt idx="277">
                  <c:v>0.23</c:v>
                </c:pt>
                <c:pt idx="278">
                  <c:v>0.23</c:v>
                </c:pt>
                <c:pt idx="279">
                  <c:v>0.23</c:v>
                </c:pt>
                <c:pt idx="280">
                  <c:v>0.23</c:v>
                </c:pt>
                <c:pt idx="281">
                  <c:v>0.23</c:v>
                </c:pt>
                <c:pt idx="282">
                  <c:v>0.23</c:v>
                </c:pt>
                <c:pt idx="283">
                  <c:v>0.23</c:v>
                </c:pt>
                <c:pt idx="284">
                  <c:v>0.23</c:v>
                </c:pt>
                <c:pt idx="285">
                  <c:v>0.23</c:v>
                </c:pt>
                <c:pt idx="286">
                  <c:v>0.23</c:v>
                </c:pt>
                <c:pt idx="287">
                  <c:v>0.23</c:v>
                </c:pt>
                <c:pt idx="288">
                  <c:v>0.23</c:v>
                </c:pt>
                <c:pt idx="289">
                  <c:v>0.23</c:v>
                </c:pt>
                <c:pt idx="290">
                  <c:v>0.23</c:v>
                </c:pt>
                <c:pt idx="291">
                  <c:v>0.23</c:v>
                </c:pt>
                <c:pt idx="292">
                  <c:v>0.23</c:v>
                </c:pt>
                <c:pt idx="293">
                  <c:v>0.23</c:v>
                </c:pt>
                <c:pt idx="294">
                  <c:v>0.23</c:v>
                </c:pt>
                <c:pt idx="295">
                  <c:v>0.23</c:v>
                </c:pt>
                <c:pt idx="296">
                  <c:v>0.23</c:v>
                </c:pt>
                <c:pt idx="297">
                  <c:v>0.23</c:v>
                </c:pt>
                <c:pt idx="298">
                  <c:v>0.23</c:v>
                </c:pt>
                <c:pt idx="299">
                  <c:v>0.23</c:v>
                </c:pt>
                <c:pt idx="300">
                  <c:v>0.23</c:v>
                </c:pt>
                <c:pt idx="301">
                  <c:v>0.23</c:v>
                </c:pt>
                <c:pt idx="302">
                  <c:v>0.23</c:v>
                </c:pt>
                <c:pt idx="303">
                  <c:v>0.23</c:v>
                </c:pt>
                <c:pt idx="304">
                  <c:v>0.23</c:v>
                </c:pt>
                <c:pt idx="305">
                  <c:v>0.23</c:v>
                </c:pt>
                <c:pt idx="306">
                  <c:v>0.23</c:v>
                </c:pt>
                <c:pt idx="307">
                  <c:v>0.23</c:v>
                </c:pt>
                <c:pt idx="308">
                  <c:v>0.23</c:v>
                </c:pt>
                <c:pt idx="309">
                  <c:v>0.23</c:v>
                </c:pt>
                <c:pt idx="310">
                  <c:v>0.23</c:v>
                </c:pt>
                <c:pt idx="311">
                  <c:v>0.23</c:v>
                </c:pt>
                <c:pt idx="312">
                  <c:v>0.23</c:v>
                </c:pt>
                <c:pt idx="313">
                  <c:v>0.23</c:v>
                </c:pt>
                <c:pt idx="314">
                  <c:v>0.23</c:v>
                </c:pt>
                <c:pt idx="315">
                  <c:v>0.23</c:v>
                </c:pt>
                <c:pt idx="316">
                  <c:v>0.23</c:v>
                </c:pt>
                <c:pt idx="317">
                  <c:v>0.23</c:v>
                </c:pt>
                <c:pt idx="318">
                  <c:v>0.23</c:v>
                </c:pt>
                <c:pt idx="319">
                  <c:v>0.23</c:v>
                </c:pt>
                <c:pt idx="320">
                  <c:v>0.23</c:v>
                </c:pt>
                <c:pt idx="321">
                  <c:v>0.23</c:v>
                </c:pt>
                <c:pt idx="322">
                  <c:v>0.23</c:v>
                </c:pt>
                <c:pt idx="323">
                  <c:v>0.23</c:v>
                </c:pt>
                <c:pt idx="324">
                  <c:v>0.23</c:v>
                </c:pt>
                <c:pt idx="325">
                  <c:v>0.23</c:v>
                </c:pt>
                <c:pt idx="326">
                  <c:v>0.23</c:v>
                </c:pt>
                <c:pt idx="327">
                  <c:v>0.23</c:v>
                </c:pt>
                <c:pt idx="328">
                  <c:v>0.23</c:v>
                </c:pt>
                <c:pt idx="329">
                  <c:v>0.23</c:v>
                </c:pt>
                <c:pt idx="330">
                  <c:v>0.23</c:v>
                </c:pt>
                <c:pt idx="331">
                  <c:v>0.23</c:v>
                </c:pt>
                <c:pt idx="332">
                  <c:v>0.23</c:v>
                </c:pt>
                <c:pt idx="333">
                  <c:v>0.23</c:v>
                </c:pt>
                <c:pt idx="334">
                  <c:v>0.19000000000000003</c:v>
                </c:pt>
                <c:pt idx="335">
                  <c:v>0.23</c:v>
                </c:pt>
                <c:pt idx="336">
                  <c:v>0.23</c:v>
                </c:pt>
                <c:pt idx="337">
                  <c:v>0.23</c:v>
                </c:pt>
                <c:pt idx="338">
                  <c:v>0.23</c:v>
                </c:pt>
                <c:pt idx="339">
                  <c:v>0.23</c:v>
                </c:pt>
                <c:pt idx="340">
                  <c:v>0.23</c:v>
                </c:pt>
                <c:pt idx="341">
                  <c:v>0.23</c:v>
                </c:pt>
                <c:pt idx="342">
                  <c:v>0.23</c:v>
                </c:pt>
                <c:pt idx="343">
                  <c:v>0.23</c:v>
                </c:pt>
                <c:pt idx="344">
                  <c:v>0.23</c:v>
                </c:pt>
                <c:pt idx="345">
                  <c:v>0.23</c:v>
                </c:pt>
                <c:pt idx="346">
                  <c:v>0.23</c:v>
                </c:pt>
                <c:pt idx="347">
                  <c:v>0.23</c:v>
                </c:pt>
                <c:pt idx="348">
                  <c:v>0.23</c:v>
                </c:pt>
                <c:pt idx="349">
                  <c:v>0.23</c:v>
                </c:pt>
                <c:pt idx="350">
                  <c:v>0.23</c:v>
                </c:pt>
                <c:pt idx="351">
                  <c:v>0.23</c:v>
                </c:pt>
                <c:pt idx="352">
                  <c:v>0.23</c:v>
                </c:pt>
                <c:pt idx="353">
                  <c:v>0.23</c:v>
                </c:pt>
                <c:pt idx="354">
                  <c:v>0.23</c:v>
                </c:pt>
                <c:pt idx="355">
                  <c:v>0.23</c:v>
                </c:pt>
                <c:pt idx="356">
                  <c:v>0.23</c:v>
                </c:pt>
                <c:pt idx="357">
                  <c:v>0.23</c:v>
                </c:pt>
                <c:pt idx="358">
                  <c:v>0.23</c:v>
                </c:pt>
                <c:pt idx="359">
                  <c:v>0.23</c:v>
                </c:pt>
                <c:pt idx="360">
                  <c:v>0.23</c:v>
                </c:pt>
                <c:pt idx="361">
                  <c:v>0.23</c:v>
                </c:pt>
                <c:pt idx="362">
                  <c:v>0.23</c:v>
                </c:pt>
                <c:pt idx="363">
                  <c:v>0.23</c:v>
                </c:pt>
                <c:pt idx="364">
                  <c:v>0.23</c:v>
                </c:pt>
                <c:pt idx="365">
                  <c:v>0.23</c:v>
                </c:pt>
                <c:pt idx="366">
                  <c:v>0.23</c:v>
                </c:pt>
                <c:pt idx="367">
                  <c:v>0.23</c:v>
                </c:pt>
                <c:pt idx="368">
                  <c:v>0.23</c:v>
                </c:pt>
                <c:pt idx="369">
                  <c:v>0.23</c:v>
                </c:pt>
                <c:pt idx="370">
                  <c:v>0.23</c:v>
                </c:pt>
                <c:pt idx="371">
                  <c:v>0.23</c:v>
                </c:pt>
                <c:pt idx="372">
                  <c:v>0.23</c:v>
                </c:pt>
                <c:pt idx="373">
                  <c:v>0.23</c:v>
                </c:pt>
                <c:pt idx="374">
                  <c:v>0.23</c:v>
                </c:pt>
                <c:pt idx="375">
                  <c:v>0.23</c:v>
                </c:pt>
                <c:pt idx="376">
                  <c:v>0.23</c:v>
                </c:pt>
                <c:pt idx="377">
                  <c:v>0.23</c:v>
                </c:pt>
                <c:pt idx="378">
                  <c:v>0.23</c:v>
                </c:pt>
                <c:pt idx="379">
                  <c:v>0.23</c:v>
                </c:pt>
                <c:pt idx="380">
                  <c:v>0.23</c:v>
                </c:pt>
                <c:pt idx="381">
                  <c:v>0.23</c:v>
                </c:pt>
                <c:pt idx="382">
                  <c:v>0.23</c:v>
                </c:pt>
                <c:pt idx="383">
                  <c:v>0.23</c:v>
                </c:pt>
                <c:pt idx="384">
                  <c:v>0.23</c:v>
                </c:pt>
                <c:pt idx="385">
                  <c:v>0.23</c:v>
                </c:pt>
                <c:pt idx="386">
                  <c:v>0.23</c:v>
                </c:pt>
                <c:pt idx="387">
                  <c:v>0.23</c:v>
                </c:pt>
                <c:pt idx="388">
                  <c:v>0.23</c:v>
                </c:pt>
                <c:pt idx="389">
                  <c:v>0.23</c:v>
                </c:pt>
                <c:pt idx="390">
                  <c:v>0.23</c:v>
                </c:pt>
                <c:pt idx="391">
                  <c:v>0.23</c:v>
                </c:pt>
                <c:pt idx="392">
                  <c:v>0.23</c:v>
                </c:pt>
                <c:pt idx="393">
                  <c:v>0.23</c:v>
                </c:pt>
                <c:pt idx="394">
                  <c:v>0.23</c:v>
                </c:pt>
                <c:pt idx="395">
                  <c:v>0.23</c:v>
                </c:pt>
                <c:pt idx="396">
                  <c:v>0.23</c:v>
                </c:pt>
                <c:pt idx="397">
                  <c:v>0.23</c:v>
                </c:pt>
                <c:pt idx="398">
                  <c:v>0.23</c:v>
                </c:pt>
                <c:pt idx="399">
                  <c:v>0.23</c:v>
                </c:pt>
                <c:pt idx="400">
                  <c:v>0.23</c:v>
                </c:pt>
                <c:pt idx="401">
                  <c:v>0.23</c:v>
                </c:pt>
                <c:pt idx="402">
                  <c:v>0.23</c:v>
                </c:pt>
                <c:pt idx="403">
                  <c:v>0.23</c:v>
                </c:pt>
                <c:pt idx="404">
                  <c:v>0.23</c:v>
                </c:pt>
                <c:pt idx="405">
                  <c:v>0.23</c:v>
                </c:pt>
                <c:pt idx="406">
                  <c:v>0.23</c:v>
                </c:pt>
                <c:pt idx="407">
                  <c:v>0.23</c:v>
                </c:pt>
                <c:pt idx="408">
                  <c:v>0.23</c:v>
                </c:pt>
                <c:pt idx="409">
                  <c:v>0.23</c:v>
                </c:pt>
                <c:pt idx="410">
                  <c:v>0.23</c:v>
                </c:pt>
                <c:pt idx="411">
                  <c:v>0.23</c:v>
                </c:pt>
                <c:pt idx="412">
                  <c:v>0.23</c:v>
                </c:pt>
                <c:pt idx="413">
                  <c:v>0.23</c:v>
                </c:pt>
                <c:pt idx="414">
                  <c:v>0.23</c:v>
                </c:pt>
                <c:pt idx="415">
                  <c:v>0.23</c:v>
                </c:pt>
                <c:pt idx="416">
                  <c:v>0.23</c:v>
                </c:pt>
                <c:pt idx="417">
                  <c:v>0.23</c:v>
                </c:pt>
                <c:pt idx="418">
                  <c:v>0.23</c:v>
                </c:pt>
                <c:pt idx="419">
                  <c:v>0.23</c:v>
                </c:pt>
                <c:pt idx="420">
                  <c:v>0.23</c:v>
                </c:pt>
                <c:pt idx="421">
                  <c:v>0.23</c:v>
                </c:pt>
                <c:pt idx="422">
                  <c:v>0.23</c:v>
                </c:pt>
                <c:pt idx="423">
                  <c:v>0.23</c:v>
                </c:pt>
                <c:pt idx="424">
                  <c:v>0.23</c:v>
                </c:pt>
                <c:pt idx="425">
                  <c:v>0.23</c:v>
                </c:pt>
                <c:pt idx="426">
                  <c:v>0.23</c:v>
                </c:pt>
                <c:pt idx="427">
                  <c:v>0.23</c:v>
                </c:pt>
                <c:pt idx="428">
                  <c:v>0.23</c:v>
                </c:pt>
                <c:pt idx="429">
                  <c:v>0.23</c:v>
                </c:pt>
                <c:pt idx="430">
                  <c:v>0.23</c:v>
                </c:pt>
                <c:pt idx="431">
                  <c:v>0.23</c:v>
                </c:pt>
                <c:pt idx="432">
                  <c:v>0.23</c:v>
                </c:pt>
                <c:pt idx="433">
                  <c:v>0.23</c:v>
                </c:pt>
                <c:pt idx="434">
                  <c:v>0.23</c:v>
                </c:pt>
                <c:pt idx="435">
                  <c:v>0.23</c:v>
                </c:pt>
                <c:pt idx="436">
                  <c:v>0.19000000000000003</c:v>
                </c:pt>
                <c:pt idx="437">
                  <c:v>0.23</c:v>
                </c:pt>
                <c:pt idx="438">
                  <c:v>0.23</c:v>
                </c:pt>
                <c:pt idx="439">
                  <c:v>0.23</c:v>
                </c:pt>
                <c:pt idx="440">
                  <c:v>0.19000000000000003</c:v>
                </c:pt>
                <c:pt idx="441">
                  <c:v>0.23</c:v>
                </c:pt>
                <c:pt idx="442">
                  <c:v>0.23</c:v>
                </c:pt>
                <c:pt idx="443">
                  <c:v>0.23</c:v>
                </c:pt>
                <c:pt idx="444">
                  <c:v>0.23</c:v>
                </c:pt>
                <c:pt idx="445">
                  <c:v>0.23</c:v>
                </c:pt>
                <c:pt idx="446">
                  <c:v>0.23</c:v>
                </c:pt>
                <c:pt idx="447">
                  <c:v>0.23</c:v>
                </c:pt>
                <c:pt idx="448">
                  <c:v>0.23</c:v>
                </c:pt>
                <c:pt idx="449">
                  <c:v>0.23</c:v>
                </c:pt>
                <c:pt idx="450">
                  <c:v>0.23</c:v>
                </c:pt>
                <c:pt idx="451">
                  <c:v>0.23</c:v>
                </c:pt>
                <c:pt idx="452">
                  <c:v>0.23</c:v>
                </c:pt>
                <c:pt idx="453">
                  <c:v>0.23</c:v>
                </c:pt>
                <c:pt idx="454">
                  <c:v>0.19000000000000003</c:v>
                </c:pt>
                <c:pt idx="455">
                  <c:v>0.23</c:v>
                </c:pt>
                <c:pt idx="456">
                  <c:v>0.23</c:v>
                </c:pt>
                <c:pt idx="457">
                  <c:v>0.23</c:v>
                </c:pt>
                <c:pt idx="458">
                  <c:v>0.23</c:v>
                </c:pt>
                <c:pt idx="459">
                  <c:v>0.23</c:v>
                </c:pt>
                <c:pt idx="460">
                  <c:v>0.23</c:v>
                </c:pt>
                <c:pt idx="461">
                  <c:v>0.23</c:v>
                </c:pt>
                <c:pt idx="462">
                  <c:v>0.19000000000000003</c:v>
                </c:pt>
                <c:pt idx="463">
                  <c:v>0.19000000000000003</c:v>
                </c:pt>
                <c:pt idx="464">
                  <c:v>0.23</c:v>
                </c:pt>
                <c:pt idx="465">
                  <c:v>0.23</c:v>
                </c:pt>
                <c:pt idx="466">
                  <c:v>0.23</c:v>
                </c:pt>
                <c:pt idx="467">
                  <c:v>0.23</c:v>
                </c:pt>
                <c:pt idx="468">
                  <c:v>0.23</c:v>
                </c:pt>
                <c:pt idx="469">
                  <c:v>0.23</c:v>
                </c:pt>
                <c:pt idx="470">
                  <c:v>0.23</c:v>
                </c:pt>
                <c:pt idx="471">
                  <c:v>0.23</c:v>
                </c:pt>
                <c:pt idx="472">
                  <c:v>0.23</c:v>
                </c:pt>
                <c:pt idx="473">
                  <c:v>0.23</c:v>
                </c:pt>
                <c:pt idx="474">
                  <c:v>0.23</c:v>
                </c:pt>
                <c:pt idx="475">
                  <c:v>0.23</c:v>
                </c:pt>
                <c:pt idx="476">
                  <c:v>0.23</c:v>
                </c:pt>
                <c:pt idx="477">
                  <c:v>0.23</c:v>
                </c:pt>
                <c:pt idx="478">
                  <c:v>0.23</c:v>
                </c:pt>
                <c:pt idx="479">
                  <c:v>0.23</c:v>
                </c:pt>
                <c:pt idx="480">
                  <c:v>0.23</c:v>
                </c:pt>
                <c:pt idx="481">
                  <c:v>0.23</c:v>
                </c:pt>
                <c:pt idx="482">
                  <c:v>0.23</c:v>
                </c:pt>
                <c:pt idx="483">
                  <c:v>0.23</c:v>
                </c:pt>
                <c:pt idx="484">
                  <c:v>0.23</c:v>
                </c:pt>
                <c:pt idx="485">
                  <c:v>0.23</c:v>
                </c:pt>
                <c:pt idx="486">
                  <c:v>0.23</c:v>
                </c:pt>
                <c:pt idx="487">
                  <c:v>0.23</c:v>
                </c:pt>
                <c:pt idx="488">
                  <c:v>0.23</c:v>
                </c:pt>
                <c:pt idx="489">
                  <c:v>0.23</c:v>
                </c:pt>
                <c:pt idx="490">
                  <c:v>0.23</c:v>
                </c:pt>
                <c:pt idx="491">
                  <c:v>0.23</c:v>
                </c:pt>
                <c:pt idx="492">
                  <c:v>0.23</c:v>
                </c:pt>
                <c:pt idx="493">
                  <c:v>0.23</c:v>
                </c:pt>
                <c:pt idx="494">
                  <c:v>0.23</c:v>
                </c:pt>
                <c:pt idx="495">
                  <c:v>0.23</c:v>
                </c:pt>
                <c:pt idx="496">
                  <c:v>0.23</c:v>
                </c:pt>
                <c:pt idx="497">
                  <c:v>0.23</c:v>
                </c:pt>
                <c:pt idx="498">
                  <c:v>0.23</c:v>
                </c:pt>
                <c:pt idx="499">
                  <c:v>0.23</c:v>
                </c:pt>
                <c:pt idx="500">
                  <c:v>0.23</c:v>
                </c:pt>
                <c:pt idx="501">
                  <c:v>0.23</c:v>
                </c:pt>
                <c:pt idx="502">
                  <c:v>0.23</c:v>
                </c:pt>
                <c:pt idx="503">
                  <c:v>0.23</c:v>
                </c:pt>
                <c:pt idx="504">
                  <c:v>0.23</c:v>
                </c:pt>
                <c:pt idx="505">
                  <c:v>0.23</c:v>
                </c:pt>
                <c:pt idx="506">
                  <c:v>0.23</c:v>
                </c:pt>
                <c:pt idx="507">
                  <c:v>0.23</c:v>
                </c:pt>
                <c:pt idx="508">
                  <c:v>0.23</c:v>
                </c:pt>
                <c:pt idx="509">
                  <c:v>0.23</c:v>
                </c:pt>
                <c:pt idx="510">
                  <c:v>0.23</c:v>
                </c:pt>
                <c:pt idx="511">
                  <c:v>0.23</c:v>
                </c:pt>
                <c:pt idx="512">
                  <c:v>0.23</c:v>
                </c:pt>
                <c:pt idx="513">
                  <c:v>0.23</c:v>
                </c:pt>
                <c:pt idx="514">
                  <c:v>0.23</c:v>
                </c:pt>
                <c:pt idx="515">
                  <c:v>0.23</c:v>
                </c:pt>
                <c:pt idx="516">
                  <c:v>0.23</c:v>
                </c:pt>
                <c:pt idx="517">
                  <c:v>0.23</c:v>
                </c:pt>
                <c:pt idx="518">
                  <c:v>0.23</c:v>
                </c:pt>
                <c:pt idx="519">
                  <c:v>0.23</c:v>
                </c:pt>
                <c:pt idx="520">
                  <c:v>0.23</c:v>
                </c:pt>
                <c:pt idx="521">
                  <c:v>0.19000000000000003</c:v>
                </c:pt>
                <c:pt idx="522">
                  <c:v>0.37000000000000022</c:v>
                </c:pt>
                <c:pt idx="523">
                  <c:v>0.19000000000000003</c:v>
                </c:pt>
                <c:pt idx="524">
                  <c:v>0.19000000000000003</c:v>
                </c:pt>
                <c:pt idx="525">
                  <c:v>0.28000000000000008</c:v>
                </c:pt>
                <c:pt idx="526">
                  <c:v>0.28000000000000008</c:v>
                </c:pt>
                <c:pt idx="527">
                  <c:v>0.23</c:v>
                </c:pt>
                <c:pt idx="528">
                  <c:v>0.28000000000000008</c:v>
                </c:pt>
                <c:pt idx="529">
                  <c:v>0.32000000000000034</c:v>
                </c:pt>
                <c:pt idx="530">
                  <c:v>0.28000000000000008</c:v>
                </c:pt>
                <c:pt idx="531">
                  <c:v>0.28000000000000008</c:v>
                </c:pt>
                <c:pt idx="532">
                  <c:v>0.28000000000000008</c:v>
                </c:pt>
                <c:pt idx="533">
                  <c:v>0.23</c:v>
                </c:pt>
                <c:pt idx="534">
                  <c:v>0.28000000000000008</c:v>
                </c:pt>
                <c:pt idx="535">
                  <c:v>0.28000000000000008</c:v>
                </c:pt>
                <c:pt idx="536">
                  <c:v>0.28000000000000008</c:v>
                </c:pt>
                <c:pt idx="537">
                  <c:v>0.28000000000000008</c:v>
                </c:pt>
                <c:pt idx="538">
                  <c:v>0.28000000000000008</c:v>
                </c:pt>
                <c:pt idx="539">
                  <c:v>0.28000000000000008</c:v>
                </c:pt>
                <c:pt idx="540">
                  <c:v>0.23</c:v>
                </c:pt>
                <c:pt idx="541">
                  <c:v>0.23</c:v>
                </c:pt>
                <c:pt idx="542">
                  <c:v>0.28000000000000008</c:v>
                </c:pt>
                <c:pt idx="543">
                  <c:v>0.28000000000000008</c:v>
                </c:pt>
                <c:pt idx="544">
                  <c:v>0.28000000000000008</c:v>
                </c:pt>
                <c:pt idx="545">
                  <c:v>0.23</c:v>
                </c:pt>
                <c:pt idx="546">
                  <c:v>0.23</c:v>
                </c:pt>
                <c:pt idx="547">
                  <c:v>0.23</c:v>
                </c:pt>
                <c:pt idx="548">
                  <c:v>0.23</c:v>
                </c:pt>
                <c:pt idx="549">
                  <c:v>0.23</c:v>
                </c:pt>
                <c:pt idx="550">
                  <c:v>0.23</c:v>
                </c:pt>
                <c:pt idx="551">
                  <c:v>0.23</c:v>
                </c:pt>
                <c:pt idx="552">
                  <c:v>0.23</c:v>
                </c:pt>
                <c:pt idx="553">
                  <c:v>0.23</c:v>
                </c:pt>
                <c:pt idx="554">
                  <c:v>0.23</c:v>
                </c:pt>
                <c:pt idx="555">
                  <c:v>0.23</c:v>
                </c:pt>
                <c:pt idx="556">
                  <c:v>0.23</c:v>
                </c:pt>
                <c:pt idx="557">
                  <c:v>0.23</c:v>
                </c:pt>
                <c:pt idx="558">
                  <c:v>0.23</c:v>
                </c:pt>
                <c:pt idx="559">
                  <c:v>0.23</c:v>
                </c:pt>
                <c:pt idx="560">
                  <c:v>0.23</c:v>
                </c:pt>
                <c:pt idx="561">
                  <c:v>0.23</c:v>
                </c:pt>
                <c:pt idx="562">
                  <c:v>0.23</c:v>
                </c:pt>
                <c:pt idx="563">
                  <c:v>0.23</c:v>
                </c:pt>
                <c:pt idx="564">
                  <c:v>0.23</c:v>
                </c:pt>
                <c:pt idx="565">
                  <c:v>0.23</c:v>
                </c:pt>
                <c:pt idx="566">
                  <c:v>0.23</c:v>
                </c:pt>
                <c:pt idx="567">
                  <c:v>0.23</c:v>
                </c:pt>
                <c:pt idx="568">
                  <c:v>0.23</c:v>
                </c:pt>
                <c:pt idx="569">
                  <c:v>0.23</c:v>
                </c:pt>
                <c:pt idx="570">
                  <c:v>0.23</c:v>
                </c:pt>
                <c:pt idx="571">
                  <c:v>0.23</c:v>
                </c:pt>
                <c:pt idx="572">
                  <c:v>0.23</c:v>
                </c:pt>
                <c:pt idx="573">
                  <c:v>0.23</c:v>
                </c:pt>
                <c:pt idx="574">
                  <c:v>0.23</c:v>
                </c:pt>
                <c:pt idx="575">
                  <c:v>0.23</c:v>
                </c:pt>
                <c:pt idx="576">
                  <c:v>0.23</c:v>
                </c:pt>
                <c:pt idx="577">
                  <c:v>0.23</c:v>
                </c:pt>
                <c:pt idx="578">
                  <c:v>0.23</c:v>
                </c:pt>
                <c:pt idx="579">
                  <c:v>0.28000000000000008</c:v>
                </c:pt>
                <c:pt idx="580">
                  <c:v>0.23</c:v>
                </c:pt>
                <c:pt idx="581">
                  <c:v>0.23</c:v>
                </c:pt>
                <c:pt idx="582">
                  <c:v>0.23</c:v>
                </c:pt>
                <c:pt idx="583">
                  <c:v>0.23</c:v>
                </c:pt>
                <c:pt idx="584">
                  <c:v>0.23</c:v>
                </c:pt>
                <c:pt idx="585">
                  <c:v>0.23</c:v>
                </c:pt>
                <c:pt idx="586">
                  <c:v>0.23</c:v>
                </c:pt>
                <c:pt idx="587">
                  <c:v>0.23</c:v>
                </c:pt>
                <c:pt idx="588">
                  <c:v>0.23</c:v>
                </c:pt>
                <c:pt idx="589">
                  <c:v>0.23</c:v>
                </c:pt>
                <c:pt idx="590">
                  <c:v>0.23</c:v>
                </c:pt>
                <c:pt idx="591">
                  <c:v>0.28000000000000008</c:v>
                </c:pt>
                <c:pt idx="592">
                  <c:v>0.28000000000000008</c:v>
                </c:pt>
                <c:pt idx="593">
                  <c:v>0.28000000000000008</c:v>
                </c:pt>
                <c:pt idx="594">
                  <c:v>0.23</c:v>
                </c:pt>
                <c:pt idx="595">
                  <c:v>0.23</c:v>
                </c:pt>
                <c:pt idx="596">
                  <c:v>0.23</c:v>
                </c:pt>
                <c:pt idx="597">
                  <c:v>0.23</c:v>
                </c:pt>
                <c:pt idx="598">
                  <c:v>0.23</c:v>
                </c:pt>
                <c:pt idx="599">
                  <c:v>0.23</c:v>
                </c:pt>
                <c:pt idx="600">
                  <c:v>0.23</c:v>
                </c:pt>
                <c:pt idx="601">
                  <c:v>0.23</c:v>
                </c:pt>
                <c:pt idx="602">
                  <c:v>0.23</c:v>
                </c:pt>
                <c:pt idx="603">
                  <c:v>0.23</c:v>
                </c:pt>
                <c:pt idx="604">
                  <c:v>0.23</c:v>
                </c:pt>
                <c:pt idx="605">
                  <c:v>0.23</c:v>
                </c:pt>
                <c:pt idx="606">
                  <c:v>0.23</c:v>
                </c:pt>
                <c:pt idx="607">
                  <c:v>0.23</c:v>
                </c:pt>
                <c:pt idx="608">
                  <c:v>0.23</c:v>
                </c:pt>
                <c:pt idx="609">
                  <c:v>0.23</c:v>
                </c:pt>
                <c:pt idx="610">
                  <c:v>0.23</c:v>
                </c:pt>
                <c:pt idx="611">
                  <c:v>0.37000000000000022</c:v>
                </c:pt>
                <c:pt idx="612">
                  <c:v>0.28000000000000008</c:v>
                </c:pt>
                <c:pt idx="613">
                  <c:v>0.23</c:v>
                </c:pt>
                <c:pt idx="614">
                  <c:v>0.23</c:v>
                </c:pt>
                <c:pt idx="615">
                  <c:v>0.23</c:v>
                </c:pt>
                <c:pt idx="616">
                  <c:v>0.28000000000000008</c:v>
                </c:pt>
                <c:pt idx="617">
                  <c:v>0.28000000000000008</c:v>
                </c:pt>
                <c:pt idx="618">
                  <c:v>0.23</c:v>
                </c:pt>
                <c:pt idx="619">
                  <c:v>0.19000000000000003</c:v>
                </c:pt>
                <c:pt idx="620">
                  <c:v>0.42000000000000026</c:v>
                </c:pt>
                <c:pt idx="621">
                  <c:v>0.23</c:v>
                </c:pt>
                <c:pt idx="622">
                  <c:v>0.23</c:v>
                </c:pt>
                <c:pt idx="623">
                  <c:v>0.19000000000000003</c:v>
                </c:pt>
                <c:pt idx="624">
                  <c:v>0.19000000000000003</c:v>
                </c:pt>
                <c:pt idx="625">
                  <c:v>0.23</c:v>
                </c:pt>
                <c:pt idx="626">
                  <c:v>0.28000000000000008</c:v>
                </c:pt>
                <c:pt idx="627">
                  <c:v>0.32000000000000034</c:v>
                </c:pt>
                <c:pt idx="628">
                  <c:v>0.32000000000000034</c:v>
                </c:pt>
                <c:pt idx="629">
                  <c:v>0.23</c:v>
                </c:pt>
                <c:pt idx="630">
                  <c:v>0.23</c:v>
                </c:pt>
                <c:pt idx="631">
                  <c:v>0.23</c:v>
                </c:pt>
                <c:pt idx="632">
                  <c:v>0.23</c:v>
                </c:pt>
                <c:pt idx="633">
                  <c:v>0.23</c:v>
                </c:pt>
                <c:pt idx="634">
                  <c:v>0.23</c:v>
                </c:pt>
                <c:pt idx="635">
                  <c:v>0.23</c:v>
                </c:pt>
                <c:pt idx="636">
                  <c:v>0.23</c:v>
                </c:pt>
                <c:pt idx="637">
                  <c:v>0.28000000000000008</c:v>
                </c:pt>
                <c:pt idx="638">
                  <c:v>0.28000000000000008</c:v>
                </c:pt>
                <c:pt idx="639">
                  <c:v>0.23</c:v>
                </c:pt>
                <c:pt idx="640">
                  <c:v>0.23</c:v>
                </c:pt>
                <c:pt idx="641">
                  <c:v>0.23</c:v>
                </c:pt>
                <c:pt idx="642">
                  <c:v>0.28000000000000008</c:v>
                </c:pt>
                <c:pt idx="643">
                  <c:v>0.23</c:v>
                </c:pt>
                <c:pt idx="644">
                  <c:v>0.23</c:v>
                </c:pt>
                <c:pt idx="645">
                  <c:v>0.23</c:v>
                </c:pt>
                <c:pt idx="646">
                  <c:v>0.23</c:v>
                </c:pt>
                <c:pt idx="647">
                  <c:v>0.28000000000000008</c:v>
                </c:pt>
                <c:pt idx="648">
                  <c:v>0.23</c:v>
                </c:pt>
                <c:pt idx="649">
                  <c:v>0.23</c:v>
                </c:pt>
                <c:pt idx="650">
                  <c:v>0.23</c:v>
                </c:pt>
                <c:pt idx="651">
                  <c:v>0.23</c:v>
                </c:pt>
                <c:pt idx="652">
                  <c:v>0.23</c:v>
                </c:pt>
                <c:pt idx="653">
                  <c:v>0.23</c:v>
                </c:pt>
                <c:pt idx="654">
                  <c:v>0.23</c:v>
                </c:pt>
                <c:pt idx="655">
                  <c:v>0.23</c:v>
                </c:pt>
                <c:pt idx="656">
                  <c:v>0.28000000000000008</c:v>
                </c:pt>
                <c:pt idx="657">
                  <c:v>0.23</c:v>
                </c:pt>
                <c:pt idx="658">
                  <c:v>0.23</c:v>
                </c:pt>
                <c:pt idx="659">
                  <c:v>0.23</c:v>
                </c:pt>
                <c:pt idx="660">
                  <c:v>0.23</c:v>
                </c:pt>
                <c:pt idx="661">
                  <c:v>0.23</c:v>
                </c:pt>
                <c:pt idx="662">
                  <c:v>0.23</c:v>
                </c:pt>
                <c:pt idx="663">
                  <c:v>0.23</c:v>
                </c:pt>
                <c:pt idx="664">
                  <c:v>0.23</c:v>
                </c:pt>
                <c:pt idx="665">
                  <c:v>0.23</c:v>
                </c:pt>
                <c:pt idx="666">
                  <c:v>0.23</c:v>
                </c:pt>
                <c:pt idx="667">
                  <c:v>0.23</c:v>
                </c:pt>
                <c:pt idx="668">
                  <c:v>0.23</c:v>
                </c:pt>
                <c:pt idx="669">
                  <c:v>0.23</c:v>
                </c:pt>
                <c:pt idx="670">
                  <c:v>0.23</c:v>
                </c:pt>
                <c:pt idx="671">
                  <c:v>0.23</c:v>
                </c:pt>
                <c:pt idx="672">
                  <c:v>0.23</c:v>
                </c:pt>
                <c:pt idx="673">
                  <c:v>0.23</c:v>
                </c:pt>
                <c:pt idx="674">
                  <c:v>0.23</c:v>
                </c:pt>
                <c:pt idx="675">
                  <c:v>0.23</c:v>
                </c:pt>
                <c:pt idx="676">
                  <c:v>0.23</c:v>
                </c:pt>
                <c:pt idx="677">
                  <c:v>0.23</c:v>
                </c:pt>
                <c:pt idx="678">
                  <c:v>0.23</c:v>
                </c:pt>
                <c:pt idx="679">
                  <c:v>0.23</c:v>
                </c:pt>
                <c:pt idx="680">
                  <c:v>0.23</c:v>
                </c:pt>
                <c:pt idx="681">
                  <c:v>0.23</c:v>
                </c:pt>
                <c:pt idx="682">
                  <c:v>0.23</c:v>
                </c:pt>
                <c:pt idx="683">
                  <c:v>0.23</c:v>
                </c:pt>
                <c:pt idx="684">
                  <c:v>0.23</c:v>
                </c:pt>
                <c:pt idx="685">
                  <c:v>0.23</c:v>
                </c:pt>
                <c:pt idx="686">
                  <c:v>0.23</c:v>
                </c:pt>
                <c:pt idx="687">
                  <c:v>0.23</c:v>
                </c:pt>
                <c:pt idx="688">
                  <c:v>0.23</c:v>
                </c:pt>
                <c:pt idx="689">
                  <c:v>0.23</c:v>
                </c:pt>
                <c:pt idx="690">
                  <c:v>0.23</c:v>
                </c:pt>
                <c:pt idx="691">
                  <c:v>0.23</c:v>
                </c:pt>
                <c:pt idx="692">
                  <c:v>0.23</c:v>
                </c:pt>
                <c:pt idx="693">
                  <c:v>0.23</c:v>
                </c:pt>
                <c:pt idx="694">
                  <c:v>0.23</c:v>
                </c:pt>
                <c:pt idx="695">
                  <c:v>0.23</c:v>
                </c:pt>
                <c:pt idx="696">
                  <c:v>0.23</c:v>
                </c:pt>
                <c:pt idx="697">
                  <c:v>0.23</c:v>
                </c:pt>
                <c:pt idx="698">
                  <c:v>0.23</c:v>
                </c:pt>
                <c:pt idx="699">
                  <c:v>0.23</c:v>
                </c:pt>
                <c:pt idx="700">
                  <c:v>0.23</c:v>
                </c:pt>
                <c:pt idx="701">
                  <c:v>0.23</c:v>
                </c:pt>
                <c:pt idx="702">
                  <c:v>0.28000000000000008</c:v>
                </c:pt>
                <c:pt idx="703">
                  <c:v>0.28000000000000008</c:v>
                </c:pt>
                <c:pt idx="704">
                  <c:v>0.23</c:v>
                </c:pt>
                <c:pt idx="705">
                  <c:v>0.23</c:v>
                </c:pt>
                <c:pt idx="706">
                  <c:v>0.23</c:v>
                </c:pt>
                <c:pt idx="707">
                  <c:v>0.28000000000000008</c:v>
                </c:pt>
                <c:pt idx="708">
                  <c:v>0.28000000000000008</c:v>
                </c:pt>
                <c:pt idx="709">
                  <c:v>0.23</c:v>
                </c:pt>
                <c:pt idx="710">
                  <c:v>0.23</c:v>
                </c:pt>
                <c:pt idx="711">
                  <c:v>0.23</c:v>
                </c:pt>
                <c:pt idx="712">
                  <c:v>0.23</c:v>
                </c:pt>
                <c:pt idx="713">
                  <c:v>0.28000000000000008</c:v>
                </c:pt>
                <c:pt idx="714">
                  <c:v>0.28000000000000008</c:v>
                </c:pt>
                <c:pt idx="715">
                  <c:v>0.23</c:v>
                </c:pt>
                <c:pt idx="716">
                  <c:v>0.23</c:v>
                </c:pt>
                <c:pt idx="717">
                  <c:v>0.28000000000000008</c:v>
                </c:pt>
                <c:pt idx="718">
                  <c:v>0.23</c:v>
                </c:pt>
                <c:pt idx="719">
                  <c:v>0.23</c:v>
                </c:pt>
                <c:pt idx="720">
                  <c:v>0.28000000000000008</c:v>
                </c:pt>
                <c:pt idx="721">
                  <c:v>0.28000000000000008</c:v>
                </c:pt>
                <c:pt idx="722">
                  <c:v>0.23</c:v>
                </c:pt>
                <c:pt idx="723">
                  <c:v>0.23</c:v>
                </c:pt>
                <c:pt idx="724">
                  <c:v>0.23</c:v>
                </c:pt>
                <c:pt idx="725">
                  <c:v>0.23</c:v>
                </c:pt>
                <c:pt idx="726">
                  <c:v>0.23</c:v>
                </c:pt>
                <c:pt idx="727">
                  <c:v>0.23</c:v>
                </c:pt>
                <c:pt idx="728">
                  <c:v>0.23</c:v>
                </c:pt>
                <c:pt idx="729">
                  <c:v>0.23</c:v>
                </c:pt>
                <c:pt idx="730">
                  <c:v>0.23</c:v>
                </c:pt>
                <c:pt idx="731">
                  <c:v>0.23</c:v>
                </c:pt>
                <c:pt idx="732">
                  <c:v>0.23</c:v>
                </c:pt>
                <c:pt idx="733">
                  <c:v>0.23</c:v>
                </c:pt>
                <c:pt idx="734">
                  <c:v>0.23</c:v>
                </c:pt>
                <c:pt idx="735">
                  <c:v>0.23</c:v>
                </c:pt>
                <c:pt idx="736">
                  <c:v>0.23</c:v>
                </c:pt>
                <c:pt idx="737">
                  <c:v>0.23</c:v>
                </c:pt>
                <c:pt idx="738">
                  <c:v>0.23</c:v>
                </c:pt>
                <c:pt idx="739">
                  <c:v>0.23</c:v>
                </c:pt>
                <c:pt idx="740">
                  <c:v>0.23</c:v>
                </c:pt>
                <c:pt idx="741">
                  <c:v>0.23</c:v>
                </c:pt>
                <c:pt idx="742">
                  <c:v>0.28000000000000008</c:v>
                </c:pt>
                <c:pt idx="743">
                  <c:v>0.28000000000000008</c:v>
                </c:pt>
                <c:pt idx="744">
                  <c:v>0.32000000000000034</c:v>
                </c:pt>
                <c:pt idx="745">
                  <c:v>0.23</c:v>
                </c:pt>
                <c:pt idx="746">
                  <c:v>0.23</c:v>
                </c:pt>
                <c:pt idx="747">
                  <c:v>0.28000000000000008</c:v>
                </c:pt>
                <c:pt idx="748">
                  <c:v>0.23</c:v>
                </c:pt>
                <c:pt idx="749">
                  <c:v>0.23</c:v>
                </c:pt>
                <c:pt idx="750">
                  <c:v>0.23</c:v>
                </c:pt>
                <c:pt idx="751">
                  <c:v>0.23</c:v>
                </c:pt>
                <c:pt idx="752">
                  <c:v>0.23</c:v>
                </c:pt>
                <c:pt idx="753">
                  <c:v>0.23</c:v>
                </c:pt>
                <c:pt idx="754">
                  <c:v>0.28000000000000008</c:v>
                </c:pt>
                <c:pt idx="755">
                  <c:v>0.28000000000000008</c:v>
                </c:pt>
                <c:pt idx="756">
                  <c:v>0.32000000000000034</c:v>
                </c:pt>
                <c:pt idx="757">
                  <c:v>0.28000000000000008</c:v>
                </c:pt>
                <c:pt idx="758">
                  <c:v>0.28000000000000008</c:v>
                </c:pt>
                <c:pt idx="759">
                  <c:v>0.28000000000000008</c:v>
                </c:pt>
                <c:pt idx="760">
                  <c:v>0.28000000000000008</c:v>
                </c:pt>
                <c:pt idx="761">
                  <c:v>0.28000000000000008</c:v>
                </c:pt>
                <c:pt idx="762">
                  <c:v>0.28000000000000008</c:v>
                </c:pt>
                <c:pt idx="763">
                  <c:v>0.28000000000000008</c:v>
                </c:pt>
                <c:pt idx="764">
                  <c:v>0.28000000000000008</c:v>
                </c:pt>
                <c:pt idx="765">
                  <c:v>0.28000000000000008</c:v>
                </c:pt>
                <c:pt idx="766">
                  <c:v>0.23</c:v>
                </c:pt>
                <c:pt idx="767">
                  <c:v>0.28000000000000008</c:v>
                </c:pt>
                <c:pt idx="768">
                  <c:v>0.42000000000000026</c:v>
                </c:pt>
                <c:pt idx="769">
                  <c:v>0.28000000000000008</c:v>
                </c:pt>
                <c:pt idx="770">
                  <c:v>0.19000000000000003</c:v>
                </c:pt>
                <c:pt idx="771">
                  <c:v>0.23</c:v>
                </c:pt>
                <c:pt idx="772">
                  <c:v>0.23</c:v>
                </c:pt>
                <c:pt idx="773">
                  <c:v>0.23</c:v>
                </c:pt>
                <c:pt idx="774">
                  <c:v>0.23</c:v>
                </c:pt>
                <c:pt idx="775">
                  <c:v>0.37000000000000022</c:v>
                </c:pt>
                <c:pt idx="776">
                  <c:v>0.28000000000000008</c:v>
                </c:pt>
                <c:pt idx="777">
                  <c:v>0.23</c:v>
                </c:pt>
                <c:pt idx="778">
                  <c:v>0.23</c:v>
                </c:pt>
                <c:pt idx="779">
                  <c:v>0.23</c:v>
                </c:pt>
                <c:pt idx="780">
                  <c:v>0.23</c:v>
                </c:pt>
                <c:pt idx="781">
                  <c:v>0.37000000000000022</c:v>
                </c:pt>
                <c:pt idx="782">
                  <c:v>0.23</c:v>
                </c:pt>
                <c:pt idx="783">
                  <c:v>0.23</c:v>
                </c:pt>
                <c:pt idx="784">
                  <c:v>0.23</c:v>
                </c:pt>
                <c:pt idx="785">
                  <c:v>0.23</c:v>
                </c:pt>
                <c:pt idx="786">
                  <c:v>0.23</c:v>
                </c:pt>
                <c:pt idx="787">
                  <c:v>0.23</c:v>
                </c:pt>
                <c:pt idx="788">
                  <c:v>0.32000000000000034</c:v>
                </c:pt>
                <c:pt idx="789">
                  <c:v>0.28000000000000008</c:v>
                </c:pt>
                <c:pt idx="790">
                  <c:v>0.23</c:v>
                </c:pt>
                <c:pt idx="791">
                  <c:v>0.23</c:v>
                </c:pt>
                <c:pt idx="792">
                  <c:v>0.23</c:v>
                </c:pt>
                <c:pt idx="793">
                  <c:v>0.23</c:v>
                </c:pt>
                <c:pt idx="794">
                  <c:v>0.28000000000000008</c:v>
                </c:pt>
                <c:pt idx="795">
                  <c:v>0.23</c:v>
                </c:pt>
                <c:pt idx="796">
                  <c:v>0.23</c:v>
                </c:pt>
                <c:pt idx="797">
                  <c:v>0.23</c:v>
                </c:pt>
                <c:pt idx="798">
                  <c:v>0.28000000000000008</c:v>
                </c:pt>
                <c:pt idx="799">
                  <c:v>0.23</c:v>
                </c:pt>
                <c:pt idx="800">
                  <c:v>0.23</c:v>
                </c:pt>
                <c:pt idx="801">
                  <c:v>0.23</c:v>
                </c:pt>
                <c:pt idx="802">
                  <c:v>0.23</c:v>
                </c:pt>
                <c:pt idx="803">
                  <c:v>0.28000000000000008</c:v>
                </c:pt>
                <c:pt idx="804">
                  <c:v>0.23</c:v>
                </c:pt>
                <c:pt idx="805">
                  <c:v>0.28000000000000008</c:v>
                </c:pt>
                <c:pt idx="806">
                  <c:v>0.23</c:v>
                </c:pt>
                <c:pt idx="807">
                  <c:v>0.23</c:v>
                </c:pt>
                <c:pt idx="808">
                  <c:v>0.23</c:v>
                </c:pt>
                <c:pt idx="809">
                  <c:v>0.23</c:v>
                </c:pt>
                <c:pt idx="810">
                  <c:v>0.23</c:v>
                </c:pt>
                <c:pt idx="811">
                  <c:v>0.23</c:v>
                </c:pt>
                <c:pt idx="812">
                  <c:v>0.23</c:v>
                </c:pt>
                <c:pt idx="813">
                  <c:v>0.32000000000000034</c:v>
                </c:pt>
                <c:pt idx="814">
                  <c:v>0.28000000000000008</c:v>
                </c:pt>
                <c:pt idx="815">
                  <c:v>0.28000000000000008</c:v>
                </c:pt>
                <c:pt idx="816">
                  <c:v>0.23</c:v>
                </c:pt>
                <c:pt idx="817">
                  <c:v>0.23</c:v>
                </c:pt>
                <c:pt idx="818">
                  <c:v>0.23</c:v>
                </c:pt>
                <c:pt idx="819">
                  <c:v>0.23</c:v>
                </c:pt>
                <c:pt idx="820">
                  <c:v>0.23</c:v>
                </c:pt>
                <c:pt idx="821">
                  <c:v>0.23</c:v>
                </c:pt>
                <c:pt idx="822">
                  <c:v>0.23</c:v>
                </c:pt>
                <c:pt idx="823">
                  <c:v>0.23</c:v>
                </c:pt>
                <c:pt idx="824">
                  <c:v>0.23</c:v>
                </c:pt>
                <c:pt idx="825">
                  <c:v>0.23</c:v>
                </c:pt>
                <c:pt idx="826">
                  <c:v>0.23</c:v>
                </c:pt>
                <c:pt idx="827">
                  <c:v>0.23</c:v>
                </c:pt>
                <c:pt idx="828">
                  <c:v>0.23</c:v>
                </c:pt>
                <c:pt idx="829">
                  <c:v>0.23</c:v>
                </c:pt>
                <c:pt idx="830">
                  <c:v>0.23</c:v>
                </c:pt>
                <c:pt idx="831">
                  <c:v>0.23</c:v>
                </c:pt>
                <c:pt idx="832">
                  <c:v>0.23</c:v>
                </c:pt>
                <c:pt idx="833">
                  <c:v>0.23</c:v>
                </c:pt>
                <c:pt idx="834">
                  <c:v>0.23</c:v>
                </c:pt>
                <c:pt idx="835">
                  <c:v>0.23</c:v>
                </c:pt>
                <c:pt idx="836">
                  <c:v>0.23</c:v>
                </c:pt>
                <c:pt idx="837">
                  <c:v>0.23</c:v>
                </c:pt>
                <c:pt idx="838">
                  <c:v>0.23</c:v>
                </c:pt>
                <c:pt idx="839">
                  <c:v>0.23</c:v>
                </c:pt>
                <c:pt idx="840">
                  <c:v>0.23</c:v>
                </c:pt>
                <c:pt idx="841">
                  <c:v>0.23</c:v>
                </c:pt>
                <c:pt idx="842">
                  <c:v>0.23</c:v>
                </c:pt>
                <c:pt idx="843">
                  <c:v>0.23</c:v>
                </c:pt>
                <c:pt idx="844">
                  <c:v>0.23</c:v>
                </c:pt>
                <c:pt idx="845">
                  <c:v>0.23</c:v>
                </c:pt>
                <c:pt idx="846">
                  <c:v>0.23</c:v>
                </c:pt>
                <c:pt idx="847">
                  <c:v>0.23</c:v>
                </c:pt>
                <c:pt idx="848">
                  <c:v>0.32000000000000034</c:v>
                </c:pt>
                <c:pt idx="849">
                  <c:v>0.28000000000000008</c:v>
                </c:pt>
                <c:pt idx="850">
                  <c:v>0.23</c:v>
                </c:pt>
                <c:pt idx="851">
                  <c:v>0.32000000000000034</c:v>
                </c:pt>
                <c:pt idx="852">
                  <c:v>0.23</c:v>
                </c:pt>
                <c:pt idx="853">
                  <c:v>0.28000000000000008</c:v>
                </c:pt>
                <c:pt idx="854">
                  <c:v>0.23</c:v>
                </c:pt>
                <c:pt idx="855">
                  <c:v>0.28000000000000008</c:v>
                </c:pt>
                <c:pt idx="856">
                  <c:v>0.28000000000000008</c:v>
                </c:pt>
                <c:pt idx="857">
                  <c:v>0.28000000000000008</c:v>
                </c:pt>
                <c:pt idx="858">
                  <c:v>0.23</c:v>
                </c:pt>
                <c:pt idx="859">
                  <c:v>0.23</c:v>
                </c:pt>
                <c:pt idx="860">
                  <c:v>0.23</c:v>
                </c:pt>
                <c:pt idx="861">
                  <c:v>0.23</c:v>
                </c:pt>
                <c:pt idx="862">
                  <c:v>0.23</c:v>
                </c:pt>
                <c:pt idx="863">
                  <c:v>0.23</c:v>
                </c:pt>
                <c:pt idx="864">
                  <c:v>0.23</c:v>
                </c:pt>
                <c:pt idx="865">
                  <c:v>0.51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8211712"/>
        <c:axId val="118213632"/>
      </c:scatterChart>
      <c:valAx>
        <c:axId val="11821171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</a:t>
                </a:r>
                <a:r>
                  <a:rPr lang="en-US" sz="1400" dirty="0"/>
                  <a:t>injected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213632"/>
        <c:crosses val="autoZero"/>
        <c:crossBetween val="midCat"/>
      </c:valAx>
      <c:valAx>
        <c:axId val="118213632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21171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073041217070089"/>
          <c:y val="4.0813634578983578E-2"/>
          <c:w val="0.83198174880917664"/>
          <c:h val="0.79080584618124361"/>
        </c:manualLayout>
      </c:layout>
      <c:scatterChart>
        <c:scatterStyle val="lineMarker"/>
        <c:varyColors val="0"/>
        <c:ser>
          <c:idx val="0"/>
          <c:order val="0"/>
          <c:tx>
            <c:v>G'</c:v>
          </c:tx>
          <c:spPr>
            <a:ln w="28575">
              <a:noFill/>
            </a:ln>
          </c:spPr>
          <c:marker>
            <c:symbol val="diamond"/>
            <c:size val="10"/>
            <c:spPr>
              <a:solidFill>
                <a:schemeClr val="accent5">
                  <a:lumMod val="40000"/>
                  <a:lumOff val="60000"/>
                </a:schemeClr>
              </a:solidFill>
            </c:spPr>
          </c:marker>
          <c:xVal>
            <c:numRef>
              <c:f>'Rhodia A with oil'!$A$3:$A$113</c:f>
              <c:numCache>
                <c:formatCode>General</c:formatCode>
                <c:ptCount val="111"/>
                <c:pt idx="0">
                  <c:v>7.0000000000000021E-2</c:v>
                </c:pt>
                <c:pt idx="1">
                  <c:v>7.4760027000000173E-2</c:v>
                </c:pt>
                <c:pt idx="2">
                  <c:v>7.9843744999999994E-2</c:v>
                </c:pt>
                <c:pt idx="3">
                  <c:v>8.5273153999999976E-2</c:v>
                </c:pt>
                <c:pt idx="4">
                  <c:v>9.1071762000000001E-2</c:v>
                </c:pt>
                <c:pt idx="5">
                  <c:v>9.7264685000000004E-2</c:v>
                </c:pt>
                <c:pt idx="6">
                  <c:v>0.10387873</c:v>
                </c:pt>
                <c:pt idx="7">
                  <c:v>0.11094253</c:v>
                </c:pt>
                <c:pt idx="8">
                  <c:v>0.11848667000000011</c:v>
                </c:pt>
                <c:pt idx="9">
                  <c:v>0.12654381000000001</c:v>
                </c:pt>
                <c:pt idx="10">
                  <c:v>0.13514883999999999</c:v>
                </c:pt>
                <c:pt idx="11">
                  <c:v>0.14433903000000028</c:v>
                </c:pt>
                <c:pt idx="12">
                  <c:v>0.15415414000000022</c:v>
                </c:pt>
                <c:pt idx="13">
                  <c:v>0.16463669</c:v>
                </c:pt>
                <c:pt idx="14">
                  <c:v>0.17583204999999999</c:v>
                </c:pt>
                <c:pt idx="15">
                  <c:v>0.18778871000000022</c:v>
                </c:pt>
                <c:pt idx="16">
                  <c:v>0.20055841999999999</c:v>
                </c:pt>
                <c:pt idx="17">
                  <c:v>0.21419649000000038</c:v>
                </c:pt>
                <c:pt idx="18">
                  <c:v>0.22876194000000022</c:v>
                </c:pt>
                <c:pt idx="19">
                  <c:v>0.24431786000000022</c:v>
                </c:pt>
                <c:pt idx="20">
                  <c:v>0.26093158</c:v>
                </c:pt>
                <c:pt idx="21">
                  <c:v>0.27867504999999998</c:v>
                </c:pt>
                <c:pt idx="22">
                  <c:v>0.29762506000000044</c:v>
                </c:pt>
                <c:pt idx="23">
                  <c:v>0.31786370000000075</c:v>
                </c:pt>
                <c:pt idx="24">
                  <c:v>0.33947858000000108</c:v>
                </c:pt>
                <c:pt idx="25">
                  <c:v>0.36256328000000032</c:v>
                </c:pt>
                <c:pt idx="26">
                  <c:v>0.38721773000000032</c:v>
                </c:pt>
                <c:pt idx="27">
                  <c:v>0.41354871000000032</c:v>
                </c:pt>
                <c:pt idx="28">
                  <c:v>0.44167021000000001</c:v>
                </c:pt>
                <c:pt idx="29">
                  <c:v>0.47170398000000002</c:v>
                </c:pt>
                <c:pt idx="30">
                  <c:v>0.50378007000000002</c:v>
                </c:pt>
                <c:pt idx="31">
                  <c:v>0.53803735999999958</c:v>
                </c:pt>
                <c:pt idx="32">
                  <c:v>0.57462412000000063</c:v>
                </c:pt>
                <c:pt idx="33">
                  <c:v>0.61369884000000152</c:v>
                </c:pt>
                <c:pt idx="34">
                  <c:v>0.65543061000000113</c:v>
                </c:pt>
                <c:pt idx="35">
                  <c:v>0.70000017000000003</c:v>
                </c:pt>
                <c:pt idx="36">
                  <c:v>0.747600500000001</c:v>
                </c:pt>
                <c:pt idx="37">
                  <c:v>0.79843765</c:v>
                </c:pt>
                <c:pt idx="38">
                  <c:v>0.85273175999999995</c:v>
                </c:pt>
                <c:pt idx="39">
                  <c:v>0.91071789999999997</c:v>
                </c:pt>
                <c:pt idx="40">
                  <c:v>0.97264713000000114</c:v>
                </c:pt>
                <c:pt idx="41">
                  <c:v>1.0387876</c:v>
                </c:pt>
                <c:pt idx="42">
                  <c:v>1.1094256999999978</c:v>
                </c:pt>
                <c:pt idx="43">
                  <c:v>1.1848671000000017</c:v>
                </c:pt>
                <c:pt idx="44">
                  <c:v>1.2654386999999976</c:v>
                </c:pt>
                <c:pt idx="45">
                  <c:v>1.3514891</c:v>
                </c:pt>
                <c:pt idx="46">
                  <c:v>1.4433909999999976</c:v>
                </c:pt>
                <c:pt idx="47">
                  <c:v>1.5415421999999999</c:v>
                </c:pt>
                <c:pt idx="48">
                  <c:v>1.6463677000000001</c:v>
                </c:pt>
                <c:pt idx="49">
                  <c:v>1.7583213999999976</c:v>
                </c:pt>
                <c:pt idx="50">
                  <c:v>1.8778881000000001</c:v>
                </c:pt>
                <c:pt idx="51">
                  <c:v>2.0055852000000001</c:v>
                </c:pt>
                <c:pt idx="52">
                  <c:v>2.1419658999999998</c:v>
                </c:pt>
                <c:pt idx="53">
                  <c:v>2.2876205000000041</c:v>
                </c:pt>
                <c:pt idx="54">
                  <c:v>2.4431798000000002</c:v>
                </c:pt>
                <c:pt idx="55">
                  <c:v>2.6093171000000002</c:v>
                </c:pt>
                <c:pt idx="56">
                  <c:v>2.7867516999999999</c:v>
                </c:pt>
                <c:pt idx="57">
                  <c:v>2.9762520999999946</c:v>
                </c:pt>
                <c:pt idx="58">
                  <c:v>3.1786384999999977</c:v>
                </c:pt>
                <c:pt idx="59">
                  <c:v>3.3947873</c:v>
                </c:pt>
                <c:pt idx="60">
                  <c:v>3.6256344</c:v>
                </c:pt>
                <c:pt idx="61">
                  <c:v>3.8721792999999987</c:v>
                </c:pt>
                <c:pt idx="62">
                  <c:v>4.1354889999999926</c:v>
                </c:pt>
                <c:pt idx="63">
                  <c:v>4.4167041999999999</c:v>
                </c:pt>
                <c:pt idx="64">
                  <c:v>4.7170420000000002</c:v>
                </c:pt>
                <c:pt idx="65">
                  <c:v>5.0378027000000003</c:v>
                </c:pt>
                <c:pt idx="66">
                  <c:v>5.3803754000000001</c:v>
                </c:pt>
                <c:pt idx="67">
                  <c:v>5.7462435000000092</c:v>
                </c:pt>
                <c:pt idx="68">
                  <c:v>6.1369904999999996</c:v>
                </c:pt>
                <c:pt idx="69">
                  <c:v>6.5543084</c:v>
                </c:pt>
                <c:pt idx="70">
                  <c:v>7.0000042999999916</c:v>
                </c:pt>
                <c:pt idx="71">
                  <c:v>7.4760075000000024</c:v>
                </c:pt>
                <c:pt idx="72">
                  <c:v>7.9843792999999996</c:v>
                </c:pt>
                <c:pt idx="73">
                  <c:v>8.5273208999999994</c:v>
                </c:pt>
                <c:pt idx="74">
                  <c:v>9.1071825000000004</c:v>
                </c:pt>
                <c:pt idx="75">
                  <c:v>9.7264748000000001</c:v>
                </c:pt>
                <c:pt idx="76">
                  <c:v>10.387879</c:v>
                </c:pt>
                <c:pt idx="77">
                  <c:v>11.094258999999999</c:v>
                </c:pt>
                <c:pt idx="78">
                  <c:v>11.848674000000001</c:v>
                </c:pt>
                <c:pt idx="79">
                  <c:v>12.654388000000001</c:v>
                </c:pt>
                <c:pt idx="80">
                  <c:v>13.514893000000001</c:v>
                </c:pt>
                <c:pt idx="81">
                  <c:v>14.433911</c:v>
                </c:pt>
                <c:pt idx="82">
                  <c:v>15.415423000000002</c:v>
                </c:pt>
                <c:pt idx="83">
                  <c:v>16.463678000000002</c:v>
                </c:pt>
                <c:pt idx="84">
                  <c:v>17.583215999999986</c:v>
                </c:pt>
                <c:pt idx="85">
                  <c:v>18.778883</c:v>
                </c:pt>
                <c:pt idx="86">
                  <c:v>20.05585500000004</c:v>
                </c:pt>
                <c:pt idx="87">
                  <c:v>21.419661999999999</c:v>
                </c:pt>
                <c:pt idx="88">
                  <c:v>22.876208999999999</c:v>
                </c:pt>
                <c:pt idx="89">
                  <c:v>24.431801000000029</c:v>
                </c:pt>
                <c:pt idx="90">
                  <c:v>26.093174000000001</c:v>
                </c:pt>
                <c:pt idx="91">
                  <c:v>27.867521</c:v>
                </c:pt>
                <c:pt idx="92">
                  <c:v>29.762525999999966</c:v>
                </c:pt>
                <c:pt idx="93">
                  <c:v>31.786389999999965</c:v>
                </c:pt>
                <c:pt idx="94">
                  <c:v>33.947879999999998</c:v>
                </c:pt>
                <c:pt idx="95">
                  <c:v>36.256351000000002</c:v>
                </c:pt>
                <c:pt idx="96">
                  <c:v>38.721798000000057</c:v>
                </c:pt>
                <c:pt idx="97">
                  <c:v>41.354896999999944</c:v>
                </c:pt>
                <c:pt idx="98">
                  <c:v>44.167049000000006</c:v>
                </c:pt>
                <c:pt idx="99">
                  <c:v>47.170429000000006</c:v>
                </c:pt>
                <c:pt idx="100">
                  <c:v>50.378040000000006</c:v>
                </c:pt>
                <c:pt idx="101">
                  <c:v>53.803767999999998</c:v>
                </c:pt>
                <c:pt idx="102">
                  <c:v>57.462448000000002</c:v>
                </c:pt>
                <c:pt idx="103">
                  <c:v>61.369919000000003</c:v>
                </c:pt>
                <c:pt idx="104">
                  <c:v>65.543098000000001</c:v>
                </c:pt>
                <c:pt idx="105">
                  <c:v>70.000061000000002</c:v>
                </c:pt>
                <c:pt idx="106">
                  <c:v>74.760093999999995</c:v>
                </c:pt>
                <c:pt idx="107">
                  <c:v>79.843811000000002</c:v>
                </c:pt>
                <c:pt idx="108">
                  <c:v>85.273224000000027</c:v>
                </c:pt>
                <c:pt idx="109">
                  <c:v>91.071837999999886</c:v>
                </c:pt>
                <c:pt idx="110">
                  <c:v>97.26476300000013</c:v>
                </c:pt>
              </c:numCache>
            </c:numRef>
          </c:xVal>
          <c:yVal>
            <c:numRef>
              <c:f>'Rhodia A with oil'!$B$3:$B$113</c:f>
              <c:numCache>
                <c:formatCode>General</c:formatCode>
                <c:ptCount val="111"/>
                <c:pt idx="0">
                  <c:v>-5.107515E-4</c:v>
                </c:pt>
                <c:pt idx="1">
                  <c:v>-7.7853876000000114E-4</c:v>
                </c:pt>
                <c:pt idx="2">
                  <c:v>1.9871276000000037E-3</c:v>
                </c:pt>
                <c:pt idx="3">
                  <c:v>3.3676946000000055E-3</c:v>
                </c:pt>
                <c:pt idx="4">
                  <c:v>4.8699881999999996E-3</c:v>
                </c:pt>
                <c:pt idx="5">
                  <c:v>3.6909096000000054E-3</c:v>
                </c:pt>
                <c:pt idx="6">
                  <c:v>4.4419640000000092E-3</c:v>
                </c:pt>
                <c:pt idx="7">
                  <c:v>2.3420645999999998E-3</c:v>
                </c:pt>
                <c:pt idx="8">
                  <c:v>4.5040039999999998E-3</c:v>
                </c:pt>
                <c:pt idx="9">
                  <c:v>2.8478180000000002E-3</c:v>
                </c:pt>
                <c:pt idx="10">
                  <c:v>6.2373411000000148E-3</c:v>
                </c:pt>
                <c:pt idx="11">
                  <c:v>3.709112100000004E-3</c:v>
                </c:pt>
                <c:pt idx="12">
                  <c:v>2.5675017000000096E-3</c:v>
                </c:pt>
                <c:pt idx="13">
                  <c:v>1.248573100000002E-3</c:v>
                </c:pt>
                <c:pt idx="14">
                  <c:v>1.6589273000000018E-3</c:v>
                </c:pt>
                <c:pt idx="15">
                  <c:v>3.2527077000000055E-3</c:v>
                </c:pt>
                <c:pt idx="16">
                  <c:v>4.9800160000000081E-3</c:v>
                </c:pt>
                <c:pt idx="17">
                  <c:v>5.3004193999999999E-3</c:v>
                </c:pt>
                <c:pt idx="18">
                  <c:v>3.4506926000000002E-3</c:v>
                </c:pt>
                <c:pt idx="19">
                  <c:v>6.4530536000000091E-3</c:v>
                </c:pt>
                <c:pt idx="20">
                  <c:v>5.3042248E-3</c:v>
                </c:pt>
                <c:pt idx="21">
                  <c:v>7.2573166999999996E-3</c:v>
                </c:pt>
                <c:pt idx="22">
                  <c:v>8.9422604000000006E-3</c:v>
                </c:pt>
                <c:pt idx="23">
                  <c:v>6.8332371000000142E-3</c:v>
                </c:pt>
                <c:pt idx="24">
                  <c:v>8.7995352000000259E-3</c:v>
                </c:pt>
                <c:pt idx="25">
                  <c:v>8.7345568000000047E-3</c:v>
                </c:pt>
                <c:pt idx="26">
                  <c:v>1.0531309999999999E-2</c:v>
                </c:pt>
                <c:pt idx="27">
                  <c:v>7.8711770000000139E-3</c:v>
                </c:pt>
                <c:pt idx="28">
                  <c:v>1.0987822000000001E-2</c:v>
                </c:pt>
                <c:pt idx="29">
                  <c:v>1.0158553000000001E-2</c:v>
                </c:pt>
                <c:pt idx="30">
                  <c:v>1.3924682000000001E-2</c:v>
                </c:pt>
                <c:pt idx="31">
                  <c:v>5.138212300000008E-3</c:v>
                </c:pt>
                <c:pt idx="32">
                  <c:v>1.2406229000000001E-2</c:v>
                </c:pt>
                <c:pt idx="33">
                  <c:v>1.2507242999999972E-2</c:v>
                </c:pt>
                <c:pt idx="34">
                  <c:v>1.064153900000003E-2</c:v>
                </c:pt>
                <c:pt idx="35">
                  <c:v>1.1377412E-2</c:v>
                </c:pt>
                <c:pt idx="36">
                  <c:v>1.1917463000000001E-2</c:v>
                </c:pt>
                <c:pt idx="37">
                  <c:v>1.3841307000000018E-2</c:v>
                </c:pt>
                <c:pt idx="38">
                  <c:v>1.1183833000000018E-2</c:v>
                </c:pt>
                <c:pt idx="39">
                  <c:v>4.3808073000000079E-3</c:v>
                </c:pt>
                <c:pt idx="40">
                  <c:v>1.0844895000000023E-2</c:v>
                </c:pt>
                <c:pt idx="41">
                  <c:v>1.3120155000000031E-2</c:v>
                </c:pt>
                <c:pt idx="42">
                  <c:v>1.286050300000002E-2</c:v>
                </c:pt>
                <c:pt idx="43">
                  <c:v>1.3039025999999999E-2</c:v>
                </c:pt>
                <c:pt idx="44">
                  <c:v>1.3607861000000025E-2</c:v>
                </c:pt>
                <c:pt idx="45">
                  <c:v>1.3171967999999996E-2</c:v>
                </c:pt>
                <c:pt idx="46">
                  <c:v>1.7043567999999999E-2</c:v>
                </c:pt>
                <c:pt idx="47">
                  <c:v>1.4604658000000001E-2</c:v>
                </c:pt>
                <c:pt idx="48">
                  <c:v>1.3548832E-2</c:v>
                </c:pt>
                <c:pt idx="49">
                  <c:v>1.8277005999999998E-2</c:v>
                </c:pt>
                <c:pt idx="50">
                  <c:v>2.1929906999999998E-2</c:v>
                </c:pt>
                <c:pt idx="51">
                  <c:v>2.2943404000000001E-2</c:v>
                </c:pt>
                <c:pt idx="52">
                  <c:v>1.7027034999999999E-2</c:v>
                </c:pt>
                <c:pt idx="53">
                  <c:v>1.6695982000000002E-2</c:v>
                </c:pt>
                <c:pt idx="54">
                  <c:v>2.5428633999999999E-2</c:v>
                </c:pt>
                <c:pt idx="55">
                  <c:v>1.8601436000000009E-2</c:v>
                </c:pt>
                <c:pt idx="56">
                  <c:v>2.0802419999999999E-2</c:v>
                </c:pt>
                <c:pt idx="57">
                  <c:v>2.5270896000000011E-2</c:v>
                </c:pt>
                <c:pt idx="58">
                  <c:v>2.3537003000000001E-2</c:v>
                </c:pt>
                <c:pt idx="59">
                  <c:v>2.626333000000004E-2</c:v>
                </c:pt>
                <c:pt idx="60">
                  <c:v>2.7265616000000041E-2</c:v>
                </c:pt>
                <c:pt idx="61">
                  <c:v>3.0250407999999999E-2</c:v>
                </c:pt>
                <c:pt idx="62">
                  <c:v>3.2926450999999989E-2</c:v>
                </c:pt>
                <c:pt idx="63">
                  <c:v>2.9948618E-2</c:v>
                </c:pt>
                <c:pt idx="64">
                  <c:v>3.2638463999999999E-2</c:v>
                </c:pt>
                <c:pt idx="65">
                  <c:v>3.5751872000000053E-2</c:v>
                </c:pt>
                <c:pt idx="66">
                  <c:v>3.7860207000000062E-2</c:v>
                </c:pt>
                <c:pt idx="67">
                  <c:v>3.6461208000000064E-2</c:v>
                </c:pt>
                <c:pt idx="68">
                  <c:v>3.8993134999999998E-2</c:v>
                </c:pt>
                <c:pt idx="69">
                  <c:v>4.1398522000000014E-2</c:v>
                </c:pt>
                <c:pt idx="70">
                  <c:v>4.3430388E-2</c:v>
                </c:pt>
                <c:pt idx="71">
                  <c:v>4.5080352999999976E-2</c:v>
                </c:pt>
                <c:pt idx="72">
                  <c:v>4.5395959000000013E-2</c:v>
                </c:pt>
                <c:pt idx="73">
                  <c:v>5.0823472000000022E-2</c:v>
                </c:pt>
                <c:pt idx="74">
                  <c:v>5.1890540999999998E-2</c:v>
                </c:pt>
                <c:pt idx="75">
                  <c:v>5.0740000000000014E-2</c:v>
                </c:pt>
                <c:pt idx="76">
                  <c:v>5.795693400000014E-2</c:v>
                </c:pt>
                <c:pt idx="77">
                  <c:v>5.4423485000000084E-2</c:v>
                </c:pt>
                <c:pt idx="78">
                  <c:v>5.6130554999999985E-2</c:v>
                </c:pt>
                <c:pt idx="79">
                  <c:v>6.093071400000008E-2</c:v>
                </c:pt>
                <c:pt idx="80">
                  <c:v>6.315171E-2</c:v>
                </c:pt>
                <c:pt idx="81">
                  <c:v>6.4668685000000031E-2</c:v>
                </c:pt>
                <c:pt idx="82">
                  <c:v>6.8419254999999998E-2</c:v>
                </c:pt>
                <c:pt idx="83">
                  <c:v>6.5755717000000033E-2</c:v>
                </c:pt>
                <c:pt idx="84">
                  <c:v>6.4388058999999997E-2</c:v>
                </c:pt>
                <c:pt idx="85">
                  <c:v>6.243642800000012E-2</c:v>
                </c:pt>
                <c:pt idx="86">
                  <c:v>6.4884357000000004E-2</c:v>
                </c:pt>
                <c:pt idx="87">
                  <c:v>6.3385396999999996E-2</c:v>
                </c:pt>
                <c:pt idx="88">
                  <c:v>4.9678963E-2</c:v>
                </c:pt>
                <c:pt idx="89">
                  <c:v>6.0061477000000085E-2</c:v>
                </c:pt>
                <c:pt idx="90">
                  <c:v>4.8765826999999998E-2</c:v>
                </c:pt>
                <c:pt idx="91">
                  <c:v>4.2818539000000079E-2</c:v>
                </c:pt>
                <c:pt idx="92">
                  <c:v>3.4690987000000006E-2</c:v>
                </c:pt>
                <c:pt idx="93">
                  <c:v>1.5809521000000031E-2</c:v>
                </c:pt>
                <c:pt idx="94">
                  <c:v>6.9048484000000122E-3</c:v>
                </c:pt>
                <c:pt idx="95">
                  <c:v>-6.5859482000000091E-3</c:v>
                </c:pt>
                <c:pt idx="96">
                  <c:v>-3.3879491999999997E-2</c:v>
                </c:pt>
                <c:pt idx="97">
                  <c:v>-5.1873807000000001E-2</c:v>
                </c:pt>
                <c:pt idx="98">
                  <c:v>-8.4674545000000268E-2</c:v>
                </c:pt>
                <c:pt idx="99">
                  <c:v>-0.10485373000000002</c:v>
                </c:pt>
                <c:pt idx="100">
                  <c:v>-0.14063502999999997</c:v>
                </c:pt>
                <c:pt idx="101">
                  <c:v>-0.15602419000000028</c:v>
                </c:pt>
                <c:pt idx="102">
                  <c:v>-0.16658601000000001</c:v>
                </c:pt>
                <c:pt idx="103">
                  <c:v>-0.19586281</c:v>
                </c:pt>
                <c:pt idx="104">
                  <c:v>-0.22388835000000001</c:v>
                </c:pt>
                <c:pt idx="105">
                  <c:v>-0.22339159</c:v>
                </c:pt>
                <c:pt idx="106">
                  <c:v>-0.11834723</c:v>
                </c:pt>
                <c:pt idx="107">
                  <c:v>0.88680875000000003</c:v>
                </c:pt>
                <c:pt idx="108">
                  <c:v>0.13936698000000025</c:v>
                </c:pt>
                <c:pt idx="109">
                  <c:v>-0.18615023999999999</c:v>
                </c:pt>
                <c:pt idx="110">
                  <c:v>-0.11604243</c:v>
                </c:pt>
              </c:numCache>
            </c:numRef>
          </c:yVal>
          <c:smooth val="0"/>
        </c:ser>
        <c:ser>
          <c:idx val="1"/>
          <c:order val="1"/>
          <c:tx>
            <c:v>G"</c:v>
          </c:tx>
          <c:spPr>
            <a:ln w="28575">
              <a:noFill/>
            </a:ln>
          </c:spPr>
          <c:marker>
            <c:symbol val="diamond"/>
            <c:size val="10"/>
            <c:spPr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xVal>
            <c:numRef>
              <c:f>'Rhodia A with oil'!$A$3:$A$113</c:f>
              <c:numCache>
                <c:formatCode>General</c:formatCode>
                <c:ptCount val="111"/>
                <c:pt idx="0">
                  <c:v>7.0000000000000021E-2</c:v>
                </c:pt>
                <c:pt idx="1">
                  <c:v>7.4760027000000173E-2</c:v>
                </c:pt>
                <c:pt idx="2">
                  <c:v>7.9843744999999994E-2</c:v>
                </c:pt>
                <c:pt idx="3">
                  <c:v>8.5273153999999976E-2</c:v>
                </c:pt>
                <c:pt idx="4">
                  <c:v>9.1071762000000001E-2</c:v>
                </c:pt>
                <c:pt idx="5">
                  <c:v>9.7264685000000004E-2</c:v>
                </c:pt>
                <c:pt idx="6">
                  <c:v>0.10387873</c:v>
                </c:pt>
                <c:pt idx="7">
                  <c:v>0.11094253</c:v>
                </c:pt>
                <c:pt idx="8">
                  <c:v>0.11848667000000011</c:v>
                </c:pt>
                <c:pt idx="9">
                  <c:v>0.12654381000000001</c:v>
                </c:pt>
                <c:pt idx="10">
                  <c:v>0.13514883999999999</c:v>
                </c:pt>
                <c:pt idx="11">
                  <c:v>0.14433903000000028</c:v>
                </c:pt>
                <c:pt idx="12">
                  <c:v>0.15415414000000022</c:v>
                </c:pt>
                <c:pt idx="13">
                  <c:v>0.16463669</c:v>
                </c:pt>
                <c:pt idx="14">
                  <c:v>0.17583204999999999</c:v>
                </c:pt>
                <c:pt idx="15">
                  <c:v>0.18778871000000022</c:v>
                </c:pt>
                <c:pt idx="16">
                  <c:v>0.20055841999999999</c:v>
                </c:pt>
                <c:pt idx="17">
                  <c:v>0.21419649000000038</c:v>
                </c:pt>
                <c:pt idx="18">
                  <c:v>0.22876194000000022</c:v>
                </c:pt>
                <c:pt idx="19">
                  <c:v>0.24431786000000022</c:v>
                </c:pt>
                <c:pt idx="20">
                  <c:v>0.26093158</c:v>
                </c:pt>
                <c:pt idx="21">
                  <c:v>0.27867504999999998</c:v>
                </c:pt>
                <c:pt idx="22">
                  <c:v>0.29762506000000044</c:v>
                </c:pt>
                <c:pt idx="23">
                  <c:v>0.31786370000000075</c:v>
                </c:pt>
                <c:pt idx="24">
                  <c:v>0.33947858000000108</c:v>
                </c:pt>
                <c:pt idx="25">
                  <c:v>0.36256328000000032</c:v>
                </c:pt>
                <c:pt idx="26">
                  <c:v>0.38721773000000032</c:v>
                </c:pt>
                <c:pt idx="27">
                  <c:v>0.41354871000000032</c:v>
                </c:pt>
                <c:pt idx="28">
                  <c:v>0.44167021000000001</c:v>
                </c:pt>
                <c:pt idx="29">
                  <c:v>0.47170398000000002</c:v>
                </c:pt>
                <c:pt idx="30">
                  <c:v>0.50378007000000002</c:v>
                </c:pt>
                <c:pt idx="31">
                  <c:v>0.53803735999999958</c:v>
                </c:pt>
                <c:pt idx="32">
                  <c:v>0.57462412000000063</c:v>
                </c:pt>
                <c:pt idx="33">
                  <c:v>0.61369884000000152</c:v>
                </c:pt>
                <c:pt idx="34">
                  <c:v>0.65543061000000113</c:v>
                </c:pt>
                <c:pt idx="35">
                  <c:v>0.70000017000000003</c:v>
                </c:pt>
                <c:pt idx="36">
                  <c:v>0.747600500000001</c:v>
                </c:pt>
                <c:pt idx="37">
                  <c:v>0.79843765</c:v>
                </c:pt>
                <c:pt idx="38">
                  <c:v>0.85273175999999995</c:v>
                </c:pt>
                <c:pt idx="39">
                  <c:v>0.91071789999999997</c:v>
                </c:pt>
                <c:pt idx="40">
                  <c:v>0.97264713000000114</c:v>
                </c:pt>
                <c:pt idx="41">
                  <c:v>1.0387876</c:v>
                </c:pt>
                <c:pt idx="42">
                  <c:v>1.1094256999999978</c:v>
                </c:pt>
                <c:pt idx="43">
                  <c:v>1.1848671000000017</c:v>
                </c:pt>
                <c:pt idx="44">
                  <c:v>1.2654386999999976</c:v>
                </c:pt>
                <c:pt idx="45">
                  <c:v>1.3514891</c:v>
                </c:pt>
                <c:pt idx="46">
                  <c:v>1.4433909999999976</c:v>
                </c:pt>
                <c:pt idx="47">
                  <c:v>1.5415421999999999</c:v>
                </c:pt>
                <c:pt idx="48">
                  <c:v>1.6463677000000001</c:v>
                </c:pt>
                <c:pt idx="49">
                  <c:v>1.7583213999999976</c:v>
                </c:pt>
                <c:pt idx="50">
                  <c:v>1.8778881000000001</c:v>
                </c:pt>
                <c:pt idx="51">
                  <c:v>2.0055852000000001</c:v>
                </c:pt>
                <c:pt idx="52">
                  <c:v>2.1419658999999998</c:v>
                </c:pt>
                <c:pt idx="53">
                  <c:v>2.2876205000000041</c:v>
                </c:pt>
                <c:pt idx="54">
                  <c:v>2.4431798000000002</c:v>
                </c:pt>
                <c:pt idx="55">
                  <c:v>2.6093171000000002</c:v>
                </c:pt>
                <c:pt idx="56">
                  <c:v>2.7867516999999999</c:v>
                </c:pt>
                <c:pt idx="57">
                  <c:v>2.9762520999999946</c:v>
                </c:pt>
                <c:pt idx="58">
                  <c:v>3.1786384999999977</c:v>
                </c:pt>
                <c:pt idx="59">
                  <c:v>3.3947873</c:v>
                </c:pt>
                <c:pt idx="60">
                  <c:v>3.6256344</c:v>
                </c:pt>
                <c:pt idx="61">
                  <c:v>3.8721792999999987</c:v>
                </c:pt>
                <c:pt idx="62">
                  <c:v>4.1354889999999926</c:v>
                </c:pt>
                <c:pt idx="63">
                  <c:v>4.4167041999999999</c:v>
                </c:pt>
                <c:pt idx="64">
                  <c:v>4.7170420000000002</c:v>
                </c:pt>
                <c:pt idx="65">
                  <c:v>5.0378027000000003</c:v>
                </c:pt>
                <c:pt idx="66">
                  <c:v>5.3803754000000001</c:v>
                </c:pt>
                <c:pt idx="67">
                  <c:v>5.7462435000000092</c:v>
                </c:pt>
                <c:pt idx="68">
                  <c:v>6.1369904999999996</c:v>
                </c:pt>
                <c:pt idx="69">
                  <c:v>6.5543084</c:v>
                </c:pt>
                <c:pt idx="70">
                  <c:v>7.0000042999999916</c:v>
                </c:pt>
                <c:pt idx="71">
                  <c:v>7.4760075000000024</c:v>
                </c:pt>
                <c:pt idx="72">
                  <c:v>7.9843792999999996</c:v>
                </c:pt>
                <c:pt idx="73">
                  <c:v>8.5273208999999994</c:v>
                </c:pt>
                <c:pt idx="74">
                  <c:v>9.1071825000000004</c:v>
                </c:pt>
                <c:pt idx="75">
                  <c:v>9.7264748000000001</c:v>
                </c:pt>
                <c:pt idx="76">
                  <c:v>10.387879</c:v>
                </c:pt>
                <c:pt idx="77">
                  <c:v>11.094258999999999</c:v>
                </c:pt>
                <c:pt idx="78">
                  <c:v>11.848674000000001</c:v>
                </c:pt>
                <c:pt idx="79">
                  <c:v>12.654388000000001</c:v>
                </c:pt>
                <c:pt idx="80">
                  <c:v>13.514893000000001</c:v>
                </c:pt>
                <c:pt idx="81">
                  <c:v>14.433911</c:v>
                </c:pt>
                <c:pt idx="82">
                  <c:v>15.415423000000002</c:v>
                </c:pt>
                <c:pt idx="83">
                  <c:v>16.463678000000002</c:v>
                </c:pt>
                <c:pt idx="84">
                  <c:v>17.583215999999986</c:v>
                </c:pt>
                <c:pt idx="85">
                  <c:v>18.778883</c:v>
                </c:pt>
                <c:pt idx="86">
                  <c:v>20.05585500000004</c:v>
                </c:pt>
                <c:pt idx="87">
                  <c:v>21.419661999999999</c:v>
                </c:pt>
                <c:pt idx="88">
                  <c:v>22.876208999999999</c:v>
                </c:pt>
                <c:pt idx="89">
                  <c:v>24.431801000000029</c:v>
                </c:pt>
                <c:pt idx="90">
                  <c:v>26.093174000000001</c:v>
                </c:pt>
                <c:pt idx="91">
                  <c:v>27.867521</c:v>
                </c:pt>
                <c:pt idx="92">
                  <c:v>29.762525999999966</c:v>
                </c:pt>
                <c:pt idx="93">
                  <c:v>31.786389999999965</c:v>
                </c:pt>
                <c:pt idx="94">
                  <c:v>33.947879999999998</c:v>
                </c:pt>
                <c:pt idx="95">
                  <c:v>36.256351000000002</c:v>
                </c:pt>
                <c:pt idx="96">
                  <c:v>38.721798000000057</c:v>
                </c:pt>
                <c:pt idx="97">
                  <c:v>41.354896999999944</c:v>
                </c:pt>
                <c:pt idx="98">
                  <c:v>44.167049000000006</c:v>
                </c:pt>
                <c:pt idx="99">
                  <c:v>47.170429000000006</c:v>
                </c:pt>
                <c:pt idx="100">
                  <c:v>50.378040000000006</c:v>
                </c:pt>
                <c:pt idx="101">
                  <c:v>53.803767999999998</c:v>
                </c:pt>
                <c:pt idx="102">
                  <c:v>57.462448000000002</c:v>
                </c:pt>
                <c:pt idx="103">
                  <c:v>61.369919000000003</c:v>
                </c:pt>
                <c:pt idx="104">
                  <c:v>65.543098000000001</c:v>
                </c:pt>
                <c:pt idx="105">
                  <c:v>70.000061000000002</c:v>
                </c:pt>
                <c:pt idx="106">
                  <c:v>74.760093999999995</c:v>
                </c:pt>
                <c:pt idx="107">
                  <c:v>79.843811000000002</c:v>
                </c:pt>
                <c:pt idx="108">
                  <c:v>85.273224000000027</c:v>
                </c:pt>
                <c:pt idx="109">
                  <c:v>91.071837999999886</c:v>
                </c:pt>
                <c:pt idx="110">
                  <c:v>97.26476300000013</c:v>
                </c:pt>
              </c:numCache>
            </c:numRef>
          </c:xVal>
          <c:yVal>
            <c:numRef>
              <c:f>'Rhodia A with oil'!$C$3:$C$113</c:f>
              <c:numCache>
                <c:formatCode>General</c:formatCode>
                <c:ptCount val="111"/>
                <c:pt idx="0">
                  <c:v>1.5585913999999999E-3</c:v>
                </c:pt>
                <c:pt idx="1">
                  <c:v>1.5870895000000018E-3</c:v>
                </c:pt>
                <c:pt idx="2">
                  <c:v>6.7360587000000142E-3</c:v>
                </c:pt>
                <c:pt idx="3">
                  <c:v>2.2814154999999999E-3</c:v>
                </c:pt>
                <c:pt idx="4">
                  <c:v>4.5952312999999996E-3</c:v>
                </c:pt>
                <c:pt idx="5">
                  <c:v>2.4938274000000002E-3</c:v>
                </c:pt>
                <c:pt idx="6">
                  <c:v>4.0067951000000088E-3</c:v>
                </c:pt>
                <c:pt idx="7">
                  <c:v>5.5431168999999997E-3</c:v>
                </c:pt>
                <c:pt idx="8">
                  <c:v>2.7485276000000086E-3</c:v>
                </c:pt>
                <c:pt idx="9">
                  <c:v>7.2392980000000216E-3</c:v>
                </c:pt>
                <c:pt idx="10">
                  <c:v>1.0162757999999999E-2</c:v>
                </c:pt>
                <c:pt idx="11">
                  <c:v>5.8598332000000079E-3</c:v>
                </c:pt>
                <c:pt idx="12">
                  <c:v>7.9779206000000144E-3</c:v>
                </c:pt>
                <c:pt idx="13">
                  <c:v>7.4562635000000183E-3</c:v>
                </c:pt>
                <c:pt idx="14">
                  <c:v>4.418870000000007E-3</c:v>
                </c:pt>
                <c:pt idx="15">
                  <c:v>1.0318470000000001E-2</c:v>
                </c:pt>
                <c:pt idx="16">
                  <c:v>7.4550719000000092E-3</c:v>
                </c:pt>
                <c:pt idx="17">
                  <c:v>1.1172023999999999E-2</c:v>
                </c:pt>
                <c:pt idx="18">
                  <c:v>7.7741211000000102E-3</c:v>
                </c:pt>
                <c:pt idx="19">
                  <c:v>7.698452100000008E-3</c:v>
                </c:pt>
                <c:pt idx="20">
                  <c:v>1.0491474000000018E-2</c:v>
                </c:pt>
                <c:pt idx="21">
                  <c:v>7.5042690000000148E-3</c:v>
                </c:pt>
                <c:pt idx="22">
                  <c:v>1.1635049999999999E-2</c:v>
                </c:pt>
                <c:pt idx="23">
                  <c:v>1.0370258E-2</c:v>
                </c:pt>
                <c:pt idx="24">
                  <c:v>1.2520415000000003E-2</c:v>
                </c:pt>
                <c:pt idx="25">
                  <c:v>1.1043735000000023E-2</c:v>
                </c:pt>
                <c:pt idx="26">
                  <c:v>1.6016646999999998E-2</c:v>
                </c:pt>
                <c:pt idx="27">
                  <c:v>1.4649578000000022E-2</c:v>
                </c:pt>
                <c:pt idx="28">
                  <c:v>1.7665716000000001E-2</c:v>
                </c:pt>
                <c:pt idx="29">
                  <c:v>1.6309759000000028E-2</c:v>
                </c:pt>
                <c:pt idx="30">
                  <c:v>1.7028992999999996E-2</c:v>
                </c:pt>
                <c:pt idx="31">
                  <c:v>1.4900577000000026E-2</c:v>
                </c:pt>
                <c:pt idx="32">
                  <c:v>1.8590631000000003E-2</c:v>
                </c:pt>
                <c:pt idx="33">
                  <c:v>1.3841728000000029E-2</c:v>
                </c:pt>
                <c:pt idx="34">
                  <c:v>1.9503651000000032E-2</c:v>
                </c:pt>
                <c:pt idx="35">
                  <c:v>1.8297643999999998E-2</c:v>
                </c:pt>
                <c:pt idx="36">
                  <c:v>2.1366683999999973E-2</c:v>
                </c:pt>
                <c:pt idx="37">
                  <c:v>2.1057450999999998E-2</c:v>
                </c:pt>
                <c:pt idx="38">
                  <c:v>2.0467622000000001E-2</c:v>
                </c:pt>
                <c:pt idx="39">
                  <c:v>2.1134306000000002E-2</c:v>
                </c:pt>
                <c:pt idx="40">
                  <c:v>2.0629317000000057E-2</c:v>
                </c:pt>
                <c:pt idx="41">
                  <c:v>2.2335052000000036E-2</c:v>
                </c:pt>
                <c:pt idx="42">
                  <c:v>2.4596107999999998E-2</c:v>
                </c:pt>
                <c:pt idx="43">
                  <c:v>2.9189037000000011E-2</c:v>
                </c:pt>
                <c:pt idx="44">
                  <c:v>2.6549540000000035E-2</c:v>
                </c:pt>
                <c:pt idx="45">
                  <c:v>2.8238948000000041E-2</c:v>
                </c:pt>
                <c:pt idx="46">
                  <c:v>2.8311579999999989E-2</c:v>
                </c:pt>
                <c:pt idx="47">
                  <c:v>3.2094449000000004E-2</c:v>
                </c:pt>
                <c:pt idx="48">
                  <c:v>3.1911023000000004E-2</c:v>
                </c:pt>
                <c:pt idx="49">
                  <c:v>3.5517028999999999E-2</c:v>
                </c:pt>
                <c:pt idx="50">
                  <c:v>3.7104614000000001E-2</c:v>
                </c:pt>
                <c:pt idx="51">
                  <c:v>4.2808547999999995E-2</c:v>
                </c:pt>
                <c:pt idx="52">
                  <c:v>3.9549198000000001E-2</c:v>
                </c:pt>
                <c:pt idx="53">
                  <c:v>3.9032079000000011E-2</c:v>
                </c:pt>
                <c:pt idx="54">
                  <c:v>4.4386137000000131E-2</c:v>
                </c:pt>
                <c:pt idx="55">
                  <c:v>4.7272857000000001E-2</c:v>
                </c:pt>
                <c:pt idx="56">
                  <c:v>5.0872356000000001E-2</c:v>
                </c:pt>
                <c:pt idx="57">
                  <c:v>5.6311049000000002E-2</c:v>
                </c:pt>
                <c:pt idx="58">
                  <c:v>5.6216455999999998E-2</c:v>
                </c:pt>
                <c:pt idx="59">
                  <c:v>5.8086064000000034E-2</c:v>
                </c:pt>
                <c:pt idx="60">
                  <c:v>5.5492491000000158E-2</c:v>
                </c:pt>
                <c:pt idx="61">
                  <c:v>6.0206190000000014E-2</c:v>
                </c:pt>
                <c:pt idx="62">
                  <c:v>6.1089821000000002E-2</c:v>
                </c:pt>
                <c:pt idx="63">
                  <c:v>7.1472093000000014E-2</c:v>
                </c:pt>
                <c:pt idx="64">
                  <c:v>7.0135839000000005E-2</c:v>
                </c:pt>
                <c:pt idx="65">
                  <c:v>7.3017008999999994E-2</c:v>
                </c:pt>
                <c:pt idx="66">
                  <c:v>7.6108522999999997E-2</c:v>
                </c:pt>
                <c:pt idx="67">
                  <c:v>8.1517719000000002E-2</c:v>
                </c:pt>
                <c:pt idx="68">
                  <c:v>8.4938377000000023E-2</c:v>
                </c:pt>
                <c:pt idx="69">
                  <c:v>8.9161575000000048E-2</c:v>
                </c:pt>
                <c:pt idx="70">
                  <c:v>9.4238006000000041E-2</c:v>
                </c:pt>
                <c:pt idx="71">
                  <c:v>9.8143481000000032E-2</c:v>
                </c:pt>
                <c:pt idx="72">
                  <c:v>0.10041987999999998</c:v>
                </c:pt>
                <c:pt idx="73">
                  <c:v>0.10706829000000002</c:v>
                </c:pt>
                <c:pt idx="74">
                  <c:v>0.10744898</c:v>
                </c:pt>
                <c:pt idx="75">
                  <c:v>0.11618122000000011</c:v>
                </c:pt>
                <c:pt idx="76">
                  <c:v>0.11970092000000011</c:v>
                </c:pt>
                <c:pt idx="77">
                  <c:v>0.12529937999999999</c:v>
                </c:pt>
                <c:pt idx="78">
                  <c:v>0.12929188000000022</c:v>
                </c:pt>
                <c:pt idx="79">
                  <c:v>0.13792331999999999</c:v>
                </c:pt>
                <c:pt idx="80">
                  <c:v>0.14061836999999999</c:v>
                </c:pt>
                <c:pt idx="81">
                  <c:v>0.14705978000000025</c:v>
                </c:pt>
                <c:pt idx="82">
                  <c:v>0.15183941000000029</c:v>
                </c:pt>
                <c:pt idx="83">
                  <c:v>0.15917698999999999</c:v>
                </c:pt>
                <c:pt idx="84">
                  <c:v>0.15674523000000054</c:v>
                </c:pt>
                <c:pt idx="85">
                  <c:v>0.16176352999999988</c:v>
                </c:pt>
                <c:pt idx="86">
                  <c:v>0.17681499000000028</c:v>
                </c:pt>
                <c:pt idx="87">
                  <c:v>0.18769696000000022</c:v>
                </c:pt>
                <c:pt idx="88">
                  <c:v>0.1882904900000005</c:v>
                </c:pt>
                <c:pt idx="89">
                  <c:v>0.19928919000000028</c:v>
                </c:pt>
                <c:pt idx="90">
                  <c:v>0.20721585000000028</c:v>
                </c:pt>
                <c:pt idx="91">
                  <c:v>0.21390073000000032</c:v>
                </c:pt>
                <c:pt idx="92">
                  <c:v>0.22811279000000001</c:v>
                </c:pt>
                <c:pt idx="93">
                  <c:v>0.22189912000000001</c:v>
                </c:pt>
                <c:pt idx="94">
                  <c:v>0.23801924000000038</c:v>
                </c:pt>
                <c:pt idx="95">
                  <c:v>0.24571800000000038</c:v>
                </c:pt>
                <c:pt idx="96">
                  <c:v>0.24025956000000001</c:v>
                </c:pt>
                <c:pt idx="97">
                  <c:v>0.24811380000000022</c:v>
                </c:pt>
                <c:pt idx="98">
                  <c:v>0.23548800000000025</c:v>
                </c:pt>
                <c:pt idx="99">
                  <c:v>0.24408649000000038</c:v>
                </c:pt>
                <c:pt idx="100">
                  <c:v>0.21673001000000025</c:v>
                </c:pt>
                <c:pt idx="101">
                  <c:v>0.24175529000000032</c:v>
                </c:pt>
                <c:pt idx="102">
                  <c:v>0.26021360999999998</c:v>
                </c:pt>
                <c:pt idx="103">
                  <c:v>0.26187754000000002</c:v>
                </c:pt>
                <c:pt idx="104">
                  <c:v>0.28394681000000038</c:v>
                </c:pt>
                <c:pt idx="105">
                  <c:v>0.35711145</c:v>
                </c:pt>
                <c:pt idx="106">
                  <c:v>0.52511960000000002</c:v>
                </c:pt>
                <c:pt idx="107">
                  <c:v>0.66153002000000005</c:v>
                </c:pt>
                <c:pt idx="108">
                  <c:v>-0.53577501000000116</c:v>
                </c:pt>
                <c:pt idx="109">
                  <c:v>9.6514821000000181E-2</c:v>
                </c:pt>
                <c:pt idx="110">
                  <c:v>0.19033511</c:v>
                </c:pt>
              </c:numCache>
            </c:numRef>
          </c:yVal>
          <c:smooth val="0"/>
        </c:ser>
        <c:ser>
          <c:idx val="2"/>
          <c:order val="2"/>
          <c:tx>
            <c:v>G' without oil</c:v>
          </c:tx>
          <c:spPr>
            <a:ln w="28575">
              <a:noFill/>
            </a:ln>
          </c:spPr>
          <c:marker>
            <c:symbol val="square"/>
            <c:size val="7"/>
            <c:spPr>
              <a:solidFill>
                <a:srgbClr val="00B0F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c:spPr>
          </c:marker>
          <c:xVal>
            <c:numRef>
              <c:f>'Rhodia A with oil'!$L$3:$L$95</c:f>
              <c:numCache>
                <c:formatCode>General</c:formatCode>
                <c:ptCount val="93"/>
                <c:pt idx="0">
                  <c:v>0.5</c:v>
                </c:pt>
                <c:pt idx="1">
                  <c:v>0.52962684999999998</c:v>
                </c:pt>
                <c:pt idx="2">
                  <c:v>0.5610091699999995</c:v>
                </c:pt>
                <c:pt idx="3">
                  <c:v>0.59425103999999951</c:v>
                </c:pt>
                <c:pt idx="4">
                  <c:v>0.62946259999999898</c:v>
                </c:pt>
                <c:pt idx="5">
                  <c:v>0.66676055999999995</c:v>
                </c:pt>
                <c:pt idx="6">
                  <c:v>0.70626860999999996</c:v>
                </c:pt>
                <c:pt idx="7">
                  <c:v>0.74811762999999998</c:v>
                </c:pt>
                <c:pt idx="8">
                  <c:v>0.79244636999999885</c:v>
                </c:pt>
                <c:pt idx="9">
                  <c:v>0.83940172000000002</c:v>
                </c:pt>
                <c:pt idx="10">
                  <c:v>0.88913934999999911</c:v>
                </c:pt>
                <c:pt idx="11">
                  <c:v>0.94182414000000003</c:v>
                </c:pt>
                <c:pt idx="12">
                  <c:v>0.99763071999999997</c:v>
                </c:pt>
                <c:pt idx="13">
                  <c:v>1.0567439999999999</c:v>
                </c:pt>
                <c:pt idx="14">
                  <c:v>1.1193599999999999</c:v>
                </c:pt>
                <c:pt idx="15">
                  <c:v>1.1856861999999999</c:v>
                </c:pt>
                <c:pt idx="16">
                  <c:v>1.2559425</c:v>
                </c:pt>
                <c:pt idx="17">
                  <c:v>1.3303616999999981</c:v>
                </c:pt>
                <c:pt idx="18">
                  <c:v>1.4091904999999973</c:v>
                </c:pt>
                <c:pt idx="19">
                  <c:v>1.4926902999999976</c:v>
                </c:pt>
                <c:pt idx="20">
                  <c:v>1.5811378</c:v>
                </c:pt>
                <c:pt idx="21">
                  <c:v>1.6748259999999999</c:v>
                </c:pt>
                <c:pt idx="22">
                  <c:v>1.7740655999999999</c:v>
                </c:pt>
                <c:pt idx="23">
                  <c:v>1.8791856</c:v>
                </c:pt>
                <c:pt idx="24">
                  <c:v>1.9905341999999999</c:v>
                </c:pt>
                <c:pt idx="25">
                  <c:v>2.1084806999999999</c:v>
                </c:pt>
                <c:pt idx="26">
                  <c:v>2.2334158</c:v>
                </c:pt>
                <c:pt idx="27">
                  <c:v>2.3657538999999987</c:v>
                </c:pt>
                <c:pt idx="28">
                  <c:v>2.5059334999999998</c:v>
                </c:pt>
                <c:pt idx="29">
                  <c:v>2.6544193999999997</c:v>
                </c:pt>
                <c:pt idx="30">
                  <c:v>2.8117036999999967</c:v>
                </c:pt>
                <c:pt idx="31">
                  <c:v>2.9783075000000001</c:v>
                </c:pt>
                <c:pt idx="32">
                  <c:v>3.1547831999999998</c:v>
                </c:pt>
                <c:pt idx="33">
                  <c:v>3.3417157999999998</c:v>
                </c:pt>
                <c:pt idx="34">
                  <c:v>3.5397248000000001</c:v>
                </c:pt>
                <c:pt idx="35">
                  <c:v>3.7494667000000002</c:v>
                </c:pt>
                <c:pt idx="36">
                  <c:v>3.9716362999999997</c:v>
                </c:pt>
                <c:pt idx="37">
                  <c:v>4.2069701999999998</c:v>
                </c:pt>
                <c:pt idx="38">
                  <c:v>4.456248800000008</c:v>
                </c:pt>
                <c:pt idx="39">
                  <c:v>4.7202978</c:v>
                </c:pt>
                <c:pt idx="40">
                  <c:v>4.9999928000000002</c:v>
                </c:pt>
                <c:pt idx="41">
                  <c:v>5.2962608000000024</c:v>
                </c:pt>
                <c:pt idx="42">
                  <c:v>5.6100840999999866</c:v>
                </c:pt>
                <c:pt idx="43">
                  <c:v>5.9425020000000002</c:v>
                </c:pt>
                <c:pt idx="44">
                  <c:v>6.2946171999999985</c:v>
                </c:pt>
                <c:pt idx="45">
                  <c:v>6.6675962999999854</c:v>
                </c:pt>
                <c:pt idx="46">
                  <c:v>7.0626759999999926</c:v>
                </c:pt>
                <c:pt idx="47">
                  <c:v>7.4811654000000081</c:v>
                </c:pt>
                <c:pt idx="48">
                  <c:v>7.9244522999999916</c:v>
                </c:pt>
                <c:pt idx="49">
                  <c:v>8.3940058000000004</c:v>
                </c:pt>
                <c:pt idx="50">
                  <c:v>8.8913813000000008</c:v>
                </c:pt>
                <c:pt idx="51">
                  <c:v>9.418228099999995</c:v>
                </c:pt>
                <c:pt idx="52">
                  <c:v>9.9762926000000007</c:v>
                </c:pt>
                <c:pt idx="53">
                  <c:v>10.567425</c:v>
                </c:pt>
                <c:pt idx="54">
                  <c:v>11.193583</c:v>
                </c:pt>
                <c:pt idx="55">
                  <c:v>11.856845000000016</c:v>
                </c:pt>
                <c:pt idx="56">
                  <c:v>12.559406000000024</c:v>
                </c:pt>
                <c:pt idx="57">
                  <c:v>13.303597000000016</c:v>
                </c:pt>
                <c:pt idx="58">
                  <c:v>14.091885</c:v>
                </c:pt>
                <c:pt idx="59">
                  <c:v>14.926881</c:v>
                </c:pt>
                <c:pt idx="60">
                  <c:v>15.811354</c:v>
                </c:pt>
                <c:pt idx="61">
                  <c:v>16.748235999999967</c:v>
                </c:pt>
                <c:pt idx="62">
                  <c:v>17.740630999999965</c:v>
                </c:pt>
                <c:pt idx="63">
                  <c:v>18.791827999999999</c:v>
                </c:pt>
                <c:pt idx="64">
                  <c:v>19.90531299999995</c:v>
                </c:pt>
                <c:pt idx="65">
                  <c:v>21.084776000000002</c:v>
                </c:pt>
                <c:pt idx="66">
                  <c:v>22.334126999999999</c:v>
                </c:pt>
                <c:pt idx="67">
                  <c:v>23.657506999999999</c:v>
                </c:pt>
                <c:pt idx="68">
                  <c:v>25.059301000000001</c:v>
                </c:pt>
                <c:pt idx="69">
                  <c:v>26.544156999999988</c:v>
                </c:pt>
                <c:pt idx="70">
                  <c:v>28.11699700000004</c:v>
                </c:pt>
                <c:pt idx="71">
                  <c:v>29.78303299999995</c:v>
                </c:pt>
                <c:pt idx="72">
                  <c:v>31.547789000000002</c:v>
                </c:pt>
                <c:pt idx="73">
                  <c:v>33.417110000000001</c:v>
                </c:pt>
                <c:pt idx="74">
                  <c:v>35.397198000000003</c:v>
                </c:pt>
                <c:pt idx="75">
                  <c:v>37.494614000000006</c:v>
                </c:pt>
                <c:pt idx="76">
                  <c:v>39.716309000000003</c:v>
                </c:pt>
                <c:pt idx="77">
                  <c:v>42.069645000000001</c:v>
                </c:pt>
                <c:pt idx="78">
                  <c:v>44.562428000000011</c:v>
                </c:pt>
                <c:pt idx="79">
                  <c:v>47.20291500000009</c:v>
                </c:pt>
                <c:pt idx="80">
                  <c:v>49.999863000000005</c:v>
                </c:pt>
                <c:pt idx="81">
                  <c:v>52.962540000000011</c:v>
                </c:pt>
                <c:pt idx="82">
                  <c:v>56.100765000000003</c:v>
                </c:pt>
                <c:pt idx="83">
                  <c:v>59.424942000000001</c:v>
                </c:pt>
                <c:pt idx="84">
                  <c:v>62.946091000000003</c:v>
                </c:pt>
                <c:pt idx="85">
                  <c:v>66.675879999999808</c:v>
                </c:pt>
                <c:pt idx="86">
                  <c:v>70.626670999999988</c:v>
                </c:pt>
                <c:pt idx="87">
                  <c:v>74.811561999999995</c:v>
                </c:pt>
                <c:pt idx="88">
                  <c:v>79.244423000000197</c:v>
                </c:pt>
                <c:pt idx="89">
                  <c:v>83.939948999999999</c:v>
                </c:pt>
                <c:pt idx="90">
                  <c:v>88.913703999999996</c:v>
                </c:pt>
                <c:pt idx="91">
                  <c:v>94.182166999999978</c:v>
                </c:pt>
                <c:pt idx="92">
                  <c:v>99.762810000000002</c:v>
                </c:pt>
              </c:numCache>
            </c:numRef>
          </c:xVal>
          <c:yVal>
            <c:numRef>
              <c:f>'Rhodia A with oil'!$M$3:$M$95</c:f>
              <c:numCache>
                <c:formatCode>General</c:formatCode>
                <c:ptCount val="93"/>
                <c:pt idx="0">
                  <c:v>3.7264694000000001E-2</c:v>
                </c:pt>
                <c:pt idx="1">
                  <c:v>3.718743800000001E-2</c:v>
                </c:pt>
                <c:pt idx="2">
                  <c:v>4.2179535999999976E-2</c:v>
                </c:pt>
                <c:pt idx="3">
                  <c:v>4.2885683000000084E-2</c:v>
                </c:pt>
                <c:pt idx="4">
                  <c:v>4.8198193E-2</c:v>
                </c:pt>
                <c:pt idx="5">
                  <c:v>4.8492413000000116E-2</c:v>
                </c:pt>
                <c:pt idx="6">
                  <c:v>5.3350817000000002E-2</c:v>
                </c:pt>
                <c:pt idx="7">
                  <c:v>5.7526458000000003E-2</c:v>
                </c:pt>
                <c:pt idx="8">
                  <c:v>6.1227038999999976E-2</c:v>
                </c:pt>
                <c:pt idx="9">
                  <c:v>6.4481281000000112E-2</c:v>
                </c:pt>
                <c:pt idx="10">
                  <c:v>7.0465095000000019E-2</c:v>
                </c:pt>
                <c:pt idx="11">
                  <c:v>7.3856711000000116E-2</c:v>
                </c:pt>
                <c:pt idx="12">
                  <c:v>7.7957310000000002E-2</c:v>
                </c:pt>
                <c:pt idx="13">
                  <c:v>8.6970322000000141E-2</c:v>
                </c:pt>
                <c:pt idx="14">
                  <c:v>8.6920068000000225E-2</c:v>
                </c:pt>
                <c:pt idx="15">
                  <c:v>8.8856600000000216E-2</c:v>
                </c:pt>
                <c:pt idx="16">
                  <c:v>9.7333156000000004E-2</c:v>
                </c:pt>
                <c:pt idx="17">
                  <c:v>0.10520440000000013</c:v>
                </c:pt>
                <c:pt idx="18">
                  <c:v>0.11107830999999989</c:v>
                </c:pt>
                <c:pt idx="19">
                  <c:v>0.11899655000000017</c:v>
                </c:pt>
                <c:pt idx="20">
                  <c:v>0.12584127000000001</c:v>
                </c:pt>
                <c:pt idx="21">
                  <c:v>0.13458576999999997</c:v>
                </c:pt>
                <c:pt idx="22">
                  <c:v>0.14063643000000028</c:v>
                </c:pt>
                <c:pt idx="23">
                  <c:v>0.14726229000000038</c:v>
                </c:pt>
                <c:pt idx="24">
                  <c:v>0.15707761000000001</c:v>
                </c:pt>
                <c:pt idx="25">
                  <c:v>0.16377564999999997</c:v>
                </c:pt>
                <c:pt idx="26">
                  <c:v>0.16868571999999987</c:v>
                </c:pt>
                <c:pt idx="27">
                  <c:v>0.18176565000000025</c:v>
                </c:pt>
                <c:pt idx="28">
                  <c:v>0.19269848000000028</c:v>
                </c:pt>
                <c:pt idx="29">
                  <c:v>0.19929847000000028</c:v>
                </c:pt>
                <c:pt idx="30">
                  <c:v>0.20945660999999999</c:v>
                </c:pt>
                <c:pt idx="31">
                  <c:v>0.22002866999999987</c:v>
                </c:pt>
                <c:pt idx="32">
                  <c:v>0.22672576</c:v>
                </c:pt>
                <c:pt idx="33">
                  <c:v>0.23844362999999999</c:v>
                </c:pt>
                <c:pt idx="34">
                  <c:v>0.24871910000000044</c:v>
                </c:pt>
                <c:pt idx="35">
                  <c:v>0.26151323000000004</c:v>
                </c:pt>
                <c:pt idx="36">
                  <c:v>0.26858759000000032</c:v>
                </c:pt>
                <c:pt idx="37">
                  <c:v>0.28285179000000032</c:v>
                </c:pt>
                <c:pt idx="38">
                  <c:v>0.30014226000000038</c:v>
                </c:pt>
                <c:pt idx="39">
                  <c:v>0.30917671000000058</c:v>
                </c:pt>
                <c:pt idx="40">
                  <c:v>0.32441425000000057</c:v>
                </c:pt>
                <c:pt idx="41">
                  <c:v>0.33324444000000031</c:v>
                </c:pt>
                <c:pt idx="42">
                  <c:v>0.35287085000000051</c:v>
                </c:pt>
                <c:pt idx="43">
                  <c:v>0.36241883000000064</c:v>
                </c:pt>
                <c:pt idx="44">
                  <c:v>0.37976539000000031</c:v>
                </c:pt>
                <c:pt idx="45">
                  <c:v>0.39006907000000057</c:v>
                </c:pt>
                <c:pt idx="46">
                  <c:v>0.41056064000000031</c:v>
                </c:pt>
                <c:pt idx="47">
                  <c:v>0.42204714000000004</c:v>
                </c:pt>
                <c:pt idx="48">
                  <c:v>0.44431731000000002</c:v>
                </c:pt>
                <c:pt idx="49">
                  <c:v>0.45324241999999998</c:v>
                </c:pt>
                <c:pt idx="50">
                  <c:v>0.46990737000000032</c:v>
                </c:pt>
                <c:pt idx="51">
                  <c:v>0.48969659000000032</c:v>
                </c:pt>
                <c:pt idx="52">
                  <c:v>0.51009786000000001</c:v>
                </c:pt>
                <c:pt idx="53">
                  <c:v>0.52771080000000004</c:v>
                </c:pt>
                <c:pt idx="54">
                  <c:v>0.54620433000000002</c:v>
                </c:pt>
                <c:pt idx="55">
                  <c:v>0.56103384000000001</c:v>
                </c:pt>
                <c:pt idx="56">
                  <c:v>0.57864022000000115</c:v>
                </c:pt>
                <c:pt idx="57">
                  <c:v>0.60162085000000165</c:v>
                </c:pt>
                <c:pt idx="58">
                  <c:v>0.62078977000000102</c:v>
                </c:pt>
                <c:pt idx="59">
                  <c:v>0.64515513000000102</c:v>
                </c:pt>
                <c:pt idx="60">
                  <c:v>0.66027486000000102</c:v>
                </c:pt>
                <c:pt idx="61">
                  <c:v>0.68561143000000102</c:v>
                </c:pt>
                <c:pt idx="62">
                  <c:v>0.70715426999999997</c:v>
                </c:pt>
                <c:pt idx="63">
                  <c:v>0.72907661999999995</c:v>
                </c:pt>
                <c:pt idx="64">
                  <c:v>0.74809086000000113</c:v>
                </c:pt>
                <c:pt idx="65">
                  <c:v>0.77322555000000115</c:v>
                </c:pt>
                <c:pt idx="66">
                  <c:v>0.79776757999999959</c:v>
                </c:pt>
                <c:pt idx="67">
                  <c:v>0.82445418999999898</c:v>
                </c:pt>
                <c:pt idx="68">
                  <c:v>0.84058397999999956</c:v>
                </c:pt>
                <c:pt idx="69">
                  <c:v>0.88196855999999957</c:v>
                </c:pt>
                <c:pt idx="70">
                  <c:v>0.91371930000000001</c:v>
                </c:pt>
                <c:pt idx="71">
                  <c:v>0.94798148000000004</c:v>
                </c:pt>
                <c:pt idx="72">
                  <c:v>0.97264403000000166</c:v>
                </c:pt>
                <c:pt idx="73">
                  <c:v>1.0155386999999976</c:v>
                </c:pt>
                <c:pt idx="74">
                  <c:v>1.0459147999999976</c:v>
                </c:pt>
                <c:pt idx="75">
                  <c:v>1.0830918999999983</c:v>
                </c:pt>
                <c:pt idx="76">
                  <c:v>1.1342109000000022</c:v>
                </c:pt>
                <c:pt idx="77">
                  <c:v>1.1795707</c:v>
                </c:pt>
                <c:pt idx="78">
                  <c:v>1.2298944999999961</c:v>
                </c:pt>
                <c:pt idx="79">
                  <c:v>1.2878937999999971</c:v>
                </c:pt>
                <c:pt idx="80">
                  <c:v>1.3534013999999981</c:v>
                </c:pt>
                <c:pt idx="81">
                  <c:v>1.4213456999999976</c:v>
                </c:pt>
                <c:pt idx="82">
                  <c:v>1.5232835999999998</c:v>
                </c:pt>
                <c:pt idx="83">
                  <c:v>1.6583070000000018</c:v>
                </c:pt>
                <c:pt idx="84">
                  <c:v>1.7733380999999981</c:v>
                </c:pt>
                <c:pt idx="85">
                  <c:v>1.9252054999999999</c:v>
                </c:pt>
                <c:pt idx="86">
                  <c:v>2.1679474999999999</c:v>
                </c:pt>
                <c:pt idx="87">
                  <c:v>2.5311148000000001</c:v>
                </c:pt>
                <c:pt idx="88">
                  <c:v>3.4561359999999977</c:v>
                </c:pt>
                <c:pt idx="89">
                  <c:v>1.7994923999999981</c:v>
                </c:pt>
                <c:pt idx="90">
                  <c:v>2.3531507999999999</c:v>
                </c:pt>
                <c:pt idx="91">
                  <c:v>2.6750585999999967</c:v>
                </c:pt>
                <c:pt idx="92">
                  <c:v>2.9550945999999998</c:v>
                </c:pt>
              </c:numCache>
            </c:numRef>
          </c:yVal>
          <c:smooth val="0"/>
        </c:ser>
        <c:ser>
          <c:idx val="3"/>
          <c:order val="3"/>
          <c:tx>
            <c:v>G" without oil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C0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'Rhodia A with oil'!$L$3:$L$95</c:f>
              <c:numCache>
                <c:formatCode>General</c:formatCode>
                <c:ptCount val="93"/>
                <c:pt idx="0">
                  <c:v>0.5</c:v>
                </c:pt>
                <c:pt idx="1">
                  <c:v>0.52962684999999998</c:v>
                </c:pt>
                <c:pt idx="2">
                  <c:v>0.5610091699999995</c:v>
                </c:pt>
                <c:pt idx="3">
                  <c:v>0.59425103999999951</c:v>
                </c:pt>
                <c:pt idx="4">
                  <c:v>0.62946259999999898</c:v>
                </c:pt>
                <c:pt idx="5">
                  <c:v>0.66676055999999995</c:v>
                </c:pt>
                <c:pt idx="6">
                  <c:v>0.70626860999999996</c:v>
                </c:pt>
                <c:pt idx="7">
                  <c:v>0.74811762999999998</c:v>
                </c:pt>
                <c:pt idx="8">
                  <c:v>0.79244636999999885</c:v>
                </c:pt>
                <c:pt idx="9">
                  <c:v>0.83940172000000002</c:v>
                </c:pt>
                <c:pt idx="10">
                  <c:v>0.88913934999999911</c:v>
                </c:pt>
                <c:pt idx="11">
                  <c:v>0.94182414000000003</c:v>
                </c:pt>
                <c:pt idx="12">
                  <c:v>0.99763071999999997</c:v>
                </c:pt>
                <c:pt idx="13">
                  <c:v>1.0567439999999999</c:v>
                </c:pt>
                <c:pt idx="14">
                  <c:v>1.1193599999999999</c:v>
                </c:pt>
                <c:pt idx="15">
                  <c:v>1.1856861999999999</c:v>
                </c:pt>
                <c:pt idx="16">
                  <c:v>1.2559425</c:v>
                </c:pt>
                <c:pt idx="17">
                  <c:v>1.3303616999999981</c:v>
                </c:pt>
                <c:pt idx="18">
                  <c:v>1.4091904999999973</c:v>
                </c:pt>
                <c:pt idx="19">
                  <c:v>1.4926902999999976</c:v>
                </c:pt>
                <c:pt idx="20">
                  <c:v>1.5811378</c:v>
                </c:pt>
                <c:pt idx="21">
                  <c:v>1.6748259999999999</c:v>
                </c:pt>
                <c:pt idx="22">
                  <c:v>1.7740655999999999</c:v>
                </c:pt>
                <c:pt idx="23">
                  <c:v>1.8791856</c:v>
                </c:pt>
                <c:pt idx="24">
                  <c:v>1.9905341999999999</c:v>
                </c:pt>
                <c:pt idx="25">
                  <c:v>2.1084806999999999</c:v>
                </c:pt>
                <c:pt idx="26">
                  <c:v>2.2334158</c:v>
                </c:pt>
                <c:pt idx="27">
                  <c:v>2.3657538999999987</c:v>
                </c:pt>
                <c:pt idx="28">
                  <c:v>2.5059334999999998</c:v>
                </c:pt>
                <c:pt idx="29">
                  <c:v>2.6544193999999997</c:v>
                </c:pt>
                <c:pt idx="30">
                  <c:v>2.8117036999999967</c:v>
                </c:pt>
                <c:pt idx="31">
                  <c:v>2.9783075000000001</c:v>
                </c:pt>
                <c:pt idx="32">
                  <c:v>3.1547831999999998</c:v>
                </c:pt>
                <c:pt idx="33">
                  <c:v>3.3417157999999998</c:v>
                </c:pt>
                <c:pt idx="34">
                  <c:v>3.5397248000000001</c:v>
                </c:pt>
                <c:pt idx="35">
                  <c:v>3.7494667000000002</c:v>
                </c:pt>
                <c:pt idx="36">
                  <c:v>3.9716362999999997</c:v>
                </c:pt>
                <c:pt idx="37">
                  <c:v>4.2069701999999998</c:v>
                </c:pt>
                <c:pt idx="38">
                  <c:v>4.456248800000008</c:v>
                </c:pt>
                <c:pt idx="39">
                  <c:v>4.7202978</c:v>
                </c:pt>
                <c:pt idx="40">
                  <c:v>4.9999928000000002</c:v>
                </c:pt>
                <c:pt idx="41">
                  <c:v>5.2962608000000024</c:v>
                </c:pt>
                <c:pt idx="42">
                  <c:v>5.6100840999999866</c:v>
                </c:pt>
                <c:pt idx="43">
                  <c:v>5.9425020000000002</c:v>
                </c:pt>
                <c:pt idx="44">
                  <c:v>6.2946171999999985</c:v>
                </c:pt>
                <c:pt idx="45">
                  <c:v>6.6675962999999854</c:v>
                </c:pt>
                <c:pt idx="46">
                  <c:v>7.0626759999999926</c:v>
                </c:pt>
                <c:pt idx="47">
                  <c:v>7.4811654000000081</c:v>
                </c:pt>
                <c:pt idx="48">
                  <c:v>7.9244522999999916</c:v>
                </c:pt>
                <c:pt idx="49">
                  <c:v>8.3940058000000004</c:v>
                </c:pt>
                <c:pt idx="50">
                  <c:v>8.8913813000000008</c:v>
                </c:pt>
                <c:pt idx="51">
                  <c:v>9.418228099999995</c:v>
                </c:pt>
                <c:pt idx="52">
                  <c:v>9.9762926000000007</c:v>
                </c:pt>
                <c:pt idx="53">
                  <c:v>10.567425</c:v>
                </c:pt>
                <c:pt idx="54">
                  <c:v>11.193583</c:v>
                </c:pt>
                <c:pt idx="55">
                  <c:v>11.856845000000016</c:v>
                </c:pt>
                <c:pt idx="56">
                  <c:v>12.559406000000024</c:v>
                </c:pt>
                <c:pt idx="57">
                  <c:v>13.303597000000016</c:v>
                </c:pt>
                <c:pt idx="58">
                  <c:v>14.091885</c:v>
                </c:pt>
                <c:pt idx="59">
                  <c:v>14.926881</c:v>
                </c:pt>
                <c:pt idx="60">
                  <c:v>15.811354</c:v>
                </c:pt>
                <c:pt idx="61">
                  <c:v>16.748235999999967</c:v>
                </c:pt>
                <c:pt idx="62">
                  <c:v>17.740630999999965</c:v>
                </c:pt>
                <c:pt idx="63">
                  <c:v>18.791827999999999</c:v>
                </c:pt>
                <c:pt idx="64">
                  <c:v>19.90531299999995</c:v>
                </c:pt>
                <c:pt idx="65">
                  <c:v>21.084776000000002</c:v>
                </c:pt>
                <c:pt idx="66">
                  <c:v>22.334126999999999</c:v>
                </c:pt>
                <c:pt idx="67">
                  <c:v>23.657506999999999</c:v>
                </c:pt>
                <c:pt idx="68">
                  <c:v>25.059301000000001</c:v>
                </c:pt>
                <c:pt idx="69">
                  <c:v>26.544156999999988</c:v>
                </c:pt>
                <c:pt idx="70">
                  <c:v>28.11699700000004</c:v>
                </c:pt>
                <c:pt idx="71">
                  <c:v>29.78303299999995</c:v>
                </c:pt>
                <c:pt idx="72">
                  <c:v>31.547789000000002</c:v>
                </c:pt>
                <c:pt idx="73">
                  <c:v>33.417110000000001</c:v>
                </c:pt>
                <c:pt idx="74">
                  <c:v>35.397198000000003</c:v>
                </c:pt>
                <c:pt idx="75">
                  <c:v>37.494614000000006</c:v>
                </c:pt>
                <c:pt idx="76">
                  <c:v>39.716309000000003</c:v>
                </c:pt>
                <c:pt idx="77">
                  <c:v>42.069645000000001</c:v>
                </c:pt>
                <c:pt idx="78">
                  <c:v>44.562428000000011</c:v>
                </c:pt>
                <c:pt idx="79">
                  <c:v>47.20291500000009</c:v>
                </c:pt>
                <c:pt idx="80">
                  <c:v>49.999863000000005</c:v>
                </c:pt>
                <c:pt idx="81">
                  <c:v>52.962540000000011</c:v>
                </c:pt>
                <c:pt idx="82">
                  <c:v>56.100765000000003</c:v>
                </c:pt>
                <c:pt idx="83">
                  <c:v>59.424942000000001</c:v>
                </c:pt>
                <c:pt idx="84">
                  <c:v>62.946091000000003</c:v>
                </c:pt>
                <c:pt idx="85">
                  <c:v>66.675879999999808</c:v>
                </c:pt>
                <c:pt idx="86">
                  <c:v>70.626670999999988</c:v>
                </c:pt>
                <c:pt idx="87">
                  <c:v>74.811561999999995</c:v>
                </c:pt>
                <c:pt idx="88">
                  <c:v>79.244423000000197</c:v>
                </c:pt>
                <c:pt idx="89">
                  <c:v>83.939948999999999</c:v>
                </c:pt>
                <c:pt idx="90">
                  <c:v>88.913703999999996</c:v>
                </c:pt>
                <c:pt idx="91">
                  <c:v>94.182166999999978</c:v>
                </c:pt>
                <c:pt idx="92">
                  <c:v>99.762810000000002</c:v>
                </c:pt>
              </c:numCache>
            </c:numRef>
          </c:xVal>
          <c:yVal>
            <c:numRef>
              <c:f>'Rhodia A with oil'!$N$3:$N$95</c:f>
              <c:numCache>
                <c:formatCode>General</c:formatCode>
                <c:ptCount val="93"/>
                <c:pt idx="0">
                  <c:v>0.10051797</c:v>
                </c:pt>
                <c:pt idx="1">
                  <c:v>0.10564017000000014</c:v>
                </c:pt>
                <c:pt idx="2">
                  <c:v>0.11077136</c:v>
                </c:pt>
                <c:pt idx="3">
                  <c:v>0.11432730000000001</c:v>
                </c:pt>
                <c:pt idx="4">
                  <c:v>0.11723051000000002</c:v>
                </c:pt>
                <c:pt idx="5">
                  <c:v>0.12368301000000002</c:v>
                </c:pt>
                <c:pt idx="6">
                  <c:v>0.12730575</c:v>
                </c:pt>
                <c:pt idx="7">
                  <c:v>0.13326490999999999</c:v>
                </c:pt>
                <c:pt idx="8">
                  <c:v>0.14001155000000001</c:v>
                </c:pt>
                <c:pt idx="9">
                  <c:v>0.14502530000000022</c:v>
                </c:pt>
                <c:pt idx="10">
                  <c:v>0.14819835000000028</c:v>
                </c:pt>
                <c:pt idx="11">
                  <c:v>0.15488542999999999</c:v>
                </c:pt>
                <c:pt idx="12">
                  <c:v>0.16265120999999988</c:v>
                </c:pt>
                <c:pt idx="13">
                  <c:v>0.16753583999999999</c:v>
                </c:pt>
                <c:pt idx="14">
                  <c:v>0.17306228000000032</c:v>
                </c:pt>
                <c:pt idx="15">
                  <c:v>0.18030213000000028</c:v>
                </c:pt>
                <c:pt idx="16">
                  <c:v>0.18362702</c:v>
                </c:pt>
                <c:pt idx="17">
                  <c:v>0.18994814000000054</c:v>
                </c:pt>
                <c:pt idx="18">
                  <c:v>0.19936581</c:v>
                </c:pt>
                <c:pt idx="19">
                  <c:v>0.20609924000000038</c:v>
                </c:pt>
                <c:pt idx="20">
                  <c:v>0.21211880000000022</c:v>
                </c:pt>
                <c:pt idx="21">
                  <c:v>0.21683933000000044</c:v>
                </c:pt>
                <c:pt idx="22">
                  <c:v>0.22368189999999988</c:v>
                </c:pt>
                <c:pt idx="23">
                  <c:v>0.23692270000000001</c:v>
                </c:pt>
                <c:pt idx="24">
                  <c:v>0.23733309000000022</c:v>
                </c:pt>
                <c:pt idx="25">
                  <c:v>0.24455403000000028</c:v>
                </c:pt>
                <c:pt idx="26">
                  <c:v>0.25563325999999975</c:v>
                </c:pt>
                <c:pt idx="27">
                  <c:v>0.26214169999999998</c:v>
                </c:pt>
                <c:pt idx="28">
                  <c:v>0.26962847000000051</c:v>
                </c:pt>
                <c:pt idx="29">
                  <c:v>0.27873548999999997</c:v>
                </c:pt>
                <c:pt idx="30">
                  <c:v>0.28657058000000057</c:v>
                </c:pt>
                <c:pt idx="31">
                  <c:v>0.29770534999999998</c:v>
                </c:pt>
                <c:pt idx="32">
                  <c:v>0.30557576000000064</c:v>
                </c:pt>
                <c:pt idx="33">
                  <c:v>0.31192479000000101</c:v>
                </c:pt>
                <c:pt idx="34">
                  <c:v>0.31866261000000051</c:v>
                </c:pt>
                <c:pt idx="35">
                  <c:v>0.32299459000000075</c:v>
                </c:pt>
                <c:pt idx="36">
                  <c:v>0.33779255000000002</c:v>
                </c:pt>
                <c:pt idx="37">
                  <c:v>0.34576681000000031</c:v>
                </c:pt>
                <c:pt idx="38">
                  <c:v>0.35109434</c:v>
                </c:pt>
                <c:pt idx="39">
                  <c:v>0.36161330000000008</c:v>
                </c:pt>
                <c:pt idx="40">
                  <c:v>0.37172997000000058</c:v>
                </c:pt>
                <c:pt idx="41">
                  <c:v>0.38484916000000058</c:v>
                </c:pt>
                <c:pt idx="42">
                  <c:v>0.39131516000000088</c:v>
                </c:pt>
                <c:pt idx="43">
                  <c:v>0.39495462000000064</c:v>
                </c:pt>
                <c:pt idx="44">
                  <c:v>0.40512434000000008</c:v>
                </c:pt>
                <c:pt idx="45">
                  <c:v>0.41571370000000002</c:v>
                </c:pt>
                <c:pt idx="46">
                  <c:v>0.42763721999999998</c:v>
                </c:pt>
                <c:pt idx="47">
                  <c:v>0.43454289000000057</c:v>
                </c:pt>
                <c:pt idx="48">
                  <c:v>0.44789504999999996</c:v>
                </c:pt>
                <c:pt idx="49">
                  <c:v>0.45510133999999997</c:v>
                </c:pt>
                <c:pt idx="50">
                  <c:v>0.46477959000000002</c:v>
                </c:pt>
                <c:pt idx="51">
                  <c:v>0.47495493000000044</c:v>
                </c:pt>
                <c:pt idx="52">
                  <c:v>0.48541969000000057</c:v>
                </c:pt>
                <c:pt idx="53">
                  <c:v>0.49945223000000044</c:v>
                </c:pt>
                <c:pt idx="54">
                  <c:v>0.50751494999999847</c:v>
                </c:pt>
                <c:pt idx="55">
                  <c:v>0.51881032999999899</c:v>
                </c:pt>
                <c:pt idx="56">
                  <c:v>0.53054148000000001</c:v>
                </c:pt>
                <c:pt idx="57">
                  <c:v>0.54323429000000001</c:v>
                </c:pt>
                <c:pt idx="58">
                  <c:v>0.55501825000000005</c:v>
                </c:pt>
                <c:pt idx="59">
                  <c:v>0.56840007999999997</c:v>
                </c:pt>
                <c:pt idx="60">
                  <c:v>0.57924299999999951</c:v>
                </c:pt>
                <c:pt idx="61">
                  <c:v>0.58477025999999999</c:v>
                </c:pt>
                <c:pt idx="62">
                  <c:v>0.60623108999999997</c:v>
                </c:pt>
                <c:pt idx="63">
                  <c:v>0.61561686000000004</c:v>
                </c:pt>
                <c:pt idx="64">
                  <c:v>0.6396616700000014</c:v>
                </c:pt>
                <c:pt idx="65">
                  <c:v>0.65315621999999995</c:v>
                </c:pt>
                <c:pt idx="66">
                  <c:v>0.67189139000000153</c:v>
                </c:pt>
                <c:pt idx="67">
                  <c:v>0.68606919</c:v>
                </c:pt>
                <c:pt idx="68">
                  <c:v>0.69880593000000102</c:v>
                </c:pt>
                <c:pt idx="69">
                  <c:v>0.72294533000000116</c:v>
                </c:pt>
                <c:pt idx="70">
                  <c:v>0.74345291000000002</c:v>
                </c:pt>
                <c:pt idx="71">
                  <c:v>0.76140523000000115</c:v>
                </c:pt>
                <c:pt idx="72">
                  <c:v>0.78751481000000001</c:v>
                </c:pt>
                <c:pt idx="73">
                  <c:v>0.80775923000000116</c:v>
                </c:pt>
                <c:pt idx="74">
                  <c:v>0.83686685999999999</c:v>
                </c:pt>
                <c:pt idx="75">
                  <c:v>0.86713010000000001</c:v>
                </c:pt>
                <c:pt idx="76">
                  <c:v>0.8895156399999995</c:v>
                </c:pt>
                <c:pt idx="77">
                  <c:v>0.91762424000000065</c:v>
                </c:pt>
                <c:pt idx="78">
                  <c:v>0.95265317000000005</c:v>
                </c:pt>
                <c:pt idx="79">
                  <c:v>0.97596775999999996</c:v>
                </c:pt>
                <c:pt idx="80">
                  <c:v>1.0299608999999978</c:v>
                </c:pt>
                <c:pt idx="81">
                  <c:v>1.0430731</c:v>
                </c:pt>
                <c:pt idx="82">
                  <c:v>1.0825568000000001</c:v>
                </c:pt>
                <c:pt idx="83">
                  <c:v>1.0870213999999976</c:v>
                </c:pt>
                <c:pt idx="84">
                  <c:v>1.1110876999999999</c:v>
                </c:pt>
                <c:pt idx="85">
                  <c:v>1.155216</c:v>
                </c:pt>
                <c:pt idx="86">
                  <c:v>1.1436359</c:v>
                </c:pt>
                <c:pt idx="87">
                  <c:v>1.0872264999999981</c:v>
                </c:pt>
                <c:pt idx="88">
                  <c:v>0.13645615999999999</c:v>
                </c:pt>
                <c:pt idx="89">
                  <c:v>0.84801119999999997</c:v>
                </c:pt>
                <c:pt idx="90">
                  <c:v>0.90528595000000001</c:v>
                </c:pt>
                <c:pt idx="91">
                  <c:v>0.74971896000000005</c:v>
                </c:pt>
                <c:pt idx="92">
                  <c:v>0.58182250999999885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9481216"/>
        <c:axId val="89484288"/>
      </c:scatterChart>
      <c:valAx>
        <c:axId val="89481216"/>
        <c:scaling>
          <c:logBase val="10"/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2000"/>
                </a:pPr>
                <a:r>
                  <a:rPr lang="en-US" sz="2000" dirty="0" smtClean="0"/>
                  <a:t>Frequency, radian/second</a:t>
                </a:r>
                <a:endParaRPr lang="en-US" sz="20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="1">
                <a:solidFill>
                  <a:schemeClr val="tx1"/>
                </a:solidFill>
              </a:defRPr>
            </a:pPr>
            <a:endParaRPr lang="en-US"/>
          </a:p>
        </c:txPr>
        <c:crossAx val="89484288"/>
        <c:crossesAt val="1.0000000000000022E-3"/>
        <c:crossBetween val="midCat"/>
      </c:valAx>
      <c:valAx>
        <c:axId val="89484288"/>
        <c:scaling>
          <c:logBase val="10"/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G', G" (Pa)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89481216"/>
        <c:crossesAt val="1.0000000000000022E-3"/>
        <c:crossBetween val="midCat"/>
      </c:valAx>
    </c:plotArea>
    <c:plotVisOnly val="1"/>
    <c:dispBlanksAs val="gap"/>
    <c:showDLblsOverMax val="0"/>
  </c:chart>
  <c:spPr>
    <a:solidFill>
      <a:schemeClr val="lt1"/>
    </a:solidFill>
    <a:ln w="38100" cap="flat" cmpd="sng" algn="ctr">
      <a:noFill/>
      <a:prstDash val="solid"/>
    </a:ln>
    <a:effectLst/>
  </c:spPr>
  <c:txPr>
    <a:bodyPr/>
    <a:lstStyle/>
    <a:p>
      <a:pPr>
        <a:defRPr>
          <a:solidFill>
            <a:schemeClr val="dk1"/>
          </a:solidFill>
          <a:latin typeface="+mn-lt"/>
          <a:ea typeface="+mn-ea"/>
          <a:cs typeface="+mn-cs"/>
        </a:defRPr>
      </a:pPr>
      <a:endParaRPr lang="en-US"/>
    </a:p>
  </c:txPr>
  <c:externalData r:id="rId1">
    <c:autoUpdate val="0"/>
  </c:externalData>
  <c:userShapes r:id="rId2"/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758841009496141"/>
          <c:y val="3.7540622614994655E-2"/>
          <c:w val="0.74457123435337325"/>
          <c:h val="0.7692290449641791"/>
        </c:manualLayout>
      </c:layout>
      <c:barChart>
        <c:barDir val="col"/>
        <c:grouping val="clustered"/>
        <c:varyColors val="0"/>
        <c:ser>
          <c:idx val="2"/>
          <c:order val="1"/>
          <c:tx>
            <c:v>Pressure drop</c:v>
          </c:tx>
          <c:spPr>
            <a:solidFill>
              <a:srgbClr val="00B050"/>
            </a:solidFill>
          </c:spPr>
          <c:invertIfNegative val="0"/>
          <c:val>
            <c:numRef>
              <c:f>Sheet1!$D$53:$D$64</c:f>
              <c:numCache>
                <c:formatCode>General</c:formatCode>
                <c:ptCount val="12"/>
                <c:pt idx="0">
                  <c:v>7.37</c:v>
                </c:pt>
                <c:pt idx="1">
                  <c:v>59.24</c:v>
                </c:pt>
                <c:pt idx="2">
                  <c:v>12.09</c:v>
                </c:pt>
                <c:pt idx="3">
                  <c:v>56.02</c:v>
                </c:pt>
                <c:pt idx="4">
                  <c:v>9.129999999999999</c:v>
                </c:pt>
                <c:pt idx="5">
                  <c:v>57.21</c:v>
                </c:pt>
                <c:pt idx="6">
                  <c:v>59.839999999999996</c:v>
                </c:pt>
                <c:pt idx="7">
                  <c:v>56.27</c:v>
                </c:pt>
                <c:pt idx="8">
                  <c:v>59.27</c:v>
                </c:pt>
                <c:pt idx="9">
                  <c:v>10.16</c:v>
                </c:pt>
                <c:pt idx="10">
                  <c:v>14</c:v>
                </c:pt>
                <c:pt idx="11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89562112"/>
        <c:axId val="89564288"/>
      </c:barChart>
      <c:lineChart>
        <c:grouping val="stacked"/>
        <c:varyColors val="0"/>
        <c:ser>
          <c:idx val="1"/>
          <c:order val="0"/>
          <c:val>
            <c:numRef>
              <c:f>Sheet1!$B$53:$B$64</c:f>
              <c:numCache>
                <c:formatCode>General</c:formatCode>
                <c:ptCount val="12"/>
                <c:pt idx="0">
                  <c:v>17.353800000000003</c:v>
                </c:pt>
                <c:pt idx="1">
                  <c:v>45.157200000000003</c:v>
                </c:pt>
                <c:pt idx="2">
                  <c:v>17.353800000000003</c:v>
                </c:pt>
                <c:pt idx="3">
                  <c:v>23.138400000000001</c:v>
                </c:pt>
                <c:pt idx="4">
                  <c:v>17.353800000000003</c:v>
                </c:pt>
                <c:pt idx="5">
                  <c:v>34.707600000000006</c:v>
                </c:pt>
                <c:pt idx="6">
                  <c:v>81.170999999999978</c:v>
                </c:pt>
                <c:pt idx="7">
                  <c:v>23.138400000000001</c:v>
                </c:pt>
                <c:pt idx="8">
                  <c:v>81.170999999999978</c:v>
                </c:pt>
                <c:pt idx="9">
                  <c:v>17.353800000000003</c:v>
                </c:pt>
                <c:pt idx="10">
                  <c:v>19.779600000000002</c:v>
                </c:pt>
                <c:pt idx="11">
                  <c:v>11.5692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9576576"/>
        <c:axId val="89566208"/>
      </c:lineChart>
      <c:catAx>
        <c:axId val="8956211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600"/>
                </a:pPr>
                <a:r>
                  <a:rPr lang="en-US" sz="1600"/>
                  <a:t>Sequence of experiments</a:t>
                </a:r>
              </a:p>
            </c:rich>
          </c:tx>
          <c:overlay val="0"/>
        </c:title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89564288"/>
        <c:crosses val="autoZero"/>
        <c:auto val="1"/>
        <c:lblAlgn val="ctr"/>
        <c:lblOffset val="100"/>
        <c:noMultiLvlLbl val="0"/>
      </c:catAx>
      <c:valAx>
        <c:axId val="89564288"/>
        <c:scaling>
          <c:orientation val="minMax"/>
          <c:max val="7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>
                    <a:solidFill>
                      <a:srgbClr val="00B050"/>
                    </a:solidFill>
                  </a:defRPr>
                </a:pPr>
                <a:r>
                  <a:rPr lang="en-US" sz="1600">
                    <a:solidFill>
                      <a:srgbClr val="00B050"/>
                    </a:solidFill>
                  </a:rPr>
                  <a:t>Pressure drop (psi)</a:t>
                </a:r>
              </a:p>
              <a:p>
                <a:pPr>
                  <a:defRPr sz="1600">
                    <a:solidFill>
                      <a:srgbClr val="00B050"/>
                    </a:solidFill>
                  </a:defRPr>
                </a:pPr>
                <a:endParaRPr lang="en-US" sz="1600">
                  <a:solidFill>
                    <a:srgbClr val="00B050"/>
                  </a:solidFill>
                </a:endParaRP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spPr>
          <a:ln>
            <a:solidFill>
              <a:srgbClr val="00B050"/>
            </a:solidFill>
          </a:ln>
        </c:spPr>
        <c:txPr>
          <a:bodyPr/>
          <a:lstStyle/>
          <a:p>
            <a:pPr>
              <a:defRPr sz="1400" b="1">
                <a:solidFill>
                  <a:srgbClr val="00B050"/>
                </a:solidFill>
              </a:defRPr>
            </a:pPr>
            <a:endParaRPr lang="en-US"/>
          </a:p>
        </c:txPr>
        <c:crossAx val="89562112"/>
        <c:crosses val="autoZero"/>
        <c:crossBetween val="between"/>
        <c:majorUnit val="10"/>
        <c:minorUnit val="2"/>
      </c:valAx>
      <c:valAx>
        <c:axId val="89566208"/>
        <c:scaling>
          <c:orientation val="minMax"/>
        </c:scaling>
        <c:delete val="0"/>
        <c:axPos val="r"/>
        <c:title>
          <c:tx>
            <c:rich>
              <a:bodyPr rot="-5400000" vert="horz"/>
              <a:lstStyle/>
              <a:p>
                <a:pPr>
                  <a:defRPr sz="1600">
                    <a:solidFill>
                      <a:srgbClr val="C00000"/>
                    </a:solidFill>
                  </a:defRPr>
                </a:pPr>
                <a:r>
                  <a:rPr lang="en-US" sz="1600">
                    <a:solidFill>
                      <a:srgbClr val="C00000"/>
                    </a:solidFill>
                  </a:rPr>
                  <a:t>Superficial velocity</a:t>
                </a:r>
                <a:r>
                  <a:rPr lang="en-US" sz="1600" baseline="0">
                    <a:solidFill>
                      <a:srgbClr val="C00000"/>
                    </a:solidFill>
                  </a:rPr>
                  <a:t> (ft/day)</a:t>
                </a:r>
                <a:endParaRPr lang="en-US" sz="1600">
                  <a:solidFill>
                    <a:srgbClr val="C00000"/>
                  </a:solidFill>
                </a:endParaRPr>
              </a:p>
            </c:rich>
          </c:tx>
          <c:layout>
            <c:manualLayout>
              <c:xMode val="edge"/>
              <c:yMode val="edge"/>
              <c:x val="0.93711613350208955"/>
              <c:y val="5.4161368937394858E-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>
            <a:solidFill>
              <a:srgbClr val="C00000"/>
            </a:solidFill>
          </a:ln>
        </c:spPr>
        <c:txPr>
          <a:bodyPr/>
          <a:lstStyle/>
          <a:p>
            <a:pPr>
              <a:defRPr sz="1400" b="1">
                <a:solidFill>
                  <a:srgbClr val="C00000"/>
                </a:solidFill>
              </a:defRPr>
            </a:pPr>
            <a:endParaRPr lang="en-US"/>
          </a:p>
        </c:txPr>
        <c:crossAx val="89576576"/>
        <c:crosses val="max"/>
        <c:crossBetween val="between"/>
      </c:valAx>
      <c:catAx>
        <c:axId val="89576576"/>
        <c:scaling>
          <c:orientation val="minMax"/>
        </c:scaling>
        <c:delete val="1"/>
        <c:axPos val="b"/>
        <c:majorTickMark val="out"/>
        <c:minorTickMark val="none"/>
        <c:tickLblPos val="none"/>
        <c:crossAx val="89566208"/>
        <c:crosses val="autoZero"/>
        <c:auto val="1"/>
        <c:lblAlgn val="ctr"/>
        <c:lblOffset val="100"/>
        <c:noMultiLvlLbl val="0"/>
      </c:catAx>
    </c:plotArea>
    <c:plotVisOnly val="1"/>
    <c:dispBlanksAs val="zero"/>
    <c:showDLblsOverMax val="0"/>
  </c:chart>
  <c:spPr>
    <a:ln>
      <a:noFill/>
    </a:ln>
  </c:sp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065155320525843"/>
          <c:y val="4.6807029627694736E-2"/>
          <c:w val="0.63897707963611283"/>
          <c:h val="0.6509098862642172"/>
        </c:manualLayout>
      </c:layout>
      <c:scatterChart>
        <c:scatterStyle val="lineMarker"/>
        <c:varyColors val="0"/>
        <c:ser>
          <c:idx val="1"/>
          <c:order val="0"/>
          <c:tx>
            <c:strRef>
              <c:f>Sheet1!$C$38</c:f>
              <c:strCache>
                <c:ptCount val="1"/>
                <c:pt idx="0">
                  <c:v>Strong&gt;Strong&gt;Weak</c:v>
                </c:pt>
              </c:strCache>
            </c:strRef>
          </c:tx>
          <c:xVal>
            <c:numRef>
              <c:f>Sheet1!$B$60:$B$62</c:f>
              <c:numCache>
                <c:formatCode>General</c:formatCode>
                <c:ptCount val="3"/>
                <c:pt idx="0">
                  <c:v>23.138400000000001</c:v>
                </c:pt>
                <c:pt idx="1">
                  <c:v>81.170999999999978</c:v>
                </c:pt>
                <c:pt idx="2">
                  <c:v>17.353800000000003</c:v>
                </c:pt>
              </c:numCache>
            </c:numRef>
          </c:xVal>
          <c:yVal>
            <c:numRef>
              <c:f>Sheet1!$D$60:$D$62</c:f>
              <c:numCache>
                <c:formatCode>General</c:formatCode>
                <c:ptCount val="3"/>
                <c:pt idx="0">
                  <c:v>56.27</c:v>
                </c:pt>
                <c:pt idx="1">
                  <c:v>59.27</c:v>
                </c:pt>
                <c:pt idx="2">
                  <c:v>10.16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9604480"/>
        <c:axId val="89606400"/>
      </c:scatterChart>
      <c:valAx>
        <c:axId val="8960448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/>
                  <a:t>Superficial velocity</a:t>
                </a:r>
                <a:r>
                  <a:rPr lang="en-US" sz="1400" baseline="0"/>
                  <a:t> (ft/day)</a:t>
                </a:r>
                <a:endParaRPr lang="en-US" sz="1400"/>
              </a:p>
            </c:rich>
          </c:tx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89606400"/>
        <c:crosses val="autoZero"/>
        <c:crossBetween val="midCat"/>
      </c:valAx>
      <c:valAx>
        <c:axId val="89606400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/>
                  <a:t>Steady state pressure drop (psi)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89604480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66268061752160023"/>
          <c:y val="0.43509317585301849"/>
          <c:w val="0.32621416542981202"/>
          <c:h val="8.3781817704236733E-2"/>
        </c:manualLayout>
      </c:layout>
      <c:overlay val="0"/>
      <c:txPr>
        <a:bodyPr/>
        <a:lstStyle/>
        <a:p>
          <a:pPr>
            <a:defRPr sz="1400" b="1"/>
          </a:pPr>
          <a:endParaRPr lang="en-US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  <c:userShapes r:id="rId2"/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tx>
            <c:v>overall</c:v>
          </c:tx>
          <c:spPr>
            <a:ln w="28575">
              <a:noFill/>
            </a:ln>
          </c:spPr>
          <c:marker>
            <c:symbol val="square"/>
            <c:size val="10"/>
            <c:spPr>
              <a:solidFill>
                <a:srgbClr val="C00000"/>
              </a:solidFill>
              <a:ln>
                <a:solidFill>
                  <a:srgbClr val="C00000"/>
                </a:solidFill>
              </a:ln>
            </c:spPr>
          </c:marker>
          <c:xVal>
            <c:numRef>
              <c:f>Sheet1!$A$7:$A$14</c:f>
              <c:numCache>
                <c:formatCode>General</c:formatCode>
                <c:ptCount val="8"/>
                <c:pt idx="0">
                  <c:v>11.5692</c:v>
                </c:pt>
                <c:pt idx="1">
                  <c:v>17.353800000000007</c:v>
                </c:pt>
                <c:pt idx="2">
                  <c:v>19.779600000000002</c:v>
                </c:pt>
                <c:pt idx="3">
                  <c:v>23.138400000000001</c:v>
                </c:pt>
                <c:pt idx="4">
                  <c:v>34.707600000000006</c:v>
                </c:pt>
                <c:pt idx="5">
                  <c:v>45.157199999999996</c:v>
                </c:pt>
                <c:pt idx="6">
                  <c:v>81.170999999999978</c:v>
                </c:pt>
                <c:pt idx="7">
                  <c:v>114.75900000000001</c:v>
                </c:pt>
              </c:numCache>
            </c:numRef>
          </c:xVal>
          <c:yVal>
            <c:numRef>
              <c:f>Sheet1!$C$7:$C$14</c:f>
              <c:numCache>
                <c:formatCode>General</c:formatCode>
                <c:ptCount val="8"/>
                <c:pt idx="0">
                  <c:v>6.89</c:v>
                </c:pt>
                <c:pt idx="1">
                  <c:v>7.37</c:v>
                </c:pt>
                <c:pt idx="3">
                  <c:v>56.02</c:v>
                </c:pt>
                <c:pt idx="4">
                  <c:v>57.21</c:v>
                </c:pt>
                <c:pt idx="5">
                  <c:v>59.24</c:v>
                </c:pt>
                <c:pt idx="6">
                  <c:v>59.84</c:v>
                </c:pt>
                <c:pt idx="7">
                  <c:v>65.33</c:v>
                </c:pt>
              </c:numCache>
            </c:numRef>
          </c:yVal>
          <c:smooth val="0"/>
        </c:ser>
        <c:ser>
          <c:idx val="1"/>
          <c:order val="1"/>
          <c:tx>
            <c:v>tap 1</c:v>
          </c:tx>
          <c:spPr>
            <a:ln w="28575">
              <a:noFill/>
            </a:ln>
          </c:spPr>
          <c:marker>
            <c:symbol val="triangle"/>
            <c:size val="10"/>
            <c:spPr>
              <a:solidFill>
                <a:srgbClr val="92D050"/>
              </a:solidFill>
              <a:ln>
                <a:solidFill>
                  <a:schemeClr val="bg1">
                    <a:lumMod val="75000"/>
                  </a:schemeClr>
                </a:solidFill>
              </a:ln>
            </c:spPr>
          </c:marker>
          <c:xVal>
            <c:numRef>
              <c:f>Sheet1!$A$7:$A$14</c:f>
              <c:numCache>
                <c:formatCode>General</c:formatCode>
                <c:ptCount val="8"/>
                <c:pt idx="0">
                  <c:v>11.5692</c:v>
                </c:pt>
                <c:pt idx="1">
                  <c:v>17.353800000000007</c:v>
                </c:pt>
                <c:pt idx="2">
                  <c:v>19.779600000000002</c:v>
                </c:pt>
                <c:pt idx="3">
                  <c:v>23.138400000000001</c:v>
                </c:pt>
                <c:pt idx="4">
                  <c:v>34.707600000000006</c:v>
                </c:pt>
                <c:pt idx="5">
                  <c:v>45.157199999999996</c:v>
                </c:pt>
                <c:pt idx="6">
                  <c:v>81.170999999999978</c:v>
                </c:pt>
                <c:pt idx="7">
                  <c:v>114.75900000000001</c:v>
                </c:pt>
              </c:numCache>
            </c:numRef>
          </c:xVal>
          <c:yVal>
            <c:numRef>
              <c:f>Sheet1!$D$7:$D$14</c:f>
              <c:numCache>
                <c:formatCode>General</c:formatCode>
                <c:ptCount val="8"/>
                <c:pt idx="0">
                  <c:v>1.05</c:v>
                </c:pt>
                <c:pt idx="1">
                  <c:v>1.44</c:v>
                </c:pt>
                <c:pt idx="3">
                  <c:v>13.39</c:v>
                </c:pt>
                <c:pt idx="4">
                  <c:v>13.31</c:v>
                </c:pt>
                <c:pt idx="5">
                  <c:v>13.88</c:v>
                </c:pt>
                <c:pt idx="6">
                  <c:v>13.2</c:v>
                </c:pt>
                <c:pt idx="7">
                  <c:v>13.33</c:v>
                </c:pt>
              </c:numCache>
            </c:numRef>
          </c:yVal>
          <c:smooth val="0"/>
        </c:ser>
        <c:ser>
          <c:idx val="2"/>
          <c:order val="2"/>
          <c:tx>
            <c:v>tap 2</c:v>
          </c:tx>
          <c:spPr>
            <a:ln w="28575">
              <a:noFill/>
            </a:ln>
          </c:spPr>
          <c:marker>
            <c:symbol val="diamond"/>
            <c:size val="10"/>
            <c:spPr>
              <a:solidFill>
                <a:srgbClr val="0070C0"/>
              </a:solidFill>
              <a:ln>
                <a:solidFill>
                  <a:sysClr val="window" lastClr="FFFFFF">
                    <a:lumMod val="75000"/>
                  </a:sysClr>
                </a:solidFill>
              </a:ln>
            </c:spPr>
          </c:marker>
          <c:xVal>
            <c:numRef>
              <c:f>Sheet1!$A$7:$A$14</c:f>
              <c:numCache>
                <c:formatCode>General</c:formatCode>
                <c:ptCount val="8"/>
                <c:pt idx="0">
                  <c:v>11.5692</c:v>
                </c:pt>
                <c:pt idx="1">
                  <c:v>17.353800000000007</c:v>
                </c:pt>
                <c:pt idx="2">
                  <c:v>19.779600000000002</c:v>
                </c:pt>
                <c:pt idx="3">
                  <c:v>23.138400000000001</c:v>
                </c:pt>
                <c:pt idx="4">
                  <c:v>34.707600000000006</c:v>
                </c:pt>
                <c:pt idx="5">
                  <c:v>45.157199999999996</c:v>
                </c:pt>
                <c:pt idx="6">
                  <c:v>81.170999999999978</c:v>
                </c:pt>
                <c:pt idx="7">
                  <c:v>114.75900000000001</c:v>
                </c:pt>
              </c:numCache>
            </c:numRef>
          </c:xVal>
          <c:yVal>
            <c:numRef>
              <c:f>Sheet1!$E$7:$E$14</c:f>
              <c:numCache>
                <c:formatCode>General</c:formatCode>
                <c:ptCount val="8"/>
                <c:pt idx="0">
                  <c:v>1.04</c:v>
                </c:pt>
                <c:pt idx="1">
                  <c:v>0.92500000000000004</c:v>
                </c:pt>
                <c:pt idx="3">
                  <c:v>17.439999999999994</c:v>
                </c:pt>
                <c:pt idx="4">
                  <c:v>17.439999999999994</c:v>
                </c:pt>
                <c:pt idx="5">
                  <c:v>18.130000000000006</c:v>
                </c:pt>
                <c:pt idx="6">
                  <c:v>17.7</c:v>
                </c:pt>
                <c:pt idx="7">
                  <c:v>15.71</c:v>
                </c:pt>
              </c:numCache>
            </c:numRef>
          </c:yVal>
          <c:smooth val="0"/>
        </c:ser>
        <c:ser>
          <c:idx val="3"/>
          <c:order val="3"/>
          <c:spPr>
            <a:ln w="28575">
              <a:solidFill>
                <a:schemeClr val="tx1"/>
              </a:solidFill>
              <a:prstDash val="lgDash"/>
            </a:ln>
          </c:spPr>
          <c:marker>
            <c:symbol val="none"/>
          </c:marker>
          <c:xVal>
            <c:numRef>
              <c:f>Sheet1!$M$1:$M$2</c:f>
              <c:numCache>
                <c:formatCode>General</c:formatCode>
                <c:ptCount val="2"/>
                <c:pt idx="0">
                  <c:v>25</c:v>
                </c:pt>
                <c:pt idx="1">
                  <c:v>25</c:v>
                </c:pt>
              </c:numCache>
            </c:numRef>
          </c:xVal>
          <c:yVal>
            <c:numRef>
              <c:f>Sheet1!$N$1:$N$2</c:f>
              <c:numCache>
                <c:formatCode>General</c:formatCode>
                <c:ptCount val="2"/>
                <c:pt idx="0">
                  <c:v>0</c:v>
                </c:pt>
                <c:pt idx="1">
                  <c:v>70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8396032"/>
        <c:axId val="118397952"/>
      </c:scatterChart>
      <c:valAx>
        <c:axId val="11839603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Superficial velocity (ft/day)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397952"/>
        <c:crosses val="autoZero"/>
        <c:crossBetween val="midCat"/>
      </c:valAx>
      <c:valAx>
        <c:axId val="118397952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Steady state pressure drop (psi)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39603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square"/>
            <c:size val="10"/>
            <c:spPr>
              <a:solidFill>
                <a:srgbClr val="C00000"/>
              </a:solidFill>
              <a:ln>
                <a:solidFill>
                  <a:srgbClr val="C00000"/>
                </a:solidFill>
              </a:ln>
            </c:spPr>
          </c:marker>
          <c:xVal>
            <c:numRef>
              <c:f>Sheet1!$A$20:$A$27</c:f>
              <c:numCache>
                <c:formatCode>General</c:formatCode>
                <c:ptCount val="8"/>
                <c:pt idx="0">
                  <c:v>11.5692</c:v>
                </c:pt>
                <c:pt idx="1">
                  <c:v>17.353800000000007</c:v>
                </c:pt>
                <c:pt idx="2">
                  <c:v>19.779600000000002</c:v>
                </c:pt>
                <c:pt idx="3">
                  <c:v>23.138400000000001</c:v>
                </c:pt>
                <c:pt idx="4">
                  <c:v>34.707600000000006</c:v>
                </c:pt>
                <c:pt idx="5">
                  <c:v>45.157199999999996</c:v>
                </c:pt>
                <c:pt idx="6">
                  <c:v>81.170999999999978</c:v>
                </c:pt>
                <c:pt idx="7">
                  <c:v>114.75900000000001</c:v>
                </c:pt>
              </c:numCache>
            </c:numRef>
          </c:xVal>
          <c:yVal>
            <c:numRef>
              <c:f>Sheet1!$C$20:$C$27</c:f>
              <c:numCache>
                <c:formatCode>General</c:formatCode>
                <c:ptCount val="8"/>
                <c:pt idx="0">
                  <c:v>132</c:v>
                </c:pt>
                <c:pt idx="1">
                  <c:v>108.61</c:v>
                </c:pt>
                <c:pt idx="2">
                  <c:v>243</c:v>
                </c:pt>
                <c:pt idx="3">
                  <c:v>615.89</c:v>
                </c:pt>
                <c:pt idx="4">
                  <c:v>423</c:v>
                </c:pt>
                <c:pt idx="5">
                  <c:v>333.7</c:v>
                </c:pt>
                <c:pt idx="6">
                  <c:v>167</c:v>
                </c:pt>
                <c:pt idx="7">
                  <c:v>144.80000000000001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triangle"/>
            <c:size val="10"/>
            <c:spPr>
              <a:solidFill>
                <a:srgbClr val="92D050"/>
              </a:solidFill>
              <a:ln>
                <a:solidFill>
                  <a:schemeClr val="bg1">
                    <a:lumMod val="75000"/>
                  </a:schemeClr>
                </a:solidFill>
              </a:ln>
            </c:spPr>
          </c:marker>
          <c:xVal>
            <c:numRef>
              <c:f>Sheet1!$A$20:$A$27</c:f>
              <c:numCache>
                <c:formatCode>General</c:formatCode>
                <c:ptCount val="8"/>
                <c:pt idx="0">
                  <c:v>11.5692</c:v>
                </c:pt>
                <c:pt idx="1">
                  <c:v>17.353800000000007</c:v>
                </c:pt>
                <c:pt idx="2">
                  <c:v>19.779600000000002</c:v>
                </c:pt>
                <c:pt idx="3">
                  <c:v>23.138400000000001</c:v>
                </c:pt>
                <c:pt idx="4">
                  <c:v>34.707600000000006</c:v>
                </c:pt>
                <c:pt idx="5">
                  <c:v>45.157199999999996</c:v>
                </c:pt>
                <c:pt idx="6">
                  <c:v>81.170999999999978</c:v>
                </c:pt>
                <c:pt idx="7">
                  <c:v>114.75900000000001</c:v>
                </c:pt>
              </c:numCache>
            </c:numRef>
          </c:xVal>
          <c:yVal>
            <c:numRef>
              <c:f>Sheet1!$D$20:$D$27</c:f>
              <c:numCache>
                <c:formatCode>General</c:formatCode>
                <c:ptCount val="8"/>
                <c:pt idx="0">
                  <c:v>59</c:v>
                </c:pt>
                <c:pt idx="1">
                  <c:v>82.5</c:v>
                </c:pt>
                <c:pt idx="2">
                  <c:v>89</c:v>
                </c:pt>
                <c:pt idx="3">
                  <c:v>574.11</c:v>
                </c:pt>
                <c:pt idx="4">
                  <c:v>379</c:v>
                </c:pt>
                <c:pt idx="5">
                  <c:v>305.12</c:v>
                </c:pt>
                <c:pt idx="6">
                  <c:v>161</c:v>
                </c:pt>
                <c:pt idx="7">
                  <c:v>115.4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diamond"/>
            <c:size val="10"/>
            <c:spPr>
              <a:solidFill>
                <a:srgbClr val="0070C0"/>
              </a:solidFill>
              <a:ln>
                <a:solidFill>
                  <a:sysClr val="window" lastClr="FFFFFF">
                    <a:lumMod val="75000"/>
                  </a:sysClr>
                </a:solidFill>
              </a:ln>
            </c:spPr>
          </c:marker>
          <c:xVal>
            <c:numRef>
              <c:f>Sheet1!$A$20:$A$27</c:f>
              <c:numCache>
                <c:formatCode>General</c:formatCode>
                <c:ptCount val="8"/>
                <c:pt idx="0">
                  <c:v>11.5692</c:v>
                </c:pt>
                <c:pt idx="1">
                  <c:v>17.353800000000007</c:v>
                </c:pt>
                <c:pt idx="2">
                  <c:v>19.779600000000002</c:v>
                </c:pt>
                <c:pt idx="3">
                  <c:v>23.138400000000001</c:v>
                </c:pt>
                <c:pt idx="4">
                  <c:v>34.707600000000006</c:v>
                </c:pt>
                <c:pt idx="5">
                  <c:v>45.157199999999996</c:v>
                </c:pt>
                <c:pt idx="6">
                  <c:v>81.170999999999978</c:v>
                </c:pt>
                <c:pt idx="7">
                  <c:v>114.75900000000001</c:v>
                </c:pt>
              </c:numCache>
            </c:numRef>
          </c:xVal>
          <c:yVal>
            <c:numRef>
              <c:f>Sheet1!$E$20:$E$27</c:f>
              <c:numCache>
                <c:formatCode>General</c:formatCode>
                <c:ptCount val="8"/>
                <c:pt idx="0">
                  <c:v>59</c:v>
                </c:pt>
                <c:pt idx="1">
                  <c:v>52.88</c:v>
                </c:pt>
                <c:pt idx="2">
                  <c:v>127</c:v>
                </c:pt>
                <c:pt idx="3">
                  <c:v>747.7</c:v>
                </c:pt>
                <c:pt idx="4">
                  <c:v>498</c:v>
                </c:pt>
                <c:pt idx="5">
                  <c:v>398.45</c:v>
                </c:pt>
                <c:pt idx="6">
                  <c:v>217</c:v>
                </c:pt>
                <c:pt idx="7">
                  <c:v>135.80000000000001</c:v>
                </c:pt>
              </c:numCache>
            </c:numRef>
          </c:yVal>
          <c:smooth val="0"/>
        </c:ser>
        <c:ser>
          <c:idx val="3"/>
          <c:order val="3"/>
          <c:spPr>
            <a:ln w="34925">
              <a:solidFill>
                <a:schemeClr val="tx1"/>
              </a:solidFill>
              <a:prstDash val="dash"/>
            </a:ln>
          </c:spPr>
          <c:marker>
            <c:symbol val="none"/>
          </c:marker>
          <c:xVal>
            <c:numRef>
              <c:f>Sheet1!$T$26:$T$27</c:f>
              <c:numCache>
                <c:formatCode>General</c:formatCode>
                <c:ptCount val="2"/>
                <c:pt idx="0">
                  <c:v>22</c:v>
                </c:pt>
                <c:pt idx="1">
                  <c:v>22</c:v>
                </c:pt>
              </c:numCache>
            </c:numRef>
          </c:xVal>
          <c:yVal>
            <c:numRef>
              <c:f>Sheet1!$U$26:$U$27</c:f>
              <c:numCache>
                <c:formatCode>General</c:formatCode>
                <c:ptCount val="2"/>
                <c:pt idx="0">
                  <c:v>10</c:v>
                </c:pt>
                <c:pt idx="1">
                  <c:v>1000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9031296"/>
        <c:axId val="119033216"/>
      </c:scatterChart>
      <c:valAx>
        <c:axId val="119031296"/>
        <c:scaling>
          <c:logBase val="10"/>
          <c:orientation val="minMax"/>
          <c:max val="120"/>
          <c:min val="10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Superficial velocity (ft/day)</a:t>
                </a:r>
              </a:p>
            </c:rich>
          </c:tx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9033216"/>
        <c:crossesAt val="1"/>
        <c:crossBetween val="midCat"/>
        <c:majorUnit val="10"/>
        <c:minorUnit val="10"/>
      </c:valAx>
      <c:valAx>
        <c:axId val="119033216"/>
        <c:scaling>
          <c:logBase val="10"/>
          <c:orientation val="minMax"/>
          <c:min val="1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Apparent viscosity (cP)</a:t>
                </a:r>
              </a:p>
              <a:p>
                <a:pPr>
                  <a:defRPr sz="1400"/>
                </a:pPr>
                <a:endParaRPr lang="en-US" sz="1400" dirty="0"/>
              </a:p>
            </c:rich>
          </c:tx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9031296"/>
        <c:crossesAt val="1"/>
        <c:crossBetween val="midCat"/>
        <c:majorUnit val="10"/>
        <c:min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200240594925634"/>
          <c:y val="5.5933087866571717E-2"/>
          <c:w val="0.81742825896762872"/>
          <c:h val="0.73490827020169902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10"/>
          </c:marker>
          <c:trendline>
            <c:trendlineType val="power"/>
            <c:dispRSqr val="1"/>
            <c:dispEq val="1"/>
            <c:trendlineLbl>
              <c:layout>
                <c:manualLayout>
                  <c:x val="-0.10501846991348304"/>
                  <c:y val="4.8469684794153207E-2"/>
                </c:manualLayout>
              </c:layout>
              <c:numFmt formatCode="General" sourceLinked="0"/>
              <c:txPr>
                <a:bodyPr/>
                <a:lstStyle/>
                <a:p>
                  <a:pPr>
                    <a:defRPr sz="1400" b="1"/>
                  </a:pPr>
                  <a:endParaRPr lang="en-US"/>
                </a:p>
              </c:txPr>
            </c:trendlineLbl>
          </c:trendline>
          <c:xVal>
            <c:numRef>
              <c:f>'deborah number'!$F$4:$F$9</c:f>
              <c:numCache>
                <c:formatCode>General</c:formatCode>
                <c:ptCount val="6"/>
                <c:pt idx="0">
                  <c:v>0.27928204729209238</c:v>
                </c:pt>
                <c:pt idx="1">
                  <c:v>2.7928204729209243E-2</c:v>
                </c:pt>
                <c:pt idx="2">
                  <c:v>1.3964102364604623E-2</c:v>
                </c:pt>
                <c:pt idx="3">
                  <c:v>5.585640945841853E-3</c:v>
                </c:pt>
                <c:pt idx="4">
                  <c:v>2.7928204729209248E-3</c:v>
                </c:pt>
                <c:pt idx="5">
                  <c:v>1.3964102364604624E-3</c:v>
                </c:pt>
              </c:numCache>
            </c:numRef>
          </c:xVal>
          <c:yVal>
            <c:numRef>
              <c:f>'deborah number'!$G$4:$G$9</c:f>
              <c:numCache>
                <c:formatCode>General</c:formatCode>
                <c:ptCount val="6"/>
                <c:pt idx="0">
                  <c:v>4.1599999999999975</c:v>
                </c:pt>
                <c:pt idx="1">
                  <c:v>6.51</c:v>
                </c:pt>
                <c:pt idx="2">
                  <c:v>7.8</c:v>
                </c:pt>
                <c:pt idx="3">
                  <c:v>10.3</c:v>
                </c:pt>
                <c:pt idx="4">
                  <c:v>12.9</c:v>
                </c:pt>
                <c:pt idx="5">
                  <c:v>16.7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8495488"/>
        <c:axId val="118497664"/>
      </c:scatterChart>
      <c:valAx>
        <c:axId val="118495488"/>
        <c:scaling>
          <c:logBase val="10"/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Deborah number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497664"/>
        <c:crossesAt val="1.0000000000000005E-2"/>
        <c:crossBetween val="midCat"/>
      </c:valAx>
      <c:valAx>
        <c:axId val="118497664"/>
        <c:scaling>
          <c:logBase val="10"/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Apparent viscosity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495488"/>
        <c:crossesAt val="1.0000000000000009E-3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A30FSV!$P$1479:$P$1960</c:f>
              <c:numCache>
                <c:formatCode>General</c:formatCode>
                <c:ptCount val="482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</c:numCache>
            </c:numRef>
          </c:xVal>
          <c:yVal>
            <c:numRef>
              <c:f>A30FSV!$G$1479:$G$1960</c:f>
              <c:numCache>
                <c:formatCode>General</c:formatCode>
                <c:ptCount val="482"/>
                <c:pt idx="0">
                  <c:v>1.4699999999999982</c:v>
                </c:pt>
                <c:pt idx="1">
                  <c:v>0.58999999999999986</c:v>
                </c:pt>
                <c:pt idx="2">
                  <c:v>1.1200000000000001</c:v>
                </c:pt>
                <c:pt idx="3">
                  <c:v>1.83</c:v>
                </c:pt>
                <c:pt idx="4">
                  <c:v>2.2599999999999998</c:v>
                </c:pt>
                <c:pt idx="5">
                  <c:v>2.4199999999999977</c:v>
                </c:pt>
                <c:pt idx="6">
                  <c:v>3.02</c:v>
                </c:pt>
                <c:pt idx="7">
                  <c:v>3.36</c:v>
                </c:pt>
                <c:pt idx="8">
                  <c:v>3.4699999999999998</c:v>
                </c:pt>
                <c:pt idx="9">
                  <c:v>3.73</c:v>
                </c:pt>
                <c:pt idx="10">
                  <c:v>4.07</c:v>
                </c:pt>
                <c:pt idx="11">
                  <c:v>4.7200000000000006</c:v>
                </c:pt>
                <c:pt idx="12">
                  <c:v>5.0199999999999996</c:v>
                </c:pt>
                <c:pt idx="13">
                  <c:v>5.4300000000000024</c:v>
                </c:pt>
                <c:pt idx="14">
                  <c:v>5.58</c:v>
                </c:pt>
                <c:pt idx="15">
                  <c:v>5.8100000000000005</c:v>
                </c:pt>
                <c:pt idx="16">
                  <c:v>5.84</c:v>
                </c:pt>
                <c:pt idx="17">
                  <c:v>6.23</c:v>
                </c:pt>
                <c:pt idx="18">
                  <c:v>6.6499999999999995</c:v>
                </c:pt>
                <c:pt idx="19">
                  <c:v>7</c:v>
                </c:pt>
                <c:pt idx="20">
                  <c:v>7</c:v>
                </c:pt>
                <c:pt idx="21">
                  <c:v>7.2800000000000011</c:v>
                </c:pt>
                <c:pt idx="22">
                  <c:v>7.6199999999999974</c:v>
                </c:pt>
                <c:pt idx="23">
                  <c:v>7.8199999999999985</c:v>
                </c:pt>
                <c:pt idx="24">
                  <c:v>8.25</c:v>
                </c:pt>
                <c:pt idx="25">
                  <c:v>8.0300000000000011</c:v>
                </c:pt>
                <c:pt idx="26">
                  <c:v>8.7800000000000011</c:v>
                </c:pt>
                <c:pt idx="27">
                  <c:v>9.2000000000000011</c:v>
                </c:pt>
                <c:pt idx="28">
                  <c:v>8.7900000000000009</c:v>
                </c:pt>
                <c:pt idx="29">
                  <c:v>9.34</c:v>
                </c:pt>
                <c:pt idx="30">
                  <c:v>9.3700000000000028</c:v>
                </c:pt>
                <c:pt idx="31">
                  <c:v>9.7800000000000011</c:v>
                </c:pt>
                <c:pt idx="32">
                  <c:v>10.25</c:v>
                </c:pt>
                <c:pt idx="33">
                  <c:v>9.9500000000000028</c:v>
                </c:pt>
                <c:pt idx="34">
                  <c:v>10.4</c:v>
                </c:pt>
                <c:pt idx="35">
                  <c:v>10.59</c:v>
                </c:pt>
                <c:pt idx="36">
                  <c:v>10.94</c:v>
                </c:pt>
                <c:pt idx="37">
                  <c:v>10.98</c:v>
                </c:pt>
                <c:pt idx="38">
                  <c:v>11.43</c:v>
                </c:pt>
                <c:pt idx="39">
                  <c:v>11.780000000000001</c:v>
                </c:pt>
                <c:pt idx="40">
                  <c:v>11.67</c:v>
                </c:pt>
                <c:pt idx="41">
                  <c:v>11.84</c:v>
                </c:pt>
                <c:pt idx="42">
                  <c:v>11.950000000000006</c:v>
                </c:pt>
                <c:pt idx="43">
                  <c:v>12.14</c:v>
                </c:pt>
                <c:pt idx="44">
                  <c:v>12.38</c:v>
                </c:pt>
                <c:pt idx="45">
                  <c:v>12.64</c:v>
                </c:pt>
                <c:pt idx="46">
                  <c:v>12.620000000000001</c:v>
                </c:pt>
                <c:pt idx="47">
                  <c:v>13.15</c:v>
                </c:pt>
                <c:pt idx="48">
                  <c:v>13.09</c:v>
                </c:pt>
                <c:pt idx="49">
                  <c:v>13.370000000000006</c:v>
                </c:pt>
                <c:pt idx="50">
                  <c:v>13.33</c:v>
                </c:pt>
                <c:pt idx="51">
                  <c:v>13.52</c:v>
                </c:pt>
                <c:pt idx="52">
                  <c:v>13.950000000000006</c:v>
                </c:pt>
                <c:pt idx="53">
                  <c:v>14.06</c:v>
                </c:pt>
                <c:pt idx="54">
                  <c:v>14.25</c:v>
                </c:pt>
                <c:pt idx="55">
                  <c:v>14.53</c:v>
                </c:pt>
                <c:pt idx="56">
                  <c:v>14.570000000000002</c:v>
                </c:pt>
                <c:pt idx="57">
                  <c:v>14.729999999999999</c:v>
                </c:pt>
                <c:pt idx="58">
                  <c:v>14.450000000000006</c:v>
                </c:pt>
                <c:pt idx="59">
                  <c:v>14.850000000000007</c:v>
                </c:pt>
                <c:pt idx="60">
                  <c:v>15.090000000000002</c:v>
                </c:pt>
                <c:pt idx="61">
                  <c:v>15.390000000000002</c:v>
                </c:pt>
                <c:pt idx="62">
                  <c:v>15.42</c:v>
                </c:pt>
                <c:pt idx="63">
                  <c:v>15.520000000000001</c:v>
                </c:pt>
                <c:pt idx="64">
                  <c:v>16.059999999999999</c:v>
                </c:pt>
                <c:pt idx="65">
                  <c:v>15.610000000000001</c:v>
                </c:pt>
                <c:pt idx="66">
                  <c:v>15.850000000000007</c:v>
                </c:pt>
                <c:pt idx="67">
                  <c:v>16.02</c:v>
                </c:pt>
                <c:pt idx="68">
                  <c:v>15.950000000000006</c:v>
                </c:pt>
                <c:pt idx="69">
                  <c:v>16.36</c:v>
                </c:pt>
                <c:pt idx="70">
                  <c:v>16.43</c:v>
                </c:pt>
                <c:pt idx="71">
                  <c:v>16.489999999999977</c:v>
                </c:pt>
                <c:pt idx="72">
                  <c:v>16.559999999999999</c:v>
                </c:pt>
                <c:pt idx="73">
                  <c:v>16.97</c:v>
                </c:pt>
                <c:pt idx="74">
                  <c:v>16.959999999999987</c:v>
                </c:pt>
                <c:pt idx="75">
                  <c:v>17.419999999999987</c:v>
                </c:pt>
                <c:pt idx="76">
                  <c:v>17.549999999999986</c:v>
                </c:pt>
                <c:pt idx="77">
                  <c:v>17.18</c:v>
                </c:pt>
                <c:pt idx="78">
                  <c:v>17.52</c:v>
                </c:pt>
                <c:pt idx="79">
                  <c:v>17.399999999999999</c:v>
                </c:pt>
                <c:pt idx="80">
                  <c:v>17.57</c:v>
                </c:pt>
                <c:pt idx="81">
                  <c:v>17.979999999999986</c:v>
                </c:pt>
                <c:pt idx="82">
                  <c:v>18.099999999999987</c:v>
                </c:pt>
                <c:pt idx="83">
                  <c:v>18.02</c:v>
                </c:pt>
                <c:pt idx="84">
                  <c:v>18.169999999999987</c:v>
                </c:pt>
                <c:pt idx="85">
                  <c:v>18.529999999999987</c:v>
                </c:pt>
                <c:pt idx="86">
                  <c:v>18.38</c:v>
                </c:pt>
                <c:pt idx="87">
                  <c:v>18.82</c:v>
                </c:pt>
                <c:pt idx="88">
                  <c:v>18.66</c:v>
                </c:pt>
                <c:pt idx="89">
                  <c:v>18.82</c:v>
                </c:pt>
                <c:pt idx="90">
                  <c:v>19.22</c:v>
                </c:pt>
                <c:pt idx="91">
                  <c:v>19.009999999999987</c:v>
                </c:pt>
                <c:pt idx="92">
                  <c:v>19.479999999999986</c:v>
                </c:pt>
                <c:pt idx="93">
                  <c:v>19.25</c:v>
                </c:pt>
                <c:pt idx="94">
                  <c:v>19.439999999999987</c:v>
                </c:pt>
                <c:pt idx="95">
                  <c:v>19.779999999999987</c:v>
                </c:pt>
                <c:pt idx="96">
                  <c:v>19.799999999999986</c:v>
                </c:pt>
                <c:pt idx="97">
                  <c:v>19.610000000000014</c:v>
                </c:pt>
                <c:pt idx="98">
                  <c:v>20.02</c:v>
                </c:pt>
                <c:pt idx="99">
                  <c:v>19.849999999999987</c:v>
                </c:pt>
                <c:pt idx="100">
                  <c:v>19.979999999999986</c:v>
                </c:pt>
                <c:pt idx="101">
                  <c:v>20.389999999999986</c:v>
                </c:pt>
                <c:pt idx="102">
                  <c:v>20.56</c:v>
                </c:pt>
                <c:pt idx="103">
                  <c:v>20.56</c:v>
                </c:pt>
                <c:pt idx="104">
                  <c:v>20.709999999999987</c:v>
                </c:pt>
                <c:pt idx="105">
                  <c:v>20.669999999999987</c:v>
                </c:pt>
                <c:pt idx="106">
                  <c:v>21.119999999999997</c:v>
                </c:pt>
                <c:pt idx="107">
                  <c:v>21.419999999999987</c:v>
                </c:pt>
                <c:pt idx="108">
                  <c:v>20.99</c:v>
                </c:pt>
                <c:pt idx="109">
                  <c:v>21.439999999999987</c:v>
                </c:pt>
                <c:pt idx="110">
                  <c:v>20.99</c:v>
                </c:pt>
                <c:pt idx="111">
                  <c:v>21.36</c:v>
                </c:pt>
                <c:pt idx="112">
                  <c:v>21.229999999999986</c:v>
                </c:pt>
                <c:pt idx="113">
                  <c:v>21.310000000000013</c:v>
                </c:pt>
                <c:pt idx="114">
                  <c:v>21.74</c:v>
                </c:pt>
                <c:pt idx="115">
                  <c:v>22.189999999999987</c:v>
                </c:pt>
                <c:pt idx="116">
                  <c:v>22.299999999999986</c:v>
                </c:pt>
                <c:pt idx="117">
                  <c:v>23.119999999999997</c:v>
                </c:pt>
                <c:pt idx="118">
                  <c:v>22.24</c:v>
                </c:pt>
                <c:pt idx="119">
                  <c:v>22.169999999999987</c:v>
                </c:pt>
                <c:pt idx="120">
                  <c:v>22.56</c:v>
                </c:pt>
                <c:pt idx="121">
                  <c:v>22.32</c:v>
                </c:pt>
                <c:pt idx="122">
                  <c:v>22.56</c:v>
                </c:pt>
                <c:pt idx="123">
                  <c:v>23.08</c:v>
                </c:pt>
                <c:pt idx="124">
                  <c:v>22.619999999999997</c:v>
                </c:pt>
                <c:pt idx="125">
                  <c:v>23.029999999999987</c:v>
                </c:pt>
                <c:pt idx="126">
                  <c:v>23.330000000000005</c:v>
                </c:pt>
                <c:pt idx="127">
                  <c:v>23.310000000000013</c:v>
                </c:pt>
                <c:pt idx="128">
                  <c:v>23.27</c:v>
                </c:pt>
                <c:pt idx="129">
                  <c:v>23.330000000000005</c:v>
                </c:pt>
                <c:pt idx="130">
                  <c:v>23.529999999999987</c:v>
                </c:pt>
                <c:pt idx="131">
                  <c:v>23.869999999999987</c:v>
                </c:pt>
                <c:pt idx="132">
                  <c:v>24.02</c:v>
                </c:pt>
                <c:pt idx="133">
                  <c:v>24</c:v>
                </c:pt>
                <c:pt idx="134">
                  <c:v>23.79</c:v>
                </c:pt>
                <c:pt idx="135">
                  <c:v>23.979999999999986</c:v>
                </c:pt>
                <c:pt idx="136">
                  <c:v>24.330000000000005</c:v>
                </c:pt>
                <c:pt idx="137">
                  <c:v>24.049999999999986</c:v>
                </c:pt>
                <c:pt idx="138">
                  <c:v>24.689999999999987</c:v>
                </c:pt>
                <c:pt idx="139">
                  <c:v>24.279999999999987</c:v>
                </c:pt>
                <c:pt idx="140">
                  <c:v>24.22</c:v>
                </c:pt>
                <c:pt idx="141">
                  <c:v>24.22</c:v>
                </c:pt>
                <c:pt idx="142">
                  <c:v>24.349999999999987</c:v>
                </c:pt>
                <c:pt idx="143">
                  <c:v>24.799999999999986</c:v>
                </c:pt>
                <c:pt idx="144">
                  <c:v>24.689999999999987</c:v>
                </c:pt>
                <c:pt idx="145">
                  <c:v>24.479999999999986</c:v>
                </c:pt>
                <c:pt idx="146">
                  <c:v>25.88</c:v>
                </c:pt>
                <c:pt idx="147">
                  <c:v>24.95</c:v>
                </c:pt>
                <c:pt idx="148">
                  <c:v>24.86</c:v>
                </c:pt>
                <c:pt idx="149">
                  <c:v>25.06</c:v>
                </c:pt>
                <c:pt idx="150">
                  <c:v>25.209999999999987</c:v>
                </c:pt>
                <c:pt idx="151">
                  <c:v>25.919999999999987</c:v>
                </c:pt>
                <c:pt idx="152">
                  <c:v>25.59</c:v>
                </c:pt>
                <c:pt idx="153">
                  <c:v>25.529999999999987</c:v>
                </c:pt>
                <c:pt idx="154">
                  <c:v>26.330000000000005</c:v>
                </c:pt>
                <c:pt idx="155">
                  <c:v>25.729999999999986</c:v>
                </c:pt>
                <c:pt idx="156">
                  <c:v>25.7</c:v>
                </c:pt>
                <c:pt idx="157">
                  <c:v>25.729999999999986</c:v>
                </c:pt>
                <c:pt idx="158">
                  <c:v>26.110000000000014</c:v>
                </c:pt>
                <c:pt idx="159">
                  <c:v>26.110000000000014</c:v>
                </c:pt>
                <c:pt idx="160">
                  <c:v>26.18</c:v>
                </c:pt>
                <c:pt idx="161">
                  <c:v>26.09</c:v>
                </c:pt>
                <c:pt idx="162">
                  <c:v>26.669999999999987</c:v>
                </c:pt>
                <c:pt idx="163">
                  <c:v>26.58</c:v>
                </c:pt>
                <c:pt idx="164">
                  <c:v>26.130000000000013</c:v>
                </c:pt>
                <c:pt idx="165">
                  <c:v>26.74</c:v>
                </c:pt>
                <c:pt idx="166">
                  <c:v>26.2</c:v>
                </c:pt>
                <c:pt idx="167">
                  <c:v>26.84</c:v>
                </c:pt>
                <c:pt idx="168">
                  <c:v>26.86</c:v>
                </c:pt>
                <c:pt idx="169">
                  <c:v>27.7</c:v>
                </c:pt>
                <c:pt idx="170">
                  <c:v>26.59</c:v>
                </c:pt>
                <c:pt idx="171">
                  <c:v>26.650000000000013</c:v>
                </c:pt>
                <c:pt idx="172">
                  <c:v>27.299999999999986</c:v>
                </c:pt>
                <c:pt idx="173">
                  <c:v>26.97</c:v>
                </c:pt>
                <c:pt idx="174">
                  <c:v>27.299999999999986</c:v>
                </c:pt>
                <c:pt idx="175">
                  <c:v>26.97</c:v>
                </c:pt>
                <c:pt idx="176">
                  <c:v>27.299999999999986</c:v>
                </c:pt>
                <c:pt idx="177">
                  <c:v>27.32</c:v>
                </c:pt>
                <c:pt idx="178">
                  <c:v>27.77</c:v>
                </c:pt>
                <c:pt idx="179">
                  <c:v>27.810000000000013</c:v>
                </c:pt>
                <c:pt idx="180">
                  <c:v>27.79</c:v>
                </c:pt>
                <c:pt idx="181">
                  <c:v>27.4</c:v>
                </c:pt>
                <c:pt idx="182">
                  <c:v>28.009999999999987</c:v>
                </c:pt>
                <c:pt idx="183">
                  <c:v>28.16</c:v>
                </c:pt>
                <c:pt idx="184">
                  <c:v>27.77</c:v>
                </c:pt>
                <c:pt idx="185">
                  <c:v>28.24</c:v>
                </c:pt>
                <c:pt idx="186">
                  <c:v>27.86</c:v>
                </c:pt>
                <c:pt idx="187">
                  <c:v>27.99</c:v>
                </c:pt>
                <c:pt idx="188">
                  <c:v>28.5</c:v>
                </c:pt>
                <c:pt idx="189">
                  <c:v>28.59</c:v>
                </c:pt>
                <c:pt idx="190">
                  <c:v>28.18</c:v>
                </c:pt>
                <c:pt idx="191">
                  <c:v>28.41</c:v>
                </c:pt>
                <c:pt idx="192">
                  <c:v>28.57</c:v>
                </c:pt>
                <c:pt idx="193">
                  <c:v>28.669999999999987</c:v>
                </c:pt>
                <c:pt idx="194">
                  <c:v>28.7</c:v>
                </c:pt>
                <c:pt idx="195">
                  <c:v>29.119999999999997</c:v>
                </c:pt>
                <c:pt idx="196">
                  <c:v>28.82</c:v>
                </c:pt>
                <c:pt idx="197">
                  <c:v>29.08</c:v>
                </c:pt>
                <c:pt idx="198">
                  <c:v>28.93</c:v>
                </c:pt>
                <c:pt idx="199">
                  <c:v>29.259999999999987</c:v>
                </c:pt>
                <c:pt idx="200">
                  <c:v>29.099999999999987</c:v>
                </c:pt>
                <c:pt idx="201">
                  <c:v>29.619999999999997</c:v>
                </c:pt>
                <c:pt idx="202">
                  <c:v>29.209999999999987</c:v>
                </c:pt>
                <c:pt idx="203">
                  <c:v>29.729999999999986</c:v>
                </c:pt>
                <c:pt idx="204">
                  <c:v>29.58</c:v>
                </c:pt>
                <c:pt idx="205">
                  <c:v>29.79</c:v>
                </c:pt>
                <c:pt idx="206">
                  <c:v>29.68</c:v>
                </c:pt>
                <c:pt idx="207">
                  <c:v>29.729999999999986</c:v>
                </c:pt>
                <c:pt idx="208">
                  <c:v>29.9</c:v>
                </c:pt>
                <c:pt idx="209">
                  <c:v>30.09</c:v>
                </c:pt>
                <c:pt idx="210">
                  <c:v>29.58</c:v>
                </c:pt>
                <c:pt idx="211">
                  <c:v>30.310000000000013</c:v>
                </c:pt>
                <c:pt idx="212">
                  <c:v>30.22</c:v>
                </c:pt>
                <c:pt idx="213">
                  <c:v>30.2</c:v>
                </c:pt>
                <c:pt idx="214">
                  <c:v>30.009999999999987</c:v>
                </c:pt>
                <c:pt idx="215">
                  <c:v>30.439999999999987</c:v>
                </c:pt>
                <c:pt idx="216">
                  <c:v>30.09</c:v>
                </c:pt>
                <c:pt idx="217">
                  <c:v>30.18</c:v>
                </c:pt>
                <c:pt idx="218">
                  <c:v>30.29</c:v>
                </c:pt>
                <c:pt idx="219">
                  <c:v>30.25</c:v>
                </c:pt>
                <c:pt idx="220">
                  <c:v>30.16</c:v>
                </c:pt>
                <c:pt idx="221">
                  <c:v>30.589999999999989</c:v>
                </c:pt>
                <c:pt idx="222">
                  <c:v>31.259999999999987</c:v>
                </c:pt>
                <c:pt idx="223">
                  <c:v>31.129999999999992</c:v>
                </c:pt>
                <c:pt idx="224">
                  <c:v>30.93</c:v>
                </c:pt>
                <c:pt idx="225">
                  <c:v>30.67</c:v>
                </c:pt>
                <c:pt idx="226">
                  <c:v>30.85</c:v>
                </c:pt>
                <c:pt idx="227">
                  <c:v>31.04</c:v>
                </c:pt>
                <c:pt idx="228">
                  <c:v>31.08</c:v>
                </c:pt>
                <c:pt idx="229">
                  <c:v>31.240000000000002</c:v>
                </c:pt>
                <c:pt idx="230">
                  <c:v>31.21</c:v>
                </c:pt>
                <c:pt idx="231">
                  <c:v>31.259999999999987</c:v>
                </c:pt>
                <c:pt idx="232">
                  <c:v>31.509999999999987</c:v>
                </c:pt>
                <c:pt idx="233">
                  <c:v>31.949999999999989</c:v>
                </c:pt>
                <c:pt idx="234">
                  <c:v>31.650000000000013</c:v>
                </c:pt>
                <c:pt idx="235">
                  <c:v>31.43</c:v>
                </c:pt>
                <c:pt idx="236">
                  <c:v>31.449999999999989</c:v>
                </c:pt>
                <c:pt idx="237">
                  <c:v>31.919999999999987</c:v>
                </c:pt>
                <c:pt idx="238">
                  <c:v>31.949999999999989</c:v>
                </c:pt>
                <c:pt idx="239">
                  <c:v>30.419999999999987</c:v>
                </c:pt>
                <c:pt idx="240">
                  <c:v>29.88</c:v>
                </c:pt>
                <c:pt idx="241">
                  <c:v>29.25</c:v>
                </c:pt>
                <c:pt idx="242">
                  <c:v>29.06</c:v>
                </c:pt>
                <c:pt idx="243">
                  <c:v>28.52</c:v>
                </c:pt>
                <c:pt idx="244">
                  <c:v>28.459999999999987</c:v>
                </c:pt>
                <c:pt idx="245">
                  <c:v>28.56</c:v>
                </c:pt>
                <c:pt idx="246">
                  <c:v>27.66</c:v>
                </c:pt>
                <c:pt idx="247">
                  <c:v>28.59</c:v>
                </c:pt>
                <c:pt idx="248">
                  <c:v>27.32</c:v>
                </c:pt>
                <c:pt idx="249">
                  <c:v>26.459999999999987</c:v>
                </c:pt>
                <c:pt idx="250">
                  <c:v>28.09</c:v>
                </c:pt>
                <c:pt idx="251">
                  <c:v>28.97</c:v>
                </c:pt>
                <c:pt idx="252">
                  <c:v>30.029999999999987</c:v>
                </c:pt>
                <c:pt idx="253">
                  <c:v>30.16</c:v>
                </c:pt>
                <c:pt idx="254">
                  <c:v>30.049999999999986</c:v>
                </c:pt>
                <c:pt idx="255">
                  <c:v>30.479999999999986</c:v>
                </c:pt>
                <c:pt idx="256">
                  <c:v>30.799999999999986</c:v>
                </c:pt>
                <c:pt idx="257">
                  <c:v>30.589999999999989</c:v>
                </c:pt>
                <c:pt idx="258">
                  <c:v>30.27</c:v>
                </c:pt>
                <c:pt idx="259">
                  <c:v>30.009999999999987</c:v>
                </c:pt>
                <c:pt idx="260">
                  <c:v>30.24</c:v>
                </c:pt>
                <c:pt idx="261">
                  <c:v>30.5</c:v>
                </c:pt>
                <c:pt idx="262">
                  <c:v>31.36</c:v>
                </c:pt>
                <c:pt idx="263">
                  <c:v>31.019999999999996</c:v>
                </c:pt>
                <c:pt idx="264">
                  <c:v>31.39</c:v>
                </c:pt>
                <c:pt idx="265">
                  <c:v>31.08</c:v>
                </c:pt>
                <c:pt idx="266">
                  <c:v>31.650000000000013</c:v>
                </c:pt>
                <c:pt idx="267">
                  <c:v>31.67</c:v>
                </c:pt>
                <c:pt idx="268">
                  <c:v>31.839999999999996</c:v>
                </c:pt>
                <c:pt idx="269">
                  <c:v>32.090000000000003</c:v>
                </c:pt>
                <c:pt idx="270">
                  <c:v>32.07</c:v>
                </c:pt>
                <c:pt idx="271">
                  <c:v>32.35</c:v>
                </c:pt>
                <c:pt idx="272">
                  <c:v>32.590000000000003</c:v>
                </c:pt>
                <c:pt idx="273">
                  <c:v>32.61</c:v>
                </c:pt>
                <c:pt idx="274">
                  <c:v>33.190000000000012</c:v>
                </c:pt>
                <c:pt idx="275">
                  <c:v>33.090000000000003</c:v>
                </c:pt>
                <c:pt idx="276">
                  <c:v>32.910000000000004</c:v>
                </c:pt>
                <c:pt idx="277">
                  <c:v>34.14</c:v>
                </c:pt>
                <c:pt idx="278">
                  <c:v>33.65</c:v>
                </c:pt>
                <c:pt idx="279">
                  <c:v>33.49</c:v>
                </c:pt>
                <c:pt idx="280">
                  <c:v>33.56</c:v>
                </c:pt>
                <c:pt idx="281">
                  <c:v>33.58</c:v>
                </c:pt>
                <c:pt idx="282">
                  <c:v>33.6</c:v>
                </c:pt>
                <c:pt idx="283">
                  <c:v>33.800000000000004</c:v>
                </c:pt>
                <c:pt idx="284">
                  <c:v>34.20000000000001</c:v>
                </c:pt>
                <c:pt idx="285">
                  <c:v>33.92</c:v>
                </c:pt>
                <c:pt idx="286">
                  <c:v>33.730000000000011</c:v>
                </c:pt>
                <c:pt idx="287">
                  <c:v>34.44</c:v>
                </c:pt>
                <c:pt idx="288">
                  <c:v>34.309999999999995</c:v>
                </c:pt>
                <c:pt idx="289">
                  <c:v>34.20000000000001</c:v>
                </c:pt>
                <c:pt idx="290">
                  <c:v>34.33</c:v>
                </c:pt>
                <c:pt idx="291">
                  <c:v>34.57</c:v>
                </c:pt>
                <c:pt idx="292">
                  <c:v>34.46</c:v>
                </c:pt>
                <c:pt idx="293">
                  <c:v>34.590000000000003</c:v>
                </c:pt>
                <c:pt idx="294">
                  <c:v>34.790000000000013</c:v>
                </c:pt>
                <c:pt idx="295">
                  <c:v>34.49</c:v>
                </c:pt>
                <c:pt idx="296">
                  <c:v>35</c:v>
                </c:pt>
                <c:pt idx="297">
                  <c:v>35.04</c:v>
                </c:pt>
                <c:pt idx="298">
                  <c:v>35.260000000000012</c:v>
                </c:pt>
                <c:pt idx="299">
                  <c:v>35.449999999999996</c:v>
                </c:pt>
                <c:pt idx="300">
                  <c:v>35.520000000000003</c:v>
                </c:pt>
                <c:pt idx="301">
                  <c:v>35.090000000000003</c:v>
                </c:pt>
                <c:pt idx="302">
                  <c:v>35.449999999999996</c:v>
                </c:pt>
                <c:pt idx="303">
                  <c:v>35.5</c:v>
                </c:pt>
                <c:pt idx="304">
                  <c:v>35.370000000000005</c:v>
                </c:pt>
                <c:pt idx="305">
                  <c:v>35.71</c:v>
                </c:pt>
                <c:pt idx="306">
                  <c:v>35.06</c:v>
                </c:pt>
                <c:pt idx="307">
                  <c:v>35.800000000000004</c:v>
                </c:pt>
                <c:pt idx="308">
                  <c:v>35.6</c:v>
                </c:pt>
                <c:pt idx="309">
                  <c:v>35.839999999999996</c:v>
                </c:pt>
                <c:pt idx="310">
                  <c:v>36.25</c:v>
                </c:pt>
                <c:pt idx="311">
                  <c:v>35.97</c:v>
                </c:pt>
                <c:pt idx="312">
                  <c:v>36.190000000000012</c:v>
                </c:pt>
                <c:pt idx="313">
                  <c:v>35.879999999999995</c:v>
                </c:pt>
                <c:pt idx="314">
                  <c:v>36.309999999999995</c:v>
                </c:pt>
                <c:pt idx="315">
                  <c:v>36.27000000000001</c:v>
                </c:pt>
                <c:pt idx="316">
                  <c:v>35.93</c:v>
                </c:pt>
                <c:pt idx="317">
                  <c:v>37.20000000000001</c:v>
                </c:pt>
                <c:pt idx="318">
                  <c:v>36.4</c:v>
                </c:pt>
                <c:pt idx="319">
                  <c:v>36.050000000000004</c:v>
                </c:pt>
                <c:pt idx="320">
                  <c:v>36.550000000000004</c:v>
                </c:pt>
                <c:pt idx="321">
                  <c:v>36.809999999999995</c:v>
                </c:pt>
                <c:pt idx="322">
                  <c:v>36.44</c:v>
                </c:pt>
                <c:pt idx="323">
                  <c:v>36.9</c:v>
                </c:pt>
                <c:pt idx="324">
                  <c:v>36.74</c:v>
                </c:pt>
                <c:pt idx="325">
                  <c:v>36.809999999999995</c:v>
                </c:pt>
                <c:pt idx="326">
                  <c:v>36.790000000000013</c:v>
                </c:pt>
                <c:pt idx="327">
                  <c:v>36.9</c:v>
                </c:pt>
                <c:pt idx="328">
                  <c:v>37.020000000000003</c:v>
                </c:pt>
                <c:pt idx="329">
                  <c:v>37.13000000000001</c:v>
                </c:pt>
                <c:pt idx="330">
                  <c:v>37.18</c:v>
                </c:pt>
                <c:pt idx="331">
                  <c:v>37.86</c:v>
                </c:pt>
                <c:pt idx="332">
                  <c:v>37.11</c:v>
                </c:pt>
                <c:pt idx="333">
                  <c:v>37.32</c:v>
                </c:pt>
                <c:pt idx="334">
                  <c:v>37.410000000000004</c:v>
                </c:pt>
                <c:pt idx="335">
                  <c:v>37.86</c:v>
                </c:pt>
                <c:pt idx="336">
                  <c:v>38.1</c:v>
                </c:pt>
                <c:pt idx="337">
                  <c:v>37.89</c:v>
                </c:pt>
                <c:pt idx="338">
                  <c:v>38.21</c:v>
                </c:pt>
                <c:pt idx="339">
                  <c:v>38.06</c:v>
                </c:pt>
                <c:pt idx="340">
                  <c:v>37.760000000000012</c:v>
                </c:pt>
                <c:pt idx="341">
                  <c:v>37.480000000000004</c:v>
                </c:pt>
                <c:pt idx="342">
                  <c:v>37.949999999999996</c:v>
                </c:pt>
                <c:pt idx="343">
                  <c:v>38.25</c:v>
                </c:pt>
                <c:pt idx="344">
                  <c:v>38.01</c:v>
                </c:pt>
                <c:pt idx="345">
                  <c:v>38.27000000000001</c:v>
                </c:pt>
                <c:pt idx="346">
                  <c:v>38.64</c:v>
                </c:pt>
                <c:pt idx="347">
                  <c:v>38.96</c:v>
                </c:pt>
                <c:pt idx="348">
                  <c:v>38.550000000000004</c:v>
                </c:pt>
                <c:pt idx="349">
                  <c:v>38.590000000000003</c:v>
                </c:pt>
                <c:pt idx="350">
                  <c:v>38.660000000000011</c:v>
                </c:pt>
                <c:pt idx="351">
                  <c:v>38.53</c:v>
                </c:pt>
                <c:pt idx="352">
                  <c:v>39.58</c:v>
                </c:pt>
                <c:pt idx="353">
                  <c:v>38.870000000000005</c:v>
                </c:pt>
                <c:pt idx="354">
                  <c:v>38.96</c:v>
                </c:pt>
                <c:pt idx="355">
                  <c:v>39.54</c:v>
                </c:pt>
                <c:pt idx="356">
                  <c:v>38.68</c:v>
                </c:pt>
                <c:pt idx="357">
                  <c:v>39.28</c:v>
                </c:pt>
                <c:pt idx="358">
                  <c:v>39.11</c:v>
                </c:pt>
                <c:pt idx="359">
                  <c:v>39.18</c:v>
                </c:pt>
                <c:pt idx="360">
                  <c:v>38.9</c:v>
                </c:pt>
                <c:pt idx="361">
                  <c:v>39.18</c:v>
                </c:pt>
                <c:pt idx="362">
                  <c:v>38.92</c:v>
                </c:pt>
                <c:pt idx="363">
                  <c:v>39.44</c:v>
                </c:pt>
                <c:pt idx="364">
                  <c:v>39.67</c:v>
                </c:pt>
                <c:pt idx="365">
                  <c:v>39.24</c:v>
                </c:pt>
                <c:pt idx="366">
                  <c:v>39.44</c:v>
                </c:pt>
                <c:pt idx="367">
                  <c:v>39.35</c:v>
                </c:pt>
                <c:pt idx="368">
                  <c:v>39.690000000000012</c:v>
                </c:pt>
                <c:pt idx="369">
                  <c:v>39.63000000000001</c:v>
                </c:pt>
                <c:pt idx="370">
                  <c:v>40</c:v>
                </c:pt>
                <c:pt idx="371">
                  <c:v>39.71</c:v>
                </c:pt>
                <c:pt idx="372">
                  <c:v>39.870000000000005</c:v>
                </c:pt>
                <c:pt idx="373">
                  <c:v>39.760000000000012</c:v>
                </c:pt>
                <c:pt idx="374">
                  <c:v>40.08</c:v>
                </c:pt>
                <c:pt idx="375">
                  <c:v>40.06</c:v>
                </c:pt>
                <c:pt idx="376">
                  <c:v>40</c:v>
                </c:pt>
                <c:pt idx="377">
                  <c:v>40.339999999999996</c:v>
                </c:pt>
                <c:pt idx="378">
                  <c:v>39.949999999999996</c:v>
                </c:pt>
                <c:pt idx="379">
                  <c:v>39.800000000000004</c:v>
                </c:pt>
                <c:pt idx="380">
                  <c:v>40.43</c:v>
                </c:pt>
                <c:pt idx="381">
                  <c:v>40.51</c:v>
                </c:pt>
                <c:pt idx="382">
                  <c:v>40.64</c:v>
                </c:pt>
                <c:pt idx="383">
                  <c:v>40.28</c:v>
                </c:pt>
                <c:pt idx="384">
                  <c:v>40.4</c:v>
                </c:pt>
                <c:pt idx="385">
                  <c:v>40.53</c:v>
                </c:pt>
                <c:pt idx="386">
                  <c:v>40.879999999999995</c:v>
                </c:pt>
                <c:pt idx="387">
                  <c:v>40.86</c:v>
                </c:pt>
                <c:pt idx="388">
                  <c:v>40.96</c:v>
                </c:pt>
                <c:pt idx="389">
                  <c:v>41.35</c:v>
                </c:pt>
                <c:pt idx="390">
                  <c:v>41.24</c:v>
                </c:pt>
                <c:pt idx="391">
                  <c:v>41.03</c:v>
                </c:pt>
                <c:pt idx="392">
                  <c:v>41.309999999999995</c:v>
                </c:pt>
                <c:pt idx="393">
                  <c:v>41.35</c:v>
                </c:pt>
                <c:pt idx="394">
                  <c:v>41.27000000000001</c:v>
                </c:pt>
                <c:pt idx="395">
                  <c:v>40.85</c:v>
                </c:pt>
                <c:pt idx="396">
                  <c:v>41.09</c:v>
                </c:pt>
                <c:pt idx="397">
                  <c:v>42.43</c:v>
                </c:pt>
                <c:pt idx="398">
                  <c:v>41.07</c:v>
                </c:pt>
                <c:pt idx="399">
                  <c:v>41.11</c:v>
                </c:pt>
                <c:pt idx="400">
                  <c:v>41.220000000000013</c:v>
                </c:pt>
                <c:pt idx="401">
                  <c:v>41.48</c:v>
                </c:pt>
                <c:pt idx="402">
                  <c:v>41.42</c:v>
                </c:pt>
                <c:pt idx="403">
                  <c:v>41.33</c:v>
                </c:pt>
                <c:pt idx="404">
                  <c:v>41.690000000000012</c:v>
                </c:pt>
                <c:pt idx="405">
                  <c:v>41.97</c:v>
                </c:pt>
                <c:pt idx="406">
                  <c:v>42.06</c:v>
                </c:pt>
                <c:pt idx="407">
                  <c:v>41.720000000000013</c:v>
                </c:pt>
                <c:pt idx="408">
                  <c:v>41.949999999999996</c:v>
                </c:pt>
                <c:pt idx="409">
                  <c:v>41.87</c:v>
                </c:pt>
                <c:pt idx="410">
                  <c:v>41.8</c:v>
                </c:pt>
                <c:pt idx="411">
                  <c:v>41.82</c:v>
                </c:pt>
                <c:pt idx="412">
                  <c:v>42.3</c:v>
                </c:pt>
                <c:pt idx="413">
                  <c:v>41.87</c:v>
                </c:pt>
                <c:pt idx="414">
                  <c:v>42.64</c:v>
                </c:pt>
                <c:pt idx="415">
                  <c:v>42.120000000000012</c:v>
                </c:pt>
                <c:pt idx="416">
                  <c:v>42.49</c:v>
                </c:pt>
                <c:pt idx="417">
                  <c:v>42</c:v>
                </c:pt>
                <c:pt idx="418">
                  <c:v>42.28</c:v>
                </c:pt>
                <c:pt idx="419">
                  <c:v>42.02</c:v>
                </c:pt>
                <c:pt idx="420">
                  <c:v>42.71</c:v>
                </c:pt>
                <c:pt idx="421">
                  <c:v>42.449999999999996</c:v>
                </c:pt>
                <c:pt idx="422">
                  <c:v>42.53</c:v>
                </c:pt>
                <c:pt idx="423">
                  <c:v>42.15</c:v>
                </c:pt>
                <c:pt idx="424">
                  <c:v>42.47</c:v>
                </c:pt>
                <c:pt idx="425">
                  <c:v>42.6</c:v>
                </c:pt>
                <c:pt idx="426">
                  <c:v>42.660000000000011</c:v>
                </c:pt>
                <c:pt idx="427">
                  <c:v>43.03</c:v>
                </c:pt>
                <c:pt idx="428">
                  <c:v>42.53</c:v>
                </c:pt>
                <c:pt idx="429">
                  <c:v>42.49</c:v>
                </c:pt>
                <c:pt idx="430">
                  <c:v>42.690000000000012</c:v>
                </c:pt>
                <c:pt idx="431">
                  <c:v>42.809999999999995</c:v>
                </c:pt>
                <c:pt idx="432">
                  <c:v>42.54</c:v>
                </c:pt>
                <c:pt idx="433">
                  <c:v>42.790000000000013</c:v>
                </c:pt>
                <c:pt idx="434">
                  <c:v>42.56</c:v>
                </c:pt>
                <c:pt idx="435">
                  <c:v>42.53</c:v>
                </c:pt>
                <c:pt idx="436">
                  <c:v>42.449999999999996</c:v>
                </c:pt>
                <c:pt idx="437">
                  <c:v>43.4</c:v>
                </c:pt>
                <c:pt idx="438">
                  <c:v>43.70000000000001</c:v>
                </c:pt>
                <c:pt idx="439">
                  <c:v>42.449999999999996</c:v>
                </c:pt>
                <c:pt idx="440">
                  <c:v>42.56</c:v>
                </c:pt>
                <c:pt idx="441">
                  <c:v>43.05</c:v>
                </c:pt>
                <c:pt idx="442">
                  <c:v>42.64</c:v>
                </c:pt>
                <c:pt idx="443">
                  <c:v>43.14</c:v>
                </c:pt>
                <c:pt idx="444">
                  <c:v>43.25</c:v>
                </c:pt>
                <c:pt idx="445">
                  <c:v>43.05</c:v>
                </c:pt>
                <c:pt idx="446">
                  <c:v>43.309999999999995</c:v>
                </c:pt>
                <c:pt idx="447">
                  <c:v>42.92</c:v>
                </c:pt>
                <c:pt idx="448">
                  <c:v>43.01</c:v>
                </c:pt>
                <c:pt idx="449">
                  <c:v>42.690000000000012</c:v>
                </c:pt>
                <c:pt idx="450">
                  <c:v>42.83</c:v>
                </c:pt>
                <c:pt idx="451">
                  <c:v>42.879999999999995</c:v>
                </c:pt>
                <c:pt idx="452">
                  <c:v>42.809999999999995</c:v>
                </c:pt>
                <c:pt idx="453">
                  <c:v>43.290000000000013</c:v>
                </c:pt>
                <c:pt idx="454">
                  <c:v>43.5</c:v>
                </c:pt>
                <c:pt idx="455">
                  <c:v>43.48</c:v>
                </c:pt>
                <c:pt idx="456">
                  <c:v>43.309999999999995</c:v>
                </c:pt>
                <c:pt idx="457">
                  <c:v>43.37</c:v>
                </c:pt>
                <c:pt idx="458">
                  <c:v>43.14</c:v>
                </c:pt>
                <c:pt idx="459">
                  <c:v>43.18</c:v>
                </c:pt>
                <c:pt idx="460">
                  <c:v>43.309999999999995</c:v>
                </c:pt>
                <c:pt idx="461">
                  <c:v>43.309999999999995</c:v>
                </c:pt>
                <c:pt idx="462">
                  <c:v>43.39</c:v>
                </c:pt>
                <c:pt idx="463">
                  <c:v>43.37</c:v>
                </c:pt>
                <c:pt idx="464">
                  <c:v>43.44</c:v>
                </c:pt>
                <c:pt idx="465">
                  <c:v>43.220000000000013</c:v>
                </c:pt>
                <c:pt idx="466">
                  <c:v>43.27000000000001</c:v>
                </c:pt>
                <c:pt idx="467">
                  <c:v>43.27000000000001</c:v>
                </c:pt>
                <c:pt idx="468">
                  <c:v>43.07</c:v>
                </c:pt>
                <c:pt idx="469">
                  <c:v>43.05</c:v>
                </c:pt>
                <c:pt idx="470">
                  <c:v>43.42</c:v>
                </c:pt>
                <c:pt idx="471">
                  <c:v>43.25</c:v>
                </c:pt>
                <c:pt idx="472">
                  <c:v>43.27000000000001</c:v>
                </c:pt>
                <c:pt idx="473">
                  <c:v>43.42</c:v>
                </c:pt>
                <c:pt idx="474">
                  <c:v>43.37</c:v>
                </c:pt>
                <c:pt idx="475">
                  <c:v>43.309999999999995</c:v>
                </c:pt>
                <c:pt idx="476">
                  <c:v>43.07</c:v>
                </c:pt>
                <c:pt idx="477">
                  <c:v>43.220000000000013</c:v>
                </c:pt>
                <c:pt idx="478">
                  <c:v>43.27000000000001</c:v>
                </c:pt>
                <c:pt idx="479">
                  <c:v>43.61</c:v>
                </c:pt>
                <c:pt idx="480">
                  <c:v>43.52</c:v>
                </c:pt>
                <c:pt idx="481">
                  <c:v>42.97</c:v>
                </c:pt>
              </c:numCache>
            </c:numRef>
          </c:yVal>
          <c:smooth val="0"/>
        </c:ser>
        <c:ser>
          <c:idx val="2"/>
          <c:order val="1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A30FSV!$P$1479:$P$1960</c:f>
              <c:numCache>
                <c:formatCode>General</c:formatCode>
                <c:ptCount val="482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</c:numCache>
            </c:numRef>
          </c:xVal>
          <c:yVal>
            <c:numRef>
              <c:f>A30FSV!$H$1479:$H$1960</c:f>
              <c:numCache>
                <c:formatCode>General</c:formatCode>
                <c:ptCount val="482"/>
                <c:pt idx="0">
                  <c:v>0</c:v>
                </c:pt>
                <c:pt idx="1">
                  <c:v>0</c:v>
                </c:pt>
                <c:pt idx="2">
                  <c:v>9.0000000000000024E-2</c:v>
                </c:pt>
                <c:pt idx="3">
                  <c:v>0.1800000000000001</c:v>
                </c:pt>
                <c:pt idx="4">
                  <c:v>0.23000000000000004</c:v>
                </c:pt>
                <c:pt idx="5">
                  <c:v>0.27</c:v>
                </c:pt>
                <c:pt idx="6">
                  <c:v>0.27</c:v>
                </c:pt>
                <c:pt idx="7">
                  <c:v>0.27</c:v>
                </c:pt>
                <c:pt idx="8">
                  <c:v>0.27</c:v>
                </c:pt>
                <c:pt idx="9">
                  <c:v>0.23000000000000004</c:v>
                </c:pt>
                <c:pt idx="10">
                  <c:v>0.27</c:v>
                </c:pt>
                <c:pt idx="11">
                  <c:v>0.27</c:v>
                </c:pt>
                <c:pt idx="12">
                  <c:v>0.27</c:v>
                </c:pt>
                <c:pt idx="13">
                  <c:v>0.27</c:v>
                </c:pt>
                <c:pt idx="14">
                  <c:v>0.23000000000000004</c:v>
                </c:pt>
                <c:pt idx="15">
                  <c:v>0.27</c:v>
                </c:pt>
                <c:pt idx="16">
                  <c:v>0.23000000000000004</c:v>
                </c:pt>
                <c:pt idx="17">
                  <c:v>0.27</c:v>
                </c:pt>
                <c:pt idx="18">
                  <c:v>0.27</c:v>
                </c:pt>
                <c:pt idx="19">
                  <c:v>0.27</c:v>
                </c:pt>
                <c:pt idx="20">
                  <c:v>0.27</c:v>
                </c:pt>
                <c:pt idx="21">
                  <c:v>0.23000000000000004</c:v>
                </c:pt>
                <c:pt idx="22">
                  <c:v>0.23000000000000004</c:v>
                </c:pt>
                <c:pt idx="23">
                  <c:v>0.23000000000000004</c:v>
                </c:pt>
                <c:pt idx="24">
                  <c:v>0.27</c:v>
                </c:pt>
                <c:pt idx="25">
                  <c:v>0.23000000000000004</c:v>
                </c:pt>
                <c:pt idx="26">
                  <c:v>0.23000000000000004</c:v>
                </c:pt>
                <c:pt idx="27">
                  <c:v>0.23000000000000004</c:v>
                </c:pt>
                <c:pt idx="28">
                  <c:v>0.27</c:v>
                </c:pt>
                <c:pt idx="29">
                  <c:v>0.23000000000000004</c:v>
                </c:pt>
                <c:pt idx="30">
                  <c:v>0.23000000000000004</c:v>
                </c:pt>
                <c:pt idx="31">
                  <c:v>0.27</c:v>
                </c:pt>
                <c:pt idx="32">
                  <c:v>0.23000000000000004</c:v>
                </c:pt>
                <c:pt idx="33">
                  <c:v>0.23000000000000004</c:v>
                </c:pt>
                <c:pt idx="34">
                  <c:v>0.27</c:v>
                </c:pt>
                <c:pt idx="35">
                  <c:v>0.23000000000000004</c:v>
                </c:pt>
                <c:pt idx="36">
                  <c:v>0.23000000000000004</c:v>
                </c:pt>
                <c:pt idx="37">
                  <c:v>0.27</c:v>
                </c:pt>
                <c:pt idx="38">
                  <c:v>0.23000000000000004</c:v>
                </c:pt>
                <c:pt idx="39">
                  <c:v>0.23000000000000004</c:v>
                </c:pt>
                <c:pt idx="40">
                  <c:v>0.23000000000000004</c:v>
                </c:pt>
                <c:pt idx="41">
                  <c:v>0.27</c:v>
                </c:pt>
                <c:pt idx="42">
                  <c:v>0.23000000000000004</c:v>
                </c:pt>
                <c:pt idx="43">
                  <c:v>0.23000000000000004</c:v>
                </c:pt>
                <c:pt idx="44">
                  <c:v>0.23000000000000004</c:v>
                </c:pt>
                <c:pt idx="45">
                  <c:v>0.27</c:v>
                </c:pt>
                <c:pt idx="46">
                  <c:v>0.23000000000000004</c:v>
                </c:pt>
                <c:pt idx="47">
                  <c:v>0.23000000000000004</c:v>
                </c:pt>
                <c:pt idx="48">
                  <c:v>0.27</c:v>
                </c:pt>
                <c:pt idx="49">
                  <c:v>0.23000000000000004</c:v>
                </c:pt>
                <c:pt idx="50">
                  <c:v>0.27</c:v>
                </c:pt>
                <c:pt idx="51">
                  <c:v>0.23000000000000004</c:v>
                </c:pt>
                <c:pt idx="52">
                  <c:v>0.27</c:v>
                </c:pt>
                <c:pt idx="53">
                  <c:v>0.27</c:v>
                </c:pt>
                <c:pt idx="54">
                  <c:v>0.23000000000000004</c:v>
                </c:pt>
                <c:pt idx="55">
                  <c:v>0.23000000000000004</c:v>
                </c:pt>
                <c:pt idx="56">
                  <c:v>0.27</c:v>
                </c:pt>
                <c:pt idx="57">
                  <c:v>0.37000000000000027</c:v>
                </c:pt>
                <c:pt idx="58">
                  <c:v>0.51</c:v>
                </c:pt>
                <c:pt idx="59">
                  <c:v>0.74000000000000044</c:v>
                </c:pt>
                <c:pt idx="60">
                  <c:v>0.83000000000000052</c:v>
                </c:pt>
                <c:pt idx="61">
                  <c:v>1.02</c:v>
                </c:pt>
                <c:pt idx="62">
                  <c:v>1.25</c:v>
                </c:pt>
                <c:pt idx="63">
                  <c:v>1.3900000000000001</c:v>
                </c:pt>
                <c:pt idx="64">
                  <c:v>1.57</c:v>
                </c:pt>
                <c:pt idx="65">
                  <c:v>1.71</c:v>
                </c:pt>
                <c:pt idx="66">
                  <c:v>1.85</c:v>
                </c:pt>
                <c:pt idx="67">
                  <c:v>1.9900000000000011</c:v>
                </c:pt>
                <c:pt idx="68">
                  <c:v>2.27</c:v>
                </c:pt>
                <c:pt idx="69">
                  <c:v>2.3099999999999987</c:v>
                </c:pt>
                <c:pt idx="70">
                  <c:v>2.54</c:v>
                </c:pt>
                <c:pt idx="71">
                  <c:v>2.73</c:v>
                </c:pt>
                <c:pt idx="72">
                  <c:v>2.73</c:v>
                </c:pt>
                <c:pt idx="73">
                  <c:v>3.01</c:v>
                </c:pt>
                <c:pt idx="74">
                  <c:v>3.1</c:v>
                </c:pt>
                <c:pt idx="75">
                  <c:v>3.29</c:v>
                </c:pt>
                <c:pt idx="76">
                  <c:v>3.4299999999999997</c:v>
                </c:pt>
                <c:pt idx="77">
                  <c:v>3.6100000000000003</c:v>
                </c:pt>
                <c:pt idx="78">
                  <c:v>3.84</c:v>
                </c:pt>
                <c:pt idx="79">
                  <c:v>3.8899999999999997</c:v>
                </c:pt>
                <c:pt idx="80">
                  <c:v>4.03</c:v>
                </c:pt>
                <c:pt idx="81">
                  <c:v>4.17</c:v>
                </c:pt>
                <c:pt idx="82">
                  <c:v>4.4400000000000004</c:v>
                </c:pt>
                <c:pt idx="83">
                  <c:v>4.4000000000000004</c:v>
                </c:pt>
                <c:pt idx="84">
                  <c:v>4.68</c:v>
                </c:pt>
                <c:pt idx="85">
                  <c:v>4.91</c:v>
                </c:pt>
                <c:pt idx="86">
                  <c:v>5</c:v>
                </c:pt>
                <c:pt idx="87">
                  <c:v>5.1899999999999995</c:v>
                </c:pt>
                <c:pt idx="88">
                  <c:v>5.14</c:v>
                </c:pt>
                <c:pt idx="89">
                  <c:v>5.51</c:v>
                </c:pt>
                <c:pt idx="90">
                  <c:v>5.74</c:v>
                </c:pt>
                <c:pt idx="91">
                  <c:v>5.7</c:v>
                </c:pt>
                <c:pt idx="92">
                  <c:v>5.88</c:v>
                </c:pt>
                <c:pt idx="93">
                  <c:v>6.0200000000000005</c:v>
                </c:pt>
                <c:pt idx="94">
                  <c:v>6.3</c:v>
                </c:pt>
                <c:pt idx="95">
                  <c:v>6.44</c:v>
                </c:pt>
                <c:pt idx="96">
                  <c:v>6.44</c:v>
                </c:pt>
                <c:pt idx="97">
                  <c:v>6.6199999999999966</c:v>
                </c:pt>
                <c:pt idx="98">
                  <c:v>6.9</c:v>
                </c:pt>
                <c:pt idx="99">
                  <c:v>6.99</c:v>
                </c:pt>
                <c:pt idx="100">
                  <c:v>6.99</c:v>
                </c:pt>
                <c:pt idx="101">
                  <c:v>7.2700000000000014</c:v>
                </c:pt>
                <c:pt idx="102">
                  <c:v>7.41</c:v>
                </c:pt>
                <c:pt idx="103">
                  <c:v>7.55</c:v>
                </c:pt>
                <c:pt idx="104">
                  <c:v>7.74</c:v>
                </c:pt>
                <c:pt idx="105">
                  <c:v>7.74</c:v>
                </c:pt>
                <c:pt idx="106">
                  <c:v>7.8699999999999966</c:v>
                </c:pt>
                <c:pt idx="107">
                  <c:v>8.01</c:v>
                </c:pt>
                <c:pt idx="108">
                  <c:v>8.2900000000000009</c:v>
                </c:pt>
                <c:pt idx="109">
                  <c:v>8.25</c:v>
                </c:pt>
                <c:pt idx="110">
                  <c:v>8.3800000000000008</c:v>
                </c:pt>
                <c:pt idx="111">
                  <c:v>8.7100000000000009</c:v>
                </c:pt>
                <c:pt idx="112">
                  <c:v>8.8500000000000068</c:v>
                </c:pt>
                <c:pt idx="113">
                  <c:v>8.89</c:v>
                </c:pt>
                <c:pt idx="114">
                  <c:v>8.94</c:v>
                </c:pt>
                <c:pt idx="115">
                  <c:v>9.17</c:v>
                </c:pt>
                <c:pt idx="116">
                  <c:v>9.26</c:v>
                </c:pt>
                <c:pt idx="117">
                  <c:v>9.5400000000000009</c:v>
                </c:pt>
                <c:pt idx="118">
                  <c:v>9.68</c:v>
                </c:pt>
                <c:pt idx="119">
                  <c:v>9.73</c:v>
                </c:pt>
                <c:pt idx="120">
                  <c:v>9.8700000000000028</c:v>
                </c:pt>
                <c:pt idx="121">
                  <c:v>9.91</c:v>
                </c:pt>
                <c:pt idx="122">
                  <c:v>9.9600000000000026</c:v>
                </c:pt>
                <c:pt idx="123">
                  <c:v>10.19</c:v>
                </c:pt>
                <c:pt idx="124">
                  <c:v>10.33</c:v>
                </c:pt>
                <c:pt idx="125">
                  <c:v>10.42</c:v>
                </c:pt>
                <c:pt idx="126">
                  <c:v>10.56</c:v>
                </c:pt>
                <c:pt idx="127">
                  <c:v>10.7</c:v>
                </c:pt>
                <c:pt idx="128">
                  <c:v>10.93</c:v>
                </c:pt>
                <c:pt idx="129">
                  <c:v>11.07</c:v>
                </c:pt>
                <c:pt idx="130">
                  <c:v>11.21</c:v>
                </c:pt>
                <c:pt idx="131">
                  <c:v>11.21</c:v>
                </c:pt>
                <c:pt idx="132">
                  <c:v>11.350000000000007</c:v>
                </c:pt>
                <c:pt idx="133">
                  <c:v>11.4</c:v>
                </c:pt>
                <c:pt idx="134">
                  <c:v>11.58</c:v>
                </c:pt>
                <c:pt idx="135">
                  <c:v>11.77</c:v>
                </c:pt>
                <c:pt idx="136">
                  <c:v>11.91</c:v>
                </c:pt>
                <c:pt idx="137">
                  <c:v>12.05</c:v>
                </c:pt>
                <c:pt idx="138">
                  <c:v>12.14</c:v>
                </c:pt>
                <c:pt idx="139">
                  <c:v>12.23</c:v>
                </c:pt>
                <c:pt idx="140">
                  <c:v>12.23</c:v>
                </c:pt>
                <c:pt idx="141">
                  <c:v>12.51</c:v>
                </c:pt>
                <c:pt idx="142">
                  <c:v>12.370000000000006</c:v>
                </c:pt>
                <c:pt idx="143">
                  <c:v>12.28</c:v>
                </c:pt>
                <c:pt idx="144">
                  <c:v>12.32</c:v>
                </c:pt>
                <c:pt idx="145">
                  <c:v>12.32</c:v>
                </c:pt>
                <c:pt idx="146">
                  <c:v>12.32</c:v>
                </c:pt>
                <c:pt idx="147">
                  <c:v>12.32</c:v>
                </c:pt>
                <c:pt idx="148">
                  <c:v>12.18</c:v>
                </c:pt>
                <c:pt idx="149">
                  <c:v>12.05</c:v>
                </c:pt>
                <c:pt idx="150">
                  <c:v>12.14</c:v>
                </c:pt>
                <c:pt idx="151">
                  <c:v>12.28</c:v>
                </c:pt>
                <c:pt idx="152">
                  <c:v>12.23</c:v>
                </c:pt>
                <c:pt idx="153">
                  <c:v>12.23</c:v>
                </c:pt>
                <c:pt idx="154">
                  <c:v>12.18</c:v>
                </c:pt>
                <c:pt idx="155">
                  <c:v>11.950000000000006</c:v>
                </c:pt>
                <c:pt idx="156">
                  <c:v>11.950000000000006</c:v>
                </c:pt>
                <c:pt idx="157">
                  <c:v>12.14</c:v>
                </c:pt>
                <c:pt idx="158">
                  <c:v>12.18</c:v>
                </c:pt>
                <c:pt idx="159">
                  <c:v>12.09</c:v>
                </c:pt>
                <c:pt idx="160">
                  <c:v>12</c:v>
                </c:pt>
                <c:pt idx="161">
                  <c:v>11.950000000000006</c:v>
                </c:pt>
                <c:pt idx="162">
                  <c:v>11.950000000000006</c:v>
                </c:pt>
                <c:pt idx="163">
                  <c:v>11.860000000000007</c:v>
                </c:pt>
                <c:pt idx="164">
                  <c:v>12.09</c:v>
                </c:pt>
                <c:pt idx="165">
                  <c:v>12</c:v>
                </c:pt>
                <c:pt idx="166">
                  <c:v>12.14</c:v>
                </c:pt>
                <c:pt idx="167">
                  <c:v>12.05</c:v>
                </c:pt>
                <c:pt idx="168">
                  <c:v>12</c:v>
                </c:pt>
                <c:pt idx="169">
                  <c:v>11.860000000000007</c:v>
                </c:pt>
                <c:pt idx="170">
                  <c:v>12.14</c:v>
                </c:pt>
                <c:pt idx="171">
                  <c:v>12.32</c:v>
                </c:pt>
                <c:pt idx="172">
                  <c:v>11.950000000000006</c:v>
                </c:pt>
                <c:pt idx="173">
                  <c:v>11.860000000000007</c:v>
                </c:pt>
                <c:pt idx="174">
                  <c:v>11.91</c:v>
                </c:pt>
                <c:pt idx="175">
                  <c:v>12.28</c:v>
                </c:pt>
                <c:pt idx="176">
                  <c:v>12</c:v>
                </c:pt>
                <c:pt idx="177">
                  <c:v>12</c:v>
                </c:pt>
                <c:pt idx="178">
                  <c:v>11.91</c:v>
                </c:pt>
                <c:pt idx="179">
                  <c:v>11.67</c:v>
                </c:pt>
                <c:pt idx="180">
                  <c:v>11.950000000000006</c:v>
                </c:pt>
                <c:pt idx="181">
                  <c:v>12.09</c:v>
                </c:pt>
                <c:pt idx="182">
                  <c:v>12.14</c:v>
                </c:pt>
                <c:pt idx="183">
                  <c:v>12.05</c:v>
                </c:pt>
                <c:pt idx="184">
                  <c:v>11.77</c:v>
                </c:pt>
                <c:pt idx="185">
                  <c:v>11.72</c:v>
                </c:pt>
                <c:pt idx="186">
                  <c:v>11.81</c:v>
                </c:pt>
                <c:pt idx="187">
                  <c:v>11.860000000000007</c:v>
                </c:pt>
                <c:pt idx="188">
                  <c:v>11.91</c:v>
                </c:pt>
                <c:pt idx="189">
                  <c:v>11.860000000000007</c:v>
                </c:pt>
                <c:pt idx="190">
                  <c:v>11.77</c:v>
                </c:pt>
                <c:pt idx="191">
                  <c:v>11.81</c:v>
                </c:pt>
                <c:pt idx="192">
                  <c:v>11.91</c:v>
                </c:pt>
                <c:pt idx="193">
                  <c:v>11.860000000000007</c:v>
                </c:pt>
                <c:pt idx="194">
                  <c:v>11.91</c:v>
                </c:pt>
                <c:pt idx="195">
                  <c:v>12.05</c:v>
                </c:pt>
                <c:pt idx="196">
                  <c:v>11.81</c:v>
                </c:pt>
                <c:pt idx="197">
                  <c:v>11.77</c:v>
                </c:pt>
                <c:pt idx="198">
                  <c:v>11.91</c:v>
                </c:pt>
                <c:pt idx="199">
                  <c:v>11.81</c:v>
                </c:pt>
                <c:pt idx="200">
                  <c:v>11.72</c:v>
                </c:pt>
                <c:pt idx="201">
                  <c:v>11.860000000000007</c:v>
                </c:pt>
                <c:pt idx="202">
                  <c:v>11.91</c:v>
                </c:pt>
                <c:pt idx="203">
                  <c:v>11.91</c:v>
                </c:pt>
                <c:pt idx="204">
                  <c:v>11.77</c:v>
                </c:pt>
                <c:pt idx="205">
                  <c:v>11.77</c:v>
                </c:pt>
                <c:pt idx="206">
                  <c:v>11.77</c:v>
                </c:pt>
                <c:pt idx="207">
                  <c:v>11.81</c:v>
                </c:pt>
                <c:pt idx="208">
                  <c:v>11.72</c:v>
                </c:pt>
                <c:pt idx="209">
                  <c:v>11.72</c:v>
                </c:pt>
                <c:pt idx="210">
                  <c:v>11.950000000000006</c:v>
                </c:pt>
                <c:pt idx="211">
                  <c:v>11.91</c:v>
                </c:pt>
                <c:pt idx="212">
                  <c:v>11.81</c:v>
                </c:pt>
                <c:pt idx="213">
                  <c:v>11.67</c:v>
                </c:pt>
                <c:pt idx="214">
                  <c:v>11.950000000000006</c:v>
                </c:pt>
                <c:pt idx="215">
                  <c:v>11.72</c:v>
                </c:pt>
                <c:pt idx="216">
                  <c:v>11.58</c:v>
                </c:pt>
                <c:pt idx="217">
                  <c:v>11.67</c:v>
                </c:pt>
                <c:pt idx="218">
                  <c:v>12.09</c:v>
                </c:pt>
                <c:pt idx="219">
                  <c:v>11.81</c:v>
                </c:pt>
                <c:pt idx="220">
                  <c:v>11.860000000000007</c:v>
                </c:pt>
                <c:pt idx="221">
                  <c:v>11.860000000000007</c:v>
                </c:pt>
                <c:pt idx="222">
                  <c:v>11.81</c:v>
                </c:pt>
                <c:pt idx="223">
                  <c:v>11.67</c:v>
                </c:pt>
                <c:pt idx="224">
                  <c:v>11.91</c:v>
                </c:pt>
                <c:pt idx="225">
                  <c:v>11.860000000000007</c:v>
                </c:pt>
                <c:pt idx="226">
                  <c:v>11.58</c:v>
                </c:pt>
                <c:pt idx="227">
                  <c:v>11.72</c:v>
                </c:pt>
                <c:pt idx="228">
                  <c:v>11.63</c:v>
                </c:pt>
                <c:pt idx="229">
                  <c:v>11.58</c:v>
                </c:pt>
                <c:pt idx="230">
                  <c:v>11.67</c:v>
                </c:pt>
                <c:pt idx="231">
                  <c:v>11.91</c:v>
                </c:pt>
                <c:pt idx="232">
                  <c:v>12</c:v>
                </c:pt>
                <c:pt idx="233">
                  <c:v>11.860000000000007</c:v>
                </c:pt>
                <c:pt idx="234">
                  <c:v>11.72</c:v>
                </c:pt>
                <c:pt idx="235">
                  <c:v>11.950000000000006</c:v>
                </c:pt>
                <c:pt idx="236">
                  <c:v>11.950000000000006</c:v>
                </c:pt>
                <c:pt idx="237">
                  <c:v>11.72</c:v>
                </c:pt>
                <c:pt idx="238">
                  <c:v>11.63</c:v>
                </c:pt>
                <c:pt idx="239">
                  <c:v>11.3</c:v>
                </c:pt>
                <c:pt idx="240">
                  <c:v>10.790000000000001</c:v>
                </c:pt>
                <c:pt idx="241">
                  <c:v>10.42</c:v>
                </c:pt>
                <c:pt idx="242">
                  <c:v>9.77</c:v>
                </c:pt>
                <c:pt idx="243">
                  <c:v>9.1300000000000008</c:v>
                </c:pt>
                <c:pt idx="244">
                  <c:v>8.11</c:v>
                </c:pt>
                <c:pt idx="245">
                  <c:v>7.3599999999999985</c:v>
                </c:pt>
                <c:pt idx="246">
                  <c:v>6.53</c:v>
                </c:pt>
                <c:pt idx="247">
                  <c:v>4.03</c:v>
                </c:pt>
                <c:pt idx="248">
                  <c:v>0.97000000000000042</c:v>
                </c:pt>
                <c:pt idx="249">
                  <c:v>-0.05</c:v>
                </c:pt>
                <c:pt idx="250">
                  <c:v>4.0000000000000063E-2</c:v>
                </c:pt>
                <c:pt idx="251">
                  <c:v>0.64000000000000068</c:v>
                </c:pt>
                <c:pt idx="252">
                  <c:v>6.44</c:v>
                </c:pt>
                <c:pt idx="253">
                  <c:v>8.43</c:v>
                </c:pt>
                <c:pt idx="254">
                  <c:v>9.4500000000000028</c:v>
                </c:pt>
                <c:pt idx="255">
                  <c:v>10.52</c:v>
                </c:pt>
                <c:pt idx="256">
                  <c:v>11.26</c:v>
                </c:pt>
                <c:pt idx="257">
                  <c:v>11.44</c:v>
                </c:pt>
                <c:pt idx="258">
                  <c:v>11.21</c:v>
                </c:pt>
                <c:pt idx="259">
                  <c:v>10.7</c:v>
                </c:pt>
                <c:pt idx="260">
                  <c:v>9.5</c:v>
                </c:pt>
                <c:pt idx="261">
                  <c:v>8.43</c:v>
                </c:pt>
                <c:pt idx="262">
                  <c:v>8.01</c:v>
                </c:pt>
                <c:pt idx="263">
                  <c:v>8.3800000000000008</c:v>
                </c:pt>
                <c:pt idx="264">
                  <c:v>9.2199999999999989</c:v>
                </c:pt>
                <c:pt idx="265">
                  <c:v>10.1</c:v>
                </c:pt>
                <c:pt idx="266">
                  <c:v>10.47</c:v>
                </c:pt>
                <c:pt idx="267">
                  <c:v>10.38</c:v>
                </c:pt>
                <c:pt idx="268">
                  <c:v>10.15</c:v>
                </c:pt>
                <c:pt idx="269">
                  <c:v>9.77</c:v>
                </c:pt>
                <c:pt idx="270">
                  <c:v>9.91</c:v>
                </c:pt>
                <c:pt idx="271">
                  <c:v>10.1</c:v>
                </c:pt>
                <c:pt idx="272">
                  <c:v>10.24</c:v>
                </c:pt>
                <c:pt idx="273">
                  <c:v>10.24</c:v>
                </c:pt>
                <c:pt idx="274">
                  <c:v>10.24</c:v>
                </c:pt>
                <c:pt idx="275">
                  <c:v>10.24</c:v>
                </c:pt>
                <c:pt idx="276">
                  <c:v>10.33</c:v>
                </c:pt>
                <c:pt idx="277">
                  <c:v>10.33</c:v>
                </c:pt>
                <c:pt idx="278">
                  <c:v>10.33</c:v>
                </c:pt>
                <c:pt idx="279">
                  <c:v>10.52</c:v>
                </c:pt>
                <c:pt idx="280">
                  <c:v>10.61</c:v>
                </c:pt>
                <c:pt idx="281">
                  <c:v>10.790000000000001</c:v>
                </c:pt>
                <c:pt idx="282">
                  <c:v>10.56</c:v>
                </c:pt>
                <c:pt idx="283">
                  <c:v>10.33</c:v>
                </c:pt>
                <c:pt idx="284">
                  <c:v>10.52</c:v>
                </c:pt>
                <c:pt idx="285">
                  <c:v>10.61</c:v>
                </c:pt>
                <c:pt idx="286">
                  <c:v>10.790000000000001</c:v>
                </c:pt>
                <c:pt idx="287">
                  <c:v>10.75</c:v>
                </c:pt>
                <c:pt idx="288">
                  <c:v>10.93</c:v>
                </c:pt>
                <c:pt idx="289">
                  <c:v>10.98</c:v>
                </c:pt>
                <c:pt idx="290">
                  <c:v>10.98</c:v>
                </c:pt>
                <c:pt idx="291">
                  <c:v>11.3</c:v>
                </c:pt>
                <c:pt idx="292">
                  <c:v>11.07</c:v>
                </c:pt>
                <c:pt idx="293">
                  <c:v>11.07</c:v>
                </c:pt>
                <c:pt idx="294">
                  <c:v>11.12</c:v>
                </c:pt>
                <c:pt idx="295">
                  <c:v>11.3</c:v>
                </c:pt>
                <c:pt idx="296">
                  <c:v>11.12</c:v>
                </c:pt>
                <c:pt idx="297">
                  <c:v>11.03</c:v>
                </c:pt>
                <c:pt idx="298">
                  <c:v>11.3</c:v>
                </c:pt>
                <c:pt idx="299">
                  <c:v>11.21</c:v>
                </c:pt>
                <c:pt idx="300">
                  <c:v>11.26</c:v>
                </c:pt>
                <c:pt idx="301">
                  <c:v>11.3</c:v>
                </c:pt>
                <c:pt idx="302">
                  <c:v>11.4</c:v>
                </c:pt>
                <c:pt idx="303">
                  <c:v>11.26</c:v>
                </c:pt>
                <c:pt idx="304">
                  <c:v>11.07</c:v>
                </c:pt>
                <c:pt idx="305">
                  <c:v>11.3</c:v>
                </c:pt>
                <c:pt idx="306">
                  <c:v>11.16</c:v>
                </c:pt>
                <c:pt idx="307">
                  <c:v>11.4</c:v>
                </c:pt>
                <c:pt idx="308">
                  <c:v>11.21</c:v>
                </c:pt>
                <c:pt idx="309">
                  <c:v>11.16</c:v>
                </c:pt>
                <c:pt idx="310">
                  <c:v>11.26</c:v>
                </c:pt>
                <c:pt idx="311">
                  <c:v>11.4</c:v>
                </c:pt>
                <c:pt idx="312">
                  <c:v>11.3</c:v>
                </c:pt>
                <c:pt idx="313">
                  <c:v>11.21</c:v>
                </c:pt>
                <c:pt idx="314">
                  <c:v>11.350000000000007</c:v>
                </c:pt>
                <c:pt idx="315">
                  <c:v>11.540000000000001</c:v>
                </c:pt>
                <c:pt idx="316">
                  <c:v>11.26</c:v>
                </c:pt>
                <c:pt idx="317">
                  <c:v>11.21</c:v>
                </c:pt>
                <c:pt idx="318">
                  <c:v>11.26</c:v>
                </c:pt>
                <c:pt idx="319">
                  <c:v>11.4</c:v>
                </c:pt>
                <c:pt idx="320">
                  <c:v>11.49</c:v>
                </c:pt>
                <c:pt idx="321">
                  <c:v>11.49</c:v>
                </c:pt>
                <c:pt idx="322">
                  <c:v>11.44</c:v>
                </c:pt>
                <c:pt idx="323">
                  <c:v>11.4</c:v>
                </c:pt>
                <c:pt idx="324">
                  <c:v>11.58</c:v>
                </c:pt>
                <c:pt idx="325">
                  <c:v>11.21</c:v>
                </c:pt>
                <c:pt idx="326">
                  <c:v>11.07</c:v>
                </c:pt>
                <c:pt idx="327">
                  <c:v>11.3</c:v>
                </c:pt>
                <c:pt idx="328">
                  <c:v>11.540000000000001</c:v>
                </c:pt>
                <c:pt idx="329">
                  <c:v>11.44</c:v>
                </c:pt>
                <c:pt idx="330">
                  <c:v>11.350000000000007</c:v>
                </c:pt>
                <c:pt idx="331">
                  <c:v>11.44</c:v>
                </c:pt>
                <c:pt idx="332">
                  <c:v>11.350000000000007</c:v>
                </c:pt>
                <c:pt idx="333">
                  <c:v>11.26</c:v>
                </c:pt>
                <c:pt idx="334">
                  <c:v>11.26</c:v>
                </c:pt>
                <c:pt idx="335">
                  <c:v>11.540000000000001</c:v>
                </c:pt>
                <c:pt idx="336">
                  <c:v>11.63</c:v>
                </c:pt>
                <c:pt idx="337">
                  <c:v>11.67</c:v>
                </c:pt>
                <c:pt idx="338">
                  <c:v>11.58</c:v>
                </c:pt>
                <c:pt idx="339">
                  <c:v>11.540000000000001</c:v>
                </c:pt>
                <c:pt idx="340">
                  <c:v>11.58</c:v>
                </c:pt>
                <c:pt idx="341">
                  <c:v>11.63</c:v>
                </c:pt>
                <c:pt idx="342">
                  <c:v>11.44</c:v>
                </c:pt>
                <c:pt idx="343">
                  <c:v>11.3</c:v>
                </c:pt>
                <c:pt idx="344">
                  <c:v>11.4</c:v>
                </c:pt>
                <c:pt idx="345">
                  <c:v>11.67</c:v>
                </c:pt>
                <c:pt idx="346">
                  <c:v>11.540000000000001</c:v>
                </c:pt>
                <c:pt idx="347">
                  <c:v>11.3</c:v>
                </c:pt>
                <c:pt idx="348">
                  <c:v>11.44</c:v>
                </c:pt>
                <c:pt idx="349">
                  <c:v>11.58</c:v>
                </c:pt>
                <c:pt idx="350">
                  <c:v>11.49</c:v>
                </c:pt>
                <c:pt idx="351">
                  <c:v>11.3</c:v>
                </c:pt>
                <c:pt idx="352">
                  <c:v>11.4</c:v>
                </c:pt>
                <c:pt idx="353">
                  <c:v>11.58</c:v>
                </c:pt>
                <c:pt idx="354">
                  <c:v>11.3</c:v>
                </c:pt>
                <c:pt idx="355">
                  <c:v>11.3</c:v>
                </c:pt>
                <c:pt idx="356">
                  <c:v>11.540000000000001</c:v>
                </c:pt>
                <c:pt idx="357">
                  <c:v>11.49</c:v>
                </c:pt>
                <c:pt idx="358">
                  <c:v>11.4</c:v>
                </c:pt>
                <c:pt idx="359">
                  <c:v>11.44</c:v>
                </c:pt>
                <c:pt idx="360">
                  <c:v>11.49</c:v>
                </c:pt>
                <c:pt idx="361">
                  <c:v>11.58</c:v>
                </c:pt>
                <c:pt idx="362">
                  <c:v>11.49</c:v>
                </c:pt>
                <c:pt idx="363">
                  <c:v>11.12</c:v>
                </c:pt>
                <c:pt idx="364">
                  <c:v>11.3</c:v>
                </c:pt>
                <c:pt idx="365">
                  <c:v>11.44</c:v>
                </c:pt>
                <c:pt idx="366">
                  <c:v>11.44</c:v>
                </c:pt>
                <c:pt idx="367">
                  <c:v>11.21</c:v>
                </c:pt>
                <c:pt idx="368">
                  <c:v>11.26</c:v>
                </c:pt>
                <c:pt idx="369">
                  <c:v>11.3</c:v>
                </c:pt>
                <c:pt idx="370">
                  <c:v>11.4</c:v>
                </c:pt>
                <c:pt idx="371">
                  <c:v>11.49</c:v>
                </c:pt>
                <c:pt idx="372">
                  <c:v>11.350000000000007</c:v>
                </c:pt>
                <c:pt idx="373">
                  <c:v>11.44</c:v>
                </c:pt>
                <c:pt idx="374">
                  <c:v>11.26</c:v>
                </c:pt>
                <c:pt idx="375">
                  <c:v>11.3</c:v>
                </c:pt>
                <c:pt idx="376">
                  <c:v>11.4</c:v>
                </c:pt>
                <c:pt idx="377">
                  <c:v>11.540000000000001</c:v>
                </c:pt>
                <c:pt idx="378">
                  <c:v>11.49</c:v>
                </c:pt>
                <c:pt idx="379">
                  <c:v>11.63</c:v>
                </c:pt>
                <c:pt idx="380">
                  <c:v>11.540000000000001</c:v>
                </c:pt>
                <c:pt idx="381">
                  <c:v>11.350000000000007</c:v>
                </c:pt>
                <c:pt idx="382">
                  <c:v>11.3</c:v>
                </c:pt>
                <c:pt idx="383">
                  <c:v>11.44</c:v>
                </c:pt>
                <c:pt idx="384">
                  <c:v>11.44</c:v>
                </c:pt>
                <c:pt idx="385">
                  <c:v>11.44</c:v>
                </c:pt>
                <c:pt idx="386">
                  <c:v>11.4</c:v>
                </c:pt>
                <c:pt idx="387">
                  <c:v>11.44</c:v>
                </c:pt>
                <c:pt idx="388">
                  <c:v>11.3</c:v>
                </c:pt>
                <c:pt idx="389">
                  <c:v>11.4</c:v>
                </c:pt>
                <c:pt idx="390">
                  <c:v>11.4</c:v>
                </c:pt>
                <c:pt idx="391">
                  <c:v>11.49</c:v>
                </c:pt>
                <c:pt idx="392">
                  <c:v>11.4</c:v>
                </c:pt>
                <c:pt idx="393">
                  <c:v>11.4</c:v>
                </c:pt>
                <c:pt idx="394">
                  <c:v>11.350000000000007</c:v>
                </c:pt>
                <c:pt idx="395">
                  <c:v>11.540000000000001</c:v>
                </c:pt>
                <c:pt idx="396">
                  <c:v>11.63</c:v>
                </c:pt>
                <c:pt idx="397">
                  <c:v>11.63</c:v>
                </c:pt>
                <c:pt idx="398">
                  <c:v>11.63</c:v>
                </c:pt>
                <c:pt idx="399">
                  <c:v>11.49</c:v>
                </c:pt>
                <c:pt idx="400">
                  <c:v>11.540000000000001</c:v>
                </c:pt>
                <c:pt idx="401">
                  <c:v>11.49</c:v>
                </c:pt>
                <c:pt idx="402">
                  <c:v>11.540000000000001</c:v>
                </c:pt>
                <c:pt idx="403">
                  <c:v>11.3</c:v>
                </c:pt>
                <c:pt idx="404">
                  <c:v>11.44</c:v>
                </c:pt>
                <c:pt idx="405">
                  <c:v>11.4</c:v>
                </c:pt>
                <c:pt idx="406">
                  <c:v>11.4</c:v>
                </c:pt>
                <c:pt idx="407">
                  <c:v>11.58</c:v>
                </c:pt>
                <c:pt idx="408">
                  <c:v>11.81</c:v>
                </c:pt>
                <c:pt idx="409">
                  <c:v>11.77</c:v>
                </c:pt>
                <c:pt idx="410">
                  <c:v>11.58</c:v>
                </c:pt>
                <c:pt idx="411">
                  <c:v>11.63</c:v>
                </c:pt>
                <c:pt idx="412">
                  <c:v>11.58</c:v>
                </c:pt>
                <c:pt idx="413">
                  <c:v>11.58</c:v>
                </c:pt>
                <c:pt idx="414">
                  <c:v>11.58</c:v>
                </c:pt>
                <c:pt idx="415">
                  <c:v>11.540000000000001</c:v>
                </c:pt>
                <c:pt idx="416">
                  <c:v>11.540000000000001</c:v>
                </c:pt>
                <c:pt idx="417">
                  <c:v>11.72</c:v>
                </c:pt>
                <c:pt idx="418">
                  <c:v>11.49</c:v>
                </c:pt>
                <c:pt idx="419">
                  <c:v>11.44</c:v>
                </c:pt>
                <c:pt idx="420">
                  <c:v>11.44</c:v>
                </c:pt>
                <c:pt idx="421">
                  <c:v>11.49</c:v>
                </c:pt>
                <c:pt idx="422">
                  <c:v>11.540000000000001</c:v>
                </c:pt>
                <c:pt idx="423">
                  <c:v>11.540000000000001</c:v>
                </c:pt>
                <c:pt idx="424">
                  <c:v>11.350000000000007</c:v>
                </c:pt>
                <c:pt idx="425">
                  <c:v>11.58</c:v>
                </c:pt>
                <c:pt idx="426">
                  <c:v>11.860000000000007</c:v>
                </c:pt>
                <c:pt idx="427">
                  <c:v>11.91</c:v>
                </c:pt>
                <c:pt idx="428">
                  <c:v>11.91</c:v>
                </c:pt>
                <c:pt idx="429">
                  <c:v>11.77</c:v>
                </c:pt>
                <c:pt idx="430">
                  <c:v>11.67</c:v>
                </c:pt>
                <c:pt idx="431">
                  <c:v>11.350000000000007</c:v>
                </c:pt>
                <c:pt idx="432">
                  <c:v>11.4</c:v>
                </c:pt>
                <c:pt idx="433">
                  <c:v>11.63</c:v>
                </c:pt>
                <c:pt idx="434">
                  <c:v>11.49</c:v>
                </c:pt>
                <c:pt idx="435">
                  <c:v>11.49</c:v>
                </c:pt>
                <c:pt idx="436">
                  <c:v>11.49</c:v>
                </c:pt>
                <c:pt idx="437">
                  <c:v>11.540000000000001</c:v>
                </c:pt>
                <c:pt idx="438">
                  <c:v>11.540000000000001</c:v>
                </c:pt>
                <c:pt idx="439">
                  <c:v>11.540000000000001</c:v>
                </c:pt>
                <c:pt idx="440">
                  <c:v>11.58</c:v>
                </c:pt>
                <c:pt idx="441">
                  <c:v>11.58</c:v>
                </c:pt>
                <c:pt idx="442">
                  <c:v>11.77</c:v>
                </c:pt>
                <c:pt idx="443">
                  <c:v>11.860000000000007</c:v>
                </c:pt>
                <c:pt idx="444">
                  <c:v>11.77</c:v>
                </c:pt>
                <c:pt idx="445">
                  <c:v>11.72</c:v>
                </c:pt>
                <c:pt idx="446">
                  <c:v>11.72</c:v>
                </c:pt>
                <c:pt idx="447">
                  <c:v>11.58</c:v>
                </c:pt>
                <c:pt idx="448">
                  <c:v>11.540000000000001</c:v>
                </c:pt>
                <c:pt idx="449">
                  <c:v>11.58</c:v>
                </c:pt>
                <c:pt idx="450">
                  <c:v>11.49</c:v>
                </c:pt>
                <c:pt idx="451">
                  <c:v>11.58</c:v>
                </c:pt>
                <c:pt idx="452">
                  <c:v>11.67</c:v>
                </c:pt>
                <c:pt idx="453">
                  <c:v>11.950000000000006</c:v>
                </c:pt>
                <c:pt idx="454">
                  <c:v>11.81</c:v>
                </c:pt>
                <c:pt idx="455">
                  <c:v>11.67</c:v>
                </c:pt>
                <c:pt idx="456">
                  <c:v>11.58</c:v>
                </c:pt>
                <c:pt idx="457">
                  <c:v>11.72</c:v>
                </c:pt>
                <c:pt idx="458">
                  <c:v>11.67</c:v>
                </c:pt>
                <c:pt idx="459">
                  <c:v>11.540000000000001</c:v>
                </c:pt>
                <c:pt idx="460">
                  <c:v>11.91</c:v>
                </c:pt>
                <c:pt idx="461">
                  <c:v>11.67</c:v>
                </c:pt>
                <c:pt idx="462">
                  <c:v>11.77</c:v>
                </c:pt>
                <c:pt idx="463">
                  <c:v>11.860000000000007</c:v>
                </c:pt>
                <c:pt idx="464">
                  <c:v>11.77</c:v>
                </c:pt>
                <c:pt idx="465">
                  <c:v>11.67</c:v>
                </c:pt>
                <c:pt idx="466">
                  <c:v>11.63</c:v>
                </c:pt>
                <c:pt idx="467">
                  <c:v>11.72</c:v>
                </c:pt>
                <c:pt idx="468">
                  <c:v>11.77</c:v>
                </c:pt>
                <c:pt idx="469">
                  <c:v>11.81</c:v>
                </c:pt>
                <c:pt idx="470">
                  <c:v>11.81</c:v>
                </c:pt>
                <c:pt idx="471">
                  <c:v>11.77</c:v>
                </c:pt>
                <c:pt idx="472">
                  <c:v>11.58</c:v>
                </c:pt>
                <c:pt idx="473">
                  <c:v>11.860000000000007</c:v>
                </c:pt>
                <c:pt idx="474">
                  <c:v>11.67</c:v>
                </c:pt>
                <c:pt idx="475">
                  <c:v>11.77</c:v>
                </c:pt>
                <c:pt idx="476">
                  <c:v>11.81</c:v>
                </c:pt>
                <c:pt idx="477">
                  <c:v>11.77</c:v>
                </c:pt>
                <c:pt idx="478">
                  <c:v>11.81</c:v>
                </c:pt>
                <c:pt idx="479">
                  <c:v>11.63</c:v>
                </c:pt>
                <c:pt idx="480">
                  <c:v>11.77</c:v>
                </c:pt>
                <c:pt idx="481">
                  <c:v>11.91</c:v>
                </c:pt>
              </c:numCache>
            </c:numRef>
          </c:yVal>
          <c:smooth val="0"/>
        </c:ser>
        <c:ser>
          <c:idx val="0"/>
          <c:order val="2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A30FSV!$P$1479:$P$1960</c:f>
              <c:numCache>
                <c:formatCode>General</c:formatCode>
                <c:ptCount val="482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</c:numCache>
            </c:numRef>
          </c:xVal>
          <c:yVal>
            <c:numRef>
              <c:f>A30FSV!$F$1479:$F$1960</c:f>
              <c:numCache>
                <c:formatCode>General</c:formatCode>
                <c:ptCount val="482"/>
                <c:pt idx="0">
                  <c:v>0</c:v>
                </c:pt>
                <c:pt idx="1">
                  <c:v>0</c:v>
                </c:pt>
                <c:pt idx="2">
                  <c:v>0.16000000000000003</c:v>
                </c:pt>
                <c:pt idx="3">
                  <c:v>0.2</c:v>
                </c:pt>
                <c:pt idx="4">
                  <c:v>0.25000000000000006</c:v>
                </c:pt>
                <c:pt idx="5">
                  <c:v>0.26</c:v>
                </c:pt>
                <c:pt idx="6">
                  <c:v>0.26</c:v>
                </c:pt>
                <c:pt idx="7">
                  <c:v>0.26</c:v>
                </c:pt>
                <c:pt idx="8">
                  <c:v>0.25000000000000006</c:v>
                </c:pt>
                <c:pt idx="9">
                  <c:v>0.25000000000000006</c:v>
                </c:pt>
                <c:pt idx="10">
                  <c:v>0.26</c:v>
                </c:pt>
                <c:pt idx="11">
                  <c:v>0.25000000000000006</c:v>
                </c:pt>
                <c:pt idx="12">
                  <c:v>0.27</c:v>
                </c:pt>
                <c:pt idx="13">
                  <c:v>0.26</c:v>
                </c:pt>
                <c:pt idx="14">
                  <c:v>0.26</c:v>
                </c:pt>
                <c:pt idx="15">
                  <c:v>0.26</c:v>
                </c:pt>
                <c:pt idx="16">
                  <c:v>0.25000000000000006</c:v>
                </c:pt>
                <c:pt idx="17">
                  <c:v>0.24000000000000016</c:v>
                </c:pt>
                <c:pt idx="18">
                  <c:v>0.25000000000000006</c:v>
                </c:pt>
                <c:pt idx="19">
                  <c:v>0.26</c:v>
                </c:pt>
                <c:pt idx="20">
                  <c:v>0.26</c:v>
                </c:pt>
                <c:pt idx="21">
                  <c:v>0.25000000000000006</c:v>
                </c:pt>
                <c:pt idx="22">
                  <c:v>0.25000000000000006</c:v>
                </c:pt>
                <c:pt idx="23">
                  <c:v>0.24000000000000016</c:v>
                </c:pt>
                <c:pt idx="24">
                  <c:v>0.26</c:v>
                </c:pt>
                <c:pt idx="25">
                  <c:v>0.25000000000000006</c:v>
                </c:pt>
                <c:pt idx="26">
                  <c:v>0.24000000000000016</c:v>
                </c:pt>
                <c:pt idx="27">
                  <c:v>0.25000000000000006</c:v>
                </c:pt>
                <c:pt idx="28">
                  <c:v>0.25000000000000006</c:v>
                </c:pt>
                <c:pt idx="29">
                  <c:v>0.24000000000000016</c:v>
                </c:pt>
                <c:pt idx="30">
                  <c:v>0.24000000000000016</c:v>
                </c:pt>
                <c:pt idx="31">
                  <c:v>0.25000000000000006</c:v>
                </c:pt>
                <c:pt idx="32">
                  <c:v>0.24000000000000016</c:v>
                </c:pt>
                <c:pt idx="33">
                  <c:v>0.24000000000000016</c:v>
                </c:pt>
                <c:pt idx="34">
                  <c:v>0.25000000000000006</c:v>
                </c:pt>
                <c:pt idx="35">
                  <c:v>0.25000000000000006</c:v>
                </c:pt>
                <c:pt idx="36">
                  <c:v>0.24000000000000016</c:v>
                </c:pt>
                <c:pt idx="37">
                  <c:v>0.25000000000000006</c:v>
                </c:pt>
                <c:pt idx="38">
                  <c:v>0.25000000000000006</c:v>
                </c:pt>
                <c:pt idx="39">
                  <c:v>0.24000000000000016</c:v>
                </c:pt>
                <c:pt idx="40">
                  <c:v>0.25000000000000006</c:v>
                </c:pt>
                <c:pt idx="41">
                  <c:v>0.25000000000000006</c:v>
                </c:pt>
                <c:pt idx="42">
                  <c:v>0.24000000000000016</c:v>
                </c:pt>
                <c:pt idx="43">
                  <c:v>0.24000000000000016</c:v>
                </c:pt>
                <c:pt idx="44">
                  <c:v>0.24000000000000016</c:v>
                </c:pt>
                <c:pt idx="45">
                  <c:v>0.25000000000000006</c:v>
                </c:pt>
                <c:pt idx="46">
                  <c:v>0.25000000000000006</c:v>
                </c:pt>
                <c:pt idx="47">
                  <c:v>0.24000000000000016</c:v>
                </c:pt>
                <c:pt idx="48">
                  <c:v>0.25000000000000006</c:v>
                </c:pt>
                <c:pt idx="49">
                  <c:v>0.24000000000000016</c:v>
                </c:pt>
                <c:pt idx="50">
                  <c:v>0.24000000000000016</c:v>
                </c:pt>
                <c:pt idx="51">
                  <c:v>0.24000000000000016</c:v>
                </c:pt>
                <c:pt idx="52">
                  <c:v>0.24000000000000016</c:v>
                </c:pt>
                <c:pt idx="53">
                  <c:v>0.24000000000000016</c:v>
                </c:pt>
                <c:pt idx="54">
                  <c:v>0.24000000000000016</c:v>
                </c:pt>
                <c:pt idx="55">
                  <c:v>0.24000000000000016</c:v>
                </c:pt>
                <c:pt idx="56">
                  <c:v>0.23000000000000004</c:v>
                </c:pt>
                <c:pt idx="57">
                  <c:v>0.23000000000000004</c:v>
                </c:pt>
                <c:pt idx="58">
                  <c:v>0.24000000000000016</c:v>
                </c:pt>
                <c:pt idx="59">
                  <c:v>0.24000000000000016</c:v>
                </c:pt>
                <c:pt idx="60">
                  <c:v>0.24000000000000016</c:v>
                </c:pt>
                <c:pt idx="61">
                  <c:v>0.25000000000000006</c:v>
                </c:pt>
                <c:pt idx="62">
                  <c:v>0.24000000000000016</c:v>
                </c:pt>
                <c:pt idx="63">
                  <c:v>0.24000000000000016</c:v>
                </c:pt>
                <c:pt idx="64">
                  <c:v>0.24000000000000016</c:v>
                </c:pt>
                <c:pt idx="65">
                  <c:v>0.24000000000000016</c:v>
                </c:pt>
                <c:pt idx="66">
                  <c:v>0.24000000000000016</c:v>
                </c:pt>
                <c:pt idx="67">
                  <c:v>0.24000000000000016</c:v>
                </c:pt>
                <c:pt idx="68">
                  <c:v>0.24000000000000016</c:v>
                </c:pt>
                <c:pt idx="69">
                  <c:v>0.24000000000000016</c:v>
                </c:pt>
                <c:pt idx="70">
                  <c:v>0.23000000000000004</c:v>
                </c:pt>
                <c:pt idx="71">
                  <c:v>0.24000000000000016</c:v>
                </c:pt>
                <c:pt idx="72">
                  <c:v>0.24000000000000016</c:v>
                </c:pt>
                <c:pt idx="73">
                  <c:v>0.24000000000000016</c:v>
                </c:pt>
                <c:pt idx="74">
                  <c:v>0.24000000000000016</c:v>
                </c:pt>
                <c:pt idx="75">
                  <c:v>0.23000000000000004</c:v>
                </c:pt>
                <c:pt idx="76">
                  <c:v>0.24000000000000016</c:v>
                </c:pt>
                <c:pt idx="77">
                  <c:v>0.23000000000000004</c:v>
                </c:pt>
                <c:pt idx="78">
                  <c:v>0.24000000000000016</c:v>
                </c:pt>
                <c:pt idx="79">
                  <c:v>0.24000000000000016</c:v>
                </c:pt>
                <c:pt idx="80">
                  <c:v>0.24000000000000016</c:v>
                </c:pt>
                <c:pt idx="81">
                  <c:v>0.24000000000000016</c:v>
                </c:pt>
                <c:pt idx="82">
                  <c:v>0.23000000000000004</c:v>
                </c:pt>
                <c:pt idx="83">
                  <c:v>0.24000000000000016</c:v>
                </c:pt>
                <c:pt idx="84">
                  <c:v>0.23000000000000004</c:v>
                </c:pt>
                <c:pt idx="85">
                  <c:v>0.24000000000000016</c:v>
                </c:pt>
                <c:pt idx="86">
                  <c:v>0.24000000000000016</c:v>
                </c:pt>
                <c:pt idx="87">
                  <c:v>0.24000000000000016</c:v>
                </c:pt>
                <c:pt idx="88">
                  <c:v>0.24000000000000016</c:v>
                </c:pt>
                <c:pt idx="89">
                  <c:v>0.23000000000000004</c:v>
                </c:pt>
                <c:pt idx="90">
                  <c:v>0.24000000000000016</c:v>
                </c:pt>
                <c:pt idx="91">
                  <c:v>0.24000000000000016</c:v>
                </c:pt>
                <c:pt idx="92">
                  <c:v>0.24000000000000016</c:v>
                </c:pt>
                <c:pt idx="93">
                  <c:v>0.24000000000000016</c:v>
                </c:pt>
                <c:pt idx="94">
                  <c:v>0.24000000000000016</c:v>
                </c:pt>
                <c:pt idx="95">
                  <c:v>0.24000000000000016</c:v>
                </c:pt>
                <c:pt idx="96">
                  <c:v>0.25000000000000006</c:v>
                </c:pt>
                <c:pt idx="97">
                  <c:v>0.24000000000000016</c:v>
                </c:pt>
                <c:pt idx="98">
                  <c:v>0.23000000000000004</c:v>
                </c:pt>
                <c:pt idx="99">
                  <c:v>0.24000000000000016</c:v>
                </c:pt>
                <c:pt idx="100">
                  <c:v>0.24000000000000016</c:v>
                </c:pt>
                <c:pt idx="101">
                  <c:v>0.23000000000000004</c:v>
                </c:pt>
                <c:pt idx="102">
                  <c:v>0.24000000000000016</c:v>
                </c:pt>
                <c:pt idx="103">
                  <c:v>0.24000000000000016</c:v>
                </c:pt>
                <c:pt idx="104">
                  <c:v>0.24000000000000016</c:v>
                </c:pt>
                <c:pt idx="105">
                  <c:v>0.24000000000000016</c:v>
                </c:pt>
                <c:pt idx="106">
                  <c:v>0.24000000000000016</c:v>
                </c:pt>
                <c:pt idx="107">
                  <c:v>0.24000000000000016</c:v>
                </c:pt>
                <c:pt idx="108">
                  <c:v>0.24000000000000016</c:v>
                </c:pt>
                <c:pt idx="109">
                  <c:v>0.24000000000000016</c:v>
                </c:pt>
                <c:pt idx="110">
                  <c:v>0.24000000000000016</c:v>
                </c:pt>
                <c:pt idx="111">
                  <c:v>0.24000000000000016</c:v>
                </c:pt>
                <c:pt idx="112">
                  <c:v>0.24000000000000016</c:v>
                </c:pt>
                <c:pt idx="113">
                  <c:v>0.24000000000000016</c:v>
                </c:pt>
                <c:pt idx="114">
                  <c:v>0.25000000000000006</c:v>
                </c:pt>
                <c:pt idx="115">
                  <c:v>0.24000000000000016</c:v>
                </c:pt>
                <c:pt idx="116">
                  <c:v>0.24000000000000016</c:v>
                </c:pt>
                <c:pt idx="117">
                  <c:v>0.23000000000000004</c:v>
                </c:pt>
                <c:pt idx="118">
                  <c:v>0.24000000000000016</c:v>
                </c:pt>
                <c:pt idx="119">
                  <c:v>0.23000000000000004</c:v>
                </c:pt>
                <c:pt idx="120">
                  <c:v>0.24000000000000016</c:v>
                </c:pt>
                <c:pt idx="121">
                  <c:v>0.25000000000000006</c:v>
                </c:pt>
                <c:pt idx="122">
                  <c:v>0.24000000000000016</c:v>
                </c:pt>
                <c:pt idx="123">
                  <c:v>0.24000000000000016</c:v>
                </c:pt>
                <c:pt idx="124">
                  <c:v>0.24000000000000016</c:v>
                </c:pt>
                <c:pt idx="125">
                  <c:v>0.24000000000000016</c:v>
                </c:pt>
                <c:pt idx="126">
                  <c:v>0.24000000000000016</c:v>
                </c:pt>
                <c:pt idx="127">
                  <c:v>0.24000000000000016</c:v>
                </c:pt>
                <c:pt idx="128">
                  <c:v>0.24000000000000016</c:v>
                </c:pt>
                <c:pt idx="129">
                  <c:v>0.24000000000000016</c:v>
                </c:pt>
                <c:pt idx="130">
                  <c:v>0.24000000000000016</c:v>
                </c:pt>
                <c:pt idx="131">
                  <c:v>0.25000000000000006</c:v>
                </c:pt>
                <c:pt idx="132">
                  <c:v>0.25000000000000006</c:v>
                </c:pt>
                <c:pt idx="133">
                  <c:v>0.24000000000000016</c:v>
                </c:pt>
                <c:pt idx="134">
                  <c:v>0.24000000000000016</c:v>
                </c:pt>
                <c:pt idx="135">
                  <c:v>0.24000000000000016</c:v>
                </c:pt>
                <c:pt idx="136">
                  <c:v>0.24000000000000016</c:v>
                </c:pt>
                <c:pt idx="137">
                  <c:v>0.24000000000000016</c:v>
                </c:pt>
                <c:pt idx="138">
                  <c:v>0.24000000000000016</c:v>
                </c:pt>
                <c:pt idx="139">
                  <c:v>0.25000000000000006</c:v>
                </c:pt>
                <c:pt idx="140">
                  <c:v>0.26</c:v>
                </c:pt>
                <c:pt idx="141">
                  <c:v>0.30000000000000021</c:v>
                </c:pt>
                <c:pt idx="142">
                  <c:v>0.42000000000000021</c:v>
                </c:pt>
                <c:pt idx="143">
                  <c:v>0.53</c:v>
                </c:pt>
                <c:pt idx="144">
                  <c:v>0.60000000000000053</c:v>
                </c:pt>
                <c:pt idx="145">
                  <c:v>0.73000000000000043</c:v>
                </c:pt>
                <c:pt idx="146">
                  <c:v>0.82999999999999985</c:v>
                </c:pt>
                <c:pt idx="147">
                  <c:v>0.89999999999999991</c:v>
                </c:pt>
                <c:pt idx="148">
                  <c:v>1.02</c:v>
                </c:pt>
                <c:pt idx="149">
                  <c:v>1.149999999999999</c:v>
                </c:pt>
                <c:pt idx="150">
                  <c:v>1.27</c:v>
                </c:pt>
                <c:pt idx="151">
                  <c:v>1.339999999999999</c:v>
                </c:pt>
                <c:pt idx="152">
                  <c:v>1.3900000000000001</c:v>
                </c:pt>
                <c:pt idx="153">
                  <c:v>1.44</c:v>
                </c:pt>
                <c:pt idx="154">
                  <c:v>1.54</c:v>
                </c:pt>
                <c:pt idx="155">
                  <c:v>1.77</c:v>
                </c:pt>
                <c:pt idx="156">
                  <c:v>1.819999999999999</c:v>
                </c:pt>
                <c:pt idx="157">
                  <c:v>1.859999999999999</c:v>
                </c:pt>
                <c:pt idx="158">
                  <c:v>1.9000000000000001</c:v>
                </c:pt>
                <c:pt idx="159">
                  <c:v>2.0099999999999998</c:v>
                </c:pt>
                <c:pt idx="160">
                  <c:v>2.11</c:v>
                </c:pt>
                <c:pt idx="161">
                  <c:v>2.19</c:v>
                </c:pt>
                <c:pt idx="162">
                  <c:v>2.3499999999999988</c:v>
                </c:pt>
                <c:pt idx="163">
                  <c:v>2.4</c:v>
                </c:pt>
                <c:pt idx="164">
                  <c:v>2.27</c:v>
                </c:pt>
                <c:pt idx="165">
                  <c:v>2.46</c:v>
                </c:pt>
                <c:pt idx="166">
                  <c:v>2.5299999999999998</c:v>
                </c:pt>
                <c:pt idx="167">
                  <c:v>2.69</c:v>
                </c:pt>
                <c:pt idx="168">
                  <c:v>2.7399999999999998</c:v>
                </c:pt>
                <c:pt idx="169">
                  <c:v>2.8099999999999987</c:v>
                </c:pt>
                <c:pt idx="170">
                  <c:v>2.86</c:v>
                </c:pt>
                <c:pt idx="171">
                  <c:v>2.9899999999999998</c:v>
                </c:pt>
                <c:pt idx="172">
                  <c:v>3.09</c:v>
                </c:pt>
                <c:pt idx="173">
                  <c:v>3.11</c:v>
                </c:pt>
                <c:pt idx="174">
                  <c:v>3.18</c:v>
                </c:pt>
                <c:pt idx="175">
                  <c:v>3.2800000000000002</c:v>
                </c:pt>
                <c:pt idx="176">
                  <c:v>3.4899999999999998</c:v>
                </c:pt>
                <c:pt idx="177">
                  <c:v>3.46</c:v>
                </c:pt>
                <c:pt idx="178">
                  <c:v>3.44</c:v>
                </c:pt>
                <c:pt idx="179">
                  <c:v>3.7600000000000002</c:v>
                </c:pt>
                <c:pt idx="180">
                  <c:v>3.8699999999999997</c:v>
                </c:pt>
                <c:pt idx="181">
                  <c:v>3.86</c:v>
                </c:pt>
                <c:pt idx="182">
                  <c:v>3.7899999999999996</c:v>
                </c:pt>
                <c:pt idx="183">
                  <c:v>3.86</c:v>
                </c:pt>
                <c:pt idx="184">
                  <c:v>4.2200000000000006</c:v>
                </c:pt>
                <c:pt idx="185">
                  <c:v>4.3599999999999985</c:v>
                </c:pt>
                <c:pt idx="186">
                  <c:v>4.37</c:v>
                </c:pt>
                <c:pt idx="187">
                  <c:v>4.2700000000000014</c:v>
                </c:pt>
                <c:pt idx="188">
                  <c:v>4.33</c:v>
                </c:pt>
                <c:pt idx="189">
                  <c:v>4.4400000000000004</c:v>
                </c:pt>
                <c:pt idx="190">
                  <c:v>4.6300000000000008</c:v>
                </c:pt>
                <c:pt idx="191">
                  <c:v>4.6800000000000006</c:v>
                </c:pt>
                <c:pt idx="192">
                  <c:v>4.6499999999999995</c:v>
                </c:pt>
                <c:pt idx="193">
                  <c:v>4.7300000000000004</c:v>
                </c:pt>
                <c:pt idx="194">
                  <c:v>4.83</c:v>
                </c:pt>
                <c:pt idx="195">
                  <c:v>4.9300000000000024</c:v>
                </c:pt>
                <c:pt idx="196">
                  <c:v>5.03</c:v>
                </c:pt>
                <c:pt idx="197">
                  <c:v>5.1099999999999985</c:v>
                </c:pt>
                <c:pt idx="198">
                  <c:v>4.9800000000000004</c:v>
                </c:pt>
                <c:pt idx="199">
                  <c:v>5.3000000000000007</c:v>
                </c:pt>
                <c:pt idx="200">
                  <c:v>5.4300000000000024</c:v>
                </c:pt>
                <c:pt idx="201">
                  <c:v>5.4300000000000024</c:v>
                </c:pt>
                <c:pt idx="202">
                  <c:v>5.3199999999999985</c:v>
                </c:pt>
                <c:pt idx="203">
                  <c:v>5.4300000000000024</c:v>
                </c:pt>
                <c:pt idx="204">
                  <c:v>5.6800000000000006</c:v>
                </c:pt>
                <c:pt idx="205">
                  <c:v>5.79</c:v>
                </c:pt>
                <c:pt idx="206">
                  <c:v>5.8100000000000005</c:v>
                </c:pt>
                <c:pt idx="207">
                  <c:v>5.8100000000000005</c:v>
                </c:pt>
                <c:pt idx="208">
                  <c:v>5.8800000000000008</c:v>
                </c:pt>
                <c:pt idx="209">
                  <c:v>6</c:v>
                </c:pt>
                <c:pt idx="210">
                  <c:v>6.08</c:v>
                </c:pt>
                <c:pt idx="211">
                  <c:v>6.1099999999999985</c:v>
                </c:pt>
                <c:pt idx="212">
                  <c:v>6.1300000000000008</c:v>
                </c:pt>
                <c:pt idx="213">
                  <c:v>6.24</c:v>
                </c:pt>
                <c:pt idx="214">
                  <c:v>6.29</c:v>
                </c:pt>
                <c:pt idx="215">
                  <c:v>6.5</c:v>
                </c:pt>
                <c:pt idx="216">
                  <c:v>6.53</c:v>
                </c:pt>
                <c:pt idx="217">
                  <c:v>6.49</c:v>
                </c:pt>
                <c:pt idx="218">
                  <c:v>6.44</c:v>
                </c:pt>
                <c:pt idx="219">
                  <c:v>6.74</c:v>
                </c:pt>
                <c:pt idx="220">
                  <c:v>6.8000000000000007</c:v>
                </c:pt>
                <c:pt idx="221">
                  <c:v>6.75</c:v>
                </c:pt>
                <c:pt idx="222">
                  <c:v>6.8400000000000007</c:v>
                </c:pt>
                <c:pt idx="223">
                  <c:v>7.0900000000000007</c:v>
                </c:pt>
                <c:pt idx="224">
                  <c:v>7.0900000000000007</c:v>
                </c:pt>
                <c:pt idx="225">
                  <c:v>7.04</c:v>
                </c:pt>
                <c:pt idx="226">
                  <c:v>7.1400000000000006</c:v>
                </c:pt>
                <c:pt idx="227">
                  <c:v>6.9</c:v>
                </c:pt>
                <c:pt idx="228">
                  <c:v>7.3000000000000007</c:v>
                </c:pt>
                <c:pt idx="229">
                  <c:v>7.54</c:v>
                </c:pt>
                <c:pt idx="230">
                  <c:v>7.5200000000000005</c:v>
                </c:pt>
                <c:pt idx="231">
                  <c:v>7.37</c:v>
                </c:pt>
                <c:pt idx="232">
                  <c:v>7.49</c:v>
                </c:pt>
                <c:pt idx="233">
                  <c:v>7.71</c:v>
                </c:pt>
                <c:pt idx="234">
                  <c:v>7.7500000000000009</c:v>
                </c:pt>
                <c:pt idx="235">
                  <c:v>7.81</c:v>
                </c:pt>
                <c:pt idx="236">
                  <c:v>7.9300000000000024</c:v>
                </c:pt>
                <c:pt idx="237">
                  <c:v>8.07</c:v>
                </c:pt>
                <c:pt idx="238">
                  <c:v>8.15</c:v>
                </c:pt>
                <c:pt idx="239">
                  <c:v>6.37</c:v>
                </c:pt>
                <c:pt idx="240">
                  <c:v>4.9200000000000008</c:v>
                </c:pt>
                <c:pt idx="241">
                  <c:v>3.6</c:v>
                </c:pt>
                <c:pt idx="242">
                  <c:v>2.5499999999999998</c:v>
                </c:pt>
                <c:pt idx="243">
                  <c:v>1.839999999999999</c:v>
                </c:pt>
                <c:pt idx="244">
                  <c:v>1.41</c:v>
                </c:pt>
                <c:pt idx="245">
                  <c:v>1.079999999999999</c:v>
                </c:pt>
                <c:pt idx="246">
                  <c:v>0.82999999999999985</c:v>
                </c:pt>
                <c:pt idx="247">
                  <c:v>1.21</c:v>
                </c:pt>
                <c:pt idx="248">
                  <c:v>0.33000000000000035</c:v>
                </c:pt>
                <c:pt idx="249">
                  <c:v>7.0000000000000021E-2</c:v>
                </c:pt>
                <c:pt idx="250">
                  <c:v>6.0000000000000032E-2</c:v>
                </c:pt>
                <c:pt idx="251">
                  <c:v>7.0000000000000021E-2</c:v>
                </c:pt>
                <c:pt idx="252">
                  <c:v>9.3500000000000068</c:v>
                </c:pt>
                <c:pt idx="253">
                  <c:v>8.61</c:v>
                </c:pt>
                <c:pt idx="254">
                  <c:v>8.42</c:v>
                </c:pt>
                <c:pt idx="255">
                  <c:v>8.5500000000000025</c:v>
                </c:pt>
                <c:pt idx="256">
                  <c:v>8.6</c:v>
                </c:pt>
                <c:pt idx="257">
                  <c:v>8.9600000000000026</c:v>
                </c:pt>
                <c:pt idx="258">
                  <c:v>9.3900000000000023</c:v>
                </c:pt>
                <c:pt idx="259">
                  <c:v>9.7200000000000024</c:v>
                </c:pt>
                <c:pt idx="260">
                  <c:v>10.49</c:v>
                </c:pt>
                <c:pt idx="261">
                  <c:v>10.460000000000004</c:v>
                </c:pt>
                <c:pt idx="262">
                  <c:v>10.08</c:v>
                </c:pt>
                <c:pt idx="263">
                  <c:v>9.7000000000000011</c:v>
                </c:pt>
                <c:pt idx="264">
                  <c:v>8.61</c:v>
                </c:pt>
                <c:pt idx="265">
                  <c:v>8.2200000000000024</c:v>
                </c:pt>
                <c:pt idx="266">
                  <c:v>8.09</c:v>
                </c:pt>
                <c:pt idx="267">
                  <c:v>8.24</c:v>
                </c:pt>
                <c:pt idx="268">
                  <c:v>8.3800000000000026</c:v>
                </c:pt>
                <c:pt idx="269">
                  <c:v>8.68</c:v>
                </c:pt>
                <c:pt idx="270">
                  <c:v>8.82</c:v>
                </c:pt>
                <c:pt idx="271">
                  <c:v>8.8800000000000026</c:v>
                </c:pt>
                <c:pt idx="272">
                  <c:v>8.9500000000000028</c:v>
                </c:pt>
                <c:pt idx="273">
                  <c:v>8.93</c:v>
                </c:pt>
                <c:pt idx="274">
                  <c:v>8.93</c:v>
                </c:pt>
                <c:pt idx="275">
                  <c:v>8.91</c:v>
                </c:pt>
                <c:pt idx="276">
                  <c:v>8.8500000000000068</c:v>
                </c:pt>
                <c:pt idx="277">
                  <c:v>9.1</c:v>
                </c:pt>
                <c:pt idx="278">
                  <c:v>9.15</c:v>
                </c:pt>
                <c:pt idx="279">
                  <c:v>9.07</c:v>
                </c:pt>
                <c:pt idx="280">
                  <c:v>9.01</c:v>
                </c:pt>
                <c:pt idx="281">
                  <c:v>8.94</c:v>
                </c:pt>
                <c:pt idx="282">
                  <c:v>9.19</c:v>
                </c:pt>
                <c:pt idx="283">
                  <c:v>9.25</c:v>
                </c:pt>
                <c:pt idx="284">
                  <c:v>9.16</c:v>
                </c:pt>
                <c:pt idx="285">
                  <c:v>9.0500000000000025</c:v>
                </c:pt>
                <c:pt idx="286">
                  <c:v>9.01</c:v>
                </c:pt>
                <c:pt idx="287">
                  <c:v>9.0500000000000025</c:v>
                </c:pt>
                <c:pt idx="288">
                  <c:v>9.0300000000000011</c:v>
                </c:pt>
                <c:pt idx="289">
                  <c:v>9</c:v>
                </c:pt>
                <c:pt idx="290">
                  <c:v>8.93</c:v>
                </c:pt>
                <c:pt idx="291">
                  <c:v>8.93</c:v>
                </c:pt>
                <c:pt idx="292">
                  <c:v>9.1</c:v>
                </c:pt>
                <c:pt idx="293">
                  <c:v>9.18</c:v>
                </c:pt>
                <c:pt idx="294">
                  <c:v>9.11</c:v>
                </c:pt>
                <c:pt idx="295">
                  <c:v>9.0400000000000009</c:v>
                </c:pt>
                <c:pt idx="296">
                  <c:v>9.3700000000000028</c:v>
                </c:pt>
                <c:pt idx="297">
                  <c:v>9.44</c:v>
                </c:pt>
                <c:pt idx="298">
                  <c:v>9.3500000000000068</c:v>
                </c:pt>
                <c:pt idx="299">
                  <c:v>9.3000000000000025</c:v>
                </c:pt>
                <c:pt idx="300">
                  <c:v>9.3700000000000028</c:v>
                </c:pt>
                <c:pt idx="301">
                  <c:v>9.3100000000000023</c:v>
                </c:pt>
                <c:pt idx="302">
                  <c:v>9.2800000000000011</c:v>
                </c:pt>
                <c:pt idx="303">
                  <c:v>9.5600000000000023</c:v>
                </c:pt>
                <c:pt idx="304">
                  <c:v>9.58</c:v>
                </c:pt>
                <c:pt idx="305">
                  <c:v>9.4800000000000022</c:v>
                </c:pt>
                <c:pt idx="306">
                  <c:v>9.5</c:v>
                </c:pt>
                <c:pt idx="307">
                  <c:v>9.57</c:v>
                </c:pt>
                <c:pt idx="308">
                  <c:v>9.5400000000000009</c:v>
                </c:pt>
                <c:pt idx="309">
                  <c:v>9.5400000000000009</c:v>
                </c:pt>
                <c:pt idx="310">
                  <c:v>9.5</c:v>
                </c:pt>
                <c:pt idx="311">
                  <c:v>9.4800000000000022</c:v>
                </c:pt>
                <c:pt idx="312">
                  <c:v>9.76</c:v>
                </c:pt>
                <c:pt idx="313">
                  <c:v>9.7900000000000009</c:v>
                </c:pt>
                <c:pt idx="314">
                  <c:v>9.67</c:v>
                </c:pt>
                <c:pt idx="315">
                  <c:v>9.58</c:v>
                </c:pt>
                <c:pt idx="316">
                  <c:v>9.7800000000000011</c:v>
                </c:pt>
                <c:pt idx="317">
                  <c:v>9.65</c:v>
                </c:pt>
                <c:pt idx="318">
                  <c:v>9.58</c:v>
                </c:pt>
                <c:pt idx="319">
                  <c:v>9.5500000000000025</c:v>
                </c:pt>
                <c:pt idx="320">
                  <c:v>9.620000000000001</c:v>
                </c:pt>
                <c:pt idx="321">
                  <c:v>9.66</c:v>
                </c:pt>
                <c:pt idx="322">
                  <c:v>9.629999999999999</c:v>
                </c:pt>
                <c:pt idx="323">
                  <c:v>9.66</c:v>
                </c:pt>
                <c:pt idx="324">
                  <c:v>9.65</c:v>
                </c:pt>
                <c:pt idx="325">
                  <c:v>9.9600000000000026</c:v>
                </c:pt>
                <c:pt idx="326">
                  <c:v>9.9500000000000028</c:v>
                </c:pt>
                <c:pt idx="327">
                  <c:v>9.84</c:v>
                </c:pt>
                <c:pt idx="328">
                  <c:v>9.7900000000000009</c:v>
                </c:pt>
                <c:pt idx="329">
                  <c:v>9.9500000000000028</c:v>
                </c:pt>
                <c:pt idx="330">
                  <c:v>9.8100000000000023</c:v>
                </c:pt>
                <c:pt idx="331">
                  <c:v>9.67</c:v>
                </c:pt>
                <c:pt idx="332">
                  <c:v>9.74</c:v>
                </c:pt>
                <c:pt idx="333">
                  <c:v>9.8600000000000048</c:v>
                </c:pt>
                <c:pt idx="334">
                  <c:v>9.8500000000000068</c:v>
                </c:pt>
                <c:pt idx="335">
                  <c:v>9.7299999999999986</c:v>
                </c:pt>
                <c:pt idx="336">
                  <c:v>9.77</c:v>
                </c:pt>
                <c:pt idx="337">
                  <c:v>9.7900000000000009</c:v>
                </c:pt>
                <c:pt idx="338">
                  <c:v>9.9</c:v>
                </c:pt>
                <c:pt idx="339">
                  <c:v>9.91</c:v>
                </c:pt>
                <c:pt idx="340">
                  <c:v>9.92</c:v>
                </c:pt>
                <c:pt idx="341">
                  <c:v>9.99</c:v>
                </c:pt>
                <c:pt idx="342">
                  <c:v>10.11</c:v>
                </c:pt>
                <c:pt idx="343">
                  <c:v>10.18</c:v>
                </c:pt>
                <c:pt idx="344">
                  <c:v>10.030000000000001</c:v>
                </c:pt>
                <c:pt idx="345">
                  <c:v>9.99</c:v>
                </c:pt>
                <c:pt idx="346">
                  <c:v>10.11</c:v>
                </c:pt>
                <c:pt idx="347">
                  <c:v>10.18</c:v>
                </c:pt>
                <c:pt idx="348">
                  <c:v>10.09</c:v>
                </c:pt>
                <c:pt idx="349">
                  <c:v>10.120000000000001</c:v>
                </c:pt>
                <c:pt idx="350">
                  <c:v>10.26</c:v>
                </c:pt>
                <c:pt idx="351">
                  <c:v>10.27</c:v>
                </c:pt>
                <c:pt idx="352">
                  <c:v>10.130000000000001</c:v>
                </c:pt>
                <c:pt idx="353">
                  <c:v>10.07</c:v>
                </c:pt>
                <c:pt idx="354">
                  <c:v>10.41</c:v>
                </c:pt>
                <c:pt idx="355">
                  <c:v>10.229999999999999</c:v>
                </c:pt>
                <c:pt idx="356">
                  <c:v>9.82</c:v>
                </c:pt>
                <c:pt idx="357">
                  <c:v>9.82</c:v>
                </c:pt>
                <c:pt idx="358">
                  <c:v>9.9600000000000026</c:v>
                </c:pt>
                <c:pt idx="359">
                  <c:v>9.8800000000000026</c:v>
                </c:pt>
                <c:pt idx="360">
                  <c:v>9.84</c:v>
                </c:pt>
                <c:pt idx="361">
                  <c:v>9.8900000000000023</c:v>
                </c:pt>
                <c:pt idx="362">
                  <c:v>9.9</c:v>
                </c:pt>
                <c:pt idx="363">
                  <c:v>10.050000000000002</c:v>
                </c:pt>
                <c:pt idx="364">
                  <c:v>10</c:v>
                </c:pt>
                <c:pt idx="365">
                  <c:v>10</c:v>
                </c:pt>
                <c:pt idx="366">
                  <c:v>10.040000000000001</c:v>
                </c:pt>
                <c:pt idx="367">
                  <c:v>10.02</c:v>
                </c:pt>
                <c:pt idx="368">
                  <c:v>9.9500000000000028</c:v>
                </c:pt>
                <c:pt idx="369">
                  <c:v>9.9600000000000026</c:v>
                </c:pt>
                <c:pt idx="370">
                  <c:v>10.030000000000001</c:v>
                </c:pt>
                <c:pt idx="371">
                  <c:v>9.9800000000000022</c:v>
                </c:pt>
                <c:pt idx="372">
                  <c:v>10.01</c:v>
                </c:pt>
                <c:pt idx="373">
                  <c:v>9.93</c:v>
                </c:pt>
                <c:pt idx="374">
                  <c:v>10.1</c:v>
                </c:pt>
                <c:pt idx="375">
                  <c:v>10.139999999999999</c:v>
                </c:pt>
                <c:pt idx="376">
                  <c:v>10.050000000000002</c:v>
                </c:pt>
                <c:pt idx="377">
                  <c:v>9.93</c:v>
                </c:pt>
                <c:pt idx="378">
                  <c:v>9.9600000000000026</c:v>
                </c:pt>
                <c:pt idx="379">
                  <c:v>10.060000000000002</c:v>
                </c:pt>
                <c:pt idx="380">
                  <c:v>10.030000000000001</c:v>
                </c:pt>
                <c:pt idx="381">
                  <c:v>10.1</c:v>
                </c:pt>
                <c:pt idx="382">
                  <c:v>10.030000000000001</c:v>
                </c:pt>
                <c:pt idx="383">
                  <c:v>10.08</c:v>
                </c:pt>
                <c:pt idx="384">
                  <c:v>10.130000000000001</c:v>
                </c:pt>
                <c:pt idx="385">
                  <c:v>10.08</c:v>
                </c:pt>
                <c:pt idx="386">
                  <c:v>10.08</c:v>
                </c:pt>
                <c:pt idx="387">
                  <c:v>10.030000000000001</c:v>
                </c:pt>
                <c:pt idx="388">
                  <c:v>10.18</c:v>
                </c:pt>
                <c:pt idx="389">
                  <c:v>10.19</c:v>
                </c:pt>
                <c:pt idx="390">
                  <c:v>10.09</c:v>
                </c:pt>
                <c:pt idx="391">
                  <c:v>10.02</c:v>
                </c:pt>
                <c:pt idx="392">
                  <c:v>10.07</c:v>
                </c:pt>
                <c:pt idx="393">
                  <c:v>10.060000000000002</c:v>
                </c:pt>
                <c:pt idx="394">
                  <c:v>10.02</c:v>
                </c:pt>
                <c:pt idx="395">
                  <c:v>9.9700000000000042</c:v>
                </c:pt>
                <c:pt idx="396">
                  <c:v>9.8500000000000068</c:v>
                </c:pt>
                <c:pt idx="397">
                  <c:v>9.92</c:v>
                </c:pt>
                <c:pt idx="398">
                  <c:v>9.9700000000000042</c:v>
                </c:pt>
                <c:pt idx="399">
                  <c:v>10.120000000000001</c:v>
                </c:pt>
                <c:pt idx="400">
                  <c:v>10.139999999999999</c:v>
                </c:pt>
                <c:pt idx="401">
                  <c:v>10.120000000000001</c:v>
                </c:pt>
                <c:pt idx="402">
                  <c:v>10.1</c:v>
                </c:pt>
                <c:pt idx="403">
                  <c:v>10.28</c:v>
                </c:pt>
                <c:pt idx="404">
                  <c:v>10.18</c:v>
                </c:pt>
                <c:pt idx="405">
                  <c:v>10.19</c:v>
                </c:pt>
                <c:pt idx="406">
                  <c:v>10.200000000000001</c:v>
                </c:pt>
                <c:pt idx="407">
                  <c:v>10.09</c:v>
                </c:pt>
                <c:pt idx="408">
                  <c:v>10.030000000000001</c:v>
                </c:pt>
                <c:pt idx="409">
                  <c:v>10.060000000000002</c:v>
                </c:pt>
                <c:pt idx="410">
                  <c:v>10.17</c:v>
                </c:pt>
                <c:pt idx="411">
                  <c:v>10.17</c:v>
                </c:pt>
                <c:pt idx="412">
                  <c:v>10.19</c:v>
                </c:pt>
                <c:pt idx="413">
                  <c:v>10.229999999999999</c:v>
                </c:pt>
                <c:pt idx="414">
                  <c:v>10.28</c:v>
                </c:pt>
                <c:pt idx="415">
                  <c:v>10.310000000000002</c:v>
                </c:pt>
                <c:pt idx="416">
                  <c:v>10.25</c:v>
                </c:pt>
                <c:pt idx="417">
                  <c:v>10.29</c:v>
                </c:pt>
                <c:pt idx="418">
                  <c:v>10.380000000000004</c:v>
                </c:pt>
                <c:pt idx="419">
                  <c:v>10.42</c:v>
                </c:pt>
                <c:pt idx="420">
                  <c:v>10.33</c:v>
                </c:pt>
                <c:pt idx="421">
                  <c:v>10.43</c:v>
                </c:pt>
                <c:pt idx="422">
                  <c:v>10.390000000000002</c:v>
                </c:pt>
                <c:pt idx="423">
                  <c:v>10.34</c:v>
                </c:pt>
                <c:pt idx="424">
                  <c:v>10.43</c:v>
                </c:pt>
                <c:pt idx="425">
                  <c:v>10.310000000000002</c:v>
                </c:pt>
                <c:pt idx="426">
                  <c:v>10.310000000000002</c:v>
                </c:pt>
                <c:pt idx="427">
                  <c:v>10.27</c:v>
                </c:pt>
                <c:pt idx="428">
                  <c:v>10.18</c:v>
                </c:pt>
                <c:pt idx="429">
                  <c:v>10.26</c:v>
                </c:pt>
                <c:pt idx="430">
                  <c:v>10.4</c:v>
                </c:pt>
                <c:pt idx="431">
                  <c:v>10.6</c:v>
                </c:pt>
                <c:pt idx="432">
                  <c:v>10.43</c:v>
                </c:pt>
                <c:pt idx="433">
                  <c:v>10.32</c:v>
                </c:pt>
                <c:pt idx="434">
                  <c:v>10.450000000000006</c:v>
                </c:pt>
                <c:pt idx="435">
                  <c:v>10.470000000000002</c:v>
                </c:pt>
                <c:pt idx="436">
                  <c:v>10.3</c:v>
                </c:pt>
                <c:pt idx="437">
                  <c:v>10.19</c:v>
                </c:pt>
                <c:pt idx="438">
                  <c:v>10.26</c:v>
                </c:pt>
                <c:pt idx="439">
                  <c:v>10.390000000000002</c:v>
                </c:pt>
                <c:pt idx="440">
                  <c:v>10.24</c:v>
                </c:pt>
                <c:pt idx="441">
                  <c:v>10.19</c:v>
                </c:pt>
                <c:pt idx="442">
                  <c:v>10.09</c:v>
                </c:pt>
                <c:pt idx="443">
                  <c:v>10.19</c:v>
                </c:pt>
                <c:pt idx="444">
                  <c:v>10.210000000000001</c:v>
                </c:pt>
                <c:pt idx="445">
                  <c:v>10.200000000000001</c:v>
                </c:pt>
                <c:pt idx="446">
                  <c:v>10.24</c:v>
                </c:pt>
                <c:pt idx="447">
                  <c:v>10.42</c:v>
                </c:pt>
                <c:pt idx="448">
                  <c:v>10.450000000000006</c:v>
                </c:pt>
                <c:pt idx="449">
                  <c:v>10.32</c:v>
                </c:pt>
                <c:pt idx="450">
                  <c:v>10.34</c:v>
                </c:pt>
                <c:pt idx="451">
                  <c:v>10.370000000000006</c:v>
                </c:pt>
                <c:pt idx="452">
                  <c:v>10.360000000000007</c:v>
                </c:pt>
                <c:pt idx="453">
                  <c:v>10.220000000000001</c:v>
                </c:pt>
                <c:pt idx="454">
                  <c:v>10.19</c:v>
                </c:pt>
                <c:pt idx="455">
                  <c:v>10.27</c:v>
                </c:pt>
                <c:pt idx="456">
                  <c:v>10.380000000000004</c:v>
                </c:pt>
                <c:pt idx="457">
                  <c:v>10.4</c:v>
                </c:pt>
                <c:pt idx="458">
                  <c:v>10.370000000000006</c:v>
                </c:pt>
                <c:pt idx="459">
                  <c:v>10.380000000000004</c:v>
                </c:pt>
                <c:pt idx="460">
                  <c:v>10.33</c:v>
                </c:pt>
                <c:pt idx="461">
                  <c:v>10.4</c:v>
                </c:pt>
                <c:pt idx="462">
                  <c:v>10.32</c:v>
                </c:pt>
                <c:pt idx="463">
                  <c:v>10.229999999999999</c:v>
                </c:pt>
                <c:pt idx="464">
                  <c:v>10.42</c:v>
                </c:pt>
                <c:pt idx="465">
                  <c:v>10.390000000000002</c:v>
                </c:pt>
                <c:pt idx="466">
                  <c:v>10.34</c:v>
                </c:pt>
                <c:pt idx="467">
                  <c:v>10.34</c:v>
                </c:pt>
                <c:pt idx="468">
                  <c:v>10.34</c:v>
                </c:pt>
                <c:pt idx="469">
                  <c:v>10.310000000000002</c:v>
                </c:pt>
                <c:pt idx="470">
                  <c:v>10.28</c:v>
                </c:pt>
                <c:pt idx="471">
                  <c:v>10.310000000000002</c:v>
                </c:pt>
                <c:pt idx="472">
                  <c:v>10.42</c:v>
                </c:pt>
                <c:pt idx="473">
                  <c:v>10.3</c:v>
                </c:pt>
                <c:pt idx="474">
                  <c:v>10.4</c:v>
                </c:pt>
                <c:pt idx="475">
                  <c:v>10.380000000000004</c:v>
                </c:pt>
                <c:pt idx="476">
                  <c:v>10.350000000000007</c:v>
                </c:pt>
                <c:pt idx="477">
                  <c:v>10.4</c:v>
                </c:pt>
                <c:pt idx="478">
                  <c:v>10.33</c:v>
                </c:pt>
                <c:pt idx="479">
                  <c:v>10.390000000000002</c:v>
                </c:pt>
                <c:pt idx="480">
                  <c:v>10.4</c:v>
                </c:pt>
                <c:pt idx="481">
                  <c:v>10.41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556032"/>
        <c:axId val="84566400"/>
      </c:scatterChart>
      <c:valAx>
        <c:axId val="8455603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84566400"/>
        <c:crosses val="autoZero"/>
        <c:crossBetween val="midCat"/>
      </c:valAx>
      <c:valAx>
        <c:axId val="84566400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8455603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A30FSV!$P$3361:$P$3705</c:f>
              <c:numCache>
                <c:formatCode>General</c:formatCode>
                <c:ptCount val="345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</c:numCache>
            </c:numRef>
          </c:xVal>
          <c:yVal>
            <c:numRef>
              <c:f>A30FSV!$Q$3361:$Q$3705</c:f>
              <c:numCache>
                <c:formatCode>General</c:formatCode>
                <c:ptCount val="345"/>
                <c:pt idx="0">
                  <c:v>0.22151248951024033</c:v>
                </c:pt>
                <c:pt idx="1">
                  <c:v>16.834949202778226</c:v>
                </c:pt>
                <c:pt idx="2">
                  <c:v>14.398311818165585</c:v>
                </c:pt>
                <c:pt idx="3">
                  <c:v>13.512261860124632</c:v>
                </c:pt>
                <c:pt idx="4">
                  <c:v>14.398311818165585</c:v>
                </c:pt>
                <c:pt idx="5">
                  <c:v>14.176799328655354</c:v>
                </c:pt>
                <c:pt idx="6">
                  <c:v>13.73377434963486</c:v>
                </c:pt>
                <c:pt idx="7">
                  <c:v>13.73377434963486</c:v>
                </c:pt>
                <c:pt idx="8">
                  <c:v>13.512261860124632</c:v>
                </c:pt>
                <c:pt idx="9">
                  <c:v>13.069236881104162</c:v>
                </c:pt>
                <c:pt idx="10">
                  <c:v>12.847724391593909</c:v>
                </c:pt>
                <c:pt idx="11">
                  <c:v>12.847724391593909</c:v>
                </c:pt>
                <c:pt idx="12">
                  <c:v>12.847724391593909</c:v>
                </c:pt>
                <c:pt idx="13">
                  <c:v>12.626211902083668</c:v>
                </c:pt>
                <c:pt idx="14">
                  <c:v>12.40469941257343</c:v>
                </c:pt>
                <c:pt idx="15">
                  <c:v>12.626211902083668</c:v>
                </c:pt>
                <c:pt idx="16">
                  <c:v>12.847724391593909</c:v>
                </c:pt>
                <c:pt idx="17">
                  <c:v>12.40469941257343</c:v>
                </c:pt>
                <c:pt idx="18">
                  <c:v>12.626211902083668</c:v>
                </c:pt>
                <c:pt idx="19">
                  <c:v>12.40469941257343</c:v>
                </c:pt>
                <c:pt idx="20">
                  <c:v>12.40469941257343</c:v>
                </c:pt>
                <c:pt idx="21">
                  <c:v>12.1831869230632</c:v>
                </c:pt>
                <c:pt idx="22">
                  <c:v>12.1831869230632</c:v>
                </c:pt>
                <c:pt idx="23">
                  <c:v>12.1831869230632</c:v>
                </c:pt>
                <c:pt idx="24">
                  <c:v>12.40469941257343</c:v>
                </c:pt>
                <c:pt idx="25">
                  <c:v>12.1831869230632</c:v>
                </c:pt>
                <c:pt idx="26">
                  <c:v>12.40469941257343</c:v>
                </c:pt>
                <c:pt idx="27">
                  <c:v>12.1831869230632</c:v>
                </c:pt>
                <c:pt idx="28">
                  <c:v>12.1831869230632</c:v>
                </c:pt>
                <c:pt idx="29">
                  <c:v>12.40469941257343</c:v>
                </c:pt>
                <c:pt idx="30">
                  <c:v>12.626211902083668</c:v>
                </c:pt>
                <c:pt idx="31">
                  <c:v>12.1831869230632</c:v>
                </c:pt>
                <c:pt idx="32">
                  <c:v>12.40469941257343</c:v>
                </c:pt>
                <c:pt idx="33">
                  <c:v>12.1831869230632</c:v>
                </c:pt>
                <c:pt idx="34">
                  <c:v>12.1831869230632</c:v>
                </c:pt>
                <c:pt idx="35">
                  <c:v>12.1831869230632</c:v>
                </c:pt>
                <c:pt idx="36">
                  <c:v>12.40469941257343</c:v>
                </c:pt>
                <c:pt idx="37">
                  <c:v>12.1831869230632</c:v>
                </c:pt>
                <c:pt idx="38">
                  <c:v>12.1831869230632</c:v>
                </c:pt>
                <c:pt idx="39">
                  <c:v>12.1831869230632</c:v>
                </c:pt>
                <c:pt idx="40">
                  <c:v>12.1831869230632</c:v>
                </c:pt>
                <c:pt idx="41">
                  <c:v>12.1831869230632</c:v>
                </c:pt>
                <c:pt idx="42">
                  <c:v>12.1831869230632</c:v>
                </c:pt>
                <c:pt idx="43">
                  <c:v>12.1831869230632</c:v>
                </c:pt>
                <c:pt idx="44">
                  <c:v>11.96167443355295</c:v>
                </c:pt>
                <c:pt idx="45">
                  <c:v>11.740161944042695</c:v>
                </c:pt>
                <c:pt idx="46">
                  <c:v>11.96167443355295</c:v>
                </c:pt>
                <c:pt idx="47">
                  <c:v>11.96167443355295</c:v>
                </c:pt>
                <c:pt idx="48">
                  <c:v>11.96167443355295</c:v>
                </c:pt>
                <c:pt idx="49">
                  <c:v>11.96167443355295</c:v>
                </c:pt>
                <c:pt idx="50">
                  <c:v>11.96167443355295</c:v>
                </c:pt>
                <c:pt idx="51">
                  <c:v>11.96167443355295</c:v>
                </c:pt>
                <c:pt idx="52">
                  <c:v>11.740161944042695</c:v>
                </c:pt>
                <c:pt idx="53">
                  <c:v>11.740161944042695</c:v>
                </c:pt>
                <c:pt idx="54">
                  <c:v>11.740161944042695</c:v>
                </c:pt>
                <c:pt idx="55">
                  <c:v>11.740161944042695</c:v>
                </c:pt>
                <c:pt idx="56">
                  <c:v>11.740161944042695</c:v>
                </c:pt>
                <c:pt idx="57">
                  <c:v>11.740161944042695</c:v>
                </c:pt>
                <c:pt idx="58">
                  <c:v>11.740161944042695</c:v>
                </c:pt>
                <c:pt idx="59">
                  <c:v>11.740161944042695</c:v>
                </c:pt>
                <c:pt idx="60">
                  <c:v>11.518649454532468</c:v>
                </c:pt>
                <c:pt idx="61">
                  <c:v>11.740161944042695</c:v>
                </c:pt>
                <c:pt idx="62">
                  <c:v>11.740161944042695</c:v>
                </c:pt>
                <c:pt idx="63">
                  <c:v>11.518649454532468</c:v>
                </c:pt>
                <c:pt idx="64">
                  <c:v>11.518649454532468</c:v>
                </c:pt>
                <c:pt idx="65">
                  <c:v>11.740161944042695</c:v>
                </c:pt>
                <c:pt idx="66">
                  <c:v>11.518649454532468</c:v>
                </c:pt>
                <c:pt idx="67">
                  <c:v>11.518649454532468</c:v>
                </c:pt>
                <c:pt idx="68">
                  <c:v>11.518649454532468</c:v>
                </c:pt>
                <c:pt idx="69">
                  <c:v>11.518649454532468</c:v>
                </c:pt>
                <c:pt idx="70">
                  <c:v>11.297136965022236</c:v>
                </c:pt>
                <c:pt idx="71">
                  <c:v>11.297136965022236</c:v>
                </c:pt>
                <c:pt idx="72">
                  <c:v>11.518649454532468</c:v>
                </c:pt>
                <c:pt idx="73">
                  <c:v>11.518649454532468</c:v>
                </c:pt>
                <c:pt idx="74">
                  <c:v>11.518649454532468</c:v>
                </c:pt>
                <c:pt idx="75">
                  <c:v>11.518649454532468</c:v>
                </c:pt>
                <c:pt idx="76">
                  <c:v>11.740161944042695</c:v>
                </c:pt>
                <c:pt idx="77">
                  <c:v>11.518649454532468</c:v>
                </c:pt>
                <c:pt idx="78">
                  <c:v>11.518649454532468</c:v>
                </c:pt>
                <c:pt idx="79">
                  <c:v>11.297136965022236</c:v>
                </c:pt>
                <c:pt idx="80">
                  <c:v>11.518649454532468</c:v>
                </c:pt>
                <c:pt idx="81">
                  <c:v>11.518649454532468</c:v>
                </c:pt>
                <c:pt idx="82">
                  <c:v>11.297136965022236</c:v>
                </c:pt>
                <c:pt idx="83">
                  <c:v>11.518649454532468</c:v>
                </c:pt>
                <c:pt idx="84">
                  <c:v>11.518649454532468</c:v>
                </c:pt>
                <c:pt idx="85">
                  <c:v>11.518649454532468</c:v>
                </c:pt>
                <c:pt idx="86">
                  <c:v>11.297136965022236</c:v>
                </c:pt>
                <c:pt idx="87">
                  <c:v>11.518649454532468</c:v>
                </c:pt>
                <c:pt idx="88">
                  <c:v>11.518649454532468</c:v>
                </c:pt>
                <c:pt idx="89">
                  <c:v>11.297136965022236</c:v>
                </c:pt>
                <c:pt idx="90">
                  <c:v>11.297136965022236</c:v>
                </c:pt>
                <c:pt idx="91">
                  <c:v>11.518649454532468</c:v>
                </c:pt>
                <c:pt idx="92">
                  <c:v>11.518649454532468</c:v>
                </c:pt>
                <c:pt idx="93">
                  <c:v>11.297136965022236</c:v>
                </c:pt>
                <c:pt idx="94">
                  <c:v>10.854111986001751</c:v>
                </c:pt>
                <c:pt idx="95">
                  <c:v>10.632599496491512</c:v>
                </c:pt>
                <c:pt idx="96">
                  <c:v>10.411087006981274</c:v>
                </c:pt>
                <c:pt idx="97">
                  <c:v>10.189574517471046</c:v>
                </c:pt>
                <c:pt idx="98">
                  <c:v>10.411087006981274</c:v>
                </c:pt>
                <c:pt idx="99">
                  <c:v>10.854111986001751</c:v>
                </c:pt>
                <c:pt idx="100">
                  <c:v>11.075624475512003</c:v>
                </c:pt>
                <c:pt idx="101">
                  <c:v>10.854111986001751</c:v>
                </c:pt>
                <c:pt idx="102">
                  <c:v>11.297136965022236</c:v>
                </c:pt>
                <c:pt idx="103">
                  <c:v>11.297136965022236</c:v>
                </c:pt>
                <c:pt idx="104">
                  <c:v>11.075624475512003</c:v>
                </c:pt>
                <c:pt idx="105">
                  <c:v>10.632599496491512</c:v>
                </c:pt>
                <c:pt idx="106">
                  <c:v>10.411087006981274</c:v>
                </c:pt>
                <c:pt idx="107">
                  <c:v>10.411087006981274</c:v>
                </c:pt>
                <c:pt idx="108">
                  <c:v>10.411087006981274</c:v>
                </c:pt>
                <c:pt idx="109">
                  <c:v>10.632599496491512</c:v>
                </c:pt>
                <c:pt idx="110">
                  <c:v>14.84133679718607</c:v>
                </c:pt>
                <c:pt idx="111">
                  <c:v>18.607049118860143</c:v>
                </c:pt>
                <c:pt idx="112">
                  <c:v>20.822174013962542</c:v>
                </c:pt>
                <c:pt idx="113">
                  <c:v>21.486711482493231</c:v>
                </c:pt>
                <c:pt idx="114">
                  <c:v>21.708223972003474</c:v>
                </c:pt>
                <c:pt idx="115">
                  <c:v>21.708223972003474</c:v>
                </c:pt>
                <c:pt idx="116">
                  <c:v>22.151248951023984</c:v>
                </c:pt>
                <c:pt idx="117">
                  <c:v>22.594273930044483</c:v>
                </c:pt>
                <c:pt idx="118">
                  <c:v>22.815786419554701</c:v>
                </c:pt>
                <c:pt idx="119">
                  <c:v>23.923348867105872</c:v>
                </c:pt>
                <c:pt idx="120">
                  <c:v>25.473936293677554</c:v>
                </c:pt>
                <c:pt idx="121">
                  <c:v>26.138473762208321</c:v>
                </c:pt>
                <c:pt idx="122">
                  <c:v>28.353598657310691</c:v>
                </c:pt>
                <c:pt idx="123">
                  <c:v>29.904186083882372</c:v>
                </c:pt>
                <c:pt idx="124">
                  <c:v>30.568723552413072</c:v>
                </c:pt>
                <c:pt idx="125">
                  <c:v>30.790236041923276</c:v>
                </c:pt>
                <c:pt idx="126">
                  <c:v>31.454773510454054</c:v>
                </c:pt>
                <c:pt idx="127">
                  <c:v>33.22687342653601</c:v>
                </c:pt>
                <c:pt idx="128">
                  <c:v>33.669898405556445</c:v>
                </c:pt>
                <c:pt idx="129">
                  <c:v>34.33443587408717</c:v>
                </c:pt>
                <c:pt idx="130">
                  <c:v>34.555948363597395</c:v>
                </c:pt>
                <c:pt idx="131">
                  <c:v>34.555948363597395</c:v>
                </c:pt>
                <c:pt idx="132">
                  <c:v>34.777460853107613</c:v>
                </c:pt>
                <c:pt idx="133">
                  <c:v>40.093760601353395</c:v>
                </c:pt>
                <c:pt idx="134">
                  <c:v>40.75829806988412</c:v>
                </c:pt>
                <c:pt idx="135">
                  <c:v>40.75829806988412</c:v>
                </c:pt>
                <c:pt idx="136">
                  <c:v>40.979810559394295</c:v>
                </c:pt>
                <c:pt idx="137">
                  <c:v>40.75829806988412</c:v>
                </c:pt>
                <c:pt idx="138">
                  <c:v>41.201323048904612</c:v>
                </c:pt>
                <c:pt idx="139">
                  <c:v>40.979810559394295</c:v>
                </c:pt>
                <c:pt idx="140">
                  <c:v>40.979810559394295</c:v>
                </c:pt>
                <c:pt idx="141">
                  <c:v>45.631572839109459</c:v>
                </c:pt>
                <c:pt idx="142">
                  <c:v>48.511235202742455</c:v>
                </c:pt>
                <c:pt idx="143">
                  <c:v>49.175772671273229</c:v>
                </c:pt>
                <c:pt idx="144">
                  <c:v>50.283335118824489</c:v>
                </c:pt>
                <c:pt idx="145">
                  <c:v>48.289722713232244</c:v>
                </c:pt>
                <c:pt idx="146">
                  <c:v>46.296110307640163</c:v>
                </c:pt>
                <c:pt idx="147">
                  <c:v>48.289722713232244</c:v>
                </c:pt>
                <c:pt idx="148">
                  <c:v>51.390897566375585</c:v>
                </c:pt>
                <c:pt idx="149">
                  <c:v>52.498460013926852</c:v>
                </c:pt>
                <c:pt idx="150">
                  <c:v>51.612410055885888</c:v>
                </c:pt>
                <c:pt idx="151">
                  <c:v>56.485684825111122</c:v>
                </c:pt>
                <c:pt idx="152">
                  <c:v>58.036272251682824</c:v>
                </c:pt>
                <c:pt idx="153">
                  <c:v>54.935097398539483</c:v>
                </c:pt>
                <c:pt idx="154">
                  <c:v>56.485684825111122</c:v>
                </c:pt>
                <c:pt idx="155">
                  <c:v>57.814759762172542</c:v>
                </c:pt>
                <c:pt idx="156">
                  <c:v>57.593247272662275</c:v>
                </c:pt>
                <c:pt idx="157">
                  <c:v>57.150222293641875</c:v>
                </c:pt>
                <c:pt idx="158">
                  <c:v>67.561309300623151</c:v>
                </c:pt>
                <c:pt idx="159">
                  <c:v>71.10550913278675</c:v>
                </c:pt>
                <c:pt idx="160">
                  <c:v>71.770046601317802</c:v>
                </c:pt>
                <c:pt idx="161">
                  <c:v>72.213071580338195</c:v>
                </c:pt>
                <c:pt idx="162">
                  <c:v>71.991559090828076</c:v>
                </c:pt>
                <c:pt idx="163">
                  <c:v>73.985171496419937</c:v>
                </c:pt>
                <c:pt idx="164">
                  <c:v>75.757271412501893</c:v>
                </c:pt>
                <c:pt idx="165">
                  <c:v>79.966008713196558</c:v>
                </c:pt>
                <c:pt idx="166">
                  <c:v>82.40264609780921</c:v>
                </c:pt>
                <c:pt idx="167">
                  <c:v>84.839283482421848</c:v>
                </c:pt>
                <c:pt idx="168">
                  <c:v>86.389870908993458</c:v>
                </c:pt>
                <c:pt idx="169">
                  <c:v>89.934070741157427</c:v>
                </c:pt>
                <c:pt idx="170">
                  <c:v>93.256758083810979</c:v>
                </c:pt>
                <c:pt idx="171">
                  <c:v>94.142808041851765</c:v>
                </c:pt>
                <c:pt idx="172">
                  <c:v>96.579445426464417</c:v>
                </c:pt>
                <c:pt idx="173">
                  <c:v>100.78818272715903</c:v>
                </c:pt>
                <c:pt idx="174">
                  <c:v>102.11725766422065</c:v>
                </c:pt>
                <c:pt idx="175">
                  <c:v>104.11087006981272</c:v>
                </c:pt>
                <c:pt idx="176">
                  <c:v>108.31960737050727</c:v>
                </c:pt>
                <c:pt idx="177">
                  <c:v>112.52834467120184</c:v>
                </c:pt>
                <c:pt idx="178">
                  <c:v>116.29405699287592</c:v>
                </c:pt>
                <c:pt idx="179">
                  <c:v>116.95859446140662</c:v>
                </c:pt>
                <c:pt idx="180">
                  <c:v>118.5091818879783</c:v>
                </c:pt>
                <c:pt idx="181">
                  <c:v>122.49640669916275</c:v>
                </c:pt>
                <c:pt idx="182">
                  <c:v>125.597581552306</c:v>
                </c:pt>
                <c:pt idx="183">
                  <c:v>126.70514399985724</c:v>
                </c:pt>
                <c:pt idx="184">
                  <c:v>130.02783134251104</c:v>
                </c:pt>
                <c:pt idx="185">
                  <c:v>131.79993125859258</c:v>
                </c:pt>
                <c:pt idx="186">
                  <c:v>136.2301810487975</c:v>
                </c:pt>
                <c:pt idx="187">
                  <c:v>136.89471851732824</c:v>
                </c:pt>
                <c:pt idx="188">
                  <c:v>143.76160569214531</c:v>
                </c:pt>
                <c:pt idx="189">
                  <c:v>145.53370560822739</c:v>
                </c:pt>
                <c:pt idx="190">
                  <c:v>146.64126805577877</c:v>
                </c:pt>
                <c:pt idx="191">
                  <c:v>147.74883050332994</c:v>
                </c:pt>
                <c:pt idx="192">
                  <c:v>151.73605531451418</c:v>
                </c:pt>
                <c:pt idx="193">
                  <c:v>154.61571767814715</c:v>
                </c:pt>
                <c:pt idx="194">
                  <c:v>158.38142999982165</c:v>
                </c:pt>
                <c:pt idx="195">
                  <c:v>159.71050493688253</c:v>
                </c:pt>
                <c:pt idx="196">
                  <c:v>163.03319227953637</c:v>
                </c:pt>
                <c:pt idx="197">
                  <c:v>165.69134215365963</c:v>
                </c:pt>
                <c:pt idx="198">
                  <c:v>167.68495455925139</c:v>
                </c:pt>
                <c:pt idx="199">
                  <c:v>170.56461692288468</c:v>
                </c:pt>
                <c:pt idx="200">
                  <c:v>173.4442792865176</c:v>
                </c:pt>
                <c:pt idx="201">
                  <c:v>175.43789169210996</c:v>
                </c:pt>
                <c:pt idx="202">
                  <c:v>178.53906654525329</c:v>
                </c:pt>
                <c:pt idx="203">
                  <c:v>179.86814148231511</c:v>
                </c:pt>
                <c:pt idx="204">
                  <c:v>183.85536629349926</c:v>
                </c:pt>
                <c:pt idx="205">
                  <c:v>186.51351616762196</c:v>
                </c:pt>
                <c:pt idx="206">
                  <c:v>189.39317853125505</c:v>
                </c:pt>
                <c:pt idx="207">
                  <c:v>192.27284089488805</c:v>
                </c:pt>
                <c:pt idx="208">
                  <c:v>195.15250325852128</c:v>
                </c:pt>
                <c:pt idx="209">
                  <c:v>197.58914064313404</c:v>
                </c:pt>
                <c:pt idx="210">
                  <c:v>200.46880300676702</c:v>
                </c:pt>
                <c:pt idx="211">
                  <c:v>202.24090292284862</c:v>
                </c:pt>
                <c:pt idx="212">
                  <c:v>205.5635902655022</c:v>
                </c:pt>
                <c:pt idx="213">
                  <c:v>209.55081507668686</c:v>
                </c:pt>
                <c:pt idx="214">
                  <c:v>211.98745246129968</c:v>
                </c:pt>
                <c:pt idx="215">
                  <c:v>214.20257735640197</c:v>
                </c:pt>
                <c:pt idx="216">
                  <c:v>217.08223972003523</c:v>
                </c:pt>
                <c:pt idx="217">
                  <c:v>219.74038959415759</c:v>
                </c:pt>
                <c:pt idx="218">
                  <c:v>222.62005195779125</c:v>
                </c:pt>
                <c:pt idx="219">
                  <c:v>226.16425178995468</c:v>
                </c:pt>
                <c:pt idx="220">
                  <c:v>229.7084516221185</c:v>
                </c:pt>
                <c:pt idx="221">
                  <c:v>231.48055153820059</c:v>
                </c:pt>
                <c:pt idx="222">
                  <c:v>235.02475137036438</c:v>
                </c:pt>
                <c:pt idx="223">
                  <c:v>237.90441373399756</c:v>
                </c:pt>
                <c:pt idx="224">
                  <c:v>240.34105111861024</c:v>
                </c:pt>
                <c:pt idx="225">
                  <c:v>240.11953862909982</c:v>
                </c:pt>
                <c:pt idx="226">
                  <c:v>241.00558858714095</c:v>
                </c:pt>
                <c:pt idx="227">
                  <c:v>242.55617601371264</c:v>
                </c:pt>
                <c:pt idx="228">
                  <c:v>240.34105111861024</c:v>
                </c:pt>
                <c:pt idx="229">
                  <c:v>242.11315103469192</c:v>
                </c:pt>
                <c:pt idx="230">
                  <c:v>244.10676344028431</c:v>
                </c:pt>
                <c:pt idx="231">
                  <c:v>244.77130090881502</c:v>
                </c:pt>
                <c:pt idx="232">
                  <c:v>245.65735086685598</c:v>
                </c:pt>
                <c:pt idx="233">
                  <c:v>245.65735086685598</c:v>
                </c:pt>
                <c:pt idx="234">
                  <c:v>246.32188833538689</c:v>
                </c:pt>
                <c:pt idx="235">
                  <c:v>246.10037584587639</c:v>
                </c:pt>
                <c:pt idx="236">
                  <c:v>244.99281339832527</c:v>
                </c:pt>
                <c:pt idx="237">
                  <c:v>246.32188833538689</c:v>
                </c:pt>
                <c:pt idx="238">
                  <c:v>248.09398825146855</c:v>
                </c:pt>
                <c:pt idx="239">
                  <c:v>247.42945078293801</c:v>
                </c:pt>
                <c:pt idx="240">
                  <c:v>250.53062563608111</c:v>
                </c:pt>
                <c:pt idx="241">
                  <c:v>247.42945078293801</c:v>
                </c:pt>
                <c:pt idx="242">
                  <c:v>248.09398825146855</c:v>
                </c:pt>
                <c:pt idx="243">
                  <c:v>249.64457567803996</c:v>
                </c:pt>
                <c:pt idx="244">
                  <c:v>250.30911314657098</c:v>
                </c:pt>
                <c:pt idx="245">
                  <c:v>252.30272555216334</c:v>
                </c:pt>
                <c:pt idx="246">
                  <c:v>250.53062563608111</c:v>
                </c:pt>
                <c:pt idx="247">
                  <c:v>249.20155069901955</c:v>
                </c:pt>
                <c:pt idx="248">
                  <c:v>250.08760065706099</c:v>
                </c:pt>
                <c:pt idx="249">
                  <c:v>251.63818808363263</c:v>
                </c:pt>
                <c:pt idx="250">
                  <c:v>251.8597005731425</c:v>
                </c:pt>
                <c:pt idx="251">
                  <c:v>251.63818808363263</c:v>
                </c:pt>
                <c:pt idx="252">
                  <c:v>251.41667559412184</c:v>
                </c:pt>
                <c:pt idx="253">
                  <c:v>253.18877551020421</c:v>
                </c:pt>
                <c:pt idx="254">
                  <c:v>252.74575053118335</c:v>
                </c:pt>
                <c:pt idx="255">
                  <c:v>252.74575053118335</c:v>
                </c:pt>
                <c:pt idx="256">
                  <c:v>251.41667559412184</c:v>
                </c:pt>
                <c:pt idx="257">
                  <c:v>250.97365061510152</c:v>
                </c:pt>
                <c:pt idx="258">
                  <c:v>253.85331297873506</c:v>
                </c:pt>
                <c:pt idx="259">
                  <c:v>253.63180048922464</c:v>
                </c:pt>
                <c:pt idx="260">
                  <c:v>252.74575053118335</c:v>
                </c:pt>
                <c:pt idx="261">
                  <c:v>253.18877551020421</c:v>
                </c:pt>
                <c:pt idx="262">
                  <c:v>249.42306318853011</c:v>
                </c:pt>
                <c:pt idx="263">
                  <c:v>251.19516310461188</c:v>
                </c:pt>
                <c:pt idx="264">
                  <c:v>251.63818808363263</c:v>
                </c:pt>
                <c:pt idx="265">
                  <c:v>252.96726302069405</c:v>
                </c:pt>
                <c:pt idx="266">
                  <c:v>253.85331297873506</c:v>
                </c:pt>
                <c:pt idx="267">
                  <c:v>253.41028799971437</c:v>
                </c:pt>
                <c:pt idx="268">
                  <c:v>254.07482546824491</c:v>
                </c:pt>
                <c:pt idx="269">
                  <c:v>255.4039004053065</c:v>
                </c:pt>
                <c:pt idx="270">
                  <c:v>254.29633795775555</c:v>
                </c:pt>
                <c:pt idx="271">
                  <c:v>253.63180048922464</c:v>
                </c:pt>
                <c:pt idx="272">
                  <c:v>251.8597005731425</c:v>
                </c:pt>
                <c:pt idx="273">
                  <c:v>253.41028799971437</c:v>
                </c:pt>
                <c:pt idx="274">
                  <c:v>253.41028799971437</c:v>
                </c:pt>
                <c:pt idx="275">
                  <c:v>255.1823879157966</c:v>
                </c:pt>
                <c:pt idx="276">
                  <c:v>254.73936293677556</c:v>
                </c:pt>
                <c:pt idx="277">
                  <c:v>255.62541289481678</c:v>
                </c:pt>
                <c:pt idx="278">
                  <c:v>255.62541289481678</c:v>
                </c:pt>
                <c:pt idx="279">
                  <c:v>254.07482546824491</c:v>
                </c:pt>
                <c:pt idx="280">
                  <c:v>252.74575053118335</c:v>
                </c:pt>
                <c:pt idx="281">
                  <c:v>253.41028799971437</c:v>
                </c:pt>
                <c:pt idx="282">
                  <c:v>255.1823879157966</c:v>
                </c:pt>
                <c:pt idx="283">
                  <c:v>254.51785044726554</c:v>
                </c:pt>
                <c:pt idx="284">
                  <c:v>253.18877551020421</c:v>
                </c:pt>
                <c:pt idx="285">
                  <c:v>255.4039004053065</c:v>
                </c:pt>
                <c:pt idx="286">
                  <c:v>256.28995036334771</c:v>
                </c:pt>
                <c:pt idx="287">
                  <c:v>255.84692538432697</c:v>
                </c:pt>
                <c:pt idx="288">
                  <c:v>253.85331297873506</c:v>
                </c:pt>
                <c:pt idx="289">
                  <c:v>253.63180048922464</c:v>
                </c:pt>
                <c:pt idx="290">
                  <c:v>253.41028799971437</c:v>
                </c:pt>
                <c:pt idx="291">
                  <c:v>252.96726302069405</c:v>
                </c:pt>
                <c:pt idx="292">
                  <c:v>250.75213812559161</c:v>
                </c:pt>
                <c:pt idx="293">
                  <c:v>251.41667559412184</c:v>
                </c:pt>
                <c:pt idx="294">
                  <c:v>252.96726302069405</c:v>
                </c:pt>
                <c:pt idx="295">
                  <c:v>253.63180048922464</c:v>
                </c:pt>
                <c:pt idx="296">
                  <c:v>254.96087542628598</c:v>
                </c:pt>
                <c:pt idx="297">
                  <c:v>255.4039004053065</c:v>
                </c:pt>
                <c:pt idx="298">
                  <c:v>255.62541289481678</c:v>
                </c:pt>
                <c:pt idx="299">
                  <c:v>255.1823879157966</c:v>
                </c:pt>
                <c:pt idx="300">
                  <c:v>256.06843787383718</c:v>
                </c:pt>
                <c:pt idx="301">
                  <c:v>256.51146285285768</c:v>
                </c:pt>
                <c:pt idx="302">
                  <c:v>255.84692538432697</c:v>
                </c:pt>
                <c:pt idx="303">
                  <c:v>257.39751281089866</c:v>
                </c:pt>
                <c:pt idx="304">
                  <c:v>256.51146285285768</c:v>
                </c:pt>
                <c:pt idx="305">
                  <c:v>255.1823879157966</c:v>
                </c:pt>
                <c:pt idx="306">
                  <c:v>257.61902530040902</c:v>
                </c:pt>
                <c:pt idx="307">
                  <c:v>257.17600032138841</c:v>
                </c:pt>
                <c:pt idx="308">
                  <c:v>256.06843787383718</c:v>
                </c:pt>
                <c:pt idx="309">
                  <c:v>256.28995036334771</c:v>
                </c:pt>
                <c:pt idx="310">
                  <c:v>257.61902530040902</c:v>
                </c:pt>
                <c:pt idx="311">
                  <c:v>256.95448783187862</c:v>
                </c:pt>
                <c:pt idx="312">
                  <c:v>254.73936293677556</c:v>
                </c:pt>
                <c:pt idx="313">
                  <c:v>254.51785044726554</c:v>
                </c:pt>
                <c:pt idx="314">
                  <c:v>256.28995036334771</c:v>
                </c:pt>
                <c:pt idx="315">
                  <c:v>256.73297534236804</c:v>
                </c:pt>
                <c:pt idx="316">
                  <c:v>257.84053778991915</c:v>
                </c:pt>
                <c:pt idx="317">
                  <c:v>257.39751281089866</c:v>
                </c:pt>
                <c:pt idx="318">
                  <c:v>256.95448783187862</c:v>
                </c:pt>
                <c:pt idx="319">
                  <c:v>258.0620502794294</c:v>
                </c:pt>
                <c:pt idx="320">
                  <c:v>259.39112521649037</c:v>
                </c:pt>
                <c:pt idx="321">
                  <c:v>259.16961272698074</c:v>
                </c:pt>
                <c:pt idx="322">
                  <c:v>258.0620502794294</c:v>
                </c:pt>
                <c:pt idx="323">
                  <c:v>258.72658774795957</c:v>
                </c:pt>
                <c:pt idx="324">
                  <c:v>258.28356276893919</c:v>
                </c:pt>
                <c:pt idx="325">
                  <c:v>258.50507525844944</c:v>
                </c:pt>
                <c:pt idx="326">
                  <c:v>259.16961272698074</c:v>
                </c:pt>
                <c:pt idx="327">
                  <c:v>259.83415019551131</c:v>
                </c:pt>
                <c:pt idx="328">
                  <c:v>260.27717517453181</c:v>
                </c:pt>
                <c:pt idx="329">
                  <c:v>260.27717517453181</c:v>
                </c:pt>
                <c:pt idx="330">
                  <c:v>260.49868766404211</c:v>
                </c:pt>
                <c:pt idx="331">
                  <c:v>260.49868766404211</c:v>
                </c:pt>
                <c:pt idx="332">
                  <c:v>260.49868766404211</c:v>
                </c:pt>
                <c:pt idx="333">
                  <c:v>260.94171264306249</c:v>
                </c:pt>
                <c:pt idx="334">
                  <c:v>259.83415019551131</c:v>
                </c:pt>
                <c:pt idx="335">
                  <c:v>260.05566268502213</c:v>
                </c:pt>
                <c:pt idx="336">
                  <c:v>259.83415019551131</c:v>
                </c:pt>
                <c:pt idx="337">
                  <c:v>260.27717517453181</c:v>
                </c:pt>
                <c:pt idx="338">
                  <c:v>260.7202001535523</c:v>
                </c:pt>
                <c:pt idx="339">
                  <c:v>261.16322513257273</c:v>
                </c:pt>
                <c:pt idx="340">
                  <c:v>260.7202001535523</c:v>
                </c:pt>
                <c:pt idx="341">
                  <c:v>261.60625011159328</c:v>
                </c:pt>
                <c:pt idx="342">
                  <c:v>262.04927509061372</c:v>
                </c:pt>
                <c:pt idx="343">
                  <c:v>261.38473762208264</c:v>
                </c:pt>
                <c:pt idx="344">
                  <c:v>261.38473762208264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A30FSV!$P$3361:$P$3705</c:f>
              <c:numCache>
                <c:formatCode>General</c:formatCode>
                <c:ptCount val="345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</c:numCache>
            </c:numRef>
          </c:xVal>
          <c:yVal>
            <c:numRef>
              <c:f>A30FSV!$R$3361:$R$3705</c:f>
              <c:numCache>
                <c:formatCode>General</c:formatCode>
                <c:ptCount val="345"/>
                <c:pt idx="0">
                  <c:v>2.4991152662693752</c:v>
                </c:pt>
                <c:pt idx="1">
                  <c:v>19.595335610521179</c:v>
                </c:pt>
                <c:pt idx="2">
                  <c:v>19.481739462054428</c:v>
                </c:pt>
                <c:pt idx="3">
                  <c:v>19.936124055921589</c:v>
                </c:pt>
                <c:pt idx="4">
                  <c:v>21.753662431390197</c:v>
                </c:pt>
                <c:pt idx="5">
                  <c:v>28.115046745530446</c:v>
                </c:pt>
                <c:pt idx="6">
                  <c:v>25.331941108094135</c:v>
                </c:pt>
                <c:pt idx="7">
                  <c:v>27.433469854729672</c:v>
                </c:pt>
                <c:pt idx="8">
                  <c:v>32.886084981135539</c:v>
                </c:pt>
                <c:pt idx="9">
                  <c:v>34.362834911203876</c:v>
                </c:pt>
                <c:pt idx="10">
                  <c:v>37.770719365207555</c:v>
                </c:pt>
                <c:pt idx="11">
                  <c:v>35.49879639587185</c:v>
                </c:pt>
                <c:pt idx="12">
                  <c:v>35.725988692805394</c:v>
                </c:pt>
                <c:pt idx="13">
                  <c:v>39.133873146809087</c:v>
                </c:pt>
                <c:pt idx="14">
                  <c:v>40.099440408776758</c:v>
                </c:pt>
                <c:pt idx="15">
                  <c:v>43.166536417380065</c:v>
                </c:pt>
                <c:pt idx="16">
                  <c:v>45.608853609416045</c:v>
                </c:pt>
                <c:pt idx="17">
                  <c:v>46.120036277516604</c:v>
                </c:pt>
                <c:pt idx="18">
                  <c:v>47.085603539484296</c:v>
                </c:pt>
                <c:pt idx="19">
                  <c:v>49.016738063419737</c:v>
                </c:pt>
                <c:pt idx="20">
                  <c:v>52.367824443189974</c:v>
                </c:pt>
                <c:pt idx="21">
                  <c:v>54.526151264059095</c:v>
                </c:pt>
                <c:pt idx="22">
                  <c:v>54.923737783692758</c:v>
                </c:pt>
                <c:pt idx="23">
                  <c:v>57.479651124195556</c:v>
                </c:pt>
                <c:pt idx="24">
                  <c:v>58.331622237696408</c:v>
                </c:pt>
                <c:pt idx="25">
                  <c:v>60.433150984332102</c:v>
                </c:pt>
                <c:pt idx="26">
                  <c:v>63.329852770235227</c:v>
                </c:pt>
                <c:pt idx="27">
                  <c:v>63.727439289869011</c:v>
                </c:pt>
                <c:pt idx="28">
                  <c:v>66.169756481904955</c:v>
                </c:pt>
                <c:pt idx="29">
                  <c:v>67.646506411973263</c:v>
                </c:pt>
                <c:pt idx="30">
                  <c:v>67.021727595405878</c:v>
                </c:pt>
                <c:pt idx="31">
                  <c:v>69.691237084375544</c:v>
                </c:pt>
                <c:pt idx="32">
                  <c:v>71.679169682544298</c:v>
                </c:pt>
                <c:pt idx="33">
                  <c:v>74.1214868745801</c:v>
                </c:pt>
                <c:pt idx="34">
                  <c:v>73.496708058012899</c:v>
                </c:pt>
                <c:pt idx="35">
                  <c:v>76.166217546982452</c:v>
                </c:pt>
                <c:pt idx="36">
                  <c:v>83.265976826156674</c:v>
                </c:pt>
                <c:pt idx="37">
                  <c:v>83.663563345790593</c:v>
                </c:pt>
                <c:pt idx="38">
                  <c:v>83.777159494257489</c:v>
                </c:pt>
                <c:pt idx="39">
                  <c:v>85.935486315126283</c:v>
                </c:pt>
                <c:pt idx="40">
                  <c:v>87.298640096727809</c:v>
                </c:pt>
                <c:pt idx="41">
                  <c:v>82.7547941580562</c:v>
                </c:pt>
                <c:pt idx="42">
                  <c:v>84.401938310824576</c:v>
                </c:pt>
                <c:pt idx="43">
                  <c:v>87.525832393661204</c:v>
                </c:pt>
                <c:pt idx="44">
                  <c:v>86.560265131693711</c:v>
                </c:pt>
                <c:pt idx="45">
                  <c:v>88.548197729862537</c:v>
                </c:pt>
                <c:pt idx="46">
                  <c:v>88.775390026795947</c:v>
                </c:pt>
                <c:pt idx="47">
                  <c:v>92.183274480799781</c:v>
                </c:pt>
                <c:pt idx="48">
                  <c:v>92.069678332332899</c:v>
                </c:pt>
                <c:pt idx="49">
                  <c:v>95.023178192469288</c:v>
                </c:pt>
                <c:pt idx="50">
                  <c:v>94.625591672835668</c:v>
                </c:pt>
                <c:pt idx="51">
                  <c:v>95.98874545443725</c:v>
                </c:pt>
                <c:pt idx="52">
                  <c:v>98.431062646473222</c:v>
                </c:pt>
                <c:pt idx="53">
                  <c:v>99.283033759974117</c:v>
                </c:pt>
                <c:pt idx="54">
                  <c:v>100.02140872500827</c:v>
                </c:pt>
                <c:pt idx="55">
                  <c:v>102.0093413231771</c:v>
                </c:pt>
                <c:pt idx="56">
                  <c:v>102.69091821397781</c:v>
                </c:pt>
                <c:pt idx="57">
                  <c:v>103.20210088207837</c:v>
                </c:pt>
                <c:pt idx="58">
                  <c:v>103.71328355017903</c:v>
                </c:pt>
                <c:pt idx="59">
                  <c:v>106.15560074221484</c:v>
                </c:pt>
                <c:pt idx="60">
                  <c:v>107.23476415264938</c:v>
                </c:pt>
                <c:pt idx="61">
                  <c:v>112.97136965022241</c:v>
                </c:pt>
                <c:pt idx="62">
                  <c:v>114.67531187722388</c:v>
                </c:pt>
                <c:pt idx="63">
                  <c:v>116.43605217845924</c:v>
                </c:pt>
                <c:pt idx="64">
                  <c:v>110.81304282935331</c:v>
                </c:pt>
                <c:pt idx="65">
                  <c:v>111.66501394285415</c:v>
                </c:pt>
                <c:pt idx="66">
                  <c:v>112.97136965022241</c:v>
                </c:pt>
                <c:pt idx="67">
                  <c:v>118.59437899932838</c:v>
                </c:pt>
                <c:pt idx="68">
                  <c:v>120.18472507786348</c:v>
                </c:pt>
                <c:pt idx="69">
                  <c:v>116.89043677232644</c:v>
                </c:pt>
                <c:pt idx="70">
                  <c:v>116.54964832692615</c:v>
                </c:pt>
                <c:pt idx="71">
                  <c:v>118.82157129626184</c:v>
                </c:pt>
                <c:pt idx="72">
                  <c:v>118.82157129626184</c:v>
                </c:pt>
                <c:pt idx="73">
                  <c:v>126.20532094660331</c:v>
                </c:pt>
                <c:pt idx="74">
                  <c:v>120.07112892939666</c:v>
                </c:pt>
                <c:pt idx="75">
                  <c:v>123.02462878953322</c:v>
                </c:pt>
                <c:pt idx="76">
                  <c:v>124.10379219996757</c:v>
                </c:pt>
                <c:pt idx="77">
                  <c:v>130.91956110797489</c:v>
                </c:pt>
                <c:pt idx="78">
                  <c:v>130.80596495950815</c:v>
                </c:pt>
                <c:pt idx="79">
                  <c:v>133.02108985461092</c:v>
                </c:pt>
                <c:pt idx="80">
                  <c:v>127.51167665397136</c:v>
                </c:pt>
                <c:pt idx="81">
                  <c:v>128.98842658404004</c:v>
                </c:pt>
                <c:pt idx="82">
                  <c:v>130.69236881104146</c:v>
                </c:pt>
                <c:pt idx="83">
                  <c:v>129.8403976975406</c:v>
                </c:pt>
                <c:pt idx="84">
                  <c:v>136.71296467978112</c:v>
                </c:pt>
                <c:pt idx="85">
                  <c:v>137.33774349634851</c:v>
                </c:pt>
                <c:pt idx="86">
                  <c:v>139.26887802028421</c:v>
                </c:pt>
                <c:pt idx="87">
                  <c:v>139.89365683685128</c:v>
                </c:pt>
                <c:pt idx="88">
                  <c:v>140.85922409881917</c:v>
                </c:pt>
                <c:pt idx="89">
                  <c:v>137.05375312518137</c:v>
                </c:pt>
                <c:pt idx="90">
                  <c:v>138.01932038714943</c:v>
                </c:pt>
                <c:pt idx="91">
                  <c:v>138.18971460984932</c:v>
                </c:pt>
                <c:pt idx="92">
                  <c:v>137.90572423868258</c:v>
                </c:pt>
                <c:pt idx="93">
                  <c:v>137.90572423868258</c:v>
                </c:pt>
                <c:pt idx="94">
                  <c:v>137.45133964481565</c:v>
                </c:pt>
                <c:pt idx="95">
                  <c:v>136.71296467978112</c:v>
                </c:pt>
                <c:pt idx="96">
                  <c:v>144.26710855282286</c:v>
                </c:pt>
                <c:pt idx="97">
                  <c:v>137.56493579328207</c:v>
                </c:pt>
                <c:pt idx="98">
                  <c:v>143.41513743932194</c:v>
                </c:pt>
                <c:pt idx="99">
                  <c:v>136.59936853131452</c:v>
                </c:pt>
                <c:pt idx="100">
                  <c:v>136.31537816014739</c:v>
                </c:pt>
                <c:pt idx="101">
                  <c:v>141.93838750925386</c:v>
                </c:pt>
                <c:pt idx="102">
                  <c:v>140.23444528225178</c:v>
                </c:pt>
                <c:pt idx="103">
                  <c:v>139.49607031721786</c:v>
                </c:pt>
                <c:pt idx="104">
                  <c:v>140.97282024728614</c:v>
                </c:pt>
                <c:pt idx="105">
                  <c:v>140.12084913378501</c:v>
                </c:pt>
                <c:pt idx="106">
                  <c:v>138.41690690678334</c:v>
                </c:pt>
                <c:pt idx="107">
                  <c:v>138.92808957488381</c:v>
                </c:pt>
                <c:pt idx="108">
                  <c:v>139.04168572335013</c:v>
                </c:pt>
                <c:pt idx="109">
                  <c:v>139.78006068838465</c:v>
                </c:pt>
                <c:pt idx="110">
                  <c:v>139.38247416875089</c:v>
                </c:pt>
                <c:pt idx="111">
                  <c:v>140.63203180188557</c:v>
                </c:pt>
                <c:pt idx="112">
                  <c:v>139.72326261415094</c:v>
                </c:pt>
                <c:pt idx="113">
                  <c:v>140.85922409881917</c:v>
                </c:pt>
                <c:pt idx="114">
                  <c:v>139.38247416875089</c:v>
                </c:pt>
                <c:pt idx="115">
                  <c:v>139.60966646568448</c:v>
                </c:pt>
                <c:pt idx="116">
                  <c:v>138.53050305524999</c:v>
                </c:pt>
                <c:pt idx="117">
                  <c:v>139.26887802028421</c:v>
                </c:pt>
                <c:pt idx="118">
                  <c:v>131.82833029570963</c:v>
                </c:pt>
                <c:pt idx="119">
                  <c:v>133.02108985461092</c:v>
                </c:pt>
                <c:pt idx="120">
                  <c:v>132.56670526074336</c:v>
                </c:pt>
                <c:pt idx="121">
                  <c:v>132.56670526074336</c:v>
                </c:pt>
                <c:pt idx="122">
                  <c:v>133.64586867117768</c:v>
                </c:pt>
                <c:pt idx="123">
                  <c:v>133.41867637424446</c:v>
                </c:pt>
                <c:pt idx="124">
                  <c:v>133.02108985461092</c:v>
                </c:pt>
                <c:pt idx="125">
                  <c:v>133.75946481964479</c:v>
                </c:pt>
                <c:pt idx="126">
                  <c:v>132.79389755767721</c:v>
                </c:pt>
                <c:pt idx="127">
                  <c:v>133.64586867117768</c:v>
                </c:pt>
                <c:pt idx="128">
                  <c:v>138.75769535218367</c:v>
                </c:pt>
                <c:pt idx="129">
                  <c:v>133.13468600307738</c:v>
                </c:pt>
                <c:pt idx="130">
                  <c:v>133.75946481964479</c:v>
                </c:pt>
                <c:pt idx="131">
                  <c:v>138.75769535218367</c:v>
                </c:pt>
                <c:pt idx="132">
                  <c:v>139.04168572335013</c:v>
                </c:pt>
                <c:pt idx="133">
                  <c:v>132.1691187411096</c:v>
                </c:pt>
                <c:pt idx="134">
                  <c:v>133.64586867117768</c:v>
                </c:pt>
                <c:pt idx="135">
                  <c:v>132.79389755767721</c:v>
                </c:pt>
                <c:pt idx="136">
                  <c:v>133.24828215154415</c:v>
                </c:pt>
                <c:pt idx="137">
                  <c:v>138.30331075831643</c:v>
                </c:pt>
                <c:pt idx="138">
                  <c:v>133.24828215154415</c:v>
                </c:pt>
                <c:pt idx="139">
                  <c:v>137.05375312518137</c:v>
                </c:pt>
                <c:pt idx="140">
                  <c:v>137.05375312518137</c:v>
                </c:pt>
                <c:pt idx="141">
                  <c:v>138.64409920371659</c:v>
                </c:pt>
                <c:pt idx="142">
                  <c:v>138.41690690678334</c:v>
                </c:pt>
                <c:pt idx="143">
                  <c:v>138.75769535218367</c:v>
                </c:pt>
                <c:pt idx="144">
                  <c:v>138.53050305524999</c:v>
                </c:pt>
                <c:pt idx="145">
                  <c:v>143.30154129085494</c:v>
                </c:pt>
                <c:pt idx="146">
                  <c:v>143.41513743932194</c:v>
                </c:pt>
                <c:pt idx="147">
                  <c:v>144.89188736939036</c:v>
                </c:pt>
                <c:pt idx="148">
                  <c:v>147.44780070989276</c:v>
                </c:pt>
                <c:pt idx="149">
                  <c:v>149.03814678842826</c:v>
                </c:pt>
                <c:pt idx="150">
                  <c:v>144.38070470128966</c:v>
                </c:pt>
                <c:pt idx="151">
                  <c:v>146.36863729945838</c:v>
                </c:pt>
                <c:pt idx="152">
                  <c:v>154.32036769213391</c:v>
                </c:pt>
                <c:pt idx="153">
                  <c:v>155.79711762220202</c:v>
                </c:pt>
                <c:pt idx="154">
                  <c:v>157.61465599767041</c:v>
                </c:pt>
                <c:pt idx="155">
                  <c:v>159.82978089277304</c:v>
                </c:pt>
                <c:pt idx="156">
                  <c:v>160.05697318970658</c:v>
                </c:pt>
                <c:pt idx="157">
                  <c:v>160.90894430320773</c:v>
                </c:pt>
                <c:pt idx="158">
                  <c:v>161.53372311977478</c:v>
                </c:pt>
                <c:pt idx="159">
                  <c:v>164.08963646027763</c:v>
                </c:pt>
                <c:pt idx="160">
                  <c:v>165.56638639034591</c:v>
                </c:pt>
                <c:pt idx="161">
                  <c:v>164.54402105414465</c:v>
                </c:pt>
                <c:pt idx="162">
                  <c:v>159.82978089277304</c:v>
                </c:pt>
                <c:pt idx="163">
                  <c:v>167.61111706274798</c:v>
                </c:pt>
                <c:pt idx="164">
                  <c:v>167.15673246888096</c:v>
                </c:pt>
                <c:pt idx="165">
                  <c:v>163.86244416334404</c:v>
                </c:pt>
                <c:pt idx="166">
                  <c:v>169.9398381063173</c:v>
                </c:pt>
                <c:pt idx="167">
                  <c:v>165.67998253881234</c:v>
                </c:pt>
                <c:pt idx="168">
                  <c:v>172.60934759528689</c:v>
                </c:pt>
                <c:pt idx="169">
                  <c:v>173.85890522842161</c:v>
                </c:pt>
                <c:pt idx="170">
                  <c:v>167.61111706274798</c:v>
                </c:pt>
                <c:pt idx="171">
                  <c:v>170.05343425478409</c:v>
                </c:pt>
                <c:pt idx="172">
                  <c:v>170.05343425478409</c:v>
                </c:pt>
                <c:pt idx="173">
                  <c:v>170.79180921981808</c:v>
                </c:pt>
                <c:pt idx="174">
                  <c:v>171.75737648178611</c:v>
                </c:pt>
                <c:pt idx="175">
                  <c:v>171.92777070448614</c:v>
                </c:pt>
                <c:pt idx="176">
                  <c:v>177.8915684989926</c:v>
                </c:pt>
                <c:pt idx="177">
                  <c:v>174.37008789652208</c:v>
                </c:pt>
                <c:pt idx="178">
                  <c:v>175.56284745542391</c:v>
                </c:pt>
                <c:pt idx="179">
                  <c:v>176.30122242045761</c:v>
                </c:pt>
                <c:pt idx="180">
                  <c:v>176.81240508855805</c:v>
                </c:pt>
                <c:pt idx="181">
                  <c:v>176.41481856892437</c:v>
                </c:pt>
                <c:pt idx="182">
                  <c:v>182.7762028830646</c:v>
                </c:pt>
                <c:pt idx="183">
                  <c:v>184.13935666466588</c:v>
                </c:pt>
                <c:pt idx="184">
                  <c:v>180.56107798796231</c:v>
                </c:pt>
                <c:pt idx="185">
                  <c:v>184.76413548123341</c:v>
                </c:pt>
                <c:pt idx="186">
                  <c:v>185.84329889166779</c:v>
                </c:pt>
                <c:pt idx="187">
                  <c:v>185.72970274320087</c:v>
                </c:pt>
                <c:pt idx="188">
                  <c:v>187.09285652480233</c:v>
                </c:pt>
                <c:pt idx="189">
                  <c:v>182.7762028830646</c:v>
                </c:pt>
                <c:pt idx="190">
                  <c:v>183.06019325423148</c:v>
                </c:pt>
                <c:pt idx="191">
                  <c:v>182.88979903153131</c:v>
                </c:pt>
                <c:pt idx="192">
                  <c:v>185.33211622356728</c:v>
                </c:pt>
                <c:pt idx="193">
                  <c:v>190.38714483033976</c:v>
                </c:pt>
                <c:pt idx="194">
                  <c:v>187.09285652480233</c:v>
                </c:pt>
                <c:pt idx="195">
                  <c:v>187.20645267326935</c:v>
                </c:pt>
                <c:pt idx="196">
                  <c:v>187.77443341560343</c:v>
                </c:pt>
                <c:pt idx="197">
                  <c:v>194.24941387821028</c:v>
                </c:pt>
                <c:pt idx="198">
                  <c:v>194.87419269477738</c:v>
                </c:pt>
                <c:pt idx="199">
                  <c:v>194.13581772974339</c:v>
                </c:pt>
                <c:pt idx="200">
                  <c:v>196.01015417944535</c:v>
                </c:pt>
                <c:pt idx="201">
                  <c:v>190.38714483033976</c:v>
                </c:pt>
                <c:pt idx="202">
                  <c:v>191.97749090887461</c:v>
                </c:pt>
                <c:pt idx="203">
                  <c:v>192.09108705734127</c:v>
                </c:pt>
                <c:pt idx="204">
                  <c:v>192.2046832058077</c:v>
                </c:pt>
                <c:pt idx="205">
                  <c:v>192.65906779967511</c:v>
                </c:pt>
                <c:pt idx="206">
                  <c:v>193.79502928434312</c:v>
                </c:pt>
                <c:pt idx="207">
                  <c:v>195.10138499171109</c:v>
                </c:pt>
                <c:pt idx="208">
                  <c:v>202.08754812241881</c:v>
                </c:pt>
                <c:pt idx="209">
                  <c:v>195.89655803097875</c:v>
                </c:pt>
                <c:pt idx="210">
                  <c:v>197.20291373834658</c:v>
                </c:pt>
                <c:pt idx="211">
                  <c:v>197.6005002579806</c:v>
                </c:pt>
                <c:pt idx="212">
                  <c:v>196.69173107024622</c:v>
                </c:pt>
                <c:pt idx="213">
                  <c:v>198.67966366841483</c:v>
                </c:pt>
                <c:pt idx="214">
                  <c:v>205.55223065065607</c:v>
                </c:pt>
                <c:pt idx="215">
                  <c:v>202.48513464205257</c:v>
                </c:pt>
                <c:pt idx="216">
                  <c:v>206.3474036899236</c:v>
                </c:pt>
                <c:pt idx="217">
                  <c:v>201.74675967701825</c:v>
                </c:pt>
                <c:pt idx="218">
                  <c:v>201.63316352855128</c:v>
                </c:pt>
                <c:pt idx="219">
                  <c:v>208.96011510465959</c:v>
                </c:pt>
                <c:pt idx="220">
                  <c:v>203.45070190402029</c:v>
                </c:pt>
                <c:pt idx="221">
                  <c:v>209.18730740159347</c:v>
                </c:pt>
                <c:pt idx="222">
                  <c:v>204.30267301752124</c:v>
                </c:pt>
                <c:pt idx="223">
                  <c:v>204.64346146292155</c:v>
                </c:pt>
                <c:pt idx="224">
                  <c:v>205.66582679912247</c:v>
                </c:pt>
                <c:pt idx="225">
                  <c:v>206.00661524452275</c:v>
                </c:pt>
                <c:pt idx="226">
                  <c:v>206.85858635802441</c:v>
                </c:pt>
                <c:pt idx="227">
                  <c:v>207.99454784269207</c:v>
                </c:pt>
                <c:pt idx="228">
                  <c:v>209.81208621816049</c:v>
                </c:pt>
                <c:pt idx="229">
                  <c:v>209.58489392122692</c:v>
                </c:pt>
                <c:pt idx="230">
                  <c:v>215.03750904763294</c:v>
                </c:pt>
                <c:pt idx="231">
                  <c:v>211.51602844516236</c:v>
                </c:pt>
                <c:pt idx="232">
                  <c:v>209.41449969852673</c:v>
                </c:pt>
                <c:pt idx="233">
                  <c:v>212.48159570713005</c:v>
                </c:pt>
                <c:pt idx="234">
                  <c:v>212.99277837523084</c:v>
                </c:pt>
                <c:pt idx="235">
                  <c:v>213.33356682063101</c:v>
                </c:pt>
                <c:pt idx="236">
                  <c:v>213.33356682063101</c:v>
                </c:pt>
                <c:pt idx="237">
                  <c:v>214.69672060223243</c:v>
                </c:pt>
                <c:pt idx="238">
                  <c:v>214.8103167506996</c:v>
                </c:pt>
                <c:pt idx="239">
                  <c:v>215.03750904763294</c:v>
                </c:pt>
                <c:pt idx="240">
                  <c:v>220.31972995133856</c:v>
                </c:pt>
                <c:pt idx="241">
                  <c:v>215.94627823536698</c:v>
                </c:pt>
                <c:pt idx="242">
                  <c:v>222.02367217834015</c:v>
                </c:pt>
                <c:pt idx="243">
                  <c:v>222.98923944030821</c:v>
                </c:pt>
                <c:pt idx="244">
                  <c:v>223.72761440534202</c:v>
                </c:pt>
                <c:pt idx="245">
                  <c:v>218.38859542740329</c:v>
                </c:pt>
                <c:pt idx="246">
                  <c:v>217.76381661083573</c:v>
                </c:pt>
                <c:pt idx="247">
                  <c:v>219.80854728323808</c:v>
                </c:pt>
                <c:pt idx="248">
                  <c:v>219.46775883783764</c:v>
                </c:pt>
                <c:pt idx="249">
                  <c:v>220.77411454520558</c:v>
                </c:pt>
                <c:pt idx="250">
                  <c:v>221.05810491637268</c:v>
                </c:pt>
                <c:pt idx="251">
                  <c:v>222.98923944030821</c:v>
                </c:pt>
                <c:pt idx="252">
                  <c:v>223.15963366300798</c:v>
                </c:pt>
                <c:pt idx="253">
                  <c:v>223.84121055380899</c:v>
                </c:pt>
                <c:pt idx="254">
                  <c:v>222.64845099490753</c:v>
                </c:pt>
                <c:pt idx="255">
                  <c:v>225.60195085504421</c:v>
                </c:pt>
                <c:pt idx="256">
                  <c:v>223.95480670227587</c:v>
                </c:pt>
                <c:pt idx="257">
                  <c:v>225.09076818694368</c:v>
                </c:pt>
                <c:pt idx="258">
                  <c:v>225.60195085504421</c:v>
                </c:pt>
                <c:pt idx="259">
                  <c:v>225.8291431519778</c:v>
                </c:pt>
                <c:pt idx="260">
                  <c:v>233.04249857961909</c:v>
                </c:pt>
                <c:pt idx="261">
                  <c:v>226.68111426547858</c:v>
                </c:pt>
                <c:pt idx="262">
                  <c:v>232.64491205998522</c:v>
                </c:pt>
                <c:pt idx="263">
                  <c:v>235.25762347472138</c:v>
                </c:pt>
                <c:pt idx="264">
                  <c:v>234.40565236122038</c:v>
                </c:pt>
                <c:pt idx="265">
                  <c:v>234.23525813852018</c:v>
                </c:pt>
                <c:pt idx="266">
                  <c:v>235.71200806858835</c:v>
                </c:pt>
                <c:pt idx="267">
                  <c:v>236.45038303362267</c:v>
                </c:pt>
                <c:pt idx="268">
                  <c:v>236.96156570172315</c:v>
                </c:pt>
                <c:pt idx="269">
                  <c:v>236.79117147902303</c:v>
                </c:pt>
                <c:pt idx="270">
                  <c:v>237.81353681522435</c:v>
                </c:pt>
                <c:pt idx="271">
                  <c:v>238.15432526062457</c:v>
                </c:pt>
                <c:pt idx="272">
                  <c:v>239.97186363609316</c:v>
                </c:pt>
                <c:pt idx="273">
                  <c:v>239.11989252259201</c:v>
                </c:pt>
                <c:pt idx="274">
                  <c:v>234.12166199005338</c:v>
                </c:pt>
                <c:pt idx="275">
                  <c:v>236.96156570172315</c:v>
                </c:pt>
                <c:pt idx="276">
                  <c:v>235.93920036552205</c:v>
                </c:pt>
                <c:pt idx="277">
                  <c:v>236.56397918208941</c:v>
                </c:pt>
                <c:pt idx="278">
                  <c:v>237.92713296369124</c:v>
                </c:pt>
                <c:pt idx="279">
                  <c:v>238.04072911215758</c:v>
                </c:pt>
                <c:pt idx="280">
                  <c:v>236.79117147902303</c:v>
                </c:pt>
                <c:pt idx="281">
                  <c:v>238.15432526062457</c:v>
                </c:pt>
                <c:pt idx="282">
                  <c:v>240.48304630419386</c:v>
                </c:pt>
                <c:pt idx="283">
                  <c:v>240.71023860112712</c:v>
                </c:pt>
                <c:pt idx="284">
                  <c:v>239.11989252259201</c:v>
                </c:pt>
                <c:pt idx="285">
                  <c:v>240.82383474959411</c:v>
                </c:pt>
                <c:pt idx="286">
                  <c:v>240.99422897229462</c:v>
                </c:pt>
                <c:pt idx="287">
                  <c:v>240.71023860112712</c:v>
                </c:pt>
                <c:pt idx="288">
                  <c:v>242.07339238272877</c:v>
                </c:pt>
                <c:pt idx="289">
                  <c:v>242.18698853119554</c:v>
                </c:pt>
                <c:pt idx="290">
                  <c:v>241.73260393732832</c:v>
                </c:pt>
                <c:pt idx="291">
                  <c:v>249.62753625577039</c:v>
                </c:pt>
                <c:pt idx="292">
                  <c:v>250.13871892387078</c:v>
                </c:pt>
                <c:pt idx="293">
                  <c:v>244.2885172778312</c:v>
                </c:pt>
                <c:pt idx="294">
                  <c:v>246.50364217293361</c:v>
                </c:pt>
                <c:pt idx="295">
                  <c:v>245.14048839133198</c:v>
                </c:pt>
                <c:pt idx="296">
                  <c:v>252.86502648707415</c:v>
                </c:pt>
                <c:pt idx="297">
                  <c:v>251.27468040853847</c:v>
                </c:pt>
                <c:pt idx="298">
                  <c:v>252.58103611590704</c:v>
                </c:pt>
                <c:pt idx="299">
                  <c:v>247.58280558336799</c:v>
                </c:pt>
                <c:pt idx="300">
                  <c:v>255.53453597604332</c:v>
                </c:pt>
                <c:pt idx="301">
                  <c:v>254.39857449137523</c:v>
                </c:pt>
                <c:pt idx="302">
                  <c:v>249.28674781037009</c:v>
                </c:pt>
                <c:pt idx="303">
                  <c:v>249.79793047847056</c:v>
                </c:pt>
                <c:pt idx="304">
                  <c:v>256.61369938647766</c:v>
                </c:pt>
                <c:pt idx="305">
                  <c:v>255.87532442144371</c:v>
                </c:pt>
                <c:pt idx="306">
                  <c:v>250.5363054435046</c:v>
                </c:pt>
                <c:pt idx="307">
                  <c:v>250.47950736927118</c:v>
                </c:pt>
                <c:pt idx="308">
                  <c:v>257.97685316807883</c:v>
                </c:pt>
                <c:pt idx="309">
                  <c:v>258.31764161348002</c:v>
                </c:pt>
                <c:pt idx="310">
                  <c:v>258.09044931654608</c:v>
                </c:pt>
                <c:pt idx="311">
                  <c:v>254.17138219444158</c:v>
                </c:pt>
                <c:pt idx="312">
                  <c:v>259.6807953950813</c:v>
                </c:pt>
                <c:pt idx="313">
                  <c:v>259.79439154354793</c:v>
                </c:pt>
                <c:pt idx="314">
                  <c:v>260.30557421164849</c:v>
                </c:pt>
                <c:pt idx="315">
                  <c:v>260.19197806318169</c:v>
                </c:pt>
                <c:pt idx="316">
                  <c:v>260.75995880551562</c:v>
                </c:pt>
                <c:pt idx="317">
                  <c:v>261.38473762208264</c:v>
                </c:pt>
                <c:pt idx="318">
                  <c:v>261.49833377054904</c:v>
                </c:pt>
                <c:pt idx="319">
                  <c:v>261.61192991901652</c:v>
                </c:pt>
                <c:pt idx="320">
                  <c:v>263.31587214601842</c:v>
                </c:pt>
                <c:pt idx="321">
                  <c:v>264.05424711105292</c:v>
                </c:pt>
                <c:pt idx="322">
                  <c:v>264.45183363068634</c:v>
                </c:pt>
                <c:pt idx="323">
                  <c:v>265.07661244725307</c:v>
                </c:pt>
                <c:pt idx="324">
                  <c:v>264.45183363068634</c:v>
                </c:pt>
                <c:pt idx="325">
                  <c:v>265.07661244725307</c:v>
                </c:pt>
                <c:pt idx="326">
                  <c:v>265.30380474418723</c:v>
                </c:pt>
                <c:pt idx="327">
                  <c:v>266.26937200615464</c:v>
                </c:pt>
                <c:pt idx="328">
                  <c:v>265.92858356075459</c:v>
                </c:pt>
                <c:pt idx="329">
                  <c:v>265.70139126382099</c:v>
                </c:pt>
                <c:pt idx="330">
                  <c:v>267.23493926812199</c:v>
                </c:pt>
                <c:pt idx="331">
                  <c:v>265.92858356075459</c:v>
                </c:pt>
                <c:pt idx="332">
                  <c:v>265.81498741228745</c:v>
                </c:pt>
                <c:pt idx="333">
                  <c:v>267.00774697118868</c:v>
                </c:pt>
                <c:pt idx="334">
                  <c:v>267.12134311965588</c:v>
                </c:pt>
                <c:pt idx="335">
                  <c:v>267.74612193622323</c:v>
                </c:pt>
                <c:pt idx="336">
                  <c:v>267.74612193622323</c:v>
                </c:pt>
                <c:pt idx="337">
                  <c:v>268.82528534665767</c:v>
                </c:pt>
                <c:pt idx="338">
                  <c:v>267.23493926812199</c:v>
                </c:pt>
                <c:pt idx="339">
                  <c:v>267.97331423315666</c:v>
                </c:pt>
                <c:pt idx="340">
                  <c:v>268.08691038162323</c:v>
                </c:pt>
                <c:pt idx="341">
                  <c:v>268.59809304972413</c:v>
                </c:pt>
                <c:pt idx="342">
                  <c:v>269.33646801475868</c:v>
                </c:pt>
                <c:pt idx="343">
                  <c:v>268.82528534665767</c:v>
                </c:pt>
                <c:pt idx="344">
                  <c:v>269.73405453439204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A30FSV!$P$3361:$P$3705</c:f>
              <c:numCache>
                <c:formatCode>General</c:formatCode>
                <c:ptCount val="345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</c:numCache>
            </c:numRef>
          </c:xVal>
          <c:yVal>
            <c:numRef>
              <c:f>A30FSV!$S$3361:$S$3705</c:f>
              <c:numCache>
                <c:formatCode>General</c:formatCode>
                <c:ptCount val="345"/>
                <c:pt idx="0">
                  <c:v>1.1075624475511978</c:v>
                </c:pt>
                <c:pt idx="1">
                  <c:v>8.1959621118788686</c:v>
                </c:pt>
                <c:pt idx="2">
                  <c:v>10.411087006981274</c:v>
                </c:pt>
                <c:pt idx="3">
                  <c:v>10.411087006981274</c:v>
                </c:pt>
                <c:pt idx="4">
                  <c:v>11.297136965022236</c:v>
                </c:pt>
                <c:pt idx="5">
                  <c:v>10.411087006981274</c:v>
                </c:pt>
                <c:pt idx="6">
                  <c:v>10.411087006981274</c:v>
                </c:pt>
                <c:pt idx="7">
                  <c:v>10.411087006981274</c:v>
                </c:pt>
                <c:pt idx="8">
                  <c:v>9.3035245594300768</c:v>
                </c:pt>
                <c:pt idx="9">
                  <c:v>9.3035245594300768</c:v>
                </c:pt>
                <c:pt idx="10">
                  <c:v>10.411087006981274</c:v>
                </c:pt>
                <c:pt idx="11">
                  <c:v>9.3035245594300768</c:v>
                </c:pt>
                <c:pt idx="12">
                  <c:v>9.3035245594300768</c:v>
                </c:pt>
                <c:pt idx="13">
                  <c:v>9.3035245594300768</c:v>
                </c:pt>
                <c:pt idx="14">
                  <c:v>9.3035245594300768</c:v>
                </c:pt>
                <c:pt idx="15">
                  <c:v>9.3035245594300768</c:v>
                </c:pt>
                <c:pt idx="16">
                  <c:v>9.3035245594300768</c:v>
                </c:pt>
                <c:pt idx="17">
                  <c:v>9.3035245594300768</c:v>
                </c:pt>
                <c:pt idx="18">
                  <c:v>9.3035245594300768</c:v>
                </c:pt>
                <c:pt idx="19">
                  <c:v>9.3035245594300768</c:v>
                </c:pt>
                <c:pt idx="20">
                  <c:v>9.3035245594300768</c:v>
                </c:pt>
                <c:pt idx="21">
                  <c:v>9.3035245594300768</c:v>
                </c:pt>
                <c:pt idx="22">
                  <c:v>9.3035245594300768</c:v>
                </c:pt>
                <c:pt idx="23">
                  <c:v>9.3035245594300768</c:v>
                </c:pt>
                <c:pt idx="24">
                  <c:v>9.3035245594300768</c:v>
                </c:pt>
                <c:pt idx="25">
                  <c:v>9.3035245594300768</c:v>
                </c:pt>
                <c:pt idx="26">
                  <c:v>9.3035245594300768</c:v>
                </c:pt>
                <c:pt idx="27">
                  <c:v>9.3035245594300768</c:v>
                </c:pt>
                <c:pt idx="28">
                  <c:v>9.3035245594300768</c:v>
                </c:pt>
                <c:pt idx="29">
                  <c:v>9.3035245594300768</c:v>
                </c:pt>
                <c:pt idx="30">
                  <c:v>9.3035245594300768</c:v>
                </c:pt>
                <c:pt idx="31">
                  <c:v>9.3035245594300768</c:v>
                </c:pt>
                <c:pt idx="32">
                  <c:v>9.3035245594300768</c:v>
                </c:pt>
                <c:pt idx="33">
                  <c:v>8.1959621118788686</c:v>
                </c:pt>
                <c:pt idx="34">
                  <c:v>9.3035245594300768</c:v>
                </c:pt>
                <c:pt idx="35">
                  <c:v>9.3035245594300768</c:v>
                </c:pt>
                <c:pt idx="36">
                  <c:v>9.3035245594300768</c:v>
                </c:pt>
                <c:pt idx="37">
                  <c:v>9.3035245594300768</c:v>
                </c:pt>
                <c:pt idx="38">
                  <c:v>9.3035245594300768</c:v>
                </c:pt>
                <c:pt idx="39">
                  <c:v>9.3035245594300768</c:v>
                </c:pt>
                <c:pt idx="40">
                  <c:v>9.3035245594300768</c:v>
                </c:pt>
                <c:pt idx="41">
                  <c:v>9.3035245594300768</c:v>
                </c:pt>
                <c:pt idx="42">
                  <c:v>9.3035245594300768</c:v>
                </c:pt>
                <c:pt idx="43">
                  <c:v>9.3035245594300768</c:v>
                </c:pt>
                <c:pt idx="44">
                  <c:v>9.3035245594300768</c:v>
                </c:pt>
                <c:pt idx="45">
                  <c:v>9.3035245594300768</c:v>
                </c:pt>
                <c:pt idx="46">
                  <c:v>11.297136965022236</c:v>
                </c:pt>
                <c:pt idx="47">
                  <c:v>16.391924223757744</c:v>
                </c:pt>
                <c:pt idx="48">
                  <c:v>21.708223972003474</c:v>
                </c:pt>
                <c:pt idx="49">
                  <c:v>27.689061188779981</c:v>
                </c:pt>
                <c:pt idx="50">
                  <c:v>33.005360937025813</c:v>
                </c:pt>
                <c:pt idx="51">
                  <c:v>38.10014819576125</c:v>
                </c:pt>
                <c:pt idx="52">
                  <c:v>42.087373006945555</c:v>
                </c:pt>
                <c:pt idx="53">
                  <c:v>49.397285160783419</c:v>
                </c:pt>
                <c:pt idx="54">
                  <c:v>54.492072419519012</c:v>
                </c:pt>
                <c:pt idx="55">
                  <c:v>58.479297230703295</c:v>
                </c:pt>
                <c:pt idx="56">
                  <c:v>63.795596978949149</c:v>
                </c:pt>
                <c:pt idx="57">
                  <c:v>70.883996643276731</c:v>
                </c:pt>
                <c:pt idx="58">
                  <c:v>75.092733943971311</c:v>
                </c:pt>
                <c:pt idx="59">
                  <c:v>79.079958755155559</c:v>
                </c:pt>
                <c:pt idx="60">
                  <c:v>87.275920867034458</c:v>
                </c:pt>
                <c:pt idx="61">
                  <c:v>91.484658167729009</c:v>
                </c:pt>
                <c:pt idx="62">
                  <c:v>95.471882978913371</c:v>
                </c:pt>
                <c:pt idx="63">
                  <c:v>101.67423268520012</c:v>
                </c:pt>
                <c:pt idx="64">
                  <c:v>107.87658239148658</c:v>
                </c:pt>
                <c:pt idx="65">
                  <c:v>109.87019479707897</c:v>
                </c:pt>
                <c:pt idx="66">
                  <c:v>114.96498205581446</c:v>
                </c:pt>
                <c:pt idx="67">
                  <c:v>124.26850661524453</c:v>
                </c:pt>
                <c:pt idx="68">
                  <c:v>125.37606906279575</c:v>
                </c:pt>
                <c:pt idx="69">
                  <c:v>129.36329387398004</c:v>
                </c:pt>
                <c:pt idx="70">
                  <c:v>139.77438088096133</c:v>
                </c:pt>
                <c:pt idx="71">
                  <c:v>143.76160569214528</c:v>
                </c:pt>
                <c:pt idx="72">
                  <c:v>145.75521809773781</c:v>
                </c:pt>
                <c:pt idx="73">
                  <c:v>151.95756780402468</c:v>
                </c:pt>
                <c:pt idx="74">
                  <c:v>159.26747995786243</c:v>
                </c:pt>
                <c:pt idx="75">
                  <c:v>161.26109236345459</c:v>
                </c:pt>
                <c:pt idx="76">
                  <c:v>164.36226721659801</c:v>
                </c:pt>
                <c:pt idx="77">
                  <c:v>173.66579177602782</c:v>
                </c:pt>
                <c:pt idx="78">
                  <c:v>176.54545413966093</c:v>
                </c:pt>
                <c:pt idx="79">
                  <c:v>181.86175388790684</c:v>
                </c:pt>
                <c:pt idx="80">
                  <c:v>186.95654114664237</c:v>
                </c:pt>
                <c:pt idx="81">
                  <c:v>190.94376595782657</c:v>
                </c:pt>
                <c:pt idx="82">
                  <c:v>194.04494081097025</c:v>
                </c:pt>
                <c:pt idx="83">
                  <c:v>201.35485296480775</c:v>
                </c:pt>
                <c:pt idx="84">
                  <c:v>205.34207777599229</c:v>
                </c:pt>
                <c:pt idx="85">
                  <c:v>209.5508150766868</c:v>
                </c:pt>
                <c:pt idx="86">
                  <c:v>213.53803988787143</c:v>
                </c:pt>
                <c:pt idx="87">
                  <c:v>218.63282714660667</c:v>
                </c:pt>
                <c:pt idx="88">
                  <c:v>223.94912689485221</c:v>
                </c:pt>
                <c:pt idx="89">
                  <c:v>227.05030174799597</c:v>
                </c:pt>
                <c:pt idx="90">
                  <c:v>234.13870141232366</c:v>
                </c:pt>
                <c:pt idx="91">
                  <c:v>238.34743871301825</c:v>
                </c:pt>
                <c:pt idx="92">
                  <c:v>240.34105111861021</c:v>
                </c:pt>
                <c:pt idx="93">
                  <c:v>242.334663524202</c:v>
                </c:pt>
                <c:pt idx="94">
                  <c:v>245.43583837734587</c:v>
                </c:pt>
                <c:pt idx="95">
                  <c:v>245.43583837734587</c:v>
                </c:pt>
                <c:pt idx="96">
                  <c:v>249.42306318853005</c:v>
                </c:pt>
                <c:pt idx="97">
                  <c:v>255.62541289481672</c:v>
                </c:pt>
                <c:pt idx="98">
                  <c:v>266.92254985983897</c:v>
                </c:pt>
                <c:pt idx="99">
                  <c:v>271.1312871605337</c:v>
                </c:pt>
                <c:pt idx="100">
                  <c:v>266.03649990179747</c:v>
                </c:pt>
                <c:pt idx="101">
                  <c:v>262.93532504865385</c:v>
                </c:pt>
                <c:pt idx="102">
                  <c:v>256.73297534236769</c:v>
                </c:pt>
                <c:pt idx="103">
                  <c:v>250.53062563608111</c:v>
                </c:pt>
                <c:pt idx="104">
                  <c:v>257.84053778991915</c:v>
                </c:pt>
                <c:pt idx="105">
                  <c:v>266.92254985983897</c:v>
                </c:pt>
                <c:pt idx="106">
                  <c:v>271.1312871605337</c:v>
                </c:pt>
                <c:pt idx="107">
                  <c:v>274.23246201367687</c:v>
                </c:pt>
                <c:pt idx="108">
                  <c:v>270.0237247129819</c:v>
                </c:pt>
                <c:pt idx="109">
                  <c:v>269.13767475494171</c:v>
                </c:pt>
                <c:pt idx="110">
                  <c:v>261.82776260110347</c:v>
                </c:pt>
                <c:pt idx="111">
                  <c:v>254.73936293677556</c:v>
                </c:pt>
                <c:pt idx="112">
                  <c:v>253.63180048922464</c:v>
                </c:pt>
                <c:pt idx="113">
                  <c:v>252.52423804167364</c:v>
                </c:pt>
                <c:pt idx="114">
                  <c:v>251.6381880836326</c:v>
                </c:pt>
                <c:pt idx="115">
                  <c:v>257.84053778991915</c:v>
                </c:pt>
                <c:pt idx="116">
                  <c:v>258.72658774795946</c:v>
                </c:pt>
                <c:pt idx="117">
                  <c:v>257.84053778991915</c:v>
                </c:pt>
                <c:pt idx="118">
                  <c:v>260.7202001535523</c:v>
                </c:pt>
                <c:pt idx="119">
                  <c:v>259.83415019551131</c:v>
                </c:pt>
                <c:pt idx="120">
                  <c:v>257.84053778991915</c:v>
                </c:pt>
                <c:pt idx="121">
                  <c:v>255.62541289481672</c:v>
                </c:pt>
                <c:pt idx="122">
                  <c:v>251.6381880836326</c:v>
                </c:pt>
                <c:pt idx="123">
                  <c:v>249.42306318853005</c:v>
                </c:pt>
                <c:pt idx="124">
                  <c:v>248.53701323048907</c:v>
                </c:pt>
                <c:pt idx="125">
                  <c:v>247.42945078293801</c:v>
                </c:pt>
                <c:pt idx="126">
                  <c:v>249.42306318853005</c:v>
                </c:pt>
                <c:pt idx="127">
                  <c:v>252.52423804167364</c:v>
                </c:pt>
                <c:pt idx="128">
                  <c:v>255.62541289481672</c:v>
                </c:pt>
                <c:pt idx="129">
                  <c:v>253.63180048922464</c:v>
                </c:pt>
                <c:pt idx="130">
                  <c:v>251.6381880836326</c:v>
                </c:pt>
                <c:pt idx="131">
                  <c:v>250.53062563608111</c:v>
                </c:pt>
                <c:pt idx="132">
                  <c:v>246.54340082489676</c:v>
                </c:pt>
                <c:pt idx="133">
                  <c:v>235.24626385987455</c:v>
                </c:pt>
                <c:pt idx="134">
                  <c:v>229.92996411162878</c:v>
                </c:pt>
                <c:pt idx="135">
                  <c:v>237.23987626546662</c:v>
                </c:pt>
                <c:pt idx="136">
                  <c:v>243.44222597175357</c:v>
                </c:pt>
                <c:pt idx="137">
                  <c:v>245.43583837734587</c:v>
                </c:pt>
                <c:pt idx="138">
                  <c:v>248.53701323048907</c:v>
                </c:pt>
                <c:pt idx="139">
                  <c:v>252.52423804167364</c:v>
                </c:pt>
                <c:pt idx="140">
                  <c:v>251.6381880836326</c:v>
                </c:pt>
                <c:pt idx="141">
                  <c:v>242.334663524202</c:v>
                </c:pt>
                <c:pt idx="142">
                  <c:v>233.03113896477225</c:v>
                </c:pt>
                <c:pt idx="143">
                  <c:v>227.93635170603676</c:v>
                </c:pt>
                <c:pt idx="144">
                  <c:v>223.94912689485221</c:v>
                </c:pt>
                <c:pt idx="145">
                  <c:v>227.93635170603676</c:v>
                </c:pt>
                <c:pt idx="146">
                  <c:v>251.6381880836326</c:v>
                </c:pt>
                <c:pt idx="147">
                  <c:v>258.72658774795946</c:v>
                </c:pt>
                <c:pt idx="148">
                  <c:v>256.73297534236769</c:v>
                </c:pt>
                <c:pt idx="149">
                  <c:v>247.42945078293801</c:v>
                </c:pt>
                <c:pt idx="150">
                  <c:v>240.34105111861021</c:v>
                </c:pt>
                <c:pt idx="151">
                  <c:v>232.14508900673135</c:v>
                </c:pt>
                <c:pt idx="152">
                  <c:v>243.44222597175357</c:v>
                </c:pt>
                <c:pt idx="153">
                  <c:v>257.84053778991915</c:v>
                </c:pt>
                <c:pt idx="154">
                  <c:v>262.93532504865385</c:v>
                </c:pt>
                <c:pt idx="155">
                  <c:v>261.82776260110347</c:v>
                </c:pt>
                <c:pt idx="156">
                  <c:v>266.92254985983897</c:v>
                </c:pt>
                <c:pt idx="157">
                  <c:v>273.12489956612575</c:v>
                </c:pt>
                <c:pt idx="158">
                  <c:v>262.93532504865385</c:v>
                </c:pt>
                <c:pt idx="159">
                  <c:v>264.92893745424618</c:v>
                </c:pt>
                <c:pt idx="160">
                  <c:v>266.92254985983897</c:v>
                </c:pt>
                <c:pt idx="161">
                  <c:v>270.0237247129819</c:v>
                </c:pt>
                <c:pt idx="162">
                  <c:v>275.11851197171757</c:v>
                </c:pt>
                <c:pt idx="163">
                  <c:v>277.3336368668202</c:v>
                </c:pt>
                <c:pt idx="164">
                  <c:v>282.42842412555575</c:v>
                </c:pt>
                <c:pt idx="165">
                  <c:v>276.22607441926868</c:v>
                </c:pt>
                <c:pt idx="166">
                  <c:v>279.32724927241225</c:v>
                </c:pt>
                <c:pt idx="167">
                  <c:v>279.32724927241225</c:v>
                </c:pt>
                <c:pt idx="168">
                  <c:v>282.42842412555575</c:v>
                </c:pt>
                <c:pt idx="169">
                  <c:v>280.4348117199637</c:v>
                </c:pt>
                <c:pt idx="170">
                  <c:v>280.4348117199637</c:v>
                </c:pt>
                <c:pt idx="171">
                  <c:v>283.31447408359702</c:v>
                </c:pt>
                <c:pt idx="172">
                  <c:v>285.52959897869857</c:v>
                </c:pt>
                <c:pt idx="173">
                  <c:v>283.31447408359702</c:v>
                </c:pt>
                <c:pt idx="174">
                  <c:v>285.52959897869857</c:v>
                </c:pt>
                <c:pt idx="175">
                  <c:v>288.63077383184248</c:v>
                </c:pt>
                <c:pt idx="176">
                  <c:v>285.52959897869857</c:v>
                </c:pt>
                <c:pt idx="177">
                  <c:v>283.31447408359702</c:v>
                </c:pt>
                <c:pt idx="178">
                  <c:v>281.32086167800452</c:v>
                </c:pt>
                <c:pt idx="179">
                  <c:v>285.52959897869857</c:v>
                </c:pt>
                <c:pt idx="180">
                  <c:v>286.41564893674001</c:v>
                </c:pt>
                <c:pt idx="181">
                  <c:v>283.31447408359702</c:v>
                </c:pt>
                <c:pt idx="182">
                  <c:v>288.63077383184248</c:v>
                </c:pt>
                <c:pt idx="183">
                  <c:v>288.63077383184248</c:v>
                </c:pt>
                <c:pt idx="184">
                  <c:v>286.41564893674001</c:v>
                </c:pt>
                <c:pt idx="185">
                  <c:v>286.41564893674001</c:v>
                </c:pt>
                <c:pt idx="186">
                  <c:v>285.52959897869857</c:v>
                </c:pt>
                <c:pt idx="187">
                  <c:v>288.63077383184248</c:v>
                </c:pt>
                <c:pt idx="188">
                  <c:v>284.42203653114763</c:v>
                </c:pt>
                <c:pt idx="189">
                  <c:v>284.42203653114763</c:v>
                </c:pt>
                <c:pt idx="190">
                  <c:v>287.52321138429124</c:v>
                </c:pt>
                <c:pt idx="191">
                  <c:v>287.52321138429124</c:v>
                </c:pt>
                <c:pt idx="192">
                  <c:v>286.41564893674001</c:v>
                </c:pt>
                <c:pt idx="193">
                  <c:v>287.52321138429124</c:v>
                </c:pt>
                <c:pt idx="194">
                  <c:v>286.41564893674001</c:v>
                </c:pt>
                <c:pt idx="195">
                  <c:v>287.52321138429124</c:v>
                </c:pt>
                <c:pt idx="196">
                  <c:v>286.41564893674001</c:v>
                </c:pt>
                <c:pt idx="197">
                  <c:v>286.41564893674001</c:v>
                </c:pt>
                <c:pt idx="198">
                  <c:v>287.52321138429124</c:v>
                </c:pt>
                <c:pt idx="199">
                  <c:v>286.41564893674001</c:v>
                </c:pt>
                <c:pt idx="200">
                  <c:v>288.63077383184248</c:v>
                </c:pt>
                <c:pt idx="201">
                  <c:v>287.52321138429124</c:v>
                </c:pt>
                <c:pt idx="202">
                  <c:v>288.63077383184248</c:v>
                </c:pt>
                <c:pt idx="203">
                  <c:v>289.51682378988346</c:v>
                </c:pt>
                <c:pt idx="204">
                  <c:v>289.51682378988346</c:v>
                </c:pt>
                <c:pt idx="205">
                  <c:v>288.63077383184248</c:v>
                </c:pt>
                <c:pt idx="206">
                  <c:v>286.41564893674001</c:v>
                </c:pt>
                <c:pt idx="207">
                  <c:v>288.63077383184248</c:v>
                </c:pt>
                <c:pt idx="208">
                  <c:v>287.52321138429124</c:v>
                </c:pt>
                <c:pt idx="209">
                  <c:v>286.41564893674001</c:v>
                </c:pt>
                <c:pt idx="210">
                  <c:v>287.52321138429124</c:v>
                </c:pt>
                <c:pt idx="211">
                  <c:v>287.52321138429124</c:v>
                </c:pt>
                <c:pt idx="212">
                  <c:v>288.63077383184248</c:v>
                </c:pt>
                <c:pt idx="213">
                  <c:v>288.63077383184248</c:v>
                </c:pt>
                <c:pt idx="214">
                  <c:v>288.63077383184248</c:v>
                </c:pt>
                <c:pt idx="215">
                  <c:v>288.63077383184248</c:v>
                </c:pt>
                <c:pt idx="216">
                  <c:v>288.63077383184248</c:v>
                </c:pt>
                <c:pt idx="217">
                  <c:v>289.51682378988346</c:v>
                </c:pt>
                <c:pt idx="218">
                  <c:v>288.63077383184248</c:v>
                </c:pt>
                <c:pt idx="219">
                  <c:v>287.52321138429124</c:v>
                </c:pt>
                <c:pt idx="220">
                  <c:v>286.41564893674001</c:v>
                </c:pt>
                <c:pt idx="221">
                  <c:v>288.63077383184248</c:v>
                </c:pt>
                <c:pt idx="222">
                  <c:v>285.52959897869857</c:v>
                </c:pt>
                <c:pt idx="223">
                  <c:v>285.52959897869857</c:v>
                </c:pt>
                <c:pt idx="224">
                  <c:v>286.41564893674001</c:v>
                </c:pt>
                <c:pt idx="225">
                  <c:v>285.52959897869857</c:v>
                </c:pt>
                <c:pt idx="226">
                  <c:v>286.41564893674001</c:v>
                </c:pt>
                <c:pt idx="227">
                  <c:v>286.41564893674001</c:v>
                </c:pt>
                <c:pt idx="228">
                  <c:v>289.51682378988346</c:v>
                </c:pt>
                <c:pt idx="229">
                  <c:v>285.52959897869857</c:v>
                </c:pt>
                <c:pt idx="230">
                  <c:v>285.52959897869857</c:v>
                </c:pt>
                <c:pt idx="231">
                  <c:v>286.41564893674001</c:v>
                </c:pt>
                <c:pt idx="232">
                  <c:v>285.52959897869857</c:v>
                </c:pt>
                <c:pt idx="233">
                  <c:v>285.52959897869857</c:v>
                </c:pt>
                <c:pt idx="234">
                  <c:v>287.52321138429124</c:v>
                </c:pt>
                <c:pt idx="235">
                  <c:v>284.42203653114763</c:v>
                </c:pt>
                <c:pt idx="236">
                  <c:v>284.42203653114763</c:v>
                </c:pt>
                <c:pt idx="237">
                  <c:v>285.52959897869857</c:v>
                </c:pt>
                <c:pt idx="238">
                  <c:v>285.52959897869857</c:v>
                </c:pt>
                <c:pt idx="239">
                  <c:v>287.52321138429124</c:v>
                </c:pt>
                <c:pt idx="240">
                  <c:v>285.52959897869857</c:v>
                </c:pt>
                <c:pt idx="241">
                  <c:v>286.41564893674001</c:v>
                </c:pt>
                <c:pt idx="242">
                  <c:v>286.41564893674001</c:v>
                </c:pt>
                <c:pt idx="243">
                  <c:v>285.52959897869857</c:v>
                </c:pt>
                <c:pt idx="244">
                  <c:v>287.52321138429124</c:v>
                </c:pt>
                <c:pt idx="245">
                  <c:v>284.42203653114763</c:v>
                </c:pt>
                <c:pt idx="246">
                  <c:v>284.42203653114763</c:v>
                </c:pt>
                <c:pt idx="247">
                  <c:v>284.42203653114763</c:v>
                </c:pt>
                <c:pt idx="248">
                  <c:v>284.42203653114763</c:v>
                </c:pt>
                <c:pt idx="249">
                  <c:v>283.31447408359702</c:v>
                </c:pt>
                <c:pt idx="250">
                  <c:v>284.42203653114763</c:v>
                </c:pt>
                <c:pt idx="251">
                  <c:v>283.31447408359702</c:v>
                </c:pt>
                <c:pt idx="252">
                  <c:v>285.52959897869857</c:v>
                </c:pt>
                <c:pt idx="253">
                  <c:v>283.31447408359702</c:v>
                </c:pt>
                <c:pt idx="254">
                  <c:v>284.42203653114763</c:v>
                </c:pt>
                <c:pt idx="255">
                  <c:v>285.52959897869857</c:v>
                </c:pt>
                <c:pt idx="256">
                  <c:v>284.42203653114763</c:v>
                </c:pt>
                <c:pt idx="257">
                  <c:v>285.52959897869857</c:v>
                </c:pt>
                <c:pt idx="258">
                  <c:v>284.42203653114763</c:v>
                </c:pt>
                <c:pt idx="259">
                  <c:v>285.52959897869857</c:v>
                </c:pt>
                <c:pt idx="260">
                  <c:v>286.41564893674001</c:v>
                </c:pt>
                <c:pt idx="261">
                  <c:v>284.42203653114763</c:v>
                </c:pt>
                <c:pt idx="262">
                  <c:v>285.52959897869857</c:v>
                </c:pt>
                <c:pt idx="263">
                  <c:v>285.52959897869857</c:v>
                </c:pt>
                <c:pt idx="264">
                  <c:v>283.31447408359702</c:v>
                </c:pt>
                <c:pt idx="265">
                  <c:v>282.42842412555575</c:v>
                </c:pt>
                <c:pt idx="266">
                  <c:v>283.31447408359702</c:v>
                </c:pt>
                <c:pt idx="267">
                  <c:v>283.31447408359702</c:v>
                </c:pt>
                <c:pt idx="268">
                  <c:v>283.31447408359702</c:v>
                </c:pt>
                <c:pt idx="269">
                  <c:v>282.42842412555575</c:v>
                </c:pt>
                <c:pt idx="270">
                  <c:v>281.32086167800452</c:v>
                </c:pt>
                <c:pt idx="271">
                  <c:v>282.42842412555575</c:v>
                </c:pt>
                <c:pt idx="272">
                  <c:v>283.31447408359702</c:v>
                </c:pt>
                <c:pt idx="273">
                  <c:v>282.42842412555575</c:v>
                </c:pt>
                <c:pt idx="274">
                  <c:v>283.31447408359702</c:v>
                </c:pt>
                <c:pt idx="275">
                  <c:v>281.32086167800452</c:v>
                </c:pt>
                <c:pt idx="276">
                  <c:v>284.42203653114763</c:v>
                </c:pt>
                <c:pt idx="277">
                  <c:v>281.32086167800452</c:v>
                </c:pt>
                <c:pt idx="278">
                  <c:v>281.32086167800452</c:v>
                </c:pt>
                <c:pt idx="279">
                  <c:v>282.42842412555575</c:v>
                </c:pt>
                <c:pt idx="280">
                  <c:v>282.42842412555575</c:v>
                </c:pt>
                <c:pt idx="281">
                  <c:v>281.32086167800452</c:v>
                </c:pt>
                <c:pt idx="282">
                  <c:v>280.4348117199637</c:v>
                </c:pt>
                <c:pt idx="283">
                  <c:v>282.42842412555575</c:v>
                </c:pt>
                <c:pt idx="284">
                  <c:v>283.31447408359702</c:v>
                </c:pt>
                <c:pt idx="285">
                  <c:v>281.32086167800452</c:v>
                </c:pt>
                <c:pt idx="286">
                  <c:v>280.4348117199637</c:v>
                </c:pt>
                <c:pt idx="287">
                  <c:v>281.32086167800452</c:v>
                </c:pt>
                <c:pt idx="288">
                  <c:v>283.31447408359702</c:v>
                </c:pt>
                <c:pt idx="289">
                  <c:v>281.32086167800452</c:v>
                </c:pt>
                <c:pt idx="290">
                  <c:v>284.42203653114763</c:v>
                </c:pt>
                <c:pt idx="291">
                  <c:v>283.31447408359702</c:v>
                </c:pt>
                <c:pt idx="292">
                  <c:v>282.42842412555575</c:v>
                </c:pt>
                <c:pt idx="293">
                  <c:v>283.31447408359702</c:v>
                </c:pt>
                <c:pt idx="294">
                  <c:v>281.32086167800452</c:v>
                </c:pt>
                <c:pt idx="295">
                  <c:v>281.32086167800452</c:v>
                </c:pt>
                <c:pt idx="296">
                  <c:v>281.32086167800452</c:v>
                </c:pt>
                <c:pt idx="297">
                  <c:v>282.42842412555575</c:v>
                </c:pt>
                <c:pt idx="298">
                  <c:v>282.42842412555575</c:v>
                </c:pt>
                <c:pt idx="299">
                  <c:v>280.4348117199637</c:v>
                </c:pt>
                <c:pt idx="300">
                  <c:v>281.32086167800452</c:v>
                </c:pt>
                <c:pt idx="301">
                  <c:v>279.32724927241225</c:v>
                </c:pt>
                <c:pt idx="302">
                  <c:v>280.4348117199637</c:v>
                </c:pt>
                <c:pt idx="303">
                  <c:v>279.32724927241225</c:v>
                </c:pt>
                <c:pt idx="304">
                  <c:v>282.42842412555575</c:v>
                </c:pt>
                <c:pt idx="305">
                  <c:v>283.31447408359702</c:v>
                </c:pt>
                <c:pt idx="306">
                  <c:v>279.32724927241225</c:v>
                </c:pt>
                <c:pt idx="307">
                  <c:v>280.4348117199637</c:v>
                </c:pt>
                <c:pt idx="308">
                  <c:v>284.42203653114763</c:v>
                </c:pt>
                <c:pt idx="309">
                  <c:v>281.32086167800452</c:v>
                </c:pt>
                <c:pt idx="310">
                  <c:v>281.32086167800452</c:v>
                </c:pt>
                <c:pt idx="311">
                  <c:v>280.4348117199637</c:v>
                </c:pt>
                <c:pt idx="312">
                  <c:v>283.31447408359702</c:v>
                </c:pt>
                <c:pt idx="313">
                  <c:v>283.31447408359702</c:v>
                </c:pt>
                <c:pt idx="314">
                  <c:v>282.42842412555575</c:v>
                </c:pt>
                <c:pt idx="315">
                  <c:v>282.42842412555575</c:v>
                </c:pt>
                <c:pt idx="316">
                  <c:v>281.32086167800452</c:v>
                </c:pt>
                <c:pt idx="317">
                  <c:v>282.42842412555575</c:v>
                </c:pt>
                <c:pt idx="318">
                  <c:v>283.31447408359702</c:v>
                </c:pt>
                <c:pt idx="319">
                  <c:v>282.42842412555575</c:v>
                </c:pt>
                <c:pt idx="320">
                  <c:v>281.32086167800452</c:v>
                </c:pt>
                <c:pt idx="321">
                  <c:v>283.31447408359702</c:v>
                </c:pt>
                <c:pt idx="322">
                  <c:v>284.42203653114763</c:v>
                </c:pt>
                <c:pt idx="323">
                  <c:v>283.31447408359702</c:v>
                </c:pt>
                <c:pt idx="324">
                  <c:v>285.52959897869857</c:v>
                </c:pt>
                <c:pt idx="325">
                  <c:v>286.41564893674001</c:v>
                </c:pt>
                <c:pt idx="326">
                  <c:v>286.41564893674001</c:v>
                </c:pt>
                <c:pt idx="327">
                  <c:v>285.52959897869857</c:v>
                </c:pt>
                <c:pt idx="328">
                  <c:v>285.52959897869857</c:v>
                </c:pt>
                <c:pt idx="329">
                  <c:v>284.42203653114763</c:v>
                </c:pt>
                <c:pt idx="330">
                  <c:v>284.42203653114763</c:v>
                </c:pt>
                <c:pt idx="331">
                  <c:v>284.42203653114763</c:v>
                </c:pt>
                <c:pt idx="332">
                  <c:v>285.52959897869857</c:v>
                </c:pt>
                <c:pt idx="333">
                  <c:v>286.41564893674001</c:v>
                </c:pt>
                <c:pt idx="334">
                  <c:v>287.52321138429124</c:v>
                </c:pt>
                <c:pt idx="335">
                  <c:v>285.52959897869857</c:v>
                </c:pt>
                <c:pt idx="336">
                  <c:v>287.52321138429124</c:v>
                </c:pt>
                <c:pt idx="337">
                  <c:v>287.52321138429124</c:v>
                </c:pt>
                <c:pt idx="338">
                  <c:v>286.41564893674001</c:v>
                </c:pt>
                <c:pt idx="339">
                  <c:v>286.41564893674001</c:v>
                </c:pt>
                <c:pt idx="340">
                  <c:v>288.63077383184248</c:v>
                </c:pt>
                <c:pt idx="341">
                  <c:v>287.52321138429124</c:v>
                </c:pt>
                <c:pt idx="342">
                  <c:v>287.52321138429124</c:v>
                </c:pt>
                <c:pt idx="343">
                  <c:v>285.52959897869857</c:v>
                </c:pt>
                <c:pt idx="344">
                  <c:v>285.52959897869857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8547584"/>
        <c:axId val="118549504"/>
      </c:scatterChart>
      <c:valAx>
        <c:axId val="11854758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549504"/>
        <c:crosses val="autoZero"/>
        <c:crossBetween val="midCat"/>
      </c:valAx>
      <c:valAx>
        <c:axId val="118549504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 smtClean="0"/>
                  <a:t>Apparent </a:t>
                </a:r>
                <a:r>
                  <a:rPr lang="en-US" sz="1400" dirty="0"/>
                  <a:t>viscosity 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54758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A30FSV!$P$3361:$P$3705</c:f>
              <c:numCache>
                <c:formatCode>General</c:formatCode>
                <c:ptCount val="345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</c:numCache>
            </c:numRef>
          </c:xVal>
          <c:yVal>
            <c:numRef>
              <c:f>A30FSV!$F$3361:$F$3705</c:f>
              <c:numCache>
                <c:formatCode>General</c:formatCode>
                <c:ptCount val="345"/>
                <c:pt idx="0">
                  <c:v>1.0000000000000021E-2</c:v>
                </c:pt>
                <c:pt idx="1">
                  <c:v>0.76000000000000079</c:v>
                </c:pt>
                <c:pt idx="2">
                  <c:v>0.6500000000000008</c:v>
                </c:pt>
                <c:pt idx="3">
                  <c:v>0.61000000000000065</c:v>
                </c:pt>
                <c:pt idx="4">
                  <c:v>0.6500000000000008</c:v>
                </c:pt>
                <c:pt idx="5">
                  <c:v>0.6400000000000009</c:v>
                </c:pt>
                <c:pt idx="6">
                  <c:v>0.62000000000000077</c:v>
                </c:pt>
                <c:pt idx="7">
                  <c:v>0.62000000000000077</c:v>
                </c:pt>
                <c:pt idx="8">
                  <c:v>0.61000000000000065</c:v>
                </c:pt>
                <c:pt idx="9">
                  <c:v>0.59000000000000008</c:v>
                </c:pt>
                <c:pt idx="10">
                  <c:v>0.58000000000000007</c:v>
                </c:pt>
                <c:pt idx="11">
                  <c:v>0.58000000000000007</c:v>
                </c:pt>
                <c:pt idx="12">
                  <c:v>0.58000000000000007</c:v>
                </c:pt>
                <c:pt idx="13">
                  <c:v>0.57000000000000062</c:v>
                </c:pt>
                <c:pt idx="14">
                  <c:v>0.56000000000000005</c:v>
                </c:pt>
                <c:pt idx="15">
                  <c:v>0.57000000000000062</c:v>
                </c:pt>
                <c:pt idx="16">
                  <c:v>0.58000000000000007</c:v>
                </c:pt>
                <c:pt idx="17">
                  <c:v>0.56000000000000005</c:v>
                </c:pt>
                <c:pt idx="18">
                  <c:v>0.57000000000000062</c:v>
                </c:pt>
                <c:pt idx="19">
                  <c:v>0.56000000000000005</c:v>
                </c:pt>
                <c:pt idx="20">
                  <c:v>0.56000000000000005</c:v>
                </c:pt>
                <c:pt idx="21">
                  <c:v>0.55000000000000004</c:v>
                </c:pt>
                <c:pt idx="22">
                  <c:v>0.55000000000000004</c:v>
                </c:pt>
                <c:pt idx="23">
                  <c:v>0.55000000000000004</c:v>
                </c:pt>
                <c:pt idx="24">
                  <c:v>0.56000000000000005</c:v>
                </c:pt>
                <c:pt idx="25">
                  <c:v>0.55000000000000004</c:v>
                </c:pt>
                <c:pt idx="26">
                  <c:v>0.56000000000000005</c:v>
                </c:pt>
                <c:pt idx="27">
                  <c:v>0.55000000000000004</c:v>
                </c:pt>
                <c:pt idx="28">
                  <c:v>0.55000000000000004</c:v>
                </c:pt>
                <c:pt idx="29">
                  <c:v>0.56000000000000005</c:v>
                </c:pt>
                <c:pt idx="30">
                  <c:v>0.57000000000000062</c:v>
                </c:pt>
                <c:pt idx="31">
                  <c:v>0.55000000000000004</c:v>
                </c:pt>
                <c:pt idx="32">
                  <c:v>0.56000000000000005</c:v>
                </c:pt>
                <c:pt idx="33">
                  <c:v>0.55000000000000004</c:v>
                </c:pt>
                <c:pt idx="34">
                  <c:v>0.55000000000000004</c:v>
                </c:pt>
                <c:pt idx="35">
                  <c:v>0.55000000000000004</c:v>
                </c:pt>
                <c:pt idx="36">
                  <c:v>0.56000000000000005</c:v>
                </c:pt>
                <c:pt idx="37">
                  <c:v>0.55000000000000004</c:v>
                </c:pt>
                <c:pt idx="38">
                  <c:v>0.55000000000000004</c:v>
                </c:pt>
                <c:pt idx="39">
                  <c:v>0.55000000000000004</c:v>
                </c:pt>
                <c:pt idx="40">
                  <c:v>0.55000000000000004</c:v>
                </c:pt>
                <c:pt idx="41">
                  <c:v>0.55000000000000004</c:v>
                </c:pt>
                <c:pt idx="42">
                  <c:v>0.55000000000000004</c:v>
                </c:pt>
                <c:pt idx="43">
                  <c:v>0.55000000000000004</c:v>
                </c:pt>
                <c:pt idx="44">
                  <c:v>0.54</c:v>
                </c:pt>
                <c:pt idx="45">
                  <c:v>0.53</c:v>
                </c:pt>
                <c:pt idx="46">
                  <c:v>0.54</c:v>
                </c:pt>
                <c:pt idx="47">
                  <c:v>0.54</c:v>
                </c:pt>
                <c:pt idx="48">
                  <c:v>0.54</c:v>
                </c:pt>
                <c:pt idx="49">
                  <c:v>0.54</c:v>
                </c:pt>
                <c:pt idx="50">
                  <c:v>0.54</c:v>
                </c:pt>
                <c:pt idx="51">
                  <c:v>0.54</c:v>
                </c:pt>
                <c:pt idx="52">
                  <c:v>0.53</c:v>
                </c:pt>
                <c:pt idx="53">
                  <c:v>0.53</c:v>
                </c:pt>
                <c:pt idx="54">
                  <c:v>0.53</c:v>
                </c:pt>
                <c:pt idx="55">
                  <c:v>0.53</c:v>
                </c:pt>
                <c:pt idx="56">
                  <c:v>0.53</c:v>
                </c:pt>
                <c:pt idx="57">
                  <c:v>0.53</c:v>
                </c:pt>
                <c:pt idx="58">
                  <c:v>0.53</c:v>
                </c:pt>
                <c:pt idx="59">
                  <c:v>0.53</c:v>
                </c:pt>
                <c:pt idx="60">
                  <c:v>0.52</c:v>
                </c:pt>
                <c:pt idx="61">
                  <c:v>0.53</c:v>
                </c:pt>
                <c:pt idx="62">
                  <c:v>0.53</c:v>
                </c:pt>
                <c:pt idx="63">
                  <c:v>0.52</c:v>
                </c:pt>
                <c:pt idx="64">
                  <c:v>0.52</c:v>
                </c:pt>
                <c:pt idx="65">
                  <c:v>0.53</c:v>
                </c:pt>
                <c:pt idx="66">
                  <c:v>0.52</c:v>
                </c:pt>
                <c:pt idx="67">
                  <c:v>0.52</c:v>
                </c:pt>
                <c:pt idx="68">
                  <c:v>0.52</c:v>
                </c:pt>
                <c:pt idx="69">
                  <c:v>0.52</c:v>
                </c:pt>
                <c:pt idx="70">
                  <c:v>0.51</c:v>
                </c:pt>
                <c:pt idx="71">
                  <c:v>0.51</c:v>
                </c:pt>
                <c:pt idx="72">
                  <c:v>0.52</c:v>
                </c:pt>
                <c:pt idx="73">
                  <c:v>0.52</c:v>
                </c:pt>
                <c:pt idx="74">
                  <c:v>0.52</c:v>
                </c:pt>
                <c:pt idx="75">
                  <c:v>0.52</c:v>
                </c:pt>
                <c:pt idx="76">
                  <c:v>0.53</c:v>
                </c:pt>
                <c:pt idx="77">
                  <c:v>0.52</c:v>
                </c:pt>
                <c:pt idx="78">
                  <c:v>0.52</c:v>
                </c:pt>
                <c:pt idx="79">
                  <c:v>0.51</c:v>
                </c:pt>
                <c:pt idx="80">
                  <c:v>0.52</c:v>
                </c:pt>
                <c:pt idx="81">
                  <c:v>0.52</c:v>
                </c:pt>
                <c:pt idx="82">
                  <c:v>0.51</c:v>
                </c:pt>
                <c:pt idx="83">
                  <c:v>0.52</c:v>
                </c:pt>
                <c:pt idx="84">
                  <c:v>0.52</c:v>
                </c:pt>
                <c:pt idx="85">
                  <c:v>0.52</c:v>
                </c:pt>
                <c:pt idx="86">
                  <c:v>0.51</c:v>
                </c:pt>
                <c:pt idx="87">
                  <c:v>0.52</c:v>
                </c:pt>
                <c:pt idx="88">
                  <c:v>0.52</c:v>
                </c:pt>
                <c:pt idx="89">
                  <c:v>0.51</c:v>
                </c:pt>
                <c:pt idx="90">
                  <c:v>0.51</c:v>
                </c:pt>
                <c:pt idx="91">
                  <c:v>0.52</c:v>
                </c:pt>
                <c:pt idx="92">
                  <c:v>0.52</c:v>
                </c:pt>
                <c:pt idx="93">
                  <c:v>0.51</c:v>
                </c:pt>
                <c:pt idx="94">
                  <c:v>0.49000000000000032</c:v>
                </c:pt>
                <c:pt idx="95">
                  <c:v>0.48000000000000032</c:v>
                </c:pt>
                <c:pt idx="96">
                  <c:v>0.47000000000000008</c:v>
                </c:pt>
                <c:pt idx="97">
                  <c:v>0.46</c:v>
                </c:pt>
                <c:pt idx="98">
                  <c:v>0.47000000000000008</c:v>
                </c:pt>
                <c:pt idx="99">
                  <c:v>0.49000000000000032</c:v>
                </c:pt>
                <c:pt idx="100">
                  <c:v>0.5</c:v>
                </c:pt>
                <c:pt idx="101">
                  <c:v>0.49000000000000032</c:v>
                </c:pt>
                <c:pt idx="102">
                  <c:v>0.51</c:v>
                </c:pt>
                <c:pt idx="103">
                  <c:v>0.51</c:v>
                </c:pt>
                <c:pt idx="104">
                  <c:v>0.5</c:v>
                </c:pt>
                <c:pt idx="105">
                  <c:v>0.48000000000000032</c:v>
                </c:pt>
                <c:pt idx="106">
                  <c:v>0.47000000000000008</c:v>
                </c:pt>
                <c:pt idx="107">
                  <c:v>0.47000000000000008</c:v>
                </c:pt>
                <c:pt idx="108">
                  <c:v>0.47000000000000008</c:v>
                </c:pt>
                <c:pt idx="109">
                  <c:v>0.48000000000000032</c:v>
                </c:pt>
                <c:pt idx="110">
                  <c:v>0.67000000000000082</c:v>
                </c:pt>
                <c:pt idx="111">
                  <c:v>0.84000000000000052</c:v>
                </c:pt>
                <c:pt idx="112">
                  <c:v>0.94000000000000061</c:v>
                </c:pt>
                <c:pt idx="113">
                  <c:v>0.97000000000000064</c:v>
                </c:pt>
                <c:pt idx="114">
                  <c:v>0.98</c:v>
                </c:pt>
                <c:pt idx="115">
                  <c:v>0.98</c:v>
                </c:pt>
                <c:pt idx="116">
                  <c:v>1</c:v>
                </c:pt>
                <c:pt idx="117">
                  <c:v>1.02</c:v>
                </c:pt>
                <c:pt idx="118">
                  <c:v>1.03</c:v>
                </c:pt>
                <c:pt idx="119">
                  <c:v>1.08</c:v>
                </c:pt>
                <c:pt idx="120">
                  <c:v>1.1499999999999986</c:v>
                </c:pt>
                <c:pt idx="121">
                  <c:v>1.1800000000000013</c:v>
                </c:pt>
                <c:pt idx="122">
                  <c:v>1.28</c:v>
                </c:pt>
                <c:pt idx="123">
                  <c:v>1.3499999999999985</c:v>
                </c:pt>
                <c:pt idx="124">
                  <c:v>1.3800000000000001</c:v>
                </c:pt>
                <c:pt idx="125">
                  <c:v>1.3900000000000001</c:v>
                </c:pt>
                <c:pt idx="126">
                  <c:v>1.42</c:v>
                </c:pt>
                <c:pt idx="127">
                  <c:v>1.5</c:v>
                </c:pt>
                <c:pt idx="128">
                  <c:v>1.52</c:v>
                </c:pt>
                <c:pt idx="129">
                  <c:v>1.55</c:v>
                </c:pt>
                <c:pt idx="130">
                  <c:v>1.56</c:v>
                </c:pt>
                <c:pt idx="131">
                  <c:v>1.56</c:v>
                </c:pt>
                <c:pt idx="132">
                  <c:v>1.57</c:v>
                </c:pt>
                <c:pt idx="133">
                  <c:v>1.81</c:v>
                </c:pt>
                <c:pt idx="134">
                  <c:v>1.8399999999999983</c:v>
                </c:pt>
                <c:pt idx="135">
                  <c:v>1.8399999999999983</c:v>
                </c:pt>
                <c:pt idx="136">
                  <c:v>1.85</c:v>
                </c:pt>
                <c:pt idx="137">
                  <c:v>1.8399999999999983</c:v>
                </c:pt>
                <c:pt idx="138">
                  <c:v>1.8599999999999985</c:v>
                </c:pt>
                <c:pt idx="139">
                  <c:v>1.85</c:v>
                </c:pt>
                <c:pt idx="140">
                  <c:v>1.85</c:v>
                </c:pt>
                <c:pt idx="141">
                  <c:v>2.06</c:v>
                </c:pt>
                <c:pt idx="142">
                  <c:v>2.19</c:v>
                </c:pt>
                <c:pt idx="143">
                  <c:v>2.2199999999999998</c:v>
                </c:pt>
                <c:pt idx="144">
                  <c:v>2.27</c:v>
                </c:pt>
                <c:pt idx="145">
                  <c:v>2.1800000000000002</c:v>
                </c:pt>
                <c:pt idx="146">
                  <c:v>2.09</c:v>
                </c:pt>
                <c:pt idx="147">
                  <c:v>2.1800000000000002</c:v>
                </c:pt>
                <c:pt idx="148">
                  <c:v>2.3199999999999972</c:v>
                </c:pt>
                <c:pt idx="149">
                  <c:v>2.3699999999999997</c:v>
                </c:pt>
                <c:pt idx="150">
                  <c:v>2.3299999999999987</c:v>
                </c:pt>
                <c:pt idx="151">
                  <c:v>2.5499999999999998</c:v>
                </c:pt>
                <c:pt idx="152">
                  <c:v>2.62</c:v>
                </c:pt>
                <c:pt idx="153">
                  <c:v>2.48</c:v>
                </c:pt>
                <c:pt idx="154">
                  <c:v>2.5499999999999998</c:v>
                </c:pt>
                <c:pt idx="155">
                  <c:v>2.61</c:v>
                </c:pt>
                <c:pt idx="156">
                  <c:v>2.6</c:v>
                </c:pt>
                <c:pt idx="157">
                  <c:v>2.58</c:v>
                </c:pt>
                <c:pt idx="158">
                  <c:v>3.05</c:v>
                </c:pt>
                <c:pt idx="159">
                  <c:v>3.21</c:v>
                </c:pt>
                <c:pt idx="160">
                  <c:v>3.2399999999999998</c:v>
                </c:pt>
                <c:pt idx="161">
                  <c:v>3.2600000000000002</c:v>
                </c:pt>
                <c:pt idx="162">
                  <c:v>3.25</c:v>
                </c:pt>
                <c:pt idx="163">
                  <c:v>3.34</c:v>
                </c:pt>
                <c:pt idx="164">
                  <c:v>3.42</c:v>
                </c:pt>
                <c:pt idx="165">
                  <c:v>3.61</c:v>
                </c:pt>
                <c:pt idx="166">
                  <c:v>3.7199999999999998</c:v>
                </c:pt>
                <c:pt idx="167">
                  <c:v>3.8299999999999987</c:v>
                </c:pt>
                <c:pt idx="168">
                  <c:v>3.9000000000000004</c:v>
                </c:pt>
                <c:pt idx="169">
                  <c:v>4.0599999999999996</c:v>
                </c:pt>
                <c:pt idx="170">
                  <c:v>4.21</c:v>
                </c:pt>
                <c:pt idx="171">
                  <c:v>4.25</c:v>
                </c:pt>
                <c:pt idx="172">
                  <c:v>4.3599999999999985</c:v>
                </c:pt>
                <c:pt idx="173">
                  <c:v>4.55</c:v>
                </c:pt>
                <c:pt idx="174">
                  <c:v>4.6099999999999985</c:v>
                </c:pt>
                <c:pt idx="175">
                  <c:v>4.7</c:v>
                </c:pt>
                <c:pt idx="176">
                  <c:v>4.8899999999999997</c:v>
                </c:pt>
                <c:pt idx="177">
                  <c:v>5.08</c:v>
                </c:pt>
                <c:pt idx="178">
                  <c:v>5.25</c:v>
                </c:pt>
                <c:pt idx="179">
                  <c:v>5.28</c:v>
                </c:pt>
                <c:pt idx="180">
                  <c:v>5.35</c:v>
                </c:pt>
                <c:pt idx="181">
                  <c:v>5.53</c:v>
                </c:pt>
                <c:pt idx="182">
                  <c:v>5.67</c:v>
                </c:pt>
                <c:pt idx="183">
                  <c:v>5.72</c:v>
                </c:pt>
                <c:pt idx="184">
                  <c:v>5.87</c:v>
                </c:pt>
                <c:pt idx="185">
                  <c:v>5.95</c:v>
                </c:pt>
                <c:pt idx="186">
                  <c:v>6.1499999999999995</c:v>
                </c:pt>
                <c:pt idx="187">
                  <c:v>6.18</c:v>
                </c:pt>
                <c:pt idx="188">
                  <c:v>6.49</c:v>
                </c:pt>
                <c:pt idx="189">
                  <c:v>6.57</c:v>
                </c:pt>
                <c:pt idx="190">
                  <c:v>6.6199999999999966</c:v>
                </c:pt>
                <c:pt idx="191">
                  <c:v>6.67</c:v>
                </c:pt>
                <c:pt idx="192">
                  <c:v>6.85</c:v>
                </c:pt>
                <c:pt idx="193">
                  <c:v>6.98</c:v>
                </c:pt>
                <c:pt idx="194">
                  <c:v>7.1499999999999995</c:v>
                </c:pt>
                <c:pt idx="195">
                  <c:v>7.21</c:v>
                </c:pt>
                <c:pt idx="196">
                  <c:v>7.3599999999999985</c:v>
                </c:pt>
                <c:pt idx="197">
                  <c:v>7.48</c:v>
                </c:pt>
                <c:pt idx="198">
                  <c:v>7.57</c:v>
                </c:pt>
                <c:pt idx="199">
                  <c:v>7.7</c:v>
                </c:pt>
                <c:pt idx="200">
                  <c:v>7.8299999999999965</c:v>
                </c:pt>
                <c:pt idx="201">
                  <c:v>7.9200000000000008</c:v>
                </c:pt>
                <c:pt idx="202">
                  <c:v>8.06</c:v>
                </c:pt>
                <c:pt idx="203">
                  <c:v>8.120000000000001</c:v>
                </c:pt>
                <c:pt idx="204">
                  <c:v>8.3000000000000007</c:v>
                </c:pt>
                <c:pt idx="205">
                  <c:v>8.4200000000000017</c:v>
                </c:pt>
                <c:pt idx="206">
                  <c:v>8.5500000000000007</c:v>
                </c:pt>
                <c:pt idx="207">
                  <c:v>8.6800000000000015</c:v>
                </c:pt>
                <c:pt idx="208">
                  <c:v>8.81</c:v>
                </c:pt>
                <c:pt idx="209">
                  <c:v>8.9200000000000017</c:v>
                </c:pt>
                <c:pt idx="210">
                  <c:v>9.0500000000000007</c:v>
                </c:pt>
                <c:pt idx="211">
                  <c:v>9.1300000000000008</c:v>
                </c:pt>
                <c:pt idx="212">
                  <c:v>9.2800000000000011</c:v>
                </c:pt>
                <c:pt idx="213">
                  <c:v>9.4600000000000026</c:v>
                </c:pt>
                <c:pt idx="214">
                  <c:v>9.57</c:v>
                </c:pt>
                <c:pt idx="215">
                  <c:v>9.6700000000000017</c:v>
                </c:pt>
                <c:pt idx="216">
                  <c:v>9.8000000000000007</c:v>
                </c:pt>
                <c:pt idx="217">
                  <c:v>9.9200000000000017</c:v>
                </c:pt>
                <c:pt idx="218">
                  <c:v>10.050000000000002</c:v>
                </c:pt>
                <c:pt idx="219">
                  <c:v>10.210000000000001</c:v>
                </c:pt>
                <c:pt idx="220">
                  <c:v>10.370000000000006</c:v>
                </c:pt>
                <c:pt idx="221">
                  <c:v>10.450000000000006</c:v>
                </c:pt>
                <c:pt idx="222">
                  <c:v>10.610000000000001</c:v>
                </c:pt>
                <c:pt idx="223">
                  <c:v>10.74</c:v>
                </c:pt>
                <c:pt idx="224">
                  <c:v>10.850000000000012</c:v>
                </c:pt>
                <c:pt idx="225">
                  <c:v>10.840000000000002</c:v>
                </c:pt>
                <c:pt idx="226">
                  <c:v>10.88</c:v>
                </c:pt>
                <c:pt idx="227">
                  <c:v>10.950000000000006</c:v>
                </c:pt>
                <c:pt idx="228">
                  <c:v>10.850000000000012</c:v>
                </c:pt>
                <c:pt idx="229">
                  <c:v>10.930000000000001</c:v>
                </c:pt>
                <c:pt idx="230">
                  <c:v>11.020000000000001</c:v>
                </c:pt>
                <c:pt idx="231">
                  <c:v>11.05</c:v>
                </c:pt>
                <c:pt idx="232">
                  <c:v>11.090000000000002</c:v>
                </c:pt>
                <c:pt idx="233">
                  <c:v>11.090000000000002</c:v>
                </c:pt>
                <c:pt idx="234">
                  <c:v>11.120000000000001</c:v>
                </c:pt>
                <c:pt idx="235">
                  <c:v>11.110000000000001</c:v>
                </c:pt>
                <c:pt idx="236">
                  <c:v>11.06</c:v>
                </c:pt>
                <c:pt idx="237">
                  <c:v>11.120000000000001</c:v>
                </c:pt>
                <c:pt idx="238">
                  <c:v>11.200000000000001</c:v>
                </c:pt>
                <c:pt idx="239">
                  <c:v>11.170000000000002</c:v>
                </c:pt>
                <c:pt idx="240">
                  <c:v>11.31</c:v>
                </c:pt>
                <c:pt idx="241">
                  <c:v>11.170000000000002</c:v>
                </c:pt>
                <c:pt idx="242">
                  <c:v>11.200000000000001</c:v>
                </c:pt>
                <c:pt idx="243">
                  <c:v>11.270000000000001</c:v>
                </c:pt>
                <c:pt idx="244">
                  <c:v>11.3</c:v>
                </c:pt>
                <c:pt idx="245">
                  <c:v>11.39</c:v>
                </c:pt>
                <c:pt idx="246">
                  <c:v>11.31</c:v>
                </c:pt>
                <c:pt idx="247">
                  <c:v>11.25</c:v>
                </c:pt>
                <c:pt idx="248">
                  <c:v>11.290000000000001</c:v>
                </c:pt>
                <c:pt idx="249">
                  <c:v>11.360000000000012</c:v>
                </c:pt>
                <c:pt idx="250">
                  <c:v>11.370000000000006</c:v>
                </c:pt>
                <c:pt idx="251">
                  <c:v>11.360000000000012</c:v>
                </c:pt>
                <c:pt idx="252">
                  <c:v>11.350000000000012</c:v>
                </c:pt>
                <c:pt idx="253">
                  <c:v>11.430000000000001</c:v>
                </c:pt>
                <c:pt idx="254">
                  <c:v>11.41</c:v>
                </c:pt>
                <c:pt idx="255">
                  <c:v>11.41</c:v>
                </c:pt>
                <c:pt idx="256">
                  <c:v>11.350000000000012</c:v>
                </c:pt>
                <c:pt idx="257">
                  <c:v>11.33</c:v>
                </c:pt>
                <c:pt idx="258">
                  <c:v>11.46</c:v>
                </c:pt>
                <c:pt idx="259">
                  <c:v>11.450000000000006</c:v>
                </c:pt>
                <c:pt idx="260">
                  <c:v>11.41</c:v>
                </c:pt>
                <c:pt idx="261">
                  <c:v>11.430000000000001</c:v>
                </c:pt>
                <c:pt idx="262">
                  <c:v>11.260000000000002</c:v>
                </c:pt>
                <c:pt idx="263">
                  <c:v>11.340000000000002</c:v>
                </c:pt>
                <c:pt idx="264">
                  <c:v>11.360000000000012</c:v>
                </c:pt>
                <c:pt idx="265">
                  <c:v>11.420000000000002</c:v>
                </c:pt>
                <c:pt idx="266">
                  <c:v>11.46</c:v>
                </c:pt>
                <c:pt idx="267">
                  <c:v>11.440000000000001</c:v>
                </c:pt>
                <c:pt idx="268">
                  <c:v>11.47</c:v>
                </c:pt>
                <c:pt idx="269">
                  <c:v>11.530000000000001</c:v>
                </c:pt>
                <c:pt idx="270">
                  <c:v>11.48</c:v>
                </c:pt>
                <c:pt idx="271">
                  <c:v>11.450000000000006</c:v>
                </c:pt>
                <c:pt idx="272">
                  <c:v>11.370000000000006</c:v>
                </c:pt>
                <c:pt idx="273">
                  <c:v>11.440000000000001</c:v>
                </c:pt>
                <c:pt idx="274">
                  <c:v>11.440000000000001</c:v>
                </c:pt>
                <c:pt idx="275">
                  <c:v>11.520000000000001</c:v>
                </c:pt>
                <c:pt idx="276">
                  <c:v>11.5</c:v>
                </c:pt>
                <c:pt idx="277">
                  <c:v>11.540000000000001</c:v>
                </c:pt>
                <c:pt idx="278">
                  <c:v>11.540000000000001</c:v>
                </c:pt>
                <c:pt idx="279">
                  <c:v>11.47</c:v>
                </c:pt>
                <c:pt idx="280">
                  <c:v>11.41</c:v>
                </c:pt>
                <c:pt idx="281">
                  <c:v>11.440000000000001</c:v>
                </c:pt>
                <c:pt idx="282">
                  <c:v>11.520000000000001</c:v>
                </c:pt>
                <c:pt idx="283">
                  <c:v>11.49</c:v>
                </c:pt>
                <c:pt idx="284">
                  <c:v>11.430000000000001</c:v>
                </c:pt>
                <c:pt idx="285">
                  <c:v>11.530000000000001</c:v>
                </c:pt>
                <c:pt idx="286">
                  <c:v>11.57</c:v>
                </c:pt>
                <c:pt idx="287">
                  <c:v>11.55</c:v>
                </c:pt>
                <c:pt idx="288">
                  <c:v>11.46</c:v>
                </c:pt>
                <c:pt idx="289">
                  <c:v>11.450000000000006</c:v>
                </c:pt>
                <c:pt idx="290">
                  <c:v>11.440000000000001</c:v>
                </c:pt>
                <c:pt idx="291">
                  <c:v>11.420000000000002</c:v>
                </c:pt>
                <c:pt idx="292">
                  <c:v>11.32</c:v>
                </c:pt>
                <c:pt idx="293">
                  <c:v>11.350000000000012</c:v>
                </c:pt>
                <c:pt idx="294">
                  <c:v>11.420000000000002</c:v>
                </c:pt>
                <c:pt idx="295">
                  <c:v>11.450000000000006</c:v>
                </c:pt>
                <c:pt idx="296">
                  <c:v>11.510000000000002</c:v>
                </c:pt>
                <c:pt idx="297">
                  <c:v>11.530000000000001</c:v>
                </c:pt>
                <c:pt idx="298">
                  <c:v>11.540000000000001</c:v>
                </c:pt>
                <c:pt idx="299">
                  <c:v>11.520000000000001</c:v>
                </c:pt>
                <c:pt idx="300">
                  <c:v>11.56</c:v>
                </c:pt>
                <c:pt idx="301">
                  <c:v>11.58</c:v>
                </c:pt>
                <c:pt idx="302">
                  <c:v>11.55</c:v>
                </c:pt>
                <c:pt idx="303">
                  <c:v>11.620000000000001</c:v>
                </c:pt>
                <c:pt idx="304">
                  <c:v>11.58</c:v>
                </c:pt>
                <c:pt idx="305">
                  <c:v>11.520000000000001</c:v>
                </c:pt>
                <c:pt idx="306">
                  <c:v>11.63</c:v>
                </c:pt>
                <c:pt idx="307">
                  <c:v>11.610000000000001</c:v>
                </c:pt>
                <c:pt idx="308">
                  <c:v>11.56</c:v>
                </c:pt>
                <c:pt idx="309">
                  <c:v>11.57</c:v>
                </c:pt>
                <c:pt idx="310">
                  <c:v>11.63</c:v>
                </c:pt>
                <c:pt idx="311">
                  <c:v>11.600000000000001</c:v>
                </c:pt>
                <c:pt idx="312">
                  <c:v>11.5</c:v>
                </c:pt>
                <c:pt idx="313">
                  <c:v>11.49</c:v>
                </c:pt>
                <c:pt idx="314">
                  <c:v>11.57</c:v>
                </c:pt>
                <c:pt idx="315">
                  <c:v>11.590000000000002</c:v>
                </c:pt>
                <c:pt idx="316">
                  <c:v>11.64</c:v>
                </c:pt>
                <c:pt idx="317">
                  <c:v>11.620000000000001</c:v>
                </c:pt>
                <c:pt idx="318">
                  <c:v>11.600000000000001</c:v>
                </c:pt>
                <c:pt idx="319">
                  <c:v>11.65</c:v>
                </c:pt>
                <c:pt idx="320">
                  <c:v>11.71</c:v>
                </c:pt>
                <c:pt idx="321">
                  <c:v>11.700000000000001</c:v>
                </c:pt>
                <c:pt idx="322">
                  <c:v>11.65</c:v>
                </c:pt>
                <c:pt idx="323">
                  <c:v>11.680000000000001</c:v>
                </c:pt>
                <c:pt idx="324">
                  <c:v>11.66</c:v>
                </c:pt>
                <c:pt idx="325">
                  <c:v>11.670000000000002</c:v>
                </c:pt>
                <c:pt idx="326">
                  <c:v>11.700000000000001</c:v>
                </c:pt>
                <c:pt idx="327">
                  <c:v>11.73</c:v>
                </c:pt>
                <c:pt idx="328">
                  <c:v>11.75</c:v>
                </c:pt>
                <c:pt idx="329">
                  <c:v>11.75</c:v>
                </c:pt>
                <c:pt idx="330">
                  <c:v>11.760000000000002</c:v>
                </c:pt>
                <c:pt idx="331">
                  <c:v>11.760000000000002</c:v>
                </c:pt>
                <c:pt idx="332">
                  <c:v>11.760000000000002</c:v>
                </c:pt>
                <c:pt idx="333">
                  <c:v>11.780000000000001</c:v>
                </c:pt>
                <c:pt idx="334">
                  <c:v>11.73</c:v>
                </c:pt>
                <c:pt idx="335">
                  <c:v>11.74</c:v>
                </c:pt>
                <c:pt idx="336">
                  <c:v>11.73</c:v>
                </c:pt>
                <c:pt idx="337">
                  <c:v>11.75</c:v>
                </c:pt>
                <c:pt idx="338">
                  <c:v>11.770000000000001</c:v>
                </c:pt>
                <c:pt idx="339">
                  <c:v>11.790000000000001</c:v>
                </c:pt>
                <c:pt idx="340">
                  <c:v>11.770000000000001</c:v>
                </c:pt>
                <c:pt idx="341">
                  <c:v>11.81</c:v>
                </c:pt>
                <c:pt idx="342">
                  <c:v>11.83</c:v>
                </c:pt>
                <c:pt idx="343">
                  <c:v>11.8</c:v>
                </c:pt>
                <c:pt idx="344">
                  <c:v>11.8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A30FSV!$P$3361:$P$3705</c:f>
              <c:numCache>
                <c:formatCode>General</c:formatCode>
                <c:ptCount val="345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</c:numCache>
            </c:numRef>
          </c:xVal>
          <c:yVal>
            <c:numRef>
              <c:f>A30FSV!$G$3361:$G$3705</c:f>
              <c:numCache>
                <c:formatCode>General</c:formatCode>
                <c:ptCount val="345"/>
                <c:pt idx="0">
                  <c:v>0.44000000000000006</c:v>
                </c:pt>
                <c:pt idx="1">
                  <c:v>3.4499999999999997</c:v>
                </c:pt>
                <c:pt idx="2">
                  <c:v>3.4299999999999997</c:v>
                </c:pt>
                <c:pt idx="3">
                  <c:v>3.51</c:v>
                </c:pt>
                <c:pt idx="4">
                  <c:v>3.8299999999999987</c:v>
                </c:pt>
                <c:pt idx="5">
                  <c:v>4.9499999999999993</c:v>
                </c:pt>
                <c:pt idx="6">
                  <c:v>4.4599999999999991</c:v>
                </c:pt>
                <c:pt idx="7">
                  <c:v>4.83</c:v>
                </c:pt>
                <c:pt idx="8">
                  <c:v>5.7899999999999991</c:v>
                </c:pt>
                <c:pt idx="9">
                  <c:v>6.0500000000000007</c:v>
                </c:pt>
                <c:pt idx="10">
                  <c:v>6.6499999999999995</c:v>
                </c:pt>
                <c:pt idx="11">
                  <c:v>6.25</c:v>
                </c:pt>
                <c:pt idx="12">
                  <c:v>6.2899999999999991</c:v>
                </c:pt>
                <c:pt idx="13">
                  <c:v>6.8900000000000006</c:v>
                </c:pt>
                <c:pt idx="14">
                  <c:v>7.0600000000000005</c:v>
                </c:pt>
                <c:pt idx="15">
                  <c:v>7.6</c:v>
                </c:pt>
                <c:pt idx="16">
                  <c:v>8.0300000000000011</c:v>
                </c:pt>
                <c:pt idx="17">
                  <c:v>8.120000000000001</c:v>
                </c:pt>
                <c:pt idx="18">
                  <c:v>8.2900000000000009</c:v>
                </c:pt>
                <c:pt idx="19">
                  <c:v>8.6300000000000008</c:v>
                </c:pt>
                <c:pt idx="20">
                  <c:v>9.2200000000000006</c:v>
                </c:pt>
                <c:pt idx="21">
                  <c:v>9.6</c:v>
                </c:pt>
                <c:pt idx="22">
                  <c:v>9.67</c:v>
                </c:pt>
                <c:pt idx="23">
                  <c:v>10.120000000000001</c:v>
                </c:pt>
                <c:pt idx="24">
                  <c:v>10.27</c:v>
                </c:pt>
                <c:pt idx="25">
                  <c:v>10.64</c:v>
                </c:pt>
                <c:pt idx="26">
                  <c:v>11.15</c:v>
                </c:pt>
                <c:pt idx="27">
                  <c:v>11.22</c:v>
                </c:pt>
                <c:pt idx="28">
                  <c:v>11.65</c:v>
                </c:pt>
                <c:pt idx="29">
                  <c:v>11.91</c:v>
                </c:pt>
                <c:pt idx="30">
                  <c:v>11.8</c:v>
                </c:pt>
                <c:pt idx="31">
                  <c:v>12.27</c:v>
                </c:pt>
                <c:pt idx="32">
                  <c:v>12.620000000000001</c:v>
                </c:pt>
                <c:pt idx="33">
                  <c:v>13.05</c:v>
                </c:pt>
                <c:pt idx="34">
                  <c:v>12.94</c:v>
                </c:pt>
                <c:pt idx="35">
                  <c:v>13.41</c:v>
                </c:pt>
                <c:pt idx="36">
                  <c:v>14.660000000000002</c:v>
                </c:pt>
                <c:pt idx="37">
                  <c:v>14.729999999999999</c:v>
                </c:pt>
                <c:pt idx="38">
                  <c:v>14.750000000000002</c:v>
                </c:pt>
                <c:pt idx="39">
                  <c:v>15.13</c:v>
                </c:pt>
                <c:pt idx="40">
                  <c:v>15.370000000000006</c:v>
                </c:pt>
                <c:pt idx="41">
                  <c:v>14.570000000000002</c:v>
                </c:pt>
                <c:pt idx="42">
                  <c:v>14.860000000000012</c:v>
                </c:pt>
                <c:pt idx="43">
                  <c:v>15.410000000000002</c:v>
                </c:pt>
                <c:pt idx="44">
                  <c:v>15.24</c:v>
                </c:pt>
                <c:pt idx="45">
                  <c:v>15.590000000000002</c:v>
                </c:pt>
                <c:pt idx="46">
                  <c:v>15.63</c:v>
                </c:pt>
                <c:pt idx="47">
                  <c:v>16.229999999999986</c:v>
                </c:pt>
                <c:pt idx="48">
                  <c:v>16.209999999999987</c:v>
                </c:pt>
                <c:pt idx="49">
                  <c:v>16.729999999999986</c:v>
                </c:pt>
                <c:pt idx="50">
                  <c:v>16.66</c:v>
                </c:pt>
                <c:pt idx="51">
                  <c:v>16.899999999999999</c:v>
                </c:pt>
                <c:pt idx="52">
                  <c:v>17.329999999999988</c:v>
                </c:pt>
                <c:pt idx="53">
                  <c:v>17.479999999999986</c:v>
                </c:pt>
                <c:pt idx="54">
                  <c:v>17.610000000000021</c:v>
                </c:pt>
                <c:pt idx="55">
                  <c:v>17.959999999999987</c:v>
                </c:pt>
                <c:pt idx="56">
                  <c:v>18.079999999999988</c:v>
                </c:pt>
                <c:pt idx="57">
                  <c:v>18.169999999999987</c:v>
                </c:pt>
                <c:pt idx="58">
                  <c:v>18.259999999999987</c:v>
                </c:pt>
                <c:pt idx="59">
                  <c:v>18.689999999999987</c:v>
                </c:pt>
                <c:pt idx="60">
                  <c:v>18.88</c:v>
                </c:pt>
                <c:pt idx="61">
                  <c:v>19.889999999999986</c:v>
                </c:pt>
                <c:pt idx="62">
                  <c:v>20.189999999999987</c:v>
                </c:pt>
                <c:pt idx="63">
                  <c:v>20.5</c:v>
                </c:pt>
                <c:pt idx="64">
                  <c:v>19.509999999999987</c:v>
                </c:pt>
                <c:pt idx="65">
                  <c:v>19.66</c:v>
                </c:pt>
                <c:pt idx="66">
                  <c:v>19.889999999999986</c:v>
                </c:pt>
                <c:pt idx="67">
                  <c:v>20.88</c:v>
                </c:pt>
                <c:pt idx="68">
                  <c:v>21.16</c:v>
                </c:pt>
                <c:pt idx="69">
                  <c:v>20.58</c:v>
                </c:pt>
                <c:pt idx="70">
                  <c:v>20.52</c:v>
                </c:pt>
                <c:pt idx="71">
                  <c:v>20.919999999999987</c:v>
                </c:pt>
                <c:pt idx="72">
                  <c:v>20.919999999999987</c:v>
                </c:pt>
                <c:pt idx="73">
                  <c:v>22.22</c:v>
                </c:pt>
                <c:pt idx="74">
                  <c:v>21.139999999999997</c:v>
                </c:pt>
                <c:pt idx="75">
                  <c:v>21.66</c:v>
                </c:pt>
                <c:pt idx="76">
                  <c:v>21.849999999999987</c:v>
                </c:pt>
                <c:pt idx="77">
                  <c:v>23.049999999999986</c:v>
                </c:pt>
                <c:pt idx="78">
                  <c:v>23.029999999999987</c:v>
                </c:pt>
                <c:pt idx="79">
                  <c:v>23.419999999999987</c:v>
                </c:pt>
                <c:pt idx="80">
                  <c:v>22.45</c:v>
                </c:pt>
                <c:pt idx="81">
                  <c:v>22.709999999999987</c:v>
                </c:pt>
                <c:pt idx="82">
                  <c:v>23.009999999999987</c:v>
                </c:pt>
                <c:pt idx="83">
                  <c:v>22.86</c:v>
                </c:pt>
                <c:pt idx="84">
                  <c:v>24.07</c:v>
                </c:pt>
                <c:pt idx="85">
                  <c:v>24.18</c:v>
                </c:pt>
                <c:pt idx="86">
                  <c:v>24.52</c:v>
                </c:pt>
                <c:pt idx="87">
                  <c:v>24.63000000000002</c:v>
                </c:pt>
                <c:pt idx="88">
                  <c:v>24.799999999999986</c:v>
                </c:pt>
                <c:pt idx="89">
                  <c:v>24.13000000000002</c:v>
                </c:pt>
                <c:pt idx="90">
                  <c:v>24.299999999999986</c:v>
                </c:pt>
                <c:pt idx="91">
                  <c:v>24.330000000000005</c:v>
                </c:pt>
                <c:pt idx="92">
                  <c:v>24.279999999999987</c:v>
                </c:pt>
                <c:pt idx="93">
                  <c:v>24.279999999999987</c:v>
                </c:pt>
                <c:pt idx="94">
                  <c:v>24.2</c:v>
                </c:pt>
                <c:pt idx="95">
                  <c:v>24.07</c:v>
                </c:pt>
                <c:pt idx="96">
                  <c:v>25.4</c:v>
                </c:pt>
                <c:pt idx="97">
                  <c:v>24.22</c:v>
                </c:pt>
                <c:pt idx="98">
                  <c:v>25.25</c:v>
                </c:pt>
                <c:pt idx="99">
                  <c:v>24.049999999999986</c:v>
                </c:pt>
                <c:pt idx="100">
                  <c:v>24</c:v>
                </c:pt>
                <c:pt idx="101">
                  <c:v>24.99</c:v>
                </c:pt>
                <c:pt idx="102">
                  <c:v>24.689999999999987</c:v>
                </c:pt>
                <c:pt idx="103">
                  <c:v>24.56</c:v>
                </c:pt>
                <c:pt idx="104">
                  <c:v>24.82</c:v>
                </c:pt>
                <c:pt idx="105">
                  <c:v>24.669999999999987</c:v>
                </c:pt>
                <c:pt idx="106">
                  <c:v>24.369999999999987</c:v>
                </c:pt>
                <c:pt idx="107">
                  <c:v>24.459999999999987</c:v>
                </c:pt>
                <c:pt idx="108">
                  <c:v>24.479999999999986</c:v>
                </c:pt>
                <c:pt idx="109">
                  <c:v>24.610000000000021</c:v>
                </c:pt>
                <c:pt idx="110">
                  <c:v>24.54</c:v>
                </c:pt>
                <c:pt idx="111">
                  <c:v>24.759999999999987</c:v>
                </c:pt>
                <c:pt idx="112">
                  <c:v>24.599999999999987</c:v>
                </c:pt>
                <c:pt idx="113">
                  <c:v>24.799999999999986</c:v>
                </c:pt>
                <c:pt idx="114">
                  <c:v>24.54</c:v>
                </c:pt>
                <c:pt idx="115">
                  <c:v>24.58</c:v>
                </c:pt>
                <c:pt idx="116">
                  <c:v>24.389999999999986</c:v>
                </c:pt>
                <c:pt idx="117">
                  <c:v>24.52</c:v>
                </c:pt>
                <c:pt idx="118">
                  <c:v>23.209999999999987</c:v>
                </c:pt>
                <c:pt idx="119">
                  <c:v>23.419999999999987</c:v>
                </c:pt>
                <c:pt idx="120">
                  <c:v>23.34</c:v>
                </c:pt>
                <c:pt idx="121">
                  <c:v>23.34</c:v>
                </c:pt>
                <c:pt idx="122">
                  <c:v>23.529999999999987</c:v>
                </c:pt>
                <c:pt idx="123">
                  <c:v>23.49</c:v>
                </c:pt>
                <c:pt idx="124">
                  <c:v>23.419999999999987</c:v>
                </c:pt>
                <c:pt idx="125">
                  <c:v>23.549999999999986</c:v>
                </c:pt>
                <c:pt idx="126">
                  <c:v>23.38</c:v>
                </c:pt>
                <c:pt idx="127">
                  <c:v>23.529999999999987</c:v>
                </c:pt>
                <c:pt idx="128">
                  <c:v>24.43</c:v>
                </c:pt>
                <c:pt idx="129">
                  <c:v>23.439999999999987</c:v>
                </c:pt>
                <c:pt idx="130">
                  <c:v>23.549999999999986</c:v>
                </c:pt>
                <c:pt idx="131">
                  <c:v>24.43</c:v>
                </c:pt>
                <c:pt idx="132">
                  <c:v>24.479999999999986</c:v>
                </c:pt>
                <c:pt idx="133">
                  <c:v>23.27</c:v>
                </c:pt>
                <c:pt idx="134">
                  <c:v>23.529999999999987</c:v>
                </c:pt>
                <c:pt idx="135">
                  <c:v>23.38</c:v>
                </c:pt>
                <c:pt idx="136">
                  <c:v>23.459999999999987</c:v>
                </c:pt>
                <c:pt idx="137">
                  <c:v>24.349999999999987</c:v>
                </c:pt>
                <c:pt idx="138">
                  <c:v>23.459999999999987</c:v>
                </c:pt>
                <c:pt idx="139">
                  <c:v>24.13000000000002</c:v>
                </c:pt>
                <c:pt idx="140">
                  <c:v>24.13000000000002</c:v>
                </c:pt>
                <c:pt idx="141">
                  <c:v>24.41</c:v>
                </c:pt>
                <c:pt idx="142">
                  <c:v>24.369999999999987</c:v>
                </c:pt>
                <c:pt idx="143">
                  <c:v>24.43</c:v>
                </c:pt>
                <c:pt idx="144">
                  <c:v>24.389999999999986</c:v>
                </c:pt>
                <c:pt idx="145">
                  <c:v>25.229999999999986</c:v>
                </c:pt>
                <c:pt idx="146">
                  <c:v>25.25</c:v>
                </c:pt>
                <c:pt idx="147">
                  <c:v>25.509999999999987</c:v>
                </c:pt>
                <c:pt idx="148">
                  <c:v>25.959999999999987</c:v>
                </c:pt>
                <c:pt idx="149">
                  <c:v>26.24</c:v>
                </c:pt>
                <c:pt idx="150">
                  <c:v>25.419999999999987</c:v>
                </c:pt>
                <c:pt idx="151">
                  <c:v>25.77</c:v>
                </c:pt>
                <c:pt idx="152">
                  <c:v>27.169999999999987</c:v>
                </c:pt>
                <c:pt idx="153">
                  <c:v>27.43</c:v>
                </c:pt>
                <c:pt idx="154">
                  <c:v>27.75</c:v>
                </c:pt>
                <c:pt idx="155">
                  <c:v>28.139999999999997</c:v>
                </c:pt>
                <c:pt idx="156">
                  <c:v>28.18</c:v>
                </c:pt>
                <c:pt idx="157">
                  <c:v>28.330000000000005</c:v>
                </c:pt>
                <c:pt idx="158">
                  <c:v>28.439999999999987</c:v>
                </c:pt>
                <c:pt idx="159">
                  <c:v>28.889999999999986</c:v>
                </c:pt>
                <c:pt idx="160">
                  <c:v>29.15000000000002</c:v>
                </c:pt>
                <c:pt idx="161">
                  <c:v>28.97</c:v>
                </c:pt>
                <c:pt idx="162">
                  <c:v>28.139999999999997</c:v>
                </c:pt>
                <c:pt idx="163">
                  <c:v>29.509999999999987</c:v>
                </c:pt>
                <c:pt idx="164">
                  <c:v>29.43</c:v>
                </c:pt>
                <c:pt idx="165">
                  <c:v>28.849999999999987</c:v>
                </c:pt>
                <c:pt idx="166">
                  <c:v>29.919999999999987</c:v>
                </c:pt>
                <c:pt idx="167">
                  <c:v>29.169999999999987</c:v>
                </c:pt>
                <c:pt idx="168">
                  <c:v>30.389999999999986</c:v>
                </c:pt>
                <c:pt idx="169">
                  <c:v>30.610000000000021</c:v>
                </c:pt>
                <c:pt idx="170">
                  <c:v>29.509999999999987</c:v>
                </c:pt>
                <c:pt idx="171">
                  <c:v>29.939999999999987</c:v>
                </c:pt>
                <c:pt idx="172">
                  <c:v>29.939999999999987</c:v>
                </c:pt>
                <c:pt idx="173">
                  <c:v>30.07</c:v>
                </c:pt>
                <c:pt idx="174">
                  <c:v>30.24</c:v>
                </c:pt>
                <c:pt idx="175">
                  <c:v>30.27</c:v>
                </c:pt>
                <c:pt idx="176">
                  <c:v>31.32</c:v>
                </c:pt>
                <c:pt idx="177">
                  <c:v>30.699999999999996</c:v>
                </c:pt>
                <c:pt idx="178">
                  <c:v>30.909999999999989</c:v>
                </c:pt>
                <c:pt idx="179">
                  <c:v>31.04</c:v>
                </c:pt>
                <c:pt idx="180">
                  <c:v>31.129999999999992</c:v>
                </c:pt>
                <c:pt idx="181">
                  <c:v>31.059999999999992</c:v>
                </c:pt>
                <c:pt idx="182">
                  <c:v>32.18</c:v>
                </c:pt>
                <c:pt idx="183">
                  <c:v>32.42</c:v>
                </c:pt>
                <c:pt idx="184">
                  <c:v>31.79</c:v>
                </c:pt>
                <c:pt idx="185">
                  <c:v>32.53</c:v>
                </c:pt>
                <c:pt idx="186">
                  <c:v>32.720000000000013</c:v>
                </c:pt>
                <c:pt idx="187">
                  <c:v>32.70000000000001</c:v>
                </c:pt>
                <c:pt idx="188">
                  <c:v>32.94</c:v>
                </c:pt>
                <c:pt idx="189">
                  <c:v>32.18</c:v>
                </c:pt>
                <c:pt idx="190">
                  <c:v>32.230000000000011</c:v>
                </c:pt>
                <c:pt idx="191">
                  <c:v>32.20000000000001</c:v>
                </c:pt>
                <c:pt idx="192">
                  <c:v>32.63000000000001</c:v>
                </c:pt>
                <c:pt idx="193">
                  <c:v>33.520000000000003</c:v>
                </c:pt>
                <c:pt idx="194">
                  <c:v>32.94</c:v>
                </c:pt>
                <c:pt idx="195">
                  <c:v>32.96</c:v>
                </c:pt>
                <c:pt idx="196">
                  <c:v>33.06</c:v>
                </c:pt>
                <c:pt idx="197">
                  <c:v>34.20000000000001</c:v>
                </c:pt>
                <c:pt idx="198">
                  <c:v>34.309999999999995</c:v>
                </c:pt>
                <c:pt idx="199">
                  <c:v>34.18</c:v>
                </c:pt>
                <c:pt idx="200">
                  <c:v>34.51</c:v>
                </c:pt>
                <c:pt idx="201">
                  <c:v>33.520000000000003</c:v>
                </c:pt>
                <c:pt idx="202">
                  <c:v>33.800000000000004</c:v>
                </c:pt>
                <c:pt idx="203">
                  <c:v>33.82</c:v>
                </c:pt>
                <c:pt idx="204">
                  <c:v>33.839999999999996</c:v>
                </c:pt>
                <c:pt idx="205">
                  <c:v>33.92</c:v>
                </c:pt>
                <c:pt idx="206">
                  <c:v>34.120000000000012</c:v>
                </c:pt>
                <c:pt idx="207">
                  <c:v>34.35</c:v>
                </c:pt>
                <c:pt idx="208">
                  <c:v>35.58</c:v>
                </c:pt>
                <c:pt idx="209">
                  <c:v>34.49</c:v>
                </c:pt>
                <c:pt idx="210">
                  <c:v>34.720000000000013</c:v>
                </c:pt>
                <c:pt idx="211">
                  <c:v>34.790000000000013</c:v>
                </c:pt>
                <c:pt idx="212">
                  <c:v>34.63000000000001</c:v>
                </c:pt>
                <c:pt idx="213">
                  <c:v>34.980000000000004</c:v>
                </c:pt>
                <c:pt idx="214">
                  <c:v>36.190000000000012</c:v>
                </c:pt>
                <c:pt idx="215">
                  <c:v>35.65</c:v>
                </c:pt>
                <c:pt idx="216">
                  <c:v>36.33</c:v>
                </c:pt>
                <c:pt idx="217">
                  <c:v>35.520000000000003</c:v>
                </c:pt>
                <c:pt idx="218">
                  <c:v>35.5</c:v>
                </c:pt>
                <c:pt idx="219">
                  <c:v>36.790000000000013</c:v>
                </c:pt>
                <c:pt idx="220">
                  <c:v>35.82</c:v>
                </c:pt>
                <c:pt idx="221">
                  <c:v>36.83</c:v>
                </c:pt>
                <c:pt idx="222">
                  <c:v>35.97</c:v>
                </c:pt>
                <c:pt idx="223">
                  <c:v>36.03</c:v>
                </c:pt>
                <c:pt idx="224">
                  <c:v>36.21</c:v>
                </c:pt>
                <c:pt idx="225">
                  <c:v>36.27000000000001</c:v>
                </c:pt>
                <c:pt idx="226">
                  <c:v>36.42</c:v>
                </c:pt>
                <c:pt idx="227">
                  <c:v>36.620000000000012</c:v>
                </c:pt>
                <c:pt idx="228">
                  <c:v>36.94</c:v>
                </c:pt>
                <c:pt idx="229">
                  <c:v>36.9</c:v>
                </c:pt>
                <c:pt idx="230">
                  <c:v>37.86</c:v>
                </c:pt>
                <c:pt idx="231">
                  <c:v>37.24</c:v>
                </c:pt>
                <c:pt idx="232">
                  <c:v>36.870000000000005</c:v>
                </c:pt>
                <c:pt idx="233">
                  <c:v>37.410000000000004</c:v>
                </c:pt>
                <c:pt idx="234">
                  <c:v>37.5</c:v>
                </c:pt>
                <c:pt idx="235">
                  <c:v>37.56</c:v>
                </c:pt>
                <c:pt idx="236">
                  <c:v>37.56</c:v>
                </c:pt>
                <c:pt idx="237">
                  <c:v>37.800000000000004</c:v>
                </c:pt>
                <c:pt idx="238">
                  <c:v>37.82</c:v>
                </c:pt>
                <c:pt idx="239">
                  <c:v>37.86</c:v>
                </c:pt>
                <c:pt idx="240">
                  <c:v>38.790000000000013</c:v>
                </c:pt>
                <c:pt idx="241">
                  <c:v>38.020000000000003</c:v>
                </c:pt>
                <c:pt idx="242">
                  <c:v>39.090000000000003</c:v>
                </c:pt>
                <c:pt idx="243">
                  <c:v>39.260000000000012</c:v>
                </c:pt>
                <c:pt idx="244">
                  <c:v>39.39</c:v>
                </c:pt>
                <c:pt idx="245">
                  <c:v>38.449999999999996</c:v>
                </c:pt>
                <c:pt idx="246">
                  <c:v>38.339999999999996</c:v>
                </c:pt>
                <c:pt idx="247">
                  <c:v>38.70000000000001</c:v>
                </c:pt>
                <c:pt idx="248">
                  <c:v>38.64</c:v>
                </c:pt>
                <c:pt idx="249">
                  <c:v>38.870000000000005</c:v>
                </c:pt>
                <c:pt idx="250">
                  <c:v>38.92</c:v>
                </c:pt>
                <c:pt idx="251">
                  <c:v>39.260000000000012</c:v>
                </c:pt>
                <c:pt idx="252">
                  <c:v>39.290000000000013</c:v>
                </c:pt>
                <c:pt idx="253">
                  <c:v>39.410000000000004</c:v>
                </c:pt>
                <c:pt idx="254">
                  <c:v>39.20000000000001</c:v>
                </c:pt>
                <c:pt idx="255">
                  <c:v>39.720000000000013</c:v>
                </c:pt>
                <c:pt idx="256">
                  <c:v>39.43</c:v>
                </c:pt>
                <c:pt idx="257">
                  <c:v>39.63000000000001</c:v>
                </c:pt>
                <c:pt idx="258">
                  <c:v>39.720000000000013</c:v>
                </c:pt>
                <c:pt idx="259">
                  <c:v>39.760000000000012</c:v>
                </c:pt>
                <c:pt idx="260">
                  <c:v>41.03</c:v>
                </c:pt>
                <c:pt idx="261">
                  <c:v>39.910000000000004</c:v>
                </c:pt>
                <c:pt idx="262">
                  <c:v>40.96</c:v>
                </c:pt>
                <c:pt idx="263">
                  <c:v>41.42</c:v>
                </c:pt>
                <c:pt idx="264">
                  <c:v>41.27000000000001</c:v>
                </c:pt>
                <c:pt idx="265">
                  <c:v>41.24</c:v>
                </c:pt>
                <c:pt idx="266">
                  <c:v>41.5</c:v>
                </c:pt>
                <c:pt idx="267">
                  <c:v>41.63000000000001</c:v>
                </c:pt>
                <c:pt idx="268">
                  <c:v>41.720000000000013</c:v>
                </c:pt>
                <c:pt idx="269">
                  <c:v>41.690000000000012</c:v>
                </c:pt>
                <c:pt idx="270">
                  <c:v>41.87</c:v>
                </c:pt>
                <c:pt idx="271">
                  <c:v>41.93</c:v>
                </c:pt>
                <c:pt idx="272">
                  <c:v>42.25</c:v>
                </c:pt>
                <c:pt idx="273">
                  <c:v>42.1</c:v>
                </c:pt>
                <c:pt idx="274">
                  <c:v>41.220000000000013</c:v>
                </c:pt>
                <c:pt idx="275">
                  <c:v>41.720000000000013</c:v>
                </c:pt>
                <c:pt idx="276">
                  <c:v>41.54</c:v>
                </c:pt>
                <c:pt idx="277">
                  <c:v>41.65</c:v>
                </c:pt>
                <c:pt idx="278">
                  <c:v>41.89</c:v>
                </c:pt>
                <c:pt idx="279">
                  <c:v>41.91</c:v>
                </c:pt>
                <c:pt idx="280">
                  <c:v>41.690000000000012</c:v>
                </c:pt>
                <c:pt idx="281">
                  <c:v>41.93</c:v>
                </c:pt>
                <c:pt idx="282">
                  <c:v>42.339999999999996</c:v>
                </c:pt>
                <c:pt idx="283">
                  <c:v>42.379999999999995</c:v>
                </c:pt>
                <c:pt idx="284">
                  <c:v>42.1</c:v>
                </c:pt>
                <c:pt idx="285">
                  <c:v>42.4</c:v>
                </c:pt>
                <c:pt idx="286">
                  <c:v>42.43</c:v>
                </c:pt>
                <c:pt idx="287">
                  <c:v>42.379999999999995</c:v>
                </c:pt>
                <c:pt idx="288">
                  <c:v>42.620000000000012</c:v>
                </c:pt>
                <c:pt idx="289">
                  <c:v>42.64</c:v>
                </c:pt>
                <c:pt idx="290">
                  <c:v>42.56</c:v>
                </c:pt>
                <c:pt idx="291">
                  <c:v>43.949999999999996</c:v>
                </c:pt>
                <c:pt idx="292">
                  <c:v>44.04</c:v>
                </c:pt>
                <c:pt idx="293">
                  <c:v>43.01</c:v>
                </c:pt>
                <c:pt idx="294">
                  <c:v>43.4</c:v>
                </c:pt>
                <c:pt idx="295">
                  <c:v>43.160000000000011</c:v>
                </c:pt>
                <c:pt idx="296">
                  <c:v>44.52</c:v>
                </c:pt>
                <c:pt idx="297">
                  <c:v>44.24</c:v>
                </c:pt>
                <c:pt idx="298">
                  <c:v>44.47</c:v>
                </c:pt>
                <c:pt idx="299">
                  <c:v>43.59</c:v>
                </c:pt>
                <c:pt idx="300">
                  <c:v>44.99</c:v>
                </c:pt>
                <c:pt idx="301">
                  <c:v>44.790000000000013</c:v>
                </c:pt>
                <c:pt idx="302">
                  <c:v>43.89</c:v>
                </c:pt>
                <c:pt idx="303">
                  <c:v>43.98</c:v>
                </c:pt>
                <c:pt idx="304">
                  <c:v>45.18</c:v>
                </c:pt>
                <c:pt idx="305">
                  <c:v>45.05</c:v>
                </c:pt>
                <c:pt idx="306">
                  <c:v>44.11</c:v>
                </c:pt>
                <c:pt idx="307">
                  <c:v>44.1</c:v>
                </c:pt>
                <c:pt idx="308">
                  <c:v>45.42</c:v>
                </c:pt>
                <c:pt idx="309">
                  <c:v>45.48</c:v>
                </c:pt>
                <c:pt idx="310">
                  <c:v>45.44</c:v>
                </c:pt>
                <c:pt idx="311">
                  <c:v>44.75</c:v>
                </c:pt>
                <c:pt idx="312">
                  <c:v>45.720000000000013</c:v>
                </c:pt>
                <c:pt idx="313">
                  <c:v>45.74</c:v>
                </c:pt>
                <c:pt idx="314">
                  <c:v>45.83</c:v>
                </c:pt>
                <c:pt idx="315">
                  <c:v>45.809999999999995</c:v>
                </c:pt>
                <c:pt idx="316">
                  <c:v>45.91</c:v>
                </c:pt>
                <c:pt idx="317">
                  <c:v>46.02</c:v>
                </c:pt>
                <c:pt idx="318">
                  <c:v>46.04</c:v>
                </c:pt>
                <c:pt idx="319">
                  <c:v>46.06</c:v>
                </c:pt>
                <c:pt idx="320">
                  <c:v>46.36</c:v>
                </c:pt>
                <c:pt idx="321">
                  <c:v>46.49</c:v>
                </c:pt>
                <c:pt idx="322">
                  <c:v>46.56</c:v>
                </c:pt>
                <c:pt idx="323">
                  <c:v>46.67</c:v>
                </c:pt>
                <c:pt idx="324">
                  <c:v>46.56</c:v>
                </c:pt>
                <c:pt idx="325">
                  <c:v>46.67</c:v>
                </c:pt>
                <c:pt idx="326">
                  <c:v>46.71</c:v>
                </c:pt>
                <c:pt idx="327">
                  <c:v>46.879999999999995</c:v>
                </c:pt>
                <c:pt idx="328">
                  <c:v>46.82</c:v>
                </c:pt>
                <c:pt idx="329">
                  <c:v>46.78</c:v>
                </c:pt>
                <c:pt idx="330">
                  <c:v>47.05</c:v>
                </c:pt>
                <c:pt idx="331">
                  <c:v>46.82</c:v>
                </c:pt>
                <c:pt idx="332">
                  <c:v>46.8</c:v>
                </c:pt>
                <c:pt idx="333">
                  <c:v>47.01</c:v>
                </c:pt>
                <c:pt idx="334">
                  <c:v>47.03</c:v>
                </c:pt>
                <c:pt idx="335">
                  <c:v>47.14</c:v>
                </c:pt>
                <c:pt idx="336">
                  <c:v>47.14</c:v>
                </c:pt>
                <c:pt idx="337">
                  <c:v>47.33</c:v>
                </c:pt>
                <c:pt idx="338">
                  <c:v>47.05</c:v>
                </c:pt>
                <c:pt idx="339">
                  <c:v>47.18</c:v>
                </c:pt>
                <c:pt idx="340">
                  <c:v>47.20000000000001</c:v>
                </c:pt>
                <c:pt idx="341">
                  <c:v>47.290000000000013</c:v>
                </c:pt>
                <c:pt idx="342">
                  <c:v>47.42</c:v>
                </c:pt>
                <c:pt idx="343">
                  <c:v>47.33</c:v>
                </c:pt>
                <c:pt idx="344">
                  <c:v>47.49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A30FSV!$P$3361:$P$3705</c:f>
              <c:numCache>
                <c:formatCode>General</c:formatCode>
                <c:ptCount val="345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</c:numCache>
            </c:numRef>
          </c:xVal>
          <c:yVal>
            <c:numRef>
              <c:f>A30FSV!$H$3361:$H$3705</c:f>
              <c:numCache>
                <c:formatCode>General</c:formatCode>
                <c:ptCount val="345"/>
                <c:pt idx="0">
                  <c:v>0.05</c:v>
                </c:pt>
                <c:pt idx="1">
                  <c:v>0.37000000000000033</c:v>
                </c:pt>
                <c:pt idx="2">
                  <c:v>0.47000000000000008</c:v>
                </c:pt>
                <c:pt idx="3">
                  <c:v>0.47000000000000008</c:v>
                </c:pt>
                <c:pt idx="4">
                  <c:v>0.51</c:v>
                </c:pt>
                <c:pt idx="5">
                  <c:v>0.47000000000000008</c:v>
                </c:pt>
                <c:pt idx="6">
                  <c:v>0.47000000000000008</c:v>
                </c:pt>
                <c:pt idx="7">
                  <c:v>0.47000000000000008</c:v>
                </c:pt>
                <c:pt idx="8">
                  <c:v>0.42000000000000032</c:v>
                </c:pt>
                <c:pt idx="9">
                  <c:v>0.42000000000000032</c:v>
                </c:pt>
                <c:pt idx="10">
                  <c:v>0.47000000000000008</c:v>
                </c:pt>
                <c:pt idx="11">
                  <c:v>0.42000000000000032</c:v>
                </c:pt>
                <c:pt idx="12">
                  <c:v>0.42000000000000032</c:v>
                </c:pt>
                <c:pt idx="13">
                  <c:v>0.42000000000000032</c:v>
                </c:pt>
                <c:pt idx="14">
                  <c:v>0.42000000000000032</c:v>
                </c:pt>
                <c:pt idx="15">
                  <c:v>0.42000000000000032</c:v>
                </c:pt>
                <c:pt idx="16">
                  <c:v>0.42000000000000032</c:v>
                </c:pt>
                <c:pt idx="17">
                  <c:v>0.42000000000000032</c:v>
                </c:pt>
                <c:pt idx="18">
                  <c:v>0.42000000000000032</c:v>
                </c:pt>
                <c:pt idx="19">
                  <c:v>0.42000000000000032</c:v>
                </c:pt>
                <c:pt idx="20">
                  <c:v>0.42000000000000032</c:v>
                </c:pt>
                <c:pt idx="21">
                  <c:v>0.42000000000000032</c:v>
                </c:pt>
                <c:pt idx="22">
                  <c:v>0.42000000000000032</c:v>
                </c:pt>
                <c:pt idx="23">
                  <c:v>0.42000000000000032</c:v>
                </c:pt>
                <c:pt idx="24">
                  <c:v>0.42000000000000032</c:v>
                </c:pt>
                <c:pt idx="25">
                  <c:v>0.42000000000000032</c:v>
                </c:pt>
                <c:pt idx="26">
                  <c:v>0.42000000000000032</c:v>
                </c:pt>
                <c:pt idx="27">
                  <c:v>0.42000000000000032</c:v>
                </c:pt>
                <c:pt idx="28">
                  <c:v>0.42000000000000032</c:v>
                </c:pt>
                <c:pt idx="29">
                  <c:v>0.42000000000000032</c:v>
                </c:pt>
                <c:pt idx="30">
                  <c:v>0.42000000000000032</c:v>
                </c:pt>
                <c:pt idx="31">
                  <c:v>0.42000000000000032</c:v>
                </c:pt>
                <c:pt idx="32">
                  <c:v>0.42000000000000032</c:v>
                </c:pt>
                <c:pt idx="33">
                  <c:v>0.37000000000000033</c:v>
                </c:pt>
                <c:pt idx="34">
                  <c:v>0.42000000000000032</c:v>
                </c:pt>
                <c:pt idx="35">
                  <c:v>0.42000000000000032</c:v>
                </c:pt>
                <c:pt idx="36">
                  <c:v>0.42000000000000032</c:v>
                </c:pt>
                <c:pt idx="37">
                  <c:v>0.42000000000000032</c:v>
                </c:pt>
                <c:pt idx="38">
                  <c:v>0.42000000000000032</c:v>
                </c:pt>
                <c:pt idx="39">
                  <c:v>0.42000000000000032</c:v>
                </c:pt>
                <c:pt idx="40">
                  <c:v>0.42000000000000032</c:v>
                </c:pt>
                <c:pt idx="41">
                  <c:v>0.42000000000000032</c:v>
                </c:pt>
                <c:pt idx="42">
                  <c:v>0.42000000000000032</c:v>
                </c:pt>
                <c:pt idx="43">
                  <c:v>0.42000000000000032</c:v>
                </c:pt>
                <c:pt idx="44">
                  <c:v>0.42000000000000032</c:v>
                </c:pt>
                <c:pt idx="45">
                  <c:v>0.42000000000000032</c:v>
                </c:pt>
                <c:pt idx="46">
                  <c:v>0.51</c:v>
                </c:pt>
                <c:pt idx="47">
                  <c:v>0.74000000000000066</c:v>
                </c:pt>
                <c:pt idx="48">
                  <c:v>0.98</c:v>
                </c:pt>
                <c:pt idx="49">
                  <c:v>1.25</c:v>
                </c:pt>
                <c:pt idx="50">
                  <c:v>1.49</c:v>
                </c:pt>
                <c:pt idx="51">
                  <c:v>1.72</c:v>
                </c:pt>
                <c:pt idx="52">
                  <c:v>1.9000000000000001</c:v>
                </c:pt>
                <c:pt idx="53">
                  <c:v>2.23</c:v>
                </c:pt>
                <c:pt idx="54">
                  <c:v>2.46</c:v>
                </c:pt>
                <c:pt idx="55">
                  <c:v>2.64</c:v>
                </c:pt>
                <c:pt idx="56">
                  <c:v>2.8800000000000003</c:v>
                </c:pt>
                <c:pt idx="57">
                  <c:v>3.2</c:v>
                </c:pt>
                <c:pt idx="58">
                  <c:v>3.3899999999999997</c:v>
                </c:pt>
                <c:pt idx="59">
                  <c:v>3.5700000000000003</c:v>
                </c:pt>
                <c:pt idx="60">
                  <c:v>3.94</c:v>
                </c:pt>
                <c:pt idx="61">
                  <c:v>4.13</c:v>
                </c:pt>
                <c:pt idx="62">
                  <c:v>4.3099999999999996</c:v>
                </c:pt>
                <c:pt idx="63">
                  <c:v>4.59</c:v>
                </c:pt>
                <c:pt idx="64">
                  <c:v>4.87</c:v>
                </c:pt>
                <c:pt idx="65">
                  <c:v>4.96</c:v>
                </c:pt>
                <c:pt idx="66">
                  <c:v>5.1899999999999995</c:v>
                </c:pt>
                <c:pt idx="67">
                  <c:v>5.6099999999999985</c:v>
                </c:pt>
                <c:pt idx="68">
                  <c:v>5.6599999999999975</c:v>
                </c:pt>
                <c:pt idx="69">
                  <c:v>5.84</c:v>
                </c:pt>
                <c:pt idx="70">
                  <c:v>6.31</c:v>
                </c:pt>
                <c:pt idx="71">
                  <c:v>6.4899999999999993</c:v>
                </c:pt>
                <c:pt idx="72">
                  <c:v>6.58</c:v>
                </c:pt>
                <c:pt idx="73">
                  <c:v>6.8599999999999985</c:v>
                </c:pt>
                <c:pt idx="74">
                  <c:v>7.1899999999999995</c:v>
                </c:pt>
                <c:pt idx="75">
                  <c:v>7.2799999999999994</c:v>
                </c:pt>
                <c:pt idx="76">
                  <c:v>7.42</c:v>
                </c:pt>
                <c:pt idx="77">
                  <c:v>7.84</c:v>
                </c:pt>
                <c:pt idx="78">
                  <c:v>7.9699999999999989</c:v>
                </c:pt>
                <c:pt idx="79">
                  <c:v>8.2100000000000009</c:v>
                </c:pt>
                <c:pt idx="80">
                  <c:v>8.44</c:v>
                </c:pt>
                <c:pt idx="81">
                  <c:v>8.620000000000001</c:v>
                </c:pt>
                <c:pt idx="82">
                  <c:v>8.76</c:v>
                </c:pt>
                <c:pt idx="83">
                  <c:v>9.09</c:v>
                </c:pt>
                <c:pt idx="84">
                  <c:v>9.27</c:v>
                </c:pt>
                <c:pt idx="85">
                  <c:v>9.4600000000000026</c:v>
                </c:pt>
                <c:pt idx="86">
                  <c:v>9.64</c:v>
                </c:pt>
                <c:pt idx="87">
                  <c:v>9.8700000000000028</c:v>
                </c:pt>
                <c:pt idx="88">
                  <c:v>10.11</c:v>
                </c:pt>
                <c:pt idx="89">
                  <c:v>10.25</c:v>
                </c:pt>
                <c:pt idx="90">
                  <c:v>10.57</c:v>
                </c:pt>
                <c:pt idx="91">
                  <c:v>10.76</c:v>
                </c:pt>
                <c:pt idx="92">
                  <c:v>10.85000000000001</c:v>
                </c:pt>
                <c:pt idx="93">
                  <c:v>10.94</c:v>
                </c:pt>
                <c:pt idx="94">
                  <c:v>11.08</c:v>
                </c:pt>
                <c:pt idx="95">
                  <c:v>11.08</c:v>
                </c:pt>
                <c:pt idx="96">
                  <c:v>11.26</c:v>
                </c:pt>
                <c:pt idx="97">
                  <c:v>11.54</c:v>
                </c:pt>
                <c:pt idx="98">
                  <c:v>12.05</c:v>
                </c:pt>
                <c:pt idx="99">
                  <c:v>12.24</c:v>
                </c:pt>
                <c:pt idx="100">
                  <c:v>12.01</c:v>
                </c:pt>
                <c:pt idx="101">
                  <c:v>11.870000000000006</c:v>
                </c:pt>
                <c:pt idx="102">
                  <c:v>11.59</c:v>
                </c:pt>
                <c:pt idx="103">
                  <c:v>11.31</c:v>
                </c:pt>
                <c:pt idx="104">
                  <c:v>11.64</c:v>
                </c:pt>
                <c:pt idx="105">
                  <c:v>12.05</c:v>
                </c:pt>
                <c:pt idx="106">
                  <c:v>12.24</c:v>
                </c:pt>
                <c:pt idx="107">
                  <c:v>12.380000000000004</c:v>
                </c:pt>
                <c:pt idx="108">
                  <c:v>12.19</c:v>
                </c:pt>
                <c:pt idx="109">
                  <c:v>12.15</c:v>
                </c:pt>
                <c:pt idx="110">
                  <c:v>11.82</c:v>
                </c:pt>
                <c:pt idx="111">
                  <c:v>11.5</c:v>
                </c:pt>
                <c:pt idx="112">
                  <c:v>11.450000000000006</c:v>
                </c:pt>
                <c:pt idx="113">
                  <c:v>11.4</c:v>
                </c:pt>
                <c:pt idx="114">
                  <c:v>11.36000000000001</c:v>
                </c:pt>
                <c:pt idx="115">
                  <c:v>11.64</c:v>
                </c:pt>
                <c:pt idx="116">
                  <c:v>11.68</c:v>
                </c:pt>
                <c:pt idx="117">
                  <c:v>11.64</c:v>
                </c:pt>
                <c:pt idx="118">
                  <c:v>11.77</c:v>
                </c:pt>
                <c:pt idx="119">
                  <c:v>11.73</c:v>
                </c:pt>
                <c:pt idx="120">
                  <c:v>11.64</c:v>
                </c:pt>
                <c:pt idx="121">
                  <c:v>11.54</c:v>
                </c:pt>
                <c:pt idx="122">
                  <c:v>11.36000000000001</c:v>
                </c:pt>
                <c:pt idx="123">
                  <c:v>11.26</c:v>
                </c:pt>
                <c:pt idx="124">
                  <c:v>11.219999999999999</c:v>
                </c:pt>
                <c:pt idx="125">
                  <c:v>11.17</c:v>
                </c:pt>
                <c:pt idx="126">
                  <c:v>11.26</c:v>
                </c:pt>
                <c:pt idx="127">
                  <c:v>11.4</c:v>
                </c:pt>
                <c:pt idx="128">
                  <c:v>11.54</c:v>
                </c:pt>
                <c:pt idx="129">
                  <c:v>11.450000000000006</c:v>
                </c:pt>
                <c:pt idx="130">
                  <c:v>11.36000000000001</c:v>
                </c:pt>
                <c:pt idx="131">
                  <c:v>11.31</c:v>
                </c:pt>
                <c:pt idx="132">
                  <c:v>11.129999999999999</c:v>
                </c:pt>
                <c:pt idx="133">
                  <c:v>10.62</c:v>
                </c:pt>
                <c:pt idx="134">
                  <c:v>10.380000000000004</c:v>
                </c:pt>
                <c:pt idx="135">
                  <c:v>10.709999999999999</c:v>
                </c:pt>
                <c:pt idx="136">
                  <c:v>10.99</c:v>
                </c:pt>
                <c:pt idx="137">
                  <c:v>11.08</c:v>
                </c:pt>
                <c:pt idx="138">
                  <c:v>11.219999999999999</c:v>
                </c:pt>
                <c:pt idx="139">
                  <c:v>11.4</c:v>
                </c:pt>
                <c:pt idx="140">
                  <c:v>11.36000000000001</c:v>
                </c:pt>
                <c:pt idx="141">
                  <c:v>10.94</c:v>
                </c:pt>
                <c:pt idx="142">
                  <c:v>10.52</c:v>
                </c:pt>
                <c:pt idx="143">
                  <c:v>10.29</c:v>
                </c:pt>
                <c:pt idx="144">
                  <c:v>10.11</c:v>
                </c:pt>
                <c:pt idx="145">
                  <c:v>10.29</c:v>
                </c:pt>
                <c:pt idx="146">
                  <c:v>11.36000000000001</c:v>
                </c:pt>
                <c:pt idx="147">
                  <c:v>11.68</c:v>
                </c:pt>
                <c:pt idx="148">
                  <c:v>11.59</c:v>
                </c:pt>
                <c:pt idx="149">
                  <c:v>11.17</c:v>
                </c:pt>
                <c:pt idx="150">
                  <c:v>10.85000000000001</c:v>
                </c:pt>
                <c:pt idx="151">
                  <c:v>10.48</c:v>
                </c:pt>
                <c:pt idx="152">
                  <c:v>10.99</c:v>
                </c:pt>
                <c:pt idx="153">
                  <c:v>11.64</c:v>
                </c:pt>
                <c:pt idx="154">
                  <c:v>11.870000000000006</c:v>
                </c:pt>
                <c:pt idx="155">
                  <c:v>11.82</c:v>
                </c:pt>
                <c:pt idx="156">
                  <c:v>12.05</c:v>
                </c:pt>
                <c:pt idx="157">
                  <c:v>12.33</c:v>
                </c:pt>
                <c:pt idx="158">
                  <c:v>11.870000000000006</c:v>
                </c:pt>
                <c:pt idx="159">
                  <c:v>11.960000000000004</c:v>
                </c:pt>
                <c:pt idx="160">
                  <c:v>12.05</c:v>
                </c:pt>
                <c:pt idx="161">
                  <c:v>12.19</c:v>
                </c:pt>
                <c:pt idx="162">
                  <c:v>12.42</c:v>
                </c:pt>
                <c:pt idx="163">
                  <c:v>12.52</c:v>
                </c:pt>
                <c:pt idx="164">
                  <c:v>12.75</c:v>
                </c:pt>
                <c:pt idx="165">
                  <c:v>12.470000000000002</c:v>
                </c:pt>
                <c:pt idx="166">
                  <c:v>12.61</c:v>
                </c:pt>
                <c:pt idx="167">
                  <c:v>12.61</c:v>
                </c:pt>
                <c:pt idx="168">
                  <c:v>12.75</c:v>
                </c:pt>
                <c:pt idx="169">
                  <c:v>12.66</c:v>
                </c:pt>
                <c:pt idx="170">
                  <c:v>12.66</c:v>
                </c:pt>
                <c:pt idx="171">
                  <c:v>12.79</c:v>
                </c:pt>
                <c:pt idx="172">
                  <c:v>12.89</c:v>
                </c:pt>
                <c:pt idx="173">
                  <c:v>12.79</c:v>
                </c:pt>
                <c:pt idx="174">
                  <c:v>12.89</c:v>
                </c:pt>
                <c:pt idx="175">
                  <c:v>13.03</c:v>
                </c:pt>
                <c:pt idx="176">
                  <c:v>12.89</c:v>
                </c:pt>
                <c:pt idx="177">
                  <c:v>12.79</c:v>
                </c:pt>
                <c:pt idx="178">
                  <c:v>12.7</c:v>
                </c:pt>
                <c:pt idx="179">
                  <c:v>12.89</c:v>
                </c:pt>
                <c:pt idx="180">
                  <c:v>12.93</c:v>
                </c:pt>
                <c:pt idx="181">
                  <c:v>12.79</c:v>
                </c:pt>
                <c:pt idx="182">
                  <c:v>13.03</c:v>
                </c:pt>
                <c:pt idx="183">
                  <c:v>13.03</c:v>
                </c:pt>
                <c:pt idx="184">
                  <c:v>12.93</c:v>
                </c:pt>
                <c:pt idx="185">
                  <c:v>12.93</c:v>
                </c:pt>
                <c:pt idx="186">
                  <c:v>12.89</c:v>
                </c:pt>
                <c:pt idx="187">
                  <c:v>13.03</c:v>
                </c:pt>
                <c:pt idx="188">
                  <c:v>12.84</c:v>
                </c:pt>
                <c:pt idx="189">
                  <c:v>12.84</c:v>
                </c:pt>
                <c:pt idx="190">
                  <c:v>12.98</c:v>
                </c:pt>
                <c:pt idx="191">
                  <c:v>12.98</c:v>
                </c:pt>
                <c:pt idx="192">
                  <c:v>12.93</c:v>
                </c:pt>
                <c:pt idx="193">
                  <c:v>12.98</c:v>
                </c:pt>
                <c:pt idx="194">
                  <c:v>12.93</c:v>
                </c:pt>
                <c:pt idx="195">
                  <c:v>12.98</c:v>
                </c:pt>
                <c:pt idx="196">
                  <c:v>12.93</c:v>
                </c:pt>
                <c:pt idx="197">
                  <c:v>12.93</c:v>
                </c:pt>
                <c:pt idx="198">
                  <c:v>12.98</c:v>
                </c:pt>
                <c:pt idx="199">
                  <c:v>12.93</c:v>
                </c:pt>
                <c:pt idx="200">
                  <c:v>13.03</c:v>
                </c:pt>
                <c:pt idx="201">
                  <c:v>12.98</c:v>
                </c:pt>
                <c:pt idx="202">
                  <c:v>13.03</c:v>
                </c:pt>
                <c:pt idx="203">
                  <c:v>13.07</c:v>
                </c:pt>
                <c:pt idx="204">
                  <c:v>13.07</c:v>
                </c:pt>
                <c:pt idx="205">
                  <c:v>13.03</c:v>
                </c:pt>
                <c:pt idx="206">
                  <c:v>12.93</c:v>
                </c:pt>
                <c:pt idx="207">
                  <c:v>13.03</c:v>
                </c:pt>
                <c:pt idx="208">
                  <c:v>12.98</c:v>
                </c:pt>
                <c:pt idx="209">
                  <c:v>12.93</c:v>
                </c:pt>
                <c:pt idx="210">
                  <c:v>12.98</c:v>
                </c:pt>
                <c:pt idx="211">
                  <c:v>12.98</c:v>
                </c:pt>
                <c:pt idx="212">
                  <c:v>13.03</c:v>
                </c:pt>
                <c:pt idx="213">
                  <c:v>13.03</c:v>
                </c:pt>
                <c:pt idx="214">
                  <c:v>13.03</c:v>
                </c:pt>
                <c:pt idx="215">
                  <c:v>13.03</c:v>
                </c:pt>
                <c:pt idx="216">
                  <c:v>13.03</c:v>
                </c:pt>
                <c:pt idx="217">
                  <c:v>13.07</c:v>
                </c:pt>
                <c:pt idx="218">
                  <c:v>13.03</c:v>
                </c:pt>
                <c:pt idx="219">
                  <c:v>12.98</c:v>
                </c:pt>
                <c:pt idx="220">
                  <c:v>12.93</c:v>
                </c:pt>
                <c:pt idx="221">
                  <c:v>13.03</c:v>
                </c:pt>
                <c:pt idx="222">
                  <c:v>12.89</c:v>
                </c:pt>
                <c:pt idx="223">
                  <c:v>12.89</c:v>
                </c:pt>
                <c:pt idx="224">
                  <c:v>12.93</c:v>
                </c:pt>
                <c:pt idx="225">
                  <c:v>12.89</c:v>
                </c:pt>
                <c:pt idx="226">
                  <c:v>12.93</c:v>
                </c:pt>
                <c:pt idx="227">
                  <c:v>12.93</c:v>
                </c:pt>
                <c:pt idx="228">
                  <c:v>13.07</c:v>
                </c:pt>
                <c:pt idx="229">
                  <c:v>12.89</c:v>
                </c:pt>
                <c:pt idx="230">
                  <c:v>12.89</c:v>
                </c:pt>
                <c:pt idx="231">
                  <c:v>12.93</c:v>
                </c:pt>
                <c:pt idx="232">
                  <c:v>12.89</c:v>
                </c:pt>
                <c:pt idx="233">
                  <c:v>12.89</c:v>
                </c:pt>
                <c:pt idx="234">
                  <c:v>12.98</c:v>
                </c:pt>
                <c:pt idx="235">
                  <c:v>12.84</c:v>
                </c:pt>
                <c:pt idx="236">
                  <c:v>12.84</c:v>
                </c:pt>
                <c:pt idx="237">
                  <c:v>12.89</c:v>
                </c:pt>
                <c:pt idx="238">
                  <c:v>12.89</c:v>
                </c:pt>
                <c:pt idx="239">
                  <c:v>12.98</c:v>
                </c:pt>
                <c:pt idx="240">
                  <c:v>12.89</c:v>
                </c:pt>
                <c:pt idx="241">
                  <c:v>12.93</c:v>
                </c:pt>
                <c:pt idx="242">
                  <c:v>12.93</c:v>
                </c:pt>
                <c:pt idx="243">
                  <c:v>12.89</c:v>
                </c:pt>
                <c:pt idx="244">
                  <c:v>12.98</c:v>
                </c:pt>
                <c:pt idx="245">
                  <c:v>12.84</c:v>
                </c:pt>
                <c:pt idx="246">
                  <c:v>12.84</c:v>
                </c:pt>
                <c:pt idx="247">
                  <c:v>12.84</c:v>
                </c:pt>
                <c:pt idx="248">
                  <c:v>12.84</c:v>
                </c:pt>
                <c:pt idx="249">
                  <c:v>12.79</c:v>
                </c:pt>
                <c:pt idx="250">
                  <c:v>12.84</c:v>
                </c:pt>
                <c:pt idx="251">
                  <c:v>12.79</c:v>
                </c:pt>
                <c:pt idx="252">
                  <c:v>12.89</c:v>
                </c:pt>
                <c:pt idx="253">
                  <c:v>12.79</c:v>
                </c:pt>
                <c:pt idx="254">
                  <c:v>12.84</c:v>
                </c:pt>
                <c:pt idx="255">
                  <c:v>12.89</c:v>
                </c:pt>
                <c:pt idx="256">
                  <c:v>12.84</c:v>
                </c:pt>
                <c:pt idx="257">
                  <c:v>12.89</c:v>
                </c:pt>
                <c:pt idx="258">
                  <c:v>12.84</c:v>
                </c:pt>
                <c:pt idx="259">
                  <c:v>12.89</c:v>
                </c:pt>
                <c:pt idx="260">
                  <c:v>12.93</c:v>
                </c:pt>
                <c:pt idx="261">
                  <c:v>12.84</c:v>
                </c:pt>
                <c:pt idx="262">
                  <c:v>12.89</c:v>
                </c:pt>
                <c:pt idx="263">
                  <c:v>12.89</c:v>
                </c:pt>
                <c:pt idx="264">
                  <c:v>12.79</c:v>
                </c:pt>
                <c:pt idx="265">
                  <c:v>12.75</c:v>
                </c:pt>
                <c:pt idx="266">
                  <c:v>12.79</c:v>
                </c:pt>
                <c:pt idx="267">
                  <c:v>12.79</c:v>
                </c:pt>
                <c:pt idx="268">
                  <c:v>12.79</c:v>
                </c:pt>
                <c:pt idx="269">
                  <c:v>12.75</c:v>
                </c:pt>
                <c:pt idx="270">
                  <c:v>12.7</c:v>
                </c:pt>
                <c:pt idx="271">
                  <c:v>12.75</c:v>
                </c:pt>
                <c:pt idx="272">
                  <c:v>12.79</c:v>
                </c:pt>
                <c:pt idx="273">
                  <c:v>12.75</c:v>
                </c:pt>
                <c:pt idx="274">
                  <c:v>12.79</c:v>
                </c:pt>
                <c:pt idx="275">
                  <c:v>12.7</c:v>
                </c:pt>
                <c:pt idx="276">
                  <c:v>12.84</c:v>
                </c:pt>
                <c:pt idx="277">
                  <c:v>12.7</c:v>
                </c:pt>
                <c:pt idx="278">
                  <c:v>12.7</c:v>
                </c:pt>
                <c:pt idx="279">
                  <c:v>12.75</c:v>
                </c:pt>
                <c:pt idx="280">
                  <c:v>12.75</c:v>
                </c:pt>
                <c:pt idx="281">
                  <c:v>12.7</c:v>
                </c:pt>
                <c:pt idx="282">
                  <c:v>12.66</c:v>
                </c:pt>
                <c:pt idx="283">
                  <c:v>12.75</c:v>
                </c:pt>
                <c:pt idx="284">
                  <c:v>12.79</c:v>
                </c:pt>
                <c:pt idx="285">
                  <c:v>12.7</c:v>
                </c:pt>
                <c:pt idx="286">
                  <c:v>12.66</c:v>
                </c:pt>
                <c:pt idx="287">
                  <c:v>12.7</c:v>
                </c:pt>
                <c:pt idx="288">
                  <c:v>12.79</c:v>
                </c:pt>
                <c:pt idx="289">
                  <c:v>12.7</c:v>
                </c:pt>
                <c:pt idx="290">
                  <c:v>12.84</c:v>
                </c:pt>
                <c:pt idx="291">
                  <c:v>12.79</c:v>
                </c:pt>
                <c:pt idx="292">
                  <c:v>12.75</c:v>
                </c:pt>
                <c:pt idx="293">
                  <c:v>12.79</c:v>
                </c:pt>
                <c:pt idx="294">
                  <c:v>12.7</c:v>
                </c:pt>
                <c:pt idx="295">
                  <c:v>12.7</c:v>
                </c:pt>
                <c:pt idx="296">
                  <c:v>12.7</c:v>
                </c:pt>
                <c:pt idx="297">
                  <c:v>12.75</c:v>
                </c:pt>
                <c:pt idx="298">
                  <c:v>12.75</c:v>
                </c:pt>
                <c:pt idx="299">
                  <c:v>12.66</c:v>
                </c:pt>
                <c:pt idx="300">
                  <c:v>12.7</c:v>
                </c:pt>
                <c:pt idx="301">
                  <c:v>12.61</c:v>
                </c:pt>
                <c:pt idx="302">
                  <c:v>12.66</c:v>
                </c:pt>
                <c:pt idx="303">
                  <c:v>12.61</c:v>
                </c:pt>
                <c:pt idx="304">
                  <c:v>12.75</c:v>
                </c:pt>
                <c:pt idx="305">
                  <c:v>12.79</c:v>
                </c:pt>
                <c:pt idx="306">
                  <c:v>12.61</c:v>
                </c:pt>
                <c:pt idx="307">
                  <c:v>12.66</c:v>
                </c:pt>
                <c:pt idx="308">
                  <c:v>12.84</c:v>
                </c:pt>
                <c:pt idx="309">
                  <c:v>12.7</c:v>
                </c:pt>
                <c:pt idx="310">
                  <c:v>12.7</c:v>
                </c:pt>
                <c:pt idx="311">
                  <c:v>12.66</c:v>
                </c:pt>
                <c:pt idx="312">
                  <c:v>12.79</c:v>
                </c:pt>
                <c:pt idx="313">
                  <c:v>12.79</c:v>
                </c:pt>
                <c:pt idx="314">
                  <c:v>12.75</c:v>
                </c:pt>
                <c:pt idx="315">
                  <c:v>12.75</c:v>
                </c:pt>
                <c:pt idx="316">
                  <c:v>12.7</c:v>
                </c:pt>
                <c:pt idx="317">
                  <c:v>12.75</c:v>
                </c:pt>
                <c:pt idx="318">
                  <c:v>12.79</c:v>
                </c:pt>
                <c:pt idx="319">
                  <c:v>12.75</c:v>
                </c:pt>
                <c:pt idx="320">
                  <c:v>12.7</c:v>
                </c:pt>
                <c:pt idx="321">
                  <c:v>12.79</c:v>
                </c:pt>
                <c:pt idx="322">
                  <c:v>12.84</c:v>
                </c:pt>
                <c:pt idx="323">
                  <c:v>12.79</c:v>
                </c:pt>
                <c:pt idx="324">
                  <c:v>12.89</c:v>
                </c:pt>
                <c:pt idx="325">
                  <c:v>12.93</c:v>
                </c:pt>
                <c:pt idx="326">
                  <c:v>12.93</c:v>
                </c:pt>
                <c:pt idx="327">
                  <c:v>12.89</c:v>
                </c:pt>
                <c:pt idx="328">
                  <c:v>12.89</c:v>
                </c:pt>
                <c:pt idx="329">
                  <c:v>12.84</c:v>
                </c:pt>
                <c:pt idx="330">
                  <c:v>12.84</c:v>
                </c:pt>
                <c:pt idx="331">
                  <c:v>12.84</c:v>
                </c:pt>
                <c:pt idx="332">
                  <c:v>12.89</c:v>
                </c:pt>
                <c:pt idx="333">
                  <c:v>12.93</c:v>
                </c:pt>
                <c:pt idx="334">
                  <c:v>12.98</c:v>
                </c:pt>
                <c:pt idx="335">
                  <c:v>12.89</c:v>
                </c:pt>
                <c:pt idx="336">
                  <c:v>12.98</c:v>
                </c:pt>
                <c:pt idx="337">
                  <c:v>12.98</c:v>
                </c:pt>
                <c:pt idx="338">
                  <c:v>12.93</c:v>
                </c:pt>
                <c:pt idx="339">
                  <c:v>12.93</c:v>
                </c:pt>
                <c:pt idx="340">
                  <c:v>13.03</c:v>
                </c:pt>
                <c:pt idx="341">
                  <c:v>12.98</c:v>
                </c:pt>
                <c:pt idx="342">
                  <c:v>12.98</c:v>
                </c:pt>
                <c:pt idx="343">
                  <c:v>12.89</c:v>
                </c:pt>
                <c:pt idx="344">
                  <c:v>12.89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8595968"/>
        <c:axId val="118597888"/>
      </c:scatterChart>
      <c:valAx>
        <c:axId val="11859596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597888"/>
        <c:crosses val="autoZero"/>
        <c:crossBetween val="midCat"/>
      </c:valAx>
      <c:valAx>
        <c:axId val="118597888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59596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A30FSV!$P$1961:$P$3340</c:f>
              <c:numCache>
                <c:formatCode>General</c:formatCode>
                <c:ptCount val="1380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5.0571428571428507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5.1142857142857059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5.1571428571428486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5.2142857142857091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5.3571428571428497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5.5571428571428507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5.6142857142857059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5.6571428571428486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5.7142857142857091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5.8571428571428497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5.9142857142857084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6.0571428571428507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6.1142857142857068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6.1571428571428486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6.2142857142857091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6.3571428571428497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6.4142857142857084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6.5142857142857071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6.5571428571428507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6.6142857142857068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6.6571428571428486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6.7142857142857091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6.8571428571428497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6.9142857142857084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7.0142857142857071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7.0571428571428507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7.1142857142857068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7.1571428571428486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7.2142857142857091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7.3571428571428497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7.4142857142857084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7.5142857142857071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7.5571428571428507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7.6142857142857068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7.6571428571428486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7.7142857142857091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7.8571428571428497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7.9142857142857084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8.0285714285714072</c:v>
                </c:pt>
                <c:pt idx="563">
                  <c:v>8.0428571428571409</c:v>
                </c:pt>
                <c:pt idx="564">
                  <c:v>8.0571428571428676</c:v>
                </c:pt>
                <c:pt idx="565">
                  <c:v>8.0714285714285712</c:v>
                </c:pt>
                <c:pt idx="566">
                  <c:v>8.0857142857142961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8.128571428571405</c:v>
                </c:pt>
                <c:pt idx="570">
                  <c:v>8.1428571428571317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8.2285714285714011</c:v>
                </c:pt>
                <c:pt idx="577">
                  <c:v>8.2428571428571296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8.3285714285714114</c:v>
                </c:pt>
                <c:pt idx="584">
                  <c:v>8.3428571428571416</c:v>
                </c:pt>
                <c:pt idx="585">
                  <c:v>8.3571428571428719</c:v>
                </c:pt>
                <c:pt idx="586">
                  <c:v>8.3714285714285701</c:v>
                </c:pt>
                <c:pt idx="587">
                  <c:v>8.3857142857143039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8.4285714285714093</c:v>
                </c:pt>
                <c:pt idx="591">
                  <c:v>8.4428571428571413</c:v>
                </c:pt>
                <c:pt idx="592">
                  <c:v>8.457142857142868</c:v>
                </c:pt>
                <c:pt idx="593">
                  <c:v>8.4714285714285715</c:v>
                </c:pt>
                <c:pt idx="594">
                  <c:v>8.4857142857142982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8.5285714285714072</c:v>
                </c:pt>
                <c:pt idx="598">
                  <c:v>8.5428571428571409</c:v>
                </c:pt>
                <c:pt idx="599">
                  <c:v>8.5571428571428676</c:v>
                </c:pt>
                <c:pt idx="600">
                  <c:v>8.5714285714285712</c:v>
                </c:pt>
                <c:pt idx="601">
                  <c:v>8.5857142857142961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8.628571428571405</c:v>
                </c:pt>
                <c:pt idx="605">
                  <c:v>8.6428571428571317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8.7285714285714011</c:v>
                </c:pt>
                <c:pt idx="612">
                  <c:v>8.7428571428571296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8.8285714285714114</c:v>
                </c:pt>
                <c:pt idx="619">
                  <c:v>8.8428571428571416</c:v>
                </c:pt>
                <c:pt idx="620">
                  <c:v>8.8571428571428719</c:v>
                </c:pt>
                <c:pt idx="621">
                  <c:v>8.8714285714285701</c:v>
                </c:pt>
                <c:pt idx="622">
                  <c:v>8.8857142857143039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8.9285714285714093</c:v>
                </c:pt>
                <c:pt idx="626">
                  <c:v>8.9428571428571413</c:v>
                </c:pt>
                <c:pt idx="627">
                  <c:v>8.957142857142868</c:v>
                </c:pt>
                <c:pt idx="628">
                  <c:v>8.9714285714285715</c:v>
                </c:pt>
                <c:pt idx="629">
                  <c:v>8.9857142857142982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9.0285714285714072</c:v>
                </c:pt>
                <c:pt idx="633">
                  <c:v>9.0428571428571409</c:v>
                </c:pt>
                <c:pt idx="634">
                  <c:v>9.0571428571428676</c:v>
                </c:pt>
                <c:pt idx="635">
                  <c:v>9.0714285714285712</c:v>
                </c:pt>
                <c:pt idx="636">
                  <c:v>9.0857142857142961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9.128571428571405</c:v>
                </c:pt>
                <c:pt idx="640">
                  <c:v>9.1428571428571317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9.2285714285714011</c:v>
                </c:pt>
                <c:pt idx="647">
                  <c:v>9.2428571428571296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9.3285714285714114</c:v>
                </c:pt>
                <c:pt idx="654">
                  <c:v>9.3428571428571416</c:v>
                </c:pt>
                <c:pt idx="655">
                  <c:v>9.3571428571428719</c:v>
                </c:pt>
                <c:pt idx="656">
                  <c:v>9.3714285714285701</c:v>
                </c:pt>
                <c:pt idx="657">
                  <c:v>9.3857142857143039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9.4285714285714093</c:v>
                </c:pt>
                <c:pt idx="661">
                  <c:v>9.4428571428571413</c:v>
                </c:pt>
                <c:pt idx="662">
                  <c:v>9.457142857142868</c:v>
                </c:pt>
                <c:pt idx="663">
                  <c:v>9.4714285714285715</c:v>
                </c:pt>
                <c:pt idx="664">
                  <c:v>9.4857142857142982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9.5285714285714072</c:v>
                </c:pt>
                <c:pt idx="668">
                  <c:v>9.5428571428571409</c:v>
                </c:pt>
                <c:pt idx="669">
                  <c:v>9.5571428571428676</c:v>
                </c:pt>
                <c:pt idx="670">
                  <c:v>9.5714285714285712</c:v>
                </c:pt>
                <c:pt idx="671">
                  <c:v>9.5857142857142961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9.628571428571405</c:v>
                </c:pt>
                <c:pt idx="675">
                  <c:v>9.6428571428571317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9.7285714285714011</c:v>
                </c:pt>
                <c:pt idx="682">
                  <c:v>9.7428571428571296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9.8285714285714114</c:v>
                </c:pt>
                <c:pt idx="689">
                  <c:v>9.8428571428571416</c:v>
                </c:pt>
                <c:pt idx="690">
                  <c:v>9.8571428571428719</c:v>
                </c:pt>
                <c:pt idx="691">
                  <c:v>9.8714285714285701</c:v>
                </c:pt>
                <c:pt idx="692">
                  <c:v>9.8857142857143039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9.9285714285714093</c:v>
                </c:pt>
                <c:pt idx="696">
                  <c:v>9.9428571428571413</c:v>
                </c:pt>
                <c:pt idx="697">
                  <c:v>9.957142857142868</c:v>
                </c:pt>
                <c:pt idx="698">
                  <c:v>9.9714285714285715</c:v>
                </c:pt>
                <c:pt idx="699">
                  <c:v>9.9857142857142982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10.028571428571409</c:v>
                </c:pt>
                <c:pt idx="703">
                  <c:v>10.042857142857143</c:v>
                </c:pt>
                <c:pt idx="704">
                  <c:v>10.057142857142868</c:v>
                </c:pt>
                <c:pt idx="705">
                  <c:v>10.071428571428571</c:v>
                </c:pt>
                <c:pt idx="706">
                  <c:v>10.085714285714298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10.128571428571407</c:v>
                </c:pt>
                <c:pt idx="710">
                  <c:v>10.142857142857141</c:v>
                </c:pt>
                <c:pt idx="711">
                  <c:v>10.157142857142867</c:v>
                </c:pt>
                <c:pt idx="712">
                  <c:v>10.171428571428571</c:v>
                </c:pt>
                <c:pt idx="713">
                  <c:v>10.185714285714297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10.228571428571405</c:v>
                </c:pt>
                <c:pt idx="717">
                  <c:v>10.242857142857131</c:v>
                </c:pt>
                <c:pt idx="718">
                  <c:v>10.257142857142869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10.328571428571413</c:v>
                </c:pt>
                <c:pt idx="724">
                  <c:v>10.342857142857142</c:v>
                </c:pt>
                <c:pt idx="725">
                  <c:v>10.357142857142875</c:v>
                </c:pt>
                <c:pt idx="726">
                  <c:v>10.37142857142857</c:v>
                </c:pt>
                <c:pt idx="727">
                  <c:v>10.385714285714304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10.428571428571411</c:v>
                </c:pt>
                <c:pt idx="731">
                  <c:v>10.442857142857141</c:v>
                </c:pt>
                <c:pt idx="732">
                  <c:v>10.457142857142872</c:v>
                </c:pt>
                <c:pt idx="733">
                  <c:v>10.471428571428572</c:v>
                </c:pt>
                <c:pt idx="734">
                  <c:v>10.485714285714304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10.528571428571409</c:v>
                </c:pt>
                <c:pt idx="738">
                  <c:v>10.542857142857143</c:v>
                </c:pt>
                <c:pt idx="739">
                  <c:v>10.557142857142868</c:v>
                </c:pt>
                <c:pt idx="740">
                  <c:v>10.571428571428571</c:v>
                </c:pt>
                <c:pt idx="741">
                  <c:v>10.585714285714298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10.628571428571407</c:v>
                </c:pt>
                <c:pt idx="745">
                  <c:v>10.642857142857141</c:v>
                </c:pt>
                <c:pt idx="746">
                  <c:v>10.657142857142867</c:v>
                </c:pt>
                <c:pt idx="747">
                  <c:v>10.671428571428571</c:v>
                </c:pt>
                <c:pt idx="748">
                  <c:v>10.685714285714297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10.728571428571405</c:v>
                </c:pt>
                <c:pt idx="752">
                  <c:v>10.742857142857131</c:v>
                </c:pt>
                <c:pt idx="753">
                  <c:v>10.757142857142869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10.828571428571413</c:v>
                </c:pt>
                <c:pt idx="759">
                  <c:v>10.842857142857142</c:v>
                </c:pt>
                <c:pt idx="760">
                  <c:v>10.857142857142875</c:v>
                </c:pt>
                <c:pt idx="761">
                  <c:v>10.87142857142857</c:v>
                </c:pt>
                <c:pt idx="762">
                  <c:v>10.885714285714304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10.928571428571411</c:v>
                </c:pt>
                <c:pt idx="766">
                  <c:v>10.942857142857141</c:v>
                </c:pt>
                <c:pt idx="767">
                  <c:v>10.957142857142872</c:v>
                </c:pt>
                <c:pt idx="768">
                  <c:v>10.97142857142857</c:v>
                </c:pt>
                <c:pt idx="769">
                  <c:v>10.985714285714304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11.028571428571409</c:v>
                </c:pt>
                <c:pt idx="773">
                  <c:v>11.042857142857141</c:v>
                </c:pt>
                <c:pt idx="774">
                  <c:v>11.057142857142868</c:v>
                </c:pt>
                <c:pt idx="775">
                  <c:v>11.071428571428571</c:v>
                </c:pt>
                <c:pt idx="776">
                  <c:v>11.085714285714298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11.128571428571407</c:v>
                </c:pt>
                <c:pt idx="780">
                  <c:v>11.142857142857141</c:v>
                </c:pt>
                <c:pt idx="781">
                  <c:v>11.157142857142867</c:v>
                </c:pt>
                <c:pt idx="782">
                  <c:v>11.171428571428571</c:v>
                </c:pt>
                <c:pt idx="783">
                  <c:v>11.185714285714296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11.228571428571405</c:v>
                </c:pt>
                <c:pt idx="787">
                  <c:v>11.242857142857131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11.328571428571411</c:v>
                </c:pt>
                <c:pt idx="794">
                  <c:v>11.342857142857142</c:v>
                </c:pt>
                <c:pt idx="795">
                  <c:v>11.357142857142875</c:v>
                </c:pt>
                <c:pt idx="796">
                  <c:v>11.37142857142857</c:v>
                </c:pt>
                <c:pt idx="797">
                  <c:v>11.385714285714304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11.428571428571411</c:v>
                </c:pt>
                <c:pt idx="801">
                  <c:v>11.442857142857141</c:v>
                </c:pt>
                <c:pt idx="802">
                  <c:v>11.457142857142872</c:v>
                </c:pt>
                <c:pt idx="803">
                  <c:v>11.47142857142857</c:v>
                </c:pt>
                <c:pt idx="804">
                  <c:v>11.485714285714304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11.528571428571409</c:v>
                </c:pt>
                <c:pt idx="808">
                  <c:v>11.542857142857141</c:v>
                </c:pt>
                <c:pt idx="809">
                  <c:v>11.557142857142868</c:v>
                </c:pt>
                <c:pt idx="810">
                  <c:v>11.571428571428571</c:v>
                </c:pt>
                <c:pt idx="811">
                  <c:v>11.585714285714298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11.628571428571407</c:v>
                </c:pt>
                <c:pt idx="815">
                  <c:v>11.642857142857141</c:v>
                </c:pt>
                <c:pt idx="816">
                  <c:v>11.657142857142867</c:v>
                </c:pt>
                <c:pt idx="817">
                  <c:v>11.671428571428571</c:v>
                </c:pt>
                <c:pt idx="818">
                  <c:v>11.685714285714296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11.728571428571405</c:v>
                </c:pt>
                <c:pt idx="822">
                  <c:v>11.742857142857131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11.828571428571411</c:v>
                </c:pt>
                <c:pt idx="829">
                  <c:v>11.842857142857142</c:v>
                </c:pt>
                <c:pt idx="830">
                  <c:v>11.857142857142875</c:v>
                </c:pt>
                <c:pt idx="831">
                  <c:v>11.87142857142857</c:v>
                </c:pt>
                <c:pt idx="832">
                  <c:v>11.885714285714304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11.928571428571411</c:v>
                </c:pt>
                <c:pt idx="836">
                  <c:v>11.942857142857141</c:v>
                </c:pt>
                <c:pt idx="837">
                  <c:v>11.957142857142872</c:v>
                </c:pt>
                <c:pt idx="838">
                  <c:v>11.97142857142857</c:v>
                </c:pt>
                <c:pt idx="839">
                  <c:v>11.985714285714304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12.028571428571409</c:v>
                </c:pt>
                <c:pt idx="843">
                  <c:v>12.042857142857141</c:v>
                </c:pt>
                <c:pt idx="844">
                  <c:v>12.057142857142868</c:v>
                </c:pt>
                <c:pt idx="845">
                  <c:v>12.071428571428571</c:v>
                </c:pt>
                <c:pt idx="846">
                  <c:v>12.085714285714298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12.128571428571407</c:v>
                </c:pt>
                <c:pt idx="850">
                  <c:v>12.142857142857141</c:v>
                </c:pt>
                <c:pt idx="851">
                  <c:v>12.157142857142867</c:v>
                </c:pt>
                <c:pt idx="852">
                  <c:v>12.171428571428571</c:v>
                </c:pt>
                <c:pt idx="853">
                  <c:v>12.185714285714296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12.228571428571406</c:v>
                </c:pt>
                <c:pt idx="857">
                  <c:v>12.242857142857131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12.328571428571411</c:v>
                </c:pt>
                <c:pt idx="864">
                  <c:v>12.342857142857142</c:v>
                </c:pt>
                <c:pt idx="865">
                  <c:v>12.357142857142875</c:v>
                </c:pt>
                <c:pt idx="866">
                  <c:v>12.371428571428572</c:v>
                </c:pt>
                <c:pt idx="867">
                  <c:v>12.385714285714302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12.428571428571411</c:v>
                </c:pt>
                <c:pt idx="871">
                  <c:v>12.442857142857143</c:v>
                </c:pt>
                <c:pt idx="872">
                  <c:v>12.457142857142868</c:v>
                </c:pt>
                <c:pt idx="873">
                  <c:v>12.47142857142857</c:v>
                </c:pt>
                <c:pt idx="874">
                  <c:v>12.485714285714304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12.528571428571405</c:v>
                </c:pt>
                <c:pt idx="878">
                  <c:v>12.542857142857141</c:v>
                </c:pt>
                <c:pt idx="879">
                  <c:v>12.557142857142868</c:v>
                </c:pt>
                <c:pt idx="880">
                  <c:v>12.571428571428571</c:v>
                </c:pt>
                <c:pt idx="881">
                  <c:v>12.585714285714298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12.628571428571407</c:v>
                </c:pt>
                <c:pt idx="885">
                  <c:v>12.642857142857141</c:v>
                </c:pt>
                <c:pt idx="886">
                  <c:v>12.657142857142869</c:v>
                </c:pt>
                <c:pt idx="887">
                  <c:v>12.671428571428569</c:v>
                </c:pt>
                <c:pt idx="888">
                  <c:v>12.685714285714296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12.728571428571406</c:v>
                </c:pt>
                <c:pt idx="892">
                  <c:v>12.742857142857131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12.828571428571411</c:v>
                </c:pt>
                <c:pt idx="899">
                  <c:v>12.842857142857142</c:v>
                </c:pt>
                <c:pt idx="900">
                  <c:v>12.857142857142875</c:v>
                </c:pt>
                <c:pt idx="901">
                  <c:v>12.871428571428572</c:v>
                </c:pt>
                <c:pt idx="902">
                  <c:v>12.885714285714302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12.928571428571411</c:v>
                </c:pt>
                <c:pt idx="906">
                  <c:v>12.942857142857143</c:v>
                </c:pt>
                <c:pt idx="907">
                  <c:v>12.957142857142868</c:v>
                </c:pt>
                <c:pt idx="908">
                  <c:v>12.97142857142857</c:v>
                </c:pt>
                <c:pt idx="909">
                  <c:v>12.985714285714304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13.028571428571405</c:v>
                </c:pt>
                <c:pt idx="913">
                  <c:v>13.042857142857141</c:v>
                </c:pt>
                <c:pt idx="914">
                  <c:v>13.057142857142868</c:v>
                </c:pt>
                <c:pt idx="915">
                  <c:v>13.071428571428571</c:v>
                </c:pt>
                <c:pt idx="916">
                  <c:v>13.085714285714298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13.128571428571407</c:v>
                </c:pt>
                <c:pt idx="920">
                  <c:v>13.142857142857141</c:v>
                </c:pt>
                <c:pt idx="921">
                  <c:v>13.157142857142869</c:v>
                </c:pt>
                <c:pt idx="922">
                  <c:v>13.171428571428569</c:v>
                </c:pt>
                <c:pt idx="923">
                  <c:v>13.185714285714296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13.228571428571406</c:v>
                </c:pt>
                <c:pt idx="927">
                  <c:v>13.242857142857131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13.328571428571411</c:v>
                </c:pt>
                <c:pt idx="934">
                  <c:v>13.342857142857142</c:v>
                </c:pt>
                <c:pt idx="935">
                  <c:v>13.357142857142875</c:v>
                </c:pt>
                <c:pt idx="936">
                  <c:v>13.371428571428572</c:v>
                </c:pt>
                <c:pt idx="937">
                  <c:v>13.385714285714302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13.428571428571411</c:v>
                </c:pt>
                <c:pt idx="941">
                  <c:v>13.442857142857143</c:v>
                </c:pt>
                <c:pt idx="942">
                  <c:v>13.457142857142868</c:v>
                </c:pt>
                <c:pt idx="943">
                  <c:v>13.47142857142857</c:v>
                </c:pt>
                <c:pt idx="944">
                  <c:v>13.485714285714304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13.528571428571405</c:v>
                </c:pt>
                <c:pt idx="948">
                  <c:v>13.542857142857141</c:v>
                </c:pt>
                <c:pt idx="949">
                  <c:v>13.557142857142868</c:v>
                </c:pt>
                <c:pt idx="950">
                  <c:v>13.571428571428571</c:v>
                </c:pt>
                <c:pt idx="951">
                  <c:v>13.585714285714298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13.628571428571407</c:v>
                </c:pt>
                <c:pt idx="955">
                  <c:v>13.642857142857141</c:v>
                </c:pt>
                <c:pt idx="956">
                  <c:v>13.657142857142869</c:v>
                </c:pt>
                <c:pt idx="957">
                  <c:v>13.671428571428569</c:v>
                </c:pt>
                <c:pt idx="958">
                  <c:v>13.685714285714296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13.728571428571406</c:v>
                </c:pt>
                <c:pt idx="962">
                  <c:v>13.742857142857131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13.828571428571411</c:v>
                </c:pt>
                <c:pt idx="969">
                  <c:v>13.842857142857142</c:v>
                </c:pt>
                <c:pt idx="970">
                  <c:v>13.857142857142875</c:v>
                </c:pt>
                <c:pt idx="971">
                  <c:v>13.871428571428572</c:v>
                </c:pt>
                <c:pt idx="972">
                  <c:v>13.885714285714302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13.928571428571411</c:v>
                </c:pt>
                <c:pt idx="976">
                  <c:v>13.942857142857143</c:v>
                </c:pt>
                <c:pt idx="977">
                  <c:v>13.957142857142868</c:v>
                </c:pt>
                <c:pt idx="978">
                  <c:v>13.97142857142857</c:v>
                </c:pt>
                <c:pt idx="979">
                  <c:v>13.985714285714304</c:v>
                </c:pt>
                <c:pt idx="980">
                  <c:v>14</c:v>
                </c:pt>
                <c:pt idx="981">
                  <c:v>14.014285714285714</c:v>
                </c:pt>
                <c:pt idx="982">
                  <c:v>14.028571428571405</c:v>
                </c:pt>
                <c:pt idx="983">
                  <c:v>14.042857142857141</c:v>
                </c:pt>
                <c:pt idx="984">
                  <c:v>14.057142857142868</c:v>
                </c:pt>
                <c:pt idx="985">
                  <c:v>14.071428571428571</c:v>
                </c:pt>
                <c:pt idx="986">
                  <c:v>14.085714285714298</c:v>
                </c:pt>
                <c:pt idx="987">
                  <c:v>14.100000000000001</c:v>
                </c:pt>
                <c:pt idx="988">
                  <c:v>14.114285714285714</c:v>
                </c:pt>
                <c:pt idx="989">
                  <c:v>14.128571428571407</c:v>
                </c:pt>
                <c:pt idx="990">
                  <c:v>14.142857142857141</c:v>
                </c:pt>
                <c:pt idx="991">
                  <c:v>14.157142857142869</c:v>
                </c:pt>
                <c:pt idx="992">
                  <c:v>14.171428571428569</c:v>
                </c:pt>
                <c:pt idx="993">
                  <c:v>14.185714285714296</c:v>
                </c:pt>
                <c:pt idx="994">
                  <c:v>14.2</c:v>
                </c:pt>
                <c:pt idx="995">
                  <c:v>14.214285714285714</c:v>
                </c:pt>
                <c:pt idx="996">
                  <c:v>14.228571428571406</c:v>
                </c:pt>
                <c:pt idx="997">
                  <c:v>14.242857142857131</c:v>
                </c:pt>
                <c:pt idx="998">
                  <c:v>14.257142857142856</c:v>
                </c:pt>
                <c:pt idx="999">
                  <c:v>14.271428571428569</c:v>
                </c:pt>
                <c:pt idx="1000">
                  <c:v>14.285714285714286</c:v>
                </c:pt>
                <c:pt idx="1001">
                  <c:v>14.3</c:v>
                </c:pt>
                <c:pt idx="1002">
                  <c:v>14.31428571428572</c:v>
                </c:pt>
                <c:pt idx="1003">
                  <c:v>14.328571428571411</c:v>
                </c:pt>
                <c:pt idx="1004">
                  <c:v>14.342857142857142</c:v>
                </c:pt>
                <c:pt idx="1005">
                  <c:v>14.357142857142875</c:v>
                </c:pt>
                <c:pt idx="1006">
                  <c:v>14.371428571428572</c:v>
                </c:pt>
                <c:pt idx="1007">
                  <c:v>14.385714285714302</c:v>
                </c:pt>
                <c:pt idx="1008">
                  <c:v>14.400000000000002</c:v>
                </c:pt>
                <c:pt idx="1009">
                  <c:v>14.414285714285716</c:v>
                </c:pt>
                <c:pt idx="1010">
                  <c:v>14.428571428571411</c:v>
                </c:pt>
                <c:pt idx="1011">
                  <c:v>14.442857142857143</c:v>
                </c:pt>
                <c:pt idx="1012">
                  <c:v>14.457142857142868</c:v>
                </c:pt>
                <c:pt idx="1013">
                  <c:v>14.47142857142857</c:v>
                </c:pt>
                <c:pt idx="1014">
                  <c:v>14.485714285714304</c:v>
                </c:pt>
                <c:pt idx="1015">
                  <c:v>14.5</c:v>
                </c:pt>
                <c:pt idx="1016">
                  <c:v>14.514285714285714</c:v>
                </c:pt>
                <c:pt idx="1017">
                  <c:v>14.528571428571405</c:v>
                </c:pt>
                <c:pt idx="1018">
                  <c:v>14.542857142857141</c:v>
                </c:pt>
                <c:pt idx="1019">
                  <c:v>14.557142857142868</c:v>
                </c:pt>
                <c:pt idx="1020">
                  <c:v>14.571428571428571</c:v>
                </c:pt>
                <c:pt idx="1021">
                  <c:v>14.585714285714298</c:v>
                </c:pt>
                <c:pt idx="1022">
                  <c:v>14.600000000000001</c:v>
                </c:pt>
                <c:pt idx="1023">
                  <c:v>14.614285714285714</c:v>
                </c:pt>
                <c:pt idx="1024">
                  <c:v>14.628571428571407</c:v>
                </c:pt>
                <c:pt idx="1025">
                  <c:v>14.642857142857141</c:v>
                </c:pt>
                <c:pt idx="1026">
                  <c:v>14.657142857142869</c:v>
                </c:pt>
                <c:pt idx="1027">
                  <c:v>14.671428571428569</c:v>
                </c:pt>
                <c:pt idx="1028">
                  <c:v>14.685714285714296</c:v>
                </c:pt>
                <c:pt idx="1029">
                  <c:v>14.7</c:v>
                </c:pt>
                <c:pt idx="1030">
                  <c:v>14.714285714285714</c:v>
                </c:pt>
                <c:pt idx="1031">
                  <c:v>14.728571428571406</c:v>
                </c:pt>
                <c:pt idx="1032">
                  <c:v>14.742857142857131</c:v>
                </c:pt>
                <c:pt idx="1033">
                  <c:v>14.757142857142856</c:v>
                </c:pt>
                <c:pt idx="1034">
                  <c:v>14.771428571428569</c:v>
                </c:pt>
                <c:pt idx="1035">
                  <c:v>14.785714285714286</c:v>
                </c:pt>
                <c:pt idx="1036">
                  <c:v>14.8</c:v>
                </c:pt>
                <c:pt idx="1037">
                  <c:v>14.81428571428572</c:v>
                </c:pt>
                <c:pt idx="1038">
                  <c:v>14.828571428571411</c:v>
                </c:pt>
                <c:pt idx="1039">
                  <c:v>14.842857142857142</c:v>
                </c:pt>
                <c:pt idx="1040">
                  <c:v>14.857142857142875</c:v>
                </c:pt>
                <c:pt idx="1041">
                  <c:v>14.871428571428572</c:v>
                </c:pt>
                <c:pt idx="1042">
                  <c:v>14.885714285714302</c:v>
                </c:pt>
                <c:pt idx="1043">
                  <c:v>14.900000000000002</c:v>
                </c:pt>
                <c:pt idx="1044">
                  <c:v>14.914285714285716</c:v>
                </c:pt>
                <c:pt idx="1045">
                  <c:v>14.928571428571411</c:v>
                </c:pt>
                <c:pt idx="1046">
                  <c:v>14.942857142857143</c:v>
                </c:pt>
                <c:pt idx="1047">
                  <c:v>14.957142857142868</c:v>
                </c:pt>
                <c:pt idx="1048">
                  <c:v>14.97142857142857</c:v>
                </c:pt>
                <c:pt idx="1049">
                  <c:v>14.985714285714304</c:v>
                </c:pt>
                <c:pt idx="1050">
                  <c:v>15</c:v>
                </c:pt>
                <c:pt idx="1051">
                  <c:v>15.014285714285714</c:v>
                </c:pt>
                <c:pt idx="1052">
                  <c:v>15.028571428571405</c:v>
                </c:pt>
                <c:pt idx="1053">
                  <c:v>15.042857142857141</c:v>
                </c:pt>
                <c:pt idx="1054">
                  <c:v>15.057142857142868</c:v>
                </c:pt>
                <c:pt idx="1055">
                  <c:v>15.071428571428571</c:v>
                </c:pt>
                <c:pt idx="1056">
                  <c:v>15.085714285714298</c:v>
                </c:pt>
                <c:pt idx="1057">
                  <c:v>15.100000000000001</c:v>
                </c:pt>
                <c:pt idx="1058">
                  <c:v>15.114285714285714</c:v>
                </c:pt>
                <c:pt idx="1059">
                  <c:v>15.128571428571407</c:v>
                </c:pt>
                <c:pt idx="1060">
                  <c:v>15.142857142857141</c:v>
                </c:pt>
                <c:pt idx="1061">
                  <c:v>15.157142857142869</c:v>
                </c:pt>
                <c:pt idx="1062">
                  <c:v>15.171428571428569</c:v>
                </c:pt>
                <c:pt idx="1063">
                  <c:v>15.185714285714296</c:v>
                </c:pt>
                <c:pt idx="1064">
                  <c:v>15.2</c:v>
                </c:pt>
                <c:pt idx="1065">
                  <c:v>15.214285714285714</c:v>
                </c:pt>
                <c:pt idx="1066">
                  <c:v>15.228571428571406</c:v>
                </c:pt>
                <c:pt idx="1067">
                  <c:v>15.242857142857131</c:v>
                </c:pt>
                <c:pt idx="1068">
                  <c:v>15.257142857142856</c:v>
                </c:pt>
                <c:pt idx="1069">
                  <c:v>15.271428571428569</c:v>
                </c:pt>
                <c:pt idx="1070">
                  <c:v>15.285714285714286</c:v>
                </c:pt>
                <c:pt idx="1071">
                  <c:v>15.3</c:v>
                </c:pt>
                <c:pt idx="1072">
                  <c:v>15.31428571428572</c:v>
                </c:pt>
                <c:pt idx="1073">
                  <c:v>15.328571428571411</c:v>
                </c:pt>
                <c:pt idx="1074">
                  <c:v>15.342857142857142</c:v>
                </c:pt>
                <c:pt idx="1075">
                  <c:v>15.357142857142875</c:v>
                </c:pt>
                <c:pt idx="1076">
                  <c:v>15.371428571428572</c:v>
                </c:pt>
                <c:pt idx="1077">
                  <c:v>15.385714285714302</c:v>
                </c:pt>
                <c:pt idx="1078">
                  <c:v>15.400000000000002</c:v>
                </c:pt>
                <c:pt idx="1079">
                  <c:v>15.414285714285716</c:v>
                </c:pt>
                <c:pt idx="1080">
                  <c:v>15.428571428571411</c:v>
                </c:pt>
                <c:pt idx="1081">
                  <c:v>15.442857142857143</c:v>
                </c:pt>
                <c:pt idx="1082">
                  <c:v>15.457142857142868</c:v>
                </c:pt>
                <c:pt idx="1083">
                  <c:v>15.47142857142857</c:v>
                </c:pt>
                <c:pt idx="1084">
                  <c:v>15.485714285714304</c:v>
                </c:pt>
                <c:pt idx="1085">
                  <c:v>15.5</c:v>
                </c:pt>
                <c:pt idx="1086">
                  <c:v>15.514285714285714</c:v>
                </c:pt>
                <c:pt idx="1087">
                  <c:v>15.528571428571405</c:v>
                </c:pt>
                <c:pt idx="1088">
                  <c:v>15.542857142857141</c:v>
                </c:pt>
                <c:pt idx="1089">
                  <c:v>15.557142857142868</c:v>
                </c:pt>
                <c:pt idx="1090">
                  <c:v>15.571428571428571</c:v>
                </c:pt>
                <c:pt idx="1091">
                  <c:v>15.585714285714298</c:v>
                </c:pt>
                <c:pt idx="1092">
                  <c:v>15.600000000000001</c:v>
                </c:pt>
                <c:pt idx="1093">
                  <c:v>15.614285714285714</c:v>
                </c:pt>
                <c:pt idx="1094">
                  <c:v>15.628571428571407</c:v>
                </c:pt>
                <c:pt idx="1095">
                  <c:v>15.642857142857141</c:v>
                </c:pt>
                <c:pt idx="1096">
                  <c:v>15.657142857142869</c:v>
                </c:pt>
                <c:pt idx="1097">
                  <c:v>15.671428571428569</c:v>
                </c:pt>
                <c:pt idx="1098">
                  <c:v>15.685714285714296</c:v>
                </c:pt>
                <c:pt idx="1099">
                  <c:v>15.7</c:v>
                </c:pt>
                <c:pt idx="1100">
                  <c:v>15.714285714285714</c:v>
                </c:pt>
                <c:pt idx="1101">
                  <c:v>15.728571428571406</c:v>
                </c:pt>
                <c:pt idx="1102">
                  <c:v>15.742857142857131</c:v>
                </c:pt>
                <c:pt idx="1103">
                  <c:v>15.757142857142856</c:v>
                </c:pt>
                <c:pt idx="1104">
                  <c:v>15.771428571428569</c:v>
                </c:pt>
                <c:pt idx="1105">
                  <c:v>15.785714285714286</c:v>
                </c:pt>
                <c:pt idx="1106">
                  <c:v>15.8</c:v>
                </c:pt>
                <c:pt idx="1107">
                  <c:v>15.81428571428572</c:v>
                </c:pt>
                <c:pt idx="1108">
                  <c:v>15.828571428571411</c:v>
                </c:pt>
                <c:pt idx="1109">
                  <c:v>15.842857142857142</c:v>
                </c:pt>
                <c:pt idx="1110">
                  <c:v>15.857142857142875</c:v>
                </c:pt>
                <c:pt idx="1111">
                  <c:v>15.871428571428572</c:v>
                </c:pt>
                <c:pt idx="1112">
                  <c:v>15.885714285714302</c:v>
                </c:pt>
                <c:pt idx="1113">
                  <c:v>15.900000000000002</c:v>
                </c:pt>
                <c:pt idx="1114">
                  <c:v>15.914285714285716</c:v>
                </c:pt>
                <c:pt idx="1115">
                  <c:v>15.928571428571411</c:v>
                </c:pt>
                <c:pt idx="1116">
                  <c:v>15.942857142857143</c:v>
                </c:pt>
                <c:pt idx="1117">
                  <c:v>15.957142857142868</c:v>
                </c:pt>
                <c:pt idx="1118">
                  <c:v>15.97142857142857</c:v>
                </c:pt>
                <c:pt idx="1119">
                  <c:v>15.985714285714304</c:v>
                </c:pt>
                <c:pt idx="1120">
                  <c:v>16</c:v>
                </c:pt>
                <c:pt idx="1121">
                  <c:v>16.014285714285744</c:v>
                </c:pt>
                <c:pt idx="1122">
                  <c:v>16.028571428571428</c:v>
                </c:pt>
                <c:pt idx="1123">
                  <c:v>16.042857142857141</c:v>
                </c:pt>
                <c:pt idx="1124">
                  <c:v>16.057142857142836</c:v>
                </c:pt>
                <c:pt idx="1125">
                  <c:v>16.071428571428573</c:v>
                </c:pt>
                <c:pt idx="1126">
                  <c:v>16.085714285714243</c:v>
                </c:pt>
                <c:pt idx="1127">
                  <c:v>16.099999999999987</c:v>
                </c:pt>
                <c:pt idx="1128">
                  <c:v>16.114285714285753</c:v>
                </c:pt>
                <c:pt idx="1129">
                  <c:v>16.12857142857143</c:v>
                </c:pt>
                <c:pt idx="1130">
                  <c:v>16.142857142857164</c:v>
                </c:pt>
                <c:pt idx="1131">
                  <c:v>16.157142857142837</c:v>
                </c:pt>
                <c:pt idx="1132">
                  <c:v>16.171428571428571</c:v>
                </c:pt>
                <c:pt idx="1133">
                  <c:v>16.185714285714262</c:v>
                </c:pt>
                <c:pt idx="1134">
                  <c:v>16.2</c:v>
                </c:pt>
                <c:pt idx="1135">
                  <c:v>16.214285714285744</c:v>
                </c:pt>
                <c:pt idx="1136">
                  <c:v>16.228571428571428</c:v>
                </c:pt>
                <c:pt idx="1137">
                  <c:v>16.24285714285714</c:v>
                </c:pt>
                <c:pt idx="1138">
                  <c:v>16.257142857142831</c:v>
                </c:pt>
                <c:pt idx="1139">
                  <c:v>16.271428571428572</c:v>
                </c:pt>
                <c:pt idx="1140">
                  <c:v>16.285714285714242</c:v>
                </c:pt>
                <c:pt idx="1141">
                  <c:v>16.3</c:v>
                </c:pt>
                <c:pt idx="1142">
                  <c:v>16.314285714285749</c:v>
                </c:pt>
                <c:pt idx="1143">
                  <c:v>16.328571428571433</c:v>
                </c:pt>
                <c:pt idx="1144">
                  <c:v>16.342857142857145</c:v>
                </c:pt>
                <c:pt idx="1145">
                  <c:v>16.357142857142836</c:v>
                </c:pt>
                <c:pt idx="1146">
                  <c:v>16.371428571428574</c:v>
                </c:pt>
                <c:pt idx="1147">
                  <c:v>16.385714285714247</c:v>
                </c:pt>
                <c:pt idx="1148">
                  <c:v>16.399999999999999</c:v>
                </c:pt>
                <c:pt idx="1149">
                  <c:v>16.414285714285743</c:v>
                </c:pt>
                <c:pt idx="1150">
                  <c:v>16.428571428571427</c:v>
                </c:pt>
                <c:pt idx="1151">
                  <c:v>16.442857142857143</c:v>
                </c:pt>
                <c:pt idx="1152">
                  <c:v>16.457142857142824</c:v>
                </c:pt>
                <c:pt idx="1153">
                  <c:v>16.471428571428572</c:v>
                </c:pt>
                <c:pt idx="1154">
                  <c:v>16.485714285714238</c:v>
                </c:pt>
                <c:pt idx="1155">
                  <c:v>16.5</c:v>
                </c:pt>
                <c:pt idx="1156">
                  <c:v>16.514285714285744</c:v>
                </c:pt>
                <c:pt idx="1157">
                  <c:v>16.528571428571428</c:v>
                </c:pt>
                <c:pt idx="1158">
                  <c:v>16.542857142857141</c:v>
                </c:pt>
                <c:pt idx="1159">
                  <c:v>16.557142857142836</c:v>
                </c:pt>
                <c:pt idx="1160">
                  <c:v>16.571428571428573</c:v>
                </c:pt>
                <c:pt idx="1161">
                  <c:v>16.585714285714243</c:v>
                </c:pt>
                <c:pt idx="1162">
                  <c:v>16.599999999999987</c:v>
                </c:pt>
                <c:pt idx="1163">
                  <c:v>16.614285714285753</c:v>
                </c:pt>
                <c:pt idx="1164">
                  <c:v>16.62857142857143</c:v>
                </c:pt>
                <c:pt idx="1165">
                  <c:v>16.642857142857164</c:v>
                </c:pt>
                <c:pt idx="1166">
                  <c:v>16.657142857142837</c:v>
                </c:pt>
                <c:pt idx="1167">
                  <c:v>16.671428571428571</c:v>
                </c:pt>
                <c:pt idx="1168">
                  <c:v>16.685714285714262</c:v>
                </c:pt>
                <c:pt idx="1169">
                  <c:v>16.7</c:v>
                </c:pt>
                <c:pt idx="1170">
                  <c:v>16.714285714285744</c:v>
                </c:pt>
                <c:pt idx="1171">
                  <c:v>16.728571428571428</c:v>
                </c:pt>
                <c:pt idx="1172">
                  <c:v>16.74285714285714</c:v>
                </c:pt>
                <c:pt idx="1173">
                  <c:v>16.757142857142831</c:v>
                </c:pt>
                <c:pt idx="1174">
                  <c:v>16.771428571428572</c:v>
                </c:pt>
                <c:pt idx="1175">
                  <c:v>16.785714285714242</c:v>
                </c:pt>
                <c:pt idx="1176">
                  <c:v>16.8</c:v>
                </c:pt>
                <c:pt idx="1177">
                  <c:v>16.814285714285749</c:v>
                </c:pt>
                <c:pt idx="1178">
                  <c:v>16.828571428571433</c:v>
                </c:pt>
                <c:pt idx="1179">
                  <c:v>16.842857142857145</c:v>
                </c:pt>
                <c:pt idx="1180">
                  <c:v>16.857142857142836</c:v>
                </c:pt>
                <c:pt idx="1181">
                  <c:v>16.871428571428574</c:v>
                </c:pt>
                <c:pt idx="1182">
                  <c:v>16.885714285714247</c:v>
                </c:pt>
                <c:pt idx="1183">
                  <c:v>16.899999999999999</c:v>
                </c:pt>
                <c:pt idx="1184">
                  <c:v>16.914285714285743</c:v>
                </c:pt>
                <c:pt idx="1185">
                  <c:v>16.928571428571427</c:v>
                </c:pt>
                <c:pt idx="1186">
                  <c:v>16.942857142857143</c:v>
                </c:pt>
                <c:pt idx="1187">
                  <c:v>16.957142857142824</c:v>
                </c:pt>
                <c:pt idx="1188">
                  <c:v>16.971428571428572</c:v>
                </c:pt>
                <c:pt idx="1189">
                  <c:v>16.985714285714238</c:v>
                </c:pt>
                <c:pt idx="1190">
                  <c:v>17</c:v>
                </c:pt>
                <c:pt idx="1191">
                  <c:v>17.014285714285744</c:v>
                </c:pt>
                <c:pt idx="1192">
                  <c:v>17.028571428571428</c:v>
                </c:pt>
                <c:pt idx="1193">
                  <c:v>17.042857142857141</c:v>
                </c:pt>
                <c:pt idx="1194">
                  <c:v>17.057142857142836</c:v>
                </c:pt>
                <c:pt idx="1195">
                  <c:v>17.071428571428573</c:v>
                </c:pt>
                <c:pt idx="1196">
                  <c:v>17.085714285714243</c:v>
                </c:pt>
                <c:pt idx="1197">
                  <c:v>17.099999999999987</c:v>
                </c:pt>
                <c:pt idx="1198">
                  <c:v>17.114285714285753</c:v>
                </c:pt>
                <c:pt idx="1199">
                  <c:v>17.12857142857143</c:v>
                </c:pt>
                <c:pt idx="1200">
                  <c:v>17.142857142857164</c:v>
                </c:pt>
                <c:pt idx="1201">
                  <c:v>17.157142857142837</c:v>
                </c:pt>
                <c:pt idx="1202">
                  <c:v>17.171428571428571</c:v>
                </c:pt>
                <c:pt idx="1203">
                  <c:v>17.185714285714262</c:v>
                </c:pt>
                <c:pt idx="1204">
                  <c:v>17.2</c:v>
                </c:pt>
                <c:pt idx="1205">
                  <c:v>17.214285714285744</c:v>
                </c:pt>
                <c:pt idx="1206">
                  <c:v>17.228571428571428</c:v>
                </c:pt>
                <c:pt idx="1207">
                  <c:v>17.24285714285714</c:v>
                </c:pt>
                <c:pt idx="1208">
                  <c:v>17.257142857142831</c:v>
                </c:pt>
                <c:pt idx="1209">
                  <c:v>17.271428571428572</c:v>
                </c:pt>
                <c:pt idx="1210">
                  <c:v>17.285714285714242</c:v>
                </c:pt>
                <c:pt idx="1211">
                  <c:v>17.3</c:v>
                </c:pt>
                <c:pt idx="1212">
                  <c:v>17.314285714285749</c:v>
                </c:pt>
                <c:pt idx="1213">
                  <c:v>17.328571428571433</c:v>
                </c:pt>
                <c:pt idx="1214">
                  <c:v>17.342857142857145</c:v>
                </c:pt>
                <c:pt idx="1215">
                  <c:v>17.357142857142836</c:v>
                </c:pt>
                <c:pt idx="1216">
                  <c:v>17.371428571428574</c:v>
                </c:pt>
                <c:pt idx="1217">
                  <c:v>17.385714285714247</c:v>
                </c:pt>
                <c:pt idx="1218">
                  <c:v>17.399999999999999</c:v>
                </c:pt>
                <c:pt idx="1219">
                  <c:v>17.414285714285743</c:v>
                </c:pt>
                <c:pt idx="1220">
                  <c:v>17.428571428571427</c:v>
                </c:pt>
                <c:pt idx="1221">
                  <c:v>17.442857142857143</c:v>
                </c:pt>
                <c:pt idx="1222">
                  <c:v>17.457142857142824</c:v>
                </c:pt>
                <c:pt idx="1223">
                  <c:v>17.471428571428572</c:v>
                </c:pt>
                <c:pt idx="1224">
                  <c:v>17.485714285714238</c:v>
                </c:pt>
                <c:pt idx="1225">
                  <c:v>17.5</c:v>
                </c:pt>
                <c:pt idx="1226">
                  <c:v>17.514285714285744</c:v>
                </c:pt>
                <c:pt idx="1227">
                  <c:v>17.528571428571428</c:v>
                </c:pt>
                <c:pt idx="1228">
                  <c:v>17.542857142857141</c:v>
                </c:pt>
                <c:pt idx="1229">
                  <c:v>17.557142857142836</c:v>
                </c:pt>
                <c:pt idx="1230">
                  <c:v>17.571428571428573</c:v>
                </c:pt>
                <c:pt idx="1231">
                  <c:v>17.585714285714243</c:v>
                </c:pt>
                <c:pt idx="1232">
                  <c:v>17.599999999999987</c:v>
                </c:pt>
                <c:pt idx="1233">
                  <c:v>17.614285714285753</c:v>
                </c:pt>
                <c:pt idx="1234">
                  <c:v>17.62857142857143</c:v>
                </c:pt>
                <c:pt idx="1235">
                  <c:v>17.642857142857164</c:v>
                </c:pt>
                <c:pt idx="1236">
                  <c:v>17.657142857142837</c:v>
                </c:pt>
                <c:pt idx="1237">
                  <c:v>17.671428571428571</c:v>
                </c:pt>
                <c:pt idx="1238">
                  <c:v>17.685714285714262</c:v>
                </c:pt>
                <c:pt idx="1239">
                  <c:v>17.7</c:v>
                </c:pt>
                <c:pt idx="1240">
                  <c:v>17.714285714285744</c:v>
                </c:pt>
                <c:pt idx="1241">
                  <c:v>17.728571428571428</c:v>
                </c:pt>
                <c:pt idx="1242">
                  <c:v>17.74285714285714</c:v>
                </c:pt>
                <c:pt idx="1243">
                  <c:v>17.757142857142831</c:v>
                </c:pt>
                <c:pt idx="1244">
                  <c:v>17.771428571428572</c:v>
                </c:pt>
                <c:pt idx="1245">
                  <c:v>17.785714285714242</c:v>
                </c:pt>
                <c:pt idx="1246">
                  <c:v>17.8</c:v>
                </c:pt>
                <c:pt idx="1247">
                  <c:v>17.814285714285749</c:v>
                </c:pt>
                <c:pt idx="1248">
                  <c:v>17.828571428571433</c:v>
                </c:pt>
                <c:pt idx="1249">
                  <c:v>17.842857142857145</c:v>
                </c:pt>
                <c:pt idx="1250">
                  <c:v>17.857142857142836</c:v>
                </c:pt>
                <c:pt idx="1251">
                  <c:v>17.871428571428574</c:v>
                </c:pt>
                <c:pt idx="1252">
                  <c:v>17.885714285714247</c:v>
                </c:pt>
                <c:pt idx="1253">
                  <c:v>17.899999999999999</c:v>
                </c:pt>
                <c:pt idx="1254">
                  <c:v>17.914285714285743</c:v>
                </c:pt>
                <c:pt idx="1255">
                  <c:v>17.928571428571427</c:v>
                </c:pt>
                <c:pt idx="1256">
                  <c:v>17.942857142857143</c:v>
                </c:pt>
                <c:pt idx="1257">
                  <c:v>17.957142857142824</c:v>
                </c:pt>
                <c:pt idx="1258">
                  <c:v>17.971428571428572</c:v>
                </c:pt>
                <c:pt idx="1259">
                  <c:v>17.985714285714238</c:v>
                </c:pt>
                <c:pt idx="1260">
                  <c:v>18</c:v>
                </c:pt>
                <c:pt idx="1261">
                  <c:v>18.014285714285744</c:v>
                </c:pt>
                <c:pt idx="1262">
                  <c:v>18.028571428571428</c:v>
                </c:pt>
                <c:pt idx="1263">
                  <c:v>18.042857142857141</c:v>
                </c:pt>
                <c:pt idx="1264">
                  <c:v>18.057142857142836</c:v>
                </c:pt>
                <c:pt idx="1265">
                  <c:v>18.071428571428573</c:v>
                </c:pt>
                <c:pt idx="1266">
                  <c:v>18.085714285714243</c:v>
                </c:pt>
                <c:pt idx="1267">
                  <c:v>18.099999999999987</c:v>
                </c:pt>
                <c:pt idx="1268">
                  <c:v>18.114285714285753</c:v>
                </c:pt>
                <c:pt idx="1269">
                  <c:v>18.12857142857143</c:v>
                </c:pt>
                <c:pt idx="1270">
                  <c:v>18.142857142857164</c:v>
                </c:pt>
                <c:pt idx="1271">
                  <c:v>18.157142857142837</c:v>
                </c:pt>
                <c:pt idx="1272">
                  <c:v>18.171428571428571</c:v>
                </c:pt>
                <c:pt idx="1273">
                  <c:v>18.185714285714262</c:v>
                </c:pt>
                <c:pt idx="1274">
                  <c:v>18.2</c:v>
                </c:pt>
                <c:pt idx="1275">
                  <c:v>18.214285714285744</c:v>
                </c:pt>
                <c:pt idx="1276">
                  <c:v>18.228571428571428</c:v>
                </c:pt>
                <c:pt idx="1277">
                  <c:v>18.24285714285714</c:v>
                </c:pt>
                <c:pt idx="1278">
                  <c:v>18.257142857142831</c:v>
                </c:pt>
                <c:pt idx="1279">
                  <c:v>18.271428571428572</c:v>
                </c:pt>
                <c:pt idx="1280">
                  <c:v>18.285714285714242</c:v>
                </c:pt>
                <c:pt idx="1281">
                  <c:v>18.3</c:v>
                </c:pt>
                <c:pt idx="1282">
                  <c:v>18.314285714285749</c:v>
                </c:pt>
                <c:pt idx="1283">
                  <c:v>18.328571428571433</c:v>
                </c:pt>
                <c:pt idx="1284">
                  <c:v>18.342857142857145</c:v>
                </c:pt>
                <c:pt idx="1285">
                  <c:v>18.357142857142836</c:v>
                </c:pt>
                <c:pt idx="1286">
                  <c:v>18.371428571428574</c:v>
                </c:pt>
                <c:pt idx="1287">
                  <c:v>18.385714285714247</c:v>
                </c:pt>
                <c:pt idx="1288">
                  <c:v>18.399999999999999</c:v>
                </c:pt>
                <c:pt idx="1289">
                  <c:v>18.414285714285743</c:v>
                </c:pt>
                <c:pt idx="1290">
                  <c:v>18.428571428571427</c:v>
                </c:pt>
                <c:pt idx="1291">
                  <c:v>18.442857142857143</c:v>
                </c:pt>
                <c:pt idx="1292">
                  <c:v>18.457142857142824</c:v>
                </c:pt>
                <c:pt idx="1293">
                  <c:v>18.471428571428572</c:v>
                </c:pt>
                <c:pt idx="1294">
                  <c:v>18.485714285714238</c:v>
                </c:pt>
                <c:pt idx="1295">
                  <c:v>18.5</c:v>
                </c:pt>
                <c:pt idx="1296">
                  <c:v>18.514285714285744</c:v>
                </c:pt>
                <c:pt idx="1297">
                  <c:v>18.528571428571428</c:v>
                </c:pt>
                <c:pt idx="1298">
                  <c:v>18.542857142857141</c:v>
                </c:pt>
                <c:pt idx="1299">
                  <c:v>18.557142857142836</c:v>
                </c:pt>
                <c:pt idx="1300">
                  <c:v>18.571428571428573</c:v>
                </c:pt>
                <c:pt idx="1301">
                  <c:v>18.585714285714243</c:v>
                </c:pt>
                <c:pt idx="1302">
                  <c:v>18.599999999999987</c:v>
                </c:pt>
                <c:pt idx="1303">
                  <c:v>18.614285714285753</c:v>
                </c:pt>
                <c:pt idx="1304">
                  <c:v>18.62857142857143</c:v>
                </c:pt>
                <c:pt idx="1305">
                  <c:v>18.642857142857164</c:v>
                </c:pt>
                <c:pt idx="1306">
                  <c:v>18.657142857142837</c:v>
                </c:pt>
                <c:pt idx="1307">
                  <c:v>18.671428571428571</c:v>
                </c:pt>
                <c:pt idx="1308">
                  <c:v>18.685714285714262</c:v>
                </c:pt>
                <c:pt idx="1309">
                  <c:v>18.7</c:v>
                </c:pt>
                <c:pt idx="1310">
                  <c:v>18.714285714285744</c:v>
                </c:pt>
                <c:pt idx="1311">
                  <c:v>18.728571428571428</c:v>
                </c:pt>
                <c:pt idx="1312">
                  <c:v>18.74285714285714</c:v>
                </c:pt>
                <c:pt idx="1313">
                  <c:v>18.757142857142831</c:v>
                </c:pt>
                <c:pt idx="1314">
                  <c:v>18.771428571428572</c:v>
                </c:pt>
                <c:pt idx="1315">
                  <c:v>18.785714285714242</c:v>
                </c:pt>
                <c:pt idx="1316">
                  <c:v>18.8</c:v>
                </c:pt>
                <c:pt idx="1317">
                  <c:v>18.814285714285749</c:v>
                </c:pt>
                <c:pt idx="1318">
                  <c:v>18.828571428571433</c:v>
                </c:pt>
                <c:pt idx="1319">
                  <c:v>18.842857142857145</c:v>
                </c:pt>
                <c:pt idx="1320">
                  <c:v>18.857142857142836</c:v>
                </c:pt>
                <c:pt idx="1321">
                  <c:v>18.871428571428574</c:v>
                </c:pt>
                <c:pt idx="1322">
                  <c:v>18.885714285714247</c:v>
                </c:pt>
                <c:pt idx="1323">
                  <c:v>18.899999999999999</c:v>
                </c:pt>
                <c:pt idx="1324">
                  <c:v>18.914285714285743</c:v>
                </c:pt>
                <c:pt idx="1325">
                  <c:v>18.928571428571427</c:v>
                </c:pt>
                <c:pt idx="1326">
                  <c:v>18.942857142857143</c:v>
                </c:pt>
                <c:pt idx="1327">
                  <c:v>18.957142857142824</c:v>
                </c:pt>
                <c:pt idx="1328">
                  <c:v>18.971428571428572</c:v>
                </c:pt>
                <c:pt idx="1329">
                  <c:v>18.985714285714238</c:v>
                </c:pt>
                <c:pt idx="1330">
                  <c:v>19</c:v>
                </c:pt>
                <c:pt idx="1331">
                  <c:v>19.014285714285744</c:v>
                </c:pt>
                <c:pt idx="1332">
                  <c:v>19.028571428571428</c:v>
                </c:pt>
                <c:pt idx="1333">
                  <c:v>19.042857142857141</c:v>
                </c:pt>
                <c:pt idx="1334">
                  <c:v>19.057142857142836</c:v>
                </c:pt>
                <c:pt idx="1335">
                  <c:v>19.071428571428573</c:v>
                </c:pt>
                <c:pt idx="1336">
                  <c:v>19.085714285714243</c:v>
                </c:pt>
                <c:pt idx="1337">
                  <c:v>19.099999999999987</c:v>
                </c:pt>
                <c:pt idx="1338">
                  <c:v>19.114285714285753</c:v>
                </c:pt>
                <c:pt idx="1339">
                  <c:v>19.12857142857143</c:v>
                </c:pt>
                <c:pt idx="1340">
                  <c:v>19.142857142857164</c:v>
                </c:pt>
                <c:pt idx="1341">
                  <c:v>19.157142857142837</c:v>
                </c:pt>
                <c:pt idx="1342">
                  <c:v>19.171428571428571</c:v>
                </c:pt>
                <c:pt idx="1343">
                  <c:v>19.185714285714262</c:v>
                </c:pt>
                <c:pt idx="1344">
                  <c:v>19.2</c:v>
                </c:pt>
                <c:pt idx="1345">
                  <c:v>19.214285714285744</c:v>
                </c:pt>
                <c:pt idx="1346">
                  <c:v>19.228571428571428</c:v>
                </c:pt>
                <c:pt idx="1347">
                  <c:v>19.24285714285714</c:v>
                </c:pt>
                <c:pt idx="1348">
                  <c:v>19.257142857142831</c:v>
                </c:pt>
                <c:pt idx="1349">
                  <c:v>19.271428571428572</c:v>
                </c:pt>
                <c:pt idx="1350">
                  <c:v>19.285714285714242</c:v>
                </c:pt>
                <c:pt idx="1351">
                  <c:v>19.3</c:v>
                </c:pt>
                <c:pt idx="1352">
                  <c:v>19.314285714285749</c:v>
                </c:pt>
                <c:pt idx="1353">
                  <c:v>19.328571428571433</c:v>
                </c:pt>
                <c:pt idx="1354">
                  <c:v>19.342857142857145</c:v>
                </c:pt>
                <c:pt idx="1355">
                  <c:v>19.357142857142836</c:v>
                </c:pt>
                <c:pt idx="1356">
                  <c:v>19.371428571428574</c:v>
                </c:pt>
                <c:pt idx="1357">
                  <c:v>19.385714285714247</c:v>
                </c:pt>
                <c:pt idx="1358">
                  <c:v>19.399999999999999</c:v>
                </c:pt>
                <c:pt idx="1359">
                  <c:v>19.414285714285743</c:v>
                </c:pt>
                <c:pt idx="1360">
                  <c:v>19.428571428571427</c:v>
                </c:pt>
                <c:pt idx="1361">
                  <c:v>19.442857142857143</c:v>
                </c:pt>
                <c:pt idx="1362">
                  <c:v>19.457142857142824</c:v>
                </c:pt>
                <c:pt idx="1363">
                  <c:v>19.471428571428572</c:v>
                </c:pt>
                <c:pt idx="1364">
                  <c:v>19.485714285714238</c:v>
                </c:pt>
                <c:pt idx="1365">
                  <c:v>19.5</c:v>
                </c:pt>
                <c:pt idx="1366">
                  <c:v>19.514285714285744</c:v>
                </c:pt>
                <c:pt idx="1367">
                  <c:v>19.528571428571428</c:v>
                </c:pt>
                <c:pt idx="1368">
                  <c:v>19.542857142857141</c:v>
                </c:pt>
                <c:pt idx="1369">
                  <c:v>19.557142857142836</c:v>
                </c:pt>
                <c:pt idx="1370">
                  <c:v>19.571428571428573</c:v>
                </c:pt>
                <c:pt idx="1371">
                  <c:v>19.585714285714243</c:v>
                </c:pt>
                <c:pt idx="1372">
                  <c:v>19.599999999999987</c:v>
                </c:pt>
                <c:pt idx="1373">
                  <c:v>19.614285714285753</c:v>
                </c:pt>
                <c:pt idx="1374">
                  <c:v>19.62857142857143</c:v>
                </c:pt>
                <c:pt idx="1375">
                  <c:v>19.642857142857164</c:v>
                </c:pt>
                <c:pt idx="1376">
                  <c:v>19.657142857142837</c:v>
                </c:pt>
                <c:pt idx="1377">
                  <c:v>19.671428571428571</c:v>
                </c:pt>
                <c:pt idx="1378">
                  <c:v>19.685714285714262</c:v>
                </c:pt>
                <c:pt idx="1379">
                  <c:v>19.7</c:v>
                </c:pt>
              </c:numCache>
            </c:numRef>
          </c:xVal>
          <c:yVal>
            <c:numRef>
              <c:f>A30FSV!$Q$1961:$Q$3340</c:f>
              <c:numCache>
                <c:formatCode>General</c:formatCode>
                <c:ptCount val="138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12.40469941257343</c:v>
                </c:pt>
                <c:pt idx="4">
                  <c:v>10.411087006981274</c:v>
                </c:pt>
                <c:pt idx="5">
                  <c:v>9.5250370489403231</c:v>
                </c:pt>
                <c:pt idx="6">
                  <c:v>9.3035245594300768</c:v>
                </c:pt>
                <c:pt idx="7">
                  <c:v>9.5250370489403231</c:v>
                </c:pt>
                <c:pt idx="8">
                  <c:v>9.5250370489403231</c:v>
                </c:pt>
                <c:pt idx="9">
                  <c:v>9.3035245594300768</c:v>
                </c:pt>
                <c:pt idx="10">
                  <c:v>9.3035245594300768</c:v>
                </c:pt>
                <c:pt idx="11">
                  <c:v>9.0820120699198323</c:v>
                </c:pt>
                <c:pt idx="12">
                  <c:v>9.0820120699198323</c:v>
                </c:pt>
                <c:pt idx="13">
                  <c:v>8.8604995804096127</c:v>
                </c:pt>
                <c:pt idx="14">
                  <c:v>9.0820120699198323</c:v>
                </c:pt>
                <c:pt idx="15">
                  <c:v>9.5250370489403231</c:v>
                </c:pt>
                <c:pt idx="16">
                  <c:v>9.5250370489403231</c:v>
                </c:pt>
                <c:pt idx="17">
                  <c:v>9.7465495384505516</c:v>
                </c:pt>
                <c:pt idx="18">
                  <c:v>9.7465495384505516</c:v>
                </c:pt>
                <c:pt idx="19">
                  <c:v>10.189574517471046</c:v>
                </c:pt>
                <c:pt idx="20">
                  <c:v>9.9680620279607908</c:v>
                </c:pt>
                <c:pt idx="21">
                  <c:v>10.189574517471046</c:v>
                </c:pt>
                <c:pt idx="22">
                  <c:v>9.9680620279607908</c:v>
                </c:pt>
                <c:pt idx="23">
                  <c:v>9.9680620279607908</c:v>
                </c:pt>
                <c:pt idx="24">
                  <c:v>9.7465495384505516</c:v>
                </c:pt>
                <c:pt idx="25">
                  <c:v>9.9680620279607908</c:v>
                </c:pt>
                <c:pt idx="26">
                  <c:v>10.189574517471046</c:v>
                </c:pt>
                <c:pt idx="27">
                  <c:v>9.9680620279607908</c:v>
                </c:pt>
                <c:pt idx="28">
                  <c:v>9.7465495384505516</c:v>
                </c:pt>
                <c:pt idx="29">
                  <c:v>9.7465495384505516</c:v>
                </c:pt>
                <c:pt idx="30">
                  <c:v>10.189574517471046</c:v>
                </c:pt>
                <c:pt idx="31">
                  <c:v>10.411087006981274</c:v>
                </c:pt>
                <c:pt idx="32">
                  <c:v>9.7465495384505516</c:v>
                </c:pt>
                <c:pt idx="33">
                  <c:v>10.411087006981274</c:v>
                </c:pt>
                <c:pt idx="34">
                  <c:v>11.740161944042695</c:v>
                </c:pt>
                <c:pt idx="35">
                  <c:v>11.075624475512003</c:v>
                </c:pt>
                <c:pt idx="36">
                  <c:v>12.847724391593909</c:v>
                </c:pt>
                <c:pt idx="37">
                  <c:v>10.411087006981274</c:v>
                </c:pt>
                <c:pt idx="38">
                  <c:v>11.518649454532468</c:v>
                </c:pt>
                <c:pt idx="39">
                  <c:v>13.955286839145138</c:v>
                </c:pt>
                <c:pt idx="40">
                  <c:v>13.512261860124632</c:v>
                </c:pt>
                <c:pt idx="41">
                  <c:v>16.834949202778226</c:v>
                </c:pt>
                <c:pt idx="42">
                  <c:v>15.948899244737262</c:v>
                </c:pt>
                <c:pt idx="43">
                  <c:v>16.391924223757744</c:v>
                </c:pt>
                <c:pt idx="44">
                  <c:v>15.505874265716789</c:v>
                </c:pt>
                <c:pt idx="45">
                  <c:v>19.493099076901057</c:v>
                </c:pt>
                <c:pt idx="46">
                  <c:v>18.607049118860143</c:v>
                </c:pt>
                <c:pt idx="47">
                  <c:v>16.170411734247505</c:v>
                </c:pt>
                <c:pt idx="48">
                  <c:v>18.607049118860143</c:v>
                </c:pt>
                <c:pt idx="49">
                  <c:v>15.948899244737262</c:v>
                </c:pt>
                <c:pt idx="50">
                  <c:v>20.600661524452324</c:v>
                </c:pt>
                <c:pt idx="51">
                  <c:v>17.942511650329386</c:v>
                </c:pt>
                <c:pt idx="52">
                  <c:v>21.043686503472763</c:v>
                </c:pt>
                <c:pt idx="53">
                  <c:v>19.714611566411342</c:v>
                </c:pt>
                <c:pt idx="54">
                  <c:v>17.27797418179874</c:v>
                </c:pt>
                <c:pt idx="55">
                  <c:v>20.600661524452324</c:v>
                </c:pt>
                <c:pt idx="56">
                  <c:v>18.828561608370382</c:v>
                </c:pt>
                <c:pt idx="57">
                  <c:v>19.936124055921582</c:v>
                </c:pt>
                <c:pt idx="58">
                  <c:v>18.828561608370382</c:v>
                </c:pt>
                <c:pt idx="59">
                  <c:v>19.271586587390839</c:v>
                </c:pt>
                <c:pt idx="60">
                  <c:v>19.714611566411342</c:v>
                </c:pt>
                <c:pt idx="61">
                  <c:v>21.929736461513713</c:v>
                </c:pt>
                <c:pt idx="62">
                  <c:v>20.600661524452324</c:v>
                </c:pt>
                <c:pt idx="63">
                  <c:v>19.936124055921582</c:v>
                </c:pt>
                <c:pt idx="64">
                  <c:v>20.600661524452324</c:v>
                </c:pt>
                <c:pt idx="65">
                  <c:v>19.271586587390839</c:v>
                </c:pt>
                <c:pt idx="66">
                  <c:v>19.493099076901057</c:v>
                </c:pt>
                <c:pt idx="67">
                  <c:v>20.822174013962542</c:v>
                </c:pt>
                <c:pt idx="68">
                  <c:v>22.372761440534223</c:v>
                </c:pt>
                <c:pt idx="69">
                  <c:v>21.265198992982999</c:v>
                </c:pt>
                <c:pt idx="70">
                  <c:v>18.828561608370382</c:v>
                </c:pt>
                <c:pt idx="71">
                  <c:v>21.486711482493231</c:v>
                </c:pt>
                <c:pt idx="72">
                  <c:v>22.151248951023984</c:v>
                </c:pt>
                <c:pt idx="73">
                  <c:v>24.366373846126333</c:v>
                </c:pt>
                <c:pt idx="74">
                  <c:v>21.708223972003474</c:v>
                </c:pt>
                <c:pt idx="75">
                  <c:v>21.929736461513713</c:v>
                </c:pt>
                <c:pt idx="76">
                  <c:v>21.708223972003474</c:v>
                </c:pt>
                <c:pt idx="77">
                  <c:v>21.043686503472763</c:v>
                </c:pt>
                <c:pt idx="78">
                  <c:v>22.372761440534223</c:v>
                </c:pt>
                <c:pt idx="79">
                  <c:v>25.030911314657118</c:v>
                </c:pt>
                <c:pt idx="80">
                  <c:v>23.25881139857518</c:v>
                </c:pt>
                <c:pt idx="81">
                  <c:v>20.157636545431803</c:v>
                </c:pt>
                <c:pt idx="82">
                  <c:v>24.366373846126333</c:v>
                </c:pt>
                <c:pt idx="83">
                  <c:v>22.594273930044483</c:v>
                </c:pt>
                <c:pt idx="84">
                  <c:v>21.929736461513713</c:v>
                </c:pt>
                <c:pt idx="85">
                  <c:v>23.25881139857518</c:v>
                </c:pt>
                <c:pt idx="86">
                  <c:v>22.151248951023984</c:v>
                </c:pt>
                <c:pt idx="87">
                  <c:v>22.151248951023984</c:v>
                </c:pt>
                <c:pt idx="88">
                  <c:v>24.366373846126333</c:v>
                </c:pt>
                <c:pt idx="89">
                  <c:v>19.936124055921582</c:v>
                </c:pt>
                <c:pt idx="90">
                  <c:v>20.822174013962542</c:v>
                </c:pt>
                <c:pt idx="91">
                  <c:v>20.600661524452324</c:v>
                </c:pt>
                <c:pt idx="92">
                  <c:v>20.600661524452324</c:v>
                </c:pt>
                <c:pt idx="93">
                  <c:v>23.923348867105872</c:v>
                </c:pt>
                <c:pt idx="94">
                  <c:v>23.480323888085383</c:v>
                </c:pt>
                <c:pt idx="95">
                  <c:v>23.25881139857518</c:v>
                </c:pt>
                <c:pt idx="96">
                  <c:v>23.25881139857518</c:v>
                </c:pt>
                <c:pt idx="97">
                  <c:v>24.144861356616175</c:v>
                </c:pt>
                <c:pt idx="98">
                  <c:v>22.151248951023984</c:v>
                </c:pt>
                <c:pt idx="99">
                  <c:v>22.815786419554701</c:v>
                </c:pt>
                <c:pt idx="100">
                  <c:v>21.486711482493231</c:v>
                </c:pt>
                <c:pt idx="101">
                  <c:v>22.815786419554701</c:v>
                </c:pt>
                <c:pt idx="102">
                  <c:v>27.467548699269713</c:v>
                </c:pt>
                <c:pt idx="103">
                  <c:v>19.714611566411342</c:v>
                </c:pt>
                <c:pt idx="104">
                  <c:v>20.379149034942039</c:v>
                </c:pt>
                <c:pt idx="105">
                  <c:v>22.151248951023984</c:v>
                </c:pt>
                <c:pt idx="106">
                  <c:v>23.480323888085383</c:v>
                </c:pt>
                <c:pt idx="107">
                  <c:v>22.151248951023984</c:v>
                </c:pt>
                <c:pt idx="108">
                  <c:v>24.809398825146857</c:v>
                </c:pt>
                <c:pt idx="109">
                  <c:v>24.144861356616175</c:v>
                </c:pt>
                <c:pt idx="110">
                  <c:v>22.372761440534223</c:v>
                </c:pt>
                <c:pt idx="111">
                  <c:v>24.587886335636615</c:v>
                </c:pt>
                <c:pt idx="112">
                  <c:v>21.929736461513713</c:v>
                </c:pt>
                <c:pt idx="113">
                  <c:v>22.151248951023984</c:v>
                </c:pt>
                <c:pt idx="114">
                  <c:v>21.708223972003474</c:v>
                </c:pt>
                <c:pt idx="115">
                  <c:v>21.043686503472763</c:v>
                </c:pt>
                <c:pt idx="116">
                  <c:v>21.929736461513713</c:v>
                </c:pt>
                <c:pt idx="117">
                  <c:v>20.600661524452324</c:v>
                </c:pt>
                <c:pt idx="118">
                  <c:v>20.157636545431803</c:v>
                </c:pt>
                <c:pt idx="119">
                  <c:v>21.708223972003474</c:v>
                </c:pt>
                <c:pt idx="120">
                  <c:v>21.486711482493231</c:v>
                </c:pt>
                <c:pt idx="121">
                  <c:v>16.391924223757744</c:v>
                </c:pt>
                <c:pt idx="122">
                  <c:v>20.379149034942039</c:v>
                </c:pt>
                <c:pt idx="123">
                  <c:v>21.043686503472763</c:v>
                </c:pt>
                <c:pt idx="124">
                  <c:v>24.144861356616175</c:v>
                </c:pt>
                <c:pt idx="125">
                  <c:v>22.815786419554701</c:v>
                </c:pt>
                <c:pt idx="126">
                  <c:v>23.480323888085383</c:v>
                </c:pt>
                <c:pt idx="127">
                  <c:v>21.265198992982999</c:v>
                </c:pt>
                <c:pt idx="128">
                  <c:v>24.809398825146857</c:v>
                </c:pt>
                <c:pt idx="129">
                  <c:v>22.815786419554701</c:v>
                </c:pt>
                <c:pt idx="130">
                  <c:v>22.594273930044483</c:v>
                </c:pt>
                <c:pt idx="131">
                  <c:v>22.151248951023984</c:v>
                </c:pt>
                <c:pt idx="132">
                  <c:v>21.929736461513713</c:v>
                </c:pt>
                <c:pt idx="133">
                  <c:v>23.480323888085383</c:v>
                </c:pt>
                <c:pt idx="134">
                  <c:v>21.929736461513713</c:v>
                </c:pt>
                <c:pt idx="135">
                  <c:v>21.708223972003474</c:v>
                </c:pt>
                <c:pt idx="136">
                  <c:v>23.25881139857518</c:v>
                </c:pt>
                <c:pt idx="137">
                  <c:v>21.929736461513713</c:v>
                </c:pt>
                <c:pt idx="138">
                  <c:v>21.265198992982999</c:v>
                </c:pt>
                <c:pt idx="139">
                  <c:v>21.708223972003474</c:v>
                </c:pt>
                <c:pt idx="140">
                  <c:v>26.138473762208321</c:v>
                </c:pt>
                <c:pt idx="141">
                  <c:v>17.72099916081919</c:v>
                </c:pt>
                <c:pt idx="142">
                  <c:v>22.815786419554701</c:v>
                </c:pt>
                <c:pt idx="143">
                  <c:v>20.600661524452324</c:v>
                </c:pt>
                <c:pt idx="144">
                  <c:v>19.936124055921582</c:v>
                </c:pt>
                <c:pt idx="145">
                  <c:v>25.252423804167275</c:v>
                </c:pt>
                <c:pt idx="146">
                  <c:v>22.815786419554701</c:v>
                </c:pt>
                <c:pt idx="147">
                  <c:v>17.942511650329386</c:v>
                </c:pt>
                <c:pt idx="148">
                  <c:v>18.607049118860143</c:v>
                </c:pt>
                <c:pt idx="149">
                  <c:v>22.594273930044483</c:v>
                </c:pt>
                <c:pt idx="150">
                  <c:v>21.708223972003474</c:v>
                </c:pt>
                <c:pt idx="151">
                  <c:v>18.385536629349875</c:v>
                </c:pt>
                <c:pt idx="152">
                  <c:v>28.132086167800498</c:v>
                </c:pt>
                <c:pt idx="153">
                  <c:v>21.043686503472763</c:v>
                </c:pt>
                <c:pt idx="154">
                  <c:v>17.942511650329386</c:v>
                </c:pt>
                <c:pt idx="155">
                  <c:v>21.043686503472763</c:v>
                </c:pt>
                <c:pt idx="156">
                  <c:v>20.822174013962542</c:v>
                </c:pt>
                <c:pt idx="157">
                  <c:v>21.708223972003474</c:v>
                </c:pt>
                <c:pt idx="158">
                  <c:v>23.480323888085383</c:v>
                </c:pt>
                <c:pt idx="159">
                  <c:v>19.493099076901057</c:v>
                </c:pt>
                <c:pt idx="160">
                  <c:v>18.385536629349875</c:v>
                </c:pt>
                <c:pt idx="161">
                  <c:v>24.587886335636615</c:v>
                </c:pt>
                <c:pt idx="162">
                  <c:v>22.594273930044483</c:v>
                </c:pt>
                <c:pt idx="163">
                  <c:v>23.03729890906494</c:v>
                </c:pt>
                <c:pt idx="164">
                  <c:v>21.708223972003474</c:v>
                </c:pt>
                <c:pt idx="165">
                  <c:v>22.151248951023984</c:v>
                </c:pt>
                <c:pt idx="166">
                  <c:v>24.144861356616175</c:v>
                </c:pt>
                <c:pt idx="167">
                  <c:v>23.480323888085383</c:v>
                </c:pt>
                <c:pt idx="168">
                  <c:v>22.815786419554701</c:v>
                </c:pt>
                <c:pt idx="169">
                  <c:v>23.25881139857518</c:v>
                </c:pt>
                <c:pt idx="170">
                  <c:v>20.379149034942039</c:v>
                </c:pt>
                <c:pt idx="171">
                  <c:v>19.271586587390839</c:v>
                </c:pt>
                <c:pt idx="172">
                  <c:v>24.809398825146857</c:v>
                </c:pt>
                <c:pt idx="173">
                  <c:v>23.03729890906494</c:v>
                </c:pt>
                <c:pt idx="174">
                  <c:v>23.25881139857518</c:v>
                </c:pt>
                <c:pt idx="175">
                  <c:v>27.24603620975947</c:v>
                </c:pt>
                <c:pt idx="176">
                  <c:v>23.923348867105872</c:v>
                </c:pt>
                <c:pt idx="177">
                  <c:v>23.701836377595662</c:v>
                </c:pt>
                <c:pt idx="178">
                  <c:v>23.480323888085383</c:v>
                </c:pt>
                <c:pt idx="179">
                  <c:v>23.03729890906494</c:v>
                </c:pt>
                <c:pt idx="180">
                  <c:v>23.923348867105872</c:v>
                </c:pt>
                <c:pt idx="181">
                  <c:v>25.473936293677554</c:v>
                </c:pt>
                <c:pt idx="182">
                  <c:v>21.929736461513713</c:v>
                </c:pt>
                <c:pt idx="183">
                  <c:v>25.916961272698078</c:v>
                </c:pt>
                <c:pt idx="184">
                  <c:v>24.366373846126333</c:v>
                </c:pt>
                <c:pt idx="185">
                  <c:v>21.708223972003474</c:v>
                </c:pt>
                <c:pt idx="186">
                  <c:v>20.379149034942039</c:v>
                </c:pt>
                <c:pt idx="187">
                  <c:v>21.929736461513713</c:v>
                </c:pt>
                <c:pt idx="188">
                  <c:v>23.03729890906494</c:v>
                </c:pt>
                <c:pt idx="189">
                  <c:v>23.923348867105872</c:v>
                </c:pt>
                <c:pt idx="190">
                  <c:v>22.594273930044483</c:v>
                </c:pt>
                <c:pt idx="191">
                  <c:v>23.03729890906494</c:v>
                </c:pt>
                <c:pt idx="192">
                  <c:v>21.265198992982999</c:v>
                </c:pt>
                <c:pt idx="193">
                  <c:v>20.822174013962542</c:v>
                </c:pt>
                <c:pt idx="194">
                  <c:v>21.708223972003474</c:v>
                </c:pt>
                <c:pt idx="195">
                  <c:v>22.151248951023984</c:v>
                </c:pt>
                <c:pt idx="196">
                  <c:v>23.03729890906494</c:v>
                </c:pt>
                <c:pt idx="197">
                  <c:v>24.144861356616175</c:v>
                </c:pt>
                <c:pt idx="198">
                  <c:v>23.25881139857518</c:v>
                </c:pt>
                <c:pt idx="199">
                  <c:v>21.929736461513713</c:v>
                </c:pt>
                <c:pt idx="200">
                  <c:v>22.815786419554701</c:v>
                </c:pt>
                <c:pt idx="201">
                  <c:v>24.144861356616175</c:v>
                </c:pt>
                <c:pt idx="202">
                  <c:v>20.600661524452324</c:v>
                </c:pt>
                <c:pt idx="203">
                  <c:v>21.929736461513713</c:v>
                </c:pt>
                <c:pt idx="204">
                  <c:v>24.144861356616175</c:v>
                </c:pt>
                <c:pt idx="205">
                  <c:v>23.480323888085383</c:v>
                </c:pt>
                <c:pt idx="206">
                  <c:v>25.030911314657118</c:v>
                </c:pt>
                <c:pt idx="207">
                  <c:v>21.929736461513713</c:v>
                </c:pt>
                <c:pt idx="208">
                  <c:v>23.480323888085383</c:v>
                </c:pt>
                <c:pt idx="209">
                  <c:v>21.265198992982999</c:v>
                </c:pt>
                <c:pt idx="210">
                  <c:v>22.594273930044483</c:v>
                </c:pt>
                <c:pt idx="211">
                  <c:v>23.701836377595662</c:v>
                </c:pt>
                <c:pt idx="212">
                  <c:v>21.043686503472763</c:v>
                </c:pt>
                <c:pt idx="213">
                  <c:v>22.815786419554701</c:v>
                </c:pt>
                <c:pt idx="214">
                  <c:v>25.030911314657118</c:v>
                </c:pt>
                <c:pt idx="215">
                  <c:v>23.25881139857518</c:v>
                </c:pt>
                <c:pt idx="216">
                  <c:v>24.144861356616175</c:v>
                </c:pt>
                <c:pt idx="217">
                  <c:v>22.594273930044483</c:v>
                </c:pt>
                <c:pt idx="218">
                  <c:v>23.701836377595662</c:v>
                </c:pt>
                <c:pt idx="219">
                  <c:v>22.372761440534223</c:v>
                </c:pt>
                <c:pt idx="220">
                  <c:v>23.03729890906494</c:v>
                </c:pt>
                <c:pt idx="221">
                  <c:v>23.03729890906494</c:v>
                </c:pt>
                <c:pt idx="222">
                  <c:v>23.03729890906494</c:v>
                </c:pt>
                <c:pt idx="223">
                  <c:v>23.923348867105872</c:v>
                </c:pt>
                <c:pt idx="224">
                  <c:v>23.480323888085383</c:v>
                </c:pt>
                <c:pt idx="225">
                  <c:v>23.03729890906494</c:v>
                </c:pt>
                <c:pt idx="226">
                  <c:v>21.929736461513713</c:v>
                </c:pt>
                <c:pt idx="227">
                  <c:v>24.809398825146857</c:v>
                </c:pt>
                <c:pt idx="228">
                  <c:v>24.809398825146857</c:v>
                </c:pt>
                <c:pt idx="229">
                  <c:v>24.809398825146857</c:v>
                </c:pt>
                <c:pt idx="230">
                  <c:v>25.030911314657118</c:v>
                </c:pt>
                <c:pt idx="231">
                  <c:v>25.030911314657118</c:v>
                </c:pt>
                <c:pt idx="232">
                  <c:v>23.923348867105872</c:v>
                </c:pt>
                <c:pt idx="233">
                  <c:v>23.923348867105872</c:v>
                </c:pt>
                <c:pt idx="234">
                  <c:v>21.708223972003474</c:v>
                </c:pt>
                <c:pt idx="235">
                  <c:v>22.815786419554701</c:v>
                </c:pt>
                <c:pt idx="236">
                  <c:v>25.252423804167275</c:v>
                </c:pt>
                <c:pt idx="237">
                  <c:v>26.581498741228778</c:v>
                </c:pt>
                <c:pt idx="238">
                  <c:v>26.581498741228778</c:v>
                </c:pt>
                <c:pt idx="239">
                  <c:v>21.486711482493231</c:v>
                </c:pt>
                <c:pt idx="240">
                  <c:v>27.467548699269713</c:v>
                </c:pt>
                <c:pt idx="241">
                  <c:v>23.25881139857518</c:v>
                </c:pt>
                <c:pt idx="242">
                  <c:v>25.252423804167275</c:v>
                </c:pt>
                <c:pt idx="243">
                  <c:v>23.25881139857518</c:v>
                </c:pt>
                <c:pt idx="244">
                  <c:v>23.480323888085383</c:v>
                </c:pt>
                <c:pt idx="245">
                  <c:v>24.144861356616175</c:v>
                </c:pt>
                <c:pt idx="246">
                  <c:v>24.366373846126333</c:v>
                </c:pt>
                <c:pt idx="247">
                  <c:v>24.809398825146857</c:v>
                </c:pt>
                <c:pt idx="248">
                  <c:v>22.151248951023984</c:v>
                </c:pt>
                <c:pt idx="249">
                  <c:v>24.144861356616175</c:v>
                </c:pt>
                <c:pt idx="250">
                  <c:v>22.815786419554701</c:v>
                </c:pt>
                <c:pt idx="251">
                  <c:v>23.03729890906494</c:v>
                </c:pt>
                <c:pt idx="252">
                  <c:v>23.25881139857518</c:v>
                </c:pt>
                <c:pt idx="253">
                  <c:v>23.923348867105872</c:v>
                </c:pt>
                <c:pt idx="254">
                  <c:v>23.923348867105872</c:v>
                </c:pt>
                <c:pt idx="255">
                  <c:v>24.809398825146857</c:v>
                </c:pt>
                <c:pt idx="256">
                  <c:v>24.144861356616175</c:v>
                </c:pt>
                <c:pt idx="257">
                  <c:v>23.480323888085383</c:v>
                </c:pt>
                <c:pt idx="258">
                  <c:v>23.480323888085383</c:v>
                </c:pt>
                <c:pt idx="259">
                  <c:v>23.701836377595662</c:v>
                </c:pt>
                <c:pt idx="260">
                  <c:v>23.03729890906494</c:v>
                </c:pt>
                <c:pt idx="261">
                  <c:v>22.372761440534223</c:v>
                </c:pt>
                <c:pt idx="262">
                  <c:v>23.25881139857518</c:v>
                </c:pt>
                <c:pt idx="263">
                  <c:v>22.815786419554701</c:v>
                </c:pt>
                <c:pt idx="264">
                  <c:v>23.25881139857518</c:v>
                </c:pt>
                <c:pt idx="265">
                  <c:v>25.030911314657118</c:v>
                </c:pt>
                <c:pt idx="266">
                  <c:v>25.030911314657118</c:v>
                </c:pt>
                <c:pt idx="267">
                  <c:v>22.594273930044483</c:v>
                </c:pt>
                <c:pt idx="268">
                  <c:v>19.936124055921582</c:v>
                </c:pt>
                <c:pt idx="269">
                  <c:v>22.815786419554701</c:v>
                </c:pt>
                <c:pt idx="270">
                  <c:v>24.366373846126333</c:v>
                </c:pt>
                <c:pt idx="271">
                  <c:v>27.910573678290216</c:v>
                </c:pt>
                <c:pt idx="272">
                  <c:v>25.695448783187793</c:v>
                </c:pt>
                <c:pt idx="273">
                  <c:v>24.144861356616175</c:v>
                </c:pt>
                <c:pt idx="274">
                  <c:v>22.815786419554701</c:v>
                </c:pt>
                <c:pt idx="275">
                  <c:v>23.923348867105872</c:v>
                </c:pt>
                <c:pt idx="276">
                  <c:v>24.144861356616175</c:v>
                </c:pt>
                <c:pt idx="277">
                  <c:v>24.587886335636615</c:v>
                </c:pt>
                <c:pt idx="278">
                  <c:v>26.803011230738992</c:v>
                </c:pt>
                <c:pt idx="279">
                  <c:v>23.480323888085383</c:v>
                </c:pt>
                <c:pt idx="280">
                  <c:v>24.366373846126333</c:v>
                </c:pt>
                <c:pt idx="281">
                  <c:v>23.701836377595662</c:v>
                </c:pt>
                <c:pt idx="282">
                  <c:v>23.480323888085383</c:v>
                </c:pt>
                <c:pt idx="283">
                  <c:v>23.03729890906494</c:v>
                </c:pt>
                <c:pt idx="284">
                  <c:v>24.366373846126333</c:v>
                </c:pt>
                <c:pt idx="285">
                  <c:v>22.594273930044483</c:v>
                </c:pt>
                <c:pt idx="286">
                  <c:v>25.473936293677554</c:v>
                </c:pt>
                <c:pt idx="287">
                  <c:v>26.581498741228778</c:v>
                </c:pt>
                <c:pt idx="288">
                  <c:v>24.366373846126333</c:v>
                </c:pt>
                <c:pt idx="289">
                  <c:v>23.25881139857518</c:v>
                </c:pt>
                <c:pt idx="290">
                  <c:v>23.25881139857518</c:v>
                </c:pt>
                <c:pt idx="291">
                  <c:v>25.030911314657118</c:v>
                </c:pt>
                <c:pt idx="292">
                  <c:v>25.916961272698078</c:v>
                </c:pt>
                <c:pt idx="293">
                  <c:v>24.144861356616175</c:v>
                </c:pt>
                <c:pt idx="294">
                  <c:v>25.030911314657118</c:v>
                </c:pt>
                <c:pt idx="295">
                  <c:v>22.594273930044483</c:v>
                </c:pt>
                <c:pt idx="296">
                  <c:v>23.701836377595662</c:v>
                </c:pt>
                <c:pt idx="297">
                  <c:v>23.923348867105872</c:v>
                </c:pt>
                <c:pt idx="298">
                  <c:v>20.822174013962542</c:v>
                </c:pt>
                <c:pt idx="299">
                  <c:v>23.701836377595662</c:v>
                </c:pt>
                <c:pt idx="300">
                  <c:v>22.594273930044483</c:v>
                </c:pt>
                <c:pt idx="301">
                  <c:v>23.25881139857518</c:v>
                </c:pt>
                <c:pt idx="302">
                  <c:v>22.594273930044483</c:v>
                </c:pt>
                <c:pt idx="303">
                  <c:v>23.03729890906494</c:v>
                </c:pt>
                <c:pt idx="304">
                  <c:v>21.043686503472763</c:v>
                </c:pt>
                <c:pt idx="305">
                  <c:v>23.480323888085383</c:v>
                </c:pt>
                <c:pt idx="306">
                  <c:v>22.151248951023984</c:v>
                </c:pt>
                <c:pt idx="307">
                  <c:v>22.372761440534223</c:v>
                </c:pt>
                <c:pt idx="308">
                  <c:v>23.03729890906494</c:v>
                </c:pt>
                <c:pt idx="309">
                  <c:v>22.151248951023984</c:v>
                </c:pt>
                <c:pt idx="310">
                  <c:v>21.929736461513713</c:v>
                </c:pt>
                <c:pt idx="311">
                  <c:v>22.815786419554701</c:v>
                </c:pt>
                <c:pt idx="312">
                  <c:v>22.151248951023984</c:v>
                </c:pt>
                <c:pt idx="313">
                  <c:v>22.594273930044483</c:v>
                </c:pt>
                <c:pt idx="314">
                  <c:v>23.923348867105872</c:v>
                </c:pt>
                <c:pt idx="315">
                  <c:v>23.25881139857518</c:v>
                </c:pt>
                <c:pt idx="316">
                  <c:v>23.480323888085383</c:v>
                </c:pt>
                <c:pt idx="317">
                  <c:v>23.480323888085383</c:v>
                </c:pt>
                <c:pt idx="318">
                  <c:v>22.372761440534223</c:v>
                </c:pt>
                <c:pt idx="319">
                  <c:v>20.600661524452324</c:v>
                </c:pt>
                <c:pt idx="320">
                  <c:v>22.815786419554701</c:v>
                </c:pt>
                <c:pt idx="321">
                  <c:v>23.25881139857518</c:v>
                </c:pt>
                <c:pt idx="322">
                  <c:v>25.695448783187793</c:v>
                </c:pt>
                <c:pt idx="323">
                  <c:v>22.594273930044483</c:v>
                </c:pt>
                <c:pt idx="324">
                  <c:v>24.366373846126333</c:v>
                </c:pt>
                <c:pt idx="325">
                  <c:v>22.594273930044483</c:v>
                </c:pt>
                <c:pt idx="326">
                  <c:v>22.594273930044483</c:v>
                </c:pt>
                <c:pt idx="327">
                  <c:v>22.151248951023984</c:v>
                </c:pt>
                <c:pt idx="328">
                  <c:v>22.815786419554701</c:v>
                </c:pt>
                <c:pt idx="329">
                  <c:v>23.701836377595662</c:v>
                </c:pt>
                <c:pt idx="330">
                  <c:v>19.714611566411342</c:v>
                </c:pt>
                <c:pt idx="331">
                  <c:v>21.929736461513713</c:v>
                </c:pt>
                <c:pt idx="332">
                  <c:v>21.929736461513713</c:v>
                </c:pt>
                <c:pt idx="333">
                  <c:v>22.372761440534223</c:v>
                </c:pt>
                <c:pt idx="334">
                  <c:v>22.151248951023984</c:v>
                </c:pt>
                <c:pt idx="335">
                  <c:v>23.25881139857518</c:v>
                </c:pt>
                <c:pt idx="336">
                  <c:v>22.151248951023984</c:v>
                </c:pt>
                <c:pt idx="337">
                  <c:v>20.822174013962542</c:v>
                </c:pt>
                <c:pt idx="338">
                  <c:v>22.151248951023984</c:v>
                </c:pt>
                <c:pt idx="339">
                  <c:v>22.815786419554701</c:v>
                </c:pt>
                <c:pt idx="340">
                  <c:v>24.366373846126333</c:v>
                </c:pt>
                <c:pt idx="341">
                  <c:v>24.366373846126333</c:v>
                </c:pt>
                <c:pt idx="342">
                  <c:v>22.372761440534223</c:v>
                </c:pt>
                <c:pt idx="343">
                  <c:v>26.35998625171856</c:v>
                </c:pt>
                <c:pt idx="344">
                  <c:v>23.480323888085383</c:v>
                </c:pt>
                <c:pt idx="345">
                  <c:v>21.929736461513713</c:v>
                </c:pt>
                <c:pt idx="346">
                  <c:v>22.372761440534223</c:v>
                </c:pt>
                <c:pt idx="347">
                  <c:v>29.239648615351634</c:v>
                </c:pt>
                <c:pt idx="348">
                  <c:v>23.701836377595662</c:v>
                </c:pt>
                <c:pt idx="349">
                  <c:v>23.923348867105872</c:v>
                </c:pt>
                <c:pt idx="350">
                  <c:v>21.265198992982999</c:v>
                </c:pt>
                <c:pt idx="351">
                  <c:v>22.815786419554701</c:v>
                </c:pt>
                <c:pt idx="352">
                  <c:v>23.480323888085383</c:v>
                </c:pt>
                <c:pt idx="353">
                  <c:v>21.486711482493231</c:v>
                </c:pt>
                <c:pt idx="354">
                  <c:v>24.809398825146857</c:v>
                </c:pt>
                <c:pt idx="355">
                  <c:v>23.03729890906494</c:v>
                </c:pt>
                <c:pt idx="356">
                  <c:v>22.815786419554701</c:v>
                </c:pt>
                <c:pt idx="357">
                  <c:v>22.594273930044483</c:v>
                </c:pt>
                <c:pt idx="358">
                  <c:v>24.809398825146857</c:v>
                </c:pt>
                <c:pt idx="359">
                  <c:v>22.594273930044483</c:v>
                </c:pt>
                <c:pt idx="360">
                  <c:v>23.923348867105872</c:v>
                </c:pt>
                <c:pt idx="361">
                  <c:v>23.25881139857518</c:v>
                </c:pt>
                <c:pt idx="362">
                  <c:v>25.916961272698078</c:v>
                </c:pt>
                <c:pt idx="363">
                  <c:v>22.594273930044483</c:v>
                </c:pt>
                <c:pt idx="364">
                  <c:v>22.151248951023984</c:v>
                </c:pt>
                <c:pt idx="365">
                  <c:v>22.594273930044483</c:v>
                </c:pt>
                <c:pt idx="366">
                  <c:v>21.708223972003474</c:v>
                </c:pt>
                <c:pt idx="367">
                  <c:v>23.25881139857518</c:v>
                </c:pt>
                <c:pt idx="368">
                  <c:v>21.929736461513713</c:v>
                </c:pt>
                <c:pt idx="369">
                  <c:v>22.815786419554701</c:v>
                </c:pt>
                <c:pt idx="370">
                  <c:v>19.714611566411342</c:v>
                </c:pt>
                <c:pt idx="371">
                  <c:v>22.372761440534223</c:v>
                </c:pt>
                <c:pt idx="372">
                  <c:v>25.916961272698078</c:v>
                </c:pt>
                <c:pt idx="373">
                  <c:v>23.480323888085383</c:v>
                </c:pt>
                <c:pt idx="374">
                  <c:v>25.695448783187793</c:v>
                </c:pt>
                <c:pt idx="375">
                  <c:v>24.587886335636615</c:v>
                </c:pt>
                <c:pt idx="376">
                  <c:v>23.03729890906494</c:v>
                </c:pt>
                <c:pt idx="377">
                  <c:v>25.252423804167275</c:v>
                </c:pt>
                <c:pt idx="378">
                  <c:v>23.480323888085383</c:v>
                </c:pt>
                <c:pt idx="379">
                  <c:v>24.809398825146857</c:v>
                </c:pt>
                <c:pt idx="380">
                  <c:v>21.486711482493231</c:v>
                </c:pt>
                <c:pt idx="381">
                  <c:v>25.916961272698078</c:v>
                </c:pt>
                <c:pt idx="382">
                  <c:v>22.594273930044483</c:v>
                </c:pt>
                <c:pt idx="383">
                  <c:v>21.929736461513713</c:v>
                </c:pt>
                <c:pt idx="384">
                  <c:v>25.473936293677554</c:v>
                </c:pt>
                <c:pt idx="385">
                  <c:v>20.379149034942039</c:v>
                </c:pt>
                <c:pt idx="386">
                  <c:v>22.594273930044483</c:v>
                </c:pt>
                <c:pt idx="387">
                  <c:v>25.252423804167275</c:v>
                </c:pt>
                <c:pt idx="388">
                  <c:v>27.689061188779981</c:v>
                </c:pt>
                <c:pt idx="389">
                  <c:v>23.03729890906494</c:v>
                </c:pt>
                <c:pt idx="390">
                  <c:v>22.594273930044483</c:v>
                </c:pt>
                <c:pt idx="391">
                  <c:v>23.480323888085383</c:v>
                </c:pt>
                <c:pt idx="392">
                  <c:v>23.923348867105872</c:v>
                </c:pt>
                <c:pt idx="393">
                  <c:v>21.486711482493231</c:v>
                </c:pt>
                <c:pt idx="394">
                  <c:v>22.594273930044483</c:v>
                </c:pt>
                <c:pt idx="395">
                  <c:v>23.480323888085383</c:v>
                </c:pt>
                <c:pt idx="396">
                  <c:v>24.809398825146857</c:v>
                </c:pt>
                <c:pt idx="397">
                  <c:v>22.594273930044483</c:v>
                </c:pt>
                <c:pt idx="398">
                  <c:v>24.144861356616175</c:v>
                </c:pt>
                <c:pt idx="399">
                  <c:v>23.480323888085383</c:v>
                </c:pt>
                <c:pt idx="400">
                  <c:v>24.144861356616175</c:v>
                </c:pt>
                <c:pt idx="401">
                  <c:v>23.701836377595662</c:v>
                </c:pt>
                <c:pt idx="402">
                  <c:v>23.25881139857518</c:v>
                </c:pt>
                <c:pt idx="403">
                  <c:v>23.25881139857518</c:v>
                </c:pt>
                <c:pt idx="404">
                  <c:v>23.923348867105872</c:v>
                </c:pt>
                <c:pt idx="405">
                  <c:v>23.480323888085383</c:v>
                </c:pt>
                <c:pt idx="406">
                  <c:v>24.144861356616175</c:v>
                </c:pt>
                <c:pt idx="407">
                  <c:v>24.144861356616175</c:v>
                </c:pt>
                <c:pt idx="408">
                  <c:v>22.815786419554701</c:v>
                </c:pt>
                <c:pt idx="409">
                  <c:v>26.35998625171856</c:v>
                </c:pt>
                <c:pt idx="410">
                  <c:v>23.25881139857518</c:v>
                </c:pt>
                <c:pt idx="411">
                  <c:v>24.144861356616175</c:v>
                </c:pt>
                <c:pt idx="412">
                  <c:v>24.809398825146857</c:v>
                </c:pt>
                <c:pt idx="413">
                  <c:v>25.030911314657118</c:v>
                </c:pt>
                <c:pt idx="414">
                  <c:v>24.144861356616175</c:v>
                </c:pt>
                <c:pt idx="415">
                  <c:v>24.809398825146857</c:v>
                </c:pt>
                <c:pt idx="416">
                  <c:v>30.347211062902851</c:v>
                </c:pt>
                <c:pt idx="417">
                  <c:v>22.815786419554701</c:v>
                </c:pt>
                <c:pt idx="418">
                  <c:v>24.366373846126333</c:v>
                </c:pt>
                <c:pt idx="419">
                  <c:v>26.803011230738992</c:v>
                </c:pt>
                <c:pt idx="420">
                  <c:v>27.24603620975947</c:v>
                </c:pt>
                <c:pt idx="421">
                  <c:v>22.815786419554701</c:v>
                </c:pt>
                <c:pt idx="422">
                  <c:v>24.366373846126333</c:v>
                </c:pt>
                <c:pt idx="423">
                  <c:v>24.144861356616175</c:v>
                </c:pt>
                <c:pt idx="424">
                  <c:v>24.366373846126333</c:v>
                </c:pt>
                <c:pt idx="425">
                  <c:v>23.701836377595662</c:v>
                </c:pt>
                <c:pt idx="426">
                  <c:v>21.265198992982999</c:v>
                </c:pt>
                <c:pt idx="427">
                  <c:v>21.929736461513713</c:v>
                </c:pt>
                <c:pt idx="428">
                  <c:v>23.03729890906494</c:v>
                </c:pt>
                <c:pt idx="429">
                  <c:v>25.695448783187793</c:v>
                </c:pt>
                <c:pt idx="430">
                  <c:v>28.132086167800498</c:v>
                </c:pt>
                <c:pt idx="431">
                  <c:v>23.03729890906494</c:v>
                </c:pt>
                <c:pt idx="432">
                  <c:v>24.366373846126333</c:v>
                </c:pt>
                <c:pt idx="433">
                  <c:v>23.03729890906494</c:v>
                </c:pt>
                <c:pt idx="434">
                  <c:v>23.923348867105872</c:v>
                </c:pt>
                <c:pt idx="435">
                  <c:v>23.25881139857518</c:v>
                </c:pt>
                <c:pt idx="436">
                  <c:v>23.03729890906494</c:v>
                </c:pt>
                <c:pt idx="437">
                  <c:v>23.25881139857518</c:v>
                </c:pt>
                <c:pt idx="438">
                  <c:v>24.366373846126333</c:v>
                </c:pt>
                <c:pt idx="439">
                  <c:v>23.923348867105872</c:v>
                </c:pt>
                <c:pt idx="440">
                  <c:v>23.923348867105872</c:v>
                </c:pt>
                <c:pt idx="441">
                  <c:v>23.701836377595662</c:v>
                </c:pt>
                <c:pt idx="442">
                  <c:v>23.480323888085383</c:v>
                </c:pt>
                <c:pt idx="443">
                  <c:v>22.372761440534223</c:v>
                </c:pt>
                <c:pt idx="444">
                  <c:v>24.809398825146857</c:v>
                </c:pt>
                <c:pt idx="445">
                  <c:v>24.144861356616175</c:v>
                </c:pt>
                <c:pt idx="446">
                  <c:v>25.916961272698078</c:v>
                </c:pt>
                <c:pt idx="447">
                  <c:v>22.815786419554701</c:v>
                </c:pt>
                <c:pt idx="448">
                  <c:v>23.480323888085383</c:v>
                </c:pt>
                <c:pt idx="449">
                  <c:v>23.923348867105872</c:v>
                </c:pt>
                <c:pt idx="450">
                  <c:v>23.923348867105872</c:v>
                </c:pt>
                <c:pt idx="451">
                  <c:v>23.701836377595662</c:v>
                </c:pt>
                <c:pt idx="452">
                  <c:v>22.594273930044483</c:v>
                </c:pt>
                <c:pt idx="453">
                  <c:v>19.714611566411342</c:v>
                </c:pt>
                <c:pt idx="454">
                  <c:v>25.916961272698078</c:v>
                </c:pt>
                <c:pt idx="455">
                  <c:v>24.809398825146857</c:v>
                </c:pt>
                <c:pt idx="456">
                  <c:v>25.030911314657118</c:v>
                </c:pt>
                <c:pt idx="457">
                  <c:v>23.480323888085383</c:v>
                </c:pt>
                <c:pt idx="458">
                  <c:v>24.809398825146857</c:v>
                </c:pt>
                <c:pt idx="459">
                  <c:v>21.486711482493231</c:v>
                </c:pt>
                <c:pt idx="460">
                  <c:v>24.587886335636615</c:v>
                </c:pt>
                <c:pt idx="461">
                  <c:v>23.923348867105872</c:v>
                </c:pt>
                <c:pt idx="462">
                  <c:v>23.923348867105872</c:v>
                </c:pt>
                <c:pt idx="463">
                  <c:v>19.050074097880643</c:v>
                </c:pt>
                <c:pt idx="464">
                  <c:v>24.587886335636615</c:v>
                </c:pt>
                <c:pt idx="465">
                  <c:v>24.366373846126333</c:v>
                </c:pt>
                <c:pt idx="466">
                  <c:v>25.030911314657118</c:v>
                </c:pt>
                <c:pt idx="467">
                  <c:v>24.366373846126333</c:v>
                </c:pt>
                <c:pt idx="468">
                  <c:v>23.923348867105872</c:v>
                </c:pt>
                <c:pt idx="469">
                  <c:v>25.030911314657118</c:v>
                </c:pt>
                <c:pt idx="470">
                  <c:v>26.35998625171856</c:v>
                </c:pt>
                <c:pt idx="471">
                  <c:v>24.587886335636615</c:v>
                </c:pt>
                <c:pt idx="472">
                  <c:v>25.473936293677554</c:v>
                </c:pt>
                <c:pt idx="473">
                  <c:v>19.714611566411342</c:v>
                </c:pt>
                <c:pt idx="474">
                  <c:v>20.822174013962542</c:v>
                </c:pt>
                <c:pt idx="475">
                  <c:v>28.575111146820927</c:v>
                </c:pt>
                <c:pt idx="476">
                  <c:v>24.809398825146857</c:v>
                </c:pt>
                <c:pt idx="477">
                  <c:v>26.138473762208321</c:v>
                </c:pt>
                <c:pt idx="478">
                  <c:v>22.151248951023984</c:v>
                </c:pt>
                <c:pt idx="479">
                  <c:v>23.923348867105872</c:v>
                </c:pt>
                <c:pt idx="480">
                  <c:v>23.03729890906494</c:v>
                </c:pt>
                <c:pt idx="481">
                  <c:v>21.486711482493231</c:v>
                </c:pt>
                <c:pt idx="482">
                  <c:v>23.03729890906494</c:v>
                </c:pt>
                <c:pt idx="483">
                  <c:v>21.043686503472763</c:v>
                </c:pt>
                <c:pt idx="484">
                  <c:v>25.916961272698078</c:v>
                </c:pt>
                <c:pt idx="485">
                  <c:v>28.132086167800498</c:v>
                </c:pt>
                <c:pt idx="486">
                  <c:v>23.480323888085383</c:v>
                </c:pt>
                <c:pt idx="487">
                  <c:v>22.594273930044483</c:v>
                </c:pt>
                <c:pt idx="488">
                  <c:v>24.809398825146857</c:v>
                </c:pt>
                <c:pt idx="489">
                  <c:v>21.486711482493231</c:v>
                </c:pt>
                <c:pt idx="490">
                  <c:v>24.144861356616175</c:v>
                </c:pt>
                <c:pt idx="491">
                  <c:v>26.138473762208321</c:v>
                </c:pt>
                <c:pt idx="492">
                  <c:v>24.809398825146857</c:v>
                </c:pt>
                <c:pt idx="493">
                  <c:v>23.923348867105872</c:v>
                </c:pt>
                <c:pt idx="494">
                  <c:v>20.157636545431803</c:v>
                </c:pt>
                <c:pt idx="495">
                  <c:v>23.701836377595662</c:v>
                </c:pt>
                <c:pt idx="496">
                  <c:v>23.923348867105872</c:v>
                </c:pt>
                <c:pt idx="497">
                  <c:v>24.144861356616175</c:v>
                </c:pt>
                <c:pt idx="498">
                  <c:v>23.03729890906494</c:v>
                </c:pt>
                <c:pt idx="499">
                  <c:v>24.366373846126333</c:v>
                </c:pt>
                <c:pt idx="500">
                  <c:v>23.480323888085383</c:v>
                </c:pt>
                <c:pt idx="501">
                  <c:v>24.587886335636615</c:v>
                </c:pt>
                <c:pt idx="502">
                  <c:v>23.03729890906494</c:v>
                </c:pt>
                <c:pt idx="503">
                  <c:v>24.144861356616175</c:v>
                </c:pt>
                <c:pt idx="504">
                  <c:v>28.132086167800498</c:v>
                </c:pt>
                <c:pt idx="505">
                  <c:v>23.480323888085383</c:v>
                </c:pt>
                <c:pt idx="506">
                  <c:v>24.144861356616175</c:v>
                </c:pt>
                <c:pt idx="507">
                  <c:v>23.701836377595662</c:v>
                </c:pt>
                <c:pt idx="508">
                  <c:v>23.701836377595662</c:v>
                </c:pt>
                <c:pt idx="509">
                  <c:v>23.25881139857518</c:v>
                </c:pt>
                <c:pt idx="510">
                  <c:v>23.25881139857518</c:v>
                </c:pt>
                <c:pt idx="511">
                  <c:v>23.03729890906494</c:v>
                </c:pt>
                <c:pt idx="512">
                  <c:v>23.25881139857518</c:v>
                </c:pt>
                <c:pt idx="513">
                  <c:v>23.701836377595662</c:v>
                </c:pt>
                <c:pt idx="514">
                  <c:v>22.151248951023984</c:v>
                </c:pt>
                <c:pt idx="515">
                  <c:v>21.486711482493231</c:v>
                </c:pt>
                <c:pt idx="516">
                  <c:v>27.024523720249263</c:v>
                </c:pt>
                <c:pt idx="517">
                  <c:v>22.151248951023984</c:v>
                </c:pt>
                <c:pt idx="518">
                  <c:v>22.815786419554701</c:v>
                </c:pt>
                <c:pt idx="519">
                  <c:v>24.144861356616175</c:v>
                </c:pt>
                <c:pt idx="520">
                  <c:v>23.923348867105872</c:v>
                </c:pt>
                <c:pt idx="521">
                  <c:v>24.366373846126333</c:v>
                </c:pt>
                <c:pt idx="522">
                  <c:v>24.144861356616175</c:v>
                </c:pt>
                <c:pt idx="523">
                  <c:v>26.35998625171856</c:v>
                </c:pt>
                <c:pt idx="524">
                  <c:v>22.815786419554701</c:v>
                </c:pt>
                <c:pt idx="525">
                  <c:v>23.480323888085383</c:v>
                </c:pt>
                <c:pt idx="526">
                  <c:v>23.701836377595662</c:v>
                </c:pt>
                <c:pt idx="527">
                  <c:v>23.03729890906494</c:v>
                </c:pt>
                <c:pt idx="528">
                  <c:v>23.923348867105872</c:v>
                </c:pt>
                <c:pt idx="529">
                  <c:v>27.467548699269713</c:v>
                </c:pt>
                <c:pt idx="530">
                  <c:v>24.809398825146857</c:v>
                </c:pt>
                <c:pt idx="531">
                  <c:v>23.923348867105872</c:v>
                </c:pt>
                <c:pt idx="532">
                  <c:v>23.25881139857518</c:v>
                </c:pt>
                <c:pt idx="533">
                  <c:v>23.923348867105872</c:v>
                </c:pt>
                <c:pt idx="534">
                  <c:v>24.809398825146857</c:v>
                </c:pt>
                <c:pt idx="535">
                  <c:v>23.25881139857518</c:v>
                </c:pt>
                <c:pt idx="536">
                  <c:v>26.35998625171856</c:v>
                </c:pt>
                <c:pt idx="537">
                  <c:v>24.587886335636615</c:v>
                </c:pt>
                <c:pt idx="538">
                  <c:v>23.923348867105872</c:v>
                </c:pt>
                <c:pt idx="539">
                  <c:v>24.809398825146857</c:v>
                </c:pt>
                <c:pt idx="540">
                  <c:v>23.25881139857518</c:v>
                </c:pt>
                <c:pt idx="541">
                  <c:v>23.480323888085383</c:v>
                </c:pt>
                <c:pt idx="542">
                  <c:v>24.366373846126333</c:v>
                </c:pt>
                <c:pt idx="543">
                  <c:v>21.929736461513713</c:v>
                </c:pt>
                <c:pt idx="544">
                  <c:v>24.366373846126333</c:v>
                </c:pt>
                <c:pt idx="545">
                  <c:v>17.056461692288501</c:v>
                </c:pt>
                <c:pt idx="546">
                  <c:v>24.366373846126333</c:v>
                </c:pt>
                <c:pt idx="547">
                  <c:v>21.486711482493231</c:v>
                </c:pt>
                <c:pt idx="548">
                  <c:v>28.132086167800498</c:v>
                </c:pt>
                <c:pt idx="549">
                  <c:v>23.03729890906494</c:v>
                </c:pt>
                <c:pt idx="550">
                  <c:v>21.043686503472763</c:v>
                </c:pt>
                <c:pt idx="551">
                  <c:v>23.25881139857518</c:v>
                </c:pt>
                <c:pt idx="552">
                  <c:v>25.695448783187793</c:v>
                </c:pt>
                <c:pt idx="553">
                  <c:v>23.480323888085383</c:v>
                </c:pt>
                <c:pt idx="554">
                  <c:v>23.25881139857518</c:v>
                </c:pt>
                <c:pt idx="555">
                  <c:v>23.701836377595662</c:v>
                </c:pt>
                <c:pt idx="556">
                  <c:v>24.144861356616175</c:v>
                </c:pt>
                <c:pt idx="557">
                  <c:v>23.25881139857518</c:v>
                </c:pt>
                <c:pt idx="558">
                  <c:v>23.923348867105872</c:v>
                </c:pt>
                <c:pt idx="559">
                  <c:v>23.480323888085383</c:v>
                </c:pt>
                <c:pt idx="560">
                  <c:v>23.701836377595662</c:v>
                </c:pt>
                <c:pt idx="561">
                  <c:v>23.480323888085383</c:v>
                </c:pt>
                <c:pt idx="562">
                  <c:v>25.030911314657118</c:v>
                </c:pt>
                <c:pt idx="563">
                  <c:v>23.701836377595662</c:v>
                </c:pt>
                <c:pt idx="564">
                  <c:v>23.701836377595662</c:v>
                </c:pt>
                <c:pt idx="565">
                  <c:v>23.701836377595662</c:v>
                </c:pt>
                <c:pt idx="566">
                  <c:v>24.809398825146857</c:v>
                </c:pt>
                <c:pt idx="567">
                  <c:v>24.587886335636615</c:v>
                </c:pt>
                <c:pt idx="568">
                  <c:v>22.372761440534223</c:v>
                </c:pt>
                <c:pt idx="569">
                  <c:v>27.024523720249263</c:v>
                </c:pt>
                <c:pt idx="570">
                  <c:v>25.030911314657118</c:v>
                </c:pt>
                <c:pt idx="571">
                  <c:v>25.030911314657118</c:v>
                </c:pt>
                <c:pt idx="572">
                  <c:v>23.701836377595662</c:v>
                </c:pt>
                <c:pt idx="573">
                  <c:v>23.03729890906494</c:v>
                </c:pt>
                <c:pt idx="574">
                  <c:v>24.366373846126333</c:v>
                </c:pt>
                <c:pt idx="575">
                  <c:v>23.480323888085383</c:v>
                </c:pt>
                <c:pt idx="576">
                  <c:v>22.815786419554701</c:v>
                </c:pt>
                <c:pt idx="577">
                  <c:v>23.480323888085383</c:v>
                </c:pt>
                <c:pt idx="578">
                  <c:v>22.815786419554701</c:v>
                </c:pt>
                <c:pt idx="579">
                  <c:v>23.25881139857518</c:v>
                </c:pt>
                <c:pt idx="580">
                  <c:v>22.594273930044483</c:v>
                </c:pt>
                <c:pt idx="581">
                  <c:v>23.923348867105872</c:v>
                </c:pt>
                <c:pt idx="582">
                  <c:v>24.366373846126333</c:v>
                </c:pt>
                <c:pt idx="583">
                  <c:v>23.480323888085383</c:v>
                </c:pt>
                <c:pt idx="584">
                  <c:v>24.144861356616175</c:v>
                </c:pt>
                <c:pt idx="585">
                  <c:v>23.480323888085383</c:v>
                </c:pt>
                <c:pt idx="586">
                  <c:v>22.372761440534223</c:v>
                </c:pt>
                <c:pt idx="587">
                  <c:v>19.714611566411342</c:v>
                </c:pt>
                <c:pt idx="588">
                  <c:v>23.25881139857518</c:v>
                </c:pt>
                <c:pt idx="589">
                  <c:v>18.385536629349875</c:v>
                </c:pt>
                <c:pt idx="590">
                  <c:v>23.701836377595662</c:v>
                </c:pt>
                <c:pt idx="591">
                  <c:v>23.480323888085383</c:v>
                </c:pt>
                <c:pt idx="592">
                  <c:v>23.25881139857518</c:v>
                </c:pt>
                <c:pt idx="593">
                  <c:v>23.03729890906494</c:v>
                </c:pt>
                <c:pt idx="594">
                  <c:v>23.923348867105872</c:v>
                </c:pt>
                <c:pt idx="595">
                  <c:v>22.594273930044483</c:v>
                </c:pt>
                <c:pt idx="596">
                  <c:v>25.695448783187793</c:v>
                </c:pt>
                <c:pt idx="597">
                  <c:v>24.144861356616175</c:v>
                </c:pt>
                <c:pt idx="598">
                  <c:v>22.151248951023984</c:v>
                </c:pt>
                <c:pt idx="599">
                  <c:v>22.815786419554701</c:v>
                </c:pt>
                <c:pt idx="600">
                  <c:v>23.03729890906494</c:v>
                </c:pt>
                <c:pt idx="601">
                  <c:v>23.480323888085383</c:v>
                </c:pt>
                <c:pt idx="602">
                  <c:v>23.480323888085383</c:v>
                </c:pt>
                <c:pt idx="603">
                  <c:v>25.473936293677554</c:v>
                </c:pt>
                <c:pt idx="604">
                  <c:v>23.923348867105872</c:v>
                </c:pt>
                <c:pt idx="605">
                  <c:v>22.815786419554701</c:v>
                </c:pt>
                <c:pt idx="606">
                  <c:v>23.03729890906494</c:v>
                </c:pt>
                <c:pt idx="607">
                  <c:v>22.815786419554701</c:v>
                </c:pt>
                <c:pt idx="608">
                  <c:v>22.372761440534223</c:v>
                </c:pt>
                <c:pt idx="609">
                  <c:v>22.151248951023984</c:v>
                </c:pt>
                <c:pt idx="610">
                  <c:v>23.480323888085383</c:v>
                </c:pt>
                <c:pt idx="611">
                  <c:v>21.929736461513713</c:v>
                </c:pt>
                <c:pt idx="612">
                  <c:v>24.809398825146857</c:v>
                </c:pt>
                <c:pt idx="613">
                  <c:v>21.708223972003474</c:v>
                </c:pt>
                <c:pt idx="614">
                  <c:v>25.252423804167275</c:v>
                </c:pt>
                <c:pt idx="615">
                  <c:v>21.486711482493231</c:v>
                </c:pt>
                <c:pt idx="616">
                  <c:v>25.030911314657118</c:v>
                </c:pt>
                <c:pt idx="617">
                  <c:v>27.910573678290216</c:v>
                </c:pt>
                <c:pt idx="618">
                  <c:v>24.587886335636615</c:v>
                </c:pt>
                <c:pt idx="619">
                  <c:v>25.030911314657118</c:v>
                </c:pt>
                <c:pt idx="620">
                  <c:v>23.480323888085383</c:v>
                </c:pt>
                <c:pt idx="621">
                  <c:v>24.809398825146857</c:v>
                </c:pt>
                <c:pt idx="622">
                  <c:v>23.25881139857518</c:v>
                </c:pt>
                <c:pt idx="623">
                  <c:v>25.252423804167275</c:v>
                </c:pt>
                <c:pt idx="624">
                  <c:v>24.144861356616175</c:v>
                </c:pt>
                <c:pt idx="625">
                  <c:v>19.493099076901057</c:v>
                </c:pt>
                <c:pt idx="626">
                  <c:v>23.25881139857518</c:v>
                </c:pt>
                <c:pt idx="627">
                  <c:v>21.929736461513713</c:v>
                </c:pt>
                <c:pt idx="628">
                  <c:v>23.923348867105872</c:v>
                </c:pt>
                <c:pt idx="629">
                  <c:v>25.695448783187793</c:v>
                </c:pt>
                <c:pt idx="630">
                  <c:v>22.594273930044483</c:v>
                </c:pt>
                <c:pt idx="631">
                  <c:v>24.809398825146857</c:v>
                </c:pt>
                <c:pt idx="632">
                  <c:v>25.695448783187793</c:v>
                </c:pt>
                <c:pt idx="633">
                  <c:v>23.03729890906494</c:v>
                </c:pt>
                <c:pt idx="634">
                  <c:v>22.815786419554701</c:v>
                </c:pt>
                <c:pt idx="635">
                  <c:v>21.929736461513713</c:v>
                </c:pt>
                <c:pt idx="636">
                  <c:v>21.043686503472763</c:v>
                </c:pt>
                <c:pt idx="637">
                  <c:v>23.480323888085383</c:v>
                </c:pt>
                <c:pt idx="638">
                  <c:v>23.25881139857518</c:v>
                </c:pt>
                <c:pt idx="639">
                  <c:v>23.923348867105872</c:v>
                </c:pt>
                <c:pt idx="640">
                  <c:v>24.144861356616175</c:v>
                </c:pt>
                <c:pt idx="641">
                  <c:v>22.815786419554701</c:v>
                </c:pt>
                <c:pt idx="642">
                  <c:v>23.25881139857518</c:v>
                </c:pt>
                <c:pt idx="643">
                  <c:v>22.815786419554701</c:v>
                </c:pt>
                <c:pt idx="644">
                  <c:v>23.25881139857518</c:v>
                </c:pt>
                <c:pt idx="645">
                  <c:v>25.252423804167275</c:v>
                </c:pt>
                <c:pt idx="646">
                  <c:v>25.030911314657118</c:v>
                </c:pt>
                <c:pt idx="647">
                  <c:v>23.480323888085383</c:v>
                </c:pt>
                <c:pt idx="648">
                  <c:v>24.144861356616175</c:v>
                </c:pt>
                <c:pt idx="649">
                  <c:v>23.701836377595662</c:v>
                </c:pt>
                <c:pt idx="650">
                  <c:v>21.929736461513713</c:v>
                </c:pt>
                <c:pt idx="651">
                  <c:v>23.480323888085383</c:v>
                </c:pt>
                <c:pt idx="652">
                  <c:v>19.714611566411342</c:v>
                </c:pt>
                <c:pt idx="653">
                  <c:v>26.138473762208321</c:v>
                </c:pt>
                <c:pt idx="654">
                  <c:v>21.043686503472763</c:v>
                </c:pt>
                <c:pt idx="655">
                  <c:v>24.809398825146857</c:v>
                </c:pt>
                <c:pt idx="656">
                  <c:v>22.594273930044483</c:v>
                </c:pt>
                <c:pt idx="657">
                  <c:v>22.372761440534223</c:v>
                </c:pt>
                <c:pt idx="658">
                  <c:v>23.25881139857518</c:v>
                </c:pt>
                <c:pt idx="659">
                  <c:v>20.822174013962542</c:v>
                </c:pt>
                <c:pt idx="660">
                  <c:v>21.265198992982999</c:v>
                </c:pt>
                <c:pt idx="661">
                  <c:v>23.923348867105872</c:v>
                </c:pt>
                <c:pt idx="662">
                  <c:v>22.594273930044483</c:v>
                </c:pt>
                <c:pt idx="663">
                  <c:v>24.144861356616175</c:v>
                </c:pt>
                <c:pt idx="664">
                  <c:v>23.03729890906494</c:v>
                </c:pt>
                <c:pt idx="665">
                  <c:v>23.25881139857518</c:v>
                </c:pt>
                <c:pt idx="666">
                  <c:v>23.923348867105872</c:v>
                </c:pt>
                <c:pt idx="667">
                  <c:v>19.050074097880643</c:v>
                </c:pt>
                <c:pt idx="668">
                  <c:v>25.252423804167275</c:v>
                </c:pt>
                <c:pt idx="669">
                  <c:v>25.695448783187793</c:v>
                </c:pt>
                <c:pt idx="670">
                  <c:v>28.353598657310691</c:v>
                </c:pt>
                <c:pt idx="671">
                  <c:v>23.25881139857518</c:v>
                </c:pt>
                <c:pt idx="672">
                  <c:v>24.809398825146857</c:v>
                </c:pt>
                <c:pt idx="673">
                  <c:v>23.480323888085383</c:v>
                </c:pt>
                <c:pt idx="674">
                  <c:v>23.923348867105872</c:v>
                </c:pt>
                <c:pt idx="675">
                  <c:v>24.809398825146857</c:v>
                </c:pt>
                <c:pt idx="676">
                  <c:v>27.689061188779981</c:v>
                </c:pt>
                <c:pt idx="677">
                  <c:v>24.144861356616175</c:v>
                </c:pt>
                <c:pt idx="678">
                  <c:v>24.144861356616175</c:v>
                </c:pt>
                <c:pt idx="679">
                  <c:v>27.024523720249263</c:v>
                </c:pt>
                <c:pt idx="680">
                  <c:v>23.923348867105872</c:v>
                </c:pt>
                <c:pt idx="681">
                  <c:v>23.923348867105872</c:v>
                </c:pt>
                <c:pt idx="682">
                  <c:v>22.594273930044483</c:v>
                </c:pt>
                <c:pt idx="683">
                  <c:v>25.030911314657118</c:v>
                </c:pt>
                <c:pt idx="684">
                  <c:v>23.25881139857518</c:v>
                </c:pt>
                <c:pt idx="685">
                  <c:v>24.809398825146857</c:v>
                </c:pt>
                <c:pt idx="686">
                  <c:v>24.366373846126333</c:v>
                </c:pt>
                <c:pt idx="687">
                  <c:v>22.594273930044483</c:v>
                </c:pt>
                <c:pt idx="688">
                  <c:v>23.701836377595662</c:v>
                </c:pt>
                <c:pt idx="689">
                  <c:v>23.923348867105872</c:v>
                </c:pt>
                <c:pt idx="690">
                  <c:v>24.144861356616175</c:v>
                </c:pt>
                <c:pt idx="691">
                  <c:v>22.815786419554701</c:v>
                </c:pt>
                <c:pt idx="692">
                  <c:v>25.252423804167275</c:v>
                </c:pt>
                <c:pt idx="693">
                  <c:v>25.695448783187793</c:v>
                </c:pt>
                <c:pt idx="694">
                  <c:v>21.265198992982999</c:v>
                </c:pt>
                <c:pt idx="695">
                  <c:v>19.714611566411342</c:v>
                </c:pt>
                <c:pt idx="696">
                  <c:v>18.828561608370382</c:v>
                </c:pt>
                <c:pt idx="697">
                  <c:v>27.910573678290216</c:v>
                </c:pt>
                <c:pt idx="698">
                  <c:v>25.252423804167275</c:v>
                </c:pt>
                <c:pt idx="699">
                  <c:v>23.03729890906494</c:v>
                </c:pt>
                <c:pt idx="700">
                  <c:v>25.473936293677554</c:v>
                </c:pt>
                <c:pt idx="701">
                  <c:v>23.701836377595662</c:v>
                </c:pt>
                <c:pt idx="702">
                  <c:v>24.587886335636615</c:v>
                </c:pt>
                <c:pt idx="703">
                  <c:v>24.809398825146857</c:v>
                </c:pt>
                <c:pt idx="704">
                  <c:v>23.25881139857518</c:v>
                </c:pt>
                <c:pt idx="705">
                  <c:v>26.581498741228778</c:v>
                </c:pt>
                <c:pt idx="706">
                  <c:v>24.809398825146857</c:v>
                </c:pt>
                <c:pt idx="707">
                  <c:v>23.480323888085383</c:v>
                </c:pt>
                <c:pt idx="708">
                  <c:v>24.144861356616175</c:v>
                </c:pt>
                <c:pt idx="709">
                  <c:v>23.480323888085383</c:v>
                </c:pt>
                <c:pt idx="710">
                  <c:v>23.480323888085383</c:v>
                </c:pt>
                <c:pt idx="711">
                  <c:v>22.815786419554701</c:v>
                </c:pt>
                <c:pt idx="712">
                  <c:v>26.138473762208321</c:v>
                </c:pt>
                <c:pt idx="713">
                  <c:v>25.695448783187793</c:v>
                </c:pt>
                <c:pt idx="714">
                  <c:v>27.467548699269713</c:v>
                </c:pt>
                <c:pt idx="715">
                  <c:v>23.25881139857518</c:v>
                </c:pt>
                <c:pt idx="716">
                  <c:v>22.151248951023984</c:v>
                </c:pt>
                <c:pt idx="717">
                  <c:v>23.25881139857518</c:v>
                </c:pt>
                <c:pt idx="718">
                  <c:v>25.030911314657118</c:v>
                </c:pt>
                <c:pt idx="719">
                  <c:v>26.35998625171856</c:v>
                </c:pt>
                <c:pt idx="720">
                  <c:v>27.024523720249263</c:v>
                </c:pt>
                <c:pt idx="721">
                  <c:v>25.473936293677554</c:v>
                </c:pt>
                <c:pt idx="722">
                  <c:v>23.923348867105872</c:v>
                </c:pt>
                <c:pt idx="723">
                  <c:v>24.366373846126333</c:v>
                </c:pt>
                <c:pt idx="724">
                  <c:v>23.701836377595662</c:v>
                </c:pt>
                <c:pt idx="725">
                  <c:v>23.480323888085383</c:v>
                </c:pt>
                <c:pt idx="726">
                  <c:v>23.923348867105872</c:v>
                </c:pt>
                <c:pt idx="727">
                  <c:v>23.701836377595662</c:v>
                </c:pt>
                <c:pt idx="728">
                  <c:v>23.701836377595662</c:v>
                </c:pt>
                <c:pt idx="729">
                  <c:v>23.480323888085383</c:v>
                </c:pt>
                <c:pt idx="730">
                  <c:v>25.695448783187793</c:v>
                </c:pt>
                <c:pt idx="731">
                  <c:v>25.916961272698078</c:v>
                </c:pt>
                <c:pt idx="732">
                  <c:v>26.35998625171856</c:v>
                </c:pt>
                <c:pt idx="733">
                  <c:v>23.923348867105872</c:v>
                </c:pt>
                <c:pt idx="734">
                  <c:v>23.923348867105872</c:v>
                </c:pt>
                <c:pt idx="735">
                  <c:v>25.030911314657118</c:v>
                </c:pt>
                <c:pt idx="736">
                  <c:v>24.366373846126333</c:v>
                </c:pt>
                <c:pt idx="737">
                  <c:v>21.043686503472763</c:v>
                </c:pt>
                <c:pt idx="738">
                  <c:v>22.151248951023984</c:v>
                </c:pt>
                <c:pt idx="739">
                  <c:v>21.929736461513713</c:v>
                </c:pt>
                <c:pt idx="740">
                  <c:v>22.594273930044483</c:v>
                </c:pt>
                <c:pt idx="741">
                  <c:v>24.366373846126333</c:v>
                </c:pt>
                <c:pt idx="742">
                  <c:v>24.809398825146857</c:v>
                </c:pt>
                <c:pt idx="743">
                  <c:v>22.815786419554701</c:v>
                </c:pt>
                <c:pt idx="744">
                  <c:v>23.25881139857518</c:v>
                </c:pt>
                <c:pt idx="745">
                  <c:v>23.25881139857518</c:v>
                </c:pt>
                <c:pt idx="746">
                  <c:v>21.043686503472763</c:v>
                </c:pt>
                <c:pt idx="747">
                  <c:v>23.03729890906494</c:v>
                </c:pt>
                <c:pt idx="748">
                  <c:v>22.815786419554701</c:v>
                </c:pt>
                <c:pt idx="749">
                  <c:v>23.03729890906494</c:v>
                </c:pt>
                <c:pt idx="750">
                  <c:v>24.587886335636615</c:v>
                </c:pt>
                <c:pt idx="751">
                  <c:v>24.144861356616175</c:v>
                </c:pt>
                <c:pt idx="752">
                  <c:v>23.25881139857518</c:v>
                </c:pt>
                <c:pt idx="753">
                  <c:v>24.144861356616175</c:v>
                </c:pt>
                <c:pt idx="754">
                  <c:v>23.480323888085383</c:v>
                </c:pt>
                <c:pt idx="755">
                  <c:v>23.03729890906494</c:v>
                </c:pt>
                <c:pt idx="756">
                  <c:v>22.594273930044483</c:v>
                </c:pt>
                <c:pt idx="757">
                  <c:v>21.708223972003474</c:v>
                </c:pt>
                <c:pt idx="758">
                  <c:v>21.708223972003474</c:v>
                </c:pt>
                <c:pt idx="759">
                  <c:v>22.594273930044483</c:v>
                </c:pt>
                <c:pt idx="760">
                  <c:v>23.701836377595662</c:v>
                </c:pt>
                <c:pt idx="761">
                  <c:v>23.480323888085383</c:v>
                </c:pt>
                <c:pt idx="762">
                  <c:v>23.701836377595662</c:v>
                </c:pt>
                <c:pt idx="763">
                  <c:v>23.923348867105872</c:v>
                </c:pt>
                <c:pt idx="764">
                  <c:v>22.594273930044483</c:v>
                </c:pt>
                <c:pt idx="765">
                  <c:v>24.144861356616175</c:v>
                </c:pt>
                <c:pt idx="766">
                  <c:v>23.03729890906494</c:v>
                </c:pt>
                <c:pt idx="767">
                  <c:v>23.480323888085383</c:v>
                </c:pt>
                <c:pt idx="768">
                  <c:v>26.35998625171856</c:v>
                </c:pt>
                <c:pt idx="769">
                  <c:v>22.372761440534223</c:v>
                </c:pt>
                <c:pt idx="770">
                  <c:v>24.366373846126333</c:v>
                </c:pt>
                <c:pt idx="771">
                  <c:v>23.701836377595662</c:v>
                </c:pt>
                <c:pt idx="772">
                  <c:v>23.701836377595662</c:v>
                </c:pt>
                <c:pt idx="773">
                  <c:v>22.372761440534223</c:v>
                </c:pt>
                <c:pt idx="774">
                  <c:v>23.25881139857518</c:v>
                </c:pt>
                <c:pt idx="775">
                  <c:v>22.151248951023984</c:v>
                </c:pt>
                <c:pt idx="776">
                  <c:v>22.594273930044483</c:v>
                </c:pt>
                <c:pt idx="777">
                  <c:v>19.714611566411342</c:v>
                </c:pt>
                <c:pt idx="778">
                  <c:v>27.467548699269713</c:v>
                </c:pt>
                <c:pt idx="779">
                  <c:v>23.25881139857518</c:v>
                </c:pt>
                <c:pt idx="780">
                  <c:v>23.923348867105872</c:v>
                </c:pt>
                <c:pt idx="781">
                  <c:v>27.910573678290216</c:v>
                </c:pt>
                <c:pt idx="782">
                  <c:v>23.480323888085383</c:v>
                </c:pt>
                <c:pt idx="783">
                  <c:v>21.708223972003474</c:v>
                </c:pt>
                <c:pt idx="784">
                  <c:v>27.024523720249263</c:v>
                </c:pt>
                <c:pt idx="785">
                  <c:v>23.03729890906494</c:v>
                </c:pt>
                <c:pt idx="786">
                  <c:v>22.815786419554701</c:v>
                </c:pt>
                <c:pt idx="787">
                  <c:v>23.03729890906494</c:v>
                </c:pt>
                <c:pt idx="788">
                  <c:v>22.594273930044483</c:v>
                </c:pt>
                <c:pt idx="789">
                  <c:v>27.910573678290216</c:v>
                </c:pt>
                <c:pt idx="790">
                  <c:v>23.25881139857518</c:v>
                </c:pt>
                <c:pt idx="791">
                  <c:v>22.372761440534223</c:v>
                </c:pt>
                <c:pt idx="792">
                  <c:v>22.151248951023984</c:v>
                </c:pt>
                <c:pt idx="793">
                  <c:v>21.265198992982999</c:v>
                </c:pt>
                <c:pt idx="794">
                  <c:v>25.252423804167275</c:v>
                </c:pt>
                <c:pt idx="795">
                  <c:v>23.03729890906494</c:v>
                </c:pt>
                <c:pt idx="796">
                  <c:v>21.929736461513713</c:v>
                </c:pt>
                <c:pt idx="797">
                  <c:v>24.144861356616175</c:v>
                </c:pt>
                <c:pt idx="798">
                  <c:v>25.252423804167275</c:v>
                </c:pt>
                <c:pt idx="799">
                  <c:v>28.353598657310691</c:v>
                </c:pt>
                <c:pt idx="800">
                  <c:v>25.030911314657118</c:v>
                </c:pt>
                <c:pt idx="801">
                  <c:v>21.929736461513713</c:v>
                </c:pt>
                <c:pt idx="802">
                  <c:v>23.701836377595662</c:v>
                </c:pt>
                <c:pt idx="803">
                  <c:v>23.480323888085383</c:v>
                </c:pt>
                <c:pt idx="804">
                  <c:v>25.252423804167275</c:v>
                </c:pt>
                <c:pt idx="805">
                  <c:v>23.923348867105872</c:v>
                </c:pt>
                <c:pt idx="806">
                  <c:v>23.701836377595662</c:v>
                </c:pt>
                <c:pt idx="807">
                  <c:v>23.701836377595662</c:v>
                </c:pt>
                <c:pt idx="808">
                  <c:v>23.923348867105872</c:v>
                </c:pt>
                <c:pt idx="809">
                  <c:v>22.594273930044483</c:v>
                </c:pt>
                <c:pt idx="810">
                  <c:v>23.480323888085383</c:v>
                </c:pt>
                <c:pt idx="811">
                  <c:v>24.809398825146857</c:v>
                </c:pt>
                <c:pt idx="812">
                  <c:v>24.366373846126333</c:v>
                </c:pt>
                <c:pt idx="813">
                  <c:v>27.467548699269713</c:v>
                </c:pt>
                <c:pt idx="814">
                  <c:v>25.252423804167275</c:v>
                </c:pt>
                <c:pt idx="815">
                  <c:v>25.695448783187793</c:v>
                </c:pt>
                <c:pt idx="816">
                  <c:v>24.366373846126333</c:v>
                </c:pt>
                <c:pt idx="817">
                  <c:v>24.144861356616175</c:v>
                </c:pt>
                <c:pt idx="818">
                  <c:v>21.486711482493231</c:v>
                </c:pt>
                <c:pt idx="819">
                  <c:v>23.701836377595662</c:v>
                </c:pt>
                <c:pt idx="820">
                  <c:v>25.030911314657118</c:v>
                </c:pt>
                <c:pt idx="821">
                  <c:v>23.701836377595662</c:v>
                </c:pt>
                <c:pt idx="822">
                  <c:v>22.815786419554701</c:v>
                </c:pt>
                <c:pt idx="823">
                  <c:v>23.701836377595662</c:v>
                </c:pt>
                <c:pt idx="824">
                  <c:v>24.144861356616175</c:v>
                </c:pt>
                <c:pt idx="825">
                  <c:v>23.25881139857518</c:v>
                </c:pt>
                <c:pt idx="826">
                  <c:v>24.366373846126333</c:v>
                </c:pt>
                <c:pt idx="827">
                  <c:v>21.708223972003474</c:v>
                </c:pt>
                <c:pt idx="828">
                  <c:v>24.366373846126333</c:v>
                </c:pt>
                <c:pt idx="829">
                  <c:v>23.480323888085383</c:v>
                </c:pt>
                <c:pt idx="830">
                  <c:v>23.701836377595662</c:v>
                </c:pt>
                <c:pt idx="831">
                  <c:v>28.353598657310691</c:v>
                </c:pt>
                <c:pt idx="832">
                  <c:v>23.480323888085383</c:v>
                </c:pt>
                <c:pt idx="833">
                  <c:v>24.809398825146857</c:v>
                </c:pt>
                <c:pt idx="834">
                  <c:v>23.480323888085383</c:v>
                </c:pt>
                <c:pt idx="835">
                  <c:v>23.923348867105872</c:v>
                </c:pt>
                <c:pt idx="836">
                  <c:v>19.714611566411342</c:v>
                </c:pt>
                <c:pt idx="837">
                  <c:v>21.929736461513713</c:v>
                </c:pt>
                <c:pt idx="838">
                  <c:v>23.25881139857518</c:v>
                </c:pt>
                <c:pt idx="839">
                  <c:v>22.151248951023984</c:v>
                </c:pt>
                <c:pt idx="840">
                  <c:v>22.594273930044483</c:v>
                </c:pt>
                <c:pt idx="841">
                  <c:v>22.594273930044483</c:v>
                </c:pt>
                <c:pt idx="842">
                  <c:v>24.809398825146857</c:v>
                </c:pt>
                <c:pt idx="843">
                  <c:v>25.030911314657118</c:v>
                </c:pt>
                <c:pt idx="844">
                  <c:v>22.594273930044483</c:v>
                </c:pt>
                <c:pt idx="845">
                  <c:v>24.366373846126333</c:v>
                </c:pt>
                <c:pt idx="846">
                  <c:v>25.030911314657118</c:v>
                </c:pt>
                <c:pt idx="847">
                  <c:v>24.809398825146857</c:v>
                </c:pt>
                <c:pt idx="848">
                  <c:v>25.473936293677554</c:v>
                </c:pt>
                <c:pt idx="849">
                  <c:v>23.923348867105872</c:v>
                </c:pt>
                <c:pt idx="850">
                  <c:v>26.581498741228778</c:v>
                </c:pt>
                <c:pt idx="851">
                  <c:v>24.366373846126333</c:v>
                </c:pt>
                <c:pt idx="852">
                  <c:v>24.809398825146857</c:v>
                </c:pt>
                <c:pt idx="853">
                  <c:v>23.03729890906494</c:v>
                </c:pt>
                <c:pt idx="854">
                  <c:v>24.366373846126333</c:v>
                </c:pt>
                <c:pt idx="855">
                  <c:v>25.252423804167275</c:v>
                </c:pt>
                <c:pt idx="856">
                  <c:v>23.701836377595662</c:v>
                </c:pt>
                <c:pt idx="857">
                  <c:v>23.701836377595662</c:v>
                </c:pt>
                <c:pt idx="858">
                  <c:v>22.594273930044483</c:v>
                </c:pt>
                <c:pt idx="859">
                  <c:v>23.03729890906494</c:v>
                </c:pt>
                <c:pt idx="860">
                  <c:v>24.587886335636615</c:v>
                </c:pt>
                <c:pt idx="861">
                  <c:v>25.030911314657118</c:v>
                </c:pt>
                <c:pt idx="862">
                  <c:v>25.252423804167275</c:v>
                </c:pt>
                <c:pt idx="863">
                  <c:v>27.467548699269713</c:v>
                </c:pt>
                <c:pt idx="864">
                  <c:v>24.144861356616175</c:v>
                </c:pt>
                <c:pt idx="865">
                  <c:v>25.695448783187793</c:v>
                </c:pt>
                <c:pt idx="866">
                  <c:v>24.144861356616175</c:v>
                </c:pt>
                <c:pt idx="867">
                  <c:v>24.366373846126333</c:v>
                </c:pt>
                <c:pt idx="868">
                  <c:v>23.701836377595662</c:v>
                </c:pt>
                <c:pt idx="869">
                  <c:v>20.379149034942039</c:v>
                </c:pt>
                <c:pt idx="870">
                  <c:v>25.030911314657118</c:v>
                </c:pt>
                <c:pt idx="871">
                  <c:v>25.252423804167275</c:v>
                </c:pt>
                <c:pt idx="872">
                  <c:v>24.144861356616175</c:v>
                </c:pt>
                <c:pt idx="873">
                  <c:v>23.923348867105872</c:v>
                </c:pt>
                <c:pt idx="874">
                  <c:v>20.379149034942039</c:v>
                </c:pt>
                <c:pt idx="875">
                  <c:v>23.480323888085383</c:v>
                </c:pt>
                <c:pt idx="876">
                  <c:v>24.587886335636615</c:v>
                </c:pt>
                <c:pt idx="877">
                  <c:v>24.366373846126333</c:v>
                </c:pt>
                <c:pt idx="878">
                  <c:v>28.575111146820927</c:v>
                </c:pt>
                <c:pt idx="879">
                  <c:v>24.366373846126333</c:v>
                </c:pt>
                <c:pt idx="880">
                  <c:v>24.366373846126333</c:v>
                </c:pt>
                <c:pt idx="881">
                  <c:v>25.030911314657118</c:v>
                </c:pt>
                <c:pt idx="882">
                  <c:v>24.144861356616175</c:v>
                </c:pt>
                <c:pt idx="883">
                  <c:v>23.03729890906494</c:v>
                </c:pt>
                <c:pt idx="884">
                  <c:v>24.144861356616175</c:v>
                </c:pt>
                <c:pt idx="885">
                  <c:v>23.25881139857518</c:v>
                </c:pt>
                <c:pt idx="886">
                  <c:v>23.480323888085383</c:v>
                </c:pt>
                <c:pt idx="887">
                  <c:v>24.809398825146857</c:v>
                </c:pt>
                <c:pt idx="888">
                  <c:v>23.25881139857518</c:v>
                </c:pt>
                <c:pt idx="889">
                  <c:v>24.366373846126333</c:v>
                </c:pt>
                <c:pt idx="890">
                  <c:v>23.701836377595662</c:v>
                </c:pt>
                <c:pt idx="891">
                  <c:v>24.809398825146857</c:v>
                </c:pt>
                <c:pt idx="892">
                  <c:v>22.594273930044483</c:v>
                </c:pt>
                <c:pt idx="893">
                  <c:v>23.25881139857518</c:v>
                </c:pt>
                <c:pt idx="894">
                  <c:v>24.366373846126333</c:v>
                </c:pt>
                <c:pt idx="895">
                  <c:v>23.03729890906494</c:v>
                </c:pt>
                <c:pt idx="896">
                  <c:v>24.809398825146857</c:v>
                </c:pt>
                <c:pt idx="897">
                  <c:v>25.252423804167275</c:v>
                </c:pt>
                <c:pt idx="898">
                  <c:v>24.809398825146857</c:v>
                </c:pt>
                <c:pt idx="899">
                  <c:v>24.144861356616175</c:v>
                </c:pt>
                <c:pt idx="900">
                  <c:v>24.366373846126333</c:v>
                </c:pt>
                <c:pt idx="901">
                  <c:v>23.480323888085383</c:v>
                </c:pt>
                <c:pt idx="902">
                  <c:v>23.03729890906494</c:v>
                </c:pt>
                <c:pt idx="903">
                  <c:v>23.03729890906494</c:v>
                </c:pt>
                <c:pt idx="904">
                  <c:v>23.923348867105872</c:v>
                </c:pt>
                <c:pt idx="905">
                  <c:v>23.923348867105872</c:v>
                </c:pt>
                <c:pt idx="906">
                  <c:v>21.708223972003474</c:v>
                </c:pt>
                <c:pt idx="907">
                  <c:v>25.030911314657118</c:v>
                </c:pt>
                <c:pt idx="908">
                  <c:v>24.366373846126333</c:v>
                </c:pt>
                <c:pt idx="909">
                  <c:v>19.493099076901057</c:v>
                </c:pt>
                <c:pt idx="910">
                  <c:v>25.695448783187793</c:v>
                </c:pt>
                <c:pt idx="911">
                  <c:v>23.701836377595662</c:v>
                </c:pt>
                <c:pt idx="912">
                  <c:v>20.600661524452324</c:v>
                </c:pt>
                <c:pt idx="913">
                  <c:v>25.252423804167275</c:v>
                </c:pt>
                <c:pt idx="914">
                  <c:v>25.030911314657118</c:v>
                </c:pt>
                <c:pt idx="915">
                  <c:v>24.144861356616175</c:v>
                </c:pt>
                <c:pt idx="916">
                  <c:v>25.030911314657118</c:v>
                </c:pt>
                <c:pt idx="917">
                  <c:v>23.480323888085383</c:v>
                </c:pt>
                <c:pt idx="918">
                  <c:v>25.252423804167275</c:v>
                </c:pt>
                <c:pt idx="919">
                  <c:v>23.701836377595662</c:v>
                </c:pt>
                <c:pt idx="920">
                  <c:v>21.929736461513713</c:v>
                </c:pt>
                <c:pt idx="921">
                  <c:v>23.03729890906494</c:v>
                </c:pt>
                <c:pt idx="922">
                  <c:v>24.144861356616175</c:v>
                </c:pt>
                <c:pt idx="923">
                  <c:v>24.144861356616175</c:v>
                </c:pt>
                <c:pt idx="924">
                  <c:v>23.923348867105872</c:v>
                </c:pt>
                <c:pt idx="925">
                  <c:v>24.809398825146857</c:v>
                </c:pt>
                <c:pt idx="926">
                  <c:v>24.809398825146857</c:v>
                </c:pt>
                <c:pt idx="927">
                  <c:v>25.030911314657118</c:v>
                </c:pt>
                <c:pt idx="928">
                  <c:v>23.701836377595662</c:v>
                </c:pt>
                <c:pt idx="929">
                  <c:v>23.701836377595662</c:v>
                </c:pt>
                <c:pt idx="930">
                  <c:v>25.252423804167275</c:v>
                </c:pt>
                <c:pt idx="931">
                  <c:v>25.030911314657118</c:v>
                </c:pt>
                <c:pt idx="932">
                  <c:v>25.252423804167275</c:v>
                </c:pt>
                <c:pt idx="933">
                  <c:v>25.252423804167275</c:v>
                </c:pt>
                <c:pt idx="934">
                  <c:v>22.815786419554701</c:v>
                </c:pt>
                <c:pt idx="935">
                  <c:v>23.701836377595662</c:v>
                </c:pt>
                <c:pt idx="936">
                  <c:v>23.480323888085383</c:v>
                </c:pt>
                <c:pt idx="937">
                  <c:v>23.03729890906494</c:v>
                </c:pt>
                <c:pt idx="938">
                  <c:v>25.030911314657118</c:v>
                </c:pt>
                <c:pt idx="939">
                  <c:v>23.701836377595662</c:v>
                </c:pt>
                <c:pt idx="940">
                  <c:v>24.144861356616175</c:v>
                </c:pt>
                <c:pt idx="941">
                  <c:v>24.587886335636615</c:v>
                </c:pt>
                <c:pt idx="942">
                  <c:v>22.815786419554701</c:v>
                </c:pt>
                <c:pt idx="943">
                  <c:v>24.144861356616175</c:v>
                </c:pt>
                <c:pt idx="944">
                  <c:v>23.923348867105872</c:v>
                </c:pt>
                <c:pt idx="945">
                  <c:v>23.923348867105872</c:v>
                </c:pt>
                <c:pt idx="946">
                  <c:v>24.809398825146857</c:v>
                </c:pt>
                <c:pt idx="947">
                  <c:v>23.923348867105872</c:v>
                </c:pt>
                <c:pt idx="948">
                  <c:v>24.809398825146857</c:v>
                </c:pt>
                <c:pt idx="949">
                  <c:v>24.366373846126333</c:v>
                </c:pt>
                <c:pt idx="950">
                  <c:v>24.809398825146857</c:v>
                </c:pt>
                <c:pt idx="951">
                  <c:v>23.25881139857518</c:v>
                </c:pt>
                <c:pt idx="952">
                  <c:v>24.144861356616175</c:v>
                </c:pt>
                <c:pt idx="953">
                  <c:v>22.815786419554701</c:v>
                </c:pt>
                <c:pt idx="954">
                  <c:v>24.809398825146857</c:v>
                </c:pt>
                <c:pt idx="955">
                  <c:v>23.701836377595662</c:v>
                </c:pt>
                <c:pt idx="956">
                  <c:v>23.701836377595662</c:v>
                </c:pt>
                <c:pt idx="957">
                  <c:v>24.366373846126333</c:v>
                </c:pt>
                <c:pt idx="958">
                  <c:v>24.587886335636615</c:v>
                </c:pt>
                <c:pt idx="959">
                  <c:v>24.809398825146857</c:v>
                </c:pt>
                <c:pt idx="960">
                  <c:v>25.030911314657118</c:v>
                </c:pt>
                <c:pt idx="961">
                  <c:v>24.809398825146857</c:v>
                </c:pt>
                <c:pt idx="962">
                  <c:v>25.695448783187793</c:v>
                </c:pt>
                <c:pt idx="963">
                  <c:v>24.366373846126333</c:v>
                </c:pt>
                <c:pt idx="964">
                  <c:v>24.809398825146857</c:v>
                </c:pt>
                <c:pt idx="965">
                  <c:v>25.252423804167275</c:v>
                </c:pt>
                <c:pt idx="966">
                  <c:v>24.587886335636615</c:v>
                </c:pt>
                <c:pt idx="967">
                  <c:v>25.695448783187793</c:v>
                </c:pt>
                <c:pt idx="968">
                  <c:v>23.923348867105872</c:v>
                </c:pt>
                <c:pt idx="969">
                  <c:v>23.923348867105872</c:v>
                </c:pt>
                <c:pt idx="970">
                  <c:v>24.144861356616175</c:v>
                </c:pt>
                <c:pt idx="971">
                  <c:v>24.144861356616175</c:v>
                </c:pt>
                <c:pt idx="972">
                  <c:v>24.366373846126333</c:v>
                </c:pt>
                <c:pt idx="973">
                  <c:v>23.25881139857518</c:v>
                </c:pt>
                <c:pt idx="974">
                  <c:v>23.480323888085383</c:v>
                </c:pt>
                <c:pt idx="975">
                  <c:v>25.252423804167275</c:v>
                </c:pt>
                <c:pt idx="976">
                  <c:v>24.366373846126333</c:v>
                </c:pt>
                <c:pt idx="977">
                  <c:v>24.587886335636615</c:v>
                </c:pt>
                <c:pt idx="978">
                  <c:v>25.030911314657118</c:v>
                </c:pt>
                <c:pt idx="979">
                  <c:v>23.25881139857518</c:v>
                </c:pt>
                <c:pt idx="980">
                  <c:v>25.695448783187793</c:v>
                </c:pt>
                <c:pt idx="981">
                  <c:v>24.366373846126333</c:v>
                </c:pt>
                <c:pt idx="982">
                  <c:v>24.366373846126333</c:v>
                </c:pt>
                <c:pt idx="983">
                  <c:v>24.144861356616175</c:v>
                </c:pt>
                <c:pt idx="984">
                  <c:v>27.024523720249263</c:v>
                </c:pt>
                <c:pt idx="985">
                  <c:v>23.923348867105872</c:v>
                </c:pt>
                <c:pt idx="986">
                  <c:v>23.480323888085383</c:v>
                </c:pt>
                <c:pt idx="987">
                  <c:v>25.030911314657118</c:v>
                </c:pt>
                <c:pt idx="988">
                  <c:v>23.03729890906494</c:v>
                </c:pt>
                <c:pt idx="989">
                  <c:v>18.385536629349875</c:v>
                </c:pt>
                <c:pt idx="990">
                  <c:v>24.587886335636615</c:v>
                </c:pt>
                <c:pt idx="991">
                  <c:v>23.923348867105872</c:v>
                </c:pt>
                <c:pt idx="992">
                  <c:v>25.030911314657118</c:v>
                </c:pt>
                <c:pt idx="993">
                  <c:v>25.252423804167275</c:v>
                </c:pt>
                <c:pt idx="994">
                  <c:v>24.366373846126333</c:v>
                </c:pt>
                <c:pt idx="995">
                  <c:v>24.144861356616175</c:v>
                </c:pt>
                <c:pt idx="996">
                  <c:v>24.366373846126333</c:v>
                </c:pt>
                <c:pt idx="997">
                  <c:v>24.587886335636615</c:v>
                </c:pt>
                <c:pt idx="998">
                  <c:v>21.708223972003474</c:v>
                </c:pt>
                <c:pt idx="999">
                  <c:v>25.252423804167275</c:v>
                </c:pt>
                <c:pt idx="1000">
                  <c:v>25.030911314657118</c:v>
                </c:pt>
                <c:pt idx="1001">
                  <c:v>23.923348867105872</c:v>
                </c:pt>
                <c:pt idx="1002">
                  <c:v>21.043686503472763</c:v>
                </c:pt>
                <c:pt idx="1003">
                  <c:v>22.815786419554701</c:v>
                </c:pt>
                <c:pt idx="1004">
                  <c:v>19.050074097880643</c:v>
                </c:pt>
                <c:pt idx="1005">
                  <c:v>23.03729890906494</c:v>
                </c:pt>
                <c:pt idx="1006">
                  <c:v>23.03729890906494</c:v>
                </c:pt>
                <c:pt idx="1007">
                  <c:v>25.030911314657118</c:v>
                </c:pt>
                <c:pt idx="1008">
                  <c:v>26.138473762208321</c:v>
                </c:pt>
                <c:pt idx="1009">
                  <c:v>24.144861356616175</c:v>
                </c:pt>
                <c:pt idx="1010">
                  <c:v>23.923348867105872</c:v>
                </c:pt>
                <c:pt idx="1011">
                  <c:v>24.366373846126333</c:v>
                </c:pt>
                <c:pt idx="1012">
                  <c:v>26.581498741228778</c:v>
                </c:pt>
                <c:pt idx="1013">
                  <c:v>25.030911314657118</c:v>
                </c:pt>
                <c:pt idx="1014">
                  <c:v>26.803011230738992</c:v>
                </c:pt>
                <c:pt idx="1015">
                  <c:v>24.809398825146857</c:v>
                </c:pt>
                <c:pt idx="1016">
                  <c:v>22.151248951023984</c:v>
                </c:pt>
                <c:pt idx="1017">
                  <c:v>24.144861356616175</c:v>
                </c:pt>
                <c:pt idx="1018">
                  <c:v>26.581498741228778</c:v>
                </c:pt>
                <c:pt idx="1019">
                  <c:v>21.043686503472763</c:v>
                </c:pt>
                <c:pt idx="1020">
                  <c:v>24.366373846126333</c:v>
                </c:pt>
                <c:pt idx="1021">
                  <c:v>20.600661524452324</c:v>
                </c:pt>
                <c:pt idx="1022">
                  <c:v>23.923348867105872</c:v>
                </c:pt>
                <c:pt idx="1023">
                  <c:v>26.35998625171856</c:v>
                </c:pt>
                <c:pt idx="1024">
                  <c:v>18.164024139839668</c:v>
                </c:pt>
                <c:pt idx="1025">
                  <c:v>23.923348867105872</c:v>
                </c:pt>
                <c:pt idx="1026">
                  <c:v>26.35998625171856</c:v>
                </c:pt>
                <c:pt idx="1027">
                  <c:v>24.809398825146857</c:v>
                </c:pt>
                <c:pt idx="1028">
                  <c:v>23.480323888085383</c:v>
                </c:pt>
                <c:pt idx="1029">
                  <c:v>25.030911314657118</c:v>
                </c:pt>
                <c:pt idx="1030">
                  <c:v>28.575111146820927</c:v>
                </c:pt>
                <c:pt idx="1031">
                  <c:v>22.594273930044483</c:v>
                </c:pt>
                <c:pt idx="1032">
                  <c:v>21.929736461513713</c:v>
                </c:pt>
                <c:pt idx="1033">
                  <c:v>23.480323888085383</c:v>
                </c:pt>
                <c:pt idx="1034">
                  <c:v>24.366373846126333</c:v>
                </c:pt>
                <c:pt idx="1035">
                  <c:v>23.923348867105872</c:v>
                </c:pt>
                <c:pt idx="1036">
                  <c:v>25.030911314657118</c:v>
                </c:pt>
                <c:pt idx="1037">
                  <c:v>23.03729890906494</c:v>
                </c:pt>
                <c:pt idx="1038">
                  <c:v>23.923348867105872</c:v>
                </c:pt>
                <c:pt idx="1039">
                  <c:v>28.575111146820927</c:v>
                </c:pt>
                <c:pt idx="1040">
                  <c:v>23.923348867105872</c:v>
                </c:pt>
                <c:pt idx="1041">
                  <c:v>25.695448783187793</c:v>
                </c:pt>
                <c:pt idx="1042">
                  <c:v>23.480323888085383</c:v>
                </c:pt>
                <c:pt idx="1043">
                  <c:v>24.366373846126333</c:v>
                </c:pt>
                <c:pt idx="1044">
                  <c:v>24.809398825146857</c:v>
                </c:pt>
                <c:pt idx="1045">
                  <c:v>23.923348867105872</c:v>
                </c:pt>
                <c:pt idx="1046">
                  <c:v>24.809398825146857</c:v>
                </c:pt>
                <c:pt idx="1047">
                  <c:v>24.144861356616175</c:v>
                </c:pt>
                <c:pt idx="1048">
                  <c:v>23.701836377595662</c:v>
                </c:pt>
                <c:pt idx="1049">
                  <c:v>23.03729890906494</c:v>
                </c:pt>
                <c:pt idx="1050">
                  <c:v>23.701836377595662</c:v>
                </c:pt>
                <c:pt idx="1051">
                  <c:v>24.144861356616175</c:v>
                </c:pt>
                <c:pt idx="1052">
                  <c:v>25.473936293677554</c:v>
                </c:pt>
                <c:pt idx="1053">
                  <c:v>24.587886335636615</c:v>
                </c:pt>
                <c:pt idx="1054">
                  <c:v>24.587886335636615</c:v>
                </c:pt>
                <c:pt idx="1055">
                  <c:v>23.480323888085383</c:v>
                </c:pt>
                <c:pt idx="1056">
                  <c:v>23.701836377595662</c:v>
                </c:pt>
                <c:pt idx="1057">
                  <c:v>23.701836377595662</c:v>
                </c:pt>
                <c:pt idx="1058">
                  <c:v>26.803011230738992</c:v>
                </c:pt>
                <c:pt idx="1059">
                  <c:v>24.366373846126333</c:v>
                </c:pt>
                <c:pt idx="1060">
                  <c:v>25.916961272698078</c:v>
                </c:pt>
                <c:pt idx="1061">
                  <c:v>24.144861356616175</c:v>
                </c:pt>
                <c:pt idx="1062">
                  <c:v>24.366373846126333</c:v>
                </c:pt>
                <c:pt idx="1063">
                  <c:v>24.144861356616175</c:v>
                </c:pt>
                <c:pt idx="1064">
                  <c:v>24.144861356616175</c:v>
                </c:pt>
                <c:pt idx="1065">
                  <c:v>23.03729890906494</c:v>
                </c:pt>
                <c:pt idx="1066">
                  <c:v>27.24603620975947</c:v>
                </c:pt>
                <c:pt idx="1067">
                  <c:v>23.923348867105872</c:v>
                </c:pt>
                <c:pt idx="1068">
                  <c:v>24.366373846126333</c:v>
                </c:pt>
                <c:pt idx="1069">
                  <c:v>26.35998625171856</c:v>
                </c:pt>
                <c:pt idx="1070">
                  <c:v>24.809398825146857</c:v>
                </c:pt>
                <c:pt idx="1071">
                  <c:v>24.366373846126333</c:v>
                </c:pt>
                <c:pt idx="1072">
                  <c:v>26.581498741228778</c:v>
                </c:pt>
                <c:pt idx="1073">
                  <c:v>24.366373846126333</c:v>
                </c:pt>
                <c:pt idx="1074">
                  <c:v>25.030911314657118</c:v>
                </c:pt>
                <c:pt idx="1075">
                  <c:v>23.480323888085383</c:v>
                </c:pt>
                <c:pt idx="1076">
                  <c:v>24.366373846126333</c:v>
                </c:pt>
                <c:pt idx="1077">
                  <c:v>24.809398825146857</c:v>
                </c:pt>
                <c:pt idx="1078">
                  <c:v>24.366373846126333</c:v>
                </c:pt>
                <c:pt idx="1079">
                  <c:v>24.144861356616175</c:v>
                </c:pt>
                <c:pt idx="1080">
                  <c:v>25.030911314657118</c:v>
                </c:pt>
                <c:pt idx="1081">
                  <c:v>24.587886335636615</c:v>
                </c:pt>
                <c:pt idx="1082">
                  <c:v>27.467548699269713</c:v>
                </c:pt>
                <c:pt idx="1083">
                  <c:v>23.923348867105872</c:v>
                </c:pt>
                <c:pt idx="1084">
                  <c:v>23.25881139857518</c:v>
                </c:pt>
                <c:pt idx="1085">
                  <c:v>23.923348867105872</c:v>
                </c:pt>
                <c:pt idx="1086">
                  <c:v>24.144861356616175</c:v>
                </c:pt>
                <c:pt idx="1087">
                  <c:v>24.809398825146857</c:v>
                </c:pt>
                <c:pt idx="1088">
                  <c:v>24.809398825146857</c:v>
                </c:pt>
                <c:pt idx="1089">
                  <c:v>24.366373846126333</c:v>
                </c:pt>
                <c:pt idx="1090">
                  <c:v>23.923348867105872</c:v>
                </c:pt>
                <c:pt idx="1091">
                  <c:v>24.809398825146857</c:v>
                </c:pt>
                <c:pt idx="1092">
                  <c:v>24.366373846126333</c:v>
                </c:pt>
                <c:pt idx="1093">
                  <c:v>23.701836377595662</c:v>
                </c:pt>
                <c:pt idx="1094">
                  <c:v>25.252423804167275</c:v>
                </c:pt>
                <c:pt idx="1095">
                  <c:v>26.803011230738992</c:v>
                </c:pt>
                <c:pt idx="1096">
                  <c:v>25.252423804167275</c:v>
                </c:pt>
                <c:pt idx="1097">
                  <c:v>25.916961272698078</c:v>
                </c:pt>
                <c:pt idx="1098">
                  <c:v>21.265198992982999</c:v>
                </c:pt>
                <c:pt idx="1099">
                  <c:v>23.480323888085383</c:v>
                </c:pt>
                <c:pt idx="1100">
                  <c:v>24.809398825146857</c:v>
                </c:pt>
                <c:pt idx="1101">
                  <c:v>23.480323888085383</c:v>
                </c:pt>
                <c:pt idx="1102">
                  <c:v>23.25881139857518</c:v>
                </c:pt>
                <c:pt idx="1103">
                  <c:v>24.809398825146857</c:v>
                </c:pt>
                <c:pt idx="1104">
                  <c:v>24.144861356616175</c:v>
                </c:pt>
                <c:pt idx="1105">
                  <c:v>21.265198992982999</c:v>
                </c:pt>
                <c:pt idx="1106">
                  <c:v>23.923348867105872</c:v>
                </c:pt>
                <c:pt idx="1107">
                  <c:v>24.144861356616175</c:v>
                </c:pt>
                <c:pt idx="1108">
                  <c:v>23.923348867105872</c:v>
                </c:pt>
                <c:pt idx="1109">
                  <c:v>25.252423804167275</c:v>
                </c:pt>
                <c:pt idx="1110">
                  <c:v>25.252423804167275</c:v>
                </c:pt>
                <c:pt idx="1111">
                  <c:v>25.030911314657118</c:v>
                </c:pt>
                <c:pt idx="1112">
                  <c:v>24.809398825146857</c:v>
                </c:pt>
                <c:pt idx="1113">
                  <c:v>23.701836377595662</c:v>
                </c:pt>
                <c:pt idx="1114">
                  <c:v>24.366373846126333</c:v>
                </c:pt>
                <c:pt idx="1115">
                  <c:v>24.144861356616175</c:v>
                </c:pt>
                <c:pt idx="1116">
                  <c:v>24.809398825146857</c:v>
                </c:pt>
                <c:pt idx="1117">
                  <c:v>23.923348867105872</c:v>
                </c:pt>
                <c:pt idx="1118">
                  <c:v>22.815786419554701</c:v>
                </c:pt>
                <c:pt idx="1119">
                  <c:v>23.480323888085383</c:v>
                </c:pt>
                <c:pt idx="1120">
                  <c:v>23.480323888085383</c:v>
                </c:pt>
                <c:pt idx="1121">
                  <c:v>24.144861356616175</c:v>
                </c:pt>
                <c:pt idx="1122">
                  <c:v>23.03729890906494</c:v>
                </c:pt>
                <c:pt idx="1123">
                  <c:v>23.480323888085383</c:v>
                </c:pt>
                <c:pt idx="1124">
                  <c:v>23.923348867105872</c:v>
                </c:pt>
                <c:pt idx="1125">
                  <c:v>25.030911314657118</c:v>
                </c:pt>
                <c:pt idx="1126">
                  <c:v>22.151248951023984</c:v>
                </c:pt>
                <c:pt idx="1127">
                  <c:v>23.701836377595662</c:v>
                </c:pt>
                <c:pt idx="1128">
                  <c:v>23.03729890906494</c:v>
                </c:pt>
                <c:pt idx="1129">
                  <c:v>23.701836377595662</c:v>
                </c:pt>
                <c:pt idx="1130">
                  <c:v>23.701836377595662</c:v>
                </c:pt>
                <c:pt idx="1131">
                  <c:v>25.030911314657118</c:v>
                </c:pt>
                <c:pt idx="1132">
                  <c:v>22.815786419554701</c:v>
                </c:pt>
                <c:pt idx="1133">
                  <c:v>23.25881139857518</c:v>
                </c:pt>
                <c:pt idx="1134">
                  <c:v>23.480323888085383</c:v>
                </c:pt>
                <c:pt idx="1135">
                  <c:v>24.587886335636615</c:v>
                </c:pt>
                <c:pt idx="1136">
                  <c:v>23.923348867105872</c:v>
                </c:pt>
                <c:pt idx="1137">
                  <c:v>24.366373846126333</c:v>
                </c:pt>
                <c:pt idx="1138">
                  <c:v>24.144861356616175</c:v>
                </c:pt>
                <c:pt idx="1139">
                  <c:v>22.594273930044483</c:v>
                </c:pt>
                <c:pt idx="1140">
                  <c:v>23.03729890906494</c:v>
                </c:pt>
                <c:pt idx="1141">
                  <c:v>27.467548699269713</c:v>
                </c:pt>
                <c:pt idx="1142">
                  <c:v>23.923348867105872</c:v>
                </c:pt>
                <c:pt idx="1143">
                  <c:v>27.910573678290216</c:v>
                </c:pt>
                <c:pt idx="1144">
                  <c:v>24.809398825146857</c:v>
                </c:pt>
                <c:pt idx="1145">
                  <c:v>24.144861356616175</c:v>
                </c:pt>
                <c:pt idx="1146">
                  <c:v>23.701836377595662</c:v>
                </c:pt>
                <c:pt idx="1147">
                  <c:v>24.809398825146857</c:v>
                </c:pt>
                <c:pt idx="1148">
                  <c:v>24.366373846126333</c:v>
                </c:pt>
                <c:pt idx="1149">
                  <c:v>23.03729890906494</c:v>
                </c:pt>
                <c:pt idx="1150">
                  <c:v>23.923348867105872</c:v>
                </c:pt>
                <c:pt idx="1151">
                  <c:v>20.822174013962542</c:v>
                </c:pt>
                <c:pt idx="1152">
                  <c:v>26.581498741228778</c:v>
                </c:pt>
                <c:pt idx="1153">
                  <c:v>27.024523720249263</c:v>
                </c:pt>
                <c:pt idx="1154">
                  <c:v>23.923348867105872</c:v>
                </c:pt>
                <c:pt idx="1155">
                  <c:v>24.144861356616175</c:v>
                </c:pt>
                <c:pt idx="1156">
                  <c:v>27.024523720249263</c:v>
                </c:pt>
                <c:pt idx="1157">
                  <c:v>24.809398825146857</c:v>
                </c:pt>
                <c:pt idx="1158">
                  <c:v>23.701836377595662</c:v>
                </c:pt>
                <c:pt idx="1159">
                  <c:v>27.467548699269713</c:v>
                </c:pt>
                <c:pt idx="1160">
                  <c:v>24.809398825146857</c:v>
                </c:pt>
                <c:pt idx="1161">
                  <c:v>24.144861356616175</c:v>
                </c:pt>
                <c:pt idx="1162">
                  <c:v>21.929736461513713</c:v>
                </c:pt>
                <c:pt idx="1163">
                  <c:v>21.929736461513713</c:v>
                </c:pt>
                <c:pt idx="1164">
                  <c:v>27.024523720249263</c:v>
                </c:pt>
                <c:pt idx="1165">
                  <c:v>23.480323888085383</c:v>
                </c:pt>
                <c:pt idx="1166">
                  <c:v>28.575111146820927</c:v>
                </c:pt>
                <c:pt idx="1167">
                  <c:v>26.138473762208321</c:v>
                </c:pt>
                <c:pt idx="1168">
                  <c:v>22.594273930044483</c:v>
                </c:pt>
                <c:pt idx="1169">
                  <c:v>23.923348867105872</c:v>
                </c:pt>
                <c:pt idx="1170">
                  <c:v>23.25881139857518</c:v>
                </c:pt>
                <c:pt idx="1171">
                  <c:v>23.701836377595662</c:v>
                </c:pt>
                <c:pt idx="1172">
                  <c:v>22.815786419554701</c:v>
                </c:pt>
                <c:pt idx="1173">
                  <c:v>23.03729890906494</c:v>
                </c:pt>
                <c:pt idx="1174">
                  <c:v>24.366373846126333</c:v>
                </c:pt>
                <c:pt idx="1175">
                  <c:v>23.701836377595662</c:v>
                </c:pt>
                <c:pt idx="1176">
                  <c:v>25.030911314657118</c:v>
                </c:pt>
                <c:pt idx="1177">
                  <c:v>24.366373846126333</c:v>
                </c:pt>
                <c:pt idx="1178">
                  <c:v>25.252423804167275</c:v>
                </c:pt>
                <c:pt idx="1179">
                  <c:v>21.265198992982999</c:v>
                </c:pt>
                <c:pt idx="1180">
                  <c:v>23.25881139857518</c:v>
                </c:pt>
                <c:pt idx="1181">
                  <c:v>27.024523720249263</c:v>
                </c:pt>
                <c:pt idx="1182">
                  <c:v>22.815786419554701</c:v>
                </c:pt>
                <c:pt idx="1183">
                  <c:v>24.366373846126333</c:v>
                </c:pt>
                <c:pt idx="1184">
                  <c:v>23.923348867105872</c:v>
                </c:pt>
                <c:pt idx="1185">
                  <c:v>23.25881139857518</c:v>
                </c:pt>
                <c:pt idx="1186">
                  <c:v>22.815786419554701</c:v>
                </c:pt>
                <c:pt idx="1187">
                  <c:v>23.25881139857518</c:v>
                </c:pt>
                <c:pt idx="1188">
                  <c:v>20.600661524452324</c:v>
                </c:pt>
                <c:pt idx="1189">
                  <c:v>23.480323888085383</c:v>
                </c:pt>
                <c:pt idx="1190">
                  <c:v>28.353598657310691</c:v>
                </c:pt>
                <c:pt idx="1191">
                  <c:v>23.923348867105872</c:v>
                </c:pt>
                <c:pt idx="1192">
                  <c:v>25.030911314657118</c:v>
                </c:pt>
                <c:pt idx="1193">
                  <c:v>25.916961272698078</c:v>
                </c:pt>
                <c:pt idx="1194">
                  <c:v>25.252423804167275</c:v>
                </c:pt>
                <c:pt idx="1195">
                  <c:v>25.695448783187793</c:v>
                </c:pt>
                <c:pt idx="1196">
                  <c:v>25.030911314657118</c:v>
                </c:pt>
                <c:pt idx="1197">
                  <c:v>25.030911314657118</c:v>
                </c:pt>
                <c:pt idx="1198">
                  <c:v>24.809398825146857</c:v>
                </c:pt>
                <c:pt idx="1199">
                  <c:v>26.581498741228778</c:v>
                </c:pt>
                <c:pt idx="1200">
                  <c:v>25.030911314657118</c:v>
                </c:pt>
                <c:pt idx="1201">
                  <c:v>24.809398825146857</c:v>
                </c:pt>
                <c:pt idx="1202">
                  <c:v>20.600661524452324</c:v>
                </c:pt>
                <c:pt idx="1203">
                  <c:v>23.480323888085383</c:v>
                </c:pt>
                <c:pt idx="1204">
                  <c:v>23.701836377595662</c:v>
                </c:pt>
                <c:pt idx="1205">
                  <c:v>24.144861356616175</c:v>
                </c:pt>
                <c:pt idx="1206">
                  <c:v>24.366373846126333</c:v>
                </c:pt>
                <c:pt idx="1207">
                  <c:v>25.030911314657118</c:v>
                </c:pt>
                <c:pt idx="1208">
                  <c:v>25.030911314657118</c:v>
                </c:pt>
                <c:pt idx="1209">
                  <c:v>24.366373846126333</c:v>
                </c:pt>
                <c:pt idx="1210">
                  <c:v>24.809398825146857</c:v>
                </c:pt>
                <c:pt idx="1211">
                  <c:v>24.809398825146857</c:v>
                </c:pt>
                <c:pt idx="1212">
                  <c:v>24.809398825146857</c:v>
                </c:pt>
                <c:pt idx="1213">
                  <c:v>23.923348867105872</c:v>
                </c:pt>
                <c:pt idx="1214">
                  <c:v>23.923348867105872</c:v>
                </c:pt>
                <c:pt idx="1215">
                  <c:v>24.809398825146857</c:v>
                </c:pt>
                <c:pt idx="1216">
                  <c:v>23.480323888085383</c:v>
                </c:pt>
                <c:pt idx="1217">
                  <c:v>23.480323888085383</c:v>
                </c:pt>
                <c:pt idx="1218">
                  <c:v>23.923348867105872</c:v>
                </c:pt>
                <c:pt idx="1219">
                  <c:v>24.587886335636615</c:v>
                </c:pt>
                <c:pt idx="1220">
                  <c:v>24.809398825146857</c:v>
                </c:pt>
                <c:pt idx="1221">
                  <c:v>25.473936293677554</c:v>
                </c:pt>
                <c:pt idx="1222">
                  <c:v>19.714611566411342</c:v>
                </c:pt>
                <c:pt idx="1223">
                  <c:v>23.923348867105872</c:v>
                </c:pt>
                <c:pt idx="1224">
                  <c:v>24.366373846126333</c:v>
                </c:pt>
                <c:pt idx="1225">
                  <c:v>24.809398825146857</c:v>
                </c:pt>
                <c:pt idx="1226">
                  <c:v>23.923348867105872</c:v>
                </c:pt>
                <c:pt idx="1227">
                  <c:v>23.923348867105872</c:v>
                </c:pt>
                <c:pt idx="1228">
                  <c:v>23.480323888085383</c:v>
                </c:pt>
                <c:pt idx="1229">
                  <c:v>23.701836377595662</c:v>
                </c:pt>
                <c:pt idx="1230">
                  <c:v>24.366373846126333</c:v>
                </c:pt>
                <c:pt idx="1231">
                  <c:v>24.144861356616175</c:v>
                </c:pt>
                <c:pt idx="1232">
                  <c:v>24.144861356616175</c:v>
                </c:pt>
                <c:pt idx="1233">
                  <c:v>24.809398825146857</c:v>
                </c:pt>
                <c:pt idx="1234">
                  <c:v>23.923348867105872</c:v>
                </c:pt>
                <c:pt idx="1235">
                  <c:v>30.347211062902851</c:v>
                </c:pt>
                <c:pt idx="1236">
                  <c:v>25.030911314657118</c:v>
                </c:pt>
                <c:pt idx="1237">
                  <c:v>23.923348867105872</c:v>
                </c:pt>
                <c:pt idx="1238">
                  <c:v>25.030911314657118</c:v>
                </c:pt>
                <c:pt idx="1239">
                  <c:v>23.923348867105872</c:v>
                </c:pt>
                <c:pt idx="1240">
                  <c:v>25.473936293677554</c:v>
                </c:pt>
                <c:pt idx="1241">
                  <c:v>24.366373846126333</c:v>
                </c:pt>
                <c:pt idx="1242">
                  <c:v>23.701836377595662</c:v>
                </c:pt>
                <c:pt idx="1243">
                  <c:v>25.030911314657118</c:v>
                </c:pt>
                <c:pt idx="1244">
                  <c:v>23.923348867105872</c:v>
                </c:pt>
                <c:pt idx="1245">
                  <c:v>24.366373846126333</c:v>
                </c:pt>
                <c:pt idx="1246">
                  <c:v>27.689061188779981</c:v>
                </c:pt>
                <c:pt idx="1247">
                  <c:v>23.480323888085383</c:v>
                </c:pt>
                <c:pt idx="1248">
                  <c:v>24.809398825146857</c:v>
                </c:pt>
                <c:pt idx="1249">
                  <c:v>24.587886335636615</c:v>
                </c:pt>
                <c:pt idx="1250">
                  <c:v>23.923348867105872</c:v>
                </c:pt>
                <c:pt idx="1251">
                  <c:v>23.923348867105872</c:v>
                </c:pt>
                <c:pt idx="1252">
                  <c:v>23.701836377595662</c:v>
                </c:pt>
                <c:pt idx="1253">
                  <c:v>24.587886335636615</c:v>
                </c:pt>
                <c:pt idx="1254">
                  <c:v>23.923348867105872</c:v>
                </c:pt>
                <c:pt idx="1255">
                  <c:v>23.701836377595662</c:v>
                </c:pt>
                <c:pt idx="1256">
                  <c:v>23.923348867105872</c:v>
                </c:pt>
                <c:pt idx="1257">
                  <c:v>25.252423804167275</c:v>
                </c:pt>
                <c:pt idx="1258">
                  <c:v>25.252423804167275</c:v>
                </c:pt>
                <c:pt idx="1259">
                  <c:v>24.366373846126333</c:v>
                </c:pt>
                <c:pt idx="1260">
                  <c:v>25.916961272698078</c:v>
                </c:pt>
                <c:pt idx="1261">
                  <c:v>25.030911314657118</c:v>
                </c:pt>
                <c:pt idx="1262">
                  <c:v>24.144861356616175</c:v>
                </c:pt>
                <c:pt idx="1263">
                  <c:v>24.587886335636615</c:v>
                </c:pt>
                <c:pt idx="1264">
                  <c:v>23.480323888085383</c:v>
                </c:pt>
                <c:pt idx="1265">
                  <c:v>25.916961272698078</c:v>
                </c:pt>
                <c:pt idx="1266">
                  <c:v>25.916961272698078</c:v>
                </c:pt>
                <c:pt idx="1267">
                  <c:v>23.480323888085383</c:v>
                </c:pt>
                <c:pt idx="1268">
                  <c:v>24.144861356616175</c:v>
                </c:pt>
                <c:pt idx="1269">
                  <c:v>23.480323888085383</c:v>
                </c:pt>
                <c:pt idx="1270">
                  <c:v>27.24603620975947</c:v>
                </c:pt>
                <c:pt idx="1271">
                  <c:v>24.366373846126333</c:v>
                </c:pt>
                <c:pt idx="1272">
                  <c:v>23.25881139857518</c:v>
                </c:pt>
                <c:pt idx="1273">
                  <c:v>22.594273930044483</c:v>
                </c:pt>
                <c:pt idx="1274">
                  <c:v>24.809398825146857</c:v>
                </c:pt>
                <c:pt idx="1275">
                  <c:v>25.916961272698078</c:v>
                </c:pt>
                <c:pt idx="1276">
                  <c:v>22.815786419554701</c:v>
                </c:pt>
                <c:pt idx="1277">
                  <c:v>22.594273930044483</c:v>
                </c:pt>
                <c:pt idx="1278">
                  <c:v>25.252423804167275</c:v>
                </c:pt>
                <c:pt idx="1279">
                  <c:v>23.701836377595662</c:v>
                </c:pt>
                <c:pt idx="1280">
                  <c:v>23.25881139857518</c:v>
                </c:pt>
                <c:pt idx="1281">
                  <c:v>23.480323888085383</c:v>
                </c:pt>
                <c:pt idx="1282">
                  <c:v>21.486711482493231</c:v>
                </c:pt>
                <c:pt idx="1283">
                  <c:v>25.916961272698078</c:v>
                </c:pt>
                <c:pt idx="1284">
                  <c:v>24.587886335636615</c:v>
                </c:pt>
                <c:pt idx="1285">
                  <c:v>24.144861356616175</c:v>
                </c:pt>
                <c:pt idx="1286">
                  <c:v>24.809398825146857</c:v>
                </c:pt>
                <c:pt idx="1287">
                  <c:v>24.144861356616175</c:v>
                </c:pt>
                <c:pt idx="1288">
                  <c:v>25.030911314657118</c:v>
                </c:pt>
                <c:pt idx="1289">
                  <c:v>24.587886335636615</c:v>
                </c:pt>
                <c:pt idx="1290">
                  <c:v>24.144861356616175</c:v>
                </c:pt>
                <c:pt idx="1291">
                  <c:v>19.493099076901057</c:v>
                </c:pt>
                <c:pt idx="1292">
                  <c:v>25.473936293677554</c:v>
                </c:pt>
                <c:pt idx="1293">
                  <c:v>25.473936293677554</c:v>
                </c:pt>
                <c:pt idx="1294">
                  <c:v>23.480323888085383</c:v>
                </c:pt>
                <c:pt idx="1295">
                  <c:v>24.366373846126333</c:v>
                </c:pt>
                <c:pt idx="1296">
                  <c:v>25.473936293677554</c:v>
                </c:pt>
                <c:pt idx="1297">
                  <c:v>22.372761440534223</c:v>
                </c:pt>
                <c:pt idx="1298">
                  <c:v>22.815786419554701</c:v>
                </c:pt>
                <c:pt idx="1299">
                  <c:v>23.480323888085383</c:v>
                </c:pt>
                <c:pt idx="1300">
                  <c:v>24.144861356616175</c:v>
                </c:pt>
                <c:pt idx="1301">
                  <c:v>22.815786419554701</c:v>
                </c:pt>
                <c:pt idx="1302">
                  <c:v>23.03729890906494</c:v>
                </c:pt>
                <c:pt idx="1303">
                  <c:v>23.923348867105872</c:v>
                </c:pt>
                <c:pt idx="1304">
                  <c:v>23.701836377595662</c:v>
                </c:pt>
                <c:pt idx="1305">
                  <c:v>23.480323888085383</c:v>
                </c:pt>
                <c:pt idx="1306">
                  <c:v>23.25881139857518</c:v>
                </c:pt>
                <c:pt idx="1307">
                  <c:v>24.144861356616175</c:v>
                </c:pt>
                <c:pt idx="1308">
                  <c:v>24.144861356616175</c:v>
                </c:pt>
                <c:pt idx="1309">
                  <c:v>25.030911314657118</c:v>
                </c:pt>
                <c:pt idx="1310">
                  <c:v>23.480323888085383</c:v>
                </c:pt>
                <c:pt idx="1311">
                  <c:v>23.923348867105872</c:v>
                </c:pt>
                <c:pt idx="1312">
                  <c:v>21.265198992982999</c:v>
                </c:pt>
                <c:pt idx="1313">
                  <c:v>24.809398825146857</c:v>
                </c:pt>
                <c:pt idx="1314">
                  <c:v>24.144861356616175</c:v>
                </c:pt>
                <c:pt idx="1315">
                  <c:v>23.923348867105872</c:v>
                </c:pt>
                <c:pt idx="1316">
                  <c:v>24.366373846126333</c:v>
                </c:pt>
                <c:pt idx="1317">
                  <c:v>23.25881139857518</c:v>
                </c:pt>
                <c:pt idx="1318">
                  <c:v>24.809398825146857</c:v>
                </c:pt>
                <c:pt idx="1319">
                  <c:v>22.594273930044483</c:v>
                </c:pt>
                <c:pt idx="1320">
                  <c:v>23.480323888085383</c:v>
                </c:pt>
                <c:pt idx="1321">
                  <c:v>23.03729890906494</c:v>
                </c:pt>
                <c:pt idx="1322">
                  <c:v>22.594273930044483</c:v>
                </c:pt>
                <c:pt idx="1323">
                  <c:v>23.480323888085383</c:v>
                </c:pt>
                <c:pt idx="1324">
                  <c:v>22.594273930044483</c:v>
                </c:pt>
                <c:pt idx="1325">
                  <c:v>25.030911314657118</c:v>
                </c:pt>
                <c:pt idx="1326">
                  <c:v>24.809398825146857</c:v>
                </c:pt>
                <c:pt idx="1327">
                  <c:v>24.144861356616175</c:v>
                </c:pt>
                <c:pt idx="1328">
                  <c:v>24.144861356616175</c:v>
                </c:pt>
                <c:pt idx="1329">
                  <c:v>22.815786419554701</c:v>
                </c:pt>
                <c:pt idx="1330">
                  <c:v>24.366373846126333</c:v>
                </c:pt>
                <c:pt idx="1331">
                  <c:v>25.473936293677554</c:v>
                </c:pt>
                <c:pt idx="1332">
                  <c:v>24.366373846126333</c:v>
                </c:pt>
                <c:pt idx="1333">
                  <c:v>25.695448783187793</c:v>
                </c:pt>
                <c:pt idx="1334">
                  <c:v>22.594273930044483</c:v>
                </c:pt>
                <c:pt idx="1335">
                  <c:v>25.916961272698078</c:v>
                </c:pt>
                <c:pt idx="1336">
                  <c:v>25.695448783187793</c:v>
                </c:pt>
                <c:pt idx="1337">
                  <c:v>23.25881139857518</c:v>
                </c:pt>
                <c:pt idx="1338">
                  <c:v>25.252423804167275</c:v>
                </c:pt>
                <c:pt idx="1339">
                  <c:v>23.25881139857518</c:v>
                </c:pt>
                <c:pt idx="1340">
                  <c:v>23.480323888085383</c:v>
                </c:pt>
                <c:pt idx="1341">
                  <c:v>23.923348867105872</c:v>
                </c:pt>
                <c:pt idx="1342">
                  <c:v>24.144861356616175</c:v>
                </c:pt>
                <c:pt idx="1343">
                  <c:v>25.030911314657118</c:v>
                </c:pt>
                <c:pt idx="1344">
                  <c:v>22.815786419554701</c:v>
                </c:pt>
                <c:pt idx="1345">
                  <c:v>23.25881139857518</c:v>
                </c:pt>
                <c:pt idx="1346">
                  <c:v>24.144861356616175</c:v>
                </c:pt>
                <c:pt idx="1347">
                  <c:v>23.923348867105872</c:v>
                </c:pt>
                <c:pt idx="1348">
                  <c:v>21.929736461513713</c:v>
                </c:pt>
                <c:pt idx="1349">
                  <c:v>24.144861356616175</c:v>
                </c:pt>
                <c:pt idx="1350">
                  <c:v>27.24603620975947</c:v>
                </c:pt>
                <c:pt idx="1351">
                  <c:v>27.24603620975947</c:v>
                </c:pt>
                <c:pt idx="1352">
                  <c:v>24.809398825146857</c:v>
                </c:pt>
                <c:pt idx="1353">
                  <c:v>26.138473762208321</c:v>
                </c:pt>
                <c:pt idx="1354">
                  <c:v>27.024523720249263</c:v>
                </c:pt>
                <c:pt idx="1355">
                  <c:v>23.480323888085383</c:v>
                </c:pt>
                <c:pt idx="1356">
                  <c:v>28.575111146820927</c:v>
                </c:pt>
                <c:pt idx="1357">
                  <c:v>22.815786419554701</c:v>
                </c:pt>
                <c:pt idx="1358">
                  <c:v>23.923348867105872</c:v>
                </c:pt>
                <c:pt idx="1359">
                  <c:v>20.600661524452324</c:v>
                </c:pt>
                <c:pt idx="1360">
                  <c:v>24.809398825146857</c:v>
                </c:pt>
                <c:pt idx="1361">
                  <c:v>25.916961272698078</c:v>
                </c:pt>
                <c:pt idx="1362">
                  <c:v>21.929736461513713</c:v>
                </c:pt>
                <c:pt idx="1363">
                  <c:v>25.473936293677554</c:v>
                </c:pt>
                <c:pt idx="1364">
                  <c:v>22.151248951023984</c:v>
                </c:pt>
                <c:pt idx="1365">
                  <c:v>24.587886335636615</c:v>
                </c:pt>
                <c:pt idx="1366">
                  <c:v>23.25881139857518</c:v>
                </c:pt>
                <c:pt idx="1367">
                  <c:v>22.815786419554701</c:v>
                </c:pt>
                <c:pt idx="1368">
                  <c:v>24.366373846126333</c:v>
                </c:pt>
                <c:pt idx="1369">
                  <c:v>25.916961272698078</c:v>
                </c:pt>
                <c:pt idx="1370">
                  <c:v>21.708223972003474</c:v>
                </c:pt>
                <c:pt idx="1371">
                  <c:v>25.695448783187793</c:v>
                </c:pt>
                <c:pt idx="1372">
                  <c:v>22.151248951023984</c:v>
                </c:pt>
                <c:pt idx="1373">
                  <c:v>26.138473762208321</c:v>
                </c:pt>
                <c:pt idx="1374">
                  <c:v>21.929736461513713</c:v>
                </c:pt>
                <c:pt idx="1375">
                  <c:v>24.144861356616175</c:v>
                </c:pt>
                <c:pt idx="1376">
                  <c:v>22.815786419554701</c:v>
                </c:pt>
                <c:pt idx="1377">
                  <c:v>21.265198992982999</c:v>
                </c:pt>
                <c:pt idx="1378">
                  <c:v>23.701836377595662</c:v>
                </c:pt>
                <c:pt idx="1379">
                  <c:v>23.03729890906494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A30FSV!$P$1961:$P$3340</c:f>
              <c:numCache>
                <c:formatCode>General</c:formatCode>
                <c:ptCount val="1380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5.0571428571428507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5.1142857142857059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5.1571428571428486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5.2142857142857091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5.3571428571428497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5.5571428571428507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5.6142857142857059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5.6571428571428486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5.7142857142857091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5.8571428571428497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5.9142857142857084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6.0571428571428507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6.1142857142857068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6.1571428571428486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6.2142857142857091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6.3571428571428497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6.4142857142857084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6.5142857142857071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6.5571428571428507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6.6142857142857068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6.6571428571428486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6.7142857142857091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6.8571428571428497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6.9142857142857084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7.0142857142857071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7.0571428571428507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7.1142857142857068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7.1571428571428486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7.2142857142857091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7.3571428571428497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7.4142857142857084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7.5142857142857071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7.5571428571428507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7.6142857142857068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7.6571428571428486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7.7142857142857091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7.8571428571428497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7.9142857142857084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8.0285714285714072</c:v>
                </c:pt>
                <c:pt idx="563">
                  <c:v>8.0428571428571409</c:v>
                </c:pt>
                <c:pt idx="564">
                  <c:v>8.0571428571428676</c:v>
                </c:pt>
                <c:pt idx="565">
                  <c:v>8.0714285714285712</c:v>
                </c:pt>
                <c:pt idx="566">
                  <c:v>8.0857142857142961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8.128571428571405</c:v>
                </c:pt>
                <c:pt idx="570">
                  <c:v>8.1428571428571317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8.2285714285714011</c:v>
                </c:pt>
                <c:pt idx="577">
                  <c:v>8.2428571428571296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8.3285714285714114</c:v>
                </c:pt>
                <c:pt idx="584">
                  <c:v>8.3428571428571416</c:v>
                </c:pt>
                <c:pt idx="585">
                  <c:v>8.3571428571428719</c:v>
                </c:pt>
                <c:pt idx="586">
                  <c:v>8.3714285714285701</c:v>
                </c:pt>
                <c:pt idx="587">
                  <c:v>8.3857142857143039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8.4285714285714093</c:v>
                </c:pt>
                <c:pt idx="591">
                  <c:v>8.4428571428571413</c:v>
                </c:pt>
                <c:pt idx="592">
                  <c:v>8.457142857142868</c:v>
                </c:pt>
                <c:pt idx="593">
                  <c:v>8.4714285714285715</c:v>
                </c:pt>
                <c:pt idx="594">
                  <c:v>8.4857142857142982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8.5285714285714072</c:v>
                </c:pt>
                <c:pt idx="598">
                  <c:v>8.5428571428571409</c:v>
                </c:pt>
                <c:pt idx="599">
                  <c:v>8.5571428571428676</c:v>
                </c:pt>
                <c:pt idx="600">
                  <c:v>8.5714285714285712</c:v>
                </c:pt>
                <c:pt idx="601">
                  <c:v>8.5857142857142961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8.628571428571405</c:v>
                </c:pt>
                <c:pt idx="605">
                  <c:v>8.6428571428571317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8.7285714285714011</c:v>
                </c:pt>
                <c:pt idx="612">
                  <c:v>8.7428571428571296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8.8285714285714114</c:v>
                </c:pt>
                <c:pt idx="619">
                  <c:v>8.8428571428571416</c:v>
                </c:pt>
                <c:pt idx="620">
                  <c:v>8.8571428571428719</c:v>
                </c:pt>
                <c:pt idx="621">
                  <c:v>8.8714285714285701</c:v>
                </c:pt>
                <c:pt idx="622">
                  <c:v>8.8857142857143039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8.9285714285714093</c:v>
                </c:pt>
                <c:pt idx="626">
                  <c:v>8.9428571428571413</c:v>
                </c:pt>
                <c:pt idx="627">
                  <c:v>8.957142857142868</c:v>
                </c:pt>
                <c:pt idx="628">
                  <c:v>8.9714285714285715</c:v>
                </c:pt>
                <c:pt idx="629">
                  <c:v>8.9857142857142982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9.0285714285714072</c:v>
                </c:pt>
                <c:pt idx="633">
                  <c:v>9.0428571428571409</c:v>
                </c:pt>
                <c:pt idx="634">
                  <c:v>9.0571428571428676</c:v>
                </c:pt>
                <c:pt idx="635">
                  <c:v>9.0714285714285712</c:v>
                </c:pt>
                <c:pt idx="636">
                  <c:v>9.0857142857142961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9.128571428571405</c:v>
                </c:pt>
                <c:pt idx="640">
                  <c:v>9.1428571428571317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9.2285714285714011</c:v>
                </c:pt>
                <c:pt idx="647">
                  <c:v>9.2428571428571296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9.3285714285714114</c:v>
                </c:pt>
                <c:pt idx="654">
                  <c:v>9.3428571428571416</c:v>
                </c:pt>
                <c:pt idx="655">
                  <c:v>9.3571428571428719</c:v>
                </c:pt>
                <c:pt idx="656">
                  <c:v>9.3714285714285701</c:v>
                </c:pt>
                <c:pt idx="657">
                  <c:v>9.3857142857143039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9.4285714285714093</c:v>
                </c:pt>
                <c:pt idx="661">
                  <c:v>9.4428571428571413</c:v>
                </c:pt>
                <c:pt idx="662">
                  <c:v>9.457142857142868</c:v>
                </c:pt>
                <c:pt idx="663">
                  <c:v>9.4714285714285715</c:v>
                </c:pt>
                <c:pt idx="664">
                  <c:v>9.4857142857142982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9.5285714285714072</c:v>
                </c:pt>
                <c:pt idx="668">
                  <c:v>9.5428571428571409</c:v>
                </c:pt>
                <c:pt idx="669">
                  <c:v>9.5571428571428676</c:v>
                </c:pt>
                <c:pt idx="670">
                  <c:v>9.5714285714285712</c:v>
                </c:pt>
                <c:pt idx="671">
                  <c:v>9.5857142857142961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9.628571428571405</c:v>
                </c:pt>
                <c:pt idx="675">
                  <c:v>9.6428571428571317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9.7285714285714011</c:v>
                </c:pt>
                <c:pt idx="682">
                  <c:v>9.7428571428571296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9.8285714285714114</c:v>
                </c:pt>
                <c:pt idx="689">
                  <c:v>9.8428571428571416</c:v>
                </c:pt>
                <c:pt idx="690">
                  <c:v>9.8571428571428719</c:v>
                </c:pt>
                <c:pt idx="691">
                  <c:v>9.8714285714285701</c:v>
                </c:pt>
                <c:pt idx="692">
                  <c:v>9.8857142857143039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9.9285714285714093</c:v>
                </c:pt>
                <c:pt idx="696">
                  <c:v>9.9428571428571413</c:v>
                </c:pt>
                <c:pt idx="697">
                  <c:v>9.957142857142868</c:v>
                </c:pt>
                <c:pt idx="698">
                  <c:v>9.9714285714285715</c:v>
                </c:pt>
                <c:pt idx="699">
                  <c:v>9.9857142857142982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10.028571428571409</c:v>
                </c:pt>
                <c:pt idx="703">
                  <c:v>10.042857142857143</c:v>
                </c:pt>
                <c:pt idx="704">
                  <c:v>10.057142857142868</c:v>
                </c:pt>
                <c:pt idx="705">
                  <c:v>10.071428571428571</c:v>
                </c:pt>
                <c:pt idx="706">
                  <c:v>10.085714285714298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10.128571428571407</c:v>
                </c:pt>
                <c:pt idx="710">
                  <c:v>10.142857142857141</c:v>
                </c:pt>
                <c:pt idx="711">
                  <c:v>10.157142857142867</c:v>
                </c:pt>
                <c:pt idx="712">
                  <c:v>10.171428571428571</c:v>
                </c:pt>
                <c:pt idx="713">
                  <c:v>10.185714285714297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10.228571428571405</c:v>
                </c:pt>
                <c:pt idx="717">
                  <c:v>10.242857142857131</c:v>
                </c:pt>
                <c:pt idx="718">
                  <c:v>10.257142857142869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10.328571428571413</c:v>
                </c:pt>
                <c:pt idx="724">
                  <c:v>10.342857142857142</c:v>
                </c:pt>
                <c:pt idx="725">
                  <c:v>10.357142857142875</c:v>
                </c:pt>
                <c:pt idx="726">
                  <c:v>10.37142857142857</c:v>
                </c:pt>
                <c:pt idx="727">
                  <c:v>10.385714285714304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10.428571428571411</c:v>
                </c:pt>
                <c:pt idx="731">
                  <c:v>10.442857142857141</c:v>
                </c:pt>
                <c:pt idx="732">
                  <c:v>10.457142857142872</c:v>
                </c:pt>
                <c:pt idx="733">
                  <c:v>10.471428571428572</c:v>
                </c:pt>
                <c:pt idx="734">
                  <c:v>10.485714285714304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10.528571428571409</c:v>
                </c:pt>
                <c:pt idx="738">
                  <c:v>10.542857142857143</c:v>
                </c:pt>
                <c:pt idx="739">
                  <c:v>10.557142857142868</c:v>
                </c:pt>
                <c:pt idx="740">
                  <c:v>10.571428571428571</c:v>
                </c:pt>
                <c:pt idx="741">
                  <c:v>10.585714285714298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10.628571428571407</c:v>
                </c:pt>
                <c:pt idx="745">
                  <c:v>10.642857142857141</c:v>
                </c:pt>
                <c:pt idx="746">
                  <c:v>10.657142857142867</c:v>
                </c:pt>
                <c:pt idx="747">
                  <c:v>10.671428571428571</c:v>
                </c:pt>
                <c:pt idx="748">
                  <c:v>10.685714285714297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10.728571428571405</c:v>
                </c:pt>
                <c:pt idx="752">
                  <c:v>10.742857142857131</c:v>
                </c:pt>
                <c:pt idx="753">
                  <c:v>10.757142857142869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10.828571428571413</c:v>
                </c:pt>
                <c:pt idx="759">
                  <c:v>10.842857142857142</c:v>
                </c:pt>
                <c:pt idx="760">
                  <c:v>10.857142857142875</c:v>
                </c:pt>
                <c:pt idx="761">
                  <c:v>10.87142857142857</c:v>
                </c:pt>
                <c:pt idx="762">
                  <c:v>10.885714285714304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10.928571428571411</c:v>
                </c:pt>
                <c:pt idx="766">
                  <c:v>10.942857142857141</c:v>
                </c:pt>
                <c:pt idx="767">
                  <c:v>10.957142857142872</c:v>
                </c:pt>
                <c:pt idx="768">
                  <c:v>10.97142857142857</c:v>
                </c:pt>
                <c:pt idx="769">
                  <c:v>10.985714285714304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11.028571428571409</c:v>
                </c:pt>
                <c:pt idx="773">
                  <c:v>11.042857142857141</c:v>
                </c:pt>
                <c:pt idx="774">
                  <c:v>11.057142857142868</c:v>
                </c:pt>
                <c:pt idx="775">
                  <c:v>11.071428571428571</c:v>
                </c:pt>
                <c:pt idx="776">
                  <c:v>11.085714285714298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11.128571428571407</c:v>
                </c:pt>
                <c:pt idx="780">
                  <c:v>11.142857142857141</c:v>
                </c:pt>
                <c:pt idx="781">
                  <c:v>11.157142857142867</c:v>
                </c:pt>
                <c:pt idx="782">
                  <c:v>11.171428571428571</c:v>
                </c:pt>
                <c:pt idx="783">
                  <c:v>11.185714285714296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11.228571428571405</c:v>
                </c:pt>
                <c:pt idx="787">
                  <c:v>11.242857142857131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11.328571428571411</c:v>
                </c:pt>
                <c:pt idx="794">
                  <c:v>11.342857142857142</c:v>
                </c:pt>
                <c:pt idx="795">
                  <c:v>11.357142857142875</c:v>
                </c:pt>
                <c:pt idx="796">
                  <c:v>11.37142857142857</c:v>
                </c:pt>
                <c:pt idx="797">
                  <c:v>11.385714285714304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11.428571428571411</c:v>
                </c:pt>
                <c:pt idx="801">
                  <c:v>11.442857142857141</c:v>
                </c:pt>
                <c:pt idx="802">
                  <c:v>11.457142857142872</c:v>
                </c:pt>
                <c:pt idx="803">
                  <c:v>11.47142857142857</c:v>
                </c:pt>
                <c:pt idx="804">
                  <c:v>11.485714285714304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11.528571428571409</c:v>
                </c:pt>
                <c:pt idx="808">
                  <c:v>11.542857142857141</c:v>
                </c:pt>
                <c:pt idx="809">
                  <c:v>11.557142857142868</c:v>
                </c:pt>
                <c:pt idx="810">
                  <c:v>11.571428571428571</c:v>
                </c:pt>
                <c:pt idx="811">
                  <c:v>11.585714285714298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11.628571428571407</c:v>
                </c:pt>
                <c:pt idx="815">
                  <c:v>11.642857142857141</c:v>
                </c:pt>
                <c:pt idx="816">
                  <c:v>11.657142857142867</c:v>
                </c:pt>
                <c:pt idx="817">
                  <c:v>11.671428571428571</c:v>
                </c:pt>
                <c:pt idx="818">
                  <c:v>11.685714285714296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11.728571428571405</c:v>
                </c:pt>
                <c:pt idx="822">
                  <c:v>11.742857142857131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11.828571428571411</c:v>
                </c:pt>
                <c:pt idx="829">
                  <c:v>11.842857142857142</c:v>
                </c:pt>
                <c:pt idx="830">
                  <c:v>11.857142857142875</c:v>
                </c:pt>
                <c:pt idx="831">
                  <c:v>11.87142857142857</c:v>
                </c:pt>
                <c:pt idx="832">
                  <c:v>11.885714285714304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11.928571428571411</c:v>
                </c:pt>
                <c:pt idx="836">
                  <c:v>11.942857142857141</c:v>
                </c:pt>
                <c:pt idx="837">
                  <c:v>11.957142857142872</c:v>
                </c:pt>
                <c:pt idx="838">
                  <c:v>11.97142857142857</c:v>
                </c:pt>
                <c:pt idx="839">
                  <c:v>11.985714285714304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12.028571428571409</c:v>
                </c:pt>
                <c:pt idx="843">
                  <c:v>12.042857142857141</c:v>
                </c:pt>
                <c:pt idx="844">
                  <c:v>12.057142857142868</c:v>
                </c:pt>
                <c:pt idx="845">
                  <c:v>12.071428571428571</c:v>
                </c:pt>
                <c:pt idx="846">
                  <c:v>12.085714285714298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12.128571428571407</c:v>
                </c:pt>
                <c:pt idx="850">
                  <c:v>12.142857142857141</c:v>
                </c:pt>
                <c:pt idx="851">
                  <c:v>12.157142857142867</c:v>
                </c:pt>
                <c:pt idx="852">
                  <c:v>12.171428571428571</c:v>
                </c:pt>
                <c:pt idx="853">
                  <c:v>12.185714285714296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12.228571428571406</c:v>
                </c:pt>
                <c:pt idx="857">
                  <c:v>12.242857142857131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12.328571428571411</c:v>
                </c:pt>
                <c:pt idx="864">
                  <c:v>12.342857142857142</c:v>
                </c:pt>
                <c:pt idx="865">
                  <c:v>12.357142857142875</c:v>
                </c:pt>
                <c:pt idx="866">
                  <c:v>12.371428571428572</c:v>
                </c:pt>
                <c:pt idx="867">
                  <c:v>12.385714285714302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12.428571428571411</c:v>
                </c:pt>
                <c:pt idx="871">
                  <c:v>12.442857142857143</c:v>
                </c:pt>
                <c:pt idx="872">
                  <c:v>12.457142857142868</c:v>
                </c:pt>
                <c:pt idx="873">
                  <c:v>12.47142857142857</c:v>
                </c:pt>
                <c:pt idx="874">
                  <c:v>12.485714285714304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12.528571428571405</c:v>
                </c:pt>
                <c:pt idx="878">
                  <c:v>12.542857142857141</c:v>
                </c:pt>
                <c:pt idx="879">
                  <c:v>12.557142857142868</c:v>
                </c:pt>
                <c:pt idx="880">
                  <c:v>12.571428571428571</c:v>
                </c:pt>
                <c:pt idx="881">
                  <c:v>12.585714285714298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12.628571428571407</c:v>
                </c:pt>
                <c:pt idx="885">
                  <c:v>12.642857142857141</c:v>
                </c:pt>
                <c:pt idx="886">
                  <c:v>12.657142857142869</c:v>
                </c:pt>
                <c:pt idx="887">
                  <c:v>12.671428571428569</c:v>
                </c:pt>
                <c:pt idx="888">
                  <c:v>12.685714285714296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12.728571428571406</c:v>
                </c:pt>
                <c:pt idx="892">
                  <c:v>12.742857142857131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12.828571428571411</c:v>
                </c:pt>
                <c:pt idx="899">
                  <c:v>12.842857142857142</c:v>
                </c:pt>
                <c:pt idx="900">
                  <c:v>12.857142857142875</c:v>
                </c:pt>
                <c:pt idx="901">
                  <c:v>12.871428571428572</c:v>
                </c:pt>
                <c:pt idx="902">
                  <c:v>12.885714285714302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12.928571428571411</c:v>
                </c:pt>
                <c:pt idx="906">
                  <c:v>12.942857142857143</c:v>
                </c:pt>
                <c:pt idx="907">
                  <c:v>12.957142857142868</c:v>
                </c:pt>
                <c:pt idx="908">
                  <c:v>12.97142857142857</c:v>
                </c:pt>
                <c:pt idx="909">
                  <c:v>12.985714285714304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13.028571428571405</c:v>
                </c:pt>
                <c:pt idx="913">
                  <c:v>13.042857142857141</c:v>
                </c:pt>
                <c:pt idx="914">
                  <c:v>13.057142857142868</c:v>
                </c:pt>
                <c:pt idx="915">
                  <c:v>13.071428571428571</c:v>
                </c:pt>
                <c:pt idx="916">
                  <c:v>13.085714285714298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13.128571428571407</c:v>
                </c:pt>
                <c:pt idx="920">
                  <c:v>13.142857142857141</c:v>
                </c:pt>
                <c:pt idx="921">
                  <c:v>13.157142857142869</c:v>
                </c:pt>
                <c:pt idx="922">
                  <c:v>13.171428571428569</c:v>
                </c:pt>
                <c:pt idx="923">
                  <c:v>13.185714285714296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13.228571428571406</c:v>
                </c:pt>
                <c:pt idx="927">
                  <c:v>13.242857142857131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13.328571428571411</c:v>
                </c:pt>
                <c:pt idx="934">
                  <c:v>13.342857142857142</c:v>
                </c:pt>
                <c:pt idx="935">
                  <c:v>13.357142857142875</c:v>
                </c:pt>
                <c:pt idx="936">
                  <c:v>13.371428571428572</c:v>
                </c:pt>
                <c:pt idx="937">
                  <c:v>13.385714285714302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13.428571428571411</c:v>
                </c:pt>
                <c:pt idx="941">
                  <c:v>13.442857142857143</c:v>
                </c:pt>
                <c:pt idx="942">
                  <c:v>13.457142857142868</c:v>
                </c:pt>
                <c:pt idx="943">
                  <c:v>13.47142857142857</c:v>
                </c:pt>
                <c:pt idx="944">
                  <c:v>13.485714285714304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13.528571428571405</c:v>
                </c:pt>
                <c:pt idx="948">
                  <c:v>13.542857142857141</c:v>
                </c:pt>
                <c:pt idx="949">
                  <c:v>13.557142857142868</c:v>
                </c:pt>
                <c:pt idx="950">
                  <c:v>13.571428571428571</c:v>
                </c:pt>
                <c:pt idx="951">
                  <c:v>13.585714285714298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13.628571428571407</c:v>
                </c:pt>
                <c:pt idx="955">
                  <c:v>13.642857142857141</c:v>
                </c:pt>
                <c:pt idx="956">
                  <c:v>13.657142857142869</c:v>
                </c:pt>
                <c:pt idx="957">
                  <c:v>13.671428571428569</c:v>
                </c:pt>
                <c:pt idx="958">
                  <c:v>13.685714285714296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13.728571428571406</c:v>
                </c:pt>
                <c:pt idx="962">
                  <c:v>13.742857142857131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13.828571428571411</c:v>
                </c:pt>
                <c:pt idx="969">
                  <c:v>13.842857142857142</c:v>
                </c:pt>
                <c:pt idx="970">
                  <c:v>13.857142857142875</c:v>
                </c:pt>
                <c:pt idx="971">
                  <c:v>13.871428571428572</c:v>
                </c:pt>
                <c:pt idx="972">
                  <c:v>13.885714285714302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13.928571428571411</c:v>
                </c:pt>
                <c:pt idx="976">
                  <c:v>13.942857142857143</c:v>
                </c:pt>
                <c:pt idx="977">
                  <c:v>13.957142857142868</c:v>
                </c:pt>
                <c:pt idx="978">
                  <c:v>13.97142857142857</c:v>
                </c:pt>
                <c:pt idx="979">
                  <c:v>13.985714285714304</c:v>
                </c:pt>
                <c:pt idx="980">
                  <c:v>14</c:v>
                </c:pt>
                <c:pt idx="981">
                  <c:v>14.014285714285714</c:v>
                </c:pt>
                <c:pt idx="982">
                  <c:v>14.028571428571405</c:v>
                </c:pt>
                <c:pt idx="983">
                  <c:v>14.042857142857141</c:v>
                </c:pt>
                <c:pt idx="984">
                  <c:v>14.057142857142868</c:v>
                </c:pt>
                <c:pt idx="985">
                  <c:v>14.071428571428571</c:v>
                </c:pt>
                <c:pt idx="986">
                  <c:v>14.085714285714298</c:v>
                </c:pt>
                <c:pt idx="987">
                  <c:v>14.100000000000001</c:v>
                </c:pt>
                <c:pt idx="988">
                  <c:v>14.114285714285714</c:v>
                </c:pt>
                <c:pt idx="989">
                  <c:v>14.128571428571407</c:v>
                </c:pt>
                <c:pt idx="990">
                  <c:v>14.142857142857141</c:v>
                </c:pt>
                <c:pt idx="991">
                  <c:v>14.157142857142869</c:v>
                </c:pt>
                <c:pt idx="992">
                  <c:v>14.171428571428569</c:v>
                </c:pt>
                <c:pt idx="993">
                  <c:v>14.185714285714296</c:v>
                </c:pt>
                <c:pt idx="994">
                  <c:v>14.2</c:v>
                </c:pt>
                <c:pt idx="995">
                  <c:v>14.214285714285714</c:v>
                </c:pt>
                <c:pt idx="996">
                  <c:v>14.228571428571406</c:v>
                </c:pt>
                <c:pt idx="997">
                  <c:v>14.242857142857131</c:v>
                </c:pt>
                <c:pt idx="998">
                  <c:v>14.257142857142856</c:v>
                </c:pt>
                <c:pt idx="999">
                  <c:v>14.271428571428569</c:v>
                </c:pt>
                <c:pt idx="1000">
                  <c:v>14.285714285714286</c:v>
                </c:pt>
                <c:pt idx="1001">
                  <c:v>14.3</c:v>
                </c:pt>
                <c:pt idx="1002">
                  <c:v>14.31428571428572</c:v>
                </c:pt>
                <c:pt idx="1003">
                  <c:v>14.328571428571411</c:v>
                </c:pt>
                <c:pt idx="1004">
                  <c:v>14.342857142857142</c:v>
                </c:pt>
                <c:pt idx="1005">
                  <c:v>14.357142857142875</c:v>
                </c:pt>
                <c:pt idx="1006">
                  <c:v>14.371428571428572</c:v>
                </c:pt>
                <c:pt idx="1007">
                  <c:v>14.385714285714302</c:v>
                </c:pt>
                <c:pt idx="1008">
                  <c:v>14.400000000000002</c:v>
                </c:pt>
                <c:pt idx="1009">
                  <c:v>14.414285714285716</c:v>
                </c:pt>
                <c:pt idx="1010">
                  <c:v>14.428571428571411</c:v>
                </c:pt>
                <c:pt idx="1011">
                  <c:v>14.442857142857143</c:v>
                </c:pt>
                <c:pt idx="1012">
                  <c:v>14.457142857142868</c:v>
                </c:pt>
                <c:pt idx="1013">
                  <c:v>14.47142857142857</c:v>
                </c:pt>
                <c:pt idx="1014">
                  <c:v>14.485714285714304</c:v>
                </c:pt>
                <c:pt idx="1015">
                  <c:v>14.5</c:v>
                </c:pt>
                <c:pt idx="1016">
                  <c:v>14.514285714285714</c:v>
                </c:pt>
                <c:pt idx="1017">
                  <c:v>14.528571428571405</c:v>
                </c:pt>
                <c:pt idx="1018">
                  <c:v>14.542857142857141</c:v>
                </c:pt>
                <c:pt idx="1019">
                  <c:v>14.557142857142868</c:v>
                </c:pt>
                <c:pt idx="1020">
                  <c:v>14.571428571428571</c:v>
                </c:pt>
                <c:pt idx="1021">
                  <c:v>14.585714285714298</c:v>
                </c:pt>
                <c:pt idx="1022">
                  <c:v>14.600000000000001</c:v>
                </c:pt>
                <c:pt idx="1023">
                  <c:v>14.614285714285714</c:v>
                </c:pt>
                <c:pt idx="1024">
                  <c:v>14.628571428571407</c:v>
                </c:pt>
                <c:pt idx="1025">
                  <c:v>14.642857142857141</c:v>
                </c:pt>
                <c:pt idx="1026">
                  <c:v>14.657142857142869</c:v>
                </c:pt>
                <c:pt idx="1027">
                  <c:v>14.671428571428569</c:v>
                </c:pt>
                <c:pt idx="1028">
                  <c:v>14.685714285714296</c:v>
                </c:pt>
                <c:pt idx="1029">
                  <c:v>14.7</c:v>
                </c:pt>
                <c:pt idx="1030">
                  <c:v>14.714285714285714</c:v>
                </c:pt>
                <c:pt idx="1031">
                  <c:v>14.728571428571406</c:v>
                </c:pt>
                <c:pt idx="1032">
                  <c:v>14.742857142857131</c:v>
                </c:pt>
                <c:pt idx="1033">
                  <c:v>14.757142857142856</c:v>
                </c:pt>
                <c:pt idx="1034">
                  <c:v>14.771428571428569</c:v>
                </c:pt>
                <c:pt idx="1035">
                  <c:v>14.785714285714286</c:v>
                </c:pt>
                <c:pt idx="1036">
                  <c:v>14.8</c:v>
                </c:pt>
                <c:pt idx="1037">
                  <c:v>14.81428571428572</c:v>
                </c:pt>
                <c:pt idx="1038">
                  <c:v>14.828571428571411</c:v>
                </c:pt>
                <c:pt idx="1039">
                  <c:v>14.842857142857142</c:v>
                </c:pt>
                <c:pt idx="1040">
                  <c:v>14.857142857142875</c:v>
                </c:pt>
                <c:pt idx="1041">
                  <c:v>14.871428571428572</c:v>
                </c:pt>
                <c:pt idx="1042">
                  <c:v>14.885714285714302</c:v>
                </c:pt>
                <c:pt idx="1043">
                  <c:v>14.900000000000002</c:v>
                </c:pt>
                <c:pt idx="1044">
                  <c:v>14.914285714285716</c:v>
                </c:pt>
                <c:pt idx="1045">
                  <c:v>14.928571428571411</c:v>
                </c:pt>
                <c:pt idx="1046">
                  <c:v>14.942857142857143</c:v>
                </c:pt>
                <c:pt idx="1047">
                  <c:v>14.957142857142868</c:v>
                </c:pt>
                <c:pt idx="1048">
                  <c:v>14.97142857142857</c:v>
                </c:pt>
                <c:pt idx="1049">
                  <c:v>14.985714285714304</c:v>
                </c:pt>
                <c:pt idx="1050">
                  <c:v>15</c:v>
                </c:pt>
                <c:pt idx="1051">
                  <c:v>15.014285714285714</c:v>
                </c:pt>
                <c:pt idx="1052">
                  <c:v>15.028571428571405</c:v>
                </c:pt>
                <c:pt idx="1053">
                  <c:v>15.042857142857141</c:v>
                </c:pt>
                <c:pt idx="1054">
                  <c:v>15.057142857142868</c:v>
                </c:pt>
                <c:pt idx="1055">
                  <c:v>15.071428571428571</c:v>
                </c:pt>
                <c:pt idx="1056">
                  <c:v>15.085714285714298</c:v>
                </c:pt>
                <c:pt idx="1057">
                  <c:v>15.100000000000001</c:v>
                </c:pt>
                <c:pt idx="1058">
                  <c:v>15.114285714285714</c:v>
                </c:pt>
                <c:pt idx="1059">
                  <c:v>15.128571428571407</c:v>
                </c:pt>
                <c:pt idx="1060">
                  <c:v>15.142857142857141</c:v>
                </c:pt>
                <c:pt idx="1061">
                  <c:v>15.157142857142869</c:v>
                </c:pt>
                <c:pt idx="1062">
                  <c:v>15.171428571428569</c:v>
                </c:pt>
                <c:pt idx="1063">
                  <c:v>15.185714285714296</c:v>
                </c:pt>
                <c:pt idx="1064">
                  <c:v>15.2</c:v>
                </c:pt>
                <c:pt idx="1065">
                  <c:v>15.214285714285714</c:v>
                </c:pt>
                <c:pt idx="1066">
                  <c:v>15.228571428571406</c:v>
                </c:pt>
                <c:pt idx="1067">
                  <c:v>15.242857142857131</c:v>
                </c:pt>
                <c:pt idx="1068">
                  <c:v>15.257142857142856</c:v>
                </c:pt>
                <c:pt idx="1069">
                  <c:v>15.271428571428569</c:v>
                </c:pt>
                <c:pt idx="1070">
                  <c:v>15.285714285714286</c:v>
                </c:pt>
                <c:pt idx="1071">
                  <c:v>15.3</c:v>
                </c:pt>
                <c:pt idx="1072">
                  <c:v>15.31428571428572</c:v>
                </c:pt>
                <c:pt idx="1073">
                  <c:v>15.328571428571411</c:v>
                </c:pt>
                <c:pt idx="1074">
                  <c:v>15.342857142857142</c:v>
                </c:pt>
                <c:pt idx="1075">
                  <c:v>15.357142857142875</c:v>
                </c:pt>
                <c:pt idx="1076">
                  <c:v>15.371428571428572</c:v>
                </c:pt>
                <c:pt idx="1077">
                  <c:v>15.385714285714302</c:v>
                </c:pt>
                <c:pt idx="1078">
                  <c:v>15.400000000000002</c:v>
                </c:pt>
                <c:pt idx="1079">
                  <c:v>15.414285714285716</c:v>
                </c:pt>
                <c:pt idx="1080">
                  <c:v>15.428571428571411</c:v>
                </c:pt>
                <c:pt idx="1081">
                  <c:v>15.442857142857143</c:v>
                </c:pt>
                <c:pt idx="1082">
                  <c:v>15.457142857142868</c:v>
                </c:pt>
                <c:pt idx="1083">
                  <c:v>15.47142857142857</c:v>
                </c:pt>
                <c:pt idx="1084">
                  <c:v>15.485714285714304</c:v>
                </c:pt>
                <c:pt idx="1085">
                  <c:v>15.5</c:v>
                </c:pt>
                <c:pt idx="1086">
                  <c:v>15.514285714285714</c:v>
                </c:pt>
                <c:pt idx="1087">
                  <c:v>15.528571428571405</c:v>
                </c:pt>
                <c:pt idx="1088">
                  <c:v>15.542857142857141</c:v>
                </c:pt>
                <c:pt idx="1089">
                  <c:v>15.557142857142868</c:v>
                </c:pt>
                <c:pt idx="1090">
                  <c:v>15.571428571428571</c:v>
                </c:pt>
                <c:pt idx="1091">
                  <c:v>15.585714285714298</c:v>
                </c:pt>
                <c:pt idx="1092">
                  <c:v>15.600000000000001</c:v>
                </c:pt>
                <c:pt idx="1093">
                  <c:v>15.614285714285714</c:v>
                </c:pt>
                <c:pt idx="1094">
                  <c:v>15.628571428571407</c:v>
                </c:pt>
                <c:pt idx="1095">
                  <c:v>15.642857142857141</c:v>
                </c:pt>
                <c:pt idx="1096">
                  <c:v>15.657142857142869</c:v>
                </c:pt>
                <c:pt idx="1097">
                  <c:v>15.671428571428569</c:v>
                </c:pt>
                <c:pt idx="1098">
                  <c:v>15.685714285714296</c:v>
                </c:pt>
                <c:pt idx="1099">
                  <c:v>15.7</c:v>
                </c:pt>
                <c:pt idx="1100">
                  <c:v>15.714285714285714</c:v>
                </c:pt>
                <c:pt idx="1101">
                  <c:v>15.728571428571406</c:v>
                </c:pt>
                <c:pt idx="1102">
                  <c:v>15.742857142857131</c:v>
                </c:pt>
                <c:pt idx="1103">
                  <c:v>15.757142857142856</c:v>
                </c:pt>
                <c:pt idx="1104">
                  <c:v>15.771428571428569</c:v>
                </c:pt>
                <c:pt idx="1105">
                  <c:v>15.785714285714286</c:v>
                </c:pt>
                <c:pt idx="1106">
                  <c:v>15.8</c:v>
                </c:pt>
                <c:pt idx="1107">
                  <c:v>15.81428571428572</c:v>
                </c:pt>
                <c:pt idx="1108">
                  <c:v>15.828571428571411</c:v>
                </c:pt>
                <c:pt idx="1109">
                  <c:v>15.842857142857142</c:v>
                </c:pt>
                <c:pt idx="1110">
                  <c:v>15.857142857142875</c:v>
                </c:pt>
                <c:pt idx="1111">
                  <c:v>15.871428571428572</c:v>
                </c:pt>
                <c:pt idx="1112">
                  <c:v>15.885714285714302</c:v>
                </c:pt>
                <c:pt idx="1113">
                  <c:v>15.900000000000002</c:v>
                </c:pt>
                <c:pt idx="1114">
                  <c:v>15.914285714285716</c:v>
                </c:pt>
                <c:pt idx="1115">
                  <c:v>15.928571428571411</c:v>
                </c:pt>
                <c:pt idx="1116">
                  <c:v>15.942857142857143</c:v>
                </c:pt>
                <c:pt idx="1117">
                  <c:v>15.957142857142868</c:v>
                </c:pt>
                <c:pt idx="1118">
                  <c:v>15.97142857142857</c:v>
                </c:pt>
                <c:pt idx="1119">
                  <c:v>15.985714285714304</c:v>
                </c:pt>
                <c:pt idx="1120">
                  <c:v>16</c:v>
                </c:pt>
                <c:pt idx="1121">
                  <c:v>16.014285714285744</c:v>
                </c:pt>
                <c:pt idx="1122">
                  <c:v>16.028571428571428</c:v>
                </c:pt>
                <c:pt idx="1123">
                  <c:v>16.042857142857141</c:v>
                </c:pt>
                <c:pt idx="1124">
                  <c:v>16.057142857142836</c:v>
                </c:pt>
                <c:pt idx="1125">
                  <c:v>16.071428571428573</c:v>
                </c:pt>
                <c:pt idx="1126">
                  <c:v>16.085714285714243</c:v>
                </c:pt>
                <c:pt idx="1127">
                  <c:v>16.099999999999987</c:v>
                </c:pt>
                <c:pt idx="1128">
                  <c:v>16.114285714285753</c:v>
                </c:pt>
                <c:pt idx="1129">
                  <c:v>16.12857142857143</c:v>
                </c:pt>
                <c:pt idx="1130">
                  <c:v>16.142857142857164</c:v>
                </c:pt>
                <c:pt idx="1131">
                  <c:v>16.157142857142837</c:v>
                </c:pt>
                <c:pt idx="1132">
                  <c:v>16.171428571428571</c:v>
                </c:pt>
                <c:pt idx="1133">
                  <c:v>16.185714285714262</c:v>
                </c:pt>
                <c:pt idx="1134">
                  <c:v>16.2</c:v>
                </c:pt>
                <c:pt idx="1135">
                  <c:v>16.214285714285744</c:v>
                </c:pt>
                <c:pt idx="1136">
                  <c:v>16.228571428571428</c:v>
                </c:pt>
                <c:pt idx="1137">
                  <c:v>16.24285714285714</c:v>
                </c:pt>
                <c:pt idx="1138">
                  <c:v>16.257142857142831</c:v>
                </c:pt>
                <c:pt idx="1139">
                  <c:v>16.271428571428572</c:v>
                </c:pt>
                <c:pt idx="1140">
                  <c:v>16.285714285714242</c:v>
                </c:pt>
                <c:pt idx="1141">
                  <c:v>16.3</c:v>
                </c:pt>
                <c:pt idx="1142">
                  <c:v>16.314285714285749</c:v>
                </c:pt>
                <c:pt idx="1143">
                  <c:v>16.328571428571433</c:v>
                </c:pt>
                <c:pt idx="1144">
                  <c:v>16.342857142857145</c:v>
                </c:pt>
                <c:pt idx="1145">
                  <c:v>16.357142857142836</c:v>
                </c:pt>
                <c:pt idx="1146">
                  <c:v>16.371428571428574</c:v>
                </c:pt>
                <c:pt idx="1147">
                  <c:v>16.385714285714247</c:v>
                </c:pt>
                <c:pt idx="1148">
                  <c:v>16.399999999999999</c:v>
                </c:pt>
                <c:pt idx="1149">
                  <c:v>16.414285714285743</c:v>
                </c:pt>
                <c:pt idx="1150">
                  <c:v>16.428571428571427</c:v>
                </c:pt>
                <c:pt idx="1151">
                  <c:v>16.442857142857143</c:v>
                </c:pt>
                <c:pt idx="1152">
                  <c:v>16.457142857142824</c:v>
                </c:pt>
                <c:pt idx="1153">
                  <c:v>16.471428571428572</c:v>
                </c:pt>
                <c:pt idx="1154">
                  <c:v>16.485714285714238</c:v>
                </c:pt>
                <c:pt idx="1155">
                  <c:v>16.5</c:v>
                </c:pt>
                <c:pt idx="1156">
                  <c:v>16.514285714285744</c:v>
                </c:pt>
                <c:pt idx="1157">
                  <c:v>16.528571428571428</c:v>
                </c:pt>
                <c:pt idx="1158">
                  <c:v>16.542857142857141</c:v>
                </c:pt>
                <c:pt idx="1159">
                  <c:v>16.557142857142836</c:v>
                </c:pt>
                <c:pt idx="1160">
                  <c:v>16.571428571428573</c:v>
                </c:pt>
                <c:pt idx="1161">
                  <c:v>16.585714285714243</c:v>
                </c:pt>
                <c:pt idx="1162">
                  <c:v>16.599999999999987</c:v>
                </c:pt>
                <c:pt idx="1163">
                  <c:v>16.614285714285753</c:v>
                </c:pt>
                <c:pt idx="1164">
                  <c:v>16.62857142857143</c:v>
                </c:pt>
                <c:pt idx="1165">
                  <c:v>16.642857142857164</c:v>
                </c:pt>
                <c:pt idx="1166">
                  <c:v>16.657142857142837</c:v>
                </c:pt>
                <c:pt idx="1167">
                  <c:v>16.671428571428571</c:v>
                </c:pt>
                <c:pt idx="1168">
                  <c:v>16.685714285714262</c:v>
                </c:pt>
                <c:pt idx="1169">
                  <c:v>16.7</c:v>
                </c:pt>
                <c:pt idx="1170">
                  <c:v>16.714285714285744</c:v>
                </c:pt>
                <c:pt idx="1171">
                  <c:v>16.728571428571428</c:v>
                </c:pt>
                <c:pt idx="1172">
                  <c:v>16.74285714285714</c:v>
                </c:pt>
                <c:pt idx="1173">
                  <c:v>16.757142857142831</c:v>
                </c:pt>
                <c:pt idx="1174">
                  <c:v>16.771428571428572</c:v>
                </c:pt>
                <c:pt idx="1175">
                  <c:v>16.785714285714242</c:v>
                </c:pt>
                <c:pt idx="1176">
                  <c:v>16.8</c:v>
                </c:pt>
                <c:pt idx="1177">
                  <c:v>16.814285714285749</c:v>
                </c:pt>
                <c:pt idx="1178">
                  <c:v>16.828571428571433</c:v>
                </c:pt>
                <c:pt idx="1179">
                  <c:v>16.842857142857145</c:v>
                </c:pt>
                <c:pt idx="1180">
                  <c:v>16.857142857142836</c:v>
                </c:pt>
                <c:pt idx="1181">
                  <c:v>16.871428571428574</c:v>
                </c:pt>
                <c:pt idx="1182">
                  <c:v>16.885714285714247</c:v>
                </c:pt>
                <c:pt idx="1183">
                  <c:v>16.899999999999999</c:v>
                </c:pt>
                <c:pt idx="1184">
                  <c:v>16.914285714285743</c:v>
                </c:pt>
                <c:pt idx="1185">
                  <c:v>16.928571428571427</c:v>
                </c:pt>
                <c:pt idx="1186">
                  <c:v>16.942857142857143</c:v>
                </c:pt>
                <c:pt idx="1187">
                  <c:v>16.957142857142824</c:v>
                </c:pt>
                <c:pt idx="1188">
                  <c:v>16.971428571428572</c:v>
                </c:pt>
                <c:pt idx="1189">
                  <c:v>16.985714285714238</c:v>
                </c:pt>
                <c:pt idx="1190">
                  <c:v>17</c:v>
                </c:pt>
                <c:pt idx="1191">
                  <c:v>17.014285714285744</c:v>
                </c:pt>
                <c:pt idx="1192">
                  <c:v>17.028571428571428</c:v>
                </c:pt>
                <c:pt idx="1193">
                  <c:v>17.042857142857141</c:v>
                </c:pt>
                <c:pt idx="1194">
                  <c:v>17.057142857142836</c:v>
                </c:pt>
                <c:pt idx="1195">
                  <c:v>17.071428571428573</c:v>
                </c:pt>
                <c:pt idx="1196">
                  <c:v>17.085714285714243</c:v>
                </c:pt>
                <c:pt idx="1197">
                  <c:v>17.099999999999987</c:v>
                </c:pt>
                <c:pt idx="1198">
                  <c:v>17.114285714285753</c:v>
                </c:pt>
                <c:pt idx="1199">
                  <c:v>17.12857142857143</c:v>
                </c:pt>
                <c:pt idx="1200">
                  <c:v>17.142857142857164</c:v>
                </c:pt>
                <c:pt idx="1201">
                  <c:v>17.157142857142837</c:v>
                </c:pt>
                <c:pt idx="1202">
                  <c:v>17.171428571428571</c:v>
                </c:pt>
                <c:pt idx="1203">
                  <c:v>17.185714285714262</c:v>
                </c:pt>
                <c:pt idx="1204">
                  <c:v>17.2</c:v>
                </c:pt>
                <c:pt idx="1205">
                  <c:v>17.214285714285744</c:v>
                </c:pt>
                <c:pt idx="1206">
                  <c:v>17.228571428571428</c:v>
                </c:pt>
                <c:pt idx="1207">
                  <c:v>17.24285714285714</c:v>
                </c:pt>
                <c:pt idx="1208">
                  <c:v>17.257142857142831</c:v>
                </c:pt>
                <c:pt idx="1209">
                  <c:v>17.271428571428572</c:v>
                </c:pt>
                <c:pt idx="1210">
                  <c:v>17.285714285714242</c:v>
                </c:pt>
                <c:pt idx="1211">
                  <c:v>17.3</c:v>
                </c:pt>
                <c:pt idx="1212">
                  <c:v>17.314285714285749</c:v>
                </c:pt>
                <c:pt idx="1213">
                  <c:v>17.328571428571433</c:v>
                </c:pt>
                <c:pt idx="1214">
                  <c:v>17.342857142857145</c:v>
                </c:pt>
                <c:pt idx="1215">
                  <c:v>17.357142857142836</c:v>
                </c:pt>
                <c:pt idx="1216">
                  <c:v>17.371428571428574</c:v>
                </c:pt>
                <c:pt idx="1217">
                  <c:v>17.385714285714247</c:v>
                </c:pt>
                <c:pt idx="1218">
                  <c:v>17.399999999999999</c:v>
                </c:pt>
                <c:pt idx="1219">
                  <c:v>17.414285714285743</c:v>
                </c:pt>
                <c:pt idx="1220">
                  <c:v>17.428571428571427</c:v>
                </c:pt>
                <c:pt idx="1221">
                  <c:v>17.442857142857143</c:v>
                </c:pt>
                <c:pt idx="1222">
                  <c:v>17.457142857142824</c:v>
                </c:pt>
                <c:pt idx="1223">
                  <c:v>17.471428571428572</c:v>
                </c:pt>
                <c:pt idx="1224">
                  <c:v>17.485714285714238</c:v>
                </c:pt>
                <c:pt idx="1225">
                  <c:v>17.5</c:v>
                </c:pt>
                <c:pt idx="1226">
                  <c:v>17.514285714285744</c:v>
                </c:pt>
                <c:pt idx="1227">
                  <c:v>17.528571428571428</c:v>
                </c:pt>
                <c:pt idx="1228">
                  <c:v>17.542857142857141</c:v>
                </c:pt>
                <c:pt idx="1229">
                  <c:v>17.557142857142836</c:v>
                </c:pt>
                <c:pt idx="1230">
                  <c:v>17.571428571428573</c:v>
                </c:pt>
                <c:pt idx="1231">
                  <c:v>17.585714285714243</c:v>
                </c:pt>
                <c:pt idx="1232">
                  <c:v>17.599999999999987</c:v>
                </c:pt>
                <c:pt idx="1233">
                  <c:v>17.614285714285753</c:v>
                </c:pt>
                <c:pt idx="1234">
                  <c:v>17.62857142857143</c:v>
                </c:pt>
                <c:pt idx="1235">
                  <c:v>17.642857142857164</c:v>
                </c:pt>
                <c:pt idx="1236">
                  <c:v>17.657142857142837</c:v>
                </c:pt>
                <c:pt idx="1237">
                  <c:v>17.671428571428571</c:v>
                </c:pt>
                <c:pt idx="1238">
                  <c:v>17.685714285714262</c:v>
                </c:pt>
                <c:pt idx="1239">
                  <c:v>17.7</c:v>
                </c:pt>
                <c:pt idx="1240">
                  <c:v>17.714285714285744</c:v>
                </c:pt>
                <c:pt idx="1241">
                  <c:v>17.728571428571428</c:v>
                </c:pt>
                <c:pt idx="1242">
                  <c:v>17.74285714285714</c:v>
                </c:pt>
                <c:pt idx="1243">
                  <c:v>17.757142857142831</c:v>
                </c:pt>
                <c:pt idx="1244">
                  <c:v>17.771428571428572</c:v>
                </c:pt>
                <c:pt idx="1245">
                  <c:v>17.785714285714242</c:v>
                </c:pt>
                <c:pt idx="1246">
                  <c:v>17.8</c:v>
                </c:pt>
                <c:pt idx="1247">
                  <c:v>17.814285714285749</c:v>
                </c:pt>
                <c:pt idx="1248">
                  <c:v>17.828571428571433</c:v>
                </c:pt>
                <c:pt idx="1249">
                  <c:v>17.842857142857145</c:v>
                </c:pt>
                <c:pt idx="1250">
                  <c:v>17.857142857142836</c:v>
                </c:pt>
                <c:pt idx="1251">
                  <c:v>17.871428571428574</c:v>
                </c:pt>
                <c:pt idx="1252">
                  <c:v>17.885714285714247</c:v>
                </c:pt>
                <c:pt idx="1253">
                  <c:v>17.899999999999999</c:v>
                </c:pt>
                <c:pt idx="1254">
                  <c:v>17.914285714285743</c:v>
                </c:pt>
                <c:pt idx="1255">
                  <c:v>17.928571428571427</c:v>
                </c:pt>
                <c:pt idx="1256">
                  <c:v>17.942857142857143</c:v>
                </c:pt>
                <c:pt idx="1257">
                  <c:v>17.957142857142824</c:v>
                </c:pt>
                <c:pt idx="1258">
                  <c:v>17.971428571428572</c:v>
                </c:pt>
                <c:pt idx="1259">
                  <c:v>17.985714285714238</c:v>
                </c:pt>
                <c:pt idx="1260">
                  <c:v>18</c:v>
                </c:pt>
                <c:pt idx="1261">
                  <c:v>18.014285714285744</c:v>
                </c:pt>
                <c:pt idx="1262">
                  <c:v>18.028571428571428</c:v>
                </c:pt>
                <c:pt idx="1263">
                  <c:v>18.042857142857141</c:v>
                </c:pt>
                <c:pt idx="1264">
                  <c:v>18.057142857142836</c:v>
                </c:pt>
                <c:pt idx="1265">
                  <c:v>18.071428571428573</c:v>
                </c:pt>
                <c:pt idx="1266">
                  <c:v>18.085714285714243</c:v>
                </c:pt>
                <c:pt idx="1267">
                  <c:v>18.099999999999987</c:v>
                </c:pt>
                <c:pt idx="1268">
                  <c:v>18.114285714285753</c:v>
                </c:pt>
                <c:pt idx="1269">
                  <c:v>18.12857142857143</c:v>
                </c:pt>
                <c:pt idx="1270">
                  <c:v>18.142857142857164</c:v>
                </c:pt>
                <c:pt idx="1271">
                  <c:v>18.157142857142837</c:v>
                </c:pt>
                <c:pt idx="1272">
                  <c:v>18.171428571428571</c:v>
                </c:pt>
                <c:pt idx="1273">
                  <c:v>18.185714285714262</c:v>
                </c:pt>
                <c:pt idx="1274">
                  <c:v>18.2</c:v>
                </c:pt>
                <c:pt idx="1275">
                  <c:v>18.214285714285744</c:v>
                </c:pt>
                <c:pt idx="1276">
                  <c:v>18.228571428571428</c:v>
                </c:pt>
                <c:pt idx="1277">
                  <c:v>18.24285714285714</c:v>
                </c:pt>
                <c:pt idx="1278">
                  <c:v>18.257142857142831</c:v>
                </c:pt>
                <c:pt idx="1279">
                  <c:v>18.271428571428572</c:v>
                </c:pt>
                <c:pt idx="1280">
                  <c:v>18.285714285714242</c:v>
                </c:pt>
                <c:pt idx="1281">
                  <c:v>18.3</c:v>
                </c:pt>
                <c:pt idx="1282">
                  <c:v>18.314285714285749</c:v>
                </c:pt>
                <c:pt idx="1283">
                  <c:v>18.328571428571433</c:v>
                </c:pt>
                <c:pt idx="1284">
                  <c:v>18.342857142857145</c:v>
                </c:pt>
                <c:pt idx="1285">
                  <c:v>18.357142857142836</c:v>
                </c:pt>
                <c:pt idx="1286">
                  <c:v>18.371428571428574</c:v>
                </c:pt>
                <c:pt idx="1287">
                  <c:v>18.385714285714247</c:v>
                </c:pt>
                <c:pt idx="1288">
                  <c:v>18.399999999999999</c:v>
                </c:pt>
                <c:pt idx="1289">
                  <c:v>18.414285714285743</c:v>
                </c:pt>
                <c:pt idx="1290">
                  <c:v>18.428571428571427</c:v>
                </c:pt>
                <c:pt idx="1291">
                  <c:v>18.442857142857143</c:v>
                </c:pt>
                <c:pt idx="1292">
                  <c:v>18.457142857142824</c:v>
                </c:pt>
                <c:pt idx="1293">
                  <c:v>18.471428571428572</c:v>
                </c:pt>
                <c:pt idx="1294">
                  <c:v>18.485714285714238</c:v>
                </c:pt>
                <c:pt idx="1295">
                  <c:v>18.5</c:v>
                </c:pt>
                <c:pt idx="1296">
                  <c:v>18.514285714285744</c:v>
                </c:pt>
                <c:pt idx="1297">
                  <c:v>18.528571428571428</c:v>
                </c:pt>
                <c:pt idx="1298">
                  <c:v>18.542857142857141</c:v>
                </c:pt>
                <c:pt idx="1299">
                  <c:v>18.557142857142836</c:v>
                </c:pt>
                <c:pt idx="1300">
                  <c:v>18.571428571428573</c:v>
                </c:pt>
                <c:pt idx="1301">
                  <c:v>18.585714285714243</c:v>
                </c:pt>
                <c:pt idx="1302">
                  <c:v>18.599999999999987</c:v>
                </c:pt>
                <c:pt idx="1303">
                  <c:v>18.614285714285753</c:v>
                </c:pt>
                <c:pt idx="1304">
                  <c:v>18.62857142857143</c:v>
                </c:pt>
                <c:pt idx="1305">
                  <c:v>18.642857142857164</c:v>
                </c:pt>
                <c:pt idx="1306">
                  <c:v>18.657142857142837</c:v>
                </c:pt>
                <c:pt idx="1307">
                  <c:v>18.671428571428571</c:v>
                </c:pt>
                <c:pt idx="1308">
                  <c:v>18.685714285714262</c:v>
                </c:pt>
                <c:pt idx="1309">
                  <c:v>18.7</c:v>
                </c:pt>
                <c:pt idx="1310">
                  <c:v>18.714285714285744</c:v>
                </c:pt>
                <c:pt idx="1311">
                  <c:v>18.728571428571428</c:v>
                </c:pt>
                <c:pt idx="1312">
                  <c:v>18.74285714285714</c:v>
                </c:pt>
                <c:pt idx="1313">
                  <c:v>18.757142857142831</c:v>
                </c:pt>
                <c:pt idx="1314">
                  <c:v>18.771428571428572</c:v>
                </c:pt>
                <c:pt idx="1315">
                  <c:v>18.785714285714242</c:v>
                </c:pt>
                <c:pt idx="1316">
                  <c:v>18.8</c:v>
                </c:pt>
                <c:pt idx="1317">
                  <c:v>18.814285714285749</c:v>
                </c:pt>
                <c:pt idx="1318">
                  <c:v>18.828571428571433</c:v>
                </c:pt>
                <c:pt idx="1319">
                  <c:v>18.842857142857145</c:v>
                </c:pt>
                <c:pt idx="1320">
                  <c:v>18.857142857142836</c:v>
                </c:pt>
                <c:pt idx="1321">
                  <c:v>18.871428571428574</c:v>
                </c:pt>
                <c:pt idx="1322">
                  <c:v>18.885714285714247</c:v>
                </c:pt>
                <c:pt idx="1323">
                  <c:v>18.899999999999999</c:v>
                </c:pt>
                <c:pt idx="1324">
                  <c:v>18.914285714285743</c:v>
                </c:pt>
                <c:pt idx="1325">
                  <c:v>18.928571428571427</c:v>
                </c:pt>
                <c:pt idx="1326">
                  <c:v>18.942857142857143</c:v>
                </c:pt>
                <c:pt idx="1327">
                  <c:v>18.957142857142824</c:v>
                </c:pt>
                <c:pt idx="1328">
                  <c:v>18.971428571428572</c:v>
                </c:pt>
                <c:pt idx="1329">
                  <c:v>18.985714285714238</c:v>
                </c:pt>
                <c:pt idx="1330">
                  <c:v>19</c:v>
                </c:pt>
                <c:pt idx="1331">
                  <c:v>19.014285714285744</c:v>
                </c:pt>
                <c:pt idx="1332">
                  <c:v>19.028571428571428</c:v>
                </c:pt>
                <c:pt idx="1333">
                  <c:v>19.042857142857141</c:v>
                </c:pt>
                <c:pt idx="1334">
                  <c:v>19.057142857142836</c:v>
                </c:pt>
                <c:pt idx="1335">
                  <c:v>19.071428571428573</c:v>
                </c:pt>
                <c:pt idx="1336">
                  <c:v>19.085714285714243</c:v>
                </c:pt>
                <c:pt idx="1337">
                  <c:v>19.099999999999987</c:v>
                </c:pt>
                <c:pt idx="1338">
                  <c:v>19.114285714285753</c:v>
                </c:pt>
                <c:pt idx="1339">
                  <c:v>19.12857142857143</c:v>
                </c:pt>
                <c:pt idx="1340">
                  <c:v>19.142857142857164</c:v>
                </c:pt>
                <c:pt idx="1341">
                  <c:v>19.157142857142837</c:v>
                </c:pt>
                <c:pt idx="1342">
                  <c:v>19.171428571428571</c:v>
                </c:pt>
                <c:pt idx="1343">
                  <c:v>19.185714285714262</c:v>
                </c:pt>
                <c:pt idx="1344">
                  <c:v>19.2</c:v>
                </c:pt>
                <c:pt idx="1345">
                  <c:v>19.214285714285744</c:v>
                </c:pt>
                <c:pt idx="1346">
                  <c:v>19.228571428571428</c:v>
                </c:pt>
                <c:pt idx="1347">
                  <c:v>19.24285714285714</c:v>
                </c:pt>
                <c:pt idx="1348">
                  <c:v>19.257142857142831</c:v>
                </c:pt>
                <c:pt idx="1349">
                  <c:v>19.271428571428572</c:v>
                </c:pt>
                <c:pt idx="1350">
                  <c:v>19.285714285714242</c:v>
                </c:pt>
                <c:pt idx="1351">
                  <c:v>19.3</c:v>
                </c:pt>
                <c:pt idx="1352">
                  <c:v>19.314285714285749</c:v>
                </c:pt>
                <c:pt idx="1353">
                  <c:v>19.328571428571433</c:v>
                </c:pt>
                <c:pt idx="1354">
                  <c:v>19.342857142857145</c:v>
                </c:pt>
                <c:pt idx="1355">
                  <c:v>19.357142857142836</c:v>
                </c:pt>
                <c:pt idx="1356">
                  <c:v>19.371428571428574</c:v>
                </c:pt>
                <c:pt idx="1357">
                  <c:v>19.385714285714247</c:v>
                </c:pt>
                <c:pt idx="1358">
                  <c:v>19.399999999999999</c:v>
                </c:pt>
                <c:pt idx="1359">
                  <c:v>19.414285714285743</c:v>
                </c:pt>
                <c:pt idx="1360">
                  <c:v>19.428571428571427</c:v>
                </c:pt>
                <c:pt idx="1361">
                  <c:v>19.442857142857143</c:v>
                </c:pt>
                <c:pt idx="1362">
                  <c:v>19.457142857142824</c:v>
                </c:pt>
                <c:pt idx="1363">
                  <c:v>19.471428571428572</c:v>
                </c:pt>
                <c:pt idx="1364">
                  <c:v>19.485714285714238</c:v>
                </c:pt>
                <c:pt idx="1365">
                  <c:v>19.5</c:v>
                </c:pt>
                <c:pt idx="1366">
                  <c:v>19.514285714285744</c:v>
                </c:pt>
                <c:pt idx="1367">
                  <c:v>19.528571428571428</c:v>
                </c:pt>
                <c:pt idx="1368">
                  <c:v>19.542857142857141</c:v>
                </c:pt>
                <c:pt idx="1369">
                  <c:v>19.557142857142836</c:v>
                </c:pt>
                <c:pt idx="1370">
                  <c:v>19.571428571428573</c:v>
                </c:pt>
                <c:pt idx="1371">
                  <c:v>19.585714285714243</c:v>
                </c:pt>
                <c:pt idx="1372">
                  <c:v>19.599999999999987</c:v>
                </c:pt>
                <c:pt idx="1373">
                  <c:v>19.614285714285753</c:v>
                </c:pt>
                <c:pt idx="1374">
                  <c:v>19.62857142857143</c:v>
                </c:pt>
                <c:pt idx="1375">
                  <c:v>19.642857142857164</c:v>
                </c:pt>
                <c:pt idx="1376">
                  <c:v>19.657142857142837</c:v>
                </c:pt>
                <c:pt idx="1377">
                  <c:v>19.671428571428571</c:v>
                </c:pt>
                <c:pt idx="1378">
                  <c:v>19.685714285714262</c:v>
                </c:pt>
                <c:pt idx="1379">
                  <c:v>19.7</c:v>
                </c:pt>
              </c:numCache>
            </c:numRef>
          </c:xVal>
          <c:yVal>
            <c:numRef>
              <c:f>A30FSV!$R$1961:$R$3340</c:f>
              <c:numCache>
                <c:formatCode>General</c:formatCode>
                <c:ptCount val="1380"/>
                <c:pt idx="0">
                  <c:v>5.3958170521725055</c:v>
                </c:pt>
                <c:pt idx="1">
                  <c:v>6.2477881656734331</c:v>
                </c:pt>
                <c:pt idx="2">
                  <c:v>11.246018698212159</c:v>
                </c:pt>
                <c:pt idx="3">
                  <c:v>22.776027767591319</c:v>
                </c:pt>
                <c:pt idx="4">
                  <c:v>24.082383474959386</c:v>
                </c:pt>
                <c:pt idx="5">
                  <c:v>26.183912221595016</c:v>
                </c:pt>
                <c:pt idx="6">
                  <c:v>27.149479483562722</c:v>
                </c:pt>
                <c:pt idx="7">
                  <c:v>30.216575492166047</c:v>
                </c:pt>
                <c:pt idx="8">
                  <c:v>31.579729273767477</c:v>
                </c:pt>
                <c:pt idx="9">
                  <c:v>31.579729273767477</c:v>
                </c:pt>
                <c:pt idx="10">
                  <c:v>32.772488832668813</c:v>
                </c:pt>
                <c:pt idx="11">
                  <c:v>34.249238762737072</c:v>
                </c:pt>
                <c:pt idx="12">
                  <c:v>38.281902033308114</c:v>
                </c:pt>
                <c:pt idx="13">
                  <c:v>39.36106544374249</c:v>
                </c:pt>
                <c:pt idx="14">
                  <c:v>42.825747971979759</c:v>
                </c:pt>
                <c:pt idx="15">
                  <c:v>44.018507530881003</c:v>
                </c:pt>
                <c:pt idx="16">
                  <c:v>43.052940268913275</c:v>
                </c:pt>
                <c:pt idx="17">
                  <c:v>47.085603539484296</c:v>
                </c:pt>
                <c:pt idx="18">
                  <c:v>48.221565024152213</c:v>
                </c:pt>
                <c:pt idx="19">
                  <c:v>48.221565024152213</c:v>
                </c:pt>
                <c:pt idx="20">
                  <c:v>50.379891845021206</c:v>
                </c:pt>
                <c:pt idx="21">
                  <c:v>49.073536137653129</c:v>
                </c:pt>
                <c:pt idx="22">
                  <c:v>51.231862958522129</c:v>
                </c:pt>
                <c:pt idx="23">
                  <c:v>52.367824443189974</c:v>
                </c:pt>
                <c:pt idx="24">
                  <c:v>52.367824443189974</c:v>
                </c:pt>
                <c:pt idx="25">
                  <c:v>52.367824443189974</c:v>
                </c:pt>
                <c:pt idx="26">
                  <c:v>56.400487713760974</c:v>
                </c:pt>
                <c:pt idx="27">
                  <c:v>57.082064604561801</c:v>
                </c:pt>
                <c:pt idx="28">
                  <c:v>57.877237643829325</c:v>
                </c:pt>
                <c:pt idx="29">
                  <c:v>58.672410683096842</c:v>
                </c:pt>
                <c:pt idx="30">
                  <c:v>57.706843421129129</c:v>
                </c:pt>
                <c:pt idx="31">
                  <c:v>61.001131726666046</c:v>
                </c:pt>
                <c:pt idx="32">
                  <c:v>61.171525949366227</c:v>
                </c:pt>
                <c:pt idx="33">
                  <c:v>61.057929800899394</c:v>
                </c:pt>
                <c:pt idx="34">
                  <c:v>62.477881656734212</c:v>
                </c:pt>
                <c:pt idx="35">
                  <c:v>61.739506691700186</c:v>
                </c:pt>
                <c:pt idx="36">
                  <c:v>64.352218106436155</c:v>
                </c:pt>
                <c:pt idx="37">
                  <c:v>65.658573813804225</c:v>
                </c:pt>
                <c:pt idx="38">
                  <c:v>64.920198848770298</c:v>
                </c:pt>
                <c:pt idx="39">
                  <c:v>66.283352630371752</c:v>
                </c:pt>
                <c:pt idx="40">
                  <c:v>65.772169962271221</c:v>
                </c:pt>
                <c:pt idx="41">
                  <c:v>67.532910263506452</c:v>
                </c:pt>
                <c:pt idx="42">
                  <c:v>69.123256342041458</c:v>
                </c:pt>
                <c:pt idx="43">
                  <c:v>70.713602420576564</c:v>
                </c:pt>
                <c:pt idx="44">
                  <c:v>70.656804346343151</c:v>
                </c:pt>
                <c:pt idx="45">
                  <c:v>70.543208197876382</c:v>
                </c:pt>
                <c:pt idx="46">
                  <c:v>71.167987014443625</c:v>
                </c:pt>
                <c:pt idx="47">
                  <c:v>72.417544647578566</c:v>
                </c:pt>
                <c:pt idx="48">
                  <c:v>71.565573534077487</c:v>
                </c:pt>
                <c:pt idx="49">
                  <c:v>71.906361979477865</c:v>
                </c:pt>
                <c:pt idx="50">
                  <c:v>73.383111909546116</c:v>
                </c:pt>
                <c:pt idx="51">
                  <c:v>72.758333092978788</c:v>
                </c:pt>
                <c:pt idx="52">
                  <c:v>76.677400215082884</c:v>
                </c:pt>
                <c:pt idx="53">
                  <c:v>77.018188660483389</c:v>
                </c:pt>
                <c:pt idx="54">
                  <c:v>77.756563625517686</c:v>
                </c:pt>
                <c:pt idx="55">
                  <c:v>79.51730392675276</c:v>
                </c:pt>
                <c:pt idx="56">
                  <c:v>78.494938590551541</c:v>
                </c:pt>
                <c:pt idx="57">
                  <c:v>79.971688520619878</c:v>
                </c:pt>
                <c:pt idx="58">
                  <c:v>80.085284669086704</c:v>
                </c:pt>
                <c:pt idx="59">
                  <c:v>83.549967197323781</c:v>
                </c:pt>
                <c:pt idx="60">
                  <c:v>82.925188380756325</c:v>
                </c:pt>
                <c:pt idx="61">
                  <c:v>83.265976826156674</c:v>
                </c:pt>
                <c:pt idx="62">
                  <c:v>84.742726756225082</c:v>
                </c:pt>
                <c:pt idx="63">
                  <c:v>85.083515201625445</c:v>
                </c:pt>
                <c:pt idx="64">
                  <c:v>85.481101721259222</c:v>
                </c:pt>
                <c:pt idx="65">
                  <c:v>86.67386128016048</c:v>
                </c:pt>
                <c:pt idx="66">
                  <c:v>85.140313275858844</c:v>
                </c:pt>
                <c:pt idx="67">
                  <c:v>87.18504394826104</c:v>
                </c:pt>
                <c:pt idx="68">
                  <c:v>89.172976546429595</c:v>
                </c:pt>
                <c:pt idx="69">
                  <c:v>89.286572694896648</c:v>
                </c:pt>
                <c:pt idx="70">
                  <c:v>89.116178472196324</c:v>
                </c:pt>
                <c:pt idx="71">
                  <c:v>91.558495664232467</c:v>
                </c:pt>
                <c:pt idx="72">
                  <c:v>90.592928402264718</c:v>
                </c:pt>
                <c:pt idx="73">
                  <c:v>92.069678332332899</c:v>
                </c:pt>
                <c:pt idx="74">
                  <c:v>92.808053297367167</c:v>
                </c:pt>
                <c:pt idx="75">
                  <c:v>92.296870629266593</c:v>
                </c:pt>
                <c:pt idx="76">
                  <c:v>94.398399375902187</c:v>
                </c:pt>
                <c:pt idx="77">
                  <c:v>92.694457148900355</c:v>
                </c:pt>
                <c:pt idx="78">
                  <c:v>92.183274480799781</c:v>
                </c:pt>
                <c:pt idx="79">
                  <c:v>94.909582044002747</c:v>
                </c:pt>
                <c:pt idx="80">
                  <c:v>93.319235965467726</c:v>
                </c:pt>
                <c:pt idx="81">
                  <c:v>92.580861000433558</c:v>
                </c:pt>
                <c:pt idx="82">
                  <c:v>92.296870629266593</c:v>
                </c:pt>
                <c:pt idx="83">
                  <c:v>94.398399375902187</c:v>
                </c:pt>
                <c:pt idx="84">
                  <c:v>94.398399375902187</c:v>
                </c:pt>
                <c:pt idx="85">
                  <c:v>93.035245594300733</c:v>
                </c:pt>
                <c:pt idx="86">
                  <c:v>93.205639817000858</c:v>
                </c:pt>
                <c:pt idx="87">
                  <c:v>95.25037048940311</c:v>
                </c:pt>
                <c:pt idx="88">
                  <c:v>93.205639817000858</c:v>
                </c:pt>
                <c:pt idx="89">
                  <c:v>96.499928122537781</c:v>
                </c:pt>
                <c:pt idx="90">
                  <c:v>94.171207078968578</c:v>
                </c:pt>
                <c:pt idx="91">
                  <c:v>95.591158934803502</c:v>
                </c:pt>
                <c:pt idx="92">
                  <c:v>95.023178192469288</c:v>
                </c:pt>
                <c:pt idx="93">
                  <c:v>97.465495384505516</c:v>
                </c:pt>
                <c:pt idx="94">
                  <c:v>96.215937751370831</c:v>
                </c:pt>
                <c:pt idx="95">
                  <c:v>96.215937751370831</c:v>
                </c:pt>
                <c:pt idx="96">
                  <c:v>95.363966637869908</c:v>
                </c:pt>
                <c:pt idx="97">
                  <c:v>96.386331974070927</c:v>
                </c:pt>
                <c:pt idx="98">
                  <c:v>94.795985895535949</c:v>
                </c:pt>
                <c:pt idx="99">
                  <c:v>94.511995524369027</c:v>
                </c:pt>
                <c:pt idx="100">
                  <c:v>94.795985895535949</c:v>
                </c:pt>
                <c:pt idx="101">
                  <c:v>94.057610930501809</c:v>
                </c:pt>
                <c:pt idx="102">
                  <c:v>95.136774340936228</c:v>
                </c:pt>
                <c:pt idx="103">
                  <c:v>95.875149305970453</c:v>
                </c:pt>
                <c:pt idx="104">
                  <c:v>96.840716567938173</c:v>
                </c:pt>
                <c:pt idx="105">
                  <c:v>94.398399375902187</c:v>
                </c:pt>
                <c:pt idx="106">
                  <c:v>95.136774340936228</c:v>
                </c:pt>
                <c:pt idx="107">
                  <c:v>94.057610930501809</c:v>
                </c:pt>
                <c:pt idx="108">
                  <c:v>96.840716567938173</c:v>
                </c:pt>
                <c:pt idx="109">
                  <c:v>94.511995524369027</c:v>
                </c:pt>
                <c:pt idx="110">
                  <c:v>96.386331974070927</c:v>
                </c:pt>
                <c:pt idx="111">
                  <c:v>96.215937751370831</c:v>
                </c:pt>
                <c:pt idx="112">
                  <c:v>95.647957009036872</c:v>
                </c:pt>
                <c:pt idx="113">
                  <c:v>95.023178192469288</c:v>
                </c:pt>
                <c:pt idx="114">
                  <c:v>94.171207078968578</c:v>
                </c:pt>
                <c:pt idx="115">
                  <c:v>94.171207078968578</c:v>
                </c:pt>
                <c:pt idx="116">
                  <c:v>92.808053297367167</c:v>
                </c:pt>
                <c:pt idx="117">
                  <c:v>92.580861000433558</c:v>
                </c:pt>
                <c:pt idx="118">
                  <c:v>94.171207078968578</c:v>
                </c:pt>
                <c:pt idx="119">
                  <c:v>91.615293738465851</c:v>
                </c:pt>
                <c:pt idx="120">
                  <c:v>92.183274480799781</c:v>
                </c:pt>
                <c:pt idx="121">
                  <c:v>92.580861000433558</c:v>
                </c:pt>
                <c:pt idx="122">
                  <c:v>94.057610930501809</c:v>
                </c:pt>
                <c:pt idx="123">
                  <c:v>93.773620559334844</c:v>
                </c:pt>
                <c:pt idx="124">
                  <c:v>94.398399375902187</c:v>
                </c:pt>
                <c:pt idx="125">
                  <c:v>93.432832113934282</c:v>
                </c:pt>
                <c:pt idx="126">
                  <c:v>92.46726485196686</c:v>
                </c:pt>
                <c:pt idx="127">
                  <c:v>92.694457148900355</c:v>
                </c:pt>
                <c:pt idx="128">
                  <c:v>93.773620559334844</c:v>
                </c:pt>
                <c:pt idx="129">
                  <c:v>91.615293738465851</c:v>
                </c:pt>
                <c:pt idx="130">
                  <c:v>92.694457148900355</c:v>
                </c:pt>
                <c:pt idx="131">
                  <c:v>90.138543808397586</c:v>
                </c:pt>
                <c:pt idx="132">
                  <c:v>91.615293738465851</c:v>
                </c:pt>
                <c:pt idx="133">
                  <c:v>91.615293738465851</c:v>
                </c:pt>
                <c:pt idx="134">
                  <c:v>89.172976546429595</c:v>
                </c:pt>
                <c:pt idx="135">
                  <c:v>89.854553437230635</c:v>
                </c:pt>
                <c:pt idx="136">
                  <c:v>90.706524550731544</c:v>
                </c:pt>
                <c:pt idx="137">
                  <c:v>88.377803507162355</c:v>
                </c:pt>
                <c:pt idx="138">
                  <c:v>89.62736114029704</c:v>
                </c:pt>
                <c:pt idx="139">
                  <c:v>91.104111070365292</c:v>
                </c:pt>
                <c:pt idx="140">
                  <c:v>93.035245594300733</c:v>
                </c:pt>
                <c:pt idx="141">
                  <c:v>91.615293738465851</c:v>
                </c:pt>
                <c:pt idx="142">
                  <c:v>92.296870629266593</c:v>
                </c:pt>
                <c:pt idx="143">
                  <c:v>93.148841742767488</c:v>
                </c:pt>
                <c:pt idx="144">
                  <c:v>91.558495664232467</c:v>
                </c:pt>
                <c:pt idx="145">
                  <c:v>90.024947659930803</c:v>
                </c:pt>
                <c:pt idx="146">
                  <c:v>90.763322624964928</c:v>
                </c:pt>
                <c:pt idx="147">
                  <c:v>91.842486035399418</c:v>
                </c:pt>
                <c:pt idx="148">
                  <c:v>90.138543808397586</c:v>
                </c:pt>
                <c:pt idx="149">
                  <c:v>88.775390026795947</c:v>
                </c:pt>
                <c:pt idx="150">
                  <c:v>89.002582323729527</c:v>
                </c:pt>
                <c:pt idx="151">
                  <c:v>89.854553437230635</c:v>
                </c:pt>
                <c:pt idx="152">
                  <c:v>89.002582323729527</c:v>
                </c:pt>
                <c:pt idx="153">
                  <c:v>88.888986175262858</c:v>
                </c:pt>
                <c:pt idx="154">
                  <c:v>88.264207358695572</c:v>
                </c:pt>
                <c:pt idx="155">
                  <c:v>86.105880537826351</c:v>
                </c:pt>
                <c:pt idx="156">
                  <c:v>87.071447799794186</c:v>
                </c:pt>
                <c:pt idx="157">
                  <c:v>85.821890166659415</c:v>
                </c:pt>
                <c:pt idx="158">
                  <c:v>87.582630467894788</c:v>
                </c:pt>
                <c:pt idx="159">
                  <c:v>87.18504394826104</c:v>
                </c:pt>
                <c:pt idx="160">
                  <c:v>85.708294018192802</c:v>
                </c:pt>
                <c:pt idx="161">
                  <c:v>86.33307283475996</c:v>
                </c:pt>
                <c:pt idx="162">
                  <c:v>86.446668983227042</c:v>
                </c:pt>
                <c:pt idx="163">
                  <c:v>87.298640096727809</c:v>
                </c:pt>
                <c:pt idx="164">
                  <c:v>85.140313275858844</c:v>
                </c:pt>
                <c:pt idx="165">
                  <c:v>85.821890166659415</c:v>
                </c:pt>
                <c:pt idx="166">
                  <c:v>83.549967197323781</c:v>
                </c:pt>
                <c:pt idx="167">
                  <c:v>83.549967197323781</c:v>
                </c:pt>
                <c:pt idx="168">
                  <c:v>84.231544088124537</c:v>
                </c:pt>
                <c:pt idx="169">
                  <c:v>85.935486315126283</c:v>
                </c:pt>
                <c:pt idx="170">
                  <c:v>86.844255502860705</c:v>
                </c:pt>
                <c:pt idx="171">
                  <c:v>86.957851651327587</c:v>
                </c:pt>
                <c:pt idx="172">
                  <c:v>87.071447799794186</c:v>
                </c:pt>
                <c:pt idx="173">
                  <c:v>87.18504394826104</c:v>
                </c:pt>
                <c:pt idx="174">
                  <c:v>87.071447799794186</c:v>
                </c:pt>
                <c:pt idx="175">
                  <c:v>87.525832393661204</c:v>
                </c:pt>
                <c:pt idx="176">
                  <c:v>87.298640096727809</c:v>
                </c:pt>
                <c:pt idx="177">
                  <c:v>88.548197729862537</c:v>
                </c:pt>
                <c:pt idx="178">
                  <c:v>86.67386128016048</c:v>
                </c:pt>
                <c:pt idx="179">
                  <c:v>87.18504394826104</c:v>
                </c:pt>
                <c:pt idx="180">
                  <c:v>87.18504394826104</c:v>
                </c:pt>
                <c:pt idx="181">
                  <c:v>86.67386128016048</c:v>
                </c:pt>
                <c:pt idx="182">
                  <c:v>84.856322904691737</c:v>
                </c:pt>
                <c:pt idx="183">
                  <c:v>86.560265131693711</c:v>
                </c:pt>
                <c:pt idx="184">
                  <c:v>83.890755642724159</c:v>
                </c:pt>
                <c:pt idx="185">
                  <c:v>86.560265131693711</c:v>
                </c:pt>
                <c:pt idx="186">
                  <c:v>84.856322904691737</c:v>
                </c:pt>
                <c:pt idx="187">
                  <c:v>85.594697869726033</c:v>
                </c:pt>
                <c:pt idx="188">
                  <c:v>86.446668983227042</c:v>
                </c:pt>
                <c:pt idx="189">
                  <c:v>86.957851651327587</c:v>
                </c:pt>
                <c:pt idx="190">
                  <c:v>88.264207358695572</c:v>
                </c:pt>
                <c:pt idx="191">
                  <c:v>87.696226616361614</c:v>
                </c:pt>
                <c:pt idx="192">
                  <c:v>88.150611210228718</c:v>
                </c:pt>
                <c:pt idx="193">
                  <c:v>87.298640096727809</c:v>
                </c:pt>
                <c:pt idx="194">
                  <c:v>86.957851651327587</c:v>
                </c:pt>
                <c:pt idx="195">
                  <c:v>88.264207358695572</c:v>
                </c:pt>
                <c:pt idx="196">
                  <c:v>86.560265131693711</c:v>
                </c:pt>
                <c:pt idx="197">
                  <c:v>85.481101721259222</c:v>
                </c:pt>
                <c:pt idx="198">
                  <c:v>83.890755642724159</c:v>
                </c:pt>
                <c:pt idx="199">
                  <c:v>83.663563345790593</c:v>
                </c:pt>
                <c:pt idx="200">
                  <c:v>85.083515201625445</c:v>
                </c:pt>
                <c:pt idx="201">
                  <c:v>85.992284389359767</c:v>
                </c:pt>
                <c:pt idx="202">
                  <c:v>85.992284389359767</c:v>
                </c:pt>
                <c:pt idx="203">
                  <c:v>84.231544088124537</c:v>
                </c:pt>
                <c:pt idx="204">
                  <c:v>83.663563345790593</c:v>
                </c:pt>
                <c:pt idx="205">
                  <c:v>86.219476686293362</c:v>
                </c:pt>
                <c:pt idx="206">
                  <c:v>83.663563345790593</c:v>
                </c:pt>
                <c:pt idx="207">
                  <c:v>85.140313275858844</c:v>
                </c:pt>
                <c:pt idx="208">
                  <c:v>87.412236245194634</c:v>
                </c:pt>
                <c:pt idx="209">
                  <c:v>86.219476686293362</c:v>
                </c:pt>
                <c:pt idx="210">
                  <c:v>84.742726756225082</c:v>
                </c:pt>
                <c:pt idx="211">
                  <c:v>86.67386128016048</c:v>
                </c:pt>
                <c:pt idx="212">
                  <c:v>85.083515201625445</c:v>
                </c:pt>
                <c:pt idx="213">
                  <c:v>86.105880537826351</c:v>
                </c:pt>
                <c:pt idx="214">
                  <c:v>84.231544088124537</c:v>
                </c:pt>
                <c:pt idx="215">
                  <c:v>82.925188380756325</c:v>
                </c:pt>
                <c:pt idx="216">
                  <c:v>82.527601861122676</c:v>
                </c:pt>
                <c:pt idx="217">
                  <c:v>83.663563345790593</c:v>
                </c:pt>
                <c:pt idx="218">
                  <c:v>83.890755642724159</c:v>
                </c:pt>
                <c:pt idx="219">
                  <c:v>83.265976826156674</c:v>
                </c:pt>
                <c:pt idx="220">
                  <c:v>84.742726756225082</c:v>
                </c:pt>
                <c:pt idx="221">
                  <c:v>83.777159494257489</c:v>
                </c:pt>
                <c:pt idx="222">
                  <c:v>86.105880537826351</c:v>
                </c:pt>
                <c:pt idx="223">
                  <c:v>84.742726756225082</c:v>
                </c:pt>
                <c:pt idx="224">
                  <c:v>86.219476686293362</c:v>
                </c:pt>
                <c:pt idx="225">
                  <c:v>87.412236245194634</c:v>
                </c:pt>
                <c:pt idx="226">
                  <c:v>87.412236245194634</c:v>
                </c:pt>
                <c:pt idx="227">
                  <c:v>88.548197729862537</c:v>
                </c:pt>
                <c:pt idx="228">
                  <c:v>88.037015061761991</c:v>
                </c:pt>
                <c:pt idx="229">
                  <c:v>85.935486315126283</c:v>
                </c:pt>
                <c:pt idx="230">
                  <c:v>86.787457428627292</c:v>
                </c:pt>
                <c:pt idx="231">
                  <c:v>84.969919053158662</c:v>
                </c:pt>
                <c:pt idx="232">
                  <c:v>83.265976826156674</c:v>
                </c:pt>
                <c:pt idx="233">
                  <c:v>83.549967197323781</c:v>
                </c:pt>
                <c:pt idx="234">
                  <c:v>83.663563345790593</c:v>
                </c:pt>
                <c:pt idx="235">
                  <c:v>84.629130607758214</c:v>
                </c:pt>
                <c:pt idx="236">
                  <c:v>85.36750557279241</c:v>
                </c:pt>
                <c:pt idx="237">
                  <c:v>83.890755642724159</c:v>
                </c:pt>
                <c:pt idx="238">
                  <c:v>83.890755642724159</c:v>
                </c:pt>
                <c:pt idx="239">
                  <c:v>84.117947939657739</c:v>
                </c:pt>
                <c:pt idx="240">
                  <c:v>85.821890166659415</c:v>
                </c:pt>
                <c:pt idx="241">
                  <c:v>86.33307283475996</c:v>
                </c:pt>
                <c:pt idx="242">
                  <c:v>85.708294018192802</c:v>
                </c:pt>
                <c:pt idx="243">
                  <c:v>85.481101721259222</c:v>
                </c:pt>
                <c:pt idx="244">
                  <c:v>87.412236245194634</c:v>
                </c:pt>
                <c:pt idx="245">
                  <c:v>84.117947939657739</c:v>
                </c:pt>
                <c:pt idx="246">
                  <c:v>83.379572974623457</c:v>
                </c:pt>
                <c:pt idx="247">
                  <c:v>83.663563345790593</c:v>
                </c:pt>
                <c:pt idx="248">
                  <c:v>85.481101721259222</c:v>
                </c:pt>
                <c:pt idx="249">
                  <c:v>85.935486315126283</c:v>
                </c:pt>
                <c:pt idx="250">
                  <c:v>84.231544088124537</c:v>
                </c:pt>
                <c:pt idx="251">
                  <c:v>83.493169123090425</c:v>
                </c:pt>
                <c:pt idx="252">
                  <c:v>84.629130607758214</c:v>
                </c:pt>
                <c:pt idx="253">
                  <c:v>87.412236245194634</c:v>
                </c:pt>
                <c:pt idx="254">
                  <c:v>85.36750557279241</c:v>
                </c:pt>
                <c:pt idx="255">
                  <c:v>86.787457428627292</c:v>
                </c:pt>
                <c:pt idx="256">
                  <c:v>86.33307283475996</c:v>
                </c:pt>
                <c:pt idx="257">
                  <c:v>85.821890166659415</c:v>
                </c:pt>
                <c:pt idx="258">
                  <c:v>85.992284389359767</c:v>
                </c:pt>
                <c:pt idx="259">
                  <c:v>87.92341891329518</c:v>
                </c:pt>
                <c:pt idx="260">
                  <c:v>86.560265131693711</c:v>
                </c:pt>
                <c:pt idx="261">
                  <c:v>84.969919053158662</c:v>
                </c:pt>
                <c:pt idx="262">
                  <c:v>84.515534459291516</c:v>
                </c:pt>
                <c:pt idx="263">
                  <c:v>83.890755642724159</c:v>
                </c:pt>
                <c:pt idx="264">
                  <c:v>84.401938310824576</c:v>
                </c:pt>
                <c:pt idx="265">
                  <c:v>85.708294018192802</c:v>
                </c:pt>
                <c:pt idx="266">
                  <c:v>85.594697869726033</c:v>
                </c:pt>
                <c:pt idx="267">
                  <c:v>83.379572974623457</c:v>
                </c:pt>
                <c:pt idx="268">
                  <c:v>84.231544088124537</c:v>
                </c:pt>
                <c:pt idx="269">
                  <c:v>84.117947939657739</c:v>
                </c:pt>
                <c:pt idx="270">
                  <c:v>85.594697869726033</c:v>
                </c:pt>
                <c:pt idx="271">
                  <c:v>85.481101721259222</c:v>
                </c:pt>
                <c:pt idx="272">
                  <c:v>85.594697869726033</c:v>
                </c:pt>
                <c:pt idx="273">
                  <c:v>87.809822764828382</c:v>
                </c:pt>
                <c:pt idx="274">
                  <c:v>85.253909424325627</c:v>
                </c:pt>
                <c:pt idx="275">
                  <c:v>86.33307283475996</c:v>
                </c:pt>
                <c:pt idx="276">
                  <c:v>86.446668983227042</c:v>
                </c:pt>
                <c:pt idx="277">
                  <c:v>86.33307283475996</c:v>
                </c:pt>
                <c:pt idx="278">
                  <c:v>84.004351791190956</c:v>
                </c:pt>
                <c:pt idx="279">
                  <c:v>84.231544088124537</c:v>
                </c:pt>
                <c:pt idx="280">
                  <c:v>84.117947939657739</c:v>
                </c:pt>
                <c:pt idx="281">
                  <c:v>82.527601861122676</c:v>
                </c:pt>
                <c:pt idx="282">
                  <c:v>82.641198009589459</c:v>
                </c:pt>
                <c:pt idx="283">
                  <c:v>83.038784529223179</c:v>
                </c:pt>
                <c:pt idx="284">
                  <c:v>83.549967197323781</c:v>
                </c:pt>
                <c:pt idx="285">
                  <c:v>82.925188380756325</c:v>
                </c:pt>
                <c:pt idx="286">
                  <c:v>85.253909424325627</c:v>
                </c:pt>
                <c:pt idx="287">
                  <c:v>83.549967197323781</c:v>
                </c:pt>
                <c:pt idx="288">
                  <c:v>86.105880537826351</c:v>
                </c:pt>
                <c:pt idx="289">
                  <c:v>86.446668983227042</c:v>
                </c:pt>
                <c:pt idx="290">
                  <c:v>85.992284389359767</c:v>
                </c:pt>
                <c:pt idx="291">
                  <c:v>87.298640096727809</c:v>
                </c:pt>
                <c:pt idx="292">
                  <c:v>87.696226616361614</c:v>
                </c:pt>
                <c:pt idx="293">
                  <c:v>87.696226616361614</c:v>
                </c:pt>
                <c:pt idx="294">
                  <c:v>86.105880537826351</c:v>
                </c:pt>
                <c:pt idx="295">
                  <c:v>86.787457428627292</c:v>
                </c:pt>
                <c:pt idx="296">
                  <c:v>87.18504394826104</c:v>
                </c:pt>
                <c:pt idx="297">
                  <c:v>86.67386128016048</c:v>
                </c:pt>
                <c:pt idx="298">
                  <c:v>83.663563345790593</c:v>
                </c:pt>
                <c:pt idx="299">
                  <c:v>84.401938310824576</c:v>
                </c:pt>
                <c:pt idx="300">
                  <c:v>85.821890166659415</c:v>
                </c:pt>
                <c:pt idx="301">
                  <c:v>84.345140236591163</c:v>
                </c:pt>
                <c:pt idx="302">
                  <c:v>85.594697869726033</c:v>
                </c:pt>
                <c:pt idx="303">
                  <c:v>84.117947939657739</c:v>
                </c:pt>
                <c:pt idx="304">
                  <c:v>86.105880537826351</c:v>
                </c:pt>
                <c:pt idx="305">
                  <c:v>86.787457428627292</c:v>
                </c:pt>
                <c:pt idx="306">
                  <c:v>83.777159494257489</c:v>
                </c:pt>
                <c:pt idx="307">
                  <c:v>84.969919053158662</c:v>
                </c:pt>
                <c:pt idx="308">
                  <c:v>87.071447799794186</c:v>
                </c:pt>
                <c:pt idx="309">
                  <c:v>84.515534459291516</c:v>
                </c:pt>
                <c:pt idx="310">
                  <c:v>84.629130607758214</c:v>
                </c:pt>
                <c:pt idx="311">
                  <c:v>84.117947939657739</c:v>
                </c:pt>
                <c:pt idx="312">
                  <c:v>83.493169123090425</c:v>
                </c:pt>
                <c:pt idx="313">
                  <c:v>83.379572974623457</c:v>
                </c:pt>
                <c:pt idx="314">
                  <c:v>83.493169123090425</c:v>
                </c:pt>
                <c:pt idx="315">
                  <c:v>82.30040956418911</c:v>
                </c:pt>
                <c:pt idx="316">
                  <c:v>82.073217267255529</c:v>
                </c:pt>
                <c:pt idx="317">
                  <c:v>84.969919053158662</c:v>
                </c:pt>
                <c:pt idx="318">
                  <c:v>85.140313275858844</c:v>
                </c:pt>
                <c:pt idx="319">
                  <c:v>85.481101721259222</c:v>
                </c:pt>
                <c:pt idx="320">
                  <c:v>84.856322904691737</c:v>
                </c:pt>
                <c:pt idx="321">
                  <c:v>84.117947939657739</c:v>
                </c:pt>
                <c:pt idx="322">
                  <c:v>84.742726756225082</c:v>
                </c:pt>
                <c:pt idx="323">
                  <c:v>85.935486315126283</c:v>
                </c:pt>
                <c:pt idx="324">
                  <c:v>85.935486315126283</c:v>
                </c:pt>
                <c:pt idx="325">
                  <c:v>85.36750557279241</c:v>
                </c:pt>
                <c:pt idx="326">
                  <c:v>84.742726756225082</c:v>
                </c:pt>
                <c:pt idx="327">
                  <c:v>86.787457428627292</c:v>
                </c:pt>
                <c:pt idx="328">
                  <c:v>83.038784529223179</c:v>
                </c:pt>
                <c:pt idx="329">
                  <c:v>83.777159494257489</c:v>
                </c:pt>
                <c:pt idx="330">
                  <c:v>82.527601861122676</c:v>
                </c:pt>
                <c:pt idx="331">
                  <c:v>82.81159223228957</c:v>
                </c:pt>
                <c:pt idx="332">
                  <c:v>84.856322904691737</c:v>
                </c:pt>
                <c:pt idx="333">
                  <c:v>84.629130607758214</c:v>
                </c:pt>
                <c:pt idx="334">
                  <c:v>84.856322904691737</c:v>
                </c:pt>
                <c:pt idx="335">
                  <c:v>84.629130607758214</c:v>
                </c:pt>
                <c:pt idx="336">
                  <c:v>85.481101721259222</c:v>
                </c:pt>
                <c:pt idx="337">
                  <c:v>84.515534459291516</c:v>
                </c:pt>
                <c:pt idx="338">
                  <c:v>86.957851651327587</c:v>
                </c:pt>
                <c:pt idx="339">
                  <c:v>84.515534459291516</c:v>
                </c:pt>
                <c:pt idx="340">
                  <c:v>85.992284389359767</c:v>
                </c:pt>
                <c:pt idx="341">
                  <c:v>85.821890166659415</c:v>
                </c:pt>
                <c:pt idx="342">
                  <c:v>85.083515201625445</c:v>
                </c:pt>
                <c:pt idx="343">
                  <c:v>86.446668983227042</c:v>
                </c:pt>
                <c:pt idx="344">
                  <c:v>84.004351791190956</c:v>
                </c:pt>
                <c:pt idx="345">
                  <c:v>84.401938310824576</c:v>
                </c:pt>
                <c:pt idx="346">
                  <c:v>83.15238067768982</c:v>
                </c:pt>
                <c:pt idx="347">
                  <c:v>82.527601861122676</c:v>
                </c:pt>
                <c:pt idx="348">
                  <c:v>82.641198009589459</c:v>
                </c:pt>
                <c:pt idx="349">
                  <c:v>85.935486315126283</c:v>
                </c:pt>
                <c:pt idx="350">
                  <c:v>82.186813415722341</c:v>
                </c:pt>
                <c:pt idx="351">
                  <c:v>85.481101721259222</c:v>
                </c:pt>
                <c:pt idx="352">
                  <c:v>84.856322904691737</c:v>
                </c:pt>
                <c:pt idx="353">
                  <c:v>84.742726756225082</c:v>
                </c:pt>
                <c:pt idx="354">
                  <c:v>87.809822764828382</c:v>
                </c:pt>
                <c:pt idx="355">
                  <c:v>85.140313275858844</c:v>
                </c:pt>
                <c:pt idx="356">
                  <c:v>87.412236245194634</c:v>
                </c:pt>
                <c:pt idx="357">
                  <c:v>89.968149585697518</c:v>
                </c:pt>
                <c:pt idx="358">
                  <c:v>86.560265131693711</c:v>
                </c:pt>
                <c:pt idx="359">
                  <c:v>87.298640096727809</c:v>
                </c:pt>
                <c:pt idx="360">
                  <c:v>85.36750557279241</c:v>
                </c:pt>
                <c:pt idx="361">
                  <c:v>85.708294018192802</c:v>
                </c:pt>
                <c:pt idx="362">
                  <c:v>85.935486315126283</c:v>
                </c:pt>
                <c:pt idx="363">
                  <c:v>83.493169123090425</c:v>
                </c:pt>
                <c:pt idx="364">
                  <c:v>85.481101721259222</c:v>
                </c:pt>
                <c:pt idx="365">
                  <c:v>82.7547941580562</c:v>
                </c:pt>
                <c:pt idx="366">
                  <c:v>83.890755642724159</c:v>
                </c:pt>
                <c:pt idx="367">
                  <c:v>84.629130607758214</c:v>
                </c:pt>
                <c:pt idx="368">
                  <c:v>83.379572974623457</c:v>
                </c:pt>
                <c:pt idx="369">
                  <c:v>84.629130607758214</c:v>
                </c:pt>
                <c:pt idx="370">
                  <c:v>83.890755642724159</c:v>
                </c:pt>
                <c:pt idx="371">
                  <c:v>84.401938310824576</c:v>
                </c:pt>
                <c:pt idx="372">
                  <c:v>83.777159494257489</c:v>
                </c:pt>
                <c:pt idx="373">
                  <c:v>84.231544088124537</c:v>
                </c:pt>
                <c:pt idx="374">
                  <c:v>84.629130607758214</c:v>
                </c:pt>
                <c:pt idx="375">
                  <c:v>85.481101721259222</c:v>
                </c:pt>
                <c:pt idx="376">
                  <c:v>85.140313275858844</c:v>
                </c:pt>
                <c:pt idx="377">
                  <c:v>82.81159223228957</c:v>
                </c:pt>
                <c:pt idx="378">
                  <c:v>83.663563345790593</c:v>
                </c:pt>
                <c:pt idx="379">
                  <c:v>83.663563345790593</c:v>
                </c:pt>
                <c:pt idx="380">
                  <c:v>81.334842302221247</c:v>
                </c:pt>
                <c:pt idx="381">
                  <c:v>84.117947939657739</c:v>
                </c:pt>
                <c:pt idx="382">
                  <c:v>83.265976826156674</c:v>
                </c:pt>
                <c:pt idx="383">
                  <c:v>83.777159494257489</c:v>
                </c:pt>
                <c:pt idx="384">
                  <c:v>84.231544088124537</c:v>
                </c:pt>
                <c:pt idx="385">
                  <c:v>84.004351791190956</c:v>
                </c:pt>
                <c:pt idx="386">
                  <c:v>83.549967197323781</c:v>
                </c:pt>
                <c:pt idx="387">
                  <c:v>84.401938310824576</c:v>
                </c:pt>
                <c:pt idx="388">
                  <c:v>86.560265131693711</c:v>
                </c:pt>
                <c:pt idx="389">
                  <c:v>84.231544088124537</c:v>
                </c:pt>
                <c:pt idx="390">
                  <c:v>85.36750557279241</c:v>
                </c:pt>
                <c:pt idx="391">
                  <c:v>84.401938310824576</c:v>
                </c:pt>
                <c:pt idx="392">
                  <c:v>82.30040956418911</c:v>
                </c:pt>
                <c:pt idx="393">
                  <c:v>82.7547941580562</c:v>
                </c:pt>
                <c:pt idx="394">
                  <c:v>84.629130607758214</c:v>
                </c:pt>
                <c:pt idx="395">
                  <c:v>81.902823044555333</c:v>
                </c:pt>
                <c:pt idx="396">
                  <c:v>80.823659634120872</c:v>
                </c:pt>
                <c:pt idx="397">
                  <c:v>83.549967197323781</c:v>
                </c:pt>
                <c:pt idx="398">
                  <c:v>84.345140236591163</c:v>
                </c:pt>
                <c:pt idx="399">
                  <c:v>85.481101721259222</c:v>
                </c:pt>
                <c:pt idx="400">
                  <c:v>85.708294018192802</c:v>
                </c:pt>
                <c:pt idx="401">
                  <c:v>82.186813415722341</c:v>
                </c:pt>
                <c:pt idx="402">
                  <c:v>82.073217267255529</c:v>
                </c:pt>
                <c:pt idx="403">
                  <c:v>83.493169123090425</c:v>
                </c:pt>
                <c:pt idx="404">
                  <c:v>83.890755642724159</c:v>
                </c:pt>
                <c:pt idx="405">
                  <c:v>87.582630467894788</c:v>
                </c:pt>
                <c:pt idx="406">
                  <c:v>84.742726756225082</c:v>
                </c:pt>
                <c:pt idx="407">
                  <c:v>84.401938310824576</c:v>
                </c:pt>
                <c:pt idx="408">
                  <c:v>82.7547941580562</c:v>
                </c:pt>
                <c:pt idx="409">
                  <c:v>86.844255502860705</c:v>
                </c:pt>
                <c:pt idx="410">
                  <c:v>86.844255502860705</c:v>
                </c:pt>
                <c:pt idx="411">
                  <c:v>86.560265131693711</c:v>
                </c:pt>
                <c:pt idx="412">
                  <c:v>83.038784529223179</c:v>
                </c:pt>
                <c:pt idx="413">
                  <c:v>84.004351791190956</c:v>
                </c:pt>
                <c:pt idx="414">
                  <c:v>82.30040956418911</c:v>
                </c:pt>
                <c:pt idx="415">
                  <c:v>82.527601861122676</c:v>
                </c:pt>
                <c:pt idx="416">
                  <c:v>87.525832393661204</c:v>
                </c:pt>
                <c:pt idx="417">
                  <c:v>87.696226616361614</c:v>
                </c:pt>
                <c:pt idx="418">
                  <c:v>86.957851651327587</c:v>
                </c:pt>
                <c:pt idx="419">
                  <c:v>88.888986175262858</c:v>
                </c:pt>
                <c:pt idx="420">
                  <c:v>88.264207358695572</c:v>
                </c:pt>
                <c:pt idx="421">
                  <c:v>89.116178472196324</c:v>
                </c:pt>
                <c:pt idx="422">
                  <c:v>90.592928402264718</c:v>
                </c:pt>
                <c:pt idx="423">
                  <c:v>87.92341891329518</c:v>
                </c:pt>
                <c:pt idx="424">
                  <c:v>87.92341891329518</c:v>
                </c:pt>
                <c:pt idx="425">
                  <c:v>88.037015061761991</c:v>
                </c:pt>
                <c:pt idx="426">
                  <c:v>86.105880537826351</c:v>
                </c:pt>
                <c:pt idx="427">
                  <c:v>85.992284389359767</c:v>
                </c:pt>
                <c:pt idx="428">
                  <c:v>85.708294018192802</c:v>
                </c:pt>
                <c:pt idx="429">
                  <c:v>85.36750557279241</c:v>
                </c:pt>
                <c:pt idx="430">
                  <c:v>86.33307283475996</c:v>
                </c:pt>
                <c:pt idx="431">
                  <c:v>85.36750557279241</c:v>
                </c:pt>
                <c:pt idx="432">
                  <c:v>85.083515201625445</c:v>
                </c:pt>
                <c:pt idx="433">
                  <c:v>87.809822764828382</c:v>
                </c:pt>
                <c:pt idx="434">
                  <c:v>83.379572974623457</c:v>
                </c:pt>
                <c:pt idx="435">
                  <c:v>87.071447799794186</c:v>
                </c:pt>
                <c:pt idx="436">
                  <c:v>86.844255502860705</c:v>
                </c:pt>
                <c:pt idx="437">
                  <c:v>85.992284389359767</c:v>
                </c:pt>
                <c:pt idx="438">
                  <c:v>88.43460158139591</c:v>
                </c:pt>
                <c:pt idx="439">
                  <c:v>87.696226616361614</c:v>
                </c:pt>
                <c:pt idx="440">
                  <c:v>88.43460158139591</c:v>
                </c:pt>
                <c:pt idx="441">
                  <c:v>86.33307283475996</c:v>
                </c:pt>
                <c:pt idx="442">
                  <c:v>85.821890166659415</c:v>
                </c:pt>
                <c:pt idx="443">
                  <c:v>85.935486315126283</c:v>
                </c:pt>
                <c:pt idx="444">
                  <c:v>84.401938310824576</c:v>
                </c:pt>
                <c:pt idx="445">
                  <c:v>86.219476686293362</c:v>
                </c:pt>
                <c:pt idx="446">
                  <c:v>86.33307283475996</c:v>
                </c:pt>
                <c:pt idx="447">
                  <c:v>87.525832393661204</c:v>
                </c:pt>
                <c:pt idx="448">
                  <c:v>87.92341891329518</c:v>
                </c:pt>
                <c:pt idx="449">
                  <c:v>89.116178472196324</c:v>
                </c:pt>
                <c:pt idx="450">
                  <c:v>88.888986175262858</c:v>
                </c:pt>
                <c:pt idx="451">
                  <c:v>89.116178472196324</c:v>
                </c:pt>
                <c:pt idx="452">
                  <c:v>87.92341891329518</c:v>
                </c:pt>
                <c:pt idx="453">
                  <c:v>90.138543808397586</c:v>
                </c:pt>
                <c:pt idx="454">
                  <c:v>90.763322624964928</c:v>
                </c:pt>
                <c:pt idx="455">
                  <c:v>91.956082183866158</c:v>
                </c:pt>
                <c:pt idx="456">
                  <c:v>85.36750557279241</c:v>
                </c:pt>
                <c:pt idx="457">
                  <c:v>84.856322904691737</c:v>
                </c:pt>
                <c:pt idx="458">
                  <c:v>86.787457428627292</c:v>
                </c:pt>
                <c:pt idx="459">
                  <c:v>86.844255502860705</c:v>
                </c:pt>
                <c:pt idx="460">
                  <c:v>85.821890166659415</c:v>
                </c:pt>
                <c:pt idx="461">
                  <c:v>84.742726756225082</c:v>
                </c:pt>
                <c:pt idx="462">
                  <c:v>85.594697869726033</c:v>
                </c:pt>
                <c:pt idx="463">
                  <c:v>85.140313275858844</c:v>
                </c:pt>
                <c:pt idx="464">
                  <c:v>86.787457428627292</c:v>
                </c:pt>
                <c:pt idx="465">
                  <c:v>86.787457428627292</c:v>
                </c:pt>
                <c:pt idx="466">
                  <c:v>88.264207358695572</c:v>
                </c:pt>
                <c:pt idx="467">
                  <c:v>86.33307283475996</c:v>
                </c:pt>
                <c:pt idx="468">
                  <c:v>87.412236245194634</c:v>
                </c:pt>
                <c:pt idx="469">
                  <c:v>87.582630467894788</c:v>
                </c:pt>
                <c:pt idx="470">
                  <c:v>89.62736114029704</c:v>
                </c:pt>
                <c:pt idx="471">
                  <c:v>88.43460158139591</c:v>
                </c:pt>
                <c:pt idx="472">
                  <c:v>89.002582323729527</c:v>
                </c:pt>
                <c:pt idx="473">
                  <c:v>89.400168843363446</c:v>
                </c:pt>
                <c:pt idx="474">
                  <c:v>86.33307283475996</c:v>
                </c:pt>
                <c:pt idx="475">
                  <c:v>85.594697869726033</c:v>
                </c:pt>
                <c:pt idx="476">
                  <c:v>85.935486315126283</c:v>
                </c:pt>
                <c:pt idx="477">
                  <c:v>83.890755642724159</c:v>
                </c:pt>
                <c:pt idx="478">
                  <c:v>85.481101721259222</c:v>
                </c:pt>
                <c:pt idx="479">
                  <c:v>80.937255782587627</c:v>
                </c:pt>
                <c:pt idx="480">
                  <c:v>80.823659634120872</c:v>
                </c:pt>
                <c:pt idx="481">
                  <c:v>81.562034599154885</c:v>
                </c:pt>
                <c:pt idx="482">
                  <c:v>81.562034599154885</c:v>
                </c:pt>
                <c:pt idx="483">
                  <c:v>80.823659634120872</c:v>
                </c:pt>
                <c:pt idx="484">
                  <c:v>82.527601861122676</c:v>
                </c:pt>
                <c:pt idx="485">
                  <c:v>82.81159223228957</c:v>
                </c:pt>
                <c:pt idx="486">
                  <c:v>84.742726756225082</c:v>
                </c:pt>
                <c:pt idx="487">
                  <c:v>82.30040956418911</c:v>
                </c:pt>
                <c:pt idx="488">
                  <c:v>83.15238067768982</c:v>
                </c:pt>
                <c:pt idx="489">
                  <c:v>80.823659634120872</c:v>
                </c:pt>
                <c:pt idx="490">
                  <c:v>81.789226896088508</c:v>
                </c:pt>
                <c:pt idx="491">
                  <c:v>81.050851931054297</c:v>
                </c:pt>
                <c:pt idx="492">
                  <c:v>80.198880817553288</c:v>
                </c:pt>
                <c:pt idx="493">
                  <c:v>78.381342442084716</c:v>
                </c:pt>
                <c:pt idx="494">
                  <c:v>79.858092372152925</c:v>
                </c:pt>
                <c:pt idx="495">
                  <c:v>80.369275040253683</c:v>
                </c:pt>
                <c:pt idx="496">
                  <c:v>80.369275040253683</c:v>
                </c:pt>
                <c:pt idx="497">
                  <c:v>79.346909704052564</c:v>
                </c:pt>
                <c:pt idx="498">
                  <c:v>82.30040956418911</c:v>
                </c:pt>
                <c:pt idx="499">
                  <c:v>81.334842302221247</c:v>
                </c:pt>
                <c:pt idx="500">
                  <c:v>82.527601861122676</c:v>
                </c:pt>
                <c:pt idx="501">
                  <c:v>82.186813415722341</c:v>
                </c:pt>
                <c:pt idx="502">
                  <c:v>81.675630747621554</c:v>
                </c:pt>
                <c:pt idx="503">
                  <c:v>81.448438450688158</c:v>
                </c:pt>
                <c:pt idx="504">
                  <c:v>81.902823044555333</c:v>
                </c:pt>
                <c:pt idx="505">
                  <c:v>84.856322904691737</c:v>
                </c:pt>
                <c:pt idx="506">
                  <c:v>83.777159494257489</c:v>
                </c:pt>
                <c:pt idx="507">
                  <c:v>81.221246153754464</c:v>
                </c:pt>
                <c:pt idx="508">
                  <c:v>80.482871188720324</c:v>
                </c:pt>
                <c:pt idx="509">
                  <c:v>79.0061212586522</c:v>
                </c:pt>
                <c:pt idx="510">
                  <c:v>77.415775180117166</c:v>
                </c:pt>
                <c:pt idx="511">
                  <c:v>79.51730392675276</c:v>
                </c:pt>
                <c:pt idx="512">
                  <c:v>77.529371328583721</c:v>
                </c:pt>
                <c:pt idx="513">
                  <c:v>80.937255782587627</c:v>
                </c:pt>
                <c:pt idx="514">
                  <c:v>79.858092372152925</c:v>
                </c:pt>
                <c:pt idx="515">
                  <c:v>81.334842302221247</c:v>
                </c:pt>
                <c:pt idx="516">
                  <c:v>81.448438450688158</c:v>
                </c:pt>
                <c:pt idx="517">
                  <c:v>83.15238067768982</c:v>
                </c:pt>
                <c:pt idx="518">
                  <c:v>82.81159223228957</c:v>
                </c:pt>
                <c:pt idx="519">
                  <c:v>84.004351791190956</c:v>
                </c:pt>
                <c:pt idx="520">
                  <c:v>83.265976826156674</c:v>
                </c:pt>
                <c:pt idx="521">
                  <c:v>83.493169123090425</c:v>
                </c:pt>
                <c:pt idx="522">
                  <c:v>81.959621118788718</c:v>
                </c:pt>
                <c:pt idx="523">
                  <c:v>83.890755642724159</c:v>
                </c:pt>
                <c:pt idx="524">
                  <c:v>80.482871188720324</c:v>
                </c:pt>
                <c:pt idx="525">
                  <c:v>79.346909704052564</c:v>
                </c:pt>
                <c:pt idx="526">
                  <c:v>79.744496223686355</c:v>
                </c:pt>
                <c:pt idx="527">
                  <c:v>79.858092372152925</c:v>
                </c:pt>
                <c:pt idx="528">
                  <c:v>80.369275040253683</c:v>
                </c:pt>
                <c:pt idx="529">
                  <c:v>80.937255782587627</c:v>
                </c:pt>
                <c:pt idx="530">
                  <c:v>81.334842302221247</c:v>
                </c:pt>
                <c:pt idx="531">
                  <c:v>81.050851931054297</c:v>
                </c:pt>
                <c:pt idx="532">
                  <c:v>81.448438450688158</c:v>
                </c:pt>
                <c:pt idx="533">
                  <c:v>82.925188380756325</c:v>
                </c:pt>
                <c:pt idx="534">
                  <c:v>82.641198009589459</c:v>
                </c:pt>
                <c:pt idx="535">
                  <c:v>81.448438450688158</c:v>
                </c:pt>
                <c:pt idx="536">
                  <c:v>82.925188380756325</c:v>
                </c:pt>
                <c:pt idx="537">
                  <c:v>82.641198009589459</c:v>
                </c:pt>
                <c:pt idx="538">
                  <c:v>81.334842302221247</c:v>
                </c:pt>
                <c:pt idx="539">
                  <c:v>80.198880817553288</c:v>
                </c:pt>
                <c:pt idx="540">
                  <c:v>80.369275040253683</c:v>
                </c:pt>
                <c:pt idx="541">
                  <c:v>80.937255782587627</c:v>
                </c:pt>
                <c:pt idx="542">
                  <c:v>79.971688520619878</c:v>
                </c:pt>
                <c:pt idx="543">
                  <c:v>78.494938590551541</c:v>
                </c:pt>
                <c:pt idx="544">
                  <c:v>79.858092372152925</c:v>
                </c:pt>
                <c:pt idx="545">
                  <c:v>77.926957848217725</c:v>
                </c:pt>
                <c:pt idx="546">
                  <c:v>79.51730392675276</c:v>
                </c:pt>
                <c:pt idx="547">
                  <c:v>79.0061212586522</c:v>
                </c:pt>
                <c:pt idx="548">
                  <c:v>80.312476966020213</c:v>
                </c:pt>
                <c:pt idx="549">
                  <c:v>81.050851931054297</c:v>
                </c:pt>
                <c:pt idx="550">
                  <c:v>79.858092372152925</c:v>
                </c:pt>
                <c:pt idx="551">
                  <c:v>83.038784529223179</c:v>
                </c:pt>
                <c:pt idx="552">
                  <c:v>82.414005712655879</c:v>
                </c:pt>
                <c:pt idx="553">
                  <c:v>82.925188380756325</c:v>
                </c:pt>
                <c:pt idx="554">
                  <c:v>83.493169123090425</c:v>
                </c:pt>
                <c:pt idx="555">
                  <c:v>83.663563345790593</c:v>
                </c:pt>
                <c:pt idx="556">
                  <c:v>83.379572974623457</c:v>
                </c:pt>
                <c:pt idx="557">
                  <c:v>79.51730392675276</c:v>
                </c:pt>
                <c:pt idx="558">
                  <c:v>76.563804066616228</c:v>
                </c:pt>
                <c:pt idx="559">
                  <c:v>79.51730392675276</c:v>
                </c:pt>
                <c:pt idx="560">
                  <c:v>77.302179031650255</c:v>
                </c:pt>
                <c:pt idx="561">
                  <c:v>77.756563625517686</c:v>
                </c:pt>
                <c:pt idx="562">
                  <c:v>77.415775180117166</c:v>
                </c:pt>
                <c:pt idx="563">
                  <c:v>79.233313555585781</c:v>
                </c:pt>
                <c:pt idx="564">
                  <c:v>80.369275040253683</c:v>
                </c:pt>
                <c:pt idx="565">
                  <c:v>81.164448079521037</c:v>
                </c:pt>
                <c:pt idx="566">
                  <c:v>82.073217267255529</c:v>
                </c:pt>
                <c:pt idx="567">
                  <c:v>82.81159223228957</c:v>
                </c:pt>
                <c:pt idx="568">
                  <c:v>81.164448079521037</c:v>
                </c:pt>
                <c:pt idx="569">
                  <c:v>82.81159223228957</c:v>
                </c:pt>
                <c:pt idx="570">
                  <c:v>82.527601861122676</c:v>
                </c:pt>
                <c:pt idx="571">
                  <c:v>83.15238067768982</c:v>
                </c:pt>
                <c:pt idx="572">
                  <c:v>83.038784529223179</c:v>
                </c:pt>
                <c:pt idx="573">
                  <c:v>80.710063485654175</c:v>
                </c:pt>
                <c:pt idx="574">
                  <c:v>80.823659634120872</c:v>
                </c:pt>
                <c:pt idx="575">
                  <c:v>79.460505852519319</c:v>
                </c:pt>
                <c:pt idx="576">
                  <c:v>77.529371328583721</c:v>
                </c:pt>
                <c:pt idx="577">
                  <c:v>77.642967477050718</c:v>
                </c:pt>
                <c:pt idx="578">
                  <c:v>81.164448079521037</c:v>
                </c:pt>
                <c:pt idx="579">
                  <c:v>78.608534739018438</c:v>
                </c:pt>
                <c:pt idx="580">
                  <c:v>80.198880817553288</c:v>
                </c:pt>
                <c:pt idx="581">
                  <c:v>82.073217267255529</c:v>
                </c:pt>
                <c:pt idx="582">
                  <c:v>80.198880817553288</c:v>
                </c:pt>
                <c:pt idx="583">
                  <c:v>82.414005712655879</c:v>
                </c:pt>
                <c:pt idx="584">
                  <c:v>80.482871188720324</c:v>
                </c:pt>
                <c:pt idx="585">
                  <c:v>82.527601861122676</c:v>
                </c:pt>
                <c:pt idx="586">
                  <c:v>83.549967197323781</c:v>
                </c:pt>
                <c:pt idx="587">
                  <c:v>81.221246153754464</c:v>
                </c:pt>
                <c:pt idx="588">
                  <c:v>83.15238067768982</c:v>
                </c:pt>
                <c:pt idx="589">
                  <c:v>79.630900075219557</c:v>
                </c:pt>
                <c:pt idx="590">
                  <c:v>79.858092372152925</c:v>
                </c:pt>
                <c:pt idx="591">
                  <c:v>80.482871188720324</c:v>
                </c:pt>
                <c:pt idx="592">
                  <c:v>77.926957848217725</c:v>
                </c:pt>
                <c:pt idx="593">
                  <c:v>77.756563625517686</c:v>
                </c:pt>
                <c:pt idx="594">
                  <c:v>77.131784808950158</c:v>
                </c:pt>
                <c:pt idx="595">
                  <c:v>79.51730392675276</c:v>
                </c:pt>
                <c:pt idx="596">
                  <c:v>79.858092372152925</c:v>
                </c:pt>
                <c:pt idx="597">
                  <c:v>79.858092372152925</c:v>
                </c:pt>
                <c:pt idx="598">
                  <c:v>80.312476966020213</c:v>
                </c:pt>
                <c:pt idx="599">
                  <c:v>79.744496223686355</c:v>
                </c:pt>
                <c:pt idx="600">
                  <c:v>79.346909704052564</c:v>
                </c:pt>
                <c:pt idx="601">
                  <c:v>79.0061212586522</c:v>
                </c:pt>
                <c:pt idx="602">
                  <c:v>81.164448079521037</c:v>
                </c:pt>
                <c:pt idx="603">
                  <c:v>80.823659634120872</c:v>
                </c:pt>
                <c:pt idx="604">
                  <c:v>81.959621118788718</c:v>
                </c:pt>
                <c:pt idx="605">
                  <c:v>82.186813415722341</c:v>
                </c:pt>
                <c:pt idx="606">
                  <c:v>79.858092372152925</c:v>
                </c:pt>
                <c:pt idx="607">
                  <c:v>79.0061212586522</c:v>
                </c:pt>
                <c:pt idx="608">
                  <c:v>76.904592512016578</c:v>
                </c:pt>
                <c:pt idx="609">
                  <c:v>76.336611769682662</c:v>
                </c:pt>
                <c:pt idx="610">
                  <c:v>78.04055399668448</c:v>
                </c:pt>
                <c:pt idx="611">
                  <c:v>78.154150145151249</c:v>
                </c:pt>
                <c:pt idx="612">
                  <c:v>79.119717407118983</c:v>
                </c:pt>
                <c:pt idx="613">
                  <c:v>80.482871188720324</c:v>
                </c:pt>
                <c:pt idx="614">
                  <c:v>80.596467337187249</c:v>
                </c:pt>
                <c:pt idx="615">
                  <c:v>80.085284669086704</c:v>
                </c:pt>
                <c:pt idx="616">
                  <c:v>81.562034599154885</c:v>
                </c:pt>
                <c:pt idx="617">
                  <c:v>81.164448079521037</c:v>
                </c:pt>
                <c:pt idx="618">
                  <c:v>81.562034599154885</c:v>
                </c:pt>
                <c:pt idx="619">
                  <c:v>81.221246153754464</c:v>
                </c:pt>
                <c:pt idx="620">
                  <c:v>80.823659634120872</c:v>
                </c:pt>
                <c:pt idx="621">
                  <c:v>82.186813415722341</c:v>
                </c:pt>
                <c:pt idx="622">
                  <c:v>78.381342442084716</c:v>
                </c:pt>
                <c:pt idx="623">
                  <c:v>78.154150145151249</c:v>
                </c:pt>
                <c:pt idx="624">
                  <c:v>76.677400215082884</c:v>
                </c:pt>
                <c:pt idx="625">
                  <c:v>75.314246433481458</c:v>
                </c:pt>
                <c:pt idx="626">
                  <c:v>76.563804066616228</c:v>
                </c:pt>
                <c:pt idx="627">
                  <c:v>75.711832953115305</c:v>
                </c:pt>
                <c:pt idx="628">
                  <c:v>76.279813695449263</c:v>
                </c:pt>
                <c:pt idx="629">
                  <c:v>77.018188660483389</c:v>
                </c:pt>
                <c:pt idx="630">
                  <c:v>78.381342442084716</c:v>
                </c:pt>
                <c:pt idx="631">
                  <c:v>77.870159773984227</c:v>
                </c:pt>
                <c:pt idx="632">
                  <c:v>80.710063485654175</c:v>
                </c:pt>
                <c:pt idx="633">
                  <c:v>80.085284669086704</c:v>
                </c:pt>
                <c:pt idx="634">
                  <c:v>81.221246153754464</c:v>
                </c:pt>
                <c:pt idx="635">
                  <c:v>80.823659634120872</c:v>
                </c:pt>
                <c:pt idx="636">
                  <c:v>80.596467337187249</c:v>
                </c:pt>
                <c:pt idx="637">
                  <c:v>79.744496223686355</c:v>
                </c:pt>
                <c:pt idx="638">
                  <c:v>80.596467337187249</c:v>
                </c:pt>
                <c:pt idx="639">
                  <c:v>79.744496223686355</c:v>
                </c:pt>
                <c:pt idx="640">
                  <c:v>78.381342442084716</c:v>
                </c:pt>
                <c:pt idx="641">
                  <c:v>77.870159773984227</c:v>
                </c:pt>
                <c:pt idx="642">
                  <c:v>77.302179031650255</c:v>
                </c:pt>
                <c:pt idx="643">
                  <c:v>77.642967477050718</c:v>
                </c:pt>
                <c:pt idx="644">
                  <c:v>78.778928961718634</c:v>
                </c:pt>
                <c:pt idx="645">
                  <c:v>78.892525110185389</c:v>
                </c:pt>
                <c:pt idx="646">
                  <c:v>80.198880817553288</c:v>
                </c:pt>
                <c:pt idx="647">
                  <c:v>79.119717407118983</c:v>
                </c:pt>
                <c:pt idx="648">
                  <c:v>82.7547941580562</c:v>
                </c:pt>
                <c:pt idx="649">
                  <c:v>81.164448079521037</c:v>
                </c:pt>
                <c:pt idx="650">
                  <c:v>82.30040956418911</c:v>
                </c:pt>
                <c:pt idx="651">
                  <c:v>80.823659634120872</c:v>
                </c:pt>
                <c:pt idx="652">
                  <c:v>82.186813415722341</c:v>
                </c:pt>
                <c:pt idx="653">
                  <c:v>83.265976826156674</c:v>
                </c:pt>
                <c:pt idx="654">
                  <c:v>82.925188380756325</c:v>
                </c:pt>
                <c:pt idx="655">
                  <c:v>79.233313555585781</c:v>
                </c:pt>
                <c:pt idx="656">
                  <c:v>78.608534739018438</c:v>
                </c:pt>
                <c:pt idx="657">
                  <c:v>78.04055399668448</c:v>
                </c:pt>
                <c:pt idx="658">
                  <c:v>77.529371328583721</c:v>
                </c:pt>
                <c:pt idx="659">
                  <c:v>79.858092372152925</c:v>
                </c:pt>
                <c:pt idx="660">
                  <c:v>77.529371328583721</c:v>
                </c:pt>
                <c:pt idx="661">
                  <c:v>77.529371328583721</c:v>
                </c:pt>
                <c:pt idx="662">
                  <c:v>80.198880817553288</c:v>
                </c:pt>
                <c:pt idx="663">
                  <c:v>80.198880817553288</c:v>
                </c:pt>
                <c:pt idx="664">
                  <c:v>81.221246153754464</c:v>
                </c:pt>
                <c:pt idx="665">
                  <c:v>82.925188380756325</c:v>
                </c:pt>
                <c:pt idx="666">
                  <c:v>81.164448079521037</c:v>
                </c:pt>
                <c:pt idx="667">
                  <c:v>81.959621118788718</c:v>
                </c:pt>
                <c:pt idx="668">
                  <c:v>82.414005712655879</c:v>
                </c:pt>
                <c:pt idx="669">
                  <c:v>83.493169123090425</c:v>
                </c:pt>
                <c:pt idx="670">
                  <c:v>81.050851931054297</c:v>
                </c:pt>
                <c:pt idx="671">
                  <c:v>80.937255782587627</c:v>
                </c:pt>
                <c:pt idx="672">
                  <c:v>77.415775180117166</c:v>
                </c:pt>
                <c:pt idx="673">
                  <c:v>78.722130887485065</c:v>
                </c:pt>
                <c:pt idx="674">
                  <c:v>77.415775180117166</c:v>
                </c:pt>
                <c:pt idx="675">
                  <c:v>77.529371328583721</c:v>
                </c:pt>
                <c:pt idx="676">
                  <c:v>78.778928961718634</c:v>
                </c:pt>
                <c:pt idx="677">
                  <c:v>80.482871188720324</c:v>
                </c:pt>
                <c:pt idx="678">
                  <c:v>80.823659634120872</c:v>
                </c:pt>
                <c:pt idx="679">
                  <c:v>82.073217267255529</c:v>
                </c:pt>
                <c:pt idx="680">
                  <c:v>82.527601861122676</c:v>
                </c:pt>
                <c:pt idx="681">
                  <c:v>84.004351791190956</c:v>
                </c:pt>
                <c:pt idx="682">
                  <c:v>84.231544088124537</c:v>
                </c:pt>
                <c:pt idx="683">
                  <c:v>84.231544088124537</c:v>
                </c:pt>
                <c:pt idx="684">
                  <c:v>82.81159223228957</c:v>
                </c:pt>
                <c:pt idx="685">
                  <c:v>82.527601861122676</c:v>
                </c:pt>
                <c:pt idx="686">
                  <c:v>82.7547941580562</c:v>
                </c:pt>
                <c:pt idx="687">
                  <c:v>80.823659634120872</c:v>
                </c:pt>
                <c:pt idx="688">
                  <c:v>80.596467337187249</c:v>
                </c:pt>
                <c:pt idx="689">
                  <c:v>80.369275040253683</c:v>
                </c:pt>
                <c:pt idx="690">
                  <c:v>80.482871188720324</c:v>
                </c:pt>
                <c:pt idx="691">
                  <c:v>79.971688520619878</c:v>
                </c:pt>
                <c:pt idx="692">
                  <c:v>79.858092372152925</c:v>
                </c:pt>
                <c:pt idx="693">
                  <c:v>79.51730392675276</c:v>
                </c:pt>
                <c:pt idx="694">
                  <c:v>81.675630747621554</c:v>
                </c:pt>
                <c:pt idx="695">
                  <c:v>83.549967197323781</c:v>
                </c:pt>
                <c:pt idx="696">
                  <c:v>84.117947939657739</c:v>
                </c:pt>
                <c:pt idx="697">
                  <c:v>83.265976826156674</c:v>
                </c:pt>
                <c:pt idx="698">
                  <c:v>85.140313275858844</c:v>
                </c:pt>
                <c:pt idx="699">
                  <c:v>82.30040956418911</c:v>
                </c:pt>
                <c:pt idx="700">
                  <c:v>84.401938310824576</c:v>
                </c:pt>
                <c:pt idx="701">
                  <c:v>83.265976826156674</c:v>
                </c:pt>
                <c:pt idx="702">
                  <c:v>83.549967197323781</c:v>
                </c:pt>
                <c:pt idx="703">
                  <c:v>82.641198009589459</c:v>
                </c:pt>
                <c:pt idx="704">
                  <c:v>82.641198009589459</c:v>
                </c:pt>
                <c:pt idx="705">
                  <c:v>82.30040956418911</c:v>
                </c:pt>
                <c:pt idx="706">
                  <c:v>79.858092372152925</c:v>
                </c:pt>
                <c:pt idx="707">
                  <c:v>81.221246153754464</c:v>
                </c:pt>
                <c:pt idx="708">
                  <c:v>79.51730392675276</c:v>
                </c:pt>
                <c:pt idx="709">
                  <c:v>82.925188380756325</c:v>
                </c:pt>
                <c:pt idx="710">
                  <c:v>79.858092372152925</c:v>
                </c:pt>
                <c:pt idx="711">
                  <c:v>80.312476966020213</c:v>
                </c:pt>
                <c:pt idx="712">
                  <c:v>79.858092372152925</c:v>
                </c:pt>
                <c:pt idx="713">
                  <c:v>82.414005712655879</c:v>
                </c:pt>
                <c:pt idx="714">
                  <c:v>81.789226896088508</c:v>
                </c:pt>
                <c:pt idx="715">
                  <c:v>82.30040956418911</c:v>
                </c:pt>
                <c:pt idx="716">
                  <c:v>83.549967197323781</c:v>
                </c:pt>
                <c:pt idx="717">
                  <c:v>82.925188380756325</c:v>
                </c:pt>
                <c:pt idx="718">
                  <c:v>85.594697869726033</c:v>
                </c:pt>
                <c:pt idx="719">
                  <c:v>83.379572974623457</c:v>
                </c:pt>
                <c:pt idx="720">
                  <c:v>83.379572974623457</c:v>
                </c:pt>
                <c:pt idx="721">
                  <c:v>81.675630747621554</c:v>
                </c:pt>
                <c:pt idx="722">
                  <c:v>80.085284669086704</c:v>
                </c:pt>
                <c:pt idx="723">
                  <c:v>79.460505852519319</c:v>
                </c:pt>
                <c:pt idx="724">
                  <c:v>78.381342442084716</c:v>
                </c:pt>
                <c:pt idx="725">
                  <c:v>80.596467337187249</c:v>
                </c:pt>
                <c:pt idx="726">
                  <c:v>79.744496223686355</c:v>
                </c:pt>
                <c:pt idx="727">
                  <c:v>79.744496223686355</c:v>
                </c:pt>
                <c:pt idx="728">
                  <c:v>81.050851931054297</c:v>
                </c:pt>
                <c:pt idx="729">
                  <c:v>80.596467337187249</c:v>
                </c:pt>
                <c:pt idx="730">
                  <c:v>81.959621118788718</c:v>
                </c:pt>
                <c:pt idx="731">
                  <c:v>80.198880817553288</c:v>
                </c:pt>
                <c:pt idx="732">
                  <c:v>80.937255782587627</c:v>
                </c:pt>
                <c:pt idx="733">
                  <c:v>82.641198009589459</c:v>
                </c:pt>
                <c:pt idx="734">
                  <c:v>83.493169123090425</c:v>
                </c:pt>
                <c:pt idx="735">
                  <c:v>82.30040956418911</c:v>
                </c:pt>
                <c:pt idx="736">
                  <c:v>82.414005712655879</c:v>
                </c:pt>
                <c:pt idx="737">
                  <c:v>80.823659634120872</c:v>
                </c:pt>
                <c:pt idx="738">
                  <c:v>78.892525110185389</c:v>
                </c:pt>
                <c:pt idx="739">
                  <c:v>78.267746293618075</c:v>
                </c:pt>
                <c:pt idx="740">
                  <c:v>77.756563625517686</c:v>
                </c:pt>
                <c:pt idx="741">
                  <c:v>76.790996363549809</c:v>
                </c:pt>
                <c:pt idx="742">
                  <c:v>80.085284669086704</c:v>
                </c:pt>
                <c:pt idx="743">
                  <c:v>79.460505852519319</c:v>
                </c:pt>
                <c:pt idx="744">
                  <c:v>79.0061212586522</c:v>
                </c:pt>
                <c:pt idx="745">
                  <c:v>79.971688520619878</c:v>
                </c:pt>
                <c:pt idx="746">
                  <c:v>79.460505852519319</c:v>
                </c:pt>
                <c:pt idx="747">
                  <c:v>81.959621118788718</c:v>
                </c:pt>
                <c:pt idx="748">
                  <c:v>82.186813415722341</c:v>
                </c:pt>
                <c:pt idx="749">
                  <c:v>80.596467337187249</c:v>
                </c:pt>
                <c:pt idx="750">
                  <c:v>82.81159223228957</c:v>
                </c:pt>
                <c:pt idx="751">
                  <c:v>81.959621118788718</c:v>
                </c:pt>
                <c:pt idx="752">
                  <c:v>82.073217267255529</c:v>
                </c:pt>
                <c:pt idx="753">
                  <c:v>79.233313555585781</c:v>
                </c:pt>
                <c:pt idx="754">
                  <c:v>79.858092372152925</c:v>
                </c:pt>
                <c:pt idx="755">
                  <c:v>78.892525110185389</c:v>
                </c:pt>
                <c:pt idx="756">
                  <c:v>77.415775180117166</c:v>
                </c:pt>
                <c:pt idx="757">
                  <c:v>78.494938590551541</c:v>
                </c:pt>
                <c:pt idx="758">
                  <c:v>76.563804066616228</c:v>
                </c:pt>
                <c:pt idx="759">
                  <c:v>77.018188660483389</c:v>
                </c:pt>
                <c:pt idx="760">
                  <c:v>78.494938590551541</c:v>
                </c:pt>
                <c:pt idx="761">
                  <c:v>77.926957848217725</c:v>
                </c:pt>
                <c:pt idx="762">
                  <c:v>77.870159773984227</c:v>
                </c:pt>
                <c:pt idx="763">
                  <c:v>81.164448079521037</c:v>
                </c:pt>
                <c:pt idx="764">
                  <c:v>79.971688520619878</c:v>
                </c:pt>
                <c:pt idx="765">
                  <c:v>80.596467337187249</c:v>
                </c:pt>
                <c:pt idx="766">
                  <c:v>81.448438450688158</c:v>
                </c:pt>
                <c:pt idx="767">
                  <c:v>79.858092372152925</c:v>
                </c:pt>
                <c:pt idx="768">
                  <c:v>80.312476966020213</c:v>
                </c:pt>
                <c:pt idx="769">
                  <c:v>78.778928961718634</c:v>
                </c:pt>
                <c:pt idx="770">
                  <c:v>77.302179031650255</c:v>
                </c:pt>
                <c:pt idx="771">
                  <c:v>79.0061212586522</c:v>
                </c:pt>
                <c:pt idx="772">
                  <c:v>77.302179031650255</c:v>
                </c:pt>
                <c:pt idx="773">
                  <c:v>76.336611769682662</c:v>
                </c:pt>
                <c:pt idx="774">
                  <c:v>77.642967477050718</c:v>
                </c:pt>
                <c:pt idx="775">
                  <c:v>76.450207918149445</c:v>
                </c:pt>
                <c:pt idx="776">
                  <c:v>77.870159773984227</c:v>
                </c:pt>
                <c:pt idx="777">
                  <c:v>80.198880817553288</c:v>
                </c:pt>
                <c:pt idx="778">
                  <c:v>79.630900075219557</c:v>
                </c:pt>
                <c:pt idx="779">
                  <c:v>79.233313555585781</c:v>
                </c:pt>
                <c:pt idx="780">
                  <c:v>80.198880817553288</c:v>
                </c:pt>
                <c:pt idx="781">
                  <c:v>78.494938590551541</c:v>
                </c:pt>
                <c:pt idx="782">
                  <c:v>79.233313555585781</c:v>
                </c:pt>
                <c:pt idx="783">
                  <c:v>79.971688520619878</c:v>
                </c:pt>
                <c:pt idx="784">
                  <c:v>79.971688520619878</c:v>
                </c:pt>
                <c:pt idx="785">
                  <c:v>81.789226896088508</c:v>
                </c:pt>
                <c:pt idx="786">
                  <c:v>78.381342442084716</c:v>
                </c:pt>
                <c:pt idx="787">
                  <c:v>78.154150145151249</c:v>
                </c:pt>
                <c:pt idx="788">
                  <c:v>78.267746293618075</c:v>
                </c:pt>
                <c:pt idx="789">
                  <c:v>77.018188660483389</c:v>
                </c:pt>
                <c:pt idx="790">
                  <c:v>76.790996363549809</c:v>
                </c:pt>
                <c:pt idx="791">
                  <c:v>77.131784808950158</c:v>
                </c:pt>
                <c:pt idx="792">
                  <c:v>78.494938590551541</c:v>
                </c:pt>
                <c:pt idx="793">
                  <c:v>79.51730392675276</c:v>
                </c:pt>
                <c:pt idx="794">
                  <c:v>78.267746293618075</c:v>
                </c:pt>
                <c:pt idx="795">
                  <c:v>79.460505852519319</c:v>
                </c:pt>
                <c:pt idx="796">
                  <c:v>80.937255782587627</c:v>
                </c:pt>
                <c:pt idx="797">
                  <c:v>79.0061212586522</c:v>
                </c:pt>
                <c:pt idx="798">
                  <c:v>79.971688520619878</c:v>
                </c:pt>
                <c:pt idx="799">
                  <c:v>83.493169123090425</c:v>
                </c:pt>
                <c:pt idx="800">
                  <c:v>82.414005712655879</c:v>
                </c:pt>
                <c:pt idx="801">
                  <c:v>81.050851931054297</c:v>
                </c:pt>
                <c:pt idx="802">
                  <c:v>79.858092372152925</c:v>
                </c:pt>
                <c:pt idx="803">
                  <c:v>78.267746293618075</c:v>
                </c:pt>
                <c:pt idx="804">
                  <c:v>76.563804066616228</c:v>
                </c:pt>
                <c:pt idx="805">
                  <c:v>76.677400215082884</c:v>
                </c:pt>
                <c:pt idx="806">
                  <c:v>76.904592512016578</c:v>
                </c:pt>
                <c:pt idx="807">
                  <c:v>78.608534739018438</c:v>
                </c:pt>
                <c:pt idx="808">
                  <c:v>77.302179031650255</c:v>
                </c:pt>
                <c:pt idx="809">
                  <c:v>78.04055399668448</c:v>
                </c:pt>
                <c:pt idx="810">
                  <c:v>77.926957848217725</c:v>
                </c:pt>
                <c:pt idx="811">
                  <c:v>81.959621118788718</c:v>
                </c:pt>
                <c:pt idx="812">
                  <c:v>81.675630747621554</c:v>
                </c:pt>
                <c:pt idx="813">
                  <c:v>81.789226896088508</c:v>
                </c:pt>
                <c:pt idx="814">
                  <c:v>82.186813415722341</c:v>
                </c:pt>
                <c:pt idx="815">
                  <c:v>81.050851931054297</c:v>
                </c:pt>
                <c:pt idx="816">
                  <c:v>79.971688520619878</c:v>
                </c:pt>
                <c:pt idx="817">
                  <c:v>81.050851931054297</c:v>
                </c:pt>
                <c:pt idx="818">
                  <c:v>80.823659634120872</c:v>
                </c:pt>
                <c:pt idx="819">
                  <c:v>79.119717407118983</c:v>
                </c:pt>
                <c:pt idx="820">
                  <c:v>79.51730392675276</c:v>
                </c:pt>
                <c:pt idx="821">
                  <c:v>76.677400215082884</c:v>
                </c:pt>
                <c:pt idx="822">
                  <c:v>78.154150145151249</c:v>
                </c:pt>
                <c:pt idx="823">
                  <c:v>76.052621398515669</c:v>
                </c:pt>
                <c:pt idx="824">
                  <c:v>82.7547941580562</c:v>
                </c:pt>
                <c:pt idx="825">
                  <c:v>81.334842302221247</c:v>
                </c:pt>
                <c:pt idx="826">
                  <c:v>78.381342442084716</c:v>
                </c:pt>
                <c:pt idx="827">
                  <c:v>78.892525110185389</c:v>
                </c:pt>
                <c:pt idx="828">
                  <c:v>80.482871188720324</c:v>
                </c:pt>
                <c:pt idx="829">
                  <c:v>79.460505852519319</c:v>
                </c:pt>
                <c:pt idx="830">
                  <c:v>84.515534459291516</c:v>
                </c:pt>
                <c:pt idx="831">
                  <c:v>85.594697869726033</c:v>
                </c:pt>
                <c:pt idx="832">
                  <c:v>84.629130607758214</c:v>
                </c:pt>
                <c:pt idx="833">
                  <c:v>83.777159494257489</c:v>
                </c:pt>
                <c:pt idx="834">
                  <c:v>81.164448079521037</c:v>
                </c:pt>
                <c:pt idx="835">
                  <c:v>81.334842302221247</c:v>
                </c:pt>
                <c:pt idx="836">
                  <c:v>80.198880817553288</c:v>
                </c:pt>
                <c:pt idx="837">
                  <c:v>78.381342442084716</c:v>
                </c:pt>
                <c:pt idx="838">
                  <c:v>76.450207918149445</c:v>
                </c:pt>
                <c:pt idx="839">
                  <c:v>76.904592512016578</c:v>
                </c:pt>
                <c:pt idx="840">
                  <c:v>77.529371328583721</c:v>
                </c:pt>
                <c:pt idx="841">
                  <c:v>76.279813695449263</c:v>
                </c:pt>
                <c:pt idx="842">
                  <c:v>77.870159773984227</c:v>
                </c:pt>
                <c:pt idx="843">
                  <c:v>79.51730392675276</c:v>
                </c:pt>
                <c:pt idx="844">
                  <c:v>78.267746293618075</c:v>
                </c:pt>
                <c:pt idx="845">
                  <c:v>78.722130887485065</c:v>
                </c:pt>
                <c:pt idx="846">
                  <c:v>78.892525110185389</c:v>
                </c:pt>
                <c:pt idx="847">
                  <c:v>81.562034599154885</c:v>
                </c:pt>
                <c:pt idx="848">
                  <c:v>79.51730392675276</c:v>
                </c:pt>
                <c:pt idx="849">
                  <c:v>79.460505852519319</c:v>
                </c:pt>
                <c:pt idx="850">
                  <c:v>80.937255782587627</c:v>
                </c:pt>
                <c:pt idx="851">
                  <c:v>80.085284669086704</c:v>
                </c:pt>
                <c:pt idx="852">
                  <c:v>80.198880817553288</c:v>
                </c:pt>
                <c:pt idx="853">
                  <c:v>79.51730392675276</c:v>
                </c:pt>
                <c:pt idx="854">
                  <c:v>79.346909704052564</c:v>
                </c:pt>
                <c:pt idx="855">
                  <c:v>78.04055399668448</c:v>
                </c:pt>
                <c:pt idx="856">
                  <c:v>76.677400215082884</c:v>
                </c:pt>
                <c:pt idx="857">
                  <c:v>77.756563625517686</c:v>
                </c:pt>
                <c:pt idx="858">
                  <c:v>79.233313555585781</c:v>
                </c:pt>
                <c:pt idx="859">
                  <c:v>81.050851931054297</c:v>
                </c:pt>
                <c:pt idx="860">
                  <c:v>78.381342442084716</c:v>
                </c:pt>
                <c:pt idx="861">
                  <c:v>78.494938590551541</c:v>
                </c:pt>
                <c:pt idx="862">
                  <c:v>79.971688520619878</c:v>
                </c:pt>
                <c:pt idx="863">
                  <c:v>81.448438450688158</c:v>
                </c:pt>
                <c:pt idx="864">
                  <c:v>82.81159223228957</c:v>
                </c:pt>
                <c:pt idx="865">
                  <c:v>80.823659634120872</c:v>
                </c:pt>
                <c:pt idx="866">
                  <c:v>81.050851931054297</c:v>
                </c:pt>
                <c:pt idx="867">
                  <c:v>81.902823044555333</c:v>
                </c:pt>
                <c:pt idx="868">
                  <c:v>78.778928961718634</c:v>
                </c:pt>
                <c:pt idx="869">
                  <c:v>79.119717407118983</c:v>
                </c:pt>
                <c:pt idx="870">
                  <c:v>78.04055399668448</c:v>
                </c:pt>
                <c:pt idx="871">
                  <c:v>76.904592512016578</c:v>
                </c:pt>
                <c:pt idx="872">
                  <c:v>77.642967477050718</c:v>
                </c:pt>
                <c:pt idx="873">
                  <c:v>74.74626569114784</c:v>
                </c:pt>
                <c:pt idx="874">
                  <c:v>76.677400215082884</c:v>
                </c:pt>
                <c:pt idx="875">
                  <c:v>77.1885828831834</c:v>
                </c:pt>
                <c:pt idx="876">
                  <c:v>82.7547941580562</c:v>
                </c:pt>
                <c:pt idx="877">
                  <c:v>84.345140236591163</c:v>
                </c:pt>
                <c:pt idx="878">
                  <c:v>79.460505852519319</c:v>
                </c:pt>
                <c:pt idx="879">
                  <c:v>81.050851931054297</c:v>
                </c:pt>
                <c:pt idx="880">
                  <c:v>81.164448079521037</c:v>
                </c:pt>
                <c:pt idx="881">
                  <c:v>79.630900075219557</c:v>
                </c:pt>
                <c:pt idx="882">
                  <c:v>81.334842302221247</c:v>
                </c:pt>
                <c:pt idx="883">
                  <c:v>78.267746293618075</c:v>
                </c:pt>
                <c:pt idx="884">
                  <c:v>77.870159773984227</c:v>
                </c:pt>
                <c:pt idx="885">
                  <c:v>78.381342442084716</c:v>
                </c:pt>
                <c:pt idx="886">
                  <c:v>75.314246433481458</c:v>
                </c:pt>
                <c:pt idx="887">
                  <c:v>73.894294577646676</c:v>
                </c:pt>
                <c:pt idx="888">
                  <c:v>72.98552538991251</c:v>
                </c:pt>
                <c:pt idx="889">
                  <c:v>74.348679171513808</c:v>
                </c:pt>
                <c:pt idx="890">
                  <c:v>74.74626569114784</c:v>
                </c:pt>
                <c:pt idx="891">
                  <c:v>75.541438730415109</c:v>
                </c:pt>
                <c:pt idx="892">
                  <c:v>76.336611769682662</c:v>
                </c:pt>
                <c:pt idx="893">
                  <c:v>75.427842581948397</c:v>
                </c:pt>
                <c:pt idx="894">
                  <c:v>77.415775180117166</c:v>
                </c:pt>
                <c:pt idx="895">
                  <c:v>77.529371328583721</c:v>
                </c:pt>
                <c:pt idx="896">
                  <c:v>77.926957848217725</c:v>
                </c:pt>
                <c:pt idx="897">
                  <c:v>78.267746293618075</c:v>
                </c:pt>
                <c:pt idx="898">
                  <c:v>77.870159773984227</c:v>
                </c:pt>
                <c:pt idx="899">
                  <c:v>77.756563625517686</c:v>
                </c:pt>
                <c:pt idx="900">
                  <c:v>78.267746293618075</c:v>
                </c:pt>
                <c:pt idx="901">
                  <c:v>75.427842581948397</c:v>
                </c:pt>
                <c:pt idx="902">
                  <c:v>76.904592512016578</c:v>
                </c:pt>
                <c:pt idx="903">
                  <c:v>75.939025250048971</c:v>
                </c:pt>
                <c:pt idx="904">
                  <c:v>76.790996363549809</c:v>
                </c:pt>
                <c:pt idx="905">
                  <c:v>77.018188660483389</c:v>
                </c:pt>
                <c:pt idx="906">
                  <c:v>77.018188660483389</c:v>
                </c:pt>
                <c:pt idx="907">
                  <c:v>76.450207918149445</c:v>
                </c:pt>
                <c:pt idx="908">
                  <c:v>77.018188660483389</c:v>
                </c:pt>
                <c:pt idx="909">
                  <c:v>79.119717407118983</c:v>
                </c:pt>
                <c:pt idx="910">
                  <c:v>78.267746293618075</c:v>
                </c:pt>
                <c:pt idx="911">
                  <c:v>78.778928961718634</c:v>
                </c:pt>
                <c:pt idx="912">
                  <c:v>78.608534739018438</c:v>
                </c:pt>
                <c:pt idx="913">
                  <c:v>79.51730392675276</c:v>
                </c:pt>
                <c:pt idx="914">
                  <c:v>79.858092372152925</c:v>
                </c:pt>
                <c:pt idx="915">
                  <c:v>79.858092372152925</c:v>
                </c:pt>
                <c:pt idx="916">
                  <c:v>78.381342442084716</c:v>
                </c:pt>
                <c:pt idx="917">
                  <c:v>78.722130887485065</c:v>
                </c:pt>
                <c:pt idx="918">
                  <c:v>75.427842581948397</c:v>
                </c:pt>
                <c:pt idx="919">
                  <c:v>77.302179031650255</c:v>
                </c:pt>
                <c:pt idx="920">
                  <c:v>75.200650285014859</c:v>
                </c:pt>
                <c:pt idx="921">
                  <c:v>75.200650285014859</c:v>
                </c:pt>
                <c:pt idx="922">
                  <c:v>77.756563625517686</c:v>
                </c:pt>
                <c:pt idx="923">
                  <c:v>78.04055399668448</c:v>
                </c:pt>
                <c:pt idx="924">
                  <c:v>78.04055399668448</c:v>
                </c:pt>
                <c:pt idx="925">
                  <c:v>79.346909704052564</c:v>
                </c:pt>
                <c:pt idx="926">
                  <c:v>79.460505852519319</c:v>
                </c:pt>
                <c:pt idx="927">
                  <c:v>78.892525110185389</c:v>
                </c:pt>
                <c:pt idx="928">
                  <c:v>80.823659634120872</c:v>
                </c:pt>
                <c:pt idx="929">
                  <c:v>81.675630747621554</c:v>
                </c:pt>
                <c:pt idx="930">
                  <c:v>80.198880817553288</c:v>
                </c:pt>
                <c:pt idx="931">
                  <c:v>78.778928961718634</c:v>
                </c:pt>
                <c:pt idx="932">
                  <c:v>81.448438450688158</c:v>
                </c:pt>
                <c:pt idx="933">
                  <c:v>79.346909704052564</c:v>
                </c:pt>
                <c:pt idx="934">
                  <c:v>77.1885828831834</c:v>
                </c:pt>
                <c:pt idx="935">
                  <c:v>76.677400215082884</c:v>
                </c:pt>
                <c:pt idx="936">
                  <c:v>78.267746293618075</c:v>
                </c:pt>
                <c:pt idx="937">
                  <c:v>77.018188660483389</c:v>
                </c:pt>
                <c:pt idx="938">
                  <c:v>77.926957848217725</c:v>
                </c:pt>
                <c:pt idx="939">
                  <c:v>77.642967477050718</c:v>
                </c:pt>
                <c:pt idx="940">
                  <c:v>79.460505852519319</c:v>
                </c:pt>
                <c:pt idx="941">
                  <c:v>79.233313555585781</c:v>
                </c:pt>
                <c:pt idx="942">
                  <c:v>78.608534739018438</c:v>
                </c:pt>
                <c:pt idx="943">
                  <c:v>78.892525110185389</c:v>
                </c:pt>
                <c:pt idx="944">
                  <c:v>79.233313555585781</c:v>
                </c:pt>
                <c:pt idx="945">
                  <c:v>80.369275040253683</c:v>
                </c:pt>
                <c:pt idx="946">
                  <c:v>80.596467337187249</c:v>
                </c:pt>
                <c:pt idx="947">
                  <c:v>80.482871188720324</c:v>
                </c:pt>
                <c:pt idx="948">
                  <c:v>82.414005712655879</c:v>
                </c:pt>
                <c:pt idx="949">
                  <c:v>81.675630747621554</c:v>
                </c:pt>
                <c:pt idx="950">
                  <c:v>79.858092372152925</c:v>
                </c:pt>
                <c:pt idx="951">
                  <c:v>78.267746293618075</c:v>
                </c:pt>
                <c:pt idx="952">
                  <c:v>75.939025250048971</c:v>
                </c:pt>
                <c:pt idx="953">
                  <c:v>78.154150145151249</c:v>
                </c:pt>
                <c:pt idx="954">
                  <c:v>79.119717407118983</c:v>
                </c:pt>
                <c:pt idx="955">
                  <c:v>77.870159773984227</c:v>
                </c:pt>
                <c:pt idx="956">
                  <c:v>79.744496223686355</c:v>
                </c:pt>
                <c:pt idx="957">
                  <c:v>81.050851931054297</c:v>
                </c:pt>
                <c:pt idx="958">
                  <c:v>79.460505852519319</c:v>
                </c:pt>
                <c:pt idx="959">
                  <c:v>81.164448079521037</c:v>
                </c:pt>
                <c:pt idx="960">
                  <c:v>81.164448079521037</c:v>
                </c:pt>
                <c:pt idx="961">
                  <c:v>82.925188380756325</c:v>
                </c:pt>
                <c:pt idx="962">
                  <c:v>84.231544088124537</c:v>
                </c:pt>
                <c:pt idx="963">
                  <c:v>82.186813415722341</c:v>
                </c:pt>
                <c:pt idx="964">
                  <c:v>84.345140236591163</c:v>
                </c:pt>
                <c:pt idx="965">
                  <c:v>83.265976826156674</c:v>
                </c:pt>
                <c:pt idx="966">
                  <c:v>79.858092372152925</c:v>
                </c:pt>
                <c:pt idx="967">
                  <c:v>79.971688520619878</c:v>
                </c:pt>
                <c:pt idx="968">
                  <c:v>78.381342442084716</c:v>
                </c:pt>
                <c:pt idx="969">
                  <c:v>77.870159773984227</c:v>
                </c:pt>
                <c:pt idx="970">
                  <c:v>78.608534739018438</c:v>
                </c:pt>
                <c:pt idx="971">
                  <c:v>76.904592512016578</c:v>
                </c:pt>
                <c:pt idx="972">
                  <c:v>78.04055399668448</c:v>
                </c:pt>
                <c:pt idx="973">
                  <c:v>77.756563625517686</c:v>
                </c:pt>
                <c:pt idx="974">
                  <c:v>77.756563625517686</c:v>
                </c:pt>
                <c:pt idx="975">
                  <c:v>80.482871188720324</c:v>
                </c:pt>
                <c:pt idx="976">
                  <c:v>80.710063485654175</c:v>
                </c:pt>
                <c:pt idx="977">
                  <c:v>79.0061212586522</c:v>
                </c:pt>
                <c:pt idx="978">
                  <c:v>80.596467337187249</c:v>
                </c:pt>
                <c:pt idx="979">
                  <c:v>78.04055399668448</c:v>
                </c:pt>
                <c:pt idx="980">
                  <c:v>79.744496223686355</c:v>
                </c:pt>
                <c:pt idx="981">
                  <c:v>80.823659634120872</c:v>
                </c:pt>
                <c:pt idx="982">
                  <c:v>80.312476966020213</c:v>
                </c:pt>
                <c:pt idx="983">
                  <c:v>79.744496223686355</c:v>
                </c:pt>
                <c:pt idx="984">
                  <c:v>79.460505852519319</c:v>
                </c:pt>
                <c:pt idx="985">
                  <c:v>78.381342442084716</c:v>
                </c:pt>
                <c:pt idx="986">
                  <c:v>78.892525110185389</c:v>
                </c:pt>
                <c:pt idx="987">
                  <c:v>79.51730392675276</c:v>
                </c:pt>
                <c:pt idx="988">
                  <c:v>78.267746293618075</c:v>
                </c:pt>
                <c:pt idx="989">
                  <c:v>80.369275040253683</c:v>
                </c:pt>
                <c:pt idx="990">
                  <c:v>80.198880817553288</c:v>
                </c:pt>
                <c:pt idx="991">
                  <c:v>80.369275040253683</c:v>
                </c:pt>
                <c:pt idx="992">
                  <c:v>81.959621118788718</c:v>
                </c:pt>
                <c:pt idx="993">
                  <c:v>82.7547941580562</c:v>
                </c:pt>
                <c:pt idx="994">
                  <c:v>82.527601861122676</c:v>
                </c:pt>
                <c:pt idx="995">
                  <c:v>81.675630747621554</c:v>
                </c:pt>
                <c:pt idx="996">
                  <c:v>81.789226896088508</c:v>
                </c:pt>
                <c:pt idx="997">
                  <c:v>81.789226896088508</c:v>
                </c:pt>
                <c:pt idx="998">
                  <c:v>82.81159223228957</c:v>
                </c:pt>
                <c:pt idx="999">
                  <c:v>80.312476966020213</c:v>
                </c:pt>
                <c:pt idx="1000">
                  <c:v>78.778928961718634</c:v>
                </c:pt>
                <c:pt idx="1001">
                  <c:v>80.596467337187249</c:v>
                </c:pt>
                <c:pt idx="1002">
                  <c:v>79.346909704052564</c:v>
                </c:pt>
                <c:pt idx="1003">
                  <c:v>78.494938590551541</c:v>
                </c:pt>
                <c:pt idx="1004">
                  <c:v>78.892525110185389</c:v>
                </c:pt>
                <c:pt idx="1005">
                  <c:v>78.267746293618075</c:v>
                </c:pt>
                <c:pt idx="1006">
                  <c:v>80.823659634120872</c:v>
                </c:pt>
                <c:pt idx="1007">
                  <c:v>81.448438450688158</c:v>
                </c:pt>
                <c:pt idx="1008">
                  <c:v>79.119717407118983</c:v>
                </c:pt>
                <c:pt idx="1009">
                  <c:v>79.0061212586522</c:v>
                </c:pt>
                <c:pt idx="1010">
                  <c:v>82.186813415722341</c:v>
                </c:pt>
                <c:pt idx="1011">
                  <c:v>80.085284669086704</c:v>
                </c:pt>
                <c:pt idx="1012">
                  <c:v>80.937255782587627</c:v>
                </c:pt>
                <c:pt idx="1013">
                  <c:v>83.493169123090425</c:v>
                </c:pt>
                <c:pt idx="1014">
                  <c:v>82.073217267255529</c:v>
                </c:pt>
                <c:pt idx="1015">
                  <c:v>81.562034599154885</c:v>
                </c:pt>
                <c:pt idx="1016">
                  <c:v>81.562034599154885</c:v>
                </c:pt>
                <c:pt idx="1017">
                  <c:v>81.050851931054297</c:v>
                </c:pt>
                <c:pt idx="1018">
                  <c:v>80.937255782587627</c:v>
                </c:pt>
                <c:pt idx="1019">
                  <c:v>79.971688520619878</c:v>
                </c:pt>
                <c:pt idx="1020">
                  <c:v>81.562034599154885</c:v>
                </c:pt>
                <c:pt idx="1021">
                  <c:v>80.482871188720324</c:v>
                </c:pt>
                <c:pt idx="1022">
                  <c:v>80.596467337187249</c:v>
                </c:pt>
                <c:pt idx="1023">
                  <c:v>80.823659634120872</c:v>
                </c:pt>
                <c:pt idx="1024">
                  <c:v>80.312476966020213</c:v>
                </c:pt>
                <c:pt idx="1025">
                  <c:v>81.050851931054297</c:v>
                </c:pt>
                <c:pt idx="1026">
                  <c:v>81.448438450688158</c:v>
                </c:pt>
                <c:pt idx="1027">
                  <c:v>82.641198009589459</c:v>
                </c:pt>
                <c:pt idx="1028">
                  <c:v>81.334842302221247</c:v>
                </c:pt>
                <c:pt idx="1029">
                  <c:v>81.959621118788718</c:v>
                </c:pt>
                <c:pt idx="1030">
                  <c:v>81.902823044555333</c:v>
                </c:pt>
                <c:pt idx="1031">
                  <c:v>79.233313555585781</c:v>
                </c:pt>
                <c:pt idx="1032">
                  <c:v>79.119717407118983</c:v>
                </c:pt>
                <c:pt idx="1033">
                  <c:v>80.198880817553288</c:v>
                </c:pt>
                <c:pt idx="1034">
                  <c:v>80.823659634120872</c:v>
                </c:pt>
                <c:pt idx="1035">
                  <c:v>79.119717407118983</c:v>
                </c:pt>
                <c:pt idx="1036">
                  <c:v>83.890755642724159</c:v>
                </c:pt>
                <c:pt idx="1037">
                  <c:v>79.971688520619878</c:v>
                </c:pt>
                <c:pt idx="1038">
                  <c:v>79.460505852519319</c:v>
                </c:pt>
                <c:pt idx="1039">
                  <c:v>81.562034599154885</c:v>
                </c:pt>
                <c:pt idx="1040">
                  <c:v>81.221246153754464</c:v>
                </c:pt>
                <c:pt idx="1041">
                  <c:v>81.448438450688158</c:v>
                </c:pt>
                <c:pt idx="1042">
                  <c:v>80.312476966020213</c:v>
                </c:pt>
                <c:pt idx="1043">
                  <c:v>81.050851931054297</c:v>
                </c:pt>
                <c:pt idx="1044">
                  <c:v>79.858092372152925</c:v>
                </c:pt>
                <c:pt idx="1045">
                  <c:v>82.641198009589459</c:v>
                </c:pt>
                <c:pt idx="1046">
                  <c:v>80.710063485654175</c:v>
                </c:pt>
                <c:pt idx="1047">
                  <c:v>81.164448079521037</c:v>
                </c:pt>
                <c:pt idx="1048">
                  <c:v>78.608534739018438</c:v>
                </c:pt>
                <c:pt idx="1049">
                  <c:v>78.608534739018438</c:v>
                </c:pt>
                <c:pt idx="1050">
                  <c:v>80.710063485654175</c:v>
                </c:pt>
                <c:pt idx="1051">
                  <c:v>79.744496223686355</c:v>
                </c:pt>
                <c:pt idx="1052">
                  <c:v>79.858092372152925</c:v>
                </c:pt>
                <c:pt idx="1053">
                  <c:v>80.198880817553288</c:v>
                </c:pt>
                <c:pt idx="1054">
                  <c:v>79.0061212586522</c:v>
                </c:pt>
                <c:pt idx="1055">
                  <c:v>78.608534739018438</c:v>
                </c:pt>
                <c:pt idx="1056">
                  <c:v>77.529371328583721</c:v>
                </c:pt>
                <c:pt idx="1057">
                  <c:v>79.858092372152925</c:v>
                </c:pt>
                <c:pt idx="1058">
                  <c:v>79.971688520619878</c:v>
                </c:pt>
                <c:pt idx="1059">
                  <c:v>80.085284669086704</c:v>
                </c:pt>
                <c:pt idx="1060">
                  <c:v>79.858092372152925</c:v>
                </c:pt>
                <c:pt idx="1061">
                  <c:v>83.15238067768982</c:v>
                </c:pt>
                <c:pt idx="1062">
                  <c:v>83.15238067768982</c:v>
                </c:pt>
                <c:pt idx="1063">
                  <c:v>80.596467337187249</c:v>
                </c:pt>
                <c:pt idx="1064">
                  <c:v>81.562034599154885</c:v>
                </c:pt>
                <c:pt idx="1065">
                  <c:v>80.085284669086704</c:v>
                </c:pt>
                <c:pt idx="1066">
                  <c:v>77.926957848217725</c:v>
                </c:pt>
                <c:pt idx="1067">
                  <c:v>77.302179031650255</c:v>
                </c:pt>
                <c:pt idx="1068">
                  <c:v>77.415775180117166</c:v>
                </c:pt>
                <c:pt idx="1069">
                  <c:v>78.154150145151249</c:v>
                </c:pt>
                <c:pt idx="1070">
                  <c:v>77.926957848217725</c:v>
                </c:pt>
                <c:pt idx="1071">
                  <c:v>79.119717407118983</c:v>
                </c:pt>
                <c:pt idx="1072">
                  <c:v>79.460505852519319</c:v>
                </c:pt>
                <c:pt idx="1073">
                  <c:v>77.756563625517686</c:v>
                </c:pt>
                <c:pt idx="1074">
                  <c:v>78.494938590551541</c:v>
                </c:pt>
                <c:pt idx="1075">
                  <c:v>79.971688520619878</c:v>
                </c:pt>
                <c:pt idx="1076">
                  <c:v>80.596467337187249</c:v>
                </c:pt>
                <c:pt idx="1077">
                  <c:v>80.312476966020213</c:v>
                </c:pt>
                <c:pt idx="1078">
                  <c:v>79.971688520619878</c:v>
                </c:pt>
                <c:pt idx="1079">
                  <c:v>80.198880817553288</c:v>
                </c:pt>
                <c:pt idx="1080">
                  <c:v>81.902823044555333</c:v>
                </c:pt>
                <c:pt idx="1081">
                  <c:v>77.529371328583721</c:v>
                </c:pt>
                <c:pt idx="1082">
                  <c:v>78.381342442084716</c:v>
                </c:pt>
                <c:pt idx="1083">
                  <c:v>77.131784808950158</c:v>
                </c:pt>
                <c:pt idx="1084">
                  <c:v>76.336611769682662</c:v>
                </c:pt>
                <c:pt idx="1085">
                  <c:v>77.415775180117166</c:v>
                </c:pt>
                <c:pt idx="1086">
                  <c:v>77.642967477050718</c:v>
                </c:pt>
                <c:pt idx="1087">
                  <c:v>80.937255782587627</c:v>
                </c:pt>
                <c:pt idx="1088">
                  <c:v>77.870159773984227</c:v>
                </c:pt>
                <c:pt idx="1089">
                  <c:v>78.778928961718634</c:v>
                </c:pt>
                <c:pt idx="1090">
                  <c:v>79.233313555585781</c:v>
                </c:pt>
                <c:pt idx="1091">
                  <c:v>81.902823044555333</c:v>
                </c:pt>
                <c:pt idx="1092">
                  <c:v>84.117947939657739</c:v>
                </c:pt>
                <c:pt idx="1093">
                  <c:v>84.629130607758214</c:v>
                </c:pt>
                <c:pt idx="1094">
                  <c:v>84.401938310824576</c:v>
                </c:pt>
                <c:pt idx="1095">
                  <c:v>82.81159223228957</c:v>
                </c:pt>
                <c:pt idx="1096">
                  <c:v>83.493169123090425</c:v>
                </c:pt>
                <c:pt idx="1097">
                  <c:v>81.164448079521037</c:v>
                </c:pt>
                <c:pt idx="1098">
                  <c:v>79.971688520619878</c:v>
                </c:pt>
                <c:pt idx="1099">
                  <c:v>80.710063485654175</c:v>
                </c:pt>
                <c:pt idx="1100">
                  <c:v>79.0061212586522</c:v>
                </c:pt>
                <c:pt idx="1101">
                  <c:v>80.823659634120872</c:v>
                </c:pt>
                <c:pt idx="1102">
                  <c:v>75.200650285014859</c:v>
                </c:pt>
                <c:pt idx="1103">
                  <c:v>77.131784808950158</c:v>
                </c:pt>
                <c:pt idx="1104">
                  <c:v>77.018188660483389</c:v>
                </c:pt>
                <c:pt idx="1105">
                  <c:v>76.450207918149445</c:v>
                </c:pt>
                <c:pt idx="1106">
                  <c:v>77.1885828831834</c:v>
                </c:pt>
                <c:pt idx="1107">
                  <c:v>77.529371328583721</c:v>
                </c:pt>
                <c:pt idx="1108">
                  <c:v>78.608534739018438</c:v>
                </c:pt>
                <c:pt idx="1109">
                  <c:v>80.198880817553288</c:v>
                </c:pt>
                <c:pt idx="1110">
                  <c:v>80.482871188720324</c:v>
                </c:pt>
                <c:pt idx="1111">
                  <c:v>79.346909704052564</c:v>
                </c:pt>
                <c:pt idx="1112">
                  <c:v>84.231544088124537</c:v>
                </c:pt>
                <c:pt idx="1113">
                  <c:v>82.7547941580562</c:v>
                </c:pt>
                <c:pt idx="1114">
                  <c:v>80.937255782587627</c:v>
                </c:pt>
                <c:pt idx="1115">
                  <c:v>80.823659634120872</c:v>
                </c:pt>
                <c:pt idx="1116">
                  <c:v>82.186813415722341</c:v>
                </c:pt>
                <c:pt idx="1117">
                  <c:v>81.675630747621554</c:v>
                </c:pt>
                <c:pt idx="1118">
                  <c:v>82.641198009589459</c:v>
                </c:pt>
                <c:pt idx="1119">
                  <c:v>78.778928961718634</c:v>
                </c:pt>
                <c:pt idx="1120">
                  <c:v>82.186813415722341</c:v>
                </c:pt>
                <c:pt idx="1121">
                  <c:v>81.448438450688158</c:v>
                </c:pt>
                <c:pt idx="1122">
                  <c:v>79.233313555585781</c:v>
                </c:pt>
                <c:pt idx="1123">
                  <c:v>76.904592512016578</c:v>
                </c:pt>
                <c:pt idx="1124">
                  <c:v>79.971688520619878</c:v>
                </c:pt>
                <c:pt idx="1125">
                  <c:v>83.038784529223179</c:v>
                </c:pt>
                <c:pt idx="1126">
                  <c:v>83.549967197323781</c:v>
                </c:pt>
                <c:pt idx="1127">
                  <c:v>84.856322904691737</c:v>
                </c:pt>
                <c:pt idx="1128">
                  <c:v>83.15238067768982</c:v>
                </c:pt>
                <c:pt idx="1129">
                  <c:v>80.596467337187249</c:v>
                </c:pt>
                <c:pt idx="1130">
                  <c:v>79.346909704052564</c:v>
                </c:pt>
                <c:pt idx="1131">
                  <c:v>77.415775180117166</c:v>
                </c:pt>
                <c:pt idx="1132">
                  <c:v>77.018188660483389</c:v>
                </c:pt>
                <c:pt idx="1133">
                  <c:v>82.186813415722341</c:v>
                </c:pt>
                <c:pt idx="1134">
                  <c:v>79.0061212586522</c:v>
                </c:pt>
                <c:pt idx="1135">
                  <c:v>82.925188380756325</c:v>
                </c:pt>
                <c:pt idx="1136">
                  <c:v>77.756563625517686</c:v>
                </c:pt>
                <c:pt idx="1137">
                  <c:v>78.267746293618075</c:v>
                </c:pt>
                <c:pt idx="1138">
                  <c:v>79.346909704052564</c:v>
                </c:pt>
                <c:pt idx="1139">
                  <c:v>79.460505852519319</c:v>
                </c:pt>
                <c:pt idx="1140">
                  <c:v>78.778928961718634</c:v>
                </c:pt>
                <c:pt idx="1141">
                  <c:v>79.0061212586522</c:v>
                </c:pt>
                <c:pt idx="1142">
                  <c:v>79.858092372152925</c:v>
                </c:pt>
                <c:pt idx="1143">
                  <c:v>79.119717407118983</c:v>
                </c:pt>
                <c:pt idx="1144">
                  <c:v>80.710063485654175</c:v>
                </c:pt>
                <c:pt idx="1145">
                  <c:v>84.629130607758214</c:v>
                </c:pt>
                <c:pt idx="1146">
                  <c:v>80.710063485654175</c:v>
                </c:pt>
                <c:pt idx="1147">
                  <c:v>82.30040956418911</c:v>
                </c:pt>
                <c:pt idx="1148">
                  <c:v>81.164448079521037</c:v>
                </c:pt>
                <c:pt idx="1149">
                  <c:v>79.119717407118983</c:v>
                </c:pt>
                <c:pt idx="1150">
                  <c:v>80.312476966020213</c:v>
                </c:pt>
                <c:pt idx="1151">
                  <c:v>80.312476966020213</c:v>
                </c:pt>
                <c:pt idx="1152">
                  <c:v>79.119717407118983</c:v>
                </c:pt>
                <c:pt idx="1153">
                  <c:v>79.858092372152925</c:v>
                </c:pt>
                <c:pt idx="1154">
                  <c:v>80.085284669086704</c:v>
                </c:pt>
                <c:pt idx="1155">
                  <c:v>81.334842302221247</c:v>
                </c:pt>
                <c:pt idx="1156">
                  <c:v>81.562034599154885</c:v>
                </c:pt>
                <c:pt idx="1157">
                  <c:v>81.959621118788718</c:v>
                </c:pt>
                <c:pt idx="1158">
                  <c:v>77.131784808950158</c:v>
                </c:pt>
                <c:pt idx="1159">
                  <c:v>82.30040956418911</c:v>
                </c:pt>
                <c:pt idx="1160">
                  <c:v>81.221246153754464</c:v>
                </c:pt>
                <c:pt idx="1161">
                  <c:v>82.7547941580562</c:v>
                </c:pt>
                <c:pt idx="1162">
                  <c:v>84.117947939657739</c:v>
                </c:pt>
                <c:pt idx="1163">
                  <c:v>81.334842302221247</c:v>
                </c:pt>
                <c:pt idx="1164">
                  <c:v>80.937255782587627</c:v>
                </c:pt>
                <c:pt idx="1165">
                  <c:v>77.415775180117166</c:v>
                </c:pt>
                <c:pt idx="1166">
                  <c:v>77.415775180117166</c:v>
                </c:pt>
                <c:pt idx="1167">
                  <c:v>80.198880817553288</c:v>
                </c:pt>
                <c:pt idx="1168">
                  <c:v>81.562034599154885</c:v>
                </c:pt>
                <c:pt idx="1169">
                  <c:v>81.221246153754464</c:v>
                </c:pt>
                <c:pt idx="1170">
                  <c:v>81.562034599154885</c:v>
                </c:pt>
                <c:pt idx="1171">
                  <c:v>80.312476966020213</c:v>
                </c:pt>
                <c:pt idx="1172">
                  <c:v>82.414005712655879</c:v>
                </c:pt>
                <c:pt idx="1173">
                  <c:v>82.186813415722341</c:v>
                </c:pt>
                <c:pt idx="1174">
                  <c:v>82.186813415722341</c:v>
                </c:pt>
                <c:pt idx="1175">
                  <c:v>84.117947939657739</c:v>
                </c:pt>
                <c:pt idx="1176">
                  <c:v>82.925188380756325</c:v>
                </c:pt>
                <c:pt idx="1177">
                  <c:v>84.856322904691737</c:v>
                </c:pt>
                <c:pt idx="1178">
                  <c:v>84.231544088124537</c:v>
                </c:pt>
                <c:pt idx="1179">
                  <c:v>82.641198009589459</c:v>
                </c:pt>
                <c:pt idx="1180">
                  <c:v>83.777159494257489</c:v>
                </c:pt>
                <c:pt idx="1181">
                  <c:v>83.15238067768982</c:v>
                </c:pt>
                <c:pt idx="1182">
                  <c:v>83.038784529223179</c:v>
                </c:pt>
                <c:pt idx="1183">
                  <c:v>81.164448079521037</c:v>
                </c:pt>
                <c:pt idx="1184">
                  <c:v>81.902823044555333</c:v>
                </c:pt>
                <c:pt idx="1185">
                  <c:v>82.641198009589459</c:v>
                </c:pt>
                <c:pt idx="1186">
                  <c:v>82.073217267255529</c:v>
                </c:pt>
                <c:pt idx="1187">
                  <c:v>82.7547941580562</c:v>
                </c:pt>
                <c:pt idx="1188">
                  <c:v>82.073217267255529</c:v>
                </c:pt>
                <c:pt idx="1189">
                  <c:v>82.925188380756325</c:v>
                </c:pt>
                <c:pt idx="1190">
                  <c:v>83.777159494257489</c:v>
                </c:pt>
                <c:pt idx="1191">
                  <c:v>84.515534459291516</c:v>
                </c:pt>
                <c:pt idx="1192">
                  <c:v>84.856322904691737</c:v>
                </c:pt>
                <c:pt idx="1193">
                  <c:v>85.083515201625445</c:v>
                </c:pt>
                <c:pt idx="1194">
                  <c:v>85.253909424325627</c:v>
                </c:pt>
                <c:pt idx="1195">
                  <c:v>84.742726756225082</c:v>
                </c:pt>
                <c:pt idx="1196">
                  <c:v>83.038784529223179</c:v>
                </c:pt>
                <c:pt idx="1197">
                  <c:v>83.265976826156674</c:v>
                </c:pt>
                <c:pt idx="1198">
                  <c:v>82.527601861122676</c:v>
                </c:pt>
                <c:pt idx="1199">
                  <c:v>84.856322904691737</c:v>
                </c:pt>
                <c:pt idx="1200">
                  <c:v>83.15238067768982</c:v>
                </c:pt>
                <c:pt idx="1201">
                  <c:v>82.925188380756325</c:v>
                </c:pt>
                <c:pt idx="1202">
                  <c:v>83.265976826156674</c:v>
                </c:pt>
                <c:pt idx="1203">
                  <c:v>82.414005712655879</c:v>
                </c:pt>
                <c:pt idx="1204">
                  <c:v>84.004351791190956</c:v>
                </c:pt>
                <c:pt idx="1205">
                  <c:v>83.890755642724159</c:v>
                </c:pt>
                <c:pt idx="1206">
                  <c:v>84.629130607758214</c:v>
                </c:pt>
                <c:pt idx="1207">
                  <c:v>84.345140236591163</c:v>
                </c:pt>
                <c:pt idx="1208">
                  <c:v>84.117947939657739</c:v>
                </c:pt>
                <c:pt idx="1209">
                  <c:v>85.481101721259222</c:v>
                </c:pt>
                <c:pt idx="1210">
                  <c:v>85.708294018192802</c:v>
                </c:pt>
                <c:pt idx="1211">
                  <c:v>83.777159494257489</c:v>
                </c:pt>
                <c:pt idx="1212">
                  <c:v>84.629130607758214</c:v>
                </c:pt>
                <c:pt idx="1213">
                  <c:v>83.777159494257489</c:v>
                </c:pt>
                <c:pt idx="1214">
                  <c:v>84.117947939657739</c:v>
                </c:pt>
                <c:pt idx="1215">
                  <c:v>81.789226896088508</c:v>
                </c:pt>
                <c:pt idx="1216">
                  <c:v>82.641198009589459</c:v>
                </c:pt>
                <c:pt idx="1217">
                  <c:v>82.073217267255529</c:v>
                </c:pt>
                <c:pt idx="1218">
                  <c:v>78.381342442084716</c:v>
                </c:pt>
                <c:pt idx="1219">
                  <c:v>78.494938590551541</c:v>
                </c:pt>
                <c:pt idx="1220">
                  <c:v>82.414005712655879</c:v>
                </c:pt>
                <c:pt idx="1221">
                  <c:v>83.549967197323781</c:v>
                </c:pt>
                <c:pt idx="1222">
                  <c:v>83.549967197323781</c:v>
                </c:pt>
                <c:pt idx="1223">
                  <c:v>83.493169123090425</c:v>
                </c:pt>
                <c:pt idx="1224">
                  <c:v>82.81159223228957</c:v>
                </c:pt>
                <c:pt idx="1225">
                  <c:v>82.81159223228957</c:v>
                </c:pt>
                <c:pt idx="1226">
                  <c:v>84.629130607758214</c:v>
                </c:pt>
                <c:pt idx="1227">
                  <c:v>83.379572974623457</c:v>
                </c:pt>
                <c:pt idx="1228">
                  <c:v>83.265976826156674</c:v>
                </c:pt>
                <c:pt idx="1229">
                  <c:v>81.902823044555333</c:v>
                </c:pt>
                <c:pt idx="1230">
                  <c:v>81.448438450688158</c:v>
                </c:pt>
                <c:pt idx="1231">
                  <c:v>81.562034599154885</c:v>
                </c:pt>
                <c:pt idx="1232">
                  <c:v>82.186813415722341</c:v>
                </c:pt>
                <c:pt idx="1233">
                  <c:v>81.448438450688158</c:v>
                </c:pt>
                <c:pt idx="1234">
                  <c:v>79.51730392675276</c:v>
                </c:pt>
                <c:pt idx="1235">
                  <c:v>82.186813415722341</c:v>
                </c:pt>
                <c:pt idx="1236">
                  <c:v>80.085284669086704</c:v>
                </c:pt>
                <c:pt idx="1237">
                  <c:v>81.789226896088508</c:v>
                </c:pt>
                <c:pt idx="1238">
                  <c:v>81.334842302221247</c:v>
                </c:pt>
                <c:pt idx="1239">
                  <c:v>81.902823044555333</c:v>
                </c:pt>
                <c:pt idx="1240">
                  <c:v>81.959621118788718</c:v>
                </c:pt>
                <c:pt idx="1241">
                  <c:v>80.312476966020213</c:v>
                </c:pt>
                <c:pt idx="1242">
                  <c:v>81.675630747621554</c:v>
                </c:pt>
                <c:pt idx="1243">
                  <c:v>81.050851931054297</c:v>
                </c:pt>
                <c:pt idx="1244">
                  <c:v>81.562034599154885</c:v>
                </c:pt>
                <c:pt idx="1245">
                  <c:v>81.050851931054297</c:v>
                </c:pt>
                <c:pt idx="1246">
                  <c:v>79.971688520619878</c:v>
                </c:pt>
                <c:pt idx="1247">
                  <c:v>79.971688520619878</c:v>
                </c:pt>
                <c:pt idx="1248">
                  <c:v>80.312476966020213</c:v>
                </c:pt>
                <c:pt idx="1249">
                  <c:v>80.198880817553288</c:v>
                </c:pt>
                <c:pt idx="1250">
                  <c:v>79.460505852519319</c:v>
                </c:pt>
                <c:pt idx="1251">
                  <c:v>80.312476966020213</c:v>
                </c:pt>
                <c:pt idx="1252">
                  <c:v>80.198880817553288</c:v>
                </c:pt>
                <c:pt idx="1253">
                  <c:v>81.221246153754464</c:v>
                </c:pt>
                <c:pt idx="1254">
                  <c:v>80.198880817553288</c:v>
                </c:pt>
                <c:pt idx="1255">
                  <c:v>82.641198009589459</c:v>
                </c:pt>
                <c:pt idx="1256">
                  <c:v>82.81159223228957</c:v>
                </c:pt>
                <c:pt idx="1257">
                  <c:v>81.164448079521037</c:v>
                </c:pt>
                <c:pt idx="1258">
                  <c:v>81.562034599154885</c:v>
                </c:pt>
                <c:pt idx="1259">
                  <c:v>83.038784529223179</c:v>
                </c:pt>
                <c:pt idx="1260">
                  <c:v>82.414005712655879</c:v>
                </c:pt>
                <c:pt idx="1261">
                  <c:v>81.050851931054297</c:v>
                </c:pt>
                <c:pt idx="1262">
                  <c:v>80.823659634120872</c:v>
                </c:pt>
                <c:pt idx="1263">
                  <c:v>81.221246153754464</c:v>
                </c:pt>
                <c:pt idx="1264">
                  <c:v>79.744496223686355</c:v>
                </c:pt>
                <c:pt idx="1265">
                  <c:v>81.164448079521037</c:v>
                </c:pt>
                <c:pt idx="1266">
                  <c:v>79.460505852519319</c:v>
                </c:pt>
                <c:pt idx="1267">
                  <c:v>80.369275040253683</c:v>
                </c:pt>
                <c:pt idx="1268">
                  <c:v>76.677400215082884</c:v>
                </c:pt>
                <c:pt idx="1269">
                  <c:v>76.677400215082884</c:v>
                </c:pt>
                <c:pt idx="1270">
                  <c:v>81.902823044555333</c:v>
                </c:pt>
                <c:pt idx="1271">
                  <c:v>79.0061212586522</c:v>
                </c:pt>
                <c:pt idx="1272">
                  <c:v>79.630900075219557</c:v>
                </c:pt>
                <c:pt idx="1273">
                  <c:v>81.334842302221247</c:v>
                </c:pt>
                <c:pt idx="1274">
                  <c:v>79.119717407118983</c:v>
                </c:pt>
                <c:pt idx="1275">
                  <c:v>80.596467337187249</c:v>
                </c:pt>
                <c:pt idx="1276">
                  <c:v>81.789226896088508</c:v>
                </c:pt>
                <c:pt idx="1277">
                  <c:v>79.744496223686355</c:v>
                </c:pt>
                <c:pt idx="1278">
                  <c:v>80.596467337187249</c:v>
                </c:pt>
                <c:pt idx="1279">
                  <c:v>79.971688520619878</c:v>
                </c:pt>
                <c:pt idx="1280">
                  <c:v>80.312476966020213</c:v>
                </c:pt>
                <c:pt idx="1281">
                  <c:v>80.198880817553288</c:v>
                </c:pt>
                <c:pt idx="1282">
                  <c:v>79.51730392675276</c:v>
                </c:pt>
                <c:pt idx="1283">
                  <c:v>79.119717407118983</c:v>
                </c:pt>
                <c:pt idx="1284">
                  <c:v>80.482871188720324</c:v>
                </c:pt>
                <c:pt idx="1285">
                  <c:v>79.971688520619878</c:v>
                </c:pt>
                <c:pt idx="1286">
                  <c:v>81.221246153754464</c:v>
                </c:pt>
                <c:pt idx="1287">
                  <c:v>82.414005712655879</c:v>
                </c:pt>
                <c:pt idx="1288">
                  <c:v>81.902823044555333</c:v>
                </c:pt>
                <c:pt idx="1289">
                  <c:v>81.164448079521037</c:v>
                </c:pt>
                <c:pt idx="1290">
                  <c:v>81.959621118788718</c:v>
                </c:pt>
                <c:pt idx="1291">
                  <c:v>80.823659634120872</c:v>
                </c:pt>
                <c:pt idx="1292">
                  <c:v>82.073217267255529</c:v>
                </c:pt>
                <c:pt idx="1293">
                  <c:v>81.902823044555333</c:v>
                </c:pt>
                <c:pt idx="1294">
                  <c:v>81.050851931054297</c:v>
                </c:pt>
                <c:pt idx="1295">
                  <c:v>79.460505852519319</c:v>
                </c:pt>
                <c:pt idx="1296">
                  <c:v>79.346909704052564</c:v>
                </c:pt>
                <c:pt idx="1297">
                  <c:v>76.904592512016578</c:v>
                </c:pt>
                <c:pt idx="1298">
                  <c:v>74.859861839614254</c:v>
                </c:pt>
                <c:pt idx="1299">
                  <c:v>76.279813695449263</c:v>
                </c:pt>
                <c:pt idx="1300">
                  <c:v>75.711832953115305</c:v>
                </c:pt>
                <c:pt idx="1301">
                  <c:v>76.279813695449263</c:v>
                </c:pt>
                <c:pt idx="1302">
                  <c:v>76.166217546982452</c:v>
                </c:pt>
                <c:pt idx="1303">
                  <c:v>77.018188660483389</c:v>
                </c:pt>
                <c:pt idx="1304">
                  <c:v>76.279813695449263</c:v>
                </c:pt>
                <c:pt idx="1305">
                  <c:v>75.598236804648508</c:v>
                </c:pt>
                <c:pt idx="1306">
                  <c:v>77.415775180117166</c:v>
                </c:pt>
                <c:pt idx="1307">
                  <c:v>76.790996363549809</c:v>
                </c:pt>
                <c:pt idx="1308">
                  <c:v>77.302179031650255</c:v>
                </c:pt>
                <c:pt idx="1309">
                  <c:v>80.937255782587627</c:v>
                </c:pt>
                <c:pt idx="1310">
                  <c:v>78.267746293618075</c:v>
                </c:pt>
                <c:pt idx="1311">
                  <c:v>77.926957848217725</c:v>
                </c:pt>
                <c:pt idx="1312">
                  <c:v>76.166217546982452</c:v>
                </c:pt>
                <c:pt idx="1313">
                  <c:v>77.415775180117166</c:v>
                </c:pt>
                <c:pt idx="1314">
                  <c:v>78.722130887485065</c:v>
                </c:pt>
                <c:pt idx="1315">
                  <c:v>77.131784808950158</c:v>
                </c:pt>
                <c:pt idx="1316">
                  <c:v>78.04055399668448</c:v>
                </c:pt>
                <c:pt idx="1317">
                  <c:v>77.131784808950158</c:v>
                </c:pt>
                <c:pt idx="1318">
                  <c:v>77.529371328583721</c:v>
                </c:pt>
                <c:pt idx="1319">
                  <c:v>75.939025250048971</c:v>
                </c:pt>
                <c:pt idx="1320">
                  <c:v>76.450207918149445</c:v>
                </c:pt>
                <c:pt idx="1321">
                  <c:v>77.529371328583721</c:v>
                </c:pt>
                <c:pt idx="1322">
                  <c:v>78.267746293618075</c:v>
                </c:pt>
                <c:pt idx="1323">
                  <c:v>76.904592512016578</c:v>
                </c:pt>
                <c:pt idx="1324">
                  <c:v>77.529371328583721</c:v>
                </c:pt>
                <c:pt idx="1325">
                  <c:v>77.018188660483389</c:v>
                </c:pt>
                <c:pt idx="1326">
                  <c:v>76.450207918149445</c:v>
                </c:pt>
                <c:pt idx="1327">
                  <c:v>74.575871468447389</c:v>
                </c:pt>
                <c:pt idx="1328">
                  <c:v>75.314246433481458</c:v>
                </c:pt>
                <c:pt idx="1329">
                  <c:v>73.894294577646676</c:v>
                </c:pt>
                <c:pt idx="1330">
                  <c:v>76.052621398515669</c:v>
                </c:pt>
                <c:pt idx="1331">
                  <c:v>74.973457988081179</c:v>
                </c:pt>
                <c:pt idx="1332">
                  <c:v>75.427842581948397</c:v>
                </c:pt>
                <c:pt idx="1333">
                  <c:v>75.939025250048971</c:v>
                </c:pt>
                <c:pt idx="1334">
                  <c:v>75.541438730415109</c:v>
                </c:pt>
                <c:pt idx="1335">
                  <c:v>76.790996363549809</c:v>
                </c:pt>
                <c:pt idx="1336">
                  <c:v>75.541438730415109</c:v>
                </c:pt>
                <c:pt idx="1337">
                  <c:v>77.642967477050718</c:v>
                </c:pt>
                <c:pt idx="1338">
                  <c:v>76.563804066616228</c:v>
                </c:pt>
                <c:pt idx="1339">
                  <c:v>77.642967477050718</c:v>
                </c:pt>
                <c:pt idx="1340">
                  <c:v>78.778928961718634</c:v>
                </c:pt>
                <c:pt idx="1341">
                  <c:v>77.870159773984227</c:v>
                </c:pt>
                <c:pt idx="1342">
                  <c:v>77.415775180117166</c:v>
                </c:pt>
                <c:pt idx="1343">
                  <c:v>76.279813695449263</c:v>
                </c:pt>
                <c:pt idx="1344">
                  <c:v>75.087054136547948</c:v>
                </c:pt>
                <c:pt idx="1345">
                  <c:v>76.166217546982452</c:v>
                </c:pt>
                <c:pt idx="1346">
                  <c:v>76.677400215082884</c:v>
                </c:pt>
                <c:pt idx="1347">
                  <c:v>75.598236804648508</c:v>
                </c:pt>
                <c:pt idx="1348">
                  <c:v>75.314246433481458</c:v>
                </c:pt>
                <c:pt idx="1349">
                  <c:v>75.825429101582088</c:v>
                </c:pt>
                <c:pt idx="1350">
                  <c:v>76.052621398515669</c:v>
                </c:pt>
                <c:pt idx="1351">
                  <c:v>78.04055399668448</c:v>
                </c:pt>
                <c:pt idx="1352">
                  <c:v>77.1885828831834</c:v>
                </c:pt>
                <c:pt idx="1353">
                  <c:v>76.790996363549809</c:v>
                </c:pt>
                <c:pt idx="1354">
                  <c:v>76.279813695449263</c:v>
                </c:pt>
                <c:pt idx="1355">
                  <c:v>77.529371328583721</c:v>
                </c:pt>
                <c:pt idx="1356">
                  <c:v>77.415775180117166</c:v>
                </c:pt>
                <c:pt idx="1357">
                  <c:v>76.790996363549809</c:v>
                </c:pt>
                <c:pt idx="1358">
                  <c:v>77.415775180117166</c:v>
                </c:pt>
                <c:pt idx="1359">
                  <c:v>76.790996363549809</c:v>
                </c:pt>
                <c:pt idx="1360">
                  <c:v>76.904592512016578</c:v>
                </c:pt>
                <c:pt idx="1361">
                  <c:v>74.462275319980549</c:v>
                </c:pt>
                <c:pt idx="1362">
                  <c:v>75.200650285014859</c:v>
                </c:pt>
                <c:pt idx="1363">
                  <c:v>76.166217546982452</c:v>
                </c:pt>
                <c:pt idx="1364">
                  <c:v>75.541438730415109</c:v>
                </c:pt>
                <c:pt idx="1365">
                  <c:v>75.314246433481458</c:v>
                </c:pt>
                <c:pt idx="1366">
                  <c:v>75.087054136547948</c:v>
                </c:pt>
                <c:pt idx="1367">
                  <c:v>76.052621398515669</c:v>
                </c:pt>
                <c:pt idx="1368">
                  <c:v>78.267746293618075</c:v>
                </c:pt>
                <c:pt idx="1369">
                  <c:v>77.926957848217725</c:v>
                </c:pt>
                <c:pt idx="1370">
                  <c:v>77.131784808950158</c:v>
                </c:pt>
                <c:pt idx="1371">
                  <c:v>78.267746293618075</c:v>
                </c:pt>
                <c:pt idx="1372">
                  <c:v>79.460505852519319</c:v>
                </c:pt>
                <c:pt idx="1373">
                  <c:v>78.494938590551541</c:v>
                </c:pt>
                <c:pt idx="1374">
                  <c:v>78.608534739018438</c:v>
                </c:pt>
                <c:pt idx="1375">
                  <c:v>79.51730392675276</c:v>
                </c:pt>
                <c:pt idx="1376">
                  <c:v>76.166217546982452</c:v>
                </c:pt>
                <c:pt idx="1377">
                  <c:v>77.642967477050718</c:v>
                </c:pt>
                <c:pt idx="1378">
                  <c:v>77.529371328583721</c:v>
                </c:pt>
                <c:pt idx="1379">
                  <c:v>75.711832953115305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A30FSV!$P$1961:$P$3340</c:f>
              <c:numCache>
                <c:formatCode>General</c:formatCode>
                <c:ptCount val="1380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5.0571428571428507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5.1142857142857059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5.1571428571428486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5.2142857142857091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5.3571428571428497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5.5571428571428507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5.6142857142857059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5.6571428571428486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5.7142857142857091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5.8571428571428497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5.9142857142857084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6.0571428571428507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6.1142857142857068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6.1571428571428486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6.2142857142857091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6.3571428571428497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6.4142857142857084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6.5142857142857071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6.5571428571428507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6.6142857142857068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6.6571428571428486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6.7142857142857091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6.8571428571428497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6.9142857142857084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7.0142857142857071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7.0571428571428507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7.1142857142857068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7.1571428571428486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7.2142857142857091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7.3571428571428497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7.4142857142857084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7.5142857142857071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7.5571428571428507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7.6142857142857068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7.6571428571428486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7.7142857142857091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7.8571428571428497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7.9142857142857084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8.0285714285714072</c:v>
                </c:pt>
                <c:pt idx="563">
                  <c:v>8.0428571428571409</c:v>
                </c:pt>
                <c:pt idx="564">
                  <c:v>8.0571428571428676</c:v>
                </c:pt>
                <c:pt idx="565">
                  <c:v>8.0714285714285712</c:v>
                </c:pt>
                <c:pt idx="566">
                  <c:v>8.0857142857142961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8.128571428571405</c:v>
                </c:pt>
                <c:pt idx="570">
                  <c:v>8.1428571428571317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8.2285714285714011</c:v>
                </c:pt>
                <c:pt idx="577">
                  <c:v>8.2428571428571296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8.3285714285714114</c:v>
                </c:pt>
                <c:pt idx="584">
                  <c:v>8.3428571428571416</c:v>
                </c:pt>
                <c:pt idx="585">
                  <c:v>8.3571428571428719</c:v>
                </c:pt>
                <c:pt idx="586">
                  <c:v>8.3714285714285701</c:v>
                </c:pt>
                <c:pt idx="587">
                  <c:v>8.3857142857143039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8.4285714285714093</c:v>
                </c:pt>
                <c:pt idx="591">
                  <c:v>8.4428571428571413</c:v>
                </c:pt>
                <c:pt idx="592">
                  <c:v>8.457142857142868</c:v>
                </c:pt>
                <c:pt idx="593">
                  <c:v>8.4714285714285715</c:v>
                </c:pt>
                <c:pt idx="594">
                  <c:v>8.4857142857142982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8.5285714285714072</c:v>
                </c:pt>
                <c:pt idx="598">
                  <c:v>8.5428571428571409</c:v>
                </c:pt>
                <c:pt idx="599">
                  <c:v>8.5571428571428676</c:v>
                </c:pt>
                <c:pt idx="600">
                  <c:v>8.5714285714285712</c:v>
                </c:pt>
                <c:pt idx="601">
                  <c:v>8.5857142857142961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8.628571428571405</c:v>
                </c:pt>
                <c:pt idx="605">
                  <c:v>8.6428571428571317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8.7285714285714011</c:v>
                </c:pt>
                <c:pt idx="612">
                  <c:v>8.7428571428571296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8.8285714285714114</c:v>
                </c:pt>
                <c:pt idx="619">
                  <c:v>8.8428571428571416</c:v>
                </c:pt>
                <c:pt idx="620">
                  <c:v>8.8571428571428719</c:v>
                </c:pt>
                <c:pt idx="621">
                  <c:v>8.8714285714285701</c:v>
                </c:pt>
                <c:pt idx="622">
                  <c:v>8.8857142857143039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8.9285714285714093</c:v>
                </c:pt>
                <c:pt idx="626">
                  <c:v>8.9428571428571413</c:v>
                </c:pt>
                <c:pt idx="627">
                  <c:v>8.957142857142868</c:v>
                </c:pt>
                <c:pt idx="628">
                  <c:v>8.9714285714285715</c:v>
                </c:pt>
                <c:pt idx="629">
                  <c:v>8.9857142857142982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9.0285714285714072</c:v>
                </c:pt>
                <c:pt idx="633">
                  <c:v>9.0428571428571409</c:v>
                </c:pt>
                <c:pt idx="634">
                  <c:v>9.0571428571428676</c:v>
                </c:pt>
                <c:pt idx="635">
                  <c:v>9.0714285714285712</c:v>
                </c:pt>
                <c:pt idx="636">
                  <c:v>9.0857142857142961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9.128571428571405</c:v>
                </c:pt>
                <c:pt idx="640">
                  <c:v>9.1428571428571317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9.2285714285714011</c:v>
                </c:pt>
                <c:pt idx="647">
                  <c:v>9.2428571428571296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9.3285714285714114</c:v>
                </c:pt>
                <c:pt idx="654">
                  <c:v>9.3428571428571416</c:v>
                </c:pt>
                <c:pt idx="655">
                  <c:v>9.3571428571428719</c:v>
                </c:pt>
                <c:pt idx="656">
                  <c:v>9.3714285714285701</c:v>
                </c:pt>
                <c:pt idx="657">
                  <c:v>9.3857142857143039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9.4285714285714093</c:v>
                </c:pt>
                <c:pt idx="661">
                  <c:v>9.4428571428571413</c:v>
                </c:pt>
                <c:pt idx="662">
                  <c:v>9.457142857142868</c:v>
                </c:pt>
                <c:pt idx="663">
                  <c:v>9.4714285714285715</c:v>
                </c:pt>
                <c:pt idx="664">
                  <c:v>9.4857142857142982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9.5285714285714072</c:v>
                </c:pt>
                <c:pt idx="668">
                  <c:v>9.5428571428571409</c:v>
                </c:pt>
                <c:pt idx="669">
                  <c:v>9.5571428571428676</c:v>
                </c:pt>
                <c:pt idx="670">
                  <c:v>9.5714285714285712</c:v>
                </c:pt>
                <c:pt idx="671">
                  <c:v>9.5857142857142961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9.628571428571405</c:v>
                </c:pt>
                <c:pt idx="675">
                  <c:v>9.6428571428571317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9.7285714285714011</c:v>
                </c:pt>
                <c:pt idx="682">
                  <c:v>9.7428571428571296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9.8285714285714114</c:v>
                </c:pt>
                <c:pt idx="689">
                  <c:v>9.8428571428571416</c:v>
                </c:pt>
                <c:pt idx="690">
                  <c:v>9.8571428571428719</c:v>
                </c:pt>
                <c:pt idx="691">
                  <c:v>9.8714285714285701</c:v>
                </c:pt>
                <c:pt idx="692">
                  <c:v>9.8857142857143039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9.9285714285714093</c:v>
                </c:pt>
                <c:pt idx="696">
                  <c:v>9.9428571428571413</c:v>
                </c:pt>
                <c:pt idx="697">
                  <c:v>9.957142857142868</c:v>
                </c:pt>
                <c:pt idx="698">
                  <c:v>9.9714285714285715</c:v>
                </c:pt>
                <c:pt idx="699">
                  <c:v>9.9857142857142982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10.028571428571409</c:v>
                </c:pt>
                <c:pt idx="703">
                  <c:v>10.042857142857143</c:v>
                </c:pt>
                <c:pt idx="704">
                  <c:v>10.057142857142868</c:v>
                </c:pt>
                <c:pt idx="705">
                  <c:v>10.071428571428571</c:v>
                </c:pt>
                <c:pt idx="706">
                  <c:v>10.085714285714298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10.128571428571407</c:v>
                </c:pt>
                <c:pt idx="710">
                  <c:v>10.142857142857141</c:v>
                </c:pt>
                <c:pt idx="711">
                  <c:v>10.157142857142867</c:v>
                </c:pt>
                <c:pt idx="712">
                  <c:v>10.171428571428571</c:v>
                </c:pt>
                <c:pt idx="713">
                  <c:v>10.185714285714297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10.228571428571405</c:v>
                </c:pt>
                <c:pt idx="717">
                  <c:v>10.242857142857131</c:v>
                </c:pt>
                <c:pt idx="718">
                  <c:v>10.257142857142869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10.328571428571413</c:v>
                </c:pt>
                <c:pt idx="724">
                  <c:v>10.342857142857142</c:v>
                </c:pt>
                <c:pt idx="725">
                  <c:v>10.357142857142875</c:v>
                </c:pt>
                <c:pt idx="726">
                  <c:v>10.37142857142857</c:v>
                </c:pt>
                <c:pt idx="727">
                  <c:v>10.385714285714304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10.428571428571411</c:v>
                </c:pt>
                <c:pt idx="731">
                  <c:v>10.442857142857141</c:v>
                </c:pt>
                <c:pt idx="732">
                  <c:v>10.457142857142872</c:v>
                </c:pt>
                <c:pt idx="733">
                  <c:v>10.471428571428572</c:v>
                </c:pt>
                <c:pt idx="734">
                  <c:v>10.485714285714304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10.528571428571409</c:v>
                </c:pt>
                <c:pt idx="738">
                  <c:v>10.542857142857143</c:v>
                </c:pt>
                <c:pt idx="739">
                  <c:v>10.557142857142868</c:v>
                </c:pt>
                <c:pt idx="740">
                  <c:v>10.571428571428571</c:v>
                </c:pt>
                <c:pt idx="741">
                  <c:v>10.585714285714298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10.628571428571407</c:v>
                </c:pt>
                <c:pt idx="745">
                  <c:v>10.642857142857141</c:v>
                </c:pt>
                <c:pt idx="746">
                  <c:v>10.657142857142867</c:v>
                </c:pt>
                <c:pt idx="747">
                  <c:v>10.671428571428571</c:v>
                </c:pt>
                <c:pt idx="748">
                  <c:v>10.685714285714297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10.728571428571405</c:v>
                </c:pt>
                <c:pt idx="752">
                  <c:v>10.742857142857131</c:v>
                </c:pt>
                <c:pt idx="753">
                  <c:v>10.757142857142869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10.828571428571413</c:v>
                </c:pt>
                <c:pt idx="759">
                  <c:v>10.842857142857142</c:v>
                </c:pt>
                <c:pt idx="760">
                  <c:v>10.857142857142875</c:v>
                </c:pt>
                <c:pt idx="761">
                  <c:v>10.87142857142857</c:v>
                </c:pt>
                <c:pt idx="762">
                  <c:v>10.885714285714304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10.928571428571411</c:v>
                </c:pt>
                <c:pt idx="766">
                  <c:v>10.942857142857141</c:v>
                </c:pt>
                <c:pt idx="767">
                  <c:v>10.957142857142872</c:v>
                </c:pt>
                <c:pt idx="768">
                  <c:v>10.97142857142857</c:v>
                </c:pt>
                <c:pt idx="769">
                  <c:v>10.985714285714304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11.028571428571409</c:v>
                </c:pt>
                <c:pt idx="773">
                  <c:v>11.042857142857141</c:v>
                </c:pt>
                <c:pt idx="774">
                  <c:v>11.057142857142868</c:v>
                </c:pt>
                <c:pt idx="775">
                  <c:v>11.071428571428571</c:v>
                </c:pt>
                <c:pt idx="776">
                  <c:v>11.085714285714298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11.128571428571407</c:v>
                </c:pt>
                <c:pt idx="780">
                  <c:v>11.142857142857141</c:v>
                </c:pt>
                <c:pt idx="781">
                  <c:v>11.157142857142867</c:v>
                </c:pt>
                <c:pt idx="782">
                  <c:v>11.171428571428571</c:v>
                </c:pt>
                <c:pt idx="783">
                  <c:v>11.185714285714296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11.228571428571405</c:v>
                </c:pt>
                <c:pt idx="787">
                  <c:v>11.242857142857131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11.328571428571411</c:v>
                </c:pt>
                <c:pt idx="794">
                  <c:v>11.342857142857142</c:v>
                </c:pt>
                <c:pt idx="795">
                  <c:v>11.357142857142875</c:v>
                </c:pt>
                <c:pt idx="796">
                  <c:v>11.37142857142857</c:v>
                </c:pt>
                <c:pt idx="797">
                  <c:v>11.385714285714304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11.428571428571411</c:v>
                </c:pt>
                <c:pt idx="801">
                  <c:v>11.442857142857141</c:v>
                </c:pt>
                <c:pt idx="802">
                  <c:v>11.457142857142872</c:v>
                </c:pt>
                <c:pt idx="803">
                  <c:v>11.47142857142857</c:v>
                </c:pt>
                <c:pt idx="804">
                  <c:v>11.485714285714304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11.528571428571409</c:v>
                </c:pt>
                <c:pt idx="808">
                  <c:v>11.542857142857141</c:v>
                </c:pt>
                <c:pt idx="809">
                  <c:v>11.557142857142868</c:v>
                </c:pt>
                <c:pt idx="810">
                  <c:v>11.571428571428571</c:v>
                </c:pt>
                <c:pt idx="811">
                  <c:v>11.585714285714298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11.628571428571407</c:v>
                </c:pt>
                <c:pt idx="815">
                  <c:v>11.642857142857141</c:v>
                </c:pt>
                <c:pt idx="816">
                  <c:v>11.657142857142867</c:v>
                </c:pt>
                <c:pt idx="817">
                  <c:v>11.671428571428571</c:v>
                </c:pt>
                <c:pt idx="818">
                  <c:v>11.685714285714296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11.728571428571405</c:v>
                </c:pt>
                <c:pt idx="822">
                  <c:v>11.742857142857131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11.828571428571411</c:v>
                </c:pt>
                <c:pt idx="829">
                  <c:v>11.842857142857142</c:v>
                </c:pt>
                <c:pt idx="830">
                  <c:v>11.857142857142875</c:v>
                </c:pt>
                <c:pt idx="831">
                  <c:v>11.87142857142857</c:v>
                </c:pt>
                <c:pt idx="832">
                  <c:v>11.885714285714304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11.928571428571411</c:v>
                </c:pt>
                <c:pt idx="836">
                  <c:v>11.942857142857141</c:v>
                </c:pt>
                <c:pt idx="837">
                  <c:v>11.957142857142872</c:v>
                </c:pt>
                <c:pt idx="838">
                  <c:v>11.97142857142857</c:v>
                </c:pt>
                <c:pt idx="839">
                  <c:v>11.985714285714304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12.028571428571409</c:v>
                </c:pt>
                <c:pt idx="843">
                  <c:v>12.042857142857141</c:v>
                </c:pt>
                <c:pt idx="844">
                  <c:v>12.057142857142868</c:v>
                </c:pt>
                <c:pt idx="845">
                  <c:v>12.071428571428571</c:v>
                </c:pt>
                <c:pt idx="846">
                  <c:v>12.085714285714298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12.128571428571407</c:v>
                </c:pt>
                <c:pt idx="850">
                  <c:v>12.142857142857141</c:v>
                </c:pt>
                <c:pt idx="851">
                  <c:v>12.157142857142867</c:v>
                </c:pt>
                <c:pt idx="852">
                  <c:v>12.171428571428571</c:v>
                </c:pt>
                <c:pt idx="853">
                  <c:v>12.185714285714296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12.228571428571406</c:v>
                </c:pt>
                <c:pt idx="857">
                  <c:v>12.242857142857131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12.328571428571411</c:v>
                </c:pt>
                <c:pt idx="864">
                  <c:v>12.342857142857142</c:v>
                </c:pt>
                <c:pt idx="865">
                  <c:v>12.357142857142875</c:v>
                </c:pt>
                <c:pt idx="866">
                  <c:v>12.371428571428572</c:v>
                </c:pt>
                <c:pt idx="867">
                  <c:v>12.385714285714302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12.428571428571411</c:v>
                </c:pt>
                <c:pt idx="871">
                  <c:v>12.442857142857143</c:v>
                </c:pt>
                <c:pt idx="872">
                  <c:v>12.457142857142868</c:v>
                </c:pt>
                <c:pt idx="873">
                  <c:v>12.47142857142857</c:v>
                </c:pt>
                <c:pt idx="874">
                  <c:v>12.485714285714304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12.528571428571405</c:v>
                </c:pt>
                <c:pt idx="878">
                  <c:v>12.542857142857141</c:v>
                </c:pt>
                <c:pt idx="879">
                  <c:v>12.557142857142868</c:v>
                </c:pt>
                <c:pt idx="880">
                  <c:v>12.571428571428571</c:v>
                </c:pt>
                <c:pt idx="881">
                  <c:v>12.585714285714298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12.628571428571407</c:v>
                </c:pt>
                <c:pt idx="885">
                  <c:v>12.642857142857141</c:v>
                </c:pt>
                <c:pt idx="886">
                  <c:v>12.657142857142869</c:v>
                </c:pt>
                <c:pt idx="887">
                  <c:v>12.671428571428569</c:v>
                </c:pt>
                <c:pt idx="888">
                  <c:v>12.685714285714296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12.728571428571406</c:v>
                </c:pt>
                <c:pt idx="892">
                  <c:v>12.742857142857131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12.828571428571411</c:v>
                </c:pt>
                <c:pt idx="899">
                  <c:v>12.842857142857142</c:v>
                </c:pt>
                <c:pt idx="900">
                  <c:v>12.857142857142875</c:v>
                </c:pt>
                <c:pt idx="901">
                  <c:v>12.871428571428572</c:v>
                </c:pt>
                <c:pt idx="902">
                  <c:v>12.885714285714302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12.928571428571411</c:v>
                </c:pt>
                <c:pt idx="906">
                  <c:v>12.942857142857143</c:v>
                </c:pt>
                <c:pt idx="907">
                  <c:v>12.957142857142868</c:v>
                </c:pt>
                <c:pt idx="908">
                  <c:v>12.97142857142857</c:v>
                </c:pt>
                <c:pt idx="909">
                  <c:v>12.985714285714304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13.028571428571405</c:v>
                </c:pt>
                <c:pt idx="913">
                  <c:v>13.042857142857141</c:v>
                </c:pt>
                <c:pt idx="914">
                  <c:v>13.057142857142868</c:v>
                </c:pt>
                <c:pt idx="915">
                  <c:v>13.071428571428571</c:v>
                </c:pt>
                <c:pt idx="916">
                  <c:v>13.085714285714298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13.128571428571407</c:v>
                </c:pt>
                <c:pt idx="920">
                  <c:v>13.142857142857141</c:v>
                </c:pt>
                <c:pt idx="921">
                  <c:v>13.157142857142869</c:v>
                </c:pt>
                <c:pt idx="922">
                  <c:v>13.171428571428569</c:v>
                </c:pt>
                <c:pt idx="923">
                  <c:v>13.185714285714296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13.228571428571406</c:v>
                </c:pt>
                <c:pt idx="927">
                  <c:v>13.242857142857131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13.328571428571411</c:v>
                </c:pt>
                <c:pt idx="934">
                  <c:v>13.342857142857142</c:v>
                </c:pt>
                <c:pt idx="935">
                  <c:v>13.357142857142875</c:v>
                </c:pt>
                <c:pt idx="936">
                  <c:v>13.371428571428572</c:v>
                </c:pt>
                <c:pt idx="937">
                  <c:v>13.385714285714302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13.428571428571411</c:v>
                </c:pt>
                <c:pt idx="941">
                  <c:v>13.442857142857143</c:v>
                </c:pt>
                <c:pt idx="942">
                  <c:v>13.457142857142868</c:v>
                </c:pt>
                <c:pt idx="943">
                  <c:v>13.47142857142857</c:v>
                </c:pt>
                <c:pt idx="944">
                  <c:v>13.485714285714304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13.528571428571405</c:v>
                </c:pt>
                <c:pt idx="948">
                  <c:v>13.542857142857141</c:v>
                </c:pt>
                <c:pt idx="949">
                  <c:v>13.557142857142868</c:v>
                </c:pt>
                <c:pt idx="950">
                  <c:v>13.571428571428571</c:v>
                </c:pt>
                <c:pt idx="951">
                  <c:v>13.585714285714298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13.628571428571407</c:v>
                </c:pt>
                <c:pt idx="955">
                  <c:v>13.642857142857141</c:v>
                </c:pt>
                <c:pt idx="956">
                  <c:v>13.657142857142869</c:v>
                </c:pt>
                <c:pt idx="957">
                  <c:v>13.671428571428569</c:v>
                </c:pt>
                <c:pt idx="958">
                  <c:v>13.685714285714296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13.728571428571406</c:v>
                </c:pt>
                <c:pt idx="962">
                  <c:v>13.742857142857131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13.828571428571411</c:v>
                </c:pt>
                <c:pt idx="969">
                  <c:v>13.842857142857142</c:v>
                </c:pt>
                <c:pt idx="970">
                  <c:v>13.857142857142875</c:v>
                </c:pt>
                <c:pt idx="971">
                  <c:v>13.871428571428572</c:v>
                </c:pt>
                <c:pt idx="972">
                  <c:v>13.885714285714302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13.928571428571411</c:v>
                </c:pt>
                <c:pt idx="976">
                  <c:v>13.942857142857143</c:v>
                </c:pt>
                <c:pt idx="977">
                  <c:v>13.957142857142868</c:v>
                </c:pt>
                <c:pt idx="978">
                  <c:v>13.97142857142857</c:v>
                </c:pt>
                <c:pt idx="979">
                  <c:v>13.985714285714304</c:v>
                </c:pt>
                <c:pt idx="980">
                  <c:v>14</c:v>
                </c:pt>
                <c:pt idx="981">
                  <c:v>14.014285714285714</c:v>
                </c:pt>
                <c:pt idx="982">
                  <c:v>14.028571428571405</c:v>
                </c:pt>
                <c:pt idx="983">
                  <c:v>14.042857142857141</c:v>
                </c:pt>
                <c:pt idx="984">
                  <c:v>14.057142857142868</c:v>
                </c:pt>
                <c:pt idx="985">
                  <c:v>14.071428571428571</c:v>
                </c:pt>
                <c:pt idx="986">
                  <c:v>14.085714285714298</c:v>
                </c:pt>
                <c:pt idx="987">
                  <c:v>14.100000000000001</c:v>
                </c:pt>
                <c:pt idx="988">
                  <c:v>14.114285714285714</c:v>
                </c:pt>
                <c:pt idx="989">
                  <c:v>14.128571428571407</c:v>
                </c:pt>
                <c:pt idx="990">
                  <c:v>14.142857142857141</c:v>
                </c:pt>
                <c:pt idx="991">
                  <c:v>14.157142857142869</c:v>
                </c:pt>
                <c:pt idx="992">
                  <c:v>14.171428571428569</c:v>
                </c:pt>
                <c:pt idx="993">
                  <c:v>14.185714285714296</c:v>
                </c:pt>
                <c:pt idx="994">
                  <c:v>14.2</c:v>
                </c:pt>
                <c:pt idx="995">
                  <c:v>14.214285714285714</c:v>
                </c:pt>
                <c:pt idx="996">
                  <c:v>14.228571428571406</c:v>
                </c:pt>
                <c:pt idx="997">
                  <c:v>14.242857142857131</c:v>
                </c:pt>
                <c:pt idx="998">
                  <c:v>14.257142857142856</c:v>
                </c:pt>
                <c:pt idx="999">
                  <c:v>14.271428571428569</c:v>
                </c:pt>
                <c:pt idx="1000">
                  <c:v>14.285714285714286</c:v>
                </c:pt>
                <c:pt idx="1001">
                  <c:v>14.3</c:v>
                </c:pt>
                <c:pt idx="1002">
                  <c:v>14.31428571428572</c:v>
                </c:pt>
                <c:pt idx="1003">
                  <c:v>14.328571428571411</c:v>
                </c:pt>
                <c:pt idx="1004">
                  <c:v>14.342857142857142</c:v>
                </c:pt>
                <c:pt idx="1005">
                  <c:v>14.357142857142875</c:v>
                </c:pt>
                <c:pt idx="1006">
                  <c:v>14.371428571428572</c:v>
                </c:pt>
                <c:pt idx="1007">
                  <c:v>14.385714285714302</c:v>
                </c:pt>
                <c:pt idx="1008">
                  <c:v>14.400000000000002</c:v>
                </c:pt>
                <c:pt idx="1009">
                  <c:v>14.414285714285716</c:v>
                </c:pt>
                <c:pt idx="1010">
                  <c:v>14.428571428571411</c:v>
                </c:pt>
                <c:pt idx="1011">
                  <c:v>14.442857142857143</c:v>
                </c:pt>
                <c:pt idx="1012">
                  <c:v>14.457142857142868</c:v>
                </c:pt>
                <c:pt idx="1013">
                  <c:v>14.47142857142857</c:v>
                </c:pt>
                <c:pt idx="1014">
                  <c:v>14.485714285714304</c:v>
                </c:pt>
                <c:pt idx="1015">
                  <c:v>14.5</c:v>
                </c:pt>
                <c:pt idx="1016">
                  <c:v>14.514285714285714</c:v>
                </c:pt>
                <c:pt idx="1017">
                  <c:v>14.528571428571405</c:v>
                </c:pt>
                <c:pt idx="1018">
                  <c:v>14.542857142857141</c:v>
                </c:pt>
                <c:pt idx="1019">
                  <c:v>14.557142857142868</c:v>
                </c:pt>
                <c:pt idx="1020">
                  <c:v>14.571428571428571</c:v>
                </c:pt>
                <c:pt idx="1021">
                  <c:v>14.585714285714298</c:v>
                </c:pt>
                <c:pt idx="1022">
                  <c:v>14.600000000000001</c:v>
                </c:pt>
                <c:pt idx="1023">
                  <c:v>14.614285714285714</c:v>
                </c:pt>
                <c:pt idx="1024">
                  <c:v>14.628571428571407</c:v>
                </c:pt>
                <c:pt idx="1025">
                  <c:v>14.642857142857141</c:v>
                </c:pt>
                <c:pt idx="1026">
                  <c:v>14.657142857142869</c:v>
                </c:pt>
                <c:pt idx="1027">
                  <c:v>14.671428571428569</c:v>
                </c:pt>
                <c:pt idx="1028">
                  <c:v>14.685714285714296</c:v>
                </c:pt>
                <c:pt idx="1029">
                  <c:v>14.7</c:v>
                </c:pt>
                <c:pt idx="1030">
                  <c:v>14.714285714285714</c:v>
                </c:pt>
                <c:pt idx="1031">
                  <c:v>14.728571428571406</c:v>
                </c:pt>
                <c:pt idx="1032">
                  <c:v>14.742857142857131</c:v>
                </c:pt>
                <c:pt idx="1033">
                  <c:v>14.757142857142856</c:v>
                </c:pt>
                <c:pt idx="1034">
                  <c:v>14.771428571428569</c:v>
                </c:pt>
                <c:pt idx="1035">
                  <c:v>14.785714285714286</c:v>
                </c:pt>
                <c:pt idx="1036">
                  <c:v>14.8</c:v>
                </c:pt>
                <c:pt idx="1037">
                  <c:v>14.81428571428572</c:v>
                </c:pt>
                <c:pt idx="1038">
                  <c:v>14.828571428571411</c:v>
                </c:pt>
                <c:pt idx="1039">
                  <c:v>14.842857142857142</c:v>
                </c:pt>
                <c:pt idx="1040">
                  <c:v>14.857142857142875</c:v>
                </c:pt>
                <c:pt idx="1041">
                  <c:v>14.871428571428572</c:v>
                </c:pt>
                <c:pt idx="1042">
                  <c:v>14.885714285714302</c:v>
                </c:pt>
                <c:pt idx="1043">
                  <c:v>14.900000000000002</c:v>
                </c:pt>
                <c:pt idx="1044">
                  <c:v>14.914285714285716</c:v>
                </c:pt>
                <c:pt idx="1045">
                  <c:v>14.928571428571411</c:v>
                </c:pt>
                <c:pt idx="1046">
                  <c:v>14.942857142857143</c:v>
                </c:pt>
                <c:pt idx="1047">
                  <c:v>14.957142857142868</c:v>
                </c:pt>
                <c:pt idx="1048">
                  <c:v>14.97142857142857</c:v>
                </c:pt>
                <c:pt idx="1049">
                  <c:v>14.985714285714304</c:v>
                </c:pt>
                <c:pt idx="1050">
                  <c:v>15</c:v>
                </c:pt>
                <c:pt idx="1051">
                  <c:v>15.014285714285714</c:v>
                </c:pt>
                <c:pt idx="1052">
                  <c:v>15.028571428571405</c:v>
                </c:pt>
                <c:pt idx="1053">
                  <c:v>15.042857142857141</c:v>
                </c:pt>
                <c:pt idx="1054">
                  <c:v>15.057142857142868</c:v>
                </c:pt>
                <c:pt idx="1055">
                  <c:v>15.071428571428571</c:v>
                </c:pt>
                <c:pt idx="1056">
                  <c:v>15.085714285714298</c:v>
                </c:pt>
                <c:pt idx="1057">
                  <c:v>15.100000000000001</c:v>
                </c:pt>
                <c:pt idx="1058">
                  <c:v>15.114285714285714</c:v>
                </c:pt>
                <c:pt idx="1059">
                  <c:v>15.128571428571407</c:v>
                </c:pt>
                <c:pt idx="1060">
                  <c:v>15.142857142857141</c:v>
                </c:pt>
                <c:pt idx="1061">
                  <c:v>15.157142857142869</c:v>
                </c:pt>
                <c:pt idx="1062">
                  <c:v>15.171428571428569</c:v>
                </c:pt>
                <c:pt idx="1063">
                  <c:v>15.185714285714296</c:v>
                </c:pt>
                <c:pt idx="1064">
                  <c:v>15.2</c:v>
                </c:pt>
                <c:pt idx="1065">
                  <c:v>15.214285714285714</c:v>
                </c:pt>
                <c:pt idx="1066">
                  <c:v>15.228571428571406</c:v>
                </c:pt>
                <c:pt idx="1067">
                  <c:v>15.242857142857131</c:v>
                </c:pt>
                <c:pt idx="1068">
                  <c:v>15.257142857142856</c:v>
                </c:pt>
                <c:pt idx="1069">
                  <c:v>15.271428571428569</c:v>
                </c:pt>
                <c:pt idx="1070">
                  <c:v>15.285714285714286</c:v>
                </c:pt>
                <c:pt idx="1071">
                  <c:v>15.3</c:v>
                </c:pt>
                <c:pt idx="1072">
                  <c:v>15.31428571428572</c:v>
                </c:pt>
                <c:pt idx="1073">
                  <c:v>15.328571428571411</c:v>
                </c:pt>
                <c:pt idx="1074">
                  <c:v>15.342857142857142</c:v>
                </c:pt>
                <c:pt idx="1075">
                  <c:v>15.357142857142875</c:v>
                </c:pt>
                <c:pt idx="1076">
                  <c:v>15.371428571428572</c:v>
                </c:pt>
                <c:pt idx="1077">
                  <c:v>15.385714285714302</c:v>
                </c:pt>
                <c:pt idx="1078">
                  <c:v>15.400000000000002</c:v>
                </c:pt>
                <c:pt idx="1079">
                  <c:v>15.414285714285716</c:v>
                </c:pt>
                <c:pt idx="1080">
                  <c:v>15.428571428571411</c:v>
                </c:pt>
                <c:pt idx="1081">
                  <c:v>15.442857142857143</c:v>
                </c:pt>
                <c:pt idx="1082">
                  <c:v>15.457142857142868</c:v>
                </c:pt>
                <c:pt idx="1083">
                  <c:v>15.47142857142857</c:v>
                </c:pt>
                <c:pt idx="1084">
                  <c:v>15.485714285714304</c:v>
                </c:pt>
                <c:pt idx="1085">
                  <c:v>15.5</c:v>
                </c:pt>
                <c:pt idx="1086">
                  <c:v>15.514285714285714</c:v>
                </c:pt>
                <c:pt idx="1087">
                  <c:v>15.528571428571405</c:v>
                </c:pt>
                <c:pt idx="1088">
                  <c:v>15.542857142857141</c:v>
                </c:pt>
                <c:pt idx="1089">
                  <c:v>15.557142857142868</c:v>
                </c:pt>
                <c:pt idx="1090">
                  <c:v>15.571428571428571</c:v>
                </c:pt>
                <c:pt idx="1091">
                  <c:v>15.585714285714298</c:v>
                </c:pt>
                <c:pt idx="1092">
                  <c:v>15.600000000000001</c:v>
                </c:pt>
                <c:pt idx="1093">
                  <c:v>15.614285714285714</c:v>
                </c:pt>
                <c:pt idx="1094">
                  <c:v>15.628571428571407</c:v>
                </c:pt>
                <c:pt idx="1095">
                  <c:v>15.642857142857141</c:v>
                </c:pt>
                <c:pt idx="1096">
                  <c:v>15.657142857142869</c:v>
                </c:pt>
                <c:pt idx="1097">
                  <c:v>15.671428571428569</c:v>
                </c:pt>
                <c:pt idx="1098">
                  <c:v>15.685714285714296</c:v>
                </c:pt>
                <c:pt idx="1099">
                  <c:v>15.7</c:v>
                </c:pt>
                <c:pt idx="1100">
                  <c:v>15.714285714285714</c:v>
                </c:pt>
                <c:pt idx="1101">
                  <c:v>15.728571428571406</c:v>
                </c:pt>
                <c:pt idx="1102">
                  <c:v>15.742857142857131</c:v>
                </c:pt>
                <c:pt idx="1103">
                  <c:v>15.757142857142856</c:v>
                </c:pt>
                <c:pt idx="1104">
                  <c:v>15.771428571428569</c:v>
                </c:pt>
                <c:pt idx="1105">
                  <c:v>15.785714285714286</c:v>
                </c:pt>
                <c:pt idx="1106">
                  <c:v>15.8</c:v>
                </c:pt>
                <c:pt idx="1107">
                  <c:v>15.81428571428572</c:v>
                </c:pt>
                <c:pt idx="1108">
                  <c:v>15.828571428571411</c:v>
                </c:pt>
                <c:pt idx="1109">
                  <c:v>15.842857142857142</c:v>
                </c:pt>
                <c:pt idx="1110">
                  <c:v>15.857142857142875</c:v>
                </c:pt>
                <c:pt idx="1111">
                  <c:v>15.871428571428572</c:v>
                </c:pt>
                <c:pt idx="1112">
                  <c:v>15.885714285714302</c:v>
                </c:pt>
                <c:pt idx="1113">
                  <c:v>15.900000000000002</c:v>
                </c:pt>
                <c:pt idx="1114">
                  <c:v>15.914285714285716</c:v>
                </c:pt>
                <c:pt idx="1115">
                  <c:v>15.928571428571411</c:v>
                </c:pt>
                <c:pt idx="1116">
                  <c:v>15.942857142857143</c:v>
                </c:pt>
                <c:pt idx="1117">
                  <c:v>15.957142857142868</c:v>
                </c:pt>
                <c:pt idx="1118">
                  <c:v>15.97142857142857</c:v>
                </c:pt>
                <c:pt idx="1119">
                  <c:v>15.985714285714304</c:v>
                </c:pt>
                <c:pt idx="1120">
                  <c:v>16</c:v>
                </c:pt>
                <c:pt idx="1121">
                  <c:v>16.014285714285744</c:v>
                </c:pt>
                <c:pt idx="1122">
                  <c:v>16.028571428571428</c:v>
                </c:pt>
                <c:pt idx="1123">
                  <c:v>16.042857142857141</c:v>
                </c:pt>
                <c:pt idx="1124">
                  <c:v>16.057142857142836</c:v>
                </c:pt>
                <c:pt idx="1125">
                  <c:v>16.071428571428573</c:v>
                </c:pt>
                <c:pt idx="1126">
                  <c:v>16.085714285714243</c:v>
                </c:pt>
                <c:pt idx="1127">
                  <c:v>16.099999999999987</c:v>
                </c:pt>
                <c:pt idx="1128">
                  <c:v>16.114285714285753</c:v>
                </c:pt>
                <c:pt idx="1129">
                  <c:v>16.12857142857143</c:v>
                </c:pt>
                <c:pt idx="1130">
                  <c:v>16.142857142857164</c:v>
                </c:pt>
                <c:pt idx="1131">
                  <c:v>16.157142857142837</c:v>
                </c:pt>
                <c:pt idx="1132">
                  <c:v>16.171428571428571</c:v>
                </c:pt>
                <c:pt idx="1133">
                  <c:v>16.185714285714262</c:v>
                </c:pt>
                <c:pt idx="1134">
                  <c:v>16.2</c:v>
                </c:pt>
                <c:pt idx="1135">
                  <c:v>16.214285714285744</c:v>
                </c:pt>
                <c:pt idx="1136">
                  <c:v>16.228571428571428</c:v>
                </c:pt>
                <c:pt idx="1137">
                  <c:v>16.24285714285714</c:v>
                </c:pt>
                <c:pt idx="1138">
                  <c:v>16.257142857142831</c:v>
                </c:pt>
                <c:pt idx="1139">
                  <c:v>16.271428571428572</c:v>
                </c:pt>
                <c:pt idx="1140">
                  <c:v>16.285714285714242</c:v>
                </c:pt>
                <c:pt idx="1141">
                  <c:v>16.3</c:v>
                </c:pt>
                <c:pt idx="1142">
                  <c:v>16.314285714285749</c:v>
                </c:pt>
                <c:pt idx="1143">
                  <c:v>16.328571428571433</c:v>
                </c:pt>
                <c:pt idx="1144">
                  <c:v>16.342857142857145</c:v>
                </c:pt>
                <c:pt idx="1145">
                  <c:v>16.357142857142836</c:v>
                </c:pt>
                <c:pt idx="1146">
                  <c:v>16.371428571428574</c:v>
                </c:pt>
                <c:pt idx="1147">
                  <c:v>16.385714285714247</c:v>
                </c:pt>
                <c:pt idx="1148">
                  <c:v>16.399999999999999</c:v>
                </c:pt>
                <c:pt idx="1149">
                  <c:v>16.414285714285743</c:v>
                </c:pt>
                <c:pt idx="1150">
                  <c:v>16.428571428571427</c:v>
                </c:pt>
                <c:pt idx="1151">
                  <c:v>16.442857142857143</c:v>
                </c:pt>
                <c:pt idx="1152">
                  <c:v>16.457142857142824</c:v>
                </c:pt>
                <c:pt idx="1153">
                  <c:v>16.471428571428572</c:v>
                </c:pt>
                <c:pt idx="1154">
                  <c:v>16.485714285714238</c:v>
                </c:pt>
                <c:pt idx="1155">
                  <c:v>16.5</c:v>
                </c:pt>
                <c:pt idx="1156">
                  <c:v>16.514285714285744</c:v>
                </c:pt>
                <c:pt idx="1157">
                  <c:v>16.528571428571428</c:v>
                </c:pt>
                <c:pt idx="1158">
                  <c:v>16.542857142857141</c:v>
                </c:pt>
                <c:pt idx="1159">
                  <c:v>16.557142857142836</c:v>
                </c:pt>
                <c:pt idx="1160">
                  <c:v>16.571428571428573</c:v>
                </c:pt>
                <c:pt idx="1161">
                  <c:v>16.585714285714243</c:v>
                </c:pt>
                <c:pt idx="1162">
                  <c:v>16.599999999999987</c:v>
                </c:pt>
                <c:pt idx="1163">
                  <c:v>16.614285714285753</c:v>
                </c:pt>
                <c:pt idx="1164">
                  <c:v>16.62857142857143</c:v>
                </c:pt>
                <c:pt idx="1165">
                  <c:v>16.642857142857164</c:v>
                </c:pt>
                <c:pt idx="1166">
                  <c:v>16.657142857142837</c:v>
                </c:pt>
                <c:pt idx="1167">
                  <c:v>16.671428571428571</c:v>
                </c:pt>
                <c:pt idx="1168">
                  <c:v>16.685714285714262</c:v>
                </c:pt>
                <c:pt idx="1169">
                  <c:v>16.7</c:v>
                </c:pt>
                <c:pt idx="1170">
                  <c:v>16.714285714285744</c:v>
                </c:pt>
                <c:pt idx="1171">
                  <c:v>16.728571428571428</c:v>
                </c:pt>
                <c:pt idx="1172">
                  <c:v>16.74285714285714</c:v>
                </c:pt>
                <c:pt idx="1173">
                  <c:v>16.757142857142831</c:v>
                </c:pt>
                <c:pt idx="1174">
                  <c:v>16.771428571428572</c:v>
                </c:pt>
                <c:pt idx="1175">
                  <c:v>16.785714285714242</c:v>
                </c:pt>
                <c:pt idx="1176">
                  <c:v>16.8</c:v>
                </c:pt>
                <c:pt idx="1177">
                  <c:v>16.814285714285749</c:v>
                </c:pt>
                <c:pt idx="1178">
                  <c:v>16.828571428571433</c:v>
                </c:pt>
                <c:pt idx="1179">
                  <c:v>16.842857142857145</c:v>
                </c:pt>
                <c:pt idx="1180">
                  <c:v>16.857142857142836</c:v>
                </c:pt>
                <c:pt idx="1181">
                  <c:v>16.871428571428574</c:v>
                </c:pt>
                <c:pt idx="1182">
                  <c:v>16.885714285714247</c:v>
                </c:pt>
                <c:pt idx="1183">
                  <c:v>16.899999999999999</c:v>
                </c:pt>
                <c:pt idx="1184">
                  <c:v>16.914285714285743</c:v>
                </c:pt>
                <c:pt idx="1185">
                  <c:v>16.928571428571427</c:v>
                </c:pt>
                <c:pt idx="1186">
                  <c:v>16.942857142857143</c:v>
                </c:pt>
                <c:pt idx="1187">
                  <c:v>16.957142857142824</c:v>
                </c:pt>
                <c:pt idx="1188">
                  <c:v>16.971428571428572</c:v>
                </c:pt>
                <c:pt idx="1189">
                  <c:v>16.985714285714238</c:v>
                </c:pt>
                <c:pt idx="1190">
                  <c:v>17</c:v>
                </c:pt>
                <c:pt idx="1191">
                  <c:v>17.014285714285744</c:v>
                </c:pt>
                <c:pt idx="1192">
                  <c:v>17.028571428571428</c:v>
                </c:pt>
                <c:pt idx="1193">
                  <c:v>17.042857142857141</c:v>
                </c:pt>
                <c:pt idx="1194">
                  <c:v>17.057142857142836</c:v>
                </c:pt>
                <c:pt idx="1195">
                  <c:v>17.071428571428573</c:v>
                </c:pt>
                <c:pt idx="1196">
                  <c:v>17.085714285714243</c:v>
                </c:pt>
                <c:pt idx="1197">
                  <c:v>17.099999999999987</c:v>
                </c:pt>
                <c:pt idx="1198">
                  <c:v>17.114285714285753</c:v>
                </c:pt>
                <c:pt idx="1199">
                  <c:v>17.12857142857143</c:v>
                </c:pt>
                <c:pt idx="1200">
                  <c:v>17.142857142857164</c:v>
                </c:pt>
                <c:pt idx="1201">
                  <c:v>17.157142857142837</c:v>
                </c:pt>
                <c:pt idx="1202">
                  <c:v>17.171428571428571</c:v>
                </c:pt>
                <c:pt idx="1203">
                  <c:v>17.185714285714262</c:v>
                </c:pt>
                <c:pt idx="1204">
                  <c:v>17.2</c:v>
                </c:pt>
                <c:pt idx="1205">
                  <c:v>17.214285714285744</c:v>
                </c:pt>
                <c:pt idx="1206">
                  <c:v>17.228571428571428</c:v>
                </c:pt>
                <c:pt idx="1207">
                  <c:v>17.24285714285714</c:v>
                </c:pt>
                <c:pt idx="1208">
                  <c:v>17.257142857142831</c:v>
                </c:pt>
                <c:pt idx="1209">
                  <c:v>17.271428571428572</c:v>
                </c:pt>
                <c:pt idx="1210">
                  <c:v>17.285714285714242</c:v>
                </c:pt>
                <c:pt idx="1211">
                  <c:v>17.3</c:v>
                </c:pt>
                <c:pt idx="1212">
                  <c:v>17.314285714285749</c:v>
                </c:pt>
                <c:pt idx="1213">
                  <c:v>17.328571428571433</c:v>
                </c:pt>
                <c:pt idx="1214">
                  <c:v>17.342857142857145</c:v>
                </c:pt>
                <c:pt idx="1215">
                  <c:v>17.357142857142836</c:v>
                </c:pt>
                <c:pt idx="1216">
                  <c:v>17.371428571428574</c:v>
                </c:pt>
                <c:pt idx="1217">
                  <c:v>17.385714285714247</c:v>
                </c:pt>
                <c:pt idx="1218">
                  <c:v>17.399999999999999</c:v>
                </c:pt>
                <c:pt idx="1219">
                  <c:v>17.414285714285743</c:v>
                </c:pt>
                <c:pt idx="1220">
                  <c:v>17.428571428571427</c:v>
                </c:pt>
                <c:pt idx="1221">
                  <c:v>17.442857142857143</c:v>
                </c:pt>
                <c:pt idx="1222">
                  <c:v>17.457142857142824</c:v>
                </c:pt>
                <c:pt idx="1223">
                  <c:v>17.471428571428572</c:v>
                </c:pt>
                <c:pt idx="1224">
                  <c:v>17.485714285714238</c:v>
                </c:pt>
                <c:pt idx="1225">
                  <c:v>17.5</c:v>
                </c:pt>
                <c:pt idx="1226">
                  <c:v>17.514285714285744</c:v>
                </c:pt>
                <c:pt idx="1227">
                  <c:v>17.528571428571428</c:v>
                </c:pt>
                <c:pt idx="1228">
                  <c:v>17.542857142857141</c:v>
                </c:pt>
                <c:pt idx="1229">
                  <c:v>17.557142857142836</c:v>
                </c:pt>
                <c:pt idx="1230">
                  <c:v>17.571428571428573</c:v>
                </c:pt>
                <c:pt idx="1231">
                  <c:v>17.585714285714243</c:v>
                </c:pt>
                <c:pt idx="1232">
                  <c:v>17.599999999999987</c:v>
                </c:pt>
                <c:pt idx="1233">
                  <c:v>17.614285714285753</c:v>
                </c:pt>
                <c:pt idx="1234">
                  <c:v>17.62857142857143</c:v>
                </c:pt>
                <c:pt idx="1235">
                  <c:v>17.642857142857164</c:v>
                </c:pt>
                <c:pt idx="1236">
                  <c:v>17.657142857142837</c:v>
                </c:pt>
                <c:pt idx="1237">
                  <c:v>17.671428571428571</c:v>
                </c:pt>
                <c:pt idx="1238">
                  <c:v>17.685714285714262</c:v>
                </c:pt>
                <c:pt idx="1239">
                  <c:v>17.7</c:v>
                </c:pt>
                <c:pt idx="1240">
                  <c:v>17.714285714285744</c:v>
                </c:pt>
                <c:pt idx="1241">
                  <c:v>17.728571428571428</c:v>
                </c:pt>
                <c:pt idx="1242">
                  <c:v>17.74285714285714</c:v>
                </c:pt>
                <c:pt idx="1243">
                  <c:v>17.757142857142831</c:v>
                </c:pt>
                <c:pt idx="1244">
                  <c:v>17.771428571428572</c:v>
                </c:pt>
                <c:pt idx="1245">
                  <c:v>17.785714285714242</c:v>
                </c:pt>
                <c:pt idx="1246">
                  <c:v>17.8</c:v>
                </c:pt>
                <c:pt idx="1247">
                  <c:v>17.814285714285749</c:v>
                </c:pt>
                <c:pt idx="1248">
                  <c:v>17.828571428571433</c:v>
                </c:pt>
                <c:pt idx="1249">
                  <c:v>17.842857142857145</c:v>
                </c:pt>
                <c:pt idx="1250">
                  <c:v>17.857142857142836</c:v>
                </c:pt>
                <c:pt idx="1251">
                  <c:v>17.871428571428574</c:v>
                </c:pt>
                <c:pt idx="1252">
                  <c:v>17.885714285714247</c:v>
                </c:pt>
                <c:pt idx="1253">
                  <c:v>17.899999999999999</c:v>
                </c:pt>
                <c:pt idx="1254">
                  <c:v>17.914285714285743</c:v>
                </c:pt>
                <c:pt idx="1255">
                  <c:v>17.928571428571427</c:v>
                </c:pt>
                <c:pt idx="1256">
                  <c:v>17.942857142857143</c:v>
                </c:pt>
                <c:pt idx="1257">
                  <c:v>17.957142857142824</c:v>
                </c:pt>
                <c:pt idx="1258">
                  <c:v>17.971428571428572</c:v>
                </c:pt>
                <c:pt idx="1259">
                  <c:v>17.985714285714238</c:v>
                </c:pt>
                <c:pt idx="1260">
                  <c:v>18</c:v>
                </c:pt>
                <c:pt idx="1261">
                  <c:v>18.014285714285744</c:v>
                </c:pt>
                <c:pt idx="1262">
                  <c:v>18.028571428571428</c:v>
                </c:pt>
                <c:pt idx="1263">
                  <c:v>18.042857142857141</c:v>
                </c:pt>
                <c:pt idx="1264">
                  <c:v>18.057142857142836</c:v>
                </c:pt>
                <c:pt idx="1265">
                  <c:v>18.071428571428573</c:v>
                </c:pt>
                <c:pt idx="1266">
                  <c:v>18.085714285714243</c:v>
                </c:pt>
                <c:pt idx="1267">
                  <c:v>18.099999999999987</c:v>
                </c:pt>
                <c:pt idx="1268">
                  <c:v>18.114285714285753</c:v>
                </c:pt>
                <c:pt idx="1269">
                  <c:v>18.12857142857143</c:v>
                </c:pt>
                <c:pt idx="1270">
                  <c:v>18.142857142857164</c:v>
                </c:pt>
                <c:pt idx="1271">
                  <c:v>18.157142857142837</c:v>
                </c:pt>
                <c:pt idx="1272">
                  <c:v>18.171428571428571</c:v>
                </c:pt>
                <c:pt idx="1273">
                  <c:v>18.185714285714262</c:v>
                </c:pt>
                <c:pt idx="1274">
                  <c:v>18.2</c:v>
                </c:pt>
                <c:pt idx="1275">
                  <c:v>18.214285714285744</c:v>
                </c:pt>
                <c:pt idx="1276">
                  <c:v>18.228571428571428</c:v>
                </c:pt>
                <c:pt idx="1277">
                  <c:v>18.24285714285714</c:v>
                </c:pt>
                <c:pt idx="1278">
                  <c:v>18.257142857142831</c:v>
                </c:pt>
                <c:pt idx="1279">
                  <c:v>18.271428571428572</c:v>
                </c:pt>
                <c:pt idx="1280">
                  <c:v>18.285714285714242</c:v>
                </c:pt>
                <c:pt idx="1281">
                  <c:v>18.3</c:v>
                </c:pt>
                <c:pt idx="1282">
                  <c:v>18.314285714285749</c:v>
                </c:pt>
                <c:pt idx="1283">
                  <c:v>18.328571428571433</c:v>
                </c:pt>
                <c:pt idx="1284">
                  <c:v>18.342857142857145</c:v>
                </c:pt>
                <c:pt idx="1285">
                  <c:v>18.357142857142836</c:v>
                </c:pt>
                <c:pt idx="1286">
                  <c:v>18.371428571428574</c:v>
                </c:pt>
                <c:pt idx="1287">
                  <c:v>18.385714285714247</c:v>
                </c:pt>
                <c:pt idx="1288">
                  <c:v>18.399999999999999</c:v>
                </c:pt>
                <c:pt idx="1289">
                  <c:v>18.414285714285743</c:v>
                </c:pt>
                <c:pt idx="1290">
                  <c:v>18.428571428571427</c:v>
                </c:pt>
                <c:pt idx="1291">
                  <c:v>18.442857142857143</c:v>
                </c:pt>
                <c:pt idx="1292">
                  <c:v>18.457142857142824</c:v>
                </c:pt>
                <c:pt idx="1293">
                  <c:v>18.471428571428572</c:v>
                </c:pt>
                <c:pt idx="1294">
                  <c:v>18.485714285714238</c:v>
                </c:pt>
                <c:pt idx="1295">
                  <c:v>18.5</c:v>
                </c:pt>
                <c:pt idx="1296">
                  <c:v>18.514285714285744</c:v>
                </c:pt>
                <c:pt idx="1297">
                  <c:v>18.528571428571428</c:v>
                </c:pt>
                <c:pt idx="1298">
                  <c:v>18.542857142857141</c:v>
                </c:pt>
                <c:pt idx="1299">
                  <c:v>18.557142857142836</c:v>
                </c:pt>
                <c:pt idx="1300">
                  <c:v>18.571428571428573</c:v>
                </c:pt>
                <c:pt idx="1301">
                  <c:v>18.585714285714243</c:v>
                </c:pt>
                <c:pt idx="1302">
                  <c:v>18.599999999999987</c:v>
                </c:pt>
                <c:pt idx="1303">
                  <c:v>18.614285714285753</c:v>
                </c:pt>
                <c:pt idx="1304">
                  <c:v>18.62857142857143</c:v>
                </c:pt>
                <c:pt idx="1305">
                  <c:v>18.642857142857164</c:v>
                </c:pt>
                <c:pt idx="1306">
                  <c:v>18.657142857142837</c:v>
                </c:pt>
                <c:pt idx="1307">
                  <c:v>18.671428571428571</c:v>
                </c:pt>
                <c:pt idx="1308">
                  <c:v>18.685714285714262</c:v>
                </c:pt>
                <c:pt idx="1309">
                  <c:v>18.7</c:v>
                </c:pt>
                <c:pt idx="1310">
                  <c:v>18.714285714285744</c:v>
                </c:pt>
                <c:pt idx="1311">
                  <c:v>18.728571428571428</c:v>
                </c:pt>
                <c:pt idx="1312">
                  <c:v>18.74285714285714</c:v>
                </c:pt>
                <c:pt idx="1313">
                  <c:v>18.757142857142831</c:v>
                </c:pt>
                <c:pt idx="1314">
                  <c:v>18.771428571428572</c:v>
                </c:pt>
                <c:pt idx="1315">
                  <c:v>18.785714285714242</c:v>
                </c:pt>
                <c:pt idx="1316">
                  <c:v>18.8</c:v>
                </c:pt>
                <c:pt idx="1317">
                  <c:v>18.814285714285749</c:v>
                </c:pt>
                <c:pt idx="1318">
                  <c:v>18.828571428571433</c:v>
                </c:pt>
                <c:pt idx="1319">
                  <c:v>18.842857142857145</c:v>
                </c:pt>
                <c:pt idx="1320">
                  <c:v>18.857142857142836</c:v>
                </c:pt>
                <c:pt idx="1321">
                  <c:v>18.871428571428574</c:v>
                </c:pt>
                <c:pt idx="1322">
                  <c:v>18.885714285714247</c:v>
                </c:pt>
                <c:pt idx="1323">
                  <c:v>18.899999999999999</c:v>
                </c:pt>
                <c:pt idx="1324">
                  <c:v>18.914285714285743</c:v>
                </c:pt>
                <c:pt idx="1325">
                  <c:v>18.928571428571427</c:v>
                </c:pt>
                <c:pt idx="1326">
                  <c:v>18.942857142857143</c:v>
                </c:pt>
                <c:pt idx="1327">
                  <c:v>18.957142857142824</c:v>
                </c:pt>
                <c:pt idx="1328">
                  <c:v>18.971428571428572</c:v>
                </c:pt>
                <c:pt idx="1329">
                  <c:v>18.985714285714238</c:v>
                </c:pt>
                <c:pt idx="1330">
                  <c:v>19</c:v>
                </c:pt>
                <c:pt idx="1331">
                  <c:v>19.014285714285744</c:v>
                </c:pt>
                <c:pt idx="1332">
                  <c:v>19.028571428571428</c:v>
                </c:pt>
                <c:pt idx="1333">
                  <c:v>19.042857142857141</c:v>
                </c:pt>
                <c:pt idx="1334">
                  <c:v>19.057142857142836</c:v>
                </c:pt>
                <c:pt idx="1335">
                  <c:v>19.071428571428573</c:v>
                </c:pt>
                <c:pt idx="1336">
                  <c:v>19.085714285714243</c:v>
                </c:pt>
                <c:pt idx="1337">
                  <c:v>19.099999999999987</c:v>
                </c:pt>
                <c:pt idx="1338">
                  <c:v>19.114285714285753</c:v>
                </c:pt>
                <c:pt idx="1339">
                  <c:v>19.12857142857143</c:v>
                </c:pt>
                <c:pt idx="1340">
                  <c:v>19.142857142857164</c:v>
                </c:pt>
                <c:pt idx="1341">
                  <c:v>19.157142857142837</c:v>
                </c:pt>
                <c:pt idx="1342">
                  <c:v>19.171428571428571</c:v>
                </c:pt>
                <c:pt idx="1343">
                  <c:v>19.185714285714262</c:v>
                </c:pt>
                <c:pt idx="1344">
                  <c:v>19.2</c:v>
                </c:pt>
                <c:pt idx="1345">
                  <c:v>19.214285714285744</c:v>
                </c:pt>
                <c:pt idx="1346">
                  <c:v>19.228571428571428</c:v>
                </c:pt>
                <c:pt idx="1347">
                  <c:v>19.24285714285714</c:v>
                </c:pt>
                <c:pt idx="1348">
                  <c:v>19.257142857142831</c:v>
                </c:pt>
                <c:pt idx="1349">
                  <c:v>19.271428571428572</c:v>
                </c:pt>
                <c:pt idx="1350">
                  <c:v>19.285714285714242</c:v>
                </c:pt>
                <c:pt idx="1351">
                  <c:v>19.3</c:v>
                </c:pt>
                <c:pt idx="1352">
                  <c:v>19.314285714285749</c:v>
                </c:pt>
                <c:pt idx="1353">
                  <c:v>19.328571428571433</c:v>
                </c:pt>
                <c:pt idx="1354">
                  <c:v>19.342857142857145</c:v>
                </c:pt>
                <c:pt idx="1355">
                  <c:v>19.357142857142836</c:v>
                </c:pt>
                <c:pt idx="1356">
                  <c:v>19.371428571428574</c:v>
                </c:pt>
                <c:pt idx="1357">
                  <c:v>19.385714285714247</c:v>
                </c:pt>
                <c:pt idx="1358">
                  <c:v>19.399999999999999</c:v>
                </c:pt>
                <c:pt idx="1359">
                  <c:v>19.414285714285743</c:v>
                </c:pt>
                <c:pt idx="1360">
                  <c:v>19.428571428571427</c:v>
                </c:pt>
                <c:pt idx="1361">
                  <c:v>19.442857142857143</c:v>
                </c:pt>
                <c:pt idx="1362">
                  <c:v>19.457142857142824</c:v>
                </c:pt>
                <c:pt idx="1363">
                  <c:v>19.471428571428572</c:v>
                </c:pt>
                <c:pt idx="1364">
                  <c:v>19.485714285714238</c:v>
                </c:pt>
                <c:pt idx="1365">
                  <c:v>19.5</c:v>
                </c:pt>
                <c:pt idx="1366">
                  <c:v>19.514285714285744</c:v>
                </c:pt>
                <c:pt idx="1367">
                  <c:v>19.528571428571428</c:v>
                </c:pt>
                <c:pt idx="1368">
                  <c:v>19.542857142857141</c:v>
                </c:pt>
                <c:pt idx="1369">
                  <c:v>19.557142857142836</c:v>
                </c:pt>
                <c:pt idx="1370">
                  <c:v>19.571428571428573</c:v>
                </c:pt>
                <c:pt idx="1371">
                  <c:v>19.585714285714243</c:v>
                </c:pt>
                <c:pt idx="1372">
                  <c:v>19.599999999999987</c:v>
                </c:pt>
                <c:pt idx="1373">
                  <c:v>19.614285714285753</c:v>
                </c:pt>
                <c:pt idx="1374">
                  <c:v>19.62857142857143</c:v>
                </c:pt>
                <c:pt idx="1375">
                  <c:v>19.642857142857164</c:v>
                </c:pt>
                <c:pt idx="1376">
                  <c:v>19.657142857142837</c:v>
                </c:pt>
                <c:pt idx="1377">
                  <c:v>19.671428571428571</c:v>
                </c:pt>
                <c:pt idx="1378">
                  <c:v>19.685714285714262</c:v>
                </c:pt>
                <c:pt idx="1379">
                  <c:v>19.7</c:v>
                </c:pt>
              </c:numCache>
            </c:numRef>
          </c:xVal>
          <c:yVal>
            <c:numRef>
              <c:f>A30FSV!$S$1961:$S$3340</c:f>
              <c:numCache>
                <c:formatCode>General</c:formatCode>
                <c:ptCount val="1380"/>
                <c:pt idx="0">
                  <c:v>0</c:v>
                </c:pt>
                <c:pt idx="1">
                  <c:v>1.1075624475511978</c:v>
                </c:pt>
                <c:pt idx="2">
                  <c:v>1.1075624475511978</c:v>
                </c:pt>
                <c:pt idx="3">
                  <c:v>5.0947872587355052</c:v>
                </c:pt>
                <c:pt idx="4">
                  <c:v>7.3099121538379084</c:v>
                </c:pt>
                <c:pt idx="5">
                  <c:v>7.3099121538379084</c:v>
                </c:pt>
                <c:pt idx="6">
                  <c:v>6.2023497062867143</c:v>
                </c:pt>
                <c:pt idx="7">
                  <c:v>6.2023497062867143</c:v>
                </c:pt>
                <c:pt idx="8">
                  <c:v>7.3099121538379084</c:v>
                </c:pt>
                <c:pt idx="9">
                  <c:v>6.2023497062867143</c:v>
                </c:pt>
                <c:pt idx="10">
                  <c:v>7.3099121538379084</c:v>
                </c:pt>
                <c:pt idx="11">
                  <c:v>6.2023497062867143</c:v>
                </c:pt>
                <c:pt idx="12">
                  <c:v>6.2023497062867143</c:v>
                </c:pt>
                <c:pt idx="13">
                  <c:v>6.2023497062867143</c:v>
                </c:pt>
                <c:pt idx="14">
                  <c:v>6.2023497062867143</c:v>
                </c:pt>
                <c:pt idx="15">
                  <c:v>7.3099121538379084</c:v>
                </c:pt>
                <c:pt idx="16">
                  <c:v>6.2023497062867143</c:v>
                </c:pt>
                <c:pt idx="17">
                  <c:v>7.3099121538379084</c:v>
                </c:pt>
                <c:pt idx="18">
                  <c:v>6.2023497062867143</c:v>
                </c:pt>
                <c:pt idx="19">
                  <c:v>7.3099121538379084</c:v>
                </c:pt>
                <c:pt idx="20">
                  <c:v>6.2023497062867143</c:v>
                </c:pt>
                <c:pt idx="21">
                  <c:v>7.3099121538379084</c:v>
                </c:pt>
                <c:pt idx="22">
                  <c:v>7.3099121538379084</c:v>
                </c:pt>
                <c:pt idx="23">
                  <c:v>7.3099121538379084</c:v>
                </c:pt>
                <c:pt idx="24">
                  <c:v>8.1959621118788686</c:v>
                </c:pt>
                <c:pt idx="25">
                  <c:v>9.3035245594300768</c:v>
                </c:pt>
                <c:pt idx="26">
                  <c:v>10.411087006981274</c:v>
                </c:pt>
                <c:pt idx="27">
                  <c:v>9.3035245594300768</c:v>
                </c:pt>
                <c:pt idx="28">
                  <c:v>9.3035245594300768</c:v>
                </c:pt>
                <c:pt idx="29">
                  <c:v>12.40469941257343</c:v>
                </c:pt>
                <c:pt idx="30">
                  <c:v>9.3035245594300768</c:v>
                </c:pt>
                <c:pt idx="31">
                  <c:v>10.411087006981274</c:v>
                </c:pt>
                <c:pt idx="32">
                  <c:v>15.505874265716789</c:v>
                </c:pt>
                <c:pt idx="33">
                  <c:v>16.391924223757744</c:v>
                </c:pt>
                <c:pt idx="34">
                  <c:v>13.512261860124632</c:v>
                </c:pt>
                <c:pt idx="35">
                  <c:v>21.708223972003474</c:v>
                </c:pt>
                <c:pt idx="36">
                  <c:v>19.493099076901057</c:v>
                </c:pt>
                <c:pt idx="37">
                  <c:v>21.708223972003474</c:v>
                </c:pt>
                <c:pt idx="38">
                  <c:v>20.600661524452324</c:v>
                </c:pt>
                <c:pt idx="39">
                  <c:v>18.607049118860143</c:v>
                </c:pt>
                <c:pt idx="40">
                  <c:v>18.607049118860143</c:v>
                </c:pt>
                <c:pt idx="41">
                  <c:v>16.391924223757744</c:v>
                </c:pt>
                <c:pt idx="42">
                  <c:v>19.493099076901057</c:v>
                </c:pt>
                <c:pt idx="43">
                  <c:v>18.607049118860143</c:v>
                </c:pt>
                <c:pt idx="44">
                  <c:v>19.493099076901057</c:v>
                </c:pt>
                <c:pt idx="45">
                  <c:v>22.594273930044483</c:v>
                </c:pt>
                <c:pt idx="46">
                  <c:v>24.809398825146857</c:v>
                </c:pt>
                <c:pt idx="47">
                  <c:v>23.701836377595637</c:v>
                </c:pt>
                <c:pt idx="48">
                  <c:v>21.708223972003474</c:v>
                </c:pt>
                <c:pt idx="49">
                  <c:v>20.600661524452324</c:v>
                </c:pt>
                <c:pt idx="50">
                  <c:v>18.607049118860143</c:v>
                </c:pt>
                <c:pt idx="51">
                  <c:v>20.600661524452324</c:v>
                </c:pt>
                <c:pt idx="52">
                  <c:v>22.594273930044483</c:v>
                </c:pt>
                <c:pt idx="53">
                  <c:v>23.701836377595637</c:v>
                </c:pt>
                <c:pt idx="54">
                  <c:v>25.695448783187793</c:v>
                </c:pt>
                <c:pt idx="55">
                  <c:v>20.600661524452324</c:v>
                </c:pt>
                <c:pt idx="56">
                  <c:v>23.701836377595637</c:v>
                </c:pt>
                <c:pt idx="57">
                  <c:v>20.600661524452324</c:v>
                </c:pt>
                <c:pt idx="58">
                  <c:v>23.701836377595637</c:v>
                </c:pt>
                <c:pt idx="59">
                  <c:v>15.505874265716789</c:v>
                </c:pt>
                <c:pt idx="60">
                  <c:v>20.600661524452324</c:v>
                </c:pt>
                <c:pt idx="61">
                  <c:v>22.594273930044483</c:v>
                </c:pt>
                <c:pt idx="62">
                  <c:v>29.904186083882372</c:v>
                </c:pt>
                <c:pt idx="63">
                  <c:v>26.803011230738992</c:v>
                </c:pt>
                <c:pt idx="64">
                  <c:v>23.701836377595637</c:v>
                </c:pt>
                <c:pt idx="65">
                  <c:v>24.809398825146857</c:v>
                </c:pt>
                <c:pt idx="66">
                  <c:v>29.904186083882372</c:v>
                </c:pt>
                <c:pt idx="67">
                  <c:v>29.904186083882372</c:v>
                </c:pt>
                <c:pt idx="68">
                  <c:v>25.695448783187793</c:v>
                </c:pt>
                <c:pt idx="69">
                  <c:v>26.803011230738992</c:v>
                </c:pt>
                <c:pt idx="70">
                  <c:v>28.796623636331123</c:v>
                </c:pt>
                <c:pt idx="71">
                  <c:v>31.897798489474535</c:v>
                </c:pt>
                <c:pt idx="72">
                  <c:v>28.796623636331123</c:v>
                </c:pt>
                <c:pt idx="73">
                  <c:v>25.695448783187793</c:v>
                </c:pt>
                <c:pt idx="74">
                  <c:v>24.809398825146857</c:v>
                </c:pt>
                <c:pt idx="75">
                  <c:v>27.689061188779981</c:v>
                </c:pt>
                <c:pt idx="76">
                  <c:v>27.689061188779981</c:v>
                </c:pt>
                <c:pt idx="77">
                  <c:v>29.904186083882372</c:v>
                </c:pt>
                <c:pt idx="78">
                  <c:v>24.809398825146857</c:v>
                </c:pt>
                <c:pt idx="79">
                  <c:v>21.708223972003474</c:v>
                </c:pt>
                <c:pt idx="80">
                  <c:v>24.809398825146857</c:v>
                </c:pt>
                <c:pt idx="81">
                  <c:v>26.803011230738992</c:v>
                </c:pt>
                <c:pt idx="82">
                  <c:v>22.594273930044483</c:v>
                </c:pt>
                <c:pt idx="83">
                  <c:v>28.796623636331123</c:v>
                </c:pt>
                <c:pt idx="84">
                  <c:v>27.689061188779981</c:v>
                </c:pt>
                <c:pt idx="85">
                  <c:v>25.695448783187793</c:v>
                </c:pt>
                <c:pt idx="86">
                  <c:v>27.689061188779981</c:v>
                </c:pt>
                <c:pt idx="87">
                  <c:v>26.803011230738992</c:v>
                </c:pt>
                <c:pt idx="88">
                  <c:v>25.695448783187793</c:v>
                </c:pt>
                <c:pt idx="89">
                  <c:v>25.695448783187793</c:v>
                </c:pt>
                <c:pt idx="90">
                  <c:v>28.796623636331123</c:v>
                </c:pt>
                <c:pt idx="91">
                  <c:v>26.803011230738992</c:v>
                </c:pt>
                <c:pt idx="92">
                  <c:v>30.790236041923276</c:v>
                </c:pt>
                <c:pt idx="93">
                  <c:v>23.701836377595637</c:v>
                </c:pt>
                <c:pt idx="94">
                  <c:v>25.695448783187793</c:v>
                </c:pt>
                <c:pt idx="95">
                  <c:v>24.809398825146857</c:v>
                </c:pt>
                <c:pt idx="96">
                  <c:v>22.594273930044483</c:v>
                </c:pt>
                <c:pt idx="97">
                  <c:v>25.695448783187793</c:v>
                </c:pt>
                <c:pt idx="98">
                  <c:v>24.809398825146857</c:v>
                </c:pt>
                <c:pt idx="99">
                  <c:v>24.809398825146857</c:v>
                </c:pt>
                <c:pt idx="100">
                  <c:v>25.695448783187793</c:v>
                </c:pt>
                <c:pt idx="101">
                  <c:v>25.695448783187793</c:v>
                </c:pt>
                <c:pt idx="102">
                  <c:v>21.708223972003474</c:v>
                </c:pt>
                <c:pt idx="103">
                  <c:v>26.803011230738992</c:v>
                </c:pt>
                <c:pt idx="104">
                  <c:v>26.803011230738992</c:v>
                </c:pt>
                <c:pt idx="105">
                  <c:v>26.803011230738992</c:v>
                </c:pt>
                <c:pt idx="106">
                  <c:v>23.701836377595637</c:v>
                </c:pt>
                <c:pt idx="107">
                  <c:v>27.689061188779981</c:v>
                </c:pt>
                <c:pt idx="108">
                  <c:v>24.809398825146857</c:v>
                </c:pt>
                <c:pt idx="109">
                  <c:v>26.803011230738992</c:v>
                </c:pt>
                <c:pt idx="110">
                  <c:v>27.689061188779981</c:v>
                </c:pt>
                <c:pt idx="111">
                  <c:v>27.689061188779981</c:v>
                </c:pt>
                <c:pt idx="112">
                  <c:v>26.803011230738992</c:v>
                </c:pt>
                <c:pt idx="113">
                  <c:v>25.695448783187793</c:v>
                </c:pt>
                <c:pt idx="114">
                  <c:v>25.695448783187793</c:v>
                </c:pt>
                <c:pt idx="115">
                  <c:v>25.695448783187793</c:v>
                </c:pt>
                <c:pt idx="116">
                  <c:v>25.695448783187793</c:v>
                </c:pt>
                <c:pt idx="117">
                  <c:v>26.803011230738992</c:v>
                </c:pt>
                <c:pt idx="118">
                  <c:v>27.689061188779981</c:v>
                </c:pt>
                <c:pt idx="119">
                  <c:v>26.803011230738992</c:v>
                </c:pt>
                <c:pt idx="120">
                  <c:v>25.695448783187793</c:v>
                </c:pt>
                <c:pt idx="121">
                  <c:v>27.689061188779981</c:v>
                </c:pt>
                <c:pt idx="122">
                  <c:v>27.689061188779981</c:v>
                </c:pt>
                <c:pt idx="123">
                  <c:v>26.803011230738992</c:v>
                </c:pt>
                <c:pt idx="124">
                  <c:v>25.695448783187793</c:v>
                </c:pt>
                <c:pt idx="125">
                  <c:v>25.695448783187793</c:v>
                </c:pt>
                <c:pt idx="126">
                  <c:v>24.809398825146857</c:v>
                </c:pt>
                <c:pt idx="127">
                  <c:v>27.689061188779981</c:v>
                </c:pt>
                <c:pt idx="128">
                  <c:v>24.809398825146857</c:v>
                </c:pt>
                <c:pt idx="129">
                  <c:v>25.695448783187793</c:v>
                </c:pt>
                <c:pt idx="130">
                  <c:v>25.695448783187793</c:v>
                </c:pt>
                <c:pt idx="131">
                  <c:v>27.689061188779981</c:v>
                </c:pt>
                <c:pt idx="132">
                  <c:v>27.689061188779981</c:v>
                </c:pt>
                <c:pt idx="133">
                  <c:v>24.809398825146857</c:v>
                </c:pt>
                <c:pt idx="134">
                  <c:v>24.809398825146857</c:v>
                </c:pt>
                <c:pt idx="135">
                  <c:v>25.695448783187793</c:v>
                </c:pt>
                <c:pt idx="136">
                  <c:v>26.803011230738992</c:v>
                </c:pt>
                <c:pt idx="137">
                  <c:v>27.689061188779981</c:v>
                </c:pt>
                <c:pt idx="138">
                  <c:v>28.796623636331123</c:v>
                </c:pt>
                <c:pt idx="139">
                  <c:v>27.689061188779981</c:v>
                </c:pt>
                <c:pt idx="140">
                  <c:v>25.695448783187793</c:v>
                </c:pt>
                <c:pt idx="141">
                  <c:v>27.689061188779981</c:v>
                </c:pt>
                <c:pt idx="142">
                  <c:v>27.689061188779981</c:v>
                </c:pt>
                <c:pt idx="143">
                  <c:v>27.689061188779981</c:v>
                </c:pt>
                <c:pt idx="144">
                  <c:v>27.689061188779981</c:v>
                </c:pt>
                <c:pt idx="145">
                  <c:v>25.695448783187793</c:v>
                </c:pt>
                <c:pt idx="146">
                  <c:v>24.809398825146857</c:v>
                </c:pt>
                <c:pt idx="147">
                  <c:v>29.904186083882372</c:v>
                </c:pt>
                <c:pt idx="148">
                  <c:v>27.689061188779981</c:v>
                </c:pt>
                <c:pt idx="149">
                  <c:v>25.695448783187793</c:v>
                </c:pt>
                <c:pt idx="150">
                  <c:v>28.796623636331123</c:v>
                </c:pt>
                <c:pt idx="151">
                  <c:v>25.695448783187793</c:v>
                </c:pt>
                <c:pt idx="152">
                  <c:v>21.708223972003474</c:v>
                </c:pt>
                <c:pt idx="153">
                  <c:v>26.803011230738992</c:v>
                </c:pt>
                <c:pt idx="154">
                  <c:v>29.904186083882372</c:v>
                </c:pt>
                <c:pt idx="155">
                  <c:v>25.695448783187793</c:v>
                </c:pt>
                <c:pt idx="156">
                  <c:v>27.689061188779981</c:v>
                </c:pt>
                <c:pt idx="157">
                  <c:v>27.689061188779981</c:v>
                </c:pt>
                <c:pt idx="158">
                  <c:v>25.695448783187793</c:v>
                </c:pt>
                <c:pt idx="159">
                  <c:v>29.904186083882372</c:v>
                </c:pt>
                <c:pt idx="160">
                  <c:v>31.897798489474535</c:v>
                </c:pt>
                <c:pt idx="161">
                  <c:v>26.803011230738992</c:v>
                </c:pt>
                <c:pt idx="162">
                  <c:v>28.796623636331123</c:v>
                </c:pt>
                <c:pt idx="163">
                  <c:v>27.689061188779981</c:v>
                </c:pt>
                <c:pt idx="164">
                  <c:v>28.796623636331123</c:v>
                </c:pt>
                <c:pt idx="165">
                  <c:v>26.803011230738992</c:v>
                </c:pt>
                <c:pt idx="166">
                  <c:v>24.809398825146857</c:v>
                </c:pt>
                <c:pt idx="167">
                  <c:v>25.695448783187793</c:v>
                </c:pt>
                <c:pt idx="168">
                  <c:v>26.803011230738992</c:v>
                </c:pt>
                <c:pt idx="169">
                  <c:v>29.904186083882372</c:v>
                </c:pt>
                <c:pt idx="170">
                  <c:v>27.689061188779981</c:v>
                </c:pt>
                <c:pt idx="171">
                  <c:v>28.796623636331123</c:v>
                </c:pt>
                <c:pt idx="172">
                  <c:v>27.689061188779981</c:v>
                </c:pt>
                <c:pt idx="173">
                  <c:v>29.904186083882372</c:v>
                </c:pt>
                <c:pt idx="174">
                  <c:v>27.689061188779981</c:v>
                </c:pt>
                <c:pt idx="175">
                  <c:v>25.695448783187793</c:v>
                </c:pt>
                <c:pt idx="176">
                  <c:v>27.689061188779981</c:v>
                </c:pt>
                <c:pt idx="177">
                  <c:v>29.904186083882372</c:v>
                </c:pt>
                <c:pt idx="178">
                  <c:v>28.796623636331123</c:v>
                </c:pt>
                <c:pt idx="179">
                  <c:v>27.689061188779981</c:v>
                </c:pt>
                <c:pt idx="180">
                  <c:v>25.695448783187793</c:v>
                </c:pt>
                <c:pt idx="181">
                  <c:v>23.701836377595637</c:v>
                </c:pt>
                <c:pt idx="182">
                  <c:v>26.803011230738992</c:v>
                </c:pt>
                <c:pt idx="183">
                  <c:v>23.701836377595637</c:v>
                </c:pt>
                <c:pt idx="184">
                  <c:v>24.809398825146857</c:v>
                </c:pt>
                <c:pt idx="185">
                  <c:v>27.689061188779981</c:v>
                </c:pt>
                <c:pt idx="186">
                  <c:v>28.796623636331123</c:v>
                </c:pt>
                <c:pt idx="187">
                  <c:v>27.689061188779981</c:v>
                </c:pt>
                <c:pt idx="188">
                  <c:v>27.689061188779981</c:v>
                </c:pt>
                <c:pt idx="189">
                  <c:v>27.689061188779981</c:v>
                </c:pt>
                <c:pt idx="190">
                  <c:v>29.904186083882372</c:v>
                </c:pt>
                <c:pt idx="191">
                  <c:v>29.904186083882372</c:v>
                </c:pt>
                <c:pt idx="192">
                  <c:v>28.796623636331123</c:v>
                </c:pt>
                <c:pt idx="193">
                  <c:v>29.904186083882372</c:v>
                </c:pt>
                <c:pt idx="194">
                  <c:v>27.689061188779981</c:v>
                </c:pt>
                <c:pt idx="195">
                  <c:v>29.904186083882372</c:v>
                </c:pt>
                <c:pt idx="196">
                  <c:v>27.689061188779981</c:v>
                </c:pt>
                <c:pt idx="197">
                  <c:v>25.695448783187793</c:v>
                </c:pt>
                <c:pt idx="198">
                  <c:v>25.695448783187793</c:v>
                </c:pt>
                <c:pt idx="199">
                  <c:v>28.796623636331123</c:v>
                </c:pt>
                <c:pt idx="200">
                  <c:v>26.803011230738992</c:v>
                </c:pt>
                <c:pt idx="201">
                  <c:v>25.695448783187793</c:v>
                </c:pt>
                <c:pt idx="202">
                  <c:v>29.904186083882372</c:v>
                </c:pt>
                <c:pt idx="203">
                  <c:v>29.904186083882372</c:v>
                </c:pt>
                <c:pt idx="204">
                  <c:v>26.803011230738992</c:v>
                </c:pt>
                <c:pt idx="205">
                  <c:v>28.796623636331123</c:v>
                </c:pt>
                <c:pt idx="206">
                  <c:v>26.803011230738992</c:v>
                </c:pt>
                <c:pt idx="207">
                  <c:v>28.796623636331123</c:v>
                </c:pt>
                <c:pt idx="208">
                  <c:v>29.904186083882372</c:v>
                </c:pt>
                <c:pt idx="209">
                  <c:v>27.689061188779981</c:v>
                </c:pt>
                <c:pt idx="210">
                  <c:v>28.796623636331123</c:v>
                </c:pt>
                <c:pt idx="211">
                  <c:v>29.904186083882372</c:v>
                </c:pt>
                <c:pt idx="212">
                  <c:v>27.689061188779981</c:v>
                </c:pt>
                <c:pt idx="213">
                  <c:v>26.803011230738992</c:v>
                </c:pt>
                <c:pt idx="214">
                  <c:v>23.701836377595637</c:v>
                </c:pt>
                <c:pt idx="215">
                  <c:v>26.803011230738992</c:v>
                </c:pt>
                <c:pt idx="216">
                  <c:v>24.809398825146857</c:v>
                </c:pt>
                <c:pt idx="217">
                  <c:v>27.689061188779981</c:v>
                </c:pt>
                <c:pt idx="218">
                  <c:v>27.689061188779981</c:v>
                </c:pt>
                <c:pt idx="219">
                  <c:v>28.796623636331123</c:v>
                </c:pt>
                <c:pt idx="220">
                  <c:v>25.695448783187793</c:v>
                </c:pt>
                <c:pt idx="221">
                  <c:v>27.689061188779981</c:v>
                </c:pt>
                <c:pt idx="222">
                  <c:v>28.796623636331123</c:v>
                </c:pt>
                <c:pt idx="223">
                  <c:v>27.689061188779981</c:v>
                </c:pt>
                <c:pt idx="224">
                  <c:v>27.689061188779981</c:v>
                </c:pt>
                <c:pt idx="225">
                  <c:v>33.005360937025813</c:v>
                </c:pt>
                <c:pt idx="226">
                  <c:v>29.904186083882372</c:v>
                </c:pt>
                <c:pt idx="227">
                  <c:v>27.689061188779981</c:v>
                </c:pt>
                <c:pt idx="228">
                  <c:v>28.796623636331123</c:v>
                </c:pt>
                <c:pt idx="229">
                  <c:v>28.796623636331123</c:v>
                </c:pt>
                <c:pt idx="230">
                  <c:v>27.689061188779981</c:v>
                </c:pt>
                <c:pt idx="231">
                  <c:v>26.803011230738992</c:v>
                </c:pt>
                <c:pt idx="232">
                  <c:v>26.803011230738992</c:v>
                </c:pt>
                <c:pt idx="233">
                  <c:v>27.689061188779981</c:v>
                </c:pt>
                <c:pt idx="234">
                  <c:v>27.689061188779981</c:v>
                </c:pt>
                <c:pt idx="235">
                  <c:v>27.689061188779981</c:v>
                </c:pt>
                <c:pt idx="236">
                  <c:v>25.695448783187793</c:v>
                </c:pt>
                <c:pt idx="237">
                  <c:v>24.809398825146857</c:v>
                </c:pt>
                <c:pt idx="238">
                  <c:v>25.695448783187793</c:v>
                </c:pt>
                <c:pt idx="239">
                  <c:v>30.790236041923276</c:v>
                </c:pt>
                <c:pt idx="240">
                  <c:v>23.701836377595637</c:v>
                </c:pt>
                <c:pt idx="241">
                  <c:v>29.904186083882372</c:v>
                </c:pt>
                <c:pt idx="242">
                  <c:v>26.803011230738992</c:v>
                </c:pt>
                <c:pt idx="243">
                  <c:v>27.689061188779981</c:v>
                </c:pt>
                <c:pt idx="244">
                  <c:v>27.689061188779981</c:v>
                </c:pt>
                <c:pt idx="245">
                  <c:v>26.803011230738992</c:v>
                </c:pt>
                <c:pt idx="246">
                  <c:v>27.689061188779981</c:v>
                </c:pt>
                <c:pt idx="247">
                  <c:v>24.809398825146857</c:v>
                </c:pt>
                <c:pt idx="248">
                  <c:v>25.695448783187793</c:v>
                </c:pt>
                <c:pt idx="249">
                  <c:v>26.803011230738992</c:v>
                </c:pt>
                <c:pt idx="250">
                  <c:v>27.689061188779981</c:v>
                </c:pt>
                <c:pt idx="251">
                  <c:v>27.689061188779981</c:v>
                </c:pt>
                <c:pt idx="252">
                  <c:v>27.689061188779981</c:v>
                </c:pt>
                <c:pt idx="253">
                  <c:v>27.689061188779981</c:v>
                </c:pt>
                <c:pt idx="254">
                  <c:v>26.803011230738992</c:v>
                </c:pt>
                <c:pt idx="255">
                  <c:v>27.689061188779981</c:v>
                </c:pt>
                <c:pt idx="256">
                  <c:v>27.689061188779981</c:v>
                </c:pt>
                <c:pt idx="257">
                  <c:v>29.904186083882372</c:v>
                </c:pt>
                <c:pt idx="258">
                  <c:v>28.796623636331123</c:v>
                </c:pt>
                <c:pt idx="259">
                  <c:v>28.796623636331123</c:v>
                </c:pt>
                <c:pt idx="260">
                  <c:v>29.904186083882372</c:v>
                </c:pt>
                <c:pt idx="261">
                  <c:v>29.904186083882372</c:v>
                </c:pt>
                <c:pt idx="262">
                  <c:v>26.803011230738992</c:v>
                </c:pt>
                <c:pt idx="263">
                  <c:v>26.803011230738992</c:v>
                </c:pt>
                <c:pt idx="264">
                  <c:v>26.803011230738992</c:v>
                </c:pt>
                <c:pt idx="265">
                  <c:v>27.689061188779981</c:v>
                </c:pt>
                <c:pt idx="266">
                  <c:v>24.809398825146857</c:v>
                </c:pt>
                <c:pt idx="267">
                  <c:v>26.803011230738992</c:v>
                </c:pt>
                <c:pt idx="268">
                  <c:v>31.897798489474535</c:v>
                </c:pt>
                <c:pt idx="269">
                  <c:v>27.689061188779981</c:v>
                </c:pt>
                <c:pt idx="270">
                  <c:v>26.803011230738992</c:v>
                </c:pt>
                <c:pt idx="271">
                  <c:v>23.701836377595637</c:v>
                </c:pt>
                <c:pt idx="272">
                  <c:v>25.695448783187793</c:v>
                </c:pt>
                <c:pt idx="273">
                  <c:v>26.803011230738992</c:v>
                </c:pt>
                <c:pt idx="274">
                  <c:v>31.897798489474535</c:v>
                </c:pt>
                <c:pt idx="275">
                  <c:v>25.695448783187793</c:v>
                </c:pt>
                <c:pt idx="276">
                  <c:v>27.689061188779981</c:v>
                </c:pt>
                <c:pt idx="277">
                  <c:v>27.689061188779981</c:v>
                </c:pt>
                <c:pt idx="278">
                  <c:v>22.594273930044483</c:v>
                </c:pt>
                <c:pt idx="279">
                  <c:v>26.803011230738992</c:v>
                </c:pt>
                <c:pt idx="280">
                  <c:v>23.701836377595637</c:v>
                </c:pt>
                <c:pt idx="281">
                  <c:v>26.803011230738992</c:v>
                </c:pt>
                <c:pt idx="282">
                  <c:v>26.803011230738992</c:v>
                </c:pt>
                <c:pt idx="283">
                  <c:v>26.803011230738992</c:v>
                </c:pt>
                <c:pt idx="284">
                  <c:v>27.689061188779981</c:v>
                </c:pt>
                <c:pt idx="285">
                  <c:v>29.904186083882372</c:v>
                </c:pt>
                <c:pt idx="286">
                  <c:v>25.695448783187793</c:v>
                </c:pt>
                <c:pt idx="287">
                  <c:v>27.689061188779981</c:v>
                </c:pt>
                <c:pt idx="288">
                  <c:v>28.796623636331123</c:v>
                </c:pt>
                <c:pt idx="289">
                  <c:v>28.796623636331123</c:v>
                </c:pt>
                <c:pt idx="290">
                  <c:v>31.897798489474535</c:v>
                </c:pt>
                <c:pt idx="291">
                  <c:v>28.796623636331123</c:v>
                </c:pt>
                <c:pt idx="292">
                  <c:v>26.803011230738992</c:v>
                </c:pt>
                <c:pt idx="293">
                  <c:v>28.796623636331123</c:v>
                </c:pt>
                <c:pt idx="294">
                  <c:v>26.803011230738992</c:v>
                </c:pt>
                <c:pt idx="295">
                  <c:v>28.796623636331123</c:v>
                </c:pt>
                <c:pt idx="296">
                  <c:v>29.904186083882372</c:v>
                </c:pt>
                <c:pt idx="297">
                  <c:v>27.689061188779981</c:v>
                </c:pt>
                <c:pt idx="298">
                  <c:v>26.803011230738992</c:v>
                </c:pt>
                <c:pt idx="299">
                  <c:v>25.695448783187793</c:v>
                </c:pt>
                <c:pt idx="300">
                  <c:v>29.904186083882372</c:v>
                </c:pt>
                <c:pt idx="301">
                  <c:v>25.695448783187793</c:v>
                </c:pt>
                <c:pt idx="302">
                  <c:v>27.689061188779981</c:v>
                </c:pt>
                <c:pt idx="303">
                  <c:v>27.689061188779981</c:v>
                </c:pt>
                <c:pt idx="304">
                  <c:v>31.897798489474535</c:v>
                </c:pt>
                <c:pt idx="305">
                  <c:v>27.689061188779981</c:v>
                </c:pt>
                <c:pt idx="306">
                  <c:v>29.904186083882372</c:v>
                </c:pt>
                <c:pt idx="307">
                  <c:v>29.904186083882372</c:v>
                </c:pt>
                <c:pt idx="308">
                  <c:v>29.904186083882372</c:v>
                </c:pt>
                <c:pt idx="309">
                  <c:v>30.790236041923276</c:v>
                </c:pt>
                <c:pt idx="310">
                  <c:v>26.803011230738992</c:v>
                </c:pt>
                <c:pt idx="311">
                  <c:v>33.891410895066642</c:v>
                </c:pt>
                <c:pt idx="312">
                  <c:v>28.796623636331123</c:v>
                </c:pt>
                <c:pt idx="313">
                  <c:v>27.689061188779981</c:v>
                </c:pt>
                <c:pt idx="314">
                  <c:v>25.695448783187793</c:v>
                </c:pt>
                <c:pt idx="315">
                  <c:v>26.803011230738992</c:v>
                </c:pt>
                <c:pt idx="316">
                  <c:v>26.803011230738992</c:v>
                </c:pt>
                <c:pt idx="317">
                  <c:v>25.695448783187793</c:v>
                </c:pt>
                <c:pt idx="318">
                  <c:v>27.689061188779981</c:v>
                </c:pt>
                <c:pt idx="319">
                  <c:v>31.897798489474535</c:v>
                </c:pt>
                <c:pt idx="320">
                  <c:v>28.796623636331123</c:v>
                </c:pt>
                <c:pt idx="321">
                  <c:v>26.803011230738992</c:v>
                </c:pt>
                <c:pt idx="322">
                  <c:v>27.689061188779981</c:v>
                </c:pt>
                <c:pt idx="323">
                  <c:v>27.689061188779981</c:v>
                </c:pt>
                <c:pt idx="324">
                  <c:v>26.803011230738992</c:v>
                </c:pt>
                <c:pt idx="325">
                  <c:v>28.796623636331123</c:v>
                </c:pt>
                <c:pt idx="326">
                  <c:v>27.689061188779981</c:v>
                </c:pt>
                <c:pt idx="327">
                  <c:v>27.689061188779981</c:v>
                </c:pt>
                <c:pt idx="328">
                  <c:v>29.904186083882372</c:v>
                </c:pt>
                <c:pt idx="329">
                  <c:v>25.695448783187793</c:v>
                </c:pt>
                <c:pt idx="330">
                  <c:v>30.790236041923276</c:v>
                </c:pt>
                <c:pt idx="331">
                  <c:v>27.689061188779981</c:v>
                </c:pt>
                <c:pt idx="332">
                  <c:v>27.689061188779981</c:v>
                </c:pt>
                <c:pt idx="333">
                  <c:v>27.689061188779981</c:v>
                </c:pt>
                <c:pt idx="334">
                  <c:v>26.803011230738992</c:v>
                </c:pt>
                <c:pt idx="335">
                  <c:v>27.689061188779981</c:v>
                </c:pt>
                <c:pt idx="336">
                  <c:v>28.796623636331123</c:v>
                </c:pt>
                <c:pt idx="337">
                  <c:v>30.790236041923276</c:v>
                </c:pt>
                <c:pt idx="338">
                  <c:v>28.796623636331123</c:v>
                </c:pt>
                <c:pt idx="339">
                  <c:v>30.790236041923276</c:v>
                </c:pt>
                <c:pt idx="340">
                  <c:v>26.803011230738992</c:v>
                </c:pt>
                <c:pt idx="341">
                  <c:v>26.803011230738992</c:v>
                </c:pt>
                <c:pt idx="342">
                  <c:v>28.796623636331123</c:v>
                </c:pt>
                <c:pt idx="343">
                  <c:v>27.689061188779981</c:v>
                </c:pt>
                <c:pt idx="344">
                  <c:v>26.803011230738992</c:v>
                </c:pt>
                <c:pt idx="345">
                  <c:v>27.689061188779981</c:v>
                </c:pt>
                <c:pt idx="346">
                  <c:v>26.803011230738992</c:v>
                </c:pt>
                <c:pt idx="347">
                  <c:v>19.493099076901057</c:v>
                </c:pt>
                <c:pt idx="348">
                  <c:v>25.695448783187793</c:v>
                </c:pt>
                <c:pt idx="349">
                  <c:v>26.803011230738992</c:v>
                </c:pt>
                <c:pt idx="350">
                  <c:v>29.904186083882372</c:v>
                </c:pt>
                <c:pt idx="351">
                  <c:v>27.689061188779981</c:v>
                </c:pt>
                <c:pt idx="352">
                  <c:v>27.689061188779981</c:v>
                </c:pt>
                <c:pt idx="353">
                  <c:v>28.796623636331123</c:v>
                </c:pt>
                <c:pt idx="354">
                  <c:v>27.689061188779981</c:v>
                </c:pt>
                <c:pt idx="355">
                  <c:v>28.796623636331123</c:v>
                </c:pt>
                <c:pt idx="356">
                  <c:v>30.790236041923276</c:v>
                </c:pt>
                <c:pt idx="357">
                  <c:v>29.904186083882372</c:v>
                </c:pt>
                <c:pt idx="358">
                  <c:v>27.689061188779981</c:v>
                </c:pt>
                <c:pt idx="359">
                  <c:v>29.904186083882372</c:v>
                </c:pt>
                <c:pt idx="360">
                  <c:v>27.689061188779981</c:v>
                </c:pt>
                <c:pt idx="361">
                  <c:v>26.803011230738992</c:v>
                </c:pt>
                <c:pt idx="362">
                  <c:v>22.594273930044483</c:v>
                </c:pt>
                <c:pt idx="363">
                  <c:v>26.803011230738992</c:v>
                </c:pt>
                <c:pt idx="364">
                  <c:v>28.796623636331123</c:v>
                </c:pt>
                <c:pt idx="365">
                  <c:v>24.809398825146857</c:v>
                </c:pt>
                <c:pt idx="366">
                  <c:v>27.689061188779981</c:v>
                </c:pt>
                <c:pt idx="367">
                  <c:v>26.803011230738992</c:v>
                </c:pt>
                <c:pt idx="368">
                  <c:v>26.803011230738992</c:v>
                </c:pt>
                <c:pt idx="369">
                  <c:v>27.689061188779981</c:v>
                </c:pt>
                <c:pt idx="370">
                  <c:v>30.790236041923276</c:v>
                </c:pt>
                <c:pt idx="371">
                  <c:v>28.796623636331123</c:v>
                </c:pt>
                <c:pt idx="372">
                  <c:v>25.695448783187793</c:v>
                </c:pt>
                <c:pt idx="373">
                  <c:v>28.796623636331123</c:v>
                </c:pt>
                <c:pt idx="374">
                  <c:v>26.803011230738992</c:v>
                </c:pt>
                <c:pt idx="375">
                  <c:v>27.689061188779981</c:v>
                </c:pt>
                <c:pt idx="376">
                  <c:v>28.796623636331123</c:v>
                </c:pt>
                <c:pt idx="377">
                  <c:v>23.701836377595637</c:v>
                </c:pt>
                <c:pt idx="378">
                  <c:v>26.803011230738992</c:v>
                </c:pt>
                <c:pt idx="379">
                  <c:v>24.809398825146857</c:v>
                </c:pt>
                <c:pt idx="380">
                  <c:v>28.796623636331123</c:v>
                </c:pt>
                <c:pt idx="381">
                  <c:v>23.701836377595637</c:v>
                </c:pt>
                <c:pt idx="382">
                  <c:v>26.803011230738992</c:v>
                </c:pt>
                <c:pt idx="383">
                  <c:v>28.796623636331123</c:v>
                </c:pt>
                <c:pt idx="384">
                  <c:v>25.695448783187793</c:v>
                </c:pt>
                <c:pt idx="385">
                  <c:v>25.695448783187793</c:v>
                </c:pt>
                <c:pt idx="386">
                  <c:v>30.790236041923276</c:v>
                </c:pt>
                <c:pt idx="387">
                  <c:v>25.695448783187793</c:v>
                </c:pt>
                <c:pt idx="388">
                  <c:v>23.701836377595637</c:v>
                </c:pt>
                <c:pt idx="389">
                  <c:v>27.689061188779981</c:v>
                </c:pt>
                <c:pt idx="390">
                  <c:v>27.689061188779981</c:v>
                </c:pt>
                <c:pt idx="391">
                  <c:v>26.803011230738992</c:v>
                </c:pt>
                <c:pt idx="392">
                  <c:v>26.803011230738992</c:v>
                </c:pt>
                <c:pt idx="393">
                  <c:v>27.689061188779981</c:v>
                </c:pt>
                <c:pt idx="394">
                  <c:v>26.803011230738992</c:v>
                </c:pt>
                <c:pt idx="395">
                  <c:v>25.695448783187793</c:v>
                </c:pt>
                <c:pt idx="396">
                  <c:v>24.809398825146857</c:v>
                </c:pt>
                <c:pt idx="397">
                  <c:v>25.695448783187793</c:v>
                </c:pt>
                <c:pt idx="398">
                  <c:v>26.803011230738992</c:v>
                </c:pt>
                <c:pt idx="399">
                  <c:v>27.689061188779981</c:v>
                </c:pt>
                <c:pt idx="400">
                  <c:v>27.689061188779981</c:v>
                </c:pt>
                <c:pt idx="401">
                  <c:v>26.803011230738992</c:v>
                </c:pt>
                <c:pt idx="402">
                  <c:v>29.904186083882372</c:v>
                </c:pt>
                <c:pt idx="403">
                  <c:v>27.689061188779981</c:v>
                </c:pt>
                <c:pt idx="404">
                  <c:v>27.689061188779981</c:v>
                </c:pt>
                <c:pt idx="405">
                  <c:v>27.689061188779981</c:v>
                </c:pt>
                <c:pt idx="406">
                  <c:v>29.904186083882372</c:v>
                </c:pt>
                <c:pt idx="407">
                  <c:v>26.803011230738992</c:v>
                </c:pt>
                <c:pt idx="408">
                  <c:v>27.689061188779981</c:v>
                </c:pt>
                <c:pt idx="409">
                  <c:v>23.701836377595637</c:v>
                </c:pt>
                <c:pt idx="410">
                  <c:v>27.689061188779981</c:v>
                </c:pt>
                <c:pt idx="411">
                  <c:v>26.803011230738992</c:v>
                </c:pt>
                <c:pt idx="412">
                  <c:v>26.803011230738992</c:v>
                </c:pt>
                <c:pt idx="413">
                  <c:v>26.803011230738992</c:v>
                </c:pt>
                <c:pt idx="414">
                  <c:v>26.803011230738992</c:v>
                </c:pt>
                <c:pt idx="415">
                  <c:v>26.803011230738992</c:v>
                </c:pt>
                <c:pt idx="416">
                  <c:v>19.493099076901057</c:v>
                </c:pt>
                <c:pt idx="417">
                  <c:v>28.796623636331123</c:v>
                </c:pt>
                <c:pt idx="418">
                  <c:v>28.796623636331123</c:v>
                </c:pt>
                <c:pt idx="419">
                  <c:v>27.689061188779981</c:v>
                </c:pt>
                <c:pt idx="420">
                  <c:v>25.695448783187793</c:v>
                </c:pt>
                <c:pt idx="421">
                  <c:v>29.904186083882372</c:v>
                </c:pt>
                <c:pt idx="422">
                  <c:v>28.796623636331123</c:v>
                </c:pt>
                <c:pt idx="423">
                  <c:v>27.689061188779981</c:v>
                </c:pt>
                <c:pt idx="424">
                  <c:v>27.689061188779981</c:v>
                </c:pt>
                <c:pt idx="425">
                  <c:v>27.689061188779981</c:v>
                </c:pt>
                <c:pt idx="426">
                  <c:v>33.005360937025813</c:v>
                </c:pt>
                <c:pt idx="427">
                  <c:v>27.689061188779981</c:v>
                </c:pt>
                <c:pt idx="428">
                  <c:v>26.803011230738992</c:v>
                </c:pt>
                <c:pt idx="429">
                  <c:v>24.809398825146857</c:v>
                </c:pt>
                <c:pt idx="430">
                  <c:v>23.701836377595637</c:v>
                </c:pt>
                <c:pt idx="431">
                  <c:v>27.689061188779981</c:v>
                </c:pt>
                <c:pt idx="432">
                  <c:v>25.695448783187793</c:v>
                </c:pt>
                <c:pt idx="433">
                  <c:v>28.796623636331123</c:v>
                </c:pt>
                <c:pt idx="434">
                  <c:v>29.904186083882372</c:v>
                </c:pt>
                <c:pt idx="435">
                  <c:v>28.796623636331123</c:v>
                </c:pt>
                <c:pt idx="436">
                  <c:v>28.796623636331123</c:v>
                </c:pt>
                <c:pt idx="437">
                  <c:v>29.904186083882372</c:v>
                </c:pt>
                <c:pt idx="438">
                  <c:v>26.803011230738992</c:v>
                </c:pt>
                <c:pt idx="439">
                  <c:v>29.904186083882372</c:v>
                </c:pt>
                <c:pt idx="440">
                  <c:v>27.689061188779981</c:v>
                </c:pt>
                <c:pt idx="441">
                  <c:v>28.796623636331123</c:v>
                </c:pt>
                <c:pt idx="442">
                  <c:v>29.904186083882372</c:v>
                </c:pt>
                <c:pt idx="443">
                  <c:v>29.904186083882372</c:v>
                </c:pt>
                <c:pt idx="444">
                  <c:v>27.689061188779981</c:v>
                </c:pt>
                <c:pt idx="445">
                  <c:v>26.803011230738992</c:v>
                </c:pt>
                <c:pt idx="446">
                  <c:v>25.695448783187793</c:v>
                </c:pt>
                <c:pt idx="447">
                  <c:v>27.689061188779981</c:v>
                </c:pt>
                <c:pt idx="448">
                  <c:v>27.689061188779981</c:v>
                </c:pt>
                <c:pt idx="449">
                  <c:v>28.796623636331123</c:v>
                </c:pt>
                <c:pt idx="450">
                  <c:v>29.904186083882372</c:v>
                </c:pt>
                <c:pt idx="451">
                  <c:v>30.790236041923276</c:v>
                </c:pt>
                <c:pt idx="452">
                  <c:v>29.904186083882372</c:v>
                </c:pt>
                <c:pt idx="453">
                  <c:v>30.790236041923276</c:v>
                </c:pt>
                <c:pt idx="454">
                  <c:v>28.796623636331123</c:v>
                </c:pt>
                <c:pt idx="455">
                  <c:v>29.904186083882372</c:v>
                </c:pt>
                <c:pt idx="456">
                  <c:v>27.689061188779981</c:v>
                </c:pt>
                <c:pt idx="457">
                  <c:v>28.796623636331123</c:v>
                </c:pt>
                <c:pt idx="458">
                  <c:v>26.803011230738992</c:v>
                </c:pt>
                <c:pt idx="459">
                  <c:v>29.904186083882372</c:v>
                </c:pt>
                <c:pt idx="460">
                  <c:v>25.695448783187793</c:v>
                </c:pt>
                <c:pt idx="461">
                  <c:v>24.809398825146857</c:v>
                </c:pt>
                <c:pt idx="462">
                  <c:v>25.695448783187793</c:v>
                </c:pt>
                <c:pt idx="463">
                  <c:v>30.790236041923276</c:v>
                </c:pt>
                <c:pt idx="464">
                  <c:v>26.803011230738992</c:v>
                </c:pt>
                <c:pt idx="465">
                  <c:v>27.689061188779981</c:v>
                </c:pt>
                <c:pt idx="466">
                  <c:v>27.689061188779981</c:v>
                </c:pt>
                <c:pt idx="467">
                  <c:v>29.904186083882372</c:v>
                </c:pt>
                <c:pt idx="468">
                  <c:v>29.904186083882372</c:v>
                </c:pt>
                <c:pt idx="469">
                  <c:v>29.904186083882372</c:v>
                </c:pt>
                <c:pt idx="470">
                  <c:v>25.695448783187793</c:v>
                </c:pt>
                <c:pt idx="471">
                  <c:v>29.904186083882372</c:v>
                </c:pt>
                <c:pt idx="472">
                  <c:v>27.689061188779981</c:v>
                </c:pt>
                <c:pt idx="473">
                  <c:v>28.796623636331123</c:v>
                </c:pt>
                <c:pt idx="474">
                  <c:v>28.796623636331123</c:v>
                </c:pt>
                <c:pt idx="475">
                  <c:v>21.708223972003474</c:v>
                </c:pt>
                <c:pt idx="476">
                  <c:v>24.809398825146857</c:v>
                </c:pt>
                <c:pt idx="477">
                  <c:v>24.809398825146857</c:v>
                </c:pt>
                <c:pt idx="478">
                  <c:v>24.809398825146857</c:v>
                </c:pt>
                <c:pt idx="479">
                  <c:v>24.809398825146857</c:v>
                </c:pt>
                <c:pt idx="480">
                  <c:v>26.803011230738992</c:v>
                </c:pt>
                <c:pt idx="481">
                  <c:v>25.695448783187793</c:v>
                </c:pt>
                <c:pt idx="482">
                  <c:v>27.689061188779981</c:v>
                </c:pt>
                <c:pt idx="483">
                  <c:v>31.897798489474535</c:v>
                </c:pt>
                <c:pt idx="484">
                  <c:v>29.904186083882372</c:v>
                </c:pt>
                <c:pt idx="485">
                  <c:v>23.701836377595637</c:v>
                </c:pt>
                <c:pt idx="486">
                  <c:v>30.790236041923276</c:v>
                </c:pt>
                <c:pt idx="487">
                  <c:v>29.904186083882372</c:v>
                </c:pt>
                <c:pt idx="488">
                  <c:v>26.803011230738992</c:v>
                </c:pt>
                <c:pt idx="489">
                  <c:v>27.689061188779981</c:v>
                </c:pt>
                <c:pt idx="490">
                  <c:v>26.803011230738992</c:v>
                </c:pt>
                <c:pt idx="491">
                  <c:v>26.803011230738992</c:v>
                </c:pt>
                <c:pt idx="492">
                  <c:v>26.803011230738992</c:v>
                </c:pt>
                <c:pt idx="493">
                  <c:v>25.695448783187793</c:v>
                </c:pt>
                <c:pt idx="494">
                  <c:v>26.803011230738992</c:v>
                </c:pt>
                <c:pt idx="495">
                  <c:v>26.803011230738992</c:v>
                </c:pt>
                <c:pt idx="496">
                  <c:v>26.803011230738992</c:v>
                </c:pt>
                <c:pt idx="497">
                  <c:v>27.689061188779981</c:v>
                </c:pt>
                <c:pt idx="498">
                  <c:v>27.689061188779981</c:v>
                </c:pt>
                <c:pt idx="499">
                  <c:v>27.689061188779981</c:v>
                </c:pt>
                <c:pt idx="500">
                  <c:v>28.796623636331123</c:v>
                </c:pt>
                <c:pt idx="501">
                  <c:v>27.689061188779981</c:v>
                </c:pt>
                <c:pt idx="502">
                  <c:v>28.796623636331123</c:v>
                </c:pt>
                <c:pt idx="503">
                  <c:v>29.904186083882372</c:v>
                </c:pt>
                <c:pt idx="504">
                  <c:v>24.809398825146857</c:v>
                </c:pt>
                <c:pt idx="505">
                  <c:v>28.796623636331123</c:v>
                </c:pt>
                <c:pt idx="506">
                  <c:v>28.796623636331123</c:v>
                </c:pt>
                <c:pt idx="507">
                  <c:v>27.689061188779981</c:v>
                </c:pt>
                <c:pt idx="508">
                  <c:v>26.803011230738992</c:v>
                </c:pt>
                <c:pt idx="509">
                  <c:v>25.695448783187793</c:v>
                </c:pt>
                <c:pt idx="510">
                  <c:v>25.695448783187793</c:v>
                </c:pt>
                <c:pt idx="511">
                  <c:v>25.695448783187793</c:v>
                </c:pt>
                <c:pt idx="512">
                  <c:v>25.695448783187793</c:v>
                </c:pt>
                <c:pt idx="513">
                  <c:v>25.695448783187793</c:v>
                </c:pt>
                <c:pt idx="514">
                  <c:v>27.689061188779981</c:v>
                </c:pt>
                <c:pt idx="515">
                  <c:v>30.790236041923276</c:v>
                </c:pt>
                <c:pt idx="516">
                  <c:v>26.803011230738992</c:v>
                </c:pt>
                <c:pt idx="517">
                  <c:v>31.897798489474535</c:v>
                </c:pt>
                <c:pt idx="518">
                  <c:v>30.790236041923276</c:v>
                </c:pt>
                <c:pt idx="519">
                  <c:v>29.904186083882372</c:v>
                </c:pt>
                <c:pt idx="520">
                  <c:v>29.904186083882372</c:v>
                </c:pt>
                <c:pt idx="521">
                  <c:v>28.796623636331123</c:v>
                </c:pt>
                <c:pt idx="522">
                  <c:v>27.689061188779981</c:v>
                </c:pt>
                <c:pt idx="523">
                  <c:v>27.689061188779981</c:v>
                </c:pt>
                <c:pt idx="524">
                  <c:v>27.689061188779981</c:v>
                </c:pt>
                <c:pt idx="525">
                  <c:v>26.803011230738992</c:v>
                </c:pt>
                <c:pt idx="526">
                  <c:v>24.809398825146857</c:v>
                </c:pt>
                <c:pt idx="527">
                  <c:v>26.803011230738992</c:v>
                </c:pt>
                <c:pt idx="528">
                  <c:v>25.695448783187793</c:v>
                </c:pt>
                <c:pt idx="529">
                  <c:v>22.594273930044483</c:v>
                </c:pt>
                <c:pt idx="530">
                  <c:v>27.689061188779981</c:v>
                </c:pt>
                <c:pt idx="531">
                  <c:v>29.904186083882372</c:v>
                </c:pt>
                <c:pt idx="532">
                  <c:v>29.904186083882372</c:v>
                </c:pt>
                <c:pt idx="533">
                  <c:v>29.904186083882372</c:v>
                </c:pt>
                <c:pt idx="534">
                  <c:v>29.904186083882372</c:v>
                </c:pt>
                <c:pt idx="535">
                  <c:v>27.689061188779981</c:v>
                </c:pt>
                <c:pt idx="536">
                  <c:v>24.809398825146857</c:v>
                </c:pt>
                <c:pt idx="537">
                  <c:v>27.689061188779981</c:v>
                </c:pt>
                <c:pt idx="538">
                  <c:v>27.689061188779981</c:v>
                </c:pt>
                <c:pt idx="539">
                  <c:v>26.803011230738992</c:v>
                </c:pt>
                <c:pt idx="540">
                  <c:v>26.803011230738992</c:v>
                </c:pt>
                <c:pt idx="541">
                  <c:v>26.803011230738992</c:v>
                </c:pt>
                <c:pt idx="542">
                  <c:v>25.695448783187793</c:v>
                </c:pt>
                <c:pt idx="543">
                  <c:v>25.695448783187793</c:v>
                </c:pt>
                <c:pt idx="544">
                  <c:v>23.701836377595637</c:v>
                </c:pt>
                <c:pt idx="545">
                  <c:v>26.803011230738992</c:v>
                </c:pt>
                <c:pt idx="546">
                  <c:v>25.695448783187793</c:v>
                </c:pt>
                <c:pt idx="547">
                  <c:v>28.796623636331123</c:v>
                </c:pt>
                <c:pt idx="548">
                  <c:v>22.594273930044483</c:v>
                </c:pt>
                <c:pt idx="549">
                  <c:v>27.689061188779981</c:v>
                </c:pt>
                <c:pt idx="550">
                  <c:v>31.897798489474535</c:v>
                </c:pt>
                <c:pt idx="551">
                  <c:v>29.904186083882372</c:v>
                </c:pt>
                <c:pt idx="552">
                  <c:v>25.695448783187793</c:v>
                </c:pt>
                <c:pt idx="553">
                  <c:v>28.796623636331123</c:v>
                </c:pt>
                <c:pt idx="554">
                  <c:v>28.796623636331123</c:v>
                </c:pt>
                <c:pt idx="555">
                  <c:v>29.904186083882372</c:v>
                </c:pt>
                <c:pt idx="556">
                  <c:v>27.689061188779981</c:v>
                </c:pt>
                <c:pt idx="557">
                  <c:v>25.695448783187793</c:v>
                </c:pt>
                <c:pt idx="558">
                  <c:v>26.803011230738992</c:v>
                </c:pt>
                <c:pt idx="559">
                  <c:v>25.695448783187793</c:v>
                </c:pt>
                <c:pt idx="560">
                  <c:v>25.695448783187793</c:v>
                </c:pt>
                <c:pt idx="561">
                  <c:v>24.809398825146857</c:v>
                </c:pt>
                <c:pt idx="562">
                  <c:v>25.695448783187793</c:v>
                </c:pt>
                <c:pt idx="563">
                  <c:v>27.689061188779981</c:v>
                </c:pt>
                <c:pt idx="564">
                  <c:v>25.695448783187793</c:v>
                </c:pt>
                <c:pt idx="565">
                  <c:v>28.796623636331123</c:v>
                </c:pt>
                <c:pt idx="566">
                  <c:v>28.796623636331123</c:v>
                </c:pt>
                <c:pt idx="567">
                  <c:v>27.689061188779981</c:v>
                </c:pt>
                <c:pt idx="568">
                  <c:v>29.904186083882372</c:v>
                </c:pt>
                <c:pt idx="569">
                  <c:v>28.796623636331123</c:v>
                </c:pt>
                <c:pt idx="570">
                  <c:v>28.796623636331123</c:v>
                </c:pt>
                <c:pt idx="571">
                  <c:v>28.796623636331123</c:v>
                </c:pt>
                <c:pt idx="572">
                  <c:v>27.689061188779981</c:v>
                </c:pt>
                <c:pt idx="573">
                  <c:v>27.689061188779981</c:v>
                </c:pt>
                <c:pt idx="574">
                  <c:v>25.695448783187793</c:v>
                </c:pt>
                <c:pt idx="575">
                  <c:v>26.803011230738992</c:v>
                </c:pt>
                <c:pt idx="576">
                  <c:v>26.803011230738992</c:v>
                </c:pt>
                <c:pt idx="577">
                  <c:v>25.695448783187793</c:v>
                </c:pt>
                <c:pt idx="578">
                  <c:v>27.689061188779981</c:v>
                </c:pt>
                <c:pt idx="579">
                  <c:v>27.689061188779981</c:v>
                </c:pt>
                <c:pt idx="580">
                  <c:v>28.796623636331123</c:v>
                </c:pt>
                <c:pt idx="581">
                  <c:v>26.803011230738992</c:v>
                </c:pt>
                <c:pt idx="582">
                  <c:v>27.689061188779981</c:v>
                </c:pt>
                <c:pt idx="583">
                  <c:v>27.689061188779981</c:v>
                </c:pt>
                <c:pt idx="584">
                  <c:v>28.796623636331123</c:v>
                </c:pt>
                <c:pt idx="585">
                  <c:v>28.796623636331123</c:v>
                </c:pt>
                <c:pt idx="586">
                  <c:v>31.897798489474535</c:v>
                </c:pt>
                <c:pt idx="587">
                  <c:v>30.790236041923276</c:v>
                </c:pt>
                <c:pt idx="588">
                  <c:v>28.796623636331123</c:v>
                </c:pt>
                <c:pt idx="589">
                  <c:v>26.803011230738992</c:v>
                </c:pt>
                <c:pt idx="590">
                  <c:v>26.803011230738992</c:v>
                </c:pt>
                <c:pt idx="591">
                  <c:v>25.695448783187793</c:v>
                </c:pt>
                <c:pt idx="592">
                  <c:v>24.809398825146857</c:v>
                </c:pt>
                <c:pt idx="593">
                  <c:v>24.809398825146857</c:v>
                </c:pt>
                <c:pt idx="594">
                  <c:v>24.809398825146857</c:v>
                </c:pt>
                <c:pt idx="595">
                  <c:v>26.803011230738992</c:v>
                </c:pt>
                <c:pt idx="596">
                  <c:v>23.701836377595637</c:v>
                </c:pt>
                <c:pt idx="597">
                  <c:v>27.689061188779981</c:v>
                </c:pt>
                <c:pt idx="598">
                  <c:v>29.904186083882372</c:v>
                </c:pt>
                <c:pt idx="599">
                  <c:v>27.689061188779981</c:v>
                </c:pt>
                <c:pt idx="600">
                  <c:v>28.796623636331123</c:v>
                </c:pt>
                <c:pt idx="601">
                  <c:v>27.689061188779981</c:v>
                </c:pt>
                <c:pt idx="602">
                  <c:v>27.689061188779981</c:v>
                </c:pt>
                <c:pt idx="603">
                  <c:v>26.803011230738992</c:v>
                </c:pt>
                <c:pt idx="604">
                  <c:v>30.790236041923276</c:v>
                </c:pt>
                <c:pt idx="605">
                  <c:v>27.689061188779981</c:v>
                </c:pt>
                <c:pt idx="606">
                  <c:v>26.803011230738992</c:v>
                </c:pt>
                <c:pt idx="607">
                  <c:v>25.695448783187793</c:v>
                </c:pt>
                <c:pt idx="608">
                  <c:v>25.695448783187793</c:v>
                </c:pt>
                <c:pt idx="609">
                  <c:v>27.689061188779981</c:v>
                </c:pt>
                <c:pt idx="610">
                  <c:v>26.803011230738992</c:v>
                </c:pt>
                <c:pt idx="611">
                  <c:v>27.689061188779981</c:v>
                </c:pt>
                <c:pt idx="612">
                  <c:v>23.701836377595637</c:v>
                </c:pt>
                <c:pt idx="613">
                  <c:v>27.689061188779981</c:v>
                </c:pt>
                <c:pt idx="614">
                  <c:v>24.809398825146857</c:v>
                </c:pt>
                <c:pt idx="615">
                  <c:v>33.891410895066642</c:v>
                </c:pt>
                <c:pt idx="616">
                  <c:v>25.695448783187793</c:v>
                </c:pt>
                <c:pt idx="617">
                  <c:v>21.708223972003474</c:v>
                </c:pt>
                <c:pt idx="618">
                  <c:v>25.695448783187793</c:v>
                </c:pt>
                <c:pt idx="619">
                  <c:v>26.803011230738992</c:v>
                </c:pt>
                <c:pt idx="620">
                  <c:v>27.689061188779981</c:v>
                </c:pt>
                <c:pt idx="621">
                  <c:v>25.695448783187793</c:v>
                </c:pt>
                <c:pt idx="622">
                  <c:v>27.689061188779981</c:v>
                </c:pt>
                <c:pt idx="623">
                  <c:v>25.695448783187793</c:v>
                </c:pt>
                <c:pt idx="624">
                  <c:v>25.695448783187793</c:v>
                </c:pt>
                <c:pt idx="625">
                  <c:v>30.790236041923276</c:v>
                </c:pt>
                <c:pt idx="626">
                  <c:v>24.809398825146857</c:v>
                </c:pt>
                <c:pt idx="627">
                  <c:v>27.689061188779981</c:v>
                </c:pt>
                <c:pt idx="628">
                  <c:v>26.803011230738992</c:v>
                </c:pt>
                <c:pt idx="629">
                  <c:v>27.689061188779981</c:v>
                </c:pt>
                <c:pt idx="630">
                  <c:v>30.790236041923276</c:v>
                </c:pt>
                <c:pt idx="631">
                  <c:v>27.689061188779981</c:v>
                </c:pt>
                <c:pt idx="632">
                  <c:v>27.689061188779981</c:v>
                </c:pt>
                <c:pt idx="633">
                  <c:v>31.897798489474535</c:v>
                </c:pt>
                <c:pt idx="634">
                  <c:v>33.005360937025813</c:v>
                </c:pt>
                <c:pt idx="635">
                  <c:v>31.897798489474535</c:v>
                </c:pt>
                <c:pt idx="636">
                  <c:v>28.796623636331123</c:v>
                </c:pt>
                <c:pt idx="637">
                  <c:v>29.904186083882372</c:v>
                </c:pt>
                <c:pt idx="638">
                  <c:v>27.689061188779981</c:v>
                </c:pt>
                <c:pt idx="639">
                  <c:v>25.695448783187793</c:v>
                </c:pt>
                <c:pt idx="640">
                  <c:v>25.695448783187793</c:v>
                </c:pt>
                <c:pt idx="641">
                  <c:v>25.695448783187793</c:v>
                </c:pt>
                <c:pt idx="642">
                  <c:v>27.689061188779981</c:v>
                </c:pt>
                <c:pt idx="643">
                  <c:v>26.803011230738992</c:v>
                </c:pt>
                <c:pt idx="644">
                  <c:v>25.695448783187793</c:v>
                </c:pt>
                <c:pt idx="645">
                  <c:v>26.803011230738992</c:v>
                </c:pt>
                <c:pt idx="646">
                  <c:v>28.796623636331123</c:v>
                </c:pt>
                <c:pt idx="647">
                  <c:v>31.897798489474535</c:v>
                </c:pt>
                <c:pt idx="648">
                  <c:v>29.904186083882372</c:v>
                </c:pt>
                <c:pt idx="649">
                  <c:v>30.790236041923276</c:v>
                </c:pt>
                <c:pt idx="650">
                  <c:v>31.897798489474535</c:v>
                </c:pt>
                <c:pt idx="651">
                  <c:v>31.897798489474535</c:v>
                </c:pt>
                <c:pt idx="652">
                  <c:v>29.904186083882372</c:v>
                </c:pt>
                <c:pt idx="653">
                  <c:v>28.796623636331123</c:v>
                </c:pt>
                <c:pt idx="654">
                  <c:v>30.790236041923276</c:v>
                </c:pt>
                <c:pt idx="655">
                  <c:v>27.689061188779981</c:v>
                </c:pt>
                <c:pt idx="656">
                  <c:v>26.803011230738992</c:v>
                </c:pt>
                <c:pt idx="657">
                  <c:v>27.689061188779981</c:v>
                </c:pt>
                <c:pt idx="658">
                  <c:v>25.695448783187793</c:v>
                </c:pt>
                <c:pt idx="659">
                  <c:v>28.796623636331123</c:v>
                </c:pt>
                <c:pt idx="660">
                  <c:v>27.689061188779981</c:v>
                </c:pt>
                <c:pt idx="661">
                  <c:v>26.803011230738992</c:v>
                </c:pt>
                <c:pt idx="662">
                  <c:v>29.904186083882372</c:v>
                </c:pt>
                <c:pt idx="663">
                  <c:v>25.695448783187793</c:v>
                </c:pt>
                <c:pt idx="664">
                  <c:v>31.897798489474535</c:v>
                </c:pt>
                <c:pt idx="665">
                  <c:v>28.796623636331123</c:v>
                </c:pt>
                <c:pt idx="666">
                  <c:v>29.904186083882372</c:v>
                </c:pt>
                <c:pt idx="667">
                  <c:v>28.796623636331123</c:v>
                </c:pt>
                <c:pt idx="668">
                  <c:v>26.803011230738992</c:v>
                </c:pt>
                <c:pt idx="669">
                  <c:v>28.796623636331123</c:v>
                </c:pt>
                <c:pt idx="670">
                  <c:v>25.695448783187793</c:v>
                </c:pt>
                <c:pt idx="671">
                  <c:v>27.689061188779981</c:v>
                </c:pt>
                <c:pt idx="672">
                  <c:v>26.803011230738992</c:v>
                </c:pt>
                <c:pt idx="673">
                  <c:v>26.803011230738992</c:v>
                </c:pt>
                <c:pt idx="674">
                  <c:v>24.809398825146857</c:v>
                </c:pt>
                <c:pt idx="675">
                  <c:v>24.809398825146857</c:v>
                </c:pt>
                <c:pt idx="676">
                  <c:v>20.600661524452324</c:v>
                </c:pt>
                <c:pt idx="677">
                  <c:v>25.695448783187793</c:v>
                </c:pt>
                <c:pt idx="678">
                  <c:v>29.904186083882372</c:v>
                </c:pt>
                <c:pt idx="679">
                  <c:v>29.904186083882372</c:v>
                </c:pt>
                <c:pt idx="680">
                  <c:v>31.897798489474535</c:v>
                </c:pt>
                <c:pt idx="681">
                  <c:v>31.897798489474535</c:v>
                </c:pt>
                <c:pt idx="682">
                  <c:v>33.005360937025813</c:v>
                </c:pt>
                <c:pt idx="683">
                  <c:v>29.904186083882372</c:v>
                </c:pt>
                <c:pt idx="684">
                  <c:v>29.904186083882372</c:v>
                </c:pt>
                <c:pt idx="685">
                  <c:v>29.904186083882372</c:v>
                </c:pt>
                <c:pt idx="686">
                  <c:v>27.689061188779981</c:v>
                </c:pt>
                <c:pt idx="687">
                  <c:v>28.796623636331123</c:v>
                </c:pt>
                <c:pt idx="688">
                  <c:v>26.803011230738992</c:v>
                </c:pt>
                <c:pt idx="689">
                  <c:v>26.803011230738992</c:v>
                </c:pt>
                <c:pt idx="690">
                  <c:v>26.803011230738992</c:v>
                </c:pt>
                <c:pt idx="691">
                  <c:v>25.695448783187793</c:v>
                </c:pt>
                <c:pt idx="692">
                  <c:v>25.695448783187793</c:v>
                </c:pt>
                <c:pt idx="693">
                  <c:v>28.796623636331123</c:v>
                </c:pt>
                <c:pt idx="694">
                  <c:v>25.695448783187793</c:v>
                </c:pt>
                <c:pt idx="695">
                  <c:v>26.803011230738992</c:v>
                </c:pt>
                <c:pt idx="696">
                  <c:v>28.796623636331123</c:v>
                </c:pt>
                <c:pt idx="697">
                  <c:v>25.695448783187793</c:v>
                </c:pt>
                <c:pt idx="698">
                  <c:v>29.904186083882372</c:v>
                </c:pt>
                <c:pt idx="699">
                  <c:v>29.904186083882372</c:v>
                </c:pt>
                <c:pt idx="700">
                  <c:v>27.689061188779981</c:v>
                </c:pt>
                <c:pt idx="701">
                  <c:v>30.790236041923276</c:v>
                </c:pt>
                <c:pt idx="702">
                  <c:v>27.689061188779981</c:v>
                </c:pt>
                <c:pt idx="703">
                  <c:v>29.904186083882372</c:v>
                </c:pt>
                <c:pt idx="704">
                  <c:v>28.796623636331123</c:v>
                </c:pt>
                <c:pt idx="705">
                  <c:v>23.701836377595637</c:v>
                </c:pt>
                <c:pt idx="706">
                  <c:v>25.695448783187793</c:v>
                </c:pt>
                <c:pt idx="707">
                  <c:v>26.803011230738992</c:v>
                </c:pt>
                <c:pt idx="708">
                  <c:v>25.695448783187793</c:v>
                </c:pt>
                <c:pt idx="709">
                  <c:v>27.689061188779981</c:v>
                </c:pt>
                <c:pt idx="710">
                  <c:v>27.689061188779981</c:v>
                </c:pt>
                <c:pt idx="711">
                  <c:v>29.904186083882372</c:v>
                </c:pt>
                <c:pt idx="712">
                  <c:v>26.803011230738992</c:v>
                </c:pt>
                <c:pt idx="713">
                  <c:v>28.796623636331123</c:v>
                </c:pt>
                <c:pt idx="714">
                  <c:v>25.695448783187793</c:v>
                </c:pt>
                <c:pt idx="715">
                  <c:v>31.897798489474535</c:v>
                </c:pt>
                <c:pt idx="716">
                  <c:v>28.796623636331123</c:v>
                </c:pt>
                <c:pt idx="717">
                  <c:v>29.904186083882372</c:v>
                </c:pt>
                <c:pt idx="718">
                  <c:v>27.689061188779981</c:v>
                </c:pt>
                <c:pt idx="719">
                  <c:v>25.695448783187793</c:v>
                </c:pt>
                <c:pt idx="720">
                  <c:v>25.695448783187793</c:v>
                </c:pt>
                <c:pt idx="721">
                  <c:v>25.695448783187793</c:v>
                </c:pt>
                <c:pt idx="722">
                  <c:v>28.796623636331123</c:v>
                </c:pt>
                <c:pt idx="723">
                  <c:v>22.594273930044483</c:v>
                </c:pt>
                <c:pt idx="724">
                  <c:v>27.689061188779981</c:v>
                </c:pt>
                <c:pt idx="725">
                  <c:v>26.803011230738992</c:v>
                </c:pt>
                <c:pt idx="726">
                  <c:v>25.695448783187793</c:v>
                </c:pt>
                <c:pt idx="727">
                  <c:v>25.695448783187793</c:v>
                </c:pt>
                <c:pt idx="728">
                  <c:v>27.689061188779981</c:v>
                </c:pt>
                <c:pt idx="729">
                  <c:v>28.796623636331123</c:v>
                </c:pt>
                <c:pt idx="730">
                  <c:v>26.803011230738992</c:v>
                </c:pt>
                <c:pt idx="731">
                  <c:v>25.695448783187793</c:v>
                </c:pt>
                <c:pt idx="732">
                  <c:v>27.689061188779981</c:v>
                </c:pt>
                <c:pt idx="733">
                  <c:v>28.796623636331123</c:v>
                </c:pt>
                <c:pt idx="734">
                  <c:v>29.904186083882372</c:v>
                </c:pt>
                <c:pt idx="735">
                  <c:v>27.689061188779981</c:v>
                </c:pt>
                <c:pt idx="736">
                  <c:v>29.904186083882372</c:v>
                </c:pt>
                <c:pt idx="737">
                  <c:v>27.689061188779981</c:v>
                </c:pt>
                <c:pt idx="738">
                  <c:v>25.695448783187793</c:v>
                </c:pt>
                <c:pt idx="739">
                  <c:v>27.689061188779981</c:v>
                </c:pt>
                <c:pt idx="740">
                  <c:v>26.803011230738992</c:v>
                </c:pt>
                <c:pt idx="741">
                  <c:v>26.803011230738992</c:v>
                </c:pt>
                <c:pt idx="742">
                  <c:v>28.796623636331123</c:v>
                </c:pt>
                <c:pt idx="743">
                  <c:v>30.790236041923276</c:v>
                </c:pt>
                <c:pt idx="744">
                  <c:v>26.803011230738992</c:v>
                </c:pt>
                <c:pt idx="745">
                  <c:v>30.790236041923276</c:v>
                </c:pt>
                <c:pt idx="746">
                  <c:v>33.005360937025813</c:v>
                </c:pt>
                <c:pt idx="747">
                  <c:v>29.904186083882372</c:v>
                </c:pt>
                <c:pt idx="748">
                  <c:v>31.897798489474535</c:v>
                </c:pt>
                <c:pt idx="749">
                  <c:v>31.897798489474535</c:v>
                </c:pt>
                <c:pt idx="750">
                  <c:v>30.790236041923276</c:v>
                </c:pt>
                <c:pt idx="751">
                  <c:v>28.796623636331123</c:v>
                </c:pt>
                <c:pt idx="752">
                  <c:v>27.689061188779981</c:v>
                </c:pt>
                <c:pt idx="753">
                  <c:v>26.803011230738992</c:v>
                </c:pt>
                <c:pt idx="754">
                  <c:v>27.689061188779981</c:v>
                </c:pt>
                <c:pt idx="755">
                  <c:v>25.695448783187793</c:v>
                </c:pt>
                <c:pt idx="756">
                  <c:v>25.695448783187793</c:v>
                </c:pt>
                <c:pt idx="757">
                  <c:v>24.809398825146857</c:v>
                </c:pt>
                <c:pt idx="758">
                  <c:v>26.803011230738992</c:v>
                </c:pt>
                <c:pt idx="759">
                  <c:v>27.689061188779981</c:v>
                </c:pt>
                <c:pt idx="760">
                  <c:v>26.803011230738992</c:v>
                </c:pt>
                <c:pt idx="761">
                  <c:v>27.689061188779981</c:v>
                </c:pt>
                <c:pt idx="762">
                  <c:v>27.689061188779981</c:v>
                </c:pt>
                <c:pt idx="763">
                  <c:v>29.904186083882372</c:v>
                </c:pt>
                <c:pt idx="764">
                  <c:v>30.790236041923276</c:v>
                </c:pt>
                <c:pt idx="765">
                  <c:v>29.904186083882372</c:v>
                </c:pt>
                <c:pt idx="766">
                  <c:v>30.790236041923276</c:v>
                </c:pt>
                <c:pt idx="767">
                  <c:v>29.904186083882372</c:v>
                </c:pt>
                <c:pt idx="768">
                  <c:v>27.689061188779981</c:v>
                </c:pt>
                <c:pt idx="769">
                  <c:v>30.790236041923276</c:v>
                </c:pt>
                <c:pt idx="770">
                  <c:v>25.695448783187793</c:v>
                </c:pt>
                <c:pt idx="771">
                  <c:v>25.695448783187793</c:v>
                </c:pt>
                <c:pt idx="772">
                  <c:v>25.695448783187793</c:v>
                </c:pt>
                <c:pt idx="773">
                  <c:v>27.689061188779981</c:v>
                </c:pt>
                <c:pt idx="774">
                  <c:v>26.803011230738992</c:v>
                </c:pt>
                <c:pt idx="775">
                  <c:v>27.689061188779981</c:v>
                </c:pt>
                <c:pt idx="776">
                  <c:v>28.796623636331123</c:v>
                </c:pt>
                <c:pt idx="777">
                  <c:v>30.790236041923276</c:v>
                </c:pt>
                <c:pt idx="778">
                  <c:v>24.809398825146857</c:v>
                </c:pt>
                <c:pt idx="779">
                  <c:v>28.796623636331123</c:v>
                </c:pt>
                <c:pt idx="780">
                  <c:v>28.796623636331123</c:v>
                </c:pt>
                <c:pt idx="781">
                  <c:v>24.809398825146857</c:v>
                </c:pt>
                <c:pt idx="782">
                  <c:v>28.796623636331123</c:v>
                </c:pt>
                <c:pt idx="783">
                  <c:v>29.904186083882372</c:v>
                </c:pt>
                <c:pt idx="784">
                  <c:v>23.701836377595637</c:v>
                </c:pt>
                <c:pt idx="785">
                  <c:v>29.904186083882372</c:v>
                </c:pt>
                <c:pt idx="786">
                  <c:v>28.796623636331123</c:v>
                </c:pt>
                <c:pt idx="787">
                  <c:v>25.695448783187793</c:v>
                </c:pt>
                <c:pt idx="788">
                  <c:v>25.695448783187793</c:v>
                </c:pt>
                <c:pt idx="789">
                  <c:v>21.708223972003474</c:v>
                </c:pt>
                <c:pt idx="790">
                  <c:v>26.803011230738992</c:v>
                </c:pt>
                <c:pt idx="791">
                  <c:v>27.689061188779981</c:v>
                </c:pt>
                <c:pt idx="792">
                  <c:v>26.803011230738992</c:v>
                </c:pt>
                <c:pt idx="793">
                  <c:v>26.803011230738992</c:v>
                </c:pt>
                <c:pt idx="794">
                  <c:v>25.695448783187793</c:v>
                </c:pt>
                <c:pt idx="795">
                  <c:v>29.904186083882372</c:v>
                </c:pt>
                <c:pt idx="796">
                  <c:v>30.790236041923276</c:v>
                </c:pt>
                <c:pt idx="797">
                  <c:v>29.904186083882372</c:v>
                </c:pt>
                <c:pt idx="798">
                  <c:v>28.796623636331123</c:v>
                </c:pt>
                <c:pt idx="799">
                  <c:v>26.803011230738992</c:v>
                </c:pt>
                <c:pt idx="800">
                  <c:v>30.790236041923276</c:v>
                </c:pt>
                <c:pt idx="801">
                  <c:v>33.005360937025813</c:v>
                </c:pt>
                <c:pt idx="802">
                  <c:v>30.790236041923276</c:v>
                </c:pt>
                <c:pt idx="803">
                  <c:v>27.689061188779981</c:v>
                </c:pt>
                <c:pt idx="804">
                  <c:v>27.689061188779981</c:v>
                </c:pt>
                <c:pt idx="805">
                  <c:v>29.904186083882372</c:v>
                </c:pt>
                <c:pt idx="806">
                  <c:v>26.803011230738992</c:v>
                </c:pt>
                <c:pt idx="807">
                  <c:v>27.689061188779981</c:v>
                </c:pt>
                <c:pt idx="808">
                  <c:v>26.803011230738992</c:v>
                </c:pt>
                <c:pt idx="809">
                  <c:v>29.904186083882372</c:v>
                </c:pt>
                <c:pt idx="810">
                  <c:v>28.796623636331123</c:v>
                </c:pt>
                <c:pt idx="811">
                  <c:v>31.897798489474535</c:v>
                </c:pt>
                <c:pt idx="812">
                  <c:v>29.904186083882372</c:v>
                </c:pt>
                <c:pt idx="813">
                  <c:v>26.803011230738992</c:v>
                </c:pt>
                <c:pt idx="814">
                  <c:v>30.790236041923276</c:v>
                </c:pt>
                <c:pt idx="815">
                  <c:v>29.904186083882372</c:v>
                </c:pt>
                <c:pt idx="816">
                  <c:v>30.790236041923276</c:v>
                </c:pt>
                <c:pt idx="817">
                  <c:v>29.904186083882372</c:v>
                </c:pt>
                <c:pt idx="818">
                  <c:v>27.689061188779981</c:v>
                </c:pt>
                <c:pt idx="819">
                  <c:v>26.803011230738992</c:v>
                </c:pt>
                <c:pt idx="820">
                  <c:v>25.695448783187793</c:v>
                </c:pt>
                <c:pt idx="821">
                  <c:v>25.695448783187793</c:v>
                </c:pt>
                <c:pt idx="822">
                  <c:v>26.803011230738992</c:v>
                </c:pt>
                <c:pt idx="823">
                  <c:v>26.803011230738992</c:v>
                </c:pt>
                <c:pt idx="824">
                  <c:v>26.803011230738992</c:v>
                </c:pt>
                <c:pt idx="825">
                  <c:v>28.796623636331123</c:v>
                </c:pt>
                <c:pt idx="826">
                  <c:v>27.689061188779981</c:v>
                </c:pt>
                <c:pt idx="827">
                  <c:v>29.904186083882372</c:v>
                </c:pt>
                <c:pt idx="828">
                  <c:v>27.689061188779981</c:v>
                </c:pt>
                <c:pt idx="829">
                  <c:v>28.796623636331123</c:v>
                </c:pt>
                <c:pt idx="830">
                  <c:v>29.904186083882372</c:v>
                </c:pt>
                <c:pt idx="831">
                  <c:v>24.809398825146857</c:v>
                </c:pt>
                <c:pt idx="832">
                  <c:v>29.904186083882372</c:v>
                </c:pt>
                <c:pt idx="833">
                  <c:v>29.904186083882372</c:v>
                </c:pt>
                <c:pt idx="834">
                  <c:v>28.796623636331123</c:v>
                </c:pt>
                <c:pt idx="835">
                  <c:v>27.689061188779981</c:v>
                </c:pt>
                <c:pt idx="836">
                  <c:v>27.689061188779981</c:v>
                </c:pt>
                <c:pt idx="837">
                  <c:v>26.803011230738992</c:v>
                </c:pt>
                <c:pt idx="838">
                  <c:v>27.689061188779981</c:v>
                </c:pt>
                <c:pt idx="839">
                  <c:v>26.803011230738992</c:v>
                </c:pt>
                <c:pt idx="840">
                  <c:v>26.803011230738992</c:v>
                </c:pt>
                <c:pt idx="841">
                  <c:v>29.904186083882372</c:v>
                </c:pt>
                <c:pt idx="842">
                  <c:v>27.689061188779981</c:v>
                </c:pt>
                <c:pt idx="843">
                  <c:v>27.689061188779981</c:v>
                </c:pt>
                <c:pt idx="844">
                  <c:v>29.904186083882372</c:v>
                </c:pt>
                <c:pt idx="845">
                  <c:v>28.796623636331123</c:v>
                </c:pt>
                <c:pt idx="846">
                  <c:v>28.796623636331123</c:v>
                </c:pt>
                <c:pt idx="847">
                  <c:v>30.790236041923276</c:v>
                </c:pt>
                <c:pt idx="848">
                  <c:v>29.904186083882372</c:v>
                </c:pt>
                <c:pt idx="849">
                  <c:v>29.904186083882372</c:v>
                </c:pt>
                <c:pt idx="850">
                  <c:v>28.796623636331123</c:v>
                </c:pt>
                <c:pt idx="851">
                  <c:v>28.796623636331123</c:v>
                </c:pt>
                <c:pt idx="852">
                  <c:v>25.695448783187793</c:v>
                </c:pt>
                <c:pt idx="853">
                  <c:v>30.790236041923276</c:v>
                </c:pt>
                <c:pt idx="854">
                  <c:v>26.803011230738992</c:v>
                </c:pt>
                <c:pt idx="855">
                  <c:v>27.689061188779981</c:v>
                </c:pt>
                <c:pt idx="856">
                  <c:v>29.904186083882372</c:v>
                </c:pt>
                <c:pt idx="857">
                  <c:v>27.689061188779981</c:v>
                </c:pt>
                <c:pt idx="858">
                  <c:v>26.803011230738992</c:v>
                </c:pt>
                <c:pt idx="859">
                  <c:v>28.796623636331123</c:v>
                </c:pt>
                <c:pt idx="860">
                  <c:v>29.904186083882372</c:v>
                </c:pt>
                <c:pt idx="861">
                  <c:v>28.796623636331123</c:v>
                </c:pt>
                <c:pt idx="862">
                  <c:v>28.796623636331123</c:v>
                </c:pt>
                <c:pt idx="863">
                  <c:v>29.904186083882372</c:v>
                </c:pt>
                <c:pt idx="864">
                  <c:v>29.904186083882372</c:v>
                </c:pt>
                <c:pt idx="865">
                  <c:v>28.796623636331123</c:v>
                </c:pt>
                <c:pt idx="866">
                  <c:v>29.904186083882372</c:v>
                </c:pt>
                <c:pt idx="867">
                  <c:v>28.796623636331123</c:v>
                </c:pt>
                <c:pt idx="868">
                  <c:v>28.796623636331123</c:v>
                </c:pt>
                <c:pt idx="869">
                  <c:v>26.803011230738992</c:v>
                </c:pt>
                <c:pt idx="870">
                  <c:v>27.689061188779981</c:v>
                </c:pt>
                <c:pt idx="871">
                  <c:v>26.803011230738992</c:v>
                </c:pt>
                <c:pt idx="872">
                  <c:v>25.695448783187793</c:v>
                </c:pt>
                <c:pt idx="873">
                  <c:v>26.803011230738992</c:v>
                </c:pt>
                <c:pt idx="874">
                  <c:v>25.695448783187793</c:v>
                </c:pt>
                <c:pt idx="875">
                  <c:v>28.796623636331123</c:v>
                </c:pt>
                <c:pt idx="876">
                  <c:v>30.790236041923276</c:v>
                </c:pt>
                <c:pt idx="877">
                  <c:v>29.904186083882372</c:v>
                </c:pt>
                <c:pt idx="878">
                  <c:v>23.701836377595637</c:v>
                </c:pt>
                <c:pt idx="879">
                  <c:v>27.689061188779981</c:v>
                </c:pt>
                <c:pt idx="880">
                  <c:v>28.796623636331123</c:v>
                </c:pt>
                <c:pt idx="881">
                  <c:v>29.904186083882372</c:v>
                </c:pt>
                <c:pt idx="882">
                  <c:v>29.904186083882372</c:v>
                </c:pt>
                <c:pt idx="883">
                  <c:v>29.904186083882372</c:v>
                </c:pt>
                <c:pt idx="884">
                  <c:v>27.689061188779981</c:v>
                </c:pt>
                <c:pt idx="885">
                  <c:v>26.803011230738992</c:v>
                </c:pt>
                <c:pt idx="886">
                  <c:v>26.803011230738992</c:v>
                </c:pt>
                <c:pt idx="887">
                  <c:v>24.809398825146857</c:v>
                </c:pt>
                <c:pt idx="888">
                  <c:v>27.689061188779981</c:v>
                </c:pt>
                <c:pt idx="889">
                  <c:v>25.695448783187793</c:v>
                </c:pt>
                <c:pt idx="890">
                  <c:v>25.695448783187793</c:v>
                </c:pt>
                <c:pt idx="891">
                  <c:v>26.803011230738992</c:v>
                </c:pt>
                <c:pt idx="892">
                  <c:v>29.904186083882372</c:v>
                </c:pt>
                <c:pt idx="893">
                  <c:v>31.897798489474535</c:v>
                </c:pt>
                <c:pt idx="894">
                  <c:v>28.796623636331123</c:v>
                </c:pt>
                <c:pt idx="895">
                  <c:v>30.790236041923276</c:v>
                </c:pt>
                <c:pt idx="896">
                  <c:v>27.689061188779981</c:v>
                </c:pt>
                <c:pt idx="897">
                  <c:v>28.796623636331123</c:v>
                </c:pt>
                <c:pt idx="898">
                  <c:v>28.796623636331123</c:v>
                </c:pt>
                <c:pt idx="899">
                  <c:v>27.689061188779981</c:v>
                </c:pt>
                <c:pt idx="900">
                  <c:v>29.904186083882372</c:v>
                </c:pt>
                <c:pt idx="901">
                  <c:v>29.904186083882372</c:v>
                </c:pt>
                <c:pt idx="902">
                  <c:v>27.689061188779981</c:v>
                </c:pt>
                <c:pt idx="903">
                  <c:v>30.790236041923276</c:v>
                </c:pt>
                <c:pt idx="904">
                  <c:v>26.803011230738992</c:v>
                </c:pt>
                <c:pt idx="905">
                  <c:v>27.689061188779981</c:v>
                </c:pt>
                <c:pt idx="906">
                  <c:v>30.790236041923276</c:v>
                </c:pt>
                <c:pt idx="907">
                  <c:v>27.689061188779981</c:v>
                </c:pt>
                <c:pt idx="908">
                  <c:v>29.904186083882372</c:v>
                </c:pt>
                <c:pt idx="909">
                  <c:v>30.790236041923276</c:v>
                </c:pt>
                <c:pt idx="910">
                  <c:v>27.689061188779981</c:v>
                </c:pt>
                <c:pt idx="911">
                  <c:v>29.904186083882372</c:v>
                </c:pt>
                <c:pt idx="912">
                  <c:v>29.904186083882372</c:v>
                </c:pt>
                <c:pt idx="913">
                  <c:v>29.904186083882372</c:v>
                </c:pt>
                <c:pt idx="914">
                  <c:v>29.904186083882372</c:v>
                </c:pt>
                <c:pt idx="915">
                  <c:v>29.904186083882372</c:v>
                </c:pt>
                <c:pt idx="916">
                  <c:v>28.796623636331123</c:v>
                </c:pt>
                <c:pt idx="917">
                  <c:v>26.803011230738992</c:v>
                </c:pt>
                <c:pt idx="918">
                  <c:v>27.689061188779981</c:v>
                </c:pt>
                <c:pt idx="919">
                  <c:v>25.695448783187793</c:v>
                </c:pt>
                <c:pt idx="920">
                  <c:v>26.803011230738992</c:v>
                </c:pt>
                <c:pt idx="921">
                  <c:v>26.803011230738992</c:v>
                </c:pt>
                <c:pt idx="922">
                  <c:v>26.803011230738992</c:v>
                </c:pt>
                <c:pt idx="923">
                  <c:v>27.689061188779981</c:v>
                </c:pt>
                <c:pt idx="924">
                  <c:v>28.796623636331123</c:v>
                </c:pt>
                <c:pt idx="925">
                  <c:v>27.689061188779981</c:v>
                </c:pt>
                <c:pt idx="926">
                  <c:v>28.796623636331123</c:v>
                </c:pt>
                <c:pt idx="927">
                  <c:v>27.689061188779981</c:v>
                </c:pt>
                <c:pt idx="928">
                  <c:v>28.796623636331123</c:v>
                </c:pt>
                <c:pt idx="929">
                  <c:v>29.904186083882372</c:v>
                </c:pt>
                <c:pt idx="930">
                  <c:v>27.689061188779981</c:v>
                </c:pt>
                <c:pt idx="931">
                  <c:v>27.689061188779981</c:v>
                </c:pt>
                <c:pt idx="932">
                  <c:v>27.689061188779981</c:v>
                </c:pt>
                <c:pt idx="933">
                  <c:v>25.695448783187793</c:v>
                </c:pt>
                <c:pt idx="934">
                  <c:v>26.803011230738992</c:v>
                </c:pt>
                <c:pt idx="935">
                  <c:v>26.803011230738992</c:v>
                </c:pt>
                <c:pt idx="936">
                  <c:v>26.803011230738992</c:v>
                </c:pt>
                <c:pt idx="937">
                  <c:v>28.796623636331123</c:v>
                </c:pt>
                <c:pt idx="938">
                  <c:v>26.803011230738992</c:v>
                </c:pt>
                <c:pt idx="939">
                  <c:v>26.803011230738992</c:v>
                </c:pt>
                <c:pt idx="940">
                  <c:v>27.689061188779981</c:v>
                </c:pt>
                <c:pt idx="941">
                  <c:v>27.689061188779981</c:v>
                </c:pt>
                <c:pt idx="942">
                  <c:v>28.796623636331123</c:v>
                </c:pt>
                <c:pt idx="943">
                  <c:v>28.796623636331123</c:v>
                </c:pt>
                <c:pt idx="944">
                  <c:v>28.796623636331123</c:v>
                </c:pt>
                <c:pt idx="945">
                  <c:v>28.796623636331123</c:v>
                </c:pt>
                <c:pt idx="946">
                  <c:v>28.796623636331123</c:v>
                </c:pt>
                <c:pt idx="947">
                  <c:v>29.904186083882372</c:v>
                </c:pt>
                <c:pt idx="948">
                  <c:v>28.796623636331123</c:v>
                </c:pt>
                <c:pt idx="949">
                  <c:v>29.904186083882372</c:v>
                </c:pt>
                <c:pt idx="950">
                  <c:v>27.689061188779981</c:v>
                </c:pt>
                <c:pt idx="951">
                  <c:v>26.803011230738992</c:v>
                </c:pt>
                <c:pt idx="952">
                  <c:v>25.695448783187793</c:v>
                </c:pt>
                <c:pt idx="953">
                  <c:v>27.689061188779981</c:v>
                </c:pt>
                <c:pt idx="954">
                  <c:v>26.803011230738992</c:v>
                </c:pt>
                <c:pt idx="955">
                  <c:v>28.796623636331123</c:v>
                </c:pt>
                <c:pt idx="956">
                  <c:v>27.689061188779981</c:v>
                </c:pt>
                <c:pt idx="957">
                  <c:v>28.796623636331123</c:v>
                </c:pt>
                <c:pt idx="958">
                  <c:v>28.796623636331123</c:v>
                </c:pt>
                <c:pt idx="959">
                  <c:v>28.796623636331123</c:v>
                </c:pt>
                <c:pt idx="960">
                  <c:v>28.796623636331123</c:v>
                </c:pt>
                <c:pt idx="961">
                  <c:v>29.904186083882372</c:v>
                </c:pt>
                <c:pt idx="962">
                  <c:v>30.790236041923276</c:v>
                </c:pt>
                <c:pt idx="963">
                  <c:v>30.790236041923276</c:v>
                </c:pt>
                <c:pt idx="964">
                  <c:v>28.796623636331123</c:v>
                </c:pt>
                <c:pt idx="965">
                  <c:v>30.790236041923276</c:v>
                </c:pt>
                <c:pt idx="966">
                  <c:v>28.796623636331123</c:v>
                </c:pt>
                <c:pt idx="967">
                  <c:v>26.803011230738992</c:v>
                </c:pt>
                <c:pt idx="968">
                  <c:v>28.796623636331123</c:v>
                </c:pt>
                <c:pt idx="969">
                  <c:v>27.689061188779981</c:v>
                </c:pt>
                <c:pt idx="970">
                  <c:v>26.803011230738992</c:v>
                </c:pt>
                <c:pt idx="971">
                  <c:v>26.803011230738992</c:v>
                </c:pt>
                <c:pt idx="972">
                  <c:v>26.803011230738992</c:v>
                </c:pt>
                <c:pt idx="973">
                  <c:v>29.904186083882372</c:v>
                </c:pt>
                <c:pt idx="974">
                  <c:v>26.803011230738992</c:v>
                </c:pt>
                <c:pt idx="975">
                  <c:v>27.689061188779981</c:v>
                </c:pt>
                <c:pt idx="976">
                  <c:v>28.796623636331123</c:v>
                </c:pt>
                <c:pt idx="977">
                  <c:v>29.904186083882372</c:v>
                </c:pt>
                <c:pt idx="978">
                  <c:v>28.796623636331123</c:v>
                </c:pt>
                <c:pt idx="979">
                  <c:v>30.790236041923276</c:v>
                </c:pt>
                <c:pt idx="980">
                  <c:v>26.803011230738992</c:v>
                </c:pt>
                <c:pt idx="981">
                  <c:v>28.796623636331123</c:v>
                </c:pt>
                <c:pt idx="982">
                  <c:v>28.796623636331123</c:v>
                </c:pt>
                <c:pt idx="983">
                  <c:v>28.796623636331123</c:v>
                </c:pt>
                <c:pt idx="984">
                  <c:v>24.809398825146857</c:v>
                </c:pt>
                <c:pt idx="985">
                  <c:v>26.803011230738992</c:v>
                </c:pt>
                <c:pt idx="986">
                  <c:v>26.803011230738992</c:v>
                </c:pt>
                <c:pt idx="987">
                  <c:v>27.689061188779981</c:v>
                </c:pt>
                <c:pt idx="988">
                  <c:v>28.796623636331123</c:v>
                </c:pt>
                <c:pt idx="989">
                  <c:v>26.803011230738992</c:v>
                </c:pt>
                <c:pt idx="990">
                  <c:v>28.796623636331123</c:v>
                </c:pt>
                <c:pt idx="991">
                  <c:v>27.689061188779981</c:v>
                </c:pt>
                <c:pt idx="992">
                  <c:v>29.904186083882372</c:v>
                </c:pt>
                <c:pt idx="993">
                  <c:v>28.796623636331123</c:v>
                </c:pt>
                <c:pt idx="994">
                  <c:v>29.904186083882372</c:v>
                </c:pt>
                <c:pt idx="995">
                  <c:v>28.796623636331123</c:v>
                </c:pt>
                <c:pt idx="996">
                  <c:v>28.796623636331123</c:v>
                </c:pt>
                <c:pt idx="997">
                  <c:v>30.790236041923276</c:v>
                </c:pt>
                <c:pt idx="998">
                  <c:v>29.904186083882372</c:v>
                </c:pt>
                <c:pt idx="999">
                  <c:v>27.689061188779981</c:v>
                </c:pt>
                <c:pt idx="1000">
                  <c:v>26.803011230738992</c:v>
                </c:pt>
                <c:pt idx="1001">
                  <c:v>26.803011230738992</c:v>
                </c:pt>
                <c:pt idx="1002">
                  <c:v>30.790236041923276</c:v>
                </c:pt>
                <c:pt idx="1003">
                  <c:v>28.796623636331123</c:v>
                </c:pt>
                <c:pt idx="1004">
                  <c:v>33.005360937025813</c:v>
                </c:pt>
                <c:pt idx="1005">
                  <c:v>26.803011230738992</c:v>
                </c:pt>
                <c:pt idx="1006">
                  <c:v>27.689061188779981</c:v>
                </c:pt>
                <c:pt idx="1007">
                  <c:v>27.689061188779981</c:v>
                </c:pt>
                <c:pt idx="1008">
                  <c:v>26.803011230738992</c:v>
                </c:pt>
                <c:pt idx="1009">
                  <c:v>29.904186083882372</c:v>
                </c:pt>
                <c:pt idx="1010">
                  <c:v>29.904186083882372</c:v>
                </c:pt>
                <c:pt idx="1011">
                  <c:v>28.796623636331123</c:v>
                </c:pt>
                <c:pt idx="1012">
                  <c:v>26.803011230738992</c:v>
                </c:pt>
                <c:pt idx="1013">
                  <c:v>28.796623636331123</c:v>
                </c:pt>
                <c:pt idx="1014">
                  <c:v>26.803011230738992</c:v>
                </c:pt>
                <c:pt idx="1015">
                  <c:v>26.803011230738992</c:v>
                </c:pt>
                <c:pt idx="1016">
                  <c:v>29.904186083882372</c:v>
                </c:pt>
                <c:pt idx="1017">
                  <c:v>29.904186083882372</c:v>
                </c:pt>
                <c:pt idx="1018">
                  <c:v>24.809398825146857</c:v>
                </c:pt>
                <c:pt idx="1019">
                  <c:v>27.689061188779981</c:v>
                </c:pt>
                <c:pt idx="1020">
                  <c:v>27.689061188779981</c:v>
                </c:pt>
                <c:pt idx="1021">
                  <c:v>27.689061188779981</c:v>
                </c:pt>
                <c:pt idx="1022">
                  <c:v>27.689061188779981</c:v>
                </c:pt>
                <c:pt idx="1023">
                  <c:v>27.689061188779981</c:v>
                </c:pt>
                <c:pt idx="1024">
                  <c:v>27.689061188779981</c:v>
                </c:pt>
                <c:pt idx="1025">
                  <c:v>27.689061188779981</c:v>
                </c:pt>
                <c:pt idx="1026">
                  <c:v>27.689061188779981</c:v>
                </c:pt>
                <c:pt idx="1027">
                  <c:v>27.689061188779981</c:v>
                </c:pt>
                <c:pt idx="1028">
                  <c:v>29.904186083882372</c:v>
                </c:pt>
                <c:pt idx="1029">
                  <c:v>28.796623636331123</c:v>
                </c:pt>
                <c:pt idx="1030">
                  <c:v>25.695448783187793</c:v>
                </c:pt>
                <c:pt idx="1031">
                  <c:v>29.904186083882372</c:v>
                </c:pt>
                <c:pt idx="1032">
                  <c:v>28.796623636331123</c:v>
                </c:pt>
                <c:pt idx="1033">
                  <c:v>27.689061188779981</c:v>
                </c:pt>
                <c:pt idx="1034">
                  <c:v>28.796623636331123</c:v>
                </c:pt>
                <c:pt idx="1035">
                  <c:v>27.689061188779981</c:v>
                </c:pt>
                <c:pt idx="1036">
                  <c:v>26.803011230738992</c:v>
                </c:pt>
                <c:pt idx="1037">
                  <c:v>28.796623636331123</c:v>
                </c:pt>
                <c:pt idx="1038">
                  <c:v>28.796623636331123</c:v>
                </c:pt>
                <c:pt idx="1039">
                  <c:v>22.594273930044483</c:v>
                </c:pt>
                <c:pt idx="1040">
                  <c:v>27.689061188779981</c:v>
                </c:pt>
                <c:pt idx="1041">
                  <c:v>28.796623636331123</c:v>
                </c:pt>
                <c:pt idx="1042">
                  <c:v>29.904186083882372</c:v>
                </c:pt>
                <c:pt idx="1043">
                  <c:v>29.904186083882372</c:v>
                </c:pt>
                <c:pt idx="1044">
                  <c:v>28.796623636331123</c:v>
                </c:pt>
                <c:pt idx="1045">
                  <c:v>28.796623636331123</c:v>
                </c:pt>
                <c:pt idx="1046">
                  <c:v>27.689061188779981</c:v>
                </c:pt>
                <c:pt idx="1047">
                  <c:v>27.689061188779981</c:v>
                </c:pt>
                <c:pt idx="1048">
                  <c:v>25.695448783187793</c:v>
                </c:pt>
                <c:pt idx="1049">
                  <c:v>27.689061188779981</c:v>
                </c:pt>
                <c:pt idx="1050">
                  <c:v>26.803011230738992</c:v>
                </c:pt>
                <c:pt idx="1051">
                  <c:v>27.689061188779981</c:v>
                </c:pt>
                <c:pt idx="1052">
                  <c:v>24.809398825146857</c:v>
                </c:pt>
                <c:pt idx="1053">
                  <c:v>26.803011230738992</c:v>
                </c:pt>
                <c:pt idx="1054">
                  <c:v>26.803011230738992</c:v>
                </c:pt>
                <c:pt idx="1055">
                  <c:v>26.803011230738992</c:v>
                </c:pt>
                <c:pt idx="1056">
                  <c:v>28.796623636331123</c:v>
                </c:pt>
                <c:pt idx="1057">
                  <c:v>26.803011230738992</c:v>
                </c:pt>
                <c:pt idx="1058">
                  <c:v>25.695448783187793</c:v>
                </c:pt>
                <c:pt idx="1059">
                  <c:v>29.904186083882372</c:v>
                </c:pt>
                <c:pt idx="1060">
                  <c:v>27.689061188779981</c:v>
                </c:pt>
                <c:pt idx="1061">
                  <c:v>29.904186083882372</c:v>
                </c:pt>
                <c:pt idx="1062">
                  <c:v>30.790236041923276</c:v>
                </c:pt>
                <c:pt idx="1063">
                  <c:v>29.904186083882372</c:v>
                </c:pt>
                <c:pt idx="1064">
                  <c:v>28.796623636331123</c:v>
                </c:pt>
                <c:pt idx="1065">
                  <c:v>25.695448783187793</c:v>
                </c:pt>
                <c:pt idx="1066">
                  <c:v>23.701836377595637</c:v>
                </c:pt>
                <c:pt idx="1067">
                  <c:v>27.689061188779981</c:v>
                </c:pt>
                <c:pt idx="1068">
                  <c:v>27.689061188779981</c:v>
                </c:pt>
                <c:pt idx="1069">
                  <c:v>24.809398825146857</c:v>
                </c:pt>
                <c:pt idx="1070">
                  <c:v>26.803011230738992</c:v>
                </c:pt>
                <c:pt idx="1071">
                  <c:v>27.689061188779981</c:v>
                </c:pt>
                <c:pt idx="1072">
                  <c:v>25.695448783187793</c:v>
                </c:pt>
                <c:pt idx="1073">
                  <c:v>28.796623636331123</c:v>
                </c:pt>
                <c:pt idx="1074">
                  <c:v>28.796623636331123</c:v>
                </c:pt>
                <c:pt idx="1075">
                  <c:v>31.897798489474535</c:v>
                </c:pt>
                <c:pt idx="1076">
                  <c:v>30.790236041923276</c:v>
                </c:pt>
                <c:pt idx="1077">
                  <c:v>28.796623636331123</c:v>
                </c:pt>
                <c:pt idx="1078">
                  <c:v>28.796623636331123</c:v>
                </c:pt>
                <c:pt idx="1079">
                  <c:v>27.689061188779981</c:v>
                </c:pt>
                <c:pt idx="1080">
                  <c:v>27.689061188779981</c:v>
                </c:pt>
                <c:pt idx="1081">
                  <c:v>27.689061188779981</c:v>
                </c:pt>
                <c:pt idx="1082">
                  <c:v>24.809398825146857</c:v>
                </c:pt>
                <c:pt idx="1083">
                  <c:v>26.803011230738992</c:v>
                </c:pt>
                <c:pt idx="1084">
                  <c:v>26.803011230738992</c:v>
                </c:pt>
                <c:pt idx="1085">
                  <c:v>25.695448783187793</c:v>
                </c:pt>
                <c:pt idx="1086">
                  <c:v>28.796623636331123</c:v>
                </c:pt>
                <c:pt idx="1087">
                  <c:v>26.803011230738992</c:v>
                </c:pt>
                <c:pt idx="1088">
                  <c:v>27.689061188779981</c:v>
                </c:pt>
                <c:pt idx="1089">
                  <c:v>27.689061188779981</c:v>
                </c:pt>
                <c:pt idx="1090">
                  <c:v>29.904186083882372</c:v>
                </c:pt>
                <c:pt idx="1091">
                  <c:v>28.796623636331123</c:v>
                </c:pt>
                <c:pt idx="1092">
                  <c:v>28.796623636331123</c:v>
                </c:pt>
                <c:pt idx="1093">
                  <c:v>28.796623636331123</c:v>
                </c:pt>
                <c:pt idx="1094">
                  <c:v>30.790236041923276</c:v>
                </c:pt>
                <c:pt idx="1095">
                  <c:v>26.803011230738992</c:v>
                </c:pt>
                <c:pt idx="1096">
                  <c:v>28.796623636331123</c:v>
                </c:pt>
                <c:pt idx="1097">
                  <c:v>26.803011230738992</c:v>
                </c:pt>
                <c:pt idx="1098">
                  <c:v>26.803011230738992</c:v>
                </c:pt>
                <c:pt idx="1099">
                  <c:v>26.803011230738992</c:v>
                </c:pt>
                <c:pt idx="1100">
                  <c:v>25.695448783187793</c:v>
                </c:pt>
                <c:pt idx="1101">
                  <c:v>26.803011230738992</c:v>
                </c:pt>
                <c:pt idx="1102">
                  <c:v>26.803011230738992</c:v>
                </c:pt>
                <c:pt idx="1103">
                  <c:v>26.803011230738992</c:v>
                </c:pt>
                <c:pt idx="1104">
                  <c:v>27.689061188779981</c:v>
                </c:pt>
                <c:pt idx="1105">
                  <c:v>28.796623636331123</c:v>
                </c:pt>
                <c:pt idx="1106">
                  <c:v>27.689061188779981</c:v>
                </c:pt>
                <c:pt idx="1107">
                  <c:v>28.796623636331123</c:v>
                </c:pt>
                <c:pt idx="1108">
                  <c:v>28.796623636331123</c:v>
                </c:pt>
                <c:pt idx="1109">
                  <c:v>29.904186083882372</c:v>
                </c:pt>
                <c:pt idx="1110">
                  <c:v>30.790236041923276</c:v>
                </c:pt>
                <c:pt idx="1111">
                  <c:v>29.904186083882372</c:v>
                </c:pt>
                <c:pt idx="1112">
                  <c:v>29.904186083882372</c:v>
                </c:pt>
                <c:pt idx="1113">
                  <c:v>29.904186083882372</c:v>
                </c:pt>
                <c:pt idx="1114">
                  <c:v>26.803011230738992</c:v>
                </c:pt>
                <c:pt idx="1115">
                  <c:v>27.689061188779981</c:v>
                </c:pt>
                <c:pt idx="1116">
                  <c:v>27.689061188779981</c:v>
                </c:pt>
                <c:pt idx="1117">
                  <c:v>28.796623636331123</c:v>
                </c:pt>
                <c:pt idx="1118">
                  <c:v>27.689061188779981</c:v>
                </c:pt>
                <c:pt idx="1119">
                  <c:v>27.689061188779981</c:v>
                </c:pt>
                <c:pt idx="1120">
                  <c:v>28.796623636331123</c:v>
                </c:pt>
                <c:pt idx="1121">
                  <c:v>26.803011230738992</c:v>
                </c:pt>
                <c:pt idx="1122">
                  <c:v>28.796623636331123</c:v>
                </c:pt>
                <c:pt idx="1123">
                  <c:v>28.796623636331123</c:v>
                </c:pt>
                <c:pt idx="1124">
                  <c:v>27.689061188779981</c:v>
                </c:pt>
                <c:pt idx="1125">
                  <c:v>27.689061188779981</c:v>
                </c:pt>
                <c:pt idx="1126">
                  <c:v>29.904186083882372</c:v>
                </c:pt>
                <c:pt idx="1127">
                  <c:v>27.689061188779981</c:v>
                </c:pt>
                <c:pt idx="1128">
                  <c:v>28.796623636331123</c:v>
                </c:pt>
                <c:pt idx="1129">
                  <c:v>28.796623636331123</c:v>
                </c:pt>
                <c:pt idx="1130">
                  <c:v>27.689061188779981</c:v>
                </c:pt>
                <c:pt idx="1131">
                  <c:v>25.695448783187793</c:v>
                </c:pt>
                <c:pt idx="1132">
                  <c:v>27.689061188779981</c:v>
                </c:pt>
                <c:pt idx="1133">
                  <c:v>26.803011230738992</c:v>
                </c:pt>
                <c:pt idx="1134">
                  <c:v>28.796623636331123</c:v>
                </c:pt>
                <c:pt idx="1135">
                  <c:v>26.803011230738992</c:v>
                </c:pt>
                <c:pt idx="1136">
                  <c:v>27.689061188779981</c:v>
                </c:pt>
                <c:pt idx="1137">
                  <c:v>27.689061188779981</c:v>
                </c:pt>
                <c:pt idx="1138">
                  <c:v>28.796623636331123</c:v>
                </c:pt>
                <c:pt idx="1139">
                  <c:v>29.904186083882372</c:v>
                </c:pt>
                <c:pt idx="1140">
                  <c:v>28.796623636331123</c:v>
                </c:pt>
                <c:pt idx="1141">
                  <c:v>23.701836377595637</c:v>
                </c:pt>
                <c:pt idx="1142">
                  <c:v>29.904186083882372</c:v>
                </c:pt>
                <c:pt idx="1143">
                  <c:v>23.701836377595637</c:v>
                </c:pt>
                <c:pt idx="1144">
                  <c:v>26.803011230738992</c:v>
                </c:pt>
                <c:pt idx="1145">
                  <c:v>29.904186083882372</c:v>
                </c:pt>
                <c:pt idx="1146">
                  <c:v>27.689061188779981</c:v>
                </c:pt>
                <c:pt idx="1147">
                  <c:v>27.689061188779981</c:v>
                </c:pt>
                <c:pt idx="1148">
                  <c:v>23.701836377595637</c:v>
                </c:pt>
                <c:pt idx="1149">
                  <c:v>27.689061188779981</c:v>
                </c:pt>
                <c:pt idx="1150">
                  <c:v>26.803011230738992</c:v>
                </c:pt>
                <c:pt idx="1151">
                  <c:v>30.790236041923276</c:v>
                </c:pt>
                <c:pt idx="1152">
                  <c:v>25.695448783187793</c:v>
                </c:pt>
                <c:pt idx="1153">
                  <c:v>26.803011230738992</c:v>
                </c:pt>
                <c:pt idx="1154">
                  <c:v>27.689061188779981</c:v>
                </c:pt>
                <c:pt idx="1155">
                  <c:v>28.796623636331123</c:v>
                </c:pt>
                <c:pt idx="1156">
                  <c:v>28.796623636331123</c:v>
                </c:pt>
                <c:pt idx="1157">
                  <c:v>26.803011230738992</c:v>
                </c:pt>
                <c:pt idx="1158">
                  <c:v>28.796623636331123</c:v>
                </c:pt>
                <c:pt idx="1159">
                  <c:v>26.803011230738992</c:v>
                </c:pt>
                <c:pt idx="1160">
                  <c:v>29.904186083882372</c:v>
                </c:pt>
                <c:pt idx="1161">
                  <c:v>28.796623636331123</c:v>
                </c:pt>
                <c:pt idx="1162">
                  <c:v>29.904186083882372</c:v>
                </c:pt>
                <c:pt idx="1163">
                  <c:v>30.790236041923276</c:v>
                </c:pt>
                <c:pt idx="1164">
                  <c:v>23.701836377595637</c:v>
                </c:pt>
                <c:pt idx="1165">
                  <c:v>27.689061188779981</c:v>
                </c:pt>
                <c:pt idx="1166">
                  <c:v>22.594273930044483</c:v>
                </c:pt>
                <c:pt idx="1167">
                  <c:v>28.796623636331123</c:v>
                </c:pt>
                <c:pt idx="1168">
                  <c:v>27.689061188779981</c:v>
                </c:pt>
                <c:pt idx="1169">
                  <c:v>27.689061188779981</c:v>
                </c:pt>
                <c:pt idx="1170">
                  <c:v>28.796623636331123</c:v>
                </c:pt>
                <c:pt idx="1171">
                  <c:v>28.796623636331123</c:v>
                </c:pt>
                <c:pt idx="1172">
                  <c:v>28.796623636331123</c:v>
                </c:pt>
                <c:pt idx="1173">
                  <c:v>28.796623636331123</c:v>
                </c:pt>
                <c:pt idx="1174">
                  <c:v>28.796623636331123</c:v>
                </c:pt>
                <c:pt idx="1175">
                  <c:v>29.904186083882372</c:v>
                </c:pt>
                <c:pt idx="1176">
                  <c:v>29.904186083882372</c:v>
                </c:pt>
                <c:pt idx="1177">
                  <c:v>29.904186083882372</c:v>
                </c:pt>
                <c:pt idx="1178">
                  <c:v>28.796623636331123</c:v>
                </c:pt>
                <c:pt idx="1179">
                  <c:v>29.904186083882372</c:v>
                </c:pt>
                <c:pt idx="1180">
                  <c:v>27.689061188779981</c:v>
                </c:pt>
                <c:pt idx="1181">
                  <c:v>23.701836377595637</c:v>
                </c:pt>
                <c:pt idx="1182">
                  <c:v>27.689061188779981</c:v>
                </c:pt>
                <c:pt idx="1183">
                  <c:v>26.803011230738992</c:v>
                </c:pt>
                <c:pt idx="1184">
                  <c:v>26.803011230738992</c:v>
                </c:pt>
                <c:pt idx="1185">
                  <c:v>27.689061188779981</c:v>
                </c:pt>
                <c:pt idx="1186">
                  <c:v>27.689061188779981</c:v>
                </c:pt>
                <c:pt idx="1187">
                  <c:v>28.796623636331123</c:v>
                </c:pt>
                <c:pt idx="1188">
                  <c:v>27.689061188779981</c:v>
                </c:pt>
                <c:pt idx="1189">
                  <c:v>27.689061188779981</c:v>
                </c:pt>
                <c:pt idx="1190">
                  <c:v>23.701836377595637</c:v>
                </c:pt>
                <c:pt idx="1191">
                  <c:v>29.904186083882372</c:v>
                </c:pt>
                <c:pt idx="1192">
                  <c:v>29.904186083882372</c:v>
                </c:pt>
                <c:pt idx="1193">
                  <c:v>28.796623636331123</c:v>
                </c:pt>
                <c:pt idx="1194">
                  <c:v>29.904186083882372</c:v>
                </c:pt>
                <c:pt idx="1195">
                  <c:v>29.904186083882372</c:v>
                </c:pt>
                <c:pt idx="1196">
                  <c:v>27.689061188779981</c:v>
                </c:pt>
                <c:pt idx="1197">
                  <c:v>27.689061188779981</c:v>
                </c:pt>
                <c:pt idx="1198">
                  <c:v>27.689061188779981</c:v>
                </c:pt>
                <c:pt idx="1199">
                  <c:v>24.809398825146857</c:v>
                </c:pt>
                <c:pt idx="1200">
                  <c:v>27.689061188779981</c:v>
                </c:pt>
                <c:pt idx="1201">
                  <c:v>28.796623636331123</c:v>
                </c:pt>
                <c:pt idx="1202">
                  <c:v>27.689061188779981</c:v>
                </c:pt>
                <c:pt idx="1203">
                  <c:v>28.796623636331123</c:v>
                </c:pt>
                <c:pt idx="1204">
                  <c:v>29.904186083882372</c:v>
                </c:pt>
                <c:pt idx="1205">
                  <c:v>27.689061188779981</c:v>
                </c:pt>
                <c:pt idx="1206">
                  <c:v>27.689061188779981</c:v>
                </c:pt>
                <c:pt idx="1207">
                  <c:v>27.689061188779981</c:v>
                </c:pt>
                <c:pt idx="1208">
                  <c:v>27.689061188779981</c:v>
                </c:pt>
                <c:pt idx="1209">
                  <c:v>28.796623636331123</c:v>
                </c:pt>
                <c:pt idx="1210">
                  <c:v>30.790236041923276</c:v>
                </c:pt>
                <c:pt idx="1211">
                  <c:v>28.796623636331123</c:v>
                </c:pt>
                <c:pt idx="1212">
                  <c:v>28.796623636331123</c:v>
                </c:pt>
                <c:pt idx="1213">
                  <c:v>26.803011230738992</c:v>
                </c:pt>
                <c:pt idx="1214">
                  <c:v>26.803011230738992</c:v>
                </c:pt>
                <c:pt idx="1215">
                  <c:v>27.689061188779981</c:v>
                </c:pt>
                <c:pt idx="1216">
                  <c:v>28.796623636331123</c:v>
                </c:pt>
                <c:pt idx="1217">
                  <c:v>28.796623636331123</c:v>
                </c:pt>
                <c:pt idx="1218">
                  <c:v>27.689061188779981</c:v>
                </c:pt>
                <c:pt idx="1219">
                  <c:v>27.689061188779981</c:v>
                </c:pt>
                <c:pt idx="1220">
                  <c:v>27.689061188779981</c:v>
                </c:pt>
                <c:pt idx="1221">
                  <c:v>27.689061188779981</c:v>
                </c:pt>
                <c:pt idx="1222">
                  <c:v>27.689061188779981</c:v>
                </c:pt>
                <c:pt idx="1223">
                  <c:v>27.689061188779981</c:v>
                </c:pt>
                <c:pt idx="1224">
                  <c:v>29.904186083882372</c:v>
                </c:pt>
                <c:pt idx="1225">
                  <c:v>27.689061188779981</c:v>
                </c:pt>
                <c:pt idx="1226">
                  <c:v>28.796623636331123</c:v>
                </c:pt>
                <c:pt idx="1227">
                  <c:v>27.689061188779981</c:v>
                </c:pt>
                <c:pt idx="1228">
                  <c:v>27.689061188779981</c:v>
                </c:pt>
                <c:pt idx="1229">
                  <c:v>26.803011230738992</c:v>
                </c:pt>
                <c:pt idx="1230">
                  <c:v>25.695448783187793</c:v>
                </c:pt>
                <c:pt idx="1231">
                  <c:v>26.803011230738992</c:v>
                </c:pt>
                <c:pt idx="1232">
                  <c:v>27.689061188779981</c:v>
                </c:pt>
                <c:pt idx="1233">
                  <c:v>27.689061188779981</c:v>
                </c:pt>
                <c:pt idx="1234">
                  <c:v>26.803011230738992</c:v>
                </c:pt>
                <c:pt idx="1235">
                  <c:v>21.708223972003474</c:v>
                </c:pt>
                <c:pt idx="1236">
                  <c:v>27.689061188779981</c:v>
                </c:pt>
                <c:pt idx="1237">
                  <c:v>27.689061188779981</c:v>
                </c:pt>
                <c:pt idx="1238">
                  <c:v>27.689061188779981</c:v>
                </c:pt>
                <c:pt idx="1239">
                  <c:v>28.796623636331123</c:v>
                </c:pt>
                <c:pt idx="1240">
                  <c:v>27.689061188779981</c:v>
                </c:pt>
                <c:pt idx="1241">
                  <c:v>28.796623636331123</c:v>
                </c:pt>
                <c:pt idx="1242">
                  <c:v>27.689061188779981</c:v>
                </c:pt>
                <c:pt idx="1243">
                  <c:v>28.796623636331123</c:v>
                </c:pt>
                <c:pt idx="1244">
                  <c:v>30.790236041923276</c:v>
                </c:pt>
                <c:pt idx="1245">
                  <c:v>28.796623636331123</c:v>
                </c:pt>
                <c:pt idx="1246">
                  <c:v>24.809398825146857</c:v>
                </c:pt>
                <c:pt idx="1247">
                  <c:v>28.796623636331123</c:v>
                </c:pt>
                <c:pt idx="1248">
                  <c:v>26.803011230738992</c:v>
                </c:pt>
                <c:pt idx="1249">
                  <c:v>27.689061188779981</c:v>
                </c:pt>
                <c:pt idx="1250">
                  <c:v>26.803011230738992</c:v>
                </c:pt>
                <c:pt idx="1251">
                  <c:v>27.689061188779981</c:v>
                </c:pt>
                <c:pt idx="1252">
                  <c:v>27.689061188779981</c:v>
                </c:pt>
                <c:pt idx="1253">
                  <c:v>27.689061188779981</c:v>
                </c:pt>
                <c:pt idx="1254">
                  <c:v>27.689061188779981</c:v>
                </c:pt>
                <c:pt idx="1255">
                  <c:v>28.796623636331123</c:v>
                </c:pt>
                <c:pt idx="1256">
                  <c:v>30.790236041923276</c:v>
                </c:pt>
                <c:pt idx="1257">
                  <c:v>28.796623636331123</c:v>
                </c:pt>
                <c:pt idx="1258">
                  <c:v>27.689061188779981</c:v>
                </c:pt>
                <c:pt idx="1259">
                  <c:v>29.904186083882372</c:v>
                </c:pt>
                <c:pt idx="1260">
                  <c:v>26.803011230738992</c:v>
                </c:pt>
                <c:pt idx="1261">
                  <c:v>27.689061188779981</c:v>
                </c:pt>
                <c:pt idx="1262">
                  <c:v>28.796623636331123</c:v>
                </c:pt>
                <c:pt idx="1263">
                  <c:v>27.689061188779981</c:v>
                </c:pt>
                <c:pt idx="1264">
                  <c:v>27.689061188779981</c:v>
                </c:pt>
                <c:pt idx="1265">
                  <c:v>24.809398825146857</c:v>
                </c:pt>
                <c:pt idx="1266">
                  <c:v>23.701836377595637</c:v>
                </c:pt>
                <c:pt idx="1267">
                  <c:v>27.689061188779981</c:v>
                </c:pt>
                <c:pt idx="1268">
                  <c:v>28.796623636331123</c:v>
                </c:pt>
                <c:pt idx="1269">
                  <c:v>26.803011230738992</c:v>
                </c:pt>
                <c:pt idx="1270">
                  <c:v>27.689061188779981</c:v>
                </c:pt>
                <c:pt idx="1271">
                  <c:v>29.904186083882372</c:v>
                </c:pt>
                <c:pt idx="1272">
                  <c:v>28.796623636331123</c:v>
                </c:pt>
                <c:pt idx="1273">
                  <c:v>28.796623636331123</c:v>
                </c:pt>
                <c:pt idx="1274">
                  <c:v>28.796623636331123</c:v>
                </c:pt>
                <c:pt idx="1275">
                  <c:v>26.803011230738992</c:v>
                </c:pt>
                <c:pt idx="1276">
                  <c:v>29.904186083882372</c:v>
                </c:pt>
                <c:pt idx="1277">
                  <c:v>33.005360937025813</c:v>
                </c:pt>
                <c:pt idx="1278">
                  <c:v>28.796623636331123</c:v>
                </c:pt>
                <c:pt idx="1279">
                  <c:v>33.005360937025813</c:v>
                </c:pt>
                <c:pt idx="1280">
                  <c:v>24.809398825146857</c:v>
                </c:pt>
                <c:pt idx="1281">
                  <c:v>27.689061188779981</c:v>
                </c:pt>
                <c:pt idx="1282">
                  <c:v>30.790236041923276</c:v>
                </c:pt>
                <c:pt idx="1283">
                  <c:v>24.809398825146857</c:v>
                </c:pt>
                <c:pt idx="1284">
                  <c:v>27.689061188779981</c:v>
                </c:pt>
                <c:pt idx="1285">
                  <c:v>27.689061188779981</c:v>
                </c:pt>
                <c:pt idx="1286">
                  <c:v>27.689061188779981</c:v>
                </c:pt>
                <c:pt idx="1287">
                  <c:v>27.689061188779981</c:v>
                </c:pt>
                <c:pt idx="1288">
                  <c:v>27.689061188779981</c:v>
                </c:pt>
                <c:pt idx="1289">
                  <c:v>28.796623636331123</c:v>
                </c:pt>
                <c:pt idx="1290">
                  <c:v>28.796623636331123</c:v>
                </c:pt>
                <c:pt idx="1291">
                  <c:v>28.796623636331123</c:v>
                </c:pt>
                <c:pt idx="1292">
                  <c:v>29.904186083882372</c:v>
                </c:pt>
                <c:pt idx="1293">
                  <c:v>29.904186083882372</c:v>
                </c:pt>
                <c:pt idx="1294">
                  <c:v>28.796623636331123</c:v>
                </c:pt>
                <c:pt idx="1295">
                  <c:v>26.803011230738992</c:v>
                </c:pt>
                <c:pt idx="1296">
                  <c:v>28.796623636331123</c:v>
                </c:pt>
                <c:pt idx="1297">
                  <c:v>27.689061188779981</c:v>
                </c:pt>
                <c:pt idx="1298">
                  <c:v>26.803011230738992</c:v>
                </c:pt>
                <c:pt idx="1299">
                  <c:v>26.803011230738992</c:v>
                </c:pt>
                <c:pt idx="1300">
                  <c:v>26.803011230738992</c:v>
                </c:pt>
                <c:pt idx="1301">
                  <c:v>27.689061188779981</c:v>
                </c:pt>
                <c:pt idx="1302">
                  <c:v>26.803011230738992</c:v>
                </c:pt>
                <c:pt idx="1303">
                  <c:v>27.689061188779981</c:v>
                </c:pt>
                <c:pt idx="1304">
                  <c:v>26.803011230738992</c:v>
                </c:pt>
                <c:pt idx="1305">
                  <c:v>28.796623636331123</c:v>
                </c:pt>
                <c:pt idx="1306">
                  <c:v>28.796623636331123</c:v>
                </c:pt>
                <c:pt idx="1307">
                  <c:v>28.796623636331123</c:v>
                </c:pt>
                <c:pt idx="1308">
                  <c:v>29.904186083882372</c:v>
                </c:pt>
                <c:pt idx="1309">
                  <c:v>28.796623636331123</c:v>
                </c:pt>
                <c:pt idx="1310">
                  <c:v>30.790236041923276</c:v>
                </c:pt>
                <c:pt idx="1311">
                  <c:v>27.689061188779981</c:v>
                </c:pt>
                <c:pt idx="1312">
                  <c:v>26.803011230738992</c:v>
                </c:pt>
                <c:pt idx="1313">
                  <c:v>29.904186083882372</c:v>
                </c:pt>
                <c:pt idx="1314">
                  <c:v>27.689061188779981</c:v>
                </c:pt>
                <c:pt idx="1315">
                  <c:v>27.689061188779981</c:v>
                </c:pt>
                <c:pt idx="1316">
                  <c:v>26.803011230738992</c:v>
                </c:pt>
                <c:pt idx="1317">
                  <c:v>29.904186083882372</c:v>
                </c:pt>
                <c:pt idx="1318">
                  <c:v>27.689061188779981</c:v>
                </c:pt>
                <c:pt idx="1319">
                  <c:v>29.904186083882372</c:v>
                </c:pt>
                <c:pt idx="1320">
                  <c:v>28.796623636331123</c:v>
                </c:pt>
                <c:pt idx="1321">
                  <c:v>27.689061188779981</c:v>
                </c:pt>
                <c:pt idx="1322">
                  <c:v>28.796623636331123</c:v>
                </c:pt>
                <c:pt idx="1323">
                  <c:v>27.689061188779981</c:v>
                </c:pt>
                <c:pt idx="1324">
                  <c:v>28.796623636331123</c:v>
                </c:pt>
                <c:pt idx="1325">
                  <c:v>27.689061188779981</c:v>
                </c:pt>
                <c:pt idx="1326">
                  <c:v>28.796623636331123</c:v>
                </c:pt>
                <c:pt idx="1327">
                  <c:v>27.689061188779981</c:v>
                </c:pt>
                <c:pt idx="1328">
                  <c:v>26.803011230738992</c:v>
                </c:pt>
                <c:pt idx="1329">
                  <c:v>27.689061188779981</c:v>
                </c:pt>
                <c:pt idx="1330">
                  <c:v>25.695448783187793</c:v>
                </c:pt>
                <c:pt idx="1331">
                  <c:v>25.695448783187793</c:v>
                </c:pt>
                <c:pt idx="1332">
                  <c:v>27.689061188779981</c:v>
                </c:pt>
                <c:pt idx="1333">
                  <c:v>24.809398825146857</c:v>
                </c:pt>
                <c:pt idx="1334">
                  <c:v>31.897798489474535</c:v>
                </c:pt>
                <c:pt idx="1335">
                  <c:v>25.695448783187793</c:v>
                </c:pt>
                <c:pt idx="1336">
                  <c:v>27.689061188779981</c:v>
                </c:pt>
                <c:pt idx="1337">
                  <c:v>28.796623636331123</c:v>
                </c:pt>
                <c:pt idx="1338">
                  <c:v>28.796623636331123</c:v>
                </c:pt>
                <c:pt idx="1339">
                  <c:v>30.790236041923276</c:v>
                </c:pt>
                <c:pt idx="1340">
                  <c:v>29.904186083882372</c:v>
                </c:pt>
                <c:pt idx="1341">
                  <c:v>28.796623636331123</c:v>
                </c:pt>
                <c:pt idx="1342">
                  <c:v>29.904186083882372</c:v>
                </c:pt>
                <c:pt idx="1343">
                  <c:v>28.796623636331123</c:v>
                </c:pt>
                <c:pt idx="1344">
                  <c:v>29.904186083882372</c:v>
                </c:pt>
                <c:pt idx="1345">
                  <c:v>29.904186083882372</c:v>
                </c:pt>
                <c:pt idx="1346">
                  <c:v>26.803011230738992</c:v>
                </c:pt>
                <c:pt idx="1347">
                  <c:v>28.796623636331123</c:v>
                </c:pt>
                <c:pt idx="1348">
                  <c:v>26.803011230738992</c:v>
                </c:pt>
                <c:pt idx="1349">
                  <c:v>27.689061188779981</c:v>
                </c:pt>
                <c:pt idx="1350">
                  <c:v>23.701836377595637</c:v>
                </c:pt>
                <c:pt idx="1351">
                  <c:v>24.809398825146857</c:v>
                </c:pt>
                <c:pt idx="1352">
                  <c:v>28.796623636331123</c:v>
                </c:pt>
                <c:pt idx="1353">
                  <c:v>26.803011230738992</c:v>
                </c:pt>
                <c:pt idx="1354">
                  <c:v>25.695448783187793</c:v>
                </c:pt>
                <c:pt idx="1355">
                  <c:v>29.904186083882372</c:v>
                </c:pt>
                <c:pt idx="1356">
                  <c:v>24.809398825146857</c:v>
                </c:pt>
                <c:pt idx="1357">
                  <c:v>31.897798489474535</c:v>
                </c:pt>
                <c:pt idx="1358">
                  <c:v>31.897798489474535</c:v>
                </c:pt>
                <c:pt idx="1359">
                  <c:v>33.891410895066642</c:v>
                </c:pt>
                <c:pt idx="1360">
                  <c:v>27.689061188779981</c:v>
                </c:pt>
                <c:pt idx="1361">
                  <c:v>25.695448783187793</c:v>
                </c:pt>
                <c:pt idx="1362">
                  <c:v>30.790236041923276</c:v>
                </c:pt>
                <c:pt idx="1363">
                  <c:v>25.695448783187793</c:v>
                </c:pt>
                <c:pt idx="1364">
                  <c:v>29.904186083882372</c:v>
                </c:pt>
                <c:pt idx="1365">
                  <c:v>25.695448783187793</c:v>
                </c:pt>
                <c:pt idx="1366">
                  <c:v>29.904186083882372</c:v>
                </c:pt>
                <c:pt idx="1367">
                  <c:v>28.796623636331123</c:v>
                </c:pt>
                <c:pt idx="1368">
                  <c:v>27.689061188779981</c:v>
                </c:pt>
                <c:pt idx="1369">
                  <c:v>27.689061188779981</c:v>
                </c:pt>
                <c:pt idx="1370">
                  <c:v>28.796623636331123</c:v>
                </c:pt>
                <c:pt idx="1371">
                  <c:v>27.689061188779981</c:v>
                </c:pt>
                <c:pt idx="1372">
                  <c:v>31.897798489474535</c:v>
                </c:pt>
                <c:pt idx="1373">
                  <c:v>26.803011230738992</c:v>
                </c:pt>
                <c:pt idx="1374">
                  <c:v>29.904186083882372</c:v>
                </c:pt>
                <c:pt idx="1375">
                  <c:v>27.689061188779981</c:v>
                </c:pt>
                <c:pt idx="1376">
                  <c:v>29.904186083882372</c:v>
                </c:pt>
                <c:pt idx="1377">
                  <c:v>29.904186083882372</c:v>
                </c:pt>
                <c:pt idx="1378">
                  <c:v>27.689061188779981</c:v>
                </c:pt>
                <c:pt idx="1379">
                  <c:v>28.796623636331123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8684672"/>
        <c:axId val="119411840"/>
      </c:scatterChart>
      <c:valAx>
        <c:axId val="11868467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9411840"/>
        <c:crosses val="autoZero"/>
        <c:crossBetween val="midCat"/>
      </c:valAx>
      <c:valAx>
        <c:axId val="119411840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 smtClean="0"/>
                  <a:t>Apparent </a:t>
                </a:r>
                <a:r>
                  <a:rPr lang="en-US" sz="1400" dirty="0"/>
                  <a:t>viscosity 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868467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A30FSV!$P$1961:$P$3340</c:f>
              <c:numCache>
                <c:formatCode>General</c:formatCode>
                <c:ptCount val="1380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5.0571428571428507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5.1142857142857059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5.1571428571428486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5.2142857142857091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5.3571428571428497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5.5571428571428507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5.6142857142857059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5.6571428571428486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5.7142857142857091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5.8571428571428497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5.9142857142857084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6.0571428571428507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6.1142857142857068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6.1571428571428486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6.2142857142857091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6.3571428571428497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6.4142857142857084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6.5142857142857071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6.5571428571428507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6.6142857142857068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6.6571428571428486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6.7142857142857091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6.8571428571428497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6.9142857142857084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7.0142857142857071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7.0571428571428507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7.1142857142857068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7.1571428571428486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7.2142857142857091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7.3571428571428497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7.4142857142857084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7.5142857142857071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7.5571428571428507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7.6142857142857068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7.6571428571428486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7.7142857142857091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7.8571428571428497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7.9142857142857084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8.0285714285714072</c:v>
                </c:pt>
                <c:pt idx="563">
                  <c:v>8.0428571428571409</c:v>
                </c:pt>
                <c:pt idx="564">
                  <c:v>8.0571428571428676</c:v>
                </c:pt>
                <c:pt idx="565">
                  <c:v>8.0714285714285712</c:v>
                </c:pt>
                <c:pt idx="566">
                  <c:v>8.0857142857142961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8.128571428571405</c:v>
                </c:pt>
                <c:pt idx="570">
                  <c:v>8.1428571428571317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8.2285714285714011</c:v>
                </c:pt>
                <c:pt idx="577">
                  <c:v>8.2428571428571296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8.3285714285714114</c:v>
                </c:pt>
                <c:pt idx="584">
                  <c:v>8.3428571428571416</c:v>
                </c:pt>
                <c:pt idx="585">
                  <c:v>8.3571428571428719</c:v>
                </c:pt>
                <c:pt idx="586">
                  <c:v>8.3714285714285701</c:v>
                </c:pt>
                <c:pt idx="587">
                  <c:v>8.3857142857143039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8.4285714285714093</c:v>
                </c:pt>
                <c:pt idx="591">
                  <c:v>8.4428571428571413</c:v>
                </c:pt>
                <c:pt idx="592">
                  <c:v>8.457142857142868</c:v>
                </c:pt>
                <c:pt idx="593">
                  <c:v>8.4714285714285715</c:v>
                </c:pt>
                <c:pt idx="594">
                  <c:v>8.4857142857142982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8.5285714285714072</c:v>
                </c:pt>
                <c:pt idx="598">
                  <c:v>8.5428571428571409</c:v>
                </c:pt>
                <c:pt idx="599">
                  <c:v>8.5571428571428676</c:v>
                </c:pt>
                <c:pt idx="600">
                  <c:v>8.5714285714285712</c:v>
                </c:pt>
                <c:pt idx="601">
                  <c:v>8.5857142857142961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8.628571428571405</c:v>
                </c:pt>
                <c:pt idx="605">
                  <c:v>8.6428571428571317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8.7285714285714011</c:v>
                </c:pt>
                <c:pt idx="612">
                  <c:v>8.7428571428571296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8.8285714285714114</c:v>
                </c:pt>
                <c:pt idx="619">
                  <c:v>8.8428571428571416</c:v>
                </c:pt>
                <c:pt idx="620">
                  <c:v>8.8571428571428719</c:v>
                </c:pt>
                <c:pt idx="621">
                  <c:v>8.8714285714285701</c:v>
                </c:pt>
                <c:pt idx="622">
                  <c:v>8.8857142857143039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8.9285714285714093</c:v>
                </c:pt>
                <c:pt idx="626">
                  <c:v>8.9428571428571413</c:v>
                </c:pt>
                <c:pt idx="627">
                  <c:v>8.957142857142868</c:v>
                </c:pt>
                <c:pt idx="628">
                  <c:v>8.9714285714285715</c:v>
                </c:pt>
                <c:pt idx="629">
                  <c:v>8.9857142857142982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9.0285714285714072</c:v>
                </c:pt>
                <c:pt idx="633">
                  <c:v>9.0428571428571409</c:v>
                </c:pt>
                <c:pt idx="634">
                  <c:v>9.0571428571428676</c:v>
                </c:pt>
                <c:pt idx="635">
                  <c:v>9.0714285714285712</c:v>
                </c:pt>
                <c:pt idx="636">
                  <c:v>9.0857142857142961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9.128571428571405</c:v>
                </c:pt>
                <c:pt idx="640">
                  <c:v>9.1428571428571317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9.2285714285714011</c:v>
                </c:pt>
                <c:pt idx="647">
                  <c:v>9.2428571428571296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9.3285714285714114</c:v>
                </c:pt>
                <c:pt idx="654">
                  <c:v>9.3428571428571416</c:v>
                </c:pt>
                <c:pt idx="655">
                  <c:v>9.3571428571428719</c:v>
                </c:pt>
                <c:pt idx="656">
                  <c:v>9.3714285714285701</c:v>
                </c:pt>
                <c:pt idx="657">
                  <c:v>9.3857142857143039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9.4285714285714093</c:v>
                </c:pt>
                <c:pt idx="661">
                  <c:v>9.4428571428571413</c:v>
                </c:pt>
                <c:pt idx="662">
                  <c:v>9.457142857142868</c:v>
                </c:pt>
                <c:pt idx="663">
                  <c:v>9.4714285714285715</c:v>
                </c:pt>
                <c:pt idx="664">
                  <c:v>9.4857142857142982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9.5285714285714072</c:v>
                </c:pt>
                <c:pt idx="668">
                  <c:v>9.5428571428571409</c:v>
                </c:pt>
                <c:pt idx="669">
                  <c:v>9.5571428571428676</c:v>
                </c:pt>
                <c:pt idx="670">
                  <c:v>9.5714285714285712</c:v>
                </c:pt>
                <c:pt idx="671">
                  <c:v>9.5857142857142961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9.628571428571405</c:v>
                </c:pt>
                <c:pt idx="675">
                  <c:v>9.6428571428571317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9.7285714285714011</c:v>
                </c:pt>
                <c:pt idx="682">
                  <c:v>9.7428571428571296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9.8285714285714114</c:v>
                </c:pt>
                <c:pt idx="689">
                  <c:v>9.8428571428571416</c:v>
                </c:pt>
                <c:pt idx="690">
                  <c:v>9.8571428571428719</c:v>
                </c:pt>
                <c:pt idx="691">
                  <c:v>9.8714285714285701</c:v>
                </c:pt>
                <c:pt idx="692">
                  <c:v>9.8857142857143039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9.9285714285714093</c:v>
                </c:pt>
                <c:pt idx="696">
                  <c:v>9.9428571428571413</c:v>
                </c:pt>
                <c:pt idx="697">
                  <c:v>9.957142857142868</c:v>
                </c:pt>
                <c:pt idx="698">
                  <c:v>9.9714285714285715</c:v>
                </c:pt>
                <c:pt idx="699">
                  <c:v>9.9857142857142982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10.028571428571409</c:v>
                </c:pt>
                <c:pt idx="703">
                  <c:v>10.042857142857143</c:v>
                </c:pt>
                <c:pt idx="704">
                  <c:v>10.057142857142868</c:v>
                </c:pt>
                <c:pt idx="705">
                  <c:v>10.071428571428571</c:v>
                </c:pt>
                <c:pt idx="706">
                  <c:v>10.085714285714298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10.128571428571407</c:v>
                </c:pt>
                <c:pt idx="710">
                  <c:v>10.142857142857141</c:v>
                </c:pt>
                <c:pt idx="711">
                  <c:v>10.157142857142867</c:v>
                </c:pt>
                <c:pt idx="712">
                  <c:v>10.171428571428571</c:v>
                </c:pt>
                <c:pt idx="713">
                  <c:v>10.185714285714297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10.228571428571405</c:v>
                </c:pt>
                <c:pt idx="717">
                  <c:v>10.242857142857131</c:v>
                </c:pt>
                <c:pt idx="718">
                  <c:v>10.257142857142869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10.328571428571413</c:v>
                </c:pt>
                <c:pt idx="724">
                  <c:v>10.342857142857142</c:v>
                </c:pt>
                <c:pt idx="725">
                  <c:v>10.357142857142875</c:v>
                </c:pt>
                <c:pt idx="726">
                  <c:v>10.37142857142857</c:v>
                </c:pt>
                <c:pt idx="727">
                  <c:v>10.385714285714304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10.428571428571411</c:v>
                </c:pt>
                <c:pt idx="731">
                  <c:v>10.442857142857141</c:v>
                </c:pt>
                <c:pt idx="732">
                  <c:v>10.457142857142872</c:v>
                </c:pt>
                <c:pt idx="733">
                  <c:v>10.471428571428572</c:v>
                </c:pt>
                <c:pt idx="734">
                  <c:v>10.485714285714304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10.528571428571409</c:v>
                </c:pt>
                <c:pt idx="738">
                  <c:v>10.542857142857143</c:v>
                </c:pt>
                <c:pt idx="739">
                  <c:v>10.557142857142868</c:v>
                </c:pt>
                <c:pt idx="740">
                  <c:v>10.571428571428571</c:v>
                </c:pt>
                <c:pt idx="741">
                  <c:v>10.585714285714298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10.628571428571407</c:v>
                </c:pt>
                <c:pt idx="745">
                  <c:v>10.642857142857141</c:v>
                </c:pt>
                <c:pt idx="746">
                  <c:v>10.657142857142867</c:v>
                </c:pt>
                <c:pt idx="747">
                  <c:v>10.671428571428571</c:v>
                </c:pt>
                <c:pt idx="748">
                  <c:v>10.685714285714297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10.728571428571405</c:v>
                </c:pt>
                <c:pt idx="752">
                  <c:v>10.742857142857131</c:v>
                </c:pt>
                <c:pt idx="753">
                  <c:v>10.757142857142869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10.828571428571413</c:v>
                </c:pt>
                <c:pt idx="759">
                  <c:v>10.842857142857142</c:v>
                </c:pt>
                <c:pt idx="760">
                  <c:v>10.857142857142875</c:v>
                </c:pt>
                <c:pt idx="761">
                  <c:v>10.87142857142857</c:v>
                </c:pt>
                <c:pt idx="762">
                  <c:v>10.885714285714304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10.928571428571411</c:v>
                </c:pt>
                <c:pt idx="766">
                  <c:v>10.942857142857141</c:v>
                </c:pt>
                <c:pt idx="767">
                  <c:v>10.957142857142872</c:v>
                </c:pt>
                <c:pt idx="768">
                  <c:v>10.97142857142857</c:v>
                </c:pt>
                <c:pt idx="769">
                  <c:v>10.985714285714304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11.028571428571409</c:v>
                </c:pt>
                <c:pt idx="773">
                  <c:v>11.042857142857141</c:v>
                </c:pt>
                <c:pt idx="774">
                  <c:v>11.057142857142868</c:v>
                </c:pt>
                <c:pt idx="775">
                  <c:v>11.071428571428571</c:v>
                </c:pt>
                <c:pt idx="776">
                  <c:v>11.085714285714298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11.128571428571407</c:v>
                </c:pt>
                <c:pt idx="780">
                  <c:v>11.142857142857141</c:v>
                </c:pt>
                <c:pt idx="781">
                  <c:v>11.157142857142867</c:v>
                </c:pt>
                <c:pt idx="782">
                  <c:v>11.171428571428571</c:v>
                </c:pt>
                <c:pt idx="783">
                  <c:v>11.185714285714296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11.228571428571405</c:v>
                </c:pt>
                <c:pt idx="787">
                  <c:v>11.242857142857131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11.328571428571411</c:v>
                </c:pt>
                <c:pt idx="794">
                  <c:v>11.342857142857142</c:v>
                </c:pt>
                <c:pt idx="795">
                  <c:v>11.357142857142875</c:v>
                </c:pt>
                <c:pt idx="796">
                  <c:v>11.37142857142857</c:v>
                </c:pt>
                <c:pt idx="797">
                  <c:v>11.385714285714304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11.428571428571411</c:v>
                </c:pt>
                <c:pt idx="801">
                  <c:v>11.442857142857141</c:v>
                </c:pt>
                <c:pt idx="802">
                  <c:v>11.457142857142872</c:v>
                </c:pt>
                <c:pt idx="803">
                  <c:v>11.47142857142857</c:v>
                </c:pt>
                <c:pt idx="804">
                  <c:v>11.485714285714304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11.528571428571409</c:v>
                </c:pt>
                <c:pt idx="808">
                  <c:v>11.542857142857141</c:v>
                </c:pt>
                <c:pt idx="809">
                  <c:v>11.557142857142868</c:v>
                </c:pt>
                <c:pt idx="810">
                  <c:v>11.571428571428571</c:v>
                </c:pt>
                <c:pt idx="811">
                  <c:v>11.585714285714298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11.628571428571407</c:v>
                </c:pt>
                <c:pt idx="815">
                  <c:v>11.642857142857141</c:v>
                </c:pt>
                <c:pt idx="816">
                  <c:v>11.657142857142867</c:v>
                </c:pt>
                <c:pt idx="817">
                  <c:v>11.671428571428571</c:v>
                </c:pt>
                <c:pt idx="818">
                  <c:v>11.685714285714296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11.728571428571405</c:v>
                </c:pt>
                <c:pt idx="822">
                  <c:v>11.742857142857131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11.828571428571411</c:v>
                </c:pt>
                <c:pt idx="829">
                  <c:v>11.842857142857142</c:v>
                </c:pt>
                <c:pt idx="830">
                  <c:v>11.857142857142875</c:v>
                </c:pt>
                <c:pt idx="831">
                  <c:v>11.87142857142857</c:v>
                </c:pt>
                <c:pt idx="832">
                  <c:v>11.885714285714304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11.928571428571411</c:v>
                </c:pt>
                <c:pt idx="836">
                  <c:v>11.942857142857141</c:v>
                </c:pt>
                <c:pt idx="837">
                  <c:v>11.957142857142872</c:v>
                </c:pt>
                <c:pt idx="838">
                  <c:v>11.97142857142857</c:v>
                </c:pt>
                <c:pt idx="839">
                  <c:v>11.985714285714304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12.028571428571409</c:v>
                </c:pt>
                <c:pt idx="843">
                  <c:v>12.042857142857141</c:v>
                </c:pt>
                <c:pt idx="844">
                  <c:v>12.057142857142868</c:v>
                </c:pt>
                <c:pt idx="845">
                  <c:v>12.071428571428571</c:v>
                </c:pt>
                <c:pt idx="846">
                  <c:v>12.085714285714298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12.128571428571407</c:v>
                </c:pt>
                <c:pt idx="850">
                  <c:v>12.142857142857141</c:v>
                </c:pt>
                <c:pt idx="851">
                  <c:v>12.157142857142867</c:v>
                </c:pt>
                <c:pt idx="852">
                  <c:v>12.171428571428571</c:v>
                </c:pt>
                <c:pt idx="853">
                  <c:v>12.185714285714296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12.228571428571406</c:v>
                </c:pt>
                <c:pt idx="857">
                  <c:v>12.242857142857131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12.328571428571411</c:v>
                </c:pt>
                <c:pt idx="864">
                  <c:v>12.342857142857142</c:v>
                </c:pt>
                <c:pt idx="865">
                  <c:v>12.357142857142875</c:v>
                </c:pt>
                <c:pt idx="866">
                  <c:v>12.371428571428572</c:v>
                </c:pt>
                <c:pt idx="867">
                  <c:v>12.385714285714302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12.428571428571411</c:v>
                </c:pt>
                <c:pt idx="871">
                  <c:v>12.442857142857143</c:v>
                </c:pt>
                <c:pt idx="872">
                  <c:v>12.457142857142868</c:v>
                </c:pt>
                <c:pt idx="873">
                  <c:v>12.47142857142857</c:v>
                </c:pt>
                <c:pt idx="874">
                  <c:v>12.485714285714304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12.528571428571405</c:v>
                </c:pt>
                <c:pt idx="878">
                  <c:v>12.542857142857141</c:v>
                </c:pt>
                <c:pt idx="879">
                  <c:v>12.557142857142868</c:v>
                </c:pt>
                <c:pt idx="880">
                  <c:v>12.571428571428571</c:v>
                </c:pt>
                <c:pt idx="881">
                  <c:v>12.585714285714298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12.628571428571407</c:v>
                </c:pt>
                <c:pt idx="885">
                  <c:v>12.642857142857141</c:v>
                </c:pt>
                <c:pt idx="886">
                  <c:v>12.657142857142869</c:v>
                </c:pt>
                <c:pt idx="887">
                  <c:v>12.671428571428569</c:v>
                </c:pt>
                <c:pt idx="888">
                  <c:v>12.685714285714296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12.728571428571406</c:v>
                </c:pt>
                <c:pt idx="892">
                  <c:v>12.742857142857131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12.828571428571411</c:v>
                </c:pt>
                <c:pt idx="899">
                  <c:v>12.842857142857142</c:v>
                </c:pt>
                <c:pt idx="900">
                  <c:v>12.857142857142875</c:v>
                </c:pt>
                <c:pt idx="901">
                  <c:v>12.871428571428572</c:v>
                </c:pt>
                <c:pt idx="902">
                  <c:v>12.885714285714302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12.928571428571411</c:v>
                </c:pt>
                <c:pt idx="906">
                  <c:v>12.942857142857143</c:v>
                </c:pt>
                <c:pt idx="907">
                  <c:v>12.957142857142868</c:v>
                </c:pt>
                <c:pt idx="908">
                  <c:v>12.97142857142857</c:v>
                </c:pt>
                <c:pt idx="909">
                  <c:v>12.985714285714304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13.028571428571405</c:v>
                </c:pt>
                <c:pt idx="913">
                  <c:v>13.042857142857141</c:v>
                </c:pt>
                <c:pt idx="914">
                  <c:v>13.057142857142868</c:v>
                </c:pt>
                <c:pt idx="915">
                  <c:v>13.071428571428571</c:v>
                </c:pt>
                <c:pt idx="916">
                  <c:v>13.085714285714298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13.128571428571407</c:v>
                </c:pt>
                <c:pt idx="920">
                  <c:v>13.142857142857141</c:v>
                </c:pt>
                <c:pt idx="921">
                  <c:v>13.157142857142869</c:v>
                </c:pt>
                <c:pt idx="922">
                  <c:v>13.171428571428569</c:v>
                </c:pt>
                <c:pt idx="923">
                  <c:v>13.185714285714296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13.228571428571406</c:v>
                </c:pt>
                <c:pt idx="927">
                  <c:v>13.242857142857131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13.328571428571411</c:v>
                </c:pt>
                <c:pt idx="934">
                  <c:v>13.342857142857142</c:v>
                </c:pt>
                <c:pt idx="935">
                  <c:v>13.357142857142875</c:v>
                </c:pt>
                <c:pt idx="936">
                  <c:v>13.371428571428572</c:v>
                </c:pt>
                <c:pt idx="937">
                  <c:v>13.385714285714302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13.428571428571411</c:v>
                </c:pt>
                <c:pt idx="941">
                  <c:v>13.442857142857143</c:v>
                </c:pt>
                <c:pt idx="942">
                  <c:v>13.457142857142868</c:v>
                </c:pt>
                <c:pt idx="943">
                  <c:v>13.47142857142857</c:v>
                </c:pt>
                <c:pt idx="944">
                  <c:v>13.485714285714304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13.528571428571405</c:v>
                </c:pt>
                <c:pt idx="948">
                  <c:v>13.542857142857141</c:v>
                </c:pt>
                <c:pt idx="949">
                  <c:v>13.557142857142868</c:v>
                </c:pt>
                <c:pt idx="950">
                  <c:v>13.571428571428571</c:v>
                </c:pt>
                <c:pt idx="951">
                  <c:v>13.585714285714298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13.628571428571407</c:v>
                </c:pt>
                <c:pt idx="955">
                  <c:v>13.642857142857141</c:v>
                </c:pt>
                <c:pt idx="956">
                  <c:v>13.657142857142869</c:v>
                </c:pt>
                <c:pt idx="957">
                  <c:v>13.671428571428569</c:v>
                </c:pt>
                <c:pt idx="958">
                  <c:v>13.685714285714296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13.728571428571406</c:v>
                </c:pt>
                <c:pt idx="962">
                  <c:v>13.742857142857131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13.828571428571411</c:v>
                </c:pt>
                <c:pt idx="969">
                  <c:v>13.842857142857142</c:v>
                </c:pt>
                <c:pt idx="970">
                  <c:v>13.857142857142875</c:v>
                </c:pt>
                <c:pt idx="971">
                  <c:v>13.871428571428572</c:v>
                </c:pt>
                <c:pt idx="972">
                  <c:v>13.885714285714302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13.928571428571411</c:v>
                </c:pt>
                <c:pt idx="976">
                  <c:v>13.942857142857143</c:v>
                </c:pt>
                <c:pt idx="977">
                  <c:v>13.957142857142868</c:v>
                </c:pt>
                <c:pt idx="978">
                  <c:v>13.97142857142857</c:v>
                </c:pt>
                <c:pt idx="979">
                  <c:v>13.985714285714304</c:v>
                </c:pt>
                <c:pt idx="980">
                  <c:v>14</c:v>
                </c:pt>
                <c:pt idx="981">
                  <c:v>14.014285714285714</c:v>
                </c:pt>
                <c:pt idx="982">
                  <c:v>14.028571428571405</c:v>
                </c:pt>
                <c:pt idx="983">
                  <c:v>14.042857142857141</c:v>
                </c:pt>
                <c:pt idx="984">
                  <c:v>14.057142857142868</c:v>
                </c:pt>
                <c:pt idx="985">
                  <c:v>14.071428571428571</c:v>
                </c:pt>
                <c:pt idx="986">
                  <c:v>14.085714285714298</c:v>
                </c:pt>
                <c:pt idx="987">
                  <c:v>14.100000000000001</c:v>
                </c:pt>
                <c:pt idx="988">
                  <c:v>14.114285714285714</c:v>
                </c:pt>
                <c:pt idx="989">
                  <c:v>14.128571428571407</c:v>
                </c:pt>
                <c:pt idx="990">
                  <c:v>14.142857142857141</c:v>
                </c:pt>
                <c:pt idx="991">
                  <c:v>14.157142857142869</c:v>
                </c:pt>
                <c:pt idx="992">
                  <c:v>14.171428571428569</c:v>
                </c:pt>
                <c:pt idx="993">
                  <c:v>14.185714285714296</c:v>
                </c:pt>
                <c:pt idx="994">
                  <c:v>14.2</c:v>
                </c:pt>
                <c:pt idx="995">
                  <c:v>14.214285714285714</c:v>
                </c:pt>
                <c:pt idx="996">
                  <c:v>14.228571428571406</c:v>
                </c:pt>
                <c:pt idx="997">
                  <c:v>14.242857142857131</c:v>
                </c:pt>
                <c:pt idx="998">
                  <c:v>14.257142857142856</c:v>
                </c:pt>
                <c:pt idx="999">
                  <c:v>14.271428571428569</c:v>
                </c:pt>
                <c:pt idx="1000">
                  <c:v>14.285714285714286</c:v>
                </c:pt>
                <c:pt idx="1001">
                  <c:v>14.3</c:v>
                </c:pt>
                <c:pt idx="1002">
                  <c:v>14.31428571428572</c:v>
                </c:pt>
                <c:pt idx="1003">
                  <c:v>14.328571428571411</c:v>
                </c:pt>
                <c:pt idx="1004">
                  <c:v>14.342857142857142</c:v>
                </c:pt>
                <c:pt idx="1005">
                  <c:v>14.357142857142875</c:v>
                </c:pt>
                <c:pt idx="1006">
                  <c:v>14.371428571428572</c:v>
                </c:pt>
                <c:pt idx="1007">
                  <c:v>14.385714285714302</c:v>
                </c:pt>
                <c:pt idx="1008">
                  <c:v>14.400000000000002</c:v>
                </c:pt>
                <c:pt idx="1009">
                  <c:v>14.414285714285716</c:v>
                </c:pt>
                <c:pt idx="1010">
                  <c:v>14.428571428571411</c:v>
                </c:pt>
                <c:pt idx="1011">
                  <c:v>14.442857142857143</c:v>
                </c:pt>
                <c:pt idx="1012">
                  <c:v>14.457142857142868</c:v>
                </c:pt>
                <c:pt idx="1013">
                  <c:v>14.47142857142857</c:v>
                </c:pt>
                <c:pt idx="1014">
                  <c:v>14.485714285714304</c:v>
                </c:pt>
                <c:pt idx="1015">
                  <c:v>14.5</c:v>
                </c:pt>
                <c:pt idx="1016">
                  <c:v>14.514285714285714</c:v>
                </c:pt>
                <c:pt idx="1017">
                  <c:v>14.528571428571405</c:v>
                </c:pt>
                <c:pt idx="1018">
                  <c:v>14.542857142857141</c:v>
                </c:pt>
                <c:pt idx="1019">
                  <c:v>14.557142857142868</c:v>
                </c:pt>
                <c:pt idx="1020">
                  <c:v>14.571428571428571</c:v>
                </c:pt>
                <c:pt idx="1021">
                  <c:v>14.585714285714298</c:v>
                </c:pt>
                <c:pt idx="1022">
                  <c:v>14.600000000000001</c:v>
                </c:pt>
                <c:pt idx="1023">
                  <c:v>14.614285714285714</c:v>
                </c:pt>
                <c:pt idx="1024">
                  <c:v>14.628571428571407</c:v>
                </c:pt>
                <c:pt idx="1025">
                  <c:v>14.642857142857141</c:v>
                </c:pt>
                <c:pt idx="1026">
                  <c:v>14.657142857142869</c:v>
                </c:pt>
                <c:pt idx="1027">
                  <c:v>14.671428571428569</c:v>
                </c:pt>
                <c:pt idx="1028">
                  <c:v>14.685714285714296</c:v>
                </c:pt>
                <c:pt idx="1029">
                  <c:v>14.7</c:v>
                </c:pt>
                <c:pt idx="1030">
                  <c:v>14.714285714285714</c:v>
                </c:pt>
                <c:pt idx="1031">
                  <c:v>14.728571428571406</c:v>
                </c:pt>
                <c:pt idx="1032">
                  <c:v>14.742857142857131</c:v>
                </c:pt>
                <c:pt idx="1033">
                  <c:v>14.757142857142856</c:v>
                </c:pt>
                <c:pt idx="1034">
                  <c:v>14.771428571428569</c:v>
                </c:pt>
                <c:pt idx="1035">
                  <c:v>14.785714285714286</c:v>
                </c:pt>
                <c:pt idx="1036">
                  <c:v>14.8</c:v>
                </c:pt>
                <c:pt idx="1037">
                  <c:v>14.81428571428572</c:v>
                </c:pt>
                <c:pt idx="1038">
                  <c:v>14.828571428571411</c:v>
                </c:pt>
                <c:pt idx="1039">
                  <c:v>14.842857142857142</c:v>
                </c:pt>
                <c:pt idx="1040">
                  <c:v>14.857142857142875</c:v>
                </c:pt>
                <c:pt idx="1041">
                  <c:v>14.871428571428572</c:v>
                </c:pt>
                <c:pt idx="1042">
                  <c:v>14.885714285714302</c:v>
                </c:pt>
                <c:pt idx="1043">
                  <c:v>14.900000000000002</c:v>
                </c:pt>
                <c:pt idx="1044">
                  <c:v>14.914285714285716</c:v>
                </c:pt>
                <c:pt idx="1045">
                  <c:v>14.928571428571411</c:v>
                </c:pt>
                <c:pt idx="1046">
                  <c:v>14.942857142857143</c:v>
                </c:pt>
                <c:pt idx="1047">
                  <c:v>14.957142857142868</c:v>
                </c:pt>
                <c:pt idx="1048">
                  <c:v>14.97142857142857</c:v>
                </c:pt>
                <c:pt idx="1049">
                  <c:v>14.985714285714304</c:v>
                </c:pt>
                <c:pt idx="1050">
                  <c:v>15</c:v>
                </c:pt>
                <c:pt idx="1051">
                  <c:v>15.014285714285714</c:v>
                </c:pt>
                <c:pt idx="1052">
                  <c:v>15.028571428571405</c:v>
                </c:pt>
                <c:pt idx="1053">
                  <c:v>15.042857142857141</c:v>
                </c:pt>
                <c:pt idx="1054">
                  <c:v>15.057142857142868</c:v>
                </c:pt>
                <c:pt idx="1055">
                  <c:v>15.071428571428571</c:v>
                </c:pt>
                <c:pt idx="1056">
                  <c:v>15.085714285714298</c:v>
                </c:pt>
                <c:pt idx="1057">
                  <c:v>15.100000000000001</c:v>
                </c:pt>
                <c:pt idx="1058">
                  <c:v>15.114285714285714</c:v>
                </c:pt>
                <c:pt idx="1059">
                  <c:v>15.128571428571407</c:v>
                </c:pt>
                <c:pt idx="1060">
                  <c:v>15.142857142857141</c:v>
                </c:pt>
                <c:pt idx="1061">
                  <c:v>15.157142857142869</c:v>
                </c:pt>
                <c:pt idx="1062">
                  <c:v>15.171428571428569</c:v>
                </c:pt>
                <c:pt idx="1063">
                  <c:v>15.185714285714296</c:v>
                </c:pt>
                <c:pt idx="1064">
                  <c:v>15.2</c:v>
                </c:pt>
                <c:pt idx="1065">
                  <c:v>15.214285714285714</c:v>
                </c:pt>
                <c:pt idx="1066">
                  <c:v>15.228571428571406</c:v>
                </c:pt>
                <c:pt idx="1067">
                  <c:v>15.242857142857131</c:v>
                </c:pt>
                <c:pt idx="1068">
                  <c:v>15.257142857142856</c:v>
                </c:pt>
                <c:pt idx="1069">
                  <c:v>15.271428571428569</c:v>
                </c:pt>
                <c:pt idx="1070">
                  <c:v>15.285714285714286</c:v>
                </c:pt>
                <c:pt idx="1071">
                  <c:v>15.3</c:v>
                </c:pt>
                <c:pt idx="1072">
                  <c:v>15.31428571428572</c:v>
                </c:pt>
                <c:pt idx="1073">
                  <c:v>15.328571428571411</c:v>
                </c:pt>
                <c:pt idx="1074">
                  <c:v>15.342857142857142</c:v>
                </c:pt>
                <c:pt idx="1075">
                  <c:v>15.357142857142875</c:v>
                </c:pt>
                <c:pt idx="1076">
                  <c:v>15.371428571428572</c:v>
                </c:pt>
                <c:pt idx="1077">
                  <c:v>15.385714285714302</c:v>
                </c:pt>
                <c:pt idx="1078">
                  <c:v>15.400000000000002</c:v>
                </c:pt>
                <c:pt idx="1079">
                  <c:v>15.414285714285716</c:v>
                </c:pt>
                <c:pt idx="1080">
                  <c:v>15.428571428571411</c:v>
                </c:pt>
                <c:pt idx="1081">
                  <c:v>15.442857142857143</c:v>
                </c:pt>
                <c:pt idx="1082">
                  <c:v>15.457142857142868</c:v>
                </c:pt>
                <c:pt idx="1083">
                  <c:v>15.47142857142857</c:v>
                </c:pt>
                <c:pt idx="1084">
                  <c:v>15.485714285714304</c:v>
                </c:pt>
                <c:pt idx="1085">
                  <c:v>15.5</c:v>
                </c:pt>
                <c:pt idx="1086">
                  <c:v>15.514285714285714</c:v>
                </c:pt>
                <c:pt idx="1087">
                  <c:v>15.528571428571405</c:v>
                </c:pt>
                <c:pt idx="1088">
                  <c:v>15.542857142857141</c:v>
                </c:pt>
                <c:pt idx="1089">
                  <c:v>15.557142857142868</c:v>
                </c:pt>
                <c:pt idx="1090">
                  <c:v>15.571428571428571</c:v>
                </c:pt>
                <c:pt idx="1091">
                  <c:v>15.585714285714298</c:v>
                </c:pt>
                <c:pt idx="1092">
                  <c:v>15.600000000000001</c:v>
                </c:pt>
                <c:pt idx="1093">
                  <c:v>15.614285714285714</c:v>
                </c:pt>
                <c:pt idx="1094">
                  <c:v>15.628571428571407</c:v>
                </c:pt>
                <c:pt idx="1095">
                  <c:v>15.642857142857141</c:v>
                </c:pt>
                <c:pt idx="1096">
                  <c:v>15.657142857142869</c:v>
                </c:pt>
                <c:pt idx="1097">
                  <c:v>15.671428571428569</c:v>
                </c:pt>
                <c:pt idx="1098">
                  <c:v>15.685714285714296</c:v>
                </c:pt>
                <c:pt idx="1099">
                  <c:v>15.7</c:v>
                </c:pt>
                <c:pt idx="1100">
                  <c:v>15.714285714285714</c:v>
                </c:pt>
                <c:pt idx="1101">
                  <c:v>15.728571428571406</c:v>
                </c:pt>
                <c:pt idx="1102">
                  <c:v>15.742857142857131</c:v>
                </c:pt>
                <c:pt idx="1103">
                  <c:v>15.757142857142856</c:v>
                </c:pt>
                <c:pt idx="1104">
                  <c:v>15.771428571428569</c:v>
                </c:pt>
                <c:pt idx="1105">
                  <c:v>15.785714285714286</c:v>
                </c:pt>
                <c:pt idx="1106">
                  <c:v>15.8</c:v>
                </c:pt>
                <c:pt idx="1107">
                  <c:v>15.81428571428572</c:v>
                </c:pt>
                <c:pt idx="1108">
                  <c:v>15.828571428571411</c:v>
                </c:pt>
                <c:pt idx="1109">
                  <c:v>15.842857142857142</c:v>
                </c:pt>
                <c:pt idx="1110">
                  <c:v>15.857142857142875</c:v>
                </c:pt>
                <c:pt idx="1111">
                  <c:v>15.871428571428572</c:v>
                </c:pt>
                <c:pt idx="1112">
                  <c:v>15.885714285714302</c:v>
                </c:pt>
                <c:pt idx="1113">
                  <c:v>15.900000000000002</c:v>
                </c:pt>
                <c:pt idx="1114">
                  <c:v>15.914285714285716</c:v>
                </c:pt>
                <c:pt idx="1115">
                  <c:v>15.928571428571411</c:v>
                </c:pt>
                <c:pt idx="1116">
                  <c:v>15.942857142857143</c:v>
                </c:pt>
                <c:pt idx="1117">
                  <c:v>15.957142857142868</c:v>
                </c:pt>
                <c:pt idx="1118">
                  <c:v>15.97142857142857</c:v>
                </c:pt>
                <c:pt idx="1119">
                  <c:v>15.985714285714304</c:v>
                </c:pt>
                <c:pt idx="1120">
                  <c:v>16</c:v>
                </c:pt>
                <c:pt idx="1121">
                  <c:v>16.014285714285744</c:v>
                </c:pt>
                <c:pt idx="1122">
                  <c:v>16.028571428571428</c:v>
                </c:pt>
                <c:pt idx="1123">
                  <c:v>16.042857142857141</c:v>
                </c:pt>
                <c:pt idx="1124">
                  <c:v>16.057142857142836</c:v>
                </c:pt>
                <c:pt idx="1125">
                  <c:v>16.071428571428573</c:v>
                </c:pt>
                <c:pt idx="1126">
                  <c:v>16.085714285714243</c:v>
                </c:pt>
                <c:pt idx="1127">
                  <c:v>16.099999999999987</c:v>
                </c:pt>
                <c:pt idx="1128">
                  <c:v>16.114285714285753</c:v>
                </c:pt>
                <c:pt idx="1129">
                  <c:v>16.12857142857143</c:v>
                </c:pt>
                <c:pt idx="1130">
                  <c:v>16.142857142857164</c:v>
                </c:pt>
                <c:pt idx="1131">
                  <c:v>16.157142857142837</c:v>
                </c:pt>
                <c:pt idx="1132">
                  <c:v>16.171428571428571</c:v>
                </c:pt>
                <c:pt idx="1133">
                  <c:v>16.185714285714262</c:v>
                </c:pt>
                <c:pt idx="1134">
                  <c:v>16.2</c:v>
                </c:pt>
                <c:pt idx="1135">
                  <c:v>16.214285714285744</c:v>
                </c:pt>
                <c:pt idx="1136">
                  <c:v>16.228571428571428</c:v>
                </c:pt>
                <c:pt idx="1137">
                  <c:v>16.24285714285714</c:v>
                </c:pt>
                <c:pt idx="1138">
                  <c:v>16.257142857142831</c:v>
                </c:pt>
                <c:pt idx="1139">
                  <c:v>16.271428571428572</c:v>
                </c:pt>
                <c:pt idx="1140">
                  <c:v>16.285714285714242</c:v>
                </c:pt>
                <c:pt idx="1141">
                  <c:v>16.3</c:v>
                </c:pt>
                <c:pt idx="1142">
                  <c:v>16.314285714285749</c:v>
                </c:pt>
                <c:pt idx="1143">
                  <c:v>16.328571428571433</c:v>
                </c:pt>
                <c:pt idx="1144">
                  <c:v>16.342857142857145</c:v>
                </c:pt>
                <c:pt idx="1145">
                  <c:v>16.357142857142836</c:v>
                </c:pt>
                <c:pt idx="1146">
                  <c:v>16.371428571428574</c:v>
                </c:pt>
                <c:pt idx="1147">
                  <c:v>16.385714285714247</c:v>
                </c:pt>
                <c:pt idx="1148">
                  <c:v>16.399999999999999</c:v>
                </c:pt>
                <c:pt idx="1149">
                  <c:v>16.414285714285743</c:v>
                </c:pt>
                <c:pt idx="1150">
                  <c:v>16.428571428571427</c:v>
                </c:pt>
                <c:pt idx="1151">
                  <c:v>16.442857142857143</c:v>
                </c:pt>
                <c:pt idx="1152">
                  <c:v>16.457142857142824</c:v>
                </c:pt>
                <c:pt idx="1153">
                  <c:v>16.471428571428572</c:v>
                </c:pt>
                <c:pt idx="1154">
                  <c:v>16.485714285714238</c:v>
                </c:pt>
                <c:pt idx="1155">
                  <c:v>16.5</c:v>
                </c:pt>
                <c:pt idx="1156">
                  <c:v>16.514285714285744</c:v>
                </c:pt>
                <c:pt idx="1157">
                  <c:v>16.528571428571428</c:v>
                </c:pt>
                <c:pt idx="1158">
                  <c:v>16.542857142857141</c:v>
                </c:pt>
                <c:pt idx="1159">
                  <c:v>16.557142857142836</c:v>
                </c:pt>
                <c:pt idx="1160">
                  <c:v>16.571428571428573</c:v>
                </c:pt>
                <c:pt idx="1161">
                  <c:v>16.585714285714243</c:v>
                </c:pt>
                <c:pt idx="1162">
                  <c:v>16.599999999999987</c:v>
                </c:pt>
                <c:pt idx="1163">
                  <c:v>16.614285714285753</c:v>
                </c:pt>
                <c:pt idx="1164">
                  <c:v>16.62857142857143</c:v>
                </c:pt>
                <c:pt idx="1165">
                  <c:v>16.642857142857164</c:v>
                </c:pt>
                <c:pt idx="1166">
                  <c:v>16.657142857142837</c:v>
                </c:pt>
                <c:pt idx="1167">
                  <c:v>16.671428571428571</c:v>
                </c:pt>
                <c:pt idx="1168">
                  <c:v>16.685714285714262</c:v>
                </c:pt>
                <c:pt idx="1169">
                  <c:v>16.7</c:v>
                </c:pt>
                <c:pt idx="1170">
                  <c:v>16.714285714285744</c:v>
                </c:pt>
                <c:pt idx="1171">
                  <c:v>16.728571428571428</c:v>
                </c:pt>
                <c:pt idx="1172">
                  <c:v>16.74285714285714</c:v>
                </c:pt>
                <c:pt idx="1173">
                  <c:v>16.757142857142831</c:v>
                </c:pt>
                <c:pt idx="1174">
                  <c:v>16.771428571428572</c:v>
                </c:pt>
                <c:pt idx="1175">
                  <c:v>16.785714285714242</c:v>
                </c:pt>
                <c:pt idx="1176">
                  <c:v>16.8</c:v>
                </c:pt>
                <c:pt idx="1177">
                  <c:v>16.814285714285749</c:v>
                </c:pt>
                <c:pt idx="1178">
                  <c:v>16.828571428571433</c:v>
                </c:pt>
                <c:pt idx="1179">
                  <c:v>16.842857142857145</c:v>
                </c:pt>
                <c:pt idx="1180">
                  <c:v>16.857142857142836</c:v>
                </c:pt>
                <c:pt idx="1181">
                  <c:v>16.871428571428574</c:v>
                </c:pt>
                <c:pt idx="1182">
                  <c:v>16.885714285714247</c:v>
                </c:pt>
                <c:pt idx="1183">
                  <c:v>16.899999999999999</c:v>
                </c:pt>
                <c:pt idx="1184">
                  <c:v>16.914285714285743</c:v>
                </c:pt>
                <c:pt idx="1185">
                  <c:v>16.928571428571427</c:v>
                </c:pt>
                <c:pt idx="1186">
                  <c:v>16.942857142857143</c:v>
                </c:pt>
                <c:pt idx="1187">
                  <c:v>16.957142857142824</c:v>
                </c:pt>
                <c:pt idx="1188">
                  <c:v>16.971428571428572</c:v>
                </c:pt>
                <c:pt idx="1189">
                  <c:v>16.985714285714238</c:v>
                </c:pt>
                <c:pt idx="1190">
                  <c:v>17</c:v>
                </c:pt>
                <c:pt idx="1191">
                  <c:v>17.014285714285744</c:v>
                </c:pt>
                <c:pt idx="1192">
                  <c:v>17.028571428571428</c:v>
                </c:pt>
                <c:pt idx="1193">
                  <c:v>17.042857142857141</c:v>
                </c:pt>
                <c:pt idx="1194">
                  <c:v>17.057142857142836</c:v>
                </c:pt>
                <c:pt idx="1195">
                  <c:v>17.071428571428573</c:v>
                </c:pt>
                <c:pt idx="1196">
                  <c:v>17.085714285714243</c:v>
                </c:pt>
                <c:pt idx="1197">
                  <c:v>17.099999999999987</c:v>
                </c:pt>
                <c:pt idx="1198">
                  <c:v>17.114285714285753</c:v>
                </c:pt>
                <c:pt idx="1199">
                  <c:v>17.12857142857143</c:v>
                </c:pt>
                <c:pt idx="1200">
                  <c:v>17.142857142857164</c:v>
                </c:pt>
                <c:pt idx="1201">
                  <c:v>17.157142857142837</c:v>
                </c:pt>
                <c:pt idx="1202">
                  <c:v>17.171428571428571</c:v>
                </c:pt>
                <c:pt idx="1203">
                  <c:v>17.185714285714262</c:v>
                </c:pt>
                <c:pt idx="1204">
                  <c:v>17.2</c:v>
                </c:pt>
                <c:pt idx="1205">
                  <c:v>17.214285714285744</c:v>
                </c:pt>
                <c:pt idx="1206">
                  <c:v>17.228571428571428</c:v>
                </c:pt>
                <c:pt idx="1207">
                  <c:v>17.24285714285714</c:v>
                </c:pt>
                <c:pt idx="1208">
                  <c:v>17.257142857142831</c:v>
                </c:pt>
                <c:pt idx="1209">
                  <c:v>17.271428571428572</c:v>
                </c:pt>
                <c:pt idx="1210">
                  <c:v>17.285714285714242</c:v>
                </c:pt>
                <c:pt idx="1211">
                  <c:v>17.3</c:v>
                </c:pt>
                <c:pt idx="1212">
                  <c:v>17.314285714285749</c:v>
                </c:pt>
                <c:pt idx="1213">
                  <c:v>17.328571428571433</c:v>
                </c:pt>
                <c:pt idx="1214">
                  <c:v>17.342857142857145</c:v>
                </c:pt>
                <c:pt idx="1215">
                  <c:v>17.357142857142836</c:v>
                </c:pt>
                <c:pt idx="1216">
                  <c:v>17.371428571428574</c:v>
                </c:pt>
                <c:pt idx="1217">
                  <c:v>17.385714285714247</c:v>
                </c:pt>
                <c:pt idx="1218">
                  <c:v>17.399999999999999</c:v>
                </c:pt>
                <c:pt idx="1219">
                  <c:v>17.414285714285743</c:v>
                </c:pt>
                <c:pt idx="1220">
                  <c:v>17.428571428571427</c:v>
                </c:pt>
                <c:pt idx="1221">
                  <c:v>17.442857142857143</c:v>
                </c:pt>
                <c:pt idx="1222">
                  <c:v>17.457142857142824</c:v>
                </c:pt>
                <c:pt idx="1223">
                  <c:v>17.471428571428572</c:v>
                </c:pt>
                <c:pt idx="1224">
                  <c:v>17.485714285714238</c:v>
                </c:pt>
                <c:pt idx="1225">
                  <c:v>17.5</c:v>
                </c:pt>
                <c:pt idx="1226">
                  <c:v>17.514285714285744</c:v>
                </c:pt>
                <c:pt idx="1227">
                  <c:v>17.528571428571428</c:v>
                </c:pt>
                <c:pt idx="1228">
                  <c:v>17.542857142857141</c:v>
                </c:pt>
                <c:pt idx="1229">
                  <c:v>17.557142857142836</c:v>
                </c:pt>
                <c:pt idx="1230">
                  <c:v>17.571428571428573</c:v>
                </c:pt>
                <c:pt idx="1231">
                  <c:v>17.585714285714243</c:v>
                </c:pt>
                <c:pt idx="1232">
                  <c:v>17.599999999999987</c:v>
                </c:pt>
                <c:pt idx="1233">
                  <c:v>17.614285714285753</c:v>
                </c:pt>
                <c:pt idx="1234">
                  <c:v>17.62857142857143</c:v>
                </c:pt>
                <c:pt idx="1235">
                  <c:v>17.642857142857164</c:v>
                </c:pt>
                <c:pt idx="1236">
                  <c:v>17.657142857142837</c:v>
                </c:pt>
                <c:pt idx="1237">
                  <c:v>17.671428571428571</c:v>
                </c:pt>
                <c:pt idx="1238">
                  <c:v>17.685714285714262</c:v>
                </c:pt>
                <c:pt idx="1239">
                  <c:v>17.7</c:v>
                </c:pt>
                <c:pt idx="1240">
                  <c:v>17.714285714285744</c:v>
                </c:pt>
                <c:pt idx="1241">
                  <c:v>17.728571428571428</c:v>
                </c:pt>
                <c:pt idx="1242">
                  <c:v>17.74285714285714</c:v>
                </c:pt>
                <c:pt idx="1243">
                  <c:v>17.757142857142831</c:v>
                </c:pt>
                <c:pt idx="1244">
                  <c:v>17.771428571428572</c:v>
                </c:pt>
                <c:pt idx="1245">
                  <c:v>17.785714285714242</c:v>
                </c:pt>
                <c:pt idx="1246">
                  <c:v>17.8</c:v>
                </c:pt>
                <c:pt idx="1247">
                  <c:v>17.814285714285749</c:v>
                </c:pt>
                <c:pt idx="1248">
                  <c:v>17.828571428571433</c:v>
                </c:pt>
                <c:pt idx="1249">
                  <c:v>17.842857142857145</c:v>
                </c:pt>
                <c:pt idx="1250">
                  <c:v>17.857142857142836</c:v>
                </c:pt>
                <c:pt idx="1251">
                  <c:v>17.871428571428574</c:v>
                </c:pt>
                <c:pt idx="1252">
                  <c:v>17.885714285714247</c:v>
                </c:pt>
                <c:pt idx="1253">
                  <c:v>17.899999999999999</c:v>
                </c:pt>
                <c:pt idx="1254">
                  <c:v>17.914285714285743</c:v>
                </c:pt>
                <c:pt idx="1255">
                  <c:v>17.928571428571427</c:v>
                </c:pt>
                <c:pt idx="1256">
                  <c:v>17.942857142857143</c:v>
                </c:pt>
                <c:pt idx="1257">
                  <c:v>17.957142857142824</c:v>
                </c:pt>
                <c:pt idx="1258">
                  <c:v>17.971428571428572</c:v>
                </c:pt>
                <c:pt idx="1259">
                  <c:v>17.985714285714238</c:v>
                </c:pt>
                <c:pt idx="1260">
                  <c:v>18</c:v>
                </c:pt>
                <c:pt idx="1261">
                  <c:v>18.014285714285744</c:v>
                </c:pt>
                <c:pt idx="1262">
                  <c:v>18.028571428571428</c:v>
                </c:pt>
                <c:pt idx="1263">
                  <c:v>18.042857142857141</c:v>
                </c:pt>
                <c:pt idx="1264">
                  <c:v>18.057142857142836</c:v>
                </c:pt>
                <c:pt idx="1265">
                  <c:v>18.071428571428573</c:v>
                </c:pt>
                <c:pt idx="1266">
                  <c:v>18.085714285714243</c:v>
                </c:pt>
                <c:pt idx="1267">
                  <c:v>18.099999999999987</c:v>
                </c:pt>
                <c:pt idx="1268">
                  <c:v>18.114285714285753</c:v>
                </c:pt>
                <c:pt idx="1269">
                  <c:v>18.12857142857143</c:v>
                </c:pt>
                <c:pt idx="1270">
                  <c:v>18.142857142857164</c:v>
                </c:pt>
                <c:pt idx="1271">
                  <c:v>18.157142857142837</c:v>
                </c:pt>
                <c:pt idx="1272">
                  <c:v>18.171428571428571</c:v>
                </c:pt>
                <c:pt idx="1273">
                  <c:v>18.185714285714262</c:v>
                </c:pt>
                <c:pt idx="1274">
                  <c:v>18.2</c:v>
                </c:pt>
                <c:pt idx="1275">
                  <c:v>18.214285714285744</c:v>
                </c:pt>
                <c:pt idx="1276">
                  <c:v>18.228571428571428</c:v>
                </c:pt>
                <c:pt idx="1277">
                  <c:v>18.24285714285714</c:v>
                </c:pt>
                <c:pt idx="1278">
                  <c:v>18.257142857142831</c:v>
                </c:pt>
                <c:pt idx="1279">
                  <c:v>18.271428571428572</c:v>
                </c:pt>
                <c:pt idx="1280">
                  <c:v>18.285714285714242</c:v>
                </c:pt>
                <c:pt idx="1281">
                  <c:v>18.3</c:v>
                </c:pt>
                <c:pt idx="1282">
                  <c:v>18.314285714285749</c:v>
                </c:pt>
                <c:pt idx="1283">
                  <c:v>18.328571428571433</c:v>
                </c:pt>
                <c:pt idx="1284">
                  <c:v>18.342857142857145</c:v>
                </c:pt>
                <c:pt idx="1285">
                  <c:v>18.357142857142836</c:v>
                </c:pt>
                <c:pt idx="1286">
                  <c:v>18.371428571428574</c:v>
                </c:pt>
                <c:pt idx="1287">
                  <c:v>18.385714285714247</c:v>
                </c:pt>
                <c:pt idx="1288">
                  <c:v>18.399999999999999</c:v>
                </c:pt>
                <c:pt idx="1289">
                  <c:v>18.414285714285743</c:v>
                </c:pt>
                <c:pt idx="1290">
                  <c:v>18.428571428571427</c:v>
                </c:pt>
                <c:pt idx="1291">
                  <c:v>18.442857142857143</c:v>
                </c:pt>
                <c:pt idx="1292">
                  <c:v>18.457142857142824</c:v>
                </c:pt>
                <c:pt idx="1293">
                  <c:v>18.471428571428572</c:v>
                </c:pt>
                <c:pt idx="1294">
                  <c:v>18.485714285714238</c:v>
                </c:pt>
                <c:pt idx="1295">
                  <c:v>18.5</c:v>
                </c:pt>
                <c:pt idx="1296">
                  <c:v>18.514285714285744</c:v>
                </c:pt>
                <c:pt idx="1297">
                  <c:v>18.528571428571428</c:v>
                </c:pt>
                <c:pt idx="1298">
                  <c:v>18.542857142857141</c:v>
                </c:pt>
                <c:pt idx="1299">
                  <c:v>18.557142857142836</c:v>
                </c:pt>
                <c:pt idx="1300">
                  <c:v>18.571428571428573</c:v>
                </c:pt>
                <c:pt idx="1301">
                  <c:v>18.585714285714243</c:v>
                </c:pt>
                <c:pt idx="1302">
                  <c:v>18.599999999999987</c:v>
                </c:pt>
                <c:pt idx="1303">
                  <c:v>18.614285714285753</c:v>
                </c:pt>
                <c:pt idx="1304">
                  <c:v>18.62857142857143</c:v>
                </c:pt>
                <c:pt idx="1305">
                  <c:v>18.642857142857164</c:v>
                </c:pt>
                <c:pt idx="1306">
                  <c:v>18.657142857142837</c:v>
                </c:pt>
                <c:pt idx="1307">
                  <c:v>18.671428571428571</c:v>
                </c:pt>
                <c:pt idx="1308">
                  <c:v>18.685714285714262</c:v>
                </c:pt>
                <c:pt idx="1309">
                  <c:v>18.7</c:v>
                </c:pt>
                <c:pt idx="1310">
                  <c:v>18.714285714285744</c:v>
                </c:pt>
                <c:pt idx="1311">
                  <c:v>18.728571428571428</c:v>
                </c:pt>
                <c:pt idx="1312">
                  <c:v>18.74285714285714</c:v>
                </c:pt>
                <c:pt idx="1313">
                  <c:v>18.757142857142831</c:v>
                </c:pt>
                <c:pt idx="1314">
                  <c:v>18.771428571428572</c:v>
                </c:pt>
                <c:pt idx="1315">
                  <c:v>18.785714285714242</c:v>
                </c:pt>
                <c:pt idx="1316">
                  <c:v>18.8</c:v>
                </c:pt>
                <c:pt idx="1317">
                  <c:v>18.814285714285749</c:v>
                </c:pt>
                <c:pt idx="1318">
                  <c:v>18.828571428571433</c:v>
                </c:pt>
                <c:pt idx="1319">
                  <c:v>18.842857142857145</c:v>
                </c:pt>
                <c:pt idx="1320">
                  <c:v>18.857142857142836</c:v>
                </c:pt>
                <c:pt idx="1321">
                  <c:v>18.871428571428574</c:v>
                </c:pt>
                <c:pt idx="1322">
                  <c:v>18.885714285714247</c:v>
                </c:pt>
                <c:pt idx="1323">
                  <c:v>18.899999999999999</c:v>
                </c:pt>
                <c:pt idx="1324">
                  <c:v>18.914285714285743</c:v>
                </c:pt>
                <c:pt idx="1325">
                  <c:v>18.928571428571427</c:v>
                </c:pt>
                <c:pt idx="1326">
                  <c:v>18.942857142857143</c:v>
                </c:pt>
                <c:pt idx="1327">
                  <c:v>18.957142857142824</c:v>
                </c:pt>
                <c:pt idx="1328">
                  <c:v>18.971428571428572</c:v>
                </c:pt>
                <c:pt idx="1329">
                  <c:v>18.985714285714238</c:v>
                </c:pt>
                <c:pt idx="1330">
                  <c:v>19</c:v>
                </c:pt>
                <c:pt idx="1331">
                  <c:v>19.014285714285744</c:v>
                </c:pt>
                <c:pt idx="1332">
                  <c:v>19.028571428571428</c:v>
                </c:pt>
                <c:pt idx="1333">
                  <c:v>19.042857142857141</c:v>
                </c:pt>
                <c:pt idx="1334">
                  <c:v>19.057142857142836</c:v>
                </c:pt>
                <c:pt idx="1335">
                  <c:v>19.071428571428573</c:v>
                </c:pt>
                <c:pt idx="1336">
                  <c:v>19.085714285714243</c:v>
                </c:pt>
                <c:pt idx="1337">
                  <c:v>19.099999999999987</c:v>
                </c:pt>
                <c:pt idx="1338">
                  <c:v>19.114285714285753</c:v>
                </c:pt>
                <c:pt idx="1339">
                  <c:v>19.12857142857143</c:v>
                </c:pt>
                <c:pt idx="1340">
                  <c:v>19.142857142857164</c:v>
                </c:pt>
                <c:pt idx="1341">
                  <c:v>19.157142857142837</c:v>
                </c:pt>
                <c:pt idx="1342">
                  <c:v>19.171428571428571</c:v>
                </c:pt>
                <c:pt idx="1343">
                  <c:v>19.185714285714262</c:v>
                </c:pt>
                <c:pt idx="1344">
                  <c:v>19.2</c:v>
                </c:pt>
                <c:pt idx="1345">
                  <c:v>19.214285714285744</c:v>
                </c:pt>
                <c:pt idx="1346">
                  <c:v>19.228571428571428</c:v>
                </c:pt>
                <c:pt idx="1347">
                  <c:v>19.24285714285714</c:v>
                </c:pt>
                <c:pt idx="1348">
                  <c:v>19.257142857142831</c:v>
                </c:pt>
                <c:pt idx="1349">
                  <c:v>19.271428571428572</c:v>
                </c:pt>
                <c:pt idx="1350">
                  <c:v>19.285714285714242</c:v>
                </c:pt>
                <c:pt idx="1351">
                  <c:v>19.3</c:v>
                </c:pt>
                <c:pt idx="1352">
                  <c:v>19.314285714285749</c:v>
                </c:pt>
                <c:pt idx="1353">
                  <c:v>19.328571428571433</c:v>
                </c:pt>
                <c:pt idx="1354">
                  <c:v>19.342857142857145</c:v>
                </c:pt>
                <c:pt idx="1355">
                  <c:v>19.357142857142836</c:v>
                </c:pt>
                <c:pt idx="1356">
                  <c:v>19.371428571428574</c:v>
                </c:pt>
                <c:pt idx="1357">
                  <c:v>19.385714285714247</c:v>
                </c:pt>
                <c:pt idx="1358">
                  <c:v>19.399999999999999</c:v>
                </c:pt>
                <c:pt idx="1359">
                  <c:v>19.414285714285743</c:v>
                </c:pt>
                <c:pt idx="1360">
                  <c:v>19.428571428571427</c:v>
                </c:pt>
                <c:pt idx="1361">
                  <c:v>19.442857142857143</c:v>
                </c:pt>
                <c:pt idx="1362">
                  <c:v>19.457142857142824</c:v>
                </c:pt>
                <c:pt idx="1363">
                  <c:v>19.471428571428572</c:v>
                </c:pt>
                <c:pt idx="1364">
                  <c:v>19.485714285714238</c:v>
                </c:pt>
                <c:pt idx="1365">
                  <c:v>19.5</c:v>
                </c:pt>
                <c:pt idx="1366">
                  <c:v>19.514285714285744</c:v>
                </c:pt>
                <c:pt idx="1367">
                  <c:v>19.528571428571428</c:v>
                </c:pt>
                <c:pt idx="1368">
                  <c:v>19.542857142857141</c:v>
                </c:pt>
                <c:pt idx="1369">
                  <c:v>19.557142857142836</c:v>
                </c:pt>
                <c:pt idx="1370">
                  <c:v>19.571428571428573</c:v>
                </c:pt>
                <c:pt idx="1371">
                  <c:v>19.585714285714243</c:v>
                </c:pt>
                <c:pt idx="1372">
                  <c:v>19.599999999999987</c:v>
                </c:pt>
                <c:pt idx="1373">
                  <c:v>19.614285714285753</c:v>
                </c:pt>
                <c:pt idx="1374">
                  <c:v>19.62857142857143</c:v>
                </c:pt>
                <c:pt idx="1375">
                  <c:v>19.642857142857164</c:v>
                </c:pt>
                <c:pt idx="1376">
                  <c:v>19.657142857142837</c:v>
                </c:pt>
                <c:pt idx="1377">
                  <c:v>19.671428571428571</c:v>
                </c:pt>
                <c:pt idx="1378">
                  <c:v>19.685714285714262</c:v>
                </c:pt>
                <c:pt idx="1379">
                  <c:v>19.7</c:v>
                </c:pt>
              </c:numCache>
            </c:numRef>
          </c:xVal>
          <c:yVal>
            <c:numRef>
              <c:f>A30FSV!$F$1961:$F$3340</c:f>
              <c:numCache>
                <c:formatCode>General</c:formatCode>
                <c:ptCount val="138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0.56000000000000005</c:v>
                </c:pt>
                <c:pt idx="4">
                  <c:v>0.47000000000000008</c:v>
                </c:pt>
                <c:pt idx="5">
                  <c:v>0.43000000000000033</c:v>
                </c:pt>
                <c:pt idx="6">
                  <c:v>0.42000000000000032</c:v>
                </c:pt>
                <c:pt idx="7">
                  <c:v>0.43000000000000033</c:v>
                </c:pt>
                <c:pt idx="8">
                  <c:v>0.43000000000000033</c:v>
                </c:pt>
                <c:pt idx="9">
                  <c:v>0.42000000000000032</c:v>
                </c:pt>
                <c:pt idx="10">
                  <c:v>0.42000000000000032</c:v>
                </c:pt>
                <c:pt idx="11">
                  <c:v>0.41000000000000031</c:v>
                </c:pt>
                <c:pt idx="12">
                  <c:v>0.41000000000000031</c:v>
                </c:pt>
                <c:pt idx="13">
                  <c:v>0.40000000000000008</c:v>
                </c:pt>
                <c:pt idx="14">
                  <c:v>0.41000000000000031</c:v>
                </c:pt>
                <c:pt idx="15">
                  <c:v>0.43000000000000033</c:v>
                </c:pt>
                <c:pt idx="16">
                  <c:v>0.43000000000000033</c:v>
                </c:pt>
                <c:pt idx="17">
                  <c:v>0.44</c:v>
                </c:pt>
                <c:pt idx="18">
                  <c:v>0.44</c:v>
                </c:pt>
                <c:pt idx="19">
                  <c:v>0.46</c:v>
                </c:pt>
                <c:pt idx="20">
                  <c:v>0.45</c:v>
                </c:pt>
                <c:pt idx="21">
                  <c:v>0.46</c:v>
                </c:pt>
                <c:pt idx="22">
                  <c:v>0.45</c:v>
                </c:pt>
                <c:pt idx="23">
                  <c:v>0.45</c:v>
                </c:pt>
                <c:pt idx="24">
                  <c:v>0.44</c:v>
                </c:pt>
                <c:pt idx="25">
                  <c:v>0.45</c:v>
                </c:pt>
                <c:pt idx="26">
                  <c:v>0.46</c:v>
                </c:pt>
                <c:pt idx="27">
                  <c:v>0.45</c:v>
                </c:pt>
                <c:pt idx="28">
                  <c:v>0.44</c:v>
                </c:pt>
                <c:pt idx="29">
                  <c:v>0.44</c:v>
                </c:pt>
                <c:pt idx="30">
                  <c:v>0.46</c:v>
                </c:pt>
                <c:pt idx="31">
                  <c:v>0.47000000000000008</c:v>
                </c:pt>
                <c:pt idx="32">
                  <c:v>0.44</c:v>
                </c:pt>
                <c:pt idx="33">
                  <c:v>0.47000000000000008</c:v>
                </c:pt>
                <c:pt idx="34">
                  <c:v>0.53</c:v>
                </c:pt>
                <c:pt idx="35">
                  <c:v>0.5</c:v>
                </c:pt>
                <c:pt idx="36">
                  <c:v>0.58000000000000007</c:v>
                </c:pt>
                <c:pt idx="37">
                  <c:v>0.47000000000000008</c:v>
                </c:pt>
                <c:pt idx="38">
                  <c:v>0.52</c:v>
                </c:pt>
                <c:pt idx="39">
                  <c:v>0.63000000000000089</c:v>
                </c:pt>
                <c:pt idx="40">
                  <c:v>0.61000000000000065</c:v>
                </c:pt>
                <c:pt idx="41">
                  <c:v>0.76000000000000079</c:v>
                </c:pt>
                <c:pt idx="42">
                  <c:v>0.72000000000000064</c:v>
                </c:pt>
                <c:pt idx="43">
                  <c:v>0.74000000000000066</c:v>
                </c:pt>
                <c:pt idx="44">
                  <c:v>0.70000000000000062</c:v>
                </c:pt>
                <c:pt idx="45">
                  <c:v>0.88</c:v>
                </c:pt>
                <c:pt idx="46">
                  <c:v>0.84000000000000052</c:v>
                </c:pt>
                <c:pt idx="47">
                  <c:v>0.73000000000000065</c:v>
                </c:pt>
                <c:pt idx="48">
                  <c:v>0.84000000000000052</c:v>
                </c:pt>
                <c:pt idx="49">
                  <c:v>0.72000000000000064</c:v>
                </c:pt>
                <c:pt idx="50">
                  <c:v>0.92999999999999994</c:v>
                </c:pt>
                <c:pt idx="51">
                  <c:v>0.81</c:v>
                </c:pt>
                <c:pt idx="52">
                  <c:v>0.95000000000000062</c:v>
                </c:pt>
                <c:pt idx="53">
                  <c:v>0.8899999999999999</c:v>
                </c:pt>
                <c:pt idx="54">
                  <c:v>0.78</c:v>
                </c:pt>
                <c:pt idx="55">
                  <c:v>0.92999999999999994</c:v>
                </c:pt>
                <c:pt idx="56">
                  <c:v>0.85000000000000053</c:v>
                </c:pt>
                <c:pt idx="57">
                  <c:v>0.89999999999999991</c:v>
                </c:pt>
                <c:pt idx="58">
                  <c:v>0.85000000000000053</c:v>
                </c:pt>
                <c:pt idx="59">
                  <c:v>0.87000000000000055</c:v>
                </c:pt>
                <c:pt idx="60">
                  <c:v>0.8899999999999999</c:v>
                </c:pt>
                <c:pt idx="61">
                  <c:v>0.99</c:v>
                </c:pt>
                <c:pt idx="62">
                  <c:v>0.92999999999999994</c:v>
                </c:pt>
                <c:pt idx="63">
                  <c:v>0.89999999999999991</c:v>
                </c:pt>
                <c:pt idx="64">
                  <c:v>0.92999999999999994</c:v>
                </c:pt>
                <c:pt idx="65">
                  <c:v>0.87000000000000055</c:v>
                </c:pt>
                <c:pt idx="66">
                  <c:v>0.88</c:v>
                </c:pt>
                <c:pt idx="67">
                  <c:v>0.94000000000000061</c:v>
                </c:pt>
                <c:pt idx="68">
                  <c:v>1.01</c:v>
                </c:pt>
                <c:pt idx="69">
                  <c:v>0.96000000000000063</c:v>
                </c:pt>
                <c:pt idx="70">
                  <c:v>0.85000000000000053</c:v>
                </c:pt>
                <c:pt idx="71">
                  <c:v>0.97000000000000064</c:v>
                </c:pt>
                <c:pt idx="72">
                  <c:v>1</c:v>
                </c:pt>
                <c:pt idx="73">
                  <c:v>1.0999999999999985</c:v>
                </c:pt>
                <c:pt idx="74">
                  <c:v>0.98</c:v>
                </c:pt>
                <c:pt idx="75">
                  <c:v>0.99</c:v>
                </c:pt>
                <c:pt idx="76">
                  <c:v>0.98</c:v>
                </c:pt>
                <c:pt idx="77">
                  <c:v>0.95000000000000062</c:v>
                </c:pt>
                <c:pt idx="78">
                  <c:v>1.01</c:v>
                </c:pt>
                <c:pt idx="79">
                  <c:v>1.1299999999999986</c:v>
                </c:pt>
                <c:pt idx="80">
                  <c:v>1.05</c:v>
                </c:pt>
                <c:pt idx="81">
                  <c:v>0.90999999999999992</c:v>
                </c:pt>
                <c:pt idx="82">
                  <c:v>1.0999999999999985</c:v>
                </c:pt>
                <c:pt idx="83">
                  <c:v>1.02</c:v>
                </c:pt>
                <c:pt idx="84">
                  <c:v>0.99</c:v>
                </c:pt>
                <c:pt idx="85">
                  <c:v>1.05</c:v>
                </c:pt>
                <c:pt idx="86">
                  <c:v>1</c:v>
                </c:pt>
                <c:pt idx="87">
                  <c:v>1</c:v>
                </c:pt>
                <c:pt idx="88">
                  <c:v>1.0999999999999985</c:v>
                </c:pt>
                <c:pt idx="89">
                  <c:v>0.89999999999999991</c:v>
                </c:pt>
                <c:pt idx="90">
                  <c:v>0.94000000000000061</c:v>
                </c:pt>
                <c:pt idx="91">
                  <c:v>0.92999999999999994</c:v>
                </c:pt>
                <c:pt idx="92">
                  <c:v>0.92999999999999994</c:v>
                </c:pt>
                <c:pt idx="93">
                  <c:v>1.08</c:v>
                </c:pt>
                <c:pt idx="94">
                  <c:v>1.06</c:v>
                </c:pt>
                <c:pt idx="95">
                  <c:v>1.05</c:v>
                </c:pt>
                <c:pt idx="96">
                  <c:v>1.05</c:v>
                </c:pt>
                <c:pt idx="97">
                  <c:v>1.0899999999999983</c:v>
                </c:pt>
                <c:pt idx="98">
                  <c:v>1</c:v>
                </c:pt>
                <c:pt idx="99">
                  <c:v>1.03</c:v>
                </c:pt>
                <c:pt idx="100">
                  <c:v>0.97000000000000064</c:v>
                </c:pt>
                <c:pt idx="101">
                  <c:v>1.03</c:v>
                </c:pt>
                <c:pt idx="102">
                  <c:v>1.24</c:v>
                </c:pt>
                <c:pt idx="103">
                  <c:v>0.8899999999999999</c:v>
                </c:pt>
                <c:pt idx="104">
                  <c:v>0.91999999999999993</c:v>
                </c:pt>
                <c:pt idx="105">
                  <c:v>1</c:v>
                </c:pt>
                <c:pt idx="106">
                  <c:v>1.06</c:v>
                </c:pt>
                <c:pt idx="107">
                  <c:v>1</c:v>
                </c:pt>
                <c:pt idx="108">
                  <c:v>1.1199999999999986</c:v>
                </c:pt>
                <c:pt idx="109">
                  <c:v>1.0899999999999983</c:v>
                </c:pt>
                <c:pt idx="110">
                  <c:v>1.01</c:v>
                </c:pt>
                <c:pt idx="111">
                  <c:v>1.1099999999999985</c:v>
                </c:pt>
                <c:pt idx="112">
                  <c:v>0.99</c:v>
                </c:pt>
                <c:pt idx="113">
                  <c:v>1</c:v>
                </c:pt>
                <c:pt idx="114">
                  <c:v>0.98</c:v>
                </c:pt>
                <c:pt idx="115">
                  <c:v>0.95000000000000062</c:v>
                </c:pt>
                <c:pt idx="116">
                  <c:v>0.99</c:v>
                </c:pt>
                <c:pt idx="117">
                  <c:v>0.92999999999999994</c:v>
                </c:pt>
                <c:pt idx="118">
                  <c:v>0.90999999999999992</c:v>
                </c:pt>
                <c:pt idx="119">
                  <c:v>0.98</c:v>
                </c:pt>
                <c:pt idx="120">
                  <c:v>0.97000000000000064</c:v>
                </c:pt>
                <c:pt idx="121">
                  <c:v>0.74000000000000066</c:v>
                </c:pt>
                <c:pt idx="122">
                  <c:v>0.91999999999999993</c:v>
                </c:pt>
                <c:pt idx="123">
                  <c:v>0.95000000000000062</c:v>
                </c:pt>
                <c:pt idx="124">
                  <c:v>1.0899999999999983</c:v>
                </c:pt>
                <c:pt idx="125">
                  <c:v>1.03</c:v>
                </c:pt>
                <c:pt idx="126">
                  <c:v>1.06</c:v>
                </c:pt>
                <c:pt idx="127">
                  <c:v>0.96000000000000063</c:v>
                </c:pt>
                <c:pt idx="128">
                  <c:v>1.1199999999999986</c:v>
                </c:pt>
                <c:pt idx="129">
                  <c:v>1.03</c:v>
                </c:pt>
                <c:pt idx="130">
                  <c:v>1.02</c:v>
                </c:pt>
                <c:pt idx="131">
                  <c:v>1</c:v>
                </c:pt>
                <c:pt idx="132">
                  <c:v>0.99</c:v>
                </c:pt>
                <c:pt idx="133">
                  <c:v>1.06</c:v>
                </c:pt>
                <c:pt idx="134">
                  <c:v>0.99</c:v>
                </c:pt>
                <c:pt idx="135">
                  <c:v>0.98</c:v>
                </c:pt>
                <c:pt idx="136">
                  <c:v>1.05</c:v>
                </c:pt>
                <c:pt idx="137">
                  <c:v>0.99</c:v>
                </c:pt>
                <c:pt idx="138">
                  <c:v>0.96000000000000063</c:v>
                </c:pt>
                <c:pt idx="139">
                  <c:v>0.98</c:v>
                </c:pt>
                <c:pt idx="140">
                  <c:v>1.1800000000000013</c:v>
                </c:pt>
                <c:pt idx="141">
                  <c:v>0.8</c:v>
                </c:pt>
                <c:pt idx="142">
                  <c:v>1.03</c:v>
                </c:pt>
                <c:pt idx="143">
                  <c:v>0.92999999999999994</c:v>
                </c:pt>
                <c:pt idx="144">
                  <c:v>0.89999999999999991</c:v>
                </c:pt>
                <c:pt idx="145">
                  <c:v>1.1399999999999986</c:v>
                </c:pt>
                <c:pt idx="146">
                  <c:v>1.03</c:v>
                </c:pt>
                <c:pt idx="147">
                  <c:v>0.81</c:v>
                </c:pt>
                <c:pt idx="148">
                  <c:v>0.84000000000000052</c:v>
                </c:pt>
                <c:pt idx="149">
                  <c:v>1.02</c:v>
                </c:pt>
                <c:pt idx="150">
                  <c:v>0.98</c:v>
                </c:pt>
                <c:pt idx="151">
                  <c:v>0.83000000000000063</c:v>
                </c:pt>
                <c:pt idx="152">
                  <c:v>1.27</c:v>
                </c:pt>
                <c:pt idx="153">
                  <c:v>0.95000000000000062</c:v>
                </c:pt>
                <c:pt idx="154">
                  <c:v>0.81</c:v>
                </c:pt>
                <c:pt idx="155">
                  <c:v>0.95000000000000062</c:v>
                </c:pt>
                <c:pt idx="156">
                  <c:v>0.94000000000000061</c:v>
                </c:pt>
                <c:pt idx="157">
                  <c:v>0.98</c:v>
                </c:pt>
                <c:pt idx="158">
                  <c:v>1.06</c:v>
                </c:pt>
                <c:pt idx="159">
                  <c:v>0.88</c:v>
                </c:pt>
                <c:pt idx="160">
                  <c:v>0.83000000000000063</c:v>
                </c:pt>
                <c:pt idx="161">
                  <c:v>1.1099999999999985</c:v>
                </c:pt>
                <c:pt idx="162">
                  <c:v>1.02</c:v>
                </c:pt>
                <c:pt idx="163">
                  <c:v>1.04</c:v>
                </c:pt>
                <c:pt idx="164">
                  <c:v>0.98</c:v>
                </c:pt>
                <c:pt idx="165">
                  <c:v>1</c:v>
                </c:pt>
                <c:pt idx="166">
                  <c:v>1.0899999999999983</c:v>
                </c:pt>
                <c:pt idx="167">
                  <c:v>1.06</c:v>
                </c:pt>
                <c:pt idx="168">
                  <c:v>1.03</c:v>
                </c:pt>
                <c:pt idx="169">
                  <c:v>1.05</c:v>
                </c:pt>
                <c:pt idx="170">
                  <c:v>0.91999999999999993</c:v>
                </c:pt>
                <c:pt idx="171">
                  <c:v>0.87000000000000055</c:v>
                </c:pt>
                <c:pt idx="172">
                  <c:v>1.1199999999999986</c:v>
                </c:pt>
                <c:pt idx="173">
                  <c:v>1.04</c:v>
                </c:pt>
                <c:pt idx="174">
                  <c:v>1.05</c:v>
                </c:pt>
                <c:pt idx="175">
                  <c:v>1.23</c:v>
                </c:pt>
                <c:pt idx="176">
                  <c:v>1.08</c:v>
                </c:pt>
                <c:pt idx="177">
                  <c:v>1.07</c:v>
                </c:pt>
                <c:pt idx="178">
                  <c:v>1.06</c:v>
                </c:pt>
                <c:pt idx="179">
                  <c:v>1.04</c:v>
                </c:pt>
                <c:pt idx="180">
                  <c:v>1.08</c:v>
                </c:pt>
                <c:pt idx="181">
                  <c:v>1.1499999999999986</c:v>
                </c:pt>
                <c:pt idx="182">
                  <c:v>0.99</c:v>
                </c:pt>
                <c:pt idx="183">
                  <c:v>1.1700000000000013</c:v>
                </c:pt>
                <c:pt idx="184">
                  <c:v>1.0999999999999985</c:v>
                </c:pt>
                <c:pt idx="185">
                  <c:v>0.98</c:v>
                </c:pt>
                <c:pt idx="186">
                  <c:v>0.91999999999999993</c:v>
                </c:pt>
                <c:pt idx="187">
                  <c:v>0.99</c:v>
                </c:pt>
                <c:pt idx="188">
                  <c:v>1.04</c:v>
                </c:pt>
                <c:pt idx="189">
                  <c:v>1.08</c:v>
                </c:pt>
                <c:pt idx="190">
                  <c:v>1.02</c:v>
                </c:pt>
                <c:pt idx="191">
                  <c:v>1.04</c:v>
                </c:pt>
                <c:pt idx="192">
                  <c:v>0.96000000000000063</c:v>
                </c:pt>
                <c:pt idx="193">
                  <c:v>0.94000000000000061</c:v>
                </c:pt>
                <c:pt idx="194">
                  <c:v>0.98</c:v>
                </c:pt>
                <c:pt idx="195">
                  <c:v>1</c:v>
                </c:pt>
                <c:pt idx="196">
                  <c:v>1.04</c:v>
                </c:pt>
                <c:pt idx="197">
                  <c:v>1.0899999999999983</c:v>
                </c:pt>
                <c:pt idx="198">
                  <c:v>1.05</c:v>
                </c:pt>
                <c:pt idx="199">
                  <c:v>0.99</c:v>
                </c:pt>
                <c:pt idx="200">
                  <c:v>1.03</c:v>
                </c:pt>
                <c:pt idx="201">
                  <c:v>1.0899999999999983</c:v>
                </c:pt>
                <c:pt idx="202">
                  <c:v>0.92999999999999994</c:v>
                </c:pt>
                <c:pt idx="203">
                  <c:v>0.99</c:v>
                </c:pt>
                <c:pt idx="204">
                  <c:v>1.0899999999999983</c:v>
                </c:pt>
                <c:pt idx="205">
                  <c:v>1.06</c:v>
                </c:pt>
                <c:pt idx="206">
                  <c:v>1.1299999999999986</c:v>
                </c:pt>
                <c:pt idx="207">
                  <c:v>0.99</c:v>
                </c:pt>
                <c:pt idx="208">
                  <c:v>1.06</c:v>
                </c:pt>
                <c:pt idx="209">
                  <c:v>0.96000000000000063</c:v>
                </c:pt>
                <c:pt idx="210">
                  <c:v>1.02</c:v>
                </c:pt>
                <c:pt idx="211">
                  <c:v>1.07</c:v>
                </c:pt>
                <c:pt idx="212">
                  <c:v>0.95000000000000062</c:v>
                </c:pt>
                <c:pt idx="213">
                  <c:v>1.03</c:v>
                </c:pt>
                <c:pt idx="214">
                  <c:v>1.1299999999999986</c:v>
                </c:pt>
                <c:pt idx="215">
                  <c:v>1.05</c:v>
                </c:pt>
                <c:pt idx="216">
                  <c:v>1.0899999999999983</c:v>
                </c:pt>
                <c:pt idx="217">
                  <c:v>1.02</c:v>
                </c:pt>
                <c:pt idx="218">
                  <c:v>1.07</c:v>
                </c:pt>
                <c:pt idx="219">
                  <c:v>1.01</c:v>
                </c:pt>
                <c:pt idx="220">
                  <c:v>1.04</c:v>
                </c:pt>
                <c:pt idx="221">
                  <c:v>1.04</c:v>
                </c:pt>
                <c:pt idx="222">
                  <c:v>1.04</c:v>
                </c:pt>
                <c:pt idx="223">
                  <c:v>1.08</c:v>
                </c:pt>
                <c:pt idx="224">
                  <c:v>1.06</c:v>
                </c:pt>
                <c:pt idx="225">
                  <c:v>1.04</c:v>
                </c:pt>
                <c:pt idx="226">
                  <c:v>0.99</c:v>
                </c:pt>
                <c:pt idx="227">
                  <c:v>1.1199999999999986</c:v>
                </c:pt>
                <c:pt idx="228">
                  <c:v>1.1199999999999986</c:v>
                </c:pt>
                <c:pt idx="229">
                  <c:v>1.1199999999999986</c:v>
                </c:pt>
                <c:pt idx="230">
                  <c:v>1.1299999999999986</c:v>
                </c:pt>
                <c:pt idx="231">
                  <c:v>1.1299999999999986</c:v>
                </c:pt>
                <c:pt idx="232">
                  <c:v>1.08</c:v>
                </c:pt>
                <c:pt idx="233">
                  <c:v>1.08</c:v>
                </c:pt>
                <c:pt idx="234">
                  <c:v>0.98</c:v>
                </c:pt>
                <c:pt idx="235">
                  <c:v>1.03</c:v>
                </c:pt>
                <c:pt idx="236">
                  <c:v>1.1399999999999986</c:v>
                </c:pt>
                <c:pt idx="237">
                  <c:v>1.2</c:v>
                </c:pt>
                <c:pt idx="238">
                  <c:v>1.2</c:v>
                </c:pt>
                <c:pt idx="239">
                  <c:v>0.97000000000000064</c:v>
                </c:pt>
                <c:pt idx="240">
                  <c:v>1.24</c:v>
                </c:pt>
                <c:pt idx="241">
                  <c:v>1.05</c:v>
                </c:pt>
                <c:pt idx="242">
                  <c:v>1.1399999999999986</c:v>
                </c:pt>
                <c:pt idx="243">
                  <c:v>1.05</c:v>
                </c:pt>
                <c:pt idx="244">
                  <c:v>1.06</c:v>
                </c:pt>
                <c:pt idx="245">
                  <c:v>1.0899999999999983</c:v>
                </c:pt>
                <c:pt idx="246">
                  <c:v>1.0999999999999985</c:v>
                </c:pt>
                <c:pt idx="247">
                  <c:v>1.1199999999999986</c:v>
                </c:pt>
                <c:pt idx="248">
                  <c:v>1</c:v>
                </c:pt>
                <c:pt idx="249">
                  <c:v>1.0899999999999983</c:v>
                </c:pt>
                <c:pt idx="250">
                  <c:v>1.03</c:v>
                </c:pt>
                <c:pt idx="251">
                  <c:v>1.04</c:v>
                </c:pt>
                <c:pt idx="252">
                  <c:v>1.05</c:v>
                </c:pt>
                <c:pt idx="253">
                  <c:v>1.08</c:v>
                </c:pt>
                <c:pt idx="254">
                  <c:v>1.08</c:v>
                </c:pt>
                <c:pt idx="255">
                  <c:v>1.1199999999999986</c:v>
                </c:pt>
                <c:pt idx="256">
                  <c:v>1.0899999999999983</c:v>
                </c:pt>
                <c:pt idx="257">
                  <c:v>1.06</c:v>
                </c:pt>
                <c:pt idx="258">
                  <c:v>1.06</c:v>
                </c:pt>
                <c:pt idx="259">
                  <c:v>1.07</c:v>
                </c:pt>
                <c:pt idx="260">
                  <c:v>1.04</c:v>
                </c:pt>
                <c:pt idx="261">
                  <c:v>1.01</c:v>
                </c:pt>
                <c:pt idx="262">
                  <c:v>1.05</c:v>
                </c:pt>
                <c:pt idx="263">
                  <c:v>1.03</c:v>
                </c:pt>
                <c:pt idx="264">
                  <c:v>1.05</c:v>
                </c:pt>
                <c:pt idx="265">
                  <c:v>1.1299999999999986</c:v>
                </c:pt>
                <c:pt idx="266">
                  <c:v>1.1299999999999986</c:v>
                </c:pt>
                <c:pt idx="267">
                  <c:v>1.02</c:v>
                </c:pt>
                <c:pt idx="268">
                  <c:v>0.89999999999999991</c:v>
                </c:pt>
                <c:pt idx="269">
                  <c:v>1.03</c:v>
                </c:pt>
                <c:pt idx="270">
                  <c:v>1.0999999999999985</c:v>
                </c:pt>
                <c:pt idx="271">
                  <c:v>1.26</c:v>
                </c:pt>
                <c:pt idx="272">
                  <c:v>1.1599999999999986</c:v>
                </c:pt>
                <c:pt idx="273">
                  <c:v>1.0899999999999983</c:v>
                </c:pt>
                <c:pt idx="274">
                  <c:v>1.03</c:v>
                </c:pt>
                <c:pt idx="275">
                  <c:v>1.08</c:v>
                </c:pt>
                <c:pt idx="276">
                  <c:v>1.0899999999999983</c:v>
                </c:pt>
                <c:pt idx="277">
                  <c:v>1.1099999999999985</c:v>
                </c:pt>
                <c:pt idx="278">
                  <c:v>1.21</c:v>
                </c:pt>
                <c:pt idx="279">
                  <c:v>1.06</c:v>
                </c:pt>
                <c:pt idx="280">
                  <c:v>1.0999999999999985</c:v>
                </c:pt>
                <c:pt idx="281">
                  <c:v>1.07</c:v>
                </c:pt>
                <c:pt idx="282">
                  <c:v>1.06</c:v>
                </c:pt>
                <c:pt idx="283">
                  <c:v>1.04</c:v>
                </c:pt>
                <c:pt idx="284">
                  <c:v>1.0999999999999985</c:v>
                </c:pt>
                <c:pt idx="285">
                  <c:v>1.02</c:v>
                </c:pt>
                <c:pt idx="286">
                  <c:v>1.1499999999999986</c:v>
                </c:pt>
                <c:pt idx="287">
                  <c:v>1.2</c:v>
                </c:pt>
                <c:pt idx="288">
                  <c:v>1.0999999999999985</c:v>
                </c:pt>
                <c:pt idx="289">
                  <c:v>1.05</c:v>
                </c:pt>
                <c:pt idx="290">
                  <c:v>1.05</c:v>
                </c:pt>
                <c:pt idx="291">
                  <c:v>1.1299999999999986</c:v>
                </c:pt>
                <c:pt idx="292">
                  <c:v>1.1700000000000013</c:v>
                </c:pt>
                <c:pt idx="293">
                  <c:v>1.0899999999999983</c:v>
                </c:pt>
                <c:pt idx="294">
                  <c:v>1.1299999999999986</c:v>
                </c:pt>
                <c:pt idx="295">
                  <c:v>1.02</c:v>
                </c:pt>
                <c:pt idx="296">
                  <c:v>1.07</c:v>
                </c:pt>
                <c:pt idx="297">
                  <c:v>1.08</c:v>
                </c:pt>
                <c:pt idx="298">
                  <c:v>0.94000000000000061</c:v>
                </c:pt>
                <c:pt idx="299">
                  <c:v>1.07</c:v>
                </c:pt>
                <c:pt idx="300">
                  <c:v>1.02</c:v>
                </c:pt>
                <c:pt idx="301">
                  <c:v>1.05</c:v>
                </c:pt>
                <c:pt idx="302">
                  <c:v>1.02</c:v>
                </c:pt>
                <c:pt idx="303">
                  <c:v>1.04</c:v>
                </c:pt>
                <c:pt idx="304">
                  <c:v>0.95000000000000062</c:v>
                </c:pt>
                <c:pt idx="305">
                  <c:v>1.06</c:v>
                </c:pt>
                <c:pt idx="306">
                  <c:v>1</c:v>
                </c:pt>
                <c:pt idx="307">
                  <c:v>1.01</c:v>
                </c:pt>
                <c:pt idx="308">
                  <c:v>1.04</c:v>
                </c:pt>
                <c:pt idx="309">
                  <c:v>1</c:v>
                </c:pt>
                <c:pt idx="310">
                  <c:v>0.99</c:v>
                </c:pt>
                <c:pt idx="311">
                  <c:v>1.03</c:v>
                </c:pt>
                <c:pt idx="312">
                  <c:v>1</c:v>
                </c:pt>
                <c:pt idx="313">
                  <c:v>1.02</c:v>
                </c:pt>
                <c:pt idx="314">
                  <c:v>1.08</c:v>
                </c:pt>
                <c:pt idx="315">
                  <c:v>1.05</c:v>
                </c:pt>
                <c:pt idx="316">
                  <c:v>1.06</c:v>
                </c:pt>
                <c:pt idx="317">
                  <c:v>1.06</c:v>
                </c:pt>
                <c:pt idx="318">
                  <c:v>1.01</c:v>
                </c:pt>
                <c:pt idx="319">
                  <c:v>0.92999999999999994</c:v>
                </c:pt>
                <c:pt idx="320">
                  <c:v>1.03</c:v>
                </c:pt>
                <c:pt idx="321">
                  <c:v>1.05</c:v>
                </c:pt>
                <c:pt idx="322">
                  <c:v>1.1599999999999986</c:v>
                </c:pt>
                <c:pt idx="323">
                  <c:v>1.02</c:v>
                </c:pt>
                <c:pt idx="324">
                  <c:v>1.0999999999999985</c:v>
                </c:pt>
                <c:pt idx="325">
                  <c:v>1.02</c:v>
                </c:pt>
                <c:pt idx="326">
                  <c:v>1.02</c:v>
                </c:pt>
                <c:pt idx="327">
                  <c:v>1</c:v>
                </c:pt>
                <c:pt idx="328">
                  <c:v>1.03</c:v>
                </c:pt>
                <c:pt idx="329">
                  <c:v>1.07</c:v>
                </c:pt>
                <c:pt idx="330">
                  <c:v>0.8899999999999999</c:v>
                </c:pt>
                <c:pt idx="331">
                  <c:v>0.99</c:v>
                </c:pt>
                <c:pt idx="332">
                  <c:v>0.99</c:v>
                </c:pt>
                <c:pt idx="333">
                  <c:v>1.01</c:v>
                </c:pt>
                <c:pt idx="334">
                  <c:v>1</c:v>
                </c:pt>
                <c:pt idx="335">
                  <c:v>1.05</c:v>
                </c:pt>
                <c:pt idx="336">
                  <c:v>1</c:v>
                </c:pt>
                <c:pt idx="337">
                  <c:v>0.94000000000000061</c:v>
                </c:pt>
                <c:pt idx="338">
                  <c:v>1</c:v>
                </c:pt>
                <c:pt idx="339">
                  <c:v>1.03</c:v>
                </c:pt>
                <c:pt idx="340">
                  <c:v>1.0999999999999985</c:v>
                </c:pt>
                <c:pt idx="341">
                  <c:v>1.0999999999999985</c:v>
                </c:pt>
                <c:pt idx="342">
                  <c:v>1.01</c:v>
                </c:pt>
                <c:pt idx="343">
                  <c:v>1.1900000000000013</c:v>
                </c:pt>
                <c:pt idx="344">
                  <c:v>1.06</c:v>
                </c:pt>
                <c:pt idx="345">
                  <c:v>0.99</c:v>
                </c:pt>
                <c:pt idx="346">
                  <c:v>1.01</c:v>
                </c:pt>
                <c:pt idx="347">
                  <c:v>1.32</c:v>
                </c:pt>
                <c:pt idx="348">
                  <c:v>1.07</c:v>
                </c:pt>
                <c:pt idx="349">
                  <c:v>1.08</c:v>
                </c:pt>
                <c:pt idx="350">
                  <c:v>0.96000000000000063</c:v>
                </c:pt>
                <c:pt idx="351">
                  <c:v>1.03</c:v>
                </c:pt>
                <c:pt idx="352">
                  <c:v>1.06</c:v>
                </c:pt>
                <c:pt idx="353">
                  <c:v>0.97000000000000064</c:v>
                </c:pt>
                <c:pt idx="354">
                  <c:v>1.1199999999999986</c:v>
                </c:pt>
                <c:pt idx="355">
                  <c:v>1.04</c:v>
                </c:pt>
                <c:pt idx="356">
                  <c:v>1.03</c:v>
                </c:pt>
                <c:pt idx="357">
                  <c:v>1.02</c:v>
                </c:pt>
                <c:pt idx="358">
                  <c:v>1.1199999999999986</c:v>
                </c:pt>
                <c:pt idx="359">
                  <c:v>1.02</c:v>
                </c:pt>
                <c:pt idx="360">
                  <c:v>1.08</c:v>
                </c:pt>
                <c:pt idx="361">
                  <c:v>1.05</c:v>
                </c:pt>
                <c:pt idx="362">
                  <c:v>1.1700000000000013</c:v>
                </c:pt>
                <c:pt idx="363">
                  <c:v>1.02</c:v>
                </c:pt>
                <c:pt idx="364">
                  <c:v>1</c:v>
                </c:pt>
                <c:pt idx="365">
                  <c:v>1.02</c:v>
                </c:pt>
                <c:pt idx="366">
                  <c:v>0.98</c:v>
                </c:pt>
                <c:pt idx="367">
                  <c:v>1.05</c:v>
                </c:pt>
                <c:pt idx="368">
                  <c:v>0.99</c:v>
                </c:pt>
                <c:pt idx="369">
                  <c:v>1.03</c:v>
                </c:pt>
                <c:pt idx="370">
                  <c:v>0.8899999999999999</c:v>
                </c:pt>
                <c:pt idx="371">
                  <c:v>1.01</c:v>
                </c:pt>
                <c:pt idx="372">
                  <c:v>1.1700000000000013</c:v>
                </c:pt>
                <c:pt idx="373">
                  <c:v>1.06</c:v>
                </c:pt>
                <c:pt idx="374">
                  <c:v>1.1599999999999986</c:v>
                </c:pt>
                <c:pt idx="375">
                  <c:v>1.1099999999999985</c:v>
                </c:pt>
                <c:pt idx="376">
                  <c:v>1.04</c:v>
                </c:pt>
                <c:pt idx="377">
                  <c:v>1.1399999999999986</c:v>
                </c:pt>
                <c:pt idx="378">
                  <c:v>1.06</c:v>
                </c:pt>
                <c:pt idx="379">
                  <c:v>1.1199999999999986</c:v>
                </c:pt>
                <c:pt idx="380">
                  <c:v>0.97000000000000064</c:v>
                </c:pt>
                <c:pt idx="381">
                  <c:v>1.1700000000000013</c:v>
                </c:pt>
                <c:pt idx="382">
                  <c:v>1.02</c:v>
                </c:pt>
                <c:pt idx="383">
                  <c:v>0.99</c:v>
                </c:pt>
                <c:pt idx="384">
                  <c:v>1.1499999999999986</c:v>
                </c:pt>
                <c:pt idx="385">
                  <c:v>0.91999999999999993</c:v>
                </c:pt>
                <c:pt idx="386">
                  <c:v>1.02</c:v>
                </c:pt>
                <c:pt idx="387">
                  <c:v>1.1399999999999986</c:v>
                </c:pt>
                <c:pt idx="388">
                  <c:v>1.25</c:v>
                </c:pt>
                <c:pt idx="389">
                  <c:v>1.04</c:v>
                </c:pt>
                <c:pt idx="390">
                  <c:v>1.02</c:v>
                </c:pt>
                <c:pt idx="391">
                  <c:v>1.06</c:v>
                </c:pt>
                <c:pt idx="392">
                  <c:v>1.08</c:v>
                </c:pt>
                <c:pt idx="393">
                  <c:v>0.97000000000000064</c:v>
                </c:pt>
                <c:pt idx="394">
                  <c:v>1.02</c:v>
                </c:pt>
                <c:pt idx="395">
                  <c:v>1.06</c:v>
                </c:pt>
                <c:pt idx="396">
                  <c:v>1.1199999999999986</c:v>
                </c:pt>
                <c:pt idx="397">
                  <c:v>1.02</c:v>
                </c:pt>
                <c:pt idx="398">
                  <c:v>1.0899999999999983</c:v>
                </c:pt>
                <c:pt idx="399">
                  <c:v>1.06</c:v>
                </c:pt>
                <c:pt idx="400">
                  <c:v>1.0899999999999983</c:v>
                </c:pt>
                <c:pt idx="401">
                  <c:v>1.07</c:v>
                </c:pt>
                <c:pt idx="402">
                  <c:v>1.05</c:v>
                </c:pt>
                <c:pt idx="403">
                  <c:v>1.05</c:v>
                </c:pt>
                <c:pt idx="404">
                  <c:v>1.08</c:v>
                </c:pt>
                <c:pt idx="405">
                  <c:v>1.06</c:v>
                </c:pt>
                <c:pt idx="406">
                  <c:v>1.0899999999999983</c:v>
                </c:pt>
                <c:pt idx="407">
                  <c:v>1.0899999999999983</c:v>
                </c:pt>
                <c:pt idx="408">
                  <c:v>1.03</c:v>
                </c:pt>
                <c:pt idx="409">
                  <c:v>1.1900000000000013</c:v>
                </c:pt>
                <c:pt idx="410">
                  <c:v>1.05</c:v>
                </c:pt>
                <c:pt idx="411">
                  <c:v>1.0899999999999983</c:v>
                </c:pt>
                <c:pt idx="412">
                  <c:v>1.1199999999999986</c:v>
                </c:pt>
                <c:pt idx="413">
                  <c:v>1.1299999999999986</c:v>
                </c:pt>
                <c:pt idx="414">
                  <c:v>1.0899999999999983</c:v>
                </c:pt>
                <c:pt idx="415">
                  <c:v>1.1199999999999986</c:v>
                </c:pt>
                <c:pt idx="416">
                  <c:v>1.3699999999999986</c:v>
                </c:pt>
                <c:pt idx="417">
                  <c:v>1.03</c:v>
                </c:pt>
                <c:pt idx="418">
                  <c:v>1.0999999999999985</c:v>
                </c:pt>
                <c:pt idx="419">
                  <c:v>1.21</c:v>
                </c:pt>
                <c:pt idx="420">
                  <c:v>1.23</c:v>
                </c:pt>
                <c:pt idx="421">
                  <c:v>1.03</c:v>
                </c:pt>
                <c:pt idx="422">
                  <c:v>1.0999999999999985</c:v>
                </c:pt>
                <c:pt idx="423">
                  <c:v>1.0899999999999983</c:v>
                </c:pt>
                <c:pt idx="424">
                  <c:v>1.0999999999999985</c:v>
                </c:pt>
                <c:pt idx="425">
                  <c:v>1.07</c:v>
                </c:pt>
                <c:pt idx="426">
                  <c:v>0.96000000000000063</c:v>
                </c:pt>
                <c:pt idx="427">
                  <c:v>0.99</c:v>
                </c:pt>
                <c:pt idx="428">
                  <c:v>1.04</c:v>
                </c:pt>
                <c:pt idx="429">
                  <c:v>1.1599999999999986</c:v>
                </c:pt>
                <c:pt idx="430">
                  <c:v>1.27</c:v>
                </c:pt>
                <c:pt idx="431">
                  <c:v>1.04</c:v>
                </c:pt>
                <c:pt idx="432">
                  <c:v>1.0999999999999985</c:v>
                </c:pt>
                <c:pt idx="433">
                  <c:v>1.04</c:v>
                </c:pt>
                <c:pt idx="434">
                  <c:v>1.08</c:v>
                </c:pt>
                <c:pt idx="435">
                  <c:v>1.05</c:v>
                </c:pt>
                <c:pt idx="436">
                  <c:v>1.04</c:v>
                </c:pt>
                <c:pt idx="437">
                  <c:v>1.05</c:v>
                </c:pt>
                <c:pt idx="438">
                  <c:v>1.0999999999999985</c:v>
                </c:pt>
                <c:pt idx="439">
                  <c:v>1.08</c:v>
                </c:pt>
                <c:pt idx="440">
                  <c:v>1.08</c:v>
                </c:pt>
                <c:pt idx="441">
                  <c:v>1.07</c:v>
                </c:pt>
                <c:pt idx="442">
                  <c:v>1.06</c:v>
                </c:pt>
                <c:pt idx="443">
                  <c:v>1.01</c:v>
                </c:pt>
                <c:pt idx="444">
                  <c:v>1.1199999999999986</c:v>
                </c:pt>
                <c:pt idx="445">
                  <c:v>1.0899999999999983</c:v>
                </c:pt>
                <c:pt idx="446">
                  <c:v>1.1700000000000013</c:v>
                </c:pt>
                <c:pt idx="447">
                  <c:v>1.03</c:v>
                </c:pt>
                <c:pt idx="448">
                  <c:v>1.06</c:v>
                </c:pt>
                <c:pt idx="449">
                  <c:v>1.08</c:v>
                </c:pt>
                <c:pt idx="450">
                  <c:v>1.08</c:v>
                </c:pt>
                <c:pt idx="451">
                  <c:v>1.07</c:v>
                </c:pt>
                <c:pt idx="452">
                  <c:v>1.02</c:v>
                </c:pt>
                <c:pt idx="453">
                  <c:v>0.8899999999999999</c:v>
                </c:pt>
                <c:pt idx="454">
                  <c:v>1.1700000000000013</c:v>
                </c:pt>
                <c:pt idx="455">
                  <c:v>1.1199999999999986</c:v>
                </c:pt>
                <c:pt idx="456">
                  <c:v>1.1299999999999986</c:v>
                </c:pt>
                <c:pt idx="457">
                  <c:v>1.06</c:v>
                </c:pt>
                <c:pt idx="458">
                  <c:v>1.1199999999999986</c:v>
                </c:pt>
                <c:pt idx="459">
                  <c:v>0.97000000000000064</c:v>
                </c:pt>
                <c:pt idx="460">
                  <c:v>1.1099999999999985</c:v>
                </c:pt>
                <c:pt idx="461">
                  <c:v>1.08</c:v>
                </c:pt>
                <c:pt idx="462">
                  <c:v>1.08</c:v>
                </c:pt>
                <c:pt idx="463">
                  <c:v>0.86000000000000054</c:v>
                </c:pt>
                <c:pt idx="464">
                  <c:v>1.1099999999999985</c:v>
                </c:pt>
                <c:pt idx="465">
                  <c:v>1.0999999999999985</c:v>
                </c:pt>
                <c:pt idx="466">
                  <c:v>1.1299999999999986</c:v>
                </c:pt>
                <c:pt idx="467">
                  <c:v>1.0999999999999985</c:v>
                </c:pt>
                <c:pt idx="468">
                  <c:v>1.08</c:v>
                </c:pt>
                <c:pt idx="469">
                  <c:v>1.1299999999999986</c:v>
                </c:pt>
                <c:pt idx="470">
                  <c:v>1.1900000000000013</c:v>
                </c:pt>
                <c:pt idx="471">
                  <c:v>1.1099999999999985</c:v>
                </c:pt>
                <c:pt idx="472">
                  <c:v>1.1499999999999986</c:v>
                </c:pt>
                <c:pt idx="473">
                  <c:v>0.8899999999999999</c:v>
                </c:pt>
                <c:pt idx="474">
                  <c:v>0.94000000000000061</c:v>
                </c:pt>
                <c:pt idx="475">
                  <c:v>1.29</c:v>
                </c:pt>
                <c:pt idx="476">
                  <c:v>1.1199999999999986</c:v>
                </c:pt>
                <c:pt idx="477">
                  <c:v>1.1800000000000013</c:v>
                </c:pt>
                <c:pt idx="478">
                  <c:v>1</c:v>
                </c:pt>
                <c:pt idx="479">
                  <c:v>1.08</c:v>
                </c:pt>
                <c:pt idx="480">
                  <c:v>1.04</c:v>
                </c:pt>
                <c:pt idx="481">
                  <c:v>0.97000000000000064</c:v>
                </c:pt>
                <c:pt idx="482">
                  <c:v>1.04</c:v>
                </c:pt>
                <c:pt idx="483">
                  <c:v>0.95000000000000062</c:v>
                </c:pt>
                <c:pt idx="484">
                  <c:v>1.1700000000000013</c:v>
                </c:pt>
                <c:pt idx="485">
                  <c:v>1.27</c:v>
                </c:pt>
                <c:pt idx="486">
                  <c:v>1.06</c:v>
                </c:pt>
                <c:pt idx="487">
                  <c:v>1.02</c:v>
                </c:pt>
                <c:pt idx="488">
                  <c:v>1.1199999999999986</c:v>
                </c:pt>
                <c:pt idx="489">
                  <c:v>0.97000000000000064</c:v>
                </c:pt>
                <c:pt idx="490">
                  <c:v>1.0899999999999983</c:v>
                </c:pt>
                <c:pt idx="491">
                  <c:v>1.1800000000000013</c:v>
                </c:pt>
                <c:pt idx="492">
                  <c:v>1.1199999999999986</c:v>
                </c:pt>
                <c:pt idx="493">
                  <c:v>1.08</c:v>
                </c:pt>
                <c:pt idx="494">
                  <c:v>0.90999999999999992</c:v>
                </c:pt>
                <c:pt idx="495">
                  <c:v>1.07</c:v>
                </c:pt>
                <c:pt idx="496">
                  <c:v>1.08</c:v>
                </c:pt>
                <c:pt idx="497">
                  <c:v>1.0899999999999983</c:v>
                </c:pt>
                <c:pt idx="498">
                  <c:v>1.04</c:v>
                </c:pt>
                <c:pt idx="499">
                  <c:v>1.0999999999999985</c:v>
                </c:pt>
                <c:pt idx="500">
                  <c:v>1.06</c:v>
                </c:pt>
                <c:pt idx="501">
                  <c:v>1.1099999999999985</c:v>
                </c:pt>
                <c:pt idx="502">
                  <c:v>1.04</c:v>
                </c:pt>
                <c:pt idx="503">
                  <c:v>1.0899999999999983</c:v>
                </c:pt>
                <c:pt idx="504">
                  <c:v>1.27</c:v>
                </c:pt>
                <c:pt idx="505">
                  <c:v>1.06</c:v>
                </c:pt>
                <c:pt idx="506">
                  <c:v>1.0899999999999983</c:v>
                </c:pt>
                <c:pt idx="507">
                  <c:v>1.07</c:v>
                </c:pt>
                <c:pt idx="508">
                  <c:v>1.07</c:v>
                </c:pt>
                <c:pt idx="509">
                  <c:v>1.05</c:v>
                </c:pt>
                <c:pt idx="510">
                  <c:v>1.05</c:v>
                </c:pt>
                <c:pt idx="511">
                  <c:v>1.04</c:v>
                </c:pt>
                <c:pt idx="512">
                  <c:v>1.05</c:v>
                </c:pt>
                <c:pt idx="513">
                  <c:v>1.07</c:v>
                </c:pt>
                <c:pt idx="514">
                  <c:v>1</c:v>
                </c:pt>
                <c:pt idx="515">
                  <c:v>0.97000000000000064</c:v>
                </c:pt>
                <c:pt idx="516">
                  <c:v>1.22</c:v>
                </c:pt>
                <c:pt idx="517">
                  <c:v>1</c:v>
                </c:pt>
                <c:pt idx="518">
                  <c:v>1.03</c:v>
                </c:pt>
                <c:pt idx="519">
                  <c:v>1.0899999999999983</c:v>
                </c:pt>
                <c:pt idx="520">
                  <c:v>1.08</c:v>
                </c:pt>
                <c:pt idx="521">
                  <c:v>1.0999999999999985</c:v>
                </c:pt>
                <c:pt idx="522">
                  <c:v>1.0899999999999983</c:v>
                </c:pt>
                <c:pt idx="523">
                  <c:v>1.1900000000000013</c:v>
                </c:pt>
                <c:pt idx="524">
                  <c:v>1.03</c:v>
                </c:pt>
                <c:pt idx="525">
                  <c:v>1.06</c:v>
                </c:pt>
                <c:pt idx="526">
                  <c:v>1.07</c:v>
                </c:pt>
                <c:pt idx="527">
                  <c:v>1.04</c:v>
                </c:pt>
                <c:pt idx="528">
                  <c:v>1.08</c:v>
                </c:pt>
                <c:pt idx="529">
                  <c:v>1.24</c:v>
                </c:pt>
                <c:pt idx="530">
                  <c:v>1.1199999999999986</c:v>
                </c:pt>
                <c:pt idx="531">
                  <c:v>1.08</c:v>
                </c:pt>
                <c:pt idx="532">
                  <c:v>1.05</c:v>
                </c:pt>
                <c:pt idx="533">
                  <c:v>1.08</c:v>
                </c:pt>
                <c:pt idx="534">
                  <c:v>1.1199999999999986</c:v>
                </c:pt>
                <c:pt idx="535">
                  <c:v>1.05</c:v>
                </c:pt>
                <c:pt idx="536">
                  <c:v>1.1900000000000013</c:v>
                </c:pt>
                <c:pt idx="537">
                  <c:v>1.1099999999999985</c:v>
                </c:pt>
                <c:pt idx="538">
                  <c:v>1.08</c:v>
                </c:pt>
                <c:pt idx="539">
                  <c:v>1.1199999999999986</c:v>
                </c:pt>
                <c:pt idx="540">
                  <c:v>1.05</c:v>
                </c:pt>
                <c:pt idx="541">
                  <c:v>1.06</c:v>
                </c:pt>
                <c:pt idx="542">
                  <c:v>1.0999999999999985</c:v>
                </c:pt>
                <c:pt idx="543">
                  <c:v>0.99</c:v>
                </c:pt>
                <c:pt idx="544">
                  <c:v>1.0999999999999985</c:v>
                </c:pt>
                <c:pt idx="545">
                  <c:v>0.77000000000000079</c:v>
                </c:pt>
                <c:pt idx="546">
                  <c:v>1.0999999999999985</c:v>
                </c:pt>
                <c:pt idx="547">
                  <c:v>0.97000000000000064</c:v>
                </c:pt>
                <c:pt idx="548">
                  <c:v>1.27</c:v>
                </c:pt>
                <c:pt idx="549">
                  <c:v>1.04</c:v>
                </c:pt>
                <c:pt idx="550">
                  <c:v>0.95000000000000062</c:v>
                </c:pt>
                <c:pt idx="551">
                  <c:v>1.05</c:v>
                </c:pt>
                <c:pt idx="552">
                  <c:v>1.1599999999999986</c:v>
                </c:pt>
                <c:pt idx="553">
                  <c:v>1.06</c:v>
                </c:pt>
                <c:pt idx="554">
                  <c:v>1.05</c:v>
                </c:pt>
                <c:pt idx="555">
                  <c:v>1.07</c:v>
                </c:pt>
                <c:pt idx="556">
                  <c:v>1.0899999999999983</c:v>
                </c:pt>
                <c:pt idx="557">
                  <c:v>1.05</c:v>
                </c:pt>
                <c:pt idx="558">
                  <c:v>1.08</c:v>
                </c:pt>
                <c:pt idx="559">
                  <c:v>1.06</c:v>
                </c:pt>
                <c:pt idx="560">
                  <c:v>1.07</c:v>
                </c:pt>
                <c:pt idx="561">
                  <c:v>1.06</c:v>
                </c:pt>
                <c:pt idx="562">
                  <c:v>1.1299999999999986</c:v>
                </c:pt>
                <c:pt idx="563">
                  <c:v>1.07</c:v>
                </c:pt>
                <c:pt idx="564">
                  <c:v>1.07</c:v>
                </c:pt>
                <c:pt idx="565">
                  <c:v>1.07</c:v>
                </c:pt>
                <c:pt idx="566">
                  <c:v>1.1199999999999986</c:v>
                </c:pt>
                <c:pt idx="567">
                  <c:v>1.1099999999999985</c:v>
                </c:pt>
                <c:pt idx="568">
                  <c:v>1.01</c:v>
                </c:pt>
                <c:pt idx="569">
                  <c:v>1.22</c:v>
                </c:pt>
                <c:pt idx="570">
                  <c:v>1.1299999999999986</c:v>
                </c:pt>
                <c:pt idx="571">
                  <c:v>1.1299999999999986</c:v>
                </c:pt>
                <c:pt idx="572">
                  <c:v>1.07</c:v>
                </c:pt>
                <c:pt idx="573">
                  <c:v>1.04</c:v>
                </c:pt>
                <c:pt idx="574">
                  <c:v>1.0999999999999985</c:v>
                </c:pt>
                <c:pt idx="575">
                  <c:v>1.06</c:v>
                </c:pt>
                <c:pt idx="576">
                  <c:v>1.03</c:v>
                </c:pt>
                <c:pt idx="577">
                  <c:v>1.06</c:v>
                </c:pt>
                <c:pt idx="578">
                  <c:v>1.03</c:v>
                </c:pt>
                <c:pt idx="579">
                  <c:v>1.05</c:v>
                </c:pt>
                <c:pt idx="580">
                  <c:v>1.02</c:v>
                </c:pt>
                <c:pt idx="581">
                  <c:v>1.08</c:v>
                </c:pt>
                <c:pt idx="582">
                  <c:v>1.0999999999999985</c:v>
                </c:pt>
                <c:pt idx="583">
                  <c:v>1.06</c:v>
                </c:pt>
                <c:pt idx="584">
                  <c:v>1.0899999999999983</c:v>
                </c:pt>
                <c:pt idx="585">
                  <c:v>1.06</c:v>
                </c:pt>
                <c:pt idx="586">
                  <c:v>1.01</c:v>
                </c:pt>
                <c:pt idx="587">
                  <c:v>0.8899999999999999</c:v>
                </c:pt>
                <c:pt idx="588">
                  <c:v>1.05</c:v>
                </c:pt>
                <c:pt idx="589">
                  <c:v>0.83000000000000063</c:v>
                </c:pt>
                <c:pt idx="590">
                  <c:v>1.07</c:v>
                </c:pt>
                <c:pt idx="591">
                  <c:v>1.06</c:v>
                </c:pt>
                <c:pt idx="592">
                  <c:v>1.05</c:v>
                </c:pt>
                <c:pt idx="593">
                  <c:v>1.04</c:v>
                </c:pt>
                <c:pt idx="594">
                  <c:v>1.08</c:v>
                </c:pt>
                <c:pt idx="595">
                  <c:v>1.02</c:v>
                </c:pt>
                <c:pt idx="596">
                  <c:v>1.1599999999999986</c:v>
                </c:pt>
                <c:pt idx="597">
                  <c:v>1.0899999999999983</c:v>
                </c:pt>
                <c:pt idx="598">
                  <c:v>1</c:v>
                </c:pt>
                <c:pt idx="599">
                  <c:v>1.03</c:v>
                </c:pt>
                <c:pt idx="600">
                  <c:v>1.04</c:v>
                </c:pt>
                <c:pt idx="601">
                  <c:v>1.06</c:v>
                </c:pt>
                <c:pt idx="602">
                  <c:v>1.06</c:v>
                </c:pt>
                <c:pt idx="603">
                  <c:v>1.1499999999999986</c:v>
                </c:pt>
                <c:pt idx="604">
                  <c:v>1.08</c:v>
                </c:pt>
                <c:pt idx="605">
                  <c:v>1.03</c:v>
                </c:pt>
                <c:pt idx="606">
                  <c:v>1.04</c:v>
                </c:pt>
                <c:pt idx="607">
                  <c:v>1.03</c:v>
                </c:pt>
                <c:pt idx="608">
                  <c:v>1.01</c:v>
                </c:pt>
                <c:pt idx="609">
                  <c:v>1</c:v>
                </c:pt>
                <c:pt idx="610">
                  <c:v>1.06</c:v>
                </c:pt>
                <c:pt idx="611">
                  <c:v>0.99</c:v>
                </c:pt>
                <c:pt idx="612">
                  <c:v>1.1199999999999986</c:v>
                </c:pt>
                <c:pt idx="613">
                  <c:v>0.98</c:v>
                </c:pt>
                <c:pt idx="614">
                  <c:v>1.1399999999999986</c:v>
                </c:pt>
                <c:pt idx="615">
                  <c:v>0.97000000000000064</c:v>
                </c:pt>
                <c:pt idx="616">
                  <c:v>1.1299999999999986</c:v>
                </c:pt>
                <c:pt idx="617">
                  <c:v>1.26</c:v>
                </c:pt>
                <c:pt idx="618">
                  <c:v>1.1099999999999985</c:v>
                </c:pt>
                <c:pt idx="619">
                  <c:v>1.1299999999999986</c:v>
                </c:pt>
                <c:pt idx="620">
                  <c:v>1.06</c:v>
                </c:pt>
                <c:pt idx="621">
                  <c:v>1.1199999999999986</c:v>
                </c:pt>
                <c:pt idx="622">
                  <c:v>1.05</c:v>
                </c:pt>
                <c:pt idx="623">
                  <c:v>1.1399999999999986</c:v>
                </c:pt>
                <c:pt idx="624">
                  <c:v>1.0899999999999983</c:v>
                </c:pt>
                <c:pt idx="625">
                  <c:v>0.88</c:v>
                </c:pt>
                <c:pt idx="626">
                  <c:v>1.05</c:v>
                </c:pt>
                <c:pt idx="627">
                  <c:v>0.99</c:v>
                </c:pt>
                <c:pt idx="628">
                  <c:v>1.08</c:v>
                </c:pt>
                <c:pt idx="629">
                  <c:v>1.1599999999999986</c:v>
                </c:pt>
                <c:pt idx="630">
                  <c:v>1.02</c:v>
                </c:pt>
                <c:pt idx="631">
                  <c:v>1.1199999999999986</c:v>
                </c:pt>
                <c:pt idx="632">
                  <c:v>1.1599999999999986</c:v>
                </c:pt>
                <c:pt idx="633">
                  <c:v>1.04</c:v>
                </c:pt>
                <c:pt idx="634">
                  <c:v>1.03</c:v>
                </c:pt>
                <c:pt idx="635">
                  <c:v>0.99</c:v>
                </c:pt>
                <c:pt idx="636">
                  <c:v>0.95000000000000062</c:v>
                </c:pt>
                <c:pt idx="637">
                  <c:v>1.06</c:v>
                </c:pt>
                <c:pt idx="638">
                  <c:v>1.05</c:v>
                </c:pt>
                <c:pt idx="639">
                  <c:v>1.08</c:v>
                </c:pt>
                <c:pt idx="640">
                  <c:v>1.0899999999999983</c:v>
                </c:pt>
                <c:pt idx="641">
                  <c:v>1.03</c:v>
                </c:pt>
                <c:pt idx="642">
                  <c:v>1.05</c:v>
                </c:pt>
                <c:pt idx="643">
                  <c:v>1.03</c:v>
                </c:pt>
                <c:pt idx="644">
                  <c:v>1.05</c:v>
                </c:pt>
                <c:pt idx="645">
                  <c:v>1.1399999999999986</c:v>
                </c:pt>
                <c:pt idx="646">
                  <c:v>1.1299999999999986</c:v>
                </c:pt>
                <c:pt idx="647">
                  <c:v>1.06</c:v>
                </c:pt>
                <c:pt idx="648">
                  <c:v>1.0899999999999983</c:v>
                </c:pt>
                <c:pt idx="649">
                  <c:v>1.07</c:v>
                </c:pt>
                <c:pt idx="650">
                  <c:v>0.99</c:v>
                </c:pt>
                <c:pt idx="651">
                  <c:v>1.06</c:v>
                </c:pt>
                <c:pt idx="652">
                  <c:v>0.8899999999999999</c:v>
                </c:pt>
                <c:pt idx="653">
                  <c:v>1.1800000000000013</c:v>
                </c:pt>
                <c:pt idx="654">
                  <c:v>0.95000000000000062</c:v>
                </c:pt>
                <c:pt idx="655">
                  <c:v>1.1199999999999986</c:v>
                </c:pt>
                <c:pt idx="656">
                  <c:v>1.02</c:v>
                </c:pt>
                <c:pt idx="657">
                  <c:v>1.01</c:v>
                </c:pt>
                <c:pt idx="658">
                  <c:v>1.05</c:v>
                </c:pt>
                <c:pt idx="659">
                  <c:v>0.94000000000000061</c:v>
                </c:pt>
                <c:pt idx="660">
                  <c:v>0.96000000000000063</c:v>
                </c:pt>
                <c:pt idx="661">
                  <c:v>1.08</c:v>
                </c:pt>
                <c:pt idx="662">
                  <c:v>1.02</c:v>
                </c:pt>
                <c:pt idx="663">
                  <c:v>1.0899999999999983</c:v>
                </c:pt>
                <c:pt idx="664">
                  <c:v>1.04</c:v>
                </c:pt>
                <c:pt idx="665">
                  <c:v>1.05</c:v>
                </c:pt>
                <c:pt idx="666">
                  <c:v>1.08</c:v>
                </c:pt>
                <c:pt idx="667">
                  <c:v>0.86000000000000054</c:v>
                </c:pt>
                <c:pt idx="668">
                  <c:v>1.1399999999999986</c:v>
                </c:pt>
                <c:pt idx="669">
                  <c:v>1.1599999999999986</c:v>
                </c:pt>
                <c:pt idx="670">
                  <c:v>1.28</c:v>
                </c:pt>
                <c:pt idx="671">
                  <c:v>1.05</c:v>
                </c:pt>
                <c:pt idx="672">
                  <c:v>1.1199999999999986</c:v>
                </c:pt>
                <c:pt idx="673">
                  <c:v>1.06</c:v>
                </c:pt>
                <c:pt idx="674">
                  <c:v>1.08</c:v>
                </c:pt>
                <c:pt idx="675">
                  <c:v>1.1199999999999986</c:v>
                </c:pt>
                <c:pt idx="676">
                  <c:v>1.25</c:v>
                </c:pt>
                <c:pt idx="677">
                  <c:v>1.0899999999999983</c:v>
                </c:pt>
                <c:pt idx="678">
                  <c:v>1.0899999999999983</c:v>
                </c:pt>
                <c:pt idx="679">
                  <c:v>1.22</c:v>
                </c:pt>
                <c:pt idx="680">
                  <c:v>1.08</c:v>
                </c:pt>
                <c:pt idx="681">
                  <c:v>1.08</c:v>
                </c:pt>
                <c:pt idx="682">
                  <c:v>1.02</c:v>
                </c:pt>
                <c:pt idx="683">
                  <c:v>1.1299999999999986</c:v>
                </c:pt>
                <c:pt idx="684">
                  <c:v>1.05</c:v>
                </c:pt>
                <c:pt idx="685">
                  <c:v>1.1199999999999986</c:v>
                </c:pt>
                <c:pt idx="686">
                  <c:v>1.0999999999999985</c:v>
                </c:pt>
                <c:pt idx="687">
                  <c:v>1.02</c:v>
                </c:pt>
                <c:pt idx="688">
                  <c:v>1.07</c:v>
                </c:pt>
                <c:pt idx="689">
                  <c:v>1.08</c:v>
                </c:pt>
                <c:pt idx="690">
                  <c:v>1.0899999999999983</c:v>
                </c:pt>
                <c:pt idx="691">
                  <c:v>1.03</c:v>
                </c:pt>
                <c:pt idx="692">
                  <c:v>1.1399999999999986</c:v>
                </c:pt>
                <c:pt idx="693">
                  <c:v>1.1599999999999986</c:v>
                </c:pt>
                <c:pt idx="694">
                  <c:v>0.96000000000000063</c:v>
                </c:pt>
                <c:pt idx="695">
                  <c:v>0.8899999999999999</c:v>
                </c:pt>
                <c:pt idx="696">
                  <c:v>0.85000000000000053</c:v>
                </c:pt>
                <c:pt idx="697">
                  <c:v>1.26</c:v>
                </c:pt>
                <c:pt idx="698">
                  <c:v>1.1399999999999986</c:v>
                </c:pt>
                <c:pt idx="699">
                  <c:v>1.04</c:v>
                </c:pt>
                <c:pt idx="700">
                  <c:v>1.1499999999999986</c:v>
                </c:pt>
                <c:pt idx="701">
                  <c:v>1.07</c:v>
                </c:pt>
                <c:pt idx="702">
                  <c:v>1.1099999999999985</c:v>
                </c:pt>
                <c:pt idx="703">
                  <c:v>1.1199999999999986</c:v>
                </c:pt>
                <c:pt idx="704">
                  <c:v>1.05</c:v>
                </c:pt>
                <c:pt idx="705">
                  <c:v>1.2</c:v>
                </c:pt>
                <c:pt idx="706">
                  <c:v>1.1199999999999986</c:v>
                </c:pt>
                <c:pt idx="707">
                  <c:v>1.06</c:v>
                </c:pt>
                <c:pt idx="708">
                  <c:v>1.0899999999999983</c:v>
                </c:pt>
                <c:pt idx="709">
                  <c:v>1.06</c:v>
                </c:pt>
                <c:pt idx="710">
                  <c:v>1.06</c:v>
                </c:pt>
                <c:pt idx="711">
                  <c:v>1.03</c:v>
                </c:pt>
                <c:pt idx="712">
                  <c:v>1.1800000000000013</c:v>
                </c:pt>
                <c:pt idx="713">
                  <c:v>1.1599999999999986</c:v>
                </c:pt>
                <c:pt idx="714">
                  <c:v>1.24</c:v>
                </c:pt>
                <c:pt idx="715">
                  <c:v>1.05</c:v>
                </c:pt>
                <c:pt idx="716">
                  <c:v>1</c:v>
                </c:pt>
                <c:pt idx="717">
                  <c:v>1.05</c:v>
                </c:pt>
                <c:pt idx="718">
                  <c:v>1.1299999999999986</c:v>
                </c:pt>
                <c:pt idx="719">
                  <c:v>1.1900000000000013</c:v>
                </c:pt>
                <c:pt idx="720">
                  <c:v>1.22</c:v>
                </c:pt>
                <c:pt idx="721">
                  <c:v>1.1499999999999986</c:v>
                </c:pt>
                <c:pt idx="722">
                  <c:v>1.08</c:v>
                </c:pt>
                <c:pt idx="723">
                  <c:v>1.0999999999999985</c:v>
                </c:pt>
                <c:pt idx="724">
                  <c:v>1.07</c:v>
                </c:pt>
                <c:pt idx="725">
                  <c:v>1.06</c:v>
                </c:pt>
                <c:pt idx="726">
                  <c:v>1.08</c:v>
                </c:pt>
                <c:pt idx="727">
                  <c:v>1.07</c:v>
                </c:pt>
                <c:pt idx="728">
                  <c:v>1.07</c:v>
                </c:pt>
                <c:pt idx="729">
                  <c:v>1.06</c:v>
                </c:pt>
                <c:pt idx="730">
                  <c:v>1.1599999999999986</c:v>
                </c:pt>
                <c:pt idx="731">
                  <c:v>1.1700000000000013</c:v>
                </c:pt>
                <c:pt idx="732">
                  <c:v>1.1900000000000013</c:v>
                </c:pt>
                <c:pt idx="733">
                  <c:v>1.08</c:v>
                </c:pt>
                <c:pt idx="734">
                  <c:v>1.08</c:v>
                </c:pt>
                <c:pt idx="735">
                  <c:v>1.1299999999999986</c:v>
                </c:pt>
                <c:pt idx="736">
                  <c:v>1.0999999999999985</c:v>
                </c:pt>
                <c:pt idx="737">
                  <c:v>0.95000000000000062</c:v>
                </c:pt>
                <c:pt idx="738">
                  <c:v>1</c:v>
                </c:pt>
                <c:pt idx="739">
                  <c:v>0.99</c:v>
                </c:pt>
                <c:pt idx="740">
                  <c:v>1.02</c:v>
                </c:pt>
                <c:pt idx="741">
                  <c:v>1.0999999999999985</c:v>
                </c:pt>
                <c:pt idx="742">
                  <c:v>1.1199999999999986</c:v>
                </c:pt>
                <c:pt idx="743">
                  <c:v>1.03</c:v>
                </c:pt>
                <c:pt idx="744">
                  <c:v>1.05</c:v>
                </c:pt>
                <c:pt idx="745">
                  <c:v>1.05</c:v>
                </c:pt>
                <c:pt idx="746">
                  <c:v>0.95000000000000062</c:v>
                </c:pt>
                <c:pt idx="747">
                  <c:v>1.04</c:v>
                </c:pt>
                <c:pt idx="748">
                  <c:v>1.03</c:v>
                </c:pt>
                <c:pt idx="749">
                  <c:v>1.04</c:v>
                </c:pt>
                <c:pt idx="750">
                  <c:v>1.1099999999999985</c:v>
                </c:pt>
                <c:pt idx="751">
                  <c:v>1.0899999999999983</c:v>
                </c:pt>
                <c:pt idx="752">
                  <c:v>1.05</c:v>
                </c:pt>
                <c:pt idx="753">
                  <c:v>1.0899999999999983</c:v>
                </c:pt>
                <c:pt idx="754">
                  <c:v>1.06</c:v>
                </c:pt>
                <c:pt idx="755">
                  <c:v>1.04</c:v>
                </c:pt>
                <c:pt idx="756">
                  <c:v>1.02</c:v>
                </c:pt>
                <c:pt idx="757">
                  <c:v>0.98</c:v>
                </c:pt>
                <c:pt idx="758">
                  <c:v>0.98</c:v>
                </c:pt>
                <c:pt idx="759">
                  <c:v>1.02</c:v>
                </c:pt>
                <c:pt idx="760">
                  <c:v>1.07</c:v>
                </c:pt>
                <c:pt idx="761">
                  <c:v>1.06</c:v>
                </c:pt>
                <c:pt idx="762">
                  <c:v>1.07</c:v>
                </c:pt>
                <c:pt idx="763">
                  <c:v>1.08</c:v>
                </c:pt>
                <c:pt idx="764">
                  <c:v>1.02</c:v>
                </c:pt>
                <c:pt idx="765">
                  <c:v>1.0899999999999983</c:v>
                </c:pt>
                <c:pt idx="766">
                  <c:v>1.04</c:v>
                </c:pt>
                <c:pt idx="767">
                  <c:v>1.06</c:v>
                </c:pt>
                <c:pt idx="768">
                  <c:v>1.1900000000000013</c:v>
                </c:pt>
                <c:pt idx="769">
                  <c:v>1.01</c:v>
                </c:pt>
                <c:pt idx="770">
                  <c:v>1.0999999999999985</c:v>
                </c:pt>
                <c:pt idx="771">
                  <c:v>1.07</c:v>
                </c:pt>
                <c:pt idx="772">
                  <c:v>1.07</c:v>
                </c:pt>
                <c:pt idx="773">
                  <c:v>1.01</c:v>
                </c:pt>
                <c:pt idx="774">
                  <c:v>1.05</c:v>
                </c:pt>
                <c:pt idx="775">
                  <c:v>1</c:v>
                </c:pt>
                <c:pt idx="776">
                  <c:v>1.02</c:v>
                </c:pt>
                <c:pt idx="777">
                  <c:v>0.8899999999999999</c:v>
                </c:pt>
                <c:pt idx="778">
                  <c:v>1.24</c:v>
                </c:pt>
                <c:pt idx="779">
                  <c:v>1.05</c:v>
                </c:pt>
                <c:pt idx="780">
                  <c:v>1.08</c:v>
                </c:pt>
                <c:pt idx="781">
                  <c:v>1.26</c:v>
                </c:pt>
                <c:pt idx="782">
                  <c:v>1.06</c:v>
                </c:pt>
                <c:pt idx="783">
                  <c:v>0.98</c:v>
                </c:pt>
                <c:pt idx="784">
                  <c:v>1.22</c:v>
                </c:pt>
                <c:pt idx="785">
                  <c:v>1.04</c:v>
                </c:pt>
                <c:pt idx="786">
                  <c:v>1.03</c:v>
                </c:pt>
                <c:pt idx="787">
                  <c:v>1.04</c:v>
                </c:pt>
                <c:pt idx="788">
                  <c:v>1.02</c:v>
                </c:pt>
                <c:pt idx="789">
                  <c:v>1.26</c:v>
                </c:pt>
                <c:pt idx="790">
                  <c:v>1.05</c:v>
                </c:pt>
                <c:pt idx="791">
                  <c:v>1.01</c:v>
                </c:pt>
                <c:pt idx="792">
                  <c:v>1</c:v>
                </c:pt>
                <c:pt idx="793">
                  <c:v>0.96000000000000063</c:v>
                </c:pt>
                <c:pt idx="794">
                  <c:v>1.1399999999999986</c:v>
                </c:pt>
                <c:pt idx="795">
                  <c:v>1.04</c:v>
                </c:pt>
                <c:pt idx="796">
                  <c:v>0.99</c:v>
                </c:pt>
                <c:pt idx="797">
                  <c:v>1.0899999999999983</c:v>
                </c:pt>
                <c:pt idx="798">
                  <c:v>1.1399999999999986</c:v>
                </c:pt>
                <c:pt idx="799">
                  <c:v>1.28</c:v>
                </c:pt>
                <c:pt idx="800">
                  <c:v>1.1299999999999986</c:v>
                </c:pt>
                <c:pt idx="801">
                  <c:v>0.99</c:v>
                </c:pt>
                <c:pt idx="802">
                  <c:v>1.07</c:v>
                </c:pt>
                <c:pt idx="803">
                  <c:v>1.06</c:v>
                </c:pt>
                <c:pt idx="804">
                  <c:v>1.1399999999999986</c:v>
                </c:pt>
                <c:pt idx="805">
                  <c:v>1.08</c:v>
                </c:pt>
                <c:pt idx="806">
                  <c:v>1.07</c:v>
                </c:pt>
                <c:pt idx="807">
                  <c:v>1.07</c:v>
                </c:pt>
                <c:pt idx="808">
                  <c:v>1.08</c:v>
                </c:pt>
                <c:pt idx="809">
                  <c:v>1.02</c:v>
                </c:pt>
                <c:pt idx="810">
                  <c:v>1.06</c:v>
                </c:pt>
                <c:pt idx="811">
                  <c:v>1.1199999999999986</c:v>
                </c:pt>
                <c:pt idx="812">
                  <c:v>1.0999999999999985</c:v>
                </c:pt>
                <c:pt idx="813">
                  <c:v>1.24</c:v>
                </c:pt>
                <c:pt idx="814">
                  <c:v>1.1399999999999986</c:v>
                </c:pt>
                <c:pt idx="815">
                  <c:v>1.1599999999999986</c:v>
                </c:pt>
                <c:pt idx="816">
                  <c:v>1.0999999999999985</c:v>
                </c:pt>
                <c:pt idx="817">
                  <c:v>1.0899999999999983</c:v>
                </c:pt>
                <c:pt idx="818">
                  <c:v>0.97000000000000064</c:v>
                </c:pt>
                <c:pt idx="819">
                  <c:v>1.07</c:v>
                </c:pt>
                <c:pt idx="820">
                  <c:v>1.1299999999999986</c:v>
                </c:pt>
                <c:pt idx="821">
                  <c:v>1.07</c:v>
                </c:pt>
                <c:pt idx="822">
                  <c:v>1.03</c:v>
                </c:pt>
                <c:pt idx="823">
                  <c:v>1.07</c:v>
                </c:pt>
                <c:pt idx="824">
                  <c:v>1.0899999999999983</c:v>
                </c:pt>
                <c:pt idx="825">
                  <c:v>1.05</c:v>
                </c:pt>
                <c:pt idx="826">
                  <c:v>1.0999999999999985</c:v>
                </c:pt>
                <c:pt idx="827">
                  <c:v>0.98</c:v>
                </c:pt>
                <c:pt idx="828">
                  <c:v>1.0999999999999985</c:v>
                </c:pt>
                <c:pt idx="829">
                  <c:v>1.06</c:v>
                </c:pt>
                <c:pt idx="830">
                  <c:v>1.07</c:v>
                </c:pt>
                <c:pt idx="831">
                  <c:v>1.28</c:v>
                </c:pt>
                <c:pt idx="832">
                  <c:v>1.06</c:v>
                </c:pt>
                <c:pt idx="833">
                  <c:v>1.1199999999999986</c:v>
                </c:pt>
                <c:pt idx="834">
                  <c:v>1.06</c:v>
                </c:pt>
                <c:pt idx="835">
                  <c:v>1.08</c:v>
                </c:pt>
                <c:pt idx="836">
                  <c:v>0.8899999999999999</c:v>
                </c:pt>
                <c:pt idx="837">
                  <c:v>0.99</c:v>
                </c:pt>
                <c:pt idx="838">
                  <c:v>1.05</c:v>
                </c:pt>
                <c:pt idx="839">
                  <c:v>1</c:v>
                </c:pt>
                <c:pt idx="840">
                  <c:v>1.02</c:v>
                </c:pt>
                <c:pt idx="841">
                  <c:v>1.02</c:v>
                </c:pt>
                <c:pt idx="842">
                  <c:v>1.1199999999999986</c:v>
                </c:pt>
                <c:pt idx="843">
                  <c:v>1.1299999999999986</c:v>
                </c:pt>
                <c:pt idx="844">
                  <c:v>1.02</c:v>
                </c:pt>
                <c:pt idx="845">
                  <c:v>1.0999999999999985</c:v>
                </c:pt>
                <c:pt idx="846">
                  <c:v>1.1299999999999986</c:v>
                </c:pt>
                <c:pt idx="847">
                  <c:v>1.1199999999999986</c:v>
                </c:pt>
                <c:pt idx="848">
                  <c:v>1.1499999999999986</c:v>
                </c:pt>
                <c:pt idx="849">
                  <c:v>1.08</c:v>
                </c:pt>
                <c:pt idx="850">
                  <c:v>1.2</c:v>
                </c:pt>
                <c:pt idx="851">
                  <c:v>1.0999999999999985</c:v>
                </c:pt>
                <c:pt idx="852">
                  <c:v>1.1199999999999986</c:v>
                </c:pt>
                <c:pt idx="853">
                  <c:v>1.04</c:v>
                </c:pt>
                <c:pt idx="854">
                  <c:v>1.0999999999999985</c:v>
                </c:pt>
                <c:pt idx="855">
                  <c:v>1.1399999999999986</c:v>
                </c:pt>
                <c:pt idx="856">
                  <c:v>1.07</c:v>
                </c:pt>
                <c:pt idx="857">
                  <c:v>1.07</c:v>
                </c:pt>
                <c:pt idx="858">
                  <c:v>1.02</c:v>
                </c:pt>
                <c:pt idx="859">
                  <c:v>1.04</c:v>
                </c:pt>
                <c:pt idx="860">
                  <c:v>1.1099999999999985</c:v>
                </c:pt>
                <c:pt idx="861">
                  <c:v>1.1299999999999986</c:v>
                </c:pt>
                <c:pt idx="862">
                  <c:v>1.1399999999999986</c:v>
                </c:pt>
                <c:pt idx="863">
                  <c:v>1.24</c:v>
                </c:pt>
                <c:pt idx="864">
                  <c:v>1.0899999999999983</c:v>
                </c:pt>
                <c:pt idx="865">
                  <c:v>1.1599999999999986</c:v>
                </c:pt>
                <c:pt idx="866">
                  <c:v>1.0899999999999983</c:v>
                </c:pt>
                <c:pt idx="867">
                  <c:v>1.0999999999999985</c:v>
                </c:pt>
                <c:pt idx="868">
                  <c:v>1.07</c:v>
                </c:pt>
                <c:pt idx="869">
                  <c:v>0.91999999999999993</c:v>
                </c:pt>
                <c:pt idx="870">
                  <c:v>1.1299999999999986</c:v>
                </c:pt>
                <c:pt idx="871">
                  <c:v>1.1399999999999986</c:v>
                </c:pt>
                <c:pt idx="872">
                  <c:v>1.0899999999999983</c:v>
                </c:pt>
                <c:pt idx="873">
                  <c:v>1.08</c:v>
                </c:pt>
                <c:pt idx="874">
                  <c:v>0.91999999999999993</c:v>
                </c:pt>
                <c:pt idx="875">
                  <c:v>1.06</c:v>
                </c:pt>
                <c:pt idx="876">
                  <c:v>1.1099999999999985</c:v>
                </c:pt>
                <c:pt idx="877">
                  <c:v>1.0999999999999985</c:v>
                </c:pt>
                <c:pt idx="878">
                  <c:v>1.29</c:v>
                </c:pt>
                <c:pt idx="879">
                  <c:v>1.0999999999999985</c:v>
                </c:pt>
                <c:pt idx="880">
                  <c:v>1.0999999999999985</c:v>
                </c:pt>
                <c:pt idx="881">
                  <c:v>1.1299999999999986</c:v>
                </c:pt>
                <c:pt idx="882">
                  <c:v>1.0899999999999983</c:v>
                </c:pt>
                <c:pt idx="883">
                  <c:v>1.04</c:v>
                </c:pt>
                <c:pt idx="884">
                  <c:v>1.0899999999999983</c:v>
                </c:pt>
                <c:pt idx="885">
                  <c:v>1.05</c:v>
                </c:pt>
                <c:pt idx="886">
                  <c:v>1.06</c:v>
                </c:pt>
                <c:pt idx="887">
                  <c:v>1.1199999999999986</c:v>
                </c:pt>
                <c:pt idx="888">
                  <c:v>1.05</c:v>
                </c:pt>
                <c:pt idx="889">
                  <c:v>1.0999999999999985</c:v>
                </c:pt>
                <c:pt idx="890">
                  <c:v>1.07</c:v>
                </c:pt>
                <c:pt idx="891">
                  <c:v>1.1199999999999986</c:v>
                </c:pt>
                <c:pt idx="892">
                  <c:v>1.02</c:v>
                </c:pt>
                <c:pt idx="893">
                  <c:v>1.05</c:v>
                </c:pt>
                <c:pt idx="894">
                  <c:v>1.0999999999999985</c:v>
                </c:pt>
                <c:pt idx="895">
                  <c:v>1.04</c:v>
                </c:pt>
                <c:pt idx="896">
                  <c:v>1.1199999999999986</c:v>
                </c:pt>
                <c:pt idx="897">
                  <c:v>1.1399999999999986</c:v>
                </c:pt>
                <c:pt idx="898">
                  <c:v>1.1199999999999986</c:v>
                </c:pt>
                <c:pt idx="899">
                  <c:v>1.0899999999999983</c:v>
                </c:pt>
                <c:pt idx="900">
                  <c:v>1.0999999999999985</c:v>
                </c:pt>
                <c:pt idx="901">
                  <c:v>1.06</c:v>
                </c:pt>
                <c:pt idx="902">
                  <c:v>1.04</c:v>
                </c:pt>
                <c:pt idx="903">
                  <c:v>1.04</c:v>
                </c:pt>
                <c:pt idx="904">
                  <c:v>1.08</c:v>
                </c:pt>
                <c:pt idx="905">
                  <c:v>1.08</c:v>
                </c:pt>
                <c:pt idx="906">
                  <c:v>0.98</c:v>
                </c:pt>
                <c:pt idx="907">
                  <c:v>1.1299999999999986</c:v>
                </c:pt>
                <c:pt idx="908">
                  <c:v>1.0999999999999985</c:v>
                </c:pt>
                <c:pt idx="909">
                  <c:v>0.88</c:v>
                </c:pt>
                <c:pt idx="910">
                  <c:v>1.1599999999999986</c:v>
                </c:pt>
                <c:pt idx="911">
                  <c:v>1.07</c:v>
                </c:pt>
                <c:pt idx="912">
                  <c:v>0.92999999999999994</c:v>
                </c:pt>
                <c:pt idx="913">
                  <c:v>1.1399999999999986</c:v>
                </c:pt>
                <c:pt idx="914">
                  <c:v>1.1299999999999986</c:v>
                </c:pt>
                <c:pt idx="915">
                  <c:v>1.0899999999999983</c:v>
                </c:pt>
                <c:pt idx="916">
                  <c:v>1.1299999999999986</c:v>
                </c:pt>
                <c:pt idx="917">
                  <c:v>1.06</c:v>
                </c:pt>
                <c:pt idx="918">
                  <c:v>1.1399999999999986</c:v>
                </c:pt>
                <c:pt idx="919">
                  <c:v>1.07</c:v>
                </c:pt>
                <c:pt idx="920">
                  <c:v>0.99</c:v>
                </c:pt>
                <c:pt idx="921">
                  <c:v>1.04</c:v>
                </c:pt>
                <c:pt idx="922">
                  <c:v>1.0899999999999983</c:v>
                </c:pt>
                <c:pt idx="923">
                  <c:v>1.0899999999999983</c:v>
                </c:pt>
                <c:pt idx="924">
                  <c:v>1.08</c:v>
                </c:pt>
                <c:pt idx="925">
                  <c:v>1.1199999999999986</c:v>
                </c:pt>
                <c:pt idx="926">
                  <c:v>1.1199999999999986</c:v>
                </c:pt>
                <c:pt idx="927">
                  <c:v>1.1299999999999986</c:v>
                </c:pt>
                <c:pt idx="928">
                  <c:v>1.07</c:v>
                </c:pt>
                <c:pt idx="929">
                  <c:v>1.07</c:v>
                </c:pt>
                <c:pt idx="930">
                  <c:v>1.1399999999999986</c:v>
                </c:pt>
                <c:pt idx="931">
                  <c:v>1.1299999999999986</c:v>
                </c:pt>
                <c:pt idx="932">
                  <c:v>1.1399999999999986</c:v>
                </c:pt>
                <c:pt idx="933">
                  <c:v>1.1399999999999986</c:v>
                </c:pt>
                <c:pt idx="934">
                  <c:v>1.03</c:v>
                </c:pt>
                <c:pt idx="935">
                  <c:v>1.07</c:v>
                </c:pt>
                <c:pt idx="936">
                  <c:v>1.06</c:v>
                </c:pt>
                <c:pt idx="937">
                  <c:v>1.04</c:v>
                </c:pt>
                <c:pt idx="938">
                  <c:v>1.1299999999999986</c:v>
                </c:pt>
                <c:pt idx="939">
                  <c:v>1.07</c:v>
                </c:pt>
                <c:pt idx="940">
                  <c:v>1.0899999999999983</c:v>
                </c:pt>
                <c:pt idx="941">
                  <c:v>1.1099999999999985</c:v>
                </c:pt>
                <c:pt idx="942">
                  <c:v>1.03</c:v>
                </c:pt>
                <c:pt idx="943">
                  <c:v>1.0899999999999983</c:v>
                </c:pt>
                <c:pt idx="944">
                  <c:v>1.08</c:v>
                </c:pt>
                <c:pt idx="945">
                  <c:v>1.08</c:v>
                </c:pt>
                <c:pt idx="946">
                  <c:v>1.1199999999999986</c:v>
                </c:pt>
                <c:pt idx="947">
                  <c:v>1.08</c:v>
                </c:pt>
                <c:pt idx="948">
                  <c:v>1.1199999999999986</c:v>
                </c:pt>
                <c:pt idx="949">
                  <c:v>1.0999999999999985</c:v>
                </c:pt>
                <c:pt idx="950">
                  <c:v>1.1199999999999986</c:v>
                </c:pt>
                <c:pt idx="951">
                  <c:v>1.05</c:v>
                </c:pt>
                <c:pt idx="952">
                  <c:v>1.0899999999999983</c:v>
                </c:pt>
                <c:pt idx="953">
                  <c:v>1.03</c:v>
                </c:pt>
                <c:pt idx="954">
                  <c:v>1.1199999999999986</c:v>
                </c:pt>
                <c:pt idx="955">
                  <c:v>1.07</c:v>
                </c:pt>
                <c:pt idx="956">
                  <c:v>1.07</c:v>
                </c:pt>
                <c:pt idx="957">
                  <c:v>1.0999999999999985</c:v>
                </c:pt>
                <c:pt idx="958">
                  <c:v>1.1099999999999985</c:v>
                </c:pt>
                <c:pt idx="959">
                  <c:v>1.1199999999999986</c:v>
                </c:pt>
                <c:pt idx="960">
                  <c:v>1.1299999999999986</c:v>
                </c:pt>
                <c:pt idx="961">
                  <c:v>1.1199999999999986</c:v>
                </c:pt>
                <c:pt idx="962">
                  <c:v>1.1599999999999986</c:v>
                </c:pt>
                <c:pt idx="963">
                  <c:v>1.0999999999999985</c:v>
                </c:pt>
                <c:pt idx="964">
                  <c:v>1.1199999999999986</c:v>
                </c:pt>
                <c:pt idx="965">
                  <c:v>1.1399999999999986</c:v>
                </c:pt>
                <c:pt idx="966">
                  <c:v>1.1099999999999985</c:v>
                </c:pt>
                <c:pt idx="967">
                  <c:v>1.1599999999999986</c:v>
                </c:pt>
                <c:pt idx="968">
                  <c:v>1.08</c:v>
                </c:pt>
                <c:pt idx="969">
                  <c:v>1.08</c:v>
                </c:pt>
                <c:pt idx="970">
                  <c:v>1.0899999999999983</c:v>
                </c:pt>
                <c:pt idx="971">
                  <c:v>1.0899999999999983</c:v>
                </c:pt>
                <c:pt idx="972">
                  <c:v>1.0999999999999985</c:v>
                </c:pt>
                <c:pt idx="973">
                  <c:v>1.05</c:v>
                </c:pt>
                <c:pt idx="974">
                  <c:v>1.06</c:v>
                </c:pt>
                <c:pt idx="975">
                  <c:v>1.1399999999999986</c:v>
                </c:pt>
                <c:pt idx="976">
                  <c:v>1.0999999999999985</c:v>
                </c:pt>
                <c:pt idx="977">
                  <c:v>1.1099999999999985</c:v>
                </c:pt>
                <c:pt idx="978">
                  <c:v>1.1299999999999986</c:v>
                </c:pt>
                <c:pt idx="979">
                  <c:v>1.05</c:v>
                </c:pt>
                <c:pt idx="980">
                  <c:v>1.1599999999999986</c:v>
                </c:pt>
                <c:pt idx="981">
                  <c:v>1.0999999999999985</c:v>
                </c:pt>
                <c:pt idx="982">
                  <c:v>1.0999999999999985</c:v>
                </c:pt>
                <c:pt idx="983">
                  <c:v>1.0899999999999983</c:v>
                </c:pt>
                <c:pt idx="984">
                  <c:v>1.22</c:v>
                </c:pt>
                <c:pt idx="985">
                  <c:v>1.08</c:v>
                </c:pt>
                <c:pt idx="986">
                  <c:v>1.06</c:v>
                </c:pt>
                <c:pt idx="987">
                  <c:v>1.1299999999999986</c:v>
                </c:pt>
                <c:pt idx="988">
                  <c:v>1.04</c:v>
                </c:pt>
                <c:pt idx="989">
                  <c:v>0.83000000000000063</c:v>
                </c:pt>
                <c:pt idx="990">
                  <c:v>1.1099999999999985</c:v>
                </c:pt>
                <c:pt idx="991">
                  <c:v>1.08</c:v>
                </c:pt>
                <c:pt idx="992">
                  <c:v>1.1299999999999986</c:v>
                </c:pt>
                <c:pt idx="993">
                  <c:v>1.1399999999999986</c:v>
                </c:pt>
                <c:pt idx="994">
                  <c:v>1.0999999999999985</c:v>
                </c:pt>
                <c:pt idx="995">
                  <c:v>1.0899999999999983</c:v>
                </c:pt>
                <c:pt idx="996">
                  <c:v>1.0999999999999985</c:v>
                </c:pt>
                <c:pt idx="997">
                  <c:v>1.1099999999999985</c:v>
                </c:pt>
                <c:pt idx="998">
                  <c:v>0.98</c:v>
                </c:pt>
                <c:pt idx="999">
                  <c:v>1.1399999999999986</c:v>
                </c:pt>
                <c:pt idx="1000">
                  <c:v>1.1299999999999986</c:v>
                </c:pt>
                <c:pt idx="1001">
                  <c:v>1.08</c:v>
                </c:pt>
                <c:pt idx="1002">
                  <c:v>0.95000000000000062</c:v>
                </c:pt>
                <c:pt idx="1003">
                  <c:v>1.03</c:v>
                </c:pt>
                <c:pt idx="1004">
                  <c:v>0.86000000000000054</c:v>
                </c:pt>
                <c:pt idx="1005">
                  <c:v>1.04</c:v>
                </c:pt>
                <c:pt idx="1006">
                  <c:v>1.04</c:v>
                </c:pt>
                <c:pt idx="1007">
                  <c:v>1.1299999999999986</c:v>
                </c:pt>
                <c:pt idx="1008">
                  <c:v>1.1800000000000013</c:v>
                </c:pt>
                <c:pt idx="1009">
                  <c:v>1.0899999999999983</c:v>
                </c:pt>
                <c:pt idx="1010">
                  <c:v>1.08</c:v>
                </c:pt>
                <c:pt idx="1011">
                  <c:v>1.0999999999999985</c:v>
                </c:pt>
                <c:pt idx="1012">
                  <c:v>1.2</c:v>
                </c:pt>
                <c:pt idx="1013">
                  <c:v>1.1299999999999986</c:v>
                </c:pt>
                <c:pt idx="1014">
                  <c:v>1.21</c:v>
                </c:pt>
                <c:pt idx="1015">
                  <c:v>1.1199999999999986</c:v>
                </c:pt>
                <c:pt idx="1016">
                  <c:v>1</c:v>
                </c:pt>
                <c:pt idx="1017">
                  <c:v>1.0899999999999983</c:v>
                </c:pt>
                <c:pt idx="1018">
                  <c:v>1.2</c:v>
                </c:pt>
                <c:pt idx="1019">
                  <c:v>0.95000000000000062</c:v>
                </c:pt>
                <c:pt idx="1020">
                  <c:v>1.0999999999999985</c:v>
                </c:pt>
                <c:pt idx="1021">
                  <c:v>0.92999999999999994</c:v>
                </c:pt>
                <c:pt idx="1022">
                  <c:v>1.08</c:v>
                </c:pt>
                <c:pt idx="1023">
                  <c:v>1.1900000000000013</c:v>
                </c:pt>
                <c:pt idx="1024">
                  <c:v>0.82000000000000062</c:v>
                </c:pt>
                <c:pt idx="1025">
                  <c:v>1.08</c:v>
                </c:pt>
                <c:pt idx="1026">
                  <c:v>1.1900000000000013</c:v>
                </c:pt>
                <c:pt idx="1027">
                  <c:v>1.1199999999999986</c:v>
                </c:pt>
                <c:pt idx="1028">
                  <c:v>1.06</c:v>
                </c:pt>
                <c:pt idx="1029">
                  <c:v>1.1299999999999986</c:v>
                </c:pt>
                <c:pt idx="1030">
                  <c:v>1.29</c:v>
                </c:pt>
                <c:pt idx="1031">
                  <c:v>1.02</c:v>
                </c:pt>
                <c:pt idx="1032">
                  <c:v>0.99</c:v>
                </c:pt>
                <c:pt idx="1033">
                  <c:v>1.06</c:v>
                </c:pt>
                <c:pt idx="1034">
                  <c:v>1.0999999999999985</c:v>
                </c:pt>
                <c:pt idx="1035">
                  <c:v>1.08</c:v>
                </c:pt>
                <c:pt idx="1036">
                  <c:v>1.1299999999999986</c:v>
                </c:pt>
                <c:pt idx="1037">
                  <c:v>1.04</c:v>
                </c:pt>
                <c:pt idx="1038">
                  <c:v>1.08</c:v>
                </c:pt>
                <c:pt idx="1039">
                  <c:v>1.29</c:v>
                </c:pt>
                <c:pt idx="1040">
                  <c:v>1.08</c:v>
                </c:pt>
                <c:pt idx="1041">
                  <c:v>1.1599999999999986</c:v>
                </c:pt>
                <c:pt idx="1042">
                  <c:v>1.06</c:v>
                </c:pt>
                <c:pt idx="1043">
                  <c:v>1.0999999999999985</c:v>
                </c:pt>
                <c:pt idx="1044">
                  <c:v>1.1199999999999986</c:v>
                </c:pt>
                <c:pt idx="1045">
                  <c:v>1.08</c:v>
                </c:pt>
                <c:pt idx="1046">
                  <c:v>1.1199999999999986</c:v>
                </c:pt>
                <c:pt idx="1047">
                  <c:v>1.0899999999999983</c:v>
                </c:pt>
                <c:pt idx="1048">
                  <c:v>1.07</c:v>
                </c:pt>
                <c:pt idx="1049">
                  <c:v>1.04</c:v>
                </c:pt>
                <c:pt idx="1050">
                  <c:v>1.07</c:v>
                </c:pt>
                <c:pt idx="1051">
                  <c:v>1.0899999999999983</c:v>
                </c:pt>
                <c:pt idx="1052">
                  <c:v>1.1499999999999986</c:v>
                </c:pt>
                <c:pt idx="1053">
                  <c:v>1.1099999999999985</c:v>
                </c:pt>
                <c:pt idx="1054">
                  <c:v>1.1099999999999985</c:v>
                </c:pt>
                <c:pt idx="1055">
                  <c:v>1.06</c:v>
                </c:pt>
                <c:pt idx="1056">
                  <c:v>1.07</c:v>
                </c:pt>
                <c:pt idx="1057">
                  <c:v>1.07</c:v>
                </c:pt>
                <c:pt idx="1058">
                  <c:v>1.21</c:v>
                </c:pt>
                <c:pt idx="1059">
                  <c:v>1.0999999999999985</c:v>
                </c:pt>
                <c:pt idx="1060">
                  <c:v>1.1700000000000013</c:v>
                </c:pt>
                <c:pt idx="1061">
                  <c:v>1.0899999999999983</c:v>
                </c:pt>
                <c:pt idx="1062">
                  <c:v>1.0999999999999985</c:v>
                </c:pt>
                <c:pt idx="1063">
                  <c:v>1.0899999999999983</c:v>
                </c:pt>
                <c:pt idx="1064">
                  <c:v>1.0899999999999983</c:v>
                </c:pt>
                <c:pt idx="1065">
                  <c:v>1.04</c:v>
                </c:pt>
                <c:pt idx="1066">
                  <c:v>1.23</c:v>
                </c:pt>
                <c:pt idx="1067">
                  <c:v>1.08</c:v>
                </c:pt>
                <c:pt idx="1068">
                  <c:v>1.0999999999999985</c:v>
                </c:pt>
                <c:pt idx="1069">
                  <c:v>1.1900000000000013</c:v>
                </c:pt>
                <c:pt idx="1070">
                  <c:v>1.1199999999999986</c:v>
                </c:pt>
                <c:pt idx="1071">
                  <c:v>1.0999999999999985</c:v>
                </c:pt>
                <c:pt idx="1072">
                  <c:v>1.2</c:v>
                </c:pt>
                <c:pt idx="1073">
                  <c:v>1.0999999999999985</c:v>
                </c:pt>
                <c:pt idx="1074">
                  <c:v>1.1299999999999986</c:v>
                </c:pt>
                <c:pt idx="1075">
                  <c:v>1.06</c:v>
                </c:pt>
                <c:pt idx="1076">
                  <c:v>1.0999999999999985</c:v>
                </c:pt>
                <c:pt idx="1077">
                  <c:v>1.1199999999999986</c:v>
                </c:pt>
                <c:pt idx="1078">
                  <c:v>1.0999999999999985</c:v>
                </c:pt>
                <c:pt idx="1079">
                  <c:v>1.0899999999999983</c:v>
                </c:pt>
                <c:pt idx="1080">
                  <c:v>1.1299999999999986</c:v>
                </c:pt>
                <c:pt idx="1081">
                  <c:v>1.1099999999999985</c:v>
                </c:pt>
                <c:pt idx="1082">
                  <c:v>1.24</c:v>
                </c:pt>
                <c:pt idx="1083">
                  <c:v>1.08</c:v>
                </c:pt>
                <c:pt idx="1084">
                  <c:v>1.05</c:v>
                </c:pt>
                <c:pt idx="1085">
                  <c:v>1.08</c:v>
                </c:pt>
                <c:pt idx="1086">
                  <c:v>1.0899999999999983</c:v>
                </c:pt>
                <c:pt idx="1087">
                  <c:v>1.1199999999999986</c:v>
                </c:pt>
                <c:pt idx="1088">
                  <c:v>1.1199999999999986</c:v>
                </c:pt>
                <c:pt idx="1089">
                  <c:v>1.0999999999999985</c:v>
                </c:pt>
                <c:pt idx="1090">
                  <c:v>1.08</c:v>
                </c:pt>
                <c:pt idx="1091">
                  <c:v>1.1199999999999986</c:v>
                </c:pt>
                <c:pt idx="1092">
                  <c:v>1.0999999999999985</c:v>
                </c:pt>
                <c:pt idx="1093">
                  <c:v>1.07</c:v>
                </c:pt>
                <c:pt idx="1094">
                  <c:v>1.1399999999999986</c:v>
                </c:pt>
                <c:pt idx="1095">
                  <c:v>1.21</c:v>
                </c:pt>
                <c:pt idx="1096">
                  <c:v>1.1399999999999986</c:v>
                </c:pt>
                <c:pt idx="1097">
                  <c:v>1.1700000000000013</c:v>
                </c:pt>
                <c:pt idx="1098">
                  <c:v>0.96000000000000063</c:v>
                </c:pt>
                <c:pt idx="1099">
                  <c:v>1.06</c:v>
                </c:pt>
                <c:pt idx="1100">
                  <c:v>1.1199999999999986</c:v>
                </c:pt>
                <c:pt idx="1101">
                  <c:v>1.06</c:v>
                </c:pt>
                <c:pt idx="1102">
                  <c:v>1.05</c:v>
                </c:pt>
                <c:pt idx="1103">
                  <c:v>1.1199999999999986</c:v>
                </c:pt>
                <c:pt idx="1104">
                  <c:v>1.0899999999999983</c:v>
                </c:pt>
                <c:pt idx="1105">
                  <c:v>0.96000000000000063</c:v>
                </c:pt>
                <c:pt idx="1106">
                  <c:v>1.08</c:v>
                </c:pt>
                <c:pt idx="1107">
                  <c:v>1.0899999999999983</c:v>
                </c:pt>
                <c:pt idx="1108">
                  <c:v>1.08</c:v>
                </c:pt>
                <c:pt idx="1109">
                  <c:v>1.1399999999999986</c:v>
                </c:pt>
                <c:pt idx="1110">
                  <c:v>1.1399999999999986</c:v>
                </c:pt>
                <c:pt idx="1111">
                  <c:v>1.1299999999999986</c:v>
                </c:pt>
                <c:pt idx="1112">
                  <c:v>1.1199999999999986</c:v>
                </c:pt>
                <c:pt idx="1113">
                  <c:v>1.07</c:v>
                </c:pt>
                <c:pt idx="1114">
                  <c:v>1.0999999999999985</c:v>
                </c:pt>
                <c:pt idx="1115">
                  <c:v>1.0899999999999983</c:v>
                </c:pt>
                <c:pt idx="1116">
                  <c:v>1.1199999999999986</c:v>
                </c:pt>
                <c:pt idx="1117">
                  <c:v>1.08</c:v>
                </c:pt>
                <c:pt idx="1118">
                  <c:v>1.03</c:v>
                </c:pt>
                <c:pt idx="1119">
                  <c:v>1.06</c:v>
                </c:pt>
                <c:pt idx="1120">
                  <c:v>1.06</c:v>
                </c:pt>
                <c:pt idx="1121">
                  <c:v>1.0899999999999983</c:v>
                </c:pt>
                <c:pt idx="1122">
                  <c:v>1.04</c:v>
                </c:pt>
                <c:pt idx="1123">
                  <c:v>1.06</c:v>
                </c:pt>
                <c:pt idx="1124">
                  <c:v>1.08</c:v>
                </c:pt>
                <c:pt idx="1125">
                  <c:v>1.1299999999999986</c:v>
                </c:pt>
                <c:pt idx="1126">
                  <c:v>1</c:v>
                </c:pt>
                <c:pt idx="1127">
                  <c:v>1.07</c:v>
                </c:pt>
                <c:pt idx="1128">
                  <c:v>1.04</c:v>
                </c:pt>
                <c:pt idx="1129">
                  <c:v>1.07</c:v>
                </c:pt>
                <c:pt idx="1130">
                  <c:v>1.07</c:v>
                </c:pt>
                <c:pt idx="1131">
                  <c:v>1.1299999999999986</c:v>
                </c:pt>
                <c:pt idx="1132">
                  <c:v>1.03</c:v>
                </c:pt>
                <c:pt idx="1133">
                  <c:v>1.05</c:v>
                </c:pt>
                <c:pt idx="1134">
                  <c:v>1.06</c:v>
                </c:pt>
                <c:pt idx="1135">
                  <c:v>1.1099999999999985</c:v>
                </c:pt>
                <c:pt idx="1136">
                  <c:v>1.08</c:v>
                </c:pt>
                <c:pt idx="1137">
                  <c:v>1.0999999999999985</c:v>
                </c:pt>
                <c:pt idx="1138">
                  <c:v>1.0899999999999983</c:v>
                </c:pt>
                <c:pt idx="1139">
                  <c:v>1.02</c:v>
                </c:pt>
                <c:pt idx="1140">
                  <c:v>1.04</c:v>
                </c:pt>
                <c:pt idx="1141">
                  <c:v>1.24</c:v>
                </c:pt>
                <c:pt idx="1142">
                  <c:v>1.08</c:v>
                </c:pt>
                <c:pt idx="1143">
                  <c:v>1.26</c:v>
                </c:pt>
                <c:pt idx="1144">
                  <c:v>1.1199999999999986</c:v>
                </c:pt>
                <c:pt idx="1145">
                  <c:v>1.0899999999999983</c:v>
                </c:pt>
                <c:pt idx="1146">
                  <c:v>1.07</c:v>
                </c:pt>
                <c:pt idx="1147">
                  <c:v>1.1199999999999986</c:v>
                </c:pt>
                <c:pt idx="1148">
                  <c:v>1.0999999999999985</c:v>
                </c:pt>
                <c:pt idx="1149">
                  <c:v>1.04</c:v>
                </c:pt>
                <c:pt idx="1150">
                  <c:v>1.08</c:v>
                </c:pt>
                <c:pt idx="1151">
                  <c:v>0.94000000000000061</c:v>
                </c:pt>
                <c:pt idx="1152">
                  <c:v>1.2</c:v>
                </c:pt>
                <c:pt idx="1153">
                  <c:v>1.22</c:v>
                </c:pt>
                <c:pt idx="1154">
                  <c:v>1.08</c:v>
                </c:pt>
                <c:pt idx="1155">
                  <c:v>1.0899999999999983</c:v>
                </c:pt>
                <c:pt idx="1156">
                  <c:v>1.22</c:v>
                </c:pt>
                <c:pt idx="1157">
                  <c:v>1.1199999999999986</c:v>
                </c:pt>
                <c:pt idx="1158">
                  <c:v>1.07</c:v>
                </c:pt>
                <c:pt idx="1159">
                  <c:v>1.24</c:v>
                </c:pt>
                <c:pt idx="1160">
                  <c:v>1.1199999999999986</c:v>
                </c:pt>
                <c:pt idx="1161">
                  <c:v>1.0899999999999983</c:v>
                </c:pt>
                <c:pt idx="1162">
                  <c:v>0.99</c:v>
                </c:pt>
                <c:pt idx="1163">
                  <c:v>0.99</c:v>
                </c:pt>
                <c:pt idx="1164">
                  <c:v>1.22</c:v>
                </c:pt>
                <c:pt idx="1165">
                  <c:v>1.06</c:v>
                </c:pt>
                <c:pt idx="1166">
                  <c:v>1.29</c:v>
                </c:pt>
                <c:pt idx="1167">
                  <c:v>1.1800000000000013</c:v>
                </c:pt>
                <c:pt idx="1168">
                  <c:v>1.02</c:v>
                </c:pt>
                <c:pt idx="1169">
                  <c:v>1.08</c:v>
                </c:pt>
                <c:pt idx="1170">
                  <c:v>1.05</c:v>
                </c:pt>
                <c:pt idx="1171">
                  <c:v>1.07</c:v>
                </c:pt>
                <c:pt idx="1172">
                  <c:v>1.03</c:v>
                </c:pt>
                <c:pt idx="1173">
                  <c:v>1.04</c:v>
                </c:pt>
                <c:pt idx="1174">
                  <c:v>1.0999999999999985</c:v>
                </c:pt>
                <c:pt idx="1175">
                  <c:v>1.07</c:v>
                </c:pt>
                <c:pt idx="1176">
                  <c:v>1.1299999999999986</c:v>
                </c:pt>
                <c:pt idx="1177">
                  <c:v>1.0999999999999985</c:v>
                </c:pt>
                <c:pt idx="1178">
                  <c:v>1.1399999999999986</c:v>
                </c:pt>
                <c:pt idx="1179">
                  <c:v>0.96000000000000063</c:v>
                </c:pt>
                <c:pt idx="1180">
                  <c:v>1.05</c:v>
                </c:pt>
                <c:pt idx="1181">
                  <c:v>1.22</c:v>
                </c:pt>
                <c:pt idx="1182">
                  <c:v>1.03</c:v>
                </c:pt>
                <c:pt idx="1183">
                  <c:v>1.0999999999999985</c:v>
                </c:pt>
                <c:pt idx="1184">
                  <c:v>1.08</c:v>
                </c:pt>
                <c:pt idx="1185">
                  <c:v>1.05</c:v>
                </c:pt>
                <c:pt idx="1186">
                  <c:v>1.03</c:v>
                </c:pt>
                <c:pt idx="1187">
                  <c:v>1.05</c:v>
                </c:pt>
                <c:pt idx="1188">
                  <c:v>0.92999999999999994</c:v>
                </c:pt>
                <c:pt idx="1189">
                  <c:v>1.06</c:v>
                </c:pt>
                <c:pt idx="1190">
                  <c:v>1.28</c:v>
                </c:pt>
                <c:pt idx="1191">
                  <c:v>1.08</c:v>
                </c:pt>
                <c:pt idx="1192">
                  <c:v>1.1299999999999986</c:v>
                </c:pt>
                <c:pt idx="1193">
                  <c:v>1.1700000000000013</c:v>
                </c:pt>
                <c:pt idx="1194">
                  <c:v>1.1399999999999986</c:v>
                </c:pt>
                <c:pt idx="1195">
                  <c:v>1.1599999999999986</c:v>
                </c:pt>
                <c:pt idx="1196">
                  <c:v>1.1299999999999986</c:v>
                </c:pt>
                <c:pt idx="1197">
                  <c:v>1.1299999999999986</c:v>
                </c:pt>
                <c:pt idx="1198">
                  <c:v>1.1199999999999986</c:v>
                </c:pt>
                <c:pt idx="1199">
                  <c:v>1.2</c:v>
                </c:pt>
                <c:pt idx="1200">
                  <c:v>1.1299999999999986</c:v>
                </c:pt>
                <c:pt idx="1201">
                  <c:v>1.1199999999999986</c:v>
                </c:pt>
                <c:pt idx="1202">
                  <c:v>0.92999999999999994</c:v>
                </c:pt>
                <c:pt idx="1203">
                  <c:v>1.06</c:v>
                </c:pt>
                <c:pt idx="1204">
                  <c:v>1.07</c:v>
                </c:pt>
                <c:pt idx="1205">
                  <c:v>1.0899999999999983</c:v>
                </c:pt>
                <c:pt idx="1206">
                  <c:v>1.0999999999999985</c:v>
                </c:pt>
                <c:pt idx="1207">
                  <c:v>1.1299999999999986</c:v>
                </c:pt>
                <c:pt idx="1208">
                  <c:v>1.1299999999999986</c:v>
                </c:pt>
                <c:pt idx="1209">
                  <c:v>1.0999999999999985</c:v>
                </c:pt>
                <c:pt idx="1210">
                  <c:v>1.1199999999999986</c:v>
                </c:pt>
                <c:pt idx="1211">
                  <c:v>1.1199999999999986</c:v>
                </c:pt>
                <c:pt idx="1212">
                  <c:v>1.1199999999999986</c:v>
                </c:pt>
                <c:pt idx="1213">
                  <c:v>1.08</c:v>
                </c:pt>
                <c:pt idx="1214">
                  <c:v>1.08</c:v>
                </c:pt>
                <c:pt idx="1215">
                  <c:v>1.1199999999999986</c:v>
                </c:pt>
                <c:pt idx="1216">
                  <c:v>1.06</c:v>
                </c:pt>
                <c:pt idx="1217">
                  <c:v>1.06</c:v>
                </c:pt>
                <c:pt idx="1218">
                  <c:v>1.08</c:v>
                </c:pt>
                <c:pt idx="1219">
                  <c:v>1.1099999999999985</c:v>
                </c:pt>
                <c:pt idx="1220">
                  <c:v>1.1199999999999986</c:v>
                </c:pt>
                <c:pt idx="1221">
                  <c:v>1.1499999999999986</c:v>
                </c:pt>
                <c:pt idx="1222">
                  <c:v>0.8899999999999999</c:v>
                </c:pt>
                <c:pt idx="1223">
                  <c:v>1.08</c:v>
                </c:pt>
                <c:pt idx="1224">
                  <c:v>1.0999999999999985</c:v>
                </c:pt>
                <c:pt idx="1225">
                  <c:v>1.1199999999999986</c:v>
                </c:pt>
                <c:pt idx="1226">
                  <c:v>1.08</c:v>
                </c:pt>
                <c:pt idx="1227">
                  <c:v>1.08</c:v>
                </c:pt>
                <c:pt idx="1228">
                  <c:v>1.06</c:v>
                </c:pt>
                <c:pt idx="1229">
                  <c:v>1.07</c:v>
                </c:pt>
                <c:pt idx="1230">
                  <c:v>1.0999999999999985</c:v>
                </c:pt>
                <c:pt idx="1231">
                  <c:v>1.0899999999999983</c:v>
                </c:pt>
                <c:pt idx="1232">
                  <c:v>1.0899999999999983</c:v>
                </c:pt>
                <c:pt idx="1233">
                  <c:v>1.1199999999999986</c:v>
                </c:pt>
                <c:pt idx="1234">
                  <c:v>1.08</c:v>
                </c:pt>
                <c:pt idx="1235">
                  <c:v>1.3699999999999986</c:v>
                </c:pt>
                <c:pt idx="1236">
                  <c:v>1.1299999999999986</c:v>
                </c:pt>
                <c:pt idx="1237">
                  <c:v>1.08</c:v>
                </c:pt>
                <c:pt idx="1238">
                  <c:v>1.1299999999999986</c:v>
                </c:pt>
                <c:pt idx="1239">
                  <c:v>1.08</c:v>
                </c:pt>
                <c:pt idx="1240">
                  <c:v>1.1499999999999986</c:v>
                </c:pt>
                <c:pt idx="1241">
                  <c:v>1.0999999999999985</c:v>
                </c:pt>
                <c:pt idx="1242">
                  <c:v>1.07</c:v>
                </c:pt>
                <c:pt idx="1243">
                  <c:v>1.1299999999999986</c:v>
                </c:pt>
                <c:pt idx="1244">
                  <c:v>1.08</c:v>
                </c:pt>
                <c:pt idx="1245">
                  <c:v>1.0999999999999985</c:v>
                </c:pt>
                <c:pt idx="1246">
                  <c:v>1.25</c:v>
                </c:pt>
                <c:pt idx="1247">
                  <c:v>1.06</c:v>
                </c:pt>
                <c:pt idx="1248">
                  <c:v>1.1199999999999986</c:v>
                </c:pt>
                <c:pt idx="1249">
                  <c:v>1.1099999999999985</c:v>
                </c:pt>
                <c:pt idx="1250">
                  <c:v>1.08</c:v>
                </c:pt>
                <c:pt idx="1251">
                  <c:v>1.08</c:v>
                </c:pt>
                <c:pt idx="1252">
                  <c:v>1.07</c:v>
                </c:pt>
                <c:pt idx="1253">
                  <c:v>1.1099999999999985</c:v>
                </c:pt>
                <c:pt idx="1254">
                  <c:v>1.08</c:v>
                </c:pt>
                <c:pt idx="1255">
                  <c:v>1.07</c:v>
                </c:pt>
                <c:pt idx="1256">
                  <c:v>1.08</c:v>
                </c:pt>
                <c:pt idx="1257">
                  <c:v>1.1399999999999986</c:v>
                </c:pt>
                <c:pt idx="1258">
                  <c:v>1.1399999999999986</c:v>
                </c:pt>
                <c:pt idx="1259">
                  <c:v>1.0999999999999985</c:v>
                </c:pt>
                <c:pt idx="1260">
                  <c:v>1.1700000000000013</c:v>
                </c:pt>
                <c:pt idx="1261">
                  <c:v>1.1299999999999986</c:v>
                </c:pt>
                <c:pt idx="1262">
                  <c:v>1.0899999999999983</c:v>
                </c:pt>
                <c:pt idx="1263">
                  <c:v>1.1099999999999985</c:v>
                </c:pt>
                <c:pt idx="1264">
                  <c:v>1.06</c:v>
                </c:pt>
                <c:pt idx="1265">
                  <c:v>1.1700000000000013</c:v>
                </c:pt>
                <c:pt idx="1266">
                  <c:v>1.1700000000000013</c:v>
                </c:pt>
                <c:pt idx="1267">
                  <c:v>1.06</c:v>
                </c:pt>
                <c:pt idx="1268">
                  <c:v>1.0899999999999983</c:v>
                </c:pt>
                <c:pt idx="1269">
                  <c:v>1.06</c:v>
                </c:pt>
                <c:pt idx="1270">
                  <c:v>1.23</c:v>
                </c:pt>
                <c:pt idx="1271">
                  <c:v>1.0999999999999985</c:v>
                </c:pt>
                <c:pt idx="1272">
                  <c:v>1.05</c:v>
                </c:pt>
                <c:pt idx="1273">
                  <c:v>1.02</c:v>
                </c:pt>
                <c:pt idx="1274">
                  <c:v>1.1199999999999986</c:v>
                </c:pt>
                <c:pt idx="1275">
                  <c:v>1.1700000000000013</c:v>
                </c:pt>
                <c:pt idx="1276">
                  <c:v>1.03</c:v>
                </c:pt>
                <c:pt idx="1277">
                  <c:v>1.02</c:v>
                </c:pt>
                <c:pt idx="1278">
                  <c:v>1.1399999999999986</c:v>
                </c:pt>
                <c:pt idx="1279">
                  <c:v>1.07</c:v>
                </c:pt>
                <c:pt idx="1280">
                  <c:v>1.05</c:v>
                </c:pt>
                <c:pt idx="1281">
                  <c:v>1.06</c:v>
                </c:pt>
                <c:pt idx="1282">
                  <c:v>0.97000000000000064</c:v>
                </c:pt>
                <c:pt idx="1283">
                  <c:v>1.1700000000000013</c:v>
                </c:pt>
                <c:pt idx="1284">
                  <c:v>1.1099999999999985</c:v>
                </c:pt>
                <c:pt idx="1285">
                  <c:v>1.0899999999999983</c:v>
                </c:pt>
                <c:pt idx="1286">
                  <c:v>1.1199999999999986</c:v>
                </c:pt>
                <c:pt idx="1287">
                  <c:v>1.0899999999999983</c:v>
                </c:pt>
                <c:pt idx="1288">
                  <c:v>1.1299999999999986</c:v>
                </c:pt>
                <c:pt idx="1289">
                  <c:v>1.1099999999999985</c:v>
                </c:pt>
                <c:pt idx="1290">
                  <c:v>1.0899999999999983</c:v>
                </c:pt>
                <c:pt idx="1291">
                  <c:v>0.88</c:v>
                </c:pt>
                <c:pt idx="1292">
                  <c:v>1.1499999999999986</c:v>
                </c:pt>
                <c:pt idx="1293">
                  <c:v>1.1499999999999986</c:v>
                </c:pt>
                <c:pt idx="1294">
                  <c:v>1.06</c:v>
                </c:pt>
                <c:pt idx="1295">
                  <c:v>1.0999999999999985</c:v>
                </c:pt>
                <c:pt idx="1296">
                  <c:v>1.1499999999999986</c:v>
                </c:pt>
                <c:pt idx="1297">
                  <c:v>1.01</c:v>
                </c:pt>
                <c:pt idx="1298">
                  <c:v>1.03</c:v>
                </c:pt>
                <c:pt idx="1299">
                  <c:v>1.06</c:v>
                </c:pt>
                <c:pt idx="1300">
                  <c:v>1.0899999999999983</c:v>
                </c:pt>
                <c:pt idx="1301">
                  <c:v>1.03</c:v>
                </c:pt>
                <c:pt idx="1302">
                  <c:v>1.04</c:v>
                </c:pt>
                <c:pt idx="1303">
                  <c:v>1.08</c:v>
                </c:pt>
                <c:pt idx="1304">
                  <c:v>1.07</c:v>
                </c:pt>
                <c:pt idx="1305">
                  <c:v>1.06</c:v>
                </c:pt>
                <c:pt idx="1306">
                  <c:v>1.05</c:v>
                </c:pt>
                <c:pt idx="1307">
                  <c:v>1.0899999999999983</c:v>
                </c:pt>
                <c:pt idx="1308">
                  <c:v>1.0899999999999983</c:v>
                </c:pt>
                <c:pt idx="1309">
                  <c:v>1.1299999999999986</c:v>
                </c:pt>
                <c:pt idx="1310">
                  <c:v>1.06</c:v>
                </c:pt>
                <c:pt idx="1311">
                  <c:v>1.08</c:v>
                </c:pt>
                <c:pt idx="1312">
                  <c:v>0.96000000000000063</c:v>
                </c:pt>
                <c:pt idx="1313">
                  <c:v>1.1199999999999986</c:v>
                </c:pt>
                <c:pt idx="1314">
                  <c:v>1.0899999999999983</c:v>
                </c:pt>
                <c:pt idx="1315">
                  <c:v>1.08</c:v>
                </c:pt>
                <c:pt idx="1316">
                  <c:v>1.0999999999999985</c:v>
                </c:pt>
                <c:pt idx="1317">
                  <c:v>1.05</c:v>
                </c:pt>
                <c:pt idx="1318">
                  <c:v>1.1199999999999986</c:v>
                </c:pt>
                <c:pt idx="1319">
                  <c:v>1.02</c:v>
                </c:pt>
                <c:pt idx="1320">
                  <c:v>1.06</c:v>
                </c:pt>
                <c:pt idx="1321">
                  <c:v>1.04</c:v>
                </c:pt>
                <c:pt idx="1322">
                  <c:v>1.02</c:v>
                </c:pt>
                <c:pt idx="1323">
                  <c:v>1.06</c:v>
                </c:pt>
                <c:pt idx="1324">
                  <c:v>1.02</c:v>
                </c:pt>
                <c:pt idx="1325">
                  <c:v>1.1299999999999986</c:v>
                </c:pt>
                <c:pt idx="1326">
                  <c:v>1.1199999999999986</c:v>
                </c:pt>
                <c:pt idx="1327">
                  <c:v>1.0899999999999983</c:v>
                </c:pt>
                <c:pt idx="1328">
                  <c:v>1.0899999999999983</c:v>
                </c:pt>
                <c:pt idx="1329">
                  <c:v>1.03</c:v>
                </c:pt>
                <c:pt idx="1330">
                  <c:v>1.0999999999999985</c:v>
                </c:pt>
                <c:pt idx="1331">
                  <c:v>1.1499999999999986</c:v>
                </c:pt>
                <c:pt idx="1332">
                  <c:v>1.0999999999999985</c:v>
                </c:pt>
                <c:pt idx="1333">
                  <c:v>1.1599999999999986</c:v>
                </c:pt>
                <c:pt idx="1334">
                  <c:v>1.02</c:v>
                </c:pt>
                <c:pt idx="1335">
                  <c:v>1.1700000000000013</c:v>
                </c:pt>
                <c:pt idx="1336">
                  <c:v>1.1599999999999986</c:v>
                </c:pt>
                <c:pt idx="1337">
                  <c:v>1.05</c:v>
                </c:pt>
                <c:pt idx="1338">
                  <c:v>1.1399999999999986</c:v>
                </c:pt>
                <c:pt idx="1339">
                  <c:v>1.05</c:v>
                </c:pt>
                <c:pt idx="1340">
                  <c:v>1.06</c:v>
                </c:pt>
                <c:pt idx="1341">
                  <c:v>1.08</c:v>
                </c:pt>
                <c:pt idx="1342">
                  <c:v>1.0899999999999983</c:v>
                </c:pt>
                <c:pt idx="1343">
                  <c:v>1.1299999999999986</c:v>
                </c:pt>
                <c:pt idx="1344">
                  <c:v>1.03</c:v>
                </c:pt>
                <c:pt idx="1345">
                  <c:v>1.05</c:v>
                </c:pt>
                <c:pt idx="1346">
                  <c:v>1.0899999999999983</c:v>
                </c:pt>
                <c:pt idx="1347">
                  <c:v>1.08</c:v>
                </c:pt>
                <c:pt idx="1348">
                  <c:v>0.99</c:v>
                </c:pt>
                <c:pt idx="1349">
                  <c:v>1.0899999999999983</c:v>
                </c:pt>
                <c:pt idx="1350">
                  <c:v>1.23</c:v>
                </c:pt>
                <c:pt idx="1351">
                  <c:v>1.23</c:v>
                </c:pt>
                <c:pt idx="1352">
                  <c:v>1.1199999999999986</c:v>
                </c:pt>
                <c:pt idx="1353">
                  <c:v>1.1800000000000013</c:v>
                </c:pt>
                <c:pt idx="1354">
                  <c:v>1.22</c:v>
                </c:pt>
                <c:pt idx="1355">
                  <c:v>1.06</c:v>
                </c:pt>
                <c:pt idx="1356">
                  <c:v>1.29</c:v>
                </c:pt>
                <c:pt idx="1357">
                  <c:v>1.03</c:v>
                </c:pt>
                <c:pt idx="1358">
                  <c:v>1.08</c:v>
                </c:pt>
                <c:pt idx="1359">
                  <c:v>0.92999999999999994</c:v>
                </c:pt>
                <c:pt idx="1360">
                  <c:v>1.1199999999999986</c:v>
                </c:pt>
                <c:pt idx="1361">
                  <c:v>1.1700000000000013</c:v>
                </c:pt>
                <c:pt idx="1362">
                  <c:v>0.99</c:v>
                </c:pt>
                <c:pt idx="1363">
                  <c:v>1.1499999999999986</c:v>
                </c:pt>
                <c:pt idx="1364">
                  <c:v>1</c:v>
                </c:pt>
                <c:pt idx="1365">
                  <c:v>1.1099999999999985</c:v>
                </c:pt>
                <c:pt idx="1366">
                  <c:v>1.05</c:v>
                </c:pt>
                <c:pt idx="1367">
                  <c:v>1.03</c:v>
                </c:pt>
                <c:pt idx="1368">
                  <c:v>1.0999999999999985</c:v>
                </c:pt>
                <c:pt idx="1369">
                  <c:v>1.1700000000000013</c:v>
                </c:pt>
                <c:pt idx="1370">
                  <c:v>0.98</c:v>
                </c:pt>
                <c:pt idx="1371">
                  <c:v>1.1599999999999986</c:v>
                </c:pt>
                <c:pt idx="1372">
                  <c:v>1</c:v>
                </c:pt>
                <c:pt idx="1373">
                  <c:v>1.1800000000000013</c:v>
                </c:pt>
                <c:pt idx="1374">
                  <c:v>0.99</c:v>
                </c:pt>
                <c:pt idx="1375">
                  <c:v>1.0899999999999983</c:v>
                </c:pt>
                <c:pt idx="1376">
                  <c:v>1.03</c:v>
                </c:pt>
                <c:pt idx="1377">
                  <c:v>0.96000000000000063</c:v>
                </c:pt>
                <c:pt idx="1378">
                  <c:v>1.07</c:v>
                </c:pt>
                <c:pt idx="1379">
                  <c:v>1.04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A30FSV!$P$1961:$P$3340</c:f>
              <c:numCache>
                <c:formatCode>General</c:formatCode>
                <c:ptCount val="1380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5.0571428571428507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5.1142857142857059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5.1571428571428486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5.2142857142857091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5.3571428571428497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5.5571428571428507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5.6142857142857059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5.6571428571428486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5.7142857142857091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5.8571428571428497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5.9142857142857084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6.0571428571428507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6.1142857142857068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6.1571428571428486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6.2142857142857091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6.3571428571428497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6.4142857142857084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6.5142857142857071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6.5571428571428507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6.6142857142857068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6.6571428571428486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6.7142857142857091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6.8571428571428497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6.9142857142857084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7.0142857142857071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7.0571428571428507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7.1142857142857068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7.1571428571428486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7.2142857142857091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7.3571428571428497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7.4142857142857084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7.5142857142857071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7.5571428571428507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7.6142857142857068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7.6571428571428486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7.7142857142857091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7.8571428571428497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7.9142857142857084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8.0285714285714072</c:v>
                </c:pt>
                <c:pt idx="563">
                  <c:v>8.0428571428571409</c:v>
                </c:pt>
                <c:pt idx="564">
                  <c:v>8.0571428571428676</c:v>
                </c:pt>
                <c:pt idx="565">
                  <c:v>8.0714285714285712</c:v>
                </c:pt>
                <c:pt idx="566">
                  <c:v>8.0857142857142961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8.128571428571405</c:v>
                </c:pt>
                <c:pt idx="570">
                  <c:v>8.1428571428571317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8.2285714285714011</c:v>
                </c:pt>
                <c:pt idx="577">
                  <c:v>8.2428571428571296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8.3285714285714114</c:v>
                </c:pt>
                <c:pt idx="584">
                  <c:v>8.3428571428571416</c:v>
                </c:pt>
                <c:pt idx="585">
                  <c:v>8.3571428571428719</c:v>
                </c:pt>
                <c:pt idx="586">
                  <c:v>8.3714285714285701</c:v>
                </c:pt>
                <c:pt idx="587">
                  <c:v>8.3857142857143039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8.4285714285714093</c:v>
                </c:pt>
                <c:pt idx="591">
                  <c:v>8.4428571428571413</c:v>
                </c:pt>
                <c:pt idx="592">
                  <c:v>8.457142857142868</c:v>
                </c:pt>
                <c:pt idx="593">
                  <c:v>8.4714285714285715</c:v>
                </c:pt>
                <c:pt idx="594">
                  <c:v>8.4857142857142982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8.5285714285714072</c:v>
                </c:pt>
                <c:pt idx="598">
                  <c:v>8.5428571428571409</c:v>
                </c:pt>
                <c:pt idx="599">
                  <c:v>8.5571428571428676</c:v>
                </c:pt>
                <c:pt idx="600">
                  <c:v>8.5714285714285712</c:v>
                </c:pt>
                <c:pt idx="601">
                  <c:v>8.5857142857142961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8.628571428571405</c:v>
                </c:pt>
                <c:pt idx="605">
                  <c:v>8.6428571428571317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8.7285714285714011</c:v>
                </c:pt>
                <c:pt idx="612">
                  <c:v>8.7428571428571296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8.8285714285714114</c:v>
                </c:pt>
                <c:pt idx="619">
                  <c:v>8.8428571428571416</c:v>
                </c:pt>
                <c:pt idx="620">
                  <c:v>8.8571428571428719</c:v>
                </c:pt>
                <c:pt idx="621">
                  <c:v>8.8714285714285701</c:v>
                </c:pt>
                <c:pt idx="622">
                  <c:v>8.8857142857143039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8.9285714285714093</c:v>
                </c:pt>
                <c:pt idx="626">
                  <c:v>8.9428571428571413</c:v>
                </c:pt>
                <c:pt idx="627">
                  <c:v>8.957142857142868</c:v>
                </c:pt>
                <c:pt idx="628">
                  <c:v>8.9714285714285715</c:v>
                </c:pt>
                <c:pt idx="629">
                  <c:v>8.9857142857142982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9.0285714285714072</c:v>
                </c:pt>
                <c:pt idx="633">
                  <c:v>9.0428571428571409</c:v>
                </c:pt>
                <c:pt idx="634">
                  <c:v>9.0571428571428676</c:v>
                </c:pt>
                <c:pt idx="635">
                  <c:v>9.0714285714285712</c:v>
                </c:pt>
                <c:pt idx="636">
                  <c:v>9.0857142857142961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9.128571428571405</c:v>
                </c:pt>
                <c:pt idx="640">
                  <c:v>9.1428571428571317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9.2285714285714011</c:v>
                </c:pt>
                <c:pt idx="647">
                  <c:v>9.2428571428571296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9.3285714285714114</c:v>
                </c:pt>
                <c:pt idx="654">
                  <c:v>9.3428571428571416</c:v>
                </c:pt>
                <c:pt idx="655">
                  <c:v>9.3571428571428719</c:v>
                </c:pt>
                <c:pt idx="656">
                  <c:v>9.3714285714285701</c:v>
                </c:pt>
                <c:pt idx="657">
                  <c:v>9.3857142857143039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9.4285714285714093</c:v>
                </c:pt>
                <c:pt idx="661">
                  <c:v>9.4428571428571413</c:v>
                </c:pt>
                <c:pt idx="662">
                  <c:v>9.457142857142868</c:v>
                </c:pt>
                <c:pt idx="663">
                  <c:v>9.4714285714285715</c:v>
                </c:pt>
                <c:pt idx="664">
                  <c:v>9.4857142857142982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9.5285714285714072</c:v>
                </c:pt>
                <c:pt idx="668">
                  <c:v>9.5428571428571409</c:v>
                </c:pt>
                <c:pt idx="669">
                  <c:v>9.5571428571428676</c:v>
                </c:pt>
                <c:pt idx="670">
                  <c:v>9.5714285714285712</c:v>
                </c:pt>
                <c:pt idx="671">
                  <c:v>9.5857142857142961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9.628571428571405</c:v>
                </c:pt>
                <c:pt idx="675">
                  <c:v>9.6428571428571317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9.7285714285714011</c:v>
                </c:pt>
                <c:pt idx="682">
                  <c:v>9.7428571428571296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9.8285714285714114</c:v>
                </c:pt>
                <c:pt idx="689">
                  <c:v>9.8428571428571416</c:v>
                </c:pt>
                <c:pt idx="690">
                  <c:v>9.8571428571428719</c:v>
                </c:pt>
                <c:pt idx="691">
                  <c:v>9.8714285714285701</c:v>
                </c:pt>
                <c:pt idx="692">
                  <c:v>9.8857142857143039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9.9285714285714093</c:v>
                </c:pt>
                <c:pt idx="696">
                  <c:v>9.9428571428571413</c:v>
                </c:pt>
                <c:pt idx="697">
                  <c:v>9.957142857142868</c:v>
                </c:pt>
                <c:pt idx="698">
                  <c:v>9.9714285714285715</c:v>
                </c:pt>
                <c:pt idx="699">
                  <c:v>9.9857142857142982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10.028571428571409</c:v>
                </c:pt>
                <c:pt idx="703">
                  <c:v>10.042857142857143</c:v>
                </c:pt>
                <c:pt idx="704">
                  <c:v>10.057142857142868</c:v>
                </c:pt>
                <c:pt idx="705">
                  <c:v>10.071428571428571</c:v>
                </c:pt>
                <c:pt idx="706">
                  <c:v>10.085714285714298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10.128571428571407</c:v>
                </c:pt>
                <c:pt idx="710">
                  <c:v>10.142857142857141</c:v>
                </c:pt>
                <c:pt idx="711">
                  <c:v>10.157142857142867</c:v>
                </c:pt>
                <c:pt idx="712">
                  <c:v>10.171428571428571</c:v>
                </c:pt>
                <c:pt idx="713">
                  <c:v>10.185714285714297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10.228571428571405</c:v>
                </c:pt>
                <c:pt idx="717">
                  <c:v>10.242857142857131</c:v>
                </c:pt>
                <c:pt idx="718">
                  <c:v>10.257142857142869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10.328571428571413</c:v>
                </c:pt>
                <c:pt idx="724">
                  <c:v>10.342857142857142</c:v>
                </c:pt>
                <c:pt idx="725">
                  <c:v>10.357142857142875</c:v>
                </c:pt>
                <c:pt idx="726">
                  <c:v>10.37142857142857</c:v>
                </c:pt>
                <c:pt idx="727">
                  <c:v>10.385714285714304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10.428571428571411</c:v>
                </c:pt>
                <c:pt idx="731">
                  <c:v>10.442857142857141</c:v>
                </c:pt>
                <c:pt idx="732">
                  <c:v>10.457142857142872</c:v>
                </c:pt>
                <c:pt idx="733">
                  <c:v>10.471428571428572</c:v>
                </c:pt>
                <c:pt idx="734">
                  <c:v>10.485714285714304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10.528571428571409</c:v>
                </c:pt>
                <c:pt idx="738">
                  <c:v>10.542857142857143</c:v>
                </c:pt>
                <c:pt idx="739">
                  <c:v>10.557142857142868</c:v>
                </c:pt>
                <c:pt idx="740">
                  <c:v>10.571428571428571</c:v>
                </c:pt>
                <c:pt idx="741">
                  <c:v>10.585714285714298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10.628571428571407</c:v>
                </c:pt>
                <c:pt idx="745">
                  <c:v>10.642857142857141</c:v>
                </c:pt>
                <c:pt idx="746">
                  <c:v>10.657142857142867</c:v>
                </c:pt>
                <c:pt idx="747">
                  <c:v>10.671428571428571</c:v>
                </c:pt>
                <c:pt idx="748">
                  <c:v>10.685714285714297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10.728571428571405</c:v>
                </c:pt>
                <c:pt idx="752">
                  <c:v>10.742857142857131</c:v>
                </c:pt>
                <c:pt idx="753">
                  <c:v>10.757142857142869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10.828571428571413</c:v>
                </c:pt>
                <c:pt idx="759">
                  <c:v>10.842857142857142</c:v>
                </c:pt>
                <c:pt idx="760">
                  <c:v>10.857142857142875</c:v>
                </c:pt>
                <c:pt idx="761">
                  <c:v>10.87142857142857</c:v>
                </c:pt>
                <c:pt idx="762">
                  <c:v>10.885714285714304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10.928571428571411</c:v>
                </c:pt>
                <c:pt idx="766">
                  <c:v>10.942857142857141</c:v>
                </c:pt>
                <c:pt idx="767">
                  <c:v>10.957142857142872</c:v>
                </c:pt>
                <c:pt idx="768">
                  <c:v>10.97142857142857</c:v>
                </c:pt>
                <c:pt idx="769">
                  <c:v>10.985714285714304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11.028571428571409</c:v>
                </c:pt>
                <c:pt idx="773">
                  <c:v>11.042857142857141</c:v>
                </c:pt>
                <c:pt idx="774">
                  <c:v>11.057142857142868</c:v>
                </c:pt>
                <c:pt idx="775">
                  <c:v>11.071428571428571</c:v>
                </c:pt>
                <c:pt idx="776">
                  <c:v>11.085714285714298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11.128571428571407</c:v>
                </c:pt>
                <c:pt idx="780">
                  <c:v>11.142857142857141</c:v>
                </c:pt>
                <c:pt idx="781">
                  <c:v>11.157142857142867</c:v>
                </c:pt>
                <c:pt idx="782">
                  <c:v>11.171428571428571</c:v>
                </c:pt>
                <c:pt idx="783">
                  <c:v>11.185714285714296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11.228571428571405</c:v>
                </c:pt>
                <c:pt idx="787">
                  <c:v>11.242857142857131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11.328571428571411</c:v>
                </c:pt>
                <c:pt idx="794">
                  <c:v>11.342857142857142</c:v>
                </c:pt>
                <c:pt idx="795">
                  <c:v>11.357142857142875</c:v>
                </c:pt>
                <c:pt idx="796">
                  <c:v>11.37142857142857</c:v>
                </c:pt>
                <c:pt idx="797">
                  <c:v>11.385714285714304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11.428571428571411</c:v>
                </c:pt>
                <c:pt idx="801">
                  <c:v>11.442857142857141</c:v>
                </c:pt>
                <c:pt idx="802">
                  <c:v>11.457142857142872</c:v>
                </c:pt>
                <c:pt idx="803">
                  <c:v>11.47142857142857</c:v>
                </c:pt>
                <c:pt idx="804">
                  <c:v>11.485714285714304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11.528571428571409</c:v>
                </c:pt>
                <c:pt idx="808">
                  <c:v>11.542857142857141</c:v>
                </c:pt>
                <c:pt idx="809">
                  <c:v>11.557142857142868</c:v>
                </c:pt>
                <c:pt idx="810">
                  <c:v>11.571428571428571</c:v>
                </c:pt>
                <c:pt idx="811">
                  <c:v>11.585714285714298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11.628571428571407</c:v>
                </c:pt>
                <c:pt idx="815">
                  <c:v>11.642857142857141</c:v>
                </c:pt>
                <c:pt idx="816">
                  <c:v>11.657142857142867</c:v>
                </c:pt>
                <c:pt idx="817">
                  <c:v>11.671428571428571</c:v>
                </c:pt>
                <c:pt idx="818">
                  <c:v>11.685714285714296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11.728571428571405</c:v>
                </c:pt>
                <c:pt idx="822">
                  <c:v>11.742857142857131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11.828571428571411</c:v>
                </c:pt>
                <c:pt idx="829">
                  <c:v>11.842857142857142</c:v>
                </c:pt>
                <c:pt idx="830">
                  <c:v>11.857142857142875</c:v>
                </c:pt>
                <c:pt idx="831">
                  <c:v>11.87142857142857</c:v>
                </c:pt>
                <c:pt idx="832">
                  <c:v>11.885714285714304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11.928571428571411</c:v>
                </c:pt>
                <c:pt idx="836">
                  <c:v>11.942857142857141</c:v>
                </c:pt>
                <c:pt idx="837">
                  <c:v>11.957142857142872</c:v>
                </c:pt>
                <c:pt idx="838">
                  <c:v>11.97142857142857</c:v>
                </c:pt>
                <c:pt idx="839">
                  <c:v>11.985714285714304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12.028571428571409</c:v>
                </c:pt>
                <c:pt idx="843">
                  <c:v>12.042857142857141</c:v>
                </c:pt>
                <c:pt idx="844">
                  <c:v>12.057142857142868</c:v>
                </c:pt>
                <c:pt idx="845">
                  <c:v>12.071428571428571</c:v>
                </c:pt>
                <c:pt idx="846">
                  <c:v>12.085714285714298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12.128571428571407</c:v>
                </c:pt>
                <c:pt idx="850">
                  <c:v>12.142857142857141</c:v>
                </c:pt>
                <c:pt idx="851">
                  <c:v>12.157142857142867</c:v>
                </c:pt>
                <c:pt idx="852">
                  <c:v>12.171428571428571</c:v>
                </c:pt>
                <c:pt idx="853">
                  <c:v>12.185714285714296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12.228571428571406</c:v>
                </c:pt>
                <c:pt idx="857">
                  <c:v>12.242857142857131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12.328571428571411</c:v>
                </c:pt>
                <c:pt idx="864">
                  <c:v>12.342857142857142</c:v>
                </c:pt>
                <c:pt idx="865">
                  <c:v>12.357142857142875</c:v>
                </c:pt>
                <c:pt idx="866">
                  <c:v>12.371428571428572</c:v>
                </c:pt>
                <c:pt idx="867">
                  <c:v>12.385714285714302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12.428571428571411</c:v>
                </c:pt>
                <c:pt idx="871">
                  <c:v>12.442857142857143</c:v>
                </c:pt>
                <c:pt idx="872">
                  <c:v>12.457142857142868</c:v>
                </c:pt>
                <c:pt idx="873">
                  <c:v>12.47142857142857</c:v>
                </c:pt>
                <c:pt idx="874">
                  <c:v>12.485714285714304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12.528571428571405</c:v>
                </c:pt>
                <c:pt idx="878">
                  <c:v>12.542857142857141</c:v>
                </c:pt>
                <c:pt idx="879">
                  <c:v>12.557142857142868</c:v>
                </c:pt>
                <c:pt idx="880">
                  <c:v>12.571428571428571</c:v>
                </c:pt>
                <c:pt idx="881">
                  <c:v>12.585714285714298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12.628571428571407</c:v>
                </c:pt>
                <c:pt idx="885">
                  <c:v>12.642857142857141</c:v>
                </c:pt>
                <c:pt idx="886">
                  <c:v>12.657142857142869</c:v>
                </c:pt>
                <c:pt idx="887">
                  <c:v>12.671428571428569</c:v>
                </c:pt>
                <c:pt idx="888">
                  <c:v>12.685714285714296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12.728571428571406</c:v>
                </c:pt>
                <c:pt idx="892">
                  <c:v>12.742857142857131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12.828571428571411</c:v>
                </c:pt>
                <c:pt idx="899">
                  <c:v>12.842857142857142</c:v>
                </c:pt>
                <c:pt idx="900">
                  <c:v>12.857142857142875</c:v>
                </c:pt>
                <c:pt idx="901">
                  <c:v>12.871428571428572</c:v>
                </c:pt>
                <c:pt idx="902">
                  <c:v>12.885714285714302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12.928571428571411</c:v>
                </c:pt>
                <c:pt idx="906">
                  <c:v>12.942857142857143</c:v>
                </c:pt>
                <c:pt idx="907">
                  <c:v>12.957142857142868</c:v>
                </c:pt>
                <c:pt idx="908">
                  <c:v>12.97142857142857</c:v>
                </c:pt>
                <c:pt idx="909">
                  <c:v>12.985714285714304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13.028571428571405</c:v>
                </c:pt>
                <c:pt idx="913">
                  <c:v>13.042857142857141</c:v>
                </c:pt>
                <c:pt idx="914">
                  <c:v>13.057142857142868</c:v>
                </c:pt>
                <c:pt idx="915">
                  <c:v>13.071428571428571</c:v>
                </c:pt>
                <c:pt idx="916">
                  <c:v>13.085714285714298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13.128571428571407</c:v>
                </c:pt>
                <c:pt idx="920">
                  <c:v>13.142857142857141</c:v>
                </c:pt>
                <c:pt idx="921">
                  <c:v>13.157142857142869</c:v>
                </c:pt>
                <c:pt idx="922">
                  <c:v>13.171428571428569</c:v>
                </c:pt>
                <c:pt idx="923">
                  <c:v>13.185714285714296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13.228571428571406</c:v>
                </c:pt>
                <c:pt idx="927">
                  <c:v>13.242857142857131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13.328571428571411</c:v>
                </c:pt>
                <c:pt idx="934">
                  <c:v>13.342857142857142</c:v>
                </c:pt>
                <c:pt idx="935">
                  <c:v>13.357142857142875</c:v>
                </c:pt>
                <c:pt idx="936">
                  <c:v>13.371428571428572</c:v>
                </c:pt>
                <c:pt idx="937">
                  <c:v>13.385714285714302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13.428571428571411</c:v>
                </c:pt>
                <c:pt idx="941">
                  <c:v>13.442857142857143</c:v>
                </c:pt>
                <c:pt idx="942">
                  <c:v>13.457142857142868</c:v>
                </c:pt>
                <c:pt idx="943">
                  <c:v>13.47142857142857</c:v>
                </c:pt>
                <c:pt idx="944">
                  <c:v>13.485714285714304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13.528571428571405</c:v>
                </c:pt>
                <c:pt idx="948">
                  <c:v>13.542857142857141</c:v>
                </c:pt>
                <c:pt idx="949">
                  <c:v>13.557142857142868</c:v>
                </c:pt>
                <c:pt idx="950">
                  <c:v>13.571428571428571</c:v>
                </c:pt>
                <c:pt idx="951">
                  <c:v>13.585714285714298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13.628571428571407</c:v>
                </c:pt>
                <c:pt idx="955">
                  <c:v>13.642857142857141</c:v>
                </c:pt>
                <c:pt idx="956">
                  <c:v>13.657142857142869</c:v>
                </c:pt>
                <c:pt idx="957">
                  <c:v>13.671428571428569</c:v>
                </c:pt>
                <c:pt idx="958">
                  <c:v>13.685714285714296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13.728571428571406</c:v>
                </c:pt>
                <c:pt idx="962">
                  <c:v>13.742857142857131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13.828571428571411</c:v>
                </c:pt>
                <c:pt idx="969">
                  <c:v>13.842857142857142</c:v>
                </c:pt>
                <c:pt idx="970">
                  <c:v>13.857142857142875</c:v>
                </c:pt>
                <c:pt idx="971">
                  <c:v>13.871428571428572</c:v>
                </c:pt>
                <c:pt idx="972">
                  <c:v>13.885714285714302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13.928571428571411</c:v>
                </c:pt>
                <c:pt idx="976">
                  <c:v>13.942857142857143</c:v>
                </c:pt>
                <c:pt idx="977">
                  <c:v>13.957142857142868</c:v>
                </c:pt>
                <c:pt idx="978">
                  <c:v>13.97142857142857</c:v>
                </c:pt>
                <c:pt idx="979">
                  <c:v>13.985714285714304</c:v>
                </c:pt>
                <c:pt idx="980">
                  <c:v>14</c:v>
                </c:pt>
                <c:pt idx="981">
                  <c:v>14.014285714285714</c:v>
                </c:pt>
                <c:pt idx="982">
                  <c:v>14.028571428571405</c:v>
                </c:pt>
                <c:pt idx="983">
                  <c:v>14.042857142857141</c:v>
                </c:pt>
                <c:pt idx="984">
                  <c:v>14.057142857142868</c:v>
                </c:pt>
                <c:pt idx="985">
                  <c:v>14.071428571428571</c:v>
                </c:pt>
                <c:pt idx="986">
                  <c:v>14.085714285714298</c:v>
                </c:pt>
                <c:pt idx="987">
                  <c:v>14.100000000000001</c:v>
                </c:pt>
                <c:pt idx="988">
                  <c:v>14.114285714285714</c:v>
                </c:pt>
                <c:pt idx="989">
                  <c:v>14.128571428571407</c:v>
                </c:pt>
                <c:pt idx="990">
                  <c:v>14.142857142857141</c:v>
                </c:pt>
                <c:pt idx="991">
                  <c:v>14.157142857142869</c:v>
                </c:pt>
                <c:pt idx="992">
                  <c:v>14.171428571428569</c:v>
                </c:pt>
                <c:pt idx="993">
                  <c:v>14.185714285714296</c:v>
                </c:pt>
                <c:pt idx="994">
                  <c:v>14.2</c:v>
                </c:pt>
                <c:pt idx="995">
                  <c:v>14.214285714285714</c:v>
                </c:pt>
                <c:pt idx="996">
                  <c:v>14.228571428571406</c:v>
                </c:pt>
                <c:pt idx="997">
                  <c:v>14.242857142857131</c:v>
                </c:pt>
                <c:pt idx="998">
                  <c:v>14.257142857142856</c:v>
                </c:pt>
                <c:pt idx="999">
                  <c:v>14.271428571428569</c:v>
                </c:pt>
                <c:pt idx="1000">
                  <c:v>14.285714285714286</c:v>
                </c:pt>
                <c:pt idx="1001">
                  <c:v>14.3</c:v>
                </c:pt>
                <c:pt idx="1002">
                  <c:v>14.31428571428572</c:v>
                </c:pt>
                <c:pt idx="1003">
                  <c:v>14.328571428571411</c:v>
                </c:pt>
                <c:pt idx="1004">
                  <c:v>14.342857142857142</c:v>
                </c:pt>
                <c:pt idx="1005">
                  <c:v>14.357142857142875</c:v>
                </c:pt>
                <c:pt idx="1006">
                  <c:v>14.371428571428572</c:v>
                </c:pt>
                <c:pt idx="1007">
                  <c:v>14.385714285714302</c:v>
                </c:pt>
                <c:pt idx="1008">
                  <c:v>14.400000000000002</c:v>
                </c:pt>
                <c:pt idx="1009">
                  <c:v>14.414285714285716</c:v>
                </c:pt>
                <c:pt idx="1010">
                  <c:v>14.428571428571411</c:v>
                </c:pt>
                <c:pt idx="1011">
                  <c:v>14.442857142857143</c:v>
                </c:pt>
                <c:pt idx="1012">
                  <c:v>14.457142857142868</c:v>
                </c:pt>
                <c:pt idx="1013">
                  <c:v>14.47142857142857</c:v>
                </c:pt>
                <c:pt idx="1014">
                  <c:v>14.485714285714304</c:v>
                </c:pt>
                <c:pt idx="1015">
                  <c:v>14.5</c:v>
                </c:pt>
                <c:pt idx="1016">
                  <c:v>14.514285714285714</c:v>
                </c:pt>
                <c:pt idx="1017">
                  <c:v>14.528571428571405</c:v>
                </c:pt>
                <c:pt idx="1018">
                  <c:v>14.542857142857141</c:v>
                </c:pt>
                <c:pt idx="1019">
                  <c:v>14.557142857142868</c:v>
                </c:pt>
                <c:pt idx="1020">
                  <c:v>14.571428571428571</c:v>
                </c:pt>
                <c:pt idx="1021">
                  <c:v>14.585714285714298</c:v>
                </c:pt>
                <c:pt idx="1022">
                  <c:v>14.600000000000001</c:v>
                </c:pt>
                <c:pt idx="1023">
                  <c:v>14.614285714285714</c:v>
                </c:pt>
                <c:pt idx="1024">
                  <c:v>14.628571428571407</c:v>
                </c:pt>
                <c:pt idx="1025">
                  <c:v>14.642857142857141</c:v>
                </c:pt>
                <c:pt idx="1026">
                  <c:v>14.657142857142869</c:v>
                </c:pt>
                <c:pt idx="1027">
                  <c:v>14.671428571428569</c:v>
                </c:pt>
                <c:pt idx="1028">
                  <c:v>14.685714285714296</c:v>
                </c:pt>
                <c:pt idx="1029">
                  <c:v>14.7</c:v>
                </c:pt>
                <c:pt idx="1030">
                  <c:v>14.714285714285714</c:v>
                </c:pt>
                <c:pt idx="1031">
                  <c:v>14.728571428571406</c:v>
                </c:pt>
                <c:pt idx="1032">
                  <c:v>14.742857142857131</c:v>
                </c:pt>
                <c:pt idx="1033">
                  <c:v>14.757142857142856</c:v>
                </c:pt>
                <c:pt idx="1034">
                  <c:v>14.771428571428569</c:v>
                </c:pt>
                <c:pt idx="1035">
                  <c:v>14.785714285714286</c:v>
                </c:pt>
                <c:pt idx="1036">
                  <c:v>14.8</c:v>
                </c:pt>
                <c:pt idx="1037">
                  <c:v>14.81428571428572</c:v>
                </c:pt>
                <c:pt idx="1038">
                  <c:v>14.828571428571411</c:v>
                </c:pt>
                <c:pt idx="1039">
                  <c:v>14.842857142857142</c:v>
                </c:pt>
                <c:pt idx="1040">
                  <c:v>14.857142857142875</c:v>
                </c:pt>
                <c:pt idx="1041">
                  <c:v>14.871428571428572</c:v>
                </c:pt>
                <c:pt idx="1042">
                  <c:v>14.885714285714302</c:v>
                </c:pt>
                <c:pt idx="1043">
                  <c:v>14.900000000000002</c:v>
                </c:pt>
                <c:pt idx="1044">
                  <c:v>14.914285714285716</c:v>
                </c:pt>
                <c:pt idx="1045">
                  <c:v>14.928571428571411</c:v>
                </c:pt>
                <c:pt idx="1046">
                  <c:v>14.942857142857143</c:v>
                </c:pt>
                <c:pt idx="1047">
                  <c:v>14.957142857142868</c:v>
                </c:pt>
                <c:pt idx="1048">
                  <c:v>14.97142857142857</c:v>
                </c:pt>
                <c:pt idx="1049">
                  <c:v>14.985714285714304</c:v>
                </c:pt>
                <c:pt idx="1050">
                  <c:v>15</c:v>
                </c:pt>
                <c:pt idx="1051">
                  <c:v>15.014285714285714</c:v>
                </c:pt>
                <c:pt idx="1052">
                  <c:v>15.028571428571405</c:v>
                </c:pt>
                <c:pt idx="1053">
                  <c:v>15.042857142857141</c:v>
                </c:pt>
                <c:pt idx="1054">
                  <c:v>15.057142857142868</c:v>
                </c:pt>
                <c:pt idx="1055">
                  <c:v>15.071428571428571</c:v>
                </c:pt>
                <c:pt idx="1056">
                  <c:v>15.085714285714298</c:v>
                </c:pt>
                <c:pt idx="1057">
                  <c:v>15.100000000000001</c:v>
                </c:pt>
                <c:pt idx="1058">
                  <c:v>15.114285714285714</c:v>
                </c:pt>
                <c:pt idx="1059">
                  <c:v>15.128571428571407</c:v>
                </c:pt>
                <c:pt idx="1060">
                  <c:v>15.142857142857141</c:v>
                </c:pt>
                <c:pt idx="1061">
                  <c:v>15.157142857142869</c:v>
                </c:pt>
                <c:pt idx="1062">
                  <c:v>15.171428571428569</c:v>
                </c:pt>
                <c:pt idx="1063">
                  <c:v>15.185714285714296</c:v>
                </c:pt>
                <c:pt idx="1064">
                  <c:v>15.2</c:v>
                </c:pt>
                <c:pt idx="1065">
                  <c:v>15.214285714285714</c:v>
                </c:pt>
                <c:pt idx="1066">
                  <c:v>15.228571428571406</c:v>
                </c:pt>
                <c:pt idx="1067">
                  <c:v>15.242857142857131</c:v>
                </c:pt>
                <c:pt idx="1068">
                  <c:v>15.257142857142856</c:v>
                </c:pt>
                <c:pt idx="1069">
                  <c:v>15.271428571428569</c:v>
                </c:pt>
                <c:pt idx="1070">
                  <c:v>15.285714285714286</c:v>
                </c:pt>
                <c:pt idx="1071">
                  <c:v>15.3</c:v>
                </c:pt>
                <c:pt idx="1072">
                  <c:v>15.31428571428572</c:v>
                </c:pt>
                <c:pt idx="1073">
                  <c:v>15.328571428571411</c:v>
                </c:pt>
                <c:pt idx="1074">
                  <c:v>15.342857142857142</c:v>
                </c:pt>
                <c:pt idx="1075">
                  <c:v>15.357142857142875</c:v>
                </c:pt>
                <c:pt idx="1076">
                  <c:v>15.371428571428572</c:v>
                </c:pt>
                <c:pt idx="1077">
                  <c:v>15.385714285714302</c:v>
                </c:pt>
                <c:pt idx="1078">
                  <c:v>15.400000000000002</c:v>
                </c:pt>
                <c:pt idx="1079">
                  <c:v>15.414285714285716</c:v>
                </c:pt>
                <c:pt idx="1080">
                  <c:v>15.428571428571411</c:v>
                </c:pt>
                <c:pt idx="1081">
                  <c:v>15.442857142857143</c:v>
                </c:pt>
                <c:pt idx="1082">
                  <c:v>15.457142857142868</c:v>
                </c:pt>
                <c:pt idx="1083">
                  <c:v>15.47142857142857</c:v>
                </c:pt>
                <c:pt idx="1084">
                  <c:v>15.485714285714304</c:v>
                </c:pt>
                <c:pt idx="1085">
                  <c:v>15.5</c:v>
                </c:pt>
                <c:pt idx="1086">
                  <c:v>15.514285714285714</c:v>
                </c:pt>
                <c:pt idx="1087">
                  <c:v>15.528571428571405</c:v>
                </c:pt>
                <c:pt idx="1088">
                  <c:v>15.542857142857141</c:v>
                </c:pt>
                <c:pt idx="1089">
                  <c:v>15.557142857142868</c:v>
                </c:pt>
                <c:pt idx="1090">
                  <c:v>15.571428571428571</c:v>
                </c:pt>
                <c:pt idx="1091">
                  <c:v>15.585714285714298</c:v>
                </c:pt>
                <c:pt idx="1092">
                  <c:v>15.600000000000001</c:v>
                </c:pt>
                <c:pt idx="1093">
                  <c:v>15.614285714285714</c:v>
                </c:pt>
                <c:pt idx="1094">
                  <c:v>15.628571428571407</c:v>
                </c:pt>
                <c:pt idx="1095">
                  <c:v>15.642857142857141</c:v>
                </c:pt>
                <c:pt idx="1096">
                  <c:v>15.657142857142869</c:v>
                </c:pt>
                <c:pt idx="1097">
                  <c:v>15.671428571428569</c:v>
                </c:pt>
                <c:pt idx="1098">
                  <c:v>15.685714285714296</c:v>
                </c:pt>
                <c:pt idx="1099">
                  <c:v>15.7</c:v>
                </c:pt>
                <c:pt idx="1100">
                  <c:v>15.714285714285714</c:v>
                </c:pt>
                <c:pt idx="1101">
                  <c:v>15.728571428571406</c:v>
                </c:pt>
                <c:pt idx="1102">
                  <c:v>15.742857142857131</c:v>
                </c:pt>
                <c:pt idx="1103">
                  <c:v>15.757142857142856</c:v>
                </c:pt>
                <c:pt idx="1104">
                  <c:v>15.771428571428569</c:v>
                </c:pt>
                <c:pt idx="1105">
                  <c:v>15.785714285714286</c:v>
                </c:pt>
                <c:pt idx="1106">
                  <c:v>15.8</c:v>
                </c:pt>
                <c:pt idx="1107">
                  <c:v>15.81428571428572</c:v>
                </c:pt>
                <c:pt idx="1108">
                  <c:v>15.828571428571411</c:v>
                </c:pt>
                <c:pt idx="1109">
                  <c:v>15.842857142857142</c:v>
                </c:pt>
                <c:pt idx="1110">
                  <c:v>15.857142857142875</c:v>
                </c:pt>
                <c:pt idx="1111">
                  <c:v>15.871428571428572</c:v>
                </c:pt>
                <c:pt idx="1112">
                  <c:v>15.885714285714302</c:v>
                </c:pt>
                <c:pt idx="1113">
                  <c:v>15.900000000000002</c:v>
                </c:pt>
                <c:pt idx="1114">
                  <c:v>15.914285714285716</c:v>
                </c:pt>
                <c:pt idx="1115">
                  <c:v>15.928571428571411</c:v>
                </c:pt>
                <c:pt idx="1116">
                  <c:v>15.942857142857143</c:v>
                </c:pt>
                <c:pt idx="1117">
                  <c:v>15.957142857142868</c:v>
                </c:pt>
                <c:pt idx="1118">
                  <c:v>15.97142857142857</c:v>
                </c:pt>
                <c:pt idx="1119">
                  <c:v>15.985714285714304</c:v>
                </c:pt>
                <c:pt idx="1120">
                  <c:v>16</c:v>
                </c:pt>
                <c:pt idx="1121">
                  <c:v>16.014285714285744</c:v>
                </c:pt>
                <c:pt idx="1122">
                  <c:v>16.028571428571428</c:v>
                </c:pt>
                <c:pt idx="1123">
                  <c:v>16.042857142857141</c:v>
                </c:pt>
                <c:pt idx="1124">
                  <c:v>16.057142857142836</c:v>
                </c:pt>
                <c:pt idx="1125">
                  <c:v>16.071428571428573</c:v>
                </c:pt>
                <c:pt idx="1126">
                  <c:v>16.085714285714243</c:v>
                </c:pt>
                <c:pt idx="1127">
                  <c:v>16.099999999999987</c:v>
                </c:pt>
                <c:pt idx="1128">
                  <c:v>16.114285714285753</c:v>
                </c:pt>
                <c:pt idx="1129">
                  <c:v>16.12857142857143</c:v>
                </c:pt>
                <c:pt idx="1130">
                  <c:v>16.142857142857164</c:v>
                </c:pt>
                <c:pt idx="1131">
                  <c:v>16.157142857142837</c:v>
                </c:pt>
                <c:pt idx="1132">
                  <c:v>16.171428571428571</c:v>
                </c:pt>
                <c:pt idx="1133">
                  <c:v>16.185714285714262</c:v>
                </c:pt>
                <c:pt idx="1134">
                  <c:v>16.2</c:v>
                </c:pt>
                <c:pt idx="1135">
                  <c:v>16.214285714285744</c:v>
                </c:pt>
                <c:pt idx="1136">
                  <c:v>16.228571428571428</c:v>
                </c:pt>
                <c:pt idx="1137">
                  <c:v>16.24285714285714</c:v>
                </c:pt>
                <c:pt idx="1138">
                  <c:v>16.257142857142831</c:v>
                </c:pt>
                <c:pt idx="1139">
                  <c:v>16.271428571428572</c:v>
                </c:pt>
                <c:pt idx="1140">
                  <c:v>16.285714285714242</c:v>
                </c:pt>
                <c:pt idx="1141">
                  <c:v>16.3</c:v>
                </c:pt>
                <c:pt idx="1142">
                  <c:v>16.314285714285749</c:v>
                </c:pt>
                <c:pt idx="1143">
                  <c:v>16.328571428571433</c:v>
                </c:pt>
                <c:pt idx="1144">
                  <c:v>16.342857142857145</c:v>
                </c:pt>
                <c:pt idx="1145">
                  <c:v>16.357142857142836</c:v>
                </c:pt>
                <c:pt idx="1146">
                  <c:v>16.371428571428574</c:v>
                </c:pt>
                <c:pt idx="1147">
                  <c:v>16.385714285714247</c:v>
                </c:pt>
                <c:pt idx="1148">
                  <c:v>16.399999999999999</c:v>
                </c:pt>
                <c:pt idx="1149">
                  <c:v>16.414285714285743</c:v>
                </c:pt>
                <c:pt idx="1150">
                  <c:v>16.428571428571427</c:v>
                </c:pt>
                <c:pt idx="1151">
                  <c:v>16.442857142857143</c:v>
                </c:pt>
                <c:pt idx="1152">
                  <c:v>16.457142857142824</c:v>
                </c:pt>
                <c:pt idx="1153">
                  <c:v>16.471428571428572</c:v>
                </c:pt>
                <c:pt idx="1154">
                  <c:v>16.485714285714238</c:v>
                </c:pt>
                <c:pt idx="1155">
                  <c:v>16.5</c:v>
                </c:pt>
                <c:pt idx="1156">
                  <c:v>16.514285714285744</c:v>
                </c:pt>
                <c:pt idx="1157">
                  <c:v>16.528571428571428</c:v>
                </c:pt>
                <c:pt idx="1158">
                  <c:v>16.542857142857141</c:v>
                </c:pt>
                <c:pt idx="1159">
                  <c:v>16.557142857142836</c:v>
                </c:pt>
                <c:pt idx="1160">
                  <c:v>16.571428571428573</c:v>
                </c:pt>
                <c:pt idx="1161">
                  <c:v>16.585714285714243</c:v>
                </c:pt>
                <c:pt idx="1162">
                  <c:v>16.599999999999987</c:v>
                </c:pt>
                <c:pt idx="1163">
                  <c:v>16.614285714285753</c:v>
                </c:pt>
                <c:pt idx="1164">
                  <c:v>16.62857142857143</c:v>
                </c:pt>
                <c:pt idx="1165">
                  <c:v>16.642857142857164</c:v>
                </c:pt>
                <c:pt idx="1166">
                  <c:v>16.657142857142837</c:v>
                </c:pt>
                <c:pt idx="1167">
                  <c:v>16.671428571428571</c:v>
                </c:pt>
                <c:pt idx="1168">
                  <c:v>16.685714285714262</c:v>
                </c:pt>
                <c:pt idx="1169">
                  <c:v>16.7</c:v>
                </c:pt>
                <c:pt idx="1170">
                  <c:v>16.714285714285744</c:v>
                </c:pt>
                <c:pt idx="1171">
                  <c:v>16.728571428571428</c:v>
                </c:pt>
                <c:pt idx="1172">
                  <c:v>16.74285714285714</c:v>
                </c:pt>
                <c:pt idx="1173">
                  <c:v>16.757142857142831</c:v>
                </c:pt>
                <c:pt idx="1174">
                  <c:v>16.771428571428572</c:v>
                </c:pt>
                <c:pt idx="1175">
                  <c:v>16.785714285714242</c:v>
                </c:pt>
                <c:pt idx="1176">
                  <c:v>16.8</c:v>
                </c:pt>
                <c:pt idx="1177">
                  <c:v>16.814285714285749</c:v>
                </c:pt>
                <c:pt idx="1178">
                  <c:v>16.828571428571433</c:v>
                </c:pt>
                <c:pt idx="1179">
                  <c:v>16.842857142857145</c:v>
                </c:pt>
                <c:pt idx="1180">
                  <c:v>16.857142857142836</c:v>
                </c:pt>
                <c:pt idx="1181">
                  <c:v>16.871428571428574</c:v>
                </c:pt>
                <c:pt idx="1182">
                  <c:v>16.885714285714247</c:v>
                </c:pt>
                <c:pt idx="1183">
                  <c:v>16.899999999999999</c:v>
                </c:pt>
                <c:pt idx="1184">
                  <c:v>16.914285714285743</c:v>
                </c:pt>
                <c:pt idx="1185">
                  <c:v>16.928571428571427</c:v>
                </c:pt>
                <c:pt idx="1186">
                  <c:v>16.942857142857143</c:v>
                </c:pt>
                <c:pt idx="1187">
                  <c:v>16.957142857142824</c:v>
                </c:pt>
                <c:pt idx="1188">
                  <c:v>16.971428571428572</c:v>
                </c:pt>
                <c:pt idx="1189">
                  <c:v>16.985714285714238</c:v>
                </c:pt>
                <c:pt idx="1190">
                  <c:v>17</c:v>
                </c:pt>
                <c:pt idx="1191">
                  <c:v>17.014285714285744</c:v>
                </c:pt>
                <c:pt idx="1192">
                  <c:v>17.028571428571428</c:v>
                </c:pt>
                <c:pt idx="1193">
                  <c:v>17.042857142857141</c:v>
                </c:pt>
                <c:pt idx="1194">
                  <c:v>17.057142857142836</c:v>
                </c:pt>
                <c:pt idx="1195">
                  <c:v>17.071428571428573</c:v>
                </c:pt>
                <c:pt idx="1196">
                  <c:v>17.085714285714243</c:v>
                </c:pt>
                <c:pt idx="1197">
                  <c:v>17.099999999999987</c:v>
                </c:pt>
                <c:pt idx="1198">
                  <c:v>17.114285714285753</c:v>
                </c:pt>
                <c:pt idx="1199">
                  <c:v>17.12857142857143</c:v>
                </c:pt>
                <c:pt idx="1200">
                  <c:v>17.142857142857164</c:v>
                </c:pt>
                <c:pt idx="1201">
                  <c:v>17.157142857142837</c:v>
                </c:pt>
                <c:pt idx="1202">
                  <c:v>17.171428571428571</c:v>
                </c:pt>
                <c:pt idx="1203">
                  <c:v>17.185714285714262</c:v>
                </c:pt>
                <c:pt idx="1204">
                  <c:v>17.2</c:v>
                </c:pt>
                <c:pt idx="1205">
                  <c:v>17.214285714285744</c:v>
                </c:pt>
                <c:pt idx="1206">
                  <c:v>17.228571428571428</c:v>
                </c:pt>
                <c:pt idx="1207">
                  <c:v>17.24285714285714</c:v>
                </c:pt>
                <c:pt idx="1208">
                  <c:v>17.257142857142831</c:v>
                </c:pt>
                <c:pt idx="1209">
                  <c:v>17.271428571428572</c:v>
                </c:pt>
                <c:pt idx="1210">
                  <c:v>17.285714285714242</c:v>
                </c:pt>
                <c:pt idx="1211">
                  <c:v>17.3</c:v>
                </c:pt>
                <c:pt idx="1212">
                  <c:v>17.314285714285749</c:v>
                </c:pt>
                <c:pt idx="1213">
                  <c:v>17.328571428571433</c:v>
                </c:pt>
                <c:pt idx="1214">
                  <c:v>17.342857142857145</c:v>
                </c:pt>
                <c:pt idx="1215">
                  <c:v>17.357142857142836</c:v>
                </c:pt>
                <c:pt idx="1216">
                  <c:v>17.371428571428574</c:v>
                </c:pt>
                <c:pt idx="1217">
                  <c:v>17.385714285714247</c:v>
                </c:pt>
                <c:pt idx="1218">
                  <c:v>17.399999999999999</c:v>
                </c:pt>
                <c:pt idx="1219">
                  <c:v>17.414285714285743</c:v>
                </c:pt>
                <c:pt idx="1220">
                  <c:v>17.428571428571427</c:v>
                </c:pt>
                <c:pt idx="1221">
                  <c:v>17.442857142857143</c:v>
                </c:pt>
                <c:pt idx="1222">
                  <c:v>17.457142857142824</c:v>
                </c:pt>
                <c:pt idx="1223">
                  <c:v>17.471428571428572</c:v>
                </c:pt>
                <c:pt idx="1224">
                  <c:v>17.485714285714238</c:v>
                </c:pt>
                <c:pt idx="1225">
                  <c:v>17.5</c:v>
                </c:pt>
                <c:pt idx="1226">
                  <c:v>17.514285714285744</c:v>
                </c:pt>
                <c:pt idx="1227">
                  <c:v>17.528571428571428</c:v>
                </c:pt>
                <c:pt idx="1228">
                  <c:v>17.542857142857141</c:v>
                </c:pt>
                <c:pt idx="1229">
                  <c:v>17.557142857142836</c:v>
                </c:pt>
                <c:pt idx="1230">
                  <c:v>17.571428571428573</c:v>
                </c:pt>
                <c:pt idx="1231">
                  <c:v>17.585714285714243</c:v>
                </c:pt>
                <c:pt idx="1232">
                  <c:v>17.599999999999987</c:v>
                </c:pt>
                <c:pt idx="1233">
                  <c:v>17.614285714285753</c:v>
                </c:pt>
                <c:pt idx="1234">
                  <c:v>17.62857142857143</c:v>
                </c:pt>
                <c:pt idx="1235">
                  <c:v>17.642857142857164</c:v>
                </c:pt>
                <c:pt idx="1236">
                  <c:v>17.657142857142837</c:v>
                </c:pt>
                <c:pt idx="1237">
                  <c:v>17.671428571428571</c:v>
                </c:pt>
                <c:pt idx="1238">
                  <c:v>17.685714285714262</c:v>
                </c:pt>
                <c:pt idx="1239">
                  <c:v>17.7</c:v>
                </c:pt>
                <c:pt idx="1240">
                  <c:v>17.714285714285744</c:v>
                </c:pt>
                <c:pt idx="1241">
                  <c:v>17.728571428571428</c:v>
                </c:pt>
                <c:pt idx="1242">
                  <c:v>17.74285714285714</c:v>
                </c:pt>
                <c:pt idx="1243">
                  <c:v>17.757142857142831</c:v>
                </c:pt>
                <c:pt idx="1244">
                  <c:v>17.771428571428572</c:v>
                </c:pt>
                <c:pt idx="1245">
                  <c:v>17.785714285714242</c:v>
                </c:pt>
                <c:pt idx="1246">
                  <c:v>17.8</c:v>
                </c:pt>
                <c:pt idx="1247">
                  <c:v>17.814285714285749</c:v>
                </c:pt>
                <c:pt idx="1248">
                  <c:v>17.828571428571433</c:v>
                </c:pt>
                <c:pt idx="1249">
                  <c:v>17.842857142857145</c:v>
                </c:pt>
                <c:pt idx="1250">
                  <c:v>17.857142857142836</c:v>
                </c:pt>
                <c:pt idx="1251">
                  <c:v>17.871428571428574</c:v>
                </c:pt>
                <c:pt idx="1252">
                  <c:v>17.885714285714247</c:v>
                </c:pt>
                <c:pt idx="1253">
                  <c:v>17.899999999999999</c:v>
                </c:pt>
                <c:pt idx="1254">
                  <c:v>17.914285714285743</c:v>
                </c:pt>
                <c:pt idx="1255">
                  <c:v>17.928571428571427</c:v>
                </c:pt>
                <c:pt idx="1256">
                  <c:v>17.942857142857143</c:v>
                </c:pt>
                <c:pt idx="1257">
                  <c:v>17.957142857142824</c:v>
                </c:pt>
                <c:pt idx="1258">
                  <c:v>17.971428571428572</c:v>
                </c:pt>
                <c:pt idx="1259">
                  <c:v>17.985714285714238</c:v>
                </c:pt>
                <c:pt idx="1260">
                  <c:v>18</c:v>
                </c:pt>
                <c:pt idx="1261">
                  <c:v>18.014285714285744</c:v>
                </c:pt>
                <c:pt idx="1262">
                  <c:v>18.028571428571428</c:v>
                </c:pt>
                <c:pt idx="1263">
                  <c:v>18.042857142857141</c:v>
                </c:pt>
                <c:pt idx="1264">
                  <c:v>18.057142857142836</c:v>
                </c:pt>
                <c:pt idx="1265">
                  <c:v>18.071428571428573</c:v>
                </c:pt>
                <c:pt idx="1266">
                  <c:v>18.085714285714243</c:v>
                </c:pt>
                <c:pt idx="1267">
                  <c:v>18.099999999999987</c:v>
                </c:pt>
                <c:pt idx="1268">
                  <c:v>18.114285714285753</c:v>
                </c:pt>
                <c:pt idx="1269">
                  <c:v>18.12857142857143</c:v>
                </c:pt>
                <c:pt idx="1270">
                  <c:v>18.142857142857164</c:v>
                </c:pt>
                <c:pt idx="1271">
                  <c:v>18.157142857142837</c:v>
                </c:pt>
                <c:pt idx="1272">
                  <c:v>18.171428571428571</c:v>
                </c:pt>
                <c:pt idx="1273">
                  <c:v>18.185714285714262</c:v>
                </c:pt>
                <c:pt idx="1274">
                  <c:v>18.2</c:v>
                </c:pt>
                <c:pt idx="1275">
                  <c:v>18.214285714285744</c:v>
                </c:pt>
                <c:pt idx="1276">
                  <c:v>18.228571428571428</c:v>
                </c:pt>
                <c:pt idx="1277">
                  <c:v>18.24285714285714</c:v>
                </c:pt>
                <c:pt idx="1278">
                  <c:v>18.257142857142831</c:v>
                </c:pt>
                <c:pt idx="1279">
                  <c:v>18.271428571428572</c:v>
                </c:pt>
                <c:pt idx="1280">
                  <c:v>18.285714285714242</c:v>
                </c:pt>
                <c:pt idx="1281">
                  <c:v>18.3</c:v>
                </c:pt>
                <c:pt idx="1282">
                  <c:v>18.314285714285749</c:v>
                </c:pt>
                <c:pt idx="1283">
                  <c:v>18.328571428571433</c:v>
                </c:pt>
                <c:pt idx="1284">
                  <c:v>18.342857142857145</c:v>
                </c:pt>
                <c:pt idx="1285">
                  <c:v>18.357142857142836</c:v>
                </c:pt>
                <c:pt idx="1286">
                  <c:v>18.371428571428574</c:v>
                </c:pt>
                <c:pt idx="1287">
                  <c:v>18.385714285714247</c:v>
                </c:pt>
                <c:pt idx="1288">
                  <c:v>18.399999999999999</c:v>
                </c:pt>
                <c:pt idx="1289">
                  <c:v>18.414285714285743</c:v>
                </c:pt>
                <c:pt idx="1290">
                  <c:v>18.428571428571427</c:v>
                </c:pt>
                <c:pt idx="1291">
                  <c:v>18.442857142857143</c:v>
                </c:pt>
                <c:pt idx="1292">
                  <c:v>18.457142857142824</c:v>
                </c:pt>
                <c:pt idx="1293">
                  <c:v>18.471428571428572</c:v>
                </c:pt>
                <c:pt idx="1294">
                  <c:v>18.485714285714238</c:v>
                </c:pt>
                <c:pt idx="1295">
                  <c:v>18.5</c:v>
                </c:pt>
                <c:pt idx="1296">
                  <c:v>18.514285714285744</c:v>
                </c:pt>
                <c:pt idx="1297">
                  <c:v>18.528571428571428</c:v>
                </c:pt>
                <c:pt idx="1298">
                  <c:v>18.542857142857141</c:v>
                </c:pt>
                <c:pt idx="1299">
                  <c:v>18.557142857142836</c:v>
                </c:pt>
                <c:pt idx="1300">
                  <c:v>18.571428571428573</c:v>
                </c:pt>
                <c:pt idx="1301">
                  <c:v>18.585714285714243</c:v>
                </c:pt>
                <c:pt idx="1302">
                  <c:v>18.599999999999987</c:v>
                </c:pt>
                <c:pt idx="1303">
                  <c:v>18.614285714285753</c:v>
                </c:pt>
                <c:pt idx="1304">
                  <c:v>18.62857142857143</c:v>
                </c:pt>
                <c:pt idx="1305">
                  <c:v>18.642857142857164</c:v>
                </c:pt>
                <c:pt idx="1306">
                  <c:v>18.657142857142837</c:v>
                </c:pt>
                <c:pt idx="1307">
                  <c:v>18.671428571428571</c:v>
                </c:pt>
                <c:pt idx="1308">
                  <c:v>18.685714285714262</c:v>
                </c:pt>
                <c:pt idx="1309">
                  <c:v>18.7</c:v>
                </c:pt>
                <c:pt idx="1310">
                  <c:v>18.714285714285744</c:v>
                </c:pt>
                <c:pt idx="1311">
                  <c:v>18.728571428571428</c:v>
                </c:pt>
                <c:pt idx="1312">
                  <c:v>18.74285714285714</c:v>
                </c:pt>
                <c:pt idx="1313">
                  <c:v>18.757142857142831</c:v>
                </c:pt>
                <c:pt idx="1314">
                  <c:v>18.771428571428572</c:v>
                </c:pt>
                <c:pt idx="1315">
                  <c:v>18.785714285714242</c:v>
                </c:pt>
                <c:pt idx="1316">
                  <c:v>18.8</c:v>
                </c:pt>
                <c:pt idx="1317">
                  <c:v>18.814285714285749</c:v>
                </c:pt>
                <c:pt idx="1318">
                  <c:v>18.828571428571433</c:v>
                </c:pt>
                <c:pt idx="1319">
                  <c:v>18.842857142857145</c:v>
                </c:pt>
                <c:pt idx="1320">
                  <c:v>18.857142857142836</c:v>
                </c:pt>
                <c:pt idx="1321">
                  <c:v>18.871428571428574</c:v>
                </c:pt>
                <c:pt idx="1322">
                  <c:v>18.885714285714247</c:v>
                </c:pt>
                <c:pt idx="1323">
                  <c:v>18.899999999999999</c:v>
                </c:pt>
                <c:pt idx="1324">
                  <c:v>18.914285714285743</c:v>
                </c:pt>
                <c:pt idx="1325">
                  <c:v>18.928571428571427</c:v>
                </c:pt>
                <c:pt idx="1326">
                  <c:v>18.942857142857143</c:v>
                </c:pt>
                <c:pt idx="1327">
                  <c:v>18.957142857142824</c:v>
                </c:pt>
                <c:pt idx="1328">
                  <c:v>18.971428571428572</c:v>
                </c:pt>
                <c:pt idx="1329">
                  <c:v>18.985714285714238</c:v>
                </c:pt>
                <c:pt idx="1330">
                  <c:v>19</c:v>
                </c:pt>
                <c:pt idx="1331">
                  <c:v>19.014285714285744</c:v>
                </c:pt>
                <c:pt idx="1332">
                  <c:v>19.028571428571428</c:v>
                </c:pt>
                <c:pt idx="1333">
                  <c:v>19.042857142857141</c:v>
                </c:pt>
                <c:pt idx="1334">
                  <c:v>19.057142857142836</c:v>
                </c:pt>
                <c:pt idx="1335">
                  <c:v>19.071428571428573</c:v>
                </c:pt>
                <c:pt idx="1336">
                  <c:v>19.085714285714243</c:v>
                </c:pt>
                <c:pt idx="1337">
                  <c:v>19.099999999999987</c:v>
                </c:pt>
                <c:pt idx="1338">
                  <c:v>19.114285714285753</c:v>
                </c:pt>
                <c:pt idx="1339">
                  <c:v>19.12857142857143</c:v>
                </c:pt>
                <c:pt idx="1340">
                  <c:v>19.142857142857164</c:v>
                </c:pt>
                <c:pt idx="1341">
                  <c:v>19.157142857142837</c:v>
                </c:pt>
                <c:pt idx="1342">
                  <c:v>19.171428571428571</c:v>
                </c:pt>
                <c:pt idx="1343">
                  <c:v>19.185714285714262</c:v>
                </c:pt>
                <c:pt idx="1344">
                  <c:v>19.2</c:v>
                </c:pt>
                <c:pt idx="1345">
                  <c:v>19.214285714285744</c:v>
                </c:pt>
                <c:pt idx="1346">
                  <c:v>19.228571428571428</c:v>
                </c:pt>
                <c:pt idx="1347">
                  <c:v>19.24285714285714</c:v>
                </c:pt>
                <c:pt idx="1348">
                  <c:v>19.257142857142831</c:v>
                </c:pt>
                <c:pt idx="1349">
                  <c:v>19.271428571428572</c:v>
                </c:pt>
                <c:pt idx="1350">
                  <c:v>19.285714285714242</c:v>
                </c:pt>
                <c:pt idx="1351">
                  <c:v>19.3</c:v>
                </c:pt>
                <c:pt idx="1352">
                  <c:v>19.314285714285749</c:v>
                </c:pt>
                <c:pt idx="1353">
                  <c:v>19.328571428571433</c:v>
                </c:pt>
                <c:pt idx="1354">
                  <c:v>19.342857142857145</c:v>
                </c:pt>
                <c:pt idx="1355">
                  <c:v>19.357142857142836</c:v>
                </c:pt>
                <c:pt idx="1356">
                  <c:v>19.371428571428574</c:v>
                </c:pt>
                <c:pt idx="1357">
                  <c:v>19.385714285714247</c:v>
                </c:pt>
                <c:pt idx="1358">
                  <c:v>19.399999999999999</c:v>
                </c:pt>
                <c:pt idx="1359">
                  <c:v>19.414285714285743</c:v>
                </c:pt>
                <c:pt idx="1360">
                  <c:v>19.428571428571427</c:v>
                </c:pt>
                <c:pt idx="1361">
                  <c:v>19.442857142857143</c:v>
                </c:pt>
                <c:pt idx="1362">
                  <c:v>19.457142857142824</c:v>
                </c:pt>
                <c:pt idx="1363">
                  <c:v>19.471428571428572</c:v>
                </c:pt>
                <c:pt idx="1364">
                  <c:v>19.485714285714238</c:v>
                </c:pt>
                <c:pt idx="1365">
                  <c:v>19.5</c:v>
                </c:pt>
                <c:pt idx="1366">
                  <c:v>19.514285714285744</c:v>
                </c:pt>
                <c:pt idx="1367">
                  <c:v>19.528571428571428</c:v>
                </c:pt>
                <c:pt idx="1368">
                  <c:v>19.542857142857141</c:v>
                </c:pt>
                <c:pt idx="1369">
                  <c:v>19.557142857142836</c:v>
                </c:pt>
                <c:pt idx="1370">
                  <c:v>19.571428571428573</c:v>
                </c:pt>
                <c:pt idx="1371">
                  <c:v>19.585714285714243</c:v>
                </c:pt>
                <c:pt idx="1372">
                  <c:v>19.599999999999987</c:v>
                </c:pt>
                <c:pt idx="1373">
                  <c:v>19.614285714285753</c:v>
                </c:pt>
                <c:pt idx="1374">
                  <c:v>19.62857142857143</c:v>
                </c:pt>
                <c:pt idx="1375">
                  <c:v>19.642857142857164</c:v>
                </c:pt>
                <c:pt idx="1376">
                  <c:v>19.657142857142837</c:v>
                </c:pt>
                <c:pt idx="1377">
                  <c:v>19.671428571428571</c:v>
                </c:pt>
                <c:pt idx="1378">
                  <c:v>19.685714285714262</c:v>
                </c:pt>
                <c:pt idx="1379">
                  <c:v>19.7</c:v>
                </c:pt>
              </c:numCache>
            </c:numRef>
          </c:xVal>
          <c:yVal>
            <c:numRef>
              <c:f>A30FSV!$G$1961:$G$3340</c:f>
              <c:numCache>
                <c:formatCode>General</c:formatCode>
                <c:ptCount val="1380"/>
                <c:pt idx="0">
                  <c:v>0.94999999999999973</c:v>
                </c:pt>
                <c:pt idx="1">
                  <c:v>1.1000000000000001</c:v>
                </c:pt>
                <c:pt idx="2">
                  <c:v>1.9800000000000013</c:v>
                </c:pt>
                <c:pt idx="3">
                  <c:v>4.01</c:v>
                </c:pt>
                <c:pt idx="4">
                  <c:v>4.24</c:v>
                </c:pt>
                <c:pt idx="5">
                  <c:v>4.6099999999999985</c:v>
                </c:pt>
                <c:pt idx="6">
                  <c:v>4.7799999999999994</c:v>
                </c:pt>
                <c:pt idx="7">
                  <c:v>5.3199999999999985</c:v>
                </c:pt>
                <c:pt idx="8">
                  <c:v>5.5600000000000005</c:v>
                </c:pt>
                <c:pt idx="9">
                  <c:v>5.5600000000000005</c:v>
                </c:pt>
                <c:pt idx="10">
                  <c:v>5.7700000000000014</c:v>
                </c:pt>
                <c:pt idx="11">
                  <c:v>6.0299999999999985</c:v>
                </c:pt>
                <c:pt idx="12">
                  <c:v>6.74</c:v>
                </c:pt>
                <c:pt idx="13">
                  <c:v>6.9300000000000024</c:v>
                </c:pt>
                <c:pt idx="14">
                  <c:v>7.5400000000000009</c:v>
                </c:pt>
                <c:pt idx="15">
                  <c:v>7.75</c:v>
                </c:pt>
                <c:pt idx="16">
                  <c:v>7.58</c:v>
                </c:pt>
                <c:pt idx="17">
                  <c:v>8.2900000000000009</c:v>
                </c:pt>
                <c:pt idx="18">
                  <c:v>8.49</c:v>
                </c:pt>
                <c:pt idx="19">
                  <c:v>8.49</c:v>
                </c:pt>
                <c:pt idx="20">
                  <c:v>8.8700000000000028</c:v>
                </c:pt>
                <c:pt idx="21">
                  <c:v>8.64</c:v>
                </c:pt>
                <c:pt idx="22">
                  <c:v>9.02</c:v>
                </c:pt>
                <c:pt idx="23">
                  <c:v>9.2200000000000006</c:v>
                </c:pt>
                <c:pt idx="24">
                  <c:v>9.2200000000000006</c:v>
                </c:pt>
                <c:pt idx="25">
                  <c:v>9.2200000000000006</c:v>
                </c:pt>
                <c:pt idx="26">
                  <c:v>9.93</c:v>
                </c:pt>
                <c:pt idx="27">
                  <c:v>10.050000000000002</c:v>
                </c:pt>
                <c:pt idx="28">
                  <c:v>10.19</c:v>
                </c:pt>
                <c:pt idx="29">
                  <c:v>10.33</c:v>
                </c:pt>
                <c:pt idx="30">
                  <c:v>10.16</c:v>
                </c:pt>
                <c:pt idx="31">
                  <c:v>10.74</c:v>
                </c:pt>
                <c:pt idx="32">
                  <c:v>10.77</c:v>
                </c:pt>
                <c:pt idx="33">
                  <c:v>10.75</c:v>
                </c:pt>
                <c:pt idx="34">
                  <c:v>11</c:v>
                </c:pt>
                <c:pt idx="35">
                  <c:v>10.870000000000006</c:v>
                </c:pt>
                <c:pt idx="36">
                  <c:v>11.33</c:v>
                </c:pt>
                <c:pt idx="37">
                  <c:v>11.56</c:v>
                </c:pt>
                <c:pt idx="38">
                  <c:v>11.43</c:v>
                </c:pt>
                <c:pt idx="39">
                  <c:v>11.67</c:v>
                </c:pt>
                <c:pt idx="40">
                  <c:v>11.58</c:v>
                </c:pt>
                <c:pt idx="41">
                  <c:v>11.89</c:v>
                </c:pt>
                <c:pt idx="42">
                  <c:v>12.17</c:v>
                </c:pt>
                <c:pt idx="43">
                  <c:v>12.450000000000006</c:v>
                </c:pt>
                <c:pt idx="44">
                  <c:v>12.44</c:v>
                </c:pt>
                <c:pt idx="45">
                  <c:v>12.42</c:v>
                </c:pt>
                <c:pt idx="46">
                  <c:v>12.530000000000001</c:v>
                </c:pt>
                <c:pt idx="47">
                  <c:v>12.75</c:v>
                </c:pt>
                <c:pt idx="48">
                  <c:v>12.6</c:v>
                </c:pt>
                <c:pt idx="49">
                  <c:v>12.66</c:v>
                </c:pt>
                <c:pt idx="50">
                  <c:v>12.92</c:v>
                </c:pt>
                <c:pt idx="51">
                  <c:v>12.81</c:v>
                </c:pt>
                <c:pt idx="52">
                  <c:v>13.5</c:v>
                </c:pt>
                <c:pt idx="53">
                  <c:v>13.56</c:v>
                </c:pt>
                <c:pt idx="54">
                  <c:v>13.69</c:v>
                </c:pt>
                <c:pt idx="55">
                  <c:v>14</c:v>
                </c:pt>
                <c:pt idx="56">
                  <c:v>13.82</c:v>
                </c:pt>
                <c:pt idx="57">
                  <c:v>14.08</c:v>
                </c:pt>
                <c:pt idx="58">
                  <c:v>14.1</c:v>
                </c:pt>
                <c:pt idx="59">
                  <c:v>14.709999999999999</c:v>
                </c:pt>
                <c:pt idx="60">
                  <c:v>14.6</c:v>
                </c:pt>
                <c:pt idx="61">
                  <c:v>14.660000000000002</c:v>
                </c:pt>
                <c:pt idx="62">
                  <c:v>14.92</c:v>
                </c:pt>
                <c:pt idx="63">
                  <c:v>14.980000000000002</c:v>
                </c:pt>
                <c:pt idx="64">
                  <c:v>15.05</c:v>
                </c:pt>
                <c:pt idx="65">
                  <c:v>15.26</c:v>
                </c:pt>
                <c:pt idx="66">
                  <c:v>14.99</c:v>
                </c:pt>
                <c:pt idx="67">
                  <c:v>15.35000000000001</c:v>
                </c:pt>
                <c:pt idx="68">
                  <c:v>15.700000000000001</c:v>
                </c:pt>
                <c:pt idx="69">
                  <c:v>15.72</c:v>
                </c:pt>
                <c:pt idx="70">
                  <c:v>15.69</c:v>
                </c:pt>
                <c:pt idx="71">
                  <c:v>16.119999999999997</c:v>
                </c:pt>
                <c:pt idx="72">
                  <c:v>15.950000000000006</c:v>
                </c:pt>
                <c:pt idx="73">
                  <c:v>16.209999999999987</c:v>
                </c:pt>
                <c:pt idx="74">
                  <c:v>16.34</c:v>
                </c:pt>
                <c:pt idx="75">
                  <c:v>16.25</c:v>
                </c:pt>
                <c:pt idx="76">
                  <c:v>16.619999999999997</c:v>
                </c:pt>
                <c:pt idx="77">
                  <c:v>16.32</c:v>
                </c:pt>
                <c:pt idx="78">
                  <c:v>16.229999999999986</c:v>
                </c:pt>
                <c:pt idx="79">
                  <c:v>16.709999999999987</c:v>
                </c:pt>
                <c:pt idx="80">
                  <c:v>16.43</c:v>
                </c:pt>
                <c:pt idx="81">
                  <c:v>16.299999999999986</c:v>
                </c:pt>
                <c:pt idx="82">
                  <c:v>16.25</c:v>
                </c:pt>
                <c:pt idx="83">
                  <c:v>16.619999999999997</c:v>
                </c:pt>
                <c:pt idx="84">
                  <c:v>16.619999999999997</c:v>
                </c:pt>
                <c:pt idx="85">
                  <c:v>16.38</c:v>
                </c:pt>
                <c:pt idx="86">
                  <c:v>16.41</c:v>
                </c:pt>
                <c:pt idx="87">
                  <c:v>16.77</c:v>
                </c:pt>
                <c:pt idx="88">
                  <c:v>16.41</c:v>
                </c:pt>
                <c:pt idx="89">
                  <c:v>16.98999999999997</c:v>
                </c:pt>
                <c:pt idx="90">
                  <c:v>16.579999999999988</c:v>
                </c:pt>
                <c:pt idx="91">
                  <c:v>16.829999999999988</c:v>
                </c:pt>
                <c:pt idx="92">
                  <c:v>16.729999999999986</c:v>
                </c:pt>
                <c:pt idx="93">
                  <c:v>17.16</c:v>
                </c:pt>
                <c:pt idx="94">
                  <c:v>16.939999999999987</c:v>
                </c:pt>
                <c:pt idx="95">
                  <c:v>16.939999999999987</c:v>
                </c:pt>
                <c:pt idx="96">
                  <c:v>16.79</c:v>
                </c:pt>
                <c:pt idx="97">
                  <c:v>16.97</c:v>
                </c:pt>
                <c:pt idx="98">
                  <c:v>16.689999999999987</c:v>
                </c:pt>
                <c:pt idx="99">
                  <c:v>16.639999999999997</c:v>
                </c:pt>
                <c:pt idx="100">
                  <c:v>16.689999999999987</c:v>
                </c:pt>
                <c:pt idx="101">
                  <c:v>16.559999999999999</c:v>
                </c:pt>
                <c:pt idx="102">
                  <c:v>16.75</c:v>
                </c:pt>
                <c:pt idx="103">
                  <c:v>16.88</c:v>
                </c:pt>
                <c:pt idx="104">
                  <c:v>17.049999999999986</c:v>
                </c:pt>
                <c:pt idx="105">
                  <c:v>16.619999999999997</c:v>
                </c:pt>
                <c:pt idx="106">
                  <c:v>16.75</c:v>
                </c:pt>
                <c:pt idx="107">
                  <c:v>16.559999999999999</c:v>
                </c:pt>
                <c:pt idx="108">
                  <c:v>17.049999999999986</c:v>
                </c:pt>
                <c:pt idx="109">
                  <c:v>16.639999999999997</c:v>
                </c:pt>
                <c:pt idx="110">
                  <c:v>16.97</c:v>
                </c:pt>
                <c:pt idx="111">
                  <c:v>16.939999999999987</c:v>
                </c:pt>
                <c:pt idx="112">
                  <c:v>16.84</c:v>
                </c:pt>
                <c:pt idx="113">
                  <c:v>16.729999999999986</c:v>
                </c:pt>
                <c:pt idx="114">
                  <c:v>16.579999999999988</c:v>
                </c:pt>
                <c:pt idx="115">
                  <c:v>16.579999999999988</c:v>
                </c:pt>
                <c:pt idx="116">
                  <c:v>16.34</c:v>
                </c:pt>
                <c:pt idx="117">
                  <c:v>16.299999999999986</c:v>
                </c:pt>
                <c:pt idx="118">
                  <c:v>16.579999999999988</c:v>
                </c:pt>
                <c:pt idx="119">
                  <c:v>16.13000000000002</c:v>
                </c:pt>
                <c:pt idx="120">
                  <c:v>16.229999999999986</c:v>
                </c:pt>
                <c:pt idx="121">
                  <c:v>16.299999999999986</c:v>
                </c:pt>
                <c:pt idx="122">
                  <c:v>16.559999999999999</c:v>
                </c:pt>
                <c:pt idx="123">
                  <c:v>16.509999999999987</c:v>
                </c:pt>
                <c:pt idx="124">
                  <c:v>16.619999999999997</c:v>
                </c:pt>
                <c:pt idx="125">
                  <c:v>16.45</c:v>
                </c:pt>
                <c:pt idx="126">
                  <c:v>16.279999999999987</c:v>
                </c:pt>
                <c:pt idx="127">
                  <c:v>16.32</c:v>
                </c:pt>
                <c:pt idx="128">
                  <c:v>16.509999999999987</c:v>
                </c:pt>
                <c:pt idx="129">
                  <c:v>16.13000000000002</c:v>
                </c:pt>
                <c:pt idx="130">
                  <c:v>16.32</c:v>
                </c:pt>
                <c:pt idx="131">
                  <c:v>15.870000000000006</c:v>
                </c:pt>
                <c:pt idx="132">
                  <c:v>16.13000000000002</c:v>
                </c:pt>
                <c:pt idx="133">
                  <c:v>16.13000000000002</c:v>
                </c:pt>
                <c:pt idx="134">
                  <c:v>15.700000000000001</c:v>
                </c:pt>
                <c:pt idx="135">
                  <c:v>15.820000000000002</c:v>
                </c:pt>
                <c:pt idx="136">
                  <c:v>15.97</c:v>
                </c:pt>
                <c:pt idx="137">
                  <c:v>15.56</c:v>
                </c:pt>
                <c:pt idx="138">
                  <c:v>15.78</c:v>
                </c:pt>
                <c:pt idx="139">
                  <c:v>16.04</c:v>
                </c:pt>
                <c:pt idx="140">
                  <c:v>16.38</c:v>
                </c:pt>
                <c:pt idx="141">
                  <c:v>16.13000000000002</c:v>
                </c:pt>
                <c:pt idx="142">
                  <c:v>16.25</c:v>
                </c:pt>
                <c:pt idx="143">
                  <c:v>16.399999999999999</c:v>
                </c:pt>
                <c:pt idx="144">
                  <c:v>16.119999999999997</c:v>
                </c:pt>
                <c:pt idx="145">
                  <c:v>15.85000000000001</c:v>
                </c:pt>
                <c:pt idx="146">
                  <c:v>15.980000000000002</c:v>
                </c:pt>
                <c:pt idx="147">
                  <c:v>16.169999999999987</c:v>
                </c:pt>
                <c:pt idx="148">
                  <c:v>15.870000000000006</c:v>
                </c:pt>
                <c:pt idx="149">
                  <c:v>15.63</c:v>
                </c:pt>
                <c:pt idx="150">
                  <c:v>15.67</c:v>
                </c:pt>
                <c:pt idx="151">
                  <c:v>15.820000000000002</c:v>
                </c:pt>
                <c:pt idx="152">
                  <c:v>15.67</c:v>
                </c:pt>
                <c:pt idx="153">
                  <c:v>15.65</c:v>
                </c:pt>
                <c:pt idx="154">
                  <c:v>15.540000000000001</c:v>
                </c:pt>
                <c:pt idx="155">
                  <c:v>15.160000000000002</c:v>
                </c:pt>
                <c:pt idx="156">
                  <c:v>15.33</c:v>
                </c:pt>
                <c:pt idx="157">
                  <c:v>15.110000000000001</c:v>
                </c:pt>
                <c:pt idx="158">
                  <c:v>15.42</c:v>
                </c:pt>
                <c:pt idx="159">
                  <c:v>15.35000000000001</c:v>
                </c:pt>
                <c:pt idx="160">
                  <c:v>15.090000000000002</c:v>
                </c:pt>
                <c:pt idx="161">
                  <c:v>15.200000000000001</c:v>
                </c:pt>
                <c:pt idx="162">
                  <c:v>15.22</c:v>
                </c:pt>
                <c:pt idx="163">
                  <c:v>15.370000000000006</c:v>
                </c:pt>
                <c:pt idx="164">
                  <c:v>14.99</c:v>
                </c:pt>
                <c:pt idx="165">
                  <c:v>15.110000000000001</c:v>
                </c:pt>
                <c:pt idx="166">
                  <c:v>14.709999999999999</c:v>
                </c:pt>
                <c:pt idx="167">
                  <c:v>14.709999999999999</c:v>
                </c:pt>
                <c:pt idx="168">
                  <c:v>14.83</c:v>
                </c:pt>
                <c:pt idx="169">
                  <c:v>15.13</c:v>
                </c:pt>
                <c:pt idx="170">
                  <c:v>15.290000000000001</c:v>
                </c:pt>
                <c:pt idx="171">
                  <c:v>15.31</c:v>
                </c:pt>
                <c:pt idx="172">
                  <c:v>15.33</c:v>
                </c:pt>
                <c:pt idx="173">
                  <c:v>15.35000000000001</c:v>
                </c:pt>
                <c:pt idx="174">
                  <c:v>15.33</c:v>
                </c:pt>
                <c:pt idx="175">
                  <c:v>15.410000000000002</c:v>
                </c:pt>
                <c:pt idx="176">
                  <c:v>15.370000000000006</c:v>
                </c:pt>
                <c:pt idx="177">
                  <c:v>15.590000000000002</c:v>
                </c:pt>
                <c:pt idx="178">
                  <c:v>15.26</c:v>
                </c:pt>
                <c:pt idx="179">
                  <c:v>15.35000000000001</c:v>
                </c:pt>
                <c:pt idx="180">
                  <c:v>15.35000000000001</c:v>
                </c:pt>
                <c:pt idx="181">
                  <c:v>15.26</c:v>
                </c:pt>
                <c:pt idx="182">
                  <c:v>14.94</c:v>
                </c:pt>
                <c:pt idx="183">
                  <c:v>15.24</c:v>
                </c:pt>
                <c:pt idx="184">
                  <c:v>14.770000000000001</c:v>
                </c:pt>
                <c:pt idx="185">
                  <c:v>15.24</c:v>
                </c:pt>
                <c:pt idx="186">
                  <c:v>14.94</c:v>
                </c:pt>
                <c:pt idx="187">
                  <c:v>15.070000000000002</c:v>
                </c:pt>
                <c:pt idx="188">
                  <c:v>15.22</c:v>
                </c:pt>
                <c:pt idx="189">
                  <c:v>15.31</c:v>
                </c:pt>
                <c:pt idx="190">
                  <c:v>15.540000000000001</c:v>
                </c:pt>
                <c:pt idx="191">
                  <c:v>15.44</c:v>
                </c:pt>
                <c:pt idx="192">
                  <c:v>15.520000000000001</c:v>
                </c:pt>
                <c:pt idx="193">
                  <c:v>15.370000000000006</c:v>
                </c:pt>
                <c:pt idx="194">
                  <c:v>15.31</c:v>
                </c:pt>
                <c:pt idx="195">
                  <c:v>15.540000000000001</c:v>
                </c:pt>
                <c:pt idx="196">
                  <c:v>15.24</c:v>
                </c:pt>
                <c:pt idx="197">
                  <c:v>15.05</c:v>
                </c:pt>
                <c:pt idx="198">
                  <c:v>14.770000000000001</c:v>
                </c:pt>
                <c:pt idx="199">
                  <c:v>14.729999999999999</c:v>
                </c:pt>
                <c:pt idx="200">
                  <c:v>14.980000000000002</c:v>
                </c:pt>
                <c:pt idx="201">
                  <c:v>15.139999999999999</c:v>
                </c:pt>
                <c:pt idx="202">
                  <c:v>15.139999999999999</c:v>
                </c:pt>
                <c:pt idx="203">
                  <c:v>14.83</c:v>
                </c:pt>
                <c:pt idx="204">
                  <c:v>14.729999999999999</c:v>
                </c:pt>
                <c:pt idx="205">
                  <c:v>15.180000000000001</c:v>
                </c:pt>
                <c:pt idx="206">
                  <c:v>14.729999999999999</c:v>
                </c:pt>
                <c:pt idx="207">
                  <c:v>14.99</c:v>
                </c:pt>
                <c:pt idx="208">
                  <c:v>15.390000000000002</c:v>
                </c:pt>
                <c:pt idx="209">
                  <c:v>15.180000000000001</c:v>
                </c:pt>
                <c:pt idx="210">
                  <c:v>14.92</c:v>
                </c:pt>
                <c:pt idx="211">
                  <c:v>15.26</c:v>
                </c:pt>
                <c:pt idx="212">
                  <c:v>14.980000000000002</c:v>
                </c:pt>
                <c:pt idx="213">
                  <c:v>15.160000000000002</c:v>
                </c:pt>
                <c:pt idx="214">
                  <c:v>14.83</c:v>
                </c:pt>
                <c:pt idx="215">
                  <c:v>14.6</c:v>
                </c:pt>
                <c:pt idx="216">
                  <c:v>14.53</c:v>
                </c:pt>
                <c:pt idx="217">
                  <c:v>14.729999999999999</c:v>
                </c:pt>
                <c:pt idx="218">
                  <c:v>14.770000000000001</c:v>
                </c:pt>
                <c:pt idx="219">
                  <c:v>14.660000000000002</c:v>
                </c:pt>
                <c:pt idx="220">
                  <c:v>14.92</c:v>
                </c:pt>
                <c:pt idx="221">
                  <c:v>14.750000000000002</c:v>
                </c:pt>
                <c:pt idx="222">
                  <c:v>15.160000000000002</c:v>
                </c:pt>
                <c:pt idx="223">
                  <c:v>14.92</c:v>
                </c:pt>
                <c:pt idx="224">
                  <c:v>15.180000000000001</c:v>
                </c:pt>
                <c:pt idx="225">
                  <c:v>15.390000000000002</c:v>
                </c:pt>
                <c:pt idx="226">
                  <c:v>15.390000000000002</c:v>
                </c:pt>
                <c:pt idx="227">
                  <c:v>15.590000000000002</c:v>
                </c:pt>
                <c:pt idx="228">
                  <c:v>15.500000000000002</c:v>
                </c:pt>
                <c:pt idx="229">
                  <c:v>15.13</c:v>
                </c:pt>
                <c:pt idx="230">
                  <c:v>15.28</c:v>
                </c:pt>
                <c:pt idx="231">
                  <c:v>14.960000000000004</c:v>
                </c:pt>
                <c:pt idx="232">
                  <c:v>14.660000000000002</c:v>
                </c:pt>
                <c:pt idx="233">
                  <c:v>14.709999999999999</c:v>
                </c:pt>
                <c:pt idx="234">
                  <c:v>14.729999999999999</c:v>
                </c:pt>
                <c:pt idx="235">
                  <c:v>14.9</c:v>
                </c:pt>
                <c:pt idx="236">
                  <c:v>15.03</c:v>
                </c:pt>
                <c:pt idx="237">
                  <c:v>14.770000000000001</c:v>
                </c:pt>
                <c:pt idx="238">
                  <c:v>14.770000000000001</c:v>
                </c:pt>
                <c:pt idx="239">
                  <c:v>14.81</c:v>
                </c:pt>
                <c:pt idx="240">
                  <c:v>15.110000000000001</c:v>
                </c:pt>
                <c:pt idx="241">
                  <c:v>15.200000000000001</c:v>
                </c:pt>
                <c:pt idx="242">
                  <c:v>15.090000000000002</c:v>
                </c:pt>
                <c:pt idx="243">
                  <c:v>15.05</c:v>
                </c:pt>
                <c:pt idx="244">
                  <c:v>15.390000000000002</c:v>
                </c:pt>
                <c:pt idx="245">
                  <c:v>14.81</c:v>
                </c:pt>
                <c:pt idx="246">
                  <c:v>14.680000000000001</c:v>
                </c:pt>
                <c:pt idx="247">
                  <c:v>14.729999999999999</c:v>
                </c:pt>
                <c:pt idx="248">
                  <c:v>15.05</c:v>
                </c:pt>
                <c:pt idx="249">
                  <c:v>15.13</c:v>
                </c:pt>
                <c:pt idx="250">
                  <c:v>14.83</c:v>
                </c:pt>
                <c:pt idx="251">
                  <c:v>14.700000000000001</c:v>
                </c:pt>
                <c:pt idx="252">
                  <c:v>14.9</c:v>
                </c:pt>
                <c:pt idx="253">
                  <c:v>15.390000000000002</c:v>
                </c:pt>
                <c:pt idx="254">
                  <c:v>15.03</c:v>
                </c:pt>
                <c:pt idx="255">
                  <c:v>15.28</c:v>
                </c:pt>
                <c:pt idx="256">
                  <c:v>15.200000000000001</c:v>
                </c:pt>
                <c:pt idx="257">
                  <c:v>15.110000000000001</c:v>
                </c:pt>
                <c:pt idx="258">
                  <c:v>15.139999999999999</c:v>
                </c:pt>
                <c:pt idx="259">
                  <c:v>15.480000000000002</c:v>
                </c:pt>
                <c:pt idx="260">
                  <c:v>15.24</c:v>
                </c:pt>
                <c:pt idx="261">
                  <c:v>14.960000000000004</c:v>
                </c:pt>
                <c:pt idx="262">
                  <c:v>14.88</c:v>
                </c:pt>
                <c:pt idx="263">
                  <c:v>14.770000000000001</c:v>
                </c:pt>
                <c:pt idx="264">
                  <c:v>14.860000000000012</c:v>
                </c:pt>
                <c:pt idx="265">
                  <c:v>15.090000000000002</c:v>
                </c:pt>
                <c:pt idx="266">
                  <c:v>15.070000000000002</c:v>
                </c:pt>
                <c:pt idx="267">
                  <c:v>14.680000000000001</c:v>
                </c:pt>
                <c:pt idx="268">
                  <c:v>14.83</c:v>
                </c:pt>
                <c:pt idx="269">
                  <c:v>14.81</c:v>
                </c:pt>
                <c:pt idx="270">
                  <c:v>15.070000000000002</c:v>
                </c:pt>
                <c:pt idx="271">
                  <c:v>15.05</c:v>
                </c:pt>
                <c:pt idx="272">
                  <c:v>15.070000000000002</c:v>
                </c:pt>
                <c:pt idx="273">
                  <c:v>15.460000000000004</c:v>
                </c:pt>
                <c:pt idx="274">
                  <c:v>15.01</c:v>
                </c:pt>
                <c:pt idx="275">
                  <c:v>15.200000000000001</c:v>
                </c:pt>
                <c:pt idx="276">
                  <c:v>15.22</c:v>
                </c:pt>
                <c:pt idx="277">
                  <c:v>15.200000000000001</c:v>
                </c:pt>
                <c:pt idx="278">
                  <c:v>14.790000000000001</c:v>
                </c:pt>
                <c:pt idx="279">
                  <c:v>14.83</c:v>
                </c:pt>
                <c:pt idx="280">
                  <c:v>14.81</c:v>
                </c:pt>
                <c:pt idx="281">
                  <c:v>14.53</c:v>
                </c:pt>
                <c:pt idx="282">
                  <c:v>14.55</c:v>
                </c:pt>
                <c:pt idx="283">
                  <c:v>14.62</c:v>
                </c:pt>
                <c:pt idx="284">
                  <c:v>14.709999999999999</c:v>
                </c:pt>
                <c:pt idx="285">
                  <c:v>14.6</c:v>
                </c:pt>
                <c:pt idx="286">
                  <c:v>15.01</c:v>
                </c:pt>
                <c:pt idx="287">
                  <c:v>14.709999999999999</c:v>
                </c:pt>
                <c:pt idx="288">
                  <c:v>15.160000000000002</c:v>
                </c:pt>
                <c:pt idx="289">
                  <c:v>15.22</c:v>
                </c:pt>
                <c:pt idx="290">
                  <c:v>15.139999999999999</c:v>
                </c:pt>
                <c:pt idx="291">
                  <c:v>15.370000000000006</c:v>
                </c:pt>
                <c:pt idx="292">
                  <c:v>15.44</c:v>
                </c:pt>
                <c:pt idx="293">
                  <c:v>15.44</c:v>
                </c:pt>
                <c:pt idx="294">
                  <c:v>15.160000000000002</c:v>
                </c:pt>
                <c:pt idx="295">
                  <c:v>15.28</c:v>
                </c:pt>
                <c:pt idx="296">
                  <c:v>15.35000000000001</c:v>
                </c:pt>
                <c:pt idx="297">
                  <c:v>15.26</c:v>
                </c:pt>
                <c:pt idx="298">
                  <c:v>14.729999999999999</c:v>
                </c:pt>
                <c:pt idx="299">
                  <c:v>14.860000000000012</c:v>
                </c:pt>
                <c:pt idx="300">
                  <c:v>15.110000000000001</c:v>
                </c:pt>
                <c:pt idx="301">
                  <c:v>14.85000000000001</c:v>
                </c:pt>
                <c:pt idx="302">
                  <c:v>15.070000000000002</c:v>
                </c:pt>
                <c:pt idx="303">
                  <c:v>14.81</c:v>
                </c:pt>
                <c:pt idx="304">
                  <c:v>15.160000000000002</c:v>
                </c:pt>
                <c:pt idx="305">
                  <c:v>15.28</c:v>
                </c:pt>
                <c:pt idx="306">
                  <c:v>14.750000000000002</c:v>
                </c:pt>
                <c:pt idx="307">
                  <c:v>14.960000000000004</c:v>
                </c:pt>
                <c:pt idx="308">
                  <c:v>15.33</c:v>
                </c:pt>
                <c:pt idx="309">
                  <c:v>14.88</c:v>
                </c:pt>
                <c:pt idx="310">
                  <c:v>14.9</c:v>
                </c:pt>
                <c:pt idx="311">
                  <c:v>14.81</c:v>
                </c:pt>
                <c:pt idx="312">
                  <c:v>14.700000000000001</c:v>
                </c:pt>
                <c:pt idx="313">
                  <c:v>14.680000000000001</c:v>
                </c:pt>
                <c:pt idx="314">
                  <c:v>14.700000000000001</c:v>
                </c:pt>
                <c:pt idx="315">
                  <c:v>14.49</c:v>
                </c:pt>
                <c:pt idx="316">
                  <c:v>14.450000000000006</c:v>
                </c:pt>
                <c:pt idx="317">
                  <c:v>14.960000000000004</c:v>
                </c:pt>
                <c:pt idx="318">
                  <c:v>14.99</c:v>
                </c:pt>
                <c:pt idx="319">
                  <c:v>15.05</c:v>
                </c:pt>
                <c:pt idx="320">
                  <c:v>14.94</c:v>
                </c:pt>
                <c:pt idx="321">
                  <c:v>14.81</c:v>
                </c:pt>
                <c:pt idx="322">
                  <c:v>14.92</c:v>
                </c:pt>
                <c:pt idx="323">
                  <c:v>15.13</c:v>
                </c:pt>
                <c:pt idx="324">
                  <c:v>15.13</c:v>
                </c:pt>
                <c:pt idx="325">
                  <c:v>15.03</c:v>
                </c:pt>
                <c:pt idx="326">
                  <c:v>14.92</c:v>
                </c:pt>
                <c:pt idx="327">
                  <c:v>15.28</c:v>
                </c:pt>
                <c:pt idx="328">
                  <c:v>14.62</c:v>
                </c:pt>
                <c:pt idx="329">
                  <c:v>14.750000000000002</c:v>
                </c:pt>
                <c:pt idx="330">
                  <c:v>14.53</c:v>
                </c:pt>
                <c:pt idx="331">
                  <c:v>14.58</c:v>
                </c:pt>
                <c:pt idx="332">
                  <c:v>14.94</c:v>
                </c:pt>
                <c:pt idx="333">
                  <c:v>14.9</c:v>
                </c:pt>
                <c:pt idx="334">
                  <c:v>14.94</c:v>
                </c:pt>
                <c:pt idx="335">
                  <c:v>14.9</c:v>
                </c:pt>
                <c:pt idx="336">
                  <c:v>15.05</c:v>
                </c:pt>
                <c:pt idx="337">
                  <c:v>14.88</c:v>
                </c:pt>
                <c:pt idx="338">
                  <c:v>15.31</c:v>
                </c:pt>
                <c:pt idx="339">
                  <c:v>14.88</c:v>
                </c:pt>
                <c:pt idx="340">
                  <c:v>15.139999999999999</c:v>
                </c:pt>
                <c:pt idx="341">
                  <c:v>15.110000000000001</c:v>
                </c:pt>
                <c:pt idx="342">
                  <c:v>14.980000000000002</c:v>
                </c:pt>
                <c:pt idx="343">
                  <c:v>15.22</c:v>
                </c:pt>
                <c:pt idx="344">
                  <c:v>14.790000000000001</c:v>
                </c:pt>
                <c:pt idx="345">
                  <c:v>14.860000000000012</c:v>
                </c:pt>
                <c:pt idx="346">
                  <c:v>14.639999999999999</c:v>
                </c:pt>
                <c:pt idx="347">
                  <c:v>14.53</c:v>
                </c:pt>
                <c:pt idx="348">
                  <c:v>14.55</c:v>
                </c:pt>
                <c:pt idx="349">
                  <c:v>15.13</c:v>
                </c:pt>
                <c:pt idx="350">
                  <c:v>14.47</c:v>
                </c:pt>
                <c:pt idx="351">
                  <c:v>15.05</c:v>
                </c:pt>
                <c:pt idx="352">
                  <c:v>14.94</c:v>
                </c:pt>
                <c:pt idx="353">
                  <c:v>14.92</c:v>
                </c:pt>
                <c:pt idx="354">
                  <c:v>15.460000000000004</c:v>
                </c:pt>
                <c:pt idx="355">
                  <c:v>14.99</c:v>
                </c:pt>
                <c:pt idx="356">
                  <c:v>15.390000000000002</c:v>
                </c:pt>
                <c:pt idx="357">
                  <c:v>15.840000000000002</c:v>
                </c:pt>
                <c:pt idx="358">
                  <c:v>15.24</c:v>
                </c:pt>
                <c:pt idx="359">
                  <c:v>15.370000000000006</c:v>
                </c:pt>
                <c:pt idx="360">
                  <c:v>15.03</c:v>
                </c:pt>
                <c:pt idx="361">
                  <c:v>15.090000000000002</c:v>
                </c:pt>
                <c:pt idx="362">
                  <c:v>15.13</c:v>
                </c:pt>
                <c:pt idx="363">
                  <c:v>14.700000000000001</c:v>
                </c:pt>
                <c:pt idx="364">
                  <c:v>15.05</c:v>
                </c:pt>
                <c:pt idx="365">
                  <c:v>14.570000000000002</c:v>
                </c:pt>
                <c:pt idx="366">
                  <c:v>14.770000000000001</c:v>
                </c:pt>
                <c:pt idx="367">
                  <c:v>14.9</c:v>
                </c:pt>
                <c:pt idx="368">
                  <c:v>14.680000000000001</c:v>
                </c:pt>
                <c:pt idx="369">
                  <c:v>14.9</c:v>
                </c:pt>
                <c:pt idx="370">
                  <c:v>14.770000000000001</c:v>
                </c:pt>
                <c:pt idx="371">
                  <c:v>14.860000000000012</c:v>
                </c:pt>
                <c:pt idx="372">
                  <c:v>14.750000000000002</c:v>
                </c:pt>
                <c:pt idx="373">
                  <c:v>14.83</c:v>
                </c:pt>
                <c:pt idx="374">
                  <c:v>14.9</c:v>
                </c:pt>
                <c:pt idx="375">
                  <c:v>15.05</c:v>
                </c:pt>
                <c:pt idx="376">
                  <c:v>14.99</c:v>
                </c:pt>
                <c:pt idx="377">
                  <c:v>14.58</c:v>
                </c:pt>
                <c:pt idx="378">
                  <c:v>14.729999999999999</c:v>
                </c:pt>
                <c:pt idx="379">
                  <c:v>14.729999999999999</c:v>
                </c:pt>
                <c:pt idx="380">
                  <c:v>14.32</c:v>
                </c:pt>
                <c:pt idx="381">
                  <c:v>14.81</c:v>
                </c:pt>
                <c:pt idx="382">
                  <c:v>14.660000000000002</c:v>
                </c:pt>
                <c:pt idx="383">
                  <c:v>14.750000000000002</c:v>
                </c:pt>
                <c:pt idx="384">
                  <c:v>14.83</c:v>
                </c:pt>
                <c:pt idx="385">
                  <c:v>14.790000000000001</c:v>
                </c:pt>
                <c:pt idx="386">
                  <c:v>14.709999999999999</c:v>
                </c:pt>
                <c:pt idx="387">
                  <c:v>14.860000000000012</c:v>
                </c:pt>
                <c:pt idx="388">
                  <c:v>15.24</c:v>
                </c:pt>
                <c:pt idx="389">
                  <c:v>14.83</c:v>
                </c:pt>
                <c:pt idx="390">
                  <c:v>15.03</c:v>
                </c:pt>
                <c:pt idx="391">
                  <c:v>14.860000000000012</c:v>
                </c:pt>
                <c:pt idx="392">
                  <c:v>14.49</c:v>
                </c:pt>
                <c:pt idx="393">
                  <c:v>14.570000000000002</c:v>
                </c:pt>
                <c:pt idx="394">
                  <c:v>14.9</c:v>
                </c:pt>
                <c:pt idx="395">
                  <c:v>14.42</c:v>
                </c:pt>
                <c:pt idx="396">
                  <c:v>14.23</c:v>
                </c:pt>
                <c:pt idx="397">
                  <c:v>14.709999999999999</c:v>
                </c:pt>
                <c:pt idx="398">
                  <c:v>14.85000000000001</c:v>
                </c:pt>
                <c:pt idx="399">
                  <c:v>15.05</c:v>
                </c:pt>
                <c:pt idx="400">
                  <c:v>15.090000000000002</c:v>
                </c:pt>
                <c:pt idx="401">
                  <c:v>14.47</c:v>
                </c:pt>
                <c:pt idx="402">
                  <c:v>14.450000000000006</c:v>
                </c:pt>
                <c:pt idx="403">
                  <c:v>14.700000000000001</c:v>
                </c:pt>
                <c:pt idx="404">
                  <c:v>14.770000000000001</c:v>
                </c:pt>
                <c:pt idx="405">
                  <c:v>15.42</c:v>
                </c:pt>
                <c:pt idx="406">
                  <c:v>14.92</c:v>
                </c:pt>
                <c:pt idx="407">
                  <c:v>14.860000000000012</c:v>
                </c:pt>
                <c:pt idx="408">
                  <c:v>14.570000000000002</c:v>
                </c:pt>
                <c:pt idx="409">
                  <c:v>15.290000000000001</c:v>
                </c:pt>
                <c:pt idx="410">
                  <c:v>15.290000000000001</c:v>
                </c:pt>
                <c:pt idx="411">
                  <c:v>15.24</c:v>
                </c:pt>
                <c:pt idx="412">
                  <c:v>14.62</c:v>
                </c:pt>
                <c:pt idx="413">
                  <c:v>14.790000000000001</c:v>
                </c:pt>
                <c:pt idx="414">
                  <c:v>14.49</c:v>
                </c:pt>
                <c:pt idx="415">
                  <c:v>14.53</c:v>
                </c:pt>
                <c:pt idx="416">
                  <c:v>15.410000000000002</c:v>
                </c:pt>
                <c:pt idx="417">
                  <c:v>15.44</c:v>
                </c:pt>
                <c:pt idx="418">
                  <c:v>15.31</c:v>
                </c:pt>
                <c:pt idx="419">
                  <c:v>15.65</c:v>
                </c:pt>
                <c:pt idx="420">
                  <c:v>15.540000000000001</c:v>
                </c:pt>
                <c:pt idx="421">
                  <c:v>15.69</c:v>
                </c:pt>
                <c:pt idx="422">
                  <c:v>15.950000000000006</c:v>
                </c:pt>
                <c:pt idx="423">
                  <c:v>15.480000000000002</c:v>
                </c:pt>
                <c:pt idx="424">
                  <c:v>15.480000000000002</c:v>
                </c:pt>
                <c:pt idx="425">
                  <c:v>15.500000000000002</c:v>
                </c:pt>
                <c:pt idx="426">
                  <c:v>15.160000000000002</c:v>
                </c:pt>
                <c:pt idx="427">
                  <c:v>15.139999999999999</c:v>
                </c:pt>
                <c:pt idx="428">
                  <c:v>15.090000000000002</c:v>
                </c:pt>
                <c:pt idx="429">
                  <c:v>15.03</c:v>
                </c:pt>
                <c:pt idx="430">
                  <c:v>15.200000000000001</c:v>
                </c:pt>
                <c:pt idx="431">
                  <c:v>15.03</c:v>
                </c:pt>
                <c:pt idx="432">
                  <c:v>14.980000000000002</c:v>
                </c:pt>
                <c:pt idx="433">
                  <c:v>15.460000000000004</c:v>
                </c:pt>
                <c:pt idx="434">
                  <c:v>14.680000000000001</c:v>
                </c:pt>
                <c:pt idx="435">
                  <c:v>15.33</c:v>
                </c:pt>
                <c:pt idx="436">
                  <c:v>15.290000000000001</c:v>
                </c:pt>
                <c:pt idx="437">
                  <c:v>15.139999999999999</c:v>
                </c:pt>
                <c:pt idx="438">
                  <c:v>15.570000000000002</c:v>
                </c:pt>
                <c:pt idx="439">
                  <c:v>15.44</c:v>
                </c:pt>
                <c:pt idx="440">
                  <c:v>15.570000000000002</c:v>
                </c:pt>
                <c:pt idx="441">
                  <c:v>15.200000000000001</c:v>
                </c:pt>
                <c:pt idx="442">
                  <c:v>15.110000000000001</c:v>
                </c:pt>
                <c:pt idx="443">
                  <c:v>15.13</c:v>
                </c:pt>
                <c:pt idx="444">
                  <c:v>14.860000000000012</c:v>
                </c:pt>
                <c:pt idx="445">
                  <c:v>15.180000000000001</c:v>
                </c:pt>
                <c:pt idx="446">
                  <c:v>15.200000000000001</c:v>
                </c:pt>
                <c:pt idx="447">
                  <c:v>15.410000000000002</c:v>
                </c:pt>
                <c:pt idx="448">
                  <c:v>15.480000000000002</c:v>
                </c:pt>
                <c:pt idx="449">
                  <c:v>15.69</c:v>
                </c:pt>
                <c:pt idx="450">
                  <c:v>15.65</c:v>
                </c:pt>
                <c:pt idx="451">
                  <c:v>15.69</c:v>
                </c:pt>
                <c:pt idx="452">
                  <c:v>15.480000000000002</c:v>
                </c:pt>
                <c:pt idx="453">
                  <c:v>15.870000000000006</c:v>
                </c:pt>
                <c:pt idx="454">
                  <c:v>15.980000000000002</c:v>
                </c:pt>
                <c:pt idx="455">
                  <c:v>16.189999999999987</c:v>
                </c:pt>
                <c:pt idx="456">
                  <c:v>15.03</c:v>
                </c:pt>
                <c:pt idx="457">
                  <c:v>14.94</c:v>
                </c:pt>
                <c:pt idx="458">
                  <c:v>15.28</c:v>
                </c:pt>
                <c:pt idx="459">
                  <c:v>15.290000000000001</c:v>
                </c:pt>
                <c:pt idx="460">
                  <c:v>15.110000000000001</c:v>
                </c:pt>
                <c:pt idx="461">
                  <c:v>14.92</c:v>
                </c:pt>
                <c:pt idx="462">
                  <c:v>15.070000000000002</c:v>
                </c:pt>
                <c:pt idx="463">
                  <c:v>14.99</c:v>
                </c:pt>
                <c:pt idx="464">
                  <c:v>15.28</c:v>
                </c:pt>
                <c:pt idx="465">
                  <c:v>15.28</c:v>
                </c:pt>
                <c:pt idx="466">
                  <c:v>15.540000000000001</c:v>
                </c:pt>
                <c:pt idx="467">
                  <c:v>15.200000000000001</c:v>
                </c:pt>
                <c:pt idx="468">
                  <c:v>15.390000000000002</c:v>
                </c:pt>
                <c:pt idx="469">
                  <c:v>15.42</c:v>
                </c:pt>
                <c:pt idx="470">
                  <c:v>15.78</c:v>
                </c:pt>
                <c:pt idx="471">
                  <c:v>15.570000000000002</c:v>
                </c:pt>
                <c:pt idx="472">
                  <c:v>15.67</c:v>
                </c:pt>
                <c:pt idx="473">
                  <c:v>15.74</c:v>
                </c:pt>
                <c:pt idx="474">
                  <c:v>15.200000000000001</c:v>
                </c:pt>
                <c:pt idx="475">
                  <c:v>15.070000000000002</c:v>
                </c:pt>
                <c:pt idx="476">
                  <c:v>15.13</c:v>
                </c:pt>
                <c:pt idx="477">
                  <c:v>14.770000000000001</c:v>
                </c:pt>
                <c:pt idx="478">
                  <c:v>15.05</c:v>
                </c:pt>
                <c:pt idx="479">
                  <c:v>14.25</c:v>
                </c:pt>
                <c:pt idx="480">
                  <c:v>14.23</c:v>
                </c:pt>
                <c:pt idx="481">
                  <c:v>14.360000000000012</c:v>
                </c:pt>
                <c:pt idx="482">
                  <c:v>14.360000000000012</c:v>
                </c:pt>
                <c:pt idx="483">
                  <c:v>14.23</c:v>
                </c:pt>
                <c:pt idx="484">
                  <c:v>14.53</c:v>
                </c:pt>
                <c:pt idx="485">
                  <c:v>14.58</c:v>
                </c:pt>
                <c:pt idx="486">
                  <c:v>14.92</c:v>
                </c:pt>
                <c:pt idx="487">
                  <c:v>14.49</c:v>
                </c:pt>
                <c:pt idx="488">
                  <c:v>14.639999999999999</c:v>
                </c:pt>
                <c:pt idx="489">
                  <c:v>14.23</c:v>
                </c:pt>
                <c:pt idx="490">
                  <c:v>14.4</c:v>
                </c:pt>
                <c:pt idx="491">
                  <c:v>14.27</c:v>
                </c:pt>
                <c:pt idx="492">
                  <c:v>14.120000000000001</c:v>
                </c:pt>
                <c:pt idx="493">
                  <c:v>13.8</c:v>
                </c:pt>
                <c:pt idx="494">
                  <c:v>14.06</c:v>
                </c:pt>
                <c:pt idx="495">
                  <c:v>14.15</c:v>
                </c:pt>
                <c:pt idx="496">
                  <c:v>14.15</c:v>
                </c:pt>
                <c:pt idx="497">
                  <c:v>13.97</c:v>
                </c:pt>
                <c:pt idx="498">
                  <c:v>14.49</c:v>
                </c:pt>
                <c:pt idx="499">
                  <c:v>14.32</c:v>
                </c:pt>
                <c:pt idx="500">
                  <c:v>14.53</c:v>
                </c:pt>
                <c:pt idx="501">
                  <c:v>14.47</c:v>
                </c:pt>
                <c:pt idx="502">
                  <c:v>14.38</c:v>
                </c:pt>
                <c:pt idx="503">
                  <c:v>14.34</c:v>
                </c:pt>
                <c:pt idx="504">
                  <c:v>14.42</c:v>
                </c:pt>
                <c:pt idx="505">
                  <c:v>14.94</c:v>
                </c:pt>
                <c:pt idx="506">
                  <c:v>14.750000000000002</c:v>
                </c:pt>
                <c:pt idx="507">
                  <c:v>14.3</c:v>
                </c:pt>
                <c:pt idx="508">
                  <c:v>14.17</c:v>
                </c:pt>
                <c:pt idx="509">
                  <c:v>13.91</c:v>
                </c:pt>
                <c:pt idx="510">
                  <c:v>13.63</c:v>
                </c:pt>
                <c:pt idx="511">
                  <c:v>14</c:v>
                </c:pt>
                <c:pt idx="512">
                  <c:v>13.65</c:v>
                </c:pt>
                <c:pt idx="513">
                  <c:v>14.25</c:v>
                </c:pt>
                <c:pt idx="514">
                  <c:v>14.06</c:v>
                </c:pt>
                <c:pt idx="515">
                  <c:v>14.32</c:v>
                </c:pt>
                <c:pt idx="516">
                  <c:v>14.34</c:v>
                </c:pt>
                <c:pt idx="517">
                  <c:v>14.639999999999999</c:v>
                </c:pt>
                <c:pt idx="518">
                  <c:v>14.58</c:v>
                </c:pt>
                <c:pt idx="519">
                  <c:v>14.790000000000001</c:v>
                </c:pt>
                <c:pt idx="520">
                  <c:v>14.660000000000002</c:v>
                </c:pt>
                <c:pt idx="521">
                  <c:v>14.700000000000001</c:v>
                </c:pt>
                <c:pt idx="522">
                  <c:v>14.430000000000001</c:v>
                </c:pt>
                <c:pt idx="523">
                  <c:v>14.770000000000001</c:v>
                </c:pt>
                <c:pt idx="524">
                  <c:v>14.17</c:v>
                </c:pt>
                <c:pt idx="525">
                  <c:v>13.97</c:v>
                </c:pt>
                <c:pt idx="526">
                  <c:v>14.040000000000001</c:v>
                </c:pt>
                <c:pt idx="527">
                  <c:v>14.06</c:v>
                </c:pt>
                <c:pt idx="528">
                  <c:v>14.15</c:v>
                </c:pt>
                <c:pt idx="529">
                  <c:v>14.25</c:v>
                </c:pt>
                <c:pt idx="530">
                  <c:v>14.32</c:v>
                </c:pt>
                <c:pt idx="531">
                  <c:v>14.27</c:v>
                </c:pt>
                <c:pt idx="532">
                  <c:v>14.34</c:v>
                </c:pt>
                <c:pt idx="533">
                  <c:v>14.6</c:v>
                </c:pt>
                <c:pt idx="534">
                  <c:v>14.55</c:v>
                </c:pt>
                <c:pt idx="535">
                  <c:v>14.34</c:v>
                </c:pt>
                <c:pt idx="536">
                  <c:v>14.6</c:v>
                </c:pt>
                <c:pt idx="537">
                  <c:v>14.55</c:v>
                </c:pt>
                <c:pt idx="538">
                  <c:v>14.32</c:v>
                </c:pt>
                <c:pt idx="539">
                  <c:v>14.120000000000001</c:v>
                </c:pt>
                <c:pt idx="540">
                  <c:v>14.15</c:v>
                </c:pt>
                <c:pt idx="541">
                  <c:v>14.25</c:v>
                </c:pt>
                <c:pt idx="542">
                  <c:v>14.08</c:v>
                </c:pt>
                <c:pt idx="543">
                  <c:v>13.82</c:v>
                </c:pt>
                <c:pt idx="544">
                  <c:v>14.06</c:v>
                </c:pt>
                <c:pt idx="545">
                  <c:v>13.72</c:v>
                </c:pt>
                <c:pt idx="546">
                  <c:v>14</c:v>
                </c:pt>
                <c:pt idx="547">
                  <c:v>13.91</c:v>
                </c:pt>
                <c:pt idx="548">
                  <c:v>14.14</c:v>
                </c:pt>
                <c:pt idx="549">
                  <c:v>14.27</c:v>
                </c:pt>
                <c:pt idx="550">
                  <c:v>14.06</c:v>
                </c:pt>
                <c:pt idx="551">
                  <c:v>14.62</c:v>
                </c:pt>
                <c:pt idx="552">
                  <c:v>14.51</c:v>
                </c:pt>
                <c:pt idx="553">
                  <c:v>14.6</c:v>
                </c:pt>
                <c:pt idx="554">
                  <c:v>14.700000000000001</c:v>
                </c:pt>
                <c:pt idx="555">
                  <c:v>14.729999999999999</c:v>
                </c:pt>
                <c:pt idx="556">
                  <c:v>14.680000000000001</c:v>
                </c:pt>
                <c:pt idx="557">
                  <c:v>14</c:v>
                </c:pt>
                <c:pt idx="558">
                  <c:v>13.48</c:v>
                </c:pt>
                <c:pt idx="559">
                  <c:v>14</c:v>
                </c:pt>
                <c:pt idx="560">
                  <c:v>13.610000000000001</c:v>
                </c:pt>
                <c:pt idx="561">
                  <c:v>13.69</c:v>
                </c:pt>
                <c:pt idx="562">
                  <c:v>13.63</c:v>
                </c:pt>
                <c:pt idx="563">
                  <c:v>13.950000000000006</c:v>
                </c:pt>
                <c:pt idx="564">
                  <c:v>14.15</c:v>
                </c:pt>
                <c:pt idx="565">
                  <c:v>14.290000000000001</c:v>
                </c:pt>
                <c:pt idx="566">
                  <c:v>14.450000000000006</c:v>
                </c:pt>
                <c:pt idx="567">
                  <c:v>14.58</c:v>
                </c:pt>
                <c:pt idx="568">
                  <c:v>14.290000000000001</c:v>
                </c:pt>
                <c:pt idx="569">
                  <c:v>14.58</c:v>
                </c:pt>
                <c:pt idx="570">
                  <c:v>14.53</c:v>
                </c:pt>
                <c:pt idx="571">
                  <c:v>14.639999999999999</c:v>
                </c:pt>
                <c:pt idx="572">
                  <c:v>14.62</c:v>
                </c:pt>
                <c:pt idx="573">
                  <c:v>14.21</c:v>
                </c:pt>
                <c:pt idx="574">
                  <c:v>14.23</c:v>
                </c:pt>
                <c:pt idx="575">
                  <c:v>13.99</c:v>
                </c:pt>
                <c:pt idx="576">
                  <c:v>13.65</c:v>
                </c:pt>
                <c:pt idx="577">
                  <c:v>13.67</c:v>
                </c:pt>
                <c:pt idx="578">
                  <c:v>14.290000000000001</c:v>
                </c:pt>
                <c:pt idx="579">
                  <c:v>13.84</c:v>
                </c:pt>
                <c:pt idx="580">
                  <c:v>14.120000000000001</c:v>
                </c:pt>
                <c:pt idx="581">
                  <c:v>14.450000000000006</c:v>
                </c:pt>
                <c:pt idx="582">
                  <c:v>14.120000000000001</c:v>
                </c:pt>
                <c:pt idx="583">
                  <c:v>14.51</c:v>
                </c:pt>
                <c:pt idx="584">
                  <c:v>14.17</c:v>
                </c:pt>
                <c:pt idx="585">
                  <c:v>14.53</c:v>
                </c:pt>
                <c:pt idx="586">
                  <c:v>14.709999999999999</c:v>
                </c:pt>
                <c:pt idx="587">
                  <c:v>14.3</c:v>
                </c:pt>
                <c:pt idx="588">
                  <c:v>14.639999999999999</c:v>
                </c:pt>
                <c:pt idx="589">
                  <c:v>14.02</c:v>
                </c:pt>
                <c:pt idx="590">
                  <c:v>14.06</c:v>
                </c:pt>
                <c:pt idx="591">
                  <c:v>14.17</c:v>
                </c:pt>
                <c:pt idx="592">
                  <c:v>13.72</c:v>
                </c:pt>
                <c:pt idx="593">
                  <c:v>13.69</c:v>
                </c:pt>
                <c:pt idx="594">
                  <c:v>13.58</c:v>
                </c:pt>
                <c:pt idx="595">
                  <c:v>14</c:v>
                </c:pt>
                <c:pt idx="596">
                  <c:v>14.06</c:v>
                </c:pt>
                <c:pt idx="597">
                  <c:v>14.06</c:v>
                </c:pt>
                <c:pt idx="598">
                  <c:v>14.14</c:v>
                </c:pt>
                <c:pt idx="599">
                  <c:v>14.040000000000001</c:v>
                </c:pt>
                <c:pt idx="600">
                  <c:v>13.97</c:v>
                </c:pt>
                <c:pt idx="601">
                  <c:v>13.91</c:v>
                </c:pt>
                <c:pt idx="602">
                  <c:v>14.290000000000001</c:v>
                </c:pt>
                <c:pt idx="603">
                  <c:v>14.23</c:v>
                </c:pt>
                <c:pt idx="604">
                  <c:v>14.430000000000001</c:v>
                </c:pt>
                <c:pt idx="605">
                  <c:v>14.47</c:v>
                </c:pt>
                <c:pt idx="606">
                  <c:v>14.06</c:v>
                </c:pt>
                <c:pt idx="607">
                  <c:v>13.91</c:v>
                </c:pt>
                <c:pt idx="608">
                  <c:v>13.540000000000001</c:v>
                </c:pt>
                <c:pt idx="609">
                  <c:v>13.44</c:v>
                </c:pt>
                <c:pt idx="610">
                  <c:v>13.74</c:v>
                </c:pt>
                <c:pt idx="611">
                  <c:v>13.76</c:v>
                </c:pt>
                <c:pt idx="612">
                  <c:v>13.93</c:v>
                </c:pt>
                <c:pt idx="613">
                  <c:v>14.17</c:v>
                </c:pt>
                <c:pt idx="614">
                  <c:v>14.19</c:v>
                </c:pt>
                <c:pt idx="615">
                  <c:v>14.1</c:v>
                </c:pt>
                <c:pt idx="616">
                  <c:v>14.360000000000012</c:v>
                </c:pt>
                <c:pt idx="617">
                  <c:v>14.290000000000001</c:v>
                </c:pt>
                <c:pt idx="618">
                  <c:v>14.360000000000012</c:v>
                </c:pt>
                <c:pt idx="619">
                  <c:v>14.3</c:v>
                </c:pt>
                <c:pt idx="620">
                  <c:v>14.23</c:v>
                </c:pt>
                <c:pt idx="621">
                  <c:v>14.47</c:v>
                </c:pt>
                <c:pt idx="622">
                  <c:v>13.8</c:v>
                </c:pt>
                <c:pt idx="623">
                  <c:v>13.76</c:v>
                </c:pt>
                <c:pt idx="624">
                  <c:v>13.5</c:v>
                </c:pt>
                <c:pt idx="625">
                  <c:v>13.26</c:v>
                </c:pt>
                <c:pt idx="626">
                  <c:v>13.48</c:v>
                </c:pt>
                <c:pt idx="627">
                  <c:v>13.33</c:v>
                </c:pt>
                <c:pt idx="628">
                  <c:v>13.43</c:v>
                </c:pt>
                <c:pt idx="629">
                  <c:v>13.56</c:v>
                </c:pt>
                <c:pt idx="630">
                  <c:v>13.8</c:v>
                </c:pt>
                <c:pt idx="631">
                  <c:v>13.71</c:v>
                </c:pt>
                <c:pt idx="632">
                  <c:v>14.21</c:v>
                </c:pt>
                <c:pt idx="633">
                  <c:v>14.1</c:v>
                </c:pt>
                <c:pt idx="634">
                  <c:v>14.3</c:v>
                </c:pt>
                <c:pt idx="635">
                  <c:v>14.23</c:v>
                </c:pt>
                <c:pt idx="636">
                  <c:v>14.19</c:v>
                </c:pt>
                <c:pt idx="637">
                  <c:v>14.040000000000001</c:v>
                </c:pt>
                <c:pt idx="638">
                  <c:v>14.19</c:v>
                </c:pt>
                <c:pt idx="639">
                  <c:v>14.040000000000001</c:v>
                </c:pt>
                <c:pt idx="640">
                  <c:v>13.8</c:v>
                </c:pt>
                <c:pt idx="641">
                  <c:v>13.71</c:v>
                </c:pt>
                <c:pt idx="642">
                  <c:v>13.610000000000001</c:v>
                </c:pt>
                <c:pt idx="643">
                  <c:v>13.67</c:v>
                </c:pt>
                <c:pt idx="644">
                  <c:v>13.870000000000006</c:v>
                </c:pt>
                <c:pt idx="645">
                  <c:v>13.89</c:v>
                </c:pt>
                <c:pt idx="646">
                  <c:v>14.120000000000001</c:v>
                </c:pt>
                <c:pt idx="647">
                  <c:v>13.93</c:v>
                </c:pt>
                <c:pt idx="648">
                  <c:v>14.570000000000002</c:v>
                </c:pt>
                <c:pt idx="649">
                  <c:v>14.290000000000001</c:v>
                </c:pt>
                <c:pt idx="650">
                  <c:v>14.49</c:v>
                </c:pt>
                <c:pt idx="651">
                  <c:v>14.23</c:v>
                </c:pt>
                <c:pt idx="652">
                  <c:v>14.47</c:v>
                </c:pt>
                <c:pt idx="653">
                  <c:v>14.660000000000002</c:v>
                </c:pt>
                <c:pt idx="654">
                  <c:v>14.6</c:v>
                </c:pt>
                <c:pt idx="655">
                  <c:v>13.950000000000006</c:v>
                </c:pt>
                <c:pt idx="656">
                  <c:v>13.84</c:v>
                </c:pt>
                <c:pt idx="657">
                  <c:v>13.74</c:v>
                </c:pt>
                <c:pt idx="658">
                  <c:v>13.65</c:v>
                </c:pt>
                <c:pt idx="659">
                  <c:v>14.06</c:v>
                </c:pt>
                <c:pt idx="660">
                  <c:v>13.65</c:v>
                </c:pt>
                <c:pt idx="661">
                  <c:v>13.65</c:v>
                </c:pt>
                <c:pt idx="662">
                  <c:v>14.120000000000001</c:v>
                </c:pt>
                <c:pt idx="663">
                  <c:v>14.120000000000001</c:v>
                </c:pt>
                <c:pt idx="664">
                  <c:v>14.3</c:v>
                </c:pt>
                <c:pt idx="665">
                  <c:v>14.6</c:v>
                </c:pt>
                <c:pt idx="666">
                  <c:v>14.290000000000001</c:v>
                </c:pt>
                <c:pt idx="667">
                  <c:v>14.430000000000001</c:v>
                </c:pt>
                <c:pt idx="668">
                  <c:v>14.51</c:v>
                </c:pt>
                <c:pt idx="669">
                  <c:v>14.700000000000001</c:v>
                </c:pt>
                <c:pt idx="670">
                  <c:v>14.27</c:v>
                </c:pt>
                <c:pt idx="671">
                  <c:v>14.25</c:v>
                </c:pt>
                <c:pt idx="672">
                  <c:v>13.63</c:v>
                </c:pt>
                <c:pt idx="673">
                  <c:v>13.860000000000012</c:v>
                </c:pt>
                <c:pt idx="674">
                  <c:v>13.63</c:v>
                </c:pt>
                <c:pt idx="675">
                  <c:v>13.65</c:v>
                </c:pt>
                <c:pt idx="676">
                  <c:v>13.870000000000006</c:v>
                </c:pt>
                <c:pt idx="677">
                  <c:v>14.17</c:v>
                </c:pt>
                <c:pt idx="678">
                  <c:v>14.23</c:v>
                </c:pt>
                <c:pt idx="679">
                  <c:v>14.450000000000006</c:v>
                </c:pt>
                <c:pt idx="680">
                  <c:v>14.53</c:v>
                </c:pt>
                <c:pt idx="681">
                  <c:v>14.790000000000001</c:v>
                </c:pt>
                <c:pt idx="682">
                  <c:v>14.83</c:v>
                </c:pt>
                <c:pt idx="683">
                  <c:v>14.83</c:v>
                </c:pt>
                <c:pt idx="684">
                  <c:v>14.58</c:v>
                </c:pt>
                <c:pt idx="685">
                  <c:v>14.53</c:v>
                </c:pt>
                <c:pt idx="686">
                  <c:v>14.570000000000002</c:v>
                </c:pt>
                <c:pt idx="687">
                  <c:v>14.23</c:v>
                </c:pt>
                <c:pt idx="688">
                  <c:v>14.19</c:v>
                </c:pt>
                <c:pt idx="689">
                  <c:v>14.15</c:v>
                </c:pt>
                <c:pt idx="690">
                  <c:v>14.17</c:v>
                </c:pt>
                <c:pt idx="691">
                  <c:v>14.08</c:v>
                </c:pt>
                <c:pt idx="692">
                  <c:v>14.06</c:v>
                </c:pt>
                <c:pt idx="693">
                  <c:v>14</c:v>
                </c:pt>
                <c:pt idx="694">
                  <c:v>14.38</c:v>
                </c:pt>
                <c:pt idx="695">
                  <c:v>14.709999999999999</c:v>
                </c:pt>
                <c:pt idx="696">
                  <c:v>14.81</c:v>
                </c:pt>
                <c:pt idx="697">
                  <c:v>14.660000000000002</c:v>
                </c:pt>
                <c:pt idx="698">
                  <c:v>14.99</c:v>
                </c:pt>
                <c:pt idx="699">
                  <c:v>14.49</c:v>
                </c:pt>
                <c:pt idx="700">
                  <c:v>14.860000000000012</c:v>
                </c:pt>
                <c:pt idx="701">
                  <c:v>14.660000000000002</c:v>
                </c:pt>
                <c:pt idx="702">
                  <c:v>14.709999999999999</c:v>
                </c:pt>
                <c:pt idx="703">
                  <c:v>14.55</c:v>
                </c:pt>
                <c:pt idx="704">
                  <c:v>14.55</c:v>
                </c:pt>
                <c:pt idx="705">
                  <c:v>14.49</c:v>
                </c:pt>
                <c:pt idx="706">
                  <c:v>14.06</c:v>
                </c:pt>
                <c:pt idx="707">
                  <c:v>14.3</c:v>
                </c:pt>
                <c:pt idx="708">
                  <c:v>14</c:v>
                </c:pt>
                <c:pt idx="709">
                  <c:v>14.6</c:v>
                </c:pt>
                <c:pt idx="710">
                  <c:v>14.06</c:v>
                </c:pt>
                <c:pt idx="711">
                  <c:v>14.14</c:v>
                </c:pt>
                <c:pt idx="712">
                  <c:v>14.06</c:v>
                </c:pt>
                <c:pt idx="713">
                  <c:v>14.51</c:v>
                </c:pt>
                <c:pt idx="714">
                  <c:v>14.4</c:v>
                </c:pt>
                <c:pt idx="715">
                  <c:v>14.49</c:v>
                </c:pt>
                <c:pt idx="716">
                  <c:v>14.709999999999999</c:v>
                </c:pt>
                <c:pt idx="717">
                  <c:v>14.6</c:v>
                </c:pt>
                <c:pt idx="718">
                  <c:v>15.070000000000002</c:v>
                </c:pt>
                <c:pt idx="719">
                  <c:v>14.680000000000001</c:v>
                </c:pt>
                <c:pt idx="720">
                  <c:v>14.680000000000001</c:v>
                </c:pt>
                <c:pt idx="721">
                  <c:v>14.38</c:v>
                </c:pt>
                <c:pt idx="722">
                  <c:v>14.1</c:v>
                </c:pt>
                <c:pt idx="723">
                  <c:v>13.99</c:v>
                </c:pt>
                <c:pt idx="724">
                  <c:v>13.8</c:v>
                </c:pt>
                <c:pt idx="725">
                  <c:v>14.19</c:v>
                </c:pt>
                <c:pt idx="726">
                  <c:v>14.040000000000001</c:v>
                </c:pt>
                <c:pt idx="727">
                  <c:v>14.040000000000001</c:v>
                </c:pt>
                <c:pt idx="728">
                  <c:v>14.27</c:v>
                </c:pt>
                <c:pt idx="729">
                  <c:v>14.19</c:v>
                </c:pt>
                <c:pt idx="730">
                  <c:v>14.430000000000001</c:v>
                </c:pt>
                <c:pt idx="731">
                  <c:v>14.120000000000001</c:v>
                </c:pt>
                <c:pt idx="732">
                  <c:v>14.25</c:v>
                </c:pt>
                <c:pt idx="733">
                  <c:v>14.55</c:v>
                </c:pt>
                <c:pt idx="734">
                  <c:v>14.700000000000001</c:v>
                </c:pt>
                <c:pt idx="735">
                  <c:v>14.49</c:v>
                </c:pt>
                <c:pt idx="736">
                  <c:v>14.51</c:v>
                </c:pt>
                <c:pt idx="737">
                  <c:v>14.23</c:v>
                </c:pt>
                <c:pt idx="738">
                  <c:v>13.89</c:v>
                </c:pt>
                <c:pt idx="739">
                  <c:v>13.780000000000001</c:v>
                </c:pt>
                <c:pt idx="740">
                  <c:v>13.69</c:v>
                </c:pt>
                <c:pt idx="741">
                  <c:v>13.52</c:v>
                </c:pt>
                <c:pt idx="742">
                  <c:v>14.1</c:v>
                </c:pt>
                <c:pt idx="743">
                  <c:v>13.99</c:v>
                </c:pt>
                <c:pt idx="744">
                  <c:v>13.91</c:v>
                </c:pt>
                <c:pt idx="745">
                  <c:v>14.08</c:v>
                </c:pt>
                <c:pt idx="746">
                  <c:v>13.99</c:v>
                </c:pt>
                <c:pt idx="747">
                  <c:v>14.430000000000001</c:v>
                </c:pt>
                <c:pt idx="748">
                  <c:v>14.47</c:v>
                </c:pt>
                <c:pt idx="749">
                  <c:v>14.19</c:v>
                </c:pt>
                <c:pt idx="750">
                  <c:v>14.58</c:v>
                </c:pt>
                <c:pt idx="751">
                  <c:v>14.430000000000001</c:v>
                </c:pt>
                <c:pt idx="752">
                  <c:v>14.450000000000006</c:v>
                </c:pt>
                <c:pt idx="753">
                  <c:v>13.950000000000006</c:v>
                </c:pt>
                <c:pt idx="754">
                  <c:v>14.06</c:v>
                </c:pt>
                <c:pt idx="755">
                  <c:v>13.89</c:v>
                </c:pt>
                <c:pt idx="756">
                  <c:v>13.63</c:v>
                </c:pt>
                <c:pt idx="757">
                  <c:v>13.82</c:v>
                </c:pt>
                <c:pt idx="758">
                  <c:v>13.48</c:v>
                </c:pt>
                <c:pt idx="759">
                  <c:v>13.56</c:v>
                </c:pt>
                <c:pt idx="760">
                  <c:v>13.82</c:v>
                </c:pt>
                <c:pt idx="761">
                  <c:v>13.72</c:v>
                </c:pt>
                <c:pt idx="762">
                  <c:v>13.71</c:v>
                </c:pt>
                <c:pt idx="763">
                  <c:v>14.290000000000001</c:v>
                </c:pt>
                <c:pt idx="764">
                  <c:v>14.08</c:v>
                </c:pt>
                <c:pt idx="765">
                  <c:v>14.19</c:v>
                </c:pt>
                <c:pt idx="766">
                  <c:v>14.34</c:v>
                </c:pt>
                <c:pt idx="767">
                  <c:v>14.06</c:v>
                </c:pt>
                <c:pt idx="768">
                  <c:v>14.14</c:v>
                </c:pt>
                <c:pt idx="769">
                  <c:v>13.870000000000006</c:v>
                </c:pt>
                <c:pt idx="770">
                  <c:v>13.610000000000001</c:v>
                </c:pt>
                <c:pt idx="771">
                  <c:v>13.91</c:v>
                </c:pt>
                <c:pt idx="772">
                  <c:v>13.610000000000001</c:v>
                </c:pt>
                <c:pt idx="773">
                  <c:v>13.44</c:v>
                </c:pt>
                <c:pt idx="774">
                  <c:v>13.67</c:v>
                </c:pt>
                <c:pt idx="775">
                  <c:v>13.46</c:v>
                </c:pt>
                <c:pt idx="776">
                  <c:v>13.71</c:v>
                </c:pt>
                <c:pt idx="777">
                  <c:v>14.120000000000001</c:v>
                </c:pt>
                <c:pt idx="778">
                  <c:v>14.02</c:v>
                </c:pt>
                <c:pt idx="779">
                  <c:v>13.950000000000006</c:v>
                </c:pt>
                <c:pt idx="780">
                  <c:v>14.120000000000001</c:v>
                </c:pt>
                <c:pt idx="781">
                  <c:v>13.82</c:v>
                </c:pt>
                <c:pt idx="782">
                  <c:v>13.950000000000006</c:v>
                </c:pt>
                <c:pt idx="783">
                  <c:v>14.08</c:v>
                </c:pt>
                <c:pt idx="784">
                  <c:v>14.08</c:v>
                </c:pt>
                <c:pt idx="785">
                  <c:v>14.4</c:v>
                </c:pt>
                <c:pt idx="786">
                  <c:v>13.8</c:v>
                </c:pt>
                <c:pt idx="787">
                  <c:v>13.76</c:v>
                </c:pt>
                <c:pt idx="788">
                  <c:v>13.780000000000001</c:v>
                </c:pt>
                <c:pt idx="789">
                  <c:v>13.56</c:v>
                </c:pt>
                <c:pt idx="790">
                  <c:v>13.52</c:v>
                </c:pt>
                <c:pt idx="791">
                  <c:v>13.58</c:v>
                </c:pt>
                <c:pt idx="792">
                  <c:v>13.82</c:v>
                </c:pt>
                <c:pt idx="793">
                  <c:v>14</c:v>
                </c:pt>
                <c:pt idx="794">
                  <c:v>13.780000000000001</c:v>
                </c:pt>
                <c:pt idx="795">
                  <c:v>13.99</c:v>
                </c:pt>
                <c:pt idx="796">
                  <c:v>14.25</c:v>
                </c:pt>
                <c:pt idx="797">
                  <c:v>13.91</c:v>
                </c:pt>
                <c:pt idx="798">
                  <c:v>14.08</c:v>
                </c:pt>
                <c:pt idx="799">
                  <c:v>14.700000000000001</c:v>
                </c:pt>
                <c:pt idx="800">
                  <c:v>14.51</c:v>
                </c:pt>
                <c:pt idx="801">
                  <c:v>14.27</c:v>
                </c:pt>
                <c:pt idx="802">
                  <c:v>14.06</c:v>
                </c:pt>
                <c:pt idx="803">
                  <c:v>13.780000000000001</c:v>
                </c:pt>
                <c:pt idx="804">
                  <c:v>13.48</c:v>
                </c:pt>
                <c:pt idx="805">
                  <c:v>13.5</c:v>
                </c:pt>
                <c:pt idx="806">
                  <c:v>13.540000000000001</c:v>
                </c:pt>
                <c:pt idx="807">
                  <c:v>13.84</c:v>
                </c:pt>
                <c:pt idx="808">
                  <c:v>13.610000000000001</c:v>
                </c:pt>
                <c:pt idx="809">
                  <c:v>13.74</c:v>
                </c:pt>
                <c:pt idx="810">
                  <c:v>13.72</c:v>
                </c:pt>
                <c:pt idx="811">
                  <c:v>14.430000000000001</c:v>
                </c:pt>
                <c:pt idx="812">
                  <c:v>14.38</c:v>
                </c:pt>
                <c:pt idx="813">
                  <c:v>14.4</c:v>
                </c:pt>
                <c:pt idx="814">
                  <c:v>14.47</c:v>
                </c:pt>
                <c:pt idx="815">
                  <c:v>14.27</c:v>
                </c:pt>
                <c:pt idx="816">
                  <c:v>14.08</c:v>
                </c:pt>
                <c:pt idx="817">
                  <c:v>14.27</c:v>
                </c:pt>
                <c:pt idx="818">
                  <c:v>14.23</c:v>
                </c:pt>
                <c:pt idx="819">
                  <c:v>13.93</c:v>
                </c:pt>
                <c:pt idx="820">
                  <c:v>14</c:v>
                </c:pt>
                <c:pt idx="821">
                  <c:v>13.5</c:v>
                </c:pt>
                <c:pt idx="822">
                  <c:v>13.76</c:v>
                </c:pt>
                <c:pt idx="823">
                  <c:v>13.39</c:v>
                </c:pt>
                <c:pt idx="824">
                  <c:v>14.570000000000002</c:v>
                </c:pt>
                <c:pt idx="825">
                  <c:v>14.32</c:v>
                </c:pt>
                <c:pt idx="826">
                  <c:v>13.8</c:v>
                </c:pt>
                <c:pt idx="827">
                  <c:v>13.89</c:v>
                </c:pt>
                <c:pt idx="828">
                  <c:v>14.17</c:v>
                </c:pt>
                <c:pt idx="829">
                  <c:v>13.99</c:v>
                </c:pt>
                <c:pt idx="830">
                  <c:v>14.88</c:v>
                </c:pt>
                <c:pt idx="831">
                  <c:v>15.070000000000002</c:v>
                </c:pt>
                <c:pt idx="832">
                  <c:v>14.9</c:v>
                </c:pt>
                <c:pt idx="833">
                  <c:v>14.750000000000002</c:v>
                </c:pt>
                <c:pt idx="834">
                  <c:v>14.290000000000001</c:v>
                </c:pt>
                <c:pt idx="835">
                  <c:v>14.32</c:v>
                </c:pt>
                <c:pt idx="836">
                  <c:v>14.120000000000001</c:v>
                </c:pt>
                <c:pt idx="837">
                  <c:v>13.8</c:v>
                </c:pt>
                <c:pt idx="838">
                  <c:v>13.46</c:v>
                </c:pt>
                <c:pt idx="839">
                  <c:v>13.540000000000001</c:v>
                </c:pt>
                <c:pt idx="840">
                  <c:v>13.65</c:v>
                </c:pt>
                <c:pt idx="841">
                  <c:v>13.43</c:v>
                </c:pt>
                <c:pt idx="842">
                  <c:v>13.71</c:v>
                </c:pt>
                <c:pt idx="843">
                  <c:v>14</c:v>
                </c:pt>
                <c:pt idx="844">
                  <c:v>13.780000000000001</c:v>
                </c:pt>
                <c:pt idx="845">
                  <c:v>13.860000000000012</c:v>
                </c:pt>
                <c:pt idx="846">
                  <c:v>13.89</c:v>
                </c:pt>
                <c:pt idx="847">
                  <c:v>14.360000000000012</c:v>
                </c:pt>
                <c:pt idx="848">
                  <c:v>14</c:v>
                </c:pt>
                <c:pt idx="849">
                  <c:v>13.99</c:v>
                </c:pt>
                <c:pt idx="850">
                  <c:v>14.25</c:v>
                </c:pt>
                <c:pt idx="851">
                  <c:v>14.1</c:v>
                </c:pt>
                <c:pt idx="852">
                  <c:v>14.120000000000001</c:v>
                </c:pt>
                <c:pt idx="853">
                  <c:v>14</c:v>
                </c:pt>
                <c:pt idx="854">
                  <c:v>13.97</c:v>
                </c:pt>
                <c:pt idx="855">
                  <c:v>13.74</c:v>
                </c:pt>
                <c:pt idx="856">
                  <c:v>13.5</c:v>
                </c:pt>
                <c:pt idx="857">
                  <c:v>13.69</c:v>
                </c:pt>
                <c:pt idx="858">
                  <c:v>13.950000000000006</c:v>
                </c:pt>
                <c:pt idx="859">
                  <c:v>14.27</c:v>
                </c:pt>
                <c:pt idx="860">
                  <c:v>13.8</c:v>
                </c:pt>
                <c:pt idx="861">
                  <c:v>13.82</c:v>
                </c:pt>
                <c:pt idx="862">
                  <c:v>14.08</c:v>
                </c:pt>
                <c:pt idx="863">
                  <c:v>14.34</c:v>
                </c:pt>
                <c:pt idx="864">
                  <c:v>14.58</c:v>
                </c:pt>
                <c:pt idx="865">
                  <c:v>14.23</c:v>
                </c:pt>
                <c:pt idx="866">
                  <c:v>14.27</c:v>
                </c:pt>
                <c:pt idx="867">
                  <c:v>14.42</c:v>
                </c:pt>
                <c:pt idx="868">
                  <c:v>13.870000000000006</c:v>
                </c:pt>
                <c:pt idx="869">
                  <c:v>13.93</c:v>
                </c:pt>
                <c:pt idx="870">
                  <c:v>13.74</c:v>
                </c:pt>
                <c:pt idx="871">
                  <c:v>13.540000000000001</c:v>
                </c:pt>
                <c:pt idx="872">
                  <c:v>13.67</c:v>
                </c:pt>
                <c:pt idx="873">
                  <c:v>13.16</c:v>
                </c:pt>
                <c:pt idx="874">
                  <c:v>13.5</c:v>
                </c:pt>
                <c:pt idx="875">
                  <c:v>13.59</c:v>
                </c:pt>
                <c:pt idx="876">
                  <c:v>14.570000000000002</c:v>
                </c:pt>
                <c:pt idx="877">
                  <c:v>14.85000000000001</c:v>
                </c:pt>
                <c:pt idx="878">
                  <c:v>13.99</c:v>
                </c:pt>
                <c:pt idx="879">
                  <c:v>14.27</c:v>
                </c:pt>
                <c:pt idx="880">
                  <c:v>14.290000000000001</c:v>
                </c:pt>
                <c:pt idx="881">
                  <c:v>14.02</c:v>
                </c:pt>
                <c:pt idx="882">
                  <c:v>14.32</c:v>
                </c:pt>
                <c:pt idx="883">
                  <c:v>13.780000000000001</c:v>
                </c:pt>
                <c:pt idx="884">
                  <c:v>13.71</c:v>
                </c:pt>
                <c:pt idx="885">
                  <c:v>13.8</c:v>
                </c:pt>
                <c:pt idx="886">
                  <c:v>13.26</c:v>
                </c:pt>
                <c:pt idx="887">
                  <c:v>13.01</c:v>
                </c:pt>
                <c:pt idx="888">
                  <c:v>12.85000000000001</c:v>
                </c:pt>
                <c:pt idx="889">
                  <c:v>13.09</c:v>
                </c:pt>
                <c:pt idx="890">
                  <c:v>13.16</c:v>
                </c:pt>
                <c:pt idx="891">
                  <c:v>13.3</c:v>
                </c:pt>
                <c:pt idx="892">
                  <c:v>13.44</c:v>
                </c:pt>
                <c:pt idx="893">
                  <c:v>13.280000000000001</c:v>
                </c:pt>
                <c:pt idx="894">
                  <c:v>13.63</c:v>
                </c:pt>
                <c:pt idx="895">
                  <c:v>13.65</c:v>
                </c:pt>
                <c:pt idx="896">
                  <c:v>13.72</c:v>
                </c:pt>
                <c:pt idx="897">
                  <c:v>13.780000000000001</c:v>
                </c:pt>
                <c:pt idx="898">
                  <c:v>13.71</c:v>
                </c:pt>
                <c:pt idx="899">
                  <c:v>13.69</c:v>
                </c:pt>
                <c:pt idx="900">
                  <c:v>13.780000000000001</c:v>
                </c:pt>
                <c:pt idx="901">
                  <c:v>13.280000000000001</c:v>
                </c:pt>
                <c:pt idx="902">
                  <c:v>13.540000000000001</c:v>
                </c:pt>
                <c:pt idx="903">
                  <c:v>13.370000000000006</c:v>
                </c:pt>
                <c:pt idx="904">
                  <c:v>13.52</c:v>
                </c:pt>
                <c:pt idx="905">
                  <c:v>13.56</c:v>
                </c:pt>
                <c:pt idx="906">
                  <c:v>13.56</c:v>
                </c:pt>
                <c:pt idx="907">
                  <c:v>13.46</c:v>
                </c:pt>
                <c:pt idx="908">
                  <c:v>13.56</c:v>
                </c:pt>
                <c:pt idx="909">
                  <c:v>13.93</c:v>
                </c:pt>
                <c:pt idx="910">
                  <c:v>13.780000000000001</c:v>
                </c:pt>
                <c:pt idx="911">
                  <c:v>13.870000000000006</c:v>
                </c:pt>
                <c:pt idx="912">
                  <c:v>13.84</c:v>
                </c:pt>
                <c:pt idx="913">
                  <c:v>14</c:v>
                </c:pt>
                <c:pt idx="914">
                  <c:v>14.06</c:v>
                </c:pt>
                <c:pt idx="915">
                  <c:v>14.06</c:v>
                </c:pt>
                <c:pt idx="916">
                  <c:v>13.8</c:v>
                </c:pt>
                <c:pt idx="917">
                  <c:v>13.860000000000012</c:v>
                </c:pt>
                <c:pt idx="918">
                  <c:v>13.280000000000001</c:v>
                </c:pt>
                <c:pt idx="919">
                  <c:v>13.610000000000001</c:v>
                </c:pt>
                <c:pt idx="920">
                  <c:v>13.24</c:v>
                </c:pt>
                <c:pt idx="921">
                  <c:v>13.24</c:v>
                </c:pt>
                <c:pt idx="922">
                  <c:v>13.69</c:v>
                </c:pt>
                <c:pt idx="923">
                  <c:v>13.74</c:v>
                </c:pt>
                <c:pt idx="924">
                  <c:v>13.74</c:v>
                </c:pt>
                <c:pt idx="925">
                  <c:v>13.97</c:v>
                </c:pt>
                <c:pt idx="926">
                  <c:v>13.99</c:v>
                </c:pt>
                <c:pt idx="927">
                  <c:v>13.89</c:v>
                </c:pt>
                <c:pt idx="928">
                  <c:v>14.23</c:v>
                </c:pt>
                <c:pt idx="929">
                  <c:v>14.38</c:v>
                </c:pt>
                <c:pt idx="930">
                  <c:v>14.120000000000001</c:v>
                </c:pt>
                <c:pt idx="931">
                  <c:v>13.870000000000006</c:v>
                </c:pt>
                <c:pt idx="932">
                  <c:v>14.34</c:v>
                </c:pt>
                <c:pt idx="933">
                  <c:v>13.97</c:v>
                </c:pt>
                <c:pt idx="934">
                  <c:v>13.59</c:v>
                </c:pt>
                <c:pt idx="935">
                  <c:v>13.5</c:v>
                </c:pt>
                <c:pt idx="936">
                  <c:v>13.780000000000001</c:v>
                </c:pt>
                <c:pt idx="937">
                  <c:v>13.56</c:v>
                </c:pt>
                <c:pt idx="938">
                  <c:v>13.72</c:v>
                </c:pt>
                <c:pt idx="939">
                  <c:v>13.67</c:v>
                </c:pt>
                <c:pt idx="940">
                  <c:v>13.99</c:v>
                </c:pt>
                <c:pt idx="941">
                  <c:v>13.950000000000006</c:v>
                </c:pt>
                <c:pt idx="942">
                  <c:v>13.84</c:v>
                </c:pt>
                <c:pt idx="943">
                  <c:v>13.89</c:v>
                </c:pt>
                <c:pt idx="944">
                  <c:v>13.950000000000006</c:v>
                </c:pt>
                <c:pt idx="945">
                  <c:v>14.15</c:v>
                </c:pt>
                <c:pt idx="946">
                  <c:v>14.19</c:v>
                </c:pt>
                <c:pt idx="947">
                  <c:v>14.17</c:v>
                </c:pt>
                <c:pt idx="948">
                  <c:v>14.51</c:v>
                </c:pt>
                <c:pt idx="949">
                  <c:v>14.38</c:v>
                </c:pt>
                <c:pt idx="950">
                  <c:v>14.06</c:v>
                </c:pt>
                <c:pt idx="951">
                  <c:v>13.780000000000001</c:v>
                </c:pt>
                <c:pt idx="952">
                  <c:v>13.370000000000006</c:v>
                </c:pt>
                <c:pt idx="953">
                  <c:v>13.76</c:v>
                </c:pt>
                <c:pt idx="954">
                  <c:v>13.93</c:v>
                </c:pt>
                <c:pt idx="955">
                  <c:v>13.71</c:v>
                </c:pt>
                <c:pt idx="956">
                  <c:v>14.040000000000001</c:v>
                </c:pt>
                <c:pt idx="957">
                  <c:v>14.27</c:v>
                </c:pt>
                <c:pt idx="958">
                  <c:v>13.99</c:v>
                </c:pt>
                <c:pt idx="959">
                  <c:v>14.290000000000001</c:v>
                </c:pt>
                <c:pt idx="960">
                  <c:v>14.290000000000001</c:v>
                </c:pt>
                <c:pt idx="961">
                  <c:v>14.6</c:v>
                </c:pt>
                <c:pt idx="962">
                  <c:v>14.83</c:v>
                </c:pt>
                <c:pt idx="963">
                  <c:v>14.47</c:v>
                </c:pt>
                <c:pt idx="964">
                  <c:v>14.85000000000001</c:v>
                </c:pt>
                <c:pt idx="965">
                  <c:v>14.660000000000002</c:v>
                </c:pt>
                <c:pt idx="966">
                  <c:v>14.06</c:v>
                </c:pt>
                <c:pt idx="967">
                  <c:v>14.08</c:v>
                </c:pt>
                <c:pt idx="968">
                  <c:v>13.8</c:v>
                </c:pt>
                <c:pt idx="969">
                  <c:v>13.71</c:v>
                </c:pt>
                <c:pt idx="970">
                  <c:v>13.84</c:v>
                </c:pt>
                <c:pt idx="971">
                  <c:v>13.540000000000001</c:v>
                </c:pt>
                <c:pt idx="972">
                  <c:v>13.74</c:v>
                </c:pt>
                <c:pt idx="973">
                  <c:v>13.69</c:v>
                </c:pt>
                <c:pt idx="974">
                  <c:v>13.69</c:v>
                </c:pt>
                <c:pt idx="975">
                  <c:v>14.17</c:v>
                </c:pt>
                <c:pt idx="976">
                  <c:v>14.21</c:v>
                </c:pt>
                <c:pt idx="977">
                  <c:v>13.91</c:v>
                </c:pt>
                <c:pt idx="978">
                  <c:v>14.19</c:v>
                </c:pt>
                <c:pt idx="979">
                  <c:v>13.74</c:v>
                </c:pt>
                <c:pt idx="980">
                  <c:v>14.040000000000001</c:v>
                </c:pt>
                <c:pt idx="981">
                  <c:v>14.23</c:v>
                </c:pt>
                <c:pt idx="982">
                  <c:v>14.14</c:v>
                </c:pt>
                <c:pt idx="983">
                  <c:v>14.040000000000001</c:v>
                </c:pt>
                <c:pt idx="984">
                  <c:v>13.99</c:v>
                </c:pt>
                <c:pt idx="985">
                  <c:v>13.8</c:v>
                </c:pt>
                <c:pt idx="986">
                  <c:v>13.89</c:v>
                </c:pt>
                <c:pt idx="987">
                  <c:v>14</c:v>
                </c:pt>
                <c:pt idx="988">
                  <c:v>13.780000000000001</c:v>
                </c:pt>
                <c:pt idx="989">
                  <c:v>14.15</c:v>
                </c:pt>
                <c:pt idx="990">
                  <c:v>14.120000000000001</c:v>
                </c:pt>
                <c:pt idx="991">
                  <c:v>14.15</c:v>
                </c:pt>
                <c:pt idx="992">
                  <c:v>14.430000000000001</c:v>
                </c:pt>
                <c:pt idx="993">
                  <c:v>14.570000000000002</c:v>
                </c:pt>
                <c:pt idx="994">
                  <c:v>14.53</c:v>
                </c:pt>
                <c:pt idx="995">
                  <c:v>14.38</c:v>
                </c:pt>
                <c:pt idx="996">
                  <c:v>14.4</c:v>
                </c:pt>
                <c:pt idx="997">
                  <c:v>14.4</c:v>
                </c:pt>
                <c:pt idx="998">
                  <c:v>14.58</c:v>
                </c:pt>
                <c:pt idx="999">
                  <c:v>14.14</c:v>
                </c:pt>
                <c:pt idx="1000">
                  <c:v>13.870000000000006</c:v>
                </c:pt>
                <c:pt idx="1001">
                  <c:v>14.19</c:v>
                </c:pt>
                <c:pt idx="1002">
                  <c:v>13.97</c:v>
                </c:pt>
                <c:pt idx="1003">
                  <c:v>13.82</c:v>
                </c:pt>
                <c:pt idx="1004">
                  <c:v>13.89</c:v>
                </c:pt>
                <c:pt idx="1005">
                  <c:v>13.780000000000001</c:v>
                </c:pt>
                <c:pt idx="1006">
                  <c:v>14.23</c:v>
                </c:pt>
                <c:pt idx="1007">
                  <c:v>14.34</c:v>
                </c:pt>
                <c:pt idx="1008">
                  <c:v>13.93</c:v>
                </c:pt>
                <c:pt idx="1009">
                  <c:v>13.91</c:v>
                </c:pt>
                <c:pt idx="1010">
                  <c:v>14.47</c:v>
                </c:pt>
                <c:pt idx="1011">
                  <c:v>14.1</c:v>
                </c:pt>
                <c:pt idx="1012">
                  <c:v>14.25</c:v>
                </c:pt>
                <c:pt idx="1013">
                  <c:v>14.700000000000001</c:v>
                </c:pt>
                <c:pt idx="1014">
                  <c:v>14.450000000000006</c:v>
                </c:pt>
                <c:pt idx="1015">
                  <c:v>14.360000000000012</c:v>
                </c:pt>
                <c:pt idx="1016">
                  <c:v>14.360000000000012</c:v>
                </c:pt>
                <c:pt idx="1017">
                  <c:v>14.27</c:v>
                </c:pt>
                <c:pt idx="1018">
                  <c:v>14.25</c:v>
                </c:pt>
                <c:pt idx="1019">
                  <c:v>14.08</c:v>
                </c:pt>
                <c:pt idx="1020">
                  <c:v>14.360000000000012</c:v>
                </c:pt>
                <c:pt idx="1021">
                  <c:v>14.17</c:v>
                </c:pt>
                <c:pt idx="1022">
                  <c:v>14.19</c:v>
                </c:pt>
                <c:pt idx="1023">
                  <c:v>14.23</c:v>
                </c:pt>
                <c:pt idx="1024">
                  <c:v>14.14</c:v>
                </c:pt>
                <c:pt idx="1025">
                  <c:v>14.27</c:v>
                </c:pt>
                <c:pt idx="1026">
                  <c:v>14.34</c:v>
                </c:pt>
                <c:pt idx="1027">
                  <c:v>14.55</c:v>
                </c:pt>
                <c:pt idx="1028">
                  <c:v>14.32</c:v>
                </c:pt>
                <c:pt idx="1029">
                  <c:v>14.430000000000001</c:v>
                </c:pt>
                <c:pt idx="1030">
                  <c:v>14.42</c:v>
                </c:pt>
                <c:pt idx="1031">
                  <c:v>13.950000000000006</c:v>
                </c:pt>
                <c:pt idx="1032">
                  <c:v>13.93</c:v>
                </c:pt>
                <c:pt idx="1033">
                  <c:v>14.120000000000001</c:v>
                </c:pt>
                <c:pt idx="1034">
                  <c:v>14.23</c:v>
                </c:pt>
                <c:pt idx="1035">
                  <c:v>13.93</c:v>
                </c:pt>
                <c:pt idx="1036">
                  <c:v>14.770000000000001</c:v>
                </c:pt>
                <c:pt idx="1037">
                  <c:v>14.08</c:v>
                </c:pt>
                <c:pt idx="1038">
                  <c:v>13.99</c:v>
                </c:pt>
                <c:pt idx="1039">
                  <c:v>14.360000000000012</c:v>
                </c:pt>
                <c:pt idx="1040">
                  <c:v>14.3</c:v>
                </c:pt>
                <c:pt idx="1041">
                  <c:v>14.34</c:v>
                </c:pt>
                <c:pt idx="1042">
                  <c:v>14.14</c:v>
                </c:pt>
                <c:pt idx="1043">
                  <c:v>14.27</c:v>
                </c:pt>
                <c:pt idx="1044">
                  <c:v>14.06</c:v>
                </c:pt>
                <c:pt idx="1045">
                  <c:v>14.55</c:v>
                </c:pt>
                <c:pt idx="1046">
                  <c:v>14.21</c:v>
                </c:pt>
                <c:pt idx="1047">
                  <c:v>14.290000000000001</c:v>
                </c:pt>
                <c:pt idx="1048">
                  <c:v>13.84</c:v>
                </c:pt>
                <c:pt idx="1049">
                  <c:v>13.84</c:v>
                </c:pt>
                <c:pt idx="1050">
                  <c:v>14.21</c:v>
                </c:pt>
                <c:pt idx="1051">
                  <c:v>14.040000000000001</c:v>
                </c:pt>
                <c:pt idx="1052">
                  <c:v>14.06</c:v>
                </c:pt>
                <c:pt idx="1053">
                  <c:v>14.120000000000001</c:v>
                </c:pt>
                <c:pt idx="1054">
                  <c:v>13.91</c:v>
                </c:pt>
                <c:pt idx="1055">
                  <c:v>13.84</c:v>
                </c:pt>
                <c:pt idx="1056">
                  <c:v>13.65</c:v>
                </c:pt>
                <c:pt idx="1057">
                  <c:v>14.06</c:v>
                </c:pt>
                <c:pt idx="1058">
                  <c:v>14.08</c:v>
                </c:pt>
                <c:pt idx="1059">
                  <c:v>14.1</c:v>
                </c:pt>
                <c:pt idx="1060">
                  <c:v>14.06</c:v>
                </c:pt>
                <c:pt idx="1061">
                  <c:v>14.639999999999999</c:v>
                </c:pt>
                <c:pt idx="1062">
                  <c:v>14.639999999999999</c:v>
                </c:pt>
                <c:pt idx="1063">
                  <c:v>14.19</c:v>
                </c:pt>
                <c:pt idx="1064">
                  <c:v>14.360000000000012</c:v>
                </c:pt>
                <c:pt idx="1065">
                  <c:v>14.1</c:v>
                </c:pt>
                <c:pt idx="1066">
                  <c:v>13.72</c:v>
                </c:pt>
                <c:pt idx="1067">
                  <c:v>13.610000000000001</c:v>
                </c:pt>
                <c:pt idx="1068">
                  <c:v>13.63</c:v>
                </c:pt>
                <c:pt idx="1069">
                  <c:v>13.76</c:v>
                </c:pt>
                <c:pt idx="1070">
                  <c:v>13.72</c:v>
                </c:pt>
                <c:pt idx="1071">
                  <c:v>13.93</c:v>
                </c:pt>
                <c:pt idx="1072">
                  <c:v>13.99</c:v>
                </c:pt>
                <c:pt idx="1073">
                  <c:v>13.69</c:v>
                </c:pt>
                <c:pt idx="1074">
                  <c:v>13.82</c:v>
                </c:pt>
                <c:pt idx="1075">
                  <c:v>14.08</c:v>
                </c:pt>
                <c:pt idx="1076">
                  <c:v>14.19</c:v>
                </c:pt>
                <c:pt idx="1077">
                  <c:v>14.14</c:v>
                </c:pt>
                <c:pt idx="1078">
                  <c:v>14.08</c:v>
                </c:pt>
                <c:pt idx="1079">
                  <c:v>14.120000000000001</c:v>
                </c:pt>
                <c:pt idx="1080">
                  <c:v>14.42</c:v>
                </c:pt>
                <c:pt idx="1081">
                  <c:v>13.65</c:v>
                </c:pt>
                <c:pt idx="1082">
                  <c:v>13.8</c:v>
                </c:pt>
                <c:pt idx="1083">
                  <c:v>13.58</c:v>
                </c:pt>
                <c:pt idx="1084">
                  <c:v>13.44</c:v>
                </c:pt>
                <c:pt idx="1085">
                  <c:v>13.63</c:v>
                </c:pt>
                <c:pt idx="1086">
                  <c:v>13.67</c:v>
                </c:pt>
                <c:pt idx="1087">
                  <c:v>14.25</c:v>
                </c:pt>
                <c:pt idx="1088">
                  <c:v>13.71</c:v>
                </c:pt>
                <c:pt idx="1089">
                  <c:v>13.870000000000006</c:v>
                </c:pt>
                <c:pt idx="1090">
                  <c:v>13.950000000000006</c:v>
                </c:pt>
                <c:pt idx="1091">
                  <c:v>14.42</c:v>
                </c:pt>
                <c:pt idx="1092">
                  <c:v>14.81</c:v>
                </c:pt>
                <c:pt idx="1093">
                  <c:v>14.9</c:v>
                </c:pt>
                <c:pt idx="1094">
                  <c:v>14.860000000000012</c:v>
                </c:pt>
                <c:pt idx="1095">
                  <c:v>14.58</c:v>
                </c:pt>
                <c:pt idx="1096">
                  <c:v>14.700000000000001</c:v>
                </c:pt>
                <c:pt idx="1097">
                  <c:v>14.290000000000001</c:v>
                </c:pt>
                <c:pt idx="1098">
                  <c:v>14.08</c:v>
                </c:pt>
                <c:pt idx="1099">
                  <c:v>14.21</c:v>
                </c:pt>
                <c:pt idx="1100">
                  <c:v>13.91</c:v>
                </c:pt>
                <c:pt idx="1101">
                  <c:v>14.23</c:v>
                </c:pt>
                <c:pt idx="1102">
                  <c:v>13.24</c:v>
                </c:pt>
                <c:pt idx="1103">
                  <c:v>13.58</c:v>
                </c:pt>
                <c:pt idx="1104">
                  <c:v>13.56</c:v>
                </c:pt>
                <c:pt idx="1105">
                  <c:v>13.46</c:v>
                </c:pt>
                <c:pt idx="1106">
                  <c:v>13.59</c:v>
                </c:pt>
                <c:pt idx="1107">
                  <c:v>13.65</c:v>
                </c:pt>
                <c:pt idx="1108">
                  <c:v>13.84</c:v>
                </c:pt>
                <c:pt idx="1109">
                  <c:v>14.120000000000001</c:v>
                </c:pt>
                <c:pt idx="1110">
                  <c:v>14.17</c:v>
                </c:pt>
                <c:pt idx="1111">
                  <c:v>13.97</c:v>
                </c:pt>
                <c:pt idx="1112">
                  <c:v>14.83</c:v>
                </c:pt>
                <c:pt idx="1113">
                  <c:v>14.570000000000002</c:v>
                </c:pt>
                <c:pt idx="1114">
                  <c:v>14.25</c:v>
                </c:pt>
                <c:pt idx="1115">
                  <c:v>14.23</c:v>
                </c:pt>
                <c:pt idx="1116">
                  <c:v>14.47</c:v>
                </c:pt>
                <c:pt idx="1117">
                  <c:v>14.38</c:v>
                </c:pt>
                <c:pt idx="1118">
                  <c:v>14.55</c:v>
                </c:pt>
                <c:pt idx="1119">
                  <c:v>13.870000000000006</c:v>
                </c:pt>
                <c:pt idx="1120">
                  <c:v>14.47</c:v>
                </c:pt>
                <c:pt idx="1121">
                  <c:v>14.34</c:v>
                </c:pt>
                <c:pt idx="1122">
                  <c:v>13.950000000000006</c:v>
                </c:pt>
                <c:pt idx="1123">
                  <c:v>13.540000000000001</c:v>
                </c:pt>
                <c:pt idx="1124">
                  <c:v>14.08</c:v>
                </c:pt>
                <c:pt idx="1125">
                  <c:v>14.62</c:v>
                </c:pt>
                <c:pt idx="1126">
                  <c:v>14.709999999999999</c:v>
                </c:pt>
                <c:pt idx="1127">
                  <c:v>14.94</c:v>
                </c:pt>
                <c:pt idx="1128">
                  <c:v>14.639999999999999</c:v>
                </c:pt>
                <c:pt idx="1129">
                  <c:v>14.19</c:v>
                </c:pt>
                <c:pt idx="1130">
                  <c:v>13.97</c:v>
                </c:pt>
                <c:pt idx="1131">
                  <c:v>13.63</c:v>
                </c:pt>
                <c:pt idx="1132">
                  <c:v>13.56</c:v>
                </c:pt>
                <c:pt idx="1133">
                  <c:v>14.47</c:v>
                </c:pt>
                <c:pt idx="1134">
                  <c:v>13.91</c:v>
                </c:pt>
                <c:pt idx="1135">
                  <c:v>14.6</c:v>
                </c:pt>
                <c:pt idx="1136">
                  <c:v>13.69</c:v>
                </c:pt>
                <c:pt idx="1137">
                  <c:v>13.780000000000001</c:v>
                </c:pt>
                <c:pt idx="1138">
                  <c:v>13.97</c:v>
                </c:pt>
                <c:pt idx="1139">
                  <c:v>13.99</c:v>
                </c:pt>
                <c:pt idx="1140">
                  <c:v>13.870000000000006</c:v>
                </c:pt>
                <c:pt idx="1141">
                  <c:v>13.91</c:v>
                </c:pt>
                <c:pt idx="1142">
                  <c:v>14.06</c:v>
                </c:pt>
                <c:pt idx="1143">
                  <c:v>13.93</c:v>
                </c:pt>
                <c:pt idx="1144">
                  <c:v>14.21</c:v>
                </c:pt>
                <c:pt idx="1145">
                  <c:v>14.9</c:v>
                </c:pt>
                <c:pt idx="1146">
                  <c:v>14.21</c:v>
                </c:pt>
                <c:pt idx="1147">
                  <c:v>14.49</c:v>
                </c:pt>
                <c:pt idx="1148">
                  <c:v>14.290000000000001</c:v>
                </c:pt>
                <c:pt idx="1149">
                  <c:v>13.93</c:v>
                </c:pt>
                <c:pt idx="1150">
                  <c:v>14.14</c:v>
                </c:pt>
                <c:pt idx="1151">
                  <c:v>14.14</c:v>
                </c:pt>
                <c:pt idx="1152">
                  <c:v>13.93</c:v>
                </c:pt>
                <c:pt idx="1153">
                  <c:v>14.06</c:v>
                </c:pt>
                <c:pt idx="1154">
                  <c:v>14.1</c:v>
                </c:pt>
                <c:pt idx="1155">
                  <c:v>14.32</c:v>
                </c:pt>
                <c:pt idx="1156">
                  <c:v>14.360000000000012</c:v>
                </c:pt>
                <c:pt idx="1157">
                  <c:v>14.430000000000001</c:v>
                </c:pt>
                <c:pt idx="1158">
                  <c:v>13.58</c:v>
                </c:pt>
                <c:pt idx="1159">
                  <c:v>14.49</c:v>
                </c:pt>
                <c:pt idx="1160">
                  <c:v>14.3</c:v>
                </c:pt>
                <c:pt idx="1161">
                  <c:v>14.570000000000002</c:v>
                </c:pt>
                <c:pt idx="1162">
                  <c:v>14.81</c:v>
                </c:pt>
                <c:pt idx="1163">
                  <c:v>14.32</c:v>
                </c:pt>
                <c:pt idx="1164">
                  <c:v>14.25</c:v>
                </c:pt>
                <c:pt idx="1165">
                  <c:v>13.63</c:v>
                </c:pt>
                <c:pt idx="1166">
                  <c:v>13.63</c:v>
                </c:pt>
                <c:pt idx="1167">
                  <c:v>14.120000000000001</c:v>
                </c:pt>
                <c:pt idx="1168">
                  <c:v>14.360000000000012</c:v>
                </c:pt>
                <c:pt idx="1169">
                  <c:v>14.3</c:v>
                </c:pt>
                <c:pt idx="1170">
                  <c:v>14.360000000000012</c:v>
                </c:pt>
                <c:pt idx="1171">
                  <c:v>14.14</c:v>
                </c:pt>
                <c:pt idx="1172">
                  <c:v>14.51</c:v>
                </c:pt>
                <c:pt idx="1173">
                  <c:v>14.47</c:v>
                </c:pt>
                <c:pt idx="1174">
                  <c:v>14.47</c:v>
                </c:pt>
                <c:pt idx="1175">
                  <c:v>14.81</c:v>
                </c:pt>
                <c:pt idx="1176">
                  <c:v>14.6</c:v>
                </c:pt>
                <c:pt idx="1177">
                  <c:v>14.94</c:v>
                </c:pt>
                <c:pt idx="1178">
                  <c:v>14.83</c:v>
                </c:pt>
                <c:pt idx="1179">
                  <c:v>14.55</c:v>
                </c:pt>
                <c:pt idx="1180">
                  <c:v>14.750000000000002</c:v>
                </c:pt>
                <c:pt idx="1181">
                  <c:v>14.639999999999999</c:v>
                </c:pt>
                <c:pt idx="1182">
                  <c:v>14.62</c:v>
                </c:pt>
                <c:pt idx="1183">
                  <c:v>14.290000000000001</c:v>
                </c:pt>
                <c:pt idx="1184">
                  <c:v>14.42</c:v>
                </c:pt>
                <c:pt idx="1185">
                  <c:v>14.55</c:v>
                </c:pt>
                <c:pt idx="1186">
                  <c:v>14.450000000000006</c:v>
                </c:pt>
                <c:pt idx="1187">
                  <c:v>14.570000000000002</c:v>
                </c:pt>
                <c:pt idx="1188">
                  <c:v>14.450000000000006</c:v>
                </c:pt>
                <c:pt idx="1189">
                  <c:v>14.6</c:v>
                </c:pt>
                <c:pt idx="1190">
                  <c:v>14.750000000000002</c:v>
                </c:pt>
                <c:pt idx="1191">
                  <c:v>14.88</c:v>
                </c:pt>
                <c:pt idx="1192">
                  <c:v>14.94</c:v>
                </c:pt>
                <c:pt idx="1193">
                  <c:v>14.980000000000002</c:v>
                </c:pt>
                <c:pt idx="1194">
                  <c:v>15.01</c:v>
                </c:pt>
                <c:pt idx="1195">
                  <c:v>14.92</c:v>
                </c:pt>
                <c:pt idx="1196">
                  <c:v>14.62</c:v>
                </c:pt>
                <c:pt idx="1197">
                  <c:v>14.660000000000002</c:v>
                </c:pt>
                <c:pt idx="1198">
                  <c:v>14.53</c:v>
                </c:pt>
                <c:pt idx="1199">
                  <c:v>14.94</c:v>
                </c:pt>
                <c:pt idx="1200">
                  <c:v>14.639999999999999</c:v>
                </c:pt>
                <c:pt idx="1201">
                  <c:v>14.6</c:v>
                </c:pt>
                <c:pt idx="1202">
                  <c:v>14.660000000000002</c:v>
                </c:pt>
                <c:pt idx="1203">
                  <c:v>14.51</c:v>
                </c:pt>
                <c:pt idx="1204">
                  <c:v>14.790000000000001</c:v>
                </c:pt>
                <c:pt idx="1205">
                  <c:v>14.770000000000001</c:v>
                </c:pt>
                <c:pt idx="1206">
                  <c:v>14.9</c:v>
                </c:pt>
                <c:pt idx="1207">
                  <c:v>14.85000000000001</c:v>
                </c:pt>
                <c:pt idx="1208">
                  <c:v>14.81</c:v>
                </c:pt>
                <c:pt idx="1209">
                  <c:v>15.05</c:v>
                </c:pt>
                <c:pt idx="1210">
                  <c:v>15.090000000000002</c:v>
                </c:pt>
                <c:pt idx="1211">
                  <c:v>14.750000000000002</c:v>
                </c:pt>
                <c:pt idx="1212">
                  <c:v>14.9</c:v>
                </c:pt>
                <c:pt idx="1213">
                  <c:v>14.750000000000002</c:v>
                </c:pt>
                <c:pt idx="1214">
                  <c:v>14.81</c:v>
                </c:pt>
                <c:pt idx="1215">
                  <c:v>14.4</c:v>
                </c:pt>
                <c:pt idx="1216">
                  <c:v>14.55</c:v>
                </c:pt>
                <c:pt idx="1217">
                  <c:v>14.450000000000006</c:v>
                </c:pt>
                <c:pt idx="1218">
                  <c:v>13.8</c:v>
                </c:pt>
                <c:pt idx="1219">
                  <c:v>13.82</c:v>
                </c:pt>
                <c:pt idx="1220">
                  <c:v>14.51</c:v>
                </c:pt>
                <c:pt idx="1221">
                  <c:v>14.709999999999999</c:v>
                </c:pt>
                <c:pt idx="1222">
                  <c:v>14.709999999999999</c:v>
                </c:pt>
                <c:pt idx="1223">
                  <c:v>14.700000000000001</c:v>
                </c:pt>
                <c:pt idx="1224">
                  <c:v>14.58</c:v>
                </c:pt>
                <c:pt idx="1225">
                  <c:v>14.58</c:v>
                </c:pt>
                <c:pt idx="1226">
                  <c:v>14.9</c:v>
                </c:pt>
                <c:pt idx="1227">
                  <c:v>14.680000000000001</c:v>
                </c:pt>
                <c:pt idx="1228">
                  <c:v>14.660000000000002</c:v>
                </c:pt>
                <c:pt idx="1229">
                  <c:v>14.42</c:v>
                </c:pt>
                <c:pt idx="1230">
                  <c:v>14.34</c:v>
                </c:pt>
                <c:pt idx="1231">
                  <c:v>14.360000000000012</c:v>
                </c:pt>
                <c:pt idx="1232">
                  <c:v>14.47</c:v>
                </c:pt>
                <c:pt idx="1233">
                  <c:v>14.34</c:v>
                </c:pt>
                <c:pt idx="1234">
                  <c:v>14</c:v>
                </c:pt>
                <c:pt idx="1235">
                  <c:v>14.47</c:v>
                </c:pt>
                <c:pt idx="1236">
                  <c:v>14.1</c:v>
                </c:pt>
                <c:pt idx="1237">
                  <c:v>14.4</c:v>
                </c:pt>
                <c:pt idx="1238">
                  <c:v>14.32</c:v>
                </c:pt>
                <c:pt idx="1239">
                  <c:v>14.42</c:v>
                </c:pt>
                <c:pt idx="1240">
                  <c:v>14.430000000000001</c:v>
                </c:pt>
                <c:pt idx="1241">
                  <c:v>14.14</c:v>
                </c:pt>
                <c:pt idx="1242">
                  <c:v>14.38</c:v>
                </c:pt>
                <c:pt idx="1243">
                  <c:v>14.27</c:v>
                </c:pt>
                <c:pt idx="1244">
                  <c:v>14.360000000000012</c:v>
                </c:pt>
                <c:pt idx="1245">
                  <c:v>14.27</c:v>
                </c:pt>
                <c:pt idx="1246">
                  <c:v>14.08</c:v>
                </c:pt>
                <c:pt idx="1247">
                  <c:v>14.08</c:v>
                </c:pt>
                <c:pt idx="1248">
                  <c:v>14.14</c:v>
                </c:pt>
                <c:pt idx="1249">
                  <c:v>14.120000000000001</c:v>
                </c:pt>
                <c:pt idx="1250">
                  <c:v>13.99</c:v>
                </c:pt>
                <c:pt idx="1251">
                  <c:v>14.14</c:v>
                </c:pt>
                <c:pt idx="1252">
                  <c:v>14.120000000000001</c:v>
                </c:pt>
                <c:pt idx="1253">
                  <c:v>14.3</c:v>
                </c:pt>
                <c:pt idx="1254">
                  <c:v>14.120000000000001</c:v>
                </c:pt>
                <c:pt idx="1255">
                  <c:v>14.55</c:v>
                </c:pt>
                <c:pt idx="1256">
                  <c:v>14.58</c:v>
                </c:pt>
                <c:pt idx="1257">
                  <c:v>14.290000000000001</c:v>
                </c:pt>
                <c:pt idx="1258">
                  <c:v>14.360000000000012</c:v>
                </c:pt>
                <c:pt idx="1259">
                  <c:v>14.62</c:v>
                </c:pt>
                <c:pt idx="1260">
                  <c:v>14.51</c:v>
                </c:pt>
                <c:pt idx="1261">
                  <c:v>14.27</c:v>
                </c:pt>
                <c:pt idx="1262">
                  <c:v>14.23</c:v>
                </c:pt>
                <c:pt idx="1263">
                  <c:v>14.3</c:v>
                </c:pt>
                <c:pt idx="1264">
                  <c:v>14.040000000000001</c:v>
                </c:pt>
                <c:pt idx="1265">
                  <c:v>14.290000000000001</c:v>
                </c:pt>
                <c:pt idx="1266">
                  <c:v>13.99</c:v>
                </c:pt>
                <c:pt idx="1267">
                  <c:v>14.15</c:v>
                </c:pt>
                <c:pt idx="1268">
                  <c:v>13.5</c:v>
                </c:pt>
                <c:pt idx="1269">
                  <c:v>13.5</c:v>
                </c:pt>
                <c:pt idx="1270">
                  <c:v>14.42</c:v>
                </c:pt>
                <c:pt idx="1271">
                  <c:v>13.91</c:v>
                </c:pt>
                <c:pt idx="1272">
                  <c:v>14.02</c:v>
                </c:pt>
                <c:pt idx="1273">
                  <c:v>14.32</c:v>
                </c:pt>
                <c:pt idx="1274">
                  <c:v>13.93</c:v>
                </c:pt>
                <c:pt idx="1275">
                  <c:v>14.19</c:v>
                </c:pt>
                <c:pt idx="1276">
                  <c:v>14.4</c:v>
                </c:pt>
                <c:pt idx="1277">
                  <c:v>14.040000000000001</c:v>
                </c:pt>
                <c:pt idx="1278">
                  <c:v>14.19</c:v>
                </c:pt>
                <c:pt idx="1279">
                  <c:v>14.08</c:v>
                </c:pt>
                <c:pt idx="1280">
                  <c:v>14.14</c:v>
                </c:pt>
                <c:pt idx="1281">
                  <c:v>14.120000000000001</c:v>
                </c:pt>
                <c:pt idx="1282">
                  <c:v>14</c:v>
                </c:pt>
                <c:pt idx="1283">
                  <c:v>13.93</c:v>
                </c:pt>
                <c:pt idx="1284">
                  <c:v>14.17</c:v>
                </c:pt>
                <c:pt idx="1285">
                  <c:v>14.08</c:v>
                </c:pt>
                <c:pt idx="1286">
                  <c:v>14.3</c:v>
                </c:pt>
                <c:pt idx="1287">
                  <c:v>14.51</c:v>
                </c:pt>
                <c:pt idx="1288">
                  <c:v>14.42</c:v>
                </c:pt>
                <c:pt idx="1289">
                  <c:v>14.290000000000001</c:v>
                </c:pt>
                <c:pt idx="1290">
                  <c:v>14.430000000000001</c:v>
                </c:pt>
                <c:pt idx="1291">
                  <c:v>14.23</c:v>
                </c:pt>
                <c:pt idx="1292">
                  <c:v>14.450000000000006</c:v>
                </c:pt>
                <c:pt idx="1293">
                  <c:v>14.42</c:v>
                </c:pt>
                <c:pt idx="1294">
                  <c:v>14.27</c:v>
                </c:pt>
                <c:pt idx="1295">
                  <c:v>13.99</c:v>
                </c:pt>
                <c:pt idx="1296">
                  <c:v>13.97</c:v>
                </c:pt>
                <c:pt idx="1297">
                  <c:v>13.540000000000001</c:v>
                </c:pt>
                <c:pt idx="1298">
                  <c:v>13.18</c:v>
                </c:pt>
                <c:pt idx="1299">
                  <c:v>13.43</c:v>
                </c:pt>
                <c:pt idx="1300">
                  <c:v>13.33</c:v>
                </c:pt>
                <c:pt idx="1301">
                  <c:v>13.43</c:v>
                </c:pt>
                <c:pt idx="1302">
                  <c:v>13.41</c:v>
                </c:pt>
                <c:pt idx="1303">
                  <c:v>13.56</c:v>
                </c:pt>
                <c:pt idx="1304">
                  <c:v>13.43</c:v>
                </c:pt>
                <c:pt idx="1305">
                  <c:v>13.31</c:v>
                </c:pt>
                <c:pt idx="1306">
                  <c:v>13.63</c:v>
                </c:pt>
                <c:pt idx="1307">
                  <c:v>13.52</c:v>
                </c:pt>
                <c:pt idx="1308">
                  <c:v>13.610000000000001</c:v>
                </c:pt>
                <c:pt idx="1309">
                  <c:v>14.25</c:v>
                </c:pt>
                <c:pt idx="1310">
                  <c:v>13.780000000000001</c:v>
                </c:pt>
                <c:pt idx="1311">
                  <c:v>13.72</c:v>
                </c:pt>
                <c:pt idx="1312">
                  <c:v>13.41</c:v>
                </c:pt>
                <c:pt idx="1313">
                  <c:v>13.63</c:v>
                </c:pt>
                <c:pt idx="1314">
                  <c:v>13.860000000000012</c:v>
                </c:pt>
                <c:pt idx="1315">
                  <c:v>13.58</c:v>
                </c:pt>
                <c:pt idx="1316">
                  <c:v>13.74</c:v>
                </c:pt>
                <c:pt idx="1317">
                  <c:v>13.58</c:v>
                </c:pt>
                <c:pt idx="1318">
                  <c:v>13.65</c:v>
                </c:pt>
                <c:pt idx="1319">
                  <c:v>13.370000000000006</c:v>
                </c:pt>
                <c:pt idx="1320">
                  <c:v>13.46</c:v>
                </c:pt>
                <c:pt idx="1321">
                  <c:v>13.65</c:v>
                </c:pt>
                <c:pt idx="1322">
                  <c:v>13.780000000000001</c:v>
                </c:pt>
                <c:pt idx="1323">
                  <c:v>13.540000000000001</c:v>
                </c:pt>
                <c:pt idx="1324">
                  <c:v>13.65</c:v>
                </c:pt>
                <c:pt idx="1325">
                  <c:v>13.56</c:v>
                </c:pt>
                <c:pt idx="1326">
                  <c:v>13.46</c:v>
                </c:pt>
                <c:pt idx="1327">
                  <c:v>13.13</c:v>
                </c:pt>
                <c:pt idx="1328">
                  <c:v>13.26</c:v>
                </c:pt>
                <c:pt idx="1329">
                  <c:v>13.01</c:v>
                </c:pt>
                <c:pt idx="1330">
                  <c:v>13.39</c:v>
                </c:pt>
                <c:pt idx="1331">
                  <c:v>13.200000000000001</c:v>
                </c:pt>
                <c:pt idx="1332">
                  <c:v>13.280000000000001</c:v>
                </c:pt>
                <c:pt idx="1333">
                  <c:v>13.370000000000006</c:v>
                </c:pt>
                <c:pt idx="1334">
                  <c:v>13.3</c:v>
                </c:pt>
                <c:pt idx="1335">
                  <c:v>13.52</c:v>
                </c:pt>
                <c:pt idx="1336">
                  <c:v>13.3</c:v>
                </c:pt>
                <c:pt idx="1337">
                  <c:v>13.67</c:v>
                </c:pt>
                <c:pt idx="1338">
                  <c:v>13.48</c:v>
                </c:pt>
                <c:pt idx="1339">
                  <c:v>13.67</c:v>
                </c:pt>
                <c:pt idx="1340">
                  <c:v>13.870000000000006</c:v>
                </c:pt>
                <c:pt idx="1341">
                  <c:v>13.71</c:v>
                </c:pt>
                <c:pt idx="1342">
                  <c:v>13.63</c:v>
                </c:pt>
                <c:pt idx="1343">
                  <c:v>13.43</c:v>
                </c:pt>
                <c:pt idx="1344">
                  <c:v>13.22</c:v>
                </c:pt>
                <c:pt idx="1345">
                  <c:v>13.41</c:v>
                </c:pt>
                <c:pt idx="1346">
                  <c:v>13.5</c:v>
                </c:pt>
                <c:pt idx="1347">
                  <c:v>13.31</c:v>
                </c:pt>
                <c:pt idx="1348">
                  <c:v>13.26</c:v>
                </c:pt>
                <c:pt idx="1349">
                  <c:v>13.35000000000001</c:v>
                </c:pt>
                <c:pt idx="1350">
                  <c:v>13.39</c:v>
                </c:pt>
                <c:pt idx="1351">
                  <c:v>13.74</c:v>
                </c:pt>
                <c:pt idx="1352">
                  <c:v>13.59</c:v>
                </c:pt>
                <c:pt idx="1353">
                  <c:v>13.52</c:v>
                </c:pt>
                <c:pt idx="1354">
                  <c:v>13.43</c:v>
                </c:pt>
                <c:pt idx="1355">
                  <c:v>13.65</c:v>
                </c:pt>
                <c:pt idx="1356">
                  <c:v>13.63</c:v>
                </c:pt>
                <c:pt idx="1357">
                  <c:v>13.52</c:v>
                </c:pt>
                <c:pt idx="1358">
                  <c:v>13.63</c:v>
                </c:pt>
                <c:pt idx="1359">
                  <c:v>13.52</c:v>
                </c:pt>
                <c:pt idx="1360">
                  <c:v>13.540000000000001</c:v>
                </c:pt>
                <c:pt idx="1361">
                  <c:v>13.110000000000001</c:v>
                </c:pt>
                <c:pt idx="1362">
                  <c:v>13.24</c:v>
                </c:pt>
                <c:pt idx="1363">
                  <c:v>13.41</c:v>
                </c:pt>
                <c:pt idx="1364">
                  <c:v>13.3</c:v>
                </c:pt>
                <c:pt idx="1365">
                  <c:v>13.26</c:v>
                </c:pt>
                <c:pt idx="1366">
                  <c:v>13.22</c:v>
                </c:pt>
                <c:pt idx="1367">
                  <c:v>13.39</c:v>
                </c:pt>
                <c:pt idx="1368">
                  <c:v>13.780000000000001</c:v>
                </c:pt>
                <c:pt idx="1369">
                  <c:v>13.72</c:v>
                </c:pt>
                <c:pt idx="1370">
                  <c:v>13.58</c:v>
                </c:pt>
                <c:pt idx="1371">
                  <c:v>13.780000000000001</c:v>
                </c:pt>
                <c:pt idx="1372">
                  <c:v>13.99</c:v>
                </c:pt>
                <c:pt idx="1373">
                  <c:v>13.82</c:v>
                </c:pt>
                <c:pt idx="1374">
                  <c:v>13.84</c:v>
                </c:pt>
                <c:pt idx="1375">
                  <c:v>14</c:v>
                </c:pt>
                <c:pt idx="1376">
                  <c:v>13.41</c:v>
                </c:pt>
                <c:pt idx="1377">
                  <c:v>13.67</c:v>
                </c:pt>
                <c:pt idx="1378">
                  <c:v>13.65</c:v>
                </c:pt>
                <c:pt idx="1379">
                  <c:v>13.33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A30FSV!$P$1961:$P$3340</c:f>
              <c:numCache>
                <c:formatCode>General</c:formatCode>
                <c:ptCount val="1380"/>
                <c:pt idx="0">
                  <c:v>0</c:v>
                </c:pt>
                <c:pt idx="1">
                  <c:v>1.4285714285714285E-2</c:v>
                </c:pt>
                <c:pt idx="2">
                  <c:v>2.8571428571428591E-2</c:v>
                </c:pt>
                <c:pt idx="3">
                  <c:v>4.2857142857142906E-2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0.11428571428571441</c:v>
                </c:pt>
                <c:pt idx="9">
                  <c:v>0.12857142857142875</c:v>
                </c:pt>
                <c:pt idx="10">
                  <c:v>0.14285714285714307</c:v>
                </c:pt>
                <c:pt idx="11">
                  <c:v>0.15714285714285733</c:v>
                </c:pt>
                <c:pt idx="12">
                  <c:v>0.17142857142857137</c:v>
                </c:pt>
                <c:pt idx="13">
                  <c:v>0.18571428571428603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0.22857142857142879</c:v>
                </c:pt>
                <c:pt idx="17">
                  <c:v>0.24285714285714313</c:v>
                </c:pt>
                <c:pt idx="18">
                  <c:v>0.25714285714285751</c:v>
                </c:pt>
                <c:pt idx="19">
                  <c:v>0.27142857142857191</c:v>
                </c:pt>
                <c:pt idx="20">
                  <c:v>0.28571428571428614</c:v>
                </c:pt>
                <c:pt idx="21">
                  <c:v>0.30000000000000032</c:v>
                </c:pt>
                <c:pt idx="22">
                  <c:v>0.31428571428571461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0.35714285714285776</c:v>
                </c:pt>
                <c:pt idx="26">
                  <c:v>0.37142857142857211</c:v>
                </c:pt>
                <c:pt idx="27">
                  <c:v>0.38571428571428645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0.45714285714285757</c:v>
                </c:pt>
                <c:pt idx="33">
                  <c:v>0.47142857142857192</c:v>
                </c:pt>
                <c:pt idx="34">
                  <c:v>0.48571428571428626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0.57142857142857229</c:v>
                </c:pt>
                <c:pt idx="41">
                  <c:v>0.58571428571428485</c:v>
                </c:pt>
                <c:pt idx="42">
                  <c:v>0.60000000000000064</c:v>
                </c:pt>
                <c:pt idx="43">
                  <c:v>0.61428571428571499</c:v>
                </c:pt>
                <c:pt idx="44">
                  <c:v>0.62857142857142934</c:v>
                </c:pt>
                <c:pt idx="45">
                  <c:v>0.6428571428571429</c:v>
                </c:pt>
                <c:pt idx="46">
                  <c:v>0.65714285714285803</c:v>
                </c:pt>
                <c:pt idx="47">
                  <c:v>0.67142857142857293</c:v>
                </c:pt>
                <c:pt idx="48">
                  <c:v>0.6857142857142855</c:v>
                </c:pt>
                <c:pt idx="49">
                  <c:v>0.70000000000000062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0.75714285714285789</c:v>
                </c:pt>
                <c:pt idx="54">
                  <c:v>0.77142857142857291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0.85714285714285765</c:v>
                </c:pt>
                <c:pt idx="61">
                  <c:v>0.87142857142857277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0.95714285714285763</c:v>
                </c:pt>
                <c:pt idx="68">
                  <c:v>0.97142857142857253</c:v>
                </c:pt>
                <c:pt idx="69">
                  <c:v>0.98571428571428488</c:v>
                </c:pt>
                <c:pt idx="70">
                  <c:v>1</c:v>
                </c:pt>
                <c:pt idx="71">
                  <c:v>1.0142857142857156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1.0857142857142843</c:v>
                </c:pt>
                <c:pt idx="77">
                  <c:v>1.0999999999999985</c:v>
                </c:pt>
                <c:pt idx="78">
                  <c:v>1.1142857142857163</c:v>
                </c:pt>
                <c:pt idx="79">
                  <c:v>1.1285714285714299</c:v>
                </c:pt>
                <c:pt idx="80">
                  <c:v>1.1428571428571441</c:v>
                </c:pt>
                <c:pt idx="81">
                  <c:v>1.1571428571428573</c:v>
                </c:pt>
                <c:pt idx="82">
                  <c:v>1.1714285714285726</c:v>
                </c:pt>
                <c:pt idx="83">
                  <c:v>1.1857142857142844</c:v>
                </c:pt>
                <c:pt idx="84">
                  <c:v>1.2</c:v>
                </c:pt>
                <c:pt idx="85">
                  <c:v>1.2142857142857155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1.2571428571428558</c:v>
                </c:pt>
                <c:pt idx="89">
                  <c:v>1.271428571428572</c:v>
                </c:pt>
                <c:pt idx="90">
                  <c:v>1.2857142857142838</c:v>
                </c:pt>
                <c:pt idx="91">
                  <c:v>1.3</c:v>
                </c:pt>
                <c:pt idx="92">
                  <c:v>1.3142857142857161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1.3857142857142843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1.4571428571428557</c:v>
                </c:pt>
                <c:pt idx="103">
                  <c:v>1.4714285714285713</c:v>
                </c:pt>
                <c:pt idx="104">
                  <c:v>1.4857142857142835</c:v>
                </c:pt>
                <c:pt idx="105">
                  <c:v>1.5</c:v>
                </c:pt>
                <c:pt idx="106">
                  <c:v>1.5142857142857156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1.5571428571428558</c:v>
                </c:pt>
                <c:pt idx="110">
                  <c:v>1.5714285714285721</c:v>
                </c:pt>
                <c:pt idx="111">
                  <c:v>1.5857142857142839</c:v>
                </c:pt>
                <c:pt idx="112">
                  <c:v>1.6</c:v>
                </c:pt>
                <c:pt idx="113">
                  <c:v>1.6142857142857163</c:v>
                </c:pt>
                <c:pt idx="114">
                  <c:v>1.6285714285714283</c:v>
                </c:pt>
                <c:pt idx="115">
                  <c:v>1.6428571428571441</c:v>
                </c:pt>
                <c:pt idx="116">
                  <c:v>1.657142857142857</c:v>
                </c:pt>
                <c:pt idx="117">
                  <c:v>1.6714285714285728</c:v>
                </c:pt>
                <c:pt idx="118">
                  <c:v>1.6857142857142844</c:v>
                </c:pt>
                <c:pt idx="119">
                  <c:v>1.6999999999999984</c:v>
                </c:pt>
                <c:pt idx="120">
                  <c:v>1.7142857142857155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1.7571428571428558</c:v>
                </c:pt>
                <c:pt idx="124">
                  <c:v>1.7714285714285711</c:v>
                </c:pt>
                <c:pt idx="125">
                  <c:v>1.7857142857142838</c:v>
                </c:pt>
                <c:pt idx="126">
                  <c:v>1.799999999999998</c:v>
                </c:pt>
                <c:pt idx="127">
                  <c:v>1.8142857142857161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1.8857142857142843</c:v>
                </c:pt>
                <c:pt idx="133">
                  <c:v>1.9000000000000001</c:v>
                </c:pt>
                <c:pt idx="134">
                  <c:v>1.9142857142857164</c:v>
                </c:pt>
                <c:pt idx="135">
                  <c:v>1.9285714285714299</c:v>
                </c:pt>
                <c:pt idx="136">
                  <c:v>1.9428571428571439</c:v>
                </c:pt>
                <c:pt idx="137">
                  <c:v>1.9571428571428573</c:v>
                </c:pt>
                <c:pt idx="138">
                  <c:v>1.9714285714285729</c:v>
                </c:pt>
                <c:pt idx="139">
                  <c:v>1.9857142857142842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2.0285714285714316</c:v>
                </c:pt>
                <c:pt idx="143">
                  <c:v>2.0428571428571431</c:v>
                </c:pt>
                <c:pt idx="144">
                  <c:v>2.0571428571428592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2.1285714285714317</c:v>
                </c:pt>
                <c:pt idx="150">
                  <c:v>2.1428571428571432</c:v>
                </c:pt>
                <c:pt idx="151">
                  <c:v>2.1571428571428592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2.2285714285714326</c:v>
                </c:pt>
                <c:pt idx="157">
                  <c:v>2.2428571428571442</c:v>
                </c:pt>
                <c:pt idx="158">
                  <c:v>2.2571428571428598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2.3714285714285683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2.428571428571431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2.4714285714285689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2.5285714285714316</c:v>
                </c:pt>
                <c:pt idx="178">
                  <c:v>2.5428571428571431</c:v>
                </c:pt>
                <c:pt idx="179">
                  <c:v>2.5571428571428592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2.6285714285714317</c:v>
                </c:pt>
                <c:pt idx="185">
                  <c:v>2.6428571428571432</c:v>
                </c:pt>
                <c:pt idx="186">
                  <c:v>2.6571428571428592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2.7285714285714326</c:v>
                </c:pt>
                <c:pt idx="192">
                  <c:v>2.7428571428571442</c:v>
                </c:pt>
                <c:pt idx="193">
                  <c:v>2.7571428571428598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2.8714285714285683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2.928571428571431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2.9714285714285689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3.0285714285714316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3.1285714285714317</c:v>
                </c:pt>
                <c:pt idx="220">
                  <c:v>3.1428571428571432</c:v>
                </c:pt>
                <c:pt idx="221">
                  <c:v>3.1571428571428592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3.2285714285714326</c:v>
                </c:pt>
                <c:pt idx="227">
                  <c:v>3.2428571428571442</c:v>
                </c:pt>
                <c:pt idx="228">
                  <c:v>3.2571428571428598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3.3714285714285683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3.428571428571431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3.4714285714285684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3.5285714285714316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3.6285714285714317</c:v>
                </c:pt>
                <c:pt idx="255">
                  <c:v>3.6428571428571432</c:v>
                </c:pt>
                <c:pt idx="256">
                  <c:v>3.6571428571428592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3.7285714285714326</c:v>
                </c:pt>
                <c:pt idx="262">
                  <c:v>3.7428571428571442</c:v>
                </c:pt>
                <c:pt idx="263">
                  <c:v>3.7571428571428598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3.8714285714285683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3.928571428571431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3.9714285714285684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4.0571428571428507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4.1142857142857059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4.1571428571428486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4.2142857142857091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4.3571428571428497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4.5571428571428507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4.6142857142857059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4.6571428571428486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4.7142857142857091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4.8571428571428497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5.0571428571428507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5.1142857142857059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5.1571428571428486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5.2142857142857091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5.3571428571428497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5.5571428571428507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5.6142857142857059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5.6571428571428486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5.7142857142857091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5.8571428571428497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5.9142857142857084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6.0571428571428507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6.1142857142857068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6.1571428571428486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6.2142857142857091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6.3571428571428497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6.4142857142857084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6.5142857142857071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6.5571428571428507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6.6142857142857068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6.6571428571428486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6.7142857142857091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6.8571428571428497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6.9142857142857084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7.0142857142857071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7.0571428571428507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7.1142857142857068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7.1571428571428486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7.2142857142857091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7.3571428571428497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7.4142857142857084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7.5142857142857071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7.5571428571428507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7.6142857142857068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7.6571428571428486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7.7142857142857091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7.8571428571428497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7.9142857142857084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8.0285714285714072</c:v>
                </c:pt>
                <c:pt idx="563">
                  <c:v>8.0428571428571409</c:v>
                </c:pt>
                <c:pt idx="564">
                  <c:v>8.0571428571428676</c:v>
                </c:pt>
                <c:pt idx="565">
                  <c:v>8.0714285714285712</c:v>
                </c:pt>
                <c:pt idx="566">
                  <c:v>8.0857142857142961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8.128571428571405</c:v>
                </c:pt>
                <c:pt idx="570">
                  <c:v>8.1428571428571317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8.2285714285714011</c:v>
                </c:pt>
                <c:pt idx="577">
                  <c:v>8.2428571428571296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8.3285714285714114</c:v>
                </c:pt>
                <c:pt idx="584">
                  <c:v>8.3428571428571416</c:v>
                </c:pt>
                <c:pt idx="585">
                  <c:v>8.3571428571428719</c:v>
                </c:pt>
                <c:pt idx="586">
                  <c:v>8.3714285714285701</c:v>
                </c:pt>
                <c:pt idx="587">
                  <c:v>8.3857142857143039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8.4285714285714093</c:v>
                </c:pt>
                <c:pt idx="591">
                  <c:v>8.4428571428571413</c:v>
                </c:pt>
                <c:pt idx="592">
                  <c:v>8.457142857142868</c:v>
                </c:pt>
                <c:pt idx="593">
                  <c:v>8.4714285714285715</c:v>
                </c:pt>
                <c:pt idx="594">
                  <c:v>8.4857142857142982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8.5285714285714072</c:v>
                </c:pt>
                <c:pt idx="598">
                  <c:v>8.5428571428571409</c:v>
                </c:pt>
                <c:pt idx="599">
                  <c:v>8.5571428571428676</c:v>
                </c:pt>
                <c:pt idx="600">
                  <c:v>8.5714285714285712</c:v>
                </c:pt>
                <c:pt idx="601">
                  <c:v>8.5857142857142961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8.628571428571405</c:v>
                </c:pt>
                <c:pt idx="605">
                  <c:v>8.6428571428571317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8.7285714285714011</c:v>
                </c:pt>
                <c:pt idx="612">
                  <c:v>8.7428571428571296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8.8285714285714114</c:v>
                </c:pt>
                <c:pt idx="619">
                  <c:v>8.8428571428571416</c:v>
                </c:pt>
                <c:pt idx="620">
                  <c:v>8.8571428571428719</c:v>
                </c:pt>
                <c:pt idx="621">
                  <c:v>8.8714285714285701</c:v>
                </c:pt>
                <c:pt idx="622">
                  <c:v>8.8857142857143039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8.9285714285714093</c:v>
                </c:pt>
                <c:pt idx="626">
                  <c:v>8.9428571428571413</c:v>
                </c:pt>
                <c:pt idx="627">
                  <c:v>8.957142857142868</c:v>
                </c:pt>
                <c:pt idx="628">
                  <c:v>8.9714285714285715</c:v>
                </c:pt>
                <c:pt idx="629">
                  <c:v>8.9857142857142982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9.0285714285714072</c:v>
                </c:pt>
                <c:pt idx="633">
                  <c:v>9.0428571428571409</c:v>
                </c:pt>
                <c:pt idx="634">
                  <c:v>9.0571428571428676</c:v>
                </c:pt>
                <c:pt idx="635">
                  <c:v>9.0714285714285712</c:v>
                </c:pt>
                <c:pt idx="636">
                  <c:v>9.0857142857142961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9.128571428571405</c:v>
                </c:pt>
                <c:pt idx="640">
                  <c:v>9.1428571428571317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9.2285714285714011</c:v>
                </c:pt>
                <c:pt idx="647">
                  <c:v>9.2428571428571296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9.3285714285714114</c:v>
                </c:pt>
                <c:pt idx="654">
                  <c:v>9.3428571428571416</c:v>
                </c:pt>
                <c:pt idx="655">
                  <c:v>9.3571428571428719</c:v>
                </c:pt>
                <c:pt idx="656">
                  <c:v>9.3714285714285701</c:v>
                </c:pt>
                <c:pt idx="657">
                  <c:v>9.3857142857143039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9.4285714285714093</c:v>
                </c:pt>
                <c:pt idx="661">
                  <c:v>9.4428571428571413</c:v>
                </c:pt>
                <c:pt idx="662">
                  <c:v>9.457142857142868</c:v>
                </c:pt>
                <c:pt idx="663">
                  <c:v>9.4714285714285715</c:v>
                </c:pt>
                <c:pt idx="664">
                  <c:v>9.4857142857142982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9.5285714285714072</c:v>
                </c:pt>
                <c:pt idx="668">
                  <c:v>9.5428571428571409</c:v>
                </c:pt>
                <c:pt idx="669">
                  <c:v>9.5571428571428676</c:v>
                </c:pt>
                <c:pt idx="670">
                  <c:v>9.5714285714285712</c:v>
                </c:pt>
                <c:pt idx="671">
                  <c:v>9.5857142857142961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9.628571428571405</c:v>
                </c:pt>
                <c:pt idx="675">
                  <c:v>9.6428571428571317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9.7285714285714011</c:v>
                </c:pt>
                <c:pt idx="682">
                  <c:v>9.7428571428571296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9.8285714285714114</c:v>
                </c:pt>
                <c:pt idx="689">
                  <c:v>9.8428571428571416</c:v>
                </c:pt>
                <c:pt idx="690">
                  <c:v>9.8571428571428719</c:v>
                </c:pt>
                <c:pt idx="691">
                  <c:v>9.8714285714285701</c:v>
                </c:pt>
                <c:pt idx="692">
                  <c:v>9.8857142857143039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9.9285714285714093</c:v>
                </c:pt>
                <c:pt idx="696">
                  <c:v>9.9428571428571413</c:v>
                </c:pt>
                <c:pt idx="697">
                  <c:v>9.957142857142868</c:v>
                </c:pt>
                <c:pt idx="698">
                  <c:v>9.9714285714285715</c:v>
                </c:pt>
                <c:pt idx="699">
                  <c:v>9.9857142857142982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10.028571428571409</c:v>
                </c:pt>
                <c:pt idx="703">
                  <c:v>10.042857142857143</c:v>
                </c:pt>
                <c:pt idx="704">
                  <c:v>10.057142857142868</c:v>
                </c:pt>
                <c:pt idx="705">
                  <c:v>10.071428571428571</c:v>
                </c:pt>
                <c:pt idx="706">
                  <c:v>10.085714285714298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10.128571428571407</c:v>
                </c:pt>
                <c:pt idx="710">
                  <c:v>10.142857142857141</c:v>
                </c:pt>
                <c:pt idx="711">
                  <c:v>10.157142857142867</c:v>
                </c:pt>
                <c:pt idx="712">
                  <c:v>10.171428571428571</c:v>
                </c:pt>
                <c:pt idx="713">
                  <c:v>10.185714285714297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10.228571428571405</c:v>
                </c:pt>
                <c:pt idx="717">
                  <c:v>10.242857142857131</c:v>
                </c:pt>
                <c:pt idx="718">
                  <c:v>10.257142857142869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10.328571428571413</c:v>
                </c:pt>
                <c:pt idx="724">
                  <c:v>10.342857142857142</c:v>
                </c:pt>
                <c:pt idx="725">
                  <c:v>10.357142857142875</c:v>
                </c:pt>
                <c:pt idx="726">
                  <c:v>10.37142857142857</c:v>
                </c:pt>
                <c:pt idx="727">
                  <c:v>10.385714285714304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10.428571428571411</c:v>
                </c:pt>
                <c:pt idx="731">
                  <c:v>10.442857142857141</c:v>
                </c:pt>
                <c:pt idx="732">
                  <c:v>10.457142857142872</c:v>
                </c:pt>
                <c:pt idx="733">
                  <c:v>10.471428571428572</c:v>
                </c:pt>
                <c:pt idx="734">
                  <c:v>10.485714285714304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10.528571428571409</c:v>
                </c:pt>
                <c:pt idx="738">
                  <c:v>10.542857142857143</c:v>
                </c:pt>
                <c:pt idx="739">
                  <c:v>10.557142857142868</c:v>
                </c:pt>
                <c:pt idx="740">
                  <c:v>10.571428571428571</c:v>
                </c:pt>
                <c:pt idx="741">
                  <c:v>10.585714285714298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10.628571428571407</c:v>
                </c:pt>
                <c:pt idx="745">
                  <c:v>10.642857142857141</c:v>
                </c:pt>
                <c:pt idx="746">
                  <c:v>10.657142857142867</c:v>
                </c:pt>
                <c:pt idx="747">
                  <c:v>10.671428571428571</c:v>
                </c:pt>
                <c:pt idx="748">
                  <c:v>10.685714285714297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10.728571428571405</c:v>
                </c:pt>
                <c:pt idx="752">
                  <c:v>10.742857142857131</c:v>
                </c:pt>
                <c:pt idx="753">
                  <c:v>10.757142857142869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10.828571428571413</c:v>
                </c:pt>
                <c:pt idx="759">
                  <c:v>10.842857142857142</c:v>
                </c:pt>
                <c:pt idx="760">
                  <c:v>10.857142857142875</c:v>
                </c:pt>
                <c:pt idx="761">
                  <c:v>10.87142857142857</c:v>
                </c:pt>
                <c:pt idx="762">
                  <c:v>10.885714285714304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10.928571428571411</c:v>
                </c:pt>
                <c:pt idx="766">
                  <c:v>10.942857142857141</c:v>
                </c:pt>
                <c:pt idx="767">
                  <c:v>10.957142857142872</c:v>
                </c:pt>
                <c:pt idx="768">
                  <c:v>10.97142857142857</c:v>
                </c:pt>
                <c:pt idx="769">
                  <c:v>10.985714285714304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11.028571428571409</c:v>
                </c:pt>
                <c:pt idx="773">
                  <c:v>11.042857142857141</c:v>
                </c:pt>
                <c:pt idx="774">
                  <c:v>11.057142857142868</c:v>
                </c:pt>
                <c:pt idx="775">
                  <c:v>11.071428571428571</c:v>
                </c:pt>
                <c:pt idx="776">
                  <c:v>11.085714285714298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11.128571428571407</c:v>
                </c:pt>
                <c:pt idx="780">
                  <c:v>11.142857142857141</c:v>
                </c:pt>
                <c:pt idx="781">
                  <c:v>11.157142857142867</c:v>
                </c:pt>
                <c:pt idx="782">
                  <c:v>11.171428571428571</c:v>
                </c:pt>
                <c:pt idx="783">
                  <c:v>11.185714285714296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11.228571428571405</c:v>
                </c:pt>
                <c:pt idx="787">
                  <c:v>11.242857142857131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11.328571428571411</c:v>
                </c:pt>
                <c:pt idx="794">
                  <c:v>11.342857142857142</c:v>
                </c:pt>
                <c:pt idx="795">
                  <c:v>11.357142857142875</c:v>
                </c:pt>
                <c:pt idx="796">
                  <c:v>11.37142857142857</c:v>
                </c:pt>
                <c:pt idx="797">
                  <c:v>11.385714285714304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11.428571428571411</c:v>
                </c:pt>
                <c:pt idx="801">
                  <c:v>11.442857142857141</c:v>
                </c:pt>
                <c:pt idx="802">
                  <c:v>11.457142857142872</c:v>
                </c:pt>
                <c:pt idx="803">
                  <c:v>11.47142857142857</c:v>
                </c:pt>
                <c:pt idx="804">
                  <c:v>11.485714285714304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11.528571428571409</c:v>
                </c:pt>
                <c:pt idx="808">
                  <c:v>11.542857142857141</c:v>
                </c:pt>
                <c:pt idx="809">
                  <c:v>11.557142857142868</c:v>
                </c:pt>
                <c:pt idx="810">
                  <c:v>11.571428571428571</c:v>
                </c:pt>
                <c:pt idx="811">
                  <c:v>11.585714285714298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11.628571428571407</c:v>
                </c:pt>
                <c:pt idx="815">
                  <c:v>11.642857142857141</c:v>
                </c:pt>
                <c:pt idx="816">
                  <c:v>11.657142857142867</c:v>
                </c:pt>
                <c:pt idx="817">
                  <c:v>11.671428571428571</c:v>
                </c:pt>
                <c:pt idx="818">
                  <c:v>11.685714285714296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11.728571428571405</c:v>
                </c:pt>
                <c:pt idx="822">
                  <c:v>11.742857142857131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11.828571428571411</c:v>
                </c:pt>
                <c:pt idx="829">
                  <c:v>11.842857142857142</c:v>
                </c:pt>
                <c:pt idx="830">
                  <c:v>11.857142857142875</c:v>
                </c:pt>
                <c:pt idx="831">
                  <c:v>11.87142857142857</c:v>
                </c:pt>
                <c:pt idx="832">
                  <c:v>11.885714285714304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11.928571428571411</c:v>
                </c:pt>
                <c:pt idx="836">
                  <c:v>11.942857142857141</c:v>
                </c:pt>
                <c:pt idx="837">
                  <c:v>11.957142857142872</c:v>
                </c:pt>
                <c:pt idx="838">
                  <c:v>11.97142857142857</c:v>
                </c:pt>
                <c:pt idx="839">
                  <c:v>11.985714285714304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12.028571428571409</c:v>
                </c:pt>
                <c:pt idx="843">
                  <c:v>12.042857142857141</c:v>
                </c:pt>
                <c:pt idx="844">
                  <c:v>12.057142857142868</c:v>
                </c:pt>
                <c:pt idx="845">
                  <c:v>12.071428571428571</c:v>
                </c:pt>
                <c:pt idx="846">
                  <c:v>12.085714285714298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12.128571428571407</c:v>
                </c:pt>
                <c:pt idx="850">
                  <c:v>12.142857142857141</c:v>
                </c:pt>
                <c:pt idx="851">
                  <c:v>12.157142857142867</c:v>
                </c:pt>
                <c:pt idx="852">
                  <c:v>12.171428571428571</c:v>
                </c:pt>
                <c:pt idx="853">
                  <c:v>12.185714285714296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12.228571428571406</c:v>
                </c:pt>
                <c:pt idx="857">
                  <c:v>12.242857142857131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12.328571428571411</c:v>
                </c:pt>
                <c:pt idx="864">
                  <c:v>12.342857142857142</c:v>
                </c:pt>
                <c:pt idx="865">
                  <c:v>12.357142857142875</c:v>
                </c:pt>
                <c:pt idx="866">
                  <c:v>12.371428571428572</c:v>
                </c:pt>
                <c:pt idx="867">
                  <c:v>12.385714285714302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12.428571428571411</c:v>
                </c:pt>
                <c:pt idx="871">
                  <c:v>12.442857142857143</c:v>
                </c:pt>
                <c:pt idx="872">
                  <c:v>12.457142857142868</c:v>
                </c:pt>
                <c:pt idx="873">
                  <c:v>12.47142857142857</c:v>
                </c:pt>
                <c:pt idx="874">
                  <c:v>12.485714285714304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12.528571428571405</c:v>
                </c:pt>
                <c:pt idx="878">
                  <c:v>12.542857142857141</c:v>
                </c:pt>
                <c:pt idx="879">
                  <c:v>12.557142857142868</c:v>
                </c:pt>
                <c:pt idx="880">
                  <c:v>12.571428571428571</c:v>
                </c:pt>
                <c:pt idx="881">
                  <c:v>12.585714285714298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12.628571428571407</c:v>
                </c:pt>
                <c:pt idx="885">
                  <c:v>12.642857142857141</c:v>
                </c:pt>
                <c:pt idx="886">
                  <c:v>12.657142857142869</c:v>
                </c:pt>
                <c:pt idx="887">
                  <c:v>12.671428571428569</c:v>
                </c:pt>
                <c:pt idx="888">
                  <c:v>12.685714285714296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12.728571428571406</c:v>
                </c:pt>
                <c:pt idx="892">
                  <c:v>12.742857142857131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12.828571428571411</c:v>
                </c:pt>
                <c:pt idx="899">
                  <c:v>12.842857142857142</c:v>
                </c:pt>
                <c:pt idx="900">
                  <c:v>12.857142857142875</c:v>
                </c:pt>
                <c:pt idx="901">
                  <c:v>12.871428571428572</c:v>
                </c:pt>
                <c:pt idx="902">
                  <c:v>12.885714285714302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12.928571428571411</c:v>
                </c:pt>
                <c:pt idx="906">
                  <c:v>12.942857142857143</c:v>
                </c:pt>
                <c:pt idx="907">
                  <c:v>12.957142857142868</c:v>
                </c:pt>
                <c:pt idx="908">
                  <c:v>12.97142857142857</c:v>
                </c:pt>
                <c:pt idx="909">
                  <c:v>12.985714285714304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13.028571428571405</c:v>
                </c:pt>
                <c:pt idx="913">
                  <c:v>13.042857142857141</c:v>
                </c:pt>
                <c:pt idx="914">
                  <c:v>13.057142857142868</c:v>
                </c:pt>
                <c:pt idx="915">
                  <c:v>13.071428571428571</c:v>
                </c:pt>
                <c:pt idx="916">
                  <c:v>13.085714285714298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13.128571428571407</c:v>
                </c:pt>
                <c:pt idx="920">
                  <c:v>13.142857142857141</c:v>
                </c:pt>
                <c:pt idx="921">
                  <c:v>13.157142857142869</c:v>
                </c:pt>
                <c:pt idx="922">
                  <c:v>13.171428571428569</c:v>
                </c:pt>
                <c:pt idx="923">
                  <c:v>13.185714285714296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13.228571428571406</c:v>
                </c:pt>
                <c:pt idx="927">
                  <c:v>13.242857142857131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13.328571428571411</c:v>
                </c:pt>
                <c:pt idx="934">
                  <c:v>13.342857142857142</c:v>
                </c:pt>
                <c:pt idx="935">
                  <c:v>13.357142857142875</c:v>
                </c:pt>
                <c:pt idx="936">
                  <c:v>13.371428571428572</c:v>
                </c:pt>
                <c:pt idx="937">
                  <c:v>13.385714285714302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13.428571428571411</c:v>
                </c:pt>
                <c:pt idx="941">
                  <c:v>13.442857142857143</c:v>
                </c:pt>
                <c:pt idx="942">
                  <c:v>13.457142857142868</c:v>
                </c:pt>
                <c:pt idx="943">
                  <c:v>13.47142857142857</c:v>
                </c:pt>
                <c:pt idx="944">
                  <c:v>13.485714285714304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13.528571428571405</c:v>
                </c:pt>
                <c:pt idx="948">
                  <c:v>13.542857142857141</c:v>
                </c:pt>
                <c:pt idx="949">
                  <c:v>13.557142857142868</c:v>
                </c:pt>
                <c:pt idx="950">
                  <c:v>13.571428571428571</c:v>
                </c:pt>
                <c:pt idx="951">
                  <c:v>13.585714285714298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13.628571428571407</c:v>
                </c:pt>
                <c:pt idx="955">
                  <c:v>13.642857142857141</c:v>
                </c:pt>
                <c:pt idx="956">
                  <c:v>13.657142857142869</c:v>
                </c:pt>
                <c:pt idx="957">
                  <c:v>13.671428571428569</c:v>
                </c:pt>
                <c:pt idx="958">
                  <c:v>13.685714285714296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13.728571428571406</c:v>
                </c:pt>
                <c:pt idx="962">
                  <c:v>13.742857142857131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13.828571428571411</c:v>
                </c:pt>
                <c:pt idx="969">
                  <c:v>13.842857142857142</c:v>
                </c:pt>
                <c:pt idx="970">
                  <c:v>13.857142857142875</c:v>
                </c:pt>
                <c:pt idx="971">
                  <c:v>13.871428571428572</c:v>
                </c:pt>
                <c:pt idx="972">
                  <c:v>13.885714285714302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13.928571428571411</c:v>
                </c:pt>
                <c:pt idx="976">
                  <c:v>13.942857142857143</c:v>
                </c:pt>
                <c:pt idx="977">
                  <c:v>13.957142857142868</c:v>
                </c:pt>
                <c:pt idx="978">
                  <c:v>13.97142857142857</c:v>
                </c:pt>
                <c:pt idx="979">
                  <c:v>13.985714285714304</c:v>
                </c:pt>
                <c:pt idx="980">
                  <c:v>14</c:v>
                </c:pt>
                <c:pt idx="981">
                  <c:v>14.014285714285714</c:v>
                </c:pt>
                <c:pt idx="982">
                  <c:v>14.028571428571405</c:v>
                </c:pt>
                <c:pt idx="983">
                  <c:v>14.042857142857141</c:v>
                </c:pt>
                <c:pt idx="984">
                  <c:v>14.057142857142868</c:v>
                </c:pt>
                <c:pt idx="985">
                  <c:v>14.071428571428571</c:v>
                </c:pt>
                <c:pt idx="986">
                  <c:v>14.085714285714298</c:v>
                </c:pt>
                <c:pt idx="987">
                  <c:v>14.100000000000001</c:v>
                </c:pt>
                <c:pt idx="988">
                  <c:v>14.114285714285714</c:v>
                </c:pt>
                <c:pt idx="989">
                  <c:v>14.128571428571407</c:v>
                </c:pt>
                <c:pt idx="990">
                  <c:v>14.142857142857141</c:v>
                </c:pt>
                <c:pt idx="991">
                  <c:v>14.157142857142869</c:v>
                </c:pt>
                <c:pt idx="992">
                  <c:v>14.171428571428569</c:v>
                </c:pt>
                <c:pt idx="993">
                  <c:v>14.185714285714296</c:v>
                </c:pt>
                <c:pt idx="994">
                  <c:v>14.2</c:v>
                </c:pt>
                <c:pt idx="995">
                  <c:v>14.214285714285714</c:v>
                </c:pt>
                <c:pt idx="996">
                  <c:v>14.228571428571406</c:v>
                </c:pt>
                <c:pt idx="997">
                  <c:v>14.242857142857131</c:v>
                </c:pt>
                <c:pt idx="998">
                  <c:v>14.257142857142856</c:v>
                </c:pt>
                <c:pt idx="999">
                  <c:v>14.271428571428569</c:v>
                </c:pt>
                <c:pt idx="1000">
                  <c:v>14.285714285714286</c:v>
                </c:pt>
                <c:pt idx="1001">
                  <c:v>14.3</c:v>
                </c:pt>
                <c:pt idx="1002">
                  <c:v>14.31428571428572</c:v>
                </c:pt>
                <c:pt idx="1003">
                  <c:v>14.328571428571411</c:v>
                </c:pt>
                <c:pt idx="1004">
                  <c:v>14.342857142857142</c:v>
                </c:pt>
                <c:pt idx="1005">
                  <c:v>14.357142857142875</c:v>
                </c:pt>
                <c:pt idx="1006">
                  <c:v>14.371428571428572</c:v>
                </c:pt>
                <c:pt idx="1007">
                  <c:v>14.385714285714302</c:v>
                </c:pt>
                <c:pt idx="1008">
                  <c:v>14.400000000000002</c:v>
                </c:pt>
                <c:pt idx="1009">
                  <c:v>14.414285714285716</c:v>
                </c:pt>
                <c:pt idx="1010">
                  <c:v>14.428571428571411</c:v>
                </c:pt>
                <c:pt idx="1011">
                  <c:v>14.442857142857143</c:v>
                </c:pt>
                <c:pt idx="1012">
                  <c:v>14.457142857142868</c:v>
                </c:pt>
                <c:pt idx="1013">
                  <c:v>14.47142857142857</c:v>
                </c:pt>
                <c:pt idx="1014">
                  <c:v>14.485714285714304</c:v>
                </c:pt>
                <c:pt idx="1015">
                  <c:v>14.5</c:v>
                </c:pt>
                <c:pt idx="1016">
                  <c:v>14.514285714285714</c:v>
                </c:pt>
                <c:pt idx="1017">
                  <c:v>14.528571428571405</c:v>
                </c:pt>
                <c:pt idx="1018">
                  <c:v>14.542857142857141</c:v>
                </c:pt>
                <c:pt idx="1019">
                  <c:v>14.557142857142868</c:v>
                </c:pt>
                <c:pt idx="1020">
                  <c:v>14.571428571428571</c:v>
                </c:pt>
                <c:pt idx="1021">
                  <c:v>14.585714285714298</c:v>
                </c:pt>
                <c:pt idx="1022">
                  <c:v>14.600000000000001</c:v>
                </c:pt>
                <c:pt idx="1023">
                  <c:v>14.614285714285714</c:v>
                </c:pt>
                <c:pt idx="1024">
                  <c:v>14.628571428571407</c:v>
                </c:pt>
                <c:pt idx="1025">
                  <c:v>14.642857142857141</c:v>
                </c:pt>
                <c:pt idx="1026">
                  <c:v>14.657142857142869</c:v>
                </c:pt>
                <c:pt idx="1027">
                  <c:v>14.671428571428569</c:v>
                </c:pt>
                <c:pt idx="1028">
                  <c:v>14.685714285714296</c:v>
                </c:pt>
                <c:pt idx="1029">
                  <c:v>14.7</c:v>
                </c:pt>
                <c:pt idx="1030">
                  <c:v>14.714285714285714</c:v>
                </c:pt>
                <c:pt idx="1031">
                  <c:v>14.728571428571406</c:v>
                </c:pt>
                <c:pt idx="1032">
                  <c:v>14.742857142857131</c:v>
                </c:pt>
                <c:pt idx="1033">
                  <c:v>14.757142857142856</c:v>
                </c:pt>
                <c:pt idx="1034">
                  <c:v>14.771428571428569</c:v>
                </c:pt>
                <c:pt idx="1035">
                  <c:v>14.785714285714286</c:v>
                </c:pt>
                <c:pt idx="1036">
                  <c:v>14.8</c:v>
                </c:pt>
                <c:pt idx="1037">
                  <c:v>14.81428571428572</c:v>
                </c:pt>
                <c:pt idx="1038">
                  <c:v>14.828571428571411</c:v>
                </c:pt>
                <c:pt idx="1039">
                  <c:v>14.842857142857142</c:v>
                </c:pt>
                <c:pt idx="1040">
                  <c:v>14.857142857142875</c:v>
                </c:pt>
                <c:pt idx="1041">
                  <c:v>14.871428571428572</c:v>
                </c:pt>
                <c:pt idx="1042">
                  <c:v>14.885714285714302</c:v>
                </c:pt>
                <c:pt idx="1043">
                  <c:v>14.900000000000002</c:v>
                </c:pt>
                <c:pt idx="1044">
                  <c:v>14.914285714285716</c:v>
                </c:pt>
                <c:pt idx="1045">
                  <c:v>14.928571428571411</c:v>
                </c:pt>
                <c:pt idx="1046">
                  <c:v>14.942857142857143</c:v>
                </c:pt>
                <c:pt idx="1047">
                  <c:v>14.957142857142868</c:v>
                </c:pt>
                <c:pt idx="1048">
                  <c:v>14.97142857142857</c:v>
                </c:pt>
                <c:pt idx="1049">
                  <c:v>14.985714285714304</c:v>
                </c:pt>
                <c:pt idx="1050">
                  <c:v>15</c:v>
                </c:pt>
                <c:pt idx="1051">
                  <c:v>15.014285714285714</c:v>
                </c:pt>
                <c:pt idx="1052">
                  <c:v>15.028571428571405</c:v>
                </c:pt>
                <c:pt idx="1053">
                  <c:v>15.042857142857141</c:v>
                </c:pt>
                <c:pt idx="1054">
                  <c:v>15.057142857142868</c:v>
                </c:pt>
                <c:pt idx="1055">
                  <c:v>15.071428571428571</c:v>
                </c:pt>
                <c:pt idx="1056">
                  <c:v>15.085714285714298</c:v>
                </c:pt>
                <c:pt idx="1057">
                  <c:v>15.100000000000001</c:v>
                </c:pt>
                <c:pt idx="1058">
                  <c:v>15.114285714285714</c:v>
                </c:pt>
                <c:pt idx="1059">
                  <c:v>15.128571428571407</c:v>
                </c:pt>
                <c:pt idx="1060">
                  <c:v>15.142857142857141</c:v>
                </c:pt>
                <c:pt idx="1061">
                  <c:v>15.157142857142869</c:v>
                </c:pt>
                <c:pt idx="1062">
                  <c:v>15.171428571428569</c:v>
                </c:pt>
                <c:pt idx="1063">
                  <c:v>15.185714285714296</c:v>
                </c:pt>
                <c:pt idx="1064">
                  <c:v>15.2</c:v>
                </c:pt>
                <c:pt idx="1065">
                  <c:v>15.214285714285714</c:v>
                </c:pt>
                <c:pt idx="1066">
                  <c:v>15.228571428571406</c:v>
                </c:pt>
                <c:pt idx="1067">
                  <c:v>15.242857142857131</c:v>
                </c:pt>
                <c:pt idx="1068">
                  <c:v>15.257142857142856</c:v>
                </c:pt>
                <c:pt idx="1069">
                  <c:v>15.271428571428569</c:v>
                </c:pt>
                <c:pt idx="1070">
                  <c:v>15.285714285714286</c:v>
                </c:pt>
                <c:pt idx="1071">
                  <c:v>15.3</c:v>
                </c:pt>
                <c:pt idx="1072">
                  <c:v>15.31428571428572</c:v>
                </c:pt>
                <c:pt idx="1073">
                  <c:v>15.328571428571411</c:v>
                </c:pt>
                <c:pt idx="1074">
                  <c:v>15.342857142857142</c:v>
                </c:pt>
                <c:pt idx="1075">
                  <c:v>15.357142857142875</c:v>
                </c:pt>
                <c:pt idx="1076">
                  <c:v>15.371428571428572</c:v>
                </c:pt>
                <c:pt idx="1077">
                  <c:v>15.385714285714302</c:v>
                </c:pt>
                <c:pt idx="1078">
                  <c:v>15.400000000000002</c:v>
                </c:pt>
                <c:pt idx="1079">
                  <c:v>15.414285714285716</c:v>
                </c:pt>
                <c:pt idx="1080">
                  <c:v>15.428571428571411</c:v>
                </c:pt>
                <c:pt idx="1081">
                  <c:v>15.442857142857143</c:v>
                </c:pt>
                <c:pt idx="1082">
                  <c:v>15.457142857142868</c:v>
                </c:pt>
                <c:pt idx="1083">
                  <c:v>15.47142857142857</c:v>
                </c:pt>
                <c:pt idx="1084">
                  <c:v>15.485714285714304</c:v>
                </c:pt>
                <c:pt idx="1085">
                  <c:v>15.5</c:v>
                </c:pt>
                <c:pt idx="1086">
                  <c:v>15.514285714285714</c:v>
                </c:pt>
                <c:pt idx="1087">
                  <c:v>15.528571428571405</c:v>
                </c:pt>
                <c:pt idx="1088">
                  <c:v>15.542857142857141</c:v>
                </c:pt>
                <c:pt idx="1089">
                  <c:v>15.557142857142868</c:v>
                </c:pt>
                <c:pt idx="1090">
                  <c:v>15.571428571428571</c:v>
                </c:pt>
                <c:pt idx="1091">
                  <c:v>15.585714285714298</c:v>
                </c:pt>
                <c:pt idx="1092">
                  <c:v>15.600000000000001</c:v>
                </c:pt>
                <c:pt idx="1093">
                  <c:v>15.614285714285714</c:v>
                </c:pt>
                <c:pt idx="1094">
                  <c:v>15.628571428571407</c:v>
                </c:pt>
                <c:pt idx="1095">
                  <c:v>15.642857142857141</c:v>
                </c:pt>
                <c:pt idx="1096">
                  <c:v>15.657142857142869</c:v>
                </c:pt>
                <c:pt idx="1097">
                  <c:v>15.671428571428569</c:v>
                </c:pt>
                <c:pt idx="1098">
                  <c:v>15.685714285714296</c:v>
                </c:pt>
                <c:pt idx="1099">
                  <c:v>15.7</c:v>
                </c:pt>
                <c:pt idx="1100">
                  <c:v>15.714285714285714</c:v>
                </c:pt>
                <c:pt idx="1101">
                  <c:v>15.728571428571406</c:v>
                </c:pt>
                <c:pt idx="1102">
                  <c:v>15.742857142857131</c:v>
                </c:pt>
                <c:pt idx="1103">
                  <c:v>15.757142857142856</c:v>
                </c:pt>
                <c:pt idx="1104">
                  <c:v>15.771428571428569</c:v>
                </c:pt>
                <c:pt idx="1105">
                  <c:v>15.785714285714286</c:v>
                </c:pt>
                <c:pt idx="1106">
                  <c:v>15.8</c:v>
                </c:pt>
                <c:pt idx="1107">
                  <c:v>15.81428571428572</c:v>
                </c:pt>
                <c:pt idx="1108">
                  <c:v>15.828571428571411</c:v>
                </c:pt>
                <c:pt idx="1109">
                  <c:v>15.842857142857142</c:v>
                </c:pt>
                <c:pt idx="1110">
                  <c:v>15.857142857142875</c:v>
                </c:pt>
                <c:pt idx="1111">
                  <c:v>15.871428571428572</c:v>
                </c:pt>
                <c:pt idx="1112">
                  <c:v>15.885714285714302</c:v>
                </c:pt>
                <c:pt idx="1113">
                  <c:v>15.900000000000002</c:v>
                </c:pt>
                <c:pt idx="1114">
                  <c:v>15.914285714285716</c:v>
                </c:pt>
                <c:pt idx="1115">
                  <c:v>15.928571428571411</c:v>
                </c:pt>
                <c:pt idx="1116">
                  <c:v>15.942857142857143</c:v>
                </c:pt>
                <c:pt idx="1117">
                  <c:v>15.957142857142868</c:v>
                </c:pt>
                <c:pt idx="1118">
                  <c:v>15.97142857142857</c:v>
                </c:pt>
                <c:pt idx="1119">
                  <c:v>15.985714285714304</c:v>
                </c:pt>
                <c:pt idx="1120">
                  <c:v>16</c:v>
                </c:pt>
                <c:pt idx="1121">
                  <c:v>16.014285714285744</c:v>
                </c:pt>
                <c:pt idx="1122">
                  <c:v>16.028571428571428</c:v>
                </c:pt>
                <c:pt idx="1123">
                  <c:v>16.042857142857141</c:v>
                </c:pt>
                <c:pt idx="1124">
                  <c:v>16.057142857142836</c:v>
                </c:pt>
                <c:pt idx="1125">
                  <c:v>16.071428571428573</c:v>
                </c:pt>
                <c:pt idx="1126">
                  <c:v>16.085714285714243</c:v>
                </c:pt>
                <c:pt idx="1127">
                  <c:v>16.099999999999987</c:v>
                </c:pt>
                <c:pt idx="1128">
                  <c:v>16.114285714285753</c:v>
                </c:pt>
                <c:pt idx="1129">
                  <c:v>16.12857142857143</c:v>
                </c:pt>
                <c:pt idx="1130">
                  <c:v>16.142857142857164</c:v>
                </c:pt>
                <c:pt idx="1131">
                  <c:v>16.157142857142837</c:v>
                </c:pt>
                <c:pt idx="1132">
                  <c:v>16.171428571428571</c:v>
                </c:pt>
                <c:pt idx="1133">
                  <c:v>16.185714285714262</c:v>
                </c:pt>
                <c:pt idx="1134">
                  <c:v>16.2</c:v>
                </c:pt>
                <c:pt idx="1135">
                  <c:v>16.214285714285744</c:v>
                </c:pt>
                <c:pt idx="1136">
                  <c:v>16.228571428571428</c:v>
                </c:pt>
                <c:pt idx="1137">
                  <c:v>16.24285714285714</c:v>
                </c:pt>
                <c:pt idx="1138">
                  <c:v>16.257142857142831</c:v>
                </c:pt>
                <c:pt idx="1139">
                  <c:v>16.271428571428572</c:v>
                </c:pt>
                <c:pt idx="1140">
                  <c:v>16.285714285714242</c:v>
                </c:pt>
                <c:pt idx="1141">
                  <c:v>16.3</c:v>
                </c:pt>
                <c:pt idx="1142">
                  <c:v>16.314285714285749</c:v>
                </c:pt>
                <c:pt idx="1143">
                  <c:v>16.328571428571433</c:v>
                </c:pt>
                <c:pt idx="1144">
                  <c:v>16.342857142857145</c:v>
                </c:pt>
                <c:pt idx="1145">
                  <c:v>16.357142857142836</c:v>
                </c:pt>
                <c:pt idx="1146">
                  <c:v>16.371428571428574</c:v>
                </c:pt>
                <c:pt idx="1147">
                  <c:v>16.385714285714247</c:v>
                </c:pt>
                <c:pt idx="1148">
                  <c:v>16.399999999999999</c:v>
                </c:pt>
                <c:pt idx="1149">
                  <c:v>16.414285714285743</c:v>
                </c:pt>
                <c:pt idx="1150">
                  <c:v>16.428571428571427</c:v>
                </c:pt>
                <c:pt idx="1151">
                  <c:v>16.442857142857143</c:v>
                </c:pt>
                <c:pt idx="1152">
                  <c:v>16.457142857142824</c:v>
                </c:pt>
                <c:pt idx="1153">
                  <c:v>16.471428571428572</c:v>
                </c:pt>
                <c:pt idx="1154">
                  <c:v>16.485714285714238</c:v>
                </c:pt>
                <c:pt idx="1155">
                  <c:v>16.5</c:v>
                </c:pt>
                <c:pt idx="1156">
                  <c:v>16.514285714285744</c:v>
                </c:pt>
                <c:pt idx="1157">
                  <c:v>16.528571428571428</c:v>
                </c:pt>
                <c:pt idx="1158">
                  <c:v>16.542857142857141</c:v>
                </c:pt>
                <c:pt idx="1159">
                  <c:v>16.557142857142836</c:v>
                </c:pt>
                <c:pt idx="1160">
                  <c:v>16.571428571428573</c:v>
                </c:pt>
                <c:pt idx="1161">
                  <c:v>16.585714285714243</c:v>
                </c:pt>
                <c:pt idx="1162">
                  <c:v>16.599999999999987</c:v>
                </c:pt>
                <c:pt idx="1163">
                  <c:v>16.614285714285753</c:v>
                </c:pt>
                <c:pt idx="1164">
                  <c:v>16.62857142857143</c:v>
                </c:pt>
                <c:pt idx="1165">
                  <c:v>16.642857142857164</c:v>
                </c:pt>
                <c:pt idx="1166">
                  <c:v>16.657142857142837</c:v>
                </c:pt>
                <c:pt idx="1167">
                  <c:v>16.671428571428571</c:v>
                </c:pt>
                <c:pt idx="1168">
                  <c:v>16.685714285714262</c:v>
                </c:pt>
                <c:pt idx="1169">
                  <c:v>16.7</c:v>
                </c:pt>
                <c:pt idx="1170">
                  <c:v>16.714285714285744</c:v>
                </c:pt>
                <c:pt idx="1171">
                  <c:v>16.728571428571428</c:v>
                </c:pt>
                <c:pt idx="1172">
                  <c:v>16.74285714285714</c:v>
                </c:pt>
                <c:pt idx="1173">
                  <c:v>16.757142857142831</c:v>
                </c:pt>
                <c:pt idx="1174">
                  <c:v>16.771428571428572</c:v>
                </c:pt>
                <c:pt idx="1175">
                  <c:v>16.785714285714242</c:v>
                </c:pt>
                <c:pt idx="1176">
                  <c:v>16.8</c:v>
                </c:pt>
                <c:pt idx="1177">
                  <c:v>16.814285714285749</c:v>
                </c:pt>
                <c:pt idx="1178">
                  <c:v>16.828571428571433</c:v>
                </c:pt>
                <c:pt idx="1179">
                  <c:v>16.842857142857145</c:v>
                </c:pt>
                <c:pt idx="1180">
                  <c:v>16.857142857142836</c:v>
                </c:pt>
                <c:pt idx="1181">
                  <c:v>16.871428571428574</c:v>
                </c:pt>
                <c:pt idx="1182">
                  <c:v>16.885714285714247</c:v>
                </c:pt>
                <c:pt idx="1183">
                  <c:v>16.899999999999999</c:v>
                </c:pt>
                <c:pt idx="1184">
                  <c:v>16.914285714285743</c:v>
                </c:pt>
                <c:pt idx="1185">
                  <c:v>16.928571428571427</c:v>
                </c:pt>
                <c:pt idx="1186">
                  <c:v>16.942857142857143</c:v>
                </c:pt>
                <c:pt idx="1187">
                  <c:v>16.957142857142824</c:v>
                </c:pt>
                <c:pt idx="1188">
                  <c:v>16.971428571428572</c:v>
                </c:pt>
                <c:pt idx="1189">
                  <c:v>16.985714285714238</c:v>
                </c:pt>
                <c:pt idx="1190">
                  <c:v>17</c:v>
                </c:pt>
                <c:pt idx="1191">
                  <c:v>17.014285714285744</c:v>
                </c:pt>
                <c:pt idx="1192">
                  <c:v>17.028571428571428</c:v>
                </c:pt>
                <c:pt idx="1193">
                  <c:v>17.042857142857141</c:v>
                </c:pt>
                <c:pt idx="1194">
                  <c:v>17.057142857142836</c:v>
                </c:pt>
                <c:pt idx="1195">
                  <c:v>17.071428571428573</c:v>
                </c:pt>
                <c:pt idx="1196">
                  <c:v>17.085714285714243</c:v>
                </c:pt>
                <c:pt idx="1197">
                  <c:v>17.099999999999987</c:v>
                </c:pt>
                <c:pt idx="1198">
                  <c:v>17.114285714285753</c:v>
                </c:pt>
                <c:pt idx="1199">
                  <c:v>17.12857142857143</c:v>
                </c:pt>
                <c:pt idx="1200">
                  <c:v>17.142857142857164</c:v>
                </c:pt>
                <c:pt idx="1201">
                  <c:v>17.157142857142837</c:v>
                </c:pt>
                <c:pt idx="1202">
                  <c:v>17.171428571428571</c:v>
                </c:pt>
                <c:pt idx="1203">
                  <c:v>17.185714285714262</c:v>
                </c:pt>
                <c:pt idx="1204">
                  <c:v>17.2</c:v>
                </c:pt>
                <c:pt idx="1205">
                  <c:v>17.214285714285744</c:v>
                </c:pt>
                <c:pt idx="1206">
                  <c:v>17.228571428571428</c:v>
                </c:pt>
                <c:pt idx="1207">
                  <c:v>17.24285714285714</c:v>
                </c:pt>
                <c:pt idx="1208">
                  <c:v>17.257142857142831</c:v>
                </c:pt>
                <c:pt idx="1209">
                  <c:v>17.271428571428572</c:v>
                </c:pt>
                <c:pt idx="1210">
                  <c:v>17.285714285714242</c:v>
                </c:pt>
                <c:pt idx="1211">
                  <c:v>17.3</c:v>
                </c:pt>
                <c:pt idx="1212">
                  <c:v>17.314285714285749</c:v>
                </c:pt>
                <c:pt idx="1213">
                  <c:v>17.328571428571433</c:v>
                </c:pt>
                <c:pt idx="1214">
                  <c:v>17.342857142857145</c:v>
                </c:pt>
                <c:pt idx="1215">
                  <c:v>17.357142857142836</c:v>
                </c:pt>
                <c:pt idx="1216">
                  <c:v>17.371428571428574</c:v>
                </c:pt>
                <c:pt idx="1217">
                  <c:v>17.385714285714247</c:v>
                </c:pt>
                <c:pt idx="1218">
                  <c:v>17.399999999999999</c:v>
                </c:pt>
                <c:pt idx="1219">
                  <c:v>17.414285714285743</c:v>
                </c:pt>
                <c:pt idx="1220">
                  <c:v>17.428571428571427</c:v>
                </c:pt>
                <c:pt idx="1221">
                  <c:v>17.442857142857143</c:v>
                </c:pt>
                <c:pt idx="1222">
                  <c:v>17.457142857142824</c:v>
                </c:pt>
                <c:pt idx="1223">
                  <c:v>17.471428571428572</c:v>
                </c:pt>
                <c:pt idx="1224">
                  <c:v>17.485714285714238</c:v>
                </c:pt>
                <c:pt idx="1225">
                  <c:v>17.5</c:v>
                </c:pt>
                <c:pt idx="1226">
                  <c:v>17.514285714285744</c:v>
                </c:pt>
                <c:pt idx="1227">
                  <c:v>17.528571428571428</c:v>
                </c:pt>
                <c:pt idx="1228">
                  <c:v>17.542857142857141</c:v>
                </c:pt>
                <c:pt idx="1229">
                  <c:v>17.557142857142836</c:v>
                </c:pt>
                <c:pt idx="1230">
                  <c:v>17.571428571428573</c:v>
                </c:pt>
                <c:pt idx="1231">
                  <c:v>17.585714285714243</c:v>
                </c:pt>
                <c:pt idx="1232">
                  <c:v>17.599999999999987</c:v>
                </c:pt>
                <c:pt idx="1233">
                  <c:v>17.614285714285753</c:v>
                </c:pt>
                <c:pt idx="1234">
                  <c:v>17.62857142857143</c:v>
                </c:pt>
                <c:pt idx="1235">
                  <c:v>17.642857142857164</c:v>
                </c:pt>
                <c:pt idx="1236">
                  <c:v>17.657142857142837</c:v>
                </c:pt>
                <c:pt idx="1237">
                  <c:v>17.671428571428571</c:v>
                </c:pt>
                <c:pt idx="1238">
                  <c:v>17.685714285714262</c:v>
                </c:pt>
                <c:pt idx="1239">
                  <c:v>17.7</c:v>
                </c:pt>
                <c:pt idx="1240">
                  <c:v>17.714285714285744</c:v>
                </c:pt>
                <c:pt idx="1241">
                  <c:v>17.728571428571428</c:v>
                </c:pt>
                <c:pt idx="1242">
                  <c:v>17.74285714285714</c:v>
                </c:pt>
                <c:pt idx="1243">
                  <c:v>17.757142857142831</c:v>
                </c:pt>
                <c:pt idx="1244">
                  <c:v>17.771428571428572</c:v>
                </c:pt>
                <c:pt idx="1245">
                  <c:v>17.785714285714242</c:v>
                </c:pt>
                <c:pt idx="1246">
                  <c:v>17.8</c:v>
                </c:pt>
                <c:pt idx="1247">
                  <c:v>17.814285714285749</c:v>
                </c:pt>
                <c:pt idx="1248">
                  <c:v>17.828571428571433</c:v>
                </c:pt>
                <c:pt idx="1249">
                  <c:v>17.842857142857145</c:v>
                </c:pt>
                <c:pt idx="1250">
                  <c:v>17.857142857142836</c:v>
                </c:pt>
                <c:pt idx="1251">
                  <c:v>17.871428571428574</c:v>
                </c:pt>
                <c:pt idx="1252">
                  <c:v>17.885714285714247</c:v>
                </c:pt>
                <c:pt idx="1253">
                  <c:v>17.899999999999999</c:v>
                </c:pt>
                <c:pt idx="1254">
                  <c:v>17.914285714285743</c:v>
                </c:pt>
                <c:pt idx="1255">
                  <c:v>17.928571428571427</c:v>
                </c:pt>
                <c:pt idx="1256">
                  <c:v>17.942857142857143</c:v>
                </c:pt>
                <c:pt idx="1257">
                  <c:v>17.957142857142824</c:v>
                </c:pt>
                <c:pt idx="1258">
                  <c:v>17.971428571428572</c:v>
                </c:pt>
                <c:pt idx="1259">
                  <c:v>17.985714285714238</c:v>
                </c:pt>
                <c:pt idx="1260">
                  <c:v>18</c:v>
                </c:pt>
                <c:pt idx="1261">
                  <c:v>18.014285714285744</c:v>
                </c:pt>
                <c:pt idx="1262">
                  <c:v>18.028571428571428</c:v>
                </c:pt>
                <c:pt idx="1263">
                  <c:v>18.042857142857141</c:v>
                </c:pt>
                <c:pt idx="1264">
                  <c:v>18.057142857142836</c:v>
                </c:pt>
                <c:pt idx="1265">
                  <c:v>18.071428571428573</c:v>
                </c:pt>
                <c:pt idx="1266">
                  <c:v>18.085714285714243</c:v>
                </c:pt>
                <c:pt idx="1267">
                  <c:v>18.099999999999987</c:v>
                </c:pt>
                <c:pt idx="1268">
                  <c:v>18.114285714285753</c:v>
                </c:pt>
                <c:pt idx="1269">
                  <c:v>18.12857142857143</c:v>
                </c:pt>
                <c:pt idx="1270">
                  <c:v>18.142857142857164</c:v>
                </c:pt>
                <c:pt idx="1271">
                  <c:v>18.157142857142837</c:v>
                </c:pt>
                <c:pt idx="1272">
                  <c:v>18.171428571428571</c:v>
                </c:pt>
                <c:pt idx="1273">
                  <c:v>18.185714285714262</c:v>
                </c:pt>
                <c:pt idx="1274">
                  <c:v>18.2</c:v>
                </c:pt>
                <c:pt idx="1275">
                  <c:v>18.214285714285744</c:v>
                </c:pt>
                <c:pt idx="1276">
                  <c:v>18.228571428571428</c:v>
                </c:pt>
                <c:pt idx="1277">
                  <c:v>18.24285714285714</c:v>
                </c:pt>
                <c:pt idx="1278">
                  <c:v>18.257142857142831</c:v>
                </c:pt>
                <c:pt idx="1279">
                  <c:v>18.271428571428572</c:v>
                </c:pt>
                <c:pt idx="1280">
                  <c:v>18.285714285714242</c:v>
                </c:pt>
                <c:pt idx="1281">
                  <c:v>18.3</c:v>
                </c:pt>
                <c:pt idx="1282">
                  <c:v>18.314285714285749</c:v>
                </c:pt>
                <c:pt idx="1283">
                  <c:v>18.328571428571433</c:v>
                </c:pt>
                <c:pt idx="1284">
                  <c:v>18.342857142857145</c:v>
                </c:pt>
                <c:pt idx="1285">
                  <c:v>18.357142857142836</c:v>
                </c:pt>
                <c:pt idx="1286">
                  <c:v>18.371428571428574</c:v>
                </c:pt>
                <c:pt idx="1287">
                  <c:v>18.385714285714247</c:v>
                </c:pt>
                <c:pt idx="1288">
                  <c:v>18.399999999999999</c:v>
                </c:pt>
                <c:pt idx="1289">
                  <c:v>18.414285714285743</c:v>
                </c:pt>
                <c:pt idx="1290">
                  <c:v>18.428571428571427</c:v>
                </c:pt>
                <c:pt idx="1291">
                  <c:v>18.442857142857143</c:v>
                </c:pt>
                <c:pt idx="1292">
                  <c:v>18.457142857142824</c:v>
                </c:pt>
                <c:pt idx="1293">
                  <c:v>18.471428571428572</c:v>
                </c:pt>
                <c:pt idx="1294">
                  <c:v>18.485714285714238</c:v>
                </c:pt>
                <c:pt idx="1295">
                  <c:v>18.5</c:v>
                </c:pt>
                <c:pt idx="1296">
                  <c:v>18.514285714285744</c:v>
                </c:pt>
                <c:pt idx="1297">
                  <c:v>18.528571428571428</c:v>
                </c:pt>
                <c:pt idx="1298">
                  <c:v>18.542857142857141</c:v>
                </c:pt>
                <c:pt idx="1299">
                  <c:v>18.557142857142836</c:v>
                </c:pt>
                <c:pt idx="1300">
                  <c:v>18.571428571428573</c:v>
                </c:pt>
                <c:pt idx="1301">
                  <c:v>18.585714285714243</c:v>
                </c:pt>
                <c:pt idx="1302">
                  <c:v>18.599999999999987</c:v>
                </c:pt>
                <c:pt idx="1303">
                  <c:v>18.614285714285753</c:v>
                </c:pt>
                <c:pt idx="1304">
                  <c:v>18.62857142857143</c:v>
                </c:pt>
                <c:pt idx="1305">
                  <c:v>18.642857142857164</c:v>
                </c:pt>
                <c:pt idx="1306">
                  <c:v>18.657142857142837</c:v>
                </c:pt>
                <c:pt idx="1307">
                  <c:v>18.671428571428571</c:v>
                </c:pt>
                <c:pt idx="1308">
                  <c:v>18.685714285714262</c:v>
                </c:pt>
                <c:pt idx="1309">
                  <c:v>18.7</c:v>
                </c:pt>
                <c:pt idx="1310">
                  <c:v>18.714285714285744</c:v>
                </c:pt>
                <c:pt idx="1311">
                  <c:v>18.728571428571428</c:v>
                </c:pt>
                <c:pt idx="1312">
                  <c:v>18.74285714285714</c:v>
                </c:pt>
                <c:pt idx="1313">
                  <c:v>18.757142857142831</c:v>
                </c:pt>
                <c:pt idx="1314">
                  <c:v>18.771428571428572</c:v>
                </c:pt>
                <c:pt idx="1315">
                  <c:v>18.785714285714242</c:v>
                </c:pt>
                <c:pt idx="1316">
                  <c:v>18.8</c:v>
                </c:pt>
                <c:pt idx="1317">
                  <c:v>18.814285714285749</c:v>
                </c:pt>
                <c:pt idx="1318">
                  <c:v>18.828571428571433</c:v>
                </c:pt>
                <c:pt idx="1319">
                  <c:v>18.842857142857145</c:v>
                </c:pt>
                <c:pt idx="1320">
                  <c:v>18.857142857142836</c:v>
                </c:pt>
                <c:pt idx="1321">
                  <c:v>18.871428571428574</c:v>
                </c:pt>
                <c:pt idx="1322">
                  <c:v>18.885714285714247</c:v>
                </c:pt>
                <c:pt idx="1323">
                  <c:v>18.899999999999999</c:v>
                </c:pt>
                <c:pt idx="1324">
                  <c:v>18.914285714285743</c:v>
                </c:pt>
                <c:pt idx="1325">
                  <c:v>18.928571428571427</c:v>
                </c:pt>
                <c:pt idx="1326">
                  <c:v>18.942857142857143</c:v>
                </c:pt>
                <c:pt idx="1327">
                  <c:v>18.957142857142824</c:v>
                </c:pt>
                <c:pt idx="1328">
                  <c:v>18.971428571428572</c:v>
                </c:pt>
                <c:pt idx="1329">
                  <c:v>18.985714285714238</c:v>
                </c:pt>
                <c:pt idx="1330">
                  <c:v>19</c:v>
                </c:pt>
                <c:pt idx="1331">
                  <c:v>19.014285714285744</c:v>
                </c:pt>
                <c:pt idx="1332">
                  <c:v>19.028571428571428</c:v>
                </c:pt>
                <c:pt idx="1333">
                  <c:v>19.042857142857141</c:v>
                </c:pt>
                <c:pt idx="1334">
                  <c:v>19.057142857142836</c:v>
                </c:pt>
                <c:pt idx="1335">
                  <c:v>19.071428571428573</c:v>
                </c:pt>
                <c:pt idx="1336">
                  <c:v>19.085714285714243</c:v>
                </c:pt>
                <c:pt idx="1337">
                  <c:v>19.099999999999987</c:v>
                </c:pt>
                <c:pt idx="1338">
                  <c:v>19.114285714285753</c:v>
                </c:pt>
                <c:pt idx="1339">
                  <c:v>19.12857142857143</c:v>
                </c:pt>
                <c:pt idx="1340">
                  <c:v>19.142857142857164</c:v>
                </c:pt>
                <c:pt idx="1341">
                  <c:v>19.157142857142837</c:v>
                </c:pt>
                <c:pt idx="1342">
                  <c:v>19.171428571428571</c:v>
                </c:pt>
                <c:pt idx="1343">
                  <c:v>19.185714285714262</c:v>
                </c:pt>
                <c:pt idx="1344">
                  <c:v>19.2</c:v>
                </c:pt>
                <c:pt idx="1345">
                  <c:v>19.214285714285744</c:v>
                </c:pt>
                <c:pt idx="1346">
                  <c:v>19.228571428571428</c:v>
                </c:pt>
                <c:pt idx="1347">
                  <c:v>19.24285714285714</c:v>
                </c:pt>
                <c:pt idx="1348">
                  <c:v>19.257142857142831</c:v>
                </c:pt>
                <c:pt idx="1349">
                  <c:v>19.271428571428572</c:v>
                </c:pt>
                <c:pt idx="1350">
                  <c:v>19.285714285714242</c:v>
                </c:pt>
                <c:pt idx="1351">
                  <c:v>19.3</c:v>
                </c:pt>
                <c:pt idx="1352">
                  <c:v>19.314285714285749</c:v>
                </c:pt>
                <c:pt idx="1353">
                  <c:v>19.328571428571433</c:v>
                </c:pt>
                <c:pt idx="1354">
                  <c:v>19.342857142857145</c:v>
                </c:pt>
                <c:pt idx="1355">
                  <c:v>19.357142857142836</c:v>
                </c:pt>
                <c:pt idx="1356">
                  <c:v>19.371428571428574</c:v>
                </c:pt>
                <c:pt idx="1357">
                  <c:v>19.385714285714247</c:v>
                </c:pt>
                <c:pt idx="1358">
                  <c:v>19.399999999999999</c:v>
                </c:pt>
                <c:pt idx="1359">
                  <c:v>19.414285714285743</c:v>
                </c:pt>
                <c:pt idx="1360">
                  <c:v>19.428571428571427</c:v>
                </c:pt>
                <c:pt idx="1361">
                  <c:v>19.442857142857143</c:v>
                </c:pt>
                <c:pt idx="1362">
                  <c:v>19.457142857142824</c:v>
                </c:pt>
                <c:pt idx="1363">
                  <c:v>19.471428571428572</c:v>
                </c:pt>
                <c:pt idx="1364">
                  <c:v>19.485714285714238</c:v>
                </c:pt>
                <c:pt idx="1365">
                  <c:v>19.5</c:v>
                </c:pt>
                <c:pt idx="1366">
                  <c:v>19.514285714285744</c:v>
                </c:pt>
                <c:pt idx="1367">
                  <c:v>19.528571428571428</c:v>
                </c:pt>
                <c:pt idx="1368">
                  <c:v>19.542857142857141</c:v>
                </c:pt>
                <c:pt idx="1369">
                  <c:v>19.557142857142836</c:v>
                </c:pt>
                <c:pt idx="1370">
                  <c:v>19.571428571428573</c:v>
                </c:pt>
                <c:pt idx="1371">
                  <c:v>19.585714285714243</c:v>
                </c:pt>
                <c:pt idx="1372">
                  <c:v>19.599999999999987</c:v>
                </c:pt>
                <c:pt idx="1373">
                  <c:v>19.614285714285753</c:v>
                </c:pt>
                <c:pt idx="1374">
                  <c:v>19.62857142857143</c:v>
                </c:pt>
                <c:pt idx="1375">
                  <c:v>19.642857142857164</c:v>
                </c:pt>
                <c:pt idx="1376">
                  <c:v>19.657142857142837</c:v>
                </c:pt>
                <c:pt idx="1377">
                  <c:v>19.671428571428571</c:v>
                </c:pt>
                <c:pt idx="1378">
                  <c:v>19.685714285714262</c:v>
                </c:pt>
                <c:pt idx="1379">
                  <c:v>19.7</c:v>
                </c:pt>
              </c:numCache>
            </c:numRef>
          </c:xVal>
          <c:yVal>
            <c:numRef>
              <c:f>A30FSV!$H$1961:$H$3340</c:f>
              <c:numCache>
                <c:formatCode>General</c:formatCode>
                <c:ptCount val="1380"/>
                <c:pt idx="0">
                  <c:v>0</c:v>
                </c:pt>
                <c:pt idx="1">
                  <c:v>0.05</c:v>
                </c:pt>
                <c:pt idx="2">
                  <c:v>0.05</c:v>
                </c:pt>
                <c:pt idx="3">
                  <c:v>0.23000000000000004</c:v>
                </c:pt>
                <c:pt idx="4">
                  <c:v>0.33000000000000046</c:v>
                </c:pt>
                <c:pt idx="5">
                  <c:v>0.33000000000000046</c:v>
                </c:pt>
                <c:pt idx="6">
                  <c:v>0.28000000000000008</c:v>
                </c:pt>
                <c:pt idx="7">
                  <c:v>0.28000000000000008</c:v>
                </c:pt>
                <c:pt idx="8">
                  <c:v>0.33000000000000046</c:v>
                </c:pt>
                <c:pt idx="9">
                  <c:v>0.28000000000000008</c:v>
                </c:pt>
                <c:pt idx="10">
                  <c:v>0.33000000000000046</c:v>
                </c:pt>
                <c:pt idx="11">
                  <c:v>0.28000000000000008</c:v>
                </c:pt>
                <c:pt idx="12">
                  <c:v>0.28000000000000008</c:v>
                </c:pt>
                <c:pt idx="13">
                  <c:v>0.28000000000000008</c:v>
                </c:pt>
                <c:pt idx="14">
                  <c:v>0.28000000000000008</c:v>
                </c:pt>
                <c:pt idx="15">
                  <c:v>0.33000000000000046</c:v>
                </c:pt>
                <c:pt idx="16">
                  <c:v>0.28000000000000008</c:v>
                </c:pt>
                <c:pt idx="17">
                  <c:v>0.33000000000000046</c:v>
                </c:pt>
                <c:pt idx="18">
                  <c:v>0.28000000000000008</c:v>
                </c:pt>
                <c:pt idx="19">
                  <c:v>0.33000000000000046</c:v>
                </c:pt>
                <c:pt idx="20">
                  <c:v>0.28000000000000008</c:v>
                </c:pt>
                <c:pt idx="21">
                  <c:v>0.33000000000000046</c:v>
                </c:pt>
                <c:pt idx="22">
                  <c:v>0.33000000000000046</c:v>
                </c:pt>
                <c:pt idx="23">
                  <c:v>0.33000000000000046</c:v>
                </c:pt>
                <c:pt idx="24">
                  <c:v>0.37000000000000033</c:v>
                </c:pt>
                <c:pt idx="25">
                  <c:v>0.42000000000000032</c:v>
                </c:pt>
                <c:pt idx="26">
                  <c:v>0.47000000000000008</c:v>
                </c:pt>
                <c:pt idx="27">
                  <c:v>0.42000000000000032</c:v>
                </c:pt>
                <c:pt idx="28">
                  <c:v>0.42000000000000032</c:v>
                </c:pt>
                <c:pt idx="29">
                  <c:v>0.56000000000000005</c:v>
                </c:pt>
                <c:pt idx="30">
                  <c:v>0.42000000000000032</c:v>
                </c:pt>
                <c:pt idx="31">
                  <c:v>0.47000000000000008</c:v>
                </c:pt>
                <c:pt idx="32">
                  <c:v>0.70000000000000062</c:v>
                </c:pt>
                <c:pt idx="33">
                  <c:v>0.74000000000000066</c:v>
                </c:pt>
                <c:pt idx="34">
                  <c:v>0.61000000000000065</c:v>
                </c:pt>
                <c:pt idx="35">
                  <c:v>0.98</c:v>
                </c:pt>
                <c:pt idx="36">
                  <c:v>0.88</c:v>
                </c:pt>
                <c:pt idx="37">
                  <c:v>0.98</c:v>
                </c:pt>
                <c:pt idx="38">
                  <c:v>0.92999999999999994</c:v>
                </c:pt>
                <c:pt idx="39">
                  <c:v>0.84000000000000052</c:v>
                </c:pt>
                <c:pt idx="40">
                  <c:v>0.84000000000000052</c:v>
                </c:pt>
                <c:pt idx="41">
                  <c:v>0.74000000000000066</c:v>
                </c:pt>
                <c:pt idx="42">
                  <c:v>0.88</c:v>
                </c:pt>
                <c:pt idx="43">
                  <c:v>0.84000000000000052</c:v>
                </c:pt>
                <c:pt idx="44">
                  <c:v>0.88</c:v>
                </c:pt>
                <c:pt idx="45">
                  <c:v>1.02</c:v>
                </c:pt>
                <c:pt idx="46">
                  <c:v>1.1199999999999986</c:v>
                </c:pt>
                <c:pt idx="47">
                  <c:v>1.0699999999999983</c:v>
                </c:pt>
                <c:pt idx="48">
                  <c:v>0.98</c:v>
                </c:pt>
                <c:pt idx="49">
                  <c:v>0.92999999999999994</c:v>
                </c:pt>
                <c:pt idx="50">
                  <c:v>0.84000000000000052</c:v>
                </c:pt>
                <c:pt idx="51">
                  <c:v>0.92999999999999994</c:v>
                </c:pt>
                <c:pt idx="52">
                  <c:v>1.02</c:v>
                </c:pt>
                <c:pt idx="53">
                  <c:v>1.0699999999999983</c:v>
                </c:pt>
                <c:pt idx="54">
                  <c:v>1.1599999999999986</c:v>
                </c:pt>
                <c:pt idx="55">
                  <c:v>0.92999999999999994</c:v>
                </c:pt>
                <c:pt idx="56">
                  <c:v>1.0699999999999983</c:v>
                </c:pt>
                <c:pt idx="57">
                  <c:v>0.92999999999999994</c:v>
                </c:pt>
                <c:pt idx="58">
                  <c:v>1.0699999999999983</c:v>
                </c:pt>
                <c:pt idx="59">
                  <c:v>0.70000000000000062</c:v>
                </c:pt>
                <c:pt idx="60">
                  <c:v>0.92999999999999994</c:v>
                </c:pt>
                <c:pt idx="61">
                  <c:v>1.02</c:v>
                </c:pt>
                <c:pt idx="62">
                  <c:v>1.3499999999999985</c:v>
                </c:pt>
                <c:pt idx="63">
                  <c:v>1.21</c:v>
                </c:pt>
                <c:pt idx="64">
                  <c:v>1.0699999999999983</c:v>
                </c:pt>
                <c:pt idx="65">
                  <c:v>1.1199999999999986</c:v>
                </c:pt>
                <c:pt idx="66">
                  <c:v>1.3499999999999985</c:v>
                </c:pt>
                <c:pt idx="67">
                  <c:v>1.3499999999999985</c:v>
                </c:pt>
                <c:pt idx="68">
                  <c:v>1.1599999999999986</c:v>
                </c:pt>
                <c:pt idx="69">
                  <c:v>1.21</c:v>
                </c:pt>
                <c:pt idx="70">
                  <c:v>1.3</c:v>
                </c:pt>
                <c:pt idx="71">
                  <c:v>1.44</c:v>
                </c:pt>
                <c:pt idx="72">
                  <c:v>1.3</c:v>
                </c:pt>
                <c:pt idx="73">
                  <c:v>1.1599999999999986</c:v>
                </c:pt>
                <c:pt idx="74">
                  <c:v>1.1199999999999986</c:v>
                </c:pt>
                <c:pt idx="75">
                  <c:v>1.25</c:v>
                </c:pt>
                <c:pt idx="76">
                  <c:v>1.25</c:v>
                </c:pt>
                <c:pt idx="77">
                  <c:v>1.3499999999999985</c:v>
                </c:pt>
                <c:pt idx="78">
                  <c:v>1.1199999999999986</c:v>
                </c:pt>
                <c:pt idx="79">
                  <c:v>0.98</c:v>
                </c:pt>
                <c:pt idx="80">
                  <c:v>1.1199999999999986</c:v>
                </c:pt>
                <c:pt idx="81">
                  <c:v>1.21</c:v>
                </c:pt>
                <c:pt idx="82">
                  <c:v>1.02</c:v>
                </c:pt>
                <c:pt idx="83">
                  <c:v>1.3</c:v>
                </c:pt>
                <c:pt idx="84">
                  <c:v>1.25</c:v>
                </c:pt>
                <c:pt idx="85">
                  <c:v>1.1599999999999986</c:v>
                </c:pt>
                <c:pt idx="86">
                  <c:v>1.25</c:v>
                </c:pt>
                <c:pt idx="87">
                  <c:v>1.21</c:v>
                </c:pt>
                <c:pt idx="88">
                  <c:v>1.1599999999999986</c:v>
                </c:pt>
                <c:pt idx="89">
                  <c:v>1.1599999999999986</c:v>
                </c:pt>
                <c:pt idx="90">
                  <c:v>1.3</c:v>
                </c:pt>
                <c:pt idx="91">
                  <c:v>1.21</c:v>
                </c:pt>
                <c:pt idx="92">
                  <c:v>1.3900000000000001</c:v>
                </c:pt>
                <c:pt idx="93">
                  <c:v>1.0699999999999983</c:v>
                </c:pt>
                <c:pt idx="94">
                  <c:v>1.1599999999999986</c:v>
                </c:pt>
                <c:pt idx="95">
                  <c:v>1.1199999999999986</c:v>
                </c:pt>
                <c:pt idx="96">
                  <c:v>1.02</c:v>
                </c:pt>
                <c:pt idx="97">
                  <c:v>1.1599999999999986</c:v>
                </c:pt>
                <c:pt idx="98">
                  <c:v>1.1199999999999986</c:v>
                </c:pt>
                <c:pt idx="99">
                  <c:v>1.1199999999999986</c:v>
                </c:pt>
                <c:pt idx="100">
                  <c:v>1.1599999999999986</c:v>
                </c:pt>
                <c:pt idx="101">
                  <c:v>1.1599999999999986</c:v>
                </c:pt>
                <c:pt idx="102">
                  <c:v>0.98</c:v>
                </c:pt>
                <c:pt idx="103">
                  <c:v>1.21</c:v>
                </c:pt>
                <c:pt idx="104">
                  <c:v>1.21</c:v>
                </c:pt>
                <c:pt idx="105">
                  <c:v>1.21</c:v>
                </c:pt>
                <c:pt idx="106">
                  <c:v>1.0699999999999983</c:v>
                </c:pt>
                <c:pt idx="107">
                  <c:v>1.25</c:v>
                </c:pt>
                <c:pt idx="108">
                  <c:v>1.1199999999999986</c:v>
                </c:pt>
                <c:pt idx="109">
                  <c:v>1.21</c:v>
                </c:pt>
                <c:pt idx="110">
                  <c:v>1.25</c:v>
                </c:pt>
                <c:pt idx="111">
                  <c:v>1.25</c:v>
                </c:pt>
                <c:pt idx="112">
                  <c:v>1.21</c:v>
                </c:pt>
                <c:pt idx="113">
                  <c:v>1.1599999999999986</c:v>
                </c:pt>
                <c:pt idx="114">
                  <c:v>1.1599999999999986</c:v>
                </c:pt>
                <c:pt idx="115">
                  <c:v>1.1599999999999986</c:v>
                </c:pt>
                <c:pt idx="116">
                  <c:v>1.1599999999999986</c:v>
                </c:pt>
                <c:pt idx="117">
                  <c:v>1.21</c:v>
                </c:pt>
                <c:pt idx="118">
                  <c:v>1.25</c:v>
                </c:pt>
                <c:pt idx="119">
                  <c:v>1.21</c:v>
                </c:pt>
                <c:pt idx="120">
                  <c:v>1.1599999999999986</c:v>
                </c:pt>
                <c:pt idx="121">
                  <c:v>1.25</c:v>
                </c:pt>
                <c:pt idx="122">
                  <c:v>1.25</c:v>
                </c:pt>
                <c:pt idx="123">
                  <c:v>1.21</c:v>
                </c:pt>
                <c:pt idx="124">
                  <c:v>1.1599999999999986</c:v>
                </c:pt>
                <c:pt idx="125">
                  <c:v>1.1599999999999986</c:v>
                </c:pt>
                <c:pt idx="126">
                  <c:v>1.1199999999999986</c:v>
                </c:pt>
                <c:pt idx="127">
                  <c:v>1.25</c:v>
                </c:pt>
                <c:pt idx="128">
                  <c:v>1.1199999999999986</c:v>
                </c:pt>
                <c:pt idx="129">
                  <c:v>1.1599999999999986</c:v>
                </c:pt>
                <c:pt idx="130">
                  <c:v>1.1599999999999986</c:v>
                </c:pt>
                <c:pt idx="131">
                  <c:v>1.25</c:v>
                </c:pt>
                <c:pt idx="132">
                  <c:v>1.25</c:v>
                </c:pt>
                <c:pt idx="133">
                  <c:v>1.1199999999999986</c:v>
                </c:pt>
                <c:pt idx="134">
                  <c:v>1.1199999999999986</c:v>
                </c:pt>
                <c:pt idx="135">
                  <c:v>1.1599999999999986</c:v>
                </c:pt>
                <c:pt idx="136">
                  <c:v>1.21</c:v>
                </c:pt>
                <c:pt idx="137">
                  <c:v>1.25</c:v>
                </c:pt>
                <c:pt idx="138">
                  <c:v>1.3</c:v>
                </c:pt>
                <c:pt idx="139">
                  <c:v>1.25</c:v>
                </c:pt>
                <c:pt idx="140">
                  <c:v>1.1599999999999986</c:v>
                </c:pt>
                <c:pt idx="141">
                  <c:v>1.25</c:v>
                </c:pt>
                <c:pt idx="142">
                  <c:v>1.25</c:v>
                </c:pt>
                <c:pt idx="143">
                  <c:v>1.25</c:v>
                </c:pt>
                <c:pt idx="144">
                  <c:v>1.25</c:v>
                </c:pt>
                <c:pt idx="145">
                  <c:v>1.1599999999999986</c:v>
                </c:pt>
                <c:pt idx="146">
                  <c:v>1.1199999999999986</c:v>
                </c:pt>
                <c:pt idx="147">
                  <c:v>1.3499999999999985</c:v>
                </c:pt>
                <c:pt idx="148">
                  <c:v>1.25</c:v>
                </c:pt>
                <c:pt idx="149">
                  <c:v>1.1599999999999986</c:v>
                </c:pt>
                <c:pt idx="150">
                  <c:v>1.3</c:v>
                </c:pt>
                <c:pt idx="151">
                  <c:v>1.1599999999999986</c:v>
                </c:pt>
                <c:pt idx="152">
                  <c:v>0.98</c:v>
                </c:pt>
                <c:pt idx="153">
                  <c:v>1.21</c:v>
                </c:pt>
                <c:pt idx="154">
                  <c:v>1.3499999999999985</c:v>
                </c:pt>
                <c:pt idx="155">
                  <c:v>1.1599999999999986</c:v>
                </c:pt>
                <c:pt idx="156">
                  <c:v>1.25</c:v>
                </c:pt>
                <c:pt idx="157">
                  <c:v>1.25</c:v>
                </c:pt>
                <c:pt idx="158">
                  <c:v>1.1599999999999986</c:v>
                </c:pt>
                <c:pt idx="159">
                  <c:v>1.3499999999999985</c:v>
                </c:pt>
                <c:pt idx="160">
                  <c:v>1.44</c:v>
                </c:pt>
                <c:pt idx="161">
                  <c:v>1.21</c:v>
                </c:pt>
                <c:pt idx="162">
                  <c:v>1.3</c:v>
                </c:pt>
                <c:pt idx="163">
                  <c:v>1.25</c:v>
                </c:pt>
                <c:pt idx="164">
                  <c:v>1.3</c:v>
                </c:pt>
                <c:pt idx="165">
                  <c:v>1.21</c:v>
                </c:pt>
                <c:pt idx="166">
                  <c:v>1.1199999999999986</c:v>
                </c:pt>
                <c:pt idx="167">
                  <c:v>1.1599999999999986</c:v>
                </c:pt>
                <c:pt idx="168">
                  <c:v>1.21</c:v>
                </c:pt>
                <c:pt idx="169">
                  <c:v>1.3499999999999985</c:v>
                </c:pt>
                <c:pt idx="170">
                  <c:v>1.25</c:v>
                </c:pt>
                <c:pt idx="171">
                  <c:v>1.3</c:v>
                </c:pt>
                <c:pt idx="172">
                  <c:v>1.25</c:v>
                </c:pt>
                <c:pt idx="173">
                  <c:v>1.3499999999999985</c:v>
                </c:pt>
                <c:pt idx="174">
                  <c:v>1.25</c:v>
                </c:pt>
                <c:pt idx="175">
                  <c:v>1.1599999999999986</c:v>
                </c:pt>
                <c:pt idx="176">
                  <c:v>1.25</c:v>
                </c:pt>
                <c:pt idx="177">
                  <c:v>1.3499999999999985</c:v>
                </c:pt>
                <c:pt idx="178">
                  <c:v>1.3</c:v>
                </c:pt>
                <c:pt idx="179">
                  <c:v>1.25</c:v>
                </c:pt>
                <c:pt idx="180">
                  <c:v>1.1599999999999986</c:v>
                </c:pt>
                <c:pt idx="181">
                  <c:v>1.0699999999999983</c:v>
                </c:pt>
                <c:pt idx="182">
                  <c:v>1.21</c:v>
                </c:pt>
                <c:pt idx="183">
                  <c:v>1.0699999999999983</c:v>
                </c:pt>
                <c:pt idx="184">
                  <c:v>1.1199999999999986</c:v>
                </c:pt>
                <c:pt idx="185">
                  <c:v>1.25</c:v>
                </c:pt>
                <c:pt idx="186">
                  <c:v>1.3</c:v>
                </c:pt>
                <c:pt idx="187">
                  <c:v>1.25</c:v>
                </c:pt>
                <c:pt idx="188">
                  <c:v>1.25</c:v>
                </c:pt>
                <c:pt idx="189">
                  <c:v>1.25</c:v>
                </c:pt>
                <c:pt idx="190">
                  <c:v>1.3499999999999985</c:v>
                </c:pt>
                <c:pt idx="191">
                  <c:v>1.3499999999999985</c:v>
                </c:pt>
                <c:pt idx="192">
                  <c:v>1.3</c:v>
                </c:pt>
                <c:pt idx="193">
                  <c:v>1.3499999999999985</c:v>
                </c:pt>
                <c:pt idx="194">
                  <c:v>1.25</c:v>
                </c:pt>
                <c:pt idx="195">
                  <c:v>1.3499999999999985</c:v>
                </c:pt>
                <c:pt idx="196">
                  <c:v>1.25</c:v>
                </c:pt>
                <c:pt idx="197">
                  <c:v>1.1599999999999986</c:v>
                </c:pt>
                <c:pt idx="198">
                  <c:v>1.1599999999999986</c:v>
                </c:pt>
                <c:pt idx="199">
                  <c:v>1.3</c:v>
                </c:pt>
                <c:pt idx="200">
                  <c:v>1.21</c:v>
                </c:pt>
                <c:pt idx="201">
                  <c:v>1.1599999999999986</c:v>
                </c:pt>
                <c:pt idx="202">
                  <c:v>1.3499999999999985</c:v>
                </c:pt>
                <c:pt idx="203">
                  <c:v>1.3499999999999985</c:v>
                </c:pt>
                <c:pt idx="204">
                  <c:v>1.21</c:v>
                </c:pt>
                <c:pt idx="205">
                  <c:v>1.3</c:v>
                </c:pt>
                <c:pt idx="206">
                  <c:v>1.21</c:v>
                </c:pt>
                <c:pt idx="207">
                  <c:v>1.3</c:v>
                </c:pt>
                <c:pt idx="208">
                  <c:v>1.3499999999999985</c:v>
                </c:pt>
                <c:pt idx="209">
                  <c:v>1.25</c:v>
                </c:pt>
                <c:pt idx="210">
                  <c:v>1.3</c:v>
                </c:pt>
                <c:pt idx="211">
                  <c:v>1.3499999999999985</c:v>
                </c:pt>
                <c:pt idx="212">
                  <c:v>1.25</c:v>
                </c:pt>
                <c:pt idx="213">
                  <c:v>1.21</c:v>
                </c:pt>
                <c:pt idx="214">
                  <c:v>1.0699999999999983</c:v>
                </c:pt>
                <c:pt idx="215">
                  <c:v>1.21</c:v>
                </c:pt>
                <c:pt idx="216">
                  <c:v>1.1199999999999986</c:v>
                </c:pt>
                <c:pt idx="217">
                  <c:v>1.25</c:v>
                </c:pt>
                <c:pt idx="218">
                  <c:v>1.25</c:v>
                </c:pt>
                <c:pt idx="219">
                  <c:v>1.3</c:v>
                </c:pt>
                <c:pt idx="220">
                  <c:v>1.1599999999999986</c:v>
                </c:pt>
                <c:pt idx="221">
                  <c:v>1.25</c:v>
                </c:pt>
                <c:pt idx="222">
                  <c:v>1.3</c:v>
                </c:pt>
                <c:pt idx="223">
                  <c:v>1.25</c:v>
                </c:pt>
                <c:pt idx="224">
                  <c:v>1.25</c:v>
                </c:pt>
                <c:pt idx="225">
                  <c:v>1.49</c:v>
                </c:pt>
                <c:pt idx="226">
                  <c:v>1.3499999999999985</c:v>
                </c:pt>
                <c:pt idx="227">
                  <c:v>1.25</c:v>
                </c:pt>
                <c:pt idx="228">
                  <c:v>1.3</c:v>
                </c:pt>
                <c:pt idx="229">
                  <c:v>1.3</c:v>
                </c:pt>
                <c:pt idx="230">
                  <c:v>1.25</c:v>
                </c:pt>
                <c:pt idx="231">
                  <c:v>1.21</c:v>
                </c:pt>
                <c:pt idx="232">
                  <c:v>1.21</c:v>
                </c:pt>
                <c:pt idx="233">
                  <c:v>1.25</c:v>
                </c:pt>
                <c:pt idx="234">
                  <c:v>1.25</c:v>
                </c:pt>
                <c:pt idx="235">
                  <c:v>1.25</c:v>
                </c:pt>
                <c:pt idx="236">
                  <c:v>1.1599999999999986</c:v>
                </c:pt>
                <c:pt idx="237">
                  <c:v>1.1199999999999986</c:v>
                </c:pt>
                <c:pt idx="238">
                  <c:v>1.1599999999999986</c:v>
                </c:pt>
                <c:pt idx="239">
                  <c:v>1.3900000000000001</c:v>
                </c:pt>
                <c:pt idx="240">
                  <c:v>1.0699999999999983</c:v>
                </c:pt>
                <c:pt idx="241">
                  <c:v>1.3499999999999985</c:v>
                </c:pt>
                <c:pt idx="242">
                  <c:v>1.21</c:v>
                </c:pt>
                <c:pt idx="243">
                  <c:v>1.25</c:v>
                </c:pt>
                <c:pt idx="244">
                  <c:v>1.25</c:v>
                </c:pt>
                <c:pt idx="245">
                  <c:v>1.21</c:v>
                </c:pt>
                <c:pt idx="246">
                  <c:v>1.25</c:v>
                </c:pt>
                <c:pt idx="247">
                  <c:v>1.1199999999999986</c:v>
                </c:pt>
                <c:pt idx="248">
                  <c:v>1.1599999999999986</c:v>
                </c:pt>
                <c:pt idx="249">
                  <c:v>1.21</c:v>
                </c:pt>
                <c:pt idx="250">
                  <c:v>1.25</c:v>
                </c:pt>
                <c:pt idx="251">
                  <c:v>1.25</c:v>
                </c:pt>
                <c:pt idx="252">
                  <c:v>1.25</c:v>
                </c:pt>
                <c:pt idx="253">
                  <c:v>1.25</c:v>
                </c:pt>
                <c:pt idx="254">
                  <c:v>1.21</c:v>
                </c:pt>
                <c:pt idx="255">
                  <c:v>1.25</c:v>
                </c:pt>
                <c:pt idx="256">
                  <c:v>1.25</c:v>
                </c:pt>
                <c:pt idx="257">
                  <c:v>1.3499999999999985</c:v>
                </c:pt>
                <c:pt idx="258">
                  <c:v>1.3</c:v>
                </c:pt>
                <c:pt idx="259">
                  <c:v>1.3</c:v>
                </c:pt>
                <c:pt idx="260">
                  <c:v>1.3499999999999985</c:v>
                </c:pt>
                <c:pt idx="261">
                  <c:v>1.3499999999999985</c:v>
                </c:pt>
                <c:pt idx="262">
                  <c:v>1.21</c:v>
                </c:pt>
                <c:pt idx="263">
                  <c:v>1.21</c:v>
                </c:pt>
                <c:pt idx="264">
                  <c:v>1.21</c:v>
                </c:pt>
                <c:pt idx="265">
                  <c:v>1.25</c:v>
                </c:pt>
                <c:pt idx="266">
                  <c:v>1.1199999999999986</c:v>
                </c:pt>
                <c:pt idx="267">
                  <c:v>1.21</c:v>
                </c:pt>
                <c:pt idx="268">
                  <c:v>1.44</c:v>
                </c:pt>
                <c:pt idx="269">
                  <c:v>1.25</c:v>
                </c:pt>
                <c:pt idx="270">
                  <c:v>1.21</c:v>
                </c:pt>
                <c:pt idx="271">
                  <c:v>1.0699999999999983</c:v>
                </c:pt>
                <c:pt idx="272">
                  <c:v>1.1599999999999986</c:v>
                </c:pt>
                <c:pt idx="273">
                  <c:v>1.21</c:v>
                </c:pt>
                <c:pt idx="274">
                  <c:v>1.44</c:v>
                </c:pt>
                <c:pt idx="275">
                  <c:v>1.1599999999999986</c:v>
                </c:pt>
                <c:pt idx="276">
                  <c:v>1.25</c:v>
                </c:pt>
                <c:pt idx="277">
                  <c:v>1.25</c:v>
                </c:pt>
                <c:pt idx="278">
                  <c:v>1.02</c:v>
                </c:pt>
                <c:pt idx="279">
                  <c:v>1.21</c:v>
                </c:pt>
                <c:pt idx="280">
                  <c:v>1.0699999999999983</c:v>
                </c:pt>
                <c:pt idx="281">
                  <c:v>1.21</c:v>
                </c:pt>
                <c:pt idx="282">
                  <c:v>1.21</c:v>
                </c:pt>
                <c:pt idx="283">
                  <c:v>1.21</c:v>
                </c:pt>
                <c:pt idx="284">
                  <c:v>1.25</c:v>
                </c:pt>
                <c:pt idx="285">
                  <c:v>1.3499999999999985</c:v>
                </c:pt>
                <c:pt idx="286">
                  <c:v>1.1599999999999986</c:v>
                </c:pt>
                <c:pt idx="287">
                  <c:v>1.25</c:v>
                </c:pt>
                <c:pt idx="288">
                  <c:v>1.3</c:v>
                </c:pt>
                <c:pt idx="289">
                  <c:v>1.3</c:v>
                </c:pt>
                <c:pt idx="290">
                  <c:v>1.44</c:v>
                </c:pt>
                <c:pt idx="291">
                  <c:v>1.3</c:v>
                </c:pt>
                <c:pt idx="292">
                  <c:v>1.21</c:v>
                </c:pt>
                <c:pt idx="293">
                  <c:v>1.3</c:v>
                </c:pt>
                <c:pt idx="294">
                  <c:v>1.21</c:v>
                </c:pt>
                <c:pt idx="295">
                  <c:v>1.3</c:v>
                </c:pt>
                <c:pt idx="296">
                  <c:v>1.3499999999999985</c:v>
                </c:pt>
                <c:pt idx="297">
                  <c:v>1.25</c:v>
                </c:pt>
                <c:pt idx="298">
                  <c:v>1.21</c:v>
                </c:pt>
                <c:pt idx="299">
                  <c:v>1.1599999999999986</c:v>
                </c:pt>
                <c:pt idx="300">
                  <c:v>1.3499999999999985</c:v>
                </c:pt>
                <c:pt idx="301">
                  <c:v>1.1599999999999986</c:v>
                </c:pt>
                <c:pt idx="302">
                  <c:v>1.25</c:v>
                </c:pt>
                <c:pt idx="303">
                  <c:v>1.25</c:v>
                </c:pt>
                <c:pt idx="304">
                  <c:v>1.44</c:v>
                </c:pt>
                <c:pt idx="305">
                  <c:v>1.25</c:v>
                </c:pt>
                <c:pt idx="306">
                  <c:v>1.3499999999999985</c:v>
                </c:pt>
                <c:pt idx="307">
                  <c:v>1.3499999999999985</c:v>
                </c:pt>
                <c:pt idx="308">
                  <c:v>1.3499999999999985</c:v>
                </c:pt>
                <c:pt idx="309">
                  <c:v>1.3900000000000001</c:v>
                </c:pt>
                <c:pt idx="310">
                  <c:v>1.21</c:v>
                </c:pt>
                <c:pt idx="311">
                  <c:v>1.53</c:v>
                </c:pt>
                <c:pt idx="312">
                  <c:v>1.3</c:v>
                </c:pt>
                <c:pt idx="313">
                  <c:v>1.25</c:v>
                </c:pt>
                <c:pt idx="314">
                  <c:v>1.1599999999999986</c:v>
                </c:pt>
                <c:pt idx="315">
                  <c:v>1.21</c:v>
                </c:pt>
                <c:pt idx="316">
                  <c:v>1.21</c:v>
                </c:pt>
                <c:pt idx="317">
                  <c:v>1.1599999999999986</c:v>
                </c:pt>
                <c:pt idx="318">
                  <c:v>1.25</c:v>
                </c:pt>
                <c:pt idx="319">
                  <c:v>1.44</c:v>
                </c:pt>
                <c:pt idx="320">
                  <c:v>1.3</c:v>
                </c:pt>
                <c:pt idx="321">
                  <c:v>1.21</c:v>
                </c:pt>
                <c:pt idx="322">
                  <c:v>1.25</c:v>
                </c:pt>
                <c:pt idx="323">
                  <c:v>1.25</c:v>
                </c:pt>
                <c:pt idx="324">
                  <c:v>1.21</c:v>
                </c:pt>
                <c:pt idx="325">
                  <c:v>1.3</c:v>
                </c:pt>
                <c:pt idx="326">
                  <c:v>1.25</c:v>
                </c:pt>
                <c:pt idx="327">
                  <c:v>1.25</c:v>
                </c:pt>
                <c:pt idx="328">
                  <c:v>1.3499999999999985</c:v>
                </c:pt>
                <c:pt idx="329">
                  <c:v>1.1599999999999986</c:v>
                </c:pt>
                <c:pt idx="330">
                  <c:v>1.3900000000000001</c:v>
                </c:pt>
                <c:pt idx="331">
                  <c:v>1.25</c:v>
                </c:pt>
                <c:pt idx="332">
                  <c:v>1.25</c:v>
                </c:pt>
                <c:pt idx="333">
                  <c:v>1.25</c:v>
                </c:pt>
                <c:pt idx="334">
                  <c:v>1.21</c:v>
                </c:pt>
                <c:pt idx="335">
                  <c:v>1.25</c:v>
                </c:pt>
                <c:pt idx="336">
                  <c:v>1.3</c:v>
                </c:pt>
                <c:pt idx="337">
                  <c:v>1.3900000000000001</c:v>
                </c:pt>
                <c:pt idx="338">
                  <c:v>1.3</c:v>
                </c:pt>
                <c:pt idx="339">
                  <c:v>1.3900000000000001</c:v>
                </c:pt>
                <c:pt idx="340">
                  <c:v>1.21</c:v>
                </c:pt>
                <c:pt idx="341">
                  <c:v>1.21</c:v>
                </c:pt>
                <c:pt idx="342">
                  <c:v>1.3</c:v>
                </c:pt>
                <c:pt idx="343">
                  <c:v>1.25</c:v>
                </c:pt>
                <c:pt idx="344">
                  <c:v>1.21</c:v>
                </c:pt>
                <c:pt idx="345">
                  <c:v>1.25</c:v>
                </c:pt>
                <c:pt idx="346">
                  <c:v>1.21</c:v>
                </c:pt>
                <c:pt idx="347">
                  <c:v>0.88</c:v>
                </c:pt>
                <c:pt idx="348">
                  <c:v>1.1599999999999986</c:v>
                </c:pt>
                <c:pt idx="349">
                  <c:v>1.21</c:v>
                </c:pt>
                <c:pt idx="350">
                  <c:v>1.3499999999999985</c:v>
                </c:pt>
                <c:pt idx="351">
                  <c:v>1.25</c:v>
                </c:pt>
                <c:pt idx="352">
                  <c:v>1.25</c:v>
                </c:pt>
                <c:pt idx="353">
                  <c:v>1.3</c:v>
                </c:pt>
                <c:pt idx="354">
                  <c:v>1.25</c:v>
                </c:pt>
                <c:pt idx="355">
                  <c:v>1.3</c:v>
                </c:pt>
                <c:pt idx="356">
                  <c:v>1.3900000000000001</c:v>
                </c:pt>
                <c:pt idx="357">
                  <c:v>1.3499999999999985</c:v>
                </c:pt>
                <c:pt idx="358">
                  <c:v>1.25</c:v>
                </c:pt>
                <c:pt idx="359">
                  <c:v>1.3499999999999985</c:v>
                </c:pt>
                <c:pt idx="360">
                  <c:v>1.25</c:v>
                </c:pt>
                <c:pt idx="361">
                  <c:v>1.21</c:v>
                </c:pt>
                <c:pt idx="362">
                  <c:v>1.02</c:v>
                </c:pt>
                <c:pt idx="363">
                  <c:v>1.21</c:v>
                </c:pt>
                <c:pt idx="364">
                  <c:v>1.3</c:v>
                </c:pt>
                <c:pt idx="365">
                  <c:v>1.1199999999999986</c:v>
                </c:pt>
                <c:pt idx="366">
                  <c:v>1.25</c:v>
                </c:pt>
                <c:pt idx="367">
                  <c:v>1.21</c:v>
                </c:pt>
                <c:pt idx="368">
                  <c:v>1.21</c:v>
                </c:pt>
                <c:pt idx="369">
                  <c:v>1.25</c:v>
                </c:pt>
                <c:pt idx="370">
                  <c:v>1.3900000000000001</c:v>
                </c:pt>
                <c:pt idx="371">
                  <c:v>1.3</c:v>
                </c:pt>
                <c:pt idx="372">
                  <c:v>1.1599999999999986</c:v>
                </c:pt>
                <c:pt idx="373">
                  <c:v>1.3</c:v>
                </c:pt>
                <c:pt idx="374">
                  <c:v>1.21</c:v>
                </c:pt>
                <c:pt idx="375">
                  <c:v>1.25</c:v>
                </c:pt>
                <c:pt idx="376">
                  <c:v>1.3</c:v>
                </c:pt>
                <c:pt idx="377">
                  <c:v>1.0699999999999983</c:v>
                </c:pt>
                <c:pt idx="378">
                  <c:v>1.21</c:v>
                </c:pt>
                <c:pt idx="379">
                  <c:v>1.1199999999999986</c:v>
                </c:pt>
                <c:pt idx="380">
                  <c:v>1.3</c:v>
                </c:pt>
                <c:pt idx="381">
                  <c:v>1.0699999999999983</c:v>
                </c:pt>
                <c:pt idx="382">
                  <c:v>1.21</c:v>
                </c:pt>
                <c:pt idx="383">
                  <c:v>1.3</c:v>
                </c:pt>
                <c:pt idx="384">
                  <c:v>1.1599999999999986</c:v>
                </c:pt>
                <c:pt idx="385">
                  <c:v>1.1599999999999986</c:v>
                </c:pt>
                <c:pt idx="386">
                  <c:v>1.3900000000000001</c:v>
                </c:pt>
                <c:pt idx="387">
                  <c:v>1.1599999999999986</c:v>
                </c:pt>
                <c:pt idx="388">
                  <c:v>1.0699999999999983</c:v>
                </c:pt>
                <c:pt idx="389">
                  <c:v>1.25</c:v>
                </c:pt>
                <c:pt idx="390">
                  <c:v>1.25</c:v>
                </c:pt>
                <c:pt idx="391">
                  <c:v>1.21</c:v>
                </c:pt>
                <c:pt idx="392">
                  <c:v>1.21</c:v>
                </c:pt>
                <c:pt idx="393">
                  <c:v>1.25</c:v>
                </c:pt>
                <c:pt idx="394">
                  <c:v>1.21</c:v>
                </c:pt>
                <c:pt idx="395">
                  <c:v>1.1599999999999986</c:v>
                </c:pt>
                <c:pt idx="396">
                  <c:v>1.1199999999999986</c:v>
                </c:pt>
                <c:pt idx="397">
                  <c:v>1.1599999999999986</c:v>
                </c:pt>
                <c:pt idx="398">
                  <c:v>1.21</c:v>
                </c:pt>
                <c:pt idx="399">
                  <c:v>1.25</c:v>
                </c:pt>
                <c:pt idx="400">
                  <c:v>1.25</c:v>
                </c:pt>
                <c:pt idx="401">
                  <c:v>1.21</c:v>
                </c:pt>
                <c:pt idx="402">
                  <c:v>1.3499999999999985</c:v>
                </c:pt>
                <c:pt idx="403">
                  <c:v>1.25</c:v>
                </c:pt>
                <c:pt idx="404">
                  <c:v>1.25</c:v>
                </c:pt>
                <c:pt idx="405">
                  <c:v>1.25</c:v>
                </c:pt>
                <c:pt idx="406">
                  <c:v>1.3499999999999985</c:v>
                </c:pt>
                <c:pt idx="407">
                  <c:v>1.21</c:v>
                </c:pt>
                <c:pt idx="408">
                  <c:v>1.25</c:v>
                </c:pt>
                <c:pt idx="409">
                  <c:v>1.0699999999999983</c:v>
                </c:pt>
                <c:pt idx="410">
                  <c:v>1.25</c:v>
                </c:pt>
                <c:pt idx="411">
                  <c:v>1.21</c:v>
                </c:pt>
                <c:pt idx="412">
                  <c:v>1.21</c:v>
                </c:pt>
                <c:pt idx="413">
                  <c:v>1.21</c:v>
                </c:pt>
                <c:pt idx="414">
                  <c:v>1.21</c:v>
                </c:pt>
                <c:pt idx="415">
                  <c:v>1.21</c:v>
                </c:pt>
                <c:pt idx="416">
                  <c:v>0.88</c:v>
                </c:pt>
                <c:pt idx="417">
                  <c:v>1.3</c:v>
                </c:pt>
                <c:pt idx="418">
                  <c:v>1.3</c:v>
                </c:pt>
                <c:pt idx="419">
                  <c:v>1.25</c:v>
                </c:pt>
                <c:pt idx="420">
                  <c:v>1.1599999999999986</c:v>
                </c:pt>
                <c:pt idx="421">
                  <c:v>1.3499999999999985</c:v>
                </c:pt>
                <c:pt idx="422">
                  <c:v>1.3</c:v>
                </c:pt>
                <c:pt idx="423">
                  <c:v>1.25</c:v>
                </c:pt>
                <c:pt idx="424">
                  <c:v>1.25</c:v>
                </c:pt>
                <c:pt idx="425">
                  <c:v>1.25</c:v>
                </c:pt>
                <c:pt idx="426">
                  <c:v>1.49</c:v>
                </c:pt>
                <c:pt idx="427">
                  <c:v>1.25</c:v>
                </c:pt>
                <c:pt idx="428">
                  <c:v>1.21</c:v>
                </c:pt>
                <c:pt idx="429">
                  <c:v>1.1199999999999986</c:v>
                </c:pt>
                <c:pt idx="430">
                  <c:v>1.0699999999999983</c:v>
                </c:pt>
                <c:pt idx="431">
                  <c:v>1.25</c:v>
                </c:pt>
                <c:pt idx="432">
                  <c:v>1.1599999999999986</c:v>
                </c:pt>
                <c:pt idx="433">
                  <c:v>1.3</c:v>
                </c:pt>
                <c:pt idx="434">
                  <c:v>1.3499999999999985</c:v>
                </c:pt>
                <c:pt idx="435">
                  <c:v>1.3</c:v>
                </c:pt>
                <c:pt idx="436">
                  <c:v>1.3</c:v>
                </c:pt>
                <c:pt idx="437">
                  <c:v>1.3499999999999985</c:v>
                </c:pt>
                <c:pt idx="438">
                  <c:v>1.21</c:v>
                </c:pt>
                <c:pt idx="439">
                  <c:v>1.3499999999999985</c:v>
                </c:pt>
                <c:pt idx="440">
                  <c:v>1.25</c:v>
                </c:pt>
                <c:pt idx="441">
                  <c:v>1.3</c:v>
                </c:pt>
                <c:pt idx="442">
                  <c:v>1.3499999999999985</c:v>
                </c:pt>
                <c:pt idx="443">
                  <c:v>1.3499999999999985</c:v>
                </c:pt>
                <c:pt idx="444">
                  <c:v>1.25</c:v>
                </c:pt>
                <c:pt idx="445">
                  <c:v>1.21</c:v>
                </c:pt>
                <c:pt idx="446">
                  <c:v>1.1599999999999986</c:v>
                </c:pt>
                <c:pt idx="447">
                  <c:v>1.25</c:v>
                </c:pt>
                <c:pt idx="448">
                  <c:v>1.25</c:v>
                </c:pt>
                <c:pt idx="449">
                  <c:v>1.3</c:v>
                </c:pt>
                <c:pt idx="450">
                  <c:v>1.3499999999999985</c:v>
                </c:pt>
                <c:pt idx="451">
                  <c:v>1.3900000000000001</c:v>
                </c:pt>
                <c:pt idx="452">
                  <c:v>1.3499999999999985</c:v>
                </c:pt>
                <c:pt idx="453">
                  <c:v>1.3900000000000001</c:v>
                </c:pt>
                <c:pt idx="454">
                  <c:v>1.3</c:v>
                </c:pt>
                <c:pt idx="455">
                  <c:v>1.3499999999999985</c:v>
                </c:pt>
                <c:pt idx="456">
                  <c:v>1.25</c:v>
                </c:pt>
                <c:pt idx="457">
                  <c:v>1.3</c:v>
                </c:pt>
                <c:pt idx="458">
                  <c:v>1.21</c:v>
                </c:pt>
                <c:pt idx="459">
                  <c:v>1.3499999999999985</c:v>
                </c:pt>
                <c:pt idx="460">
                  <c:v>1.1599999999999986</c:v>
                </c:pt>
                <c:pt idx="461">
                  <c:v>1.1199999999999986</c:v>
                </c:pt>
                <c:pt idx="462">
                  <c:v>1.1599999999999986</c:v>
                </c:pt>
                <c:pt idx="463">
                  <c:v>1.3900000000000001</c:v>
                </c:pt>
                <c:pt idx="464">
                  <c:v>1.21</c:v>
                </c:pt>
                <c:pt idx="465">
                  <c:v>1.25</c:v>
                </c:pt>
                <c:pt idx="466">
                  <c:v>1.25</c:v>
                </c:pt>
                <c:pt idx="467">
                  <c:v>1.3499999999999985</c:v>
                </c:pt>
                <c:pt idx="468">
                  <c:v>1.3499999999999985</c:v>
                </c:pt>
                <c:pt idx="469">
                  <c:v>1.3499999999999985</c:v>
                </c:pt>
                <c:pt idx="470">
                  <c:v>1.1599999999999986</c:v>
                </c:pt>
                <c:pt idx="471">
                  <c:v>1.3499999999999985</c:v>
                </c:pt>
                <c:pt idx="472">
                  <c:v>1.25</c:v>
                </c:pt>
                <c:pt idx="473">
                  <c:v>1.3</c:v>
                </c:pt>
                <c:pt idx="474">
                  <c:v>1.3</c:v>
                </c:pt>
                <c:pt idx="475">
                  <c:v>0.98</c:v>
                </c:pt>
                <c:pt idx="476">
                  <c:v>1.1199999999999986</c:v>
                </c:pt>
                <c:pt idx="477">
                  <c:v>1.1199999999999986</c:v>
                </c:pt>
                <c:pt idx="478">
                  <c:v>1.1199999999999986</c:v>
                </c:pt>
                <c:pt idx="479">
                  <c:v>1.1199999999999986</c:v>
                </c:pt>
                <c:pt idx="480">
                  <c:v>1.21</c:v>
                </c:pt>
                <c:pt idx="481">
                  <c:v>1.1599999999999986</c:v>
                </c:pt>
                <c:pt idx="482">
                  <c:v>1.25</c:v>
                </c:pt>
                <c:pt idx="483">
                  <c:v>1.44</c:v>
                </c:pt>
                <c:pt idx="484">
                  <c:v>1.3499999999999985</c:v>
                </c:pt>
                <c:pt idx="485">
                  <c:v>1.0699999999999983</c:v>
                </c:pt>
                <c:pt idx="486">
                  <c:v>1.3900000000000001</c:v>
                </c:pt>
                <c:pt idx="487">
                  <c:v>1.3499999999999985</c:v>
                </c:pt>
                <c:pt idx="488">
                  <c:v>1.21</c:v>
                </c:pt>
                <c:pt idx="489">
                  <c:v>1.25</c:v>
                </c:pt>
                <c:pt idx="490">
                  <c:v>1.21</c:v>
                </c:pt>
                <c:pt idx="491">
                  <c:v>1.21</c:v>
                </c:pt>
                <c:pt idx="492">
                  <c:v>1.21</c:v>
                </c:pt>
                <c:pt idx="493">
                  <c:v>1.1599999999999986</c:v>
                </c:pt>
                <c:pt idx="494">
                  <c:v>1.21</c:v>
                </c:pt>
                <c:pt idx="495">
                  <c:v>1.21</c:v>
                </c:pt>
                <c:pt idx="496">
                  <c:v>1.21</c:v>
                </c:pt>
                <c:pt idx="497">
                  <c:v>1.25</c:v>
                </c:pt>
                <c:pt idx="498">
                  <c:v>1.25</c:v>
                </c:pt>
                <c:pt idx="499">
                  <c:v>1.25</c:v>
                </c:pt>
                <c:pt idx="500">
                  <c:v>1.3</c:v>
                </c:pt>
                <c:pt idx="501">
                  <c:v>1.25</c:v>
                </c:pt>
                <c:pt idx="502">
                  <c:v>1.3</c:v>
                </c:pt>
                <c:pt idx="503">
                  <c:v>1.3499999999999985</c:v>
                </c:pt>
                <c:pt idx="504">
                  <c:v>1.1199999999999986</c:v>
                </c:pt>
                <c:pt idx="505">
                  <c:v>1.3</c:v>
                </c:pt>
                <c:pt idx="506">
                  <c:v>1.3</c:v>
                </c:pt>
                <c:pt idx="507">
                  <c:v>1.25</c:v>
                </c:pt>
                <c:pt idx="508">
                  <c:v>1.21</c:v>
                </c:pt>
                <c:pt idx="509">
                  <c:v>1.1599999999999986</c:v>
                </c:pt>
                <c:pt idx="510">
                  <c:v>1.1599999999999986</c:v>
                </c:pt>
                <c:pt idx="511">
                  <c:v>1.1599999999999986</c:v>
                </c:pt>
                <c:pt idx="512">
                  <c:v>1.1599999999999986</c:v>
                </c:pt>
                <c:pt idx="513">
                  <c:v>1.1599999999999986</c:v>
                </c:pt>
                <c:pt idx="514">
                  <c:v>1.25</c:v>
                </c:pt>
                <c:pt idx="515">
                  <c:v>1.3900000000000001</c:v>
                </c:pt>
                <c:pt idx="516">
                  <c:v>1.21</c:v>
                </c:pt>
                <c:pt idx="517">
                  <c:v>1.44</c:v>
                </c:pt>
                <c:pt idx="518">
                  <c:v>1.3900000000000001</c:v>
                </c:pt>
                <c:pt idx="519">
                  <c:v>1.3499999999999985</c:v>
                </c:pt>
                <c:pt idx="520">
                  <c:v>1.3499999999999985</c:v>
                </c:pt>
                <c:pt idx="521">
                  <c:v>1.3</c:v>
                </c:pt>
                <c:pt idx="522">
                  <c:v>1.25</c:v>
                </c:pt>
                <c:pt idx="523">
                  <c:v>1.25</c:v>
                </c:pt>
                <c:pt idx="524">
                  <c:v>1.25</c:v>
                </c:pt>
                <c:pt idx="525">
                  <c:v>1.21</c:v>
                </c:pt>
                <c:pt idx="526">
                  <c:v>1.1199999999999986</c:v>
                </c:pt>
                <c:pt idx="527">
                  <c:v>1.21</c:v>
                </c:pt>
                <c:pt idx="528">
                  <c:v>1.1599999999999986</c:v>
                </c:pt>
                <c:pt idx="529">
                  <c:v>1.02</c:v>
                </c:pt>
                <c:pt idx="530">
                  <c:v>1.25</c:v>
                </c:pt>
                <c:pt idx="531">
                  <c:v>1.3499999999999985</c:v>
                </c:pt>
                <c:pt idx="532">
                  <c:v>1.3499999999999985</c:v>
                </c:pt>
                <c:pt idx="533">
                  <c:v>1.3499999999999985</c:v>
                </c:pt>
                <c:pt idx="534">
                  <c:v>1.3499999999999985</c:v>
                </c:pt>
                <c:pt idx="535">
                  <c:v>1.25</c:v>
                </c:pt>
                <c:pt idx="536">
                  <c:v>1.1199999999999986</c:v>
                </c:pt>
                <c:pt idx="537">
                  <c:v>1.25</c:v>
                </c:pt>
                <c:pt idx="538">
                  <c:v>1.25</c:v>
                </c:pt>
                <c:pt idx="539">
                  <c:v>1.21</c:v>
                </c:pt>
                <c:pt idx="540">
                  <c:v>1.21</c:v>
                </c:pt>
                <c:pt idx="541">
                  <c:v>1.21</c:v>
                </c:pt>
                <c:pt idx="542">
                  <c:v>1.1599999999999986</c:v>
                </c:pt>
                <c:pt idx="543">
                  <c:v>1.1599999999999986</c:v>
                </c:pt>
                <c:pt idx="544">
                  <c:v>1.0699999999999983</c:v>
                </c:pt>
                <c:pt idx="545">
                  <c:v>1.21</c:v>
                </c:pt>
                <c:pt idx="546">
                  <c:v>1.1599999999999986</c:v>
                </c:pt>
                <c:pt idx="547">
                  <c:v>1.3</c:v>
                </c:pt>
                <c:pt idx="548">
                  <c:v>1.02</c:v>
                </c:pt>
                <c:pt idx="549">
                  <c:v>1.25</c:v>
                </c:pt>
                <c:pt idx="550">
                  <c:v>1.44</c:v>
                </c:pt>
                <c:pt idx="551">
                  <c:v>1.3499999999999985</c:v>
                </c:pt>
                <c:pt idx="552">
                  <c:v>1.1599999999999986</c:v>
                </c:pt>
                <c:pt idx="553">
                  <c:v>1.3</c:v>
                </c:pt>
                <c:pt idx="554">
                  <c:v>1.3</c:v>
                </c:pt>
                <c:pt idx="555">
                  <c:v>1.3499999999999985</c:v>
                </c:pt>
                <c:pt idx="556">
                  <c:v>1.25</c:v>
                </c:pt>
                <c:pt idx="557">
                  <c:v>1.1599999999999986</c:v>
                </c:pt>
                <c:pt idx="558">
                  <c:v>1.21</c:v>
                </c:pt>
                <c:pt idx="559">
                  <c:v>1.1599999999999986</c:v>
                </c:pt>
                <c:pt idx="560">
                  <c:v>1.1599999999999986</c:v>
                </c:pt>
                <c:pt idx="561">
                  <c:v>1.1199999999999986</c:v>
                </c:pt>
                <c:pt idx="562">
                  <c:v>1.1599999999999986</c:v>
                </c:pt>
                <c:pt idx="563">
                  <c:v>1.25</c:v>
                </c:pt>
                <c:pt idx="564">
                  <c:v>1.1599999999999986</c:v>
                </c:pt>
                <c:pt idx="565">
                  <c:v>1.3</c:v>
                </c:pt>
                <c:pt idx="566">
                  <c:v>1.3</c:v>
                </c:pt>
                <c:pt idx="567">
                  <c:v>1.25</c:v>
                </c:pt>
                <c:pt idx="568">
                  <c:v>1.3499999999999985</c:v>
                </c:pt>
                <c:pt idx="569">
                  <c:v>1.3</c:v>
                </c:pt>
                <c:pt idx="570">
                  <c:v>1.3</c:v>
                </c:pt>
                <c:pt idx="571">
                  <c:v>1.3</c:v>
                </c:pt>
                <c:pt idx="572">
                  <c:v>1.25</c:v>
                </c:pt>
                <c:pt idx="573">
                  <c:v>1.25</c:v>
                </c:pt>
                <c:pt idx="574">
                  <c:v>1.1599999999999986</c:v>
                </c:pt>
                <c:pt idx="575">
                  <c:v>1.21</c:v>
                </c:pt>
                <c:pt idx="576">
                  <c:v>1.21</c:v>
                </c:pt>
                <c:pt idx="577">
                  <c:v>1.1599999999999986</c:v>
                </c:pt>
                <c:pt idx="578">
                  <c:v>1.25</c:v>
                </c:pt>
                <c:pt idx="579">
                  <c:v>1.25</c:v>
                </c:pt>
                <c:pt idx="580">
                  <c:v>1.3</c:v>
                </c:pt>
                <c:pt idx="581">
                  <c:v>1.21</c:v>
                </c:pt>
                <c:pt idx="582">
                  <c:v>1.25</c:v>
                </c:pt>
                <c:pt idx="583">
                  <c:v>1.25</c:v>
                </c:pt>
                <c:pt idx="584">
                  <c:v>1.3</c:v>
                </c:pt>
                <c:pt idx="585">
                  <c:v>1.3</c:v>
                </c:pt>
                <c:pt idx="586">
                  <c:v>1.44</c:v>
                </c:pt>
                <c:pt idx="587">
                  <c:v>1.3900000000000001</c:v>
                </c:pt>
                <c:pt idx="588">
                  <c:v>1.3</c:v>
                </c:pt>
                <c:pt idx="589">
                  <c:v>1.21</c:v>
                </c:pt>
                <c:pt idx="590">
                  <c:v>1.21</c:v>
                </c:pt>
                <c:pt idx="591">
                  <c:v>1.1599999999999986</c:v>
                </c:pt>
                <c:pt idx="592">
                  <c:v>1.1199999999999986</c:v>
                </c:pt>
                <c:pt idx="593">
                  <c:v>1.1199999999999986</c:v>
                </c:pt>
                <c:pt idx="594">
                  <c:v>1.1199999999999986</c:v>
                </c:pt>
                <c:pt idx="595">
                  <c:v>1.21</c:v>
                </c:pt>
                <c:pt idx="596">
                  <c:v>1.0699999999999983</c:v>
                </c:pt>
                <c:pt idx="597">
                  <c:v>1.25</c:v>
                </c:pt>
                <c:pt idx="598">
                  <c:v>1.3499999999999985</c:v>
                </c:pt>
                <c:pt idx="599">
                  <c:v>1.25</c:v>
                </c:pt>
                <c:pt idx="600">
                  <c:v>1.3</c:v>
                </c:pt>
                <c:pt idx="601">
                  <c:v>1.25</c:v>
                </c:pt>
                <c:pt idx="602">
                  <c:v>1.25</c:v>
                </c:pt>
                <c:pt idx="603">
                  <c:v>1.21</c:v>
                </c:pt>
                <c:pt idx="604">
                  <c:v>1.3900000000000001</c:v>
                </c:pt>
                <c:pt idx="605">
                  <c:v>1.25</c:v>
                </c:pt>
                <c:pt idx="606">
                  <c:v>1.21</c:v>
                </c:pt>
                <c:pt idx="607">
                  <c:v>1.1599999999999986</c:v>
                </c:pt>
                <c:pt idx="608">
                  <c:v>1.1599999999999986</c:v>
                </c:pt>
                <c:pt idx="609">
                  <c:v>1.25</c:v>
                </c:pt>
                <c:pt idx="610">
                  <c:v>1.21</c:v>
                </c:pt>
                <c:pt idx="611">
                  <c:v>1.25</c:v>
                </c:pt>
                <c:pt idx="612">
                  <c:v>1.0699999999999983</c:v>
                </c:pt>
                <c:pt idx="613">
                  <c:v>1.25</c:v>
                </c:pt>
                <c:pt idx="614">
                  <c:v>1.1199999999999986</c:v>
                </c:pt>
                <c:pt idx="615">
                  <c:v>1.53</c:v>
                </c:pt>
                <c:pt idx="616">
                  <c:v>1.1599999999999986</c:v>
                </c:pt>
                <c:pt idx="617">
                  <c:v>0.98</c:v>
                </c:pt>
                <c:pt idx="618">
                  <c:v>1.1599999999999986</c:v>
                </c:pt>
                <c:pt idx="619">
                  <c:v>1.21</c:v>
                </c:pt>
                <c:pt idx="620">
                  <c:v>1.25</c:v>
                </c:pt>
                <c:pt idx="621">
                  <c:v>1.1599999999999986</c:v>
                </c:pt>
                <c:pt idx="622">
                  <c:v>1.25</c:v>
                </c:pt>
                <c:pt idx="623">
                  <c:v>1.1599999999999986</c:v>
                </c:pt>
                <c:pt idx="624">
                  <c:v>1.1599999999999986</c:v>
                </c:pt>
                <c:pt idx="625">
                  <c:v>1.3900000000000001</c:v>
                </c:pt>
                <c:pt idx="626">
                  <c:v>1.1199999999999986</c:v>
                </c:pt>
                <c:pt idx="627">
                  <c:v>1.25</c:v>
                </c:pt>
                <c:pt idx="628">
                  <c:v>1.21</c:v>
                </c:pt>
                <c:pt idx="629">
                  <c:v>1.25</c:v>
                </c:pt>
                <c:pt idx="630">
                  <c:v>1.3900000000000001</c:v>
                </c:pt>
                <c:pt idx="631">
                  <c:v>1.25</c:v>
                </c:pt>
                <c:pt idx="632">
                  <c:v>1.25</c:v>
                </c:pt>
                <c:pt idx="633">
                  <c:v>1.44</c:v>
                </c:pt>
                <c:pt idx="634">
                  <c:v>1.49</c:v>
                </c:pt>
                <c:pt idx="635">
                  <c:v>1.44</c:v>
                </c:pt>
                <c:pt idx="636">
                  <c:v>1.3</c:v>
                </c:pt>
                <c:pt idx="637">
                  <c:v>1.3499999999999985</c:v>
                </c:pt>
                <c:pt idx="638">
                  <c:v>1.25</c:v>
                </c:pt>
                <c:pt idx="639">
                  <c:v>1.1599999999999986</c:v>
                </c:pt>
                <c:pt idx="640">
                  <c:v>1.1599999999999986</c:v>
                </c:pt>
                <c:pt idx="641">
                  <c:v>1.1599999999999986</c:v>
                </c:pt>
                <c:pt idx="642">
                  <c:v>1.25</c:v>
                </c:pt>
                <c:pt idx="643">
                  <c:v>1.21</c:v>
                </c:pt>
                <c:pt idx="644">
                  <c:v>1.1599999999999986</c:v>
                </c:pt>
                <c:pt idx="645">
                  <c:v>1.21</c:v>
                </c:pt>
                <c:pt idx="646">
                  <c:v>1.3</c:v>
                </c:pt>
                <c:pt idx="647">
                  <c:v>1.44</c:v>
                </c:pt>
                <c:pt idx="648">
                  <c:v>1.3499999999999985</c:v>
                </c:pt>
                <c:pt idx="649">
                  <c:v>1.3900000000000001</c:v>
                </c:pt>
                <c:pt idx="650">
                  <c:v>1.44</c:v>
                </c:pt>
                <c:pt idx="651">
                  <c:v>1.44</c:v>
                </c:pt>
                <c:pt idx="652">
                  <c:v>1.3499999999999985</c:v>
                </c:pt>
                <c:pt idx="653">
                  <c:v>1.3</c:v>
                </c:pt>
                <c:pt idx="654">
                  <c:v>1.3900000000000001</c:v>
                </c:pt>
                <c:pt idx="655">
                  <c:v>1.25</c:v>
                </c:pt>
                <c:pt idx="656">
                  <c:v>1.21</c:v>
                </c:pt>
                <c:pt idx="657">
                  <c:v>1.25</c:v>
                </c:pt>
                <c:pt idx="658">
                  <c:v>1.1599999999999986</c:v>
                </c:pt>
                <c:pt idx="659">
                  <c:v>1.3</c:v>
                </c:pt>
                <c:pt idx="660">
                  <c:v>1.25</c:v>
                </c:pt>
                <c:pt idx="661">
                  <c:v>1.21</c:v>
                </c:pt>
                <c:pt idx="662">
                  <c:v>1.3499999999999985</c:v>
                </c:pt>
                <c:pt idx="663">
                  <c:v>1.1599999999999986</c:v>
                </c:pt>
                <c:pt idx="664">
                  <c:v>1.44</c:v>
                </c:pt>
                <c:pt idx="665">
                  <c:v>1.3</c:v>
                </c:pt>
                <c:pt idx="666">
                  <c:v>1.3499999999999985</c:v>
                </c:pt>
                <c:pt idx="667">
                  <c:v>1.3</c:v>
                </c:pt>
                <c:pt idx="668">
                  <c:v>1.21</c:v>
                </c:pt>
                <c:pt idx="669">
                  <c:v>1.3</c:v>
                </c:pt>
                <c:pt idx="670">
                  <c:v>1.1599999999999986</c:v>
                </c:pt>
                <c:pt idx="671">
                  <c:v>1.25</c:v>
                </c:pt>
                <c:pt idx="672">
                  <c:v>1.21</c:v>
                </c:pt>
                <c:pt idx="673">
                  <c:v>1.21</c:v>
                </c:pt>
                <c:pt idx="674">
                  <c:v>1.1199999999999986</c:v>
                </c:pt>
                <c:pt idx="675">
                  <c:v>1.1199999999999986</c:v>
                </c:pt>
                <c:pt idx="676">
                  <c:v>0.92999999999999994</c:v>
                </c:pt>
                <c:pt idx="677">
                  <c:v>1.1599999999999986</c:v>
                </c:pt>
                <c:pt idx="678">
                  <c:v>1.3499999999999985</c:v>
                </c:pt>
                <c:pt idx="679">
                  <c:v>1.3499999999999985</c:v>
                </c:pt>
                <c:pt idx="680">
                  <c:v>1.44</c:v>
                </c:pt>
                <c:pt idx="681">
                  <c:v>1.44</c:v>
                </c:pt>
                <c:pt idx="682">
                  <c:v>1.49</c:v>
                </c:pt>
                <c:pt idx="683">
                  <c:v>1.3499999999999985</c:v>
                </c:pt>
                <c:pt idx="684">
                  <c:v>1.3499999999999985</c:v>
                </c:pt>
                <c:pt idx="685">
                  <c:v>1.3499999999999985</c:v>
                </c:pt>
                <c:pt idx="686">
                  <c:v>1.25</c:v>
                </c:pt>
                <c:pt idx="687">
                  <c:v>1.3</c:v>
                </c:pt>
                <c:pt idx="688">
                  <c:v>1.21</c:v>
                </c:pt>
                <c:pt idx="689">
                  <c:v>1.21</c:v>
                </c:pt>
                <c:pt idx="690">
                  <c:v>1.21</c:v>
                </c:pt>
                <c:pt idx="691">
                  <c:v>1.1599999999999986</c:v>
                </c:pt>
                <c:pt idx="692">
                  <c:v>1.1599999999999986</c:v>
                </c:pt>
                <c:pt idx="693">
                  <c:v>1.3</c:v>
                </c:pt>
                <c:pt idx="694">
                  <c:v>1.1599999999999986</c:v>
                </c:pt>
                <c:pt idx="695">
                  <c:v>1.21</c:v>
                </c:pt>
                <c:pt idx="696">
                  <c:v>1.3</c:v>
                </c:pt>
                <c:pt idx="697">
                  <c:v>1.1599999999999986</c:v>
                </c:pt>
                <c:pt idx="698">
                  <c:v>1.3499999999999985</c:v>
                </c:pt>
                <c:pt idx="699">
                  <c:v>1.3499999999999985</c:v>
                </c:pt>
                <c:pt idx="700">
                  <c:v>1.25</c:v>
                </c:pt>
                <c:pt idx="701">
                  <c:v>1.3900000000000001</c:v>
                </c:pt>
                <c:pt idx="702">
                  <c:v>1.25</c:v>
                </c:pt>
                <c:pt idx="703">
                  <c:v>1.3499999999999985</c:v>
                </c:pt>
                <c:pt idx="704">
                  <c:v>1.3</c:v>
                </c:pt>
                <c:pt idx="705">
                  <c:v>1.0699999999999983</c:v>
                </c:pt>
                <c:pt idx="706">
                  <c:v>1.1599999999999986</c:v>
                </c:pt>
                <c:pt idx="707">
                  <c:v>1.21</c:v>
                </c:pt>
                <c:pt idx="708">
                  <c:v>1.1599999999999986</c:v>
                </c:pt>
                <c:pt idx="709">
                  <c:v>1.25</c:v>
                </c:pt>
                <c:pt idx="710">
                  <c:v>1.25</c:v>
                </c:pt>
                <c:pt idx="711">
                  <c:v>1.3499999999999985</c:v>
                </c:pt>
                <c:pt idx="712">
                  <c:v>1.21</c:v>
                </c:pt>
                <c:pt idx="713">
                  <c:v>1.3</c:v>
                </c:pt>
                <c:pt idx="714">
                  <c:v>1.1599999999999986</c:v>
                </c:pt>
                <c:pt idx="715">
                  <c:v>1.44</c:v>
                </c:pt>
                <c:pt idx="716">
                  <c:v>1.3</c:v>
                </c:pt>
                <c:pt idx="717">
                  <c:v>1.3499999999999985</c:v>
                </c:pt>
                <c:pt idx="718">
                  <c:v>1.25</c:v>
                </c:pt>
                <c:pt idx="719">
                  <c:v>1.1599999999999986</c:v>
                </c:pt>
                <c:pt idx="720">
                  <c:v>1.1599999999999986</c:v>
                </c:pt>
                <c:pt idx="721">
                  <c:v>1.1599999999999986</c:v>
                </c:pt>
                <c:pt idx="722">
                  <c:v>1.3</c:v>
                </c:pt>
                <c:pt idx="723">
                  <c:v>1.02</c:v>
                </c:pt>
                <c:pt idx="724">
                  <c:v>1.25</c:v>
                </c:pt>
                <c:pt idx="725">
                  <c:v>1.21</c:v>
                </c:pt>
                <c:pt idx="726">
                  <c:v>1.1599999999999986</c:v>
                </c:pt>
                <c:pt idx="727">
                  <c:v>1.1599999999999986</c:v>
                </c:pt>
                <c:pt idx="728">
                  <c:v>1.25</c:v>
                </c:pt>
                <c:pt idx="729">
                  <c:v>1.3</c:v>
                </c:pt>
                <c:pt idx="730">
                  <c:v>1.21</c:v>
                </c:pt>
                <c:pt idx="731">
                  <c:v>1.1599999999999986</c:v>
                </c:pt>
                <c:pt idx="732">
                  <c:v>1.25</c:v>
                </c:pt>
                <c:pt idx="733">
                  <c:v>1.3</c:v>
                </c:pt>
                <c:pt idx="734">
                  <c:v>1.3499999999999985</c:v>
                </c:pt>
                <c:pt idx="735">
                  <c:v>1.25</c:v>
                </c:pt>
                <c:pt idx="736">
                  <c:v>1.3499999999999985</c:v>
                </c:pt>
                <c:pt idx="737">
                  <c:v>1.25</c:v>
                </c:pt>
                <c:pt idx="738">
                  <c:v>1.1599999999999986</c:v>
                </c:pt>
                <c:pt idx="739">
                  <c:v>1.25</c:v>
                </c:pt>
                <c:pt idx="740">
                  <c:v>1.21</c:v>
                </c:pt>
                <c:pt idx="741">
                  <c:v>1.21</c:v>
                </c:pt>
                <c:pt idx="742">
                  <c:v>1.3</c:v>
                </c:pt>
                <c:pt idx="743">
                  <c:v>1.3900000000000001</c:v>
                </c:pt>
                <c:pt idx="744">
                  <c:v>1.21</c:v>
                </c:pt>
                <c:pt idx="745">
                  <c:v>1.3900000000000001</c:v>
                </c:pt>
                <c:pt idx="746">
                  <c:v>1.49</c:v>
                </c:pt>
                <c:pt idx="747">
                  <c:v>1.3499999999999985</c:v>
                </c:pt>
                <c:pt idx="748">
                  <c:v>1.44</c:v>
                </c:pt>
                <c:pt idx="749">
                  <c:v>1.44</c:v>
                </c:pt>
                <c:pt idx="750">
                  <c:v>1.3900000000000001</c:v>
                </c:pt>
                <c:pt idx="751">
                  <c:v>1.3</c:v>
                </c:pt>
                <c:pt idx="752">
                  <c:v>1.25</c:v>
                </c:pt>
                <c:pt idx="753">
                  <c:v>1.21</c:v>
                </c:pt>
                <c:pt idx="754">
                  <c:v>1.25</c:v>
                </c:pt>
                <c:pt idx="755">
                  <c:v>1.1599999999999986</c:v>
                </c:pt>
                <c:pt idx="756">
                  <c:v>1.1599999999999986</c:v>
                </c:pt>
                <c:pt idx="757">
                  <c:v>1.1199999999999986</c:v>
                </c:pt>
                <c:pt idx="758">
                  <c:v>1.21</c:v>
                </c:pt>
                <c:pt idx="759">
                  <c:v>1.25</c:v>
                </c:pt>
                <c:pt idx="760">
                  <c:v>1.21</c:v>
                </c:pt>
                <c:pt idx="761">
                  <c:v>1.25</c:v>
                </c:pt>
                <c:pt idx="762">
                  <c:v>1.25</c:v>
                </c:pt>
                <c:pt idx="763">
                  <c:v>1.3499999999999985</c:v>
                </c:pt>
                <c:pt idx="764">
                  <c:v>1.3900000000000001</c:v>
                </c:pt>
                <c:pt idx="765">
                  <c:v>1.3499999999999985</c:v>
                </c:pt>
                <c:pt idx="766">
                  <c:v>1.3900000000000001</c:v>
                </c:pt>
                <c:pt idx="767">
                  <c:v>1.3499999999999985</c:v>
                </c:pt>
                <c:pt idx="768">
                  <c:v>1.25</c:v>
                </c:pt>
                <c:pt idx="769">
                  <c:v>1.3900000000000001</c:v>
                </c:pt>
                <c:pt idx="770">
                  <c:v>1.1599999999999986</c:v>
                </c:pt>
                <c:pt idx="771">
                  <c:v>1.1599999999999986</c:v>
                </c:pt>
                <c:pt idx="772">
                  <c:v>1.1599999999999986</c:v>
                </c:pt>
                <c:pt idx="773">
                  <c:v>1.25</c:v>
                </c:pt>
                <c:pt idx="774">
                  <c:v>1.21</c:v>
                </c:pt>
                <c:pt idx="775">
                  <c:v>1.25</c:v>
                </c:pt>
                <c:pt idx="776">
                  <c:v>1.3</c:v>
                </c:pt>
                <c:pt idx="777">
                  <c:v>1.3900000000000001</c:v>
                </c:pt>
                <c:pt idx="778">
                  <c:v>1.1199999999999986</c:v>
                </c:pt>
                <c:pt idx="779">
                  <c:v>1.3</c:v>
                </c:pt>
                <c:pt idx="780">
                  <c:v>1.3</c:v>
                </c:pt>
                <c:pt idx="781">
                  <c:v>1.1199999999999986</c:v>
                </c:pt>
                <c:pt idx="782">
                  <c:v>1.3</c:v>
                </c:pt>
                <c:pt idx="783">
                  <c:v>1.3499999999999985</c:v>
                </c:pt>
                <c:pt idx="784">
                  <c:v>1.0699999999999983</c:v>
                </c:pt>
                <c:pt idx="785">
                  <c:v>1.3499999999999985</c:v>
                </c:pt>
                <c:pt idx="786">
                  <c:v>1.3</c:v>
                </c:pt>
                <c:pt idx="787">
                  <c:v>1.1599999999999986</c:v>
                </c:pt>
                <c:pt idx="788">
                  <c:v>1.1599999999999986</c:v>
                </c:pt>
                <c:pt idx="789">
                  <c:v>0.98</c:v>
                </c:pt>
                <c:pt idx="790">
                  <c:v>1.21</c:v>
                </c:pt>
                <c:pt idx="791">
                  <c:v>1.25</c:v>
                </c:pt>
                <c:pt idx="792">
                  <c:v>1.21</c:v>
                </c:pt>
                <c:pt idx="793">
                  <c:v>1.21</c:v>
                </c:pt>
                <c:pt idx="794">
                  <c:v>1.1599999999999986</c:v>
                </c:pt>
                <c:pt idx="795">
                  <c:v>1.3499999999999985</c:v>
                </c:pt>
                <c:pt idx="796">
                  <c:v>1.3900000000000001</c:v>
                </c:pt>
                <c:pt idx="797">
                  <c:v>1.3499999999999985</c:v>
                </c:pt>
                <c:pt idx="798">
                  <c:v>1.3</c:v>
                </c:pt>
                <c:pt idx="799">
                  <c:v>1.21</c:v>
                </c:pt>
                <c:pt idx="800">
                  <c:v>1.3900000000000001</c:v>
                </c:pt>
                <c:pt idx="801">
                  <c:v>1.49</c:v>
                </c:pt>
                <c:pt idx="802">
                  <c:v>1.3900000000000001</c:v>
                </c:pt>
                <c:pt idx="803">
                  <c:v>1.25</c:v>
                </c:pt>
                <c:pt idx="804">
                  <c:v>1.25</c:v>
                </c:pt>
                <c:pt idx="805">
                  <c:v>1.3499999999999985</c:v>
                </c:pt>
                <c:pt idx="806">
                  <c:v>1.21</c:v>
                </c:pt>
                <c:pt idx="807">
                  <c:v>1.25</c:v>
                </c:pt>
                <c:pt idx="808">
                  <c:v>1.21</c:v>
                </c:pt>
                <c:pt idx="809">
                  <c:v>1.3499999999999985</c:v>
                </c:pt>
                <c:pt idx="810">
                  <c:v>1.3</c:v>
                </c:pt>
                <c:pt idx="811">
                  <c:v>1.44</c:v>
                </c:pt>
                <c:pt idx="812">
                  <c:v>1.3499999999999985</c:v>
                </c:pt>
                <c:pt idx="813">
                  <c:v>1.21</c:v>
                </c:pt>
                <c:pt idx="814">
                  <c:v>1.3900000000000001</c:v>
                </c:pt>
                <c:pt idx="815">
                  <c:v>1.3499999999999985</c:v>
                </c:pt>
                <c:pt idx="816">
                  <c:v>1.3900000000000001</c:v>
                </c:pt>
                <c:pt idx="817">
                  <c:v>1.3499999999999985</c:v>
                </c:pt>
                <c:pt idx="818">
                  <c:v>1.25</c:v>
                </c:pt>
                <c:pt idx="819">
                  <c:v>1.21</c:v>
                </c:pt>
                <c:pt idx="820">
                  <c:v>1.1599999999999986</c:v>
                </c:pt>
                <c:pt idx="821">
                  <c:v>1.1599999999999986</c:v>
                </c:pt>
                <c:pt idx="822">
                  <c:v>1.21</c:v>
                </c:pt>
                <c:pt idx="823">
                  <c:v>1.21</c:v>
                </c:pt>
                <c:pt idx="824">
                  <c:v>1.21</c:v>
                </c:pt>
                <c:pt idx="825">
                  <c:v>1.3</c:v>
                </c:pt>
                <c:pt idx="826">
                  <c:v>1.25</c:v>
                </c:pt>
                <c:pt idx="827">
                  <c:v>1.3499999999999985</c:v>
                </c:pt>
                <c:pt idx="828">
                  <c:v>1.25</c:v>
                </c:pt>
                <c:pt idx="829">
                  <c:v>1.3</c:v>
                </c:pt>
                <c:pt idx="830">
                  <c:v>1.3499999999999985</c:v>
                </c:pt>
                <c:pt idx="831">
                  <c:v>1.1199999999999986</c:v>
                </c:pt>
                <c:pt idx="832">
                  <c:v>1.3499999999999985</c:v>
                </c:pt>
                <c:pt idx="833">
                  <c:v>1.3499999999999985</c:v>
                </c:pt>
                <c:pt idx="834">
                  <c:v>1.3</c:v>
                </c:pt>
                <c:pt idx="835">
                  <c:v>1.25</c:v>
                </c:pt>
                <c:pt idx="836">
                  <c:v>1.25</c:v>
                </c:pt>
                <c:pt idx="837">
                  <c:v>1.21</c:v>
                </c:pt>
                <c:pt idx="838">
                  <c:v>1.25</c:v>
                </c:pt>
                <c:pt idx="839">
                  <c:v>1.21</c:v>
                </c:pt>
                <c:pt idx="840">
                  <c:v>1.21</c:v>
                </c:pt>
                <c:pt idx="841">
                  <c:v>1.3499999999999985</c:v>
                </c:pt>
                <c:pt idx="842">
                  <c:v>1.25</c:v>
                </c:pt>
                <c:pt idx="843">
                  <c:v>1.25</c:v>
                </c:pt>
                <c:pt idx="844">
                  <c:v>1.3499999999999985</c:v>
                </c:pt>
                <c:pt idx="845">
                  <c:v>1.3</c:v>
                </c:pt>
                <c:pt idx="846">
                  <c:v>1.3</c:v>
                </c:pt>
                <c:pt idx="847">
                  <c:v>1.3900000000000001</c:v>
                </c:pt>
                <c:pt idx="848">
                  <c:v>1.3499999999999985</c:v>
                </c:pt>
                <c:pt idx="849">
                  <c:v>1.3499999999999985</c:v>
                </c:pt>
                <c:pt idx="850">
                  <c:v>1.3</c:v>
                </c:pt>
                <c:pt idx="851">
                  <c:v>1.3</c:v>
                </c:pt>
                <c:pt idx="852">
                  <c:v>1.1599999999999986</c:v>
                </c:pt>
                <c:pt idx="853">
                  <c:v>1.3900000000000001</c:v>
                </c:pt>
                <c:pt idx="854">
                  <c:v>1.21</c:v>
                </c:pt>
                <c:pt idx="855">
                  <c:v>1.25</c:v>
                </c:pt>
                <c:pt idx="856">
                  <c:v>1.3499999999999985</c:v>
                </c:pt>
                <c:pt idx="857">
                  <c:v>1.25</c:v>
                </c:pt>
                <c:pt idx="858">
                  <c:v>1.21</c:v>
                </c:pt>
                <c:pt idx="859">
                  <c:v>1.3</c:v>
                </c:pt>
                <c:pt idx="860">
                  <c:v>1.3499999999999985</c:v>
                </c:pt>
                <c:pt idx="861">
                  <c:v>1.3</c:v>
                </c:pt>
                <c:pt idx="862">
                  <c:v>1.3</c:v>
                </c:pt>
                <c:pt idx="863">
                  <c:v>1.3499999999999985</c:v>
                </c:pt>
                <c:pt idx="864">
                  <c:v>1.3499999999999985</c:v>
                </c:pt>
                <c:pt idx="865">
                  <c:v>1.3</c:v>
                </c:pt>
                <c:pt idx="866">
                  <c:v>1.3499999999999985</c:v>
                </c:pt>
                <c:pt idx="867">
                  <c:v>1.3</c:v>
                </c:pt>
                <c:pt idx="868">
                  <c:v>1.3</c:v>
                </c:pt>
                <c:pt idx="869">
                  <c:v>1.21</c:v>
                </c:pt>
                <c:pt idx="870">
                  <c:v>1.25</c:v>
                </c:pt>
                <c:pt idx="871">
                  <c:v>1.21</c:v>
                </c:pt>
                <c:pt idx="872">
                  <c:v>1.1599999999999986</c:v>
                </c:pt>
                <c:pt idx="873">
                  <c:v>1.21</c:v>
                </c:pt>
                <c:pt idx="874">
                  <c:v>1.1599999999999986</c:v>
                </c:pt>
                <c:pt idx="875">
                  <c:v>1.3</c:v>
                </c:pt>
                <c:pt idx="876">
                  <c:v>1.3900000000000001</c:v>
                </c:pt>
                <c:pt idx="877">
                  <c:v>1.3499999999999985</c:v>
                </c:pt>
                <c:pt idx="878">
                  <c:v>1.0699999999999983</c:v>
                </c:pt>
                <c:pt idx="879">
                  <c:v>1.25</c:v>
                </c:pt>
                <c:pt idx="880">
                  <c:v>1.3</c:v>
                </c:pt>
                <c:pt idx="881">
                  <c:v>1.3499999999999985</c:v>
                </c:pt>
                <c:pt idx="882">
                  <c:v>1.3499999999999985</c:v>
                </c:pt>
                <c:pt idx="883">
                  <c:v>1.3499999999999985</c:v>
                </c:pt>
                <c:pt idx="884">
                  <c:v>1.25</c:v>
                </c:pt>
                <c:pt idx="885">
                  <c:v>1.21</c:v>
                </c:pt>
                <c:pt idx="886">
                  <c:v>1.21</c:v>
                </c:pt>
                <c:pt idx="887">
                  <c:v>1.1199999999999986</c:v>
                </c:pt>
                <c:pt idx="888">
                  <c:v>1.25</c:v>
                </c:pt>
                <c:pt idx="889">
                  <c:v>1.1599999999999986</c:v>
                </c:pt>
                <c:pt idx="890">
                  <c:v>1.1599999999999986</c:v>
                </c:pt>
                <c:pt idx="891">
                  <c:v>1.21</c:v>
                </c:pt>
                <c:pt idx="892">
                  <c:v>1.3499999999999985</c:v>
                </c:pt>
                <c:pt idx="893">
                  <c:v>1.44</c:v>
                </c:pt>
                <c:pt idx="894">
                  <c:v>1.3</c:v>
                </c:pt>
                <c:pt idx="895">
                  <c:v>1.3900000000000001</c:v>
                </c:pt>
                <c:pt idx="896">
                  <c:v>1.25</c:v>
                </c:pt>
                <c:pt idx="897">
                  <c:v>1.3</c:v>
                </c:pt>
                <c:pt idx="898">
                  <c:v>1.3</c:v>
                </c:pt>
                <c:pt idx="899">
                  <c:v>1.25</c:v>
                </c:pt>
                <c:pt idx="900">
                  <c:v>1.3499999999999985</c:v>
                </c:pt>
                <c:pt idx="901">
                  <c:v>1.3499999999999985</c:v>
                </c:pt>
                <c:pt idx="902">
                  <c:v>1.25</c:v>
                </c:pt>
                <c:pt idx="903">
                  <c:v>1.3900000000000001</c:v>
                </c:pt>
                <c:pt idx="904">
                  <c:v>1.21</c:v>
                </c:pt>
                <c:pt idx="905">
                  <c:v>1.25</c:v>
                </c:pt>
                <c:pt idx="906">
                  <c:v>1.3900000000000001</c:v>
                </c:pt>
                <c:pt idx="907">
                  <c:v>1.25</c:v>
                </c:pt>
                <c:pt idx="908">
                  <c:v>1.3499999999999985</c:v>
                </c:pt>
                <c:pt idx="909">
                  <c:v>1.3900000000000001</c:v>
                </c:pt>
                <c:pt idx="910">
                  <c:v>1.25</c:v>
                </c:pt>
                <c:pt idx="911">
                  <c:v>1.3499999999999985</c:v>
                </c:pt>
                <c:pt idx="912">
                  <c:v>1.3499999999999985</c:v>
                </c:pt>
                <c:pt idx="913">
                  <c:v>1.3499999999999985</c:v>
                </c:pt>
                <c:pt idx="914">
                  <c:v>1.3499999999999985</c:v>
                </c:pt>
                <c:pt idx="915">
                  <c:v>1.3499999999999985</c:v>
                </c:pt>
                <c:pt idx="916">
                  <c:v>1.3</c:v>
                </c:pt>
                <c:pt idx="917">
                  <c:v>1.21</c:v>
                </c:pt>
                <c:pt idx="918">
                  <c:v>1.25</c:v>
                </c:pt>
                <c:pt idx="919">
                  <c:v>1.1599999999999986</c:v>
                </c:pt>
                <c:pt idx="920">
                  <c:v>1.21</c:v>
                </c:pt>
                <c:pt idx="921">
                  <c:v>1.21</c:v>
                </c:pt>
                <c:pt idx="922">
                  <c:v>1.21</c:v>
                </c:pt>
                <c:pt idx="923">
                  <c:v>1.25</c:v>
                </c:pt>
                <c:pt idx="924">
                  <c:v>1.3</c:v>
                </c:pt>
                <c:pt idx="925">
                  <c:v>1.25</c:v>
                </c:pt>
                <c:pt idx="926">
                  <c:v>1.3</c:v>
                </c:pt>
                <c:pt idx="927">
                  <c:v>1.25</c:v>
                </c:pt>
                <c:pt idx="928">
                  <c:v>1.3</c:v>
                </c:pt>
                <c:pt idx="929">
                  <c:v>1.3499999999999985</c:v>
                </c:pt>
                <c:pt idx="930">
                  <c:v>1.25</c:v>
                </c:pt>
                <c:pt idx="931">
                  <c:v>1.25</c:v>
                </c:pt>
                <c:pt idx="932">
                  <c:v>1.25</c:v>
                </c:pt>
                <c:pt idx="933">
                  <c:v>1.1599999999999986</c:v>
                </c:pt>
                <c:pt idx="934">
                  <c:v>1.21</c:v>
                </c:pt>
                <c:pt idx="935">
                  <c:v>1.21</c:v>
                </c:pt>
                <c:pt idx="936">
                  <c:v>1.21</c:v>
                </c:pt>
                <c:pt idx="937">
                  <c:v>1.3</c:v>
                </c:pt>
                <c:pt idx="938">
                  <c:v>1.21</c:v>
                </c:pt>
                <c:pt idx="939">
                  <c:v>1.21</c:v>
                </c:pt>
                <c:pt idx="940">
                  <c:v>1.25</c:v>
                </c:pt>
                <c:pt idx="941">
                  <c:v>1.25</c:v>
                </c:pt>
                <c:pt idx="942">
                  <c:v>1.3</c:v>
                </c:pt>
                <c:pt idx="943">
                  <c:v>1.3</c:v>
                </c:pt>
                <c:pt idx="944">
                  <c:v>1.3</c:v>
                </c:pt>
                <c:pt idx="945">
                  <c:v>1.3</c:v>
                </c:pt>
                <c:pt idx="946">
                  <c:v>1.3</c:v>
                </c:pt>
                <c:pt idx="947">
                  <c:v>1.3499999999999985</c:v>
                </c:pt>
                <c:pt idx="948">
                  <c:v>1.3</c:v>
                </c:pt>
                <c:pt idx="949">
                  <c:v>1.3499999999999985</c:v>
                </c:pt>
                <c:pt idx="950">
                  <c:v>1.25</c:v>
                </c:pt>
                <c:pt idx="951">
                  <c:v>1.21</c:v>
                </c:pt>
                <c:pt idx="952">
                  <c:v>1.1599999999999986</c:v>
                </c:pt>
                <c:pt idx="953">
                  <c:v>1.25</c:v>
                </c:pt>
                <c:pt idx="954">
                  <c:v>1.21</c:v>
                </c:pt>
                <c:pt idx="955">
                  <c:v>1.3</c:v>
                </c:pt>
                <c:pt idx="956">
                  <c:v>1.25</c:v>
                </c:pt>
                <c:pt idx="957">
                  <c:v>1.3</c:v>
                </c:pt>
                <c:pt idx="958">
                  <c:v>1.3</c:v>
                </c:pt>
                <c:pt idx="959">
                  <c:v>1.3</c:v>
                </c:pt>
                <c:pt idx="960">
                  <c:v>1.3</c:v>
                </c:pt>
                <c:pt idx="961">
                  <c:v>1.3499999999999985</c:v>
                </c:pt>
                <c:pt idx="962">
                  <c:v>1.3900000000000001</c:v>
                </c:pt>
                <c:pt idx="963">
                  <c:v>1.3900000000000001</c:v>
                </c:pt>
                <c:pt idx="964">
                  <c:v>1.3</c:v>
                </c:pt>
                <c:pt idx="965">
                  <c:v>1.3900000000000001</c:v>
                </c:pt>
                <c:pt idx="966">
                  <c:v>1.3</c:v>
                </c:pt>
                <c:pt idx="967">
                  <c:v>1.21</c:v>
                </c:pt>
                <c:pt idx="968">
                  <c:v>1.3</c:v>
                </c:pt>
                <c:pt idx="969">
                  <c:v>1.25</c:v>
                </c:pt>
                <c:pt idx="970">
                  <c:v>1.21</c:v>
                </c:pt>
                <c:pt idx="971">
                  <c:v>1.21</c:v>
                </c:pt>
                <c:pt idx="972">
                  <c:v>1.21</c:v>
                </c:pt>
                <c:pt idx="973">
                  <c:v>1.3499999999999985</c:v>
                </c:pt>
                <c:pt idx="974">
                  <c:v>1.21</c:v>
                </c:pt>
                <c:pt idx="975">
                  <c:v>1.25</c:v>
                </c:pt>
                <c:pt idx="976">
                  <c:v>1.3</c:v>
                </c:pt>
                <c:pt idx="977">
                  <c:v>1.3499999999999985</c:v>
                </c:pt>
                <c:pt idx="978">
                  <c:v>1.3</c:v>
                </c:pt>
                <c:pt idx="979">
                  <c:v>1.3900000000000001</c:v>
                </c:pt>
                <c:pt idx="980">
                  <c:v>1.21</c:v>
                </c:pt>
                <c:pt idx="981">
                  <c:v>1.3</c:v>
                </c:pt>
                <c:pt idx="982">
                  <c:v>1.3</c:v>
                </c:pt>
                <c:pt idx="983">
                  <c:v>1.3</c:v>
                </c:pt>
                <c:pt idx="984">
                  <c:v>1.1199999999999986</c:v>
                </c:pt>
                <c:pt idx="985">
                  <c:v>1.21</c:v>
                </c:pt>
                <c:pt idx="986">
                  <c:v>1.21</c:v>
                </c:pt>
                <c:pt idx="987">
                  <c:v>1.25</c:v>
                </c:pt>
                <c:pt idx="988">
                  <c:v>1.3</c:v>
                </c:pt>
                <c:pt idx="989">
                  <c:v>1.21</c:v>
                </c:pt>
                <c:pt idx="990">
                  <c:v>1.3</c:v>
                </c:pt>
                <c:pt idx="991">
                  <c:v>1.25</c:v>
                </c:pt>
                <c:pt idx="992">
                  <c:v>1.3499999999999985</c:v>
                </c:pt>
                <c:pt idx="993">
                  <c:v>1.3</c:v>
                </c:pt>
                <c:pt idx="994">
                  <c:v>1.3499999999999985</c:v>
                </c:pt>
                <c:pt idx="995">
                  <c:v>1.3</c:v>
                </c:pt>
                <c:pt idx="996">
                  <c:v>1.3</c:v>
                </c:pt>
                <c:pt idx="997">
                  <c:v>1.3900000000000001</c:v>
                </c:pt>
                <c:pt idx="998">
                  <c:v>1.3499999999999985</c:v>
                </c:pt>
                <c:pt idx="999">
                  <c:v>1.25</c:v>
                </c:pt>
                <c:pt idx="1000">
                  <c:v>1.21</c:v>
                </c:pt>
                <c:pt idx="1001">
                  <c:v>1.21</c:v>
                </c:pt>
                <c:pt idx="1002">
                  <c:v>1.3900000000000001</c:v>
                </c:pt>
                <c:pt idx="1003">
                  <c:v>1.3</c:v>
                </c:pt>
                <c:pt idx="1004">
                  <c:v>1.49</c:v>
                </c:pt>
                <c:pt idx="1005">
                  <c:v>1.21</c:v>
                </c:pt>
                <c:pt idx="1006">
                  <c:v>1.25</c:v>
                </c:pt>
                <c:pt idx="1007">
                  <c:v>1.25</c:v>
                </c:pt>
                <c:pt idx="1008">
                  <c:v>1.21</c:v>
                </c:pt>
                <c:pt idx="1009">
                  <c:v>1.3499999999999985</c:v>
                </c:pt>
                <c:pt idx="1010">
                  <c:v>1.3499999999999985</c:v>
                </c:pt>
                <c:pt idx="1011">
                  <c:v>1.3</c:v>
                </c:pt>
                <c:pt idx="1012">
                  <c:v>1.21</c:v>
                </c:pt>
                <c:pt idx="1013">
                  <c:v>1.3</c:v>
                </c:pt>
                <c:pt idx="1014">
                  <c:v>1.21</c:v>
                </c:pt>
                <c:pt idx="1015">
                  <c:v>1.21</c:v>
                </c:pt>
                <c:pt idx="1016">
                  <c:v>1.3499999999999985</c:v>
                </c:pt>
                <c:pt idx="1017">
                  <c:v>1.3499999999999985</c:v>
                </c:pt>
                <c:pt idx="1018">
                  <c:v>1.1199999999999986</c:v>
                </c:pt>
                <c:pt idx="1019">
                  <c:v>1.25</c:v>
                </c:pt>
                <c:pt idx="1020">
                  <c:v>1.25</c:v>
                </c:pt>
                <c:pt idx="1021">
                  <c:v>1.25</c:v>
                </c:pt>
                <c:pt idx="1022">
                  <c:v>1.25</c:v>
                </c:pt>
                <c:pt idx="1023">
                  <c:v>1.25</c:v>
                </c:pt>
                <c:pt idx="1024">
                  <c:v>1.25</c:v>
                </c:pt>
                <c:pt idx="1025">
                  <c:v>1.25</c:v>
                </c:pt>
                <c:pt idx="1026">
                  <c:v>1.25</c:v>
                </c:pt>
                <c:pt idx="1027">
                  <c:v>1.25</c:v>
                </c:pt>
                <c:pt idx="1028">
                  <c:v>1.3499999999999985</c:v>
                </c:pt>
                <c:pt idx="1029">
                  <c:v>1.3</c:v>
                </c:pt>
                <c:pt idx="1030">
                  <c:v>1.1599999999999986</c:v>
                </c:pt>
                <c:pt idx="1031">
                  <c:v>1.3499999999999985</c:v>
                </c:pt>
                <c:pt idx="1032">
                  <c:v>1.3</c:v>
                </c:pt>
                <c:pt idx="1033">
                  <c:v>1.25</c:v>
                </c:pt>
                <c:pt idx="1034">
                  <c:v>1.3</c:v>
                </c:pt>
                <c:pt idx="1035">
                  <c:v>1.25</c:v>
                </c:pt>
                <c:pt idx="1036">
                  <c:v>1.21</c:v>
                </c:pt>
                <c:pt idx="1037">
                  <c:v>1.3</c:v>
                </c:pt>
                <c:pt idx="1038">
                  <c:v>1.3</c:v>
                </c:pt>
                <c:pt idx="1039">
                  <c:v>1.02</c:v>
                </c:pt>
                <c:pt idx="1040">
                  <c:v>1.25</c:v>
                </c:pt>
                <c:pt idx="1041">
                  <c:v>1.3</c:v>
                </c:pt>
                <c:pt idx="1042">
                  <c:v>1.3499999999999985</c:v>
                </c:pt>
                <c:pt idx="1043">
                  <c:v>1.3499999999999985</c:v>
                </c:pt>
                <c:pt idx="1044">
                  <c:v>1.3</c:v>
                </c:pt>
                <c:pt idx="1045">
                  <c:v>1.3</c:v>
                </c:pt>
                <c:pt idx="1046">
                  <c:v>1.25</c:v>
                </c:pt>
                <c:pt idx="1047">
                  <c:v>1.25</c:v>
                </c:pt>
                <c:pt idx="1048">
                  <c:v>1.1599999999999986</c:v>
                </c:pt>
                <c:pt idx="1049">
                  <c:v>1.25</c:v>
                </c:pt>
                <c:pt idx="1050">
                  <c:v>1.21</c:v>
                </c:pt>
                <c:pt idx="1051">
                  <c:v>1.25</c:v>
                </c:pt>
                <c:pt idx="1052">
                  <c:v>1.1199999999999986</c:v>
                </c:pt>
                <c:pt idx="1053">
                  <c:v>1.21</c:v>
                </c:pt>
                <c:pt idx="1054">
                  <c:v>1.21</c:v>
                </c:pt>
                <c:pt idx="1055">
                  <c:v>1.21</c:v>
                </c:pt>
                <c:pt idx="1056">
                  <c:v>1.3</c:v>
                </c:pt>
                <c:pt idx="1057">
                  <c:v>1.21</c:v>
                </c:pt>
                <c:pt idx="1058">
                  <c:v>1.1599999999999986</c:v>
                </c:pt>
                <c:pt idx="1059">
                  <c:v>1.3499999999999985</c:v>
                </c:pt>
                <c:pt idx="1060">
                  <c:v>1.25</c:v>
                </c:pt>
                <c:pt idx="1061">
                  <c:v>1.3499999999999985</c:v>
                </c:pt>
                <c:pt idx="1062">
                  <c:v>1.3900000000000001</c:v>
                </c:pt>
                <c:pt idx="1063">
                  <c:v>1.3499999999999985</c:v>
                </c:pt>
                <c:pt idx="1064">
                  <c:v>1.3</c:v>
                </c:pt>
                <c:pt idx="1065">
                  <c:v>1.1599999999999986</c:v>
                </c:pt>
                <c:pt idx="1066">
                  <c:v>1.0699999999999983</c:v>
                </c:pt>
                <c:pt idx="1067">
                  <c:v>1.25</c:v>
                </c:pt>
                <c:pt idx="1068">
                  <c:v>1.25</c:v>
                </c:pt>
                <c:pt idx="1069">
                  <c:v>1.1199999999999986</c:v>
                </c:pt>
                <c:pt idx="1070">
                  <c:v>1.21</c:v>
                </c:pt>
                <c:pt idx="1071">
                  <c:v>1.25</c:v>
                </c:pt>
                <c:pt idx="1072">
                  <c:v>1.1599999999999986</c:v>
                </c:pt>
                <c:pt idx="1073">
                  <c:v>1.3</c:v>
                </c:pt>
                <c:pt idx="1074">
                  <c:v>1.3</c:v>
                </c:pt>
                <c:pt idx="1075">
                  <c:v>1.44</c:v>
                </c:pt>
                <c:pt idx="1076">
                  <c:v>1.3900000000000001</c:v>
                </c:pt>
                <c:pt idx="1077">
                  <c:v>1.3</c:v>
                </c:pt>
                <c:pt idx="1078">
                  <c:v>1.3</c:v>
                </c:pt>
                <c:pt idx="1079">
                  <c:v>1.25</c:v>
                </c:pt>
                <c:pt idx="1080">
                  <c:v>1.25</c:v>
                </c:pt>
                <c:pt idx="1081">
                  <c:v>1.25</c:v>
                </c:pt>
                <c:pt idx="1082">
                  <c:v>1.1199999999999986</c:v>
                </c:pt>
                <c:pt idx="1083">
                  <c:v>1.21</c:v>
                </c:pt>
                <c:pt idx="1084">
                  <c:v>1.21</c:v>
                </c:pt>
                <c:pt idx="1085">
                  <c:v>1.1599999999999986</c:v>
                </c:pt>
                <c:pt idx="1086">
                  <c:v>1.3</c:v>
                </c:pt>
                <c:pt idx="1087">
                  <c:v>1.21</c:v>
                </c:pt>
                <c:pt idx="1088">
                  <c:v>1.25</c:v>
                </c:pt>
                <c:pt idx="1089">
                  <c:v>1.25</c:v>
                </c:pt>
                <c:pt idx="1090">
                  <c:v>1.3499999999999985</c:v>
                </c:pt>
                <c:pt idx="1091">
                  <c:v>1.3</c:v>
                </c:pt>
                <c:pt idx="1092">
                  <c:v>1.3</c:v>
                </c:pt>
                <c:pt idx="1093">
                  <c:v>1.3</c:v>
                </c:pt>
                <c:pt idx="1094">
                  <c:v>1.3900000000000001</c:v>
                </c:pt>
                <c:pt idx="1095">
                  <c:v>1.21</c:v>
                </c:pt>
                <c:pt idx="1096">
                  <c:v>1.3</c:v>
                </c:pt>
                <c:pt idx="1097">
                  <c:v>1.21</c:v>
                </c:pt>
                <c:pt idx="1098">
                  <c:v>1.21</c:v>
                </c:pt>
                <c:pt idx="1099">
                  <c:v>1.21</c:v>
                </c:pt>
                <c:pt idx="1100">
                  <c:v>1.1599999999999986</c:v>
                </c:pt>
                <c:pt idx="1101">
                  <c:v>1.21</c:v>
                </c:pt>
                <c:pt idx="1102">
                  <c:v>1.21</c:v>
                </c:pt>
                <c:pt idx="1103">
                  <c:v>1.21</c:v>
                </c:pt>
                <c:pt idx="1104">
                  <c:v>1.25</c:v>
                </c:pt>
                <c:pt idx="1105">
                  <c:v>1.3</c:v>
                </c:pt>
                <c:pt idx="1106">
                  <c:v>1.25</c:v>
                </c:pt>
                <c:pt idx="1107">
                  <c:v>1.3</c:v>
                </c:pt>
                <c:pt idx="1108">
                  <c:v>1.3</c:v>
                </c:pt>
                <c:pt idx="1109">
                  <c:v>1.3499999999999985</c:v>
                </c:pt>
                <c:pt idx="1110">
                  <c:v>1.3900000000000001</c:v>
                </c:pt>
                <c:pt idx="1111">
                  <c:v>1.3499999999999985</c:v>
                </c:pt>
                <c:pt idx="1112">
                  <c:v>1.3499999999999985</c:v>
                </c:pt>
                <c:pt idx="1113">
                  <c:v>1.3499999999999985</c:v>
                </c:pt>
                <c:pt idx="1114">
                  <c:v>1.21</c:v>
                </c:pt>
                <c:pt idx="1115">
                  <c:v>1.25</c:v>
                </c:pt>
                <c:pt idx="1116">
                  <c:v>1.25</c:v>
                </c:pt>
                <c:pt idx="1117">
                  <c:v>1.3</c:v>
                </c:pt>
                <c:pt idx="1118">
                  <c:v>1.25</c:v>
                </c:pt>
                <c:pt idx="1119">
                  <c:v>1.25</c:v>
                </c:pt>
                <c:pt idx="1120">
                  <c:v>1.3</c:v>
                </c:pt>
                <c:pt idx="1121">
                  <c:v>1.21</c:v>
                </c:pt>
                <c:pt idx="1122">
                  <c:v>1.3</c:v>
                </c:pt>
                <c:pt idx="1123">
                  <c:v>1.3</c:v>
                </c:pt>
                <c:pt idx="1124">
                  <c:v>1.25</c:v>
                </c:pt>
                <c:pt idx="1125">
                  <c:v>1.25</c:v>
                </c:pt>
                <c:pt idx="1126">
                  <c:v>1.3499999999999985</c:v>
                </c:pt>
                <c:pt idx="1127">
                  <c:v>1.25</c:v>
                </c:pt>
                <c:pt idx="1128">
                  <c:v>1.3</c:v>
                </c:pt>
                <c:pt idx="1129">
                  <c:v>1.3</c:v>
                </c:pt>
                <c:pt idx="1130">
                  <c:v>1.25</c:v>
                </c:pt>
                <c:pt idx="1131">
                  <c:v>1.1599999999999986</c:v>
                </c:pt>
                <c:pt idx="1132">
                  <c:v>1.25</c:v>
                </c:pt>
                <c:pt idx="1133">
                  <c:v>1.21</c:v>
                </c:pt>
                <c:pt idx="1134">
                  <c:v>1.3</c:v>
                </c:pt>
                <c:pt idx="1135">
                  <c:v>1.21</c:v>
                </c:pt>
                <c:pt idx="1136">
                  <c:v>1.25</c:v>
                </c:pt>
                <c:pt idx="1137">
                  <c:v>1.25</c:v>
                </c:pt>
                <c:pt idx="1138">
                  <c:v>1.3</c:v>
                </c:pt>
                <c:pt idx="1139">
                  <c:v>1.3499999999999985</c:v>
                </c:pt>
                <c:pt idx="1140">
                  <c:v>1.3</c:v>
                </c:pt>
                <c:pt idx="1141">
                  <c:v>1.0699999999999983</c:v>
                </c:pt>
                <c:pt idx="1142">
                  <c:v>1.3499999999999985</c:v>
                </c:pt>
                <c:pt idx="1143">
                  <c:v>1.0699999999999983</c:v>
                </c:pt>
                <c:pt idx="1144">
                  <c:v>1.21</c:v>
                </c:pt>
                <c:pt idx="1145">
                  <c:v>1.3499999999999985</c:v>
                </c:pt>
                <c:pt idx="1146">
                  <c:v>1.25</c:v>
                </c:pt>
                <c:pt idx="1147">
                  <c:v>1.25</c:v>
                </c:pt>
                <c:pt idx="1148">
                  <c:v>1.0699999999999983</c:v>
                </c:pt>
                <c:pt idx="1149">
                  <c:v>1.25</c:v>
                </c:pt>
                <c:pt idx="1150">
                  <c:v>1.21</c:v>
                </c:pt>
                <c:pt idx="1151">
                  <c:v>1.3900000000000001</c:v>
                </c:pt>
                <c:pt idx="1152">
                  <c:v>1.1599999999999986</c:v>
                </c:pt>
                <c:pt idx="1153">
                  <c:v>1.21</c:v>
                </c:pt>
                <c:pt idx="1154">
                  <c:v>1.25</c:v>
                </c:pt>
                <c:pt idx="1155">
                  <c:v>1.3</c:v>
                </c:pt>
                <c:pt idx="1156">
                  <c:v>1.3</c:v>
                </c:pt>
                <c:pt idx="1157">
                  <c:v>1.21</c:v>
                </c:pt>
                <c:pt idx="1158">
                  <c:v>1.3</c:v>
                </c:pt>
                <c:pt idx="1159">
                  <c:v>1.21</c:v>
                </c:pt>
                <c:pt idx="1160">
                  <c:v>1.3499999999999985</c:v>
                </c:pt>
                <c:pt idx="1161">
                  <c:v>1.3</c:v>
                </c:pt>
                <c:pt idx="1162">
                  <c:v>1.3499999999999985</c:v>
                </c:pt>
                <c:pt idx="1163">
                  <c:v>1.3900000000000001</c:v>
                </c:pt>
                <c:pt idx="1164">
                  <c:v>1.0699999999999983</c:v>
                </c:pt>
                <c:pt idx="1165">
                  <c:v>1.25</c:v>
                </c:pt>
                <c:pt idx="1166">
                  <c:v>1.02</c:v>
                </c:pt>
                <c:pt idx="1167">
                  <c:v>1.3</c:v>
                </c:pt>
                <c:pt idx="1168">
                  <c:v>1.25</c:v>
                </c:pt>
                <c:pt idx="1169">
                  <c:v>1.25</c:v>
                </c:pt>
                <c:pt idx="1170">
                  <c:v>1.3</c:v>
                </c:pt>
                <c:pt idx="1171">
                  <c:v>1.3</c:v>
                </c:pt>
                <c:pt idx="1172">
                  <c:v>1.3</c:v>
                </c:pt>
                <c:pt idx="1173">
                  <c:v>1.3</c:v>
                </c:pt>
                <c:pt idx="1174">
                  <c:v>1.3</c:v>
                </c:pt>
                <c:pt idx="1175">
                  <c:v>1.3499999999999985</c:v>
                </c:pt>
                <c:pt idx="1176">
                  <c:v>1.3499999999999985</c:v>
                </c:pt>
                <c:pt idx="1177">
                  <c:v>1.3499999999999985</c:v>
                </c:pt>
                <c:pt idx="1178">
                  <c:v>1.3</c:v>
                </c:pt>
                <c:pt idx="1179">
                  <c:v>1.3499999999999985</c:v>
                </c:pt>
                <c:pt idx="1180">
                  <c:v>1.25</c:v>
                </c:pt>
                <c:pt idx="1181">
                  <c:v>1.0699999999999983</c:v>
                </c:pt>
                <c:pt idx="1182">
                  <c:v>1.25</c:v>
                </c:pt>
                <c:pt idx="1183">
                  <c:v>1.21</c:v>
                </c:pt>
                <c:pt idx="1184">
                  <c:v>1.21</c:v>
                </c:pt>
                <c:pt idx="1185">
                  <c:v>1.25</c:v>
                </c:pt>
                <c:pt idx="1186">
                  <c:v>1.25</c:v>
                </c:pt>
                <c:pt idx="1187">
                  <c:v>1.3</c:v>
                </c:pt>
                <c:pt idx="1188">
                  <c:v>1.25</c:v>
                </c:pt>
                <c:pt idx="1189">
                  <c:v>1.25</c:v>
                </c:pt>
                <c:pt idx="1190">
                  <c:v>1.0699999999999983</c:v>
                </c:pt>
                <c:pt idx="1191">
                  <c:v>1.3499999999999985</c:v>
                </c:pt>
                <c:pt idx="1192">
                  <c:v>1.3499999999999985</c:v>
                </c:pt>
                <c:pt idx="1193">
                  <c:v>1.3</c:v>
                </c:pt>
                <c:pt idx="1194">
                  <c:v>1.3499999999999985</c:v>
                </c:pt>
                <c:pt idx="1195">
                  <c:v>1.3499999999999985</c:v>
                </c:pt>
                <c:pt idx="1196">
                  <c:v>1.25</c:v>
                </c:pt>
                <c:pt idx="1197">
                  <c:v>1.25</c:v>
                </c:pt>
                <c:pt idx="1198">
                  <c:v>1.25</c:v>
                </c:pt>
                <c:pt idx="1199">
                  <c:v>1.1199999999999986</c:v>
                </c:pt>
                <c:pt idx="1200">
                  <c:v>1.25</c:v>
                </c:pt>
                <c:pt idx="1201">
                  <c:v>1.3</c:v>
                </c:pt>
                <c:pt idx="1202">
                  <c:v>1.25</c:v>
                </c:pt>
                <c:pt idx="1203">
                  <c:v>1.3</c:v>
                </c:pt>
                <c:pt idx="1204">
                  <c:v>1.3499999999999985</c:v>
                </c:pt>
                <c:pt idx="1205">
                  <c:v>1.25</c:v>
                </c:pt>
                <c:pt idx="1206">
                  <c:v>1.25</c:v>
                </c:pt>
                <c:pt idx="1207">
                  <c:v>1.25</c:v>
                </c:pt>
                <c:pt idx="1208">
                  <c:v>1.25</c:v>
                </c:pt>
                <c:pt idx="1209">
                  <c:v>1.3</c:v>
                </c:pt>
                <c:pt idx="1210">
                  <c:v>1.3900000000000001</c:v>
                </c:pt>
                <c:pt idx="1211">
                  <c:v>1.3</c:v>
                </c:pt>
                <c:pt idx="1212">
                  <c:v>1.3</c:v>
                </c:pt>
                <c:pt idx="1213">
                  <c:v>1.21</c:v>
                </c:pt>
                <c:pt idx="1214">
                  <c:v>1.21</c:v>
                </c:pt>
                <c:pt idx="1215">
                  <c:v>1.25</c:v>
                </c:pt>
                <c:pt idx="1216">
                  <c:v>1.3</c:v>
                </c:pt>
                <c:pt idx="1217">
                  <c:v>1.3</c:v>
                </c:pt>
                <c:pt idx="1218">
                  <c:v>1.25</c:v>
                </c:pt>
                <c:pt idx="1219">
                  <c:v>1.25</c:v>
                </c:pt>
                <c:pt idx="1220">
                  <c:v>1.25</c:v>
                </c:pt>
                <c:pt idx="1221">
                  <c:v>1.25</c:v>
                </c:pt>
                <c:pt idx="1222">
                  <c:v>1.25</c:v>
                </c:pt>
                <c:pt idx="1223">
                  <c:v>1.25</c:v>
                </c:pt>
                <c:pt idx="1224">
                  <c:v>1.3499999999999985</c:v>
                </c:pt>
                <c:pt idx="1225">
                  <c:v>1.25</c:v>
                </c:pt>
                <c:pt idx="1226">
                  <c:v>1.3</c:v>
                </c:pt>
                <c:pt idx="1227">
                  <c:v>1.25</c:v>
                </c:pt>
                <c:pt idx="1228">
                  <c:v>1.25</c:v>
                </c:pt>
                <c:pt idx="1229">
                  <c:v>1.21</c:v>
                </c:pt>
                <c:pt idx="1230">
                  <c:v>1.1599999999999986</c:v>
                </c:pt>
                <c:pt idx="1231">
                  <c:v>1.21</c:v>
                </c:pt>
                <c:pt idx="1232">
                  <c:v>1.25</c:v>
                </c:pt>
                <c:pt idx="1233">
                  <c:v>1.25</c:v>
                </c:pt>
                <c:pt idx="1234">
                  <c:v>1.21</c:v>
                </c:pt>
                <c:pt idx="1235">
                  <c:v>0.98</c:v>
                </c:pt>
                <c:pt idx="1236">
                  <c:v>1.25</c:v>
                </c:pt>
                <c:pt idx="1237">
                  <c:v>1.25</c:v>
                </c:pt>
                <c:pt idx="1238">
                  <c:v>1.25</c:v>
                </c:pt>
                <c:pt idx="1239">
                  <c:v>1.3</c:v>
                </c:pt>
                <c:pt idx="1240">
                  <c:v>1.25</c:v>
                </c:pt>
                <c:pt idx="1241">
                  <c:v>1.3</c:v>
                </c:pt>
                <c:pt idx="1242">
                  <c:v>1.25</c:v>
                </c:pt>
                <c:pt idx="1243">
                  <c:v>1.3</c:v>
                </c:pt>
                <c:pt idx="1244">
                  <c:v>1.3900000000000001</c:v>
                </c:pt>
                <c:pt idx="1245">
                  <c:v>1.3</c:v>
                </c:pt>
                <c:pt idx="1246">
                  <c:v>1.1199999999999986</c:v>
                </c:pt>
                <c:pt idx="1247">
                  <c:v>1.3</c:v>
                </c:pt>
                <c:pt idx="1248">
                  <c:v>1.21</c:v>
                </c:pt>
                <c:pt idx="1249">
                  <c:v>1.25</c:v>
                </c:pt>
                <c:pt idx="1250">
                  <c:v>1.21</c:v>
                </c:pt>
                <c:pt idx="1251">
                  <c:v>1.25</c:v>
                </c:pt>
                <c:pt idx="1252">
                  <c:v>1.25</c:v>
                </c:pt>
                <c:pt idx="1253">
                  <c:v>1.25</c:v>
                </c:pt>
                <c:pt idx="1254">
                  <c:v>1.25</c:v>
                </c:pt>
                <c:pt idx="1255">
                  <c:v>1.3</c:v>
                </c:pt>
                <c:pt idx="1256">
                  <c:v>1.3900000000000001</c:v>
                </c:pt>
                <c:pt idx="1257">
                  <c:v>1.3</c:v>
                </c:pt>
                <c:pt idx="1258">
                  <c:v>1.25</c:v>
                </c:pt>
                <c:pt idx="1259">
                  <c:v>1.3499999999999985</c:v>
                </c:pt>
                <c:pt idx="1260">
                  <c:v>1.21</c:v>
                </c:pt>
                <c:pt idx="1261">
                  <c:v>1.25</c:v>
                </c:pt>
                <c:pt idx="1262">
                  <c:v>1.3</c:v>
                </c:pt>
                <c:pt idx="1263">
                  <c:v>1.25</c:v>
                </c:pt>
                <c:pt idx="1264">
                  <c:v>1.25</c:v>
                </c:pt>
                <c:pt idx="1265">
                  <c:v>1.1199999999999986</c:v>
                </c:pt>
                <c:pt idx="1266">
                  <c:v>1.0699999999999983</c:v>
                </c:pt>
                <c:pt idx="1267">
                  <c:v>1.25</c:v>
                </c:pt>
                <c:pt idx="1268">
                  <c:v>1.3</c:v>
                </c:pt>
                <c:pt idx="1269">
                  <c:v>1.21</c:v>
                </c:pt>
                <c:pt idx="1270">
                  <c:v>1.25</c:v>
                </c:pt>
                <c:pt idx="1271">
                  <c:v>1.3499999999999985</c:v>
                </c:pt>
                <c:pt idx="1272">
                  <c:v>1.3</c:v>
                </c:pt>
                <c:pt idx="1273">
                  <c:v>1.3</c:v>
                </c:pt>
                <c:pt idx="1274">
                  <c:v>1.3</c:v>
                </c:pt>
                <c:pt idx="1275">
                  <c:v>1.21</c:v>
                </c:pt>
                <c:pt idx="1276">
                  <c:v>1.3499999999999985</c:v>
                </c:pt>
                <c:pt idx="1277">
                  <c:v>1.49</c:v>
                </c:pt>
                <c:pt idx="1278">
                  <c:v>1.3</c:v>
                </c:pt>
                <c:pt idx="1279">
                  <c:v>1.49</c:v>
                </c:pt>
                <c:pt idx="1280">
                  <c:v>1.1199999999999986</c:v>
                </c:pt>
                <c:pt idx="1281">
                  <c:v>1.25</c:v>
                </c:pt>
                <c:pt idx="1282">
                  <c:v>1.3900000000000001</c:v>
                </c:pt>
                <c:pt idx="1283">
                  <c:v>1.1199999999999986</c:v>
                </c:pt>
                <c:pt idx="1284">
                  <c:v>1.25</c:v>
                </c:pt>
                <c:pt idx="1285">
                  <c:v>1.25</c:v>
                </c:pt>
                <c:pt idx="1286">
                  <c:v>1.25</c:v>
                </c:pt>
                <c:pt idx="1287">
                  <c:v>1.25</c:v>
                </c:pt>
                <c:pt idx="1288">
                  <c:v>1.25</c:v>
                </c:pt>
                <c:pt idx="1289">
                  <c:v>1.3</c:v>
                </c:pt>
                <c:pt idx="1290">
                  <c:v>1.3</c:v>
                </c:pt>
                <c:pt idx="1291">
                  <c:v>1.3</c:v>
                </c:pt>
                <c:pt idx="1292">
                  <c:v>1.3499999999999985</c:v>
                </c:pt>
                <c:pt idx="1293">
                  <c:v>1.3499999999999985</c:v>
                </c:pt>
                <c:pt idx="1294">
                  <c:v>1.3</c:v>
                </c:pt>
                <c:pt idx="1295">
                  <c:v>1.21</c:v>
                </c:pt>
                <c:pt idx="1296">
                  <c:v>1.3</c:v>
                </c:pt>
                <c:pt idx="1297">
                  <c:v>1.25</c:v>
                </c:pt>
                <c:pt idx="1298">
                  <c:v>1.21</c:v>
                </c:pt>
                <c:pt idx="1299">
                  <c:v>1.21</c:v>
                </c:pt>
                <c:pt idx="1300">
                  <c:v>1.21</c:v>
                </c:pt>
                <c:pt idx="1301">
                  <c:v>1.25</c:v>
                </c:pt>
                <c:pt idx="1302">
                  <c:v>1.21</c:v>
                </c:pt>
                <c:pt idx="1303">
                  <c:v>1.25</c:v>
                </c:pt>
                <c:pt idx="1304">
                  <c:v>1.21</c:v>
                </c:pt>
                <c:pt idx="1305">
                  <c:v>1.3</c:v>
                </c:pt>
                <c:pt idx="1306">
                  <c:v>1.3</c:v>
                </c:pt>
                <c:pt idx="1307">
                  <c:v>1.3</c:v>
                </c:pt>
                <c:pt idx="1308">
                  <c:v>1.3499999999999985</c:v>
                </c:pt>
                <c:pt idx="1309">
                  <c:v>1.3</c:v>
                </c:pt>
                <c:pt idx="1310">
                  <c:v>1.3900000000000001</c:v>
                </c:pt>
                <c:pt idx="1311">
                  <c:v>1.25</c:v>
                </c:pt>
                <c:pt idx="1312">
                  <c:v>1.21</c:v>
                </c:pt>
                <c:pt idx="1313">
                  <c:v>1.3499999999999985</c:v>
                </c:pt>
                <c:pt idx="1314">
                  <c:v>1.25</c:v>
                </c:pt>
                <c:pt idx="1315">
                  <c:v>1.25</c:v>
                </c:pt>
                <c:pt idx="1316">
                  <c:v>1.21</c:v>
                </c:pt>
                <c:pt idx="1317">
                  <c:v>1.3499999999999985</c:v>
                </c:pt>
                <c:pt idx="1318">
                  <c:v>1.25</c:v>
                </c:pt>
                <c:pt idx="1319">
                  <c:v>1.3499999999999985</c:v>
                </c:pt>
                <c:pt idx="1320">
                  <c:v>1.3</c:v>
                </c:pt>
                <c:pt idx="1321">
                  <c:v>1.25</c:v>
                </c:pt>
                <c:pt idx="1322">
                  <c:v>1.3</c:v>
                </c:pt>
                <c:pt idx="1323">
                  <c:v>1.25</c:v>
                </c:pt>
                <c:pt idx="1324">
                  <c:v>1.3</c:v>
                </c:pt>
                <c:pt idx="1325">
                  <c:v>1.25</c:v>
                </c:pt>
                <c:pt idx="1326">
                  <c:v>1.3</c:v>
                </c:pt>
                <c:pt idx="1327">
                  <c:v>1.25</c:v>
                </c:pt>
                <c:pt idx="1328">
                  <c:v>1.21</c:v>
                </c:pt>
                <c:pt idx="1329">
                  <c:v>1.25</c:v>
                </c:pt>
                <c:pt idx="1330">
                  <c:v>1.1599999999999986</c:v>
                </c:pt>
                <c:pt idx="1331">
                  <c:v>1.1599999999999986</c:v>
                </c:pt>
                <c:pt idx="1332">
                  <c:v>1.25</c:v>
                </c:pt>
                <c:pt idx="1333">
                  <c:v>1.1199999999999986</c:v>
                </c:pt>
                <c:pt idx="1334">
                  <c:v>1.44</c:v>
                </c:pt>
                <c:pt idx="1335">
                  <c:v>1.1599999999999986</c:v>
                </c:pt>
                <c:pt idx="1336">
                  <c:v>1.25</c:v>
                </c:pt>
                <c:pt idx="1337">
                  <c:v>1.3</c:v>
                </c:pt>
                <c:pt idx="1338">
                  <c:v>1.3</c:v>
                </c:pt>
                <c:pt idx="1339">
                  <c:v>1.3900000000000001</c:v>
                </c:pt>
                <c:pt idx="1340">
                  <c:v>1.3499999999999985</c:v>
                </c:pt>
                <c:pt idx="1341">
                  <c:v>1.3</c:v>
                </c:pt>
                <c:pt idx="1342">
                  <c:v>1.3499999999999985</c:v>
                </c:pt>
                <c:pt idx="1343">
                  <c:v>1.3</c:v>
                </c:pt>
                <c:pt idx="1344">
                  <c:v>1.3499999999999985</c:v>
                </c:pt>
                <c:pt idx="1345">
                  <c:v>1.3499999999999985</c:v>
                </c:pt>
                <c:pt idx="1346">
                  <c:v>1.21</c:v>
                </c:pt>
                <c:pt idx="1347">
                  <c:v>1.3</c:v>
                </c:pt>
                <c:pt idx="1348">
                  <c:v>1.21</c:v>
                </c:pt>
                <c:pt idx="1349">
                  <c:v>1.25</c:v>
                </c:pt>
                <c:pt idx="1350">
                  <c:v>1.0699999999999983</c:v>
                </c:pt>
                <c:pt idx="1351">
                  <c:v>1.1199999999999986</c:v>
                </c:pt>
                <c:pt idx="1352">
                  <c:v>1.3</c:v>
                </c:pt>
                <c:pt idx="1353">
                  <c:v>1.21</c:v>
                </c:pt>
                <c:pt idx="1354">
                  <c:v>1.1599999999999986</c:v>
                </c:pt>
                <c:pt idx="1355">
                  <c:v>1.3499999999999985</c:v>
                </c:pt>
                <c:pt idx="1356">
                  <c:v>1.1199999999999986</c:v>
                </c:pt>
                <c:pt idx="1357">
                  <c:v>1.44</c:v>
                </c:pt>
                <c:pt idx="1358">
                  <c:v>1.44</c:v>
                </c:pt>
                <c:pt idx="1359">
                  <c:v>1.53</c:v>
                </c:pt>
                <c:pt idx="1360">
                  <c:v>1.25</c:v>
                </c:pt>
                <c:pt idx="1361">
                  <c:v>1.1599999999999986</c:v>
                </c:pt>
                <c:pt idx="1362">
                  <c:v>1.3900000000000001</c:v>
                </c:pt>
                <c:pt idx="1363">
                  <c:v>1.1599999999999986</c:v>
                </c:pt>
                <c:pt idx="1364">
                  <c:v>1.3499999999999985</c:v>
                </c:pt>
                <c:pt idx="1365">
                  <c:v>1.1599999999999986</c:v>
                </c:pt>
                <c:pt idx="1366">
                  <c:v>1.3499999999999985</c:v>
                </c:pt>
                <c:pt idx="1367">
                  <c:v>1.3</c:v>
                </c:pt>
                <c:pt idx="1368">
                  <c:v>1.25</c:v>
                </c:pt>
                <c:pt idx="1369">
                  <c:v>1.25</c:v>
                </c:pt>
                <c:pt idx="1370">
                  <c:v>1.3</c:v>
                </c:pt>
                <c:pt idx="1371">
                  <c:v>1.25</c:v>
                </c:pt>
                <c:pt idx="1372">
                  <c:v>1.44</c:v>
                </c:pt>
                <c:pt idx="1373">
                  <c:v>1.21</c:v>
                </c:pt>
                <c:pt idx="1374">
                  <c:v>1.3499999999999985</c:v>
                </c:pt>
                <c:pt idx="1375">
                  <c:v>1.25</c:v>
                </c:pt>
                <c:pt idx="1376">
                  <c:v>1.3499999999999985</c:v>
                </c:pt>
                <c:pt idx="1377">
                  <c:v>1.3499999999999985</c:v>
                </c:pt>
                <c:pt idx="1378">
                  <c:v>1.25</c:v>
                </c:pt>
                <c:pt idx="1379">
                  <c:v>1.3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9433472"/>
        <c:axId val="119435648"/>
      </c:scatterChart>
      <c:valAx>
        <c:axId val="11943347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9435648"/>
        <c:crosses val="autoZero"/>
        <c:crossBetween val="midCat"/>
      </c:valAx>
      <c:valAx>
        <c:axId val="119435648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943347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A50FSV!$P$4:$P$837</c:f>
              <c:numCache>
                <c:formatCode>General</c:formatCode>
                <c:ptCount val="834"/>
                <c:pt idx="0">
                  <c:v>0</c:v>
                </c:pt>
                <c:pt idx="1">
                  <c:v>1.1071428571428579E-2</c:v>
                </c:pt>
                <c:pt idx="2">
                  <c:v>2.2142857142857152E-2</c:v>
                </c:pt>
                <c:pt idx="3">
                  <c:v>3.3214285714285717E-2</c:v>
                </c:pt>
                <c:pt idx="4">
                  <c:v>4.4285714285714303E-2</c:v>
                </c:pt>
                <c:pt idx="5">
                  <c:v>5.5357142857142903E-2</c:v>
                </c:pt>
                <c:pt idx="6">
                  <c:v>6.6428571428571434E-2</c:v>
                </c:pt>
                <c:pt idx="7">
                  <c:v>7.7500000000000013E-2</c:v>
                </c:pt>
                <c:pt idx="8">
                  <c:v>8.8571428571428801E-2</c:v>
                </c:pt>
                <c:pt idx="9">
                  <c:v>9.9642857142857269E-2</c:v>
                </c:pt>
                <c:pt idx="10">
                  <c:v>0.11071428571428572</c:v>
                </c:pt>
                <c:pt idx="11">
                  <c:v>0.12178571428571447</c:v>
                </c:pt>
                <c:pt idx="12">
                  <c:v>0.13285714285714306</c:v>
                </c:pt>
                <c:pt idx="13">
                  <c:v>0.14392857142857138</c:v>
                </c:pt>
                <c:pt idx="14">
                  <c:v>0.15500000000000022</c:v>
                </c:pt>
                <c:pt idx="15">
                  <c:v>0.16607142857142881</c:v>
                </c:pt>
                <c:pt idx="16">
                  <c:v>0.17714285714285721</c:v>
                </c:pt>
                <c:pt idx="17">
                  <c:v>0.18821428571428603</c:v>
                </c:pt>
                <c:pt idx="18">
                  <c:v>0.19928571428571418</c:v>
                </c:pt>
                <c:pt idx="19">
                  <c:v>0.21035714285714313</c:v>
                </c:pt>
                <c:pt idx="20">
                  <c:v>0.22142857142857128</c:v>
                </c:pt>
                <c:pt idx="21">
                  <c:v>0.23250000000000001</c:v>
                </c:pt>
                <c:pt idx="22">
                  <c:v>0.24357142857142894</c:v>
                </c:pt>
                <c:pt idx="23">
                  <c:v>0.25464285714285756</c:v>
                </c:pt>
                <c:pt idx="24">
                  <c:v>0.26571428571428612</c:v>
                </c:pt>
                <c:pt idx="25">
                  <c:v>0.2767857142857143</c:v>
                </c:pt>
                <c:pt idx="26">
                  <c:v>0.28785714285714287</c:v>
                </c:pt>
                <c:pt idx="27">
                  <c:v>0.29892857142857204</c:v>
                </c:pt>
                <c:pt idx="28">
                  <c:v>0.31000000000000039</c:v>
                </c:pt>
                <c:pt idx="29">
                  <c:v>0.32107142857142862</c:v>
                </c:pt>
                <c:pt idx="30">
                  <c:v>0.33214285714285796</c:v>
                </c:pt>
                <c:pt idx="31">
                  <c:v>0.34321428571428625</c:v>
                </c:pt>
                <c:pt idx="32">
                  <c:v>0.35428571428571431</c:v>
                </c:pt>
                <c:pt idx="33">
                  <c:v>0.36535714285714288</c:v>
                </c:pt>
                <c:pt idx="34">
                  <c:v>0.37642857142857211</c:v>
                </c:pt>
                <c:pt idx="35">
                  <c:v>0.3875000000000004</c:v>
                </c:pt>
                <c:pt idx="36">
                  <c:v>0.39857142857142858</c:v>
                </c:pt>
                <c:pt idx="37">
                  <c:v>0.40964285714285764</c:v>
                </c:pt>
                <c:pt idx="38">
                  <c:v>0.42071428571428637</c:v>
                </c:pt>
                <c:pt idx="39">
                  <c:v>0.43178571428571438</c:v>
                </c:pt>
                <c:pt idx="40">
                  <c:v>0.44285714285714289</c:v>
                </c:pt>
                <c:pt idx="41">
                  <c:v>0.4539285714285719</c:v>
                </c:pt>
                <c:pt idx="42">
                  <c:v>0.46500000000000002</c:v>
                </c:pt>
                <c:pt idx="43">
                  <c:v>0.47607142857142859</c:v>
                </c:pt>
                <c:pt idx="44">
                  <c:v>0.48714285714285777</c:v>
                </c:pt>
                <c:pt idx="45">
                  <c:v>0.49821428571428644</c:v>
                </c:pt>
                <c:pt idx="46">
                  <c:v>0.50928571428571434</c:v>
                </c:pt>
                <c:pt idx="47">
                  <c:v>0.52035714285714196</c:v>
                </c:pt>
                <c:pt idx="48">
                  <c:v>0.53142857142857225</c:v>
                </c:pt>
                <c:pt idx="49">
                  <c:v>0.54250000000000009</c:v>
                </c:pt>
                <c:pt idx="50">
                  <c:v>0.5535714285714286</c:v>
                </c:pt>
                <c:pt idx="51">
                  <c:v>0.564642857142858</c:v>
                </c:pt>
                <c:pt idx="52">
                  <c:v>0.57571428571428551</c:v>
                </c:pt>
                <c:pt idx="53">
                  <c:v>0.58678571428571435</c:v>
                </c:pt>
                <c:pt idx="54">
                  <c:v>0.59785714285714209</c:v>
                </c:pt>
                <c:pt idx="55">
                  <c:v>0.60892857142857304</c:v>
                </c:pt>
                <c:pt idx="56">
                  <c:v>0.62000000000000077</c:v>
                </c:pt>
                <c:pt idx="57">
                  <c:v>0.6310714285714295</c:v>
                </c:pt>
                <c:pt idx="58">
                  <c:v>0.64214285714285801</c:v>
                </c:pt>
                <c:pt idx="59">
                  <c:v>0.65321428571428553</c:v>
                </c:pt>
                <c:pt idx="60">
                  <c:v>0.66428571428571526</c:v>
                </c:pt>
                <c:pt idx="61">
                  <c:v>0.67535714285714288</c:v>
                </c:pt>
                <c:pt idx="62">
                  <c:v>0.68642857142857239</c:v>
                </c:pt>
                <c:pt idx="63">
                  <c:v>0.69750000000000001</c:v>
                </c:pt>
                <c:pt idx="64">
                  <c:v>0.70857142857142863</c:v>
                </c:pt>
                <c:pt idx="65">
                  <c:v>0.71964285714285814</c:v>
                </c:pt>
                <c:pt idx="66">
                  <c:v>0.73071428571428576</c:v>
                </c:pt>
                <c:pt idx="67">
                  <c:v>0.74178571428571516</c:v>
                </c:pt>
                <c:pt idx="68">
                  <c:v>0.75285714285714289</c:v>
                </c:pt>
                <c:pt idx="69">
                  <c:v>0.76392857142857329</c:v>
                </c:pt>
                <c:pt idx="70">
                  <c:v>0.77500000000000091</c:v>
                </c:pt>
                <c:pt idx="71">
                  <c:v>0.78607142857142864</c:v>
                </c:pt>
                <c:pt idx="72">
                  <c:v>0.79714285714285715</c:v>
                </c:pt>
                <c:pt idx="73">
                  <c:v>0.80821428571428511</c:v>
                </c:pt>
                <c:pt idx="74">
                  <c:v>0.81928571428571462</c:v>
                </c:pt>
                <c:pt idx="75">
                  <c:v>0.83035714285714257</c:v>
                </c:pt>
                <c:pt idx="76">
                  <c:v>0.84142857142857275</c:v>
                </c:pt>
                <c:pt idx="77">
                  <c:v>0.85250000000000004</c:v>
                </c:pt>
                <c:pt idx="78">
                  <c:v>0.86357142857142932</c:v>
                </c:pt>
                <c:pt idx="79">
                  <c:v>0.87464285714285805</c:v>
                </c:pt>
                <c:pt idx="80">
                  <c:v>0.88571428571428557</c:v>
                </c:pt>
                <c:pt idx="81">
                  <c:v>0.89678571428571463</c:v>
                </c:pt>
                <c:pt idx="82">
                  <c:v>0.90785714285714258</c:v>
                </c:pt>
                <c:pt idx="83">
                  <c:v>0.91892857142857276</c:v>
                </c:pt>
                <c:pt idx="84">
                  <c:v>0.93</c:v>
                </c:pt>
                <c:pt idx="85">
                  <c:v>0.94107142857142934</c:v>
                </c:pt>
                <c:pt idx="86">
                  <c:v>0.95214285714285762</c:v>
                </c:pt>
                <c:pt idx="87">
                  <c:v>0.96321428571428558</c:v>
                </c:pt>
                <c:pt idx="88">
                  <c:v>0.97428571428571464</c:v>
                </c:pt>
                <c:pt idx="89">
                  <c:v>0.98535714285714193</c:v>
                </c:pt>
                <c:pt idx="90">
                  <c:v>0.99642857142857222</c:v>
                </c:pt>
                <c:pt idx="91">
                  <c:v>1.0074999999999987</c:v>
                </c:pt>
                <c:pt idx="92">
                  <c:v>1.0185714285714287</c:v>
                </c:pt>
                <c:pt idx="93">
                  <c:v>1.029642857142856</c:v>
                </c:pt>
                <c:pt idx="94">
                  <c:v>1.0407142857142844</c:v>
                </c:pt>
                <c:pt idx="95">
                  <c:v>1.0517857142857143</c:v>
                </c:pt>
                <c:pt idx="96">
                  <c:v>1.0628571428571429</c:v>
                </c:pt>
                <c:pt idx="97">
                  <c:v>1.073928571428572</c:v>
                </c:pt>
                <c:pt idx="98">
                  <c:v>1.0850000000000002</c:v>
                </c:pt>
                <c:pt idx="99">
                  <c:v>1.0960714285714299</c:v>
                </c:pt>
                <c:pt idx="100">
                  <c:v>1.1071428571428572</c:v>
                </c:pt>
                <c:pt idx="101">
                  <c:v>1.1182142857142858</c:v>
                </c:pt>
                <c:pt idx="102">
                  <c:v>1.129285714285716</c:v>
                </c:pt>
                <c:pt idx="103">
                  <c:v>1.1403571428571442</c:v>
                </c:pt>
                <c:pt idx="104">
                  <c:v>1.1514285714285721</c:v>
                </c:pt>
                <c:pt idx="105">
                  <c:v>1.1625000000000001</c:v>
                </c:pt>
                <c:pt idx="106">
                  <c:v>1.1735714285714287</c:v>
                </c:pt>
                <c:pt idx="107">
                  <c:v>1.1846428571428573</c:v>
                </c:pt>
                <c:pt idx="108">
                  <c:v>1.1957142857142844</c:v>
                </c:pt>
                <c:pt idx="109">
                  <c:v>1.2067857142857157</c:v>
                </c:pt>
                <c:pt idx="110">
                  <c:v>1.217857142857143</c:v>
                </c:pt>
                <c:pt idx="111">
                  <c:v>1.228928571428572</c:v>
                </c:pt>
                <c:pt idx="112">
                  <c:v>1.2400000000000002</c:v>
                </c:pt>
                <c:pt idx="113">
                  <c:v>1.2510714285714286</c:v>
                </c:pt>
                <c:pt idx="114">
                  <c:v>1.2621428571428572</c:v>
                </c:pt>
                <c:pt idx="115">
                  <c:v>1.2732142857142843</c:v>
                </c:pt>
                <c:pt idx="116">
                  <c:v>1.2842857142857163</c:v>
                </c:pt>
                <c:pt idx="117">
                  <c:v>1.2953571428571429</c:v>
                </c:pt>
                <c:pt idx="118">
                  <c:v>1.3064285714285728</c:v>
                </c:pt>
                <c:pt idx="119">
                  <c:v>1.3174999999999988</c:v>
                </c:pt>
                <c:pt idx="120">
                  <c:v>1.3285714285714287</c:v>
                </c:pt>
                <c:pt idx="121">
                  <c:v>1.3396428571428574</c:v>
                </c:pt>
                <c:pt idx="122">
                  <c:v>1.3507142857142858</c:v>
                </c:pt>
                <c:pt idx="123">
                  <c:v>1.3617857142857157</c:v>
                </c:pt>
                <c:pt idx="124">
                  <c:v>1.3728571428571441</c:v>
                </c:pt>
                <c:pt idx="125">
                  <c:v>1.3839285714285721</c:v>
                </c:pt>
                <c:pt idx="126">
                  <c:v>1.395</c:v>
                </c:pt>
                <c:pt idx="127">
                  <c:v>1.4060714285714286</c:v>
                </c:pt>
                <c:pt idx="128">
                  <c:v>1.4171428571428557</c:v>
                </c:pt>
                <c:pt idx="129">
                  <c:v>1.4282142857142845</c:v>
                </c:pt>
                <c:pt idx="130">
                  <c:v>1.4392857142857145</c:v>
                </c:pt>
                <c:pt idx="131">
                  <c:v>1.4503571428571429</c:v>
                </c:pt>
                <c:pt idx="132">
                  <c:v>1.4614285714285715</c:v>
                </c:pt>
                <c:pt idx="133">
                  <c:v>1.4724999999999988</c:v>
                </c:pt>
                <c:pt idx="134">
                  <c:v>1.4835714285714288</c:v>
                </c:pt>
                <c:pt idx="135">
                  <c:v>1.4946428571428572</c:v>
                </c:pt>
                <c:pt idx="136">
                  <c:v>1.5057142857142836</c:v>
                </c:pt>
                <c:pt idx="137">
                  <c:v>1.5167857142857157</c:v>
                </c:pt>
                <c:pt idx="138">
                  <c:v>1.527857142857143</c:v>
                </c:pt>
                <c:pt idx="139">
                  <c:v>1.5389285714285721</c:v>
                </c:pt>
                <c:pt idx="140">
                  <c:v>1.55</c:v>
                </c:pt>
                <c:pt idx="141">
                  <c:v>1.5610714285714287</c:v>
                </c:pt>
                <c:pt idx="142">
                  <c:v>1.5721428571428573</c:v>
                </c:pt>
                <c:pt idx="143">
                  <c:v>1.5832142857142846</c:v>
                </c:pt>
                <c:pt idx="144">
                  <c:v>1.5942857142857163</c:v>
                </c:pt>
                <c:pt idx="145">
                  <c:v>1.6053571428571429</c:v>
                </c:pt>
                <c:pt idx="146">
                  <c:v>1.6164285714285731</c:v>
                </c:pt>
                <c:pt idx="147">
                  <c:v>1.6275000000000002</c:v>
                </c:pt>
                <c:pt idx="148">
                  <c:v>1.6385714285714301</c:v>
                </c:pt>
                <c:pt idx="149">
                  <c:v>1.6496428571428572</c:v>
                </c:pt>
                <c:pt idx="150">
                  <c:v>1.6607142857142858</c:v>
                </c:pt>
                <c:pt idx="151">
                  <c:v>1.6717857142857158</c:v>
                </c:pt>
                <c:pt idx="152">
                  <c:v>1.6828571428571444</c:v>
                </c:pt>
                <c:pt idx="153">
                  <c:v>1.6939285714285721</c:v>
                </c:pt>
                <c:pt idx="154">
                  <c:v>1.7049999999999987</c:v>
                </c:pt>
                <c:pt idx="155">
                  <c:v>1.7160714285714287</c:v>
                </c:pt>
                <c:pt idx="156">
                  <c:v>1.727142857142856</c:v>
                </c:pt>
                <c:pt idx="157">
                  <c:v>1.7382142857142846</c:v>
                </c:pt>
                <c:pt idx="158">
                  <c:v>1.7492857142857143</c:v>
                </c:pt>
                <c:pt idx="159">
                  <c:v>1.7603571428571441</c:v>
                </c:pt>
                <c:pt idx="160">
                  <c:v>1.771428571428572</c:v>
                </c:pt>
                <c:pt idx="161">
                  <c:v>1.7825000000000002</c:v>
                </c:pt>
                <c:pt idx="162">
                  <c:v>1.7935714285714288</c:v>
                </c:pt>
                <c:pt idx="163">
                  <c:v>1.8046428571428572</c:v>
                </c:pt>
                <c:pt idx="164">
                  <c:v>1.8157142857142841</c:v>
                </c:pt>
                <c:pt idx="165">
                  <c:v>1.826785714285716</c:v>
                </c:pt>
                <c:pt idx="166">
                  <c:v>1.8378571428571431</c:v>
                </c:pt>
                <c:pt idx="167">
                  <c:v>1.8489285714285721</c:v>
                </c:pt>
                <c:pt idx="168">
                  <c:v>1.86</c:v>
                </c:pt>
                <c:pt idx="169">
                  <c:v>1.8710714285714287</c:v>
                </c:pt>
                <c:pt idx="170">
                  <c:v>1.8821428571428573</c:v>
                </c:pt>
                <c:pt idx="171">
                  <c:v>1.8932142857142846</c:v>
                </c:pt>
                <c:pt idx="172">
                  <c:v>1.9042857142857168</c:v>
                </c:pt>
                <c:pt idx="173">
                  <c:v>1.9153571428571441</c:v>
                </c:pt>
                <c:pt idx="174">
                  <c:v>1.9264285714285732</c:v>
                </c:pt>
                <c:pt idx="175">
                  <c:v>1.9375000000000002</c:v>
                </c:pt>
                <c:pt idx="176">
                  <c:v>1.9485714285714302</c:v>
                </c:pt>
                <c:pt idx="177">
                  <c:v>1.9596428571428572</c:v>
                </c:pt>
                <c:pt idx="178">
                  <c:v>1.9707142857142859</c:v>
                </c:pt>
                <c:pt idx="179">
                  <c:v>1.9817857142857163</c:v>
                </c:pt>
                <c:pt idx="180">
                  <c:v>1.9928571428571447</c:v>
                </c:pt>
                <c:pt idx="181">
                  <c:v>2.0039285714285744</c:v>
                </c:pt>
                <c:pt idx="182">
                  <c:v>2.0149999999999997</c:v>
                </c:pt>
                <c:pt idx="183">
                  <c:v>2.0260714285714285</c:v>
                </c:pt>
                <c:pt idx="184">
                  <c:v>2.0371428571428591</c:v>
                </c:pt>
                <c:pt idx="185">
                  <c:v>2.0482142857142858</c:v>
                </c:pt>
                <c:pt idx="186">
                  <c:v>2.0592857142857137</c:v>
                </c:pt>
                <c:pt idx="187">
                  <c:v>2.0703571428571452</c:v>
                </c:pt>
                <c:pt idx="188">
                  <c:v>2.0814285714285714</c:v>
                </c:pt>
                <c:pt idx="189">
                  <c:v>2.0924999999999976</c:v>
                </c:pt>
                <c:pt idx="190">
                  <c:v>2.1035714285714326</c:v>
                </c:pt>
                <c:pt idx="191">
                  <c:v>2.1146428571428575</c:v>
                </c:pt>
                <c:pt idx="192">
                  <c:v>2.1257142857142859</c:v>
                </c:pt>
                <c:pt idx="193">
                  <c:v>2.1367857142857143</c:v>
                </c:pt>
                <c:pt idx="194">
                  <c:v>2.1478571428571458</c:v>
                </c:pt>
                <c:pt idx="195">
                  <c:v>2.1589285714285715</c:v>
                </c:pt>
                <c:pt idx="196">
                  <c:v>2.1700000000000004</c:v>
                </c:pt>
                <c:pt idx="197">
                  <c:v>2.1810714285714292</c:v>
                </c:pt>
                <c:pt idx="198">
                  <c:v>2.1921428571428572</c:v>
                </c:pt>
                <c:pt idx="199">
                  <c:v>2.2032142857142882</c:v>
                </c:pt>
                <c:pt idx="200">
                  <c:v>2.2142857142857144</c:v>
                </c:pt>
                <c:pt idx="201">
                  <c:v>2.2253571428571464</c:v>
                </c:pt>
                <c:pt idx="202">
                  <c:v>2.2364285714285717</c:v>
                </c:pt>
                <c:pt idx="203">
                  <c:v>2.2475000000000032</c:v>
                </c:pt>
                <c:pt idx="204">
                  <c:v>2.258571428571432</c:v>
                </c:pt>
                <c:pt idx="205">
                  <c:v>2.2696428571428582</c:v>
                </c:pt>
                <c:pt idx="206">
                  <c:v>2.2807142857142884</c:v>
                </c:pt>
                <c:pt idx="207">
                  <c:v>2.2917857142857145</c:v>
                </c:pt>
                <c:pt idx="208">
                  <c:v>2.3028571428571429</c:v>
                </c:pt>
                <c:pt idx="209">
                  <c:v>2.3139285714285718</c:v>
                </c:pt>
                <c:pt idx="210">
                  <c:v>2.3249999999999997</c:v>
                </c:pt>
                <c:pt idx="211">
                  <c:v>2.3360714285714277</c:v>
                </c:pt>
                <c:pt idx="212">
                  <c:v>2.3471428571428592</c:v>
                </c:pt>
                <c:pt idx="213">
                  <c:v>2.3582142857142832</c:v>
                </c:pt>
                <c:pt idx="214">
                  <c:v>2.3692857142857147</c:v>
                </c:pt>
                <c:pt idx="215">
                  <c:v>2.3803571428571457</c:v>
                </c:pt>
                <c:pt idx="216">
                  <c:v>2.3914285714285684</c:v>
                </c:pt>
                <c:pt idx="217">
                  <c:v>2.4025000000000003</c:v>
                </c:pt>
                <c:pt idx="218">
                  <c:v>2.4135714285714291</c:v>
                </c:pt>
                <c:pt idx="219">
                  <c:v>2.4246428571428575</c:v>
                </c:pt>
                <c:pt idx="220">
                  <c:v>2.4357142857142837</c:v>
                </c:pt>
                <c:pt idx="221">
                  <c:v>2.4467857142857143</c:v>
                </c:pt>
                <c:pt idx="222">
                  <c:v>2.4578571428571432</c:v>
                </c:pt>
                <c:pt idx="223">
                  <c:v>2.4689285714285716</c:v>
                </c:pt>
                <c:pt idx="224">
                  <c:v>2.4800000000000004</c:v>
                </c:pt>
                <c:pt idx="225">
                  <c:v>2.4910714285714288</c:v>
                </c:pt>
                <c:pt idx="226">
                  <c:v>2.5021428571428572</c:v>
                </c:pt>
                <c:pt idx="227">
                  <c:v>2.5132142857142861</c:v>
                </c:pt>
                <c:pt idx="228">
                  <c:v>2.5242857142857145</c:v>
                </c:pt>
                <c:pt idx="229">
                  <c:v>2.5353571428571442</c:v>
                </c:pt>
                <c:pt idx="230">
                  <c:v>2.5464285714285717</c:v>
                </c:pt>
                <c:pt idx="231">
                  <c:v>2.5575000000000001</c:v>
                </c:pt>
                <c:pt idx="232">
                  <c:v>2.5685714285714321</c:v>
                </c:pt>
                <c:pt idx="233">
                  <c:v>2.5796428571428573</c:v>
                </c:pt>
                <c:pt idx="234">
                  <c:v>2.5907142857142857</c:v>
                </c:pt>
                <c:pt idx="235">
                  <c:v>2.6017857142857146</c:v>
                </c:pt>
                <c:pt idx="236">
                  <c:v>2.612857142857143</c:v>
                </c:pt>
                <c:pt idx="237">
                  <c:v>2.6239285714285749</c:v>
                </c:pt>
                <c:pt idx="238">
                  <c:v>2.6349999999999998</c:v>
                </c:pt>
                <c:pt idx="239">
                  <c:v>2.6460714285714286</c:v>
                </c:pt>
                <c:pt idx="240">
                  <c:v>2.6571428571428592</c:v>
                </c:pt>
                <c:pt idx="241">
                  <c:v>2.6682142857142859</c:v>
                </c:pt>
                <c:pt idx="242">
                  <c:v>2.6792857142857147</c:v>
                </c:pt>
                <c:pt idx="243">
                  <c:v>2.6903571428571458</c:v>
                </c:pt>
                <c:pt idx="244">
                  <c:v>2.7014285714285715</c:v>
                </c:pt>
                <c:pt idx="245">
                  <c:v>2.7125000000000004</c:v>
                </c:pt>
                <c:pt idx="246">
                  <c:v>2.7235714285714341</c:v>
                </c:pt>
                <c:pt idx="247">
                  <c:v>2.7346428571428572</c:v>
                </c:pt>
                <c:pt idx="248">
                  <c:v>2.7457142857142882</c:v>
                </c:pt>
                <c:pt idx="249">
                  <c:v>2.7567857142857144</c:v>
                </c:pt>
                <c:pt idx="250">
                  <c:v>2.7678571428571463</c:v>
                </c:pt>
                <c:pt idx="251">
                  <c:v>2.7789285714285716</c:v>
                </c:pt>
                <c:pt idx="252">
                  <c:v>2.79</c:v>
                </c:pt>
                <c:pt idx="253">
                  <c:v>2.8010714285714289</c:v>
                </c:pt>
                <c:pt idx="254">
                  <c:v>2.8121428571428573</c:v>
                </c:pt>
                <c:pt idx="255">
                  <c:v>2.8232142857142861</c:v>
                </c:pt>
                <c:pt idx="256">
                  <c:v>2.8342857142857127</c:v>
                </c:pt>
                <c:pt idx="257">
                  <c:v>2.8453571428571451</c:v>
                </c:pt>
                <c:pt idx="258">
                  <c:v>2.8564285714285687</c:v>
                </c:pt>
                <c:pt idx="259">
                  <c:v>2.8675000000000002</c:v>
                </c:pt>
                <c:pt idx="260">
                  <c:v>2.878571428571429</c:v>
                </c:pt>
                <c:pt idx="261">
                  <c:v>2.8896428571428574</c:v>
                </c:pt>
                <c:pt idx="262">
                  <c:v>2.9007142857142858</c:v>
                </c:pt>
                <c:pt idx="263">
                  <c:v>2.9117857142857138</c:v>
                </c:pt>
                <c:pt idx="264">
                  <c:v>2.922857142857143</c:v>
                </c:pt>
                <c:pt idx="265">
                  <c:v>2.9339285714285719</c:v>
                </c:pt>
                <c:pt idx="266">
                  <c:v>2.9450000000000003</c:v>
                </c:pt>
                <c:pt idx="267">
                  <c:v>2.9560714285714287</c:v>
                </c:pt>
                <c:pt idx="268">
                  <c:v>2.9671428571428602</c:v>
                </c:pt>
                <c:pt idx="269">
                  <c:v>2.9782142857142837</c:v>
                </c:pt>
                <c:pt idx="270">
                  <c:v>2.9892857142857143</c:v>
                </c:pt>
                <c:pt idx="271">
                  <c:v>3.0003571428571458</c:v>
                </c:pt>
                <c:pt idx="272">
                  <c:v>3.0114285714285707</c:v>
                </c:pt>
                <c:pt idx="273">
                  <c:v>3.0225000000000004</c:v>
                </c:pt>
                <c:pt idx="274">
                  <c:v>3.0335714285714315</c:v>
                </c:pt>
                <c:pt idx="275">
                  <c:v>3.0446428571428572</c:v>
                </c:pt>
                <c:pt idx="276">
                  <c:v>3.055714285714286</c:v>
                </c:pt>
                <c:pt idx="277">
                  <c:v>3.0667857142857144</c:v>
                </c:pt>
                <c:pt idx="278">
                  <c:v>3.0778571428571442</c:v>
                </c:pt>
                <c:pt idx="279">
                  <c:v>3.0889285714285744</c:v>
                </c:pt>
                <c:pt idx="280">
                  <c:v>3.1</c:v>
                </c:pt>
                <c:pt idx="281">
                  <c:v>3.1110714285714289</c:v>
                </c:pt>
                <c:pt idx="282">
                  <c:v>3.1221428571428582</c:v>
                </c:pt>
                <c:pt idx="283">
                  <c:v>3.1332142857142862</c:v>
                </c:pt>
                <c:pt idx="284">
                  <c:v>3.1442857142857146</c:v>
                </c:pt>
                <c:pt idx="285">
                  <c:v>3.1553571428571452</c:v>
                </c:pt>
                <c:pt idx="286">
                  <c:v>3.1664285714285718</c:v>
                </c:pt>
                <c:pt idx="287">
                  <c:v>3.1775000000000002</c:v>
                </c:pt>
                <c:pt idx="288">
                  <c:v>3.1885714285714322</c:v>
                </c:pt>
                <c:pt idx="289">
                  <c:v>3.1996428571428575</c:v>
                </c:pt>
                <c:pt idx="290">
                  <c:v>3.2107142857142859</c:v>
                </c:pt>
                <c:pt idx="291">
                  <c:v>3.2217857142857151</c:v>
                </c:pt>
                <c:pt idx="292">
                  <c:v>3.2328571428571431</c:v>
                </c:pt>
                <c:pt idx="293">
                  <c:v>3.243928571428575</c:v>
                </c:pt>
                <c:pt idx="294">
                  <c:v>3.2550000000000003</c:v>
                </c:pt>
                <c:pt idx="295">
                  <c:v>3.2660714285714292</c:v>
                </c:pt>
                <c:pt idx="296">
                  <c:v>3.2771428571428602</c:v>
                </c:pt>
                <c:pt idx="297">
                  <c:v>3.2882142857142882</c:v>
                </c:pt>
                <c:pt idx="298">
                  <c:v>3.2992857142857144</c:v>
                </c:pt>
                <c:pt idx="299">
                  <c:v>3.3103571428571432</c:v>
                </c:pt>
                <c:pt idx="300">
                  <c:v>3.3214285714285707</c:v>
                </c:pt>
                <c:pt idx="301">
                  <c:v>3.3324999999999969</c:v>
                </c:pt>
                <c:pt idx="302">
                  <c:v>3.3435714285714315</c:v>
                </c:pt>
                <c:pt idx="303">
                  <c:v>3.3546428571428573</c:v>
                </c:pt>
                <c:pt idx="304">
                  <c:v>3.3657142857142861</c:v>
                </c:pt>
                <c:pt idx="305">
                  <c:v>3.3767857142857127</c:v>
                </c:pt>
                <c:pt idx="306">
                  <c:v>3.3878571428571442</c:v>
                </c:pt>
                <c:pt idx="307">
                  <c:v>3.3989285714285717</c:v>
                </c:pt>
                <c:pt idx="308">
                  <c:v>3.4099999999999997</c:v>
                </c:pt>
                <c:pt idx="309">
                  <c:v>3.421071428571429</c:v>
                </c:pt>
                <c:pt idx="310">
                  <c:v>3.4321428571428574</c:v>
                </c:pt>
                <c:pt idx="311">
                  <c:v>3.4432142857142858</c:v>
                </c:pt>
                <c:pt idx="312">
                  <c:v>3.4542857142857137</c:v>
                </c:pt>
                <c:pt idx="313">
                  <c:v>3.4653571428571452</c:v>
                </c:pt>
                <c:pt idx="314">
                  <c:v>3.4764285714285688</c:v>
                </c:pt>
                <c:pt idx="315">
                  <c:v>3.4875000000000012</c:v>
                </c:pt>
                <c:pt idx="316">
                  <c:v>3.4985714285714291</c:v>
                </c:pt>
                <c:pt idx="317">
                  <c:v>3.5096428571428575</c:v>
                </c:pt>
                <c:pt idx="318">
                  <c:v>3.5207142857142859</c:v>
                </c:pt>
                <c:pt idx="319">
                  <c:v>3.5317857142857148</c:v>
                </c:pt>
                <c:pt idx="320">
                  <c:v>3.5428571428571431</c:v>
                </c:pt>
                <c:pt idx="321">
                  <c:v>3.5539285714285715</c:v>
                </c:pt>
                <c:pt idx="322">
                  <c:v>3.5650000000000004</c:v>
                </c:pt>
                <c:pt idx="323">
                  <c:v>3.5760714285714288</c:v>
                </c:pt>
                <c:pt idx="324">
                  <c:v>3.5871428571428603</c:v>
                </c:pt>
                <c:pt idx="325">
                  <c:v>3.598214285714286</c:v>
                </c:pt>
                <c:pt idx="326">
                  <c:v>3.6092857142857144</c:v>
                </c:pt>
                <c:pt idx="327">
                  <c:v>3.6203571428571464</c:v>
                </c:pt>
                <c:pt idx="328">
                  <c:v>3.6314285714285717</c:v>
                </c:pt>
                <c:pt idx="329">
                  <c:v>3.6425000000000005</c:v>
                </c:pt>
                <c:pt idx="330">
                  <c:v>3.653571428571432</c:v>
                </c:pt>
                <c:pt idx="331">
                  <c:v>3.6646428571428582</c:v>
                </c:pt>
                <c:pt idx="332">
                  <c:v>3.6757142857142862</c:v>
                </c:pt>
                <c:pt idx="333">
                  <c:v>3.6867857142857146</c:v>
                </c:pt>
                <c:pt idx="334">
                  <c:v>3.6978571428571452</c:v>
                </c:pt>
                <c:pt idx="335">
                  <c:v>3.7089285714285749</c:v>
                </c:pt>
                <c:pt idx="336">
                  <c:v>3.72</c:v>
                </c:pt>
                <c:pt idx="337">
                  <c:v>3.731071428571429</c:v>
                </c:pt>
                <c:pt idx="338">
                  <c:v>3.7421428571428592</c:v>
                </c:pt>
                <c:pt idx="339">
                  <c:v>3.7532142857142858</c:v>
                </c:pt>
                <c:pt idx="340">
                  <c:v>3.7642857142857151</c:v>
                </c:pt>
                <c:pt idx="341">
                  <c:v>3.7753571428571457</c:v>
                </c:pt>
                <c:pt idx="342">
                  <c:v>3.7864285714285719</c:v>
                </c:pt>
                <c:pt idx="343">
                  <c:v>3.7975000000000012</c:v>
                </c:pt>
                <c:pt idx="344">
                  <c:v>3.8085714285714292</c:v>
                </c:pt>
                <c:pt idx="345">
                  <c:v>3.8196428571428567</c:v>
                </c:pt>
                <c:pt idx="346">
                  <c:v>3.830714285714286</c:v>
                </c:pt>
                <c:pt idx="347">
                  <c:v>3.8417857142857148</c:v>
                </c:pt>
                <c:pt idx="348">
                  <c:v>3.8528571428571428</c:v>
                </c:pt>
                <c:pt idx="349">
                  <c:v>3.8639285714285716</c:v>
                </c:pt>
                <c:pt idx="350">
                  <c:v>3.8749999999999987</c:v>
                </c:pt>
                <c:pt idx="351">
                  <c:v>3.8860714285714288</c:v>
                </c:pt>
                <c:pt idx="352">
                  <c:v>3.8971428571428581</c:v>
                </c:pt>
                <c:pt idx="353">
                  <c:v>3.9082142857142861</c:v>
                </c:pt>
                <c:pt idx="354">
                  <c:v>3.9192857142857127</c:v>
                </c:pt>
                <c:pt idx="355">
                  <c:v>3.9303571428571442</c:v>
                </c:pt>
                <c:pt idx="356">
                  <c:v>3.9414285714285717</c:v>
                </c:pt>
                <c:pt idx="357">
                  <c:v>3.952499999999997</c:v>
                </c:pt>
                <c:pt idx="358">
                  <c:v>3.9635714285714321</c:v>
                </c:pt>
                <c:pt idx="359">
                  <c:v>3.9746428571428574</c:v>
                </c:pt>
                <c:pt idx="360">
                  <c:v>3.9857142857142862</c:v>
                </c:pt>
                <c:pt idx="361">
                  <c:v>3.9967857142857137</c:v>
                </c:pt>
                <c:pt idx="362">
                  <c:v>4.0078571428571435</c:v>
                </c:pt>
                <c:pt idx="363">
                  <c:v>4.0189285714285665</c:v>
                </c:pt>
                <c:pt idx="364">
                  <c:v>4.03</c:v>
                </c:pt>
                <c:pt idx="365">
                  <c:v>4.0410714285714304</c:v>
                </c:pt>
                <c:pt idx="366">
                  <c:v>4.0521428571428517</c:v>
                </c:pt>
                <c:pt idx="367">
                  <c:v>4.0632142857142863</c:v>
                </c:pt>
                <c:pt idx="368">
                  <c:v>4.0742857142857147</c:v>
                </c:pt>
                <c:pt idx="369">
                  <c:v>4.0853571428571431</c:v>
                </c:pt>
                <c:pt idx="370">
                  <c:v>4.0964285714285715</c:v>
                </c:pt>
                <c:pt idx="371">
                  <c:v>4.1074999999999955</c:v>
                </c:pt>
                <c:pt idx="372">
                  <c:v>4.1185714285714266</c:v>
                </c:pt>
                <c:pt idx="373">
                  <c:v>4.1296428571428576</c:v>
                </c:pt>
                <c:pt idx="374">
                  <c:v>4.140714285714286</c:v>
                </c:pt>
                <c:pt idx="375">
                  <c:v>4.1517857142857091</c:v>
                </c:pt>
                <c:pt idx="376">
                  <c:v>4.1628571428571375</c:v>
                </c:pt>
                <c:pt idx="377">
                  <c:v>4.1739285714285685</c:v>
                </c:pt>
                <c:pt idx="378">
                  <c:v>4.1850000000000005</c:v>
                </c:pt>
                <c:pt idx="379">
                  <c:v>4.1960714285714289</c:v>
                </c:pt>
                <c:pt idx="380">
                  <c:v>4.2071428571428555</c:v>
                </c:pt>
                <c:pt idx="381">
                  <c:v>4.2182142857142884</c:v>
                </c:pt>
                <c:pt idx="382">
                  <c:v>4.229285714285715</c:v>
                </c:pt>
                <c:pt idx="383">
                  <c:v>4.2403571428571434</c:v>
                </c:pt>
                <c:pt idx="384">
                  <c:v>4.2514285714285718</c:v>
                </c:pt>
                <c:pt idx="385">
                  <c:v>4.2624999999999975</c:v>
                </c:pt>
                <c:pt idx="386">
                  <c:v>4.2735714285714304</c:v>
                </c:pt>
                <c:pt idx="387">
                  <c:v>4.2846428571428579</c:v>
                </c:pt>
                <c:pt idx="388">
                  <c:v>4.2957142857142863</c:v>
                </c:pt>
                <c:pt idx="389">
                  <c:v>4.3067857142857147</c:v>
                </c:pt>
                <c:pt idx="390">
                  <c:v>4.3178571428571395</c:v>
                </c:pt>
                <c:pt idx="391">
                  <c:v>4.3289285714285661</c:v>
                </c:pt>
                <c:pt idx="392">
                  <c:v>4.3400000000000007</c:v>
                </c:pt>
                <c:pt idx="393">
                  <c:v>4.3510714285714291</c:v>
                </c:pt>
                <c:pt idx="394">
                  <c:v>4.3621428571428513</c:v>
                </c:pt>
                <c:pt idx="395">
                  <c:v>4.3732142857142904</c:v>
                </c:pt>
                <c:pt idx="396">
                  <c:v>4.384285714285709</c:v>
                </c:pt>
                <c:pt idx="397">
                  <c:v>4.3953571428571436</c:v>
                </c:pt>
                <c:pt idx="398">
                  <c:v>4.406428571428572</c:v>
                </c:pt>
                <c:pt idx="399">
                  <c:v>4.4174999999999995</c:v>
                </c:pt>
                <c:pt idx="400">
                  <c:v>4.4285714285714288</c:v>
                </c:pt>
                <c:pt idx="401">
                  <c:v>4.4396428571428643</c:v>
                </c:pt>
                <c:pt idx="402">
                  <c:v>4.4507142857142874</c:v>
                </c:pt>
                <c:pt idx="403">
                  <c:v>4.4617857142857149</c:v>
                </c:pt>
                <c:pt idx="404">
                  <c:v>4.4728571428571433</c:v>
                </c:pt>
                <c:pt idx="405">
                  <c:v>4.4839285714285717</c:v>
                </c:pt>
                <c:pt idx="406">
                  <c:v>4.4950000000000001</c:v>
                </c:pt>
                <c:pt idx="407">
                  <c:v>4.5060714285714294</c:v>
                </c:pt>
                <c:pt idx="408">
                  <c:v>4.5171428571428516</c:v>
                </c:pt>
                <c:pt idx="409">
                  <c:v>4.5282142857142862</c:v>
                </c:pt>
                <c:pt idx="410">
                  <c:v>4.5392857142857164</c:v>
                </c:pt>
                <c:pt idx="411">
                  <c:v>4.550357142857143</c:v>
                </c:pt>
                <c:pt idx="412">
                  <c:v>4.5614285714285705</c:v>
                </c:pt>
                <c:pt idx="413">
                  <c:v>4.5725000000000007</c:v>
                </c:pt>
                <c:pt idx="414">
                  <c:v>4.5835714285714291</c:v>
                </c:pt>
                <c:pt idx="415">
                  <c:v>4.5946428571428575</c:v>
                </c:pt>
                <c:pt idx="416">
                  <c:v>4.6057142857142859</c:v>
                </c:pt>
                <c:pt idx="417">
                  <c:v>4.6167857142857081</c:v>
                </c:pt>
                <c:pt idx="418">
                  <c:v>4.6278571428571382</c:v>
                </c:pt>
                <c:pt idx="419">
                  <c:v>4.6389285714285675</c:v>
                </c:pt>
                <c:pt idx="420">
                  <c:v>4.6499999999999995</c:v>
                </c:pt>
                <c:pt idx="421">
                  <c:v>4.6610714285714288</c:v>
                </c:pt>
                <c:pt idx="422">
                  <c:v>4.6721428571428545</c:v>
                </c:pt>
                <c:pt idx="423">
                  <c:v>4.6832142857142864</c:v>
                </c:pt>
                <c:pt idx="424">
                  <c:v>4.6942857142857077</c:v>
                </c:pt>
                <c:pt idx="425">
                  <c:v>4.7053571428571432</c:v>
                </c:pt>
                <c:pt idx="426">
                  <c:v>4.7164285714285716</c:v>
                </c:pt>
                <c:pt idx="427">
                  <c:v>4.7274999999999965</c:v>
                </c:pt>
                <c:pt idx="428">
                  <c:v>4.7385714285714293</c:v>
                </c:pt>
                <c:pt idx="429">
                  <c:v>4.7496428571428631</c:v>
                </c:pt>
                <c:pt idx="430">
                  <c:v>4.7607142857142861</c:v>
                </c:pt>
                <c:pt idx="431">
                  <c:v>4.7717857142857154</c:v>
                </c:pt>
                <c:pt idx="432">
                  <c:v>4.7828571428571429</c:v>
                </c:pt>
                <c:pt idx="433">
                  <c:v>4.7939285714285695</c:v>
                </c:pt>
                <c:pt idx="434">
                  <c:v>4.8050000000000006</c:v>
                </c:pt>
                <c:pt idx="435">
                  <c:v>4.816071428571429</c:v>
                </c:pt>
                <c:pt idx="436">
                  <c:v>4.8271428571428485</c:v>
                </c:pt>
                <c:pt idx="437">
                  <c:v>4.8382142857142894</c:v>
                </c:pt>
                <c:pt idx="438">
                  <c:v>4.8492857142857151</c:v>
                </c:pt>
                <c:pt idx="439">
                  <c:v>4.8603571428571435</c:v>
                </c:pt>
                <c:pt idx="440">
                  <c:v>4.8714285714285719</c:v>
                </c:pt>
                <c:pt idx="441">
                  <c:v>4.8824999999999985</c:v>
                </c:pt>
                <c:pt idx="442">
                  <c:v>4.8935714285714287</c:v>
                </c:pt>
                <c:pt idx="443">
                  <c:v>4.904642857142858</c:v>
                </c:pt>
                <c:pt idx="444">
                  <c:v>4.9157142857142864</c:v>
                </c:pt>
                <c:pt idx="445">
                  <c:v>4.9267857142857148</c:v>
                </c:pt>
                <c:pt idx="446">
                  <c:v>4.9378571428571432</c:v>
                </c:pt>
                <c:pt idx="447">
                  <c:v>4.9489285714285716</c:v>
                </c:pt>
                <c:pt idx="448">
                  <c:v>4.9600000000000009</c:v>
                </c:pt>
                <c:pt idx="449">
                  <c:v>4.9710714285714346</c:v>
                </c:pt>
                <c:pt idx="450">
                  <c:v>4.9821428571428577</c:v>
                </c:pt>
                <c:pt idx="451">
                  <c:v>4.9932142857142914</c:v>
                </c:pt>
                <c:pt idx="452">
                  <c:v>5.0042857142857091</c:v>
                </c:pt>
                <c:pt idx="453">
                  <c:v>5.0153571428571428</c:v>
                </c:pt>
                <c:pt idx="454">
                  <c:v>5.0264285714285695</c:v>
                </c:pt>
                <c:pt idx="455">
                  <c:v>5.0375000000000005</c:v>
                </c:pt>
                <c:pt idx="456">
                  <c:v>5.0485714285714289</c:v>
                </c:pt>
                <c:pt idx="457">
                  <c:v>5.0596428571428573</c:v>
                </c:pt>
                <c:pt idx="458">
                  <c:v>5.0707142857142884</c:v>
                </c:pt>
                <c:pt idx="459">
                  <c:v>5.081785714285715</c:v>
                </c:pt>
                <c:pt idx="460">
                  <c:v>5.0928571428571425</c:v>
                </c:pt>
                <c:pt idx="461">
                  <c:v>5.1039285714285665</c:v>
                </c:pt>
                <c:pt idx="462">
                  <c:v>5.114999999999994</c:v>
                </c:pt>
                <c:pt idx="463">
                  <c:v>5.1260714285714286</c:v>
                </c:pt>
                <c:pt idx="464">
                  <c:v>5.1371428571428526</c:v>
                </c:pt>
                <c:pt idx="465">
                  <c:v>5.1482142857142863</c:v>
                </c:pt>
                <c:pt idx="466">
                  <c:v>5.1592857142857147</c:v>
                </c:pt>
                <c:pt idx="467">
                  <c:v>5.1703571428571431</c:v>
                </c:pt>
                <c:pt idx="468">
                  <c:v>5.1814285714285715</c:v>
                </c:pt>
                <c:pt idx="469">
                  <c:v>5.1924999999999955</c:v>
                </c:pt>
                <c:pt idx="470">
                  <c:v>5.2035714285714292</c:v>
                </c:pt>
                <c:pt idx="471">
                  <c:v>5.2146428571428576</c:v>
                </c:pt>
                <c:pt idx="472">
                  <c:v>5.225714285714286</c:v>
                </c:pt>
                <c:pt idx="473">
                  <c:v>5.2367857142857144</c:v>
                </c:pt>
                <c:pt idx="474">
                  <c:v>5.2478571428571437</c:v>
                </c:pt>
                <c:pt idx="475">
                  <c:v>5.2589285714285685</c:v>
                </c:pt>
                <c:pt idx="476">
                  <c:v>5.2700000000000014</c:v>
                </c:pt>
                <c:pt idx="477">
                  <c:v>5.2810714285714324</c:v>
                </c:pt>
                <c:pt idx="478">
                  <c:v>5.2921428571428555</c:v>
                </c:pt>
                <c:pt idx="479">
                  <c:v>5.3032142857142874</c:v>
                </c:pt>
                <c:pt idx="480">
                  <c:v>5.3142857142857078</c:v>
                </c:pt>
                <c:pt idx="481">
                  <c:v>5.3253571428571425</c:v>
                </c:pt>
                <c:pt idx="482">
                  <c:v>5.3364285714285717</c:v>
                </c:pt>
                <c:pt idx="483">
                  <c:v>5.3474999999999975</c:v>
                </c:pt>
                <c:pt idx="484">
                  <c:v>5.3585714285714285</c:v>
                </c:pt>
                <c:pt idx="485">
                  <c:v>5.3696428571428578</c:v>
                </c:pt>
                <c:pt idx="486">
                  <c:v>5.3807142857142862</c:v>
                </c:pt>
                <c:pt idx="487">
                  <c:v>5.3917857142857146</c:v>
                </c:pt>
                <c:pt idx="488">
                  <c:v>5.402857142857143</c:v>
                </c:pt>
                <c:pt idx="489">
                  <c:v>5.4139285714285705</c:v>
                </c:pt>
                <c:pt idx="490">
                  <c:v>5.4250000000000007</c:v>
                </c:pt>
                <c:pt idx="491">
                  <c:v>5.4360714285714344</c:v>
                </c:pt>
                <c:pt idx="492">
                  <c:v>5.4471428571428575</c:v>
                </c:pt>
                <c:pt idx="493">
                  <c:v>5.4582142857142903</c:v>
                </c:pt>
                <c:pt idx="494">
                  <c:v>5.4692857142857143</c:v>
                </c:pt>
                <c:pt idx="495">
                  <c:v>5.4803571428571498</c:v>
                </c:pt>
                <c:pt idx="496">
                  <c:v>5.491428571428572</c:v>
                </c:pt>
                <c:pt idx="497">
                  <c:v>5.5024999999999995</c:v>
                </c:pt>
                <c:pt idx="498">
                  <c:v>5.5135714285714288</c:v>
                </c:pt>
                <c:pt idx="499">
                  <c:v>5.5246428571428545</c:v>
                </c:pt>
                <c:pt idx="500">
                  <c:v>5.5357142857142874</c:v>
                </c:pt>
                <c:pt idx="501">
                  <c:v>5.5467857142857149</c:v>
                </c:pt>
                <c:pt idx="502">
                  <c:v>5.5578571428571415</c:v>
                </c:pt>
                <c:pt idx="503">
                  <c:v>5.5689285714285663</c:v>
                </c:pt>
                <c:pt idx="504">
                  <c:v>5.58</c:v>
                </c:pt>
                <c:pt idx="505">
                  <c:v>5.5910714285714294</c:v>
                </c:pt>
                <c:pt idx="506">
                  <c:v>5.6021428571428515</c:v>
                </c:pt>
                <c:pt idx="507">
                  <c:v>5.6132142857142862</c:v>
                </c:pt>
                <c:pt idx="508">
                  <c:v>5.6242857142857057</c:v>
                </c:pt>
                <c:pt idx="509">
                  <c:v>5.635357142857143</c:v>
                </c:pt>
                <c:pt idx="510">
                  <c:v>5.6464285714285705</c:v>
                </c:pt>
                <c:pt idx="511">
                  <c:v>5.6574999999999953</c:v>
                </c:pt>
                <c:pt idx="512">
                  <c:v>5.6685714285714255</c:v>
                </c:pt>
                <c:pt idx="513">
                  <c:v>5.6796428571428574</c:v>
                </c:pt>
                <c:pt idx="514">
                  <c:v>5.6907142857142858</c:v>
                </c:pt>
                <c:pt idx="515">
                  <c:v>5.7017857142857151</c:v>
                </c:pt>
                <c:pt idx="516">
                  <c:v>5.7128571428571435</c:v>
                </c:pt>
                <c:pt idx="517">
                  <c:v>5.7239285714285675</c:v>
                </c:pt>
                <c:pt idx="518">
                  <c:v>5.7350000000000003</c:v>
                </c:pt>
                <c:pt idx="519">
                  <c:v>5.7460714285714314</c:v>
                </c:pt>
                <c:pt idx="520">
                  <c:v>5.7571428571428545</c:v>
                </c:pt>
                <c:pt idx="521">
                  <c:v>5.7682142857142864</c:v>
                </c:pt>
                <c:pt idx="522">
                  <c:v>5.7792857142857184</c:v>
                </c:pt>
                <c:pt idx="523">
                  <c:v>5.7903571428571432</c:v>
                </c:pt>
                <c:pt idx="524">
                  <c:v>5.8014285714285716</c:v>
                </c:pt>
                <c:pt idx="525">
                  <c:v>5.8124999999999956</c:v>
                </c:pt>
                <c:pt idx="526">
                  <c:v>5.8235714285714275</c:v>
                </c:pt>
                <c:pt idx="527">
                  <c:v>5.8346428571428577</c:v>
                </c:pt>
                <c:pt idx="528">
                  <c:v>5.8457142857142861</c:v>
                </c:pt>
                <c:pt idx="529">
                  <c:v>5.8567857142857145</c:v>
                </c:pt>
                <c:pt idx="530">
                  <c:v>5.8678571428571384</c:v>
                </c:pt>
                <c:pt idx="531">
                  <c:v>5.8789285714285695</c:v>
                </c:pt>
                <c:pt idx="532">
                  <c:v>5.8900000000000006</c:v>
                </c:pt>
                <c:pt idx="533">
                  <c:v>5.9010714285714334</c:v>
                </c:pt>
                <c:pt idx="534">
                  <c:v>5.9121428571428565</c:v>
                </c:pt>
                <c:pt idx="535">
                  <c:v>5.9232142857142884</c:v>
                </c:pt>
                <c:pt idx="536">
                  <c:v>5.9342857142857151</c:v>
                </c:pt>
                <c:pt idx="537">
                  <c:v>5.9453571428571488</c:v>
                </c:pt>
                <c:pt idx="538">
                  <c:v>5.9564285714285718</c:v>
                </c:pt>
                <c:pt idx="539">
                  <c:v>5.9674999999999985</c:v>
                </c:pt>
                <c:pt idx="540">
                  <c:v>5.9785714285714304</c:v>
                </c:pt>
                <c:pt idx="541">
                  <c:v>5.9896428571428642</c:v>
                </c:pt>
                <c:pt idx="542">
                  <c:v>6.0007142857142863</c:v>
                </c:pt>
                <c:pt idx="543">
                  <c:v>6.0117857142857147</c:v>
                </c:pt>
                <c:pt idx="544">
                  <c:v>6.0228571428571405</c:v>
                </c:pt>
                <c:pt idx="545">
                  <c:v>6.0339285714285715</c:v>
                </c:pt>
                <c:pt idx="546">
                  <c:v>6.0450000000000008</c:v>
                </c:pt>
                <c:pt idx="547">
                  <c:v>6.0560714285714292</c:v>
                </c:pt>
                <c:pt idx="548">
                  <c:v>6.0671428571428514</c:v>
                </c:pt>
                <c:pt idx="549">
                  <c:v>6.0782142857142913</c:v>
                </c:pt>
                <c:pt idx="550">
                  <c:v>6.0892857142857144</c:v>
                </c:pt>
                <c:pt idx="551">
                  <c:v>6.1003571428571437</c:v>
                </c:pt>
                <c:pt idx="552">
                  <c:v>6.1114285714285685</c:v>
                </c:pt>
                <c:pt idx="553">
                  <c:v>6.1224999999999952</c:v>
                </c:pt>
                <c:pt idx="554">
                  <c:v>6.1335714285714289</c:v>
                </c:pt>
                <c:pt idx="555">
                  <c:v>6.1446428571428555</c:v>
                </c:pt>
                <c:pt idx="556">
                  <c:v>6.1557142857142866</c:v>
                </c:pt>
                <c:pt idx="557">
                  <c:v>6.1667857142857079</c:v>
                </c:pt>
                <c:pt idx="558">
                  <c:v>6.1778571428571425</c:v>
                </c:pt>
                <c:pt idx="559">
                  <c:v>6.1889285714285664</c:v>
                </c:pt>
                <c:pt idx="560">
                  <c:v>6.2</c:v>
                </c:pt>
                <c:pt idx="561">
                  <c:v>6.2110714285714304</c:v>
                </c:pt>
                <c:pt idx="562">
                  <c:v>6.2221428571428516</c:v>
                </c:pt>
                <c:pt idx="563">
                  <c:v>6.2332142857142916</c:v>
                </c:pt>
                <c:pt idx="564">
                  <c:v>6.2442857142857147</c:v>
                </c:pt>
                <c:pt idx="565">
                  <c:v>6.2553571428571431</c:v>
                </c:pt>
                <c:pt idx="566">
                  <c:v>6.2664285714285715</c:v>
                </c:pt>
                <c:pt idx="567">
                  <c:v>6.2775000000000007</c:v>
                </c:pt>
                <c:pt idx="568">
                  <c:v>6.2885714285714291</c:v>
                </c:pt>
                <c:pt idx="569">
                  <c:v>6.2996428571428584</c:v>
                </c:pt>
                <c:pt idx="570">
                  <c:v>6.3107142857142859</c:v>
                </c:pt>
                <c:pt idx="571">
                  <c:v>6.3217857142857099</c:v>
                </c:pt>
                <c:pt idx="572">
                  <c:v>6.3328571428571436</c:v>
                </c:pt>
                <c:pt idx="573">
                  <c:v>6.3439285714285685</c:v>
                </c:pt>
                <c:pt idx="574">
                  <c:v>6.3549999999999951</c:v>
                </c:pt>
                <c:pt idx="575">
                  <c:v>6.3660714285714288</c:v>
                </c:pt>
                <c:pt idx="576">
                  <c:v>6.3771428571428546</c:v>
                </c:pt>
                <c:pt idx="577">
                  <c:v>6.3882142857142874</c:v>
                </c:pt>
                <c:pt idx="578">
                  <c:v>6.3992857142857149</c:v>
                </c:pt>
                <c:pt idx="579">
                  <c:v>6.4103571428571433</c:v>
                </c:pt>
                <c:pt idx="580">
                  <c:v>6.4214285714285717</c:v>
                </c:pt>
                <c:pt idx="581">
                  <c:v>6.4325000000000001</c:v>
                </c:pt>
                <c:pt idx="582">
                  <c:v>6.4435714285714294</c:v>
                </c:pt>
                <c:pt idx="583">
                  <c:v>6.4546428571428578</c:v>
                </c:pt>
                <c:pt idx="584">
                  <c:v>6.4657142857142862</c:v>
                </c:pt>
                <c:pt idx="585">
                  <c:v>6.4767857142857164</c:v>
                </c:pt>
                <c:pt idx="586">
                  <c:v>6.487857142857143</c:v>
                </c:pt>
                <c:pt idx="587">
                  <c:v>6.4989285714285705</c:v>
                </c:pt>
                <c:pt idx="588">
                  <c:v>6.5100000000000007</c:v>
                </c:pt>
                <c:pt idx="589">
                  <c:v>6.5210714285714291</c:v>
                </c:pt>
                <c:pt idx="590">
                  <c:v>6.5321428571428575</c:v>
                </c:pt>
                <c:pt idx="591">
                  <c:v>6.5432142857142894</c:v>
                </c:pt>
                <c:pt idx="592">
                  <c:v>6.5542857142857089</c:v>
                </c:pt>
                <c:pt idx="593">
                  <c:v>6.5653571428571436</c:v>
                </c:pt>
                <c:pt idx="594">
                  <c:v>6.576428571428572</c:v>
                </c:pt>
                <c:pt idx="595">
                  <c:v>6.5874999999999995</c:v>
                </c:pt>
                <c:pt idx="596">
                  <c:v>6.5985714285714288</c:v>
                </c:pt>
                <c:pt idx="597">
                  <c:v>6.609642857142858</c:v>
                </c:pt>
                <c:pt idx="598">
                  <c:v>6.6207142857142856</c:v>
                </c:pt>
                <c:pt idx="599">
                  <c:v>6.6317857142857148</c:v>
                </c:pt>
                <c:pt idx="600">
                  <c:v>6.6428571428571415</c:v>
                </c:pt>
                <c:pt idx="601">
                  <c:v>6.6539285714285663</c:v>
                </c:pt>
                <c:pt idx="602">
                  <c:v>6.6649999999999938</c:v>
                </c:pt>
                <c:pt idx="603">
                  <c:v>6.6760714285714293</c:v>
                </c:pt>
                <c:pt idx="604">
                  <c:v>6.6871428571428515</c:v>
                </c:pt>
                <c:pt idx="605">
                  <c:v>6.6982142857142861</c:v>
                </c:pt>
                <c:pt idx="606">
                  <c:v>6.7092857142857154</c:v>
                </c:pt>
                <c:pt idx="607">
                  <c:v>6.7203571428571438</c:v>
                </c:pt>
                <c:pt idx="608">
                  <c:v>6.7314285714285722</c:v>
                </c:pt>
                <c:pt idx="609">
                  <c:v>6.7425000000000006</c:v>
                </c:pt>
                <c:pt idx="610">
                  <c:v>6.753571428571429</c:v>
                </c:pt>
                <c:pt idx="611">
                  <c:v>6.7646428571428565</c:v>
                </c:pt>
                <c:pt idx="612">
                  <c:v>6.7757142857142894</c:v>
                </c:pt>
                <c:pt idx="613">
                  <c:v>6.7867857142857151</c:v>
                </c:pt>
                <c:pt idx="614">
                  <c:v>6.7978571428571435</c:v>
                </c:pt>
                <c:pt idx="615">
                  <c:v>6.8089285714285666</c:v>
                </c:pt>
                <c:pt idx="616">
                  <c:v>6.8199999999999985</c:v>
                </c:pt>
                <c:pt idx="617">
                  <c:v>6.8310714285714313</c:v>
                </c:pt>
                <c:pt idx="618">
                  <c:v>6.8421428571428526</c:v>
                </c:pt>
                <c:pt idx="619">
                  <c:v>6.8532142857142864</c:v>
                </c:pt>
                <c:pt idx="620">
                  <c:v>6.8642857142857068</c:v>
                </c:pt>
                <c:pt idx="621">
                  <c:v>6.8753571428571432</c:v>
                </c:pt>
                <c:pt idx="622">
                  <c:v>6.8864285714285716</c:v>
                </c:pt>
                <c:pt idx="623">
                  <c:v>6.8974999999999955</c:v>
                </c:pt>
                <c:pt idx="624">
                  <c:v>6.9085714285714293</c:v>
                </c:pt>
                <c:pt idx="625">
                  <c:v>6.9196428571428594</c:v>
                </c:pt>
                <c:pt idx="626">
                  <c:v>6.9307142857142914</c:v>
                </c:pt>
                <c:pt idx="627">
                  <c:v>6.9417857142857144</c:v>
                </c:pt>
                <c:pt idx="628">
                  <c:v>6.9528571428571437</c:v>
                </c:pt>
                <c:pt idx="629">
                  <c:v>6.9639285714285695</c:v>
                </c:pt>
                <c:pt idx="630">
                  <c:v>6.9750000000000014</c:v>
                </c:pt>
                <c:pt idx="631">
                  <c:v>6.9860714285714334</c:v>
                </c:pt>
                <c:pt idx="632">
                  <c:v>6.9971428571428556</c:v>
                </c:pt>
                <c:pt idx="633">
                  <c:v>7.0082142857142884</c:v>
                </c:pt>
                <c:pt idx="634">
                  <c:v>7.019285714285715</c:v>
                </c:pt>
                <c:pt idx="635">
                  <c:v>7.0303571428571434</c:v>
                </c:pt>
                <c:pt idx="636">
                  <c:v>7.0414285714285718</c:v>
                </c:pt>
                <c:pt idx="637">
                  <c:v>7.0524999999999975</c:v>
                </c:pt>
                <c:pt idx="638">
                  <c:v>7.0635714285714295</c:v>
                </c:pt>
                <c:pt idx="639">
                  <c:v>7.0746428571428579</c:v>
                </c:pt>
                <c:pt idx="640">
                  <c:v>7.0857142857142863</c:v>
                </c:pt>
                <c:pt idx="641">
                  <c:v>7.0967857142857147</c:v>
                </c:pt>
                <c:pt idx="642">
                  <c:v>7.1078571428571395</c:v>
                </c:pt>
                <c:pt idx="643">
                  <c:v>7.1189285714285662</c:v>
                </c:pt>
                <c:pt idx="644">
                  <c:v>7.1300000000000008</c:v>
                </c:pt>
                <c:pt idx="645">
                  <c:v>7.1410714285714292</c:v>
                </c:pt>
                <c:pt idx="646">
                  <c:v>7.1521428571428514</c:v>
                </c:pt>
                <c:pt idx="647">
                  <c:v>7.163214285714286</c:v>
                </c:pt>
                <c:pt idx="648">
                  <c:v>7.1742857142857099</c:v>
                </c:pt>
                <c:pt idx="649">
                  <c:v>7.1853571428571437</c:v>
                </c:pt>
                <c:pt idx="650">
                  <c:v>7.1964285714285685</c:v>
                </c:pt>
                <c:pt idx="651">
                  <c:v>7.2075000000000005</c:v>
                </c:pt>
                <c:pt idx="652">
                  <c:v>7.2185714285714289</c:v>
                </c:pt>
                <c:pt idx="653">
                  <c:v>7.2296428571428581</c:v>
                </c:pt>
                <c:pt idx="654">
                  <c:v>7.2407142857142874</c:v>
                </c:pt>
                <c:pt idx="655">
                  <c:v>7.2517857142857149</c:v>
                </c:pt>
                <c:pt idx="656">
                  <c:v>7.2628571428571425</c:v>
                </c:pt>
                <c:pt idx="657">
                  <c:v>7.2739285714285717</c:v>
                </c:pt>
                <c:pt idx="658">
                  <c:v>7.285000000000001</c:v>
                </c:pt>
                <c:pt idx="659">
                  <c:v>7.2960714285714294</c:v>
                </c:pt>
                <c:pt idx="660">
                  <c:v>7.3071428571428516</c:v>
                </c:pt>
                <c:pt idx="661">
                  <c:v>7.3182142857142862</c:v>
                </c:pt>
                <c:pt idx="662">
                  <c:v>7.3292857142857146</c:v>
                </c:pt>
                <c:pt idx="663">
                  <c:v>7.340357142857143</c:v>
                </c:pt>
                <c:pt idx="664">
                  <c:v>7.3514285714285705</c:v>
                </c:pt>
                <c:pt idx="665">
                  <c:v>7.3624999999999954</c:v>
                </c:pt>
                <c:pt idx="666">
                  <c:v>7.3735714285714291</c:v>
                </c:pt>
                <c:pt idx="667">
                  <c:v>7.3846428571428575</c:v>
                </c:pt>
                <c:pt idx="668">
                  <c:v>7.3957142857142859</c:v>
                </c:pt>
                <c:pt idx="669">
                  <c:v>7.4067857142857152</c:v>
                </c:pt>
                <c:pt idx="670">
                  <c:v>7.4178571428571436</c:v>
                </c:pt>
                <c:pt idx="671">
                  <c:v>7.4289285714285676</c:v>
                </c:pt>
                <c:pt idx="672">
                  <c:v>7.44</c:v>
                </c:pt>
                <c:pt idx="673">
                  <c:v>7.4510714285714323</c:v>
                </c:pt>
                <c:pt idx="674">
                  <c:v>7.4621428571428545</c:v>
                </c:pt>
                <c:pt idx="675">
                  <c:v>7.4732142857142927</c:v>
                </c:pt>
                <c:pt idx="676">
                  <c:v>7.4842857142857149</c:v>
                </c:pt>
                <c:pt idx="677">
                  <c:v>7.4953571428571433</c:v>
                </c:pt>
                <c:pt idx="678">
                  <c:v>7.5064285714285717</c:v>
                </c:pt>
                <c:pt idx="679">
                  <c:v>7.5174999999999965</c:v>
                </c:pt>
                <c:pt idx="680">
                  <c:v>7.5285714285714285</c:v>
                </c:pt>
                <c:pt idx="681">
                  <c:v>7.5396428571428631</c:v>
                </c:pt>
                <c:pt idx="682">
                  <c:v>7.5507142857142862</c:v>
                </c:pt>
                <c:pt idx="683">
                  <c:v>7.5617857142857146</c:v>
                </c:pt>
                <c:pt idx="684">
                  <c:v>7.5728571428571438</c:v>
                </c:pt>
                <c:pt idx="685">
                  <c:v>7.5839285714285705</c:v>
                </c:pt>
                <c:pt idx="686">
                  <c:v>7.5950000000000006</c:v>
                </c:pt>
                <c:pt idx="687">
                  <c:v>7.606071428571429</c:v>
                </c:pt>
                <c:pt idx="688">
                  <c:v>7.6171428571428486</c:v>
                </c:pt>
                <c:pt idx="689">
                  <c:v>7.6282142857142867</c:v>
                </c:pt>
                <c:pt idx="690">
                  <c:v>7.6392857142857151</c:v>
                </c:pt>
                <c:pt idx="691">
                  <c:v>7.6503571428571435</c:v>
                </c:pt>
                <c:pt idx="692">
                  <c:v>7.6614285714285675</c:v>
                </c:pt>
                <c:pt idx="693">
                  <c:v>7.6724999999999985</c:v>
                </c:pt>
                <c:pt idx="694">
                  <c:v>7.6835714285714296</c:v>
                </c:pt>
                <c:pt idx="695">
                  <c:v>7.6946428571428545</c:v>
                </c:pt>
                <c:pt idx="696">
                  <c:v>7.7057142857142864</c:v>
                </c:pt>
                <c:pt idx="697">
                  <c:v>7.7167857142857148</c:v>
                </c:pt>
                <c:pt idx="698">
                  <c:v>7.7278571428571405</c:v>
                </c:pt>
                <c:pt idx="699">
                  <c:v>7.7389285714285725</c:v>
                </c:pt>
                <c:pt idx="700">
                  <c:v>7.7500000000000009</c:v>
                </c:pt>
                <c:pt idx="701">
                  <c:v>7.7610714285714293</c:v>
                </c:pt>
                <c:pt idx="702">
                  <c:v>7.7721428571428577</c:v>
                </c:pt>
                <c:pt idx="703">
                  <c:v>7.7832142857142914</c:v>
                </c:pt>
                <c:pt idx="704">
                  <c:v>7.7942857142857145</c:v>
                </c:pt>
                <c:pt idx="705">
                  <c:v>7.8053571428571438</c:v>
                </c:pt>
                <c:pt idx="706">
                  <c:v>7.8164285714285695</c:v>
                </c:pt>
                <c:pt idx="707">
                  <c:v>7.8274999999999952</c:v>
                </c:pt>
                <c:pt idx="708">
                  <c:v>7.838571428571429</c:v>
                </c:pt>
                <c:pt idx="709">
                  <c:v>7.8496428571428574</c:v>
                </c:pt>
                <c:pt idx="710">
                  <c:v>7.8607142857142867</c:v>
                </c:pt>
                <c:pt idx="711">
                  <c:v>7.8717857142857151</c:v>
                </c:pt>
                <c:pt idx="712">
                  <c:v>7.8828571428571435</c:v>
                </c:pt>
                <c:pt idx="713">
                  <c:v>7.8939285714285665</c:v>
                </c:pt>
                <c:pt idx="714">
                  <c:v>7.9050000000000002</c:v>
                </c:pt>
                <c:pt idx="715">
                  <c:v>7.9160714285714304</c:v>
                </c:pt>
                <c:pt idx="716">
                  <c:v>7.9271428571428526</c:v>
                </c:pt>
                <c:pt idx="717">
                  <c:v>7.9382142857142917</c:v>
                </c:pt>
                <c:pt idx="718">
                  <c:v>7.9492857142857174</c:v>
                </c:pt>
                <c:pt idx="719">
                  <c:v>7.9603571428571431</c:v>
                </c:pt>
                <c:pt idx="720">
                  <c:v>7.9714285714285724</c:v>
                </c:pt>
                <c:pt idx="721">
                  <c:v>7.9825000000000008</c:v>
                </c:pt>
                <c:pt idx="722">
                  <c:v>7.9935714285714292</c:v>
                </c:pt>
                <c:pt idx="723">
                  <c:v>8.0046428571428692</c:v>
                </c:pt>
                <c:pt idx="724">
                  <c:v>8.0157142857142976</c:v>
                </c:pt>
                <c:pt idx="725">
                  <c:v>8.0267857142857224</c:v>
                </c:pt>
                <c:pt idx="726">
                  <c:v>8.0378571428571419</c:v>
                </c:pt>
                <c:pt idx="727">
                  <c:v>8.0489285714285561</c:v>
                </c:pt>
                <c:pt idx="728">
                  <c:v>8.06</c:v>
                </c:pt>
                <c:pt idx="729">
                  <c:v>8.0710714285714111</c:v>
                </c:pt>
                <c:pt idx="730">
                  <c:v>8.082142857142868</c:v>
                </c:pt>
                <c:pt idx="731">
                  <c:v>8.0932142857142857</c:v>
                </c:pt>
                <c:pt idx="732">
                  <c:v>8.1042857142857141</c:v>
                </c:pt>
                <c:pt idx="733">
                  <c:v>8.1153571428571389</c:v>
                </c:pt>
                <c:pt idx="734">
                  <c:v>8.1264285714285709</c:v>
                </c:pt>
                <c:pt idx="735">
                  <c:v>8.1375000000000011</c:v>
                </c:pt>
                <c:pt idx="736">
                  <c:v>8.1485714285714046</c:v>
                </c:pt>
                <c:pt idx="737">
                  <c:v>8.1596428571428774</c:v>
                </c:pt>
                <c:pt idx="738">
                  <c:v>8.1707142857142863</c:v>
                </c:pt>
                <c:pt idx="739">
                  <c:v>8.1817857142857147</c:v>
                </c:pt>
                <c:pt idx="740">
                  <c:v>8.1928571428571431</c:v>
                </c:pt>
                <c:pt idx="741">
                  <c:v>8.2039285714285679</c:v>
                </c:pt>
                <c:pt idx="742">
                  <c:v>8.2150000000000016</c:v>
                </c:pt>
                <c:pt idx="743">
                  <c:v>8.2260714285714069</c:v>
                </c:pt>
                <c:pt idx="744">
                  <c:v>8.2371428571428584</c:v>
                </c:pt>
                <c:pt idx="745">
                  <c:v>8.2482142857142691</c:v>
                </c:pt>
                <c:pt idx="746">
                  <c:v>8.2592857142857206</c:v>
                </c:pt>
                <c:pt idx="747">
                  <c:v>8.2703571428571419</c:v>
                </c:pt>
                <c:pt idx="748">
                  <c:v>8.2814285714285685</c:v>
                </c:pt>
                <c:pt idx="749">
                  <c:v>8.2925000000000004</c:v>
                </c:pt>
                <c:pt idx="750">
                  <c:v>8.3035714285714199</c:v>
                </c:pt>
                <c:pt idx="751">
                  <c:v>8.3146428571428679</c:v>
                </c:pt>
                <c:pt idx="752">
                  <c:v>8.3257142857142981</c:v>
                </c:pt>
                <c:pt idx="753">
                  <c:v>8.3367857142857247</c:v>
                </c:pt>
                <c:pt idx="754">
                  <c:v>8.3478571428571389</c:v>
                </c:pt>
                <c:pt idx="755">
                  <c:v>8.358928571428569</c:v>
                </c:pt>
                <c:pt idx="756">
                  <c:v>8.3700000000000028</c:v>
                </c:pt>
                <c:pt idx="757">
                  <c:v>8.3810714285714134</c:v>
                </c:pt>
                <c:pt idx="758">
                  <c:v>8.3921428571428738</c:v>
                </c:pt>
                <c:pt idx="759">
                  <c:v>8.4032142857142862</c:v>
                </c:pt>
                <c:pt idx="760">
                  <c:v>8.4142857142857146</c:v>
                </c:pt>
                <c:pt idx="761">
                  <c:v>8.425357142857143</c:v>
                </c:pt>
                <c:pt idx="762">
                  <c:v>8.4364285714285714</c:v>
                </c:pt>
                <c:pt idx="763">
                  <c:v>8.4475000000000016</c:v>
                </c:pt>
                <c:pt idx="764">
                  <c:v>8.4585714285714175</c:v>
                </c:pt>
                <c:pt idx="765">
                  <c:v>8.4696428571428761</c:v>
                </c:pt>
                <c:pt idx="766">
                  <c:v>8.4807142857142868</c:v>
                </c:pt>
                <c:pt idx="767">
                  <c:v>8.4917857142857205</c:v>
                </c:pt>
                <c:pt idx="768">
                  <c:v>8.5028571428571436</c:v>
                </c:pt>
                <c:pt idx="769">
                  <c:v>8.5139285714285684</c:v>
                </c:pt>
                <c:pt idx="770">
                  <c:v>8.5250000000000004</c:v>
                </c:pt>
                <c:pt idx="771">
                  <c:v>8.5360714285714092</c:v>
                </c:pt>
                <c:pt idx="772">
                  <c:v>8.5471428571428572</c:v>
                </c:pt>
                <c:pt idx="773">
                  <c:v>8.5582142857142856</c:v>
                </c:pt>
                <c:pt idx="774">
                  <c:v>8.5692857142857228</c:v>
                </c:pt>
                <c:pt idx="775">
                  <c:v>8.5803571428571335</c:v>
                </c:pt>
                <c:pt idx="776">
                  <c:v>8.591428571428569</c:v>
                </c:pt>
                <c:pt idx="777">
                  <c:v>8.6025000000000027</c:v>
                </c:pt>
                <c:pt idx="778">
                  <c:v>8.6135714285714133</c:v>
                </c:pt>
                <c:pt idx="779">
                  <c:v>8.6246428571428577</c:v>
                </c:pt>
                <c:pt idx="780">
                  <c:v>8.6357142857142861</c:v>
                </c:pt>
                <c:pt idx="781">
                  <c:v>8.6467857142857145</c:v>
                </c:pt>
                <c:pt idx="782">
                  <c:v>8.6578571428571429</c:v>
                </c:pt>
                <c:pt idx="783">
                  <c:v>8.6689285714285607</c:v>
                </c:pt>
                <c:pt idx="784">
                  <c:v>8.6800000000000015</c:v>
                </c:pt>
                <c:pt idx="785">
                  <c:v>8.6910714285714086</c:v>
                </c:pt>
                <c:pt idx="786">
                  <c:v>8.7021428571428689</c:v>
                </c:pt>
                <c:pt idx="787">
                  <c:v>8.7132142857142849</c:v>
                </c:pt>
                <c:pt idx="788">
                  <c:v>8.7242857142857151</c:v>
                </c:pt>
                <c:pt idx="789">
                  <c:v>8.7353571428571293</c:v>
                </c:pt>
                <c:pt idx="790">
                  <c:v>8.7464285714285719</c:v>
                </c:pt>
                <c:pt idx="791">
                  <c:v>8.7575000000000003</c:v>
                </c:pt>
                <c:pt idx="792">
                  <c:v>8.7685714285714091</c:v>
                </c:pt>
                <c:pt idx="793">
                  <c:v>8.7796428571428695</c:v>
                </c:pt>
                <c:pt idx="794">
                  <c:v>8.7907142857142873</c:v>
                </c:pt>
                <c:pt idx="795">
                  <c:v>8.8017857142857228</c:v>
                </c:pt>
                <c:pt idx="796">
                  <c:v>8.8128571428571441</c:v>
                </c:pt>
                <c:pt idx="797">
                  <c:v>8.8239285714285689</c:v>
                </c:pt>
                <c:pt idx="798">
                  <c:v>8.8350000000000026</c:v>
                </c:pt>
                <c:pt idx="799">
                  <c:v>8.8460714285714115</c:v>
                </c:pt>
                <c:pt idx="800">
                  <c:v>8.8571428571428719</c:v>
                </c:pt>
                <c:pt idx="801">
                  <c:v>8.868214285714286</c:v>
                </c:pt>
                <c:pt idx="802">
                  <c:v>8.8792857142857269</c:v>
                </c:pt>
                <c:pt idx="803">
                  <c:v>8.8903571428571411</c:v>
                </c:pt>
                <c:pt idx="804">
                  <c:v>8.901428571428573</c:v>
                </c:pt>
                <c:pt idx="805">
                  <c:v>8.9125000000000068</c:v>
                </c:pt>
                <c:pt idx="806">
                  <c:v>8.9235714285714138</c:v>
                </c:pt>
                <c:pt idx="807">
                  <c:v>8.9346428571428689</c:v>
                </c:pt>
                <c:pt idx="808">
                  <c:v>8.9457142857142866</c:v>
                </c:pt>
                <c:pt idx="809">
                  <c:v>8.956785714285731</c:v>
                </c:pt>
                <c:pt idx="810">
                  <c:v>8.9678571428571434</c:v>
                </c:pt>
                <c:pt idx="811">
                  <c:v>8.9789285714285683</c:v>
                </c:pt>
                <c:pt idx="812">
                  <c:v>8.99</c:v>
                </c:pt>
                <c:pt idx="813">
                  <c:v>9.0010714285714091</c:v>
                </c:pt>
                <c:pt idx="814">
                  <c:v>9.0121428571428694</c:v>
                </c:pt>
                <c:pt idx="815">
                  <c:v>9.0232142857142872</c:v>
                </c:pt>
                <c:pt idx="816">
                  <c:v>9.0342857142857156</c:v>
                </c:pt>
                <c:pt idx="817">
                  <c:v>9.0453571428571333</c:v>
                </c:pt>
                <c:pt idx="818">
                  <c:v>9.0564285714285724</c:v>
                </c:pt>
                <c:pt idx="819">
                  <c:v>9.0675000000000008</c:v>
                </c:pt>
                <c:pt idx="820">
                  <c:v>9.0785714285714114</c:v>
                </c:pt>
                <c:pt idx="821">
                  <c:v>9.0896428571428718</c:v>
                </c:pt>
                <c:pt idx="822">
                  <c:v>9.100714285714286</c:v>
                </c:pt>
                <c:pt idx="823">
                  <c:v>9.1117857142857144</c:v>
                </c:pt>
                <c:pt idx="824">
                  <c:v>9.122857142857141</c:v>
                </c:pt>
                <c:pt idx="825">
                  <c:v>9.1339285714285623</c:v>
                </c:pt>
                <c:pt idx="826">
                  <c:v>9.1450000000000014</c:v>
                </c:pt>
                <c:pt idx="827">
                  <c:v>9.1560714285714138</c:v>
                </c:pt>
                <c:pt idx="828">
                  <c:v>9.1671428571428688</c:v>
                </c:pt>
                <c:pt idx="829">
                  <c:v>9.178214285714283</c:v>
                </c:pt>
                <c:pt idx="830">
                  <c:v>9.1892857142857167</c:v>
                </c:pt>
                <c:pt idx="831">
                  <c:v>9.2003571428571256</c:v>
                </c:pt>
                <c:pt idx="832">
                  <c:v>9.2114285714285682</c:v>
                </c:pt>
                <c:pt idx="833">
                  <c:v>9.2225000000000001</c:v>
                </c:pt>
              </c:numCache>
            </c:numRef>
          </c:xVal>
          <c:yVal>
            <c:numRef>
              <c:f>A50FSV!$F$4:$F$837</c:f>
              <c:numCache>
                <c:formatCode>General</c:formatCode>
                <c:ptCount val="83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0.75000000000000078</c:v>
                </c:pt>
                <c:pt idx="4">
                  <c:v>0.67000000000000082</c:v>
                </c:pt>
                <c:pt idx="5">
                  <c:v>0.60000000000000064</c:v>
                </c:pt>
                <c:pt idx="6">
                  <c:v>0.69000000000000061</c:v>
                </c:pt>
                <c:pt idx="7">
                  <c:v>0.66000000000000081</c:v>
                </c:pt>
                <c:pt idx="8">
                  <c:v>0.63000000000000078</c:v>
                </c:pt>
                <c:pt idx="9">
                  <c:v>0.60000000000000064</c:v>
                </c:pt>
                <c:pt idx="10">
                  <c:v>0.54999999999999993</c:v>
                </c:pt>
                <c:pt idx="11">
                  <c:v>0.51</c:v>
                </c:pt>
                <c:pt idx="12">
                  <c:v>0.48000000000000032</c:v>
                </c:pt>
                <c:pt idx="13">
                  <c:v>0.46</c:v>
                </c:pt>
                <c:pt idx="14">
                  <c:v>0.43000000000000033</c:v>
                </c:pt>
                <c:pt idx="15">
                  <c:v>0.42000000000000032</c:v>
                </c:pt>
                <c:pt idx="16">
                  <c:v>0.4</c:v>
                </c:pt>
                <c:pt idx="17">
                  <c:v>0.3900000000000004</c:v>
                </c:pt>
                <c:pt idx="18">
                  <c:v>0.38000000000000039</c:v>
                </c:pt>
                <c:pt idx="19">
                  <c:v>0.38000000000000039</c:v>
                </c:pt>
                <c:pt idx="20">
                  <c:v>0.37000000000000033</c:v>
                </c:pt>
                <c:pt idx="21">
                  <c:v>0.36000000000000032</c:v>
                </c:pt>
                <c:pt idx="22">
                  <c:v>0.35000000000000031</c:v>
                </c:pt>
                <c:pt idx="23">
                  <c:v>0.35000000000000031</c:v>
                </c:pt>
                <c:pt idx="24">
                  <c:v>0.34000000000000008</c:v>
                </c:pt>
                <c:pt idx="25">
                  <c:v>0.34000000000000008</c:v>
                </c:pt>
                <c:pt idx="26">
                  <c:v>0.33000000000000046</c:v>
                </c:pt>
                <c:pt idx="27">
                  <c:v>0.34000000000000008</c:v>
                </c:pt>
                <c:pt idx="28">
                  <c:v>0.35000000000000031</c:v>
                </c:pt>
                <c:pt idx="29">
                  <c:v>0.34000000000000008</c:v>
                </c:pt>
                <c:pt idx="30">
                  <c:v>0.34000000000000008</c:v>
                </c:pt>
                <c:pt idx="31">
                  <c:v>0.34000000000000008</c:v>
                </c:pt>
                <c:pt idx="32">
                  <c:v>0.35000000000000031</c:v>
                </c:pt>
                <c:pt idx="33">
                  <c:v>0.35000000000000031</c:v>
                </c:pt>
                <c:pt idx="34">
                  <c:v>0.34000000000000008</c:v>
                </c:pt>
                <c:pt idx="35">
                  <c:v>0.35000000000000031</c:v>
                </c:pt>
                <c:pt idx="36">
                  <c:v>0.35000000000000031</c:v>
                </c:pt>
                <c:pt idx="37">
                  <c:v>0.34000000000000008</c:v>
                </c:pt>
                <c:pt idx="38">
                  <c:v>0.34000000000000008</c:v>
                </c:pt>
                <c:pt idx="39">
                  <c:v>0.35000000000000031</c:v>
                </c:pt>
                <c:pt idx="40">
                  <c:v>0.35000000000000031</c:v>
                </c:pt>
                <c:pt idx="41">
                  <c:v>0.34000000000000008</c:v>
                </c:pt>
                <c:pt idx="42">
                  <c:v>0.34000000000000008</c:v>
                </c:pt>
                <c:pt idx="43">
                  <c:v>0.35000000000000031</c:v>
                </c:pt>
                <c:pt idx="44">
                  <c:v>0.34000000000000008</c:v>
                </c:pt>
                <c:pt idx="45">
                  <c:v>0.34000000000000008</c:v>
                </c:pt>
                <c:pt idx="46">
                  <c:v>0.34000000000000008</c:v>
                </c:pt>
                <c:pt idx="47">
                  <c:v>0.34000000000000008</c:v>
                </c:pt>
                <c:pt idx="48">
                  <c:v>0.34000000000000008</c:v>
                </c:pt>
                <c:pt idx="49">
                  <c:v>0.35000000000000031</c:v>
                </c:pt>
                <c:pt idx="50">
                  <c:v>0.35000000000000031</c:v>
                </c:pt>
                <c:pt idx="51">
                  <c:v>0.35000000000000031</c:v>
                </c:pt>
                <c:pt idx="52">
                  <c:v>0.35000000000000031</c:v>
                </c:pt>
                <c:pt idx="53">
                  <c:v>0.35000000000000031</c:v>
                </c:pt>
                <c:pt idx="54">
                  <c:v>0.35000000000000031</c:v>
                </c:pt>
                <c:pt idx="55">
                  <c:v>0.35000000000000031</c:v>
                </c:pt>
                <c:pt idx="56">
                  <c:v>0.35000000000000031</c:v>
                </c:pt>
                <c:pt idx="57">
                  <c:v>0.36000000000000032</c:v>
                </c:pt>
                <c:pt idx="58">
                  <c:v>0.36000000000000032</c:v>
                </c:pt>
                <c:pt idx="59">
                  <c:v>0.36000000000000032</c:v>
                </c:pt>
                <c:pt idx="60">
                  <c:v>0.36000000000000032</c:v>
                </c:pt>
                <c:pt idx="61">
                  <c:v>0.35000000000000031</c:v>
                </c:pt>
                <c:pt idx="62">
                  <c:v>0.35000000000000031</c:v>
                </c:pt>
                <c:pt idx="63">
                  <c:v>0.35000000000000031</c:v>
                </c:pt>
                <c:pt idx="64">
                  <c:v>0.35000000000000031</c:v>
                </c:pt>
                <c:pt idx="65">
                  <c:v>0.35000000000000031</c:v>
                </c:pt>
                <c:pt idx="66">
                  <c:v>0.35000000000000031</c:v>
                </c:pt>
                <c:pt idx="67">
                  <c:v>0.35000000000000031</c:v>
                </c:pt>
                <c:pt idx="68">
                  <c:v>0.35000000000000031</c:v>
                </c:pt>
                <c:pt idx="69">
                  <c:v>0.34000000000000008</c:v>
                </c:pt>
                <c:pt idx="70">
                  <c:v>0.34000000000000008</c:v>
                </c:pt>
                <c:pt idx="71">
                  <c:v>0.34000000000000008</c:v>
                </c:pt>
                <c:pt idx="72">
                  <c:v>0.34000000000000008</c:v>
                </c:pt>
                <c:pt idx="73">
                  <c:v>0.33000000000000046</c:v>
                </c:pt>
                <c:pt idx="74">
                  <c:v>0.33000000000000046</c:v>
                </c:pt>
                <c:pt idx="75">
                  <c:v>0.33000000000000046</c:v>
                </c:pt>
                <c:pt idx="76">
                  <c:v>0.33000000000000046</c:v>
                </c:pt>
                <c:pt idx="77">
                  <c:v>0.33000000000000046</c:v>
                </c:pt>
                <c:pt idx="78">
                  <c:v>0.33000000000000046</c:v>
                </c:pt>
                <c:pt idx="79">
                  <c:v>0.33000000000000046</c:v>
                </c:pt>
                <c:pt idx="80">
                  <c:v>0.33000000000000046</c:v>
                </c:pt>
                <c:pt idx="81">
                  <c:v>0.33000000000000046</c:v>
                </c:pt>
                <c:pt idx="82">
                  <c:v>0.3200000000000004</c:v>
                </c:pt>
                <c:pt idx="83">
                  <c:v>0.3200000000000004</c:v>
                </c:pt>
                <c:pt idx="84">
                  <c:v>0.3200000000000004</c:v>
                </c:pt>
                <c:pt idx="85">
                  <c:v>0.31000000000000033</c:v>
                </c:pt>
                <c:pt idx="86">
                  <c:v>0.31000000000000033</c:v>
                </c:pt>
                <c:pt idx="87">
                  <c:v>0.31000000000000033</c:v>
                </c:pt>
                <c:pt idx="88">
                  <c:v>0.31000000000000033</c:v>
                </c:pt>
                <c:pt idx="89">
                  <c:v>0.31000000000000033</c:v>
                </c:pt>
                <c:pt idx="90">
                  <c:v>0.31000000000000033</c:v>
                </c:pt>
                <c:pt idx="91">
                  <c:v>0.31000000000000033</c:v>
                </c:pt>
                <c:pt idx="92">
                  <c:v>0.31000000000000033</c:v>
                </c:pt>
                <c:pt idx="93">
                  <c:v>0.30000000000000032</c:v>
                </c:pt>
                <c:pt idx="94">
                  <c:v>0.30000000000000032</c:v>
                </c:pt>
                <c:pt idx="95">
                  <c:v>0.30000000000000032</c:v>
                </c:pt>
                <c:pt idx="96">
                  <c:v>0.30000000000000032</c:v>
                </c:pt>
                <c:pt idx="97">
                  <c:v>0.30000000000000032</c:v>
                </c:pt>
                <c:pt idx="98">
                  <c:v>0.30000000000000032</c:v>
                </c:pt>
                <c:pt idx="99">
                  <c:v>0.30000000000000032</c:v>
                </c:pt>
                <c:pt idx="100">
                  <c:v>0.30000000000000032</c:v>
                </c:pt>
                <c:pt idx="101">
                  <c:v>0.29000000000000026</c:v>
                </c:pt>
                <c:pt idx="102">
                  <c:v>0.29000000000000026</c:v>
                </c:pt>
                <c:pt idx="103">
                  <c:v>0.29000000000000026</c:v>
                </c:pt>
                <c:pt idx="104">
                  <c:v>0.29000000000000026</c:v>
                </c:pt>
                <c:pt idx="105">
                  <c:v>0.29000000000000026</c:v>
                </c:pt>
                <c:pt idx="106">
                  <c:v>0.29000000000000026</c:v>
                </c:pt>
                <c:pt idx="107">
                  <c:v>0.29000000000000026</c:v>
                </c:pt>
                <c:pt idx="108">
                  <c:v>0.29000000000000026</c:v>
                </c:pt>
                <c:pt idx="109">
                  <c:v>0.29000000000000026</c:v>
                </c:pt>
                <c:pt idx="110">
                  <c:v>0.29000000000000026</c:v>
                </c:pt>
                <c:pt idx="111">
                  <c:v>0.30000000000000032</c:v>
                </c:pt>
                <c:pt idx="112">
                  <c:v>0.38000000000000039</c:v>
                </c:pt>
                <c:pt idx="113">
                  <c:v>0.53</c:v>
                </c:pt>
                <c:pt idx="114">
                  <c:v>0.68</c:v>
                </c:pt>
                <c:pt idx="115">
                  <c:v>0.84000000000000064</c:v>
                </c:pt>
                <c:pt idx="116">
                  <c:v>1</c:v>
                </c:pt>
                <c:pt idx="117">
                  <c:v>1.1800000000000013</c:v>
                </c:pt>
                <c:pt idx="118">
                  <c:v>1.3499999999999985</c:v>
                </c:pt>
                <c:pt idx="119">
                  <c:v>1.53</c:v>
                </c:pt>
                <c:pt idx="120">
                  <c:v>1.6900000000000013</c:v>
                </c:pt>
                <c:pt idx="121">
                  <c:v>1.86</c:v>
                </c:pt>
                <c:pt idx="122">
                  <c:v>2.0299999999999998</c:v>
                </c:pt>
                <c:pt idx="123">
                  <c:v>2.21</c:v>
                </c:pt>
                <c:pt idx="124">
                  <c:v>2.3699999999999997</c:v>
                </c:pt>
                <c:pt idx="125">
                  <c:v>2.5599999999999987</c:v>
                </c:pt>
                <c:pt idx="126">
                  <c:v>2.7199999999999998</c:v>
                </c:pt>
                <c:pt idx="127">
                  <c:v>2.9299999999999997</c:v>
                </c:pt>
                <c:pt idx="128">
                  <c:v>3.09</c:v>
                </c:pt>
                <c:pt idx="129">
                  <c:v>3.2800000000000002</c:v>
                </c:pt>
                <c:pt idx="130">
                  <c:v>3.42</c:v>
                </c:pt>
                <c:pt idx="131">
                  <c:v>3.5700000000000003</c:v>
                </c:pt>
                <c:pt idx="132">
                  <c:v>3.7299999999999995</c:v>
                </c:pt>
                <c:pt idx="133">
                  <c:v>3.8899999999999997</c:v>
                </c:pt>
                <c:pt idx="134">
                  <c:v>4.0599999999999996</c:v>
                </c:pt>
                <c:pt idx="135">
                  <c:v>4.2399999999999993</c:v>
                </c:pt>
                <c:pt idx="136">
                  <c:v>4.4300000000000024</c:v>
                </c:pt>
                <c:pt idx="137">
                  <c:v>4.5999999999999996</c:v>
                </c:pt>
                <c:pt idx="138">
                  <c:v>4.79</c:v>
                </c:pt>
                <c:pt idx="139">
                  <c:v>4.95</c:v>
                </c:pt>
                <c:pt idx="140">
                  <c:v>5.1199999999999966</c:v>
                </c:pt>
                <c:pt idx="141">
                  <c:v>5.26</c:v>
                </c:pt>
                <c:pt idx="142">
                  <c:v>5.41</c:v>
                </c:pt>
                <c:pt idx="143">
                  <c:v>5.55</c:v>
                </c:pt>
                <c:pt idx="144">
                  <c:v>5.71</c:v>
                </c:pt>
                <c:pt idx="145">
                  <c:v>5.88</c:v>
                </c:pt>
                <c:pt idx="146">
                  <c:v>6.05</c:v>
                </c:pt>
                <c:pt idx="147">
                  <c:v>6.2299999999999995</c:v>
                </c:pt>
                <c:pt idx="148">
                  <c:v>6.39</c:v>
                </c:pt>
                <c:pt idx="149">
                  <c:v>6.56</c:v>
                </c:pt>
                <c:pt idx="150">
                  <c:v>6.7399999999999993</c:v>
                </c:pt>
                <c:pt idx="151">
                  <c:v>6.87</c:v>
                </c:pt>
                <c:pt idx="152">
                  <c:v>7</c:v>
                </c:pt>
                <c:pt idx="153">
                  <c:v>7.1499999999999995</c:v>
                </c:pt>
                <c:pt idx="154">
                  <c:v>7.2799999999999994</c:v>
                </c:pt>
                <c:pt idx="155">
                  <c:v>7.44</c:v>
                </c:pt>
                <c:pt idx="156">
                  <c:v>7.59</c:v>
                </c:pt>
                <c:pt idx="157">
                  <c:v>7.7499999999999991</c:v>
                </c:pt>
                <c:pt idx="158">
                  <c:v>7.8999999999999995</c:v>
                </c:pt>
                <c:pt idx="159">
                  <c:v>8.06</c:v>
                </c:pt>
                <c:pt idx="160">
                  <c:v>8.23</c:v>
                </c:pt>
                <c:pt idx="161">
                  <c:v>8.3800000000000008</c:v>
                </c:pt>
                <c:pt idx="162">
                  <c:v>8.5200000000000014</c:v>
                </c:pt>
                <c:pt idx="163">
                  <c:v>8.66</c:v>
                </c:pt>
                <c:pt idx="164">
                  <c:v>8.7800000000000011</c:v>
                </c:pt>
                <c:pt idx="165">
                  <c:v>8.92</c:v>
                </c:pt>
                <c:pt idx="166">
                  <c:v>9.07</c:v>
                </c:pt>
                <c:pt idx="167">
                  <c:v>9.2200000000000006</c:v>
                </c:pt>
                <c:pt idx="168">
                  <c:v>9.3800000000000008</c:v>
                </c:pt>
                <c:pt idx="169">
                  <c:v>9.51</c:v>
                </c:pt>
                <c:pt idx="170">
                  <c:v>9.6900000000000013</c:v>
                </c:pt>
                <c:pt idx="171">
                  <c:v>9.8600000000000048</c:v>
                </c:pt>
                <c:pt idx="172">
                  <c:v>10</c:v>
                </c:pt>
                <c:pt idx="173">
                  <c:v>10.120000000000001</c:v>
                </c:pt>
                <c:pt idx="174">
                  <c:v>10.25</c:v>
                </c:pt>
                <c:pt idx="175">
                  <c:v>10.39</c:v>
                </c:pt>
                <c:pt idx="176">
                  <c:v>10.520000000000001</c:v>
                </c:pt>
                <c:pt idx="177">
                  <c:v>10.690000000000001</c:v>
                </c:pt>
                <c:pt idx="178">
                  <c:v>10.870000000000006</c:v>
                </c:pt>
                <c:pt idx="179">
                  <c:v>11</c:v>
                </c:pt>
                <c:pt idx="180">
                  <c:v>11.17</c:v>
                </c:pt>
                <c:pt idx="181">
                  <c:v>11.32</c:v>
                </c:pt>
                <c:pt idx="182">
                  <c:v>11.46</c:v>
                </c:pt>
                <c:pt idx="183">
                  <c:v>11.610000000000001</c:v>
                </c:pt>
                <c:pt idx="184">
                  <c:v>11.74</c:v>
                </c:pt>
                <c:pt idx="185">
                  <c:v>11.89</c:v>
                </c:pt>
                <c:pt idx="186">
                  <c:v>12.030000000000001</c:v>
                </c:pt>
                <c:pt idx="187">
                  <c:v>12.16</c:v>
                </c:pt>
                <c:pt idx="188">
                  <c:v>12.32</c:v>
                </c:pt>
                <c:pt idx="189">
                  <c:v>12.46</c:v>
                </c:pt>
                <c:pt idx="190">
                  <c:v>12.620000000000001</c:v>
                </c:pt>
                <c:pt idx="191">
                  <c:v>12.75</c:v>
                </c:pt>
                <c:pt idx="192">
                  <c:v>12.850000000000012</c:v>
                </c:pt>
                <c:pt idx="193">
                  <c:v>12.92</c:v>
                </c:pt>
                <c:pt idx="194">
                  <c:v>12.99</c:v>
                </c:pt>
                <c:pt idx="195">
                  <c:v>13.040000000000001</c:v>
                </c:pt>
                <c:pt idx="196">
                  <c:v>13.09</c:v>
                </c:pt>
                <c:pt idx="197">
                  <c:v>13.110000000000001</c:v>
                </c:pt>
                <c:pt idx="198">
                  <c:v>13.14</c:v>
                </c:pt>
                <c:pt idx="199">
                  <c:v>13.180000000000001</c:v>
                </c:pt>
                <c:pt idx="200">
                  <c:v>13.22</c:v>
                </c:pt>
                <c:pt idx="201">
                  <c:v>13.26</c:v>
                </c:pt>
                <c:pt idx="202">
                  <c:v>13.31</c:v>
                </c:pt>
                <c:pt idx="203">
                  <c:v>13.350000000000012</c:v>
                </c:pt>
                <c:pt idx="204">
                  <c:v>13.360000000000012</c:v>
                </c:pt>
                <c:pt idx="205">
                  <c:v>13.370000000000006</c:v>
                </c:pt>
                <c:pt idx="206">
                  <c:v>13.41</c:v>
                </c:pt>
                <c:pt idx="207">
                  <c:v>13.450000000000006</c:v>
                </c:pt>
                <c:pt idx="208">
                  <c:v>13.5</c:v>
                </c:pt>
                <c:pt idx="209">
                  <c:v>13.530000000000001</c:v>
                </c:pt>
                <c:pt idx="210">
                  <c:v>13.530000000000001</c:v>
                </c:pt>
                <c:pt idx="211">
                  <c:v>13.57</c:v>
                </c:pt>
                <c:pt idx="212">
                  <c:v>13.59</c:v>
                </c:pt>
                <c:pt idx="213">
                  <c:v>13.63</c:v>
                </c:pt>
                <c:pt idx="214">
                  <c:v>13.63</c:v>
                </c:pt>
                <c:pt idx="215">
                  <c:v>13.64</c:v>
                </c:pt>
                <c:pt idx="216">
                  <c:v>13.680000000000001</c:v>
                </c:pt>
                <c:pt idx="217">
                  <c:v>13.690000000000001</c:v>
                </c:pt>
                <c:pt idx="218">
                  <c:v>13.700000000000001</c:v>
                </c:pt>
                <c:pt idx="219">
                  <c:v>13.680000000000001</c:v>
                </c:pt>
                <c:pt idx="220">
                  <c:v>13.680000000000001</c:v>
                </c:pt>
                <c:pt idx="221">
                  <c:v>13.700000000000001</c:v>
                </c:pt>
                <c:pt idx="222">
                  <c:v>13.73</c:v>
                </c:pt>
                <c:pt idx="223">
                  <c:v>13.74</c:v>
                </c:pt>
                <c:pt idx="224">
                  <c:v>13.76</c:v>
                </c:pt>
                <c:pt idx="225">
                  <c:v>13.770000000000001</c:v>
                </c:pt>
                <c:pt idx="226">
                  <c:v>13.75</c:v>
                </c:pt>
                <c:pt idx="227">
                  <c:v>13.770000000000001</c:v>
                </c:pt>
                <c:pt idx="228">
                  <c:v>13.780000000000001</c:v>
                </c:pt>
                <c:pt idx="229">
                  <c:v>13.790000000000001</c:v>
                </c:pt>
                <c:pt idx="230">
                  <c:v>13.780000000000001</c:v>
                </c:pt>
                <c:pt idx="231">
                  <c:v>13.8</c:v>
                </c:pt>
                <c:pt idx="232">
                  <c:v>13.84</c:v>
                </c:pt>
                <c:pt idx="233">
                  <c:v>13.850000000000012</c:v>
                </c:pt>
                <c:pt idx="234">
                  <c:v>13.84</c:v>
                </c:pt>
                <c:pt idx="235">
                  <c:v>13.84</c:v>
                </c:pt>
                <c:pt idx="236">
                  <c:v>13.84</c:v>
                </c:pt>
                <c:pt idx="237">
                  <c:v>13.860000000000012</c:v>
                </c:pt>
                <c:pt idx="238">
                  <c:v>13.89</c:v>
                </c:pt>
                <c:pt idx="239">
                  <c:v>13.870000000000006</c:v>
                </c:pt>
                <c:pt idx="240">
                  <c:v>13.870000000000006</c:v>
                </c:pt>
                <c:pt idx="241">
                  <c:v>13.88</c:v>
                </c:pt>
                <c:pt idx="242">
                  <c:v>13.870000000000006</c:v>
                </c:pt>
                <c:pt idx="243">
                  <c:v>13.870000000000006</c:v>
                </c:pt>
                <c:pt idx="244">
                  <c:v>13.870000000000006</c:v>
                </c:pt>
                <c:pt idx="245">
                  <c:v>13.870000000000006</c:v>
                </c:pt>
                <c:pt idx="246">
                  <c:v>13.870000000000006</c:v>
                </c:pt>
                <c:pt idx="247">
                  <c:v>13.88</c:v>
                </c:pt>
                <c:pt idx="248">
                  <c:v>13.940000000000001</c:v>
                </c:pt>
                <c:pt idx="249">
                  <c:v>13.940000000000001</c:v>
                </c:pt>
                <c:pt idx="250">
                  <c:v>13.92</c:v>
                </c:pt>
                <c:pt idx="251">
                  <c:v>13.89</c:v>
                </c:pt>
                <c:pt idx="252">
                  <c:v>13.89</c:v>
                </c:pt>
                <c:pt idx="253">
                  <c:v>13.870000000000006</c:v>
                </c:pt>
                <c:pt idx="254">
                  <c:v>13.88</c:v>
                </c:pt>
                <c:pt idx="255">
                  <c:v>13.870000000000006</c:v>
                </c:pt>
                <c:pt idx="256">
                  <c:v>13.9</c:v>
                </c:pt>
                <c:pt idx="257">
                  <c:v>13.9</c:v>
                </c:pt>
                <c:pt idx="258">
                  <c:v>13.9</c:v>
                </c:pt>
                <c:pt idx="259">
                  <c:v>13.88</c:v>
                </c:pt>
                <c:pt idx="260">
                  <c:v>13.850000000000012</c:v>
                </c:pt>
                <c:pt idx="261">
                  <c:v>13.88</c:v>
                </c:pt>
                <c:pt idx="262">
                  <c:v>13.89</c:v>
                </c:pt>
                <c:pt idx="263">
                  <c:v>13.870000000000006</c:v>
                </c:pt>
                <c:pt idx="264">
                  <c:v>13.9</c:v>
                </c:pt>
                <c:pt idx="265">
                  <c:v>13.930000000000001</c:v>
                </c:pt>
                <c:pt idx="266">
                  <c:v>13.950000000000006</c:v>
                </c:pt>
                <c:pt idx="267">
                  <c:v>13.96</c:v>
                </c:pt>
                <c:pt idx="268">
                  <c:v>13.950000000000006</c:v>
                </c:pt>
                <c:pt idx="269">
                  <c:v>13.930000000000001</c:v>
                </c:pt>
                <c:pt idx="270">
                  <c:v>13.96</c:v>
                </c:pt>
                <c:pt idx="271">
                  <c:v>13.92</c:v>
                </c:pt>
                <c:pt idx="272">
                  <c:v>13.940000000000001</c:v>
                </c:pt>
                <c:pt idx="273">
                  <c:v>13.96</c:v>
                </c:pt>
                <c:pt idx="274">
                  <c:v>13.940000000000001</c:v>
                </c:pt>
                <c:pt idx="275">
                  <c:v>13.91</c:v>
                </c:pt>
                <c:pt idx="276">
                  <c:v>13.9</c:v>
                </c:pt>
                <c:pt idx="277">
                  <c:v>13.940000000000001</c:v>
                </c:pt>
                <c:pt idx="278">
                  <c:v>13.940000000000001</c:v>
                </c:pt>
                <c:pt idx="279">
                  <c:v>13.91</c:v>
                </c:pt>
                <c:pt idx="280">
                  <c:v>13.92</c:v>
                </c:pt>
                <c:pt idx="281">
                  <c:v>13.96</c:v>
                </c:pt>
                <c:pt idx="282">
                  <c:v>13.98</c:v>
                </c:pt>
                <c:pt idx="283">
                  <c:v>14.01</c:v>
                </c:pt>
                <c:pt idx="284">
                  <c:v>14.01</c:v>
                </c:pt>
                <c:pt idx="285">
                  <c:v>14.030000000000001</c:v>
                </c:pt>
                <c:pt idx="286">
                  <c:v>14.09</c:v>
                </c:pt>
                <c:pt idx="287">
                  <c:v>14.030000000000001</c:v>
                </c:pt>
                <c:pt idx="288">
                  <c:v>14.020000000000001</c:v>
                </c:pt>
                <c:pt idx="289">
                  <c:v>14.020000000000001</c:v>
                </c:pt>
                <c:pt idx="290">
                  <c:v>14.020000000000001</c:v>
                </c:pt>
                <c:pt idx="291">
                  <c:v>14.040000000000001</c:v>
                </c:pt>
                <c:pt idx="292">
                  <c:v>14.08</c:v>
                </c:pt>
                <c:pt idx="293">
                  <c:v>14.09</c:v>
                </c:pt>
                <c:pt idx="294">
                  <c:v>14.15</c:v>
                </c:pt>
                <c:pt idx="295">
                  <c:v>14.15</c:v>
                </c:pt>
                <c:pt idx="296">
                  <c:v>14.16</c:v>
                </c:pt>
                <c:pt idx="297">
                  <c:v>14.17</c:v>
                </c:pt>
                <c:pt idx="298">
                  <c:v>14.190000000000001</c:v>
                </c:pt>
                <c:pt idx="299">
                  <c:v>14.22</c:v>
                </c:pt>
                <c:pt idx="300">
                  <c:v>14.24</c:v>
                </c:pt>
                <c:pt idx="301">
                  <c:v>14.26</c:v>
                </c:pt>
                <c:pt idx="302">
                  <c:v>14.280000000000001</c:v>
                </c:pt>
                <c:pt idx="303">
                  <c:v>14.26</c:v>
                </c:pt>
                <c:pt idx="304">
                  <c:v>14.23</c:v>
                </c:pt>
                <c:pt idx="305">
                  <c:v>14.25</c:v>
                </c:pt>
                <c:pt idx="306">
                  <c:v>14.26</c:v>
                </c:pt>
                <c:pt idx="307">
                  <c:v>14.290000000000001</c:v>
                </c:pt>
                <c:pt idx="308">
                  <c:v>14.3</c:v>
                </c:pt>
                <c:pt idx="309">
                  <c:v>14.33</c:v>
                </c:pt>
                <c:pt idx="310">
                  <c:v>14.350000000000012</c:v>
                </c:pt>
                <c:pt idx="311">
                  <c:v>14.38</c:v>
                </c:pt>
                <c:pt idx="312">
                  <c:v>14.4</c:v>
                </c:pt>
                <c:pt idx="313">
                  <c:v>14.31</c:v>
                </c:pt>
                <c:pt idx="314">
                  <c:v>14.32</c:v>
                </c:pt>
                <c:pt idx="315">
                  <c:v>14.34</c:v>
                </c:pt>
                <c:pt idx="316">
                  <c:v>14.360000000000012</c:v>
                </c:pt>
                <c:pt idx="317">
                  <c:v>14.39</c:v>
                </c:pt>
                <c:pt idx="318">
                  <c:v>14.4</c:v>
                </c:pt>
                <c:pt idx="319">
                  <c:v>14.41</c:v>
                </c:pt>
                <c:pt idx="320">
                  <c:v>14.46</c:v>
                </c:pt>
                <c:pt idx="321">
                  <c:v>14.46</c:v>
                </c:pt>
                <c:pt idx="322">
                  <c:v>14.47</c:v>
                </c:pt>
                <c:pt idx="323">
                  <c:v>14.48</c:v>
                </c:pt>
                <c:pt idx="324">
                  <c:v>14.48</c:v>
                </c:pt>
                <c:pt idx="325">
                  <c:v>14.5</c:v>
                </c:pt>
                <c:pt idx="326">
                  <c:v>14.520000000000001</c:v>
                </c:pt>
                <c:pt idx="327">
                  <c:v>14.530000000000001</c:v>
                </c:pt>
                <c:pt idx="328">
                  <c:v>14.540000000000001</c:v>
                </c:pt>
                <c:pt idx="329">
                  <c:v>14.56</c:v>
                </c:pt>
                <c:pt idx="330">
                  <c:v>14.58</c:v>
                </c:pt>
                <c:pt idx="331">
                  <c:v>14.59</c:v>
                </c:pt>
                <c:pt idx="332">
                  <c:v>14.58</c:v>
                </c:pt>
                <c:pt idx="333">
                  <c:v>14.59</c:v>
                </c:pt>
                <c:pt idx="334">
                  <c:v>14.610000000000001</c:v>
                </c:pt>
                <c:pt idx="335">
                  <c:v>14.620000000000001</c:v>
                </c:pt>
                <c:pt idx="336">
                  <c:v>14.63</c:v>
                </c:pt>
                <c:pt idx="337">
                  <c:v>14.65</c:v>
                </c:pt>
                <c:pt idx="338">
                  <c:v>14.65</c:v>
                </c:pt>
                <c:pt idx="339">
                  <c:v>14.65</c:v>
                </c:pt>
                <c:pt idx="340">
                  <c:v>14.65</c:v>
                </c:pt>
                <c:pt idx="341">
                  <c:v>14.65</c:v>
                </c:pt>
                <c:pt idx="342">
                  <c:v>14.64</c:v>
                </c:pt>
                <c:pt idx="343">
                  <c:v>14.65</c:v>
                </c:pt>
                <c:pt idx="344">
                  <c:v>14.66</c:v>
                </c:pt>
                <c:pt idx="345">
                  <c:v>14.690000000000001</c:v>
                </c:pt>
                <c:pt idx="346">
                  <c:v>14.690000000000001</c:v>
                </c:pt>
                <c:pt idx="347">
                  <c:v>14.690000000000001</c:v>
                </c:pt>
                <c:pt idx="348">
                  <c:v>14.65</c:v>
                </c:pt>
                <c:pt idx="349">
                  <c:v>14.64</c:v>
                </c:pt>
                <c:pt idx="350">
                  <c:v>14.63</c:v>
                </c:pt>
                <c:pt idx="351">
                  <c:v>14.64</c:v>
                </c:pt>
                <c:pt idx="352">
                  <c:v>14.63</c:v>
                </c:pt>
                <c:pt idx="353">
                  <c:v>14.64</c:v>
                </c:pt>
                <c:pt idx="354">
                  <c:v>14.67</c:v>
                </c:pt>
                <c:pt idx="355">
                  <c:v>14.66</c:v>
                </c:pt>
                <c:pt idx="356">
                  <c:v>14.67</c:v>
                </c:pt>
                <c:pt idx="357">
                  <c:v>14.67</c:v>
                </c:pt>
                <c:pt idx="358">
                  <c:v>14.680000000000001</c:v>
                </c:pt>
                <c:pt idx="359">
                  <c:v>14.700000000000001</c:v>
                </c:pt>
                <c:pt idx="360">
                  <c:v>14.690000000000001</c:v>
                </c:pt>
                <c:pt idx="361">
                  <c:v>14.690000000000001</c:v>
                </c:pt>
                <c:pt idx="362">
                  <c:v>14.680000000000001</c:v>
                </c:pt>
                <c:pt idx="363">
                  <c:v>14.690000000000001</c:v>
                </c:pt>
                <c:pt idx="364">
                  <c:v>14.690000000000001</c:v>
                </c:pt>
                <c:pt idx="365">
                  <c:v>14.71</c:v>
                </c:pt>
                <c:pt idx="366">
                  <c:v>14.700000000000001</c:v>
                </c:pt>
                <c:pt idx="367">
                  <c:v>14.700000000000001</c:v>
                </c:pt>
                <c:pt idx="368">
                  <c:v>14.680000000000001</c:v>
                </c:pt>
                <c:pt idx="369">
                  <c:v>14.690000000000001</c:v>
                </c:pt>
                <c:pt idx="370">
                  <c:v>14.680000000000001</c:v>
                </c:pt>
                <c:pt idx="371">
                  <c:v>14.690000000000001</c:v>
                </c:pt>
                <c:pt idx="372">
                  <c:v>14.690000000000001</c:v>
                </c:pt>
                <c:pt idx="373">
                  <c:v>14.680000000000001</c:v>
                </c:pt>
                <c:pt idx="374">
                  <c:v>14.67</c:v>
                </c:pt>
                <c:pt idx="375">
                  <c:v>14.67</c:v>
                </c:pt>
                <c:pt idx="376">
                  <c:v>14.680000000000001</c:v>
                </c:pt>
                <c:pt idx="377">
                  <c:v>14.680000000000001</c:v>
                </c:pt>
                <c:pt idx="378">
                  <c:v>14.67</c:v>
                </c:pt>
                <c:pt idx="379">
                  <c:v>14.67</c:v>
                </c:pt>
                <c:pt idx="380">
                  <c:v>14.66</c:v>
                </c:pt>
                <c:pt idx="381">
                  <c:v>14.66</c:v>
                </c:pt>
                <c:pt idx="382">
                  <c:v>14.65</c:v>
                </c:pt>
                <c:pt idx="383">
                  <c:v>14.64</c:v>
                </c:pt>
                <c:pt idx="384">
                  <c:v>14.63</c:v>
                </c:pt>
                <c:pt idx="385">
                  <c:v>14.63</c:v>
                </c:pt>
                <c:pt idx="386">
                  <c:v>14.620000000000001</c:v>
                </c:pt>
                <c:pt idx="387">
                  <c:v>14.620000000000001</c:v>
                </c:pt>
                <c:pt idx="388">
                  <c:v>14.610000000000001</c:v>
                </c:pt>
                <c:pt idx="389">
                  <c:v>14.610000000000001</c:v>
                </c:pt>
                <c:pt idx="390">
                  <c:v>14.610000000000001</c:v>
                </c:pt>
                <c:pt idx="391">
                  <c:v>14.610000000000001</c:v>
                </c:pt>
                <c:pt idx="392">
                  <c:v>14.610000000000001</c:v>
                </c:pt>
                <c:pt idx="393">
                  <c:v>14.610000000000001</c:v>
                </c:pt>
                <c:pt idx="394">
                  <c:v>14.600000000000001</c:v>
                </c:pt>
                <c:pt idx="395">
                  <c:v>14.600000000000001</c:v>
                </c:pt>
                <c:pt idx="396">
                  <c:v>14.59</c:v>
                </c:pt>
                <c:pt idx="397">
                  <c:v>14.600000000000001</c:v>
                </c:pt>
                <c:pt idx="398">
                  <c:v>14.59</c:v>
                </c:pt>
                <c:pt idx="399">
                  <c:v>14.610000000000001</c:v>
                </c:pt>
                <c:pt idx="400">
                  <c:v>14.610000000000001</c:v>
                </c:pt>
                <c:pt idx="401">
                  <c:v>14.600000000000001</c:v>
                </c:pt>
                <c:pt idx="402">
                  <c:v>14.59</c:v>
                </c:pt>
                <c:pt idx="403">
                  <c:v>14.59</c:v>
                </c:pt>
                <c:pt idx="404">
                  <c:v>14.58</c:v>
                </c:pt>
                <c:pt idx="405">
                  <c:v>14.57</c:v>
                </c:pt>
                <c:pt idx="406">
                  <c:v>14.58</c:v>
                </c:pt>
                <c:pt idx="407">
                  <c:v>14.58</c:v>
                </c:pt>
                <c:pt idx="408">
                  <c:v>14.59</c:v>
                </c:pt>
                <c:pt idx="409">
                  <c:v>14.58</c:v>
                </c:pt>
                <c:pt idx="410">
                  <c:v>14.58</c:v>
                </c:pt>
                <c:pt idx="411">
                  <c:v>14.57</c:v>
                </c:pt>
                <c:pt idx="412">
                  <c:v>14.57</c:v>
                </c:pt>
                <c:pt idx="413">
                  <c:v>14.56</c:v>
                </c:pt>
                <c:pt idx="414">
                  <c:v>14.55</c:v>
                </c:pt>
                <c:pt idx="415">
                  <c:v>14.55</c:v>
                </c:pt>
                <c:pt idx="416">
                  <c:v>14.55</c:v>
                </c:pt>
                <c:pt idx="417">
                  <c:v>14.55</c:v>
                </c:pt>
                <c:pt idx="418">
                  <c:v>14.56</c:v>
                </c:pt>
                <c:pt idx="419">
                  <c:v>14.56</c:v>
                </c:pt>
                <c:pt idx="420">
                  <c:v>14.56</c:v>
                </c:pt>
                <c:pt idx="421">
                  <c:v>14.55</c:v>
                </c:pt>
                <c:pt idx="422">
                  <c:v>14.540000000000001</c:v>
                </c:pt>
                <c:pt idx="423">
                  <c:v>14.530000000000001</c:v>
                </c:pt>
                <c:pt idx="424">
                  <c:v>14.520000000000001</c:v>
                </c:pt>
                <c:pt idx="425">
                  <c:v>14.51</c:v>
                </c:pt>
                <c:pt idx="426">
                  <c:v>14.5</c:v>
                </c:pt>
                <c:pt idx="427">
                  <c:v>14.5</c:v>
                </c:pt>
                <c:pt idx="428">
                  <c:v>14.5</c:v>
                </c:pt>
                <c:pt idx="429">
                  <c:v>14.5</c:v>
                </c:pt>
                <c:pt idx="430">
                  <c:v>14.49</c:v>
                </c:pt>
                <c:pt idx="431">
                  <c:v>14.49</c:v>
                </c:pt>
                <c:pt idx="432">
                  <c:v>14.5</c:v>
                </c:pt>
                <c:pt idx="433">
                  <c:v>14.51</c:v>
                </c:pt>
                <c:pt idx="434">
                  <c:v>14.49</c:v>
                </c:pt>
                <c:pt idx="435">
                  <c:v>14.49</c:v>
                </c:pt>
                <c:pt idx="436">
                  <c:v>14.49</c:v>
                </c:pt>
                <c:pt idx="437">
                  <c:v>14.48</c:v>
                </c:pt>
                <c:pt idx="438">
                  <c:v>14.49</c:v>
                </c:pt>
                <c:pt idx="439">
                  <c:v>14.49</c:v>
                </c:pt>
                <c:pt idx="440">
                  <c:v>14.49</c:v>
                </c:pt>
                <c:pt idx="441">
                  <c:v>14.48</c:v>
                </c:pt>
                <c:pt idx="442">
                  <c:v>14.49</c:v>
                </c:pt>
                <c:pt idx="443">
                  <c:v>14.49</c:v>
                </c:pt>
                <c:pt idx="444">
                  <c:v>14.48</c:v>
                </c:pt>
                <c:pt idx="445">
                  <c:v>14.46</c:v>
                </c:pt>
                <c:pt idx="446">
                  <c:v>14.450000000000006</c:v>
                </c:pt>
                <c:pt idx="447">
                  <c:v>14.450000000000006</c:v>
                </c:pt>
                <c:pt idx="448">
                  <c:v>14.450000000000006</c:v>
                </c:pt>
                <c:pt idx="449">
                  <c:v>14.46</c:v>
                </c:pt>
                <c:pt idx="450">
                  <c:v>14.46</c:v>
                </c:pt>
                <c:pt idx="451">
                  <c:v>14.47</c:v>
                </c:pt>
                <c:pt idx="452">
                  <c:v>14.46</c:v>
                </c:pt>
                <c:pt idx="453">
                  <c:v>14.47</c:v>
                </c:pt>
                <c:pt idx="454">
                  <c:v>14.46</c:v>
                </c:pt>
                <c:pt idx="455">
                  <c:v>14.46</c:v>
                </c:pt>
                <c:pt idx="456">
                  <c:v>14.46</c:v>
                </c:pt>
                <c:pt idx="457">
                  <c:v>14.47</c:v>
                </c:pt>
                <c:pt idx="458">
                  <c:v>14.48</c:v>
                </c:pt>
                <c:pt idx="459">
                  <c:v>14.48</c:v>
                </c:pt>
                <c:pt idx="460">
                  <c:v>14.47</c:v>
                </c:pt>
                <c:pt idx="461">
                  <c:v>14.46</c:v>
                </c:pt>
                <c:pt idx="462">
                  <c:v>14.46</c:v>
                </c:pt>
                <c:pt idx="463">
                  <c:v>14.46</c:v>
                </c:pt>
                <c:pt idx="464">
                  <c:v>14.450000000000006</c:v>
                </c:pt>
                <c:pt idx="465">
                  <c:v>14.430000000000001</c:v>
                </c:pt>
                <c:pt idx="466">
                  <c:v>14.430000000000001</c:v>
                </c:pt>
                <c:pt idx="467">
                  <c:v>14.430000000000001</c:v>
                </c:pt>
                <c:pt idx="468">
                  <c:v>14.430000000000001</c:v>
                </c:pt>
                <c:pt idx="469">
                  <c:v>14.430000000000001</c:v>
                </c:pt>
                <c:pt idx="470">
                  <c:v>14.42</c:v>
                </c:pt>
                <c:pt idx="471">
                  <c:v>14.41</c:v>
                </c:pt>
                <c:pt idx="472">
                  <c:v>14.4</c:v>
                </c:pt>
                <c:pt idx="473">
                  <c:v>14.4</c:v>
                </c:pt>
                <c:pt idx="474">
                  <c:v>14.39</c:v>
                </c:pt>
                <c:pt idx="475">
                  <c:v>14.38</c:v>
                </c:pt>
                <c:pt idx="476">
                  <c:v>14.39</c:v>
                </c:pt>
                <c:pt idx="477">
                  <c:v>14.39</c:v>
                </c:pt>
                <c:pt idx="478">
                  <c:v>14.39</c:v>
                </c:pt>
                <c:pt idx="479">
                  <c:v>14.41</c:v>
                </c:pt>
                <c:pt idx="480">
                  <c:v>14.41</c:v>
                </c:pt>
                <c:pt idx="481">
                  <c:v>14.41</c:v>
                </c:pt>
                <c:pt idx="482">
                  <c:v>14.4</c:v>
                </c:pt>
                <c:pt idx="483">
                  <c:v>14.41</c:v>
                </c:pt>
                <c:pt idx="484">
                  <c:v>14.42</c:v>
                </c:pt>
                <c:pt idx="485">
                  <c:v>14.42</c:v>
                </c:pt>
                <c:pt idx="486">
                  <c:v>14.42</c:v>
                </c:pt>
                <c:pt idx="487">
                  <c:v>14.42</c:v>
                </c:pt>
                <c:pt idx="488">
                  <c:v>14.42</c:v>
                </c:pt>
                <c:pt idx="489">
                  <c:v>14.42</c:v>
                </c:pt>
                <c:pt idx="490">
                  <c:v>14.42</c:v>
                </c:pt>
                <c:pt idx="491">
                  <c:v>14.42</c:v>
                </c:pt>
                <c:pt idx="492">
                  <c:v>14.430000000000001</c:v>
                </c:pt>
                <c:pt idx="493">
                  <c:v>14.430000000000001</c:v>
                </c:pt>
                <c:pt idx="494">
                  <c:v>14.430000000000001</c:v>
                </c:pt>
                <c:pt idx="495">
                  <c:v>14.430000000000001</c:v>
                </c:pt>
                <c:pt idx="496">
                  <c:v>14.42</c:v>
                </c:pt>
                <c:pt idx="497">
                  <c:v>14.42</c:v>
                </c:pt>
                <c:pt idx="498">
                  <c:v>14.41</c:v>
                </c:pt>
                <c:pt idx="499">
                  <c:v>14.42</c:v>
                </c:pt>
                <c:pt idx="500">
                  <c:v>14.42</c:v>
                </c:pt>
                <c:pt idx="501">
                  <c:v>14.42</c:v>
                </c:pt>
                <c:pt idx="502">
                  <c:v>14.41</c:v>
                </c:pt>
                <c:pt idx="503">
                  <c:v>14.42</c:v>
                </c:pt>
                <c:pt idx="504">
                  <c:v>14.42</c:v>
                </c:pt>
                <c:pt idx="505">
                  <c:v>14.42</c:v>
                </c:pt>
                <c:pt idx="506">
                  <c:v>14.42</c:v>
                </c:pt>
                <c:pt idx="507">
                  <c:v>14.41</c:v>
                </c:pt>
                <c:pt idx="508">
                  <c:v>14.4</c:v>
                </c:pt>
                <c:pt idx="509">
                  <c:v>14.39</c:v>
                </c:pt>
                <c:pt idx="510">
                  <c:v>14.4</c:v>
                </c:pt>
                <c:pt idx="511">
                  <c:v>14.4</c:v>
                </c:pt>
                <c:pt idx="512">
                  <c:v>14.4</c:v>
                </c:pt>
                <c:pt idx="513">
                  <c:v>14.4</c:v>
                </c:pt>
                <c:pt idx="514">
                  <c:v>14.39</c:v>
                </c:pt>
                <c:pt idx="515">
                  <c:v>14.38</c:v>
                </c:pt>
                <c:pt idx="516">
                  <c:v>14.38</c:v>
                </c:pt>
                <c:pt idx="517">
                  <c:v>14.370000000000006</c:v>
                </c:pt>
                <c:pt idx="518">
                  <c:v>14.370000000000006</c:v>
                </c:pt>
                <c:pt idx="519">
                  <c:v>14.370000000000006</c:v>
                </c:pt>
                <c:pt idx="520">
                  <c:v>14.38</c:v>
                </c:pt>
                <c:pt idx="521">
                  <c:v>14.39</c:v>
                </c:pt>
                <c:pt idx="522">
                  <c:v>14.4</c:v>
                </c:pt>
                <c:pt idx="523">
                  <c:v>14.4</c:v>
                </c:pt>
                <c:pt idx="524">
                  <c:v>14.4</c:v>
                </c:pt>
                <c:pt idx="525">
                  <c:v>14.41</c:v>
                </c:pt>
                <c:pt idx="526">
                  <c:v>14.4</c:v>
                </c:pt>
                <c:pt idx="527">
                  <c:v>14.4</c:v>
                </c:pt>
                <c:pt idx="528">
                  <c:v>14.4</c:v>
                </c:pt>
                <c:pt idx="529">
                  <c:v>14.4</c:v>
                </c:pt>
                <c:pt idx="530">
                  <c:v>14.41</c:v>
                </c:pt>
                <c:pt idx="531">
                  <c:v>14.41</c:v>
                </c:pt>
                <c:pt idx="532">
                  <c:v>14.42</c:v>
                </c:pt>
                <c:pt idx="533">
                  <c:v>14.42</c:v>
                </c:pt>
                <c:pt idx="534">
                  <c:v>14.42</c:v>
                </c:pt>
                <c:pt idx="535">
                  <c:v>14.430000000000001</c:v>
                </c:pt>
                <c:pt idx="536">
                  <c:v>14.430000000000001</c:v>
                </c:pt>
                <c:pt idx="537">
                  <c:v>14.42</c:v>
                </c:pt>
                <c:pt idx="538">
                  <c:v>14.42</c:v>
                </c:pt>
                <c:pt idx="539">
                  <c:v>14.41</c:v>
                </c:pt>
                <c:pt idx="540">
                  <c:v>14.4</c:v>
                </c:pt>
                <c:pt idx="541">
                  <c:v>14.41</c:v>
                </c:pt>
                <c:pt idx="542">
                  <c:v>14.4</c:v>
                </c:pt>
                <c:pt idx="543">
                  <c:v>14.4</c:v>
                </c:pt>
                <c:pt idx="544">
                  <c:v>14.41</c:v>
                </c:pt>
                <c:pt idx="545">
                  <c:v>14.42</c:v>
                </c:pt>
                <c:pt idx="546">
                  <c:v>14.42</c:v>
                </c:pt>
                <c:pt idx="547">
                  <c:v>14.41</c:v>
                </c:pt>
                <c:pt idx="548">
                  <c:v>14.4</c:v>
                </c:pt>
                <c:pt idx="549">
                  <c:v>14.4</c:v>
                </c:pt>
                <c:pt idx="550">
                  <c:v>14.4</c:v>
                </c:pt>
                <c:pt idx="551">
                  <c:v>14.39</c:v>
                </c:pt>
                <c:pt idx="552">
                  <c:v>14.39</c:v>
                </c:pt>
                <c:pt idx="553">
                  <c:v>14.4</c:v>
                </c:pt>
                <c:pt idx="554">
                  <c:v>14.4</c:v>
                </c:pt>
                <c:pt idx="555">
                  <c:v>14.39</c:v>
                </c:pt>
                <c:pt idx="556">
                  <c:v>14.39</c:v>
                </c:pt>
                <c:pt idx="557">
                  <c:v>14.38</c:v>
                </c:pt>
                <c:pt idx="558">
                  <c:v>14.38</c:v>
                </c:pt>
                <c:pt idx="559">
                  <c:v>14.38</c:v>
                </c:pt>
                <c:pt idx="560">
                  <c:v>14.38</c:v>
                </c:pt>
                <c:pt idx="561">
                  <c:v>14.38</c:v>
                </c:pt>
                <c:pt idx="562">
                  <c:v>14.370000000000006</c:v>
                </c:pt>
                <c:pt idx="563">
                  <c:v>14.38</c:v>
                </c:pt>
                <c:pt idx="564">
                  <c:v>14.370000000000006</c:v>
                </c:pt>
                <c:pt idx="565">
                  <c:v>14.360000000000012</c:v>
                </c:pt>
                <c:pt idx="566">
                  <c:v>14.360000000000012</c:v>
                </c:pt>
                <c:pt idx="567">
                  <c:v>14.370000000000006</c:v>
                </c:pt>
                <c:pt idx="568">
                  <c:v>14.370000000000006</c:v>
                </c:pt>
                <c:pt idx="569">
                  <c:v>14.370000000000006</c:v>
                </c:pt>
                <c:pt idx="570">
                  <c:v>14.370000000000006</c:v>
                </c:pt>
                <c:pt idx="571">
                  <c:v>14.370000000000006</c:v>
                </c:pt>
                <c:pt idx="572">
                  <c:v>14.370000000000006</c:v>
                </c:pt>
                <c:pt idx="573">
                  <c:v>14.39</c:v>
                </c:pt>
                <c:pt idx="574">
                  <c:v>14.39</c:v>
                </c:pt>
                <c:pt idx="575">
                  <c:v>14.41</c:v>
                </c:pt>
                <c:pt idx="576">
                  <c:v>14.41</c:v>
                </c:pt>
                <c:pt idx="577">
                  <c:v>14.41</c:v>
                </c:pt>
                <c:pt idx="578">
                  <c:v>14.4</c:v>
                </c:pt>
                <c:pt idx="579">
                  <c:v>14.39</c:v>
                </c:pt>
                <c:pt idx="580">
                  <c:v>14.39</c:v>
                </c:pt>
                <c:pt idx="581">
                  <c:v>14.4</c:v>
                </c:pt>
                <c:pt idx="582">
                  <c:v>14.41</c:v>
                </c:pt>
                <c:pt idx="583">
                  <c:v>14.42</c:v>
                </c:pt>
                <c:pt idx="584">
                  <c:v>14.42</c:v>
                </c:pt>
                <c:pt idx="585">
                  <c:v>14.41</c:v>
                </c:pt>
                <c:pt idx="586">
                  <c:v>14.41</c:v>
                </c:pt>
                <c:pt idx="587">
                  <c:v>14.42</c:v>
                </c:pt>
                <c:pt idx="588">
                  <c:v>14.41</c:v>
                </c:pt>
                <c:pt idx="589">
                  <c:v>14.41</c:v>
                </c:pt>
                <c:pt idx="590">
                  <c:v>14.4</c:v>
                </c:pt>
                <c:pt idx="591">
                  <c:v>14.4</c:v>
                </c:pt>
                <c:pt idx="592">
                  <c:v>14.38</c:v>
                </c:pt>
                <c:pt idx="593">
                  <c:v>14.38</c:v>
                </c:pt>
                <c:pt idx="594">
                  <c:v>14.38</c:v>
                </c:pt>
                <c:pt idx="595">
                  <c:v>14.39</c:v>
                </c:pt>
                <c:pt idx="596">
                  <c:v>14.38</c:v>
                </c:pt>
                <c:pt idx="597">
                  <c:v>14.38</c:v>
                </c:pt>
                <c:pt idx="598">
                  <c:v>14.38</c:v>
                </c:pt>
                <c:pt idx="599">
                  <c:v>14.360000000000012</c:v>
                </c:pt>
                <c:pt idx="600">
                  <c:v>14.370000000000006</c:v>
                </c:pt>
                <c:pt idx="601">
                  <c:v>14.370000000000006</c:v>
                </c:pt>
                <c:pt idx="602">
                  <c:v>14.370000000000006</c:v>
                </c:pt>
                <c:pt idx="603">
                  <c:v>14.39</c:v>
                </c:pt>
                <c:pt idx="604">
                  <c:v>14.38</c:v>
                </c:pt>
                <c:pt idx="605">
                  <c:v>14.38</c:v>
                </c:pt>
                <c:pt idx="606">
                  <c:v>14.370000000000006</c:v>
                </c:pt>
                <c:pt idx="607">
                  <c:v>14.370000000000006</c:v>
                </c:pt>
                <c:pt idx="608">
                  <c:v>14.370000000000006</c:v>
                </c:pt>
                <c:pt idx="609">
                  <c:v>14.360000000000012</c:v>
                </c:pt>
                <c:pt idx="610">
                  <c:v>14.360000000000012</c:v>
                </c:pt>
                <c:pt idx="611">
                  <c:v>14.38</c:v>
                </c:pt>
                <c:pt idx="612">
                  <c:v>14.39</c:v>
                </c:pt>
                <c:pt idx="613">
                  <c:v>14.39</c:v>
                </c:pt>
                <c:pt idx="614">
                  <c:v>14.39</c:v>
                </c:pt>
                <c:pt idx="615">
                  <c:v>14.39</c:v>
                </c:pt>
                <c:pt idx="616">
                  <c:v>14.39</c:v>
                </c:pt>
                <c:pt idx="617">
                  <c:v>14.4</c:v>
                </c:pt>
                <c:pt idx="618">
                  <c:v>14.4</c:v>
                </c:pt>
                <c:pt idx="619">
                  <c:v>14.39</c:v>
                </c:pt>
                <c:pt idx="620">
                  <c:v>14.39</c:v>
                </c:pt>
                <c:pt idx="621">
                  <c:v>14.39</c:v>
                </c:pt>
                <c:pt idx="622">
                  <c:v>14.39</c:v>
                </c:pt>
                <c:pt idx="623">
                  <c:v>14.4</c:v>
                </c:pt>
                <c:pt idx="624">
                  <c:v>14.4</c:v>
                </c:pt>
                <c:pt idx="625">
                  <c:v>14.39</c:v>
                </c:pt>
                <c:pt idx="626">
                  <c:v>14.39</c:v>
                </c:pt>
                <c:pt idx="627">
                  <c:v>14.38</c:v>
                </c:pt>
                <c:pt idx="628">
                  <c:v>14.39</c:v>
                </c:pt>
                <c:pt idx="629">
                  <c:v>14.370000000000006</c:v>
                </c:pt>
                <c:pt idx="630">
                  <c:v>14.360000000000012</c:v>
                </c:pt>
                <c:pt idx="631">
                  <c:v>14.360000000000012</c:v>
                </c:pt>
                <c:pt idx="632">
                  <c:v>14.360000000000012</c:v>
                </c:pt>
                <c:pt idx="633">
                  <c:v>14.38</c:v>
                </c:pt>
                <c:pt idx="634">
                  <c:v>14.370000000000006</c:v>
                </c:pt>
                <c:pt idx="635">
                  <c:v>14.38</c:v>
                </c:pt>
                <c:pt idx="636">
                  <c:v>14.38</c:v>
                </c:pt>
                <c:pt idx="637">
                  <c:v>14.39</c:v>
                </c:pt>
                <c:pt idx="638">
                  <c:v>14.39</c:v>
                </c:pt>
                <c:pt idx="639">
                  <c:v>14.39</c:v>
                </c:pt>
                <c:pt idx="640">
                  <c:v>14.39</c:v>
                </c:pt>
                <c:pt idx="641">
                  <c:v>14.39</c:v>
                </c:pt>
                <c:pt idx="642">
                  <c:v>14.39</c:v>
                </c:pt>
                <c:pt idx="643">
                  <c:v>14.39</c:v>
                </c:pt>
                <c:pt idx="644">
                  <c:v>14.4</c:v>
                </c:pt>
                <c:pt idx="645">
                  <c:v>14.39</c:v>
                </c:pt>
                <c:pt idx="646">
                  <c:v>14.4</c:v>
                </c:pt>
                <c:pt idx="647">
                  <c:v>14.4</c:v>
                </c:pt>
                <c:pt idx="648">
                  <c:v>14.4</c:v>
                </c:pt>
                <c:pt idx="649">
                  <c:v>14.42</c:v>
                </c:pt>
                <c:pt idx="650">
                  <c:v>14.4</c:v>
                </c:pt>
                <c:pt idx="651">
                  <c:v>14.4</c:v>
                </c:pt>
                <c:pt idx="652">
                  <c:v>14.4</c:v>
                </c:pt>
                <c:pt idx="653">
                  <c:v>14.41</c:v>
                </c:pt>
                <c:pt idx="654">
                  <c:v>14.41</c:v>
                </c:pt>
                <c:pt idx="655">
                  <c:v>14.42</c:v>
                </c:pt>
                <c:pt idx="656">
                  <c:v>14.41</c:v>
                </c:pt>
                <c:pt idx="657">
                  <c:v>14.4</c:v>
                </c:pt>
                <c:pt idx="658">
                  <c:v>14.4</c:v>
                </c:pt>
                <c:pt idx="659">
                  <c:v>14.41</c:v>
                </c:pt>
                <c:pt idx="660">
                  <c:v>14.41</c:v>
                </c:pt>
                <c:pt idx="661">
                  <c:v>14.42</c:v>
                </c:pt>
                <c:pt idx="662">
                  <c:v>14.41</c:v>
                </c:pt>
                <c:pt idx="663">
                  <c:v>14.42</c:v>
                </c:pt>
                <c:pt idx="664">
                  <c:v>14.41</c:v>
                </c:pt>
                <c:pt idx="665">
                  <c:v>14.41</c:v>
                </c:pt>
                <c:pt idx="666">
                  <c:v>14.41</c:v>
                </c:pt>
                <c:pt idx="667">
                  <c:v>14.41</c:v>
                </c:pt>
                <c:pt idx="668">
                  <c:v>14.4</c:v>
                </c:pt>
                <c:pt idx="669">
                  <c:v>14.39</c:v>
                </c:pt>
                <c:pt idx="670">
                  <c:v>14.39</c:v>
                </c:pt>
                <c:pt idx="671">
                  <c:v>14.39</c:v>
                </c:pt>
                <c:pt idx="672">
                  <c:v>14.39</c:v>
                </c:pt>
                <c:pt idx="673">
                  <c:v>14.38</c:v>
                </c:pt>
                <c:pt idx="674">
                  <c:v>14.370000000000006</c:v>
                </c:pt>
                <c:pt idx="675">
                  <c:v>14.370000000000006</c:v>
                </c:pt>
                <c:pt idx="676">
                  <c:v>14.38</c:v>
                </c:pt>
                <c:pt idx="677">
                  <c:v>14.38</c:v>
                </c:pt>
                <c:pt idx="678">
                  <c:v>14.38</c:v>
                </c:pt>
                <c:pt idx="679">
                  <c:v>14.38</c:v>
                </c:pt>
                <c:pt idx="680">
                  <c:v>14.370000000000006</c:v>
                </c:pt>
                <c:pt idx="681">
                  <c:v>14.370000000000006</c:v>
                </c:pt>
                <c:pt idx="682">
                  <c:v>14.370000000000006</c:v>
                </c:pt>
                <c:pt idx="683">
                  <c:v>14.370000000000006</c:v>
                </c:pt>
                <c:pt idx="684">
                  <c:v>14.370000000000006</c:v>
                </c:pt>
                <c:pt idx="685">
                  <c:v>14.38</c:v>
                </c:pt>
                <c:pt idx="686">
                  <c:v>14.38</c:v>
                </c:pt>
                <c:pt idx="687">
                  <c:v>14.39</c:v>
                </c:pt>
                <c:pt idx="688">
                  <c:v>14.38</c:v>
                </c:pt>
                <c:pt idx="689">
                  <c:v>14.38</c:v>
                </c:pt>
                <c:pt idx="690">
                  <c:v>14.39</c:v>
                </c:pt>
                <c:pt idx="691">
                  <c:v>14.39</c:v>
                </c:pt>
                <c:pt idx="692">
                  <c:v>14.39</c:v>
                </c:pt>
                <c:pt idx="693">
                  <c:v>14.4</c:v>
                </c:pt>
                <c:pt idx="694">
                  <c:v>14.4</c:v>
                </c:pt>
                <c:pt idx="695">
                  <c:v>14.4</c:v>
                </c:pt>
                <c:pt idx="696">
                  <c:v>14.41</c:v>
                </c:pt>
                <c:pt idx="697">
                  <c:v>14.41</c:v>
                </c:pt>
                <c:pt idx="698">
                  <c:v>14.4</c:v>
                </c:pt>
                <c:pt idx="699">
                  <c:v>14.4</c:v>
                </c:pt>
                <c:pt idx="700">
                  <c:v>14.39</c:v>
                </c:pt>
                <c:pt idx="701">
                  <c:v>14.38</c:v>
                </c:pt>
                <c:pt idx="702">
                  <c:v>14.38</c:v>
                </c:pt>
                <c:pt idx="703">
                  <c:v>14.370000000000006</c:v>
                </c:pt>
                <c:pt idx="704">
                  <c:v>14.370000000000006</c:v>
                </c:pt>
                <c:pt idx="705">
                  <c:v>14.39</c:v>
                </c:pt>
                <c:pt idx="706">
                  <c:v>14.4</c:v>
                </c:pt>
                <c:pt idx="707">
                  <c:v>14.41</c:v>
                </c:pt>
                <c:pt idx="708">
                  <c:v>14.4</c:v>
                </c:pt>
                <c:pt idx="709">
                  <c:v>14.41</c:v>
                </c:pt>
                <c:pt idx="710">
                  <c:v>14.39</c:v>
                </c:pt>
                <c:pt idx="711">
                  <c:v>14.39</c:v>
                </c:pt>
                <c:pt idx="712">
                  <c:v>14.38</c:v>
                </c:pt>
                <c:pt idx="713">
                  <c:v>14.38</c:v>
                </c:pt>
                <c:pt idx="714">
                  <c:v>14.39</c:v>
                </c:pt>
                <c:pt idx="715">
                  <c:v>14.39</c:v>
                </c:pt>
                <c:pt idx="716">
                  <c:v>14.4</c:v>
                </c:pt>
                <c:pt idx="717">
                  <c:v>14.4</c:v>
                </c:pt>
                <c:pt idx="718">
                  <c:v>14.39</c:v>
                </c:pt>
                <c:pt idx="719">
                  <c:v>14.39</c:v>
                </c:pt>
                <c:pt idx="720">
                  <c:v>14.39</c:v>
                </c:pt>
                <c:pt idx="721">
                  <c:v>14.39</c:v>
                </c:pt>
                <c:pt idx="722">
                  <c:v>14.39</c:v>
                </c:pt>
                <c:pt idx="723">
                  <c:v>14.39</c:v>
                </c:pt>
                <c:pt idx="724">
                  <c:v>14.38</c:v>
                </c:pt>
                <c:pt idx="725">
                  <c:v>14.370000000000006</c:v>
                </c:pt>
                <c:pt idx="726">
                  <c:v>14.370000000000006</c:v>
                </c:pt>
                <c:pt idx="727">
                  <c:v>14.370000000000006</c:v>
                </c:pt>
                <c:pt idx="728">
                  <c:v>14.38</c:v>
                </c:pt>
                <c:pt idx="729">
                  <c:v>14.39</c:v>
                </c:pt>
                <c:pt idx="730">
                  <c:v>14.370000000000006</c:v>
                </c:pt>
                <c:pt idx="731">
                  <c:v>14.370000000000006</c:v>
                </c:pt>
                <c:pt idx="732">
                  <c:v>14.370000000000006</c:v>
                </c:pt>
                <c:pt idx="733">
                  <c:v>14.370000000000006</c:v>
                </c:pt>
                <c:pt idx="734">
                  <c:v>14.370000000000006</c:v>
                </c:pt>
                <c:pt idx="735">
                  <c:v>14.370000000000006</c:v>
                </c:pt>
                <c:pt idx="736">
                  <c:v>14.38</c:v>
                </c:pt>
                <c:pt idx="737">
                  <c:v>14.39</c:v>
                </c:pt>
                <c:pt idx="738">
                  <c:v>14.39</c:v>
                </c:pt>
                <c:pt idx="739">
                  <c:v>14.39</c:v>
                </c:pt>
                <c:pt idx="740">
                  <c:v>14.39</c:v>
                </c:pt>
                <c:pt idx="741">
                  <c:v>14.38</c:v>
                </c:pt>
                <c:pt idx="742">
                  <c:v>14.38</c:v>
                </c:pt>
                <c:pt idx="743">
                  <c:v>14.39</c:v>
                </c:pt>
                <c:pt idx="744">
                  <c:v>14.4</c:v>
                </c:pt>
                <c:pt idx="745">
                  <c:v>14.39</c:v>
                </c:pt>
                <c:pt idx="746">
                  <c:v>14.4</c:v>
                </c:pt>
                <c:pt idx="747">
                  <c:v>14.4</c:v>
                </c:pt>
                <c:pt idx="748">
                  <c:v>14.4</c:v>
                </c:pt>
                <c:pt idx="749">
                  <c:v>14.4</c:v>
                </c:pt>
                <c:pt idx="750">
                  <c:v>14.4</c:v>
                </c:pt>
                <c:pt idx="751">
                  <c:v>14.41</c:v>
                </c:pt>
                <c:pt idx="752">
                  <c:v>14.41</c:v>
                </c:pt>
                <c:pt idx="753">
                  <c:v>14.4</c:v>
                </c:pt>
                <c:pt idx="754">
                  <c:v>14.39</c:v>
                </c:pt>
                <c:pt idx="755">
                  <c:v>14.39</c:v>
                </c:pt>
                <c:pt idx="756">
                  <c:v>14.39</c:v>
                </c:pt>
                <c:pt idx="757">
                  <c:v>14.39</c:v>
                </c:pt>
                <c:pt idx="758">
                  <c:v>14.4</c:v>
                </c:pt>
                <c:pt idx="759">
                  <c:v>14.4</c:v>
                </c:pt>
                <c:pt idx="760">
                  <c:v>14.39</c:v>
                </c:pt>
                <c:pt idx="761">
                  <c:v>14.39</c:v>
                </c:pt>
                <c:pt idx="762">
                  <c:v>14.4</c:v>
                </c:pt>
                <c:pt idx="763">
                  <c:v>14.39</c:v>
                </c:pt>
                <c:pt idx="764">
                  <c:v>14.4</c:v>
                </c:pt>
                <c:pt idx="765">
                  <c:v>14.39</c:v>
                </c:pt>
                <c:pt idx="766">
                  <c:v>14.38</c:v>
                </c:pt>
                <c:pt idx="767">
                  <c:v>14.38</c:v>
                </c:pt>
                <c:pt idx="768">
                  <c:v>14.38</c:v>
                </c:pt>
                <c:pt idx="769">
                  <c:v>14.38</c:v>
                </c:pt>
                <c:pt idx="770">
                  <c:v>14.38</c:v>
                </c:pt>
                <c:pt idx="771">
                  <c:v>14.39</c:v>
                </c:pt>
                <c:pt idx="772">
                  <c:v>14.39</c:v>
                </c:pt>
                <c:pt idx="773">
                  <c:v>14.4</c:v>
                </c:pt>
                <c:pt idx="774">
                  <c:v>14.4</c:v>
                </c:pt>
                <c:pt idx="775">
                  <c:v>14.4</c:v>
                </c:pt>
                <c:pt idx="776">
                  <c:v>14.39</c:v>
                </c:pt>
                <c:pt idx="777">
                  <c:v>14.39</c:v>
                </c:pt>
                <c:pt idx="778">
                  <c:v>14.39</c:v>
                </c:pt>
                <c:pt idx="779">
                  <c:v>14.39</c:v>
                </c:pt>
                <c:pt idx="780">
                  <c:v>14.39</c:v>
                </c:pt>
                <c:pt idx="781">
                  <c:v>14.39</c:v>
                </c:pt>
                <c:pt idx="782">
                  <c:v>14.4</c:v>
                </c:pt>
                <c:pt idx="783">
                  <c:v>14.4</c:v>
                </c:pt>
                <c:pt idx="784">
                  <c:v>14.41</c:v>
                </c:pt>
                <c:pt idx="785">
                  <c:v>14.41</c:v>
                </c:pt>
                <c:pt idx="786">
                  <c:v>14.42</c:v>
                </c:pt>
                <c:pt idx="787">
                  <c:v>14.4</c:v>
                </c:pt>
                <c:pt idx="788">
                  <c:v>14.39</c:v>
                </c:pt>
                <c:pt idx="789">
                  <c:v>14.4</c:v>
                </c:pt>
                <c:pt idx="790">
                  <c:v>14.39</c:v>
                </c:pt>
                <c:pt idx="791">
                  <c:v>14.39</c:v>
                </c:pt>
                <c:pt idx="792">
                  <c:v>14.39</c:v>
                </c:pt>
                <c:pt idx="793">
                  <c:v>14.39</c:v>
                </c:pt>
                <c:pt idx="794">
                  <c:v>14.38</c:v>
                </c:pt>
                <c:pt idx="795">
                  <c:v>14.370000000000006</c:v>
                </c:pt>
                <c:pt idx="796">
                  <c:v>14.370000000000006</c:v>
                </c:pt>
                <c:pt idx="797">
                  <c:v>14.360000000000012</c:v>
                </c:pt>
                <c:pt idx="798">
                  <c:v>14.370000000000006</c:v>
                </c:pt>
                <c:pt idx="799">
                  <c:v>14.370000000000006</c:v>
                </c:pt>
                <c:pt idx="800">
                  <c:v>14.38</c:v>
                </c:pt>
                <c:pt idx="801">
                  <c:v>14.38</c:v>
                </c:pt>
                <c:pt idx="802">
                  <c:v>14.370000000000006</c:v>
                </c:pt>
                <c:pt idx="803">
                  <c:v>14.360000000000012</c:v>
                </c:pt>
                <c:pt idx="804">
                  <c:v>14.370000000000006</c:v>
                </c:pt>
                <c:pt idx="805">
                  <c:v>14.38</c:v>
                </c:pt>
                <c:pt idx="806">
                  <c:v>14.370000000000006</c:v>
                </c:pt>
                <c:pt idx="807">
                  <c:v>14.38</c:v>
                </c:pt>
                <c:pt idx="808">
                  <c:v>14.39</c:v>
                </c:pt>
                <c:pt idx="809">
                  <c:v>14.39</c:v>
                </c:pt>
                <c:pt idx="810">
                  <c:v>14.39</c:v>
                </c:pt>
                <c:pt idx="811">
                  <c:v>14.39</c:v>
                </c:pt>
                <c:pt idx="812">
                  <c:v>14.39</c:v>
                </c:pt>
                <c:pt idx="813">
                  <c:v>14.38</c:v>
                </c:pt>
                <c:pt idx="814">
                  <c:v>14.38</c:v>
                </c:pt>
                <c:pt idx="815">
                  <c:v>14.39</c:v>
                </c:pt>
                <c:pt idx="816">
                  <c:v>14.38</c:v>
                </c:pt>
                <c:pt idx="817">
                  <c:v>14.370000000000006</c:v>
                </c:pt>
                <c:pt idx="818">
                  <c:v>14.370000000000006</c:v>
                </c:pt>
                <c:pt idx="819">
                  <c:v>14.370000000000006</c:v>
                </c:pt>
                <c:pt idx="820">
                  <c:v>14.39</c:v>
                </c:pt>
                <c:pt idx="821">
                  <c:v>14.4</c:v>
                </c:pt>
                <c:pt idx="822">
                  <c:v>14.4</c:v>
                </c:pt>
                <c:pt idx="823">
                  <c:v>14.39</c:v>
                </c:pt>
                <c:pt idx="824">
                  <c:v>14.4</c:v>
                </c:pt>
                <c:pt idx="825">
                  <c:v>14.4</c:v>
                </c:pt>
                <c:pt idx="826">
                  <c:v>14.4</c:v>
                </c:pt>
                <c:pt idx="827">
                  <c:v>14.39</c:v>
                </c:pt>
                <c:pt idx="828">
                  <c:v>14.38</c:v>
                </c:pt>
                <c:pt idx="829">
                  <c:v>14.39</c:v>
                </c:pt>
                <c:pt idx="830">
                  <c:v>14.4</c:v>
                </c:pt>
                <c:pt idx="831">
                  <c:v>14.39</c:v>
                </c:pt>
                <c:pt idx="832">
                  <c:v>14.39</c:v>
                </c:pt>
                <c:pt idx="833">
                  <c:v>14.38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A50FSV!$P$4:$P$837</c:f>
              <c:numCache>
                <c:formatCode>General</c:formatCode>
                <c:ptCount val="834"/>
                <c:pt idx="0">
                  <c:v>0</c:v>
                </c:pt>
                <c:pt idx="1">
                  <c:v>1.1071428571428579E-2</c:v>
                </c:pt>
                <c:pt idx="2">
                  <c:v>2.2142857142857152E-2</c:v>
                </c:pt>
                <c:pt idx="3">
                  <c:v>3.3214285714285717E-2</c:v>
                </c:pt>
                <c:pt idx="4">
                  <c:v>4.4285714285714303E-2</c:v>
                </c:pt>
                <c:pt idx="5">
                  <c:v>5.5357142857142903E-2</c:v>
                </c:pt>
                <c:pt idx="6">
                  <c:v>6.6428571428571434E-2</c:v>
                </c:pt>
                <c:pt idx="7">
                  <c:v>7.7500000000000013E-2</c:v>
                </c:pt>
                <c:pt idx="8">
                  <c:v>8.8571428571428801E-2</c:v>
                </c:pt>
                <c:pt idx="9">
                  <c:v>9.9642857142857269E-2</c:v>
                </c:pt>
                <c:pt idx="10">
                  <c:v>0.11071428571428572</c:v>
                </c:pt>
                <c:pt idx="11">
                  <c:v>0.12178571428571447</c:v>
                </c:pt>
                <c:pt idx="12">
                  <c:v>0.13285714285714306</c:v>
                </c:pt>
                <c:pt idx="13">
                  <c:v>0.14392857142857138</c:v>
                </c:pt>
                <c:pt idx="14">
                  <c:v>0.15500000000000022</c:v>
                </c:pt>
                <c:pt idx="15">
                  <c:v>0.16607142857142881</c:v>
                </c:pt>
                <c:pt idx="16">
                  <c:v>0.17714285714285721</c:v>
                </c:pt>
                <c:pt idx="17">
                  <c:v>0.18821428571428603</c:v>
                </c:pt>
                <c:pt idx="18">
                  <c:v>0.19928571428571418</c:v>
                </c:pt>
                <c:pt idx="19">
                  <c:v>0.21035714285714313</c:v>
                </c:pt>
                <c:pt idx="20">
                  <c:v>0.22142857142857128</c:v>
                </c:pt>
                <c:pt idx="21">
                  <c:v>0.23250000000000001</c:v>
                </c:pt>
                <c:pt idx="22">
                  <c:v>0.24357142857142894</c:v>
                </c:pt>
                <c:pt idx="23">
                  <c:v>0.25464285714285756</c:v>
                </c:pt>
                <c:pt idx="24">
                  <c:v>0.26571428571428612</c:v>
                </c:pt>
                <c:pt idx="25">
                  <c:v>0.2767857142857143</c:v>
                </c:pt>
                <c:pt idx="26">
                  <c:v>0.28785714285714287</c:v>
                </c:pt>
                <c:pt idx="27">
                  <c:v>0.29892857142857204</c:v>
                </c:pt>
                <c:pt idx="28">
                  <c:v>0.31000000000000039</c:v>
                </c:pt>
                <c:pt idx="29">
                  <c:v>0.32107142857142862</c:v>
                </c:pt>
                <c:pt idx="30">
                  <c:v>0.33214285714285796</c:v>
                </c:pt>
                <c:pt idx="31">
                  <c:v>0.34321428571428625</c:v>
                </c:pt>
                <c:pt idx="32">
                  <c:v>0.35428571428571431</c:v>
                </c:pt>
                <c:pt idx="33">
                  <c:v>0.36535714285714288</c:v>
                </c:pt>
                <c:pt idx="34">
                  <c:v>0.37642857142857211</c:v>
                </c:pt>
                <c:pt idx="35">
                  <c:v>0.3875000000000004</c:v>
                </c:pt>
                <c:pt idx="36">
                  <c:v>0.39857142857142858</c:v>
                </c:pt>
                <c:pt idx="37">
                  <c:v>0.40964285714285764</c:v>
                </c:pt>
                <c:pt idx="38">
                  <c:v>0.42071428571428637</c:v>
                </c:pt>
                <c:pt idx="39">
                  <c:v>0.43178571428571438</c:v>
                </c:pt>
                <c:pt idx="40">
                  <c:v>0.44285714285714289</c:v>
                </c:pt>
                <c:pt idx="41">
                  <c:v>0.4539285714285719</c:v>
                </c:pt>
                <c:pt idx="42">
                  <c:v>0.46500000000000002</c:v>
                </c:pt>
                <c:pt idx="43">
                  <c:v>0.47607142857142859</c:v>
                </c:pt>
                <c:pt idx="44">
                  <c:v>0.48714285714285777</c:v>
                </c:pt>
                <c:pt idx="45">
                  <c:v>0.49821428571428644</c:v>
                </c:pt>
                <c:pt idx="46">
                  <c:v>0.50928571428571434</c:v>
                </c:pt>
                <c:pt idx="47">
                  <c:v>0.52035714285714196</c:v>
                </c:pt>
                <c:pt idx="48">
                  <c:v>0.53142857142857225</c:v>
                </c:pt>
                <c:pt idx="49">
                  <c:v>0.54250000000000009</c:v>
                </c:pt>
                <c:pt idx="50">
                  <c:v>0.5535714285714286</c:v>
                </c:pt>
                <c:pt idx="51">
                  <c:v>0.564642857142858</c:v>
                </c:pt>
                <c:pt idx="52">
                  <c:v>0.57571428571428551</c:v>
                </c:pt>
                <c:pt idx="53">
                  <c:v>0.58678571428571435</c:v>
                </c:pt>
                <c:pt idx="54">
                  <c:v>0.59785714285714209</c:v>
                </c:pt>
                <c:pt idx="55">
                  <c:v>0.60892857142857304</c:v>
                </c:pt>
                <c:pt idx="56">
                  <c:v>0.62000000000000077</c:v>
                </c:pt>
                <c:pt idx="57">
                  <c:v>0.6310714285714295</c:v>
                </c:pt>
                <c:pt idx="58">
                  <c:v>0.64214285714285801</c:v>
                </c:pt>
                <c:pt idx="59">
                  <c:v>0.65321428571428553</c:v>
                </c:pt>
                <c:pt idx="60">
                  <c:v>0.66428571428571526</c:v>
                </c:pt>
                <c:pt idx="61">
                  <c:v>0.67535714285714288</c:v>
                </c:pt>
                <c:pt idx="62">
                  <c:v>0.68642857142857239</c:v>
                </c:pt>
                <c:pt idx="63">
                  <c:v>0.69750000000000001</c:v>
                </c:pt>
                <c:pt idx="64">
                  <c:v>0.70857142857142863</c:v>
                </c:pt>
                <c:pt idx="65">
                  <c:v>0.71964285714285814</c:v>
                </c:pt>
                <c:pt idx="66">
                  <c:v>0.73071428571428576</c:v>
                </c:pt>
                <c:pt idx="67">
                  <c:v>0.74178571428571516</c:v>
                </c:pt>
                <c:pt idx="68">
                  <c:v>0.75285714285714289</c:v>
                </c:pt>
                <c:pt idx="69">
                  <c:v>0.76392857142857329</c:v>
                </c:pt>
                <c:pt idx="70">
                  <c:v>0.77500000000000091</c:v>
                </c:pt>
                <c:pt idx="71">
                  <c:v>0.78607142857142864</c:v>
                </c:pt>
                <c:pt idx="72">
                  <c:v>0.79714285714285715</c:v>
                </c:pt>
                <c:pt idx="73">
                  <c:v>0.80821428571428511</c:v>
                </c:pt>
                <c:pt idx="74">
                  <c:v>0.81928571428571462</c:v>
                </c:pt>
                <c:pt idx="75">
                  <c:v>0.83035714285714257</c:v>
                </c:pt>
                <c:pt idx="76">
                  <c:v>0.84142857142857275</c:v>
                </c:pt>
                <c:pt idx="77">
                  <c:v>0.85250000000000004</c:v>
                </c:pt>
                <c:pt idx="78">
                  <c:v>0.86357142857142932</c:v>
                </c:pt>
                <c:pt idx="79">
                  <c:v>0.87464285714285805</c:v>
                </c:pt>
                <c:pt idx="80">
                  <c:v>0.88571428571428557</c:v>
                </c:pt>
                <c:pt idx="81">
                  <c:v>0.89678571428571463</c:v>
                </c:pt>
                <c:pt idx="82">
                  <c:v>0.90785714285714258</c:v>
                </c:pt>
                <c:pt idx="83">
                  <c:v>0.91892857142857276</c:v>
                </c:pt>
                <c:pt idx="84">
                  <c:v>0.93</c:v>
                </c:pt>
                <c:pt idx="85">
                  <c:v>0.94107142857142934</c:v>
                </c:pt>
                <c:pt idx="86">
                  <c:v>0.95214285714285762</c:v>
                </c:pt>
                <c:pt idx="87">
                  <c:v>0.96321428571428558</c:v>
                </c:pt>
                <c:pt idx="88">
                  <c:v>0.97428571428571464</c:v>
                </c:pt>
                <c:pt idx="89">
                  <c:v>0.98535714285714193</c:v>
                </c:pt>
                <c:pt idx="90">
                  <c:v>0.99642857142857222</c:v>
                </c:pt>
                <c:pt idx="91">
                  <c:v>1.0074999999999987</c:v>
                </c:pt>
                <c:pt idx="92">
                  <c:v>1.0185714285714287</c:v>
                </c:pt>
                <c:pt idx="93">
                  <c:v>1.029642857142856</c:v>
                </c:pt>
                <c:pt idx="94">
                  <c:v>1.0407142857142844</c:v>
                </c:pt>
                <c:pt idx="95">
                  <c:v>1.0517857142857143</c:v>
                </c:pt>
                <c:pt idx="96">
                  <c:v>1.0628571428571429</c:v>
                </c:pt>
                <c:pt idx="97">
                  <c:v>1.073928571428572</c:v>
                </c:pt>
                <c:pt idx="98">
                  <c:v>1.0850000000000002</c:v>
                </c:pt>
                <c:pt idx="99">
                  <c:v>1.0960714285714299</c:v>
                </c:pt>
                <c:pt idx="100">
                  <c:v>1.1071428571428572</c:v>
                </c:pt>
                <c:pt idx="101">
                  <c:v>1.1182142857142858</c:v>
                </c:pt>
                <c:pt idx="102">
                  <c:v>1.129285714285716</c:v>
                </c:pt>
                <c:pt idx="103">
                  <c:v>1.1403571428571442</c:v>
                </c:pt>
                <c:pt idx="104">
                  <c:v>1.1514285714285721</c:v>
                </c:pt>
                <c:pt idx="105">
                  <c:v>1.1625000000000001</c:v>
                </c:pt>
                <c:pt idx="106">
                  <c:v>1.1735714285714287</c:v>
                </c:pt>
                <c:pt idx="107">
                  <c:v>1.1846428571428573</c:v>
                </c:pt>
                <c:pt idx="108">
                  <c:v>1.1957142857142844</c:v>
                </c:pt>
                <c:pt idx="109">
                  <c:v>1.2067857142857157</c:v>
                </c:pt>
                <c:pt idx="110">
                  <c:v>1.217857142857143</c:v>
                </c:pt>
                <c:pt idx="111">
                  <c:v>1.228928571428572</c:v>
                </c:pt>
                <c:pt idx="112">
                  <c:v>1.2400000000000002</c:v>
                </c:pt>
                <c:pt idx="113">
                  <c:v>1.2510714285714286</c:v>
                </c:pt>
                <c:pt idx="114">
                  <c:v>1.2621428571428572</c:v>
                </c:pt>
                <c:pt idx="115">
                  <c:v>1.2732142857142843</c:v>
                </c:pt>
                <c:pt idx="116">
                  <c:v>1.2842857142857163</c:v>
                </c:pt>
                <c:pt idx="117">
                  <c:v>1.2953571428571429</c:v>
                </c:pt>
                <c:pt idx="118">
                  <c:v>1.3064285714285728</c:v>
                </c:pt>
                <c:pt idx="119">
                  <c:v>1.3174999999999988</c:v>
                </c:pt>
                <c:pt idx="120">
                  <c:v>1.3285714285714287</c:v>
                </c:pt>
                <c:pt idx="121">
                  <c:v>1.3396428571428574</c:v>
                </c:pt>
                <c:pt idx="122">
                  <c:v>1.3507142857142858</c:v>
                </c:pt>
                <c:pt idx="123">
                  <c:v>1.3617857142857157</c:v>
                </c:pt>
                <c:pt idx="124">
                  <c:v>1.3728571428571441</c:v>
                </c:pt>
                <c:pt idx="125">
                  <c:v>1.3839285714285721</c:v>
                </c:pt>
                <c:pt idx="126">
                  <c:v>1.395</c:v>
                </c:pt>
                <c:pt idx="127">
                  <c:v>1.4060714285714286</c:v>
                </c:pt>
                <c:pt idx="128">
                  <c:v>1.4171428571428557</c:v>
                </c:pt>
                <c:pt idx="129">
                  <c:v>1.4282142857142845</c:v>
                </c:pt>
                <c:pt idx="130">
                  <c:v>1.4392857142857145</c:v>
                </c:pt>
                <c:pt idx="131">
                  <c:v>1.4503571428571429</c:v>
                </c:pt>
                <c:pt idx="132">
                  <c:v>1.4614285714285715</c:v>
                </c:pt>
                <c:pt idx="133">
                  <c:v>1.4724999999999988</c:v>
                </c:pt>
                <c:pt idx="134">
                  <c:v>1.4835714285714288</c:v>
                </c:pt>
                <c:pt idx="135">
                  <c:v>1.4946428571428572</c:v>
                </c:pt>
                <c:pt idx="136">
                  <c:v>1.5057142857142836</c:v>
                </c:pt>
                <c:pt idx="137">
                  <c:v>1.5167857142857157</c:v>
                </c:pt>
                <c:pt idx="138">
                  <c:v>1.527857142857143</c:v>
                </c:pt>
                <c:pt idx="139">
                  <c:v>1.5389285714285721</c:v>
                </c:pt>
                <c:pt idx="140">
                  <c:v>1.55</c:v>
                </c:pt>
                <c:pt idx="141">
                  <c:v>1.5610714285714287</c:v>
                </c:pt>
                <c:pt idx="142">
                  <c:v>1.5721428571428573</c:v>
                </c:pt>
                <c:pt idx="143">
                  <c:v>1.5832142857142846</c:v>
                </c:pt>
                <c:pt idx="144">
                  <c:v>1.5942857142857163</c:v>
                </c:pt>
                <c:pt idx="145">
                  <c:v>1.6053571428571429</c:v>
                </c:pt>
                <c:pt idx="146">
                  <c:v>1.6164285714285731</c:v>
                </c:pt>
                <c:pt idx="147">
                  <c:v>1.6275000000000002</c:v>
                </c:pt>
                <c:pt idx="148">
                  <c:v>1.6385714285714301</c:v>
                </c:pt>
                <c:pt idx="149">
                  <c:v>1.6496428571428572</c:v>
                </c:pt>
                <c:pt idx="150">
                  <c:v>1.6607142857142858</c:v>
                </c:pt>
                <c:pt idx="151">
                  <c:v>1.6717857142857158</c:v>
                </c:pt>
                <c:pt idx="152">
                  <c:v>1.6828571428571444</c:v>
                </c:pt>
                <c:pt idx="153">
                  <c:v>1.6939285714285721</c:v>
                </c:pt>
                <c:pt idx="154">
                  <c:v>1.7049999999999987</c:v>
                </c:pt>
                <c:pt idx="155">
                  <c:v>1.7160714285714287</c:v>
                </c:pt>
                <c:pt idx="156">
                  <c:v>1.727142857142856</c:v>
                </c:pt>
                <c:pt idx="157">
                  <c:v>1.7382142857142846</c:v>
                </c:pt>
                <c:pt idx="158">
                  <c:v>1.7492857142857143</c:v>
                </c:pt>
                <c:pt idx="159">
                  <c:v>1.7603571428571441</c:v>
                </c:pt>
                <c:pt idx="160">
                  <c:v>1.771428571428572</c:v>
                </c:pt>
                <c:pt idx="161">
                  <c:v>1.7825000000000002</c:v>
                </c:pt>
                <c:pt idx="162">
                  <c:v>1.7935714285714288</c:v>
                </c:pt>
                <c:pt idx="163">
                  <c:v>1.8046428571428572</c:v>
                </c:pt>
                <c:pt idx="164">
                  <c:v>1.8157142857142841</c:v>
                </c:pt>
                <c:pt idx="165">
                  <c:v>1.826785714285716</c:v>
                </c:pt>
                <c:pt idx="166">
                  <c:v>1.8378571428571431</c:v>
                </c:pt>
                <c:pt idx="167">
                  <c:v>1.8489285714285721</c:v>
                </c:pt>
                <c:pt idx="168">
                  <c:v>1.86</c:v>
                </c:pt>
                <c:pt idx="169">
                  <c:v>1.8710714285714287</c:v>
                </c:pt>
                <c:pt idx="170">
                  <c:v>1.8821428571428573</c:v>
                </c:pt>
                <c:pt idx="171">
                  <c:v>1.8932142857142846</c:v>
                </c:pt>
                <c:pt idx="172">
                  <c:v>1.9042857142857168</c:v>
                </c:pt>
                <c:pt idx="173">
                  <c:v>1.9153571428571441</c:v>
                </c:pt>
                <c:pt idx="174">
                  <c:v>1.9264285714285732</c:v>
                </c:pt>
                <c:pt idx="175">
                  <c:v>1.9375000000000002</c:v>
                </c:pt>
                <c:pt idx="176">
                  <c:v>1.9485714285714302</c:v>
                </c:pt>
                <c:pt idx="177">
                  <c:v>1.9596428571428572</c:v>
                </c:pt>
                <c:pt idx="178">
                  <c:v>1.9707142857142859</c:v>
                </c:pt>
                <c:pt idx="179">
                  <c:v>1.9817857142857163</c:v>
                </c:pt>
                <c:pt idx="180">
                  <c:v>1.9928571428571447</c:v>
                </c:pt>
                <c:pt idx="181">
                  <c:v>2.0039285714285744</c:v>
                </c:pt>
                <c:pt idx="182">
                  <c:v>2.0149999999999997</c:v>
                </c:pt>
                <c:pt idx="183">
                  <c:v>2.0260714285714285</c:v>
                </c:pt>
                <c:pt idx="184">
                  <c:v>2.0371428571428591</c:v>
                </c:pt>
                <c:pt idx="185">
                  <c:v>2.0482142857142858</c:v>
                </c:pt>
                <c:pt idx="186">
                  <c:v>2.0592857142857137</c:v>
                </c:pt>
                <c:pt idx="187">
                  <c:v>2.0703571428571452</c:v>
                </c:pt>
                <c:pt idx="188">
                  <c:v>2.0814285714285714</c:v>
                </c:pt>
                <c:pt idx="189">
                  <c:v>2.0924999999999976</c:v>
                </c:pt>
                <c:pt idx="190">
                  <c:v>2.1035714285714326</c:v>
                </c:pt>
                <c:pt idx="191">
                  <c:v>2.1146428571428575</c:v>
                </c:pt>
                <c:pt idx="192">
                  <c:v>2.1257142857142859</c:v>
                </c:pt>
                <c:pt idx="193">
                  <c:v>2.1367857142857143</c:v>
                </c:pt>
                <c:pt idx="194">
                  <c:v>2.1478571428571458</c:v>
                </c:pt>
                <c:pt idx="195">
                  <c:v>2.1589285714285715</c:v>
                </c:pt>
                <c:pt idx="196">
                  <c:v>2.1700000000000004</c:v>
                </c:pt>
                <c:pt idx="197">
                  <c:v>2.1810714285714292</c:v>
                </c:pt>
                <c:pt idx="198">
                  <c:v>2.1921428571428572</c:v>
                </c:pt>
                <c:pt idx="199">
                  <c:v>2.2032142857142882</c:v>
                </c:pt>
                <c:pt idx="200">
                  <c:v>2.2142857142857144</c:v>
                </c:pt>
                <c:pt idx="201">
                  <c:v>2.2253571428571464</c:v>
                </c:pt>
                <c:pt idx="202">
                  <c:v>2.2364285714285717</c:v>
                </c:pt>
                <c:pt idx="203">
                  <c:v>2.2475000000000032</c:v>
                </c:pt>
                <c:pt idx="204">
                  <c:v>2.258571428571432</c:v>
                </c:pt>
                <c:pt idx="205">
                  <c:v>2.2696428571428582</c:v>
                </c:pt>
                <c:pt idx="206">
                  <c:v>2.2807142857142884</c:v>
                </c:pt>
                <c:pt idx="207">
                  <c:v>2.2917857142857145</c:v>
                </c:pt>
                <c:pt idx="208">
                  <c:v>2.3028571428571429</c:v>
                </c:pt>
                <c:pt idx="209">
                  <c:v>2.3139285714285718</c:v>
                </c:pt>
                <c:pt idx="210">
                  <c:v>2.3249999999999997</c:v>
                </c:pt>
                <c:pt idx="211">
                  <c:v>2.3360714285714277</c:v>
                </c:pt>
                <c:pt idx="212">
                  <c:v>2.3471428571428592</c:v>
                </c:pt>
                <c:pt idx="213">
                  <c:v>2.3582142857142832</c:v>
                </c:pt>
                <c:pt idx="214">
                  <c:v>2.3692857142857147</c:v>
                </c:pt>
                <c:pt idx="215">
                  <c:v>2.3803571428571457</c:v>
                </c:pt>
                <c:pt idx="216">
                  <c:v>2.3914285714285684</c:v>
                </c:pt>
                <c:pt idx="217">
                  <c:v>2.4025000000000003</c:v>
                </c:pt>
                <c:pt idx="218">
                  <c:v>2.4135714285714291</c:v>
                </c:pt>
                <c:pt idx="219">
                  <c:v>2.4246428571428575</c:v>
                </c:pt>
                <c:pt idx="220">
                  <c:v>2.4357142857142837</c:v>
                </c:pt>
                <c:pt idx="221">
                  <c:v>2.4467857142857143</c:v>
                </c:pt>
                <c:pt idx="222">
                  <c:v>2.4578571428571432</c:v>
                </c:pt>
                <c:pt idx="223">
                  <c:v>2.4689285714285716</c:v>
                </c:pt>
                <c:pt idx="224">
                  <c:v>2.4800000000000004</c:v>
                </c:pt>
                <c:pt idx="225">
                  <c:v>2.4910714285714288</c:v>
                </c:pt>
                <c:pt idx="226">
                  <c:v>2.5021428571428572</c:v>
                </c:pt>
                <c:pt idx="227">
                  <c:v>2.5132142857142861</c:v>
                </c:pt>
                <c:pt idx="228">
                  <c:v>2.5242857142857145</c:v>
                </c:pt>
                <c:pt idx="229">
                  <c:v>2.5353571428571442</c:v>
                </c:pt>
                <c:pt idx="230">
                  <c:v>2.5464285714285717</c:v>
                </c:pt>
                <c:pt idx="231">
                  <c:v>2.5575000000000001</c:v>
                </c:pt>
                <c:pt idx="232">
                  <c:v>2.5685714285714321</c:v>
                </c:pt>
                <c:pt idx="233">
                  <c:v>2.5796428571428573</c:v>
                </c:pt>
                <c:pt idx="234">
                  <c:v>2.5907142857142857</c:v>
                </c:pt>
                <c:pt idx="235">
                  <c:v>2.6017857142857146</c:v>
                </c:pt>
                <c:pt idx="236">
                  <c:v>2.612857142857143</c:v>
                </c:pt>
                <c:pt idx="237">
                  <c:v>2.6239285714285749</c:v>
                </c:pt>
                <c:pt idx="238">
                  <c:v>2.6349999999999998</c:v>
                </c:pt>
                <c:pt idx="239">
                  <c:v>2.6460714285714286</c:v>
                </c:pt>
                <c:pt idx="240">
                  <c:v>2.6571428571428592</c:v>
                </c:pt>
                <c:pt idx="241">
                  <c:v>2.6682142857142859</c:v>
                </c:pt>
                <c:pt idx="242">
                  <c:v>2.6792857142857147</c:v>
                </c:pt>
                <c:pt idx="243">
                  <c:v>2.6903571428571458</c:v>
                </c:pt>
                <c:pt idx="244">
                  <c:v>2.7014285714285715</c:v>
                </c:pt>
                <c:pt idx="245">
                  <c:v>2.7125000000000004</c:v>
                </c:pt>
                <c:pt idx="246">
                  <c:v>2.7235714285714341</c:v>
                </c:pt>
                <c:pt idx="247">
                  <c:v>2.7346428571428572</c:v>
                </c:pt>
                <c:pt idx="248">
                  <c:v>2.7457142857142882</c:v>
                </c:pt>
                <c:pt idx="249">
                  <c:v>2.7567857142857144</c:v>
                </c:pt>
                <c:pt idx="250">
                  <c:v>2.7678571428571463</c:v>
                </c:pt>
                <c:pt idx="251">
                  <c:v>2.7789285714285716</c:v>
                </c:pt>
                <c:pt idx="252">
                  <c:v>2.79</c:v>
                </c:pt>
                <c:pt idx="253">
                  <c:v>2.8010714285714289</c:v>
                </c:pt>
                <c:pt idx="254">
                  <c:v>2.8121428571428573</c:v>
                </c:pt>
                <c:pt idx="255">
                  <c:v>2.8232142857142861</c:v>
                </c:pt>
                <c:pt idx="256">
                  <c:v>2.8342857142857127</c:v>
                </c:pt>
                <c:pt idx="257">
                  <c:v>2.8453571428571451</c:v>
                </c:pt>
                <c:pt idx="258">
                  <c:v>2.8564285714285687</c:v>
                </c:pt>
                <c:pt idx="259">
                  <c:v>2.8675000000000002</c:v>
                </c:pt>
                <c:pt idx="260">
                  <c:v>2.878571428571429</c:v>
                </c:pt>
                <c:pt idx="261">
                  <c:v>2.8896428571428574</c:v>
                </c:pt>
                <c:pt idx="262">
                  <c:v>2.9007142857142858</c:v>
                </c:pt>
                <c:pt idx="263">
                  <c:v>2.9117857142857138</c:v>
                </c:pt>
                <c:pt idx="264">
                  <c:v>2.922857142857143</c:v>
                </c:pt>
                <c:pt idx="265">
                  <c:v>2.9339285714285719</c:v>
                </c:pt>
                <c:pt idx="266">
                  <c:v>2.9450000000000003</c:v>
                </c:pt>
                <c:pt idx="267">
                  <c:v>2.9560714285714287</c:v>
                </c:pt>
                <c:pt idx="268">
                  <c:v>2.9671428571428602</c:v>
                </c:pt>
                <c:pt idx="269">
                  <c:v>2.9782142857142837</c:v>
                </c:pt>
                <c:pt idx="270">
                  <c:v>2.9892857142857143</c:v>
                </c:pt>
                <c:pt idx="271">
                  <c:v>3.0003571428571458</c:v>
                </c:pt>
                <c:pt idx="272">
                  <c:v>3.0114285714285707</c:v>
                </c:pt>
                <c:pt idx="273">
                  <c:v>3.0225000000000004</c:v>
                </c:pt>
                <c:pt idx="274">
                  <c:v>3.0335714285714315</c:v>
                </c:pt>
                <c:pt idx="275">
                  <c:v>3.0446428571428572</c:v>
                </c:pt>
                <c:pt idx="276">
                  <c:v>3.055714285714286</c:v>
                </c:pt>
                <c:pt idx="277">
                  <c:v>3.0667857142857144</c:v>
                </c:pt>
                <c:pt idx="278">
                  <c:v>3.0778571428571442</c:v>
                </c:pt>
                <c:pt idx="279">
                  <c:v>3.0889285714285744</c:v>
                </c:pt>
                <c:pt idx="280">
                  <c:v>3.1</c:v>
                </c:pt>
                <c:pt idx="281">
                  <c:v>3.1110714285714289</c:v>
                </c:pt>
                <c:pt idx="282">
                  <c:v>3.1221428571428582</c:v>
                </c:pt>
                <c:pt idx="283">
                  <c:v>3.1332142857142862</c:v>
                </c:pt>
                <c:pt idx="284">
                  <c:v>3.1442857142857146</c:v>
                </c:pt>
                <c:pt idx="285">
                  <c:v>3.1553571428571452</c:v>
                </c:pt>
                <c:pt idx="286">
                  <c:v>3.1664285714285718</c:v>
                </c:pt>
                <c:pt idx="287">
                  <c:v>3.1775000000000002</c:v>
                </c:pt>
                <c:pt idx="288">
                  <c:v>3.1885714285714322</c:v>
                </c:pt>
                <c:pt idx="289">
                  <c:v>3.1996428571428575</c:v>
                </c:pt>
                <c:pt idx="290">
                  <c:v>3.2107142857142859</c:v>
                </c:pt>
                <c:pt idx="291">
                  <c:v>3.2217857142857151</c:v>
                </c:pt>
                <c:pt idx="292">
                  <c:v>3.2328571428571431</c:v>
                </c:pt>
                <c:pt idx="293">
                  <c:v>3.243928571428575</c:v>
                </c:pt>
                <c:pt idx="294">
                  <c:v>3.2550000000000003</c:v>
                </c:pt>
                <c:pt idx="295">
                  <c:v>3.2660714285714292</c:v>
                </c:pt>
                <c:pt idx="296">
                  <c:v>3.2771428571428602</c:v>
                </c:pt>
                <c:pt idx="297">
                  <c:v>3.2882142857142882</c:v>
                </c:pt>
                <c:pt idx="298">
                  <c:v>3.2992857142857144</c:v>
                </c:pt>
                <c:pt idx="299">
                  <c:v>3.3103571428571432</c:v>
                </c:pt>
                <c:pt idx="300">
                  <c:v>3.3214285714285707</c:v>
                </c:pt>
                <c:pt idx="301">
                  <c:v>3.3324999999999969</c:v>
                </c:pt>
                <c:pt idx="302">
                  <c:v>3.3435714285714315</c:v>
                </c:pt>
                <c:pt idx="303">
                  <c:v>3.3546428571428573</c:v>
                </c:pt>
                <c:pt idx="304">
                  <c:v>3.3657142857142861</c:v>
                </c:pt>
                <c:pt idx="305">
                  <c:v>3.3767857142857127</c:v>
                </c:pt>
                <c:pt idx="306">
                  <c:v>3.3878571428571442</c:v>
                </c:pt>
                <c:pt idx="307">
                  <c:v>3.3989285714285717</c:v>
                </c:pt>
                <c:pt idx="308">
                  <c:v>3.4099999999999997</c:v>
                </c:pt>
                <c:pt idx="309">
                  <c:v>3.421071428571429</c:v>
                </c:pt>
                <c:pt idx="310">
                  <c:v>3.4321428571428574</c:v>
                </c:pt>
                <c:pt idx="311">
                  <c:v>3.4432142857142858</c:v>
                </c:pt>
                <c:pt idx="312">
                  <c:v>3.4542857142857137</c:v>
                </c:pt>
                <c:pt idx="313">
                  <c:v>3.4653571428571452</c:v>
                </c:pt>
                <c:pt idx="314">
                  <c:v>3.4764285714285688</c:v>
                </c:pt>
                <c:pt idx="315">
                  <c:v>3.4875000000000012</c:v>
                </c:pt>
                <c:pt idx="316">
                  <c:v>3.4985714285714291</c:v>
                </c:pt>
                <c:pt idx="317">
                  <c:v>3.5096428571428575</c:v>
                </c:pt>
                <c:pt idx="318">
                  <c:v>3.5207142857142859</c:v>
                </c:pt>
                <c:pt idx="319">
                  <c:v>3.5317857142857148</c:v>
                </c:pt>
                <c:pt idx="320">
                  <c:v>3.5428571428571431</c:v>
                </c:pt>
                <c:pt idx="321">
                  <c:v>3.5539285714285715</c:v>
                </c:pt>
                <c:pt idx="322">
                  <c:v>3.5650000000000004</c:v>
                </c:pt>
                <c:pt idx="323">
                  <c:v>3.5760714285714288</c:v>
                </c:pt>
                <c:pt idx="324">
                  <c:v>3.5871428571428603</c:v>
                </c:pt>
                <c:pt idx="325">
                  <c:v>3.598214285714286</c:v>
                </c:pt>
                <c:pt idx="326">
                  <c:v>3.6092857142857144</c:v>
                </c:pt>
                <c:pt idx="327">
                  <c:v>3.6203571428571464</c:v>
                </c:pt>
                <c:pt idx="328">
                  <c:v>3.6314285714285717</c:v>
                </c:pt>
                <c:pt idx="329">
                  <c:v>3.6425000000000005</c:v>
                </c:pt>
                <c:pt idx="330">
                  <c:v>3.653571428571432</c:v>
                </c:pt>
                <c:pt idx="331">
                  <c:v>3.6646428571428582</c:v>
                </c:pt>
                <c:pt idx="332">
                  <c:v>3.6757142857142862</c:v>
                </c:pt>
                <c:pt idx="333">
                  <c:v>3.6867857142857146</c:v>
                </c:pt>
                <c:pt idx="334">
                  <c:v>3.6978571428571452</c:v>
                </c:pt>
                <c:pt idx="335">
                  <c:v>3.7089285714285749</c:v>
                </c:pt>
                <c:pt idx="336">
                  <c:v>3.72</c:v>
                </c:pt>
                <c:pt idx="337">
                  <c:v>3.731071428571429</c:v>
                </c:pt>
                <c:pt idx="338">
                  <c:v>3.7421428571428592</c:v>
                </c:pt>
                <c:pt idx="339">
                  <c:v>3.7532142857142858</c:v>
                </c:pt>
                <c:pt idx="340">
                  <c:v>3.7642857142857151</c:v>
                </c:pt>
                <c:pt idx="341">
                  <c:v>3.7753571428571457</c:v>
                </c:pt>
                <c:pt idx="342">
                  <c:v>3.7864285714285719</c:v>
                </c:pt>
                <c:pt idx="343">
                  <c:v>3.7975000000000012</c:v>
                </c:pt>
                <c:pt idx="344">
                  <c:v>3.8085714285714292</c:v>
                </c:pt>
                <c:pt idx="345">
                  <c:v>3.8196428571428567</c:v>
                </c:pt>
                <c:pt idx="346">
                  <c:v>3.830714285714286</c:v>
                </c:pt>
                <c:pt idx="347">
                  <c:v>3.8417857142857148</c:v>
                </c:pt>
                <c:pt idx="348">
                  <c:v>3.8528571428571428</c:v>
                </c:pt>
                <c:pt idx="349">
                  <c:v>3.8639285714285716</c:v>
                </c:pt>
                <c:pt idx="350">
                  <c:v>3.8749999999999987</c:v>
                </c:pt>
                <c:pt idx="351">
                  <c:v>3.8860714285714288</c:v>
                </c:pt>
                <c:pt idx="352">
                  <c:v>3.8971428571428581</c:v>
                </c:pt>
                <c:pt idx="353">
                  <c:v>3.9082142857142861</c:v>
                </c:pt>
                <c:pt idx="354">
                  <c:v>3.9192857142857127</c:v>
                </c:pt>
                <c:pt idx="355">
                  <c:v>3.9303571428571442</c:v>
                </c:pt>
                <c:pt idx="356">
                  <c:v>3.9414285714285717</c:v>
                </c:pt>
                <c:pt idx="357">
                  <c:v>3.952499999999997</c:v>
                </c:pt>
                <c:pt idx="358">
                  <c:v>3.9635714285714321</c:v>
                </c:pt>
                <c:pt idx="359">
                  <c:v>3.9746428571428574</c:v>
                </c:pt>
                <c:pt idx="360">
                  <c:v>3.9857142857142862</c:v>
                </c:pt>
                <c:pt idx="361">
                  <c:v>3.9967857142857137</c:v>
                </c:pt>
                <c:pt idx="362">
                  <c:v>4.0078571428571435</c:v>
                </c:pt>
                <c:pt idx="363">
                  <c:v>4.0189285714285665</c:v>
                </c:pt>
                <c:pt idx="364">
                  <c:v>4.03</c:v>
                </c:pt>
                <c:pt idx="365">
                  <c:v>4.0410714285714304</c:v>
                </c:pt>
                <c:pt idx="366">
                  <c:v>4.0521428571428517</c:v>
                </c:pt>
                <c:pt idx="367">
                  <c:v>4.0632142857142863</c:v>
                </c:pt>
                <c:pt idx="368">
                  <c:v>4.0742857142857147</c:v>
                </c:pt>
                <c:pt idx="369">
                  <c:v>4.0853571428571431</c:v>
                </c:pt>
                <c:pt idx="370">
                  <c:v>4.0964285714285715</c:v>
                </c:pt>
                <c:pt idx="371">
                  <c:v>4.1074999999999955</c:v>
                </c:pt>
                <c:pt idx="372">
                  <c:v>4.1185714285714266</c:v>
                </c:pt>
                <c:pt idx="373">
                  <c:v>4.1296428571428576</c:v>
                </c:pt>
                <c:pt idx="374">
                  <c:v>4.140714285714286</c:v>
                </c:pt>
                <c:pt idx="375">
                  <c:v>4.1517857142857091</c:v>
                </c:pt>
                <c:pt idx="376">
                  <c:v>4.1628571428571375</c:v>
                </c:pt>
                <c:pt idx="377">
                  <c:v>4.1739285714285685</c:v>
                </c:pt>
                <c:pt idx="378">
                  <c:v>4.1850000000000005</c:v>
                </c:pt>
                <c:pt idx="379">
                  <c:v>4.1960714285714289</c:v>
                </c:pt>
                <c:pt idx="380">
                  <c:v>4.2071428571428555</c:v>
                </c:pt>
                <c:pt idx="381">
                  <c:v>4.2182142857142884</c:v>
                </c:pt>
                <c:pt idx="382">
                  <c:v>4.229285714285715</c:v>
                </c:pt>
                <c:pt idx="383">
                  <c:v>4.2403571428571434</c:v>
                </c:pt>
                <c:pt idx="384">
                  <c:v>4.2514285714285718</c:v>
                </c:pt>
                <c:pt idx="385">
                  <c:v>4.2624999999999975</c:v>
                </c:pt>
                <c:pt idx="386">
                  <c:v>4.2735714285714304</c:v>
                </c:pt>
                <c:pt idx="387">
                  <c:v>4.2846428571428579</c:v>
                </c:pt>
                <c:pt idx="388">
                  <c:v>4.2957142857142863</c:v>
                </c:pt>
                <c:pt idx="389">
                  <c:v>4.3067857142857147</c:v>
                </c:pt>
                <c:pt idx="390">
                  <c:v>4.3178571428571395</c:v>
                </c:pt>
                <c:pt idx="391">
                  <c:v>4.3289285714285661</c:v>
                </c:pt>
                <c:pt idx="392">
                  <c:v>4.3400000000000007</c:v>
                </c:pt>
                <c:pt idx="393">
                  <c:v>4.3510714285714291</c:v>
                </c:pt>
                <c:pt idx="394">
                  <c:v>4.3621428571428513</c:v>
                </c:pt>
                <c:pt idx="395">
                  <c:v>4.3732142857142904</c:v>
                </c:pt>
                <c:pt idx="396">
                  <c:v>4.384285714285709</c:v>
                </c:pt>
                <c:pt idx="397">
                  <c:v>4.3953571428571436</c:v>
                </c:pt>
                <c:pt idx="398">
                  <c:v>4.406428571428572</c:v>
                </c:pt>
                <c:pt idx="399">
                  <c:v>4.4174999999999995</c:v>
                </c:pt>
                <c:pt idx="400">
                  <c:v>4.4285714285714288</c:v>
                </c:pt>
                <c:pt idx="401">
                  <c:v>4.4396428571428643</c:v>
                </c:pt>
                <c:pt idx="402">
                  <c:v>4.4507142857142874</c:v>
                </c:pt>
                <c:pt idx="403">
                  <c:v>4.4617857142857149</c:v>
                </c:pt>
                <c:pt idx="404">
                  <c:v>4.4728571428571433</c:v>
                </c:pt>
                <c:pt idx="405">
                  <c:v>4.4839285714285717</c:v>
                </c:pt>
                <c:pt idx="406">
                  <c:v>4.4950000000000001</c:v>
                </c:pt>
                <c:pt idx="407">
                  <c:v>4.5060714285714294</c:v>
                </c:pt>
                <c:pt idx="408">
                  <c:v>4.5171428571428516</c:v>
                </c:pt>
                <c:pt idx="409">
                  <c:v>4.5282142857142862</c:v>
                </c:pt>
                <c:pt idx="410">
                  <c:v>4.5392857142857164</c:v>
                </c:pt>
                <c:pt idx="411">
                  <c:v>4.550357142857143</c:v>
                </c:pt>
                <c:pt idx="412">
                  <c:v>4.5614285714285705</c:v>
                </c:pt>
                <c:pt idx="413">
                  <c:v>4.5725000000000007</c:v>
                </c:pt>
                <c:pt idx="414">
                  <c:v>4.5835714285714291</c:v>
                </c:pt>
                <c:pt idx="415">
                  <c:v>4.5946428571428575</c:v>
                </c:pt>
                <c:pt idx="416">
                  <c:v>4.6057142857142859</c:v>
                </c:pt>
                <c:pt idx="417">
                  <c:v>4.6167857142857081</c:v>
                </c:pt>
                <c:pt idx="418">
                  <c:v>4.6278571428571382</c:v>
                </c:pt>
                <c:pt idx="419">
                  <c:v>4.6389285714285675</c:v>
                </c:pt>
                <c:pt idx="420">
                  <c:v>4.6499999999999995</c:v>
                </c:pt>
                <c:pt idx="421">
                  <c:v>4.6610714285714288</c:v>
                </c:pt>
                <c:pt idx="422">
                  <c:v>4.6721428571428545</c:v>
                </c:pt>
                <c:pt idx="423">
                  <c:v>4.6832142857142864</c:v>
                </c:pt>
                <c:pt idx="424">
                  <c:v>4.6942857142857077</c:v>
                </c:pt>
                <c:pt idx="425">
                  <c:v>4.7053571428571432</c:v>
                </c:pt>
                <c:pt idx="426">
                  <c:v>4.7164285714285716</c:v>
                </c:pt>
                <c:pt idx="427">
                  <c:v>4.7274999999999965</c:v>
                </c:pt>
                <c:pt idx="428">
                  <c:v>4.7385714285714293</c:v>
                </c:pt>
                <c:pt idx="429">
                  <c:v>4.7496428571428631</c:v>
                </c:pt>
                <c:pt idx="430">
                  <c:v>4.7607142857142861</c:v>
                </c:pt>
                <c:pt idx="431">
                  <c:v>4.7717857142857154</c:v>
                </c:pt>
                <c:pt idx="432">
                  <c:v>4.7828571428571429</c:v>
                </c:pt>
                <c:pt idx="433">
                  <c:v>4.7939285714285695</c:v>
                </c:pt>
                <c:pt idx="434">
                  <c:v>4.8050000000000006</c:v>
                </c:pt>
                <c:pt idx="435">
                  <c:v>4.816071428571429</c:v>
                </c:pt>
                <c:pt idx="436">
                  <c:v>4.8271428571428485</c:v>
                </c:pt>
                <c:pt idx="437">
                  <c:v>4.8382142857142894</c:v>
                </c:pt>
                <c:pt idx="438">
                  <c:v>4.8492857142857151</c:v>
                </c:pt>
                <c:pt idx="439">
                  <c:v>4.8603571428571435</c:v>
                </c:pt>
                <c:pt idx="440">
                  <c:v>4.8714285714285719</c:v>
                </c:pt>
                <c:pt idx="441">
                  <c:v>4.8824999999999985</c:v>
                </c:pt>
                <c:pt idx="442">
                  <c:v>4.8935714285714287</c:v>
                </c:pt>
                <c:pt idx="443">
                  <c:v>4.904642857142858</c:v>
                </c:pt>
                <c:pt idx="444">
                  <c:v>4.9157142857142864</c:v>
                </c:pt>
                <c:pt idx="445">
                  <c:v>4.9267857142857148</c:v>
                </c:pt>
                <c:pt idx="446">
                  <c:v>4.9378571428571432</c:v>
                </c:pt>
                <c:pt idx="447">
                  <c:v>4.9489285714285716</c:v>
                </c:pt>
                <c:pt idx="448">
                  <c:v>4.9600000000000009</c:v>
                </c:pt>
                <c:pt idx="449">
                  <c:v>4.9710714285714346</c:v>
                </c:pt>
                <c:pt idx="450">
                  <c:v>4.9821428571428577</c:v>
                </c:pt>
                <c:pt idx="451">
                  <c:v>4.9932142857142914</c:v>
                </c:pt>
                <c:pt idx="452">
                  <c:v>5.0042857142857091</c:v>
                </c:pt>
                <c:pt idx="453">
                  <c:v>5.0153571428571428</c:v>
                </c:pt>
                <c:pt idx="454">
                  <c:v>5.0264285714285695</c:v>
                </c:pt>
                <c:pt idx="455">
                  <c:v>5.0375000000000005</c:v>
                </c:pt>
                <c:pt idx="456">
                  <c:v>5.0485714285714289</c:v>
                </c:pt>
                <c:pt idx="457">
                  <c:v>5.0596428571428573</c:v>
                </c:pt>
                <c:pt idx="458">
                  <c:v>5.0707142857142884</c:v>
                </c:pt>
                <c:pt idx="459">
                  <c:v>5.081785714285715</c:v>
                </c:pt>
                <c:pt idx="460">
                  <c:v>5.0928571428571425</c:v>
                </c:pt>
                <c:pt idx="461">
                  <c:v>5.1039285714285665</c:v>
                </c:pt>
                <c:pt idx="462">
                  <c:v>5.114999999999994</c:v>
                </c:pt>
                <c:pt idx="463">
                  <c:v>5.1260714285714286</c:v>
                </c:pt>
                <c:pt idx="464">
                  <c:v>5.1371428571428526</c:v>
                </c:pt>
                <c:pt idx="465">
                  <c:v>5.1482142857142863</c:v>
                </c:pt>
                <c:pt idx="466">
                  <c:v>5.1592857142857147</c:v>
                </c:pt>
                <c:pt idx="467">
                  <c:v>5.1703571428571431</c:v>
                </c:pt>
                <c:pt idx="468">
                  <c:v>5.1814285714285715</c:v>
                </c:pt>
                <c:pt idx="469">
                  <c:v>5.1924999999999955</c:v>
                </c:pt>
                <c:pt idx="470">
                  <c:v>5.2035714285714292</c:v>
                </c:pt>
                <c:pt idx="471">
                  <c:v>5.2146428571428576</c:v>
                </c:pt>
                <c:pt idx="472">
                  <c:v>5.225714285714286</c:v>
                </c:pt>
                <c:pt idx="473">
                  <c:v>5.2367857142857144</c:v>
                </c:pt>
                <c:pt idx="474">
                  <c:v>5.2478571428571437</c:v>
                </c:pt>
                <c:pt idx="475">
                  <c:v>5.2589285714285685</c:v>
                </c:pt>
                <c:pt idx="476">
                  <c:v>5.2700000000000014</c:v>
                </c:pt>
                <c:pt idx="477">
                  <c:v>5.2810714285714324</c:v>
                </c:pt>
                <c:pt idx="478">
                  <c:v>5.2921428571428555</c:v>
                </c:pt>
                <c:pt idx="479">
                  <c:v>5.3032142857142874</c:v>
                </c:pt>
                <c:pt idx="480">
                  <c:v>5.3142857142857078</c:v>
                </c:pt>
                <c:pt idx="481">
                  <c:v>5.3253571428571425</c:v>
                </c:pt>
                <c:pt idx="482">
                  <c:v>5.3364285714285717</c:v>
                </c:pt>
                <c:pt idx="483">
                  <c:v>5.3474999999999975</c:v>
                </c:pt>
                <c:pt idx="484">
                  <c:v>5.3585714285714285</c:v>
                </c:pt>
                <c:pt idx="485">
                  <c:v>5.3696428571428578</c:v>
                </c:pt>
                <c:pt idx="486">
                  <c:v>5.3807142857142862</c:v>
                </c:pt>
                <c:pt idx="487">
                  <c:v>5.3917857142857146</c:v>
                </c:pt>
                <c:pt idx="488">
                  <c:v>5.402857142857143</c:v>
                </c:pt>
                <c:pt idx="489">
                  <c:v>5.4139285714285705</c:v>
                </c:pt>
                <c:pt idx="490">
                  <c:v>5.4250000000000007</c:v>
                </c:pt>
                <c:pt idx="491">
                  <c:v>5.4360714285714344</c:v>
                </c:pt>
                <c:pt idx="492">
                  <c:v>5.4471428571428575</c:v>
                </c:pt>
                <c:pt idx="493">
                  <c:v>5.4582142857142903</c:v>
                </c:pt>
                <c:pt idx="494">
                  <c:v>5.4692857142857143</c:v>
                </c:pt>
                <c:pt idx="495">
                  <c:v>5.4803571428571498</c:v>
                </c:pt>
                <c:pt idx="496">
                  <c:v>5.491428571428572</c:v>
                </c:pt>
                <c:pt idx="497">
                  <c:v>5.5024999999999995</c:v>
                </c:pt>
                <c:pt idx="498">
                  <c:v>5.5135714285714288</c:v>
                </c:pt>
                <c:pt idx="499">
                  <c:v>5.5246428571428545</c:v>
                </c:pt>
                <c:pt idx="500">
                  <c:v>5.5357142857142874</c:v>
                </c:pt>
                <c:pt idx="501">
                  <c:v>5.5467857142857149</c:v>
                </c:pt>
                <c:pt idx="502">
                  <c:v>5.5578571428571415</c:v>
                </c:pt>
                <c:pt idx="503">
                  <c:v>5.5689285714285663</c:v>
                </c:pt>
                <c:pt idx="504">
                  <c:v>5.58</c:v>
                </c:pt>
                <c:pt idx="505">
                  <c:v>5.5910714285714294</c:v>
                </c:pt>
                <c:pt idx="506">
                  <c:v>5.6021428571428515</c:v>
                </c:pt>
                <c:pt idx="507">
                  <c:v>5.6132142857142862</c:v>
                </c:pt>
                <c:pt idx="508">
                  <c:v>5.6242857142857057</c:v>
                </c:pt>
                <c:pt idx="509">
                  <c:v>5.635357142857143</c:v>
                </c:pt>
                <c:pt idx="510">
                  <c:v>5.6464285714285705</c:v>
                </c:pt>
                <c:pt idx="511">
                  <c:v>5.6574999999999953</c:v>
                </c:pt>
                <c:pt idx="512">
                  <c:v>5.6685714285714255</c:v>
                </c:pt>
                <c:pt idx="513">
                  <c:v>5.6796428571428574</c:v>
                </c:pt>
                <c:pt idx="514">
                  <c:v>5.6907142857142858</c:v>
                </c:pt>
                <c:pt idx="515">
                  <c:v>5.7017857142857151</c:v>
                </c:pt>
                <c:pt idx="516">
                  <c:v>5.7128571428571435</c:v>
                </c:pt>
                <c:pt idx="517">
                  <c:v>5.7239285714285675</c:v>
                </c:pt>
                <c:pt idx="518">
                  <c:v>5.7350000000000003</c:v>
                </c:pt>
                <c:pt idx="519">
                  <c:v>5.7460714285714314</c:v>
                </c:pt>
                <c:pt idx="520">
                  <c:v>5.7571428571428545</c:v>
                </c:pt>
                <c:pt idx="521">
                  <c:v>5.7682142857142864</c:v>
                </c:pt>
                <c:pt idx="522">
                  <c:v>5.7792857142857184</c:v>
                </c:pt>
                <c:pt idx="523">
                  <c:v>5.7903571428571432</c:v>
                </c:pt>
                <c:pt idx="524">
                  <c:v>5.8014285714285716</c:v>
                </c:pt>
                <c:pt idx="525">
                  <c:v>5.8124999999999956</c:v>
                </c:pt>
                <c:pt idx="526">
                  <c:v>5.8235714285714275</c:v>
                </c:pt>
                <c:pt idx="527">
                  <c:v>5.8346428571428577</c:v>
                </c:pt>
                <c:pt idx="528">
                  <c:v>5.8457142857142861</c:v>
                </c:pt>
                <c:pt idx="529">
                  <c:v>5.8567857142857145</c:v>
                </c:pt>
                <c:pt idx="530">
                  <c:v>5.8678571428571384</c:v>
                </c:pt>
                <c:pt idx="531">
                  <c:v>5.8789285714285695</c:v>
                </c:pt>
                <c:pt idx="532">
                  <c:v>5.8900000000000006</c:v>
                </c:pt>
                <c:pt idx="533">
                  <c:v>5.9010714285714334</c:v>
                </c:pt>
                <c:pt idx="534">
                  <c:v>5.9121428571428565</c:v>
                </c:pt>
                <c:pt idx="535">
                  <c:v>5.9232142857142884</c:v>
                </c:pt>
                <c:pt idx="536">
                  <c:v>5.9342857142857151</c:v>
                </c:pt>
                <c:pt idx="537">
                  <c:v>5.9453571428571488</c:v>
                </c:pt>
                <c:pt idx="538">
                  <c:v>5.9564285714285718</c:v>
                </c:pt>
                <c:pt idx="539">
                  <c:v>5.9674999999999985</c:v>
                </c:pt>
                <c:pt idx="540">
                  <c:v>5.9785714285714304</c:v>
                </c:pt>
                <c:pt idx="541">
                  <c:v>5.9896428571428642</c:v>
                </c:pt>
                <c:pt idx="542">
                  <c:v>6.0007142857142863</c:v>
                </c:pt>
                <c:pt idx="543">
                  <c:v>6.0117857142857147</c:v>
                </c:pt>
                <c:pt idx="544">
                  <c:v>6.0228571428571405</c:v>
                </c:pt>
                <c:pt idx="545">
                  <c:v>6.0339285714285715</c:v>
                </c:pt>
                <c:pt idx="546">
                  <c:v>6.0450000000000008</c:v>
                </c:pt>
                <c:pt idx="547">
                  <c:v>6.0560714285714292</c:v>
                </c:pt>
                <c:pt idx="548">
                  <c:v>6.0671428571428514</c:v>
                </c:pt>
                <c:pt idx="549">
                  <c:v>6.0782142857142913</c:v>
                </c:pt>
                <c:pt idx="550">
                  <c:v>6.0892857142857144</c:v>
                </c:pt>
                <c:pt idx="551">
                  <c:v>6.1003571428571437</c:v>
                </c:pt>
                <c:pt idx="552">
                  <c:v>6.1114285714285685</c:v>
                </c:pt>
                <c:pt idx="553">
                  <c:v>6.1224999999999952</c:v>
                </c:pt>
                <c:pt idx="554">
                  <c:v>6.1335714285714289</c:v>
                </c:pt>
                <c:pt idx="555">
                  <c:v>6.1446428571428555</c:v>
                </c:pt>
                <c:pt idx="556">
                  <c:v>6.1557142857142866</c:v>
                </c:pt>
                <c:pt idx="557">
                  <c:v>6.1667857142857079</c:v>
                </c:pt>
                <c:pt idx="558">
                  <c:v>6.1778571428571425</c:v>
                </c:pt>
                <c:pt idx="559">
                  <c:v>6.1889285714285664</c:v>
                </c:pt>
                <c:pt idx="560">
                  <c:v>6.2</c:v>
                </c:pt>
                <c:pt idx="561">
                  <c:v>6.2110714285714304</c:v>
                </c:pt>
                <c:pt idx="562">
                  <c:v>6.2221428571428516</c:v>
                </c:pt>
                <c:pt idx="563">
                  <c:v>6.2332142857142916</c:v>
                </c:pt>
                <c:pt idx="564">
                  <c:v>6.2442857142857147</c:v>
                </c:pt>
                <c:pt idx="565">
                  <c:v>6.2553571428571431</c:v>
                </c:pt>
                <c:pt idx="566">
                  <c:v>6.2664285714285715</c:v>
                </c:pt>
                <c:pt idx="567">
                  <c:v>6.2775000000000007</c:v>
                </c:pt>
                <c:pt idx="568">
                  <c:v>6.2885714285714291</c:v>
                </c:pt>
                <c:pt idx="569">
                  <c:v>6.2996428571428584</c:v>
                </c:pt>
                <c:pt idx="570">
                  <c:v>6.3107142857142859</c:v>
                </c:pt>
                <c:pt idx="571">
                  <c:v>6.3217857142857099</c:v>
                </c:pt>
                <c:pt idx="572">
                  <c:v>6.3328571428571436</c:v>
                </c:pt>
                <c:pt idx="573">
                  <c:v>6.3439285714285685</c:v>
                </c:pt>
                <c:pt idx="574">
                  <c:v>6.3549999999999951</c:v>
                </c:pt>
                <c:pt idx="575">
                  <c:v>6.3660714285714288</c:v>
                </c:pt>
                <c:pt idx="576">
                  <c:v>6.3771428571428546</c:v>
                </c:pt>
                <c:pt idx="577">
                  <c:v>6.3882142857142874</c:v>
                </c:pt>
                <c:pt idx="578">
                  <c:v>6.3992857142857149</c:v>
                </c:pt>
                <c:pt idx="579">
                  <c:v>6.4103571428571433</c:v>
                </c:pt>
                <c:pt idx="580">
                  <c:v>6.4214285714285717</c:v>
                </c:pt>
                <c:pt idx="581">
                  <c:v>6.4325000000000001</c:v>
                </c:pt>
                <c:pt idx="582">
                  <c:v>6.4435714285714294</c:v>
                </c:pt>
                <c:pt idx="583">
                  <c:v>6.4546428571428578</c:v>
                </c:pt>
                <c:pt idx="584">
                  <c:v>6.4657142857142862</c:v>
                </c:pt>
                <c:pt idx="585">
                  <c:v>6.4767857142857164</c:v>
                </c:pt>
                <c:pt idx="586">
                  <c:v>6.487857142857143</c:v>
                </c:pt>
                <c:pt idx="587">
                  <c:v>6.4989285714285705</c:v>
                </c:pt>
                <c:pt idx="588">
                  <c:v>6.5100000000000007</c:v>
                </c:pt>
                <c:pt idx="589">
                  <c:v>6.5210714285714291</c:v>
                </c:pt>
                <c:pt idx="590">
                  <c:v>6.5321428571428575</c:v>
                </c:pt>
                <c:pt idx="591">
                  <c:v>6.5432142857142894</c:v>
                </c:pt>
                <c:pt idx="592">
                  <c:v>6.5542857142857089</c:v>
                </c:pt>
                <c:pt idx="593">
                  <c:v>6.5653571428571436</c:v>
                </c:pt>
                <c:pt idx="594">
                  <c:v>6.576428571428572</c:v>
                </c:pt>
                <c:pt idx="595">
                  <c:v>6.5874999999999995</c:v>
                </c:pt>
                <c:pt idx="596">
                  <c:v>6.5985714285714288</c:v>
                </c:pt>
                <c:pt idx="597">
                  <c:v>6.609642857142858</c:v>
                </c:pt>
                <c:pt idx="598">
                  <c:v>6.6207142857142856</c:v>
                </c:pt>
                <c:pt idx="599">
                  <c:v>6.6317857142857148</c:v>
                </c:pt>
                <c:pt idx="600">
                  <c:v>6.6428571428571415</c:v>
                </c:pt>
                <c:pt idx="601">
                  <c:v>6.6539285714285663</c:v>
                </c:pt>
                <c:pt idx="602">
                  <c:v>6.6649999999999938</c:v>
                </c:pt>
                <c:pt idx="603">
                  <c:v>6.6760714285714293</c:v>
                </c:pt>
                <c:pt idx="604">
                  <c:v>6.6871428571428515</c:v>
                </c:pt>
                <c:pt idx="605">
                  <c:v>6.6982142857142861</c:v>
                </c:pt>
                <c:pt idx="606">
                  <c:v>6.7092857142857154</c:v>
                </c:pt>
                <c:pt idx="607">
                  <c:v>6.7203571428571438</c:v>
                </c:pt>
                <c:pt idx="608">
                  <c:v>6.7314285714285722</c:v>
                </c:pt>
                <c:pt idx="609">
                  <c:v>6.7425000000000006</c:v>
                </c:pt>
                <c:pt idx="610">
                  <c:v>6.753571428571429</c:v>
                </c:pt>
                <c:pt idx="611">
                  <c:v>6.7646428571428565</c:v>
                </c:pt>
                <c:pt idx="612">
                  <c:v>6.7757142857142894</c:v>
                </c:pt>
                <c:pt idx="613">
                  <c:v>6.7867857142857151</c:v>
                </c:pt>
                <c:pt idx="614">
                  <c:v>6.7978571428571435</c:v>
                </c:pt>
                <c:pt idx="615">
                  <c:v>6.8089285714285666</c:v>
                </c:pt>
                <c:pt idx="616">
                  <c:v>6.8199999999999985</c:v>
                </c:pt>
                <c:pt idx="617">
                  <c:v>6.8310714285714313</c:v>
                </c:pt>
                <c:pt idx="618">
                  <c:v>6.8421428571428526</c:v>
                </c:pt>
                <c:pt idx="619">
                  <c:v>6.8532142857142864</c:v>
                </c:pt>
                <c:pt idx="620">
                  <c:v>6.8642857142857068</c:v>
                </c:pt>
                <c:pt idx="621">
                  <c:v>6.8753571428571432</c:v>
                </c:pt>
                <c:pt idx="622">
                  <c:v>6.8864285714285716</c:v>
                </c:pt>
                <c:pt idx="623">
                  <c:v>6.8974999999999955</c:v>
                </c:pt>
                <c:pt idx="624">
                  <c:v>6.9085714285714293</c:v>
                </c:pt>
                <c:pt idx="625">
                  <c:v>6.9196428571428594</c:v>
                </c:pt>
                <c:pt idx="626">
                  <c:v>6.9307142857142914</c:v>
                </c:pt>
                <c:pt idx="627">
                  <c:v>6.9417857142857144</c:v>
                </c:pt>
                <c:pt idx="628">
                  <c:v>6.9528571428571437</c:v>
                </c:pt>
                <c:pt idx="629">
                  <c:v>6.9639285714285695</c:v>
                </c:pt>
                <c:pt idx="630">
                  <c:v>6.9750000000000014</c:v>
                </c:pt>
                <c:pt idx="631">
                  <c:v>6.9860714285714334</c:v>
                </c:pt>
                <c:pt idx="632">
                  <c:v>6.9971428571428556</c:v>
                </c:pt>
                <c:pt idx="633">
                  <c:v>7.0082142857142884</c:v>
                </c:pt>
                <c:pt idx="634">
                  <c:v>7.019285714285715</c:v>
                </c:pt>
                <c:pt idx="635">
                  <c:v>7.0303571428571434</c:v>
                </c:pt>
                <c:pt idx="636">
                  <c:v>7.0414285714285718</c:v>
                </c:pt>
                <c:pt idx="637">
                  <c:v>7.0524999999999975</c:v>
                </c:pt>
                <c:pt idx="638">
                  <c:v>7.0635714285714295</c:v>
                </c:pt>
                <c:pt idx="639">
                  <c:v>7.0746428571428579</c:v>
                </c:pt>
                <c:pt idx="640">
                  <c:v>7.0857142857142863</c:v>
                </c:pt>
                <c:pt idx="641">
                  <c:v>7.0967857142857147</c:v>
                </c:pt>
                <c:pt idx="642">
                  <c:v>7.1078571428571395</c:v>
                </c:pt>
                <c:pt idx="643">
                  <c:v>7.1189285714285662</c:v>
                </c:pt>
                <c:pt idx="644">
                  <c:v>7.1300000000000008</c:v>
                </c:pt>
                <c:pt idx="645">
                  <c:v>7.1410714285714292</c:v>
                </c:pt>
                <c:pt idx="646">
                  <c:v>7.1521428571428514</c:v>
                </c:pt>
                <c:pt idx="647">
                  <c:v>7.163214285714286</c:v>
                </c:pt>
                <c:pt idx="648">
                  <c:v>7.1742857142857099</c:v>
                </c:pt>
                <c:pt idx="649">
                  <c:v>7.1853571428571437</c:v>
                </c:pt>
                <c:pt idx="650">
                  <c:v>7.1964285714285685</c:v>
                </c:pt>
                <c:pt idx="651">
                  <c:v>7.2075000000000005</c:v>
                </c:pt>
                <c:pt idx="652">
                  <c:v>7.2185714285714289</c:v>
                </c:pt>
                <c:pt idx="653">
                  <c:v>7.2296428571428581</c:v>
                </c:pt>
                <c:pt idx="654">
                  <c:v>7.2407142857142874</c:v>
                </c:pt>
                <c:pt idx="655">
                  <c:v>7.2517857142857149</c:v>
                </c:pt>
                <c:pt idx="656">
                  <c:v>7.2628571428571425</c:v>
                </c:pt>
                <c:pt idx="657">
                  <c:v>7.2739285714285717</c:v>
                </c:pt>
                <c:pt idx="658">
                  <c:v>7.285000000000001</c:v>
                </c:pt>
                <c:pt idx="659">
                  <c:v>7.2960714285714294</c:v>
                </c:pt>
                <c:pt idx="660">
                  <c:v>7.3071428571428516</c:v>
                </c:pt>
                <c:pt idx="661">
                  <c:v>7.3182142857142862</c:v>
                </c:pt>
                <c:pt idx="662">
                  <c:v>7.3292857142857146</c:v>
                </c:pt>
                <c:pt idx="663">
                  <c:v>7.340357142857143</c:v>
                </c:pt>
                <c:pt idx="664">
                  <c:v>7.3514285714285705</c:v>
                </c:pt>
                <c:pt idx="665">
                  <c:v>7.3624999999999954</c:v>
                </c:pt>
                <c:pt idx="666">
                  <c:v>7.3735714285714291</c:v>
                </c:pt>
                <c:pt idx="667">
                  <c:v>7.3846428571428575</c:v>
                </c:pt>
                <c:pt idx="668">
                  <c:v>7.3957142857142859</c:v>
                </c:pt>
                <c:pt idx="669">
                  <c:v>7.4067857142857152</c:v>
                </c:pt>
                <c:pt idx="670">
                  <c:v>7.4178571428571436</c:v>
                </c:pt>
                <c:pt idx="671">
                  <c:v>7.4289285714285676</c:v>
                </c:pt>
                <c:pt idx="672">
                  <c:v>7.44</c:v>
                </c:pt>
                <c:pt idx="673">
                  <c:v>7.4510714285714323</c:v>
                </c:pt>
                <c:pt idx="674">
                  <c:v>7.4621428571428545</c:v>
                </c:pt>
                <c:pt idx="675">
                  <c:v>7.4732142857142927</c:v>
                </c:pt>
                <c:pt idx="676">
                  <c:v>7.4842857142857149</c:v>
                </c:pt>
                <c:pt idx="677">
                  <c:v>7.4953571428571433</c:v>
                </c:pt>
                <c:pt idx="678">
                  <c:v>7.5064285714285717</c:v>
                </c:pt>
                <c:pt idx="679">
                  <c:v>7.5174999999999965</c:v>
                </c:pt>
                <c:pt idx="680">
                  <c:v>7.5285714285714285</c:v>
                </c:pt>
                <c:pt idx="681">
                  <c:v>7.5396428571428631</c:v>
                </c:pt>
                <c:pt idx="682">
                  <c:v>7.5507142857142862</c:v>
                </c:pt>
                <c:pt idx="683">
                  <c:v>7.5617857142857146</c:v>
                </c:pt>
                <c:pt idx="684">
                  <c:v>7.5728571428571438</c:v>
                </c:pt>
                <c:pt idx="685">
                  <c:v>7.5839285714285705</c:v>
                </c:pt>
                <c:pt idx="686">
                  <c:v>7.5950000000000006</c:v>
                </c:pt>
                <c:pt idx="687">
                  <c:v>7.606071428571429</c:v>
                </c:pt>
                <c:pt idx="688">
                  <c:v>7.6171428571428486</c:v>
                </c:pt>
                <c:pt idx="689">
                  <c:v>7.6282142857142867</c:v>
                </c:pt>
                <c:pt idx="690">
                  <c:v>7.6392857142857151</c:v>
                </c:pt>
                <c:pt idx="691">
                  <c:v>7.6503571428571435</c:v>
                </c:pt>
                <c:pt idx="692">
                  <c:v>7.6614285714285675</c:v>
                </c:pt>
                <c:pt idx="693">
                  <c:v>7.6724999999999985</c:v>
                </c:pt>
                <c:pt idx="694">
                  <c:v>7.6835714285714296</c:v>
                </c:pt>
                <c:pt idx="695">
                  <c:v>7.6946428571428545</c:v>
                </c:pt>
                <c:pt idx="696">
                  <c:v>7.7057142857142864</c:v>
                </c:pt>
                <c:pt idx="697">
                  <c:v>7.7167857142857148</c:v>
                </c:pt>
                <c:pt idx="698">
                  <c:v>7.7278571428571405</c:v>
                </c:pt>
                <c:pt idx="699">
                  <c:v>7.7389285714285725</c:v>
                </c:pt>
                <c:pt idx="700">
                  <c:v>7.7500000000000009</c:v>
                </c:pt>
                <c:pt idx="701">
                  <c:v>7.7610714285714293</c:v>
                </c:pt>
                <c:pt idx="702">
                  <c:v>7.7721428571428577</c:v>
                </c:pt>
                <c:pt idx="703">
                  <c:v>7.7832142857142914</c:v>
                </c:pt>
                <c:pt idx="704">
                  <c:v>7.7942857142857145</c:v>
                </c:pt>
                <c:pt idx="705">
                  <c:v>7.8053571428571438</c:v>
                </c:pt>
                <c:pt idx="706">
                  <c:v>7.8164285714285695</c:v>
                </c:pt>
                <c:pt idx="707">
                  <c:v>7.8274999999999952</c:v>
                </c:pt>
                <c:pt idx="708">
                  <c:v>7.838571428571429</c:v>
                </c:pt>
                <c:pt idx="709">
                  <c:v>7.8496428571428574</c:v>
                </c:pt>
                <c:pt idx="710">
                  <c:v>7.8607142857142867</c:v>
                </c:pt>
                <c:pt idx="711">
                  <c:v>7.8717857142857151</c:v>
                </c:pt>
                <c:pt idx="712">
                  <c:v>7.8828571428571435</c:v>
                </c:pt>
                <c:pt idx="713">
                  <c:v>7.8939285714285665</c:v>
                </c:pt>
                <c:pt idx="714">
                  <c:v>7.9050000000000002</c:v>
                </c:pt>
                <c:pt idx="715">
                  <c:v>7.9160714285714304</c:v>
                </c:pt>
                <c:pt idx="716">
                  <c:v>7.9271428571428526</c:v>
                </c:pt>
                <c:pt idx="717">
                  <c:v>7.9382142857142917</c:v>
                </c:pt>
                <c:pt idx="718">
                  <c:v>7.9492857142857174</c:v>
                </c:pt>
                <c:pt idx="719">
                  <c:v>7.9603571428571431</c:v>
                </c:pt>
                <c:pt idx="720">
                  <c:v>7.9714285714285724</c:v>
                </c:pt>
                <c:pt idx="721">
                  <c:v>7.9825000000000008</c:v>
                </c:pt>
                <c:pt idx="722">
                  <c:v>7.9935714285714292</c:v>
                </c:pt>
                <c:pt idx="723">
                  <c:v>8.0046428571428692</c:v>
                </c:pt>
                <c:pt idx="724">
                  <c:v>8.0157142857142976</c:v>
                </c:pt>
                <c:pt idx="725">
                  <c:v>8.0267857142857224</c:v>
                </c:pt>
                <c:pt idx="726">
                  <c:v>8.0378571428571419</c:v>
                </c:pt>
                <c:pt idx="727">
                  <c:v>8.0489285714285561</c:v>
                </c:pt>
                <c:pt idx="728">
                  <c:v>8.06</c:v>
                </c:pt>
                <c:pt idx="729">
                  <c:v>8.0710714285714111</c:v>
                </c:pt>
                <c:pt idx="730">
                  <c:v>8.082142857142868</c:v>
                </c:pt>
                <c:pt idx="731">
                  <c:v>8.0932142857142857</c:v>
                </c:pt>
                <c:pt idx="732">
                  <c:v>8.1042857142857141</c:v>
                </c:pt>
                <c:pt idx="733">
                  <c:v>8.1153571428571389</c:v>
                </c:pt>
                <c:pt idx="734">
                  <c:v>8.1264285714285709</c:v>
                </c:pt>
                <c:pt idx="735">
                  <c:v>8.1375000000000011</c:v>
                </c:pt>
                <c:pt idx="736">
                  <c:v>8.1485714285714046</c:v>
                </c:pt>
                <c:pt idx="737">
                  <c:v>8.1596428571428774</c:v>
                </c:pt>
                <c:pt idx="738">
                  <c:v>8.1707142857142863</c:v>
                </c:pt>
                <c:pt idx="739">
                  <c:v>8.1817857142857147</c:v>
                </c:pt>
                <c:pt idx="740">
                  <c:v>8.1928571428571431</c:v>
                </c:pt>
                <c:pt idx="741">
                  <c:v>8.2039285714285679</c:v>
                </c:pt>
                <c:pt idx="742">
                  <c:v>8.2150000000000016</c:v>
                </c:pt>
                <c:pt idx="743">
                  <c:v>8.2260714285714069</c:v>
                </c:pt>
                <c:pt idx="744">
                  <c:v>8.2371428571428584</c:v>
                </c:pt>
                <c:pt idx="745">
                  <c:v>8.2482142857142691</c:v>
                </c:pt>
                <c:pt idx="746">
                  <c:v>8.2592857142857206</c:v>
                </c:pt>
                <c:pt idx="747">
                  <c:v>8.2703571428571419</c:v>
                </c:pt>
                <c:pt idx="748">
                  <c:v>8.2814285714285685</c:v>
                </c:pt>
                <c:pt idx="749">
                  <c:v>8.2925000000000004</c:v>
                </c:pt>
                <c:pt idx="750">
                  <c:v>8.3035714285714199</c:v>
                </c:pt>
                <c:pt idx="751">
                  <c:v>8.3146428571428679</c:v>
                </c:pt>
                <c:pt idx="752">
                  <c:v>8.3257142857142981</c:v>
                </c:pt>
                <c:pt idx="753">
                  <c:v>8.3367857142857247</c:v>
                </c:pt>
                <c:pt idx="754">
                  <c:v>8.3478571428571389</c:v>
                </c:pt>
                <c:pt idx="755">
                  <c:v>8.358928571428569</c:v>
                </c:pt>
                <c:pt idx="756">
                  <c:v>8.3700000000000028</c:v>
                </c:pt>
                <c:pt idx="757">
                  <c:v>8.3810714285714134</c:v>
                </c:pt>
                <c:pt idx="758">
                  <c:v>8.3921428571428738</c:v>
                </c:pt>
                <c:pt idx="759">
                  <c:v>8.4032142857142862</c:v>
                </c:pt>
                <c:pt idx="760">
                  <c:v>8.4142857142857146</c:v>
                </c:pt>
                <c:pt idx="761">
                  <c:v>8.425357142857143</c:v>
                </c:pt>
                <c:pt idx="762">
                  <c:v>8.4364285714285714</c:v>
                </c:pt>
                <c:pt idx="763">
                  <c:v>8.4475000000000016</c:v>
                </c:pt>
                <c:pt idx="764">
                  <c:v>8.4585714285714175</c:v>
                </c:pt>
                <c:pt idx="765">
                  <c:v>8.4696428571428761</c:v>
                </c:pt>
                <c:pt idx="766">
                  <c:v>8.4807142857142868</c:v>
                </c:pt>
                <c:pt idx="767">
                  <c:v>8.4917857142857205</c:v>
                </c:pt>
                <c:pt idx="768">
                  <c:v>8.5028571428571436</c:v>
                </c:pt>
                <c:pt idx="769">
                  <c:v>8.5139285714285684</c:v>
                </c:pt>
                <c:pt idx="770">
                  <c:v>8.5250000000000004</c:v>
                </c:pt>
                <c:pt idx="771">
                  <c:v>8.5360714285714092</c:v>
                </c:pt>
                <c:pt idx="772">
                  <c:v>8.5471428571428572</c:v>
                </c:pt>
                <c:pt idx="773">
                  <c:v>8.5582142857142856</c:v>
                </c:pt>
                <c:pt idx="774">
                  <c:v>8.5692857142857228</c:v>
                </c:pt>
                <c:pt idx="775">
                  <c:v>8.5803571428571335</c:v>
                </c:pt>
                <c:pt idx="776">
                  <c:v>8.591428571428569</c:v>
                </c:pt>
                <c:pt idx="777">
                  <c:v>8.6025000000000027</c:v>
                </c:pt>
                <c:pt idx="778">
                  <c:v>8.6135714285714133</c:v>
                </c:pt>
                <c:pt idx="779">
                  <c:v>8.6246428571428577</c:v>
                </c:pt>
                <c:pt idx="780">
                  <c:v>8.6357142857142861</c:v>
                </c:pt>
                <c:pt idx="781">
                  <c:v>8.6467857142857145</c:v>
                </c:pt>
                <c:pt idx="782">
                  <c:v>8.6578571428571429</c:v>
                </c:pt>
                <c:pt idx="783">
                  <c:v>8.6689285714285607</c:v>
                </c:pt>
                <c:pt idx="784">
                  <c:v>8.6800000000000015</c:v>
                </c:pt>
                <c:pt idx="785">
                  <c:v>8.6910714285714086</c:v>
                </c:pt>
                <c:pt idx="786">
                  <c:v>8.7021428571428689</c:v>
                </c:pt>
                <c:pt idx="787">
                  <c:v>8.7132142857142849</c:v>
                </c:pt>
                <c:pt idx="788">
                  <c:v>8.7242857142857151</c:v>
                </c:pt>
                <c:pt idx="789">
                  <c:v>8.7353571428571293</c:v>
                </c:pt>
                <c:pt idx="790">
                  <c:v>8.7464285714285719</c:v>
                </c:pt>
                <c:pt idx="791">
                  <c:v>8.7575000000000003</c:v>
                </c:pt>
                <c:pt idx="792">
                  <c:v>8.7685714285714091</c:v>
                </c:pt>
                <c:pt idx="793">
                  <c:v>8.7796428571428695</c:v>
                </c:pt>
                <c:pt idx="794">
                  <c:v>8.7907142857142873</c:v>
                </c:pt>
                <c:pt idx="795">
                  <c:v>8.8017857142857228</c:v>
                </c:pt>
                <c:pt idx="796">
                  <c:v>8.8128571428571441</c:v>
                </c:pt>
                <c:pt idx="797">
                  <c:v>8.8239285714285689</c:v>
                </c:pt>
                <c:pt idx="798">
                  <c:v>8.8350000000000026</c:v>
                </c:pt>
                <c:pt idx="799">
                  <c:v>8.8460714285714115</c:v>
                </c:pt>
                <c:pt idx="800">
                  <c:v>8.8571428571428719</c:v>
                </c:pt>
                <c:pt idx="801">
                  <c:v>8.868214285714286</c:v>
                </c:pt>
                <c:pt idx="802">
                  <c:v>8.8792857142857269</c:v>
                </c:pt>
                <c:pt idx="803">
                  <c:v>8.8903571428571411</c:v>
                </c:pt>
                <c:pt idx="804">
                  <c:v>8.901428571428573</c:v>
                </c:pt>
                <c:pt idx="805">
                  <c:v>8.9125000000000068</c:v>
                </c:pt>
                <c:pt idx="806">
                  <c:v>8.9235714285714138</c:v>
                </c:pt>
                <c:pt idx="807">
                  <c:v>8.9346428571428689</c:v>
                </c:pt>
                <c:pt idx="808">
                  <c:v>8.9457142857142866</c:v>
                </c:pt>
                <c:pt idx="809">
                  <c:v>8.956785714285731</c:v>
                </c:pt>
                <c:pt idx="810">
                  <c:v>8.9678571428571434</c:v>
                </c:pt>
                <c:pt idx="811">
                  <c:v>8.9789285714285683</c:v>
                </c:pt>
                <c:pt idx="812">
                  <c:v>8.99</c:v>
                </c:pt>
                <c:pt idx="813">
                  <c:v>9.0010714285714091</c:v>
                </c:pt>
                <c:pt idx="814">
                  <c:v>9.0121428571428694</c:v>
                </c:pt>
                <c:pt idx="815">
                  <c:v>9.0232142857142872</c:v>
                </c:pt>
                <c:pt idx="816">
                  <c:v>9.0342857142857156</c:v>
                </c:pt>
                <c:pt idx="817">
                  <c:v>9.0453571428571333</c:v>
                </c:pt>
                <c:pt idx="818">
                  <c:v>9.0564285714285724</c:v>
                </c:pt>
                <c:pt idx="819">
                  <c:v>9.0675000000000008</c:v>
                </c:pt>
                <c:pt idx="820">
                  <c:v>9.0785714285714114</c:v>
                </c:pt>
                <c:pt idx="821">
                  <c:v>9.0896428571428718</c:v>
                </c:pt>
                <c:pt idx="822">
                  <c:v>9.100714285714286</c:v>
                </c:pt>
                <c:pt idx="823">
                  <c:v>9.1117857142857144</c:v>
                </c:pt>
                <c:pt idx="824">
                  <c:v>9.122857142857141</c:v>
                </c:pt>
                <c:pt idx="825">
                  <c:v>9.1339285714285623</c:v>
                </c:pt>
                <c:pt idx="826">
                  <c:v>9.1450000000000014</c:v>
                </c:pt>
                <c:pt idx="827">
                  <c:v>9.1560714285714138</c:v>
                </c:pt>
                <c:pt idx="828">
                  <c:v>9.1671428571428688</c:v>
                </c:pt>
                <c:pt idx="829">
                  <c:v>9.178214285714283</c:v>
                </c:pt>
                <c:pt idx="830">
                  <c:v>9.1892857142857167</c:v>
                </c:pt>
                <c:pt idx="831">
                  <c:v>9.2003571428571256</c:v>
                </c:pt>
                <c:pt idx="832">
                  <c:v>9.2114285714285682</c:v>
                </c:pt>
                <c:pt idx="833">
                  <c:v>9.2225000000000001</c:v>
                </c:pt>
              </c:numCache>
            </c:numRef>
          </c:xVal>
          <c:yVal>
            <c:numRef>
              <c:f>A50FSV!$G$4:$G$837</c:f>
              <c:numCache>
                <c:formatCode>General</c:formatCode>
                <c:ptCount val="834"/>
                <c:pt idx="0">
                  <c:v>1.31</c:v>
                </c:pt>
                <c:pt idx="1">
                  <c:v>1.3000000000000003</c:v>
                </c:pt>
                <c:pt idx="2">
                  <c:v>1.8900000000000001</c:v>
                </c:pt>
                <c:pt idx="3">
                  <c:v>4.71</c:v>
                </c:pt>
                <c:pt idx="4">
                  <c:v>4.2700000000000014</c:v>
                </c:pt>
                <c:pt idx="5">
                  <c:v>4.13</c:v>
                </c:pt>
                <c:pt idx="6">
                  <c:v>3.5600000000000005</c:v>
                </c:pt>
                <c:pt idx="7">
                  <c:v>3.3699999999999997</c:v>
                </c:pt>
                <c:pt idx="8">
                  <c:v>2.94</c:v>
                </c:pt>
                <c:pt idx="9">
                  <c:v>2.8600000000000003</c:v>
                </c:pt>
                <c:pt idx="10">
                  <c:v>3.5</c:v>
                </c:pt>
                <c:pt idx="11">
                  <c:v>4.0600000000000005</c:v>
                </c:pt>
                <c:pt idx="12">
                  <c:v>4</c:v>
                </c:pt>
                <c:pt idx="13">
                  <c:v>4.53</c:v>
                </c:pt>
                <c:pt idx="14">
                  <c:v>5.22</c:v>
                </c:pt>
                <c:pt idx="15">
                  <c:v>5.44</c:v>
                </c:pt>
                <c:pt idx="16">
                  <c:v>6.21</c:v>
                </c:pt>
                <c:pt idx="17">
                  <c:v>6.67</c:v>
                </c:pt>
                <c:pt idx="18">
                  <c:v>6.84</c:v>
                </c:pt>
                <c:pt idx="19">
                  <c:v>7.6099999999999985</c:v>
                </c:pt>
                <c:pt idx="20">
                  <c:v>7.98</c:v>
                </c:pt>
                <c:pt idx="21">
                  <c:v>8.34</c:v>
                </c:pt>
                <c:pt idx="22">
                  <c:v>8.92</c:v>
                </c:pt>
                <c:pt idx="23">
                  <c:v>9.4000000000000021</c:v>
                </c:pt>
                <c:pt idx="24">
                  <c:v>9.92</c:v>
                </c:pt>
                <c:pt idx="25">
                  <c:v>10.490000000000002</c:v>
                </c:pt>
                <c:pt idx="26">
                  <c:v>11.05</c:v>
                </c:pt>
                <c:pt idx="27">
                  <c:v>11.310000000000002</c:v>
                </c:pt>
                <c:pt idx="28">
                  <c:v>12.02</c:v>
                </c:pt>
                <c:pt idx="29">
                  <c:v>12.3</c:v>
                </c:pt>
                <c:pt idx="30">
                  <c:v>12.729999999999999</c:v>
                </c:pt>
                <c:pt idx="31">
                  <c:v>13.12</c:v>
                </c:pt>
                <c:pt idx="32">
                  <c:v>13.570000000000002</c:v>
                </c:pt>
                <c:pt idx="33">
                  <c:v>13.75</c:v>
                </c:pt>
                <c:pt idx="34">
                  <c:v>14.11</c:v>
                </c:pt>
                <c:pt idx="35">
                  <c:v>14.460000000000004</c:v>
                </c:pt>
                <c:pt idx="36">
                  <c:v>14.52</c:v>
                </c:pt>
                <c:pt idx="37">
                  <c:v>14.93</c:v>
                </c:pt>
                <c:pt idx="38">
                  <c:v>15.51</c:v>
                </c:pt>
                <c:pt idx="39">
                  <c:v>15.92</c:v>
                </c:pt>
                <c:pt idx="40">
                  <c:v>16.010000000000005</c:v>
                </c:pt>
                <c:pt idx="41">
                  <c:v>16.350000000000001</c:v>
                </c:pt>
                <c:pt idx="42">
                  <c:v>16.8</c:v>
                </c:pt>
                <c:pt idx="43">
                  <c:v>16.89</c:v>
                </c:pt>
                <c:pt idx="44">
                  <c:v>17.130000000000024</c:v>
                </c:pt>
                <c:pt idx="45">
                  <c:v>17.560000000000002</c:v>
                </c:pt>
                <c:pt idx="46">
                  <c:v>17.790000000000003</c:v>
                </c:pt>
                <c:pt idx="47">
                  <c:v>18.27</c:v>
                </c:pt>
                <c:pt idx="48">
                  <c:v>18.14</c:v>
                </c:pt>
                <c:pt idx="49">
                  <c:v>18.5</c:v>
                </c:pt>
                <c:pt idx="50">
                  <c:v>18.89</c:v>
                </c:pt>
                <c:pt idx="51">
                  <c:v>19.110000000000021</c:v>
                </c:pt>
                <c:pt idx="52">
                  <c:v>19.39</c:v>
                </c:pt>
                <c:pt idx="53">
                  <c:v>19.670000000000005</c:v>
                </c:pt>
                <c:pt idx="54">
                  <c:v>19.77</c:v>
                </c:pt>
                <c:pt idx="55">
                  <c:v>20.2</c:v>
                </c:pt>
                <c:pt idx="56">
                  <c:v>20.310000000000024</c:v>
                </c:pt>
                <c:pt idx="57">
                  <c:v>20.8</c:v>
                </c:pt>
                <c:pt idx="58">
                  <c:v>20.66</c:v>
                </c:pt>
                <c:pt idx="59">
                  <c:v>20.979999999999986</c:v>
                </c:pt>
                <c:pt idx="60">
                  <c:v>21.150000000000023</c:v>
                </c:pt>
                <c:pt idx="61">
                  <c:v>21.69</c:v>
                </c:pt>
                <c:pt idx="62">
                  <c:v>21.970000000000002</c:v>
                </c:pt>
                <c:pt idx="63">
                  <c:v>22.16</c:v>
                </c:pt>
                <c:pt idx="64">
                  <c:v>22.36</c:v>
                </c:pt>
                <c:pt idx="65">
                  <c:v>22.330000000000005</c:v>
                </c:pt>
                <c:pt idx="66">
                  <c:v>22.66</c:v>
                </c:pt>
                <c:pt idx="67">
                  <c:v>22.979999999999986</c:v>
                </c:pt>
                <c:pt idx="68">
                  <c:v>23.240000000000002</c:v>
                </c:pt>
                <c:pt idx="69">
                  <c:v>23.43</c:v>
                </c:pt>
                <c:pt idx="70">
                  <c:v>23.540000000000003</c:v>
                </c:pt>
                <c:pt idx="71">
                  <c:v>23.82</c:v>
                </c:pt>
                <c:pt idx="72">
                  <c:v>23.990000000000002</c:v>
                </c:pt>
                <c:pt idx="73">
                  <c:v>24.330000000000005</c:v>
                </c:pt>
                <c:pt idx="74">
                  <c:v>24.720000000000002</c:v>
                </c:pt>
                <c:pt idx="75">
                  <c:v>24.68</c:v>
                </c:pt>
                <c:pt idx="76">
                  <c:v>24.89</c:v>
                </c:pt>
                <c:pt idx="77">
                  <c:v>24.900000000000002</c:v>
                </c:pt>
                <c:pt idx="78">
                  <c:v>25.240000000000002</c:v>
                </c:pt>
                <c:pt idx="79">
                  <c:v>25.580000000000002</c:v>
                </c:pt>
                <c:pt idx="80">
                  <c:v>25.540000000000003</c:v>
                </c:pt>
                <c:pt idx="81">
                  <c:v>25.95</c:v>
                </c:pt>
                <c:pt idx="82">
                  <c:v>25.73</c:v>
                </c:pt>
                <c:pt idx="83">
                  <c:v>26.23</c:v>
                </c:pt>
                <c:pt idx="84">
                  <c:v>26.25</c:v>
                </c:pt>
                <c:pt idx="85">
                  <c:v>26.470000000000002</c:v>
                </c:pt>
                <c:pt idx="86">
                  <c:v>26.87</c:v>
                </c:pt>
                <c:pt idx="87">
                  <c:v>27.110000000000021</c:v>
                </c:pt>
                <c:pt idx="88">
                  <c:v>27.259999999999987</c:v>
                </c:pt>
                <c:pt idx="89">
                  <c:v>27.59</c:v>
                </c:pt>
                <c:pt idx="90">
                  <c:v>27.5</c:v>
                </c:pt>
                <c:pt idx="91">
                  <c:v>27.82</c:v>
                </c:pt>
                <c:pt idx="92">
                  <c:v>27.970000000000002</c:v>
                </c:pt>
                <c:pt idx="93">
                  <c:v>28.17</c:v>
                </c:pt>
                <c:pt idx="94">
                  <c:v>28.32</c:v>
                </c:pt>
                <c:pt idx="95">
                  <c:v>28.62</c:v>
                </c:pt>
                <c:pt idx="96">
                  <c:v>28.6</c:v>
                </c:pt>
                <c:pt idx="97">
                  <c:v>29.09</c:v>
                </c:pt>
                <c:pt idx="98">
                  <c:v>29.39</c:v>
                </c:pt>
                <c:pt idx="99">
                  <c:v>29.240000000000002</c:v>
                </c:pt>
                <c:pt idx="100">
                  <c:v>29.59</c:v>
                </c:pt>
                <c:pt idx="101">
                  <c:v>29.419999999999987</c:v>
                </c:pt>
                <c:pt idx="102">
                  <c:v>29.560000000000002</c:v>
                </c:pt>
                <c:pt idx="103">
                  <c:v>30.12</c:v>
                </c:pt>
                <c:pt idx="104">
                  <c:v>30.19</c:v>
                </c:pt>
                <c:pt idx="105">
                  <c:v>30.490000000000002</c:v>
                </c:pt>
                <c:pt idx="106">
                  <c:v>30.77</c:v>
                </c:pt>
                <c:pt idx="107">
                  <c:v>30.919999999999987</c:v>
                </c:pt>
                <c:pt idx="108">
                  <c:v>31.07</c:v>
                </c:pt>
                <c:pt idx="109">
                  <c:v>31.05</c:v>
                </c:pt>
                <c:pt idx="110">
                  <c:v>31.390000000000004</c:v>
                </c:pt>
                <c:pt idx="111">
                  <c:v>31.540000000000003</c:v>
                </c:pt>
                <c:pt idx="112">
                  <c:v>31.55</c:v>
                </c:pt>
                <c:pt idx="113">
                  <c:v>31.8</c:v>
                </c:pt>
                <c:pt idx="114">
                  <c:v>31.979999999999986</c:v>
                </c:pt>
                <c:pt idx="115">
                  <c:v>32.32</c:v>
                </c:pt>
                <c:pt idx="116">
                  <c:v>32.08</c:v>
                </c:pt>
                <c:pt idx="117">
                  <c:v>32.620000000000012</c:v>
                </c:pt>
                <c:pt idx="118">
                  <c:v>32.86</c:v>
                </c:pt>
                <c:pt idx="119">
                  <c:v>32.839999999999996</c:v>
                </c:pt>
                <c:pt idx="120">
                  <c:v>32.77000000000001</c:v>
                </c:pt>
                <c:pt idx="121">
                  <c:v>33.160000000000011</c:v>
                </c:pt>
                <c:pt idx="122">
                  <c:v>33.349999999999994</c:v>
                </c:pt>
                <c:pt idx="123">
                  <c:v>33.480000000000004</c:v>
                </c:pt>
                <c:pt idx="124">
                  <c:v>33.46</c:v>
                </c:pt>
                <c:pt idx="125">
                  <c:v>33.550000000000004</c:v>
                </c:pt>
                <c:pt idx="126">
                  <c:v>33.83</c:v>
                </c:pt>
                <c:pt idx="127">
                  <c:v>34.11</c:v>
                </c:pt>
                <c:pt idx="128">
                  <c:v>34.15</c:v>
                </c:pt>
                <c:pt idx="129">
                  <c:v>34.240000000000009</c:v>
                </c:pt>
                <c:pt idx="130">
                  <c:v>34.58</c:v>
                </c:pt>
                <c:pt idx="131">
                  <c:v>34.5</c:v>
                </c:pt>
                <c:pt idx="132">
                  <c:v>34.97</c:v>
                </c:pt>
                <c:pt idx="133">
                  <c:v>35.27000000000001</c:v>
                </c:pt>
                <c:pt idx="134">
                  <c:v>35.01</c:v>
                </c:pt>
                <c:pt idx="135">
                  <c:v>35.44</c:v>
                </c:pt>
                <c:pt idx="136">
                  <c:v>35.25</c:v>
                </c:pt>
                <c:pt idx="137">
                  <c:v>35.290000000000013</c:v>
                </c:pt>
                <c:pt idx="138">
                  <c:v>35.68</c:v>
                </c:pt>
                <c:pt idx="139">
                  <c:v>36.06</c:v>
                </c:pt>
                <c:pt idx="140">
                  <c:v>35.980000000000004</c:v>
                </c:pt>
                <c:pt idx="141">
                  <c:v>36.39</c:v>
                </c:pt>
                <c:pt idx="142">
                  <c:v>36.260000000000012</c:v>
                </c:pt>
                <c:pt idx="143">
                  <c:v>36.349999999999994</c:v>
                </c:pt>
                <c:pt idx="144">
                  <c:v>36.410000000000004</c:v>
                </c:pt>
                <c:pt idx="145">
                  <c:v>36.75</c:v>
                </c:pt>
                <c:pt idx="146">
                  <c:v>36.93</c:v>
                </c:pt>
                <c:pt idx="147">
                  <c:v>36.910000000000004</c:v>
                </c:pt>
                <c:pt idx="148">
                  <c:v>37.230000000000011</c:v>
                </c:pt>
                <c:pt idx="149">
                  <c:v>37.290000000000013</c:v>
                </c:pt>
                <c:pt idx="150">
                  <c:v>37.590000000000003</c:v>
                </c:pt>
                <c:pt idx="151">
                  <c:v>37.740000000000009</c:v>
                </c:pt>
                <c:pt idx="152">
                  <c:v>37.51</c:v>
                </c:pt>
                <c:pt idx="153">
                  <c:v>38.050000000000004</c:v>
                </c:pt>
                <c:pt idx="154">
                  <c:v>38.13000000000001</c:v>
                </c:pt>
                <c:pt idx="155">
                  <c:v>38.280000000000008</c:v>
                </c:pt>
                <c:pt idx="156">
                  <c:v>38.349999999999994</c:v>
                </c:pt>
                <c:pt idx="157">
                  <c:v>38.5</c:v>
                </c:pt>
                <c:pt idx="158">
                  <c:v>38.71</c:v>
                </c:pt>
                <c:pt idx="159">
                  <c:v>38.61</c:v>
                </c:pt>
                <c:pt idx="160">
                  <c:v>39.170000000000009</c:v>
                </c:pt>
                <c:pt idx="161">
                  <c:v>38.800000000000004</c:v>
                </c:pt>
                <c:pt idx="162">
                  <c:v>39.100000000000009</c:v>
                </c:pt>
                <c:pt idx="163">
                  <c:v>39.08</c:v>
                </c:pt>
                <c:pt idx="164">
                  <c:v>39.190000000000012</c:v>
                </c:pt>
                <c:pt idx="165">
                  <c:v>39.309999999999995</c:v>
                </c:pt>
                <c:pt idx="166">
                  <c:v>39.64</c:v>
                </c:pt>
                <c:pt idx="167">
                  <c:v>39.550000000000004</c:v>
                </c:pt>
                <c:pt idx="168">
                  <c:v>39.68</c:v>
                </c:pt>
                <c:pt idx="169">
                  <c:v>39.83</c:v>
                </c:pt>
                <c:pt idx="170">
                  <c:v>39.92</c:v>
                </c:pt>
                <c:pt idx="171">
                  <c:v>40.590000000000003</c:v>
                </c:pt>
                <c:pt idx="172">
                  <c:v>40.39</c:v>
                </c:pt>
                <c:pt idx="173">
                  <c:v>40.520000000000003</c:v>
                </c:pt>
                <c:pt idx="174">
                  <c:v>40.63000000000001</c:v>
                </c:pt>
                <c:pt idx="175">
                  <c:v>40.870000000000005</c:v>
                </c:pt>
                <c:pt idx="176">
                  <c:v>40.760000000000012</c:v>
                </c:pt>
                <c:pt idx="177">
                  <c:v>40.839999999999996</c:v>
                </c:pt>
                <c:pt idx="178">
                  <c:v>41.02</c:v>
                </c:pt>
                <c:pt idx="179">
                  <c:v>41.339999999999996</c:v>
                </c:pt>
                <c:pt idx="180">
                  <c:v>41.14</c:v>
                </c:pt>
                <c:pt idx="181">
                  <c:v>41.449999999999996</c:v>
                </c:pt>
                <c:pt idx="182">
                  <c:v>41.620000000000012</c:v>
                </c:pt>
                <c:pt idx="183">
                  <c:v>41.730000000000011</c:v>
                </c:pt>
                <c:pt idx="184">
                  <c:v>41.98</c:v>
                </c:pt>
                <c:pt idx="185">
                  <c:v>42.07</c:v>
                </c:pt>
                <c:pt idx="186">
                  <c:v>42.240000000000009</c:v>
                </c:pt>
                <c:pt idx="187">
                  <c:v>42.33</c:v>
                </c:pt>
                <c:pt idx="188">
                  <c:v>42.33</c:v>
                </c:pt>
                <c:pt idx="189">
                  <c:v>42.309999999999995</c:v>
                </c:pt>
                <c:pt idx="190">
                  <c:v>42.720000000000013</c:v>
                </c:pt>
                <c:pt idx="191">
                  <c:v>42.91</c:v>
                </c:pt>
                <c:pt idx="192">
                  <c:v>42.97</c:v>
                </c:pt>
                <c:pt idx="193">
                  <c:v>42.98</c:v>
                </c:pt>
                <c:pt idx="194">
                  <c:v>43.43</c:v>
                </c:pt>
                <c:pt idx="195">
                  <c:v>43.280000000000008</c:v>
                </c:pt>
                <c:pt idx="196">
                  <c:v>43.51</c:v>
                </c:pt>
                <c:pt idx="197">
                  <c:v>43.600000000000009</c:v>
                </c:pt>
                <c:pt idx="198">
                  <c:v>43.49</c:v>
                </c:pt>
                <c:pt idx="199">
                  <c:v>43.64</c:v>
                </c:pt>
                <c:pt idx="200">
                  <c:v>43.600000000000009</c:v>
                </c:pt>
                <c:pt idx="201">
                  <c:v>44.07</c:v>
                </c:pt>
                <c:pt idx="202">
                  <c:v>44.27000000000001</c:v>
                </c:pt>
                <c:pt idx="203">
                  <c:v>44.220000000000013</c:v>
                </c:pt>
                <c:pt idx="204">
                  <c:v>44.42</c:v>
                </c:pt>
                <c:pt idx="205">
                  <c:v>44.52</c:v>
                </c:pt>
                <c:pt idx="206">
                  <c:v>44.309999999999995</c:v>
                </c:pt>
                <c:pt idx="207">
                  <c:v>44.63000000000001</c:v>
                </c:pt>
                <c:pt idx="208">
                  <c:v>44.780000000000008</c:v>
                </c:pt>
                <c:pt idx="209">
                  <c:v>44.849999999999994</c:v>
                </c:pt>
                <c:pt idx="210">
                  <c:v>45.04</c:v>
                </c:pt>
                <c:pt idx="211">
                  <c:v>44.96</c:v>
                </c:pt>
                <c:pt idx="212">
                  <c:v>45.32</c:v>
                </c:pt>
                <c:pt idx="213">
                  <c:v>45.43</c:v>
                </c:pt>
                <c:pt idx="214">
                  <c:v>45.47</c:v>
                </c:pt>
                <c:pt idx="215">
                  <c:v>45.56</c:v>
                </c:pt>
                <c:pt idx="216">
                  <c:v>45.54</c:v>
                </c:pt>
                <c:pt idx="217">
                  <c:v>45.690000000000012</c:v>
                </c:pt>
                <c:pt idx="218">
                  <c:v>45.790000000000013</c:v>
                </c:pt>
                <c:pt idx="219">
                  <c:v>46.100000000000009</c:v>
                </c:pt>
                <c:pt idx="220">
                  <c:v>46.160000000000011</c:v>
                </c:pt>
                <c:pt idx="221">
                  <c:v>46.48</c:v>
                </c:pt>
                <c:pt idx="222">
                  <c:v>46.379999999999995</c:v>
                </c:pt>
                <c:pt idx="223">
                  <c:v>46.379999999999995</c:v>
                </c:pt>
                <c:pt idx="224">
                  <c:v>46.660000000000011</c:v>
                </c:pt>
                <c:pt idx="225">
                  <c:v>46.809999999999995</c:v>
                </c:pt>
                <c:pt idx="226">
                  <c:v>46.89</c:v>
                </c:pt>
                <c:pt idx="227">
                  <c:v>46.760000000000012</c:v>
                </c:pt>
                <c:pt idx="228">
                  <c:v>46.83</c:v>
                </c:pt>
                <c:pt idx="229">
                  <c:v>47.339999999999996</c:v>
                </c:pt>
                <c:pt idx="230">
                  <c:v>47.36</c:v>
                </c:pt>
                <c:pt idx="231">
                  <c:v>47.339999999999996</c:v>
                </c:pt>
                <c:pt idx="232">
                  <c:v>47.339999999999996</c:v>
                </c:pt>
                <c:pt idx="233">
                  <c:v>47.49</c:v>
                </c:pt>
                <c:pt idx="234">
                  <c:v>47.8</c:v>
                </c:pt>
                <c:pt idx="235">
                  <c:v>47.77000000000001</c:v>
                </c:pt>
                <c:pt idx="236">
                  <c:v>47.92</c:v>
                </c:pt>
                <c:pt idx="237">
                  <c:v>47.949999999999996</c:v>
                </c:pt>
                <c:pt idx="238">
                  <c:v>48.120000000000012</c:v>
                </c:pt>
                <c:pt idx="239">
                  <c:v>47.9</c:v>
                </c:pt>
                <c:pt idx="240">
                  <c:v>48.030000000000008</c:v>
                </c:pt>
                <c:pt idx="241">
                  <c:v>48.309999999999995</c:v>
                </c:pt>
                <c:pt idx="242">
                  <c:v>48.64</c:v>
                </c:pt>
                <c:pt idx="243">
                  <c:v>48.46</c:v>
                </c:pt>
                <c:pt idx="244">
                  <c:v>48.48</c:v>
                </c:pt>
                <c:pt idx="245">
                  <c:v>49.04</c:v>
                </c:pt>
                <c:pt idx="246">
                  <c:v>49.11</c:v>
                </c:pt>
                <c:pt idx="247">
                  <c:v>49.04</c:v>
                </c:pt>
                <c:pt idx="248">
                  <c:v>48.98</c:v>
                </c:pt>
                <c:pt idx="249">
                  <c:v>48.98</c:v>
                </c:pt>
                <c:pt idx="250">
                  <c:v>49.07</c:v>
                </c:pt>
                <c:pt idx="251">
                  <c:v>49.220000000000013</c:v>
                </c:pt>
                <c:pt idx="252">
                  <c:v>49.3</c:v>
                </c:pt>
                <c:pt idx="253">
                  <c:v>49.449999999999996</c:v>
                </c:pt>
                <c:pt idx="254">
                  <c:v>49.690000000000012</c:v>
                </c:pt>
                <c:pt idx="255">
                  <c:v>49.760000000000012</c:v>
                </c:pt>
                <c:pt idx="256">
                  <c:v>49.879999999999995</c:v>
                </c:pt>
                <c:pt idx="257">
                  <c:v>50.01</c:v>
                </c:pt>
                <c:pt idx="258">
                  <c:v>49.879999999999995</c:v>
                </c:pt>
                <c:pt idx="259">
                  <c:v>50.190000000000012</c:v>
                </c:pt>
                <c:pt idx="260">
                  <c:v>50.309999999999995</c:v>
                </c:pt>
                <c:pt idx="261">
                  <c:v>50.55</c:v>
                </c:pt>
                <c:pt idx="262">
                  <c:v>50.70000000000001</c:v>
                </c:pt>
                <c:pt idx="263">
                  <c:v>50.75</c:v>
                </c:pt>
                <c:pt idx="264">
                  <c:v>51.07</c:v>
                </c:pt>
                <c:pt idx="265">
                  <c:v>50.87</c:v>
                </c:pt>
                <c:pt idx="266">
                  <c:v>50.75</c:v>
                </c:pt>
                <c:pt idx="267">
                  <c:v>51.220000000000013</c:v>
                </c:pt>
                <c:pt idx="268">
                  <c:v>51.5</c:v>
                </c:pt>
                <c:pt idx="269">
                  <c:v>51.39</c:v>
                </c:pt>
                <c:pt idx="270">
                  <c:v>51.48</c:v>
                </c:pt>
                <c:pt idx="271">
                  <c:v>51.449999999999996</c:v>
                </c:pt>
                <c:pt idx="272">
                  <c:v>51.48</c:v>
                </c:pt>
                <c:pt idx="273">
                  <c:v>51.61</c:v>
                </c:pt>
                <c:pt idx="274">
                  <c:v>51.949999999999996</c:v>
                </c:pt>
                <c:pt idx="275">
                  <c:v>52.14</c:v>
                </c:pt>
                <c:pt idx="276">
                  <c:v>51.670000000000009</c:v>
                </c:pt>
                <c:pt idx="277">
                  <c:v>51.89</c:v>
                </c:pt>
                <c:pt idx="278">
                  <c:v>52.44</c:v>
                </c:pt>
                <c:pt idx="279">
                  <c:v>52.25</c:v>
                </c:pt>
                <c:pt idx="280">
                  <c:v>52.06</c:v>
                </c:pt>
                <c:pt idx="281">
                  <c:v>52.51</c:v>
                </c:pt>
                <c:pt idx="282">
                  <c:v>52.42</c:v>
                </c:pt>
                <c:pt idx="283">
                  <c:v>52.660000000000011</c:v>
                </c:pt>
                <c:pt idx="284">
                  <c:v>52.51</c:v>
                </c:pt>
                <c:pt idx="285">
                  <c:v>52.77000000000001</c:v>
                </c:pt>
                <c:pt idx="286">
                  <c:v>52.790000000000013</c:v>
                </c:pt>
                <c:pt idx="287">
                  <c:v>52.96</c:v>
                </c:pt>
                <c:pt idx="288">
                  <c:v>52.9</c:v>
                </c:pt>
                <c:pt idx="289">
                  <c:v>53.160000000000011</c:v>
                </c:pt>
                <c:pt idx="290">
                  <c:v>53.220000000000013</c:v>
                </c:pt>
                <c:pt idx="291">
                  <c:v>53.39</c:v>
                </c:pt>
                <c:pt idx="292">
                  <c:v>53.59</c:v>
                </c:pt>
                <c:pt idx="293">
                  <c:v>53.41</c:v>
                </c:pt>
                <c:pt idx="294">
                  <c:v>53.52</c:v>
                </c:pt>
                <c:pt idx="295">
                  <c:v>53.5</c:v>
                </c:pt>
                <c:pt idx="296">
                  <c:v>53.839999999999996</c:v>
                </c:pt>
                <c:pt idx="297">
                  <c:v>53.8</c:v>
                </c:pt>
                <c:pt idx="298">
                  <c:v>53.8</c:v>
                </c:pt>
                <c:pt idx="299">
                  <c:v>53.839999999999996</c:v>
                </c:pt>
                <c:pt idx="300">
                  <c:v>53.740000000000009</c:v>
                </c:pt>
                <c:pt idx="301">
                  <c:v>54.21</c:v>
                </c:pt>
                <c:pt idx="302">
                  <c:v>54.04</c:v>
                </c:pt>
                <c:pt idx="303">
                  <c:v>54.4</c:v>
                </c:pt>
                <c:pt idx="304">
                  <c:v>54.47</c:v>
                </c:pt>
                <c:pt idx="305">
                  <c:v>54.57</c:v>
                </c:pt>
                <c:pt idx="306">
                  <c:v>54.620000000000012</c:v>
                </c:pt>
                <c:pt idx="307">
                  <c:v>54.43</c:v>
                </c:pt>
                <c:pt idx="308">
                  <c:v>54.57</c:v>
                </c:pt>
                <c:pt idx="309">
                  <c:v>54.449999999999996</c:v>
                </c:pt>
                <c:pt idx="310">
                  <c:v>54.49</c:v>
                </c:pt>
                <c:pt idx="311">
                  <c:v>54.55</c:v>
                </c:pt>
                <c:pt idx="312">
                  <c:v>54.83</c:v>
                </c:pt>
                <c:pt idx="313">
                  <c:v>54.75</c:v>
                </c:pt>
                <c:pt idx="314">
                  <c:v>55.160000000000011</c:v>
                </c:pt>
                <c:pt idx="315">
                  <c:v>55.030000000000008</c:v>
                </c:pt>
                <c:pt idx="316">
                  <c:v>54.809999999999995</c:v>
                </c:pt>
                <c:pt idx="317">
                  <c:v>54.99</c:v>
                </c:pt>
                <c:pt idx="318">
                  <c:v>55.33</c:v>
                </c:pt>
                <c:pt idx="319">
                  <c:v>55.42</c:v>
                </c:pt>
                <c:pt idx="320">
                  <c:v>55.18</c:v>
                </c:pt>
                <c:pt idx="321">
                  <c:v>54.94</c:v>
                </c:pt>
                <c:pt idx="322">
                  <c:v>55.160000000000011</c:v>
                </c:pt>
                <c:pt idx="323">
                  <c:v>55.44</c:v>
                </c:pt>
                <c:pt idx="324">
                  <c:v>55.39</c:v>
                </c:pt>
                <c:pt idx="325">
                  <c:v>55.33</c:v>
                </c:pt>
                <c:pt idx="326">
                  <c:v>55.59</c:v>
                </c:pt>
                <c:pt idx="327">
                  <c:v>55.760000000000012</c:v>
                </c:pt>
                <c:pt idx="328">
                  <c:v>55.8</c:v>
                </c:pt>
                <c:pt idx="329">
                  <c:v>55.57</c:v>
                </c:pt>
                <c:pt idx="330">
                  <c:v>55.70000000000001</c:v>
                </c:pt>
                <c:pt idx="331">
                  <c:v>56.100000000000009</c:v>
                </c:pt>
                <c:pt idx="332">
                  <c:v>55.670000000000009</c:v>
                </c:pt>
                <c:pt idx="333">
                  <c:v>55.839999999999996</c:v>
                </c:pt>
                <c:pt idx="334">
                  <c:v>55.720000000000013</c:v>
                </c:pt>
                <c:pt idx="335">
                  <c:v>56.02</c:v>
                </c:pt>
                <c:pt idx="336">
                  <c:v>55.839999999999996</c:v>
                </c:pt>
                <c:pt idx="337">
                  <c:v>56.100000000000009</c:v>
                </c:pt>
                <c:pt idx="338">
                  <c:v>56.280000000000008</c:v>
                </c:pt>
                <c:pt idx="339">
                  <c:v>56.170000000000009</c:v>
                </c:pt>
                <c:pt idx="340">
                  <c:v>56.25</c:v>
                </c:pt>
                <c:pt idx="341">
                  <c:v>56.02</c:v>
                </c:pt>
                <c:pt idx="342">
                  <c:v>55.949999999999996</c:v>
                </c:pt>
                <c:pt idx="343">
                  <c:v>56.3</c:v>
                </c:pt>
                <c:pt idx="344">
                  <c:v>56.13000000000001</c:v>
                </c:pt>
                <c:pt idx="345">
                  <c:v>56.21</c:v>
                </c:pt>
                <c:pt idx="346">
                  <c:v>56.13000000000001</c:v>
                </c:pt>
                <c:pt idx="347">
                  <c:v>56.49</c:v>
                </c:pt>
                <c:pt idx="348">
                  <c:v>56.339999999999996</c:v>
                </c:pt>
                <c:pt idx="349">
                  <c:v>56.600000000000009</c:v>
                </c:pt>
                <c:pt idx="350">
                  <c:v>56.64</c:v>
                </c:pt>
                <c:pt idx="351">
                  <c:v>56.600000000000009</c:v>
                </c:pt>
                <c:pt idx="352">
                  <c:v>56.790000000000013</c:v>
                </c:pt>
                <c:pt idx="353">
                  <c:v>56.49</c:v>
                </c:pt>
                <c:pt idx="354">
                  <c:v>56.71</c:v>
                </c:pt>
                <c:pt idx="355">
                  <c:v>56.660000000000011</c:v>
                </c:pt>
                <c:pt idx="356">
                  <c:v>56.51</c:v>
                </c:pt>
                <c:pt idx="357">
                  <c:v>56.68</c:v>
                </c:pt>
                <c:pt idx="358">
                  <c:v>56.690000000000012</c:v>
                </c:pt>
                <c:pt idx="359">
                  <c:v>56.68</c:v>
                </c:pt>
                <c:pt idx="360">
                  <c:v>56.690000000000012</c:v>
                </c:pt>
                <c:pt idx="361">
                  <c:v>56.879999999999995</c:v>
                </c:pt>
                <c:pt idx="362">
                  <c:v>56.839999999999996</c:v>
                </c:pt>
                <c:pt idx="363">
                  <c:v>56.730000000000011</c:v>
                </c:pt>
                <c:pt idx="364">
                  <c:v>57.14</c:v>
                </c:pt>
                <c:pt idx="365">
                  <c:v>56.809999999999995</c:v>
                </c:pt>
                <c:pt idx="366">
                  <c:v>56.75</c:v>
                </c:pt>
                <c:pt idx="367">
                  <c:v>56.97</c:v>
                </c:pt>
                <c:pt idx="368">
                  <c:v>57.20000000000001</c:v>
                </c:pt>
                <c:pt idx="369">
                  <c:v>57.160000000000011</c:v>
                </c:pt>
                <c:pt idx="370">
                  <c:v>57.220000000000013</c:v>
                </c:pt>
                <c:pt idx="371">
                  <c:v>57.349999999999994</c:v>
                </c:pt>
                <c:pt idx="372">
                  <c:v>56.83</c:v>
                </c:pt>
                <c:pt idx="373">
                  <c:v>56.97</c:v>
                </c:pt>
                <c:pt idx="374">
                  <c:v>57.220000000000013</c:v>
                </c:pt>
                <c:pt idx="375">
                  <c:v>56.839999999999996</c:v>
                </c:pt>
                <c:pt idx="376">
                  <c:v>57.160000000000011</c:v>
                </c:pt>
                <c:pt idx="377">
                  <c:v>57.25</c:v>
                </c:pt>
                <c:pt idx="378">
                  <c:v>57.37</c:v>
                </c:pt>
                <c:pt idx="379">
                  <c:v>56.83</c:v>
                </c:pt>
                <c:pt idx="380">
                  <c:v>57.11</c:v>
                </c:pt>
                <c:pt idx="381">
                  <c:v>57.37</c:v>
                </c:pt>
                <c:pt idx="382">
                  <c:v>57.120000000000012</c:v>
                </c:pt>
                <c:pt idx="383">
                  <c:v>57.27000000000001</c:v>
                </c:pt>
                <c:pt idx="384">
                  <c:v>57.11</c:v>
                </c:pt>
                <c:pt idx="385">
                  <c:v>57.290000000000013</c:v>
                </c:pt>
                <c:pt idx="386">
                  <c:v>57.18</c:v>
                </c:pt>
                <c:pt idx="387">
                  <c:v>57.65</c:v>
                </c:pt>
                <c:pt idx="388">
                  <c:v>57.530000000000008</c:v>
                </c:pt>
                <c:pt idx="389">
                  <c:v>57.290000000000013</c:v>
                </c:pt>
                <c:pt idx="390">
                  <c:v>57.63000000000001</c:v>
                </c:pt>
                <c:pt idx="391">
                  <c:v>57.25</c:v>
                </c:pt>
                <c:pt idx="392">
                  <c:v>57.42</c:v>
                </c:pt>
                <c:pt idx="393">
                  <c:v>57.39</c:v>
                </c:pt>
                <c:pt idx="394">
                  <c:v>57.309999999999995</c:v>
                </c:pt>
                <c:pt idx="395">
                  <c:v>57.5</c:v>
                </c:pt>
                <c:pt idx="396">
                  <c:v>57.37</c:v>
                </c:pt>
                <c:pt idx="397">
                  <c:v>57.240000000000009</c:v>
                </c:pt>
                <c:pt idx="398">
                  <c:v>57.309999999999995</c:v>
                </c:pt>
                <c:pt idx="399">
                  <c:v>57.48</c:v>
                </c:pt>
                <c:pt idx="400">
                  <c:v>57.240000000000009</c:v>
                </c:pt>
                <c:pt idx="401">
                  <c:v>57.55</c:v>
                </c:pt>
                <c:pt idx="402">
                  <c:v>57.57</c:v>
                </c:pt>
                <c:pt idx="403">
                  <c:v>57.290000000000013</c:v>
                </c:pt>
                <c:pt idx="404">
                  <c:v>57.63000000000001</c:v>
                </c:pt>
                <c:pt idx="405">
                  <c:v>57.46</c:v>
                </c:pt>
                <c:pt idx="406">
                  <c:v>57.44</c:v>
                </c:pt>
                <c:pt idx="407">
                  <c:v>57.70000000000001</c:v>
                </c:pt>
                <c:pt idx="408">
                  <c:v>57.59</c:v>
                </c:pt>
                <c:pt idx="409">
                  <c:v>57.59</c:v>
                </c:pt>
                <c:pt idx="410">
                  <c:v>57.61</c:v>
                </c:pt>
                <c:pt idx="411">
                  <c:v>57.59</c:v>
                </c:pt>
                <c:pt idx="412">
                  <c:v>57.8</c:v>
                </c:pt>
                <c:pt idx="413">
                  <c:v>57.48</c:v>
                </c:pt>
                <c:pt idx="414">
                  <c:v>57.48</c:v>
                </c:pt>
                <c:pt idx="415">
                  <c:v>57.42</c:v>
                </c:pt>
                <c:pt idx="416">
                  <c:v>57.44</c:v>
                </c:pt>
                <c:pt idx="417">
                  <c:v>57.33</c:v>
                </c:pt>
                <c:pt idx="418">
                  <c:v>57.52</c:v>
                </c:pt>
                <c:pt idx="419">
                  <c:v>57.780000000000008</c:v>
                </c:pt>
                <c:pt idx="420">
                  <c:v>57.87</c:v>
                </c:pt>
                <c:pt idx="421">
                  <c:v>57.5</c:v>
                </c:pt>
                <c:pt idx="422">
                  <c:v>57.760000000000012</c:v>
                </c:pt>
                <c:pt idx="423">
                  <c:v>57.65</c:v>
                </c:pt>
                <c:pt idx="424">
                  <c:v>57.52</c:v>
                </c:pt>
                <c:pt idx="425">
                  <c:v>57.670000000000009</c:v>
                </c:pt>
                <c:pt idx="426">
                  <c:v>57.720000000000013</c:v>
                </c:pt>
                <c:pt idx="427">
                  <c:v>57.720000000000013</c:v>
                </c:pt>
                <c:pt idx="428">
                  <c:v>57.83</c:v>
                </c:pt>
                <c:pt idx="429">
                  <c:v>57.83</c:v>
                </c:pt>
                <c:pt idx="430">
                  <c:v>57.89</c:v>
                </c:pt>
                <c:pt idx="431">
                  <c:v>57.98</c:v>
                </c:pt>
                <c:pt idx="432">
                  <c:v>57.740000000000009</c:v>
                </c:pt>
                <c:pt idx="433">
                  <c:v>57.82</c:v>
                </c:pt>
                <c:pt idx="434">
                  <c:v>57.70000000000001</c:v>
                </c:pt>
                <c:pt idx="435">
                  <c:v>57.760000000000012</c:v>
                </c:pt>
                <c:pt idx="436">
                  <c:v>58</c:v>
                </c:pt>
                <c:pt idx="437">
                  <c:v>57.70000000000001</c:v>
                </c:pt>
                <c:pt idx="438">
                  <c:v>57.83</c:v>
                </c:pt>
                <c:pt idx="439">
                  <c:v>57.91</c:v>
                </c:pt>
                <c:pt idx="440">
                  <c:v>57.87</c:v>
                </c:pt>
                <c:pt idx="441">
                  <c:v>57.670000000000009</c:v>
                </c:pt>
                <c:pt idx="442">
                  <c:v>57.720000000000013</c:v>
                </c:pt>
                <c:pt idx="443">
                  <c:v>57.70000000000001</c:v>
                </c:pt>
                <c:pt idx="444">
                  <c:v>57.740000000000009</c:v>
                </c:pt>
                <c:pt idx="445">
                  <c:v>57.93</c:v>
                </c:pt>
                <c:pt idx="446">
                  <c:v>58.100000000000009</c:v>
                </c:pt>
                <c:pt idx="447">
                  <c:v>57.70000000000001</c:v>
                </c:pt>
                <c:pt idx="448">
                  <c:v>57.63000000000001</c:v>
                </c:pt>
                <c:pt idx="449">
                  <c:v>57.740000000000009</c:v>
                </c:pt>
                <c:pt idx="450">
                  <c:v>57.760000000000012</c:v>
                </c:pt>
                <c:pt idx="451">
                  <c:v>57.96</c:v>
                </c:pt>
                <c:pt idx="452">
                  <c:v>57.780000000000008</c:v>
                </c:pt>
                <c:pt idx="453">
                  <c:v>57.8</c:v>
                </c:pt>
                <c:pt idx="454">
                  <c:v>57.8</c:v>
                </c:pt>
                <c:pt idx="455">
                  <c:v>57.65</c:v>
                </c:pt>
                <c:pt idx="456">
                  <c:v>57.93</c:v>
                </c:pt>
                <c:pt idx="457">
                  <c:v>57.91</c:v>
                </c:pt>
                <c:pt idx="458">
                  <c:v>57.87</c:v>
                </c:pt>
                <c:pt idx="459">
                  <c:v>57.82</c:v>
                </c:pt>
                <c:pt idx="460">
                  <c:v>57.93</c:v>
                </c:pt>
                <c:pt idx="461">
                  <c:v>57.83</c:v>
                </c:pt>
                <c:pt idx="462">
                  <c:v>57.96</c:v>
                </c:pt>
                <c:pt idx="463">
                  <c:v>58.02</c:v>
                </c:pt>
                <c:pt idx="464">
                  <c:v>57.83</c:v>
                </c:pt>
                <c:pt idx="465">
                  <c:v>57.949999999999996</c:v>
                </c:pt>
                <c:pt idx="466">
                  <c:v>57.93</c:v>
                </c:pt>
                <c:pt idx="467">
                  <c:v>57.8</c:v>
                </c:pt>
                <c:pt idx="468">
                  <c:v>58</c:v>
                </c:pt>
                <c:pt idx="469">
                  <c:v>57.96</c:v>
                </c:pt>
                <c:pt idx="470">
                  <c:v>57.83</c:v>
                </c:pt>
                <c:pt idx="471">
                  <c:v>57.780000000000008</c:v>
                </c:pt>
                <c:pt idx="472">
                  <c:v>58.230000000000011</c:v>
                </c:pt>
                <c:pt idx="473">
                  <c:v>58.04</c:v>
                </c:pt>
                <c:pt idx="474">
                  <c:v>57.82</c:v>
                </c:pt>
                <c:pt idx="475">
                  <c:v>57.98</c:v>
                </c:pt>
                <c:pt idx="476">
                  <c:v>58.06</c:v>
                </c:pt>
                <c:pt idx="477">
                  <c:v>57.87</c:v>
                </c:pt>
                <c:pt idx="478">
                  <c:v>58.13000000000001</c:v>
                </c:pt>
                <c:pt idx="479">
                  <c:v>57.83</c:v>
                </c:pt>
                <c:pt idx="480">
                  <c:v>58.13000000000001</c:v>
                </c:pt>
                <c:pt idx="481">
                  <c:v>57.96</c:v>
                </c:pt>
                <c:pt idx="482">
                  <c:v>57.91</c:v>
                </c:pt>
                <c:pt idx="483">
                  <c:v>58.02</c:v>
                </c:pt>
                <c:pt idx="484">
                  <c:v>58.260000000000012</c:v>
                </c:pt>
                <c:pt idx="485">
                  <c:v>58.100000000000009</c:v>
                </c:pt>
                <c:pt idx="486">
                  <c:v>58.04</c:v>
                </c:pt>
                <c:pt idx="487">
                  <c:v>58.04</c:v>
                </c:pt>
                <c:pt idx="488">
                  <c:v>57.68</c:v>
                </c:pt>
                <c:pt idx="489">
                  <c:v>57.93</c:v>
                </c:pt>
                <c:pt idx="490">
                  <c:v>58.15</c:v>
                </c:pt>
                <c:pt idx="491">
                  <c:v>58.02</c:v>
                </c:pt>
                <c:pt idx="492">
                  <c:v>58.100000000000009</c:v>
                </c:pt>
                <c:pt idx="493">
                  <c:v>57.949999999999996</c:v>
                </c:pt>
                <c:pt idx="494">
                  <c:v>58.02</c:v>
                </c:pt>
                <c:pt idx="495">
                  <c:v>58.3</c:v>
                </c:pt>
                <c:pt idx="496">
                  <c:v>58</c:v>
                </c:pt>
                <c:pt idx="497">
                  <c:v>58.190000000000012</c:v>
                </c:pt>
                <c:pt idx="498">
                  <c:v>57.91</c:v>
                </c:pt>
                <c:pt idx="499">
                  <c:v>57.740000000000009</c:v>
                </c:pt>
                <c:pt idx="500">
                  <c:v>58.06</c:v>
                </c:pt>
                <c:pt idx="501">
                  <c:v>58.08</c:v>
                </c:pt>
                <c:pt idx="502">
                  <c:v>58.02</c:v>
                </c:pt>
                <c:pt idx="503">
                  <c:v>58.260000000000012</c:v>
                </c:pt>
                <c:pt idx="504">
                  <c:v>58.11</c:v>
                </c:pt>
                <c:pt idx="505">
                  <c:v>57.93</c:v>
                </c:pt>
                <c:pt idx="506">
                  <c:v>57.96</c:v>
                </c:pt>
                <c:pt idx="507">
                  <c:v>57.93</c:v>
                </c:pt>
                <c:pt idx="508">
                  <c:v>58.15</c:v>
                </c:pt>
                <c:pt idx="509">
                  <c:v>57.98</c:v>
                </c:pt>
                <c:pt idx="510">
                  <c:v>57.780000000000008</c:v>
                </c:pt>
                <c:pt idx="511">
                  <c:v>58.11</c:v>
                </c:pt>
                <c:pt idx="512">
                  <c:v>57.83</c:v>
                </c:pt>
                <c:pt idx="513">
                  <c:v>58.230000000000011</c:v>
                </c:pt>
                <c:pt idx="514">
                  <c:v>58</c:v>
                </c:pt>
                <c:pt idx="515">
                  <c:v>57.849999999999994</c:v>
                </c:pt>
                <c:pt idx="516">
                  <c:v>57.849999999999994</c:v>
                </c:pt>
                <c:pt idx="517">
                  <c:v>58.100000000000009</c:v>
                </c:pt>
                <c:pt idx="518">
                  <c:v>57.98</c:v>
                </c:pt>
                <c:pt idx="519">
                  <c:v>58.100000000000009</c:v>
                </c:pt>
                <c:pt idx="520">
                  <c:v>57.949999999999996</c:v>
                </c:pt>
                <c:pt idx="521">
                  <c:v>58.100000000000009</c:v>
                </c:pt>
                <c:pt idx="522">
                  <c:v>58.100000000000009</c:v>
                </c:pt>
                <c:pt idx="523">
                  <c:v>58.08</c:v>
                </c:pt>
                <c:pt idx="524">
                  <c:v>58.08</c:v>
                </c:pt>
                <c:pt idx="525">
                  <c:v>58.02</c:v>
                </c:pt>
                <c:pt idx="526">
                  <c:v>58.170000000000009</c:v>
                </c:pt>
                <c:pt idx="527">
                  <c:v>57.82</c:v>
                </c:pt>
                <c:pt idx="528">
                  <c:v>58.100000000000009</c:v>
                </c:pt>
                <c:pt idx="529">
                  <c:v>58.15</c:v>
                </c:pt>
                <c:pt idx="530">
                  <c:v>58.11</c:v>
                </c:pt>
                <c:pt idx="531">
                  <c:v>58.13000000000001</c:v>
                </c:pt>
                <c:pt idx="532">
                  <c:v>58.08</c:v>
                </c:pt>
                <c:pt idx="533">
                  <c:v>58.04</c:v>
                </c:pt>
                <c:pt idx="534">
                  <c:v>57.82</c:v>
                </c:pt>
                <c:pt idx="535">
                  <c:v>58.13000000000001</c:v>
                </c:pt>
                <c:pt idx="536">
                  <c:v>58.260000000000012</c:v>
                </c:pt>
                <c:pt idx="537">
                  <c:v>58.04</c:v>
                </c:pt>
                <c:pt idx="538">
                  <c:v>58</c:v>
                </c:pt>
                <c:pt idx="539">
                  <c:v>58.08</c:v>
                </c:pt>
                <c:pt idx="540">
                  <c:v>58.11</c:v>
                </c:pt>
                <c:pt idx="541">
                  <c:v>58.08</c:v>
                </c:pt>
                <c:pt idx="542">
                  <c:v>57.760000000000012</c:v>
                </c:pt>
                <c:pt idx="543">
                  <c:v>58.230000000000011</c:v>
                </c:pt>
                <c:pt idx="544">
                  <c:v>58.280000000000008</c:v>
                </c:pt>
                <c:pt idx="545">
                  <c:v>58</c:v>
                </c:pt>
                <c:pt idx="546">
                  <c:v>58.13000000000001</c:v>
                </c:pt>
                <c:pt idx="547">
                  <c:v>57.849999999999994</c:v>
                </c:pt>
                <c:pt idx="548">
                  <c:v>58.04</c:v>
                </c:pt>
                <c:pt idx="549">
                  <c:v>58.02</c:v>
                </c:pt>
                <c:pt idx="550">
                  <c:v>58.240000000000009</c:v>
                </c:pt>
                <c:pt idx="551">
                  <c:v>57.98</c:v>
                </c:pt>
                <c:pt idx="552">
                  <c:v>58.260000000000012</c:v>
                </c:pt>
                <c:pt idx="553">
                  <c:v>58.170000000000009</c:v>
                </c:pt>
                <c:pt idx="554">
                  <c:v>58.04</c:v>
                </c:pt>
                <c:pt idx="555">
                  <c:v>58.240000000000009</c:v>
                </c:pt>
                <c:pt idx="556">
                  <c:v>58.02</c:v>
                </c:pt>
                <c:pt idx="557">
                  <c:v>58.02</c:v>
                </c:pt>
                <c:pt idx="558">
                  <c:v>58</c:v>
                </c:pt>
                <c:pt idx="559">
                  <c:v>58.36</c:v>
                </c:pt>
                <c:pt idx="560">
                  <c:v>58.02</c:v>
                </c:pt>
                <c:pt idx="561">
                  <c:v>57.8</c:v>
                </c:pt>
                <c:pt idx="562">
                  <c:v>58</c:v>
                </c:pt>
                <c:pt idx="563">
                  <c:v>57.96</c:v>
                </c:pt>
                <c:pt idx="564">
                  <c:v>57.949999999999996</c:v>
                </c:pt>
                <c:pt idx="565">
                  <c:v>58.15</c:v>
                </c:pt>
                <c:pt idx="566">
                  <c:v>58.379999999999995</c:v>
                </c:pt>
                <c:pt idx="567">
                  <c:v>58.36</c:v>
                </c:pt>
                <c:pt idx="568">
                  <c:v>58.02</c:v>
                </c:pt>
                <c:pt idx="569">
                  <c:v>58.100000000000009</c:v>
                </c:pt>
                <c:pt idx="570">
                  <c:v>58.190000000000012</c:v>
                </c:pt>
                <c:pt idx="571">
                  <c:v>58.190000000000012</c:v>
                </c:pt>
                <c:pt idx="572">
                  <c:v>58.190000000000012</c:v>
                </c:pt>
                <c:pt idx="573">
                  <c:v>58.100000000000009</c:v>
                </c:pt>
                <c:pt idx="574">
                  <c:v>57.91</c:v>
                </c:pt>
                <c:pt idx="575">
                  <c:v>58.3</c:v>
                </c:pt>
                <c:pt idx="576">
                  <c:v>58.190000000000012</c:v>
                </c:pt>
                <c:pt idx="577">
                  <c:v>58.04</c:v>
                </c:pt>
                <c:pt idx="578">
                  <c:v>58.170000000000009</c:v>
                </c:pt>
                <c:pt idx="579">
                  <c:v>58.02</c:v>
                </c:pt>
                <c:pt idx="580">
                  <c:v>58.21</c:v>
                </c:pt>
                <c:pt idx="581">
                  <c:v>57.87</c:v>
                </c:pt>
                <c:pt idx="582">
                  <c:v>58.21</c:v>
                </c:pt>
                <c:pt idx="583">
                  <c:v>58.02</c:v>
                </c:pt>
                <c:pt idx="584">
                  <c:v>57.96</c:v>
                </c:pt>
                <c:pt idx="585">
                  <c:v>58.04</c:v>
                </c:pt>
                <c:pt idx="586">
                  <c:v>57.98</c:v>
                </c:pt>
                <c:pt idx="587">
                  <c:v>58.21</c:v>
                </c:pt>
                <c:pt idx="588">
                  <c:v>58.190000000000012</c:v>
                </c:pt>
                <c:pt idx="589">
                  <c:v>58</c:v>
                </c:pt>
                <c:pt idx="590">
                  <c:v>58.08</c:v>
                </c:pt>
                <c:pt idx="591">
                  <c:v>58.15</c:v>
                </c:pt>
                <c:pt idx="592">
                  <c:v>58.170000000000009</c:v>
                </c:pt>
                <c:pt idx="593">
                  <c:v>58.02</c:v>
                </c:pt>
                <c:pt idx="594">
                  <c:v>58.08</c:v>
                </c:pt>
                <c:pt idx="595">
                  <c:v>58.02</c:v>
                </c:pt>
                <c:pt idx="596">
                  <c:v>57.96</c:v>
                </c:pt>
                <c:pt idx="597">
                  <c:v>58.11</c:v>
                </c:pt>
                <c:pt idx="598">
                  <c:v>58.379999999999995</c:v>
                </c:pt>
                <c:pt idx="599">
                  <c:v>58</c:v>
                </c:pt>
                <c:pt idx="600">
                  <c:v>57.93</c:v>
                </c:pt>
                <c:pt idx="601">
                  <c:v>58.240000000000009</c:v>
                </c:pt>
                <c:pt idx="602">
                  <c:v>57.93</c:v>
                </c:pt>
                <c:pt idx="603">
                  <c:v>57.98</c:v>
                </c:pt>
                <c:pt idx="604">
                  <c:v>57.93</c:v>
                </c:pt>
                <c:pt idx="605">
                  <c:v>58.240000000000009</c:v>
                </c:pt>
                <c:pt idx="606">
                  <c:v>58.02</c:v>
                </c:pt>
                <c:pt idx="607">
                  <c:v>58.190000000000012</c:v>
                </c:pt>
                <c:pt idx="608">
                  <c:v>58.190000000000012</c:v>
                </c:pt>
                <c:pt idx="609">
                  <c:v>57.82</c:v>
                </c:pt>
                <c:pt idx="610">
                  <c:v>58.11</c:v>
                </c:pt>
                <c:pt idx="611">
                  <c:v>57.83</c:v>
                </c:pt>
                <c:pt idx="612">
                  <c:v>58.170000000000009</c:v>
                </c:pt>
                <c:pt idx="613">
                  <c:v>58.100000000000009</c:v>
                </c:pt>
                <c:pt idx="614">
                  <c:v>57.98</c:v>
                </c:pt>
                <c:pt idx="615">
                  <c:v>57.82</c:v>
                </c:pt>
                <c:pt idx="616">
                  <c:v>58</c:v>
                </c:pt>
                <c:pt idx="617">
                  <c:v>57.93</c:v>
                </c:pt>
                <c:pt idx="618">
                  <c:v>58.240000000000009</c:v>
                </c:pt>
                <c:pt idx="619">
                  <c:v>58.280000000000008</c:v>
                </c:pt>
                <c:pt idx="620">
                  <c:v>58.06</c:v>
                </c:pt>
                <c:pt idx="621">
                  <c:v>58.170000000000009</c:v>
                </c:pt>
                <c:pt idx="622">
                  <c:v>57.760000000000012</c:v>
                </c:pt>
                <c:pt idx="623">
                  <c:v>58.15</c:v>
                </c:pt>
                <c:pt idx="624">
                  <c:v>57.89</c:v>
                </c:pt>
                <c:pt idx="625">
                  <c:v>58.100000000000009</c:v>
                </c:pt>
                <c:pt idx="626">
                  <c:v>58.15</c:v>
                </c:pt>
                <c:pt idx="627">
                  <c:v>58.230000000000011</c:v>
                </c:pt>
                <c:pt idx="628">
                  <c:v>57.8</c:v>
                </c:pt>
                <c:pt idx="629">
                  <c:v>58.170000000000009</c:v>
                </c:pt>
                <c:pt idx="630">
                  <c:v>58.15</c:v>
                </c:pt>
                <c:pt idx="631">
                  <c:v>58.11</c:v>
                </c:pt>
                <c:pt idx="632">
                  <c:v>58</c:v>
                </c:pt>
                <c:pt idx="633">
                  <c:v>57.93</c:v>
                </c:pt>
                <c:pt idx="634">
                  <c:v>58.04</c:v>
                </c:pt>
                <c:pt idx="635">
                  <c:v>58.02</c:v>
                </c:pt>
                <c:pt idx="636">
                  <c:v>58</c:v>
                </c:pt>
                <c:pt idx="637">
                  <c:v>58.190000000000012</c:v>
                </c:pt>
                <c:pt idx="638">
                  <c:v>58.04</c:v>
                </c:pt>
                <c:pt idx="639">
                  <c:v>58.02</c:v>
                </c:pt>
                <c:pt idx="640">
                  <c:v>58</c:v>
                </c:pt>
                <c:pt idx="641">
                  <c:v>57.91</c:v>
                </c:pt>
                <c:pt idx="642">
                  <c:v>57.96</c:v>
                </c:pt>
                <c:pt idx="643">
                  <c:v>57.93</c:v>
                </c:pt>
                <c:pt idx="644">
                  <c:v>58.02</c:v>
                </c:pt>
                <c:pt idx="645">
                  <c:v>58</c:v>
                </c:pt>
                <c:pt idx="646">
                  <c:v>57.89</c:v>
                </c:pt>
                <c:pt idx="647">
                  <c:v>58.13000000000001</c:v>
                </c:pt>
                <c:pt idx="648">
                  <c:v>58.230000000000011</c:v>
                </c:pt>
                <c:pt idx="649">
                  <c:v>58.04</c:v>
                </c:pt>
                <c:pt idx="650">
                  <c:v>58.11</c:v>
                </c:pt>
                <c:pt idx="651">
                  <c:v>58.36</c:v>
                </c:pt>
                <c:pt idx="652">
                  <c:v>58.190000000000012</c:v>
                </c:pt>
                <c:pt idx="653">
                  <c:v>58.04</c:v>
                </c:pt>
                <c:pt idx="654">
                  <c:v>57.96</c:v>
                </c:pt>
                <c:pt idx="655">
                  <c:v>58</c:v>
                </c:pt>
                <c:pt idx="656">
                  <c:v>58</c:v>
                </c:pt>
                <c:pt idx="657">
                  <c:v>58.32</c:v>
                </c:pt>
                <c:pt idx="658">
                  <c:v>58.21</c:v>
                </c:pt>
                <c:pt idx="659">
                  <c:v>57.91</c:v>
                </c:pt>
                <c:pt idx="660">
                  <c:v>58.04</c:v>
                </c:pt>
                <c:pt idx="661">
                  <c:v>57.98</c:v>
                </c:pt>
                <c:pt idx="662">
                  <c:v>57.98</c:v>
                </c:pt>
                <c:pt idx="663">
                  <c:v>58</c:v>
                </c:pt>
                <c:pt idx="664">
                  <c:v>58.190000000000012</c:v>
                </c:pt>
                <c:pt idx="665">
                  <c:v>58.100000000000009</c:v>
                </c:pt>
                <c:pt idx="666">
                  <c:v>58.13000000000001</c:v>
                </c:pt>
                <c:pt idx="667">
                  <c:v>58.02</c:v>
                </c:pt>
                <c:pt idx="668">
                  <c:v>58.08</c:v>
                </c:pt>
                <c:pt idx="669">
                  <c:v>57.93</c:v>
                </c:pt>
                <c:pt idx="670">
                  <c:v>58.11</c:v>
                </c:pt>
                <c:pt idx="671">
                  <c:v>58.04</c:v>
                </c:pt>
                <c:pt idx="672">
                  <c:v>58.15</c:v>
                </c:pt>
                <c:pt idx="673">
                  <c:v>58.190000000000012</c:v>
                </c:pt>
                <c:pt idx="674">
                  <c:v>58.170000000000009</c:v>
                </c:pt>
                <c:pt idx="675">
                  <c:v>58.21</c:v>
                </c:pt>
                <c:pt idx="676">
                  <c:v>57.82</c:v>
                </c:pt>
                <c:pt idx="677">
                  <c:v>57.780000000000008</c:v>
                </c:pt>
                <c:pt idx="678">
                  <c:v>58.08</c:v>
                </c:pt>
                <c:pt idx="679">
                  <c:v>58.379999999999995</c:v>
                </c:pt>
                <c:pt idx="680">
                  <c:v>58.21</c:v>
                </c:pt>
                <c:pt idx="681">
                  <c:v>58</c:v>
                </c:pt>
                <c:pt idx="682">
                  <c:v>58.190000000000012</c:v>
                </c:pt>
                <c:pt idx="683">
                  <c:v>58.15</c:v>
                </c:pt>
                <c:pt idx="684">
                  <c:v>58.11</c:v>
                </c:pt>
                <c:pt idx="685">
                  <c:v>58.260000000000012</c:v>
                </c:pt>
                <c:pt idx="686">
                  <c:v>58.15</c:v>
                </c:pt>
                <c:pt idx="687">
                  <c:v>57.87</c:v>
                </c:pt>
                <c:pt idx="688">
                  <c:v>58.240000000000009</c:v>
                </c:pt>
                <c:pt idx="689">
                  <c:v>57.96</c:v>
                </c:pt>
                <c:pt idx="690">
                  <c:v>58.260000000000012</c:v>
                </c:pt>
                <c:pt idx="691">
                  <c:v>58.36</c:v>
                </c:pt>
                <c:pt idx="692">
                  <c:v>57.91</c:v>
                </c:pt>
                <c:pt idx="693">
                  <c:v>57.98</c:v>
                </c:pt>
                <c:pt idx="694">
                  <c:v>58.190000000000012</c:v>
                </c:pt>
                <c:pt idx="695">
                  <c:v>57.93</c:v>
                </c:pt>
                <c:pt idx="696">
                  <c:v>58.02</c:v>
                </c:pt>
                <c:pt idx="697">
                  <c:v>57.82</c:v>
                </c:pt>
                <c:pt idx="698">
                  <c:v>58.11</c:v>
                </c:pt>
                <c:pt idx="699">
                  <c:v>58.04</c:v>
                </c:pt>
                <c:pt idx="700">
                  <c:v>58.02</c:v>
                </c:pt>
                <c:pt idx="701">
                  <c:v>58.21</c:v>
                </c:pt>
                <c:pt idx="702">
                  <c:v>58.08</c:v>
                </c:pt>
                <c:pt idx="703">
                  <c:v>58.230000000000011</c:v>
                </c:pt>
                <c:pt idx="704">
                  <c:v>58.08</c:v>
                </c:pt>
                <c:pt idx="705">
                  <c:v>57.91</c:v>
                </c:pt>
                <c:pt idx="706">
                  <c:v>57.98</c:v>
                </c:pt>
                <c:pt idx="707">
                  <c:v>58.280000000000008</c:v>
                </c:pt>
                <c:pt idx="708">
                  <c:v>57.91</c:v>
                </c:pt>
                <c:pt idx="709">
                  <c:v>57.98</c:v>
                </c:pt>
                <c:pt idx="710">
                  <c:v>57.91</c:v>
                </c:pt>
                <c:pt idx="711">
                  <c:v>57.96</c:v>
                </c:pt>
                <c:pt idx="712">
                  <c:v>58.32</c:v>
                </c:pt>
                <c:pt idx="713">
                  <c:v>58.02</c:v>
                </c:pt>
                <c:pt idx="714">
                  <c:v>58.06</c:v>
                </c:pt>
                <c:pt idx="715">
                  <c:v>57.93</c:v>
                </c:pt>
                <c:pt idx="716">
                  <c:v>58.02</c:v>
                </c:pt>
                <c:pt idx="717">
                  <c:v>58.190000000000012</c:v>
                </c:pt>
                <c:pt idx="718">
                  <c:v>58</c:v>
                </c:pt>
                <c:pt idx="719">
                  <c:v>58.13000000000001</c:v>
                </c:pt>
                <c:pt idx="720">
                  <c:v>58</c:v>
                </c:pt>
                <c:pt idx="721">
                  <c:v>57.87</c:v>
                </c:pt>
                <c:pt idx="722">
                  <c:v>58.15</c:v>
                </c:pt>
                <c:pt idx="723">
                  <c:v>57.98</c:v>
                </c:pt>
                <c:pt idx="724">
                  <c:v>58.190000000000012</c:v>
                </c:pt>
                <c:pt idx="725">
                  <c:v>58.190000000000012</c:v>
                </c:pt>
                <c:pt idx="726">
                  <c:v>58.06</c:v>
                </c:pt>
                <c:pt idx="727">
                  <c:v>58.170000000000009</c:v>
                </c:pt>
                <c:pt idx="728">
                  <c:v>58.11</c:v>
                </c:pt>
                <c:pt idx="729">
                  <c:v>57.98</c:v>
                </c:pt>
                <c:pt idx="730">
                  <c:v>58.11</c:v>
                </c:pt>
                <c:pt idx="731">
                  <c:v>58.02</c:v>
                </c:pt>
                <c:pt idx="732">
                  <c:v>58.260000000000012</c:v>
                </c:pt>
                <c:pt idx="733">
                  <c:v>58.260000000000012</c:v>
                </c:pt>
                <c:pt idx="734">
                  <c:v>58.06</c:v>
                </c:pt>
                <c:pt idx="735">
                  <c:v>57.93</c:v>
                </c:pt>
                <c:pt idx="736">
                  <c:v>58.240000000000009</c:v>
                </c:pt>
                <c:pt idx="737">
                  <c:v>58.02</c:v>
                </c:pt>
                <c:pt idx="738">
                  <c:v>58.08</c:v>
                </c:pt>
                <c:pt idx="739">
                  <c:v>58.100000000000009</c:v>
                </c:pt>
                <c:pt idx="740">
                  <c:v>58.190000000000012</c:v>
                </c:pt>
                <c:pt idx="741">
                  <c:v>57.83</c:v>
                </c:pt>
                <c:pt idx="742">
                  <c:v>58.08</c:v>
                </c:pt>
                <c:pt idx="743">
                  <c:v>58.15</c:v>
                </c:pt>
                <c:pt idx="744">
                  <c:v>57.949999999999996</c:v>
                </c:pt>
                <c:pt idx="745">
                  <c:v>58.08</c:v>
                </c:pt>
                <c:pt idx="746">
                  <c:v>58.08</c:v>
                </c:pt>
                <c:pt idx="747">
                  <c:v>58.15</c:v>
                </c:pt>
                <c:pt idx="748">
                  <c:v>58.06</c:v>
                </c:pt>
                <c:pt idx="749">
                  <c:v>58.04</c:v>
                </c:pt>
                <c:pt idx="750">
                  <c:v>58.100000000000009</c:v>
                </c:pt>
                <c:pt idx="751">
                  <c:v>58.08</c:v>
                </c:pt>
                <c:pt idx="752">
                  <c:v>58.06</c:v>
                </c:pt>
                <c:pt idx="753">
                  <c:v>57.96</c:v>
                </c:pt>
                <c:pt idx="754">
                  <c:v>58.04</c:v>
                </c:pt>
                <c:pt idx="755">
                  <c:v>58.100000000000009</c:v>
                </c:pt>
                <c:pt idx="756">
                  <c:v>57.98</c:v>
                </c:pt>
                <c:pt idx="757">
                  <c:v>58.06</c:v>
                </c:pt>
                <c:pt idx="758">
                  <c:v>57.98</c:v>
                </c:pt>
                <c:pt idx="759">
                  <c:v>58.100000000000009</c:v>
                </c:pt>
                <c:pt idx="760">
                  <c:v>58.100000000000009</c:v>
                </c:pt>
                <c:pt idx="761">
                  <c:v>58.100000000000009</c:v>
                </c:pt>
                <c:pt idx="762">
                  <c:v>57.89</c:v>
                </c:pt>
                <c:pt idx="763">
                  <c:v>58.230000000000011</c:v>
                </c:pt>
                <c:pt idx="764">
                  <c:v>58.230000000000011</c:v>
                </c:pt>
                <c:pt idx="765">
                  <c:v>57.96</c:v>
                </c:pt>
                <c:pt idx="766">
                  <c:v>58.100000000000009</c:v>
                </c:pt>
                <c:pt idx="767">
                  <c:v>57.82</c:v>
                </c:pt>
                <c:pt idx="768">
                  <c:v>57.949999999999996</c:v>
                </c:pt>
                <c:pt idx="769">
                  <c:v>57.849999999999994</c:v>
                </c:pt>
                <c:pt idx="770">
                  <c:v>57.96</c:v>
                </c:pt>
                <c:pt idx="771">
                  <c:v>57.98</c:v>
                </c:pt>
                <c:pt idx="772">
                  <c:v>58.21</c:v>
                </c:pt>
                <c:pt idx="773">
                  <c:v>57.98</c:v>
                </c:pt>
                <c:pt idx="774">
                  <c:v>58.100000000000009</c:v>
                </c:pt>
                <c:pt idx="775">
                  <c:v>58.02</c:v>
                </c:pt>
                <c:pt idx="776">
                  <c:v>57.849999999999994</c:v>
                </c:pt>
                <c:pt idx="777">
                  <c:v>58.280000000000008</c:v>
                </c:pt>
                <c:pt idx="778">
                  <c:v>58.32</c:v>
                </c:pt>
                <c:pt idx="779">
                  <c:v>57.8</c:v>
                </c:pt>
                <c:pt idx="780">
                  <c:v>58.04</c:v>
                </c:pt>
                <c:pt idx="781">
                  <c:v>58.13000000000001</c:v>
                </c:pt>
                <c:pt idx="782">
                  <c:v>58.32</c:v>
                </c:pt>
                <c:pt idx="783">
                  <c:v>58.08</c:v>
                </c:pt>
                <c:pt idx="784">
                  <c:v>57.89</c:v>
                </c:pt>
                <c:pt idx="785">
                  <c:v>58.170000000000009</c:v>
                </c:pt>
                <c:pt idx="786">
                  <c:v>57.8</c:v>
                </c:pt>
                <c:pt idx="787">
                  <c:v>58.21</c:v>
                </c:pt>
                <c:pt idx="788">
                  <c:v>58.100000000000009</c:v>
                </c:pt>
                <c:pt idx="789">
                  <c:v>57.87</c:v>
                </c:pt>
                <c:pt idx="790">
                  <c:v>58.170000000000009</c:v>
                </c:pt>
                <c:pt idx="791">
                  <c:v>57.849999999999994</c:v>
                </c:pt>
                <c:pt idx="792">
                  <c:v>58.11</c:v>
                </c:pt>
                <c:pt idx="793">
                  <c:v>58.13000000000001</c:v>
                </c:pt>
                <c:pt idx="794">
                  <c:v>58.13000000000001</c:v>
                </c:pt>
                <c:pt idx="795">
                  <c:v>57.849999999999994</c:v>
                </c:pt>
                <c:pt idx="796">
                  <c:v>58.13000000000001</c:v>
                </c:pt>
                <c:pt idx="797">
                  <c:v>58.06</c:v>
                </c:pt>
                <c:pt idx="798">
                  <c:v>58.06</c:v>
                </c:pt>
                <c:pt idx="799">
                  <c:v>58.230000000000011</c:v>
                </c:pt>
                <c:pt idx="800">
                  <c:v>58.11</c:v>
                </c:pt>
                <c:pt idx="801">
                  <c:v>58.11</c:v>
                </c:pt>
                <c:pt idx="802">
                  <c:v>57.93</c:v>
                </c:pt>
                <c:pt idx="803">
                  <c:v>57.96</c:v>
                </c:pt>
                <c:pt idx="804">
                  <c:v>58.08</c:v>
                </c:pt>
                <c:pt idx="805">
                  <c:v>58.04</c:v>
                </c:pt>
                <c:pt idx="806">
                  <c:v>57.96</c:v>
                </c:pt>
                <c:pt idx="807">
                  <c:v>57.93</c:v>
                </c:pt>
                <c:pt idx="808">
                  <c:v>58.11</c:v>
                </c:pt>
                <c:pt idx="809">
                  <c:v>58.11</c:v>
                </c:pt>
                <c:pt idx="810">
                  <c:v>58.13000000000001</c:v>
                </c:pt>
                <c:pt idx="811">
                  <c:v>57.8</c:v>
                </c:pt>
                <c:pt idx="812">
                  <c:v>58.240000000000009</c:v>
                </c:pt>
                <c:pt idx="813">
                  <c:v>58.02</c:v>
                </c:pt>
                <c:pt idx="814">
                  <c:v>58.11</c:v>
                </c:pt>
                <c:pt idx="815">
                  <c:v>58.21</c:v>
                </c:pt>
                <c:pt idx="816">
                  <c:v>58.04</c:v>
                </c:pt>
                <c:pt idx="817">
                  <c:v>58.170000000000009</c:v>
                </c:pt>
                <c:pt idx="818">
                  <c:v>58.06</c:v>
                </c:pt>
                <c:pt idx="819">
                  <c:v>58.02</c:v>
                </c:pt>
                <c:pt idx="820">
                  <c:v>57.96</c:v>
                </c:pt>
                <c:pt idx="821">
                  <c:v>58</c:v>
                </c:pt>
                <c:pt idx="822">
                  <c:v>58.04</c:v>
                </c:pt>
                <c:pt idx="823">
                  <c:v>58.08</c:v>
                </c:pt>
                <c:pt idx="824">
                  <c:v>57.98</c:v>
                </c:pt>
                <c:pt idx="825">
                  <c:v>58.13000000000001</c:v>
                </c:pt>
                <c:pt idx="826">
                  <c:v>58.230000000000011</c:v>
                </c:pt>
                <c:pt idx="827">
                  <c:v>58.100000000000009</c:v>
                </c:pt>
                <c:pt idx="828">
                  <c:v>58.170000000000009</c:v>
                </c:pt>
                <c:pt idx="829">
                  <c:v>58.08</c:v>
                </c:pt>
                <c:pt idx="830">
                  <c:v>58.08</c:v>
                </c:pt>
                <c:pt idx="831">
                  <c:v>57.96</c:v>
                </c:pt>
                <c:pt idx="832">
                  <c:v>58.13000000000001</c:v>
                </c:pt>
                <c:pt idx="833">
                  <c:v>57.96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A50FSV!$P$4:$P$837</c:f>
              <c:numCache>
                <c:formatCode>General</c:formatCode>
                <c:ptCount val="834"/>
                <c:pt idx="0">
                  <c:v>0</c:v>
                </c:pt>
                <c:pt idx="1">
                  <c:v>1.1071428571428579E-2</c:v>
                </c:pt>
                <c:pt idx="2">
                  <c:v>2.2142857142857152E-2</c:v>
                </c:pt>
                <c:pt idx="3">
                  <c:v>3.3214285714285717E-2</c:v>
                </c:pt>
                <c:pt idx="4">
                  <c:v>4.4285714285714303E-2</c:v>
                </c:pt>
                <c:pt idx="5">
                  <c:v>5.5357142857142903E-2</c:v>
                </c:pt>
                <c:pt idx="6">
                  <c:v>6.6428571428571434E-2</c:v>
                </c:pt>
                <c:pt idx="7">
                  <c:v>7.7500000000000013E-2</c:v>
                </c:pt>
                <c:pt idx="8">
                  <c:v>8.8571428571428801E-2</c:v>
                </c:pt>
                <c:pt idx="9">
                  <c:v>9.9642857142857269E-2</c:v>
                </c:pt>
                <c:pt idx="10">
                  <c:v>0.11071428571428572</c:v>
                </c:pt>
                <c:pt idx="11">
                  <c:v>0.12178571428571447</c:v>
                </c:pt>
                <c:pt idx="12">
                  <c:v>0.13285714285714306</c:v>
                </c:pt>
                <c:pt idx="13">
                  <c:v>0.14392857142857138</c:v>
                </c:pt>
                <c:pt idx="14">
                  <c:v>0.15500000000000022</c:v>
                </c:pt>
                <c:pt idx="15">
                  <c:v>0.16607142857142881</c:v>
                </c:pt>
                <c:pt idx="16">
                  <c:v>0.17714285714285721</c:v>
                </c:pt>
                <c:pt idx="17">
                  <c:v>0.18821428571428603</c:v>
                </c:pt>
                <c:pt idx="18">
                  <c:v>0.19928571428571418</c:v>
                </c:pt>
                <c:pt idx="19">
                  <c:v>0.21035714285714313</c:v>
                </c:pt>
                <c:pt idx="20">
                  <c:v>0.22142857142857128</c:v>
                </c:pt>
                <c:pt idx="21">
                  <c:v>0.23250000000000001</c:v>
                </c:pt>
                <c:pt idx="22">
                  <c:v>0.24357142857142894</c:v>
                </c:pt>
                <c:pt idx="23">
                  <c:v>0.25464285714285756</c:v>
                </c:pt>
                <c:pt idx="24">
                  <c:v>0.26571428571428612</c:v>
                </c:pt>
                <c:pt idx="25">
                  <c:v>0.2767857142857143</c:v>
                </c:pt>
                <c:pt idx="26">
                  <c:v>0.28785714285714287</c:v>
                </c:pt>
                <c:pt idx="27">
                  <c:v>0.29892857142857204</c:v>
                </c:pt>
                <c:pt idx="28">
                  <c:v>0.31000000000000039</c:v>
                </c:pt>
                <c:pt idx="29">
                  <c:v>0.32107142857142862</c:v>
                </c:pt>
                <c:pt idx="30">
                  <c:v>0.33214285714285796</c:v>
                </c:pt>
                <c:pt idx="31">
                  <c:v>0.34321428571428625</c:v>
                </c:pt>
                <c:pt idx="32">
                  <c:v>0.35428571428571431</c:v>
                </c:pt>
                <c:pt idx="33">
                  <c:v>0.36535714285714288</c:v>
                </c:pt>
                <c:pt idx="34">
                  <c:v>0.37642857142857211</c:v>
                </c:pt>
                <c:pt idx="35">
                  <c:v>0.3875000000000004</c:v>
                </c:pt>
                <c:pt idx="36">
                  <c:v>0.39857142857142858</c:v>
                </c:pt>
                <c:pt idx="37">
                  <c:v>0.40964285714285764</c:v>
                </c:pt>
                <c:pt idx="38">
                  <c:v>0.42071428571428637</c:v>
                </c:pt>
                <c:pt idx="39">
                  <c:v>0.43178571428571438</c:v>
                </c:pt>
                <c:pt idx="40">
                  <c:v>0.44285714285714289</c:v>
                </c:pt>
                <c:pt idx="41">
                  <c:v>0.4539285714285719</c:v>
                </c:pt>
                <c:pt idx="42">
                  <c:v>0.46500000000000002</c:v>
                </c:pt>
                <c:pt idx="43">
                  <c:v>0.47607142857142859</c:v>
                </c:pt>
                <c:pt idx="44">
                  <c:v>0.48714285714285777</c:v>
                </c:pt>
                <c:pt idx="45">
                  <c:v>0.49821428571428644</c:v>
                </c:pt>
                <c:pt idx="46">
                  <c:v>0.50928571428571434</c:v>
                </c:pt>
                <c:pt idx="47">
                  <c:v>0.52035714285714196</c:v>
                </c:pt>
                <c:pt idx="48">
                  <c:v>0.53142857142857225</c:v>
                </c:pt>
                <c:pt idx="49">
                  <c:v>0.54250000000000009</c:v>
                </c:pt>
                <c:pt idx="50">
                  <c:v>0.5535714285714286</c:v>
                </c:pt>
                <c:pt idx="51">
                  <c:v>0.564642857142858</c:v>
                </c:pt>
                <c:pt idx="52">
                  <c:v>0.57571428571428551</c:v>
                </c:pt>
                <c:pt idx="53">
                  <c:v>0.58678571428571435</c:v>
                </c:pt>
                <c:pt idx="54">
                  <c:v>0.59785714285714209</c:v>
                </c:pt>
                <c:pt idx="55">
                  <c:v>0.60892857142857304</c:v>
                </c:pt>
                <c:pt idx="56">
                  <c:v>0.62000000000000077</c:v>
                </c:pt>
                <c:pt idx="57">
                  <c:v>0.6310714285714295</c:v>
                </c:pt>
                <c:pt idx="58">
                  <c:v>0.64214285714285801</c:v>
                </c:pt>
                <c:pt idx="59">
                  <c:v>0.65321428571428553</c:v>
                </c:pt>
                <c:pt idx="60">
                  <c:v>0.66428571428571526</c:v>
                </c:pt>
                <c:pt idx="61">
                  <c:v>0.67535714285714288</c:v>
                </c:pt>
                <c:pt idx="62">
                  <c:v>0.68642857142857239</c:v>
                </c:pt>
                <c:pt idx="63">
                  <c:v>0.69750000000000001</c:v>
                </c:pt>
                <c:pt idx="64">
                  <c:v>0.70857142857142863</c:v>
                </c:pt>
                <c:pt idx="65">
                  <c:v>0.71964285714285814</c:v>
                </c:pt>
                <c:pt idx="66">
                  <c:v>0.73071428571428576</c:v>
                </c:pt>
                <c:pt idx="67">
                  <c:v>0.74178571428571516</c:v>
                </c:pt>
                <c:pt idx="68">
                  <c:v>0.75285714285714289</c:v>
                </c:pt>
                <c:pt idx="69">
                  <c:v>0.76392857142857329</c:v>
                </c:pt>
                <c:pt idx="70">
                  <c:v>0.77500000000000091</c:v>
                </c:pt>
                <c:pt idx="71">
                  <c:v>0.78607142857142864</c:v>
                </c:pt>
                <c:pt idx="72">
                  <c:v>0.79714285714285715</c:v>
                </c:pt>
                <c:pt idx="73">
                  <c:v>0.80821428571428511</c:v>
                </c:pt>
                <c:pt idx="74">
                  <c:v>0.81928571428571462</c:v>
                </c:pt>
                <c:pt idx="75">
                  <c:v>0.83035714285714257</c:v>
                </c:pt>
                <c:pt idx="76">
                  <c:v>0.84142857142857275</c:v>
                </c:pt>
                <c:pt idx="77">
                  <c:v>0.85250000000000004</c:v>
                </c:pt>
                <c:pt idx="78">
                  <c:v>0.86357142857142932</c:v>
                </c:pt>
                <c:pt idx="79">
                  <c:v>0.87464285714285805</c:v>
                </c:pt>
                <c:pt idx="80">
                  <c:v>0.88571428571428557</c:v>
                </c:pt>
                <c:pt idx="81">
                  <c:v>0.89678571428571463</c:v>
                </c:pt>
                <c:pt idx="82">
                  <c:v>0.90785714285714258</c:v>
                </c:pt>
                <c:pt idx="83">
                  <c:v>0.91892857142857276</c:v>
                </c:pt>
                <c:pt idx="84">
                  <c:v>0.93</c:v>
                </c:pt>
                <c:pt idx="85">
                  <c:v>0.94107142857142934</c:v>
                </c:pt>
                <c:pt idx="86">
                  <c:v>0.95214285714285762</c:v>
                </c:pt>
                <c:pt idx="87">
                  <c:v>0.96321428571428558</c:v>
                </c:pt>
                <c:pt idx="88">
                  <c:v>0.97428571428571464</c:v>
                </c:pt>
                <c:pt idx="89">
                  <c:v>0.98535714285714193</c:v>
                </c:pt>
                <c:pt idx="90">
                  <c:v>0.99642857142857222</c:v>
                </c:pt>
                <c:pt idx="91">
                  <c:v>1.0074999999999987</c:v>
                </c:pt>
                <c:pt idx="92">
                  <c:v>1.0185714285714287</c:v>
                </c:pt>
                <c:pt idx="93">
                  <c:v>1.029642857142856</c:v>
                </c:pt>
                <c:pt idx="94">
                  <c:v>1.0407142857142844</c:v>
                </c:pt>
                <c:pt idx="95">
                  <c:v>1.0517857142857143</c:v>
                </c:pt>
                <c:pt idx="96">
                  <c:v>1.0628571428571429</c:v>
                </c:pt>
                <c:pt idx="97">
                  <c:v>1.073928571428572</c:v>
                </c:pt>
                <c:pt idx="98">
                  <c:v>1.0850000000000002</c:v>
                </c:pt>
                <c:pt idx="99">
                  <c:v>1.0960714285714299</c:v>
                </c:pt>
                <c:pt idx="100">
                  <c:v>1.1071428571428572</c:v>
                </c:pt>
                <c:pt idx="101">
                  <c:v>1.1182142857142858</c:v>
                </c:pt>
                <c:pt idx="102">
                  <c:v>1.129285714285716</c:v>
                </c:pt>
                <c:pt idx="103">
                  <c:v>1.1403571428571442</c:v>
                </c:pt>
                <c:pt idx="104">
                  <c:v>1.1514285714285721</c:v>
                </c:pt>
                <c:pt idx="105">
                  <c:v>1.1625000000000001</c:v>
                </c:pt>
                <c:pt idx="106">
                  <c:v>1.1735714285714287</c:v>
                </c:pt>
                <c:pt idx="107">
                  <c:v>1.1846428571428573</c:v>
                </c:pt>
                <c:pt idx="108">
                  <c:v>1.1957142857142844</c:v>
                </c:pt>
                <c:pt idx="109">
                  <c:v>1.2067857142857157</c:v>
                </c:pt>
                <c:pt idx="110">
                  <c:v>1.217857142857143</c:v>
                </c:pt>
                <c:pt idx="111">
                  <c:v>1.228928571428572</c:v>
                </c:pt>
                <c:pt idx="112">
                  <c:v>1.2400000000000002</c:v>
                </c:pt>
                <c:pt idx="113">
                  <c:v>1.2510714285714286</c:v>
                </c:pt>
                <c:pt idx="114">
                  <c:v>1.2621428571428572</c:v>
                </c:pt>
                <c:pt idx="115">
                  <c:v>1.2732142857142843</c:v>
                </c:pt>
                <c:pt idx="116">
                  <c:v>1.2842857142857163</c:v>
                </c:pt>
                <c:pt idx="117">
                  <c:v>1.2953571428571429</c:v>
                </c:pt>
                <c:pt idx="118">
                  <c:v>1.3064285714285728</c:v>
                </c:pt>
                <c:pt idx="119">
                  <c:v>1.3174999999999988</c:v>
                </c:pt>
                <c:pt idx="120">
                  <c:v>1.3285714285714287</c:v>
                </c:pt>
                <c:pt idx="121">
                  <c:v>1.3396428571428574</c:v>
                </c:pt>
                <c:pt idx="122">
                  <c:v>1.3507142857142858</c:v>
                </c:pt>
                <c:pt idx="123">
                  <c:v>1.3617857142857157</c:v>
                </c:pt>
                <c:pt idx="124">
                  <c:v>1.3728571428571441</c:v>
                </c:pt>
                <c:pt idx="125">
                  <c:v>1.3839285714285721</c:v>
                </c:pt>
                <c:pt idx="126">
                  <c:v>1.395</c:v>
                </c:pt>
                <c:pt idx="127">
                  <c:v>1.4060714285714286</c:v>
                </c:pt>
                <c:pt idx="128">
                  <c:v>1.4171428571428557</c:v>
                </c:pt>
                <c:pt idx="129">
                  <c:v>1.4282142857142845</c:v>
                </c:pt>
                <c:pt idx="130">
                  <c:v>1.4392857142857145</c:v>
                </c:pt>
                <c:pt idx="131">
                  <c:v>1.4503571428571429</c:v>
                </c:pt>
                <c:pt idx="132">
                  <c:v>1.4614285714285715</c:v>
                </c:pt>
                <c:pt idx="133">
                  <c:v>1.4724999999999988</c:v>
                </c:pt>
                <c:pt idx="134">
                  <c:v>1.4835714285714288</c:v>
                </c:pt>
                <c:pt idx="135">
                  <c:v>1.4946428571428572</c:v>
                </c:pt>
                <c:pt idx="136">
                  <c:v>1.5057142857142836</c:v>
                </c:pt>
                <c:pt idx="137">
                  <c:v>1.5167857142857157</c:v>
                </c:pt>
                <c:pt idx="138">
                  <c:v>1.527857142857143</c:v>
                </c:pt>
                <c:pt idx="139">
                  <c:v>1.5389285714285721</c:v>
                </c:pt>
                <c:pt idx="140">
                  <c:v>1.55</c:v>
                </c:pt>
                <c:pt idx="141">
                  <c:v>1.5610714285714287</c:v>
                </c:pt>
                <c:pt idx="142">
                  <c:v>1.5721428571428573</c:v>
                </c:pt>
                <c:pt idx="143">
                  <c:v>1.5832142857142846</c:v>
                </c:pt>
                <c:pt idx="144">
                  <c:v>1.5942857142857163</c:v>
                </c:pt>
                <c:pt idx="145">
                  <c:v>1.6053571428571429</c:v>
                </c:pt>
                <c:pt idx="146">
                  <c:v>1.6164285714285731</c:v>
                </c:pt>
                <c:pt idx="147">
                  <c:v>1.6275000000000002</c:v>
                </c:pt>
                <c:pt idx="148">
                  <c:v>1.6385714285714301</c:v>
                </c:pt>
                <c:pt idx="149">
                  <c:v>1.6496428571428572</c:v>
                </c:pt>
                <c:pt idx="150">
                  <c:v>1.6607142857142858</c:v>
                </c:pt>
                <c:pt idx="151">
                  <c:v>1.6717857142857158</c:v>
                </c:pt>
                <c:pt idx="152">
                  <c:v>1.6828571428571444</c:v>
                </c:pt>
                <c:pt idx="153">
                  <c:v>1.6939285714285721</c:v>
                </c:pt>
                <c:pt idx="154">
                  <c:v>1.7049999999999987</c:v>
                </c:pt>
                <c:pt idx="155">
                  <c:v>1.7160714285714287</c:v>
                </c:pt>
                <c:pt idx="156">
                  <c:v>1.727142857142856</c:v>
                </c:pt>
                <c:pt idx="157">
                  <c:v>1.7382142857142846</c:v>
                </c:pt>
                <c:pt idx="158">
                  <c:v>1.7492857142857143</c:v>
                </c:pt>
                <c:pt idx="159">
                  <c:v>1.7603571428571441</c:v>
                </c:pt>
                <c:pt idx="160">
                  <c:v>1.771428571428572</c:v>
                </c:pt>
                <c:pt idx="161">
                  <c:v>1.7825000000000002</c:v>
                </c:pt>
                <c:pt idx="162">
                  <c:v>1.7935714285714288</c:v>
                </c:pt>
                <c:pt idx="163">
                  <c:v>1.8046428571428572</c:v>
                </c:pt>
                <c:pt idx="164">
                  <c:v>1.8157142857142841</c:v>
                </c:pt>
                <c:pt idx="165">
                  <c:v>1.826785714285716</c:v>
                </c:pt>
                <c:pt idx="166">
                  <c:v>1.8378571428571431</c:v>
                </c:pt>
                <c:pt idx="167">
                  <c:v>1.8489285714285721</c:v>
                </c:pt>
                <c:pt idx="168">
                  <c:v>1.86</c:v>
                </c:pt>
                <c:pt idx="169">
                  <c:v>1.8710714285714287</c:v>
                </c:pt>
                <c:pt idx="170">
                  <c:v>1.8821428571428573</c:v>
                </c:pt>
                <c:pt idx="171">
                  <c:v>1.8932142857142846</c:v>
                </c:pt>
                <c:pt idx="172">
                  <c:v>1.9042857142857168</c:v>
                </c:pt>
                <c:pt idx="173">
                  <c:v>1.9153571428571441</c:v>
                </c:pt>
                <c:pt idx="174">
                  <c:v>1.9264285714285732</c:v>
                </c:pt>
                <c:pt idx="175">
                  <c:v>1.9375000000000002</c:v>
                </c:pt>
                <c:pt idx="176">
                  <c:v>1.9485714285714302</c:v>
                </c:pt>
                <c:pt idx="177">
                  <c:v>1.9596428571428572</c:v>
                </c:pt>
                <c:pt idx="178">
                  <c:v>1.9707142857142859</c:v>
                </c:pt>
                <c:pt idx="179">
                  <c:v>1.9817857142857163</c:v>
                </c:pt>
                <c:pt idx="180">
                  <c:v>1.9928571428571447</c:v>
                </c:pt>
                <c:pt idx="181">
                  <c:v>2.0039285714285744</c:v>
                </c:pt>
                <c:pt idx="182">
                  <c:v>2.0149999999999997</c:v>
                </c:pt>
                <c:pt idx="183">
                  <c:v>2.0260714285714285</c:v>
                </c:pt>
                <c:pt idx="184">
                  <c:v>2.0371428571428591</c:v>
                </c:pt>
                <c:pt idx="185">
                  <c:v>2.0482142857142858</c:v>
                </c:pt>
                <c:pt idx="186">
                  <c:v>2.0592857142857137</c:v>
                </c:pt>
                <c:pt idx="187">
                  <c:v>2.0703571428571452</c:v>
                </c:pt>
                <c:pt idx="188">
                  <c:v>2.0814285714285714</c:v>
                </c:pt>
                <c:pt idx="189">
                  <c:v>2.0924999999999976</c:v>
                </c:pt>
                <c:pt idx="190">
                  <c:v>2.1035714285714326</c:v>
                </c:pt>
                <c:pt idx="191">
                  <c:v>2.1146428571428575</c:v>
                </c:pt>
                <c:pt idx="192">
                  <c:v>2.1257142857142859</c:v>
                </c:pt>
                <c:pt idx="193">
                  <c:v>2.1367857142857143</c:v>
                </c:pt>
                <c:pt idx="194">
                  <c:v>2.1478571428571458</c:v>
                </c:pt>
                <c:pt idx="195">
                  <c:v>2.1589285714285715</c:v>
                </c:pt>
                <c:pt idx="196">
                  <c:v>2.1700000000000004</c:v>
                </c:pt>
                <c:pt idx="197">
                  <c:v>2.1810714285714292</c:v>
                </c:pt>
                <c:pt idx="198">
                  <c:v>2.1921428571428572</c:v>
                </c:pt>
                <c:pt idx="199">
                  <c:v>2.2032142857142882</c:v>
                </c:pt>
                <c:pt idx="200">
                  <c:v>2.2142857142857144</c:v>
                </c:pt>
                <c:pt idx="201">
                  <c:v>2.2253571428571464</c:v>
                </c:pt>
                <c:pt idx="202">
                  <c:v>2.2364285714285717</c:v>
                </c:pt>
                <c:pt idx="203">
                  <c:v>2.2475000000000032</c:v>
                </c:pt>
                <c:pt idx="204">
                  <c:v>2.258571428571432</c:v>
                </c:pt>
                <c:pt idx="205">
                  <c:v>2.2696428571428582</c:v>
                </c:pt>
                <c:pt idx="206">
                  <c:v>2.2807142857142884</c:v>
                </c:pt>
                <c:pt idx="207">
                  <c:v>2.2917857142857145</c:v>
                </c:pt>
                <c:pt idx="208">
                  <c:v>2.3028571428571429</c:v>
                </c:pt>
                <c:pt idx="209">
                  <c:v>2.3139285714285718</c:v>
                </c:pt>
                <c:pt idx="210">
                  <c:v>2.3249999999999997</c:v>
                </c:pt>
                <c:pt idx="211">
                  <c:v>2.3360714285714277</c:v>
                </c:pt>
                <c:pt idx="212">
                  <c:v>2.3471428571428592</c:v>
                </c:pt>
                <c:pt idx="213">
                  <c:v>2.3582142857142832</c:v>
                </c:pt>
                <c:pt idx="214">
                  <c:v>2.3692857142857147</c:v>
                </c:pt>
                <c:pt idx="215">
                  <c:v>2.3803571428571457</c:v>
                </c:pt>
                <c:pt idx="216">
                  <c:v>2.3914285714285684</c:v>
                </c:pt>
                <c:pt idx="217">
                  <c:v>2.4025000000000003</c:v>
                </c:pt>
                <c:pt idx="218">
                  <c:v>2.4135714285714291</c:v>
                </c:pt>
                <c:pt idx="219">
                  <c:v>2.4246428571428575</c:v>
                </c:pt>
                <c:pt idx="220">
                  <c:v>2.4357142857142837</c:v>
                </c:pt>
                <c:pt idx="221">
                  <c:v>2.4467857142857143</c:v>
                </c:pt>
                <c:pt idx="222">
                  <c:v>2.4578571428571432</c:v>
                </c:pt>
                <c:pt idx="223">
                  <c:v>2.4689285714285716</c:v>
                </c:pt>
                <c:pt idx="224">
                  <c:v>2.4800000000000004</c:v>
                </c:pt>
                <c:pt idx="225">
                  <c:v>2.4910714285714288</c:v>
                </c:pt>
                <c:pt idx="226">
                  <c:v>2.5021428571428572</c:v>
                </c:pt>
                <c:pt idx="227">
                  <c:v>2.5132142857142861</c:v>
                </c:pt>
                <c:pt idx="228">
                  <c:v>2.5242857142857145</c:v>
                </c:pt>
                <c:pt idx="229">
                  <c:v>2.5353571428571442</c:v>
                </c:pt>
                <c:pt idx="230">
                  <c:v>2.5464285714285717</c:v>
                </c:pt>
                <c:pt idx="231">
                  <c:v>2.5575000000000001</c:v>
                </c:pt>
                <c:pt idx="232">
                  <c:v>2.5685714285714321</c:v>
                </c:pt>
                <c:pt idx="233">
                  <c:v>2.5796428571428573</c:v>
                </c:pt>
                <c:pt idx="234">
                  <c:v>2.5907142857142857</c:v>
                </c:pt>
                <c:pt idx="235">
                  <c:v>2.6017857142857146</c:v>
                </c:pt>
                <c:pt idx="236">
                  <c:v>2.612857142857143</c:v>
                </c:pt>
                <c:pt idx="237">
                  <c:v>2.6239285714285749</c:v>
                </c:pt>
                <c:pt idx="238">
                  <c:v>2.6349999999999998</c:v>
                </c:pt>
                <c:pt idx="239">
                  <c:v>2.6460714285714286</c:v>
                </c:pt>
                <c:pt idx="240">
                  <c:v>2.6571428571428592</c:v>
                </c:pt>
                <c:pt idx="241">
                  <c:v>2.6682142857142859</c:v>
                </c:pt>
                <c:pt idx="242">
                  <c:v>2.6792857142857147</c:v>
                </c:pt>
                <c:pt idx="243">
                  <c:v>2.6903571428571458</c:v>
                </c:pt>
                <c:pt idx="244">
                  <c:v>2.7014285714285715</c:v>
                </c:pt>
                <c:pt idx="245">
                  <c:v>2.7125000000000004</c:v>
                </c:pt>
                <c:pt idx="246">
                  <c:v>2.7235714285714341</c:v>
                </c:pt>
                <c:pt idx="247">
                  <c:v>2.7346428571428572</c:v>
                </c:pt>
                <c:pt idx="248">
                  <c:v>2.7457142857142882</c:v>
                </c:pt>
                <c:pt idx="249">
                  <c:v>2.7567857142857144</c:v>
                </c:pt>
                <c:pt idx="250">
                  <c:v>2.7678571428571463</c:v>
                </c:pt>
                <c:pt idx="251">
                  <c:v>2.7789285714285716</c:v>
                </c:pt>
                <c:pt idx="252">
                  <c:v>2.79</c:v>
                </c:pt>
                <c:pt idx="253">
                  <c:v>2.8010714285714289</c:v>
                </c:pt>
                <c:pt idx="254">
                  <c:v>2.8121428571428573</c:v>
                </c:pt>
                <c:pt idx="255">
                  <c:v>2.8232142857142861</c:v>
                </c:pt>
                <c:pt idx="256">
                  <c:v>2.8342857142857127</c:v>
                </c:pt>
                <c:pt idx="257">
                  <c:v>2.8453571428571451</c:v>
                </c:pt>
                <c:pt idx="258">
                  <c:v>2.8564285714285687</c:v>
                </c:pt>
                <c:pt idx="259">
                  <c:v>2.8675000000000002</c:v>
                </c:pt>
                <c:pt idx="260">
                  <c:v>2.878571428571429</c:v>
                </c:pt>
                <c:pt idx="261">
                  <c:v>2.8896428571428574</c:v>
                </c:pt>
                <c:pt idx="262">
                  <c:v>2.9007142857142858</c:v>
                </c:pt>
                <c:pt idx="263">
                  <c:v>2.9117857142857138</c:v>
                </c:pt>
                <c:pt idx="264">
                  <c:v>2.922857142857143</c:v>
                </c:pt>
                <c:pt idx="265">
                  <c:v>2.9339285714285719</c:v>
                </c:pt>
                <c:pt idx="266">
                  <c:v>2.9450000000000003</c:v>
                </c:pt>
                <c:pt idx="267">
                  <c:v>2.9560714285714287</c:v>
                </c:pt>
                <c:pt idx="268">
                  <c:v>2.9671428571428602</c:v>
                </c:pt>
                <c:pt idx="269">
                  <c:v>2.9782142857142837</c:v>
                </c:pt>
                <c:pt idx="270">
                  <c:v>2.9892857142857143</c:v>
                </c:pt>
                <c:pt idx="271">
                  <c:v>3.0003571428571458</c:v>
                </c:pt>
                <c:pt idx="272">
                  <c:v>3.0114285714285707</c:v>
                </c:pt>
                <c:pt idx="273">
                  <c:v>3.0225000000000004</c:v>
                </c:pt>
                <c:pt idx="274">
                  <c:v>3.0335714285714315</c:v>
                </c:pt>
                <c:pt idx="275">
                  <c:v>3.0446428571428572</c:v>
                </c:pt>
                <c:pt idx="276">
                  <c:v>3.055714285714286</c:v>
                </c:pt>
                <c:pt idx="277">
                  <c:v>3.0667857142857144</c:v>
                </c:pt>
                <c:pt idx="278">
                  <c:v>3.0778571428571442</c:v>
                </c:pt>
                <c:pt idx="279">
                  <c:v>3.0889285714285744</c:v>
                </c:pt>
                <c:pt idx="280">
                  <c:v>3.1</c:v>
                </c:pt>
                <c:pt idx="281">
                  <c:v>3.1110714285714289</c:v>
                </c:pt>
                <c:pt idx="282">
                  <c:v>3.1221428571428582</c:v>
                </c:pt>
                <c:pt idx="283">
                  <c:v>3.1332142857142862</c:v>
                </c:pt>
                <c:pt idx="284">
                  <c:v>3.1442857142857146</c:v>
                </c:pt>
                <c:pt idx="285">
                  <c:v>3.1553571428571452</c:v>
                </c:pt>
                <c:pt idx="286">
                  <c:v>3.1664285714285718</c:v>
                </c:pt>
                <c:pt idx="287">
                  <c:v>3.1775000000000002</c:v>
                </c:pt>
                <c:pt idx="288">
                  <c:v>3.1885714285714322</c:v>
                </c:pt>
                <c:pt idx="289">
                  <c:v>3.1996428571428575</c:v>
                </c:pt>
                <c:pt idx="290">
                  <c:v>3.2107142857142859</c:v>
                </c:pt>
                <c:pt idx="291">
                  <c:v>3.2217857142857151</c:v>
                </c:pt>
                <c:pt idx="292">
                  <c:v>3.2328571428571431</c:v>
                </c:pt>
                <c:pt idx="293">
                  <c:v>3.243928571428575</c:v>
                </c:pt>
                <c:pt idx="294">
                  <c:v>3.2550000000000003</c:v>
                </c:pt>
                <c:pt idx="295">
                  <c:v>3.2660714285714292</c:v>
                </c:pt>
                <c:pt idx="296">
                  <c:v>3.2771428571428602</c:v>
                </c:pt>
                <c:pt idx="297">
                  <c:v>3.2882142857142882</c:v>
                </c:pt>
                <c:pt idx="298">
                  <c:v>3.2992857142857144</c:v>
                </c:pt>
                <c:pt idx="299">
                  <c:v>3.3103571428571432</c:v>
                </c:pt>
                <c:pt idx="300">
                  <c:v>3.3214285714285707</c:v>
                </c:pt>
                <c:pt idx="301">
                  <c:v>3.3324999999999969</c:v>
                </c:pt>
                <c:pt idx="302">
                  <c:v>3.3435714285714315</c:v>
                </c:pt>
                <c:pt idx="303">
                  <c:v>3.3546428571428573</c:v>
                </c:pt>
                <c:pt idx="304">
                  <c:v>3.3657142857142861</c:v>
                </c:pt>
                <c:pt idx="305">
                  <c:v>3.3767857142857127</c:v>
                </c:pt>
                <c:pt idx="306">
                  <c:v>3.3878571428571442</c:v>
                </c:pt>
                <c:pt idx="307">
                  <c:v>3.3989285714285717</c:v>
                </c:pt>
                <c:pt idx="308">
                  <c:v>3.4099999999999997</c:v>
                </c:pt>
                <c:pt idx="309">
                  <c:v>3.421071428571429</c:v>
                </c:pt>
                <c:pt idx="310">
                  <c:v>3.4321428571428574</c:v>
                </c:pt>
                <c:pt idx="311">
                  <c:v>3.4432142857142858</c:v>
                </c:pt>
                <c:pt idx="312">
                  <c:v>3.4542857142857137</c:v>
                </c:pt>
                <c:pt idx="313">
                  <c:v>3.4653571428571452</c:v>
                </c:pt>
                <c:pt idx="314">
                  <c:v>3.4764285714285688</c:v>
                </c:pt>
                <c:pt idx="315">
                  <c:v>3.4875000000000012</c:v>
                </c:pt>
                <c:pt idx="316">
                  <c:v>3.4985714285714291</c:v>
                </c:pt>
                <c:pt idx="317">
                  <c:v>3.5096428571428575</c:v>
                </c:pt>
                <c:pt idx="318">
                  <c:v>3.5207142857142859</c:v>
                </c:pt>
                <c:pt idx="319">
                  <c:v>3.5317857142857148</c:v>
                </c:pt>
                <c:pt idx="320">
                  <c:v>3.5428571428571431</c:v>
                </c:pt>
                <c:pt idx="321">
                  <c:v>3.5539285714285715</c:v>
                </c:pt>
                <c:pt idx="322">
                  <c:v>3.5650000000000004</c:v>
                </c:pt>
                <c:pt idx="323">
                  <c:v>3.5760714285714288</c:v>
                </c:pt>
                <c:pt idx="324">
                  <c:v>3.5871428571428603</c:v>
                </c:pt>
                <c:pt idx="325">
                  <c:v>3.598214285714286</c:v>
                </c:pt>
                <c:pt idx="326">
                  <c:v>3.6092857142857144</c:v>
                </c:pt>
                <c:pt idx="327">
                  <c:v>3.6203571428571464</c:v>
                </c:pt>
                <c:pt idx="328">
                  <c:v>3.6314285714285717</c:v>
                </c:pt>
                <c:pt idx="329">
                  <c:v>3.6425000000000005</c:v>
                </c:pt>
                <c:pt idx="330">
                  <c:v>3.653571428571432</c:v>
                </c:pt>
                <c:pt idx="331">
                  <c:v>3.6646428571428582</c:v>
                </c:pt>
                <c:pt idx="332">
                  <c:v>3.6757142857142862</c:v>
                </c:pt>
                <c:pt idx="333">
                  <c:v>3.6867857142857146</c:v>
                </c:pt>
                <c:pt idx="334">
                  <c:v>3.6978571428571452</c:v>
                </c:pt>
                <c:pt idx="335">
                  <c:v>3.7089285714285749</c:v>
                </c:pt>
                <c:pt idx="336">
                  <c:v>3.72</c:v>
                </c:pt>
                <c:pt idx="337">
                  <c:v>3.731071428571429</c:v>
                </c:pt>
                <c:pt idx="338">
                  <c:v>3.7421428571428592</c:v>
                </c:pt>
                <c:pt idx="339">
                  <c:v>3.7532142857142858</c:v>
                </c:pt>
                <c:pt idx="340">
                  <c:v>3.7642857142857151</c:v>
                </c:pt>
                <c:pt idx="341">
                  <c:v>3.7753571428571457</c:v>
                </c:pt>
                <c:pt idx="342">
                  <c:v>3.7864285714285719</c:v>
                </c:pt>
                <c:pt idx="343">
                  <c:v>3.7975000000000012</c:v>
                </c:pt>
                <c:pt idx="344">
                  <c:v>3.8085714285714292</c:v>
                </c:pt>
                <c:pt idx="345">
                  <c:v>3.8196428571428567</c:v>
                </c:pt>
                <c:pt idx="346">
                  <c:v>3.830714285714286</c:v>
                </c:pt>
                <c:pt idx="347">
                  <c:v>3.8417857142857148</c:v>
                </c:pt>
                <c:pt idx="348">
                  <c:v>3.8528571428571428</c:v>
                </c:pt>
                <c:pt idx="349">
                  <c:v>3.8639285714285716</c:v>
                </c:pt>
                <c:pt idx="350">
                  <c:v>3.8749999999999987</c:v>
                </c:pt>
                <c:pt idx="351">
                  <c:v>3.8860714285714288</c:v>
                </c:pt>
                <c:pt idx="352">
                  <c:v>3.8971428571428581</c:v>
                </c:pt>
                <c:pt idx="353">
                  <c:v>3.9082142857142861</c:v>
                </c:pt>
                <c:pt idx="354">
                  <c:v>3.9192857142857127</c:v>
                </c:pt>
                <c:pt idx="355">
                  <c:v>3.9303571428571442</c:v>
                </c:pt>
                <c:pt idx="356">
                  <c:v>3.9414285714285717</c:v>
                </c:pt>
                <c:pt idx="357">
                  <c:v>3.952499999999997</c:v>
                </c:pt>
                <c:pt idx="358">
                  <c:v>3.9635714285714321</c:v>
                </c:pt>
                <c:pt idx="359">
                  <c:v>3.9746428571428574</c:v>
                </c:pt>
                <c:pt idx="360">
                  <c:v>3.9857142857142862</c:v>
                </c:pt>
                <c:pt idx="361">
                  <c:v>3.9967857142857137</c:v>
                </c:pt>
                <c:pt idx="362">
                  <c:v>4.0078571428571435</c:v>
                </c:pt>
                <c:pt idx="363">
                  <c:v>4.0189285714285665</c:v>
                </c:pt>
                <c:pt idx="364">
                  <c:v>4.03</c:v>
                </c:pt>
                <c:pt idx="365">
                  <c:v>4.0410714285714304</c:v>
                </c:pt>
                <c:pt idx="366">
                  <c:v>4.0521428571428517</c:v>
                </c:pt>
                <c:pt idx="367">
                  <c:v>4.0632142857142863</c:v>
                </c:pt>
                <c:pt idx="368">
                  <c:v>4.0742857142857147</c:v>
                </c:pt>
                <c:pt idx="369">
                  <c:v>4.0853571428571431</c:v>
                </c:pt>
                <c:pt idx="370">
                  <c:v>4.0964285714285715</c:v>
                </c:pt>
                <c:pt idx="371">
                  <c:v>4.1074999999999955</c:v>
                </c:pt>
                <c:pt idx="372">
                  <c:v>4.1185714285714266</c:v>
                </c:pt>
                <c:pt idx="373">
                  <c:v>4.1296428571428576</c:v>
                </c:pt>
                <c:pt idx="374">
                  <c:v>4.140714285714286</c:v>
                </c:pt>
                <c:pt idx="375">
                  <c:v>4.1517857142857091</c:v>
                </c:pt>
                <c:pt idx="376">
                  <c:v>4.1628571428571375</c:v>
                </c:pt>
                <c:pt idx="377">
                  <c:v>4.1739285714285685</c:v>
                </c:pt>
                <c:pt idx="378">
                  <c:v>4.1850000000000005</c:v>
                </c:pt>
                <c:pt idx="379">
                  <c:v>4.1960714285714289</c:v>
                </c:pt>
                <c:pt idx="380">
                  <c:v>4.2071428571428555</c:v>
                </c:pt>
                <c:pt idx="381">
                  <c:v>4.2182142857142884</c:v>
                </c:pt>
                <c:pt idx="382">
                  <c:v>4.229285714285715</c:v>
                </c:pt>
                <c:pt idx="383">
                  <c:v>4.2403571428571434</c:v>
                </c:pt>
                <c:pt idx="384">
                  <c:v>4.2514285714285718</c:v>
                </c:pt>
                <c:pt idx="385">
                  <c:v>4.2624999999999975</c:v>
                </c:pt>
                <c:pt idx="386">
                  <c:v>4.2735714285714304</c:v>
                </c:pt>
                <c:pt idx="387">
                  <c:v>4.2846428571428579</c:v>
                </c:pt>
                <c:pt idx="388">
                  <c:v>4.2957142857142863</c:v>
                </c:pt>
                <c:pt idx="389">
                  <c:v>4.3067857142857147</c:v>
                </c:pt>
                <c:pt idx="390">
                  <c:v>4.3178571428571395</c:v>
                </c:pt>
                <c:pt idx="391">
                  <c:v>4.3289285714285661</c:v>
                </c:pt>
                <c:pt idx="392">
                  <c:v>4.3400000000000007</c:v>
                </c:pt>
                <c:pt idx="393">
                  <c:v>4.3510714285714291</c:v>
                </c:pt>
                <c:pt idx="394">
                  <c:v>4.3621428571428513</c:v>
                </c:pt>
                <c:pt idx="395">
                  <c:v>4.3732142857142904</c:v>
                </c:pt>
                <c:pt idx="396">
                  <c:v>4.384285714285709</c:v>
                </c:pt>
                <c:pt idx="397">
                  <c:v>4.3953571428571436</c:v>
                </c:pt>
                <c:pt idx="398">
                  <c:v>4.406428571428572</c:v>
                </c:pt>
                <c:pt idx="399">
                  <c:v>4.4174999999999995</c:v>
                </c:pt>
                <c:pt idx="400">
                  <c:v>4.4285714285714288</c:v>
                </c:pt>
                <c:pt idx="401">
                  <c:v>4.4396428571428643</c:v>
                </c:pt>
                <c:pt idx="402">
                  <c:v>4.4507142857142874</c:v>
                </c:pt>
                <c:pt idx="403">
                  <c:v>4.4617857142857149</c:v>
                </c:pt>
                <c:pt idx="404">
                  <c:v>4.4728571428571433</c:v>
                </c:pt>
                <c:pt idx="405">
                  <c:v>4.4839285714285717</c:v>
                </c:pt>
                <c:pt idx="406">
                  <c:v>4.4950000000000001</c:v>
                </c:pt>
                <c:pt idx="407">
                  <c:v>4.5060714285714294</c:v>
                </c:pt>
                <c:pt idx="408">
                  <c:v>4.5171428571428516</c:v>
                </c:pt>
                <c:pt idx="409">
                  <c:v>4.5282142857142862</c:v>
                </c:pt>
                <c:pt idx="410">
                  <c:v>4.5392857142857164</c:v>
                </c:pt>
                <c:pt idx="411">
                  <c:v>4.550357142857143</c:v>
                </c:pt>
                <c:pt idx="412">
                  <c:v>4.5614285714285705</c:v>
                </c:pt>
                <c:pt idx="413">
                  <c:v>4.5725000000000007</c:v>
                </c:pt>
                <c:pt idx="414">
                  <c:v>4.5835714285714291</c:v>
                </c:pt>
                <c:pt idx="415">
                  <c:v>4.5946428571428575</c:v>
                </c:pt>
                <c:pt idx="416">
                  <c:v>4.6057142857142859</c:v>
                </c:pt>
                <c:pt idx="417">
                  <c:v>4.6167857142857081</c:v>
                </c:pt>
                <c:pt idx="418">
                  <c:v>4.6278571428571382</c:v>
                </c:pt>
                <c:pt idx="419">
                  <c:v>4.6389285714285675</c:v>
                </c:pt>
                <c:pt idx="420">
                  <c:v>4.6499999999999995</c:v>
                </c:pt>
                <c:pt idx="421">
                  <c:v>4.6610714285714288</c:v>
                </c:pt>
                <c:pt idx="422">
                  <c:v>4.6721428571428545</c:v>
                </c:pt>
                <c:pt idx="423">
                  <c:v>4.6832142857142864</c:v>
                </c:pt>
                <c:pt idx="424">
                  <c:v>4.6942857142857077</c:v>
                </c:pt>
                <c:pt idx="425">
                  <c:v>4.7053571428571432</c:v>
                </c:pt>
                <c:pt idx="426">
                  <c:v>4.7164285714285716</c:v>
                </c:pt>
                <c:pt idx="427">
                  <c:v>4.7274999999999965</c:v>
                </c:pt>
                <c:pt idx="428">
                  <c:v>4.7385714285714293</c:v>
                </c:pt>
                <c:pt idx="429">
                  <c:v>4.7496428571428631</c:v>
                </c:pt>
                <c:pt idx="430">
                  <c:v>4.7607142857142861</c:v>
                </c:pt>
                <c:pt idx="431">
                  <c:v>4.7717857142857154</c:v>
                </c:pt>
                <c:pt idx="432">
                  <c:v>4.7828571428571429</c:v>
                </c:pt>
                <c:pt idx="433">
                  <c:v>4.7939285714285695</c:v>
                </c:pt>
                <c:pt idx="434">
                  <c:v>4.8050000000000006</c:v>
                </c:pt>
                <c:pt idx="435">
                  <c:v>4.816071428571429</c:v>
                </c:pt>
                <c:pt idx="436">
                  <c:v>4.8271428571428485</c:v>
                </c:pt>
                <c:pt idx="437">
                  <c:v>4.8382142857142894</c:v>
                </c:pt>
                <c:pt idx="438">
                  <c:v>4.8492857142857151</c:v>
                </c:pt>
                <c:pt idx="439">
                  <c:v>4.8603571428571435</c:v>
                </c:pt>
                <c:pt idx="440">
                  <c:v>4.8714285714285719</c:v>
                </c:pt>
                <c:pt idx="441">
                  <c:v>4.8824999999999985</c:v>
                </c:pt>
                <c:pt idx="442">
                  <c:v>4.8935714285714287</c:v>
                </c:pt>
                <c:pt idx="443">
                  <c:v>4.904642857142858</c:v>
                </c:pt>
                <c:pt idx="444">
                  <c:v>4.9157142857142864</c:v>
                </c:pt>
                <c:pt idx="445">
                  <c:v>4.9267857142857148</c:v>
                </c:pt>
                <c:pt idx="446">
                  <c:v>4.9378571428571432</c:v>
                </c:pt>
                <c:pt idx="447">
                  <c:v>4.9489285714285716</c:v>
                </c:pt>
                <c:pt idx="448">
                  <c:v>4.9600000000000009</c:v>
                </c:pt>
                <c:pt idx="449">
                  <c:v>4.9710714285714346</c:v>
                </c:pt>
                <c:pt idx="450">
                  <c:v>4.9821428571428577</c:v>
                </c:pt>
                <c:pt idx="451">
                  <c:v>4.9932142857142914</c:v>
                </c:pt>
                <c:pt idx="452">
                  <c:v>5.0042857142857091</c:v>
                </c:pt>
                <c:pt idx="453">
                  <c:v>5.0153571428571428</c:v>
                </c:pt>
                <c:pt idx="454">
                  <c:v>5.0264285714285695</c:v>
                </c:pt>
                <c:pt idx="455">
                  <c:v>5.0375000000000005</c:v>
                </c:pt>
                <c:pt idx="456">
                  <c:v>5.0485714285714289</c:v>
                </c:pt>
                <c:pt idx="457">
                  <c:v>5.0596428571428573</c:v>
                </c:pt>
                <c:pt idx="458">
                  <c:v>5.0707142857142884</c:v>
                </c:pt>
                <c:pt idx="459">
                  <c:v>5.081785714285715</c:v>
                </c:pt>
                <c:pt idx="460">
                  <c:v>5.0928571428571425</c:v>
                </c:pt>
                <c:pt idx="461">
                  <c:v>5.1039285714285665</c:v>
                </c:pt>
                <c:pt idx="462">
                  <c:v>5.114999999999994</c:v>
                </c:pt>
                <c:pt idx="463">
                  <c:v>5.1260714285714286</c:v>
                </c:pt>
                <c:pt idx="464">
                  <c:v>5.1371428571428526</c:v>
                </c:pt>
                <c:pt idx="465">
                  <c:v>5.1482142857142863</c:v>
                </c:pt>
                <c:pt idx="466">
                  <c:v>5.1592857142857147</c:v>
                </c:pt>
                <c:pt idx="467">
                  <c:v>5.1703571428571431</c:v>
                </c:pt>
                <c:pt idx="468">
                  <c:v>5.1814285714285715</c:v>
                </c:pt>
                <c:pt idx="469">
                  <c:v>5.1924999999999955</c:v>
                </c:pt>
                <c:pt idx="470">
                  <c:v>5.2035714285714292</c:v>
                </c:pt>
                <c:pt idx="471">
                  <c:v>5.2146428571428576</c:v>
                </c:pt>
                <c:pt idx="472">
                  <c:v>5.225714285714286</c:v>
                </c:pt>
                <c:pt idx="473">
                  <c:v>5.2367857142857144</c:v>
                </c:pt>
                <c:pt idx="474">
                  <c:v>5.2478571428571437</c:v>
                </c:pt>
                <c:pt idx="475">
                  <c:v>5.2589285714285685</c:v>
                </c:pt>
                <c:pt idx="476">
                  <c:v>5.2700000000000014</c:v>
                </c:pt>
                <c:pt idx="477">
                  <c:v>5.2810714285714324</c:v>
                </c:pt>
                <c:pt idx="478">
                  <c:v>5.2921428571428555</c:v>
                </c:pt>
                <c:pt idx="479">
                  <c:v>5.3032142857142874</c:v>
                </c:pt>
                <c:pt idx="480">
                  <c:v>5.3142857142857078</c:v>
                </c:pt>
                <c:pt idx="481">
                  <c:v>5.3253571428571425</c:v>
                </c:pt>
                <c:pt idx="482">
                  <c:v>5.3364285714285717</c:v>
                </c:pt>
                <c:pt idx="483">
                  <c:v>5.3474999999999975</c:v>
                </c:pt>
                <c:pt idx="484">
                  <c:v>5.3585714285714285</c:v>
                </c:pt>
                <c:pt idx="485">
                  <c:v>5.3696428571428578</c:v>
                </c:pt>
                <c:pt idx="486">
                  <c:v>5.3807142857142862</c:v>
                </c:pt>
                <c:pt idx="487">
                  <c:v>5.3917857142857146</c:v>
                </c:pt>
                <c:pt idx="488">
                  <c:v>5.402857142857143</c:v>
                </c:pt>
                <c:pt idx="489">
                  <c:v>5.4139285714285705</c:v>
                </c:pt>
                <c:pt idx="490">
                  <c:v>5.4250000000000007</c:v>
                </c:pt>
                <c:pt idx="491">
                  <c:v>5.4360714285714344</c:v>
                </c:pt>
                <c:pt idx="492">
                  <c:v>5.4471428571428575</c:v>
                </c:pt>
                <c:pt idx="493">
                  <c:v>5.4582142857142903</c:v>
                </c:pt>
                <c:pt idx="494">
                  <c:v>5.4692857142857143</c:v>
                </c:pt>
                <c:pt idx="495">
                  <c:v>5.4803571428571498</c:v>
                </c:pt>
                <c:pt idx="496">
                  <c:v>5.491428571428572</c:v>
                </c:pt>
                <c:pt idx="497">
                  <c:v>5.5024999999999995</c:v>
                </c:pt>
                <c:pt idx="498">
                  <c:v>5.5135714285714288</c:v>
                </c:pt>
                <c:pt idx="499">
                  <c:v>5.5246428571428545</c:v>
                </c:pt>
                <c:pt idx="500">
                  <c:v>5.5357142857142874</c:v>
                </c:pt>
                <c:pt idx="501">
                  <c:v>5.5467857142857149</c:v>
                </c:pt>
                <c:pt idx="502">
                  <c:v>5.5578571428571415</c:v>
                </c:pt>
                <c:pt idx="503">
                  <c:v>5.5689285714285663</c:v>
                </c:pt>
                <c:pt idx="504">
                  <c:v>5.58</c:v>
                </c:pt>
                <c:pt idx="505">
                  <c:v>5.5910714285714294</c:v>
                </c:pt>
                <c:pt idx="506">
                  <c:v>5.6021428571428515</c:v>
                </c:pt>
                <c:pt idx="507">
                  <c:v>5.6132142857142862</c:v>
                </c:pt>
                <c:pt idx="508">
                  <c:v>5.6242857142857057</c:v>
                </c:pt>
                <c:pt idx="509">
                  <c:v>5.635357142857143</c:v>
                </c:pt>
                <c:pt idx="510">
                  <c:v>5.6464285714285705</c:v>
                </c:pt>
                <c:pt idx="511">
                  <c:v>5.6574999999999953</c:v>
                </c:pt>
                <c:pt idx="512">
                  <c:v>5.6685714285714255</c:v>
                </c:pt>
                <c:pt idx="513">
                  <c:v>5.6796428571428574</c:v>
                </c:pt>
                <c:pt idx="514">
                  <c:v>5.6907142857142858</c:v>
                </c:pt>
                <c:pt idx="515">
                  <c:v>5.7017857142857151</c:v>
                </c:pt>
                <c:pt idx="516">
                  <c:v>5.7128571428571435</c:v>
                </c:pt>
                <c:pt idx="517">
                  <c:v>5.7239285714285675</c:v>
                </c:pt>
                <c:pt idx="518">
                  <c:v>5.7350000000000003</c:v>
                </c:pt>
                <c:pt idx="519">
                  <c:v>5.7460714285714314</c:v>
                </c:pt>
                <c:pt idx="520">
                  <c:v>5.7571428571428545</c:v>
                </c:pt>
                <c:pt idx="521">
                  <c:v>5.7682142857142864</c:v>
                </c:pt>
                <c:pt idx="522">
                  <c:v>5.7792857142857184</c:v>
                </c:pt>
                <c:pt idx="523">
                  <c:v>5.7903571428571432</c:v>
                </c:pt>
                <c:pt idx="524">
                  <c:v>5.8014285714285716</c:v>
                </c:pt>
                <c:pt idx="525">
                  <c:v>5.8124999999999956</c:v>
                </c:pt>
                <c:pt idx="526">
                  <c:v>5.8235714285714275</c:v>
                </c:pt>
                <c:pt idx="527">
                  <c:v>5.8346428571428577</c:v>
                </c:pt>
                <c:pt idx="528">
                  <c:v>5.8457142857142861</c:v>
                </c:pt>
                <c:pt idx="529">
                  <c:v>5.8567857142857145</c:v>
                </c:pt>
                <c:pt idx="530">
                  <c:v>5.8678571428571384</c:v>
                </c:pt>
                <c:pt idx="531">
                  <c:v>5.8789285714285695</c:v>
                </c:pt>
                <c:pt idx="532">
                  <c:v>5.8900000000000006</c:v>
                </c:pt>
                <c:pt idx="533">
                  <c:v>5.9010714285714334</c:v>
                </c:pt>
                <c:pt idx="534">
                  <c:v>5.9121428571428565</c:v>
                </c:pt>
                <c:pt idx="535">
                  <c:v>5.9232142857142884</c:v>
                </c:pt>
                <c:pt idx="536">
                  <c:v>5.9342857142857151</c:v>
                </c:pt>
                <c:pt idx="537">
                  <c:v>5.9453571428571488</c:v>
                </c:pt>
                <c:pt idx="538">
                  <c:v>5.9564285714285718</c:v>
                </c:pt>
                <c:pt idx="539">
                  <c:v>5.9674999999999985</c:v>
                </c:pt>
                <c:pt idx="540">
                  <c:v>5.9785714285714304</c:v>
                </c:pt>
                <c:pt idx="541">
                  <c:v>5.9896428571428642</c:v>
                </c:pt>
                <c:pt idx="542">
                  <c:v>6.0007142857142863</c:v>
                </c:pt>
                <c:pt idx="543">
                  <c:v>6.0117857142857147</c:v>
                </c:pt>
                <c:pt idx="544">
                  <c:v>6.0228571428571405</c:v>
                </c:pt>
                <c:pt idx="545">
                  <c:v>6.0339285714285715</c:v>
                </c:pt>
                <c:pt idx="546">
                  <c:v>6.0450000000000008</c:v>
                </c:pt>
                <c:pt idx="547">
                  <c:v>6.0560714285714292</c:v>
                </c:pt>
                <c:pt idx="548">
                  <c:v>6.0671428571428514</c:v>
                </c:pt>
                <c:pt idx="549">
                  <c:v>6.0782142857142913</c:v>
                </c:pt>
                <c:pt idx="550">
                  <c:v>6.0892857142857144</c:v>
                </c:pt>
                <c:pt idx="551">
                  <c:v>6.1003571428571437</c:v>
                </c:pt>
                <c:pt idx="552">
                  <c:v>6.1114285714285685</c:v>
                </c:pt>
                <c:pt idx="553">
                  <c:v>6.1224999999999952</c:v>
                </c:pt>
                <c:pt idx="554">
                  <c:v>6.1335714285714289</c:v>
                </c:pt>
                <c:pt idx="555">
                  <c:v>6.1446428571428555</c:v>
                </c:pt>
                <c:pt idx="556">
                  <c:v>6.1557142857142866</c:v>
                </c:pt>
                <c:pt idx="557">
                  <c:v>6.1667857142857079</c:v>
                </c:pt>
                <c:pt idx="558">
                  <c:v>6.1778571428571425</c:v>
                </c:pt>
                <c:pt idx="559">
                  <c:v>6.1889285714285664</c:v>
                </c:pt>
                <c:pt idx="560">
                  <c:v>6.2</c:v>
                </c:pt>
                <c:pt idx="561">
                  <c:v>6.2110714285714304</c:v>
                </c:pt>
                <c:pt idx="562">
                  <c:v>6.2221428571428516</c:v>
                </c:pt>
                <c:pt idx="563">
                  <c:v>6.2332142857142916</c:v>
                </c:pt>
                <c:pt idx="564">
                  <c:v>6.2442857142857147</c:v>
                </c:pt>
                <c:pt idx="565">
                  <c:v>6.2553571428571431</c:v>
                </c:pt>
                <c:pt idx="566">
                  <c:v>6.2664285714285715</c:v>
                </c:pt>
                <c:pt idx="567">
                  <c:v>6.2775000000000007</c:v>
                </c:pt>
                <c:pt idx="568">
                  <c:v>6.2885714285714291</c:v>
                </c:pt>
                <c:pt idx="569">
                  <c:v>6.2996428571428584</c:v>
                </c:pt>
                <c:pt idx="570">
                  <c:v>6.3107142857142859</c:v>
                </c:pt>
                <c:pt idx="571">
                  <c:v>6.3217857142857099</c:v>
                </c:pt>
                <c:pt idx="572">
                  <c:v>6.3328571428571436</c:v>
                </c:pt>
                <c:pt idx="573">
                  <c:v>6.3439285714285685</c:v>
                </c:pt>
                <c:pt idx="574">
                  <c:v>6.3549999999999951</c:v>
                </c:pt>
                <c:pt idx="575">
                  <c:v>6.3660714285714288</c:v>
                </c:pt>
                <c:pt idx="576">
                  <c:v>6.3771428571428546</c:v>
                </c:pt>
                <c:pt idx="577">
                  <c:v>6.3882142857142874</c:v>
                </c:pt>
                <c:pt idx="578">
                  <c:v>6.3992857142857149</c:v>
                </c:pt>
                <c:pt idx="579">
                  <c:v>6.4103571428571433</c:v>
                </c:pt>
                <c:pt idx="580">
                  <c:v>6.4214285714285717</c:v>
                </c:pt>
                <c:pt idx="581">
                  <c:v>6.4325000000000001</c:v>
                </c:pt>
                <c:pt idx="582">
                  <c:v>6.4435714285714294</c:v>
                </c:pt>
                <c:pt idx="583">
                  <c:v>6.4546428571428578</c:v>
                </c:pt>
                <c:pt idx="584">
                  <c:v>6.4657142857142862</c:v>
                </c:pt>
                <c:pt idx="585">
                  <c:v>6.4767857142857164</c:v>
                </c:pt>
                <c:pt idx="586">
                  <c:v>6.487857142857143</c:v>
                </c:pt>
                <c:pt idx="587">
                  <c:v>6.4989285714285705</c:v>
                </c:pt>
                <c:pt idx="588">
                  <c:v>6.5100000000000007</c:v>
                </c:pt>
                <c:pt idx="589">
                  <c:v>6.5210714285714291</c:v>
                </c:pt>
                <c:pt idx="590">
                  <c:v>6.5321428571428575</c:v>
                </c:pt>
                <c:pt idx="591">
                  <c:v>6.5432142857142894</c:v>
                </c:pt>
                <c:pt idx="592">
                  <c:v>6.5542857142857089</c:v>
                </c:pt>
                <c:pt idx="593">
                  <c:v>6.5653571428571436</c:v>
                </c:pt>
                <c:pt idx="594">
                  <c:v>6.576428571428572</c:v>
                </c:pt>
                <c:pt idx="595">
                  <c:v>6.5874999999999995</c:v>
                </c:pt>
                <c:pt idx="596">
                  <c:v>6.5985714285714288</c:v>
                </c:pt>
                <c:pt idx="597">
                  <c:v>6.609642857142858</c:v>
                </c:pt>
                <c:pt idx="598">
                  <c:v>6.6207142857142856</c:v>
                </c:pt>
                <c:pt idx="599">
                  <c:v>6.6317857142857148</c:v>
                </c:pt>
                <c:pt idx="600">
                  <c:v>6.6428571428571415</c:v>
                </c:pt>
                <c:pt idx="601">
                  <c:v>6.6539285714285663</c:v>
                </c:pt>
                <c:pt idx="602">
                  <c:v>6.6649999999999938</c:v>
                </c:pt>
                <c:pt idx="603">
                  <c:v>6.6760714285714293</c:v>
                </c:pt>
                <c:pt idx="604">
                  <c:v>6.6871428571428515</c:v>
                </c:pt>
                <c:pt idx="605">
                  <c:v>6.6982142857142861</c:v>
                </c:pt>
                <c:pt idx="606">
                  <c:v>6.7092857142857154</c:v>
                </c:pt>
                <c:pt idx="607">
                  <c:v>6.7203571428571438</c:v>
                </c:pt>
                <c:pt idx="608">
                  <c:v>6.7314285714285722</c:v>
                </c:pt>
                <c:pt idx="609">
                  <c:v>6.7425000000000006</c:v>
                </c:pt>
                <c:pt idx="610">
                  <c:v>6.753571428571429</c:v>
                </c:pt>
                <c:pt idx="611">
                  <c:v>6.7646428571428565</c:v>
                </c:pt>
                <c:pt idx="612">
                  <c:v>6.7757142857142894</c:v>
                </c:pt>
                <c:pt idx="613">
                  <c:v>6.7867857142857151</c:v>
                </c:pt>
                <c:pt idx="614">
                  <c:v>6.7978571428571435</c:v>
                </c:pt>
                <c:pt idx="615">
                  <c:v>6.8089285714285666</c:v>
                </c:pt>
                <c:pt idx="616">
                  <c:v>6.8199999999999985</c:v>
                </c:pt>
                <c:pt idx="617">
                  <c:v>6.8310714285714313</c:v>
                </c:pt>
                <c:pt idx="618">
                  <c:v>6.8421428571428526</c:v>
                </c:pt>
                <c:pt idx="619">
                  <c:v>6.8532142857142864</c:v>
                </c:pt>
                <c:pt idx="620">
                  <c:v>6.8642857142857068</c:v>
                </c:pt>
                <c:pt idx="621">
                  <c:v>6.8753571428571432</c:v>
                </c:pt>
                <c:pt idx="622">
                  <c:v>6.8864285714285716</c:v>
                </c:pt>
                <c:pt idx="623">
                  <c:v>6.8974999999999955</c:v>
                </c:pt>
                <c:pt idx="624">
                  <c:v>6.9085714285714293</c:v>
                </c:pt>
                <c:pt idx="625">
                  <c:v>6.9196428571428594</c:v>
                </c:pt>
                <c:pt idx="626">
                  <c:v>6.9307142857142914</c:v>
                </c:pt>
                <c:pt idx="627">
                  <c:v>6.9417857142857144</c:v>
                </c:pt>
                <c:pt idx="628">
                  <c:v>6.9528571428571437</c:v>
                </c:pt>
                <c:pt idx="629">
                  <c:v>6.9639285714285695</c:v>
                </c:pt>
                <c:pt idx="630">
                  <c:v>6.9750000000000014</c:v>
                </c:pt>
                <c:pt idx="631">
                  <c:v>6.9860714285714334</c:v>
                </c:pt>
                <c:pt idx="632">
                  <c:v>6.9971428571428556</c:v>
                </c:pt>
                <c:pt idx="633">
                  <c:v>7.0082142857142884</c:v>
                </c:pt>
                <c:pt idx="634">
                  <c:v>7.019285714285715</c:v>
                </c:pt>
                <c:pt idx="635">
                  <c:v>7.0303571428571434</c:v>
                </c:pt>
                <c:pt idx="636">
                  <c:v>7.0414285714285718</c:v>
                </c:pt>
                <c:pt idx="637">
                  <c:v>7.0524999999999975</c:v>
                </c:pt>
                <c:pt idx="638">
                  <c:v>7.0635714285714295</c:v>
                </c:pt>
                <c:pt idx="639">
                  <c:v>7.0746428571428579</c:v>
                </c:pt>
                <c:pt idx="640">
                  <c:v>7.0857142857142863</c:v>
                </c:pt>
                <c:pt idx="641">
                  <c:v>7.0967857142857147</c:v>
                </c:pt>
                <c:pt idx="642">
                  <c:v>7.1078571428571395</c:v>
                </c:pt>
                <c:pt idx="643">
                  <c:v>7.1189285714285662</c:v>
                </c:pt>
                <c:pt idx="644">
                  <c:v>7.1300000000000008</c:v>
                </c:pt>
                <c:pt idx="645">
                  <c:v>7.1410714285714292</c:v>
                </c:pt>
                <c:pt idx="646">
                  <c:v>7.1521428571428514</c:v>
                </c:pt>
                <c:pt idx="647">
                  <c:v>7.163214285714286</c:v>
                </c:pt>
                <c:pt idx="648">
                  <c:v>7.1742857142857099</c:v>
                </c:pt>
                <c:pt idx="649">
                  <c:v>7.1853571428571437</c:v>
                </c:pt>
                <c:pt idx="650">
                  <c:v>7.1964285714285685</c:v>
                </c:pt>
                <c:pt idx="651">
                  <c:v>7.2075000000000005</c:v>
                </c:pt>
                <c:pt idx="652">
                  <c:v>7.2185714285714289</c:v>
                </c:pt>
                <c:pt idx="653">
                  <c:v>7.2296428571428581</c:v>
                </c:pt>
                <c:pt idx="654">
                  <c:v>7.2407142857142874</c:v>
                </c:pt>
                <c:pt idx="655">
                  <c:v>7.2517857142857149</c:v>
                </c:pt>
                <c:pt idx="656">
                  <c:v>7.2628571428571425</c:v>
                </c:pt>
                <c:pt idx="657">
                  <c:v>7.2739285714285717</c:v>
                </c:pt>
                <c:pt idx="658">
                  <c:v>7.285000000000001</c:v>
                </c:pt>
                <c:pt idx="659">
                  <c:v>7.2960714285714294</c:v>
                </c:pt>
                <c:pt idx="660">
                  <c:v>7.3071428571428516</c:v>
                </c:pt>
                <c:pt idx="661">
                  <c:v>7.3182142857142862</c:v>
                </c:pt>
                <c:pt idx="662">
                  <c:v>7.3292857142857146</c:v>
                </c:pt>
                <c:pt idx="663">
                  <c:v>7.340357142857143</c:v>
                </c:pt>
                <c:pt idx="664">
                  <c:v>7.3514285714285705</c:v>
                </c:pt>
                <c:pt idx="665">
                  <c:v>7.3624999999999954</c:v>
                </c:pt>
                <c:pt idx="666">
                  <c:v>7.3735714285714291</c:v>
                </c:pt>
                <c:pt idx="667">
                  <c:v>7.3846428571428575</c:v>
                </c:pt>
                <c:pt idx="668">
                  <c:v>7.3957142857142859</c:v>
                </c:pt>
                <c:pt idx="669">
                  <c:v>7.4067857142857152</c:v>
                </c:pt>
                <c:pt idx="670">
                  <c:v>7.4178571428571436</c:v>
                </c:pt>
                <c:pt idx="671">
                  <c:v>7.4289285714285676</c:v>
                </c:pt>
                <c:pt idx="672">
                  <c:v>7.44</c:v>
                </c:pt>
                <c:pt idx="673">
                  <c:v>7.4510714285714323</c:v>
                </c:pt>
                <c:pt idx="674">
                  <c:v>7.4621428571428545</c:v>
                </c:pt>
                <c:pt idx="675">
                  <c:v>7.4732142857142927</c:v>
                </c:pt>
                <c:pt idx="676">
                  <c:v>7.4842857142857149</c:v>
                </c:pt>
                <c:pt idx="677">
                  <c:v>7.4953571428571433</c:v>
                </c:pt>
                <c:pt idx="678">
                  <c:v>7.5064285714285717</c:v>
                </c:pt>
                <c:pt idx="679">
                  <c:v>7.5174999999999965</c:v>
                </c:pt>
                <c:pt idx="680">
                  <c:v>7.5285714285714285</c:v>
                </c:pt>
                <c:pt idx="681">
                  <c:v>7.5396428571428631</c:v>
                </c:pt>
                <c:pt idx="682">
                  <c:v>7.5507142857142862</c:v>
                </c:pt>
                <c:pt idx="683">
                  <c:v>7.5617857142857146</c:v>
                </c:pt>
                <c:pt idx="684">
                  <c:v>7.5728571428571438</c:v>
                </c:pt>
                <c:pt idx="685">
                  <c:v>7.5839285714285705</c:v>
                </c:pt>
                <c:pt idx="686">
                  <c:v>7.5950000000000006</c:v>
                </c:pt>
                <c:pt idx="687">
                  <c:v>7.606071428571429</c:v>
                </c:pt>
                <c:pt idx="688">
                  <c:v>7.6171428571428486</c:v>
                </c:pt>
                <c:pt idx="689">
                  <c:v>7.6282142857142867</c:v>
                </c:pt>
                <c:pt idx="690">
                  <c:v>7.6392857142857151</c:v>
                </c:pt>
                <c:pt idx="691">
                  <c:v>7.6503571428571435</c:v>
                </c:pt>
                <c:pt idx="692">
                  <c:v>7.6614285714285675</c:v>
                </c:pt>
                <c:pt idx="693">
                  <c:v>7.6724999999999985</c:v>
                </c:pt>
                <c:pt idx="694">
                  <c:v>7.6835714285714296</c:v>
                </c:pt>
                <c:pt idx="695">
                  <c:v>7.6946428571428545</c:v>
                </c:pt>
                <c:pt idx="696">
                  <c:v>7.7057142857142864</c:v>
                </c:pt>
                <c:pt idx="697">
                  <c:v>7.7167857142857148</c:v>
                </c:pt>
                <c:pt idx="698">
                  <c:v>7.7278571428571405</c:v>
                </c:pt>
                <c:pt idx="699">
                  <c:v>7.7389285714285725</c:v>
                </c:pt>
                <c:pt idx="700">
                  <c:v>7.7500000000000009</c:v>
                </c:pt>
                <c:pt idx="701">
                  <c:v>7.7610714285714293</c:v>
                </c:pt>
                <c:pt idx="702">
                  <c:v>7.7721428571428577</c:v>
                </c:pt>
                <c:pt idx="703">
                  <c:v>7.7832142857142914</c:v>
                </c:pt>
                <c:pt idx="704">
                  <c:v>7.7942857142857145</c:v>
                </c:pt>
                <c:pt idx="705">
                  <c:v>7.8053571428571438</c:v>
                </c:pt>
                <c:pt idx="706">
                  <c:v>7.8164285714285695</c:v>
                </c:pt>
                <c:pt idx="707">
                  <c:v>7.8274999999999952</c:v>
                </c:pt>
                <c:pt idx="708">
                  <c:v>7.838571428571429</c:v>
                </c:pt>
                <c:pt idx="709">
                  <c:v>7.8496428571428574</c:v>
                </c:pt>
                <c:pt idx="710">
                  <c:v>7.8607142857142867</c:v>
                </c:pt>
                <c:pt idx="711">
                  <c:v>7.8717857142857151</c:v>
                </c:pt>
                <c:pt idx="712">
                  <c:v>7.8828571428571435</c:v>
                </c:pt>
                <c:pt idx="713">
                  <c:v>7.8939285714285665</c:v>
                </c:pt>
                <c:pt idx="714">
                  <c:v>7.9050000000000002</c:v>
                </c:pt>
                <c:pt idx="715">
                  <c:v>7.9160714285714304</c:v>
                </c:pt>
                <c:pt idx="716">
                  <c:v>7.9271428571428526</c:v>
                </c:pt>
                <c:pt idx="717">
                  <c:v>7.9382142857142917</c:v>
                </c:pt>
                <c:pt idx="718">
                  <c:v>7.9492857142857174</c:v>
                </c:pt>
                <c:pt idx="719">
                  <c:v>7.9603571428571431</c:v>
                </c:pt>
                <c:pt idx="720">
                  <c:v>7.9714285714285724</c:v>
                </c:pt>
                <c:pt idx="721">
                  <c:v>7.9825000000000008</c:v>
                </c:pt>
                <c:pt idx="722">
                  <c:v>7.9935714285714292</c:v>
                </c:pt>
                <c:pt idx="723">
                  <c:v>8.0046428571428692</c:v>
                </c:pt>
                <c:pt idx="724">
                  <c:v>8.0157142857142976</c:v>
                </c:pt>
                <c:pt idx="725">
                  <c:v>8.0267857142857224</c:v>
                </c:pt>
                <c:pt idx="726">
                  <c:v>8.0378571428571419</c:v>
                </c:pt>
                <c:pt idx="727">
                  <c:v>8.0489285714285561</c:v>
                </c:pt>
                <c:pt idx="728">
                  <c:v>8.06</c:v>
                </c:pt>
                <c:pt idx="729">
                  <c:v>8.0710714285714111</c:v>
                </c:pt>
                <c:pt idx="730">
                  <c:v>8.082142857142868</c:v>
                </c:pt>
                <c:pt idx="731">
                  <c:v>8.0932142857142857</c:v>
                </c:pt>
                <c:pt idx="732">
                  <c:v>8.1042857142857141</c:v>
                </c:pt>
                <c:pt idx="733">
                  <c:v>8.1153571428571389</c:v>
                </c:pt>
                <c:pt idx="734">
                  <c:v>8.1264285714285709</c:v>
                </c:pt>
                <c:pt idx="735">
                  <c:v>8.1375000000000011</c:v>
                </c:pt>
                <c:pt idx="736">
                  <c:v>8.1485714285714046</c:v>
                </c:pt>
                <c:pt idx="737">
                  <c:v>8.1596428571428774</c:v>
                </c:pt>
                <c:pt idx="738">
                  <c:v>8.1707142857142863</c:v>
                </c:pt>
                <c:pt idx="739">
                  <c:v>8.1817857142857147</c:v>
                </c:pt>
                <c:pt idx="740">
                  <c:v>8.1928571428571431</c:v>
                </c:pt>
                <c:pt idx="741">
                  <c:v>8.2039285714285679</c:v>
                </c:pt>
                <c:pt idx="742">
                  <c:v>8.2150000000000016</c:v>
                </c:pt>
                <c:pt idx="743">
                  <c:v>8.2260714285714069</c:v>
                </c:pt>
                <c:pt idx="744">
                  <c:v>8.2371428571428584</c:v>
                </c:pt>
                <c:pt idx="745">
                  <c:v>8.2482142857142691</c:v>
                </c:pt>
                <c:pt idx="746">
                  <c:v>8.2592857142857206</c:v>
                </c:pt>
                <c:pt idx="747">
                  <c:v>8.2703571428571419</c:v>
                </c:pt>
                <c:pt idx="748">
                  <c:v>8.2814285714285685</c:v>
                </c:pt>
                <c:pt idx="749">
                  <c:v>8.2925000000000004</c:v>
                </c:pt>
                <c:pt idx="750">
                  <c:v>8.3035714285714199</c:v>
                </c:pt>
                <c:pt idx="751">
                  <c:v>8.3146428571428679</c:v>
                </c:pt>
                <c:pt idx="752">
                  <c:v>8.3257142857142981</c:v>
                </c:pt>
                <c:pt idx="753">
                  <c:v>8.3367857142857247</c:v>
                </c:pt>
                <c:pt idx="754">
                  <c:v>8.3478571428571389</c:v>
                </c:pt>
                <c:pt idx="755">
                  <c:v>8.358928571428569</c:v>
                </c:pt>
                <c:pt idx="756">
                  <c:v>8.3700000000000028</c:v>
                </c:pt>
                <c:pt idx="757">
                  <c:v>8.3810714285714134</c:v>
                </c:pt>
                <c:pt idx="758">
                  <c:v>8.3921428571428738</c:v>
                </c:pt>
                <c:pt idx="759">
                  <c:v>8.4032142857142862</c:v>
                </c:pt>
                <c:pt idx="760">
                  <c:v>8.4142857142857146</c:v>
                </c:pt>
                <c:pt idx="761">
                  <c:v>8.425357142857143</c:v>
                </c:pt>
                <c:pt idx="762">
                  <c:v>8.4364285714285714</c:v>
                </c:pt>
                <c:pt idx="763">
                  <c:v>8.4475000000000016</c:v>
                </c:pt>
                <c:pt idx="764">
                  <c:v>8.4585714285714175</c:v>
                </c:pt>
                <c:pt idx="765">
                  <c:v>8.4696428571428761</c:v>
                </c:pt>
                <c:pt idx="766">
                  <c:v>8.4807142857142868</c:v>
                </c:pt>
                <c:pt idx="767">
                  <c:v>8.4917857142857205</c:v>
                </c:pt>
                <c:pt idx="768">
                  <c:v>8.5028571428571436</c:v>
                </c:pt>
                <c:pt idx="769">
                  <c:v>8.5139285714285684</c:v>
                </c:pt>
                <c:pt idx="770">
                  <c:v>8.5250000000000004</c:v>
                </c:pt>
                <c:pt idx="771">
                  <c:v>8.5360714285714092</c:v>
                </c:pt>
                <c:pt idx="772">
                  <c:v>8.5471428571428572</c:v>
                </c:pt>
                <c:pt idx="773">
                  <c:v>8.5582142857142856</c:v>
                </c:pt>
                <c:pt idx="774">
                  <c:v>8.5692857142857228</c:v>
                </c:pt>
                <c:pt idx="775">
                  <c:v>8.5803571428571335</c:v>
                </c:pt>
                <c:pt idx="776">
                  <c:v>8.591428571428569</c:v>
                </c:pt>
                <c:pt idx="777">
                  <c:v>8.6025000000000027</c:v>
                </c:pt>
                <c:pt idx="778">
                  <c:v>8.6135714285714133</c:v>
                </c:pt>
                <c:pt idx="779">
                  <c:v>8.6246428571428577</c:v>
                </c:pt>
                <c:pt idx="780">
                  <c:v>8.6357142857142861</c:v>
                </c:pt>
                <c:pt idx="781">
                  <c:v>8.6467857142857145</c:v>
                </c:pt>
                <c:pt idx="782">
                  <c:v>8.6578571428571429</c:v>
                </c:pt>
                <c:pt idx="783">
                  <c:v>8.6689285714285607</c:v>
                </c:pt>
                <c:pt idx="784">
                  <c:v>8.6800000000000015</c:v>
                </c:pt>
                <c:pt idx="785">
                  <c:v>8.6910714285714086</c:v>
                </c:pt>
                <c:pt idx="786">
                  <c:v>8.7021428571428689</c:v>
                </c:pt>
                <c:pt idx="787">
                  <c:v>8.7132142857142849</c:v>
                </c:pt>
                <c:pt idx="788">
                  <c:v>8.7242857142857151</c:v>
                </c:pt>
                <c:pt idx="789">
                  <c:v>8.7353571428571293</c:v>
                </c:pt>
                <c:pt idx="790">
                  <c:v>8.7464285714285719</c:v>
                </c:pt>
                <c:pt idx="791">
                  <c:v>8.7575000000000003</c:v>
                </c:pt>
                <c:pt idx="792">
                  <c:v>8.7685714285714091</c:v>
                </c:pt>
                <c:pt idx="793">
                  <c:v>8.7796428571428695</c:v>
                </c:pt>
                <c:pt idx="794">
                  <c:v>8.7907142857142873</c:v>
                </c:pt>
                <c:pt idx="795">
                  <c:v>8.8017857142857228</c:v>
                </c:pt>
                <c:pt idx="796">
                  <c:v>8.8128571428571441</c:v>
                </c:pt>
                <c:pt idx="797">
                  <c:v>8.8239285714285689</c:v>
                </c:pt>
                <c:pt idx="798">
                  <c:v>8.8350000000000026</c:v>
                </c:pt>
                <c:pt idx="799">
                  <c:v>8.8460714285714115</c:v>
                </c:pt>
                <c:pt idx="800">
                  <c:v>8.8571428571428719</c:v>
                </c:pt>
                <c:pt idx="801">
                  <c:v>8.868214285714286</c:v>
                </c:pt>
                <c:pt idx="802">
                  <c:v>8.8792857142857269</c:v>
                </c:pt>
                <c:pt idx="803">
                  <c:v>8.8903571428571411</c:v>
                </c:pt>
                <c:pt idx="804">
                  <c:v>8.901428571428573</c:v>
                </c:pt>
                <c:pt idx="805">
                  <c:v>8.9125000000000068</c:v>
                </c:pt>
                <c:pt idx="806">
                  <c:v>8.9235714285714138</c:v>
                </c:pt>
                <c:pt idx="807">
                  <c:v>8.9346428571428689</c:v>
                </c:pt>
                <c:pt idx="808">
                  <c:v>8.9457142857142866</c:v>
                </c:pt>
                <c:pt idx="809">
                  <c:v>8.956785714285731</c:v>
                </c:pt>
                <c:pt idx="810">
                  <c:v>8.9678571428571434</c:v>
                </c:pt>
                <c:pt idx="811">
                  <c:v>8.9789285714285683</c:v>
                </c:pt>
                <c:pt idx="812">
                  <c:v>8.99</c:v>
                </c:pt>
                <c:pt idx="813">
                  <c:v>9.0010714285714091</c:v>
                </c:pt>
                <c:pt idx="814">
                  <c:v>9.0121428571428694</c:v>
                </c:pt>
                <c:pt idx="815">
                  <c:v>9.0232142857142872</c:v>
                </c:pt>
                <c:pt idx="816">
                  <c:v>9.0342857142857156</c:v>
                </c:pt>
                <c:pt idx="817">
                  <c:v>9.0453571428571333</c:v>
                </c:pt>
                <c:pt idx="818">
                  <c:v>9.0564285714285724</c:v>
                </c:pt>
                <c:pt idx="819">
                  <c:v>9.0675000000000008</c:v>
                </c:pt>
                <c:pt idx="820">
                  <c:v>9.0785714285714114</c:v>
                </c:pt>
                <c:pt idx="821">
                  <c:v>9.0896428571428718</c:v>
                </c:pt>
                <c:pt idx="822">
                  <c:v>9.100714285714286</c:v>
                </c:pt>
                <c:pt idx="823">
                  <c:v>9.1117857142857144</c:v>
                </c:pt>
                <c:pt idx="824">
                  <c:v>9.122857142857141</c:v>
                </c:pt>
                <c:pt idx="825">
                  <c:v>9.1339285714285623</c:v>
                </c:pt>
                <c:pt idx="826">
                  <c:v>9.1450000000000014</c:v>
                </c:pt>
                <c:pt idx="827">
                  <c:v>9.1560714285714138</c:v>
                </c:pt>
                <c:pt idx="828">
                  <c:v>9.1671428571428688</c:v>
                </c:pt>
                <c:pt idx="829">
                  <c:v>9.178214285714283</c:v>
                </c:pt>
                <c:pt idx="830">
                  <c:v>9.1892857142857167</c:v>
                </c:pt>
                <c:pt idx="831">
                  <c:v>9.2003571428571256</c:v>
                </c:pt>
                <c:pt idx="832">
                  <c:v>9.2114285714285682</c:v>
                </c:pt>
                <c:pt idx="833">
                  <c:v>9.2225000000000001</c:v>
                </c:pt>
              </c:numCache>
            </c:numRef>
          </c:xVal>
          <c:yVal>
            <c:numRef>
              <c:f>A50FSV!$H$4:$H$837</c:f>
              <c:numCache>
                <c:formatCode>General</c:formatCode>
                <c:ptCount val="83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0.42000000000000032</c:v>
                </c:pt>
                <c:pt idx="4">
                  <c:v>0.42000000000000032</c:v>
                </c:pt>
                <c:pt idx="5">
                  <c:v>0.37000000000000033</c:v>
                </c:pt>
                <c:pt idx="6">
                  <c:v>0.60000000000000064</c:v>
                </c:pt>
                <c:pt idx="7">
                  <c:v>0.51</c:v>
                </c:pt>
                <c:pt idx="8">
                  <c:v>0.42000000000000032</c:v>
                </c:pt>
                <c:pt idx="9">
                  <c:v>0.37000000000000033</c:v>
                </c:pt>
                <c:pt idx="10">
                  <c:v>0.3200000000000004</c:v>
                </c:pt>
                <c:pt idx="11">
                  <c:v>0.37000000000000033</c:v>
                </c:pt>
                <c:pt idx="12">
                  <c:v>0.3200000000000004</c:v>
                </c:pt>
                <c:pt idx="13">
                  <c:v>0.28000000000000008</c:v>
                </c:pt>
                <c:pt idx="14">
                  <c:v>0.28000000000000008</c:v>
                </c:pt>
                <c:pt idx="15">
                  <c:v>0.23</c:v>
                </c:pt>
                <c:pt idx="16">
                  <c:v>0.23</c:v>
                </c:pt>
                <c:pt idx="17">
                  <c:v>0.23</c:v>
                </c:pt>
                <c:pt idx="18">
                  <c:v>0.28000000000000008</c:v>
                </c:pt>
                <c:pt idx="19">
                  <c:v>0.23</c:v>
                </c:pt>
                <c:pt idx="20">
                  <c:v>0.23</c:v>
                </c:pt>
                <c:pt idx="21">
                  <c:v>0.23</c:v>
                </c:pt>
                <c:pt idx="22">
                  <c:v>0.23</c:v>
                </c:pt>
                <c:pt idx="23">
                  <c:v>0.23</c:v>
                </c:pt>
                <c:pt idx="24">
                  <c:v>0.23</c:v>
                </c:pt>
                <c:pt idx="25">
                  <c:v>0.23</c:v>
                </c:pt>
                <c:pt idx="26">
                  <c:v>0.23</c:v>
                </c:pt>
                <c:pt idx="27">
                  <c:v>0.18000000000000022</c:v>
                </c:pt>
                <c:pt idx="28">
                  <c:v>0.23</c:v>
                </c:pt>
                <c:pt idx="29">
                  <c:v>0.23</c:v>
                </c:pt>
                <c:pt idx="30">
                  <c:v>0.23</c:v>
                </c:pt>
                <c:pt idx="31">
                  <c:v>0.23</c:v>
                </c:pt>
                <c:pt idx="32">
                  <c:v>0.23</c:v>
                </c:pt>
                <c:pt idx="33">
                  <c:v>0.23</c:v>
                </c:pt>
                <c:pt idx="34">
                  <c:v>0.23</c:v>
                </c:pt>
                <c:pt idx="35">
                  <c:v>0.23</c:v>
                </c:pt>
                <c:pt idx="36">
                  <c:v>0.23</c:v>
                </c:pt>
                <c:pt idx="37">
                  <c:v>0.23</c:v>
                </c:pt>
                <c:pt idx="38">
                  <c:v>0.23</c:v>
                </c:pt>
                <c:pt idx="39">
                  <c:v>0.23</c:v>
                </c:pt>
                <c:pt idx="40">
                  <c:v>0.23</c:v>
                </c:pt>
                <c:pt idx="41">
                  <c:v>0.23</c:v>
                </c:pt>
                <c:pt idx="42">
                  <c:v>0.23</c:v>
                </c:pt>
                <c:pt idx="43">
                  <c:v>0.23</c:v>
                </c:pt>
                <c:pt idx="44">
                  <c:v>0.23</c:v>
                </c:pt>
                <c:pt idx="45">
                  <c:v>0.23</c:v>
                </c:pt>
                <c:pt idx="46">
                  <c:v>0.23</c:v>
                </c:pt>
                <c:pt idx="47">
                  <c:v>0.23</c:v>
                </c:pt>
                <c:pt idx="48">
                  <c:v>0.23</c:v>
                </c:pt>
                <c:pt idx="49">
                  <c:v>0.42000000000000032</c:v>
                </c:pt>
                <c:pt idx="50">
                  <c:v>0.69000000000000061</c:v>
                </c:pt>
                <c:pt idx="51">
                  <c:v>0.97000000000000064</c:v>
                </c:pt>
                <c:pt idx="52">
                  <c:v>1.25</c:v>
                </c:pt>
                <c:pt idx="53">
                  <c:v>1.5299999999999978</c:v>
                </c:pt>
                <c:pt idx="54">
                  <c:v>1.81</c:v>
                </c:pt>
                <c:pt idx="55">
                  <c:v>2.13</c:v>
                </c:pt>
                <c:pt idx="56">
                  <c:v>2.4099999999999997</c:v>
                </c:pt>
                <c:pt idx="57">
                  <c:v>2.69</c:v>
                </c:pt>
                <c:pt idx="58">
                  <c:v>2.9699999999999998</c:v>
                </c:pt>
                <c:pt idx="59">
                  <c:v>3.2399999999999998</c:v>
                </c:pt>
                <c:pt idx="60">
                  <c:v>3.48</c:v>
                </c:pt>
                <c:pt idx="61">
                  <c:v>3.75</c:v>
                </c:pt>
                <c:pt idx="62">
                  <c:v>4.03</c:v>
                </c:pt>
                <c:pt idx="63">
                  <c:v>4.3099999999999996</c:v>
                </c:pt>
                <c:pt idx="64">
                  <c:v>4.59</c:v>
                </c:pt>
                <c:pt idx="65">
                  <c:v>4.87</c:v>
                </c:pt>
                <c:pt idx="66">
                  <c:v>5.14</c:v>
                </c:pt>
                <c:pt idx="67">
                  <c:v>5.42</c:v>
                </c:pt>
                <c:pt idx="68">
                  <c:v>5.6499999999999995</c:v>
                </c:pt>
                <c:pt idx="69">
                  <c:v>5.89</c:v>
                </c:pt>
                <c:pt idx="70">
                  <c:v>6.1199999999999966</c:v>
                </c:pt>
                <c:pt idx="71">
                  <c:v>6.39</c:v>
                </c:pt>
                <c:pt idx="72">
                  <c:v>6.67</c:v>
                </c:pt>
                <c:pt idx="73">
                  <c:v>6.95</c:v>
                </c:pt>
                <c:pt idx="74">
                  <c:v>7.18</c:v>
                </c:pt>
                <c:pt idx="75">
                  <c:v>7.46</c:v>
                </c:pt>
                <c:pt idx="76">
                  <c:v>7.79</c:v>
                </c:pt>
                <c:pt idx="77">
                  <c:v>8.0200000000000014</c:v>
                </c:pt>
                <c:pt idx="78">
                  <c:v>8.25</c:v>
                </c:pt>
                <c:pt idx="79">
                  <c:v>8.48</c:v>
                </c:pt>
                <c:pt idx="80">
                  <c:v>8.7100000000000009</c:v>
                </c:pt>
                <c:pt idx="81">
                  <c:v>8.99</c:v>
                </c:pt>
                <c:pt idx="82">
                  <c:v>9.1800000000000015</c:v>
                </c:pt>
                <c:pt idx="83">
                  <c:v>9.4500000000000028</c:v>
                </c:pt>
                <c:pt idx="84">
                  <c:v>9.6900000000000013</c:v>
                </c:pt>
                <c:pt idx="85">
                  <c:v>9.9600000000000026</c:v>
                </c:pt>
                <c:pt idx="86">
                  <c:v>10.24</c:v>
                </c:pt>
                <c:pt idx="87">
                  <c:v>10.520000000000001</c:v>
                </c:pt>
                <c:pt idx="88">
                  <c:v>10.75</c:v>
                </c:pt>
                <c:pt idx="89">
                  <c:v>10.98</c:v>
                </c:pt>
                <c:pt idx="90">
                  <c:v>11.17</c:v>
                </c:pt>
                <c:pt idx="91">
                  <c:v>11.4</c:v>
                </c:pt>
                <c:pt idx="92">
                  <c:v>11.63</c:v>
                </c:pt>
                <c:pt idx="93">
                  <c:v>11.860000000000012</c:v>
                </c:pt>
                <c:pt idx="94">
                  <c:v>12.05</c:v>
                </c:pt>
                <c:pt idx="95">
                  <c:v>12.33</c:v>
                </c:pt>
                <c:pt idx="96">
                  <c:v>12.610000000000001</c:v>
                </c:pt>
                <c:pt idx="97">
                  <c:v>12.840000000000002</c:v>
                </c:pt>
                <c:pt idx="98">
                  <c:v>13.120000000000001</c:v>
                </c:pt>
                <c:pt idx="99">
                  <c:v>13.3</c:v>
                </c:pt>
                <c:pt idx="100">
                  <c:v>13.49</c:v>
                </c:pt>
                <c:pt idx="101">
                  <c:v>13.72</c:v>
                </c:pt>
                <c:pt idx="102">
                  <c:v>13.950000000000006</c:v>
                </c:pt>
                <c:pt idx="103">
                  <c:v>14.13</c:v>
                </c:pt>
                <c:pt idx="104">
                  <c:v>14.370000000000006</c:v>
                </c:pt>
                <c:pt idx="105">
                  <c:v>14.55</c:v>
                </c:pt>
                <c:pt idx="106">
                  <c:v>14.83</c:v>
                </c:pt>
                <c:pt idx="107">
                  <c:v>15.110000000000001</c:v>
                </c:pt>
                <c:pt idx="108">
                  <c:v>15.340000000000002</c:v>
                </c:pt>
                <c:pt idx="109">
                  <c:v>15.57</c:v>
                </c:pt>
                <c:pt idx="110">
                  <c:v>15.76</c:v>
                </c:pt>
                <c:pt idx="111">
                  <c:v>15.94</c:v>
                </c:pt>
                <c:pt idx="112">
                  <c:v>15.99</c:v>
                </c:pt>
                <c:pt idx="113">
                  <c:v>16.029999999999987</c:v>
                </c:pt>
                <c:pt idx="114">
                  <c:v>16.029999999999987</c:v>
                </c:pt>
                <c:pt idx="115">
                  <c:v>16.079999999999988</c:v>
                </c:pt>
                <c:pt idx="116">
                  <c:v>16.13000000000002</c:v>
                </c:pt>
                <c:pt idx="117">
                  <c:v>16.169999999999987</c:v>
                </c:pt>
                <c:pt idx="118">
                  <c:v>16.169999999999987</c:v>
                </c:pt>
                <c:pt idx="119">
                  <c:v>16.22</c:v>
                </c:pt>
                <c:pt idx="120">
                  <c:v>16.22</c:v>
                </c:pt>
                <c:pt idx="121">
                  <c:v>16.169999999999987</c:v>
                </c:pt>
                <c:pt idx="122">
                  <c:v>16.169999999999987</c:v>
                </c:pt>
                <c:pt idx="123">
                  <c:v>16.13000000000002</c:v>
                </c:pt>
                <c:pt idx="124">
                  <c:v>16.13000000000002</c:v>
                </c:pt>
                <c:pt idx="125">
                  <c:v>16.13000000000002</c:v>
                </c:pt>
                <c:pt idx="126">
                  <c:v>16.13000000000002</c:v>
                </c:pt>
                <c:pt idx="127">
                  <c:v>16.13000000000002</c:v>
                </c:pt>
                <c:pt idx="128">
                  <c:v>16.169999999999987</c:v>
                </c:pt>
                <c:pt idx="129">
                  <c:v>16.13000000000002</c:v>
                </c:pt>
                <c:pt idx="130">
                  <c:v>16.169999999999987</c:v>
                </c:pt>
                <c:pt idx="131">
                  <c:v>16.169999999999987</c:v>
                </c:pt>
                <c:pt idx="132">
                  <c:v>16.169999999999987</c:v>
                </c:pt>
                <c:pt idx="133">
                  <c:v>16.13000000000002</c:v>
                </c:pt>
                <c:pt idx="134">
                  <c:v>16.13000000000002</c:v>
                </c:pt>
                <c:pt idx="135">
                  <c:v>16.13000000000002</c:v>
                </c:pt>
                <c:pt idx="136">
                  <c:v>16.079999999999988</c:v>
                </c:pt>
                <c:pt idx="137">
                  <c:v>16.13000000000002</c:v>
                </c:pt>
                <c:pt idx="138">
                  <c:v>16.13000000000002</c:v>
                </c:pt>
                <c:pt idx="139">
                  <c:v>16.13000000000002</c:v>
                </c:pt>
                <c:pt idx="140">
                  <c:v>16.13000000000002</c:v>
                </c:pt>
                <c:pt idx="141">
                  <c:v>16.169999999999987</c:v>
                </c:pt>
                <c:pt idx="142">
                  <c:v>16.13000000000002</c:v>
                </c:pt>
                <c:pt idx="143">
                  <c:v>16.13000000000002</c:v>
                </c:pt>
                <c:pt idx="144">
                  <c:v>16.13000000000002</c:v>
                </c:pt>
                <c:pt idx="145">
                  <c:v>16.079999999999988</c:v>
                </c:pt>
                <c:pt idx="146">
                  <c:v>16.079999999999988</c:v>
                </c:pt>
                <c:pt idx="147">
                  <c:v>16.079999999999988</c:v>
                </c:pt>
                <c:pt idx="148">
                  <c:v>16.079999999999988</c:v>
                </c:pt>
                <c:pt idx="149">
                  <c:v>16.079999999999988</c:v>
                </c:pt>
                <c:pt idx="150">
                  <c:v>16.029999999999987</c:v>
                </c:pt>
                <c:pt idx="151">
                  <c:v>16.079999999999988</c:v>
                </c:pt>
                <c:pt idx="152">
                  <c:v>16.079999999999988</c:v>
                </c:pt>
                <c:pt idx="153">
                  <c:v>16.029999999999987</c:v>
                </c:pt>
                <c:pt idx="154">
                  <c:v>16.029999999999987</c:v>
                </c:pt>
                <c:pt idx="155">
                  <c:v>16.029999999999987</c:v>
                </c:pt>
                <c:pt idx="156">
                  <c:v>15.99</c:v>
                </c:pt>
                <c:pt idx="157">
                  <c:v>15.99</c:v>
                </c:pt>
                <c:pt idx="158">
                  <c:v>16.029999999999987</c:v>
                </c:pt>
                <c:pt idx="159">
                  <c:v>16.029999999999987</c:v>
                </c:pt>
                <c:pt idx="160">
                  <c:v>16.029999999999987</c:v>
                </c:pt>
                <c:pt idx="161">
                  <c:v>16.029999999999987</c:v>
                </c:pt>
                <c:pt idx="162">
                  <c:v>16.029999999999987</c:v>
                </c:pt>
                <c:pt idx="163">
                  <c:v>15.99</c:v>
                </c:pt>
                <c:pt idx="164">
                  <c:v>15.99</c:v>
                </c:pt>
                <c:pt idx="165">
                  <c:v>15.99</c:v>
                </c:pt>
                <c:pt idx="166">
                  <c:v>15.94</c:v>
                </c:pt>
                <c:pt idx="167">
                  <c:v>15.94</c:v>
                </c:pt>
                <c:pt idx="168">
                  <c:v>15.94</c:v>
                </c:pt>
                <c:pt idx="169">
                  <c:v>15.99</c:v>
                </c:pt>
                <c:pt idx="170">
                  <c:v>15.94</c:v>
                </c:pt>
                <c:pt idx="171">
                  <c:v>15.94</c:v>
                </c:pt>
                <c:pt idx="172">
                  <c:v>15.99</c:v>
                </c:pt>
                <c:pt idx="173">
                  <c:v>15.94</c:v>
                </c:pt>
                <c:pt idx="174">
                  <c:v>15.94</c:v>
                </c:pt>
                <c:pt idx="175">
                  <c:v>15.94</c:v>
                </c:pt>
                <c:pt idx="176">
                  <c:v>15.94</c:v>
                </c:pt>
                <c:pt idx="177">
                  <c:v>15.9</c:v>
                </c:pt>
                <c:pt idx="178">
                  <c:v>15.9</c:v>
                </c:pt>
                <c:pt idx="179">
                  <c:v>15.9</c:v>
                </c:pt>
                <c:pt idx="180">
                  <c:v>15.9</c:v>
                </c:pt>
                <c:pt idx="181">
                  <c:v>15.9</c:v>
                </c:pt>
                <c:pt idx="182">
                  <c:v>15.9</c:v>
                </c:pt>
                <c:pt idx="183">
                  <c:v>15.9</c:v>
                </c:pt>
                <c:pt idx="184">
                  <c:v>15.9</c:v>
                </c:pt>
                <c:pt idx="185">
                  <c:v>15.85000000000001</c:v>
                </c:pt>
                <c:pt idx="186">
                  <c:v>15.85000000000001</c:v>
                </c:pt>
                <c:pt idx="187">
                  <c:v>15.85000000000001</c:v>
                </c:pt>
                <c:pt idx="188">
                  <c:v>15.800000000000002</c:v>
                </c:pt>
                <c:pt idx="189">
                  <c:v>15.800000000000002</c:v>
                </c:pt>
                <c:pt idx="190">
                  <c:v>15.800000000000002</c:v>
                </c:pt>
                <c:pt idx="191">
                  <c:v>15.800000000000002</c:v>
                </c:pt>
                <c:pt idx="192">
                  <c:v>15.800000000000002</c:v>
                </c:pt>
                <c:pt idx="193">
                  <c:v>15.800000000000002</c:v>
                </c:pt>
                <c:pt idx="194">
                  <c:v>15.76</c:v>
                </c:pt>
                <c:pt idx="195">
                  <c:v>15.800000000000002</c:v>
                </c:pt>
                <c:pt idx="196">
                  <c:v>15.76</c:v>
                </c:pt>
                <c:pt idx="197">
                  <c:v>15.76</c:v>
                </c:pt>
                <c:pt idx="198">
                  <c:v>15.800000000000002</c:v>
                </c:pt>
                <c:pt idx="199">
                  <c:v>15.800000000000002</c:v>
                </c:pt>
                <c:pt idx="200">
                  <c:v>15.800000000000002</c:v>
                </c:pt>
                <c:pt idx="201">
                  <c:v>15.800000000000002</c:v>
                </c:pt>
                <c:pt idx="202">
                  <c:v>15.76</c:v>
                </c:pt>
                <c:pt idx="203">
                  <c:v>15.76</c:v>
                </c:pt>
                <c:pt idx="204">
                  <c:v>15.76</c:v>
                </c:pt>
                <c:pt idx="205">
                  <c:v>15.800000000000002</c:v>
                </c:pt>
                <c:pt idx="206">
                  <c:v>15.76</c:v>
                </c:pt>
                <c:pt idx="207">
                  <c:v>15.709999999999999</c:v>
                </c:pt>
                <c:pt idx="208">
                  <c:v>15.709999999999999</c:v>
                </c:pt>
                <c:pt idx="209">
                  <c:v>15.660000000000002</c:v>
                </c:pt>
                <c:pt idx="210">
                  <c:v>15.660000000000002</c:v>
                </c:pt>
                <c:pt idx="211">
                  <c:v>15.709999999999999</c:v>
                </c:pt>
                <c:pt idx="212">
                  <c:v>15.709999999999999</c:v>
                </c:pt>
                <c:pt idx="213">
                  <c:v>15.76</c:v>
                </c:pt>
                <c:pt idx="214">
                  <c:v>15.76</c:v>
                </c:pt>
                <c:pt idx="215">
                  <c:v>15.709999999999999</c:v>
                </c:pt>
                <c:pt idx="216">
                  <c:v>15.709999999999999</c:v>
                </c:pt>
                <c:pt idx="217">
                  <c:v>15.709999999999999</c:v>
                </c:pt>
                <c:pt idx="218">
                  <c:v>15.709999999999999</c:v>
                </c:pt>
                <c:pt idx="219">
                  <c:v>15.709999999999999</c:v>
                </c:pt>
                <c:pt idx="220">
                  <c:v>15.76</c:v>
                </c:pt>
                <c:pt idx="221">
                  <c:v>15.709999999999999</c:v>
                </c:pt>
                <c:pt idx="222">
                  <c:v>15.709999999999999</c:v>
                </c:pt>
                <c:pt idx="223">
                  <c:v>15.709999999999999</c:v>
                </c:pt>
                <c:pt idx="224">
                  <c:v>15.709999999999999</c:v>
                </c:pt>
                <c:pt idx="225">
                  <c:v>15.709999999999999</c:v>
                </c:pt>
                <c:pt idx="226">
                  <c:v>15.660000000000002</c:v>
                </c:pt>
                <c:pt idx="227">
                  <c:v>15.660000000000002</c:v>
                </c:pt>
                <c:pt idx="228">
                  <c:v>15.660000000000002</c:v>
                </c:pt>
                <c:pt idx="229">
                  <c:v>15.620000000000001</c:v>
                </c:pt>
                <c:pt idx="230">
                  <c:v>15.660000000000002</c:v>
                </c:pt>
                <c:pt idx="231">
                  <c:v>15.660000000000002</c:v>
                </c:pt>
                <c:pt idx="232">
                  <c:v>15.660000000000002</c:v>
                </c:pt>
                <c:pt idx="233">
                  <c:v>15.57</c:v>
                </c:pt>
                <c:pt idx="234">
                  <c:v>15.660000000000002</c:v>
                </c:pt>
                <c:pt idx="235">
                  <c:v>15.57</c:v>
                </c:pt>
                <c:pt idx="236">
                  <c:v>15.660000000000002</c:v>
                </c:pt>
                <c:pt idx="237">
                  <c:v>15.660000000000002</c:v>
                </c:pt>
                <c:pt idx="238">
                  <c:v>15.620000000000001</c:v>
                </c:pt>
                <c:pt idx="239">
                  <c:v>15.57</c:v>
                </c:pt>
                <c:pt idx="240">
                  <c:v>15.57</c:v>
                </c:pt>
                <c:pt idx="241">
                  <c:v>15.57</c:v>
                </c:pt>
                <c:pt idx="242">
                  <c:v>15.57</c:v>
                </c:pt>
                <c:pt idx="243">
                  <c:v>15.57</c:v>
                </c:pt>
                <c:pt idx="244">
                  <c:v>15.530000000000001</c:v>
                </c:pt>
                <c:pt idx="245">
                  <c:v>15.48</c:v>
                </c:pt>
                <c:pt idx="246">
                  <c:v>15.57</c:v>
                </c:pt>
                <c:pt idx="247">
                  <c:v>15.530000000000001</c:v>
                </c:pt>
                <c:pt idx="248">
                  <c:v>15.430000000000001</c:v>
                </c:pt>
                <c:pt idx="249">
                  <c:v>15.48</c:v>
                </c:pt>
                <c:pt idx="250">
                  <c:v>15.530000000000001</c:v>
                </c:pt>
                <c:pt idx="251">
                  <c:v>15.530000000000001</c:v>
                </c:pt>
                <c:pt idx="252">
                  <c:v>15.530000000000001</c:v>
                </c:pt>
                <c:pt idx="253">
                  <c:v>15.530000000000001</c:v>
                </c:pt>
                <c:pt idx="254">
                  <c:v>15.57</c:v>
                </c:pt>
                <c:pt idx="255">
                  <c:v>15.530000000000001</c:v>
                </c:pt>
                <c:pt idx="256">
                  <c:v>15.530000000000001</c:v>
                </c:pt>
                <c:pt idx="257">
                  <c:v>15.530000000000001</c:v>
                </c:pt>
                <c:pt idx="258">
                  <c:v>15.48</c:v>
                </c:pt>
                <c:pt idx="259">
                  <c:v>15.530000000000001</c:v>
                </c:pt>
                <c:pt idx="260">
                  <c:v>15.530000000000001</c:v>
                </c:pt>
                <c:pt idx="261">
                  <c:v>15.430000000000001</c:v>
                </c:pt>
                <c:pt idx="262">
                  <c:v>15.48</c:v>
                </c:pt>
                <c:pt idx="263">
                  <c:v>15.530000000000001</c:v>
                </c:pt>
                <c:pt idx="264">
                  <c:v>15.48</c:v>
                </c:pt>
                <c:pt idx="265">
                  <c:v>15.48</c:v>
                </c:pt>
                <c:pt idx="266">
                  <c:v>15.430000000000001</c:v>
                </c:pt>
                <c:pt idx="267">
                  <c:v>15.430000000000001</c:v>
                </c:pt>
                <c:pt idx="268">
                  <c:v>15.430000000000001</c:v>
                </c:pt>
                <c:pt idx="269">
                  <c:v>15.430000000000001</c:v>
                </c:pt>
                <c:pt idx="270">
                  <c:v>15.430000000000001</c:v>
                </c:pt>
                <c:pt idx="271">
                  <c:v>15.430000000000001</c:v>
                </c:pt>
                <c:pt idx="272">
                  <c:v>15.430000000000001</c:v>
                </c:pt>
                <c:pt idx="273">
                  <c:v>15.48</c:v>
                </c:pt>
                <c:pt idx="274">
                  <c:v>15.430000000000001</c:v>
                </c:pt>
                <c:pt idx="275">
                  <c:v>15.430000000000001</c:v>
                </c:pt>
                <c:pt idx="276">
                  <c:v>15.39</c:v>
                </c:pt>
                <c:pt idx="277">
                  <c:v>15.48</c:v>
                </c:pt>
                <c:pt idx="278">
                  <c:v>15.48</c:v>
                </c:pt>
                <c:pt idx="279">
                  <c:v>15.430000000000001</c:v>
                </c:pt>
                <c:pt idx="280">
                  <c:v>15.340000000000002</c:v>
                </c:pt>
                <c:pt idx="281">
                  <c:v>15.39</c:v>
                </c:pt>
                <c:pt idx="282">
                  <c:v>15.39</c:v>
                </c:pt>
                <c:pt idx="283">
                  <c:v>15.430000000000001</c:v>
                </c:pt>
                <c:pt idx="284">
                  <c:v>15.430000000000001</c:v>
                </c:pt>
                <c:pt idx="285">
                  <c:v>15.430000000000001</c:v>
                </c:pt>
                <c:pt idx="286">
                  <c:v>15.430000000000001</c:v>
                </c:pt>
                <c:pt idx="287">
                  <c:v>15.430000000000001</c:v>
                </c:pt>
                <c:pt idx="288">
                  <c:v>15.48</c:v>
                </c:pt>
                <c:pt idx="289">
                  <c:v>15.430000000000001</c:v>
                </c:pt>
                <c:pt idx="290">
                  <c:v>15.430000000000001</c:v>
                </c:pt>
                <c:pt idx="291">
                  <c:v>15.39</c:v>
                </c:pt>
                <c:pt idx="292">
                  <c:v>15.430000000000001</c:v>
                </c:pt>
                <c:pt idx="293">
                  <c:v>15.48</c:v>
                </c:pt>
                <c:pt idx="294">
                  <c:v>15.39</c:v>
                </c:pt>
                <c:pt idx="295">
                  <c:v>15.430000000000001</c:v>
                </c:pt>
                <c:pt idx="296">
                  <c:v>15.430000000000001</c:v>
                </c:pt>
                <c:pt idx="297">
                  <c:v>15.430000000000001</c:v>
                </c:pt>
                <c:pt idx="298">
                  <c:v>15.48</c:v>
                </c:pt>
                <c:pt idx="299">
                  <c:v>15.48</c:v>
                </c:pt>
                <c:pt idx="300">
                  <c:v>15.430000000000001</c:v>
                </c:pt>
                <c:pt idx="301">
                  <c:v>15.48</c:v>
                </c:pt>
                <c:pt idx="302">
                  <c:v>15.430000000000001</c:v>
                </c:pt>
                <c:pt idx="303">
                  <c:v>15.48</c:v>
                </c:pt>
                <c:pt idx="304">
                  <c:v>15.530000000000001</c:v>
                </c:pt>
                <c:pt idx="305">
                  <c:v>15.48</c:v>
                </c:pt>
                <c:pt idx="306">
                  <c:v>15.530000000000001</c:v>
                </c:pt>
                <c:pt idx="307">
                  <c:v>15.530000000000001</c:v>
                </c:pt>
                <c:pt idx="308">
                  <c:v>15.530000000000001</c:v>
                </c:pt>
                <c:pt idx="309">
                  <c:v>15.57</c:v>
                </c:pt>
                <c:pt idx="310">
                  <c:v>15.530000000000001</c:v>
                </c:pt>
                <c:pt idx="311">
                  <c:v>15.48</c:v>
                </c:pt>
                <c:pt idx="312">
                  <c:v>15.530000000000001</c:v>
                </c:pt>
                <c:pt idx="313">
                  <c:v>15.530000000000001</c:v>
                </c:pt>
                <c:pt idx="314">
                  <c:v>15.57</c:v>
                </c:pt>
                <c:pt idx="315">
                  <c:v>15.57</c:v>
                </c:pt>
                <c:pt idx="316">
                  <c:v>15.57</c:v>
                </c:pt>
                <c:pt idx="317">
                  <c:v>15.57</c:v>
                </c:pt>
                <c:pt idx="318">
                  <c:v>15.57</c:v>
                </c:pt>
                <c:pt idx="319">
                  <c:v>15.620000000000001</c:v>
                </c:pt>
                <c:pt idx="320">
                  <c:v>15.57</c:v>
                </c:pt>
                <c:pt idx="321">
                  <c:v>15.57</c:v>
                </c:pt>
                <c:pt idx="322">
                  <c:v>15.57</c:v>
                </c:pt>
                <c:pt idx="323">
                  <c:v>15.57</c:v>
                </c:pt>
                <c:pt idx="324">
                  <c:v>15.57</c:v>
                </c:pt>
                <c:pt idx="325">
                  <c:v>15.620000000000001</c:v>
                </c:pt>
                <c:pt idx="326">
                  <c:v>15.57</c:v>
                </c:pt>
                <c:pt idx="327">
                  <c:v>15.620000000000001</c:v>
                </c:pt>
                <c:pt idx="328">
                  <c:v>15.660000000000002</c:v>
                </c:pt>
                <c:pt idx="329">
                  <c:v>15.620000000000001</c:v>
                </c:pt>
                <c:pt idx="330">
                  <c:v>15.620000000000001</c:v>
                </c:pt>
                <c:pt idx="331">
                  <c:v>15.57</c:v>
                </c:pt>
                <c:pt idx="332">
                  <c:v>15.57</c:v>
                </c:pt>
                <c:pt idx="333">
                  <c:v>15.620000000000001</c:v>
                </c:pt>
                <c:pt idx="334">
                  <c:v>15.620000000000001</c:v>
                </c:pt>
                <c:pt idx="335">
                  <c:v>15.660000000000002</c:v>
                </c:pt>
                <c:pt idx="336">
                  <c:v>15.660000000000002</c:v>
                </c:pt>
                <c:pt idx="337">
                  <c:v>15.660000000000002</c:v>
                </c:pt>
                <c:pt idx="338">
                  <c:v>15.620000000000001</c:v>
                </c:pt>
                <c:pt idx="339">
                  <c:v>15.620000000000001</c:v>
                </c:pt>
                <c:pt idx="340">
                  <c:v>15.660000000000002</c:v>
                </c:pt>
                <c:pt idx="341">
                  <c:v>15.620000000000001</c:v>
                </c:pt>
                <c:pt idx="342">
                  <c:v>15.57</c:v>
                </c:pt>
                <c:pt idx="343">
                  <c:v>15.620000000000001</c:v>
                </c:pt>
                <c:pt idx="344">
                  <c:v>15.620000000000001</c:v>
                </c:pt>
                <c:pt idx="345">
                  <c:v>15.57</c:v>
                </c:pt>
                <c:pt idx="346">
                  <c:v>15.660000000000002</c:v>
                </c:pt>
                <c:pt idx="347">
                  <c:v>15.660000000000002</c:v>
                </c:pt>
                <c:pt idx="348">
                  <c:v>15.660000000000002</c:v>
                </c:pt>
                <c:pt idx="349">
                  <c:v>15.709999999999999</c:v>
                </c:pt>
                <c:pt idx="350">
                  <c:v>15.709999999999999</c:v>
                </c:pt>
                <c:pt idx="351">
                  <c:v>15.709999999999999</c:v>
                </c:pt>
                <c:pt idx="352">
                  <c:v>15.660000000000002</c:v>
                </c:pt>
                <c:pt idx="353">
                  <c:v>15.709999999999999</c:v>
                </c:pt>
                <c:pt idx="354">
                  <c:v>15.709999999999999</c:v>
                </c:pt>
                <c:pt idx="355">
                  <c:v>15.709999999999999</c:v>
                </c:pt>
                <c:pt idx="356">
                  <c:v>15.709999999999999</c:v>
                </c:pt>
                <c:pt idx="357">
                  <c:v>15.709999999999999</c:v>
                </c:pt>
                <c:pt idx="358">
                  <c:v>15.709999999999999</c:v>
                </c:pt>
                <c:pt idx="359">
                  <c:v>15.709999999999999</c:v>
                </c:pt>
                <c:pt idx="360">
                  <c:v>15.709999999999999</c:v>
                </c:pt>
                <c:pt idx="361">
                  <c:v>15.709999999999999</c:v>
                </c:pt>
                <c:pt idx="362">
                  <c:v>15.709999999999999</c:v>
                </c:pt>
                <c:pt idx="363">
                  <c:v>15.660000000000002</c:v>
                </c:pt>
                <c:pt idx="364">
                  <c:v>15.660000000000002</c:v>
                </c:pt>
                <c:pt idx="365">
                  <c:v>15.709999999999999</c:v>
                </c:pt>
                <c:pt idx="366">
                  <c:v>15.709999999999999</c:v>
                </c:pt>
                <c:pt idx="367">
                  <c:v>15.709999999999999</c:v>
                </c:pt>
                <c:pt idx="368">
                  <c:v>15.76</c:v>
                </c:pt>
                <c:pt idx="369">
                  <c:v>15.76</c:v>
                </c:pt>
                <c:pt idx="370">
                  <c:v>15.76</c:v>
                </c:pt>
                <c:pt idx="371">
                  <c:v>15.76</c:v>
                </c:pt>
                <c:pt idx="372">
                  <c:v>15.709999999999999</c:v>
                </c:pt>
                <c:pt idx="373">
                  <c:v>15.709999999999999</c:v>
                </c:pt>
                <c:pt idx="374">
                  <c:v>15.709999999999999</c:v>
                </c:pt>
                <c:pt idx="375">
                  <c:v>15.709999999999999</c:v>
                </c:pt>
                <c:pt idx="376">
                  <c:v>15.709999999999999</c:v>
                </c:pt>
                <c:pt idx="377">
                  <c:v>15.709999999999999</c:v>
                </c:pt>
                <c:pt idx="378">
                  <c:v>15.709999999999999</c:v>
                </c:pt>
                <c:pt idx="379">
                  <c:v>15.709999999999999</c:v>
                </c:pt>
                <c:pt idx="380">
                  <c:v>15.709999999999999</c:v>
                </c:pt>
                <c:pt idx="381">
                  <c:v>15.709999999999999</c:v>
                </c:pt>
                <c:pt idx="382">
                  <c:v>15.709999999999999</c:v>
                </c:pt>
                <c:pt idx="383">
                  <c:v>15.709999999999999</c:v>
                </c:pt>
                <c:pt idx="384">
                  <c:v>15.709999999999999</c:v>
                </c:pt>
                <c:pt idx="385">
                  <c:v>15.76</c:v>
                </c:pt>
                <c:pt idx="386">
                  <c:v>15.76</c:v>
                </c:pt>
                <c:pt idx="387">
                  <c:v>15.76</c:v>
                </c:pt>
                <c:pt idx="388">
                  <c:v>15.76</c:v>
                </c:pt>
                <c:pt idx="389">
                  <c:v>15.76</c:v>
                </c:pt>
                <c:pt idx="390">
                  <c:v>15.800000000000002</c:v>
                </c:pt>
                <c:pt idx="391">
                  <c:v>15.800000000000002</c:v>
                </c:pt>
                <c:pt idx="392">
                  <c:v>15.76</c:v>
                </c:pt>
                <c:pt idx="393">
                  <c:v>15.76</c:v>
                </c:pt>
                <c:pt idx="394">
                  <c:v>15.76</c:v>
                </c:pt>
                <c:pt idx="395">
                  <c:v>15.76</c:v>
                </c:pt>
                <c:pt idx="396">
                  <c:v>15.76</c:v>
                </c:pt>
                <c:pt idx="397">
                  <c:v>15.800000000000002</c:v>
                </c:pt>
                <c:pt idx="398">
                  <c:v>15.800000000000002</c:v>
                </c:pt>
                <c:pt idx="399">
                  <c:v>15.76</c:v>
                </c:pt>
                <c:pt idx="400">
                  <c:v>15.76</c:v>
                </c:pt>
                <c:pt idx="401">
                  <c:v>15.76</c:v>
                </c:pt>
                <c:pt idx="402">
                  <c:v>15.76</c:v>
                </c:pt>
                <c:pt idx="403">
                  <c:v>15.76</c:v>
                </c:pt>
                <c:pt idx="404">
                  <c:v>15.76</c:v>
                </c:pt>
                <c:pt idx="405">
                  <c:v>15.76</c:v>
                </c:pt>
                <c:pt idx="406">
                  <c:v>15.800000000000002</c:v>
                </c:pt>
                <c:pt idx="407">
                  <c:v>15.800000000000002</c:v>
                </c:pt>
                <c:pt idx="408">
                  <c:v>15.800000000000002</c:v>
                </c:pt>
                <c:pt idx="409">
                  <c:v>15.800000000000002</c:v>
                </c:pt>
                <c:pt idx="410">
                  <c:v>15.85000000000001</c:v>
                </c:pt>
                <c:pt idx="411">
                  <c:v>15.85000000000001</c:v>
                </c:pt>
                <c:pt idx="412">
                  <c:v>15.800000000000002</c:v>
                </c:pt>
                <c:pt idx="413">
                  <c:v>15.800000000000002</c:v>
                </c:pt>
                <c:pt idx="414">
                  <c:v>15.800000000000002</c:v>
                </c:pt>
                <c:pt idx="415">
                  <c:v>15.76</c:v>
                </c:pt>
                <c:pt idx="416">
                  <c:v>15.76</c:v>
                </c:pt>
                <c:pt idx="417">
                  <c:v>15.76</c:v>
                </c:pt>
                <c:pt idx="418">
                  <c:v>15.76</c:v>
                </c:pt>
                <c:pt idx="419">
                  <c:v>15.76</c:v>
                </c:pt>
                <c:pt idx="420">
                  <c:v>15.709999999999999</c:v>
                </c:pt>
                <c:pt idx="421">
                  <c:v>15.76</c:v>
                </c:pt>
                <c:pt idx="422">
                  <c:v>15.800000000000002</c:v>
                </c:pt>
                <c:pt idx="423">
                  <c:v>15.76</c:v>
                </c:pt>
                <c:pt idx="424">
                  <c:v>15.76</c:v>
                </c:pt>
                <c:pt idx="425">
                  <c:v>15.76</c:v>
                </c:pt>
                <c:pt idx="426">
                  <c:v>15.800000000000002</c:v>
                </c:pt>
                <c:pt idx="427">
                  <c:v>15.800000000000002</c:v>
                </c:pt>
                <c:pt idx="428">
                  <c:v>15.800000000000002</c:v>
                </c:pt>
                <c:pt idx="429">
                  <c:v>15.800000000000002</c:v>
                </c:pt>
                <c:pt idx="430">
                  <c:v>15.800000000000002</c:v>
                </c:pt>
                <c:pt idx="431">
                  <c:v>15.800000000000002</c:v>
                </c:pt>
                <c:pt idx="432">
                  <c:v>15.800000000000002</c:v>
                </c:pt>
                <c:pt idx="433">
                  <c:v>15.800000000000002</c:v>
                </c:pt>
                <c:pt idx="434">
                  <c:v>15.800000000000002</c:v>
                </c:pt>
                <c:pt idx="435">
                  <c:v>15.76</c:v>
                </c:pt>
                <c:pt idx="436">
                  <c:v>15.76</c:v>
                </c:pt>
                <c:pt idx="437">
                  <c:v>15.76</c:v>
                </c:pt>
                <c:pt idx="438">
                  <c:v>15.76</c:v>
                </c:pt>
                <c:pt idx="439">
                  <c:v>15.76</c:v>
                </c:pt>
                <c:pt idx="440">
                  <c:v>15.76</c:v>
                </c:pt>
                <c:pt idx="441">
                  <c:v>15.800000000000002</c:v>
                </c:pt>
                <c:pt idx="442">
                  <c:v>15.800000000000002</c:v>
                </c:pt>
                <c:pt idx="443">
                  <c:v>15.76</c:v>
                </c:pt>
                <c:pt idx="444">
                  <c:v>15.800000000000002</c:v>
                </c:pt>
                <c:pt idx="445">
                  <c:v>15.800000000000002</c:v>
                </c:pt>
                <c:pt idx="446">
                  <c:v>15.800000000000002</c:v>
                </c:pt>
                <c:pt idx="447">
                  <c:v>15.85000000000001</c:v>
                </c:pt>
                <c:pt idx="448">
                  <c:v>15.85000000000001</c:v>
                </c:pt>
                <c:pt idx="449">
                  <c:v>15.85000000000001</c:v>
                </c:pt>
                <c:pt idx="450">
                  <c:v>15.800000000000002</c:v>
                </c:pt>
                <c:pt idx="451">
                  <c:v>15.800000000000002</c:v>
                </c:pt>
                <c:pt idx="452">
                  <c:v>15.800000000000002</c:v>
                </c:pt>
                <c:pt idx="453">
                  <c:v>15.800000000000002</c:v>
                </c:pt>
                <c:pt idx="454">
                  <c:v>15.800000000000002</c:v>
                </c:pt>
                <c:pt idx="455">
                  <c:v>15.76</c:v>
                </c:pt>
                <c:pt idx="456">
                  <c:v>15.76</c:v>
                </c:pt>
                <c:pt idx="457">
                  <c:v>15.76</c:v>
                </c:pt>
                <c:pt idx="458">
                  <c:v>15.800000000000002</c:v>
                </c:pt>
                <c:pt idx="459">
                  <c:v>15.76</c:v>
                </c:pt>
                <c:pt idx="460">
                  <c:v>15.76</c:v>
                </c:pt>
                <c:pt idx="461">
                  <c:v>15.800000000000002</c:v>
                </c:pt>
                <c:pt idx="462">
                  <c:v>15.800000000000002</c:v>
                </c:pt>
                <c:pt idx="463">
                  <c:v>15.800000000000002</c:v>
                </c:pt>
                <c:pt idx="464">
                  <c:v>15.800000000000002</c:v>
                </c:pt>
                <c:pt idx="465">
                  <c:v>15.800000000000002</c:v>
                </c:pt>
                <c:pt idx="466">
                  <c:v>15.800000000000002</c:v>
                </c:pt>
                <c:pt idx="467">
                  <c:v>15.800000000000002</c:v>
                </c:pt>
                <c:pt idx="468">
                  <c:v>15.800000000000002</c:v>
                </c:pt>
                <c:pt idx="469">
                  <c:v>15.800000000000002</c:v>
                </c:pt>
                <c:pt idx="470">
                  <c:v>15.800000000000002</c:v>
                </c:pt>
                <c:pt idx="471">
                  <c:v>15.800000000000002</c:v>
                </c:pt>
                <c:pt idx="472">
                  <c:v>15.800000000000002</c:v>
                </c:pt>
                <c:pt idx="473">
                  <c:v>15.800000000000002</c:v>
                </c:pt>
                <c:pt idx="474">
                  <c:v>15.85000000000001</c:v>
                </c:pt>
                <c:pt idx="475">
                  <c:v>15.800000000000002</c:v>
                </c:pt>
                <c:pt idx="476">
                  <c:v>15.800000000000002</c:v>
                </c:pt>
                <c:pt idx="477">
                  <c:v>15.800000000000002</c:v>
                </c:pt>
                <c:pt idx="478">
                  <c:v>15.85000000000001</c:v>
                </c:pt>
                <c:pt idx="479">
                  <c:v>15.800000000000002</c:v>
                </c:pt>
                <c:pt idx="480">
                  <c:v>15.800000000000002</c:v>
                </c:pt>
                <c:pt idx="481">
                  <c:v>15.85000000000001</c:v>
                </c:pt>
                <c:pt idx="482">
                  <c:v>15.85000000000001</c:v>
                </c:pt>
                <c:pt idx="483">
                  <c:v>15.85000000000001</c:v>
                </c:pt>
                <c:pt idx="484">
                  <c:v>15.85000000000001</c:v>
                </c:pt>
                <c:pt idx="485">
                  <c:v>15.85000000000001</c:v>
                </c:pt>
                <c:pt idx="486">
                  <c:v>15.800000000000002</c:v>
                </c:pt>
                <c:pt idx="487">
                  <c:v>15.800000000000002</c:v>
                </c:pt>
                <c:pt idx="488">
                  <c:v>15.85000000000001</c:v>
                </c:pt>
                <c:pt idx="489">
                  <c:v>15.800000000000002</c:v>
                </c:pt>
                <c:pt idx="490">
                  <c:v>15.800000000000002</c:v>
                </c:pt>
                <c:pt idx="491">
                  <c:v>15.800000000000002</c:v>
                </c:pt>
                <c:pt idx="492">
                  <c:v>15.85000000000001</c:v>
                </c:pt>
                <c:pt idx="493">
                  <c:v>15.800000000000002</c:v>
                </c:pt>
                <c:pt idx="494">
                  <c:v>15.800000000000002</c:v>
                </c:pt>
                <c:pt idx="495">
                  <c:v>15.800000000000002</c:v>
                </c:pt>
                <c:pt idx="496">
                  <c:v>15.800000000000002</c:v>
                </c:pt>
                <c:pt idx="497">
                  <c:v>15.800000000000002</c:v>
                </c:pt>
                <c:pt idx="498">
                  <c:v>15.800000000000002</c:v>
                </c:pt>
                <c:pt idx="499">
                  <c:v>15.800000000000002</c:v>
                </c:pt>
                <c:pt idx="500">
                  <c:v>15.800000000000002</c:v>
                </c:pt>
                <c:pt idx="501">
                  <c:v>15.85000000000001</c:v>
                </c:pt>
                <c:pt idx="502">
                  <c:v>15.800000000000002</c:v>
                </c:pt>
                <c:pt idx="503">
                  <c:v>15.85000000000001</c:v>
                </c:pt>
                <c:pt idx="504">
                  <c:v>15.85000000000001</c:v>
                </c:pt>
                <c:pt idx="505">
                  <c:v>15.800000000000002</c:v>
                </c:pt>
                <c:pt idx="506">
                  <c:v>15.800000000000002</c:v>
                </c:pt>
                <c:pt idx="507">
                  <c:v>15.800000000000002</c:v>
                </c:pt>
                <c:pt idx="508">
                  <c:v>15.800000000000002</c:v>
                </c:pt>
                <c:pt idx="509">
                  <c:v>15.800000000000002</c:v>
                </c:pt>
                <c:pt idx="510">
                  <c:v>15.800000000000002</c:v>
                </c:pt>
                <c:pt idx="511">
                  <c:v>15.800000000000002</c:v>
                </c:pt>
                <c:pt idx="512">
                  <c:v>15.800000000000002</c:v>
                </c:pt>
                <c:pt idx="513">
                  <c:v>15.800000000000002</c:v>
                </c:pt>
                <c:pt idx="514">
                  <c:v>15.85000000000001</c:v>
                </c:pt>
                <c:pt idx="515">
                  <c:v>15.85000000000001</c:v>
                </c:pt>
                <c:pt idx="516">
                  <c:v>15.85000000000001</c:v>
                </c:pt>
                <c:pt idx="517">
                  <c:v>15.85000000000001</c:v>
                </c:pt>
                <c:pt idx="518">
                  <c:v>15.800000000000002</c:v>
                </c:pt>
                <c:pt idx="519">
                  <c:v>15.85000000000001</c:v>
                </c:pt>
                <c:pt idx="520">
                  <c:v>15.800000000000002</c:v>
                </c:pt>
                <c:pt idx="521">
                  <c:v>15.85000000000001</c:v>
                </c:pt>
                <c:pt idx="522">
                  <c:v>15.800000000000002</c:v>
                </c:pt>
                <c:pt idx="523">
                  <c:v>15.85000000000001</c:v>
                </c:pt>
                <c:pt idx="524">
                  <c:v>15.85000000000001</c:v>
                </c:pt>
                <c:pt idx="525">
                  <c:v>15.85000000000001</c:v>
                </c:pt>
                <c:pt idx="526">
                  <c:v>15.85000000000001</c:v>
                </c:pt>
                <c:pt idx="527">
                  <c:v>15.800000000000002</c:v>
                </c:pt>
                <c:pt idx="528">
                  <c:v>15.800000000000002</c:v>
                </c:pt>
                <c:pt idx="529">
                  <c:v>15.800000000000002</c:v>
                </c:pt>
                <c:pt idx="530">
                  <c:v>15.800000000000002</c:v>
                </c:pt>
                <c:pt idx="531">
                  <c:v>15.800000000000002</c:v>
                </c:pt>
                <c:pt idx="532">
                  <c:v>15.85000000000001</c:v>
                </c:pt>
                <c:pt idx="533">
                  <c:v>15.800000000000002</c:v>
                </c:pt>
                <c:pt idx="534">
                  <c:v>15.85000000000001</c:v>
                </c:pt>
                <c:pt idx="535">
                  <c:v>15.85000000000001</c:v>
                </c:pt>
                <c:pt idx="536">
                  <c:v>15.85000000000001</c:v>
                </c:pt>
                <c:pt idx="537">
                  <c:v>15.85000000000001</c:v>
                </c:pt>
                <c:pt idx="538">
                  <c:v>15.800000000000002</c:v>
                </c:pt>
                <c:pt idx="539">
                  <c:v>15.800000000000002</c:v>
                </c:pt>
                <c:pt idx="540">
                  <c:v>15.800000000000002</c:v>
                </c:pt>
                <c:pt idx="541">
                  <c:v>15.800000000000002</c:v>
                </c:pt>
                <c:pt idx="542">
                  <c:v>15.85000000000001</c:v>
                </c:pt>
                <c:pt idx="543">
                  <c:v>15.800000000000002</c:v>
                </c:pt>
                <c:pt idx="544">
                  <c:v>15.800000000000002</c:v>
                </c:pt>
                <c:pt idx="545">
                  <c:v>15.85000000000001</c:v>
                </c:pt>
                <c:pt idx="546">
                  <c:v>15.85000000000001</c:v>
                </c:pt>
                <c:pt idx="547">
                  <c:v>15.85000000000001</c:v>
                </c:pt>
                <c:pt idx="548">
                  <c:v>15.800000000000002</c:v>
                </c:pt>
                <c:pt idx="549">
                  <c:v>15.800000000000002</c:v>
                </c:pt>
                <c:pt idx="550">
                  <c:v>15.800000000000002</c:v>
                </c:pt>
                <c:pt idx="551">
                  <c:v>15.800000000000002</c:v>
                </c:pt>
                <c:pt idx="552">
                  <c:v>15.800000000000002</c:v>
                </c:pt>
                <c:pt idx="553">
                  <c:v>15.800000000000002</c:v>
                </c:pt>
                <c:pt idx="554">
                  <c:v>15.800000000000002</c:v>
                </c:pt>
                <c:pt idx="555">
                  <c:v>15.800000000000002</c:v>
                </c:pt>
                <c:pt idx="556">
                  <c:v>15.800000000000002</c:v>
                </c:pt>
                <c:pt idx="557">
                  <c:v>15.800000000000002</c:v>
                </c:pt>
                <c:pt idx="558">
                  <c:v>15.800000000000002</c:v>
                </c:pt>
                <c:pt idx="559">
                  <c:v>15.85000000000001</c:v>
                </c:pt>
                <c:pt idx="560">
                  <c:v>15.800000000000002</c:v>
                </c:pt>
                <c:pt idx="561">
                  <c:v>15.800000000000002</c:v>
                </c:pt>
                <c:pt idx="562">
                  <c:v>15.85000000000001</c:v>
                </c:pt>
                <c:pt idx="563">
                  <c:v>15.85000000000001</c:v>
                </c:pt>
                <c:pt idx="564">
                  <c:v>15.85000000000001</c:v>
                </c:pt>
                <c:pt idx="565">
                  <c:v>15.9</c:v>
                </c:pt>
                <c:pt idx="566">
                  <c:v>15.9</c:v>
                </c:pt>
                <c:pt idx="567">
                  <c:v>15.9</c:v>
                </c:pt>
                <c:pt idx="568">
                  <c:v>15.85000000000001</c:v>
                </c:pt>
                <c:pt idx="569">
                  <c:v>15.85000000000001</c:v>
                </c:pt>
                <c:pt idx="570">
                  <c:v>15.85000000000001</c:v>
                </c:pt>
                <c:pt idx="571">
                  <c:v>15.85000000000001</c:v>
                </c:pt>
                <c:pt idx="572">
                  <c:v>15.85000000000001</c:v>
                </c:pt>
                <c:pt idx="573">
                  <c:v>15.800000000000002</c:v>
                </c:pt>
                <c:pt idx="574">
                  <c:v>15.800000000000002</c:v>
                </c:pt>
                <c:pt idx="575">
                  <c:v>15.800000000000002</c:v>
                </c:pt>
                <c:pt idx="576">
                  <c:v>15.85000000000001</c:v>
                </c:pt>
                <c:pt idx="577">
                  <c:v>15.85000000000001</c:v>
                </c:pt>
                <c:pt idx="578">
                  <c:v>15.85000000000001</c:v>
                </c:pt>
                <c:pt idx="579">
                  <c:v>15.85000000000001</c:v>
                </c:pt>
                <c:pt idx="580">
                  <c:v>15.85000000000001</c:v>
                </c:pt>
                <c:pt idx="581">
                  <c:v>15.800000000000002</c:v>
                </c:pt>
                <c:pt idx="582">
                  <c:v>15.800000000000002</c:v>
                </c:pt>
                <c:pt idx="583">
                  <c:v>15.800000000000002</c:v>
                </c:pt>
                <c:pt idx="584">
                  <c:v>15.800000000000002</c:v>
                </c:pt>
                <c:pt idx="585">
                  <c:v>15.800000000000002</c:v>
                </c:pt>
                <c:pt idx="586">
                  <c:v>15.85000000000001</c:v>
                </c:pt>
                <c:pt idx="587">
                  <c:v>15.800000000000002</c:v>
                </c:pt>
                <c:pt idx="588">
                  <c:v>15.800000000000002</c:v>
                </c:pt>
                <c:pt idx="589">
                  <c:v>15.800000000000002</c:v>
                </c:pt>
                <c:pt idx="590">
                  <c:v>15.800000000000002</c:v>
                </c:pt>
                <c:pt idx="591">
                  <c:v>15.800000000000002</c:v>
                </c:pt>
                <c:pt idx="592">
                  <c:v>15.800000000000002</c:v>
                </c:pt>
                <c:pt idx="593">
                  <c:v>15.800000000000002</c:v>
                </c:pt>
                <c:pt idx="594">
                  <c:v>15.800000000000002</c:v>
                </c:pt>
                <c:pt idx="595">
                  <c:v>15.800000000000002</c:v>
                </c:pt>
                <c:pt idx="596">
                  <c:v>15.800000000000002</c:v>
                </c:pt>
                <c:pt idx="597">
                  <c:v>15.85000000000001</c:v>
                </c:pt>
                <c:pt idx="598">
                  <c:v>15.85000000000001</c:v>
                </c:pt>
                <c:pt idx="599">
                  <c:v>15.85000000000001</c:v>
                </c:pt>
                <c:pt idx="600">
                  <c:v>15.85000000000001</c:v>
                </c:pt>
                <c:pt idx="601">
                  <c:v>15.85000000000001</c:v>
                </c:pt>
                <c:pt idx="602">
                  <c:v>15.85000000000001</c:v>
                </c:pt>
                <c:pt idx="603">
                  <c:v>15.85000000000001</c:v>
                </c:pt>
                <c:pt idx="604">
                  <c:v>15.85000000000001</c:v>
                </c:pt>
                <c:pt idx="605">
                  <c:v>15.85000000000001</c:v>
                </c:pt>
                <c:pt idx="606">
                  <c:v>15.85000000000001</c:v>
                </c:pt>
                <c:pt idx="607">
                  <c:v>15.9</c:v>
                </c:pt>
                <c:pt idx="608">
                  <c:v>15.85000000000001</c:v>
                </c:pt>
                <c:pt idx="609">
                  <c:v>15.85000000000001</c:v>
                </c:pt>
                <c:pt idx="610">
                  <c:v>15.85000000000001</c:v>
                </c:pt>
                <c:pt idx="611">
                  <c:v>15.800000000000002</c:v>
                </c:pt>
                <c:pt idx="612">
                  <c:v>15.800000000000002</c:v>
                </c:pt>
                <c:pt idx="613">
                  <c:v>15.85000000000001</c:v>
                </c:pt>
                <c:pt idx="614">
                  <c:v>15.85000000000001</c:v>
                </c:pt>
                <c:pt idx="615">
                  <c:v>15.85000000000001</c:v>
                </c:pt>
                <c:pt idx="616">
                  <c:v>15.85000000000001</c:v>
                </c:pt>
                <c:pt idx="617">
                  <c:v>15.85000000000001</c:v>
                </c:pt>
                <c:pt idx="618">
                  <c:v>15.85000000000001</c:v>
                </c:pt>
                <c:pt idx="619">
                  <c:v>15.85000000000001</c:v>
                </c:pt>
                <c:pt idx="620">
                  <c:v>15.800000000000002</c:v>
                </c:pt>
                <c:pt idx="621">
                  <c:v>15.800000000000002</c:v>
                </c:pt>
                <c:pt idx="622">
                  <c:v>15.85000000000001</c:v>
                </c:pt>
                <c:pt idx="623">
                  <c:v>15.85000000000001</c:v>
                </c:pt>
                <c:pt idx="624">
                  <c:v>15.85000000000001</c:v>
                </c:pt>
                <c:pt idx="625">
                  <c:v>15.85000000000001</c:v>
                </c:pt>
                <c:pt idx="626">
                  <c:v>15.85000000000001</c:v>
                </c:pt>
                <c:pt idx="627">
                  <c:v>15.85000000000001</c:v>
                </c:pt>
                <c:pt idx="628">
                  <c:v>15.85000000000001</c:v>
                </c:pt>
                <c:pt idx="629">
                  <c:v>15.85000000000001</c:v>
                </c:pt>
                <c:pt idx="630">
                  <c:v>15.85000000000001</c:v>
                </c:pt>
                <c:pt idx="631">
                  <c:v>15.85000000000001</c:v>
                </c:pt>
                <c:pt idx="632">
                  <c:v>15.800000000000002</c:v>
                </c:pt>
                <c:pt idx="633">
                  <c:v>15.800000000000002</c:v>
                </c:pt>
                <c:pt idx="634">
                  <c:v>15.85000000000001</c:v>
                </c:pt>
                <c:pt idx="635">
                  <c:v>15.800000000000002</c:v>
                </c:pt>
                <c:pt idx="636">
                  <c:v>15.85000000000001</c:v>
                </c:pt>
                <c:pt idx="637">
                  <c:v>15.85000000000001</c:v>
                </c:pt>
                <c:pt idx="638">
                  <c:v>15.85000000000001</c:v>
                </c:pt>
                <c:pt idx="639">
                  <c:v>15.85000000000001</c:v>
                </c:pt>
                <c:pt idx="640">
                  <c:v>15.85000000000001</c:v>
                </c:pt>
                <c:pt idx="641">
                  <c:v>15.85000000000001</c:v>
                </c:pt>
                <c:pt idx="642">
                  <c:v>15.85000000000001</c:v>
                </c:pt>
                <c:pt idx="643">
                  <c:v>15.85000000000001</c:v>
                </c:pt>
                <c:pt idx="644">
                  <c:v>15.85000000000001</c:v>
                </c:pt>
                <c:pt idx="645">
                  <c:v>15.85000000000001</c:v>
                </c:pt>
                <c:pt idx="646">
                  <c:v>15.800000000000002</c:v>
                </c:pt>
                <c:pt idx="647">
                  <c:v>15.85000000000001</c:v>
                </c:pt>
                <c:pt idx="648">
                  <c:v>15.85000000000001</c:v>
                </c:pt>
                <c:pt idx="649">
                  <c:v>15.85000000000001</c:v>
                </c:pt>
                <c:pt idx="650">
                  <c:v>15.85000000000001</c:v>
                </c:pt>
                <c:pt idx="651">
                  <c:v>15.800000000000002</c:v>
                </c:pt>
                <c:pt idx="652">
                  <c:v>15.800000000000002</c:v>
                </c:pt>
                <c:pt idx="653">
                  <c:v>15.800000000000002</c:v>
                </c:pt>
                <c:pt idx="654">
                  <c:v>15.800000000000002</c:v>
                </c:pt>
                <c:pt idx="655">
                  <c:v>15.800000000000002</c:v>
                </c:pt>
                <c:pt idx="656">
                  <c:v>15.85000000000001</c:v>
                </c:pt>
                <c:pt idx="657">
                  <c:v>15.85000000000001</c:v>
                </c:pt>
                <c:pt idx="658">
                  <c:v>15.85000000000001</c:v>
                </c:pt>
                <c:pt idx="659">
                  <c:v>15.85000000000001</c:v>
                </c:pt>
                <c:pt idx="660">
                  <c:v>15.85000000000001</c:v>
                </c:pt>
                <c:pt idx="661">
                  <c:v>15.85000000000001</c:v>
                </c:pt>
                <c:pt idx="662">
                  <c:v>15.85000000000001</c:v>
                </c:pt>
                <c:pt idx="663">
                  <c:v>15.800000000000002</c:v>
                </c:pt>
                <c:pt idx="664">
                  <c:v>15.800000000000002</c:v>
                </c:pt>
                <c:pt idx="665">
                  <c:v>15.800000000000002</c:v>
                </c:pt>
                <c:pt idx="666">
                  <c:v>15.800000000000002</c:v>
                </c:pt>
                <c:pt idx="667">
                  <c:v>15.800000000000002</c:v>
                </c:pt>
                <c:pt idx="668">
                  <c:v>15.800000000000002</c:v>
                </c:pt>
                <c:pt idx="669">
                  <c:v>15.85000000000001</c:v>
                </c:pt>
                <c:pt idx="670">
                  <c:v>15.85000000000001</c:v>
                </c:pt>
                <c:pt idx="671">
                  <c:v>15.85000000000001</c:v>
                </c:pt>
                <c:pt idx="672">
                  <c:v>15.800000000000002</c:v>
                </c:pt>
                <c:pt idx="673">
                  <c:v>15.800000000000002</c:v>
                </c:pt>
                <c:pt idx="674">
                  <c:v>15.85000000000001</c:v>
                </c:pt>
                <c:pt idx="675">
                  <c:v>15.85000000000001</c:v>
                </c:pt>
                <c:pt idx="676">
                  <c:v>15.85000000000001</c:v>
                </c:pt>
                <c:pt idx="677">
                  <c:v>15.800000000000002</c:v>
                </c:pt>
                <c:pt idx="678">
                  <c:v>15.85000000000001</c:v>
                </c:pt>
                <c:pt idx="679">
                  <c:v>15.85000000000001</c:v>
                </c:pt>
                <c:pt idx="680">
                  <c:v>15.9</c:v>
                </c:pt>
                <c:pt idx="681">
                  <c:v>15.85000000000001</c:v>
                </c:pt>
                <c:pt idx="682">
                  <c:v>15.85000000000001</c:v>
                </c:pt>
                <c:pt idx="683">
                  <c:v>15.85000000000001</c:v>
                </c:pt>
                <c:pt idx="684">
                  <c:v>15.85000000000001</c:v>
                </c:pt>
                <c:pt idx="685">
                  <c:v>15.85000000000001</c:v>
                </c:pt>
                <c:pt idx="686">
                  <c:v>15.85000000000001</c:v>
                </c:pt>
                <c:pt idx="687">
                  <c:v>15.800000000000002</c:v>
                </c:pt>
                <c:pt idx="688">
                  <c:v>15.800000000000002</c:v>
                </c:pt>
                <c:pt idx="689">
                  <c:v>15.85000000000001</c:v>
                </c:pt>
                <c:pt idx="690">
                  <c:v>15.85000000000001</c:v>
                </c:pt>
                <c:pt idx="691">
                  <c:v>15.85000000000001</c:v>
                </c:pt>
                <c:pt idx="692">
                  <c:v>15.800000000000002</c:v>
                </c:pt>
                <c:pt idx="693">
                  <c:v>15.800000000000002</c:v>
                </c:pt>
                <c:pt idx="694">
                  <c:v>15.800000000000002</c:v>
                </c:pt>
                <c:pt idx="695">
                  <c:v>15.800000000000002</c:v>
                </c:pt>
                <c:pt idx="696">
                  <c:v>15.800000000000002</c:v>
                </c:pt>
                <c:pt idx="697">
                  <c:v>15.800000000000002</c:v>
                </c:pt>
                <c:pt idx="698">
                  <c:v>15.800000000000002</c:v>
                </c:pt>
                <c:pt idx="699">
                  <c:v>15.85000000000001</c:v>
                </c:pt>
                <c:pt idx="700">
                  <c:v>15.85000000000001</c:v>
                </c:pt>
                <c:pt idx="701">
                  <c:v>15.85000000000001</c:v>
                </c:pt>
                <c:pt idx="702">
                  <c:v>15.85000000000001</c:v>
                </c:pt>
                <c:pt idx="703">
                  <c:v>15.85000000000001</c:v>
                </c:pt>
                <c:pt idx="704">
                  <c:v>15.85000000000001</c:v>
                </c:pt>
                <c:pt idx="705">
                  <c:v>15.800000000000002</c:v>
                </c:pt>
                <c:pt idx="706">
                  <c:v>15.800000000000002</c:v>
                </c:pt>
                <c:pt idx="707">
                  <c:v>15.800000000000002</c:v>
                </c:pt>
                <c:pt idx="708">
                  <c:v>15.800000000000002</c:v>
                </c:pt>
                <c:pt idx="709">
                  <c:v>15.800000000000002</c:v>
                </c:pt>
                <c:pt idx="710">
                  <c:v>15.800000000000002</c:v>
                </c:pt>
                <c:pt idx="711">
                  <c:v>15.85000000000001</c:v>
                </c:pt>
                <c:pt idx="712">
                  <c:v>15.85000000000001</c:v>
                </c:pt>
                <c:pt idx="713">
                  <c:v>15.85000000000001</c:v>
                </c:pt>
                <c:pt idx="714">
                  <c:v>15.85000000000001</c:v>
                </c:pt>
                <c:pt idx="715">
                  <c:v>15.800000000000002</c:v>
                </c:pt>
                <c:pt idx="716">
                  <c:v>15.800000000000002</c:v>
                </c:pt>
                <c:pt idx="717">
                  <c:v>15.85000000000001</c:v>
                </c:pt>
                <c:pt idx="718">
                  <c:v>15.800000000000002</c:v>
                </c:pt>
                <c:pt idx="719">
                  <c:v>15.800000000000002</c:v>
                </c:pt>
                <c:pt idx="720">
                  <c:v>15.800000000000002</c:v>
                </c:pt>
                <c:pt idx="721">
                  <c:v>15.800000000000002</c:v>
                </c:pt>
                <c:pt idx="722">
                  <c:v>15.800000000000002</c:v>
                </c:pt>
                <c:pt idx="723">
                  <c:v>15.800000000000002</c:v>
                </c:pt>
                <c:pt idx="724">
                  <c:v>15.800000000000002</c:v>
                </c:pt>
                <c:pt idx="725">
                  <c:v>15.800000000000002</c:v>
                </c:pt>
                <c:pt idx="726">
                  <c:v>15.800000000000002</c:v>
                </c:pt>
                <c:pt idx="727">
                  <c:v>15.85000000000001</c:v>
                </c:pt>
                <c:pt idx="728">
                  <c:v>15.800000000000002</c:v>
                </c:pt>
                <c:pt idx="729">
                  <c:v>15.800000000000002</c:v>
                </c:pt>
                <c:pt idx="730">
                  <c:v>15.800000000000002</c:v>
                </c:pt>
                <c:pt idx="731">
                  <c:v>15.85000000000001</c:v>
                </c:pt>
                <c:pt idx="732">
                  <c:v>15.85000000000001</c:v>
                </c:pt>
                <c:pt idx="733">
                  <c:v>15.85000000000001</c:v>
                </c:pt>
                <c:pt idx="734">
                  <c:v>15.85000000000001</c:v>
                </c:pt>
                <c:pt idx="735">
                  <c:v>15.85000000000001</c:v>
                </c:pt>
                <c:pt idx="736">
                  <c:v>15.85000000000001</c:v>
                </c:pt>
                <c:pt idx="737">
                  <c:v>15.85000000000001</c:v>
                </c:pt>
                <c:pt idx="738">
                  <c:v>15.85000000000001</c:v>
                </c:pt>
                <c:pt idx="739">
                  <c:v>15.85000000000001</c:v>
                </c:pt>
                <c:pt idx="740">
                  <c:v>15.800000000000002</c:v>
                </c:pt>
                <c:pt idx="741">
                  <c:v>15.85000000000001</c:v>
                </c:pt>
                <c:pt idx="742">
                  <c:v>15.85000000000001</c:v>
                </c:pt>
                <c:pt idx="743">
                  <c:v>15.85000000000001</c:v>
                </c:pt>
                <c:pt idx="744">
                  <c:v>15.800000000000002</c:v>
                </c:pt>
                <c:pt idx="745">
                  <c:v>15.800000000000002</c:v>
                </c:pt>
                <c:pt idx="746">
                  <c:v>15.800000000000002</c:v>
                </c:pt>
                <c:pt idx="747">
                  <c:v>15.800000000000002</c:v>
                </c:pt>
                <c:pt idx="748">
                  <c:v>15.800000000000002</c:v>
                </c:pt>
                <c:pt idx="749">
                  <c:v>15.800000000000002</c:v>
                </c:pt>
                <c:pt idx="750">
                  <c:v>15.800000000000002</c:v>
                </c:pt>
                <c:pt idx="751">
                  <c:v>15.800000000000002</c:v>
                </c:pt>
                <c:pt idx="752">
                  <c:v>15.800000000000002</c:v>
                </c:pt>
                <c:pt idx="753">
                  <c:v>15.85000000000001</c:v>
                </c:pt>
                <c:pt idx="754">
                  <c:v>15.85000000000001</c:v>
                </c:pt>
                <c:pt idx="755">
                  <c:v>15.800000000000002</c:v>
                </c:pt>
                <c:pt idx="756">
                  <c:v>15.85000000000001</c:v>
                </c:pt>
                <c:pt idx="757">
                  <c:v>15.85000000000001</c:v>
                </c:pt>
                <c:pt idx="758">
                  <c:v>15.800000000000002</c:v>
                </c:pt>
                <c:pt idx="759">
                  <c:v>15.800000000000002</c:v>
                </c:pt>
                <c:pt idx="760">
                  <c:v>15.800000000000002</c:v>
                </c:pt>
                <c:pt idx="761">
                  <c:v>15.800000000000002</c:v>
                </c:pt>
                <c:pt idx="762">
                  <c:v>15.800000000000002</c:v>
                </c:pt>
                <c:pt idx="763">
                  <c:v>15.85000000000001</c:v>
                </c:pt>
                <c:pt idx="764">
                  <c:v>15.85000000000001</c:v>
                </c:pt>
                <c:pt idx="765">
                  <c:v>15.800000000000002</c:v>
                </c:pt>
                <c:pt idx="766">
                  <c:v>15.800000000000002</c:v>
                </c:pt>
                <c:pt idx="767">
                  <c:v>15.800000000000002</c:v>
                </c:pt>
                <c:pt idx="768">
                  <c:v>15.800000000000002</c:v>
                </c:pt>
                <c:pt idx="769">
                  <c:v>15.800000000000002</c:v>
                </c:pt>
                <c:pt idx="770">
                  <c:v>15.800000000000002</c:v>
                </c:pt>
                <c:pt idx="771">
                  <c:v>15.800000000000002</c:v>
                </c:pt>
                <c:pt idx="772">
                  <c:v>15.800000000000002</c:v>
                </c:pt>
                <c:pt idx="773">
                  <c:v>15.85000000000001</c:v>
                </c:pt>
                <c:pt idx="774">
                  <c:v>15.85000000000001</c:v>
                </c:pt>
                <c:pt idx="775">
                  <c:v>15.85000000000001</c:v>
                </c:pt>
                <c:pt idx="776">
                  <c:v>15.85000000000001</c:v>
                </c:pt>
                <c:pt idx="777">
                  <c:v>15.85000000000001</c:v>
                </c:pt>
                <c:pt idx="778">
                  <c:v>15.800000000000002</c:v>
                </c:pt>
                <c:pt idx="779">
                  <c:v>15.85000000000001</c:v>
                </c:pt>
                <c:pt idx="780">
                  <c:v>15.85000000000001</c:v>
                </c:pt>
                <c:pt idx="781">
                  <c:v>15.85000000000001</c:v>
                </c:pt>
                <c:pt idx="782">
                  <c:v>15.800000000000002</c:v>
                </c:pt>
                <c:pt idx="783">
                  <c:v>15.800000000000002</c:v>
                </c:pt>
                <c:pt idx="784">
                  <c:v>15.800000000000002</c:v>
                </c:pt>
                <c:pt idx="785">
                  <c:v>15.800000000000002</c:v>
                </c:pt>
                <c:pt idx="786">
                  <c:v>15.76</c:v>
                </c:pt>
                <c:pt idx="787">
                  <c:v>15.800000000000002</c:v>
                </c:pt>
                <c:pt idx="788">
                  <c:v>15.800000000000002</c:v>
                </c:pt>
                <c:pt idx="789">
                  <c:v>15.85000000000001</c:v>
                </c:pt>
                <c:pt idx="790">
                  <c:v>15.85000000000001</c:v>
                </c:pt>
                <c:pt idx="791">
                  <c:v>15.800000000000002</c:v>
                </c:pt>
                <c:pt idx="792">
                  <c:v>15.800000000000002</c:v>
                </c:pt>
                <c:pt idx="793">
                  <c:v>15.800000000000002</c:v>
                </c:pt>
                <c:pt idx="794">
                  <c:v>15.85000000000001</c:v>
                </c:pt>
                <c:pt idx="795">
                  <c:v>15.85000000000001</c:v>
                </c:pt>
                <c:pt idx="796">
                  <c:v>15.85000000000001</c:v>
                </c:pt>
                <c:pt idx="797">
                  <c:v>15.85000000000001</c:v>
                </c:pt>
                <c:pt idx="798">
                  <c:v>15.85000000000001</c:v>
                </c:pt>
                <c:pt idx="799">
                  <c:v>15.85000000000001</c:v>
                </c:pt>
                <c:pt idx="800">
                  <c:v>15.85000000000001</c:v>
                </c:pt>
                <c:pt idx="801">
                  <c:v>15.85000000000001</c:v>
                </c:pt>
                <c:pt idx="802">
                  <c:v>15.85000000000001</c:v>
                </c:pt>
                <c:pt idx="803">
                  <c:v>15.800000000000002</c:v>
                </c:pt>
                <c:pt idx="804">
                  <c:v>15.85000000000001</c:v>
                </c:pt>
                <c:pt idx="805">
                  <c:v>15.85000000000001</c:v>
                </c:pt>
                <c:pt idx="806">
                  <c:v>15.800000000000002</c:v>
                </c:pt>
                <c:pt idx="807">
                  <c:v>15.800000000000002</c:v>
                </c:pt>
                <c:pt idx="808">
                  <c:v>15.800000000000002</c:v>
                </c:pt>
                <c:pt idx="809">
                  <c:v>15.85000000000001</c:v>
                </c:pt>
                <c:pt idx="810">
                  <c:v>15.85000000000001</c:v>
                </c:pt>
                <c:pt idx="811">
                  <c:v>15.85000000000001</c:v>
                </c:pt>
                <c:pt idx="812">
                  <c:v>15.85000000000001</c:v>
                </c:pt>
                <c:pt idx="813">
                  <c:v>15.85000000000001</c:v>
                </c:pt>
                <c:pt idx="814">
                  <c:v>15.85000000000001</c:v>
                </c:pt>
                <c:pt idx="815">
                  <c:v>15.9</c:v>
                </c:pt>
                <c:pt idx="816">
                  <c:v>15.85000000000001</c:v>
                </c:pt>
                <c:pt idx="817">
                  <c:v>15.85000000000001</c:v>
                </c:pt>
                <c:pt idx="818">
                  <c:v>15.85000000000001</c:v>
                </c:pt>
                <c:pt idx="819">
                  <c:v>15.85000000000001</c:v>
                </c:pt>
                <c:pt idx="820">
                  <c:v>15.85000000000001</c:v>
                </c:pt>
                <c:pt idx="821">
                  <c:v>15.800000000000002</c:v>
                </c:pt>
                <c:pt idx="822">
                  <c:v>15.800000000000002</c:v>
                </c:pt>
                <c:pt idx="823">
                  <c:v>15.800000000000002</c:v>
                </c:pt>
                <c:pt idx="824">
                  <c:v>15.800000000000002</c:v>
                </c:pt>
                <c:pt idx="825">
                  <c:v>15.85000000000001</c:v>
                </c:pt>
                <c:pt idx="826">
                  <c:v>15.85000000000001</c:v>
                </c:pt>
                <c:pt idx="827">
                  <c:v>15.85000000000001</c:v>
                </c:pt>
                <c:pt idx="828">
                  <c:v>15.85000000000001</c:v>
                </c:pt>
                <c:pt idx="829">
                  <c:v>15.800000000000002</c:v>
                </c:pt>
                <c:pt idx="830">
                  <c:v>15.85000000000001</c:v>
                </c:pt>
                <c:pt idx="831">
                  <c:v>15.85000000000001</c:v>
                </c:pt>
                <c:pt idx="832">
                  <c:v>15.85000000000001</c:v>
                </c:pt>
                <c:pt idx="833">
                  <c:v>15.85000000000001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9583104"/>
        <c:axId val="119585024"/>
      </c:scatterChart>
      <c:valAx>
        <c:axId val="11958310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9585024"/>
        <c:crosses val="autoZero"/>
        <c:crossBetween val="midCat"/>
      </c:valAx>
      <c:valAx>
        <c:axId val="119585024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1958310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A50FSV!$P$4:$P$837</c:f>
              <c:numCache>
                <c:formatCode>General</c:formatCode>
                <c:ptCount val="834"/>
                <c:pt idx="0">
                  <c:v>0</c:v>
                </c:pt>
                <c:pt idx="1">
                  <c:v>1.1071428571428579E-2</c:v>
                </c:pt>
                <c:pt idx="2">
                  <c:v>2.2142857142857152E-2</c:v>
                </c:pt>
                <c:pt idx="3">
                  <c:v>3.3214285714285717E-2</c:v>
                </c:pt>
                <c:pt idx="4">
                  <c:v>4.4285714285714303E-2</c:v>
                </c:pt>
                <c:pt idx="5">
                  <c:v>5.5357142857142903E-2</c:v>
                </c:pt>
                <c:pt idx="6">
                  <c:v>6.6428571428571434E-2</c:v>
                </c:pt>
                <c:pt idx="7">
                  <c:v>7.7500000000000013E-2</c:v>
                </c:pt>
                <c:pt idx="8">
                  <c:v>8.8571428571428801E-2</c:v>
                </c:pt>
                <c:pt idx="9">
                  <c:v>9.9642857142857269E-2</c:v>
                </c:pt>
                <c:pt idx="10">
                  <c:v>0.11071428571428572</c:v>
                </c:pt>
                <c:pt idx="11">
                  <c:v>0.12178571428571447</c:v>
                </c:pt>
                <c:pt idx="12">
                  <c:v>0.13285714285714306</c:v>
                </c:pt>
                <c:pt idx="13">
                  <c:v>0.14392857142857138</c:v>
                </c:pt>
                <c:pt idx="14">
                  <c:v>0.15500000000000022</c:v>
                </c:pt>
                <c:pt idx="15">
                  <c:v>0.16607142857142881</c:v>
                </c:pt>
                <c:pt idx="16">
                  <c:v>0.17714285714285721</c:v>
                </c:pt>
                <c:pt idx="17">
                  <c:v>0.18821428571428603</c:v>
                </c:pt>
                <c:pt idx="18">
                  <c:v>0.19928571428571418</c:v>
                </c:pt>
                <c:pt idx="19">
                  <c:v>0.21035714285714313</c:v>
                </c:pt>
                <c:pt idx="20">
                  <c:v>0.22142857142857128</c:v>
                </c:pt>
                <c:pt idx="21">
                  <c:v>0.23250000000000001</c:v>
                </c:pt>
                <c:pt idx="22">
                  <c:v>0.24357142857142894</c:v>
                </c:pt>
                <c:pt idx="23">
                  <c:v>0.25464285714285756</c:v>
                </c:pt>
                <c:pt idx="24">
                  <c:v>0.26571428571428612</c:v>
                </c:pt>
                <c:pt idx="25">
                  <c:v>0.2767857142857143</c:v>
                </c:pt>
                <c:pt idx="26">
                  <c:v>0.28785714285714287</c:v>
                </c:pt>
                <c:pt idx="27">
                  <c:v>0.29892857142857204</c:v>
                </c:pt>
                <c:pt idx="28">
                  <c:v>0.31000000000000039</c:v>
                </c:pt>
                <c:pt idx="29">
                  <c:v>0.32107142857142862</c:v>
                </c:pt>
                <c:pt idx="30">
                  <c:v>0.33214285714285796</c:v>
                </c:pt>
                <c:pt idx="31">
                  <c:v>0.34321428571428625</c:v>
                </c:pt>
                <c:pt idx="32">
                  <c:v>0.35428571428571431</c:v>
                </c:pt>
                <c:pt idx="33">
                  <c:v>0.36535714285714288</c:v>
                </c:pt>
                <c:pt idx="34">
                  <c:v>0.37642857142857211</c:v>
                </c:pt>
                <c:pt idx="35">
                  <c:v>0.3875000000000004</c:v>
                </c:pt>
                <c:pt idx="36">
                  <c:v>0.39857142857142858</c:v>
                </c:pt>
                <c:pt idx="37">
                  <c:v>0.40964285714285764</c:v>
                </c:pt>
                <c:pt idx="38">
                  <c:v>0.42071428571428637</c:v>
                </c:pt>
                <c:pt idx="39">
                  <c:v>0.43178571428571438</c:v>
                </c:pt>
                <c:pt idx="40">
                  <c:v>0.44285714285714289</c:v>
                </c:pt>
                <c:pt idx="41">
                  <c:v>0.4539285714285719</c:v>
                </c:pt>
                <c:pt idx="42">
                  <c:v>0.46500000000000002</c:v>
                </c:pt>
                <c:pt idx="43">
                  <c:v>0.47607142857142859</c:v>
                </c:pt>
                <c:pt idx="44">
                  <c:v>0.48714285714285777</c:v>
                </c:pt>
                <c:pt idx="45">
                  <c:v>0.49821428571428644</c:v>
                </c:pt>
                <c:pt idx="46">
                  <c:v>0.50928571428571434</c:v>
                </c:pt>
                <c:pt idx="47">
                  <c:v>0.52035714285714196</c:v>
                </c:pt>
                <c:pt idx="48">
                  <c:v>0.53142857142857225</c:v>
                </c:pt>
                <c:pt idx="49">
                  <c:v>0.54250000000000009</c:v>
                </c:pt>
                <c:pt idx="50">
                  <c:v>0.5535714285714286</c:v>
                </c:pt>
                <c:pt idx="51">
                  <c:v>0.564642857142858</c:v>
                </c:pt>
                <c:pt idx="52">
                  <c:v>0.57571428571428551</c:v>
                </c:pt>
                <c:pt idx="53">
                  <c:v>0.58678571428571435</c:v>
                </c:pt>
                <c:pt idx="54">
                  <c:v>0.59785714285714209</c:v>
                </c:pt>
                <c:pt idx="55">
                  <c:v>0.60892857142857304</c:v>
                </c:pt>
                <c:pt idx="56">
                  <c:v>0.62000000000000077</c:v>
                </c:pt>
                <c:pt idx="57">
                  <c:v>0.6310714285714295</c:v>
                </c:pt>
                <c:pt idx="58">
                  <c:v>0.64214285714285801</c:v>
                </c:pt>
                <c:pt idx="59">
                  <c:v>0.65321428571428553</c:v>
                </c:pt>
                <c:pt idx="60">
                  <c:v>0.66428571428571526</c:v>
                </c:pt>
                <c:pt idx="61">
                  <c:v>0.67535714285714288</c:v>
                </c:pt>
                <c:pt idx="62">
                  <c:v>0.68642857142857239</c:v>
                </c:pt>
                <c:pt idx="63">
                  <c:v>0.69750000000000001</c:v>
                </c:pt>
                <c:pt idx="64">
                  <c:v>0.70857142857142863</c:v>
                </c:pt>
                <c:pt idx="65">
                  <c:v>0.71964285714285814</c:v>
                </c:pt>
                <c:pt idx="66">
                  <c:v>0.73071428571428576</c:v>
                </c:pt>
                <c:pt idx="67">
                  <c:v>0.74178571428571516</c:v>
                </c:pt>
                <c:pt idx="68">
                  <c:v>0.75285714285714289</c:v>
                </c:pt>
                <c:pt idx="69">
                  <c:v>0.76392857142857329</c:v>
                </c:pt>
                <c:pt idx="70">
                  <c:v>0.77500000000000091</c:v>
                </c:pt>
                <c:pt idx="71">
                  <c:v>0.78607142857142864</c:v>
                </c:pt>
                <c:pt idx="72">
                  <c:v>0.79714285714285715</c:v>
                </c:pt>
                <c:pt idx="73">
                  <c:v>0.80821428571428511</c:v>
                </c:pt>
                <c:pt idx="74">
                  <c:v>0.81928571428571462</c:v>
                </c:pt>
                <c:pt idx="75">
                  <c:v>0.83035714285714257</c:v>
                </c:pt>
                <c:pt idx="76">
                  <c:v>0.84142857142857275</c:v>
                </c:pt>
                <c:pt idx="77">
                  <c:v>0.85250000000000004</c:v>
                </c:pt>
                <c:pt idx="78">
                  <c:v>0.86357142857142932</c:v>
                </c:pt>
                <c:pt idx="79">
                  <c:v>0.87464285714285805</c:v>
                </c:pt>
                <c:pt idx="80">
                  <c:v>0.88571428571428557</c:v>
                </c:pt>
                <c:pt idx="81">
                  <c:v>0.89678571428571463</c:v>
                </c:pt>
                <c:pt idx="82">
                  <c:v>0.90785714285714258</c:v>
                </c:pt>
                <c:pt idx="83">
                  <c:v>0.91892857142857276</c:v>
                </c:pt>
                <c:pt idx="84">
                  <c:v>0.93</c:v>
                </c:pt>
                <c:pt idx="85">
                  <c:v>0.94107142857142934</c:v>
                </c:pt>
                <c:pt idx="86">
                  <c:v>0.95214285714285762</c:v>
                </c:pt>
                <c:pt idx="87">
                  <c:v>0.96321428571428558</c:v>
                </c:pt>
                <c:pt idx="88">
                  <c:v>0.97428571428571464</c:v>
                </c:pt>
                <c:pt idx="89">
                  <c:v>0.98535714285714193</c:v>
                </c:pt>
                <c:pt idx="90">
                  <c:v>0.99642857142857222</c:v>
                </c:pt>
                <c:pt idx="91">
                  <c:v>1.0074999999999987</c:v>
                </c:pt>
                <c:pt idx="92">
                  <c:v>1.0185714285714287</c:v>
                </c:pt>
                <c:pt idx="93">
                  <c:v>1.029642857142856</c:v>
                </c:pt>
                <c:pt idx="94">
                  <c:v>1.0407142857142844</c:v>
                </c:pt>
                <c:pt idx="95">
                  <c:v>1.0517857142857143</c:v>
                </c:pt>
                <c:pt idx="96">
                  <c:v>1.0628571428571429</c:v>
                </c:pt>
                <c:pt idx="97">
                  <c:v>1.073928571428572</c:v>
                </c:pt>
                <c:pt idx="98">
                  <c:v>1.0850000000000002</c:v>
                </c:pt>
                <c:pt idx="99">
                  <c:v>1.0960714285714299</c:v>
                </c:pt>
                <c:pt idx="100">
                  <c:v>1.1071428571428572</c:v>
                </c:pt>
                <c:pt idx="101">
                  <c:v>1.1182142857142858</c:v>
                </c:pt>
                <c:pt idx="102">
                  <c:v>1.129285714285716</c:v>
                </c:pt>
                <c:pt idx="103">
                  <c:v>1.1403571428571442</c:v>
                </c:pt>
                <c:pt idx="104">
                  <c:v>1.1514285714285721</c:v>
                </c:pt>
                <c:pt idx="105">
                  <c:v>1.1625000000000001</c:v>
                </c:pt>
                <c:pt idx="106">
                  <c:v>1.1735714285714287</c:v>
                </c:pt>
                <c:pt idx="107">
                  <c:v>1.1846428571428573</c:v>
                </c:pt>
                <c:pt idx="108">
                  <c:v>1.1957142857142844</c:v>
                </c:pt>
                <c:pt idx="109">
                  <c:v>1.2067857142857157</c:v>
                </c:pt>
                <c:pt idx="110">
                  <c:v>1.217857142857143</c:v>
                </c:pt>
                <c:pt idx="111">
                  <c:v>1.228928571428572</c:v>
                </c:pt>
                <c:pt idx="112">
                  <c:v>1.2400000000000002</c:v>
                </c:pt>
                <c:pt idx="113">
                  <c:v>1.2510714285714286</c:v>
                </c:pt>
                <c:pt idx="114">
                  <c:v>1.2621428571428572</c:v>
                </c:pt>
                <c:pt idx="115">
                  <c:v>1.2732142857142843</c:v>
                </c:pt>
                <c:pt idx="116">
                  <c:v>1.2842857142857163</c:v>
                </c:pt>
                <c:pt idx="117">
                  <c:v>1.2953571428571429</c:v>
                </c:pt>
                <c:pt idx="118">
                  <c:v>1.3064285714285728</c:v>
                </c:pt>
                <c:pt idx="119">
                  <c:v>1.3174999999999988</c:v>
                </c:pt>
                <c:pt idx="120">
                  <c:v>1.3285714285714287</c:v>
                </c:pt>
                <c:pt idx="121">
                  <c:v>1.3396428571428574</c:v>
                </c:pt>
                <c:pt idx="122">
                  <c:v>1.3507142857142858</c:v>
                </c:pt>
                <c:pt idx="123">
                  <c:v>1.3617857142857157</c:v>
                </c:pt>
                <c:pt idx="124">
                  <c:v>1.3728571428571441</c:v>
                </c:pt>
                <c:pt idx="125">
                  <c:v>1.3839285714285721</c:v>
                </c:pt>
                <c:pt idx="126">
                  <c:v>1.395</c:v>
                </c:pt>
                <c:pt idx="127">
                  <c:v>1.4060714285714286</c:v>
                </c:pt>
                <c:pt idx="128">
                  <c:v>1.4171428571428557</c:v>
                </c:pt>
                <c:pt idx="129">
                  <c:v>1.4282142857142845</c:v>
                </c:pt>
                <c:pt idx="130">
                  <c:v>1.4392857142857145</c:v>
                </c:pt>
                <c:pt idx="131">
                  <c:v>1.4503571428571429</c:v>
                </c:pt>
                <c:pt idx="132">
                  <c:v>1.4614285714285715</c:v>
                </c:pt>
                <c:pt idx="133">
                  <c:v>1.4724999999999988</c:v>
                </c:pt>
                <c:pt idx="134">
                  <c:v>1.4835714285714288</c:v>
                </c:pt>
                <c:pt idx="135">
                  <c:v>1.4946428571428572</c:v>
                </c:pt>
                <c:pt idx="136">
                  <c:v>1.5057142857142836</c:v>
                </c:pt>
                <c:pt idx="137">
                  <c:v>1.5167857142857157</c:v>
                </c:pt>
                <c:pt idx="138">
                  <c:v>1.527857142857143</c:v>
                </c:pt>
                <c:pt idx="139">
                  <c:v>1.5389285714285721</c:v>
                </c:pt>
                <c:pt idx="140">
                  <c:v>1.55</c:v>
                </c:pt>
                <c:pt idx="141">
                  <c:v>1.5610714285714287</c:v>
                </c:pt>
                <c:pt idx="142">
                  <c:v>1.5721428571428573</c:v>
                </c:pt>
                <c:pt idx="143">
                  <c:v>1.5832142857142846</c:v>
                </c:pt>
                <c:pt idx="144">
                  <c:v>1.5942857142857163</c:v>
                </c:pt>
                <c:pt idx="145">
                  <c:v>1.6053571428571429</c:v>
                </c:pt>
                <c:pt idx="146">
                  <c:v>1.6164285714285731</c:v>
                </c:pt>
                <c:pt idx="147">
                  <c:v>1.6275000000000002</c:v>
                </c:pt>
                <c:pt idx="148">
                  <c:v>1.6385714285714301</c:v>
                </c:pt>
                <c:pt idx="149">
                  <c:v>1.6496428571428572</c:v>
                </c:pt>
                <c:pt idx="150">
                  <c:v>1.6607142857142858</c:v>
                </c:pt>
                <c:pt idx="151">
                  <c:v>1.6717857142857158</c:v>
                </c:pt>
                <c:pt idx="152">
                  <c:v>1.6828571428571444</c:v>
                </c:pt>
                <c:pt idx="153">
                  <c:v>1.6939285714285721</c:v>
                </c:pt>
                <c:pt idx="154">
                  <c:v>1.7049999999999987</c:v>
                </c:pt>
                <c:pt idx="155">
                  <c:v>1.7160714285714287</c:v>
                </c:pt>
                <c:pt idx="156">
                  <c:v>1.727142857142856</c:v>
                </c:pt>
                <c:pt idx="157">
                  <c:v>1.7382142857142846</c:v>
                </c:pt>
                <c:pt idx="158">
                  <c:v>1.7492857142857143</c:v>
                </c:pt>
                <c:pt idx="159">
                  <c:v>1.7603571428571441</c:v>
                </c:pt>
                <c:pt idx="160">
                  <c:v>1.771428571428572</c:v>
                </c:pt>
                <c:pt idx="161">
                  <c:v>1.7825000000000002</c:v>
                </c:pt>
                <c:pt idx="162">
                  <c:v>1.7935714285714288</c:v>
                </c:pt>
                <c:pt idx="163">
                  <c:v>1.8046428571428572</c:v>
                </c:pt>
                <c:pt idx="164">
                  <c:v>1.8157142857142841</c:v>
                </c:pt>
                <c:pt idx="165">
                  <c:v>1.826785714285716</c:v>
                </c:pt>
                <c:pt idx="166">
                  <c:v>1.8378571428571431</c:v>
                </c:pt>
                <c:pt idx="167">
                  <c:v>1.8489285714285721</c:v>
                </c:pt>
                <c:pt idx="168">
                  <c:v>1.86</c:v>
                </c:pt>
                <c:pt idx="169">
                  <c:v>1.8710714285714287</c:v>
                </c:pt>
                <c:pt idx="170">
                  <c:v>1.8821428571428573</c:v>
                </c:pt>
                <c:pt idx="171">
                  <c:v>1.8932142857142846</c:v>
                </c:pt>
                <c:pt idx="172">
                  <c:v>1.9042857142857168</c:v>
                </c:pt>
                <c:pt idx="173">
                  <c:v>1.9153571428571441</c:v>
                </c:pt>
                <c:pt idx="174">
                  <c:v>1.9264285714285732</c:v>
                </c:pt>
                <c:pt idx="175">
                  <c:v>1.9375000000000002</c:v>
                </c:pt>
                <c:pt idx="176">
                  <c:v>1.9485714285714302</c:v>
                </c:pt>
                <c:pt idx="177">
                  <c:v>1.9596428571428572</c:v>
                </c:pt>
                <c:pt idx="178">
                  <c:v>1.9707142857142859</c:v>
                </c:pt>
                <c:pt idx="179">
                  <c:v>1.9817857142857163</c:v>
                </c:pt>
                <c:pt idx="180">
                  <c:v>1.9928571428571447</c:v>
                </c:pt>
                <c:pt idx="181">
                  <c:v>2.0039285714285744</c:v>
                </c:pt>
                <c:pt idx="182">
                  <c:v>2.0149999999999997</c:v>
                </c:pt>
                <c:pt idx="183">
                  <c:v>2.0260714285714285</c:v>
                </c:pt>
                <c:pt idx="184">
                  <c:v>2.0371428571428591</c:v>
                </c:pt>
                <c:pt idx="185">
                  <c:v>2.0482142857142858</c:v>
                </c:pt>
                <c:pt idx="186">
                  <c:v>2.0592857142857137</c:v>
                </c:pt>
                <c:pt idx="187">
                  <c:v>2.0703571428571452</c:v>
                </c:pt>
                <c:pt idx="188">
                  <c:v>2.0814285714285714</c:v>
                </c:pt>
                <c:pt idx="189">
                  <c:v>2.0924999999999976</c:v>
                </c:pt>
                <c:pt idx="190">
                  <c:v>2.1035714285714326</c:v>
                </c:pt>
                <c:pt idx="191">
                  <c:v>2.1146428571428575</c:v>
                </c:pt>
                <c:pt idx="192">
                  <c:v>2.1257142857142859</c:v>
                </c:pt>
                <c:pt idx="193">
                  <c:v>2.1367857142857143</c:v>
                </c:pt>
                <c:pt idx="194">
                  <c:v>2.1478571428571458</c:v>
                </c:pt>
                <c:pt idx="195">
                  <c:v>2.1589285714285715</c:v>
                </c:pt>
                <c:pt idx="196">
                  <c:v>2.1700000000000004</c:v>
                </c:pt>
                <c:pt idx="197">
                  <c:v>2.1810714285714292</c:v>
                </c:pt>
                <c:pt idx="198">
                  <c:v>2.1921428571428572</c:v>
                </c:pt>
                <c:pt idx="199">
                  <c:v>2.2032142857142882</c:v>
                </c:pt>
                <c:pt idx="200">
                  <c:v>2.2142857142857144</c:v>
                </c:pt>
                <c:pt idx="201">
                  <c:v>2.2253571428571464</c:v>
                </c:pt>
                <c:pt idx="202">
                  <c:v>2.2364285714285717</c:v>
                </c:pt>
                <c:pt idx="203">
                  <c:v>2.2475000000000032</c:v>
                </c:pt>
                <c:pt idx="204">
                  <c:v>2.258571428571432</c:v>
                </c:pt>
                <c:pt idx="205">
                  <c:v>2.2696428571428582</c:v>
                </c:pt>
                <c:pt idx="206">
                  <c:v>2.2807142857142884</c:v>
                </c:pt>
                <c:pt idx="207">
                  <c:v>2.2917857142857145</c:v>
                </c:pt>
                <c:pt idx="208">
                  <c:v>2.3028571428571429</c:v>
                </c:pt>
                <c:pt idx="209">
                  <c:v>2.3139285714285718</c:v>
                </c:pt>
                <c:pt idx="210">
                  <c:v>2.3249999999999997</c:v>
                </c:pt>
                <c:pt idx="211">
                  <c:v>2.3360714285714277</c:v>
                </c:pt>
                <c:pt idx="212">
                  <c:v>2.3471428571428592</c:v>
                </c:pt>
                <c:pt idx="213">
                  <c:v>2.3582142857142832</c:v>
                </c:pt>
                <c:pt idx="214">
                  <c:v>2.3692857142857147</c:v>
                </c:pt>
                <c:pt idx="215">
                  <c:v>2.3803571428571457</c:v>
                </c:pt>
                <c:pt idx="216">
                  <c:v>2.3914285714285684</c:v>
                </c:pt>
                <c:pt idx="217">
                  <c:v>2.4025000000000003</c:v>
                </c:pt>
                <c:pt idx="218">
                  <c:v>2.4135714285714291</c:v>
                </c:pt>
                <c:pt idx="219">
                  <c:v>2.4246428571428575</c:v>
                </c:pt>
                <c:pt idx="220">
                  <c:v>2.4357142857142837</c:v>
                </c:pt>
                <c:pt idx="221">
                  <c:v>2.4467857142857143</c:v>
                </c:pt>
                <c:pt idx="222">
                  <c:v>2.4578571428571432</c:v>
                </c:pt>
                <c:pt idx="223">
                  <c:v>2.4689285714285716</c:v>
                </c:pt>
                <c:pt idx="224">
                  <c:v>2.4800000000000004</c:v>
                </c:pt>
                <c:pt idx="225">
                  <c:v>2.4910714285714288</c:v>
                </c:pt>
                <c:pt idx="226">
                  <c:v>2.5021428571428572</c:v>
                </c:pt>
                <c:pt idx="227">
                  <c:v>2.5132142857142861</c:v>
                </c:pt>
                <c:pt idx="228">
                  <c:v>2.5242857142857145</c:v>
                </c:pt>
                <c:pt idx="229">
                  <c:v>2.5353571428571442</c:v>
                </c:pt>
                <c:pt idx="230">
                  <c:v>2.5464285714285717</c:v>
                </c:pt>
                <c:pt idx="231">
                  <c:v>2.5575000000000001</c:v>
                </c:pt>
                <c:pt idx="232">
                  <c:v>2.5685714285714321</c:v>
                </c:pt>
                <c:pt idx="233">
                  <c:v>2.5796428571428573</c:v>
                </c:pt>
                <c:pt idx="234">
                  <c:v>2.5907142857142857</c:v>
                </c:pt>
                <c:pt idx="235">
                  <c:v>2.6017857142857146</c:v>
                </c:pt>
                <c:pt idx="236">
                  <c:v>2.612857142857143</c:v>
                </c:pt>
                <c:pt idx="237">
                  <c:v>2.6239285714285749</c:v>
                </c:pt>
                <c:pt idx="238">
                  <c:v>2.6349999999999998</c:v>
                </c:pt>
                <c:pt idx="239">
                  <c:v>2.6460714285714286</c:v>
                </c:pt>
                <c:pt idx="240">
                  <c:v>2.6571428571428592</c:v>
                </c:pt>
                <c:pt idx="241">
                  <c:v>2.6682142857142859</c:v>
                </c:pt>
                <c:pt idx="242">
                  <c:v>2.6792857142857147</c:v>
                </c:pt>
                <c:pt idx="243">
                  <c:v>2.6903571428571458</c:v>
                </c:pt>
                <c:pt idx="244">
                  <c:v>2.7014285714285715</c:v>
                </c:pt>
                <c:pt idx="245">
                  <c:v>2.7125000000000004</c:v>
                </c:pt>
                <c:pt idx="246">
                  <c:v>2.7235714285714341</c:v>
                </c:pt>
                <c:pt idx="247">
                  <c:v>2.7346428571428572</c:v>
                </c:pt>
                <c:pt idx="248">
                  <c:v>2.7457142857142882</c:v>
                </c:pt>
                <c:pt idx="249">
                  <c:v>2.7567857142857144</c:v>
                </c:pt>
                <c:pt idx="250">
                  <c:v>2.7678571428571463</c:v>
                </c:pt>
                <c:pt idx="251">
                  <c:v>2.7789285714285716</c:v>
                </c:pt>
                <c:pt idx="252">
                  <c:v>2.79</c:v>
                </c:pt>
                <c:pt idx="253">
                  <c:v>2.8010714285714289</c:v>
                </c:pt>
                <c:pt idx="254">
                  <c:v>2.8121428571428573</c:v>
                </c:pt>
                <c:pt idx="255">
                  <c:v>2.8232142857142861</c:v>
                </c:pt>
                <c:pt idx="256">
                  <c:v>2.8342857142857127</c:v>
                </c:pt>
                <c:pt idx="257">
                  <c:v>2.8453571428571451</c:v>
                </c:pt>
                <c:pt idx="258">
                  <c:v>2.8564285714285687</c:v>
                </c:pt>
                <c:pt idx="259">
                  <c:v>2.8675000000000002</c:v>
                </c:pt>
                <c:pt idx="260">
                  <c:v>2.878571428571429</c:v>
                </c:pt>
                <c:pt idx="261">
                  <c:v>2.8896428571428574</c:v>
                </c:pt>
                <c:pt idx="262">
                  <c:v>2.9007142857142858</c:v>
                </c:pt>
                <c:pt idx="263">
                  <c:v>2.9117857142857138</c:v>
                </c:pt>
                <c:pt idx="264">
                  <c:v>2.922857142857143</c:v>
                </c:pt>
                <c:pt idx="265">
                  <c:v>2.9339285714285719</c:v>
                </c:pt>
                <c:pt idx="266">
                  <c:v>2.9450000000000003</c:v>
                </c:pt>
                <c:pt idx="267">
                  <c:v>2.9560714285714287</c:v>
                </c:pt>
                <c:pt idx="268">
                  <c:v>2.9671428571428602</c:v>
                </c:pt>
                <c:pt idx="269">
                  <c:v>2.9782142857142837</c:v>
                </c:pt>
                <c:pt idx="270">
                  <c:v>2.9892857142857143</c:v>
                </c:pt>
                <c:pt idx="271">
                  <c:v>3.0003571428571458</c:v>
                </c:pt>
                <c:pt idx="272">
                  <c:v>3.0114285714285707</c:v>
                </c:pt>
                <c:pt idx="273">
                  <c:v>3.0225000000000004</c:v>
                </c:pt>
                <c:pt idx="274">
                  <c:v>3.0335714285714315</c:v>
                </c:pt>
                <c:pt idx="275">
                  <c:v>3.0446428571428572</c:v>
                </c:pt>
                <c:pt idx="276">
                  <c:v>3.055714285714286</c:v>
                </c:pt>
                <c:pt idx="277">
                  <c:v>3.0667857142857144</c:v>
                </c:pt>
                <c:pt idx="278">
                  <c:v>3.0778571428571442</c:v>
                </c:pt>
                <c:pt idx="279">
                  <c:v>3.0889285714285744</c:v>
                </c:pt>
                <c:pt idx="280">
                  <c:v>3.1</c:v>
                </c:pt>
                <c:pt idx="281">
                  <c:v>3.1110714285714289</c:v>
                </c:pt>
                <c:pt idx="282">
                  <c:v>3.1221428571428582</c:v>
                </c:pt>
                <c:pt idx="283">
                  <c:v>3.1332142857142862</c:v>
                </c:pt>
                <c:pt idx="284">
                  <c:v>3.1442857142857146</c:v>
                </c:pt>
                <c:pt idx="285">
                  <c:v>3.1553571428571452</c:v>
                </c:pt>
                <c:pt idx="286">
                  <c:v>3.1664285714285718</c:v>
                </c:pt>
                <c:pt idx="287">
                  <c:v>3.1775000000000002</c:v>
                </c:pt>
                <c:pt idx="288">
                  <c:v>3.1885714285714322</c:v>
                </c:pt>
                <c:pt idx="289">
                  <c:v>3.1996428571428575</c:v>
                </c:pt>
                <c:pt idx="290">
                  <c:v>3.2107142857142859</c:v>
                </c:pt>
                <c:pt idx="291">
                  <c:v>3.2217857142857151</c:v>
                </c:pt>
                <c:pt idx="292">
                  <c:v>3.2328571428571431</c:v>
                </c:pt>
                <c:pt idx="293">
                  <c:v>3.243928571428575</c:v>
                </c:pt>
                <c:pt idx="294">
                  <c:v>3.2550000000000003</c:v>
                </c:pt>
                <c:pt idx="295">
                  <c:v>3.2660714285714292</c:v>
                </c:pt>
                <c:pt idx="296">
                  <c:v>3.2771428571428602</c:v>
                </c:pt>
                <c:pt idx="297">
                  <c:v>3.2882142857142882</c:v>
                </c:pt>
                <c:pt idx="298">
                  <c:v>3.2992857142857144</c:v>
                </c:pt>
                <c:pt idx="299">
                  <c:v>3.3103571428571432</c:v>
                </c:pt>
                <c:pt idx="300">
                  <c:v>3.3214285714285707</c:v>
                </c:pt>
                <c:pt idx="301">
                  <c:v>3.3324999999999969</c:v>
                </c:pt>
                <c:pt idx="302">
                  <c:v>3.3435714285714315</c:v>
                </c:pt>
                <c:pt idx="303">
                  <c:v>3.3546428571428573</c:v>
                </c:pt>
                <c:pt idx="304">
                  <c:v>3.3657142857142861</c:v>
                </c:pt>
                <c:pt idx="305">
                  <c:v>3.3767857142857127</c:v>
                </c:pt>
                <c:pt idx="306">
                  <c:v>3.3878571428571442</c:v>
                </c:pt>
                <c:pt idx="307">
                  <c:v>3.3989285714285717</c:v>
                </c:pt>
                <c:pt idx="308">
                  <c:v>3.4099999999999997</c:v>
                </c:pt>
                <c:pt idx="309">
                  <c:v>3.421071428571429</c:v>
                </c:pt>
                <c:pt idx="310">
                  <c:v>3.4321428571428574</c:v>
                </c:pt>
                <c:pt idx="311">
                  <c:v>3.4432142857142858</c:v>
                </c:pt>
                <c:pt idx="312">
                  <c:v>3.4542857142857137</c:v>
                </c:pt>
                <c:pt idx="313">
                  <c:v>3.4653571428571452</c:v>
                </c:pt>
                <c:pt idx="314">
                  <c:v>3.4764285714285688</c:v>
                </c:pt>
                <c:pt idx="315">
                  <c:v>3.4875000000000012</c:v>
                </c:pt>
                <c:pt idx="316">
                  <c:v>3.4985714285714291</c:v>
                </c:pt>
                <c:pt idx="317">
                  <c:v>3.5096428571428575</c:v>
                </c:pt>
                <c:pt idx="318">
                  <c:v>3.5207142857142859</c:v>
                </c:pt>
                <c:pt idx="319">
                  <c:v>3.5317857142857148</c:v>
                </c:pt>
                <c:pt idx="320">
                  <c:v>3.5428571428571431</c:v>
                </c:pt>
                <c:pt idx="321">
                  <c:v>3.5539285714285715</c:v>
                </c:pt>
                <c:pt idx="322">
                  <c:v>3.5650000000000004</c:v>
                </c:pt>
                <c:pt idx="323">
                  <c:v>3.5760714285714288</c:v>
                </c:pt>
                <c:pt idx="324">
                  <c:v>3.5871428571428603</c:v>
                </c:pt>
                <c:pt idx="325">
                  <c:v>3.598214285714286</c:v>
                </c:pt>
                <c:pt idx="326">
                  <c:v>3.6092857142857144</c:v>
                </c:pt>
                <c:pt idx="327">
                  <c:v>3.6203571428571464</c:v>
                </c:pt>
                <c:pt idx="328">
                  <c:v>3.6314285714285717</c:v>
                </c:pt>
                <c:pt idx="329">
                  <c:v>3.6425000000000005</c:v>
                </c:pt>
                <c:pt idx="330">
                  <c:v>3.653571428571432</c:v>
                </c:pt>
                <c:pt idx="331">
                  <c:v>3.6646428571428582</c:v>
                </c:pt>
                <c:pt idx="332">
                  <c:v>3.6757142857142862</c:v>
                </c:pt>
                <c:pt idx="333">
                  <c:v>3.6867857142857146</c:v>
                </c:pt>
                <c:pt idx="334">
                  <c:v>3.6978571428571452</c:v>
                </c:pt>
                <c:pt idx="335">
                  <c:v>3.7089285714285749</c:v>
                </c:pt>
                <c:pt idx="336">
                  <c:v>3.72</c:v>
                </c:pt>
                <c:pt idx="337">
                  <c:v>3.731071428571429</c:v>
                </c:pt>
                <c:pt idx="338">
                  <c:v>3.7421428571428592</c:v>
                </c:pt>
                <c:pt idx="339">
                  <c:v>3.7532142857142858</c:v>
                </c:pt>
                <c:pt idx="340">
                  <c:v>3.7642857142857151</c:v>
                </c:pt>
                <c:pt idx="341">
                  <c:v>3.7753571428571457</c:v>
                </c:pt>
                <c:pt idx="342">
                  <c:v>3.7864285714285719</c:v>
                </c:pt>
                <c:pt idx="343">
                  <c:v>3.7975000000000012</c:v>
                </c:pt>
                <c:pt idx="344">
                  <c:v>3.8085714285714292</c:v>
                </c:pt>
                <c:pt idx="345">
                  <c:v>3.8196428571428567</c:v>
                </c:pt>
                <c:pt idx="346">
                  <c:v>3.830714285714286</c:v>
                </c:pt>
                <c:pt idx="347">
                  <c:v>3.8417857142857148</c:v>
                </c:pt>
                <c:pt idx="348">
                  <c:v>3.8528571428571428</c:v>
                </c:pt>
                <c:pt idx="349">
                  <c:v>3.8639285714285716</c:v>
                </c:pt>
                <c:pt idx="350">
                  <c:v>3.8749999999999987</c:v>
                </c:pt>
                <c:pt idx="351">
                  <c:v>3.8860714285714288</c:v>
                </c:pt>
                <c:pt idx="352">
                  <c:v>3.8971428571428581</c:v>
                </c:pt>
                <c:pt idx="353">
                  <c:v>3.9082142857142861</c:v>
                </c:pt>
                <c:pt idx="354">
                  <c:v>3.9192857142857127</c:v>
                </c:pt>
                <c:pt idx="355">
                  <c:v>3.9303571428571442</c:v>
                </c:pt>
                <c:pt idx="356">
                  <c:v>3.9414285714285717</c:v>
                </c:pt>
                <c:pt idx="357">
                  <c:v>3.952499999999997</c:v>
                </c:pt>
                <c:pt idx="358">
                  <c:v>3.9635714285714321</c:v>
                </c:pt>
                <c:pt idx="359">
                  <c:v>3.9746428571428574</c:v>
                </c:pt>
                <c:pt idx="360">
                  <c:v>3.9857142857142862</c:v>
                </c:pt>
                <c:pt idx="361">
                  <c:v>3.9967857142857137</c:v>
                </c:pt>
                <c:pt idx="362">
                  <c:v>4.0078571428571435</c:v>
                </c:pt>
                <c:pt idx="363">
                  <c:v>4.0189285714285665</c:v>
                </c:pt>
                <c:pt idx="364">
                  <c:v>4.03</c:v>
                </c:pt>
                <c:pt idx="365">
                  <c:v>4.0410714285714304</c:v>
                </c:pt>
                <c:pt idx="366">
                  <c:v>4.0521428571428517</c:v>
                </c:pt>
                <c:pt idx="367">
                  <c:v>4.0632142857142863</c:v>
                </c:pt>
                <c:pt idx="368">
                  <c:v>4.0742857142857147</c:v>
                </c:pt>
                <c:pt idx="369">
                  <c:v>4.0853571428571431</c:v>
                </c:pt>
                <c:pt idx="370">
                  <c:v>4.0964285714285715</c:v>
                </c:pt>
                <c:pt idx="371">
                  <c:v>4.1074999999999955</c:v>
                </c:pt>
                <c:pt idx="372">
                  <c:v>4.1185714285714266</c:v>
                </c:pt>
                <c:pt idx="373">
                  <c:v>4.1296428571428576</c:v>
                </c:pt>
                <c:pt idx="374">
                  <c:v>4.140714285714286</c:v>
                </c:pt>
                <c:pt idx="375">
                  <c:v>4.1517857142857091</c:v>
                </c:pt>
                <c:pt idx="376">
                  <c:v>4.1628571428571375</c:v>
                </c:pt>
                <c:pt idx="377">
                  <c:v>4.1739285714285685</c:v>
                </c:pt>
                <c:pt idx="378">
                  <c:v>4.1850000000000005</c:v>
                </c:pt>
                <c:pt idx="379">
                  <c:v>4.1960714285714289</c:v>
                </c:pt>
                <c:pt idx="380">
                  <c:v>4.2071428571428555</c:v>
                </c:pt>
                <c:pt idx="381">
                  <c:v>4.2182142857142884</c:v>
                </c:pt>
                <c:pt idx="382">
                  <c:v>4.229285714285715</c:v>
                </c:pt>
                <c:pt idx="383">
                  <c:v>4.2403571428571434</c:v>
                </c:pt>
                <c:pt idx="384">
                  <c:v>4.2514285714285718</c:v>
                </c:pt>
                <c:pt idx="385">
                  <c:v>4.2624999999999975</c:v>
                </c:pt>
                <c:pt idx="386">
                  <c:v>4.2735714285714304</c:v>
                </c:pt>
                <c:pt idx="387">
                  <c:v>4.2846428571428579</c:v>
                </c:pt>
                <c:pt idx="388">
                  <c:v>4.2957142857142863</c:v>
                </c:pt>
                <c:pt idx="389">
                  <c:v>4.3067857142857147</c:v>
                </c:pt>
                <c:pt idx="390">
                  <c:v>4.3178571428571395</c:v>
                </c:pt>
                <c:pt idx="391">
                  <c:v>4.3289285714285661</c:v>
                </c:pt>
                <c:pt idx="392">
                  <c:v>4.3400000000000007</c:v>
                </c:pt>
                <c:pt idx="393">
                  <c:v>4.3510714285714291</c:v>
                </c:pt>
                <c:pt idx="394">
                  <c:v>4.3621428571428513</c:v>
                </c:pt>
                <c:pt idx="395">
                  <c:v>4.3732142857142904</c:v>
                </c:pt>
                <c:pt idx="396">
                  <c:v>4.384285714285709</c:v>
                </c:pt>
                <c:pt idx="397">
                  <c:v>4.3953571428571436</c:v>
                </c:pt>
                <c:pt idx="398">
                  <c:v>4.406428571428572</c:v>
                </c:pt>
                <c:pt idx="399">
                  <c:v>4.4174999999999995</c:v>
                </c:pt>
                <c:pt idx="400">
                  <c:v>4.4285714285714288</c:v>
                </c:pt>
                <c:pt idx="401">
                  <c:v>4.4396428571428643</c:v>
                </c:pt>
                <c:pt idx="402">
                  <c:v>4.4507142857142874</c:v>
                </c:pt>
                <c:pt idx="403">
                  <c:v>4.4617857142857149</c:v>
                </c:pt>
                <c:pt idx="404">
                  <c:v>4.4728571428571433</c:v>
                </c:pt>
                <c:pt idx="405">
                  <c:v>4.4839285714285717</c:v>
                </c:pt>
                <c:pt idx="406">
                  <c:v>4.4950000000000001</c:v>
                </c:pt>
                <c:pt idx="407">
                  <c:v>4.5060714285714294</c:v>
                </c:pt>
                <c:pt idx="408">
                  <c:v>4.5171428571428516</c:v>
                </c:pt>
                <c:pt idx="409">
                  <c:v>4.5282142857142862</c:v>
                </c:pt>
                <c:pt idx="410">
                  <c:v>4.5392857142857164</c:v>
                </c:pt>
                <c:pt idx="411">
                  <c:v>4.550357142857143</c:v>
                </c:pt>
                <c:pt idx="412">
                  <c:v>4.5614285714285705</c:v>
                </c:pt>
                <c:pt idx="413">
                  <c:v>4.5725000000000007</c:v>
                </c:pt>
                <c:pt idx="414">
                  <c:v>4.5835714285714291</c:v>
                </c:pt>
                <c:pt idx="415">
                  <c:v>4.5946428571428575</c:v>
                </c:pt>
                <c:pt idx="416">
                  <c:v>4.6057142857142859</c:v>
                </c:pt>
                <c:pt idx="417">
                  <c:v>4.6167857142857081</c:v>
                </c:pt>
                <c:pt idx="418">
                  <c:v>4.6278571428571382</c:v>
                </c:pt>
                <c:pt idx="419">
                  <c:v>4.6389285714285675</c:v>
                </c:pt>
                <c:pt idx="420">
                  <c:v>4.6499999999999995</c:v>
                </c:pt>
                <c:pt idx="421">
                  <c:v>4.6610714285714288</c:v>
                </c:pt>
                <c:pt idx="422">
                  <c:v>4.6721428571428545</c:v>
                </c:pt>
                <c:pt idx="423">
                  <c:v>4.6832142857142864</c:v>
                </c:pt>
                <c:pt idx="424">
                  <c:v>4.6942857142857077</c:v>
                </c:pt>
                <c:pt idx="425">
                  <c:v>4.7053571428571432</c:v>
                </c:pt>
                <c:pt idx="426">
                  <c:v>4.7164285714285716</c:v>
                </c:pt>
                <c:pt idx="427">
                  <c:v>4.7274999999999965</c:v>
                </c:pt>
                <c:pt idx="428">
                  <c:v>4.7385714285714293</c:v>
                </c:pt>
                <c:pt idx="429">
                  <c:v>4.7496428571428631</c:v>
                </c:pt>
                <c:pt idx="430">
                  <c:v>4.7607142857142861</c:v>
                </c:pt>
                <c:pt idx="431">
                  <c:v>4.7717857142857154</c:v>
                </c:pt>
                <c:pt idx="432">
                  <c:v>4.7828571428571429</c:v>
                </c:pt>
                <c:pt idx="433">
                  <c:v>4.7939285714285695</c:v>
                </c:pt>
                <c:pt idx="434">
                  <c:v>4.8050000000000006</c:v>
                </c:pt>
                <c:pt idx="435">
                  <c:v>4.816071428571429</c:v>
                </c:pt>
                <c:pt idx="436">
                  <c:v>4.8271428571428485</c:v>
                </c:pt>
                <c:pt idx="437">
                  <c:v>4.8382142857142894</c:v>
                </c:pt>
                <c:pt idx="438">
                  <c:v>4.8492857142857151</c:v>
                </c:pt>
                <c:pt idx="439">
                  <c:v>4.8603571428571435</c:v>
                </c:pt>
                <c:pt idx="440">
                  <c:v>4.8714285714285719</c:v>
                </c:pt>
                <c:pt idx="441">
                  <c:v>4.8824999999999985</c:v>
                </c:pt>
                <c:pt idx="442">
                  <c:v>4.8935714285714287</c:v>
                </c:pt>
                <c:pt idx="443">
                  <c:v>4.904642857142858</c:v>
                </c:pt>
                <c:pt idx="444">
                  <c:v>4.9157142857142864</c:v>
                </c:pt>
                <c:pt idx="445">
                  <c:v>4.9267857142857148</c:v>
                </c:pt>
                <c:pt idx="446">
                  <c:v>4.9378571428571432</c:v>
                </c:pt>
                <c:pt idx="447">
                  <c:v>4.9489285714285716</c:v>
                </c:pt>
                <c:pt idx="448">
                  <c:v>4.9600000000000009</c:v>
                </c:pt>
                <c:pt idx="449">
                  <c:v>4.9710714285714346</c:v>
                </c:pt>
                <c:pt idx="450">
                  <c:v>4.9821428571428577</c:v>
                </c:pt>
                <c:pt idx="451">
                  <c:v>4.9932142857142914</c:v>
                </c:pt>
                <c:pt idx="452">
                  <c:v>5.0042857142857091</c:v>
                </c:pt>
                <c:pt idx="453">
                  <c:v>5.0153571428571428</c:v>
                </c:pt>
                <c:pt idx="454">
                  <c:v>5.0264285714285695</c:v>
                </c:pt>
                <c:pt idx="455">
                  <c:v>5.0375000000000005</c:v>
                </c:pt>
                <c:pt idx="456">
                  <c:v>5.0485714285714289</c:v>
                </c:pt>
                <c:pt idx="457">
                  <c:v>5.0596428571428573</c:v>
                </c:pt>
                <c:pt idx="458">
                  <c:v>5.0707142857142884</c:v>
                </c:pt>
                <c:pt idx="459">
                  <c:v>5.081785714285715</c:v>
                </c:pt>
                <c:pt idx="460">
                  <c:v>5.0928571428571425</c:v>
                </c:pt>
                <c:pt idx="461">
                  <c:v>5.1039285714285665</c:v>
                </c:pt>
                <c:pt idx="462">
                  <c:v>5.114999999999994</c:v>
                </c:pt>
                <c:pt idx="463">
                  <c:v>5.1260714285714286</c:v>
                </c:pt>
                <c:pt idx="464">
                  <c:v>5.1371428571428526</c:v>
                </c:pt>
                <c:pt idx="465">
                  <c:v>5.1482142857142863</c:v>
                </c:pt>
                <c:pt idx="466">
                  <c:v>5.1592857142857147</c:v>
                </c:pt>
                <c:pt idx="467">
                  <c:v>5.1703571428571431</c:v>
                </c:pt>
                <c:pt idx="468">
                  <c:v>5.1814285714285715</c:v>
                </c:pt>
                <c:pt idx="469">
                  <c:v>5.1924999999999955</c:v>
                </c:pt>
                <c:pt idx="470">
                  <c:v>5.2035714285714292</c:v>
                </c:pt>
                <c:pt idx="471">
                  <c:v>5.2146428571428576</c:v>
                </c:pt>
                <c:pt idx="472">
                  <c:v>5.225714285714286</c:v>
                </c:pt>
                <c:pt idx="473">
                  <c:v>5.2367857142857144</c:v>
                </c:pt>
                <c:pt idx="474">
                  <c:v>5.2478571428571437</c:v>
                </c:pt>
                <c:pt idx="475">
                  <c:v>5.2589285714285685</c:v>
                </c:pt>
                <c:pt idx="476">
                  <c:v>5.2700000000000014</c:v>
                </c:pt>
                <c:pt idx="477">
                  <c:v>5.2810714285714324</c:v>
                </c:pt>
                <c:pt idx="478">
                  <c:v>5.2921428571428555</c:v>
                </c:pt>
                <c:pt idx="479">
                  <c:v>5.3032142857142874</c:v>
                </c:pt>
                <c:pt idx="480">
                  <c:v>5.3142857142857078</c:v>
                </c:pt>
                <c:pt idx="481">
                  <c:v>5.3253571428571425</c:v>
                </c:pt>
                <c:pt idx="482">
                  <c:v>5.3364285714285717</c:v>
                </c:pt>
                <c:pt idx="483">
                  <c:v>5.3474999999999975</c:v>
                </c:pt>
                <c:pt idx="484">
                  <c:v>5.3585714285714285</c:v>
                </c:pt>
                <c:pt idx="485">
                  <c:v>5.3696428571428578</c:v>
                </c:pt>
                <c:pt idx="486">
                  <c:v>5.3807142857142862</c:v>
                </c:pt>
                <c:pt idx="487">
                  <c:v>5.3917857142857146</c:v>
                </c:pt>
                <c:pt idx="488">
                  <c:v>5.402857142857143</c:v>
                </c:pt>
                <c:pt idx="489">
                  <c:v>5.4139285714285705</c:v>
                </c:pt>
                <c:pt idx="490">
                  <c:v>5.4250000000000007</c:v>
                </c:pt>
                <c:pt idx="491">
                  <c:v>5.4360714285714344</c:v>
                </c:pt>
                <c:pt idx="492">
                  <c:v>5.4471428571428575</c:v>
                </c:pt>
                <c:pt idx="493">
                  <c:v>5.4582142857142903</c:v>
                </c:pt>
                <c:pt idx="494">
                  <c:v>5.4692857142857143</c:v>
                </c:pt>
                <c:pt idx="495">
                  <c:v>5.4803571428571498</c:v>
                </c:pt>
                <c:pt idx="496">
                  <c:v>5.491428571428572</c:v>
                </c:pt>
                <c:pt idx="497">
                  <c:v>5.5024999999999995</c:v>
                </c:pt>
                <c:pt idx="498">
                  <c:v>5.5135714285714288</c:v>
                </c:pt>
                <c:pt idx="499">
                  <c:v>5.5246428571428545</c:v>
                </c:pt>
                <c:pt idx="500">
                  <c:v>5.5357142857142874</c:v>
                </c:pt>
                <c:pt idx="501">
                  <c:v>5.5467857142857149</c:v>
                </c:pt>
                <c:pt idx="502">
                  <c:v>5.5578571428571415</c:v>
                </c:pt>
                <c:pt idx="503">
                  <c:v>5.5689285714285663</c:v>
                </c:pt>
                <c:pt idx="504">
                  <c:v>5.58</c:v>
                </c:pt>
                <c:pt idx="505">
                  <c:v>5.5910714285714294</c:v>
                </c:pt>
                <c:pt idx="506">
                  <c:v>5.6021428571428515</c:v>
                </c:pt>
                <c:pt idx="507">
                  <c:v>5.6132142857142862</c:v>
                </c:pt>
                <c:pt idx="508">
                  <c:v>5.6242857142857057</c:v>
                </c:pt>
                <c:pt idx="509">
                  <c:v>5.635357142857143</c:v>
                </c:pt>
                <c:pt idx="510">
                  <c:v>5.6464285714285705</c:v>
                </c:pt>
                <c:pt idx="511">
                  <c:v>5.6574999999999953</c:v>
                </c:pt>
                <c:pt idx="512">
                  <c:v>5.6685714285714255</c:v>
                </c:pt>
                <c:pt idx="513">
                  <c:v>5.6796428571428574</c:v>
                </c:pt>
                <c:pt idx="514">
                  <c:v>5.6907142857142858</c:v>
                </c:pt>
                <c:pt idx="515">
                  <c:v>5.7017857142857151</c:v>
                </c:pt>
                <c:pt idx="516">
                  <c:v>5.7128571428571435</c:v>
                </c:pt>
                <c:pt idx="517">
                  <c:v>5.7239285714285675</c:v>
                </c:pt>
                <c:pt idx="518">
                  <c:v>5.7350000000000003</c:v>
                </c:pt>
                <c:pt idx="519">
                  <c:v>5.7460714285714314</c:v>
                </c:pt>
                <c:pt idx="520">
                  <c:v>5.7571428571428545</c:v>
                </c:pt>
                <c:pt idx="521">
                  <c:v>5.7682142857142864</c:v>
                </c:pt>
                <c:pt idx="522">
                  <c:v>5.7792857142857184</c:v>
                </c:pt>
                <c:pt idx="523">
                  <c:v>5.7903571428571432</c:v>
                </c:pt>
                <c:pt idx="524">
                  <c:v>5.8014285714285716</c:v>
                </c:pt>
                <c:pt idx="525">
                  <c:v>5.8124999999999956</c:v>
                </c:pt>
                <c:pt idx="526">
                  <c:v>5.8235714285714275</c:v>
                </c:pt>
                <c:pt idx="527">
                  <c:v>5.8346428571428577</c:v>
                </c:pt>
                <c:pt idx="528">
                  <c:v>5.8457142857142861</c:v>
                </c:pt>
                <c:pt idx="529">
                  <c:v>5.8567857142857145</c:v>
                </c:pt>
                <c:pt idx="530">
                  <c:v>5.8678571428571384</c:v>
                </c:pt>
                <c:pt idx="531">
                  <c:v>5.8789285714285695</c:v>
                </c:pt>
                <c:pt idx="532">
                  <c:v>5.8900000000000006</c:v>
                </c:pt>
                <c:pt idx="533">
                  <c:v>5.9010714285714334</c:v>
                </c:pt>
                <c:pt idx="534">
                  <c:v>5.9121428571428565</c:v>
                </c:pt>
                <c:pt idx="535">
                  <c:v>5.9232142857142884</c:v>
                </c:pt>
                <c:pt idx="536">
                  <c:v>5.9342857142857151</c:v>
                </c:pt>
                <c:pt idx="537">
                  <c:v>5.9453571428571488</c:v>
                </c:pt>
                <c:pt idx="538">
                  <c:v>5.9564285714285718</c:v>
                </c:pt>
                <c:pt idx="539">
                  <c:v>5.9674999999999985</c:v>
                </c:pt>
                <c:pt idx="540">
                  <c:v>5.9785714285714304</c:v>
                </c:pt>
                <c:pt idx="541">
                  <c:v>5.9896428571428642</c:v>
                </c:pt>
                <c:pt idx="542">
                  <c:v>6.0007142857142863</c:v>
                </c:pt>
                <c:pt idx="543">
                  <c:v>6.0117857142857147</c:v>
                </c:pt>
                <c:pt idx="544">
                  <c:v>6.0228571428571405</c:v>
                </c:pt>
                <c:pt idx="545">
                  <c:v>6.0339285714285715</c:v>
                </c:pt>
                <c:pt idx="546">
                  <c:v>6.0450000000000008</c:v>
                </c:pt>
                <c:pt idx="547">
                  <c:v>6.0560714285714292</c:v>
                </c:pt>
                <c:pt idx="548">
                  <c:v>6.0671428571428514</c:v>
                </c:pt>
                <c:pt idx="549">
                  <c:v>6.0782142857142913</c:v>
                </c:pt>
                <c:pt idx="550">
                  <c:v>6.0892857142857144</c:v>
                </c:pt>
                <c:pt idx="551">
                  <c:v>6.1003571428571437</c:v>
                </c:pt>
                <c:pt idx="552">
                  <c:v>6.1114285714285685</c:v>
                </c:pt>
                <c:pt idx="553">
                  <c:v>6.1224999999999952</c:v>
                </c:pt>
                <c:pt idx="554">
                  <c:v>6.1335714285714289</c:v>
                </c:pt>
                <c:pt idx="555">
                  <c:v>6.1446428571428555</c:v>
                </c:pt>
                <c:pt idx="556">
                  <c:v>6.1557142857142866</c:v>
                </c:pt>
                <c:pt idx="557">
                  <c:v>6.1667857142857079</c:v>
                </c:pt>
                <c:pt idx="558">
                  <c:v>6.1778571428571425</c:v>
                </c:pt>
                <c:pt idx="559">
                  <c:v>6.1889285714285664</c:v>
                </c:pt>
                <c:pt idx="560">
                  <c:v>6.2</c:v>
                </c:pt>
                <c:pt idx="561">
                  <c:v>6.2110714285714304</c:v>
                </c:pt>
                <c:pt idx="562">
                  <c:v>6.2221428571428516</c:v>
                </c:pt>
                <c:pt idx="563">
                  <c:v>6.2332142857142916</c:v>
                </c:pt>
                <c:pt idx="564">
                  <c:v>6.2442857142857147</c:v>
                </c:pt>
                <c:pt idx="565">
                  <c:v>6.2553571428571431</c:v>
                </c:pt>
                <c:pt idx="566">
                  <c:v>6.2664285714285715</c:v>
                </c:pt>
                <c:pt idx="567">
                  <c:v>6.2775000000000007</c:v>
                </c:pt>
                <c:pt idx="568">
                  <c:v>6.2885714285714291</c:v>
                </c:pt>
                <c:pt idx="569">
                  <c:v>6.2996428571428584</c:v>
                </c:pt>
                <c:pt idx="570">
                  <c:v>6.3107142857142859</c:v>
                </c:pt>
                <c:pt idx="571">
                  <c:v>6.3217857142857099</c:v>
                </c:pt>
                <c:pt idx="572">
                  <c:v>6.3328571428571436</c:v>
                </c:pt>
                <c:pt idx="573">
                  <c:v>6.3439285714285685</c:v>
                </c:pt>
                <c:pt idx="574">
                  <c:v>6.3549999999999951</c:v>
                </c:pt>
                <c:pt idx="575">
                  <c:v>6.3660714285714288</c:v>
                </c:pt>
                <c:pt idx="576">
                  <c:v>6.3771428571428546</c:v>
                </c:pt>
                <c:pt idx="577">
                  <c:v>6.3882142857142874</c:v>
                </c:pt>
                <c:pt idx="578">
                  <c:v>6.3992857142857149</c:v>
                </c:pt>
                <c:pt idx="579">
                  <c:v>6.4103571428571433</c:v>
                </c:pt>
                <c:pt idx="580">
                  <c:v>6.4214285714285717</c:v>
                </c:pt>
                <c:pt idx="581">
                  <c:v>6.4325000000000001</c:v>
                </c:pt>
                <c:pt idx="582">
                  <c:v>6.4435714285714294</c:v>
                </c:pt>
                <c:pt idx="583">
                  <c:v>6.4546428571428578</c:v>
                </c:pt>
                <c:pt idx="584">
                  <c:v>6.4657142857142862</c:v>
                </c:pt>
                <c:pt idx="585">
                  <c:v>6.4767857142857164</c:v>
                </c:pt>
                <c:pt idx="586">
                  <c:v>6.487857142857143</c:v>
                </c:pt>
                <c:pt idx="587">
                  <c:v>6.4989285714285705</c:v>
                </c:pt>
                <c:pt idx="588">
                  <c:v>6.5100000000000007</c:v>
                </c:pt>
                <c:pt idx="589">
                  <c:v>6.5210714285714291</c:v>
                </c:pt>
                <c:pt idx="590">
                  <c:v>6.5321428571428575</c:v>
                </c:pt>
                <c:pt idx="591">
                  <c:v>6.5432142857142894</c:v>
                </c:pt>
                <c:pt idx="592">
                  <c:v>6.5542857142857089</c:v>
                </c:pt>
                <c:pt idx="593">
                  <c:v>6.5653571428571436</c:v>
                </c:pt>
                <c:pt idx="594">
                  <c:v>6.576428571428572</c:v>
                </c:pt>
                <c:pt idx="595">
                  <c:v>6.5874999999999995</c:v>
                </c:pt>
                <c:pt idx="596">
                  <c:v>6.5985714285714288</c:v>
                </c:pt>
                <c:pt idx="597">
                  <c:v>6.609642857142858</c:v>
                </c:pt>
                <c:pt idx="598">
                  <c:v>6.6207142857142856</c:v>
                </c:pt>
                <c:pt idx="599">
                  <c:v>6.6317857142857148</c:v>
                </c:pt>
                <c:pt idx="600">
                  <c:v>6.6428571428571415</c:v>
                </c:pt>
                <c:pt idx="601">
                  <c:v>6.6539285714285663</c:v>
                </c:pt>
                <c:pt idx="602">
                  <c:v>6.6649999999999938</c:v>
                </c:pt>
                <c:pt idx="603">
                  <c:v>6.6760714285714293</c:v>
                </c:pt>
                <c:pt idx="604">
                  <c:v>6.6871428571428515</c:v>
                </c:pt>
                <c:pt idx="605">
                  <c:v>6.6982142857142861</c:v>
                </c:pt>
                <c:pt idx="606">
                  <c:v>6.7092857142857154</c:v>
                </c:pt>
                <c:pt idx="607">
                  <c:v>6.7203571428571438</c:v>
                </c:pt>
                <c:pt idx="608">
                  <c:v>6.7314285714285722</c:v>
                </c:pt>
                <c:pt idx="609">
                  <c:v>6.7425000000000006</c:v>
                </c:pt>
                <c:pt idx="610">
                  <c:v>6.753571428571429</c:v>
                </c:pt>
                <c:pt idx="611">
                  <c:v>6.7646428571428565</c:v>
                </c:pt>
                <c:pt idx="612">
                  <c:v>6.7757142857142894</c:v>
                </c:pt>
                <c:pt idx="613">
                  <c:v>6.7867857142857151</c:v>
                </c:pt>
                <c:pt idx="614">
                  <c:v>6.7978571428571435</c:v>
                </c:pt>
                <c:pt idx="615">
                  <c:v>6.8089285714285666</c:v>
                </c:pt>
                <c:pt idx="616">
                  <c:v>6.8199999999999985</c:v>
                </c:pt>
                <c:pt idx="617">
                  <c:v>6.8310714285714313</c:v>
                </c:pt>
                <c:pt idx="618">
                  <c:v>6.8421428571428526</c:v>
                </c:pt>
                <c:pt idx="619">
                  <c:v>6.8532142857142864</c:v>
                </c:pt>
                <c:pt idx="620">
                  <c:v>6.8642857142857068</c:v>
                </c:pt>
                <c:pt idx="621">
                  <c:v>6.8753571428571432</c:v>
                </c:pt>
                <c:pt idx="622">
                  <c:v>6.8864285714285716</c:v>
                </c:pt>
                <c:pt idx="623">
                  <c:v>6.8974999999999955</c:v>
                </c:pt>
                <c:pt idx="624">
                  <c:v>6.9085714285714293</c:v>
                </c:pt>
                <c:pt idx="625">
                  <c:v>6.9196428571428594</c:v>
                </c:pt>
                <c:pt idx="626">
                  <c:v>6.9307142857142914</c:v>
                </c:pt>
                <c:pt idx="627">
                  <c:v>6.9417857142857144</c:v>
                </c:pt>
                <c:pt idx="628">
                  <c:v>6.9528571428571437</c:v>
                </c:pt>
                <c:pt idx="629">
                  <c:v>6.9639285714285695</c:v>
                </c:pt>
                <c:pt idx="630">
                  <c:v>6.9750000000000014</c:v>
                </c:pt>
                <c:pt idx="631">
                  <c:v>6.9860714285714334</c:v>
                </c:pt>
                <c:pt idx="632">
                  <c:v>6.9971428571428556</c:v>
                </c:pt>
                <c:pt idx="633">
                  <c:v>7.0082142857142884</c:v>
                </c:pt>
                <c:pt idx="634">
                  <c:v>7.019285714285715</c:v>
                </c:pt>
                <c:pt idx="635">
                  <c:v>7.0303571428571434</c:v>
                </c:pt>
                <c:pt idx="636">
                  <c:v>7.0414285714285718</c:v>
                </c:pt>
                <c:pt idx="637">
                  <c:v>7.0524999999999975</c:v>
                </c:pt>
                <c:pt idx="638">
                  <c:v>7.0635714285714295</c:v>
                </c:pt>
                <c:pt idx="639">
                  <c:v>7.0746428571428579</c:v>
                </c:pt>
                <c:pt idx="640">
                  <c:v>7.0857142857142863</c:v>
                </c:pt>
                <c:pt idx="641">
                  <c:v>7.0967857142857147</c:v>
                </c:pt>
                <c:pt idx="642">
                  <c:v>7.1078571428571395</c:v>
                </c:pt>
                <c:pt idx="643">
                  <c:v>7.1189285714285662</c:v>
                </c:pt>
                <c:pt idx="644">
                  <c:v>7.1300000000000008</c:v>
                </c:pt>
                <c:pt idx="645">
                  <c:v>7.1410714285714292</c:v>
                </c:pt>
                <c:pt idx="646">
                  <c:v>7.1521428571428514</c:v>
                </c:pt>
                <c:pt idx="647">
                  <c:v>7.163214285714286</c:v>
                </c:pt>
                <c:pt idx="648">
                  <c:v>7.1742857142857099</c:v>
                </c:pt>
                <c:pt idx="649">
                  <c:v>7.1853571428571437</c:v>
                </c:pt>
                <c:pt idx="650">
                  <c:v>7.1964285714285685</c:v>
                </c:pt>
                <c:pt idx="651">
                  <c:v>7.2075000000000005</c:v>
                </c:pt>
                <c:pt idx="652">
                  <c:v>7.2185714285714289</c:v>
                </c:pt>
                <c:pt idx="653">
                  <c:v>7.2296428571428581</c:v>
                </c:pt>
                <c:pt idx="654">
                  <c:v>7.2407142857142874</c:v>
                </c:pt>
                <c:pt idx="655">
                  <c:v>7.2517857142857149</c:v>
                </c:pt>
                <c:pt idx="656">
                  <c:v>7.2628571428571425</c:v>
                </c:pt>
                <c:pt idx="657">
                  <c:v>7.2739285714285717</c:v>
                </c:pt>
                <c:pt idx="658">
                  <c:v>7.285000000000001</c:v>
                </c:pt>
                <c:pt idx="659">
                  <c:v>7.2960714285714294</c:v>
                </c:pt>
                <c:pt idx="660">
                  <c:v>7.3071428571428516</c:v>
                </c:pt>
                <c:pt idx="661">
                  <c:v>7.3182142857142862</c:v>
                </c:pt>
                <c:pt idx="662">
                  <c:v>7.3292857142857146</c:v>
                </c:pt>
                <c:pt idx="663">
                  <c:v>7.340357142857143</c:v>
                </c:pt>
                <c:pt idx="664">
                  <c:v>7.3514285714285705</c:v>
                </c:pt>
                <c:pt idx="665">
                  <c:v>7.3624999999999954</c:v>
                </c:pt>
                <c:pt idx="666">
                  <c:v>7.3735714285714291</c:v>
                </c:pt>
                <c:pt idx="667">
                  <c:v>7.3846428571428575</c:v>
                </c:pt>
                <c:pt idx="668">
                  <c:v>7.3957142857142859</c:v>
                </c:pt>
                <c:pt idx="669">
                  <c:v>7.4067857142857152</c:v>
                </c:pt>
                <c:pt idx="670">
                  <c:v>7.4178571428571436</c:v>
                </c:pt>
                <c:pt idx="671">
                  <c:v>7.4289285714285676</c:v>
                </c:pt>
                <c:pt idx="672">
                  <c:v>7.44</c:v>
                </c:pt>
                <c:pt idx="673">
                  <c:v>7.4510714285714323</c:v>
                </c:pt>
                <c:pt idx="674">
                  <c:v>7.4621428571428545</c:v>
                </c:pt>
                <c:pt idx="675">
                  <c:v>7.4732142857142927</c:v>
                </c:pt>
                <c:pt idx="676">
                  <c:v>7.4842857142857149</c:v>
                </c:pt>
                <c:pt idx="677">
                  <c:v>7.4953571428571433</c:v>
                </c:pt>
                <c:pt idx="678">
                  <c:v>7.5064285714285717</c:v>
                </c:pt>
                <c:pt idx="679">
                  <c:v>7.5174999999999965</c:v>
                </c:pt>
                <c:pt idx="680">
                  <c:v>7.5285714285714285</c:v>
                </c:pt>
                <c:pt idx="681">
                  <c:v>7.5396428571428631</c:v>
                </c:pt>
                <c:pt idx="682">
                  <c:v>7.5507142857142862</c:v>
                </c:pt>
                <c:pt idx="683">
                  <c:v>7.5617857142857146</c:v>
                </c:pt>
                <c:pt idx="684">
                  <c:v>7.5728571428571438</c:v>
                </c:pt>
                <c:pt idx="685">
                  <c:v>7.5839285714285705</c:v>
                </c:pt>
                <c:pt idx="686">
                  <c:v>7.5950000000000006</c:v>
                </c:pt>
                <c:pt idx="687">
                  <c:v>7.606071428571429</c:v>
                </c:pt>
                <c:pt idx="688">
                  <c:v>7.6171428571428486</c:v>
                </c:pt>
                <c:pt idx="689">
                  <c:v>7.6282142857142867</c:v>
                </c:pt>
                <c:pt idx="690">
                  <c:v>7.6392857142857151</c:v>
                </c:pt>
                <c:pt idx="691">
                  <c:v>7.6503571428571435</c:v>
                </c:pt>
                <c:pt idx="692">
                  <c:v>7.6614285714285675</c:v>
                </c:pt>
                <c:pt idx="693">
                  <c:v>7.6724999999999985</c:v>
                </c:pt>
                <c:pt idx="694">
                  <c:v>7.6835714285714296</c:v>
                </c:pt>
                <c:pt idx="695">
                  <c:v>7.6946428571428545</c:v>
                </c:pt>
                <c:pt idx="696">
                  <c:v>7.7057142857142864</c:v>
                </c:pt>
                <c:pt idx="697">
                  <c:v>7.7167857142857148</c:v>
                </c:pt>
                <c:pt idx="698">
                  <c:v>7.7278571428571405</c:v>
                </c:pt>
                <c:pt idx="699">
                  <c:v>7.7389285714285725</c:v>
                </c:pt>
                <c:pt idx="700">
                  <c:v>7.7500000000000009</c:v>
                </c:pt>
                <c:pt idx="701">
                  <c:v>7.7610714285714293</c:v>
                </c:pt>
                <c:pt idx="702">
                  <c:v>7.7721428571428577</c:v>
                </c:pt>
                <c:pt idx="703">
                  <c:v>7.7832142857142914</c:v>
                </c:pt>
                <c:pt idx="704">
                  <c:v>7.7942857142857145</c:v>
                </c:pt>
                <c:pt idx="705">
                  <c:v>7.8053571428571438</c:v>
                </c:pt>
                <c:pt idx="706">
                  <c:v>7.8164285714285695</c:v>
                </c:pt>
                <c:pt idx="707">
                  <c:v>7.8274999999999952</c:v>
                </c:pt>
                <c:pt idx="708">
                  <c:v>7.838571428571429</c:v>
                </c:pt>
                <c:pt idx="709">
                  <c:v>7.8496428571428574</c:v>
                </c:pt>
                <c:pt idx="710">
                  <c:v>7.8607142857142867</c:v>
                </c:pt>
                <c:pt idx="711">
                  <c:v>7.8717857142857151</c:v>
                </c:pt>
                <c:pt idx="712">
                  <c:v>7.8828571428571435</c:v>
                </c:pt>
                <c:pt idx="713">
                  <c:v>7.8939285714285665</c:v>
                </c:pt>
                <c:pt idx="714">
                  <c:v>7.9050000000000002</c:v>
                </c:pt>
                <c:pt idx="715">
                  <c:v>7.9160714285714304</c:v>
                </c:pt>
                <c:pt idx="716">
                  <c:v>7.9271428571428526</c:v>
                </c:pt>
                <c:pt idx="717">
                  <c:v>7.9382142857142917</c:v>
                </c:pt>
                <c:pt idx="718">
                  <c:v>7.9492857142857174</c:v>
                </c:pt>
                <c:pt idx="719">
                  <c:v>7.9603571428571431</c:v>
                </c:pt>
                <c:pt idx="720">
                  <c:v>7.9714285714285724</c:v>
                </c:pt>
                <c:pt idx="721">
                  <c:v>7.9825000000000008</c:v>
                </c:pt>
                <c:pt idx="722">
                  <c:v>7.9935714285714292</c:v>
                </c:pt>
                <c:pt idx="723">
                  <c:v>8.0046428571428692</c:v>
                </c:pt>
                <c:pt idx="724">
                  <c:v>8.0157142857142976</c:v>
                </c:pt>
                <c:pt idx="725">
                  <c:v>8.0267857142857224</c:v>
                </c:pt>
                <c:pt idx="726">
                  <c:v>8.0378571428571419</c:v>
                </c:pt>
                <c:pt idx="727">
                  <c:v>8.0489285714285561</c:v>
                </c:pt>
                <c:pt idx="728">
                  <c:v>8.06</c:v>
                </c:pt>
                <c:pt idx="729">
                  <c:v>8.0710714285714111</c:v>
                </c:pt>
                <c:pt idx="730">
                  <c:v>8.082142857142868</c:v>
                </c:pt>
                <c:pt idx="731">
                  <c:v>8.0932142857142857</c:v>
                </c:pt>
                <c:pt idx="732">
                  <c:v>8.1042857142857141</c:v>
                </c:pt>
                <c:pt idx="733">
                  <c:v>8.1153571428571389</c:v>
                </c:pt>
                <c:pt idx="734">
                  <c:v>8.1264285714285709</c:v>
                </c:pt>
                <c:pt idx="735">
                  <c:v>8.1375000000000011</c:v>
                </c:pt>
                <c:pt idx="736">
                  <c:v>8.1485714285714046</c:v>
                </c:pt>
                <c:pt idx="737">
                  <c:v>8.1596428571428774</c:v>
                </c:pt>
                <c:pt idx="738">
                  <c:v>8.1707142857142863</c:v>
                </c:pt>
                <c:pt idx="739">
                  <c:v>8.1817857142857147</c:v>
                </c:pt>
                <c:pt idx="740">
                  <c:v>8.1928571428571431</c:v>
                </c:pt>
                <c:pt idx="741">
                  <c:v>8.2039285714285679</c:v>
                </c:pt>
                <c:pt idx="742">
                  <c:v>8.2150000000000016</c:v>
                </c:pt>
                <c:pt idx="743">
                  <c:v>8.2260714285714069</c:v>
                </c:pt>
                <c:pt idx="744">
                  <c:v>8.2371428571428584</c:v>
                </c:pt>
                <c:pt idx="745">
                  <c:v>8.2482142857142691</c:v>
                </c:pt>
                <c:pt idx="746">
                  <c:v>8.2592857142857206</c:v>
                </c:pt>
                <c:pt idx="747">
                  <c:v>8.2703571428571419</c:v>
                </c:pt>
                <c:pt idx="748">
                  <c:v>8.2814285714285685</c:v>
                </c:pt>
                <c:pt idx="749">
                  <c:v>8.2925000000000004</c:v>
                </c:pt>
                <c:pt idx="750">
                  <c:v>8.3035714285714199</c:v>
                </c:pt>
                <c:pt idx="751">
                  <c:v>8.3146428571428679</c:v>
                </c:pt>
                <c:pt idx="752">
                  <c:v>8.3257142857142981</c:v>
                </c:pt>
                <c:pt idx="753">
                  <c:v>8.3367857142857247</c:v>
                </c:pt>
                <c:pt idx="754">
                  <c:v>8.3478571428571389</c:v>
                </c:pt>
                <c:pt idx="755">
                  <c:v>8.358928571428569</c:v>
                </c:pt>
                <c:pt idx="756">
                  <c:v>8.3700000000000028</c:v>
                </c:pt>
                <c:pt idx="757">
                  <c:v>8.3810714285714134</c:v>
                </c:pt>
                <c:pt idx="758">
                  <c:v>8.3921428571428738</c:v>
                </c:pt>
                <c:pt idx="759">
                  <c:v>8.4032142857142862</c:v>
                </c:pt>
                <c:pt idx="760">
                  <c:v>8.4142857142857146</c:v>
                </c:pt>
                <c:pt idx="761">
                  <c:v>8.425357142857143</c:v>
                </c:pt>
                <c:pt idx="762">
                  <c:v>8.4364285714285714</c:v>
                </c:pt>
                <c:pt idx="763">
                  <c:v>8.4475000000000016</c:v>
                </c:pt>
                <c:pt idx="764">
                  <c:v>8.4585714285714175</c:v>
                </c:pt>
                <c:pt idx="765">
                  <c:v>8.4696428571428761</c:v>
                </c:pt>
                <c:pt idx="766">
                  <c:v>8.4807142857142868</c:v>
                </c:pt>
                <c:pt idx="767">
                  <c:v>8.4917857142857205</c:v>
                </c:pt>
                <c:pt idx="768">
                  <c:v>8.5028571428571436</c:v>
                </c:pt>
                <c:pt idx="769">
                  <c:v>8.5139285714285684</c:v>
                </c:pt>
                <c:pt idx="770">
                  <c:v>8.5250000000000004</c:v>
                </c:pt>
                <c:pt idx="771">
                  <c:v>8.5360714285714092</c:v>
                </c:pt>
                <c:pt idx="772">
                  <c:v>8.5471428571428572</c:v>
                </c:pt>
                <c:pt idx="773">
                  <c:v>8.5582142857142856</c:v>
                </c:pt>
                <c:pt idx="774">
                  <c:v>8.5692857142857228</c:v>
                </c:pt>
                <c:pt idx="775">
                  <c:v>8.5803571428571335</c:v>
                </c:pt>
                <c:pt idx="776">
                  <c:v>8.591428571428569</c:v>
                </c:pt>
                <c:pt idx="777">
                  <c:v>8.6025000000000027</c:v>
                </c:pt>
                <c:pt idx="778">
                  <c:v>8.6135714285714133</c:v>
                </c:pt>
                <c:pt idx="779">
                  <c:v>8.6246428571428577</c:v>
                </c:pt>
                <c:pt idx="780">
                  <c:v>8.6357142857142861</c:v>
                </c:pt>
                <c:pt idx="781">
                  <c:v>8.6467857142857145</c:v>
                </c:pt>
                <c:pt idx="782">
                  <c:v>8.6578571428571429</c:v>
                </c:pt>
                <c:pt idx="783">
                  <c:v>8.6689285714285607</c:v>
                </c:pt>
                <c:pt idx="784">
                  <c:v>8.6800000000000015</c:v>
                </c:pt>
                <c:pt idx="785">
                  <c:v>8.6910714285714086</c:v>
                </c:pt>
                <c:pt idx="786">
                  <c:v>8.7021428571428689</c:v>
                </c:pt>
                <c:pt idx="787">
                  <c:v>8.7132142857142849</c:v>
                </c:pt>
                <c:pt idx="788">
                  <c:v>8.7242857142857151</c:v>
                </c:pt>
                <c:pt idx="789">
                  <c:v>8.7353571428571293</c:v>
                </c:pt>
                <c:pt idx="790">
                  <c:v>8.7464285714285719</c:v>
                </c:pt>
                <c:pt idx="791">
                  <c:v>8.7575000000000003</c:v>
                </c:pt>
                <c:pt idx="792">
                  <c:v>8.7685714285714091</c:v>
                </c:pt>
                <c:pt idx="793">
                  <c:v>8.7796428571428695</c:v>
                </c:pt>
                <c:pt idx="794">
                  <c:v>8.7907142857142873</c:v>
                </c:pt>
                <c:pt idx="795">
                  <c:v>8.8017857142857228</c:v>
                </c:pt>
                <c:pt idx="796">
                  <c:v>8.8128571428571441</c:v>
                </c:pt>
                <c:pt idx="797">
                  <c:v>8.8239285714285689</c:v>
                </c:pt>
                <c:pt idx="798">
                  <c:v>8.8350000000000026</c:v>
                </c:pt>
                <c:pt idx="799">
                  <c:v>8.8460714285714115</c:v>
                </c:pt>
                <c:pt idx="800">
                  <c:v>8.8571428571428719</c:v>
                </c:pt>
                <c:pt idx="801">
                  <c:v>8.868214285714286</c:v>
                </c:pt>
                <c:pt idx="802">
                  <c:v>8.8792857142857269</c:v>
                </c:pt>
                <c:pt idx="803">
                  <c:v>8.8903571428571411</c:v>
                </c:pt>
                <c:pt idx="804">
                  <c:v>8.901428571428573</c:v>
                </c:pt>
                <c:pt idx="805">
                  <c:v>8.9125000000000068</c:v>
                </c:pt>
                <c:pt idx="806">
                  <c:v>8.9235714285714138</c:v>
                </c:pt>
                <c:pt idx="807">
                  <c:v>8.9346428571428689</c:v>
                </c:pt>
                <c:pt idx="808">
                  <c:v>8.9457142857142866</c:v>
                </c:pt>
                <c:pt idx="809">
                  <c:v>8.956785714285731</c:v>
                </c:pt>
                <c:pt idx="810">
                  <c:v>8.9678571428571434</c:v>
                </c:pt>
                <c:pt idx="811">
                  <c:v>8.9789285714285683</c:v>
                </c:pt>
                <c:pt idx="812">
                  <c:v>8.99</c:v>
                </c:pt>
                <c:pt idx="813">
                  <c:v>9.0010714285714091</c:v>
                </c:pt>
                <c:pt idx="814">
                  <c:v>9.0121428571428694</c:v>
                </c:pt>
                <c:pt idx="815">
                  <c:v>9.0232142857142872</c:v>
                </c:pt>
                <c:pt idx="816">
                  <c:v>9.0342857142857156</c:v>
                </c:pt>
                <c:pt idx="817">
                  <c:v>9.0453571428571333</c:v>
                </c:pt>
                <c:pt idx="818">
                  <c:v>9.0564285714285724</c:v>
                </c:pt>
                <c:pt idx="819">
                  <c:v>9.0675000000000008</c:v>
                </c:pt>
                <c:pt idx="820">
                  <c:v>9.0785714285714114</c:v>
                </c:pt>
                <c:pt idx="821">
                  <c:v>9.0896428571428718</c:v>
                </c:pt>
                <c:pt idx="822">
                  <c:v>9.100714285714286</c:v>
                </c:pt>
                <c:pt idx="823">
                  <c:v>9.1117857142857144</c:v>
                </c:pt>
                <c:pt idx="824">
                  <c:v>9.122857142857141</c:v>
                </c:pt>
                <c:pt idx="825">
                  <c:v>9.1339285714285623</c:v>
                </c:pt>
                <c:pt idx="826">
                  <c:v>9.1450000000000014</c:v>
                </c:pt>
                <c:pt idx="827">
                  <c:v>9.1560714285714138</c:v>
                </c:pt>
                <c:pt idx="828">
                  <c:v>9.1671428571428688</c:v>
                </c:pt>
                <c:pt idx="829">
                  <c:v>9.178214285714283</c:v>
                </c:pt>
                <c:pt idx="830">
                  <c:v>9.1892857142857167</c:v>
                </c:pt>
                <c:pt idx="831">
                  <c:v>9.2003571428571256</c:v>
                </c:pt>
                <c:pt idx="832">
                  <c:v>9.2114285714285682</c:v>
                </c:pt>
                <c:pt idx="833">
                  <c:v>9.2225000000000001</c:v>
                </c:pt>
              </c:numCache>
            </c:numRef>
          </c:xVal>
          <c:yVal>
            <c:numRef>
              <c:f>A50FSV!$Q$4:$Q$837</c:f>
              <c:numCache>
                <c:formatCode>General</c:formatCode>
                <c:ptCount val="83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21.43669253324898</c:v>
                </c:pt>
                <c:pt idx="4">
                  <c:v>19.150111996369116</c:v>
                </c:pt>
                <c:pt idx="5">
                  <c:v>17.14935402659923</c:v>
                </c:pt>
                <c:pt idx="6">
                  <c:v>19.721757130589086</c:v>
                </c:pt>
                <c:pt idx="7">
                  <c:v>18.864289429259131</c:v>
                </c:pt>
                <c:pt idx="8">
                  <c:v>18.006821727929175</c:v>
                </c:pt>
                <c:pt idx="9">
                  <c:v>17.14935402659923</c:v>
                </c:pt>
                <c:pt idx="10">
                  <c:v>15.720241191049269</c:v>
                </c:pt>
                <c:pt idx="11">
                  <c:v>14.576950922609329</c:v>
                </c:pt>
                <c:pt idx="12">
                  <c:v>13.71948322127937</c:v>
                </c:pt>
                <c:pt idx="13">
                  <c:v>13.147838087059393</c:v>
                </c:pt>
                <c:pt idx="14">
                  <c:v>12.290370385729421</c:v>
                </c:pt>
                <c:pt idx="15">
                  <c:v>12.004547818619459</c:v>
                </c:pt>
                <c:pt idx="16">
                  <c:v>11.432902684399473</c:v>
                </c:pt>
                <c:pt idx="17">
                  <c:v>11.147080117289487</c:v>
                </c:pt>
                <c:pt idx="18">
                  <c:v>10.8612575501795</c:v>
                </c:pt>
                <c:pt idx="19">
                  <c:v>10.8612575501795</c:v>
                </c:pt>
                <c:pt idx="20">
                  <c:v>10.575434983069528</c:v>
                </c:pt>
                <c:pt idx="21">
                  <c:v>10.289612415959525</c:v>
                </c:pt>
                <c:pt idx="22">
                  <c:v>10.003789848849555</c:v>
                </c:pt>
                <c:pt idx="23">
                  <c:v>10.003789848849555</c:v>
                </c:pt>
                <c:pt idx="24">
                  <c:v>9.7179672817395399</c:v>
                </c:pt>
                <c:pt idx="25">
                  <c:v>9.7179672817395399</c:v>
                </c:pt>
                <c:pt idx="26">
                  <c:v>9.4321447146295725</c:v>
                </c:pt>
                <c:pt idx="27">
                  <c:v>9.7179672817395399</c:v>
                </c:pt>
                <c:pt idx="28">
                  <c:v>10.003789848849555</c:v>
                </c:pt>
                <c:pt idx="29">
                  <c:v>9.7179672817395399</c:v>
                </c:pt>
                <c:pt idx="30">
                  <c:v>9.7179672817395399</c:v>
                </c:pt>
                <c:pt idx="31">
                  <c:v>9.7179672817395399</c:v>
                </c:pt>
                <c:pt idx="32">
                  <c:v>10.003789848849555</c:v>
                </c:pt>
                <c:pt idx="33">
                  <c:v>10.003789848849555</c:v>
                </c:pt>
                <c:pt idx="34">
                  <c:v>9.7179672817395399</c:v>
                </c:pt>
                <c:pt idx="35">
                  <c:v>10.003789848849555</c:v>
                </c:pt>
                <c:pt idx="36">
                  <c:v>10.003789848849555</c:v>
                </c:pt>
                <c:pt idx="37">
                  <c:v>9.7179672817395399</c:v>
                </c:pt>
                <c:pt idx="38">
                  <c:v>9.7179672817395399</c:v>
                </c:pt>
                <c:pt idx="39">
                  <c:v>10.003789848849555</c:v>
                </c:pt>
                <c:pt idx="40">
                  <c:v>10.003789848849555</c:v>
                </c:pt>
                <c:pt idx="41">
                  <c:v>9.7179672817395399</c:v>
                </c:pt>
                <c:pt idx="42">
                  <c:v>9.7179672817395399</c:v>
                </c:pt>
                <c:pt idx="43">
                  <c:v>10.003789848849555</c:v>
                </c:pt>
                <c:pt idx="44">
                  <c:v>9.7179672817395399</c:v>
                </c:pt>
                <c:pt idx="45">
                  <c:v>9.7179672817395399</c:v>
                </c:pt>
                <c:pt idx="46">
                  <c:v>9.7179672817395399</c:v>
                </c:pt>
                <c:pt idx="47">
                  <c:v>9.7179672817395399</c:v>
                </c:pt>
                <c:pt idx="48">
                  <c:v>9.7179672817395399</c:v>
                </c:pt>
                <c:pt idx="49">
                  <c:v>10.003789848849555</c:v>
                </c:pt>
                <c:pt idx="50">
                  <c:v>10.003789848849555</c:v>
                </c:pt>
                <c:pt idx="51">
                  <c:v>10.003789848849555</c:v>
                </c:pt>
                <c:pt idx="52">
                  <c:v>10.003789848849555</c:v>
                </c:pt>
                <c:pt idx="53">
                  <c:v>10.003789848849555</c:v>
                </c:pt>
                <c:pt idx="54">
                  <c:v>10.003789848849555</c:v>
                </c:pt>
                <c:pt idx="55">
                  <c:v>10.003789848849555</c:v>
                </c:pt>
                <c:pt idx="56">
                  <c:v>10.003789848849555</c:v>
                </c:pt>
                <c:pt idx="57">
                  <c:v>10.289612415959525</c:v>
                </c:pt>
                <c:pt idx="58">
                  <c:v>10.289612415959525</c:v>
                </c:pt>
                <c:pt idx="59">
                  <c:v>10.289612415959525</c:v>
                </c:pt>
                <c:pt idx="60">
                  <c:v>10.289612415959525</c:v>
                </c:pt>
                <c:pt idx="61">
                  <c:v>10.003789848849555</c:v>
                </c:pt>
                <c:pt idx="62">
                  <c:v>10.003789848849555</c:v>
                </c:pt>
                <c:pt idx="63">
                  <c:v>10.003789848849555</c:v>
                </c:pt>
                <c:pt idx="64">
                  <c:v>10.003789848849555</c:v>
                </c:pt>
                <c:pt idx="65">
                  <c:v>10.003789848849555</c:v>
                </c:pt>
                <c:pt idx="66">
                  <c:v>10.003789848849555</c:v>
                </c:pt>
                <c:pt idx="67">
                  <c:v>10.003789848849555</c:v>
                </c:pt>
                <c:pt idx="68">
                  <c:v>10.003789848849555</c:v>
                </c:pt>
                <c:pt idx="69">
                  <c:v>9.7179672817395399</c:v>
                </c:pt>
                <c:pt idx="70">
                  <c:v>9.7179672817395399</c:v>
                </c:pt>
                <c:pt idx="71">
                  <c:v>9.7179672817395399</c:v>
                </c:pt>
                <c:pt idx="72">
                  <c:v>9.7179672817395399</c:v>
                </c:pt>
                <c:pt idx="73">
                  <c:v>9.4321447146295725</c:v>
                </c:pt>
                <c:pt idx="74">
                  <c:v>9.4321447146295725</c:v>
                </c:pt>
                <c:pt idx="75">
                  <c:v>9.4321447146295725</c:v>
                </c:pt>
                <c:pt idx="76">
                  <c:v>9.4321447146295725</c:v>
                </c:pt>
                <c:pt idx="77">
                  <c:v>9.4321447146295725</c:v>
                </c:pt>
                <c:pt idx="78">
                  <c:v>9.4321447146295725</c:v>
                </c:pt>
                <c:pt idx="79">
                  <c:v>9.4321447146295725</c:v>
                </c:pt>
                <c:pt idx="80">
                  <c:v>9.4321447146295725</c:v>
                </c:pt>
                <c:pt idx="81">
                  <c:v>9.4321447146295725</c:v>
                </c:pt>
                <c:pt idx="82">
                  <c:v>9.1463221475195571</c:v>
                </c:pt>
                <c:pt idx="83">
                  <c:v>9.1463221475195571</c:v>
                </c:pt>
                <c:pt idx="84">
                  <c:v>9.1463221475195571</c:v>
                </c:pt>
                <c:pt idx="85">
                  <c:v>8.8604995804096092</c:v>
                </c:pt>
                <c:pt idx="86">
                  <c:v>8.8604995804096092</c:v>
                </c:pt>
                <c:pt idx="87">
                  <c:v>8.8604995804096092</c:v>
                </c:pt>
                <c:pt idx="88">
                  <c:v>8.8604995804096092</c:v>
                </c:pt>
                <c:pt idx="89">
                  <c:v>8.8604995804096092</c:v>
                </c:pt>
                <c:pt idx="90">
                  <c:v>8.8604995804096092</c:v>
                </c:pt>
                <c:pt idx="91">
                  <c:v>8.8604995804096092</c:v>
                </c:pt>
                <c:pt idx="92">
                  <c:v>8.8604995804096092</c:v>
                </c:pt>
                <c:pt idx="93">
                  <c:v>8.5746770132996044</c:v>
                </c:pt>
                <c:pt idx="94">
                  <c:v>8.5746770132996044</c:v>
                </c:pt>
                <c:pt idx="95">
                  <c:v>8.5746770132996044</c:v>
                </c:pt>
                <c:pt idx="96">
                  <c:v>8.5746770132996044</c:v>
                </c:pt>
                <c:pt idx="97">
                  <c:v>8.5746770132996044</c:v>
                </c:pt>
                <c:pt idx="98">
                  <c:v>8.5746770132996044</c:v>
                </c:pt>
                <c:pt idx="99">
                  <c:v>8.5746770132996044</c:v>
                </c:pt>
                <c:pt idx="100">
                  <c:v>8.5746770132996044</c:v>
                </c:pt>
                <c:pt idx="101">
                  <c:v>8.2888544461896156</c:v>
                </c:pt>
                <c:pt idx="102">
                  <c:v>8.2888544461896156</c:v>
                </c:pt>
                <c:pt idx="103">
                  <c:v>8.2888544461896156</c:v>
                </c:pt>
                <c:pt idx="104">
                  <c:v>8.2888544461896156</c:v>
                </c:pt>
                <c:pt idx="105">
                  <c:v>8.2888544461896156</c:v>
                </c:pt>
                <c:pt idx="106">
                  <c:v>8.2888544461896156</c:v>
                </c:pt>
                <c:pt idx="107">
                  <c:v>8.2888544461896156</c:v>
                </c:pt>
                <c:pt idx="108">
                  <c:v>8.2888544461896156</c:v>
                </c:pt>
                <c:pt idx="109">
                  <c:v>8.2888544461896156</c:v>
                </c:pt>
                <c:pt idx="110">
                  <c:v>8.2888544461896156</c:v>
                </c:pt>
                <c:pt idx="111">
                  <c:v>8.5746770132996044</c:v>
                </c:pt>
                <c:pt idx="112">
                  <c:v>10.8612575501795</c:v>
                </c:pt>
                <c:pt idx="113">
                  <c:v>15.148596056829318</c:v>
                </c:pt>
                <c:pt idx="114">
                  <c:v>19.435934563479087</c:v>
                </c:pt>
                <c:pt idx="115">
                  <c:v>24.0090956372389</c:v>
                </c:pt>
                <c:pt idx="116">
                  <c:v>28.582256710998685</c:v>
                </c:pt>
                <c:pt idx="117">
                  <c:v>33.727062918978518</c:v>
                </c:pt>
                <c:pt idx="118">
                  <c:v>38.586046559848143</c:v>
                </c:pt>
                <c:pt idx="119">
                  <c:v>43.730852767828011</c:v>
                </c:pt>
                <c:pt idx="120">
                  <c:v>48.304013841587768</c:v>
                </c:pt>
                <c:pt idx="121">
                  <c:v>53.162997482457556</c:v>
                </c:pt>
                <c:pt idx="122">
                  <c:v>58.021981123327301</c:v>
                </c:pt>
                <c:pt idx="123">
                  <c:v>63.166787331307084</c:v>
                </c:pt>
                <c:pt idx="124">
                  <c:v>67.739948405066883</c:v>
                </c:pt>
                <c:pt idx="125">
                  <c:v>73.170577180156442</c:v>
                </c:pt>
                <c:pt idx="126">
                  <c:v>77.743738253916419</c:v>
                </c:pt>
                <c:pt idx="127">
                  <c:v>83.746012163226141</c:v>
                </c:pt>
                <c:pt idx="128">
                  <c:v>88.319173236985918</c:v>
                </c:pt>
                <c:pt idx="129">
                  <c:v>93.749802012075648</c:v>
                </c:pt>
                <c:pt idx="130">
                  <c:v>97.751317951615476</c:v>
                </c:pt>
                <c:pt idx="131">
                  <c:v>102.03865645826532</c:v>
                </c:pt>
                <c:pt idx="132">
                  <c:v>106.61181753202499</c:v>
                </c:pt>
                <c:pt idx="133">
                  <c:v>111.18497860578474</c:v>
                </c:pt>
                <c:pt idx="134">
                  <c:v>116.04396224665454</c:v>
                </c:pt>
                <c:pt idx="135">
                  <c:v>121.18876845463424</c:v>
                </c:pt>
                <c:pt idx="136">
                  <c:v>126.61939722972407</c:v>
                </c:pt>
                <c:pt idx="137">
                  <c:v>131.47838087059418</c:v>
                </c:pt>
                <c:pt idx="138">
                  <c:v>136.90900964568388</c:v>
                </c:pt>
                <c:pt idx="139">
                  <c:v>141.48217071944347</c:v>
                </c:pt>
                <c:pt idx="140">
                  <c:v>146.34115436031325</c:v>
                </c:pt>
                <c:pt idx="141">
                  <c:v>150.3426702998527</c:v>
                </c:pt>
                <c:pt idx="142">
                  <c:v>154.6300088065029</c:v>
                </c:pt>
                <c:pt idx="143">
                  <c:v>158.63152474604237</c:v>
                </c:pt>
                <c:pt idx="144">
                  <c:v>163.20468581980211</c:v>
                </c:pt>
                <c:pt idx="145">
                  <c:v>168.06366946067212</c:v>
                </c:pt>
                <c:pt idx="146">
                  <c:v>172.92265310154181</c:v>
                </c:pt>
                <c:pt idx="147">
                  <c:v>178.06745930952181</c:v>
                </c:pt>
                <c:pt idx="148">
                  <c:v>182.64062038328157</c:v>
                </c:pt>
                <c:pt idx="149">
                  <c:v>187.49960402415095</c:v>
                </c:pt>
                <c:pt idx="150">
                  <c:v>192.64441023213098</c:v>
                </c:pt>
                <c:pt idx="151">
                  <c:v>196.36010360456095</c:v>
                </c:pt>
                <c:pt idx="152">
                  <c:v>200.07579697699077</c:v>
                </c:pt>
                <c:pt idx="153">
                  <c:v>204.3631354836406</c:v>
                </c:pt>
                <c:pt idx="154">
                  <c:v>208.07882885607063</c:v>
                </c:pt>
                <c:pt idx="155">
                  <c:v>212.65198992983019</c:v>
                </c:pt>
                <c:pt idx="156">
                  <c:v>216.93932843648017</c:v>
                </c:pt>
                <c:pt idx="157">
                  <c:v>221.51248951024004</c:v>
                </c:pt>
                <c:pt idx="158">
                  <c:v>225.79982801688959</c:v>
                </c:pt>
                <c:pt idx="159">
                  <c:v>230.37298909064941</c:v>
                </c:pt>
                <c:pt idx="160">
                  <c:v>235.23197273151894</c:v>
                </c:pt>
                <c:pt idx="161">
                  <c:v>239.51931123816863</c:v>
                </c:pt>
                <c:pt idx="162">
                  <c:v>243.52082717770881</c:v>
                </c:pt>
                <c:pt idx="163">
                  <c:v>247.52234311724877</c:v>
                </c:pt>
                <c:pt idx="164">
                  <c:v>250.95221392256846</c:v>
                </c:pt>
                <c:pt idx="165">
                  <c:v>254.95372986210828</c:v>
                </c:pt>
                <c:pt idx="166">
                  <c:v>259.24106836875808</c:v>
                </c:pt>
                <c:pt idx="167">
                  <c:v>263.52840687540765</c:v>
                </c:pt>
                <c:pt idx="168">
                  <c:v>268.10156794916765</c:v>
                </c:pt>
                <c:pt idx="169">
                  <c:v>271.81726132159747</c:v>
                </c:pt>
                <c:pt idx="170">
                  <c:v>276.96206752957727</c:v>
                </c:pt>
                <c:pt idx="171">
                  <c:v>281.82105117044705</c:v>
                </c:pt>
                <c:pt idx="172">
                  <c:v>285.82256710998701</c:v>
                </c:pt>
                <c:pt idx="173">
                  <c:v>289.2524379153067</c:v>
                </c:pt>
                <c:pt idx="174">
                  <c:v>292.96813128773624</c:v>
                </c:pt>
                <c:pt idx="175">
                  <c:v>296.96964722727625</c:v>
                </c:pt>
                <c:pt idx="176">
                  <c:v>300.68534059970665</c:v>
                </c:pt>
                <c:pt idx="177">
                  <c:v>305.54432424057603</c:v>
                </c:pt>
                <c:pt idx="178">
                  <c:v>310.68913044855526</c:v>
                </c:pt>
                <c:pt idx="179">
                  <c:v>314.40482382098548</c:v>
                </c:pt>
                <c:pt idx="180">
                  <c:v>319.26380746185527</c:v>
                </c:pt>
                <c:pt idx="181">
                  <c:v>323.55114596850439</c:v>
                </c:pt>
                <c:pt idx="182">
                  <c:v>327.55266190804491</c:v>
                </c:pt>
                <c:pt idx="183">
                  <c:v>331.84000041469466</c:v>
                </c:pt>
                <c:pt idx="184">
                  <c:v>335.55569378712454</c:v>
                </c:pt>
                <c:pt idx="185">
                  <c:v>339.84303229377434</c:v>
                </c:pt>
                <c:pt idx="186">
                  <c:v>343.84454823331475</c:v>
                </c:pt>
                <c:pt idx="187">
                  <c:v>347.56024160574441</c:v>
                </c:pt>
                <c:pt idx="188">
                  <c:v>352.13340267950377</c:v>
                </c:pt>
                <c:pt idx="189">
                  <c:v>356.1349186190439</c:v>
                </c:pt>
                <c:pt idx="190">
                  <c:v>360.70807969280344</c:v>
                </c:pt>
                <c:pt idx="191">
                  <c:v>364.42377306523275</c:v>
                </c:pt>
                <c:pt idx="192">
                  <c:v>367.28199873633315</c:v>
                </c:pt>
                <c:pt idx="193">
                  <c:v>369.28275670610259</c:v>
                </c:pt>
                <c:pt idx="194">
                  <c:v>371.28351467587237</c:v>
                </c:pt>
                <c:pt idx="195">
                  <c:v>372.71262751142291</c:v>
                </c:pt>
                <c:pt idx="196">
                  <c:v>374.14174034697265</c:v>
                </c:pt>
                <c:pt idx="197">
                  <c:v>374.71338548119223</c:v>
                </c:pt>
                <c:pt idx="198">
                  <c:v>375.57085318252274</c:v>
                </c:pt>
                <c:pt idx="199">
                  <c:v>376.71414345096269</c:v>
                </c:pt>
                <c:pt idx="200">
                  <c:v>377.85743371940271</c:v>
                </c:pt>
                <c:pt idx="201">
                  <c:v>379.0007239878426</c:v>
                </c:pt>
                <c:pt idx="202">
                  <c:v>380.42983682339252</c:v>
                </c:pt>
                <c:pt idx="203">
                  <c:v>381.57312709183253</c:v>
                </c:pt>
                <c:pt idx="204">
                  <c:v>381.85894965894249</c:v>
                </c:pt>
                <c:pt idx="205">
                  <c:v>382.14477222605279</c:v>
                </c:pt>
                <c:pt idx="206">
                  <c:v>383.28806249449229</c:v>
                </c:pt>
                <c:pt idx="207">
                  <c:v>384.43135276293151</c:v>
                </c:pt>
                <c:pt idx="208">
                  <c:v>385.86046559848222</c:v>
                </c:pt>
                <c:pt idx="209">
                  <c:v>386.71793329981216</c:v>
                </c:pt>
                <c:pt idx="210">
                  <c:v>386.71793329981216</c:v>
                </c:pt>
                <c:pt idx="211">
                  <c:v>387.86122356825194</c:v>
                </c:pt>
                <c:pt idx="212">
                  <c:v>388.43286870247175</c:v>
                </c:pt>
                <c:pt idx="213">
                  <c:v>389.57615897091154</c:v>
                </c:pt>
                <c:pt idx="214">
                  <c:v>389.57615897091154</c:v>
                </c:pt>
                <c:pt idx="215">
                  <c:v>389.86198153802206</c:v>
                </c:pt>
                <c:pt idx="216">
                  <c:v>391.00527180646202</c:v>
                </c:pt>
                <c:pt idx="217">
                  <c:v>391.2910943735717</c:v>
                </c:pt>
                <c:pt idx="218">
                  <c:v>391.57691694068114</c:v>
                </c:pt>
                <c:pt idx="219">
                  <c:v>391.00527180646202</c:v>
                </c:pt>
                <c:pt idx="220">
                  <c:v>391.00527180646202</c:v>
                </c:pt>
                <c:pt idx="221">
                  <c:v>391.57691694068114</c:v>
                </c:pt>
                <c:pt idx="222">
                  <c:v>392.43438464201199</c:v>
                </c:pt>
                <c:pt idx="223">
                  <c:v>392.7202072091219</c:v>
                </c:pt>
                <c:pt idx="224">
                  <c:v>393.29185234334204</c:v>
                </c:pt>
                <c:pt idx="225">
                  <c:v>393.577674910452</c:v>
                </c:pt>
                <c:pt idx="226">
                  <c:v>393.00602977623163</c:v>
                </c:pt>
                <c:pt idx="227">
                  <c:v>393.577674910452</c:v>
                </c:pt>
                <c:pt idx="228">
                  <c:v>393.86349747756196</c:v>
                </c:pt>
                <c:pt idx="229">
                  <c:v>394.14932004467187</c:v>
                </c:pt>
                <c:pt idx="230">
                  <c:v>393.86349747756196</c:v>
                </c:pt>
                <c:pt idx="231">
                  <c:v>394.43514261178166</c:v>
                </c:pt>
                <c:pt idx="232">
                  <c:v>395.57843288022173</c:v>
                </c:pt>
                <c:pt idx="233">
                  <c:v>395.8642554473318</c:v>
                </c:pt>
                <c:pt idx="234">
                  <c:v>395.57843288022173</c:v>
                </c:pt>
                <c:pt idx="235">
                  <c:v>395.57843288022173</c:v>
                </c:pt>
                <c:pt idx="236">
                  <c:v>395.57843288022173</c:v>
                </c:pt>
                <c:pt idx="237">
                  <c:v>396.15007801444216</c:v>
                </c:pt>
                <c:pt idx="238">
                  <c:v>397.00754571577176</c:v>
                </c:pt>
                <c:pt idx="239">
                  <c:v>396.43590058155166</c:v>
                </c:pt>
                <c:pt idx="240">
                  <c:v>396.43590058155166</c:v>
                </c:pt>
                <c:pt idx="241">
                  <c:v>396.72172314866145</c:v>
                </c:pt>
                <c:pt idx="242">
                  <c:v>396.43590058155166</c:v>
                </c:pt>
                <c:pt idx="243">
                  <c:v>396.43590058155166</c:v>
                </c:pt>
                <c:pt idx="244">
                  <c:v>396.43590058155166</c:v>
                </c:pt>
                <c:pt idx="245">
                  <c:v>396.43590058155166</c:v>
                </c:pt>
                <c:pt idx="246">
                  <c:v>396.43590058155166</c:v>
                </c:pt>
                <c:pt idx="247">
                  <c:v>396.72172314866145</c:v>
                </c:pt>
                <c:pt idx="248">
                  <c:v>398.43665855132133</c:v>
                </c:pt>
                <c:pt idx="249">
                  <c:v>398.43665855132133</c:v>
                </c:pt>
                <c:pt idx="250">
                  <c:v>397.86501341710169</c:v>
                </c:pt>
                <c:pt idx="251">
                  <c:v>397.00754571577176</c:v>
                </c:pt>
                <c:pt idx="252">
                  <c:v>397.00754571577176</c:v>
                </c:pt>
                <c:pt idx="253">
                  <c:v>396.43590058155166</c:v>
                </c:pt>
                <c:pt idx="254">
                  <c:v>396.72172314866145</c:v>
                </c:pt>
                <c:pt idx="255">
                  <c:v>396.43590058155166</c:v>
                </c:pt>
                <c:pt idx="256">
                  <c:v>397.29336828288126</c:v>
                </c:pt>
                <c:pt idx="257">
                  <c:v>397.29336828288126</c:v>
                </c:pt>
                <c:pt idx="258">
                  <c:v>397.29336828288126</c:v>
                </c:pt>
                <c:pt idx="259">
                  <c:v>396.72172314866145</c:v>
                </c:pt>
                <c:pt idx="260">
                  <c:v>395.8642554473318</c:v>
                </c:pt>
                <c:pt idx="261">
                  <c:v>396.72172314866145</c:v>
                </c:pt>
                <c:pt idx="262">
                  <c:v>397.00754571577176</c:v>
                </c:pt>
                <c:pt idx="263">
                  <c:v>396.43590058155166</c:v>
                </c:pt>
                <c:pt idx="264">
                  <c:v>397.29336828288126</c:v>
                </c:pt>
                <c:pt idx="265">
                  <c:v>398.15083598421171</c:v>
                </c:pt>
                <c:pt idx="266">
                  <c:v>398.72248111843203</c:v>
                </c:pt>
                <c:pt idx="267">
                  <c:v>399.0083036855417</c:v>
                </c:pt>
                <c:pt idx="268">
                  <c:v>398.72248111843203</c:v>
                </c:pt>
                <c:pt idx="269">
                  <c:v>398.15083598421171</c:v>
                </c:pt>
                <c:pt idx="270">
                  <c:v>399.0083036855417</c:v>
                </c:pt>
                <c:pt idx="271">
                  <c:v>397.86501341710169</c:v>
                </c:pt>
                <c:pt idx="272">
                  <c:v>398.43665855132133</c:v>
                </c:pt>
                <c:pt idx="273">
                  <c:v>399.0083036855417</c:v>
                </c:pt>
                <c:pt idx="274">
                  <c:v>398.43665855132133</c:v>
                </c:pt>
                <c:pt idx="275">
                  <c:v>397.57919084999173</c:v>
                </c:pt>
                <c:pt idx="276">
                  <c:v>397.29336828288126</c:v>
                </c:pt>
                <c:pt idx="277">
                  <c:v>398.43665855132133</c:v>
                </c:pt>
                <c:pt idx="278">
                  <c:v>398.43665855132133</c:v>
                </c:pt>
                <c:pt idx="279">
                  <c:v>397.57919084999173</c:v>
                </c:pt>
                <c:pt idx="280">
                  <c:v>397.86501341710169</c:v>
                </c:pt>
                <c:pt idx="281">
                  <c:v>399.0083036855417</c:v>
                </c:pt>
                <c:pt idx="282">
                  <c:v>399.57994881976225</c:v>
                </c:pt>
                <c:pt idx="283">
                  <c:v>400.43741652109128</c:v>
                </c:pt>
                <c:pt idx="284">
                  <c:v>400.43741652109128</c:v>
                </c:pt>
                <c:pt idx="285">
                  <c:v>401.00906165531217</c:v>
                </c:pt>
                <c:pt idx="286">
                  <c:v>402.72399705797096</c:v>
                </c:pt>
                <c:pt idx="287">
                  <c:v>401.00906165531217</c:v>
                </c:pt>
                <c:pt idx="288">
                  <c:v>400.72323908820096</c:v>
                </c:pt>
                <c:pt idx="289">
                  <c:v>400.72323908820096</c:v>
                </c:pt>
                <c:pt idx="290">
                  <c:v>400.72323908820096</c:v>
                </c:pt>
                <c:pt idx="291">
                  <c:v>401.2948842224219</c:v>
                </c:pt>
                <c:pt idx="292">
                  <c:v>402.43817449086129</c:v>
                </c:pt>
                <c:pt idx="293">
                  <c:v>402.72399705797096</c:v>
                </c:pt>
                <c:pt idx="294">
                  <c:v>404.43893246063072</c:v>
                </c:pt>
                <c:pt idx="295">
                  <c:v>404.43893246063072</c:v>
                </c:pt>
                <c:pt idx="296">
                  <c:v>404.72475502774142</c:v>
                </c:pt>
                <c:pt idx="297">
                  <c:v>405.01057759485138</c:v>
                </c:pt>
                <c:pt idx="298">
                  <c:v>405.58222272907136</c:v>
                </c:pt>
                <c:pt idx="299">
                  <c:v>406.4396904304013</c:v>
                </c:pt>
                <c:pt idx="300">
                  <c:v>407.01133556462094</c:v>
                </c:pt>
                <c:pt idx="301">
                  <c:v>407.58298069884177</c:v>
                </c:pt>
                <c:pt idx="302">
                  <c:v>408.15462583306237</c:v>
                </c:pt>
                <c:pt idx="303">
                  <c:v>407.58298069884177</c:v>
                </c:pt>
                <c:pt idx="304">
                  <c:v>406.72551299751086</c:v>
                </c:pt>
                <c:pt idx="305">
                  <c:v>407.29715813173118</c:v>
                </c:pt>
                <c:pt idx="306">
                  <c:v>407.58298069884177</c:v>
                </c:pt>
                <c:pt idx="307">
                  <c:v>408.44044840017125</c:v>
                </c:pt>
                <c:pt idx="308">
                  <c:v>408.72627096728041</c:v>
                </c:pt>
                <c:pt idx="309">
                  <c:v>409.58373866861075</c:v>
                </c:pt>
                <c:pt idx="310">
                  <c:v>410.15538380283152</c:v>
                </c:pt>
                <c:pt idx="311">
                  <c:v>411.01285150416152</c:v>
                </c:pt>
                <c:pt idx="312">
                  <c:v>411.58449663838098</c:v>
                </c:pt>
                <c:pt idx="313">
                  <c:v>409.01209353439162</c:v>
                </c:pt>
                <c:pt idx="314">
                  <c:v>409.29791610150124</c:v>
                </c:pt>
                <c:pt idx="315">
                  <c:v>409.86956123572185</c:v>
                </c:pt>
                <c:pt idx="316">
                  <c:v>410.44120636994131</c:v>
                </c:pt>
                <c:pt idx="317">
                  <c:v>411.29867407127045</c:v>
                </c:pt>
                <c:pt idx="318">
                  <c:v>411.58449663838098</c:v>
                </c:pt>
                <c:pt idx="319">
                  <c:v>411.87031920549066</c:v>
                </c:pt>
                <c:pt idx="320">
                  <c:v>413.29943204104103</c:v>
                </c:pt>
                <c:pt idx="321">
                  <c:v>413.29943204104103</c:v>
                </c:pt>
                <c:pt idx="322">
                  <c:v>413.58525460815105</c:v>
                </c:pt>
                <c:pt idx="323">
                  <c:v>413.87107717526101</c:v>
                </c:pt>
                <c:pt idx="324">
                  <c:v>413.87107717526101</c:v>
                </c:pt>
                <c:pt idx="325">
                  <c:v>414.44272230948098</c:v>
                </c:pt>
                <c:pt idx="326">
                  <c:v>415.01436744370096</c:v>
                </c:pt>
                <c:pt idx="327">
                  <c:v>415.30019001081092</c:v>
                </c:pt>
                <c:pt idx="328">
                  <c:v>415.58601257792043</c:v>
                </c:pt>
                <c:pt idx="329">
                  <c:v>416.15765771214086</c:v>
                </c:pt>
                <c:pt idx="330">
                  <c:v>416.72930284636084</c:v>
                </c:pt>
                <c:pt idx="331">
                  <c:v>417.01512541347063</c:v>
                </c:pt>
                <c:pt idx="332">
                  <c:v>416.72930284636084</c:v>
                </c:pt>
                <c:pt idx="333">
                  <c:v>417.01512541347063</c:v>
                </c:pt>
                <c:pt idx="334">
                  <c:v>417.58677054769004</c:v>
                </c:pt>
                <c:pt idx="335">
                  <c:v>417.87259311480125</c:v>
                </c:pt>
                <c:pt idx="336">
                  <c:v>418.15841568191081</c:v>
                </c:pt>
                <c:pt idx="337">
                  <c:v>418.73006081613079</c:v>
                </c:pt>
                <c:pt idx="338">
                  <c:v>418.73006081613079</c:v>
                </c:pt>
                <c:pt idx="339">
                  <c:v>418.73006081613079</c:v>
                </c:pt>
                <c:pt idx="340">
                  <c:v>418.73006081613079</c:v>
                </c:pt>
                <c:pt idx="341">
                  <c:v>418.73006081613079</c:v>
                </c:pt>
                <c:pt idx="342">
                  <c:v>418.44423824902066</c:v>
                </c:pt>
                <c:pt idx="343">
                  <c:v>418.73006081613079</c:v>
                </c:pt>
                <c:pt idx="344">
                  <c:v>419.01588338324115</c:v>
                </c:pt>
                <c:pt idx="345">
                  <c:v>419.87335108457069</c:v>
                </c:pt>
                <c:pt idx="346">
                  <c:v>419.87335108457069</c:v>
                </c:pt>
                <c:pt idx="347">
                  <c:v>419.87335108457069</c:v>
                </c:pt>
                <c:pt idx="348">
                  <c:v>418.73006081613079</c:v>
                </c:pt>
                <c:pt idx="349">
                  <c:v>418.44423824902066</c:v>
                </c:pt>
                <c:pt idx="350">
                  <c:v>418.15841568191081</c:v>
                </c:pt>
                <c:pt idx="351">
                  <c:v>418.44423824902066</c:v>
                </c:pt>
                <c:pt idx="352">
                  <c:v>418.15841568191081</c:v>
                </c:pt>
                <c:pt idx="353">
                  <c:v>418.44423824902066</c:v>
                </c:pt>
                <c:pt idx="354">
                  <c:v>419.30170595035065</c:v>
                </c:pt>
                <c:pt idx="355">
                  <c:v>419.01588338324115</c:v>
                </c:pt>
                <c:pt idx="356">
                  <c:v>419.30170595035065</c:v>
                </c:pt>
                <c:pt idx="357">
                  <c:v>419.30170595035065</c:v>
                </c:pt>
                <c:pt idx="358">
                  <c:v>419.58752851746073</c:v>
                </c:pt>
                <c:pt idx="359">
                  <c:v>420.15917365168065</c:v>
                </c:pt>
                <c:pt idx="360">
                  <c:v>419.87335108457069</c:v>
                </c:pt>
                <c:pt idx="361">
                  <c:v>419.87335108457069</c:v>
                </c:pt>
                <c:pt idx="362">
                  <c:v>419.58752851746073</c:v>
                </c:pt>
                <c:pt idx="363">
                  <c:v>419.87335108457069</c:v>
                </c:pt>
                <c:pt idx="364">
                  <c:v>419.87335108457069</c:v>
                </c:pt>
                <c:pt idx="365">
                  <c:v>420.44499621879066</c:v>
                </c:pt>
                <c:pt idx="366">
                  <c:v>420.15917365168065</c:v>
                </c:pt>
                <c:pt idx="367">
                  <c:v>420.15917365168065</c:v>
                </c:pt>
                <c:pt idx="368">
                  <c:v>419.58752851746073</c:v>
                </c:pt>
                <c:pt idx="369">
                  <c:v>419.87335108457069</c:v>
                </c:pt>
                <c:pt idx="370">
                  <c:v>419.58752851746073</c:v>
                </c:pt>
                <c:pt idx="371">
                  <c:v>419.87335108457069</c:v>
                </c:pt>
                <c:pt idx="372">
                  <c:v>419.87335108457069</c:v>
                </c:pt>
                <c:pt idx="373">
                  <c:v>419.58752851746073</c:v>
                </c:pt>
                <c:pt idx="374">
                  <c:v>419.30170595035065</c:v>
                </c:pt>
                <c:pt idx="375">
                  <c:v>419.30170595035065</c:v>
                </c:pt>
                <c:pt idx="376">
                  <c:v>419.58752851746073</c:v>
                </c:pt>
                <c:pt idx="377">
                  <c:v>419.58752851746073</c:v>
                </c:pt>
                <c:pt idx="378">
                  <c:v>419.30170595035065</c:v>
                </c:pt>
                <c:pt idx="379">
                  <c:v>419.30170595035065</c:v>
                </c:pt>
                <c:pt idx="380">
                  <c:v>419.01588338324115</c:v>
                </c:pt>
                <c:pt idx="381">
                  <c:v>419.01588338324115</c:v>
                </c:pt>
                <c:pt idx="382">
                  <c:v>418.73006081613079</c:v>
                </c:pt>
                <c:pt idx="383">
                  <c:v>418.44423824902066</c:v>
                </c:pt>
                <c:pt idx="384">
                  <c:v>418.15841568191081</c:v>
                </c:pt>
                <c:pt idx="385">
                  <c:v>418.15841568191081</c:v>
                </c:pt>
                <c:pt idx="386">
                  <c:v>417.87259311480125</c:v>
                </c:pt>
                <c:pt idx="387">
                  <c:v>417.87259311480125</c:v>
                </c:pt>
                <c:pt idx="388">
                  <c:v>417.58677054769004</c:v>
                </c:pt>
                <c:pt idx="389">
                  <c:v>417.58677054769004</c:v>
                </c:pt>
                <c:pt idx="390">
                  <c:v>417.58677054769004</c:v>
                </c:pt>
                <c:pt idx="391">
                  <c:v>417.58677054769004</c:v>
                </c:pt>
                <c:pt idx="392">
                  <c:v>417.58677054769004</c:v>
                </c:pt>
                <c:pt idx="393">
                  <c:v>417.58677054769004</c:v>
                </c:pt>
                <c:pt idx="394">
                  <c:v>417.30094798058064</c:v>
                </c:pt>
                <c:pt idx="395">
                  <c:v>417.30094798058064</c:v>
                </c:pt>
                <c:pt idx="396">
                  <c:v>417.01512541347063</c:v>
                </c:pt>
                <c:pt idx="397">
                  <c:v>417.30094798058064</c:v>
                </c:pt>
                <c:pt idx="398">
                  <c:v>417.01512541347063</c:v>
                </c:pt>
                <c:pt idx="399">
                  <c:v>417.58677054769004</c:v>
                </c:pt>
                <c:pt idx="400">
                  <c:v>417.58677054769004</c:v>
                </c:pt>
                <c:pt idx="401">
                  <c:v>417.30094798058064</c:v>
                </c:pt>
                <c:pt idx="402">
                  <c:v>417.01512541347063</c:v>
                </c:pt>
                <c:pt idx="403">
                  <c:v>417.01512541347063</c:v>
                </c:pt>
                <c:pt idx="404">
                  <c:v>416.72930284636084</c:v>
                </c:pt>
                <c:pt idx="405">
                  <c:v>416.44348027925088</c:v>
                </c:pt>
                <c:pt idx="406">
                  <c:v>416.72930284636084</c:v>
                </c:pt>
                <c:pt idx="407">
                  <c:v>416.72930284636084</c:v>
                </c:pt>
                <c:pt idx="408">
                  <c:v>417.01512541347063</c:v>
                </c:pt>
                <c:pt idx="409">
                  <c:v>416.72930284636084</c:v>
                </c:pt>
                <c:pt idx="410">
                  <c:v>416.72930284636084</c:v>
                </c:pt>
                <c:pt idx="411">
                  <c:v>416.44348027925088</c:v>
                </c:pt>
                <c:pt idx="412">
                  <c:v>416.44348027925088</c:v>
                </c:pt>
                <c:pt idx="413">
                  <c:v>416.15765771214086</c:v>
                </c:pt>
                <c:pt idx="414">
                  <c:v>415.87183514503079</c:v>
                </c:pt>
                <c:pt idx="415">
                  <c:v>415.87183514503079</c:v>
                </c:pt>
                <c:pt idx="416">
                  <c:v>415.87183514503079</c:v>
                </c:pt>
                <c:pt idx="417">
                  <c:v>415.87183514503079</c:v>
                </c:pt>
                <c:pt idx="418">
                  <c:v>416.15765771214086</c:v>
                </c:pt>
                <c:pt idx="419">
                  <c:v>416.15765771214086</c:v>
                </c:pt>
                <c:pt idx="420">
                  <c:v>416.15765771214086</c:v>
                </c:pt>
                <c:pt idx="421">
                  <c:v>415.87183514503079</c:v>
                </c:pt>
                <c:pt idx="422">
                  <c:v>415.58601257792043</c:v>
                </c:pt>
                <c:pt idx="423">
                  <c:v>415.30019001081092</c:v>
                </c:pt>
                <c:pt idx="424">
                  <c:v>415.01436744370096</c:v>
                </c:pt>
                <c:pt idx="425">
                  <c:v>414.72854487659049</c:v>
                </c:pt>
                <c:pt idx="426">
                  <c:v>414.44272230948098</c:v>
                </c:pt>
                <c:pt idx="427">
                  <c:v>414.44272230948098</c:v>
                </c:pt>
                <c:pt idx="428">
                  <c:v>414.44272230948098</c:v>
                </c:pt>
                <c:pt idx="429">
                  <c:v>414.44272230948098</c:v>
                </c:pt>
                <c:pt idx="430">
                  <c:v>414.15689974237063</c:v>
                </c:pt>
                <c:pt idx="431">
                  <c:v>414.15689974237063</c:v>
                </c:pt>
                <c:pt idx="432">
                  <c:v>414.44272230948098</c:v>
                </c:pt>
                <c:pt idx="433">
                  <c:v>414.72854487659049</c:v>
                </c:pt>
                <c:pt idx="434">
                  <c:v>414.15689974237063</c:v>
                </c:pt>
                <c:pt idx="435">
                  <c:v>414.15689974237063</c:v>
                </c:pt>
                <c:pt idx="436">
                  <c:v>414.15689974237063</c:v>
                </c:pt>
                <c:pt idx="437">
                  <c:v>413.87107717526101</c:v>
                </c:pt>
                <c:pt idx="438">
                  <c:v>414.15689974237063</c:v>
                </c:pt>
                <c:pt idx="439">
                  <c:v>414.15689974237063</c:v>
                </c:pt>
                <c:pt idx="440">
                  <c:v>414.15689974237063</c:v>
                </c:pt>
                <c:pt idx="441">
                  <c:v>413.87107717526101</c:v>
                </c:pt>
                <c:pt idx="442">
                  <c:v>414.15689974237063</c:v>
                </c:pt>
                <c:pt idx="443">
                  <c:v>414.15689974237063</c:v>
                </c:pt>
                <c:pt idx="444">
                  <c:v>413.87107717526101</c:v>
                </c:pt>
                <c:pt idx="445">
                  <c:v>413.29943204104103</c:v>
                </c:pt>
                <c:pt idx="446">
                  <c:v>413.01360947393107</c:v>
                </c:pt>
                <c:pt idx="447">
                  <c:v>413.01360947393107</c:v>
                </c:pt>
                <c:pt idx="448">
                  <c:v>413.01360947393107</c:v>
                </c:pt>
                <c:pt idx="449">
                  <c:v>413.29943204104103</c:v>
                </c:pt>
                <c:pt idx="450">
                  <c:v>413.29943204104103</c:v>
                </c:pt>
                <c:pt idx="451">
                  <c:v>413.58525460815105</c:v>
                </c:pt>
                <c:pt idx="452">
                  <c:v>413.29943204104103</c:v>
                </c:pt>
                <c:pt idx="453">
                  <c:v>413.58525460815105</c:v>
                </c:pt>
                <c:pt idx="454">
                  <c:v>413.29943204104103</c:v>
                </c:pt>
                <c:pt idx="455">
                  <c:v>413.29943204104103</c:v>
                </c:pt>
                <c:pt idx="456">
                  <c:v>413.29943204104103</c:v>
                </c:pt>
                <c:pt idx="457">
                  <c:v>413.58525460815105</c:v>
                </c:pt>
                <c:pt idx="458">
                  <c:v>413.87107717526101</c:v>
                </c:pt>
                <c:pt idx="459">
                  <c:v>413.87107717526101</c:v>
                </c:pt>
                <c:pt idx="460">
                  <c:v>413.58525460815105</c:v>
                </c:pt>
                <c:pt idx="461">
                  <c:v>413.29943204104103</c:v>
                </c:pt>
                <c:pt idx="462">
                  <c:v>413.29943204104103</c:v>
                </c:pt>
                <c:pt idx="463">
                  <c:v>413.29943204104103</c:v>
                </c:pt>
                <c:pt idx="464">
                  <c:v>413.01360947393107</c:v>
                </c:pt>
                <c:pt idx="465">
                  <c:v>412.44196433971166</c:v>
                </c:pt>
                <c:pt idx="466">
                  <c:v>412.44196433971166</c:v>
                </c:pt>
                <c:pt idx="467">
                  <c:v>412.44196433971166</c:v>
                </c:pt>
                <c:pt idx="468">
                  <c:v>412.44196433971166</c:v>
                </c:pt>
                <c:pt idx="469">
                  <c:v>412.44196433971166</c:v>
                </c:pt>
                <c:pt idx="470">
                  <c:v>412.15614177260068</c:v>
                </c:pt>
                <c:pt idx="471">
                  <c:v>411.87031920549066</c:v>
                </c:pt>
                <c:pt idx="472">
                  <c:v>411.58449663838098</c:v>
                </c:pt>
                <c:pt idx="473">
                  <c:v>411.58449663838098</c:v>
                </c:pt>
                <c:pt idx="474">
                  <c:v>411.29867407127045</c:v>
                </c:pt>
                <c:pt idx="475">
                  <c:v>411.01285150416152</c:v>
                </c:pt>
                <c:pt idx="476">
                  <c:v>411.29867407127045</c:v>
                </c:pt>
                <c:pt idx="477">
                  <c:v>411.29867407127045</c:v>
                </c:pt>
                <c:pt idx="478">
                  <c:v>411.29867407127045</c:v>
                </c:pt>
                <c:pt idx="479">
                  <c:v>411.87031920549066</c:v>
                </c:pt>
                <c:pt idx="480">
                  <c:v>411.87031920549066</c:v>
                </c:pt>
                <c:pt idx="481">
                  <c:v>411.87031920549066</c:v>
                </c:pt>
                <c:pt idx="482">
                  <c:v>411.58449663838098</c:v>
                </c:pt>
                <c:pt idx="483">
                  <c:v>411.87031920549066</c:v>
                </c:pt>
                <c:pt idx="484">
                  <c:v>412.15614177260068</c:v>
                </c:pt>
                <c:pt idx="485">
                  <c:v>412.15614177260068</c:v>
                </c:pt>
                <c:pt idx="486">
                  <c:v>412.15614177260068</c:v>
                </c:pt>
                <c:pt idx="487">
                  <c:v>412.15614177260068</c:v>
                </c:pt>
                <c:pt idx="488">
                  <c:v>412.15614177260068</c:v>
                </c:pt>
                <c:pt idx="489">
                  <c:v>412.15614177260068</c:v>
                </c:pt>
                <c:pt idx="490">
                  <c:v>412.15614177260068</c:v>
                </c:pt>
                <c:pt idx="491">
                  <c:v>412.15614177260068</c:v>
                </c:pt>
                <c:pt idx="492">
                  <c:v>412.44196433971166</c:v>
                </c:pt>
                <c:pt idx="493">
                  <c:v>412.44196433971166</c:v>
                </c:pt>
                <c:pt idx="494">
                  <c:v>412.44196433971166</c:v>
                </c:pt>
                <c:pt idx="495">
                  <c:v>412.44196433971166</c:v>
                </c:pt>
                <c:pt idx="496">
                  <c:v>412.15614177260068</c:v>
                </c:pt>
                <c:pt idx="497">
                  <c:v>412.15614177260068</c:v>
                </c:pt>
                <c:pt idx="498">
                  <c:v>411.87031920549066</c:v>
                </c:pt>
                <c:pt idx="499">
                  <c:v>412.15614177260068</c:v>
                </c:pt>
                <c:pt idx="500">
                  <c:v>412.15614177260068</c:v>
                </c:pt>
                <c:pt idx="501">
                  <c:v>412.15614177260068</c:v>
                </c:pt>
                <c:pt idx="502">
                  <c:v>411.87031920549066</c:v>
                </c:pt>
                <c:pt idx="503">
                  <c:v>412.15614177260068</c:v>
                </c:pt>
                <c:pt idx="504">
                  <c:v>412.15614177260068</c:v>
                </c:pt>
                <c:pt idx="505">
                  <c:v>412.15614177260068</c:v>
                </c:pt>
                <c:pt idx="506">
                  <c:v>412.15614177260068</c:v>
                </c:pt>
                <c:pt idx="507">
                  <c:v>411.87031920549066</c:v>
                </c:pt>
                <c:pt idx="508">
                  <c:v>411.58449663838098</c:v>
                </c:pt>
                <c:pt idx="509">
                  <c:v>411.29867407127045</c:v>
                </c:pt>
                <c:pt idx="510">
                  <c:v>411.58449663838098</c:v>
                </c:pt>
                <c:pt idx="511">
                  <c:v>411.58449663838098</c:v>
                </c:pt>
                <c:pt idx="512">
                  <c:v>411.58449663838098</c:v>
                </c:pt>
                <c:pt idx="513">
                  <c:v>411.58449663838098</c:v>
                </c:pt>
                <c:pt idx="514">
                  <c:v>411.29867407127045</c:v>
                </c:pt>
                <c:pt idx="515">
                  <c:v>411.01285150416152</c:v>
                </c:pt>
                <c:pt idx="516">
                  <c:v>411.01285150416152</c:v>
                </c:pt>
                <c:pt idx="517">
                  <c:v>410.72702893705105</c:v>
                </c:pt>
                <c:pt idx="518">
                  <c:v>410.72702893705105</c:v>
                </c:pt>
                <c:pt idx="519">
                  <c:v>410.72702893705105</c:v>
                </c:pt>
                <c:pt idx="520">
                  <c:v>411.01285150416152</c:v>
                </c:pt>
                <c:pt idx="521">
                  <c:v>411.29867407127045</c:v>
                </c:pt>
                <c:pt idx="522">
                  <c:v>411.58449663838098</c:v>
                </c:pt>
                <c:pt idx="523">
                  <c:v>411.58449663838098</c:v>
                </c:pt>
                <c:pt idx="524">
                  <c:v>411.58449663838098</c:v>
                </c:pt>
                <c:pt idx="525">
                  <c:v>411.87031920549066</c:v>
                </c:pt>
                <c:pt idx="526">
                  <c:v>411.58449663838098</c:v>
                </c:pt>
                <c:pt idx="527">
                  <c:v>411.58449663838098</c:v>
                </c:pt>
                <c:pt idx="528">
                  <c:v>411.58449663838098</c:v>
                </c:pt>
                <c:pt idx="529">
                  <c:v>411.58449663838098</c:v>
                </c:pt>
                <c:pt idx="530">
                  <c:v>411.87031920549066</c:v>
                </c:pt>
                <c:pt idx="531">
                  <c:v>411.87031920549066</c:v>
                </c:pt>
                <c:pt idx="532">
                  <c:v>412.15614177260068</c:v>
                </c:pt>
                <c:pt idx="533">
                  <c:v>412.15614177260068</c:v>
                </c:pt>
                <c:pt idx="534">
                  <c:v>412.15614177260068</c:v>
                </c:pt>
                <c:pt idx="535">
                  <c:v>412.44196433971166</c:v>
                </c:pt>
                <c:pt idx="536">
                  <c:v>412.44196433971166</c:v>
                </c:pt>
                <c:pt idx="537">
                  <c:v>412.15614177260068</c:v>
                </c:pt>
                <c:pt idx="538">
                  <c:v>412.15614177260068</c:v>
                </c:pt>
                <c:pt idx="539">
                  <c:v>411.87031920549066</c:v>
                </c:pt>
                <c:pt idx="540">
                  <c:v>411.58449663838098</c:v>
                </c:pt>
                <c:pt idx="541">
                  <c:v>411.87031920549066</c:v>
                </c:pt>
                <c:pt idx="542">
                  <c:v>411.58449663838098</c:v>
                </c:pt>
                <c:pt idx="543">
                  <c:v>411.58449663838098</c:v>
                </c:pt>
                <c:pt idx="544">
                  <c:v>411.87031920549066</c:v>
                </c:pt>
                <c:pt idx="545">
                  <c:v>412.15614177260068</c:v>
                </c:pt>
                <c:pt idx="546">
                  <c:v>412.15614177260068</c:v>
                </c:pt>
                <c:pt idx="547">
                  <c:v>411.87031920549066</c:v>
                </c:pt>
                <c:pt idx="548">
                  <c:v>411.58449663838098</c:v>
                </c:pt>
                <c:pt idx="549">
                  <c:v>411.58449663838098</c:v>
                </c:pt>
                <c:pt idx="550">
                  <c:v>411.58449663838098</c:v>
                </c:pt>
                <c:pt idx="551">
                  <c:v>411.29867407127045</c:v>
                </c:pt>
                <c:pt idx="552">
                  <c:v>411.29867407127045</c:v>
                </c:pt>
                <c:pt idx="553">
                  <c:v>411.58449663838098</c:v>
                </c:pt>
                <c:pt idx="554">
                  <c:v>411.58449663838098</c:v>
                </c:pt>
                <c:pt idx="555">
                  <c:v>411.29867407127045</c:v>
                </c:pt>
                <c:pt idx="556">
                  <c:v>411.29867407127045</c:v>
                </c:pt>
                <c:pt idx="557">
                  <c:v>411.01285150416152</c:v>
                </c:pt>
                <c:pt idx="558">
                  <c:v>411.01285150416152</c:v>
                </c:pt>
                <c:pt idx="559">
                  <c:v>411.01285150416152</c:v>
                </c:pt>
                <c:pt idx="560">
                  <c:v>411.01285150416152</c:v>
                </c:pt>
                <c:pt idx="561">
                  <c:v>411.01285150416152</c:v>
                </c:pt>
                <c:pt idx="562">
                  <c:v>410.72702893705105</c:v>
                </c:pt>
                <c:pt idx="563">
                  <c:v>411.01285150416152</c:v>
                </c:pt>
                <c:pt idx="564">
                  <c:v>410.72702893705105</c:v>
                </c:pt>
                <c:pt idx="565">
                  <c:v>410.44120636994131</c:v>
                </c:pt>
                <c:pt idx="566">
                  <c:v>410.44120636994131</c:v>
                </c:pt>
                <c:pt idx="567">
                  <c:v>410.72702893705105</c:v>
                </c:pt>
                <c:pt idx="568">
                  <c:v>410.72702893705105</c:v>
                </c:pt>
                <c:pt idx="569">
                  <c:v>410.72702893705105</c:v>
                </c:pt>
                <c:pt idx="570">
                  <c:v>410.72702893705105</c:v>
                </c:pt>
                <c:pt idx="571">
                  <c:v>410.72702893705105</c:v>
                </c:pt>
                <c:pt idx="572">
                  <c:v>410.72702893705105</c:v>
                </c:pt>
                <c:pt idx="573">
                  <c:v>411.29867407127045</c:v>
                </c:pt>
                <c:pt idx="574">
                  <c:v>411.29867407127045</c:v>
                </c:pt>
                <c:pt idx="575">
                  <c:v>411.87031920549066</c:v>
                </c:pt>
                <c:pt idx="576">
                  <c:v>411.87031920549066</c:v>
                </c:pt>
                <c:pt idx="577">
                  <c:v>411.87031920549066</c:v>
                </c:pt>
                <c:pt idx="578">
                  <c:v>411.58449663838098</c:v>
                </c:pt>
                <c:pt idx="579">
                  <c:v>411.29867407127045</c:v>
                </c:pt>
                <c:pt idx="580">
                  <c:v>411.29867407127045</c:v>
                </c:pt>
                <c:pt idx="581">
                  <c:v>411.58449663838098</c:v>
                </c:pt>
                <c:pt idx="582">
                  <c:v>411.87031920549066</c:v>
                </c:pt>
                <c:pt idx="583">
                  <c:v>412.15614177260068</c:v>
                </c:pt>
                <c:pt idx="584">
                  <c:v>412.15614177260068</c:v>
                </c:pt>
                <c:pt idx="585">
                  <c:v>411.87031920549066</c:v>
                </c:pt>
                <c:pt idx="586">
                  <c:v>411.87031920549066</c:v>
                </c:pt>
                <c:pt idx="587">
                  <c:v>412.15614177260068</c:v>
                </c:pt>
                <c:pt idx="588">
                  <c:v>411.87031920549066</c:v>
                </c:pt>
                <c:pt idx="589">
                  <c:v>411.87031920549066</c:v>
                </c:pt>
                <c:pt idx="590">
                  <c:v>411.58449663838098</c:v>
                </c:pt>
                <c:pt idx="591">
                  <c:v>411.58449663838098</c:v>
                </c:pt>
                <c:pt idx="592">
                  <c:v>411.01285150416152</c:v>
                </c:pt>
                <c:pt idx="593">
                  <c:v>411.01285150416152</c:v>
                </c:pt>
                <c:pt idx="594">
                  <c:v>411.01285150416152</c:v>
                </c:pt>
                <c:pt idx="595">
                  <c:v>411.29867407127045</c:v>
                </c:pt>
                <c:pt idx="596">
                  <c:v>411.01285150416152</c:v>
                </c:pt>
                <c:pt idx="597">
                  <c:v>411.01285150416152</c:v>
                </c:pt>
                <c:pt idx="598">
                  <c:v>411.01285150416152</c:v>
                </c:pt>
                <c:pt idx="599">
                  <c:v>410.44120636994131</c:v>
                </c:pt>
                <c:pt idx="600">
                  <c:v>410.72702893705105</c:v>
                </c:pt>
                <c:pt idx="601">
                  <c:v>410.72702893705105</c:v>
                </c:pt>
                <c:pt idx="602">
                  <c:v>410.72702893705105</c:v>
                </c:pt>
                <c:pt idx="603">
                  <c:v>411.29867407127045</c:v>
                </c:pt>
                <c:pt idx="604">
                  <c:v>411.01285150416152</c:v>
                </c:pt>
                <c:pt idx="605">
                  <c:v>411.01285150416152</c:v>
                </c:pt>
                <c:pt idx="606">
                  <c:v>410.72702893705105</c:v>
                </c:pt>
                <c:pt idx="607">
                  <c:v>410.72702893705105</c:v>
                </c:pt>
                <c:pt idx="608">
                  <c:v>410.72702893705105</c:v>
                </c:pt>
                <c:pt idx="609">
                  <c:v>410.44120636994131</c:v>
                </c:pt>
                <c:pt idx="610">
                  <c:v>410.44120636994131</c:v>
                </c:pt>
                <c:pt idx="611">
                  <c:v>411.01285150416152</c:v>
                </c:pt>
                <c:pt idx="612">
                  <c:v>411.29867407127045</c:v>
                </c:pt>
                <c:pt idx="613">
                  <c:v>411.29867407127045</c:v>
                </c:pt>
                <c:pt idx="614">
                  <c:v>411.29867407127045</c:v>
                </c:pt>
                <c:pt idx="615">
                  <c:v>411.29867407127045</c:v>
                </c:pt>
                <c:pt idx="616">
                  <c:v>411.29867407127045</c:v>
                </c:pt>
                <c:pt idx="617">
                  <c:v>411.58449663838098</c:v>
                </c:pt>
                <c:pt idx="618">
                  <c:v>411.58449663838098</c:v>
                </c:pt>
                <c:pt idx="619">
                  <c:v>411.29867407127045</c:v>
                </c:pt>
                <c:pt idx="620">
                  <c:v>411.29867407127045</c:v>
                </c:pt>
                <c:pt idx="621">
                  <c:v>411.29867407127045</c:v>
                </c:pt>
                <c:pt idx="622">
                  <c:v>411.29867407127045</c:v>
                </c:pt>
                <c:pt idx="623">
                  <c:v>411.58449663838098</c:v>
                </c:pt>
                <c:pt idx="624">
                  <c:v>411.58449663838098</c:v>
                </c:pt>
                <c:pt idx="625">
                  <c:v>411.29867407127045</c:v>
                </c:pt>
                <c:pt idx="626">
                  <c:v>411.29867407127045</c:v>
                </c:pt>
                <c:pt idx="627">
                  <c:v>411.01285150416152</c:v>
                </c:pt>
                <c:pt idx="628">
                  <c:v>411.29867407127045</c:v>
                </c:pt>
                <c:pt idx="629">
                  <c:v>410.72702893705105</c:v>
                </c:pt>
                <c:pt idx="630">
                  <c:v>410.44120636994131</c:v>
                </c:pt>
                <c:pt idx="631">
                  <c:v>410.44120636994131</c:v>
                </c:pt>
                <c:pt idx="632">
                  <c:v>410.44120636994131</c:v>
                </c:pt>
                <c:pt idx="633">
                  <c:v>411.01285150416152</c:v>
                </c:pt>
                <c:pt idx="634">
                  <c:v>410.72702893705105</c:v>
                </c:pt>
                <c:pt idx="635">
                  <c:v>411.01285150416152</c:v>
                </c:pt>
                <c:pt idx="636">
                  <c:v>411.01285150416152</c:v>
                </c:pt>
                <c:pt idx="637">
                  <c:v>411.29867407127045</c:v>
                </c:pt>
                <c:pt idx="638">
                  <c:v>411.29867407127045</c:v>
                </c:pt>
                <c:pt idx="639">
                  <c:v>411.29867407127045</c:v>
                </c:pt>
                <c:pt idx="640">
                  <c:v>411.29867407127045</c:v>
                </c:pt>
                <c:pt idx="641">
                  <c:v>411.29867407127045</c:v>
                </c:pt>
                <c:pt idx="642">
                  <c:v>411.29867407127045</c:v>
                </c:pt>
                <c:pt idx="643">
                  <c:v>411.29867407127045</c:v>
                </c:pt>
                <c:pt idx="644">
                  <c:v>411.58449663838098</c:v>
                </c:pt>
                <c:pt idx="645">
                  <c:v>411.29867407127045</c:v>
                </c:pt>
                <c:pt idx="646">
                  <c:v>411.58449663838098</c:v>
                </c:pt>
                <c:pt idx="647">
                  <c:v>411.58449663838098</c:v>
                </c:pt>
                <c:pt idx="648">
                  <c:v>411.58449663838098</c:v>
                </c:pt>
                <c:pt idx="649">
                  <c:v>412.15614177260068</c:v>
                </c:pt>
                <c:pt idx="650">
                  <c:v>411.58449663838098</c:v>
                </c:pt>
                <c:pt idx="651">
                  <c:v>411.58449663838098</c:v>
                </c:pt>
                <c:pt idx="652">
                  <c:v>411.58449663838098</c:v>
                </c:pt>
                <c:pt idx="653">
                  <c:v>411.87031920549066</c:v>
                </c:pt>
                <c:pt idx="654">
                  <c:v>411.87031920549066</c:v>
                </c:pt>
                <c:pt idx="655">
                  <c:v>412.15614177260068</c:v>
                </c:pt>
                <c:pt idx="656">
                  <c:v>411.87031920549066</c:v>
                </c:pt>
                <c:pt idx="657">
                  <c:v>411.58449663838098</c:v>
                </c:pt>
                <c:pt idx="658">
                  <c:v>411.58449663838098</c:v>
                </c:pt>
                <c:pt idx="659">
                  <c:v>411.87031920549066</c:v>
                </c:pt>
                <c:pt idx="660">
                  <c:v>411.87031920549066</c:v>
                </c:pt>
                <c:pt idx="661">
                  <c:v>412.15614177260068</c:v>
                </c:pt>
                <c:pt idx="662">
                  <c:v>411.87031920549066</c:v>
                </c:pt>
                <c:pt idx="663">
                  <c:v>412.15614177260068</c:v>
                </c:pt>
                <c:pt idx="664">
                  <c:v>411.87031920549066</c:v>
                </c:pt>
                <c:pt idx="665">
                  <c:v>411.87031920549066</c:v>
                </c:pt>
                <c:pt idx="666">
                  <c:v>411.87031920549066</c:v>
                </c:pt>
                <c:pt idx="667">
                  <c:v>411.87031920549066</c:v>
                </c:pt>
                <c:pt idx="668">
                  <c:v>411.58449663838098</c:v>
                </c:pt>
                <c:pt idx="669">
                  <c:v>411.29867407127045</c:v>
                </c:pt>
                <c:pt idx="670">
                  <c:v>411.29867407127045</c:v>
                </c:pt>
                <c:pt idx="671">
                  <c:v>411.29867407127045</c:v>
                </c:pt>
                <c:pt idx="672">
                  <c:v>411.29867407127045</c:v>
                </c:pt>
                <c:pt idx="673">
                  <c:v>411.01285150416152</c:v>
                </c:pt>
                <c:pt idx="674">
                  <c:v>410.72702893705105</c:v>
                </c:pt>
                <c:pt idx="675">
                  <c:v>410.72702893705105</c:v>
                </c:pt>
                <c:pt idx="676">
                  <c:v>411.01285150416152</c:v>
                </c:pt>
                <c:pt idx="677">
                  <c:v>411.01285150416152</c:v>
                </c:pt>
                <c:pt idx="678">
                  <c:v>411.01285150416152</c:v>
                </c:pt>
                <c:pt idx="679">
                  <c:v>411.01285150416152</c:v>
                </c:pt>
                <c:pt idx="680">
                  <c:v>410.72702893705105</c:v>
                </c:pt>
                <c:pt idx="681">
                  <c:v>410.72702893705105</c:v>
                </c:pt>
                <c:pt idx="682">
                  <c:v>410.72702893705105</c:v>
                </c:pt>
                <c:pt idx="683">
                  <c:v>410.72702893705105</c:v>
                </c:pt>
                <c:pt idx="684">
                  <c:v>410.72702893705105</c:v>
                </c:pt>
                <c:pt idx="685">
                  <c:v>411.01285150416152</c:v>
                </c:pt>
                <c:pt idx="686">
                  <c:v>411.01285150416152</c:v>
                </c:pt>
                <c:pt idx="687">
                  <c:v>411.29867407127045</c:v>
                </c:pt>
                <c:pt idx="688">
                  <c:v>411.01285150416152</c:v>
                </c:pt>
                <c:pt idx="689">
                  <c:v>411.01285150416152</c:v>
                </c:pt>
                <c:pt idx="690">
                  <c:v>411.29867407127045</c:v>
                </c:pt>
                <c:pt idx="691">
                  <c:v>411.29867407127045</c:v>
                </c:pt>
                <c:pt idx="692">
                  <c:v>411.29867407127045</c:v>
                </c:pt>
                <c:pt idx="693">
                  <c:v>411.58449663838098</c:v>
                </c:pt>
                <c:pt idx="694">
                  <c:v>411.58449663838098</c:v>
                </c:pt>
                <c:pt idx="695">
                  <c:v>411.58449663838098</c:v>
                </c:pt>
                <c:pt idx="696">
                  <c:v>411.87031920549066</c:v>
                </c:pt>
                <c:pt idx="697">
                  <c:v>411.87031920549066</c:v>
                </c:pt>
                <c:pt idx="698">
                  <c:v>411.58449663838098</c:v>
                </c:pt>
                <c:pt idx="699">
                  <c:v>411.58449663838098</c:v>
                </c:pt>
                <c:pt idx="700">
                  <c:v>411.29867407127045</c:v>
                </c:pt>
                <c:pt idx="701">
                  <c:v>411.01285150416152</c:v>
                </c:pt>
                <c:pt idx="702">
                  <c:v>411.01285150416152</c:v>
                </c:pt>
                <c:pt idx="703">
                  <c:v>410.72702893705105</c:v>
                </c:pt>
                <c:pt idx="704">
                  <c:v>410.72702893705105</c:v>
                </c:pt>
                <c:pt idx="705">
                  <c:v>411.29867407127045</c:v>
                </c:pt>
                <c:pt idx="706">
                  <c:v>411.58449663838098</c:v>
                </c:pt>
                <c:pt idx="707">
                  <c:v>411.87031920549066</c:v>
                </c:pt>
                <c:pt idx="708">
                  <c:v>411.58449663838098</c:v>
                </c:pt>
                <c:pt idx="709">
                  <c:v>411.87031920549066</c:v>
                </c:pt>
                <c:pt idx="710">
                  <c:v>411.29867407127045</c:v>
                </c:pt>
                <c:pt idx="711">
                  <c:v>411.29867407127045</c:v>
                </c:pt>
                <c:pt idx="712">
                  <c:v>411.01285150416152</c:v>
                </c:pt>
                <c:pt idx="713">
                  <c:v>411.01285150416152</c:v>
                </c:pt>
                <c:pt idx="714">
                  <c:v>411.29867407127045</c:v>
                </c:pt>
                <c:pt idx="715">
                  <c:v>411.29867407127045</c:v>
                </c:pt>
                <c:pt idx="716">
                  <c:v>411.58449663838098</c:v>
                </c:pt>
                <c:pt idx="717">
                  <c:v>411.58449663838098</c:v>
                </c:pt>
                <c:pt idx="718">
                  <c:v>411.29867407127045</c:v>
                </c:pt>
                <c:pt idx="719">
                  <c:v>411.29867407127045</c:v>
                </c:pt>
                <c:pt idx="720">
                  <c:v>411.29867407127045</c:v>
                </c:pt>
                <c:pt idx="721">
                  <c:v>411.29867407127045</c:v>
                </c:pt>
                <c:pt idx="722">
                  <c:v>411.29867407127045</c:v>
                </c:pt>
                <c:pt idx="723">
                  <c:v>411.29867407127045</c:v>
                </c:pt>
                <c:pt idx="724">
                  <c:v>411.01285150416152</c:v>
                </c:pt>
                <c:pt idx="725">
                  <c:v>410.72702893705105</c:v>
                </c:pt>
                <c:pt idx="726">
                  <c:v>410.72702893705105</c:v>
                </c:pt>
                <c:pt idx="727">
                  <c:v>410.72702893705105</c:v>
                </c:pt>
                <c:pt idx="728">
                  <c:v>411.01285150416152</c:v>
                </c:pt>
                <c:pt idx="729">
                  <c:v>411.29867407127045</c:v>
                </c:pt>
                <c:pt idx="730">
                  <c:v>410.72702893705105</c:v>
                </c:pt>
                <c:pt idx="731">
                  <c:v>410.72702893705105</c:v>
                </c:pt>
                <c:pt idx="732">
                  <c:v>410.72702893705105</c:v>
                </c:pt>
                <c:pt idx="733">
                  <c:v>410.72702893705105</c:v>
                </c:pt>
                <c:pt idx="734">
                  <c:v>410.72702893705105</c:v>
                </c:pt>
                <c:pt idx="735">
                  <c:v>410.72702893705105</c:v>
                </c:pt>
                <c:pt idx="736">
                  <c:v>411.01285150416152</c:v>
                </c:pt>
                <c:pt idx="737">
                  <c:v>411.29867407127045</c:v>
                </c:pt>
                <c:pt idx="738">
                  <c:v>411.29867407127045</c:v>
                </c:pt>
                <c:pt idx="739">
                  <c:v>411.29867407127045</c:v>
                </c:pt>
                <c:pt idx="740">
                  <c:v>411.29867407127045</c:v>
                </c:pt>
                <c:pt idx="741">
                  <c:v>411.01285150416152</c:v>
                </c:pt>
                <c:pt idx="742">
                  <c:v>411.01285150416152</c:v>
                </c:pt>
                <c:pt idx="743">
                  <c:v>411.29867407127045</c:v>
                </c:pt>
                <c:pt idx="744">
                  <c:v>411.58449663838098</c:v>
                </c:pt>
                <c:pt idx="745">
                  <c:v>411.29867407127045</c:v>
                </c:pt>
                <c:pt idx="746">
                  <c:v>411.58449663838098</c:v>
                </c:pt>
                <c:pt idx="747">
                  <c:v>411.58449663838098</c:v>
                </c:pt>
                <c:pt idx="748">
                  <c:v>411.58449663838098</c:v>
                </c:pt>
                <c:pt idx="749">
                  <c:v>411.58449663838098</c:v>
                </c:pt>
                <c:pt idx="750">
                  <c:v>411.58449663838098</c:v>
                </c:pt>
                <c:pt idx="751">
                  <c:v>411.87031920549066</c:v>
                </c:pt>
                <c:pt idx="752">
                  <c:v>411.87031920549066</c:v>
                </c:pt>
                <c:pt idx="753">
                  <c:v>411.58449663838098</c:v>
                </c:pt>
                <c:pt idx="754">
                  <c:v>411.29867407127045</c:v>
                </c:pt>
                <c:pt idx="755">
                  <c:v>411.29867407127045</c:v>
                </c:pt>
                <c:pt idx="756">
                  <c:v>411.29867407127045</c:v>
                </c:pt>
                <c:pt idx="757">
                  <c:v>411.29867407127045</c:v>
                </c:pt>
                <c:pt idx="758">
                  <c:v>411.58449663838098</c:v>
                </c:pt>
                <c:pt idx="759">
                  <c:v>411.58449663838098</c:v>
                </c:pt>
                <c:pt idx="760">
                  <c:v>411.29867407127045</c:v>
                </c:pt>
                <c:pt idx="761">
                  <c:v>411.29867407127045</c:v>
                </c:pt>
                <c:pt idx="762">
                  <c:v>411.58449663838098</c:v>
                </c:pt>
                <c:pt idx="763">
                  <c:v>411.29867407127045</c:v>
                </c:pt>
                <c:pt idx="764">
                  <c:v>411.58449663838098</c:v>
                </c:pt>
                <c:pt idx="765">
                  <c:v>411.29867407127045</c:v>
                </c:pt>
                <c:pt idx="766">
                  <c:v>411.01285150416152</c:v>
                </c:pt>
                <c:pt idx="767">
                  <c:v>411.01285150416152</c:v>
                </c:pt>
                <c:pt idx="768">
                  <c:v>411.01285150416152</c:v>
                </c:pt>
                <c:pt idx="769">
                  <c:v>411.01285150416152</c:v>
                </c:pt>
                <c:pt idx="770">
                  <c:v>411.01285150416152</c:v>
                </c:pt>
                <c:pt idx="771">
                  <c:v>411.29867407127045</c:v>
                </c:pt>
                <c:pt idx="772">
                  <c:v>411.29867407127045</c:v>
                </c:pt>
                <c:pt idx="773">
                  <c:v>411.58449663838098</c:v>
                </c:pt>
                <c:pt idx="774">
                  <c:v>411.58449663838098</c:v>
                </c:pt>
                <c:pt idx="775">
                  <c:v>411.58449663838098</c:v>
                </c:pt>
                <c:pt idx="776">
                  <c:v>411.29867407127045</c:v>
                </c:pt>
                <c:pt idx="777">
                  <c:v>411.29867407127045</c:v>
                </c:pt>
                <c:pt idx="778">
                  <c:v>411.29867407127045</c:v>
                </c:pt>
                <c:pt idx="779">
                  <c:v>411.29867407127045</c:v>
                </c:pt>
                <c:pt idx="780">
                  <c:v>411.29867407127045</c:v>
                </c:pt>
                <c:pt idx="781">
                  <c:v>411.29867407127045</c:v>
                </c:pt>
                <c:pt idx="782">
                  <c:v>411.58449663838098</c:v>
                </c:pt>
                <c:pt idx="783">
                  <c:v>411.58449663838098</c:v>
                </c:pt>
                <c:pt idx="784">
                  <c:v>411.87031920549066</c:v>
                </c:pt>
                <c:pt idx="785">
                  <c:v>411.87031920549066</c:v>
                </c:pt>
                <c:pt idx="786">
                  <c:v>412.15614177260068</c:v>
                </c:pt>
                <c:pt idx="787">
                  <c:v>411.58449663838098</c:v>
                </c:pt>
                <c:pt idx="788">
                  <c:v>411.29867407127045</c:v>
                </c:pt>
                <c:pt idx="789">
                  <c:v>411.58449663838098</c:v>
                </c:pt>
                <c:pt idx="790">
                  <c:v>411.29867407127045</c:v>
                </c:pt>
                <c:pt idx="791">
                  <c:v>411.29867407127045</c:v>
                </c:pt>
                <c:pt idx="792">
                  <c:v>411.29867407127045</c:v>
                </c:pt>
                <c:pt idx="793">
                  <c:v>411.29867407127045</c:v>
                </c:pt>
                <c:pt idx="794">
                  <c:v>411.01285150416152</c:v>
                </c:pt>
                <c:pt idx="795">
                  <c:v>410.72702893705105</c:v>
                </c:pt>
                <c:pt idx="796">
                  <c:v>410.72702893705105</c:v>
                </c:pt>
                <c:pt idx="797">
                  <c:v>410.44120636994131</c:v>
                </c:pt>
                <c:pt idx="798">
                  <c:v>410.72702893705105</c:v>
                </c:pt>
                <c:pt idx="799">
                  <c:v>410.72702893705105</c:v>
                </c:pt>
                <c:pt idx="800">
                  <c:v>411.01285150416152</c:v>
                </c:pt>
                <c:pt idx="801">
                  <c:v>411.01285150416152</c:v>
                </c:pt>
                <c:pt idx="802">
                  <c:v>410.72702893705105</c:v>
                </c:pt>
                <c:pt idx="803">
                  <c:v>410.44120636994131</c:v>
                </c:pt>
                <c:pt idx="804">
                  <c:v>410.72702893705105</c:v>
                </c:pt>
                <c:pt idx="805">
                  <c:v>411.01285150416152</c:v>
                </c:pt>
                <c:pt idx="806">
                  <c:v>410.72702893705105</c:v>
                </c:pt>
                <c:pt idx="807">
                  <c:v>411.01285150416152</c:v>
                </c:pt>
                <c:pt idx="808">
                  <c:v>411.29867407127045</c:v>
                </c:pt>
                <c:pt idx="809">
                  <c:v>411.29867407127045</c:v>
                </c:pt>
                <c:pt idx="810">
                  <c:v>411.29867407127045</c:v>
                </c:pt>
                <c:pt idx="811">
                  <c:v>411.29867407127045</c:v>
                </c:pt>
                <c:pt idx="812">
                  <c:v>411.29867407127045</c:v>
                </c:pt>
                <c:pt idx="813">
                  <c:v>411.01285150416152</c:v>
                </c:pt>
                <c:pt idx="814">
                  <c:v>411.01285150416152</c:v>
                </c:pt>
                <c:pt idx="815">
                  <c:v>411.29867407127045</c:v>
                </c:pt>
                <c:pt idx="816">
                  <c:v>411.01285150416152</c:v>
                </c:pt>
                <c:pt idx="817">
                  <c:v>410.72702893705105</c:v>
                </c:pt>
                <c:pt idx="818">
                  <c:v>410.72702893705105</c:v>
                </c:pt>
                <c:pt idx="819">
                  <c:v>410.72702893705105</c:v>
                </c:pt>
                <c:pt idx="820">
                  <c:v>411.29867407127045</c:v>
                </c:pt>
                <c:pt idx="821">
                  <c:v>411.58449663838098</c:v>
                </c:pt>
                <c:pt idx="822">
                  <c:v>411.58449663838098</c:v>
                </c:pt>
                <c:pt idx="823">
                  <c:v>411.29867407127045</c:v>
                </c:pt>
                <c:pt idx="824">
                  <c:v>411.58449663838098</c:v>
                </c:pt>
                <c:pt idx="825">
                  <c:v>411.58449663838098</c:v>
                </c:pt>
                <c:pt idx="826">
                  <c:v>411.58449663838098</c:v>
                </c:pt>
                <c:pt idx="827">
                  <c:v>411.29867407127045</c:v>
                </c:pt>
                <c:pt idx="828">
                  <c:v>411.01285150416152</c:v>
                </c:pt>
                <c:pt idx="829">
                  <c:v>411.29867407127045</c:v>
                </c:pt>
                <c:pt idx="830">
                  <c:v>411.58449663838098</c:v>
                </c:pt>
                <c:pt idx="831">
                  <c:v>411.29867407127045</c:v>
                </c:pt>
                <c:pt idx="832">
                  <c:v>411.29867407127045</c:v>
                </c:pt>
                <c:pt idx="833">
                  <c:v>411.01285150416152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A50FSV!$P$4:$P$837</c:f>
              <c:numCache>
                <c:formatCode>General</c:formatCode>
                <c:ptCount val="834"/>
                <c:pt idx="0">
                  <c:v>0</c:v>
                </c:pt>
                <c:pt idx="1">
                  <c:v>1.1071428571428579E-2</c:v>
                </c:pt>
                <c:pt idx="2">
                  <c:v>2.2142857142857152E-2</c:v>
                </c:pt>
                <c:pt idx="3">
                  <c:v>3.3214285714285717E-2</c:v>
                </c:pt>
                <c:pt idx="4">
                  <c:v>4.4285714285714303E-2</c:v>
                </c:pt>
                <c:pt idx="5">
                  <c:v>5.5357142857142903E-2</c:v>
                </c:pt>
                <c:pt idx="6">
                  <c:v>6.6428571428571434E-2</c:v>
                </c:pt>
                <c:pt idx="7">
                  <c:v>7.7500000000000013E-2</c:v>
                </c:pt>
                <c:pt idx="8">
                  <c:v>8.8571428571428801E-2</c:v>
                </c:pt>
                <c:pt idx="9">
                  <c:v>9.9642857142857269E-2</c:v>
                </c:pt>
                <c:pt idx="10">
                  <c:v>0.11071428571428572</c:v>
                </c:pt>
                <c:pt idx="11">
                  <c:v>0.12178571428571447</c:v>
                </c:pt>
                <c:pt idx="12">
                  <c:v>0.13285714285714306</c:v>
                </c:pt>
                <c:pt idx="13">
                  <c:v>0.14392857142857138</c:v>
                </c:pt>
                <c:pt idx="14">
                  <c:v>0.15500000000000022</c:v>
                </c:pt>
                <c:pt idx="15">
                  <c:v>0.16607142857142881</c:v>
                </c:pt>
                <c:pt idx="16">
                  <c:v>0.17714285714285721</c:v>
                </c:pt>
                <c:pt idx="17">
                  <c:v>0.18821428571428603</c:v>
                </c:pt>
                <c:pt idx="18">
                  <c:v>0.19928571428571418</c:v>
                </c:pt>
                <c:pt idx="19">
                  <c:v>0.21035714285714313</c:v>
                </c:pt>
                <c:pt idx="20">
                  <c:v>0.22142857142857128</c:v>
                </c:pt>
                <c:pt idx="21">
                  <c:v>0.23250000000000001</c:v>
                </c:pt>
                <c:pt idx="22">
                  <c:v>0.24357142857142894</c:v>
                </c:pt>
                <c:pt idx="23">
                  <c:v>0.25464285714285756</c:v>
                </c:pt>
                <c:pt idx="24">
                  <c:v>0.26571428571428612</c:v>
                </c:pt>
                <c:pt idx="25">
                  <c:v>0.2767857142857143</c:v>
                </c:pt>
                <c:pt idx="26">
                  <c:v>0.28785714285714287</c:v>
                </c:pt>
                <c:pt idx="27">
                  <c:v>0.29892857142857204</c:v>
                </c:pt>
                <c:pt idx="28">
                  <c:v>0.31000000000000039</c:v>
                </c:pt>
                <c:pt idx="29">
                  <c:v>0.32107142857142862</c:v>
                </c:pt>
                <c:pt idx="30">
                  <c:v>0.33214285714285796</c:v>
                </c:pt>
                <c:pt idx="31">
                  <c:v>0.34321428571428625</c:v>
                </c:pt>
                <c:pt idx="32">
                  <c:v>0.35428571428571431</c:v>
                </c:pt>
                <c:pt idx="33">
                  <c:v>0.36535714285714288</c:v>
                </c:pt>
                <c:pt idx="34">
                  <c:v>0.37642857142857211</c:v>
                </c:pt>
                <c:pt idx="35">
                  <c:v>0.3875000000000004</c:v>
                </c:pt>
                <c:pt idx="36">
                  <c:v>0.39857142857142858</c:v>
                </c:pt>
                <c:pt idx="37">
                  <c:v>0.40964285714285764</c:v>
                </c:pt>
                <c:pt idx="38">
                  <c:v>0.42071428571428637</c:v>
                </c:pt>
                <c:pt idx="39">
                  <c:v>0.43178571428571438</c:v>
                </c:pt>
                <c:pt idx="40">
                  <c:v>0.44285714285714289</c:v>
                </c:pt>
                <c:pt idx="41">
                  <c:v>0.4539285714285719</c:v>
                </c:pt>
                <c:pt idx="42">
                  <c:v>0.46500000000000002</c:v>
                </c:pt>
                <c:pt idx="43">
                  <c:v>0.47607142857142859</c:v>
                </c:pt>
                <c:pt idx="44">
                  <c:v>0.48714285714285777</c:v>
                </c:pt>
                <c:pt idx="45">
                  <c:v>0.49821428571428644</c:v>
                </c:pt>
                <c:pt idx="46">
                  <c:v>0.50928571428571434</c:v>
                </c:pt>
                <c:pt idx="47">
                  <c:v>0.52035714285714196</c:v>
                </c:pt>
                <c:pt idx="48">
                  <c:v>0.53142857142857225</c:v>
                </c:pt>
                <c:pt idx="49">
                  <c:v>0.54250000000000009</c:v>
                </c:pt>
                <c:pt idx="50">
                  <c:v>0.5535714285714286</c:v>
                </c:pt>
                <c:pt idx="51">
                  <c:v>0.564642857142858</c:v>
                </c:pt>
                <c:pt idx="52">
                  <c:v>0.57571428571428551</c:v>
                </c:pt>
                <c:pt idx="53">
                  <c:v>0.58678571428571435</c:v>
                </c:pt>
                <c:pt idx="54">
                  <c:v>0.59785714285714209</c:v>
                </c:pt>
                <c:pt idx="55">
                  <c:v>0.60892857142857304</c:v>
                </c:pt>
                <c:pt idx="56">
                  <c:v>0.62000000000000077</c:v>
                </c:pt>
                <c:pt idx="57">
                  <c:v>0.6310714285714295</c:v>
                </c:pt>
                <c:pt idx="58">
                  <c:v>0.64214285714285801</c:v>
                </c:pt>
                <c:pt idx="59">
                  <c:v>0.65321428571428553</c:v>
                </c:pt>
                <c:pt idx="60">
                  <c:v>0.66428571428571526</c:v>
                </c:pt>
                <c:pt idx="61">
                  <c:v>0.67535714285714288</c:v>
                </c:pt>
                <c:pt idx="62">
                  <c:v>0.68642857142857239</c:v>
                </c:pt>
                <c:pt idx="63">
                  <c:v>0.69750000000000001</c:v>
                </c:pt>
                <c:pt idx="64">
                  <c:v>0.70857142857142863</c:v>
                </c:pt>
                <c:pt idx="65">
                  <c:v>0.71964285714285814</c:v>
                </c:pt>
                <c:pt idx="66">
                  <c:v>0.73071428571428576</c:v>
                </c:pt>
                <c:pt idx="67">
                  <c:v>0.74178571428571516</c:v>
                </c:pt>
                <c:pt idx="68">
                  <c:v>0.75285714285714289</c:v>
                </c:pt>
                <c:pt idx="69">
                  <c:v>0.76392857142857329</c:v>
                </c:pt>
                <c:pt idx="70">
                  <c:v>0.77500000000000091</c:v>
                </c:pt>
                <c:pt idx="71">
                  <c:v>0.78607142857142864</c:v>
                </c:pt>
                <c:pt idx="72">
                  <c:v>0.79714285714285715</c:v>
                </c:pt>
                <c:pt idx="73">
                  <c:v>0.80821428571428511</c:v>
                </c:pt>
                <c:pt idx="74">
                  <c:v>0.81928571428571462</c:v>
                </c:pt>
                <c:pt idx="75">
                  <c:v>0.83035714285714257</c:v>
                </c:pt>
                <c:pt idx="76">
                  <c:v>0.84142857142857275</c:v>
                </c:pt>
                <c:pt idx="77">
                  <c:v>0.85250000000000004</c:v>
                </c:pt>
                <c:pt idx="78">
                  <c:v>0.86357142857142932</c:v>
                </c:pt>
                <c:pt idx="79">
                  <c:v>0.87464285714285805</c:v>
                </c:pt>
                <c:pt idx="80">
                  <c:v>0.88571428571428557</c:v>
                </c:pt>
                <c:pt idx="81">
                  <c:v>0.89678571428571463</c:v>
                </c:pt>
                <c:pt idx="82">
                  <c:v>0.90785714285714258</c:v>
                </c:pt>
                <c:pt idx="83">
                  <c:v>0.91892857142857276</c:v>
                </c:pt>
                <c:pt idx="84">
                  <c:v>0.93</c:v>
                </c:pt>
                <c:pt idx="85">
                  <c:v>0.94107142857142934</c:v>
                </c:pt>
                <c:pt idx="86">
                  <c:v>0.95214285714285762</c:v>
                </c:pt>
                <c:pt idx="87">
                  <c:v>0.96321428571428558</c:v>
                </c:pt>
                <c:pt idx="88">
                  <c:v>0.97428571428571464</c:v>
                </c:pt>
                <c:pt idx="89">
                  <c:v>0.98535714285714193</c:v>
                </c:pt>
                <c:pt idx="90">
                  <c:v>0.99642857142857222</c:v>
                </c:pt>
                <c:pt idx="91">
                  <c:v>1.0074999999999987</c:v>
                </c:pt>
                <c:pt idx="92">
                  <c:v>1.0185714285714287</c:v>
                </c:pt>
                <c:pt idx="93">
                  <c:v>1.029642857142856</c:v>
                </c:pt>
                <c:pt idx="94">
                  <c:v>1.0407142857142844</c:v>
                </c:pt>
                <c:pt idx="95">
                  <c:v>1.0517857142857143</c:v>
                </c:pt>
                <c:pt idx="96">
                  <c:v>1.0628571428571429</c:v>
                </c:pt>
                <c:pt idx="97">
                  <c:v>1.073928571428572</c:v>
                </c:pt>
                <c:pt idx="98">
                  <c:v>1.0850000000000002</c:v>
                </c:pt>
                <c:pt idx="99">
                  <c:v>1.0960714285714299</c:v>
                </c:pt>
                <c:pt idx="100">
                  <c:v>1.1071428571428572</c:v>
                </c:pt>
                <c:pt idx="101">
                  <c:v>1.1182142857142858</c:v>
                </c:pt>
                <c:pt idx="102">
                  <c:v>1.129285714285716</c:v>
                </c:pt>
                <c:pt idx="103">
                  <c:v>1.1403571428571442</c:v>
                </c:pt>
                <c:pt idx="104">
                  <c:v>1.1514285714285721</c:v>
                </c:pt>
                <c:pt idx="105">
                  <c:v>1.1625000000000001</c:v>
                </c:pt>
                <c:pt idx="106">
                  <c:v>1.1735714285714287</c:v>
                </c:pt>
                <c:pt idx="107">
                  <c:v>1.1846428571428573</c:v>
                </c:pt>
                <c:pt idx="108">
                  <c:v>1.1957142857142844</c:v>
                </c:pt>
                <c:pt idx="109">
                  <c:v>1.2067857142857157</c:v>
                </c:pt>
                <c:pt idx="110">
                  <c:v>1.217857142857143</c:v>
                </c:pt>
                <c:pt idx="111">
                  <c:v>1.228928571428572</c:v>
                </c:pt>
                <c:pt idx="112">
                  <c:v>1.2400000000000002</c:v>
                </c:pt>
                <c:pt idx="113">
                  <c:v>1.2510714285714286</c:v>
                </c:pt>
                <c:pt idx="114">
                  <c:v>1.2621428571428572</c:v>
                </c:pt>
                <c:pt idx="115">
                  <c:v>1.2732142857142843</c:v>
                </c:pt>
                <c:pt idx="116">
                  <c:v>1.2842857142857163</c:v>
                </c:pt>
                <c:pt idx="117">
                  <c:v>1.2953571428571429</c:v>
                </c:pt>
                <c:pt idx="118">
                  <c:v>1.3064285714285728</c:v>
                </c:pt>
                <c:pt idx="119">
                  <c:v>1.3174999999999988</c:v>
                </c:pt>
                <c:pt idx="120">
                  <c:v>1.3285714285714287</c:v>
                </c:pt>
                <c:pt idx="121">
                  <c:v>1.3396428571428574</c:v>
                </c:pt>
                <c:pt idx="122">
                  <c:v>1.3507142857142858</c:v>
                </c:pt>
                <c:pt idx="123">
                  <c:v>1.3617857142857157</c:v>
                </c:pt>
                <c:pt idx="124">
                  <c:v>1.3728571428571441</c:v>
                </c:pt>
                <c:pt idx="125">
                  <c:v>1.3839285714285721</c:v>
                </c:pt>
                <c:pt idx="126">
                  <c:v>1.395</c:v>
                </c:pt>
                <c:pt idx="127">
                  <c:v>1.4060714285714286</c:v>
                </c:pt>
                <c:pt idx="128">
                  <c:v>1.4171428571428557</c:v>
                </c:pt>
                <c:pt idx="129">
                  <c:v>1.4282142857142845</c:v>
                </c:pt>
                <c:pt idx="130">
                  <c:v>1.4392857142857145</c:v>
                </c:pt>
                <c:pt idx="131">
                  <c:v>1.4503571428571429</c:v>
                </c:pt>
                <c:pt idx="132">
                  <c:v>1.4614285714285715</c:v>
                </c:pt>
                <c:pt idx="133">
                  <c:v>1.4724999999999988</c:v>
                </c:pt>
                <c:pt idx="134">
                  <c:v>1.4835714285714288</c:v>
                </c:pt>
                <c:pt idx="135">
                  <c:v>1.4946428571428572</c:v>
                </c:pt>
                <c:pt idx="136">
                  <c:v>1.5057142857142836</c:v>
                </c:pt>
                <c:pt idx="137">
                  <c:v>1.5167857142857157</c:v>
                </c:pt>
                <c:pt idx="138">
                  <c:v>1.527857142857143</c:v>
                </c:pt>
                <c:pt idx="139">
                  <c:v>1.5389285714285721</c:v>
                </c:pt>
                <c:pt idx="140">
                  <c:v>1.55</c:v>
                </c:pt>
                <c:pt idx="141">
                  <c:v>1.5610714285714287</c:v>
                </c:pt>
                <c:pt idx="142">
                  <c:v>1.5721428571428573</c:v>
                </c:pt>
                <c:pt idx="143">
                  <c:v>1.5832142857142846</c:v>
                </c:pt>
                <c:pt idx="144">
                  <c:v>1.5942857142857163</c:v>
                </c:pt>
                <c:pt idx="145">
                  <c:v>1.6053571428571429</c:v>
                </c:pt>
                <c:pt idx="146">
                  <c:v>1.6164285714285731</c:v>
                </c:pt>
                <c:pt idx="147">
                  <c:v>1.6275000000000002</c:v>
                </c:pt>
                <c:pt idx="148">
                  <c:v>1.6385714285714301</c:v>
                </c:pt>
                <c:pt idx="149">
                  <c:v>1.6496428571428572</c:v>
                </c:pt>
                <c:pt idx="150">
                  <c:v>1.6607142857142858</c:v>
                </c:pt>
                <c:pt idx="151">
                  <c:v>1.6717857142857158</c:v>
                </c:pt>
                <c:pt idx="152">
                  <c:v>1.6828571428571444</c:v>
                </c:pt>
                <c:pt idx="153">
                  <c:v>1.6939285714285721</c:v>
                </c:pt>
                <c:pt idx="154">
                  <c:v>1.7049999999999987</c:v>
                </c:pt>
                <c:pt idx="155">
                  <c:v>1.7160714285714287</c:v>
                </c:pt>
                <c:pt idx="156">
                  <c:v>1.727142857142856</c:v>
                </c:pt>
                <c:pt idx="157">
                  <c:v>1.7382142857142846</c:v>
                </c:pt>
                <c:pt idx="158">
                  <c:v>1.7492857142857143</c:v>
                </c:pt>
                <c:pt idx="159">
                  <c:v>1.7603571428571441</c:v>
                </c:pt>
                <c:pt idx="160">
                  <c:v>1.771428571428572</c:v>
                </c:pt>
                <c:pt idx="161">
                  <c:v>1.7825000000000002</c:v>
                </c:pt>
                <c:pt idx="162">
                  <c:v>1.7935714285714288</c:v>
                </c:pt>
                <c:pt idx="163">
                  <c:v>1.8046428571428572</c:v>
                </c:pt>
                <c:pt idx="164">
                  <c:v>1.8157142857142841</c:v>
                </c:pt>
                <c:pt idx="165">
                  <c:v>1.826785714285716</c:v>
                </c:pt>
                <c:pt idx="166">
                  <c:v>1.8378571428571431</c:v>
                </c:pt>
                <c:pt idx="167">
                  <c:v>1.8489285714285721</c:v>
                </c:pt>
                <c:pt idx="168">
                  <c:v>1.86</c:v>
                </c:pt>
                <c:pt idx="169">
                  <c:v>1.8710714285714287</c:v>
                </c:pt>
                <c:pt idx="170">
                  <c:v>1.8821428571428573</c:v>
                </c:pt>
                <c:pt idx="171">
                  <c:v>1.8932142857142846</c:v>
                </c:pt>
                <c:pt idx="172">
                  <c:v>1.9042857142857168</c:v>
                </c:pt>
                <c:pt idx="173">
                  <c:v>1.9153571428571441</c:v>
                </c:pt>
                <c:pt idx="174">
                  <c:v>1.9264285714285732</c:v>
                </c:pt>
                <c:pt idx="175">
                  <c:v>1.9375000000000002</c:v>
                </c:pt>
                <c:pt idx="176">
                  <c:v>1.9485714285714302</c:v>
                </c:pt>
                <c:pt idx="177">
                  <c:v>1.9596428571428572</c:v>
                </c:pt>
                <c:pt idx="178">
                  <c:v>1.9707142857142859</c:v>
                </c:pt>
                <c:pt idx="179">
                  <c:v>1.9817857142857163</c:v>
                </c:pt>
                <c:pt idx="180">
                  <c:v>1.9928571428571447</c:v>
                </c:pt>
                <c:pt idx="181">
                  <c:v>2.0039285714285744</c:v>
                </c:pt>
                <c:pt idx="182">
                  <c:v>2.0149999999999997</c:v>
                </c:pt>
                <c:pt idx="183">
                  <c:v>2.0260714285714285</c:v>
                </c:pt>
                <c:pt idx="184">
                  <c:v>2.0371428571428591</c:v>
                </c:pt>
                <c:pt idx="185">
                  <c:v>2.0482142857142858</c:v>
                </c:pt>
                <c:pt idx="186">
                  <c:v>2.0592857142857137</c:v>
                </c:pt>
                <c:pt idx="187">
                  <c:v>2.0703571428571452</c:v>
                </c:pt>
                <c:pt idx="188">
                  <c:v>2.0814285714285714</c:v>
                </c:pt>
                <c:pt idx="189">
                  <c:v>2.0924999999999976</c:v>
                </c:pt>
                <c:pt idx="190">
                  <c:v>2.1035714285714326</c:v>
                </c:pt>
                <c:pt idx="191">
                  <c:v>2.1146428571428575</c:v>
                </c:pt>
                <c:pt idx="192">
                  <c:v>2.1257142857142859</c:v>
                </c:pt>
                <c:pt idx="193">
                  <c:v>2.1367857142857143</c:v>
                </c:pt>
                <c:pt idx="194">
                  <c:v>2.1478571428571458</c:v>
                </c:pt>
                <c:pt idx="195">
                  <c:v>2.1589285714285715</c:v>
                </c:pt>
                <c:pt idx="196">
                  <c:v>2.1700000000000004</c:v>
                </c:pt>
                <c:pt idx="197">
                  <c:v>2.1810714285714292</c:v>
                </c:pt>
                <c:pt idx="198">
                  <c:v>2.1921428571428572</c:v>
                </c:pt>
                <c:pt idx="199">
                  <c:v>2.2032142857142882</c:v>
                </c:pt>
                <c:pt idx="200">
                  <c:v>2.2142857142857144</c:v>
                </c:pt>
                <c:pt idx="201">
                  <c:v>2.2253571428571464</c:v>
                </c:pt>
                <c:pt idx="202">
                  <c:v>2.2364285714285717</c:v>
                </c:pt>
                <c:pt idx="203">
                  <c:v>2.2475000000000032</c:v>
                </c:pt>
                <c:pt idx="204">
                  <c:v>2.258571428571432</c:v>
                </c:pt>
                <c:pt idx="205">
                  <c:v>2.2696428571428582</c:v>
                </c:pt>
                <c:pt idx="206">
                  <c:v>2.2807142857142884</c:v>
                </c:pt>
                <c:pt idx="207">
                  <c:v>2.2917857142857145</c:v>
                </c:pt>
                <c:pt idx="208">
                  <c:v>2.3028571428571429</c:v>
                </c:pt>
                <c:pt idx="209">
                  <c:v>2.3139285714285718</c:v>
                </c:pt>
                <c:pt idx="210">
                  <c:v>2.3249999999999997</c:v>
                </c:pt>
                <c:pt idx="211">
                  <c:v>2.3360714285714277</c:v>
                </c:pt>
                <c:pt idx="212">
                  <c:v>2.3471428571428592</c:v>
                </c:pt>
                <c:pt idx="213">
                  <c:v>2.3582142857142832</c:v>
                </c:pt>
                <c:pt idx="214">
                  <c:v>2.3692857142857147</c:v>
                </c:pt>
                <c:pt idx="215">
                  <c:v>2.3803571428571457</c:v>
                </c:pt>
                <c:pt idx="216">
                  <c:v>2.3914285714285684</c:v>
                </c:pt>
                <c:pt idx="217">
                  <c:v>2.4025000000000003</c:v>
                </c:pt>
                <c:pt idx="218">
                  <c:v>2.4135714285714291</c:v>
                </c:pt>
                <c:pt idx="219">
                  <c:v>2.4246428571428575</c:v>
                </c:pt>
                <c:pt idx="220">
                  <c:v>2.4357142857142837</c:v>
                </c:pt>
                <c:pt idx="221">
                  <c:v>2.4467857142857143</c:v>
                </c:pt>
                <c:pt idx="222">
                  <c:v>2.4578571428571432</c:v>
                </c:pt>
                <c:pt idx="223">
                  <c:v>2.4689285714285716</c:v>
                </c:pt>
                <c:pt idx="224">
                  <c:v>2.4800000000000004</c:v>
                </c:pt>
                <c:pt idx="225">
                  <c:v>2.4910714285714288</c:v>
                </c:pt>
                <c:pt idx="226">
                  <c:v>2.5021428571428572</c:v>
                </c:pt>
                <c:pt idx="227">
                  <c:v>2.5132142857142861</c:v>
                </c:pt>
                <c:pt idx="228">
                  <c:v>2.5242857142857145</c:v>
                </c:pt>
                <c:pt idx="229">
                  <c:v>2.5353571428571442</c:v>
                </c:pt>
                <c:pt idx="230">
                  <c:v>2.5464285714285717</c:v>
                </c:pt>
                <c:pt idx="231">
                  <c:v>2.5575000000000001</c:v>
                </c:pt>
                <c:pt idx="232">
                  <c:v>2.5685714285714321</c:v>
                </c:pt>
                <c:pt idx="233">
                  <c:v>2.5796428571428573</c:v>
                </c:pt>
                <c:pt idx="234">
                  <c:v>2.5907142857142857</c:v>
                </c:pt>
                <c:pt idx="235">
                  <c:v>2.6017857142857146</c:v>
                </c:pt>
                <c:pt idx="236">
                  <c:v>2.612857142857143</c:v>
                </c:pt>
                <c:pt idx="237">
                  <c:v>2.6239285714285749</c:v>
                </c:pt>
                <c:pt idx="238">
                  <c:v>2.6349999999999998</c:v>
                </c:pt>
                <c:pt idx="239">
                  <c:v>2.6460714285714286</c:v>
                </c:pt>
                <c:pt idx="240">
                  <c:v>2.6571428571428592</c:v>
                </c:pt>
                <c:pt idx="241">
                  <c:v>2.6682142857142859</c:v>
                </c:pt>
                <c:pt idx="242">
                  <c:v>2.6792857142857147</c:v>
                </c:pt>
                <c:pt idx="243">
                  <c:v>2.6903571428571458</c:v>
                </c:pt>
                <c:pt idx="244">
                  <c:v>2.7014285714285715</c:v>
                </c:pt>
                <c:pt idx="245">
                  <c:v>2.7125000000000004</c:v>
                </c:pt>
                <c:pt idx="246">
                  <c:v>2.7235714285714341</c:v>
                </c:pt>
                <c:pt idx="247">
                  <c:v>2.7346428571428572</c:v>
                </c:pt>
                <c:pt idx="248">
                  <c:v>2.7457142857142882</c:v>
                </c:pt>
                <c:pt idx="249">
                  <c:v>2.7567857142857144</c:v>
                </c:pt>
                <c:pt idx="250">
                  <c:v>2.7678571428571463</c:v>
                </c:pt>
                <c:pt idx="251">
                  <c:v>2.7789285714285716</c:v>
                </c:pt>
                <c:pt idx="252">
                  <c:v>2.79</c:v>
                </c:pt>
                <c:pt idx="253">
                  <c:v>2.8010714285714289</c:v>
                </c:pt>
                <c:pt idx="254">
                  <c:v>2.8121428571428573</c:v>
                </c:pt>
                <c:pt idx="255">
                  <c:v>2.8232142857142861</c:v>
                </c:pt>
                <c:pt idx="256">
                  <c:v>2.8342857142857127</c:v>
                </c:pt>
                <c:pt idx="257">
                  <c:v>2.8453571428571451</c:v>
                </c:pt>
                <c:pt idx="258">
                  <c:v>2.8564285714285687</c:v>
                </c:pt>
                <c:pt idx="259">
                  <c:v>2.8675000000000002</c:v>
                </c:pt>
                <c:pt idx="260">
                  <c:v>2.878571428571429</c:v>
                </c:pt>
                <c:pt idx="261">
                  <c:v>2.8896428571428574</c:v>
                </c:pt>
                <c:pt idx="262">
                  <c:v>2.9007142857142858</c:v>
                </c:pt>
                <c:pt idx="263">
                  <c:v>2.9117857142857138</c:v>
                </c:pt>
                <c:pt idx="264">
                  <c:v>2.922857142857143</c:v>
                </c:pt>
                <c:pt idx="265">
                  <c:v>2.9339285714285719</c:v>
                </c:pt>
                <c:pt idx="266">
                  <c:v>2.9450000000000003</c:v>
                </c:pt>
                <c:pt idx="267">
                  <c:v>2.9560714285714287</c:v>
                </c:pt>
                <c:pt idx="268">
                  <c:v>2.9671428571428602</c:v>
                </c:pt>
                <c:pt idx="269">
                  <c:v>2.9782142857142837</c:v>
                </c:pt>
                <c:pt idx="270">
                  <c:v>2.9892857142857143</c:v>
                </c:pt>
                <c:pt idx="271">
                  <c:v>3.0003571428571458</c:v>
                </c:pt>
                <c:pt idx="272">
                  <c:v>3.0114285714285707</c:v>
                </c:pt>
                <c:pt idx="273">
                  <c:v>3.0225000000000004</c:v>
                </c:pt>
                <c:pt idx="274">
                  <c:v>3.0335714285714315</c:v>
                </c:pt>
                <c:pt idx="275">
                  <c:v>3.0446428571428572</c:v>
                </c:pt>
                <c:pt idx="276">
                  <c:v>3.055714285714286</c:v>
                </c:pt>
                <c:pt idx="277">
                  <c:v>3.0667857142857144</c:v>
                </c:pt>
                <c:pt idx="278">
                  <c:v>3.0778571428571442</c:v>
                </c:pt>
                <c:pt idx="279">
                  <c:v>3.0889285714285744</c:v>
                </c:pt>
                <c:pt idx="280">
                  <c:v>3.1</c:v>
                </c:pt>
                <c:pt idx="281">
                  <c:v>3.1110714285714289</c:v>
                </c:pt>
                <c:pt idx="282">
                  <c:v>3.1221428571428582</c:v>
                </c:pt>
                <c:pt idx="283">
                  <c:v>3.1332142857142862</c:v>
                </c:pt>
                <c:pt idx="284">
                  <c:v>3.1442857142857146</c:v>
                </c:pt>
                <c:pt idx="285">
                  <c:v>3.1553571428571452</c:v>
                </c:pt>
                <c:pt idx="286">
                  <c:v>3.1664285714285718</c:v>
                </c:pt>
                <c:pt idx="287">
                  <c:v>3.1775000000000002</c:v>
                </c:pt>
                <c:pt idx="288">
                  <c:v>3.1885714285714322</c:v>
                </c:pt>
                <c:pt idx="289">
                  <c:v>3.1996428571428575</c:v>
                </c:pt>
                <c:pt idx="290">
                  <c:v>3.2107142857142859</c:v>
                </c:pt>
                <c:pt idx="291">
                  <c:v>3.2217857142857151</c:v>
                </c:pt>
                <c:pt idx="292">
                  <c:v>3.2328571428571431</c:v>
                </c:pt>
                <c:pt idx="293">
                  <c:v>3.243928571428575</c:v>
                </c:pt>
                <c:pt idx="294">
                  <c:v>3.2550000000000003</c:v>
                </c:pt>
                <c:pt idx="295">
                  <c:v>3.2660714285714292</c:v>
                </c:pt>
                <c:pt idx="296">
                  <c:v>3.2771428571428602</c:v>
                </c:pt>
                <c:pt idx="297">
                  <c:v>3.2882142857142882</c:v>
                </c:pt>
                <c:pt idx="298">
                  <c:v>3.2992857142857144</c:v>
                </c:pt>
                <c:pt idx="299">
                  <c:v>3.3103571428571432</c:v>
                </c:pt>
                <c:pt idx="300">
                  <c:v>3.3214285714285707</c:v>
                </c:pt>
                <c:pt idx="301">
                  <c:v>3.3324999999999969</c:v>
                </c:pt>
                <c:pt idx="302">
                  <c:v>3.3435714285714315</c:v>
                </c:pt>
                <c:pt idx="303">
                  <c:v>3.3546428571428573</c:v>
                </c:pt>
                <c:pt idx="304">
                  <c:v>3.3657142857142861</c:v>
                </c:pt>
                <c:pt idx="305">
                  <c:v>3.3767857142857127</c:v>
                </c:pt>
                <c:pt idx="306">
                  <c:v>3.3878571428571442</c:v>
                </c:pt>
                <c:pt idx="307">
                  <c:v>3.3989285714285717</c:v>
                </c:pt>
                <c:pt idx="308">
                  <c:v>3.4099999999999997</c:v>
                </c:pt>
                <c:pt idx="309">
                  <c:v>3.421071428571429</c:v>
                </c:pt>
                <c:pt idx="310">
                  <c:v>3.4321428571428574</c:v>
                </c:pt>
                <c:pt idx="311">
                  <c:v>3.4432142857142858</c:v>
                </c:pt>
                <c:pt idx="312">
                  <c:v>3.4542857142857137</c:v>
                </c:pt>
                <c:pt idx="313">
                  <c:v>3.4653571428571452</c:v>
                </c:pt>
                <c:pt idx="314">
                  <c:v>3.4764285714285688</c:v>
                </c:pt>
                <c:pt idx="315">
                  <c:v>3.4875000000000012</c:v>
                </c:pt>
                <c:pt idx="316">
                  <c:v>3.4985714285714291</c:v>
                </c:pt>
                <c:pt idx="317">
                  <c:v>3.5096428571428575</c:v>
                </c:pt>
                <c:pt idx="318">
                  <c:v>3.5207142857142859</c:v>
                </c:pt>
                <c:pt idx="319">
                  <c:v>3.5317857142857148</c:v>
                </c:pt>
                <c:pt idx="320">
                  <c:v>3.5428571428571431</c:v>
                </c:pt>
                <c:pt idx="321">
                  <c:v>3.5539285714285715</c:v>
                </c:pt>
                <c:pt idx="322">
                  <c:v>3.5650000000000004</c:v>
                </c:pt>
                <c:pt idx="323">
                  <c:v>3.5760714285714288</c:v>
                </c:pt>
                <c:pt idx="324">
                  <c:v>3.5871428571428603</c:v>
                </c:pt>
                <c:pt idx="325">
                  <c:v>3.598214285714286</c:v>
                </c:pt>
                <c:pt idx="326">
                  <c:v>3.6092857142857144</c:v>
                </c:pt>
                <c:pt idx="327">
                  <c:v>3.6203571428571464</c:v>
                </c:pt>
                <c:pt idx="328">
                  <c:v>3.6314285714285717</c:v>
                </c:pt>
                <c:pt idx="329">
                  <c:v>3.6425000000000005</c:v>
                </c:pt>
                <c:pt idx="330">
                  <c:v>3.653571428571432</c:v>
                </c:pt>
                <c:pt idx="331">
                  <c:v>3.6646428571428582</c:v>
                </c:pt>
                <c:pt idx="332">
                  <c:v>3.6757142857142862</c:v>
                </c:pt>
                <c:pt idx="333">
                  <c:v>3.6867857142857146</c:v>
                </c:pt>
                <c:pt idx="334">
                  <c:v>3.6978571428571452</c:v>
                </c:pt>
                <c:pt idx="335">
                  <c:v>3.7089285714285749</c:v>
                </c:pt>
                <c:pt idx="336">
                  <c:v>3.72</c:v>
                </c:pt>
                <c:pt idx="337">
                  <c:v>3.731071428571429</c:v>
                </c:pt>
                <c:pt idx="338">
                  <c:v>3.7421428571428592</c:v>
                </c:pt>
                <c:pt idx="339">
                  <c:v>3.7532142857142858</c:v>
                </c:pt>
                <c:pt idx="340">
                  <c:v>3.7642857142857151</c:v>
                </c:pt>
                <c:pt idx="341">
                  <c:v>3.7753571428571457</c:v>
                </c:pt>
                <c:pt idx="342">
                  <c:v>3.7864285714285719</c:v>
                </c:pt>
                <c:pt idx="343">
                  <c:v>3.7975000000000012</c:v>
                </c:pt>
                <c:pt idx="344">
                  <c:v>3.8085714285714292</c:v>
                </c:pt>
                <c:pt idx="345">
                  <c:v>3.8196428571428567</c:v>
                </c:pt>
                <c:pt idx="346">
                  <c:v>3.830714285714286</c:v>
                </c:pt>
                <c:pt idx="347">
                  <c:v>3.8417857142857148</c:v>
                </c:pt>
                <c:pt idx="348">
                  <c:v>3.8528571428571428</c:v>
                </c:pt>
                <c:pt idx="349">
                  <c:v>3.8639285714285716</c:v>
                </c:pt>
                <c:pt idx="350">
                  <c:v>3.8749999999999987</c:v>
                </c:pt>
                <c:pt idx="351">
                  <c:v>3.8860714285714288</c:v>
                </c:pt>
                <c:pt idx="352">
                  <c:v>3.8971428571428581</c:v>
                </c:pt>
                <c:pt idx="353">
                  <c:v>3.9082142857142861</c:v>
                </c:pt>
                <c:pt idx="354">
                  <c:v>3.9192857142857127</c:v>
                </c:pt>
                <c:pt idx="355">
                  <c:v>3.9303571428571442</c:v>
                </c:pt>
                <c:pt idx="356">
                  <c:v>3.9414285714285717</c:v>
                </c:pt>
                <c:pt idx="357">
                  <c:v>3.952499999999997</c:v>
                </c:pt>
                <c:pt idx="358">
                  <c:v>3.9635714285714321</c:v>
                </c:pt>
                <c:pt idx="359">
                  <c:v>3.9746428571428574</c:v>
                </c:pt>
                <c:pt idx="360">
                  <c:v>3.9857142857142862</c:v>
                </c:pt>
                <c:pt idx="361">
                  <c:v>3.9967857142857137</c:v>
                </c:pt>
                <c:pt idx="362">
                  <c:v>4.0078571428571435</c:v>
                </c:pt>
                <c:pt idx="363">
                  <c:v>4.0189285714285665</c:v>
                </c:pt>
                <c:pt idx="364">
                  <c:v>4.03</c:v>
                </c:pt>
                <c:pt idx="365">
                  <c:v>4.0410714285714304</c:v>
                </c:pt>
                <c:pt idx="366">
                  <c:v>4.0521428571428517</c:v>
                </c:pt>
                <c:pt idx="367">
                  <c:v>4.0632142857142863</c:v>
                </c:pt>
                <c:pt idx="368">
                  <c:v>4.0742857142857147</c:v>
                </c:pt>
                <c:pt idx="369">
                  <c:v>4.0853571428571431</c:v>
                </c:pt>
                <c:pt idx="370">
                  <c:v>4.0964285714285715</c:v>
                </c:pt>
                <c:pt idx="371">
                  <c:v>4.1074999999999955</c:v>
                </c:pt>
                <c:pt idx="372">
                  <c:v>4.1185714285714266</c:v>
                </c:pt>
                <c:pt idx="373">
                  <c:v>4.1296428571428576</c:v>
                </c:pt>
                <c:pt idx="374">
                  <c:v>4.140714285714286</c:v>
                </c:pt>
                <c:pt idx="375">
                  <c:v>4.1517857142857091</c:v>
                </c:pt>
                <c:pt idx="376">
                  <c:v>4.1628571428571375</c:v>
                </c:pt>
                <c:pt idx="377">
                  <c:v>4.1739285714285685</c:v>
                </c:pt>
                <c:pt idx="378">
                  <c:v>4.1850000000000005</c:v>
                </c:pt>
                <c:pt idx="379">
                  <c:v>4.1960714285714289</c:v>
                </c:pt>
                <c:pt idx="380">
                  <c:v>4.2071428571428555</c:v>
                </c:pt>
                <c:pt idx="381">
                  <c:v>4.2182142857142884</c:v>
                </c:pt>
                <c:pt idx="382">
                  <c:v>4.229285714285715</c:v>
                </c:pt>
                <c:pt idx="383">
                  <c:v>4.2403571428571434</c:v>
                </c:pt>
                <c:pt idx="384">
                  <c:v>4.2514285714285718</c:v>
                </c:pt>
                <c:pt idx="385">
                  <c:v>4.2624999999999975</c:v>
                </c:pt>
                <c:pt idx="386">
                  <c:v>4.2735714285714304</c:v>
                </c:pt>
                <c:pt idx="387">
                  <c:v>4.2846428571428579</c:v>
                </c:pt>
                <c:pt idx="388">
                  <c:v>4.2957142857142863</c:v>
                </c:pt>
                <c:pt idx="389">
                  <c:v>4.3067857142857147</c:v>
                </c:pt>
                <c:pt idx="390">
                  <c:v>4.3178571428571395</c:v>
                </c:pt>
                <c:pt idx="391">
                  <c:v>4.3289285714285661</c:v>
                </c:pt>
                <c:pt idx="392">
                  <c:v>4.3400000000000007</c:v>
                </c:pt>
                <c:pt idx="393">
                  <c:v>4.3510714285714291</c:v>
                </c:pt>
                <c:pt idx="394">
                  <c:v>4.3621428571428513</c:v>
                </c:pt>
                <c:pt idx="395">
                  <c:v>4.3732142857142904</c:v>
                </c:pt>
                <c:pt idx="396">
                  <c:v>4.384285714285709</c:v>
                </c:pt>
                <c:pt idx="397">
                  <c:v>4.3953571428571436</c:v>
                </c:pt>
                <c:pt idx="398">
                  <c:v>4.406428571428572</c:v>
                </c:pt>
                <c:pt idx="399">
                  <c:v>4.4174999999999995</c:v>
                </c:pt>
                <c:pt idx="400">
                  <c:v>4.4285714285714288</c:v>
                </c:pt>
                <c:pt idx="401">
                  <c:v>4.4396428571428643</c:v>
                </c:pt>
                <c:pt idx="402">
                  <c:v>4.4507142857142874</c:v>
                </c:pt>
                <c:pt idx="403">
                  <c:v>4.4617857142857149</c:v>
                </c:pt>
                <c:pt idx="404">
                  <c:v>4.4728571428571433</c:v>
                </c:pt>
                <c:pt idx="405">
                  <c:v>4.4839285714285717</c:v>
                </c:pt>
                <c:pt idx="406">
                  <c:v>4.4950000000000001</c:v>
                </c:pt>
                <c:pt idx="407">
                  <c:v>4.5060714285714294</c:v>
                </c:pt>
                <c:pt idx="408">
                  <c:v>4.5171428571428516</c:v>
                </c:pt>
                <c:pt idx="409">
                  <c:v>4.5282142857142862</c:v>
                </c:pt>
                <c:pt idx="410">
                  <c:v>4.5392857142857164</c:v>
                </c:pt>
                <c:pt idx="411">
                  <c:v>4.550357142857143</c:v>
                </c:pt>
                <c:pt idx="412">
                  <c:v>4.5614285714285705</c:v>
                </c:pt>
                <c:pt idx="413">
                  <c:v>4.5725000000000007</c:v>
                </c:pt>
                <c:pt idx="414">
                  <c:v>4.5835714285714291</c:v>
                </c:pt>
                <c:pt idx="415">
                  <c:v>4.5946428571428575</c:v>
                </c:pt>
                <c:pt idx="416">
                  <c:v>4.6057142857142859</c:v>
                </c:pt>
                <c:pt idx="417">
                  <c:v>4.6167857142857081</c:v>
                </c:pt>
                <c:pt idx="418">
                  <c:v>4.6278571428571382</c:v>
                </c:pt>
                <c:pt idx="419">
                  <c:v>4.6389285714285675</c:v>
                </c:pt>
                <c:pt idx="420">
                  <c:v>4.6499999999999995</c:v>
                </c:pt>
                <c:pt idx="421">
                  <c:v>4.6610714285714288</c:v>
                </c:pt>
                <c:pt idx="422">
                  <c:v>4.6721428571428545</c:v>
                </c:pt>
                <c:pt idx="423">
                  <c:v>4.6832142857142864</c:v>
                </c:pt>
                <c:pt idx="424">
                  <c:v>4.6942857142857077</c:v>
                </c:pt>
                <c:pt idx="425">
                  <c:v>4.7053571428571432</c:v>
                </c:pt>
                <c:pt idx="426">
                  <c:v>4.7164285714285716</c:v>
                </c:pt>
                <c:pt idx="427">
                  <c:v>4.7274999999999965</c:v>
                </c:pt>
                <c:pt idx="428">
                  <c:v>4.7385714285714293</c:v>
                </c:pt>
                <c:pt idx="429">
                  <c:v>4.7496428571428631</c:v>
                </c:pt>
                <c:pt idx="430">
                  <c:v>4.7607142857142861</c:v>
                </c:pt>
                <c:pt idx="431">
                  <c:v>4.7717857142857154</c:v>
                </c:pt>
                <c:pt idx="432">
                  <c:v>4.7828571428571429</c:v>
                </c:pt>
                <c:pt idx="433">
                  <c:v>4.7939285714285695</c:v>
                </c:pt>
                <c:pt idx="434">
                  <c:v>4.8050000000000006</c:v>
                </c:pt>
                <c:pt idx="435">
                  <c:v>4.816071428571429</c:v>
                </c:pt>
                <c:pt idx="436">
                  <c:v>4.8271428571428485</c:v>
                </c:pt>
                <c:pt idx="437">
                  <c:v>4.8382142857142894</c:v>
                </c:pt>
                <c:pt idx="438">
                  <c:v>4.8492857142857151</c:v>
                </c:pt>
                <c:pt idx="439">
                  <c:v>4.8603571428571435</c:v>
                </c:pt>
                <c:pt idx="440">
                  <c:v>4.8714285714285719</c:v>
                </c:pt>
                <c:pt idx="441">
                  <c:v>4.8824999999999985</c:v>
                </c:pt>
                <c:pt idx="442">
                  <c:v>4.8935714285714287</c:v>
                </c:pt>
                <c:pt idx="443">
                  <c:v>4.904642857142858</c:v>
                </c:pt>
                <c:pt idx="444">
                  <c:v>4.9157142857142864</c:v>
                </c:pt>
                <c:pt idx="445">
                  <c:v>4.9267857142857148</c:v>
                </c:pt>
                <c:pt idx="446">
                  <c:v>4.9378571428571432</c:v>
                </c:pt>
                <c:pt idx="447">
                  <c:v>4.9489285714285716</c:v>
                </c:pt>
                <c:pt idx="448">
                  <c:v>4.9600000000000009</c:v>
                </c:pt>
                <c:pt idx="449">
                  <c:v>4.9710714285714346</c:v>
                </c:pt>
                <c:pt idx="450">
                  <c:v>4.9821428571428577</c:v>
                </c:pt>
                <c:pt idx="451">
                  <c:v>4.9932142857142914</c:v>
                </c:pt>
                <c:pt idx="452">
                  <c:v>5.0042857142857091</c:v>
                </c:pt>
                <c:pt idx="453">
                  <c:v>5.0153571428571428</c:v>
                </c:pt>
                <c:pt idx="454">
                  <c:v>5.0264285714285695</c:v>
                </c:pt>
                <c:pt idx="455">
                  <c:v>5.0375000000000005</c:v>
                </c:pt>
                <c:pt idx="456">
                  <c:v>5.0485714285714289</c:v>
                </c:pt>
                <c:pt idx="457">
                  <c:v>5.0596428571428573</c:v>
                </c:pt>
                <c:pt idx="458">
                  <c:v>5.0707142857142884</c:v>
                </c:pt>
                <c:pt idx="459">
                  <c:v>5.081785714285715</c:v>
                </c:pt>
                <c:pt idx="460">
                  <c:v>5.0928571428571425</c:v>
                </c:pt>
                <c:pt idx="461">
                  <c:v>5.1039285714285665</c:v>
                </c:pt>
                <c:pt idx="462">
                  <c:v>5.114999999999994</c:v>
                </c:pt>
                <c:pt idx="463">
                  <c:v>5.1260714285714286</c:v>
                </c:pt>
                <c:pt idx="464">
                  <c:v>5.1371428571428526</c:v>
                </c:pt>
                <c:pt idx="465">
                  <c:v>5.1482142857142863</c:v>
                </c:pt>
                <c:pt idx="466">
                  <c:v>5.1592857142857147</c:v>
                </c:pt>
                <c:pt idx="467">
                  <c:v>5.1703571428571431</c:v>
                </c:pt>
                <c:pt idx="468">
                  <c:v>5.1814285714285715</c:v>
                </c:pt>
                <c:pt idx="469">
                  <c:v>5.1924999999999955</c:v>
                </c:pt>
                <c:pt idx="470">
                  <c:v>5.2035714285714292</c:v>
                </c:pt>
                <c:pt idx="471">
                  <c:v>5.2146428571428576</c:v>
                </c:pt>
                <c:pt idx="472">
                  <c:v>5.225714285714286</c:v>
                </c:pt>
                <c:pt idx="473">
                  <c:v>5.2367857142857144</c:v>
                </c:pt>
                <c:pt idx="474">
                  <c:v>5.2478571428571437</c:v>
                </c:pt>
                <c:pt idx="475">
                  <c:v>5.2589285714285685</c:v>
                </c:pt>
                <c:pt idx="476">
                  <c:v>5.2700000000000014</c:v>
                </c:pt>
                <c:pt idx="477">
                  <c:v>5.2810714285714324</c:v>
                </c:pt>
                <c:pt idx="478">
                  <c:v>5.2921428571428555</c:v>
                </c:pt>
                <c:pt idx="479">
                  <c:v>5.3032142857142874</c:v>
                </c:pt>
                <c:pt idx="480">
                  <c:v>5.3142857142857078</c:v>
                </c:pt>
                <c:pt idx="481">
                  <c:v>5.3253571428571425</c:v>
                </c:pt>
                <c:pt idx="482">
                  <c:v>5.3364285714285717</c:v>
                </c:pt>
                <c:pt idx="483">
                  <c:v>5.3474999999999975</c:v>
                </c:pt>
                <c:pt idx="484">
                  <c:v>5.3585714285714285</c:v>
                </c:pt>
                <c:pt idx="485">
                  <c:v>5.3696428571428578</c:v>
                </c:pt>
                <c:pt idx="486">
                  <c:v>5.3807142857142862</c:v>
                </c:pt>
                <c:pt idx="487">
                  <c:v>5.3917857142857146</c:v>
                </c:pt>
                <c:pt idx="488">
                  <c:v>5.402857142857143</c:v>
                </c:pt>
                <c:pt idx="489">
                  <c:v>5.4139285714285705</c:v>
                </c:pt>
                <c:pt idx="490">
                  <c:v>5.4250000000000007</c:v>
                </c:pt>
                <c:pt idx="491">
                  <c:v>5.4360714285714344</c:v>
                </c:pt>
                <c:pt idx="492">
                  <c:v>5.4471428571428575</c:v>
                </c:pt>
                <c:pt idx="493">
                  <c:v>5.4582142857142903</c:v>
                </c:pt>
                <c:pt idx="494">
                  <c:v>5.4692857142857143</c:v>
                </c:pt>
                <c:pt idx="495">
                  <c:v>5.4803571428571498</c:v>
                </c:pt>
                <c:pt idx="496">
                  <c:v>5.491428571428572</c:v>
                </c:pt>
                <c:pt idx="497">
                  <c:v>5.5024999999999995</c:v>
                </c:pt>
                <c:pt idx="498">
                  <c:v>5.5135714285714288</c:v>
                </c:pt>
                <c:pt idx="499">
                  <c:v>5.5246428571428545</c:v>
                </c:pt>
                <c:pt idx="500">
                  <c:v>5.5357142857142874</c:v>
                </c:pt>
                <c:pt idx="501">
                  <c:v>5.5467857142857149</c:v>
                </c:pt>
                <c:pt idx="502">
                  <c:v>5.5578571428571415</c:v>
                </c:pt>
                <c:pt idx="503">
                  <c:v>5.5689285714285663</c:v>
                </c:pt>
                <c:pt idx="504">
                  <c:v>5.58</c:v>
                </c:pt>
                <c:pt idx="505">
                  <c:v>5.5910714285714294</c:v>
                </c:pt>
                <c:pt idx="506">
                  <c:v>5.6021428571428515</c:v>
                </c:pt>
                <c:pt idx="507">
                  <c:v>5.6132142857142862</c:v>
                </c:pt>
                <c:pt idx="508">
                  <c:v>5.6242857142857057</c:v>
                </c:pt>
                <c:pt idx="509">
                  <c:v>5.635357142857143</c:v>
                </c:pt>
                <c:pt idx="510">
                  <c:v>5.6464285714285705</c:v>
                </c:pt>
                <c:pt idx="511">
                  <c:v>5.6574999999999953</c:v>
                </c:pt>
                <c:pt idx="512">
                  <c:v>5.6685714285714255</c:v>
                </c:pt>
                <c:pt idx="513">
                  <c:v>5.6796428571428574</c:v>
                </c:pt>
                <c:pt idx="514">
                  <c:v>5.6907142857142858</c:v>
                </c:pt>
                <c:pt idx="515">
                  <c:v>5.7017857142857151</c:v>
                </c:pt>
                <c:pt idx="516">
                  <c:v>5.7128571428571435</c:v>
                </c:pt>
                <c:pt idx="517">
                  <c:v>5.7239285714285675</c:v>
                </c:pt>
                <c:pt idx="518">
                  <c:v>5.7350000000000003</c:v>
                </c:pt>
                <c:pt idx="519">
                  <c:v>5.7460714285714314</c:v>
                </c:pt>
                <c:pt idx="520">
                  <c:v>5.7571428571428545</c:v>
                </c:pt>
                <c:pt idx="521">
                  <c:v>5.7682142857142864</c:v>
                </c:pt>
                <c:pt idx="522">
                  <c:v>5.7792857142857184</c:v>
                </c:pt>
                <c:pt idx="523">
                  <c:v>5.7903571428571432</c:v>
                </c:pt>
                <c:pt idx="524">
                  <c:v>5.8014285714285716</c:v>
                </c:pt>
                <c:pt idx="525">
                  <c:v>5.8124999999999956</c:v>
                </c:pt>
                <c:pt idx="526">
                  <c:v>5.8235714285714275</c:v>
                </c:pt>
                <c:pt idx="527">
                  <c:v>5.8346428571428577</c:v>
                </c:pt>
                <c:pt idx="528">
                  <c:v>5.8457142857142861</c:v>
                </c:pt>
                <c:pt idx="529">
                  <c:v>5.8567857142857145</c:v>
                </c:pt>
                <c:pt idx="530">
                  <c:v>5.8678571428571384</c:v>
                </c:pt>
                <c:pt idx="531">
                  <c:v>5.8789285714285695</c:v>
                </c:pt>
                <c:pt idx="532">
                  <c:v>5.8900000000000006</c:v>
                </c:pt>
                <c:pt idx="533">
                  <c:v>5.9010714285714334</c:v>
                </c:pt>
                <c:pt idx="534">
                  <c:v>5.9121428571428565</c:v>
                </c:pt>
                <c:pt idx="535">
                  <c:v>5.9232142857142884</c:v>
                </c:pt>
                <c:pt idx="536">
                  <c:v>5.9342857142857151</c:v>
                </c:pt>
                <c:pt idx="537">
                  <c:v>5.9453571428571488</c:v>
                </c:pt>
                <c:pt idx="538">
                  <c:v>5.9564285714285718</c:v>
                </c:pt>
                <c:pt idx="539">
                  <c:v>5.9674999999999985</c:v>
                </c:pt>
                <c:pt idx="540">
                  <c:v>5.9785714285714304</c:v>
                </c:pt>
                <c:pt idx="541">
                  <c:v>5.9896428571428642</c:v>
                </c:pt>
                <c:pt idx="542">
                  <c:v>6.0007142857142863</c:v>
                </c:pt>
                <c:pt idx="543">
                  <c:v>6.0117857142857147</c:v>
                </c:pt>
                <c:pt idx="544">
                  <c:v>6.0228571428571405</c:v>
                </c:pt>
                <c:pt idx="545">
                  <c:v>6.0339285714285715</c:v>
                </c:pt>
                <c:pt idx="546">
                  <c:v>6.0450000000000008</c:v>
                </c:pt>
                <c:pt idx="547">
                  <c:v>6.0560714285714292</c:v>
                </c:pt>
                <c:pt idx="548">
                  <c:v>6.0671428571428514</c:v>
                </c:pt>
                <c:pt idx="549">
                  <c:v>6.0782142857142913</c:v>
                </c:pt>
                <c:pt idx="550">
                  <c:v>6.0892857142857144</c:v>
                </c:pt>
                <c:pt idx="551">
                  <c:v>6.1003571428571437</c:v>
                </c:pt>
                <c:pt idx="552">
                  <c:v>6.1114285714285685</c:v>
                </c:pt>
                <c:pt idx="553">
                  <c:v>6.1224999999999952</c:v>
                </c:pt>
                <c:pt idx="554">
                  <c:v>6.1335714285714289</c:v>
                </c:pt>
                <c:pt idx="555">
                  <c:v>6.1446428571428555</c:v>
                </c:pt>
                <c:pt idx="556">
                  <c:v>6.1557142857142866</c:v>
                </c:pt>
                <c:pt idx="557">
                  <c:v>6.1667857142857079</c:v>
                </c:pt>
                <c:pt idx="558">
                  <c:v>6.1778571428571425</c:v>
                </c:pt>
                <c:pt idx="559">
                  <c:v>6.1889285714285664</c:v>
                </c:pt>
                <c:pt idx="560">
                  <c:v>6.2</c:v>
                </c:pt>
                <c:pt idx="561">
                  <c:v>6.2110714285714304</c:v>
                </c:pt>
                <c:pt idx="562">
                  <c:v>6.2221428571428516</c:v>
                </c:pt>
                <c:pt idx="563">
                  <c:v>6.2332142857142916</c:v>
                </c:pt>
                <c:pt idx="564">
                  <c:v>6.2442857142857147</c:v>
                </c:pt>
                <c:pt idx="565">
                  <c:v>6.2553571428571431</c:v>
                </c:pt>
                <c:pt idx="566">
                  <c:v>6.2664285714285715</c:v>
                </c:pt>
                <c:pt idx="567">
                  <c:v>6.2775000000000007</c:v>
                </c:pt>
                <c:pt idx="568">
                  <c:v>6.2885714285714291</c:v>
                </c:pt>
                <c:pt idx="569">
                  <c:v>6.2996428571428584</c:v>
                </c:pt>
                <c:pt idx="570">
                  <c:v>6.3107142857142859</c:v>
                </c:pt>
                <c:pt idx="571">
                  <c:v>6.3217857142857099</c:v>
                </c:pt>
                <c:pt idx="572">
                  <c:v>6.3328571428571436</c:v>
                </c:pt>
                <c:pt idx="573">
                  <c:v>6.3439285714285685</c:v>
                </c:pt>
                <c:pt idx="574">
                  <c:v>6.3549999999999951</c:v>
                </c:pt>
                <c:pt idx="575">
                  <c:v>6.3660714285714288</c:v>
                </c:pt>
                <c:pt idx="576">
                  <c:v>6.3771428571428546</c:v>
                </c:pt>
                <c:pt idx="577">
                  <c:v>6.3882142857142874</c:v>
                </c:pt>
                <c:pt idx="578">
                  <c:v>6.3992857142857149</c:v>
                </c:pt>
                <c:pt idx="579">
                  <c:v>6.4103571428571433</c:v>
                </c:pt>
                <c:pt idx="580">
                  <c:v>6.4214285714285717</c:v>
                </c:pt>
                <c:pt idx="581">
                  <c:v>6.4325000000000001</c:v>
                </c:pt>
                <c:pt idx="582">
                  <c:v>6.4435714285714294</c:v>
                </c:pt>
                <c:pt idx="583">
                  <c:v>6.4546428571428578</c:v>
                </c:pt>
                <c:pt idx="584">
                  <c:v>6.4657142857142862</c:v>
                </c:pt>
                <c:pt idx="585">
                  <c:v>6.4767857142857164</c:v>
                </c:pt>
                <c:pt idx="586">
                  <c:v>6.487857142857143</c:v>
                </c:pt>
                <c:pt idx="587">
                  <c:v>6.4989285714285705</c:v>
                </c:pt>
                <c:pt idx="588">
                  <c:v>6.5100000000000007</c:v>
                </c:pt>
                <c:pt idx="589">
                  <c:v>6.5210714285714291</c:v>
                </c:pt>
                <c:pt idx="590">
                  <c:v>6.5321428571428575</c:v>
                </c:pt>
                <c:pt idx="591">
                  <c:v>6.5432142857142894</c:v>
                </c:pt>
                <c:pt idx="592">
                  <c:v>6.5542857142857089</c:v>
                </c:pt>
                <c:pt idx="593">
                  <c:v>6.5653571428571436</c:v>
                </c:pt>
                <c:pt idx="594">
                  <c:v>6.576428571428572</c:v>
                </c:pt>
                <c:pt idx="595">
                  <c:v>6.5874999999999995</c:v>
                </c:pt>
                <c:pt idx="596">
                  <c:v>6.5985714285714288</c:v>
                </c:pt>
                <c:pt idx="597">
                  <c:v>6.609642857142858</c:v>
                </c:pt>
                <c:pt idx="598">
                  <c:v>6.6207142857142856</c:v>
                </c:pt>
                <c:pt idx="599">
                  <c:v>6.6317857142857148</c:v>
                </c:pt>
                <c:pt idx="600">
                  <c:v>6.6428571428571415</c:v>
                </c:pt>
                <c:pt idx="601">
                  <c:v>6.6539285714285663</c:v>
                </c:pt>
                <c:pt idx="602">
                  <c:v>6.6649999999999938</c:v>
                </c:pt>
                <c:pt idx="603">
                  <c:v>6.6760714285714293</c:v>
                </c:pt>
                <c:pt idx="604">
                  <c:v>6.6871428571428515</c:v>
                </c:pt>
                <c:pt idx="605">
                  <c:v>6.6982142857142861</c:v>
                </c:pt>
                <c:pt idx="606">
                  <c:v>6.7092857142857154</c:v>
                </c:pt>
                <c:pt idx="607">
                  <c:v>6.7203571428571438</c:v>
                </c:pt>
                <c:pt idx="608">
                  <c:v>6.7314285714285722</c:v>
                </c:pt>
                <c:pt idx="609">
                  <c:v>6.7425000000000006</c:v>
                </c:pt>
                <c:pt idx="610">
                  <c:v>6.753571428571429</c:v>
                </c:pt>
                <c:pt idx="611">
                  <c:v>6.7646428571428565</c:v>
                </c:pt>
                <c:pt idx="612">
                  <c:v>6.7757142857142894</c:v>
                </c:pt>
                <c:pt idx="613">
                  <c:v>6.7867857142857151</c:v>
                </c:pt>
                <c:pt idx="614">
                  <c:v>6.7978571428571435</c:v>
                </c:pt>
                <c:pt idx="615">
                  <c:v>6.8089285714285666</c:v>
                </c:pt>
                <c:pt idx="616">
                  <c:v>6.8199999999999985</c:v>
                </c:pt>
                <c:pt idx="617">
                  <c:v>6.8310714285714313</c:v>
                </c:pt>
                <c:pt idx="618">
                  <c:v>6.8421428571428526</c:v>
                </c:pt>
                <c:pt idx="619">
                  <c:v>6.8532142857142864</c:v>
                </c:pt>
                <c:pt idx="620">
                  <c:v>6.8642857142857068</c:v>
                </c:pt>
                <c:pt idx="621">
                  <c:v>6.8753571428571432</c:v>
                </c:pt>
                <c:pt idx="622">
                  <c:v>6.8864285714285716</c:v>
                </c:pt>
                <c:pt idx="623">
                  <c:v>6.8974999999999955</c:v>
                </c:pt>
                <c:pt idx="624">
                  <c:v>6.9085714285714293</c:v>
                </c:pt>
                <c:pt idx="625">
                  <c:v>6.9196428571428594</c:v>
                </c:pt>
                <c:pt idx="626">
                  <c:v>6.9307142857142914</c:v>
                </c:pt>
                <c:pt idx="627">
                  <c:v>6.9417857142857144</c:v>
                </c:pt>
                <c:pt idx="628">
                  <c:v>6.9528571428571437</c:v>
                </c:pt>
                <c:pt idx="629">
                  <c:v>6.9639285714285695</c:v>
                </c:pt>
                <c:pt idx="630">
                  <c:v>6.9750000000000014</c:v>
                </c:pt>
                <c:pt idx="631">
                  <c:v>6.9860714285714334</c:v>
                </c:pt>
                <c:pt idx="632">
                  <c:v>6.9971428571428556</c:v>
                </c:pt>
                <c:pt idx="633">
                  <c:v>7.0082142857142884</c:v>
                </c:pt>
                <c:pt idx="634">
                  <c:v>7.019285714285715</c:v>
                </c:pt>
                <c:pt idx="635">
                  <c:v>7.0303571428571434</c:v>
                </c:pt>
                <c:pt idx="636">
                  <c:v>7.0414285714285718</c:v>
                </c:pt>
                <c:pt idx="637">
                  <c:v>7.0524999999999975</c:v>
                </c:pt>
                <c:pt idx="638">
                  <c:v>7.0635714285714295</c:v>
                </c:pt>
                <c:pt idx="639">
                  <c:v>7.0746428571428579</c:v>
                </c:pt>
                <c:pt idx="640">
                  <c:v>7.0857142857142863</c:v>
                </c:pt>
                <c:pt idx="641">
                  <c:v>7.0967857142857147</c:v>
                </c:pt>
                <c:pt idx="642">
                  <c:v>7.1078571428571395</c:v>
                </c:pt>
                <c:pt idx="643">
                  <c:v>7.1189285714285662</c:v>
                </c:pt>
                <c:pt idx="644">
                  <c:v>7.1300000000000008</c:v>
                </c:pt>
                <c:pt idx="645">
                  <c:v>7.1410714285714292</c:v>
                </c:pt>
                <c:pt idx="646">
                  <c:v>7.1521428571428514</c:v>
                </c:pt>
                <c:pt idx="647">
                  <c:v>7.163214285714286</c:v>
                </c:pt>
                <c:pt idx="648">
                  <c:v>7.1742857142857099</c:v>
                </c:pt>
                <c:pt idx="649">
                  <c:v>7.1853571428571437</c:v>
                </c:pt>
                <c:pt idx="650">
                  <c:v>7.1964285714285685</c:v>
                </c:pt>
                <c:pt idx="651">
                  <c:v>7.2075000000000005</c:v>
                </c:pt>
                <c:pt idx="652">
                  <c:v>7.2185714285714289</c:v>
                </c:pt>
                <c:pt idx="653">
                  <c:v>7.2296428571428581</c:v>
                </c:pt>
                <c:pt idx="654">
                  <c:v>7.2407142857142874</c:v>
                </c:pt>
                <c:pt idx="655">
                  <c:v>7.2517857142857149</c:v>
                </c:pt>
                <c:pt idx="656">
                  <c:v>7.2628571428571425</c:v>
                </c:pt>
                <c:pt idx="657">
                  <c:v>7.2739285714285717</c:v>
                </c:pt>
                <c:pt idx="658">
                  <c:v>7.285000000000001</c:v>
                </c:pt>
                <c:pt idx="659">
                  <c:v>7.2960714285714294</c:v>
                </c:pt>
                <c:pt idx="660">
                  <c:v>7.3071428571428516</c:v>
                </c:pt>
                <c:pt idx="661">
                  <c:v>7.3182142857142862</c:v>
                </c:pt>
                <c:pt idx="662">
                  <c:v>7.3292857142857146</c:v>
                </c:pt>
                <c:pt idx="663">
                  <c:v>7.340357142857143</c:v>
                </c:pt>
                <c:pt idx="664">
                  <c:v>7.3514285714285705</c:v>
                </c:pt>
                <c:pt idx="665">
                  <c:v>7.3624999999999954</c:v>
                </c:pt>
                <c:pt idx="666">
                  <c:v>7.3735714285714291</c:v>
                </c:pt>
                <c:pt idx="667">
                  <c:v>7.3846428571428575</c:v>
                </c:pt>
                <c:pt idx="668">
                  <c:v>7.3957142857142859</c:v>
                </c:pt>
                <c:pt idx="669">
                  <c:v>7.4067857142857152</c:v>
                </c:pt>
                <c:pt idx="670">
                  <c:v>7.4178571428571436</c:v>
                </c:pt>
                <c:pt idx="671">
                  <c:v>7.4289285714285676</c:v>
                </c:pt>
                <c:pt idx="672">
                  <c:v>7.44</c:v>
                </c:pt>
                <c:pt idx="673">
                  <c:v>7.4510714285714323</c:v>
                </c:pt>
                <c:pt idx="674">
                  <c:v>7.4621428571428545</c:v>
                </c:pt>
                <c:pt idx="675">
                  <c:v>7.4732142857142927</c:v>
                </c:pt>
                <c:pt idx="676">
                  <c:v>7.4842857142857149</c:v>
                </c:pt>
                <c:pt idx="677">
                  <c:v>7.4953571428571433</c:v>
                </c:pt>
                <c:pt idx="678">
                  <c:v>7.5064285714285717</c:v>
                </c:pt>
                <c:pt idx="679">
                  <c:v>7.5174999999999965</c:v>
                </c:pt>
                <c:pt idx="680">
                  <c:v>7.5285714285714285</c:v>
                </c:pt>
                <c:pt idx="681">
                  <c:v>7.5396428571428631</c:v>
                </c:pt>
                <c:pt idx="682">
                  <c:v>7.5507142857142862</c:v>
                </c:pt>
                <c:pt idx="683">
                  <c:v>7.5617857142857146</c:v>
                </c:pt>
                <c:pt idx="684">
                  <c:v>7.5728571428571438</c:v>
                </c:pt>
                <c:pt idx="685">
                  <c:v>7.5839285714285705</c:v>
                </c:pt>
                <c:pt idx="686">
                  <c:v>7.5950000000000006</c:v>
                </c:pt>
                <c:pt idx="687">
                  <c:v>7.606071428571429</c:v>
                </c:pt>
                <c:pt idx="688">
                  <c:v>7.6171428571428486</c:v>
                </c:pt>
                <c:pt idx="689">
                  <c:v>7.6282142857142867</c:v>
                </c:pt>
                <c:pt idx="690">
                  <c:v>7.6392857142857151</c:v>
                </c:pt>
                <c:pt idx="691">
                  <c:v>7.6503571428571435</c:v>
                </c:pt>
                <c:pt idx="692">
                  <c:v>7.6614285714285675</c:v>
                </c:pt>
                <c:pt idx="693">
                  <c:v>7.6724999999999985</c:v>
                </c:pt>
                <c:pt idx="694">
                  <c:v>7.6835714285714296</c:v>
                </c:pt>
                <c:pt idx="695">
                  <c:v>7.6946428571428545</c:v>
                </c:pt>
                <c:pt idx="696">
                  <c:v>7.7057142857142864</c:v>
                </c:pt>
                <c:pt idx="697">
                  <c:v>7.7167857142857148</c:v>
                </c:pt>
                <c:pt idx="698">
                  <c:v>7.7278571428571405</c:v>
                </c:pt>
                <c:pt idx="699">
                  <c:v>7.7389285714285725</c:v>
                </c:pt>
                <c:pt idx="700">
                  <c:v>7.7500000000000009</c:v>
                </c:pt>
                <c:pt idx="701">
                  <c:v>7.7610714285714293</c:v>
                </c:pt>
                <c:pt idx="702">
                  <c:v>7.7721428571428577</c:v>
                </c:pt>
                <c:pt idx="703">
                  <c:v>7.7832142857142914</c:v>
                </c:pt>
                <c:pt idx="704">
                  <c:v>7.7942857142857145</c:v>
                </c:pt>
                <c:pt idx="705">
                  <c:v>7.8053571428571438</c:v>
                </c:pt>
                <c:pt idx="706">
                  <c:v>7.8164285714285695</c:v>
                </c:pt>
                <c:pt idx="707">
                  <c:v>7.8274999999999952</c:v>
                </c:pt>
                <c:pt idx="708">
                  <c:v>7.838571428571429</c:v>
                </c:pt>
                <c:pt idx="709">
                  <c:v>7.8496428571428574</c:v>
                </c:pt>
                <c:pt idx="710">
                  <c:v>7.8607142857142867</c:v>
                </c:pt>
                <c:pt idx="711">
                  <c:v>7.8717857142857151</c:v>
                </c:pt>
                <c:pt idx="712">
                  <c:v>7.8828571428571435</c:v>
                </c:pt>
                <c:pt idx="713">
                  <c:v>7.8939285714285665</c:v>
                </c:pt>
                <c:pt idx="714">
                  <c:v>7.9050000000000002</c:v>
                </c:pt>
                <c:pt idx="715">
                  <c:v>7.9160714285714304</c:v>
                </c:pt>
                <c:pt idx="716">
                  <c:v>7.9271428571428526</c:v>
                </c:pt>
                <c:pt idx="717">
                  <c:v>7.9382142857142917</c:v>
                </c:pt>
                <c:pt idx="718">
                  <c:v>7.9492857142857174</c:v>
                </c:pt>
                <c:pt idx="719">
                  <c:v>7.9603571428571431</c:v>
                </c:pt>
                <c:pt idx="720">
                  <c:v>7.9714285714285724</c:v>
                </c:pt>
                <c:pt idx="721">
                  <c:v>7.9825000000000008</c:v>
                </c:pt>
                <c:pt idx="722">
                  <c:v>7.9935714285714292</c:v>
                </c:pt>
                <c:pt idx="723">
                  <c:v>8.0046428571428692</c:v>
                </c:pt>
                <c:pt idx="724">
                  <c:v>8.0157142857142976</c:v>
                </c:pt>
                <c:pt idx="725">
                  <c:v>8.0267857142857224</c:v>
                </c:pt>
                <c:pt idx="726">
                  <c:v>8.0378571428571419</c:v>
                </c:pt>
                <c:pt idx="727">
                  <c:v>8.0489285714285561</c:v>
                </c:pt>
                <c:pt idx="728">
                  <c:v>8.06</c:v>
                </c:pt>
                <c:pt idx="729">
                  <c:v>8.0710714285714111</c:v>
                </c:pt>
                <c:pt idx="730">
                  <c:v>8.082142857142868</c:v>
                </c:pt>
                <c:pt idx="731">
                  <c:v>8.0932142857142857</c:v>
                </c:pt>
                <c:pt idx="732">
                  <c:v>8.1042857142857141</c:v>
                </c:pt>
                <c:pt idx="733">
                  <c:v>8.1153571428571389</c:v>
                </c:pt>
                <c:pt idx="734">
                  <c:v>8.1264285714285709</c:v>
                </c:pt>
                <c:pt idx="735">
                  <c:v>8.1375000000000011</c:v>
                </c:pt>
                <c:pt idx="736">
                  <c:v>8.1485714285714046</c:v>
                </c:pt>
                <c:pt idx="737">
                  <c:v>8.1596428571428774</c:v>
                </c:pt>
                <c:pt idx="738">
                  <c:v>8.1707142857142863</c:v>
                </c:pt>
                <c:pt idx="739">
                  <c:v>8.1817857142857147</c:v>
                </c:pt>
                <c:pt idx="740">
                  <c:v>8.1928571428571431</c:v>
                </c:pt>
                <c:pt idx="741">
                  <c:v>8.2039285714285679</c:v>
                </c:pt>
                <c:pt idx="742">
                  <c:v>8.2150000000000016</c:v>
                </c:pt>
                <c:pt idx="743">
                  <c:v>8.2260714285714069</c:v>
                </c:pt>
                <c:pt idx="744">
                  <c:v>8.2371428571428584</c:v>
                </c:pt>
                <c:pt idx="745">
                  <c:v>8.2482142857142691</c:v>
                </c:pt>
                <c:pt idx="746">
                  <c:v>8.2592857142857206</c:v>
                </c:pt>
                <c:pt idx="747">
                  <c:v>8.2703571428571419</c:v>
                </c:pt>
                <c:pt idx="748">
                  <c:v>8.2814285714285685</c:v>
                </c:pt>
                <c:pt idx="749">
                  <c:v>8.2925000000000004</c:v>
                </c:pt>
                <c:pt idx="750">
                  <c:v>8.3035714285714199</c:v>
                </c:pt>
                <c:pt idx="751">
                  <c:v>8.3146428571428679</c:v>
                </c:pt>
                <c:pt idx="752">
                  <c:v>8.3257142857142981</c:v>
                </c:pt>
                <c:pt idx="753">
                  <c:v>8.3367857142857247</c:v>
                </c:pt>
                <c:pt idx="754">
                  <c:v>8.3478571428571389</c:v>
                </c:pt>
                <c:pt idx="755">
                  <c:v>8.358928571428569</c:v>
                </c:pt>
                <c:pt idx="756">
                  <c:v>8.3700000000000028</c:v>
                </c:pt>
                <c:pt idx="757">
                  <c:v>8.3810714285714134</c:v>
                </c:pt>
                <c:pt idx="758">
                  <c:v>8.3921428571428738</c:v>
                </c:pt>
                <c:pt idx="759">
                  <c:v>8.4032142857142862</c:v>
                </c:pt>
                <c:pt idx="760">
                  <c:v>8.4142857142857146</c:v>
                </c:pt>
                <c:pt idx="761">
                  <c:v>8.425357142857143</c:v>
                </c:pt>
                <c:pt idx="762">
                  <c:v>8.4364285714285714</c:v>
                </c:pt>
                <c:pt idx="763">
                  <c:v>8.4475000000000016</c:v>
                </c:pt>
                <c:pt idx="764">
                  <c:v>8.4585714285714175</c:v>
                </c:pt>
                <c:pt idx="765">
                  <c:v>8.4696428571428761</c:v>
                </c:pt>
                <c:pt idx="766">
                  <c:v>8.4807142857142868</c:v>
                </c:pt>
                <c:pt idx="767">
                  <c:v>8.4917857142857205</c:v>
                </c:pt>
                <c:pt idx="768">
                  <c:v>8.5028571428571436</c:v>
                </c:pt>
                <c:pt idx="769">
                  <c:v>8.5139285714285684</c:v>
                </c:pt>
                <c:pt idx="770">
                  <c:v>8.5250000000000004</c:v>
                </c:pt>
                <c:pt idx="771">
                  <c:v>8.5360714285714092</c:v>
                </c:pt>
                <c:pt idx="772">
                  <c:v>8.5471428571428572</c:v>
                </c:pt>
                <c:pt idx="773">
                  <c:v>8.5582142857142856</c:v>
                </c:pt>
                <c:pt idx="774">
                  <c:v>8.5692857142857228</c:v>
                </c:pt>
                <c:pt idx="775">
                  <c:v>8.5803571428571335</c:v>
                </c:pt>
                <c:pt idx="776">
                  <c:v>8.591428571428569</c:v>
                </c:pt>
                <c:pt idx="777">
                  <c:v>8.6025000000000027</c:v>
                </c:pt>
                <c:pt idx="778">
                  <c:v>8.6135714285714133</c:v>
                </c:pt>
                <c:pt idx="779">
                  <c:v>8.6246428571428577</c:v>
                </c:pt>
                <c:pt idx="780">
                  <c:v>8.6357142857142861</c:v>
                </c:pt>
                <c:pt idx="781">
                  <c:v>8.6467857142857145</c:v>
                </c:pt>
                <c:pt idx="782">
                  <c:v>8.6578571428571429</c:v>
                </c:pt>
                <c:pt idx="783">
                  <c:v>8.6689285714285607</c:v>
                </c:pt>
                <c:pt idx="784">
                  <c:v>8.6800000000000015</c:v>
                </c:pt>
                <c:pt idx="785">
                  <c:v>8.6910714285714086</c:v>
                </c:pt>
                <c:pt idx="786">
                  <c:v>8.7021428571428689</c:v>
                </c:pt>
                <c:pt idx="787">
                  <c:v>8.7132142857142849</c:v>
                </c:pt>
                <c:pt idx="788">
                  <c:v>8.7242857142857151</c:v>
                </c:pt>
                <c:pt idx="789">
                  <c:v>8.7353571428571293</c:v>
                </c:pt>
                <c:pt idx="790">
                  <c:v>8.7464285714285719</c:v>
                </c:pt>
                <c:pt idx="791">
                  <c:v>8.7575000000000003</c:v>
                </c:pt>
                <c:pt idx="792">
                  <c:v>8.7685714285714091</c:v>
                </c:pt>
                <c:pt idx="793">
                  <c:v>8.7796428571428695</c:v>
                </c:pt>
                <c:pt idx="794">
                  <c:v>8.7907142857142873</c:v>
                </c:pt>
                <c:pt idx="795">
                  <c:v>8.8017857142857228</c:v>
                </c:pt>
                <c:pt idx="796">
                  <c:v>8.8128571428571441</c:v>
                </c:pt>
                <c:pt idx="797">
                  <c:v>8.8239285714285689</c:v>
                </c:pt>
                <c:pt idx="798">
                  <c:v>8.8350000000000026</c:v>
                </c:pt>
                <c:pt idx="799">
                  <c:v>8.8460714285714115</c:v>
                </c:pt>
                <c:pt idx="800">
                  <c:v>8.8571428571428719</c:v>
                </c:pt>
                <c:pt idx="801">
                  <c:v>8.868214285714286</c:v>
                </c:pt>
                <c:pt idx="802">
                  <c:v>8.8792857142857269</c:v>
                </c:pt>
                <c:pt idx="803">
                  <c:v>8.8903571428571411</c:v>
                </c:pt>
                <c:pt idx="804">
                  <c:v>8.901428571428573</c:v>
                </c:pt>
                <c:pt idx="805">
                  <c:v>8.9125000000000068</c:v>
                </c:pt>
                <c:pt idx="806">
                  <c:v>8.9235714285714138</c:v>
                </c:pt>
                <c:pt idx="807">
                  <c:v>8.9346428571428689</c:v>
                </c:pt>
                <c:pt idx="808">
                  <c:v>8.9457142857142866</c:v>
                </c:pt>
                <c:pt idx="809">
                  <c:v>8.956785714285731</c:v>
                </c:pt>
                <c:pt idx="810">
                  <c:v>8.9678571428571434</c:v>
                </c:pt>
                <c:pt idx="811">
                  <c:v>8.9789285714285683</c:v>
                </c:pt>
                <c:pt idx="812">
                  <c:v>8.99</c:v>
                </c:pt>
                <c:pt idx="813">
                  <c:v>9.0010714285714091</c:v>
                </c:pt>
                <c:pt idx="814">
                  <c:v>9.0121428571428694</c:v>
                </c:pt>
                <c:pt idx="815">
                  <c:v>9.0232142857142872</c:v>
                </c:pt>
                <c:pt idx="816">
                  <c:v>9.0342857142857156</c:v>
                </c:pt>
                <c:pt idx="817">
                  <c:v>9.0453571428571333</c:v>
                </c:pt>
                <c:pt idx="818">
                  <c:v>9.0564285714285724</c:v>
                </c:pt>
                <c:pt idx="819">
                  <c:v>9.0675000000000008</c:v>
                </c:pt>
                <c:pt idx="820">
                  <c:v>9.0785714285714114</c:v>
                </c:pt>
                <c:pt idx="821">
                  <c:v>9.0896428571428718</c:v>
                </c:pt>
                <c:pt idx="822">
                  <c:v>9.100714285714286</c:v>
                </c:pt>
                <c:pt idx="823">
                  <c:v>9.1117857142857144</c:v>
                </c:pt>
                <c:pt idx="824">
                  <c:v>9.122857142857141</c:v>
                </c:pt>
                <c:pt idx="825">
                  <c:v>9.1339285714285623</c:v>
                </c:pt>
                <c:pt idx="826">
                  <c:v>9.1450000000000014</c:v>
                </c:pt>
                <c:pt idx="827">
                  <c:v>9.1560714285714138</c:v>
                </c:pt>
                <c:pt idx="828">
                  <c:v>9.1671428571428688</c:v>
                </c:pt>
                <c:pt idx="829">
                  <c:v>9.178214285714283</c:v>
                </c:pt>
                <c:pt idx="830">
                  <c:v>9.1892857142857167</c:v>
                </c:pt>
                <c:pt idx="831">
                  <c:v>9.2003571428571256</c:v>
                </c:pt>
                <c:pt idx="832">
                  <c:v>9.2114285714285682</c:v>
                </c:pt>
                <c:pt idx="833">
                  <c:v>9.2225000000000001</c:v>
                </c:pt>
              </c:numCache>
            </c:numRef>
          </c:xVal>
          <c:yVal>
            <c:numRef>
              <c:f>A50FSV!$R$4:$R$837</c:f>
              <c:numCache>
                <c:formatCode>General</c:formatCode>
                <c:ptCount val="834"/>
                <c:pt idx="0">
                  <c:v>9.6007067413867393</c:v>
                </c:pt>
                <c:pt idx="1">
                  <c:v>9.5274189036662325</c:v>
                </c:pt>
                <c:pt idx="2">
                  <c:v>13.851401329176301</c:v>
                </c:pt>
                <c:pt idx="3">
                  <c:v>34.518571566359952</c:v>
                </c:pt>
                <c:pt idx="4">
                  <c:v>31.293906706657538</c:v>
                </c:pt>
                <c:pt idx="5">
                  <c:v>30.267876978570389</c:v>
                </c:pt>
                <c:pt idx="6">
                  <c:v>26.090470228501349</c:v>
                </c:pt>
                <c:pt idx="7">
                  <c:v>24.698001311811691</c:v>
                </c:pt>
                <c:pt idx="8">
                  <c:v>21.546624289829751</c:v>
                </c:pt>
                <c:pt idx="9">
                  <c:v>20.960321588065664</c:v>
                </c:pt>
                <c:pt idx="10">
                  <c:v>25.650743202178276</c:v>
                </c:pt>
                <c:pt idx="11">
                  <c:v>29.754862114526837</c:v>
                </c:pt>
                <c:pt idx="12">
                  <c:v>29.315135088203785</c:v>
                </c:pt>
                <c:pt idx="13">
                  <c:v>33.199390487390779</c:v>
                </c:pt>
                <c:pt idx="14">
                  <c:v>38.256251290105972</c:v>
                </c:pt>
                <c:pt idx="15">
                  <c:v>39.868583719957151</c:v>
                </c:pt>
                <c:pt idx="16">
                  <c:v>45.511747224436327</c:v>
                </c:pt>
                <c:pt idx="17">
                  <c:v>48.882987759579805</c:v>
                </c:pt>
                <c:pt idx="18">
                  <c:v>50.128881000828457</c:v>
                </c:pt>
                <c:pt idx="19">
                  <c:v>55.77204450530764</c:v>
                </c:pt>
                <c:pt idx="20">
                  <c:v>58.48369450096645</c:v>
                </c:pt>
                <c:pt idx="21">
                  <c:v>61.122056658904938</c:v>
                </c:pt>
                <c:pt idx="22">
                  <c:v>65.372751246694222</c:v>
                </c:pt>
                <c:pt idx="23">
                  <c:v>68.890567457278863</c:v>
                </c:pt>
                <c:pt idx="24">
                  <c:v>72.701535018745361</c:v>
                </c:pt>
                <c:pt idx="25">
                  <c:v>76.878941768814329</c:v>
                </c:pt>
                <c:pt idx="26">
                  <c:v>80.983060681163067</c:v>
                </c:pt>
                <c:pt idx="27">
                  <c:v>82.888544461896203</c:v>
                </c:pt>
                <c:pt idx="28">
                  <c:v>88.091980940052366</c:v>
                </c:pt>
                <c:pt idx="29">
                  <c:v>90.144040396226558</c:v>
                </c:pt>
                <c:pt idx="30">
                  <c:v>93.295417418208515</c:v>
                </c:pt>
                <c:pt idx="31">
                  <c:v>96.153643089308488</c:v>
                </c:pt>
                <c:pt idx="32">
                  <c:v>99.451595786731332</c:v>
                </c:pt>
                <c:pt idx="33">
                  <c:v>100.7707768657004</c:v>
                </c:pt>
                <c:pt idx="34">
                  <c:v>103.40913902363884</c:v>
                </c:pt>
                <c:pt idx="35">
                  <c:v>105.97421334385666</c:v>
                </c:pt>
                <c:pt idx="36">
                  <c:v>106.41394037017972</c:v>
                </c:pt>
                <c:pt idx="37">
                  <c:v>109.41874171672046</c:v>
                </c:pt>
                <c:pt idx="38">
                  <c:v>113.66943630451006</c:v>
                </c:pt>
                <c:pt idx="39">
                  <c:v>116.67423765105094</c:v>
                </c:pt>
                <c:pt idx="40">
                  <c:v>117.33382819053554</c:v>
                </c:pt>
                <c:pt idx="41">
                  <c:v>119.82561467303296</c:v>
                </c:pt>
                <c:pt idx="42">
                  <c:v>123.12356737045573</c:v>
                </c:pt>
                <c:pt idx="43">
                  <c:v>123.78315790994056</c:v>
                </c:pt>
                <c:pt idx="44">
                  <c:v>125.54206601523269</c:v>
                </c:pt>
                <c:pt idx="45">
                  <c:v>128.69344303721476</c:v>
                </c:pt>
                <c:pt idx="46">
                  <c:v>130.37906330478614</c:v>
                </c:pt>
                <c:pt idx="47">
                  <c:v>133.89687951537081</c:v>
                </c:pt>
                <c:pt idx="48">
                  <c:v>132.94413762500417</c:v>
                </c:pt>
                <c:pt idx="49">
                  <c:v>135.58249978294265</c:v>
                </c:pt>
                <c:pt idx="50">
                  <c:v>138.44072545404219</c:v>
                </c:pt>
                <c:pt idx="51">
                  <c:v>140.05305788389364</c:v>
                </c:pt>
                <c:pt idx="52">
                  <c:v>142.10511734006781</c:v>
                </c:pt>
                <c:pt idx="53">
                  <c:v>144.15717679624194</c:v>
                </c:pt>
                <c:pt idx="54">
                  <c:v>144.890055173447</c:v>
                </c:pt>
                <c:pt idx="55">
                  <c:v>148.04143219542928</c:v>
                </c:pt>
                <c:pt idx="56">
                  <c:v>148.84759841035481</c:v>
                </c:pt>
                <c:pt idx="57">
                  <c:v>152.43870245865992</c:v>
                </c:pt>
                <c:pt idx="58">
                  <c:v>151.41267273057227</c:v>
                </c:pt>
                <c:pt idx="59">
                  <c:v>153.75788353762886</c:v>
                </c:pt>
                <c:pt idx="60">
                  <c:v>155.00377677887727</c:v>
                </c:pt>
                <c:pt idx="61">
                  <c:v>158.96132001578533</c:v>
                </c:pt>
                <c:pt idx="62">
                  <c:v>161.01337947195918</c:v>
                </c:pt>
                <c:pt idx="63">
                  <c:v>162.40584838864919</c:v>
                </c:pt>
                <c:pt idx="64">
                  <c:v>163.8716051430591</c:v>
                </c:pt>
                <c:pt idx="65">
                  <c:v>163.65174162989746</c:v>
                </c:pt>
                <c:pt idx="66">
                  <c:v>166.0702402746744</c:v>
                </c:pt>
                <c:pt idx="67">
                  <c:v>168.41545108173074</c:v>
                </c:pt>
                <c:pt idx="68">
                  <c:v>170.32093486246421</c:v>
                </c:pt>
                <c:pt idx="69">
                  <c:v>171.71340377915328</c:v>
                </c:pt>
                <c:pt idx="70">
                  <c:v>172.51956999407898</c:v>
                </c:pt>
                <c:pt idx="71">
                  <c:v>174.57162945025368</c:v>
                </c:pt>
                <c:pt idx="72">
                  <c:v>175.81752269150192</c:v>
                </c:pt>
                <c:pt idx="73">
                  <c:v>178.30930917399968</c:v>
                </c:pt>
                <c:pt idx="74">
                  <c:v>181.16753484509957</c:v>
                </c:pt>
                <c:pt idx="75">
                  <c:v>180.87438349421711</c:v>
                </c:pt>
                <c:pt idx="76">
                  <c:v>182.41342808634798</c:v>
                </c:pt>
                <c:pt idx="77">
                  <c:v>182.48671592406833</c:v>
                </c:pt>
                <c:pt idx="78">
                  <c:v>184.97850240656578</c:v>
                </c:pt>
                <c:pt idx="79">
                  <c:v>187.47028888906337</c:v>
                </c:pt>
                <c:pt idx="80">
                  <c:v>187.17713753818114</c:v>
                </c:pt>
                <c:pt idx="81">
                  <c:v>190.18193888472217</c:v>
                </c:pt>
                <c:pt idx="82">
                  <c:v>188.56960645487078</c:v>
                </c:pt>
                <c:pt idx="83">
                  <c:v>192.23399834089628</c:v>
                </c:pt>
                <c:pt idx="84">
                  <c:v>192.38057401633731</c:v>
                </c:pt>
                <c:pt idx="85">
                  <c:v>193.99290644618861</c:v>
                </c:pt>
                <c:pt idx="86">
                  <c:v>196.92441995500911</c:v>
                </c:pt>
                <c:pt idx="87">
                  <c:v>198.68332806030111</c:v>
                </c:pt>
                <c:pt idx="88">
                  <c:v>199.78264562610852</c:v>
                </c:pt>
                <c:pt idx="89">
                  <c:v>202.20114427088552</c:v>
                </c:pt>
                <c:pt idx="90">
                  <c:v>201.54155373140063</c:v>
                </c:pt>
                <c:pt idx="91">
                  <c:v>203.88676453845719</c:v>
                </c:pt>
                <c:pt idx="92">
                  <c:v>204.98608210426494</c:v>
                </c:pt>
                <c:pt idx="93">
                  <c:v>206.45183885867561</c:v>
                </c:pt>
                <c:pt idx="94">
                  <c:v>207.55115642448274</c:v>
                </c:pt>
                <c:pt idx="95">
                  <c:v>209.74979155609785</c:v>
                </c:pt>
                <c:pt idx="96">
                  <c:v>209.60321588065705</c:v>
                </c:pt>
                <c:pt idx="97">
                  <c:v>213.19431992896202</c:v>
                </c:pt>
                <c:pt idx="98">
                  <c:v>215.39295506057718</c:v>
                </c:pt>
                <c:pt idx="99">
                  <c:v>214.29363749476943</c:v>
                </c:pt>
                <c:pt idx="100">
                  <c:v>216.85871181498769</c:v>
                </c:pt>
                <c:pt idx="101">
                  <c:v>215.61281857373879</c:v>
                </c:pt>
                <c:pt idx="102">
                  <c:v>216.63884830182604</c:v>
                </c:pt>
                <c:pt idx="103">
                  <c:v>220.74296721417429</c:v>
                </c:pt>
                <c:pt idx="104">
                  <c:v>221.25598207821798</c:v>
                </c:pt>
                <c:pt idx="105">
                  <c:v>223.45461720983334</c:v>
                </c:pt>
                <c:pt idx="106">
                  <c:v>225.50667666600739</c:v>
                </c:pt>
                <c:pt idx="107">
                  <c:v>226.60599423181495</c:v>
                </c:pt>
                <c:pt idx="108">
                  <c:v>227.7053117976229</c:v>
                </c:pt>
                <c:pt idx="109">
                  <c:v>227.55873612218181</c:v>
                </c:pt>
                <c:pt idx="110">
                  <c:v>230.0505226046792</c:v>
                </c:pt>
                <c:pt idx="111">
                  <c:v>231.14984017048678</c:v>
                </c:pt>
                <c:pt idx="112">
                  <c:v>231.22312800820728</c:v>
                </c:pt>
                <c:pt idx="113">
                  <c:v>233.05532395122026</c:v>
                </c:pt>
                <c:pt idx="114">
                  <c:v>234.37450503018906</c:v>
                </c:pt>
                <c:pt idx="115">
                  <c:v>236.86629151268684</c:v>
                </c:pt>
                <c:pt idx="116">
                  <c:v>235.10738340739445</c:v>
                </c:pt>
                <c:pt idx="117">
                  <c:v>239.06492664430178</c:v>
                </c:pt>
                <c:pt idx="118">
                  <c:v>240.82383474959403</c:v>
                </c:pt>
                <c:pt idx="119">
                  <c:v>240.67725907415269</c:v>
                </c:pt>
                <c:pt idx="120">
                  <c:v>240.16424421010942</c:v>
                </c:pt>
                <c:pt idx="121">
                  <c:v>243.02246988120967</c:v>
                </c:pt>
                <c:pt idx="122">
                  <c:v>244.4149387978988</c:v>
                </c:pt>
                <c:pt idx="123">
                  <c:v>245.36768068826566</c:v>
                </c:pt>
                <c:pt idx="124">
                  <c:v>245.22110501282461</c:v>
                </c:pt>
                <c:pt idx="125">
                  <c:v>245.88069555230936</c:v>
                </c:pt>
                <c:pt idx="126">
                  <c:v>247.93275500848344</c:v>
                </c:pt>
                <c:pt idx="127">
                  <c:v>249.98481446465775</c:v>
                </c:pt>
                <c:pt idx="128">
                  <c:v>250.27796581553974</c:v>
                </c:pt>
                <c:pt idx="129">
                  <c:v>250.93755635502461</c:v>
                </c:pt>
                <c:pt idx="130">
                  <c:v>253.42934283752189</c:v>
                </c:pt>
                <c:pt idx="131">
                  <c:v>252.84304013575758</c:v>
                </c:pt>
                <c:pt idx="132">
                  <c:v>256.28756850862129</c:v>
                </c:pt>
                <c:pt idx="133">
                  <c:v>258.48620364023651</c:v>
                </c:pt>
                <c:pt idx="134">
                  <c:v>256.58071985950329</c:v>
                </c:pt>
                <c:pt idx="135">
                  <c:v>259.73209688148529</c:v>
                </c:pt>
                <c:pt idx="136">
                  <c:v>258.3396279647958</c:v>
                </c:pt>
                <c:pt idx="137">
                  <c:v>258.63277931567745</c:v>
                </c:pt>
                <c:pt idx="138">
                  <c:v>261.49100498677706</c:v>
                </c:pt>
                <c:pt idx="139">
                  <c:v>264.27594282015707</c:v>
                </c:pt>
                <c:pt idx="140">
                  <c:v>263.68964011839341</c:v>
                </c:pt>
                <c:pt idx="141">
                  <c:v>266.69444146493402</c:v>
                </c:pt>
                <c:pt idx="142">
                  <c:v>265.74169957456735</c:v>
                </c:pt>
                <c:pt idx="143">
                  <c:v>266.40129011405202</c:v>
                </c:pt>
                <c:pt idx="144">
                  <c:v>266.84101714037445</c:v>
                </c:pt>
                <c:pt idx="145">
                  <c:v>269.33280362287235</c:v>
                </c:pt>
                <c:pt idx="146">
                  <c:v>270.6519847018418</c:v>
                </c:pt>
                <c:pt idx="147">
                  <c:v>270.5054090264004</c:v>
                </c:pt>
                <c:pt idx="148">
                  <c:v>272.85061983345724</c:v>
                </c:pt>
                <c:pt idx="149">
                  <c:v>273.29034685977939</c:v>
                </c:pt>
                <c:pt idx="150">
                  <c:v>275.48898199139455</c:v>
                </c:pt>
                <c:pt idx="151">
                  <c:v>276.58829955720194</c:v>
                </c:pt>
                <c:pt idx="152">
                  <c:v>274.90267928963095</c:v>
                </c:pt>
                <c:pt idx="153">
                  <c:v>278.86022252653879</c:v>
                </c:pt>
                <c:pt idx="154">
                  <c:v>279.44652522830211</c:v>
                </c:pt>
                <c:pt idx="155">
                  <c:v>280.54584279411051</c:v>
                </c:pt>
                <c:pt idx="156">
                  <c:v>281.05885765815361</c:v>
                </c:pt>
                <c:pt idx="157">
                  <c:v>282.15817522396173</c:v>
                </c:pt>
                <c:pt idx="158">
                  <c:v>283.69721981609194</c:v>
                </c:pt>
                <c:pt idx="159">
                  <c:v>282.96434143888695</c:v>
                </c:pt>
                <c:pt idx="160">
                  <c:v>287.06846035123544</c:v>
                </c:pt>
                <c:pt idx="161">
                  <c:v>284.35681035557661</c:v>
                </c:pt>
                <c:pt idx="162">
                  <c:v>286.55544548719183</c:v>
                </c:pt>
                <c:pt idx="163">
                  <c:v>286.40886981175134</c:v>
                </c:pt>
                <c:pt idx="164">
                  <c:v>287.21503602667616</c:v>
                </c:pt>
                <c:pt idx="165">
                  <c:v>288.09449007932272</c:v>
                </c:pt>
                <c:pt idx="166">
                  <c:v>290.51298872409944</c:v>
                </c:pt>
                <c:pt idx="167">
                  <c:v>289.85339818461483</c:v>
                </c:pt>
                <c:pt idx="168">
                  <c:v>290.80614007498144</c:v>
                </c:pt>
                <c:pt idx="169">
                  <c:v>291.90545764078894</c:v>
                </c:pt>
                <c:pt idx="170">
                  <c:v>292.56504818027366</c:v>
                </c:pt>
                <c:pt idx="171">
                  <c:v>297.47533330754743</c:v>
                </c:pt>
                <c:pt idx="172">
                  <c:v>296.00957655313766</c:v>
                </c:pt>
                <c:pt idx="173">
                  <c:v>296.96231844350365</c:v>
                </c:pt>
                <c:pt idx="174">
                  <c:v>297.76848465842983</c:v>
                </c:pt>
                <c:pt idx="175">
                  <c:v>299.5273927637221</c:v>
                </c:pt>
                <c:pt idx="176">
                  <c:v>298.72122654879604</c:v>
                </c:pt>
                <c:pt idx="177">
                  <c:v>299.30752925056061</c:v>
                </c:pt>
                <c:pt idx="178">
                  <c:v>300.62671032952966</c:v>
                </c:pt>
                <c:pt idx="179">
                  <c:v>302.97192113658599</c:v>
                </c:pt>
                <c:pt idx="180">
                  <c:v>301.50616438217537</c:v>
                </c:pt>
                <c:pt idx="181">
                  <c:v>303.7780873515116</c:v>
                </c:pt>
                <c:pt idx="182">
                  <c:v>305.02398059276038</c:v>
                </c:pt>
                <c:pt idx="183">
                  <c:v>305.83014680768554</c:v>
                </c:pt>
                <c:pt idx="184">
                  <c:v>307.66234275069866</c:v>
                </c:pt>
                <c:pt idx="185">
                  <c:v>308.32193329018287</c:v>
                </c:pt>
                <c:pt idx="186">
                  <c:v>309.56782653143227</c:v>
                </c:pt>
                <c:pt idx="187">
                  <c:v>310.22741707091654</c:v>
                </c:pt>
                <c:pt idx="188">
                  <c:v>310.22741707091654</c:v>
                </c:pt>
                <c:pt idx="189">
                  <c:v>310.08084139547537</c:v>
                </c:pt>
                <c:pt idx="190">
                  <c:v>313.08564274201626</c:v>
                </c:pt>
                <c:pt idx="191">
                  <c:v>314.47811165870553</c:v>
                </c:pt>
                <c:pt idx="192">
                  <c:v>314.9178386850291</c:v>
                </c:pt>
                <c:pt idx="193">
                  <c:v>314.99112652274914</c:v>
                </c:pt>
                <c:pt idx="194">
                  <c:v>318.28907922017197</c:v>
                </c:pt>
                <c:pt idx="195">
                  <c:v>317.18976165436544</c:v>
                </c:pt>
                <c:pt idx="196">
                  <c:v>318.87538192193671</c:v>
                </c:pt>
                <c:pt idx="197">
                  <c:v>319.53497246142115</c:v>
                </c:pt>
                <c:pt idx="198">
                  <c:v>318.72880624649508</c:v>
                </c:pt>
                <c:pt idx="199">
                  <c:v>319.8281238123032</c:v>
                </c:pt>
                <c:pt idx="200">
                  <c:v>319.53497246142115</c:v>
                </c:pt>
                <c:pt idx="201">
                  <c:v>322.97950083428515</c:v>
                </c:pt>
                <c:pt idx="202">
                  <c:v>324.44525758869486</c:v>
                </c:pt>
                <c:pt idx="203">
                  <c:v>324.07881840009225</c:v>
                </c:pt>
                <c:pt idx="204">
                  <c:v>325.54457515450287</c:v>
                </c:pt>
                <c:pt idx="205">
                  <c:v>326.27745353170832</c:v>
                </c:pt>
                <c:pt idx="206">
                  <c:v>324.73840893957686</c:v>
                </c:pt>
                <c:pt idx="207">
                  <c:v>327.08361974663319</c:v>
                </c:pt>
                <c:pt idx="208">
                  <c:v>328.18293731244131</c:v>
                </c:pt>
                <c:pt idx="209">
                  <c:v>328.69595217648464</c:v>
                </c:pt>
                <c:pt idx="210">
                  <c:v>330.08842109317453</c:v>
                </c:pt>
                <c:pt idx="211">
                  <c:v>329.50211839141025</c:v>
                </c:pt>
                <c:pt idx="212">
                  <c:v>332.14048054934943</c:v>
                </c:pt>
                <c:pt idx="213">
                  <c:v>332.94664676427391</c:v>
                </c:pt>
                <c:pt idx="214">
                  <c:v>333.23979811515642</c:v>
                </c:pt>
                <c:pt idx="215">
                  <c:v>333.89938865464097</c:v>
                </c:pt>
                <c:pt idx="216">
                  <c:v>333.75281297920003</c:v>
                </c:pt>
                <c:pt idx="217">
                  <c:v>334.85213054500764</c:v>
                </c:pt>
                <c:pt idx="218">
                  <c:v>335.58500892221224</c:v>
                </c:pt>
                <c:pt idx="219">
                  <c:v>337.85693189154847</c:v>
                </c:pt>
                <c:pt idx="220">
                  <c:v>338.29665891787096</c:v>
                </c:pt>
                <c:pt idx="221">
                  <c:v>340.64186972492837</c:v>
                </c:pt>
                <c:pt idx="222">
                  <c:v>339.90899134772269</c:v>
                </c:pt>
                <c:pt idx="223">
                  <c:v>339.90899134772269</c:v>
                </c:pt>
                <c:pt idx="224">
                  <c:v>341.96105080389697</c:v>
                </c:pt>
                <c:pt idx="225">
                  <c:v>343.06036836970475</c:v>
                </c:pt>
                <c:pt idx="226">
                  <c:v>343.64667107146909</c:v>
                </c:pt>
                <c:pt idx="227">
                  <c:v>342.69392918110225</c:v>
                </c:pt>
                <c:pt idx="228">
                  <c:v>343.20694404514569</c:v>
                </c:pt>
                <c:pt idx="229">
                  <c:v>346.94462376889174</c:v>
                </c:pt>
                <c:pt idx="230">
                  <c:v>347.09119944433218</c:v>
                </c:pt>
                <c:pt idx="231">
                  <c:v>346.94462376889174</c:v>
                </c:pt>
                <c:pt idx="232">
                  <c:v>346.94462376889174</c:v>
                </c:pt>
                <c:pt idx="233">
                  <c:v>348.0439413346993</c:v>
                </c:pt>
                <c:pt idx="234">
                  <c:v>350.31586430403564</c:v>
                </c:pt>
                <c:pt idx="235">
                  <c:v>350.09600079087329</c:v>
                </c:pt>
                <c:pt idx="236">
                  <c:v>351.19531835668062</c:v>
                </c:pt>
                <c:pt idx="237">
                  <c:v>351.4151818698428</c:v>
                </c:pt>
                <c:pt idx="238">
                  <c:v>352.66107511109146</c:v>
                </c:pt>
                <c:pt idx="239">
                  <c:v>351.0487426812403</c:v>
                </c:pt>
                <c:pt idx="240">
                  <c:v>352.0014845716068</c:v>
                </c:pt>
                <c:pt idx="241">
                  <c:v>354.0535440277813</c:v>
                </c:pt>
                <c:pt idx="242">
                  <c:v>356.47204267255796</c:v>
                </c:pt>
                <c:pt idx="243">
                  <c:v>355.15286159358942</c:v>
                </c:pt>
                <c:pt idx="244">
                  <c:v>355.29943726902945</c:v>
                </c:pt>
                <c:pt idx="245">
                  <c:v>359.40355618137829</c:v>
                </c:pt>
                <c:pt idx="246">
                  <c:v>359.91657104542151</c:v>
                </c:pt>
                <c:pt idx="247">
                  <c:v>359.40355618137829</c:v>
                </c:pt>
                <c:pt idx="248">
                  <c:v>358.96382915505518</c:v>
                </c:pt>
                <c:pt idx="249">
                  <c:v>358.96382915505518</c:v>
                </c:pt>
                <c:pt idx="250">
                  <c:v>359.6234196945399</c:v>
                </c:pt>
                <c:pt idx="251">
                  <c:v>360.72273726034729</c:v>
                </c:pt>
                <c:pt idx="252">
                  <c:v>361.30903996211129</c:v>
                </c:pt>
                <c:pt idx="253">
                  <c:v>362.40835752791878</c:v>
                </c:pt>
                <c:pt idx="254">
                  <c:v>364.16726563321214</c:v>
                </c:pt>
                <c:pt idx="255">
                  <c:v>364.68028049725496</c:v>
                </c:pt>
                <c:pt idx="256">
                  <c:v>365.55973454990107</c:v>
                </c:pt>
                <c:pt idx="257">
                  <c:v>366.51247644026745</c:v>
                </c:pt>
                <c:pt idx="258">
                  <c:v>365.55973454990107</c:v>
                </c:pt>
                <c:pt idx="259">
                  <c:v>367.83165751923696</c:v>
                </c:pt>
                <c:pt idx="260">
                  <c:v>368.71111157188221</c:v>
                </c:pt>
                <c:pt idx="261">
                  <c:v>370.47001967717455</c:v>
                </c:pt>
                <c:pt idx="262">
                  <c:v>371.56933724298216</c:v>
                </c:pt>
                <c:pt idx="263">
                  <c:v>371.93577643158471</c:v>
                </c:pt>
                <c:pt idx="264">
                  <c:v>374.28098723864173</c:v>
                </c:pt>
                <c:pt idx="265">
                  <c:v>372.81523048423156</c:v>
                </c:pt>
                <c:pt idx="266">
                  <c:v>371.93577643158471</c:v>
                </c:pt>
                <c:pt idx="267">
                  <c:v>375.38030480444939</c:v>
                </c:pt>
                <c:pt idx="268">
                  <c:v>377.43236426062333</c:v>
                </c:pt>
                <c:pt idx="269">
                  <c:v>376.62619804569732</c:v>
                </c:pt>
                <c:pt idx="270">
                  <c:v>377.28578858518233</c:v>
                </c:pt>
                <c:pt idx="271">
                  <c:v>377.06592507202106</c:v>
                </c:pt>
                <c:pt idx="272">
                  <c:v>377.28578858518233</c:v>
                </c:pt>
                <c:pt idx="273">
                  <c:v>378.23853047554866</c:v>
                </c:pt>
                <c:pt idx="274">
                  <c:v>380.73031695804588</c:v>
                </c:pt>
                <c:pt idx="275">
                  <c:v>382.12278587473696</c:v>
                </c:pt>
                <c:pt idx="276">
                  <c:v>378.67825750187194</c:v>
                </c:pt>
                <c:pt idx="277">
                  <c:v>380.2905899317235</c:v>
                </c:pt>
                <c:pt idx="278">
                  <c:v>384.32142100635178</c:v>
                </c:pt>
                <c:pt idx="279">
                  <c:v>382.92895208966189</c:v>
                </c:pt>
                <c:pt idx="280">
                  <c:v>381.53648317297194</c:v>
                </c:pt>
                <c:pt idx="281">
                  <c:v>384.83443587039517</c:v>
                </c:pt>
                <c:pt idx="282">
                  <c:v>384.17484533091107</c:v>
                </c:pt>
                <c:pt idx="283">
                  <c:v>385.93375343620193</c:v>
                </c:pt>
                <c:pt idx="284">
                  <c:v>384.83443587039517</c:v>
                </c:pt>
                <c:pt idx="285">
                  <c:v>386.73991965112805</c:v>
                </c:pt>
                <c:pt idx="286">
                  <c:v>386.88649532656933</c:v>
                </c:pt>
                <c:pt idx="287">
                  <c:v>388.132388567818</c:v>
                </c:pt>
                <c:pt idx="288">
                  <c:v>387.69266154149489</c:v>
                </c:pt>
                <c:pt idx="289">
                  <c:v>389.59814532222777</c:v>
                </c:pt>
                <c:pt idx="290">
                  <c:v>390.03787234855122</c:v>
                </c:pt>
                <c:pt idx="291">
                  <c:v>391.28376558979994</c:v>
                </c:pt>
                <c:pt idx="292">
                  <c:v>392.74952234421005</c:v>
                </c:pt>
                <c:pt idx="293">
                  <c:v>391.43034126524043</c:v>
                </c:pt>
                <c:pt idx="294">
                  <c:v>392.23650748016615</c:v>
                </c:pt>
                <c:pt idx="295">
                  <c:v>392.08993180472572</c:v>
                </c:pt>
                <c:pt idx="296">
                  <c:v>394.58171828722203</c:v>
                </c:pt>
                <c:pt idx="297">
                  <c:v>394.28856693634066</c:v>
                </c:pt>
                <c:pt idx="298">
                  <c:v>394.28856693634066</c:v>
                </c:pt>
                <c:pt idx="299">
                  <c:v>394.58171828722203</c:v>
                </c:pt>
                <c:pt idx="300">
                  <c:v>393.84883991001766</c:v>
                </c:pt>
                <c:pt idx="301">
                  <c:v>397.29336828288126</c:v>
                </c:pt>
                <c:pt idx="302">
                  <c:v>396.04747504163299</c:v>
                </c:pt>
                <c:pt idx="303">
                  <c:v>398.68583719957138</c:v>
                </c:pt>
                <c:pt idx="304">
                  <c:v>399.19885206361499</c:v>
                </c:pt>
                <c:pt idx="305">
                  <c:v>399.93173044081914</c:v>
                </c:pt>
                <c:pt idx="306">
                  <c:v>400.29816962942255</c:v>
                </c:pt>
                <c:pt idx="307">
                  <c:v>398.90570071273265</c:v>
                </c:pt>
                <c:pt idx="308">
                  <c:v>399.93173044081914</c:v>
                </c:pt>
                <c:pt idx="309">
                  <c:v>399.05227638817365</c:v>
                </c:pt>
                <c:pt idx="310">
                  <c:v>399.34542773905662</c:v>
                </c:pt>
                <c:pt idx="311">
                  <c:v>399.78515476537854</c:v>
                </c:pt>
                <c:pt idx="312">
                  <c:v>401.83721422155321</c:v>
                </c:pt>
                <c:pt idx="313">
                  <c:v>401.25091151978927</c:v>
                </c:pt>
                <c:pt idx="314">
                  <c:v>404.25571286633004</c:v>
                </c:pt>
                <c:pt idx="315">
                  <c:v>403.30297097596372</c:v>
                </c:pt>
                <c:pt idx="316">
                  <c:v>401.69063854611193</c:v>
                </c:pt>
                <c:pt idx="317">
                  <c:v>403.00981962508138</c:v>
                </c:pt>
                <c:pt idx="318">
                  <c:v>405.50160610757865</c:v>
                </c:pt>
                <c:pt idx="319">
                  <c:v>406.16119664706326</c:v>
                </c:pt>
                <c:pt idx="320">
                  <c:v>404.40228854177104</c:v>
                </c:pt>
                <c:pt idx="321">
                  <c:v>402.64338043647882</c:v>
                </c:pt>
                <c:pt idx="322">
                  <c:v>404.25571286633004</c:v>
                </c:pt>
                <c:pt idx="323">
                  <c:v>406.30777232250426</c:v>
                </c:pt>
                <c:pt idx="324">
                  <c:v>405.94133313390182</c:v>
                </c:pt>
                <c:pt idx="325">
                  <c:v>405.50160610757865</c:v>
                </c:pt>
                <c:pt idx="326">
                  <c:v>407.40708988831204</c:v>
                </c:pt>
                <c:pt idx="327">
                  <c:v>408.65298312956151</c:v>
                </c:pt>
                <c:pt idx="328">
                  <c:v>408.9461344804422</c:v>
                </c:pt>
                <c:pt idx="329">
                  <c:v>407.26051421287053</c:v>
                </c:pt>
                <c:pt idx="330">
                  <c:v>408.2132561032376</c:v>
                </c:pt>
                <c:pt idx="331">
                  <c:v>411.14476961205855</c:v>
                </c:pt>
                <c:pt idx="332">
                  <c:v>407.99339259007559</c:v>
                </c:pt>
                <c:pt idx="333">
                  <c:v>409.23928583132471</c:v>
                </c:pt>
                <c:pt idx="334">
                  <c:v>408.3598317786786</c:v>
                </c:pt>
                <c:pt idx="335">
                  <c:v>410.55846691029393</c:v>
                </c:pt>
                <c:pt idx="336">
                  <c:v>409.23928583132471</c:v>
                </c:pt>
                <c:pt idx="337">
                  <c:v>411.14476961205855</c:v>
                </c:pt>
                <c:pt idx="338">
                  <c:v>412.46395069102709</c:v>
                </c:pt>
                <c:pt idx="339">
                  <c:v>411.65778447610148</c:v>
                </c:pt>
                <c:pt idx="340">
                  <c:v>412.24408717786616</c:v>
                </c:pt>
                <c:pt idx="341">
                  <c:v>410.55846691029393</c:v>
                </c:pt>
                <c:pt idx="342">
                  <c:v>410.04545204625026</c:v>
                </c:pt>
                <c:pt idx="343">
                  <c:v>412.61052636646832</c:v>
                </c:pt>
                <c:pt idx="344">
                  <c:v>411.36463312521948</c:v>
                </c:pt>
                <c:pt idx="345">
                  <c:v>411.9509358269836</c:v>
                </c:pt>
                <c:pt idx="346">
                  <c:v>411.36463312521948</c:v>
                </c:pt>
                <c:pt idx="347">
                  <c:v>414.00299528315776</c:v>
                </c:pt>
                <c:pt idx="348">
                  <c:v>412.90367771735015</c:v>
                </c:pt>
                <c:pt idx="349">
                  <c:v>414.80916149808343</c:v>
                </c:pt>
                <c:pt idx="350">
                  <c:v>415.10231284896543</c:v>
                </c:pt>
                <c:pt idx="351">
                  <c:v>414.80916149808343</c:v>
                </c:pt>
                <c:pt idx="352">
                  <c:v>416.20163041477315</c:v>
                </c:pt>
                <c:pt idx="353">
                  <c:v>414.00299528315776</c:v>
                </c:pt>
                <c:pt idx="354">
                  <c:v>415.61532771300898</c:v>
                </c:pt>
                <c:pt idx="355">
                  <c:v>415.24888852440705</c:v>
                </c:pt>
                <c:pt idx="356">
                  <c:v>414.14957095859864</c:v>
                </c:pt>
                <c:pt idx="357">
                  <c:v>415.39546419984805</c:v>
                </c:pt>
                <c:pt idx="358">
                  <c:v>415.46875203756809</c:v>
                </c:pt>
                <c:pt idx="359">
                  <c:v>415.39546419984805</c:v>
                </c:pt>
                <c:pt idx="360">
                  <c:v>415.46875203756809</c:v>
                </c:pt>
                <c:pt idx="361">
                  <c:v>416.86122095425765</c:v>
                </c:pt>
                <c:pt idx="362">
                  <c:v>416.5680696033757</c:v>
                </c:pt>
                <c:pt idx="363">
                  <c:v>415.76190338845004</c:v>
                </c:pt>
                <c:pt idx="364">
                  <c:v>418.76670473499104</c:v>
                </c:pt>
                <c:pt idx="365">
                  <c:v>416.34820609021415</c:v>
                </c:pt>
                <c:pt idx="366">
                  <c:v>415.90847906389115</c:v>
                </c:pt>
                <c:pt idx="367">
                  <c:v>417.52081149374231</c:v>
                </c:pt>
                <c:pt idx="368">
                  <c:v>419.2064317613137</c:v>
                </c:pt>
                <c:pt idx="369">
                  <c:v>418.91328041043204</c:v>
                </c:pt>
                <c:pt idx="370">
                  <c:v>419.35300743675532</c:v>
                </c:pt>
                <c:pt idx="371">
                  <c:v>420.3057493271217</c:v>
                </c:pt>
                <c:pt idx="372">
                  <c:v>416.4947817656552</c:v>
                </c:pt>
                <c:pt idx="373">
                  <c:v>417.52081149374231</c:v>
                </c:pt>
                <c:pt idx="374">
                  <c:v>419.35300743675532</c:v>
                </c:pt>
                <c:pt idx="375">
                  <c:v>416.5680696033757</c:v>
                </c:pt>
                <c:pt idx="376">
                  <c:v>418.91328041043204</c:v>
                </c:pt>
                <c:pt idx="377">
                  <c:v>419.57287094991671</c:v>
                </c:pt>
                <c:pt idx="378">
                  <c:v>420.45232500256265</c:v>
                </c:pt>
                <c:pt idx="379">
                  <c:v>416.4947817656552</c:v>
                </c:pt>
                <c:pt idx="380">
                  <c:v>418.54684122182942</c:v>
                </c:pt>
                <c:pt idx="381">
                  <c:v>420.45232500256265</c:v>
                </c:pt>
                <c:pt idx="382">
                  <c:v>418.62012905954964</c:v>
                </c:pt>
                <c:pt idx="383">
                  <c:v>419.71944662535805</c:v>
                </c:pt>
                <c:pt idx="384">
                  <c:v>418.54684122182942</c:v>
                </c:pt>
                <c:pt idx="385">
                  <c:v>419.8660223007987</c:v>
                </c:pt>
                <c:pt idx="386">
                  <c:v>419.05985608587332</c:v>
                </c:pt>
                <c:pt idx="387">
                  <c:v>422.50438445873692</c:v>
                </c:pt>
                <c:pt idx="388">
                  <c:v>421.62493040609064</c:v>
                </c:pt>
                <c:pt idx="389">
                  <c:v>419.8660223007987</c:v>
                </c:pt>
                <c:pt idx="390">
                  <c:v>422.35780878329592</c:v>
                </c:pt>
                <c:pt idx="391">
                  <c:v>419.57287094991671</c:v>
                </c:pt>
                <c:pt idx="392">
                  <c:v>420.81876419116531</c:v>
                </c:pt>
                <c:pt idx="393">
                  <c:v>420.59890067800364</c:v>
                </c:pt>
                <c:pt idx="394">
                  <c:v>420.01259797623914</c:v>
                </c:pt>
                <c:pt idx="395">
                  <c:v>421.40506689292926</c:v>
                </c:pt>
                <c:pt idx="396">
                  <c:v>420.45232500256265</c:v>
                </c:pt>
                <c:pt idx="397">
                  <c:v>419.49958311219604</c:v>
                </c:pt>
                <c:pt idx="398">
                  <c:v>420.01259797623914</c:v>
                </c:pt>
                <c:pt idx="399">
                  <c:v>421.2584912174882</c:v>
                </c:pt>
                <c:pt idx="400">
                  <c:v>419.49958311219604</c:v>
                </c:pt>
                <c:pt idx="401">
                  <c:v>421.77150608153164</c:v>
                </c:pt>
                <c:pt idx="402">
                  <c:v>421.91808175697224</c:v>
                </c:pt>
                <c:pt idx="403">
                  <c:v>419.8660223007987</c:v>
                </c:pt>
                <c:pt idx="404">
                  <c:v>422.35780878329592</c:v>
                </c:pt>
                <c:pt idx="405">
                  <c:v>421.11191554204692</c:v>
                </c:pt>
                <c:pt idx="406">
                  <c:v>420.96533986660586</c:v>
                </c:pt>
                <c:pt idx="407">
                  <c:v>422.87082364733942</c:v>
                </c:pt>
                <c:pt idx="408">
                  <c:v>422.06465743241381</c:v>
                </c:pt>
                <c:pt idx="409">
                  <c:v>422.06465743241381</c:v>
                </c:pt>
                <c:pt idx="410">
                  <c:v>422.21123310785464</c:v>
                </c:pt>
                <c:pt idx="411">
                  <c:v>422.06465743241381</c:v>
                </c:pt>
                <c:pt idx="412">
                  <c:v>423.6037020245447</c:v>
                </c:pt>
                <c:pt idx="413">
                  <c:v>421.2584912174882</c:v>
                </c:pt>
                <c:pt idx="414">
                  <c:v>421.2584912174882</c:v>
                </c:pt>
                <c:pt idx="415">
                  <c:v>420.81876419116531</c:v>
                </c:pt>
                <c:pt idx="416">
                  <c:v>420.96533986660586</c:v>
                </c:pt>
                <c:pt idx="417">
                  <c:v>420.15917365168065</c:v>
                </c:pt>
                <c:pt idx="418">
                  <c:v>421.55164256837026</c:v>
                </c:pt>
                <c:pt idx="419">
                  <c:v>423.45712634910353</c:v>
                </c:pt>
                <c:pt idx="420">
                  <c:v>424.11671688858763</c:v>
                </c:pt>
                <c:pt idx="421">
                  <c:v>421.40506689292926</c:v>
                </c:pt>
                <c:pt idx="422">
                  <c:v>423.3105506736627</c:v>
                </c:pt>
                <c:pt idx="423">
                  <c:v>422.50438445873692</c:v>
                </c:pt>
                <c:pt idx="424">
                  <c:v>421.55164256837026</c:v>
                </c:pt>
                <c:pt idx="425">
                  <c:v>422.65096013417838</c:v>
                </c:pt>
                <c:pt idx="426">
                  <c:v>423.01739932278053</c:v>
                </c:pt>
                <c:pt idx="427">
                  <c:v>423.01739932278053</c:v>
                </c:pt>
                <c:pt idx="428">
                  <c:v>423.82356553770632</c:v>
                </c:pt>
                <c:pt idx="429">
                  <c:v>423.82356553770632</c:v>
                </c:pt>
                <c:pt idx="430">
                  <c:v>424.26329256402914</c:v>
                </c:pt>
                <c:pt idx="431">
                  <c:v>424.92288310351415</c:v>
                </c:pt>
                <c:pt idx="432">
                  <c:v>423.16397499822153</c:v>
                </c:pt>
                <c:pt idx="433">
                  <c:v>423.7502776999857</c:v>
                </c:pt>
                <c:pt idx="434">
                  <c:v>422.87082364733942</c:v>
                </c:pt>
                <c:pt idx="435">
                  <c:v>423.3105506736627</c:v>
                </c:pt>
                <c:pt idx="436">
                  <c:v>425.06945877895464</c:v>
                </c:pt>
                <c:pt idx="437">
                  <c:v>422.87082364733942</c:v>
                </c:pt>
                <c:pt idx="438">
                  <c:v>423.82356553770632</c:v>
                </c:pt>
                <c:pt idx="439">
                  <c:v>424.40986823947031</c:v>
                </c:pt>
                <c:pt idx="440">
                  <c:v>424.11671688858763</c:v>
                </c:pt>
                <c:pt idx="441">
                  <c:v>422.65096013417838</c:v>
                </c:pt>
                <c:pt idx="442">
                  <c:v>423.01739932278053</c:v>
                </c:pt>
                <c:pt idx="443">
                  <c:v>422.87082364733942</c:v>
                </c:pt>
                <c:pt idx="444">
                  <c:v>423.16397499822153</c:v>
                </c:pt>
                <c:pt idx="445">
                  <c:v>424.55644391491131</c:v>
                </c:pt>
                <c:pt idx="446">
                  <c:v>425.80233715615969</c:v>
                </c:pt>
                <c:pt idx="447">
                  <c:v>422.87082364733942</c:v>
                </c:pt>
                <c:pt idx="448">
                  <c:v>422.35780878329592</c:v>
                </c:pt>
                <c:pt idx="449">
                  <c:v>423.16397499822153</c:v>
                </c:pt>
                <c:pt idx="450">
                  <c:v>423.3105506736627</c:v>
                </c:pt>
                <c:pt idx="451">
                  <c:v>424.77630742807202</c:v>
                </c:pt>
                <c:pt idx="452">
                  <c:v>423.45712634910353</c:v>
                </c:pt>
                <c:pt idx="453">
                  <c:v>423.6037020245447</c:v>
                </c:pt>
                <c:pt idx="454">
                  <c:v>423.6037020245447</c:v>
                </c:pt>
                <c:pt idx="455">
                  <c:v>422.50438445873692</c:v>
                </c:pt>
                <c:pt idx="456">
                  <c:v>424.55644391491131</c:v>
                </c:pt>
                <c:pt idx="457">
                  <c:v>424.40986823947031</c:v>
                </c:pt>
                <c:pt idx="458">
                  <c:v>424.11671688858763</c:v>
                </c:pt>
                <c:pt idx="459">
                  <c:v>423.7502776999857</c:v>
                </c:pt>
                <c:pt idx="460">
                  <c:v>424.55644391491131</c:v>
                </c:pt>
                <c:pt idx="461">
                  <c:v>423.82356553770632</c:v>
                </c:pt>
                <c:pt idx="462">
                  <c:v>424.77630742807202</c:v>
                </c:pt>
                <c:pt idx="463">
                  <c:v>425.21603445439519</c:v>
                </c:pt>
                <c:pt idx="464">
                  <c:v>423.82356553770632</c:v>
                </c:pt>
                <c:pt idx="465">
                  <c:v>424.70301959035226</c:v>
                </c:pt>
                <c:pt idx="466">
                  <c:v>424.55644391491131</c:v>
                </c:pt>
                <c:pt idx="467">
                  <c:v>423.6037020245447</c:v>
                </c:pt>
                <c:pt idx="468">
                  <c:v>425.06945877895464</c:v>
                </c:pt>
                <c:pt idx="469">
                  <c:v>424.77630742807202</c:v>
                </c:pt>
                <c:pt idx="470">
                  <c:v>423.82356553770632</c:v>
                </c:pt>
                <c:pt idx="471">
                  <c:v>423.45712634910353</c:v>
                </c:pt>
                <c:pt idx="472">
                  <c:v>426.75507904652625</c:v>
                </c:pt>
                <c:pt idx="473">
                  <c:v>425.36261012983738</c:v>
                </c:pt>
                <c:pt idx="474">
                  <c:v>423.7502776999857</c:v>
                </c:pt>
                <c:pt idx="475">
                  <c:v>424.92288310351415</c:v>
                </c:pt>
                <c:pt idx="476">
                  <c:v>425.50918580527764</c:v>
                </c:pt>
                <c:pt idx="477">
                  <c:v>424.11671688858763</c:v>
                </c:pt>
                <c:pt idx="478">
                  <c:v>426.02220066932182</c:v>
                </c:pt>
                <c:pt idx="479">
                  <c:v>423.82356553770632</c:v>
                </c:pt>
                <c:pt idx="480">
                  <c:v>426.02220066932182</c:v>
                </c:pt>
                <c:pt idx="481">
                  <c:v>424.77630742807202</c:v>
                </c:pt>
                <c:pt idx="482">
                  <c:v>424.40986823947031</c:v>
                </c:pt>
                <c:pt idx="483">
                  <c:v>425.21603445439519</c:v>
                </c:pt>
                <c:pt idx="484">
                  <c:v>426.97494255968769</c:v>
                </c:pt>
                <c:pt idx="485">
                  <c:v>425.80233715615969</c:v>
                </c:pt>
                <c:pt idx="486">
                  <c:v>425.36261012983738</c:v>
                </c:pt>
                <c:pt idx="487">
                  <c:v>425.36261012983738</c:v>
                </c:pt>
                <c:pt idx="488">
                  <c:v>422.72424797189825</c:v>
                </c:pt>
                <c:pt idx="489">
                  <c:v>424.55644391491131</c:v>
                </c:pt>
                <c:pt idx="490">
                  <c:v>426.16877634476236</c:v>
                </c:pt>
                <c:pt idx="491">
                  <c:v>425.21603445439519</c:v>
                </c:pt>
                <c:pt idx="492">
                  <c:v>425.80233715615969</c:v>
                </c:pt>
                <c:pt idx="493">
                  <c:v>424.70301959035226</c:v>
                </c:pt>
                <c:pt idx="494">
                  <c:v>425.21603445439519</c:v>
                </c:pt>
                <c:pt idx="495">
                  <c:v>427.26809391056975</c:v>
                </c:pt>
                <c:pt idx="496">
                  <c:v>425.06945877895464</c:v>
                </c:pt>
                <c:pt idx="497">
                  <c:v>426.46192769564425</c:v>
                </c:pt>
                <c:pt idx="498">
                  <c:v>424.40986823947031</c:v>
                </c:pt>
                <c:pt idx="499">
                  <c:v>423.16397499822153</c:v>
                </c:pt>
                <c:pt idx="500">
                  <c:v>425.50918580527764</c:v>
                </c:pt>
                <c:pt idx="501">
                  <c:v>425.65576148071921</c:v>
                </c:pt>
                <c:pt idx="502">
                  <c:v>425.21603445439519</c:v>
                </c:pt>
                <c:pt idx="503">
                  <c:v>426.97494255968769</c:v>
                </c:pt>
                <c:pt idx="504">
                  <c:v>425.87562499388042</c:v>
                </c:pt>
                <c:pt idx="505">
                  <c:v>424.55644391491131</c:v>
                </c:pt>
                <c:pt idx="506">
                  <c:v>424.77630742807202</c:v>
                </c:pt>
                <c:pt idx="507">
                  <c:v>424.55644391491131</c:v>
                </c:pt>
                <c:pt idx="508">
                  <c:v>426.16877634476236</c:v>
                </c:pt>
                <c:pt idx="509">
                  <c:v>424.92288310351415</c:v>
                </c:pt>
                <c:pt idx="510">
                  <c:v>423.45712634910353</c:v>
                </c:pt>
                <c:pt idx="511">
                  <c:v>425.87562499388042</c:v>
                </c:pt>
                <c:pt idx="512">
                  <c:v>423.82356553770632</c:v>
                </c:pt>
                <c:pt idx="513">
                  <c:v>426.75507904652625</c:v>
                </c:pt>
                <c:pt idx="514">
                  <c:v>425.06945877895464</c:v>
                </c:pt>
                <c:pt idx="515">
                  <c:v>423.97014121314709</c:v>
                </c:pt>
                <c:pt idx="516">
                  <c:v>423.97014121314709</c:v>
                </c:pt>
                <c:pt idx="517">
                  <c:v>425.80233715615969</c:v>
                </c:pt>
                <c:pt idx="518">
                  <c:v>424.92288310351415</c:v>
                </c:pt>
                <c:pt idx="519">
                  <c:v>425.80233715615969</c:v>
                </c:pt>
                <c:pt idx="520">
                  <c:v>424.70301959035226</c:v>
                </c:pt>
                <c:pt idx="521">
                  <c:v>425.80233715615969</c:v>
                </c:pt>
                <c:pt idx="522">
                  <c:v>425.80233715615969</c:v>
                </c:pt>
                <c:pt idx="523">
                  <c:v>425.65576148071921</c:v>
                </c:pt>
                <c:pt idx="524">
                  <c:v>425.65576148071921</c:v>
                </c:pt>
                <c:pt idx="525">
                  <c:v>425.21603445439519</c:v>
                </c:pt>
                <c:pt idx="526">
                  <c:v>426.31535202020325</c:v>
                </c:pt>
                <c:pt idx="527">
                  <c:v>423.7502776999857</c:v>
                </c:pt>
                <c:pt idx="528">
                  <c:v>425.80233715615969</c:v>
                </c:pt>
                <c:pt idx="529">
                  <c:v>426.16877634476236</c:v>
                </c:pt>
                <c:pt idx="530">
                  <c:v>425.87562499388042</c:v>
                </c:pt>
                <c:pt idx="531">
                  <c:v>426.02220066932182</c:v>
                </c:pt>
                <c:pt idx="532">
                  <c:v>425.65576148071921</c:v>
                </c:pt>
                <c:pt idx="533">
                  <c:v>425.36261012983738</c:v>
                </c:pt>
                <c:pt idx="534">
                  <c:v>423.7502776999857</c:v>
                </c:pt>
                <c:pt idx="535">
                  <c:v>426.02220066932182</c:v>
                </c:pt>
                <c:pt idx="536">
                  <c:v>426.97494255968769</c:v>
                </c:pt>
                <c:pt idx="537">
                  <c:v>425.36261012983738</c:v>
                </c:pt>
                <c:pt idx="538">
                  <c:v>425.06945877895464</c:v>
                </c:pt>
                <c:pt idx="539">
                  <c:v>425.65576148071921</c:v>
                </c:pt>
                <c:pt idx="540">
                  <c:v>425.87562499388042</c:v>
                </c:pt>
                <c:pt idx="541">
                  <c:v>425.65576148071921</c:v>
                </c:pt>
                <c:pt idx="542">
                  <c:v>423.3105506736627</c:v>
                </c:pt>
                <c:pt idx="543">
                  <c:v>426.75507904652625</c:v>
                </c:pt>
                <c:pt idx="544">
                  <c:v>427.12151823512869</c:v>
                </c:pt>
                <c:pt idx="545">
                  <c:v>425.06945877895464</c:v>
                </c:pt>
                <c:pt idx="546">
                  <c:v>426.02220066932182</c:v>
                </c:pt>
                <c:pt idx="547">
                  <c:v>423.97014121314709</c:v>
                </c:pt>
                <c:pt idx="548">
                  <c:v>425.36261012983738</c:v>
                </c:pt>
                <c:pt idx="549">
                  <c:v>425.21603445439519</c:v>
                </c:pt>
                <c:pt idx="550">
                  <c:v>426.82836688424692</c:v>
                </c:pt>
                <c:pt idx="551">
                  <c:v>424.92288310351415</c:v>
                </c:pt>
                <c:pt idx="552">
                  <c:v>426.97494255968769</c:v>
                </c:pt>
                <c:pt idx="553">
                  <c:v>426.31535202020325</c:v>
                </c:pt>
                <c:pt idx="554">
                  <c:v>425.36261012983738</c:v>
                </c:pt>
                <c:pt idx="555">
                  <c:v>426.82836688424692</c:v>
                </c:pt>
                <c:pt idx="556">
                  <c:v>425.21603445439519</c:v>
                </c:pt>
                <c:pt idx="557">
                  <c:v>425.21603445439519</c:v>
                </c:pt>
                <c:pt idx="558">
                  <c:v>425.06945877895464</c:v>
                </c:pt>
                <c:pt idx="559">
                  <c:v>427.70782093689331</c:v>
                </c:pt>
                <c:pt idx="560">
                  <c:v>425.21603445439519</c:v>
                </c:pt>
                <c:pt idx="561">
                  <c:v>423.6037020245447</c:v>
                </c:pt>
                <c:pt idx="562">
                  <c:v>425.06945877895464</c:v>
                </c:pt>
                <c:pt idx="563">
                  <c:v>424.77630742807202</c:v>
                </c:pt>
                <c:pt idx="564">
                  <c:v>424.70301959035226</c:v>
                </c:pt>
                <c:pt idx="565">
                  <c:v>426.16877634476236</c:v>
                </c:pt>
                <c:pt idx="566">
                  <c:v>427.85439661233431</c:v>
                </c:pt>
                <c:pt idx="567">
                  <c:v>427.70782093689331</c:v>
                </c:pt>
                <c:pt idx="568">
                  <c:v>425.21603445439519</c:v>
                </c:pt>
                <c:pt idx="569">
                  <c:v>425.80233715615969</c:v>
                </c:pt>
                <c:pt idx="570">
                  <c:v>426.46192769564425</c:v>
                </c:pt>
                <c:pt idx="571">
                  <c:v>426.46192769564425</c:v>
                </c:pt>
                <c:pt idx="572">
                  <c:v>426.46192769564425</c:v>
                </c:pt>
                <c:pt idx="573">
                  <c:v>425.80233715615969</c:v>
                </c:pt>
                <c:pt idx="574">
                  <c:v>424.40986823947031</c:v>
                </c:pt>
                <c:pt idx="575">
                  <c:v>427.26809391056975</c:v>
                </c:pt>
                <c:pt idx="576">
                  <c:v>426.46192769564425</c:v>
                </c:pt>
                <c:pt idx="577">
                  <c:v>425.36261012983738</c:v>
                </c:pt>
                <c:pt idx="578">
                  <c:v>426.31535202020325</c:v>
                </c:pt>
                <c:pt idx="579">
                  <c:v>425.21603445439519</c:v>
                </c:pt>
                <c:pt idx="580">
                  <c:v>426.60850337108553</c:v>
                </c:pt>
                <c:pt idx="581">
                  <c:v>424.11671688858763</c:v>
                </c:pt>
                <c:pt idx="582">
                  <c:v>426.60850337108553</c:v>
                </c:pt>
                <c:pt idx="583">
                  <c:v>425.21603445439519</c:v>
                </c:pt>
                <c:pt idx="584">
                  <c:v>424.77630742807202</c:v>
                </c:pt>
                <c:pt idx="585">
                  <c:v>425.36261012983738</c:v>
                </c:pt>
                <c:pt idx="586">
                  <c:v>424.92288310351415</c:v>
                </c:pt>
                <c:pt idx="587">
                  <c:v>426.60850337108553</c:v>
                </c:pt>
                <c:pt idx="588">
                  <c:v>426.46192769564425</c:v>
                </c:pt>
                <c:pt idx="589">
                  <c:v>425.06945877895464</c:v>
                </c:pt>
                <c:pt idx="590">
                  <c:v>425.65576148071921</c:v>
                </c:pt>
                <c:pt idx="591">
                  <c:v>426.16877634476236</c:v>
                </c:pt>
                <c:pt idx="592">
                  <c:v>426.31535202020325</c:v>
                </c:pt>
                <c:pt idx="593">
                  <c:v>425.21603445439519</c:v>
                </c:pt>
                <c:pt idx="594">
                  <c:v>425.65576148071921</c:v>
                </c:pt>
                <c:pt idx="595">
                  <c:v>425.21603445439519</c:v>
                </c:pt>
                <c:pt idx="596">
                  <c:v>424.77630742807202</c:v>
                </c:pt>
                <c:pt idx="597">
                  <c:v>425.87562499388042</c:v>
                </c:pt>
                <c:pt idx="598">
                  <c:v>427.85439661233431</c:v>
                </c:pt>
                <c:pt idx="599">
                  <c:v>425.06945877895464</c:v>
                </c:pt>
                <c:pt idx="600">
                  <c:v>424.55644391491131</c:v>
                </c:pt>
                <c:pt idx="601">
                  <c:v>426.82836688424692</c:v>
                </c:pt>
                <c:pt idx="602">
                  <c:v>424.55644391491131</c:v>
                </c:pt>
                <c:pt idx="603">
                  <c:v>424.92288310351415</c:v>
                </c:pt>
                <c:pt idx="604">
                  <c:v>424.55644391491131</c:v>
                </c:pt>
                <c:pt idx="605">
                  <c:v>426.82836688424692</c:v>
                </c:pt>
                <c:pt idx="606">
                  <c:v>425.21603445439519</c:v>
                </c:pt>
                <c:pt idx="607">
                  <c:v>426.46192769564425</c:v>
                </c:pt>
                <c:pt idx="608">
                  <c:v>426.46192769564425</c:v>
                </c:pt>
                <c:pt idx="609">
                  <c:v>423.7502776999857</c:v>
                </c:pt>
                <c:pt idx="610">
                  <c:v>425.87562499388042</c:v>
                </c:pt>
                <c:pt idx="611">
                  <c:v>423.82356553770632</c:v>
                </c:pt>
                <c:pt idx="612">
                  <c:v>426.31535202020325</c:v>
                </c:pt>
                <c:pt idx="613">
                  <c:v>425.80233715615969</c:v>
                </c:pt>
                <c:pt idx="614">
                  <c:v>424.92288310351415</c:v>
                </c:pt>
                <c:pt idx="615">
                  <c:v>423.7502776999857</c:v>
                </c:pt>
                <c:pt idx="616">
                  <c:v>425.06945877895464</c:v>
                </c:pt>
                <c:pt idx="617">
                  <c:v>424.55644391491131</c:v>
                </c:pt>
                <c:pt idx="618">
                  <c:v>426.82836688424692</c:v>
                </c:pt>
                <c:pt idx="619">
                  <c:v>427.12151823512869</c:v>
                </c:pt>
                <c:pt idx="620">
                  <c:v>425.50918580527764</c:v>
                </c:pt>
                <c:pt idx="621">
                  <c:v>426.31535202020325</c:v>
                </c:pt>
                <c:pt idx="622">
                  <c:v>423.3105506736627</c:v>
                </c:pt>
                <c:pt idx="623">
                  <c:v>426.16877634476236</c:v>
                </c:pt>
                <c:pt idx="624">
                  <c:v>424.26329256402914</c:v>
                </c:pt>
                <c:pt idx="625">
                  <c:v>425.80233715615969</c:v>
                </c:pt>
                <c:pt idx="626">
                  <c:v>426.16877634476236</c:v>
                </c:pt>
                <c:pt idx="627">
                  <c:v>426.75507904652625</c:v>
                </c:pt>
                <c:pt idx="628">
                  <c:v>423.6037020245447</c:v>
                </c:pt>
                <c:pt idx="629">
                  <c:v>426.31535202020325</c:v>
                </c:pt>
                <c:pt idx="630">
                  <c:v>426.16877634476236</c:v>
                </c:pt>
                <c:pt idx="631">
                  <c:v>425.87562499388042</c:v>
                </c:pt>
                <c:pt idx="632">
                  <c:v>425.06945877895464</c:v>
                </c:pt>
                <c:pt idx="633">
                  <c:v>424.55644391491131</c:v>
                </c:pt>
                <c:pt idx="634">
                  <c:v>425.36261012983738</c:v>
                </c:pt>
                <c:pt idx="635">
                  <c:v>425.21603445439519</c:v>
                </c:pt>
                <c:pt idx="636">
                  <c:v>425.06945877895464</c:v>
                </c:pt>
                <c:pt idx="637">
                  <c:v>426.46192769564425</c:v>
                </c:pt>
                <c:pt idx="638">
                  <c:v>425.36261012983738</c:v>
                </c:pt>
                <c:pt idx="639">
                  <c:v>425.21603445439519</c:v>
                </c:pt>
                <c:pt idx="640">
                  <c:v>425.06945877895464</c:v>
                </c:pt>
                <c:pt idx="641">
                  <c:v>424.40986823947031</c:v>
                </c:pt>
                <c:pt idx="642">
                  <c:v>424.77630742807202</c:v>
                </c:pt>
                <c:pt idx="643">
                  <c:v>424.55644391491131</c:v>
                </c:pt>
                <c:pt idx="644">
                  <c:v>425.21603445439519</c:v>
                </c:pt>
                <c:pt idx="645">
                  <c:v>425.06945877895464</c:v>
                </c:pt>
                <c:pt idx="646">
                  <c:v>424.26329256402914</c:v>
                </c:pt>
                <c:pt idx="647">
                  <c:v>426.02220066932182</c:v>
                </c:pt>
                <c:pt idx="648">
                  <c:v>426.75507904652625</c:v>
                </c:pt>
                <c:pt idx="649">
                  <c:v>425.36261012983738</c:v>
                </c:pt>
                <c:pt idx="650">
                  <c:v>425.87562499388042</c:v>
                </c:pt>
                <c:pt idx="651">
                  <c:v>427.70782093689331</c:v>
                </c:pt>
                <c:pt idx="652">
                  <c:v>426.46192769564425</c:v>
                </c:pt>
                <c:pt idx="653">
                  <c:v>425.36261012983738</c:v>
                </c:pt>
                <c:pt idx="654">
                  <c:v>424.77630742807202</c:v>
                </c:pt>
                <c:pt idx="655">
                  <c:v>425.06945877895464</c:v>
                </c:pt>
                <c:pt idx="656">
                  <c:v>425.06945877895464</c:v>
                </c:pt>
                <c:pt idx="657">
                  <c:v>427.41466958601131</c:v>
                </c:pt>
                <c:pt idx="658">
                  <c:v>426.60850337108553</c:v>
                </c:pt>
                <c:pt idx="659">
                  <c:v>424.40986823947031</c:v>
                </c:pt>
                <c:pt idx="660">
                  <c:v>425.36261012983738</c:v>
                </c:pt>
                <c:pt idx="661">
                  <c:v>424.92288310351415</c:v>
                </c:pt>
                <c:pt idx="662">
                  <c:v>424.92288310351415</c:v>
                </c:pt>
                <c:pt idx="663">
                  <c:v>425.06945877895464</c:v>
                </c:pt>
                <c:pt idx="664">
                  <c:v>426.46192769564425</c:v>
                </c:pt>
                <c:pt idx="665">
                  <c:v>425.80233715615969</c:v>
                </c:pt>
                <c:pt idx="666">
                  <c:v>426.02220066932182</c:v>
                </c:pt>
                <c:pt idx="667">
                  <c:v>425.21603445439519</c:v>
                </c:pt>
                <c:pt idx="668">
                  <c:v>425.65576148071921</c:v>
                </c:pt>
                <c:pt idx="669">
                  <c:v>424.55644391491131</c:v>
                </c:pt>
                <c:pt idx="670">
                  <c:v>425.87562499388042</c:v>
                </c:pt>
                <c:pt idx="671">
                  <c:v>425.36261012983738</c:v>
                </c:pt>
                <c:pt idx="672">
                  <c:v>426.16877634476236</c:v>
                </c:pt>
                <c:pt idx="673">
                  <c:v>426.46192769564425</c:v>
                </c:pt>
                <c:pt idx="674">
                  <c:v>426.31535202020325</c:v>
                </c:pt>
                <c:pt idx="675">
                  <c:v>426.60850337108553</c:v>
                </c:pt>
                <c:pt idx="676">
                  <c:v>423.7502776999857</c:v>
                </c:pt>
                <c:pt idx="677">
                  <c:v>423.45712634910353</c:v>
                </c:pt>
                <c:pt idx="678">
                  <c:v>425.65576148071921</c:v>
                </c:pt>
                <c:pt idx="679">
                  <c:v>427.85439661233431</c:v>
                </c:pt>
                <c:pt idx="680">
                  <c:v>426.60850337108553</c:v>
                </c:pt>
                <c:pt idx="681">
                  <c:v>425.06945877895464</c:v>
                </c:pt>
                <c:pt idx="682">
                  <c:v>426.46192769564425</c:v>
                </c:pt>
                <c:pt idx="683">
                  <c:v>426.16877634476236</c:v>
                </c:pt>
                <c:pt idx="684">
                  <c:v>425.87562499388042</c:v>
                </c:pt>
                <c:pt idx="685">
                  <c:v>426.97494255968769</c:v>
                </c:pt>
                <c:pt idx="686">
                  <c:v>426.16877634476236</c:v>
                </c:pt>
                <c:pt idx="687">
                  <c:v>424.11671688858763</c:v>
                </c:pt>
                <c:pt idx="688">
                  <c:v>426.82836688424692</c:v>
                </c:pt>
                <c:pt idx="689">
                  <c:v>424.77630742807202</c:v>
                </c:pt>
                <c:pt idx="690">
                  <c:v>426.97494255968769</c:v>
                </c:pt>
                <c:pt idx="691">
                  <c:v>427.70782093689331</c:v>
                </c:pt>
                <c:pt idx="692">
                  <c:v>424.40986823947031</c:v>
                </c:pt>
                <c:pt idx="693">
                  <c:v>424.92288310351415</c:v>
                </c:pt>
                <c:pt idx="694">
                  <c:v>426.46192769564425</c:v>
                </c:pt>
                <c:pt idx="695">
                  <c:v>424.55644391491131</c:v>
                </c:pt>
                <c:pt idx="696">
                  <c:v>425.21603445439519</c:v>
                </c:pt>
                <c:pt idx="697">
                  <c:v>423.7502776999857</c:v>
                </c:pt>
                <c:pt idx="698">
                  <c:v>425.87562499388042</c:v>
                </c:pt>
                <c:pt idx="699">
                  <c:v>425.36261012983738</c:v>
                </c:pt>
                <c:pt idx="700">
                  <c:v>425.21603445439519</c:v>
                </c:pt>
                <c:pt idx="701">
                  <c:v>426.60850337108553</c:v>
                </c:pt>
                <c:pt idx="702">
                  <c:v>425.65576148071921</c:v>
                </c:pt>
                <c:pt idx="703">
                  <c:v>426.75507904652625</c:v>
                </c:pt>
                <c:pt idx="704">
                  <c:v>425.65576148071921</c:v>
                </c:pt>
                <c:pt idx="705">
                  <c:v>424.40986823947031</c:v>
                </c:pt>
                <c:pt idx="706">
                  <c:v>424.92288310351415</c:v>
                </c:pt>
                <c:pt idx="707">
                  <c:v>427.12151823512869</c:v>
                </c:pt>
                <c:pt idx="708">
                  <c:v>424.40986823947031</c:v>
                </c:pt>
                <c:pt idx="709">
                  <c:v>424.92288310351415</c:v>
                </c:pt>
                <c:pt idx="710">
                  <c:v>424.40986823947031</c:v>
                </c:pt>
                <c:pt idx="711">
                  <c:v>424.77630742807202</c:v>
                </c:pt>
                <c:pt idx="712">
                  <c:v>427.41466958601131</c:v>
                </c:pt>
                <c:pt idx="713">
                  <c:v>425.21603445439519</c:v>
                </c:pt>
                <c:pt idx="714">
                  <c:v>425.50918580527764</c:v>
                </c:pt>
                <c:pt idx="715">
                  <c:v>424.55644391491131</c:v>
                </c:pt>
                <c:pt idx="716">
                  <c:v>425.21603445439519</c:v>
                </c:pt>
                <c:pt idx="717">
                  <c:v>426.46192769564425</c:v>
                </c:pt>
                <c:pt idx="718">
                  <c:v>425.06945877895464</c:v>
                </c:pt>
                <c:pt idx="719">
                  <c:v>426.02220066932182</c:v>
                </c:pt>
                <c:pt idx="720">
                  <c:v>425.06945877895464</c:v>
                </c:pt>
                <c:pt idx="721">
                  <c:v>424.11671688858763</c:v>
                </c:pt>
                <c:pt idx="722">
                  <c:v>426.16877634476236</c:v>
                </c:pt>
                <c:pt idx="723">
                  <c:v>424.92288310351415</c:v>
                </c:pt>
                <c:pt idx="724">
                  <c:v>426.46192769564425</c:v>
                </c:pt>
                <c:pt idx="725">
                  <c:v>426.46192769564425</c:v>
                </c:pt>
                <c:pt idx="726">
                  <c:v>425.50918580527764</c:v>
                </c:pt>
                <c:pt idx="727">
                  <c:v>426.31535202020325</c:v>
                </c:pt>
                <c:pt idx="728">
                  <c:v>425.87562499388042</c:v>
                </c:pt>
                <c:pt idx="729">
                  <c:v>424.92288310351415</c:v>
                </c:pt>
                <c:pt idx="730">
                  <c:v>425.87562499388042</c:v>
                </c:pt>
                <c:pt idx="731">
                  <c:v>425.21603445439519</c:v>
                </c:pt>
                <c:pt idx="732">
                  <c:v>426.97494255968769</c:v>
                </c:pt>
                <c:pt idx="733">
                  <c:v>426.97494255968769</c:v>
                </c:pt>
                <c:pt idx="734">
                  <c:v>425.50918580527764</c:v>
                </c:pt>
                <c:pt idx="735">
                  <c:v>424.55644391491131</c:v>
                </c:pt>
                <c:pt idx="736">
                  <c:v>426.82836688424692</c:v>
                </c:pt>
                <c:pt idx="737">
                  <c:v>425.21603445439519</c:v>
                </c:pt>
                <c:pt idx="738">
                  <c:v>425.65576148071921</c:v>
                </c:pt>
                <c:pt idx="739">
                  <c:v>425.80233715615969</c:v>
                </c:pt>
                <c:pt idx="740">
                  <c:v>426.46192769564425</c:v>
                </c:pt>
                <c:pt idx="741">
                  <c:v>423.82356553770632</c:v>
                </c:pt>
                <c:pt idx="742">
                  <c:v>425.65576148071921</c:v>
                </c:pt>
                <c:pt idx="743">
                  <c:v>426.16877634476236</c:v>
                </c:pt>
                <c:pt idx="744">
                  <c:v>424.70301959035226</c:v>
                </c:pt>
                <c:pt idx="745">
                  <c:v>425.65576148071921</c:v>
                </c:pt>
                <c:pt idx="746">
                  <c:v>425.65576148071921</c:v>
                </c:pt>
                <c:pt idx="747">
                  <c:v>426.16877634476236</c:v>
                </c:pt>
                <c:pt idx="748">
                  <c:v>425.50918580527764</c:v>
                </c:pt>
                <c:pt idx="749">
                  <c:v>425.36261012983738</c:v>
                </c:pt>
                <c:pt idx="750">
                  <c:v>425.80233715615969</c:v>
                </c:pt>
                <c:pt idx="751">
                  <c:v>425.65576148071921</c:v>
                </c:pt>
                <c:pt idx="752">
                  <c:v>425.50918580527764</c:v>
                </c:pt>
                <c:pt idx="753">
                  <c:v>424.77630742807202</c:v>
                </c:pt>
                <c:pt idx="754">
                  <c:v>425.36261012983738</c:v>
                </c:pt>
                <c:pt idx="755">
                  <c:v>425.80233715615969</c:v>
                </c:pt>
                <c:pt idx="756">
                  <c:v>424.92288310351415</c:v>
                </c:pt>
                <c:pt idx="757">
                  <c:v>425.50918580527764</c:v>
                </c:pt>
                <c:pt idx="758">
                  <c:v>424.92288310351415</c:v>
                </c:pt>
                <c:pt idx="759">
                  <c:v>425.80233715615969</c:v>
                </c:pt>
                <c:pt idx="760">
                  <c:v>425.80233715615969</c:v>
                </c:pt>
                <c:pt idx="761">
                  <c:v>425.80233715615969</c:v>
                </c:pt>
                <c:pt idx="762">
                  <c:v>424.26329256402914</c:v>
                </c:pt>
                <c:pt idx="763">
                  <c:v>426.75507904652625</c:v>
                </c:pt>
                <c:pt idx="764">
                  <c:v>426.75507904652625</c:v>
                </c:pt>
                <c:pt idx="765">
                  <c:v>424.77630742807202</c:v>
                </c:pt>
                <c:pt idx="766">
                  <c:v>425.80233715615969</c:v>
                </c:pt>
                <c:pt idx="767">
                  <c:v>423.7502776999857</c:v>
                </c:pt>
                <c:pt idx="768">
                  <c:v>424.70301959035226</c:v>
                </c:pt>
                <c:pt idx="769">
                  <c:v>423.97014121314709</c:v>
                </c:pt>
                <c:pt idx="770">
                  <c:v>424.77630742807202</c:v>
                </c:pt>
                <c:pt idx="771">
                  <c:v>424.92288310351415</c:v>
                </c:pt>
                <c:pt idx="772">
                  <c:v>426.60850337108553</c:v>
                </c:pt>
                <c:pt idx="773">
                  <c:v>424.92288310351415</c:v>
                </c:pt>
                <c:pt idx="774">
                  <c:v>425.80233715615969</c:v>
                </c:pt>
                <c:pt idx="775">
                  <c:v>425.21603445439519</c:v>
                </c:pt>
                <c:pt idx="776">
                  <c:v>423.97014121314709</c:v>
                </c:pt>
                <c:pt idx="777">
                  <c:v>427.12151823512869</c:v>
                </c:pt>
                <c:pt idx="778">
                  <c:v>427.41466958601131</c:v>
                </c:pt>
                <c:pt idx="779">
                  <c:v>423.6037020245447</c:v>
                </c:pt>
                <c:pt idx="780">
                  <c:v>425.36261012983738</c:v>
                </c:pt>
                <c:pt idx="781">
                  <c:v>426.02220066932182</c:v>
                </c:pt>
                <c:pt idx="782">
                  <c:v>427.41466958601131</c:v>
                </c:pt>
                <c:pt idx="783">
                  <c:v>425.65576148071921</c:v>
                </c:pt>
                <c:pt idx="784">
                  <c:v>424.26329256402914</c:v>
                </c:pt>
                <c:pt idx="785">
                  <c:v>426.31535202020325</c:v>
                </c:pt>
                <c:pt idx="786">
                  <c:v>423.6037020245447</c:v>
                </c:pt>
                <c:pt idx="787">
                  <c:v>426.60850337108553</c:v>
                </c:pt>
                <c:pt idx="788">
                  <c:v>425.80233715615969</c:v>
                </c:pt>
                <c:pt idx="789">
                  <c:v>424.11671688858763</c:v>
                </c:pt>
                <c:pt idx="790">
                  <c:v>426.31535202020325</c:v>
                </c:pt>
                <c:pt idx="791">
                  <c:v>423.97014121314709</c:v>
                </c:pt>
                <c:pt idx="792">
                  <c:v>425.87562499388042</c:v>
                </c:pt>
                <c:pt idx="793">
                  <c:v>426.02220066932182</c:v>
                </c:pt>
                <c:pt idx="794">
                  <c:v>426.02220066932182</c:v>
                </c:pt>
                <c:pt idx="795">
                  <c:v>423.97014121314709</c:v>
                </c:pt>
                <c:pt idx="796">
                  <c:v>426.02220066932182</c:v>
                </c:pt>
                <c:pt idx="797">
                  <c:v>425.50918580527764</c:v>
                </c:pt>
                <c:pt idx="798">
                  <c:v>425.50918580527764</c:v>
                </c:pt>
                <c:pt idx="799">
                  <c:v>426.75507904652625</c:v>
                </c:pt>
                <c:pt idx="800">
                  <c:v>425.87562499388042</c:v>
                </c:pt>
                <c:pt idx="801">
                  <c:v>425.87562499388042</c:v>
                </c:pt>
                <c:pt idx="802">
                  <c:v>424.55644391491131</c:v>
                </c:pt>
                <c:pt idx="803">
                  <c:v>424.77630742807202</c:v>
                </c:pt>
                <c:pt idx="804">
                  <c:v>425.65576148071921</c:v>
                </c:pt>
                <c:pt idx="805">
                  <c:v>425.36261012983738</c:v>
                </c:pt>
                <c:pt idx="806">
                  <c:v>424.77630742807202</c:v>
                </c:pt>
                <c:pt idx="807">
                  <c:v>424.55644391491131</c:v>
                </c:pt>
                <c:pt idx="808">
                  <c:v>425.87562499388042</c:v>
                </c:pt>
                <c:pt idx="809">
                  <c:v>425.87562499388042</c:v>
                </c:pt>
                <c:pt idx="810">
                  <c:v>426.02220066932182</c:v>
                </c:pt>
                <c:pt idx="811">
                  <c:v>423.6037020245447</c:v>
                </c:pt>
                <c:pt idx="812">
                  <c:v>426.82836688424692</c:v>
                </c:pt>
                <c:pt idx="813">
                  <c:v>425.21603445439519</c:v>
                </c:pt>
                <c:pt idx="814">
                  <c:v>425.87562499388042</c:v>
                </c:pt>
                <c:pt idx="815">
                  <c:v>426.60850337108553</c:v>
                </c:pt>
                <c:pt idx="816">
                  <c:v>425.36261012983738</c:v>
                </c:pt>
                <c:pt idx="817">
                  <c:v>426.31535202020325</c:v>
                </c:pt>
                <c:pt idx="818">
                  <c:v>425.50918580527764</c:v>
                </c:pt>
                <c:pt idx="819">
                  <c:v>425.21603445439519</c:v>
                </c:pt>
                <c:pt idx="820">
                  <c:v>424.77630742807202</c:v>
                </c:pt>
                <c:pt idx="821">
                  <c:v>425.06945877895464</c:v>
                </c:pt>
                <c:pt idx="822">
                  <c:v>425.36261012983738</c:v>
                </c:pt>
                <c:pt idx="823">
                  <c:v>425.65576148071921</c:v>
                </c:pt>
                <c:pt idx="824">
                  <c:v>424.92288310351415</c:v>
                </c:pt>
                <c:pt idx="825">
                  <c:v>426.02220066932182</c:v>
                </c:pt>
                <c:pt idx="826">
                  <c:v>426.75507904652625</c:v>
                </c:pt>
                <c:pt idx="827">
                  <c:v>425.80233715615969</c:v>
                </c:pt>
                <c:pt idx="828">
                  <c:v>426.31535202020325</c:v>
                </c:pt>
                <c:pt idx="829">
                  <c:v>425.65576148071921</c:v>
                </c:pt>
                <c:pt idx="830">
                  <c:v>425.65576148071921</c:v>
                </c:pt>
                <c:pt idx="831">
                  <c:v>424.77630742807202</c:v>
                </c:pt>
                <c:pt idx="832">
                  <c:v>426.02220066932182</c:v>
                </c:pt>
                <c:pt idx="833">
                  <c:v>424.77630742807202</c:v>
                </c:pt>
              </c:numCache>
            </c:numRef>
          </c:yVal>
          <c:smooth val="0"/>
        </c:ser>
        <c:ser>
          <c:idx val="2"/>
          <c:order val="2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A50FSV!$P$4:$P$837</c:f>
              <c:numCache>
                <c:formatCode>General</c:formatCode>
                <c:ptCount val="834"/>
                <c:pt idx="0">
                  <c:v>0</c:v>
                </c:pt>
                <c:pt idx="1">
                  <c:v>1.1071428571428579E-2</c:v>
                </c:pt>
                <c:pt idx="2">
                  <c:v>2.2142857142857152E-2</c:v>
                </c:pt>
                <c:pt idx="3">
                  <c:v>3.3214285714285717E-2</c:v>
                </c:pt>
                <c:pt idx="4">
                  <c:v>4.4285714285714303E-2</c:v>
                </c:pt>
                <c:pt idx="5">
                  <c:v>5.5357142857142903E-2</c:v>
                </c:pt>
                <c:pt idx="6">
                  <c:v>6.6428571428571434E-2</c:v>
                </c:pt>
                <c:pt idx="7">
                  <c:v>7.7500000000000013E-2</c:v>
                </c:pt>
                <c:pt idx="8">
                  <c:v>8.8571428571428801E-2</c:v>
                </c:pt>
                <c:pt idx="9">
                  <c:v>9.9642857142857269E-2</c:v>
                </c:pt>
                <c:pt idx="10">
                  <c:v>0.11071428571428572</c:v>
                </c:pt>
                <c:pt idx="11">
                  <c:v>0.12178571428571447</c:v>
                </c:pt>
                <c:pt idx="12">
                  <c:v>0.13285714285714306</c:v>
                </c:pt>
                <c:pt idx="13">
                  <c:v>0.14392857142857138</c:v>
                </c:pt>
                <c:pt idx="14">
                  <c:v>0.15500000000000022</c:v>
                </c:pt>
                <c:pt idx="15">
                  <c:v>0.16607142857142881</c:v>
                </c:pt>
                <c:pt idx="16">
                  <c:v>0.17714285714285721</c:v>
                </c:pt>
                <c:pt idx="17">
                  <c:v>0.18821428571428603</c:v>
                </c:pt>
                <c:pt idx="18">
                  <c:v>0.19928571428571418</c:v>
                </c:pt>
                <c:pt idx="19">
                  <c:v>0.21035714285714313</c:v>
                </c:pt>
                <c:pt idx="20">
                  <c:v>0.22142857142857128</c:v>
                </c:pt>
                <c:pt idx="21">
                  <c:v>0.23250000000000001</c:v>
                </c:pt>
                <c:pt idx="22">
                  <c:v>0.24357142857142894</c:v>
                </c:pt>
                <c:pt idx="23">
                  <c:v>0.25464285714285756</c:v>
                </c:pt>
                <c:pt idx="24">
                  <c:v>0.26571428571428612</c:v>
                </c:pt>
                <c:pt idx="25">
                  <c:v>0.2767857142857143</c:v>
                </c:pt>
                <c:pt idx="26">
                  <c:v>0.28785714285714287</c:v>
                </c:pt>
                <c:pt idx="27">
                  <c:v>0.29892857142857204</c:v>
                </c:pt>
                <c:pt idx="28">
                  <c:v>0.31000000000000039</c:v>
                </c:pt>
                <c:pt idx="29">
                  <c:v>0.32107142857142862</c:v>
                </c:pt>
                <c:pt idx="30">
                  <c:v>0.33214285714285796</c:v>
                </c:pt>
                <c:pt idx="31">
                  <c:v>0.34321428571428625</c:v>
                </c:pt>
                <c:pt idx="32">
                  <c:v>0.35428571428571431</c:v>
                </c:pt>
                <c:pt idx="33">
                  <c:v>0.36535714285714288</c:v>
                </c:pt>
                <c:pt idx="34">
                  <c:v>0.37642857142857211</c:v>
                </c:pt>
                <c:pt idx="35">
                  <c:v>0.3875000000000004</c:v>
                </c:pt>
                <c:pt idx="36">
                  <c:v>0.39857142857142858</c:v>
                </c:pt>
                <c:pt idx="37">
                  <c:v>0.40964285714285764</c:v>
                </c:pt>
                <c:pt idx="38">
                  <c:v>0.42071428571428637</c:v>
                </c:pt>
                <c:pt idx="39">
                  <c:v>0.43178571428571438</c:v>
                </c:pt>
                <c:pt idx="40">
                  <c:v>0.44285714285714289</c:v>
                </c:pt>
                <c:pt idx="41">
                  <c:v>0.4539285714285719</c:v>
                </c:pt>
                <c:pt idx="42">
                  <c:v>0.46500000000000002</c:v>
                </c:pt>
                <c:pt idx="43">
                  <c:v>0.47607142857142859</c:v>
                </c:pt>
                <c:pt idx="44">
                  <c:v>0.48714285714285777</c:v>
                </c:pt>
                <c:pt idx="45">
                  <c:v>0.49821428571428644</c:v>
                </c:pt>
                <c:pt idx="46">
                  <c:v>0.50928571428571434</c:v>
                </c:pt>
                <c:pt idx="47">
                  <c:v>0.52035714285714196</c:v>
                </c:pt>
                <c:pt idx="48">
                  <c:v>0.53142857142857225</c:v>
                </c:pt>
                <c:pt idx="49">
                  <c:v>0.54250000000000009</c:v>
                </c:pt>
                <c:pt idx="50">
                  <c:v>0.5535714285714286</c:v>
                </c:pt>
                <c:pt idx="51">
                  <c:v>0.564642857142858</c:v>
                </c:pt>
                <c:pt idx="52">
                  <c:v>0.57571428571428551</c:v>
                </c:pt>
                <c:pt idx="53">
                  <c:v>0.58678571428571435</c:v>
                </c:pt>
                <c:pt idx="54">
                  <c:v>0.59785714285714209</c:v>
                </c:pt>
                <c:pt idx="55">
                  <c:v>0.60892857142857304</c:v>
                </c:pt>
                <c:pt idx="56">
                  <c:v>0.62000000000000077</c:v>
                </c:pt>
                <c:pt idx="57">
                  <c:v>0.6310714285714295</c:v>
                </c:pt>
                <c:pt idx="58">
                  <c:v>0.64214285714285801</c:v>
                </c:pt>
                <c:pt idx="59">
                  <c:v>0.65321428571428553</c:v>
                </c:pt>
                <c:pt idx="60">
                  <c:v>0.66428571428571526</c:v>
                </c:pt>
                <c:pt idx="61">
                  <c:v>0.67535714285714288</c:v>
                </c:pt>
                <c:pt idx="62">
                  <c:v>0.68642857142857239</c:v>
                </c:pt>
                <c:pt idx="63">
                  <c:v>0.69750000000000001</c:v>
                </c:pt>
                <c:pt idx="64">
                  <c:v>0.70857142857142863</c:v>
                </c:pt>
                <c:pt idx="65">
                  <c:v>0.71964285714285814</c:v>
                </c:pt>
                <c:pt idx="66">
                  <c:v>0.73071428571428576</c:v>
                </c:pt>
                <c:pt idx="67">
                  <c:v>0.74178571428571516</c:v>
                </c:pt>
                <c:pt idx="68">
                  <c:v>0.75285714285714289</c:v>
                </c:pt>
                <c:pt idx="69">
                  <c:v>0.76392857142857329</c:v>
                </c:pt>
                <c:pt idx="70">
                  <c:v>0.77500000000000091</c:v>
                </c:pt>
                <c:pt idx="71">
                  <c:v>0.78607142857142864</c:v>
                </c:pt>
                <c:pt idx="72">
                  <c:v>0.79714285714285715</c:v>
                </c:pt>
                <c:pt idx="73">
                  <c:v>0.80821428571428511</c:v>
                </c:pt>
                <c:pt idx="74">
                  <c:v>0.81928571428571462</c:v>
                </c:pt>
                <c:pt idx="75">
                  <c:v>0.83035714285714257</c:v>
                </c:pt>
                <c:pt idx="76">
                  <c:v>0.84142857142857275</c:v>
                </c:pt>
                <c:pt idx="77">
                  <c:v>0.85250000000000004</c:v>
                </c:pt>
                <c:pt idx="78">
                  <c:v>0.86357142857142932</c:v>
                </c:pt>
                <c:pt idx="79">
                  <c:v>0.87464285714285805</c:v>
                </c:pt>
                <c:pt idx="80">
                  <c:v>0.88571428571428557</c:v>
                </c:pt>
                <c:pt idx="81">
                  <c:v>0.89678571428571463</c:v>
                </c:pt>
                <c:pt idx="82">
                  <c:v>0.90785714285714258</c:v>
                </c:pt>
                <c:pt idx="83">
                  <c:v>0.91892857142857276</c:v>
                </c:pt>
                <c:pt idx="84">
                  <c:v>0.93</c:v>
                </c:pt>
                <c:pt idx="85">
                  <c:v>0.94107142857142934</c:v>
                </c:pt>
                <c:pt idx="86">
                  <c:v>0.95214285714285762</c:v>
                </c:pt>
                <c:pt idx="87">
                  <c:v>0.96321428571428558</c:v>
                </c:pt>
                <c:pt idx="88">
                  <c:v>0.97428571428571464</c:v>
                </c:pt>
                <c:pt idx="89">
                  <c:v>0.98535714285714193</c:v>
                </c:pt>
                <c:pt idx="90">
                  <c:v>0.99642857142857222</c:v>
                </c:pt>
                <c:pt idx="91">
                  <c:v>1.0074999999999987</c:v>
                </c:pt>
                <c:pt idx="92">
                  <c:v>1.0185714285714287</c:v>
                </c:pt>
                <c:pt idx="93">
                  <c:v>1.029642857142856</c:v>
                </c:pt>
                <c:pt idx="94">
                  <c:v>1.0407142857142844</c:v>
                </c:pt>
                <c:pt idx="95">
                  <c:v>1.0517857142857143</c:v>
                </c:pt>
                <c:pt idx="96">
                  <c:v>1.0628571428571429</c:v>
                </c:pt>
                <c:pt idx="97">
                  <c:v>1.073928571428572</c:v>
                </c:pt>
                <c:pt idx="98">
                  <c:v>1.0850000000000002</c:v>
                </c:pt>
                <c:pt idx="99">
                  <c:v>1.0960714285714299</c:v>
                </c:pt>
                <c:pt idx="100">
                  <c:v>1.1071428571428572</c:v>
                </c:pt>
                <c:pt idx="101">
                  <c:v>1.1182142857142858</c:v>
                </c:pt>
                <c:pt idx="102">
                  <c:v>1.129285714285716</c:v>
                </c:pt>
                <c:pt idx="103">
                  <c:v>1.1403571428571442</c:v>
                </c:pt>
                <c:pt idx="104">
                  <c:v>1.1514285714285721</c:v>
                </c:pt>
                <c:pt idx="105">
                  <c:v>1.1625000000000001</c:v>
                </c:pt>
                <c:pt idx="106">
                  <c:v>1.1735714285714287</c:v>
                </c:pt>
                <c:pt idx="107">
                  <c:v>1.1846428571428573</c:v>
                </c:pt>
                <c:pt idx="108">
                  <c:v>1.1957142857142844</c:v>
                </c:pt>
                <c:pt idx="109">
                  <c:v>1.2067857142857157</c:v>
                </c:pt>
                <c:pt idx="110">
                  <c:v>1.217857142857143</c:v>
                </c:pt>
                <c:pt idx="111">
                  <c:v>1.228928571428572</c:v>
                </c:pt>
                <c:pt idx="112">
                  <c:v>1.2400000000000002</c:v>
                </c:pt>
                <c:pt idx="113">
                  <c:v>1.2510714285714286</c:v>
                </c:pt>
                <c:pt idx="114">
                  <c:v>1.2621428571428572</c:v>
                </c:pt>
                <c:pt idx="115">
                  <c:v>1.2732142857142843</c:v>
                </c:pt>
                <c:pt idx="116">
                  <c:v>1.2842857142857163</c:v>
                </c:pt>
                <c:pt idx="117">
                  <c:v>1.2953571428571429</c:v>
                </c:pt>
                <c:pt idx="118">
                  <c:v>1.3064285714285728</c:v>
                </c:pt>
                <c:pt idx="119">
                  <c:v>1.3174999999999988</c:v>
                </c:pt>
                <c:pt idx="120">
                  <c:v>1.3285714285714287</c:v>
                </c:pt>
                <c:pt idx="121">
                  <c:v>1.3396428571428574</c:v>
                </c:pt>
                <c:pt idx="122">
                  <c:v>1.3507142857142858</c:v>
                </c:pt>
                <c:pt idx="123">
                  <c:v>1.3617857142857157</c:v>
                </c:pt>
                <c:pt idx="124">
                  <c:v>1.3728571428571441</c:v>
                </c:pt>
                <c:pt idx="125">
                  <c:v>1.3839285714285721</c:v>
                </c:pt>
                <c:pt idx="126">
                  <c:v>1.395</c:v>
                </c:pt>
                <c:pt idx="127">
                  <c:v>1.4060714285714286</c:v>
                </c:pt>
                <c:pt idx="128">
                  <c:v>1.4171428571428557</c:v>
                </c:pt>
                <c:pt idx="129">
                  <c:v>1.4282142857142845</c:v>
                </c:pt>
                <c:pt idx="130">
                  <c:v>1.4392857142857145</c:v>
                </c:pt>
                <c:pt idx="131">
                  <c:v>1.4503571428571429</c:v>
                </c:pt>
                <c:pt idx="132">
                  <c:v>1.4614285714285715</c:v>
                </c:pt>
                <c:pt idx="133">
                  <c:v>1.4724999999999988</c:v>
                </c:pt>
                <c:pt idx="134">
                  <c:v>1.4835714285714288</c:v>
                </c:pt>
                <c:pt idx="135">
                  <c:v>1.4946428571428572</c:v>
                </c:pt>
                <c:pt idx="136">
                  <c:v>1.5057142857142836</c:v>
                </c:pt>
                <c:pt idx="137">
                  <c:v>1.5167857142857157</c:v>
                </c:pt>
                <c:pt idx="138">
                  <c:v>1.527857142857143</c:v>
                </c:pt>
                <c:pt idx="139">
                  <c:v>1.5389285714285721</c:v>
                </c:pt>
                <c:pt idx="140">
                  <c:v>1.55</c:v>
                </c:pt>
                <c:pt idx="141">
                  <c:v>1.5610714285714287</c:v>
                </c:pt>
                <c:pt idx="142">
                  <c:v>1.5721428571428573</c:v>
                </c:pt>
                <c:pt idx="143">
                  <c:v>1.5832142857142846</c:v>
                </c:pt>
                <c:pt idx="144">
                  <c:v>1.5942857142857163</c:v>
                </c:pt>
                <c:pt idx="145">
                  <c:v>1.6053571428571429</c:v>
                </c:pt>
                <c:pt idx="146">
                  <c:v>1.6164285714285731</c:v>
                </c:pt>
                <c:pt idx="147">
                  <c:v>1.6275000000000002</c:v>
                </c:pt>
                <c:pt idx="148">
                  <c:v>1.6385714285714301</c:v>
                </c:pt>
                <c:pt idx="149">
                  <c:v>1.6496428571428572</c:v>
                </c:pt>
                <c:pt idx="150">
                  <c:v>1.6607142857142858</c:v>
                </c:pt>
                <c:pt idx="151">
                  <c:v>1.6717857142857158</c:v>
                </c:pt>
                <c:pt idx="152">
                  <c:v>1.6828571428571444</c:v>
                </c:pt>
                <c:pt idx="153">
                  <c:v>1.6939285714285721</c:v>
                </c:pt>
                <c:pt idx="154">
                  <c:v>1.7049999999999987</c:v>
                </c:pt>
                <c:pt idx="155">
                  <c:v>1.7160714285714287</c:v>
                </c:pt>
                <c:pt idx="156">
                  <c:v>1.727142857142856</c:v>
                </c:pt>
                <c:pt idx="157">
                  <c:v>1.7382142857142846</c:v>
                </c:pt>
                <c:pt idx="158">
                  <c:v>1.7492857142857143</c:v>
                </c:pt>
                <c:pt idx="159">
                  <c:v>1.7603571428571441</c:v>
                </c:pt>
                <c:pt idx="160">
                  <c:v>1.771428571428572</c:v>
                </c:pt>
                <c:pt idx="161">
                  <c:v>1.7825000000000002</c:v>
                </c:pt>
                <c:pt idx="162">
                  <c:v>1.7935714285714288</c:v>
                </c:pt>
                <c:pt idx="163">
                  <c:v>1.8046428571428572</c:v>
                </c:pt>
                <c:pt idx="164">
                  <c:v>1.8157142857142841</c:v>
                </c:pt>
                <c:pt idx="165">
                  <c:v>1.826785714285716</c:v>
                </c:pt>
                <c:pt idx="166">
                  <c:v>1.8378571428571431</c:v>
                </c:pt>
                <c:pt idx="167">
                  <c:v>1.8489285714285721</c:v>
                </c:pt>
                <c:pt idx="168">
                  <c:v>1.86</c:v>
                </c:pt>
                <c:pt idx="169">
                  <c:v>1.8710714285714287</c:v>
                </c:pt>
                <c:pt idx="170">
                  <c:v>1.8821428571428573</c:v>
                </c:pt>
                <c:pt idx="171">
                  <c:v>1.8932142857142846</c:v>
                </c:pt>
                <c:pt idx="172">
                  <c:v>1.9042857142857168</c:v>
                </c:pt>
                <c:pt idx="173">
                  <c:v>1.9153571428571441</c:v>
                </c:pt>
                <c:pt idx="174">
                  <c:v>1.9264285714285732</c:v>
                </c:pt>
                <c:pt idx="175">
                  <c:v>1.9375000000000002</c:v>
                </c:pt>
                <c:pt idx="176">
                  <c:v>1.9485714285714302</c:v>
                </c:pt>
                <c:pt idx="177">
                  <c:v>1.9596428571428572</c:v>
                </c:pt>
                <c:pt idx="178">
                  <c:v>1.9707142857142859</c:v>
                </c:pt>
                <c:pt idx="179">
                  <c:v>1.9817857142857163</c:v>
                </c:pt>
                <c:pt idx="180">
                  <c:v>1.9928571428571447</c:v>
                </c:pt>
                <c:pt idx="181">
                  <c:v>2.0039285714285744</c:v>
                </c:pt>
                <c:pt idx="182">
                  <c:v>2.0149999999999997</c:v>
                </c:pt>
                <c:pt idx="183">
                  <c:v>2.0260714285714285</c:v>
                </c:pt>
                <c:pt idx="184">
                  <c:v>2.0371428571428591</c:v>
                </c:pt>
                <c:pt idx="185">
                  <c:v>2.0482142857142858</c:v>
                </c:pt>
                <c:pt idx="186">
                  <c:v>2.0592857142857137</c:v>
                </c:pt>
                <c:pt idx="187">
                  <c:v>2.0703571428571452</c:v>
                </c:pt>
                <c:pt idx="188">
                  <c:v>2.0814285714285714</c:v>
                </c:pt>
                <c:pt idx="189">
                  <c:v>2.0924999999999976</c:v>
                </c:pt>
                <c:pt idx="190">
                  <c:v>2.1035714285714326</c:v>
                </c:pt>
                <c:pt idx="191">
                  <c:v>2.1146428571428575</c:v>
                </c:pt>
                <c:pt idx="192">
                  <c:v>2.1257142857142859</c:v>
                </c:pt>
                <c:pt idx="193">
                  <c:v>2.1367857142857143</c:v>
                </c:pt>
                <c:pt idx="194">
                  <c:v>2.1478571428571458</c:v>
                </c:pt>
                <c:pt idx="195">
                  <c:v>2.1589285714285715</c:v>
                </c:pt>
                <c:pt idx="196">
                  <c:v>2.1700000000000004</c:v>
                </c:pt>
                <c:pt idx="197">
                  <c:v>2.1810714285714292</c:v>
                </c:pt>
                <c:pt idx="198">
                  <c:v>2.1921428571428572</c:v>
                </c:pt>
                <c:pt idx="199">
                  <c:v>2.2032142857142882</c:v>
                </c:pt>
                <c:pt idx="200">
                  <c:v>2.2142857142857144</c:v>
                </c:pt>
                <c:pt idx="201">
                  <c:v>2.2253571428571464</c:v>
                </c:pt>
                <c:pt idx="202">
                  <c:v>2.2364285714285717</c:v>
                </c:pt>
                <c:pt idx="203">
                  <c:v>2.2475000000000032</c:v>
                </c:pt>
                <c:pt idx="204">
                  <c:v>2.258571428571432</c:v>
                </c:pt>
                <c:pt idx="205">
                  <c:v>2.2696428571428582</c:v>
                </c:pt>
                <c:pt idx="206">
                  <c:v>2.2807142857142884</c:v>
                </c:pt>
                <c:pt idx="207">
                  <c:v>2.2917857142857145</c:v>
                </c:pt>
                <c:pt idx="208">
                  <c:v>2.3028571428571429</c:v>
                </c:pt>
                <c:pt idx="209">
                  <c:v>2.3139285714285718</c:v>
                </c:pt>
                <c:pt idx="210">
                  <c:v>2.3249999999999997</c:v>
                </c:pt>
                <c:pt idx="211">
                  <c:v>2.3360714285714277</c:v>
                </c:pt>
                <c:pt idx="212">
                  <c:v>2.3471428571428592</c:v>
                </c:pt>
                <c:pt idx="213">
                  <c:v>2.3582142857142832</c:v>
                </c:pt>
                <c:pt idx="214">
                  <c:v>2.3692857142857147</c:v>
                </c:pt>
                <c:pt idx="215">
                  <c:v>2.3803571428571457</c:v>
                </c:pt>
                <c:pt idx="216">
                  <c:v>2.3914285714285684</c:v>
                </c:pt>
                <c:pt idx="217">
                  <c:v>2.4025000000000003</c:v>
                </c:pt>
                <c:pt idx="218">
                  <c:v>2.4135714285714291</c:v>
                </c:pt>
                <c:pt idx="219">
                  <c:v>2.4246428571428575</c:v>
                </c:pt>
                <c:pt idx="220">
                  <c:v>2.4357142857142837</c:v>
                </c:pt>
                <c:pt idx="221">
                  <c:v>2.4467857142857143</c:v>
                </c:pt>
                <c:pt idx="222">
                  <c:v>2.4578571428571432</c:v>
                </c:pt>
                <c:pt idx="223">
                  <c:v>2.4689285714285716</c:v>
                </c:pt>
                <c:pt idx="224">
                  <c:v>2.4800000000000004</c:v>
                </c:pt>
                <c:pt idx="225">
                  <c:v>2.4910714285714288</c:v>
                </c:pt>
                <c:pt idx="226">
                  <c:v>2.5021428571428572</c:v>
                </c:pt>
                <c:pt idx="227">
                  <c:v>2.5132142857142861</c:v>
                </c:pt>
                <c:pt idx="228">
                  <c:v>2.5242857142857145</c:v>
                </c:pt>
                <c:pt idx="229">
                  <c:v>2.5353571428571442</c:v>
                </c:pt>
                <c:pt idx="230">
                  <c:v>2.5464285714285717</c:v>
                </c:pt>
                <c:pt idx="231">
                  <c:v>2.5575000000000001</c:v>
                </c:pt>
                <c:pt idx="232">
                  <c:v>2.5685714285714321</c:v>
                </c:pt>
                <c:pt idx="233">
                  <c:v>2.5796428571428573</c:v>
                </c:pt>
                <c:pt idx="234">
                  <c:v>2.5907142857142857</c:v>
                </c:pt>
                <c:pt idx="235">
                  <c:v>2.6017857142857146</c:v>
                </c:pt>
                <c:pt idx="236">
                  <c:v>2.612857142857143</c:v>
                </c:pt>
                <c:pt idx="237">
                  <c:v>2.6239285714285749</c:v>
                </c:pt>
                <c:pt idx="238">
                  <c:v>2.6349999999999998</c:v>
                </c:pt>
                <c:pt idx="239">
                  <c:v>2.6460714285714286</c:v>
                </c:pt>
                <c:pt idx="240">
                  <c:v>2.6571428571428592</c:v>
                </c:pt>
                <c:pt idx="241">
                  <c:v>2.6682142857142859</c:v>
                </c:pt>
                <c:pt idx="242">
                  <c:v>2.6792857142857147</c:v>
                </c:pt>
                <c:pt idx="243">
                  <c:v>2.6903571428571458</c:v>
                </c:pt>
                <c:pt idx="244">
                  <c:v>2.7014285714285715</c:v>
                </c:pt>
                <c:pt idx="245">
                  <c:v>2.7125000000000004</c:v>
                </c:pt>
                <c:pt idx="246">
                  <c:v>2.7235714285714341</c:v>
                </c:pt>
                <c:pt idx="247">
                  <c:v>2.7346428571428572</c:v>
                </c:pt>
                <c:pt idx="248">
                  <c:v>2.7457142857142882</c:v>
                </c:pt>
                <c:pt idx="249">
                  <c:v>2.7567857142857144</c:v>
                </c:pt>
                <c:pt idx="250">
                  <c:v>2.7678571428571463</c:v>
                </c:pt>
                <c:pt idx="251">
                  <c:v>2.7789285714285716</c:v>
                </c:pt>
                <c:pt idx="252">
                  <c:v>2.79</c:v>
                </c:pt>
                <c:pt idx="253">
                  <c:v>2.8010714285714289</c:v>
                </c:pt>
                <c:pt idx="254">
                  <c:v>2.8121428571428573</c:v>
                </c:pt>
                <c:pt idx="255">
                  <c:v>2.8232142857142861</c:v>
                </c:pt>
                <c:pt idx="256">
                  <c:v>2.8342857142857127</c:v>
                </c:pt>
                <c:pt idx="257">
                  <c:v>2.8453571428571451</c:v>
                </c:pt>
                <c:pt idx="258">
                  <c:v>2.8564285714285687</c:v>
                </c:pt>
                <c:pt idx="259">
                  <c:v>2.8675000000000002</c:v>
                </c:pt>
                <c:pt idx="260">
                  <c:v>2.878571428571429</c:v>
                </c:pt>
                <c:pt idx="261">
                  <c:v>2.8896428571428574</c:v>
                </c:pt>
                <c:pt idx="262">
                  <c:v>2.9007142857142858</c:v>
                </c:pt>
                <c:pt idx="263">
                  <c:v>2.9117857142857138</c:v>
                </c:pt>
                <c:pt idx="264">
                  <c:v>2.922857142857143</c:v>
                </c:pt>
                <c:pt idx="265">
                  <c:v>2.9339285714285719</c:v>
                </c:pt>
                <c:pt idx="266">
                  <c:v>2.9450000000000003</c:v>
                </c:pt>
                <c:pt idx="267">
                  <c:v>2.9560714285714287</c:v>
                </c:pt>
                <c:pt idx="268">
                  <c:v>2.9671428571428602</c:v>
                </c:pt>
                <c:pt idx="269">
                  <c:v>2.9782142857142837</c:v>
                </c:pt>
                <c:pt idx="270">
                  <c:v>2.9892857142857143</c:v>
                </c:pt>
                <c:pt idx="271">
                  <c:v>3.0003571428571458</c:v>
                </c:pt>
                <c:pt idx="272">
                  <c:v>3.0114285714285707</c:v>
                </c:pt>
                <c:pt idx="273">
                  <c:v>3.0225000000000004</c:v>
                </c:pt>
                <c:pt idx="274">
                  <c:v>3.0335714285714315</c:v>
                </c:pt>
                <c:pt idx="275">
                  <c:v>3.0446428571428572</c:v>
                </c:pt>
                <c:pt idx="276">
                  <c:v>3.055714285714286</c:v>
                </c:pt>
                <c:pt idx="277">
                  <c:v>3.0667857142857144</c:v>
                </c:pt>
                <c:pt idx="278">
                  <c:v>3.0778571428571442</c:v>
                </c:pt>
                <c:pt idx="279">
                  <c:v>3.0889285714285744</c:v>
                </c:pt>
                <c:pt idx="280">
                  <c:v>3.1</c:v>
                </c:pt>
                <c:pt idx="281">
                  <c:v>3.1110714285714289</c:v>
                </c:pt>
                <c:pt idx="282">
                  <c:v>3.1221428571428582</c:v>
                </c:pt>
                <c:pt idx="283">
                  <c:v>3.1332142857142862</c:v>
                </c:pt>
                <c:pt idx="284">
                  <c:v>3.1442857142857146</c:v>
                </c:pt>
                <c:pt idx="285">
                  <c:v>3.1553571428571452</c:v>
                </c:pt>
                <c:pt idx="286">
                  <c:v>3.1664285714285718</c:v>
                </c:pt>
                <c:pt idx="287">
                  <c:v>3.1775000000000002</c:v>
                </c:pt>
                <c:pt idx="288">
                  <c:v>3.1885714285714322</c:v>
                </c:pt>
                <c:pt idx="289">
                  <c:v>3.1996428571428575</c:v>
                </c:pt>
                <c:pt idx="290">
                  <c:v>3.2107142857142859</c:v>
                </c:pt>
                <c:pt idx="291">
                  <c:v>3.2217857142857151</c:v>
                </c:pt>
                <c:pt idx="292">
                  <c:v>3.2328571428571431</c:v>
                </c:pt>
                <c:pt idx="293">
                  <c:v>3.243928571428575</c:v>
                </c:pt>
                <c:pt idx="294">
                  <c:v>3.2550000000000003</c:v>
                </c:pt>
                <c:pt idx="295">
                  <c:v>3.2660714285714292</c:v>
                </c:pt>
                <c:pt idx="296">
                  <c:v>3.2771428571428602</c:v>
                </c:pt>
                <c:pt idx="297">
                  <c:v>3.2882142857142882</c:v>
                </c:pt>
                <c:pt idx="298">
                  <c:v>3.2992857142857144</c:v>
                </c:pt>
                <c:pt idx="299">
                  <c:v>3.3103571428571432</c:v>
                </c:pt>
                <c:pt idx="300">
                  <c:v>3.3214285714285707</c:v>
                </c:pt>
                <c:pt idx="301">
                  <c:v>3.3324999999999969</c:v>
                </c:pt>
                <c:pt idx="302">
                  <c:v>3.3435714285714315</c:v>
                </c:pt>
                <c:pt idx="303">
                  <c:v>3.3546428571428573</c:v>
                </c:pt>
                <c:pt idx="304">
                  <c:v>3.3657142857142861</c:v>
                </c:pt>
                <c:pt idx="305">
                  <c:v>3.3767857142857127</c:v>
                </c:pt>
                <c:pt idx="306">
                  <c:v>3.3878571428571442</c:v>
                </c:pt>
                <c:pt idx="307">
                  <c:v>3.3989285714285717</c:v>
                </c:pt>
                <c:pt idx="308">
                  <c:v>3.4099999999999997</c:v>
                </c:pt>
                <c:pt idx="309">
                  <c:v>3.421071428571429</c:v>
                </c:pt>
                <c:pt idx="310">
                  <c:v>3.4321428571428574</c:v>
                </c:pt>
                <c:pt idx="311">
                  <c:v>3.4432142857142858</c:v>
                </c:pt>
                <c:pt idx="312">
                  <c:v>3.4542857142857137</c:v>
                </c:pt>
                <c:pt idx="313">
                  <c:v>3.4653571428571452</c:v>
                </c:pt>
                <c:pt idx="314">
                  <c:v>3.4764285714285688</c:v>
                </c:pt>
                <c:pt idx="315">
                  <c:v>3.4875000000000012</c:v>
                </c:pt>
                <c:pt idx="316">
                  <c:v>3.4985714285714291</c:v>
                </c:pt>
                <c:pt idx="317">
                  <c:v>3.5096428571428575</c:v>
                </c:pt>
                <c:pt idx="318">
                  <c:v>3.5207142857142859</c:v>
                </c:pt>
                <c:pt idx="319">
                  <c:v>3.5317857142857148</c:v>
                </c:pt>
                <c:pt idx="320">
                  <c:v>3.5428571428571431</c:v>
                </c:pt>
                <c:pt idx="321">
                  <c:v>3.5539285714285715</c:v>
                </c:pt>
                <c:pt idx="322">
                  <c:v>3.5650000000000004</c:v>
                </c:pt>
                <c:pt idx="323">
                  <c:v>3.5760714285714288</c:v>
                </c:pt>
                <c:pt idx="324">
                  <c:v>3.5871428571428603</c:v>
                </c:pt>
                <c:pt idx="325">
                  <c:v>3.598214285714286</c:v>
                </c:pt>
                <c:pt idx="326">
                  <c:v>3.6092857142857144</c:v>
                </c:pt>
                <c:pt idx="327">
                  <c:v>3.6203571428571464</c:v>
                </c:pt>
                <c:pt idx="328">
                  <c:v>3.6314285714285717</c:v>
                </c:pt>
                <c:pt idx="329">
                  <c:v>3.6425000000000005</c:v>
                </c:pt>
                <c:pt idx="330">
                  <c:v>3.653571428571432</c:v>
                </c:pt>
                <c:pt idx="331">
                  <c:v>3.6646428571428582</c:v>
                </c:pt>
                <c:pt idx="332">
                  <c:v>3.6757142857142862</c:v>
                </c:pt>
                <c:pt idx="333">
                  <c:v>3.6867857142857146</c:v>
                </c:pt>
                <c:pt idx="334">
                  <c:v>3.6978571428571452</c:v>
                </c:pt>
                <c:pt idx="335">
                  <c:v>3.7089285714285749</c:v>
                </c:pt>
                <c:pt idx="336">
                  <c:v>3.72</c:v>
                </c:pt>
                <c:pt idx="337">
                  <c:v>3.731071428571429</c:v>
                </c:pt>
                <c:pt idx="338">
                  <c:v>3.7421428571428592</c:v>
                </c:pt>
                <c:pt idx="339">
                  <c:v>3.7532142857142858</c:v>
                </c:pt>
                <c:pt idx="340">
                  <c:v>3.7642857142857151</c:v>
                </c:pt>
                <c:pt idx="341">
                  <c:v>3.7753571428571457</c:v>
                </c:pt>
                <c:pt idx="342">
                  <c:v>3.7864285714285719</c:v>
                </c:pt>
                <c:pt idx="343">
                  <c:v>3.7975000000000012</c:v>
                </c:pt>
                <c:pt idx="344">
                  <c:v>3.8085714285714292</c:v>
                </c:pt>
                <c:pt idx="345">
                  <c:v>3.8196428571428567</c:v>
                </c:pt>
                <c:pt idx="346">
                  <c:v>3.830714285714286</c:v>
                </c:pt>
                <c:pt idx="347">
                  <c:v>3.8417857142857148</c:v>
                </c:pt>
                <c:pt idx="348">
                  <c:v>3.8528571428571428</c:v>
                </c:pt>
                <c:pt idx="349">
                  <c:v>3.8639285714285716</c:v>
                </c:pt>
                <c:pt idx="350">
                  <c:v>3.8749999999999987</c:v>
                </c:pt>
                <c:pt idx="351">
                  <c:v>3.8860714285714288</c:v>
                </c:pt>
                <c:pt idx="352">
                  <c:v>3.8971428571428581</c:v>
                </c:pt>
                <c:pt idx="353">
                  <c:v>3.9082142857142861</c:v>
                </c:pt>
                <c:pt idx="354">
                  <c:v>3.9192857142857127</c:v>
                </c:pt>
                <c:pt idx="355">
                  <c:v>3.9303571428571442</c:v>
                </c:pt>
                <c:pt idx="356">
                  <c:v>3.9414285714285717</c:v>
                </c:pt>
                <c:pt idx="357">
                  <c:v>3.952499999999997</c:v>
                </c:pt>
                <c:pt idx="358">
                  <c:v>3.9635714285714321</c:v>
                </c:pt>
                <c:pt idx="359">
                  <c:v>3.9746428571428574</c:v>
                </c:pt>
                <c:pt idx="360">
                  <c:v>3.9857142857142862</c:v>
                </c:pt>
                <c:pt idx="361">
                  <c:v>3.9967857142857137</c:v>
                </c:pt>
                <c:pt idx="362">
                  <c:v>4.0078571428571435</c:v>
                </c:pt>
                <c:pt idx="363">
                  <c:v>4.0189285714285665</c:v>
                </c:pt>
                <c:pt idx="364">
                  <c:v>4.03</c:v>
                </c:pt>
                <c:pt idx="365">
                  <c:v>4.0410714285714304</c:v>
                </c:pt>
                <c:pt idx="366">
                  <c:v>4.0521428571428517</c:v>
                </c:pt>
                <c:pt idx="367">
                  <c:v>4.0632142857142863</c:v>
                </c:pt>
                <c:pt idx="368">
                  <c:v>4.0742857142857147</c:v>
                </c:pt>
                <c:pt idx="369">
                  <c:v>4.0853571428571431</c:v>
                </c:pt>
                <c:pt idx="370">
                  <c:v>4.0964285714285715</c:v>
                </c:pt>
                <c:pt idx="371">
                  <c:v>4.1074999999999955</c:v>
                </c:pt>
                <c:pt idx="372">
                  <c:v>4.1185714285714266</c:v>
                </c:pt>
                <c:pt idx="373">
                  <c:v>4.1296428571428576</c:v>
                </c:pt>
                <c:pt idx="374">
                  <c:v>4.140714285714286</c:v>
                </c:pt>
                <c:pt idx="375">
                  <c:v>4.1517857142857091</c:v>
                </c:pt>
                <c:pt idx="376">
                  <c:v>4.1628571428571375</c:v>
                </c:pt>
                <c:pt idx="377">
                  <c:v>4.1739285714285685</c:v>
                </c:pt>
                <c:pt idx="378">
                  <c:v>4.1850000000000005</c:v>
                </c:pt>
                <c:pt idx="379">
                  <c:v>4.1960714285714289</c:v>
                </c:pt>
                <c:pt idx="380">
                  <c:v>4.2071428571428555</c:v>
                </c:pt>
                <c:pt idx="381">
                  <c:v>4.2182142857142884</c:v>
                </c:pt>
                <c:pt idx="382">
                  <c:v>4.229285714285715</c:v>
                </c:pt>
                <c:pt idx="383">
                  <c:v>4.2403571428571434</c:v>
                </c:pt>
                <c:pt idx="384">
                  <c:v>4.2514285714285718</c:v>
                </c:pt>
                <c:pt idx="385">
                  <c:v>4.2624999999999975</c:v>
                </c:pt>
                <c:pt idx="386">
                  <c:v>4.2735714285714304</c:v>
                </c:pt>
                <c:pt idx="387">
                  <c:v>4.2846428571428579</c:v>
                </c:pt>
                <c:pt idx="388">
                  <c:v>4.2957142857142863</c:v>
                </c:pt>
                <c:pt idx="389">
                  <c:v>4.3067857142857147</c:v>
                </c:pt>
                <c:pt idx="390">
                  <c:v>4.3178571428571395</c:v>
                </c:pt>
                <c:pt idx="391">
                  <c:v>4.3289285714285661</c:v>
                </c:pt>
                <c:pt idx="392">
                  <c:v>4.3400000000000007</c:v>
                </c:pt>
                <c:pt idx="393">
                  <c:v>4.3510714285714291</c:v>
                </c:pt>
                <c:pt idx="394">
                  <c:v>4.3621428571428513</c:v>
                </c:pt>
                <c:pt idx="395">
                  <c:v>4.3732142857142904</c:v>
                </c:pt>
                <c:pt idx="396">
                  <c:v>4.384285714285709</c:v>
                </c:pt>
                <c:pt idx="397">
                  <c:v>4.3953571428571436</c:v>
                </c:pt>
                <c:pt idx="398">
                  <c:v>4.406428571428572</c:v>
                </c:pt>
                <c:pt idx="399">
                  <c:v>4.4174999999999995</c:v>
                </c:pt>
                <c:pt idx="400">
                  <c:v>4.4285714285714288</c:v>
                </c:pt>
                <c:pt idx="401">
                  <c:v>4.4396428571428643</c:v>
                </c:pt>
                <c:pt idx="402">
                  <c:v>4.4507142857142874</c:v>
                </c:pt>
                <c:pt idx="403">
                  <c:v>4.4617857142857149</c:v>
                </c:pt>
                <c:pt idx="404">
                  <c:v>4.4728571428571433</c:v>
                </c:pt>
                <c:pt idx="405">
                  <c:v>4.4839285714285717</c:v>
                </c:pt>
                <c:pt idx="406">
                  <c:v>4.4950000000000001</c:v>
                </c:pt>
                <c:pt idx="407">
                  <c:v>4.5060714285714294</c:v>
                </c:pt>
                <c:pt idx="408">
                  <c:v>4.5171428571428516</c:v>
                </c:pt>
                <c:pt idx="409">
                  <c:v>4.5282142857142862</c:v>
                </c:pt>
                <c:pt idx="410">
                  <c:v>4.5392857142857164</c:v>
                </c:pt>
                <c:pt idx="411">
                  <c:v>4.550357142857143</c:v>
                </c:pt>
                <c:pt idx="412">
                  <c:v>4.5614285714285705</c:v>
                </c:pt>
                <c:pt idx="413">
                  <c:v>4.5725000000000007</c:v>
                </c:pt>
                <c:pt idx="414">
                  <c:v>4.5835714285714291</c:v>
                </c:pt>
                <c:pt idx="415">
                  <c:v>4.5946428571428575</c:v>
                </c:pt>
                <c:pt idx="416">
                  <c:v>4.6057142857142859</c:v>
                </c:pt>
                <c:pt idx="417">
                  <c:v>4.6167857142857081</c:v>
                </c:pt>
                <c:pt idx="418">
                  <c:v>4.6278571428571382</c:v>
                </c:pt>
                <c:pt idx="419">
                  <c:v>4.6389285714285675</c:v>
                </c:pt>
                <c:pt idx="420">
                  <c:v>4.6499999999999995</c:v>
                </c:pt>
                <c:pt idx="421">
                  <c:v>4.6610714285714288</c:v>
                </c:pt>
                <c:pt idx="422">
                  <c:v>4.6721428571428545</c:v>
                </c:pt>
                <c:pt idx="423">
                  <c:v>4.6832142857142864</c:v>
                </c:pt>
                <c:pt idx="424">
                  <c:v>4.6942857142857077</c:v>
                </c:pt>
                <c:pt idx="425">
                  <c:v>4.7053571428571432</c:v>
                </c:pt>
                <c:pt idx="426">
                  <c:v>4.7164285714285716</c:v>
                </c:pt>
                <c:pt idx="427">
                  <c:v>4.7274999999999965</c:v>
                </c:pt>
                <c:pt idx="428">
                  <c:v>4.7385714285714293</c:v>
                </c:pt>
                <c:pt idx="429">
                  <c:v>4.7496428571428631</c:v>
                </c:pt>
                <c:pt idx="430">
                  <c:v>4.7607142857142861</c:v>
                </c:pt>
                <c:pt idx="431">
                  <c:v>4.7717857142857154</c:v>
                </c:pt>
                <c:pt idx="432">
                  <c:v>4.7828571428571429</c:v>
                </c:pt>
                <c:pt idx="433">
                  <c:v>4.7939285714285695</c:v>
                </c:pt>
                <c:pt idx="434">
                  <c:v>4.8050000000000006</c:v>
                </c:pt>
                <c:pt idx="435">
                  <c:v>4.816071428571429</c:v>
                </c:pt>
                <c:pt idx="436">
                  <c:v>4.8271428571428485</c:v>
                </c:pt>
                <c:pt idx="437">
                  <c:v>4.8382142857142894</c:v>
                </c:pt>
                <c:pt idx="438">
                  <c:v>4.8492857142857151</c:v>
                </c:pt>
                <c:pt idx="439">
                  <c:v>4.8603571428571435</c:v>
                </c:pt>
                <c:pt idx="440">
                  <c:v>4.8714285714285719</c:v>
                </c:pt>
                <c:pt idx="441">
                  <c:v>4.8824999999999985</c:v>
                </c:pt>
                <c:pt idx="442">
                  <c:v>4.8935714285714287</c:v>
                </c:pt>
                <c:pt idx="443">
                  <c:v>4.904642857142858</c:v>
                </c:pt>
                <c:pt idx="444">
                  <c:v>4.9157142857142864</c:v>
                </c:pt>
                <c:pt idx="445">
                  <c:v>4.9267857142857148</c:v>
                </c:pt>
                <c:pt idx="446">
                  <c:v>4.9378571428571432</c:v>
                </c:pt>
                <c:pt idx="447">
                  <c:v>4.9489285714285716</c:v>
                </c:pt>
                <c:pt idx="448">
                  <c:v>4.9600000000000009</c:v>
                </c:pt>
                <c:pt idx="449">
                  <c:v>4.9710714285714346</c:v>
                </c:pt>
                <c:pt idx="450">
                  <c:v>4.9821428571428577</c:v>
                </c:pt>
                <c:pt idx="451">
                  <c:v>4.9932142857142914</c:v>
                </c:pt>
                <c:pt idx="452">
                  <c:v>5.0042857142857091</c:v>
                </c:pt>
                <c:pt idx="453">
                  <c:v>5.0153571428571428</c:v>
                </c:pt>
                <c:pt idx="454">
                  <c:v>5.0264285714285695</c:v>
                </c:pt>
                <c:pt idx="455">
                  <c:v>5.0375000000000005</c:v>
                </c:pt>
                <c:pt idx="456">
                  <c:v>5.0485714285714289</c:v>
                </c:pt>
                <c:pt idx="457">
                  <c:v>5.0596428571428573</c:v>
                </c:pt>
                <c:pt idx="458">
                  <c:v>5.0707142857142884</c:v>
                </c:pt>
                <c:pt idx="459">
                  <c:v>5.081785714285715</c:v>
                </c:pt>
                <c:pt idx="460">
                  <c:v>5.0928571428571425</c:v>
                </c:pt>
                <c:pt idx="461">
                  <c:v>5.1039285714285665</c:v>
                </c:pt>
                <c:pt idx="462">
                  <c:v>5.114999999999994</c:v>
                </c:pt>
                <c:pt idx="463">
                  <c:v>5.1260714285714286</c:v>
                </c:pt>
                <c:pt idx="464">
                  <c:v>5.1371428571428526</c:v>
                </c:pt>
                <c:pt idx="465">
                  <c:v>5.1482142857142863</c:v>
                </c:pt>
                <c:pt idx="466">
                  <c:v>5.1592857142857147</c:v>
                </c:pt>
                <c:pt idx="467">
                  <c:v>5.1703571428571431</c:v>
                </c:pt>
                <c:pt idx="468">
                  <c:v>5.1814285714285715</c:v>
                </c:pt>
                <c:pt idx="469">
                  <c:v>5.1924999999999955</c:v>
                </c:pt>
                <c:pt idx="470">
                  <c:v>5.2035714285714292</c:v>
                </c:pt>
                <c:pt idx="471">
                  <c:v>5.2146428571428576</c:v>
                </c:pt>
                <c:pt idx="472">
                  <c:v>5.225714285714286</c:v>
                </c:pt>
                <c:pt idx="473">
                  <c:v>5.2367857142857144</c:v>
                </c:pt>
                <c:pt idx="474">
                  <c:v>5.2478571428571437</c:v>
                </c:pt>
                <c:pt idx="475">
                  <c:v>5.2589285714285685</c:v>
                </c:pt>
                <c:pt idx="476">
                  <c:v>5.2700000000000014</c:v>
                </c:pt>
                <c:pt idx="477">
                  <c:v>5.2810714285714324</c:v>
                </c:pt>
                <c:pt idx="478">
                  <c:v>5.2921428571428555</c:v>
                </c:pt>
                <c:pt idx="479">
                  <c:v>5.3032142857142874</c:v>
                </c:pt>
                <c:pt idx="480">
                  <c:v>5.3142857142857078</c:v>
                </c:pt>
                <c:pt idx="481">
                  <c:v>5.3253571428571425</c:v>
                </c:pt>
                <c:pt idx="482">
                  <c:v>5.3364285714285717</c:v>
                </c:pt>
                <c:pt idx="483">
                  <c:v>5.3474999999999975</c:v>
                </c:pt>
                <c:pt idx="484">
                  <c:v>5.3585714285714285</c:v>
                </c:pt>
                <c:pt idx="485">
                  <c:v>5.3696428571428578</c:v>
                </c:pt>
                <c:pt idx="486">
                  <c:v>5.3807142857142862</c:v>
                </c:pt>
                <c:pt idx="487">
                  <c:v>5.3917857142857146</c:v>
                </c:pt>
                <c:pt idx="488">
                  <c:v>5.402857142857143</c:v>
                </c:pt>
                <c:pt idx="489">
                  <c:v>5.4139285714285705</c:v>
                </c:pt>
                <c:pt idx="490">
                  <c:v>5.4250000000000007</c:v>
                </c:pt>
                <c:pt idx="491">
                  <c:v>5.4360714285714344</c:v>
                </c:pt>
                <c:pt idx="492">
                  <c:v>5.4471428571428575</c:v>
                </c:pt>
                <c:pt idx="493">
                  <c:v>5.4582142857142903</c:v>
                </c:pt>
                <c:pt idx="494">
                  <c:v>5.4692857142857143</c:v>
                </c:pt>
                <c:pt idx="495">
                  <c:v>5.4803571428571498</c:v>
                </c:pt>
                <c:pt idx="496">
                  <c:v>5.491428571428572</c:v>
                </c:pt>
                <c:pt idx="497">
                  <c:v>5.5024999999999995</c:v>
                </c:pt>
                <c:pt idx="498">
                  <c:v>5.5135714285714288</c:v>
                </c:pt>
                <c:pt idx="499">
                  <c:v>5.5246428571428545</c:v>
                </c:pt>
                <c:pt idx="500">
                  <c:v>5.5357142857142874</c:v>
                </c:pt>
                <c:pt idx="501">
                  <c:v>5.5467857142857149</c:v>
                </c:pt>
                <c:pt idx="502">
                  <c:v>5.5578571428571415</c:v>
                </c:pt>
                <c:pt idx="503">
                  <c:v>5.5689285714285663</c:v>
                </c:pt>
                <c:pt idx="504">
                  <c:v>5.58</c:v>
                </c:pt>
                <c:pt idx="505">
                  <c:v>5.5910714285714294</c:v>
                </c:pt>
                <c:pt idx="506">
                  <c:v>5.6021428571428515</c:v>
                </c:pt>
                <c:pt idx="507">
                  <c:v>5.6132142857142862</c:v>
                </c:pt>
                <c:pt idx="508">
                  <c:v>5.6242857142857057</c:v>
                </c:pt>
                <c:pt idx="509">
                  <c:v>5.635357142857143</c:v>
                </c:pt>
                <c:pt idx="510">
                  <c:v>5.6464285714285705</c:v>
                </c:pt>
                <c:pt idx="511">
                  <c:v>5.6574999999999953</c:v>
                </c:pt>
                <c:pt idx="512">
                  <c:v>5.6685714285714255</c:v>
                </c:pt>
                <c:pt idx="513">
                  <c:v>5.6796428571428574</c:v>
                </c:pt>
                <c:pt idx="514">
                  <c:v>5.6907142857142858</c:v>
                </c:pt>
                <c:pt idx="515">
                  <c:v>5.7017857142857151</c:v>
                </c:pt>
                <c:pt idx="516">
                  <c:v>5.7128571428571435</c:v>
                </c:pt>
                <c:pt idx="517">
                  <c:v>5.7239285714285675</c:v>
                </c:pt>
                <c:pt idx="518">
                  <c:v>5.7350000000000003</c:v>
                </c:pt>
                <c:pt idx="519">
                  <c:v>5.7460714285714314</c:v>
                </c:pt>
                <c:pt idx="520">
                  <c:v>5.7571428571428545</c:v>
                </c:pt>
                <c:pt idx="521">
                  <c:v>5.7682142857142864</c:v>
                </c:pt>
                <c:pt idx="522">
                  <c:v>5.7792857142857184</c:v>
                </c:pt>
                <c:pt idx="523">
                  <c:v>5.7903571428571432</c:v>
                </c:pt>
                <c:pt idx="524">
                  <c:v>5.8014285714285716</c:v>
                </c:pt>
                <c:pt idx="525">
                  <c:v>5.8124999999999956</c:v>
                </c:pt>
                <c:pt idx="526">
                  <c:v>5.8235714285714275</c:v>
                </c:pt>
                <c:pt idx="527">
                  <c:v>5.8346428571428577</c:v>
                </c:pt>
                <c:pt idx="528">
                  <c:v>5.8457142857142861</c:v>
                </c:pt>
                <c:pt idx="529">
                  <c:v>5.8567857142857145</c:v>
                </c:pt>
                <c:pt idx="530">
                  <c:v>5.8678571428571384</c:v>
                </c:pt>
                <c:pt idx="531">
                  <c:v>5.8789285714285695</c:v>
                </c:pt>
                <c:pt idx="532">
                  <c:v>5.8900000000000006</c:v>
                </c:pt>
                <c:pt idx="533">
                  <c:v>5.9010714285714334</c:v>
                </c:pt>
                <c:pt idx="534">
                  <c:v>5.9121428571428565</c:v>
                </c:pt>
                <c:pt idx="535">
                  <c:v>5.9232142857142884</c:v>
                </c:pt>
                <c:pt idx="536">
                  <c:v>5.9342857142857151</c:v>
                </c:pt>
                <c:pt idx="537">
                  <c:v>5.9453571428571488</c:v>
                </c:pt>
                <c:pt idx="538">
                  <c:v>5.9564285714285718</c:v>
                </c:pt>
                <c:pt idx="539">
                  <c:v>5.9674999999999985</c:v>
                </c:pt>
                <c:pt idx="540">
                  <c:v>5.9785714285714304</c:v>
                </c:pt>
                <c:pt idx="541">
                  <c:v>5.9896428571428642</c:v>
                </c:pt>
                <c:pt idx="542">
                  <c:v>6.0007142857142863</c:v>
                </c:pt>
                <c:pt idx="543">
                  <c:v>6.0117857142857147</c:v>
                </c:pt>
                <c:pt idx="544">
                  <c:v>6.0228571428571405</c:v>
                </c:pt>
                <c:pt idx="545">
                  <c:v>6.0339285714285715</c:v>
                </c:pt>
                <c:pt idx="546">
                  <c:v>6.0450000000000008</c:v>
                </c:pt>
                <c:pt idx="547">
                  <c:v>6.0560714285714292</c:v>
                </c:pt>
                <c:pt idx="548">
                  <c:v>6.0671428571428514</c:v>
                </c:pt>
                <c:pt idx="549">
                  <c:v>6.0782142857142913</c:v>
                </c:pt>
                <c:pt idx="550">
                  <c:v>6.0892857142857144</c:v>
                </c:pt>
                <c:pt idx="551">
                  <c:v>6.1003571428571437</c:v>
                </c:pt>
                <c:pt idx="552">
                  <c:v>6.1114285714285685</c:v>
                </c:pt>
                <c:pt idx="553">
                  <c:v>6.1224999999999952</c:v>
                </c:pt>
                <c:pt idx="554">
                  <c:v>6.1335714285714289</c:v>
                </c:pt>
                <c:pt idx="555">
                  <c:v>6.1446428571428555</c:v>
                </c:pt>
                <c:pt idx="556">
                  <c:v>6.1557142857142866</c:v>
                </c:pt>
                <c:pt idx="557">
                  <c:v>6.1667857142857079</c:v>
                </c:pt>
                <c:pt idx="558">
                  <c:v>6.1778571428571425</c:v>
                </c:pt>
                <c:pt idx="559">
                  <c:v>6.1889285714285664</c:v>
                </c:pt>
                <c:pt idx="560">
                  <c:v>6.2</c:v>
                </c:pt>
                <c:pt idx="561">
                  <c:v>6.2110714285714304</c:v>
                </c:pt>
                <c:pt idx="562">
                  <c:v>6.2221428571428516</c:v>
                </c:pt>
                <c:pt idx="563">
                  <c:v>6.2332142857142916</c:v>
                </c:pt>
                <c:pt idx="564">
                  <c:v>6.2442857142857147</c:v>
                </c:pt>
                <c:pt idx="565">
                  <c:v>6.2553571428571431</c:v>
                </c:pt>
                <c:pt idx="566">
                  <c:v>6.2664285714285715</c:v>
                </c:pt>
                <c:pt idx="567">
                  <c:v>6.2775000000000007</c:v>
                </c:pt>
                <c:pt idx="568">
                  <c:v>6.2885714285714291</c:v>
                </c:pt>
                <c:pt idx="569">
                  <c:v>6.2996428571428584</c:v>
                </c:pt>
                <c:pt idx="570">
                  <c:v>6.3107142857142859</c:v>
                </c:pt>
                <c:pt idx="571">
                  <c:v>6.3217857142857099</c:v>
                </c:pt>
                <c:pt idx="572">
                  <c:v>6.3328571428571436</c:v>
                </c:pt>
                <c:pt idx="573">
                  <c:v>6.3439285714285685</c:v>
                </c:pt>
                <c:pt idx="574">
                  <c:v>6.3549999999999951</c:v>
                </c:pt>
                <c:pt idx="575">
                  <c:v>6.3660714285714288</c:v>
                </c:pt>
                <c:pt idx="576">
                  <c:v>6.3771428571428546</c:v>
                </c:pt>
                <c:pt idx="577">
                  <c:v>6.3882142857142874</c:v>
                </c:pt>
                <c:pt idx="578">
                  <c:v>6.3992857142857149</c:v>
                </c:pt>
                <c:pt idx="579">
                  <c:v>6.4103571428571433</c:v>
                </c:pt>
                <c:pt idx="580">
                  <c:v>6.4214285714285717</c:v>
                </c:pt>
                <c:pt idx="581">
                  <c:v>6.4325000000000001</c:v>
                </c:pt>
                <c:pt idx="582">
                  <c:v>6.4435714285714294</c:v>
                </c:pt>
                <c:pt idx="583">
                  <c:v>6.4546428571428578</c:v>
                </c:pt>
                <c:pt idx="584">
                  <c:v>6.4657142857142862</c:v>
                </c:pt>
                <c:pt idx="585">
                  <c:v>6.4767857142857164</c:v>
                </c:pt>
                <c:pt idx="586">
                  <c:v>6.487857142857143</c:v>
                </c:pt>
                <c:pt idx="587">
                  <c:v>6.4989285714285705</c:v>
                </c:pt>
                <c:pt idx="588">
                  <c:v>6.5100000000000007</c:v>
                </c:pt>
                <c:pt idx="589">
                  <c:v>6.5210714285714291</c:v>
                </c:pt>
                <c:pt idx="590">
                  <c:v>6.5321428571428575</c:v>
                </c:pt>
                <c:pt idx="591">
                  <c:v>6.5432142857142894</c:v>
                </c:pt>
                <c:pt idx="592">
                  <c:v>6.5542857142857089</c:v>
                </c:pt>
                <c:pt idx="593">
                  <c:v>6.5653571428571436</c:v>
                </c:pt>
                <c:pt idx="594">
                  <c:v>6.576428571428572</c:v>
                </c:pt>
                <c:pt idx="595">
                  <c:v>6.5874999999999995</c:v>
                </c:pt>
                <c:pt idx="596">
                  <c:v>6.5985714285714288</c:v>
                </c:pt>
                <c:pt idx="597">
                  <c:v>6.609642857142858</c:v>
                </c:pt>
                <c:pt idx="598">
                  <c:v>6.6207142857142856</c:v>
                </c:pt>
                <c:pt idx="599">
                  <c:v>6.6317857142857148</c:v>
                </c:pt>
                <c:pt idx="600">
                  <c:v>6.6428571428571415</c:v>
                </c:pt>
                <c:pt idx="601">
                  <c:v>6.6539285714285663</c:v>
                </c:pt>
                <c:pt idx="602">
                  <c:v>6.6649999999999938</c:v>
                </c:pt>
                <c:pt idx="603">
                  <c:v>6.6760714285714293</c:v>
                </c:pt>
                <c:pt idx="604">
                  <c:v>6.6871428571428515</c:v>
                </c:pt>
                <c:pt idx="605">
                  <c:v>6.6982142857142861</c:v>
                </c:pt>
                <c:pt idx="606">
                  <c:v>6.7092857142857154</c:v>
                </c:pt>
                <c:pt idx="607">
                  <c:v>6.7203571428571438</c:v>
                </c:pt>
                <c:pt idx="608">
                  <c:v>6.7314285714285722</c:v>
                </c:pt>
                <c:pt idx="609">
                  <c:v>6.7425000000000006</c:v>
                </c:pt>
                <c:pt idx="610">
                  <c:v>6.753571428571429</c:v>
                </c:pt>
                <c:pt idx="611">
                  <c:v>6.7646428571428565</c:v>
                </c:pt>
                <c:pt idx="612">
                  <c:v>6.7757142857142894</c:v>
                </c:pt>
                <c:pt idx="613">
                  <c:v>6.7867857142857151</c:v>
                </c:pt>
                <c:pt idx="614">
                  <c:v>6.7978571428571435</c:v>
                </c:pt>
                <c:pt idx="615">
                  <c:v>6.8089285714285666</c:v>
                </c:pt>
                <c:pt idx="616">
                  <c:v>6.8199999999999985</c:v>
                </c:pt>
                <c:pt idx="617">
                  <c:v>6.8310714285714313</c:v>
                </c:pt>
                <c:pt idx="618">
                  <c:v>6.8421428571428526</c:v>
                </c:pt>
                <c:pt idx="619">
                  <c:v>6.8532142857142864</c:v>
                </c:pt>
                <c:pt idx="620">
                  <c:v>6.8642857142857068</c:v>
                </c:pt>
                <c:pt idx="621">
                  <c:v>6.8753571428571432</c:v>
                </c:pt>
                <c:pt idx="622">
                  <c:v>6.8864285714285716</c:v>
                </c:pt>
                <c:pt idx="623">
                  <c:v>6.8974999999999955</c:v>
                </c:pt>
                <c:pt idx="624">
                  <c:v>6.9085714285714293</c:v>
                </c:pt>
                <c:pt idx="625">
                  <c:v>6.9196428571428594</c:v>
                </c:pt>
                <c:pt idx="626">
                  <c:v>6.9307142857142914</c:v>
                </c:pt>
                <c:pt idx="627">
                  <c:v>6.9417857142857144</c:v>
                </c:pt>
                <c:pt idx="628">
                  <c:v>6.9528571428571437</c:v>
                </c:pt>
                <c:pt idx="629">
                  <c:v>6.9639285714285695</c:v>
                </c:pt>
                <c:pt idx="630">
                  <c:v>6.9750000000000014</c:v>
                </c:pt>
                <c:pt idx="631">
                  <c:v>6.9860714285714334</c:v>
                </c:pt>
                <c:pt idx="632">
                  <c:v>6.9971428571428556</c:v>
                </c:pt>
                <c:pt idx="633">
                  <c:v>7.0082142857142884</c:v>
                </c:pt>
                <c:pt idx="634">
                  <c:v>7.019285714285715</c:v>
                </c:pt>
                <c:pt idx="635">
                  <c:v>7.0303571428571434</c:v>
                </c:pt>
                <c:pt idx="636">
                  <c:v>7.0414285714285718</c:v>
                </c:pt>
                <c:pt idx="637">
                  <c:v>7.0524999999999975</c:v>
                </c:pt>
                <c:pt idx="638">
                  <c:v>7.0635714285714295</c:v>
                </c:pt>
                <c:pt idx="639">
                  <c:v>7.0746428571428579</c:v>
                </c:pt>
                <c:pt idx="640">
                  <c:v>7.0857142857142863</c:v>
                </c:pt>
                <c:pt idx="641">
                  <c:v>7.0967857142857147</c:v>
                </c:pt>
                <c:pt idx="642">
                  <c:v>7.1078571428571395</c:v>
                </c:pt>
                <c:pt idx="643">
                  <c:v>7.1189285714285662</c:v>
                </c:pt>
                <c:pt idx="644">
                  <c:v>7.1300000000000008</c:v>
                </c:pt>
                <c:pt idx="645">
                  <c:v>7.1410714285714292</c:v>
                </c:pt>
                <c:pt idx="646">
                  <c:v>7.1521428571428514</c:v>
                </c:pt>
                <c:pt idx="647">
                  <c:v>7.163214285714286</c:v>
                </c:pt>
                <c:pt idx="648">
                  <c:v>7.1742857142857099</c:v>
                </c:pt>
                <c:pt idx="649">
                  <c:v>7.1853571428571437</c:v>
                </c:pt>
                <c:pt idx="650">
                  <c:v>7.1964285714285685</c:v>
                </c:pt>
                <c:pt idx="651">
                  <c:v>7.2075000000000005</c:v>
                </c:pt>
                <c:pt idx="652">
                  <c:v>7.2185714285714289</c:v>
                </c:pt>
                <c:pt idx="653">
                  <c:v>7.2296428571428581</c:v>
                </c:pt>
                <c:pt idx="654">
                  <c:v>7.2407142857142874</c:v>
                </c:pt>
                <c:pt idx="655">
                  <c:v>7.2517857142857149</c:v>
                </c:pt>
                <c:pt idx="656">
                  <c:v>7.2628571428571425</c:v>
                </c:pt>
                <c:pt idx="657">
                  <c:v>7.2739285714285717</c:v>
                </c:pt>
                <c:pt idx="658">
                  <c:v>7.285000000000001</c:v>
                </c:pt>
                <c:pt idx="659">
                  <c:v>7.2960714285714294</c:v>
                </c:pt>
                <c:pt idx="660">
                  <c:v>7.3071428571428516</c:v>
                </c:pt>
                <c:pt idx="661">
                  <c:v>7.3182142857142862</c:v>
                </c:pt>
                <c:pt idx="662">
                  <c:v>7.3292857142857146</c:v>
                </c:pt>
                <c:pt idx="663">
                  <c:v>7.340357142857143</c:v>
                </c:pt>
                <c:pt idx="664">
                  <c:v>7.3514285714285705</c:v>
                </c:pt>
                <c:pt idx="665">
                  <c:v>7.3624999999999954</c:v>
                </c:pt>
                <c:pt idx="666">
                  <c:v>7.3735714285714291</c:v>
                </c:pt>
                <c:pt idx="667">
                  <c:v>7.3846428571428575</c:v>
                </c:pt>
                <c:pt idx="668">
                  <c:v>7.3957142857142859</c:v>
                </c:pt>
                <c:pt idx="669">
                  <c:v>7.4067857142857152</c:v>
                </c:pt>
                <c:pt idx="670">
                  <c:v>7.4178571428571436</c:v>
                </c:pt>
                <c:pt idx="671">
                  <c:v>7.4289285714285676</c:v>
                </c:pt>
                <c:pt idx="672">
                  <c:v>7.44</c:v>
                </c:pt>
                <c:pt idx="673">
                  <c:v>7.4510714285714323</c:v>
                </c:pt>
                <c:pt idx="674">
                  <c:v>7.4621428571428545</c:v>
                </c:pt>
                <c:pt idx="675">
                  <c:v>7.4732142857142927</c:v>
                </c:pt>
                <c:pt idx="676">
                  <c:v>7.4842857142857149</c:v>
                </c:pt>
                <c:pt idx="677">
                  <c:v>7.4953571428571433</c:v>
                </c:pt>
                <c:pt idx="678">
                  <c:v>7.5064285714285717</c:v>
                </c:pt>
                <c:pt idx="679">
                  <c:v>7.5174999999999965</c:v>
                </c:pt>
                <c:pt idx="680">
                  <c:v>7.5285714285714285</c:v>
                </c:pt>
                <c:pt idx="681">
                  <c:v>7.5396428571428631</c:v>
                </c:pt>
                <c:pt idx="682">
                  <c:v>7.5507142857142862</c:v>
                </c:pt>
                <c:pt idx="683">
                  <c:v>7.5617857142857146</c:v>
                </c:pt>
                <c:pt idx="684">
                  <c:v>7.5728571428571438</c:v>
                </c:pt>
                <c:pt idx="685">
                  <c:v>7.5839285714285705</c:v>
                </c:pt>
                <c:pt idx="686">
                  <c:v>7.5950000000000006</c:v>
                </c:pt>
                <c:pt idx="687">
                  <c:v>7.606071428571429</c:v>
                </c:pt>
                <c:pt idx="688">
                  <c:v>7.6171428571428486</c:v>
                </c:pt>
                <c:pt idx="689">
                  <c:v>7.6282142857142867</c:v>
                </c:pt>
                <c:pt idx="690">
                  <c:v>7.6392857142857151</c:v>
                </c:pt>
                <c:pt idx="691">
                  <c:v>7.6503571428571435</c:v>
                </c:pt>
                <c:pt idx="692">
                  <c:v>7.6614285714285675</c:v>
                </c:pt>
                <c:pt idx="693">
                  <c:v>7.6724999999999985</c:v>
                </c:pt>
                <c:pt idx="694">
                  <c:v>7.6835714285714296</c:v>
                </c:pt>
                <c:pt idx="695">
                  <c:v>7.6946428571428545</c:v>
                </c:pt>
                <c:pt idx="696">
                  <c:v>7.7057142857142864</c:v>
                </c:pt>
                <c:pt idx="697">
                  <c:v>7.7167857142857148</c:v>
                </c:pt>
                <c:pt idx="698">
                  <c:v>7.7278571428571405</c:v>
                </c:pt>
                <c:pt idx="699">
                  <c:v>7.7389285714285725</c:v>
                </c:pt>
                <c:pt idx="700">
                  <c:v>7.7500000000000009</c:v>
                </c:pt>
                <c:pt idx="701">
                  <c:v>7.7610714285714293</c:v>
                </c:pt>
                <c:pt idx="702">
                  <c:v>7.7721428571428577</c:v>
                </c:pt>
                <c:pt idx="703">
                  <c:v>7.7832142857142914</c:v>
                </c:pt>
                <c:pt idx="704">
                  <c:v>7.7942857142857145</c:v>
                </c:pt>
                <c:pt idx="705">
                  <c:v>7.8053571428571438</c:v>
                </c:pt>
                <c:pt idx="706">
                  <c:v>7.8164285714285695</c:v>
                </c:pt>
                <c:pt idx="707">
                  <c:v>7.8274999999999952</c:v>
                </c:pt>
                <c:pt idx="708">
                  <c:v>7.838571428571429</c:v>
                </c:pt>
                <c:pt idx="709">
                  <c:v>7.8496428571428574</c:v>
                </c:pt>
                <c:pt idx="710">
                  <c:v>7.8607142857142867</c:v>
                </c:pt>
                <c:pt idx="711">
                  <c:v>7.8717857142857151</c:v>
                </c:pt>
                <c:pt idx="712">
                  <c:v>7.8828571428571435</c:v>
                </c:pt>
                <c:pt idx="713">
                  <c:v>7.8939285714285665</c:v>
                </c:pt>
                <c:pt idx="714">
                  <c:v>7.9050000000000002</c:v>
                </c:pt>
                <c:pt idx="715">
                  <c:v>7.9160714285714304</c:v>
                </c:pt>
                <c:pt idx="716">
                  <c:v>7.9271428571428526</c:v>
                </c:pt>
                <c:pt idx="717">
                  <c:v>7.9382142857142917</c:v>
                </c:pt>
                <c:pt idx="718">
                  <c:v>7.9492857142857174</c:v>
                </c:pt>
                <c:pt idx="719">
                  <c:v>7.9603571428571431</c:v>
                </c:pt>
                <c:pt idx="720">
                  <c:v>7.9714285714285724</c:v>
                </c:pt>
                <c:pt idx="721">
                  <c:v>7.9825000000000008</c:v>
                </c:pt>
                <c:pt idx="722">
                  <c:v>7.9935714285714292</c:v>
                </c:pt>
                <c:pt idx="723">
                  <c:v>8.0046428571428692</c:v>
                </c:pt>
                <c:pt idx="724">
                  <c:v>8.0157142857142976</c:v>
                </c:pt>
                <c:pt idx="725">
                  <c:v>8.0267857142857224</c:v>
                </c:pt>
                <c:pt idx="726">
                  <c:v>8.0378571428571419</c:v>
                </c:pt>
                <c:pt idx="727">
                  <c:v>8.0489285714285561</c:v>
                </c:pt>
                <c:pt idx="728">
                  <c:v>8.06</c:v>
                </c:pt>
                <c:pt idx="729">
                  <c:v>8.0710714285714111</c:v>
                </c:pt>
                <c:pt idx="730">
                  <c:v>8.082142857142868</c:v>
                </c:pt>
                <c:pt idx="731">
                  <c:v>8.0932142857142857</c:v>
                </c:pt>
                <c:pt idx="732">
                  <c:v>8.1042857142857141</c:v>
                </c:pt>
                <c:pt idx="733">
                  <c:v>8.1153571428571389</c:v>
                </c:pt>
                <c:pt idx="734">
                  <c:v>8.1264285714285709</c:v>
                </c:pt>
                <c:pt idx="735">
                  <c:v>8.1375000000000011</c:v>
                </c:pt>
                <c:pt idx="736">
                  <c:v>8.1485714285714046</c:v>
                </c:pt>
                <c:pt idx="737">
                  <c:v>8.1596428571428774</c:v>
                </c:pt>
                <c:pt idx="738">
                  <c:v>8.1707142857142863</c:v>
                </c:pt>
                <c:pt idx="739">
                  <c:v>8.1817857142857147</c:v>
                </c:pt>
                <c:pt idx="740">
                  <c:v>8.1928571428571431</c:v>
                </c:pt>
                <c:pt idx="741">
                  <c:v>8.2039285714285679</c:v>
                </c:pt>
                <c:pt idx="742">
                  <c:v>8.2150000000000016</c:v>
                </c:pt>
                <c:pt idx="743">
                  <c:v>8.2260714285714069</c:v>
                </c:pt>
                <c:pt idx="744">
                  <c:v>8.2371428571428584</c:v>
                </c:pt>
                <c:pt idx="745">
                  <c:v>8.2482142857142691</c:v>
                </c:pt>
                <c:pt idx="746">
                  <c:v>8.2592857142857206</c:v>
                </c:pt>
                <c:pt idx="747">
                  <c:v>8.2703571428571419</c:v>
                </c:pt>
                <c:pt idx="748">
                  <c:v>8.2814285714285685</c:v>
                </c:pt>
                <c:pt idx="749">
                  <c:v>8.2925000000000004</c:v>
                </c:pt>
                <c:pt idx="750">
                  <c:v>8.3035714285714199</c:v>
                </c:pt>
                <c:pt idx="751">
                  <c:v>8.3146428571428679</c:v>
                </c:pt>
                <c:pt idx="752">
                  <c:v>8.3257142857142981</c:v>
                </c:pt>
                <c:pt idx="753">
                  <c:v>8.3367857142857247</c:v>
                </c:pt>
                <c:pt idx="754">
                  <c:v>8.3478571428571389</c:v>
                </c:pt>
                <c:pt idx="755">
                  <c:v>8.358928571428569</c:v>
                </c:pt>
                <c:pt idx="756">
                  <c:v>8.3700000000000028</c:v>
                </c:pt>
                <c:pt idx="757">
                  <c:v>8.3810714285714134</c:v>
                </c:pt>
                <c:pt idx="758">
                  <c:v>8.3921428571428738</c:v>
                </c:pt>
                <c:pt idx="759">
                  <c:v>8.4032142857142862</c:v>
                </c:pt>
                <c:pt idx="760">
                  <c:v>8.4142857142857146</c:v>
                </c:pt>
                <c:pt idx="761">
                  <c:v>8.425357142857143</c:v>
                </c:pt>
                <c:pt idx="762">
                  <c:v>8.4364285714285714</c:v>
                </c:pt>
                <c:pt idx="763">
                  <c:v>8.4475000000000016</c:v>
                </c:pt>
                <c:pt idx="764">
                  <c:v>8.4585714285714175</c:v>
                </c:pt>
                <c:pt idx="765">
                  <c:v>8.4696428571428761</c:v>
                </c:pt>
                <c:pt idx="766">
                  <c:v>8.4807142857142868</c:v>
                </c:pt>
                <c:pt idx="767">
                  <c:v>8.4917857142857205</c:v>
                </c:pt>
                <c:pt idx="768">
                  <c:v>8.5028571428571436</c:v>
                </c:pt>
                <c:pt idx="769">
                  <c:v>8.5139285714285684</c:v>
                </c:pt>
                <c:pt idx="770">
                  <c:v>8.5250000000000004</c:v>
                </c:pt>
                <c:pt idx="771">
                  <c:v>8.5360714285714092</c:v>
                </c:pt>
                <c:pt idx="772">
                  <c:v>8.5471428571428572</c:v>
                </c:pt>
                <c:pt idx="773">
                  <c:v>8.5582142857142856</c:v>
                </c:pt>
                <c:pt idx="774">
                  <c:v>8.5692857142857228</c:v>
                </c:pt>
                <c:pt idx="775">
                  <c:v>8.5803571428571335</c:v>
                </c:pt>
                <c:pt idx="776">
                  <c:v>8.591428571428569</c:v>
                </c:pt>
                <c:pt idx="777">
                  <c:v>8.6025000000000027</c:v>
                </c:pt>
                <c:pt idx="778">
                  <c:v>8.6135714285714133</c:v>
                </c:pt>
                <c:pt idx="779">
                  <c:v>8.6246428571428577</c:v>
                </c:pt>
                <c:pt idx="780">
                  <c:v>8.6357142857142861</c:v>
                </c:pt>
                <c:pt idx="781">
                  <c:v>8.6467857142857145</c:v>
                </c:pt>
                <c:pt idx="782">
                  <c:v>8.6578571428571429</c:v>
                </c:pt>
                <c:pt idx="783">
                  <c:v>8.6689285714285607</c:v>
                </c:pt>
                <c:pt idx="784">
                  <c:v>8.6800000000000015</c:v>
                </c:pt>
                <c:pt idx="785">
                  <c:v>8.6910714285714086</c:v>
                </c:pt>
                <c:pt idx="786">
                  <c:v>8.7021428571428689</c:v>
                </c:pt>
                <c:pt idx="787">
                  <c:v>8.7132142857142849</c:v>
                </c:pt>
                <c:pt idx="788">
                  <c:v>8.7242857142857151</c:v>
                </c:pt>
                <c:pt idx="789">
                  <c:v>8.7353571428571293</c:v>
                </c:pt>
                <c:pt idx="790">
                  <c:v>8.7464285714285719</c:v>
                </c:pt>
                <c:pt idx="791">
                  <c:v>8.7575000000000003</c:v>
                </c:pt>
                <c:pt idx="792">
                  <c:v>8.7685714285714091</c:v>
                </c:pt>
                <c:pt idx="793">
                  <c:v>8.7796428571428695</c:v>
                </c:pt>
                <c:pt idx="794">
                  <c:v>8.7907142857142873</c:v>
                </c:pt>
                <c:pt idx="795">
                  <c:v>8.8017857142857228</c:v>
                </c:pt>
                <c:pt idx="796">
                  <c:v>8.8128571428571441</c:v>
                </c:pt>
                <c:pt idx="797">
                  <c:v>8.8239285714285689</c:v>
                </c:pt>
                <c:pt idx="798">
                  <c:v>8.8350000000000026</c:v>
                </c:pt>
                <c:pt idx="799">
                  <c:v>8.8460714285714115</c:v>
                </c:pt>
                <c:pt idx="800">
                  <c:v>8.8571428571428719</c:v>
                </c:pt>
                <c:pt idx="801">
                  <c:v>8.868214285714286</c:v>
                </c:pt>
                <c:pt idx="802">
                  <c:v>8.8792857142857269</c:v>
                </c:pt>
                <c:pt idx="803">
                  <c:v>8.8903571428571411</c:v>
                </c:pt>
                <c:pt idx="804">
                  <c:v>8.901428571428573</c:v>
                </c:pt>
                <c:pt idx="805">
                  <c:v>8.9125000000000068</c:v>
                </c:pt>
                <c:pt idx="806">
                  <c:v>8.9235714285714138</c:v>
                </c:pt>
                <c:pt idx="807">
                  <c:v>8.9346428571428689</c:v>
                </c:pt>
                <c:pt idx="808">
                  <c:v>8.9457142857142866</c:v>
                </c:pt>
                <c:pt idx="809">
                  <c:v>8.956785714285731</c:v>
                </c:pt>
                <c:pt idx="810">
                  <c:v>8.9678571428571434</c:v>
                </c:pt>
                <c:pt idx="811">
                  <c:v>8.9789285714285683</c:v>
                </c:pt>
                <c:pt idx="812">
                  <c:v>8.99</c:v>
                </c:pt>
                <c:pt idx="813">
                  <c:v>9.0010714285714091</c:v>
                </c:pt>
                <c:pt idx="814">
                  <c:v>9.0121428571428694</c:v>
                </c:pt>
                <c:pt idx="815">
                  <c:v>9.0232142857142872</c:v>
                </c:pt>
                <c:pt idx="816">
                  <c:v>9.0342857142857156</c:v>
                </c:pt>
                <c:pt idx="817">
                  <c:v>9.0453571428571333</c:v>
                </c:pt>
                <c:pt idx="818">
                  <c:v>9.0564285714285724</c:v>
                </c:pt>
                <c:pt idx="819">
                  <c:v>9.0675000000000008</c:v>
                </c:pt>
                <c:pt idx="820">
                  <c:v>9.0785714285714114</c:v>
                </c:pt>
                <c:pt idx="821">
                  <c:v>9.0896428571428718</c:v>
                </c:pt>
                <c:pt idx="822">
                  <c:v>9.100714285714286</c:v>
                </c:pt>
                <c:pt idx="823">
                  <c:v>9.1117857142857144</c:v>
                </c:pt>
                <c:pt idx="824">
                  <c:v>9.122857142857141</c:v>
                </c:pt>
                <c:pt idx="825">
                  <c:v>9.1339285714285623</c:v>
                </c:pt>
                <c:pt idx="826">
                  <c:v>9.1450000000000014</c:v>
                </c:pt>
                <c:pt idx="827">
                  <c:v>9.1560714285714138</c:v>
                </c:pt>
                <c:pt idx="828">
                  <c:v>9.1671428571428688</c:v>
                </c:pt>
                <c:pt idx="829">
                  <c:v>9.178214285714283</c:v>
                </c:pt>
                <c:pt idx="830">
                  <c:v>9.1892857142857167</c:v>
                </c:pt>
                <c:pt idx="831">
                  <c:v>9.2003571428571256</c:v>
                </c:pt>
                <c:pt idx="832">
                  <c:v>9.2114285714285682</c:v>
                </c:pt>
                <c:pt idx="833">
                  <c:v>9.2225000000000001</c:v>
                </c:pt>
              </c:numCache>
            </c:numRef>
          </c:xVal>
          <c:yVal>
            <c:numRef>
              <c:f>A50FSV!$S$4:$S$837</c:f>
              <c:numCache>
                <c:formatCode>General</c:formatCode>
                <c:ptCount val="83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12.004547818619461</c:v>
                </c:pt>
                <c:pt idx="4">
                  <c:v>12.004547818619461</c:v>
                </c:pt>
                <c:pt idx="5">
                  <c:v>10.575434983069528</c:v>
                </c:pt>
                <c:pt idx="6">
                  <c:v>17.14935402659923</c:v>
                </c:pt>
                <c:pt idx="7">
                  <c:v>14.576950922609329</c:v>
                </c:pt>
                <c:pt idx="8">
                  <c:v>12.004547818619461</c:v>
                </c:pt>
                <c:pt idx="9">
                  <c:v>10.575434983069528</c:v>
                </c:pt>
                <c:pt idx="10">
                  <c:v>9.1463221475195571</c:v>
                </c:pt>
                <c:pt idx="11">
                  <c:v>10.575434983069528</c:v>
                </c:pt>
                <c:pt idx="12">
                  <c:v>9.1463221475195571</c:v>
                </c:pt>
                <c:pt idx="13">
                  <c:v>8.0030318790796446</c:v>
                </c:pt>
                <c:pt idx="14">
                  <c:v>8.0030318790796446</c:v>
                </c:pt>
                <c:pt idx="15">
                  <c:v>6.5739190435296964</c:v>
                </c:pt>
                <c:pt idx="16">
                  <c:v>6.5739190435296964</c:v>
                </c:pt>
                <c:pt idx="17">
                  <c:v>6.5739190435296964</c:v>
                </c:pt>
                <c:pt idx="18">
                  <c:v>8.0030318790796446</c:v>
                </c:pt>
                <c:pt idx="19">
                  <c:v>6.5739190435296964</c:v>
                </c:pt>
                <c:pt idx="20">
                  <c:v>6.5739190435296964</c:v>
                </c:pt>
                <c:pt idx="21">
                  <c:v>6.5739190435296964</c:v>
                </c:pt>
                <c:pt idx="22">
                  <c:v>6.5739190435296964</c:v>
                </c:pt>
                <c:pt idx="23">
                  <c:v>6.5739190435296964</c:v>
                </c:pt>
                <c:pt idx="24">
                  <c:v>6.5739190435296964</c:v>
                </c:pt>
                <c:pt idx="25">
                  <c:v>6.5739190435296964</c:v>
                </c:pt>
                <c:pt idx="26">
                  <c:v>6.5739190435296964</c:v>
                </c:pt>
                <c:pt idx="27">
                  <c:v>5.1448062079797561</c:v>
                </c:pt>
                <c:pt idx="28">
                  <c:v>6.5739190435296964</c:v>
                </c:pt>
                <c:pt idx="29">
                  <c:v>6.5739190435296964</c:v>
                </c:pt>
                <c:pt idx="30">
                  <c:v>6.5739190435296964</c:v>
                </c:pt>
                <c:pt idx="31">
                  <c:v>6.5739190435296964</c:v>
                </c:pt>
                <c:pt idx="32">
                  <c:v>6.5739190435296964</c:v>
                </c:pt>
                <c:pt idx="33">
                  <c:v>6.5739190435296964</c:v>
                </c:pt>
                <c:pt idx="34">
                  <c:v>6.5739190435296964</c:v>
                </c:pt>
                <c:pt idx="35">
                  <c:v>6.5739190435296964</c:v>
                </c:pt>
                <c:pt idx="36">
                  <c:v>6.5739190435296964</c:v>
                </c:pt>
                <c:pt idx="37">
                  <c:v>6.5739190435296964</c:v>
                </c:pt>
                <c:pt idx="38">
                  <c:v>6.5739190435296964</c:v>
                </c:pt>
                <c:pt idx="39">
                  <c:v>6.5739190435296964</c:v>
                </c:pt>
                <c:pt idx="40">
                  <c:v>6.5739190435296964</c:v>
                </c:pt>
                <c:pt idx="41">
                  <c:v>6.5739190435296964</c:v>
                </c:pt>
                <c:pt idx="42">
                  <c:v>6.5739190435296964</c:v>
                </c:pt>
                <c:pt idx="43">
                  <c:v>6.5739190435296964</c:v>
                </c:pt>
                <c:pt idx="44">
                  <c:v>6.5739190435296964</c:v>
                </c:pt>
                <c:pt idx="45">
                  <c:v>6.5739190435296964</c:v>
                </c:pt>
                <c:pt idx="46">
                  <c:v>6.5739190435296964</c:v>
                </c:pt>
                <c:pt idx="47">
                  <c:v>6.5739190435296964</c:v>
                </c:pt>
                <c:pt idx="48">
                  <c:v>6.5739190435296964</c:v>
                </c:pt>
                <c:pt idx="49">
                  <c:v>12.004547818619461</c:v>
                </c:pt>
                <c:pt idx="50">
                  <c:v>19.721757130589086</c:v>
                </c:pt>
                <c:pt idx="51">
                  <c:v>27.724789009668729</c:v>
                </c:pt>
                <c:pt idx="52">
                  <c:v>35.727820888748354</c:v>
                </c:pt>
                <c:pt idx="53">
                  <c:v>43.730852767827983</c:v>
                </c:pt>
                <c:pt idx="54">
                  <c:v>51.733884646907626</c:v>
                </c:pt>
                <c:pt idx="55">
                  <c:v>60.880206794427195</c:v>
                </c:pt>
                <c:pt idx="56">
                  <c:v>68.883238673506668</c:v>
                </c:pt>
                <c:pt idx="57">
                  <c:v>76.886270552586254</c:v>
                </c:pt>
                <c:pt idx="58">
                  <c:v>84.889302431665953</c:v>
                </c:pt>
                <c:pt idx="59">
                  <c:v>92.606511743635679</c:v>
                </c:pt>
                <c:pt idx="60">
                  <c:v>99.466253354275551</c:v>
                </c:pt>
                <c:pt idx="61">
                  <c:v>107.18346266624506</c:v>
                </c:pt>
                <c:pt idx="62">
                  <c:v>115.18649454532468</c:v>
                </c:pt>
                <c:pt idx="63">
                  <c:v>123.18952642440431</c:v>
                </c:pt>
                <c:pt idx="64">
                  <c:v>131.19255830348413</c:v>
                </c:pt>
                <c:pt idx="65">
                  <c:v>139.19559018256356</c:v>
                </c:pt>
                <c:pt idx="66">
                  <c:v>146.91279949453323</c:v>
                </c:pt>
                <c:pt idx="67">
                  <c:v>154.91583137361289</c:v>
                </c:pt>
                <c:pt idx="68">
                  <c:v>161.48975041714255</c:v>
                </c:pt>
                <c:pt idx="69">
                  <c:v>168.34949202778225</c:v>
                </c:pt>
                <c:pt idx="70">
                  <c:v>174.92341107131196</c:v>
                </c:pt>
                <c:pt idx="71">
                  <c:v>182.64062038328157</c:v>
                </c:pt>
                <c:pt idx="72">
                  <c:v>190.64365226236072</c:v>
                </c:pt>
                <c:pt idx="73">
                  <c:v>198.64668414144052</c:v>
                </c:pt>
                <c:pt idx="74">
                  <c:v>205.22060318497037</c:v>
                </c:pt>
                <c:pt idx="75">
                  <c:v>213.22363506404983</c:v>
                </c:pt>
                <c:pt idx="76">
                  <c:v>222.65577977867977</c:v>
                </c:pt>
                <c:pt idx="77">
                  <c:v>229.22969882220943</c:v>
                </c:pt>
                <c:pt idx="78">
                  <c:v>235.80361786573931</c:v>
                </c:pt>
                <c:pt idx="79">
                  <c:v>242.37753690926888</c:v>
                </c:pt>
                <c:pt idx="80">
                  <c:v>248.95145595279874</c:v>
                </c:pt>
                <c:pt idx="81">
                  <c:v>256.95448783187857</c:v>
                </c:pt>
                <c:pt idx="82">
                  <c:v>262.38511660696793</c:v>
                </c:pt>
                <c:pt idx="83">
                  <c:v>270.10232591893754</c:v>
                </c:pt>
                <c:pt idx="84">
                  <c:v>276.96206752957727</c:v>
                </c:pt>
                <c:pt idx="85">
                  <c:v>284.67927684154705</c:v>
                </c:pt>
                <c:pt idx="86">
                  <c:v>292.68230872062651</c:v>
                </c:pt>
                <c:pt idx="87">
                  <c:v>300.68534059970665</c:v>
                </c:pt>
                <c:pt idx="88">
                  <c:v>307.25925964323591</c:v>
                </c:pt>
                <c:pt idx="89">
                  <c:v>313.83317868676556</c:v>
                </c:pt>
                <c:pt idx="90">
                  <c:v>319.26380746185527</c:v>
                </c:pt>
                <c:pt idx="91">
                  <c:v>325.83772650538504</c:v>
                </c:pt>
                <c:pt idx="92">
                  <c:v>332.41164554891418</c:v>
                </c:pt>
                <c:pt idx="93">
                  <c:v>338.98556459244429</c:v>
                </c:pt>
                <c:pt idx="94">
                  <c:v>344.41619336753359</c:v>
                </c:pt>
                <c:pt idx="95">
                  <c:v>352.41922524661339</c:v>
                </c:pt>
                <c:pt idx="96">
                  <c:v>360.42225712569325</c:v>
                </c:pt>
                <c:pt idx="97">
                  <c:v>366.99617616922251</c:v>
                </c:pt>
                <c:pt idx="98">
                  <c:v>374.99920804830225</c:v>
                </c:pt>
                <c:pt idx="99">
                  <c:v>380.14401425628216</c:v>
                </c:pt>
                <c:pt idx="100">
                  <c:v>385.57464303137232</c:v>
                </c:pt>
                <c:pt idx="101">
                  <c:v>392.14856207490232</c:v>
                </c:pt>
                <c:pt idx="102">
                  <c:v>398.72248111843203</c:v>
                </c:pt>
                <c:pt idx="103">
                  <c:v>403.86728732641205</c:v>
                </c:pt>
                <c:pt idx="104">
                  <c:v>410.72702893705105</c:v>
                </c:pt>
                <c:pt idx="105">
                  <c:v>415.87183514503079</c:v>
                </c:pt>
                <c:pt idx="106">
                  <c:v>423.87486702411093</c:v>
                </c:pt>
                <c:pt idx="107">
                  <c:v>431.87789890319016</c:v>
                </c:pt>
                <c:pt idx="108">
                  <c:v>438.45181794671936</c:v>
                </c:pt>
                <c:pt idx="109">
                  <c:v>445.02573699024907</c:v>
                </c:pt>
                <c:pt idx="110">
                  <c:v>450.45636576533929</c:v>
                </c:pt>
                <c:pt idx="111">
                  <c:v>455.60117197331903</c:v>
                </c:pt>
                <c:pt idx="112">
                  <c:v>457.030284808869</c:v>
                </c:pt>
                <c:pt idx="113">
                  <c:v>458.17357507730884</c:v>
                </c:pt>
                <c:pt idx="114">
                  <c:v>458.17357507730884</c:v>
                </c:pt>
                <c:pt idx="115">
                  <c:v>459.60268791285921</c:v>
                </c:pt>
                <c:pt idx="116">
                  <c:v>461.03180074840839</c:v>
                </c:pt>
                <c:pt idx="117">
                  <c:v>462.17509101684902</c:v>
                </c:pt>
                <c:pt idx="118">
                  <c:v>462.17509101684902</c:v>
                </c:pt>
                <c:pt idx="119">
                  <c:v>463.60420385239871</c:v>
                </c:pt>
                <c:pt idx="120">
                  <c:v>463.60420385239871</c:v>
                </c:pt>
                <c:pt idx="121">
                  <c:v>462.17509101684902</c:v>
                </c:pt>
                <c:pt idx="122">
                  <c:v>462.17509101684902</c:v>
                </c:pt>
                <c:pt idx="123">
                  <c:v>461.03180074840839</c:v>
                </c:pt>
                <c:pt idx="124">
                  <c:v>461.03180074840839</c:v>
                </c:pt>
                <c:pt idx="125">
                  <c:v>461.03180074840839</c:v>
                </c:pt>
                <c:pt idx="126">
                  <c:v>461.03180074840839</c:v>
                </c:pt>
                <c:pt idx="127">
                  <c:v>461.03180074840839</c:v>
                </c:pt>
                <c:pt idx="128">
                  <c:v>462.17509101684902</c:v>
                </c:pt>
                <c:pt idx="129">
                  <c:v>461.03180074840839</c:v>
                </c:pt>
                <c:pt idx="130">
                  <c:v>462.17509101684902</c:v>
                </c:pt>
                <c:pt idx="131">
                  <c:v>462.17509101684902</c:v>
                </c:pt>
                <c:pt idx="132">
                  <c:v>462.17509101684902</c:v>
                </c:pt>
                <c:pt idx="133">
                  <c:v>461.03180074840839</c:v>
                </c:pt>
                <c:pt idx="134">
                  <c:v>461.03180074840839</c:v>
                </c:pt>
                <c:pt idx="135">
                  <c:v>461.03180074840839</c:v>
                </c:pt>
                <c:pt idx="136">
                  <c:v>459.60268791285921</c:v>
                </c:pt>
                <c:pt idx="137">
                  <c:v>461.03180074840839</c:v>
                </c:pt>
                <c:pt idx="138">
                  <c:v>461.03180074840839</c:v>
                </c:pt>
                <c:pt idx="139">
                  <c:v>461.03180074840839</c:v>
                </c:pt>
                <c:pt idx="140">
                  <c:v>461.03180074840839</c:v>
                </c:pt>
                <c:pt idx="141">
                  <c:v>462.17509101684902</c:v>
                </c:pt>
                <c:pt idx="142">
                  <c:v>461.03180074840839</c:v>
                </c:pt>
                <c:pt idx="143">
                  <c:v>461.03180074840839</c:v>
                </c:pt>
                <c:pt idx="144">
                  <c:v>461.03180074840839</c:v>
                </c:pt>
                <c:pt idx="145">
                  <c:v>459.60268791285921</c:v>
                </c:pt>
                <c:pt idx="146">
                  <c:v>459.60268791285921</c:v>
                </c:pt>
                <c:pt idx="147">
                  <c:v>459.60268791285921</c:v>
                </c:pt>
                <c:pt idx="148">
                  <c:v>459.60268791285921</c:v>
                </c:pt>
                <c:pt idx="149">
                  <c:v>459.60268791285921</c:v>
                </c:pt>
                <c:pt idx="150">
                  <c:v>458.17357507730884</c:v>
                </c:pt>
                <c:pt idx="151">
                  <c:v>459.60268791285921</c:v>
                </c:pt>
                <c:pt idx="152">
                  <c:v>459.60268791285921</c:v>
                </c:pt>
                <c:pt idx="153">
                  <c:v>458.17357507730884</c:v>
                </c:pt>
                <c:pt idx="154">
                  <c:v>458.17357507730884</c:v>
                </c:pt>
                <c:pt idx="155">
                  <c:v>458.17357507730884</c:v>
                </c:pt>
                <c:pt idx="156">
                  <c:v>457.030284808869</c:v>
                </c:pt>
                <c:pt idx="157">
                  <c:v>457.030284808869</c:v>
                </c:pt>
                <c:pt idx="158">
                  <c:v>458.17357507730884</c:v>
                </c:pt>
                <c:pt idx="159">
                  <c:v>458.17357507730884</c:v>
                </c:pt>
                <c:pt idx="160">
                  <c:v>458.17357507730884</c:v>
                </c:pt>
                <c:pt idx="161">
                  <c:v>458.17357507730884</c:v>
                </c:pt>
                <c:pt idx="162">
                  <c:v>458.17357507730884</c:v>
                </c:pt>
                <c:pt idx="163">
                  <c:v>457.030284808869</c:v>
                </c:pt>
                <c:pt idx="164">
                  <c:v>457.030284808869</c:v>
                </c:pt>
                <c:pt idx="165">
                  <c:v>457.030284808869</c:v>
                </c:pt>
                <c:pt idx="166">
                  <c:v>455.60117197331903</c:v>
                </c:pt>
                <c:pt idx="167">
                  <c:v>455.60117197331903</c:v>
                </c:pt>
                <c:pt idx="168">
                  <c:v>455.60117197331903</c:v>
                </c:pt>
                <c:pt idx="169">
                  <c:v>457.030284808869</c:v>
                </c:pt>
                <c:pt idx="170">
                  <c:v>455.60117197331903</c:v>
                </c:pt>
                <c:pt idx="171">
                  <c:v>455.60117197331903</c:v>
                </c:pt>
                <c:pt idx="172">
                  <c:v>457.030284808869</c:v>
                </c:pt>
                <c:pt idx="173">
                  <c:v>455.60117197331903</c:v>
                </c:pt>
                <c:pt idx="174">
                  <c:v>455.60117197331903</c:v>
                </c:pt>
                <c:pt idx="175">
                  <c:v>455.60117197331903</c:v>
                </c:pt>
                <c:pt idx="176">
                  <c:v>455.60117197331903</c:v>
                </c:pt>
                <c:pt idx="177">
                  <c:v>454.45788170487907</c:v>
                </c:pt>
                <c:pt idx="178">
                  <c:v>454.45788170487907</c:v>
                </c:pt>
                <c:pt idx="179">
                  <c:v>454.45788170487907</c:v>
                </c:pt>
                <c:pt idx="180">
                  <c:v>454.45788170487907</c:v>
                </c:pt>
                <c:pt idx="181">
                  <c:v>454.45788170487907</c:v>
                </c:pt>
                <c:pt idx="182">
                  <c:v>454.45788170487907</c:v>
                </c:pt>
                <c:pt idx="183">
                  <c:v>454.45788170487907</c:v>
                </c:pt>
                <c:pt idx="184">
                  <c:v>454.45788170487907</c:v>
                </c:pt>
                <c:pt idx="185">
                  <c:v>453.02876886932916</c:v>
                </c:pt>
                <c:pt idx="186">
                  <c:v>453.02876886932916</c:v>
                </c:pt>
                <c:pt idx="187">
                  <c:v>453.02876886932916</c:v>
                </c:pt>
                <c:pt idx="188">
                  <c:v>451.59965603377935</c:v>
                </c:pt>
                <c:pt idx="189">
                  <c:v>451.59965603377935</c:v>
                </c:pt>
                <c:pt idx="190">
                  <c:v>451.59965603377935</c:v>
                </c:pt>
                <c:pt idx="191">
                  <c:v>451.59965603377935</c:v>
                </c:pt>
                <c:pt idx="192">
                  <c:v>451.59965603377935</c:v>
                </c:pt>
                <c:pt idx="193">
                  <c:v>451.59965603377935</c:v>
                </c:pt>
                <c:pt idx="194">
                  <c:v>450.45636576533929</c:v>
                </c:pt>
                <c:pt idx="195">
                  <c:v>451.59965603377935</c:v>
                </c:pt>
                <c:pt idx="196">
                  <c:v>450.45636576533929</c:v>
                </c:pt>
                <c:pt idx="197">
                  <c:v>450.45636576533929</c:v>
                </c:pt>
                <c:pt idx="198">
                  <c:v>451.59965603377935</c:v>
                </c:pt>
                <c:pt idx="199">
                  <c:v>451.59965603377935</c:v>
                </c:pt>
                <c:pt idx="200">
                  <c:v>451.59965603377935</c:v>
                </c:pt>
                <c:pt idx="201">
                  <c:v>451.59965603377935</c:v>
                </c:pt>
                <c:pt idx="202">
                  <c:v>450.45636576533929</c:v>
                </c:pt>
                <c:pt idx="203">
                  <c:v>450.45636576533929</c:v>
                </c:pt>
                <c:pt idx="204">
                  <c:v>450.45636576533929</c:v>
                </c:pt>
                <c:pt idx="205">
                  <c:v>451.59965603377935</c:v>
                </c:pt>
                <c:pt idx="206">
                  <c:v>450.45636576533929</c:v>
                </c:pt>
                <c:pt idx="207">
                  <c:v>449.02725292978926</c:v>
                </c:pt>
                <c:pt idx="208">
                  <c:v>449.02725292978926</c:v>
                </c:pt>
                <c:pt idx="209">
                  <c:v>447.59814009423923</c:v>
                </c:pt>
                <c:pt idx="210">
                  <c:v>447.59814009423923</c:v>
                </c:pt>
                <c:pt idx="211">
                  <c:v>449.02725292978926</c:v>
                </c:pt>
                <c:pt idx="212">
                  <c:v>449.02725292978926</c:v>
                </c:pt>
                <c:pt idx="213">
                  <c:v>450.45636576533929</c:v>
                </c:pt>
                <c:pt idx="214">
                  <c:v>450.45636576533929</c:v>
                </c:pt>
                <c:pt idx="215">
                  <c:v>449.02725292978926</c:v>
                </c:pt>
                <c:pt idx="216">
                  <c:v>449.02725292978926</c:v>
                </c:pt>
                <c:pt idx="217">
                  <c:v>449.02725292978926</c:v>
                </c:pt>
                <c:pt idx="218">
                  <c:v>449.02725292978926</c:v>
                </c:pt>
                <c:pt idx="219">
                  <c:v>449.02725292978926</c:v>
                </c:pt>
                <c:pt idx="220">
                  <c:v>450.45636576533929</c:v>
                </c:pt>
                <c:pt idx="221">
                  <c:v>449.02725292978926</c:v>
                </c:pt>
                <c:pt idx="222">
                  <c:v>449.02725292978926</c:v>
                </c:pt>
                <c:pt idx="223">
                  <c:v>449.02725292978926</c:v>
                </c:pt>
                <c:pt idx="224">
                  <c:v>449.02725292978926</c:v>
                </c:pt>
                <c:pt idx="225">
                  <c:v>449.02725292978926</c:v>
                </c:pt>
                <c:pt idx="226">
                  <c:v>447.59814009423923</c:v>
                </c:pt>
                <c:pt idx="227">
                  <c:v>447.59814009423923</c:v>
                </c:pt>
                <c:pt idx="228">
                  <c:v>447.59814009423923</c:v>
                </c:pt>
                <c:pt idx="229">
                  <c:v>446.45484982579978</c:v>
                </c:pt>
                <c:pt idx="230">
                  <c:v>447.59814009423923</c:v>
                </c:pt>
                <c:pt idx="231">
                  <c:v>447.59814009423923</c:v>
                </c:pt>
                <c:pt idx="232">
                  <c:v>447.59814009423923</c:v>
                </c:pt>
                <c:pt idx="233">
                  <c:v>445.02573699024907</c:v>
                </c:pt>
                <c:pt idx="234">
                  <c:v>447.59814009423923</c:v>
                </c:pt>
                <c:pt idx="235">
                  <c:v>445.02573699024907</c:v>
                </c:pt>
                <c:pt idx="236">
                  <c:v>447.59814009423923</c:v>
                </c:pt>
                <c:pt idx="237">
                  <c:v>447.59814009423923</c:v>
                </c:pt>
                <c:pt idx="238">
                  <c:v>446.45484982579978</c:v>
                </c:pt>
                <c:pt idx="239">
                  <c:v>445.02573699024907</c:v>
                </c:pt>
                <c:pt idx="240">
                  <c:v>445.02573699024907</c:v>
                </c:pt>
                <c:pt idx="241">
                  <c:v>445.02573699024907</c:v>
                </c:pt>
                <c:pt idx="242">
                  <c:v>445.02573699024907</c:v>
                </c:pt>
                <c:pt idx="243">
                  <c:v>445.02573699024907</c:v>
                </c:pt>
                <c:pt idx="244">
                  <c:v>443.88244672180957</c:v>
                </c:pt>
                <c:pt idx="245">
                  <c:v>442.4533338862592</c:v>
                </c:pt>
                <c:pt idx="246">
                  <c:v>445.02573699024907</c:v>
                </c:pt>
                <c:pt idx="247">
                  <c:v>443.88244672180957</c:v>
                </c:pt>
                <c:pt idx="248">
                  <c:v>441.02422105070974</c:v>
                </c:pt>
                <c:pt idx="249">
                  <c:v>442.4533338862592</c:v>
                </c:pt>
                <c:pt idx="250">
                  <c:v>443.88244672180957</c:v>
                </c:pt>
                <c:pt idx="251">
                  <c:v>443.88244672180957</c:v>
                </c:pt>
                <c:pt idx="252">
                  <c:v>443.88244672180957</c:v>
                </c:pt>
                <c:pt idx="253">
                  <c:v>443.88244672180957</c:v>
                </c:pt>
                <c:pt idx="254">
                  <c:v>445.02573699024907</c:v>
                </c:pt>
                <c:pt idx="255">
                  <c:v>443.88244672180957</c:v>
                </c:pt>
                <c:pt idx="256">
                  <c:v>443.88244672180957</c:v>
                </c:pt>
                <c:pt idx="257">
                  <c:v>443.88244672180957</c:v>
                </c:pt>
                <c:pt idx="258">
                  <c:v>442.4533338862592</c:v>
                </c:pt>
                <c:pt idx="259">
                  <c:v>443.88244672180957</c:v>
                </c:pt>
                <c:pt idx="260">
                  <c:v>443.88244672180957</c:v>
                </c:pt>
                <c:pt idx="261">
                  <c:v>441.02422105070974</c:v>
                </c:pt>
                <c:pt idx="262">
                  <c:v>442.4533338862592</c:v>
                </c:pt>
                <c:pt idx="263">
                  <c:v>443.88244672180957</c:v>
                </c:pt>
                <c:pt idx="264">
                  <c:v>442.4533338862592</c:v>
                </c:pt>
                <c:pt idx="265">
                  <c:v>442.4533338862592</c:v>
                </c:pt>
                <c:pt idx="266">
                  <c:v>441.02422105070974</c:v>
                </c:pt>
                <c:pt idx="267">
                  <c:v>441.02422105070974</c:v>
                </c:pt>
                <c:pt idx="268">
                  <c:v>441.02422105070974</c:v>
                </c:pt>
                <c:pt idx="269">
                  <c:v>441.02422105070974</c:v>
                </c:pt>
                <c:pt idx="270">
                  <c:v>441.02422105070974</c:v>
                </c:pt>
                <c:pt idx="271">
                  <c:v>441.02422105070974</c:v>
                </c:pt>
                <c:pt idx="272">
                  <c:v>441.02422105070974</c:v>
                </c:pt>
                <c:pt idx="273">
                  <c:v>442.4533338862592</c:v>
                </c:pt>
                <c:pt idx="274">
                  <c:v>441.02422105070974</c:v>
                </c:pt>
                <c:pt idx="275">
                  <c:v>441.02422105070974</c:v>
                </c:pt>
                <c:pt idx="276">
                  <c:v>439.88093078226939</c:v>
                </c:pt>
                <c:pt idx="277">
                  <c:v>442.4533338862592</c:v>
                </c:pt>
                <c:pt idx="278">
                  <c:v>442.4533338862592</c:v>
                </c:pt>
                <c:pt idx="279">
                  <c:v>441.02422105070974</c:v>
                </c:pt>
                <c:pt idx="280">
                  <c:v>438.45181794671936</c:v>
                </c:pt>
                <c:pt idx="281">
                  <c:v>439.88093078226939</c:v>
                </c:pt>
                <c:pt idx="282">
                  <c:v>439.88093078226939</c:v>
                </c:pt>
                <c:pt idx="283">
                  <c:v>441.02422105070974</c:v>
                </c:pt>
                <c:pt idx="284">
                  <c:v>441.02422105070974</c:v>
                </c:pt>
                <c:pt idx="285">
                  <c:v>441.02422105070974</c:v>
                </c:pt>
                <c:pt idx="286">
                  <c:v>441.02422105070974</c:v>
                </c:pt>
                <c:pt idx="287">
                  <c:v>441.02422105070974</c:v>
                </c:pt>
                <c:pt idx="288">
                  <c:v>442.4533338862592</c:v>
                </c:pt>
                <c:pt idx="289">
                  <c:v>441.02422105070974</c:v>
                </c:pt>
                <c:pt idx="290">
                  <c:v>441.02422105070974</c:v>
                </c:pt>
                <c:pt idx="291">
                  <c:v>439.88093078226939</c:v>
                </c:pt>
                <c:pt idx="292">
                  <c:v>441.02422105070974</c:v>
                </c:pt>
                <c:pt idx="293">
                  <c:v>442.4533338862592</c:v>
                </c:pt>
                <c:pt idx="294">
                  <c:v>439.88093078226939</c:v>
                </c:pt>
                <c:pt idx="295">
                  <c:v>441.02422105070974</c:v>
                </c:pt>
                <c:pt idx="296">
                  <c:v>441.02422105070974</c:v>
                </c:pt>
                <c:pt idx="297">
                  <c:v>441.02422105070974</c:v>
                </c:pt>
                <c:pt idx="298">
                  <c:v>442.4533338862592</c:v>
                </c:pt>
                <c:pt idx="299">
                  <c:v>442.4533338862592</c:v>
                </c:pt>
                <c:pt idx="300">
                  <c:v>441.02422105070974</c:v>
                </c:pt>
                <c:pt idx="301">
                  <c:v>442.4533338862592</c:v>
                </c:pt>
                <c:pt idx="302">
                  <c:v>441.02422105070974</c:v>
                </c:pt>
                <c:pt idx="303">
                  <c:v>442.4533338862592</c:v>
                </c:pt>
                <c:pt idx="304">
                  <c:v>443.88244672180957</c:v>
                </c:pt>
                <c:pt idx="305">
                  <c:v>442.4533338862592</c:v>
                </c:pt>
                <c:pt idx="306">
                  <c:v>443.88244672180957</c:v>
                </c:pt>
                <c:pt idx="307">
                  <c:v>443.88244672180957</c:v>
                </c:pt>
                <c:pt idx="308">
                  <c:v>443.88244672180957</c:v>
                </c:pt>
                <c:pt idx="309">
                  <c:v>445.02573699024907</c:v>
                </c:pt>
                <c:pt idx="310">
                  <c:v>443.88244672180957</c:v>
                </c:pt>
                <c:pt idx="311">
                  <c:v>442.4533338862592</c:v>
                </c:pt>
                <c:pt idx="312">
                  <c:v>443.88244672180957</c:v>
                </c:pt>
                <c:pt idx="313">
                  <c:v>443.88244672180957</c:v>
                </c:pt>
                <c:pt idx="314">
                  <c:v>445.02573699024907</c:v>
                </c:pt>
                <c:pt idx="315">
                  <c:v>445.02573699024907</c:v>
                </c:pt>
                <c:pt idx="316">
                  <c:v>445.02573699024907</c:v>
                </c:pt>
                <c:pt idx="317">
                  <c:v>445.02573699024907</c:v>
                </c:pt>
                <c:pt idx="318">
                  <c:v>445.02573699024907</c:v>
                </c:pt>
                <c:pt idx="319">
                  <c:v>446.45484982579978</c:v>
                </c:pt>
                <c:pt idx="320">
                  <c:v>445.02573699024907</c:v>
                </c:pt>
                <c:pt idx="321">
                  <c:v>445.02573699024907</c:v>
                </c:pt>
                <c:pt idx="322">
                  <c:v>445.02573699024907</c:v>
                </c:pt>
                <c:pt idx="323">
                  <c:v>445.02573699024907</c:v>
                </c:pt>
                <c:pt idx="324">
                  <c:v>445.02573699024907</c:v>
                </c:pt>
                <c:pt idx="325">
                  <c:v>446.45484982579978</c:v>
                </c:pt>
                <c:pt idx="326">
                  <c:v>445.02573699024907</c:v>
                </c:pt>
                <c:pt idx="327">
                  <c:v>446.45484982579978</c:v>
                </c:pt>
                <c:pt idx="328">
                  <c:v>447.59814009423923</c:v>
                </c:pt>
                <c:pt idx="329">
                  <c:v>446.45484982579978</c:v>
                </c:pt>
                <c:pt idx="330">
                  <c:v>446.45484982579978</c:v>
                </c:pt>
                <c:pt idx="331">
                  <c:v>445.02573699024907</c:v>
                </c:pt>
                <c:pt idx="332">
                  <c:v>445.02573699024907</c:v>
                </c:pt>
                <c:pt idx="333">
                  <c:v>446.45484982579978</c:v>
                </c:pt>
                <c:pt idx="334">
                  <c:v>446.45484982579978</c:v>
                </c:pt>
                <c:pt idx="335">
                  <c:v>447.59814009423923</c:v>
                </c:pt>
                <c:pt idx="336">
                  <c:v>447.59814009423923</c:v>
                </c:pt>
                <c:pt idx="337">
                  <c:v>447.59814009423923</c:v>
                </c:pt>
                <c:pt idx="338">
                  <c:v>446.45484982579978</c:v>
                </c:pt>
                <c:pt idx="339">
                  <c:v>446.45484982579978</c:v>
                </c:pt>
                <c:pt idx="340">
                  <c:v>447.59814009423923</c:v>
                </c:pt>
                <c:pt idx="341">
                  <c:v>446.45484982579978</c:v>
                </c:pt>
                <c:pt idx="342">
                  <c:v>445.02573699024907</c:v>
                </c:pt>
                <c:pt idx="343">
                  <c:v>446.45484982579978</c:v>
                </c:pt>
                <c:pt idx="344">
                  <c:v>446.45484982579978</c:v>
                </c:pt>
                <c:pt idx="345">
                  <c:v>445.02573699024907</c:v>
                </c:pt>
                <c:pt idx="346">
                  <c:v>447.59814009423923</c:v>
                </c:pt>
                <c:pt idx="347">
                  <c:v>447.59814009423923</c:v>
                </c:pt>
                <c:pt idx="348">
                  <c:v>447.59814009423923</c:v>
                </c:pt>
                <c:pt idx="349">
                  <c:v>449.02725292978926</c:v>
                </c:pt>
                <c:pt idx="350">
                  <c:v>449.02725292978926</c:v>
                </c:pt>
                <c:pt idx="351">
                  <c:v>449.02725292978926</c:v>
                </c:pt>
                <c:pt idx="352">
                  <c:v>447.59814009423923</c:v>
                </c:pt>
                <c:pt idx="353">
                  <c:v>449.02725292978926</c:v>
                </c:pt>
                <c:pt idx="354">
                  <c:v>449.02725292978926</c:v>
                </c:pt>
                <c:pt idx="355">
                  <c:v>449.02725292978926</c:v>
                </c:pt>
                <c:pt idx="356">
                  <c:v>449.02725292978926</c:v>
                </c:pt>
                <c:pt idx="357">
                  <c:v>449.02725292978926</c:v>
                </c:pt>
                <c:pt idx="358">
                  <c:v>449.02725292978926</c:v>
                </c:pt>
                <c:pt idx="359">
                  <c:v>449.02725292978926</c:v>
                </c:pt>
                <c:pt idx="360">
                  <c:v>449.02725292978926</c:v>
                </c:pt>
                <c:pt idx="361">
                  <c:v>449.02725292978926</c:v>
                </c:pt>
                <c:pt idx="362">
                  <c:v>449.02725292978926</c:v>
                </c:pt>
                <c:pt idx="363">
                  <c:v>447.59814009423923</c:v>
                </c:pt>
                <c:pt idx="364">
                  <c:v>447.59814009423923</c:v>
                </c:pt>
                <c:pt idx="365">
                  <c:v>449.02725292978926</c:v>
                </c:pt>
                <c:pt idx="366">
                  <c:v>449.02725292978926</c:v>
                </c:pt>
                <c:pt idx="367">
                  <c:v>449.02725292978926</c:v>
                </c:pt>
                <c:pt idx="368">
                  <c:v>450.45636576533929</c:v>
                </c:pt>
                <c:pt idx="369">
                  <c:v>450.45636576533929</c:v>
                </c:pt>
                <c:pt idx="370">
                  <c:v>450.45636576533929</c:v>
                </c:pt>
                <c:pt idx="371">
                  <c:v>450.45636576533929</c:v>
                </c:pt>
                <c:pt idx="372">
                  <c:v>449.02725292978926</c:v>
                </c:pt>
                <c:pt idx="373">
                  <c:v>449.02725292978926</c:v>
                </c:pt>
                <c:pt idx="374">
                  <c:v>449.02725292978926</c:v>
                </c:pt>
                <c:pt idx="375">
                  <c:v>449.02725292978926</c:v>
                </c:pt>
                <c:pt idx="376">
                  <c:v>449.02725292978926</c:v>
                </c:pt>
                <c:pt idx="377">
                  <c:v>449.02725292978926</c:v>
                </c:pt>
                <c:pt idx="378">
                  <c:v>449.02725292978926</c:v>
                </c:pt>
                <c:pt idx="379">
                  <c:v>449.02725292978926</c:v>
                </c:pt>
                <c:pt idx="380">
                  <c:v>449.02725292978926</c:v>
                </c:pt>
                <c:pt idx="381">
                  <c:v>449.02725292978926</c:v>
                </c:pt>
                <c:pt idx="382">
                  <c:v>449.02725292978926</c:v>
                </c:pt>
                <c:pt idx="383">
                  <c:v>449.02725292978926</c:v>
                </c:pt>
                <c:pt idx="384">
                  <c:v>449.02725292978926</c:v>
                </c:pt>
                <c:pt idx="385">
                  <c:v>450.45636576533929</c:v>
                </c:pt>
                <c:pt idx="386">
                  <c:v>450.45636576533929</c:v>
                </c:pt>
                <c:pt idx="387">
                  <c:v>450.45636576533929</c:v>
                </c:pt>
                <c:pt idx="388">
                  <c:v>450.45636576533929</c:v>
                </c:pt>
                <c:pt idx="389">
                  <c:v>450.45636576533929</c:v>
                </c:pt>
                <c:pt idx="390">
                  <c:v>451.59965603377935</c:v>
                </c:pt>
                <c:pt idx="391">
                  <c:v>451.59965603377935</c:v>
                </c:pt>
                <c:pt idx="392">
                  <c:v>450.45636576533929</c:v>
                </c:pt>
                <c:pt idx="393">
                  <c:v>450.45636576533929</c:v>
                </c:pt>
                <c:pt idx="394">
                  <c:v>450.45636576533929</c:v>
                </c:pt>
                <c:pt idx="395">
                  <c:v>450.45636576533929</c:v>
                </c:pt>
                <c:pt idx="396">
                  <c:v>450.45636576533929</c:v>
                </c:pt>
                <c:pt idx="397">
                  <c:v>451.59965603377935</c:v>
                </c:pt>
                <c:pt idx="398">
                  <c:v>451.59965603377935</c:v>
                </c:pt>
                <c:pt idx="399">
                  <c:v>450.45636576533929</c:v>
                </c:pt>
                <c:pt idx="400">
                  <c:v>450.45636576533929</c:v>
                </c:pt>
                <c:pt idx="401">
                  <c:v>450.45636576533929</c:v>
                </c:pt>
                <c:pt idx="402">
                  <c:v>450.45636576533929</c:v>
                </c:pt>
                <c:pt idx="403">
                  <c:v>450.45636576533929</c:v>
                </c:pt>
                <c:pt idx="404">
                  <c:v>450.45636576533929</c:v>
                </c:pt>
                <c:pt idx="405">
                  <c:v>450.45636576533929</c:v>
                </c:pt>
                <c:pt idx="406">
                  <c:v>451.59965603377935</c:v>
                </c:pt>
                <c:pt idx="407">
                  <c:v>451.59965603377935</c:v>
                </c:pt>
                <c:pt idx="408">
                  <c:v>451.59965603377935</c:v>
                </c:pt>
                <c:pt idx="409">
                  <c:v>451.59965603377935</c:v>
                </c:pt>
                <c:pt idx="410">
                  <c:v>453.02876886932916</c:v>
                </c:pt>
                <c:pt idx="411">
                  <c:v>453.02876886932916</c:v>
                </c:pt>
                <c:pt idx="412">
                  <c:v>451.59965603377935</c:v>
                </c:pt>
                <c:pt idx="413">
                  <c:v>451.59965603377935</c:v>
                </c:pt>
                <c:pt idx="414">
                  <c:v>451.59965603377935</c:v>
                </c:pt>
                <c:pt idx="415">
                  <c:v>450.45636576533929</c:v>
                </c:pt>
                <c:pt idx="416">
                  <c:v>450.45636576533929</c:v>
                </c:pt>
                <c:pt idx="417">
                  <c:v>450.45636576533929</c:v>
                </c:pt>
                <c:pt idx="418">
                  <c:v>450.45636576533929</c:v>
                </c:pt>
                <c:pt idx="419">
                  <c:v>450.45636576533929</c:v>
                </c:pt>
                <c:pt idx="420">
                  <c:v>449.02725292978926</c:v>
                </c:pt>
                <c:pt idx="421">
                  <c:v>450.45636576533929</c:v>
                </c:pt>
                <c:pt idx="422">
                  <c:v>451.59965603377935</c:v>
                </c:pt>
                <c:pt idx="423">
                  <c:v>450.45636576533929</c:v>
                </c:pt>
                <c:pt idx="424">
                  <c:v>450.45636576533929</c:v>
                </c:pt>
                <c:pt idx="425">
                  <c:v>450.45636576533929</c:v>
                </c:pt>
                <c:pt idx="426">
                  <c:v>451.59965603377935</c:v>
                </c:pt>
                <c:pt idx="427">
                  <c:v>451.59965603377935</c:v>
                </c:pt>
                <c:pt idx="428">
                  <c:v>451.59965603377935</c:v>
                </c:pt>
                <c:pt idx="429">
                  <c:v>451.59965603377935</c:v>
                </c:pt>
                <c:pt idx="430">
                  <c:v>451.59965603377935</c:v>
                </c:pt>
                <c:pt idx="431">
                  <c:v>451.59965603377935</c:v>
                </c:pt>
                <c:pt idx="432">
                  <c:v>451.59965603377935</c:v>
                </c:pt>
                <c:pt idx="433">
                  <c:v>451.59965603377935</c:v>
                </c:pt>
                <c:pt idx="434">
                  <c:v>451.59965603377935</c:v>
                </c:pt>
                <c:pt idx="435">
                  <c:v>450.45636576533929</c:v>
                </c:pt>
                <c:pt idx="436">
                  <c:v>450.45636576533929</c:v>
                </c:pt>
                <c:pt idx="437">
                  <c:v>450.45636576533929</c:v>
                </c:pt>
                <c:pt idx="438">
                  <c:v>450.45636576533929</c:v>
                </c:pt>
                <c:pt idx="439">
                  <c:v>450.45636576533929</c:v>
                </c:pt>
                <c:pt idx="440">
                  <c:v>450.45636576533929</c:v>
                </c:pt>
                <c:pt idx="441">
                  <c:v>451.59965603377935</c:v>
                </c:pt>
                <c:pt idx="442">
                  <c:v>451.59965603377935</c:v>
                </c:pt>
                <c:pt idx="443">
                  <c:v>450.45636576533929</c:v>
                </c:pt>
                <c:pt idx="444">
                  <c:v>451.59965603377935</c:v>
                </c:pt>
                <c:pt idx="445">
                  <c:v>451.59965603377935</c:v>
                </c:pt>
                <c:pt idx="446">
                  <c:v>451.59965603377935</c:v>
                </c:pt>
                <c:pt idx="447">
                  <c:v>453.02876886932916</c:v>
                </c:pt>
                <c:pt idx="448">
                  <c:v>453.02876886932916</c:v>
                </c:pt>
                <c:pt idx="449">
                  <c:v>453.02876886932916</c:v>
                </c:pt>
                <c:pt idx="450">
                  <c:v>451.59965603377935</c:v>
                </c:pt>
                <c:pt idx="451">
                  <c:v>451.59965603377935</c:v>
                </c:pt>
                <c:pt idx="452">
                  <c:v>451.59965603377935</c:v>
                </c:pt>
                <c:pt idx="453">
                  <c:v>451.59965603377935</c:v>
                </c:pt>
                <c:pt idx="454">
                  <c:v>451.59965603377935</c:v>
                </c:pt>
                <c:pt idx="455">
                  <c:v>450.45636576533929</c:v>
                </c:pt>
                <c:pt idx="456">
                  <c:v>450.45636576533929</c:v>
                </c:pt>
                <c:pt idx="457">
                  <c:v>450.45636576533929</c:v>
                </c:pt>
                <c:pt idx="458">
                  <c:v>451.59965603377935</c:v>
                </c:pt>
                <c:pt idx="459">
                  <c:v>450.45636576533929</c:v>
                </c:pt>
                <c:pt idx="460">
                  <c:v>450.45636576533929</c:v>
                </c:pt>
                <c:pt idx="461">
                  <c:v>451.59965603377935</c:v>
                </c:pt>
                <c:pt idx="462">
                  <c:v>451.59965603377935</c:v>
                </c:pt>
                <c:pt idx="463">
                  <c:v>451.59965603377935</c:v>
                </c:pt>
                <c:pt idx="464">
                  <c:v>451.59965603377935</c:v>
                </c:pt>
                <c:pt idx="465">
                  <c:v>451.59965603377935</c:v>
                </c:pt>
                <c:pt idx="466">
                  <c:v>451.59965603377935</c:v>
                </c:pt>
                <c:pt idx="467">
                  <c:v>451.59965603377935</c:v>
                </c:pt>
                <c:pt idx="468">
                  <c:v>451.59965603377935</c:v>
                </c:pt>
                <c:pt idx="469">
                  <c:v>451.59965603377935</c:v>
                </c:pt>
                <c:pt idx="470">
                  <c:v>451.59965603377935</c:v>
                </c:pt>
                <c:pt idx="471">
                  <c:v>451.59965603377935</c:v>
                </c:pt>
                <c:pt idx="472">
                  <c:v>451.59965603377935</c:v>
                </c:pt>
                <c:pt idx="473">
                  <c:v>451.59965603377935</c:v>
                </c:pt>
                <c:pt idx="474">
                  <c:v>453.02876886932916</c:v>
                </c:pt>
                <c:pt idx="475">
                  <c:v>451.59965603377935</c:v>
                </c:pt>
                <c:pt idx="476">
                  <c:v>451.59965603377935</c:v>
                </c:pt>
                <c:pt idx="477">
                  <c:v>451.59965603377935</c:v>
                </c:pt>
                <c:pt idx="478">
                  <c:v>453.02876886932916</c:v>
                </c:pt>
                <c:pt idx="479">
                  <c:v>451.59965603377935</c:v>
                </c:pt>
                <c:pt idx="480">
                  <c:v>451.59965603377935</c:v>
                </c:pt>
                <c:pt idx="481">
                  <c:v>453.02876886932916</c:v>
                </c:pt>
                <c:pt idx="482">
                  <c:v>453.02876886932916</c:v>
                </c:pt>
                <c:pt idx="483">
                  <c:v>453.02876886932916</c:v>
                </c:pt>
                <c:pt idx="484">
                  <c:v>453.02876886932916</c:v>
                </c:pt>
                <c:pt idx="485">
                  <c:v>453.02876886932916</c:v>
                </c:pt>
                <c:pt idx="486">
                  <c:v>451.59965603377935</c:v>
                </c:pt>
                <c:pt idx="487">
                  <c:v>451.59965603377935</c:v>
                </c:pt>
                <c:pt idx="488">
                  <c:v>453.02876886932916</c:v>
                </c:pt>
                <c:pt idx="489">
                  <c:v>451.59965603377935</c:v>
                </c:pt>
                <c:pt idx="490">
                  <c:v>451.59965603377935</c:v>
                </c:pt>
                <c:pt idx="491">
                  <c:v>451.59965603377935</c:v>
                </c:pt>
                <c:pt idx="492">
                  <c:v>453.02876886932916</c:v>
                </c:pt>
                <c:pt idx="493">
                  <c:v>451.59965603377935</c:v>
                </c:pt>
                <c:pt idx="494">
                  <c:v>451.59965603377935</c:v>
                </c:pt>
                <c:pt idx="495">
                  <c:v>451.59965603377935</c:v>
                </c:pt>
                <c:pt idx="496">
                  <c:v>451.59965603377935</c:v>
                </c:pt>
                <c:pt idx="497">
                  <c:v>451.59965603377935</c:v>
                </c:pt>
                <c:pt idx="498">
                  <c:v>451.59965603377935</c:v>
                </c:pt>
                <c:pt idx="499">
                  <c:v>451.59965603377935</c:v>
                </c:pt>
                <c:pt idx="500">
                  <c:v>451.59965603377935</c:v>
                </c:pt>
                <c:pt idx="501">
                  <c:v>453.02876886932916</c:v>
                </c:pt>
                <c:pt idx="502">
                  <c:v>451.59965603377935</c:v>
                </c:pt>
                <c:pt idx="503">
                  <c:v>453.02876886932916</c:v>
                </c:pt>
                <c:pt idx="504">
                  <c:v>453.02876886932916</c:v>
                </c:pt>
                <c:pt idx="505">
                  <c:v>451.59965603377935</c:v>
                </c:pt>
                <c:pt idx="506">
                  <c:v>451.59965603377935</c:v>
                </c:pt>
                <c:pt idx="507">
                  <c:v>451.59965603377935</c:v>
                </c:pt>
                <c:pt idx="508">
                  <c:v>451.59965603377935</c:v>
                </c:pt>
                <c:pt idx="509">
                  <c:v>451.59965603377935</c:v>
                </c:pt>
                <c:pt idx="510">
                  <c:v>451.59965603377935</c:v>
                </c:pt>
                <c:pt idx="511">
                  <c:v>451.59965603377935</c:v>
                </c:pt>
                <c:pt idx="512">
                  <c:v>451.59965603377935</c:v>
                </c:pt>
                <c:pt idx="513">
                  <c:v>451.59965603377935</c:v>
                </c:pt>
                <c:pt idx="514">
                  <c:v>453.02876886932916</c:v>
                </c:pt>
                <c:pt idx="515">
                  <c:v>453.02876886932916</c:v>
                </c:pt>
                <c:pt idx="516">
                  <c:v>453.02876886932916</c:v>
                </c:pt>
                <c:pt idx="517">
                  <c:v>453.02876886932916</c:v>
                </c:pt>
                <c:pt idx="518">
                  <c:v>451.59965603377935</c:v>
                </c:pt>
                <c:pt idx="519">
                  <c:v>453.02876886932916</c:v>
                </c:pt>
                <c:pt idx="520">
                  <c:v>451.59965603377935</c:v>
                </c:pt>
                <c:pt idx="521">
                  <c:v>453.02876886932916</c:v>
                </c:pt>
                <c:pt idx="522">
                  <c:v>451.59965603377935</c:v>
                </c:pt>
                <c:pt idx="523">
                  <c:v>453.02876886932916</c:v>
                </c:pt>
                <c:pt idx="524">
                  <c:v>453.02876886932916</c:v>
                </c:pt>
                <c:pt idx="525">
                  <c:v>453.02876886932916</c:v>
                </c:pt>
                <c:pt idx="526">
                  <c:v>453.02876886932916</c:v>
                </c:pt>
                <c:pt idx="527">
                  <c:v>451.59965603377935</c:v>
                </c:pt>
                <c:pt idx="528">
                  <c:v>451.59965603377935</c:v>
                </c:pt>
                <c:pt idx="529">
                  <c:v>451.59965603377935</c:v>
                </c:pt>
                <c:pt idx="530">
                  <c:v>451.59965603377935</c:v>
                </c:pt>
                <c:pt idx="531">
                  <c:v>451.59965603377935</c:v>
                </c:pt>
                <c:pt idx="532">
                  <c:v>453.02876886932916</c:v>
                </c:pt>
                <c:pt idx="533">
                  <c:v>451.59965603377935</c:v>
                </c:pt>
                <c:pt idx="534">
                  <c:v>453.02876886932916</c:v>
                </c:pt>
                <c:pt idx="535">
                  <c:v>453.02876886932916</c:v>
                </c:pt>
                <c:pt idx="536">
                  <c:v>453.02876886932916</c:v>
                </c:pt>
                <c:pt idx="537">
                  <c:v>453.02876886932916</c:v>
                </c:pt>
                <c:pt idx="538">
                  <c:v>451.59965603377935</c:v>
                </c:pt>
                <c:pt idx="539">
                  <c:v>451.59965603377935</c:v>
                </c:pt>
                <c:pt idx="540">
                  <c:v>451.59965603377935</c:v>
                </c:pt>
                <c:pt idx="541">
                  <c:v>451.59965603377935</c:v>
                </c:pt>
                <c:pt idx="542">
                  <c:v>453.02876886932916</c:v>
                </c:pt>
                <c:pt idx="543">
                  <c:v>451.59965603377935</c:v>
                </c:pt>
                <c:pt idx="544">
                  <c:v>451.59965603377935</c:v>
                </c:pt>
                <c:pt idx="545">
                  <c:v>453.02876886932916</c:v>
                </c:pt>
                <c:pt idx="546">
                  <c:v>453.02876886932916</c:v>
                </c:pt>
                <c:pt idx="547">
                  <c:v>453.02876886932916</c:v>
                </c:pt>
                <c:pt idx="548">
                  <c:v>451.59965603377935</c:v>
                </c:pt>
                <c:pt idx="549">
                  <c:v>451.59965603377935</c:v>
                </c:pt>
                <c:pt idx="550">
                  <c:v>451.59965603377935</c:v>
                </c:pt>
                <c:pt idx="551">
                  <c:v>451.59965603377935</c:v>
                </c:pt>
                <c:pt idx="552">
                  <c:v>451.59965603377935</c:v>
                </c:pt>
                <c:pt idx="553">
                  <c:v>451.59965603377935</c:v>
                </c:pt>
                <c:pt idx="554">
                  <c:v>451.59965603377935</c:v>
                </c:pt>
                <c:pt idx="555">
                  <c:v>451.59965603377935</c:v>
                </c:pt>
                <c:pt idx="556">
                  <c:v>451.59965603377935</c:v>
                </c:pt>
                <c:pt idx="557">
                  <c:v>451.59965603377935</c:v>
                </c:pt>
                <c:pt idx="558">
                  <c:v>451.59965603377935</c:v>
                </c:pt>
                <c:pt idx="559">
                  <c:v>453.02876886932916</c:v>
                </c:pt>
                <c:pt idx="560">
                  <c:v>451.59965603377935</c:v>
                </c:pt>
                <c:pt idx="561">
                  <c:v>451.59965603377935</c:v>
                </c:pt>
                <c:pt idx="562">
                  <c:v>453.02876886932916</c:v>
                </c:pt>
                <c:pt idx="563">
                  <c:v>453.02876886932916</c:v>
                </c:pt>
                <c:pt idx="564">
                  <c:v>453.02876886932916</c:v>
                </c:pt>
                <c:pt idx="565">
                  <c:v>454.45788170487907</c:v>
                </c:pt>
                <c:pt idx="566">
                  <c:v>454.45788170487907</c:v>
                </c:pt>
                <c:pt idx="567">
                  <c:v>454.45788170487907</c:v>
                </c:pt>
                <c:pt idx="568">
                  <c:v>453.02876886932916</c:v>
                </c:pt>
                <c:pt idx="569">
                  <c:v>453.02876886932916</c:v>
                </c:pt>
                <c:pt idx="570">
                  <c:v>453.02876886932916</c:v>
                </c:pt>
                <c:pt idx="571">
                  <c:v>453.02876886932916</c:v>
                </c:pt>
                <c:pt idx="572">
                  <c:v>453.02876886932916</c:v>
                </c:pt>
                <c:pt idx="573">
                  <c:v>451.59965603377935</c:v>
                </c:pt>
                <c:pt idx="574">
                  <c:v>451.59965603377935</c:v>
                </c:pt>
                <c:pt idx="575">
                  <c:v>451.59965603377935</c:v>
                </c:pt>
                <c:pt idx="576">
                  <c:v>453.02876886932916</c:v>
                </c:pt>
                <c:pt idx="577">
                  <c:v>453.02876886932916</c:v>
                </c:pt>
                <c:pt idx="578">
                  <c:v>453.02876886932916</c:v>
                </c:pt>
                <c:pt idx="579">
                  <c:v>453.02876886932916</c:v>
                </c:pt>
                <c:pt idx="580">
                  <c:v>453.02876886932916</c:v>
                </c:pt>
                <c:pt idx="581">
                  <c:v>451.59965603377935</c:v>
                </c:pt>
                <c:pt idx="582">
                  <c:v>451.59965603377935</c:v>
                </c:pt>
                <c:pt idx="583">
                  <c:v>451.59965603377935</c:v>
                </c:pt>
                <c:pt idx="584">
                  <c:v>451.59965603377935</c:v>
                </c:pt>
                <c:pt idx="585">
                  <c:v>451.59965603377935</c:v>
                </c:pt>
                <c:pt idx="586">
                  <c:v>453.02876886932916</c:v>
                </c:pt>
                <c:pt idx="587">
                  <c:v>451.59965603377935</c:v>
                </c:pt>
                <c:pt idx="588">
                  <c:v>451.59965603377935</c:v>
                </c:pt>
                <c:pt idx="589">
                  <c:v>451.59965603377935</c:v>
                </c:pt>
                <c:pt idx="590">
                  <c:v>451.59965603377935</c:v>
                </c:pt>
                <c:pt idx="591">
                  <c:v>451.59965603377935</c:v>
                </c:pt>
                <c:pt idx="592">
                  <c:v>451.59965603377935</c:v>
                </c:pt>
                <c:pt idx="593">
                  <c:v>451.59965603377935</c:v>
                </c:pt>
                <c:pt idx="594">
                  <c:v>451.59965603377935</c:v>
                </c:pt>
                <c:pt idx="595">
                  <c:v>451.59965603377935</c:v>
                </c:pt>
                <c:pt idx="596">
                  <c:v>451.59965603377935</c:v>
                </c:pt>
                <c:pt idx="597">
                  <c:v>453.02876886932916</c:v>
                </c:pt>
                <c:pt idx="598">
                  <c:v>453.02876886932916</c:v>
                </c:pt>
                <c:pt idx="599">
                  <c:v>453.02876886932916</c:v>
                </c:pt>
                <c:pt idx="600">
                  <c:v>453.02876886932916</c:v>
                </c:pt>
                <c:pt idx="601">
                  <c:v>453.02876886932916</c:v>
                </c:pt>
                <c:pt idx="602">
                  <c:v>453.02876886932916</c:v>
                </c:pt>
                <c:pt idx="603">
                  <c:v>453.02876886932916</c:v>
                </c:pt>
                <c:pt idx="604">
                  <c:v>453.02876886932916</c:v>
                </c:pt>
                <c:pt idx="605">
                  <c:v>453.02876886932916</c:v>
                </c:pt>
                <c:pt idx="606">
                  <c:v>453.02876886932916</c:v>
                </c:pt>
                <c:pt idx="607">
                  <c:v>454.45788170487907</c:v>
                </c:pt>
                <c:pt idx="608">
                  <c:v>453.02876886932916</c:v>
                </c:pt>
                <c:pt idx="609">
                  <c:v>453.02876886932916</c:v>
                </c:pt>
                <c:pt idx="610">
                  <c:v>453.02876886932916</c:v>
                </c:pt>
                <c:pt idx="611">
                  <c:v>451.59965603377935</c:v>
                </c:pt>
                <c:pt idx="612">
                  <c:v>451.59965603377935</c:v>
                </c:pt>
                <c:pt idx="613">
                  <c:v>453.02876886932916</c:v>
                </c:pt>
                <c:pt idx="614">
                  <c:v>453.02876886932916</c:v>
                </c:pt>
                <c:pt idx="615">
                  <c:v>453.02876886932916</c:v>
                </c:pt>
                <c:pt idx="616">
                  <c:v>453.02876886932916</c:v>
                </c:pt>
                <c:pt idx="617">
                  <c:v>453.02876886932916</c:v>
                </c:pt>
                <c:pt idx="618">
                  <c:v>453.02876886932916</c:v>
                </c:pt>
                <c:pt idx="619">
                  <c:v>453.02876886932916</c:v>
                </c:pt>
                <c:pt idx="620">
                  <c:v>451.59965603377935</c:v>
                </c:pt>
                <c:pt idx="621">
                  <c:v>451.59965603377935</c:v>
                </c:pt>
                <c:pt idx="622">
                  <c:v>453.02876886932916</c:v>
                </c:pt>
                <c:pt idx="623">
                  <c:v>453.02876886932916</c:v>
                </c:pt>
                <c:pt idx="624">
                  <c:v>453.02876886932916</c:v>
                </c:pt>
                <c:pt idx="625">
                  <c:v>453.02876886932916</c:v>
                </c:pt>
                <c:pt idx="626">
                  <c:v>453.02876886932916</c:v>
                </c:pt>
                <c:pt idx="627">
                  <c:v>453.02876886932916</c:v>
                </c:pt>
                <c:pt idx="628">
                  <c:v>453.02876886932916</c:v>
                </c:pt>
                <c:pt idx="629">
                  <c:v>453.02876886932916</c:v>
                </c:pt>
                <c:pt idx="630">
                  <c:v>453.02876886932916</c:v>
                </c:pt>
                <c:pt idx="631">
                  <c:v>453.02876886932916</c:v>
                </c:pt>
                <c:pt idx="632">
                  <c:v>451.59965603377935</c:v>
                </c:pt>
                <c:pt idx="633">
                  <c:v>451.59965603377935</c:v>
                </c:pt>
                <c:pt idx="634">
                  <c:v>453.02876886932916</c:v>
                </c:pt>
                <c:pt idx="635">
                  <c:v>451.59965603377935</c:v>
                </c:pt>
                <c:pt idx="636">
                  <c:v>453.02876886932916</c:v>
                </c:pt>
                <c:pt idx="637">
                  <c:v>453.02876886932916</c:v>
                </c:pt>
                <c:pt idx="638">
                  <c:v>453.02876886932916</c:v>
                </c:pt>
                <c:pt idx="639">
                  <c:v>453.02876886932916</c:v>
                </c:pt>
                <c:pt idx="640">
                  <c:v>453.02876886932916</c:v>
                </c:pt>
                <c:pt idx="641">
                  <c:v>453.02876886932916</c:v>
                </c:pt>
                <c:pt idx="642">
                  <c:v>453.02876886932916</c:v>
                </c:pt>
                <c:pt idx="643">
                  <c:v>453.02876886932916</c:v>
                </c:pt>
                <c:pt idx="644">
                  <c:v>453.02876886932916</c:v>
                </c:pt>
                <c:pt idx="645">
                  <c:v>453.02876886932916</c:v>
                </c:pt>
                <c:pt idx="646">
                  <c:v>451.59965603377935</c:v>
                </c:pt>
                <c:pt idx="647">
                  <c:v>453.02876886932916</c:v>
                </c:pt>
                <c:pt idx="648">
                  <c:v>453.02876886932916</c:v>
                </c:pt>
                <c:pt idx="649">
                  <c:v>453.02876886932916</c:v>
                </c:pt>
                <c:pt idx="650">
                  <c:v>453.02876886932916</c:v>
                </c:pt>
                <c:pt idx="651">
                  <c:v>451.59965603377935</c:v>
                </c:pt>
                <c:pt idx="652">
                  <c:v>451.59965603377935</c:v>
                </c:pt>
                <c:pt idx="653">
                  <c:v>451.59965603377935</c:v>
                </c:pt>
                <c:pt idx="654">
                  <c:v>451.59965603377935</c:v>
                </c:pt>
                <c:pt idx="655">
                  <c:v>451.59965603377935</c:v>
                </c:pt>
                <c:pt idx="656">
                  <c:v>453.02876886932916</c:v>
                </c:pt>
                <c:pt idx="657">
                  <c:v>453.02876886932916</c:v>
                </c:pt>
                <c:pt idx="658">
                  <c:v>453.02876886932916</c:v>
                </c:pt>
                <c:pt idx="659">
                  <c:v>453.02876886932916</c:v>
                </c:pt>
                <c:pt idx="660">
                  <c:v>453.02876886932916</c:v>
                </c:pt>
                <c:pt idx="661">
                  <c:v>453.02876886932916</c:v>
                </c:pt>
                <c:pt idx="662">
                  <c:v>453.02876886932916</c:v>
                </c:pt>
                <c:pt idx="663">
                  <c:v>451.59965603377935</c:v>
                </c:pt>
                <c:pt idx="664">
                  <c:v>451.59965603377935</c:v>
                </c:pt>
                <c:pt idx="665">
                  <c:v>451.59965603377935</c:v>
                </c:pt>
                <c:pt idx="666">
                  <c:v>451.59965603377935</c:v>
                </c:pt>
                <c:pt idx="667">
                  <c:v>451.59965603377935</c:v>
                </c:pt>
                <c:pt idx="668">
                  <c:v>451.59965603377935</c:v>
                </c:pt>
                <c:pt idx="669">
                  <c:v>453.02876886932916</c:v>
                </c:pt>
                <c:pt idx="670">
                  <c:v>453.02876886932916</c:v>
                </c:pt>
                <c:pt idx="671">
                  <c:v>453.02876886932916</c:v>
                </c:pt>
                <c:pt idx="672">
                  <c:v>451.59965603377935</c:v>
                </c:pt>
                <c:pt idx="673">
                  <c:v>451.59965603377935</c:v>
                </c:pt>
                <c:pt idx="674">
                  <c:v>453.02876886932916</c:v>
                </c:pt>
                <c:pt idx="675">
                  <c:v>453.02876886932916</c:v>
                </c:pt>
                <c:pt idx="676">
                  <c:v>453.02876886932916</c:v>
                </c:pt>
                <c:pt idx="677">
                  <c:v>451.59965603377935</c:v>
                </c:pt>
                <c:pt idx="678">
                  <c:v>453.02876886932916</c:v>
                </c:pt>
                <c:pt idx="679">
                  <c:v>453.02876886932916</c:v>
                </c:pt>
                <c:pt idx="680">
                  <c:v>454.45788170487907</c:v>
                </c:pt>
                <c:pt idx="681">
                  <c:v>453.02876886932916</c:v>
                </c:pt>
                <c:pt idx="682">
                  <c:v>453.02876886932916</c:v>
                </c:pt>
                <c:pt idx="683">
                  <c:v>453.02876886932916</c:v>
                </c:pt>
                <c:pt idx="684">
                  <c:v>453.02876886932916</c:v>
                </c:pt>
                <c:pt idx="685">
                  <c:v>453.02876886932916</c:v>
                </c:pt>
                <c:pt idx="686">
                  <c:v>453.02876886932916</c:v>
                </c:pt>
                <c:pt idx="687">
                  <c:v>451.59965603377935</c:v>
                </c:pt>
                <c:pt idx="688">
                  <c:v>451.59965603377935</c:v>
                </c:pt>
                <c:pt idx="689">
                  <c:v>453.02876886932916</c:v>
                </c:pt>
                <c:pt idx="690">
                  <c:v>453.02876886932916</c:v>
                </c:pt>
                <c:pt idx="691">
                  <c:v>453.02876886932916</c:v>
                </c:pt>
                <c:pt idx="692">
                  <c:v>451.59965603377935</c:v>
                </c:pt>
                <c:pt idx="693">
                  <c:v>451.59965603377935</c:v>
                </c:pt>
                <c:pt idx="694">
                  <c:v>451.59965603377935</c:v>
                </c:pt>
                <c:pt idx="695">
                  <c:v>451.59965603377935</c:v>
                </c:pt>
                <c:pt idx="696">
                  <c:v>451.59965603377935</c:v>
                </c:pt>
                <c:pt idx="697">
                  <c:v>451.59965603377935</c:v>
                </c:pt>
                <c:pt idx="698">
                  <c:v>451.59965603377935</c:v>
                </c:pt>
                <c:pt idx="699">
                  <c:v>453.02876886932916</c:v>
                </c:pt>
                <c:pt idx="700">
                  <c:v>453.02876886932916</c:v>
                </c:pt>
                <c:pt idx="701">
                  <c:v>453.02876886932916</c:v>
                </c:pt>
                <c:pt idx="702">
                  <c:v>453.02876886932916</c:v>
                </c:pt>
                <c:pt idx="703">
                  <c:v>453.02876886932916</c:v>
                </c:pt>
                <c:pt idx="704">
                  <c:v>453.02876886932916</c:v>
                </c:pt>
                <c:pt idx="705">
                  <c:v>451.59965603377935</c:v>
                </c:pt>
                <c:pt idx="706">
                  <c:v>451.59965603377935</c:v>
                </c:pt>
                <c:pt idx="707">
                  <c:v>451.59965603377935</c:v>
                </c:pt>
                <c:pt idx="708">
                  <c:v>451.59965603377935</c:v>
                </c:pt>
                <c:pt idx="709">
                  <c:v>451.59965603377935</c:v>
                </c:pt>
                <c:pt idx="710">
                  <c:v>451.59965603377935</c:v>
                </c:pt>
                <c:pt idx="711">
                  <c:v>453.02876886932916</c:v>
                </c:pt>
                <c:pt idx="712">
                  <c:v>453.02876886932916</c:v>
                </c:pt>
                <c:pt idx="713">
                  <c:v>453.02876886932916</c:v>
                </c:pt>
                <c:pt idx="714">
                  <c:v>453.02876886932916</c:v>
                </c:pt>
                <c:pt idx="715">
                  <c:v>451.59965603377935</c:v>
                </c:pt>
                <c:pt idx="716">
                  <c:v>451.59965603377935</c:v>
                </c:pt>
                <c:pt idx="717">
                  <c:v>453.02876886932916</c:v>
                </c:pt>
                <c:pt idx="718">
                  <c:v>451.59965603377935</c:v>
                </c:pt>
                <c:pt idx="719">
                  <c:v>451.59965603377935</c:v>
                </c:pt>
                <c:pt idx="720">
                  <c:v>451.59965603377935</c:v>
                </c:pt>
                <c:pt idx="721">
                  <c:v>451.59965603377935</c:v>
                </c:pt>
                <c:pt idx="722">
                  <c:v>451.59965603377935</c:v>
                </c:pt>
                <c:pt idx="723">
                  <c:v>451.59965603377935</c:v>
                </c:pt>
                <c:pt idx="724">
                  <c:v>451.59965603377935</c:v>
                </c:pt>
                <c:pt idx="725">
                  <c:v>451.59965603377935</c:v>
                </c:pt>
                <c:pt idx="726">
                  <c:v>451.59965603377935</c:v>
                </c:pt>
                <c:pt idx="727">
                  <c:v>453.02876886932916</c:v>
                </c:pt>
                <c:pt idx="728">
                  <c:v>451.59965603377935</c:v>
                </c:pt>
                <c:pt idx="729">
                  <c:v>451.59965603377935</c:v>
                </c:pt>
                <c:pt idx="730">
                  <c:v>451.59965603377935</c:v>
                </c:pt>
                <c:pt idx="731">
                  <c:v>453.02876886932916</c:v>
                </c:pt>
                <c:pt idx="732">
                  <c:v>453.02876886932916</c:v>
                </c:pt>
                <c:pt idx="733">
                  <c:v>453.02876886932916</c:v>
                </c:pt>
                <c:pt idx="734">
                  <c:v>453.02876886932916</c:v>
                </c:pt>
                <c:pt idx="735">
                  <c:v>453.02876886932916</c:v>
                </c:pt>
                <c:pt idx="736">
                  <c:v>453.02876886932916</c:v>
                </c:pt>
                <c:pt idx="737">
                  <c:v>453.02876886932916</c:v>
                </c:pt>
                <c:pt idx="738">
                  <c:v>453.02876886932916</c:v>
                </c:pt>
                <c:pt idx="739">
                  <c:v>453.02876886932916</c:v>
                </c:pt>
                <c:pt idx="740">
                  <c:v>451.59965603377935</c:v>
                </c:pt>
                <c:pt idx="741">
                  <c:v>453.02876886932916</c:v>
                </c:pt>
                <c:pt idx="742">
                  <c:v>453.02876886932916</c:v>
                </c:pt>
                <c:pt idx="743">
                  <c:v>453.02876886932916</c:v>
                </c:pt>
                <c:pt idx="744">
                  <c:v>451.59965603377935</c:v>
                </c:pt>
                <c:pt idx="745">
                  <c:v>451.59965603377935</c:v>
                </c:pt>
                <c:pt idx="746">
                  <c:v>451.59965603377935</c:v>
                </c:pt>
                <c:pt idx="747">
                  <c:v>451.59965603377935</c:v>
                </c:pt>
                <c:pt idx="748">
                  <c:v>451.59965603377935</c:v>
                </c:pt>
                <c:pt idx="749">
                  <c:v>451.59965603377935</c:v>
                </c:pt>
                <c:pt idx="750">
                  <c:v>451.59965603377935</c:v>
                </c:pt>
                <c:pt idx="751">
                  <c:v>451.59965603377935</c:v>
                </c:pt>
                <c:pt idx="752">
                  <c:v>451.59965603377935</c:v>
                </c:pt>
                <c:pt idx="753">
                  <c:v>453.02876886932916</c:v>
                </c:pt>
                <c:pt idx="754">
                  <c:v>453.02876886932916</c:v>
                </c:pt>
                <c:pt idx="755">
                  <c:v>451.59965603377935</c:v>
                </c:pt>
                <c:pt idx="756">
                  <c:v>453.02876886932916</c:v>
                </c:pt>
                <c:pt idx="757">
                  <c:v>453.02876886932916</c:v>
                </c:pt>
                <c:pt idx="758">
                  <c:v>451.59965603377935</c:v>
                </c:pt>
                <c:pt idx="759">
                  <c:v>451.59965603377935</c:v>
                </c:pt>
                <c:pt idx="760">
                  <c:v>451.59965603377935</c:v>
                </c:pt>
                <c:pt idx="761">
                  <c:v>451.59965603377935</c:v>
                </c:pt>
                <c:pt idx="762">
                  <c:v>451.59965603377935</c:v>
                </c:pt>
                <c:pt idx="763">
                  <c:v>453.02876886932916</c:v>
                </c:pt>
                <c:pt idx="764">
                  <c:v>453.02876886932916</c:v>
                </c:pt>
                <c:pt idx="765">
                  <c:v>451.59965603377935</c:v>
                </c:pt>
                <c:pt idx="766">
                  <c:v>451.59965603377935</c:v>
                </c:pt>
                <c:pt idx="767">
                  <c:v>451.59965603377935</c:v>
                </c:pt>
                <c:pt idx="768">
                  <c:v>451.59965603377935</c:v>
                </c:pt>
                <c:pt idx="769">
                  <c:v>451.59965603377935</c:v>
                </c:pt>
                <c:pt idx="770">
                  <c:v>451.59965603377935</c:v>
                </c:pt>
                <c:pt idx="771">
                  <c:v>451.59965603377935</c:v>
                </c:pt>
                <c:pt idx="772">
                  <c:v>451.59965603377935</c:v>
                </c:pt>
                <c:pt idx="773">
                  <c:v>453.02876886932916</c:v>
                </c:pt>
                <c:pt idx="774">
                  <c:v>453.02876886932916</c:v>
                </c:pt>
                <c:pt idx="775">
                  <c:v>453.02876886932916</c:v>
                </c:pt>
                <c:pt idx="776">
                  <c:v>453.02876886932916</c:v>
                </c:pt>
                <c:pt idx="777">
                  <c:v>453.02876886932916</c:v>
                </c:pt>
                <c:pt idx="778">
                  <c:v>451.59965603377935</c:v>
                </c:pt>
                <c:pt idx="779">
                  <c:v>453.02876886932916</c:v>
                </c:pt>
                <c:pt idx="780">
                  <c:v>453.02876886932916</c:v>
                </c:pt>
                <c:pt idx="781">
                  <c:v>453.02876886932916</c:v>
                </c:pt>
                <c:pt idx="782">
                  <c:v>451.59965603377935</c:v>
                </c:pt>
                <c:pt idx="783">
                  <c:v>451.59965603377935</c:v>
                </c:pt>
                <c:pt idx="784">
                  <c:v>451.59965603377935</c:v>
                </c:pt>
                <c:pt idx="785">
                  <c:v>451.59965603377935</c:v>
                </c:pt>
                <c:pt idx="786">
                  <c:v>450.45636576533929</c:v>
                </c:pt>
                <c:pt idx="787">
                  <c:v>451.59965603377935</c:v>
                </c:pt>
                <c:pt idx="788">
                  <c:v>451.59965603377935</c:v>
                </c:pt>
                <c:pt idx="789">
                  <c:v>453.02876886932916</c:v>
                </c:pt>
                <c:pt idx="790">
                  <c:v>453.02876886932916</c:v>
                </c:pt>
                <c:pt idx="791">
                  <c:v>451.59965603377935</c:v>
                </c:pt>
                <c:pt idx="792">
                  <c:v>451.59965603377935</c:v>
                </c:pt>
                <c:pt idx="793">
                  <c:v>451.59965603377935</c:v>
                </c:pt>
                <c:pt idx="794">
                  <c:v>453.02876886932916</c:v>
                </c:pt>
                <c:pt idx="795">
                  <c:v>453.02876886932916</c:v>
                </c:pt>
                <c:pt idx="796">
                  <c:v>453.02876886932916</c:v>
                </c:pt>
                <c:pt idx="797">
                  <c:v>453.02876886932916</c:v>
                </c:pt>
                <c:pt idx="798">
                  <c:v>453.02876886932916</c:v>
                </c:pt>
                <c:pt idx="799">
                  <c:v>453.02876886932916</c:v>
                </c:pt>
                <c:pt idx="800">
                  <c:v>453.02876886932916</c:v>
                </c:pt>
                <c:pt idx="801">
                  <c:v>453.02876886932916</c:v>
                </c:pt>
                <c:pt idx="802">
                  <c:v>453.02876886932916</c:v>
                </c:pt>
                <c:pt idx="803">
                  <c:v>451.59965603377935</c:v>
                </c:pt>
                <c:pt idx="804">
                  <c:v>453.02876886932916</c:v>
                </c:pt>
                <c:pt idx="805">
                  <c:v>453.02876886932916</c:v>
                </c:pt>
                <c:pt idx="806">
                  <c:v>451.59965603377935</c:v>
                </c:pt>
                <c:pt idx="807">
                  <c:v>451.59965603377935</c:v>
                </c:pt>
                <c:pt idx="808">
                  <c:v>451.59965603377935</c:v>
                </c:pt>
                <c:pt idx="809">
                  <c:v>453.02876886932916</c:v>
                </c:pt>
                <c:pt idx="810">
                  <c:v>453.02876886932916</c:v>
                </c:pt>
                <c:pt idx="811">
                  <c:v>453.02876886932916</c:v>
                </c:pt>
                <c:pt idx="812">
                  <c:v>453.02876886932916</c:v>
                </c:pt>
                <c:pt idx="813">
                  <c:v>453.02876886932916</c:v>
                </c:pt>
                <c:pt idx="814">
                  <c:v>453.02876886932916</c:v>
                </c:pt>
                <c:pt idx="815">
                  <c:v>454.45788170487907</c:v>
                </c:pt>
                <c:pt idx="816">
                  <c:v>453.02876886932916</c:v>
                </c:pt>
                <c:pt idx="817">
                  <c:v>453.02876886932916</c:v>
                </c:pt>
                <c:pt idx="818">
                  <c:v>453.02876886932916</c:v>
                </c:pt>
                <c:pt idx="819">
                  <c:v>453.02876886932916</c:v>
                </c:pt>
                <c:pt idx="820">
                  <c:v>453.02876886932916</c:v>
                </c:pt>
                <c:pt idx="821">
                  <c:v>451.59965603377935</c:v>
                </c:pt>
                <c:pt idx="822">
                  <c:v>451.59965603377935</c:v>
                </c:pt>
                <c:pt idx="823">
                  <c:v>451.59965603377935</c:v>
                </c:pt>
                <c:pt idx="824">
                  <c:v>451.59965603377935</c:v>
                </c:pt>
                <c:pt idx="825">
                  <c:v>453.02876886932916</c:v>
                </c:pt>
                <c:pt idx="826">
                  <c:v>453.02876886932916</c:v>
                </c:pt>
                <c:pt idx="827">
                  <c:v>453.02876886932916</c:v>
                </c:pt>
                <c:pt idx="828">
                  <c:v>453.02876886932916</c:v>
                </c:pt>
                <c:pt idx="829">
                  <c:v>451.59965603377935</c:v>
                </c:pt>
                <c:pt idx="830">
                  <c:v>453.02876886932916</c:v>
                </c:pt>
                <c:pt idx="831">
                  <c:v>453.02876886932916</c:v>
                </c:pt>
                <c:pt idx="832">
                  <c:v>453.02876886932916</c:v>
                </c:pt>
                <c:pt idx="833">
                  <c:v>453.02876886932916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7311232"/>
        <c:axId val="127018496"/>
      </c:scatterChart>
      <c:valAx>
        <c:axId val="12731123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27018496"/>
        <c:crosses val="autoZero"/>
        <c:crossBetween val="midCat"/>
      </c:valAx>
      <c:valAx>
        <c:axId val="127018496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</a:t>
                </a:r>
                <a:r>
                  <a:rPr lang="en-US" sz="1400" dirty="0" smtClean="0"/>
                  <a:t>pparent </a:t>
                </a:r>
                <a:r>
                  <a:rPr lang="en-US" sz="1400" dirty="0"/>
                  <a:t>viscosity(cP)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2731123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97752405949257"/>
          <c:y val="4.2141294838145348E-2"/>
          <c:w val="0.66514479440070162"/>
          <c:h val="0.73444808982210552"/>
        </c:manualLayout>
      </c:layout>
      <c:scatterChart>
        <c:scatterStyle val="lineMarker"/>
        <c:varyColors val="0"/>
        <c:ser>
          <c:idx val="1"/>
          <c:order val="0"/>
          <c:tx>
            <c:strRef>
              <c:f>a2_4qf!$G$3</c:f>
              <c:strCache>
                <c:ptCount val="1"/>
                <c:pt idx="0">
                  <c:v>overall</c:v>
                </c:pt>
              </c:strCache>
            </c:strRef>
          </c:tx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a2_4qf!$P$4:$P$347</c:f>
              <c:numCache>
                <c:formatCode>General</c:formatCode>
                <c:ptCount val="344"/>
                <c:pt idx="0">
                  <c:v>0</c:v>
                </c:pt>
                <c:pt idx="1">
                  <c:v>3.6577380952380951E-2</c:v>
                </c:pt>
                <c:pt idx="2">
                  <c:v>7.3154761904761903E-2</c:v>
                </c:pt>
                <c:pt idx="3">
                  <c:v>0.10973214285714303</c:v>
                </c:pt>
                <c:pt idx="4">
                  <c:v>0.14630952380952381</c:v>
                </c:pt>
                <c:pt idx="5">
                  <c:v>0.18288690476190492</c:v>
                </c:pt>
                <c:pt idx="6">
                  <c:v>0.21946428571428603</c:v>
                </c:pt>
                <c:pt idx="7">
                  <c:v>0.25604166666666667</c:v>
                </c:pt>
                <c:pt idx="8">
                  <c:v>0.29261904761904795</c:v>
                </c:pt>
                <c:pt idx="9">
                  <c:v>0.32919642857142856</c:v>
                </c:pt>
                <c:pt idx="10">
                  <c:v>0.36577380952380983</c:v>
                </c:pt>
                <c:pt idx="11">
                  <c:v>0.40235119047619011</c:v>
                </c:pt>
                <c:pt idx="12">
                  <c:v>0.43892857142857211</c:v>
                </c:pt>
                <c:pt idx="13">
                  <c:v>0.47550595238095272</c:v>
                </c:pt>
                <c:pt idx="14">
                  <c:v>0.51208333333333333</c:v>
                </c:pt>
                <c:pt idx="15">
                  <c:v>0.54866071428571461</c:v>
                </c:pt>
                <c:pt idx="16">
                  <c:v>0.58523809523809522</c:v>
                </c:pt>
                <c:pt idx="17">
                  <c:v>0.62181547619047794</c:v>
                </c:pt>
                <c:pt idx="18">
                  <c:v>0.65839285714285789</c:v>
                </c:pt>
                <c:pt idx="19">
                  <c:v>0.69497023809523861</c:v>
                </c:pt>
                <c:pt idx="20">
                  <c:v>0.731547619047619</c:v>
                </c:pt>
                <c:pt idx="21">
                  <c:v>0.76812499999999995</c:v>
                </c:pt>
                <c:pt idx="22">
                  <c:v>0.80470238095238056</c:v>
                </c:pt>
                <c:pt idx="23">
                  <c:v>0.8412797619047615</c:v>
                </c:pt>
                <c:pt idx="24">
                  <c:v>0.87785714285714289</c:v>
                </c:pt>
                <c:pt idx="25">
                  <c:v>0.9144345238095235</c:v>
                </c:pt>
                <c:pt idx="26">
                  <c:v>0.95101190476190456</c:v>
                </c:pt>
                <c:pt idx="27">
                  <c:v>0.98758928571428495</c:v>
                </c:pt>
                <c:pt idx="28">
                  <c:v>1.0241666666666667</c:v>
                </c:pt>
                <c:pt idx="29">
                  <c:v>1.0607440476190462</c:v>
                </c:pt>
                <c:pt idx="30">
                  <c:v>1.0973214285714286</c:v>
                </c:pt>
                <c:pt idx="31">
                  <c:v>1.1338988095238101</c:v>
                </c:pt>
                <c:pt idx="32">
                  <c:v>1.1704761904761904</c:v>
                </c:pt>
                <c:pt idx="33">
                  <c:v>1.2070535714285728</c:v>
                </c:pt>
                <c:pt idx="34">
                  <c:v>1.2436309523809508</c:v>
                </c:pt>
                <c:pt idx="35">
                  <c:v>1.2802083333333341</c:v>
                </c:pt>
                <c:pt idx="36">
                  <c:v>1.3167857142857156</c:v>
                </c:pt>
                <c:pt idx="37">
                  <c:v>1.3533630952380939</c:v>
                </c:pt>
                <c:pt idx="38">
                  <c:v>1.3899404761904759</c:v>
                </c:pt>
                <c:pt idx="39">
                  <c:v>1.4265178571428572</c:v>
                </c:pt>
                <c:pt idx="40">
                  <c:v>1.4630952380952378</c:v>
                </c:pt>
                <c:pt idx="41">
                  <c:v>1.4996726190476177</c:v>
                </c:pt>
                <c:pt idx="42">
                  <c:v>1.5362499999999999</c:v>
                </c:pt>
                <c:pt idx="43">
                  <c:v>1.5728273809523798</c:v>
                </c:pt>
                <c:pt idx="44">
                  <c:v>1.609404761904762</c:v>
                </c:pt>
                <c:pt idx="45">
                  <c:v>1.6459821428571428</c:v>
                </c:pt>
                <c:pt idx="46">
                  <c:v>1.6825595238095259</c:v>
                </c:pt>
                <c:pt idx="47">
                  <c:v>1.7191369047619047</c:v>
                </c:pt>
                <c:pt idx="48">
                  <c:v>1.7557142857142836</c:v>
                </c:pt>
                <c:pt idx="49">
                  <c:v>1.7922916666666666</c:v>
                </c:pt>
                <c:pt idx="50">
                  <c:v>1.8288690476190463</c:v>
                </c:pt>
                <c:pt idx="51">
                  <c:v>1.8654464285714285</c:v>
                </c:pt>
                <c:pt idx="52">
                  <c:v>1.9020238095238111</c:v>
                </c:pt>
                <c:pt idx="53">
                  <c:v>1.9386011904761904</c:v>
                </c:pt>
                <c:pt idx="54">
                  <c:v>1.9751785714285739</c:v>
                </c:pt>
                <c:pt idx="55">
                  <c:v>2.0117559523809532</c:v>
                </c:pt>
                <c:pt idx="56">
                  <c:v>2.0483333333333342</c:v>
                </c:pt>
                <c:pt idx="57">
                  <c:v>2.0849107142857171</c:v>
                </c:pt>
                <c:pt idx="58">
                  <c:v>2.1214880952380937</c:v>
                </c:pt>
                <c:pt idx="59">
                  <c:v>2.1580654761904761</c:v>
                </c:pt>
                <c:pt idx="60">
                  <c:v>2.1946428571428571</c:v>
                </c:pt>
                <c:pt idx="61">
                  <c:v>2.2312202380952382</c:v>
                </c:pt>
                <c:pt idx="62">
                  <c:v>2.2677976190476223</c:v>
                </c:pt>
                <c:pt idx="63">
                  <c:v>2.3043749999999998</c:v>
                </c:pt>
                <c:pt idx="64">
                  <c:v>2.3409523809523809</c:v>
                </c:pt>
                <c:pt idx="65">
                  <c:v>2.3775297619047642</c:v>
                </c:pt>
                <c:pt idx="66">
                  <c:v>2.4141071428571452</c:v>
                </c:pt>
                <c:pt idx="67">
                  <c:v>2.4506845238095227</c:v>
                </c:pt>
                <c:pt idx="68">
                  <c:v>2.4872619047619051</c:v>
                </c:pt>
                <c:pt idx="69">
                  <c:v>2.5238392857142857</c:v>
                </c:pt>
                <c:pt idx="70">
                  <c:v>2.5604166666666672</c:v>
                </c:pt>
                <c:pt idx="71">
                  <c:v>2.5969940476190492</c:v>
                </c:pt>
                <c:pt idx="72">
                  <c:v>2.6335714285714316</c:v>
                </c:pt>
                <c:pt idx="73">
                  <c:v>2.670148809523806</c:v>
                </c:pt>
                <c:pt idx="74">
                  <c:v>2.7067261904761906</c:v>
                </c:pt>
                <c:pt idx="75">
                  <c:v>2.7433035714285756</c:v>
                </c:pt>
                <c:pt idx="76">
                  <c:v>2.7798809523809553</c:v>
                </c:pt>
                <c:pt idx="77">
                  <c:v>2.8164583333333262</c:v>
                </c:pt>
                <c:pt idx="78">
                  <c:v>2.8530357142857143</c:v>
                </c:pt>
                <c:pt idx="79">
                  <c:v>2.8896130952380927</c:v>
                </c:pt>
                <c:pt idx="80">
                  <c:v>2.9261904761904782</c:v>
                </c:pt>
                <c:pt idx="81">
                  <c:v>2.9627678571428597</c:v>
                </c:pt>
                <c:pt idx="82">
                  <c:v>2.9993452380952377</c:v>
                </c:pt>
                <c:pt idx="83">
                  <c:v>3.0359226190476187</c:v>
                </c:pt>
                <c:pt idx="84">
                  <c:v>3.0724999999999971</c:v>
                </c:pt>
                <c:pt idx="85">
                  <c:v>3.1090773809523835</c:v>
                </c:pt>
                <c:pt idx="86">
                  <c:v>3.1456547619047619</c:v>
                </c:pt>
                <c:pt idx="87">
                  <c:v>3.1822321428571452</c:v>
                </c:pt>
                <c:pt idx="88">
                  <c:v>3.2188095238095227</c:v>
                </c:pt>
                <c:pt idx="89">
                  <c:v>3.2553869047619046</c:v>
                </c:pt>
                <c:pt idx="90">
                  <c:v>3.2919642857142857</c:v>
                </c:pt>
                <c:pt idx="91">
                  <c:v>3.3285416666666672</c:v>
                </c:pt>
                <c:pt idx="92">
                  <c:v>3.3651190476190482</c:v>
                </c:pt>
                <c:pt idx="93">
                  <c:v>3.4016964285714284</c:v>
                </c:pt>
                <c:pt idx="94">
                  <c:v>3.438273809523805</c:v>
                </c:pt>
                <c:pt idx="95">
                  <c:v>3.4748511904761874</c:v>
                </c:pt>
                <c:pt idx="96">
                  <c:v>3.5114285714285707</c:v>
                </c:pt>
                <c:pt idx="97">
                  <c:v>3.5480059523809548</c:v>
                </c:pt>
                <c:pt idx="98">
                  <c:v>3.5845833333333332</c:v>
                </c:pt>
                <c:pt idx="99">
                  <c:v>3.6211607142857152</c:v>
                </c:pt>
                <c:pt idx="100">
                  <c:v>3.6577380952380953</c:v>
                </c:pt>
                <c:pt idx="101">
                  <c:v>3.6943154761904782</c:v>
                </c:pt>
                <c:pt idx="102">
                  <c:v>3.7308928571428592</c:v>
                </c:pt>
                <c:pt idx="103">
                  <c:v>3.7674702380952407</c:v>
                </c:pt>
                <c:pt idx="104">
                  <c:v>3.8040476190476187</c:v>
                </c:pt>
                <c:pt idx="105">
                  <c:v>3.8406249999999997</c:v>
                </c:pt>
                <c:pt idx="106">
                  <c:v>3.8772023809523808</c:v>
                </c:pt>
                <c:pt idx="107">
                  <c:v>3.9137797619047618</c:v>
                </c:pt>
                <c:pt idx="108">
                  <c:v>3.9503571428571442</c:v>
                </c:pt>
                <c:pt idx="109">
                  <c:v>3.9869345238095235</c:v>
                </c:pt>
                <c:pt idx="110">
                  <c:v>4.0235119047619046</c:v>
                </c:pt>
                <c:pt idx="111">
                  <c:v>4.0600892857142874</c:v>
                </c:pt>
                <c:pt idx="112">
                  <c:v>4.0966666666666693</c:v>
                </c:pt>
                <c:pt idx="113">
                  <c:v>4.1332440476190477</c:v>
                </c:pt>
                <c:pt idx="114">
                  <c:v>4.1698214285714288</c:v>
                </c:pt>
                <c:pt idx="115">
                  <c:v>4.2063988095238134</c:v>
                </c:pt>
                <c:pt idx="116">
                  <c:v>4.24297619047619</c:v>
                </c:pt>
                <c:pt idx="117">
                  <c:v>4.2795535714285711</c:v>
                </c:pt>
                <c:pt idx="118">
                  <c:v>4.316130952380945</c:v>
                </c:pt>
                <c:pt idx="119">
                  <c:v>4.3527083333333332</c:v>
                </c:pt>
                <c:pt idx="120">
                  <c:v>4.3892857142857142</c:v>
                </c:pt>
                <c:pt idx="121">
                  <c:v>4.4258630952381006</c:v>
                </c:pt>
                <c:pt idx="122">
                  <c:v>4.4624404761904755</c:v>
                </c:pt>
                <c:pt idx="123">
                  <c:v>4.4990178571428565</c:v>
                </c:pt>
                <c:pt idx="124">
                  <c:v>4.5355952380952314</c:v>
                </c:pt>
                <c:pt idx="125">
                  <c:v>4.5721726190476186</c:v>
                </c:pt>
                <c:pt idx="126">
                  <c:v>4.6087499999999997</c:v>
                </c:pt>
                <c:pt idx="127">
                  <c:v>4.6453273809523834</c:v>
                </c:pt>
                <c:pt idx="128">
                  <c:v>4.6819047619047618</c:v>
                </c:pt>
                <c:pt idx="129">
                  <c:v>4.7184821428571428</c:v>
                </c:pt>
                <c:pt idx="130">
                  <c:v>4.7550595238095239</c:v>
                </c:pt>
                <c:pt idx="131">
                  <c:v>4.7916369047619094</c:v>
                </c:pt>
                <c:pt idx="132">
                  <c:v>4.828214285714286</c:v>
                </c:pt>
                <c:pt idx="133">
                  <c:v>4.8647916666666609</c:v>
                </c:pt>
                <c:pt idx="134">
                  <c:v>4.9013690476190526</c:v>
                </c:pt>
                <c:pt idx="135">
                  <c:v>4.9379464285714283</c:v>
                </c:pt>
                <c:pt idx="136">
                  <c:v>4.9745238095238093</c:v>
                </c:pt>
                <c:pt idx="137">
                  <c:v>5.0111011904761904</c:v>
                </c:pt>
                <c:pt idx="138">
                  <c:v>5.0476785714285715</c:v>
                </c:pt>
                <c:pt idx="139">
                  <c:v>5.0842559523809472</c:v>
                </c:pt>
                <c:pt idx="140">
                  <c:v>5.1208333333333336</c:v>
                </c:pt>
                <c:pt idx="141">
                  <c:v>5.1574107142857049</c:v>
                </c:pt>
                <c:pt idx="142">
                  <c:v>5.1939880952380948</c:v>
                </c:pt>
                <c:pt idx="143">
                  <c:v>5.2305654761904758</c:v>
                </c:pt>
                <c:pt idx="144">
                  <c:v>5.2671428571428507</c:v>
                </c:pt>
                <c:pt idx="145">
                  <c:v>5.3037202380952326</c:v>
                </c:pt>
                <c:pt idx="146">
                  <c:v>5.340297619047619</c:v>
                </c:pt>
                <c:pt idx="147">
                  <c:v>5.3768750000000001</c:v>
                </c:pt>
                <c:pt idx="148">
                  <c:v>5.4134523809523882</c:v>
                </c:pt>
                <c:pt idx="149">
                  <c:v>5.4500297619047702</c:v>
                </c:pt>
                <c:pt idx="150">
                  <c:v>5.4866071428571512</c:v>
                </c:pt>
                <c:pt idx="151">
                  <c:v>5.5231845238095145</c:v>
                </c:pt>
                <c:pt idx="152">
                  <c:v>5.5597619047619107</c:v>
                </c:pt>
                <c:pt idx="153">
                  <c:v>5.5963392857142917</c:v>
                </c:pt>
                <c:pt idx="154">
                  <c:v>5.6329166666666586</c:v>
                </c:pt>
                <c:pt idx="155">
                  <c:v>5.6694940476190414</c:v>
                </c:pt>
                <c:pt idx="156">
                  <c:v>5.7060714285714313</c:v>
                </c:pt>
                <c:pt idx="157">
                  <c:v>5.7426488095238124</c:v>
                </c:pt>
                <c:pt idx="158">
                  <c:v>5.7792261904762006</c:v>
                </c:pt>
                <c:pt idx="159">
                  <c:v>5.8158035714285665</c:v>
                </c:pt>
                <c:pt idx="160">
                  <c:v>5.8523809523809449</c:v>
                </c:pt>
                <c:pt idx="161">
                  <c:v>5.8889583333333331</c:v>
                </c:pt>
                <c:pt idx="162">
                  <c:v>5.9255357142857079</c:v>
                </c:pt>
                <c:pt idx="163">
                  <c:v>5.9621130952380952</c:v>
                </c:pt>
                <c:pt idx="164">
                  <c:v>5.9986904761904762</c:v>
                </c:pt>
                <c:pt idx="165">
                  <c:v>6.0352678571428573</c:v>
                </c:pt>
                <c:pt idx="166">
                  <c:v>6.0718452380952375</c:v>
                </c:pt>
                <c:pt idx="167">
                  <c:v>6.1084226190476185</c:v>
                </c:pt>
                <c:pt idx="168">
                  <c:v>6.1449999999999942</c:v>
                </c:pt>
                <c:pt idx="169">
                  <c:v>6.1815773809523824</c:v>
                </c:pt>
                <c:pt idx="170">
                  <c:v>6.2181547619047617</c:v>
                </c:pt>
                <c:pt idx="171">
                  <c:v>6.2547321428571427</c:v>
                </c:pt>
                <c:pt idx="172">
                  <c:v>6.2913095238095309</c:v>
                </c:pt>
                <c:pt idx="173">
                  <c:v>6.3278869047618977</c:v>
                </c:pt>
                <c:pt idx="174">
                  <c:v>6.3644642857142859</c:v>
                </c:pt>
                <c:pt idx="175">
                  <c:v>6.4010416666666714</c:v>
                </c:pt>
                <c:pt idx="176">
                  <c:v>6.4376190476190471</c:v>
                </c:pt>
                <c:pt idx="177">
                  <c:v>6.4741964285714282</c:v>
                </c:pt>
                <c:pt idx="178">
                  <c:v>6.5107738095238092</c:v>
                </c:pt>
                <c:pt idx="179">
                  <c:v>6.5473511904761903</c:v>
                </c:pt>
                <c:pt idx="180">
                  <c:v>6.5839285714285705</c:v>
                </c:pt>
                <c:pt idx="181">
                  <c:v>6.6205059523809409</c:v>
                </c:pt>
                <c:pt idx="182">
                  <c:v>6.6570833333333335</c:v>
                </c:pt>
                <c:pt idx="183">
                  <c:v>6.6936607142857154</c:v>
                </c:pt>
                <c:pt idx="184">
                  <c:v>6.7302380952381036</c:v>
                </c:pt>
                <c:pt idx="185">
                  <c:v>6.7668154761904686</c:v>
                </c:pt>
                <c:pt idx="186">
                  <c:v>6.8033928571428568</c:v>
                </c:pt>
                <c:pt idx="187">
                  <c:v>6.8399702380952316</c:v>
                </c:pt>
                <c:pt idx="188">
                  <c:v>6.8765476190476189</c:v>
                </c:pt>
                <c:pt idx="189">
                  <c:v>6.913125</c:v>
                </c:pt>
                <c:pt idx="190">
                  <c:v>6.9497023809523926</c:v>
                </c:pt>
                <c:pt idx="191">
                  <c:v>6.9862797619047736</c:v>
                </c:pt>
                <c:pt idx="192">
                  <c:v>7.0228571428571405</c:v>
                </c:pt>
                <c:pt idx="193">
                  <c:v>7.0594345238095215</c:v>
                </c:pt>
                <c:pt idx="194">
                  <c:v>7.0960119047619044</c:v>
                </c:pt>
                <c:pt idx="195">
                  <c:v>7.1325892857142854</c:v>
                </c:pt>
                <c:pt idx="196">
                  <c:v>7.1691666666666665</c:v>
                </c:pt>
                <c:pt idx="197">
                  <c:v>7.2057440476190475</c:v>
                </c:pt>
                <c:pt idx="198">
                  <c:v>7.2423214285714304</c:v>
                </c:pt>
                <c:pt idx="199">
                  <c:v>7.2788988095238114</c:v>
                </c:pt>
                <c:pt idx="200">
                  <c:v>7.3154761904761907</c:v>
                </c:pt>
                <c:pt idx="201">
                  <c:v>7.3520535714285655</c:v>
                </c:pt>
                <c:pt idx="202">
                  <c:v>7.3886309523809475</c:v>
                </c:pt>
                <c:pt idx="203">
                  <c:v>7.4252083333333401</c:v>
                </c:pt>
                <c:pt idx="204">
                  <c:v>7.461785714285714</c:v>
                </c:pt>
                <c:pt idx="205">
                  <c:v>7.4983630952381066</c:v>
                </c:pt>
                <c:pt idx="206">
                  <c:v>7.5349404761904708</c:v>
                </c:pt>
                <c:pt idx="207">
                  <c:v>7.5715178571428545</c:v>
                </c:pt>
                <c:pt idx="208">
                  <c:v>7.6080952380952303</c:v>
                </c:pt>
                <c:pt idx="209">
                  <c:v>7.6446726190476175</c:v>
                </c:pt>
                <c:pt idx="210">
                  <c:v>7.6812500000000004</c:v>
                </c:pt>
                <c:pt idx="211">
                  <c:v>7.7178273809523814</c:v>
                </c:pt>
                <c:pt idx="212">
                  <c:v>7.7544047619047616</c:v>
                </c:pt>
                <c:pt idx="213">
                  <c:v>7.7909821428571426</c:v>
                </c:pt>
                <c:pt idx="214">
                  <c:v>7.8275595238095175</c:v>
                </c:pt>
                <c:pt idx="215">
                  <c:v>7.8641369047618968</c:v>
                </c:pt>
                <c:pt idx="216">
                  <c:v>7.9007142857142894</c:v>
                </c:pt>
                <c:pt idx="217">
                  <c:v>7.9372916666666704</c:v>
                </c:pt>
                <c:pt idx="218">
                  <c:v>7.9738690476190524</c:v>
                </c:pt>
                <c:pt idx="219">
                  <c:v>8.010446428571429</c:v>
                </c:pt>
                <c:pt idx="220">
                  <c:v>8.0470238095237985</c:v>
                </c:pt>
                <c:pt idx="221">
                  <c:v>8.0836011904761911</c:v>
                </c:pt>
                <c:pt idx="222">
                  <c:v>8.1201785714285659</c:v>
                </c:pt>
                <c:pt idx="223">
                  <c:v>8.1567559523809567</c:v>
                </c:pt>
                <c:pt idx="224">
                  <c:v>8.1933333333333334</c:v>
                </c:pt>
                <c:pt idx="225">
                  <c:v>8.2299107142857135</c:v>
                </c:pt>
                <c:pt idx="226">
                  <c:v>8.2664880952381008</c:v>
                </c:pt>
                <c:pt idx="227">
                  <c:v>8.3030654761904739</c:v>
                </c:pt>
                <c:pt idx="228">
                  <c:v>8.3396428571428718</c:v>
                </c:pt>
                <c:pt idx="229">
                  <c:v>8.3762202380952537</c:v>
                </c:pt>
                <c:pt idx="230">
                  <c:v>8.4127976190476392</c:v>
                </c:pt>
                <c:pt idx="231">
                  <c:v>8.4493749999999999</c:v>
                </c:pt>
                <c:pt idx="232">
                  <c:v>8.48595238095238</c:v>
                </c:pt>
                <c:pt idx="233">
                  <c:v>8.522529761904762</c:v>
                </c:pt>
                <c:pt idx="234">
                  <c:v>8.5591071428571421</c:v>
                </c:pt>
                <c:pt idx="235">
                  <c:v>8.5956845238095383</c:v>
                </c:pt>
                <c:pt idx="236">
                  <c:v>8.6322619047618989</c:v>
                </c:pt>
                <c:pt idx="237">
                  <c:v>8.6688392857142862</c:v>
                </c:pt>
                <c:pt idx="238">
                  <c:v>8.7054166666666788</c:v>
                </c:pt>
                <c:pt idx="239">
                  <c:v>8.741994047619043</c:v>
                </c:pt>
                <c:pt idx="240">
                  <c:v>8.7785714285714072</c:v>
                </c:pt>
                <c:pt idx="241">
                  <c:v>8.8151488095238193</c:v>
                </c:pt>
                <c:pt idx="242">
                  <c:v>8.8517261904761906</c:v>
                </c:pt>
                <c:pt idx="243">
                  <c:v>8.888303571428569</c:v>
                </c:pt>
                <c:pt idx="244">
                  <c:v>8.9248809523809527</c:v>
                </c:pt>
                <c:pt idx="245">
                  <c:v>8.9614583333333346</c:v>
                </c:pt>
                <c:pt idx="246">
                  <c:v>8.9980357142857148</c:v>
                </c:pt>
                <c:pt idx="247">
                  <c:v>9.034613095238095</c:v>
                </c:pt>
                <c:pt idx="248">
                  <c:v>9.071190476190468</c:v>
                </c:pt>
                <c:pt idx="249">
                  <c:v>9.1077678571428571</c:v>
                </c:pt>
                <c:pt idx="250">
                  <c:v>9.1443452380952372</c:v>
                </c:pt>
                <c:pt idx="251">
                  <c:v>9.1809226190476227</c:v>
                </c:pt>
                <c:pt idx="252">
                  <c:v>9.2175000000000011</c:v>
                </c:pt>
                <c:pt idx="253">
                  <c:v>9.2540773809523689</c:v>
                </c:pt>
                <c:pt idx="254">
                  <c:v>9.2906547619047615</c:v>
                </c:pt>
                <c:pt idx="255">
                  <c:v>9.3272321428571434</c:v>
                </c:pt>
                <c:pt idx="256">
                  <c:v>9.363809523809536</c:v>
                </c:pt>
                <c:pt idx="257">
                  <c:v>9.4003869047619162</c:v>
                </c:pt>
                <c:pt idx="258">
                  <c:v>9.4369642857142857</c:v>
                </c:pt>
                <c:pt idx="259">
                  <c:v>9.4735416666666747</c:v>
                </c:pt>
                <c:pt idx="260">
                  <c:v>9.5101190476190478</c:v>
                </c:pt>
                <c:pt idx="261">
                  <c:v>9.546696428571428</c:v>
                </c:pt>
                <c:pt idx="262">
                  <c:v>9.5832738095238099</c:v>
                </c:pt>
                <c:pt idx="263">
                  <c:v>9.6198511904761759</c:v>
                </c:pt>
                <c:pt idx="264">
                  <c:v>9.656428571428572</c:v>
                </c:pt>
                <c:pt idx="265">
                  <c:v>9.6930059523809522</c:v>
                </c:pt>
                <c:pt idx="266">
                  <c:v>9.7295833333333324</c:v>
                </c:pt>
                <c:pt idx="267">
                  <c:v>9.7661607142857143</c:v>
                </c:pt>
                <c:pt idx="268">
                  <c:v>9.8027380952381069</c:v>
                </c:pt>
                <c:pt idx="269">
                  <c:v>9.839315476190464</c:v>
                </c:pt>
                <c:pt idx="270">
                  <c:v>9.8758928571428743</c:v>
                </c:pt>
                <c:pt idx="271">
                  <c:v>9.9124702380952563</c:v>
                </c:pt>
                <c:pt idx="272">
                  <c:v>9.9490476190476311</c:v>
                </c:pt>
                <c:pt idx="273">
                  <c:v>9.9856250000000006</c:v>
                </c:pt>
                <c:pt idx="274">
                  <c:v>10.022202380952381</c:v>
                </c:pt>
                <c:pt idx="275">
                  <c:v>10.058779761904761</c:v>
                </c:pt>
                <c:pt idx="276">
                  <c:v>10.095357142857143</c:v>
                </c:pt>
                <c:pt idx="277">
                  <c:v>10.131934523809523</c:v>
                </c:pt>
                <c:pt idx="278">
                  <c:v>10.168511904761905</c:v>
                </c:pt>
                <c:pt idx="279">
                  <c:v>10.205089285714298</c:v>
                </c:pt>
                <c:pt idx="280">
                  <c:v>10.241666666666667</c:v>
                </c:pt>
                <c:pt idx="281">
                  <c:v>10.278244047619047</c:v>
                </c:pt>
                <c:pt idx="282">
                  <c:v>10.314821428571411</c:v>
                </c:pt>
                <c:pt idx="283">
                  <c:v>10.351398809523809</c:v>
                </c:pt>
                <c:pt idx="284">
                  <c:v>10.38797619047619</c:v>
                </c:pt>
                <c:pt idx="285">
                  <c:v>10.424553571428572</c:v>
                </c:pt>
                <c:pt idx="286">
                  <c:v>10.461130952380964</c:v>
                </c:pt>
                <c:pt idx="287">
                  <c:v>10.497708333333334</c:v>
                </c:pt>
                <c:pt idx="288">
                  <c:v>10.534285714285714</c:v>
                </c:pt>
                <c:pt idx="289">
                  <c:v>10.570863095238096</c:v>
                </c:pt>
                <c:pt idx="290">
                  <c:v>10.607440476190471</c:v>
                </c:pt>
                <c:pt idx="291">
                  <c:v>10.644017857142853</c:v>
                </c:pt>
                <c:pt idx="292">
                  <c:v>10.680595238095256</c:v>
                </c:pt>
                <c:pt idx="293">
                  <c:v>10.71717261904762</c:v>
                </c:pt>
                <c:pt idx="294">
                  <c:v>10.75375</c:v>
                </c:pt>
                <c:pt idx="295">
                  <c:v>10.790327380952361</c:v>
                </c:pt>
                <c:pt idx="296">
                  <c:v>10.826904761904762</c:v>
                </c:pt>
                <c:pt idx="297">
                  <c:v>10.863482142857155</c:v>
                </c:pt>
                <c:pt idx="298">
                  <c:v>10.900059523809524</c:v>
                </c:pt>
                <c:pt idx="299">
                  <c:v>10.936636904761924</c:v>
                </c:pt>
                <c:pt idx="300">
                  <c:v>10.973214285714286</c:v>
                </c:pt>
                <c:pt idx="301">
                  <c:v>11.00979166666667</c:v>
                </c:pt>
                <c:pt idx="302">
                  <c:v>11.046369047619047</c:v>
                </c:pt>
                <c:pt idx="303">
                  <c:v>11.082946428571429</c:v>
                </c:pt>
                <c:pt idx="304">
                  <c:v>11.119523809523809</c:v>
                </c:pt>
                <c:pt idx="305">
                  <c:v>11.156101190476191</c:v>
                </c:pt>
                <c:pt idx="306">
                  <c:v>11.192678571428571</c:v>
                </c:pt>
                <c:pt idx="307">
                  <c:v>11.229255952380953</c:v>
                </c:pt>
                <c:pt idx="308">
                  <c:v>11.265833333333344</c:v>
                </c:pt>
                <c:pt idx="309">
                  <c:v>11.302410714285728</c:v>
                </c:pt>
                <c:pt idx="310">
                  <c:v>11.338988095238095</c:v>
                </c:pt>
                <c:pt idx="311">
                  <c:v>11.375565476190475</c:v>
                </c:pt>
                <c:pt idx="312">
                  <c:v>11.412142857142872</c:v>
                </c:pt>
                <c:pt idx="313">
                  <c:v>11.448720238095239</c:v>
                </c:pt>
                <c:pt idx="314">
                  <c:v>11.485297619047641</c:v>
                </c:pt>
                <c:pt idx="315">
                  <c:v>11.521875</c:v>
                </c:pt>
              </c:numCache>
            </c:numRef>
          </c:xVal>
          <c:yVal>
            <c:numRef>
              <c:f>a2_4qf!$G$4:$G$347</c:f>
              <c:numCache>
                <c:formatCode>General</c:formatCode>
                <c:ptCount val="344"/>
                <c:pt idx="0">
                  <c:v>2.7</c:v>
                </c:pt>
                <c:pt idx="1">
                  <c:v>5.26</c:v>
                </c:pt>
                <c:pt idx="2">
                  <c:v>6.1599999999999975</c:v>
                </c:pt>
                <c:pt idx="3">
                  <c:v>6.79</c:v>
                </c:pt>
                <c:pt idx="4">
                  <c:v>7.8900000000000006</c:v>
                </c:pt>
                <c:pt idx="5">
                  <c:v>9.24</c:v>
                </c:pt>
                <c:pt idx="6">
                  <c:v>10.210000000000001</c:v>
                </c:pt>
                <c:pt idx="7">
                  <c:v>10.120000000000001</c:v>
                </c:pt>
                <c:pt idx="8">
                  <c:v>11.78</c:v>
                </c:pt>
                <c:pt idx="9">
                  <c:v>13.01</c:v>
                </c:pt>
                <c:pt idx="10">
                  <c:v>14.370000000000006</c:v>
                </c:pt>
                <c:pt idx="11">
                  <c:v>15.68</c:v>
                </c:pt>
                <c:pt idx="12">
                  <c:v>17.03</c:v>
                </c:pt>
                <c:pt idx="13">
                  <c:v>18.18</c:v>
                </c:pt>
                <c:pt idx="14">
                  <c:v>19.16</c:v>
                </c:pt>
                <c:pt idx="15">
                  <c:v>20</c:v>
                </c:pt>
                <c:pt idx="16">
                  <c:v>20.8</c:v>
                </c:pt>
                <c:pt idx="17">
                  <c:v>21.6</c:v>
                </c:pt>
                <c:pt idx="18">
                  <c:v>22.63000000000002</c:v>
                </c:pt>
                <c:pt idx="19">
                  <c:v>24.110000000000021</c:v>
                </c:pt>
                <c:pt idx="20">
                  <c:v>23.73</c:v>
                </c:pt>
                <c:pt idx="21">
                  <c:v>24.52</c:v>
                </c:pt>
                <c:pt idx="22">
                  <c:v>25.24</c:v>
                </c:pt>
                <c:pt idx="23">
                  <c:v>25.73</c:v>
                </c:pt>
                <c:pt idx="24">
                  <c:v>26.23</c:v>
                </c:pt>
                <c:pt idx="25">
                  <c:v>27.41</c:v>
                </c:pt>
                <c:pt idx="26">
                  <c:v>27.64</c:v>
                </c:pt>
                <c:pt idx="27">
                  <c:v>28.439999999999987</c:v>
                </c:pt>
                <c:pt idx="28">
                  <c:v>29.05</c:v>
                </c:pt>
                <c:pt idx="29">
                  <c:v>29.669999999999987</c:v>
                </c:pt>
                <c:pt idx="30">
                  <c:v>30.14</c:v>
                </c:pt>
                <c:pt idx="31">
                  <c:v>30.72</c:v>
                </c:pt>
                <c:pt idx="32">
                  <c:v>31.520000000000003</c:v>
                </c:pt>
                <c:pt idx="33">
                  <c:v>31.65000000000002</c:v>
                </c:pt>
                <c:pt idx="34">
                  <c:v>32.450000000000003</c:v>
                </c:pt>
                <c:pt idx="35">
                  <c:v>32.94</c:v>
                </c:pt>
                <c:pt idx="36">
                  <c:v>33.43</c:v>
                </c:pt>
                <c:pt idx="37">
                  <c:v>34.270000000000003</c:v>
                </c:pt>
                <c:pt idx="38">
                  <c:v>34.42</c:v>
                </c:pt>
                <c:pt idx="39">
                  <c:v>35.18</c:v>
                </c:pt>
                <c:pt idx="40">
                  <c:v>35.520000000000003</c:v>
                </c:pt>
                <c:pt idx="41">
                  <c:v>36.28</c:v>
                </c:pt>
                <c:pt idx="42">
                  <c:v>36.68</c:v>
                </c:pt>
                <c:pt idx="43">
                  <c:v>37.31</c:v>
                </c:pt>
                <c:pt idx="44">
                  <c:v>37.44</c:v>
                </c:pt>
                <c:pt idx="45">
                  <c:v>38.260000000000012</c:v>
                </c:pt>
                <c:pt idx="46">
                  <c:v>38.6</c:v>
                </c:pt>
                <c:pt idx="47">
                  <c:v>38.800000000000004</c:v>
                </c:pt>
                <c:pt idx="48">
                  <c:v>39.5</c:v>
                </c:pt>
                <c:pt idx="49">
                  <c:v>39.910000000000004</c:v>
                </c:pt>
                <c:pt idx="50">
                  <c:v>40.370000000000005</c:v>
                </c:pt>
                <c:pt idx="51">
                  <c:v>40.75</c:v>
                </c:pt>
                <c:pt idx="52">
                  <c:v>41.06</c:v>
                </c:pt>
                <c:pt idx="53">
                  <c:v>41.7</c:v>
                </c:pt>
                <c:pt idx="54">
                  <c:v>42.24</c:v>
                </c:pt>
                <c:pt idx="55">
                  <c:v>42.41</c:v>
                </c:pt>
                <c:pt idx="56">
                  <c:v>42.839999999999996</c:v>
                </c:pt>
                <c:pt idx="57">
                  <c:v>43.38</c:v>
                </c:pt>
                <c:pt idx="58">
                  <c:v>43.51</c:v>
                </c:pt>
                <c:pt idx="59">
                  <c:v>44.15</c:v>
                </c:pt>
                <c:pt idx="60">
                  <c:v>44.45</c:v>
                </c:pt>
                <c:pt idx="61">
                  <c:v>45.160000000000011</c:v>
                </c:pt>
                <c:pt idx="62">
                  <c:v>45.57</c:v>
                </c:pt>
                <c:pt idx="63">
                  <c:v>46.11</c:v>
                </c:pt>
                <c:pt idx="64">
                  <c:v>46.39</c:v>
                </c:pt>
                <c:pt idx="65">
                  <c:v>46.89</c:v>
                </c:pt>
                <c:pt idx="66">
                  <c:v>47.04</c:v>
                </c:pt>
                <c:pt idx="67">
                  <c:v>47.51</c:v>
                </c:pt>
                <c:pt idx="68">
                  <c:v>47.98</c:v>
                </c:pt>
                <c:pt idx="69">
                  <c:v>48.290000000000013</c:v>
                </c:pt>
                <c:pt idx="70">
                  <c:v>48.91</c:v>
                </c:pt>
                <c:pt idx="71">
                  <c:v>49.06</c:v>
                </c:pt>
                <c:pt idx="72">
                  <c:v>49.47</c:v>
                </c:pt>
                <c:pt idx="73">
                  <c:v>50.07</c:v>
                </c:pt>
                <c:pt idx="74">
                  <c:v>50.4</c:v>
                </c:pt>
                <c:pt idx="75">
                  <c:v>50.89</c:v>
                </c:pt>
                <c:pt idx="76">
                  <c:v>51.06</c:v>
                </c:pt>
                <c:pt idx="77">
                  <c:v>51.43</c:v>
                </c:pt>
                <c:pt idx="78">
                  <c:v>51.71</c:v>
                </c:pt>
                <c:pt idx="79">
                  <c:v>52.44</c:v>
                </c:pt>
                <c:pt idx="80">
                  <c:v>52.59</c:v>
                </c:pt>
                <c:pt idx="81">
                  <c:v>52.89</c:v>
                </c:pt>
                <c:pt idx="82">
                  <c:v>53.17</c:v>
                </c:pt>
                <c:pt idx="83">
                  <c:v>53.690000000000012</c:v>
                </c:pt>
                <c:pt idx="84">
                  <c:v>53.97</c:v>
                </c:pt>
                <c:pt idx="85">
                  <c:v>54.42</c:v>
                </c:pt>
                <c:pt idx="86">
                  <c:v>54.94</c:v>
                </c:pt>
                <c:pt idx="87">
                  <c:v>55.17</c:v>
                </c:pt>
                <c:pt idx="88">
                  <c:v>55.56</c:v>
                </c:pt>
                <c:pt idx="89">
                  <c:v>55.52</c:v>
                </c:pt>
                <c:pt idx="90">
                  <c:v>56.04</c:v>
                </c:pt>
                <c:pt idx="91">
                  <c:v>56.21</c:v>
                </c:pt>
                <c:pt idx="92">
                  <c:v>56.75</c:v>
                </c:pt>
                <c:pt idx="93">
                  <c:v>56.83</c:v>
                </c:pt>
                <c:pt idx="94">
                  <c:v>57.13</c:v>
                </c:pt>
                <c:pt idx="95">
                  <c:v>57.13</c:v>
                </c:pt>
                <c:pt idx="96">
                  <c:v>57.59</c:v>
                </c:pt>
                <c:pt idx="97">
                  <c:v>57.86</c:v>
                </c:pt>
                <c:pt idx="98">
                  <c:v>57.760000000000012</c:v>
                </c:pt>
                <c:pt idx="99">
                  <c:v>57.99</c:v>
                </c:pt>
                <c:pt idx="100">
                  <c:v>58.21</c:v>
                </c:pt>
                <c:pt idx="101">
                  <c:v>58.17</c:v>
                </c:pt>
                <c:pt idx="102">
                  <c:v>58.38</c:v>
                </c:pt>
                <c:pt idx="103">
                  <c:v>58.720000000000013</c:v>
                </c:pt>
                <c:pt idx="104">
                  <c:v>58.51</c:v>
                </c:pt>
                <c:pt idx="105">
                  <c:v>59.01</c:v>
                </c:pt>
                <c:pt idx="106">
                  <c:v>59.01</c:v>
                </c:pt>
                <c:pt idx="107">
                  <c:v>59.260000000000012</c:v>
                </c:pt>
                <c:pt idx="108">
                  <c:v>59.35</c:v>
                </c:pt>
                <c:pt idx="109">
                  <c:v>59.71</c:v>
                </c:pt>
                <c:pt idx="110">
                  <c:v>59.690000000000012</c:v>
                </c:pt>
                <c:pt idx="111">
                  <c:v>59.63</c:v>
                </c:pt>
                <c:pt idx="112">
                  <c:v>60.08</c:v>
                </c:pt>
                <c:pt idx="113">
                  <c:v>60.17</c:v>
                </c:pt>
                <c:pt idx="114">
                  <c:v>59.97</c:v>
                </c:pt>
                <c:pt idx="115">
                  <c:v>60.3</c:v>
                </c:pt>
                <c:pt idx="116">
                  <c:v>60.04</c:v>
                </c:pt>
                <c:pt idx="117">
                  <c:v>60.190000000000012</c:v>
                </c:pt>
                <c:pt idx="118">
                  <c:v>60.190000000000012</c:v>
                </c:pt>
                <c:pt idx="119">
                  <c:v>60.32</c:v>
                </c:pt>
                <c:pt idx="120">
                  <c:v>60.43</c:v>
                </c:pt>
                <c:pt idx="121">
                  <c:v>60.6</c:v>
                </c:pt>
                <c:pt idx="122">
                  <c:v>60.730000000000011</c:v>
                </c:pt>
                <c:pt idx="123">
                  <c:v>60.77</c:v>
                </c:pt>
                <c:pt idx="124">
                  <c:v>60.96</c:v>
                </c:pt>
                <c:pt idx="125">
                  <c:v>60.58</c:v>
                </c:pt>
                <c:pt idx="126">
                  <c:v>61.07</c:v>
                </c:pt>
                <c:pt idx="127">
                  <c:v>60.730000000000011</c:v>
                </c:pt>
                <c:pt idx="128">
                  <c:v>60.94</c:v>
                </c:pt>
                <c:pt idx="129">
                  <c:v>60.94</c:v>
                </c:pt>
                <c:pt idx="130">
                  <c:v>61.03</c:v>
                </c:pt>
                <c:pt idx="131">
                  <c:v>61.11</c:v>
                </c:pt>
                <c:pt idx="132">
                  <c:v>61.13</c:v>
                </c:pt>
                <c:pt idx="133">
                  <c:v>61.35</c:v>
                </c:pt>
                <c:pt idx="134">
                  <c:v>61.290000000000013</c:v>
                </c:pt>
                <c:pt idx="135">
                  <c:v>61.290000000000013</c:v>
                </c:pt>
                <c:pt idx="136">
                  <c:v>61.5</c:v>
                </c:pt>
                <c:pt idx="137">
                  <c:v>61.54</c:v>
                </c:pt>
                <c:pt idx="138">
                  <c:v>61.41</c:v>
                </c:pt>
                <c:pt idx="139">
                  <c:v>61.59</c:v>
                </c:pt>
                <c:pt idx="140">
                  <c:v>61.760000000000012</c:v>
                </c:pt>
                <c:pt idx="141">
                  <c:v>61.61</c:v>
                </c:pt>
                <c:pt idx="142">
                  <c:v>61.35</c:v>
                </c:pt>
                <c:pt idx="143">
                  <c:v>61.78</c:v>
                </c:pt>
                <c:pt idx="144">
                  <c:v>61.44</c:v>
                </c:pt>
                <c:pt idx="145">
                  <c:v>61.41</c:v>
                </c:pt>
                <c:pt idx="146">
                  <c:v>61.52</c:v>
                </c:pt>
                <c:pt idx="147">
                  <c:v>61.37</c:v>
                </c:pt>
                <c:pt idx="148">
                  <c:v>61.82</c:v>
                </c:pt>
                <c:pt idx="149">
                  <c:v>61.63</c:v>
                </c:pt>
                <c:pt idx="150">
                  <c:v>62</c:v>
                </c:pt>
                <c:pt idx="151">
                  <c:v>61.82</c:v>
                </c:pt>
                <c:pt idx="152">
                  <c:v>61.67</c:v>
                </c:pt>
                <c:pt idx="153">
                  <c:v>61.720000000000013</c:v>
                </c:pt>
                <c:pt idx="154">
                  <c:v>61.74</c:v>
                </c:pt>
                <c:pt idx="155">
                  <c:v>62.02</c:v>
                </c:pt>
                <c:pt idx="156">
                  <c:v>61.78</c:v>
                </c:pt>
                <c:pt idx="157">
                  <c:v>61.85</c:v>
                </c:pt>
                <c:pt idx="158">
                  <c:v>61.98</c:v>
                </c:pt>
                <c:pt idx="159">
                  <c:v>61.98</c:v>
                </c:pt>
                <c:pt idx="160">
                  <c:v>61.85</c:v>
                </c:pt>
                <c:pt idx="161">
                  <c:v>61.97</c:v>
                </c:pt>
                <c:pt idx="162">
                  <c:v>61.97</c:v>
                </c:pt>
                <c:pt idx="163">
                  <c:v>61.98</c:v>
                </c:pt>
                <c:pt idx="164">
                  <c:v>61.97</c:v>
                </c:pt>
                <c:pt idx="165">
                  <c:v>61.98</c:v>
                </c:pt>
                <c:pt idx="166">
                  <c:v>61.67</c:v>
                </c:pt>
                <c:pt idx="167">
                  <c:v>62.06</c:v>
                </c:pt>
                <c:pt idx="168">
                  <c:v>62.02</c:v>
                </c:pt>
                <c:pt idx="169">
                  <c:v>61.89</c:v>
                </c:pt>
                <c:pt idx="170">
                  <c:v>62.120000000000012</c:v>
                </c:pt>
                <c:pt idx="171">
                  <c:v>62.02</c:v>
                </c:pt>
                <c:pt idx="172">
                  <c:v>61.8</c:v>
                </c:pt>
                <c:pt idx="173">
                  <c:v>62.190000000000012</c:v>
                </c:pt>
                <c:pt idx="174">
                  <c:v>62.06</c:v>
                </c:pt>
                <c:pt idx="175">
                  <c:v>61.8</c:v>
                </c:pt>
                <c:pt idx="176">
                  <c:v>61.87</c:v>
                </c:pt>
                <c:pt idx="177">
                  <c:v>61.98</c:v>
                </c:pt>
                <c:pt idx="178">
                  <c:v>62.1</c:v>
                </c:pt>
                <c:pt idx="179">
                  <c:v>62.190000000000012</c:v>
                </c:pt>
                <c:pt idx="180">
                  <c:v>62.13</c:v>
                </c:pt>
                <c:pt idx="181">
                  <c:v>61.85</c:v>
                </c:pt>
                <c:pt idx="182">
                  <c:v>61.91</c:v>
                </c:pt>
                <c:pt idx="183">
                  <c:v>61.87</c:v>
                </c:pt>
                <c:pt idx="184">
                  <c:v>61.87</c:v>
                </c:pt>
                <c:pt idx="185">
                  <c:v>61.91</c:v>
                </c:pt>
                <c:pt idx="186">
                  <c:v>62.06</c:v>
                </c:pt>
                <c:pt idx="187">
                  <c:v>61.85</c:v>
                </c:pt>
                <c:pt idx="188">
                  <c:v>62.17</c:v>
                </c:pt>
                <c:pt idx="189">
                  <c:v>61.93</c:v>
                </c:pt>
                <c:pt idx="190">
                  <c:v>62.08</c:v>
                </c:pt>
                <c:pt idx="191">
                  <c:v>62.06</c:v>
                </c:pt>
                <c:pt idx="192">
                  <c:v>61.98</c:v>
                </c:pt>
                <c:pt idx="193">
                  <c:v>62.15</c:v>
                </c:pt>
                <c:pt idx="194">
                  <c:v>62.260000000000012</c:v>
                </c:pt>
                <c:pt idx="195">
                  <c:v>62.06</c:v>
                </c:pt>
                <c:pt idx="196">
                  <c:v>62.13</c:v>
                </c:pt>
                <c:pt idx="197">
                  <c:v>61.85</c:v>
                </c:pt>
                <c:pt idx="198">
                  <c:v>62.06</c:v>
                </c:pt>
                <c:pt idx="199">
                  <c:v>62.28</c:v>
                </c:pt>
                <c:pt idx="200">
                  <c:v>61.89</c:v>
                </c:pt>
                <c:pt idx="201">
                  <c:v>62.120000000000012</c:v>
                </c:pt>
                <c:pt idx="202">
                  <c:v>61.91</c:v>
                </c:pt>
                <c:pt idx="203">
                  <c:v>62.190000000000012</c:v>
                </c:pt>
                <c:pt idx="204">
                  <c:v>62.1</c:v>
                </c:pt>
                <c:pt idx="205">
                  <c:v>62.120000000000012</c:v>
                </c:pt>
                <c:pt idx="206">
                  <c:v>62.08</c:v>
                </c:pt>
                <c:pt idx="207">
                  <c:v>62.13</c:v>
                </c:pt>
                <c:pt idx="208">
                  <c:v>62.120000000000012</c:v>
                </c:pt>
                <c:pt idx="209">
                  <c:v>61.82</c:v>
                </c:pt>
                <c:pt idx="210">
                  <c:v>62.32</c:v>
                </c:pt>
                <c:pt idx="211">
                  <c:v>62.08</c:v>
                </c:pt>
                <c:pt idx="212">
                  <c:v>62.02</c:v>
                </c:pt>
                <c:pt idx="213">
                  <c:v>62</c:v>
                </c:pt>
                <c:pt idx="214">
                  <c:v>61.83</c:v>
                </c:pt>
                <c:pt idx="215">
                  <c:v>61.83</c:v>
                </c:pt>
                <c:pt idx="216">
                  <c:v>62.97</c:v>
                </c:pt>
                <c:pt idx="217">
                  <c:v>61.82</c:v>
                </c:pt>
                <c:pt idx="218">
                  <c:v>62.230000000000011</c:v>
                </c:pt>
                <c:pt idx="219">
                  <c:v>62.339999999999996</c:v>
                </c:pt>
                <c:pt idx="220">
                  <c:v>62.04</c:v>
                </c:pt>
                <c:pt idx="221">
                  <c:v>62.1</c:v>
                </c:pt>
                <c:pt idx="222">
                  <c:v>62.15</c:v>
                </c:pt>
                <c:pt idx="223">
                  <c:v>61.89</c:v>
                </c:pt>
                <c:pt idx="224">
                  <c:v>61.95</c:v>
                </c:pt>
                <c:pt idx="225">
                  <c:v>62.13</c:v>
                </c:pt>
                <c:pt idx="226">
                  <c:v>61.97</c:v>
                </c:pt>
                <c:pt idx="227">
                  <c:v>62.06</c:v>
                </c:pt>
                <c:pt idx="228">
                  <c:v>62.120000000000012</c:v>
                </c:pt>
                <c:pt idx="229">
                  <c:v>62.02</c:v>
                </c:pt>
                <c:pt idx="230">
                  <c:v>62.15</c:v>
                </c:pt>
                <c:pt idx="231">
                  <c:v>62.21</c:v>
                </c:pt>
                <c:pt idx="232">
                  <c:v>61.98</c:v>
                </c:pt>
                <c:pt idx="233">
                  <c:v>62.13</c:v>
                </c:pt>
                <c:pt idx="234">
                  <c:v>61.87</c:v>
                </c:pt>
                <c:pt idx="235">
                  <c:v>61.95</c:v>
                </c:pt>
                <c:pt idx="236">
                  <c:v>62.08</c:v>
                </c:pt>
                <c:pt idx="237">
                  <c:v>62.28</c:v>
                </c:pt>
                <c:pt idx="238">
                  <c:v>63.24</c:v>
                </c:pt>
                <c:pt idx="239">
                  <c:v>63.120000000000012</c:v>
                </c:pt>
                <c:pt idx="240">
                  <c:v>62.230000000000011</c:v>
                </c:pt>
                <c:pt idx="241">
                  <c:v>62.1</c:v>
                </c:pt>
                <c:pt idx="242">
                  <c:v>62.15</c:v>
                </c:pt>
                <c:pt idx="243">
                  <c:v>61.97</c:v>
                </c:pt>
                <c:pt idx="244">
                  <c:v>62.3</c:v>
                </c:pt>
                <c:pt idx="245">
                  <c:v>62.25</c:v>
                </c:pt>
                <c:pt idx="246">
                  <c:v>61.97</c:v>
                </c:pt>
                <c:pt idx="247">
                  <c:v>62.260000000000012</c:v>
                </c:pt>
                <c:pt idx="248">
                  <c:v>62.1</c:v>
                </c:pt>
                <c:pt idx="249">
                  <c:v>61.89</c:v>
                </c:pt>
                <c:pt idx="250">
                  <c:v>62.32</c:v>
                </c:pt>
                <c:pt idx="251">
                  <c:v>63.09</c:v>
                </c:pt>
                <c:pt idx="252">
                  <c:v>62.06</c:v>
                </c:pt>
                <c:pt idx="253">
                  <c:v>62.06</c:v>
                </c:pt>
                <c:pt idx="254">
                  <c:v>62.260000000000012</c:v>
                </c:pt>
                <c:pt idx="255">
                  <c:v>62.15</c:v>
                </c:pt>
                <c:pt idx="256">
                  <c:v>62.04</c:v>
                </c:pt>
                <c:pt idx="257">
                  <c:v>62.02</c:v>
                </c:pt>
                <c:pt idx="258">
                  <c:v>62.28</c:v>
                </c:pt>
                <c:pt idx="259">
                  <c:v>62.36</c:v>
                </c:pt>
                <c:pt idx="260">
                  <c:v>62.45</c:v>
                </c:pt>
                <c:pt idx="261">
                  <c:v>62.4</c:v>
                </c:pt>
                <c:pt idx="262">
                  <c:v>62.690000000000012</c:v>
                </c:pt>
                <c:pt idx="263">
                  <c:v>62.71</c:v>
                </c:pt>
                <c:pt idx="264">
                  <c:v>63.07</c:v>
                </c:pt>
                <c:pt idx="265">
                  <c:v>63.889999999999993</c:v>
                </c:pt>
                <c:pt idx="266">
                  <c:v>63.910000000000004</c:v>
                </c:pt>
                <c:pt idx="267">
                  <c:v>63.87</c:v>
                </c:pt>
                <c:pt idx="268">
                  <c:v>63.65</c:v>
                </c:pt>
                <c:pt idx="269">
                  <c:v>63.48</c:v>
                </c:pt>
                <c:pt idx="270">
                  <c:v>62.43</c:v>
                </c:pt>
                <c:pt idx="271">
                  <c:v>63.52</c:v>
                </c:pt>
                <c:pt idx="272">
                  <c:v>63.42</c:v>
                </c:pt>
                <c:pt idx="273">
                  <c:v>62.32</c:v>
                </c:pt>
                <c:pt idx="274">
                  <c:v>63.46</c:v>
                </c:pt>
                <c:pt idx="275">
                  <c:v>63.290000000000013</c:v>
                </c:pt>
                <c:pt idx="276">
                  <c:v>63.27</c:v>
                </c:pt>
                <c:pt idx="277">
                  <c:v>63.25</c:v>
                </c:pt>
                <c:pt idx="278">
                  <c:v>63.48</c:v>
                </c:pt>
                <c:pt idx="279">
                  <c:v>63.27</c:v>
                </c:pt>
                <c:pt idx="280">
                  <c:v>63.24</c:v>
                </c:pt>
                <c:pt idx="281">
                  <c:v>63.09</c:v>
                </c:pt>
                <c:pt idx="282">
                  <c:v>63.330000000000005</c:v>
                </c:pt>
                <c:pt idx="283">
                  <c:v>63.389999999999993</c:v>
                </c:pt>
                <c:pt idx="284">
                  <c:v>63.20000000000001</c:v>
                </c:pt>
                <c:pt idx="285">
                  <c:v>62.99</c:v>
                </c:pt>
                <c:pt idx="286">
                  <c:v>63.27</c:v>
                </c:pt>
                <c:pt idx="287">
                  <c:v>63.160000000000011</c:v>
                </c:pt>
                <c:pt idx="288">
                  <c:v>63.18</c:v>
                </c:pt>
                <c:pt idx="289">
                  <c:v>63.160000000000011</c:v>
                </c:pt>
                <c:pt idx="290">
                  <c:v>63.37</c:v>
                </c:pt>
                <c:pt idx="291">
                  <c:v>63.27</c:v>
                </c:pt>
                <c:pt idx="292">
                  <c:v>63.290000000000013</c:v>
                </c:pt>
                <c:pt idx="293">
                  <c:v>62.21</c:v>
                </c:pt>
                <c:pt idx="294">
                  <c:v>62.190000000000012</c:v>
                </c:pt>
                <c:pt idx="295">
                  <c:v>63.18</c:v>
                </c:pt>
                <c:pt idx="296">
                  <c:v>62.230000000000011</c:v>
                </c:pt>
                <c:pt idx="297">
                  <c:v>62.17</c:v>
                </c:pt>
                <c:pt idx="298">
                  <c:v>62.06</c:v>
                </c:pt>
                <c:pt idx="299">
                  <c:v>62.21</c:v>
                </c:pt>
                <c:pt idx="300">
                  <c:v>63.18</c:v>
                </c:pt>
                <c:pt idx="301">
                  <c:v>62.97</c:v>
                </c:pt>
                <c:pt idx="302">
                  <c:v>63.25</c:v>
                </c:pt>
                <c:pt idx="303">
                  <c:v>62.99</c:v>
                </c:pt>
                <c:pt idx="304">
                  <c:v>63.05</c:v>
                </c:pt>
                <c:pt idx="305">
                  <c:v>63.290000000000013</c:v>
                </c:pt>
                <c:pt idx="306">
                  <c:v>63.03</c:v>
                </c:pt>
                <c:pt idx="307">
                  <c:v>63.1</c:v>
                </c:pt>
                <c:pt idx="308">
                  <c:v>63.01</c:v>
                </c:pt>
                <c:pt idx="309">
                  <c:v>62.99</c:v>
                </c:pt>
                <c:pt idx="310">
                  <c:v>62.99</c:v>
                </c:pt>
                <c:pt idx="311">
                  <c:v>62.99</c:v>
                </c:pt>
                <c:pt idx="312">
                  <c:v>63.05</c:v>
                </c:pt>
                <c:pt idx="313">
                  <c:v>62.99</c:v>
                </c:pt>
                <c:pt idx="314">
                  <c:v>63.160000000000011</c:v>
                </c:pt>
                <c:pt idx="315">
                  <c:v>63.120000000000012</c:v>
                </c:pt>
              </c:numCache>
            </c:numRef>
          </c:yVal>
          <c:smooth val="0"/>
        </c:ser>
        <c:ser>
          <c:idx val="2"/>
          <c:order val="1"/>
          <c:tx>
            <c:strRef>
              <c:f>a2_4qf!$H$3</c:f>
              <c:strCache>
                <c:ptCount val="1"/>
                <c:pt idx="0">
                  <c:v>internal tap1</c:v>
                </c:pt>
              </c:strCache>
            </c:strRef>
          </c:tx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a2_4qf!$P$4:$P$347</c:f>
              <c:numCache>
                <c:formatCode>General</c:formatCode>
                <c:ptCount val="344"/>
                <c:pt idx="0">
                  <c:v>0</c:v>
                </c:pt>
                <c:pt idx="1">
                  <c:v>3.6577380952380951E-2</c:v>
                </c:pt>
                <c:pt idx="2">
                  <c:v>7.3154761904761903E-2</c:v>
                </c:pt>
                <c:pt idx="3">
                  <c:v>0.10973214285714303</c:v>
                </c:pt>
                <c:pt idx="4">
                  <c:v>0.14630952380952381</c:v>
                </c:pt>
                <c:pt idx="5">
                  <c:v>0.18288690476190492</c:v>
                </c:pt>
                <c:pt idx="6">
                  <c:v>0.21946428571428603</c:v>
                </c:pt>
                <c:pt idx="7">
                  <c:v>0.25604166666666667</c:v>
                </c:pt>
                <c:pt idx="8">
                  <c:v>0.29261904761904795</c:v>
                </c:pt>
                <c:pt idx="9">
                  <c:v>0.32919642857142856</c:v>
                </c:pt>
                <c:pt idx="10">
                  <c:v>0.36577380952380983</c:v>
                </c:pt>
                <c:pt idx="11">
                  <c:v>0.40235119047619011</c:v>
                </c:pt>
                <c:pt idx="12">
                  <c:v>0.43892857142857211</c:v>
                </c:pt>
                <c:pt idx="13">
                  <c:v>0.47550595238095272</c:v>
                </c:pt>
                <c:pt idx="14">
                  <c:v>0.51208333333333333</c:v>
                </c:pt>
                <c:pt idx="15">
                  <c:v>0.54866071428571461</c:v>
                </c:pt>
                <c:pt idx="16">
                  <c:v>0.58523809523809522</c:v>
                </c:pt>
                <c:pt idx="17">
                  <c:v>0.62181547619047794</c:v>
                </c:pt>
                <c:pt idx="18">
                  <c:v>0.65839285714285789</c:v>
                </c:pt>
                <c:pt idx="19">
                  <c:v>0.69497023809523861</c:v>
                </c:pt>
                <c:pt idx="20">
                  <c:v>0.731547619047619</c:v>
                </c:pt>
                <c:pt idx="21">
                  <c:v>0.76812499999999995</c:v>
                </c:pt>
                <c:pt idx="22">
                  <c:v>0.80470238095238056</c:v>
                </c:pt>
                <c:pt idx="23">
                  <c:v>0.8412797619047615</c:v>
                </c:pt>
                <c:pt idx="24">
                  <c:v>0.87785714285714289</c:v>
                </c:pt>
                <c:pt idx="25">
                  <c:v>0.9144345238095235</c:v>
                </c:pt>
                <c:pt idx="26">
                  <c:v>0.95101190476190456</c:v>
                </c:pt>
                <c:pt idx="27">
                  <c:v>0.98758928571428495</c:v>
                </c:pt>
                <c:pt idx="28">
                  <c:v>1.0241666666666667</c:v>
                </c:pt>
                <c:pt idx="29">
                  <c:v>1.0607440476190462</c:v>
                </c:pt>
                <c:pt idx="30">
                  <c:v>1.0973214285714286</c:v>
                </c:pt>
                <c:pt idx="31">
                  <c:v>1.1338988095238101</c:v>
                </c:pt>
                <c:pt idx="32">
                  <c:v>1.1704761904761904</c:v>
                </c:pt>
                <c:pt idx="33">
                  <c:v>1.2070535714285728</c:v>
                </c:pt>
                <c:pt idx="34">
                  <c:v>1.2436309523809508</c:v>
                </c:pt>
                <c:pt idx="35">
                  <c:v>1.2802083333333341</c:v>
                </c:pt>
                <c:pt idx="36">
                  <c:v>1.3167857142857156</c:v>
                </c:pt>
                <c:pt idx="37">
                  <c:v>1.3533630952380939</c:v>
                </c:pt>
                <c:pt idx="38">
                  <c:v>1.3899404761904759</c:v>
                </c:pt>
                <c:pt idx="39">
                  <c:v>1.4265178571428572</c:v>
                </c:pt>
                <c:pt idx="40">
                  <c:v>1.4630952380952378</c:v>
                </c:pt>
                <c:pt idx="41">
                  <c:v>1.4996726190476177</c:v>
                </c:pt>
                <c:pt idx="42">
                  <c:v>1.5362499999999999</c:v>
                </c:pt>
                <c:pt idx="43">
                  <c:v>1.5728273809523798</c:v>
                </c:pt>
                <c:pt idx="44">
                  <c:v>1.609404761904762</c:v>
                </c:pt>
                <c:pt idx="45">
                  <c:v>1.6459821428571428</c:v>
                </c:pt>
                <c:pt idx="46">
                  <c:v>1.6825595238095259</c:v>
                </c:pt>
                <c:pt idx="47">
                  <c:v>1.7191369047619047</c:v>
                </c:pt>
                <c:pt idx="48">
                  <c:v>1.7557142857142836</c:v>
                </c:pt>
                <c:pt idx="49">
                  <c:v>1.7922916666666666</c:v>
                </c:pt>
                <c:pt idx="50">
                  <c:v>1.8288690476190463</c:v>
                </c:pt>
                <c:pt idx="51">
                  <c:v>1.8654464285714285</c:v>
                </c:pt>
                <c:pt idx="52">
                  <c:v>1.9020238095238111</c:v>
                </c:pt>
                <c:pt idx="53">
                  <c:v>1.9386011904761904</c:v>
                </c:pt>
                <c:pt idx="54">
                  <c:v>1.9751785714285739</c:v>
                </c:pt>
                <c:pt idx="55">
                  <c:v>2.0117559523809532</c:v>
                </c:pt>
                <c:pt idx="56">
                  <c:v>2.0483333333333342</c:v>
                </c:pt>
                <c:pt idx="57">
                  <c:v>2.0849107142857171</c:v>
                </c:pt>
                <c:pt idx="58">
                  <c:v>2.1214880952380937</c:v>
                </c:pt>
                <c:pt idx="59">
                  <c:v>2.1580654761904761</c:v>
                </c:pt>
                <c:pt idx="60">
                  <c:v>2.1946428571428571</c:v>
                </c:pt>
                <c:pt idx="61">
                  <c:v>2.2312202380952382</c:v>
                </c:pt>
                <c:pt idx="62">
                  <c:v>2.2677976190476223</c:v>
                </c:pt>
                <c:pt idx="63">
                  <c:v>2.3043749999999998</c:v>
                </c:pt>
                <c:pt idx="64">
                  <c:v>2.3409523809523809</c:v>
                </c:pt>
                <c:pt idx="65">
                  <c:v>2.3775297619047642</c:v>
                </c:pt>
                <c:pt idx="66">
                  <c:v>2.4141071428571452</c:v>
                </c:pt>
                <c:pt idx="67">
                  <c:v>2.4506845238095227</c:v>
                </c:pt>
                <c:pt idx="68">
                  <c:v>2.4872619047619051</c:v>
                </c:pt>
                <c:pt idx="69">
                  <c:v>2.5238392857142857</c:v>
                </c:pt>
                <c:pt idx="70">
                  <c:v>2.5604166666666672</c:v>
                </c:pt>
                <c:pt idx="71">
                  <c:v>2.5969940476190492</c:v>
                </c:pt>
                <c:pt idx="72">
                  <c:v>2.6335714285714316</c:v>
                </c:pt>
                <c:pt idx="73">
                  <c:v>2.670148809523806</c:v>
                </c:pt>
                <c:pt idx="74">
                  <c:v>2.7067261904761906</c:v>
                </c:pt>
                <c:pt idx="75">
                  <c:v>2.7433035714285756</c:v>
                </c:pt>
                <c:pt idx="76">
                  <c:v>2.7798809523809553</c:v>
                </c:pt>
                <c:pt idx="77">
                  <c:v>2.8164583333333262</c:v>
                </c:pt>
                <c:pt idx="78">
                  <c:v>2.8530357142857143</c:v>
                </c:pt>
                <c:pt idx="79">
                  <c:v>2.8896130952380927</c:v>
                </c:pt>
                <c:pt idx="80">
                  <c:v>2.9261904761904782</c:v>
                </c:pt>
                <c:pt idx="81">
                  <c:v>2.9627678571428597</c:v>
                </c:pt>
                <c:pt idx="82">
                  <c:v>2.9993452380952377</c:v>
                </c:pt>
                <c:pt idx="83">
                  <c:v>3.0359226190476187</c:v>
                </c:pt>
                <c:pt idx="84">
                  <c:v>3.0724999999999971</c:v>
                </c:pt>
                <c:pt idx="85">
                  <c:v>3.1090773809523835</c:v>
                </c:pt>
                <c:pt idx="86">
                  <c:v>3.1456547619047619</c:v>
                </c:pt>
                <c:pt idx="87">
                  <c:v>3.1822321428571452</c:v>
                </c:pt>
                <c:pt idx="88">
                  <c:v>3.2188095238095227</c:v>
                </c:pt>
                <c:pt idx="89">
                  <c:v>3.2553869047619046</c:v>
                </c:pt>
                <c:pt idx="90">
                  <c:v>3.2919642857142857</c:v>
                </c:pt>
                <c:pt idx="91">
                  <c:v>3.3285416666666672</c:v>
                </c:pt>
                <c:pt idx="92">
                  <c:v>3.3651190476190482</c:v>
                </c:pt>
                <c:pt idx="93">
                  <c:v>3.4016964285714284</c:v>
                </c:pt>
                <c:pt idx="94">
                  <c:v>3.438273809523805</c:v>
                </c:pt>
                <c:pt idx="95">
                  <c:v>3.4748511904761874</c:v>
                </c:pt>
                <c:pt idx="96">
                  <c:v>3.5114285714285707</c:v>
                </c:pt>
                <c:pt idx="97">
                  <c:v>3.5480059523809548</c:v>
                </c:pt>
                <c:pt idx="98">
                  <c:v>3.5845833333333332</c:v>
                </c:pt>
                <c:pt idx="99">
                  <c:v>3.6211607142857152</c:v>
                </c:pt>
                <c:pt idx="100">
                  <c:v>3.6577380952380953</c:v>
                </c:pt>
                <c:pt idx="101">
                  <c:v>3.6943154761904782</c:v>
                </c:pt>
                <c:pt idx="102">
                  <c:v>3.7308928571428592</c:v>
                </c:pt>
                <c:pt idx="103">
                  <c:v>3.7674702380952407</c:v>
                </c:pt>
                <c:pt idx="104">
                  <c:v>3.8040476190476187</c:v>
                </c:pt>
                <c:pt idx="105">
                  <c:v>3.8406249999999997</c:v>
                </c:pt>
                <c:pt idx="106">
                  <c:v>3.8772023809523808</c:v>
                </c:pt>
                <c:pt idx="107">
                  <c:v>3.9137797619047618</c:v>
                </c:pt>
                <c:pt idx="108">
                  <c:v>3.9503571428571442</c:v>
                </c:pt>
                <c:pt idx="109">
                  <c:v>3.9869345238095235</c:v>
                </c:pt>
                <c:pt idx="110">
                  <c:v>4.0235119047619046</c:v>
                </c:pt>
                <c:pt idx="111">
                  <c:v>4.0600892857142874</c:v>
                </c:pt>
                <c:pt idx="112">
                  <c:v>4.0966666666666693</c:v>
                </c:pt>
                <c:pt idx="113">
                  <c:v>4.1332440476190477</c:v>
                </c:pt>
                <c:pt idx="114">
                  <c:v>4.1698214285714288</c:v>
                </c:pt>
                <c:pt idx="115">
                  <c:v>4.2063988095238134</c:v>
                </c:pt>
                <c:pt idx="116">
                  <c:v>4.24297619047619</c:v>
                </c:pt>
                <c:pt idx="117">
                  <c:v>4.2795535714285711</c:v>
                </c:pt>
                <c:pt idx="118">
                  <c:v>4.316130952380945</c:v>
                </c:pt>
                <c:pt idx="119">
                  <c:v>4.3527083333333332</c:v>
                </c:pt>
                <c:pt idx="120">
                  <c:v>4.3892857142857142</c:v>
                </c:pt>
                <c:pt idx="121">
                  <c:v>4.4258630952381006</c:v>
                </c:pt>
                <c:pt idx="122">
                  <c:v>4.4624404761904755</c:v>
                </c:pt>
                <c:pt idx="123">
                  <c:v>4.4990178571428565</c:v>
                </c:pt>
                <c:pt idx="124">
                  <c:v>4.5355952380952314</c:v>
                </c:pt>
                <c:pt idx="125">
                  <c:v>4.5721726190476186</c:v>
                </c:pt>
                <c:pt idx="126">
                  <c:v>4.6087499999999997</c:v>
                </c:pt>
                <c:pt idx="127">
                  <c:v>4.6453273809523834</c:v>
                </c:pt>
                <c:pt idx="128">
                  <c:v>4.6819047619047618</c:v>
                </c:pt>
                <c:pt idx="129">
                  <c:v>4.7184821428571428</c:v>
                </c:pt>
                <c:pt idx="130">
                  <c:v>4.7550595238095239</c:v>
                </c:pt>
                <c:pt idx="131">
                  <c:v>4.7916369047619094</c:v>
                </c:pt>
                <c:pt idx="132">
                  <c:v>4.828214285714286</c:v>
                </c:pt>
                <c:pt idx="133">
                  <c:v>4.8647916666666609</c:v>
                </c:pt>
                <c:pt idx="134">
                  <c:v>4.9013690476190526</c:v>
                </c:pt>
                <c:pt idx="135">
                  <c:v>4.9379464285714283</c:v>
                </c:pt>
                <c:pt idx="136">
                  <c:v>4.9745238095238093</c:v>
                </c:pt>
                <c:pt idx="137">
                  <c:v>5.0111011904761904</c:v>
                </c:pt>
                <c:pt idx="138">
                  <c:v>5.0476785714285715</c:v>
                </c:pt>
                <c:pt idx="139">
                  <c:v>5.0842559523809472</c:v>
                </c:pt>
                <c:pt idx="140">
                  <c:v>5.1208333333333336</c:v>
                </c:pt>
                <c:pt idx="141">
                  <c:v>5.1574107142857049</c:v>
                </c:pt>
                <c:pt idx="142">
                  <c:v>5.1939880952380948</c:v>
                </c:pt>
                <c:pt idx="143">
                  <c:v>5.2305654761904758</c:v>
                </c:pt>
                <c:pt idx="144">
                  <c:v>5.2671428571428507</c:v>
                </c:pt>
                <c:pt idx="145">
                  <c:v>5.3037202380952326</c:v>
                </c:pt>
                <c:pt idx="146">
                  <c:v>5.340297619047619</c:v>
                </c:pt>
                <c:pt idx="147">
                  <c:v>5.3768750000000001</c:v>
                </c:pt>
                <c:pt idx="148">
                  <c:v>5.4134523809523882</c:v>
                </c:pt>
                <c:pt idx="149">
                  <c:v>5.4500297619047702</c:v>
                </c:pt>
                <c:pt idx="150">
                  <c:v>5.4866071428571512</c:v>
                </c:pt>
                <c:pt idx="151">
                  <c:v>5.5231845238095145</c:v>
                </c:pt>
                <c:pt idx="152">
                  <c:v>5.5597619047619107</c:v>
                </c:pt>
                <c:pt idx="153">
                  <c:v>5.5963392857142917</c:v>
                </c:pt>
                <c:pt idx="154">
                  <c:v>5.6329166666666586</c:v>
                </c:pt>
                <c:pt idx="155">
                  <c:v>5.6694940476190414</c:v>
                </c:pt>
                <c:pt idx="156">
                  <c:v>5.7060714285714313</c:v>
                </c:pt>
                <c:pt idx="157">
                  <c:v>5.7426488095238124</c:v>
                </c:pt>
                <c:pt idx="158">
                  <c:v>5.7792261904762006</c:v>
                </c:pt>
                <c:pt idx="159">
                  <c:v>5.8158035714285665</c:v>
                </c:pt>
                <c:pt idx="160">
                  <c:v>5.8523809523809449</c:v>
                </c:pt>
                <c:pt idx="161">
                  <c:v>5.8889583333333331</c:v>
                </c:pt>
                <c:pt idx="162">
                  <c:v>5.9255357142857079</c:v>
                </c:pt>
                <c:pt idx="163">
                  <c:v>5.9621130952380952</c:v>
                </c:pt>
                <c:pt idx="164">
                  <c:v>5.9986904761904762</c:v>
                </c:pt>
                <c:pt idx="165">
                  <c:v>6.0352678571428573</c:v>
                </c:pt>
                <c:pt idx="166">
                  <c:v>6.0718452380952375</c:v>
                </c:pt>
                <c:pt idx="167">
                  <c:v>6.1084226190476185</c:v>
                </c:pt>
                <c:pt idx="168">
                  <c:v>6.1449999999999942</c:v>
                </c:pt>
                <c:pt idx="169">
                  <c:v>6.1815773809523824</c:v>
                </c:pt>
                <c:pt idx="170">
                  <c:v>6.2181547619047617</c:v>
                </c:pt>
                <c:pt idx="171">
                  <c:v>6.2547321428571427</c:v>
                </c:pt>
                <c:pt idx="172">
                  <c:v>6.2913095238095309</c:v>
                </c:pt>
                <c:pt idx="173">
                  <c:v>6.3278869047618977</c:v>
                </c:pt>
                <c:pt idx="174">
                  <c:v>6.3644642857142859</c:v>
                </c:pt>
                <c:pt idx="175">
                  <c:v>6.4010416666666714</c:v>
                </c:pt>
                <c:pt idx="176">
                  <c:v>6.4376190476190471</c:v>
                </c:pt>
                <c:pt idx="177">
                  <c:v>6.4741964285714282</c:v>
                </c:pt>
                <c:pt idx="178">
                  <c:v>6.5107738095238092</c:v>
                </c:pt>
                <c:pt idx="179">
                  <c:v>6.5473511904761903</c:v>
                </c:pt>
                <c:pt idx="180">
                  <c:v>6.5839285714285705</c:v>
                </c:pt>
                <c:pt idx="181">
                  <c:v>6.6205059523809409</c:v>
                </c:pt>
                <c:pt idx="182">
                  <c:v>6.6570833333333335</c:v>
                </c:pt>
                <c:pt idx="183">
                  <c:v>6.6936607142857154</c:v>
                </c:pt>
                <c:pt idx="184">
                  <c:v>6.7302380952381036</c:v>
                </c:pt>
                <c:pt idx="185">
                  <c:v>6.7668154761904686</c:v>
                </c:pt>
                <c:pt idx="186">
                  <c:v>6.8033928571428568</c:v>
                </c:pt>
                <c:pt idx="187">
                  <c:v>6.8399702380952316</c:v>
                </c:pt>
                <c:pt idx="188">
                  <c:v>6.8765476190476189</c:v>
                </c:pt>
                <c:pt idx="189">
                  <c:v>6.913125</c:v>
                </c:pt>
                <c:pt idx="190">
                  <c:v>6.9497023809523926</c:v>
                </c:pt>
                <c:pt idx="191">
                  <c:v>6.9862797619047736</c:v>
                </c:pt>
                <c:pt idx="192">
                  <c:v>7.0228571428571405</c:v>
                </c:pt>
                <c:pt idx="193">
                  <c:v>7.0594345238095215</c:v>
                </c:pt>
                <c:pt idx="194">
                  <c:v>7.0960119047619044</c:v>
                </c:pt>
                <c:pt idx="195">
                  <c:v>7.1325892857142854</c:v>
                </c:pt>
                <c:pt idx="196">
                  <c:v>7.1691666666666665</c:v>
                </c:pt>
                <c:pt idx="197">
                  <c:v>7.2057440476190475</c:v>
                </c:pt>
                <c:pt idx="198">
                  <c:v>7.2423214285714304</c:v>
                </c:pt>
                <c:pt idx="199">
                  <c:v>7.2788988095238114</c:v>
                </c:pt>
                <c:pt idx="200">
                  <c:v>7.3154761904761907</c:v>
                </c:pt>
                <c:pt idx="201">
                  <c:v>7.3520535714285655</c:v>
                </c:pt>
                <c:pt idx="202">
                  <c:v>7.3886309523809475</c:v>
                </c:pt>
                <c:pt idx="203">
                  <c:v>7.4252083333333401</c:v>
                </c:pt>
                <c:pt idx="204">
                  <c:v>7.461785714285714</c:v>
                </c:pt>
                <c:pt idx="205">
                  <c:v>7.4983630952381066</c:v>
                </c:pt>
                <c:pt idx="206">
                  <c:v>7.5349404761904708</c:v>
                </c:pt>
                <c:pt idx="207">
                  <c:v>7.5715178571428545</c:v>
                </c:pt>
                <c:pt idx="208">
                  <c:v>7.6080952380952303</c:v>
                </c:pt>
                <c:pt idx="209">
                  <c:v>7.6446726190476175</c:v>
                </c:pt>
                <c:pt idx="210">
                  <c:v>7.6812500000000004</c:v>
                </c:pt>
                <c:pt idx="211">
                  <c:v>7.7178273809523814</c:v>
                </c:pt>
                <c:pt idx="212">
                  <c:v>7.7544047619047616</c:v>
                </c:pt>
                <c:pt idx="213">
                  <c:v>7.7909821428571426</c:v>
                </c:pt>
                <c:pt idx="214">
                  <c:v>7.8275595238095175</c:v>
                </c:pt>
                <c:pt idx="215">
                  <c:v>7.8641369047618968</c:v>
                </c:pt>
                <c:pt idx="216">
                  <c:v>7.9007142857142894</c:v>
                </c:pt>
                <c:pt idx="217">
                  <c:v>7.9372916666666704</c:v>
                </c:pt>
                <c:pt idx="218">
                  <c:v>7.9738690476190524</c:v>
                </c:pt>
                <c:pt idx="219">
                  <c:v>8.010446428571429</c:v>
                </c:pt>
                <c:pt idx="220">
                  <c:v>8.0470238095237985</c:v>
                </c:pt>
                <c:pt idx="221">
                  <c:v>8.0836011904761911</c:v>
                </c:pt>
                <c:pt idx="222">
                  <c:v>8.1201785714285659</c:v>
                </c:pt>
                <c:pt idx="223">
                  <c:v>8.1567559523809567</c:v>
                </c:pt>
                <c:pt idx="224">
                  <c:v>8.1933333333333334</c:v>
                </c:pt>
                <c:pt idx="225">
                  <c:v>8.2299107142857135</c:v>
                </c:pt>
                <c:pt idx="226">
                  <c:v>8.2664880952381008</c:v>
                </c:pt>
                <c:pt idx="227">
                  <c:v>8.3030654761904739</c:v>
                </c:pt>
                <c:pt idx="228">
                  <c:v>8.3396428571428718</c:v>
                </c:pt>
                <c:pt idx="229">
                  <c:v>8.3762202380952537</c:v>
                </c:pt>
                <c:pt idx="230">
                  <c:v>8.4127976190476392</c:v>
                </c:pt>
                <c:pt idx="231">
                  <c:v>8.4493749999999999</c:v>
                </c:pt>
                <c:pt idx="232">
                  <c:v>8.48595238095238</c:v>
                </c:pt>
                <c:pt idx="233">
                  <c:v>8.522529761904762</c:v>
                </c:pt>
                <c:pt idx="234">
                  <c:v>8.5591071428571421</c:v>
                </c:pt>
                <c:pt idx="235">
                  <c:v>8.5956845238095383</c:v>
                </c:pt>
                <c:pt idx="236">
                  <c:v>8.6322619047618989</c:v>
                </c:pt>
                <c:pt idx="237">
                  <c:v>8.6688392857142862</c:v>
                </c:pt>
                <c:pt idx="238">
                  <c:v>8.7054166666666788</c:v>
                </c:pt>
                <c:pt idx="239">
                  <c:v>8.741994047619043</c:v>
                </c:pt>
                <c:pt idx="240">
                  <c:v>8.7785714285714072</c:v>
                </c:pt>
                <c:pt idx="241">
                  <c:v>8.8151488095238193</c:v>
                </c:pt>
                <c:pt idx="242">
                  <c:v>8.8517261904761906</c:v>
                </c:pt>
                <c:pt idx="243">
                  <c:v>8.888303571428569</c:v>
                </c:pt>
                <c:pt idx="244">
                  <c:v>8.9248809523809527</c:v>
                </c:pt>
                <c:pt idx="245">
                  <c:v>8.9614583333333346</c:v>
                </c:pt>
                <c:pt idx="246">
                  <c:v>8.9980357142857148</c:v>
                </c:pt>
                <c:pt idx="247">
                  <c:v>9.034613095238095</c:v>
                </c:pt>
                <c:pt idx="248">
                  <c:v>9.071190476190468</c:v>
                </c:pt>
                <c:pt idx="249">
                  <c:v>9.1077678571428571</c:v>
                </c:pt>
                <c:pt idx="250">
                  <c:v>9.1443452380952372</c:v>
                </c:pt>
                <c:pt idx="251">
                  <c:v>9.1809226190476227</c:v>
                </c:pt>
                <c:pt idx="252">
                  <c:v>9.2175000000000011</c:v>
                </c:pt>
                <c:pt idx="253">
                  <c:v>9.2540773809523689</c:v>
                </c:pt>
                <c:pt idx="254">
                  <c:v>9.2906547619047615</c:v>
                </c:pt>
                <c:pt idx="255">
                  <c:v>9.3272321428571434</c:v>
                </c:pt>
                <c:pt idx="256">
                  <c:v>9.363809523809536</c:v>
                </c:pt>
                <c:pt idx="257">
                  <c:v>9.4003869047619162</c:v>
                </c:pt>
                <c:pt idx="258">
                  <c:v>9.4369642857142857</c:v>
                </c:pt>
                <c:pt idx="259">
                  <c:v>9.4735416666666747</c:v>
                </c:pt>
                <c:pt idx="260">
                  <c:v>9.5101190476190478</c:v>
                </c:pt>
                <c:pt idx="261">
                  <c:v>9.546696428571428</c:v>
                </c:pt>
                <c:pt idx="262">
                  <c:v>9.5832738095238099</c:v>
                </c:pt>
                <c:pt idx="263">
                  <c:v>9.6198511904761759</c:v>
                </c:pt>
                <c:pt idx="264">
                  <c:v>9.656428571428572</c:v>
                </c:pt>
                <c:pt idx="265">
                  <c:v>9.6930059523809522</c:v>
                </c:pt>
                <c:pt idx="266">
                  <c:v>9.7295833333333324</c:v>
                </c:pt>
                <c:pt idx="267">
                  <c:v>9.7661607142857143</c:v>
                </c:pt>
                <c:pt idx="268">
                  <c:v>9.8027380952381069</c:v>
                </c:pt>
                <c:pt idx="269">
                  <c:v>9.839315476190464</c:v>
                </c:pt>
                <c:pt idx="270">
                  <c:v>9.8758928571428743</c:v>
                </c:pt>
                <c:pt idx="271">
                  <c:v>9.9124702380952563</c:v>
                </c:pt>
                <c:pt idx="272">
                  <c:v>9.9490476190476311</c:v>
                </c:pt>
                <c:pt idx="273">
                  <c:v>9.9856250000000006</c:v>
                </c:pt>
                <c:pt idx="274">
                  <c:v>10.022202380952381</c:v>
                </c:pt>
                <c:pt idx="275">
                  <c:v>10.058779761904761</c:v>
                </c:pt>
                <c:pt idx="276">
                  <c:v>10.095357142857143</c:v>
                </c:pt>
                <c:pt idx="277">
                  <c:v>10.131934523809523</c:v>
                </c:pt>
                <c:pt idx="278">
                  <c:v>10.168511904761905</c:v>
                </c:pt>
                <c:pt idx="279">
                  <c:v>10.205089285714298</c:v>
                </c:pt>
                <c:pt idx="280">
                  <c:v>10.241666666666667</c:v>
                </c:pt>
                <c:pt idx="281">
                  <c:v>10.278244047619047</c:v>
                </c:pt>
                <c:pt idx="282">
                  <c:v>10.314821428571411</c:v>
                </c:pt>
                <c:pt idx="283">
                  <c:v>10.351398809523809</c:v>
                </c:pt>
                <c:pt idx="284">
                  <c:v>10.38797619047619</c:v>
                </c:pt>
                <c:pt idx="285">
                  <c:v>10.424553571428572</c:v>
                </c:pt>
                <c:pt idx="286">
                  <c:v>10.461130952380964</c:v>
                </c:pt>
                <c:pt idx="287">
                  <c:v>10.497708333333334</c:v>
                </c:pt>
                <c:pt idx="288">
                  <c:v>10.534285714285714</c:v>
                </c:pt>
                <c:pt idx="289">
                  <c:v>10.570863095238096</c:v>
                </c:pt>
                <c:pt idx="290">
                  <c:v>10.607440476190471</c:v>
                </c:pt>
                <c:pt idx="291">
                  <c:v>10.644017857142853</c:v>
                </c:pt>
                <c:pt idx="292">
                  <c:v>10.680595238095256</c:v>
                </c:pt>
                <c:pt idx="293">
                  <c:v>10.71717261904762</c:v>
                </c:pt>
                <c:pt idx="294">
                  <c:v>10.75375</c:v>
                </c:pt>
                <c:pt idx="295">
                  <c:v>10.790327380952361</c:v>
                </c:pt>
                <c:pt idx="296">
                  <c:v>10.826904761904762</c:v>
                </c:pt>
                <c:pt idx="297">
                  <c:v>10.863482142857155</c:v>
                </c:pt>
                <c:pt idx="298">
                  <c:v>10.900059523809524</c:v>
                </c:pt>
                <c:pt idx="299">
                  <c:v>10.936636904761924</c:v>
                </c:pt>
                <c:pt idx="300">
                  <c:v>10.973214285714286</c:v>
                </c:pt>
                <c:pt idx="301">
                  <c:v>11.00979166666667</c:v>
                </c:pt>
                <c:pt idx="302">
                  <c:v>11.046369047619047</c:v>
                </c:pt>
                <c:pt idx="303">
                  <c:v>11.082946428571429</c:v>
                </c:pt>
                <c:pt idx="304">
                  <c:v>11.119523809523809</c:v>
                </c:pt>
                <c:pt idx="305">
                  <c:v>11.156101190476191</c:v>
                </c:pt>
                <c:pt idx="306">
                  <c:v>11.192678571428571</c:v>
                </c:pt>
                <c:pt idx="307">
                  <c:v>11.229255952380953</c:v>
                </c:pt>
                <c:pt idx="308">
                  <c:v>11.265833333333344</c:v>
                </c:pt>
                <c:pt idx="309">
                  <c:v>11.302410714285728</c:v>
                </c:pt>
                <c:pt idx="310">
                  <c:v>11.338988095238095</c:v>
                </c:pt>
                <c:pt idx="311">
                  <c:v>11.375565476190475</c:v>
                </c:pt>
                <c:pt idx="312">
                  <c:v>11.412142857142872</c:v>
                </c:pt>
                <c:pt idx="313">
                  <c:v>11.448720238095239</c:v>
                </c:pt>
                <c:pt idx="314">
                  <c:v>11.485297619047641</c:v>
                </c:pt>
                <c:pt idx="315">
                  <c:v>11.521875</c:v>
                </c:pt>
              </c:numCache>
            </c:numRef>
          </c:xVal>
          <c:yVal>
            <c:numRef>
              <c:f>a2_4qf!$H$4:$H$347</c:f>
              <c:numCache>
                <c:formatCode>General</c:formatCode>
                <c:ptCount val="344"/>
                <c:pt idx="0">
                  <c:v>0</c:v>
                </c:pt>
                <c:pt idx="1">
                  <c:v>0.47000000000000008</c:v>
                </c:pt>
                <c:pt idx="2">
                  <c:v>0.47000000000000008</c:v>
                </c:pt>
                <c:pt idx="3">
                  <c:v>0.42000000000000032</c:v>
                </c:pt>
                <c:pt idx="4">
                  <c:v>0.42000000000000032</c:v>
                </c:pt>
                <c:pt idx="5">
                  <c:v>0.37000000000000033</c:v>
                </c:pt>
                <c:pt idx="6">
                  <c:v>0.33000000000000046</c:v>
                </c:pt>
                <c:pt idx="7">
                  <c:v>0.42000000000000032</c:v>
                </c:pt>
                <c:pt idx="8">
                  <c:v>0.37000000000000033</c:v>
                </c:pt>
                <c:pt idx="9">
                  <c:v>0.28000000000000008</c:v>
                </c:pt>
                <c:pt idx="10">
                  <c:v>0.28000000000000008</c:v>
                </c:pt>
                <c:pt idx="11">
                  <c:v>0.28000000000000008</c:v>
                </c:pt>
                <c:pt idx="12">
                  <c:v>0.28000000000000008</c:v>
                </c:pt>
                <c:pt idx="13">
                  <c:v>0.28000000000000008</c:v>
                </c:pt>
                <c:pt idx="14">
                  <c:v>0.28000000000000008</c:v>
                </c:pt>
                <c:pt idx="15">
                  <c:v>0.42000000000000032</c:v>
                </c:pt>
                <c:pt idx="16">
                  <c:v>1.3</c:v>
                </c:pt>
                <c:pt idx="17">
                  <c:v>2.1300000000000003</c:v>
                </c:pt>
                <c:pt idx="18">
                  <c:v>3.02</c:v>
                </c:pt>
                <c:pt idx="19">
                  <c:v>3.9899999999999998</c:v>
                </c:pt>
                <c:pt idx="20">
                  <c:v>4.87</c:v>
                </c:pt>
                <c:pt idx="21">
                  <c:v>5.6999999999999975</c:v>
                </c:pt>
                <c:pt idx="22">
                  <c:v>6.58</c:v>
                </c:pt>
                <c:pt idx="23">
                  <c:v>7.46</c:v>
                </c:pt>
                <c:pt idx="24">
                  <c:v>8.25</c:v>
                </c:pt>
                <c:pt idx="25">
                  <c:v>9.0400000000000009</c:v>
                </c:pt>
                <c:pt idx="26">
                  <c:v>9.9700000000000042</c:v>
                </c:pt>
                <c:pt idx="27">
                  <c:v>10.66</c:v>
                </c:pt>
                <c:pt idx="28">
                  <c:v>11.4</c:v>
                </c:pt>
                <c:pt idx="29">
                  <c:v>12.24</c:v>
                </c:pt>
                <c:pt idx="30">
                  <c:v>12.98</c:v>
                </c:pt>
                <c:pt idx="31">
                  <c:v>13.719999999999999</c:v>
                </c:pt>
                <c:pt idx="32">
                  <c:v>14.42</c:v>
                </c:pt>
                <c:pt idx="33">
                  <c:v>15.2</c:v>
                </c:pt>
                <c:pt idx="34">
                  <c:v>15.850000000000012</c:v>
                </c:pt>
                <c:pt idx="35">
                  <c:v>16.5</c:v>
                </c:pt>
                <c:pt idx="36">
                  <c:v>17.100000000000001</c:v>
                </c:pt>
                <c:pt idx="37">
                  <c:v>17.009999999999987</c:v>
                </c:pt>
                <c:pt idx="38">
                  <c:v>16.97</c:v>
                </c:pt>
                <c:pt idx="39">
                  <c:v>17.009999999999987</c:v>
                </c:pt>
                <c:pt idx="40">
                  <c:v>17.009999999999987</c:v>
                </c:pt>
                <c:pt idx="41">
                  <c:v>16.87</c:v>
                </c:pt>
                <c:pt idx="42">
                  <c:v>16.87</c:v>
                </c:pt>
                <c:pt idx="43">
                  <c:v>16.87</c:v>
                </c:pt>
                <c:pt idx="44">
                  <c:v>16.73</c:v>
                </c:pt>
                <c:pt idx="45">
                  <c:v>16.64</c:v>
                </c:pt>
                <c:pt idx="46">
                  <c:v>16.690000000000001</c:v>
                </c:pt>
                <c:pt idx="47">
                  <c:v>16.64</c:v>
                </c:pt>
                <c:pt idx="48">
                  <c:v>16.55</c:v>
                </c:pt>
                <c:pt idx="49">
                  <c:v>16.64</c:v>
                </c:pt>
                <c:pt idx="50">
                  <c:v>16.59</c:v>
                </c:pt>
                <c:pt idx="51">
                  <c:v>16.459999999999987</c:v>
                </c:pt>
                <c:pt idx="52">
                  <c:v>16.5</c:v>
                </c:pt>
                <c:pt idx="53">
                  <c:v>16.5</c:v>
                </c:pt>
                <c:pt idx="54">
                  <c:v>16.41</c:v>
                </c:pt>
                <c:pt idx="55">
                  <c:v>16.32</c:v>
                </c:pt>
                <c:pt idx="56">
                  <c:v>16.32</c:v>
                </c:pt>
                <c:pt idx="57">
                  <c:v>16.32</c:v>
                </c:pt>
                <c:pt idx="58">
                  <c:v>16.13000000000002</c:v>
                </c:pt>
                <c:pt idx="59">
                  <c:v>16.13000000000002</c:v>
                </c:pt>
                <c:pt idx="60">
                  <c:v>16.13000000000002</c:v>
                </c:pt>
                <c:pt idx="61">
                  <c:v>16.04</c:v>
                </c:pt>
                <c:pt idx="62">
                  <c:v>16.079999999999988</c:v>
                </c:pt>
                <c:pt idx="63">
                  <c:v>16.079999999999988</c:v>
                </c:pt>
                <c:pt idx="64">
                  <c:v>16.04</c:v>
                </c:pt>
                <c:pt idx="65">
                  <c:v>15.950000000000006</c:v>
                </c:pt>
                <c:pt idx="66">
                  <c:v>15.990000000000002</c:v>
                </c:pt>
                <c:pt idx="67">
                  <c:v>15.950000000000006</c:v>
                </c:pt>
                <c:pt idx="68">
                  <c:v>15.900000000000002</c:v>
                </c:pt>
                <c:pt idx="69">
                  <c:v>15.950000000000006</c:v>
                </c:pt>
                <c:pt idx="70">
                  <c:v>15.900000000000002</c:v>
                </c:pt>
                <c:pt idx="71">
                  <c:v>15.810000000000002</c:v>
                </c:pt>
                <c:pt idx="72">
                  <c:v>15.760000000000002</c:v>
                </c:pt>
                <c:pt idx="73">
                  <c:v>15.760000000000002</c:v>
                </c:pt>
                <c:pt idx="74">
                  <c:v>15.71</c:v>
                </c:pt>
                <c:pt idx="75">
                  <c:v>15.62</c:v>
                </c:pt>
                <c:pt idx="76">
                  <c:v>15.71</c:v>
                </c:pt>
                <c:pt idx="77">
                  <c:v>15.71</c:v>
                </c:pt>
                <c:pt idx="78">
                  <c:v>15.62</c:v>
                </c:pt>
                <c:pt idx="79">
                  <c:v>15.58</c:v>
                </c:pt>
                <c:pt idx="80">
                  <c:v>15.62</c:v>
                </c:pt>
                <c:pt idx="81">
                  <c:v>15.62</c:v>
                </c:pt>
                <c:pt idx="82">
                  <c:v>15.53</c:v>
                </c:pt>
                <c:pt idx="83">
                  <c:v>15.53</c:v>
                </c:pt>
                <c:pt idx="84">
                  <c:v>15.58</c:v>
                </c:pt>
                <c:pt idx="85">
                  <c:v>15.53</c:v>
                </c:pt>
                <c:pt idx="86">
                  <c:v>15.53</c:v>
                </c:pt>
                <c:pt idx="87">
                  <c:v>15.58</c:v>
                </c:pt>
                <c:pt idx="88">
                  <c:v>15.53</c:v>
                </c:pt>
                <c:pt idx="89">
                  <c:v>15.58</c:v>
                </c:pt>
                <c:pt idx="90">
                  <c:v>15.67</c:v>
                </c:pt>
                <c:pt idx="91">
                  <c:v>15.67</c:v>
                </c:pt>
                <c:pt idx="92">
                  <c:v>15.67</c:v>
                </c:pt>
                <c:pt idx="93">
                  <c:v>15.71</c:v>
                </c:pt>
                <c:pt idx="94">
                  <c:v>15.71</c:v>
                </c:pt>
                <c:pt idx="95">
                  <c:v>15.71</c:v>
                </c:pt>
                <c:pt idx="96">
                  <c:v>15.71</c:v>
                </c:pt>
                <c:pt idx="97">
                  <c:v>15.810000000000002</c:v>
                </c:pt>
                <c:pt idx="98">
                  <c:v>15.760000000000002</c:v>
                </c:pt>
                <c:pt idx="99">
                  <c:v>15.760000000000002</c:v>
                </c:pt>
                <c:pt idx="100">
                  <c:v>15.850000000000012</c:v>
                </c:pt>
                <c:pt idx="101">
                  <c:v>15.810000000000002</c:v>
                </c:pt>
                <c:pt idx="102">
                  <c:v>15.760000000000002</c:v>
                </c:pt>
                <c:pt idx="103">
                  <c:v>15.850000000000012</c:v>
                </c:pt>
                <c:pt idx="104">
                  <c:v>15.900000000000002</c:v>
                </c:pt>
                <c:pt idx="105">
                  <c:v>15.810000000000002</c:v>
                </c:pt>
                <c:pt idx="106">
                  <c:v>15.850000000000012</c:v>
                </c:pt>
                <c:pt idx="107">
                  <c:v>15.900000000000002</c:v>
                </c:pt>
                <c:pt idx="108">
                  <c:v>15.850000000000012</c:v>
                </c:pt>
                <c:pt idx="109">
                  <c:v>15.850000000000012</c:v>
                </c:pt>
                <c:pt idx="110">
                  <c:v>15.900000000000002</c:v>
                </c:pt>
                <c:pt idx="111">
                  <c:v>15.900000000000002</c:v>
                </c:pt>
                <c:pt idx="112">
                  <c:v>15.850000000000012</c:v>
                </c:pt>
                <c:pt idx="113">
                  <c:v>15.950000000000006</c:v>
                </c:pt>
                <c:pt idx="114">
                  <c:v>15.950000000000006</c:v>
                </c:pt>
                <c:pt idx="115">
                  <c:v>15.850000000000012</c:v>
                </c:pt>
                <c:pt idx="116">
                  <c:v>15.950000000000006</c:v>
                </c:pt>
                <c:pt idx="117">
                  <c:v>15.990000000000002</c:v>
                </c:pt>
                <c:pt idx="118">
                  <c:v>15.950000000000006</c:v>
                </c:pt>
                <c:pt idx="119">
                  <c:v>15.900000000000002</c:v>
                </c:pt>
                <c:pt idx="120">
                  <c:v>15.990000000000002</c:v>
                </c:pt>
                <c:pt idx="121">
                  <c:v>15.990000000000002</c:v>
                </c:pt>
                <c:pt idx="122">
                  <c:v>15.950000000000006</c:v>
                </c:pt>
                <c:pt idx="123">
                  <c:v>15.990000000000002</c:v>
                </c:pt>
                <c:pt idx="124">
                  <c:v>16.04</c:v>
                </c:pt>
                <c:pt idx="125">
                  <c:v>16.04</c:v>
                </c:pt>
                <c:pt idx="126">
                  <c:v>16.04</c:v>
                </c:pt>
                <c:pt idx="127">
                  <c:v>16.04</c:v>
                </c:pt>
                <c:pt idx="128">
                  <c:v>15.990000000000002</c:v>
                </c:pt>
                <c:pt idx="129">
                  <c:v>15.950000000000006</c:v>
                </c:pt>
                <c:pt idx="130">
                  <c:v>15.990000000000002</c:v>
                </c:pt>
                <c:pt idx="131">
                  <c:v>15.990000000000002</c:v>
                </c:pt>
                <c:pt idx="132">
                  <c:v>15.900000000000002</c:v>
                </c:pt>
                <c:pt idx="133">
                  <c:v>15.990000000000002</c:v>
                </c:pt>
                <c:pt idx="134">
                  <c:v>15.990000000000002</c:v>
                </c:pt>
                <c:pt idx="135">
                  <c:v>15.990000000000002</c:v>
                </c:pt>
                <c:pt idx="136">
                  <c:v>15.990000000000002</c:v>
                </c:pt>
                <c:pt idx="137">
                  <c:v>16.079999999999988</c:v>
                </c:pt>
                <c:pt idx="138">
                  <c:v>16.04</c:v>
                </c:pt>
                <c:pt idx="139">
                  <c:v>15.990000000000002</c:v>
                </c:pt>
                <c:pt idx="140">
                  <c:v>16.04</c:v>
                </c:pt>
                <c:pt idx="141">
                  <c:v>16.13000000000002</c:v>
                </c:pt>
                <c:pt idx="142">
                  <c:v>15.990000000000002</c:v>
                </c:pt>
                <c:pt idx="143">
                  <c:v>16.04</c:v>
                </c:pt>
                <c:pt idx="144">
                  <c:v>16.079999999999988</c:v>
                </c:pt>
                <c:pt idx="145">
                  <c:v>16.04</c:v>
                </c:pt>
                <c:pt idx="146">
                  <c:v>15.950000000000006</c:v>
                </c:pt>
                <c:pt idx="147">
                  <c:v>16.04</c:v>
                </c:pt>
                <c:pt idx="148">
                  <c:v>15.990000000000002</c:v>
                </c:pt>
                <c:pt idx="149">
                  <c:v>15.990000000000002</c:v>
                </c:pt>
                <c:pt idx="150">
                  <c:v>16.079999999999988</c:v>
                </c:pt>
                <c:pt idx="151">
                  <c:v>16.079999999999988</c:v>
                </c:pt>
                <c:pt idx="152">
                  <c:v>16.04</c:v>
                </c:pt>
                <c:pt idx="153">
                  <c:v>16.13000000000002</c:v>
                </c:pt>
                <c:pt idx="154">
                  <c:v>16.079999999999988</c:v>
                </c:pt>
                <c:pt idx="155">
                  <c:v>16.04</c:v>
                </c:pt>
                <c:pt idx="156">
                  <c:v>15.990000000000002</c:v>
                </c:pt>
                <c:pt idx="157">
                  <c:v>16.04</c:v>
                </c:pt>
                <c:pt idx="158">
                  <c:v>15.990000000000002</c:v>
                </c:pt>
                <c:pt idx="159">
                  <c:v>15.950000000000006</c:v>
                </c:pt>
                <c:pt idx="160">
                  <c:v>16.04</c:v>
                </c:pt>
                <c:pt idx="161">
                  <c:v>16.04</c:v>
                </c:pt>
                <c:pt idx="162">
                  <c:v>16.04</c:v>
                </c:pt>
                <c:pt idx="163">
                  <c:v>16.13000000000002</c:v>
                </c:pt>
                <c:pt idx="164">
                  <c:v>16.079999999999988</c:v>
                </c:pt>
                <c:pt idx="165">
                  <c:v>16.079999999999988</c:v>
                </c:pt>
                <c:pt idx="166">
                  <c:v>16.04</c:v>
                </c:pt>
                <c:pt idx="167">
                  <c:v>16.079999999999988</c:v>
                </c:pt>
                <c:pt idx="168">
                  <c:v>16.079999999999988</c:v>
                </c:pt>
                <c:pt idx="169">
                  <c:v>15.990000000000002</c:v>
                </c:pt>
                <c:pt idx="170">
                  <c:v>16.079999999999988</c:v>
                </c:pt>
                <c:pt idx="171">
                  <c:v>16.079999999999988</c:v>
                </c:pt>
                <c:pt idx="172">
                  <c:v>16.04</c:v>
                </c:pt>
                <c:pt idx="173">
                  <c:v>16.079999999999988</c:v>
                </c:pt>
                <c:pt idx="174">
                  <c:v>16.079999999999988</c:v>
                </c:pt>
                <c:pt idx="175">
                  <c:v>15.990000000000002</c:v>
                </c:pt>
                <c:pt idx="176">
                  <c:v>15.990000000000002</c:v>
                </c:pt>
                <c:pt idx="177">
                  <c:v>16.04</c:v>
                </c:pt>
                <c:pt idx="178">
                  <c:v>16.079999999999988</c:v>
                </c:pt>
                <c:pt idx="179">
                  <c:v>16.079999999999988</c:v>
                </c:pt>
                <c:pt idx="180">
                  <c:v>16.13000000000002</c:v>
                </c:pt>
                <c:pt idx="181">
                  <c:v>16.079999999999988</c:v>
                </c:pt>
                <c:pt idx="182">
                  <c:v>16.04</c:v>
                </c:pt>
                <c:pt idx="183">
                  <c:v>16.04</c:v>
                </c:pt>
                <c:pt idx="184">
                  <c:v>16.04</c:v>
                </c:pt>
                <c:pt idx="185">
                  <c:v>16.04</c:v>
                </c:pt>
                <c:pt idx="186">
                  <c:v>16.04</c:v>
                </c:pt>
                <c:pt idx="187">
                  <c:v>16.079999999999988</c:v>
                </c:pt>
                <c:pt idx="188">
                  <c:v>16.079999999999988</c:v>
                </c:pt>
                <c:pt idx="189">
                  <c:v>16.04</c:v>
                </c:pt>
                <c:pt idx="190">
                  <c:v>16.079999999999988</c:v>
                </c:pt>
                <c:pt idx="191">
                  <c:v>16.079999999999988</c:v>
                </c:pt>
                <c:pt idx="192">
                  <c:v>16.04</c:v>
                </c:pt>
                <c:pt idx="193">
                  <c:v>16.079999999999988</c:v>
                </c:pt>
                <c:pt idx="194">
                  <c:v>16.13000000000002</c:v>
                </c:pt>
                <c:pt idx="195">
                  <c:v>15.990000000000002</c:v>
                </c:pt>
                <c:pt idx="196">
                  <c:v>16.04</c:v>
                </c:pt>
                <c:pt idx="197">
                  <c:v>16.04</c:v>
                </c:pt>
                <c:pt idx="198">
                  <c:v>16.04</c:v>
                </c:pt>
                <c:pt idx="199">
                  <c:v>16.04</c:v>
                </c:pt>
                <c:pt idx="200">
                  <c:v>16.079999999999988</c:v>
                </c:pt>
                <c:pt idx="201">
                  <c:v>16.079999999999988</c:v>
                </c:pt>
                <c:pt idx="202">
                  <c:v>16.04</c:v>
                </c:pt>
                <c:pt idx="203">
                  <c:v>16.079999999999988</c:v>
                </c:pt>
                <c:pt idx="204">
                  <c:v>16.079999999999988</c:v>
                </c:pt>
                <c:pt idx="205">
                  <c:v>16.079999999999988</c:v>
                </c:pt>
                <c:pt idx="206">
                  <c:v>16.079999999999988</c:v>
                </c:pt>
                <c:pt idx="207">
                  <c:v>16.13000000000002</c:v>
                </c:pt>
                <c:pt idx="208">
                  <c:v>16.079999999999988</c:v>
                </c:pt>
                <c:pt idx="209">
                  <c:v>16.079999999999988</c:v>
                </c:pt>
                <c:pt idx="210">
                  <c:v>16.04</c:v>
                </c:pt>
                <c:pt idx="211">
                  <c:v>16.04</c:v>
                </c:pt>
                <c:pt idx="212">
                  <c:v>16.04</c:v>
                </c:pt>
                <c:pt idx="213">
                  <c:v>16.04</c:v>
                </c:pt>
                <c:pt idx="214">
                  <c:v>16.079999999999988</c:v>
                </c:pt>
                <c:pt idx="215">
                  <c:v>16.04</c:v>
                </c:pt>
                <c:pt idx="216">
                  <c:v>16.079999999999988</c:v>
                </c:pt>
                <c:pt idx="217">
                  <c:v>16.079999999999988</c:v>
                </c:pt>
                <c:pt idx="218">
                  <c:v>16.079999999999988</c:v>
                </c:pt>
                <c:pt idx="219">
                  <c:v>16.04</c:v>
                </c:pt>
                <c:pt idx="220">
                  <c:v>16.04</c:v>
                </c:pt>
                <c:pt idx="221">
                  <c:v>16.04</c:v>
                </c:pt>
                <c:pt idx="222">
                  <c:v>16.04</c:v>
                </c:pt>
                <c:pt idx="223">
                  <c:v>16.079999999999988</c:v>
                </c:pt>
                <c:pt idx="224">
                  <c:v>16.13000000000002</c:v>
                </c:pt>
                <c:pt idx="225">
                  <c:v>16.13000000000002</c:v>
                </c:pt>
                <c:pt idx="226">
                  <c:v>16.079999999999988</c:v>
                </c:pt>
                <c:pt idx="227">
                  <c:v>16.13000000000002</c:v>
                </c:pt>
                <c:pt idx="228">
                  <c:v>16.079999999999988</c:v>
                </c:pt>
                <c:pt idx="229">
                  <c:v>16.04</c:v>
                </c:pt>
                <c:pt idx="230">
                  <c:v>16.079999999999988</c:v>
                </c:pt>
                <c:pt idx="231">
                  <c:v>16.079999999999988</c:v>
                </c:pt>
                <c:pt idx="232">
                  <c:v>16.079999999999988</c:v>
                </c:pt>
                <c:pt idx="233">
                  <c:v>16.079999999999988</c:v>
                </c:pt>
                <c:pt idx="234">
                  <c:v>16.079999999999988</c:v>
                </c:pt>
                <c:pt idx="235">
                  <c:v>16.04</c:v>
                </c:pt>
                <c:pt idx="236">
                  <c:v>16.079999999999988</c:v>
                </c:pt>
                <c:pt idx="237">
                  <c:v>16.079999999999988</c:v>
                </c:pt>
                <c:pt idx="238">
                  <c:v>16.079999999999988</c:v>
                </c:pt>
                <c:pt idx="239">
                  <c:v>16.079999999999988</c:v>
                </c:pt>
                <c:pt idx="240">
                  <c:v>16.079999999999988</c:v>
                </c:pt>
                <c:pt idx="241">
                  <c:v>16.079999999999988</c:v>
                </c:pt>
                <c:pt idx="242">
                  <c:v>16.04</c:v>
                </c:pt>
                <c:pt idx="243">
                  <c:v>16.13000000000002</c:v>
                </c:pt>
                <c:pt idx="244">
                  <c:v>16.13000000000002</c:v>
                </c:pt>
                <c:pt idx="245">
                  <c:v>16.079999999999988</c:v>
                </c:pt>
                <c:pt idx="246">
                  <c:v>16.13000000000002</c:v>
                </c:pt>
                <c:pt idx="247">
                  <c:v>16.13000000000002</c:v>
                </c:pt>
                <c:pt idx="248">
                  <c:v>16.079999999999988</c:v>
                </c:pt>
                <c:pt idx="249">
                  <c:v>16.04</c:v>
                </c:pt>
                <c:pt idx="250">
                  <c:v>16.04</c:v>
                </c:pt>
                <c:pt idx="251">
                  <c:v>16.04</c:v>
                </c:pt>
                <c:pt idx="252">
                  <c:v>15.990000000000002</c:v>
                </c:pt>
                <c:pt idx="253">
                  <c:v>16.079999999999988</c:v>
                </c:pt>
                <c:pt idx="254">
                  <c:v>16.079999999999988</c:v>
                </c:pt>
                <c:pt idx="255">
                  <c:v>16.079999999999988</c:v>
                </c:pt>
                <c:pt idx="256">
                  <c:v>16.13000000000002</c:v>
                </c:pt>
                <c:pt idx="257">
                  <c:v>16.079999999999988</c:v>
                </c:pt>
                <c:pt idx="258">
                  <c:v>15.900000000000002</c:v>
                </c:pt>
                <c:pt idx="259">
                  <c:v>15.760000000000002</c:v>
                </c:pt>
                <c:pt idx="260">
                  <c:v>15.71</c:v>
                </c:pt>
                <c:pt idx="261">
                  <c:v>15.67</c:v>
                </c:pt>
                <c:pt idx="262">
                  <c:v>15.67</c:v>
                </c:pt>
                <c:pt idx="263">
                  <c:v>15.71</c:v>
                </c:pt>
                <c:pt idx="264">
                  <c:v>15.950000000000006</c:v>
                </c:pt>
                <c:pt idx="265">
                  <c:v>16.079999999999988</c:v>
                </c:pt>
                <c:pt idx="266">
                  <c:v>16.13000000000002</c:v>
                </c:pt>
                <c:pt idx="267">
                  <c:v>16.18</c:v>
                </c:pt>
                <c:pt idx="268">
                  <c:v>16.13000000000002</c:v>
                </c:pt>
                <c:pt idx="269">
                  <c:v>16.079999999999988</c:v>
                </c:pt>
                <c:pt idx="270">
                  <c:v>16.04</c:v>
                </c:pt>
                <c:pt idx="271">
                  <c:v>16.18</c:v>
                </c:pt>
                <c:pt idx="272">
                  <c:v>16.079999999999988</c:v>
                </c:pt>
                <c:pt idx="273">
                  <c:v>16.18</c:v>
                </c:pt>
                <c:pt idx="274">
                  <c:v>16.18</c:v>
                </c:pt>
                <c:pt idx="275">
                  <c:v>16.18</c:v>
                </c:pt>
                <c:pt idx="276">
                  <c:v>16.13000000000002</c:v>
                </c:pt>
                <c:pt idx="277">
                  <c:v>16.13000000000002</c:v>
                </c:pt>
                <c:pt idx="278">
                  <c:v>16.13000000000002</c:v>
                </c:pt>
                <c:pt idx="279">
                  <c:v>16.13000000000002</c:v>
                </c:pt>
                <c:pt idx="280">
                  <c:v>16.18</c:v>
                </c:pt>
                <c:pt idx="281">
                  <c:v>16.18</c:v>
                </c:pt>
                <c:pt idx="282">
                  <c:v>16.18</c:v>
                </c:pt>
                <c:pt idx="283">
                  <c:v>16.13000000000002</c:v>
                </c:pt>
                <c:pt idx="284">
                  <c:v>16.18</c:v>
                </c:pt>
                <c:pt idx="285">
                  <c:v>16.13000000000002</c:v>
                </c:pt>
                <c:pt idx="286">
                  <c:v>16.079999999999988</c:v>
                </c:pt>
                <c:pt idx="287">
                  <c:v>16.13000000000002</c:v>
                </c:pt>
                <c:pt idx="288">
                  <c:v>16.079999999999988</c:v>
                </c:pt>
                <c:pt idx="289">
                  <c:v>16.079999999999988</c:v>
                </c:pt>
                <c:pt idx="290">
                  <c:v>16.13000000000002</c:v>
                </c:pt>
                <c:pt idx="291">
                  <c:v>16.079999999999988</c:v>
                </c:pt>
                <c:pt idx="292">
                  <c:v>16.079999999999988</c:v>
                </c:pt>
                <c:pt idx="293">
                  <c:v>16.13000000000002</c:v>
                </c:pt>
                <c:pt idx="294">
                  <c:v>16.13000000000002</c:v>
                </c:pt>
                <c:pt idx="295">
                  <c:v>16.18</c:v>
                </c:pt>
                <c:pt idx="296">
                  <c:v>16.079999999999988</c:v>
                </c:pt>
                <c:pt idx="297">
                  <c:v>16.079999999999988</c:v>
                </c:pt>
                <c:pt idx="298">
                  <c:v>16.079999999999988</c:v>
                </c:pt>
                <c:pt idx="299">
                  <c:v>16.079999999999988</c:v>
                </c:pt>
                <c:pt idx="300">
                  <c:v>16.13000000000002</c:v>
                </c:pt>
                <c:pt idx="301">
                  <c:v>16.13000000000002</c:v>
                </c:pt>
                <c:pt idx="302">
                  <c:v>16.13000000000002</c:v>
                </c:pt>
                <c:pt idx="303">
                  <c:v>16.13000000000002</c:v>
                </c:pt>
                <c:pt idx="304">
                  <c:v>16.13000000000002</c:v>
                </c:pt>
                <c:pt idx="305">
                  <c:v>16.13000000000002</c:v>
                </c:pt>
                <c:pt idx="306">
                  <c:v>16.079999999999988</c:v>
                </c:pt>
                <c:pt idx="307">
                  <c:v>16.079999999999988</c:v>
                </c:pt>
                <c:pt idx="308">
                  <c:v>16.04</c:v>
                </c:pt>
                <c:pt idx="309">
                  <c:v>16.04</c:v>
                </c:pt>
                <c:pt idx="310">
                  <c:v>16.079999999999988</c:v>
                </c:pt>
                <c:pt idx="311">
                  <c:v>16.079999999999988</c:v>
                </c:pt>
                <c:pt idx="312">
                  <c:v>16.13000000000002</c:v>
                </c:pt>
                <c:pt idx="313">
                  <c:v>16.13000000000002</c:v>
                </c:pt>
                <c:pt idx="314">
                  <c:v>16.18</c:v>
                </c:pt>
                <c:pt idx="315">
                  <c:v>16.13000000000002</c:v>
                </c:pt>
              </c:numCache>
            </c:numRef>
          </c:yVal>
          <c:smooth val="0"/>
        </c:ser>
        <c:ser>
          <c:idx val="0"/>
          <c:order val="2"/>
          <c:tx>
            <c:strRef>
              <c:f>a2_4qf!$F$3</c:f>
              <c:strCache>
                <c:ptCount val="1"/>
                <c:pt idx="0">
                  <c:v>internal tap 2 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a2_4qf!$P$4:$P$347</c:f>
              <c:numCache>
                <c:formatCode>General</c:formatCode>
                <c:ptCount val="344"/>
                <c:pt idx="0">
                  <c:v>0</c:v>
                </c:pt>
                <c:pt idx="1">
                  <c:v>3.6577380952380951E-2</c:v>
                </c:pt>
                <c:pt idx="2">
                  <c:v>7.3154761904761903E-2</c:v>
                </c:pt>
                <c:pt idx="3">
                  <c:v>0.10973214285714303</c:v>
                </c:pt>
                <c:pt idx="4">
                  <c:v>0.14630952380952381</c:v>
                </c:pt>
                <c:pt idx="5">
                  <c:v>0.18288690476190492</c:v>
                </c:pt>
                <c:pt idx="6">
                  <c:v>0.21946428571428603</c:v>
                </c:pt>
                <c:pt idx="7">
                  <c:v>0.25604166666666667</c:v>
                </c:pt>
                <c:pt idx="8">
                  <c:v>0.29261904761904795</c:v>
                </c:pt>
                <c:pt idx="9">
                  <c:v>0.32919642857142856</c:v>
                </c:pt>
                <c:pt idx="10">
                  <c:v>0.36577380952380983</c:v>
                </c:pt>
                <c:pt idx="11">
                  <c:v>0.40235119047619011</c:v>
                </c:pt>
                <c:pt idx="12">
                  <c:v>0.43892857142857211</c:v>
                </c:pt>
                <c:pt idx="13">
                  <c:v>0.47550595238095272</c:v>
                </c:pt>
                <c:pt idx="14">
                  <c:v>0.51208333333333333</c:v>
                </c:pt>
                <c:pt idx="15">
                  <c:v>0.54866071428571461</c:v>
                </c:pt>
                <c:pt idx="16">
                  <c:v>0.58523809523809522</c:v>
                </c:pt>
                <c:pt idx="17">
                  <c:v>0.62181547619047794</c:v>
                </c:pt>
                <c:pt idx="18">
                  <c:v>0.65839285714285789</c:v>
                </c:pt>
                <c:pt idx="19">
                  <c:v>0.69497023809523861</c:v>
                </c:pt>
                <c:pt idx="20">
                  <c:v>0.731547619047619</c:v>
                </c:pt>
                <c:pt idx="21">
                  <c:v>0.76812499999999995</c:v>
                </c:pt>
                <c:pt idx="22">
                  <c:v>0.80470238095238056</c:v>
                </c:pt>
                <c:pt idx="23">
                  <c:v>0.8412797619047615</c:v>
                </c:pt>
                <c:pt idx="24">
                  <c:v>0.87785714285714289</c:v>
                </c:pt>
                <c:pt idx="25">
                  <c:v>0.9144345238095235</c:v>
                </c:pt>
                <c:pt idx="26">
                  <c:v>0.95101190476190456</c:v>
                </c:pt>
                <c:pt idx="27">
                  <c:v>0.98758928571428495</c:v>
                </c:pt>
                <c:pt idx="28">
                  <c:v>1.0241666666666667</c:v>
                </c:pt>
                <c:pt idx="29">
                  <c:v>1.0607440476190462</c:v>
                </c:pt>
                <c:pt idx="30">
                  <c:v>1.0973214285714286</c:v>
                </c:pt>
                <c:pt idx="31">
                  <c:v>1.1338988095238101</c:v>
                </c:pt>
                <c:pt idx="32">
                  <c:v>1.1704761904761904</c:v>
                </c:pt>
                <c:pt idx="33">
                  <c:v>1.2070535714285728</c:v>
                </c:pt>
                <c:pt idx="34">
                  <c:v>1.2436309523809508</c:v>
                </c:pt>
                <c:pt idx="35">
                  <c:v>1.2802083333333341</c:v>
                </c:pt>
                <c:pt idx="36">
                  <c:v>1.3167857142857156</c:v>
                </c:pt>
                <c:pt idx="37">
                  <c:v>1.3533630952380939</c:v>
                </c:pt>
                <c:pt idx="38">
                  <c:v>1.3899404761904759</c:v>
                </c:pt>
                <c:pt idx="39">
                  <c:v>1.4265178571428572</c:v>
                </c:pt>
                <c:pt idx="40">
                  <c:v>1.4630952380952378</c:v>
                </c:pt>
                <c:pt idx="41">
                  <c:v>1.4996726190476177</c:v>
                </c:pt>
                <c:pt idx="42">
                  <c:v>1.5362499999999999</c:v>
                </c:pt>
                <c:pt idx="43">
                  <c:v>1.5728273809523798</c:v>
                </c:pt>
                <c:pt idx="44">
                  <c:v>1.609404761904762</c:v>
                </c:pt>
                <c:pt idx="45">
                  <c:v>1.6459821428571428</c:v>
                </c:pt>
                <c:pt idx="46">
                  <c:v>1.6825595238095259</c:v>
                </c:pt>
                <c:pt idx="47">
                  <c:v>1.7191369047619047</c:v>
                </c:pt>
                <c:pt idx="48">
                  <c:v>1.7557142857142836</c:v>
                </c:pt>
                <c:pt idx="49">
                  <c:v>1.7922916666666666</c:v>
                </c:pt>
                <c:pt idx="50">
                  <c:v>1.8288690476190463</c:v>
                </c:pt>
                <c:pt idx="51">
                  <c:v>1.8654464285714285</c:v>
                </c:pt>
                <c:pt idx="52">
                  <c:v>1.9020238095238111</c:v>
                </c:pt>
                <c:pt idx="53">
                  <c:v>1.9386011904761904</c:v>
                </c:pt>
                <c:pt idx="54">
                  <c:v>1.9751785714285739</c:v>
                </c:pt>
                <c:pt idx="55">
                  <c:v>2.0117559523809532</c:v>
                </c:pt>
                <c:pt idx="56">
                  <c:v>2.0483333333333342</c:v>
                </c:pt>
                <c:pt idx="57">
                  <c:v>2.0849107142857171</c:v>
                </c:pt>
                <c:pt idx="58">
                  <c:v>2.1214880952380937</c:v>
                </c:pt>
                <c:pt idx="59">
                  <c:v>2.1580654761904761</c:v>
                </c:pt>
                <c:pt idx="60">
                  <c:v>2.1946428571428571</c:v>
                </c:pt>
                <c:pt idx="61">
                  <c:v>2.2312202380952382</c:v>
                </c:pt>
                <c:pt idx="62">
                  <c:v>2.2677976190476223</c:v>
                </c:pt>
                <c:pt idx="63">
                  <c:v>2.3043749999999998</c:v>
                </c:pt>
                <c:pt idx="64">
                  <c:v>2.3409523809523809</c:v>
                </c:pt>
                <c:pt idx="65">
                  <c:v>2.3775297619047642</c:v>
                </c:pt>
                <c:pt idx="66">
                  <c:v>2.4141071428571452</c:v>
                </c:pt>
                <c:pt idx="67">
                  <c:v>2.4506845238095227</c:v>
                </c:pt>
                <c:pt idx="68">
                  <c:v>2.4872619047619051</c:v>
                </c:pt>
                <c:pt idx="69">
                  <c:v>2.5238392857142857</c:v>
                </c:pt>
                <c:pt idx="70">
                  <c:v>2.5604166666666672</c:v>
                </c:pt>
                <c:pt idx="71">
                  <c:v>2.5969940476190492</c:v>
                </c:pt>
                <c:pt idx="72">
                  <c:v>2.6335714285714316</c:v>
                </c:pt>
                <c:pt idx="73">
                  <c:v>2.670148809523806</c:v>
                </c:pt>
                <c:pt idx="74">
                  <c:v>2.7067261904761906</c:v>
                </c:pt>
                <c:pt idx="75">
                  <c:v>2.7433035714285756</c:v>
                </c:pt>
                <c:pt idx="76">
                  <c:v>2.7798809523809553</c:v>
                </c:pt>
                <c:pt idx="77">
                  <c:v>2.8164583333333262</c:v>
                </c:pt>
                <c:pt idx="78">
                  <c:v>2.8530357142857143</c:v>
                </c:pt>
                <c:pt idx="79">
                  <c:v>2.8896130952380927</c:v>
                </c:pt>
                <c:pt idx="80">
                  <c:v>2.9261904761904782</c:v>
                </c:pt>
                <c:pt idx="81">
                  <c:v>2.9627678571428597</c:v>
                </c:pt>
                <c:pt idx="82">
                  <c:v>2.9993452380952377</c:v>
                </c:pt>
                <c:pt idx="83">
                  <c:v>3.0359226190476187</c:v>
                </c:pt>
                <c:pt idx="84">
                  <c:v>3.0724999999999971</c:v>
                </c:pt>
                <c:pt idx="85">
                  <c:v>3.1090773809523835</c:v>
                </c:pt>
                <c:pt idx="86">
                  <c:v>3.1456547619047619</c:v>
                </c:pt>
                <c:pt idx="87">
                  <c:v>3.1822321428571452</c:v>
                </c:pt>
                <c:pt idx="88">
                  <c:v>3.2188095238095227</c:v>
                </c:pt>
                <c:pt idx="89">
                  <c:v>3.2553869047619046</c:v>
                </c:pt>
                <c:pt idx="90">
                  <c:v>3.2919642857142857</c:v>
                </c:pt>
                <c:pt idx="91">
                  <c:v>3.3285416666666672</c:v>
                </c:pt>
                <c:pt idx="92">
                  <c:v>3.3651190476190482</c:v>
                </c:pt>
                <c:pt idx="93">
                  <c:v>3.4016964285714284</c:v>
                </c:pt>
                <c:pt idx="94">
                  <c:v>3.438273809523805</c:v>
                </c:pt>
                <c:pt idx="95">
                  <c:v>3.4748511904761874</c:v>
                </c:pt>
                <c:pt idx="96">
                  <c:v>3.5114285714285707</c:v>
                </c:pt>
                <c:pt idx="97">
                  <c:v>3.5480059523809548</c:v>
                </c:pt>
                <c:pt idx="98">
                  <c:v>3.5845833333333332</c:v>
                </c:pt>
                <c:pt idx="99">
                  <c:v>3.6211607142857152</c:v>
                </c:pt>
                <c:pt idx="100">
                  <c:v>3.6577380952380953</c:v>
                </c:pt>
                <c:pt idx="101">
                  <c:v>3.6943154761904782</c:v>
                </c:pt>
                <c:pt idx="102">
                  <c:v>3.7308928571428592</c:v>
                </c:pt>
                <c:pt idx="103">
                  <c:v>3.7674702380952407</c:v>
                </c:pt>
                <c:pt idx="104">
                  <c:v>3.8040476190476187</c:v>
                </c:pt>
                <c:pt idx="105">
                  <c:v>3.8406249999999997</c:v>
                </c:pt>
                <c:pt idx="106">
                  <c:v>3.8772023809523808</c:v>
                </c:pt>
                <c:pt idx="107">
                  <c:v>3.9137797619047618</c:v>
                </c:pt>
                <c:pt idx="108">
                  <c:v>3.9503571428571442</c:v>
                </c:pt>
                <c:pt idx="109">
                  <c:v>3.9869345238095235</c:v>
                </c:pt>
                <c:pt idx="110">
                  <c:v>4.0235119047619046</c:v>
                </c:pt>
                <c:pt idx="111">
                  <c:v>4.0600892857142874</c:v>
                </c:pt>
                <c:pt idx="112">
                  <c:v>4.0966666666666693</c:v>
                </c:pt>
                <c:pt idx="113">
                  <c:v>4.1332440476190477</c:v>
                </c:pt>
                <c:pt idx="114">
                  <c:v>4.1698214285714288</c:v>
                </c:pt>
                <c:pt idx="115">
                  <c:v>4.2063988095238134</c:v>
                </c:pt>
                <c:pt idx="116">
                  <c:v>4.24297619047619</c:v>
                </c:pt>
                <c:pt idx="117">
                  <c:v>4.2795535714285711</c:v>
                </c:pt>
                <c:pt idx="118">
                  <c:v>4.316130952380945</c:v>
                </c:pt>
                <c:pt idx="119">
                  <c:v>4.3527083333333332</c:v>
                </c:pt>
                <c:pt idx="120">
                  <c:v>4.3892857142857142</c:v>
                </c:pt>
                <c:pt idx="121">
                  <c:v>4.4258630952381006</c:v>
                </c:pt>
                <c:pt idx="122">
                  <c:v>4.4624404761904755</c:v>
                </c:pt>
                <c:pt idx="123">
                  <c:v>4.4990178571428565</c:v>
                </c:pt>
                <c:pt idx="124">
                  <c:v>4.5355952380952314</c:v>
                </c:pt>
                <c:pt idx="125">
                  <c:v>4.5721726190476186</c:v>
                </c:pt>
                <c:pt idx="126">
                  <c:v>4.6087499999999997</c:v>
                </c:pt>
                <c:pt idx="127">
                  <c:v>4.6453273809523834</c:v>
                </c:pt>
                <c:pt idx="128">
                  <c:v>4.6819047619047618</c:v>
                </c:pt>
                <c:pt idx="129">
                  <c:v>4.7184821428571428</c:v>
                </c:pt>
                <c:pt idx="130">
                  <c:v>4.7550595238095239</c:v>
                </c:pt>
                <c:pt idx="131">
                  <c:v>4.7916369047619094</c:v>
                </c:pt>
                <c:pt idx="132">
                  <c:v>4.828214285714286</c:v>
                </c:pt>
                <c:pt idx="133">
                  <c:v>4.8647916666666609</c:v>
                </c:pt>
                <c:pt idx="134">
                  <c:v>4.9013690476190526</c:v>
                </c:pt>
                <c:pt idx="135">
                  <c:v>4.9379464285714283</c:v>
                </c:pt>
                <c:pt idx="136">
                  <c:v>4.9745238095238093</c:v>
                </c:pt>
                <c:pt idx="137">
                  <c:v>5.0111011904761904</c:v>
                </c:pt>
                <c:pt idx="138">
                  <c:v>5.0476785714285715</c:v>
                </c:pt>
                <c:pt idx="139">
                  <c:v>5.0842559523809472</c:v>
                </c:pt>
                <c:pt idx="140">
                  <c:v>5.1208333333333336</c:v>
                </c:pt>
                <c:pt idx="141">
                  <c:v>5.1574107142857049</c:v>
                </c:pt>
                <c:pt idx="142">
                  <c:v>5.1939880952380948</c:v>
                </c:pt>
                <c:pt idx="143">
                  <c:v>5.2305654761904758</c:v>
                </c:pt>
                <c:pt idx="144">
                  <c:v>5.2671428571428507</c:v>
                </c:pt>
                <c:pt idx="145">
                  <c:v>5.3037202380952326</c:v>
                </c:pt>
                <c:pt idx="146">
                  <c:v>5.340297619047619</c:v>
                </c:pt>
                <c:pt idx="147">
                  <c:v>5.3768750000000001</c:v>
                </c:pt>
                <c:pt idx="148">
                  <c:v>5.4134523809523882</c:v>
                </c:pt>
                <c:pt idx="149">
                  <c:v>5.4500297619047702</c:v>
                </c:pt>
                <c:pt idx="150">
                  <c:v>5.4866071428571512</c:v>
                </c:pt>
                <c:pt idx="151">
                  <c:v>5.5231845238095145</c:v>
                </c:pt>
                <c:pt idx="152">
                  <c:v>5.5597619047619107</c:v>
                </c:pt>
                <c:pt idx="153">
                  <c:v>5.5963392857142917</c:v>
                </c:pt>
                <c:pt idx="154">
                  <c:v>5.6329166666666586</c:v>
                </c:pt>
                <c:pt idx="155">
                  <c:v>5.6694940476190414</c:v>
                </c:pt>
                <c:pt idx="156">
                  <c:v>5.7060714285714313</c:v>
                </c:pt>
                <c:pt idx="157">
                  <c:v>5.7426488095238124</c:v>
                </c:pt>
                <c:pt idx="158">
                  <c:v>5.7792261904762006</c:v>
                </c:pt>
                <c:pt idx="159">
                  <c:v>5.8158035714285665</c:v>
                </c:pt>
                <c:pt idx="160">
                  <c:v>5.8523809523809449</c:v>
                </c:pt>
                <c:pt idx="161">
                  <c:v>5.8889583333333331</c:v>
                </c:pt>
                <c:pt idx="162">
                  <c:v>5.9255357142857079</c:v>
                </c:pt>
                <c:pt idx="163">
                  <c:v>5.9621130952380952</c:v>
                </c:pt>
                <c:pt idx="164">
                  <c:v>5.9986904761904762</c:v>
                </c:pt>
                <c:pt idx="165">
                  <c:v>6.0352678571428573</c:v>
                </c:pt>
                <c:pt idx="166">
                  <c:v>6.0718452380952375</c:v>
                </c:pt>
                <c:pt idx="167">
                  <c:v>6.1084226190476185</c:v>
                </c:pt>
                <c:pt idx="168">
                  <c:v>6.1449999999999942</c:v>
                </c:pt>
                <c:pt idx="169">
                  <c:v>6.1815773809523824</c:v>
                </c:pt>
                <c:pt idx="170">
                  <c:v>6.2181547619047617</c:v>
                </c:pt>
                <c:pt idx="171">
                  <c:v>6.2547321428571427</c:v>
                </c:pt>
                <c:pt idx="172">
                  <c:v>6.2913095238095309</c:v>
                </c:pt>
                <c:pt idx="173">
                  <c:v>6.3278869047618977</c:v>
                </c:pt>
                <c:pt idx="174">
                  <c:v>6.3644642857142859</c:v>
                </c:pt>
                <c:pt idx="175">
                  <c:v>6.4010416666666714</c:v>
                </c:pt>
                <c:pt idx="176">
                  <c:v>6.4376190476190471</c:v>
                </c:pt>
                <c:pt idx="177">
                  <c:v>6.4741964285714282</c:v>
                </c:pt>
                <c:pt idx="178">
                  <c:v>6.5107738095238092</c:v>
                </c:pt>
                <c:pt idx="179">
                  <c:v>6.5473511904761903</c:v>
                </c:pt>
                <c:pt idx="180">
                  <c:v>6.5839285714285705</c:v>
                </c:pt>
                <c:pt idx="181">
                  <c:v>6.6205059523809409</c:v>
                </c:pt>
                <c:pt idx="182">
                  <c:v>6.6570833333333335</c:v>
                </c:pt>
                <c:pt idx="183">
                  <c:v>6.6936607142857154</c:v>
                </c:pt>
                <c:pt idx="184">
                  <c:v>6.7302380952381036</c:v>
                </c:pt>
                <c:pt idx="185">
                  <c:v>6.7668154761904686</c:v>
                </c:pt>
                <c:pt idx="186">
                  <c:v>6.8033928571428568</c:v>
                </c:pt>
                <c:pt idx="187">
                  <c:v>6.8399702380952316</c:v>
                </c:pt>
                <c:pt idx="188">
                  <c:v>6.8765476190476189</c:v>
                </c:pt>
                <c:pt idx="189">
                  <c:v>6.913125</c:v>
                </c:pt>
                <c:pt idx="190">
                  <c:v>6.9497023809523926</c:v>
                </c:pt>
                <c:pt idx="191">
                  <c:v>6.9862797619047736</c:v>
                </c:pt>
                <c:pt idx="192">
                  <c:v>7.0228571428571405</c:v>
                </c:pt>
                <c:pt idx="193">
                  <c:v>7.0594345238095215</c:v>
                </c:pt>
                <c:pt idx="194">
                  <c:v>7.0960119047619044</c:v>
                </c:pt>
                <c:pt idx="195">
                  <c:v>7.1325892857142854</c:v>
                </c:pt>
                <c:pt idx="196">
                  <c:v>7.1691666666666665</c:v>
                </c:pt>
                <c:pt idx="197">
                  <c:v>7.2057440476190475</c:v>
                </c:pt>
                <c:pt idx="198">
                  <c:v>7.2423214285714304</c:v>
                </c:pt>
                <c:pt idx="199">
                  <c:v>7.2788988095238114</c:v>
                </c:pt>
                <c:pt idx="200">
                  <c:v>7.3154761904761907</c:v>
                </c:pt>
                <c:pt idx="201">
                  <c:v>7.3520535714285655</c:v>
                </c:pt>
                <c:pt idx="202">
                  <c:v>7.3886309523809475</c:v>
                </c:pt>
                <c:pt idx="203">
                  <c:v>7.4252083333333401</c:v>
                </c:pt>
                <c:pt idx="204">
                  <c:v>7.461785714285714</c:v>
                </c:pt>
                <c:pt idx="205">
                  <c:v>7.4983630952381066</c:v>
                </c:pt>
                <c:pt idx="206">
                  <c:v>7.5349404761904708</c:v>
                </c:pt>
                <c:pt idx="207">
                  <c:v>7.5715178571428545</c:v>
                </c:pt>
                <c:pt idx="208">
                  <c:v>7.6080952380952303</c:v>
                </c:pt>
                <c:pt idx="209">
                  <c:v>7.6446726190476175</c:v>
                </c:pt>
                <c:pt idx="210">
                  <c:v>7.6812500000000004</c:v>
                </c:pt>
                <c:pt idx="211">
                  <c:v>7.7178273809523814</c:v>
                </c:pt>
                <c:pt idx="212">
                  <c:v>7.7544047619047616</c:v>
                </c:pt>
                <c:pt idx="213">
                  <c:v>7.7909821428571426</c:v>
                </c:pt>
                <c:pt idx="214">
                  <c:v>7.8275595238095175</c:v>
                </c:pt>
                <c:pt idx="215">
                  <c:v>7.8641369047618968</c:v>
                </c:pt>
                <c:pt idx="216">
                  <c:v>7.9007142857142894</c:v>
                </c:pt>
                <c:pt idx="217">
                  <c:v>7.9372916666666704</c:v>
                </c:pt>
                <c:pt idx="218">
                  <c:v>7.9738690476190524</c:v>
                </c:pt>
                <c:pt idx="219">
                  <c:v>8.010446428571429</c:v>
                </c:pt>
                <c:pt idx="220">
                  <c:v>8.0470238095237985</c:v>
                </c:pt>
                <c:pt idx="221">
                  <c:v>8.0836011904761911</c:v>
                </c:pt>
                <c:pt idx="222">
                  <c:v>8.1201785714285659</c:v>
                </c:pt>
                <c:pt idx="223">
                  <c:v>8.1567559523809567</c:v>
                </c:pt>
                <c:pt idx="224">
                  <c:v>8.1933333333333334</c:v>
                </c:pt>
                <c:pt idx="225">
                  <c:v>8.2299107142857135</c:v>
                </c:pt>
                <c:pt idx="226">
                  <c:v>8.2664880952381008</c:v>
                </c:pt>
                <c:pt idx="227">
                  <c:v>8.3030654761904739</c:v>
                </c:pt>
                <c:pt idx="228">
                  <c:v>8.3396428571428718</c:v>
                </c:pt>
                <c:pt idx="229">
                  <c:v>8.3762202380952537</c:v>
                </c:pt>
                <c:pt idx="230">
                  <c:v>8.4127976190476392</c:v>
                </c:pt>
                <c:pt idx="231">
                  <c:v>8.4493749999999999</c:v>
                </c:pt>
                <c:pt idx="232">
                  <c:v>8.48595238095238</c:v>
                </c:pt>
                <c:pt idx="233">
                  <c:v>8.522529761904762</c:v>
                </c:pt>
                <c:pt idx="234">
                  <c:v>8.5591071428571421</c:v>
                </c:pt>
                <c:pt idx="235">
                  <c:v>8.5956845238095383</c:v>
                </c:pt>
                <c:pt idx="236">
                  <c:v>8.6322619047618989</c:v>
                </c:pt>
                <c:pt idx="237">
                  <c:v>8.6688392857142862</c:v>
                </c:pt>
                <c:pt idx="238">
                  <c:v>8.7054166666666788</c:v>
                </c:pt>
                <c:pt idx="239">
                  <c:v>8.741994047619043</c:v>
                </c:pt>
                <c:pt idx="240">
                  <c:v>8.7785714285714072</c:v>
                </c:pt>
                <c:pt idx="241">
                  <c:v>8.8151488095238193</c:v>
                </c:pt>
                <c:pt idx="242">
                  <c:v>8.8517261904761906</c:v>
                </c:pt>
                <c:pt idx="243">
                  <c:v>8.888303571428569</c:v>
                </c:pt>
                <c:pt idx="244">
                  <c:v>8.9248809523809527</c:v>
                </c:pt>
                <c:pt idx="245">
                  <c:v>8.9614583333333346</c:v>
                </c:pt>
                <c:pt idx="246">
                  <c:v>8.9980357142857148</c:v>
                </c:pt>
                <c:pt idx="247">
                  <c:v>9.034613095238095</c:v>
                </c:pt>
                <c:pt idx="248">
                  <c:v>9.071190476190468</c:v>
                </c:pt>
                <c:pt idx="249">
                  <c:v>9.1077678571428571</c:v>
                </c:pt>
                <c:pt idx="250">
                  <c:v>9.1443452380952372</c:v>
                </c:pt>
                <c:pt idx="251">
                  <c:v>9.1809226190476227</c:v>
                </c:pt>
                <c:pt idx="252">
                  <c:v>9.2175000000000011</c:v>
                </c:pt>
                <c:pt idx="253">
                  <c:v>9.2540773809523689</c:v>
                </c:pt>
                <c:pt idx="254">
                  <c:v>9.2906547619047615</c:v>
                </c:pt>
                <c:pt idx="255">
                  <c:v>9.3272321428571434</c:v>
                </c:pt>
                <c:pt idx="256">
                  <c:v>9.363809523809536</c:v>
                </c:pt>
                <c:pt idx="257">
                  <c:v>9.4003869047619162</c:v>
                </c:pt>
                <c:pt idx="258">
                  <c:v>9.4369642857142857</c:v>
                </c:pt>
                <c:pt idx="259">
                  <c:v>9.4735416666666747</c:v>
                </c:pt>
                <c:pt idx="260">
                  <c:v>9.5101190476190478</c:v>
                </c:pt>
                <c:pt idx="261">
                  <c:v>9.546696428571428</c:v>
                </c:pt>
                <c:pt idx="262">
                  <c:v>9.5832738095238099</c:v>
                </c:pt>
                <c:pt idx="263">
                  <c:v>9.6198511904761759</c:v>
                </c:pt>
                <c:pt idx="264">
                  <c:v>9.656428571428572</c:v>
                </c:pt>
                <c:pt idx="265">
                  <c:v>9.6930059523809522</c:v>
                </c:pt>
                <c:pt idx="266">
                  <c:v>9.7295833333333324</c:v>
                </c:pt>
                <c:pt idx="267">
                  <c:v>9.7661607142857143</c:v>
                </c:pt>
                <c:pt idx="268">
                  <c:v>9.8027380952381069</c:v>
                </c:pt>
                <c:pt idx="269">
                  <c:v>9.839315476190464</c:v>
                </c:pt>
                <c:pt idx="270">
                  <c:v>9.8758928571428743</c:v>
                </c:pt>
                <c:pt idx="271">
                  <c:v>9.9124702380952563</c:v>
                </c:pt>
                <c:pt idx="272">
                  <c:v>9.9490476190476311</c:v>
                </c:pt>
                <c:pt idx="273">
                  <c:v>9.9856250000000006</c:v>
                </c:pt>
                <c:pt idx="274">
                  <c:v>10.022202380952381</c:v>
                </c:pt>
                <c:pt idx="275">
                  <c:v>10.058779761904761</c:v>
                </c:pt>
                <c:pt idx="276">
                  <c:v>10.095357142857143</c:v>
                </c:pt>
                <c:pt idx="277">
                  <c:v>10.131934523809523</c:v>
                </c:pt>
                <c:pt idx="278">
                  <c:v>10.168511904761905</c:v>
                </c:pt>
                <c:pt idx="279">
                  <c:v>10.205089285714298</c:v>
                </c:pt>
                <c:pt idx="280">
                  <c:v>10.241666666666667</c:v>
                </c:pt>
                <c:pt idx="281">
                  <c:v>10.278244047619047</c:v>
                </c:pt>
                <c:pt idx="282">
                  <c:v>10.314821428571411</c:v>
                </c:pt>
                <c:pt idx="283">
                  <c:v>10.351398809523809</c:v>
                </c:pt>
                <c:pt idx="284">
                  <c:v>10.38797619047619</c:v>
                </c:pt>
                <c:pt idx="285">
                  <c:v>10.424553571428572</c:v>
                </c:pt>
                <c:pt idx="286">
                  <c:v>10.461130952380964</c:v>
                </c:pt>
                <c:pt idx="287">
                  <c:v>10.497708333333334</c:v>
                </c:pt>
                <c:pt idx="288">
                  <c:v>10.534285714285714</c:v>
                </c:pt>
                <c:pt idx="289">
                  <c:v>10.570863095238096</c:v>
                </c:pt>
                <c:pt idx="290">
                  <c:v>10.607440476190471</c:v>
                </c:pt>
                <c:pt idx="291">
                  <c:v>10.644017857142853</c:v>
                </c:pt>
                <c:pt idx="292">
                  <c:v>10.680595238095256</c:v>
                </c:pt>
                <c:pt idx="293">
                  <c:v>10.71717261904762</c:v>
                </c:pt>
                <c:pt idx="294">
                  <c:v>10.75375</c:v>
                </c:pt>
                <c:pt idx="295">
                  <c:v>10.790327380952361</c:v>
                </c:pt>
                <c:pt idx="296">
                  <c:v>10.826904761904762</c:v>
                </c:pt>
                <c:pt idx="297">
                  <c:v>10.863482142857155</c:v>
                </c:pt>
                <c:pt idx="298">
                  <c:v>10.900059523809524</c:v>
                </c:pt>
                <c:pt idx="299">
                  <c:v>10.936636904761924</c:v>
                </c:pt>
                <c:pt idx="300">
                  <c:v>10.973214285714286</c:v>
                </c:pt>
                <c:pt idx="301">
                  <c:v>11.00979166666667</c:v>
                </c:pt>
                <c:pt idx="302">
                  <c:v>11.046369047619047</c:v>
                </c:pt>
                <c:pt idx="303">
                  <c:v>11.082946428571429</c:v>
                </c:pt>
                <c:pt idx="304">
                  <c:v>11.119523809523809</c:v>
                </c:pt>
                <c:pt idx="305">
                  <c:v>11.156101190476191</c:v>
                </c:pt>
                <c:pt idx="306">
                  <c:v>11.192678571428571</c:v>
                </c:pt>
                <c:pt idx="307">
                  <c:v>11.229255952380953</c:v>
                </c:pt>
                <c:pt idx="308">
                  <c:v>11.265833333333344</c:v>
                </c:pt>
                <c:pt idx="309">
                  <c:v>11.302410714285728</c:v>
                </c:pt>
                <c:pt idx="310">
                  <c:v>11.338988095238095</c:v>
                </c:pt>
                <c:pt idx="311">
                  <c:v>11.375565476190475</c:v>
                </c:pt>
                <c:pt idx="312">
                  <c:v>11.412142857142872</c:v>
                </c:pt>
                <c:pt idx="313">
                  <c:v>11.448720238095239</c:v>
                </c:pt>
                <c:pt idx="314">
                  <c:v>11.485297619047641</c:v>
                </c:pt>
                <c:pt idx="315">
                  <c:v>11.521875</c:v>
                </c:pt>
              </c:numCache>
            </c:numRef>
          </c:xVal>
          <c:yVal>
            <c:numRef>
              <c:f>a2_4qf!$F$4:$F$347</c:f>
              <c:numCache>
                <c:formatCode>General</c:formatCode>
                <c:ptCount val="344"/>
                <c:pt idx="0">
                  <c:v>0</c:v>
                </c:pt>
                <c:pt idx="1">
                  <c:v>0.51</c:v>
                </c:pt>
                <c:pt idx="2">
                  <c:v>0.51</c:v>
                </c:pt>
                <c:pt idx="3">
                  <c:v>0.49000000000000032</c:v>
                </c:pt>
                <c:pt idx="4">
                  <c:v>0.47000000000000008</c:v>
                </c:pt>
                <c:pt idx="5">
                  <c:v>0.42000000000000032</c:v>
                </c:pt>
                <c:pt idx="6">
                  <c:v>0.36000000000000032</c:v>
                </c:pt>
                <c:pt idx="7">
                  <c:v>0.53</c:v>
                </c:pt>
                <c:pt idx="8">
                  <c:v>0.41000000000000025</c:v>
                </c:pt>
                <c:pt idx="9">
                  <c:v>0.34000000000000008</c:v>
                </c:pt>
                <c:pt idx="10">
                  <c:v>0.33000000000000046</c:v>
                </c:pt>
                <c:pt idx="11">
                  <c:v>0.33000000000000046</c:v>
                </c:pt>
                <c:pt idx="12">
                  <c:v>0.35000000000000031</c:v>
                </c:pt>
                <c:pt idx="13">
                  <c:v>0.36000000000000032</c:v>
                </c:pt>
                <c:pt idx="14">
                  <c:v>0.36000000000000032</c:v>
                </c:pt>
                <c:pt idx="15">
                  <c:v>0.37000000000000033</c:v>
                </c:pt>
                <c:pt idx="16">
                  <c:v>0.3900000000000004</c:v>
                </c:pt>
                <c:pt idx="17">
                  <c:v>0.38000000000000039</c:v>
                </c:pt>
                <c:pt idx="18">
                  <c:v>0.38000000000000039</c:v>
                </c:pt>
                <c:pt idx="19">
                  <c:v>0.3900000000000004</c:v>
                </c:pt>
                <c:pt idx="20">
                  <c:v>0.3900000000000004</c:v>
                </c:pt>
                <c:pt idx="21">
                  <c:v>0.38000000000000039</c:v>
                </c:pt>
                <c:pt idx="22">
                  <c:v>0.38000000000000039</c:v>
                </c:pt>
                <c:pt idx="23">
                  <c:v>0.38000000000000039</c:v>
                </c:pt>
                <c:pt idx="24">
                  <c:v>0.37000000000000033</c:v>
                </c:pt>
                <c:pt idx="25">
                  <c:v>0.38000000000000039</c:v>
                </c:pt>
                <c:pt idx="26">
                  <c:v>0.37000000000000033</c:v>
                </c:pt>
                <c:pt idx="27">
                  <c:v>0.37000000000000033</c:v>
                </c:pt>
                <c:pt idx="28">
                  <c:v>0.37000000000000033</c:v>
                </c:pt>
                <c:pt idx="29">
                  <c:v>0.37000000000000033</c:v>
                </c:pt>
                <c:pt idx="30">
                  <c:v>0.36000000000000032</c:v>
                </c:pt>
                <c:pt idx="31">
                  <c:v>0.36000000000000032</c:v>
                </c:pt>
                <c:pt idx="32">
                  <c:v>0.36000000000000032</c:v>
                </c:pt>
                <c:pt idx="33">
                  <c:v>0.35000000000000031</c:v>
                </c:pt>
                <c:pt idx="34">
                  <c:v>0.34000000000000008</c:v>
                </c:pt>
                <c:pt idx="35">
                  <c:v>0.34000000000000008</c:v>
                </c:pt>
                <c:pt idx="36">
                  <c:v>0.52</c:v>
                </c:pt>
                <c:pt idx="37">
                  <c:v>1.0999999999999985</c:v>
                </c:pt>
                <c:pt idx="38">
                  <c:v>1.6800000000000013</c:v>
                </c:pt>
                <c:pt idx="39">
                  <c:v>2.2599999999999998</c:v>
                </c:pt>
                <c:pt idx="40">
                  <c:v>2.88</c:v>
                </c:pt>
                <c:pt idx="41">
                  <c:v>3.4799999999999978</c:v>
                </c:pt>
                <c:pt idx="42">
                  <c:v>4.0299999999999985</c:v>
                </c:pt>
                <c:pt idx="43">
                  <c:v>4.6199999999999966</c:v>
                </c:pt>
                <c:pt idx="44">
                  <c:v>5.2399999999999993</c:v>
                </c:pt>
                <c:pt idx="45">
                  <c:v>5.79</c:v>
                </c:pt>
                <c:pt idx="46">
                  <c:v>6.3</c:v>
                </c:pt>
                <c:pt idx="47">
                  <c:v>6.87</c:v>
                </c:pt>
                <c:pt idx="48">
                  <c:v>7.41</c:v>
                </c:pt>
                <c:pt idx="49">
                  <c:v>7.919999999999999</c:v>
                </c:pt>
                <c:pt idx="50">
                  <c:v>8.4600000000000026</c:v>
                </c:pt>
                <c:pt idx="51">
                  <c:v>9.0300000000000011</c:v>
                </c:pt>
                <c:pt idx="52">
                  <c:v>9.5400000000000009</c:v>
                </c:pt>
                <c:pt idx="53">
                  <c:v>10.040000000000001</c:v>
                </c:pt>
                <c:pt idx="54">
                  <c:v>10.59</c:v>
                </c:pt>
                <c:pt idx="55">
                  <c:v>11.13</c:v>
                </c:pt>
                <c:pt idx="56">
                  <c:v>11.66</c:v>
                </c:pt>
                <c:pt idx="57">
                  <c:v>12.21</c:v>
                </c:pt>
                <c:pt idx="58">
                  <c:v>12.790000000000001</c:v>
                </c:pt>
                <c:pt idx="59">
                  <c:v>13.270000000000001</c:v>
                </c:pt>
                <c:pt idx="60">
                  <c:v>13.66</c:v>
                </c:pt>
                <c:pt idx="61">
                  <c:v>13.870000000000006</c:v>
                </c:pt>
                <c:pt idx="62">
                  <c:v>13.930000000000001</c:v>
                </c:pt>
                <c:pt idx="63">
                  <c:v>13.97</c:v>
                </c:pt>
                <c:pt idx="64">
                  <c:v>14.08</c:v>
                </c:pt>
                <c:pt idx="65">
                  <c:v>14.17</c:v>
                </c:pt>
                <c:pt idx="66">
                  <c:v>14.180000000000001</c:v>
                </c:pt>
                <c:pt idx="67">
                  <c:v>14.22</c:v>
                </c:pt>
                <c:pt idx="68">
                  <c:v>14.25</c:v>
                </c:pt>
                <c:pt idx="69">
                  <c:v>14.25</c:v>
                </c:pt>
                <c:pt idx="70">
                  <c:v>14.280000000000001</c:v>
                </c:pt>
                <c:pt idx="71">
                  <c:v>14.290000000000001</c:v>
                </c:pt>
                <c:pt idx="72">
                  <c:v>14.3</c:v>
                </c:pt>
                <c:pt idx="73">
                  <c:v>14.280000000000001</c:v>
                </c:pt>
                <c:pt idx="74">
                  <c:v>14.3</c:v>
                </c:pt>
                <c:pt idx="75">
                  <c:v>14.31</c:v>
                </c:pt>
                <c:pt idx="76">
                  <c:v>14.280000000000001</c:v>
                </c:pt>
                <c:pt idx="77">
                  <c:v>14.280000000000001</c:v>
                </c:pt>
                <c:pt idx="78">
                  <c:v>14.3</c:v>
                </c:pt>
                <c:pt idx="79">
                  <c:v>14.290000000000001</c:v>
                </c:pt>
                <c:pt idx="80">
                  <c:v>14.3</c:v>
                </c:pt>
                <c:pt idx="81">
                  <c:v>14.32</c:v>
                </c:pt>
                <c:pt idx="82">
                  <c:v>14.39</c:v>
                </c:pt>
                <c:pt idx="83">
                  <c:v>14.46</c:v>
                </c:pt>
                <c:pt idx="84">
                  <c:v>14.48</c:v>
                </c:pt>
                <c:pt idx="85">
                  <c:v>14.55</c:v>
                </c:pt>
                <c:pt idx="86">
                  <c:v>14.58</c:v>
                </c:pt>
                <c:pt idx="87">
                  <c:v>14.620000000000001</c:v>
                </c:pt>
                <c:pt idx="88">
                  <c:v>14.72</c:v>
                </c:pt>
                <c:pt idx="89">
                  <c:v>14.81</c:v>
                </c:pt>
                <c:pt idx="90">
                  <c:v>14.870000000000006</c:v>
                </c:pt>
                <c:pt idx="91">
                  <c:v>14.92</c:v>
                </c:pt>
                <c:pt idx="92">
                  <c:v>14.9</c:v>
                </c:pt>
                <c:pt idx="93">
                  <c:v>15</c:v>
                </c:pt>
                <c:pt idx="94">
                  <c:v>15.08</c:v>
                </c:pt>
                <c:pt idx="95">
                  <c:v>15.16</c:v>
                </c:pt>
                <c:pt idx="96">
                  <c:v>15.190000000000001</c:v>
                </c:pt>
                <c:pt idx="97">
                  <c:v>15.23</c:v>
                </c:pt>
                <c:pt idx="98">
                  <c:v>15.280000000000001</c:v>
                </c:pt>
                <c:pt idx="99">
                  <c:v>15.280000000000001</c:v>
                </c:pt>
                <c:pt idx="100">
                  <c:v>15.290000000000001</c:v>
                </c:pt>
                <c:pt idx="101">
                  <c:v>15.350000000000012</c:v>
                </c:pt>
                <c:pt idx="102">
                  <c:v>15.4</c:v>
                </c:pt>
                <c:pt idx="103">
                  <c:v>15.350000000000012</c:v>
                </c:pt>
                <c:pt idx="104">
                  <c:v>15.4</c:v>
                </c:pt>
                <c:pt idx="105">
                  <c:v>15.440000000000001</c:v>
                </c:pt>
                <c:pt idx="106">
                  <c:v>15.440000000000001</c:v>
                </c:pt>
                <c:pt idx="107">
                  <c:v>15.46</c:v>
                </c:pt>
                <c:pt idx="108">
                  <c:v>15.49</c:v>
                </c:pt>
                <c:pt idx="109">
                  <c:v>15.49</c:v>
                </c:pt>
                <c:pt idx="110">
                  <c:v>15.46</c:v>
                </c:pt>
                <c:pt idx="111">
                  <c:v>15.48</c:v>
                </c:pt>
                <c:pt idx="112">
                  <c:v>15.5</c:v>
                </c:pt>
                <c:pt idx="113">
                  <c:v>15.49</c:v>
                </c:pt>
                <c:pt idx="114">
                  <c:v>15.5</c:v>
                </c:pt>
                <c:pt idx="115">
                  <c:v>15.51</c:v>
                </c:pt>
                <c:pt idx="116">
                  <c:v>15.49</c:v>
                </c:pt>
                <c:pt idx="117">
                  <c:v>15.49</c:v>
                </c:pt>
                <c:pt idx="118">
                  <c:v>15.49</c:v>
                </c:pt>
                <c:pt idx="119">
                  <c:v>15.48</c:v>
                </c:pt>
                <c:pt idx="120">
                  <c:v>15.47</c:v>
                </c:pt>
                <c:pt idx="121">
                  <c:v>15.48</c:v>
                </c:pt>
                <c:pt idx="122">
                  <c:v>15.47</c:v>
                </c:pt>
                <c:pt idx="123">
                  <c:v>15.47</c:v>
                </c:pt>
                <c:pt idx="124">
                  <c:v>15.47</c:v>
                </c:pt>
                <c:pt idx="125">
                  <c:v>15.450000000000006</c:v>
                </c:pt>
                <c:pt idx="126">
                  <c:v>15.450000000000006</c:v>
                </c:pt>
                <c:pt idx="127">
                  <c:v>15.450000000000006</c:v>
                </c:pt>
                <c:pt idx="128">
                  <c:v>15.450000000000006</c:v>
                </c:pt>
                <c:pt idx="129">
                  <c:v>15.450000000000006</c:v>
                </c:pt>
                <c:pt idx="130">
                  <c:v>15.440000000000001</c:v>
                </c:pt>
                <c:pt idx="131">
                  <c:v>15.440000000000001</c:v>
                </c:pt>
                <c:pt idx="132">
                  <c:v>15.42</c:v>
                </c:pt>
                <c:pt idx="133">
                  <c:v>15.360000000000012</c:v>
                </c:pt>
                <c:pt idx="134">
                  <c:v>15.350000000000012</c:v>
                </c:pt>
                <c:pt idx="135">
                  <c:v>15.33</c:v>
                </c:pt>
                <c:pt idx="136">
                  <c:v>15.3</c:v>
                </c:pt>
                <c:pt idx="137">
                  <c:v>15.26</c:v>
                </c:pt>
                <c:pt idx="138">
                  <c:v>15.25</c:v>
                </c:pt>
                <c:pt idx="139">
                  <c:v>15.23</c:v>
                </c:pt>
                <c:pt idx="140">
                  <c:v>15.23</c:v>
                </c:pt>
                <c:pt idx="141">
                  <c:v>15.22</c:v>
                </c:pt>
                <c:pt idx="142">
                  <c:v>15.21</c:v>
                </c:pt>
                <c:pt idx="143">
                  <c:v>15.190000000000001</c:v>
                </c:pt>
                <c:pt idx="144">
                  <c:v>15.17</c:v>
                </c:pt>
                <c:pt idx="145">
                  <c:v>15.17</c:v>
                </c:pt>
                <c:pt idx="146">
                  <c:v>15.16</c:v>
                </c:pt>
                <c:pt idx="147">
                  <c:v>15.13</c:v>
                </c:pt>
                <c:pt idx="148">
                  <c:v>15.120000000000001</c:v>
                </c:pt>
                <c:pt idx="149">
                  <c:v>15.100000000000001</c:v>
                </c:pt>
                <c:pt idx="150">
                  <c:v>15.06</c:v>
                </c:pt>
                <c:pt idx="151">
                  <c:v>15.040000000000001</c:v>
                </c:pt>
                <c:pt idx="152">
                  <c:v>15.040000000000001</c:v>
                </c:pt>
                <c:pt idx="153">
                  <c:v>15.040000000000001</c:v>
                </c:pt>
                <c:pt idx="154">
                  <c:v>15.040000000000001</c:v>
                </c:pt>
                <c:pt idx="155">
                  <c:v>15.040000000000001</c:v>
                </c:pt>
                <c:pt idx="156">
                  <c:v>15.040000000000001</c:v>
                </c:pt>
                <c:pt idx="157">
                  <c:v>15.030000000000001</c:v>
                </c:pt>
                <c:pt idx="158">
                  <c:v>15.030000000000001</c:v>
                </c:pt>
                <c:pt idx="159">
                  <c:v>15.01</c:v>
                </c:pt>
                <c:pt idx="160">
                  <c:v>14.99</c:v>
                </c:pt>
                <c:pt idx="161">
                  <c:v>14.97</c:v>
                </c:pt>
                <c:pt idx="162">
                  <c:v>14.97</c:v>
                </c:pt>
                <c:pt idx="163">
                  <c:v>14.91</c:v>
                </c:pt>
                <c:pt idx="164">
                  <c:v>14.940000000000001</c:v>
                </c:pt>
                <c:pt idx="165">
                  <c:v>14.950000000000006</c:v>
                </c:pt>
                <c:pt idx="166">
                  <c:v>14.96</c:v>
                </c:pt>
                <c:pt idx="167">
                  <c:v>14.96</c:v>
                </c:pt>
                <c:pt idx="168">
                  <c:v>14.96</c:v>
                </c:pt>
                <c:pt idx="169">
                  <c:v>14.97</c:v>
                </c:pt>
                <c:pt idx="170">
                  <c:v>14.940000000000001</c:v>
                </c:pt>
                <c:pt idx="171">
                  <c:v>14.940000000000001</c:v>
                </c:pt>
                <c:pt idx="172">
                  <c:v>14.940000000000001</c:v>
                </c:pt>
                <c:pt idx="173">
                  <c:v>14.92</c:v>
                </c:pt>
                <c:pt idx="174">
                  <c:v>14.92</c:v>
                </c:pt>
                <c:pt idx="175">
                  <c:v>14.940000000000001</c:v>
                </c:pt>
                <c:pt idx="176">
                  <c:v>14.930000000000001</c:v>
                </c:pt>
                <c:pt idx="177">
                  <c:v>14.92</c:v>
                </c:pt>
                <c:pt idx="178">
                  <c:v>14.930000000000001</c:v>
                </c:pt>
                <c:pt idx="179">
                  <c:v>14.92</c:v>
                </c:pt>
                <c:pt idx="180">
                  <c:v>14.91</c:v>
                </c:pt>
                <c:pt idx="181">
                  <c:v>14.930000000000001</c:v>
                </c:pt>
                <c:pt idx="182">
                  <c:v>14.930000000000001</c:v>
                </c:pt>
                <c:pt idx="183">
                  <c:v>14.92</c:v>
                </c:pt>
                <c:pt idx="184">
                  <c:v>14.940000000000001</c:v>
                </c:pt>
                <c:pt idx="185">
                  <c:v>14.930000000000001</c:v>
                </c:pt>
                <c:pt idx="186">
                  <c:v>14.92</c:v>
                </c:pt>
                <c:pt idx="187">
                  <c:v>14.91</c:v>
                </c:pt>
                <c:pt idx="188">
                  <c:v>14.9</c:v>
                </c:pt>
                <c:pt idx="189">
                  <c:v>14.89</c:v>
                </c:pt>
                <c:pt idx="190">
                  <c:v>14.9</c:v>
                </c:pt>
                <c:pt idx="191">
                  <c:v>14.92</c:v>
                </c:pt>
                <c:pt idx="192">
                  <c:v>14.92</c:v>
                </c:pt>
                <c:pt idx="193">
                  <c:v>14.92</c:v>
                </c:pt>
                <c:pt idx="194">
                  <c:v>14.91</c:v>
                </c:pt>
                <c:pt idx="195">
                  <c:v>14.92</c:v>
                </c:pt>
                <c:pt idx="196">
                  <c:v>14.92</c:v>
                </c:pt>
                <c:pt idx="197">
                  <c:v>14.92</c:v>
                </c:pt>
                <c:pt idx="198">
                  <c:v>14.92</c:v>
                </c:pt>
                <c:pt idx="199">
                  <c:v>14.91</c:v>
                </c:pt>
                <c:pt idx="200">
                  <c:v>14.89</c:v>
                </c:pt>
                <c:pt idx="201">
                  <c:v>14.9</c:v>
                </c:pt>
                <c:pt idx="202">
                  <c:v>14.9</c:v>
                </c:pt>
                <c:pt idx="203">
                  <c:v>14.9</c:v>
                </c:pt>
                <c:pt idx="204">
                  <c:v>14.91</c:v>
                </c:pt>
                <c:pt idx="205">
                  <c:v>14.91</c:v>
                </c:pt>
                <c:pt idx="206">
                  <c:v>14.9</c:v>
                </c:pt>
                <c:pt idx="207">
                  <c:v>14.9</c:v>
                </c:pt>
                <c:pt idx="208">
                  <c:v>14.92</c:v>
                </c:pt>
                <c:pt idx="209">
                  <c:v>14.930000000000001</c:v>
                </c:pt>
                <c:pt idx="210">
                  <c:v>14.930000000000001</c:v>
                </c:pt>
                <c:pt idx="211">
                  <c:v>14.940000000000001</c:v>
                </c:pt>
                <c:pt idx="212">
                  <c:v>14.930000000000001</c:v>
                </c:pt>
                <c:pt idx="213">
                  <c:v>14.930000000000001</c:v>
                </c:pt>
                <c:pt idx="214">
                  <c:v>14.930000000000001</c:v>
                </c:pt>
                <c:pt idx="215">
                  <c:v>14.930000000000001</c:v>
                </c:pt>
                <c:pt idx="216">
                  <c:v>14.91</c:v>
                </c:pt>
                <c:pt idx="217">
                  <c:v>14.9</c:v>
                </c:pt>
                <c:pt idx="218">
                  <c:v>14.9</c:v>
                </c:pt>
                <c:pt idx="219">
                  <c:v>14.9</c:v>
                </c:pt>
                <c:pt idx="220">
                  <c:v>14.9</c:v>
                </c:pt>
                <c:pt idx="221">
                  <c:v>14.9</c:v>
                </c:pt>
                <c:pt idx="222">
                  <c:v>14.9</c:v>
                </c:pt>
                <c:pt idx="223">
                  <c:v>14.89</c:v>
                </c:pt>
                <c:pt idx="224">
                  <c:v>14.89</c:v>
                </c:pt>
                <c:pt idx="225">
                  <c:v>14.89</c:v>
                </c:pt>
                <c:pt idx="226">
                  <c:v>14.870000000000006</c:v>
                </c:pt>
                <c:pt idx="227">
                  <c:v>14.88</c:v>
                </c:pt>
                <c:pt idx="228">
                  <c:v>14.91</c:v>
                </c:pt>
                <c:pt idx="229">
                  <c:v>14.92</c:v>
                </c:pt>
                <c:pt idx="230">
                  <c:v>14.930000000000001</c:v>
                </c:pt>
                <c:pt idx="231">
                  <c:v>14.930000000000001</c:v>
                </c:pt>
                <c:pt idx="232">
                  <c:v>14.930000000000001</c:v>
                </c:pt>
                <c:pt idx="233">
                  <c:v>14.930000000000001</c:v>
                </c:pt>
                <c:pt idx="234">
                  <c:v>14.930000000000001</c:v>
                </c:pt>
                <c:pt idx="235">
                  <c:v>14.940000000000001</c:v>
                </c:pt>
                <c:pt idx="236">
                  <c:v>14.92</c:v>
                </c:pt>
                <c:pt idx="237">
                  <c:v>14.92</c:v>
                </c:pt>
                <c:pt idx="238">
                  <c:v>14.92</c:v>
                </c:pt>
                <c:pt idx="239">
                  <c:v>14.9</c:v>
                </c:pt>
                <c:pt idx="240">
                  <c:v>14.91</c:v>
                </c:pt>
                <c:pt idx="241">
                  <c:v>14.92</c:v>
                </c:pt>
                <c:pt idx="242">
                  <c:v>14.930000000000001</c:v>
                </c:pt>
                <c:pt idx="243">
                  <c:v>14.92</c:v>
                </c:pt>
                <c:pt idx="244">
                  <c:v>14.92</c:v>
                </c:pt>
                <c:pt idx="245">
                  <c:v>14.930000000000001</c:v>
                </c:pt>
                <c:pt idx="246">
                  <c:v>14.9</c:v>
                </c:pt>
                <c:pt idx="247">
                  <c:v>14.91</c:v>
                </c:pt>
                <c:pt idx="248">
                  <c:v>14.92</c:v>
                </c:pt>
                <c:pt idx="249">
                  <c:v>14.930000000000001</c:v>
                </c:pt>
                <c:pt idx="250">
                  <c:v>14.930000000000001</c:v>
                </c:pt>
                <c:pt idx="251">
                  <c:v>14.940000000000001</c:v>
                </c:pt>
                <c:pt idx="252">
                  <c:v>14.930000000000001</c:v>
                </c:pt>
                <c:pt idx="253">
                  <c:v>14.91</c:v>
                </c:pt>
                <c:pt idx="254">
                  <c:v>14.9</c:v>
                </c:pt>
                <c:pt idx="255">
                  <c:v>14.88</c:v>
                </c:pt>
                <c:pt idx="256">
                  <c:v>14.870000000000006</c:v>
                </c:pt>
                <c:pt idx="257">
                  <c:v>14.89</c:v>
                </c:pt>
                <c:pt idx="258">
                  <c:v>14.870000000000006</c:v>
                </c:pt>
                <c:pt idx="259">
                  <c:v>14.88</c:v>
                </c:pt>
                <c:pt idx="260">
                  <c:v>14.81</c:v>
                </c:pt>
                <c:pt idx="261">
                  <c:v>14.870000000000006</c:v>
                </c:pt>
                <c:pt idx="262">
                  <c:v>14.870000000000006</c:v>
                </c:pt>
                <c:pt idx="263">
                  <c:v>14.870000000000006</c:v>
                </c:pt>
                <c:pt idx="264">
                  <c:v>14.690000000000001</c:v>
                </c:pt>
                <c:pt idx="265">
                  <c:v>14.56</c:v>
                </c:pt>
                <c:pt idx="266">
                  <c:v>14.49</c:v>
                </c:pt>
                <c:pt idx="267">
                  <c:v>14.520000000000001</c:v>
                </c:pt>
                <c:pt idx="268">
                  <c:v>14.950000000000006</c:v>
                </c:pt>
                <c:pt idx="269">
                  <c:v>14.9</c:v>
                </c:pt>
                <c:pt idx="270">
                  <c:v>14.89</c:v>
                </c:pt>
                <c:pt idx="271">
                  <c:v>14.870000000000006</c:v>
                </c:pt>
                <c:pt idx="272">
                  <c:v>14.860000000000012</c:v>
                </c:pt>
                <c:pt idx="273">
                  <c:v>14.83</c:v>
                </c:pt>
                <c:pt idx="274">
                  <c:v>14.83</c:v>
                </c:pt>
                <c:pt idx="275">
                  <c:v>14.84</c:v>
                </c:pt>
                <c:pt idx="276">
                  <c:v>14.870000000000006</c:v>
                </c:pt>
                <c:pt idx="277">
                  <c:v>14.9</c:v>
                </c:pt>
                <c:pt idx="278">
                  <c:v>14.92</c:v>
                </c:pt>
                <c:pt idx="279">
                  <c:v>14.92</c:v>
                </c:pt>
                <c:pt idx="280">
                  <c:v>14.91</c:v>
                </c:pt>
                <c:pt idx="281">
                  <c:v>14.92</c:v>
                </c:pt>
                <c:pt idx="282">
                  <c:v>14.940000000000001</c:v>
                </c:pt>
                <c:pt idx="283">
                  <c:v>14.940000000000001</c:v>
                </c:pt>
                <c:pt idx="284">
                  <c:v>14.96</c:v>
                </c:pt>
                <c:pt idx="285">
                  <c:v>14.99</c:v>
                </c:pt>
                <c:pt idx="286">
                  <c:v>14.99</c:v>
                </c:pt>
                <c:pt idx="287">
                  <c:v>14.99</c:v>
                </c:pt>
                <c:pt idx="288">
                  <c:v>14.98</c:v>
                </c:pt>
                <c:pt idx="289">
                  <c:v>14.96</c:v>
                </c:pt>
                <c:pt idx="290">
                  <c:v>14.96</c:v>
                </c:pt>
                <c:pt idx="291">
                  <c:v>14.96</c:v>
                </c:pt>
                <c:pt idx="292">
                  <c:v>14.950000000000006</c:v>
                </c:pt>
                <c:pt idx="293">
                  <c:v>14.930000000000001</c:v>
                </c:pt>
                <c:pt idx="294">
                  <c:v>14.92</c:v>
                </c:pt>
                <c:pt idx="295">
                  <c:v>14.91</c:v>
                </c:pt>
                <c:pt idx="296">
                  <c:v>14.92</c:v>
                </c:pt>
                <c:pt idx="297">
                  <c:v>14.91</c:v>
                </c:pt>
                <c:pt idx="298">
                  <c:v>14.92</c:v>
                </c:pt>
                <c:pt idx="299">
                  <c:v>14.91</c:v>
                </c:pt>
                <c:pt idx="300">
                  <c:v>14.92</c:v>
                </c:pt>
                <c:pt idx="301">
                  <c:v>14.91</c:v>
                </c:pt>
                <c:pt idx="302">
                  <c:v>14.92</c:v>
                </c:pt>
                <c:pt idx="303">
                  <c:v>14.92</c:v>
                </c:pt>
                <c:pt idx="304">
                  <c:v>14.91</c:v>
                </c:pt>
                <c:pt idx="305">
                  <c:v>14.9</c:v>
                </c:pt>
                <c:pt idx="306">
                  <c:v>14.9</c:v>
                </c:pt>
                <c:pt idx="307">
                  <c:v>14.92</c:v>
                </c:pt>
                <c:pt idx="308">
                  <c:v>14.92</c:v>
                </c:pt>
                <c:pt idx="309">
                  <c:v>14.92</c:v>
                </c:pt>
                <c:pt idx="310">
                  <c:v>14.9</c:v>
                </c:pt>
                <c:pt idx="311">
                  <c:v>14.9</c:v>
                </c:pt>
                <c:pt idx="312">
                  <c:v>14.88</c:v>
                </c:pt>
                <c:pt idx="313">
                  <c:v>14.870000000000006</c:v>
                </c:pt>
                <c:pt idx="314">
                  <c:v>14.88</c:v>
                </c:pt>
                <c:pt idx="315">
                  <c:v>14.91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7091840"/>
        <c:axId val="127093760"/>
      </c:scatterChart>
      <c:valAx>
        <c:axId val="12709184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>
                    <a:latin typeface="+mn-lt"/>
                  </a:defRPr>
                </a:pPr>
                <a:r>
                  <a:rPr lang="en-US" sz="1400" dirty="0" smtClean="0">
                    <a:latin typeface="+mn-lt"/>
                  </a:rPr>
                  <a:t>Total PV  </a:t>
                </a:r>
                <a:r>
                  <a:rPr lang="en-US" sz="1400" dirty="0">
                    <a:latin typeface="+mn-lt"/>
                  </a:rPr>
                  <a:t>injected </a:t>
                </a:r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>
                <a:latin typeface="+mn-lt"/>
              </a:defRPr>
            </a:pPr>
            <a:endParaRPr lang="en-US"/>
          </a:p>
        </c:txPr>
        <c:crossAx val="127093760"/>
        <c:crosses val="autoZero"/>
        <c:crossBetween val="midCat"/>
      </c:valAx>
      <c:valAx>
        <c:axId val="127093760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>
                    <a:latin typeface="+mn-lt"/>
                  </a:defRPr>
                </a:pPr>
                <a:r>
                  <a:rPr lang="en-US" sz="1400" dirty="0">
                    <a:latin typeface="+mn-lt"/>
                  </a:rPr>
                  <a:t>Pressure Drop </a:t>
                </a:r>
                <a:r>
                  <a:rPr lang="en-US" sz="1400" dirty="0" smtClean="0">
                    <a:latin typeface="+mn-lt"/>
                  </a:rPr>
                  <a:t>(psi)</a:t>
                </a:r>
                <a:endParaRPr lang="en-US" sz="1400" dirty="0">
                  <a:latin typeface="+mn-lt"/>
                </a:endParaRPr>
              </a:p>
            </c:rich>
          </c:tx>
          <c:layout>
            <c:manualLayout>
              <c:xMode val="edge"/>
              <c:yMode val="edge"/>
              <c:x val="0.16084733158355222"/>
              <c:y val="0.14255978419364246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>
                <a:latin typeface="+mn-lt"/>
              </a:defRPr>
            </a:pPr>
            <a:endParaRPr lang="en-US"/>
          </a:p>
        </c:txPr>
        <c:crossAx val="127091840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>
          <a:latin typeface="Arial" pitchFamily="34" charset="0"/>
          <a:cs typeface="Arial" pitchFamily="34" charset="0"/>
        </a:defRPr>
      </a:pPr>
      <a:endParaRPr lang="en-US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8386351706036749"/>
          <c:y val="4.2141294838145368E-2"/>
          <c:w val="0.71514479440070078"/>
          <c:h val="0.73444808982210552"/>
        </c:manualLayout>
      </c:layout>
      <c:scatterChart>
        <c:scatterStyle val="lineMarker"/>
        <c:varyColors val="0"/>
        <c:ser>
          <c:idx val="1"/>
          <c:order val="0"/>
          <c:tx>
            <c:strRef>
              <c:f>a2_4qf!$G$3</c:f>
              <c:strCache>
                <c:ptCount val="1"/>
                <c:pt idx="0">
                  <c:v>overall</c:v>
                </c:pt>
              </c:strCache>
            </c:strRef>
          </c:tx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a2_4qf!$P$4:$P$347</c:f>
              <c:numCache>
                <c:formatCode>General</c:formatCode>
                <c:ptCount val="344"/>
                <c:pt idx="0">
                  <c:v>0</c:v>
                </c:pt>
                <c:pt idx="1">
                  <c:v>3.6577380952380951E-2</c:v>
                </c:pt>
                <c:pt idx="2">
                  <c:v>7.3154761904761903E-2</c:v>
                </c:pt>
                <c:pt idx="3">
                  <c:v>0.10973214285714303</c:v>
                </c:pt>
                <c:pt idx="4">
                  <c:v>0.14630952380952381</c:v>
                </c:pt>
                <c:pt idx="5">
                  <c:v>0.18288690476190492</c:v>
                </c:pt>
                <c:pt idx="6">
                  <c:v>0.21946428571428603</c:v>
                </c:pt>
                <c:pt idx="7">
                  <c:v>0.25604166666666667</c:v>
                </c:pt>
                <c:pt idx="8">
                  <c:v>0.29261904761904795</c:v>
                </c:pt>
                <c:pt idx="9">
                  <c:v>0.32919642857142856</c:v>
                </c:pt>
                <c:pt idx="10">
                  <c:v>0.36577380952380983</c:v>
                </c:pt>
                <c:pt idx="11">
                  <c:v>0.40235119047619011</c:v>
                </c:pt>
                <c:pt idx="12">
                  <c:v>0.43892857142857211</c:v>
                </c:pt>
                <c:pt idx="13">
                  <c:v>0.47550595238095272</c:v>
                </c:pt>
                <c:pt idx="14">
                  <c:v>0.51208333333333333</c:v>
                </c:pt>
                <c:pt idx="15">
                  <c:v>0.54866071428571461</c:v>
                </c:pt>
                <c:pt idx="16">
                  <c:v>0.58523809523809522</c:v>
                </c:pt>
                <c:pt idx="17">
                  <c:v>0.62181547619047794</c:v>
                </c:pt>
                <c:pt idx="18">
                  <c:v>0.65839285714285789</c:v>
                </c:pt>
                <c:pt idx="19">
                  <c:v>0.69497023809523861</c:v>
                </c:pt>
                <c:pt idx="20">
                  <c:v>0.731547619047619</c:v>
                </c:pt>
                <c:pt idx="21">
                  <c:v>0.76812499999999995</c:v>
                </c:pt>
                <c:pt idx="22">
                  <c:v>0.80470238095238056</c:v>
                </c:pt>
                <c:pt idx="23">
                  <c:v>0.8412797619047615</c:v>
                </c:pt>
                <c:pt idx="24">
                  <c:v>0.87785714285714289</c:v>
                </c:pt>
                <c:pt idx="25">
                  <c:v>0.9144345238095235</c:v>
                </c:pt>
                <c:pt idx="26">
                  <c:v>0.95101190476190456</c:v>
                </c:pt>
                <c:pt idx="27">
                  <c:v>0.98758928571428495</c:v>
                </c:pt>
                <c:pt idx="28">
                  <c:v>1.0241666666666667</c:v>
                </c:pt>
                <c:pt idx="29">
                  <c:v>1.0607440476190462</c:v>
                </c:pt>
                <c:pt idx="30">
                  <c:v>1.0973214285714286</c:v>
                </c:pt>
                <c:pt idx="31">
                  <c:v>1.1338988095238101</c:v>
                </c:pt>
                <c:pt idx="32">
                  <c:v>1.1704761904761904</c:v>
                </c:pt>
                <c:pt idx="33">
                  <c:v>1.2070535714285728</c:v>
                </c:pt>
                <c:pt idx="34">
                  <c:v>1.2436309523809508</c:v>
                </c:pt>
                <c:pt idx="35">
                  <c:v>1.2802083333333341</c:v>
                </c:pt>
                <c:pt idx="36">
                  <c:v>1.3167857142857156</c:v>
                </c:pt>
                <c:pt idx="37">
                  <c:v>1.3533630952380939</c:v>
                </c:pt>
                <c:pt idx="38">
                  <c:v>1.3899404761904759</c:v>
                </c:pt>
                <c:pt idx="39">
                  <c:v>1.4265178571428572</c:v>
                </c:pt>
                <c:pt idx="40">
                  <c:v>1.4630952380952378</c:v>
                </c:pt>
                <c:pt idx="41">
                  <c:v>1.4996726190476177</c:v>
                </c:pt>
                <c:pt idx="42">
                  <c:v>1.5362499999999999</c:v>
                </c:pt>
                <c:pt idx="43">
                  <c:v>1.5728273809523798</c:v>
                </c:pt>
                <c:pt idx="44">
                  <c:v>1.609404761904762</c:v>
                </c:pt>
                <c:pt idx="45">
                  <c:v>1.6459821428571428</c:v>
                </c:pt>
                <c:pt idx="46">
                  <c:v>1.6825595238095259</c:v>
                </c:pt>
                <c:pt idx="47">
                  <c:v>1.7191369047619047</c:v>
                </c:pt>
                <c:pt idx="48">
                  <c:v>1.7557142857142836</c:v>
                </c:pt>
                <c:pt idx="49">
                  <c:v>1.7922916666666666</c:v>
                </c:pt>
                <c:pt idx="50">
                  <c:v>1.8288690476190463</c:v>
                </c:pt>
                <c:pt idx="51">
                  <c:v>1.8654464285714285</c:v>
                </c:pt>
                <c:pt idx="52">
                  <c:v>1.9020238095238111</c:v>
                </c:pt>
                <c:pt idx="53">
                  <c:v>1.9386011904761904</c:v>
                </c:pt>
                <c:pt idx="54">
                  <c:v>1.9751785714285739</c:v>
                </c:pt>
                <c:pt idx="55">
                  <c:v>2.0117559523809532</c:v>
                </c:pt>
                <c:pt idx="56">
                  <c:v>2.0483333333333342</c:v>
                </c:pt>
                <c:pt idx="57">
                  <c:v>2.0849107142857171</c:v>
                </c:pt>
                <c:pt idx="58">
                  <c:v>2.1214880952380937</c:v>
                </c:pt>
                <c:pt idx="59">
                  <c:v>2.1580654761904761</c:v>
                </c:pt>
                <c:pt idx="60">
                  <c:v>2.1946428571428571</c:v>
                </c:pt>
                <c:pt idx="61">
                  <c:v>2.2312202380952382</c:v>
                </c:pt>
                <c:pt idx="62">
                  <c:v>2.2677976190476223</c:v>
                </c:pt>
                <c:pt idx="63">
                  <c:v>2.3043749999999998</c:v>
                </c:pt>
                <c:pt idx="64">
                  <c:v>2.3409523809523809</c:v>
                </c:pt>
                <c:pt idx="65">
                  <c:v>2.3775297619047642</c:v>
                </c:pt>
                <c:pt idx="66">
                  <c:v>2.4141071428571452</c:v>
                </c:pt>
                <c:pt idx="67">
                  <c:v>2.4506845238095227</c:v>
                </c:pt>
                <c:pt idx="68">
                  <c:v>2.4872619047619051</c:v>
                </c:pt>
                <c:pt idx="69">
                  <c:v>2.5238392857142857</c:v>
                </c:pt>
                <c:pt idx="70">
                  <c:v>2.5604166666666672</c:v>
                </c:pt>
                <c:pt idx="71">
                  <c:v>2.5969940476190492</c:v>
                </c:pt>
                <c:pt idx="72">
                  <c:v>2.6335714285714316</c:v>
                </c:pt>
                <c:pt idx="73">
                  <c:v>2.670148809523806</c:v>
                </c:pt>
                <c:pt idx="74">
                  <c:v>2.7067261904761906</c:v>
                </c:pt>
                <c:pt idx="75">
                  <c:v>2.7433035714285756</c:v>
                </c:pt>
                <c:pt idx="76">
                  <c:v>2.7798809523809553</c:v>
                </c:pt>
                <c:pt idx="77">
                  <c:v>2.8164583333333262</c:v>
                </c:pt>
                <c:pt idx="78">
                  <c:v>2.8530357142857143</c:v>
                </c:pt>
                <c:pt idx="79">
                  <c:v>2.8896130952380927</c:v>
                </c:pt>
                <c:pt idx="80">
                  <c:v>2.9261904761904782</c:v>
                </c:pt>
                <c:pt idx="81">
                  <c:v>2.9627678571428597</c:v>
                </c:pt>
                <c:pt idx="82">
                  <c:v>2.9993452380952377</c:v>
                </c:pt>
                <c:pt idx="83">
                  <c:v>3.0359226190476187</c:v>
                </c:pt>
                <c:pt idx="84">
                  <c:v>3.0724999999999971</c:v>
                </c:pt>
                <c:pt idx="85">
                  <c:v>3.1090773809523835</c:v>
                </c:pt>
                <c:pt idx="86">
                  <c:v>3.1456547619047619</c:v>
                </c:pt>
                <c:pt idx="87">
                  <c:v>3.1822321428571452</c:v>
                </c:pt>
                <c:pt idx="88">
                  <c:v>3.2188095238095227</c:v>
                </c:pt>
                <c:pt idx="89">
                  <c:v>3.2553869047619046</c:v>
                </c:pt>
                <c:pt idx="90">
                  <c:v>3.2919642857142857</c:v>
                </c:pt>
                <c:pt idx="91">
                  <c:v>3.3285416666666672</c:v>
                </c:pt>
                <c:pt idx="92">
                  <c:v>3.3651190476190482</c:v>
                </c:pt>
                <c:pt idx="93">
                  <c:v>3.4016964285714284</c:v>
                </c:pt>
                <c:pt idx="94">
                  <c:v>3.438273809523805</c:v>
                </c:pt>
                <c:pt idx="95">
                  <c:v>3.4748511904761874</c:v>
                </c:pt>
                <c:pt idx="96">
                  <c:v>3.5114285714285707</c:v>
                </c:pt>
                <c:pt idx="97">
                  <c:v>3.5480059523809548</c:v>
                </c:pt>
                <c:pt idx="98">
                  <c:v>3.5845833333333332</c:v>
                </c:pt>
                <c:pt idx="99">
                  <c:v>3.6211607142857152</c:v>
                </c:pt>
                <c:pt idx="100">
                  <c:v>3.6577380952380953</c:v>
                </c:pt>
                <c:pt idx="101">
                  <c:v>3.6943154761904782</c:v>
                </c:pt>
                <c:pt idx="102">
                  <c:v>3.7308928571428592</c:v>
                </c:pt>
                <c:pt idx="103">
                  <c:v>3.7674702380952407</c:v>
                </c:pt>
                <c:pt idx="104">
                  <c:v>3.8040476190476187</c:v>
                </c:pt>
                <c:pt idx="105">
                  <c:v>3.8406249999999997</c:v>
                </c:pt>
                <c:pt idx="106">
                  <c:v>3.8772023809523808</c:v>
                </c:pt>
                <c:pt idx="107">
                  <c:v>3.9137797619047618</c:v>
                </c:pt>
                <c:pt idx="108">
                  <c:v>3.9503571428571442</c:v>
                </c:pt>
                <c:pt idx="109">
                  <c:v>3.9869345238095235</c:v>
                </c:pt>
                <c:pt idx="110">
                  <c:v>4.0235119047619046</c:v>
                </c:pt>
                <c:pt idx="111">
                  <c:v>4.0600892857142874</c:v>
                </c:pt>
                <c:pt idx="112">
                  <c:v>4.0966666666666693</c:v>
                </c:pt>
                <c:pt idx="113">
                  <c:v>4.1332440476190477</c:v>
                </c:pt>
                <c:pt idx="114">
                  <c:v>4.1698214285714288</c:v>
                </c:pt>
                <c:pt idx="115">
                  <c:v>4.2063988095238134</c:v>
                </c:pt>
                <c:pt idx="116">
                  <c:v>4.24297619047619</c:v>
                </c:pt>
                <c:pt idx="117">
                  <c:v>4.2795535714285711</c:v>
                </c:pt>
                <c:pt idx="118">
                  <c:v>4.316130952380945</c:v>
                </c:pt>
                <c:pt idx="119">
                  <c:v>4.3527083333333332</c:v>
                </c:pt>
                <c:pt idx="120">
                  <c:v>4.3892857142857142</c:v>
                </c:pt>
                <c:pt idx="121">
                  <c:v>4.4258630952381006</c:v>
                </c:pt>
                <c:pt idx="122">
                  <c:v>4.4624404761904755</c:v>
                </c:pt>
                <c:pt idx="123">
                  <c:v>4.4990178571428565</c:v>
                </c:pt>
                <c:pt idx="124">
                  <c:v>4.5355952380952314</c:v>
                </c:pt>
                <c:pt idx="125">
                  <c:v>4.5721726190476186</c:v>
                </c:pt>
                <c:pt idx="126">
                  <c:v>4.6087499999999997</c:v>
                </c:pt>
                <c:pt idx="127">
                  <c:v>4.6453273809523834</c:v>
                </c:pt>
                <c:pt idx="128">
                  <c:v>4.6819047619047618</c:v>
                </c:pt>
                <c:pt idx="129">
                  <c:v>4.7184821428571428</c:v>
                </c:pt>
                <c:pt idx="130">
                  <c:v>4.7550595238095239</c:v>
                </c:pt>
                <c:pt idx="131">
                  <c:v>4.7916369047619094</c:v>
                </c:pt>
                <c:pt idx="132">
                  <c:v>4.828214285714286</c:v>
                </c:pt>
                <c:pt idx="133">
                  <c:v>4.8647916666666609</c:v>
                </c:pt>
                <c:pt idx="134">
                  <c:v>4.9013690476190526</c:v>
                </c:pt>
                <c:pt idx="135">
                  <c:v>4.9379464285714283</c:v>
                </c:pt>
                <c:pt idx="136">
                  <c:v>4.9745238095238093</c:v>
                </c:pt>
                <c:pt idx="137">
                  <c:v>5.0111011904761904</c:v>
                </c:pt>
                <c:pt idx="138">
                  <c:v>5.0476785714285715</c:v>
                </c:pt>
                <c:pt idx="139">
                  <c:v>5.0842559523809472</c:v>
                </c:pt>
                <c:pt idx="140">
                  <c:v>5.1208333333333336</c:v>
                </c:pt>
                <c:pt idx="141">
                  <c:v>5.1574107142857049</c:v>
                </c:pt>
                <c:pt idx="142">
                  <c:v>5.1939880952380948</c:v>
                </c:pt>
                <c:pt idx="143">
                  <c:v>5.2305654761904758</c:v>
                </c:pt>
                <c:pt idx="144">
                  <c:v>5.2671428571428507</c:v>
                </c:pt>
                <c:pt idx="145">
                  <c:v>5.3037202380952326</c:v>
                </c:pt>
                <c:pt idx="146">
                  <c:v>5.340297619047619</c:v>
                </c:pt>
                <c:pt idx="147">
                  <c:v>5.3768750000000001</c:v>
                </c:pt>
                <c:pt idx="148">
                  <c:v>5.4134523809523882</c:v>
                </c:pt>
                <c:pt idx="149">
                  <c:v>5.4500297619047702</c:v>
                </c:pt>
                <c:pt idx="150">
                  <c:v>5.4866071428571512</c:v>
                </c:pt>
                <c:pt idx="151">
                  <c:v>5.5231845238095145</c:v>
                </c:pt>
                <c:pt idx="152">
                  <c:v>5.5597619047619107</c:v>
                </c:pt>
                <c:pt idx="153">
                  <c:v>5.5963392857142917</c:v>
                </c:pt>
                <c:pt idx="154">
                  <c:v>5.6329166666666586</c:v>
                </c:pt>
                <c:pt idx="155">
                  <c:v>5.6694940476190414</c:v>
                </c:pt>
                <c:pt idx="156">
                  <c:v>5.7060714285714313</c:v>
                </c:pt>
                <c:pt idx="157">
                  <c:v>5.7426488095238124</c:v>
                </c:pt>
                <c:pt idx="158">
                  <c:v>5.7792261904762006</c:v>
                </c:pt>
                <c:pt idx="159">
                  <c:v>5.8158035714285665</c:v>
                </c:pt>
                <c:pt idx="160">
                  <c:v>5.8523809523809449</c:v>
                </c:pt>
                <c:pt idx="161">
                  <c:v>5.8889583333333331</c:v>
                </c:pt>
                <c:pt idx="162">
                  <c:v>5.9255357142857079</c:v>
                </c:pt>
                <c:pt idx="163">
                  <c:v>5.9621130952380952</c:v>
                </c:pt>
                <c:pt idx="164">
                  <c:v>5.9986904761904762</c:v>
                </c:pt>
                <c:pt idx="165">
                  <c:v>6.0352678571428573</c:v>
                </c:pt>
                <c:pt idx="166">
                  <c:v>6.0718452380952375</c:v>
                </c:pt>
                <c:pt idx="167">
                  <c:v>6.1084226190476185</c:v>
                </c:pt>
                <c:pt idx="168">
                  <c:v>6.1449999999999942</c:v>
                </c:pt>
                <c:pt idx="169">
                  <c:v>6.1815773809523824</c:v>
                </c:pt>
                <c:pt idx="170">
                  <c:v>6.2181547619047617</c:v>
                </c:pt>
                <c:pt idx="171">
                  <c:v>6.2547321428571427</c:v>
                </c:pt>
                <c:pt idx="172">
                  <c:v>6.2913095238095309</c:v>
                </c:pt>
                <c:pt idx="173">
                  <c:v>6.3278869047618977</c:v>
                </c:pt>
                <c:pt idx="174">
                  <c:v>6.3644642857142859</c:v>
                </c:pt>
                <c:pt idx="175">
                  <c:v>6.4010416666666714</c:v>
                </c:pt>
                <c:pt idx="176">
                  <c:v>6.4376190476190471</c:v>
                </c:pt>
                <c:pt idx="177">
                  <c:v>6.4741964285714282</c:v>
                </c:pt>
                <c:pt idx="178">
                  <c:v>6.5107738095238092</c:v>
                </c:pt>
                <c:pt idx="179">
                  <c:v>6.5473511904761903</c:v>
                </c:pt>
                <c:pt idx="180">
                  <c:v>6.5839285714285705</c:v>
                </c:pt>
                <c:pt idx="181">
                  <c:v>6.6205059523809409</c:v>
                </c:pt>
                <c:pt idx="182">
                  <c:v>6.6570833333333335</c:v>
                </c:pt>
                <c:pt idx="183">
                  <c:v>6.6936607142857154</c:v>
                </c:pt>
                <c:pt idx="184">
                  <c:v>6.7302380952381036</c:v>
                </c:pt>
                <c:pt idx="185">
                  <c:v>6.7668154761904686</c:v>
                </c:pt>
                <c:pt idx="186">
                  <c:v>6.8033928571428568</c:v>
                </c:pt>
                <c:pt idx="187">
                  <c:v>6.8399702380952316</c:v>
                </c:pt>
                <c:pt idx="188">
                  <c:v>6.8765476190476189</c:v>
                </c:pt>
                <c:pt idx="189">
                  <c:v>6.913125</c:v>
                </c:pt>
                <c:pt idx="190">
                  <c:v>6.9497023809523926</c:v>
                </c:pt>
                <c:pt idx="191">
                  <c:v>6.9862797619047736</c:v>
                </c:pt>
                <c:pt idx="192">
                  <c:v>7.0228571428571405</c:v>
                </c:pt>
                <c:pt idx="193">
                  <c:v>7.0594345238095215</c:v>
                </c:pt>
                <c:pt idx="194">
                  <c:v>7.0960119047619044</c:v>
                </c:pt>
                <c:pt idx="195">
                  <c:v>7.1325892857142854</c:v>
                </c:pt>
                <c:pt idx="196">
                  <c:v>7.1691666666666665</c:v>
                </c:pt>
                <c:pt idx="197">
                  <c:v>7.2057440476190475</c:v>
                </c:pt>
                <c:pt idx="198">
                  <c:v>7.2423214285714304</c:v>
                </c:pt>
                <c:pt idx="199">
                  <c:v>7.2788988095238114</c:v>
                </c:pt>
                <c:pt idx="200">
                  <c:v>7.3154761904761907</c:v>
                </c:pt>
                <c:pt idx="201">
                  <c:v>7.3520535714285655</c:v>
                </c:pt>
                <c:pt idx="202">
                  <c:v>7.3886309523809475</c:v>
                </c:pt>
                <c:pt idx="203">
                  <c:v>7.4252083333333401</c:v>
                </c:pt>
                <c:pt idx="204">
                  <c:v>7.461785714285714</c:v>
                </c:pt>
                <c:pt idx="205">
                  <c:v>7.4983630952381066</c:v>
                </c:pt>
                <c:pt idx="206">
                  <c:v>7.5349404761904708</c:v>
                </c:pt>
                <c:pt idx="207">
                  <c:v>7.5715178571428545</c:v>
                </c:pt>
                <c:pt idx="208">
                  <c:v>7.6080952380952303</c:v>
                </c:pt>
                <c:pt idx="209">
                  <c:v>7.6446726190476175</c:v>
                </c:pt>
                <c:pt idx="210">
                  <c:v>7.6812500000000004</c:v>
                </c:pt>
                <c:pt idx="211">
                  <c:v>7.7178273809523814</c:v>
                </c:pt>
                <c:pt idx="212">
                  <c:v>7.7544047619047616</c:v>
                </c:pt>
                <c:pt idx="213">
                  <c:v>7.7909821428571426</c:v>
                </c:pt>
                <c:pt idx="214">
                  <c:v>7.8275595238095175</c:v>
                </c:pt>
                <c:pt idx="215">
                  <c:v>7.8641369047618968</c:v>
                </c:pt>
                <c:pt idx="216">
                  <c:v>7.9007142857142894</c:v>
                </c:pt>
                <c:pt idx="217">
                  <c:v>7.9372916666666704</c:v>
                </c:pt>
                <c:pt idx="218">
                  <c:v>7.9738690476190524</c:v>
                </c:pt>
                <c:pt idx="219">
                  <c:v>8.010446428571429</c:v>
                </c:pt>
                <c:pt idx="220">
                  <c:v>8.0470238095237985</c:v>
                </c:pt>
                <c:pt idx="221">
                  <c:v>8.0836011904761911</c:v>
                </c:pt>
                <c:pt idx="222">
                  <c:v>8.1201785714285659</c:v>
                </c:pt>
                <c:pt idx="223">
                  <c:v>8.1567559523809567</c:v>
                </c:pt>
                <c:pt idx="224">
                  <c:v>8.1933333333333334</c:v>
                </c:pt>
                <c:pt idx="225">
                  <c:v>8.2299107142857135</c:v>
                </c:pt>
                <c:pt idx="226">
                  <c:v>8.2664880952381008</c:v>
                </c:pt>
                <c:pt idx="227">
                  <c:v>8.3030654761904739</c:v>
                </c:pt>
                <c:pt idx="228">
                  <c:v>8.3396428571428718</c:v>
                </c:pt>
                <c:pt idx="229">
                  <c:v>8.3762202380952537</c:v>
                </c:pt>
                <c:pt idx="230">
                  <c:v>8.4127976190476392</c:v>
                </c:pt>
                <c:pt idx="231">
                  <c:v>8.4493749999999999</c:v>
                </c:pt>
                <c:pt idx="232">
                  <c:v>8.48595238095238</c:v>
                </c:pt>
                <c:pt idx="233">
                  <c:v>8.522529761904762</c:v>
                </c:pt>
                <c:pt idx="234">
                  <c:v>8.5591071428571421</c:v>
                </c:pt>
                <c:pt idx="235">
                  <c:v>8.5956845238095383</c:v>
                </c:pt>
                <c:pt idx="236">
                  <c:v>8.6322619047618989</c:v>
                </c:pt>
                <c:pt idx="237">
                  <c:v>8.6688392857142862</c:v>
                </c:pt>
                <c:pt idx="238">
                  <c:v>8.7054166666666788</c:v>
                </c:pt>
                <c:pt idx="239">
                  <c:v>8.741994047619043</c:v>
                </c:pt>
                <c:pt idx="240">
                  <c:v>8.7785714285714072</c:v>
                </c:pt>
                <c:pt idx="241">
                  <c:v>8.8151488095238193</c:v>
                </c:pt>
                <c:pt idx="242">
                  <c:v>8.8517261904761906</c:v>
                </c:pt>
                <c:pt idx="243">
                  <c:v>8.888303571428569</c:v>
                </c:pt>
                <c:pt idx="244">
                  <c:v>8.9248809523809527</c:v>
                </c:pt>
                <c:pt idx="245">
                  <c:v>8.9614583333333346</c:v>
                </c:pt>
                <c:pt idx="246">
                  <c:v>8.9980357142857148</c:v>
                </c:pt>
                <c:pt idx="247">
                  <c:v>9.034613095238095</c:v>
                </c:pt>
                <c:pt idx="248">
                  <c:v>9.071190476190468</c:v>
                </c:pt>
                <c:pt idx="249">
                  <c:v>9.1077678571428571</c:v>
                </c:pt>
                <c:pt idx="250">
                  <c:v>9.1443452380952372</c:v>
                </c:pt>
                <c:pt idx="251">
                  <c:v>9.1809226190476227</c:v>
                </c:pt>
                <c:pt idx="252">
                  <c:v>9.2175000000000011</c:v>
                </c:pt>
                <c:pt idx="253">
                  <c:v>9.2540773809523689</c:v>
                </c:pt>
                <c:pt idx="254">
                  <c:v>9.2906547619047615</c:v>
                </c:pt>
                <c:pt idx="255">
                  <c:v>9.3272321428571434</c:v>
                </c:pt>
                <c:pt idx="256">
                  <c:v>9.363809523809536</c:v>
                </c:pt>
                <c:pt idx="257">
                  <c:v>9.4003869047619162</c:v>
                </c:pt>
                <c:pt idx="258">
                  <c:v>9.4369642857142857</c:v>
                </c:pt>
                <c:pt idx="259">
                  <c:v>9.4735416666666747</c:v>
                </c:pt>
                <c:pt idx="260">
                  <c:v>9.5101190476190478</c:v>
                </c:pt>
                <c:pt idx="261">
                  <c:v>9.546696428571428</c:v>
                </c:pt>
                <c:pt idx="262">
                  <c:v>9.5832738095238099</c:v>
                </c:pt>
                <c:pt idx="263">
                  <c:v>9.6198511904761759</c:v>
                </c:pt>
                <c:pt idx="264">
                  <c:v>9.656428571428572</c:v>
                </c:pt>
                <c:pt idx="265">
                  <c:v>9.6930059523809522</c:v>
                </c:pt>
                <c:pt idx="266">
                  <c:v>9.7295833333333324</c:v>
                </c:pt>
                <c:pt idx="267">
                  <c:v>9.7661607142857143</c:v>
                </c:pt>
                <c:pt idx="268">
                  <c:v>9.8027380952381069</c:v>
                </c:pt>
                <c:pt idx="269">
                  <c:v>9.839315476190464</c:v>
                </c:pt>
                <c:pt idx="270">
                  <c:v>9.8758928571428743</c:v>
                </c:pt>
                <c:pt idx="271">
                  <c:v>9.9124702380952563</c:v>
                </c:pt>
                <c:pt idx="272">
                  <c:v>9.9490476190476311</c:v>
                </c:pt>
                <c:pt idx="273">
                  <c:v>9.9856250000000006</c:v>
                </c:pt>
                <c:pt idx="274">
                  <c:v>10.022202380952381</c:v>
                </c:pt>
                <c:pt idx="275">
                  <c:v>10.058779761904761</c:v>
                </c:pt>
                <c:pt idx="276">
                  <c:v>10.095357142857143</c:v>
                </c:pt>
                <c:pt idx="277">
                  <c:v>10.131934523809523</c:v>
                </c:pt>
                <c:pt idx="278">
                  <c:v>10.168511904761905</c:v>
                </c:pt>
                <c:pt idx="279">
                  <c:v>10.205089285714298</c:v>
                </c:pt>
                <c:pt idx="280">
                  <c:v>10.241666666666667</c:v>
                </c:pt>
                <c:pt idx="281">
                  <c:v>10.278244047619047</c:v>
                </c:pt>
                <c:pt idx="282">
                  <c:v>10.314821428571411</c:v>
                </c:pt>
                <c:pt idx="283">
                  <c:v>10.351398809523809</c:v>
                </c:pt>
                <c:pt idx="284">
                  <c:v>10.38797619047619</c:v>
                </c:pt>
                <c:pt idx="285">
                  <c:v>10.424553571428572</c:v>
                </c:pt>
                <c:pt idx="286">
                  <c:v>10.461130952380964</c:v>
                </c:pt>
                <c:pt idx="287">
                  <c:v>10.497708333333334</c:v>
                </c:pt>
                <c:pt idx="288">
                  <c:v>10.534285714285714</c:v>
                </c:pt>
                <c:pt idx="289">
                  <c:v>10.570863095238096</c:v>
                </c:pt>
                <c:pt idx="290">
                  <c:v>10.607440476190471</c:v>
                </c:pt>
                <c:pt idx="291">
                  <c:v>10.644017857142853</c:v>
                </c:pt>
                <c:pt idx="292">
                  <c:v>10.680595238095256</c:v>
                </c:pt>
                <c:pt idx="293">
                  <c:v>10.71717261904762</c:v>
                </c:pt>
                <c:pt idx="294">
                  <c:v>10.75375</c:v>
                </c:pt>
                <c:pt idx="295">
                  <c:v>10.790327380952361</c:v>
                </c:pt>
                <c:pt idx="296">
                  <c:v>10.826904761904762</c:v>
                </c:pt>
                <c:pt idx="297">
                  <c:v>10.863482142857155</c:v>
                </c:pt>
                <c:pt idx="298">
                  <c:v>10.900059523809524</c:v>
                </c:pt>
                <c:pt idx="299">
                  <c:v>10.936636904761924</c:v>
                </c:pt>
                <c:pt idx="300">
                  <c:v>10.973214285714286</c:v>
                </c:pt>
                <c:pt idx="301">
                  <c:v>11.00979166666667</c:v>
                </c:pt>
                <c:pt idx="302">
                  <c:v>11.046369047619047</c:v>
                </c:pt>
                <c:pt idx="303">
                  <c:v>11.082946428571429</c:v>
                </c:pt>
                <c:pt idx="304">
                  <c:v>11.119523809523809</c:v>
                </c:pt>
                <c:pt idx="305">
                  <c:v>11.156101190476191</c:v>
                </c:pt>
                <c:pt idx="306">
                  <c:v>11.192678571428571</c:v>
                </c:pt>
                <c:pt idx="307">
                  <c:v>11.229255952380953</c:v>
                </c:pt>
                <c:pt idx="308">
                  <c:v>11.265833333333344</c:v>
                </c:pt>
                <c:pt idx="309">
                  <c:v>11.302410714285728</c:v>
                </c:pt>
                <c:pt idx="310">
                  <c:v>11.338988095238095</c:v>
                </c:pt>
                <c:pt idx="311">
                  <c:v>11.375565476190475</c:v>
                </c:pt>
                <c:pt idx="312">
                  <c:v>11.412142857142872</c:v>
                </c:pt>
                <c:pt idx="313">
                  <c:v>11.448720238095239</c:v>
                </c:pt>
                <c:pt idx="314">
                  <c:v>11.485297619047641</c:v>
                </c:pt>
                <c:pt idx="315">
                  <c:v>11.521875</c:v>
                </c:pt>
              </c:numCache>
            </c:numRef>
          </c:xVal>
          <c:yVal>
            <c:numRef>
              <c:f>a2_4qf!$R$4:$R$347</c:f>
              <c:numCache>
                <c:formatCode>General</c:formatCode>
                <c:ptCount val="344"/>
                <c:pt idx="0">
                  <c:v>5.9894470469064025</c:v>
                </c:pt>
                <c:pt idx="1">
                  <c:v>11.668330172862103</c:v>
                </c:pt>
                <c:pt idx="2">
                  <c:v>13.664812521830909</c:v>
                </c:pt>
                <c:pt idx="3">
                  <c:v>15.062350166109066</c:v>
                </c:pt>
                <c:pt idx="4">
                  <c:v>17.502495259293159</c:v>
                </c:pt>
                <c:pt idx="5">
                  <c:v>20.497218782746362</c:v>
                </c:pt>
                <c:pt idx="6">
                  <c:v>22.64898309219053</c:v>
                </c:pt>
                <c:pt idx="7">
                  <c:v>22.449334857293607</c:v>
                </c:pt>
                <c:pt idx="8">
                  <c:v>26.131735634280531</c:v>
                </c:pt>
                <c:pt idx="9">
                  <c:v>28.86026151120458</c:v>
                </c:pt>
                <c:pt idx="10">
                  <c:v>31.877168171868547</c:v>
                </c:pt>
                <c:pt idx="11">
                  <c:v>34.783159146478745</c:v>
                </c:pt>
                <c:pt idx="12">
                  <c:v>37.77788266993187</c:v>
                </c:pt>
                <c:pt idx="13">
                  <c:v>40.328943449169813</c:v>
                </c:pt>
                <c:pt idx="14">
                  <c:v>42.502890895824713</c:v>
                </c:pt>
                <c:pt idx="15">
                  <c:v>44.366274421528914</c:v>
                </c:pt>
                <c:pt idx="16">
                  <c:v>46.140925398390081</c:v>
                </c:pt>
                <c:pt idx="17">
                  <c:v>47.915576375251227</c:v>
                </c:pt>
                <c:pt idx="18">
                  <c:v>50.200439507959963</c:v>
                </c:pt>
                <c:pt idx="19">
                  <c:v>53.483543815153105</c:v>
                </c:pt>
                <c:pt idx="20">
                  <c:v>52.640584601144013</c:v>
                </c:pt>
                <c:pt idx="21">
                  <c:v>54.393052440794449</c:v>
                </c:pt>
                <c:pt idx="22">
                  <c:v>55.990238319969542</c:v>
                </c:pt>
                <c:pt idx="23">
                  <c:v>57.077212043296946</c:v>
                </c:pt>
                <c:pt idx="24">
                  <c:v>58.186368903835181</c:v>
                </c:pt>
                <c:pt idx="25">
                  <c:v>60.803979094705355</c:v>
                </c:pt>
                <c:pt idx="26">
                  <c:v>61.314191250552945</c:v>
                </c:pt>
                <c:pt idx="27">
                  <c:v>63.088842227414105</c:v>
                </c:pt>
                <c:pt idx="28">
                  <c:v>64.442013597270844</c:v>
                </c:pt>
                <c:pt idx="29">
                  <c:v>65.817368104338144</c:v>
                </c:pt>
                <c:pt idx="30">
                  <c:v>66.85997555324397</c:v>
                </c:pt>
                <c:pt idx="31">
                  <c:v>68.146597511468315</c:v>
                </c:pt>
                <c:pt idx="32">
                  <c:v>69.921248488329596</c:v>
                </c:pt>
                <c:pt idx="33">
                  <c:v>70.209629272069506</c:v>
                </c:pt>
                <c:pt idx="34">
                  <c:v>71.984280248930787</c:v>
                </c:pt>
                <c:pt idx="35">
                  <c:v>73.07125397225812</c:v>
                </c:pt>
                <c:pt idx="36">
                  <c:v>74.15822769558558</c:v>
                </c:pt>
                <c:pt idx="37">
                  <c:v>76.021611221289803</c:v>
                </c:pt>
                <c:pt idx="38">
                  <c:v>76.354358279451105</c:v>
                </c:pt>
                <c:pt idx="39">
                  <c:v>78.040276707469289</c:v>
                </c:pt>
                <c:pt idx="40">
                  <c:v>78.794503372635361</c:v>
                </c:pt>
                <c:pt idx="41">
                  <c:v>80.480421800653389</c:v>
                </c:pt>
                <c:pt idx="42">
                  <c:v>81.367747289084008</c:v>
                </c:pt>
                <c:pt idx="43">
                  <c:v>82.765284933362224</c:v>
                </c:pt>
                <c:pt idx="44">
                  <c:v>83.05366571710212</c:v>
                </c:pt>
                <c:pt idx="45">
                  <c:v>84.872682968384666</c:v>
                </c:pt>
                <c:pt idx="46">
                  <c:v>85.626909633550667</c:v>
                </c:pt>
                <c:pt idx="47">
                  <c:v>86.070572377765885</c:v>
                </c:pt>
                <c:pt idx="48">
                  <c:v>87.623391982519436</c:v>
                </c:pt>
                <c:pt idx="49">
                  <c:v>88.532900608160944</c:v>
                </c:pt>
                <c:pt idx="50">
                  <c:v>89.553324919856081</c:v>
                </c:pt>
                <c:pt idx="51">
                  <c:v>90.396284133865151</c:v>
                </c:pt>
                <c:pt idx="52">
                  <c:v>91.083961387398872</c:v>
                </c:pt>
                <c:pt idx="53">
                  <c:v>92.503682168887778</c:v>
                </c:pt>
                <c:pt idx="54">
                  <c:v>93.701571578269082</c:v>
                </c:pt>
                <c:pt idx="55">
                  <c:v>94.078684910852019</c:v>
                </c:pt>
                <c:pt idx="56">
                  <c:v>95.032559810914918</c:v>
                </c:pt>
                <c:pt idx="57">
                  <c:v>96.230449220296222</c:v>
                </c:pt>
                <c:pt idx="58">
                  <c:v>96.518830004036118</c:v>
                </c:pt>
                <c:pt idx="59">
                  <c:v>97.938550785525095</c:v>
                </c:pt>
                <c:pt idx="60">
                  <c:v>98.604044901848027</c:v>
                </c:pt>
                <c:pt idx="61">
                  <c:v>100.17904764381231</c:v>
                </c:pt>
                <c:pt idx="62">
                  <c:v>101.08855626945358</c:v>
                </c:pt>
                <c:pt idx="63">
                  <c:v>102.28644567883491</c:v>
                </c:pt>
                <c:pt idx="64">
                  <c:v>102.90757352073632</c:v>
                </c:pt>
                <c:pt idx="65">
                  <c:v>104.01673038127453</c:v>
                </c:pt>
                <c:pt idx="66">
                  <c:v>104.34947743943593</c:v>
                </c:pt>
                <c:pt idx="67">
                  <c:v>105.39208488834194</c:v>
                </c:pt>
                <c:pt idx="68">
                  <c:v>106.43469233724792</c:v>
                </c:pt>
                <c:pt idx="69">
                  <c:v>107.1223695907814</c:v>
                </c:pt>
                <c:pt idx="70">
                  <c:v>108.49772409784903</c:v>
                </c:pt>
                <c:pt idx="71">
                  <c:v>108.83047115601026</c:v>
                </c:pt>
                <c:pt idx="72">
                  <c:v>109.73997978165177</c:v>
                </c:pt>
                <c:pt idx="73">
                  <c:v>111.07096801429761</c:v>
                </c:pt>
                <c:pt idx="74">
                  <c:v>111.80301154225288</c:v>
                </c:pt>
                <c:pt idx="75">
                  <c:v>112.88998526558031</c:v>
                </c:pt>
                <c:pt idx="76">
                  <c:v>113.26709859816333</c:v>
                </c:pt>
                <c:pt idx="77">
                  <c:v>114.08787467496161</c:v>
                </c:pt>
                <c:pt idx="78">
                  <c:v>114.7090025168629</c:v>
                </c:pt>
                <c:pt idx="79">
                  <c:v>116.32837153324866</c:v>
                </c:pt>
                <c:pt idx="80">
                  <c:v>116.66111859141027</c:v>
                </c:pt>
                <c:pt idx="81">
                  <c:v>117.32661270773318</c:v>
                </c:pt>
                <c:pt idx="82">
                  <c:v>117.94774054963462</c:v>
                </c:pt>
                <c:pt idx="83">
                  <c:v>119.10126368459444</c:v>
                </c:pt>
                <c:pt idx="84">
                  <c:v>119.72239152649558</c:v>
                </c:pt>
                <c:pt idx="85">
                  <c:v>120.72063270098018</c:v>
                </c:pt>
                <c:pt idx="86">
                  <c:v>121.87415583593985</c:v>
                </c:pt>
                <c:pt idx="87">
                  <c:v>122.38436799178753</c:v>
                </c:pt>
                <c:pt idx="88">
                  <c:v>123.24951034300742</c:v>
                </c:pt>
                <c:pt idx="89">
                  <c:v>123.1607777941641</c:v>
                </c:pt>
                <c:pt idx="90">
                  <c:v>124.31430092912403</c:v>
                </c:pt>
                <c:pt idx="91">
                  <c:v>124.69141426170717</c:v>
                </c:pt>
                <c:pt idx="92">
                  <c:v>125.8893036710883</c:v>
                </c:pt>
                <c:pt idx="93">
                  <c:v>126.06676876877441</c:v>
                </c:pt>
                <c:pt idx="94">
                  <c:v>126.73226288509743</c:v>
                </c:pt>
                <c:pt idx="95">
                  <c:v>126.73226288509743</c:v>
                </c:pt>
                <c:pt idx="96">
                  <c:v>127.75268719679235</c:v>
                </c:pt>
                <c:pt idx="97">
                  <c:v>128.35163190148347</c:v>
                </c:pt>
                <c:pt idx="98">
                  <c:v>128.1298005293753</c:v>
                </c:pt>
                <c:pt idx="99">
                  <c:v>128.64001268522321</c:v>
                </c:pt>
                <c:pt idx="100">
                  <c:v>129.12804170385991</c:v>
                </c:pt>
                <c:pt idx="101">
                  <c:v>129.03930915501684</c:v>
                </c:pt>
                <c:pt idx="102">
                  <c:v>129.50515503644257</c:v>
                </c:pt>
                <c:pt idx="103">
                  <c:v>130.25938170160867</c:v>
                </c:pt>
                <c:pt idx="104">
                  <c:v>129.79353582018251</c:v>
                </c:pt>
                <c:pt idx="105">
                  <c:v>130.90269268072106</c:v>
                </c:pt>
                <c:pt idx="106">
                  <c:v>130.90269268072106</c:v>
                </c:pt>
                <c:pt idx="107">
                  <c:v>131.45727111099038</c:v>
                </c:pt>
                <c:pt idx="108">
                  <c:v>131.65691934588725</c:v>
                </c:pt>
                <c:pt idx="109">
                  <c:v>132.45551228547461</c:v>
                </c:pt>
                <c:pt idx="110">
                  <c:v>132.41114601105326</c:v>
                </c:pt>
                <c:pt idx="111">
                  <c:v>132.27804718778847</c:v>
                </c:pt>
                <c:pt idx="112">
                  <c:v>133.27628836227285</c:v>
                </c:pt>
                <c:pt idx="113">
                  <c:v>133.47593659716981</c:v>
                </c:pt>
                <c:pt idx="114">
                  <c:v>133.03227385295463</c:v>
                </c:pt>
                <c:pt idx="115">
                  <c:v>133.76431738090986</c:v>
                </c:pt>
                <c:pt idx="116">
                  <c:v>133.18755581342981</c:v>
                </c:pt>
                <c:pt idx="117">
                  <c:v>133.52030287159124</c:v>
                </c:pt>
                <c:pt idx="118">
                  <c:v>133.52030287159124</c:v>
                </c:pt>
                <c:pt idx="119">
                  <c:v>133.80868365533121</c:v>
                </c:pt>
                <c:pt idx="120">
                  <c:v>134.0526981646496</c:v>
                </c:pt>
                <c:pt idx="121">
                  <c:v>134.42981149723261</c:v>
                </c:pt>
                <c:pt idx="122">
                  <c:v>134.71819228097252</c:v>
                </c:pt>
                <c:pt idx="123">
                  <c:v>134.80692482981559</c:v>
                </c:pt>
                <c:pt idx="124">
                  <c:v>135.22840443682014</c:v>
                </c:pt>
                <c:pt idx="125">
                  <c:v>134.38544522281109</c:v>
                </c:pt>
                <c:pt idx="126">
                  <c:v>135.47241894613867</c:v>
                </c:pt>
                <c:pt idx="127">
                  <c:v>134.71819228097252</c:v>
                </c:pt>
                <c:pt idx="128">
                  <c:v>135.18403816239859</c:v>
                </c:pt>
                <c:pt idx="129">
                  <c:v>135.18403816239859</c:v>
                </c:pt>
                <c:pt idx="130">
                  <c:v>135.38368639729569</c:v>
                </c:pt>
                <c:pt idx="131">
                  <c:v>135.56115149498152</c:v>
                </c:pt>
                <c:pt idx="132">
                  <c:v>135.60551776940315</c:v>
                </c:pt>
                <c:pt idx="133">
                  <c:v>136.09354678804002</c:v>
                </c:pt>
                <c:pt idx="134">
                  <c:v>135.96044796477554</c:v>
                </c:pt>
                <c:pt idx="135">
                  <c:v>135.96044796477554</c:v>
                </c:pt>
                <c:pt idx="136">
                  <c:v>136.42629384620147</c:v>
                </c:pt>
                <c:pt idx="137">
                  <c:v>136.51502639504446</c:v>
                </c:pt>
                <c:pt idx="138">
                  <c:v>136.22664561130452</c:v>
                </c:pt>
                <c:pt idx="139">
                  <c:v>136.62594208109829</c:v>
                </c:pt>
                <c:pt idx="140">
                  <c:v>137.0030554136813</c:v>
                </c:pt>
                <c:pt idx="141">
                  <c:v>136.67030835552006</c:v>
                </c:pt>
                <c:pt idx="142">
                  <c:v>136.09354678804002</c:v>
                </c:pt>
                <c:pt idx="143">
                  <c:v>137.04742168810282</c:v>
                </c:pt>
                <c:pt idx="144">
                  <c:v>136.29319502293663</c:v>
                </c:pt>
                <c:pt idx="145">
                  <c:v>136.22664561130452</c:v>
                </c:pt>
                <c:pt idx="146">
                  <c:v>136.47066012062277</c:v>
                </c:pt>
                <c:pt idx="147">
                  <c:v>136.13791306246145</c:v>
                </c:pt>
                <c:pt idx="148">
                  <c:v>137.13615423694554</c:v>
                </c:pt>
                <c:pt idx="149">
                  <c:v>136.71467462994076</c:v>
                </c:pt>
                <c:pt idx="150">
                  <c:v>137.53545070673965</c:v>
                </c:pt>
                <c:pt idx="151">
                  <c:v>137.13615423694554</c:v>
                </c:pt>
                <c:pt idx="152">
                  <c:v>136.8034071787846</c:v>
                </c:pt>
                <c:pt idx="153">
                  <c:v>136.91432286483808</c:v>
                </c:pt>
                <c:pt idx="154">
                  <c:v>136.95868913925977</c:v>
                </c:pt>
                <c:pt idx="155">
                  <c:v>137.57981698116112</c:v>
                </c:pt>
                <c:pt idx="156">
                  <c:v>137.04742168810282</c:v>
                </c:pt>
                <c:pt idx="157">
                  <c:v>137.20270364857799</c:v>
                </c:pt>
                <c:pt idx="158">
                  <c:v>137.4910844323181</c:v>
                </c:pt>
                <c:pt idx="159">
                  <c:v>137.4910844323181</c:v>
                </c:pt>
                <c:pt idx="160">
                  <c:v>137.20270364857799</c:v>
                </c:pt>
                <c:pt idx="161">
                  <c:v>137.46890129510732</c:v>
                </c:pt>
                <c:pt idx="162">
                  <c:v>137.46890129510732</c:v>
                </c:pt>
                <c:pt idx="163">
                  <c:v>137.4910844323181</c:v>
                </c:pt>
                <c:pt idx="164">
                  <c:v>137.46890129510732</c:v>
                </c:pt>
                <c:pt idx="165">
                  <c:v>137.4910844323181</c:v>
                </c:pt>
                <c:pt idx="166">
                  <c:v>136.8034071787846</c:v>
                </c:pt>
                <c:pt idx="167">
                  <c:v>137.66854953000421</c:v>
                </c:pt>
                <c:pt idx="168">
                  <c:v>137.57981698116112</c:v>
                </c:pt>
                <c:pt idx="169">
                  <c:v>137.29143619742146</c:v>
                </c:pt>
                <c:pt idx="170">
                  <c:v>137.801648353269</c:v>
                </c:pt>
                <c:pt idx="171">
                  <c:v>137.57981698116112</c:v>
                </c:pt>
                <c:pt idx="172">
                  <c:v>137.09178796252451</c:v>
                </c:pt>
                <c:pt idx="173">
                  <c:v>137.95693031374444</c:v>
                </c:pt>
                <c:pt idx="174">
                  <c:v>137.66854953000421</c:v>
                </c:pt>
                <c:pt idx="175">
                  <c:v>137.09178796252451</c:v>
                </c:pt>
                <c:pt idx="176">
                  <c:v>137.24706992299971</c:v>
                </c:pt>
                <c:pt idx="177">
                  <c:v>137.4910844323181</c:v>
                </c:pt>
                <c:pt idx="178">
                  <c:v>137.75728207884711</c:v>
                </c:pt>
                <c:pt idx="179">
                  <c:v>137.95693031374444</c:v>
                </c:pt>
                <c:pt idx="180">
                  <c:v>137.82383149047976</c:v>
                </c:pt>
                <c:pt idx="181">
                  <c:v>137.20270364857799</c:v>
                </c:pt>
                <c:pt idx="182">
                  <c:v>137.33580247184253</c:v>
                </c:pt>
                <c:pt idx="183">
                  <c:v>137.24706992299971</c:v>
                </c:pt>
                <c:pt idx="184">
                  <c:v>137.24706992299971</c:v>
                </c:pt>
                <c:pt idx="185">
                  <c:v>137.33580247184253</c:v>
                </c:pt>
                <c:pt idx="186">
                  <c:v>137.66854953000421</c:v>
                </c:pt>
                <c:pt idx="187">
                  <c:v>137.20270364857799</c:v>
                </c:pt>
                <c:pt idx="188">
                  <c:v>137.91256403932238</c:v>
                </c:pt>
                <c:pt idx="189">
                  <c:v>137.38016874626427</c:v>
                </c:pt>
                <c:pt idx="190">
                  <c:v>137.71291580442576</c:v>
                </c:pt>
                <c:pt idx="191">
                  <c:v>137.66854953000421</c:v>
                </c:pt>
                <c:pt idx="192">
                  <c:v>137.4910844323181</c:v>
                </c:pt>
                <c:pt idx="193">
                  <c:v>137.86819776490108</c:v>
                </c:pt>
                <c:pt idx="194">
                  <c:v>138.1122122742195</c:v>
                </c:pt>
                <c:pt idx="195">
                  <c:v>137.66854953000421</c:v>
                </c:pt>
                <c:pt idx="196">
                  <c:v>137.82383149047976</c:v>
                </c:pt>
                <c:pt idx="197">
                  <c:v>137.20270364857799</c:v>
                </c:pt>
                <c:pt idx="198">
                  <c:v>137.66854953000421</c:v>
                </c:pt>
                <c:pt idx="199">
                  <c:v>138.15657854864102</c:v>
                </c:pt>
                <c:pt idx="200">
                  <c:v>137.29143619742146</c:v>
                </c:pt>
                <c:pt idx="201">
                  <c:v>137.801648353269</c:v>
                </c:pt>
                <c:pt idx="202">
                  <c:v>137.33580247184253</c:v>
                </c:pt>
                <c:pt idx="203">
                  <c:v>137.95693031374444</c:v>
                </c:pt>
                <c:pt idx="204">
                  <c:v>137.75728207884711</c:v>
                </c:pt>
                <c:pt idx="205">
                  <c:v>137.801648353269</c:v>
                </c:pt>
                <c:pt idx="206">
                  <c:v>137.71291580442576</c:v>
                </c:pt>
                <c:pt idx="207">
                  <c:v>137.82383149047976</c:v>
                </c:pt>
                <c:pt idx="208">
                  <c:v>137.801648353269</c:v>
                </c:pt>
                <c:pt idx="209">
                  <c:v>137.13615423694554</c:v>
                </c:pt>
                <c:pt idx="210">
                  <c:v>138.24531109748406</c:v>
                </c:pt>
                <c:pt idx="211">
                  <c:v>137.71291580442576</c:v>
                </c:pt>
                <c:pt idx="212">
                  <c:v>137.57981698116112</c:v>
                </c:pt>
                <c:pt idx="213">
                  <c:v>137.53545070673965</c:v>
                </c:pt>
                <c:pt idx="214">
                  <c:v>137.15833737415664</c:v>
                </c:pt>
                <c:pt idx="215">
                  <c:v>137.15833737415664</c:v>
                </c:pt>
                <c:pt idx="216">
                  <c:v>139.68721501618381</c:v>
                </c:pt>
                <c:pt idx="217">
                  <c:v>137.13615423694554</c:v>
                </c:pt>
                <c:pt idx="218">
                  <c:v>138.04566286258705</c:v>
                </c:pt>
                <c:pt idx="219">
                  <c:v>138.28967737190558</c:v>
                </c:pt>
                <c:pt idx="220">
                  <c:v>137.62418325558258</c:v>
                </c:pt>
                <c:pt idx="221">
                  <c:v>137.75728207884711</c:v>
                </c:pt>
                <c:pt idx="222">
                  <c:v>137.86819776490108</c:v>
                </c:pt>
                <c:pt idx="223">
                  <c:v>137.29143619742146</c:v>
                </c:pt>
                <c:pt idx="224">
                  <c:v>137.42453502068579</c:v>
                </c:pt>
                <c:pt idx="225">
                  <c:v>137.82383149047976</c:v>
                </c:pt>
                <c:pt idx="226">
                  <c:v>137.46890129510732</c:v>
                </c:pt>
                <c:pt idx="227">
                  <c:v>137.66854953000421</c:v>
                </c:pt>
                <c:pt idx="228">
                  <c:v>137.801648353269</c:v>
                </c:pt>
                <c:pt idx="229">
                  <c:v>137.57981698116112</c:v>
                </c:pt>
                <c:pt idx="230">
                  <c:v>137.86819776490108</c:v>
                </c:pt>
                <c:pt idx="231">
                  <c:v>138.00129658816567</c:v>
                </c:pt>
                <c:pt idx="232">
                  <c:v>137.4910844323181</c:v>
                </c:pt>
                <c:pt idx="233">
                  <c:v>137.82383149047976</c:v>
                </c:pt>
                <c:pt idx="234">
                  <c:v>137.24706992299971</c:v>
                </c:pt>
                <c:pt idx="235">
                  <c:v>137.42453502068579</c:v>
                </c:pt>
                <c:pt idx="236">
                  <c:v>137.71291580442576</c:v>
                </c:pt>
                <c:pt idx="237">
                  <c:v>138.15657854864102</c:v>
                </c:pt>
                <c:pt idx="238">
                  <c:v>140.28615972087422</c:v>
                </c:pt>
                <c:pt idx="239">
                  <c:v>140.01996207434487</c:v>
                </c:pt>
                <c:pt idx="240">
                  <c:v>138.04566286258705</c:v>
                </c:pt>
                <c:pt idx="241">
                  <c:v>137.75728207884711</c:v>
                </c:pt>
                <c:pt idx="242">
                  <c:v>137.86819776490108</c:v>
                </c:pt>
                <c:pt idx="243">
                  <c:v>137.46890129510732</c:v>
                </c:pt>
                <c:pt idx="244">
                  <c:v>138.2009448230624</c:v>
                </c:pt>
                <c:pt idx="245">
                  <c:v>138.09002913700877</c:v>
                </c:pt>
                <c:pt idx="246">
                  <c:v>137.46890129510732</c:v>
                </c:pt>
                <c:pt idx="247">
                  <c:v>138.1122122742195</c:v>
                </c:pt>
                <c:pt idx="248">
                  <c:v>137.75728207884711</c:v>
                </c:pt>
                <c:pt idx="249">
                  <c:v>137.29143619742146</c:v>
                </c:pt>
                <c:pt idx="250">
                  <c:v>138.24531109748406</c:v>
                </c:pt>
                <c:pt idx="251">
                  <c:v>139.95341266271296</c:v>
                </c:pt>
                <c:pt idx="252">
                  <c:v>137.66854953000421</c:v>
                </c:pt>
                <c:pt idx="253">
                  <c:v>137.66854953000421</c:v>
                </c:pt>
                <c:pt idx="254">
                  <c:v>138.1122122742195</c:v>
                </c:pt>
                <c:pt idx="255">
                  <c:v>137.86819776490108</c:v>
                </c:pt>
                <c:pt idx="256">
                  <c:v>137.62418325558258</c:v>
                </c:pt>
                <c:pt idx="257">
                  <c:v>137.57981698116112</c:v>
                </c:pt>
                <c:pt idx="258">
                  <c:v>138.15657854864102</c:v>
                </c:pt>
                <c:pt idx="259">
                  <c:v>138.33404364632716</c:v>
                </c:pt>
                <c:pt idx="260">
                  <c:v>138.53369188122406</c:v>
                </c:pt>
                <c:pt idx="261">
                  <c:v>138.4227761951702</c:v>
                </c:pt>
                <c:pt idx="262">
                  <c:v>139.06608717428236</c:v>
                </c:pt>
                <c:pt idx="263">
                  <c:v>139.11045344870391</c:v>
                </c:pt>
                <c:pt idx="264">
                  <c:v>139.90904638829167</c:v>
                </c:pt>
                <c:pt idx="265">
                  <c:v>141.72806363957412</c:v>
                </c:pt>
                <c:pt idx="266">
                  <c:v>141.77242991399589</c:v>
                </c:pt>
                <c:pt idx="267">
                  <c:v>141.6836973651524</c:v>
                </c:pt>
                <c:pt idx="268">
                  <c:v>141.19566834651576</c:v>
                </c:pt>
                <c:pt idx="269">
                  <c:v>140.81855501393278</c:v>
                </c:pt>
                <c:pt idx="270">
                  <c:v>138.48932560680234</c:v>
                </c:pt>
                <c:pt idx="271">
                  <c:v>140.90728756277602</c:v>
                </c:pt>
                <c:pt idx="272">
                  <c:v>140.68545619066816</c:v>
                </c:pt>
                <c:pt idx="273">
                  <c:v>138.24531109748406</c:v>
                </c:pt>
                <c:pt idx="274">
                  <c:v>140.77418873951095</c:v>
                </c:pt>
                <c:pt idx="275">
                  <c:v>140.39707540692822</c:v>
                </c:pt>
                <c:pt idx="276">
                  <c:v>140.35270913250687</c:v>
                </c:pt>
                <c:pt idx="277">
                  <c:v>140.30834285808561</c:v>
                </c:pt>
                <c:pt idx="278">
                  <c:v>140.81855501393278</c:v>
                </c:pt>
                <c:pt idx="279">
                  <c:v>140.35270913250687</c:v>
                </c:pt>
                <c:pt idx="280">
                  <c:v>140.28615972087422</c:v>
                </c:pt>
                <c:pt idx="281">
                  <c:v>139.95341266271296</c:v>
                </c:pt>
                <c:pt idx="282">
                  <c:v>140.48580795577158</c:v>
                </c:pt>
                <c:pt idx="283">
                  <c:v>140.61890677903588</c:v>
                </c:pt>
                <c:pt idx="284">
                  <c:v>140.19742717203161</c:v>
                </c:pt>
                <c:pt idx="285">
                  <c:v>139.73158129060513</c:v>
                </c:pt>
                <c:pt idx="286">
                  <c:v>140.35270913250687</c:v>
                </c:pt>
                <c:pt idx="287">
                  <c:v>140.10869462318797</c:v>
                </c:pt>
                <c:pt idx="288">
                  <c:v>140.15306089760983</c:v>
                </c:pt>
                <c:pt idx="289">
                  <c:v>140.10869462318797</c:v>
                </c:pt>
                <c:pt idx="290">
                  <c:v>140.57454050461436</c:v>
                </c:pt>
                <c:pt idx="291">
                  <c:v>140.35270913250687</c:v>
                </c:pt>
                <c:pt idx="292">
                  <c:v>140.39707540692822</c:v>
                </c:pt>
                <c:pt idx="293">
                  <c:v>138.00129658816567</c:v>
                </c:pt>
                <c:pt idx="294">
                  <c:v>137.95693031374444</c:v>
                </c:pt>
                <c:pt idx="295">
                  <c:v>140.15306089760983</c:v>
                </c:pt>
                <c:pt idx="296">
                  <c:v>138.04566286258705</c:v>
                </c:pt>
                <c:pt idx="297">
                  <c:v>137.91256403932238</c:v>
                </c:pt>
                <c:pt idx="298">
                  <c:v>137.66854953000421</c:v>
                </c:pt>
                <c:pt idx="299">
                  <c:v>138.00129658816567</c:v>
                </c:pt>
                <c:pt idx="300">
                  <c:v>140.15306089760983</c:v>
                </c:pt>
                <c:pt idx="301">
                  <c:v>139.68721501618381</c:v>
                </c:pt>
                <c:pt idx="302">
                  <c:v>140.30834285808561</c:v>
                </c:pt>
                <c:pt idx="303">
                  <c:v>139.73158129060513</c:v>
                </c:pt>
                <c:pt idx="304">
                  <c:v>139.86468011386992</c:v>
                </c:pt>
                <c:pt idx="305">
                  <c:v>140.39707540692822</c:v>
                </c:pt>
                <c:pt idx="306">
                  <c:v>139.82031383944837</c:v>
                </c:pt>
                <c:pt idx="307">
                  <c:v>139.9755957999235</c:v>
                </c:pt>
                <c:pt idx="308">
                  <c:v>139.77594756502685</c:v>
                </c:pt>
                <c:pt idx="309">
                  <c:v>139.73158129060513</c:v>
                </c:pt>
                <c:pt idx="310">
                  <c:v>139.73158129060513</c:v>
                </c:pt>
                <c:pt idx="311">
                  <c:v>139.73158129060513</c:v>
                </c:pt>
                <c:pt idx="312">
                  <c:v>139.86468011386992</c:v>
                </c:pt>
                <c:pt idx="313">
                  <c:v>139.73158129060513</c:v>
                </c:pt>
                <c:pt idx="314">
                  <c:v>140.10869462318797</c:v>
                </c:pt>
                <c:pt idx="315">
                  <c:v>140.01996207434487</c:v>
                </c:pt>
              </c:numCache>
            </c:numRef>
          </c:yVal>
          <c:smooth val="0"/>
        </c:ser>
        <c:ser>
          <c:idx val="2"/>
          <c:order val="1"/>
          <c:tx>
            <c:strRef>
              <c:f>a2_4qf!$H$3</c:f>
              <c:strCache>
                <c:ptCount val="1"/>
                <c:pt idx="0">
                  <c:v>internal tap1</c:v>
                </c:pt>
              </c:strCache>
            </c:strRef>
          </c:tx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a2_4qf!$P$4:$P$347</c:f>
              <c:numCache>
                <c:formatCode>General</c:formatCode>
                <c:ptCount val="344"/>
                <c:pt idx="0">
                  <c:v>0</c:v>
                </c:pt>
                <c:pt idx="1">
                  <c:v>3.6577380952380951E-2</c:v>
                </c:pt>
                <c:pt idx="2">
                  <c:v>7.3154761904761903E-2</c:v>
                </c:pt>
                <c:pt idx="3">
                  <c:v>0.10973214285714303</c:v>
                </c:pt>
                <c:pt idx="4">
                  <c:v>0.14630952380952381</c:v>
                </c:pt>
                <c:pt idx="5">
                  <c:v>0.18288690476190492</c:v>
                </c:pt>
                <c:pt idx="6">
                  <c:v>0.21946428571428603</c:v>
                </c:pt>
                <c:pt idx="7">
                  <c:v>0.25604166666666667</c:v>
                </c:pt>
                <c:pt idx="8">
                  <c:v>0.29261904761904795</c:v>
                </c:pt>
                <c:pt idx="9">
                  <c:v>0.32919642857142856</c:v>
                </c:pt>
                <c:pt idx="10">
                  <c:v>0.36577380952380983</c:v>
                </c:pt>
                <c:pt idx="11">
                  <c:v>0.40235119047619011</c:v>
                </c:pt>
                <c:pt idx="12">
                  <c:v>0.43892857142857211</c:v>
                </c:pt>
                <c:pt idx="13">
                  <c:v>0.47550595238095272</c:v>
                </c:pt>
                <c:pt idx="14">
                  <c:v>0.51208333333333333</c:v>
                </c:pt>
                <c:pt idx="15">
                  <c:v>0.54866071428571461</c:v>
                </c:pt>
                <c:pt idx="16">
                  <c:v>0.58523809523809522</c:v>
                </c:pt>
                <c:pt idx="17">
                  <c:v>0.62181547619047794</c:v>
                </c:pt>
                <c:pt idx="18">
                  <c:v>0.65839285714285789</c:v>
                </c:pt>
                <c:pt idx="19">
                  <c:v>0.69497023809523861</c:v>
                </c:pt>
                <c:pt idx="20">
                  <c:v>0.731547619047619</c:v>
                </c:pt>
                <c:pt idx="21">
                  <c:v>0.76812499999999995</c:v>
                </c:pt>
                <c:pt idx="22">
                  <c:v>0.80470238095238056</c:v>
                </c:pt>
                <c:pt idx="23">
                  <c:v>0.8412797619047615</c:v>
                </c:pt>
                <c:pt idx="24">
                  <c:v>0.87785714285714289</c:v>
                </c:pt>
                <c:pt idx="25">
                  <c:v>0.9144345238095235</c:v>
                </c:pt>
                <c:pt idx="26">
                  <c:v>0.95101190476190456</c:v>
                </c:pt>
                <c:pt idx="27">
                  <c:v>0.98758928571428495</c:v>
                </c:pt>
                <c:pt idx="28">
                  <c:v>1.0241666666666667</c:v>
                </c:pt>
                <c:pt idx="29">
                  <c:v>1.0607440476190462</c:v>
                </c:pt>
                <c:pt idx="30">
                  <c:v>1.0973214285714286</c:v>
                </c:pt>
                <c:pt idx="31">
                  <c:v>1.1338988095238101</c:v>
                </c:pt>
                <c:pt idx="32">
                  <c:v>1.1704761904761904</c:v>
                </c:pt>
                <c:pt idx="33">
                  <c:v>1.2070535714285728</c:v>
                </c:pt>
                <c:pt idx="34">
                  <c:v>1.2436309523809508</c:v>
                </c:pt>
                <c:pt idx="35">
                  <c:v>1.2802083333333341</c:v>
                </c:pt>
                <c:pt idx="36">
                  <c:v>1.3167857142857156</c:v>
                </c:pt>
                <c:pt idx="37">
                  <c:v>1.3533630952380939</c:v>
                </c:pt>
                <c:pt idx="38">
                  <c:v>1.3899404761904759</c:v>
                </c:pt>
                <c:pt idx="39">
                  <c:v>1.4265178571428572</c:v>
                </c:pt>
                <c:pt idx="40">
                  <c:v>1.4630952380952378</c:v>
                </c:pt>
                <c:pt idx="41">
                  <c:v>1.4996726190476177</c:v>
                </c:pt>
                <c:pt idx="42">
                  <c:v>1.5362499999999999</c:v>
                </c:pt>
                <c:pt idx="43">
                  <c:v>1.5728273809523798</c:v>
                </c:pt>
                <c:pt idx="44">
                  <c:v>1.609404761904762</c:v>
                </c:pt>
                <c:pt idx="45">
                  <c:v>1.6459821428571428</c:v>
                </c:pt>
                <c:pt idx="46">
                  <c:v>1.6825595238095259</c:v>
                </c:pt>
                <c:pt idx="47">
                  <c:v>1.7191369047619047</c:v>
                </c:pt>
                <c:pt idx="48">
                  <c:v>1.7557142857142836</c:v>
                </c:pt>
                <c:pt idx="49">
                  <c:v>1.7922916666666666</c:v>
                </c:pt>
                <c:pt idx="50">
                  <c:v>1.8288690476190463</c:v>
                </c:pt>
                <c:pt idx="51">
                  <c:v>1.8654464285714285</c:v>
                </c:pt>
                <c:pt idx="52">
                  <c:v>1.9020238095238111</c:v>
                </c:pt>
                <c:pt idx="53">
                  <c:v>1.9386011904761904</c:v>
                </c:pt>
                <c:pt idx="54">
                  <c:v>1.9751785714285739</c:v>
                </c:pt>
                <c:pt idx="55">
                  <c:v>2.0117559523809532</c:v>
                </c:pt>
                <c:pt idx="56">
                  <c:v>2.0483333333333342</c:v>
                </c:pt>
                <c:pt idx="57">
                  <c:v>2.0849107142857171</c:v>
                </c:pt>
                <c:pt idx="58">
                  <c:v>2.1214880952380937</c:v>
                </c:pt>
                <c:pt idx="59">
                  <c:v>2.1580654761904761</c:v>
                </c:pt>
                <c:pt idx="60">
                  <c:v>2.1946428571428571</c:v>
                </c:pt>
                <c:pt idx="61">
                  <c:v>2.2312202380952382</c:v>
                </c:pt>
                <c:pt idx="62">
                  <c:v>2.2677976190476223</c:v>
                </c:pt>
                <c:pt idx="63">
                  <c:v>2.3043749999999998</c:v>
                </c:pt>
                <c:pt idx="64">
                  <c:v>2.3409523809523809</c:v>
                </c:pt>
                <c:pt idx="65">
                  <c:v>2.3775297619047642</c:v>
                </c:pt>
                <c:pt idx="66">
                  <c:v>2.4141071428571452</c:v>
                </c:pt>
                <c:pt idx="67">
                  <c:v>2.4506845238095227</c:v>
                </c:pt>
                <c:pt idx="68">
                  <c:v>2.4872619047619051</c:v>
                </c:pt>
                <c:pt idx="69">
                  <c:v>2.5238392857142857</c:v>
                </c:pt>
                <c:pt idx="70">
                  <c:v>2.5604166666666672</c:v>
                </c:pt>
                <c:pt idx="71">
                  <c:v>2.5969940476190492</c:v>
                </c:pt>
                <c:pt idx="72">
                  <c:v>2.6335714285714316</c:v>
                </c:pt>
                <c:pt idx="73">
                  <c:v>2.670148809523806</c:v>
                </c:pt>
                <c:pt idx="74">
                  <c:v>2.7067261904761906</c:v>
                </c:pt>
                <c:pt idx="75">
                  <c:v>2.7433035714285756</c:v>
                </c:pt>
                <c:pt idx="76">
                  <c:v>2.7798809523809553</c:v>
                </c:pt>
                <c:pt idx="77">
                  <c:v>2.8164583333333262</c:v>
                </c:pt>
                <c:pt idx="78">
                  <c:v>2.8530357142857143</c:v>
                </c:pt>
                <c:pt idx="79">
                  <c:v>2.8896130952380927</c:v>
                </c:pt>
                <c:pt idx="80">
                  <c:v>2.9261904761904782</c:v>
                </c:pt>
                <c:pt idx="81">
                  <c:v>2.9627678571428597</c:v>
                </c:pt>
                <c:pt idx="82">
                  <c:v>2.9993452380952377</c:v>
                </c:pt>
                <c:pt idx="83">
                  <c:v>3.0359226190476187</c:v>
                </c:pt>
                <c:pt idx="84">
                  <c:v>3.0724999999999971</c:v>
                </c:pt>
                <c:pt idx="85">
                  <c:v>3.1090773809523835</c:v>
                </c:pt>
                <c:pt idx="86">
                  <c:v>3.1456547619047619</c:v>
                </c:pt>
                <c:pt idx="87">
                  <c:v>3.1822321428571452</c:v>
                </c:pt>
                <c:pt idx="88">
                  <c:v>3.2188095238095227</c:v>
                </c:pt>
                <c:pt idx="89">
                  <c:v>3.2553869047619046</c:v>
                </c:pt>
                <c:pt idx="90">
                  <c:v>3.2919642857142857</c:v>
                </c:pt>
                <c:pt idx="91">
                  <c:v>3.3285416666666672</c:v>
                </c:pt>
                <c:pt idx="92">
                  <c:v>3.3651190476190482</c:v>
                </c:pt>
                <c:pt idx="93">
                  <c:v>3.4016964285714284</c:v>
                </c:pt>
                <c:pt idx="94">
                  <c:v>3.438273809523805</c:v>
                </c:pt>
                <c:pt idx="95">
                  <c:v>3.4748511904761874</c:v>
                </c:pt>
                <c:pt idx="96">
                  <c:v>3.5114285714285707</c:v>
                </c:pt>
                <c:pt idx="97">
                  <c:v>3.5480059523809548</c:v>
                </c:pt>
                <c:pt idx="98">
                  <c:v>3.5845833333333332</c:v>
                </c:pt>
                <c:pt idx="99">
                  <c:v>3.6211607142857152</c:v>
                </c:pt>
                <c:pt idx="100">
                  <c:v>3.6577380952380953</c:v>
                </c:pt>
                <c:pt idx="101">
                  <c:v>3.6943154761904782</c:v>
                </c:pt>
                <c:pt idx="102">
                  <c:v>3.7308928571428592</c:v>
                </c:pt>
                <c:pt idx="103">
                  <c:v>3.7674702380952407</c:v>
                </c:pt>
                <c:pt idx="104">
                  <c:v>3.8040476190476187</c:v>
                </c:pt>
                <c:pt idx="105">
                  <c:v>3.8406249999999997</c:v>
                </c:pt>
                <c:pt idx="106">
                  <c:v>3.8772023809523808</c:v>
                </c:pt>
                <c:pt idx="107">
                  <c:v>3.9137797619047618</c:v>
                </c:pt>
                <c:pt idx="108">
                  <c:v>3.9503571428571442</c:v>
                </c:pt>
                <c:pt idx="109">
                  <c:v>3.9869345238095235</c:v>
                </c:pt>
                <c:pt idx="110">
                  <c:v>4.0235119047619046</c:v>
                </c:pt>
                <c:pt idx="111">
                  <c:v>4.0600892857142874</c:v>
                </c:pt>
                <c:pt idx="112">
                  <c:v>4.0966666666666693</c:v>
                </c:pt>
                <c:pt idx="113">
                  <c:v>4.1332440476190477</c:v>
                </c:pt>
                <c:pt idx="114">
                  <c:v>4.1698214285714288</c:v>
                </c:pt>
                <c:pt idx="115">
                  <c:v>4.2063988095238134</c:v>
                </c:pt>
                <c:pt idx="116">
                  <c:v>4.24297619047619</c:v>
                </c:pt>
                <c:pt idx="117">
                  <c:v>4.2795535714285711</c:v>
                </c:pt>
                <c:pt idx="118">
                  <c:v>4.316130952380945</c:v>
                </c:pt>
                <c:pt idx="119">
                  <c:v>4.3527083333333332</c:v>
                </c:pt>
                <c:pt idx="120">
                  <c:v>4.3892857142857142</c:v>
                </c:pt>
                <c:pt idx="121">
                  <c:v>4.4258630952381006</c:v>
                </c:pt>
                <c:pt idx="122">
                  <c:v>4.4624404761904755</c:v>
                </c:pt>
                <c:pt idx="123">
                  <c:v>4.4990178571428565</c:v>
                </c:pt>
                <c:pt idx="124">
                  <c:v>4.5355952380952314</c:v>
                </c:pt>
                <c:pt idx="125">
                  <c:v>4.5721726190476186</c:v>
                </c:pt>
                <c:pt idx="126">
                  <c:v>4.6087499999999997</c:v>
                </c:pt>
                <c:pt idx="127">
                  <c:v>4.6453273809523834</c:v>
                </c:pt>
                <c:pt idx="128">
                  <c:v>4.6819047619047618</c:v>
                </c:pt>
                <c:pt idx="129">
                  <c:v>4.7184821428571428</c:v>
                </c:pt>
                <c:pt idx="130">
                  <c:v>4.7550595238095239</c:v>
                </c:pt>
                <c:pt idx="131">
                  <c:v>4.7916369047619094</c:v>
                </c:pt>
                <c:pt idx="132">
                  <c:v>4.828214285714286</c:v>
                </c:pt>
                <c:pt idx="133">
                  <c:v>4.8647916666666609</c:v>
                </c:pt>
                <c:pt idx="134">
                  <c:v>4.9013690476190526</c:v>
                </c:pt>
                <c:pt idx="135">
                  <c:v>4.9379464285714283</c:v>
                </c:pt>
                <c:pt idx="136">
                  <c:v>4.9745238095238093</c:v>
                </c:pt>
                <c:pt idx="137">
                  <c:v>5.0111011904761904</c:v>
                </c:pt>
                <c:pt idx="138">
                  <c:v>5.0476785714285715</c:v>
                </c:pt>
                <c:pt idx="139">
                  <c:v>5.0842559523809472</c:v>
                </c:pt>
                <c:pt idx="140">
                  <c:v>5.1208333333333336</c:v>
                </c:pt>
                <c:pt idx="141">
                  <c:v>5.1574107142857049</c:v>
                </c:pt>
                <c:pt idx="142">
                  <c:v>5.1939880952380948</c:v>
                </c:pt>
                <c:pt idx="143">
                  <c:v>5.2305654761904758</c:v>
                </c:pt>
                <c:pt idx="144">
                  <c:v>5.2671428571428507</c:v>
                </c:pt>
                <c:pt idx="145">
                  <c:v>5.3037202380952326</c:v>
                </c:pt>
                <c:pt idx="146">
                  <c:v>5.340297619047619</c:v>
                </c:pt>
                <c:pt idx="147">
                  <c:v>5.3768750000000001</c:v>
                </c:pt>
                <c:pt idx="148">
                  <c:v>5.4134523809523882</c:v>
                </c:pt>
                <c:pt idx="149">
                  <c:v>5.4500297619047702</c:v>
                </c:pt>
                <c:pt idx="150">
                  <c:v>5.4866071428571512</c:v>
                </c:pt>
                <c:pt idx="151">
                  <c:v>5.5231845238095145</c:v>
                </c:pt>
                <c:pt idx="152">
                  <c:v>5.5597619047619107</c:v>
                </c:pt>
                <c:pt idx="153">
                  <c:v>5.5963392857142917</c:v>
                </c:pt>
                <c:pt idx="154">
                  <c:v>5.6329166666666586</c:v>
                </c:pt>
                <c:pt idx="155">
                  <c:v>5.6694940476190414</c:v>
                </c:pt>
                <c:pt idx="156">
                  <c:v>5.7060714285714313</c:v>
                </c:pt>
                <c:pt idx="157">
                  <c:v>5.7426488095238124</c:v>
                </c:pt>
                <c:pt idx="158">
                  <c:v>5.7792261904762006</c:v>
                </c:pt>
                <c:pt idx="159">
                  <c:v>5.8158035714285665</c:v>
                </c:pt>
                <c:pt idx="160">
                  <c:v>5.8523809523809449</c:v>
                </c:pt>
                <c:pt idx="161">
                  <c:v>5.8889583333333331</c:v>
                </c:pt>
                <c:pt idx="162">
                  <c:v>5.9255357142857079</c:v>
                </c:pt>
                <c:pt idx="163">
                  <c:v>5.9621130952380952</c:v>
                </c:pt>
                <c:pt idx="164">
                  <c:v>5.9986904761904762</c:v>
                </c:pt>
                <c:pt idx="165">
                  <c:v>6.0352678571428573</c:v>
                </c:pt>
                <c:pt idx="166">
                  <c:v>6.0718452380952375</c:v>
                </c:pt>
                <c:pt idx="167">
                  <c:v>6.1084226190476185</c:v>
                </c:pt>
                <c:pt idx="168">
                  <c:v>6.1449999999999942</c:v>
                </c:pt>
                <c:pt idx="169">
                  <c:v>6.1815773809523824</c:v>
                </c:pt>
                <c:pt idx="170">
                  <c:v>6.2181547619047617</c:v>
                </c:pt>
                <c:pt idx="171">
                  <c:v>6.2547321428571427</c:v>
                </c:pt>
                <c:pt idx="172">
                  <c:v>6.2913095238095309</c:v>
                </c:pt>
                <c:pt idx="173">
                  <c:v>6.3278869047618977</c:v>
                </c:pt>
                <c:pt idx="174">
                  <c:v>6.3644642857142859</c:v>
                </c:pt>
                <c:pt idx="175">
                  <c:v>6.4010416666666714</c:v>
                </c:pt>
                <c:pt idx="176">
                  <c:v>6.4376190476190471</c:v>
                </c:pt>
                <c:pt idx="177">
                  <c:v>6.4741964285714282</c:v>
                </c:pt>
                <c:pt idx="178">
                  <c:v>6.5107738095238092</c:v>
                </c:pt>
                <c:pt idx="179">
                  <c:v>6.5473511904761903</c:v>
                </c:pt>
                <c:pt idx="180">
                  <c:v>6.5839285714285705</c:v>
                </c:pt>
                <c:pt idx="181">
                  <c:v>6.6205059523809409</c:v>
                </c:pt>
                <c:pt idx="182">
                  <c:v>6.6570833333333335</c:v>
                </c:pt>
                <c:pt idx="183">
                  <c:v>6.6936607142857154</c:v>
                </c:pt>
                <c:pt idx="184">
                  <c:v>6.7302380952381036</c:v>
                </c:pt>
                <c:pt idx="185">
                  <c:v>6.7668154761904686</c:v>
                </c:pt>
                <c:pt idx="186">
                  <c:v>6.8033928571428568</c:v>
                </c:pt>
                <c:pt idx="187">
                  <c:v>6.8399702380952316</c:v>
                </c:pt>
                <c:pt idx="188">
                  <c:v>6.8765476190476189</c:v>
                </c:pt>
                <c:pt idx="189">
                  <c:v>6.913125</c:v>
                </c:pt>
                <c:pt idx="190">
                  <c:v>6.9497023809523926</c:v>
                </c:pt>
                <c:pt idx="191">
                  <c:v>6.9862797619047736</c:v>
                </c:pt>
                <c:pt idx="192">
                  <c:v>7.0228571428571405</c:v>
                </c:pt>
                <c:pt idx="193">
                  <c:v>7.0594345238095215</c:v>
                </c:pt>
                <c:pt idx="194">
                  <c:v>7.0960119047619044</c:v>
                </c:pt>
                <c:pt idx="195">
                  <c:v>7.1325892857142854</c:v>
                </c:pt>
                <c:pt idx="196">
                  <c:v>7.1691666666666665</c:v>
                </c:pt>
                <c:pt idx="197">
                  <c:v>7.2057440476190475</c:v>
                </c:pt>
                <c:pt idx="198">
                  <c:v>7.2423214285714304</c:v>
                </c:pt>
                <c:pt idx="199">
                  <c:v>7.2788988095238114</c:v>
                </c:pt>
                <c:pt idx="200">
                  <c:v>7.3154761904761907</c:v>
                </c:pt>
                <c:pt idx="201">
                  <c:v>7.3520535714285655</c:v>
                </c:pt>
                <c:pt idx="202">
                  <c:v>7.3886309523809475</c:v>
                </c:pt>
                <c:pt idx="203">
                  <c:v>7.4252083333333401</c:v>
                </c:pt>
                <c:pt idx="204">
                  <c:v>7.461785714285714</c:v>
                </c:pt>
                <c:pt idx="205">
                  <c:v>7.4983630952381066</c:v>
                </c:pt>
                <c:pt idx="206">
                  <c:v>7.5349404761904708</c:v>
                </c:pt>
                <c:pt idx="207">
                  <c:v>7.5715178571428545</c:v>
                </c:pt>
                <c:pt idx="208">
                  <c:v>7.6080952380952303</c:v>
                </c:pt>
                <c:pt idx="209">
                  <c:v>7.6446726190476175</c:v>
                </c:pt>
                <c:pt idx="210">
                  <c:v>7.6812500000000004</c:v>
                </c:pt>
                <c:pt idx="211">
                  <c:v>7.7178273809523814</c:v>
                </c:pt>
                <c:pt idx="212">
                  <c:v>7.7544047619047616</c:v>
                </c:pt>
                <c:pt idx="213">
                  <c:v>7.7909821428571426</c:v>
                </c:pt>
                <c:pt idx="214">
                  <c:v>7.8275595238095175</c:v>
                </c:pt>
                <c:pt idx="215">
                  <c:v>7.8641369047618968</c:v>
                </c:pt>
                <c:pt idx="216">
                  <c:v>7.9007142857142894</c:v>
                </c:pt>
                <c:pt idx="217">
                  <c:v>7.9372916666666704</c:v>
                </c:pt>
                <c:pt idx="218">
                  <c:v>7.9738690476190524</c:v>
                </c:pt>
                <c:pt idx="219">
                  <c:v>8.010446428571429</c:v>
                </c:pt>
                <c:pt idx="220">
                  <c:v>8.0470238095237985</c:v>
                </c:pt>
                <c:pt idx="221">
                  <c:v>8.0836011904761911</c:v>
                </c:pt>
                <c:pt idx="222">
                  <c:v>8.1201785714285659</c:v>
                </c:pt>
                <c:pt idx="223">
                  <c:v>8.1567559523809567</c:v>
                </c:pt>
                <c:pt idx="224">
                  <c:v>8.1933333333333334</c:v>
                </c:pt>
                <c:pt idx="225">
                  <c:v>8.2299107142857135</c:v>
                </c:pt>
                <c:pt idx="226">
                  <c:v>8.2664880952381008</c:v>
                </c:pt>
                <c:pt idx="227">
                  <c:v>8.3030654761904739</c:v>
                </c:pt>
                <c:pt idx="228">
                  <c:v>8.3396428571428718</c:v>
                </c:pt>
                <c:pt idx="229">
                  <c:v>8.3762202380952537</c:v>
                </c:pt>
                <c:pt idx="230">
                  <c:v>8.4127976190476392</c:v>
                </c:pt>
                <c:pt idx="231">
                  <c:v>8.4493749999999999</c:v>
                </c:pt>
                <c:pt idx="232">
                  <c:v>8.48595238095238</c:v>
                </c:pt>
                <c:pt idx="233">
                  <c:v>8.522529761904762</c:v>
                </c:pt>
                <c:pt idx="234">
                  <c:v>8.5591071428571421</c:v>
                </c:pt>
                <c:pt idx="235">
                  <c:v>8.5956845238095383</c:v>
                </c:pt>
                <c:pt idx="236">
                  <c:v>8.6322619047618989</c:v>
                </c:pt>
                <c:pt idx="237">
                  <c:v>8.6688392857142862</c:v>
                </c:pt>
                <c:pt idx="238">
                  <c:v>8.7054166666666788</c:v>
                </c:pt>
                <c:pt idx="239">
                  <c:v>8.741994047619043</c:v>
                </c:pt>
                <c:pt idx="240">
                  <c:v>8.7785714285714072</c:v>
                </c:pt>
                <c:pt idx="241">
                  <c:v>8.8151488095238193</c:v>
                </c:pt>
                <c:pt idx="242">
                  <c:v>8.8517261904761906</c:v>
                </c:pt>
                <c:pt idx="243">
                  <c:v>8.888303571428569</c:v>
                </c:pt>
                <c:pt idx="244">
                  <c:v>8.9248809523809527</c:v>
                </c:pt>
                <c:pt idx="245">
                  <c:v>8.9614583333333346</c:v>
                </c:pt>
                <c:pt idx="246">
                  <c:v>8.9980357142857148</c:v>
                </c:pt>
                <c:pt idx="247">
                  <c:v>9.034613095238095</c:v>
                </c:pt>
                <c:pt idx="248">
                  <c:v>9.071190476190468</c:v>
                </c:pt>
                <c:pt idx="249">
                  <c:v>9.1077678571428571</c:v>
                </c:pt>
                <c:pt idx="250">
                  <c:v>9.1443452380952372</c:v>
                </c:pt>
                <c:pt idx="251">
                  <c:v>9.1809226190476227</c:v>
                </c:pt>
                <c:pt idx="252">
                  <c:v>9.2175000000000011</c:v>
                </c:pt>
                <c:pt idx="253">
                  <c:v>9.2540773809523689</c:v>
                </c:pt>
                <c:pt idx="254">
                  <c:v>9.2906547619047615</c:v>
                </c:pt>
                <c:pt idx="255">
                  <c:v>9.3272321428571434</c:v>
                </c:pt>
                <c:pt idx="256">
                  <c:v>9.363809523809536</c:v>
                </c:pt>
                <c:pt idx="257">
                  <c:v>9.4003869047619162</c:v>
                </c:pt>
                <c:pt idx="258">
                  <c:v>9.4369642857142857</c:v>
                </c:pt>
                <c:pt idx="259">
                  <c:v>9.4735416666666747</c:v>
                </c:pt>
                <c:pt idx="260">
                  <c:v>9.5101190476190478</c:v>
                </c:pt>
                <c:pt idx="261">
                  <c:v>9.546696428571428</c:v>
                </c:pt>
                <c:pt idx="262">
                  <c:v>9.5832738095238099</c:v>
                </c:pt>
                <c:pt idx="263">
                  <c:v>9.6198511904761759</c:v>
                </c:pt>
                <c:pt idx="264">
                  <c:v>9.656428571428572</c:v>
                </c:pt>
                <c:pt idx="265">
                  <c:v>9.6930059523809522</c:v>
                </c:pt>
                <c:pt idx="266">
                  <c:v>9.7295833333333324</c:v>
                </c:pt>
                <c:pt idx="267">
                  <c:v>9.7661607142857143</c:v>
                </c:pt>
                <c:pt idx="268">
                  <c:v>9.8027380952381069</c:v>
                </c:pt>
                <c:pt idx="269">
                  <c:v>9.839315476190464</c:v>
                </c:pt>
                <c:pt idx="270">
                  <c:v>9.8758928571428743</c:v>
                </c:pt>
                <c:pt idx="271">
                  <c:v>9.9124702380952563</c:v>
                </c:pt>
                <c:pt idx="272">
                  <c:v>9.9490476190476311</c:v>
                </c:pt>
                <c:pt idx="273">
                  <c:v>9.9856250000000006</c:v>
                </c:pt>
                <c:pt idx="274">
                  <c:v>10.022202380952381</c:v>
                </c:pt>
                <c:pt idx="275">
                  <c:v>10.058779761904761</c:v>
                </c:pt>
                <c:pt idx="276">
                  <c:v>10.095357142857143</c:v>
                </c:pt>
                <c:pt idx="277">
                  <c:v>10.131934523809523</c:v>
                </c:pt>
                <c:pt idx="278">
                  <c:v>10.168511904761905</c:v>
                </c:pt>
                <c:pt idx="279">
                  <c:v>10.205089285714298</c:v>
                </c:pt>
                <c:pt idx="280">
                  <c:v>10.241666666666667</c:v>
                </c:pt>
                <c:pt idx="281">
                  <c:v>10.278244047619047</c:v>
                </c:pt>
                <c:pt idx="282">
                  <c:v>10.314821428571411</c:v>
                </c:pt>
                <c:pt idx="283">
                  <c:v>10.351398809523809</c:v>
                </c:pt>
                <c:pt idx="284">
                  <c:v>10.38797619047619</c:v>
                </c:pt>
                <c:pt idx="285">
                  <c:v>10.424553571428572</c:v>
                </c:pt>
                <c:pt idx="286">
                  <c:v>10.461130952380964</c:v>
                </c:pt>
                <c:pt idx="287">
                  <c:v>10.497708333333334</c:v>
                </c:pt>
                <c:pt idx="288">
                  <c:v>10.534285714285714</c:v>
                </c:pt>
                <c:pt idx="289">
                  <c:v>10.570863095238096</c:v>
                </c:pt>
                <c:pt idx="290">
                  <c:v>10.607440476190471</c:v>
                </c:pt>
                <c:pt idx="291">
                  <c:v>10.644017857142853</c:v>
                </c:pt>
                <c:pt idx="292">
                  <c:v>10.680595238095256</c:v>
                </c:pt>
                <c:pt idx="293">
                  <c:v>10.71717261904762</c:v>
                </c:pt>
                <c:pt idx="294">
                  <c:v>10.75375</c:v>
                </c:pt>
                <c:pt idx="295">
                  <c:v>10.790327380952361</c:v>
                </c:pt>
                <c:pt idx="296">
                  <c:v>10.826904761904762</c:v>
                </c:pt>
                <c:pt idx="297">
                  <c:v>10.863482142857155</c:v>
                </c:pt>
                <c:pt idx="298">
                  <c:v>10.900059523809524</c:v>
                </c:pt>
                <c:pt idx="299">
                  <c:v>10.936636904761924</c:v>
                </c:pt>
                <c:pt idx="300">
                  <c:v>10.973214285714286</c:v>
                </c:pt>
                <c:pt idx="301">
                  <c:v>11.00979166666667</c:v>
                </c:pt>
                <c:pt idx="302">
                  <c:v>11.046369047619047</c:v>
                </c:pt>
                <c:pt idx="303">
                  <c:v>11.082946428571429</c:v>
                </c:pt>
                <c:pt idx="304">
                  <c:v>11.119523809523809</c:v>
                </c:pt>
                <c:pt idx="305">
                  <c:v>11.156101190476191</c:v>
                </c:pt>
                <c:pt idx="306">
                  <c:v>11.192678571428571</c:v>
                </c:pt>
                <c:pt idx="307">
                  <c:v>11.229255952380953</c:v>
                </c:pt>
                <c:pt idx="308">
                  <c:v>11.265833333333344</c:v>
                </c:pt>
                <c:pt idx="309">
                  <c:v>11.302410714285728</c:v>
                </c:pt>
                <c:pt idx="310">
                  <c:v>11.338988095238095</c:v>
                </c:pt>
                <c:pt idx="311">
                  <c:v>11.375565476190475</c:v>
                </c:pt>
                <c:pt idx="312">
                  <c:v>11.412142857142872</c:v>
                </c:pt>
                <c:pt idx="313">
                  <c:v>11.448720238095239</c:v>
                </c:pt>
                <c:pt idx="314">
                  <c:v>11.485297619047641</c:v>
                </c:pt>
                <c:pt idx="315">
                  <c:v>11.521875</c:v>
                </c:pt>
              </c:numCache>
            </c:numRef>
          </c:xVal>
          <c:yVal>
            <c:numRef>
              <c:f>a2_4qf!$S$4:$S$347</c:f>
              <c:numCache>
                <c:formatCode>General</c:formatCode>
                <c:ptCount val="344"/>
                <c:pt idx="0">
                  <c:v>0</c:v>
                </c:pt>
                <c:pt idx="1">
                  <c:v>4.0661690507331318</c:v>
                </c:pt>
                <c:pt idx="2">
                  <c:v>4.0661690507331318</c:v>
                </c:pt>
                <c:pt idx="3">
                  <c:v>3.6335978751232192</c:v>
                </c:pt>
                <c:pt idx="4">
                  <c:v>3.6335978751232192</c:v>
                </c:pt>
                <c:pt idx="5">
                  <c:v>3.201026699513311</c:v>
                </c:pt>
                <c:pt idx="6">
                  <c:v>2.8549697590253862</c:v>
                </c:pt>
                <c:pt idx="7">
                  <c:v>3.6335978751232192</c:v>
                </c:pt>
                <c:pt idx="8">
                  <c:v>3.201026699513311</c:v>
                </c:pt>
                <c:pt idx="9">
                  <c:v>2.4223985834154784</c:v>
                </c:pt>
                <c:pt idx="10">
                  <c:v>2.4223985834154784</c:v>
                </c:pt>
                <c:pt idx="11">
                  <c:v>2.4223985834154784</c:v>
                </c:pt>
                <c:pt idx="12">
                  <c:v>2.4223985834154784</c:v>
                </c:pt>
                <c:pt idx="13">
                  <c:v>2.4223985834154784</c:v>
                </c:pt>
                <c:pt idx="14">
                  <c:v>2.4223985834154784</c:v>
                </c:pt>
                <c:pt idx="15">
                  <c:v>3.6335978751232192</c:v>
                </c:pt>
                <c:pt idx="16">
                  <c:v>11.246850565857569</c:v>
                </c:pt>
                <c:pt idx="17">
                  <c:v>18.427532080982008</c:v>
                </c:pt>
                <c:pt idx="18">
                  <c:v>26.127299006838378</c:v>
                </c:pt>
                <c:pt idx="19">
                  <c:v>34.519179813670554</c:v>
                </c:pt>
                <c:pt idx="20">
                  <c:v>42.132432504404989</c:v>
                </c:pt>
                <c:pt idx="21">
                  <c:v>49.31311401952938</c:v>
                </c:pt>
                <c:pt idx="22">
                  <c:v>56.92636671026375</c:v>
                </c:pt>
                <c:pt idx="23">
                  <c:v>64.539619400998205</c:v>
                </c:pt>
                <c:pt idx="24">
                  <c:v>71.374243975634641</c:v>
                </c:pt>
                <c:pt idx="25">
                  <c:v>78.208868550271148</c:v>
                </c:pt>
                <c:pt idx="26">
                  <c:v>86.254692416615413</c:v>
                </c:pt>
                <c:pt idx="27">
                  <c:v>92.224174640032274</c:v>
                </c:pt>
                <c:pt idx="28">
                  <c:v>98.626228039058788</c:v>
                </c:pt>
                <c:pt idx="29">
                  <c:v>105.8934237893054</c:v>
                </c:pt>
                <c:pt idx="30">
                  <c:v>112.29547718833176</c:v>
                </c:pt>
                <c:pt idx="31">
                  <c:v>118.69753058735843</c:v>
                </c:pt>
                <c:pt idx="32">
                  <c:v>124.75352704589724</c:v>
                </c:pt>
                <c:pt idx="33">
                  <c:v>131.50163738541195</c:v>
                </c:pt>
                <c:pt idx="34">
                  <c:v>137.12506266834029</c:v>
                </c:pt>
                <c:pt idx="35">
                  <c:v>142.74848795126945</c:v>
                </c:pt>
                <c:pt idx="36">
                  <c:v>147.93934205858821</c:v>
                </c:pt>
                <c:pt idx="37">
                  <c:v>147.16071394249047</c:v>
                </c:pt>
                <c:pt idx="38">
                  <c:v>146.81465700200238</c:v>
                </c:pt>
                <c:pt idx="39">
                  <c:v>147.16071394249047</c:v>
                </c:pt>
                <c:pt idx="40">
                  <c:v>147.16071394249047</c:v>
                </c:pt>
                <c:pt idx="41">
                  <c:v>145.94951465078242</c:v>
                </c:pt>
                <c:pt idx="42">
                  <c:v>145.94951465078242</c:v>
                </c:pt>
                <c:pt idx="43">
                  <c:v>145.94951465078242</c:v>
                </c:pt>
                <c:pt idx="44">
                  <c:v>144.73831535907487</c:v>
                </c:pt>
                <c:pt idx="45">
                  <c:v>143.95968724297703</c:v>
                </c:pt>
                <c:pt idx="46">
                  <c:v>144.39225841858718</c:v>
                </c:pt>
                <c:pt idx="47">
                  <c:v>143.95968724297703</c:v>
                </c:pt>
                <c:pt idx="48">
                  <c:v>143.18105912687918</c:v>
                </c:pt>
                <c:pt idx="49">
                  <c:v>143.95968724297703</c:v>
                </c:pt>
                <c:pt idx="50">
                  <c:v>143.52711606736727</c:v>
                </c:pt>
                <c:pt idx="51">
                  <c:v>142.40243101078161</c:v>
                </c:pt>
                <c:pt idx="52">
                  <c:v>142.74848795126945</c:v>
                </c:pt>
                <c:pt idx="53">
                  <c:v>142.74848795126945</c:v>
                </c:pt>
                <c:pt idx="54">
                  <c:v>141.96985983517138</c:v>
                </c:pt>
                <c:pt idx="55">
                  <c:v>141.19123171907361</c:v>
                </c:pt>
                <c:pt idx="56">
                  <c:v>141.19123171907361</c:v>
                </c:pt>
                <c:pt idx="57">
                  <c:v>141.19123171907361</c:v>
                </c:pt>
                <c:pt idx="58">
                  <c:v>139.54746125175598</c:v>
                </c:pt>
                <c:pt idx="59">
                  <c:v>139.54746125175598</c:v>
                </c:pt>
                <c:pt idx="60">
                  <c:v>139.54746125175598</c:v>
                </c:pt>
                <c:pt idx="61">
                  <c:v>138.76883313565813</c:v>
                </c:pt>
                <c:pt idx="62">
                  <c:v>139.11489007614571</c:v>
                </c:pt>
                <c:pt idx="63">
                  <c:v>139.11489007614571</c:v>
                </c:pt>
                <c:pt idx="64">
                  <c:v>138.76883313565813</c:v>
                </c:pt>
                <c:pt idx="65">
                  <c:v>137.99020501956028</c:v>
                </c:pt>
                <c:pt idx="66">
                  <c:v>138.33626196004818</c:v>
                </c:pt>
                <c:pt idx="67">
                  <c:v>137.99020501956028</c:v>
                </c:pt>
                <c:pt idx="68">
                  <c:v>137.55763384395041</c:v>
                </c:pt>
                <c:pt idx="69">
                  <c:v>137.99020501956028</c:v>
                </c:pt>
                <c:pt idx="70">
                  <c:v>137.55763384395041</c:v>
                </c:pt>
                <c:pt idx="71">
                  <c:v>136.77900572785205</c:v>
                </c:pt>
                <c:pt idx="72">
                  <c:v>136.34643455224264</c:v>
                </c:pt>
                <c:pt idx="73">
                  <c:v>136.34643455224264</c:v>
                </c:pt>
                <c:pt idx="74">
                  <c:v>135.91386337663275</c:v>
                </c:pt>
                <c:pt idx="75">
                  <c:v>135.1352352605349</c:v>
                </c:pt>
                <c:pt idx="76">
                  <c:v>135.91386337663275</c:v>
                </c:pt>
                <c:pt idx="77">
                  <c:v>135.91386337663275</c:v>
                </c:pt>
                <c:pt idx="78">
                  <c:v>135.1352352605349</c:v>
                </c:pt>
                <c:pt idx="79">
                  <c:v>134.78917832004683</c:v>
                </c:pt>
                <c:pt idx="80">
                  <c:v>135.1352352605349</c:v>
                </c:pt>
                <c:pt idx="81">
                  <c:v>135.1352352605349</c:v>
                </c:pt>
                <c:pt idx="82">
                  <c:v>134.35660714443725</c:v>
                </c:pt>
                <c:pt idx="83">
                  <c:v>134.35660714443725</c:v>
                </c:pt>
                <c:pt idx="84">
                  <c:v>134.78917832004683</c:v>
                </c:pt>
                <c:pt idx="85">
                  <c:v>134.35660714443725</c:v>
                </c:pt>
                <c:pt idx="86">
                  <c:v>134.35660714443725</c:v>
                </c:pt>
                <c:pt idx="87">
                  <c:v>134.78917832004683</c:v>
                </c:pt>
                <c:pt idx="88">
                  <c:v>134.35660714443725</c:v>
                </c:pt>
                <c:pt idx="89">
                  <c:v>134.78917832004683</c:v>
                </c:pt>
                <c:pt idx="90">
                  <c:v>135.56780643614482</c:v>
                </c:pt>
                <c:pt idx="91">
                  <c:v>135.56780643614482</c:v>
                </c:pt>
                <c:pt idx="92">
                  <c:v>135.56780643614482</c:v>
                </c:pt>
                <c:pt idx="93">
                  <c:v>135.91386337663275</c:v>
                </c:pt>
                <c:pt idx="94">
                  <c:v>135.91386337663275</c:v>
                </c:pt>
                <c:pt idx="95">
                  <c:v>135.91386337663275</c:v>
                </c:pt>
                <c:pt idx="96">
                  <c:v>135.91386337663275</c:v>
                </c:pt>
                <c:pt idx="97">
                  <c:v>136.77900572785205</c:v>
                </c:pt>
                <c:pt idx="98">
                  <c:v>136.34643455224264</c:v>
                </c:pt>
                <c:pt idx="99">
                  <c:v>136.34643455224264</c:v>
                </c:pt>
                <c:pt idx="100">
                  <c:v>137.12506266834029</c:v>
                </c:pt>
                <c:pt idx="101">
                  <c:v>136.77900572785205</c:v>
                </c:pt>
                <c:pt idx="102">
                  <c:v>136.34643455224264</c:v>
                </c:pt>
                <c:pt idx="103">
                  <c:v>137.12506266834029</c:v>
                </c:pt>
                <c:pt idx="104">
                  <c:v>137.55763384395041</c:v>
                </c:pt>
                <c:pt idx="105">
                  <c:v>136.77900572785205</c:v>
                </c:pt>
                <c:pt idx="106">
                  <c:v>137.12506266834029</c:v>
                </c:pt>
                <c:pt idx="107">
                  <c:v>137.55763384395041</c:v>
                </c:pt>
                <c:pt idx="108">
                  <c:v>137.12506266834029</c:v>
                </c:pt>
                <c:pt idx="109">
                  <c:v>137.12506266834029</c:v>
                </c:pt>
                <c:pt idx="110">
                  <c:v>137.55763384395041</c:v>
                </c:pt>
                <c:pt idx="111">
                  <c:v>137.55763384395041</c:v>
                </c:pt>
                <c:pt idx="112">
                  <c:v>137.12506266834029</c:v>
                </c:pt>
                <c:pt idx="113">
                  <c:v>137.99020501956028</c:v>
                </c:pt>
                <c:pt idx="114">
                  <c:v>137.99020501956028</c:v>
                </c:pt>
                <c:pt idx="115">
                  <c:v>137.12506266834029</c:v>
                </c:pt>
                <c:pt idx="116">
                  <c:v>137.99020501956028</c:v>
                </c:pt>
                <c:pt idx="117">
                  <c:v>138.33626196004818</c:v>
                </c:pt>
                <c:pt idx="118">
                  <c:v>137.99020501956028</c:v>
                </c:pt>
                <c:pt idx="119">
                  <c:v>137.55763384395041</c:v>
                </c:pt>
                <c:pt idx="120">
                  <c:v>138.33626196004818</c:v>
                </c:pt>
                <c:pt idx="121">
                  <c:v>138.33626196004818</c:v>
                </c:pt>
                <c:pt idx="122">
                  <c:v>137.99020501956028</c:v>
                </c:pt>
                <c:pt idx="123">
                  <c:v>138.33626196004818</c:v>
                </c:pt>
                <c:pt idx="124">
                  <c:v>138.76883313565813</c:v>
                </c:pt>
                <c:pt idx="125">
                  <c:v>138.76883313565813</c:v>
                </c:pt>
                <c:pt idx="126">
                  <c:v>138.76883313565813</c:v>
                </c:pt>
                <c:pt idx="127">
                  <c:v>138.76883313565813</c:v>
                </c:pt>
                <c:pt idx="128">
                  <c:v>138.33626196004818</c:v>
                </c:pt>
                <c:pt idx="129">
                  <c:v>137.99020501956028</c:v>
                </c:pt>
                <c:pt idx="130">
                  <c:v>138.33626196004818</c:v>
                </c:pt>
                <c:pt idx="131">
                  <c:v>138.33626196004818</c:v>
                </c:pt>
                <c:pt idx="132">
                  <c:v>137.55763384395041</c:v>
                </c:pt>
                <c:pt idx="133">
                  <c:v>138.33626196004818</c:v>
                </c:pt>
                <c:pt idx="134">
                  <c:v>138.33626196004818</c:v>
                </c:pt>
                <c:pt idx="135">
                  <c:v>138.33626196004818</c:v>
                </c:pt>
                <c:pt idx="136">
                  <c:v>138.33626196004818</c:v>
                </c:pt>
                <c:pt idx="137">
                  <c:v>139.11489007614571</c:v>
                </c:pt>
                <c:pt idx="138">
                  <c:v>138.76883313565813</c:v>
                </c:pt>
                <c:pt idx="139">
                  <c:v>138.33626196004818</c:v>
                </c:pt>
                <c:pt idx="140">
                  <c:v>138.76883313565813</c:v>
                </c:pt>
                <c:pt idx="141">
                  <c:v>139.54746125175598</c:v>
                </c:pt>
                <c:pt idx="142">
                  <c:v>138.33626196004818</c:v>
                </c:pt>
                <c:pt idx="143">
                  <c:v>138.76883313565813</c:v>
                </c:pt>
                <c:pt idx="144">
                  <c:v>139.11489007614571</c:v>
                </c:pt>
                <c:pt idx="145">
                  <c:v>138.76883313565813</c:v>
                </c:pt>
                <c:pt idx="146">
                  <c:v>137.99020501956028</c:v>
                </c:pt>
                <c:pt idx="147">
                  <c:v>138.76883313565813</c:v>
                </c:pt>
                <c:pt idx="148">
                  <c:v>138.33626196004818</c:v>
                </c:pt>
                <c:pt idx="149">
                  <c:v>138.33626196004818</c:v>
                </c:pt>
                <c:pt idx="150">
                  <c:v>139.11489007614571</c:v>
                </c:pt>
                <c:pt idx="151">
                  <c:v>139.11489007614571</c:v>
                </c:pt>
                <c:pt idx="152">
                  <c:v>138.76883313565813</c:v>
                </c:pt>
                <c:pt idx="153">
                  <c:v>139.54746125175598</c:v>
                </c:pt>
                <c:pt idx="154">
                  <c:v>139.11489007614571</c:v>
                </c:pt>
                <c:pt idx="155">
                  <c:v>138.76883313565813</c:v>
                </c:pt>
                <c:pt idx="156">
                  <c:v>138.33626196004818</c:v>
                </c:pt>
                <c:pt idx="157">
                  <c:v>138.76883313565813</c:v>
                </c:pt>
                <c:pt idx="158">
                  <c:v>138.33626196004818</c:v>
                </c:pt>
                <c:pt idx="159">
                  <c:v>137.99020501956028</c:v>
                </c:pt>
                <c:pt idx="160">
                  <c:v>138.76883313565813</c:v>
                </c:pt>
                <c:pt idx="161">
                  <c:v>138.76883313565813</c:v>
                </c:pt>
                <c:pt idx="162">
                  <c:v>138.76883313565813</c:v>
                </c:pt>
                <c:pt idx="163">
                  <c:v>139.54746125175598</c:v>
                </c:pt>
                <c:pt idx="164">
                  <c:v>139.11489007614571</c:v>
                </c:pt>
                <c:pt idx="165">
                  <c:v>139.11489007614571</c:v>
                </c:pt>
                <c:pt idx="166">
                  <c:v>138.76883313565813</c:v>
                </c:pt>
                <c:pt idx="167">
                  <c:v>139.11489007614571</c:v>
                </c:pt>
                <c:pt idx="168">
                  <c:v>139.11489007614571</c:v>
                </c:pt>
                <c:pt idx="169">
                  <c:v>138.33626196004818</c:v>
                </c:pt>
                <c:pt idx="170">
                  <c:v>139.11489007614571</c:v>
                </c:pt>
                <c:pt idx="171">
                  <c:v>139.11489007614571</c:v>
                </c:pt>
                <c:pt idx="172">
                  <c:v>138.76883313565813</c:v>
                </c:pt>
                <c:pt idx="173">
                  <c:v>139.11489007614571</c:v>
                </c:pt>
                <c:pt idx="174">
                  <c:v>139.11489007614571</c:v>
                </c:pt>
                <c:pt idx="175">
                  <c:v>138.33626196004818</c:v>
                </c:pt>
                <c:pt idx="176">
                  <c:v>138.33626196004818</c:v>
                </c:pt>
                <c:pt idx="177">
                  <c:v>138.76883313565813</c:v>
                </c:pt>
                <c:pt idx="178">
                  <c:v>139.11489007614571</c:v>
                </c:pt>
                <c:pt idx="179">
                  <c:v>139.11489007614571</c:v>
                </c:pt>
                <c:pt idx="180">
                  <c:v>139.54746125175598</c:v>
                </c:pt>
                <c:pt idx="181">
                  <c:v>139.11489007614571</c:v>
                </c:pt>
                <c:pt idx="182">
                  <c:v>138.76883313565813</c:v>
                </c:pt>
                <c:pt idx="183">
                  <c:v>138.76883313565813</c:v>
                </c:pt>
                <c:pt idx="184">
                  <c:v>138.76883313565813</c:v>
                </c:pt>
                <c:pt idx="185">
                  <c:v>138.76883313565813</c:v>
                </c:pt>
                <c:pt idx="186">
                  <c:v>138.76883313565813</c:v>
                </c:pt>
                <c:pt idx="187">
                  <c:v>139.11489007614571</c:v>
                </c:pt>
                <c:pt idx="188">
                  <c:v>139.11489007614571</c:v>
                </c:pt>
                <c:pt idx="189">
                  <c:v>138.76883313565813</c:v>
                </c:pt>
                <c:pt idx="190">
                  <c:v>139.11489007614571</c:v>
                </c:pt>
                <c:pt idx="191">
                  <c:v>139.11489007614571</c:v>
                </c:pt>
                <c:pt idx="192">
                  <c:v>138.76883313565813</c:v>
                </c:pt>
                <c:pt idx="193">
                  <c:v>139.11489007614571</c:v>
                </c:pt>
                <c:pt idx="194">
                  <c:v>139.54746125175598</c:v>
                </c:pt>
                <c:pt idx="195">
                  <c:v>138.33626196004818</c:v>
                </c:pt>
                <c:pt idx="196">
                  <c:v>138.76883313565813</c:v>
                </c:pt>
                <c:pt idx="197">
                  <c:v>138.76883313565813</c:v>
                </c:pt>
                <c:pt idx="198">
                  <c:v>138.76883313565813</c:v>
                </c:pt>
                <c:pt idx="199">
                  <c:v>138.76883313565813</c:v>
                </c:pt>
                <c:pt idx="200">
                  <c:v>139.11489007614571</c:v>
                </c:pt>
                <c:pt idx="201">
                  <c:v>139.11489007614571</c:v>
                </c:pt>
                <c:pt idx="202">
                  <c:v>138.76883313565813</c:v>
                </c:pt>
                <c:pt idx="203">
                  <c:v>139.11489007614571</c:v>
                </c:pt>
                <c:pt idx="204">
                  <c:v>139.11489007614571</c:v>
                </c:pt>
                <c:pt idx="205">
                  <c:v>139.11489007614571</c:v>
                </c:pt>
                <c:pt idx="206">
                  <c:v>139.11489007614571</c:v>
                </c:pt>
                <c:pt idx="207">
                  <c:v>139.54746125175598</c:v>
                </c:pt>
                <c:pt idx="208">
                  <c:v>139.11489007614571</c:v>
                </c:pt>
                <c:pt idx="209">
                  <c:v>139.11489007614571</c:v>
                </c:pt>
                <c:pt idx="210">
                  <c:v>138.76883313565813</c:v>
                </c:pt>
                <c:pt idx="211">
                  <c:v>138.76883313565813</c:v>
                </c:pt>
                <c:pt idx="212">
                  <c:v>138.76883313565813</c:v>
                </c:pt>
                <c:pt idx="213">
                  <c:v>138.76883313565813</c:v>
                </c:pt>
                <c:pt idx="214">
                  <c:v>139.11489007614571</c:v>
                </c:pt>
                <c:pt idx="215">
                  <c:v>138.76883313565813</c:v>
                </c:pt>
                <c:pt idx="216">
                  <c:v>139.11489007614571</c:v>
                </c:pt>
                <c:pt idx="217">
                  <c:v>139.11489007614571</c:v>
                </c:pt>
                <c:pt idx="218">
                  <c:v>139.11489007614571</c:v>
                </c:pt>
                <c:pt idx="219">
                  <c:v>138.76883313565813</c:v>
                </c:pt>
                <c:pt idx="220">
                  <c:v>138.76883313565813</c:v>
                </c:pt>
                <c:pt idx="221">
                  <c:v>138.76883313565813</c:v>
                </c:pt>
                <c:pt idx="222">
                  <c:v>138.76883313565813</c:v>
                </c:pt>
                <c:pt idx="223">
                  <c:v>139.11489007614571</c:v>
                </c:pt>
                <c:pt idx="224">
                  <c:v>139.54746125175598</c:v>
                </c:pt>
                <c:pt idx="225">
                  <c:v>139.54746125175598</c:v>
                </c:pt>
                <c:pt idx="226">
                  <c:v>139.11489007614571</c:v>
                </c:pt>
                <c:pt idx="227">
                  <c:v>139.54746125175598</c:v>
                </c:pt>
                <c:pt idx="228">
                  <c:v>139.11489007614571</c:v>
                </c:pt>
                <c:pt idx="229">
                  <c:v>138.76883313565813</c:v>
                </c:pt>
                <c:pt idx="230">
                  <c:v>139.11489007614571</c:v>
                </c:pt>
                <c:pt idx="231">
                  <c:v>139.11489007614571</c:v>
                </c:pt>
                <c:pt idx="232">
                  <c:v>139.11489007614571</c:v>
                </c:pt>
                <c:pt idx="233">
                  <c:v>139.11489007614571</c:v>
                </c:pt>
                <c:pt idx="234">
                  <c:v>139.11489007614571</c:v>
                </c:pt>
                <c:pt idx="235">
                  <c:v>138.76883313565813</c:v>
                </c:pt>
                <c:pt idx="236">
                  <c:v>139.11489007614571</c:v>
                </c:pt>
                <c:pt idx="237">
                  <c:v>139.11489007614571</c:v>
                </c:pt>
                <c:pt idx="238">
                  <c:v>139.11489007614571</c:v>
                </c:pt>
                <c:pt idx="239">
                  <c:v>139.11489007614571</c:v>
                </c:pt>
                <c:pt idx="240">
                  <c:v>139.11489007614571</c:v>
                </c:pt>
                <c:pt idx="241">
                  <c:v>139.11489007614571</c:v>
                </c:pt>
                <c:pt idx="242">
                  <c:v>138.76883313565813</c:v>
                </c:pt>
                <c:pt idx="243">
                  <c:v>139.54746125175598</c:v>
                </c:pt>
                <c:pt idx="244">
                  <c:v>139.54746125175598</c:v>
                </c:pt>
                <c:pt idx="245">
                  <c:v>139.11489007614571</c:v>
                </c:pt>
                <c:pt idx="246">
                  <c:v>139.54746125175598</c:v>
                </c:pt>
                <c:pt idx="247">
                  <c:v>139.54746125175598</c:v>
                </c:pt>
                <c:pt idx="248">
                  <c:v>139.11489007614571</c:v>
                </c:pt>
                <c:pt idx="249">
                  <c:v>138.76883313565813</c:v>
                </c:pt>
                <c:pt idx="250">
                  <c:v>138.76883313565813</c:v>
                </c:pt>
                <c:pt idx="251">
                  <c:v>138.76883313565813</c:v>
                </c:pt>
                <c:pt idx="252">
                  <c:v>138.33626196004818</c:v>
                </c:pt>
                <c:pt idx="253">
                  <c:v>139.11489007614571</c:v>
                </c:pt>
                <c:pt idx="254">
                  <c:v>139.11489007614571</c:v>
                </c:pt>
                <c:pt idx="255">
                  <c:v>139.11489007614571</c:v>
                </c:pt>
                <c:pt idx="256">
                  <c:v>139.54746125175598</c:v>
                </c:pt>
                <c:pt idx="257">
                  <c:v>139.11489007614571</c:v>
                </c:pt>
                <c:pt idx="258">
                  <c:v>137.55763384395041</c:v>
                </c:pt>
                <c:pt idx="259">
                  <c:v>136.34643455224264</c:v>
                </c:pt>
                <c:pt idx="260">
                  <c:v>135.91386337663275</c:v>
                </c:pt>
                <c:pt idx="261">
                  <c:v>135.56780643614482</c:v>
                </c:pt>
                <c:pt idx="262">
                  <c:v>135.56780643614482</c:v>
                </c:pt>
                <c:pt idx="263">
                  <c:v>135.91386337663275</c:v>
                </c:pt>
                <c:pt idx="264">
                  <c:v>137.99020501956028</c:v>
                </c:pt>
                <c:pt idx="265">
                  <c:v>139.11489007614571</c:v>
                </c:pt>
                <c:pt idx="266">
                  <c:v>139.54746125175598</c:v>
                </c:pt>
                <c:pt idx="267">
                  <c:v>139.98003242736584</c:v>
                </c:pt>
                <c:pt idx="268">
                  <c:v>139.54746125175598</c:v>
                </c:pt>
                <c:pt idx="269">
                  <c:v>139.11489007614571</c:v>
                </c:pt>
                <c:pt idx="270">
                  <c:v>138.76883313565813</c:v>
                </c:pt>
                <c:pt idx="271">
                  <c:v>139.98003242736584</c:v>
                </c:pt>
                <c:pt idx="272">
                  <c:v>139.11489007614571</c:v>
                </c:pt>
                <c:pt idx="273">
                  <c:v>139.98003242736584</c:v>
                </c:pt>
                <c:pt idx="274">
                  <c:v>139.98003242736584</c:v>
                </c:pt>
                <c:pt idx="275">
                  <c:v>139.98003242736584</c:v>
                </c:pt>
                <c:pt idx="276">
                  <c:v>139.54746125175598</c:v>
                </c:pt>
                <c:pt idx="277">
                  <c:v>139.54746125175598</c:v>
                </c:pt>
                <c:pt idx="278">
                  <c:v>139.54746125175598</c:v>
                </c:pt>
                <c:pt idx="279">
                  <c:v>139.54746125175598</c:v>
                </c:pt>
                <c:pt idx="280">
                  <c:v>139.98003242736584</c:v>
                </c:pt>
                <c:pt idx="281">
                  <c:v>139.98003242736584</c:v>
                </c:pt>
                <c:pt idx="282">
                  <c:v>139.98003242736584</c:v>
                </c:pt>
                <c:pt idx="283">
                  <c:v>139.54746125175598</c:v>
                </c:pt>
                <c:pt idx="284">
                  <c:v>139.98003242736584</c:v>
                </c:pt>
                <c:pt idx="285">
                  <c:v>139.54746125175598</c:v>
                </c:pt>
                <c:pt idx="286">
                  <c:v>139.11489007614571</c:v>
                </c:pt>
                <c:pt idx="287">
                  <c:v>139.54746125175598</c:v>
                </c:pt>
                <c:pt idx="288">
                  <c:v>139.11489007614571</c:v>
                </c:pt>
                <c:pt idx="289">
                  <c:v>139.11489007614571</c:v>
                </c:pt>
                <c:pt idx="290">
                  <c:v>139.54746125175598</c:v>
                </c:pt>
                <c:pt idx="291">
                  <c:v>139.11489007614571</c:v>
                </c:pt>
                <c:pt idx="292">
                  <c:v>139.11489007614571</c:v>
                </c:pt>
                <c:pt idx="293">
                  <c:v>139.54746125175598</c:v>
                </c:pt>
                <c:pt idx="294">
                  <c:v>139.54746125175598</c:v>
                </c:pt>
                <c:pt idx="295">
                  <c:v>139.98003242736584</c:v>
                </c:pt>
                <c:pt idx="296">
                  <c:v>139.11489007614571</c:v>
                </c:pt>
                <c:pt idx="297">
                  <c:v>139.11489007614571</c:v>
                </c:pt>
                <c:pt idx="298">
                  <c:v>139.11489007614571</c:v>
                </c:pt>
                <c:pt idx="299">
                  <c:v>139.11489007614571</c:v>
                </c:pt>
                <c:pt idx="300">
                  <c:v>139.54746125175598</c:v>
                </c:pt>
                <c:pt idx="301">
                  <c:v>139.54746125175598</c:v>
                </c:pt>
                <c:pt idx="302">
                  <c:v>139.54746125175598</c:v>
                </c:pt>
                <c:pt idx="303">
                  <c:v>139.54746125175598</c:v>
                </c:pt>
                <c:pt idx="304">
                  <c:v>139.54746125175598</c:v>
                </c:pt>
                <c:pt idx="305">
                  <c:v>139.54746125175598</c:v>
                </c:pt>
                <c:pt idx="306">
                  <c:v>139.11489007614571</c:v>
                </c:pt>
                <c:pt idx="307">
                  <c:v>139.11489007614571</c:v>
                </c:pt>
                <c:pt idx="308">
                  <c:v>138.76883313565813</c:v>
                </c:pt>
                <c:pt idx="309">
                  <c:v>138.76883313565813</c:v>
                </c:pt>
                <c:pt idx="310">
                  <c:v>139.11489007614571</c:v>
                </c:pt>
                <c:pt idx="311">
                  <c:v>139.11489007614571</c:v>
                </c:pt>
                <c:pt idx="312">
                  <c:v>139.54746125175598</c:v>
                </c:pt>
                <c:pt idx="313">
                  <c:v>139.54746125175598</c:v>
                </c:pt>
                <c:pt idx="314">
                  <c:v>139.98003242736584</c:v>
                </c:pt>
                <c:pt idx="315">
                  <c:v>139.54746125175598</c:v>
                </c:pt>
              </c:numCache>
            </c:numRef>
          </c:yVal>
          <c:smooth val="0"/>
        </c:ser>
        <c:ser>
          <c:idx val="0"/>
          <c:order val="2"/>
          <c:tx>
            <c:strRef>
              <c:f>a2_4qf!$F$3</c:f>
              <c:strCache>
                <c:ptCount val="1"/>
                <c:pt idx="0">
                  <c:v>internal tap 2 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a2_4qf!$P$4:$P$347</c:f>
              <c:numCache>
                <c:formatCode>General</c:formatCode>
                <c:ptCount val="344"/>
                <c:pt idx="0">
                  <c:v>0</c:v>
                </c:pt>
                <c:pt idx="1">
                  <c:v>3.6577380952380951E-2</c:v>
                </c:pt>
                <c:pt idx="2">
                  <c:v>7.3154761904761903E-2</c:v>
                </c:pt>
                <c:pt idx="3">
                  <c:v>0.10973214285714303</c:v>
                </c:pt>
                <c:pt idx="4">
                  <c:v>0.14630952380952381</c:v>
                </c:pt>
                <c:pt idx="5">
                  <c:v>0.18288690476190492</c:v>
                </c:pt>
                <c:pt idx="6">
                  <c:v>0.21946428571428603</c:v>
                </c:pt>
                <c:pt idx="7">
                  <c:v>0.25604166666666667</c:v>
                </c:pt>
                <c:pt idx="8">
                  <c:v>0.29261904761904795</c:v>
                </c:pt>
                <c:pt idx="9">
                  <c:v>0.32919642857142856</c:v>
                </c:pt>
                <c:pt idx="10">
                  <c:v>0.36577380952380983</c:v>
                </c:pt>
                <c:pt idx="11">
                  <c:v>0.40235119047619011</c:v>
                </c:pt>
                <c:pt idx="12">
                  <c:v>0.43892857142857211</c:v>
                </c:pt>
                <c:pt idx="13">
                  <c:v>0.47550595238095272</c:v>
                </c:pt>
                <c:pt idx="14">
                  <c:v>0.51208333333333333</c:v>
                </c:pt>
                <c:pt idx="15">
                  <c:v>0.54866071428571461</c:v>
                </c:pt>
                <c:pt idx="16">
                  <c:v>0.58523809523809522</c:v>
                </c:pt>
                <c:pt idx="17">
                  <c:v>0.62181547619047794</c:v>
                </c:pt>
                <c:pt idx="18">
                  <c:v>0.65839285714285789</c:v>
                </c:pt>
                <c:pt idx="19">
                  <c:v>0.69497023809523861</c:v>
                </c:pt>
                <c:pt idx="20">
                  <c:v>0.731547619047619</c:v>
                </c:pt>
                <c:pt idx="21">
                  <c:v>0.76812499999999995</c:v>
                </c:pt>
                <c:pt idx="22">
                  <c:v>0.80470238095238056</c:v>
                </c:pt>
                <c:pt idx="23">
                  <c:v>0.8412797619047615</c:v>
                </c:pt>
                <c:pt idx="24">
                  <c:v>0.87785714285714289</c:v>
                </c:pt>
                <c:pt idx="25">
                  <c:v>0.9144345238095235</c:v>
                </c:pt>
                <c:pt idx="26">
                  <c:v>0.95101190476190456</c:v>
                </c:pt>
                <c:pt idx="27">
                  <c:v>0.98758928571428495</c:v>
                </c:pt>
                <c:pt idx="28">
                  <c:v>1.0241666666666667</c:v>
                </c:pt>
                <c:pt idx="29">
                  <c:v>1.0607440476190462</c:v>
                </c:pt>
                <c:pt idx="30">
                  <c:v>1.0973214285714286</c:v>
                </c:pt>
                <c:pt idx="31">
                  <c:v>1.1338988095238101</c:v>
                </c:pt>
                <c:pt idx="32">
                  <c:v>1.1704761904761904</c:v>
                </c:pt>
                <c:pt idx="33">
                  <c:v>1.2070535714285728</c:v>
                </c:pt>
                <c:pt idx="34">
                  <c:v>1.2436309523809508</c:v>
                </c:pt>
                <c:pt idx="35">
                  <c:v>1.2802083333333341</c:v>
                </c:pt>
                <c:pt idx="36">
                  <c:v>1.3167857142857156</c:v>
                </c:pt>
                <c:pt idx="37">
                  <c:v>1.3533630952380939</c:v>
                </c:pt>
                <c:pt idx="38">
                  <c:v>1.3899404761904759</c:v>
                </c:pt>
                <c:pt idx="39">
                  <c:v>1.4265178571428572</c:v>
                </c:pt>
                <c:pt idx="40">
                  <c:v>1.4630952380952378</c:v>
                </c:pt>
                <c:pt idx="41">
                  <c:v>1.4996726190476177</c:v>
                </c:pt>
                <c:pt idx="42">
                  <c:v>1.5362499999999999</c:v>
                </c:pt>
                <c:pt idx="43">
                  <c:v>1.5728273809523798</c:v>
                </c:pt>
                <c:pt idx="44">
                  <c:v>1.609404761904762</c:v>
                </c:pt>
                <c:pt idx="45">
                  <c:v>1.6459821428571428</c:v>
                </c:pt>
                <c:pt idx="46">
                  <c:v>1.6825595238095259</c:v>
                </c:pt>
                <c:pt idx="47">
                  <c:v>1.7191369047619047</c:v>
                </c:pt>
                <c:pt idx="48">
                  <c:v>1.7557142857142836</c:v>
                </c:pt>
                <c:pt idx="49">
                  <c:v>1.7922916666666666</c:v>
                </c:pt>
                <c:pt idx="50">
                  <c:v>1.8288690476190463</c:v>
                </c:pt>
                <c:pt idx="51">
                  <c:v>1.8654464285714285</c:v>
                </c:pt>
                <c:pt idx="52">
                  <c:v>1.9020238095238111</c:v>
                </c:pt>
                <c:pt idx="53">
                  <c:v>1.9386011904761904</c:v>
                </c:pt>
                <c:pt idx="54">
                  <c:v>1.9751785714285739</c:v>
                </c:pt>
                <c:pt idx="55">
                  <c:v>2.0117559523809532</c:v>
                </c:pt>
                <c:pt idx="56">
                  <c:v>2.0483333333333342</c:v>
                </c:pt>
                <c:pt idx="57">
                  <c:v>2.0849107142857171</c:v>
                </c:pt>
                <c:pt idx="58">
                  <c:v>2.1214880952380937</c:v>
                </c:pt>
                <c:pt idx="59">
                  <c:v>2.1580654761904761</c:v>
                </c:pt>
                <c:pt idx="60">
                  <c:v>2.1946428571428571</c:v>
                </c:pt>
                <c:pt idx="61">
                  <c:v>2.2312202380952382</c:v>
                </c:pt>
                <c:pt idx="62">
                  <c:v>2.2677976190476223</c:v>
                </c:pt>
                <c:pt idx="63">
                  <c:v>2.3043749999999998</c:v>
                </c:pt>
                <c:pt idx="64">
                  <c:v>2.3409523809523809</c:v>
                </c:pt>
                <c:pt idx="65">
                  <c:v>2.3775297619047642</c:v>
                </c:pt>
                <c:pt idx="66">
                  <c:v>2.4141071428571452</c:v>
                </c:pt>
                <c:pt idx="67">
                  <c:v>2.4506845238095227</c:v>
                </c:pt>
                <c:pt idx="68">
                  <c:v>2.4872619047619051</c:v>
                </c:pt>
                <c:pt idx="69">
                  <c:v>2.5238392857142857</c:v>
                </c:pt>
                <c:pt idx="70">
                  <c:v>2.5604166666666672</c:v>
                </c:pt>
                <c:pt idx="71">
                  <c:v>2.5969940476190492</c:v>
                </c:pt>
                <c:pt idx="72">
                  <c:v>2.6335714285714316</c:v>
                </c:pt>
                <c:pt idx="73">
                  <c:v>2.670148809523806</c:v>
                </c:pt>
                <c:pt idx="74">
                  <c:v>2.7067261904761906</c:v>
                </c:pt>
                <c:pt idx="75">
                  <c:v>2.7433035714285756</c:v>
                </c:pt>
                <c:pt idx="76">
                  <c:v>2.7798809523809553</c:v>
                </c:pt>
                <c:pt idx="77">
                  <c:v>2.8164583333333262</c:v>
                </c:pt>
                <c:pt idx="78">
                  <c:v>2.8530357142857143</c:v>
                </c:pt>
                <c:pt idx="79">
                  <c:v>2.8896130952380927</c:v>
                </c:pt>
                <c:pt idx="80">
                  <c:v>2.9261904761904782</c:v>
                </c:pt>
                <c:pt idx="81">
                  <c:v>2.9627678571428597</c:v>
                </c:pt>
                <c:pt idx="82">
                  <c:v>2.9993452380952377</c:v>
                </c:pt>
                <c:pt idx="83">
                  <c:v>3.0359226190476187</c:v>
                </c:pt>
                <c:pt idx="84">
                  <c:v>3.0724999999999971</c:v>
                </c:pt>
                <c:pt idx="85">
                  <c:v>3.1090773809523835</c:v>
                </c:pt>
                <c:pt idx="86">
                  <c:v>3.1456547619047619</c:v>
                </c:pt>
                <c:pt idx="87">
                  <c:v>3.1822321428571452</c:v>
                </c:pt>
                <c:pt idx="88">
                  <c:v>3.2188095238095227</c:v>
                </c:pt>
                <c:pt idx="89">
                  <c:v>3.2553869047619046</c:v>
                </c:pt>
                <c:pt idx="90">
                  <c:v>3.2919642857142857</c:v>
                </c:pt>
                <c:pt idx="91">
                  <c:v>3.3285416666666672</c:v>
                </c:pt>
                <c:pt idx="92">
                  <c:v>3.3651190476190482</c:v>
                </c:pt>
                <c:pt idx="93">
                  <c:v>3.4016964285714284</c:v>
                </c:pt>
                <c:pt idx="94">
                  <c:v>3.438273809523805</c:v>
                </c:pt>
                <c:pt idx="95">
                  <c:v>3.4748511904761874</c:v>
                </c:pt>
                <c:pt idx="96">
                  <c:v>3.5114285714285707</c:v>
                </c:pt>
                <c:pt idx="97">
                  <c:v>3.5480059523809548</c:v>
                </c:pt>
                <c:pt idx="98">
                  <c:v>3.5845833333333332</c:v>
                </c:pt>
                <c:pt idx="99">
                  <c:v>3.6211607142857152</c:v>
                </c:pt>
                <c:pt idx="100">
                  <c:v>3.6577380952380953</c:v>
                </c:pt>
                <c:pt idx="101">
                  <c:v>3.6943154761904782</c:v>
                </c:pt>
                <c:pt idx="102">
                  <c:v>3.7308928571428592</c:v>
                </c:pt>
                <c:pt idx="103">
                  <c:v>3.7674702380952407</c:v>
                </c:pt>
                <c:pt idx="104">
                  <c:v>3.8040476190476187</c:v>
                </c:pt>
                <c:pt idx="105">
                  <c:v>3.8406249999999997</c:v>
                </c:pt>
                <c:pt idx="106">
                  <c:v>3.8772023809523808</c:v>
                </c:pt>
                <c:pt idx="107">
                  <c:v>3.9137797619047618</c:v>
                </c:pt>
                <c:pt idx="108">
                  <c:v>3.9503571428571442</c:v>
                </c:pt>
                <c:pt idx="109">
                  <c:v>3.9869345238095235</c:v>
                </c:pt>
                <c:pt idx="110">
                  <c:v>4.0235119047619046</c:v>
                </c:pt>
                <c:pt idx="111">
                  <c:v>4.0600892857142874</c:v>
                </c:pt>
                <c:pt idx="112">
                  <c:v>4.0966666666666693</c:v>
                </c:pt>
                <c:pt idx="113">
                  <c:v>4.1332440476190477</c:v>
                </c:pt>
                <c:pt idx="114">
                  <c:v>4.1698214285714288</c:v>
                </c:pt>
                <c:pt idx="115">
                  <c:v>4.2063988095238134</c:v>
                </c:pt>
                <c:pt idx="116">
                  <c:v>4.24297619047619</c:v>
                </c:pt>
                <c:pt idx="117">
                  <c:v>4.2795535714285711</c:v>
                </c:pt>
                <c:pt idx="118">
                  <c:v>4.316130952380945</c:v>
                </c:pt>
                <c:pt idx="119">
                  <c:v>4.3527083333333332</c:v>
                </c:pt>
                <c:pt idx="120">
                  <c:v>4.3892857142857142</c:v>
                </c:pt>
                <c:pt idx="121">
                  <c:v>4.4258630952381006</c:v>
                </c:pt>
                <c:pt idx="122">
                  <c:v>4.4624404761904755</c:v>
                </c:pt>
                <c:pt idx="123">
                  <c:v>4.4990178571428565</c:v>
                </c:pt>
                <c:pt idx="124">
                  <c:v>4.5355952380952314</c:v>
                </c:pt>
                <c:pt idx="125">
                  <c:v>4.5721726190476186</c:v>
                </c:pt>
                <c:pt idx="126">
                  <c:v>4.6087499999999997</c:v>
                </c:pt>
                <c:pt idx="127">
                  <c:v>4.6453273809523834</c:v>
                </c:pt>
                <c:pt idx="128">
                  <c:v>4.6819047619047618</c:v>
                </c:pt>
                <c:pt idx="129">
                  <c:v>4.7184821428571428</c:v>
                </c:pt>
                <c:pt idx="130">
                  <c:v>4.7550595238095239</c:v>
                </c:pt>
                <c:pt idx="131">
                  <c:v>4.7916369047619094</c:v>
                </c:pt>
                <c:pt idx="132">
                  <c:v>4.828214285714286</c:v>
                </c:pt>
                <c:pt idx="133">
                  <c:v>4.8647916666666609</c:v>
                </c:pt>
                <c:pt idx="134">
                  <c:v>4.9013690476190526</c:v>
                </c:pt>
                <c:pt idx="135">
                  <c:v>4.9379464285714283</c:v>
                </c:pt>
                <c:pt idx="136">
                  <c:v>4.9745238095238093</c:v>
                </c:pt>
                <c:pt idx="137">
                  <c:v>5.0111011904761904</c:v>
                </c:pt>
                <c:pt idx="138">
                  <c:v>5.0476785714285715</c:v>
                </c:pt>
                <c:pt idx="139">
                  <c:v>5.0842559523809472</c:v>
                </c:pt>
                <c:pt idx="140">
                  <c:v>5.1208333333333336</c:v>
                </c:pt>
                <c:pt idx="141">
                  <c:v>5.1574107142857049</c:v>
                </c:pt>
                <c:pt idx="142">
                  <c:v>5.1939880952380948</c:v>
                </c:pt>
                <c:pt idx="143">
                  <c:v>5.2305654761904758</c:v>
                </c:pt>
                <c:pt idx="144">
                  <c:v>5.2671428571428507</c:v>
                </c:pt>
                <c:pt idx="145">
                  <c:v>5.3037202380952326</c:v>
                </c:pt>
                <c:pt idx="146">
                  <c:v>5.340297619047619</c:v>
                </c:pt>
                <c:pt idx="147">
                  <c:v>5.3768750000000001</c:v>
                </c:pt>
                <c:pt idx="148">
                  <c:v>5.4134523809523882</c:v>
                </c:pt>
                <c:pt idx="149">
                  <c:v>5.4500297619047702</c:v>
                </c:pt>
                <c:pt idx="150">
                  <c:v>5.4866071428571512</c:v>
                </c:pt>
                <c:pt idx="151">
                  <c:v>5.5231845238095145</c:v>
                </c:pt>
                <c:pt idx="152">
                  <c:v>5.5597619047619107</c:v>
                </c:pt>
                <c:pt idx="153">
                  <c:v>5.5963392857142917</c:v>
                </c:pt>
                <c:pt idx="154">
                  <c:v>5.6329166666666586</c:v>
                </c:pt>
                <c:pt idx="155">
                  <c:v>5.6694940476190414</c:v>
                </c:pt>
                <c:pt idx="156">
                  <c:v>5.7060714285714313</c:v>
                </c:pt>
                <c:pt idx="157">
                  <c:v>5.7426488095238124</c:v>
                </c:pt>
                <c:pt idx="158">
                  <c:v>5.7792261904762006</c:v>
                </c:pt>
                <c:pt idx="159">
                  <c:v>5.8158035714285665</c:v>
                </c:pt>
                <c:pt idx="160">
                  <c:v>5.8523809523809449</c:v>
                </c:pt>
                <c:pt idx="161">
                  <c:v>5.8889583333333331</c:v>
                </c:pt>
                <c:pt idx="162">
                  <c:v>5.9255357142857079</c:v>
                </c:pt>
                <c:pt idx="163">
                  <c:v>5.9621130952380952</c:v>
                </c:pt>
                <c:pt idx="164">
                  <c:v>5.9986904761904762</c:v>
                </c:pt>
                <c:pt idx="165">
                  <c:v>6.0352678571428573</c:v>
                </c:pt>
                <c:pt idx="166">
                  <c:v>6.0718452380952375</c:v>
                </c:pt>
                <c:pt idx="167">
                  <c:v>6.1084226190476185</c:v>
                </c:pt>
                <c:pt idx="168">
                  <c:v>6.1449999999999942</c:v>
                </c:pt>
                <c:pt idx="169">
                  <c:v>6.1815773809523824</c:v>
                </c:pt>
                <c:pt idx="170">
                  <c:v>6.2181547619047617</c:v>
                </c:pt>
                <c:pt idx="171">
                  <c:v>6.2547321428571427</c:v>
                </c:pt>
                <c:pt idx="172">
                  <c:v>6.2913095238095309</c:v>
                </c:pt>
                <c:pt idx="173">
                  <c:v>6.3278869047618977</c:v>
                </c:pt>
                <c:pt idx="174">
                  <c:v>6.3644642857142859</c:v>
                </c:pt>
                <c:pt idx="175">
                  <c:v>6.4010416666666714</c:v>
                </c:pt>
                <c:pt idx="176">
                  <c:v>6.4376190476190471</c:v>
                </c:pt>
                <c:pt idx="177">
                  <c:v>6.4741964285714282</c:v>
                </c:pt>
                <c:pt idx="178">
                  <c:v>6.5107738095238092</c:v>
                </c:pt>
                <c:pt idx="179">
                  <c:v>6.5473511904761903</c:v>
                </c:pt>
                <c:pt idx="180">
                  <c:v>6.5839285714285705</c:v>
                </c:pt>
                <c:pt idx="181">
                  <c:v>6.6205059523809409</c:v>
                </c:pt>
                <c:pt idx="182">
                  <c:v>6.6570833333333335</c:v>
                </c:pt>
                <c:pt idx="183">
                  <c:v>6.6936607142857154</c:v>
                </c:pt>
                <c:pt idx="184">
                  <c:v>6.7302380952381036</c:v>
                </c:pt>
                <c:pt idx="185">
                  <c:v>6.7668154761904686</c:v>
                </c:pt>
                <c:pt idx="186">
                  <c:v>6.8033928571428568</c:v>
                </c:pt>
                <c:pt idx="187">
                  <c:v>6.8399702380952316</c:v>
                </c:pt>
                <c:pt idx="188">
                  <c:v>6.8765476190476189</c:v>
                </c:pt>
                <c:pt idx="189">
                  <c:v>6.913125</c:v>
                </c:pt>
                <c:pt idx="190">
                  <c:v>6.9497023809523926</c:v>
                </c:pt>
                <c:pt idx="191">
                  <c:v>6.9862797619047736</c:v>
                </c:pt>
                <c:pt idx="192">
                  <c:v>7.0228571428571405</c:v>
                </c:pt>
                <c:pt idx="193">
                  <c:v>7.0594345238095215</c:v>
                </c:pt>
                <c:pt idx="194">
                  <c:v>7.0960119047619044</c:v>
                </c:pt>
                <c:pt idx="195">
                  <c:v>7.1325892857142854</c:v>
                </c:pt>
                <c:pt idx="196">
                  <c:v>7.1691666666666665</c:v>
                </c:pt>
                <c:pt idx="197">
                  <c:v>7.2057440476190475</c:v>
                </c:pt>
                <c:pt idx="198">
                  <c:v>7.2423214285714304</c:v>
                </c:pt>
                <c:pt idx="199">
                  <c:v>7.2788988095238114</c:v>
                </c:pt>
                <c:pt idx="200">
                  <c:v>7.3154761904761907</c:v>
                </c:pt>
                <c:pt idx="201">
                  <c:v>7.3520535714285655</c:v>
                </c:pt>
                <c:pt idx="202">
                  <c:v>7.3886309523809475</c:v>
                </c:pt>
                <c:pt idx="203">
                  <c:v>7.4252083333333401</c:v>
                </c:pt>
                <c:pt idx="204">
                  <c:v>7.461785714285714</c:v>
                </c:pt>
                <c:pt idx="205">
                  <c:v>7.4983630952381066</c:v>
                </c:pt>
                <c:pt idx="206">
                  <c:v>7.5349404761904708</c:v>
                </c:pt>
                <c:pt idx="207">
                  <c:v>7.5715178571428545</c:v>
                </c:pt>
                <c:pt idx="208">
                  <c:v>7.6080952380952303</c:v>
                </c:pt>
                <c:pt idx="209">
                  <c:v>7.6446726190476175</c:v>
                </c:pt>
                <c:pt idx="210">
                  <c:v>7.6812500000000004</c:v>
                </c:pt>
                <c:pt idx="211">
                  <c:v>7.7178273809523814</c:v>
                </c:pt>
                <c:pt idx="212">
                  <c:v>7.7544047619047616</c:v>
                </c:pt>
                <c:pt idx="213">
                  <c:v>7.7909821428571426</c:v>
                </c:pt>
                <c:pt idx="214">
                  <c:v>7.8275595238095175</c:v>
                </c:pt>
                <c:pt idx="215">
                  <c:v>7.8641369047618968</c:v>
                </c:pt>
                <c:pt idx="216">
                  <c:v>7.9007142857142894</c:v>
                </c:pt>
                <c:pt idx="217">
                  <c:v>7.9372916666666704</c:v>
                </c:pt>
                <c:pt idx="218">
                  <c:v>7.9738690476190524</c:v>
                </c:pt>
                <c:pt idx="219">
                  <c:v>8.010446428571429</c:v>
                </c:pt>
                <c:pt idx="220">
                  <c:v>8.0470238095237985</c:v>
                </c:pt>
                <c:pt idx="221">
                  <c:v>8.0836011904761911</c:v>
                </c:pt>
                <c:pt idx="222">
                  <c:v>8.1201785714285659</c:v>
                </c:pt>
                <c:pt idx="223">
                  <c:v>8.1567559523809567</c:v>
                </c:pt>
                <c:pt idx="224">
                  <c:v>8.1933333333333334</c:v>
                </c:pt>
                <c:pt idx="225">
                  <c:v>8.2299107142857135</c:v>
                </c:pt>
                <c:pt idx="226">
                  <c:v>8.2664880952381008</c:v>
                </c:pt>
                <c:pt idx="227">
                  <c:v>8.3030654761904739</c:v>
                </c:pt>
                <c:pt idx="228">
                  <c:v>8.3396428571428718</c:v>
                </c:pt>
                <c:pt idx="229">
                  <c:v>8.3762202380952537</c:v>
                </c:pt>
                <c:pt idx="230">
                  <c:v>8.4127976190476392</c:v>
                </c:pt>
                <c:pt idx="231">
                  <c:v>8.4493749999999999</c:v>
                </c:pt>
                <c:pt idx="232">
                  <c:v>8.48595238095238</c:v>
                </c:pt>
                <c:pt idx="233">
                  <c:v>8.522529761904762</c:v>
                </c:pt>
                <c:pt idx="234">
                  <c:v>8.5591071428571421</c:v>
                </c:pt>
                <c:pt idx="235">
                  <c:v>8.5956845238095383</c:v>
                </c:pt>
                <c:pt idx="236">
                  <c:v>8.6322619047618989</c:v>
                </c:pt>
                <c:pt idx="237">
                  <c:v>8.6688392857142862</c:v>
                </c:pt>
                <c:pt idx="238">
                  <c:v>8.7054166666666788</c:v>
                </c:pt>
                <c:pt idx="239">
                  <c:v>8.741994047619043</c:v>
                </c:pt>
                <c:pt idx="240">
                  <c:v>8.7785714285714072</c:v>
                </c:pt>
                <c:pt idx="241">
                  <c:v>8.8151488095238193</c:v>
                </c:pt>
                <c:pt idx="242">
                  <c:v>8.8517261904761906</c:v>
                </c:pt>
                <c:pt idx="243">
                  <c:v>8.888303571428569</c:v>
                </c:pt>
                <c:pt idx="244">
                  <c:v>8.9248809523809527</c:v>
                </c:pt>
                <c:pt idx="245">
                  <c:v>8.9614583333333346</c:v>
                </c:pt>
                <c:pt idx="246">
                  <c:v>8.9980357142857148</c:v>
                </c:pt>
                <c:pt idx="247">
                  <c:v>9.034613095238095</c:v>
                </c:pt>
                <c:pt idx="248">
                  <c:v>9.071190476190468</c:v>
                </c:pt>
                <c:pt idx="249">
                  <c:v>9.1077678571428571</c:v>
                </c:pt>
                <c:pt idx="250">
                  <c:v>9.1443452380952372</c:v>
                </c:pt>
                <c:pt idx="251">
                  <c:v>9.1809226190476227</c:v>
                </c:pt>
                <c:pt idx="252">
                  <c:v>9.2175000000000011</c:v>
                </c:pt>
                <c:pt idx="253">
                  <c:v>9.2540773809523689</c:v>
                </c:pt>
                <c:pt idx="254">
                  <c:v>9.2906547619047615</c:v>
                </c:pt>
                <c:pt idx="255">
                  <c:v>9.3272321428571434</c:v>
                </c:pt>
                <c:pt idx="256">
                  <c:v>9.363809523809536</c:v>
                </c:pt>
                <c:pt idx="257">
                  <c:v>9.4003869047619162</c:v>
                </c:pt>
                <c:pt idx="258">
                  <c:v>9.4369642857142857</c:v>
                </c:pt>
                <c:pt idx="259">
                  <c:v>9.4735416666666747</c:v>
                </c:pt>
                <c:pt idx="260">
                  <c:v>9.5101190476190478</c:v>
                </c:pt>
                <c:pt idx="261">
                  <c:v>9.546696428571428</c:v>
                </c:pt>
                <c:pt idx="262">
                  <c:v>9.5832738095238099</c:v>
                </c:pt>
                <c:pt idx="263">
                  <c:v>9.6198511904761759</c:v>
                </c:pt>
                <c:pt idx="264">
                  <c:v>9.656428571428572</c:v>
                </c:pt>
                <c:pt idx="265">
                  <c:v>9.6930059523809522</c:v>
                </c:pt>
                <c:pt idx="266">
                  <c:v>9.7295833333333324</c:v>
                </c:pt>
                <c:pt idx="267">
                  <c:v>9.7661607142857143</c:v>
                </c:pt>
                <c:pt idx="268">
                  <c:v>9.8027380952381069</c:v>
                </c:pt>
                <c:pt idx="269">
                  <c:v>9.839315476190464</c:v>
                </c:pt>
                <c:pt idx="270">
                  <c:v>9.8758928571428743</c:v>
                </c:pt>
                <c:pt idx="271">
                  <c:v>9.9124702380952563</c:v>
                </c:pt>
                <c:pt idx="272">
                  <c:v>9.9490476190476311</c:v>
                </c:pt>
                <c:pt idx="273">
                  <c:v>9.9856250000000006</c:v>
                </c:pt>
                <c:pt idx="274">
                  <c:v>10.022202380952381</c:v>
                </c:pt>
                <c:pt idx="275">
                  <c:v>10.058779761904761</c:v>
                </c:pt>
                <c:pt idx="276">
                  <c:v>10.095357142857143</c:v>
                </c:pt>
                <c:pt idx="277">
                  <c:v>10.131934523809523</c:v>
                </c:pt>
                <c:pt idx="278">
                  <c:v>10.168511904761905</c:v>
                </c:pt>
                <c:pt idx="279">
                  <c:v>10.205089285714298</c:v>
                </c:pt>
                <c:pt idx="280">
                  <c:v>10.241666666666667</c:v>
                </c:pt>
                <c:pt idx="281">
                  <c:v>10.278244047619047</c:v>
                </c:pt>
                <c:pt idx="282">
                  <c:v>10.314821428571411</c:v>
                </c:pt>
                <c:pt idx="283">
                  <c:v>10.351398809523809</c:v>
                </c:pt>
                <c:pt idx="284">
                  <c:v>10.38797619047619</c:v>
                </c:pt>
                <c:pt idx="285">
                  <c:v>10.424553571428572</c:v>
                </c:pt>
                <c:pt idx="286">
                  <c:v>10.461130952380964</c:v>
                </c:pt>
                <c:pt idx="287">
                  <c:v>10.497708333333334</c:v>
                </c:pt>
                <c:pt idx="288">
                  <c:v>10.534285714285714</c:v>
                </c:pt>
                <c:pt idx="289">
                  <c:v>10.570863095238096</c:v>
                </c:pt>
                <c:pt idx="290">
                  <c:v>10.607440476190471</c:v>
                </c:pt>
                <c:pt idx="291">
                  <c:v>10.644017857142853</c:v>
                </c:pt>
                <c:pt idx="292">
                  <c:v>10.680595238095256</c:v>
                </c:pt>
                <c:pt idx="293">
                  <c:v>10.71717261904762</c:v>
                </c:pt>
                <c:pt idx="294">
                  <c:v>10.75375</c:v>
                </c:pt>
                <c:pt idx="295">
                  <c:v>10.790327380952361</c:v>
                </c:pt>
                <c:pt idx="296">
                  <c:v>10.826904761904762</c:v>
                </c:pt>
                <c:pt idx="297">
                  <c:v>10.863482142857155</c:v>
                </c:pt>
                <c:pt idx="298">
                  <c:v>10.900059523809524</c:v>
                </c:pt>
                <c:pt idx="299">
                  <c:v>10.936636904761924</c:v>
                </c:pt>
                <c:pt idx="300">
                  <c:v>10.973214285714286</c:v>
                </c:pt>
                <c:pt idx="301">
                  <c:v>11.00979166666667</c:v>
                </c:pt>
                <c:pt idx="302">
                  <c:v>11.046369047619047</c:v>
                </c:pt>
                <c:pt idx="303">
                  <c:v>11.082946428571429</c:v>
                </c:pt>
                <c:pt idx="304">
                  <c:v>11.119523809523809</c:v>
                </c:pt>
                <c:pt idx="305">
                  <c:v>11.156101190476191</c:v>
                </c:pt>
                <c:pt idx="306">
                  <c:v>11.192678571428571</c:v>
                </c:pt>
                <c:pt idx="307">
                  <c:v>11.229255952380953</c:v>
                </c:pt>
                <c:pt idx="308">
                  <c:v>11.265833333333344</c:v>
                </c:pt>
                <c:pt idx="309">
                  <c:v>11.302410714285728</c:v>
                </c:pt>
                <c:pt idx="310">
                  <c:v>11.338988095238095</c:v>
                </c:pt>
                <c:pt idx="311">
                  <c:v>11.375565476190475</c:v>
                </c:pt>
                <c:pt idx="312">
                  <c:v>11.412142857142872</c:v>
                </c:pt>
                <c:pt idx="313">
                  <c:v>11.448720238095239</c:v>
                </c:pt>
                <c:pt idx="314">
                  <c:v>11.485297619047641</c:v>
                </c:pt>
                <c:pt idx="315">
                  <c:v>11.521875</c:v>
                </c:pt>
              </c:numCache>
            </c:numRef>
          </c:xVal>
          <c:yVal>
            <c:numRef>
              <c:f>a2_4qf!$Q$4:$Q$347</c:f>
              <c:numCache>
                <c:formatCode>General</c:formatCode>
                <c:ptCount val="344"/>
                <c:pt idx="0">
                  <c:v>0</c:v>
                </c:pt>
                <c:pt idx="1">
                  <c:v>4.4122259912210504</c:v>
                </c:pt>
                <c:pt idx="2">
                  <c:v>4.4122259912210504</c:v>
                </c:pt>
                <c:pt idx="3">
                  <c:v>4.239197520977088</c:v>
                </c:pt>
                <c:pt idx="4">
                  <c:v>4.0661690507331318</c:v>
                </c:pt>
                <c:pt idx="5">
                  <c:v>3.6335978751232192</c:v>
                </c:pt>
                <c:pt idx="6">
                  <c:v>3.1145124643913293</c:v>
                </c:pt>
                <c:pt idx="7">
                  <c:v>4.5852544614650084</c:v>
                </c:pt>
                <c:pt idx="8">
                  <c:v>3.5470836400012389</c:v>
                </c:pt>
                <c:pt idx="9">
                  <c:v>2.9414839941473669</c:v>
                </c:pt>
                <c:pt idx="10">
                  <c:v>2.8549697590253853</c:v>
                </c:pt>
                <c:pt idx="11">
                  <c:v>2.8549697590253853</c:v>
                </c:pt>
                <c:pt idx="12">
                  <c:v>3.0279982292693481</c:v>
                </c:pt>
                <c:pt idx="13">
                  <c:v>3.1145124643913293</c:v>
                </c:pt>
                <c:pt idx="14">
                  <c:v>3.1145124643913293</c:v>
                </c:pt>
                <c:pt idx="15">
                  <c:v>3.201026699513311</c:v>
                </c:pt>
                <c:pt idx="16">
                  <c:v>3.3740551697572716</c:v>
                </c:pt>
                <c:pt idx="17">
                  <c:v>3.2875409346352926</c:v>
                </c:pt>
                <c:pt idx="18">
                  <c:v>3.2875409346352926</c:v>
                </c:pt>
                <c:pt idx="19">
                  <c:v>3.3740551697572716</c:v>
                </c:pt>
                <c:pt idx="20">
                  <c:v>3.3740551697572716</c:v>
                </c:pt>
                <c:pt idx="21">
                  <c:v>3.2875409346352926</c:v>
                </c:pt>
                <c:pt idx="22">
                  <c:v>3.2875409346352926</c:v>
                </c:pt>
                <c:pt idx="23">
                  <c:v>3.2875409346352926</c:v>
                </c:pt>
                <c:pt idx="24">
                  <c:v>3.201026699513311</c:v>
                </c:pt>
                <c:pt idx="25">
                  <c:v>3.2875409346352926</c:v>
                </c:pt>
                <c:pt idx="26">
                  <c:v>3.201026699513311</c:v>
                </c:pt>
                <c:pt idx="27">
                  <c:v>3.201026699513311</c:v>
                </c:pt>
                <c:pt idx="28">
                  <c:v>3.201026699513311</c:v>
                </c:pt>
                <c:pt idx="29">
                  <c:v>3.201026699513311</c:v>
                </c:pt>
                <c:pt idx="30">
                  <c:v>3.1145124643913293</c:v>
                </c:pt>
                <c:pt idx="31">
                  <c:v>3.1145124643913293</c:v>
                </c:pt>
                <c:pt idx="32">
                  <c:v>3.1145124643913293</c:v>
                </c:pt>
                <c:pt idx="33">
                  <c:v>3.0279982292693481</c:v>
                </c:pt>
                <c:pt idx="34">
                  <c:v>2.9414839941473669</c:v>
                </c:pt>
                <c:pt idx="35">
                  <c:v>2.9414839941473669</c:v>
                </c:pt>
                <c:pt idx="36">
                  <c:v>4.4987402263430321</c:v>
                </c:pt>
                <c:pt idx="37">
                  <c:v>9.5165658634179504</c:v>
                </c:pt>
                <c:pt idx="38">
                  <c:v>14.534391500492855</c:v>
                </c:pt>
                <c:pt idx="39">
                  <c:v>19.552217137567766</c:v>
                </c:pt>
                <c:pt idx="40">
                  <c:v>24.916099715130628</c:v>
                </c:pt>
                <c:pt idx="41">
                  <c:v>30.106953822449547</c:v>
                </c:pt>
                <c:pt idx="42">
                  <c:v>34.865236754158488</c:v>
                </c:pt>
                <c:pt idx="43">
                  <c:v>39.969576626355412</c:v>
                </c:pt>
                <c:pt idx="44">
                  <c:v>45.333459203918224</c:v>
                </c:pt>
                <c:pt idx="45">
                  <c:v>50.091742135627214</c:v>
                </c:pt>
                <c:pt idx="46">
                  <c:v>54.503968126848271</c:v>
                </c:pt>
                <c:pt idx="47">
                  <c:v>59.435279528801203</c:v>
                </c:pt>
                <c:pt idx="48">
                  <c:v>64.107048225388198</c:v>
                </c:pt>
                <c:pt idx="49">
                  <c:v>68.519274216609219</c:v>
                </c:pt>
                <c:pt idx="50">
                  <c:v>73.191042913196156</c:v>
                </c:pt>
                <c:pt idx="51">
                  <c:v>78.122354315149067</c:v>
                </c:pt>
                <c:pt idx="52">
                  <c:v>82.534580306370245</c:v>
                </c:pt>
                <c:pt idx="53">
                  <c:v>86.860292062469227</c:v>
                </c:pt>
                <c:pt idx="54">
                  <c:v>91.618574994178275</c:v>
                </c:pt>
                <c:pt idx="55">
                  <c:v>96.290343690765297</c:v>
                </c:pt>
                <c:pt idx="56">
                  <c:v>100.87559815223013</c:v>
                </c:pt>
                <c:pt idx="57">
                  <c:v>105.63388108393919</c:v>
                </c:pt>
                <c:pt idx="58">
                  <c:v>110.65170672101418</c:v>
                </c:pt>
                <c:pt idx="59">
                  <c:v>114.80439000686921</c:v>
                </c:pt>
                <c:pt idx="60">
                  <c:v>118.1784451766263</c:v>
                </c:pt>
                <c:pt idx="61">
                  <c:v>119.99524411418818</c:v>
                </c:pt>
                <c:pt idx="62">
                  <c:v>120.51432952492016</c:v>
                </c:pt>
                <c:pt idx="63">
                  <c:v>120.86038646540798</c:v>
                </c:pt>
                <c:pt idx="64">
                  <c:v>121.81204305174977</c:v>
                </c:pt>
                <c:pt idx="65">
                  <c:v>122.59067116784762</c:v>
                </c:pt>
                <c:pt idx="66">
                  <c:v>122.67718540296954</c:v>
                </c:pt>
                <c:pt idx="67">
                  <c:v>123.02324234345743</c:v>
                </c:pt>
                <c:pt idx="68">
                  <c:v>123.28278504882337</c:v>
                </c:pt>
                <c:pt idx="69">
                  <c:v>123.28278504882337</c:v>
                </c:pt>
                <c:pt idx="70">
                  <c:v>123.54232775418934</c:v>
                </c:pt>
                <c:pt idx="71">
                  <c:v>123.62884198931141</c:v>
                </c:pt>
                <c:pt idx="72">
                  <c:v>123.71535622443338</c:v>
                </c:pt>
                <c:pt idx="73">
                  <c:v>123.54232775418934</c:v>
                </c:pt>
                <c:pt idx="74">
                  <c:v>123.71535622443338</c:v>
                </c:pt>
                <c:pt idx="75">
                  <c:v>123.80187045955535</c:v>
                </c:pt>
                <c:pt idx="76">
                  <c:v>123.54232775418934</c:v>
                </c:pt>
                <c:pt idx="77">
                  <c:v>123.54232775418934</c:v>
                </c:pt>
                <c:pt idx="78">
                  <c:v>123.71535622443338</c:v>
                </c:pt>
                <c:pt idx="79">
                  <c:v>123.62884198931141</c:v>
                </c:pt>
                <c:pt idx="80">
                  <c:v>123.71535622443338</c:v>
                </c:pt>
                <c:pt idx="81">
                  <c:v>123.88838469467737</c:v>
                </c:pt>
                <c:pt idx="82">
                  <c:v>124.49398434053121</c:v>
                </c:pt>
                <c:pt idx="83">
                  <c:v>125.09958398638518</c:v>
                </c:pt>
                <c:pt idx="84">
                  <c:v>125.27261245662891</c:v>
                </c:pt>
                <c:pt idx="85">
                  <c:v>125.87821210248268</c:v>
                </c:pt>
                <c:pt idx="86">
                  <c:v>126.13775480784885</c:v>
                </c:pt>
                <c:pt idx="87">
                  <c:v>126.48381174833682</c:v>
                </c:pt>
                <c:pt idx="88">
                  <c:v>127.34895409955661</c:v>
                </c:pt>
                <c:pt idx="89">
                  <c:v>128.1275822156544</c:v>
                </c:pt>
                <c:pt idx="90">
                  <c:v>128.64666762638609</c:v>
                </c:pt>
                <c:pt idx="91">
                  <c:v>129.07923880199621</c:v>
                </c:pt>
                <c:pt idx="92">
                  <c:v>128.90621033175225</c:v>
                </c:pt>
                <c:pt idx="93">
                  <c:v>129.77135268297198</c:v>
                </c:pt>
                <c:pt idx="94">
                  <c:v>130.46346656394778</c:v>
                </c:pt>
                <c:pt idx="95">
                  <c:v>131.15558044492377</c:v>
                </c:pt>
                <c:pt idx="96">
                  <c:v>131.41512315028984</c:v>
                </c:pt>
                <c:pt idx="97">
                  <c:v>131.76118009077749</c:v>
                </c:pt>
                <c:pt idx="98">
                  <c:v>132.19375126638712</c:v>
                </c:pt>
                <c:pt idx="99">
                  <c:v>132.19375126638712</c:v>
                </c:pt>
                <c:pt idx="100">
                  <c:v>132.28026550150955</c:v>
                </c:pt>
                <c:pt idx="101">
                  <c:v>132.79935091224138</c:v>
                </c:pt>
                <c:pt idx="102">
                  <c:v>133.23192208785133</c:v>
                </c:pt>
                <c:pt idx="103">
                  <c:v>132.79935091224138</c:v>
                </c:pt>
                <c:pt idx="104">
                  <c:v>133.23192208785133</c:v>
                </c:pt>
                <c:pt idx="105">
                  <c:v>133.57797902833929</c:v>
                </c:pt>
                <c:pt idx="106">
                  <c:v>133.57797902833929</c:v>
                </c:pt>
                <c:pt idx="107">
                  <c:v>133.75100749858339</c:v>
                </c:pt>
                <c:pt idx="108">
                  <c:v>134.01055020394887</c:v>
                </c:pt>
                <c:pt idx="109">
                  <c:v>134.01055020394887</c:v>
                </c:pt>
                <c:pt idx="110">
                  <c:v>133.75100749858339</c:v>
                </c:pt>
                <c:pt idx="111">
                  <c:v>133.92403596882716</c:v>
                </c:pt>
                <c:pt idx="112">
                  <c:v>134.09706443907115</c:v>
                </c:pt>
                <c:pt idx="113">
                  <c:v>134.01055020394887</c:v>
                </c:pt>
                <c:pt idx="114">
                  <c:v>134.09706443907115</c:v>
                </c:pt>
                <c:pt idx="115">
                  <c:v>134.18357867419292</c:v>
                </c:pt>
                <c:pt idx="116">
                  <c:v>134.01055020394887</c:v>
                </c:pt>
                <c:pt idx="117">
                  <c:v>134.01055020394887</c:v>
                </c:pt>
                <c:pt idx="118">
                  <c:v>134.01055020394887</c:v>
                </c:pt>
                <c:pt idx="119">
                  <c:v>133.92403596882716</c:v>
                </c:pt>
                <c:pt idx="120">
                  <c:v>133.83752173370522</c:v>
                </c:pt>
                <c:pt idx="121">
                  <c:v>133.92403596882716</c:v>
                </c:pt>
                <c:pt idx="122">
                  <c:v>133.83752173370522</c:v>
                </c:pt>
                <c:pt idx="123">
                  <c:v>133.83752173370522</c:v>
                </c:pt>
                <c:pt idx="124">
                  <c:v>133.83752173370522</c:v>
                </c:pt>
                <c:pt idx="125">
                  <c:v>133.66449326346108</c:v>
                </c:pt>
                <c:pt idx="126">
                  <c:v>133.66449326346108</c:v>
                </c:pt>
                <c:pt idx="127">
                  <c:v>133.66449326346108</c:v>
                </c:pt>
                <c:pt idx="128">
                  <c:v>133.66449326346108</c:v>
                </c:pt>
                <c:pt idx="129">
                  <c:v>133.66449326346108</c:v>
                </c:pt>
                <c:pt idx="130">
                  <c:v>133.57797902833929</c:v>
                </c:pt>
                <c:pt idx="131">
                  <c:v>133.57797902833929</c:v>
                </c:pt>
                <c:pt idx="132">
                  <c:v>133.40495055809529</c:v>
                </c:pt>
                <c:pt idx="133">
                  <c:v>132.8858651473634</c:v>
                </c:pt>
                <c:pt idx="134">
                  <c:v>132.79935091224138</c:v>
                </c:pt>
                <c:pt idx="135">
                  <c:v>132.62632244199744</c:v>
                </c:pt>
                <c:pt idx="136">
                  <c:v>132.36677973663151</c:v>
                </c:pt>
                <c:pt idx="137">
                  <c:v>132.02072279614339</c:v>
                </c:pt>
                <c:pt idx="138">
                  <c:v>131.93420856102159</c:v>
                </c:pt>
                <c:pt idx="139">
                  <c:v>131.76118009077749</c:v>
                </c:pt>
                <c:pt idx="140">
                  <c:v>131.76118009077749</c:v>
                </c:pt>
                <c:pt idx="141">
                  <c:v>131.67466585565558</c:v>
                </c:pt>
                <c:pt idx="142">
                  <c:v>131.58815162053369</c:v>
                </c:pt>
                <c:pt idx="143">
                  <c:v>131.41512315028984</c:v>
                </c:pt>
                <c:pt idx="144">
                  <c:v>131.2420946800456</c:v>
                </c:pt>
                <c:pt idx="145">
                  <c:v>131.2420946800456</c:v>
                </c:pt>
                <c:pt idx="146">
                  <c:v>131.15558044492377</c:v>
                </c:pt>
                <c:pt idx="147">
                  <c:v>130.89603773955778</c:v>
                </c:pt>
                <c:pt idx="148">
                  <c:v>130.80952350443582</c:v>
                </c:pt>
                <c:pt idx="149">
                  <c:v>130.63649503419174</c:v>
                </c:pt>
                <c:pt idx="150">
                  <c:v>130.29043809370401</c:v>
                </c:pt>
                <c:pt idx="151">
                  <c:v>130.11740962345999</c:v>
                </c:pt>
                <c:pt idx="152">
                  <c:v>130.11740962345999</c:v>
                </c:pt>
                <c:pt idx="153">
                  <c:v>130.11740962345999</c:v>
                </c:pt>
                <c:pt idx="154">
                  <c:v>130.11740962345999</c:v>
                </c:pt>
                <c:pt idx="155">
                  <c:v>130.11740962345999</c:v>
                </c:pt>
                <c:pt idx="156">
                  <c:v>130.11740962345999</c:v>
                </c:pt>
                <c:pt idx="157">
                  <c:v>130.03089538833805</c:v>
                </c:pt>
                <c:pt idx="158">
                  <c:v>130.03089538833805</c:v>
                </c:pt>
                <c:pt idx="159">
                  <c:v>129.85786691809446</c:v>
                </c:pt>
                <c:pt idx="160">
                  <c:v>129.68483844785021</c:v>
                </c:pt>
                <c:pt idx="161">
                  <c:v>129.5118099776063</c:v>
                </c:pt>
                <c:pt idx="162">
                  <c:v>129.5118099776063</c:v>
                </c:pt>
                <c:pt idx="163">
                  <c:v>128.99272456687422</c:v>
                </c:pt>
                <c:pt idx="164">
                  <c:v>129.2522672722402</c:v>
                </c:pt>
                <c:pt idx="165">
                  <c:v>129.33878150736217</c:v>
                </c:pt>
                <c:pt idx="166">
                  <c:v>129.42529574248434</c:v>
                </c:pt>
                <c:pt idx="167">
                  <c:v>129.42529574248434</c:v>
                </c:pt>
                <c:pt idx="168">
                  <c:v>129.42529574248434</c:v>
                </c:pt>
                <c:pt idx="169">
                  <c:v>129.5118099776063</c:v>
                </c:pt>
                <c:pt idx="170">
                  <c:v>129.2522672722402</c:v>
                </c:pt>
                <c:pt idx="171">
                  <c:v>129.2522672722402</c:v>
                </c:pt>
                <c:pt idx="172">
                  <c:v>129.2522672722402</c:v>
                </c:pt>
                <c:pt idx="173">
                  <c:v>129.07923880199621</c:v>
                </c:pt>
                <c:pt idx="174">
                  <c:v>129.07923880199621</c:v>
                </c:pt>
                <c:pt idx="175">
                  <c:v>129.2522672722402</c:v>
                </c:pt>
                <c:pt idx="176">
                  <c:v>129.16575303711795</c:v>
                </c:pt>
                <c:pt idx="177">
                  <c:v>129.07923880199621</c:v>
                </c:pt>
                <c:pt idx="178">
                  <c:v>129.16575303711795</c:v>
                </c:pt>
                <c:pt idx="179">
                  <c:v>129.07923880199621</c:v>
                </c:pt>
                <c:pt idx="180">
                  <c:v>128.99272456687422</c:v>
                </c:pt>
                <c:pt idx="181">
                  <c:v>129.16575303711795</c:v>
                </c:pt>
                <c:pt idx="182">
                  <c:v>129.16575303711795</c:v>
                </c:pt>
                <c:pt idx="183">
                  <c:v>129.07923880199621</c:v>
                </c:pt>
                <c:pt idx="184">
                  <c:v>129.2522672722402</c:v>
                </c:pt>
                <c:pt idx="185">
                  <c:v>129.16575303711795</c:v>
                </c:pt>
                <c:pt idx="186">
                  <c:v>129.07923880199621</c:v>
                </c:pt>
                <c:pt idx="187">
                  <c:v>128.99272456687422</c:v>
                </c:pt>
                <c:pt idx="188">
                  <c:v>128.90621033175225</c:v>
                </c:pt>
                <c:pt idx="189">
                  <c:v>128.81969609663028</c:v>
                </c:pt>
                <c:pt idx="190">
                  <c:v>128.90621033175225</c:v>
                </c:pt>
                <c:pt idx="191">
                  <c:v>129.07923880199621</c:v>
                </c:pt>
                <c:pt idx="192">
                  <c:v>129.07923880199621</c:v>
                </c:pt>
                <c:pt idx="193">
                  <c:v>129.07923880199621</c:v>
                </c:pt>
                <c:pt idx="194">
                  <c:v>128.99272456687422</c:v>
                </c:pt>
                <c:pt idx="195">
                  <c:v>129.07923880199621</c:v>
                </c:pt>
                <c:pt idx="196">
                  <c:v>129.07923880199621</c:v>
                </c:pt>
                <c:pt idx="197">
                  <c:v>129.07923880199621</c:v>
                </c:pt>
                <c:pt idx="198">
                  <c:v>129.07923880199621</c:v>
                </c:pt>
                <c:pt idx="199">
                  <c:v>128.99272456687422</c:v>
                </c:pt>
                <c:pt idx="200">
                  <c:v>128.81969609663028</c:v>
                </c:pt>
                <c:pt idx="201">
                  <c:v>128.90621033175225</c:v>
                </c:pt>
                <c:pt idx="202">
                  <c:v>128.90621033175225</c:v>
                </c:pt>
                <c:pt idx="203">
                  <c:v>128.90621033175225</c:v>
                </c:pt>
                <c:pt idx="204">
                  <c:v>128.99272456687422</c:v>
                </c:pt>
                <c:pt idx="205">
                  <c:v>128.99272456687422</c:v>
                </c:pt>
                <c:pt idx="206">
                  <c:v>128.90621033175225</c:v>
                </c:pt>
                <c:pt idx="207">
                  <c:v>128.90621033175225</c:v>
                </c:pt>
                <c:pt idx="208">
                  <c:v>129.07923880199621</c:v>
                </c:pt>
                <c:pt idx="209">
                  <c:v>129.16575303711795</c:v>
                </c:pt>
                <c:pt idx="210">
                  <c:v>129.16575303711795</c:v>
                </c:pt>
                <c:pt idx="211">
                  <c:v>129.2522672722402</c:v>
                </c:pt>
                <c:pt idx="212">
                  <c:v>129.16575303711795</c:v>
                </c:pt>
                <c:pt idx="213">
                  <c:v>129.16575303711795</c:v>
                </c:pt>
                <c:pt idx="214">
                  <c:v>129.16575303711795</c:v>
                </c:pt>
                <c:pt idx="215">
                  <c:v>129.16575303711795</c:v>
                </c:pt>
                <c:pt idx="216">
                  <c:v>128.99272456687422</c:v>
                </c:pt>
                <c:pt idx="217">
                  <c:v>128.90621033175225</c:v>
                </c:pt>
                <c:pt idx="218">
                  <c:v>128.90621033175225</c:v>
                </c:pt>
                <c:pt idx="219">
                  <c:v>128.90621033175225</c:v>
                </c:pt>
                <c:pt idx="220">
                  <c:v>128.90621033175225</c:v>
                </c:pt>
                <c:pt idx="221">
                  <c:v>128.90621033175225</c:v>
                </c:pt>
                <c:pt idx="222">
                  <c:v>128.90621033175225</c:v>
                </c:pt>
                <c:pt idx="223">
                  <c:v>128.81969609663028</c:v>
                </c:pt>
                <c:pt idx="224">
                  <c:v>128.81969609663028</c:v>
                </c:pt>
                <c:pt idx="225">
                  <c:v>128.81969609663028</c:v>
                </c:pt>
                <c:pt idx="226">
                  <c:v>128.64666762638609</c:v>
                </c:pt>
                <c:pt idx="227">
                  <c:v>128.73318186150797</c:v>
                </c:pt>
                <c:pt idx="228">
                  <c:v>128.99272456687422</c:v>
                </c:pt>
                <c:pt idx="229">
                  <c:v>129.07923880199621</c:v>
                </c:pt>
                <c:pt idx="230">
                  <c:v>129.16575303711795</c:v>
                </c:pt>
                <c:pt idx="231">
                  <c:v>129.16575303711795</c:v>
                </c:pt>
                <c:pt idx="232">
                  <c:v>129.16575303711795</c:v>
                </c:pt>
                <c:pt idx="233">
                  <c:v>129.16575303711795</c:v>
                </c:pt>
                <c:pt idx="234">
                  <c:v>129.16575303711795</c:v>
                </c:pt>
                <c:pt idx="235">
                  <c:v>129.2522672722402</c:v>
                </c:pt>
                <c:pt idx="236">
                  <c:v>129.07923880199621</c:v>
                </c:pt>
                <c:pt idx="237">
                  <c:v>129.07923880199621</c:v>
                </c:pt>
                <c:pt idx="238">
                  <c:v>129.07923880199621</c:v>
                </c:pt>
                <c:pt idx="239">
                  <c:v>128.90621033175225</c:v>
                </c:pt>
                <c:pt idx="240">
                  <c:v>128.99272456687422</c:v>
                </c:pt>
                <c:pt idx="241">
                  <c:v>129.07923880199621</c:v>
                </c:pt>
                <c:pt idx="242">
                  <c:v>129.16575303711795</c:v>
                </c:pt>
                <c:pt idx="243">
                  <c:v>129.07923880199621</c:v>
                </c:pt>
                <c:pt idx="244">
                  <c:v>129.07923880199621</c:v>
                </c:pt>
                <c:pt idx="245">
                  <c:v>129.16575303711795</c:v>
                </c:pt>
                <c:pt idx="246">
                  <c:v>128.90621033175225</c:v>
                </c:pt>
                <c:pt idx="247">
                  <c:v>128.99272456687422</c:v>
                </c:pt>
                <c:pt idx="248">
                  <c:v>129.07923880199621</c:v>
                </c:pt>
                <c:pt idx="249">
                  <c:v>129.16575303711795</c:v>
                </c:pt>
                <c:pt idx="250">
                  <c:v>129.16575303711795</c:v>
                </c:pt>
                <c:pt idx="251">
                  <c:v>129.2522672722402</c:v>
                </c:pt>
                <c:pt idx="252">
                  <c:v>129.16575303711795</c:v>
                </c:pt>
                <c:pt idx="253">
                  <c:v>128.99272456687422</c:v>
                </c:pt>
                <c:pt idx="254">
                  <c:v>128.90621033175225</c:v>
                </c:pt>
                <c:pt idx="255">
                  <c:v>128.73318186150797</c:v>
                </c:pt>
                <c:pt idx="256">
                  <c:v>128.64666762638609</c:v>
                </c:pt>
                <c:pt idx="257">
                  <c:v>128.81969609663028</c:v>
                </c:pt>
                <c:pt idx="258">
                  <c:v>128.64666762638609</c:v>
                </c:pt>
                <c:pt idx="259">
                  <c:v>128.73318186150797</c:v>
                </c:pt>
                <c:pt idx="260">
                  <c:v>128.1275822156544</c:v>
                </c:pt>
                <c:pt idx="261">
                  <c:v>128.64666762638609</c:v>
                </c:pt>
                <c:pt idx="262">
                  <c:v>128.64666762638609</c:v>
                </c:pt>
                <c:pt idx="263">
                  <c:v>128.64666762638609</c:v>
                </c:pt>
                <c:pt idx="264">
                  <c:v>127.08941139419068</c:v>
                </c:pt>
                <c:pt idx="265">
                  <c:v>125.96472633760482</c:v>
                </c:pt>
                <c:pt idx="266">
                  <c:v>125.35912669175102</c:v>
                </c:pt>
                <c:pt idx="267">
                  <c:v>125.61866939711699</c:v>
                </c:pt>
                <c:pt idx="268">
                  <c:v>129.33878150736217</c:v>
                </c:pt>
                <c:pt idx="269">
                  <c:v>128.90621033175225</c:v>
                </c:pt>
                <c:pt idx="270">
                  <c:v>128.81969609663028</c:v>
                </c:pt>
                <c:pt idx="271">
                  <c:v>128.64666762638609</c:v>
                </c:pt>
                <c:pt idx="272">
                  <c:v>128.56015339126432</c:v>
                </c:pt>
                <c:pt idx="273">
                  <c:v>128.30061068589839</c:v>
                </c:pt>
                <c:pt idx="274">
                  <c:v>128.30061068589839</c:v>
                </c:pt>
                <c:pt idx="275">
                  <c:v>128.38712492102044</c:v>
                </c:pt>
                <c:pt idx="276">
                  <c:v>128.64666762638609</c:v>
                </c:pt>
                <c:pt idx="277">
                  <c:v>128.90621033175225</c:v>
                </c:pt>
                <c:pt idx="278">
                  <c:v>129.07923880199621</c:v>
                </c:pt>
                <c:pt idx="279">
                  <c:v>129.07923880199621</c:v>
                </c:pt>
                <c:pt idx="280">
                  <c:v>128.99272456687422</c:v>
                </c:pt>
                <c:pt idx="281">
                  <c:v>129.07923880199621</c:v>
                </c:pt>
                <c:pt idx="282">
                  <c:v>129.2522672722402</c:v>
                </c:pt>
                <c:pt idx="283">
                  <c:v>129.2522672722402</c:v>
                </c:pt>
                <c:pt idx="284">
                  <c:v>129.42529574248434</c:v>
                </c:pt>
                <c:pt idx="285">
                  <c:v>129.68483844785021</c:v>
                </c:pt>
                <c:pt idx="286">
                  <c:v>129.68483844785021</c:v>
                </c:pt>
                <c:pt idx="287">
                  <c:v>129.68483844785021</c:v>
                </c:pt>
                <c:pt idx="288">
                  <c:v>129.59832421272824</c:v>
                </c:pt>
                <c:pt idx="289">
                  <c:v>129.42529574248434</c:v>
                </c:pt>
                <c:pt idx="290">
                  <c:v>129.42529574248434</c:v>
                </c:pt>
                <c:pt idx="291">
                  <c:v>129.42529574248434</c:v>
                </c:pt>
                <c:pt idx="292">
                  <c:v>129.33878150736217</c:v>
                </c:pt>
                <c:pt idx="293">
                  <c:v>129.16575303711795</c:v>
                </c:pt>
                <c:pt idx="294">
                  <c:v>129.07923880199621</c:v>
                </c:pt>
                <c:pt idx="295">
                  <c:v>128.99272456687422</c:v>
                </c:pt>
                <c:pt idx="296">
                  <c:v>129.07923880199621</c:v>
                </c:pt>
                <c:pt idx="297">
                  <c:v>128.99272456687422</c:v>
                </c:pt>
                <c:pt idx="298">
                  <c:v>129.07923880199621</c:v>
                </c:pt>
                <c:pt idx="299">
                  <c:v>128.99272456687422</c:v>
                </c:pt>
                <c:pt idx="300">
                  <c:v>129.07923880199621</c:v>
                </c:pt>
                <c:pt idx="301">
                  <c:v>128.99272456687422</c:v>
                </c:pt>
                <c:pt idx="302">
                  <c:v>129.07923880199621</c:v>
                </c:pt>
                <c:pt idx="303">
                  <c:v>129.07923880199621</c:v>
                </c:pt>
                <c:pt idx="304">
                  <c:v>128.99272456687422</c:v>
                </c:pt>
                <c:pt idx="305">
                  <c:v>128.90621033175225</c:v>
                </c:pt>
                <c:pt idx="306">
                  <c:v>128.90621033175225</c:v>
                </c:pt>
                <c:pt idx="307">
                  <c:v>129.07923880199621</c:v>
                </c:pt>
                <c:pt idx="308">
                  <c:v>129.07923880199621</c:v>
                </c:pt>
                <c:pt idx="309">
                  <c:v>129.07923880199621</c:v>
                </c:pt>
                <c:pt idx="310">
                  <c:v>128.90621033175225</c:v>
                </c:pt>
                <c:pt idx="311">
                  <c:v>128.90621033175225</c:v>
                </c:pt>
                <c:pt idx="312">
                  <c:v>128.73318186150797</c:v>
                </c:pt>
                <c:pt idx="313">
                  <c:v>128.64666762638609</c:v>
                </c:pt>
                <c:pt idx="314">
                  <c:v>128.73318186150797</c:v>
                </c:pt>
                <c:pt idx="315">
                  <c:v>128.99272456687422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7127936"/>
        <c:axId val="127129856"/>
      </c:scatterChart>
      <c:valAx>
        <c:axId val="12712793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>
                    <a:latin typeface="+mn-lt"/>
                  </a:defRPr>
                </a:pPr>
                <a:r>
                  <a:rPr lang="en-US" sz="1400" dirty="0" smtClean="0">
                    <a:latin typeface="+mn-lt"/>
                  </a:rPr>
                  <a:t>Total PV  </a:t>
                </a:r>
                <a:r>
                  <a:rPr lang="en-US" sz="1400" dirty="0">
                    <a:latin typeface="+mn-lt"/>
                  </a:rPr>
                  <a:t>injected </a:t>
                </a:r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>
                <a:latin typeface="+mn-lt"/>
              </a:defRPr>
            </a:pPr>
            <a:endParaRPr lang="en-US"/>
          </a:p>
        </c:txPr>
        <c:crossAx val="127129856"/>
        <c:crosses val="autoZero"/>
        <c:crossBetween val="midCat"/>
      </c:valAx>
      <c:valAx>
        <c:axId val="127129856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>
                    <a:latin typeface="+mn-lt"/>
                  </a:defRPr>
                </a:pPr>
                <a:r>
                  <a:rPr lang="en-US" sz="1400" dirty="0">
                    <a:latin typeface="+mn-lt"/>
                  </a:rPr>
                  <a:t>Apparent </a:t>
                </a:r>
                <a:r>
                  <a:rPr lang="en-US" sz="1400" dirty="0" smtClean="0">
                    <a:latin typeface="+mn-lt"/>
                  </a:rPr>
                  <a:t>viscosity ( cP)</a:t>
                </a:r>
                <a:endParaRPr lang="en-US" sz="1400" dirty="0">
                  <a:latin typeface="+mn-lt"/>
                </a:endParaRPr>
              </a:p>
            </c:rich>
          </c:tx>
          <c:layout>
            <c:manualLayout>
              <c:xMode val="edge"/>
              <c:yMode val="edge"/>
              <c:x val="3.0291776027996556E-2"/>
              <c:y val="0.1379301545640130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>
                <a:latin typeface="+mn-lt"/>
              </a:defRPr>
            </a:pPr>
            <a:endParaRPr lang="en-US"/>
          </a:p>
        </c:txPr>
        <c:crossAx val="12712793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>
          <a:latin typeface="Arial" pitchFamily="34" charset="0"/>
          <a:cs typeface="Arial" pitchFamily="34" charset="0"/>
        </a:defRPr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2235102556624898E-2"/>
          <c:y val="4.9231732561666977E-2"/>
          <c:w val="0.87436594731214168"/>
          <c:h val="0.79765256587382616"/>
        </c:manualLayout>
      </c:layout>
      <c:scatterChart>
        <c:scatterStyle val="lineMarker"/>
        <c:varyColors val="0"/>
        <c:ser>
          <c:idx val="1"/>
          <c:order val="0"/>
          <c:tx>
            <c:strRef>
              <c:f>BVA4_8SI!$H$2</c:f>
              <c:strCache>
                <c:ptCount val="1"/>
                <c:pt idx="0">
                  <c:v>overall</c:v>
                </c:pt>
              </c:strCache>
            </c:strRef>
          </c:tx>
          <c:spPr>
            <a:ln w="28575">
              <a:noFill/>
            </a:ln>
          </c:spPr>
          <c:marker>
            <c:symbol val="square"/>
            <c:size val="2"/>
          </c:marker>
          <c:dPt>
            <c:idx val="496"/>
            <c:marker>
              <c:symbol val="square"/>
              <c:size val="10"/>
              <c:spPr>
                <a:solidFill>
                  <a:schemeClr val="tx1"/>
                </a:solidFill>
              </c:spPr>
            </c:marker>
            <c:bubble3D val="0"/>
          </c:dPt>
          <c:dPt>
            <c:idx val="1423"/>
            <c:marker>
              <c:symbol val="square"/>
              <c:size val="10"/>
              <c:spPr>
                <a:solidFill>
                  <a:schemeClr val="tx1"/>
                </a:solidFill>
              </c:spPr>
            </c:marker>
            <c:bubble3D val="0"/>
          </c:dPt>
          <c:dPt>
            <c:idx val="2109"/>
            <c:marker>
              <c:symbol val="square"/>
              <c:size val="10"/>
              <c:spPr>
                <a:solidFill>
                  <a:schemeClr val="tx1"/>
                </a:solidFill>
              </c:spPr>
            </c:marker>
            <c:bubble3D val="0"/>
          </c:dPt>
          <c:dPt>
            <c:idx val="5743"/>
            <c:marker>
              <c:symbol val="square"/>
              <c:size val="10"/>
              <c:spPr>
                <a:solidFill>
                  <a:schemeClr val="tx1"/>
                </a:solidFill>
              </c:spPr>
            </c:marker>
            <c:bubble3D val="0"/>
          </c:dPt>
          <c:dPt>
            <c:idx val="7293"/>
            <c:marker>
              <c:symbol val="square"/>
              <c:size val="10"/>
              <c:spPr>
                <a:solidFill>
                  <a:schemeClr val="tx1"/>
                </a:solidFill>
              </c:spPr>
            </c:marker>
            <c:bubble3D val="0"/>
          </c:dPt>
          <c:dPt>
            <c:idx val="10084"/>
            <c:marker>
              <c:symbol val="square"/>
              <c:size val="10"/>
              <c:spPr>
                <a:solidFill>
                  <a:schemeClr val="tx1"/>
                </a:solidFill>
              </c:spPr>
            </c:marker>
            <c:bubble3D val="0"/>
          </c:dPt>
          <c:dPt>
            <c:idx val="11000"/>
            <c:marker>
              <c:symbol val="square"/>
              <c:size val="10"/>
              <c:spPr>
                <a:solidFill>
                  <a:schemeClr val="tx1"/>
                </a:solidFill>
              </c:spPr>
            </c:marker>
            <c:bubble3D val="0"/>
          </c:dPt>
          <c:dPt>
            <c:idx val="11539"/>
            <c:marker>
              <c:symbol val="square"/>
              <c:size val="10"/>
              <c:spPr>
                <a:solidFill>
                  <a:schemeClr val="tx1"/>
                </a:solidFill>
              </c:spPr>
            </c:marker>
            <c:bubble3D val="0"/>
          </c:dPt>
          <c:xVal>
            <c:numRef>
              <c:f>BVA4_8SI!$P$4:$P$12806</c:f>
              <c:numCache>
                <c:formatCode>0.00</c:formatCode>
                <c:ptCount val="12803"/>
                <c:pt idx="0">
                  <c:v>0</c:v>
                </c:pt>
                <c:pt idx="1">
                  <c:v>1.4285714285714285E-2</c:v>
                </c:pt>
                <c:pt idx="2">
                  <c:v>2.8571428571428584E-2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8.5714285714285715E-2</c:v>
                </c:pt>
                <c:pt idx="7">
                  <c:v>0.10000000000000003</c:v>
                </c:pt>
                <c:pt idx="8">
                  <c:v>0.11428571428571434</c:v>
                </c:pt>
                <c:pt idx="9">
                  <c:v>0.12857142857142864</c:v>
                </c:pt>
                <c:pt idx="10">
                  <c:v>0.14285714285714296</c:v>
                </c:pt>
                <c:pt idx="11">
                  <c:v>0.15714285714285725</c:v>
                </c:pt>
                <c:pt idx="12">
                  <c:v>0.17142857142857137</c:v>
                </c:pt>
                <c:pt idx="13">
                  <c:v>0.18571428571428589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0.22857142857142868</c:v>
                </c:pt>
                <c:pt idx="17">
                  <c:v>0.24285714285714297</c:v>
                </c:pt>
                <c:pt idx="18">
                  <c:v>0.25714285714285734</c:v>
                </c:pt>
                <c:pt idx="19">
                  <c:v>0.27142857142857157</c:v>
                </c:pt>
                <c:pt idx="20">
                  <c:v>0.28571428571428592</c:v>
                </c:pt>
                <c:pt idx="21">
                  <c:v>0.30000000000000016</c:v>
                </c:pt>
                <c:pt idx="22">
                  <c:v>0.31428571428571445</c:v>
                </c:pt>
                <c:pt idx="23">
                  <c:v>0.32857142857142857</c:v>
                </c:pt>
                <c:pt idx="24">
                  <c:v>0.34285714285714286</c:v>
                </c:pt>
                <c:pt idx="25">
                  <c:v>0.35714285714285743</c:v>
                </c:pt>
                <c:pt idx="26">
                  <c:v>0.37142857142857177</c:v>
                </c:pt>
                <c:pt idx="27">
                  <c:v>0.38571428571428606</c:v>
                </c:pt>
                <c:pt idx="28">
                  <c:v>0.40000000000000008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0.44285714285714284</c:v>
                </c:pt>
                <c:pt idx="32">
                  <c:v>0.45714285714285741</c:v>
                </c:pt>
                <c:pt idx="33">
                  <c:v>0.47142857142857164</c:v>
                </c:pt>
                <c:pt idx="34">
                  <c:v>0.48571428571428593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0.55714285714285749</c:v>
                </c:pt>
                <c:pt idx="40">
                  <c:v>0.57142857142857184</c:v>
                </c:pt>
                <c:pt idx="41">
                  <c:v>0.5857142857142853</c:v>
                </c:pt>
                <c:pt idx="42">
                  <c:v>0.60000000000000031</c:v>
                </c:pt>
                <c:pt idx="43">
                  <c:v>0.61428571428571455</c:v>
                </c:pt>
                <c:pt idx="44">
                  <c:v>0.628571428571429</c:v>
                </c:pt>
                <c:pt idx="45">
                  <c:v>0.64285714285714279</c:v>
                </c:pt>
                <c:pt idx="46">
                  <c:v>0.65714285714285758</c:v>
                </c:pt>
                <c:pt idx="47">
                  <c:v>0.67142857142857215</c:v>
                </c:pt>
                <c:pt idx="48">
                  <c:v>0.6857142857142855</c:v>
                </c:pt>
                <c:pt idx="49">
                  <c:v>0.70000000000000029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0.75714285714285745</c:v>
                </c:pt>
                <c:pt idx="54">
                  <c:v>0.77142857142857213</c:v>
                </c:pt>
                <c:pt idx="55">
                  <c:v>0.78571428571428559</c:v>
                </c:pt>
                <c:pt idx="56">
                  <c:v>0.79999999999999993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0.85714285714285743</c:v>
                </c:pt>
                <c:pt idx="61">
                  <c:v>0.87142857142857211</c:v>
                </c:pt>
                <c:pt idx="62">
                  <c:v>0.88571428571428557</c:v>
                </c:pt>
                <c:pt idx="63">
                  <c:v>0.9</c:v>
                </c:pt>
                <c:pt idx="64">
                  <c:v>0.91428571428571459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0.95714285714285741</c:v>
                </c:pt>
                <c:pt idx="68">
                  <c:v>0.97142857142857186</c:v>
                </c:pt>
                <c:pt idx="69">
                  <c:v>0.98571428571428521</c:v>
                </c:pt>
                <c:pt idx="70">
                  <c:v>1</c:v>
                </c:pt>
                <c:pt idx="71">
                  <c:v>1.0142857142857149</c:v>
                </c:pt>
                <c:pt idx="72">
                  <c:v>1.0285714285714285</c:v>
                </c:pt>
                <c:pt idx="73">
                  <c:v>1.0428571428571429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1.0999999999999992</c:v>
                </c:pt>
                <c:pt idx="78">
                  <c:v>1.1142857142857152</c:v>
                </c:pt>
                <c:pt idx="79">
                  <c:v>1.1285714285714292</c:v>
                </c:pt>
                <c:pt idx="80">
                  <c:v>1.1428571428571435</c:v>
                </c:pt>
                <c:pt idx="81">
                  <c:v>1.157142857142857</c:v>
                </c:pt>
                <c:pt idx="82">
                  <c:v>1.1714285714285722</c:v>
                </c:pt>
                <c:pt idx="83">
                  <c:v>1.1857142857142851</c:v>
                </c:pt>
                <c:pt idx="84">
                  <c:v>1.2</c:v>
                </c:pt>
                <c:pt idx="85">
                  <c:v>1.2142857142857149</c:v>
                </c:pt>
                <c:pt idx="86">
                  <c:v>1.2285714285714284</c:v>
                </c:pt>
                <c:pt idx="87">
                  <c:v>1.2428571428571429</c:v>
                </c:pt>
                <c:pt idx="88">
                  <c:v>1.2571428571428565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1.3142857142857149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1.385714285714285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1.4428571428571428</c:v>
                </c:pt>
                <c:pt idx="102">
                  <c:v>1.4571428571428564</c:v>
                </c:pt>
                <c:pt idx="103">
                  <c:v>1.4714285714285713</c:v>
                </c:pt>
                <c:pt idx="104">
                  <c:v>1.4857142857142847</c:v>
                </c:pt>
                <c:pt idx="105">
                  <c:v>1.5</c:v>
                </c:pt>
                <c:pt idx="106">
                  <c:v>1.5142857142857149</c:v>
                </c:pt>
                <c:pt idx="107">
                  <c:v>1.5285714285714285</c:v>
                </c:pt>
                <c:pt idx="108">
                  <c:v>1.5428571428571427</c:v>
                </c:pt>
                <c:pt idx="109">
                  <c:v>1.5571428571428572</c:v>
                </c:pt>
                <c:pt idx="110">
                  <c:v>1.5714285714285721</c:v>
                </c:pt>
                <c:pt idx="111">
                  <c:v>1.585714285714285</c:v>
                </c:pt>
                <c:pt idx="112">
                  <c:v>1.5999999999999992</c:v>
                </c:pt>
                <c:pt idx="113">
                  <c:v>1.6142857142857152</c:v>
                </c:pt>
                <c:pt idx="114">
                  <c:v>1.6285714285714292</c:v>
                </c:pt>
                <c:pt idx="115">
                  <c:v>1.6428571428571435</c:v>
                </c:pt>
                <c:pt idx="116">
                  <c:v>1.657142857142857</c:v>
                </c:pt>
                <c:pt idx="117">
                  <c:v>1.6714285714285722</c:v>
                </c:pt>
                <c:pt idx="118">
                  <c:v>1.6857142857142851</c:v>
                </c:pt>
                <c:pt idx="119">
                  <c:v>1.7</c:v>
                </c:pt>
                <c:pt idx="120">
                  <c:v>1.7142857142857149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1.7571428571428565</c:v>
                </c:pt>
                <c:pt idx="124">
                  <c:v>1.771428571428572</c:v>
                </c:pt>
                <c:pt idx="125">
                  <c:v>1.7857142857142847</c:v>
                </c:pt>
                <c:pt idx="126">
                  <c:v>1.8</c:v>
                </c:pt>
                <c:pt idx="127">
                  <c:v>1.8142857142857149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</c:v>
                </c:pt>
                <c:pt idx="131">
                  <c:v>1.8714285714285721</c:v>
                </c:pt>
                <c:pt idx="132">
                  <c:v>1.885714285714285</c:v>
                </c:pt>
                <c:pt idx="133">
                  <c:v>1.9000000000000001</c:v>
                </c:pt>
                <c:pt idx="134">
                  <c:v>1.9055357142857141</c:v>
                </c:pt>
                <c:pt idx="135">
                  <c:v>1.9110714285714283</c:v>
                </c:pt>
                <c:pt idx="136">
                  <c:v>1.9166071428571425</c:v>
                </c:pt>
                <c:pt idx="137">
                  <c:v>1.9221428571428567</c:v>
                </c:pt>
                <c:pt idx="138">
                  <c:v>1.9276785714285718</c:v>
                </c:pt>
                <c:pt idx="139">
                  <c:v>1.9332142857142844</c:v>
                </c:pt>
                <c:pt idx="140">
                  <c:v>1.9387499999999993</c:v>
                </c:pt>
                <c:pt idx="141">
                  <c:v>1.9442857142857148</c:v>
                </c:pt>
                <c:pt idx="142">
                  <c:v>1.9498214285714277</c:v>
                </c:pt>
                <c:pt idx="143">
                  <c:v>1.9553571428571421</c:v>
                </c:pt>
                <c:pt idx="144">
                  <c:v>1.9608928571428559</c:v>
                </c:pt>
                <c:pt idx="145">
                  <c:v>1.966428571428571</c:v>
                </c:pt>
                <c:pt idx="146">
                  <c:v>1.9719642857142834</c:v>
                </c:pt>
                <c:pt idx="147">
                  <c:v>1.977499999999998</c:v>
                </c:pt>
                <c:pt idx="148">
                  <c:v>1.9830357142857136</c:v>
                </c:pt>
                <c:pt idx="149">
                  <c:v>1.9885714285714278</c:v>
                </c:pt>
                <c:pt idx="150">
                  <c:v>1.994107142857142</c:v>
                </c:pt>
                <c:pt idx="151">
                  <c:v>1.9996428571428555</c:v>
                </c:pt>
                <c:pt idx="152">
                  <c:v>2.0051785714285697</c:v>
                </c:pt>
                <c:pt idx="153">
                  <c:v>2.0107142857142839</c:v>
                </c:pt>
                <c:pt idx="154">
                  <c:v>2.0162499999999959</c:v>
                </c:pt>
                <c:pt idx="155">
                  <c:v>2.0217857142857132</c:v>
                </c:pt>
                <c:pt idx="156">
                  <c:v>2.0273214285714292</c:v>
                </c:pt>
                <c:pt idx="157">
                  <c:v>2.0328571428571407</c:v>
                </c:pt>
                <c:pt idx="158">
                  <c:v>2.0383928571428562</c:v>
                </c:pt>
                <c:pt idx="159">
                  <c:v>2.0439285714285691</c:v>
                </c:pt>
                <c:pt idx="160">
                  <c:v>2.0494642857142833</c:v>
                </c:pt>
                <c:pt idx="161">
                  <c:v>2.0549999999999975</c:v>
                </c:pt>
                <c:pt idx="162">
                  <c:v>2.060535714285713</c:v>
                </c:pt>
                <c:pt idx="163">
                  <c:v>2.0660714285714259</c:v>
                </c:pt>
                <c:pt idx="164">
                  <c:v>2.0716071428571401</c:v>
                </c:pt>
                <c:pt idx="165">
                  <c:v>2.0771428571428552</c:v>
                </c:pt>
                <c:pt idx="166">
                  <c:v>2.0826785714285672</c:v>
                </c:pt>
                <c:pt idx="167">
                  <c:v>2.0882142857142831</c:v>
                </c:pt>
                <c:pt idx="168">
                  <c:v>2.0937499999999969</c:v>
                </c:pt>
                <c:pt idx="169">
                  <c:v>2.0992857142857098</c:v>
                </c:pt>
                <c:pt idx="170">
                  <c:v>2.1048214285714266</c:v>
                </c:pt>
                <c:pt idx="171">
                  <c:v>2.1103571428571408</c:v>
                </c:pt>
                <c:pt idx="172">
                  <c:v>2.1158928571428541</c:v>
                </c:pt>
                <c:pt idx="173">
                  <c:v>2.1214285714285679</c:v>
                </c:pt>
                <c:pt idx="174">
                  <c:v>2.1269642857142821</c:v>
                </c:pt>
                <c:pt idx="175">
                  <c:v>2.1324999999999963</c:v>
                </c:pt>
                <c:pt idx="176">
                  <c:v>2.1380357142857105</c:v>
                </c:pt>
                <c:pt idx="177">
                  <c:v>2.1435714285714269</c:v>
                </c:pt>
                <c:pt idx="178">
                  <c:v>2.1491071428571416</c:v>
                </c:pt>
                <c:pt idx="179">
                  <c:v>2.1546428571428531</c:v>
                </c:pt>
                <c:pt idx="180">
                  <c:v>2.1601785714285682</c:v>
                </c:pt>
                <c:pt idx="181">
                  <c:v>2.1657142857142815</c:v>
                </c:pt>
                <c:pt idx="182">
                  <c:v>2.1712499999999939</c:v>
                </c:pt>
                <c:pt idx="183">
                  <c:v>2.1767857142857086</c:v>
                </c:pt>
                <c:pt idx="184">
                  <c:v>2.1823214285714254</c:v>
                </c:pt>
                <c:pt idx="185">
                  <c:v>2.1878571428571401</c:v>
                </c:pt>
                <c:pt idx="186">
                  <c:v>2.1933928571428551</c:v>
                </c:pt>
                <c:pt idx="187">
                  <c:v>2.1989285714285671</c:v>
                </c:pt>
                <c:pt idx="188">
                  <c:v>2.2044642857142809</c:v>
                </c:pt>
                <c:pt idx="189">
                  <c:v>2.2099999999999951</c:v>
                </c:pt>
                <c:pt idx="190">
                  <c:v>2.2155357142857093</c:v>
                </c:pt>
                <c:pt idx="191">
                  <c:v>2.2210714285714248</c:v>
                </c:pt>
                <c:pt idx="192">
                  <c:v>2.2266071428571395</c:v>
                </c:pt>
                <c:pt idx="193">
                  <c:v>2.2321428571428519</c:v>
                </c:pt>
                <c:pt idx="194">
                  <c:v>2.2376785714285661</c:v>
                </c:pt>
                <c:pt idx="195">
                  <c:v>2.2432142857142812</c:v>
                </c:pt>
                <c:pt idx="196">
                  <c:v>2.2487499999999945</c:v>
                </c:pt>
                <c:pt idx="197">
                  <c:v>2.2542857142857087</c:v>
                </c:pt>
                <c:pt idx="198">
                  <c:v>2.2598214285714242</c:v>
                </c:pt>
                <c:pt idx="199">
                  <c:v>2.2653571428571397</c:v>
                </c:pt>
                <c:pt idx="200">
                  <c:v>2.2708928571428526</c:v>
                </c:pt>
                <c:pt idx="201">
                  <c:v>2.2764285714285641</c:v>
                </c:pt>
                <c:pt idx="202">
                  <c:v>2.2819642857142801</c:v>
                </c:pt>
                <c:pt idx="203">
                  <c:v>2.2874999999999952</c:v>
                </c:pt>
                <c:pt idx="204">
                  <c:v>2.2930357142857081</c:v>
                </c:pt>
                <c:pt idx="205">
                  <c:v>2.298571428571424</c:v>
                </c:pt>
                <c:pt idx="206">
                  <c:v>2.3041071428571387</c:v>
                </c:pt>
                <c:pt idx="207">
                  <c:v>2.3096428571428507</c:v>
                </c:pt>
                <c:pt idx="208">
                  <c:v>2.3151785714285635</c:v>
                </c:pt>
                <c:pt idx="209">
                  <c:v>2.3207142857142791</c:v>
                </c:pt>
                <c:pt idx="210">
                  <c:v>2.3262499999999919</c:v>
                </c:pt>
                <c:pt idx="211">
                  <c:v>2.3317857142857061</c:v>
                </c:pt>
                <c:pt idx="212">
                  <c:v>2.337321428571423</c:v>
                </c:pt>
                <c:pt idx="213">
                  <c:v>2.3428571428571359</c:v>
                </c:pt>
                <c:pt idx="214">
                  <c:v>2.3483928571428514</c:v>
                </c:pt>
                <c:pt idx="215">
                  <c:v>2.3539285714285643</c:v>
                </c:pt>
                <c:pt idx="216">
                  <c:v>2.3594642857142771</c:v>
                </c:pt>
                <c:pt idx="217">
                  <c:v>2.3649999999999931</c:v>
                </c:pt>
                <c:pt idx="218">
                  <c:v>2.3705357142857069</c:v>
                </c:pt>
                <c:pt idx="219">
                  <c:v>2.3760714285714197</c:v>
                </c:pt>
                <c:pt idx="220">
                  <c:v>2.3816071428571366</c:v>
                </c:pt>
                <c:pt idx="221">
                  <c:v>2.3871428571428495</c:v>
                </c:pt>
                <c:pt idx="222">
                  <c:v>2.3926785714285619</c:v>
                </c:pt>
                <c:pt idx="223">
                  <c:v>2.3982142857142779</c:v>
                </c:pt>
                <c:pt idx="224">
                  <c:v>2.4037499999999921</c:v>
                </c:pt>
                <c:pt idx="225">
                  <c:v>2.4092857142857063</c:v>
                </c:pt>
                <c:pt idx="226">
                  <c:v>2.4148214285714205</c:v>
                </c:pt>
                <c:pt idx="227">
                  <c:v>2.4203571428571369</c:v>
                </c:pt>
                <c:pt idx="228">
                  <c:v>2.4258928571428489</c:v>
                </c:pt>
                <c:pt idx="229">
                  <c:v>2.4314285714285617</c:v>
                </c:pt>
                <c:pt idx="230">
                  <c:v>2.4369642857142773</c:v>
                </c:pt>
                <c:pt idx="231">
                  <c:v>2.4424999999999901</c:v>
                </c:pt>
                <c:pt idx="232">
                  <c:v>2.4480357142857057</c:v>
                </c:pt>
                <c:pt idx="233">
                  <c:v>2.4535714285714212</c:v>
                </c:pt>
                <c:pt idx="234">
                  <c:v>2.4591071428571354</c:v>
                </c:pt>
                <c:pt idx="235">
                  <c:v>2.4646428571428483</c:v>
                </c:pt>
                <c:pt idx="236">
                  <c:v>2.4701785714285625</c:v>
                </c:pt>
                <c:pt idx="237">
                  <c:v>2.4757142857142771</c:v>
                </c:pt>
                <c:pt idx="238">
                  <c:v>2.4812499999999895</c:v>
                </c:pt>
                <c:pt idx="239">
                  <c:v>2.4867857142857037</c:v>
                </c:pt>
                <c:pt idx="240">
                  <c:v>2.4923214285714201</c:v>
                </c:pt>
                <c:pt idx="241">
                  <c:v>2.4978571428571348</c:v>
                </c:pt>
                <c:pt idx="242">
                  <c:v>2.503392857142849</c:v>
                </c:pt>
                <c:pt idx="243">
                  <c:v>2.5089285714285618</c:v>
                </c:pt>
                <c:pt idx="244">
                  <c:v>2.514464285714276</c:v>
                </c:pt>
                <c:pt idx="245">
                  <c:v>2.5199999999999889</c:v>
                </c:pt>
                <c:pt idx="246">
                  <c:v>2.5255357142857044</c:v>
                </c:pt>
                <c:pt idx="247">
                  <c:v>2.5310714285714186</c:v>
                </c:pt>
                <c:pt idx="248">
                  <c:v>2.5366071428571342</c:v>
                </c:pt>
                <c:pt idx="249">
                  <c:v>2.542142857142847</c:v>
                </c:pt>
                <c:pt idx="250">
                  <c:v>2.5476785714285608</c:v>
                </c:pt>
                <c:pt idx="251">
                  <c:v>2.5532142857142754</c:v>
                </c:pt>
                <c:pt idx="252">
                  <c:v>2.5587499999999879</c:v>
                </c:pt>
                <c:pt idx="253">
                  <c:v>2.5642857142857038</c:v>
                </c:pt>
                <c:pt idx="254">
                  <c:v>2.5698214285714194</c:v>
                </c:pt>
                <c:pt idx="255">
                  <c:v>2.575357142857134</c:v>
                </c:pt>
                <c:pt idx="256">
                  <c:v>2.5808928571428478</c:v>
                </c:pt>
                <c:pt idx="257">
                  <c:v>2.5864285714285598</c:v>
                </c:pt>
                <c:pt idx="258">
                  <c:v>2.5919642857142748</c:v>
                </c:pt>
                <c:pt idx="259">
                  <c:v>2.5974999999999877</c:v>
                </c:pt>
                <c:pt idx="260">
                  <c:v>2.6030357142857032</c:v>
                </c:pt>
                <c:pt idx="261">
                  <c:v>2.6085714285714197</c:v>
                </c:pt>
                <c:pt idx="262">
                  <c:v>2.6141071428571339</c:v>
                </c:pt>
                <c:pt idx="263">
                  <c:v>2.6196428571428445</c:v>
                </c:pt>
                <c:pt idx="264">
                  <c:v>2.62517857142856</c:v>
                </c:pt>
                <c:pt idx="265">
                  <c:v>2.6307142857142742</c:v>
                </c:pt>
                <c:pt idx="266">
                  <c:v>2.6362499999999862</c:v>
                </c:pt>
                <c:pt idx="267">
                  <c:v>2.6417857142857026</c:v>
                </c:pt>
                <c:pt idx="268">
                  <c:v>2.6473214285714199</c:v>
                </c:pt>
                <c:pt idx="269">
                  <c:v>2.652857142857131</c:v>
                </c:pt>
                <c:pt idx="270">
                  <c:v>2.6583928571428452</c:v>
                </c:pt>
                <c:pt idx="271">
                  <c:v>2.6639285714285608</c:v>
                </c:pt>
                <c:pt idx="272">
                  <c:v>2.6694642857142736</c:v>
                </c:pt>
                <c:pt idx="273">
                  <c:v>2.6749999999999878</c:v>
                </c:pt>
                <c:pt idx="274">
                  <c:v>2.6805357142857034</c:v>
                </c:pt>
                <c:pt idx="275">
                  <c:v>2.686071428571418</c:v>
                </c:pt>
                <c:pt idx="276">
                  <c:v>2.6916071428571318</c:v>
                </c:pt>
                <c:pt idx="277">
                  <c:v>2.6971428571428446</c:v>
                </c:pt>
                <c:pt idx="278">
                  <c:v>2.7026785714285588</c:v>
                </c:pt>
                <c:pt idx="279">
                  <c:v>2.7082142857142744</c:v>
                </c:pt>
                <c:pt idx="280">
                  <c:v>2.7137499999999868</c:v>
                </c:pt>
                <c:pt idx="281">
                  <c:v>2.7192857142857001</c:v>
                </c:pt>
                <c:pt idx="282">
                  <c:v>2.7248214285714178</c:v>
                </c:pt>
                <c:pt idx="283">
                  <c:v>2.7303571428571316</c:v>
                </c:pt>
                <c:pt idx="284">
                  <c:v>2.735892857142844</c:v>
                </c:pt>
                <c:pt idx="285">
                  <c:v>2.7414285714285582</c:v>
                </c:pt>
                <c:pt idx="286">
                  <c:v>2.7469642857142738</c:v>
                </c:pt>
                <c:pt idx="287">
                  <c:v>2.7524999999999853</c:v>
                </c:pt>
                <c:pt idx="288">
                  <c:v>2.7580357142857008</c:v>
                </c:pt>
                <c:pt idx="289">
                  <c:v>2.7635714285714181</c:v>
                </c:pt>
                <c:pt idx="290">
                  <c:v>2.7691071428571314</c:v>
                </c:pt>
                <c:pt idx="291">
                  <c:v>2.7746428571428434</c:v>
                </c:pt>
                <c:pt idx="292">
                  <c:v>2.780178571428559</c:v>
                </c:pt>
                <c:pt idx="293">
                  <c:v>2.7857142857142736</c:v>
                </c:pt>
                <c:pt idx="294">
                  <c:v>2.7912499999999842</c:v>
                </c:pt>
                <c:pt idx="295">
                  <c:v>2.7967857142856998</c:v>
                </c:pt>
                <c:pt idx="296">
                  <c:v>2.8023214285714158</c:v>
                </c:pt>
                <c:pt idx="297">
                  <c:v>2.8078571428571286</c:v>
                </c:pt>
                <c:pt idx="298">
                  <c:v>2.8133928571428442</c:v>
                </c:pt>
                <c:pt idx="299">
                  <c:v>2.818928571428557</c:v>
                </c:pt>
                <c:pt idx="300">
                  <c:v>2.8244642857142708</c:v>
                </c:pt>
                <c:pt idx="301">
                  <c:v>2.8299999999999841</c:v>
                </c:pt>
                <c:pt idx="302">
                  <c:v>2.8355357142856987</c:v>
                </c:pt>
                <c:pt idx="303">
                  <c:v>2.8410714285714151</c:v>
                </c:pt>
                <c:pt idx="304">
                  <c:v>2.846607142857128</c:v>
                </c:pt>
                <c:pt idx="305">
                  <c:v>2.8521428571428409</c:v>
                </c:pt>
                <c:pt idx="306">
                  <c:v>2.8576785714285564</c:v>
                </c:pt>
                <c:pt idx="307">
                  <c:v>2.8632142857142706</c:v>
                </c:pt>
                <c:pt idx="308">
                  <c:v>2.8687499999999835</c:v>
                </c:pt>
                <c:pt idx="309">
                  <c:v>2.8742857142856977</c:v>
                </c:pt>
                <c:pt idx="310">
                  <c:v>2.8798214285714132</c:v>
                </c:pt>
                <c:pt idx="311">
                  <c:v>2.8853571428571287</c:v>
                </c:pt>
                <c:pt idx="312">
                  <c:v>2.8908928571428407</c:v>
                </c:pt>
                <c:pt idx="313">
                  <c:v>2.8964285714285545</c:v>
                </c:pt>
                <c:pt idx="314">
                  <c:v>2.90196428571427</c:v>
                </c:pt>
                <c:pt idx="315">
                  <c:v>2.9074999999999838</c:v>
                </c:pt>
                <c:pt idx="316">
                  <c:v>2.9130357142856984</c:v>
                </c:pt>
                <c:pt idx="317">
                  <c:v>2.9185714285714139</c:v>
                </c:pt>
                <c:pt idx="318">
                  <c:v>2.924107142857129</c:v>
                </c:pt>
                <c:pt idx="319">
                  <c:v>2.9296428571428397</c:v>
                </c:pt>
                <c:pt idx="320">
                  <c:v>2.9351785714285548</c:v>
                </c:pt>
                <c:pt idx="321">
                  <c:v>2.9407142857142694</c:v>
                </c:pt>
                <c:pt idx="322">
                  <c:v>2.9462499999999818</c:v>
                </c:pt>
                <c:pt idx="323">
                  <c:v>2.9517857142856978</c:v>
                </c:pt>
                <c:pt idx="324">
                  <c:v>2.9573214285714147</c:v>
                </c:pt>
                <c:pt idx="325">
                  <c:v>2.9628571428571262</c:v>
                </c:pt>
                <c:pt idx="326">
                  <c:v>2.9683928571428417</c:v>
                </c:pt>
                <c:pt idx="327">
                  <c:v>2.9739285714285546</c:v>
                </c:pt>
                <c:pt idx="328">
                  <c:v>2.9794642857142675</c:v>
                </c:pt>
                <c:pt idx="329">
                  <c:v>2.984999999999983</c:v>
                </c:pt>
                <c:pt idx="330">
                  <c:v>2.9905357142856972</c:v>
                </c:pt>
                <c:pt idx="331">
                  <c:v>2.9960714285714114</c:v>
                </c:pt>
                <c:pt idx="332">
                  <c:v>3.0016071428571256</c:v>
                </c:pt>
                <c:pt idx="333">
                  <c:v>3.0071428571428402</c:v>
                </c:pt>
                <c:pt idx="334">
                  <c:v>3.0126785714285527</c:v>
                </c:pt>
                <c:pt idx="335">
                  <c:v>3.0182142857142678</c:v>
                </c:pt>
                <c:pt idx="336">
                  <c:v>3.0237499999999824</c:v>
                </c:pt>
                <c:pt idx="337">
                  <c:v>3.0292857142856966</c:v>
                </c:pt>
                <c:pt idx="338">
                  <c:v>3.0348214285714112</c:v>
                </c:pt>
                <c:pt idx="339">
                  <c:v>3.0403571428571263</c:v>
                </c:pt>
                <c:pt idx="340">
                  <c:v>3.0458928571428392</c:v>
                </c:pt>
                <c:pt idx="341">
                  <c:v>3.0514285714285534</c:v>
                </c:pt>
                <c:pt idx="342">
                  <c:v>3.0569642857142667</c:v>
                </c:pt>
                <c:pt idx="343">
                  <c:v>3.0624999999999805</c:v>
                </c:pt>
                <c:pt idx="344">
                  <c:v>3.0680357142856973</c:v>
                </c:pt>
                <c:pt idx="345">
                  <c:v>3.0735714285714115</c:v>
                </c:pt>
                <c:pt idx="346">
                  <c:v>3.0791071428571257</c:v>
                </c:pt>
                <c:pt idx="347">
                  <c:v>3.0846428571428386</c:v>
                </c:pt>
                <c:pt idx="348">
                  <c:v>3.0901785714285532</c:v>
                </c:pt>
                <c:pt idx="349">
                  <c:v>3.095714285714267</c:v>
                </c:pt>
                <c:pt idx="350">
                  <c:v>3.1012499999999794</c:v>
                </c:pt>
                <c:pt idx="351">
                  <c:v>3.1067857142856954</c:v>
                </c:pt>
                <c:pt idx="352">
                  <c:v>3.1123214285714096</c:v>
                </c:pt>
                <c:pt idx="353">
                  <c:v>3.1178571428571242</c:v>
                </c:pt>
                <c:pt idx="354">
                  <c:v>3.1233928571428407</c:v>
                </c:pt>
                <c:pt idx="355">
                  <c:v>3.1289285714285535</c:v>
                </c:pt>
                <c:pt idx="356">
                  <c:v>3.1344642857142664</c:v>
                </c:pt>
                <c:pt idx="357">
                  <c:v>3.1399999999999797</c:v>
                </c:pt>
                <c:pt idx="358">
                  <c:v>3.1455357142856952</c:v>
                </c:pt>
                <c:pt idx="359">
                  <c:v>3.151071428571409</c:v>
                </c:pt>
                <c:pt idx="360">
                  <c:v>3.1566071428571232</c:v>
                </c:pt>
                <c:pt idx="361">
                  <c:v>3.1621428571428387</c:v>
                </c:pt>
                <c:pt idx="362">
                  <c:v>3.1676785714285516</c:v>
                </c:pt>
                <c:pt idx="363">
                  <c:v>3.1732142857142658</c:v>
                </c:pt>
                <c:pt idx="364">
                  <c:v>3.1787499999999786</c:v>
                </c:pt>
                <c:pt idx="365">
                  <c:v>3.1842857142856942</c:v>
                </c:pt>
                <c:pt idx="366">
                  <c:v>3.1898214285714097</c:v>
                </c:pt>
                <c:pt idx="367">
                  <c:v>3.1953571428571239</c:v>
                </c:pt>
                <c:pt idx="368">
                  <c:v>3.200892857142839</c:v>
                </c:pt>
                <c:pt idx="369">
                  <c:v>3.206428571428551</c:v>
                </c:pt>
                <c:pt idx="370">
                  <c:v>3.2119642857142647</c:v>
                </c:pt>
                <c:pt idx="371">
                  <c:v>3.2174999999999794</c:v>
                </c:pt>
                <c:pt idx="372">
                  <c:v>3.2230357142856949</c:v>
                </c:pt>
                <c:pt idx="373">
                  <c:v>3.22857142857141</c:v>
                </c:pt>
                <c:pt idx="374">
                  <c:v>3.2341071428571246</c:v>
                </c:pt>
                <c:pt idx="375">
                  <c:v>3.2396428571428362</c:v>
                </c:pt>
                <c:pt idx="376">
                  <c:v>3.2451785714285517</c:v>
                </c:pt>
                <c:pt idx="377">
                  <c:v>3.2507142857142646</c:v>
                </c:pt>
                <c:pt idx="378">
                  <c:v>3.2562499999999774</c:v>
                </c:pt>
                <c:pt idx="379">
                  <c:v>3.2617857142856943</c:v>
                </c:pt>
                <c:pt idx="380">
                  <c:v>3.2673214285714098</c:v>
                </c:pt>
                <c:pt idx="381">
                  <c:v>3.2728571428571214</c:v>
                </c:pt>
                <c:pt idx="382">
                  <c:v>3.2783928571428378</c:v>
                </c:pt>
                <c:pt idx="383">
                  <c:v>3.2839285714285515</c:v>
                </c:pt>
                <c:pt idx="384">
                  <c:v>3.289464285714264</c:v>
                </c:pt>
                <c:pt idx="385">
                  <c:v>3.2949999999999782</c:v>
                </c:pt>
                <c:pt idx="386">
                  <c:v>3.3005357142856937</c:v>
                </c:pt>
                <c:pt idx="387">
                  <c:v>3.3060714285714066</c:v>
                </c:pt>
                <c:pt idx="388">
                  <c:v>3.3116071428571208</c:v>
                </c:pt>
                <c:pt idx="389">
                  <c:v>3.317142857142835</c:v>
                </c:pt>
                <c:pt idx="390">
                  <c:v>3.3226785714285474</c:v>
                </c:pt>
                <c:pt idx="391">
                  <c:v>3.3282142857142634</c:v>
                </c:pt>
                <c:pt idx="392">
                  <c:v>3.3337499999999767</c:v>
                </c:pt>
                <c:pt idx="393">
                  <c:v>3.3392857142856904</c:v>
                </c:pt>
                <c:pt idx="394">
                  <c:v>3.3448214285714073</c:v>
                </c:pt>
                <c:pt idx="395">
                  <c:v>3.3503571428571202</c:v>
                </c:pt>
                <c:pt idx="396">
                  <c:v>3.3558928571428344</c:v>
                </c:pt>
                <c:pt idx="397">
                  <c:v>3.3614285714285477</c:v>
                </c:pt>
                <c:pt idx="398">
                  <c:v>3.3669642857142628</c:v>
                </c:pt>
                <c:pt idx="399">
                  <c:v>3.3724999999999756</c:v>
                </c:pt>
                <c:pt idx="400">
                  <c:v>3.3780357142856907</c:v>
                </c:pt>
                <c:pt idx="401">
                  <c:v>3.3835714285714067</c:v>
                </c:pt>
                <c:pt idx="402">
                  <c:v>3.3891071428571209</c:v>
                </c:pt>
                <c:pt idx="403">
                  <c:v>3.3946428571428338</c:v>
                </c:pt>
                <c:pt idx="404">
                  <c:v>3.400178571428548</c:v>
                </c:pt>
                <c:pt idx="405">
                  <c:v>3.4057142857142622</c:v>
                </c:pt>
                <c:pt idx="406">
                  <c:v>3.4112499999999741</c:v>
                </c:pt>
                <c:pt idx="407">
                  <c:v>3.4167857142856892</c:v>
                </c:pt>
                <c:pt idx="408">
                  <c:v>3.4223214285714052</c:v>
                </c:pt>
                <c:pt idx="409">
                  <c:v>3.4278571428571203</c:v>
                </c:pt>
                <c:pt idx="410">
                  <c:v>3.4333928571428345</c:v>
                </c:pt>
                <c:pt idx="411">
                  <c:v>3.4389285714285474</c:v>
                </c:pt>
                <c:pt idx="412">
                  <c:v>3.4444642857142607</c:v>
                </c:pt>
                <c:pt idx="413">
                  <c:v>3.4499999999999758</c:v>
                </c:pt>
                <c:pt idx="414">
                  <c:v>3.45553571428569</c:v>
                </c:pt>
                <c:pt idx="415">
                  <c:v>3.4610714285714042</c:v>
                </c:pt>
                <c:pt idx="416">
                  <c:v>3.4666071428571192</c:v>
                </c:pt>
                <c:pt idx="417">
                  <c:v>3.4721428571428326</c:v>
                </c:pt>
                <c:pt idx="418">
                  <c:v>3.4776785714285467</c:v>
                </c:pt>
                <c:pt idx="419">
                  <c:v>3.4832142857142609</c:v>
                </c:pt>
                <c:pt idx="420">
                  <c:v>3.4887499999999747</c:v>
                </c:pt>
                <c:pt idx="421">
                  <c:v>3.494285714285688</c:v>
                </c:pt>
                <c:pt idx="422">
                  <c:v>3.4998214285714035</c:v>
                </c:pt>
                <c:pt idx="423">
                  <c:v>3.5053571428571195</c:v>
                </c:pt>
                <c:pt idx="424">
                  <c:v>3.5108928571428319</c:v>
                </c:pt>
                <c:pt idx="425">
                  <c:v>3.5164285714285448</c:v>
                </c:pt>
                <c:pt idx="426">
                  <c:v>3.5219642857142603</c:v>
                </c:pt>
                <c:pt idx="427">
                  <c:v>3.5274999999999745</c:v>
                </c:pt>
                <c:pt idx="428">
                  <c:v>3.5330357142856887</c:v>
                </c:pt>
                <c:pt idx="429">
                  <c:v>3.5385714285714043</c:v>
                </c:pt>
                <c:pt idx="430">
                  <c:v>3.5441071428571198</c:v>
                </c:pt>
                <c:pt idx="431">
                  <c:v>3.5496428571428313</c:v>
                </c:pt>
                <c:pt idx="432">
                  <c:v>3.5551785714285447</c:v>
                </c:pt>
                <c:pt idx="433">
                  <c:v>3.5607142857142602</c:v>
                </c:pt>
                <c:pt idx="434">
                  <c:v>3.5662499999999726</c:v>
                </c:pt>
                <c:pt idx="435">
                  <c:v>3.5717857142856877</c:v>
                </c:pt>
                <c:pt idx="436">
                  <c:v>3.5773214285714046</c:v>
                </c:pt>
                <c:pt idx="437">
                  <c:v>3.5828571428571179</c:v>
                </c:pt>
                <c:pt idx="438">
                  <c:v>3.588392857142833</c:v>
                </c:pt>
                <c:pt idx="439">
                  <c:v>3.5939285714285449</c:v>
                </c:pt>
                <c:pt idx="440">
                  <c:v>3.5994642857142587</c:v>
                </c:pt>
                <c:pt idx="441">
                  <c:v>3.6049999999999742</c:v>
                </c:pt>
                <c:pt idx="442">
                  <c:v>3.6105357142856875</c:v>
                </c:pt>
                <c:pt idx="443">
                  <c:v>3.6160714285714017</c:v>
                </c:pt>
                <c:pt idx="444">
                  <c:v>3.6216071428571182</c:v>
                </c:pt>
                <c:pt idx="445">
                  <c:v>3.6271428571428315</c:v>
                </c:pt>
                <c:pt idx="446">
                  <c:v>3.632678571428543</c:v>
                </c:pt>
                <c:pt idx="447">
                  <c:v>3.6382142857142585</c:v>
                </c:pt>
                <c:pt idx="448">
                  <c:v>3.6437499999999732</c:v>
                </c:pt>
                <c:pt idx="449">
                  <c:v>3.6492857142856869</c:v>
                </c:pt>
                <c:pt idx="450">
                  <c:v>3.6548214285714011</c:v>
                </c:pt>
                <c:pt idx="451">
                  <c:v>3.660357142857118</c:v>
                </c:pt>
                <c:pt idx="452">
                  <c:v>3.6658928571428295</c:v>
                </c:pt>
                <c:pt idx="453">
                  <c:v>3.6714285714285437</c:v>
                </c:pt>
                <c:pt idx="454">
                  <c:v>3.6769642857142579</c:v>
                </c:pt>
                <c:pt idx="455">
                  <c:v>3.6824999999999721</c:v>
                </c:pt>
                <c:pt idx="456">
                  <c:v>3.6880357142856872</c:v>
                </c:pt>
                <c:pt idx="457">
                  <c:v>3.6935714285714019</c:v>
                </c:pt>
                <c:pt idx="458">
                  <c:v>3.6991071428571169</c:v>
                </c:pt>
                <c:pt idx="459">
                  <c:v>3.7046428571428289</c:v>
                </c:pt>
                <c:pt idx="460">
                  <c:v>3.7101785714285431</c:v>
                </c:pt>
                <c:pt idx="461">
                  <c:v>3.7157142857142582</c:v>
                </c:pt>
                <c:pt idx="462">
                  <c:v>3.7212499999999702</c:v>
                </c:pt>
                <c:pt idx="463">
                  <c:v>3.7267857142856857</c:v>
                </c:pt>
                <c:pt idx="464">
                  <c:v>3.7323214285714013</c:v>
                </c:pt>
                <c:pt idx="465">
                  <c:v>3.7378571428571155</c:v>
                </c:pt>
                <c:pt idx="466">
                  <c:v>3.7433928571428305</c:v>
                </c:pt>
                <c:pt idx="467">
                  <c:v>3.7489285714285439</c:v>
                </c:pt>
                <c:pt idx="468">
                  <c:v>3.7544642857142572</c:v>
                </c:pt>
                <c:pt idx="469">
                  <c:v>3.7599999999999709</c:v>
                </c:pt>
                <c:pt idx="470">
                  <c:v>3.7655357142856851</c:v>
                </c:pt>
                <c:pt idx="471">
                  <c:v>3.7710714285714002</c:v>
                </c:pt>
                <c:pt idx="472">
                  <c:v>3.7766071428571149</c:v>
                </c:pt>
                <c:pt idx="473">
                  <c:v>3.7821428571428282</c:v>
                </c:pt>
                <c:pt idx="474">
                  <c:v>3.7876785714285419</c:v>
                </c:pt>
                <c:pt idx="475">
                  <c:v>3.7932142857142574</c:v>
                </c:pt>
                <c:pt idx="476">
                  <c:v>3.7987499999999703</c:v>
                </c:pt>
                <c:pt idx="477">
                  <c:v>3.8042857142856832</c:v>
                </c:pt>
                <c:pt idx="478">
                  <c:v>3.8098214285713992</c:v>
                </c:pt>
                <c:pt idx="479">
                  <c:v>3.8153571428571142</c:v>
                </c:pt>
                <c:pt idx="480">
                  <c:v>3.8208928571428271</c:v>
                </c:pt>
                <c:pt idx="481">
                  <c:v>3.82642857142854</c:v>
                </c:pt>
                <c:pt idx="482">
                  <c:v>3.8319642857142542</c:v>
                </c:pt>
                <c:pt idx="483">
                  <c:v>3.8374999999999684</c:v>
                </c:pt>
                <c:pt idx="484">
                  <c:v>3.8430357142856839</c:v>
                </c:pt>
                <c:pt idx="485">
                  <c:v>3.8485714285713994</c:v>
                </c:pt>
                <c:pt idx="486">
                  <c:v>3.8541071428571141</c:v>
                </c:pt>
                <c:pt idx="487">
                  <c:v>3.8596428571428247</c:v>
                </c:pt>
                <c:pt idx="488">
                  <c:v>3.8651785714285407</c:v>
                </c:pt>
                <c:pt idx="489">
                  <c:v>3.8707142857142549</c:v>
                </c:pt>
                <c:pt idx="490">
                  <c:v>3.876249999999966</c:v>
                </c:pt>
                <c:pt idx="491">
                  <c:v>3.8817857142856833</c:v>
                </c:pt>
                <c:pt idx="492">
                  <c:v>3.8873214285714002</c:v>
                </c:pt>
                <c:pt idx="493">
                  <c:v>3.8928571428571117</c:v>
                </c:pt>
                <c:pt idx="494">
                  <c:v>3.8983928571428259</c:v>
                </c:pt>
                <c:pt idx="495">
                  <c:v>3.9039285714285401</c:v>
                </c:pt>
                <c:pt idx="496">
                  <c:v>3.9094642857142543</c:v>
                </c:pt>
                <c:pt idx="497">
                  <c:v>3.9149999999999672</c:v>
                </c:pt>
                <c:pt idx="498">
                  <c:v>3.9205357142856831</c:v>
                </c:pt>
                <c:pt idx="499">
                  <c:v>3.9260714285713982</c:v>
                </c:pt>
                <c:pt idx="500">
                  <c:v>3.9316071428571111</c:v>
                </c:pt>
                <c:pt idx="501">
                  <c:v>3.9371428571428253</c:v>
                </c:pt>
                <c:pt idx="502">
                  <c:v>3.9426785714285382</c:v>
                </c:pt>
                <c:pt idx="503">
                  <c:v>3.9482142857142541</c:v>
                </c:pt>
                <c:pt idx="504">
                  <c:v>3.9537499999999666</c:v>
                </c:pt>
                <c:pt idx="505">
                  <c:v>3.9592857142856803</c:v>
                </c:pt>
                <c:pt idx="506">
                  <c:v>3.9648214285713981</c:v>
                </c:pt>
                <c:pt idx="507">
                  <c:v>3.9703571428571118</c:v>
                </c:pt>
                <c:pt idx="508">
                  <c:v>3.9758928571428247</c:v>
                </c:pt>
                <c:pt idx="509">
                  <c:v>3.9814285714285389</c:v>
                </c:pt>
                <c:pt idx="510">
                  <c:v>3.9869642857142531</c:v>
                </c:pt>
                <c:pt idx="511">
                  <c:v>3.992499999999966</c:v>
                </c:pt>
                <c:pt idx="512">
                  <c:v>3.9980357142856802</c:v>
                </c:pt>
                <c:pt idx="513">
                  <c:v>4.0035714285713961</c:v>
                </c:pt>
                <c:pt idx="514">
                  <c:v>4.0091071428571103</c:v>
                </c:pt>
                <c:pt idx="515">
                  <c:v>4.0146428571428254</c:v>
                </c:pt>
                <c:pt idx="516">
                  <c:v>4.0201785714285361</c:v>
                </c:pt>
                <c:pt idx="517">
                  <c:v>4.0257142857142503</c:v>
                </c:pt>
                <c:pt idx="518">
                  <c:v>4.0312499999999725</c:v>
                </c:pt>
                <c:pt idx="519">
                  <c:v>4.0367857142856813</c:v>
                </c:pt>
                <c:pt idx="520">
                  <c:v>4.0423214285713964</c:v>
                </c:pt>
                <c:pt idx="521">
                  <c:v>4.0478571428571097</c:v>
                </c:pt>
                <c:pt idx="522">
                  <c:v>4.0533928571428239</c:v>
                </c:pt>
                <c:pt idx="523">
                  <c:v>4.0589285714285355</c:v>
                </c:pt>
                <c:pt idx="524">
                  <c:v>4.0644642857142506</c:v>
                </c:pt>
                <c:pt idx="525">
                  <c:v>4.0699999999999674</c:v>
                </c:pt>
                <c:pt idx="526">
                  <c:v>4.0755357142856807</c:v>
                </c:pt>
                <c:pt idx="527">
                  <c:v>4.0810714285713976</c:v>
                </c:pt>
                <c:pt idx="528">
                  <c:v>4.0866071428571118</c:v>
                </c:pt>
                <c:pt idx="529">
                  <c:v>4.0921428571428216</c:v>
                </c:pt>
                <c:pt idx="530">
                  <c:v>4.0976785714285375</c:v>
                </c:pt>
                <c:pt idx="531">
                  <c:v>4.1032142857142517</c:v>
                </c:pt>
                <c:pt idx="532">
                  <c:v>4.1087499999999686</c:v>
                </c:pt>
                <c:pt idx="533">
                  <c:v>4.1142857142856775</c:v>
                </c:pt>
                <c:pt idx="534">
                  <c:v>4.1198214285713943</c:v>
                </c:pt>
                <c:pt idx="535">
                  <c:v>4.1253571428571085</c:v>
                </c:pt>
                <c:pt idx="536">
                  <c:v>4.1308928571428227</c:v>
                </c:pt>
                <c:pt idx="537">
                  <c:v>4.1364285714285369</c:v>
                </c:pt>
                <c:pt idx="538">
                  <c:v>4.1419642857142511</c:v>
                </c:pt>
                <c:pt idx="539">
                  <c:v>4.1474999999999653</c:v>
                </c:pt>
                <c:pt idx="540">
                  <c:v>4.1530357142856795</c:v>
                </c:pt>
                <c:pt idx="541">
                  <c:v>4.1585714285713911</c:v>
                </c:pt>
                <c:pt idx="542">
                  <c:v>4.1641071428571053</c:v>
                </c:pt>
                <c:pt idx="543">
                  <c:v>4.1696428571428221</c:v>
                </c:pt>
                <c:pt idx="544">
                  <c:v>4.1751785714285345</c:v>
                </c:pt>
                <c:pt idx="545">
                  <c:v>4.1807142857142505</c:v>
                </c:pt>
                <c:pt idx="546">
                  <c:v>4.1862499999999692</c:v>
                </c:pt>
                <c:pt idx="547">
                  <c:v>4.1917857142856789</c:v>
                </c:pt>
                <c:pt idx="548">
                  <c:v>4.1973214285713905</c:v>
                </c:pt>
                <c:pt idx="549">
                  <c:v>4.2028571428571073</c:v>
                </c:pt>
                <c:pt idx="550">
                  <c:v>4.2083928571428224</c:v>
                </c:pt>
                <c:pt idx="551">
                  <c:v>4.2139285714285357</c:v>
                </c:pt>
                <c:pt idx="552">
                  <c:v>4.2194642857142526</c:v>
                </c:pt>
                <c:pt idx="553">
                  <c:v>4.2249999999999641</c:v>
                </c:pt>
                <c:pt idx="554">
                  <c:v>4.2305357142856783</c:v>
                </c:pt>
                <c:pt idx="555">
                  <c:v>4.2360714285713934</c:v>
                </c:pt>
                <c:pt idx="556">
                  <c:v>4.2416071428571112</c:v>
                </c:pt>
                <c:pt idx="557">
                  <c:v>4.2471428571428209</c:v>
                </c:pt>
                <c:pt idx="558">
                  <c:v>4.2526785714285351</c:v>
                </c:pt>
                <c:pt idx="559">
                  <c:v>4.2582142857142493</c:v>
                </c:pt>
                <c:pt idx="560">
                  <c:v>4.2637499999999662</c:v>
                </c:pt>
                <c:pt idx="561">
                  <c:v>4.2692857142856804</c:v>
                </c:pt>
                <c:pt idx="562">
                  <c:v>4.2748214285713919</c:v>
                </c:pt>
                <c:pt idx="563">
                  <c:v>4.2803571428571088</c:v>
                </c:pt>
                <c:pt idx="564">
                  <c:v>4.2858928571428203</c:v>
                </c:pt>
                <c:pt idx="565">
                  <c:v>4.2914285714285354</c:v>
                </c:pt>
                <c:pt idx="566">
                  <c:v>4.2969642857142514</c:v>
                </c:pt>
                <c:pt idx="567">
                  <c:v>4.3024999999999629</c:v>
                </c:pt>
                <c:pt idx="568">
                  <c:v>4.3080357142856771</c:v>
                </c:pt>
                <c:pt idx="569">
                  <c:v>4.3135714285713895</c:v>
                </c:pt>
                <c:pt idx="570">
                  <c:v>4.3191071428571064</c:v>
                </c:pt>
                <c:pt idx="571">
                  <c:v>4.324642857142817</c:v>
                </c:pt>
                <c:pt idx="572">
                  <c:v>4.3301785714285312</c:v>
                </c:pt>
                <c:pt idx="573">
                  <c:v>4.3357142857142481</c:v>
                </c:pt>
                <c:pt idx="574">
                  <c:v>4.3412499999999659</c:v>
                </c:pt>
                <c:pt idx="575">
                  <c:v>4.3467857142856774</c:v>
                </c:pt>
                <c:pt idx="576">
                  <c:v>4.3523214285713907</c:v>
                </c:pt>
                <c:pt idx="577">
                  <c:v>4.3578571428571049</c:v>
                </c:pt>
                <c:pt idx="578">
                  <c:v>4.3633928571428164</c:v>
                </c:pt>
                <c:pt idx="579">
                  <c:v>4.3689285714285298</c:v>
                </c:pt>
                <c:pt idx="580">
                  <c:v>4.3744642857142484</c:v>
                </c:pt>
                <c:pt idx="581">
                  <c:v>4.3799999999999644</c:v>
                </c:pt>
                <c:pt idx="582">
                  <c:v>4.3855357142856759</c:v>
                </c:pt>
                <c:pt idx="583">
                  <c:v>4.3910714285713901</c:v>
                </c:pt>
                <c:pt idx="584">
                  <c:v>4.396607142857107</c:v>
                </c:pt>
                <c:pt idx="585">
                  <c:v>4.4021428571428185</c:v>
                </c:pt>
                <c:pt idx="586">
                  <c:v>4.4076785714285327</c:v>
                </c:pt>
                <c:pt idx="587">
                  <c:v>4.4132142857142496</c:v>
                </c:pt>
                <c:pt idx="588">
                  <c:v>4.4187499999999638</c:v>
                </c:pt>
                <c:pt idx="589">
                  <c:v>4.4242857142856753</c:v>
                </c:pt>
                <c:pt idx="590">
                  <c:v>4.4298214285713904</c:v>
                </c:pt>
                <c:pt idx="591">
                  <c:v>4.4353571428571072</c:v>
                </c:pt>
                <c:pt idx="592">
                  <c:v>4.4408928571428179</c:v>
                </c:pt>
                <c:pt idx="593">
                  <c:v>4.4464285714285321</c:v>
                </c:pt>
                <c:pt idx="594">
                  <c:v>4.451964285714249</c:v>
                </c:pt>
                <c:pt idx="595">
                  <c:v>4.4574999999999614</c:v>
                </c:pt>
                <c:pt idx="596">
                  <c:v>4.4630357142856774</c:v>
                </c:pt>
                <c:pt idx="597">
                  <c:v>4.4685714285713889</c:v>
                </c:pt>
                <c:pt idx="598">
                  <c:v>4.4741071428571031</c:v>
                </c:pt>
                <c:pt idx="599">
                  <c:v>4.47964285714282</c:v>
                </c:pt>
                <c:pt idx="600">
                  <c:v>4.4851785714285315</c:v>
                </c:pt>
                <c:pt idx="601">
                  <c:v>4.4907142857142484</c:v>
                </c:pt>
                <c:pt idx="602">
                  <c:v>4.4962499999999643</c:v>
                </c:pt>
                <c:pt idx="603">
                  <c:v>4.5017857142856768</c:v>
                </c:pt>
                <c:pt idx="604">
                  <c:v>4.5073214285713883</c:v>
                </c:pt>
                <c:pt idx="605">
                  <c:v>4.5128571428571025</c:v>
                </c:pt>
                <c:pt idx="606">
                  <c:v>4.5183928571428167</c:v>
                </c:pt>
                <c:pt idx="607">
                  <c:v>4.5239285714285282</c:v>
                </c:pt>
                <c:pt idx="608">
                  <c:v>4.5294642857142478</c:v>
                </c:pt>
                <c:pt idx="609">
                  <c:v>4.5349999999999575</c:v>
                </c:pt>
                <c:pt idx="610">
                  <c:v>4.5405357142856735</c:v>
                </c:pt>
                <c:pt idx="611">
                  <c:v>4.5460714285713903</c:v>
                </c:pt>
                <c:pt idx="612">
                  <c:v>4.5516071428571045</c:v>
                </c:pt>
                <c:pt idx="613">
                  <c:v>4.5571428571428134</c:v>
                </c:pt>
                <c:pt idx="614">
                  <c:v>4.5626785714285285</c:v>
                </c:pt>
                <c:pt idx="615">
                  <c:v>4.5682142857142454</c:v>
                </c:pt>
                <c:pt idx="616">
                  <c:v>4.5737499999999622</c:v>
                </c:pt>
                <c:pt idx="617">
                  <c:v>4.5792857142856764</c:v>
                </c:pt>
                <c:pt idx="618">
                  <c:v>4.5848214285713871</c:v>
                </c:pt>
                <c:pt idx="619">
                  <c:v>4.5903571428571013</c:v>
                </c:pt>
                <c:pt idx="620">
                  <c:v>4.5958928571428155</c:v>
                </c:pt>
                <c:pt idx="621">
                  <c:v>4.6014285714285297</c:v>
                </c:pt>
                <c:pt idx="622">
                  <c:v>4.6069642857142439</c:v>
                </c:pt>
                <c:pt idx="623">
                  <c:v>4.6124999999999554</c:v>
                </c:pt>
                <c:pt idx="624">
                  <c:v>4.6180357142856705</c:v>
                </c:pt>
                <c:pt idx="625">
                  <c:v>4.6235714285713865</c:v>
                </c:pt>
                <c:pt idx="626">
                  <c:v>4.6291071428571007</c:v>
                </c:pt>
                <c:pt idx="627">
                  <c:v>4.6346428571428149</c:v>
                </c:pt>
                <c:pt idx="628">
                  <c:v>4.6401785714285264</c:v>
                </c:pt>
                <c:pt idx="629">
                  <c:v>4.6457142857142415</c:v>
                </c:pt>
                <c:pt idx="630">
                  <c:v>4.6512499999999584</c:v>
                </c:pt>
                <c:pt idx="631">
                  <c:v>4.6567857142856717</c:v>
                </c:pt>
                <c:pt idx="632">
                  <c:v>4.6623214285713859</c:v>
                </c:pt>
                <c:pt idx="633">
                  <c:v>4.6678571428570956</c:v>
                </c:pt>
                <c:pt idx="634">
                  <c:v>4.6733928571428143</c:v>
                </c:pt>
                <c:pt idx="635">
                  <c:v>4.6789285714285285</c:v>
                </c:pt>
                <c:pt idx="636">
                  <c:v>4.6844642857142427</c:v>
                </c:pt>
                <c:pt idx="637">
                  <c:v>4.6899999999999569</c:v>
                </c:pt>
                <c:pt idx="638">
                  <c:v>4.6955357142856684</c:v>
                </c:pt>
                <c:pt idx="639">
                  <c:v>4.7010714285713879</c:v>
                </c:pt>
                <c:pt idx="640">
                  <c:v>4.7066071428571021</c:v>
                </c:pt>
                <c:pt idx="641">
                  <c:v>4.712142857142811</c:v>
                </c:pt>
                <c:pt idx="642">
                  <c:v>4.7176785714285279</c:v>
                </c:pt>
                <c:pt idx="643">
                  <c:v>4.7232142857142421</c:v>
                </c:pt>
                <c:pt idx="644">
                  <c:v>4.7287499999999563</c:v>
                </c:pt>
                <c:pt idx="645">
                  <c:v>4.7342857142856714</c:v>
                </c:pt>
                <c:pt idx="646">
                  <c:v>4.7398214285713882</c:v>
                </c:pt>
                <c:pt idx="647">
                  <c:v>4.7453571428570989</c:v>
                </c:pt>
                <c:pt idx="648">
                  <c:v>4.7508928571428104</c:v>
                </c:pt>
                <c:pt idx="649">
                  <c:v>4.7564285714285273</c:v>
                </c:pt>
                <c:pt idx="650">
                  <c:v>4.7619642857142424</c:v>
                </c:pt>
                <c:pt idx="651">
                  <c:v>4.7674999999999557</c:v>
                </c:pt>
                <c:pt idx="652">
                  <c:v>4.7730357142856725</c:v>
                </c:pt>
                <c:pt idx="653">
                  <c:v>4.7785714285713867</c:v>
                </c:pt>
                <c:pt idx="654">
                  <c:v>4.7841071428570965</c:v>
                </c:pt>
                <c:pt idx="655">
                  <c:v>4.7896428571428133</c:v>
                </c:pt>
                <c:pt idx="656">
                  <c:v>4.7951785714285267</c:v>
                </c:pt>
                <c:pt idx="657">
                  <c:v>4.8007142857142409</c:v>
                </c:pt>
                <c:pt idx="658">
                  <c:v>4.8062499999999577</c:v>
                </c:pt>
                <c:pt idx="659">
                  <c:v>4.8117857142856693</c:v>
                </c:pt>
                <c:pt idx="660">
                  <c:v>4.8173214285713835</c:v>
                </c:pt>
                <c:pt idx="661">
                  <c:v>4.822857142857095</c:v>
                </c:pt>
                <c:pt idx="662">
                  <c:v>4.8283928571428092</c:v>
                </c:pt>
                <c:pt idx="663">
                  <c:v>4.8339285714285261</c:v>
                </c:pt>
                <c:pt idx="664">
                  <c:v>4.8394642857142429</c:v>
                </c:pt>
                <c:pt idx="665">
                  <c:v>4.8449999999999545</c:v>
                </c:pt>
                <c:pt idx="666">
                  <c:v>4.8505357142856687</c:v>
                </c:pt>
                <c:pt idx="667">
                  <c:v>4.8560714285713829</c:v>
                </c:pt>
                <c:pt idx="668">
                  <c:v>4.8616071428570971</c:v>
                </c:pt>
                <c:pt idx="669">
                  <c:v>4.8671428571428077</c:v>
                </c:pt>
                <c:pt idx="670">
                  <c:v>4.8726785714285263</c:v>
                </c:pt>
                <c:pt idx="671">
                  <c:v>4.8782142857142414</c:v>
                </c:pt>
                <c:pt idx="672">
                  <c:v>4.8837499999999539</c:v>
                </c:pt>
                <c:pt idx="673">
                  <c:v>4.8892857142856707</c:v>
                </c:pt>
                <c:pt idx="674">
                  <c:v>4.8948214285713805</c:v>
                </c:pt>
                <c:pt idx="675">
                  <c:v>4.9003571428570964</c:v>
                </c:pt>
                <c:pt idx="676">
                  <c:v>4.9058928571428106</c:v>
                </c:pt>
                <c:pt idx="677">
                  <c:v>4.9114285714285275</c:v>
                </c:pt>
                <c:pt idx="678">
                  <c:v>4.9169642857142417</c:v>
                </c:pt>
                <c:pt idx="679">
                  <c:v>4.9224999999999515</c:v>
                </c:pt>
                <c:pt idx="680">
                  <c:v>4.9280357142856674</c:v>
                </c:pt>
                <c:pt idx="681">
                  <c:v>4.9335714285713834</c:v>
                </c:pt>
                <c:pt idx="682">
                  <c:v>4.9391071428570985</c:v>
                </c:pt>
                <c:pt idx="683">
                  <c:v>4.94464285714281</c:v>
                </c:pt>
                <c:pt idx="684">
                  <c:v>4.9501785714285242</c:v>
                </c:pt>
                <c:pt idx="685">
                  <c:v>4.9557142857142384</c:v>
                </c:pt>
                <c:pt idx="686">
                  <c:v>4.9612499999999553</c:v>
                </c:pt>
                <c:pt idx="687">
                  <c:v>4.9667857142856695</c:v>
                </c:pt>
                <c:pt idx="688">
                  <c:v>4.9723214285713837</c:v>
                </c:pt>
                <c:pt idx="689">
                  <c:v>4.9778571428570952</c:v>
                </c:pt>
                <c:pt idx="690">
                  <c:v>4.9833928571428094</c:v>
                </c:pt>
                <c:pt idx="691">
                  <c:v>4.9889285714285236</c:v>
                </c:pt>
                <c:pt idx="692">
                  <c:v>4.9944642857142405</c:v>
                </c:pt>
                <c:pt idx="693">
                  <c:v>4.999999999999952</c:v>
                </c:pt>
                <c:pt idx="694">
                  <c:v>5.0055357142856662</c:v>
                </c:pt>
                <c:pt idx="695">
                  <c:v>5.0110714285713804</c:v>
                </c:pt>
                <c:pt idx="696">
                  <c:v>5.0166071428570964</c:v>
                </c:pt>
                <c:pt idx="697">
                  <c:v>5.0221428571428062</c:v>
                </c:pt>
                <c:pt idx="698">
                  <c:v>5.0276785714285204</c:v>
                </c:pt>
                <c:pt idx="699">
                  <c:v>5.0332142857142399</c:v>
                </c:pt>
                <c:pt idx="700">
                  <c:v>5.0387499999999514</c:v>
                </c:pt>
                <c:pt idx="701">
                  <c:v>5.0442857142856674</c:v>
                </c:pt>
                <c:pt idx="702">
                  <c:v>5.0498214285713825</c:v>
                </c:pt>
                <c:pt idx="703">
                  <c:v>5.055357142857094</c:v>
                </c:pt>
                <c:pt idx="704">
                  <c:v>5.0608928571428065</c:v>
                </c:pt>
                <c:pt idx="705">
                  <c:v>5.0664285714285215</c:v>
                </c:pt>
                <c:pt idx="706">
                  <c:v>5.0719642857142402</c:v>
                </c:pt>
                <c:pt idx="707">
                  <c:v>5.0774999999999508</c:v>
                </c:pt>
                <c:pt idx="708">
                  <c:v>5.0830357142856677</c:v>
                </c:pt>
                <c:pt idx="709">
                  <c:v>5.0885714285713792</c:v>
                </c:pt>
                <c:pt idx="710">
                  <c:v>5.0941071428570899</c:v>
                </c:pt>
                <c:pt idx="711">
                  <c:v>5.0996428571428094</c:v>
                </c:pt>
                <c:pt idx="712">
                  <c:v>5.1051785714285192</c:v>
                </c:pt>
                <c:pt idx="713">
                  <c:v>5.110714285714236</c:v>
                </c:pt>
                <c:pt idx="714">
                  <c:v>5.1162499999999502</c:v>
                </c:pt>
                <c:pt idx="715">
                  <c:v>5.1217857142856644</c:v>
                </c:pt>
                <c:pt idx="716">
                  <c:v>5.1273214285713786</c:v>
                </c:pt>
                <c:pt idx="717">
                  <c:v>5.1328571428570902</c:v>
                </c:pt>
                <c:pt idx="718">
                  <c:v>5.138392857142807</c:v>
                </c:pt>
                <c:pt idx="719">
                  <c:v>5.1439285714285177</c:v>
                </c:pt>
                <c:pt idx="720">
                  <c:v>5.1494642857142381</c:v>
                </c:pt>
                <c:pt idx="721">
                  <c:v>5.154999999999947</c:v>
                </c:pt>
                <c:pt idx="722">
                  <c:v>5.1605357142856612</c:v>
                </c:pt>
                <c:pt idx="723">
                  <c:v>5.166071428571378</c:v>
                </c:pt>
                <c:pt idx="724">
                  <c:v>5.1716071428570922</c:v>
                </c:pt>
                <c:pt idx="725">
                  <c:v>5.1771428571428055</c:v>
                </c:pt>
                <c:pt idx="726">
                  <c:v>5.1826785714285206</c:v>
                </c:pt>
                <c:pt idx="727">
                  <c:v>5.1882142857142375</c:v>
                </c:pt>
                <c:pt idx="728">
                  <c:v>5.193749999999949</c:v>
                </c:pt>
                <c:pt idx="729">
                  <c:v>5.1992857142856632</c:v>
                </c:pt>
                <c:pt idx="730">
                  <c:v>5.2048214285713774</c:v>
                </c:pt>
                <c:pt idx="731">
                  <c:v>5.2103571428570916</c:v>
                </c:pt>
                <c:pt idx="732">
                  <c:v>5.2158928571428058</c:v>
                </c:pt>
                <c:pt idx="733">
                  <c:v>5.22142857142852</c:v>
                </c:pt>
                <c:pt idx="734">
                  <c:v>5.2269642857142369</c:v>
                </c:pt>
                <c:pt idx="735">
                  <c:v>5.2324999999999484</c:v>
                </c:pt>
                <c:pt idx="736">
                  <c:v>5.2380357142856653</c:v>
                </c:pt>
                <c:pt idx="737">
                  <c:v>5.2435714285713795</c:v>
                </c:pt>
                <c:pt idx="738">
                  <c:v>5.249107142857091</c:v>
                </c:pt>
                <c:pt idx="739">
                  <c:v>5.2546428571428052</c:v>
                </c:pt>
                <c:pt idx="740">
                  <c:v>5.2601785714285159</c:v>
                </c:pt>
                <c:pt idx="741">
                  <c:v>5.2657142857142336</c:v>
                </c:pt>
                <c:pt idx="742">
                  <c:v>5.2712499999999523</c:v>
                </c:pt>
                <c:pt idx="743">
                  <c:v>5.2767857142856647</c:v>
                </c:pt>
                <c:pt idx="744">
                  <c:v>5.2823214285713789</c:v>
                </c:pt>
                <c:pt idx="745">
                  <c:v>5.2878571428570895</c:v>
                </c:pt>
                <c:pt idx="746">
                  <c:v>5.2933928571428064</c:v>
                </c:pt>
                <c:pt idx="747">
                  <c:v>5.2989285714285161</c:v>
                </c:pt>
                <c:pt idx="748">
                  <c:v>5.304464285714233</c:v>
                </c:pt>
                <c:pt idx="749">
                  <c:v>5.3099999999999472</c:v>
                </c:pt>
                <c:pt idx="750">
                  <c:v>5.3155357142856605</c:v>
                </c:pt>
                <c:pt idx="751">
                  <c:v>5.3210714285713774</c:v>
                </c:pt>
                <c:pt idx="752">
                  <c:v>5.3266071428570898</c:v>
                </c:pt>
                <c:pt idx="753">
                  <c:v>5.332142857142804</c:v>
                </c:pt>
                <c:pt idx="754">
                  <c:v>5.3376785714285155</c:v>
                </c:pt>
                <c:pt idx="755">
                  <c:v>5.3432142857142324</c:v>
                </c:pt>
                <c:pt idx="756">
                  <c:v>5.3487499999999484</c:v>
                </c:pt>
                <c:pt idx="757">
                  <c:v>5.3542857142856608</c:v>
                </c:pt>
                <c:pt idx="758">
                  <c:v>5.3598214285713777</c:v>
                </c:pt>
                <c:pt idx="759">
                  <c:v>5.3653571428570865</c:v>
                </c:pt>
                <c:pt idx="760">
                  <c:v>5.3708928571428025</c:v>
                </c:pt>
                <c:pt idx="761">
                  <c:v>5.3764285714285176</c:v>
                </c:pt>
                <c:pt idx="762">
                  <c:v>5.3819642857142345</c:v>
                </c:pt>
                <c:pt idx="763">
                  <c:v>5.387499999999946</c:v>
                </c:pt>
                <c:pt idx="764">
                  <c:v>5.3930357142856602</c:v>
                </c:pt>
                <c:pt idx="765">
                  <c:v>5.3985714285713744</c:v>
                </c:pt>
                <c:pt idx="766">
                  <c:v>5.4041071428570886</c:v>
                </c:pt>
                <c:pt idx="767">
                  <c:v>5.4096428571428063</c:v>
                </c:pt>
                <c:pt idx="768">
                  <c:v>5.4151785714285143</c:v>
                </c:pt>
                <c:pt idx="769">
                  <c:v>5.4207142857142312</c:v>
                </c:pt>
                <c:pt idx="770">
                  <c:v>5.4262499999999481</c:v>
                </c:pt>
                <c:pt idx="771">
                  <c:v>5.4317857142856631</c:v>
                </c:pt>
                <c:pt idx="772">
                  <c:v>5.4373214285713782</c:v>
                </c:pt>
                <c:pt idx="773">
                  <c:v>5.442857142857088</c:v>
                </c:pt>
                <c:pt idx="774">
                  <c:v>5.4483928571428022</c:v>
                </c:pt>
                <c:pt idx="775">
                  <c:v>5.4539285714285155</c:v>
                </c:pt>
                <c:pt idx="776">
                  <c:v>5.4594642857142341</c:v>
                </c:pt>
                <c:pt idx="777">
                  <c:v>5.4649999999999448</c:v>
                </c:pt>
                <c:pt idx="778">
                  <c:v>5.470535714285659</c:v>
                </c:pt>
                <c:pt idx="779">
                  <c:v>5.4760714285713776</c:v>
                </c:pt>
                <c:pt idx="780">
                  <c:v>5.4816071428570901</c:v>
                </c:pt>
                <c:pt idx="781">
                  <c:v>5.4871428571428016</c:v>
                </c:pt>
                <c:pt idx="782">
                  <c:v>5.4926785714285158</c:v>
                </c:pt>
                <c:pt idx="783">
                  <c:v>5.4982142857142327</c:v>
                </c:pt>
                <c:pt idx="784">
                  <c:v>5.5037499999999469</c:v>
                </c:pt>
                <c:pt idx="785">
                  <c:v>5.5092857142856584</c:v>
                </c:pt>
                <c:pt idx="786">
                  <c:v>5.5148214285713726</c:v>
                </c:pt>
                <c:pt idx="787">
                  <c:v>5.5203571428570868</c:v>
                </c:pt>
                <c:pt idx="788">
                  <c:v>5.5258928571427974</c:v>
                </c:pt>
                <c:pt idx="789">
                  <c:v>5.5314285714285152</c:v>
                </c:pt>
                <c:pt idx="790">
                  <c:v>5.536964285714232</c:v>
                </c:pt>
                <c:pt idx="791">
                  <c:v>5.5424999999999436</c:v>
                </c:pt>
                <c:pt idx="792">
                  <c:v>5.5480357142856578</c:v>
                </c:pt>
                <c:pt idx="793">
                  <c:v>5.553571428571372</c:v>
                </c:pt>
                <c:pt idx="794">
                  <c:v>5.5591071428570862</c:v>
                </c:pt>
                <c:pt idx="795">
                  <c:v>5.5646428571427977</c:v>
                </c:pt>
                <c:pt idx="796">
                  <c:v>5.5701785714285146</c:v>
                </c:pt>
                <c:pt idx="797">
                  <c:v>5.5757142857142314</c:v>
                </c:pt>
                <c:pt idx="798">
                  <c:v>5.5812499999999465</c:v>
                </c:pt>
                <c:pt idx="799">
                  <c:v>5.5867857142856572</c:v>
                </c:pt>
                <c:pt idx="800">
                  <c:v>5.5923214285713714</c:v>
                </c:pt>
                <c:pt idx="801">
                  <c:v>5.5978571428570856</c:v>
                </c:pt>
                <c:pt idx="802">
                  <c:v>5.6033928571427971</c:v>
                </c:pt>
                <c:pt idx="803">
                  <c:v>5.6089285714285095</c:v>
                </c:pt>
                <c:pt idx="804">
                  <c:v>5.6144642857142282</c:v>
                </c:pt>
                <c:pt idx="805">
                  <c:v>5.6199999999999415</c:v>
                </c:pt>
                <c:pt idx="806">
                  <c:v>5.6255357142856539</c:v>
                </c:pt>
                <c:pt idx="807">
                  <c:v>5.6310714285713734</c:v>
                </c:pt>
                <c:pt idx="808">
                  <c:v>5.6366071428570876</c:v>
                </c:pt>
                <c:pt idx="809">
                  <c:v>5.6421428571427947</c:v>
                </c:pt>
                <c:pt idx="810">
                  <c:v>5.6476785714285098</c:v>
                </c:pt>
                <c:pt idx="811">
                  <c:v>5.6532142857142293</c:v>
                </c:pt>
                <c:pt idx="812">
                  <c:v>5.6587499999999418</c:v>
                </c:pt>
                <c:pt idx="813">
                  <c:v>5.6642857142856533</c:v>
                </c:pt>
                <c:pt idx="814">
                  <c:v>5.6698214285713702</c:v>
                </c:pt>
                <c:pt idx="815">
                  <c:v>5.6753571428570844</c:v>
                </c:pt>
                <c:pt idx="816">
                  <c:v>5.6808928571427959</c:v>
                </c:pt>
                <c:pt idx="817">
                  <c:v>5.6864285714285101</c:v>
                </c:pt>
                <c:pt idx="818">
                  <c:v>5.6919642857142296</c:v>
                </c:pt>
                <c:pt idx="819">
                  <c:v>5.6974999999999385</c:v>
                </c:pt>
                <c:pt idx="820">
                  <c:v>5.7030357142856554</c:v>
                </c:pt>
                <c:pt idx="821">
                  <c:v>5.7085714285713713</c:v>
                </c:pt>
                <c:pt idx="822">
                  <c:v>5.7141071428570811</c:v>
                </c:pt>
                <c:pt idx="823">
                  <c:v>5.719642857142798</c:v>
                </c:pt>
                <c:pt idx="824">
                  <c:v>5.7251785714285077</c:v>
                </c:pt>
                <c:pt idx="825">
                  <c:v>5.730714285714229</c:v>
                </c:pt>
                <c:pt idx="826">
                  <c:v>5.7362499999999441</c:v>
                </c:pt>
                <c:pt idx="827">
                  <c:v>5.7417857142856574</c:v>
                </c:pt>
                <c:pt idx="828">
                  <c:v>5.7473214285713716</c:v>
                </c:pt>
                <c:pt idx="829">
                  <c:v>5.7528571428570805</c:v>
                </c:pt>
                <c:pt idx="830">
                  <c:v>5.7583928571427965</c:v>
                </c:pt>
                <c:pt idx="831">
                  <c:v>5.7639285714285089</c:v>
                </c:pt>
                <c:pt idx="832">
                  <c:v>5.7694642857142302</c:v>
                </c:pt>
                <c:pt idx="833">
                  <c:v>5.77499999999994</c:v>
                </c:pt>
                <c:pt idx="834">
                  <c:v>5.7805357142856542</c:v>
                </c:pt>
                <c:pt idx="835">
                  <c:v>5.786071428571371</c:v>
                </c:pt>
                <c:pt idx="836">
                  <c:v>5.7916071428570834</c:v>
                </c:pt>
                <c:pt idx="837">
                  <c:v>5.7971428571427941</c:v>
                </c:pt>
                <c:pt idx="838">
                  <c:v>5.8026785714285083</c:v>
                </c:pt>
                <c:pt idx="839">
                  <c:v>5.8082142857142278</c:v>
                </c:pt>
                <c:pt idx="840">
                  <c:v>5.8137499999999394</c:v>
                </c:pt>
                <c:pt idx="841">
                  <c:v>5.8192857142856536</c:v>
                </c:pt>
                <c:pt idx="842">
                  <c:v>5.8248214285713678</c:v>
                </c:pt>
                <c:pt idx="843">
                  <c:v>5.830357142857082</c:v>
                </c:pt>
                <c:pt idx="844">
                  <c:v>5.8358928571427935</c:v>
                </c:pt>
                <c:pt idx="845">
                  <c:v>5.8414285714285095</c:v>
                </c:pt>
                <c:pt idx="846">
                  <c:v>5.8469642857142281</c:v>
                </c:pt>
                <c:pt idx="847">
                  <c:v>5.8524999999999388</c:v>
                </c:pt>
                <c:pt idx="848">
                  <c:v>5.8580357142856503</c:v>
                </c:pt>
                <c:pt idx="849">
                  <c:v>5.8635714285713672</c:v>
                </c:pt>
                <c:pt idx="850">
                  <c:v>5.8691071428570805</c:v>
                </c:pt>
                <c:pt idx="851">
                  <c:v>5.8746428571427955</c:v>
                </c:pt>
                <c:pt idx="852">
                  <c:v>5.8801785714285071</c:v>
                </c:pt>
                <c:pt idx="853">
                  <c:v>5.8857142857142239</c:v>
                </c:pt>
                <c:pt idx="854">
                  <c:v>5.8912499999999408</c:v>
                </c:pt>
                <c:pt idx="855">
                  <c:v>5.8967857142856515</c:v>
                </c:pt>
                <c:pt idx="856">
                  <c:v>5.9023214285713701</c:v>
                </c:pt>
                <c:pt idx="857">
                  <c:v>5.9078571428570807</c:v>
                </c:pt>
                <c:pt idx="858">
                  <c:v>5.9133928571427949</c:v>
                </c:pt>
                <c:pt idx="859">
                  <c:v>5.9189285714285065</c:v>
                </c:pt>
                <c:pt idx="860">
                  <c:v>5.9244642857142233</c:v>
                </c:pt>
                <c:pt idx="861">
                  <c:v>5.9299999999999384</c:v>
                </c:pt>
                <c:pt idx="862">
                  <c:v>5.9355357142856517</c:v>
                </c:pt>
                <c:pt idx="863">
                  <c:v>5.9410714285713713</c:v>
                </c:pt>
                <c:pt idx="864">
                  <c:v>5.9466071428570828</c:v>
                </c:pt>
                <c:pt idx="865">
                  <c:v>5.9521428571427917</c:v>
                </c:pt>
                <c:pt idx="866">
                  <c:v>5.9576785714285085</c:v>
                </c:pt>
                <c:pt idx="867">
                  <c:v>5.9632142857142263</c:v>
                </c:pt>
                <c:pt idx="868">
                  <c:v>5.9687499999999396</c:v>
                </c:pt>
                <c:pt idx="869">
                  <c:v>5.9742857142856511</c:v>
                </c:pt>
                <c:pt idx="870">
                  <c:v>5.9798214285713707</c:v>
                </c:pt>
                <c:pt idx="871">
                  <c:v>5.9853571428570804</c:v>
                </c:pt>
                <c:pt idx="872">
                  <c:v>5.9908928571427911</c:v>
                </c:pt>
                <c:pt idx="873">
                  <c:v>5.9964285714285079</c:v>
                </c:pt>
                <c:pt idx="874">
                  <c:v>6.0019642857142248</c:v>
                </c:pt>
                <c:pt idx="875">
                  <c:v>6.0074999999999363</c:v>
                </c:pt>
                <c:pt idx="876">
                  <c:v>6.0130357142856505</c:v>
                </c:pt>
                <c:pt idx="877">
                  <c:v>6.0185714285713674</c:v>
                </c:pt>
                <c:pt idx="878">
                  <c:v>6.0241071428570763</c:v>
                </c:pt>
                <c:pt idx="879">
                  <c:v>6.0296428571427905</c:v>
                </c:pt>
                <c:pt idx="880">
                  <c:v>6.0351785714285056</c:v>
                </c:pt>
                <c:pt idx="881">
                  <c:v>6.0407142857142224</c:v>
                </c:pt>
                <c:pt idx="882">
                  <c:v>6.0462499999999402</c:v>
                </c:pt>
                <c:pt idx="883">
                  <c:v>6.0517857142856499</c:v>
                </c:pt>
                <c:pt idx="884">
                  <c:v>6.0573214285713668</c:v>
                </c:pt>
                <c:pt idx="885">
                  <c:v>6.0628571428570766</c:v>
                </c:pt>
                <c:pt idx="886">
                  <c:v>6.0683928571427899</c:v>
                </c:pt>
                <c:pt idx="887">
                  <c:v>6.0739285714285067</c:v>
                </c:pt>
                <c:pt idx="888">
                  <c:v>6.0794642857142271</c:v>
                </c:pt>
                <c:pt idx="889">
                  <c:v>6.0849999999999351</c:v>
                </c:pt>
                <c:pt idx="890">
                  <c:v>6.0905357142856476</c:v>
                </c:pt>
                <c:pt idx="891">
                  <c:v>6.0960714285713662</c:v>
                </c:pt>
                <c:pt idx="892">
                  <c:v>6.1016071428570804</c:v>
                </c:pt>
                <c:pt idx="893">
                  <c:v>6.1071428571427866</c:v>
                </c:pt>
                <c:pt idx="894">
                  <c:v>6.1126785714285035</c:v>
                </c:pt>
                <c:pt idx="895">
                  <c:v>6.1182142857142203</c:v>
                </c:pt>
                <c:pt idx="896">
                  <c:v>6.1237499999999354</c:v>
                </c:pt>
                <c:pt idx="897">
                  <c:v>6.1292857142856487</c:v>
                </c:pt>
                <c:pt idx="898">
                  <c:v>6.1348214285713629</c:v>
                </c:pt>
                <c:pt idx="899">
                  <c:v>6.1403571428570771</c:v>
                </c:pt>
                <c:pt idx="900">
                  <c:v>6.1458928571427878</c:v>
                </c:pt>
                <c:pt idx="901">
                  <c:v>6.1514285714285055</c:v>
                </c:pt>
                <c:pt idx="902">
                  <c:v>6.1569642857142197</c:v>
                </c:pt>
                <c:pt idx="903">
                  <c:v>6.1624999999999313</c:v>
                </c:pt>
                <c:pt idx="904">
                  <c:v>6.1680357142856455</c:v>
                </c:pt>
                <c:pt idx="905">
                  <c:v>6.1735714285713623</c:v>
                </c:pt>
                <c:pt idx="906">
                  <c:v>6.1791071428570774</c:v>
                </c:pt>
                <c:pt idx="907">
                  <c:v>6.1846428571427881</c:v>
                </c:pt>
                <c:pt idx="908">
                  <c:v>6.1901785714285014</c:v>
                </c:pt>
                <c:pt idx="909">
                  <c:v>6.1957142857142165</c:v>
                </c:pt>
                <c:pt idx="910">
                  <c:v>6.2012499999999378</c:v>
                </c:pt>
                <c:pt idx="911">
                  <c:v>6.2067857142856484</c:v>
                </c:pt>
                <c:pt idx="912">
                  <c:v>6.2123214285713644</c:v>
                </c:pt>
                <c:pt idx="913">
                  <c:v>6.2178571428570759</c:v>
                </c:pt>
                <c:pt idx="914">
                  <c:v>6.2233928571427874</c:v>
                </c:pt>
                <c:pt idx="915">
                  <c:v>6.2289285714285008</c:v>
                </c:pt>
                <c:pt idx="916">
                  <c:v>6.2344642857142194</c:v>
                </c:pt>
                <c:pt idx="917">
                  <c:v>6.2399999999999363</c:v>
                </c:pt>
                <c:pt idx="918">
                  <c:v>6.2455357142856469</c:v>
                </c:pt>
                <c:pt idx="919">
                  <c:v>6.2510714285713638</c:v>
                </c:pt>
                <c:pt idx="920">
                  <c:v>6.256607142857078</c:v>
                </c:pt>
                <c:pt idx="921">
                  <c:v>6.2621428571427868</c:v>
                </c:pt>
                <c:pt idx="922">
                  <c:v>6.267678571428501</c:v>
                </c:pt>
                <c:pt idx="923">
                  <c:v>6.2732142857142206</c:v>
                </c:pt>
                <c:pt idx="924">
                  <c:v>6.2787499999999348</c:v>
                </c:pt>
                <c:pt idx="925">
                  <c:v>6.2842857142856463</c:v>
                </c:pt>
                <c:pt idx="926">
                  <c:v>6.2898214285713641</c:v>
                </c:pt>
                <c:pt idx="927">
                  <c:v>6.2953571428570774</c:v>
                </c:pt>
                <c:pt idx="928">
                  <c:v>6.3008928571427862</c:v>
                </c:pt>
                <c:pt idx="929">
                  <c:v>6.3064285714285004</c:v>
                </c:pt>
                <c:pt idx="930">
                  <c:v>6.3119642857142173</c:v>
                </c:pt>
                <c:pt idx="931">
                  <c:v>6.3174999999999315</c:v>
                </c:pt>
                <c:pt idx="932">
                  <c:v>6.3230357142856457</c:v>
                </c:pt>
                <c:pt idx="933">
                  <c:v>6.3285714285713572</c:v>
                </c:pt>
                <c:pt idx="934">
                  <c:v>6.3341071428570741</c:v>
                </c:pt>
                <c:pt idx="935">
                  <c:v>6.3396428571427883</c:v>
                </c:pt>
                <c:pt idx="936">
                  <c:v>6.3451785714284998</c:v>
                </c:pt>
                <c:pt idx="937">
                  <c:v>6.3507142857142167</c:v>
                </c:pt>
                <c:pt idx="938">
                  <c:v>6.3562499999999336</c:v>
                </c:pt>
                <c:pt idx="939">
                  <c:v>6.3617857142856451</c:v>
                </c:pt>
                <c:pt idx="940">
                  <c:v>6.3673214285713575</c:v>
                </c:pt>
                <c:pt idx="941">
                  <c:v>6.3728571428570735</c:v>
                </c:pt>
                <c:pt idx="942">
                  <c:v>6.3783928571427877</c:v>
                </c:pt>
                <c:pt idx="943">
                  <c:v>6.3839285714284992</c:v>
                </c:pt>
                <c:pt idx="944">
                  <c:v>6.3894642857142188</c:v>
                </c:pt>
                <c:pt idx="945">
                  <c:v>6.3949999999999285</c:v>
                </c:pt>
                <c:pt idx="946">
                  <c:v>6.4005357142856454</c:v>
                </c:pt>
                <c:pt idx="947">
                  <c:v>6.4060714285713622</c:v>
                </c:pt>
                <c:pt idx="948">
                  <c:v>6.4116071428570764</c:v>
                </c:pt>
                <c:pt idx="949">
                  <c:v>6.4171428571427844</c:v>
                </c:pt>
                <c:pt idx="950">
                  <c:v>6.4226785714284986</c:v>
                </c:pt>
                <c:pt idx="951">
                  <c:v>6.4282142857142164</c:v>
                </c:pt>
                <c:pt idx="952">
                  <c:v>6.4337499999999341</c:v>
                </c:pt>
                <c:pt idx="953">
                  <c:v>6.4392857142856483</c:v>
                </c:pt>
                <c:pt idx="954">
                  <c:v>6.4448214285713581</c:v>
                </c:pt>
                <c:pt idx="955">
                  <c:v>6.4503571428570723</c:v>
                </c:pt>
                <c:pt idx="956">
                  <c:v>6.4558928571427865</c:v>
                </c:pt>
                <c:pt idx="957">
                  <c:v>6.4614285714285007</c:v>
                </c:pt>
                <c:pt idx="958">
                  <c:v>6.4669642857142176</c:v>
                </c:pt>
                <c:pt idx="959">
                  <c:v>6.4724999999999318</c:v>
                </c:pt>
                <c:pt idx="960">
                  <c:v>6.4780357142856433</c:v>
                </c:pt>
                <c:pt idx="961">
                  <c:v>6.4835714285713584</c:v>
                </c:pt>
                <c:pt idx="962">
                  <c:v>6.4891071428570744</c:v>
                </c:pt>
                <c:pt idx="963">
                  <c:v>6.4946428571427859</c:v>
                </c:pt>
                <c:pt idx="964">
                  <c:v>6.5001785714284956</c:v>
                </c:pt>
                <c:pt idx="965">
                  <c:v>6.5057142857142143</c:v>
                </c:pt>
                <c:pt idx="966">
                  <c:v>6.511249999999932</c:v>
                </c:pt>
                <c:pt idx="967">
                  <c:v>6.5167857142856427</c:v>
                </c:pt>
                <c:pt idx="968">
                  <c:v>6.5223214285713569</c:v>
                </c:pt>
                <c:pt idx="969">
                  <c:v>6.5278571428570684</c:v>
                </c:pt>
                <c:pt idx="970">
                  <c:v>6.5333928571427853</c:v>
                </c:pt>
                <c:pt idx="971">
                  <c:v>6.5389285714284968</c:v>
                </c:pt>
                <c:pt idx="972">
                  <c:v>6.5444642857142137</c:v>
                </c:pt>
                <c:pt idx="973">
                  <c:v>6.5499999999999305</c:v>
                </c:pt>
                <c:pt idx="974">
                  <c:v>6.5555357142856394</c:v>
                </c:pt>
                <c:pt idx="975">
                  <c:v>6.5610714285713563</c:v>
                </c:pt>
                <c:pt idx="976">
                  <c:v>6.5666071428570714</c:v>
                </c:pt>
                <c:pt idx="977">
                  <c:v>6.5721428571427847</c:v>
                </c:pt>
                <c:pt idx="978">
                  <c:v>6.5776785714284962</c:v>
                </c:pt>
                <c:pt idx="979">
                  <c:v>6.5832142857142131</c:v>
                </c:pt>
                <c:pt idx="980">
                  <c:v>6.5887499999999299</c:v>
                </c:pt>
                <c:pt idx="981">
                  <c:v>6.5942857142856415</c:v>
                </c:pt>
                <c:pt idx="982">
                  <c:v>6.5998214285713583</c:v>
                </c:pt>
                <c:pt idx="983">
                  <c:v>6.6053571428570699</c:v>
                </c:pt>
                <c:pt idx="984">
                  <c:v>6.6108928571427796</c:v>
                </c:pt>
                <c:pt idx="985">
                  <c:v>6.6164285714284947</c:v>
                </c:pt>
                <c:pt idx="986">
                  <c:v>6.6219642857142125</c:v>
                </c:pt>
                <c:pt idx="987">
                  <c:v>6.6274999999999267</c:v>
                </c:pt>
                <c:pt idx="988">
                  <c:v>6.6330357142856409</c:v>
                </c:pt>
                <c:pt idx="989">
                  <c:v>6.6385714285713551</c:v>
                </c:pt>
                <c:pt idx="990">
                  <c:v>6.6441071428570675</c:v>
                </c:pt>
                <c:pt idx="991">
                  <c:v>6.6496428571427835</c:v>
                </c:pt>
                <c:pt idx="992">
                  <c:v>6.6551785714284923</c:v>
                </c:pt>
                <c:pt idx="993">
                  <c:v>6.6607142857142092</c:v>
                </c:pt>
                <c:pt idx="994">
                  <c:v>6.6662499999999287</c:v>
                </c:pt>
                <c:pt idx="995">
                  <c:v>6.6717857142856403</c:v>
                </c:pt>
                <c:pt idx="996">
                  <c:v>6.6773214285713554</c:v>
                </c:pt>
                <c:pt idx="997">
                  <c:v>6.6828571428570687</c:v>
                </c:pt>
                <c:pt idx="998">
                  <c:v>6.6883928571427802</c:v>
                </c:pt>
                <c:pt idx="999">
                  <c:v>6.6939285714284917</c:v>
                </c:pt>
                <c:pt idx="1000">
                  <c:v>6.6994642857142113</c:v>
                </c:pt>
                <c:pt idx="1001">
                  <c:v>6.7049999999999264</c:v>
                </c:pt>
                <c:pt idx="1002">
                  <c:v>6.7105357142856397</c:v>
                </c:pt>
                <c:pt idx="1003">
                  <c:v>6.7160714285713539</c:v>
                </c:pt>
                <c:pt idx="1004">
                  <c:v>6.7216071428570707</c:v>
                </c:pt>
                <c:pt idx="1005">
                  <c:v>6.7271428571427787</c:v>
                </c:pt>
                <c:pt idx="1006">
                  <c:v>6.7326785714284965</c:v>
                </c:pt>
                <c:pt idx="1007">
                  <c:v>6.7382142857142124</c:v>
                </c:pt>
                <c:pt idx="1008">
                  <c:v>6.7437499999999293</c:v>
                </c:pt>
                <c:pt idx="1009">
                  <c:v>6.7492857142856417</c:v>
                </c:pt>
                <c:pt idx="1010">
                  <c:v>6.7548214285713515</c:v>
                </c:pt>
                <c:pt idx="1011">
                  <c:v>6.7603571428570683</c:v>
                </c:pt>
                <c:pt idx="1012">
                  <c:v>6.765892857142779</c:v>
                </c:pt>
                <c:pt idx="1013">
                  <c:v>6.7714285714284959</c:v>
                </c:pt>
                <c:pt idx="1014">
                  <c:v>6.7769642857142127</c:v>
                </c:pt>
                <c:pt idx="1015">
                  <c:v>6.7824999999999269</c:v>
                </c:pt>
                <c:pt idx="1016">
                  <c:v>6.7880357142856393</c:v>
                </c:pt>
                <c:pt idx="1017">
                  <c:v>6.7935714285713527</c:v>
                </c:pt>
                <c:pt idx="1018">
                  <c:v>6.7991071428570695</c:v>
                </c:pt>
                <c:pt idx="1019">
                  <c:v>6.8046428571427784</c:v>
                </c:pt>
                <c:pt idx="1020">
                  <c:v>6.8101785714284899</c:v>
                </c:pt>
                <c:pt idx="1021">
                  <c:v>6.8157142857142095</c:v>
                </c:pt>
                <c:pt idx="1022">
                  <c:v>6.8212499999999272</c:v>
                </c:pt>
                <c:pt idx="1023">
                  <c:v>6.8267857142856379</c:v>
                </c:pt>
                <c:pt idx="1024">
                  <c:v>6.8323214285713521</c:v>
                </c:pt>
                <c:pt idx="1025">
                  <c:v>6.8378571428570663</c:v>
                </c:pt>
                <c:pt idx="1026">
                  <c:v>6.8433928571427796</c:v>
                </c:pt>
                <c:pt idx="1027">
                  <c:v>6.8489285714284902</c:v>
                </c:pt>
                <c:pt idx="1028">
                  <c:v>6.8544642857142088</c:v>
                </c:pt>
                <c:pt idx="1029">
                  <c:v>6.859999999999923</c:v>
                </c:pt>
                <c:pt idx="1030">
                  <c:v>6.8655357142856355</c:v>
                </c:pt>
                <c:pt idx="1031">
                  <c:v>6.8710714285713514</c:v>
                </c:pt>
                <c:pt idx="1032">
                  <c:v>6.8766071428570692</c:v>
                </c:pt>
                <c:pt idx="1033">
                  <c:v>6.8821428571427772</c:v>
                </c:pt>
                <c:pt idx="1034">
                  <c:v>6.8876785714284896</c:v>
                </c:pt>
                <c:pt idx="1035">
                  <c:v>6.8932142857142082</c:v>
                </c:pt>
                <c:pt idx="1036">
                  <c:v>6.8987499999999224</c:v>
                </c:pt>
                <c:pt idx="1037">
                  <c:v>6.9042857142856384</c:v>
                </c:pt>
                <c:pt idx="1038">
                  <c:v>6.9098214285713535</c:v>
                </c:pt>
                <c:pt idx="1039">
                  <c:v>6.9153571428570677</c:v>
                </c:pt>
                <c:pt idx="1040">
                  <c:v>6.9208928571427775</c:v>
                </c:pt>
                <c:pt idx="1041">
                  <c:v>6.9264285714284899</c:v>
                </c:pt>
                <c:pt idx="1042">
                  <c:v>6.9319642857142112</c:v>
                </c:pt>
                <c:pt idx="1043">
                  <c:v>6.9374999999999245</c:v>
                </c:pt>
                <c:pt idx="1044">
                  <c:v>6.9430357142856387</c:v>
                </c:pt>
                <c:pt idx="1045">
                  <c:v>6.9485714285713502</c:v>
                </c:pt>
                <c:pt idx="1046">
                  <c:v>6.9541071428570644</c:v>
                </c:pt>
                <c:pt idx="1047">
                  <c:v>6.9596428571427804</c:v>
                </c:pt>
                <c:pt idx="1048">
                  <c:v>6.9651785714284875</c:v>
                </c:pt>
                <c:pt idx="1049">
                  <c:v>6.9707142857142097</c:v>
                </c:pt>
                <c:pt idx="1050">
                  <c:v>6.9762499999999275</c:v>
                </c:pt>
                <c:pt idx="1051">
                  <c:v>6.9817857142856381</c:v>
                </c:pt>
                <c:pt idx="1052">
                  <c:v>6.9873214285713514</c:v>
                </c:pt>
                <c:pt idx="1053">
                  <c:v>6.9928571428570638</c:v>
                </c:pt>
                <c:pt idx="1054">
                  <c:v>6.998392857142778</c:v>
                </c:pt>
                <c:pt idx="1055">
                  <c:v>7.0039285714284887</c:v>
                </c:pt>
                <c:pt idx="1056">
                  <c:v>7.0094642857142091</c:v>
                </c:pt>
                <c:pt idx="1057">
                  <c:v>7.0149999999999206</c:v>
                </c:pt>
                <c:pt idx="1058">
                  <c:v>7.0205357142856348</c:v>
                </c:pt>
                <c:pt idx="1059">
                  <c:v>7.026071428571349</c:v>
                </c:pt>
                <c:pt idx="1060">
                  <c:v>7.0316071428570677</c:v>
                </c:pt>
                <c:pt idx="1061">
                  <c:v>7.0371428571427765</c:v>
                </c:pt>
                <c:pt idx="1062">
                  <c:v>7.042678571428489</c:v>
                </c:pt>
                <c:pt idx="1063">
                  <c:v>7.0482142857142085</c:v>
                </c:pt>
                <c:pt idx="1064">
                  <c:v>7.0537499999999227</c:v>
                </c:pt>
                <c:pt idx="1065">
                  <c:v>7.0592857142856369</c:v>
                </c:pt>
                <c:pt idx="1066">
                  <c:v>7.0648214285713475</c:v>
                </c:pt>
                <c:pt idx="1067">
                  <c:v>7.0703571428570653</c:v>
                </c:pt>
                <c:pt idx="1068">
                  <c:v>7.0758928571427768</c:v>
                </c:pt>
                <c:pt idx="1069">
                  <c:v>7.0814285714284884</c:v>
                </c:pt>
                <c:pt idx="1070">
                  <c:v>7.0869642857142079</c:v>
                </c:pt>
                <c:pt idx="1071">
                  <c:v>7.0924999999999185</c:v>
                </c:pt>
                <c:pt idx="1072">
                  <c:v>7.0980357142856336</c:v>
                </c:pt>
                <c:pt idx="1073">
                  <c:v>7.1035714285713478</c:v>
                </c:pt>
                <c:pt idx="1074">
                  <c:v>7.109107142857062</c:v>
                </c:pt>
                <c:pt idx="1075">
                  <c:v>7.1146428571427736</c:v>
                </c:pt>
                <c:pt idx="1076">
                  <c:v>7.1201785714284842</c:v>
                </c:pt>
                <c:pt idx="1077">
                  <c:v>7.1257142857142046</c:v>
                </c:pt>
                <c:pt idx="1078">
                  <c:v>7.1312499999999224</c:v>
                </c:pt>
                <c:pt idx="1079">
                  <c:v>7.136785714285633</c:v>
                </c:pt>
                <c:pt idx="1080">
                  <c:v>7.1423214285713472</c:v>
                </c:pt>
                <c:pt idx="1081">
                  <c:v>7.1478571428570605</c:v>
                </c:pt>
                <c:pt idx="1082">
                  <c:v>7.1533928571427756</c:v>
                </c:pt>
                <c:pt idx="1083">
                  <c:v>7.1589285714284845</c:v>
                </c:pt>
                <c:pt idx="1084">
                  <c:v>7.164464285714204</c:v>
                </c:pt>
                <c:pt idx="1085">
                  <c:v>7.1699999999999156</c:v>
                </c:pt>
                <c:pt idx="1086">
                  <c:v>7.1755357142856315</c:v>
                </c:pt>
                <c:pt idx="1087">
                  <c:v>7.1810714285713484</c:v>
                </c:pt>
                <c:pt idx="1088">
                  <c:v>7.1866071428570635</c:v>
                </c:pt>
                <c:pt idx="1089">
                  <c:v>7.1921428571427715</c:v>
                </c:pt>
                <c:pt idx="1090">
                  <c:v>7.1976785714284848</c:v>
                </c:pt>
                <c:pt idx="1091">
                  <c:v>7.2032142857142034</c:v>
                </c:pt>
                <c:pt idx="1092">
                  <c:v>7.2087499999999194</c:v>
                </c:pt>
                <c:pt idx="1093">
                  <c:v>7.2142857142856318</c:v>
                </c:pt>
                <c:pt idx="1094">
                  <c:v>7.2198214285713487</c:v>
                </c:pt>
                <c:pt idx="1095">
                  <c:v>7.2253571428570602</c:v>
                </c:pt>
                <c:pt idx="1096">
                  <c:v>7.2308928571427744</c:v>
                </c:pt>
                <c:pt idx="1097">
                  <c:v>7.2364285714284886</c:v>
                </c:pt>
                <c:pt idx="1098">
                  <c:v>7.2419642857142064</c:v>
                </c:pt>
                <c:pt idx="1099">
                  <c:v>7.247499999999917</c:v>
                </c:pt>
                <c:pt idx="1100">
                  <c:v>7.2530357142856312</c:v>
                </c:pt>
                <c:pt idx="1101">
                  <c:v>7.2585714285713454</c:v>
                </c:pt>
                <c:pt idx="1102">
                  <c:v>7.2641071428570569</c:v>
                </c:pt>
                <c:pt idx="1103">
                  <c:v>7.2696428571427738</c:v>
                </c:pt>
                <c:pt idx="1104">
                  <c:v>7.2751785714284853</c:v>
                </c:pt>
                <c:pt idx="1105">
                  <c:v>7.2807142857142022</c:v>
                </c:pt>
                <c:pt idx="1106">
                  <c:v>7.2862499999999191</c:v>
                </c:pt>
                <c:pt idx="1107">
                  <c:v>7.2917857142856324</c:v>
                </c:pt>
                <c:pt idx="1108">
                  <c:v>7.2973214285713475</c:v>
                </c:pt>
                <c:pt idx="1109">
                  <c:v>7.3028571428570563</c:v>
                </c:pt>
                <c:pt idx="1110">
                  <c:v>7.3083928571427705</c:v>
                </c:pt>
                <c:pt idx="1111">
                  <c:v>7.3139285714284838</c:v>
                </c:pt>
                <c:pt idx="1112">
                  <c:v>7.3194642857142034</c:v>
                </c:pt>
                <c:pt idx="1113">
                  <c:v>7.3249999999999131</c:v>
                </c:pt>
                <c:pt idx="1114">
                  <c:v>7.33053571428563</c:v>
                </c:pt>
                <c:pt idx="1115">
                  <c:v>7.3360714285713469</c:v>
                </c:pt>
                <c:pt idx="1116">
                  <c:v>7.3416071428570584</c:v>
                </c:pt>
                <c:pt idx="1117">
                  <c:v>7.3471428571427699</c:v>
                </c:pt>
                <c:pt idx="1118">
                  <c:v>7.3526785714284841</c:v>
                </c:pt>
                <c:pt idx="1119">
                  <c:v>7.358214285714201</c:v>
                </c:pt>
                <c:pt idx="1120">
                  <c:v>7.3637499999999152</c:v>
                </c:pt>
                <c:pt idx="1121">
                  <c:v>7.3692857142856294</c:v>
                </c:pt>
                <c:pt idx="1122">
                  <c:v>7.3748214285713436</c:v>
                </c:pt>
                <c:pt idx="1123">
                  <c:v>7.3803571428570578</c:v>
                </c:pt>
                <c:pt idx="1124">
                  <c:v>7.3858928571427693</c:v>
                </c:pt>
                <c:pt idx="1125">
                  <c:v>7.3914285714284835</c:v>
                </c:pt>
                <c:pt idx="1126">
                  <c:v>7.3969642857142004</c:v>
                </c:pt>
                <c:pt idx="1127">
                  <c:v>7.4024999999999164</c:v>
                </c:pt>
                <c:pt idx="1128">
                  <c:v>7.4080357142856315</c:v>
                </c:pt>
                <c:pt idx="1129">
                  <c:v>7.413571428571343</c:v>
                </c:pt>
                <c:pt idx="1130">
                  <c:v>7.4191071428570572</c:v>
                </c:pt>
                <c:pt idx="1131">
                  <c:v>7.4246428571427705</c:v>
                </c:pt>
                <c:pt idx="1132">
                  <c:v>7.4301785714284856</c:v>
                </c:pt>
                <c:pt idx="1133">
                  <c:v>7.4357142857142025</c:v>
                </c:pt>
                <c:pt idx="1134">
                  <c:v>7.4412499999999193</c:v>
                </c:pt>
                <c:pt idx="1135">
                  <c:v>7.4467857142856309</c:v>
                </c:pt>
                <c:pt idx="1136">
                  <c:v>7.4523214285713424</c:v>
                </c:pt>
                <c:pt idx="1137">
                  <c:v>7.4578571428570566</c:v>
                </c:pt>
                <c:pt idx="1138">
                  <c:v>7.4633928571427708</c:v>
                </c:pt>
                <c:pt idx="1139">
                  <c:v>7.4689285714284814</c:v>
                </c:pt>
                <c:pt idx="1140">
                  <c:v>7.4744642857142018</c:v>
                </c:pt>
                <c:pt idx="1141">
                  <c:v>7.4799999999999134</c:v>
                </c:pt>
                <c:pt idx="1142">
                  <c:v>7.4855357142856294</c:v>
                </c:pt>
                <c:pt idx="1143">
                  <c:v>7.4910714285713444</c:v>
                </c:pt>
                <c:pt idx="1144">
                  <c:v>7.4966071428570586</c:v>
                </c:pt>
                <c:pt idx="1145">
                  <c:v>7.5021428571427675</c:v>
                </c:pt>
                <c:pt idx="1146">
                  <c:v>7.5076785714284817</c:v>
                </c:pt>
                <c:pt idx="1147">
                  <c:v>7.5132142857142004</c:v>
                </c:pt>
                <c:pt idx="1148">
                  <c:v>7.5187499999999128</c:v>
                </c:pt>
                <c:pt idx="1149">
                  <c:v>7.524285714285627</c:v>
                </c:pt>
                <c:pt idx="1150">
                  <c:v>7.5298214285713412</c:v>
                </c:pt>
                <c:pt idx="1151">
                  <c:v>7.5353571428570554</c:v>
                </c:pt>
                <c:pt idx="1152">
                  <c:v>7.5408928571427696</c:v>
                </c:pt>
                <c:pt idx="1153">
                  <c:v>7.5464285714284811</c:v>
                </c:pt>
                <c:pt idx="1154">
                  <c:v>7.5519642857142006</c:v>
                </c:pt>
                <c:pt idx="1155">
                  <c:v>7.5574999999999095</c:v>
                </c:pt>
                <c:pt idx="1156">
                  <c:v>7.5630357142856264</c:v>
                </c:pt>
                <c:pt idx="1157">
                  <c:v>7.5685714285713406</c:v>
                </c:pt>
                <c:pt idx="1158">
                  <c:v>7.5741071428570548</c:v>
                </c:pt>
                <c:pt idx="1159">
                  <c:v>7.5796428571427716</c:v>
                </c:pt>
                <c:pt idx="1160">
                  <c:v>7.5851785714284787</c:v>
                </c:pt>
                <c:pt idx="1161">
                  <c:v>7.5907142857141974</c:v>
                </c:pt>
                <c:pt idx="1162">
                  <c:v>7.5962499999999133</c:v>
                </c:pt>
                <c:pt idx="1163">
                  <c:v>7.6017857142856284</c:v>
                </c:pt>
                <c:pt idx="1164">
                  <c:v>7.60732142857134</c:v>
                </c:pt>
                <c:pt idx="1165">
                  <c:v>7.6128571428570506</c:v>
                </c:pt>
                <c:pt idx="1166">
                  <c:v>7.6183928571427675</c:v>
                </c:pt>
                <c:pt idx="1167">
                  <c:v>7.6239285714284772</c:v>
                </c:pt>
                <c:pt idx="1168">
                  <c:v>7.6294642857141994</c:v>
                </c:pt>
                <c:pt idx="1169">
                  <c:v>7.6349999999999083</c:v>
                </c:pt>
                <c:pt idx="1170">
                  <c:v>7.6405357142856252</c:v>
                </c:pt>
                <c:pt idx="1171">
                  <c:v>7.6460714285713394</c:v>
                </c:pt>
                <c:pt idx="1172">
                  <c:v>7.6516071428570536</c:v>
                </c:pt>
                <c:pt idx="1173">
                  <c:v>7.6571428571427651</c:v>
                </c:pt>
                <c:pt idx="1174">
                  <c:v>7.6626785714284766</c:v>
                </c:pt>
                <c:pt idx="1175">
                  <c:v>7.6682142857141962</c:v>
                </c:pt>
                <c:pt idx="1176">
                  <c:v>7.6737499999999104</c:v>
                </c:pt>
                <c:pt idx="1177">
                  <c:v>7.6792857142856281</c:v>
                </c:pt>
                <c:pt idx="1178">
                  <c:v>7.6848214285713388</c:v>
                </c:pt>
                <c:pt idx="1179">
                  <c:v>7.6903571428570503</c:v>
                </c:pt>
                <c:pt idx="1180">
                  <c:v>7.6958928571427645</c:v>
                </c:pt>
                <c:pt idx="1181">
                  <c:v>7.7014285714284805</c:v>
                </c:pt>
                <c:pt idx="1182">
                  <c:v>7.7069642857141991</c:v>
                </c:pt>
                <c:pt idx="1183">
                  <c:v>7.7124999999999098</c:v>
                </c:pt>
                <c:pt idx="1184">
                  <c:v>7.7180357142856266</c:v>
                </c:pt>
                <c:pt idx="1185">
                  <c:v>7.7235714285713382</c:v>
                </c:pt>
                <c:pt idx="1186">
                  <c:v>7.7291071428570515</c:v>
                </c:pt>
                <c:pt idx="1187">
                  <c:v>7.7346428571427674</c:v>
                </c:pt>
                <c:pt idx="1188">
                  <c:v>7.7401785714284781</c:v>
                </c:pt>
                <c:pt idx="1189">
                  <c:v>7.7457142857141976</c:v>
                </c:pt>
                <c:pt idx="1190">
                  <c:v>7.7512499999999118</c:v>
                </c:pt>
                <c:pt idx="1191">
                  <c:v>7.7567857142856234</c:v>
                </c:pt>
                <c:pt idx="1192">
                  <c:v>7.7623214285713384</c:v>
                </c:pt>
                <c:pt idx="1193">
                  <c:v>7.7678571428570491</c:v>
                </c:pt>
                <c:pt idx="1194">
                  <c:v>7.7733928571427686</c:v>
                </c:pt>
                <c:pt idx="1195">
                  <c:v>7.7789285714284775</c:v>
                </c:pt>
                <c:pt idx="1196">
                  <c:v>7.784464285714197</c:v>
                </c:pt>
                <c:pt idx="1197">
                  <c:v>7.7899999999999094</c:v>
                </c:pt>
                <c:pt idx="1198">
                  <c:v>7.7955357142856228</c:v>
                </c:pt>
                <c:pt idx="1199">
                  <c:v>7.8010714285713396</c:v>
                </c:pt>
                <c:pt idx="1200">
                  <c:v>7.8066071428570512</c:v>
                </c:pt>
                <c:pt idx="1201">
                  <c:v>7.8121428571427645</c:v>
                </c:pt>
                <c:pt idx="1202">
                  <c:v>7.8176785714284769</c:v>
                </c:pt>
                <c:pt idx="1203">
                  <c:v>7.8232142857141937</c:v>
                </c:pt>
                <c:pt idx="1204">
                  <c:v>7.8287499999999079</c:v>
                </c:pt>
                <c:pt idx="1205">
                  <c:v>7.8342857142856221</c:v>
                </c:pt>
                <c:pt idx="1206">
                  <c:v>7.839821428571339</c:v>
                </c:pt>
                <c:pt idx="1207">
                  <c:v>7.8453571428570505</c:v>
                </c:pt>
                <c:pt idx="1208">
                  <c:v>7.8508928571427647</c:v>
                </c:pt>
                <c:pt idx="1209">
                  <c:v>7.8564285714284763</c:v>
                </c:pt>
                <c:pt idx="1210">
                  <c:v>7.8619642857141931</c:v>
                </c:pt>
                <c:pt idx="1211">
                  <c:v>7.8674999999999065</c:v>
                </c:pt>
                <c:pt idx="1212">
                  <c:v>7.8730357142856224</c:v>
                </c:pt>
                <c:pt idx="1213">
                  <c:v>7.8785714285713384</c:v>
                </c:pt>
                <c:pt idx="1214">
                  <c:v>7.8841071428570473</c:v>
                </c:pt>
                <c:pt idx="1215">
                  <c:v>7.8896428571427668</c:v>
                </c:pt>
                <c:pt idx="1216">
                  <c:v>7.8951785714284748</c:v>
                </c:pt>
                <c:pt idx="1217">
                  <c:v>7.9007142857141934</c:v>
                </c:pt>
                <c:pt idx="1218">
                  <c:v>7.9062499999999112</c:v>
                </c:pt>
                <c:pt idx="1219">
                  <c:v>7.9117857142856236</c:v>
                </c:pt>
                <c:pt idx="1220">
                  <c:v>7.9173214285713378</c:v>
                </c:pt>
                <c:pt idx="1221">
                  <c:v>7.9228571428570485</c:v>
                </c:pt>
                <c:pt idx="1222">
                  <c:v>7.9283928571427635</c:v>
                </c:pt>
                <c:pt idx="1223">
                  <c:v>7.9339285714284777</c:v>
                </c:pt>
                <c:pt idx="1224">
                  <c:v>7.9394642857141982</c:v>
                </c:pt>
                <c:pt idx="1225">
                  <c:v>7.9449999999999061</c:v>
                </c:pt>
                <c:pt idx="1226">
                  <c:v>7.9505357142856203</c:v>
                </c:pt>
                <c:pt idx="1227">
                  <c:v>7.9560714285713381</c:v>
                </c:pt>
                <c:pt idx="1228">
                  <c:v>7.9616071428570514</c:v>
                </c:pt>
                <c:pt idx="1229">
                  <c:v>7.9671428571427603</c:v>
                </c:pt>
                <c:pt idx="1230">
                  <c:v>7.9726785714284771</c:v>
                </c:pt>
                <c:pt idx="1231">
                  <c:v>7.978214285714194</c:v>
                </c:pt>
                <c:pt idx="1232">
                  <c:v>7.9837499999999091</c:v>
                </c:pt>
                <c:pt idx="1233">
                  <c:v>7.9892857142856233</c:v>
                </c:pt>
                <c:pt idx="1234">
                  <c:v>7.9948214285713339</c:v>
                </c:pt>
                <c:pt idx="1235">
                  <c:v>8.0003571428570481</c:v>
                </c:pt>
                <c:pt idx="1236">
                  <c:v>8.0058928571427721</c:v>
                </c:pt>
                <c:pt idx="1237">
                  <c:v>8.0114285714284783</c:v>
                </c:pt>
                <c:pt idx="1238">
                  <c:v>8.0169642857141934</c:v>
                </c:pt>
                <c:pt idx="1239">
                  <c:v>8.0224999999999191</c:v>
                </c:pt>
                <c:pt idx="1240">
                  <c:v>8.0280357142856236</c:v>
                </c:pt>
                <c:pt idx="1241">
                  <c:v>8.0335714285713333</c:v>
                </c:pt>
                <c:pt idx="1242">
                  <c:v>8.0391071428570484</c:v>
                </c:pt>
                <c:pt idx="1243">
                  <c:v>8.0446428571427706</c:v>
                </c:pt>
                <c:pt idx="1244">
                  <c:v>8.0501785714284857</c:v>
                </c:pt>
                <c:pt idx="1245">
                  <c:v>8.0557142857142043</c:v>
                </c:pt>
                <c:pt idx="1246">
                  <c:v>8.0612499999999212</c:v>
                </c:pt>
                <c:pt idx="1247">
                  <c:v>8.0667857142856363</c:v>
                </c:pt>
                <c:pt idx="1248">
                  <c:v>8.0723214285713389</c:v>
                </c:pt>
                <c:pt idx="1249">
                  <c:v>8.077857142857054</c:v>
                </c:pt>
                <c:pt idx="1250">
                  <c:v>8.0833928571427744</c:v>
                </c:pt>
                <c:pt idx="1251">
                  <c:v>8.0889285714284842</c:v>
                </c:pt>
                <c:pt idx="1252">
                  <c:v>8.0944642857142046</c:v>
                </c:pt>
                <c:pt idx="1253">
                  <c:v>8.099999999999925</c:v>
                </c:pt>
                <c:pt idx="1254">
                  <c:v>8.1055357142856419</c:v>
                </c:pt>
                <c:pt idx="1255">
                  <c:v>8.1110714285713428</c:v>
                </c:pt>
                <c:pt idx="1256">
                  <c:v>8.116607142857065</c:v>
                </c:pt>
                <c:pt idx="1257">
                  <c:v>8.1221428571427854</c:v>
                </c:pt>
                <c:pt idx="1258">
                  <c:v>8.1276785714284951</c:v>
                </c:pt>
                <c:pt idx="1259">
                  <c:v>8.1332142857142102</c:v>
                </c:pt>
                <c:pt idx="1260">
                  <c:v>8.1387499999999253</c:v>
                </c:pt>
                <c:pt idx="1261">
                  <c:v>8.1442857142856404</c:v>
                </c:pt>
                <c:pt idx="1262">
                  <c:v>8.1498214285713466</c:v>
                </c:pt>
                <c:pt idx="1263">
                  <c:v>8.1553571428570688</c:v>
                </c:pt>
                <c:pt idx="1264">
                  <c:v>8.160892857142791</c:v>
                </c:pt>
                <c:pt idx="1265">
                  <c:v>8.1664285714285008</c:v>
                </c:pt>
                <c:pt idx="1266">
                  <c:v>8.1719642857142158</c:v>
                </c:pt>
                <c:pt idx="1267">
                  <c:v>8.177499999999938</c:v>
                </c:pt>
                <c:pt idx="1268">
                  <c:v>8.1830357142856514</c:v>
                </c:pt>
                <c:pt idx="1269">
                  <c:v>8.1885714285713522</c:v>
                </c:pt>
                <c:pt idx="1270">
                  <c:v>8.1941071428570673</c:v>
                </c:pt>
                <c:pt idx="1271">
                  <c:v>8.1996428571427984</c:v>
                </c:pt>
                <c:pt idx="1272">
                  <c:v>8.205178571428501</c:v>
                </c:pt>
                <c:pt idx="1273">
                  <c:v>8.2107142857142215</c:v>
                </c:pt>
                <c:pt idx="1274">
                  <c:v>8.2162499999999365</c:v>
                </c:pt>
                <c:pt idx="1275">
                  <c:v>8.2217857142856516</c:v>
                </c:pt>
                <c:pt idx="1276">
                  <c:v>8.2273214285713525</c:v>
                </c:pt>
                <c:pt idx="1277">
                  <c:v>8.2328571428570765</c:v>
                </c:pt>
                <c:pt idx="1278">
                  <c:v>8.2383928571427969</c:v>
                </c:pt>
                <c:pt idx="1279">
                  <c:v>8.2439285714285067</c:v>
                </c:pt>
                <c:pt idx="1280">
                  <c:v>8.2494642857142271</c:v>
                </c:pt>
                <c:pt idx="1281">
                  <c:v>8.2549999999999493</c:v>
                </c:pt>
                <c:pt idx="1282">
                  <c:v>8.2605357142856626</c:v>
                </c:pt>
                <c:pt idx="1283">
                  <c:v>8.2660714285713652</c:v>
                </c:pt>
                <c:pt idx="1284">
                  <c:v>8.2716071428570839</c:v>
                </c:pt>
                <c:pt idx="1285">
                  <c:v>8.2771428571428025</c:v>
                </c:pt>
                <c:pt idx="1286">
                  <c:v>8.2826785714285176</c:v>
                </c:pt>
                <c:pt idx="1287">
                  <c:v>8.2882142857142309</c:v>
                </c:pt>
                <c:pt idx="1288">
                  <c:v>8.2937499999999531</c:v>
                </c:pt>
                <c:pt idx="1289">
                  <c:v>8.2992857142856646</c:v>
                </c:pt>
                <c:pt idx="1290">
                  <c:v>8.3048214285713691</c:v>
                </c:pt>
                <c:pt idx="1291">
                  <c:v>8.310357142857093</c:v>
                </c:pt>
                <c:pt idx="1292">
                  <c:v>8.3158928571428188</c:v>
                </c:pt>
                <c:pt idx="1293">
                  <c:v>8.3214285714285232</c:v>
                </c:pt>
                <c:pt idx="1294">
                  <c:v>8.3269642857142454</c:v>
                </c:pt>
                <c:pt idx="1295">
                  <c:v>8.332499999999964</c:v>
                </c:pt>
                <c:pt idx="1296">
                  <c:v>8.3380357142856703</c:v>
                </c:pt>
                <c:pt idx="1297">
                  <c:v>8.3435714285713782</c:v>
                </c:pt>
                <c:pt idx="1298">
                  <c:v>8.3491071428570987</c:v>
                </c:pt>
                <c:pt idx="1299">
                  <c:v>8.3546428571428226</c:v>
                </c:pt>
                <c:pt idx="1300">
                  <c:v>8.3601785714285288</c:v>
                </c:pt>
                <c:pt idx="1301">
                  <c:v>8.3657142857142546</c:v>
                </c:pt>
                <c:pt idx="1302">
                  <c:v>8.3712499999999643</c:v>
                </c:pt>
                <c:pt idx="1303">
                  <c:v>8.3767857142856812</c:v>
                </c:pt>
                <c:pt idx="1304">
                  <c:v>8.3823214285713838</c:v>
                </c:pt>
                <c:pt idx="1305">
                  <c:v>8.3878571428570989</c:v>
                </c:pt>
                <c:pt idx="1306">
                  <c:v>8.3933928571428247</c:v>
                </c:pt>
                <c:pt idx="1307">
                  <c:v>8.3989285714285309</c:v>
                </c:pt>
                <c:pt idx="1308">
                  <c:v>8.4044642857142549</c:v>
                </c:pt>
                <c:pt idx="1309">
                  <c:v>8.4099999999999717</c:v>
                </c:pt>
                <c:pt idx="1310">
                  <c:v>8.4155357142856886</c:v>
                </c:pt>
                <c:pt idx="1311">
                  <c:v>8.4210714285713859</c:v>
                </c:pt>
                <c:pt idx="1312">
                  <c:v>8.4266071428571099</c:v>
                </c:pt>
                <c:pt idx="1313">
                  <c:v>8.4321428571428267</c:v>
                </c:pt>
                <c:pt idx="1314">
                  <c:v>8.4376785714285401</c:v>
                </c:pt>
                <c:pt idx="1315">
                  <c:v>8.4432142857142551</c:v>
                </c:pt>
                <c:pt idx="1316">
                  <c:v>8.4487499999999702</c:v>
                </c:pt>
                <c:pt idx="1317">
                  <c:v>8.4542857142856924</c:v>
                </c:pt>
                <c:pt idx="1318">
                  <c:v>8.4598214285713986</c:v>
                </c:pt>
                <c:pt idx="1319">
                  <c:v>8.4653571428571155</c:v>
                </c:pt>
                <c:pt idx="1320">
                  <c:v>8.4708928571428359</c:v>
                </c:pt>
                <c:pt idx="1321">
                  <c:v>8.476428571428551</c:v>
                </c:pt>
                <c:pt idx="1322">
                  <c:v>8.4819642857142608</c:v>
                </c:pt>
                <c:pt idx="1323">
                  <c:v>8.4874999999999812</c:v>
                </c:pt>
                <c:pt idx="1324">
                  <c:v>8.493035714285698</c:v>
                </c:pt>
                <c:pt idx="1325">
                  <c:v>8.4985714285713989</c:v>
                </c:pt>
                <c:pt idx="1326">
                  <c:v>8.5041071428571158</c:v>
                </c:pt>
                <c:pt idx="1327">
                  <c:v>8.5096428571428451</c:v>
                </c:pt>
                <c:pt idx="1328">
                  <c:v>8.5151785714285513</c:v>
                </c:pt>
                <c:pt idx="1329">
                  <c:v>8.5207142857142664</c:v>
                </c:pt>
                <c:pt idx="1330">
                  <c:v>8.5262499999999868</c:v>
                </c:pt>
                <c:pt idx="1331">
                  <c:v>8.5317857142856965</c:v>
                </c:pt>
                <c:pt idx="1332">
                  <c:v>8.5373214285713992</c:v>
                </c:pt>
                <c:pt idx="1333">
                  <c:v>8.5428571428571196</c:v>
                </c:pt>
                <c:pt idx="1334">
                  <c:v>8.5483928571428418</c:v>
                </c:pt>
                <c:pt idx="1335">
                  <c:v>8.5539285714285569</c:v>
                </c:pt>
                <c:pt idx="1336">
                  <c:v>8.5594642857142773</c:v>
                </c:pt>
                <c:pt idx="1337">
                  <c:v>8.5649999999999924</c:v>
                </c:pt>
                <c:pt idx="1338">
                  <c:v>8.5705357142857093</c:v>
                </c:pt>
                <c:pt idx="1339">
                  <c:v>8.5760714285714119</c:v>
                </c:pt>
                <c:pt idx="1340">
                  <c:v>8.581607142857127</c:v>
                </c:pt>
                <c:pt idx="1341">
                  <c:v>8.5871428571428527</c:v>
                </c:pt>
                <c:pt idx="1342">
                  <c:v>8.5926785714285625</c:v>
                </c:pt>
                <c:pt idx="1343">
                  <c:v>8.5982142857142723</c:v>
                </c:pt>
                <c:pt idx="1344">
                  <c:v>8.603749999999998</c:v>
                </c:pt>
                <c:pt idx="1345">
                  <c:v>8.6092857142857078</c:v>
                </c:pt>
                <c:pt idx="1346">
                  <c:v>8.6148214285714122</c:v>
                </c:pt>
                <c:pt idx="1347">
                  <c:v>8.6203571428571291</c:v>
                </c:pt>
                <c:pt idx="1348">
                  <c:v>8.6258928571428548</c:v>
                </c:pt>
                <c:pt idx="1349">
                  <c:v>8.6314285714285681</c:v>
                </c:pt>
                <c:pt idx="1350">
                  <c:v>8.6369642857142832</c:v>
                </c:pt>
                <c:pt idx="1351">
                  <c:v>8.6425000000000018</c:v>
                </c:pt>
                <c:pt idx="1352">
                  <c:v>8.6480357142857134</c:v>
                </c:pt>
                <c:pt idx="1353">
                  <c:v>8.6535714285714214</c:v>
                </c:pt>
                <c:pt idx="1354">
                  <c:v>8.6591071428571436</c:v>
                </c:pt>
                <c:pt idx="1355">
                  <c:v>8.664642857142864</c:v>
                </c:pt>
                <c:pt idx="1356">
                  <c:v>8.6701785714285684</c:v>
                </c:pt>
                <c:pt idx="1357">
                  <c:v>8.6757142857142941</c:v>
                </c:pt>
                <c:pt idx="1358">
                  <c:v>8.6812500000000039</c:v>
                </c:pt>
                <c:pt idx="1359">
                  <c:v>8.6867857142857208</c:v>
                </c:pt>
                <c:pt idx="1360">
                  <c:v>8.6923214285714234</c:v>
                </c:pt>
                <c:pt idx="1361">
                  <c:v>8.6978571428571438</c:v>
                </c:pt>
                <c:pt idx="1362">
                  <c:v>8.7033928571428643</c:v>
                </c:pt>
                <c:pt idx="1363">
                  <c:v>8.7089285714285687</c:v>
                </c:pt>
                <c:pt idx="1364">
                  <c:v>8.7144642857142944</c:v>
                </c:pt>
                <c:pt idx="1365">
                  <c:v>8.7200000000000042</c:v>
                </c:pt>
                <c:pt idx="1366">
                  <c:v>8.7255357142857246</c:v>
                </c:pt>
                <c:pt idx="1367">
                  <c:v>8.7310714285714237</c:v>
                </c:pt>
                <c:pt idx="1368">
                  <c:v>8.7366071428571477</c:v>
                </c:pt>
                <c:pt idx="1369">
                  <c:v>8.7421428571428716</c:v>
                </c:pt>
                <c:pt idx="1370">
                  <c:v>8.7476785714285796</c:v>
                </c:pt>
                <c:pt idx="1371">
                  <c:v>8.7532142857143</c:v>
                </c:pt>
                <c:pt idx="1372">
                  <c:v>8.7587500000000151</c:v>
                </c:pt>
                <c:pt idx="1373">
                  <c:v>8.7642857142857302</c:v>
                </c:pt>
                <c:pt idx="1374">
                  <c:v>8.76982142857144</c:v>
                </c:pt>
                <c:pt idx="1375">
                  <c:v>8.7753571428571533</c:v>
                </c:pt>
                <c:pt idx="1376">
                  <c:v>8.7808928571428755</c:v>
                </c:pt>
                <c:pt idx="1377">
                  <c:v>8.7864285714285906</c:v>
                </c:pt>
                <c:pt idx="1378">
                  <c:v>8.7919642857143039</c:v>
                </c:pt>
                <c:pt idx="1379">
                  <c:v>8.797500000000019</c:v>
                </c:pt>
                <c:pt idx="1380">
                  <c:v>8.8030357142857412</c:v>
                </c:pt>
                <c:pt idx="1381">
                  <c:v>8.8085714285714456</c:v>
                </c:pt>
                <c:pt idx="1382">
                  <c:v>8.8141071428571607</c:v>
                </c:pt>
                <c:pt idx="1383">
                  <c:v>8.8196428571428882</c:v>
                </c:pt>
                <c:pt idx="1384">
                  <c:v>8.8251785714285962</c:v>
                </c:pt>
                <c:pt idx="1385">
                  <c:v>8.8307142857143148</c:v>
                </c:pt>
                <c:pt idx="1386">
                  <c:v>8.836250000000021</c:v>
                </c:pt>
                <c:pt idx="1387">
                  <c:v>8.8417857142857468</c:v>
                </c:pt>
                <c:pt idx="1388">
                  <c:v>8.8473214285714441</c:v>
                </c:pt>
                <c:pt idx="1389">
                  <c:v>8.8528571428571716</c:v>
                </c:pt>
                <c:pt idx="1390">
                  <c:v>8.8583928571428867</c:v>
                </c:pt>
                <c:pt idx="1391">
                  <c:v>8.8639285714286071</c:v>
                </c:pt>
                <c:pt idx="1392">
                  <c:v>8.869464285714324</c:v>
                </c:pt>
                <c:pt idx="1393">
                  <c:v>8.8750000000000373</c:v>
                </c:pt>
                <c:pt idx="1394">
                  <c:v>8.8805357142857542</c:v>
                </c:pt>
                <c:pt idx="1395">
                  <c:v>8.8860714285714568</c:v>
                </c:pt>
                <c:pt idx="1396">
                  <c:v>8.8916071428571719</c:v>
                </c:pt>
                <c:pt idx="1397">
                  <c:v>8.8971428571428994</c:v>
                </c:pt>
                <c:pt idx="1398">
                  <c:v>8.9026785714286145</c:v>
                </c:pt>
                <c:pt idx="1399">
                  <c:v>8.9082142857143207</c:v>
                </c:pt>
                <c:pt idx="1400">
                  <c:v>8.9137500000000376</c:v>
                </c:pt>
                <c:pt idx="1401">
                  <c:v>8.9192857142857527</c:v>
                </c:pt>
                <c:pt idx="1402">
                  <c:v>8.9248214285714571</c:v>
                </c:pt>
                <c:pt idx="1403">
                  <c:v>8.9303571428571757</c:v>
                </c:pt>
                <c:pt idx="1404">
                  <c:v>8.9358928571429086</c:v>
                </c:pt>
                <c:pt idx="1405">
                  <c:v>8.9414285714286148</c:v>
                </c:pt>
                <c:pt idx="1406">
                  <c:v>8.9469642857143281</c:v>
                </c:pt>
                <c:pt idx="1407">
                  <c:v>8.9525000000000521</c:v>
                </c:pt>
                <c:pt idx="1408">
                  <c:v>8.9580357142857636</c:v>
                </c:pt>
                <c:pt idx="1409">
                  <c:v>8.963571428571468</c:v>
                </c:pt>
                <c:pt idx="1410">
                  <c:v>8.9691071428571885</c:v>
                </c:pt>
                <c:pt idx="1411">
                  <c:v>8.9746428571429142</c:v>
                </c:pt>
                <c:pt idx="1412">
                  <c:v>8.9801785714286204</c:v>
                </c:pt>
                <c:pt idx="1413">
                  <c:v>8.9857142857143391</c:v>
                </c:pt>
                <c:pt idx="1414">
                  <c:v>8.9912500000000488</c:v>
                </c:pt>
                <c:pt idx="1415">
                  <c:v>8.996785714285771</c:v>
                </c:pt>
                <c:pt idx="1416">
                  <c:v>9.0023214285714701</c:v>
                </c:pt>
                <c:pt idx="1417">
                  <c:v>9.0078571428571887</c:v>
                </c:pt>
                <c:pt idx="1418">
                  <c:v>9.0133928571429163</c:v>
                </c:pt>
                <c:pt idx="1419">
                  <c:v>9.0189285714286189</c:v>
                </c:pt>
                <c:pt idx="1420">
                  <c:v>9.0244642857143393</c:v>
                </c:pt>
                <c:pt idx="1421">
                  <c:v>9.0300000000000509</c:v>
                </c:pt>
                <c:pt idx="1422">
                  <c:v>9.0355357142857748</c:v>
                </c:pt>
                <c:pt idx="1423">
                  <c:v>9.0410714285714704</c:v>
                </c:pt>
                <c:pt idx="1424">
                  <c:v>9.0466071428571979</c:v>
                </c:pt>
                <c:pt idx="1425">
                  <c:v>9.0521428571429272</c:v>
                </c:pt>
                <c:pt idx="1426">
                  <c:v>9.0576785714286352</c:v>
                </c:pt>
                <c:pt idx="1427">
                  <c:v>9.0632142857143467</c:v>
                </c:pt>
                <c:pt idx="1428">
                  <c:v>9.06875000000006</c:v>
                </c:pt>
                <c:pt idx="1429">
                  <c:v>9.0742857142857751</c:v>
                </c:pt>
                <c:pt idx="1430">
                  <c:v>9.0798214285714831</c:v>
                </c:pt>
                <c:pt idx="1431">
                  <c:v>9.0853571428572053</c:v>
                </c:pt>
                <c:pt idx="1432">
                  <c:v>9.0908928571429275</c:v>
                </c:pt>
                <c:pt idx="1433">
                  <c:v>9.0964285714286408</c:v>
                </c:pt>
                <c:pt idx="1434">
                  <c:v>9.1019642857143488</c:v>
                </c:pt>
                <c:pt idx="1435">
                  <c:v>9.1075000000000657</c:v>
                </c:pt>
                <c:pt idx="1436">
                  <c:v>9.1130357142857807</c:v>
                </c:pt>
                <c:pt idx="1437">
                  <c:v>9.1185714285714852</c:v>
                </c:pt>
                <c:pt idx="1438">
                  <c:v>9.1241071428572109</c:v>
                </c:pt>
                <c:pt idx="1439">
                  <c:v>9.1296428571429313</c:v>
                </c:pt>
                <c:pt idx="1440">
                  <c:v>9.1351785714286446</c:v>
                </c:pt>
                <c:pt idx="1441">
                  <c:v>9.1407142857143509</c:v>
                </c:pt>
                <c:pt idx="1442">
                  <c:v>9.1462500000000659</c:v>
                </c:pt>
                <c:pt idx="1443">
                  <c:v>9.1517857142857864</c:v>
                </c:pt>
                <c:pt idx="1444">
                  <c:v>9.1573214285714926</c:v>
                </c:pt>
                <c:pt idx="1445">
                  <c:v>9.1628571428572165</c:v>
                </c:pt>
                <c:pt idx="1446">
                  <c:v>9.1683928571429369</c:v>
                </c:pt>
                <c:pt idx="1447">
                  <c:v>9.1739285714286467</c:v>
                </c:pt>
                <c:pt idx="1448">
                  <c:v>9.1794642857143671</c:v>
                </c:pt>
                <c:pt idx="1449">
                  <c:v>9.1850000000000769</c:v>
                </c:pt>
                <c:pt idx="1450">
                  <c:v>9.1905357142857973</c:v>
                </c:pt>
                <c:pt idx="1451">
                  <c:v>9.1960714285714964</c:v>
                </c:pt>
                <c:pt idx="1452">
                  <c:v>9.2016071428572186</c:v>
                </c:pt>
                <c:pt idx="1453">
                  <c:v>9.2071428571429426</c:v>
                </c:pt>
                <c:pt idx="1454">
                  <c:v>9.2126785714286523</c:v>
                </c:pt>
                <c:pt idx="1455">
                  <c:v>9.2182142857143639</c:v>
                </c:pt>
                <c:pt idx="1456">
                  <c:v>9.2237500000000789</c:v>
                </c:pt>
                <c:pt idx="1457">
                  <c:v>9.2292857142857976</c:v>
                </c:pt>
                <c:pt idx="1458">
                  <c:v>9.2348214285714967</c:v>
                </c:pt>
                <c:pt idx="1459">
                  <c:v>9.2403571428572171</c:v>
                </c:pt>
                <c:pt idx="1460">
                  <c:v>9.2458928571429482</c:v>
                </c:pt>
                <c:pt idx="1461">
                  <c:v>9.2514285714286597</c:v>
                </c:pt>
                <c:pt idx="1462">
                  <c:v>9.256964285714373</c:v>
                </c:pt>
                <c:pt idx="1463">
                  <c:v>9.2625000000000934</c:v>
                </c:pt>
                <c:pt idx="1464">
                  <c:v>9.2680357142858032</c:v>
                </c:pt>
                <c:pt idx="1465">
                  <c:v>9.2735714285715112</c:v>
                </c:pt>
                <c:pt idx="1466">
                  <c:v>9.2791071428572334</c:v>
                </c:pt>
                <c:pt idx="1467">
                  <c:v>9.2846428571429556</c:v>
                </c:pt>
                <c:pt idx="1468">
                  <c:v>9.2901785714286635</c:v>
                </c:pt>
                <c:pt idx="1469">
                  <c:v>9.2957142857143786</c:v>
                </c:pt>
                <c:pt idx="1470">
                  <c:v>9.3012500000000937</c:v>
                </c:pt>
                <c:pt idx="1471">
                  <c:v>9.3067857142858141</c:v>
                </c:pt>
                <c:pt idx="1472">
                  <c:v>9.3123214285715168</c:v>
                </c:pt>
                <c:pt idx="1473">
                  <c:v>9.317857142857239</c:v>
                </c:pt>
                <c:pt idx="1474">
                  <c:v>9.3233928571429594</c:v>
                </c:pt>
                <c:pt idx="1475">
                  <c:v>9.3289285714286692</c:v>
                </c:pt>
                <c:pt idx="1476">
                  <c:v>9.3344642857143842</c:v>
                </c:pt>
                <c:pt idx="1477">
                  <c:v>9.3400000000000993</c:v>
                </c:pt>
                <c:pt idx="1478">
                  <c:v>9.3455357142858215</c:v>
                </c:pt>
                <c:pt idx="1479">
                  <c:v>9.3510714285715189</c:v>
                </c:pt>
                <c:pt idx="1480">
                  <c:v>9.3566071428572517</c:v>
                </c:pt>
                <c:pt idx="1481">
                  <c:v>9.3621428571429739</c:v>
                </c:pt>
                <c:pt idx="1482">
                  <c:v>9.3676785714286748</c:v>
                </c:pt>
                <c:pt idx="1483">
                  <c:v>9.3732142857143952</c:v>
                </c:pt>
                <c:pt idx="1484">
                  <c:v>9.3787500000001049</c:v>
                </c:pt>
                <c:pt idx="1485">
                  <c:v>9.38428571428582</c:v>
                </c:pt>
                <c:pt idx="1486">
                  <c:v>9.3898214285715298</c:v>
                </c:pt>
                <c:pt idx="1487">
                  <c:v>9.3953571428572502</c:v>
                </c:pt>
                <c:pt idx="1488">
                  <c:v>9.400892857142976</c:v>
                </c:pt>
                <c:pt idx="1489">
                  <c:v>9.4064285714286875</c:v>
                </c:pt>
                <c:pt idx="1490">
                  <c:v>9.4119642857143955</c:v>
                </c:pt>
                <c:pt idx="1491">
                  <c:v>9.4175000000001106</c:v>
                </c:pt>
                <c:pt idx="1492">
                  <c:v>9.4230357142858256</c:v>
                </c:pt>
                <c:pt idx="1493">
                  <c:v>9.4285714285715301</c:v>
                </c:pt>
                <c:pt idx="1494">
                  <c:v>9.4341071428572505</c:v>
                </c:pt>
                <c:pt idx="1495">
                  <c:v>9.439642857142978</c:v>
                </c:pt>
                <c:pt idx="1496">
                  <c:v>9.445178571428686</c:v>
                </c:pt>
                <c:pt idx="1497">
                  <c:v>9.4507142857144046</c:v>
                </c:pt>
                <c:pt idx="1498">
                  <c:v>9.4562500000001162</c:v>
                </c:pt>
                <c:pt idx="1499">
                  <c:v>9.4617857142858348</c:v>
                </c:pt>
                <c:pt idx="1500">
                  <c:v>9.4673214285715357</c:v>
                </c:pt>
                <c:pt idx="1501">
                  <c:v>9.4728571428572668</c:v>
                </c:pt>
                <c:pt idx="1502">
                  <c:v>9.4783928571429765</c:v>
                </c:pt>
                <c:pt idx="1503">
                  <c:v>9.4839285714286969</c:v>
                </c:pt>
                <c:pt idx="1504">
                  <c:v>9.4894642857144067</c:v>
                </c:pt>
                <c:pt idx="1505">
                  <c:v>9.4950000000001218</c:v>
                </c:pt>
                <c:pt idx="1506">
                  <c:v>9.5005357142858422</c:v>
                </c:pt>
                <c:pt idx="1507">
                  <c:v>9.5060714285715431</c:v>
                </c:pt>
                <c:pt idx="1508">
                  <c:v>9.511607142857267</c:v>
                </c:pt>
                <c:pt idx="1509">
                  <c:v>9.5171428571429892</c:v>
                </c:pt>
                <c:pt idx="1510">
                  <c:v>9.5226785714287008</c:v>
                </c:pt>
                <c:pt idx="1511">
                  <c:v>9.528214285714407</c:v>
                </c:pt>
                <c:pt idx="1512">
                  <c:v>9.5337500000001221</c:v>
                </c:pt>
                <c:pt idx="1513">
                  <c:v>9.5392857142858425</c:v>
                </c:pt>
                <c:pt idx="1514">
                  <c:v>9.5448214285715434</c:v>
                </c:pt>
                <c:pt idx="1515">
                  <c:v>9.5503571428572709</c:v>
                </c:pt>
                <c:pt idx="1516">
                  <c:v>9.5558928571430002</c:v>
                </c:pt>
                <c:pt idx="1517">
                  <c:v>9.5614285714287028</c:v>
                </c:pt>
                <c:pt idx="1518">
                  <c:v>9.5669642857144197</c:v>
                </c:pt>
                <c:pt idx="1519">
                  <c:v>9.5725000000001348</c:v>
                </c:pt>
                <c:pt idx="1520">
                  <c:v>9.5780357142858517</c:v>
                </c:pt>
                <c:pt idx="1521">
                  <c:v>9.5835714285715561</c:v>
                </c:pt>
                <c:pt idx="1522">
                  <c:v>9.5891071428572783</c:v>
                </c:pt>
                <c:pt idx="1523">
                  <c:v>9.5946428571430022</c:v>
                </c:pt>
                <c:pt idx="1524">
                  <c:v>9.6001785714287085</c:v>
                </c:pt>
                <c:pt idx="1525">
                  <c:v>9.6057142857144235</c:v>
                </c:pt>
                <c:pt idx="1526">
                  <c:v>9.6112500000001333</c:v>
                </c:pt>
                <c:pt idx="1527">
                  <c:v>9.6167857142858537</c:v>
                </c:pt>
                <c:pt idx="1528">
                  <c:v>9.6223214285715581</c:v>
                </c:pt>
                <c:pt idx="1529">
                  <c:v>9.6278571428572839</c:v>
                </c:pt>
                <c:pt idx="1530">
                  <c:v>9.6333928571430008</c:v>
                </c:pt>
                <c:pt idx="1531">
                  <c:v>9.6389285714287087</c:v>
                </c:pt>
                <c:pt idx="1532">
                  <c:v>9.6444642857144238</c:v>
                </c:pt>
                <c:pt idx="1533">
                  <c:v>9.6500000000001442</c:v>
                </c:pt>
                <c:pt idx="1534">
                  <c:v>9.6555357142858664</c:v>
                </c:pt>
                <c:pt idx="1535">
                  <c:v>9.661071428571562</c:v>
                </c:pt>
                <c:pt idx="1536">
                  <c:v>9.6666071428572895</c:v>
                </c:pt>
                <c:pt idx="1537">
                  <c:v>9.6721428571430117</c:v>
                </c:pt>
                <c:pt idx="1538">
                  <c:v>9.6776785714287197</c:v>
                </c:pt>
                <c:pt idx="1539">
                  <c:v>9.683214285714433</c:v>
                </c:pt>
                <c:pt idx="1540">
                  <c:v>9.6887500000001499</c:v>
                </c:pt>
                <c:pt idx="1541">
                  <c:v>9.6942857142858649</c:v>
                </c:pt>
                <c:pt idx="1542">
                  <c:v>9.6998214285715676</c:v>
                </c:pt>
                <c:pt idx="1543">
                  <c:v>9.7053571428572951</c:v>
                </c:pt>
                <c:pt idx="1544">
                  <c:v>9.7108928571430155</c:v>
                </c:pt>
                <c:pt idx="1545">
                  <c:v>9.7164285714287253</c:v>
                </c:pt>
                <c:pt idx="1546">
                  <c:v>9.7219642857144333</c:v>
                </c:pt>
                <c:pt idx="1547">
                  <c:v>9.7275000000001519</c:v>
                </c:pt>
                <c:pt idx="1548">
                  <c:v>9.7330357142858688</c:v>
                </c:pt>
                <c:pt idx="1549">
                  <c:v>9.7385714285715697</c:v>
                </c:pt>
                <c:pt idx="1550">
                  <c:v>9.7441071428572936</c:v>
                </c:pt>
                <c:pt idx="1551">
                  <c:v>9.7496428571430211</c:v>
                </c:pt>
                <c:pt idx="1552">
                  <c:v>9.7551785714287327</c:v>
                </c:pt>
                <c:pt idx="1553">
                  <c:v>9.760714285714446</c:v>
                </c:pt>
                <c:pt idx="1554">
                  <c:v>9.7662500000001611</c:v>
                </c:pt>
                <c:pt idx="1555">
                  <c:v>9.7717857142858708</c:v>
                </c:pt>
                <c:pt idx="1556">
                  <c:v>9.777321428571577</c:v>
                </c:pt>
                <c:pt idx="1557">
                  <c:v>9.782857142857301</c:v>
                </c:pt>
                <c:pt idx="1558">
                  <c:v>9.7883928571430214</c:v>
                </c:pt>
                <c:pt idx="1559">
                  <c:v>9.793928571428733</c:v>
                </c:pt>
                <c:pt idx="1560">
                  <c:v>9.7994642857144516</c:v>
                </c:pt>
                <c:pt idx="1561">
                  <c:v>9.8050000000001667</c:v>
                </c:pt>
                <c:pt idx="1562">
                  <c:v>9.8105357142858871</c:v>
                </c:pt>
                <c:pt idx="1563">
                  <c:v>9.8160714285715915</c:v>
                </c:pt>
                <c:pt idx="1564">
                  <c:v>9.821607142857312</c:v>
                </c:pt>
                <c:pt idx="1565">
                  <c:v>9.8271428571430324</c:v>
                </c:pt>
                <c:pt idx="1566">
                  <c:v>9.8326785714287492</c:v>
                </c:pt>
                <c:pt idx="1567">
                  <c:v>9.8382142857144519</c:v>
                </c:pt>
                <c:pt idx="1568">
                  <c:v>9.8437500000001688</c:v>
                </c:pt>
                <c:pt idx="1569">
                  <c:v>9.8492857142858874</c:v>
                </c:pt>
                <c:pt idx="1570">
                  <c:v>9.8548214285715989</c:v>
                </c:pt>
                <c:pt idx="1571">
                  <c:v>9.8603571428573176</c:v>
                </c:pt>
                <c:pt idx="1572">
                  <c:v>9.8658928571430433</c:v>
                </c:pt>
                <c:pt idx="1573">
                  <c:v>9.8714285714287531</c:v>
                </c:pt>
                <c:pt idx="1574">
                  <c:v>9.8769642857144628</c:v>
                </c:pt>
                <c:pt idx="1575">
                  <c:v>9.8825000000001797</c:v>
                </c:pt>
                <c:pt idx="1576">
                  <c:v>9.8880357142858948</c:v>
                </c:pt>
                <c:pt idx="1577">
                  <c:v>9.8935714285716081</c:v>
                </c:pt>
                <c:pt idx="1578">
                  <c:v>9.8991071428573232</c:v>
                </c:pt>
                <c:pt idx="1579">
                  <c:v>9.9046428571430489</c:v>
                </c:pt>
                <c:pt idx="1580">
                  <c:v>9.9101785714287534</c:v>
                </c:pt>
                <c:pt idx="1581">
                  <c:v>9.9157142857144702</c:v>
                </c:pt>
                <c:pt idx="1582">
                  <c:v>9.9212500000001782</c:v>
                </c:pt>
                <c:pt idx="1583">
                  <c:v>9.9267857142859039</c:v>
                </c:pt>
                <c:pt idx="1584">
                  <c:v>9.9323214285716119</c:v>
                </c:pt>
                <c:pt idx="1585">
                  <c:v>9.9378571428573235</c:v>
                </c:pt>
                <c:pt idx="1586">
                  <c:v>9.943392857143051</c:v>
                </c:pt>
                <c:pt idx="1587">
                  <c:v>9.9489285714287536</c:v>
                </c:pt>
                <c:pt idx="1588">
                  <c:v>9.9544642857144741</c:v>
                </c:pt>
                <c:pt idx="1589">
                  <c:v>9.9688690476192363</c:v>
                </c:pt>
                <c:pt idx="1590">
                  <c:v>9.9832738095240003</c:v>
                </c:pt>
                <c:pt idx="1591">
                  <c:v>9.9976785714287608</c:v>
                </c:pt>
                <c:pt idx="1592">
                  <c:v>10.012083333333523</c:v>
                </c:pt>
                <c:pt idx="1593">
                  <c:v>10.026488095238291</c:v>
                </c:pt>
                <c:pt idx="1594">
                  <c:v>10.040892857143055</c:v>
                </c:pt>
                <c:pt idx="1595">
                  <c:v>10.05529761904782</c:v>
                </c:pt>
                <c:pt idx="1596">
                  <c:v>10.069702380952569</c:v>
                </c:pt>
                <c:pt idx="1597">
                  <c:v>10.084107142857333</c:v>
                </c:pt>
                <c:pt idx="1598">
                  <c:v>10.098511904762097</c:v>
                </c:pt>
                <c:pt idx="1599">
                  <c:v>10.112916666666859</c:v>
                </c:pt>
                <c:pt idx="1600">
                  <c:v>10.127321428571612</c:v>
                </c:pt>
                <c:pt idx="1601">
                  <c:v>10.141726190476378</c:v>
                </c:pt>
                <c:pt idx="1602">
                  <c:v>10.156130952381151</c:v>
                </c:pt>
                <c:pt idx="1603">
                  <c:v>10.170535714285919</c:v>
                </c:pt>
                <c:pt idx="1604">
                  <c:v>10.184940476190668</c:v>
                </c:pt>
                <c:pt idx="1605">
                  <c:v>10.199345238095432</c:v>
                </c:pt>
                <c:pt idx="1606">
                  <c:v>10.213750000000195</c:v>
                </c:pt>
                <c:pt idx="1607">
                  <c:v>10.228154761904952</c:v>
                </c:pt>
                <c:pt idx="1608">
                  <c:v>10.242559523809724</c:v>
                </c:pt>
                <c:pt idx="1609">
                  <c:v>10.256964285714481</c:v>
                </c:pt>
                <c:pt idx="1610">
                  <c:v>10.271369047619244</c:v>
                </c:pt>
                <c:pt idx="1611">
                  <c:v>10.285773809524006</c:v>
                </c:pt>
                <c:pt idx="1612">
                  <c:v>10.30017857142877</c:v>
                </c:pt>
                <c:pt idx="1613">
                  <c:v>10.31458333333353</c:v>
                </c:pt>
                <c:pt idx="1614">
                  <c:v>10.328988095238294</c:v>
                </c:pt>
                <c:pt idx="1615">
                  <c:v>10.34339285714306</c:v>
                </c:pt>
                <c:pt idx="1616">
                  <c:v>10.357797619047826</c:v>
                </c:pt>
                <c:pt idx="1617">
                  <c:v>10.372202380952578</c:v>
                </c:pt>
                <c:pt idx="1618">
                  <c:v>10.386607142857347</c:v>
                </c:pt>
                <c:pt idx="1619">
                  <c:v>10.401011904762099</c:v>
                </c:pt>
                <c:pt idx="1620">
                  <c:v>10.415416666666873</c:v>
                </c:pt>
                <c:pt idx="1621">
                  <c:v>10.429821428571623</c:v>
                </c:pt>
                <c:pt idx="1622">
                  <c:v>10.444226190476391</c:v>
                </c:pt>
                <c:pt idx="1623">
                  <c:v>10.458630952381156</c:v>
                </c:pt>
                <c:pt idx="1624">
                  <c:v>10.473035714285924</c:v>
                </c:pt>
                <c:pt idx="1625">
                  <c:v>10.487440476190677</c:v>
                </c:pt>
                <c:pt idx="1626">
                  <c:v>10.501845238095445</c:v>
                </c:pt>
                <c:pt idx="1627">
                  <c:v>10.516250000000202</c:v>
                </c:pt>
                <c:pt idx="1628">
                  <c:v>10.530654761904964</c:v>
                </c:pt>
                <c:pt idx="1629">
                  <c:v>10.545059523809726</c:v>
                </c:pt>
                <c:pt idx="1630">
                  <c:v>10.559464285714494</c:v>
                </c:pt>
                <c:pt idx="1631">
                  <c:v>10.573869047619256</c:v>
                </c:pt>
                <c:pt idx="1632">
                  <c:v>10.588273809524013</c:v>
                </c:pt>
                <c:pt idx="1633">
                  <c:v>10.602678571428775</c:v>
                </c:pt>
                <c:pt idx="1634">
                  <c:v>10.617083333333538</c:v>
                </c:pt>
                <c:pt idx="1635">
                  <c:v>10.6314880952383</c:v>
                </c:pt>
                <c:pt idx="1636">
                  <c:v>10.645892857143068</c:v>
                </c:pt>
                <c:pt idx="1637">
                  <c:v>10.660297619047824</c:v>
                </c:pt>
                <c:pt idx="1638">
                  <c:v>10.674702380952581</c:v>
                </c:pt>
                <c:pt idx="1639">
                  <c:v>10.689107142857349</c:v>
                </c:pt>
                <c:pt idx="1640">
                  <c:v>10.703511904762111</c:v>
                </c:pt>
                <c:pt idx="1641">
                  <c:v>10.717916666666868</c:v>
                </c:pt>
                <c:pt idx="1642">
                  <c:v>10.732321428571625</c:v>
                </c:pt>
                <c:pt idx="1643">
                  <c:v>10.746726190476398</c:v>
                </c:pt>
                <c:pt idx="1644">
                  <c:v>10.76113095238116</c:v>
                </c:pt>
                <c:pt idx="1645">
                  <c:v>10.775535714285928</c:v>
                </c:pt>
                <c:pt idx="1646">
                  <c:v>10.789940476190685</c:v>
                </c:pt>
                <c:pt idx="1647">
                  <c:v>10.804345238095452</c:v>
                </c:pt>
                <c:pt idx="1648">
                  <c:v>10.818750000000209</c:v>
                </c:pt>
                <c:pt idx="1649">
                  <c:v>10.833154761904972</c:v>
                </c:pt>
                <c:pt idx="1650">
                  <c:v>10.847559523809739</c:v>
                </c:pt>
                <c:pt idx="1651">
                  <c:v>10.861964285714496</c:v>
                </c:pt>
                <c:pt idx="1652">
                  <c:v>10.876369047619264</c:v>
                </c:pt>
                <c:pt idx="1653">
                  <c:v>10.890773809524022</c:v>
                </c:pt>
                <c:pt idx="1654">
                  <c:v>10.905178571428786</c:v>
                </c:pt>
                <c:pt idx="1655">
                  <c:v>10.91958333333355</c:v>
                </c:pt>
                <c:pt idx="1656">
                  <c:v>10.933988095238307</c:v>
                </c:pt>
                <c:pt idx="1657">
                  <c:v>10.94839285714307</c:v>
                </c:pt>
                <c:pt idx="1658">
                  <c:v>10.962797619047842</c:v>
                </c:pt>
                <c:pt idx="1659">
                  <c:v>10.977202380952589</c:v>
                </c:pt>
                <c:pt idx="1660">
                  <c:v>10.991607142857355</c:v>
                </c:pt>
                <c:pt idx="1661">
                  <c:v>11.006011904762119</c:v>
                </c:pt>
                <c:pt idx="1662">
                  <c:v>11.020416666666884</c:v>
                </c:pt>
                <c:pt idx="1663">
                  <c:v>11.034821428571638</c:v>
                </c:pt>
                <c:pt idx="1664">
                  <c:v>11.0492261904764</c:v>
                </c:pt>
                <c:pt idx="1665">
                  <c:v>11.063630952381175</c:v>
                </c:pt>
                <c:pt idx="1666">
                  <c:v>11.078035714285935</c:v>
                </c:pt>
                <c:pt idx="1667">
                  <c:v>11.092440476190697</c:v>
                </c:pt>
                <c:pt idx="1668">
                  <c:v>11.106845238095454</c:v>
                </c:pt>
                <c:pt idx="1669">
                  <c:v>11.121250000000217</c:v>
                </c:pt>
                <c:pt idx="1670">
                  <c:v>11.135654761904979</c:v>
                </c:pt>
                <c:pt idx="1671">
                  <c:v>11.150059523809752</c:v>
                </c:pt>
                <c:pt idx="1672">
                  <c:v>11.164464285714503</c:v>
                </c:pt>
                <c:pt idx="1673">
                  <c:v>11.178869047619266</c:v>
                </c:pt>
                <c:pt idx="1674">
                  <c:v>11.193273809524028</c:v>
                </c:pt>
                <c:pt idx="1675">
                  <c:v>11.20767857142879</c:v>
                </c:pt>
                <c:pt idx="1676">
                  <c:v>11.222083333333551</c:v>
                </c:pt>
                <c:pt idx="1677">
                  <c:v>11.236488095238316</c:v>
                </c:pt>
                <c:pt idx="1678">
                  <c:v>11.250892857143082</c:v>
                </c:pt>
                <c:pt idx="1679">
                  <c:v>11.265297619047846</c:v>
                </c:pt>
                <c:pt idx="1680">
                  <c:v>11.279702380952601</c:v>
                </c:pt>
                <c:pt idx="1681">
                  <c:v>11.294107142857358</c:v>
                </c:pt>
                <c:pt idx="1682">
                  <c:v>11.308511904762121</c:v>
                </c:pt>
                <c:pt idx="1683">
                  <c:v>11.322916666666893</c:v>
                </c:pt>
                <c:pt idx="1684">
                  <c:v>11.337321428571643</c:v>
                </c:pt>
                <c:pt idx="1685">
                  <c:v>11.351726190476414</c:v>
                </c:pt>
                <c:pt idx="1686">
                  <c:v>11.36613095238118</c:v>
                </c:pt>
                <c:pt idx="1687">
                  <c:v>11.38053571428595</c:v>
                </c:pt>
                <c:pt idx="1688">
                  <c:v>11.394940476190699</c:v>
                </c:pt>
                <c:pt idx="1689">
                  <c:v>11.409345238095467</c:v>
                </c:pt>
                <c:pt idx="1690">
                  <c:v>11.423750000000224</c:v>
                </c:pt>
                <c:pt idx="1691">
                  <c:v>11.438154761904983</c:v>
                </c:pt>
                <c:pt idx="1692">
                  <c:v>11.452559523809761</c:v>
                </c:pt>
                <c:pt idx="1693">
                  <c:v>11.466964285714512</c:v>
                </c:pt>
                <c:pt idx="1694">
                  <c:v>11.481369047619273</c:v>
                </c:pt>
                <c:pt idx="1695">
                  <c:v>11.49577380952404</c:v>
                </c:pt>
                <c:pt idx="1696">
                  <c:v>11.510178571428797</c:v>
                </c:pt>
                <c:pt idx="1697">
                  <c:v>11.52458333333356</c:v>
                </c:pt>
                <c:pt idx="1698">
                  <c:v>11.538988095238318</c:v>
                </c:pt>
                <c:pt idx="1699">
                  <c:v>11.553392857143091</c:v>
                </c:pt>
                <c:pt idx="1700">
                  <c:v>11.567797619047854</c:v>
                </c:pt>
                <c:pt idx="1701">
                  <c:v>11.582202380952609</c:v>
                </c:pt>
                <c:pt idx="1702">
                  <c:v>11.596607142857371</c:v>
                </c:pt>
                <c:pt idx="1703">
                  <c:v>11.611011904762128</c:v>
                </c:pt>
                <c:pt idx="1704">
                  <c:v>11.625416666666901</c:v>
                </c:pt>
                <c:pt idx="1705">
                  <c:v>11.639821428571649</c:v>
                </c:pt>
                <c:pt idx="1706">
                  <c:v>11.654226190476418</c:v>
                </c:pt>
                <c:pt idx="1707">
                  <c:v>11.668630952381182</c:v>
                </c:pt>
                <c:pt idx="1708">
                  <c:v>11.683035714285952</c:v>
                </c:pt>
                <c:pt idx="1709">
                  <c:v>11.697440476190707</c:v>
                </c:pt>
                <c:pt idx="1710">
                  <c:v>11.711845238095469</c:v>
                </c:pt>
                <c:pt idx="1711">
                  <c:v>11.726250000000231</c:v>
                </c:pt>
                <c:pt idx="1712">
                  <c:v>11.740654761904993</c:v>
                </c:pt>
                <c:pt idx="1713">
                  <c:v>11.755059523809761</c:v>
                </c:pt>
                <c:pt idx="1714">
                  <c:v>11.76946428571452</c:v>
                </c:pt>
                <c:pt idx="1715">
                  <c:v>11.78386904761928</c:v>
                </c:pt>
                <c:pt idx="1716">
                  <c:v>11.798273809524041</c:v>
                </c:pt>
                <c:pt idx="1717">
                  <c:v>11.81267857142881</c:v>
                </c:pt>
                <c:pt idx="1718">
                  <c:v>11.827083333333567</c:v>
                </c:pt>
                <c:pt idx="1719">
                  <c:v>11.841488095238329</c:v>
                </c:pt>
                <c:pt idx="1720">
                  <c:v>11.855892857143106</c:v>
                </c:pt>
                <c:pt idx="1721">
                  <c:v>11.870297619047859</c:v>
                </c:pt>
                <c:pt idx="1722">
                  <c:v>11.884702380952616</c:v>
                </c:pt>
                <c:pt idx="1723">
                  <c:v>11.899107142857378</c:v>
                </c:pt>
                <c:pt idx="1724">
                  <c:v>11.913511904762142</c:v>
                </c:pt>
                <c:pt idx="1725">
                  <c:v>11.927916666666906</c:v>
                </c:pt>
                <c:pt idx="1726">
                  <c:v>11.94232142857166</c:v>
                </c:pt>
                <c:pt idx="1727">
                  <c:v>11.956726190476427</c:v>
                </c:pt>
                <c:pt idx="1728">
                  <c:v>11.971130952381195</c:v>
                </c:pt>
                <c:pt idx="1729">
                  <c:v>11.985535714285962</c:v>
                </c:pt>
                <c:pt idx="1730">
                  <c:v>11.999940476190714</c:v>
                </c:pt>
                <c:pt idx="1731">
                  <c:v>12.014345238095473</c:v>
                </c:pt>
                <c:pt idx="1732">
                  <c:v>12.028750000000239</c:v>
                </c:pt>
                <c:pt idx="1733">
                  <c:v>12.043154761905001</c:v>
                </c:pt>
                <c:pt idx="1734">
                  <c:v>12.057559523809772</c:v>
                </c:pt>
                <c:pt idx="1735">
                  <c:v>12.07196428571452</c:v>
                </c:pt>
                <c:pt idx="1736">
                  <c:v>12.086369047619289</c:v>
                </c:pt>
                <c:pt idx="1737">
                  <c:v>12.10077380952405</c:v>
                </c:pt>
                <c:pt idx="1738">
                  <c:v>12.115178571428812</c:v>
                </c:pt>
                <c:pt idx="1739">
                  <c:v>12.129583333333573</c:v>
                </c:pt>
                <c:pt idx="1740">
                  <c:v>12.143988095238337</c:v>
                </c:pt>
                <c:pt idx="1741">
                  <c:v>12.158392857143102</c:v>
                </c:pt>
                <c:pt idx="1742">
                  <c:v>12.172797619047872</c:v>
                </c:pt>
                <c:pt idx="1743">
                  <c:v>12.187202380952618</c:v>
                </c:pt>
                <c:pt idx="1744">
                  <c:v>12.20160714285738</c:v>
                </c:pt>
                <c:pt idx="1745">
                  <c:v>12.216011904762148</c:v>
                </c:pt>
                <c:pt idx="1746">
                  <c:v>12.230416666666915</c:v>
                </c:pt>
                <c:pt idx="1747">
                  <c:v>12.24482142857166</c:v>
                </c:pt>
                <c:pt idx="1748">
                  <c:v>12.259226190476435</c:v>
                </c:pt>
                <c:pt idx="1749">
                  <c:v>12.273630952381202</c:v>
                </c:pt>
                <c:pt idx="1750">
                  <c:v>12.288035714285959</c:v>
                </c:pt>
                <c:pt idx="1751">
                  <c:v>12.302440476190727</c:v>
                </c:pt>
                <c:pt idx="1752">
                  <c:v>12.316845238095489</c:v>
                </c:pt>
                <c:pt idx="1753">
                  <c:v>12.331250000000246</c:v>
                </c:pt>
                <c:pt idx="1754">
                  <c:v>12.345654761905013</c:v>
                </c:pt>
                <c:pt idx="1755">
                  <c:v>12.360059523809776</c:v>
                </c:pt>
                <c:pt idx="1756">
                  <c:v>12.374464285714534</c:v>
                </c:pt>
                <c:pt idx="1757">
                  <c:v>12.3888690476193</c:v>
                </c:pt>
                <c:pt idx="1758">
                  <c:v>12.403273809524057</c:v>
                </c:pt>
                <c:pt idx="1759">
                  <c:v>12.417678571428819</c:v>
                </c:pt>
                <c:pt idx="1760">
                  <c:v>12.432083333333582</c:v>
                </c:pt>
                <c:pt idx="1761">
                  <c:v>12.446488095238349</c:v>
                </c:pt>
                <c:pt idx="1762">
                  <c:v>12.460892857143115</c:v>
                </c:pt>
                <c:pt idx="1763">
                  <c:v>12.475297619047875</c:v>
                </c:pt>
                <c:pt idx="1764">
                  <c:v>12.489702380952632</c:v>
                </c:pt>
                <c:pt idx="1765">
                  <c:v>12.504107142857393</c:v>
                </c:pt>
                <c:pt idx="1766">
                  <c:v>12.51851190476215</c:v>
                </c:pt>
                <c:pt idx="1767">
                  <c:v>12.532916666666923</c:v>
                </c:pt>
                <c:pt idx="1768">
                  <c:v>12.547321428571667</c:v>
                </c:pt>
                <c:pt idx="1769">
                  <c:v>12.561726190476442</c:v>
                </c:pt>
                <c:pt idx="1770">
                  <c:v>12.576130952381211</c:v>
                </c:pt>
                <c:pt idx="1771">
                  <c:v>12.590535714285974</c:v>
                </c:pt>
                <c:pt idx="1772">
                  <c:v>12.604940476190723</c:v>
                </c:pt>
                <c:pt idx="1773">
                  <c:v>12.619345238095494</c:v>
                </c:pt>
                <c:pt idx="1774">
                  <c:v>12.633750000000253</c:v>
                </c:pt>
                <c:pt idx="1775">
                  <c:v>12.64815476190501</c:v>
                </c:pt>
                <c:pt idx="1776">
                  <c:v>12.662559523809788</c:v>
                </c:pt>
                <c:pt idx="1777">
                  <c:v>12.67696428571454</c:v>
                </c:pt>
                <c:pt idx="1778">
                  <c:v>12.691369047619299</c:v>
                </c:pt>
                <c:pt idx="1779">
                  <c:v>12.705773809524064</c:v>
                </c:pt>
                <c:pt idx="1780">
                  <c:v>12.720178571428821</c:v>
                </c:pt>
                <c:pt idx="1781">
                  <c:v>12.734583333333584</c:v>
                </c:pt>
                <c:pt idx="1782">
                  <c:v>12.748988095238348</c:v>
                </c:pt>
                <c:pt idx="1783">
                  <c:v>12.763392857143119</c:v>
                </c:pt>
                <c:pt idx="1784">
                  <c:v>12.777797619047876</c:v>
                </c:pt>
                <c:pt idx="1785">
                  <c:v>12.792202380952638</c:v>
                </c:pt>
                <c:pt idx="1786">
                  <c:v>12.8066071428574</c:v>
                </c:pt>
                <c:pt idx="1787">
                  <c:v>12.821011904762161</c:v>
                </c:pt>
                <c:pt idx="1788">
                  <c:v>12.835416666666935</c:v>
                </c:pt>
                <c:pt idx="1789">
                  <c:v>12.849821428571682</c:v>
                </c:pt>
                <c:pt idx="1790">
                  <c:v>12.864226190476449</c:v>
                </c:pt>
                <c:pt idx="1791">
                  <c:v>12.878630952381222</c:v>
                </c:pt>
                <c:pt idx="1792">
                  <c:v>12.893035714285979</c:v>
                </c:pt>
                <c:pt idx="1793">
                  <c:v>12.907440476190736</c:v>
                </c:pt>
                <c:pt idx="1794">
                  <c:v>12.9218452380955</c:v>
                </c:pt>
                <c:pt idx="1795">
                  <c:v>12.93625000000026</c:v>
                </c:pt>
                <c:pt idx="1796">
                  <c:v>12.950654761905026</c:v>
                </c:pt>
                <c:pt idx="1797">
                  <c:v>12.965059523809796</c:v>
                </c:pt>
                <c:pt idx="1798">
                  <c:v>12.979464285714553</c:v>
                </c:pt>
                <c:pt idx="1799">
                  <c:v>12.993869047619309</c:v>
                </c:pt>
                <c:pt idx="1800">
                  <c:v>13.008273809524068</c:v>
                </c:pt>
                <c:pt idx="1801">
                  <c:v>13.022678571428834</c:v>
                </c:pt>
                <c:pt idx="1802">
                  <c:v>13.037083333333593</c:v>
                </c:pt>
                <c:pt idx="1803">
                  <c:v>13.051488095238364</c:v>
                </c:pt>
                <c:pt idx="1804">
                  <c:v>13.065892857143128</c:v>
                </c:pt>
                <c:pt idx="1805">
                  <c:v>13.080297619047888</c:v>
                </c:pt>
                <c:pt idx="1806">
                  <c:v>13.094702380952645</c:v>
                </c:pt>
                <c:pt idx="1807">
                  <c:v>13.109107142857408</c:v>
                </c:pt>
                <c:pt idx="1808">
                  <c:v>13.123511904762168</c:v>
                </c:pt>
                <c:pt idx="1809">
                  <c:v>13.137916666666932</c:v>
                </c:pt>
                <c:pt idx="1810">
                  <c:v>13.152321428571693</c:v>
                </c:pt>
                <c:pt idx="1811">
                  <c:v>13.166726190476457</c:v>
                </c:pt>
                <c:pt idx="1812">
                  <c:v>13.181130952381222</c:v>
                </c:pt>
                <c:pt idx="1813">
                  <c:v>13.195535714285992</c:v>
                </c:pt>
                <c:pt idx="1814">
                  <c:v>13.209940476190743</c:v>
                </c:pt>
                <c:pt idx="1815">
                  <c:v>13.2243452380955</c:v>
                </c:pt>
                <c:pt idx="1816">
                  <c:v>13.238750000000268</c:v>
                </c:pt>
                <c:pt idx="1817">
                  <c:v>13.25315476190503</c:v>
                </c:pt>
                <c:pt idx="1818">
                  <c:v>13.267559523809798</c:v>
                </c:pt>
                <c:pt idx="1819">
                  <c:v>13.281964285714549</c:v>
                </c:pt>
                <c:pt idx="1820">
                  <c:v>13.296369047619317</c:v>
                </c:pt>
                <c:pt idx="1821">
                  <c:v>13.310773809524079</c:v>
                </c:pt>
                <c:pt idx="1822">
                  <c:v>13.325178571428847</c:v>
                </c:pt>
                <c:pt idx="1823">
                  <c:v>13.339583333333609</c:v>
                </c:pt>
                <c:pt idx="1824">
                  <c:v>13.353988095238373</c:v>
                </c:pt>
                <c:pt idx="1825">
                  <c:v>13.368392857143133</c:v>
                </c:pt>
                <c:pt idx="1826">
                  <c:v>13.382797619047901</c:v>
                </c:pt>
                <c:pt idx="1827">
                  <c:v>13.397202380952653</c:v>
                </c:pt>
                <c:pt idx="1828">
                  <c:v>13.411607142857415</c:v>
                </c:pt>
                <c:pt idx="1829">
                  <c:v>13.426011904762172</c:v>
                </c:pt>
                <c:pt idx="1830">
                  <c:v>13.440416666666948</c:v>
                </c:pt>
                <c:pt idx="1831">
                  <c:v>13.454821428571698</c:v>
                </c:pt>
                <c:pt idx="1832">
                  <c:v>13.469226190476464</c:v>
                </c:pt>
                <c:pt idx="1833">
                  <c:v>13.483630952381235</c:v>
                </c:pt>
                <c:pt idx="1834">
                  <c:v>13.498035714285994</c:v>
                </c:pt>
                <c:pt idx="1835">
                  <c:v>13.512440476190752</c:v>
                </c:pt>
                <c:pt idx="1836">
                  <c:v>13.526845238095516</c:v>
                </c:pt>
                <c:pt idx="1837">
                  <c:v>13.54125000000027</c:v>
                </c:pt>
                <c:pt idx="1838">
                  <c:v>13.555654761905044</c:v>
                </c:pt>
                <c:pt idx="1839">
                  <c:v>13.570059523809805</c:v>
                </c:pt>
                <c:pt idx="1840">
                  <c:v>13.584464285714562</c:v>
                </c:pt>
                <c:pt idx="1841">
                  <c:v>13.598869047619321</c:v>
                </c:pt>
                <c:pt idx="1842">
                  <c:v>13.613273809524085</c:v>
                </c:pt>
                <c:pt idx="1843">
                  <c:v>13.627678571428849</c:v>
                </c:pt>
                <c:pt idx="1844">
                  <c:v>13.642083333333614</c:v>
                </c:pt>
                <c:pt idx="1845">
                  <c:v>13.656488095238378</c:v>
                </c:pt>
                <c:pt idx="1846">
                  <c:v>13.670892857143141</c:v>
                </c:pt>
                <c:pt idx="1847">
                  <c:v>13.685297619047908</c:v>
                </c:pt>
                <c:pt idx="1848">
                  <c:v>13.69970238095266</c:v>
                </c:pt>
                <c:pt idx="1849">
                  <c:v>13.714107142857415</c:v>
                </c:pt>
                <c:pt idx="1850">
                  <c:v>13.728511904762176</c:v>
                </c:pt>
                <c:pt idx="1851">
                  <c:v>13.74291666666695</c:v>
                </c:pt>
                <c:pt idx="1852">
                  <c:v>13.757321428571698</c:v>
                </c:pt>
                <c:pt idx="1853">
                  <c:v>13.771726190476468</c:v>
                </c:pt>
                <c:pt idx="1854">
                  <c:v>13.786130952381239</c:v>
                </c:pt>
                <c:pt idx="1855">
                  <c:v>13.800535714286006</c:v>
                </c:pt>
                <c:pt idx="1856">
                  <c:v>13.814940476190758</c:v>
                </c:pt>
                <c:pt idx="1857">
                  <c:v>13.82934523809552</c:v>
                </c:pt>
                <c:pt idx="1858">
                  <c:v>13.843750000000282</c:v>
                </c:pt>
                <c:pt idx="1859">
                  <c:v>13.858154761905046</c:v>
                </c:pt>
                <c:pt idx="1860">
                  <c:v>13.872559523809818</c:v>
                </c:pt>
                <c:pt idx="1861">
                  <c:v>13.886964285714569</c:v>
                </c:pt>
                <c:pt idx="1862">
                  <c:v>13.901369047619331</c:v>
                </c:pt>
                <c:pt idx="1863">
                  <c:v>13.915773809524099</c:v>
                </c:pt>
                <c:pt idx="1864">
                  <c:v>13.930178571428851</c:v>
                </c:pt>
                <c:pt idx="1865">
                  <c:v>13.94458333333362</c:v>
                </c:pt>
                <c:pt idx="1866">
                  <c:v>13.95898809523838</c:v>
                </c:pt>
                <c:pt idx="1867">
                  <c:v>13.973392857143152</c:v>
                </c:pt>
                <c:pt idx="1868">
                  <c:v>13.987797619047916</c:v>
                </c:pt>
                <c:pt idx="1869">
                  <c:v>14.002202380952667</c:v>
                </c:pt>
                <c:pt idx="1870">
                  <c:v>14.016607142857428</c:v>
                </c:pt>
                <c:pt idx="1871">
                  <c:v>14.031011904762186</c:v>
                </c:pt>
                <c:pt idx="1872">
                  <c:v>14.045416666666961</c:v>
                </c:pt>
                <c:pt idx="1873">
                  <c:v>14.059821428571713</c:v>
                </c:pt>
                <c:pt idx="1874">
                  <c:v>14.074226190476473</c:v>
                </c:pt>
                <c:pt idx="1875">
                  <c:v>14.088630952381248</c:v>
                </c:pt>
                <c:pt idx="1876">
                  <c:v>14.103035714286008</c:v>
                </c:pt>
                <c:pt idx="1877">
                  <c:v>14.117440476190765</c:v>
                </c:pt>
                <c:pt idx="1878">
                  <c:v>14.131845238095528</c:v>
                </c:pt>
                <c:pt idx="1879">
                  <c:v>14.14625000000029</c:v>
                </c:pt>
                <c:pt idx="1880">
                  <c:v>14.160654761905052</c:v>
                </c:pt>
                <c:pt idx="1881">
                  <c:v>14.175059523809821</c:v>
                </c:pt>
                <c:pt idx="1882">
                  <c:v>14.189464285714577</c:v>
                </c:pt>
                <c:pt idx="1883">
                  <c:v>14.203869047619339</c:v>
                </c:pt>
                <c:pt idx="1884">
                  <c:v>14.218273809524096</c:v>
                </c:pt>
                <c:pt idx="1885">
                  <c:v>14.232678571428863</c:v>
                </c:pt>
                <c:pt idx="1886">
                  <c:v>14.24708333333362</c:v>
                </c:pt>
                <c:pt idx="1887">
                  <c:v>14.261488095238393</c:v>
                </c:pt>
                <c:pt idx="1888">
                  <c:v>14.275892857143155</c:v>
                </c:pt>
                <c:pt idx="1889">
                  <c:v>14.290297619047918</c:v>
                </c:pt>
                <c:pt idx="1890">
                  <c:v>14.304702380952675</c:v>
                </c:pt>
                <c:pt idx="1891">
                  <c:v>14.319107142857437</c:v>
                </c:pt>
                <c:pt idx="1892">
                  <c:v>14.333511904762199</c:v>
                </c:pt>
                <c:pt idx="1893">
                  <c:v>14.347916666666967</c:v>
                </c:pt>
                <c:pt idx="1894">
                  <c:v>14.362321428571718</c:v>
                </c:pt>
                <c:pt idx="1895">
                  <c:v>14.376726190476486</c:v>
                </c:pt>
                <c:pt idx="1896">
                  <c:v>14.391130952381255</c:v>
                </c:pt>
                <c:pt idx="1897">
                  <c:v>14.405535714286021</c:v>
                </c:pt>
                <c:pt idx="1898">
                  <c:v>14.419940476190773</c:v>
                </c:pt>
                <c:pt idx="1899">
                  <c:v>14.434345238095535</c:v>
                </c:pt>
                <c:pt idx="1900">
                  <c:v>14.448750000000297</c:v>
                </c:pt>
                <c:pt idx="1901">
                  <c:v>14.463154761905059</c:v>
                </c:pt>
                <c:pt idx="1902">
                  <c:v>14.477559523809827</c:v>
                </c:pt>
                <c:pt idx="1903">
                  <c:v>14.491964285714579</c:v>
                </c:pt>
                <c:pt idx="1904">
                  <c:v>14.506369047619346</c:v>
                </c:pt>
                <c:pt idx="1905">
                  <c:v>14.520773809524108</c:v>
                </c:pt>
                <c:pt idx="1906">
                  <c:v>14.535178571428871</c:v>
                </c:pt>
                <c:pt idx="1907">
                  <c:v>14.549583333333636</c:v>
                </c:pt>
                <c:pt idx="1908">
                  <c:v>14.5639880952384</c:v>
                </c:pt>
                <c:pt idx="1909">
                  <c:v>14.578392857143157</c:v>
                </c:pt>
                <c:pt idx="1910">
                  <c:v>14.59279761904793</c:v>
                </c:pt>
                <c:pt idx="1911">
                  <c:v>14.607202380952677</c:v>
                </c:pt>
                <c:pt idx="1912">
                  <c:v>14.621607142857441</c:v>
                </c:pt>
                <c:pt idx="1913">
                  <c:v>14.636011904762205</c:v>
                </c:pt>
                <c:pt idx="1914">
                  <c:v>14.650416666666976</c:v>
                </c:pt>
                <c:pt idx="1915">
                  <c:v>14.664821428571722</c:v>
                </c:pt>
                <c:pt idx="1916">
                  <c:v>14.679226190476493</c:v>
                </c:pt>
                <c:pt idx="1917">
                  <c:v>14.693630952381261</c:v>
                </c:pt>
                <c:pt idx="1918">
                  <c:v>14.708035714286019</c:v>
                </c:pt>
                <c:pt idx="1919">
                  <c:v>14.72244047619078</c:v>
                </c:pt>
                <c:pt idx="1920">
                  <c:v>14.736845238095542</c:v>
                </c:pt>
                <c:pt idx="1921">
                  <c:v>14.751250000000303</c:v>
                </c:pt>
                <c:pt idx="1922">
                  <c:v>14.76565476190507</c:v>
                </c:pt>
                <c:pt idx="1923">
                  <c:v>14.780059523809829</c:v>
                </c:pt>
                <c:pt idx="1924">
                  <c:v>14.794464285714591</c:v>
                </c:pt>
                <c:pt idx="1925">
                  <c:v>14.808869047619353</c:v>
                </c:pt>
                <c:pt idx="1926">
                  <c:v>14.823273809524116</c:v>
                </c:pt>
                <c:pt idx="1927">
                  <c:v>14.837678571428878</c:v>
                </c:pt>
                <c:pt idx="1928">
                  <c:v>14.852083333333651</c:v>
                </c:pt>
                <c:pt idx="1929">
                  <c:v>14.866488095238408</c:v>
                </c:pt>
                <c:pt idx="1930">
                  <c:v>14.880892857143174</c:v>
                </c:pt>
                <c:pt idx="1931">
                  <c:v>14.895297619047938</c:v>
                </c:pt>
                <c:pt idx="1932">
                  <c:v>14.909702380952689</c:v>
                </c:pt>
                <c:pt idx="1933">
                  <c:v>14.924107142857448</c:v>
                </c:pt>
                <c:pt idx="1934">
                  <c:v>14.938511904762214</c:v>
                </c:pt>
                <c:pt idx="1935">
                  <c:v>14.952916666666985</c:v>
                </c:pt>
                <c:pt idx="1936">
                  <c:v>14.967321428571731</c:v>
                </c:pt>
                <c:pt idx="1937">
                  <c:v>14.981726190476499</c:v>
                </c:pt>
                <c:pt idx="1938">
                  <c:v>14.996130952381272</c:v>
                </c:pt>
                <c:pt idx="1939">
                  <c:v>15.01053571428603</c:v>
                </c:pt>
                <c:pt idx="1940">
                  <c:v>15.024940476190782</c:v>
                </c:pt>
                <c:pt idx="1941">
                  <c:v>15.039345238095549</c:v>
                </c:pt>
                <c:pt idx="1942">
                  <c:v>15.053750000000317</c:v>
                </c:pt>
                <c:pt idx="1943">
                  <c:v>15.068154761905069</c:v>
                </c:pt>
                <c:pt idx="1944">
                  <c:v>15.082559523809845</c:v>
                </c:pt>
                <c:pt idx="1945">
                  <c:v>15.096964285714598</c:v>
                </c:pt>
                <c:pt idx="1946">
                  <c:v>15.111369047619361</c:v>
                </c:pt>
                <c:pt idx="1947">
                  <c:v>15.125773809524123</c:v>
                </c:pt>
                <c:pt idx="1948">
                  <c:v>15.14017857142888</c:v>
                </c:pt>
                <c:pt idx="1949">
                  <c:v>15.154583333333653</c:v>
                </c:pt>
                <c:pt idx="1950">
                  <c:v>15.16898809523841</c:v>
                </c:pt>
                <c:pt idx="1951">
                  <c:v>15.183392857143172</c:v>
                </c:pt>
                <c:pt idx="1952">
                  <c:v>15.197797619047941</c:v>
                </c:pt>
                <c:pt idx="1953">
                  <c:v>15.212202380952697</c:v>
                </c:pt>
                <c:pt idx="1954">
                  <c:v>15.226607142857453</c:v>
                </c:pt>
                <c:pt idx="1955">
                  <c:v>15.241011904762216</c:v>
                </c:pt>
                <c:pt idx="1956">
                  <c:v>15.255416666666994</c:v>
                </c:pt>
                <c:pt idx="1957">
                  <c:v>15.26982142857174</c:v>
                </c:pt>
                <c:pt idx="1958">
                  <c:v>15.284226190476499</c:v>
                </c:pt>
                <c:pt idx="1959">
                  <c:v>15.29863095238127</c:v>
                </c:pt>
                <c:pt idx="1960">
                  <c:v>15.313035714286038</c:v>
                </c:pt>
                <c:pt idx="1961">
                  <c:v>15.327440476190796</c:v>
                </c:pt>
                <c:pt idx="1962">
                  <c:v>15.341845238095557</c:v>
                </c:pt>
                <c:pt idx="1963">
                  <c:v>15.356250000000324</c:v>
                </c:pt>
                <c:pt idx="1964">
                  <c:v>15.370654761905087</c:v>
                </c:pt>
                <c:pt idx="1965">
                  <c:v>15.385059523809854</c:v>
                </c:pt>
                <c:pt idx="1966">
                  <c:v>15.399464285714615</c:v>
                </c:pt>
                <c:pt idx="1967">
                  <c:v>15.41386904761937</c:v>
                </c:pt>
                <c:pt idx="1968">
                  <c:v>15.428273809524125</c:v>
                </c:pt>
                <c:pt idx="1969">
                  <c:v>15.442678571428894</c:v>
                </c:pt>
                <c:pt idx="1970">
                  <c:v>15.45708333333366</c:v>
                </c:pt>
                <c:pt idx="1971">
                  <c:v>15.471488095238422</c:v>
                </c:pt>
                <c:pt idx="1972">
                  <c:v>15.485892857143188</c:v>
                </c:pt>
                <c:pt idx="1973">
                  <c:v>15.500297619047952</c:v>
                </c:pt>
                <c:pt idx="1974">
                  <c:v>15.514702380952698</c:v>
                </c:pt>
                <c:pt idx="1975">
                  <c:v>15.529107142857463</c:v>
                </c:pt>
                <c:pt idx="1976">
                  <c:v>15.543511904762228</c:v>
                </c:pt>
                <c:pt idx="1977">
                  <c:v>15.557916666666998</c:v>
                </c:pt>
                <c:pt idx="1978">
                  <c:v>15.572321428571748</c:v>
                </c:pt>
                <c:pt idx="1979">
                  <c:v>15.586726190476515</c:v>
                </c:pt>
                <c:pt idx="1980">
                  <c:v>15.601130952381277</c:v>
                </c:pt>
                <c:pt idx="1981">
                  <c:v>15.61553571428605</c:v>
                </c:pt>
                <c:pt idx="1982">
                  <c:v>15.629940476190798</c:v>
                </c:pt>
                <c:pt idx="1983">
                  <c:v>15.644345238095561</c:v>
                </c:pt>
                <c:pt idx="1984">
                  <c:v>15.658750000000325</c:v>
                </c:pt>
                <c:pt idx="1985">
                  <c:v>15.673154761905089</c:v>
                </c:pt>
                <c:pt idx="1986">
                  <c:v>15.687559523809854</c:v>
                </c:pt>
                <c:pt idx="1987">
                  <c:v>15.701964285714613</c:v>
                </c:pt>
                <c:pt idx="1988">
                  <c:v>15.71636904761937</c:v>
                </c:pt>
                <c:pt idx="1989">
                  <c:v>15.730773809524138</c:v>
                </c:pt>
                <c:pt idx="1990">
                  <c:v>15.7451785714289</c:v>
                </c:pt>
                <c:pt idx="1991">
                  <c:v>15.759583333333667</c:v>
                </c:pt>
                <c:pt idx="1992">
                  <c:v>15.773988095238423</c:v>
                </c:pt>
                <c:pt idx="1993">
                  <c:v>15.788392857143187</c:v>
                </c:pt>
                <c:pt idx="1994">
                  <c:v>15.802797619047963</c:v>
                </c:pt>
                <c:pt idx="1995">
                  <c:v>15.817202380952711</c:v>
                </c:pt>
                <c:pt idx="1996">
                  <c:v>15.831607142857468</c:v>
                </c:pt>
                <c:pt idx="1997">
                  <c:v>15.846011904762236</c:v>
                </c:pt>
                <c:pt idx="1998">
                  <c:v>15.86041666666701</c:v>
                </c:pt>
                <c:pt idx="1999">
                  <c:v>15.874821428571755</c:v>
                </c:pt>
                <c:pt idx="2000">
                  <c:v>15.889226190476521</c:v>
                </c:pt>
                <c:pt idx="2001">
                  <c:v>15.903630952381295</c:v>
                </c:pt>
                <c:pt idx="2002">
                  <c:v>15.91803571428605</c:v>
                </c:pt>
                <c:pt idx="2003">
                  <c:v>15.932440476190809</c:v>
                </c:pt>
                <c:pt idx="2004">
                  <c:v>15.946845238095571</c:v>
                </c:pt>
                <c:pt idx="2005">
                  <c:v>15.961250000000334</c:v>
                </c:pt>
                <c:pt idx="2006">
                  <c:v>15.975654761905103</c:v>
                </c:pt>
                <c:pt idx="2007">
                  <c:v>15.990059523809864</c:v>
                </c:pt>
                <c:pt idx="2008">
                  <c:v>16.004464285714629</c:v>
                </c:pt>
                <c:pt idx="2009">
                  <c:v>16.01886904761939</c:v>
                </c:pt>
                <c:pt idx="2010">
                  <c:v>16.033273809524129</c:v>
                </c:pt>
                <c:pt idx="2011">
                  <c:v>16.047678571428889</c:v>
                </c:pt>
                <c:pt idx="2012">
                  <c:v>16.062083333333639</c:v>
                </c:pt>
                <c:pt idx="2013">
                  <c:v>16.076488095238432</c:v>
                </c:pt>
                <c:pt idx="2014">
                  <c:v>16.090892857143182</c:v>
                </c:pt>
                <c:pt idx="2015">
                  <c:v>16.105297619047942</c:v>
                </c:pt>
                <c:pt idx="2016">
                  <c:v>16.119702380952702</c:v>
                </c:pt>
                <c:pt idx="2017">
                  <c:v>16.134107142857484</c:v>
                </c:pt>
                <c:pt idx="2018">
                  <c:v>16.148511904762213</c:v>
                </c:pt>
                <c:pt idx="2019">
                  <c:v>16.162916666666984</c:v>
                </c:pt>
                <c:pt idx="2020">
                  <c:v>16.177321428571744</c:v>
                </c:pt>
                <c:pt idx="2021">
                  <c:v>16.191726190476505</c:v>
                </c:pt>
                <c:pt idx="2022">
                  <c:v>16.206130952381244</c:v>
                </c:pt>
                <c:pt idx="2023">
                  <c:v>16.220535714286033</c:v>
                </c:pt>
                <c:pt idx="2024">
                  <c:v>16.23494047619079</c:v>
                </c:pt>
                <c:pt idx="2025">
                  <c:v>16.249345238095536</c:v>
                </c:pt>
                <c:pt idx="2026">
                  <c:v>16.263750000000297</c:v>
                </c:pt>
                <c:pt idx="2027">
                  <c:v>16.278154761905068</c:v>
                </c:pt>
                <c:pt idx="2028">
                  <c:v>16.292559523809818</c:v>
                </c:pt>
                <c:pt idx="2029">
                  <c:v>16.306964285714603</c:v>
                </c:pt>
                <c:pt idx="2030">
                  <c:v>16.321369047619349</c:v>
                </c:pt>
                <c:pt idx="2031">
                  <c:v>16.335773809524099</c:v>
                </c:pt>
                <c:pt idx="2032">
                  <c:v>16.35017857142887</c:v>
                </c:pt>
                <c:pt idx="2033">
                  <c:v>16.364583333333616</c:v>
                </c:pt>
                <c:pt idx="2034">
                  <c:v>16.378988095238391</c:v>
                </c:pt>
                <c:pt idx="2035">
                  <c:v>16.393392857143134</c:v>
                </c:pt>
                <c:pt idx="2036">
                  <c:v>16.407797619047912</c:v>
                </c:pt>
                <c:pt idx="2037">
                  <c:v>16.422202380952658</c:v>
                </c:pt>
                <c:pt idx="2038">
                  <c:v>16.436607142857433</c:v>
                </c:pt>
                <c:pt idx="2039">
                  <c:v>16.451011904762186</c:v>
                </c:pt>
                <c:pt idx="2040">
                  <c:v>16.465416666666933</c:v>
                </c:pt>
                <c:pt idx="2041">
                  <c:v>16.479821428571714</c:v>
                </c:pt>
                <c:pt idx="2042">
                  <c:v>16.494226190476475</c:v>
                </c:pt>
                <c:pt idx="2043">
                  <c:v>16.50863095238121</c:v>
                </c:pt>
                <c:pt idx="2044">
                  <c:v>16.523035714285996</c:v>
                </c:pt>
                <c:pt idx="2045">
                  <c:v>16.537440476190756</c:v>
                </c:pt>
                <c:pt idx="2046">
                  <c:v>16.551845238095527</c:v>
                </c:pt>
                <c:pt idx="2047">
                  <c:v>16.566250000000277</c:v>
                </c:pt>
                <c:pt idx="2048">
                  <c:v>16.580654761905027</c:v>
                </c:pt>
                <c:pt idx="2049">
                  <c:v>16.595059523809788</c:v>
                </c:pt>
                <c:pt idx="2050">
                  <c:v>16.609464285714569</c:v>
                </c:pt>
                <c:pt idx="2051">
                  <c:v>16.62386904761933</c:v>
                </c:pt>
                <c:pt idx="2052">
                  <c:v>16.63827380952408</c:v>
                </c:pt>
                <c:pt idx="2053">
                  <c:v>16.652678571428829</c:v>
                </c:pt>
                <c:pt idx="2054">
                  <c:v>16.66708333333359</c:v>
                </c:pt>
                <c:pt idx="2055">
                  <c:v>16.681488095238361</c:v>
                </c:pt>
                <c:pt idx="2056">
                  <c:v>16.695892857143122</c:v>
                </c:pt>
                <c:pt idx="2057">
                  <c:v>16.710297619047893</c:v>
                </c:pt>
                <c:pt idx="2058">
                  <c:v>16.724702380952628</c:v>
                </c:pt>
                <c:pt idx="2059">
                  <c:v>16.739107142857414</c:v>
                </c:pt>
                <c:pt idx="2060">
                  <c:v>16.753511904762153</c:v>
                </c:pt>
                <c:pt idx="2061">
                  <c:v>16.767916666666924</c:v>
                </c:pt>
                <c:pt idx="2062">
                  <c:v>16.782321428571674</c:v>
                </c:pt>
                <c:pt idx="2063">
                  <c:v>16.796726190476434</c:v>
                </c:pt>
                <c:pt idx="2064">
                  <c:v>16.811130952381202</c:v>
                </c:pt>
                <c:pt idx="2065">
                  <c:v>16.825535714285966</c:v>
                </c:pt>
                <c:pt idx="2066">
                  <c:v>16.83994047619073</c:v>
                </c:pt>
                <c:pt idx="2067">
                  <c:v>16.85434523809549</c:v>
                </c:pt>
                <c:pt idx="2068">
                  <c:v>16.868750000000237</c:v>
                </c:pt>
                <c:pt idx="2069">
                  <c:v>16.883154761905008</c:v>
                </c:pt>
                <c:pt idx="2070">
                  <c:v>16.897559523809768</c:v>
                </c:pt>
                <c:pt idx="2071">
                  <c:v>16.911964285714543</c:v>
                </c:pt>
                <c:pt idx="2072">
                  <c:v>16.926369047619289</c:v>
                </c:pt>
                <c:pt idx="2073">
                  <c:v>16.940773809524025</c:v>
                </c:pt>
                <c:pt idx="2074">
                  <c:v>16.955178571428799</c:v>
                </c:pt>
                <c:pt idx="2075">
                  <c:v>16.969583333333549</c:v>
                </c:pt>
                <c:pt idx="2076">
                  <c:v>16.983988095238328</c:v>
                </c:pt>
                <c:pt idx="2077">
                  <c:v>16.99839285714307</c:v>
                </c:pt>
                <c:pt idx="2078">
                  <c:v>17.012797619047852</c:v>
                </c:pt>
                <c:pt idx="2079">
                  <c:v>17.027202380952613</c:v>
                </c:pt>
                <c:pt idx="2080">
                  <c:v>17.041607142857373</c:v>
                </c:pt>
                <c:pt idx="2081">
                  <c:v>17.056011904762126</c:v>
                </c:pt>
                <c:pt idx="2082">
                  <c:v>17.070416666666887</c:v>
                </c:pt>
                <c:pt idx="2083">
                  <c:v>17.084821428571654</c:v>
                </c:pt>
                <c:pt idx="2084">
                  <c:v>17.099226190476415</c:v>
                </c:pt>
                <c:pt idx="2085">
                  <c:v>17.113630952381172</c:v>
                </c:pt>
                <c:pt idx="2086">
                  <c:v>17.128035714285936</c:v>
                </c:pt>
                <c:pt idx="2087">
                  <c:v>17.142440476190689</c:v>
                </c:pt>
                <c:pt idx="2088">
                  <c:v>17.156845238095467</c:v>
                </c:pt>
                <c:pt idx="2089">
                  <c:v>17.171250000000228</c:v>
                </c:pt>
                <c:pt idx="2090">
                  <c:v>17.185654761904978</c:v>
                </c:pt>
                <c:pt idx="2091">
                  <c:v>17.200059523809728</c:v>
                </c:pt>
                <c:pt idx="2092">
                  <c:v>17.214464285714509</c:v>
                </c:pt>
                <c:pt idx="2093">
                  <c:v>17.228869047619259</c:v>
                </c:pt>
                <c:pt idx="2094">
                  <c:v>17.243273809524009</c:v>
                </c:pt>
                <c:pt idx="2095">
                  <c:v>17.25767857142878</c:v>
                </c:pt>
                <c:pt idx="2096">
                  <c:v>17.272083333333523</c:v>
                </c:pt>
                <c:pt idx="2097">
                  <c:v>17.28648809523829</c:v>
                </c:pt>
                <c:pt idx="2098">
                  <c:v>17.300892857143062</c:v>
                </c:pt>
                <c:pt idx="2099">
                  <c:v>17.315297619047833</c:v>
                </c:pt>
                <c:pt idx="2100">
                  <c:v>17.329702380952583</c:v>
                </c:pt>
                <c:pt idx="2101">
                  <c:v>17.344107142857343</c:v>
                </c:pt>
                <c:pt idx="2102">
                  <c:v>17.358511904762093</c:v>
                </c:pt>
                <c:pt idx="2103">
                  <c:v>17.372916666666864</c:v>
                </c:pt>
                <c:pt idx="2104">
                  <c:v>17.387321428571624</c:v>
                </c:pt>
                <c:pt idx="2105">
                  <c:v>17.401726190476374</c:v>
                </c:pt>
                <c:pt idx="2106">
                  <c:v>17.416130952381124</c:v>
                </c:pt>
                <c:pt idx="2107">
                  <c:v>17.430535714285906</c:v>
                </c:pt>
                <c:pt idx="2108">
                  <c:v>17.444940476190666</c:v>
                </c:pt>
                <c:pt idx="2109">
                  <c:v>17.459345238095427</c:v>
                </c:pt>
                <c:pt idx="2110">
                  <c:v>17.473750000000187</c:v>
                </c:pt>
                <c:pt idx="2111">
                  <c:v>17.488154761904937</c:v>
                </c:pt>
                <c:pt idx="2112">
                  <c:v>17.502559523809698</c:v>
                </c:pt>
                <c:pt idx="2113">
                  <c:v>17.51696428571449</c:v>
                </c:pt>
                <c:pt idx="2114">
                  <c:v>17.531369047619233</c:v>
                </c:pt>
                <c:pt idx="2115">
                  <c:v>17.545773809523965</c:v>
                </c:pt>
                <c:pt idx="2116">
                  <c:v>17.56017857142874</c:v>
                </c:pt>
                <c:pt idx="2117">
                  <c:v>17.5745833333335</c:v>
                </c:pt>
                <c:pt idx="2118">
                  <c:v>17.588988095238271</c:v>
                </c:pt>
                <c:pt idx="2119">
                  <c:v>17.603392857143021</c:v>
                </c:pt>
                <c:pt idx="2120">
                  <c:v>17.617797619047803</c:v>
                </c:pt>
                <c:pt idx="2121">
                  <c:v>17.632202380952553</c:v>
                </c:pt>
                <c:pt idx="2122">
                  <c:v>17.646607142857313</c:v>
                </c:pt>
                <c:pt idx="2123">
                  <c:v>17.661011904762073</c:v>
                </c:pt>
                <c:pt idx="2124">
                  <c:v>17.675416666666827</c:v>
                </c:pt>
                <c:pt idx="2125">
                  <c:v>17.689821428571594</c:v>
                </c:pt>
                <c:pt idx="2126">
                  <c:v>17.704226190476344</c:v>
                </c:pt>
                <c:pt idx="2127">
                  <c:v>17.718630952381094</c:v>
                </c:pt>
                <c:pt idx="2128">
                  <c:v>17.733035714285887</c:v>
                </c:pt>
                <c:pt idx="2129">
                  <c:v>17.747440476190629</c:v>
                </c:pt>
                <c:pt idx="2130">
                  <c:v>17.761845238095386</c:v>
                </c:pt>
                <c:pt idx="2131">
                  <c:v>17.776250000000157</c:v>
                </c:pt>
                <c:pt idx="2132">
                  <c:v>17.790654761904918</c:v>
                </c:pt>
                <c:pt idx="2133">
                  <c:v>17.805059523809678</c:v>
                </c:pt>
                <c:pt idx="2134">
                  <c:v>17.819464285714449</c:v>
                </c:pt>
                <c:pt idx="2135">
                  <c:v>17.83386904761921</c:v>
                </c:pt>
                <c:pt idx="2136">
                  <c:v>17.848273809523935</c:v>
                </c:pt>
                <c:pt idx="2137">
                  <c:v>17.86267857142871</c:v>
                </c:pt>
                <c:pt idx="2138">
                  <c:v>17.877083333333481</c:v>
                </c:pt>
                <c:pt idx="2139">
                  <c:v>17.891488095238241</c:v>
                </c:pt>
                <c:pt idx="2140">
                  <c:v>17.905892857142984</c:v>
                </c:pt>
                <c:pt idx="2141">
                  <c:v>17.920297619047762</c:v>
                </c:pt>
                <c:pt idx="2142">
                  <c:v>17.934702380952523</c:v>
                </c:pt>
                <c:pt idx="2143">
                  <c:v>17.949107142857283</c:v>
                </c:pt>
                <c:pt idx="2144">
                  <c:v>17.963511904762026</c:v>
                </c:pt>
                <c:pt idx="2145">
                  <c:v>17.977916666666804</c:v>
                </c:pt>
                <c:pt idx="2146">
                  <c:v>17.992321428571554</c:v>
                </c:pt>
                <c:pt idx="2147">
                  <c:v>18.006726190476314</c:v>
                </c:pt>
                <c:pt idx="2148">
                  <c:v>18.021130952381082</c:v>
                </c:pt>
                <c:pt idx="2149">
                  <c:v>18.035535714285846</c:v>
                </c:pt>
                <c:pt idx="2150">
                  <c:v>18.049940476190606</c:v>
                </c:pt>
                <c:pt idx="2151">
                  <c:v>18.064345238095356</c:v>
                </c:pt>
                <c:pt idx="2152">
                  <c:v>18.078750000000127</c:v>
                </c:pt>
                <c:pt idx="2153">
                  <c:v>18.093154761904891</c:v>
                </c:pt>
                <c:pt idx="2154">
                  <c:v>18.107559523809648</c:v>
                </c:pt>
                <c:pt idx="2155">
                  <c:v>18.12196428571443</c:v>
                </c:pt>
                <c:pt idx="2156">
                  <c:v>18.13636904761918</c:v>
                </c:pt>
                <c:pt idx="2157">
                  <c:v>18.150773809523916</c:v>
                </c:pt>
                <c:pt idx="2158">
                  <c:v>18.165178571428687</c:v>
                </c:pt>
                <c:pt idx="2159">
                  <c:v>18.17958333333344</c:v>
                </c:pt>
                <c:pt idx="2160">
                  <c:v>18.193988095238222</c:v>
                </c:pt>
                <c:pt idx="2161">
                  <c:v>18.208392857142954</c:v>
                </c:pt>
                <c:pt idx="2162">
                  <c:v>18.222797619047729</c:v>
                </c:pt>
                <c:pt idx="2163">
                  <c:v>18.237202380952493</c:v>
                </c:pt>
                <c:pt idx="2164">
                  <c:v>18.251607142857253</c:v>
                </c:pt>
                <c:pt idx="2165">
                  <c:v>18.266011904762003</c:v>
                </c:pt>
                <c:pt idx="2166">
                  <c:v>18.280416666666763</c:v>
                </c:pt>
                <c:pt idx="2167">
                  <c:v>18.294821428571534</c:v>
                </c:pt>
                <c:pt idx="2168">
                  <c:v>18.309226190476288</c:v>
                </c:pt>
                <c:pt idx="2169">
                  <c:v>18.323630952381034</c:v>
                </c:pt>
                <c:pt idx="2170">
                  <c:v>18.338035714285827</c:v>
                </c:pt>
                <c:pt idx="2171">
                  <c:v>18.352440476190576</c:v>
                </c:pt>
                <c:pt idx="2172">
                  <c:v>18.366845238095326</c:v>
                </c:pt>
                <c:pt idx="2173">
                  <c:v>18.381250000000097</c:v>
                </c:pt>
                <c:pt idx="2174">
                  <c:v>18.395654761904858</c:v>
                </c:pt>
                <c:pt idx="2175">
                  <c:v>18.410059523809618</c:v>
                </c:pt>
                <c:pt idx="2176">
                  <c:v>18.415595238095321</c:v>
                </c:pt>
                <c:pt idx="2177">
                  <c:v>18.421130952381024</c:v>
                </c:pt>
                <c:pt idx="2178">
                  <c:v>18.426666666666748</c:v>
                </c:pt>
                <c:pt idx="2179">
                  <c:v>18.432202380952472</c:v>
                </c:pt>
                <c:pt idx="2180">
                  <c:v>18.437738095238185</c:v>
                </c:pt>
                <c:pt idx="2181">
                  <c:v>18.443273809523873</c:v>
                </c:pt>
                <c:pt idx="2182">
                  <c:v>18.448809523809601</c:v>
                </c:pt>
                <c:pt idx="2183">
                  <c:v>18.454345238095314</c:v>
                </c:pt>
                <c:pt idx="2184">
                  <c:v>18.459880952381027</c:v>
                </c:pt>
                <c:pt idx="2185">
                  <c:v>18.46541666666673</c:v>
                </c:pt>
                <c:pt idx="2186">
                  <c:v>18.470952380952465</c:v>
                </c:pt>
                <c:pt idx="2187">
                  <c:v>18.476488095238178</c:v>
                </c:pt>
                <c:pt idx="2188">
                  <c:v>18.482023809523856</c:v>
                </c:pt>
                <c:pt idx="2189">
                  <c:v>18.487559523809594</c:v>
                </c:pt>
                <c:pt idx="2190">
                  <c:v>18.493095238095307</c:v>
                </c:pt>
                <c:pt idx="2191">
                  <c:v>18.498630952381006</c:v>
                </c:pt>
                <c:pt idx="2192">
                  <c:v>18.504166666666745</c:v>
                </c:pt>
                <c:pt idx="2193">
                  <c:v>18.509702380952447</c:v>
                </c:pt>
                <c:pt idx="2194">
                  <c:v>18.515238095238171</c:v>
                </c:pt>
                <c:pt idx="2195">
                  <c:v>18.520773809523863</c:v>
                </c:pt>
                <c:pt idx="2196">
                  <c:v>18.526309523809587</c:v>
                </c:pt>
                <c:pt idx="2197">
                  <c:v>18.531845238095311</c:v>
                </c:pt>
                <c:pt idx="2198">
                  <c:v>18.537380952381024</c:v>
                </c:pt>
                <c:pt idx="2199">
                  <c:v>18.542916666666727</c:v>
                </c:pt>
                <c:pt idx="2200">
                  <c:v>18.54845238095244</c:v>
                </c:pt>
                <c:pt idx="2201">
                  <c:v>18.553988095238175</c:v>
                </c:pt>
                <c:pt idx="2202">
                  <c:v>18.559523809523856</c:v>
                </c:pt>
                <c:pt idx="2203">
                  <c:v>18.565059523809587</c:v>
                </c:pt>
                <c:pt idx="2204">
                  <c:v>18.570595238095294</c:v>
                </c:pt>
                <c:pt idx="2205">
                  <c:v>18.576130952381007</c:v>
                </c:pt>
                <c:pt idx="2206">
                  <c:v>18.581666666666727</c:v>
                </c:pt>
                <c:pt idx="2207">
                  <c:v>18.587202380952434</c:v>
                </c:pt>
                <c:pt idx="2208">
                  <c:v>18.592738095238147</c:v>
                </c:pt>
                <c:pt idx="2209">
                  <c:v>18.59827380952385</c:v>
                </c:pt>
                <c:pt idx="2210">
                  <c:v>18.603809523809591</c:v>
                </c:pt>
                <c:pt idx="2211">
                  <c:v>18.609345238095287</c:v>
                </c:pt>
                <c:pt idx="2212">
                  <c:v>18.614880952381021</c:v>
                </c:pt>
                <c:pt idx="2213">
                  <c:v>18.620416666666724</c:v>
                </c:pt>
                <c:pt idx="2214">
                  <c:v>18.625952380952437</c:v>
                </c:pt>
                <c:pt idx="2215">
                  <c:v>18.631488095238161</c:v>
                </c:pt>
                <c:pt idx="2216">
                  <c:v>18.637023809523853</c:v>
                </c:pt>
                <c:pt idx="2217">
                  <c:v>18.642559523809577</c:v>
                </c:pt>
                <c:pt idx="2218">
                  <c:v>18.648095238095287</c:v>
                </c:pt>
                <c:pt idx="2219">
                  <c:v>18.653630952380993</c:v>
                </c:pt>
                <c:pt idx="2220">
                  <c:v>18.659166666666728</c:v>
                </c:pt>
                <c:pt idx="2221">
                  <c:v>18.664702380952427</c:v>
                </c:pt>
                <c:pt idx="2222">
                  <c:v>18.670238095238144</c:v>
                </c:pt>
                <c:pt idx="2223">
                  <c:v>18.675773809523836</c:v>
                </c:pt>
                <c:pt idx="2224">
                  <c:v>18.681309523809571</c:v>
                </c:pt>
                <c:pt idx="2225">
                  <c:v>18.686845238095284</c:v>
                </c:pt>
                <c:pt idx="2226">
                  <c:v>18.692380952380987</c:v>
                </c:pt>
                <c:pt idx="2227">
                  <c:v>18.697916666666721</c:v>
                </c:pt>
                <c:pt idx="2228">
                  <c:v>18.703452380952424</c:v>
                </c:pt>
                <c:pt idx="2229">
                  <c:v>18.708988095238137</c:v>
                </c:pt>
                <c:pt idx="2230">
                  <c:v>18.714523809523829</c:v>
                </c:pt>
                <c:pt idx="2231">
                  <c:v>18.720059523809564</c:v>
                </c:pt>
                <c:pt idx="2232">
                  <c:v>18.725595238095266</c:v>
                </c:pt>
                <c:pt idx="2233">
                  <c:v>18.731130952380987</c:v>
                </c:pt>
                <c:pt idx="2234">
                  <c:v>18.736666666666704</c:v>
                </c:pt>
                <c:pt idx="2235">
                  <c:v>18.742202380952406</c:v>
                </c:pt>
                <c:pt idx="2236">
                  <c:v>18.747738095238127</c:v>
                </c:pt>
                <c:pt idx="2237">
                  <c:v>18.753273809523826</c:v>
                </c:pt>
                <c:pt idx="2238">
                  <c:v>18.758809523809557</c:v>
                </c:pt>
                <c:pt idx="2239">
                  <c:v>18.76434523809526</c:v>
                </c:pt>
                <c:pt idx="2240">
                  <c:v>18.769880952380984</c:v>
                </c:pt>
                <c:pt idx="2241">
                  <c:v>18.775416666666686</c:v>
                </c:pt>
                <c:pt idx="2242">
                  <c:v>18.78095238095241</c:v>
                </c:pt>
                <c:pt idx="2243">
                  <c:v>18.786488095238123</c:v>
                </c:pt>
                <c:pt idx="2244">
                  <c:v>18.792023809523812</c:v>
                </c:pt>
                <c:pt idx="2245">
                  <c:v>18.79755952380955</c:v>
                </c:pt>
                <c:pt idx="2246">
                  <c:v>18.803095238095263</c:v>
                </c:pt>
                <c:pt idx="2247">
                  <c:v>18.808630952380966</c:v>
                </c:pt>
                <c:pt idx="2248">
                  <c:v>18.814166666666701</c:v>
                </c:pt>
                <c:pt idx="2249">
                  <c:v>18.819702380952403</c:v>
                </c:pt>
                <c:pt idx="2250">
                  <c:v>18.825238095238117</c:v>
                </c:pt>
                <c:pt idx="2251">
                  <c:v>18.830773809523816</c:v>
                </c:pt>
                <c:pt idx="2252">
                  <c:v>18.836309523809543</c:v>
                </c:pt>
                <c:pt idx="2253">
                  <c:v>18.841845238095257</c:v>
                </c:pt>
                <c:pt idx="2254">
                  <c:v>18.84738095238097</c:v>
                </c:pt>
                <c:pt idx="2255">
                  <c:v>18.85291666666669</c:v>
                </c:pt>
                <c:pt idx="2256">
                  <c:v>18.858452380952389</c:v>
                </c:pt>
                <c:pt idx="2257">
                  <c:v>18.86398809523812</c:v>
                </c:pt>
                <c:pt idx="2258">
                  <c:v>18.869523809523802</c:v>
                </c:pt>
                <c:pt idx="2259">
                  <c:v>18.875059523809536</c:v>
                </c:pt>
                <c:pt idx="2260">
                  <c:v>18.880595238095239</c:v>
                </c:pt>
                <c:pt idx="2261">
                  <c:v>18.886130952380952</c:v>
                </c:pt>
                <c:pt idx="2262">
                  <c:v>18.891666666666687</c:v>
                </c:pt>
                <c:pt idx="2263">
                  <c:v>18.897202380952386</c:v>
                </c:pt>
                <c:pt idx="2264">
                  <c:v>18.902738095238092</c:v>
                </c:pt>
                <c:pt idx="2265">
                  <c:v>18.908273809523795</c:v>
                </c:pt>
                <c:pt idx="2266">
                  <c:v>18.91380952380953</c:v>
                </c:pt>
                <c:pt idx="2267">
                  <c:v>18.919345238095232</c:v>
                </c:pt>
                <c:pt idx="2268">
                  <c:v>18.924880952380956</c:v>
                </c:pt>
                <c:pt idx="2269">
                  <c:v>18.93041666666667</c:v>
                </c:pt>
                <c:pt idx="2270">
                  <c:v>18.935952380952383</c:v>
                </c:pt>
                <c:pt idx="2271">
                  <c:v>18.941488095238096</c:v>
                </c:pt>
                <c:pt idx="2272">
                  <c:v>18.947023809523785</c:v>
                </c:pt>
                <c:pt idx="2273">
                  <c:v>18.952559523809523</c:v>
                </c:pt>
                <c:pt idx="2274">
                  <c:v>18.958095238095229</c:v>
                </c:pt>
                <c:pt idx="2275">
                  <c:v>18.963630952380925</c:v>
                </c:pt>
                <c:pt idx="2276">
                  <c:v>18.969166666666663</c:v>
                </c:pt>
                <c:pt idx="2277">
                  <c:v>18.974702380952365</c:v>
                </c:pt>
                <c:pt idx="2278">
                  <c:v>18.980238095238089</c:v>
                </c:pt>
                <c:pt idx="2279">
                  <c:v>18.985773809523771</c:v>
                </c:pt>
                <c:pt idx="2280">
                  <c:v>18.991309523809516</c:v>
                </c:pt>
                <c:pt idx="2281">
                  <c:v>18.996845238095229</c:v>
                </c:pt>
                <c:pt idx="2282">
                  <c:v>19.002380952380928</c:v>
                </c:pt>
                <c:pt idx="2283">
                  <c:v>19.007916666666667</c:v>
                </c:pt>
                <c:pt idx="2284">
                  <c:v>19.013452380952369</c:v>
                </c:pt>
                <c:pt idx="2285">
                  <c:v>19.018988095238097</c:v>
                </c:pt>
                <c:pt idx="2286">
                  <c:v>19.024523809523778</c:v>
                </c:pt>
                <c:pt idx="2287">
                  <c:v>19.03005952380952</c:v>
                </c:pt>
                <c:pt idx="2288">
                  <c:v>19.035595238095222</c:v>
                </c:pt>
                <c:pt idx="2289">
                  <c:v>19.041130952380929</c:v>
                </c:pt>
                <c:pt idx="2290">
                  <c:v>19.046666666666649</c:v>
                </c:pt>
                <c:pt idx="2291">
                  <c:v>19.052202380952348</c:v>
                </c:pt>
                <c:pt idx="2292">
                  <c:v>19.057738095238086</c:v>
                </c:pt>
                <c:pt idx="2293">
                  <c:v>19.063273809523771</c:v>
                </c:pt>
                <c:pt idx="2294">
                  <c:v>19.068809523809502</c:v>
                </c:pt>
                <c:pt idx="2295">
                  <c:v>19.074345238095216</c:v>
                </c:pt>
                <c:pt idx="2296">
                  <c:v>19.079880952380933</c:v>
                </c:pt>
                <c:pt idx="2297">
                  <c:v>19.085416666666628</c:v>
                </c:pt>
                <c:pt idx="2298">
                  <c:v>19.090952380952356</c:v>
                </c:pt>
                <c:pt idx="2299">
                  <c:v>19.09648809523808</c:v>
                </c:pt>
                <c:pt idx="2300">
                  <c:v>19.102023809523768</c:v>
                </c:pt>
                <c:pt idx="2301">
                  <c:v>19.107559523809506</c:v>
                </c:pt>
                <c:pt idx="2302">
                  <c:v>19.113095238095219</c:v>
                </c:pt>
                <c:pt idx="2303">
                  <c:v>19.118630952380922</c:v>
                </c:pt>
                <c:pt idx="2304">
                  <c:v>19.124166666666635</c:v>
                </c:pt>
                <c:pt idx="2305">
                  <c:v>19.129702380952331</c:v>
                </c:pt>
                <c:pt idx="2306">
                  <c:v>19.135238095238073</c:v>
                </c:pt>
                <c:pt idx="2307">
                  <c:v>19.140773809523754</c:v>
                </c:pt>
                <c:pt idx="2308">
                  <c:v>19.146309523809492</c:v>
                </c:pt>
                <c:pt idx="2309">
                  <c:v>19.151845238095213</c:v>
                </c:pt>
                <c:pt idx="2310">
                  <c:v>19.157380952380915</c:v>
                </c:pt>
                <c:pt idx="2311">
                  <c:v>19.162916666666632</c:v>
                </c:pt>
                <c:pt idx="2312">
                  <c:v>19.168452380952324</c:v>
                </c:pt>
                <c:pt idx="2313">
                  <c:v>19.173988095238073</c:v>
                </c:pt>
                <c:pt idx="2314">
                  <c:v>19.179523809523751</c:v>
                </c:pt>
                <c:pt idx="2315">
                  <c:v>19.185059523809485</c:v>
                </c:pt>
                <c:pt idx="2316">
                  <c:v>19.190595238095192</c:v>
                </c:pt>
                <c:pt idx="2317">
                  <c:v>19.196130952380898</c:v>
                </c:pt>
                <c:pt idx="2318">
                  <c:v>19.201666666666625</c:v>
                </c:pt>
                <c:pt idx="2319">
                  <c:v>19.207202380952321</c:v>
                </c:pt>
                <c:pt idx="2320">
                  <c:v>19.212738095238038</c:v>
                </c:pt>
                <c:pt idx="2321">
                  <c:v>19.218273809523744</c:v>
                </c:pt>
                <c:pt idx="2322">
                  <c:v>19.223809523809475</c:v>
                </c:pt>
                <c:pt idx="2323">
                  <c:v>19.229345238095178</c:v>
                </c:pt>
                <c:pt idx="2324">
                  <c:v>19.234880952380905</c:v>
                </c:pt>
                <c:pt idx="2325">
                  <c:v>19.240416666666604</c:v>
                </c:pt>
                <c:pt idx="2326">
                  <c:v>19.245952380952318</c:v>
                </c:pt>
                <c:pt idx="2327">
                  <c:v>19.251488095238045</c:v>
                </c:pt>
                <c:pt idx="2328">
                  <c:v>19.257023809523734</c:v>
                </c:pt>
                <c:pt idx="2329">
                  <c:v>19.262559523809458</c:v>
                </c:pt>
                <c:pt idx="2330">
                  <c:v>19.268095238095182</c:v>
                </c:pt>
                <c:pt idx="2331">
                  <c:v>19.273630952380881</c:v>
                </c:pt>
                <c:pt idx="2332">
                  <c:v>19.279166666666608</c:v>
                </c:pt>
                <c:pt idx="2333">
                  <c:v>19.2847023809523</c:v>
                </c:pt>
                <c:pt idx="2334">
                  <c:v>19.290238095238028</c:v>
                </c:pt>
                <c:pt idx="2335">
                  <c:v>19.29577380952372</c:v>
                </c:pt>
                <c:pt idx="2336">
                  <c:v>19.301309523809461</c:v>
                </c:pt>
                <c:pt idx="2337">
                  <c:v>19.306845238095175</c:v>
                </c:pt>
                <c:pt idx="2338">
                  <c:v>19.312380952380888</c:v>
                </c:pt>
                <c:pt idx="2339">
                  <c:v>19.317916666666612</c:v>
                </c:pt>
                <c:pt idx="2340">
                  <c:v>19.323452380952304</c:v>
                </c:pt>
                <c:pt idx="2341">
                  <c:v>19.328988095238035</c:v>
                </c:pt>
                <c:pt idx="2342">
                  <c:v>19.334523809523724</c:v>
                </c:pt>
                <c:pt idx="2343">
                  <c:v>19.340059523809455</c:v>
                </c:pt>
                <c:pt idx="2344">
                  <c:v>19.345595238095157</c:v>
                </c:pt>
                <c:pt idx="2345">
                  <c:v>19.351130952380881</c:v>
                </c:pt>
                <c:pt idx="2346">
                  <c:v>19.356666666666595</c:v>
                </c:pt>
                <c:pt idx="2347">
                  <c:v>19.362202380952287</c:v>
                </c:pt>
                <c:pt idx="2348">
                  <c:v>19.367738095238021</c:v>
                </c:pt>
                <c:pt idx="2349">
                  <c:v>19.37327380952372</c:v>
                </c:pt>
                <c:pt idx="2350">
                  <c:v>19.378809523809448</c:v>
                </c:pt>
                <c:pt idx="2351">
                  <c:v>19.38434523809515</c:v>
                </c:pt>
                <c:pt idx="2352">
                  <c:v>19.389880952380874</c:v>
                </c:pt>
                <c:pt idx="2353">
                  <c:v>19.395416666666588</c:v>
                </c:pt>
                <c:pt idx="2354">
                  <c:v>19.40095238095229</c:v>
                </c:pt>
                <c:pt idx="2355">
                  <c:v>19.406488095238014</c:v>
                </c:pt>
                <c:pt idx="2356">
                  <c:v>19.412023809523706</c:v>
                </c:pt>
                <c:pt idx="2357">
                  <c:v>19.417559523809441</c:v>
                </c:pt>
                <c:pt idx="2358">
                  <c:v>19.423095238095144</c:v>
                </c:pt>
                <c:pt idx="2359">
                  <c:v>19.428630952380846</c:v>
                </c:pt>
                <c:pt idx="2360">
                  <c:v>19.434166666666592</c:v>
                </c:pt>
                <c:pt idx="2361">
                  <c:v>19.43970238095228</c:v>
                </c:pt>
                <c:pt idx="2362">
                  <c:v>19.445238095237997</c:v>
                </c:pt>
                <c:pt idx="2363">
                  <c:v>19.450773809523699</c:v>
                </c:pt>
                <c:pt idx="2364">
                  <c:v>19.456309523809427</c:v>
                </c:pt>
                <c:pt idx="2365">
                  <c:v>19.461845238095137</c:v>
                </c:pt>
                <c:pt idx="2366">
                  <c:v>19.46738095238085</c:v>
                </c:pt>
                <c:pt idx="2367">
                  <c:v>19.472916666666574</c:v>
                </c:pt>
                <c:pt idx="2368">
                  <c:v>19.478452380952277</c:v>
                </c:pt>
                <c:pt idx="2369">
                  <c:v>19.483988095238001</c:v>
                </c:pt>
                <c:pt idx="2370">
                  <c:v>19.489523809523682</c:v>
                </c:pt>
                <c:pt idx="2371">
                  <c:v>19.495059523809427</c:v>
                </c:pt>
                <c:pt idx="2372">
                  <c:v>19.50059523809513</c:v>
                </c:pt>
                <c:pt idx="2373">
                  <c:v>19.506130952380843</c:v>
                </c:pt>
                <c:pt idx="2374">
                  <c:v>19.511666666666578</c:v>
                </c:pt>
                <c:pt idx="2375">
                  <c:v>19.517202380952281</c:v>
                </c:pt>
                <c:pt idx="2376">
                  <c:v>19.52273809523798</c:v>
                </c:pt>
                <c:pt idx="2377">
                  <c:v>19.528273809523686</c:v>
                </c:pt>
                <c:pt idx="2378">
                  <c:v>19.533809523809431</c:v>
                </c:pt>
                <c:pt idx="2379">
                  <c:v>19.539345238095127</c:v>
                </c:pt>
                <c:pt idx="2380">
                  <c:v>19.544880952380847</c:v>
                </c:pt>
                <c:pt idx="2381">
                  <c:v>19.55041666666656</c:v>
                </c:pt>
                <c:pt idx="2382">
                  <c:v>19.555952380952274</c:v>
                </c:pt>
                <c:pt idx="2383">
                  <c:v>19.561488095237987</c:v>
                </c:pt>
                <c:pt idx="2384">
                  <c:v>19.567023809523683</c:v>
                </c:pt>
                <c:pt idx="2385">
                  <c:v>19.572559523809414</c:v>
                </c:pt>
                <c:pt idx="2386">
                  <c:v>19.578095238095127</c:v>
                </c:pt>
                <c:pt idx="2387">
                  <c:v>19.583630952380823</c:v>
                </c:pt>
                <c:pt idx="2388">
                  <c:v>19.589166666666554</c:v>
                </c:pt>
                <c:pt idx="2389">
                  <c:v>19.594702380952256</c:v>
                </c:pt>
                <c:pt idx="2390">
                  <c:v>19.60023809523798</c:v>
                </c:pt>
                <c:pt idx="2391">
                  <c:v>19.605773809523679</c:v>
                </c:pt>
                <c:pt idx="2392">
                  <c:v>19.611309523809417</c:v>
                </c:pt>
                <c:pt idx="2393">
                  <c:v>19.616845238095131</c:v>
                </c:pt>
                <c:pt idx="2394">
                  <c:v>19.622380952380826</c:v>
                </c:pt>
                <c:pt idx="2395">
                  <c:v>19.627916666666557</c:v>
                </c:pt>
                <c:pt idx="2396">
                  <c:v>19.63345238095226</c:v>
                </c:pt>
                <c:pt idx="2397">
                  <c:v>19.638988095237984</c:v>
                </c:pt>
                <c:pt idx="2398">
                  <c:v>19.644523809523676</c:v>
                </c:pt>
                <c:pt idx="2399">
                  <c:v>19.650059523809411</c:v>
                </c:pt>
                <c:pt idx="2400">
                  <c:v>19.655595238095113</c:v>
                </c:pt>
                <c:pt idx="2401">
                  <c:v>19.661130952380827</c:v>
                </c:pt>
                <c:pt idx="2402">
                  <c:v>19.66666666666654</c:v>
                </c:pt>
                <c:pt idx="2403">
                  <c:v>19.672202380952243</c:v>
                </c:pt>
                <c:pt idx="2404">
                  <c:v>19.677738095237967</c:v>
                </c:pt>
                <c:pt idx="2405">
                  <c:v>19.683273809523669</c:v>
                </c:pt>
                <c:pt idx="2406">
                  <c:v>19.688809523809386</c:v>
                </c:pt>
                <c:pt idx="2407">
                  <c:v>19.694345238095107</c:v>
                </c:pt>
                <c:pt idx="2408">
                  <c:v>19.69988095238083</c:v>
                </c:pt>
                <c:pt idx="2409">
                  <c:v>19.705416666666526</c:v>
                </c:pt>
                <c:pt idx="2410">
                  <c:v>19.710952380952246</c:v>
                </c:pt>
                <c:pt idx="2411">
                  <c:v>19.71648809523796</c:v>
                </c:pt>
                <c:pt idx="2412">
                  <c:v>19.722023809523652</c:v>
                </c:pt>
                <c:pt idx="2413">
                  <c:v>19.727559523809386</c:v>
                </c:pt>
                <c:pt idx="2414">
                  <c:v>19.7330952380951</c:v>
                </c:pt>
                <c:pt idx="2415">
                  <c:v>19.738630952380802</c:v>
                </c:pt>
                <c:pt idx="2416">
                  <c:v>19.74416666666653</c:v>
                </c:pt>
                <c:pt idx="2417">
                  <c:v>19.749702380952218</c:v>
                </c:pt>
                <c:pt idx="2418">
                  <c:v>19.755238095237942</c:v>
                </c:pt>
                <c:pt idx="2419">
                  <c:v>19.760773809523645</c:v>
                </c:pt>
                <c:pt idx="2420">
                  <c:v>19.766309523809369</c:v>
                </c:pt>
                <c:pt idx="2421">
                  <c:v>19.771845238095093</c:v>
                </c:pt>
                <c:pt idx="2422">
                  <c:v>19.777380952380806</c:v>
                </c:pt>
                <c:pt idx="2423">
                  <c:v>19.782916666666519</c:v>
                </c:pt>
                <c:pt idx="2424">
                  <c:v>19.788452380952219</c:v>
                </c:pt>
                <c:pt idx="2425">
                  <c:v>19.793988095237946</c:v>
                </c:pt>
                <c:pt idx="2426">
                  <c:v>19.799523809523635</c:v>
                </c:pt>
                <c:pt idx="2427">
                  <c:v>19.805059523809373</c:v>
                </c:pt>
                <c:pt idx="2428">
                  <c:v>19.81059523809509</c:v>
                </c:pt>
                <c:pt idx="2429">
                  <c:v>19.816130952380799</c:v>
                </c:pt>
                <c:pt idx="2430">
                  <c:v>19.821666666666523</c:v>
                </c:pt>
                <c:pt idx="2431">
                  <c:v>19.827202380952226</c:v>
                </c:pt>
                <c:pt idx="2432">
                  <c:v>19.832738095237929</c:v>
                </c:pt>
                <c:pt idx="2433">
                  <c:v>19.838273809523638</c:v>
                </c:pt>
                <c:pt idx="2434">
                  <c:v>19.843809523809366</c:v>
                </c:pt>
                <c:pt idx="2435">
                  <c:v>19.849345238095079</c:v>
                </c:pt>
                <c:pt idx="2436">
                  <c:v>19.854880952380803</c:v>
                </c:pt>
                <c:pt idx="2437">
                  <c:v>19.860416666666506</c:v>
                </c:pt>
                <c:pt idx="2438">
                  <c:v>19.865952380952219</c:v>
                </c:pt>
                <c:pt idx="2439">
                  <c:v>19.871488095237932</c:v>
                </c:pt>
                <c:pt idx="2440">
                  <c:v>19.877023809523635</c:v>
                </c:pt>
                <c:pt idx="2441">
                  <c:v>19.882559523809348</c:v>
                </c:pt>
                <c:pt idx="2442">
                  <c:v>19.888095238095072</c:v>
                </c:pt>
                <c:pt idx="2443">
                  <c:v>19.893630952380786</c:v>
                </c:pt>
                <c:pt idx="2444">
                  <c:v>19.89916666666651</c:v>
                </c:pt>
                <c:pt idx="2445">
                  <c:v>19.904702380952198</c:v>
                </c:pt>
                <c:pt idx="2446">
                  <c:v>19.910238095237926</c:v>
                </c:pt>
                <c:pt idx="2447">
                  <c:v>19.915773809523618</c:v>
                </c:pt>
                <c:pt idx="2448">
                  <c:v>19.921309523809338</c:v>
                </c:pt>
                <c:pt idx="2449">
                  <c:v>19.926845238095066</c:v>
                </c:pt>
                <c:pt idx="2450">
                  <c:v>19.932380952380779</c:v>
                </c:pt>
                <c:pt idx="2451">
                  <c:v>19.937916666666503</c:v>
                </c:pt>
                <c:pt idx="2452">
                  <c:v>19.943452380952191</c:v>
                </c:pt>
                <c:pt idx="2453">
                  <c:v>19.948988095237919</c:v>
                </c:pt>
                <c:pt idx="2454">
                  <c:v>19.954523809523611</c:v>
                </c:pt>
                <c:pt idx="2455">
                  <c:v>19.960059523809324</c:v>
                </c:pt>
                <c:pt idx="2456">
                  <c:v>19.965595238095041</c:v>
                </c:pt>
                <c:pt idx="2457">
                  <c:v>19.971130952380772</c:v>
                </c:pt>
                <c:pt idx="2458">
                  <c:v>19.976666666666485</c:v>
                </c:pt>
                <c:pt idx="2459">
                  <c:v>19.982202380952177</c:v>
                </c:pt>
                <c:pt idx="2460">
                  <c:v>19.987738095237894</c:v>
                </c:pt>
                <c:pt idx="2461">
                  <c:v>19.993273809523604</c:v>
                </c:pt>
                <c:pt idx="2462">
                  <c:v>19.998809523809324</c:v>
                </c:pt>
                <c:pt idx="2463">
                  <c:v>20.004345238095052</c:v>
                </c:pt>
                <c:pt idx="2464">
                  <c:v>20.009880952380765</c:v>
                </c:pt>
                <c:pt idx="2465">
                  <c:v>20.015416666666489</c:v>
                </c:pt>
                <c:pt idx="2466">
                  <c:v>20.020952380952192</c:v>
                </c:pt>
                <c:pt idx="2467">
                  <c:v>20.026488095237902</c:v>
                </c:pt>
                <c:pt idx="2468">
                  <c:v>20.032023809523597</c:v>
                </c:pt>
                <c:pt idx="2469">
                  <c:v>20.037559523809332</c:v>
                </c:pt>
                <c:pt idx="2470">
                  <c:v>20.043095238095042</c:v>
                </c:pt>
                <c:pt idx="2471">
                  <c:v>20.048630952380737</c:v>
                </c:pt>
                <c:pt idx="2472">
                  <c:v>20.054166666666493</c:v>
                </c:pt>
                <c:pt idx="2473">
                  <c:v>20.059702380952174</c:v>
                </c:pt>
                <c:pt idx="2474">
                  <c:v>20.065238095237881</c:v>
                </c:pt>
                <c:pt idx="2475">
                  <c:v>20.070773809523594</c:v>
                </c:pt>
                <c:pt idx="2476">
                  <c:v>20.076309523809314</c:v>
                </c:pt>
                <c:pt idx="2477">
                  <c:v>20.081845238095028</c:v>
                </c:pt>
                <c:pt idx="2478">
                  <c:v>20.087380952380752</c:v>
                </c:pt>
                <c:pt idx="2479">
                  <c:v>20.092916666666465</c:v>
                </c:pt>
                <c:pt idx="2480">
                  <c:v>20.098452380952168</c:v>
                </c:pt>
                <c:pt idx="2481">
                  <c:v>20.103988095237895</c:v>
                </c:pt>
                <c:pt idx="2482">
                  <c:v>20.109523809523584</c:v>
                </c:pt>
                <c:pt idx="2483">
                  <c:v>20.115059523809318</c:v>
                </c:pt>
                <c:pt idx="2484">
                  <c:v>20.120595238095028</c:v>
                </c:pt>
                <c:pt idx="2485">
                  <c:v>20.126130952380734</c:v>
                </c:pt>
                <c:pt idx="2486">
                  <c:v>20.131666666666476</c:v>
                </c:pt>
                <c:pt idx="2487">
                  <c:v>20.137202380952171</c:v>
                </c:pt>
                <c:pt idx="2488">
                  <c:v>20.142738095237874</c:v>
                </c:pt>
                <c:pt idx="2489">
                  <c:v>20.14827380952358</c:v>
                </c:pt>
                <c:pt idx="2490">
                  <c:v>20.153809523809311</c:v>
                </c:pt>
                <c:pt idx="2491">
                  <c:v>20.159345238095025</c:v>
                </c:pt>
                <c:pt idx="2492">
                  <c:v>20.164880952380738</c:v>
                </c:pt>
                <c:pt idx="2493">
                  <c:v>20.170416666666451</c:v>
                </c:pt>
                <c:pt idx="2494">
                  <c:v>20.175952380952165</c:v>
                </c:pt>
                <c:pt idx="2495">
                  <c:v>20.181488095237878</c:v>
                </c:pt>
                <c:pt idx="2496">
                  <c:v>20.187023809523577</c:v>
                </c:pt>
                <c:pt idx="2497">
                  <c:v>20.192559523809294</c:v>
                </c:pt>
                <c:pt idx="2498">
                  <c:v>20.198095238095018</c:v>
                </c:pt>
                <c:pt idx="2499">
                  <c:v>20.203630952380717</c:v>
                </c:pt>
                <c:pt idx="2500">
                  <c:v>20.209166666666444</c:v>
                </c:pt>
                <c:pt idx="2501">
                  <c:v>20.214702380952147</c:v>
                </c:pt>
                <c:pt idx="2502">
                  <c:v>20.22023809523786</c:v>
                </c:pt>
                <c:pt idx="2503">
                  <c:v>20.225773809523563</c:v>
                </c:pt>
                <c:pt idx="2504">
                  <c:v>20.231309523809287</c:v>
                </c:pt>
                <c:pt idx="2505">
                  <c:v>20.236845238095011</c:v>
                </c:pt>
                <c:pt idx="2506">
                  <c:v>20.242380952380714</c:v>
                </c:pt>
                <c:pt idx="2507">
                  <c:v>20.247916666666438</c:v>
                </c:pt>
                <c:pt idx="2508">
                  <c:v>20.25345238095214</c:v>
                </c:pt>
                <c:pt idx="2509">
                  <c:v>20.258988095237864</c:v>
                </c:pt>
                <c:pt idx="2510">
                  <c:v>20.264523809523556</c:v>
                </c:pt>
                <c:pt idx="2511">
                  <c:v>20.270059523809287</c:v>
                </c:pt>
                <c:pt idx="2512">
                  <c:v>20.275595238094994</c:v>
                </c:pt>
                <c:pt idx="2513">
                  <c:v>20.281130952380707</c:v>
                </c:pt>
                <c:pt idx="2514">
                  <c:v>20.286666666666427</c:v>
                </c:pt>
                <c:pt idx="2515">
                  <c:v>20.292202380952123</c:v>
                </c:pt>
                <c:pt idx="2516">
                  <c:v>20.297738095237847</c:v>
                </c:pt>
                <c:pt idx="2517">
                  <c:v>20.30327380952356</c:v>
                </c:pt>
                <c:pt idx="2518">
                  <c:v>20.308809523809284</c:v>
                </c:pt>
                <c:pt idx="2519">
                  <c:v>20.314345238094997</c:v>
                </c:pt>
                <c:pt idx="2520">
                  <c:v>20.319880952380721</c:v>
                </c:pt>
                <c:pt idx="2521">
                  <c:v>20.325416666666424</c:v>
                </c:pt>
                <c:pt idx="2522">
                  <c:v>20.330952380952137</c:v>
                </c:pt>
                <c:pt idx="2523">
                  <c:v>20.336488095237851</c:v>
                </c:pt>
                <c:pt idx="2524">
                  <c:v>20.342023809523543</c:v>
                </c:pt>
                <c:pt idx="2525">
                  <c:v>20.347559523809277</c:v>
                </c:pt>
                <c:pt idx="2526">
                  <c:v>20.353095238094991</c:v>
                </c:pt>
                <c:pt idx="2527">
                  <c:v>20.358630952380693</c:v>
                </c:pt>
                <c:pt idx="2528">
                  <c:v>20.364166666666428</c:v>
                </c:pt>
                <c:pt idx="2529">
                  <c:v>20.369702380952116</c:v>
                </c:pt>
                <c:pt idx="2530">
                  <c:v>20.375238095237833</c:v>
                </c:pt>
                <c:pt idx="2531">
                  <c:v>20.380773809523536</c:v>
                </c:pt>
                <c:pt idx="2532">
                  <c:v>20.38630952380926</c:v>
                </c:pt>
                <c:pt idx="2533">
                  <c:v>20.391845238094991</c:v>
                </c:pt>
                <c:pt idx="2534">
                  <c:v>20.397380952380697</c:v>
                </c:pt>
                <c:pt idx="2535">
                  <c:v>20.40291666666641</c:v>
                </c:pt>
                <c:pt idx="2536">
                  <c:v>20.408452380952113</c:v>
                </c:pt>
                <c:pt idx="2537">
                  <c:v>20.413988095237837</c:v>
                </c:pt>
                <c:pt idx="2538">
                  <c:v>20.419523809523529</c:v>
                </c:pt>
                <c:pt idx="2539">
                  <c:v>20.425059523809253</c:v>
                </c:pt>
                <c:pt idx="2540">
                  <c:v>20.430595238094977</c:v>
                </c:pt>
                <c:pt idx="2541">
                  <c:v>20.436130952380687</c:v>
                </c:pt>
                <c:pt idx="2542">
                  <c:v>20.441666666666404</c:v>
                </c:pt>
                <c:pt idx="2543">
                  <c:v>20.447202380952106</c:v>
                </c:pt>
                <c:pt idx="2544">
                  <c:v>20.452738095237816</c:v>
                </c:pt>
                <c:pt idx="2545">
                  <c:v>20.458273809523526</c:v>
                </c:pt>
                <c:pt idx="2546">
                  <c:v>20.463809523809246</c:v>
                </c:pt>
                <c:pt idx="2547">
                  <c:v>20.469345238094959</c:v>
                </c:pt>
                <c:pt idx="2548">
                  <c:v>20.474880952380691</c:v>
                </c:pt>
                <c:pt idx="2549">
                  <c:v>20.480416666666379</c:v>
                </c:pt>
                <c:pt idx="2550">
                  <c:v>20.485952380952099</c:v>
                </c:pt>
                <c:pt idx="2551">
                  <c:v>20.491488095237823</c:v>
                </c:pt>
                <c:pt idx="2552">
                  <c:v>20.497023809523519</c:v>
                </c:pt>
                <c:pt idx="2553">
                  <c:v>20.502559523809239</c:v>
                </c:pt>
                <c:pt idx="2554">
                  <c:v>20.508095238094963</c:v>
                </c:pt>
                <c:pt idx="2555">
                  <c:v>20.513630952380677</c:v>
                </c:pt>
                <c:pt idx="2556">
                  <c:v>20.51916666666639</c:v>
                </c:pt>
                <c:pt idx="2557">
                  <c:v>20.524702380952093</c:v>
                </c:pt>
                <c:pt idx="2558">
                  <c:v>20.530238095237817</c:v>
                </c:pt>
                <c:pt idx="2559">
                  <c:v>20.535773809523516</c:v>
                </c:pt>
                <c:pt idx="2560">
                  <c:v>20.541309523809232</c:v>
                </c:pt>
                <c:pt idx="2561">
                  <c:v>20.546845238094956</c:v>
                </c:pt>
                <c:pt idx="2562">
                  <c:v>20.55238095238067</c:v>
                </c:pt>
                <c:pt idx="2563">
                  <c:v>20.55791666666639</c:v>
                </c:pt>
                <c:pt idx="2564">
                  <c:v>20.563452380952089</c:v>
                </c:pt>
                <c:pt idx="2565">
                  <c:v>20.56898809523781</c:v>
                </c:pt>
                <c:pt idx="2566">
                  <c:v>20.574523809523512</c:v>
                </c:pt>
                <c:pt idx="2567">
                  <c:v>20.580059523809229</c:v>
                </c:pt>
                <c:pt idx="2568">
                  <c:v>20.585595238094939</c:v>
                </c:pt>
                <c:pt idx="2569">
                  <c:v>20.591130952380663</c:v>
                </c:pt>
                <c:pt idx="2570">
                  <c:v>20.596666666666376</c:v>
                </c:pt>
                <c:pt idx="2571">
                  <c:v>20.602202380952086</c:v>
                </c:pt>
                <c:pt idx="2572">
                  <c:v>20.607738095237803</c:v>
                </c:pt>
                <c:pt idx="2573">
                  <c:v>20.613273809523516</c:v>
                </c:pt>
                <c:pt idx="2574">
                  <c:v>20.618809523809233</c:v>
                </c:pt>
                <c:pt idx="2575">
                  <c:v>20.624345238094943</c:v>
                </c:pt>
                <c:pt idx="2576">
                  <c:v>20.629880952380667</c:v>
                </c:pt>
                <c:pt idx="2577">
                  <c:v>20.635416666666369</c:v>
                </c:pt>
                <c:pt idx="2578">
                  <c:v>20.64095238095209</c:v>
                </c:pt>
                <c:pt idx="2579">
                  <c:v>20.646488095237796</c:v>
                </c:pt>
                <c:pt idx="2580">
                  <c:v>20.652023809523499</c:v>
                </c:pt>
                <c:pt idx="2581">
                  <c:v>20.65755952380923</c:v>
                </c:pt>
                <c:pt idx="2582">
                  <c:v>20.663095238094936</c:v>
                </c:pt>
                <c:pt idx="2583">
                  <c:v>20.668630952380639</c:v>
                </c:pt>
                <c:pt idx="2584">
                  <c:v>20.674166666666373</c:v>
                </c:pt>
                <c:pt idx="2585">
                  <c:v>20.679702380952076</c:v>
                </c:pt>
                <c:pt idx="2586">
                  <c:v>20.685238095237789</c:v>
                </c:pt>
                <c:pt idx="2587">
                  <c:v>20.690773809523488</c:v>
                </c:pt>
                <c:pt idx="2588">
                  <c:v>20.696309523809216</c:v>
                </c:pt>
                <c:pt idx="2589">
                  <c:v>20.701845238094933</c:v>
                </c:pt>
                <c:pt idx="2590">
                  <c:v>20.707380952380642</c:v>
                </c:pt>
                <c:pt idx="2591">
                  <c:v>20.712916666666356</c:v>
                </c:pt>
                <c:pt idx="2592">
                  <c:v>20.718452380952069</c:v>
                </c:pt>
                <c:pt idx="2593">
                  <c:v>20.72398809523779</c:v>
                </c:pt>
                <c:pt idx="2594">
                  <c:v>20.729523809523478</c:v>
                </c:pt>
                <c:pt idx="2595">
                  <c:v>20.735059523809209</c:v>
                </c:pt>
                <c:pt idx="2596">
                  <c:v>20.740595238094922</c:v>
                </c:pt>
                <c:pt idx="2597">
                  <c:v>20.746130952380629</c:v>
                </c:pt>
                <c:pt idx="2598">
                  <c:v>20.751666666666349</c:v>
                </c:pt>
                <c:pt idx="2599">
                  <c:v>20.757202380952062</c:v>
                </c:pt>
                <c:pt idx="2600">
                  <c:v>20.762738095237761</c:v>
                </c:pt>
                <c:pt idx="2601">
                  <c:v>20.768273809523471</c:v>
                </c:pt>
                <c:pt idx="2602">
                  <c:v>20.773809523809202</c:v>
                </c:pt>
                <c:pt idx="2603">
                  <c:v>20.779345238094916</c:v>
                </c:pt>
                <c:pt idx="2604">
                  <c:v>20.784880952380632</c:v>
                </c:pt>
                <c:pt idx="2605">
                  <c:v>20.790416666666328</c:v>
                </c:pt>
                <c:pt idx="2606">
                  <c:v>20.795952380952052</c:v>
                </c:pt>
                <c:pt idx="2607">
                  <c:v>20.801488095237779</c:v>
                </c:pt>
                <c:pt idx="2608">
                  <c:v>20.807023809523482</c:v>
                </c:pt>
                <c:pt idx="2609">
                  <c:v>20.812559523809192</c:v>
                </c:pt>
                <c:pt idx="2610">
                  <c:v>20.818095238094919</c:v>
                </c:pt>
                <c:pt idx="2611">
                  <c:v>20.823630952380622</c:v>
                </c:pt>
                <c:pt idx="2612">
                  <c:v>20.829166666666332</c:v>
                </c:pt>
                <c:pt idx="2613">
                  <c:v>20.834702380952049</c:v>
                </c:pt>
                <c:pt idx="2614">
                  <c:v>20.840238095237762</c:v>
                </c:pt>
                <c:pt idx="2615">
                  <c:v>20.845773809523454</c:v>
                </c:pt>
                <c:pt idx="2616">
                  <c:v>20.851309523809192</c:v>
                </c:pt>
                <c:pt idx="2617">
                  <c:v>20.856845238094905</c:v>
                </c:pt>
                <c:pt idx="2618">
                  <c:v>20.862380952380612</c:v>
                </c:pt>
                <c:pt idx="2619">
                  <c:v>20.867916666666328</c:v>
                </c:pt>
                <c:pt idx="2620">
                  <c:v>20.873452380952042</c:v>
                </c:pt>
                <c:pt idx="2621">
                  <c:v>20.878988095237755</c:v>
                </c:pt>
                <c:pt idx="2622">
                  <c:v>20.884523809523447</c:v>
                </c:pt>
                <c:pt idx="2623">
                  <c:v>20.890059523809185</c:v>
                </c:pt>
                <c:pt idx="2624">
                  <c:v>20.895595238094888</c:v>
                </c:pt>
                <c:pt idx="2625">
                  <c:v>20.901130952380598</c:v>
                </c:pt>
                <c:pt idx="2626">
                  <c:v>20.906666666666322</c:v>
                </c:pt>
                <c:pt idx="2627">
                  <c:v>20.912202380952021</c:v>
                </c:pt>
                <c:pt idx="2628">
                  <c:v>20.917738095237738</c:v>
                </c:pt>
                <c:pt idx="2629">
                  <c:v>20.923273809523444</c:v>
                </c:pt>
                <c:pt idx="2630">
                  <c:v>20.928809523809164</c:v>
                </c:pt>
                <c:pt idx="2631">
                  <c:v>20.934345238094888</c:v>
                </c:pt>
                <c:pt idx="2632">
                  <c:v>20.939880952380605</c:v>
                </c:pt>
                <c:pt idx="2633">
                  <c:v>20.945416666666294</c:v>
                </c:pt>
                <c:pt idx="2634">
                  <c:v>20.950952380952028</c:v>
                </c:pt>
                <c:pt idx="2635">
                  <c:v>20.956488095237731</c:v>
                </c:pt>
                <c:pt idx="2636">
                  <c:v>20.962023809523423</c:v>
                </c:pt>
                <c:pt idx="2637">
                  <c:v>20.967559523809157</c:v>
                </c:pt>
                <c:pt idx="2638">
                  <c:v>20.973095238094881</c:v>
                </c:pt>
                <c:pt idx="2639">
                  <c:v>20.978630952380581</c:v>
                </c:pt>
                <c:pt idx="2640">
                  <c:v>20.984166666666297</c:v>
                </c:pt>
                <c:pt idx="2641">
                  <c:v>20.989702380952</c:v>
                </c:pt>
                <c:pt idx="2642">
                  <c:v>20.99523809523772</c:v>
                </c:pt>
                <c:pt idx="2643">
                  <c:v>21.000773809523427</c:v>
                </c:pt>
                <c:pt idx="2644">
                  <c:v>21.006309523809151</c:v>
                </c:pt>
                <c:pt idx="2645">
                  <c:v>21.011845238094889</c:v>
                </c:pt>
                <c:pt idx="2646">
                  <c:v>21.017380952380591</c:v>
                </c:pt>
                <c:pt idx="2647">
                  <c:v>21.022916666666291</c:v>
                </c:pt>
                <c:pt idx="2648">
                  <c:v>21.028452380952004</c:v>
                </c:pt>
                <c:pt idx="2649">
                  <c:v>21.033988095237731</c:v>
                </c:pt>
                <c:pt idx="2650">
                  <c:v>21.039523809523423</c:v>
                </c:pt>
                <c:pt idx="2651">
                  <c:v>21.045059523809144</c:v>
                </c:pt>
                <c:pt idx="2652">
                  <c:v>21.050595238094868</c:v>
                </c:pt>
                <c:pt idx="2653">
                  <c:v>21.056130952380581</c:v>
                </c:pt>
                <c:pt idx="2654">
                  <c:v>21.061666666666287</c:v>
                </c:pt>
                <c:pt idx="2655">
                  <c:v>21.067202380951997</c:v>
                </c:pt>
                <c:pt idx="2656">
                  <c:v>21.07273809523771</c:v>
                </c:pt>
                <c:pt idx="2657">
                  <c:v>21.07827380952342</c:v>
                </c:pt>
                <c:pt idx="2658">
                  <c:v>21.083809523809137</c:v>
                </c:pt>
                <c:pt idx="2659">
                  <c:v>21.08934523809485</c:v>
                </c:pt>
                <c:pt idx="2660">
                  <c:v>21.094880952380585</c:v>
                </c:pt>
                <c:pt idx="2661">
                  <c:v>21.100416666666288</c:v>
                </c:pt>
                <c:pt idx="2662">
                  <c:v>21.105952380952001</c:v>
                </c:pt>
                <c:pt idx="2663">
                  <c:v>21.111488095237725</c:v>
                </c:pt>
                <c:pt idx="2664">
                  <c:v>21.117023809523428</c:v>
                </c:pt>
                <c:pt idx="2665">
                  <c:v>21.12255952380913</c:v>
                </c:pt>
                <c:pt idx="2666">
                  <c:v>21.128095238094854</c:v>
                </c:pt>
                <c:pt idx="2667">
                  <c:v>21.133630952380567</c:v>
                </c:pt>
                <c:pt idx="2668">
                  <c:v>21.139166666666291</c:v>
                </c:pt>
                <c:pt idx="2669">
                  <c:v>21.14470238095198</c:v>
                </c:pt>
                <c:pt idx="2670">
                  <c:v>21.150238095237707</c:v>
                </c:pt>
                <c:pt idx="2671">
                  <c:v>21.15577380952341</c:v>
                </c:pt>
                <c:pt idx="2672">
                  <c:v>21.161309523809127</c:v>
                </c:pt>
                <c:pt idx="2673">
                  <c:v>21.166845238094847</c:v>
                </c:pt>
                <c:pt idx="2674">
                  <c:v>21.172380952380561</c:v>
                </c:pt>
                <c:pt idx="2675">
                  <c:v>21.177916666666285</c:v>
                </c:pt>
                <c:pt idx="2676">
                  <c:v>21.183452380951977</c:v>
                </c:pt>
                <c:pt idx="2677">
                  <c:v>21.188988095237701</c:v>
                </c:pt>
                <c:pt idx="2678">
                  <c:v>21.194523809523403</c:v>
                </c:pt>
                <c:pt idx="2679">
                  <c:v>21.200059523809127</c:v>
                </c:pt>
                <c:pt idx="2680">
                  <c:v>21.20559523809483</c:v>
                </c:pt>
                <c:pt idx="2681">
                  <c:v>21.211130952380554</c:v>
                </c:pt>
                <c:pt idx="2682">
                  <c:v>21.216666666666267</c:v>
                </c:pt>
                <c:pt idx="2683">
                  <c:v>21.222202380951959</c:v>
                </c:pt>
                <c:pt idx="2684">
                  <c:v>21.227738095237687</c:v>
                </c:pt>
                <c:pt idx="2685">
                  <c:v>21.233273809523396</c:v>
                </c:pt>
                <c:pt idx="2686">
                  <c:v>21.23880952380912</c:v>
                </c:pt>
                <c:pt idx="2687">
                  <c:v>21.244345238094827</c:v>
                </c:pt>
                <c:pt idx="2688">
                  <c:v>21.249880952380547</c:v>
                </c:pt>
                <c:pt idx="2689">
                  <c:v>21.25541666666625</c:v>
                </c:pt>
                <c:pt idx="2690">
                  <c:v>21.260952380951963</c:v>
                </c:pt>
                <c:pt idx="2691">
                  <c:v>21.266488095237687</c:v>
                </c:pt>
                <c:pt idx="2692">
                  <c:v>21.272023809523375</c:v>
                </c:pt>
                <c:pt idx="2693">
                  <c:v>21.277559523809114</c:v>
                </c:pt>
                <c:pt idx="2694">
                  <c:v>21.283095238094827</c:v>
                </c:pt>
                <c:pt idx="2695">
                  <c:v>21.288630952380522</c:v>
                </c:pt>
                <c:pt idx="2696">
                  <c:v>21.294166666666253</c:v>
                </c:pt>
                <c:pt idx="2697">
                  <c:v>21.299702380951945</c:v>
                </c:pt>
                <c:pt idx="2698">
                  <c:v>21.30523809523768</c:v>
                </c:pt>
                <c:pt idx="2699">
                  <c:v>21.310773809523379</c:v>
                </c:pt>
                <c:pt idx="2700">
                  <c:v>21.316309523809107</c:v>
                </c:pt>
                <c:pt idx="2701">
                  <c:v>21.321845238094831</c:v>
                </c:pt>
                <c:pt idx="2702">
                  <c:v>21.327380952380533</c:v>
                </c:pt>
                <c:pt idx="2703">
                  <c:v>21.332916666666247</c:v>
                </c:pt>
                <c:pt idx="2704">
                  <c:v>21.338452380951949</c:v>
                </c:pt>
                <c:pt idx="2705">
                  <c:v>21.343988095237684</c:v>
                </c:pt>
                <c:pt idx="2706">
                  <c:v>21.349523809523365</c:v>
                </c:pt>
                <c:pt idx="2707">
                  <c:v>21.3550595238091</c:v>
                </c:pt>
                <c:pt idx="2708">
                  <c:v>21.360595238094813</c:v>
                </c:pt>
                <c:pt idx="2709">
                  <c:v>21.366130952380527</c:v>
                </c:pt>
                <c:pt idx="2710">
                  <c:v>21.37166666666624</c:v>
                </c:pt>
                <c:pt idx="2711">
                  <c:v>21.377202380951942</c:v>
                </c:pt>
                <c:pt idx="2712">
                  <c:v>21.382738095237656</c:v>
                </c:pt>
                <c:pt idx="2713">
                  <c:v>21.388273809523358</c:v>
                </c:pt>
                <c:pt idx="2714">
                  <c:v>21.393809523809093</c:v>
                </c:pt>
                <c:pt idx="2715">
                  <c:v>21.399345238094806</c:v>
                </c:pt>
                <c:pt idx="2716">
                  <c:v>21.40488095238053</c:v>
                </c:pt>
                <c:pt idx="2717">
                  <c:v>21.410416666666229</c:v>
                </c:pt>
                <c:pt idx="2718">
                  <c:v>21.415952380951936</c:v>
                </c:pt>
                <c:pt idx="2719">
                  <c:v>21.42148809523766</c:v>
                </c:pt>
                <c:pt idx="2720">
                  <c:v>21.427023809523352</c:v>
                </c:pt>
                <c:pt idx="2721">
                  <c:v>21.432559523809086</c:v>
                </c:pt>
                <c:pt idx="2722">
                  <c:v>21.4380952380948</c:v>
                </c:pt>
                <c:pt idx="2723">
                  <c:v>21.443630952380502</c:v>
                </c:pt>
                <c:pt idx="2724">
                  <c:v>21.449166666666226</c:v>
                </c:pt>
                <c:pt idx="2725">
                  <c:v>21.454702380951918</c:v>
                </c:pt>
                <c:pt idx="2726">
                  <c:v>21.460238095237642</c:v>
                </c:pt>
                <c:pt idx="2727">
                  <c:v>21.465773809523327</c:v>
                </c:pt>
                <c:pt idx="2728">
                  <c:v>21.471309523809079</c:v>
                </c:pt>
                <c:pt idx="2729">
                  <c:v>21.476845238094793</c:v>
                </c:pt>
                <c:pt idx="2730">
                  <c:v>21.482380952380495</c:v>
                </c:pt>
                <c:pt idx="2731">
                  <c:v>21.487916666666219</c:v>
                </c:pt>
                <c:pt idx="2732">
                  <c:v>21.493452380951918</c:v>
                </c:pt>
                <c:pt idx="2733">
                  <c:v>21.498988095237646</c:v>
                </c:pt>
                <c:pt idx="2734">
                  <c:v>21.504523809523334</c:v>
                </c:pt>
                <c:pt idx="2735">
                  <c:v>21.510059523809083</c:v>
                </c:pt>
                <c:pt idx="2736">
                  <c:v>21.515595238094793</c:v>
                </c:pt>
                <c:pt idx="2737">
                  <c:v>21.521130952380499</c:v>
                </c:pt>
                <c:pt idx="2738">
                  <c:v>21.526666666666213</c:v>
                </c:pt>
                <c:pt idx="2739">
                  <c:v>21.532202380951915</c:v>
                </c:pt>
                <c:pt idx="2740">
                  <c:v>21.537738095237639</c:v>
                </c:pt>
                <c:pt idx="2741">
                  <c:v>21.543273809523324</c:v>
                </c:pt>
                <c:pt idx="2742">
                  <c:v>21.548809523809066</c:v>
                </c:pt>
                <c:pt idx="2743">
                  <c:v>21.55434523809479</c:v>
                </c:pt>
                <c:pt idx="2744">
                  <c:v>21.559880952380503</c:v>
                </c:pt>
                <c:pt idx="2745">
                  <c:v>21.565416666666195</c:v>
                </c:pt>
                <c:pt idx="2746">
                  <c:v>21.570952380951919</c:v>
                </c:pt>
                <c:pt idx="2747">
                  <c:v>21.576488095237632</c:v>
                </c:pt>
                <c:pt idx="2748">
                  <c:v>21.58202380952331</c:v>
                </c:pt>
                <c:pt idx="2749">
                  <c:v>21.587559523809059</c:v>
                </c:pt>
                <c:pt idx="2750">
                  <c:v>21.593095238094783</c:v>
                </c:pt>
                <c:pt idx="2751">
                  <c:v>21.598630952380486</c:v>
                </c:pt>
                <c:pt idx="2752">
                  <c:v>21.60416666666621</c:v>
                </c:pt>
                <c:pt idx="2753">
                  <c:v>21.609702380951898</c:v>
                </c:pt>
                <c:pt idx="2754">
                  <c:v>21.615238095237633</c:v>
                </c:pt>
                <c:pt idx="2755">
                  <c:v>21.620773809523318</c:v>
                </c:pt>
                <c:pt idx="2756">
                  <c:v>21.626309523809052</c:v>
                </c:pt>
                <c:pt idx="2757">
                  <c:v>21.631845238094783</c:v>
                </c:pt>
                <c:pt idx="2758">
                  <c:v>21.637380952380497</c:v>
                </c:pt>
                <c:pt idx="2759">
                  <c:v>21.642916666666192</c:v>
                </c:pt>
                <c:pt idx="2760">
                  <c:v>21.648452380951884</c:v>
                </c:pt>
                <c:pt idx="2761">
                  <c:v>21.653988095237636</c:v>
                </c:pt>
                <c:pt idx="2762">
                  <c:v>21.659523809523311</c:v>
                </c:pt>
                <c:pt idx="2763">
                  <c:v>21.665059523809042</c:v>
                </c:pt>
                <c:pt idx="2764">
                  <c:v>21.670595238094769</c:v>
                </c:pt>
                <c:pt idx="2765">
                  <c:v>21.676130952380475</c:v>
                </c:pt>
                <c:pt idx="2766">
                  <c:v>21.681666666666185</c:v>
                </c:pt>
                <c:pt idx="2767">
                  <c:v>21.687202380951884</c:v>
                </c:pt>
                <c:pt idx="2768">
                  <c:v>21.692738095237612</c:v>
                </c:pt>
                <c:pt idx="2769">
                  <c:v>21.698273809523304</c:v>
                </c:pt>
                <c:pt idx="2770">
                  <c:v>21.703809523809028</c:v>
                </c:pt>
                <c:pt idx="2771">
                  <c:v>21.709345238094752</c:v>
                </c:pt>
                <c:pt idx="2772">
                  <c:v>21.714880952380483</c:v>
                </c:pt>
                <c:pt idx="2773">
                  <c:v>21.720416666666168</c:v>
                </c:pt>
                <c:pt idx="2774">
                  <c:v>21.725952380951881</c:v>
                </c:pt>
                <c:pt idx="2775">
                  <c:v>21.731488095237605</c:v>
                </c:pt>
                <c:pt idx="2776">
                  <c:v>21.737023809523297</c:v>
                </c:pt>
                <c:pt idx="2777">
                  <c:v>21.742559523809021</c:v>
                </c:pt>
                <c:pt idx="2778">
                  <c:v>21.748095238094734</c:v>
                </c:pt>
                <c:pt idx="2779">
                  <c:v>21.753630952380448</c:v>
                </c:pt>
                <c:pt idx="2780">
                  <c:v>21.759166666666175</c:v>
                </c:pt>
                <c:pt idx="2781">
                  <c:v>21.764702380951864</c:v>
                </c:pt>
                <c:pt idx="2782">
                  <c:v>21.770238095237588</c:v>
                </c:pt>
                <c:pt idx="2783">
                  <c:v>21.775773809523283</c:v>
                </c:pt>
                <c:pt idx="2784">
                  <c:v>21.781309523809014</c:v>
                </c:pt>
                <c:pt idx="2785">
                  <c:v>21.786845238094728</c:v>
                </c:pt>
                <c:pt idx="2786">
                  <c:v>21.792380952380441</c:v>
                </c:pt>
                <c:pt idx="2787">
                  <c:v>21.797916666666165</c:v>
                </c:pt>
                <c:pt idx="2788">
                  <c:v>21.803452380951867</c:v>
                </c:pt>
                <c:pt idx="2789">
                  <c:v>21.808988095237591</c:v>
                </c:pt>
                <c:pt idx="2790">
                  <c:v>21.814523809523283</c:v>
                </c:pt>
                <c:pt idx="2791">
                  <c:v>21.820059523809018</c:v>
                </c:pt>
                <c:pt idx="2792">
                  <c:v>21.825595238094728</c:v>
                </c:pt>
                <c:pt idx="2793">
                  <c:v>21.831130952380445</c:v>
                </c:pt>
                <c:pt idx="2794">
                  <c:v>21.836666666666158</c:v>
                </c:pt>
                <c:pt idx="2795">
                  <c:v>21.84220238095185</c:v>
                </c:pt>
                <c:pt idx="2796">
                  <c:v>21.847738095237585</c:v>
                </c:pt>
                <c:pt idx="2797">
                  <c:v>21.85327380952328</c:v>
                </c:pt>
                <c:pt idx="2798">
                  <c:v>21.858809523809011</c:v>
                </c:pt>
                <c:pt idx="2799">
                  <c:v>21.864345238094725</c:v>
                </c:pt>
                <c:pt idx="2800">
                  <c:v>21.869880952380438</c:v>
                </c:pt>
                <c:pt idx="2801">
                  <c:v>21.87541666666614</c:v>
                </c:pt>
                <c:pt idx="2802">
                  <c:v>21.880952380951854</c:v>
                </c:pt>
                <c:pt idx="2803">
                  <c:v>21.886488095237578</c:v>
                </c:pt>
                <c:pt idx="2804">
                  <c:v>21.892023809523266</c:v>
                </c:pt>
                <c:pt idx="2805">
                  <c:v>21.897559523809004</c:v>
                </c:pt>
                <c:pt idx="2806">
                  <c:v>21.903095238094718</c:v>
                </c:pt>
                <c:pt idx="2807">
                  <c:v>21.908630952380417</c:v>
                </c:pt>
                <c:pt idx="2808">
                  <c:v>21.914166666666144</c:v>
                </c:pt>
                <c:pt idx="2809">
                  <c:v>21.919702380951836</c:v>
                </c:pt>
                <c:pt idx="2810">
                  <c:v>21.92523809523756</c:v>
                </c:pt>
                <c:pt idx="2811">
                  <c:v>21.930773809523263</c:v>
                </c:pt>
                <c:pt idx="2812">
                  <c:v>21.936309523808987</c:v>
                </c:pt>
                <c:pt idx="2813">
                  <c:v>21.941845238094711</c:v>
                </c:pt>
                <c:pt idx="2814">
                  <c:v>21.947380952380424</c:v>
                </c:pt>
                <c:pt idx="2815">
                  <c:v>21.952916666666127</c:v>
                </c:pt>
                <c:pt idx="2816">
                  <c:v>21.958452380951829</c:v>
                </c:pt>
                <c:pt idx="2817">
                  <c:v>21.963988095237564</c:v>
                </c:pt>
                <c:pt idx="2818">
                  <c:v>21.969523809523245</c:v>
                </c:pt>
                <c:pt idx="2819">
                  <c:v>21.975059523808987</c:v>
                </c:pt>
                <c:pt idx="2820">
                  <c:v>21.980595238094693</c:v>
                </c:pt>
                <c:pt idx="2821">
                  <c:v>21.986130952380407</c:v>
                </c:pt>
                <c:pt idx="2822">
                  <c:v>21.991666666666127</c:v>
                </c:pt>
                <c:pt idx="2823">
                  <c:v>21.997202380951823</c:v>
                </c:pt>
                <c:pt idx="2824">
                  <c:v>22.002738095237547</c:v>
                </c:pt>
                <c:pt idx="2825">
                  <c:v>22.008273809523249</c:v>
                </c:pt>
                <c:pt idx="2826">
                  <c:v>22.013809523808991</c:v>
                </c:pt>
                <c:pt idx="2827">
                  <c:v>22.019345238094697</c:v>
                </c:pt>
                <c:pt idx="2828">
                  <c:v>22.024880952380421</c:v>
                </c:pt>
                <c:pt idx="2829">
                  <c:v>22.030416666666124</c:v>
                </c:pt>
                <c:pt idx="2830">
                  <c:v>22.035952380951827</c:v>
                </c:pt>
                <c:pt idx="2831">
                  <c:v>22.04148809523755</c:v>
                </c:pt>
                <c:pt idx="2832">
                  <c:v>22.047023809523242</c:v>
                </c:pt>
                <c:pt idx="2833">
                  <c:v>22.052559523808977</c:v>
                </c:pt>
                <c:pt idx="2834">
                  <c:v>22.05809523809469</c:v>
                </c:pt>
                <c:pt idx="2835">
                  <c:v>22.06363095238039</c:v>
                </c:pt>
                <c:pt idx="2836">
                  <c:v>22.069166666666117</c:v>
                </c:pt>
                <c:pt idx="2837">
                  <c:v>22.074702380951816</c:v>
                </c:pt>
                <c:pt idx="2838">
                  <c:v>22.080238095237533</c:v>
                </c:pt>
                <c:pt idx="2839">
                  <c:v>22.085773809523225</c:v>
                </c:pt>
                <c:pt idx="2840">
                  <c:v>22.09130952380897</c:v>
                </c:pt>
                <c:pt idx="2841">
                  <c:v>22.096845238094691</c:v>
                </c:pt>
                <c:pt idx="2842">
                  <c:v>22.102380952380386</c:v>
                </c:pt>
                <c:pt idx="2843">
                  <c:v>22.107916666666121</c:v>
                </c:pt>
                <c:pt idx="2844">
                  <c:v>22.113452380951824</c:v>
                </c:pt>
                <c:pt idx="2845">
                  <c:v>22.118988095237547</c:v>
                </c:pt>
                <c:pt idx="2846">
                  <c:v>22.124523809523229</c:v>
                </c:pt>
                <c:pt idx="2847">
                  <c:v>22.130059523808974</c:v>
                </c:pt>
                <c:pt idx="2848">
                  <c:v>22.135595238094687</c:v>
                </c:pt>
                <c:pt idx="2849">
                  <c:v>22.141130952380387</c:v>
                </c:pt>
                <c:pt idx="2850">
                  <c:v>22.146666666666103</c:v>
                </c:pt>
                <c:pt idx="2851">
                  <c:v>22.152202380951806</c:v>
                </c:pt>
                <c:pt idx="2852">
                  <c:v>22.15773809523753</c:v>
                </c:pt>
                <c:pt idx="2853">
                  <c:v>22.163273809523226</c:v>
                </c:pt>
                <c:pt idx="2854">
                  <c:v>22.168809523808957</c:v>
                </c:pt>
                <c:pt idx="2855">
                  <c:v>22.174345238094681</c:v>
                </c:pt>
                <c:pt idx="2856">
                  <c:v>22.17988095238039</c:v>
                </c:pt>
                <c:pt idx="2857">
                  <c:v>22.185416666666089</c:v>
                </c:pt>
                <c:pt idx="2858">
                  <c:v>22.19095238095181</c:v>
                </c:pt>
                <c:pt idx="2859">
                  <c:v>22.19648809523753</c:v>
                </c:pt>
                <c:pt idx="2860">
                  <c:v>22.202023809523212</c:v>
                </c:pt>
                <c:pt idx="2861">
                  <c:v>22.20755952380895</c:v>
                </c:pt>
                <c:pt idx="2862">
                  <c:v>22.213095238094674</c:v>
                </c:pt>
                <c:pt idx="2863">
                  <c:v>22.218630952380366</c:v>
                </c:pt>
                <c:pt idx="2864">
                  <c:v>22.22416666666609</c:v>
                </c:pt>
                <c:pt idx="2865">
                  <c:v>22.229702380951785</c:v>
                </c:pt>
                <c:pt idx="2866">
                  <c:v>22.235238095237516</c:v>
                </c:pt>
                <c:pt idx="2867">
                  <c:v>22.240773809523205</c:v>
                </c:pt>
                <c:pt idx="2868">
                  <c:v>22.246309523808932</c:v>
                </c:pt>
                <c:pt idx="2869">
                  <c:v>22.251845238094667</c:v>
                </c:pt>
                <c:pt idx="2870">
                  <c:v>22.25738095238037</c:v>
                </c:pt>
                <c:pt idx="2871">
                  <c:v>22.262916666666083</c:v>
                </c:pt>
                <c:pt idx="2872">
                  <c:v>22.268452380951782</c:v>
                </c:pt>
                <c:pt idx="2873">
                  <c:v>22.27398809523752</c:v>
                </c:pt>
                <c:pt idx="2874">
                  <c:v>22.279523809523202</c:v>
                </c:pt>
                <c:pt idx="2875">
                  <c:v>22.285059523808929</c:v>
                </c:pt>
                <c:pt idx="2876">
                  <c:v>22.290595238094649</c:v>
                </c:pt>
                <c:pt idx="2877">
                  <c:v>22.296130952380352</c:v>
                </c:pt>
                <c:pt idx="2878">
                  <c:v>22.301666666666087</c:v>
                </c:pt>
                <c:pt idx="2879">
                  <c:v>22.307202380951789</c:v>
                </c:pt>
                <c:pt idx="2880">
                  <c:v>22.312738095237503</c:v>
                </c:pt>
                <c:pt idx="2881">
                  <c:v>22.318273809523205</c:v>
                </c:pt>
                <c:pt idx="2882">
                  <c:v>22.323809523808933</c:v>
                </c:pt>
                <c:pt idx="2883">
                  <c:v>22.329345238094643</c:v>
                </c:pt>
                <c:pt idx="2884">
                  <c:v>22.334880952380367</c:v>
                </c:pt>
                <c:pt idx="2885">
                  <c:v>22.340416666666069</c:v>
                </c:pt>
                <c:pt idx="2886">
                  <c:v>22.345952380951783</c:v>
                </c:pt>
                <c:pt idx="2887">
                  <c:v>22.351488095237507</c:v>
                </c:pt>
                <c:pt idx="2888">
                  <c:v>22.357023809523199</c:v>
                </c:pt>
                <c:pt idx="2889">
                  <c:v>22.362559523808923</c:v>
                </c:pt>
                <c:pt idx="2890">
                  <c:v>22.368095238094636</c:v>
                </c:pt>
                <c:pt idx="2891">
                  <c:v>22.373630952380338</c:v>
                </c:pt>
                <c:pt idx="2892">
                  <c:v>22.379166666666073</c:v>
                </c:pt>
                <c:pt idx="2893">
                  <c:v>22.384702380951765</c:v>
                </c:pt>
                <c:pt idx="2894">
                  <c:v>22.390238095237493</c:v>
                </c:pt>
                <c:pt idx="2895">
                  <c:v>22.395773809523178</c:v>
                </c:pt>
                <c:pt idx="2896">
                  <c:v>22.401309523808916</c:v>
                </c:pt>
                <c:pt idx="2897">
                  <c:v>22.406845238094633</c:v>
                </c:pt>
                <c:pt idx="2898">
                  <c:v>22.412380952380328</c:v>
                </c:pt>
                <c:pt idx="2899">
                  <c:v>22.417916666666066</c:v>
                </c:pt>
                <c:pt idx="2900">
                  <c:v>22.423452380951751</c:v>
                </c:pt>
                <c:pt idx="2901">
                  <c:v>22.428988095237493</c:v>
                </c:pt>
                <c:pt idx="2902">
                  <c:v>22.434523809523174</c:v>
                </c:pt>
                <c:pt idx="2903">
                  <c:v>22.440059523808909</c:v>
                </c:pt>
                <c:pt idx="2904">
                  <c:v>22.445595238094622</c:v>
                </c:pt>
                <c:pt idx="2905">
                  <c:v>22.451130952380325</c:v>
                </c:pt>
                <c:pt idx="2906">
                  <c:v>22.456666666666049</c:v>
                </c:pt>
                <c:pt idx="2907">
                  <c:v>22.462202380951734</c:v>
                </c:pt>
                <c:pt idx="2908">
                  <c:v>22.467738095237472</c:v>
                </c:pt>
                <c:pt idx="2909">
                  <c:v>22.473273809523171</c:v>
                </c:pt>
                <c:pt idx="2910">
                  <c:v>22.478809523808902</c:v>
                </c:pt>
                <c:pt idx="2911">
                  <c:v>22.484345238094612</c:v>
                </c:pt>
                <c:pt idx="2912">
                  <c:v>22.489880952380329</c:v>
                </c:pt>
                <c:pt idx="2913">
                  <c:v>22.495416666666024</c:v>
                </c:pt>
                <c:pt idx="2914">
                  <c:v>22.500952380951752</c:v>
                </c:pt>
                <c:pt idx="2915">
                  <c:v>22.506488095237479</c:v>
                </c:pt>
                <c:pt idx="2916">
                  <c:v>22.512023809523164</c:v>
                </c:pt>
                <c:pt idx="2917">
                  <c:v>22.517559523808895</c:v>
                </c:pt>
                <c:pt idx="2918">
                  <c:v>22.523095238094619</c:v>
                </c:pt>
                <c:pt idx="2919">
                  <c:v>22.528630952380304</c:v>
                </c:pt>
                <c:pt idx="2920">
                  <c:v>22.534166666666035</c:v>
                </c:pt>
                <c:pt idx="2921">
                  <c:v>22.539702380951727</c:v>
                </c:pt>
                <c:pt idx="2922">
                  <c:v>22.545238095237462</c:v>
                </c:pt>
                <c:pt idx="2923">
                  <c:v>22.550773809523154</c:v>
                </c:pt>
                <c:pt idx="2924">
                  <c:v>22.556309523808888</c:v>
                </c:pt>
                <c:pt idx="2925">
                  <c:v>22.561845238094605</c:v>
                </c:pt>
                <c:pt idx="2926">
                  <c:v>22.567380952380304</c:v>
                </c:pt>
                <c:pt idx="2927">
                  <c:v>22.572916666666028</c:v>
                </c:pt>
                <c:pt idx="2928">
                  <c:v>22.578452380951724</c:v>
                </c:pt>
                <c:pt idx="2929">
                  <c:v>22.583988095237455</c:v>
                </c:pt>
                <c:pt idx="2930">
                  <c:v>22.589523809523136</c:v>
                </c:pt>
                <c:pt idx="2931">
                  <c:v>22.595059523808885</c:v>
                </c:pt>
                <c:pt idx="2932">
                  <c:v>22.600595238094595</c:v>
                </c:pt>
                <c:pt idx="2933">
                  <c:v>22.606130952380298</c:v>
                </c:pt>
                <c:pt idx="2934">
                  <c:v>22.611666666666039</c:v>
                </c:pt>
                <c:pt idx="2935">
                  <c:v>22.617202380951728</c:v>
                </c:pt>
                <c:pt idx="2936">
                  <c:v>22.622738095237438</c:v>
                </c:pt>
                <c:pt idx="2937">
                  <c:v>22.62827380952314</c:v>
                </c:pt>
                <c:pt idx="2938">
                  <c:v>22.633809523808889</c:v>
                </c:pt>
                <c:pt idx="2939">
                  <c:v>22.639345238094595</c:v>
                </c:pt>
                <c:pt idx="2940">
                  <c:v>22.644880952380301</c:v>
                </c:pt>
                <c:pt idx="2941">
                  <c:v>22.650416666666015</c:v>
                </c:pt>
                <c:pt idx="2942">
                  <c:v>22.655952380951728</c:v>
                </c:pt>
                <c:pt idx="2943">
                  <c:v>22.661488095237441</c:v>
                </c:pt>
                <c:pt idx="2944">
                  <c:v>22.667023809523133</c:v>
                </c:pt>
                <c:pt idx="2945">
                  <c:v>22.672559523808868</c:v>
                </c:pt>
                <c:pt idx="2946">
                  <c:v>22.678095238094592</c:v>
                </c:pt>
                <c:pt idx="2947">
                  <c:v>22.68363095238028</c:v>
                </c:pt>
                <c:pt idx="2948">
                  <c:v>22.689166666666008</c:v>
                </c:pt>
                <c:pt idx="2949">
                  <c:v>22.694702380951711</c:v>
                </c:pt>
                <c:pt idx="2950">
                  <c:v>22.700238095237427</c:v>
                </c:pt>
                <c:pt idx="2951">
                  <c:v>22.705773809523119</c:v>
                </c:pt>
                <c:pt idx="2952">
                  <c:v>22.711309523808861</c:v>
                </c:pt>
                <c:pt idx="2953">
                  <c:v>22.716845238094589</c:v>
                </c:pt>
                <c:pt idx="2954">
                  <c:v>22.722380952380277</c:v>
                </c:pt>
                <c:pt idx="2955">
                  <c:v>22.727916666666001</c:v>
                </c:pt>
                <c:pt idx="2956">
                  <c:v>22.733452380951704</c:v>
                </c:pt>
                <c:pt idx="2957">
                  <c:v>22.738988095237431</c:v>
                </c:pt>
                <c:pt idx="2958">
                  <c:v>22.744523809523113</c:v>
                </c:pt>
                <c:pt idx="2959">
                  <c:v>22.750059523808854</c:v>
                </c:pt>
                <c:pt idx="2960">
                  <c:v>22.755595238094568</c:v>
                </c:pt>
                <c:pt idx="2961">
                  <c:v>22.76113095238027</c:v>
                </c:pt>
                <c:pt idx="2962">
                  <c:v>22.76666666666598</c:v>
                </c:pt>
                <c:pt idx="2963">
                  <c:v>22.772202380951686</c:v>
                </c:pt>
                <c:pt idx="2964">
                  <c:v>22.777738095237421</c:v>
                </c:pt>
                <c:pt idx="2965">
                  <c:v>22.783273809523109</c:v>
                </c:pt>
                <c:pt idx="2966">
                  <c:v>22.788809523808837</c:v>
                </c:pt>
                <c:pt idx="2967">
                  <c:v>22.794345238094561</c:v>
                </c:pt>
                <c:pt idx="2968">
                  <c:v>22.799880952380274</c:v>
                </c:pt>
                <c:pt idx="2969">
                  <c:v>22.805416666665977</c:v>
                </c:pt>
                <c:pt idx="2970">
                  <c:v>22.810952380951701</c:v>
                </c:pt>
                <c:pt idx="2971">
                  <c:v>22.816488095237425</c:v>
                </c:pt>
                <c:pt idx="2972">
                  <c:v>22.822023809523106</c:v>
                </c:pt>
                <c:pt idx="2973">
                  <c:v>22.827559523808841</c:v>
                </c:pt>
                <c:pt idx="2974">
                  <c:v>22.833095238094565</c:v>
                </c:pt>
                <c:pt idx="2975">
                  <c:v>22.838630952380257</c:v>
                </c:pt>
                <c:pt idx="2976">
                  <c:v>22.844166666665981</c:v>
                </c:pt>
                <c:pt idx="2977">
                  <c:v>22.84970238095168</c:v>
                </c:pt>
                <c:pt idx="2978">
                  <c:v>22.855238095237407</c:v>
                </c:pt>
                <c:pt idx="2979">
                  <c:v>22.860773809523099</c:v>
                </c:pt>
                <c:pt idx="2980">
                  <c:v>22.866309523808827</c:v>
                </c:pt>
                <c:pt idx="2981">
                  <c:v>22.871845238094558</c:v>
                </c:pt>
                <c:pt idx="2982">
                  <c:v>22.87738095238026</c:v>
                </c:pt>
                <c:pt idx="2983">
                  <c:v>22.882916666665963</c:v>
                </c:pt>
                <c:pt idx="2984">
                  <c:v>22.888452380951676</c:v>
                </c:pt>
                <c:pt idx="2985">
                  <c:v>22.893988095237411</c:v>
                </c:pt>
                <c:pt idx="2986">
                  <c:v>22.899523809523092</c:v>
                </c:pt>
                <c:pt idx="2987">
                  <c:v>22.905059523808827</c:v>
                </c:pt>
                <c:pt idx="2988">
                  <c:v>22.91059523809454</c:v>
                </c:pt>
                <c:pt idx="2989">
                  <c:v>22.916130952380243</c:v>
                </c:pt>
                <c:pt idx="2990">
                  <c:v>22.921666666665956</c:v>
                </c:pt>
                <c:pt idx="2991">
                  <c:v>22.92720238095167</c:v>
                </c:pt>
                <c:pt idx="2992">
                  <c:v>22.932738095237379</c:v>
                </c:pt>
                <c:pt idx="2993">
                  <c:v>22.938273809523086</c:v>
                </c:pt>
                <c:pt idx="2994">
                  <c:v>22.94380952380882</c:v>
                </c:pt>
                <c:pt idx="2995">
                  <c:v>22.949345238094526</c:v>
                </c:pt>
                <c:pt idx="2996">
                  <c:v>22.954880952380247</c:v>
                </c:pt>
                <c:pt idx="2997">
                  <c:v>22.960416666665939</c:v>
                </c:pt>
                <c:pt idx="2998">
                  <c:v>22.965952380951663</c:v>
                </c:pt>
                <c:pt idx="2999">
                  <c:v>22.971488095237387</c:v>
                </c:pt>
                <c:pt idx="3000">
                  <c:v>22.977023809523082</c:v>
                </c:pt>
                <c:pt idx="3001">
                  <c:v>22.982559523808803</c:v>
                </c:pt>
                <c:pt idx="3002">
                  <c:v>22.988095238094527</c:v>
                </c:pt>
                <c:pt idx="3003">
                  <c:v>22.993630952380222</c:v>
                </c:pt>
                <c:pt idx="3004">
                  <c:v>22.999166666665943</c:v>
                </c:pt>
                <c:pt idx="3005">
                  <c:v>23.004702380951656</c:v>
                </c:pt>
                <c:pt idx="3006">
                  <c:v>23.01023809523738</c:v>
                </c:pt>
                <c:pt idx="3007">
                  <c:v>23.015773809523079</c:v>
                </c:pt>
                <c:pt idx="3008">
                  <c:v>23.021309523808807</c:v>
                </c:pt>
                <c:pt idx="3009">
                  <c:v>23.026845238094531</c:v>
                </c:pt>
                <c:pt idx="3010">
                  <c:v>23.032380952380226</c:v>
                </c:pt>
                <c:pt idx="3011">
                  <c:v>23.037916666665947</c:v>
                </c:pt>
                <c:pt idx="3012">
                  <c:v>23.043452380951649</c:v>
                </c:pt>
                <c:pt idx="3013">
                  <c:v>23.048988095237373</c:v>
                </c:pt>
                <c:pt idx="3014">
                  <c:v>23.054523809523076</c:v>
                </c:pt>
                <c:pt idx="3015">
                  <c:v>23.0600595238088</c:v>
                </c:pt>
                <c:pt idx="3016">
                  <c:v>23.065595238094513</c:v>
                </c:pt>
                <c:pt idx="3017">
                  <c:v>23.071130952380226</c:v>
                </c:pt>
                <c:pt idx="3018">
                  <c:v>23.076666666665929</c:v>
                </c:pt>
                <c:pt idx="3019">
                  <c:v>23.082202380951632</c:v>
                </c:pt>
                <c:pt idx="3020">
                  <c:v>23.087738095237356</c:v>
                </c:pt>
                <c:pt idx="3021">
                  <c:v>23.093273809523069</c:v>
                </c:pt>
                <c:pt idx="3022">
                  <c:v>23.098809523808793</c:v>
                </c:pt>
                <c:pt idx="3023">
                  <c:v>23.104345238094517</c:v>
                </c:pt>
                <c:pt idx="3024">
                  <c:v>23.10988095238023</c:v>
                </c:pt>
                <c:pt idx="3025">
                  <c:v>23.115416666665929</c:v>
                </c:pt>
                <c:pt idx="3026">
                  <c:v>23.120952380951646</c:v>
                </c:pt>
                <c:pt idx="3027">
                  <c:v>23.126488095237359</c:v>
                </c:pt>
                <c:pt idx="3028">
                  <c:v>23.132023809523062</c:v>
                </c:pt>
                <c:pt idx="3029">
                  <c:v>23.1375595238088</c:v>
                </c:pt>
                <c:pt idx="3030">
                  <c:v>23.14309523809451</c:v>
                </c:pt>
                <c:pt idx="3031">
                  <c:v>23.148630952380202</c:v>
                </c:pt>
                <c:pt idx="3032">
                  <c:v>23.15416666666593</c:v>
                </c:pt>
                <c:pt idx="3033">
                  <c:v>23.159702380951629</c:v>
                </c:pt>
                <c:pt idx="3034">
                  <c:v>23.165238095237342</c:v>
                </c:pt>
                <c:pt idx="3035">
                  <c:v>23.170773809523055</c:v>
                </c:pt>
                <c:pt idx="3036">
                  <c:v>23.17630952380879</c:v>
                </c:pt>
                <c:pt idx="3037">
                  <c:v>23.181845238094503</c:v>
                </c:pt>
                <c:pt idx="3038">
                  <c:v>23.187380952380206</c:v>
                </c:pt>
                <c:pt idx="3039">
                  <c:v>23.192916666665919</c:v>
                </c:pt>
                <c:pt idx="3040">
                  <c:v>23.198452380951629</c:v>
                </c:pt>
                <c:pt idx="3041">
                  <c:v>23.203988095237346</c:v>
                </c:pt>
                <c:pt idx="3042">
                  <c:v>23.209523809523034</c:v>
                </c:pt>
                <c:pt idx="3043">
                  <c:v>23.215059523808783</c:v>
                </c:pt>
                <c:pt idx="3044">
                  <c:v>23.220595238094493</c:v>
                </c:pt>
                <c:pt idx="3045">
                  <c:v>23.226130952380188</c:v>
                </c:pt>
                <c:pt idx="3046">
                  <c:v>23.231666666665912</c:v>
                </c:pt>
                <c:pt idx="3047">
                  <c:v>23.237202380951626</c:v>
                </c:pt>
                <c:pt idx="3048">
                  <c:v>23.242738095237318</c:v>
                </c:pt>
                <c:pt idx="3049">
                  <c:v>23.248273809523024</c:v>
                </c:pt>
                <c:pt idx="3050">
                  <c:v>23.253809523808776</c:v>
                </c:pt>
                <c:pt idx="3051">
                  <c:v>23.25934523809449</c:v>
                </c:pt>
                <c:pt idx="3052">
                  <c:v>23.264880952380192</c:v>
                </c:pt>
                <c:pt idx="3053">
                  <c:v>23.270416666665891</c:v>
                </c:pt>
                <c:pt idx="3054">
                  <c:v>23.275952380951619</c:v>
                </c:pt>
                <c:pt idx="3055">
                  <c:v>23.281488095237329</c:v>
                </c:pt>
                <c:pt idx="3056">
                  <c:v>23.287023809523021</c:v>
                </c:pt>
                <c:pt idx="3057">
                  <c:v>23.292559523808759</c:v>
                </c:pt>
                <c:pt idx="3058">
                  <c:v>23.298095238094483</c:v>
                </c:pt>
                <c:pt idx="3059">
                  <c:v>23.303630952380182</c:v>
                </c:pt>
                <c:pt idx="3060">
                  <c:v>23.309166666665899</c:v>
                </c:pt>
                <c:pt idx="3061">
                  <c:v>23.314702380951612</c:v>
                </c:pt>
                <c:pt idx="3062">
                  <c:v>23.320238095237322</c:v>
                </c:pt>
                <c:pt idx="3063">
                  <c:v>23.325773809523017</c:v>
                </c:pt>
                <c:pt idx="3064">
                  <c:v>23.331309523808763</c:v>
                </c:pt>
                <c:pt idx="3065">
                  <c:v>23.336845238094483</c:v>
                </c:pt>
                <c:pt idx="3066">
                  <c:v>23.342380952380179</c:v>
                </c:pt>
                <c:pt idx="3067">
                  <c:v>23.347916666665892</c:v>
                </c:pt>
                <c:pt idx="3068">
                  <c:v>23.353452380951602</c:v>
                </c:pt>
                <c:pt idx="3069">
                  <c:v>23.358988095237329</c:v>
                </c:pt>
                <c:pt idx="3070">
                  <c:v>23.364523809523011</c:v>
                </c:pt>
                <c:pt idx="3071">
                  <c:v>23.370059523808745</c:v>
                </c:pt>
                <c:pt idx="3072">
                  <c:v>23.375595238094458</c:v>
                </c:pt>
                <c:pt idx="3073">
                  <c:v>23.381130952380172</c:v>
                </c:pt>
                <c:pt idx="3074">
                  <c:v>23.386666666665882</c:v>
                </c:pt>
                <c:pt idx="3075">
                  <c:v>23.392202380951581</c:v>
                </c:pt>
                <c:pt idx="3076">
                  <c:v>23.397738095237312</c:v>
                </c:pt>
                <c:pt idx="3077">
                  <c:v>23.403273809523004</c:v>
                </c:pt>
                <c:pt idx="3078">
                  <c:v>23.408809523808728</c:v>
                </c:pt>
                <c:pt idx="3079">
                  <c:v>23.414345238094455</c:v>
                </c:pt>
                <c:pt idx="3080">
                  <c:v>23.419880952380165</c:v>
                </c:pt>
                <c:pt idx="3081">
                  <c:v>23.425416666665857</c:v>
                </c:pt>
                <c:pt idx="3082">
                  <c:v>23.430952380951592</c:v>
                </c:pt>
                <c:pt idx="3083">
                  <c:v>23.436488095237294</c:v>
                </c:pt>
                <c:pt idx="3084">
                  <c:v>23.442023809522986</c:v>
                </c:pt>
                <c:pt idx="3085">
                  <c:v>23.447559523808732</c:v>
                </c:pt>
                <c:pt idx="3086">
                  <c:v>23.453095238094445</c:v>
                </c:pt>
                <c:pt idx="3087">
                  <c:v>23.458630952380137</c:v>
                </c:pt>
                <c:pt idx="3088">
                  <c:v>23.464166666665861</c:v>
                </c:pt>
                <c:pt idx="3089">
                  <c:v>23.469702380951563</c:v>
                </c:pt>
                <c:pt idx="3090">
                  <c:v>23.47523809523728</c:v>
                </c:pt>
                <c:pt idx="3091">
                  <c:v>23.480773809522979</c:v>
                </c:pt>
                <c:pt idx="3092">
                  <c:v>23.486309523808714</c:v>
                </c:pt>
                <c:pt idx="3093">
                  <c:v>23.491845238094438</c:v>
                </c:pt>
                <c:pt idx="3094">
                  <c:v>23.497380952380141</c:v>
                </c:pt>
                <c:pt idx="3095">
                  <c:v>23.502916666665854</c:v>
                </c:pt>
                <c:pt idx="3096">
                  <c:v>23.508452380951567</c:v>
                </c:pt>
                <c:pt idx="3097">
                  <c:v>23.513988095237291</c:v>
                </c:pt>
                <c:pt idx="3098">
                  <c:v>23.519523809522983</c:v>
                </c:pt>
                <c:pt idx="3099">
                  <c:v>23.525059523808718</c:v>
                </c:pt>
                <c:pt idx="3100">
                  <c:v>23.530595238094431</c:v>
                </c:pt>
                <c:pt idx="3101">
                  <c:v>23.536130952380134</c:v>
                </c:pt>
                <c:pt idx="3102">
                  <c:v>23.541666666665847</c:v>
                </c:pt>
                <c:pt idx="3103">
                  <c:v>23.54720238095156</c:v>
                </c:pt>
                <c:pt idx="3104">
                  <c:v>23.552738095237274</c:v>
                </c:pt>
                <c:pt idx="3105">
                  <c:v>23.55827380952298</c:v>
                </c:pt>
                <c:pt idx="3106">
                  <c:v>23.563809523808711</c:v>
                </c:pt>
                <c:pt idx="3107">
                  <c:v>23.569345238094424</c:v>
                </c:pt>
                <c:pt idx="3108">
                  <c:v>23.574880952380138</c:v>
                </c:pt>
                <c:pt idx="3109">
                  <c:v>23.58041666666583</c:v>
                </c:pt>
                <c:pt idx="3110">
                  <c:v>23.585952380951554</c:v>
                </c:pt>
                <c:pt idx="3111">
                  <c:v>23.591488095237278</c:v>
                </c:pt>
                <c:pt idx="3112">
                  <c:v>23.597023809522977</c:v>
                </c:pt>
                <c:pt idx="3113">
                  <c:v>23.602559523808704</c:v>
                </c:pt>
                <c:pt idx="3114">
                  <c:v>23.608095238094428</c:v>
                </c:pt>
                <c:pt idx="3115">
                  <c:v>23.613630952380127</c:v>
                </c:pt>
                <c:pt idx="3116">
                  <c:v>23.619166666665844</c:v>
                </c:pt>
                <c:pt idx="3117">
                  <c:v>23.624702380951547</c:v>
                </c:pt>
                <c:pt idx="3118">
                  <c:v>23.630238095237271</c:v>
                </c:pt>
                <c:pt idx="3119">
                  <c:v>23.635773809522973</c:v>
                </c:pt>
                <c:pt idx="3120">
                  <c:v>23.641309523808697</c:v>
                </c:pt>
                <c:pt idx="3121">
                  <c:v>23.646845238094421</c:v>
                </c:pt>
                <c:pt idx="3122">
                  <c:v>23.652380952380124</c:v>
                </c:pt>
                <c:pt idx="3123">
                  <c:v>23.657916666665837</c:v>
                </c:pt>
                <c:pt idx="3124">
                  <c:v>23.66345238095154</c:v>
                </c:pt>
                <c:pt idx="3125">
                  <c:v>23.668988095237264</c:v>
                </c:pt>
                <c:pt idx="3126">
                  <c:v>23.674523809522967</c:v>
                </c:pt>
                <c:pt idx="3127">
                  <c:v>23.680059523808691</c:v>
                </c:pt>
                <c:pt idx="3128">
                  <c:v>23.685595238094404</c:v>
                </c:pt>
                <c:pt idx="3129">
                  <c:v>23.691130952380117</c:v>
                </c:pt>
                <c:pt idx="3130">
                  <c:v>23.696666666665827</c:v>
                </c:pt>
                <c:pt idx="3131">
                  <c:v>23.702202380951523</c:v>
                </c:pt>
                <c:pt idx="3132">
                  <c:v>23.707738095237247</c:v>
                </c:pt>
                <c:pt idx="3133">
                  <c:v>23.71327380952296</c:v>
                </c:pt>
                <c:pt idx="3134">
                  <c:v>23.718809523808691</c:v>
                </c:pt>
                <c:pt idx="3135">
                  <c:v>23.724345238094386</c:v>
                </c:pt>
                <c:pt idx="3136">
                  <c:v>23.72988095238011</c:v>
                </c:pt>
                <c:pt idx="3137">
                  <c:v>23.735416666665813</c:v>
                </c:pt>
                <c:pt idx="3138">
                  <c:v>23.740952380951526</c:v>
                </c:pt>
                <c:pt idx="3139">
                  <c:v>23.74648809523724</c:v>
                </c:pt>
                <c:pt idx="3140">
                  <c:v>23.752023809522942</c:v>
                </c:pt>
                <c:pt idx="3141">
                  <c:v>23.757559523808688</c:v>
                </c:pt>
                <c:pt idx="3142">
                  <c:v>23.763095238094387</c:v>
                </c:pt>
                <c:pt idx="3143">
                  <c:v>23.768630952380086</c:v>
                </c:pt>
                <c:pt idx="3144">
                  <c:v>23.774166666665817</c:v>
                </c:pt>
                <c:pt idx="3145">
                  <c:v>23.779702380951516</c:v>
                </c:pt>
                <c:pt idx="3146">
                  <c:v>23.785238095237226</c:v>
                </c:pt>
                <c:pt idx="3147">
                  <c:v>23.790773809522936</c:v>
                </c:pt>
                <c:pt idx="3148">
                  <c:v>23.79630952380867</c:v>
                </c:pt>
                <c:pt idx="3149">
                  <c:v>23.801845238094391</c:v>
                </c:pt>
                <c:pt idx="3150">
                  <c:v>23.807380952380097</c:v>
                </c:pt>
                <c:pt idx="3151">
                  <c:v>23.81291666666581</c:v>
                </c:pt>
                <c:pt idx="3152">
                  <c:v>23.818452380951523</c:v>
                </c:pt>
                <c:pt idx="3153">
                  <c:v>23.823988095237237</c:v>
                </c:pt>
                <c:pt idx="3154">
                  <c:v>23.829523809522929</c:v>
                </c:pt>
                <c:pt idx="3155">
                  <c:v>23.835059523808674</c:v>
                </c:pt>
                <c:pt idx="3156">
                  <c:v>23.840595238094377</c:v>
                </c:pt>
                <c:pt idx="3157">
                  <c:v>23.846130952380086</c:v>
                </c:pt>
                <c:pt idx="3158">
                  <c:v>23.851666666665803</c:v>
                </c:pt>
                <c:pt idx="3159">
                  <c:v>23.857202380951517</c:v>
                </c:pt>
                <c:pt idx="3160">
                  <c:v>23.862738095237216</c:v>
                </c:pt>
                <c:pt idx="3161">
                  <c:v>23.868273809522925</c:v>
                </c:pt>
                <c:pt idx="3162">
                  <c:v>23.873809523808667</c:v>
                </c:pt>
                <c:pt idx="3163">
                  <c:v>23.87934523809437</c:v>
                </c:pt>
                <c:pt idx="3164">
                  <c:v>23.88488095238009</c:v>
                </c:pt>
                <c:pt idx="3165">
                  <c:v>23.890416666665789</c:v>
                </c:pt>
                <c:pt idx="3166">
                  <c:v>23.89595238095151</c:v>
                </c:pt>
                <c:pt idx="3167">
                  <c:v>23.901488095237223</c:v>
                </c:pt>
                <c:pt idx="3168">
                  <c:v>23.907023809522922</c:v>
                </c:pt>
                <c:pt idx="3169">
                  <c:v>23.91255952380865</c:v>
                </c:pt>
                <c:pt idx="3170">
                  <c:v>23.918095238094363</c:v>
                </c:pt>
                <c:pt idx="3171">
                  <c:v>23.923630952380066</c:v>
                </c:pt>
                <c:pt idx="3172">
                  <c:v>23.929166666665786</c:v>
                </c:pt>
                <c:pt idx="3173">
                  <c:v>23.934702380951492</c:v>
                </c:pt>
                <c:pt idx="3174">
                  <c:v>23.940238095237206</c:v>
                </c:pt>
                <c:pt idx="3175">
                  <c:v>23.945773809522905</c:v>
                </c:pt>
                <c:pt idx="3176">
                  <c:v>23.951309523808643</c:v>
                </c:pt>
                <c:pt idx="3177">
                  <c:v>23.956845238094356</c:v>
                </c:pt>
                <c:pt idx="3178">
                  <c:v>23.962380952380059</c:v>
                </c:pt>
                <c:pt idx="3179">
                  <c:v>23.967916666665783</c:v>
                </c:pt>
                <c:pt idx="3180">
                  <c:v>23.973452380951489</c:v>
                </c:pt>
                <c:pt idx="3181">
                  <c:v>23.978988095237209</c:v>
                </c:pt>
                <c:pt idx="3182">
                  <c:v>23.984523809522901</c:v>
                </c:pt>
                <c:pt idx="3183">
                  <c:v>23.990059523808636</c:v>
                </c:pt>
                <c:pt idx="3184">
                  <c:v>23.995595238094339</c:v>
                </c:pt>
                <c:pt idx="3185">
                  <c:v>24.001130952380063</c:v>
                </c:pt>
                <c:pt idx="3186">
                  <c:v>24.006666666665776</c:v>
                </c:pt>
                <c:pt idx="3187">
                  <c:v>24.012202380951489</c:v>
                </c:pt>
                <c:pt idx="3188">
                  <c:v>24.017738095237203</c:v>
                </c:pt>
                <c:pt idx="3189">
                  <c:v>24.023273809522905</c:v>
                </c:pt>
                <c:pt idx="3190">
                  <c:v>24.028809523808633</c:v>
                </c:pt>
                <c:pt idx="3191">
                  <c:v>24.034345238094343</c:v>
                </c:pt>
                <c:pt idx="3192">
                  <c:v>24.039880952380067</c:v>
                </c:pt>
                <c:pt idx="3193">
                  <c:v>24.045416666665758</c:v>
                </c:pt>
                <c:pt idx="3194">
                  <c:v>24.05095238095149</c:v>
                </c:pt>
                <c:pt idx="3195">
                  <c:v>24.056488095237196</c:v>
                </c:pt>
                <c:pt idx="3196">
                  <c:v>24.062023809522884</c:v>
                </c:pt>
                <c:pt idx="3197">
                  <c:v>24.06755952380863</c:v>
                </c:pt>
                <c:pt idx="3198">
                  <c:v>24.073095238094336</c:v>
                </c:pt>
                <c:pt idx="3199">
                  <c:v>24.078630952380031</c:v>
                </c:pt>
                <c:pt idx="3200">
                  <c:v>24.084166666665762</c:v>
                </c:pt>
                <c:pt idx="3201">
                  <c:v>24.089702380951465</c:v>
                </c:pt>
                <c:pt idx="3202">
                  <c:v>24.095238095237189</c:v>
                </c:pt>
                <c:pt idx="3203">
                  <c:v>24.100773809522888</c:v>
                </c:pt>
                <c:pt idx="3204">
                  <c:v>24.106309523808626</c:v>
                </c:pt>
                <c:pt idx="3205">
                  <c:v>24.111845238094343</c:v>
                </c:pt>
                <c:pt idx="3206">
                  <c:v>24.117380952380053</c:v>
                </c:pt>
                <c:pt idx="3207">
                  <c:v>24.122916666665756</c:v>
                </c:pt>
                <c:pt idx="3208">
                  <c:v>24.128452380951469</c:v>
                </c:pt>
                <c:pt idx="3209">
                  <c:v>24.1339880952372</c:v>
                </c:pt>
                <c:pt idx="3210">
                  <c:v>24.139523809522881</c:v>
                </c:pt>
                <c:pt idx="3211">
                  <c:v>24.145059523808619</c:v>
                </c:pt>
                <c:pt idx="3212">
                  <c:v>24.150595238094333</c:v>
                </c:pt>
                <c:pt idx="3213">
                  <c:v>24.156130952380032</c:v>
                </c:pt>
                <c:pt idx="3214">
                  <c:v>24.161666666665749</c:v>
                </c:pt>
                <c:pt idx="3215">
                  <c:v>24.167202380951462</c:v>
                </c:pt>
                <c:pt idx="3216">
                  <c:v>24.172738095237172</c:v>
                </c:pt>
                <c:pt idx="3217">
                  <c:v>24.178273809522889</c:v>
                </c:pt>
                <c:pt idx="3218">
                  <c:v>24.183809523808605</c:v>
                </c:pt>
                <c:pt idx="3219">
                  <c:v>24.189345238094312</c:v>
                </c:pt>
                <c:pt idx="3220">
                  <c:v>24.194880952380043</c:v>
                </c:pt>
                <c:pt idx="3221">
                  <c:v>24.200416666665724</c:v>
                </c:pt>
                <c:pt idx="3222">
                  <c:v>24.205952380951452</c:v>
                </c:pt>
                <c:pt idx="3223">
                  <c:v>24.211488095237168</c:v>
                </c:pt>
                <c:pt idx="3224">
                  <c:v>24.217023809522882</c:v>
                </c:pt>
                <c:pt idx="3225">
                  <c:v>24.222559523808592</c:v>
                </c:pt>
                <c:pt idx="3226">
                  <c:v>24.228095238094298</c:v>
                </c:pt>
                <c:pt idx="3227">
                  <c:v>24.233630952380022</c:v>
                </c:pt>
                <c:pt idx="3228">
                  <c:v>24.239166666665728</c:v>
                </c:pt>
                <c:pt idx="3229">
                  <c:v>24.244702380951427</c:v>
                </c:pt>
                <c:pt idx="3230">
                  <c:v>24.250238095237162</c:v>
                </c:pt>
                <c:pt idx="3231">
                  <c:v>24.255773809522854</c:v>
                </c:pt>
                <c:pt idx="3232">
                  <c:v>24.261309523808588</c:v>
                </c:pt>
                <c:pt idx="3233">
                  <c:v>24.266845238094302</c:v>
                </c:pt>
                <c:pt idx="3234">
                  <c:v>24.272380952380004</c:v>
                </c:pt>
                <c:pt idx="3235">
                  <c:v>24.277916666665728</c:v>
                </c:pt>
                <c:pt idx="3236">
                  <c:v>24.283452380951424</c:v>
                </c:pt>
                <c:pt idx="3237">
                  <c:v>24.288988095237144</c:v>
                </c:pt>
                <c:pt idx="3238">
                  <c:v>24.294523809522847</c:v>
                </c:pt>
                <c:pt idx="3239">
                  <c:v>24.300059523808596</c:v>
                </c:pt>
                <c:pt idx="3240">
                  <c:v>24.305595238094288</c:v>
                </c:pt>
                <c:pt idx="3241">
                  <c:v>24.311130952380008</c:v>
                </c:pt>
                <c:pt idx="3242">
                  <c:v>24.316666666665721</c:v>
                </c:pt>
                <c:pt idx="3243">
                  <c:v>24.322202380951421</c:v>
                </c:pt>
                <c:pt idx="3244">
                  <c:v>24.327738095237137</c:v>
                </c:pt>
                <c:pt idx="3245">
                  <c:v>24.333273809522851</c:v>
                </c:pt>
                <c:pt idx="3246">
                  <c:v>24.338809523808589</c:v>
                </c:pt>
                <c:pt idx="3247">
                  <c:v>24.344345238094288</c:v>
                </c:pt>
                <c:pt idx="3248">
                  <c:v>24.349880952380001</c:v>
                </c:pt>
                <c:pt idx="3249">
                  <c:v>24.355416666665704</c:v>
                </c:pt>
                <c:pt idx="3250">
                  <c:v>24.360952380951428</c:v>
                </c:pt>
                <c:pt idx="3251">
                  <c:v>24.366488095237131</c:v>
                </c:pt>
                <c:pt idx="3252">
                  <c:v>24.372023809522833</c:v>
                </c:pt>
                <c:pt idx="3253">
                  <c:v>24.377559523808578</c:v>
                </c:pt>
                <c:pt idx="3254">
                  <c:v>24.383095238094281</c:v>
                </c:pt>
                <c:pt idx="3255">
                  <c:v>24.38863095237997</c:v>
                </c:pt>
                <c:pt idx="3256">
                  <c:v>24.394166666665708</c:v>
                </c:pt>
                <c:pt idx="3257">
                  <c:v>24.39970238095141</c:v>
                </c:pt>
                <c:pt idx="3258">
                  <c:v>24.40523809523712</c:v>
                </c:pt>
                <c:pt idx="3259">
                  <c:v>24.410773809522826</c:v>
                </c:pt>
                <c:pt idx="3260">
                  <c:v>24.416309523808561</c:v>
                </c:pt>
                <c:pt idx="3261">
                  <c:v>24.421845238094274</c:v>
                </c:pt>
                <c:pt idx="3262">
                  <c:v>24.427380952379977</c:v>
                </c:pt>
                <c:pt idx="3263">
                  <c:v>24.43291666666569</c:v>
                </c:pt>
                <c:pt idx="3264">
                  <c:v>24.438452380951404</c:v>
                </c:pt>
                <c:pt idx="3265">
                  <c:v>24.443988095237128</c:v>
                </c:pt>
                <c:pt idx="3266">
                  <c:v>24.449523809522812</c:v>
                </c:pt>
                <c:pt idx="3267">
                  <c:v>24.455059523808554</c:v>
                </c:pt>
                <c:pt idx="3268">
                  <c:v>24.460595238094257</c:v>
                </c:pt>
                <c:pt idx="3269">
                  <c:v>24.466130952379959</c:v>
                </c:pt>
                <c:pt idx="3270">
                  <c:v>24.471666666665687</c:v>
                </c:pt>
                <c:pt idx="3271">
                  <c:v>24.477202380951397</c:v>
                </c:pt>
                <c:pt idx="3272">
                  <c:v>24.482738095237099</c:v>
                </c:pt>
                <c:pt idx="3273">
                  <c:v>24.488273809522809</c:v>
                </c:pt>
                <c:pt idx="3274">
                  <c:v>24.493809523808547</c:v>
                </c:pt>
                <c:pt idx="3275">
                  <c:v>24.49934523809425</c:v>
                </c:pt>
                <c:pt idx="3276">
                  <c:v>24.504880952379974</c:v>
                </c:pt>
                <c:pt idx="3277">
                  <c:v>24.510416666665687</c:v>
                </c:pt>
                <c:pt idx="3278">
                  <c:v>24.515952380951401</c:v>
                </c:pt>
                <c:pt idx="3279">
                  <c:v>24.521488095237114</c:v>
                </c:pt>
                <c:pt idx="3280">
                  <c:v>24.527023809522817</c:v>
                </c:pt>
                <c:pt idx="3281">
                  <c:v>24.532559523808541</c:v>
                </c:pt>
                <c:pt idx="3282">
                  <c:v>24.538095238094254</c:v>
                </c:pt>
                <c:pt idx="3283">
                  <c:v>24.543630952379946</c:v>
                </c:pt>
                <c:pt idx="3284">
                  <c:v>24.54916666666568</c:v>
                </c:pt>
                <c:pt idx="3285">
                  <c:v>24.55470238095138</c:v>
                </c:pt>
                <c:pt idx="3286">
                  <c:v>24.560238095237096</c:v>
                </c:pt>
                <c:pt idx="3287">
                  <c:v>24.565773809522799</c:v>
                </c:pt>
                <c:pt idx="3288">
                  <c:v>24.571309523808534</c:v>
                </c:pt>
                <c:pt idx="3289">
                  <c:v>24.576845238094247</c:v>
                </c:pt>
                <c:pt idx="3290">
                  <c:v>24.582380952379939</c:v>
                </c:pt>
                <c:pt idx="3291">
                  <c:v>24.587916666665674</c:v>
                </c:pt>
                <c:pt idx="3292">
                  <c:v>24.593452380951376</c:v>
                </c:pt>
                <c:pt idx="3293">
                  <c:v>24.5989880952371</c:v>
                </c:pt>
                <c:pt idx="3294">
                  <c:v>24.604523809522803</c:v>
                </c:pt>
                <c:pt idx="3295">
                  <c:v>24.610059523808541</c:v>
                </c:pt>
                <c:pt idx="3296">
                  <c:v>24.61559523809424</c:v>
                </c:pt>
                <c:pt idx="3297">
                  <c:v>24.621130952379943</c:v>
                </c:pt>
                <c:pt idx="3298">
                  <c:v>24.626666666665667</c:v>
                </c:pt>
                <c:pt idx="3299">
                  <c:v>24.632202380951369</c:v>
                </c:pt>
                <c:pt idx="3300">
                  <c:v>24.637738095237093</c:v>
                </c:pt>
                <c:pt idx="3301">
                  <c:v>24.643273809522796</c:v>
                </c:pt>
                <c:pt idx="3302">
                  <c:v>24.648809523808531</c:v>
                </c:pt>
                <c:pt idx="3303">
                  <c:v>24.654345238094233</c:v>
                </c:pt>
                <c:pt idx="3304">
                  <c:v>24.659880952379947</c:v>
                </c:pt>
                <c:pt idx="3305">
                  <c:v>24.665416666665649</c:v>
                </c:pt>
                <c:pt idx="3306">
                  <c:v>24.670952380951373</c:v>
                </c:pt>
                <c:pt idx="3307">
                  <c:v>24.67648809523709</c:v>
                </c:pt>
                <c:pt idx="3308">
                  <c:v>24.682023809522782</c:v>
                </c:pt>
                <c:pt idx="3309">
                  <c:v>24.687559523808524</c:v>
                </c:pt>
                <c:pt idx="3310">
                  <c:v>24.69309523809423</c:v>
                </c:pt>
                <c:pt idx="3311">
                  <c:v>24.698630952379922</c:v>
                </c:pt>
                <c:pt idx="3312">
                  <c:v>24.704166666665653</c:v>
                </c:pt>
                <c:pt idx="3313">
                  <c:v>24.709702380951345</c:v>
                </c:pt>
                <c:pt idx="3314">
                  <c:v>24.71523809523708</c:v>
                </c:pt>
                <c:pt idx="3315">
                  <c:v>24.720773809522779</c:v>
                </c:pt>
                <c:pt idx="3316">
                  <c:v>24.726309523808506</c:v>
                </c:pt>
                <c:pt idx="3317">
                  <c:v>24.73184523809423</c:v>
                </c:pt>
                <c:pt idx="3318">
                  <c:v>24.737380952379926</c:v>
                </c:pt>
                <c:pt idx="3319">
                  <c:v>24.742916666665636</c:v>
                </c:pt>
                <c:pt idx="3320">
                  <c:v>24.748452380951335</c:v>
                </c:pt>
                <c:pt idx="3321">
                  <c:v>24.753988095237084</c:v>
                </c:pt>
                <c:pt idx="3322">
                  <c:v>24.759523809522776</c:v>
                </c:pt>
                <c:pt idx="3323">
                  <c:v>24.7650595238085</c:v>
                </c:pt>
                <c:pt idx="3324">
                  <c:v>24.770595238094213</c:v>
                </c:pt>
                <c:pt idx="3325">
                  <c:v>24.776130952379916</c:v>
                </c:pt>
                <c:pt idx="3326">
                  <c:v>24.781666666665629</c:v>
                </c:pt>
                <c:pt idx="3327">
                  <c:v>24.787202380951332</c:v>
                </c:pt>
                <c:pt idx="3328">
                  <c:v>24.792738095237056</c:v>
                </c:pt>
                <c:pt idx="3329">
                  <c:v>24.798273809522769</c:v>
                </c:pt>
                <c:pt idx="3330">
                  <c:v>24.803809523808503</c:v>
                </c:pt>
                <c:pt idx="3331">
                  <c:v>24.809345238094206</c:v>
                </c:pt>
                <c:pt idx="3332">
                  <c:v>24.81488095237993</c:v>
                </c:pt>
                <c:pt idx="3333">
                  <c:v>24.820416666665629</c:v>
                </c:pt>
                <c:pt idx="3334">
                  <c:v>24.825952380951335</c:v>
                </c:pt>
                <c:pt idx="3335">
                  <c:v>24.83148809523707</c:v>
                </c:pt>
                <c:pt idx="3336">
                  <c:v>24.837023809522773</c:v>
                </c:pt>
                <c:pt idx="3337">
                  <c:v>24.84255952380849</c:v>
                </c:pt>
                <c:pt idx="3338">
                  <c:v>24.848095238094199</c:v>
                </c:pt>
                <c:pt idx="3339">
                  <c:v>24.853630952379898</c:v>
                </c:pt>
                <c:pt idx="3340">
                  <c:v>24.859166666665633</c:v>
                </c:pt>
                <c:pt idx="3341">
                  <c:v>24.864702380951318</c:v>
                </c:pt>
                <c:pt idx="3342">
                  <c:v>24.870238095237053</c:v>
                </c:pt>
                <c:pt idx="3343">
                  <c:v>24.875773809522755</c:v>
                </c:pt>
                <c:pt idx="3344">
                  <c:v>24.88130952380849</c:v>
                </c:pt>
                <c:pt idx="3345">
                  <c:v>24.886845238094192</c:v>
                </c:pt>
                <c:pt idx="3346">
                  <c:v>24.892380952379895</c:v>
                </c:pt>
                <c:pt idx="3347">
                  <c:v>24.89791666666563</c:v>
                </c:pt>
                <c:pt idx="3348">
                  <c:v>24.903452380951311</c:v>
                </c:pt>
                <c:pt idx="3349">
                  <c:v>24.908988095237046</c:v>
                </c:pt>
                <c:pt idx="3350">
                  <c:v>24.914523809522741</c:v>
                </c:pt>
                <c:pt idx="3351">
                  <c:v>24.920059523808483</c:v>
                </c:pt>
                <c:pt idx="3352">
                  <c:v>24.925595238094186</c:v>
                </c:pt>
                <c:pt idx="3353">
                  <c:v>24.931130952379885</c:v>
                </c:pt>
                <c:pt idx="3354">
                  <c:v>24.936666666665612</c:v>
                </c:pt>
                <c:pt idx="3355">
                  <c:v>24.942202380951297</c:v>
                </c:pt>
                <c:pt idx="3356">
                  <c:v>24.947738095237025</c:v>
                </c:pt>
                <c:pt idx="3357">
                  <c:v>24.953273809522738</c:v>
                </c:pt>
                <c:pt idx="3358">
                  <c:v>24.958809523808476</c:v>
                </c:pt>
                <c:pt idx="3359">
                  <c:v>24.964345238094179</c:v>
                </c:pt>
                <c:pt idx="3360">
                  <c:v>24.969880952379889</c:v>
                </c:pt>
                <c:pt idx="3361">
                  <c:v>24.975416666665584</c:v>
                </c:pt>
                <c:pt idx="3362">
                  <c:v>24.980952380951301</c:v>
                </c:pt>
                <c:pt idx="3363">
                  <c:v>24.986488095237029</c:v>
                </c:pt>
                <c:pt idx="3364">
                  <c:v>24.992023809522717</c:v>
                </c:pt>
                <c:pt idx="3365">
                  <c:v>24.997559523808469</c:v>
                </c:pt>
                <c:pt idx="3366">
                  <c:v>25.003095238094183</c:v>
                </c:pt>
                <c:pt idx="3367">
                  <c:v>25.008630952379864</c:v>
                </c:pt>
                <c:pt idx="3368">
                  <c:v>25.014166666665609</c:v>
                </c:pt>
                <c:pt idx="3369">
                  <c:v>25.019702380951294</c:v>
                </c:pt>
                <c:pt idx="3370">
                  <c:v>25.025238095237022</c:v>
                </c:pt>
                <c:pt idx="3371">
                  <c:v>25.030773809522724</c:v>
                </c:pt>
                <c:pt idx="3372">
                  <c:v>25.036309523808455</c:v>
                </c:pt>
                <c:pt idx="3373">
                  <c:v>25.041845238094165</c:v>
                </c:pt>
                <c:pt idx="3374">
                  <c:v>25.047380952379868</c:v>
                </c:pt>
                <c:pt idx="3375">
                  <c:v>25.052916666665592</c:v>
                </c:pt>
                <c:pt idx="3376">
                  <c:v>25.058452380951284</c:v>
                </c:pt>
                <c:pt idx="3377">
                  <c:v>25.063988095237018</c:v>
                </c:pt>
                <c:pt idx="3378">
                  <c:v>25.06952380952271</c:v>
                </c:pt>
                <c:pt idx="3379">
                  <c:v>25.075059523808445</c:v>
                </c:pt>
                <c:pt idx="3380">
                  <c:v>25.080595238094148</c:v>
                </c:pt>
                <c:pt idx="3381">
                  <c:v>25.086130952379854</c:v>
                </c:pt>
                <c:pt idx="3382">
                  <c:v>25.091666666665585</c:v>
                </c:pt>
                <c:pt idx="3383">
                  <c:v>25.097202380951281</c:v>
                </c:pt>
                <c:pt idx="3384">
                  <c:v>25.102738095237012</c:v>
                </c:pt>
                <c:pt idx="3385">
                  <c:v>25.108273809522714</c:v>
                </c:pt>
                <c:pt idx="3386">
                  <c:v>25.113809523808456</c:v>
                </c:pt>
                <c:pt idx="3387">
                  <c:v>25.119345238094155</c:v>
                </c:pt>
                <c:pt idx="3388">
                  <c:v>25.124880952379865</c:v>
                </c:pt>
                <c:pt idx="3389">
                  <c:v>25.130416666665578</c:v>
                </c:pt>
                <c:pt idx="3390">
                  <c:v>25.135952380951288</c:v>
                </c:pt>
                <c:pt idx="3391">
                  <c:v>25.141488095237005</c:v>
                </c:pt>
                <c:pt idx="3392">
                  <c:v>25.147023809522707</c:v>
                </c:pt>
                <c:pt idx="3393">
                  <c:v>25.152559523808431</c:v>
                </c:pt>
                <c:pt idx="3394">
                  <c:v>25.158095238094145</c:v>
                </c:pt>
                <c:pt idx="3395">
                  <c:v>25.163630952379837</c:v>
                </c:pt>
                <c:pt idx="3396">
                  <c:v>25.169166666665571</c:v>
                </c:pt>
                <c:pt idx="3397">
                  <c:v>25.174702380951274</c:v>
                </c:pt>
                <c:pt idx="3398">
                  <c:v>25.180238095236987</c:v>
                </c:pt>
                <c:pt idx="3399">
                  <c:v>25.18577380952269</c:v>
                </c:pt>
                <c:pt idx="3400">
                  <c:v>25.191309523808435</c:v>
                </c:pt>
                <c:pt idx="3401">
                  <c:v>25.196845238094138</c:v>
                </c:pt>
                <c:pt idx="3402">
                  <c:v>25.20238095237983</c:v>
                </c:pt>
                <c:pt idx="3403">
                  <c:v>25.207916666665565</c:v>
                </c:pt>
                <c:pt idx="3404">
                  <c:v>25.213452380951267</c:v>
                </c:pt>
                <c:pt idx="3405">
                  <c:v>25.218988095236991</c:v>
                </c:pt>
                <c:pt idx="3406">
                  <c:v>25.224523809522683</c:v>
                </c:pt>
                <c:pt idx="3407">
                  <c:v>25.230059523808428</c:v>
                </c:pt>
                <c:pt idx="3408">
                  <c:v>25.235595238094128</c:v>
                </c:pt>
                <c:pt idx="3409">
                  <c:v>25.241130952379823</c:v>
                </c:pt>
                <c:pt idx="3410">
                  <c:v>25.246666666665547</c:v>
                </c:pt>
                <c:pt idx="3411">
                  <c:v>25.25220238095125</c:v>
                </c:pt>
                <c:pt idx="3412">
                  <c:v>25.257738095236984</c:v>
                </c:pt>
                <c:pt idx="3413">
                  <c:v>25.26327380952268</c:v>
                </c:pt>
                <c:pt idx="3414">
                  <c:v>25.268809523808411</c:v>
                </c:pt>
                <c:pt idx="3415">
                  <c:v>25.274345238094124</c:v>
                </c:pt>
                <c:pt idx="3416">
                  <c:v>25.279880952379827</c:v>
                </c:pt>
                <c:pt idx="3417">
                  <c:v>25.28541666666553</c:v>
                </c:pt>
                <c:pt idx="3418">
                  <c:v>25.290952380951254</c:v>
                </c:pt>
                <c:pt idx="3419">
                  <c:v>25.296488095236978</c:v>
                </c:pt>
                <c:pt idx="3420">
                  <c:v>25.302023809522677</c:v>
                </c:pt>
                <c:pt idx="3421">
                  <c:v>25.307559523808415</c:v>
                </c:pt>
                <c:pt idx="3422">
                  <c:v>25.313095238094128</c:v>
                </c:pt>
                <c:pt idx="3423">
                  <c:v>25.318630952379817</c:v>
                </c:pt>
                <c:pt idx="3424">
                  <c:v>25.324166666665544</c:v>
                </c:pt>
                <c:pt idx="3425">
                  <c:v>25.329702380951236</c:v>
                </c:pt>
                <c:pt idx="3426">
                  <c:v>25.335238095236971</c:v>
                </c:pt>
                <c:pt idx="3427">
                  <c:v>25.340773809522673</c:v>
                </c:pt>
                <c:pt idx="3428">
                  <c:v>25.346309523808387</c:v>
                </c:pt>
                <c:pt idx="3429">
                  <c:v>25.351845238094121</c:v>
                </c:pt>
                <c:pt idx="3430">
                  <c:v>25.357380952379824</c:v>
                </c:pt>
                <c:pt idx="3431">
                  <c:v>25.362916666665527</c:v>
                </c:pt>
                <c:pt idx="3432">
                  <c:v>25.368452380951229</c:v>
                </c:pt>
                <c:pt idx="3433">
                  <c:v>25.373988095236975</c:v>
                </c:pt>
                <c:pt idx="3434">
                  <c:v>25.379523809522667</c:v>
                </c:pt>
                <c:pt idx="3435">
                  <c:v>25.385059523808387</c:v>
                </c:pt>
                <c:pt idx="3436">
                  <c:v>25.390595238094104</c:v>
                </c:pt>
                <c:pt idx="3437">
                  <c:v>25.396130952379806</c:v>
                </c:pt>
                <c:pt idx="3438">
                  <c:v>25.401666666665527</c:v>
                </c:pt>
                <c:pt idx="3439">
                  <c:v>25.407202380951222</c:v>
                </c:pt>
                <c:pt idx="3440">
                  <c:v>25.412738095236946</c:v>
                </c:pt>
                <c:pt idx="3441">
                  <c:v>25.41827380952266</c:v>
                </c:pt>
                <c:pt idx="3442">
                  <c:v>25.423809523808384</c:v>
                </c:pt>
                <c:pt idx="3443">
                  <c:v>25.429345238094086</c:v>
                </c:pt>
                <c:pt idx="3444">
                  <c:v>25.43488095237981</c:v>
                </c:pt>
                <c:pt idx="3445">
                  <c:v>25.440416666665513</c:v>
                </c:pt>
                <c:pt idx="3446">
                  <c:v>25.445952380951219</c:v>
                </c:pt>
                <c:pt idx="3447">
                  <c:v>25.45148809523695</c:v>
                </c:pt>
                <c:pt idx="3448">
                  <c:v>25.457023809522653</c:v>
                </c:pt>
                <c:pt idx="3449">
                  <c:v>25.462559523808366</c:v>
                </c:pt>
                <c:pt idx="3450">
                  <c:v>25.468095238094087</c:v>
                </c:pt>
                <c:pt idx="3451">
                  <c:v>25.473630952379786</c:v>
                </c:pt>
                <c:pt idx="3452">
                  <c:v>25.479166666665517</c:v>
                </c:pt>
                <c:pt idx="3453">
                  <c:v>25.484702380951205</c:v>
                </c:pt>
                <c:pt idx="3454">
                  <c:v>25.490238095236933</c:v>
                </c:pt>
                <c:pt idx="3455">
                  <c:v>25.495773809522635</c:v>
                </c:pt>
                <c:pt idx="3456">
                  <c:v>25.50130952380837</c:v>
                </c:pt>
                <c:pt idx="3457">
                  <c:v>25.50684523809409</c:v>
                </c:pt>
                <c:pt idx="3458">
                  <c:v>25.512380952379786</c:v>
                </c:pt>
                <c:pt idx="3459">
                  <c:v>25.517916666665521</c:v>
                </c:pt>
                <c:pt idx="3460">
                  <c:v>25.523452380951213</c:v>
                </c:pt>
                <c:pt idx="3461">
                  <c:v>25.528988095236937</c:v>
                </c:pt>
                <c:pt idx="3462">
                  <c:v>25.534523809522639</c:v>
                </c:pt>
                <c:pt idx="3463">
                  <c:v>25.540059523808363</c:v>
                </c:pt>
                <c:pt idx="3464">
                  <c:v>25.545595238094077</c:v>
                </c:pt>
                <c:pt idx="3465">
                  <c:v>25.551130952379786</c:v>
                </c:pt>
                <c:pt idx="3466">
                  <c:v>25.556666666665503</c:v>
                </c:pt>
                <c:pt idx="3467">
                  <c:v>25.562202380951195</c:v>
                </c:pt>
                <c:pt idx="3468">
                  <c:v>25.567738095236926</c:v>
                </c:pt>
                <c:pt idx="3469">
                  <c:v>25.573273809522632</c:v>
                </c:pt>
                <c:pt idx="3470">
                  <c:v>25.578809523808356</c:v>
                </c:pt>
                <c:pt idx="3471">
                  <c:v>25.58434523809407</c:v>
                </c:pt>
                <c:pt idx="3472">
                  <c:v>25.589880952379783</c:v>
                </c:pt>
                <c:pt idx="3473">
                  <c:v>25.595416666665489</c:v>
                </c:pt>
                <c:pt idx="3474">
                  <c:v>25.60095238095121</c:v>
                </c:pt>
                <c:pt idx="3475">
                  <c:v>25.60648809523693</c:v>
                </c:pt>
                <c:pt idx="3476">
                  <c:v>25.612023809522629</c:v>
                </c:pt>
                <c:pt idx="3477">
                  <c:v>25.61755952380836</c:v>
                </c:pt>
                <c:pt idx="3478">
                  <c:v>25.623095238094074</c:v>
                </c:pt>
                <c:pt idx="3479">
                  <c:v>25.628630952379766</c:v>
                </c:pt>
                <c:pt idx="3480">
                  <c:v>25.634166666665504</c:v>
                </c:pt>
                <c:pt idx="3481">
                  <c:v>25.639702380951192</c:v>
                </c:pt>
                <c:pt idx="3482">
                  <c:v>25.645238095236916</c:v>
                </c:pt>
                <c:pt idx="3483">
                  <c:v>25.650773809522629</c:v>
                </c:pt>
                <c:pt idx="3484">
                  <c:v>25.656309523808343</c:v>
                </c:pt>
                <c:pt idx="3485">
                  <c:v>25.661845238094067</c:v>
                </c:pt>
                <c:pt idx="3486">
                  <c:v>25.667380952379769</c:v>
                </c:pt>
                <c:pt idx="3487">
                  <c:v>25.67291666666549</c:v>
                </c:pt>
                <c:pt idx="3488">
                  <c:v>25.678452380951189</c:v>
                </c:pt>
                <c:pt idx="3489">
                  <c:v>25.68398809523692</c:v>
                </c:pt>
                <c:pt idx="3490">
                  <c:v>25.689523809522608</c:v>
                </c:pt>
                <c:pt idx="3491">
                  <c:v>25.695059523808336</c:v>
                </c:pt>
                <c:pt idx="3492">
                  <c:v>25.700595238094049</c:v>
                </c:pt>
                <c:pt idx="3493">
                  <c:v>25.706130952379748</c:v>
                </c:pt>
                <c:pt idx="3494">
                  <c:v>25.711666666665487</c:v>
                </c:pt>
                <c:pt idx="3495">
                  <c:v>25.717202380951189</c:v>
                </c:pt>
                <c:pt idx="3496">
                  <c:v>25.722738095236888</c:v>
                </c:pt>
                <c:pt idx="3497">
                  <c:v>25.728273809522605</c:v>
                </c:pt>
                <c:pt idx="3498">
                  <c:v>25.733809523808333</c:v>
                </c:pt>
                <c:pt idx="3499">
                  <c:v>25.739345238094042</c:v>
                </c:pt>
                <c:pt idx="3500">
                  <c:v>25.744880952379756</c:v>
                </c:pt>
                <c:pt idx="3501">
                  <c:v>25.750416666665469</c:v>
                </c:pt>
                <c:pt idx="3502">
                  <c:v>25.755952380951182</c:v>
                </c:pt>
                <c:pt idx="3503">
                  <c:v>25.761488095236896</c:v>
                </c:pt>
                <c:pt idx="3504">
                  <c:v>25.767023809522591</c:v>
                </c:pt>
                <c:pt idx="3505">
                  <c:v>25.772559523808322</c:v>
                </c:pt>
                <c:pt idx="3506">
                  <c:v>25.778095238094036</c:v>
                </c:pt>
                <c:pt idx="3507">
                  <c:v>25.783630952379724</c:v>
                </c:pt>
                <c:pt idx="3508">
                  <c:v>25.789166666665462</c:v>
                </c:pt>
                <c:pt idx="3509">
                  <c:v>25.794702380951161</c:v>
                </c:pt>
                <c:pt idx="3510">
                  <c:v>25.800238095236892</c:v>
                </c:pt>
                <c:pt idx="3511">
                  <c:v>25.805773809522588</c:v>
                </c:pt>
                <c:pt idx="3512">
                  <c:v>25.811309523808315</c:v>
                </c:pt>
                <c:pt idx="3513">
                  <c:v>25.816845238094043</c:v>
                </c:pt>
                <c:pt idx="3514">
                  <c:v>25.822380952379728</c:v>
                </c:pt>
                <c:pt idx="3515">
                  <c:v>25.827916666665455</c:v>
                </c:pt>
                <c:pt idx="3516">
                  <c:v>25.833452380951169</c:v>
                </c:pt>
                <c:pt idx="3517">
                  <c:v>25.8389880952369</c:v>
                </c:pt>
                <c:pt idx="3518">
                  <c:v>25.844523809522581</c:v>
                </c:pt>
                <c:pt idx="3519">
                  <c:v>25.850059523808319</c:v>
                </c:pt>
                <c:pt idx="3520">
                  <c:v>25.855595238094025</c:v>
                </c:pt>
                <c:pt idx="3521">
                  <c:v>25.861130952379721</c:v>
                </c:pt>
                <c:pt idx="3522">
                  <c:v>25.866666666665449</c:v>
                </c:pt>
                <c:pt idx="3523">
                  <c:v>25.872202380951144</c:v>
                </c:pt>
                <c:pt idx="3524">
                  <c:v>25.877738095236875</c:v>
                </c:pt>
                <c:pt idx="3525">
                  <c:v>25.883273809522578</c:v>
                </c:pt>
                <c:pt idx="3526">
                  <c:v>25.888809523808302</c:v>
                </c:pt>
                <c:pt idx="3527">
                  <c:v>25.894345238094015</c:v>
                </c:pt>
                <c:pt idx="3528">
                  <c:v>25.899880952379728</c:v>
                </c:pt>
                <c:pt idx="3529">
                  <c:v>25.905416666665424</c:v>
                </c:pt>
                <c:pt idx="3530">
                  <c:v>25.910952380951144</c:v>
                </c:pt>
                <c:pt idx="3531">
                  <c:v>25.916488095236868</c:v>
                </c:pt>
                <c:pt idx="3532">
                  <c:v>25.922023809522564</c:v>
                </c:pt>
                <c:pt idx="3533">
                  <c:v>25.927559523808288</c:v>
                </c:pt>
                <c:pt idx="3534">
                  <c:v>25.933095238094008</c:v>
                </c:pt>
                <c:pt idx="3535">
                  <c:v>25.938630952379704</c:v>
                </c:pt>
                <c:pt idx="3536">
                  <c:v>25.944166666665428</c:v>
                </c:pt>
                <c:pt idx="3537">
                  <c:v>25.94970238095112</c:v>
                </c:pt>
                <c:pt idx="3538">
                  <c:v>25.955238095236862</c:v>
                </c:pt>
                <c:pt idx="3539">
                  <c:v>25.960773809522554</c:v>
                </c:pt>
                <c:pt idx="3540">
                  <c:v>25.966309523808278</c:v>
                </c:pt>
                <c:pt idx="3541">
                  <c:v>25.971845238094001</c:v>
                </c:pt>
                <c:pt idx="3542">
                  <c:v>25.977380952379704</c:v>
                </c:pt>
                <c:pt idx="3543">
                  <c:v>25.982916666665417</c:v>
                </c:pt>
                <c:pt idx="3544">
                  <c:v>25.988452380951113</c:v>
                </c:pt>
                <c:pt idx="3545">
                  <c:v>25.993988095236855</c:v>
                </c:pt>
                <c:pt idx="3546">
                  <c:v>25.999523809522547</c:v>
                </c:pt>
                <c:pt idx="3547">
                  <c:v>26.005059523808281</c:v>
                </c:pt>
                <c:pt idx="3548">
                  <c:v>26.010595238093988</c:v>
                </c:pt>
                <c:pt idx="3549">
                  <c:v>26.016130952379697</c:v>
                </c:pt>
                <c:pt idx="3550">
                  <c:v>26.021666666665421</c:v>
                </c:pt>
                <c:pt idx="3551">
                  <c:v>26.02720238095112</c:v>
                </c:pt>
                <c:pt idx="3552">
                  <c:v>26.032738095236837</c:v>
                </c:pt>
                <c:pt idx="3553">
                  <c:v>26.038273809522551</c:v>
                </c:pt>
                <c:pt idx="3554">
                  <c:v>26.043809523808275</c:v>
                </c:pt>
                <c:pt idx="3555">
                  <c:v>26.049345238093977</c:v>
                </c:pt>
                <c:pt idx="3556">
                  <c:v>26.054880952379701</c:v>
                </c:pt>
                <c:pt idx="3557">
                  <c:v>26.060416666665404</c:v>
                </c:pt>
                <c:pt idx="3558">
                  <c:v>26.065952380951117</c:v>
                </c:pt>
                <c:pt idx="3559">
                  <c:v>26.071488095236841</c:v>
                </c:pt>
                <c:pt idx="3560">
                  <c:v>26.077023809522544</c:v>
                </c:pt>
                <c:pt idx="3561">
                  <c:v>26.082559523808257</c:v>
                </c:pt>
                <c:pt idx="3562">
                  <c:v>26.08809523809397</c:v>
                </c:pt>
                <c:pt idx="3563">
                  <c:v>26.09363095237968</c:v>
                </c:pt>
                <c:pt idx="3564">
                  <c:v>26.099166666665408</c:v>
                </c:pt>
                <c:pt idx="3565">
                  <c:v>26.10470238095111</c:v>
                </c:pt>
                <c:pt idx="3566">
                  <c:v>26.110238095236834</c:v>
                </c:pt>
                <c:pt idx="3567">
                  <c:v>26.115773809522537</c:v>
                </c:pt>
                <c:pt idx="3568">
                  <c:v>26.121309523808261</c:v>
                </c:pt>
                <c:pt idx="3569">
                  <c:v>26.126845238093974</c:v>
                </c:pt>
                <c:pt idx="3570">
                  <c:v>26.132380952379687</c:v>
                </c:pt>
                <c:pt idx="3571">
                  <c:v>26.137916666665411</c:v>
                </c:pt>
                <c:pt idx="3572">
                  <c:v>26.143452380951103</c:v>
                </c:pt>
                <c:pt idx="3573">
                  <c:v>26.148988095236831</c:v>
                </c:pt>
                <c:pt idx="3574">
                  <c:v>26.15452380952253</c:v>
                </c:pt>
                <c:pt idx="3575">
                  <c:v>26.160059523808254</c:v>
                </c:pt>
                <c:pt idx="3576">
                  <c:v>26.165595238093957</c:v>
                </c:pt>
                <c:pt idx="3577">
                  <c:v>26.171130952379681</c:v>
                </c:pt>
                <c:pt idx="3578">
                  <c:v>26.176666666665387</c:v>
                </c:pt>
                <c:pt idx="3579">
                  <c:v>26.182202380951086</c:v>
                </c:pt>
                <c:pt idx="3580">
                  <c:v>26.187738095236821</c:v>
                </c:pt>
                <c:pt idx="3581">
                  <c:v>26.193273809522527</c:v>
                </c:pt>
                <c:pt idx="3582">
                  <c:v>26.198809523808247</c:v>
                </c:pt>
                <c:pt idx="3583">
                  <c:v>26.20434523809395</c:v>
                </c:pt>
                <c:pt idx="3584">
                  <c:v>26.209880952379674</c:v>
                </c:pt>
                <c:pt idx="3585">
                  <c:v>26.215416666665377</c:v>
                </c:pt>
                <c:pt idx="3586">
                  <c:v>26.22095238095109</c:v>
                </c:pt>
                <c:pt idx="3587">
                  <c:v>26.226488095236814</c:v>
                </c:pt>
                <c:pt idx="3588">
                  <c:v>26.232023809522516</c:v>
                </c:pt>
                <c:pt idx="3589">
                  <c:v>26.23755952380824</c:v>
                </c:pt>
                <c:pt idx="3590">
                  <c:v>26.243095238093943</c:v>
                </c:pt>
                <c:pt idx="3591">
                  <c:v>26.248630952379646</c:v>
                </c:pt>
                <c:pt idx="3592">
                  <c:v>26.25416666666538</c:v>
                </c:pt>
                <c:pt idx="3593">
                  <c:v>26.259702380951079</c:v>
                </c:pt>
                <c:pt idx="3594">
                  <c:v>26.265238095236796</c:v>
                </c:pt>
                <c:pt idx="3595">
                  <c:v>26.27077380952251</c:v>
                </c:pt>
                <c:pt idx="3596">
                  <c:v>26.276309523808226</c:v>
                </c:pt>
                <c:pt idx="3597">
                  <c:v>26.281845238093936</c:v>
                </c:pt>
                <c:pt idx="3598">
                  <c:v>26.28738095237965</c:v>
                </c:pt>
                <c:pt idx="3599">
                  <c:v>26.292916666665363</c:v>
                </c:pt>
                <c:pt idx="3600">
                  <c:v>26.298452380951076</c:v>
                </c:pt>
                <c:pt idx="3601">
                  <c:v>26.303988095236811</c:v>
                </c:pt>
                <c:pt idx="3602">
                  <c:v>26.309523809522503</c:v>
                </c:pt>
                <c:pt idx="3603">
                  <c:v>26.31505952380823</c:v>
                </c:pt>
                <c:pt idx="3604">
                  <c:v>26.320595238093929</c:v>
                </c:pt>
                <c:pt idx="3605">
                  <c:v>26.326130952379643</c:v>
                </c:pt>
                <c:pt idx="3606">
                  <c:v>26.331666666665367</c:v>
                </c:pt>
                <c:pt idx="3607">
                  <c:v>26.33720238095108</c:v>
                </c:pt>
                <c:pt idx="3608">
                  <c:v>26.342738095236786</c:v>
                </c:pt>
                <c:pt idx="3609">
                  <c:v>26.348273809522496</c:v>
                </c:pt>
                <c:pt idx="3610">
                  <c:v>26.353809523808231</c:v>
                </c:pt>
                <c:pt idx="3611">
                  <c:v>26.359345238093926</c:v>
                </c:pt>
                <c:pt idx="3612">
                  <c:v>26.364880952379647</c:v>
                </c:pt>
                <c:pt idx="3613">
                  <c:v>26.370416666665349</c:v>
                </c:pt>
                <c:pt idx="3614">
                  <c:v>26.375952380951073</c:v>
                </c:pt>
                <c:pt idx="3615">
                  <c:v>26.38148809523679</c:v>
                </c:pt>
                <c:pt idx="3616">
                  <c:v>26.387023809522489</c:v>
                </c:pt>
                <c:pt idx="3617">
                  <c:v>26.392559523808213</c:v>
                </c:pt>
                <c:pt idx="3618">
                  <c:v>26.398095238093926</c:v>
                </c:pt>
                <c:pt idx="3619">
                  <c:v>26.403630952379622</c:v>
                </c:pt>
                <c:pt idx="3620">
                  <c:v>26.409166666665342</c:v>
                </c:pt>
                <c:pt idx="3621">
                  <c:v>26.414702380951056</c:v>
                </c:pt>
                <c:pt idx="3622">
                  <c:v>26.42023809523678</c:v>
                </c:pt>
                <c:pt idx="3623">
                  <c:v>26.425773809522479</c:v>
                </c:pt>
                <c:pt idx="3624">
                  <c:v>26.431309523808206</c:v>
                </c:pt>
                <c:pt idx="3625">
                  <c:v>26.43684523809392</c:v>
                </c:pt>
                <c:pt idx="3626">
                  <c:v>26.442380952379619</c:v>
                </c:pt>
                <c:pt idx="3627">
                  <c:v>26.447916666665336</c:v>
                </c:pt>
                <c:pt idx="3628">
                  <c:v>26.453452380951049</c:v>
                </c:pt>
                <c:pt idx="3629">
                  <c:v>26.458988095236784</c:v>
                </c:pt>
                <c:pt idx="3630">
                  <c:v>26.464523809522476</c:v>
                </c:pt>
                <c:pt idx="3631">
                  <c:v>26.470059523808199</c:v>
                </c:pt>
                <c:pt idx="3632">
                  <c:v>26.475595238093902</c:v>
                </c:pt>
                <c:pt idx="3633">
                  <c:v>26.481130952379615</c:v>
                </c:pt>
                <c:pt idx="3634">
                  <c:v>26.486666666665318</c:v>
                </c:pt>
                <c:pt idx="3635">
                  <c:v>26.492202380951031</c:v>
                </c:pt>
                <c:pt idx="3636">
                  <c:v>26.497738095236766</c:v>
                </c:pt>
                <c:pt idx="3637">
                  <c:v>26.503273809522479</c:v>
                </c:pt>
                <c:pt idx="3638">
                  <c:v>26.508809523808193</c:v>
                </c:pt>
                <c:pt idx="3639">
                  <c:v>26.514345238093906</c:v>
                </c:pt>
                <c:pt idx="3640">
                  <c:v>26.51988095237963</c:v>
                </c:pt>
                <c:pt idx="3641">
                  <c:v>26.525416666665311</c:v>
                </c:pt>
                <c:pt idx="3642">
                  <c:v>26.530952380951046</c:v>
                </c:pt>
                <c:pt idx="3643">
                  <c:v>26.53648809523677</c:v>
                </c:pt>
                <c:pt idx="3644">
                  <c:v>26.542023809522458</c:v>
                </c:pt>
                <c:pt idx="3645">
                  <c:v>26.547559523808193</c:v>
                </c:pt>
                <c:pt idx="3646">
                  <c:v>26.553095238093899</c:v>
                </c:pt>
                <c:pt idx="3647">
                  <c:v>26.558630952379598</c:v>
                </c:pt>
                <c:pt idx="3648">
                  <c:v>26.564166666665326</c:v>
                </c:pt>
                <c:pt idx="3649">
                  <c:v>26.569702380951018</c:v>
                </c:pt>
                <c:pt idx="3650">
                  <c:v>26.575238095236752</c:v>
                </c:pt>
                <c:pt idx="3651">
                  <c:v>26.580773809522455</c:v>
                </c:pt>
                <c:pt idx="3652">
                  <c:v>26.586309523808179</c:v>
                </c:pt>
                <c:pt idx="3653">
                  <c:v>26.591845238093892</c:v>
                </c:pt>
                <c:pt idx="3654">
                  <c:v>26.597380952379606</c:v>
                </c:pt>
                <c:pt idx="3655">
                  <c:v>26.602916666665319</c:v>
                </c:pt>
                <c:pt idx="3656">
                  <c:v>26.608452380951029</c:v>
                </c:pt>
                <c:pt idx="3657">
                  <c:v>26.613988095236767</c:v>
                </c:pt>
                <c:pt idx="3658">
                  <c:v>26.619523809522459</c:v>
                </c:pt>
                <c:pt idx="3659">
                  <c:v>26.625059523808183</c:v>
                </c:pt>
                <c:pt idx="3660">
                  <c:v>26.630595238093893</c:v>
                </c:pt>
                <c:pt idx="3661">
                  <c:v>26.636130952379599</c:v>
                </c:pt>
                <c:pt idx="3662">
                  <c:v>26.641666666665312</c:v>
                </c:pt>
                <c:pt idx="3663">
                  <c:v>26.647202380951022</c:v>
                </c:pt>
                <c:pt idx="3664">
                  <c:v>26.652738095236739</c:v>
                </c:pt>
                <c:pt idx="3665">
                  <c:v>26.658273809522452</c:v>
                </c:pt>
                <c:pt idx="3666">
                  <c:v>26.663809523808165</c:v>
                </c:pt>
                <c:pt idx="3667">
                  <c:v>26.669345238093879</c:v>
                </c:pt>
                <c:pt idx="3668">
                  <c:v>26.674880952379603</c:v>
                </c:pt>
                <c:pt idx="3669">
                  <c:v>26.680416666665284</c:v>
                </c:pt>
                <c:pt idx="3670">
                  <c:v>26.685952380951019</c:v>
                </c:pt>
                <c:pt idx="3671">
                  <c:v>26.691488095236735</c:v>
                </c:pt>
                <c:pt idx="3672">
                  <c:v>26.697023809522442</c:v>
                </c:pt>
                <c:pt idx="3673">
                  <c:v>26.702559523808159</c:v>
                </c:pt>
                <c:pt idx="3674">
                  <c:v>26.708095238093872</c:v>
                </c:pt>
                <c:pt idx="3675">
                  <c:v>26.713630952379582</c:v>
                </c:pt>
                <c:pt idx="3676">
                  <c:v>26.719166666665288</c:v>
                </c:pt>
                <c:pt idx="3677">
                  <c:v>26.724702380950994</c:v>
                </c:pt>
                <c:pt idx="3678">
                  <c:v>26.730238095236725</c:v>
                </c:pt>
                <c:pt idx="3679">
                  <c:v>26.735773809522421</c:v>
                </c:pt>
                <c:pt idx="3680">
                  <c:v>26.741309523808152</c:v>
                </c:pt>
                <c:pt idx="3681">
                  <c:v>26.746845238093854</c:v>
                </c:pt>
                <c:pt idx="3682">
                  <c:v>26.752380952379568</c:v>
                </c:pt>
                <c:pt idx="3683">
                  <c:v>26.757916666665292</c:v>
                </c:pt>
                <c:pt idx="3684">
                  <c:v>26.763452380950984</c:v>
                </c:pt>
                <c:pt idx="3685">
                  <c:v>26.768988095236718</c:v>
                </c:pt>
                <c:pt idx="3686">
                  <c:v>26.774523809522421</c:v>
                </c:pt>
                <c:pt idx="3687">
                  <c:v>26.780059523808134</c:v>
                </c:pt>
                <c:pt idx="3688">
                  <c:v>26.785595238093837</c:v>
                </c:pt>
                <c:pt idx="3689">
                  <c:v>26.791130952379572</c:v>
                </c:pt>
                <c:pt idx="3690">
                  <c:v>26.796666666665274</c:v>
                </c:pt>
                <c:pt idx="3691">
                  <c:v>26.80220238095098</c:v>
                </c:pt>
                <c:pt idx="3692">
                  <c:v>26.807738095236711</c:v>
                </c:pt>
                <c:pt idx="3693">
                  <c:v>26.813273809522425</c:v>
                </c:pt>
                <c:pt idx="3694">
                  <c:v>26.818809523808138</c:v>
                </c:pt>
                <c:pt idx="3695">
                  <c:v>26.824345238093841</c:v>
                </c:pt>
                <c:pt idx="3696">
                  <c:v>26.829880952379565</c:v>
                </c:pt>
                <c:pt idx="3697">
                  <c:v>26.835416666665267</c:v>
                </c:pt>
                <c:pt idx="3698">
                  <c:v>26.840952380950988</c:v>
                </c:pt>
                <c:pt idx="3699">
                  <c:v>26.846488095236705</c:v>
                </c:pt>
                <c:pt idx="3700">
                  <c:v>26.852023809522407</c:v>
                </c:pt>
                <c:pt idx="3701">
                  <c:v>26.857559523808131</c:v>
                </c:pt>
                <c:pt idx="3702">
                  <c:v>26.863095238093834</c:v>
                </c:pt>
                <c:pt idx="3703">
                  <c:v>26.868630952379537</c:v>
                </c:pt>
                <c:pt idx="3704">
                  <c:v>26.874166666665271</c:v>
                </c:pt>
                <c:pt idx="3705">
                  <c:v>26.879702380950974</c:v>
                </c:pt>
                <c:pt idx="3706">
                  <c:v>26.885238095236687</c:v>
                </c:pt>
                <c:pt idx="3707">
                  <c:v>26.8907738095224</c:v>
                </c:pt>
                <c:pt idx="3708">
                  <c:v>26.896309523808124</c:v>
                </c:pt>
                <c:pt idx="3709">
                  <c:v>26.901845238093827</c:v>
                </c:pt>
                <c:pt idx="3710">
                  <c:v>26.90738095237954</c:v>
                </c:pt>
                <c:pt idx="3711">
                  <c:v>26.912916666665254</c:v>
                </c:pt>
                <c:pt idx="3712">
                  <c:v>26.918452380950967</c:v>
                </c:pt>
                <c:pt idx="3713">
                  <c:v>26.923988095236691</c:v>
                </c:pt>
                <c:pt idx="3714">
                  <c:v>26.929523809522379</c:v>
                </c:pt>
                <c:pt idx="3715">
                  <c:v>26.935059523808118</c:v>
                </c:pt>
                <c:pt idx="3716">
                  <c:v>26.940595238093817</c:v>
                </c:pt>
                <c:pt idx="3717">
                  <c:v>26.946130952379523</c:v>
                </c:pt>
                <c:pt idx="3718">
                  <c:v>26.951666666665247</c:v>
                </c:pt>
                <c:pt idx="3719">
                  <c:v>26.95720238095096</c:v>
                </c:pt>
                <c:pt idx="3720">
                  <c:v>26.962738095236674</c:v>
                </c:pt>
                <c:pt idx="3721">
                  <c:v>26.968273809522373</c:v>
                </c:pt>
                <c:pt idx="3722">
                  <c:v>26.973809523808111</c:v>
                </c:pt>
                <c:pt idx="3723">
                  <c:v>26.979345238093813</c:v>
                </c:pt>
                <c:pt idx="3724">
                  <c:v>26.984880952379527</c:v>
                </c:pt>
                <c:pt idx="3725">
                  <c:v>26.990416666665229</c:v>
                </c:pt>
                <c:pt idx="3726">
                  <c:v>26.995952380950953</c:v>
                </c:pt>
                <c:pt idx="3727">
                  <c:v>27.001488095236688</c:v>
                </c:pt>
                <c:pt idx="3728">
                  <c:v>27.007023809522376</c:v>
                </c:pt>
                <c:pt idx="3729">
                  <c:v>27.012559523808104</c:v>
                </c:pt>
                <c:pt idx="3730">
                  <c:v>27.018095238093817</c:v>
                </c:pt>
                <c:pt idx="3731">
                  <c:v>27.023630952379516</c:v>
                </c:pt>
                <c:pt idx="3732">
                  <c:v>27.029166666665233</c:v>
                </c:pt>
                <c:pt idx="3733">
                  <c:v>27.034702380950947</c:v>
                </c:pt>
                <c:pt idx="3734">
                  <c:v>27.040238095236671</c:v>
                </c:pt>
                <c:pt idx="3735">
                  <c:v>27.045773809522363</c:v>
                </c:pt>
                <c:pt idx="3736">
                  <c:v>27.051309523808097</c:v>
                </c:pt>
                <c:pt idx="3737">
                  <c:v>27.05684523809381</c:v>
                </c:pt>
                <c:pt idx="3738">
                  <c:v>27.062380952379513</c:v>
                </c:pt>
                <c:pt idx="3739">
                  <c:v>27.067916666665226</c:v>
                </c:pt>
                <c:pt idx="3740">
                  <c:v>27.07345238095094</c:v>
                </c:pt>
                <c:pt idx="3741">
                  <c:v>27.078988095236674</c:v>
                </c:pt>
                <c:pt idx="3742">
                  <c:v>27.084523809522356</c:v>
                </c:pt>
                <c:pt idx="3743">
                  <c:v>27.09005952380809</c:v>
                </c:pt>
                <c:pt idx="3744">
                  <c:v>27.095595238093793</c:v>
                </c:pt>
                <c:pt idx="3745">
                  <c:v>27.101130952379517</c:v>
                </c:pt>
                <c:pt idx="3746">
                  <c:v>27.106666666665227</c:v>
                </c:pt>
                <c:pt idx="3747">
                  <c:v>27.112202380950933</c:v>
                </c:pt>
                <c:pt idx="3748">
                  <c:v>27.117738095236668</c:v>
                </c:pt>
                <c:pt idx="3749">
                  <c:v>27.12327380952236</c:v>
                </c:pt>
                <c:pt idx="3750">
                  <c:v>27.128809523808091</c:v>
                </c:pt>
                <c:pt idx="3751">
                  <c:v>27.134345238093797</c:v>
                </c:pt>
                <c:pt idx="3752">
                  <c:v>27.139880952379521</c:v>
                </c:pt>
                <c:pt idx="3753">
                  <c:v>27.145416666665213</c:v>
                </c:pt>
                <c:pt idx="3754">
                  <c:v>27.150952380950937</c:v>
                </c:pt>
                <c:pt idx="3755">
                  <c:v>27.156488095236661</c:v>
                </c:pt>
                <c:pt idx="3756">
                  <c:v>27.162023809522342</c:v>
                </c:pt>
                <c:pt idx="3757">
                  <c:v>27.167559523808087</c:v>
                </c:pt>
                <c:pt idx="3758">
                  <c:v>27.17309523809379</c:v>
                </c:pt>
                <c:pt idx="3759">
                  <c:v>27.178630952379493</c:v>
                </c:pt>
                <c:pt idx="3760">
                  <c:v>27.184166666665217</c:v>
                </c:pt>
                <c:pt idx="3761">
                  <c:v>27.189702380950916</c:v>
                </c:pt>
                <c:pt idx="3762">
                  <c:v>27.195238095236643</c:v>
                </c:pt>
                <c:pt idx="3763">
                  <c:v>27.200773809522335</c:v>
                </c:pt>
                <c:pt idx="3764">
                  <c:v>27.20630952380807</c:v>
                </c:pt>
                <c:pt idx="3765">
                  <c:v>27.21184523809379</c:v>
                </c:pt>
                <c:pt idx="3766">
                  <c:v>27.217380952379497</c:v>
                </c:pt>
                <c:pt idx="3767">
                  <c:v>27.222916666665199</c:v>
                </c:pt>
                <c:pt idx="3768">
                  <c:v>27.228452380950912</c:v>
                </c:pt>
                <c:pt idx="3769">
                  <c:v>27.233988095236647</c:v>
                </c:pt>
                <c:pt idx="3770">
                  <c:v>27.239523809522328</c:v>
                </c:pt>
                <c:pt idx="3771">
                  <c:v>27.245059523808063</c:v>
                </c:pt>
                <c:pt idx="3772">
                  <c:v>27.250595238093776</c:v>
                </c:pt>
                <c:pt idx="3773">
                  <c:v>27.256130952379486</c:v>
                </c:pt>
                <c:pt idx="3774">
                  <c:v>27.261666666665192</c:v>
                </c:pt>
                <c:pt idx="3775">
                  <c:v>27.267202380950906</c:v>
                </c:pt>
                <c:pt idx="3776">
                  <c:v>27.272738095236626</c:v>
                </c:pt>
                <c:pt idx="3777">
                  <c:v>27.278273809522325</c:v>
                </c:pt>
                <c:pt idx="3778">
                  <c:v>27.283809523808056</c:v>
                </c:pt>
                <c:pt idx="3779">
                  <c:v>27.289345238093759</c:v>
                </c:pt>
                <c:pt idx="3780">
                  <c:v>27.29488095237949</c:v>
                </c:pt>
                <c:pt idx="3781">
                  <c:v>27.300416666665189</c:v>
                </c:pt>
                <c:pt idx="3782">
                  <c:v>27.305952380950909</c:v>
                </c:pt>
                <c:pt idx="3783">
                  <c:v>27.311488095236637</c:v>
                </c:pt>
                <c:pt idx="3784">
                  <c:v>27.317023809522329</c:v>
                </c:pt>
                <c:pt idx="3785">
                  <c:v>27.322559523808049</c:v>
                </c:pt>
                <c:pt idx="3786">
                  <c:v>27.328095238093763</c:v>
                </c:pt>
                <c:pt idx="3787">
                  <c:v>27.333630952379476</c:v>
                </c:pt>
                <c:pt idx="3788">
                  <c:v>27.339166666665193</c:v>
                </c:pt>
                <c:pt idx="3789">
                  <c:v>27.344702380950892</c:v>
                </c:pt>
                <c:pt idx="3790">
                  <c:v>27.350238095236627</c:v>
                </c:pt>
                <c:pt idx="3791">
                  <c:v>27.355773809522319</c:v>
                </c:pt>
                <c:pt idx="3792">
                  <c:v>27.361309523808043</c:v>
                </c:pt>
                <c:pt idx="3793">
                  <c:v>27.366845238093756</c:v>
                </c:pt>
                <c:pt idx="3794">
                  <c:v>27.372380952379469</c:v>
                </c:pt>
                <c:pt idx="3795">
                  <c:v>27.37791666666519</c:v>
                </c:pt>
                <c:pt idx="3796">
                  <c:v>27.383452380950889</c:v>
                </c:pt>
                <c:pt idx="3797">
                  <c:v>27.38898809523662</c:v>
                </c:pt>
                <c:pt idx="3798">
                  <c:v>27.394523809522308</c:v>
                </c:pt>
                <c:pt idx="3799">
                  <c:v>27.400059523808036</c:v>
                </c:pt>
                <c:pt idx="3800">
                  <c:v>27.405595238093738</c:v>
                </c:pt>
                <c:pt idx="3801">
                  <c:v>27.411130952379462</c:v>
                </c:pt>
                <c:pt idx="3802">
                  <c:v>27.416666666665176</c:v>
                </c:pt>
                <c:pt idx="3803">
                  <c:v>27.422202380950871</c:v>
                </c:pt>
                <c:pt idx="3804">
                  <c:v>27.427738095236602</c:v>
                </c:pt>
                <c:pt idx="3805">
                  <c:v>27.433273809522305</c:v>
                </c:pt>
                <c:pt idx="3806">
                  <c:v>27.438809523808033</c:v>
                </c:pt>
                <c:pt idx="3807">
                  <c:v>27.444345238093728</c:v>
                </c:pt>
                <c:pt idx="3808">
                  <c:v>27.449880952379456</c:v>
                </c:pt>
                <c:pt idx="3809">
                  <c:v>27.455416666665151</c:v>
                </c:pt>
                <c:pt idx="3810">
                  <c:v>27.460952380950882</c:v>
                </c:pt>
                <c:pt idx="3811">
                  <c:v>27.466488095236596</c:v>
                </c:pt>
                <c:pt idx="3812">
                  <c:v>27.472023809522284</c:v>
                </c:pt>
                <c:pt idx="3813">
                  <c:v>27.477559523808033</c:v>
                </c:pt>
                <c:pt idx="3814">
                  <c:v>27.483095238093721</c:v>
                </c:pt>
                <c:pt idx="3815">
                  <c:v>27.488630952379424</c:v>
                </c:pt>
                <c:pt idx="3816">
                  <c:v>27.494166666665162</c:v>
                </c:pt>
                <c:pt idx="3817">
                  <c:v>27.499702380950854</c:v>
                </c:pt>
                <c:pt idx="3818">
                  <c:v>27.505238095236592</c:v>
                </c:pt>
                <c:pt idx="3819">
                  <c:v>27.510773809522284</c:v>
                </c:pt>
                <c:pt idx="3820">
                  <c:v>27.516309523808015</c:v>
                </c:pt>
                <c:pt idx="3821">
                  <c:v>27.521845238093732</c:v>
                </c:pt>
                <c:pt idx="3822">
                  <c:v>27.527380952379442</c:v>
                </c:pt>
                <c:pt idx="3823">
                  <c:v>27.532916666665152</c:v>
                </c:pt>
                <c:pt idx="3824">
                  <c:v>27.538452380950869</c:v>
                </c:pt>
                <c:pt idx="3825">
                  <c:v>27.5439880952366</c:v>
                </c:pt>
                <c:pt idx="3826">
                  <c:v>27.54952380952227</c:v>
                </c:pt>
                <c:pt idx="3827">
                  <c:v>27.555059523808008</c:v>
                </c:pt>
                <c:pt idx="3828">
                  <c:v>27.560595238093722</c:v>
                </c:pt>
                <c:pt idx="3829">
                  <c:v>27.566130952379421</c:v>
                </c:pt>
                <c:pt idx="3830">
                  <c:v>27.571666666665138</c:v>
                </c:pt>
                <c:pt idx="3831">
                  <c:v>27.577202380950862</c:v>
                </c:pt>
                <c:pt idx="3832">
                  <c:v>27.582738095236564</c:v>
                </c:pt>
                <c:pt idx="3833">
                  <c:v>27.588273809522267</c:v>
                </c:pt>
                <c:pt idx="3834">
                  <c:v>27.593809523808005</c:v>
                </c:pt>
                <c:pt idx="3835">
                  <c:v>27.599345238093704</c:v>
                </c:pt>
                <c:pt idx="3836">
                  <c:v>27.604880952379435</c:v>
                </c:pt>
                <c:pt idx="3837">
                  <c:v>27.610416666665142</c:v>
                </c:pt>
                <c:pt idx="3838">
                  <c:v>27.615952380950855</c:v>
                </c:pt>
                <c:pt idx="3839">
                  <c:v>27.621488095236586</c:v>
                </c:pt>
                <c:pt idx="3840">
                  <c:v>27.627023809522282</c:v>
                </c:pt>
                <c:pt idx="3841">
                  <c:v>27.632559523807988</c:v>
                </c:pt>
                <c:pt idx="3842">
                  <c:v>27.638095238093708</c:v>
                </c:pt>
                <c:pt idx="3843">
                  <c:v>27.643630952379411</c:v>
                </c:pt>
                <c:pt idx="3844">
                  <c:v>27.649166666665128</c:v>
                </c:pt>
                <c:pt idx="3845">
                  <c:v>27.654702380950837</c:v>
                </c:pt>
                <c:pt idx="3846">
                  <c:v>27.660238095236561</c:v>
                </c:pt>
                <c:pt idx="3847">
                  <c:v>27.665773809522253</c:v>
                </c:pt>
                <c:pt idx="3848">
                  <c:v>27.671309523807988</c:v>
                </c:pt>
                <c:pt idx="3849">
                  <c:v>27.676845238093701</c:v>
                </c:pt>
                <c:pt idx="3850">
                  <c:v>27.682380952379404</c:v>
                </c:pt>
                <c:pt idx="3851">
                  <c:v>27.687916666665128</c:v>
                </c:pt>
                <c:pt idx="3852">
                  <c:v>27.693452380950831</c:v>
                </c:pt>
                <c:pt idx="3853">
                  <c:v>27.698988095236569</c:v>
                </c:pt>
                <c:pt idx="3854">
                  <c:v>27.704523809522247</c:v>
                </c:pt>
                <c:pt idx="3855">
                  <c:v>27.710059523807981</c:v>
                </c:pt>
                <c:pt idx="3856">
                  <c:v>27.715595238093687</c:v>
                </c:pt>
                <c:pt idx="3857">
                  <c:v>27.721130952379397</c:v>
                </c:pt>
                <c:pt idx="3858">
                  <c:v>27.72666666666511</c:v>
                </c:pt>
                <c:pt idx="3859">
                  <c:v>27.73220238095082</c:v>
                </c:pt>
                <c:pt idx="3860">
                  <c:v>27.737738095236548</c:v>
                </c:pt>
                <c:pt idx="3861">
                  <c:v>27.74327380952224</c:v>
                </c:pt>
                <c:pt idx="3862">
                  <c:v>27.748809523807964</c:v>
                </c:pt>
                <c:pt idx="3863">
                  <c:v>27.754345238093688</c:v>
                </c:pt>
                <c:pt idx="3864">
                  <c:v>27.759880952379401</c:v>
                </c:pt>
                <c:pt idx="3865">
                  <c:v>27.765416666665093</c:v>
                </c:pt>
                <c:pt idx="3866">
                  <c:v>27.770952380950828</c:v>
                </c:pt>
                <c:pt idx="3867">
                  <c:v>27.776488095236541</c:v>
                </c:pt>
                <c:pt idx="3868">
                  <c:v>27.782023809522222</c:v>
                </c:pt>
                <c:pt idx="3869">
                  <c:v>27.787559523807957</c:v>
                </c:pt>
                <c:pt idx="3870">
                  <c:v>27.793095238093681</c:v>
                </c:pt>
                <c:pt idx="3871">
                  <c:v>27.798630952379369</c:v>
                </c:pt>
                <c:pt idx="3872">
                  <c:v>27.804166666665107</c:v>
                </c:pt>
                <c:pt idx="3873">
                  <c:v>27.80970238095081</c:v>
                </c:pt>
                <c:pt idx="3874">
                  <c:v>27.815238095236534</c:v>
                </c:pt>
                <c:pt idx="3875">
                  <c:v>27.820773809522226</c:v>
                </c:pt>
                <c:pt idx="3876">
                  <c:v>27.82630952380795</c:v>
                </c:pt>
                <c:pt idx="3877">
                  <c:v>27.831845238093685</c:v>
                </c:pt>
                <c:pt idx="3878">
                  <c:v>27.837380952379387</c:v>
                </c:pt>
                <c:pt idx="3879">
                  <c:v>27.84291666666509</c:v>
                </c:pt>
                <c:pt idx="3880">
                  <c:v>27.848452380950803</c:v>
                </c:pt>
                <c:pt idx="3881">
                  <c:v>27.853988095236542</c:v>
                </c:pt>
                <c:pt idx="3882">
                  <c:v>27.859523809522223</c:v>
                </c:pt>
                <c:pt idx="3883">
                  <c:v>27.865059523807943</c:v>
                </c:pt>
                <c:pt idx="3884">
                  <c:v>27.870595238093667</c:v>
                </c:pt>
                <c:pt idx="3885">
                  <c:v>27.87613095237937</c:v>
                </c:pt>
                <c:pt idx="3886">
                  <c:v>27.881666666665087</c:v>
                </c:pt>
                <c:pt idx="3887">
                  <c:v>27.887202380950797</c:v>
                </c:pt>
                <c:pt idx="3888">
                  <c:v>27.89273809523652</c:v>
                </c:pt>
                <c:pt idx="3889">
                  <c:v>27.89827380952222</c:v>
                </c:pt>
                <c:pt idx="3890">
                  <c:v>27.903809523807936</c:v>
                </c:pt>
                <c:pt idx="3891">
                  <c:v>27.90934523809365</c:v>
                </c:pt>
                <c:pt idx="3892">
                  <c:v>27.914880952379374</c:v>
                </c:pt>
                <c:pt idx="3893">
                  <c:v>27.920416666665076</c:v>
                </c:pt>
                <c:pt idx="3894">
                  <c:v>27.92595238095079</c:v>
                </c:pt>
                <c:pt idx="3895">
                  <c:v>27.931488095236524</c:v>
                </c:pt>
                <c:pt idx="3896">
                  <c:v>27.937023809522216</c:v>
                </c:pt>
                <c:pt idx="3897">
                  <c:v>27.942559523807923</c:v>
                </c:pt>
                <c:pt idx="3898">
                  <c:v>27.948095238093643</c:v>
                </c:pt>
                <c:pt idx="3899">
                  <c:v>27.953630952379346</c:v>
                </c:pt>
                <c:pt idx="3900">
                  <c:v>27.95916666666508</c:v>
                </c:pt>
                <c:pt idx="3901">
                  <c:v>27.964702380950779</c:v>
                </c:pt>
                <c:pt idx="3902">
                  <c:v>27.970238095236507</c:v>
                </c:pt>
                <c:pt idx="3903">
                  <c:v>27.975773809522199</c:v>
                </c:pt>
                <c:pt idx="3904">
                  <c:v>27.981309523807919</c:v>
                </c:pt>
                <c:pt idx="3905">
                  <c:v>27.986845238093636</c:v>
                </c:pt>
                <c:pt idx="3906">
                  <c:v>27.992380952379339</c:v>
                </c:pt>
                <c:pt idx="3907">
                  <c:v>27.997916666665073</c:v>
                </c:pt>
                <c:pt idx="3908">
                  <c:v>28.003452380950787</c:v>
                </c:pt>
                <c:pt idx="3909">
                  <c:v>28.008988095236511</c:v>
                </c:pt>
                <c:pt idx="3910">
                  <c:v>28.014523809522203</c:v>
                </c:pt>
                <c:pt idx="3911">
                  <c:v>28.020059523807927</c:v>
                </c:pt>
                <c:pt idx="3912">
                  <c:v>28.025595238093629</c:v>
                </c:pt>
                <c:pt idx="3913">
                  <c:v>28.031130952379343</c:v>
                </c:pt>
                <c:pt idx="3914">
                  <c:v>28.036666666665067</c:v>
                </c:pt>
                <c:pt idx="3915">
                  <c:v>28.042202380950769</c:v>
                </c:pt>
                <c:pt idx="3916">
                  <c:v>28.047738095236493</c:v>
                </c:pt>
                <c:pt idx="3917">
                  <c:v>28.053273809522196</c:v>
                </c:pt>
                <c:pt idx="3918">
                  <c:v>28.05880952380792</c:v>
                </c:pt>
                <c:pt idx="3919">
                  <c:v>28.064345238093626</c:v>
                </c:pt>
                <c:pt idx="3920">
                  <c:v>28.069880952379336</c:v>
                </c:pt>
                <c:pt idx="3921">
                  <c:v>28.075416666665049</c:v>
                </c:pt>
                <c:pt idx="3922">
                  <c:v>28.080952380950773</c:v>
                </c:pt>
                <c:pt idx="3923">
                  <c:v>28.08648809523649</c:v>
                </c:pt>
                <c:pt idx="3924">
                  <c:v>28.092023809522178</c:v>
                </c:pt>
                <c:pt idx="3925">
                  <c:v>28.097559523807913</c:v>
                </c:pt>
                <c:pt idx="3926">
                  <c:v>28.10309523809363</c:v>
                </c:pt>
                <c:pt idx="3927">
                  <c:v>28.108630952379318</c:v>
                </c:pt>
                <c:pt idx="3928">
                  <c:v>28.114166666665064</c:v>
                </c:pt>
                <c:pt idx="3929">
                  <c:v>28.119702380950766</c:v>
                </c:pt>
                <c:pt idx="3930">
                  <c:v>28.12523809523649</c:v>
                </c:pt>
                <c:pt idx="3931">
                  <c:v>28.130773809522189</c:v>
                </c:pt>
                <c:pt idx="3932">
                  <c:v>28.136309523807906</c:v>
                </c:pt>
                <c:pt idx="3933">
                  <c:v>28.14184523809363</c:v>
                </c:pt>
                <c:pt idx="3934">
                  <c:v>28.147380952379329</c:v>
                </c:pt>
                <c:pt idx="3935">
                  <c:v>28.152916666665046</c:v>
                </c:pt>
                <c:pt idx="3936">
                  <c:v>28.158452380950759</c:v>
                </c:pt>
                <c:pt idx="3937">
                  <c:v>28.163988095236494</c:v>
                </c:pt>
                <c:pt idx="3938">
                  <c:v>28.169523809522175</c:v>
                </c:pt>
                <c:pt idx="3939">
                  <c:v>28.175059523807899</c:v>
                </c:pt>
                <c:pt idx="3940">
                  <c:v>28.180595238093613</c:v>
                </c:pt>
                <c:pt idx="3941">
                  <c:v>28.186130952379315</c:v>
                </c:pt>
                <c:pt idx="3942">
                  <c:v>28.191666666665039</c:v>
                </c:pt>
                <c:pt idx="3943">
                  <c:v>28.197202380950753</c:v>
                </c:pt>
                <c:pt idx="3944">
                  <c:v>28.202738095236466</c:v>
                </c:pt>
                <c:pt idx="3945">
                  <c:v>28.208273809522169</c:v>
                </c:pt>
                <c:pt idx="3946">
                  <c:v>28.213809523807893</c:v>
                </c:pt>
                <c:pt idx="3947">
                  <c:v>28.219345238093606</c:v>
                </c:pt>
                <c:pt idx="3948">
                  <c:v>28.224880952379319</c:v>
                </c:pt>
                <c:pt idx="3949">
                  <c:v>28.230416666665029</c:v>
                </c:pt>
                <c:pt idx="3950">
                  <c:v>28.235952380950746</c:v>
                </c:pt>
                <c:pt idx="3951">
                  <c:v>28.24148809523647</c:v>
                </c:pt>
                <c:pt idx="3952">
                  <c:v>28.247023809522158</c:v>
                </c:pt>
                <c:pt idx="3953">
                  <c:v>28.252559523807886</c:v>
                </c:pt>
                <c:pt idx="3954">
                  <c:v>28.258095238093599</c:v>
                </c:pt>
                <c:pt idx="3955">
                  <c:v>28.263630952379284</c:v>
                </c:pt>
                <c:pt idx="3956">
                  <c:v>28.269166666665026</c:v>
                </c:pt>
                <c:pt idx="3957">
                  <c:v>28.274702380950725</c:v>
                </c:pt>
                <c:pt idx="3958">
                  <c:v>28.280238095236452</c:v>
                </c:pt>
                <c:pt idx="3959">
                  <c:v>28.285773809522137</c:v>
                </c:pt>
                <c:pt idx="3960">
                  <c:v>28.291309523807879</c:v>
                </c:pt>
                <c:pt idx="3961">
                  <c:v>28.296845238093592</c:v>
                </c:pt>
                <c:pt idx="3962">
                  <c:v>28.302380952379291</c:v>
                </c:pt>
                <c:pt idx="3963">
                  <c:v>28.307916666665029</c:v>
                </c:pt>
                <c:pt idx="3964">
                  <c:v>28.313452380950732</c:v>
                </c:pt>
                <c:pt idx="3965">
                  <c:v>28.318988095236463</c:v>
                </c:pt>
                <c:pt idx="3966">
                  <c:v>28.324523809522141</c:v>
                </c:pt>
                <c:pt idx="3967">
                  <c:v>28.330059523807883</c:v>
                </c:pt>
                <c:pt idx="3968">
                  <c:v>28.335595238093585</c:v>
                </c:pt>
                <c:pt idx="3969">
                  <c:v>28.341130952379284</c:v>
                </c:pt>
                <c:pt idx="3970">
                  <c:v>28.346666666665012</c:v>
                </c:pt>
                <c:pt idx="3971">
                  <c:v>28.352202380950722</c:v>
                </c:pt>
                <c:pt idx="3972">
                  <c:v>28.357738095236449</c:v>
                </c:pt>
                <c:pt idx="3973">
                  <c:v>28.363273809522134</c:v>
                </c:pt>
                <c:pt idx="3974">
                  <c:v>28.368809523807862</c:v>
                </c:pt>
                <c:pt idx="3975">
                  <c:v>28.374345238093589</c:v>
                </c:pt>
                <c:pt idx="3976">
                  <c:v>28.379880952379292</c:v>
                </c:pt>
                <c:pt idx="3977">
                  <c:v>28.385416666664984</c:v>
                </c:pt>
                <c:pt idx="3978">
                  <c:v>28.390952380950718</c:v>
                </c:pt>
                <c:pt idx="3979">
                  <c:v>28.396488095236435</c:v>
                </c:pt>
                <c:pt idx="3980">
                  <c:v>28.402023809522117</c:v>
                </c:pt>
                <c:pt idx="3981">
                  <c:v>28.407559523807848</c:v>
                </c:pt>
                <c:pt idx="3982">
                  <c:v>28.413095238093575</c:v>
                </c:pt>
                <c:pt idx="3983">
                  <c:v>28.418630952379264</c:v>
                </c:pt>
                <c:pt idx="3984">
                  <c:v>28.424166666664988</c:v>
                </c:pt>
                <c:pt idx="3985">
                  <c:v>28.429702380950694</c:v>
                </c:pt>
                <c:pt idx="3986">
                  <c:v>28.435238095236425</c:v>
                </c:pt>
                <c:pt idx="3987">
                  <c:v>28.440773809522113</c:v>
                </c:pt>
                <c:pt idx="3988">
                  <c:v>28.446309523807834</c:v>
                </c:pt>
                <c:pt idx="3989">
                  <c:v>28.451845238093565</c:v>
                </c:pt>
                <c:pt idx="3990">
                  <c:v>28.457380952379268</c:v>
                </c:pt>
                <c:pt idx="3991">
                  <c:v>28.462916666664981</c:v>
                </c:pt>
                <c:pt idx="3992">
                  <c:v>28.468452380950684</c:v>
                </c:pt>
                <c:pt idx="3993">
                  <c:v>28.473988095236436</c:v>
                </c:pt>
                <c:pt idx="3994">
                  <c:v>28.479523809522107</c:v>
                </c:pt>
                <c:pt idx="3995">
                  <c:v>28.485059523807823</c:v>
                </c:pt>
                <c:pt idx="3996">
                  <c:v>28.490595238093547</c:v>
                </c:pt>
                <c:pt idx="3997">
                  <c:v>28.49613095237925</c:v>
                </c:pt>
                <c:pt idx="3998">
                  <c:v>28.501666666664985</c:v>
                </c:pt>
                <c:pt idx="3999">
                  <c:v>28.507202380950687</c:v>
                </c:pt>
                <c:pt idx="4000">
                  <c:v>28.512738095236411</c:v>
                </c:pt>
                <c:pt idx="4001">
                  <c:v>28.518273809522114</c:v>
                </c:pt>
                <c:pt idx="4002">
                  <c:v>28.523809523807827</c:v>
                </c:pt>
                <c:pt idx="4003">
                  <c:v>28.529345238093541</c:v>
                </c:pt>
                <c:pt idx="4004">
                  <c:v>28.534880952379265</c:v>
                </c:pt>
                <c:pt idx="4005">
                  <c:v>28.540416666664967</c:v>
                </c:pt>
                <c:pt idx="4006">
                  <c:v>28.545952380950688</c:v>
                </c:pt>
                <c:pt idx="4007">
                  <c:v>28.551488095236419</c:v>
                </c:pt>
                <c:pt idx="4008">
                  <c:v>28.557023809522107</c:v>
                </c:pt>
                <c:pt idx="4009">
                  <c:v>28.562559523807817</c:v>
                </c:pt>
                <c:pt idx="4010">
                  <c:v>28.568095238093534</c:v>
                </c:pt>
                <c:pt idx="4011">
                  <c:v>28.573630952379236</c:v>
                </c:pt>
                <c:pt idx="4012">
                  <c:v>28.579166666664971</c:v>
                </c:pt>
                <c:pt idx="4013">
                  <c:v>28.584702380950674</c:v>
                </c:pt>
                <c:pt idx="4014">
                  <c:v>28.590238095236387</c:v>
                </c:pt>
                <c:pt idx="4015">
                  <c:v>28.59577380952209</c:v>
                </c:pt>
                <c:pt idx="4016">
                  <c:v>28.601309523807824</c:v>
                </c:pt>
                <c:pt idx="4017">
                  <c:v>28.606845238093538</c:v>
                </c:pt>
                <c:pt idx="4018">
                  <c:v>28.61238095237924</c:v>
                </c:pt>
                <c:pt idx="4019">
                  <c:v>28.617916666664975</c:v>
                </c:pt>
                <c:pt idx="4020">
                  <c:v>28.623452380950678</c:v>
                </c:pt>
                <c:pt idx="4021">
                  <c:v>28.628988095236391</c:v>
                </c:pt>
                <c:pt idx="4022">
                  <c:v>28.634523809522094</c:v>
                </c:pt>
                <c:pt idx="4023">
                  <c:v>28.640059523807817</c:v>
                </c:pt>
                <c:pt idx="4024">
                  <c:v>28.645595238093527</c:v>
                </c:pt>
                <c:pt idx="4025">
                  <c:v>28.651130952379233</c:v>
                </c:pt>
                <c:pt idx="4026">
                  <c:v>28.656666666664957</c:v>
                </c:pt>
                <c:pt idx="4027">
                  <c:v>28.66220238095066</c:v>
                </c:pt>
                <c:pt idx="4028">
                  <c:v>28.667738095236384</c:v>
                </c:pt>
                <c:pt idx="4029">
                  <c:v>28.673273809522087</c:v>
                </c:pt>
                <c:pt idx="4030">
                  <c:v>28.678809523807811</c:v>
                </c:pt>
                <c:pt idx="4031">
                  <c:v>28.684345238093524</c:v>
                </c:pt>
                <c:pt idx="4032">
                  <c:v>28.689880952379227</c:v>
                </c:pt>
                <c:pt idx="4033">
                  <c:v>28.69541666666494</c:v>
                </c:pt>
                <c:pt idx="4034">
                  <c:v>28.700952380950664</c:v>
                </c:pt>
                <c:pt idx="4035">
                  <c:v>28.706488095236377</c:v>
                </c:pt>
                <c:pt idx="4036">
                  <c:v>28.712023809522076</c:v>
                </c:pt>
                <c:pt idx="4037">
                  <c:v>28.717559523807804</c:v>
                </c:pt>
                <c:pt idx="4038">
                  <c:v>28.723095238093517</c:v>
                </c:pt>
                <c:pt idx="4039">
                  <c:v>28.728630952379206</c:v>
                </c:pt>
                <c:pt idx="4040">
                  <c:v>28.734166666664944</c:v>
                </c:pt>
                <c:pt idx="4041">
                  <c:v>28.739702380950646</c:v>
                </c:pt>
                <c:pt idx="4042">
                  <c:v>28.74523809523636</c:v>
                </c:pt>
                <c:pt idx="4043">
                  <c:v>28.750773809522073</c:v>
                </c:pt>
                <c:pt idx="4044">
                  <c:v>28.756309523807786</c:v>
                </c:pt>
                <c:pt idx="4045">
                  <c:v>28.76184523809351</c:v>
                </c:pt>
                <c:pt idx="4046">
                  <c:v>28.767380952379213</c:v>
                </c:pt>
                <c:pt idx="4047">
                  <c:v>28.772916666664926</c:v>
                </c:pt>
                <c:pt idx="4048">
                  <c:v>28.77845238095064</c:v>
                </c:pt>
                <c:pt idx="4049">
                  <c:v>28.783988095236364</c:v>
                </c:pt>
                <c:pt idx="4050">
                  <c:v>28.789523809522056</c:v>
                </c:pt>
                <c:pt idx="4051">
                  <c:v>28.795059523807787</c:v>
                </c:pt>
                <c:pt idx="4052">
                  <c:v>28.800595238093504</c:v>
                </c:pt>
                <c:pt idx="4053">
                  <c:v>28.806130952379206</c:v>
                </c:pt>
                <c:pt idx="4054">
                  <c:v>28.81166666666493</c:v>
                </c:pt>
                <c:pt idx="4055">
                  <c:v>28.817202380950643</c:v>
                </c:pt>
                <c:pt idx="4056">
                  <c:v>28.822738095236346</c:v>
                </c:pt>
                <c:pt idx="4057">
                  <c:v>28.828273809522059</c:v>
                </c:pt>
                <c:pt idx="4058">
                  <c:v>28.83380952380779</c:v>
                </c:pt>
                <c:pt idx="4059">
                  <c:v>28.839345238093497</c:v>
                </c:pt>
                <c:pt idx="4060">
                  <c:v>28.84488095237921</c:v>
                </c:pt>
                <c:pt idx="4061">
                  <c:v>28.850416666664923</c:v>
                </c:pt>
                <c:pt idx="4062">
                  <c:v>28.855952380950637</c:v>
                </c:pt>
                <c:pt idx="4063">
                  <c:v>28.86148809523635</c:v>
                </c:pt>
                <c:pt idx="4064">
                  <c:v>28.867023809522053</c:v>
                </c:pt>
                <c:pt idx="4065">
                  <c:v>28.872559523807777</c:v>
                </c:pt>
                <c:pt idx="4066">
                  <c:v>28.87809523809349</c:v>
                </c:pt>
                <c:pt idx="4067">
                  <c:v>28.883630952379185</c:v>
                </c:pt>
                <c:pt idx="4068">
                  <c:v>28.889166666664917</c:v>
                </c:pt>
                <c:pt idx="4069">
                  <c:v>28.894702380950626</c:v>
                </c:pt>
                <c:pt idx="4070">
                  <c:v>28.900238095236332</c:v>
                </c:pt>
                <c:pt idx="4071">
                  <c:v>28.905773809522035</c:v>
                </c:pt>
                <c:pt idx="4072">
                  <c:v>28.91130952380777</c:v>
                </c:pt>
                <c:pt idx="4073">
                  <c:v>28.91684523809349</c:v>
                </c:pt>
                <c:pt idx="4074">
                  <c:v>28.922380952379182</c:v>
                </c:pt>
                <c:pt idx="4075">
                  <c:v>28.92791666666491</c:v>
                </c:pt>
                <c:pt idx="4076">
                  <c:v>28.933452380950623</c:v>
                </c:pt>
                <c:pt idx="4077">
                  <c:v>28.938988095236336</c:v>
                </c:pt>
                <c:pt idx="4078">
                  <c:v>28.944523809522025</c:v>
                </c:pt>
                <c:pt idx="4079">
                  <c:v>28.950059523807763</c:v>
                </c:pt>
                <c:pt idx="4080">
                  <c:v>28.955595238093476</c:v>
                </c:pt>
                <c:pt idx="4081">
                  <c:v>28.961130952379175</c:v>
                </c:pt>
                <c:pt idx="4082">
                  <c:v>28.966666666664892</c:v>
                </c:pt>
                <c:pt idx="4083">
                  <c:v>28.972202380950606</c:v>
                </c:pt>
                <c:pt idx="4084">
                  <c:v>28.977738095236329</c:v>
                </c:pt>
                <c:pt idx="4085">
                  <c:v>28.983273809522025</c:v>
                </c:pt>
                <c:pt idx="4086">
                  <c:v>28.988809523807745</c:v>
                </c:pt>
                <c:pt idx="4087">
                  <c:v>28.994345238093469</c:v>
                </c:pt>
                <c:pt idx="4088">
                  <c:v>28.999880952379183</c:v>
                </c:pt>
                <c:pt idx="4089">
                  <c:v>29.005416666664889</c:v>
                </c:pt>
                <c:pt idx="4090">
                  <c:v>29.01095238095062</c:v>
                </c:pt>
                <c:pt idx="4091">
                  <c:v>29.01648809523633</c:v>
                </c:pt>
                <c:pt idx="4092">
                  <c:v>29.022023809522018</c:v>
                </c:pt>
                <c:pt idx="4093">
                  <c:v>29.027559523807749</c:v>
                </c:pt>
                <c:pt idx="4094">
                  <c:v>29.033095238093473</c:v>
                </c:pt>
                <c:pt idx="4095">
                  <c:v>29.038630952379165</c:v>
                </c:pt>
                <c:pt idx="4096">
                  <c:v>29.044166666664893</c:v>
                </c:pt>
                <c:pt idx="4097">
                  <c:v>29.049702380950588</c:v>
                </c:pt>
                <c:pt idx="4098">
                  <c:v>29.055238095236316</c:v>
                </c:pt>
                <c:pt idx="4099">
                  <c:v>29.060773809522018</c:v>
                </c:pt>
                <c:pt idx="4100">
                  <c:v>29.066309523807728</c:v>
                </c:pt>
                <c:pt idx="4101">
                  <c:v>29.071845238093466</c:v>
                </c:pt>
                <c:pt idx="4102">
                  <c:v>29.077380952379169</c:v>
                </c:pt>
                <c:pt idx="4103">
                  <c:v>29.082916666664882</c:v>
                </c:pt>
                <c:pt idx="4104">
                  <c:v>29.088452380950589</c:v>
                </c:pt>
                <c:pt idx="4105">
                  <c:v>29.09398809523632</c:v>
                </c:pt>
                <c:pt idx="4106">
                  <c:v>29.099523809522008</c:v>
                </c:pt>
                <c:pt idx="4107">
                  <c:v>29.105059523807736</c:v>
                </c:pt>
                <c:pt idx="4108">
                  <c:v>29.11059523809346</c:v>
                </c:pt>
                <c:pt idx="4109">
                  <c:v>29.116130952379162</c:v>
                </c:pt>
                <c:pt idx="4110">
                  <c:v>29.121666666664886</c:v>
                </c:pt>
                <c:pt idx="4111">
                  <c:v>29.127202380950592</c:v>
                </c:pt>
                <c:pt idx="4112">
                  <c:v>29.132738095236302</c:v>
                </c:pt>
                <c:pt idx="4113">
                  <c:v>29.138273809522016</c:v>
                </c:pt>
                <c:pt idx="4114">
                  <c:v>29.143809523807732</c:v>
                </c:pt>
                <c:pt idx="4115">
                  <c:v>29.149345238093442</c:v>
                </c:pt>
                <c:pt idx="4116">
                  <c:v>29.154880952379155</c:v>
                </c:pt>
                <c:pt idx="4117">
                  <c:v>29.160416666664869</c:v>
                </c:pt>
                <c:pt idx="4118">
                  <c:v>29.165952380950593</c:v>
                </c:pt>
                <c:pt idx="4119">
                  <c:v>29.171488095236295</c:v>
                </c:pt>
                <c:pt idx="4120">
                  <c:v>29.177023809522009</c:v>
                </c:pt>
                <c:pt idx="4121">
                  <c:v>29.182559523807722</c:v>
                </c:pt>
                <c:pt idx="4122">
                  <c:v>29.188095238093432</c:v>
                </c:pt>
                <c:pt idx="4123">
                  <c:v>29.193630952379131</c:v>
                </c:pt>
                <c:pt idx="4124">
                  <c:v>29.199166666664865</c:v>
                </c:pt>
                <c:pt idx="4125">
                  <c:v>29.204702380950572</c:v>
                </c:pt>
                <c:pt idx="4126">
                  <c:v>29.210238095236292</c:v>
                </c:pt>
                <c:pt idx="4127">
                  <c:v>29.215773809521981</c:v>
                </c:pt>
                <c:pt idx="4128">
                  <c:v>29.221309523807712</c:v>
                </c:pt>
                <c:pt idx="4129">
                  <c:v>29.226845238093428</c:v>
                </c:pt>
                <c:pt idx="4130">
                  <c:v>29.232380952379124</c:v>
                </c:pt>
                <c:pt idx="4131">
                  <c:v>29.237916666664855</c:v>
                </c:pt>
                <c:pt idx="4132">
                  <c:v>29.243452380950558</c:v>
                </c:pt>
                <c:pt idx="4133">
                  <c:v>29.248988095236285</c:v>
                </c:pt>
                <c:pt idx="4134">
                  <c:v>29.25452380952197</c:v>
                </c:pt>
                <c:pt idx="4135">
                  <c:v>29.260059523807698</c:v>
                </c:pt>
                <c:pt idx="4136">
                  <c:v>29.265595238093422</c:v>
                </c:pt>
                <c:pt idx="4137">
                  <c:v>29.271130952379121</c:v>
                </c:pt>
                <c:pt idx="4138">
                  <c:v>29.276666666664838</c:v>
                </c:pt>
                <c:pt idx="4139">
                  <c:v>29.282202380950544</c:v>
                </c:pt>
                <c:pt idx="4140">
                  <c:v>29.287738095236264</c:v>
                </c:pt>
                <c:pt idx="4141">
                  <c:v>29.293273809521967</c:v>
                </c:pt>
                <c:pt idx="4142">
                  <c:v>29.298809523807702</c:v>
                </c:pt>
                <c:pt idx="4143">
                  <c:v>29.304345238093415</c:v>
                </c:pt>
                <c:pt idx="4144">
                  <c:v>29.309880952379128</c:v>
                </c:pt>
                <c:pt idx="4145">
                  <c:v>29.315416666664831</c:v>
                </c:pt>
                <c:pt idx="4146">
                  <c:v>29.320952380950555</c:v>
                </c:pt>
                <c:pt idx="4147">
                  <c:v>29.326488095236268</c:v>
                </c:pt>
                <c:pt idx="4148">
                  <c:v>29.33202380952196</c:v>
                </c:pt>
                <c:pt idx="4149">
                  <c:v>29.337559523807695</c:v>
                </c:pt>
                <c:pt idx="4150">
                  <c:v>29.343095238093408</c:v>
                </c:pt>
                <c:pt idx="4151">
                  <c:v>29.3486309523791</c:v>
                </c:pt>
                <c:pt idx="4152">
                  <c:v>29.354166666664835</c:v>
                </c:pt>
                <c:pt idx="4153">
                  <c:v>29.359702380950537</c:v>
                </c:pt>
                <c:pt idx="4154">
                  <c:v>29.365238095236251</c:v>
                </c:pt>
                <c:pt idx="4155">
                  <c:v>29.370773809521953</c:v>
                </c:pt>
                <c:pt idx="4156">
                  <c:v>29.376309523807688</c:v>
                </c:pt>
                <c:pt idx="4157">
                  <c:v>29.381845238093401</c:v>
                </c:pt>
                <c:pt idx="4158">
                  <c:v>29.387380952379104</c:v>
                </c:pt>
                <c:pt idx="4159">
                  <c:v>29.392916666664828</c:v>
                </c:pt>
                <c:pt idx="4160">
                  <c:v>29.39845238095053</c:v>
                </c:pt>
                <c:pt idx="4161">
                  <c:v>29.403988095236254</c:v>
                </c:pt>
                <c:pt idx="4162">
                  <c:v>29.409523809521936</c:v>
                </c:pt>
                <c:pt idx="4163">
                  <c:v>29.415059523807681</c:v>
                </c:pt>
                <c:pt idx="4164">
                  <c:v>29.42059523809338</c:v>
                </c:pt>
                <c:pt idx="4165">
                  <c:v>29.426130952379086</c:v>
                </c:pt>
                <c:pt idx="4166">
                  <c:v>29.431666666664821</c:v>
                </c:pt>
                <c:pt idx="4167">
                  <c:v>29.437202380950527</c:v>
                </c:pt>
                <c:pt idx="4168">
                  <c:v>29.442738095236226</c:v>
                </c:pt>
                <c:pt idx="4169">
                  <c:v>29.448273809521929</c:v>
                </c:pt>
                <c:pt idx="4170">
                  <c:v>29.453809523807674</c:v>
                </c:pt>
                <c:pt idx="4171">
                  <c:v>29.459345238093377</c:v>
                </c:pt>
                <c:pt idx="4172">
                  <c:v>29.46488095237909</c:v>
                </c:pt>
                <c:pt idx="4173">
                  <c:v>29.470416666664804</c:v>
                </c:pt>
                <c:pt idx="4174">
                  <c:v>29.475952380950527</c:v>
                </c:pt>
                <c:pt idx="4175">
                  <c:v>29.48148809523623</c:v>
                </c:pt>
                <c:pt idx="4176">
                  <c:v>29.487023809521922</c:v>
                </c:pt>
                <c:pt idx="4177">
                  <c:v>29.492559523807657</c:v>
                </c:pt>
                <c:pt idx="4178">
                  <c:v>29.49809523809337</c:v>
                </c:pt>
                <c:pt idx="4179">
                  <c:v>29.50363095237908</c:v>
                </c:pt>
                <c:pt idx="4180">
                  <c:v>29.509166666664807</c:v>
                </c:pt>
                <c:pt idx="4181">
                  <c:v>29.514702380950521</c:v>
                </c:pt>
                <c:pt idx="4182">
                  <c:v>29.520238095236227</c:v>
                </c:pt>
                <c:pt idx="4183">
                  <c:v>29.525773809521919</c:v>
                </c:pt>
                <c:pt idx="4184">
                  <c:v>29.531309523807661</c:v>
                </c:pt>
                <c:pt idx="4185">
                  <c:v>29.536845238093374</c:v>
                </c:pt>
                <c:pt idx="4186">
                  <c:v>29.542380952379077</c:v>
                </c:pt>
                <c:pt idx="4187">
                  <c:v>29.547916666664801</c:v>
                </c:pt>
                <c:pt idx="4188">
                  <c:v>29.553452380950514</c:v>
                </c:pt>
                <c:pt idx="4189">
                  <c:v>29.558988095236231</c:v>
                </c:pt>
                <c:pt idx="4190">
                  <c:v>29.564523809521912</c:v>
                </c:pt>
                <c:pt idx="4191">
                  <c:v>29.570059523807654</c:v>
                </c:pt>
                <c:pt idx="4192">
                  <c:v>29.575595238093356</c:v>
                </c:pt>
                <c:pt idx="4193">
                  <c:v>29.58113095237907</c:v>
                </c:pt>
                <c:pt idx="4194">
                  <c:v>29.586666666664787</c:v>
                </c:pt>
                <c:pt idx="4195">
                  <c:v>29.592202380950496</c:v>
                </c:pt>
                <c:pt idx="4196">
                  <c:v>29.59773809523622</c:v>
                </c:pt>
                <c:pt idx="4197">
                  <c:v>29.603273809521919</c:v>
                </c:pt>
                <c:pt idx="4198">
                  <c:v>29.608809523807647</c:v>
                </c:pt>
                <c:pt idx="4199">
                  <c:v>29.61434523809336</c:v>
                </c:pt>
                <c:pt idx="4200">
                  <c:v>29.619880952379084</c:v>
                </c:pt>
                <c:pt idx="4201">
                  <c:v>29.625416666664787</c:v>
                </c:pt>
                <c:pt idx="4202">
                  <c:v>29.630952380950511</c:v>
                </c:pt>
                <c:pt idx="4203">
                  <c:v>29.636488095236224</c:v>
                </c:pt>
                <c:pt idx="4204">
                  <c:v>29.642023809521906</c:v>
                </c:pt>
                <c:pt idx="4205">
                  <c:v>29.64755952380764</c:v>
                </c:pt>
                <c:pt idx="4206">
                  <c:v>29.653095238093353</c:v>
                </c:pt>
                <c:pt idx="4207">
                  <c:v>29.658630952379056</c:v>
                </c:pt>
                <c:pt idx="4208">
                  <c:v>29.664166666664791</c:v>
                </c:pt>
                <c:pt idx="4209">
                  <c:v>29.669702380950486</c:v>
                </c:pt>
                <c:pt idx="4210">
                  <c:v>29.675238095236207</c:v>
                </c:pt>
                <c:pt idx="4211">
                  <c:v>29.680773809521899</c:v>
                </c:pt>
                <c:pt idx="4212">
                  <c:v>29.686309523807626</c:v>
                </c:pt>
                <c:pt idx="4213">
                  <c:v>29.691845238093347</c:v>
                </c:pt>
                <c:pt idx="4214">
                  <c:v>29.69738095237906</c:v>
                </c:pt>
                <c:pt idx="4215">
                  <c:v>29.702916666664773</c:v>
                </c:pt>
                <c:pt idx="4216">
                  <c:v>29.708452380950487</c:v>
                </c:pt>
                <c:pt idx="4217">
                  <c:v>29.713988095236211</c:v>
                </c:pt>
                <c:pt idx="4218">
                  <c:v>29.719523809521892</c:v>
                </c:pt>
                <c:pt idx="4219">
                  <c:v>29.725059523807627</c:v>
                </c:pt>
                <c:pt idx="4220">
                  <c:v>29.730595238093329</c:v>
                </c:pt>
                <c:pt idx="4221">
                  <c:v>29.736130952379042</c:v>
                </c:pt>
                <c:pt idx="4222">
                  <c:v>29.741666666664766</c:v>
                </c:pt>
                <c:pt idx="4223">
                  <c:v>29.74720238095048</c:v>
                </c:pt>
                <c:pt idx="4224">
                  <c:v>29.752738095236186</c:v>
                </c:pt>
                <c:pt idx="4225">
                  <c:v>29.758273809521885</c:v>
                </c:pt>
                <c:pt idx="4226">
                  <c:v>29.76380952380762</c:v>
                </c:pt>
                <c:pt idx="4227">
                  <c:v>29.769345238093319</c:v>
                </c:pt>
                <c:pt idx="4228">
                  <c:v>29.774880952379046</c:v>
                </c:pt>
                <c:pt idx="4229">
                  <c:v>29.780416666664749</c:v>
                </c:pt>
                <c:pt idx="4230">
                  <c:v>29.785952380950473</c:v>
                </c:pt>
                <c:pt idx="4231">
                  <c:v>29.79148809523619</c:v>
                </c:pt>
                <c:pt idx="4232">
                  <c:v>29.797023809521878</c:v>
                </c:pt>
                <c:pt idx="4233">
                  <c:v>29.802559523807613</c:v>
                </c:pt>
                <c:pt idx="4234">
                  <c:v>29.808095238093326</c:v>
                </c:pt>
                <c:pt idx="4235">
                  <c:v>29.813630952379029</c:v>
                </c:pt>
                <c:pt idx="4236">
                  <c:v>29.819166666664763</c:v>
                </c:pt>
                <c:pt idx="4237">
                  <c:v>29.824702380950466</c:v>
                </c:pt>
                <c:pt idx="4238">
                  <c:v>29.83023809523619</c:v>
                </c:pt>
                <c:pt idx="4239">
                  <c:v>29.835773809521879</c:v>
                </c:pt>
                <c:pt idx="4240">
                  <c:v>29.841309523807606</c:v>
                </c:pt>
                <c:pt idx="4241">
                  <c:v>29.846845238093319</c:v>
                </c:pt>
                <c:pt idx="4242">
                  <c:v>29.852380952379029</c:v>
                </c:pt>
                <c:pt idx="4243">
                  <c:v>29.857916666664757</c:v>
                </c:pt>
                <c:pt idx="4244">
                  <c:v>29.863452380950459</c:v>
                </c:pt>
                <c:pt idx="4245">
                  <c:v>29.868988095236183</c:v>
                </c:pt>
                <c:pt idx="4246">
                  <c:v>29.874523809521875</c:v>
                </c:pt>
                <c:pt idx="4247">
                  <c:v>29.880059523807599</c:v>
                </c:pt>
                <c:pt idx="4248">
                  <c:v>29.885595238093298</c:v>
                </c:pt>
                <c:pt idx="4249">
                  <c:v>29.891130952379026</c:v>
                </c:pt>
                <c:pt idx="4250">
                  <c:v>29.896666666664739</c:v>
                </c:pt>
                <c:pt idx="4251">
                  <c:v>29.902202380950438</c:v>
                </c:pt>
                <c:pt idx="4252">
                  <c:v>29.907738095236166</c:v>
                </c:pt>
                <c:pt idx="4253">
                  <c:v>29.913273809521868</c:v>
                </c:pt>
                <c:pt idx="4254">
                  <c:v>29.918809523807592</c:v>
                </c:pt>
                <c:pt idx="4255">
                  <c:v>29.924345238093295</c:v>
                </c:pt>
                <c:pt idx="4256">
                  <c:v>29.929880952379019</c:v>
                </c:pt>
                <c:pt idx="4257">
                  <c:v>29.935416666664729</c:v>
                </c:pt>
                <c:pt idx="4258">
                  <c:v>29.940952380950446</c:v>
                </c:pt>
                <c:pt idx="4259">
                  <c:v>29.946488095236159</c:v>
                </c:pt>
                <c:pt idx="4260">
                  <c:v>29.952023809521844</c:v>
                </c:pt>
                <c:pt idx="4261">
                  <c:v>29.957559523807593</c:v>
                </c:pt>
                <c:pt idx="4262">
                  <c:v>29.963095238093285</c:v>
                </c:pt>
                <c:pt idx="4263">
                  <c:v>29.968630952378984</c:v>
                </c:pt>
                <c:pt idx="4264">
                  <c:v>29.974166666664733</c:v>
                </c:pt>
                <c:pt idx="4265">
                  <c:v>29.979702380950425</c:v>
                </c:pt>
                <c:pt idx="4266">
                  <c:v>29.985238095236138</c:v>
                </c:pt>
                <c:pt idx="4267">
                  <c:v>29.990773809521833</c:v>
                </c:pt>
                <c:pt idx="4268">
                  <c:v>29.996309523807579</c:v>
                </c:pt>
                <c:pt idx="4269">
                  <c:v>30.001845238093292</c:v>
                </c:pt>
                <c:pt idx="4270">
                  <c:v>30.007380952379002</c:v>
                </c:pt>
                <c:pt idx="4271">
                  <c:v>30.012916666664729</c:v>
                </c:pt>
                <c:pt idx="4272">
                  <c:v>30.018452380950432</c:v>
                </c:pt>
                <c:pt idx="4273">
                  <c:v>30.023988095236145</c:v>
                </c:pt>
                <c:pt idx="4274">
                  <c:v>30.029523809521834</c:v>
                </c:pt>
                <c:pt idx="4275">
                  <c:v>30.035059523807575</c:v>
                </c:pt>
                <c:pt idx="4276">
                  <c:v>30.040595238093282</c:v>
                </c:pt>
                <c:pt idx="4277">
                  <c:v>30.046130952378984</c:v>
                </c:pt>
                <c:pt idx="4278">
                  <c:v>30.051666666664715</c:v>
                </c:pt>
                <c:pt idx="4279">
                  <c:v>30.057202380950425</c:v>
                </c:pt>
                <c:pt idx="4280">
                  <c:v>30.062738095236121</c:v>
                </c:pt>
                <c:pt idx="4281">
                  <c:v>30.068273809521823</c:v>
                </c:pt>
                <c:pt idx="4282">
                  <c:v>30.073809523807565</c:v>
                </c:pt>
                <c:pt idx="4283">
                  <c:v>30.079345238093268</c:v>
                </c:pt>
                <c:pt idx="4284">
                  <c:v>30.084880952378992</c:v>
                </c:pt>
                <c:pt idx="4285">
                  <c:v>30.090416666664694</c:v>
                </c:pt>
                <c:pt idx="4286">
                  <c:v>30.095952380950418</c:v>
                </c:pt>
                <c:pt idx="4287">
                  <c:v>30.101488095236135</c:v>
                </c:pt>
                <c:pt idx="4288">
                  <c:v>30.107023809521824</c:v>
                </c:pt>
                <c:pt idx="4289">
                  <c:v>30.112559523807558</c:v>
                </c:pt>
                <c:pt idx="4290">
                  <c:v>30.118095238093275</c:v>
                </c:pt>
                <c:pt idx="4291">
                  <c:v>30.123630952378974</c:v>
                </c:pt>
                <c:pt idx="4292">
                  <c:v>30.129166666664698</c:v>
                </c:pt>
                <c:pt idx="4293">
                  <c:v>30.134702380950415</c:v>
                </c:pt>
                <c:pt idx="4294">
                  <c:v>30.140238095236125</c:v>
                </c:pt>
                <c:pt idx="4295">
                  <c:v>30.145773809521813</c:v>
                </c:pt>
                <c:pt idx="4296">
                  <c:v>30.151309523807551</c:v>
                </c:pt>
                <c:pt idx="4297">
                  <c:v>30.156845238093265</c:v>
                </c:pt>
                <c:pt idx="4298">
                  <c:v>30.162380952378967</c:v>
                </c:pt>
                <c:pt idx="4299">
                  <c:v>30.167916666664691</c:v>
                </c:pt>
                <c:pt idx="4300">
                  <c:v>30.173452380950405</c:v>
                </c:pt>
                <c:pt idx="4301">
                  <c:v>30.178988095236136</c:v>
                </c:pt>
                <c:pt idx="4302">
                  <c:v>30.184523809521806</c:v>
                </c:pt>
                <c:pt idx="4303">
                  <c:v>30.190059523807545</c:v>
                </c:pt>
                <c:pt idx="4304">
                  <c:v>30.195595238093247</c:v>
                </c:pt>
                <c:pt idx="4305">
                  <c:v>30.201130952378961</c:v>
                </c:pt>
                <c:pt idx="4306">
                  <c:v>30.206666666664685</c:v>
                </c:pt>
                <c:pt idx="4307">
                  <c:v>30.21220238095038</c:v>
                </c:pt>
                <c:pt idx="4308">
                  <c:v>30.217738095236111</c:v>
                </c:pt>
                <c:pt idx="4309">
                  <c:v>30.223273809521803</c:v>
                </c:pt>
                <c:pt idx="4310">
                  <c:v>30.228809523807527</c:v>
                </c:pt>
                <c:pt idx="4311">
                  <c:v>30.23434523809324</c:v>
                </c:pt>
                <c:pt idx="4312">
                  <c:v>30.239880952378964</c:v>
                </c:pt>
                <c:pt idx="4313">
                  <c:v>30.245416666664667</c:v>
                </c:pt>
                <c:pt idx="4314">
                  <c:v>30.250952380950388</c:v>
                </c:pt>
                <c:pt idx="4315">
                  <c:v>30.256488095236104</c:v>
                </c:pt>
                <c:pt idx="4316">
                  <c:v>30.262023809521786</c:v>
                </c:pt>
                <c:pt idx="4317">
                  <c:v>30.267559523807527</c:v>
                </c:pt>
                <c:pt idx="4318">
                  <c:v>30.273095238093234</c:v>
                </c:pt>
                <c:pt idx="4319">
                  <c:v>30.278630952378936</c:v>
                </c:pt>
                <c:pt idx="4320">
                  <c:v>30.284166666664671</c:v>
                </c:pt>
                <c:pt idx="4321">
                  <c:v>30.289702380950363</c:v>
                </c:pt>
                <c:pt idx="4322">
                  <c:v>30.295238095236087</c:v>
                </c:pt>
                <c:pt idx="4323">
                  <c:v>30.30077380952179</c:v>
                </c:pt>
                <c:pt idx="4324">
                  <c:v>30.306309523807524</c:v>
                </c:pt>
                <c:pt idx="4325">
                  <c:v>30.311845238093237</c:v>
                </c:pt>
                <c:pt idx="4326">
                  <c:v>30.317380952378951</c:v>
                </c:pt>
                <c:pt idx="4327">
                  <c:v>30.322916666664664</c:v>
                </c:pt>
                <c:pt idx="4328">
                  <c:v>30.328452380950367</c:v>
                </c:pt>
                <c:pt idx="4329">
                  <c:v>30.333988095236101</c:v>
                </c:pt>
                <c:pt idx="4330">
                  <c:v>30.339523809521783</c:v>
                </c:pt>
                <c:pt idx="4331">
                  <c:v>30.345059523807517</c:v>
                </c:pt>
                <c:pt idx="4332">
                  <c:v>30.350595238093227</c:v>
                </c:pt>
                <c:pt idx="4333">
                  <c:v>30.356130952378933</c:v>
                </c:pt>
                <c:pt idx="4334">
                  <c:v>30.361666666664657</c:v>
                </c:pt>
                <c:pt idx="4335">
                  <c:v>30.36720238095036</c:v>
                </c:pt>
                <c:pt idx="4336">
                  <c:v>30.372738095236084</c:v>
                </c:pt>
                <c:pt idx="4337">
                  <c:v>30.378273809521779</c:v>
                </c:pt>
                <c:pt idx="4338">
                  <c:v>30.383809523807511</c:v>
                </c:pt>
                <c:pt idx="4339">
                  <c:v>30.389345238093213</c:v>
                </c:pt>
                <c:pt idx="4340">
                  <c:v>30.394880952378937</c:v>
                </c:pt>
                <c:pt idx="4341">
                  <c:v>30.40041666666464</c:v>
                </c:pt>
                <c:pt idx="4342">
                  <c:v>30.405952380950353</c:v>
                </c:pt>
                <c:pt idx="4343">
                  <c:v>30.411488095236088</c:v>
                </c:pt>
                <c:pt idx="4344">
                  <c:v>30.417023809521776</c:v>
                </c:pt>
                <c:pt idx="4345">
                  <c:v>30.422559523807493</c:v>
                </c:pt>
                <c:pt idx="4346">
                  <c:v>30.428095238093206</c:v>
                </c:pt>
                <c:pt idx="4347">
                  <c:v>30.433630952378916</c:v>
                </c:pt>
                <c:pt idx="4348">
                  <c:v>30.439166666664644</c:v>
                </c:pt>
                <c:pt idx="4349">
                  <c:v>30.444702380950336</c:v>
                </c:pt>
                <c:pt idx="4350">
                  <c:v>30.45023809523607</c:v>
                </c:pt>
                <c:pt idx="4351">
                  <c:v>30.455773809521762</c:v>
                </c:pt>
                <c:pt idx="4352">
                  <c:v>30.461309523807486</c:v>
                </c:pt>
                <c:pt idx="4353">
                  <c:v>30.4668452380932</c:v>
                </c:pt>
                <c:pt idx="4354">
                  <c:v>30.472380952378913</c:v>
                </c:pt>
                <c:pt idx="4355">
                  <c:v>30.477916666664637</c:v>
                </c:pt>
                <c:pt idx="4356">
                  <c:v>30.483452380950329</c:v>
                </c:pt>
                <c:pt idx="4357">
                  <c:v>30.488988095236063</c:v>
                </c:pt>
                <c:pt idx="4358">
                  <c:v>30.494523809521755</c:v>
                </c:pt>
                <c:pt idx="4359">
                  <c:v>30.50005952380749</c:v>
                </c:pt>
                <c:pt idx="4360">
                  <c:v>30.505595238093193</c:v>
                </c:pt>
                <c:pt idx="4361">
                  <c:v>30.511130952378917</c:v>
                </c:pt>
                <c:pt idx="4362">
                  <c:v>30.51666666666463</c:v>
                </c:pt>
                <c:pt idx="4363">
                  <c:v>30.522202380950326</c:v>
                </c:pt>
                <c:pt idx="4364">
                  <c:v>30.527738095236057</c:v>
                </c:pt>
                <c:pt idx="4365">
                  <c:v>30.533273809521759</c:v>
                </c:pt>
                <c:pt idx="4366">
                  <c:v>30.53880952380749</c:v>
                </c:pt>
                <c:pt idx="4367">
                  <c:v>30.544345238093189</c:v>
                </c:pt>
                <c:pt idx="4368">
                  <c:v>30.54988095237891</c:v>
                </c:pt>
                <c:pt idx="4369">
                  <c:v>30.555416666664623</c:v>
                </c:pt>
                <c:pt idx="4370">
                  <c:v>30.560952380950329</c:v>
                </c:pt>
                <c:pt idx="4371">
                  <c:v>30.56648809523605</c:v>
                </c:pt>
                <c:pt idx="4372">
                  <c:v>30.572023809521742</c:v>
                </c:pt>
                <c:pt idx="4373">
                  <c:v>30.577559523807487</c:v>
                </c:pt>
                <c:pt idx="4374">
                  <c:v>30.583095238093186</c:v>
                </c:pt>
                <c:pt idx="4375">
                  <c:v>30.588630952378885</c:v>
                </c:pt>
                <c:pt idx="4376">
                  <c:v>30.594166666664627</c:v>
                </c:pt>
                <c:pt idx="4377">
                  <c:v>30.599702380950315</c:v>
                </c:pt>
                <c:pt idx="4378">
                  <c:v>30.605238095236043</c:v>
                </c:pt>
                <c:pt idx="4379">
                  <c:v>30.610773809521746</c:v>
                </c:pt>
                <c:pt idx="4380">
                  <c:v>30.61630952380748</c:v>
                </c:pt>
                <c:pt idx="4381">
                  <c:v>30.62184523809319</c:v>
                </c:pt>
                <c:pt idx="4382">
                  <c:v>30.627380952378896</c:v>
                </c:pt>
                <c:pt idx="4383">
                  <c:v>30.63291666666462</c:v>
                </c:pt>
                <c:pt idx="4384">
                  <c:v>30.638452380950323</c:v>
                </c:pt>
                <c:pt idx="4385">
                  <c:v>30.643988095236047</c:v>
                </c:pt>
                <c:pt idx="4386">
                  <c:v>30.649523809521725</c:v>
                </c:pt>
                <c:pt idx="4387">
                  <c:v>30.655059523807473</c:v>
                </c:pt>
                <c:pt idx="4388">
                  <c:v>30.660595238093176</c:v>
                </c:pt>
                <c:pt idx="4389">
                  <c:v>30.666130952378889</c:v>
                </c:pt>
                <c:pt idx="4390">
                  <c:v>30.671666666664613</c:v>
                </c:pt>
                <c:pt idx="4391">
                  <c:v>30.677202380950316</c:v>
                </c:pt>
                <c:pt idx="4392">
                  <c:v>30.682738095236029</c:v>
                </c:pt>
                <c:pt idx="4393">
                  <c:v>30.688273809521721</c:v>
                </c:pt>
                <c:pt idx="4394">
                  <c:v>30.693809523807467</c:v>
                </c:pt>
                <c:pt idx="4395">
                  <c:v>30.699345238093169</c:v>
                </c:pt>
                <c:pt idx="4396">
                  <c:v>30.70488095237889</c:v>
                </c:pt>
                <c:pt idx="4397">
                  <c:v>30.710416666664596</c:v>
                </c:pt>
                <c:pt idx="4398">
                  <c:v>30.715952380950309</c:v>
                </c:pt>
                <c:pt idx="4399">
                  <c:v>30.72148809523603</c:v>
                </c:pt>
                <c:pt idx="4400">
                  <c:v>30.727023809521718</c:v>
                </c:pt>
                <c:pt idx="4401">
                  <c:v>30.732559523807449</c:v>
                </c:pt>
                <c:pt idx="4402">
                  <c:v>30.738095238093162</c:v>
                </c:pt>
                <c:pt idx="4403">
                  <c:v>30.743630952378865</c:v>
                </c:pt>
                <c:pt idx="4404">
                  <c:v>30.749166666664593</c:v>
                </c:pt>
                <c:pt idx="4405">
                  <c:v>30.754702380950288</c:v>
                </c:pt>
                <c:pt idx="4406">
                  <c:v>30.760238095236016</c:v>
                </c:pt>
                <c:pt idx="4407">
                  <c:v>30.765773809521704</c:v>
                </c:pt>
                <c:pt idx="4408">
                  <c:v>30.771309523807442</c:v>
                </c:pt>
                <c:pt idx="4409">
                  <c:v>30.776845238093156</c:v>
                </c:pt>
                <c:pt idx="4410">
                  <c:v>30.782380952378851</c:v>
                </c:pt>
                <c:pt idx="4411">
                  <c:v>30.787916666664593</c:v>
                </c:pt>
                <c:pt idx="4412">
                  <c:v>30.793452380950285</c:v>
                </c:pt>
                <c:pt idx="4413">
                  <c:v>30.79898809523602</c:v>
                </c:pt>
                <c:pt idx="4414">
                  <c:v>30.804523809521708</c:v>
                </c:pt>
                <c:pt idx="4415">
                  <c:v>30.810059523807446</c:v>
                </c:pt>
                <c:pt idx="4416">
                  <c:v>30.815595238093149</c:v>
                </c:pt>
                <c:pt idx="4417">
                  <c:v>30.821130952378862</c:v>
                </c:pt>
                <c:pt idx="4418">
                  <c:v>30.826666666664575</c:v>
                </c:pt>
                <c:pt idx="4419">
                  <c:v>30.832202380950289</c:v>
                </c:pt>
                <c:pt idx="4420">
                  <c:v>30.837738095236013</c:v>
                </c:pt>
                <c:pt idx="4421">
                  <c:v>30.843273809521694</c:v>
                </c:pt>
                <c:pt idx="4422">
                  <c:v>30.848809523807432</c:v>
                </c:pt>
                <c:pt idx="4423">
                  <c:v>30.854345238093142</c:v>
                </c:pt>
                <c:pt idx="4424">
                  <c:v>30.859880952378855</c:v>
                </c:pt>
                <c:pt idx="4425">
                  <c:v>30.865416666664569</c:v>
                </c:pt>
                <c:pt idx="4426">
                  <c:v>30.870952380950285</c:v>
                </c:pt>
                <c:pt idx="4427">
                  <c:v>30.876488095235992</c:v>
                </c:pt>
                <c:pt idx="4428">
                  <c:v>30.88202380952168</c:v>
                </c:pt>
                <c:pt idx="4429">
                  <c:v>30.887559523807425</c:v>
                </c:pt>
                <c:pt idx="4430">
                  <c:v>30.893095238093132</c:v>
                </c:pt>
                <c:pt idx="4431">
                  <c:v>30.898630952378827</c:v>
                </c:pt>
                <c:pt idx="4432">
                  <c:v>30.904166666664565</c:v>
                </c:pt>
                <c:pt idx="4433">
                  <c:v>30.909702380950254</c:v>
                </c:pt>
                <c:pt idx="4434">
                  <c:v>30.915238095235978</c:v>
                </c:pt>
                <c:pt idx="4435">
                  <c:v>30.920773809521677</c:v>
                </c:pt>
                <c:pt idx="4436">
                  <c:v>30.926309523807404</c:v>
                </c:pt>
                <c:pt idx="4437">
                  <c:v>30.931845238093128</c:v>
                </c:pt>
                <c:pt idx="4438">
                  <c:v>30.937380952378842</c:v>
                </c:pt>
                <c:pt idx="4439">
                  <c:v>30.942916666664544</c:v>
                </c:pt>
                <c:pt idx="4440">
                  <c:v>30.948452380950247</c:v>
                </c:pt>
                <c:pt idx="4441">
                  <c:v>30.953988095235985</c:v>
                </c:pt>
                <c:pt idx="4442">
                  <c:v>30.95952380952167</c:v>
                </c:pt>
                <c:pt idx="4443">
                  <c:v>30.965059523807398</c:v>
                </c:pt>
                <c:pt idx="4444">
                  <c:v>30.970595238093122</c:v>
                </c:pt>
                <c:pt idx="4445">
                  <c:v>30.976130952378821</c:v>
                </c:pt>
                <c:pt idx="4446">
                  <c:v>30.981666666664538</c:v>
                </c:pt>
                <c:pt idx="4447">
                  <c:v>30.98720238095024</c:v>
                </c:pt>
                <c:pt idx="4448">
                  <c:v>30.992738095235953</c:v>
                </c:pt>
                <c:pt idx="4449">
                  <c:v>30.998273809521667</c:v>
                </c:pt>
                <c:pt idx="4450">
                  <c:v>31.003809523807401</c:v>
                </c:pt>
                <c:pt idx="4451">
                  <c:v>31.009345238093104</c:v>
                </c:pt>
                <c:pt idx="4452">
                  <c:v>31.014880952378835</c:v>
                </c:pt>
                <c:pt idx="4453">
                  <c:v>31.020416666664531</c:v>
                </c:pt>
                <c:pt idx="4454">
                  <c:v>31.025952380950244</c:v>
                </c:pt>
                <c:pt idx="4455">
                  <c:v>31.031488095235968</c:v>
                </c:pt>
                <c:pt idx="4456">
                  <c:v>31.037023809521671</c:v>
                </c:pt>
                <c:pt idx="4457">
                  <c:v>31.04255952380738</c:v>
                </c:pt>
                <c:pt idx="4458">
                  <c:v>31.048095238093097</c:v>
                </c:pt>
                <c:pt idx="4459">
                  <c:v>31.053630952378811</c:v>
                </c:pt>
                <c:pt idx="4460">
                  <c:v>31.059166666664535</c:v>
                </c:pt>
                <c:pt idx="4461">
                  <c:v>31.064702380950227</c:v>
                </c:pt>
                <c:pt idx="4462">
                  <c:v>31.07023809523595</c:v>
                </c:pt>
                <c:pt idx="4463">
                  <c:v>31.075773809521653</c:v>
                </c:pt>
                <c:pt idx="4464">
                  <c:v>31.081309523807377</c:v>
                </c:pt>
                <c:pt idx="4465">
                  <c:v>31.08684523809309</c:v>
                </c:pt>
                <c:pt idx="4466">
                  <c:v>31.092380952378804</c:v>
                </c:pt>
                <c:pt idx="4467">
                  <c:v>31.097916666664531</c:v>
                </c:pt>
                <c:pt idx="4468">
                  <c:v>31.10345238095023</c:v>
                </c:pt>
                <c:pt idx="4469">
                  <c:v>31.108988095235954</c:v>
                </c:pt>
                <c:pt idx="4470">
                  <c:v>31.114523809521657</c:v>
                </c:pt>
                <c:pt idx="4471">
                  <c:v>31.120059523807381</c:v>
                </c:pt>
                <c:pt idx="4472">
                  <c:v>31.125595238093087</c:v>
                </c:pt>
                <c:pt idx="4473">
                  <c:v>31.131130952378808</c:v>
                </c:pt>
                <c:pt idx="4474">
                  <c:v>31.136666666664532</c:v>
                </c:pt>
                <c:pt idx="4475">
                  <c:v>31.14220238095022</c:v>
                </c:pt>
                <c:pt idx="4476">
                  <c:v>31.147738095235937</c:v>
                </c:pt>
                <c:pt idx="4477">
                  <c:v>31.15327380952165</c:v>
                </c:pt>
                <c:pt idx="4478">
                  <c:v>31.158809523807374</c:v>
                </c:pt>
                <c:pt idx="4479">
                  <c:v>31.164345238093087</c:v>
                </c:pt>
                <c:pt idx="4480">
                  <c:v>31.169880952378801</c:v>
                </c:pt>
                <c:pt idx="4481">
                  <c:v>31.175416666664514</c:v>
                </c:pt>
                <c:pt idx="4482">
                  <c:v>31.180952380950227</c:v>
                </c:pt>
                <c:pt idx="4483">
                  <c:v>31.18648809523593</c:v>
                </c:pt>
                <c:pt idx="4484">
                  <c:v>31.192023809521633</c:v>
                </c:pt>
                <c:pt idx="4485">
                  <c:v>31.197559523807367</c:v>
                </c:pt>
                <c:pt idx="4486">
                  <c:v>31.203095238093081</c:v>
                </c:pt>
                <c:pt idx="4487">
                  <c:v>31.20863095237878</c:v>
                </c:pt>
                <c:pt idx="4488">
                  <c:v>31.214166666664518</c:v>
                </c:pt>
                <c:pt idx="4489">
                  <c:v>31.21970238095021</c:v>
                </c:pt>
                <c:pt idx="4490">
                  <c:v>31.22523809523592</c:v>
                </c:pt>
                <c:pt idx="4491">
                  <c:v>31.230773809521626</c:v>
                </c:pt>
                <c:pt idx="4492">
                  <c:v>31.23630952380735</c:v>
                </c:pt>
                <c:pt idx="4493">
                  <c:v>31.241845238093074</c:v>
                </c:pt>
                <c:pt idx="4494">
                  <c:v>31.247380952378787</c:v>
                </c:pt>
                <c:pt idx="4495">
                  <c:v>31.2529166666645</c:v>
                </c:pt>
                <c:pt idx="4496">
                  <c:v>31.258452380950203</c:v>
                </c:pt>
                <c:pt idx="4497">
                  <c:v>31.263988095235927</c:v>
                </c:pt>
                <c:pt idx="4498">
                  <c:v>31.269523809521612</c:v>
                </c:pt>
                <c:pt idx="4499">
                  <c:v>31.275059523807343</c:v>
                </c:pt>
                <c:pt idx="4500">
                  <c:v>31.280595238093056</c:v>
                </c:pt>
                <c:pt idx="4501">
                  <c:v>31.28613095237877</c:v>
                </c:pt>
                <c:pt idx="4502">
                  <c:v>31.291666666664494</c:v>
                </c:pt>
                <c:pt idx="4503">
                  <c:v>31.297202380950196</c:v>
                </c:pt>
                <c:pt idx="4504">
                  <c:v>31.30273809523591</c:v>
                </c:pt>
                <c:pt idx="4505">
                  <c:v>31.308273809521619</c:v>
                </c:pt>
                <c:pt idx="4506">
                  <c:v>31.313809523807347</c:v>
                </c:pt>
                <c:pt idx="4507">
                  <c:v>31.31934523809306</c:v>
                </c:pt>
                <c:pt idx="4508">
                  <c:v>31.324880952378784</c:v>
                </c:pt>
                <c:pt idx="4509">
                  <c:v>31.33041666666449</c:v>
                </c:pt>
                <c:pt idx="4510">
                  <c:v>31.3359523809502</c:v>
                </c:pt>
                <c:pt idx="4511">
                  <c:v>31.341488095235913</c:v>
                </c:pt>
                <c:pt idx="4512">
                  <c:v>31.347023809521616</c:v>
                </c:pt>
                <c:pt idx="4513">
                  <c:v>31.352559523807329</c:v>
                </c:pt>
                <c:pt idx="4514">
                  <c:v>31.358095238093053</c:v>
                </c:pt>
                <c:pt idx="4515">
                  <c:v>31.363630952378756</c:v>
                </c:pt>
                <c:pt idx="4516">
                  <c:v>31.369166666664491</c:v>
                </c:pt>
                <c:pt idx="4517">
                  <c:v>31.374702380950186</c:v>
                </c:pt>
                <c:pt idx="4518">
                  <c:v>31.380238095235896</c:v>
                </c:pt>
                <c:pt idx="4519">
                  <c:v>31.385773809521599</c:v>
                </c:pt>
                <c:pt idx="4520">
                  <c:v>31.391309523807326</c:v>
                </c:pt>
                <c:pt idx="4521">
                  <c:v>31.396845238093047</c:v>
                </c:pt>
                <c:pt idx="4522">
                  <c:v>31.402380952378749</c:v>
                </c:pt>
                <c:pt idx="4523">
                  <c:v>31.407916666664484</c:v>
                </c:pt>
                <c:pt idx="4524">
                  <c:v>31.413452380950186</c:v>
                </c:pt>
                <c:pt idx="4525">
                  <c:v>31.4189880952359</c:v>
                </c:pt>
                <c:pt idx="4526">
                  <c:v>31.424523809521592</c:v>
                </c:pt>
                <c:pt idx="4527">
                  <c:v>31.430059523807326</c:v>
                </c:pt>
                <c:pt idx="4528">
                  <c:v>31.435595238093029</c:v>
                </c:pt>
                <c:pt idx="4529">
                  <c:v>31.441130952378742</c:v>
                </c:pt>
                <c:pt idx="4530">
                  <c:v>31.446666666664466</c:v>
                </c:pt>
                <c:pt idx="4531">
                  <c:v>31.452202380950169</c:v>
                </c:pt>
                <c:pt idx="4532">
                  <c:v>31.457738095235889</c:v>
                </c:pt>
                <c:pt idx="4533">
                  <c:v>31.463273809521585</c:v>
                </c:pt>
                <c:pt idx="4534">
                  <c:v>31.468809523807309</c:v>
                </c:pt>
                <c:pt idx="4535">
                  <c:v>31.474345238093029</c:v>
                </c:pt>
                <c:pt idx="4536">
                  <c:v>31.479880952378746</c:v>
                </c:pt>
                <c:pt idx="4537">
                  <c:v>31.485416666664449</c:v>
                </c:pt>
                <c:pt idx="4538">
                  <c:v>31.490952380950173</c:v>
                </c:pt>
                <c:pt idx="4539">
                  <c:v>31.496488095235886</c:v>
                </c:pt>
                <c:pt idx="4540">
                  <c:v>31.502023809521578</c:v>
                </c:pt>
                <c:pt idx="4541">
                  <c:v>31.507559523807313</c:v>
                </c:pt>
                <c:pt idx="4542">
                  <c:v>31.51309523809303</c:v>
                </c:pt>
                <c:pt idx="4543">
                  <c:v>31.518630952378729</c:v>
                </c:pt>
                <c:pt idx="4544">
                  <c:v>31.524166666664463</c:v>
                </c:pt>
                <c:pt idx="4545">
                  <c:v>31.529702380950155</c:v>
                </c:pt>
                <c:pt idx="4546">
                  <c:v>31.535238095235879</c:v>
                </c:pt>
                <c:pt idx="4547">
                  <c:v>31.540773809521571</c:v>
                </c:pt>
                <c:pt idx="4548">
                  <c:v>31.546309523807295</c:v>
                </c:pt>
                <c:pt idx="4549">
                  <c:v>31.55184523809303</c:v>
                </c:pt>
                <c:pt idx="4550">
                  <c:v>31.557380952378733</c:v>
                </c:pt>
                <c:pt idx="4551">
                  <c:v>31.562916666664446</c:v>
                </c:pt>
                <c:pt idx="4552">
                  <c:v>31.568452380950148</c:v>
                </c:pt>
                <c:pt idx="4553">
                  <c:v>31.573988095235883</c:v>
                </c:pt>
                <c:pt idx="4554">
                  <c:v>31.579523809521575</c:v>
                </c:pt>
                <c:pt idx="4555">
                  <c:v>31.585059523807288</c:v>
                </c:pt>
                <c:pt idx="4556">
                  <c:v>31.590595238093012</c:v>
                </c:pt>
                <c:pt idx="4557">
                  <c:v>31.596130952378726</c:v>
                </c:pt>
                <c:pt idx="4558">
                  <c:v>31.60166666666445</c:v>
                </c:pt>
                <c:pt idx="4559">
                  <c:v>31.607202380950152</c:v>
                </c:pt>
                <c:pt idx="4560">
                  <c:v>31.612738095235866</c:v>
                </c:pt>
                <c:pt idx="4561">
                  <c:v>31.618273809521579</c:v>
                </c:pt>
                <c:pt idx="4562">
                  <c:v>31.623809523807292</c:v>
                </c:pt>
                <c:pt idx="4563">
                  <c:v>31.629345238093006</c:v>
                </c:pt>
                <c:pt idx="4564">
                  <c:v>31.634880952378737</c:v>
                </c:pt>
                <c:pt idx="4565">
                  <c:v>31.640416666664432</c:v>
                </c:pt>
                <c:pt idx="4566">
                  <c:v>31.645952380950146</c:v>
                </c:pt>
                <c:pt idx="4567">
                  <c:v>31.651488095235869</c:v>
                </c:pt>
                <c:pt idx="4568">
                  <c:v>31.657023809521572</c:v>
                </c:pt>
                <c:pt idx="4569">
                  <c:v>31.662559523807282</c:v>
                </c:pt>
                <c:pt idx="4570">
                  <c:v>31.668095238092999</c:v>
                </c:pt>
                <c:pt idx="4571">
                  <c:v>31.673630952378712</c:v>
                </c:pt>
                <c:pt idx="4572">
                  <c:v>31.67916666666444</c:v>
                </c:pt>
                <c:pt idx="4573">
                  <c:v>31.684702380950124</c:v>
                </c:pt>
                <c:pt idx="4574">
                  <c:v>31.690238095235852</c:v>
                </c:pt>
                <c:pt idx="4575">
                  <c:v>31.695773809521544</c:v>
                </c:pt>
                <c:pt idx="4576">
                  <c:v>31.701309523807279</c:v>
                </c:pt>
                <c:pt idx="4577">
                  <c:v>31.706845238092992</c:v>
                </c:pt>
                <c:pt idx="4578">
                  <c:v>31.712380952378702</c:v>
                </c:pt>
                <c:pt idx="4579">
                  <c:v>31.717916666664436</c:v>
                </c:pt>
                <c:pt idx="4580">
                  <c:v>31.723452380950121</c:v>
                </c:pt>
                <c:pt idx="4581">
                  <c:v>31.728988095235842</c:v>
                </c:pt>
                <c:pt idx="4582">
                  <c:v>31.734523809521537</c:v>
                </c:pt>
                <c:pt idx="4583">
                  <c:v>31.740059523807272</c:v>
                </c:pt>
                <c:pt idx="4584">
                  <c:v>31.745595238092982</c:v>
                </c:pt>
                <c:pt idx="4585">
                  <c:v>31.751130952378688</c:v>
                </c:pt>
                <c:pt idx="4586">
                  <c:v>31.756666666664415</c:v>
                </c:pt>
                <c:pt idx="4587">
                  <c:v>31.762202380950104</c:v>
                </c:pt>
                <c:pt idx="4588">
                  <c:v>31.767738095235821</c:v>
                </c:pt>
                <c:pt idx="4589">
                  <c:v>31.773273809521534</c:v>
                </c:pt>
                <c:pt idx="4590">
                  <c:v>31.778809523807254</c:v>
                </c:pt>
                <c:pt idx="4591">
                  <c:v>31.784345238092968</c:v>
                </c:pt>
                <c:pt idx="4592">
                  <c:v>31.789880952378692</c:v>
                </c:pt>
                <c:pt idx="4593">
                  <c:v>31.795416666664391</c:v>
                </c:pt>
                <c:pt idx="4594">
                  <c:v>31.800952380950118</c:v>
                </c:pt>
                <c:pt idx="4595">
                  <c:v>31.806488095235832</c:v>
                </c:pt>
                <c:pt idx="4596">
                  <c:v>31.812023809521524</c:v>
                </c:pt>
                <c:pt idx="4597">
                  <c:v>31.817559523807258</c:v>
                </c:pt>
                <c:pt idx="4598">
                  <c:v>31.823095238092971</c:v>
                </c:pt>
                <c:pt idx="4599">
                  <c:v>31.828630952378674</c:v>
                </c:pt>
                <c:pt idx="4600">
                  <c:v>31.834166666664398</c:v>
                </c:pt>
                <c:pt idx="4601">
                  <c:v>31.839702380950101</c:v>
                </c:pt>
                <c:pt idx="4602">
                  <c:v>31.845238095235814</c:v>
                </c:pt>
                <c:pt idx="4603">
                  <c:v>31.85077380952152</c:v>
                </c:pt>
                <c:pt idx="4604">
                  <c:v>31.856309523807241</c:v>
                </c:pt>
                <c:pt idx="4605">
                  <c:v>31.861845238092965</c:v>
                </c:pt>
                <c:pt idx="4606">
                  <c:v>31.867380952378678</c:v>
                </c:pt>
                <c:pt idx="4607">
                  <c:v>31.872916666664388</c:v>
                </c:pt>
                <c:pt idx="4608">
                  <c:v>31.878452380950094</c:v>
                </c:pt>
                <c:pt idx="4609">
                  <c:v>31.883988095235818</c:v>
                </c:pt>
                <c:pt idx="4610">
                  <c:v>31.889523809521506</c:v>
                </c:pt>
                <c:pt idx="4611">
                  <c:v>31.895059523807234</c:v>
                </c:pt>
                <c:pt idx="4612">
                  <c:v>31.900595238092947</c:v>
                </c:pt>
                <c:pt idx="4613">
                  <c:v>31.90613095237866</c:v>
                </c:pt>
                <c:pt idx="4614">
                  <c:v>31.911666666664384</c:v>
                </c:pt>
                <c:pt idx="4615">
                  <c:v>31.917202380950087</c:v>
                </c:pt>
                <c:pt idx="4616">
                  <c:v>31.92273809523579</c:v>
                </c:pt>
                <c:pt idx="4617">
                  <c:v>31.928273809521503</c:v>
                </c:pt>
                <c:pt idx="4618">
                  <c:v>31.933809523807227</c:v>
                </c:pt>
                <c:pt idx="4619">
                  <c:v>31.93934523809294</c:v>
                </c:pt>
                <c:pt idx="4620">
                  <c:v>31.944880952378664</c:v>
                </c:pt>
                <c:pt idx="4621">
                  <c:v>31.950416666664367</c:v>
                </c:pt>
                <c:pt idx="4622">
                  <c:v>31.955952380950087</c:v>
                </c:pt>
                <c:pt idx="4623">
                  <c:v>31.961488095235794</c:v>
                </c:pt>
                <c:pt idx="4624">
                  <c:v>31.967023809521496</c:v>
                </c:pt>
                <c:pt idx="4625">
                  <c:v>31.972559523807217</c:v>
                </c:pt>
                <c:pt idx="4626">
                  <c:v>31.978095238092934</c:v>
                </c:pt>
                <c:pt idx="4627">
                  <c:v>31.983630952378636</c:v>
                </c:pt>
                <c:pt idx="4628">
                  <c:v>31.98916666666436</c:v>
                </c:pt>
                <c:pt idx="4629">
                  <c:v>31.994702380950073</c:v>
                </c:pt>
                <c:pt idx="4630">
                  <c:v>32.000238095235801</c:v>
                </c:pt>
                <c:pt idx="4631">
                  <c:v>32.005773809521536</c:v>
                </c:pt>
                <c:pt idx="4632">
                  <c:v>32.011309523807199</c:v>
                </c:pt>
                <c:pt idx="4633">
                  <c:v>32.016845238092941</c:v>
                </c:pt>
                <c:pt idx="4634">
                  <c:v>32.022380952378661</c:v>
                </c:pt>
                <c:pt idx="4635">
                  <c:v>32.027916666664346</c:v>
                </c:pt>
                <c:pt idx="4636">
                  <c:v>32.033452380950109</c:v>
                </c:pt>
                <c:pt idx="4637">
                  <c:v>32.038988095235801</c:v>
                </c:pt>
                <c:pt idx="4638">
                  <c:v>32.044523809521507</c:v>
                </c:pt>
                <c:pt idx="4639">
                  <c:v>32.050059523807199</c:v>
                </c:pt>
                <c:pt idx="4640">
                  <c:v>32.055595238092955</c:v>
                </c:pt>
                <c:pt idx="4641">
                  <c:v>32.061130952378662</c:v>
                </c:pt>
                <c:pt idx="4642">
                  <c:v>32.066666666664325</c:v>
                </c:pt>
                <c:pt idx="4643">
                  <c:v>32.07220238095011</c:v>
                </c:pt>
                <c:pt idx="4644">
                  <c:v>32.077738095235787</c:v>
                </c:pt>
                <c:pt idx="4645">
                  <c:v>32.083273809521501</c:v>
                </c:pt>
                <c:pt idx="4646">
                  <c:v>32.088809523807193</c:v>
                </c:pt>
                <c:pt idx="4647">
                  <c:v>32.094345238092949</c:v>
                </c:pt>
                <c:pt idx="4648">
                  <c:v>32.099880952378641</c:v>
                </c:pt>
                <c:pt idx="4649">
                  <c:v>32.105416666664354</c:v>
                </c:pt>
                <c:pt idx="4650">
                  <c:v>32.110952380950096</c:v>
                </c:pt>
                <c:pt idx="4651">
                  <c:v>32.116488095235759</c:v>
                </c:pt>
                <c:pt idx="4652">
                  <c:v>32.122023809521522</c:v>
                </c:pt>
                <c:pt idx="4653">
                  <c:v>32.127559523807207</c:v>
                </c:pt>
                <c:pt idx="4654">
                  <c:v>32.133095238092942</c:v>
                </c:pt>
                <c:pt idx="4655">
                  <c:v>32.138630952378655</c:v>
                </c:pt>
                <c:pt idx="4656">
                  <c:v>32.144166666664319</c:v>
                </c:pt>
                <c:pt idx="4657">
                  <c:v>32.149702380950089</c:v>
                </c:pt>
                <c:pt idx="4658">
                  <c:v>32.155238095235781</c:v>
                </c:pt>
                <c:pt idx="4659">
                  <c:v>32.160773809521515</c:v>
                </c:pt>
                <c:pt idx="4660">
                  <c:v>32.1663095238072</c:v>
                </c:pt>
                <c:pt idx="4661">
                  <c:v>32.171845238092914</c:v>
                </c:pt>
                <c:pt idx="4662">
                  <c:v>32.177380952378627</c:v>
                </c:pt>
                <c:pt idx="4663">
                  <c:v>32.18291666666434</c:v>
                </c:pt>
                <c:pt idx="4664">
                  <c:v>32.188452380950089</c:v>
                </c:pt>
                <c:pt idx="4665">
                  <c:v>32.193988095235767</c:v>
                </c:pt>
                <c:pt idx="4666">
                  <c:v>32.199523809521509</c:v>
                </c:pt>
                <c:pt idx="4667">
                  <c:v>32.205059523807201</c:v>
                </c:pt>
                <c:pt idx="4668">
                  <c:v>32.210595238092928</c:v>
                </c:pt>
                <c:pt idx="4669">
                  <c:v>32.216130952378641</c:v>
                </c:pt>
                <c:pt idx="4670">
                  <c:v>32.221666666664298</c:v>
                </c:pt>
                <c:pt idx="4671">
                  <c:v>32.227202380950075</c:v>
                </c:pt>
                <c:pt idx="4672">
                  <c:v>32.232738095235788</c:v>
                </c:pt>
                <c:pt idx="4673">
                  <c:v>32.238273809521495</c:v>
                </c:pt>
                <c:pt idx="4674">
                  <c:v>32.243809523807165</c:v>
                </c:pt>
                <c:pt idx="4675">
                  <c:v>32.249345238092921</c:v>
                </c:pt>
                <c:pt idx="4676">
                  <c:v>32.254880952378585</c:v>
                </c:pt>
                <c:pt idx="4677">
                  <c:v>32.260416666664327</c:v>
                </c:pt>
                <c:pt idx="4678">
                  <c:v>32.265952380950097</c:v>
                </c:pt>
                <c:pt idx="4679">
                  <c:v>32.271488095235746</c:v>
                </c:pt>
                <c:pt idx="4680">
                  <c:v>32.277023809521467</c:v>
                </c:pt>
                <c:pt idx="4681">
                  <c:v>32.28255952380718</c:v>
                </c:pt>
                <c:pt idx="4682">
                  <c:v>32.288095238092914</c:v>
                </c:pt>
                <c:pt idx="4683">
                  <c:v>32.293630952378628</c:v>
                </c:pt>
                <c:pt idx="4684">
                  <c:v>32.29916666666432</c:v>
                </c:pt>
                <c:pt idx="4685">
                  <c:v>32.304702380950033</c:v>
                </c:pt>
                <c:pt idx="4686">
                  <c:v>32.310238095235746</c:v>
                </c:pt>
                <c:pt idx="4687">
                  <c:v>32.31577380952146</c:v>
                </c:pt>
                <c:pt idx="4688">
                  <c:v>32.321309523807152</c:v>
                </c:pt>
                <c:pt idx="4689">
                  <c:v>32.326845238092886</c:v>
                </c:pt>
                <c:pt idx="4690">
                  <c:v>32.3323809523786</c:v>
                </c:pt>
                <c:pt idx="4691">
                  <c:v>32.337916666664285</c:v>
                </c:pt>
                <c:pt idx="4692">
                  <c:v>32.343452380950033</c:v>
                </c:pt>
                <c:pt idx="4693">
                  <c:v>32.34898809523574</c:v>
                </c:pt>
                <c:pt idx="4694">
                  <c:v>32.354523809521446</c:v>
                </c:pt>
                <c:pt idx="4695">
                  <c:v>32.360059523807145</c:v>
                </c:pt>
                <c:pt idx="4696">
                  <c:v>32.365595238092908</c:v>
                </c:pt>
                <c:pt idx="4697">
                  <c:v>32.371130952378593</c:v>
                </c:pt>
                <c:pt idx="4698">
                  <c:v>32.376666666664264</c:v>
                </c:pt>
                <c:pt idx="4699">
                  <c:v>32.382202380950019</c:v>
                </c:pt>
                <c:pt idx="4700">
                  <c:v>32.387738095235726</c:v>
                </c:pt>
                <c:pt idx="4701">
                  <c:v>32.393273809521453</c:v>
                </c:pt>
                <c:pt idx="4702">
                  <c:v>32.398809523807145</c:v>
                </c:pt>
                <c:pt idx="4703">
                  <c:v>32.404345238092873</c:v>
                </c:pt>
                <c:pt idx="4704">
                  <c:v>32.409880952378565</c:v>
                </c:pt>
                <c:pt idx="4705">
                  <c:v>32.415416666664278</c:v>
                </c:pt>
                <c:pt idx="4706">
                  <c:v>32.420952380950048</c:v>
                </c:pt>
                <c:pt idx="4707">
                  <c:v>32.426488095235726</c:v>
                </c:pt>
                <c:pt idx="4708">
                  <c:v>32.432023809521439</c:v>
                </c:pt>
                <c:pt idx="4709">
                  <c:v>32.437559523807145</c:v>
                </c:pt>
                <c:pt idx="4710">
                  <c:v>32.443095238092866</c:v>
                </c:pt>
                <c:pt idx="4711">
                  <c:v>32.448630952378579</c:v>
                </c:pt>
                <c:pt idx="4712">
                  <c:v>32.45416666666425</c:v>
                </c:pt>
                <c:pt idx="4713">
                  <c:v>32.459702380950013</c:v>
                </c:pt>
                <c:pt idx="4714">
                  <c:v>32.465238095235719</c:v>
                </c:pt>
                <c:pt idx="4715">
                  <c:v>32.470773809521432</c:v>
                </c:pt>
                <c:pt idx="4716">
                  <c:v>32.476309523807146</c:v>
                </c:pt>
                <c:pt idx="4717">
                  <c:v>32.481845238092845</c:v>
                </c:pt>
                <c:pt idx="4718">
                  <c:v>32.487380952378551</c:v>
                </c:pt>
                <c:pt idx="4719">
                  <c:v>32.492916666664286</c:v>
                </c:pt>
                <c:pt idx="4720">
                  <c:v>32.498452380950035</c:v>
                </c:pt>
                <c:pt idx="4721">
                  <c:v>32.503988095235705</c:v>
                </c:pt>
                <c:pt idx="4722">
                  <c:v>32.509523809521433</c:v>
                </c:pt>
                <c:pt idx="4723">
                  <c:v>32.515059523807125</c:v>
                </c:pt>
                <c:pt idx="4724">
                  <c:v>32.520595238092874</c:v>
                </c:pt>
                <c:pt idx="4725">
                  <c:v>32.526130952378587</c:v>
                </c:pt>
                <c:pt idx="4726">
                  <c:v>32.531666666664236</c:v>
                </c:pt>
                <c:pt idx="4727">
                  <c:v>32.537202380950013</c:v>
                </c:pt>
                <c:pt idx="4728">
                  <c:v>32.542738095235713</c:v>
                </c:pt>
                <c:pt idx="4729">
                  <c:v>32.548273809521419</c:v>
                </c:pt>
                <c:pt idx="4730">
                  <c:v>32.553809523807097</c:v>
                </c:pt>
                <c:pt idx="4731">
                  <c:v>32.559345238092853</c:v>
                </c:pt>
                <c:pt idx="4732">
                  <c:v>32.564880952378545</c:v>
                </c:pt>
                <c:pt idx="4733">
                  <c:v>32.570416666664251</c:v>
                </c:pt>
                <c:pt idx="4734">
                  <c:v>32.575952380950028</c:v>
                </c:pt>
                <c:pt idx="4735">
                  <c:v>32.581488095235656</c:v>
                </c:pt>
                <c:pt idx="4736">
                  <c:v>32.587023809521405</c:v>
                </c:pt>
                <c:pt idx="4737">
                  <c:v>32.592559523807132</c:v>
                </c:pt>
                <c:pt idx="4738">
                  <c:v>32.598095238092867</c:v>
                </c:pt>
                <c:pt idx="4739">
                  <c:v>32.603630952378552</c:v>
                </c:pt>
                <c:pt idx="4740">
                  <c:v>32.609166666664244</c:v>
                </c:pt>
                <c:pt idx="4741">
                  <c:v>32.61470238095</c:v>
                </c:pt>
                <c:pt idx="4742">
                  <c:v>32.620238095235692</c:v>
                </c:pt>
                <c:pt idx="4743">
                  <c:v>32.625773809521441</c:v>
                </c:pt>
                <c:pt idx="4744">
                  <c:v>32.631309523807104</c:v>
                </c:pt>
                <c:pt idx="4745">
                  <c:v>32.636845238092832</c:v>
                </c:pt>
                <c:pt idx="4746">
                  <c:v>32.642380952378552</c:v>
                </c:pt>
                <c:pt idx="4747">
                  <c:v>32.647916666664244</c:v>
                </c:pt>
                <c:pt idx="4748">
                  <c:v>32.653452380949993</c:v>
                </c:pt>
                <c:pt idx="4749">
                  <c:v>32.658988095235664</c:v>
                </c:pt>
                <c:pt idx="4750">
                  <c:v>32.664523809521413</c:v>
                </c:pt>
                <c:pt idx="4751">
                  <c:v>32.670059523807105</c:v>
                </c:pt>
                <c:pt idx="4752">
                  <c:v>32.67559523809286</c:v>
                </c:pt>
                <c:pt idx="4753">
                  <c:v>32.681130952378538</c:v>
                </c:pt>
                <c:pt idx="4754">
                  <c:v>32.686666666664209</c:v>
                </c:pt>
                <c:pt idx="4755">
                  <c:v>32.692202380950008</c:v>
                </c:pt>
                <c:pt idx="4756">
                  <c:v>32.697738095235678</c:v>
                </c:pt>
                <c:pt idx="4757">
                  <c:v>32.703273809521413</c:v>
                </c:pt>
                <c:pt idx="4758">
                  <c:v>32.708809523807105</c:v>
                </c:pt>
                <c:pt idx="4759">
                  <c:v>32.714345238092818</c:v>
                </c:pt>
                <c:pt idx="4760">
                  <c:v>32.719880952378524</c:v>
                </c:pt>
                <c:pt idx="4761">
                  <c:v>32.725416666664252</c:v>
                </c:pt>
                <c:pt idx="4762">
                  <c:v>32.730952380950001</c:v>
                </c:pt>
                <c:pt idx="4763">
                  <c:v>32.73648809523565</c:v>
                </c:pt>
                <c:pt idx="4764">
                  <c:v>32.742023809521406</c:v>
                </c:pt>
                <c:pt idx="4765">
                  <c:v>32.747559523807098</c:v>
                </c:pt>
                <c:pt idx="4766">
                  <c:v>32.753095238092811</c:v>
                </c:pt>
                <c:pt idx="4767">
                  <c:v>32.758630952378532</c:v>
                </c:pt>
                <c:pt idx="4768">
                  <c:v>32.764166666664224</c:v>
                </c:pt>
                <c:pt idx="4769">
                  <c:v>32.769702380949994</c:v>
                </c:pt>
                <c:pt idx="4770">
                  <c:v>32.775238095235665</c:v>
                </c:pt>
                <c:pt idx="4771">
                  <c:v>32.780773809521399</c:v>
                </c:pt>
                <c:pt idx="4772">
                  <c:v>32.786309523807091</c:v>
                </c:pt>
                <c:pt idx="4773">
                  <c:v>32.791845238092812</c:v>
                </c:pt>
                <c:pt idx="4774">
                  <c:v>32.797380952378518</c:v>
                </c:pt>
                <c:pt idx="4775">
                  <c:v>32.802916666664224</c:v>
                </c:pt>
                <c:pt idx="4776">
                  <c:v>32.808452380949973</c:v>
                </c:pt>
                <c:pt idx="4777">
                  <c:v>32.813988095235622</c:v>
                </c:pt>
                <c:pt idx="4778">
                  <c:v>32.819523809521371</c:v>
                </c:pt>
                <c:pt idx="4779">
                  <c:v>32.825059523807084</c:v>
                </c:pt>
                <c:pt idx="4780">
                  <c:v>32.830595238092812</c:v>
                </c:pt>
                <c:pt idx="4781">
                  <c:v>32.836130952378511</c:v>
                </c:pt>
                <c:pt idx="4782">
                  <c:v>32.841666666664167</c:v>
                </c:pt>
                <c:pt idx="4783">
                  <c:v>32.847202380949938</c:v>
                </c:pt>
                <c:pt idx="4784">
                  <c:v>32.852738095235644</c:v>
                </c:pt>
                <c:pt idx="4785">
                  <c:v>32.858273809521364</c:v>
                </c:pt>
                <c:pt idx="4786">
                  <c:v>32.863809523807049</c:v>
                </c:pt>
                <c:pt idx="4787">
                  <c:v>32.869345238092812</c:v>
                </c:pt>
                <c:pt idx="4788">
                  <c:v>32.874880952378483</c:v>
                </c:pt>
                <c:pt idx="4789">
                  <c:v>32.880416666664175</c:v>
                </c:pt>
                <c:pt idx="4790">
                  <c:v>32.885952380949959</c:v>
                </c:pt>
                <c:pt idx="4791">
                  <c:v>32.891488095235609</c:v>
                </c:pt>
                <c:pt idx="4792">
                  <c:v>32.897023809521357</c:v>
                </c:pt>
                <c:pt idx="4793">
                  <c:v>32.902559523807071</c:v>
                </c:pt>
                <c:pt idx="4794">
                  <c:v>32.908095238092805</c:v>
                </c:pt>
                <c:pt idx="4795">
                  <c:v>32.913630952378497</c:v>
                </c:pt>
                <c:pt idx="4796">
                  <c:v>32.919166666664175</c:v>
                </c:pt>
                <c:pt idx="4797">
                  <c:v>32.924702380949959</c:v>
                </c:pt>
                <c:pt idx="4798">
                  <c:v>32.930238095235616</c:v>
                </c:pt>
                <c:pt idx="4799">
                  <c:v>32.935773809521372</c:v>
                </c:pt>
                <c:pt idx="4800">
                  <c:v>32.941309523807043</c:v>
                </c:pt>
                <c:pt idx="4801">
                  <c:v>32.946845238092777</c:v>
                </c:pt>
                <c:pt idx="4802">
                  <c:v>32.952380952378491</c:v>
                </c:pt>
                <c:pt idx="4803">
                  <c:v>32.957916666664183</c:v>
                </c:pt>
                <c:pt idx="4804">
                  <c:v>32.963452380949946</c:v>
                </c:pt>
                <c:pt idx="4805">
                  <c:v>32.968988095235609</c:v>
                </c:pt>
                <c:pt idx="4806">
                  <c:v>32.974523809521351</c:v>
                </c:pt>
                <c:pt idx="4807">
                  <c:v>32.980059523807036</c:v>
                </c:pt>
                <c:pt idx="4808">
                  <c:v>32.985595238092792</c:v>
                </c:pt>
                <c:pt idx="4809">
                  <c:v>32.991130952378505</c:v>
                </c:pt>
                <c:pt idx="4810">
                  <c:v>32.996666666664169</c:v>
                </c:pt>
                <c:pt idx="4811">
                  <c:v>33.002202380949939</c:v>
                </c:pt>
                <c:pt idx="4812">
                  <c:v>33.007738095235624</c:v>
                </c:pt>
                <c:pt idx="4813">
                  <c:v>33.013273809521337</c:v>
                </c:pt>
                <c:pt idx="4814">
                  <c:v>33.018809523807029</c:v>
                </c:pt>
                <c:pt idx="4815">
                  <c:v>33.024345238092785</c:v>
                </c:pt>
                <c:pt idx="4816">
                  <c:v>33.029880952378477</c:v>
                </c:pt>
                <c:pt idx="4817">
                  <c:v>33.03541666666419</c:v>
                </c:pt>
                <c:pt idx="4818">
                  <c:v>33.040952380949925</c:v>
                </c:pt>
                <c:pt idx="4819">
                  <c:v>33.046488095235574</c:v>
                </c:pt>
                <c:pt idx="4820">
                  <c:v>33.05202380952133</c:v>
                </c:pt>
                <c:pt idx="4821">
                  <c:v>33.057559523807022</c:v>
                </c:pt>
                <c:pt idx="4822">
                  <c:v>33.063095238092778</c:v>
                </c:pt>
                <c:pt idx="4823">
                  <c:v>33.068630952378491</c:v>
                </c:pt>
                <c:pt idx="4824">
                  <c:v>33.074166666664148</c:v>
                </c:pt>
                <c:pt idx="4825">
                  <c:v>33.079702380949925</c:v>
                </c:pt>
                <c:pt idx="4826">
                  <c:v>33.085238095235596</c:v>
                </c:pt>
                <c:pt idx="4827">
                  <c:v>33.090773809521345</c:v>
                </c:pt>
                <c:pt idx="4828">
                  <c:v>33.096309523807037</c:v>
                </c:pt>
                <c:pt idx="4829">
                  <c:v>33.10184523809275</c:v>
                </c:pt>
                <c:pt idx="4830">
                  <c:v>33.107380952378456</c:v>
                </c:pt>
                <c:pt idx="4831">
                  <c:v>33.112916666664177</c:v>
                </c:pt>
                <c:pt idx="4832">
                  <c:v>33.118452380949925</c:v>
                </c:pt>
                <c:pt idx="4833">
                  <c:v>33.123988095235596</c:v>
                </c:pt>
                <c:pt idx="4834">
                  <c:v>33.129523809521345</c:v>
                </c:pt>
                <c:pt idx="4835">
                  <c:v>33.13505952380703</c:v>
                </c:pt>
                <c:pt idx="4836">
                  <c:v>33.140595238092764</c:v>
                </c:pt>
                <c:pt idx="4837">
                  <c:v>33.146130952378478</c:v>
                </c:pt>
                <c:pt idx="4838">
                  <c:v>33.151666666664127</c:v>
                </c:pt>
                <c:pt idx="4839">
                  <c:v>33.157202380949883</c:v>
                </c:pt>
                <c:pt idx="4840">
                  <c:v>33.162738095235603</c:v>
                </c:pt>
                <c:pt idx="4841">
                  <c:v>33.168273809521338</c:v>
                </c:pt>
                <c:pt idx="4842">
                  <c:v>33.173809523807002</c:v>
                </c:pt>
                <c:pt idx="4843">
                  <c:v>33.179345238092758</c:v>
                </c:pt>
                <c:pt idx="4844">
                  <c:v>33.184880952378428</c:v>
                </c:pt>
                <c:pt idx="4845">
                  <c:v>33.190416666664156</c:v>
                </c:pt>
                <c:pt idx="4846">
                  <c:v>33.195952380949933</c:v>
                </c:pt>
                <c:pt idx="4847">
                  <c:v>33.201488095235554</c:v>
                </c:pt>
                <c:pt idx="4848">
                  <c:v>33.207023809521303</c:v>
                </c:pt>
                <c:pt idx="4849">
                  <c:v>33.212559523807016</c:v>
                </c:pt>
                <c:pt idx="4850">
                  <c:v>33.218095238092758</c:v>
                </c:pt>
                <c:pt idx="4851">
                  <c:v>33.223630952378464</c:v>
                </c:pt>
                <c:pt idx="4852">
                  <c:v>33.229166666664156</c:v>
                </c:pt>
                <c:pt idx="4853">
                  <c:v>33.234702380949905</c:v>
                </c:pt>
                <c:pt idx="4854">
                  <c:v>33.240238095235576</c:v>
                </c:pt>
                <c:pt idx="4855">
                  <c:v>33.245773809521324</c:v>
                </c:pt>
                <c:pt idx="4856">
                  <c:v>33.251309523806995</c:v>
                </c:pt>
                <c:pt idx="4857">
                  <c:v>33.256845238092723</c:v>
                </c:pt>
                <c:pt idx="4858">
                  <c:v>33.262380952378457</c:v>
                </c:pt>
                <c:pt idx="4859">
                  <c:v>33.267916666664149</c:v>
                </c:pt>
                <c:pt idx="4860">
                  <c:v>33.273452380949898</c:v>
                </c:pt>
                <c:pt idx="4861">
                  <c:v>33.278988095235576</c:v>
                </c:pt>
                <c:pt idx="4862">
                  <c:v>33.284523809521289</c:v>
                </c:pt>
                <c:pt idx="4863">
                  <c:v>33.290059523807003</c:v>
                </c:pt>
                <c:pt idx="4864">
                  <c:v>33.295595238092766</c:v>
                </c:pt>
                <c:pt idx="4865">
                  <c:v>33.301130952378429</c:v>
                </c:pt>
                <c:pt idx="4866">
                  <c:v>33.3066666666641</c:v>
                </c:pt>
                <c:pt idx="4867">
                  <c:v>33.312202380949863</c:v>
                </c:pt>
                <c:pt idx="4868">
                  <c:v>33.317738095235541</c:v>
                </c:pt>
                <c:pt idx="4869">
                  <c:v>33.323273809521282</c:v>
                </c:pt>
                <c:pt idx="4870">
                  <c:v>33.328809523806996</c:v>
                </c:pt>
                <c:pt idx="4871">
                  <c:v>33.334345238092709</c:v>
                </c:pt>
                <c:pt idx="4872">
                  <c:v>33.339880952378401</c:v>
                </c:pt>
                <c:pt idx="4873">
                  <c:v>33.345416666664114</c:v>
                </c:pt>
                <c:pt idx="4874">
                  <c:v>33.350952380949863</c:v>
                </c:pt>
                <c:pt idx="4875">
                  <c:v>33.356488095235513</c:v>
                </c:pt>
                <c:pt idx="4876">
                  <c:v>33.362023809521283</c:v>
                </c:pt>
                <c:pt idx="4877">
                  <c:v>33.367559523806975</c:v>
                </c:pt>
                <c:pt idx="4878">
                  <c:v>33.373095238092702</c:v>
                </c:pt>
                <c:pt idx="4879">
                  <c:v>33.378630952378415</c:v>
                </c:pt>
                <c:pt idx="4880">
                  <c:v>33.384166666664086</c:v>
                </c:pt>
                <c:pt idx="4881">
                  <c:v>33.389702380949863</c:v>
                </c:pt>
                <c:pt idx="4882">
                  <c:v>33.395238095235555</c:v>
                </c:pt>
                <c:pt idx="4883">
                  <c:v>33.400773809521269</c:v>
                </c:pt>
                <c:pt idx="4884">
                  <c:v>33.406309523806975</c:v>
                </c:pt>
                <c:pt idx="4885">
                  <c:v>33.411845238092667</c:v>
                </c:pt>
                <c:pt idx="4886">
                  <c:v>33.417380952378394</c:v>
                </c:pt>
                <c:pt idx="4887">
                  <c:v>33.422916666664122</c:v>
                </c:pt>
                <c:pt idx="4888">
                  <c:v>33.428452380949878</c:v>
                </c:pt>
                <c:pt idx="4889">
                  <c:v>33.433988095235527</c:v>
                </c:pt>
                <c:pt idx="4890">
                  <c:v>33.439523809521262</c:v>
                </c:pt>
                <c:pt idx="4891">
                  <c:v>33.445059523806975</c:v>
                </c:pt>
                <c:pt idx="4892">
                  <c:v>33.450595238092674</c:v>
                </c:pt>
                <c:pt idx="4893">
                  <c:v>33.456130952378402</c:v>
                </c:pt>
                <c:pt idx="4894">
                  <c:v>33.461666666664073</c:v>
                </c:pt>
                <c:pt idx="4895">
                  <c:v>33.46720238094985</c:v>
                </c:pt>
                <c:pt idx="4896">
                  <c:v>33.472738095235542</c:v>
                </c:pt>
                <c:pt idx="4897">
                  <c:v>33.478273809521262</c:v>
                </c:pt>
                <c:pt idx="4898">
                  <c:v>33.48380952380694</c:v>
                </c:pt>
                <c:pt idx="4899">
                  <c:v>33.489345238092675</c:v>
                </c:pt>
                <c:pt idx="4900">
                  <c:v>33.494880952378395</c:v>
                </c:pt>
                <c:pt idx="4901">
                  <c:v>33.500416666664094</c:v>
                </c:pt>
                <c:pt idx="4902">
                  <c:v>33.505952380949864</c:v>
                </c:pt>
                <c:pt idx="4903">
                  <c:v>33.511488095235492</c:v>
                </c:pt>
                <c:pt idx="4904">
                  <c:v>33.517023809521248</c:v>
                </c:pt>
                <c:pt idx="4905">
                  <c:v>33.522559523806962</c:v>
                </c:pt>
                <c:pt idx="4906">
                  <c:v>33.528095238092682</c:v>
                </c:pt>
                <c:pt idx="4907">
                  <c:v>33.533630952378388</c:v>
                </c:pt>
                <c:pt idx="4908">
                  <c:v>33.539166666664094</c:v>
                </c:pt>
                <c:pt idx="4909">
                  <c:v>33.544702380949836</c:v>
                </c:pt>
                <c:pt idx="4910">
                  <c:v>33.550238095235507</c:v>
                </c:pt>
                <c:pt idx="4911">
                  <c:v>33.555773809521263</c:v>
                </c:pt>
                <c:pt idx="4912">
                  <c:v>33.561309523806955</c:v>
                </c:pt>
                <c:pt idx="4913">
                  <c:v>33.566845238092654</c:v>
                </c:pt>
                <c:pt idx="4914">
                  <c:v>33.572380952378381</c:v>
                </c:pt>
                <c:pt idx="4915">
                  <c:v>33.577916666664095</c:v>
                </c:pt>
                <c:pt idx="4916">
                  <c:v>33.583452380949829</c:v>
                </c:pt>
                <c:pt idx="4917">
                  <c:v>33.5889880952355</c:v>
                </c:pt>
                <c:pt idx="4918">
                  <c:v>33.594523809521256</c:v>
                </c:pt>
                <c:pt idx="4919">
                  <c:v>33.600059523806948</c:v>
                </c:pt>
                <c:pt idx="4920">
                  <c:v>33.605595238092661</c:v>
                </c:pt>
                <c:pt idx="4921">
                  <c:v>33.611130952378382</c:v>
                </c:pt>
                <c:pt idx="4922">
                  <c:v>33.616666666664052</c:v>
                </c:pt>
                <c:pt idx="4923">
                  <c:v>33.622202380949844</c:v>
                </c:pt>
                <c:pt idx="4924">
                  <c:v>33.627738095235514</c:v>
                </c:pt>
                <c:pt idx="4925">
                  <c:v>33.633273809521249</c:v>
                </c:pt>
                <c:pt idx="4926">
                  <c:v>33.638809523806941</c:v>
                </c:pt>
                <c:pt idx="4927">
                  <c:v>33.644345238092654</c:v>
                </c:pt>
                <c:pt idx="4928">
                  <c:v>33.649880952378354</c:v>
                </c:pt>
                <c:pt idx="4929">
                  <c:v>33.655416666664074</c:v>
                </c:pt>
                <c:pt idx="4930">
                  <c:v>33.660952380949844</c:v>
                </c:pt>
                <c:pt idx="4931">
                  <c:v>33.666488095235486</c:v>
                </c:pt>
                <c:pt idx="4932">
                  <c:v>33.672023809521242</c:v>
                </c:pt>
                <c:pt idx="4933">
                  <c:v>33.677559523806934</c:v>
                </c:pt>
                <c:pt idx="4934">
                  <c:v>33.683095238092648</c:v>
                </c:pt>
                <c:pt idx="4935">
                  <c:v>33.688630952378361</c:v>
                </c:pt>
                <c:pt idx="4936">
                  <c:v>33.694166666664074</c:v>
                </c:pt>
                <c:pt idx="4937">
                  <c:v>33.69970238094983</c:v>
                </c:pt>
                <c:pt idx="4938">
                  <c:v>33.705238095235501</c:v>
                </c:pt>
                <c:pt idx="4939">
                  <c:v>33.710773809521235</c:v>
                </c:pt>
                <c:pt idx="4940">
                  <c:v>33.716309523806927</c:v>
                </c:pt>
                <c:pt idx="4941">
                  <c:v>33.721845238092641</c:v>
                </c:pt>
                <c:pt idx="4942">
                  <c:v>33.727380952378361</c:v>
                </c:pt>
                <c:pt idx="4943">
                  <c:v>33.732916666664067</c:v>
                </c:pt>
                <c:pt idx="4944">
                  <c:v>33.73845238094983</c:v>
                </c:pt>
                <c:pt idx="4945">
                  <c:v>33.743988095235494</c:v>
                </c:pt>
                <c:pt idx="4946">
                  <c:v>33.749523809521229</c:v>
                </c:pt>
                <c:pt idx="4947">
                  <c:v>33.755059523806921</c:v>
                </c:pt>
                <c:pt idx="4948">
                  <c:v>33.760595238092655</c:v>
                </c:pt>
                <c:pt idx="4949">
                  <c:v>33.766130952378376</c:v>
                </c:pt>
                <c:pt idx="4950">
                  <c:v>33.771666666664025</c:v>
                </c:pt>
                <c:pt idx="4951">
                  <c:v>33.777202380949809</c:v>
                </c:pt>
                <c:pt idx="4952">
                  <c:v>33.782738095235487</c:v>
                </c:pt>
                <c:pt idx="4953">
                  <c:v>33.788273809521222</c:v>
                </c:pt>
                <c:pt idx="4954">
                  <c:v>33.793809523806914</c:v>
                </c:pt>
                <c:pt idx="4955">
                  <c:v>33.799345238092648</c:v>
                </c:pt>
                <c:pt idx="4956">
                  <c:v>33.804880952378305</c:v>
                </c:pt>
                <c:pt idx="4957">
                  <c:v>33.810416666664032</c:v>
                </c:pt>
                <c:pt idx="4958">
                  <c:v>33.815952380949795</c:v>
                </c:pt>
                <c:pt idx="4959">
                  <c:v>33.821488095235438</c:v>
                </c:pt>
                <c:pt idx="4960">
                  <c:v>33.827023809521201</c:v>
                </c:pt>
                <c:pt idx="4961">
                  <c:v>33.832559523806907</c:v>
                </c:pt>
                <c:pt idx="4962">
                  <c:v>33.83809523809262</c:v>
                </c:pt>
                <c:pt idx="4963">
                  <c:v>33.843630952378334</c:v>
                </c:pt>
                <c:pt idx="4964">
                  <c:v>33.849166666664019</c:v>
                </c:pt>
                <c:pt idx="4965">
                  <c:v>33.85470238094976</c:v>
                </c:pt>
                <c:pt idx="4966">
                  <c:v>33.860238095235474</c:v>
                </c:pt>
                <c:pt idx="4967">
                  <c:v>33.865773809521215</c:v>
                </c:pt>
                <c:pt idx="4968">
                  <c:v>33.871309523806879</c:v>
                </c:pt>
                <c:pt idx="4969">
                  <c:v>33.876845238092585</c:v>
                </c:pt>
                <c:pt idx="4970">
                  <c:v>33.882380952378327</c:v>
                </c:pt>
                <c:pt idx="4971">
                  <c:v>33.887916666664005</c:v>
                </c:pt>
                <c:pt idx="4972">
                  <c:v>33.893452380949775</c:v>
                </c:pt>
                <c:pt idx="4973">
                  <c:v>33.898988095235445</c:v>
                </c:pt>
                <c:pt idx="4974">
                  <c:v>33.90452380952118</c:v>
                </c:pt>
                <c:pt idx="4975">
                  <c:v>33.910059523806872</c:v>
                </c:pt>
                <c:pt idx="4976">
                  <c:v>33.915595238092607</c:v>
                </c:pt>
                <c:pt idx="4977">
                  <c:v>33.921130952378341</c:v>
                </c:pt>
                <c:pt idx="4978">
                  <c:v>33.926666666663998</c:v>
                </c:pt>
                <c:pt idx="4979">
                  <c:v>33.932202380949775</c:v>
                </c:pt>
                <c:pt idx="4980">
                  <c:v>33.937738095235446</c:v>
                </c:pt>
                <c:pt idx="4981">
                  <c:v>33.943273809521173</c:v>
                </c:pt>
                <c:pt idx="4982">
                  <c:v>33.948809523806865</c:v>
                </c:pt>
                <c:pt idx="4983">
                  <c:v>33.954345238092579</c:v>
                </c:pt>
                <c:pt idx="4984">
                  <c:v>33.959880952378285</c:v>
                </c:pt>
                <c:pt idx="4985">
                  <c:v>33.965416666664026</c:v>
                </c:pt>
                <c:pt idx="4986">
                  <c:v>33.970952380949775</c:v>
                </c:pt>
                <c:pt idx="4987">
                  <c:v>33.976488095235418</c:v>
                </c:pt>
                <c:pt idx="4988">
                  <c:v>33.982023809521166</c:v>
                </c:pt>
                <c:pt idx="4989">
                  <c:v>33.987559523806858</c:v>
                </c:pt>
                <c:pt idx="4990">
                  <c:v>33.993095238092593</c:v>
                </c:pt>
                <c:pt idx="4991">
                  <c:v>33.998630952378313</c:v>
                </c:pt>
                <c:pt idx="4992">
                  <c:v>34.004166666663991</c:v>
                </c:pt>
                <c:pt idx="4993">
                  <c:v>34.009702380949768</c:v>
                </c:pt>
                <c:pt idx="4994">
                  <c:v>34.015238095235446</c:v>
                </c:pt>
                <c:pt idx="4995">
                  <c:v>34.020773809521188</c:v>
                </c:pt>
                <c:pt idx="4996">
                  <c:v>34.026309523806873</c:v>
                </c:pt>
                <c:pt idx="4997">
                  <c:v>34.031845238092565</c:v>
                </c:pt>
                <c:pt idx="4998">
                  <c:v>34.0373809523783</c:v>
                </c:pt>
                <c:pt idx="4999">
                  <c:v>34.042916666664006</c:v>
                </c:pt>
                <c:pt idx="5000">
                  <c:v>34.048452380949769</c:v>
                </c:pt>
                <c:pt idx="5001">
                  <c:v>34.053988095235404</c:v>
                </c:pt>
                <c:pt idx="5002">
                  <c:v>34.059523809521153</c:v>
                </c:pt>
                <c:pt idx="5003">
                  <c:v>34.065059523806866</c:v>
                </c:pt>
                <c:pt idx="5004">
                  <c:v>34.070595238092579</c:v>
                </c:pt>
                <c:pt idx="5005">
                  <c:v>34.076130952378314</c:v>
                </c:pt>
                <c:pt idx="5006">
                  <c:v>34.081666666663963</c:v>
                </c:pt>
                <c:pt idx="5007">
                  <c:v>34.087202380949719</c:v>
                </c:pt>
                <c:pt idx="5008">
                  <c:v>34.092738095235433</c:v>
                </c:pt>
                <c:pt idx="5009">
                  <c:v>34.098273809521174</c:v>
                </c:pt>
                <c:pt idx="5010">
                  <c:v>34.103809523806845</c:v>
                </c:pt>
                <c:pt idx="5011">
                  <c:v>34.109345238092573</c:v>
                </c:pt>
                <c:pt idx="5012">
                  <c:v>34.114880952378265</c:v>
                </c:pt>
                <c:pt idx="5013">
                  <c:v>34.120416666663999</c:v>
                </c:pt>
                <c:pt idx="5014">
                  <c:v>34.125952380949769</c:v>
                </c:pt>
                <c:pt idx="5015">
                  <c:v>34.131488095235397</c:v>
                </c:pt>
                <c:pt idx="5016">
                  <c:v>34.137023809521139</c:v>
                </c:pt>
                <c:pt idx="5017">
                  <c:v>34.142559523806852</c:v>
                </c:pt>
                <c:pt idx="5018">
                  <c:v>34.148095238092566</c:v>
                </c:pt>
                <c:pt idx="5019">
                  <c:v>34.153630952378279</c:v>
                </c:pt>
                <c:pt idx="5020">
                  <c:v>34.159166666663971</c:v>
                </c:pt>
                <c:pt idx="5021">
                  <c:v>34.164702380949748</c:v>
                </c:pt>
                <c:pt idx="5022">
                  <c:v>34.170238095235405</c:v>
                </c:pt>
                <c:pt idx="5023">
                  <c:v>34.175773809521161</c:v>
                </c:pt>
                <c:pt idx="5024">
                  <c:v>34.181309523806846</c:v>
                </c:pt>
                <c:pt idx="5025">
                  <c:v>34.186845238092545</c:v>
                </c:pt>
                <c:pt idx="5026">
                  <c:v>34.192380952378294</c:v>
                </c:pt>
                <c:pt idx="5027">
                  <c:v>34.197916666663986</c:v>
                </c:pt>
                <c:pt idx="5028">
                  <c:v>34.203452380949734</c:v>
                </c:pt>
                <c:pt idx="5029">
                  <c:v>34.208988095235405</c:v>
                </c:pt>
                <c:pt idx="5030">
                  <c:v>34.214523809521133</c:v>
                </c:pt>
                <c:pt idx="5031">
                  <c:v>34.220059523806839</c:v>
                </c:pt>
                <c:pt idx="5032">
                  <c:v>34.225595238092573</c:v>
                </c:pt>
                <c:pt idx="5033">
                  <c:v>34.231130952378287</c:v>
                </c:pt>
                <c:pt idx="5034">
                  <c:v>34.236666666663957</c:v>
                </c:pt>
                <c:pt idx="5035">
                  <c:v>34.24220238094972</c:v>
                </c:pt>
                <c:pt idx="5036">
                  <c:v>34.247738095235405</c:v>
                </c:pt>
                <c:pt idx="5037">
                  <c:v>34.253273809521119</c:v>
                </c:pt>
                <c:pt idx="5038">
                  <c:v>34.258809523806825</c:v>
                </c:pt>
                <c:pt idx="5039">
                  <c:v>34.264345238092552</c:v>
                </c:pt>
                <c:pt idx="5040">
                  <c:v>34.269880952378259</c:v>
                </c:pt>
                <c:pt idx="5041">
                  <c:v>34.275416666663972</c:v>
                </c:pt>
                <c:pt idx="5042">
                  <c:v>34.280952380949707</c:v>
                </c:pt>
                <c:pt idx="5043">
                  <c:v>34.286488095235377</c:v>
                </c:pt>
                <c:pt idx="5044">
                  <c:v>34.29202380952114</c:v>
                </c:pt>
                <c:pt idx="5045">
                  <c:v>34.297559523806832</c:v>
                </c:pt>
                <c:pt idx="5046">
                  <c:v>34.303095238092524</c:v>
                </c:pt>
                <c:pt idx="5047">
                  <c:v>34.308630952378252</c:v>
                </c:pt>
                <c:pt idx="5048">
                  <c:v>34.314166666663922</c:v>
                </c:pt>
                <c:pt idx="5049">
                  <c:v>34.319702380949678</c:v>
                </c:pt>
                <c:pt idx="5050">
                  <c:v>34.325238095235392</c:v>
                </c:pt>
                <c:pt idx="5051">
                  <c:v>34.330773809521112</c:v>
                </c:pt>
                <c:pt idx="5052">
                  <c:v>34.336309523806804</c:v>
                </c:pt>
                <c:pt idx="5053">
                  <c:v>34.341845238092489</c:v>
                </c:pt>
                <c:pt idx="5054">
                  <c:v>34.347380952378245</c:v>
                </c:pt>
                <c:pt idx="5055">
                  <c:v>34.352916666663944</c:v>
                </c:pt>
                <c:pt idx="5056">
                  <c:v>34.358452380949672</c:v>
                </c:pt>
                <c:pt idx="5057">
                  <c:v>34.363988095235364</c:v>
                </c:pt>
                <c:pt idx="5058">
                  <c:v>34.369523809521112</c:v>
                </c:pt>
                <c:pt idx="5059">
                  <c:v>34.375059523806804</c:v>
                </c:pt>
                <c:pt idx="5060">
                  <c:v>34.380595238092525</c:v>
                </c:pt>
                <c:pt idx="5061">
                  <c:v>34.386130952378238</c:v>
                </c:pt>
                <c:pt idx="5062">
                  <c:v>34.391666666663909</c:v>
                </c:pt>
                <c:pt idx="5063">
                  <c:v>34.397202380949665</c:v>
                </c:pt>
                <c:pt idx="5064">
                  <c:v>34.402738095235378</c:v>
                </c:pt>
                <c:pt idx="5065">
                  <c:v>34.408273809521113</c:v>
                </c:pt>
                <c:pt idx="5066">
                  <c:v>34.413809523806783</c:v>
                </c:pt>
                <c:pt idx="5067">
                  <c:v>34.419345238092504</c:v>
                </c:pt>
                <c:pt idx="5068">
                  <c:v>34.424880952378224</c:v>
                </c:pt>
                <c:pt idx="5069">
                  <c:v>34.430416666663945</c:v>
                </c:pt>
                <c:pt idx="5070">
                  <c:v>34.435952380949679</c:v>
                </c:pt>
                <c:pt idx="5071">
                  <c:v>34.441488095235329</c:v>
                </c:pt>
                <c:pt idx="5072">
                  <c:v>34.447023809521085</c:v>
                </c:pt>
                <c:pt idx="5073">
                  <c:v>34.452559523806798</c:v>
                </c:pt>
                <c:pt idx="5074">
                  <c:v>34.458095238092504</c:v>
                </c:pt>
                <c:pt idx="5075">
                  <c:v>34.463630952378232</c:v>
                </c:pt>
                <c:pt idx="5076">
                  <c:v>34.469166666663924</c:v>
                </c:pt>
                <c:pt idx="5077">
                  <c:v>34.474702380949651</c:v>
                </c:pt>
                <c:pt idx="5078">
                  <c:v>34.480238095235343</c:v>
                </c:pt>
                <c:pt idx="5079">
                  <c:v>34.485773809521099</c:v>
                </c:pt>
                <c:pt idx="5080">
                  <c:v>34.491309523806791</c:v>
                </c:pt>
                <c:pt idx="5081">
                  <c:v>34.496845238092504</c:v>
                </c:pt>
                <c:pt idx="5082">
                  <c:v>34.502380952378218</c:v>
                </c:pt>
                <c:pt idx="5083">
                  <c:v>34.507916666663924</c:v>
                </c:pt>
                <c:pt idx="5084">
                  <c:v>34.513452380949651</c:v>
                </c:pt>
                <c:pt idx="5085">
                  <c:v>34.518988095235336</c:v>
                </c:pt>
                <c:pt idx="5086">
                  <c:v>34.524523809521092</c:v>
                </c:pt>
                <c:pt idx="5087">
                  <c:v>34.530059523806784</c:v>
                </c:pt>
                <c:pt idx="5088">
                  <c:v>34.535595238092512</c:v>
                </c:pt>
                <c:pt idx="5089">
                  <c:v>34.541130952378211</c:v>
                </c:pt>
                <c:pt idx="5090">
                  <c:v>34.546666666663889</c:v>
                </c:pt>
                <c:pt idx="5091">
                  <c:v>34.552202380949637</c:v>
                </c:pt>
                <c:pt idx="5092">
                  <c:v>34.557738095235344</c:v>
                </c:pt>
                <c:pt idx="5093">
                  <c:v>34.563273809521085</c:v>
                </c:pt>
                <c:pt idx="5094">
                  <c:v>34.568809523806777</c:v>
                </c:pt>
                <c:pt idx="5095">
                  <c:v>34.574345238092491</c:v>
                </c:pt>
                <c:pt idx="5096">
                  <c:v>34.579880952378204</c:v>
                </c:pt>
                <c:pt idx="5097">
                  <c:v>34.585416666663896</c:v>
                </c:pt>
                <c:pt idx="5098">
                  <c:v>34.590952380949659</c:v>
                </c:pt>
                <c:pt idx="5099">
                  <c:v>34.596488095235344</c:v>
                </c:pt>
                <c:pt idx="5100">
                  <c:v>34.602023809521079</c:v>
                </c:pt>
                <c:pt idx="5101">
                  <c:v>34.607559523806771</c:v>
                </c:pt>
                <c:pt idx="5102">
                  <c:v>34.613095238092484</c:v>
                </c:pt>
                <c:pt idx="5103">
                  <c:v>34.618630952378211</c:v>
                </c:pt>
                <c:pt idx="5104">
                  <c:v>34.624166666663896</c:v>
                </c:pt>
                <c:pt idx="5105">
                  <c:v>34.629702380949659</c:v>
                </c:pt>
                <c:pt idx="5106">
                  <c:v>34.635238095235337</c:v>
                </c:pt>
                <c:pt idx="5107">
                  <c:v>34.640773809521072</c:v>
                </c:pt>
                <c:pt idx="5108">
                  <c:v>34.646309523806764</c:v>
                </c:pt>
                <c:pt idx="5109">
                  <c:v>34.651845238092449</c:v>
                </c:pt>
                <c:pt idx="5110">
                  <c:v>34.65738095237819</c:v>
                </c:pt>
                <c:pt idx="5111">
                  <c:v>34.662916666663911</c:v>
                </c:pt>
                <c:pt idx="5112">
                  <c:v>34.668452380949645</c:v>
                </c:pt>
                <c:pt idx="5113">
                  <c:v>34.673988095235309</c:v>
                </c:pt>
                <c:pt idx="5114">
                  <c:v>34.679523809521072</c:v>
                </c:pt>
                <c:pt idx="5115">
                  <c:v>34.685059523806757</c:v>
                </c:pt>
                <c:pt idx="5116">
                  <c:v>34.690595238092492</c:v>
                </c:pt>
                <c:pt idx="5117">
                  <c:v>34.696130952378219</c:v>
                </c:pt>
                <c:pt idx="5118">
                  <c:v>34.701666666663868</c:v>
                </c:pt>
                <c:pt idx="5119">
                  <c:v>34.70720238094961</c:v>
                </c:pt>
                <c:pt idx="5120">
                  <c:v>34.712738095235323</c:v>
                </c:pt>
                <c:pt idx="5121">
                  <c:v>34.718273809521065</c:v>
                </c:pt>
                <c:pt idx="5122">
                  <c:v>34.72380952380675</c:v>
                </c:pt>
                <c:pt idx="5123">
                  <c:v>34.729345238092463</c:v>
                </c:pt>
                <c:pt idx="5124">
                  <c:v>34.734880952378177</c:v>
                </c:pt>
                <c:pt idx="5125">
                  <c:v>34.74041666666389</c:v>
                </c:pt>
                <c:pt idx="5126">
                  <c:v>34.745952380949625</c:v>
                </c:pt>
                <c:pt idx="5127">
                  <c:v>34.751488095235274</c:v>
                </c:pt>
                <c:pt idx="5128">
                  <c:v>34.75702380952103</c:v>
                </c:pt>
                <c:pt idx="5129">
                  <c:v>34.762559523806765</c:v>
                </c:pt>
                <c:pt idx="5130">
                  <c:v>34.768095238092478</c:v>
                </c:pt>
                <c:pt idx="5131">
                  <c:v>34.773630952378191</c:v>
                </c:pt>
                <c:pt idx="5132">
                  <c:v>34.779166666663876</c:v>
                </c:pt>
                <c:pt idx="5133">
                  <c:v>34.784702380949611</c:v>
                </c:pt>
                <c:pt idx="5134">
                  <c:v>34.79023809523531</c:v>
                </c:pt>
                <c:pt idx="5135">
                  <c:v>34.795773809521066</c:v>
                </c:pt>
                <c:pt idx="5136">
                  <c:v>34.801309523806715</c:v>
                </c:pt>
                <c:pt idx="5137">
                  <c:v>34.806845238092428</c:v>
                </c:pt>
                <c:pt idx="5138">
                  <c:v>34.812380952378156</c:v>
                </c:pt>
                <c:pt idx="5139">
                  <c:v>34.817916666663848</c:v>
                </c:pt>
                <c:pt idx="5140">
                  <c:v>34.823452380949611</c:v>
                </c:pt>
                <c:pt idx="5141">
                  <c:v>34.828988095235296</c:v>
                </c:pt>
                <c:pt idx="5142">
                  <c:v>34.834523809521016</c:v>
                </c:pt>
                <c:pt idx="5143">
                  <c:v>34.840059523806708</c:v>
                </c:pt>
                <c:pt idx="5144">
                  <c:v>34.845595238092443</c:v>
                </c:pt>
                <c:pt idx="5145">
                  <c:v>34.851130952378156</c:v>
                </c:pt>
                <c:pt idx="5146">
                  <c:v>34.856666666663827</c:v>
                </c:pt>
                <c:pt idx="5147">
                  <c:v>34.862202380949583</c:v>
                </c:pt>
                <c:pt idx="5148">
                  <c:v>34.867738095235296</c:v>
                </c:pt>
                <c:pt idx="5149">
                  <c:v>34.87327380952101</c:v>
                </c:pt>
                <c:pt idx="5150">
                  <c:v>34.878809523806702</c:v>
                </c:pt>
                <c:pt idx="5151">
                  <c:v>34.884345238092415</c:v>
                </c:pt>
                <c:pt idx="5152">
                  <c:v>34.889880952378128</c:v>
                </c:pt>
                <c:pt idx="5153">
                  <c:v>34.895416666663856</c:v>
                </c:pt>
                <c:pt idx="5154">
                  <c:v>34.900952380949583</c:v>
                </c:pt>
                <c:pt idx="5155">
                  <c:v>34.906488095235254</c:v>
                </c:pt>
                <c:pt idx="5156">
                  <c:v>34.912023809521003</c:v>
                </c:pt>
                <c:pt idx="5157">
                  <c:v>34.917559523806695</c:v>
                </c:pt>
                <c:pt idx="5158">
                  <c:v>34.923095238092429</c:v>
                </c:pt>
                <c:pt idx="5159">
                  <c:v>34.928630952378164</c:v>
                </c:pt>
                <c:pt idx="5160">
                  <c:v>34.934166666663835</c:v>
                </c:pt>
                <c:pt idx="5161">
                  <c:v>34.939702380949569</c:v>
                </c:pt>
                <c:pt idx="5162">
                  <c:v>34.945238095235275</c:v>
                </c:pt>
                <c:pt idx="5163">
                  <c:v>34.950773809521003</c:v>
                </c:pt>
                <c:pt idx="5164">
                  <c:v>34.956309523806688</c:v>
                </c:pt>
                <c:pt idx="5165">
                  <c:v>34.961845238092401</c:v>
                </c:pt>
                <c:pt idx="5166">
                  <c:v>34.967380952378136</c:v>
                </c:pt>
                <c:pt idx="5167">
                  <c:v>34.972916666663849</c:v>
                </c:pt>
                <c:pt idx="5168">
                  <c:v>34.978452380949562</c:v>
                </c:pt>
                <c:pt idx="5169">
                  <c:v>34.983988095235247</c:v>
                </c:pt>
                <c:pt idx="5170">
                  <c:v>34.989523809520989</c:v>
                </c:pt>
                <c:pt idx="5171">
                  <c:v>34.995059523806702</c:v>
                </c:pt>
                <c:pt idx="5172">
                  <c:v>35.000595238092416</c:v>
                </c:pt>
                <c:pt idx="5173">
                  <c:v>35.00613095237815</c:v>
                </c:pt>
                <c:pt idx="5174">
                  <c:v>35.0116666666638</c:v>
                </c:pt>
                <c:pt idx="5175">
                  <c:v>35.017202380949556</c:v>
                </c:pt>
                <c:pt idx="5176">
                  <c:v>35.022738095235269</c:v>
                </c:pt>
                <c:pt idx="5177">
                  <c:v>35.028273809521011</c:v>
                </c:pt>
                <c:pt idx="5178">
                  <c:v>35.033809523806667</c:v>
                </c:pt>
                <c:pt idx="5179">
                  <c:v>35.039345238092409</c:v>
                </c:pt>
                <c:pt idx="5180">
                  <c:v>35.044880952378101</c:v>
                </c:pt>
                <c:pt idx="5181">
                  <c:v>35.050416666663814</c:v>
                </c:pt>
                <c:pt idx="5182">
                  <c:v>35.055952380949563</c:v>
                </c:pt>
                <c:pt idx="5183">
                  <c:v>35.061488095235234</c:v>
                </c:pt>
                <c:pt idx="5184">
                  <c:v>35.067023809520983</c:v>
                </c:pt>
                <c:pt idx="5185">
                  <c:v>35.072559523806675</c:v>
                </c:pt>
                <c:pt idx="5186">
                  <c:v>35.078095238092402</c:v>
                </c:pt>
                <c:pt idx="5187">
                  <c:v>35.083630952378115</c:v>
                </c:pt>
                <c:pt idx="5188">
                  <c:v>35.089166666663807</c:v>
                </c:pt>
                <c:pt idx="5189">
                  <c:v>35.094702380949563</c:v>
                </c:pt>
                <c:pt idx="5190">
                  <c:v>35.100238095235255</c:v>
                </c:pt>
                <c:pt idx="5191">
                  <c:v>35.105773809521004</c:v>
                </c:pt>
                <c:pt idx="5192">
                  <c:v>35.111309523806639</c:v>
                </c:pt>
                <c:pt idx="5193">
                  <c:v>35.116845238092395</c:v>
                </c:pt>
                <c:pt idx="5194">
                  <c:v>35.12238095237813</c:v>
                </c:pt>
                <c:pt idx="5195">
                  <c:v>35.127916666663822</c:v>
                </c:pt>
                <c:pt idx="5196">
                  <c:v>35.133452380949556</c:v>
                </c:pt>
                <c:pt idx="5197">
                  <c:v>35.138988095235248</c:v>
                </c:pt>
                <c:pt idx="5198">
                  <c:v>35.144523809520962</c:v>
                </c:pt>
                <c:pt idx="5199">
                  <c:v>35.150059523806647</c:v>
                </c:pt>
                <c:pt idx="5200">
                  <c:v>35.155595238092388</c:v>
                </c:pt>
                <c:pt idx="5201">
                  <c:v>35.161130952378123</c:v>
                </c:pt>
                <c:pt idx="5202">
                  <c:v>35.166666666663794</c:v>
                </c:pt>
                <c:pt idx="5203">
                  <c:v>35.17220238094955</c:v>
                </c:pt>
                <c:pt idx="5204">
                  <c:v>35.177738095235242</c:v>
                </c:pt>
                <c:pt idx="5205">
                  <c:v>35.183273809520962</c:v>
                </c:pt>
                <c:pt idx="5206">
                  <c:v>35.18880952380664</c:v>
                </c:pt>
                <c:pt idx="5207">
                  <c:v>35.194345238092382</c:v>
                </c:pt>
                <c:pt idx="5208">
                  <c:v>35.199880952378102</c:v>
                </c:pt>
                <c:pt idx="5209">
                  <c:v>35.205416666663808</c:v>
                </c:pt>
                <c:pt idx="5210">
                  <c:v>35.210952380949543</c:v>
                </c:pt>
                <c:pt idx="5211">
                  <c:v>35.216488095235214</c:v>
                </c:pt>
                <c:pt idx="5212">
                  <c:v>35.222023809520977</c:v>
                </c:pt>
                <c:pt idx="5213">
                  <c:v>35.227559523806654</c:v>
                </c:pt>
                <c:pt idx="5214">
                  <c:v>35.233095238092382</c:v>
                </c:pt>
                <c:pt idx="5215">
                  <c:v>35.238630952378116</c:v>
                </c:pt>
                <c:pt idx="5216">
                  <c:v>35.244166666663794</c:v>
                </c:pt>
                <c:pt idx="5217">
                  <c:v>35.249702380949536</c:v>
                </c:pt>
                <c:pt idx="5218">
                  <c:v>35.255238095235228</c:v>
                </c:pt>
                <c:pt idx="5219">
                  <c:v>35.260773809520984</c:v>
                </c:pt>
                <c:pt idx="5220">
                  <c:v>35.266309523806655</c:v>
                </c:pt>
                <c:pt idx="5221">
                  <c:v>35.271845238092354</c:v>
                </c:pt>
                <c:pt idx="5222">
                  <c:v>35.277380952378081</c:v>
                </c:pt>
                <c:pt idx="5223">
                  <c:v>35.282916666663802</c:v>
                </c:pt>
                <c:pt idx="5224">
                  <c:v>35.288452380949529</c:v>
                </c:pt>
                <c:pt idx="5225">
                  <c:v>35.293988095235221</c:v>
                </c:pt>
                <c:pt idx="5226">
                  <c:v>35.29952380952097</c:v>
                </c:pt>
                <c:pt idx="5227">
                  <c:v>35.305059523806626</c:v>
                </c:pt>
                <c:pt idx="5228">
                  <c:v>35.310595238092354</c:v>
                </c:pt>
                <c:pt idx="5229">
                  <c:v>35.316130952378082</c:v>
                </c:pt>
                <c:pt idx="5230">
                  <c:v>35.321666666663752</c:v>
                </c:pt>
                <c:pt idx="5231">
                  <c:v>35.327202380949501</c:v>
                </c:pt>
                <c:pt idx="5232">
                  <c:v>35.332738095235214</c:v>
                </c:pt>
                <c:pt idx="5233">
                  <c:v>35.338273809520949</c:v>
                </c:pt>
                <c:pt idx="5234">
                  <c:v>35.343809523806591</c:v>
                </c:pt>
                <c:pt idx="5235">
                  <c:v>35.349345238092354</c:v>
                </c:pt>
                <c:pt idx="5236">
                  <c:v>35.354880952378025</c:v>
                </c:pt>
                <c:pt idx="5237">
                  <c:v>35.360416666663774</c:v>
                </c:pt>
                <c:pt idx="5238">
                  <c:v>35.365952380949523</c:v>
                </c:pt>
                <c:pt idx="5239">
                  <c:v>35.371488095235165</c:v>
                </c:pt>
                <c:pt idx="5240">
                  <c:v>35.377023809520921</c:v>
                </c:pt>
                <c:pt idx="5241">
                  <c:v>35.382559523806613</c:v>
                </c:pt>
                <c:pt idx="5242">
                  <c:v>35.388095238092347</c:v>
                </c:pt>
                <c:pt idx="5243">
                  <c:v>35.393630952378061</c:v>
                </c:pt>
                <c:pt idx="5244">
                  <c:v>35.399166666663774</c:v>
                </c:pt>
                <c:pt idx="5245">
                  <c:v>35.404702380949487</c:v>
                </c:pt>
                <c:pt idx="5246">
                  <c:v>35.410238095235194</c:v>
                </c:pt>
                <c:pt idx="5247">
                  <c:v>35.415773809520935</c:v>
                </c:pt>
                <c:pt idx="5248">
                  <c:v>35.421309523806599</c:v>
                </c:pt>
                <c:pt idx="5249">
                  <c:v>35.426845238092341</c:v>
                </c:pt>
                <c:pt idx="5250">
                  <c:v>35.432380952378061</c:v>
                </c:pt>
                <c:pt idx="5251">
                  <c:v>35.437916666663746</c:v>
                </c:pt>
                <c:pt idx="5252">
                  <c:v>35.443452380949481</c:v>
                </c:pt>
                <c:pt idx="5253">
                  <c:v>35.448988095235194</c:v>
                </c:pt>
                <c:pt idx="5254">
                  <c:v>35.454523809520907</c:v>
                </c:pt>
                <c:pt idx="5255">
                  <c:v>35.460059523806592</c:v>
                </c:pt>
                <c:pt idx="5256">
                  <c:v>35.465595238092355</c:v>
                </c:pt>
                <c:pt idx="5257">
                  <c:v>35.471130952378061</c:v>
                </c:pt>
                <c:pt idx="5258">
                  <c:v>35.476666666663725</c:v>
                </c:pt>
                <c:pt idx="5259">
                  <c:v>35.482202380949481</c:v>
                </c:pt>
                <c:pt idx="5260">
                  <c:v>35.487738095235166</c:v>
                </c:pt>
                <c:pt idx="5261">
                  <c:v>35.493273809520922</c:v>
                </c:pt>
                <c:pt idx="5262">
                  <c:v>35.498809523806592</c:v>
                </c:pt>
                <c:pt idx="5263">
                  <c:v>35.504345238092327</c:v>
                </c:pt>
                <c:pt idx="5264">
                  <c:v>35.50988095237804</c:v>
                </c:pt>
                <c:pt idx="5265">
                  <c:v>35.515416666663754</c:v>
                </c:pt>
                <c:pt idx="5266">
                  <c:v>35.520952380949495</c:v>
                </c:pt>
                <c:pt idx="5267">
                  <c:v>35.526488095235159</c:v>
                </c:pt>
                <c:pt idx="5268">
                  <c:v>35.532023809520922</c:v>
                </c:pt>
                <c:pt idx="5269">
                  <c:v>35.537559523806586</c:v>
                </c:pt>
                <c:pt idx="5270">
                  <c:v>35.54309523809232</c:v>
                </c:pt>
                <c:pt idx="5271">
                  <c:v>35.548630952378033</c:v>
                </c:pt>
                <c:pt idx="5272">
                  <c:v>35.554166666663718</c:v>
                </c:pt>
                <c:pt idx="5273">
                  <c:v>35.55970238094946</c:v>
                </c:pt>
                <c:pt idx="5274">
                  <c:v>35.565238095235173</c:v>
                </c:pt>
                <c:pt idx="5275">
                  <c:v>35.570773809520915</c:v>
                </c:pt>
                <c:pt idx="5276">
                  <c:v>35.576309523806579</c:v>
                </c:pt>
                <c:pt idx="5277">
                  <c:v>35.581845238092285</c:v>
                </c:pt>
                <c:pt idx="5278">
                  <c:v>35.587380952378027</c:v>
                </c:pt>
                <c:pt idx="5279">
                  <c:v>35.592916666663761</c:v>
                </c:pt>
                <c:pt idx="5280">
                  <c:v>35.598452380949475</c:v>
                </c:pt>
                <c:pt idx="5281">
                  <c:v>35.603988095235145</c:v>
                </c:pt>
                <c:pt idx="5282">
                  <c:v>35.609523809520908</c:v>
                </c:pt>
                <c:pt idx="5283">
                  <c:v>35.615059523806572</c:v>
                </c:pt>
                <c:pt idx="5284">
                  <c:v>35.620595238092328</c:v>
                </c:pt>
                <c:pt idx="5285">
                  <c:v>35.626130952378062</c:v>
                </c:pt>
                <c:pt idx="5286">
                  <c:v>35.631666666663698</c:v>
                </c:pt>
                <c:pt idx="5287">
                  <c:v>35.637202380949461</c:v>
                </c:pt>
                <c:pt idx="5288">
                  <c:v>35.64273809523516</c:v>
                </c:pt>
                <c:pt idx="5289">
                  <c:v>35.648273809520894</c:v>
                </c:pt>
                <c:pt idx="5290">
                  <c:v>35.653809523806544</c:v>
                </c:pt>
                <c:pt idx="5291">
                  <c:v>35.6593452380923</c:v>
                </c:pt>
                <c:pt idx="5292">
                  <c:v>35.664880952378006</c:v>
                </c:pt>
                <c:pt idx="5293">
                  <c:v>35.670416666663726</c:v>
                </c:pt>
                <c:pt idx="5294">
                  <c:v>35.675952380949475</c:v>
                </c:pt>
                <c:pt idx="5295">
                  <c:v>35.681488095235117</c:v>
                </c:pt>
                <c:pt idx="5296">
                  <c:v>35.687023809520866</c:v>
                </c:pt>
                <c:pt idx="5297">
                  <c:v>35.69255952380658</c:v>
                </c:pt>
                <c:pt idx="5298">
                  <c:v>35.698095238092314</c:v>
                </c:pt>
                <c:pt idx="5299">
                  <c:v>35.703630952378013</c:v>
                </c:pt>
                <c:pt idx="5300">
                  <c:v>35.70916666666372</c:v>
                </c:pt>
                <c:pt idx="5301">
                  <c:v>35.714702380949433</c:v>
                </c:pt>
                <c:pt idx="5302">
                  <c:v>35.720238095235153</c:v>
                </c:pt>
                <c:pt idx="5303">
                  <c:v>35.725773809520916</c:v>
                </c:pt>
                <c:pt idx="5304">
                  <c:v>35.731309523806551</c:v>
                </c:pt>
                <c:pt idx="5305">
                  <c:v>35.736845238092286</c:v>
                </c:pt>
                <c:pt idx="5306">
                  <c:v>35.742380952378021</c:v>
                </c:pt>
                <c:pt idx="5307">
                  <c:v>35.747916666663706</c:v>
                </c:pt>
                <c:pt idx="5308">
                  <c:v>35.753452380949433</c:v>
                </c:pt>
                <c:pt idx="5309">
                  <c:v>35.758988095235125</c:v>
                </c:pt>
                <c:pt idx="5310">
                  <c:v>35.764523809520874</c:v>
                </c:pt>
                <c:pt idx="5311">
                  <c:v>35.770059523806545</c:v>
                </c:pt>
                <c:pt idx="5312">
                  <c:v>35.775595238092301</c:v>
                </c:pt>
                <c:pt idx="5313">
                  <c:v>35.781130952378014</c:v>
                </c:pt>
                <c:pt idx="5314">
                  <c:v>35.78666666666367</c:v>
                </c:pt>
                <c:pt idx="5315">
                  <c:v>35.792202380949455</c:v>
                </c:pt>
                <c:pt idx="5316">
                  <c:v>35.797738095235133</c:v>
                </c:pt>
                <c:pt idx="5317">
                  <c:v>35.803273809520853</c:v>
                </c:pt>
                <c:pt idx="5318">
                  <c:v>35.808809523806524</c:v>
                </c:pt>
                <c:pt idx="5319">
                  <c:v>35.814345238092251</c:v>
                </c:pt>
                <c:pt idx="5320">
                  <c:v>35.819880952377964</c:v>
                </c:pt>
                <c:pt idx="5321">
                  <c:v>35.825416666663678</c:v>
                </c:pt>
                <c:pt idx="5322">
                  <c:v>35.830952380949412</c:v>
                </c:pt>
                <c:pt idx="5323">
                  <c:v>35.836488095235097</c:v>
                </c:pt>
                <c:pt idx="5324">
                  <c:v>35.842023809520839</c:v>
                </c:pt>
                <c:pt idx="5325">
                  <c:v>35.847559523806517</c:v>
                </c:pt>
                <c:pt idx="5326">
                  <c:v>35.853095238092244</c:v>
                </c:pt>
                <c:pt idx="5327">
                  <c:v>35.858630952377979</c:v>
                </c:pt>
                <c:pt idx="5328">
                  <c:v>35.86416666666365</c:v>
                </c:pt>
                <c:pt idx="5329">
                  <c:v>35.869702380949413</c:v>
                </c:pt>
                <c:pt idx="5330">
                  <c:v>35.875238095235105</c:v>
                </c:pt>
                <c:pt idx="5331">
                  <c:v>35.880773809520832</c:v>
                </c:pt>
                <c:pt idx="5332">
                  <c:v>35.886309523806517</c:v>
                </c:pt>
                <c:pt idx="5333">
                  <c:v>35.891845238092245</c:v>
                </c:pt>
                <c:pt idx="5334">
                  <c:v>35.897380952377972</c:v>
                </c:pt>
                <c:pt idx="5335">
                  <c:v>35.902916666663664</c:v>
                </c:pt>
                <c:pt idx="5336">
                  <c:v>35.908452380949413</c:v>
                </c:pt>
                <c:pt idx="5337">
                  <c:v>35.913988095235084</c:v>
                </c:pt>
                <c:pt idx="5338">
                  <c:v>35.919523809520832</c:v>
                </c:pt>
                <c:pt idx="5339">
                  <c:v>35.925059523806524</c:v>
                </c:pt>
                <c:pt idx="5340">
                  <c:v>35.930595238092252</c:v>
                </c:pt>
                <c:pt idx="5341">
                  <c:v>35.936130952377987</c:v>
                </c:pt>
                <c:pt idx="5342">
                  <c:v>35.941666666663615</c:v>
                </c:pt>
                <c:pt idx="5343">
                  <c:v>35.947202380949392</c:v>
                </c:pt>
                <c:pt idx="5344">
                  <c:v>35.952738095235105</c:v>
                </c:pt>
                <c:pt idx="5345">
                  <c:v>35.958273809520819</c:v>
                </c:pt>
                <c:pt idx="5346">
                  <c:v>35.963809523806489</c:v>
                </c:pt>
                <c:pt idx="5347">
                  <c:v>35.969345238092252</c:v>
                </c:pt>
                <c:pt idx="5348">
                  <c:v>35.974880952377944</c:v>
                </c:pt>
                <c:pt idx="5349">
                  <c:v>35.980416666663629</c:v>
                </c:pt>
                <c:pt idx="5350">
                  <c:v>35.985952380949406</c:v>
                </c:pt>
                <c:pt idx="5351">
                  <c:v>35.991488095235077</c:v>
                </c:pt>
                <c:pt idx="5352">
                  <c:v>35.997023809520812</c:v>
                </c:pt>
                <c:pt idx="5353">
                  <c:v>36.002559523806525</c:v>
                </c:pt>
                <c:pt idx="5354">
                  <c:v>36.008095238092238</c:v>
                </c:pt>
                <c:pt idx="5355">
                  <c:v>36.013630952377952</c:v>
                </c:pt>
                <c:pt idx="5356">
                  <c:v>36.019166666663622</c:v>
                </c:pt>
                <c:pt idx="5357">
                  <c:v>36.0247023809494</c:v>
                </c:pt>
                <c:pt idx="5358">
                  <c:v>36.030238095235092</c:v>
                </c:pt>
                <c:pt idx="5359">
                  <c:v>36.03577380952084</c:v>
                </c:pt>
                <c:pt idx="5360">
                  <c:v>36.04130952380649</c:v>
                </c:pt>
                <c:pt idx="5361">
                  <c:v>36.046845238092224</c:v>
                </c:pt>
                <c:pt idx="5362">
                  <c:v>36.052380952377952</c:v>
                </c:pt>
                <c:pt idx="5363">
                  <c:v>36.057916666663623</c:v>
                </c:pt>
                <c:pt idx="5364">
                  <c:v>36.063452380949393</c:v>
                </c:pt>
                <c:pt idx="5365">
                  <c:v>36.068988095235085</c:v>
                </c:pt>
                <c:pt idx="5366">
                  <c:v>36.074523809520812</c:v>
                </c:pt>
                <c:pt idx="5367">
                  <c:v>36.080059523806483</c:v>
                </c:pt>
                <c:pt idx="5368">
                  <c:v>36.085595238092232</c:v>
                </c:pt>
                <c:pt idx="5369">
                  <c:v>36.091130952377966</c:v>
                </c:pt>
                <c:pt idx="5370">
                  <c:v>36.096666666663609</c:v>
                </c:pt>
                <c:pt idx="5371">
                  <c:v>36.102202380949386</c:v>
                </c:pt>
                <c:pt idx="5372">
                  <c:v>36.107738095235078</c:v>
                </c:pt>
                <c:pt idx="5373">
                  <c:v>36.113273809520813</c:v>
                </c:pt>
                <c:pt idx="5374">
                  <c:v>36.118809523806483</c:v>
                </c:pt>
                <c:pt idx="5375">
                  <c:v>36.124345238092218</c:v>
                </c:pt>
                <c:pt idx="5376">
                  <c:v>36.129880952377931</c:v>
                </c:pt>
                <c:pt idx="5377">
                  <c:v>36.135416666663644</c:v>
                </c:pt>
                <c:pt idx="5378">
                  <c:v>36.140952380949379</c:v>
                </c:pt>
                <c:pt idx="5379">
                  <c:v>36.14648809523505</c:v>
                </c:pt>
                <c:pt idx="5380">
                  <c:v>36.152023809520806</c:v>
                </c:pt>
                <c:pt idx="5381">
                  <c:v>36.157559523806476</c:v>
                </c:pt>
                <c:pt idx="5382">
                  <c:v>36.163095238092211</c:v>
                </c:pt>
                <c:pt idx="5383">
                  <c:v>36.16863095237796</c:v>
                </c:pt>
                <c:pt idx="5384">
                  <c:v>36.174166666663595</c:v>
                </c:pt>
                <c:pt idx="5385">
                  <c:v>36.179702380949372</c:v>
                </c:pt>
                <c:pt idx="5386">
                  <c:v>36.185238095235064</c:v>
                </c:pt>
                <c:pt idx="5387">
                  <c:v>36.19077380952082</c:v>
                </c:pt>
                <c:pt idx="5388">
                  <c:v>36.196309523806491</c:v>
                </c:pt>
                <c:pt idx="5389">
                  <c:v>36.201845238092204</c:v>
                </c:pt>
                <c:pt idx="5390">
                  <c:v>36.207380952377918</c:v>
                </c:pt>
                <c:pt idx="5391">
                  <c:v>36.212916666663624</c:v>
                </c:pt>
                <c:pt idx="5392">
                  <c:v>36.218452380949373</c:v>
                </c:pt>
                <c:pt idx="5393">
                  <c:v>36.223988095235057</c:v>
                </c:pt>
                <c:pt idx="5394">
                  <c:v>36.229523809520813</c:v>
                </c:pt>
                <c:pt idx="5395">
                  <c:v>36.235059523806484</c:v>
                </c:pt>
                <c:pt idx="5396">
                  <c:v>36.240595238092212</c:v>
                </c:pt>
                <c:pt idx="5397">
                  <c:v>36.246130952377939</c:v>
                </c:pt>
                <c:pt idx="5398">
                  <c:v>36.251666666663567</c:v>
                </c:pt>
                <c:pt idx="5399">
                  <c:v>36.257202380949337</c:v>
                </c:pt>
                <c:pt idx="5400">
                  <c:v>36.262738095235072</c:v>
                </c:pt>
                <c:pt idx="5401">
                  <c:v>36.268273809520807</c:v>
                </c:pt>
                <c:pt idx="5402">
                  <c:v>36.273809523806449</c:v>
                </c:pt>
                <c:pt idx="5403">
                  <c:v>36.279345238092212</c:v>
                </c:pt>
                <c:pt idx="5404">
                  <c:v>36.284880952377904</c:v>
                </c:pt>
                <c:pt idx="5405">
                  <c:v>36.290416666663596</c:v>
                </c:pt>
                <c:pt idx="5406">
                  <c:v>36.29595238094938</c:v>
                </c:pt>
                <c:pt idx="5407">
                  <c:v>36.301488095235008</c:v>
                </c:pt>
                <c:pt idx="5408">
                  <c:v>36.307023809520757</c:v>
                </c:pt>
                <c:pt idx="5409">
                  <c:v>36.312559523806442</c:v>
                </c:pt>
                <c:pt idx="5410">
                  <c:v>36.318095238092184</c:v>
                </c:pt>
                <c:pt idx="5411">
                  <c:v>36.323630952377911</c:v>
                </c:pt>
                <c:pt idx="5412">
                  <c:v>36.329166666663575</c:v>
                </c:pt>
                <c:pt idx="5413">
                  <c:v>36.334702380949331</c:v>
                </c:pt>
                <c:pt idx="5414">
                  <c:v>36.340238095235016</c:v>
                </c:pt>
                <c:pt idx="5415">
                  <c:v>36.345773809520772</c:v>
                </c:pt>
                <c:pt idx="5416">
                  <c:v>36.351309523806421</c:v>
                </c:pt>
                <c:pt idx="5417">
                  <c:v>36.356845238092149</c:v>
                </c:pt>
                <c:pt idx="5418">
                  <c:v>36.362380952377912</c:v>
                </c:pt>
                <c:pt idx="5419">
                  <c:v>36.367916666663575</c:v>
                </c:pt>
                <c:pt idx="5420">
                  <c:v>36.373452380949317</c:v>
                </c:pt>
                <c:pt idx="5421">
                  <c:v>36.378988095235009</c:v>
                </c:pt>
                <c:pt idx="5422">
                  <c:v>36.384523809520743</c:v>
                </c:pt>
                <c:pt idx="5423">
                  <c:v>36.390059523806435</c:v>
                </c:pt>
                <c:pt idx="5424">
                  <c:v>36.395595238092191</c:v>
                </c:pt>
                <c:pt idx="5425">
                  <c:v>36.401130952377883</c:v>
                </c:pt>
                <c:pt idx="5426">
                  <c:v>36.40666666666354</c:v>
                </c:pt>
                <c:pt idx="5427">
                  <c:v>36.41220238094931</c:v>
                </c:pt>
                <c:pt idx="5428">
                  <c:v>36.417738095235002</c:v>
                </c:pt>
                <c:pt idx="5429">
                  <c:v>36.423273809520765</c:v>
                </c:pt>
                <c:pt idx="5430">
                  <c:v>36.428809523806429</c:v>
                </c:pt>
                <c:pt idx="5431">
                  <c:v>36.434345238092156</c:v>
                </c:pt>
                <c:pt idx="5432">
                  <c:v>36.439880952377877</c:v>
                </c:pt>
                <c:pt idx="5433">
                  <c:v>36.445416666663554</c:v>
                </c:pt>
                <c:pt idx="5434">
                  <c:v>36.450952380949303</c:v>
                </c:pt>
                <c:pt idx="5435">
                  <c:v>36.456488095234974</c:v>
                </c:pt>
                <c:pt idx="5436">
                  <c:v>36.462023809520758</c:v>
                </c:pt>
                <c:pt idx="5437">
                  <c:v>36.467559523806422</c:v>
                </c:pt>
                <c:pt idx="5438">
                  <c:v>36.473095238092156</c:v>
                </c:pt>
                <c:pt idx="5439">
                  <c:v>36.478630952377891</c:v>
                </c:pt>
                <c:pt idx="5440">
                  <c:v>36.484166666663526</c:v>
                </c:pt>
                <c:pt idx="5441">
                  <c:v>36.489702380949311</c:v>
                </c:pt>
                <c:pt idx="5442">
                  <c:v>36.49523809523501</c:v>
                </c:pt>
                <c:pt idx="5443">
                  <c:v>36.500773809520744</c:v>
                </c:pt>
                <c:pt idx="5444">
                  <c:v>36.506309523806415</c:v>
                </c:pt>
                <c:pt idx="5445">
                  <c:v>36.511845238092128</c:v>
                </c:pt>
                <c:pt idx="5446">
                  <c:v>36.517380952377856</c:v>
                </c:pt>
                <c:pt idx="5447">
                  <c:v>36.522916666663576</c:v>
                </c:pt>
                <c:pt idx="5448">
                  <c:v>36.528452380949325</c:v>
                </c:pt>
                <c:pt idx="5449">
                  <c:v>36.533988095234996</c:v>
                </c:pt>
                <c:pt idx="5450">
                  <c:v>36.539523809520738</c:v>
                </c:pt>
                <c:pt idx="5451">
                  <c:v>36.545059523806408</c:v>
                </c:pt>
                <c:pt idx="5452">
                  <c:v>36.550595238092143</c:v>
                </c:pt>
                <c:pt idx="5453">
                  <c:v>36.556130952377863</c:v>
                </c:pt>
                <c:pt idx="5454">
                  <c:v>36.56166666666352</c:v>
                </c:pt>
                <c:pt idx="5455">
                  <c:v>36.567202380949283</c:v>
                </c:pt>
                <c:pt idx="5456">
                  <c:v>36.572738095235003</c:v>
                </c:pt>
                <c:pt idx="5457">
                  <c:v>36.578273809520738</c:v>
                </c:pt>
                <c:pt idx="5458">
                  <c:v>36.583809523806387</c:v>
                </c:pt>
                <c:pt idx="5459">
                  <c:v>36.589345238092136</c:v>
                </c:pt>
                <c:pt idx="5460">
                  <c:v>36.594880952377849</c:v>
                </c:pt>
                <c:pt idx="5461">
                  <c:v>36.600416666663534</c:v>
                </c:pt>
                <c:pt idx="5462">
                  <c:v>36.605952380949319</c:v>
                </c:pt>
                <c:pt idx="5463">
                  <c:v>36.611488095234954</c:v>
                </c:pt>
                <c:pt idx="5464">
                  <c:v>36.617023809520703</c:v>
                </c:pt>
                <c:pt idx="5465">
                  <c:v>36.622559523806416</c:v>
                </c:pt>
                <c:pt idx="5466">
                  <c:v>36.628095238092151</c:v>
                </c:pt>
                <c:pt idx="5467">
                  <c:v>36.633630952377864</c:v>
                </c:pt>
                <c:pt idx="5468">
                  <c:v>36.639166666663534</c:v>
                </c:pt>
                <c:pt idx="5469">
                  <c:v>36.644702380949269</c:v>
                </c:pt>
                <c:pt idx="5470">
                  <c:v>36.650238095234975</c:v>
                </c:pt>
                <c:pt idx="5471">
                  <c:v>36.655773809520717</c:v>
                </c:pt>
                <c:pt idx="5472">
                  <c:v>36.661309523806395</c:v>
                </c:pt>
                <c:pt idx="5473">
                  <c:v>36.666845238092122</c:v>
                </c:pt>
                <c:pt idx="5474">
                  <c:v>36.672380952377857</c:v>
                </c:pt>
                <c:pt idx="5475">
                  <c:v>36.677916666663528</c:v>
                </c:pt>
                <c:pt idx="5476">
                  <c:v>36.683452380949262</c:v>
                </c:pt>
                <c:pt idx="5477">
                  <c:v>36.688988095234976</c:v>
                </c:pt>
                <c:pt idx="5478">
                  <c:v>36.694523809520689</c:v>
                </c:pt>
                <c:pt idx="5479">
                  <c:v>36.700059523806395</c:v>
                </c:pt>
                <c:pt idx="5480">
                  <c:v>36.705595238092137</c:v>
                </c:pt>
                <c:pt idx="5481">
                  <c:v>36.71113095237785</c:v>
                </c:pt>
                <c:pt idx="5482">
                  <c:v>36.7166666666635</c:v>
                </c:pt>
                <c:pt idx="5483">
                  <c:v>36.722202380949298</c:v>
                </c:pt>
                <c:pt idx="5484">
                  <c:v>36.727738095234969</c:v>
                </c:pt>
                <c:pt idx="5485">
                  <c:v>36.733273809520682</c:v>
                </c:pt>
                <c:pt idx="5486">
                  <c:v>36.738809523806395</c:v>
                </c:pt>
                <c:pt idx="5487">
                  <c:v>36.744345238092109</c:v>
                </c:pt>
                <c:pt idx="5488">
                  <c:v>36.749880952377822</c:v>
                </c:pt>
                <c:pt idx="5489">
                  <c:v>36.755416666663514</c:v>
                </c:pt>
                <c:pt idx="5490">
                  <c:v>36.760952380949284</c:v>
                </c:pt>
                <c:pt idx="5491">
                  <c:v>36.766488095234955</c:v>
                </c:pt>
                <c:pt idx="5492">
                  <c:v>36.772023809520682</c:v>
                </c:pt>
                <c:pt idx="5493">
                  <c:v>36.777559523806374</c:v>
                </c:pt>
                <c:pt idx="5494">
                  <c:v>36.783095238092102</c:v>
                </c:pt>
                <c:pt idx="5495">
                  <c:v>36.788630952377837</c:v>
                </c:pt>
                <c:pt idx="5496">
                  <c:v>36.794166666663507</c:v>
                </c:pt>
                <c:pt idx="5497">
                  <c:v>36.799702380949284</c:v>
                </c:pt>
                <c:pt idx="5498">
                  <c:v>36.805238095234955</c:v>
                </c:pt>
                <c:pt idx="5499">
                  <c:v>36.810773809520654</c:v>
                </c:pt>
                <c:pt idx="5500">
                  <c:v>36.816309523806339</c:v>
                </c:pt>
                <c:pt idx="5501">
                  <c:v>36.821845238092095</c:v>
                </c:pt>
                <c:pt idx="5502">
                  <c:v>36.827380952377808</c:v>
                </c:pt>
                <c:pt idx="5503">
                  <c:v>36.8329166666635</c:v>
                </c:pt>
                <c:pt idx="5504">
                  <c:v>36.838452380949256</c:v>
                </c:pt>
                <c:pt idx="5505">
                  <c:v>36.843988095234927</c:v>
                </c:pt>
                <c:pt idx="5506">
                  <c:v>36.849523809520655</c:v>
                </c:pt>
                <c:pt idx="5507">
                  <c:v>36.855059523806347</c:v>
                </c:pt>
                <c:pt idx="5508">
                  <c:v>36.860595238092088</c:v>
                </c:pt>
                <c:pt idx="5509">
                  <c:v>36.866130952377823</c:v>
                </c:pt>
                <c:pt idx="5510">
                  <c:v>36.871666666663458</c:v>
                </c:pt>
                <c:pt idx="5511">
                  <c:v>36.877202380949228</c:v>
                </c:pt>
                <c:pt idx="5512">
                  <c:v>36.882738095234942</c:v>
                </c:pt>
                <c:pt idx="5513">
                  <c:v>36.888273809520655</c:v>
                </c:pt>
                <c:pt idx="5514">
                  <c:v>36.89380952380634</c:v>
                </c:pt>
                <c:pt idx="5515">
                  <c:v>36.899345238092081</c:v>
                </c:pt>
                <c:pt idx="5516">
                  <c:v>36.904880952377795</c:v>
                </c:pt>
                <c:pt idx="5517">
                  <c:v>36.910416666663473</c:v>
                </c:pt>
                <c:pt idx="5518">
                  <c:v>36.915952380949243</c:v>
                </c:pt>
                <c:pt idx="5519">
                  <c:v>36.921488095234913</c:v>
                </c:pt>
                <c:pt idx="5520">
                  <c:v>36.927023809520648</c:v>
                </c:pt>
                <c:pt idx="5521">
                  <c:v>36.932559523806354</c:v>
                </c:pt>
                <c:pt idx="5522">
                  <c:v>36.938095238092082</c:v>
                </c:pt>
                <c:pt idx="5523">
                  <c:v>36.943630952377788</c:v>
                </c:pt>
                <c:pt idx="5524">
                  <c:v>36.949166666663459</c:v>
                </c:pt>
                <c:pt idx="5525">
                  <c:v>36.954702380949215</c:v>
                </c:pt>
                <c:pt idx="5526">
                  <c:v>36.960238095234928</c:v>
                </c:pt>
                <c:pt idx="5527">
                  <c:v>36.965773809520662</c:v>
                </c:pt>
                <c:pt idx="5528">
                  <c:v>36.971309523806333</c:v>
                </c:pt>
                <c:pt idx="5529">
                  <c:v>36.976845238092054</c:v>
                </c:pt>
                <c:pt idx="5530">
                  <c:v>36.982380952377781</c:v>
                </c:pt>
                <c:pt idx="5531">
                  <c:v>36.987916666663459</c:v>
                </c:pt>
                <c:pt idx="5532">
                  <c:v>36.993452380949229</c:v>
                </c:pt>
                <c:pt idx="5533">
                  <c:v>36.998988095234921</c:v>
                </c:pt>
                <c:pt idx="5534">
                  <c:v>37.004523809520634</c:v>
                </c:pt>
                <c:pt idx="5535">
                  <c:v>37.010059523806319</c:v>
                </c:pt>
                <c:pt idx="5536">
                  <c:v>37.015595238092061</c:v>
                </c:pt>
                <c:pt idx="5537">
                  <c:v>37.02113095237781</c:v>
                </c:pt>
                <c:pt idx="5538">
                  <c:v>37.026666666663445</c:v>
                </c:pt>
                <c:pt idx="5539">
                  <c:v>37.032202380949222</c:v>
                </c:pt>
                <c:pt idx="5540">
                  <c:v>37.037738095234914</c:v>
                </c:pt>
                <c:pt idx="5541">
                  <c:v>37.043273809520628</c:v>
                </c:pt>
                <c:pt idx="5542">
                  <c:v>37.04880952380632</c:v>
                </c:pt>
                <c:pt idx="5543">
                  <c:v>37.054345238092054</c:v>
                </c:pt>
                <c:pt idx="5544">
                  <c:v>37.059880952377746</c:v>
                </c:pt>
                <c:pt idx="5545">
                  <c:v>37.065416666663474</c:v>
                </c:pt>
                <c:pt idx="5546">
                  <c:v>37.070952380949223</c:v>
                </c:pt>
                <c:pt idx="5547">
                  <c:v>37.076488095234886</c:v>
                </c:pt>
                <c:pt idx="5548">
                  <c:v>37.082023809520621</c:v>
                </c:pt>
                <c:pt idx="5549">
                  <c:v>37.087559523806313</c:v>
                </c:pt>
                <c:pt idx="5550">
                  <c:v>37.093095238092062</c:v>
                </c:pt>
                <c:pt idx="5551">
                  <c:v>37.098630952377789</c:v>
                </c:pt>
                <c:pt idx="5552">
                  <c:v>37.104166666663438</c:v>
                </c:pt>
                <c:pt idx="5553">
                  <c:v>37.109702380949216</c:v>
                </c:pt>
                <c:pt idx="5554">
                  <c:v>37.115238095234901</c:v>
                </c:pt>
                <c:pt idx="5555">
                  <c:v>37.120773809520635</c:v>
                </c:pt>
                <c:pt idx="5556">
                  <c:v>37.126309523806327</c:v>
                </c:pt>
                <c:pt idx="5557">
                  <c:v>37.131845238092041</c:v>
                </c:pt>
                <c:pt idx="5558">
                  <c:v>37.137380952377761</c:v>
                </c:pt>
                <c:pt idx="5559">
                  <c:v>37.142916666663446</c:v>
                </c:pt>
                <c:pt idx="5560">
                  <c:v>37.148452380949209</c:v>
                </c:pt>
                <c:pt idx="5561">
                  <c:v>37.153988095234894</c:v>
                </c:pt>
                <c:pt idx="5562">
                  <c:v>37.159523809520607</c:v>
                </c:pt>
                <c:pt idx="5563">
                  <c:v>37.16505952380632</c:v>
                </c:pt>
                <c:pt idx="5564">
                  <c:v>37.170595238092055</c:v>
                </c:pt>
                <c:pt idx="5565">
                  <c:v>37.176130952377775</c:v>
                </c:pt>
                <c:pt idx="5566">
                  <c:v>37.181666666663396</c:v>
                </c:pt>
                <c:pt idx="5567">
                  <c:v>37.187202380949181</c:v>
                </c:pt>
                <c:pt idx="5568">
                  <c:v>37.192738095234915</c:v>
                </c:pt>
                <c:pt idx="5569">
                  <c:v>37.198273809520622</c:v>
                </c:pt>
                <c:pt idx="5570">
                  <c:v>37.203809523806292</c:v>
                </c:pt>
                <c:pt idx="5571">
                  <c:v>37.209345238092048</c:v>
                </c:pt>
                <c:pt idx="5572">
                  <c:v>37.21488095237774</c:v>
                </c:pt>
                <c:pt idx="5573">
                  <c:v>37.220416666663446</c:v>
                </c:pt>
                <c:pt idx="5574">
                  <c:v>37.225952380949217</c:v>
                </c:pt>
                <c:pt idx="5575">
                  <c:v>37.231488095234859</c:v>
                </c:pt>
                <c:pt idx="5576">
                  <c:v>37.237023809520593</c:v>
                </c:pt>
                <c:pt idx="5577">
                  <c:v>37.242559523806307</c:v>
                </c:pt>
                <c:pt idx="5578">
                  <c:v>37.248095238092041</c:v>
                </c:pt>
                <c:pt idx="5579">
                  <c:v>37.253630952377733</c:v>
                </c:pt>
                <c:pt idx="5580">
                  <c:v>37.259166666663418</c:v>
                </c:pt>
                <c:pt idx="5581">
                  <c:v>37.264702380949188</c:v>
                </c:pt>
                <c:pt idx="5582">
                  <c:v>37.270238095234873</c:v>
                </c:pt>
                <c:pt idx="5583">
                  <c:v>37.275773809520615</c:v>
                </c:pt>
                <c:pt idx="5584">
                  <c:v>37.281309523806279</c:v>
                </c:pt>
                <c:pt idx="5585">
                  <c:v>37.286845238092006</c:v>
                </c:pt>
                <c:pt idx="5586">
                  <c:v>37.292380952377769</c:v>
                </c:pt>
                <c:pt idx="5587">
                  <c:v>37.29791666666344</c:v>
                </c:pt>
                <c:pt idx="5588">
                  <c:v>37.303452380949153</c:v>
                </c:pt>
                <c:pt idx="5589">
                  <c:v>37.308988095234845</c:v>
                </c:pt>
                <c:pt idx="5590">
                  <c:v>37.314523809520558</c:v>
                </c:pt>
                <c:pt idx="5591">
                  <c:v>37.320059523806272</c:v>
                </c:pt>
                <c:pt idx="5592">
                  <c:v>37.325595238092028</c:v>
                </c:pt>
                <c:pt idx="5593">
                  <c:v>37.331130952377741</c:v>
                </c:pt>
                <c:pt idx="5594">
                  <c:v>37.336666666663376</c:v>
                </c:pt>
                <c:pt idx="5595">
                  <c:v>37.342202380949153</c:v>
                </c:pt>
                <c:pt idx="5596">
                  <c:v>37.347738095234845</c:v>
                </c:pt>
                <c:pt idx="5597">
                  <c:v>37.353273809520552</c:v>
                </c:pt>
                <c:pt idx="5598">
                  <c:v>37.358809523806244</c:v>
                </c:pt>
                <c:pt idx="5599">
                  <c:v>37.364345238092</c:v>
                </c:pt>
                <c:pt idx="5600">
                  <c:v>37.369880952377706</c:v>
                </c:pt>
                <c:pt idx="5601">
                  <c:v>37.375416666663398</c:v>
                </c:pt>
                <c:pt idx="5602">
                  <c:v>37.380952380949161</c:v>
                </c:pt>
                <c:pt idx="5603">
                  <c:v>37.386488095234817</c:v>
                </c:pt>
                <c:pt idx="5604">
                  <c:v>37.392023809520566</c:v>
                </c:pt>
                <c:pt idx="5605">
                  <c:v>37.397559523806258</c:v>
                </c:pt>
                <c:pt idx="5606">
                  <c:v>37.403095238092</c:v>
                </c:pt>
                <c:pt idx="5607">
                  <c:v>37.408630952377713</c:v>
                </c:pt>
                <c:pt idx="5608">
                  <c:v>37.41416666666337</c:v>
                </c:pt>
                <c:pt idx="5609">
                  <c:v>37.419702380949133</c:v>
                </c:pt>
                <c:pt idx="5610">
                  <c:v>37.425238095234853</c:v>
                </c:pt>
                <c:pt idx="5611">
                  <c:v>37.430773809520559</c:v>
                </c:pt>
                <c:pt idx="5612">
                  <c:v>37.436309523806251</c:v>
                </c:pt>
                <c:pt idx="5613">
                  <c:v>37.441845238091986</c:v>
                </c:pt>
                <c:pt idx="5614">
                  <c:v>37.447380952377678</c:v>
                </c:pt>
                <c:pt idx="5615">
                  <c:v>37.452916666663384</c:v>
                </c:pt>
                <c:pt idx="5616">
                  <c:v>37.46029761904434</c:v>
                </c:pt>
                <c:pt idx="5617">
                  <c:v>37.467678571425324</c:v>
                </c:pt>
                <c:pt idx="5618">
                  <c:v>37.475059523806259</c:v>
                </c:pt>
                <c:pt idx="5619">
                  <c:v>37.482440476187215</c:v>
                </c:pt>
                <c:pt idx="5620">
                  <c:v>37.48982142856817</c:v>
                </c:pt>
                <c:pt idx="5621">
                  <c:v>37.497202380949162</c:v>
                </c:pt>
                <c:pt idx="5622">
                  <c:v>37.504583333330096</c:v>
                </c:pt>
                <c:pt idx="5623">
                  <c:v>37.511964285711024</c:v>
                </c:pt>
                <c:pt idx="5624">
                  <c:v>37.519345238092015</c:v>
                </c:pt>
                <c:pt idx="5625">
                  <c:v>37.526726190472992</c:v>
                </c:pt>
                <c:pt idx="5626">
                  <c:v>37.534107142853948</c:v>
                </c:pt>
                <c:pt idx="5627">
                  <c:v>37.541488095234847</c:v>
                </c:pt>
                <c:pt idx="5628">
                  <c:v>37.548869047615824</c:v>
                </c:pt>
                <c:pt idx="5629">
                  <c:v>37.556249999996794</c:v>
                </c:pt>
                <c:pt idx="5630">
                  <c:v>37.563630952377771</c:v>
                </c:pt>
                <c:pt idx="5631">
                  <c:v>37.571011904758713</c:v>
                </c:pt>
                <c:pt idx="5632">
                  <c:v>37.578392857139661</c:v>
                </c:pt>
                <c:pt idx="5633">
                  <c:v>37.585773809520617</c:v>
                </c:pt>
                <c:pt idx="5634">
                  <c:v>37.593154761901573</c:v>
                </c:pt>
                <c:pt idx="5635">
                  <c:v>37.600535714282529</c:v>
                </c:pt>
                <c:pt idx="5636">
                  <c:v>37.607916666663463</c:v>
                </c:pt>
                <c:pt idx="5637">
                  <c:v>37.615297619044405</c:v>
                </c:pt>
                <c:pt idx="5638">
                  <c:v>37.622678571425411</c:v>
                </c:pt>
                <c:pt idx="5639">
                  <c:v>37.630059523806345</c:v>
                </c:pt>
                <c:pt idx="5640">
                  <c:v>37.637440476187294</c:v>
                </c:pt>
                <c:pt idx="5641">
                  <c:v>37.644821428568243</c:v>
                </c:pt>
                <c:pt idx="5642">
                  <c:v>37.652202380949241</c:v>
                </c:pt>
                <c:pt idx="5643">
                  <c:v>37.659583333330175</c:v>
                </c:pt>
                <c:pt idx="5644">
                  <c:v>37.666964285711124</c:v>
                </c:pt>
                <c:pt idx="5645">
                  <c:v>37.674345238092087</c:v>
                </c:pt>
                <c:pt idx="5646">
                  <c:v>37.681726190473043</c:v>
                </c:pt>
                <c:pt idx="5647">
                  <c:v>37.689107142854013</c:v>
                </c:pt>
                <c:pt idx="5648">
                  <c:v>37.696488095234955</c:v>
                </c:pt>
                <c:pt idx="5649">
                  <c:v>37.703869047615896</c:v>
                </c:pt>
                <c:pt idx="5650">
                  <c:v>37.711249999996845</c:v>
                </c:pt>
                <c:pt idx="5651">
                  <c:v>37.718630952377843</c:v>
                </c:pt>
                <c:pt idx="5652">
                  <c:v>37.72601190475882</c:v>
                </c:pt>
                <c:pt idx="5653">
                  <c:v>37.733392857139769</c:v>
                </c:pt>
                <c:pt idx="5654">
                  <c:v>37.740773809520689</c:v>
                </c:pt>
                <c:pt idx="5655">
                  <c:v>37.748154761901652</c:v>
                </c:pt>
                <c:pt idx="5656">
                  <c:v>37.755535714282601</c:v>
                </c:pt>
                <c:pt idx="5657">
                  <c:v>37.762916666663557</c:v>
                </c:pt>
                <c:pt idx="5658">
                  <c:v>37.770297619044484</c:v>
                </c:pt>
                <c:pt idx="5659">
                  <c:v>37.777678571425454</c:v>
                </c:pt>
                <c:pt idx="5660">
                  <c:v>37.785059523806424</c:v>
                </c:pt>
                <c:pt idx="5661">
                  <c:v>37.79244047618738</c:v>
                </c:pt>
                <c:pt idx="5662">
                  <c:v>37.799821428568336</c:v>
                </c:pt>
                <c:pt idx="5663">
                  <c:v>37.807202380949292</c:v>
                </c:pt>
                <c:pt idx="5664">
                  <c:v>37.814583333330219</c:v>
                </c:pt>
                <c:pt idx="5665">
                  <c:v>37.821964285711175</c:v>
                </c:pt>
                <c:pt idx="5666">
                  <c:v>37.829345238092159</c:v>
                </c:pt>
                <c:pt idx="5667">
                  <c:v>37.836726190473115</c:v>
                </c:pt>
                <c:pt idx="5668">
                  <c:v>37.844107142854071</c:v>
                </c:pt>
                <c:pt idx="5669">
                  <c:v>37.851488095234977</c:v>
                </c:pt>
                <c:pt idx="5670">
                  <c:v>37.858869047615947</c:v>
                </c:pt>
                <c:pt idx="5671">
                  <c:v>37.866249999996924</c:v>
                </c:pt>
                <c:pt idx="5672">
                  <c:v>37.873630952377901</c:v>
                </c:pt>
                <c:pt idx="5673">
                  <c:v>37.88101190475885</c:v>
                </c:pt>
                <c:pt idx="5674">
                  <c:v>37.888392857139813</c:v>
                </c:pt>
                <c:pt idx="5675">
                  <c:v>37.89577380952079</c:v>
                </c:pt>
                <c:pt idx="5676">
                  <c:v>37.903154761901718</c:v>
                </c:pt>
                <c:pt idx="5677">
                  <c:v>37.910535714282652</c:v>
                </c:pt>
                <c:pt idx="5678">
                  <c:v>37.917916666663587</c:v>
                </c:pt>
                <c:pt idx="5679">
                  <c:v>37.925297619044564</c:v>
                </c:pt>
                <c:pt idx="5680">
                  <c:v>37.932678571425541</c:v>
                </c:pt>
                <c:pt idx="5681">
                  <c:v>37.940059523806468</c:v>
                </c:pt>
                <c:pt idx="5682">
                  <c:v>37.947440476187417</c:v>
                </c:pt>
                <c:pt idx="5683">
                  <c:v>37.954821428568373</c:v>
                </c:pt>
                <c:pt idx="5684">
                  <c:v>37.962202380949385</c:v>
                </c:pt>
                <c:pt idx="5685">
                  <c:v>37.96958333333032</c:v>
                </c:pt>
                <c:pt idx="5686">
                  <c:v>37.976964285711247</c:v>
                </c:pt>
                <c:pt idx="5687">
                  <c:v>37.984345238092224</c:v>
                </c:pt>
                <c:pt idx="5688">
                  <c:v>37.991726190473187</c:v>
                </c:pt>
                <c:pt idx="5689">
                  <c:v>37.999107142854164</c:v>
                </c:pt>
                <c:pt idx="5690">
                  <c:v>38.006488095235078</c:v>
                </c:pt>
                <c:pt idx="5691">
                  <c:v>38.013869047616012</c:v>
                </c:pt>
                <c:pt idx="5692">
                  <c:v>38.021249999996996</c:v>
                </c:pt>
                <c:pt idx="5693">
                  <c:v>38.028630952377995</c:v>
                </c:pt>
                <c:pt idx="5694">
                  <c:v>38.036011904758944</c:v>
                </c:pt>
                <c:pt idx="5695">
                  <c:v>38.043392857139899</c:v>
                </c:pt>
                <c:pt idx="5696">
                  <c:v>38.050773809520855</c:v>
                </c:pt>
                <c:pt idx="5697">
                  <c:v>38.058154761901811</c:v>
                </c:pt>
                <c:pt idx="5698">
                  <c:v>38.065535714282774</c:v>
                </c:pt>
                <c:pt idx="5699">
                  <c:v>38.072916666663701</c:v>
                </c:pt>
                <c:pt idx="5700">
                  <c:v>38.080297619044615</c:v>
                </c:pt>
                <c:pt idx="5701">
                  <c:v>38.087678571425585</c:v>
                </c:pt>
                <c:pt idx="5702">
                  <c:v>38.095059523806555</c:v>
                </c:pt>
                <c:pt idx="5703">
                  <c:v>38.102440476187525</c:v>
                </c:pt>
                <c:pt idx="5704">
                  <c:v>38.109821428568459</c:v>
                </c:pt>
                <c:pt idx="5705">
                  <c:v>38.117202380949436</c:v>
                </c:pt>
                <c:pt idx="5706">
                  <c:v>38.124583333330392</c:v>
                </c:pt>
                <c:pt idx="5707">
                  <c:v>38.131964285711327</c:v>
                </c:pt>
                <c:pt idx="5708">
                  <c:v>38.139345238092311</c:v>
                </c:pt>
                <c:pt idx="5709">
                  <c:v>38.14672619047326</c:v>
                </c:pt>
                <c:pt idx="5710">
                  <c:v>38.154107142854215</c:v>
                </c:pt>
                <c:pt idx="5711">
                  <c:v>38.16148809523515</c:v>
                </c:pt>
                <c:pt idx="5712">
                  <c:v>38.168869047616099</c:v>
                </c:pt>
                <c:pt idx="5713">
                  <c:v>38.176249999997076</c:v>
                </c:pt>
                <c:pt idx="5714">
                  <c:v>38.183630952378039</c:v>
                </c:pt>
                <c:pt idx="5715">
                  <c:v>38.191011904759023</c:v>
                </c:pt>
                <c:pt idx="5716">
                  <c:v>38.198392857139993</c:v>
                </c:pt>
                <c:pt idx="5717">
                  <c:v>38.205773809520949</c:v>
                </c:pt>
                <c:pt idx="5718">
                  <c:v>38.213154761901862</c:v>
                </c:pt>
                <c:pt idx="5719">
                  <c:v>38.220535714282846</c:v>
                </c:pt>
                <c:pt idx="5720">
                  <c:v>38.227916666663781</c:v>
                </c:pt>
                <c:pt idx="5721">
                  <c:v>38.235297619044729</c:v>
                </c:pt>
                <c:pt idx="5722">
                  <c:v>38.242678571425685</c:v>
                </c:pt>
                <c:pt idx="5723">
                  <c:v>38.25005952380662</c:v>
                </c:pt>
                <c:pt idx="5724">
                  <c:v>38.257440476187568</c:v>
                </c:pt>
                <c:pt idx="5725">
                  <c:v>38.264821428568546</c:v>
                </c:pt>
                <c:pt idx="5726">
                  <c:v>38.27220238094953</c:v>
                </c:pt>
                <c:pt idx="5727">
                  <c:v>38.279583333330464</c:v>
                </c:pt>
                <c:pt idx="5728">
                  <c:v>38.286964285711392</c:v>
                </c:pt>
                <c:pt idx="5729">
                  <c:v>38.294345238092383</c:v>
                </c:pt>
                <c:pt idx="5730">
                  <c:v>38.301726190473325</c:v>
                </c:pt>
                <c:pt idx="5731">
                  <c:v>38.309107142854288</c:v>
                </c:pt>
                <c:pt idx="5732">
                  <c:v>38.316488095235201</c:v>
                </c:pt>
                <c:pt idx="5733">
                  <c:v>38.323869047616157</c:v>
                </c:pt>
                <c:pt idx="5734">
                  <c:v>38.331249999997134</c:v>
                </c:pt>
                <c:pt idx="5735">
                  <c:v>38.338630952378111</c:v>
                </c:pt>
                <c:pt idx="5736">
                  <c:v>38.346011904759067</c:v>
                </c:pt>
                <c:pt idx="5737">
                  <c:v>38.353392857140001</c:v>
                </c:pt>
                <c:pt idx="5738">
                  <c:v>38.360773809521</c:v>
                </c:pt>
                <c:pt idx="5739">
                  <c:v>38.368154761901955</c:v>
                </c:pt>
                <c:pt idx="5740">
                  <c:v>38.375535714282911</c:v>
                </c:pt>
                <c:pt idx="5741">
                  <c:v>38.382916666663846</c:v>
                </c:pt>
                <c:pt idx="5742">
                  <c:v>38.390297619044794</c:v>
                </c:pt>
                <c:pt idx="5743">
                  <c:v>38.397678571425757</c:v>
                </c:pt>
                <c:pt idx="5744">
                  <c:v>38.405059523806706</c:v>
                </c:pt>
                <c:pt idx="5745">
                  <c:v>38.412440476187641</c:v>
                </c:pt>
                <c:pt idx="5746">
                  <c:v>38.419821428568589</c:v>
                </c:pt>
                <c:pt idx="5747">
                  <c:v>38.427202380949581</c:v>
                </c:pt>
                <c:pt idx="5748">
                  <c:v>38.434583333330515</c:v>
                </c:pt>
                <c:pt idx="5749">
                  <c:v>38.44196428571145</c:v>
                </c:pt>
                <c:pt idx="5750">
                  <c:v>38.449345238092448</c:v>
                </c:pt>
                <c:pt idx="5751">
                  <c:v>38.456726190473404</c:v>
                </c:pt>
                <c:pt idx="5752">
                  <c:v>38.46410714285436</c:v>
                </c:pt>
                <c:pt idx="5753">
                  <c:v>38.471488095235273</c:v>
                </c:pt>
                <c:pt idx="5754">
                  <c:v>38.478869047616229</c:v>
                </c:pt>
                <c:pt idx="5755">
                  <c:v>38.486249999997199</c:v>
                </c:pt>
                <c:pt idx="5756">
                  <c:v>38.493630952378183</c:v>
                </c:pt>
                <c:pt idx="5757">
                  <c:v>38.501011904759139</c:v>
                </c:pt>
                <c:pt idx="5758">
                  <c:v>38.508392857140102</c:v>
                </c:pt>
                <c:pt idx="5759">
                  <c:v>38.515773809521072</c:v>
                </c:pt>
                <c:pt idx="5760">
                  <c:v>38.523154761902006</c:v>
                </c:pt>
                <c:pt idx="5761">
                  <c:v>38.530535714282962</c:v>
                </c:pt>
                <c:pt idx="5762">
                  <c:v>38.537916666663904</c:v>
                </c:pt>
                <c:pt idx="5763">
                  <c:v>38.545297619044874</c:v>
                </c:pt>
                <c:pt idx="5764">
                  <c:v>38.55267857142583</c:v>
                </c:pt>
                <c:pt idx="5765">
                  <c:v>38.560059523806785</c:v>
                </c:pt>
                <c:pt idx="5766">
                  <c:v>38.567440476187741</c:v>
                </c:pt>
                <c:pt idx="5767">
                  <c:v>38.574821428568669</c:v>
                </c:pt>
                <c:pt idx="5768">
                  <c:v>38.582202380949653</c:v>
                </c:pt>
                <c:pt idx="5769">
                  <c:v>38.589583333330594</c:v>
                </c:pt>
                <c:pt idx="5770">
                  <c:v>38.596964285711543</c:v>
                </c:pt>
                <c:pt idx="5771">
                  <c:v>38.60434523809252</c:v>
                </c:pt>
                <c:pt idx="5772">
                  <c:v>38.611726190473476</c:v>
                </c:pt>
                <c:pt idx="5773">
                  <c:v>38.619107142854432</c:v>
                </c:pt>
                <c:pt idx="5774">
                  <c:v>38.626488095235374</c:v>
                </c:pt>
                <c:pt idx="5775">
                  <c:v>38.633869047616308</c:v>
                </c:pt>
                <c:pt idx="5776">
                  <c:v>38.641249999997278</c:v>
                </c:pt>
                <c:pt idx="5777">
                  <c:v>38.648630952378262</c:v>
                </c:pt>
                <c:pt idx="5778">
                  <c:v>38.656011904759211</c:v>
                </c:pt>
                <c:pt idx="5779">
                  <c:v>38.663392857140167</c:v>
                </c:pt>
                <c:pt idx="5780">
                  <c:v>38.670773809521144</c:v>
                </c:pt>
                <c:pt idx="5781">
                  <c:v>38.678154761902078</c:v>
                </c:pt>
                <c:pt idx="5782">
                  <c:v>38.685535714283056</c:v>
                </c:pt>
                <c:pt idx="5783">
                  <c:v>38.692916666664011</c:v>
                </c:pt>
                <c:pt idx="5784">
                  <c:v>38.700297619044946</c:v>
                </c:pt>
                <c:pt idx="5785">
                  <c:v>38.707678571425902</c:v>
                </c:pt>
                <c:pt idx="5786">
                  <c:v>38.715059523806858</c:v>
                </c:pt>
                <c:pt idx="5787">
                  <c:v>38.722440476187813</c:v>
                </c:pt>
                <c:pt idx="5788">
                  <c:v>38.729821428568769</c:v>
                </c:pt>
                <c:pt idx="5789">
                  <c:v>38.737202380949761</c:v>
                </c:pt>
                <c:pt idx="5790">
                  <c:v>38.744583333330674</c:v>
                </c:pt>
                <c:pt idx="5791">
                  <c:v>38.751964285711594</c:v>
                </c:pt>
                <c:pt idx="5792">
                  <c:v>38.759345238092592</c:v>
                </c:pt>
                <c:pt idx="5793">
                  <c:v>38.766726190473562</c:v>
                </c:pt>
                <c:pt idx="5794">
                  <c:v>38.774107142854511</c:v>
                </c:pt>
                <c:pt idx="5795">
                  <c:v>38.781488095235424</c:v>
                </c:pt>
                <c:pt idx="5796">
                  <c:v>38.788869047616373</c:v>
                </c:pt>
                <c:pt idx="5797">
                  <c:v>38.796249999997372</c:v>
                </c:pt>
                <c:pt idx="5798">
                  <c:v>38.803630952378327</c:v>
                </c:pt>
                <c:pt idx="5799">
                  <c:v>38.811011904759276</c:v>
                </c:pt>
                <c:pt idx="5800">
                  <c:v>38.818392857140225</c:v>
                </c:pt>
                <c:pt idx="5801">
                  <c:v>38.825773809521223</c:v>
                </c:pt>
                <c:pt idx="5802">
                  <c:v>38.833154761902144</c:v>
                </c:pt>
                <c:pt idx="5803">
                  <c:v>38.840535714283106</c:v>
                </c:pt>
                <c:pt idx="5804">
                  <c:v>38.847916666664034</c:v>
                </c:pt>
                <c:pt idx="5805">
                  <c:v>38.85529761904499</c:v>
                </c:pt>
                <c:pt idx="5806">
                  <c:v>38.862678571425981</c:v>
                </c:pt>
                <c:pt idx="5807">
                  <c:v>38.870059523806908</c:v>
                </c:pt>
                <c:pt idx="5808">
                  <c:v>38.877440476187864</c:v>
                </c:pt>
                <c:pt idx="5809">
                  <c:v>38.88482142856882</c:v>
                </c:pt>
                <c:pt idx="5810">
                  <c:v>38.892202380949826</c:v>
                </c:pt>
                <c:pt idx="5811">
                  <c:v>38.899583333330753</c:v>
                </c:pt>
                <c:pt idx="5812">
                  <c:v>38.906964285711688</c:v>
                </c:pt>
                <c:pt idx="5813">
                  <c:v>38.914345238092643</c:v>
                </c:pt>
                <c:pt idx="5814">
                  <c:v>38.92172619047362</c:v>
                </c:pt>
                <c:pt idx="5815">
                  <c:v>38.929107142854583</c:v>
                </c:pt>
                <c:pt idx="5816">
                  <c:v>38.936488095235497</c:v>
                </c:pt>
                <c:pt idx="5817">
                  <c:v>38.943869047616431</c:v>
                </c:pt>
                <c:pt idx="5818">
                  <c:v>38.951249999997408</c:v>
                </c:pt>
                <c:pt idx="5819">
                  <c:v>38.9586309523784</c:v>
                </c:pt>
                <c:pt idx="5820">
                  <c:v>38.966011904759362</c:v>
                </c:pt>
                <c:pt idx="5821">
                  <c:v>38.973392857140304</c:v>
                </c:pt>
                <c:pt idx="5822">
                  <c:v>38.980773809521267</c:v>
                </c:pt>
                <c:pt idx="5823">
                  <c:v>38.988154761902202</c:v>
                </c:pt>
                <c:pt idx="5824">
                  <c:v>38.9955357142832</c:v>
                </c:pt>
                <c:pt idx="5825">
                  <c:v>39.002916666664134</c:v>
                </c:pt>
                <c:pt idx="5826">
                  <c:v>39.010297619045055</c:v>
                </c:pt>
                <c:pt idx="5827">
                  <c:v>39.017678571426018</c:v>
                </c:pt>
                <c:pt idx="5828">
                  <c:v>39.025059523807002</c:v>
                </c:pt>
                <c:pt idx="5829">
                  <c:v>39.032440476187958</c:v>
                </c:pt>
                <c:pt idx="5830">
                  <c:v>39.039821428568914</c:v>
                </c:pt>
                <c:pt idx="5831">
                  <c:v>39.047202380949869</c:v>
                </c:pt>
                <c:pt idx="5832">
                  <c:v>39.054583333330825</c:v>
                </c:pt>
                <c:pt idx="5833">
                  <c:v>39.061964285711774</c:v>
                </c:pt>
                <c:pt idx="5834">
                  <c:v>39.069345238092765</c:v>
                </c:pt>
                <c:pt idx="5835">
                  <c:v>39.076726190473693</c:v>
                </c:pt>
                <c:pt idx="5836">
                  <c:v>39.084107142854648</c:v>
                </c:pt>
                <c:pt idx="5837">
                  <c:v>39.091488095235583</c:v>
                </c:pt>
                <c:pt idx="5838">
                  <c:v>39.098869047616525</c:v>
                </c:pt>
                <c:pt idx="5839">
                  <c:v>39.106249999997495</c:v>
                </c:pt>
                <c:pt idx="5840">
                  <c:v>39.113630952378472</c:v>
                </c:pt>
                <c:pt idx="5841">
                  <c:v>39.121011904759449</c:v>
                </c:pt>
                <c:pt idx="5842">
                  <c:v>39.128392857140383</c:v>
                </c:pt>
                <c:pt idx="5843">
                  <c:v>39.135773809521368</c:v>
                </c:pt>
                <c:pt idx="5844">
                  <c:v>39.143154761902295</c:v>
                </c:pt>
                <c:pt idx="5845">
                  <c:v>39.150535714283251</c:v>
                </c:pt>
                <c:pt idx="5846">
                  <c:v>39.157916666664185</c:v>
                </c:pt>
                <c:pt idx="5847">
                  <c:v>39.165297619045155</c:v>
                </c:pt>
                <c:pt idx="5848">
                  <c:v>39.172678571426104</c:v>
                </c:pt>
                <c:pt idx="5849">
                  <c:v>39.180059523807074</c:v>
                </c:pt>
                <c:pt idx="5850">
                  <c:v>39.187440476188009</c:v>
                </c:pt>
                <c:pt idx="5851">
                  <c:v>39.194821428568986</c:v>
                </c:pt>
                <c:pt idx="5852">
                  <c:v>39.202202380949984</c:v>
                </c:pt>
                <c:pt idx="5853">
                  <c:v>39.209583333330912</c:v>
                </c:pt>
                <c:pt idx="5854">
                  <c:v>39.216964285711846</c:v>
                </c:pt>
                <c:pt idx="5855">
                  <c:v>39.22434523809283</c:v>
                </c:pt>
                <c:pt idx="5856">
                  <c:v>39.231726190473786</c:v>
                </c:pt>
                <c:pt idx="5857">
                  <c:v>39.239107142854763</c:v>
                </c:pt>
                <c:pt idx="5858">
                  <c:v>39.246488095235648</c:v>
                </c:pt>
                <c:pt idx="5859">
                  <c:v>39.253869047616575</c:v>
                </c:pt>
                <c:pt idx="5860">
                  <c:v>39.261249999997574</c:v>
                </c:pt>
                <c:pt idx="5861">
                  <c:v>39.268630952378572</c:v>
                </c:pt>
                <c:pt idx="5862">
                  <c:v>39.276011904759521</c:v>
                </c:pt>
                <c:pt idx="5863">
                  <c:v>39.283392857140456</c:v>
                </c:pt>
                <c:pt idx="5864">
                  <c:v>39.29077380952144</c:v>
                </c:pt>
                <c:pt idx="5865">
                  <c:v>39.298154761902367</c:v>
                </c:pt>
                <c:pt idx="5866">
                  <c:v>39.305535714283323</c:v>
                </c:pt>
                <c:pt idx="5867">
                  <c:v>39.312916666664258</c:v>
                </c:pt>
                <c:pt idx="5868">
                  <c:v>39.320297619045213</c:v>
                </c:pt>
                <c:pt idx="5869">
                  <c:v>39.327678571426155</c:v>
                </c:pt>
                <c:pt idx="5870">
                  <c:v>39.335059523807146</c:v>
                </c:pt>
                <c:pt idx="5871">
                  <c:v>39.342440476188095</c:v>
                </c:pt>
                <c:pt idx="5872">
                  <c:v>39.349821428569044</c:v>
                </c:pt>
                <c:pt idx="5873">
                  <c:v>39.357202380950014</c:v>
                </c:pt>
                <c:pt idx="5874">
                  <c:v>39.36458333333097</c:v>
                </c:pt>
                <c:pt idx="5875">
                  <c:v>39.371964285711897</c:v>
                </c:pt>
                <c:pt idx="5876">
                  <c:v>39.379345238092881</c:v>
                </c:pt>
                <c:pt idx="5877">
                  <c:v>39.386726190473837</c:v>
                </c:pt>
                <c:pt idx="5878">
                  <c:v>39.394107142854814</c:v>
                </c:pt>
                <c:pt idx="5879">
                  <c:v>39.401488095235727</c:v>
                </c:pt>
                <c:pt idx="5880">
                  <c:v>39.408869047616662</c:v>
                </c:pt>
                <c:pt idx="5881">
                  <c:v>39.416249999997625</c:v>
                </c:pt>
                <c:pt idx="5882">
                  <c:v>39.423630952378616</c:v>
                </c:pt>
                <c:pt idx="5883">
                  <c:v>39.431011904759572</c:v>
                </c:pt>
                <c:pt idx="5884">
                  <c:v>39.438392857140528</c:v>
                </c:pt>
                <c:pt idx="5885">
                  <c:v>39.445773809521505</c:v>
                </c:pt>
                <c:pt idx="5886">
                  <c:v>39.453154761902404</c:v>
                </c:pt>
                <c:pt idx="5887">
                  <c:v>39.460535714283402</c:v>
                </c:pt>
                <c:pt idx="5888">
                  <c:v>39.467916666664344</c:v>
                </c:pt>
                <c:pt idx="5889">
                  <c:v>39.475297619045286</c:v>
                </c:pt>
                <c:pt idx="5890">
                  <c:v>39.482678571426234</c:v>
                </c:pt>
                <c:pt idx="5891">
                  <c:v>39.490059523807204</c:v>
                </c:pt>
                <c:pt idx="5892">
                  <c:v>39.497440476188174</c:v>
                </c:pt>
                <c:pt idx="5893">
                  <c:v>39.504821428569109</c:v>
                </c:pt>
                <c:pt idx="5894">
                  <c:v>39.512202380950107</c:v>
                </c:pt>
                <c:pt idx="5895">
                  <c:v>39.519583333331042</c:v>
                </c:pt>
                <c:pt idx="5896">
                  <c:v>39.526964285711998</c:v>
                </c:pt>
                <c:pt idx="5897">
                  <c:v>39.534345238092953</c:v>
                </c:pt>
                <c:pt idx="5898">
                  <c:v>39.541726190473909</c:v>
                </c:pt>
                <c:pt idx="5899">
                  <c:v>39.549107142854886</c:v>
                </c:pt>
                <c:pt idx="5900">
                  <c:v>39.5564880952358</c:v>
                </c:pt>
                <c:pt idx="5901">
                  <c:v>39.563869047616748</c:v>
                </c:pt>
                <c:pt idx="5902">
                  <c:v>39.571249999997725</c:v>
                </c:pt>
                <c:pt idx="5903">
                  <c:v>39.578630952378688</c:v>
                </c:pt>
                <c:pt idx="5904">
                  <c:v>39.586011904759651</c:v>
                </c:pt>
                <c:pt idx="5905">
                  <c:v>39.5933928571406</c:v>
                </c:pt>
                <c:pt idx="5906">
                  <c:v>39.600773809521563</c:v>
                </c:pt>
                <c:pt idx="5907">
                  <c:v>39.608154761902505</c:v>
                </c:pt>
                <c:pt idx="5908">
                  <c:v>39.615535714283467</c:v>
                </c:pt>
                <c:pt idx="5909">
                  <c:v>39.622916666664423</c:v>
                </c:pt>
                <c:pt idx="5910">
                  <c:v>39.630297619045358</c:v>
                </c:pt>
                <c:pt idx="5911">
                  <c:v>39.637678571426314</c:v>
                </c:pt>
                <c:pt idx="5912">
                  <c:v>39.645059523807291</c:v>
                </c:pt>
                <c:pt idx="5913">
                  <c:v>39.652440476188247</c:v>
                </c:pt>
                <c:pt idx="5914">
                  <c:v>39.659821428569195</c:v>
                </c:pt>
                <c:pt idx="5915">
                  <c:v>39.667202380950179</c:v>
                </c:pt>
                <c:pt idx="5916">
                  <c:v>39.674583333331114</c:v>
                </c:pt>
                <c:pt idx="5917">
                  <c:v>39.681964285712027</c:v>
                </c:pt>
                <c:pt idx="5918">
                  <c:v>39.689345238093033</c:v>
                </c:pt>
                <c:pt idx="5919">
                  <c:v>39.69672619047401</c:v>
                </c:pt>
                <c:pt idx="5920">
                  <c:v>39.704107142854966</c:v>
                </c:pt>
                <c:pt idx="5921">
                  <c:v>39.711488095235872</c:v>
                </c:pt>
                <c:pt idx="5922">
                  <c:v>39.718869047616828</c:v>
                </c:pt>
                <c:pt idx="5923">
                  <c:v>39.726249999997812</c:v>
                </c:pt>
                <c:pt idx="5924">
                  <c:v>39.733630952378789</c:v>
                </c:pt>
                <c:pt idx="5925">
                  <c:v>39.741011904759738</c:v>
                </c:pt>
                <c:pt idx="5926">
                  <c:v>39.748392857140672</c:v>
                </c:pt>
                <c:pt idx="5927">
                  <c:v>39.755773809521649</c:v>
                </c:pt>
                <c:pt idx="5928">
                  <c:v>39.763154761902584</c:v>
                </c:pt>
                <c:pt idx="5929">
                  <c:v>39.770535714283561</c:v>
                </c:pt>
                <c:pt idx="5930">
                  <c:v>39.777916666664495</c:v>
                </c:pt>
                <c:pt idx="5931">
                  <c:v>39.785297619045444</c:v>
                </c:pt>
                <c:pt idx="5932">
                  <c:v>39.792678571426407</c:v>
                </c:pt>
                <c:pt idx="5933">
                  <c:v>39.800059523807334</c:v>
                </c:pt>
                <c:pt idx="5934">
                  <c:v>39.80744047618829</c:v>
                </c:pt>
                <c:pt idx="5935">
                  <c:v>39.814821428569239</c:v>
                </c:pt>
                <c:pt idx="5936">
                  <c:v>39.822202380950259</c:v>
                </c:pt>
                <c:pt idx="5937">
                  <c:v>39.829583333331186</c:v>
                </c:pt>
                <c:pt idx="5938">
                  <c:v>39.836964285712099</c:v>
                </c:pt>
                <c:pt idx="5939">
                  <c:v>39.844345238093098</c:v>
                </c:pt>
                <c:pt idx="5940">
                  <c:v>39.851726190474054</c:v>
                </c:pt>
                <c:pt idx="5941">
                  <c:v>39.859107142855009</c:v>
                </c:pt>
                <c:pt idx="5942">
                  <c:v>39.866488095235944</c:v>
                </c:pt>
                <c:pt idx="5943">
                  <c:v>39.873869047616878</c:v>
                </c:pt>
                <c:pt idx="5944">
                  <c:v>39.881249999997848</c:v>
                </c:pt>
                <c:pt idx="5945">
                  <c:v>39.888630952378833</c:v>
                </c:pt>
                <c:pt idx="5946">
                  <c:v>39.896011904759817</c:v>
                </c:pt>
                <c:pt idx="5947">
                  <c:v>39.903392857140751</c:v>
                </c:pt>
                <c:pt idx="5948">
                  <c:v>39.910773809521721</c:v>
                </c:pt>
                <c:pt idx="5949">
                  <c:v>39.918154761902635</c:v>
                </c:pt>
                <c:pt idx="5950">
                  <c:v>39.925535714283612</c:v>
                </c:pt>
                <c:pt idx="5951">
                  <c:v>39.932916666664546</c:v>
                </c:pt>
                <c:pt idx="5952">
                  <c:v>39.940297619045488</c:v>
                </c:pt>
                <c:pt idx="5953">
                  <c:v>39.947678571426437</c:v>
                </c:pt>
                <c:pt idx="5954">
                  <c:v>39.955059523807414</c:v>
                </c:pt>
                <c:pt idx="5955">
                  <c:v>39.962440476188391</c:v>
                </c:pt>
                <c:pt idx="5956">
                  <c:v>39.969821428569347</c:v>
                </c:pt>
                <c:pt idx="5957">
                  <c:v>39.977202380950303</c:v>
                </c:pt>
                <c:pt idx="5958">
                  <c:v>39.984583333331244</c:v>
                </c:pt>
                <c:pt idx="5959">
                  <c:v>39.991964285712172</c:v>
                </c:pt>
                <c:pt idx="5960">
                  <c:v>39.999345238093191</c:v>
                </c:pt>
                <c:pt idx="5961">
                  <c:v>40.006726190474133</c:v>
                </c:pt>
                <c:pt idx="5962">
                  <c:v>40.014107142855082</c:v>
                </c:pt>
                <c:pt idx="5963">
                  <c:v>40.021488095235995</c:v>
                </c:pt>
                <c:pt idx="5964">
                  <c:v>40.028869047616972</c:v>
                </c:pt>
                <c:pt idx="5965">
                  <c:v>40.036249999997949</c:v>
                </c:pt>
                <c:pt idx="5966">
                  <c:v>40.043630952378912</c:v>
                </c:pt>
                <c:pt idx="5967">
                  <c:v>40.051011904759861</c:v>
                </c:pt>
                <c:pt idx="5968">
                  <c:v>40.058392857140817</c:v>
                </c:pt>
                <c:pt idx="5969">
                  <c:v>40.065773809521815</c:v>
                </c:pt>
                <c:pt idx="5970">
                  <c:v>40.073154761902728</c:v>
                </c:pt>
                <c:pt idx="5971">
                  <c:v>40.080535714283684</c:v>
                </c:pt>
                <c:pt idx="5972">
                  <c:v>40.087916666664604</c:v>
                </c:pt>
                <c:pt idx="5973">
                  <c:v>40.095297619045596</c:v>
                </c:pt>
                <c:pt idx="5974">
                  <c:v>40.102678571426544</c:v>
                </c:pt>
                <c:pt idx="5975">
                  <c:v>40.110059523807486</c:v>
                </c:pt>
                <c:pt idx="5976">
                  <c:v>40.117440476188435</c:v>
                </c:pt>
                <c:pt idx="5977">
                  <c:v>40.124821428569405</c:v>
                </c:pt>
                <c:pt idx="5978">
                  <c:v>40.13220238095041</c:v>
                </c:pt>
                <c:pt idx="5979">
                  <c:v>40.139583333331331</c:v>
                </c:pt>
                <c:pt idx="5980">
                  <c:v>40.146964285712244</c:v>
                </c:pt>
                <c:pt idx="5981">
                  <c:v>40.154345238093242</c:v>
                </c:pt>
                <c:pt idx="5982">
                  <c:v>40.161726190474212</c:v>
                </c:pt>
                <c:pt idx="5983">
                  <c:v>40.169107142855189</c:v>
                </c:pt>
                <c:pt idx="5984">
                  <c:v>40.176488095236074</c:v>
                </c:pt>
                <c:pt idx="5985">
                  <c:v>40.183869047617023</c:v>
                </c:pt>
                <c:pt idx="5986">
                  <c:v>40.191249999998021</c:v>
                </c:pt>
                <c:pt idx="5987">
                  <c:v>40.19863095237902</c:v>
                </c:pt>
                <c:pt idx="5988">
                  <c:v>40.206011904759968</c:v>
                </c:pt>
                <c:pt idx="5989">
                  <c:v>40.213392857140889</c:v>
                </c:pt>
                <c:pt idx="5990">
                  <c:v>40.220773809521894</c:v>
                </c:pt>
                <c:pt idx="5991">
                  <c:v>40.228154761902822</c:v>
                </c:pt>
                <c:pt idx="5992">
                  <c:v>40.235535714283799</c:v>
                </c:pt>
                <c:pt idx="5993">
                  <c:v>40.242916666664712</c:v>
                </c:pt>
                <c:pt idx="5994">
                  <c:v>40.250297619045639</c:v>
                </c:pt>
                <c:pt idx="5995">
                  <c:v>40.257678571426588</c:v>
                </c:pt>
                <c:pt idx="5996">
                  <c:v>40.265059523807579</c:v>
                </c:pt>
                <c:pt idx="5997">
                  <c:v>40.272440476188535</c:v>
                </c:pt>
                <c:pt idx="5998">
                  <c:v>40.279821428569491</c:v>
                </c:pt>
                <c:pt idx="5999">
                  <c:v>40.287202380950461</c:v>
                </c:pt>
                <c:pt idx="6000">
                  <c:v>40.294583333331403</c:v>
                </c:pt>
                <c:pt idx="6001">
                  <c:v>40.301964285712295</c:v>
                </c:pt>
                <c:pt idx="6002">
                  <c:v>40.309345238093314</c:v>
                </c:pt>
                <c:pt idx="6003">
                  <c:v>40.31672619047427</c:v>
                </c:pt>
                <c:pt idx="6004">
                  <c:v>40.324107142855233</c:v>
                </c:pt>
                <c:pt idx="6005">
                  <c:v>40.331488095236118</c:v>
                </c:pt>
                <c:pt idx="6006">
                  <c:v>40.338869047617095</c:v>
                </c:pt>
                <c:pt idx="6007">
                  <c:v>40.346249999998072</c:v>
                </c:pt>
                <c:pt idx="6008">
                  <c:v>40.353630952379049</c:v>
                </c:pt>
                <c:pt idx="6009">
                  <c:v>40.361011904760005</c:v>
                </c:pt>
                <c:pt idx="6010">
                  <c:v>40.368392857140961</c:v>
                </c:pt>
                <c:pt idx="6011">
                  <c:v>40.375773809521945</c:v>
                </c:pt>
                <c:pt idx="6012">
                  <c:v>40.383154761902851</c:v>
                </c:pt>
                <c:pt idx="6013">
                  <c:v>40.39053571428385</c:v>
                </c:pt>
                <c:pt idx="6014">
                  <c:v>40.397916666664784</c:v>
                </c:pt>
                <c:pt idx="6015">
                  <c:v>40.40529761904574</c:v>
                </c:pt>
                <c:pt idx="6016">
                  <c:v>40.412678571426667</c:v>
                </c:pt>
                <c:pt idx="6017">
                  <c:v>40.420059523807645</c:v>
                </c:pt>
                <c:pt idx="6018">
                  <c:v>40.427440476188586</c:v>
                </c:pt>
                <c:pt idx="6019">
                  <c:v>40.434821428569535</c:v>
                </c:pt>
                <c:pt idx="6020">
                  <c:v>40.442202380950519</c:v>
                </c:pt>
                <c:pt idx="6021">
                  <c:v>40.449583333331475</c:v>
                </c:pt>
                <c:pt idx="6022">
                  <c:v>40.456964285712367</c:v>
                </c:pt>
                <c:pt idx="6023">
                  <c:v>40.464345238093387</c:v>
                </c:pt>
                <c:pt idx="6024">
                  <c:v>40.471726190474342</c:v>
                </c:pt>
                <c:pt idx="6025">
                  <c:v>40.479107142855312</c:v>
                </c:pt>
                <c:pt idx="6026">
                  <c:v>40.486488095236211</c:v>
                </c:pt>
                <c:pt idx="6027">
                  <c:v>40.493869047617174</c:v>
                </c:pt>
                <c:pt idx="6028">
                  <c:v>40.501249999998144</c:v>
                </c:pt>
                <c:pt idx="6029">
                  <c:v>40.508630952379143</c:v>
                </c:pt>
                <c:pt idx="6030">
                  <c:v>40.516011904760077</c:v>
                </c:pt>
                <c:pt idx="6031">
                  <c:v>40.523392857141033</c:v>
                </c:pt>
                <c:pt idx="6032">
                  <c:v>40.53077380952201</c:v>
                </c:pt>
                <c:pt idx="6033">
                  <c:v>40.538154761902952</c:v>
                </c:pt>
                <c:pt idx="6034">
                  <c:v>40.545535714283922</c:v>
                </c:pt>
                <c:pt idx="6035">
                  <c:v>40.552916666664856</c:v>
                </c:pt>
                <c:pt idx="6036">
                  <c:v>40.560297619045805</c:v>
                </c:pt>
                <c:pt idx="6037">
                  <c:v>40.567678571426754</c:v>
                </c:pt>
                <c:pt idx="6038">
                  <c:v>40.575059523807731</c:v>
                </c:pt>
                <c:pt idx="6039">
                  <c:v>40.582440476188658</c:v>
                </c:pt>
                <c:pt idx="6040">
                  <c:v>40.589821428569614</c:v>
                </c:pt>
                <c:pt idx="6041">
                  <c:v>40.597202380950613</c:v>
                </c:pt>
                <c:pt idx="6042">
                  <c:v>40.604583333331547</c:v>
                </c:pt>
                <c:pt idx="6043">
                  <c:v>40.611964285712439</c:v>
                </c:pt>
                <c:pt idx="6044">
                  <c:v>40.619345238093459</c:v>
                </c:pt>
                <c:pt idx="6045">
                  <c:v>40.626726190474436</c:v>
                </c:pt>
                <c:pt idx="6046">
                  <c:v>40.634107142855392</c:v>
                </c:pt>
                <c:pt idx="6047">
                  <c:v>40.641488095236276</c:v>
                </c:pt>
                <c:pt idx="6048">
                  <c:v>40.648869047617247</c:v>
                </c:pt>
                <c:pt idx="6049">
                  <c:v>40.656249999998224</c:v>
                </c:pt>
                <c:pt idx="6050">
                  <c:v>40.663630952379222</c:v>
                </c:pt>
                <c:pt idx="6051">
                  <c:v>40.671011904760149</c:v>
                </c:pt>
                <c:pt idx="6052">
                  <c:v>40.678392857141112</c:v>
                </c:pt>
                <c:pt idx="6053">
                  <c:v>40.685773809522061</c:v>
                </c:pt>
                <c:pt idx="6054">
                  <c:v>40.693154761903017</c:v>
                </c:pt>
                <c:pt idx="6055">
                  <c:v>40.700535714283994</c:v>
                </c:pt>
                <c:pt idx="6056">
                  <c:v>40.707916666664929</c:v>
                </c:pt>
                <c:pt idx="6057">
                  <c:v>40.715297619045884</c:v>
                </c:pt>
                <c:pt idx="6058">
                  <c:v>40.722678571426862</c:v>
                </c:pt>
                <c:pt idx="6059">
                  <c:v>40.730059523807803</c:v>
                </c:pt>
                <c:pt idx="6060">
                  <c:v>40.737440476188752</c:v>
                </c:pt>
                <c:pt idx="6061">
                  <c:v>40.744821428569708</c:v>
                </c:pt>
                <c:pt idx="6062">
                  <c:v>40.752202380950663</c:v>
                </c:pt>
                <c:pt idx="6063">
                  <c:v>40.759583333331605</c:v>
                </c:pt>
                <c:pt idx="6064">
                  <c:v>40.766964285712547</c:v>
                </c:pt>
                <c:pt idx="6065">
                  <c:v>40.774345238093531</c:v>
                </c:pt>
                <c:pt idx="6066">
                  <c:v>40.781726190474487</c:v>
                </c:pt>
                <c:pt idx="6067">
                  <c:v>40.789107142855464</c:v>
                </c:pt>
                <c:pt idx="6068">
                  <c:v>40.796488095236377</c:v>
                </c:pt>
                <c:pt idx="6069">
                  <c:v>40.803869047617312</c:v>
                </c:pt>
                <c:pt idx="6070">
                  <c:v>40.811249999998275</c:v>
                </c:pt>
                <c:pt idx="6071">
                  <c:v>40.818630952379266</c:v>
                </c:pt>
                <c:pt idx="6072">
                  <c:v>40.826011904760222</c:v>
                </c:pt>
                <c:pt idx="6073">
                  <c:v>40.833392857141178</c:v>
                </c:pt>
                <c:pt idx="6074">
                  <c:v>40.840773809522126</c:v>
                </c:pt>
                <c:pt idx="6075">
                  <c:v>40.848154761903075</c:v>
                </c:pt>
                <c:pt idx="6076">
                  <c:v>40.855535714284052</c:v>
                </c:pt>
                <c:pt idx="6077">
                  <c:v>40.862916666665001</c:v>
                </c:pt>
                <c:pt idx="6078">
                  <c:v>40.870297619045935</c:v>
                </c:pt>
                <c:pt idx="6079">
                  <c:v>40.877678571426884</c:v>
                </c:pt>
                <c:pt idx="6080">
                  <c:v>40.885059523807854</c:v>
                </c:pt>
                <c:pt idx="6081">
                  <c:v>40.892440476188831</c:v>
                </c:pt>
                <c:pt idx="6082">
                  <c:v>40.89982142856978</c:v>
                </c:pt>
                <c:pt idx="6083">
                  <c:v>40.907202380950757</c:v>
                </c:pt>
                <c:pt idx="6084">
                  <c:v>40.91458333333167</c:v>
                </c:pt>
                <c:pt idx="6085">
                  <c:v>40.92196428571259</c:v>
                </c:pt>
                <c:pt idx="6086">
                  <c:v>40.929345238093603</c:v>
                </c:pt>
                <c:pt idx="6087">
                  <c:v>40.936726190474559</c:v>
                </c:pt>
                <c:pt idx="6088">
                  <c:v>40.944107142855515</c:v>
                </c:pt>
                <c:pt idx="6089">
                  <c:v>40.951488095236407</c:v>
                </c:pt>
                <c:pt idx="6090">
                  <c:v>40.958869047617377</c:v>
                </c:pt>
                <c:pt idx="6091">
                  <c:v>40.966249999998375</c:v>
                </c:pt>
                <c:pt idx="6092">
                  <c:v>40.973630952379338</c:v>
                </c:pt>
                <c:pt idx="6093">
                  <c:v>40.981011904760294</c:v>
                </c:pt>
                <c:pt idx="6094">
                  <c:v>40.98839285714125</c:v>
                </c:pt>
                <c:pt idx="6095">
                  <c:v>40.995773809522213</c:v>
                </c:pt>
                <c:pt idx="6096">
                  <c:v>41.003154761903154</c:v>
                </c:pt>
                <c:pt idx="6097">
                  <c:v>41.010535714284117</c:v>
                </c:pt>
                <c:pt idx="6098">
                  <c:v>41.017916666665052</c:v>
                </c:pt>
                <c:pt idx="6099">
                  <c:v>41.025297619046007</c:v>
                </c:pt>
                <c:pt idx="6100">
                  <c:v>41.032678571426985</c:v>
                </c:pt>
                <c:pt idx="6101">
                  <c:v>41.04005952380794</c:v>
                </c:pt>
                <c:pt idx="6102">
                  <c:v>41.047440476188896</c:v>
                </c:pt>
                <c:pt idx="6103">
                  <c:v>41.054821428569845</c:v>
                </c:pt>
                <c:pt idx="6104">
                  <c:v>41.062202380950851</c:v>
                </c:pt>
                <c:pt idx="6105">
                  <c:v>41.069583333331785</c:v>
                </c:pt>
                <c:pt idx="6106">
                  <c:v>41.076964285712684</c:v>
                </c:pt>
                <c:pt idx="6107">
                  <c:v>41.084345238093675</c:v>
                </c:pt>
                <c:pt idx="6108">
                  <c:v>41.091726190474631</c:v>
                </c:pt>
                <c:pt idx="6109">
                  <c:v>41.099107142855615</c:v>
                </c:pt>
                <c:pt idx="6110">
                  <c:v>41.1064880952365</c:v>
                </c:pt>
                <c:pt idx="6111">
                  <c:v>41.113869047617456</c:v>
                </c:pt>
                <c:pt idx="6112">
                  <c:v>41.121249999998454</c:v>
                </c:pt>
                <c:pt idx="6113">
                  <c:v>41.128630952379439</c:v>
                </c:pt>
                <c:pt idx="6114">
                  <c:v>41.136011904760366</c:v>
                </c:pt>
                <c:pt idx="6115">
                  <c:v>41.143392857141322</c:v>
                </c:pt>
                <c:pt idx="6116">
                  <c:v>41.150773809522278</c:v>
                </c:pt>
                <c:pt idx="6117">
                  <c:v>41.158154761903234</c:v>
                </c:pt>
                <c:pt idx="6118">
                  <c:v>41.165535714284218</c:v>
                </c:pt>
                <c:pt idx="6119">
                  <c:v>41.172916666665152</c:v>
                </c:pt>
                <c:pt idx="6120">
                  <c:v>41.180297619046058</c:v>
                </c:pt>
                <c:pt idx="6121">
                  <c:v>41.187678571427035</c:v>
                </c:pt>
                <c:pt idx="6122">
                  <c:v>41.195059523808013</c:v>
                </c:pt>
                <c:pt idx="6123">
                  <c:v>41.202440476188968</c:v>
                </c:pt>
                <c:pt idx="6124">
                  <c:v>41.209821428569931</c:v>
                </c:pt>
                <c:pt idx="6125">
                  <c:v>41.217202380950908</c:v>
                </c:pt>
                <c:pt idx="6126">
                  <c:v>41.224583333331857</c:v>
                </c:pt>
                <c:pt idx="6127">
                  <c:v>41.23196428571277</c:v>
                </c:pt>
                <c:pt idx="6128">
                  <c:v>41.239345238093776</c:v>
                </c:pt>
                <c:pt idx="6129">
                  <c:v>41.246726190474725</c:v>
                </c:pt>
                <c:pt idx="6130">
                  <c:v>41.254107142855659</c:v>
                </c:pt>
                <c:pt idx="6131">
                  <c:v>41.261488095236572</c:v>
                </c:pt>
                <c:pt idx="6132">
                  <c:v>41.268869047617549</c:v>
                </c:pt>
                <c:pt idx="6133">
                  <c:v>41.276249999998527</c:v>
                </c:pt>
                <c:pt idx="6134">
                  <c:v>41.283630952379482</c:v>
                </c:pt>
                <c:pt idx="6135">
                  <c:v>41.291011904760438</c:v>
                </c:pt>
                <c:pt idx="6136">
                  <c:v>41.298392857141422</c:v>
                </c:pt>
                <c:pt idx="6137">
                  <c:v>41.30577380952235</c:v>
                </c:pt>
                <c:pt idx="6138">
                  <c:v>41.313154761903284</c:v>
                </c:pt>
                <c:pt idx="6139">
                  <c:v>41.320535714284262</c:v>
                </c:pt>
                <c:pt idx="6140">
                  <c:v>41.327916666665196</c:v>
                </c:pt>
                <c:pt idx="6141">
                  <c:v>41.335297619046138</c:v>
                </c:pt>
                <c:pt idx="6142">
                  <c:v>41.342678571427108</c:v>
                </c:pt>
                <c:pt idx="6143">
                  <c:v>41.350059523808063</c:v>
                </c:pt>
                <c:pt idx="6144">
                  <c:v>41.357440476189019</c:v>
                </c:pt>
                <c:pt idx="6145">
                  <c:v>41.364821428569996</c:v>
                </c:pt>
                <c:pt idx="6146">
                  <c:v>41.372202380950974</c:v>
                </c:pt>
                <c:pt idx="6147">
                  <c:v>41.379583333331908</c:v>
                </c:pt>
                <c:pt idx="6148">
                  <c:v>41.386964285712821</c:v>
                </c:pt>
                <c:pt idx="6149">
                  <c:v>41.394345238093841</c:v>
                </c:pt>
                <c:pt idx="6150">
                  <c:v>41.401726190474783</c:v>
                </c:pt>
                <c:pt idx="6151">
                  <c:v>41.40910714285576</c:v>
                </c:pt>
                <c:pt idx="6152">
                  <c:v>41.41648809523663</c:v>
                </c:pt>
                <c:pt idx="6153">
                  <c:v>41.4238690476176</c:v>
                </c:pt>
                <c:pt idx="6154">
                  <c:v>41.431249999998577</c:v>
                </c:pt>
                <c:pt idx="6155">
                  <c:v>41.438630952379562</c:v>
                </c:pt>
                <c:pt idx="6156">
                  <c:v>41.446011904760496</c:v>
                </c:pt>
                <c:pt idx="6157">
                  <c:v>41.453392857141445</c:v>
                </c:pt>
                <c:pt idx="6158">
                  <c:v>41.460773809522422</c:v>
                </c:pt>
                <c:pt idx="6159">
                  <c:v>41.468154761903378</c:v>
                </c:pt>
                <c:pt idx="6160">
                  <c:v>41.475535714284355</c:v>
                </c:pt>
                <c:pt idx="6161">
                  <c:v>41.48291666666529</c:v>
                </c:pt>
                <c:pt idx="6162">
                  <c:v>41.490297619046217</c:v>
                </c:pt>
                <c:pt idx="6163">
                  <c:v>41.497678571427194</c:v>
                </c:pt>
                <c:pt idx="6164">
                  <c:v>41.505059523808157</c:v>
                </c:pt>
                <c:pt idx="6165">
                  <c:v>41.512440476189106</c:v>
                </c:pt>
                <c:pt idx="6166">
                  <c:v>41.519821428570054</c:v>
                </c:pt>
                <c:pt idx="6167">
                  <c:v>41.52720238095106</c:v>
                </c:pt>
                <c:pt idx="6168">
                  <c:v>41.53458333333198</c:v>
                </c:pt>
                <c:pt idx="6169">
                  <c:v>41.541964285712893</c:v>
                </c:pt>
                <c:pt idx="6170">
                  <c:v>41.549345238093913</c:v>
                </c:pt>
                <c:pt idx="6171">
                  <c:v>41.556726190474862</c:v>
                </c:pt>
                <c:pt idx="6172">
                  <c:v>41.564107142855839</c:v>
                </c:pt>
                <c:pt idx="6173">
                  <c:v>41.571488095236724</c:v>
                </c:pt>
                <c:pt idx="6174">
                  <c:v>41.578869047617694</c:v>
                </c:pt>
                <c:pt idx="6175">
                  <c:v>41.58624999999865</c:v>
                </c:pt>
                <c:pt idx="6176">
                  <c:v>41.593630952379648</c:v>
                </c:pt>
                <c:pt idx="6177">
                  <c:v>41.601011904760576</c:v>
                </c:pt>
                <c:pt idx="6178">
                  <c:v>41.608392857141538</c:v>
                </c:pt>
                <c:pt idx="6179">
                  <c:v>41.615773809522501</c:v>
                </c:pt>
                <c:pt idx="6180">
                  <c:v>41.62315476190345</c:v>
                </c:pt>
                <c:pt idx="6181">
                  <c:v>41.630535714284413</c:v>
                </c:pt>
                <c:pt idx="6182">
                  <c:v>41.637916666665355</c:v>
                </c:pt>
                <c:pt idx="6183">
                  <c:v>41.645297619046275</c:v>
                </c:pt>
                <c:pt idx="6184">
                  <c:v>41.652678571427252</c:v>
                </c:pt>
                <c:pt idx="6185">
                  <c:v>41.660059523808229</c:v>
                </c:pt>
                <c:pt idx="6186">
                  <c:v>41.667440476189185</c:v>
                </c:pt>
                <c:pt idx="6187">
                  <c:v>41.674821428570141</c:v>
                </c:pt>
                <c:pt idx="6188">
                  <c:v>41.682202380951125</c:v>
                </c:pt>
                <c:pt idx="6189">
                  <c:v>41.689583333332045</c:v>
                </c:pt>
                <c:pt idx="6190">
                  <c:v>41.696964285712994</c:v>
                </c:pt>
                <c:pt idx="6191">
                  <c:v>41.704345238093985</c:v>
                </c:pt>
                <c:pt idx="6192">
                  <c:v>41.711726190474941</c:v>
                </c:pt>
                <c:pt idx="6193">
                  <c:v>41.719107142855918</c:v>
                </c:pt>
                <c:pt idx="6194">
                  <c:v>41.726488095236824</c:v>
                </c:pt>
                <c:pt idx="6195">
                  <c:v>41.733869047617766</c:v>
                </c:pt>
                <c:pt idx="6196">
                  <c:v>41.741249999998743</c:v>
                </c:pt>
                <c:pt idx="6197">
                  <c:v>41.748630952379735</c:v>
                </c:pt>
                <c:pt idx="6198">
                  <c:v>41.756011904760655</c:v>
                </c:pt>
                <c:pt idx="6199">
                  <c:v>41.763392857141611</c:v>
                </c:pt>
                <c:pt idx="6200">
                  <c:v>41.770773809522566</c:v>
                </c:pt>
                <c:pt idx="6201">
                  <c:v>41.778154761903522</c:v>
                </c:pt>
                <c:pt idx="6202">
                  <c:v>41.785535714284499</c:v>
                </c:pt>
                <c:pt idx="6203">
                  <c:v>41.792916666665455</c:v>
                </c:pt>
                <c:pt idx="6204">
                  <c:v>41.80029761904634</c:v>
                </c:pt>
                <c:pt idx="6205">
                  <c:v>41.807678571427317</c:v>
                </c:pt>
                <c:pt idx="6206">
                  <c:v>41.815059523808294</c:v>
                </c:pt>
                <c:pt idx="6207">
                  <c:v>41.822440476189257</c:v>
                </c:pt>
                <c:pt idx="6208">
                  <c:v>41.829821428570206</c:v>
                </c:pt>
                <c:pt idx="6209">
                  <c:v>41.837202380951169</c:v>
                </c:pt>
                <c:pt idx="6210">
                  <c:v>41.844583333332089</c:v>
                </c:pt>
                <c:pt idx="6211">
                  <c:v>41.851964285713017</c:v>
                </c:pt>
                <c:pt idx="6212">
                  <c:v>41.859345238094036</c:v>
                </c:pt>
                <c:pt idx="6213">
                  <c:v>41.866726190475013</c:v>
                </c:pt>
                <c:pt idx="6214">
                  <c:v>41.874107142855962</c:v>
                </c:pt>
                <c:pt idx="6215">
                  <c:v>41.881488095236861</c:v>
                </c:pt>
                <c:pt idx="6216">
                  <c:v>41.888869047617824</c:v>
                </c:pt>
                <c:pt idx="6217">
                  <c:v>41.896249999998815</c:v>
                </c:pt>
                <c:pt idx="6218">
                  <c:v>41.903630952379793</c:v>
                </c:pt>
                <c:pt idx="6219">
                  <c:v>41.911011904760727</c:v>
                </c:pt>
                <c:pt idx="6220">
                  <c:v>41.918392857141676</c:v>
                </c:pt>
                <c:pt idx="6221">
                  <c:v>41.925773809522639</c:v>
                </c:pt>
                <c:pt idx="6222">
                  <c:v>41.933154761903594</c:v>
                </c:pt>
                <c:pt idx="6223">
                  <c:v>41.94053571428455</c:v>
                </c:pt>
                <c:pt idx="6224">
                  <c:v>41.947916666665485</c:v>
                </c:pt>
                <c:pt idx="6225">
                  <c:v>41.955297619046412</c:v>
                </c:pt>
                <c:pt idx="6226">
                  <c:v>41.962678571427404</c:v>
                </c:pt>
                <c:pt idx="6227">
                  <c:v>41.970059523808374</c:v>
                </c:pt>
                <c:pt idx="6228">
                  <c:v>41.977440476189308</c:v>
                </c:pt>
                <c:pt idx="6229">
                  <c:v>41.984821428570264</c:v>
                </c:pt>
                <c:pt idx="6230">
                  <c:v>41.992202380951277</c:v>
                </c:pt>
                <c:pt idx="6231">
                  <c:v>41.999583333332197</c:v>
                </c:pt>
                <c:pt idx="6232">
                  <c:v>42.006964285713117</c:v>
                </c:pt>
                <c:pt idx="6233">
                  <c:v>42.014345238094108</c:v>
                </c:pt>
                <c:pt idx="6234">
                  <c:v>42.021726190475086</c:v>
                </c:pt>
                <c:pt idx="6235">
                  <c:v>42.029107142856041</c:v>
                </c:pt>
                <c:pt idx="6236">
                  <c:v>42.036488095236948</c:v>
                </c:pt>
                <c:pt idx="6237">
                  <c:v>42.043869047617889</c:v>
                </c:pt>
                <c:pt idx="6238">
                  <c:v>42.051249999998866</c:v>
                </c:pt>
                <c:pt idx="6239">
                  <c:v>42.058630952379865</c:v>
                </c:pt>
                <c:pt idx="6240">
                  <c:v>42.066011904760813</c:v>
                </c:pt>
                <c:pt idx="6241">
                  <c:v>42.073392857141762</c:v>
                </c:pt>
                <c:pt idx="6242">
                  <c:v>42.080773809522711</c:v>
                </c:pt>
                <c:pt idx="6243">
                  <c:v>42.088154761903645</c:v>
                </c:pt>
                <c:pt idx="6244">
                  <c:v>42.095535714284644</c:v>
                </c:pt>
                <c:pt idx="6245">
                  <c:v>42.102916666665578</c:v>
                </c:pt>
                <c:pt idx="6246">
                  <c:v>42.110297619046491</c:v>
                </c:pt>
                <c:pt idx="6247">
                  <c:v>42.117678571427454</c:v>
                </c:pt>
                <c:pt idx="6248">
                  <c:v>42.125059523808453</c:v>
                </c:pt>
                <c:pt idx="6249">
                  <c:v>42.132440476189402</c:v>
                </c:pt>
                <c:pt idx="6250">
                  <c:v>42.139821428570357</c:v>
                </c:pt>
                <c:pt idx="6251">
                  <c:v>42.147202380951313</c:v>
                </c:pt>
                <c:pt idx="6252">
                  <c:v>42.154583333332241</c:v>
                </c:pt>
                <c:pt idx="6253">
                  <c:v>42.161964285713196</c:v>
                </c:pt>
                <c:pt idx="6254">
                  <c:v>42.169345238094209</c:v>
                </c:pt>
                <c:pt idx="6255">
                  <c:v>42.176726190475165</c:v>
                </c:pt>
                <c:pt idx="6256">
                  <c:v>42.184107142856092</c:v>
                </c:pt>
                <c:pt idx="6257">
                  <c:v>42.191488095237027</c:v>
                </c:pt>
                <c:pt idx="6258">
                  <c:v>42.198869047618004</c:v>
                </c:pt>
                <c:pt idx="6259">
                  <c:v>42.20624999999896</c:v>
                </c:pt>
                <c:pt idx="6260">
                  <c:v>42.213630952379937</c:v>
                </c:pt>
                <c:pt idx="6261">
                  <c:v>42.221011904760893</c:v>
                </c:pt>
                <c:pt idx="6262">
                  <c:v>42.22839285714187</c:v>
                </c:pt>
                <c:pt idx="6263">
                  <c:v>42.235773809522819</c:v>
                </c:pt>
                <c:pt idx="6264">
                  <c:v>42.243154761903739</c:v>
                </c:pt>
                <c:pt idx="6265">
                  <c:v>42.250535714284716</c:v>
                </c:pt>
                <c:pt idx="6266">
                  <c:v>42.257916666665629</c:v>
                </c:pt>
                <c:pt idx="6267">
                  <c:v>42.265297619046585</c:v>
                </c:pt>
                <c:pt idx="6268">
                  <c:v>42.272678571427555</c:v>
                </c:pt>
                <c:pt idx="6269">
                  <c:v>42.280059523808504</c:v>
                </c:pt>
                <c:pt idx="6270">
                  <c:v>42.287440476189474</c:v>
                </c:pt>
                <c:pt idx="6271">
                  <c:v>42.29482142857043</c:v>
                </c:pt>
                <c:pt idx="6272">
                  <c:v>42.302202380951407</c:v>
                </c:pt>
                <c:pt idx="6273">
                  <c:v>42.30958333333232</c:v>
                </c:pt>
                <c:pt idx="6274">
                  <c:v>42.31696428571324</c:v>
                </c:pt>
                <c:pt idx="6275">
                  <c:v>42.324345238094253</c:v>
                </c:pt>
                <c:pt idx="6276">
                  <c:v>42.331726190475209</c:v>
                </c:pt>
                <c:pt idx="6277">
                  <c:v>42.339107142856165</c:v>
                </c:pt>
                <c:pt idx="6278">
                  <c:v>42.346488095237078</c:v>
                </c:pt>
                <c:pt idx="6279">
                  <c:v>42.353869047618026</c:v>
                </c:pt>
                <c:pt idx="6280">
                  <c:v>42.361249999999025</c:v>
                </c:pt>
                <c:pt idx="6281">
                  <c:v>42.368630952380009</c:v>
                </c:pt>
                <c:pt idx="6282">
                  <c:v>42.376011904760951</c:v>
                </c:pt>
                <c:pt idx="6283">
                  <c:v>42.383392857141899</c:v>
                </c:pt>
                <c:pt idx="6284">
                  <c:v>42.390773809522862</c:v>
                </c:pt>
                <c:pt idx="6285">
                  <c:v>42.398154761903811</c:v>
                </c:pt>
                <c:pt idx="6286">
                  <c:v>42.405535714284795</c:v>
                </c:pt>
                <c:pt idx="6287">
                  <c:v>42.412916666665723</c:v>
                </c:pt>
                <c:pt idx="6288">
                  <c:v>42.420297619046636</c:v>
                </c:pt>
                <c:pt idx="6289">
                  <c:v>42.427678571427613</c:v>
                </c:pt>
                <c:pt idx="6290">
                  <c:v>42.43505952380859</c:v>
                </c:pt>
                <c:pt idx="6291">
                  <c:v>42.442440476189546</c:v>
                </c:pt>
                <c:pt idx="6292">
                  <c:v>42.449821428570495</c:v>
                </c:pt>
                <c:pt idx="6293">
                  <c:v>42.457202380951458</c:v>
                </c:pt>
                <c:pt idx="6294">
                  <c:v>42.464583333332385</c:v>
                </c:pt>
                <c:pt idx="6295">
                  <c:v>42.471964285713319</c:v>
                </c:pt>
                <c:pt idx="6296">
                  <c:v>42.479345238094332</c:v>
                </c:pt>
                <c:pt idx="6297">
                  <c:v>42.486726190475281</c:v>
                </c:pt>
                <c:pt idx="6298">
                  <c:v>42.494107142856237</c:v>
                </c:pt>
                <c:pt idx="6299">
                  <c:v>42.50148809523715</c:v>
                </c:pt>
                <c:pt idx="6300">
                  <c:v>42.508869047618127</c:v>
                </c:pt>
                <c:pt idx="6301">
                  <c:v>42.516249999999104</c:v>
                </c:pt>
                <c:pt idx="6302">
                  <c:v>42.52363095238006</c:v>
                </c:pt>
                <c:pt idx="6303">
                  <c:v>42.531011904761016</c:v>
                </c:pt>
                <c:pt idx="6304">
                  <c:v>42.538392857141993</c:v>
                </c:pt>
                <c:pt idx="6305">
                  <c:v>42.545773809522949</c:v>
                </c:pt>
                <c:pt idx="6306">
                  <c:v>42.553154761903876</c:v>
                </c:pt>
                <c:pt idx="6307">
                  <c:v>42.560535714284867</c:v>
                </c:pt>
                <c:pt idx="6308">
                  <c:v>42.567916666665802</c:v>
                </c:pt>
                <c:pt idx="6309">
                  <c:v>42.575297619046744</c:v>
                </c:pt>
                <c:pt idx="6310">
                  <c:v>42.582678571427707</c:v>
                </c:pt>
                <c:pt idx="6311">
                  <c:v>42.590059523808655</c:v>
                </c:pt>
                <c:pt idx="6312">
                  <c:v>42.597440476189604</c:v>
                </c:pt>
                <c:pt idx="6313">
                  <c:v>42.604821428570574</c:v>
                </c:pt>
                <c:pt idx="6314">
                  <c:v>42.612202380951558</c:v>
                </c:pt>
                <c:pt idx="6315">
                  <c:v>42.619583333332464</c:v>
                </c:pt>
                <c:pt idx="6316">
                  <c:v>42.62696428571342</c:v>
                </c:pt>
                <c:pt idx="6317">
                  <c:v>42.634345238094411</c:v>
                </c:pt>
                <c:pt idx="6318">
                  <c:v>42.641726190475353</c:v>
                </c:pt>
                <c:pt idx="6319">
                  <c:v>42.649107142856309</c:v>
                </c:pt>
                <c:pt idx="6320">
                  <c:v>42.656488095237222</c:v>
                </c:pt>
                <c:pt idx="6321">
                  <c:v>42.663869047618192</c:v>
                </c:pt>
                <c:pt idx="6322">
                  <c:v>42.671249999999176</c:v>
                </c:pt>
                <c:pt idx="6323">
                  <c:v>42.678630952380132</c:v>
                </c:pt>
                <c:pt idx="6324">
                  <c:v>42.686011904761088</c:v>
                </c:pt>
                <c:pt idx="6325">
                  <c:v>42.693392857142051</c:v>
                </c:pt>
                <c:pt idx="6326">
                  <c:v>42.700773809523021</c:v>
                </c:pt>
                <c:pt idx="6327">
                  <c:v>42.708154761903963</c:v>
                </c:pt>
                <c:pt idx="6328">
                  <c:v>42.71553571428494</c:v>
                </c:pt>
                <c:pt idx="6329">
                  <c:v>42.722916666665895</c:v>
                </c:pt>
                <c:pt idx="6330">
                  <c:v>42.730297619046802</c:v>
                </c:pt>
                <c:pt idx="6331">
                  <c:v>42.737678571427779</c:v>
                </c:pt>
                <c:pt idx="6332">
                  <c:v>42.745059523808756</c:v>
                </c:pt>
                <c:pt idx="6333">
                  <c:v>42.75244047618969</c:v>
                </c:pt>
                <c:pt idx="6334">
                  <c:v>42.759821428570646</c:v>
                </c:pt>
                <c:pt idx="6335">
                  <c:v>42.767202380951623</c:v>
                </c:pt>
                <c:pt idx="6336">
                  <c:v>42.774583333332544</c:v>
                </c:pt>
                <c:pt idx="6337">
                  <c:v>42.781964285713471</c:v>
                </c:pt>
                <c:pt idx="6338">
                  <c:v>42.789345238094469</c:v>
                </c:pt>
                <c:pt idx="6339">
                  <c:v>42.796726190475461</c:v>
                </c:pt>
                <c:pt idx="6340">
                  <c:v>42.804107142856374</c:v>
                </c:pt>
                <c:pt idx="6341">
                  <c:v>42.81148809523728</c:v>
                </c:pt>
                <c:pt idx="6342">
                  <c:v>42.81886904761825</c:v>
                </c:pt>
                <c:pt idx="6343">
                  <c:v>42.826249999999249</c:v>
                </c:pt>
                <c:pt idx="6344">
                  <c:v>42.833630952380204</c:v>
                </c:pt>
                <c:pt idx="6345">
                  <c:v>42.841011904761146</c:v>
                </c:pt>
                <c:pt idx="6346">
                  <c:v>42.848392857142095</c:v>
                </c:pt>
                <c:pt idx="6347">
                  <c:v>42.855773809523072</c:v>
                </c:pt>
                <c:pt idx="6348">
                  <c:v>42.863154761904028</c:v>
                </c:pt>
                <c:pt idx="6349">
                  <c:v>42.870535714284983</c:v>
                </c:pt>
                <c:pt idx="6350">
                  <c:v>42.877916666665925</c:v>
                </c:pt>
                <c:pt idx="6351">
                  <c:v>42.885297619046867</c:v>
                </c:pt>
                <c:pt idx="6352">
                  <c:v>42.892678571427851</c:v>
                </c:pt>
                <c:pt idx="6353">
                  <c:v>42.900059523808807</c:v>
                </c:pt>
                <c:pt idx="6354">
                  <c:v>42.907440476189755</c:v>
                </c:pt>
                <c:pt idx="6355">
                  <c:v>42.914821428570704</c:v>
                </c:pt>
                <c:pt idx="6356">
                  <c:v>42.92220238095171</c:v>
                </c:pt>
                <c:pt idx="6357">
                  <c:v>42.929583333332609</c:v>
                </c:pt>
                <c:pt idx="6358">
                  <c:v>42.936964285713543</c:v>
                </c:pt>
                <c:pt idx="6359">
                  <c:v>42.944345238094542</c:v>
                </c:pt>
                <c:pt idx="6360">
                  <c:v>42.951726190475497</c:v>
                </c:pt>
                <c:pt idx="6361">
                  <c:v>42.959107142856446</c:v>
                </c:pt>
                <c:pt idx="6362">
                  <c:v>42.966488095237374</c:v>
                </c:pt>
                <c:pt idx="6363">
                  <c:v>42.973869047618322</c:v>
                </c:pt>
                <c:pt idx="6364">
                  <c:v>42.981249999999299</c:v>
                </c:pt>
                <c:pt idx="6365">
                  <c:v>42.988630952380277</c:v>
                </c:pt>
                <c:pt idx="6366">
                  <c:v>42.996011904761232</c:v>
                </c:pt>
                <c:pt idx="6367">
                  <c:v>43.003392857142174</c:v>
                </c:pt>
                <c:pt idx="6368">
                  <c:v>43.010773809523151</c:v>
                </c:pt>
                <c:pt idx="6369">
                  <c:v>43.0181547619041</c:v>
                </c:pt>
                <c:pt idx="6370">
                  <c:v>43.025535714285098</c:v>
                </c:pt>
                <c:pt idx="6371">
                  <c:v>43.032916666666004</c:v>
                </c:pt>
                <c:pt idx="6372">
                  <c:v>43.040297619046925</c:v>
                </c:pt>
                <c:pt idx="6373">
                  <c:v>43.047678571427902</c:v>
                </c:pt>
                <c:pt idx="6374">
                  <c:v>43.055059523808879</c:v>
                </c:pt>
                <c:pt idx="6375">
                  <c:v>43.062440476189856</c:v>
                </c:pt>
                <c:pt idx="6376">
                  <c:v>43.069821428570812</c:v>
                </c:pt>
                <c:pt idx="6377">
                  <c:v>43.077202380951775</c:v>
                </c:pt>
                <c:pt idx="6378">
                  <c:v>43.084583333332674</c:v>
                </c:pt>
                <c:pt idx="6379">
                  <c:v>43.091964285713622</c:v>
                </c:pt>
                <c:pt idx="6380">
                  <c:v>43.099345238094635</c:v>
                </c:pt>
                <c:pt idx="6381">
                  <c:v>43.106726190475591</c:v>
                </c:pt>
                <c:pt idx="6382">
                  <c:v>43.114107142856525</c:v>
                </c:pt>
                <c:pt idx="6383">
                  <c:v>43.121488095237439</c:v>
                </c:pt>
                <c:pt idx="6384">
                  <c:v>43.128869047618416</c:v>
                </c:pt>
                <c:pt idx="6385">
                  <c:v>43.136249999999393</c:v>
                </c:pt>
                <c:pt idx="6386">
                  <c:v>43.143630952380349</c:v>
                </c:pt>
                <c:pt idx="6387">
                  <c:v>43.151011904761305</c:v>
                </c:pt>
                <c:pt idx="6388">
                  <c:v>43.158392857142246</c:v>
                </c:pt>
                <c:pt idx="6389">
                  <c:v>43.165773809523238</c:v>
                </c:pt>
                <c:pt idx="6390">
                  <c:v>43.173154761904172</c:v>
                </c:pt>
                <c:pt idx="6391">
                  <c:v>43.180535714285149</c:v>
                </c:pt>
                <c:pt idx="6392">
                  <c:v>43.187916666666055</c:v>
                </c:pt>
                <c:pt idx="6393">
                  <c:v>43.195297619047025</c:v>
                </c:pt>
                <c:pt idx="6394">
                  <c:v>43.202678571428002</c:v>
                </c:pt>
                <c:pt idx="6395">
                  <c:v>43.210059523808951</c:v>
                </c:pt>
                <c:pt idx="6396">
                  <c:v>43.217440476189907</c:v>
                </c:pt>
                <c:pt idx="6397">
                  <c:v>43.224821428570863</c:v>
                </c:pt>
                <c:pt idx="6398">
                  <c:v>43.232202380951868</c:v>
                </c:pt>
                <c:pt idx="6399">
                  <c:v>43.239583333332781</c:v>
                </c:pt>
                <c:pt idx="6400">
                  <c:v>43.246964285713709</c:v>
                </c:pt>
                <c:pt idx="6401">
                  <c:v>43.254345238094686</c:v>
                </c:pt>
                <c:pt idx="6402">
                  <c:v>43.261726190475663</c:v>
                </c:pt>
                <c:pt idx="6403">
                  <c:v>43.269107142856612</c:v>
                </c:pt>
                <c:pt idx="6404">
                  <c:v>43.276488095237518</c:v>
                </c:pt>
                <c:pt idx="6405">
                  <c:v>43.283869047618474</c:v>
                </c:pt>
                <c:pt idx="6406">
                  <c:v>43.291249999999465</c:v>
                </c:pt>
                <c:pt idx="6407">
                  <c:v>43.298630952380442</c:v>
                </c:pt>
                <c:pt idx="6408">
                  <c:v>43.306011904761377</c:v>
                </c:pt>
                <c:pt idx="6409">
                  <c:v>43.313392857142297</c:v>
                </c:pt>
                <c:pt idx="6410">
                  <c:v>43.320773809523288</c:v>
                </c:pt>
                <c:pt idx="6411">
                  <c:v>43.328154761904251</c:v>
                </c:pt>
                <c:pt idx="6412">
                  <c:v>43.335535714285221</c:v>
                </c:pt>
                <c:pt idx="6413">
                  <c:v>43.342916666666135</c:v>
                </c:pt>
                <c:pt idx="6414">
                  <c:v>43.350297619047062</c:v>
                </c:pt>
                <c:pt idx="6415">
                  <c:v>43.357678571428025</c:v>
                </c:pt>
                <c:pt idx="6416">
                  <c:v>43.365059523809023</c:v>
                </c:pt>
                <c:pt idx="6417">
                  <c:v>43.372440476189979</c:v>
                </c:pt>
                <c:pt idx="6418">
                  <c:v>43.379821428570935</c:v>
                </c:pt>
                <c:pt idx="6419">
                  <c:v>43.387202380951912</c:v>
                </c:pt>
                <c:pt idx="6420">
                  <c:v>43.394583333332847</c:v>
                </c:pt>
                <c:pt idx="6421">
                  <c:v>43.401964285713767</c:v>
                </c:pt>
                <c:pt idx="6422">
                  <c:v>43.40934523809478</c:v>
                </c:pt>
                <c:pt idx="6423">
                  <c:v>43.416726190475735</c:v>
                </c:pt>
                <c:pt idx="6424">
                  <c:v>43.42410714285667</c:v>
                </c:pt>
                <c:pt idx="6425">
                  <c:v>43.431488095237576</c:v>
                </c:pt>
                <c:pt idx="6426">
                  <c:v>43.438869047618539</c:v>
                </c:pt>
                <c:pt idx="6427">
                  <c:v>43.446249999999516</c:v>
                </c:pt>
                <c:pt idx="6428">
                  <c:v>43.453630952380472</c:v>
                </c:pt>
                <c:pt idx="6429">
                  <c:v>43.461011904761449</c:v>
                </c:pt>
                <c:pt idx="6430">
                  <c:v>43.468392857142405</c:v>
                </c:pt>
                <c:pt idx="6431">
                  <c:v>43.475773809523361</c:v>
                </c:pt>
                <c:pt idx="6432">
                  <c:v>43.483154761904295</c:v>
                </c:pt>
                <c:pt idx="6433">
                  <c:v>43.490535714285294</c:v>
                </c:pt>
                <c:pt idx="6434">
                  <c:v>43.497916666666207</c:v>
                </c:pt>
                <c:pt idx="6435">
                  <c:v>43.505297619047163</c:v>
                </c:pt>
                <c:pt idx="6436">
                  <c:v>43.51267857142814</c:v>
                </c:pt>
                <c:pt idx="6437">
                  <c:v>43.520059523809103</c:v>
                </c:pt>
                <c:pt idx="6438">
                  <c:v>43.527440476190044</c:v>
                </c:pt>
                <c:pt idx="6439">
                  <c:v>43.534821428571007</c:v>
                </c:pt>
                <c:pt idx="6440">
                  <c:v>43.542202380951998</c:v>
                </c:pt>
                <c:pt idx="6441">
                  <c:v>43.549583333332905</c:v>
                </c:pt>
                <c:pt idx="6442">
                  <c:v>43.556964285713839</c:v>
                </c:pt>
                <c:pt idx="6443">
                  <c:v>43.564345238094859</c:v>
                </c:pt>
                <c:pt idx="6444">
                  <c:v>43.571726190475808</c:v>
                </c:pt>
                <c:pt idx="6445">
                  <c:v>43.579107142856763</c:v>
                </c:pt>
                <c:pt idx="6446">
                  <c:v>43.586488095237648</c:v>
                </c:pt>
                <c:pt idx="6447">
                  <c:v>43.593869047618625</c:v>
                </c:pt>
                <c:pt idx="6448">
                  <c:v>43.601249999999595</c:v>
                </c:pt>
                <c:pt idx="6449">
                  <c:v>43.608630952380565</c:v>
                </c:pt>
                <c:pt idx="6450">
                  <c:v>43.616011904761521</c:v>
                </c:pt>
                <c:pt idx="6451">
                  <c:v>43.623392857142477</c:v>
                </c:pt>
                <c:pt idx="6452">
                  <c:v>43.630773809523433</c:v>
                </c:pt>
                <c:pt idx="6453">
                  <c:v>43.638154761904389</c:v>
                </c:pt>
                <c:pt idx="6454">
                  <c:v>43.645535714285373</c:v>
                </c:pt>
                <c:pt idx="6455">
                  <c:v>43.652916666666279</c:v>
                </c:pt>
                <c:pt idx="6456">
                  <c:v>43.660297619047235</c:v>
                </c:pt>
                <c:pt idx="6457">
                  <c:v>43.667678571428205</c:v>
                </c:pt>
                <c:pt idx="6458">
                  <c:v>43.675059523809168</c:v>
                </c:pt>
                <c:pt idx="6459">
                  <c:v>43.682440476190102</c:v>
                </c:pt>
                <c:pt idx="6460">
                  <c:v>43.689821428571079</c:v>
                </c:pt>
                <c:pt idx="6461">
                  <c:v>43.697202380952056</c:v>
                </c:pt>
                <c:pt idx="6462">
                  <c:v>43.704583333332991</c:v>
                </c:pt>
                <c:pt idx="6463">
                  <c:v>43.711964285713918</c:v>
                </c:pt>
                <c:pt idx="6464">
                  <c:v>43.719345238094924</c:v>
                </c:pt>
                <c:pt idx="6465">
                  <c:v>43.726726190475901</c:v>
                </c:pt>
                <c:pt idx="6466">
                  <c:v>43.734107142856836</c:v>
                </c:pt>
                <c:pt idx="6467">
                  <c:v>43.741488095237742</c:v>
                </c:pt>
                <c:pt idx="6468">
                  <c:v>43.748869047618726</c:v>
                </c:pt>
                <c:pt idx="6469">
                  <c:v>43.756249999999675</c:v>
                </c:pt>
                <c:pt idx="6470">
                  <c:v>43.763630952380637</c:v>
                </c:pt>
                <c:pt idx="6471">
                  <c:v>43.771011904761593</c:v>
                </c:pt>
                <c:pt idx="6472">
                  <c:v>43.778392857142549</c:v>
                </c:pt>
                <c:pt idx="6473">
                  <c:v>43.785773809523512</c:v>
                </c:pt>
                <c:pt idx="6474">
                  <c:v>43.793154761904461</c:v>
                </c:pt>
                <c:pt idx="6475">
                  <c:v>43.800535714285417</c:v>
                </c:pt>
                <c:pt idx="6476">
                  <c:v>43.807916666666337</c:v>
                </c:pt>
                <c:pt idx="6477">
                  <c:v>43.815297619047286</c:v>
                </c:pt>
                <c:pt idx="6478">
                  <c:v>43.822678571428284</c:v>
                </c:pt>
                <c:pt idx="6479">
                  <c:v>43.83005952380924</c:v>
                </c:pt>
                <c:pt idx="6480">
                  <c:v>43.837440476190167</c:v>
                </c:pt>
                <c:pt idx="6481">
                  <c:v>43.844821428571144</c:v>
                </c:pt>
                <c:pt idx="6482">
                  <c:v>43.852202380952107</c:v>
                </c:pt>
                <c:pt idx="6483">
                  <c:v>43.859583333333035</c:v>
                </c:pt>
                <c:pt idx="6484">
                  <c:v>43.866964285713991</c:v>
                </c:pt>
                <c:pt idx="6485">
                  <c:v>43.874345238094982</c:v>
                </c:pt>
                <c:pt idx="6486">
                  <c:v>43.881726190475931</c:v>
                </c:pt>
                <c:pt idx="6487">
                  <c:v>43.889107142856886</c:v>
                </c:pt>
                <c:pt idx="6488">
                  <c:v>43.896488095237821</c:v>
                </c:pt>
                <c:pt idx="6489">
                  <c:v>43.903869047618777</c:v>
                </c:pt>
                <c:pt idx="6490">
                  <c:v>43.911249999999754</c:v>
                </c:pt>
                <c:pt idx="6491">
                  <c:v>43.91863095238071</c:v>
                </c:pt>
                <c:pt idx="6492">
                  <c:v>43.926011904761666</c:v>
                </c:pt>
                <c:pt idx="6493">
                  <c:v>43.9333928571426</c:v>
                </c:pt>
                <c:pt idx="6494">
                  <c:v>43.940773809523577</c:v>
                </c:pt>
                <c:pt idx="6495">
                  <c:v>43.948154761904526</c:v>
                </c:pt>
                <c:pt idx="6496">
                  <c:v>43.955535714285489</c:v>
                </c:pt>
                <c:pt idx="6497">
                  <c:v>43.962916666666445</c:v>
                </c:pt>
                <c:pt idx="6498">
                  <c:v>43.970297619047358</c:v>
                </c:pt>
                <c:pt idx="6499">
                  <c:v>43.977678571428335</c:v>
                </c:pt>
                <c:pt idx="6500">
                  <c:v>43.985059523809305</c:v>
                </c:pt>
                <c:pt idx="6501">
                  <c:v>43.992440476190254</c:v>
                </c:pt>
                <c:pt idx="6502">
                  <c:v>43.999821428571231</c:v>
                </c:pt>
                <c:pt idx="6503">
                  <c:v>44.00720238095218</c:v>
                </c:pt>
                <c:pt idx="6504">
                  <c:v>44.014583333333114</c:v>
                </c:pt>
                <c:pt idx="6505">
                  <c:v>44.02196428571407</c:v>
                </c:pt>
                <c:pt idx="6506">
                  <c:v>44.029345238095075</c:v>
                </c:pt>
                <c:pt idx="6507">
                  <c:v>44.036726190476003</c:v>
                </c:pt>
                <c:pt idx="6508">
                  <c:v>44.044107142856959</c:v>
                </c:pt>
                <c:pt idx="6509">
                  <c:v>44.051488095237872</c:v>
                </c:pt>
                <c:pt idx="6510">
                  <c:v>44.058869047618842</c:v>
                </c:pt>
                <c:pt idx="6511">
                  <c:v>44.066249999999833</c:v>
                </c:pt>
                <c:pt idx="6512">
                  <c:v>44.073630952380782</c:v>
                </c:pt>
                <c:pt idx="6513">
                  <c:v>44.081011904761738</c:v>
                </c:pt>
                <c:pt idx="6514">
                  <c:v>44.088392857142694</c:v>
                </c:pt>
                <c:pt idx="6515">
                  <c:v>44.095773809523671</c:v>
                </c:pt>
                <c:pt idx="6516">
                  <c:v>44.103154761904605</c:v>
                </c:pt>
                <c:pt idx="6517">
                  <c:v>44.110535714285561</c:v>
                </c:pt>
                <c:pt idx="6518">
                  <c:v>44.117916666666474</c:v>
                </c:pt>
                <c:pt idx="6519">
                  <c:v>44.125297619047451</c:v>
                </c:pt>
                <c:pt idx="6520">
                  <c:v>44.132678571428428</c:v>
                </c:pt>
                <c:pt idx="6521">
                  <c:v>44.140059523809384</c:v>
                </c:pt>
                <c:pt idx="6522">
                  <c:v>44.147440476190305</c:v>
                </c:pt>
                <c:pt idx="6523">
                  <c:v>44.154821428571296</c:v>
                </c:pt>
                <c:pt idx="6524">
                  <c:v>44.162202380952273</c:v>
                </c:pt>
                <c:pt idx="6525">
                  <c:v>44.169583333333208</c:v>
                </c:pt>
                <c:pt idx="6526">
                  <c:v>44.176964285714135</c:v>
                </c:pt>
                <c:pt idx="6527">
                  <c:v>44.184345238095119</c:v>
                </c:pt>
                <c:pt idx="6528">
                  <c:v>44.191726190476082</c:v>
                </c:pt>
                <c:pt idx="6529">
                  <c:v>44.199107142857059</c:v>
                </c:pt>
                <c:pt idx="6530">
                  <c:v>44.206488095237965</c:v>
                </c:pt>
                <c:pt idx="6531">
                  <c:v>44.213869047618921</c:v>
                </c:pt>
                <c:pt idx="6532">
                  <c:v>44.221249999999912</c:v>
                </c:pt>
                <c:pt idx="6533">
                  <c:v>44.22863095238089</c:v>
                </c:pt>
                <c:pt idx="6534">
                  <c:v>44.236011904761838</c:v>
                </c:pt>
                <c:pt idx="6535">
                  <c:v>44.243392857142766</c:v>
                </c:pt>
                <c:pt idx="6536">
                  <c:v>44.250773809523743</c:v>
                </c:pt>
                <c:pt idx="6537">
                  <c:v>44.258154761904677</c:v>
                </c:pt>
                <c:pt idx="6538">
                  <c:v>44.265535714285669</c:v>
                </c:pt>
                <c:pt idx="6539">
                  <c:v>44.272916666666575</c:v>
                </c:pt>
                <c:pt idx="6540">
                  <c:v>44.280297619047509</c:v>
                </c:pt>
                <c:pt idx="6541">
                  <c:v>44.287678571428494</c:v>
                </c:pt>
                <c:pt idx="6542">
                  <c:v>44.295059523809478</c:v>
                </c:pt>
                <c:pt idx="6543">
                  <c:v>44.302440476190384</c:v>
                </c:pt>
                <c:pt idx="6544">
                  <c:v>44.309821428571354</c:v>
                </c:pt>
                <c:pt idx="6545">
                  <c:v>44.317202380952324</c:v>
                </c:pt>
                <c:pt idx="6546">
                  <c:v>44.324583333333258</c:v>
                </c:pt>
                <c:pt idx="6547">
                  <c:v>44.331964285714193</c:v>
                </c:pt>
                <c:pt idx="6548">
                  <c:v>44.339345238095213</c:v>
                </c:pt>
                <c:pt idx="6549">
                  <c:v>44.346726190476147</c:v>
                </c:pt>
                <c:pt idx="6550">
                  <c:v>44.354107142857096</c:v>
                </c:pt>
                <c:pt idx="6551">
                  <c:v>44.361488095238023</c:v>
                </c:pt>
                <c:pt idx="6552">
                  <c:v>44.368869047618993</c:v>
                </c:pt>
                <c:pt idx="6553">
                  <c:v>44.37624999999997</c:v>
                </c:pt>
                <c:pt idx="6554">
                  <c:v>44.383630952380926</c:v>
                </c:pt>
                <c:pt idx="6555">
                  <c:v>44.391011904761882</c:v>
                </c:pt>
                <c:pt idx="6556">
                  <c:v>44.398392857142838</c:v>
                </c:pt>
                <c:pt idx="6557">
                  <c:v>44.405773809523822</c:v>
                </c:pt>
                <c:pt idx="6558">
                  <c:v>44.41315476190475</c:v>
                </c:pt>
                <c:pt idx="6559">
                  <c:v>44.420535714285748</c:v>
                </c:pt>
                <c:pt idx="6560">
                  <c:v>44.427916666666633</c:v>
                </c:pt>
                <c:pt idx="6561">
                  <c:v>44.435297619047574</c:v>
                </c:pt>
                <c:pt idx="6562">
                  <c:v>44.442678571428551</c:v>
                </c:pt>
                <c:pt idx="6563">
                  <c:v>44.450059523809507</c:v>
                </c:pt>
                <c:pt idx="6564">
                  <c:v>44.457440476190442</c:v>
                </c:pt>
                <c:pt idx="6565">
                  <c:v>44.46482142857144</c:v>
                </c:pt>
                <c:pt idx="6566">
                  <c:v>44.472202380952403</c:v>
                </c:pt>
                <c:pt idx="6567">
                  <c:v>44.479583333333345</c:v>
                </c:pt>
                <c:pt idx="6568">
                  <c:v>44.486964285714272</c:v>
                </c:pt>
                <c:pt idx="6569">
                  <c:v>44.494345238095285</c:v>
                </c:pt>
                <c:pt idx="6570">
                  <c:v>44.501726190476205</c:v>
                </c:pt>
                <c:pt idx="6571">
                  <c:v>44.509107142857182</c:v>
                </c:pt>
                <c:pt idx="6572">
                  <c:v>44.516488095238088</c:v>
                </c:pt>
                <c:pt idx="6573">
                  <c:v>44.523869047619065</c:v>
                </c:pt>
                <c:pt idx="6574">
                  <c:v>44.531250000000043</c:v>
                </c:pt>
                <c:pt idx="6575">
                  <c:v>44.538630952381013</c:v>
                </c:pt>
                <c:pt idx="6576">
                  <c:v>44.546011904761961</c:v>
                </c:pt>
                <c:pt idx="6577">
                  <c:v>44.553392857142896</c:v>
                </c:pt>
                <c:pt idx="6578">
                  <c:v>44.560773809523887</c:v>
                </c:pt>
                <c:pt idx="6579">
                  <c:v>44.568154761904843</c:v>
                </c:pt>
                <c:pt idx="6580">
                  <c:v>44.57553571428582</c:v>
                </c:pt>
                <c:pt idx="6581">
                  <c:v>44.582916666666726</c:v>
                </c:pt>
                <c:pt idx="6582">
                  <c:v>44.590297619047654</c:v>
                </c:pt>
                <c:pt idx="6583">
                  <c:v>44.597678571428645</c:v>
                </c:pt>
                <c:pt idx="6584">
                  <c:v>44.605059523809601</c:v>
                </c:pt>
                <c:pt idx="6585">
                  <c:v>44.612440476190535</c:v>
                </c:pt>
                <c:pt idx="6586">
                  <c:v>44.619821428571505</c:v>
                </c:pt>
                <c:pt idx="6587">
                  <c:v>44.627202380952468</c:v>
                </c:pt>
                <c:pt idx="6588">
                  <c:v>44.634583333333424</c:v>
                </c:pt>
                <c:pt idx="6589">
                  <c:v>44.641964285714337</c:v>
                </c:pt>
                <c:pt idx="6590">
                  <c:v>44.649345238095357</c:v>
                </c:pt>
                <c:pt idx="6591">
                  <c:v>44.656726190476292</c:v>
                </c:pt>
                <c:pt idx="6592">
                  <c:v>44.664107142857262</c:v>
                </c:pt>
                <c:pt idx="6593">
                  <c:v>44.671488095238168</c:v>
                </c:pt>
                <c:pt idx="6594">
                  <c:v>44.678869047619145</c:v>
                </c:pt>
                <c:pt idx="6595">
                  <c:v>44.686250000000115</c:v>
                </c:pt>
                <c:pt idx="6596">
                  <c:v>44.693630952381092</c:v>
                </c:pt>
                <c:pt idx="6597">
                  <c:v>44.701011904762026</c:v>
                </c:pt>
                <c:pt idx="6598">
                  <c:v>44.708392857142982</c:v>
                </c:pt>
                <c:pt idx="6599">
                  <c:v>44.715773809523967</c:v>
                </c:pt>
                <c:pt idx="6600">
                  <c:v>44.723154761904922</c:v>
                </c:pt>
                <c:pt idx="6601">
                  <c:v>44.730535714285892</c:v>
                </c:pt>
                <c:pt idx="6602">
                  <c:v>44.737916666666806</c:v>
                </c:pt>
                <c:pt idx="6603">
                  <c:v>44.745297619047754</c:v>
                </c:pt>
                <c:pt idx="6604">
                  <c:v>44.752678571428717</c:v>
                </c:pt>
                <c:pt idx="6605">
                  <c:v>44.760059523809673</c:v>
                </c:pt>
                <c:pt idx="6606">
                  <c:v>44.767440476190608</c:v>
                </c:pt>
                <c:pt idx="6607">
                  <c:v>44.774821428571585</c:v>
                </c:pt>
                <c:pt idx="6608">
                  <c:v>44.782202380952562</c:v>
                </c:pt>
                <c:pt idx="6609">
                  <c:v>44.789583333333496</c:v>
                </c:pt>
                <c:pt idx="6610">
                  <c:v>44.796964285714445</c:v>
                </c:pt>
                <c:pt idx="6611">
                  <c:v>44.804345238095408</c:v>
                </c:pt>
                <c:pt idx="6612">
                  <c:v>44.811726190476342</c:v>
                </c:pt>
                <c:pt idx="6613">
                  <c:v>44.81910714285732</c:v>
                </c:pt>
                <c:pt idx="6614">
                  <c:v>44.826488095238247</c:v>
                </c:pt>
                <c:pt idx="6615">
                  <c:v>44.833869047619189</c:v>
                </c:pt>
                <c:pt idx="6616">
                  <c:v>44.841250000000166</c:v>
                </c:pt>
                <c:pt idx="6617">
                  <c:v>44.848630952381143</c:v>
                </c:pt>
                <c:pt idx="6618">
                  <c:v>44.856011904762077</c:v>
                </c:pt>
                <c:pt idx="6619">
                  <c:v>44.863392857143054</c:v>
                </c:pt>
                <c:pt idx="6620">
                  <c:v>44.87077380952401</c:v>
                </c:pt>
                <c:pt idx="6621">
                  <c:v>44.878154761904966</c:v>
                </c:pt>
                <c:pt idx="6622">
                  <c:v>44.885535714285943</c:v>
                </c:pt>
                <c:pt idx="6623">
                  <c:v>44.892916666666878</c:v>
                </c:pt>
                <c:pt idx="6624">
                  <c:v>44.900297619047805</c:v>
                </c:pt>
                <c:pt idx="6625">
                  <c:v>44.907678571428775</c:v>
                </c:pt>
                <c:pt idx="6626">
                  <c:v>44.915059523809752</c:v>
                </c:pt>
                <c:pt idx="6627">
                  <c:v>44.922440476190701</c:v>
                </c:pt>
                <c:pt idx="6628">
                  <c:v>44.929821428571657</c:v>
                </c:pt>
                <c:pt idx="6629">
                  <c:v>44.937202380952606</c:v>
                </c:pt>
                <c:pt idx="6630">
                  <c:v>44.94458333333354</c:v>
                </c:pt>
                <c:pt idx="6631">
                  <c:v>44.951964285714467</c:v>
                </c:pt>
                <c:pt idx="6632">
                  <c:v>44.95934523809548</c:v>
                </c:pt>
                <c:pt idx="6633">
                  <c:v>44.966726190476436</c:v>
                </c:pt>
                <c:pt idx="6634">
                  <c:v>44.974107142857392</c:v>
                </c:pt>
                <c:pt idx="6635">
                  <c:v>44.981488095238291</c:v>
                </c:pt>
                <c:pt idx="6636">
                  <c:v>44.988869047619268</c:v>
                </c:pt>
                <c:pt idx="6637">
                  <c:v>44.996250000000259</c:v>
                </c:pt>
                <c:pt idx="6638">
                  <c:v>45.003630952381215</c:v>
                </c:pt>
                <c:pt idx="6639">
                  <c:v>45.01101190476215</c:v>
                </c:pt>
                <c:pt idx="6640">
                  <c:v>45.018392857143127</c:v>
                </c:pt>
                <c:pt idx="6641">
                  <c:v>45.025773809524118</c:v>
                </c:pt>
                <c:pt idx="6642">
                  <c:v>45.033154761905038</c:v>
                </c:pt>
                <c:pt idx="6643">
                  <c:v>45.040535714286008</c:v>
                </c:pt>
                <c:pt idx="6644">
                  <c:v>45.047916666666929</c:v>
                </c:pt>
                <c:pt idx="6645">
                  <c:v>45.055297619047884</c:v>
                </c:pt>
                <c:pt idx="6646">
                  <c:v>45.062678571428862</c:v>
                </c:pt>
                <c:pt idx="6647">
                  <c:v>45.070059523809817</c:v>
                </c:pt>
                <c:pt idx="6648">
                  <c:v>45.077440476190752</c:v>
                </c:pt>
                <c:pt idx="6649">
                  <c:v>45.084821428571729</c:v>
                </c:pt>
                <c:pt idx="6650">
                  <c:v>45.092202380952706</c:v>
                </c:pt>
                <c:pt idx="6651">
                  <c:v>45.099583333333641</c:v>
                </c:pt>
                <c:pt idx="6652">
                  <c:v>45.106964285714568</c:v>
                </c:pt>
                <c:pt idx="6653">
                  <c:v>45.114345238095552</c:v>
                </c:pt>
                <c:pt idx="6654">
                  <c:v>45.121726190476508</c:v>
                </c:pt>
                <c:pt idx="6655">
                  <c:v>45.129107142857485</c:v>
                </c:pt>
                <c:pt idx="6656">
                  <c:v>45.136488095238391</c:v>
                </c:pt>
                <c:pt idx="6657">
                  <c:v>45.143869047619347</c:v>
                </c:pt>
                <c:pt idx="6658">
                  <c:v>45.151250000000324</c:v>
                </c:pt>
                <c:pt idx="6659">
                  <c:v>45.158630952381287</c:v>
                </c:pt>
                <c:pt idx="6660">
                  <c:v>45.166011904762243</c:v>
                </c:pt>
                <c:pt idx="6661">
                  <c:v>45.173392857143199</c:v>
                </c:pt>
                <c:pt idx="6662">
                  <c:v>45.180773809524162</c:v>
                </c:pt>
                <c:pt idx="6663">
                  <c:v>45.18815476190511</c:v>
                </c:pt>
                <c:pt idx="6664">
                  <c:v>45.195535714286088</c:v>
                </c:pt>
                <c:pt idx="6665">
                  <c:v>45.202916666667022</c:v>
                </c:pt>
                <c:pt idx="6666">
                  <c:v>45.210297619047957</c:v>
                </c:pt>
                <c:pt idx="6667">
                  <c:v>45.217678571428934</c:v>
                </c:pt>
                <c:pt idx="6668">
                  <c:v>45.225059523809925</c:v>
                </c:pt>
                <c:pt idx="6669">
                  <c:v>45.232440476190853</c:v>
                </c:pt>
                <c:pt idx="6670">
                  <c:v>45.239821428571823</c:v>
                </c:pt>
                <c:pt idx="6671">
                  <c:v>45.247202380952778</c:v>
                </c:pt>
                <c:pt idx="6672">
                  <c:v>45.254583333333706</c:v>
                </c:pt>
                <c:pt idx="6673">
                  <c:v>45.26196428571464</c:v>
                </c:pt>
                <c:pt idx="6674">
                  <c:v>45.26934523809566</c:v>
                </c:pt>
                <c:pt idx="6675">
                  <c:v>45.27672619047658</c:v>
                </c:pt>
                <c:pt idx="6676">
                  <c:v>45.284107142857536</c:v>
                </c:pt>
                <c:pt idx="6677">
                  <c:v>45.291488095238471</c:v>
                </c:pt>
                <c:pt idx="6678">
                  <c:v>45.298869047619448</c:v>
                </c:pt>
                <c:pt idx="6679">
                  <c:v>45.306250000000404</c:v>
                </c:pt>
                <c:pt idx="6680">
                  <c:v>45.313630952381345</c:v>
                </c:pt>
                <c:pt idx="6681">
                  <c:v>45.321011904762294</c:v>
                </c:pt>
                <c:pt idx="6682">
                  <c:v>45.328392857143271</c:v>
                </c:pt>
                <c:pt idx="6683">
                  <c:v>45.335773809524248</c:v>
                </c:pt>
                <c:pt idx="6684">
                  <c:v>45.343154761905176</c:v>
                </c:pt>
                <c:pt idx="6685">
                  <c:v>45.350535714286124</c:v>
                </c:pt>
                <c:pt idx="6686">
                  <c:v>45.357916666667059</c:v>
                </c:pt>
                <c:pt idx="6687">
                  <c:v>45.365297619048029</c:v>
                </c:pt>
                <c:pt idx="6688">
                  <c:v>45.372678571429006</c:v>
                </c:pt>
                <c:pt idx="6689">
                  <c:v>45.380059523809955</c:v>
                </c:pt>
                <c:pt idx="6690">
                  <c:v>45.387440476190875</c:v>
                </c:pt>
                <c:pt idx="6691">
                  <c:v>45.394821428571873</c:v>
                </c:pt>
                <c:pt idx="6692">
                  <c:v>45.402202380952851</c:v>
                </c:pt>
                <c:pt idx="6693">
                  <c:v>45.409583333333785</c:v>
                </c:pt>
                <c:pt idx="6694">
                  <c:v>45.41696428571472</c:v>
                </c:pt>
                <c:pt idx="6695">
                  <c:v>45.424345238095725</c:v>
                </c:pt>
                <c:pt idx="6696">
                  <c:v>45.431726190476645</c:v>
                </c:pt>
                <c:pt idx="6697">
                  <c:v>45.439107142857608</c:v>
                </c:pt>
                <c:pt idx="6698">
                  <c:v>45.446488095238522</c:v>
                </c:pt>
                <c:pt idx="6699">
                  <c:v>45.453869047619477</c:v>
                </c:pt>
                <c:pt idx="6700">
                  <c:v>45.461250000000476</c:v>
                </c:pt>
                <c:pt idx="6701">
                  <c:v>45.468630952381432</c:v>
                </c:pt>
                <c:pt idx="6702">
                  <c:v>45.476011904762366</c:v>
                </c:pt>
                <c:pt idx="6703">
                  <c:v>45.483392857143322</c:v>
                </c:pt>
                <c:pt idx="6704">
                  <c:v>45.490773809524313</c:v>
                </c:pt>
                <c:pt idx="6705">
                  <c:v>45.498154761905262</c:v>
                </c:pt>
                <c:pt idx="6706">
                  <c:v>45.505535714286211</c:v>
                </c:pt>
                <c:pt idx="6707">
                  <c:v>45.512916666667145</c:v>
                </c:pt>
                <c:pt idx="6708">
                  <c:v>45.520297619048101</c:v>
                </c:pt>
                <c:pt idx="6709">
                  <c:v>45.527678571429078</c:v>
                </c:pt>
                <c:pt idx="6710">
                  <c:v>45.535059523810034</c:v>
                </c:pt>
                <c:pt idx="6711">
                  <c:v>45.54244047619099</c:v>
                </c:pt>
                <c:pt idx="6712">
                  <c:v>45.549821428571953</c:v>
                </c:pt>
                <c:pt idx="6713">
                  <c:v>45.557202380952901</c:v>
                </c:pt>
                <c:pt idx="6714">
                  <c:v>45.564583333333857</c:v>
                </c:pt>
                <c:pt idx="6715">
                  <c:v>45.571964285714785</c:v>
                </c:pt>
                <c:pt idx="6716">
                  <c:v>45.579345238095804</c:v>
                </c:pt>
                <c:pt idx="6717">
                  <c:v>45.586726190476732</c:v>
                </c:pt>
                <c:pt idx="6718">
                  <c:v>45.594107142857681</c:v>
                </c:pt>
                <c:pt idx="6719">
                  <c:v>45.601488095238594</c:v>
                </c:pt>
                <c:pt idx="6720">
                  <c:v>45.608869047619571</c:v>
                </c:pt>
                <c:pt idx="6721">
                  <c:v>45.616250000000548</c:v>
                </c:pt>
                <c:pt idx="6722">
                  <c:v>45.623630952381511</c:v>
                </c:pt>
                <c:pt idx="6723">
                  <c:v>45.631011904762445</c:v>
                </c:pt>
                <c:pt idx="6724">
                  <c:v>45.638392857143415</c:v>
                </c:pt>
                <c:pt idx="6725">
                  <c:v>45.645773809524393</c:v>
                </c:pt>
                <c:pt idx="6726">
                  <c:v>45.653154761905327</c:v>
                </c:pt>
                <c:pt idx="6727">
                  <c:v>45.660535714286283</c:v>
                </c:pt>
                <c:pt idx="6728">
                  <c:v>45.667916666667224</c:v>
                </c:pt>
                <c:pt idx="6729">
                  <c:v>45.675297619048195</c:v>
                </c:pt>
                <c:pt idx="6730">
                  <c:v>45.68267857142915</c:v>
                </c:pt>
                <c:pt idx="6731">
                  <c:v>45.690059523810106</c:v>
                </c:pt>
                <c:pt idx="6732">
                  <c:v>45.697440476191055</c:v>
                </c:pt>
                <c:pt idx="6733">
                  <c:v>45.704821428572004</c:v>
                </c:pt>
                <c:pt idx="6734">
                  <c:v>45.712202380953009</c:v>
                </c:pt>
                <c:pt idx="6735">
                  <c:v>45.719583333333929</c:v>
                </c:pt>
                <c:pt idx="6736">
                  <c:v>45.726964285714885</c:v>
                </c:pt>
                <c:pt idx="6737">
                  <c:v>45.734345238095877</c:v>
                </c:pt>
                <c:pt idx="6738">
                  <c:v>45.741726190476811</c:v>
                </c:pt>
                <c:pt idx="6739">
                  <c:v>45.749107142857774</c:v>
                </c:pt>
                <c:pt idx="6740">
                  <c:v>45.756488095238687</c:v>
                </c:pt>
                <c:pt idx="6741">
                  <c:v>45.763869047619643</c:v>
                </c:pt>
                <c:pt idx="6742">
                  <c:v>45.77125000000062</c:v>
                </c:pt>
                <c:pt idx="6743">
                  <c:v>45.778630952381583</c:v>
                </c:pt>
                <c:pt idx="6744">
                  <c:v>45.786011904762525</c:v>
                </c:pt>
                <c:pt idx="6745">
                  <c:v>45.793392857143488</c:v>
                </c:pt>
                <c:pt idx="6746">
                  <c:v>45.800773809524443</c:v>
                </c:pt>
                <c:pt idx="6747">
                  <c:v>45.808154761905399</c:v>
                </c:pt>
                <c:pt idx="6748">
                  <c:v>45.815535714286355</c:v>
                </c:pt>
                <c:pt idx="6749">
                  <c:v>45.822916666667304</c:v>
                </c:pt>
                <c:pt idx="6750">
                  <c:v>45.830297619048224</c:v>
                </c:pt>
                <c:pt idx="6751">
                  <c:v>45.837678571429201</c:v>
                </c:pt>
                <c:pt idx="6752">
                  <c:v>45.845059523810157</c:v>
                </c:pt>
                <c:pt idx="6753">
                  <c:v>45.852440476191113</c:v>
                </c:pt>
                <c:pt idx="6754">
                  <c:v>45.859821428572054</c:v>
                </c:pt>
                <c:pt idx="6755">
                  <c:v>45.867202380953053</c:v>
                </c:pt>
                <c:pt idx="6756">
                  <c:v>45.874583333333995</c:v>
                </c:pt>
                <c:pt idx="6757">
                  <c:v>45.881964285714915</c:v>
                </c:pt>
                <c:pt idx="6758">
                  <c:v>45.889345238095913</c:v>
                </c:pt>
                <c:pt idx="6759">
                  <c:v>45.896726190476869</c:v>
                </c:pt>
                <c:pt idx="6760">
                  <c:v>45.904107142857832</c:v>
                </c:pt>
                <c:pt idx="6761">
                  <c:v>45.911488095238738</c:v>
                </c:pt>
                <c:pt idx="6762">
                  <c:v>45.918869047619715</c:v>
                </c:pt>
                <c:pt idx="6763">
                  <c:v>45.926250000000692</c:v>
                </c:pt>
                <c:pt idx="6764">
                  <c:v>45.933630952381648</c:v>
                </c:pt>
                <c:pt idx="6765">
                  <c:v>45.941011904762583</c:v>
                </c:pt>
                <c:pt idx="6766">
                  <c:v>45.948392857143546</c:v>
                </c:pt>
                <c:pt idx="6767">
                  <c:v>45.955773809524516</c:v>
                </c:pt>
                <c:pt idx="6768">
                  <c:v>45.963154761905471</c:v>
                </c:pt>
                <c:pt idx="6769">
                  <c:v>45.970535714286427</c:v>
                </c:pt>
                <c:pt idx="6770">
                  <c:v>45.977916666667348</c:v>
                </c:pt>
                <c:pt idx="6771">
                  <c:v>45.985297619048303</c:v>
                </c:pt>
                <c:pt idx="6772">
                  <c:v>45.992678571429302</c:v>
                </c:pt>
                <c:pt idx="6773">
                  <c:v>46.000059523810229</c:v>
                </c:pt>
                <c:pt idx="6774">
                  <c:v>46.007440476191185</c:v>
                </c:pt>
                <c:pt idx="6775">
                  <c:v>46.014821428572134</c:v>
                </c:pt>
                <c:pt idx="6776">
                  <c:v>46.022202380953146</c:v>
                </c:pt>
                <c:pt idx="6777">
                  <c:v>46.029583333334081</c:v>
                </c:pt>
                <c:pt idx="6778">
                  <c:v>46.036964285715008</c:v>
                </c:pt>
                <c:pt idx="6779">
                  <c:v>46.044345238096</c:v>
                </c:pt>
                <c:pt idx="6780">
                  <c:v>46.051726190476941</c:v>
                </c:pt>
                <c:pt idx="6781">
                  <c:v>46.059107142857911</c:v>
                </c:pt>
                <c:pt idx="6782">
                  <c:v>46.066488095238846</c:v>
                </c:pt>
                <c:pt idx="6783">
                  <c:v>46.073869047619795</c:v>
                </c:pt>
                <c:pt idx="6784">
                  <c:v>46.081250000000765</c:v>
                </c:pt>
                <c:pt idx="6785">
                  <c:v>46.088630952381742</c:v>
                </c:pt>
                <c:pt idx="6786">
                  <c:v>46.096011904762676</c:v>
                </c:pt>
                <c:pt idx="6787">
                  <c:v>46.103392857143625</c:v>
                </c:pt>
                <c:pt idx="6788">
                  <c:v>46.110773809524588</c:v>
                </c:pt>
                <c:pt idx="6789">
                  <c:v>46.118154761905551</c:v>
                </c:pt>
                <c:pt idx="6790">
                  <c:v>46.125535714286521</c:v>
                </c:pt>
                <c:pt idx="6791">
                  <c:v>46.132916666667455</c:v>
                </c:pt>
                <c:pt idx="6792">
                  <c:v>46.140297619048383</c:v>
                </c:pt>
                <c:pt idx="6793">
                  <c:v>46.147678571429346</c:v>
                </c:pt>
                <c:pt idx="6794">
                  <c:v>46.155059523810301</c:v>
                </c:pt>
                <c:pt idx="6795">
                  <c:v>46.162440476191279</c:v>
                </c:pt>
                <c:pt idx="6796">
                  <c:v>46.169821428572234</c:v>
                </c:pt>
                <c:pt idx="6797">
                  <c:v>46.177202380953212</c:v>
                </c:pt>
                <c:pt idx="6798">
                  <c:v>46.184583333334146</c:v>
                </c:pt>
                <c:pt idx="6799">
                  <c:v>46.191964285715095</c:v>
                </c:pt>
                <c:pt idx="6800">
                  <c:v>46.199345238096079</c:v>
                </c:pt>
                <c:pt idx="6801">
                  <c:v>46.206726190477013</c:v>
                </c:pt>
                <c:pt idx="6802">
                  <c:v>46.214107142857969</c:v>
                </c:pt>
                <c:pt idx="6803">
                  <c:v>46.221488095238925</c:v>
                </c:pt>
                <c:pt idx="6804">
                  <c:v>46.228869047619881</c:v>
                </c:pt>
                <c:pt idx="6805">
                  <c:v>46.236250000000865</c:v>
                </c:pt>
                <c:pt idx="6806">
                  <c:v>46.243630952381814</c:v>
                </c:pt>
                <c:pt idx="6807">
                  <c:v>46.251011904762748</c:v>
                </c:pt>
                <c:pt idx="6808">
                  <c:v>46.258392857143711</c:v>
                </c:pt>
                <c:pt idx="6809">
                  <c:v>46.265773809524688</c:v>
                </c:pt>
                <c:pt idx="6810">
                  <c:v>46.273154761905616</c:v>
                </c:pt>
                <c:pt idx="6811">
                  <c:v>46.280535714286572</c:v>
                </c:pt>
                <c:pt idx="6812">
                  <c:v>46.287916666667499</c:v>
                </c:pt>
                <c:pt idx="6813">
                  <c:v>46.295297619048476</c:v>
                </c:pt>
                <c:pt idx="6814">
                  <c:v>46.302678571429425</c:v>
                </c:pt>
                <c:pt idx="6815">
                  <c:v>46.310059523810366</c:v>
                </c:pt>
                <c:pt idx="6816">
                  <c:v>46.317440476191308</c:v>
                </c:pt>
                <c:pt idx="6817">
                  <c:v>46.324821428572285</c:v>
                </c:pt>
                <c:pt idx="6818">
                  <c:v>46.332202380953262</c:v>
                </c:pt>
                <c:pt idx="6819">
                  <c:v>46.339583333334204</c:v>
                </c:pt>
                <c:pt idx="6820">
                  <c:v>46.346964285715138</c:v>
                </c:pt>
                <c:pt idx="6821">
                  <c:v>46.354345238096109</c:v>
                </c:pt>
                <c:pt idx="6822">
                  <c:v>46.361726190477086</c:v>
                </c:pt>
                <c:pt idx="6823">
                  <c:v>46.369107142858063</c:v>
                </c:pt>
                <c:pt idx="6824">
                  <c:v>46.376488095238969</c:v>
                </c:pt>
                <c:pt idx="6825">
                  <c:v>46.383869047619918</c:v>
                </c:pt>
                <c:pt idx="6826">
                  <c:v>46.391250000000909</c:v>
                </c:pt>
                <c:pt idx="6827">
                  <c:v>46.398630952381886</c:v>
                </c:pt>
                <c:pt idx="6828">
                  <c:v>46.406011904762821</c:v>
                </c:pt>
                <c:pt idx="6829">
                  <c:v>46.413392857143776</c:v>
                </c:pt>
                <c:pt idx="6830">
                  <c:v>46.420773809524761</c:v>
                </c:pt>
                <c:pt idx="6831">
                  <c:v>46.428154761905688</c:v>
                </c:pt>
                <c:pt idx="6832">
                  <c:v>46.435535714286651</c:v>
                </c:pt>
                <c:pt idx="6833">
                  <c:v>46.442916666667578</c:v>
                </c:pt>
                <c:pt idx="6834">
                  <c:v>46.450297619048513</c:v>
                </c:pt>
                <c:pt idx="6835">
                  <c:v>46.457678571429483</c:v>
                </c:pt>
                <c:pt idx="6836">
                  <c:v>46.465059523810446</c:v>
                </c:pt>
                <c:pt idx="6837">
                  <c:v>46.472440476191402</c:v>
                </c:pt>
                <c:pt idx="6838">
                  <c:v>46.479821428572357</c:v>
                </c:pt>
                <c:pt idx="6839">
                  <c:v>46.487202380953335</c:v>
                </c:pt>
                <c:pt idx="6840">
                  <c:v>46.49458333333429</c:v>
                </c:pt>
                <c:pt idx="6841">
                  <c:v>46.501964285715218</c:v>
                </c:pt>
                <c:pt idx="6842">
                  <c:v>46.509345238096202</c:v>
                </c:pt>
                <c:pt idx="6843">
                  <c:v>46.516726190477158</c:v>
                </c:pt>
                <c:pt idx="6844">
                  <c:v>46.524107142858135</c:v>
                </c:pt>
                <c:pt idx="6845">
                  <c:v>46.531488095239041</c:v>
                </c:pt>
                <c:pt idx="6846">
                  <c:v>46.538869047620025</c:v>
                </c:pt>
                <c:pt idx="6847">
                  <c:v>46.546250000000981</c:v>
                </c:pt>
                <c:pt idx="6848">
                  <c:v>46.553630952381937</c:v>
                </c:pt>
                <c:pt idx="6849">
                  <c:v>46.561011904762893</c:v>
                </c:pt>
                <c:pt idx="6850">
                  <c:v>46.568392857143863</c:v>
                </c:pt>
                <c:pt idx="6851">
                  <c:v>46.57577380952484</c:v>
                </c:pt>
                <c:pt idx="6852">
                  <c:v>46.58315476190576</c:v>
                </c:pt>
                <c:pt idx="6853">
                  <c:v>46.590535714286737</c:v>
                </c:pt>
                <c:pt idx="6854">
                  <c:v>46.597916666667651</c:v>
                </c:pt>
                <c:pt idx="6855">
                  <c:v>46.605297619048599</c:v>
                </c:pt>
                <c:pt idx="6856">
                  <c:v>46.612678571429576</c:v>
                </c:pt>
                <c:pt idx="6857">
                  <c:v>46.620059523810525</c:v>
                </c:pt>
                <c:pt idx="6858">
                  <c:v>46.627440476191495</c:v>
                </c:pt>
                <c:pt idx="6859">
                  <c:v>46.634821428572444</c:v>
                </c:pt>
                <c:pt idx="6860">
                  <c:v>46.642202380953428</c:v>
                </c:pt>
                <c:pt idx="6861">
                  <c:v>46.649583333334355</c:v>
                </c:pt>
                <c:pt idx="6862">
                  <c:v>46.65696428571529</c:v>
                </c:pt>
                <c:pt idx="6863">
                  <c:v>46.664345238096281</c:v>
                </c:pt>
                <c:pt idx="6864">
                  <c:v>46.67172619047723</c:v>
                </c:pt>
                <c:pt idx="6865">
                  <c:v>46.679107142858207</c:v>
                </c:pt>
                <c:pt idx="6866">
                  <c:v>46.68648809523912</c:v>
                </c:pt>
                <c:pt idx="6867">
                  <c:v>46.693869047620097</c:v>
                </c:pt>
                <c:pt idx="6868">
                  <c:v>46.701250000001053</c:v>
                </c:pt>
                <c:pt idx="6869">
                  <c:v>46.708630952382009</c:v>
                </c:pt>
                <c:pt idx="6870">
                  <c:v>46.716011904762965</c:v>
                </c:pt>
                <c:pt idx="6871">
                  <c:v>46.723392857143942</c:v>
                </c:pt>
                <c:pt idx="6872">
                  <c:v>46.730773809524919</c:v>
                </c:pt>
                <c:pt idx="6873">
                  <c:v>46.738154761905868</c:v>
                </c:pt>
                <c:pt idx="6874">
                  <c:v>46.745535714286817</c:v>
                </c:pt>
                <c:pt idx="6875">
                  <c:v>46.752916666667751</c:v>
                </c:pt>
                <c:pt idx="6876">
                  <c:v>46.7602976190487</c:v>
                </c:pt>
                <c:pt idx="6877">
                  <c:v>46.767678571429656</c:v>
                </c:pt>
                <c:pt idx="6878">
                  <c:v>46.775059523810604</c:v>
                </c:pt>
                <c:pt idx="6879">
                  <c:v>46.782440476191546</c:v>
                </c:pt>
                <c:pt idx="6880">
                  <c:v>46.789821428572502</c:v>
                </c:pt>
                <c:pt idx="6881">
                  <c:v>46.7972023809535</c:v>
                </c:pt>
                <c:pt idx="6882">
                  <c:v>46.804583333334413</c:v>
                </c:pt>
                <c:pt idx="6883">
                  <c:v>46.811964285715341</c:v>
                </c:pt>
                <c:pt idx="6884">
                  <c:v>46.819345238096346</c:v>
                </c:pt>
                <c:pt idx="6885">
                  <c:v>46.826726190477302</c:v>
                </c:pt>
                <c:pt idx="6886">
                  <c:v>46.834107142858258</c:v>
                </c:pt>
                <c:pt idx="6887">
                  <c:v>46.841488095239171</c:v>
                </c:pt>
                <c:pt idx="6888">
                  <c:v>46.848869047620141</c:v>
                </c:pt>
                <c:pt idx="6889">
                  <c:v>46.856250000001125</c:v>
                </c:pt>
                <c:pt idx="6890">
                  <c:v>46.863630952382074</c:v>
                </c:pt>
                <c:pt idx="6891">
                  <c:v>46.871011904763016</c:v>
                </c:pt>
                <c:pt idx="6892">
                  <c:v>46.878392857143993</c:v>
                </c:pt>
                <c:pt idx="6893">
                  <c:v>46.885773809524963</c:v>
                </c:pt>
                <c:pt idx="6894">
                  <c:v>46.893154761905912</c:v>
                </c:pt>
                <c:pt idx="6895">
                  <c:v>46.90053571428686</c:v>
                </c:pt>
                <c:pt idx="6896">
                  <c:v>46.907916666667795</c:v>
                </c:pt>
                <c:pt idx="6897">
                  <c:v>46.915297619048751</c:v>
                </c:pt>
                <c:pt idx="6898">
                  <c:v>46.922678571429749</c:v>
                </c:pt>
                <c:pt idx="6899">
                  <c:v>46.930059523810655</c:v>
                </c:pt>
                <c:pt idx="6900">
                  <c:v>46.937440476191604</c:v>
                </c:pt>
                <c:pt idx="6901">
                  <c:v>46.944821428572567</c:v>
                </c:pt>
                <c:pt idx="6902">
                  <c:v>46.952202380953551</c:v>
                </c:pt>
                <c:pt idx="6903">
                  <c:v>46.959583333334486</c:v>
                </c:pt>
                <c:pt idx="6904">
                  <c:v>46.966964285715434</c:v>
                </c:pt>
                <c:pt idx="6905">
                  <c:v>46.974345238096404</c:v>
                </c:pt>
                <c:pt idx="6906">
                  <c:v>46.981726190477374</c:v>
                </c:pt>
                <c:pt idx="6907">
                  <c:v>46.98910714285833</c:v>
                </c:pt>
                <c:pt idx="6908">
                  <c:v>46.996488095239265</c:v>
                </c:pt>
                <c:pt idx="6909">
                  <c:v>47.003869047620221</c:v>
                </c:pt>
                <c:pt idx="6910">
                  <c:v>47.011250000001198</c:v>
                </c:pt>
                <c:pt idx="6911">
                  <c:v>47.018630952382154</c:v>
                </c:pt>
                <c:pt idx="6912">
                  <c:v>47.026011904763109</c:v>
                </c:pt>
                <c:pt idx="6913">
                  <c:v>47.033392857144065</c:v>
                </c:pt>
                <c:pt idx="6914">
                  <c:v>47.040773809525042</c:v>
                </c:pt>
                <c:pt idx="6915">
                  <c:v>47.048154761905998</c:v>
                </c:pt>
                <c:pt idx="6916">
                  <c:v>47.055535714286933</c:v>
                </c:pt>
                <c:pt idx="6917">
                  <c:v>47.062916666667888</c:v>
                </c:pt>
                <c:pt idx="6918">
                  <c:v>47.070297619048844</c:v>
                </c:pt>
                <c:pt idx="6919">
                  <c:v>47.0776785714298</c:v>
                </c:pt>
                <c:pt idx="6920">
                  <c:v>47.085059523810756</c:v>
                </c:pt>
                <c:pt idx="6921">
                  <c:v>47.092440476191712</c:v>
                </c:pt>
                <c:pt idx="6922">
                  <c:v>47.099821428572646</c:v>
                </c:pt>
                <c:pt idx="6923">
                  <c:v>47.107202380953623</c:v>
                </c:pt>
                <c:pt idx="6924">
                  <c:v>47.114583333334558</c:v>
                </c:pt>
                <c:pt idx="6925">
                  <c:v>47.121964285715514</c:v>
                </c:pt>
                <c:pt idx="6926">
                  <c:v>47.129345238096512</c:v>
                </c:pt>
                <c:pt idx="6927">
                  <c:v>47.136726190477461</c:v>
                </c:pt>
                <c:pt idx="6928">
                  <c:v>47.144107142858402</c:v>
                </c:pt>
                <c:pt idx="6929">
                  <c:v>47.151488095239323</c:v>
                </c:pt>
                <c:pt idx="6930">
                  <c:v>47.158869047620293</c:v>
                </c:pt>
                <c:pt idx="6931">
                  <c:v>47.166250000001291</c:v>
                </c:pt>
                <c:pt idx="6932">
                  <c:v>47.173630952382226</c:v>
                </c:pt>
                <c:pt idx="6933">
                  <c:v>47.181011904763174</c:v>
                </c:pt>
                <c:pt idx="6934">
                  <c:v>47.188392857144137</c:v>
                </c:pt>
                <c:pt idx="6935">
                  <c:v>47.195773809525136</c:v>
                </c:pt>
                <c:pt idx="6936">
                  <c:v>47.203154761906049</c:v>
                </c:pt>
                <c:pt idx="6937">
                  <c:v>47.210535714287012</c:v>
                </c:pt>
                <c:pt idx="6938">
                  <c:v>47.217916666667954</c:v>
                </c:pt>
                <c:pt idx="6939">
                  <c:v>47.225297619048916</c:v>
                </c:pt>
                <c:pt idx="6940">
                  <c:v>47.232678571429894</c:v>
                </c:pt>
                <c:pt idx="6941">
                  <c:v>47.240059523810828</c:v>
                </c:pt>
                <c:pt idx="6942">
                  <c:v>47.247440476191784</c:v>
                </c:pt>
                <c:pt idx="6943">
                  <c:v>47.25482142857274</c:v>
                </c:pt>
                <c:pt idx="6944">
                  <c:v>47.262202380953745</c:v>
                </c:pt>
                <c:pt idx="6945">
                  <c:v>47.269583333334651</c:v>
                </c:pt>
                <c:pt idx="6946">
                  <c:v>47.276964285715586</c:v>
                </c:pt>
                <c:pt idx="6947">
                  <c:v>47.284345238096556</c:v>
                </c:pt>
                <c:pt idx="6948">
                  <c:v>47.291726190477519</c:v>
                </c:pt>
                <c:pt idx="6949">
                  <c:v>47.29910714285851</c:v>
                </c:pt>
                <c:pt idx="6950">
                  <c:v>47.306488095239388</c:v>
                </c:pt>
                <c:pt idx="6951">
                  <c:v>47.313869047620344</c:v>
                </c:pt>
                <c:pt idx="6952">
                  <c:v>47.321250000001342</c:v>
                </c:pt>
                <c:pt idx="6953">
                  <c:v>47.328630952382298</c:v>
                </c:pt>
                <c:pt idx="6954">
                  <c:v>47.336011904763254</c:v>
                </c:pt>
                <c:pt idx="6955">
                  <c:v>47.343392857144195</c:v>
                </c:pt>
                <c:pt idx="6956">
                  <c:v>47.350773809525165</c:v>
                </c:pt>
                <c:pt idx="6957">
                  <c:v>47.3581547619061</c:v>
                </c:pt>
                <c:pt idx="6958">
                  <c:v>47.365535714287098</c:v>
                </c:pt>
                <c:pt idx="6959">
                  <c:v>47.372916666668026</c:v>
                </c:pt>
                <c:pt idx="6960">
                  <c:v>47.380297619048953</c:v>
                </c:pt>
                <c:pt idx="6961">
                  <c:v>47.387678571429944</c:v>
                </c:pt>
                <c:pt idx="6962">
                  <c:v>47.3950595238109</c:v>
                </c:pt>
                <c:pt idx="6963">
                  <c:v>47.402440476191856</c:v>
                </c:pt>
                <c:pt idx="6964">
                  <c:v>47.409821428572805</c:v>
                </c:pt>
                <c:pt idx="6965">
                  <c:v>47.417202380953768</c:v>
                </c:pt>
                <c:pt idx="6966">
                  <c:v>47.424583333334731</c:v>
                </c:pt>
                <c:pt idx="6967">
                  <c:v>47.431964285715637</c:v>
                </c:pt>
                <c:pt idx="6968">
                  <c:v>47.439345238096635</c:v>
                </c:pt>
                <c:pt idx="6969">
                  <c:v>47.446726190477591</c:v>
                </c:pt>
                <c:pt idx="6970">
                  <c:v>47.454107142858547</c:v>
                </c:pt>
                <c:pt idx="6971">
                  <c:v>47.461488095239467</c:v>
                </c:pt>
                <c:pt idx="6972">
                  <c:v>47.468869047620444</c:v>
                </c:pt>
                <c:pt idx="6973">
                  <c:v>47.476250000001414</c:v>
                </c:pt>
                <c:pt idx="6974">
                  <c:v>47.483630952382342</c:v>
                </c:pt>
                <c:pt idx="6975">
                  <c:v>47.491011904763326</c:v>
                </c:pt>
                <c:pt idx="6976">
                  <c:v>47.498392857144282</c:v>
                </c:pt>
                <c:pt idx="6977">
                  <c:v>47.505773809525266</c:v>
                </c:pt>
                <c:pt idx="6978">
                  <c:v>47.513154761906172</c:v>
                </c:pt>
                <c:pt idx="6979">
                  <c:v>47.520535714287163</c:v>
                </c:pt>
                <c:pt idx="6980">
                  <c:v>47.527916666668105</c:v>
                </c:pt>
                <c:pt idx="6981">
                  <c:v>47.535297619049054</c:v>
                </c:pt>
                <c:pt idx="6982">
                  <c:v>47.542678571429995</c:v>
                </c:pt>
                <c:pt idx="6983">
                  <c:v>47.550059523810951</c:v>
                </c:pt>
                <c:pt idx="6984">
                  <c:v>47.557440476191907</c:v>
                </c:pt>
                <c:pt idx="6985">
                  <c:v>47.564821428572884</c:v>
                </c:pt>
                <c:pt idx="6986">
                  <c:v>47.572202380953875</c:v>
                </c:pt>
                <c:pt idx="6987">
                  <c:v>47.579583333334803</c:v>
                </c:pt>
                <c:pt idx="6988">
                  <c:v>47.586964285715744</c:v>
                </c:pt>
                <c:pt idx="6989">
                  <c:v>47.594345238096729</c:v>
                </c:pt>
                <c:pt idx="6990">
                  <c:v>47.601726190477656</c:v>
                </c:pt>
                <c:pt idx="6991">
                  <c:v>47.609107142858619</c:v>
                </c:pt>
                <c:pt idx="6992">
                  <c:v>47.616488095239546</c:v>
                </c:pt>
                <c:pt idx="6993">
                  <c:v>47.623869047620524</c:v>
                </c:pt>
                <c:pt idx="6994">
                  <c:v>47.631250000001486</c:v>
                </c:pt>
                <c:pt idx="6995">
                  <c:v>47.638630952382442</c:v>
                </c:pt>
                <c:pt idx="6996">
                  <c:v>47.646011904763398</c:v>
                </c:pt>
                <c:pt idx="6997">
                  <c:v>47.653392857144354</c:v>
                </c:pt>
                <c:pt idx="6998">
                  <c:v>47.660773809525338</c:v>
                </c:pt>
                <c:pt idx="6999">
                  <c:v>47.668154761906266</c:v>
                </c:pt>
                <c:pt idx="7000">
                  <c:v>47.675535714287243</c:v>
                </c:pt>
                <c:pt idx="7001">
                  <c:v>47.682916666668177</c:v>
                </c:pt>
                <c:pt idx="7002">
                  <c:v>47.690297619049126</c:v>
                </c:pt>
                <c:pt idx="7003">
                  <c:v>47.697678571430075</c:v>
                </c:pt>
                <c:pt idx="7004">
                  <c:v>47.705059523811052</c:v>
                </c:pt>
                <c:pt idx="7005">
                  <c:v>47.712440476191993</c:v>
                </c:pt>
                <c:pt idx="7006">
                  <c:v>47.719821428572956</c:v>
                </c:pt>
                <c:pt idx="7007">
                  <c:v>47.727202380953941</c:v>
                </c:pt>
                <c:pt idx="7008">
                  <c:v>47.734583333334868</c:v>
                </c:pt>
                <c:pt idx="7009">
                  <c:v>47.741964285715824</c:v>
                </c:pt>
                <c:pt idx="7010">
                  <c:v>47.749345238096808</c:v>
                </c:pt>
                <c:pt idx="7011">
                  <c:v>47.756726190477757</c:v>
                </c:pt>
                <c:pt idx="7012">
                  <c:v>47.76410714285872</c:v>
                </c:pt>
                <c:pt idx="7013">
                  <c:v>47.771488095239619</c:v>
                </c:pt>
                <c:pt idx="7014">
                  <c:v>47.778869047620596</c:v>
                </c:pt>
                <c:pt idx="7015">
                  <c:v>47.786250000001559</c:v>
                </c:pt>
                <c:pt idx="7016">
                  <c:v>47.793630952382514</c:v>
                </c:pt>
                <c:pt idx="7017">
                  <c:v>47.801011904763442</c:v>
                </c:pt>
                <c:pt idx="7018">
                  <c:v>47.808392857144426</c:v>
                </c:pt>
                <c:pt idx="7019">
                  <c:v>47.815773809525382</c:v>
                </c:pt>
                <c:pt idx="7020">
                  <c:v>47.823154761906324</c:v>
                </c:pt>
                <c:pt idx="7021">
                  <c:v>47.830535714287301</c:v>
                </c:pt>
                <c:pt idx="7022">
                  <c:v>47.837916666668228</c:v>
                </c:pt>
                <c:pt idx="7023">
                  <c:v>47.845297619049184</c:v>
                </c:pt>
                <c:pt idx="7024">
                  <c:v>47.852678571430133</c:v>
                </c:pt>
                <c:pt idx="7025">
                  <c:v>47.860059523811096</c:v>
                </c:pt>
                <c:pt idx="7026">
                  <c:v>47.867440476192037</c:v>
                </c:pt>
                <c:pt idx="7027">
                  <c:v>47.874821428573007</c:v>
                </c:pt>
                <c:pt idx="7028">
                  <c:v>47.882202380954006</c:v>
                </c:pt>
                <c:pt idx="7029">
                  <c:v>47.88958333333494</c:v>
                </c:pt>
                <c:pt idx="7030">
                  <c:v>47.896964285715896</c:v>
                </c:pt>
                <c:pt idx="7031">
                  <c:v>47.904345238096852</c:v>
                </c:pt>
                <c:pt idx="7032">
                  <c:v>47.911726190477808</c:v>
                </c:pt>
                <c:pt idx="7033">
                  <c:v>47.919107142858763</c:v>
                </c:pt>
                <c:pt idx="7034">
                  <c:v>47.926488095239705</c:v>
                </c:pt>
                <c:pt idx="7035">
                  <c:v>47.933869047620647</c:v>
                </c:pt>
                <c:pt idx="7036">
                  <c:v>47.941250000001624</c:v>
                </c:pt>
                <c:pt idx="7037">
                  <c:v>47.948630952382565</c:v>
                </c:pt>
                <c:pt idx="7038">
                  <c:v>47.956011904763521</c:v>
                </c:pt>
                <c:pt idx="7039">
                  <c:v>47.963392857144498</c:v>
                </c:pt>
                <c:pt idx="7040">
                  <c:v>47.970773809525461</c:v>
                </c:pt>
                <c:pt idx="7041">
                  <c:v>47.978154761906396</c:v>
                </c:pt>
                <c:pt idx="7042">
                  <c:v>47.985535714287366</c:v>
                </c:pt>
                <c:pt idx="7043">
                  <c:v>47.992916666668322</c:v>
                </c:pt>
                <c:pt idx="7044">
                  <c:v>48.000297619049249</c:v>
                </c:pt>
                <c:pt idx="7045">
                  <c:v>48.007678571430198</c:v>
                </c:pt>
                <c:pt idx="7046">
                  <c:v>48.015059523811175</c:v>
                </c:pt>
                <c:pt idx="7047">
                  <c:v>48.022440476192145</c:v>
                </c:pt>
                <c:pt idx="7048">
                  <c:v>48.029821428573101</c:v>
                </c:pt>
                <c:pt idx="7049">
                  <c:v>48.037202380954078</c:v>
                </c:pt>
                <c:pt idx="7050">
                  <c:v>48.044583333335005</c:v>
                </c:pt>
                <c:pt idx="7051">
                  <c:v>48.05196428571594</c:v>
                </c:pt>
                <c:pt idx="7052">
                  <c:v>48.059345238096931</c:v>
                </c:pt>
                <c:pt idx="7053">
                  <c:v>48.066726190477908</c:v>
                </c:pt>
                <c:pt idx="7054">
                  <c:v>48.074107142858857</c:v>
                </c:pt>
                <c:pt idx="7055">
                  <c:v>48.08148809523977</c:v>
                </c:pt>
                <c:pt idx="7056">
                  <c:v>48.088869047620747</c:v>
                </c:pt>
                <c:pt idx="7057">
                  <c:v>48.096250000001724</c:v>
                </c:pt>
                <c:pt idx="7058">
                  <c:v>48.103630952382645</c:v>
                </c:pt>
                <c:pt idx="7059">
                  <c:v>48.111011904763593</c:v>
                </c:pt>
                <c:pt idx="7060">
                  <c:v>48.11839285714457</c:v>
                </c:pt>
                <c:pt idx="7061">
                  <c:v>48.125773809525569</c:v>
                </c:pt>
                <c:pt idx="7062">
                  <c:v>48.133154761906475</c:v>
                </c:pt>
                <c:pt idx="7063">
                  <c:v>48.140535714287438</c:v>
                </c:pt>
                <c:pt idx="7064">
                  <c:v>48.147916666668394</c:v>
                </c:pt>
                <c:pt idx="7065">
                  <c:v>48.155297619049328</c:v>
                </c:pt>
                <c:pt idx="7066">
                  <c:v>48.162678571430305</c:v>
                </c:pt>
                <c:pt idx="7067">
                  <c:v>48.170059523811254</c:v>
                </c:pt>
                <c:pt idx="7068">
                  <c:v>48.177440476192174</c:v>
                </c:pt>
                <c:pt idx="7069">
                  <c:v>48.184821428573152</c:v>
                </c:pt>
                <c:pt idx="7070">
                  <c:v>48.192202380954171</c:v>
                </c:pt>
                <c:pt idx="7071">
                  <c:v>48.199583333335106</c:v>
                </c:pt>
                <c:pt idx="7072">
                  <c:v>48.206964285716005</c:v>
                </c:pt>
                <c:pt idx="7073">
                  <c:v>48.214345238097003</c:v>
                </c:pt>
                <c:pt idx="7074">
                  <c:v>48.221726190477973</c:v>
                </c:pt>
                <c:pt idx="7075">
                  <c:v>48.22910714285895</c:v>
                </c:pt>
                <c:pt idx="7076">
                  <c:v>48.236488095239864</c:v>
                </c:pt>
                <c:pt idx="7077">
                  <c:v>48.243869047620805</c:v>
                </c:pt>
                <c:pt idx="7078">
                  <c:v>48.251250000001782</c:v>
                </c:pt>
                <c:pt idx="7079">
                  <c:v>48.258630952382731</c:v>
                </c:pt>
                <c:pt idx="7080">
                  <c:v>48.266011904763687</c:v>
                </c:pt>
                <c:pt idx="7081">
                  <c:v>48.273392857144643</c:v>
                </c:pt>
                <c:pt idx="7082">
                  <c:v>48.280773809525613</c:v>
                </c:pt>
                <c:pt idx="7083">
                  <c:v>48.288154761906554</c:v>
                </c:pt>
                <c:pt idx="7084">
                  <c:v>48.295535714287539</c:v>
                </c:pt>
                <c:pt idx="7085">
                  <c:v>48.302916666668445</c:v>
                </c:pt>
                <c:pt idx="7086">
                  <c:v>48.310297619049379</c:v>
                </c:pt>
                <c:pt idx="7087">
                  <c:v>48.317678571430328</c:v>
                </c:pt>
                <c:pt idx="7088">
                  <c:v>48.325059523811326</c:v>
                </c:pt>
                <c:pt idx="7089">
                  <c:v>48.332440476192254</c:v>
                </c:pt>
                <c:pt idx="7090">
                  <c:v>48.339821428573245</c:v>
                </c:pt>
                <c:pt idx="7091">
                  <c:v>48.347202380954201</c:v>
                </c:pt>
                <c:pt idx="7092">
                  <c:v>48.354583333335135</c:v>
                </c:pt>
                <c:pt idx="7093">
                  <c:v>48.361964285716063</c:v>
                </c:pt>
                <c:pt idx="7094">
                  <c:v>48.369345238097068</c:v>
                </c:pt>
                <c:pt idx="7095">
                  <c:v>48.376726190478031</c:v>
                </c:pt>
                <c:pt idx="7096">
                  <c:v>48.38410714285898</c:v>
                </c:pt>
                <c:pt idx="7097">
                  <c:v>48.391488095239914</c:v>
                </c:pt>
                <c:pt idx="7098">
                  <c:v>48.398869047620892</c:v>
                </c:pt>
                <c:pt idx="7099">
                  <c:v>48.406250000001862</c:v>
                </c:pt>
                <c:pt idx="7100">
                  <c:v>48.413630952382796</c:v>
                </c:pt>
                <c:pt idx="7101">
                  <c:v>48.421011904763759</c:v>
                </c:pt>
                <c:pt idx="7102">
                  <c:v>48.428392857144736</c:v>
                </c:pt>
                <c:pt idx="7103">
                  <c:v>48.435773809525692</c:v>
                </c:pt>
                <c:pt idx="7104">
                  <c:v>48.443154761906598</c:v>
                </c:pt>
                <c:pt idx="7105">
                  <c:v>48.450535714287575</c:v>
                </c:pt>
                <c:pt idx="7106">
                  <c:v>48.457916666668503</c:v>
                </c:pt>
                <c:pt idx="7107">
                  <c:v>48.465297619049494</c:v>
                </c:pt>
                <c:pt idx="7108">
                  <c:v>48.472678571430428</c:v>
                </c:pt>
                <c:pt idx="7109">
                  <c:v>48.480059523811384</c:v>
                </c:pt>
                <c:pt idx="7110">
                  <c:v>48.487440476192312</c:v>
                </c:pt>
                <c:pt idx="7111">
                  <c:v>48.494821428573296</c:v>
                </c:pt>
                <c:pt idx="7112">
                  <c:v>48.502202380954294</c:v>
                </c:pt>
                <c:pt idx="7113">
                  <c:v>48.509583333335229</c:v>
                </c:pt>
                <c:pt idx="7114">
                  <c:v>48.516964285716142</c:v>
                </c:pt>
                <c:pt idx="7115">
                  <c:v>48.524345238097162</c:v>
                </c:pt>
                <c:pt idx="7116">
                  <c:v>48.531726190478103</c:v>
                </c:pt>
                <c:pt idx="7117">
                  <c:v>48.539107142859073</c:v>
                </c:pt>
                <c:pt idx="7118">
                  <c:v>48.546488095239994</c:v>
                </c:pt>
                <c:pt idx="7119">
                  <c:v>48.553869047620942</c:v>
                </c:pt>
                <c:pt idx="7120">
                  <c:v>48.561250000001941</c:v>
                </c:pt>
                <c:pt idx="7121">
                  <c:v>48.568630952382883</c:v>
                </c:pt>
                <c:pt idx="7122">
                  <c:v>48.576011904763831</c:v>
                </c:pt>
                <c:pt idx="7123">
                  <c:v>48.583392857144787</c:v>
                </c:pt>
                <c:pt idx="7124">
                  <c:v>48.590773809525786</c:v>
                </c:pt>
                <c:pt idx="7125">
                  <c:v>48.598154761906699</c:v>
                </c:pt>
                <c:pt idx="7126">
                  <c:v>48.605535714287662</c:v>
                </c:pt>
                <c:pt idx="7127">
                  <c:v>48.612916666668596</c:v>
                </c:pt>
                <c:pt idx="7128">
                  <c:v>48.620297619049545</c:v>
                </c:pt>
                <c:pt idx="7129">
                  <c:v>48.627678571430501</c:v>
                </c:pt>
                <c:pt idx="7130">
                  <c:v>48.635059523811478</c:v>
                </c:pt>
                <c:pt idx="7131">
                  <c:v>48.642440476192405</c:v>
                </c:pt>
                <c:pt idx="7132">
                  <c:v>48.649821428573375</c:v>
                </c:pt>
                <c:pt idx="7133">
                  <c:v>48.657202380954352</c:v>
                </c:pt>
                <c:pt idx="7134">
                  <c:v>48.664583333335301</c:v>
                </c:pt>
                <c:pt idx="7135">
                  <c:v>48.671964285716214</c:v>
                </c:pt>
                <c:pt idx="7136">
                  <c:v>48.679345238097213</c:v>
                </c:pt>
                <c:pt idx="7137">
                  <c:v>48.686726190478169</c:v>
                </c:pt>
                <c:pt idx="7138">
                  <c:v>48.69410714285916</c:v>
                </c:pt>
                <c:pt idx="7139">
                  <c:v>48.701488095240038</c:v>
                </c:pt>
                <c:pt idx="7140">
                  <c:v>48.708869047621036</c:v>
                </c:pt>
                <c:pt idx="7141">
                  <c:v>48.716250000002006</c:v>
                </c:pt>
                <c:pt idx="7142">
                  <c:v>48.723630952382962</c:v>
                </c:pt>
                <c:pt idx="7143">
                  <c:v>48.731011904763903</c:v>
                </c:pt>
                <c:pt idx="7144">
                  <c:v>48.738392857144881</c:v>
                </c:pt>
                <c:pt idx="7145">
                  <c:v>48.745773809525858</c:v>
                </c:pt>
                <c:pt idx="7146">
                  <c:v>48.753154761906771</c:v>
                </c:pt>
                <c:pt idx="7147">
                  <c:v>48.760535714287769</c:v>
                </c:pt>
                <c:pt idx="7148">
                  <c:v>48.767916666668675</c:v>
                </c:pt>
                <c:pt idx="7149">
                  <c:v>48.775297619049624</c:v>
                </c:pt>
                <c:pt idx="7150">
                  <c:v>48.782678571430594</c:v>
                </c:pt>
                <c:pt idx="7151">
                  <c:v>48.79005952381155</c:v>
                </c:pt>
                <c:pt idx="7152">
                  <c:v>48.797440476192484</c:v>
                </c:pt>
                <c:pt idx="7153">
                  <c:v>48.804821428573433</c:v>
                </c:pt>
                <c:pt idx="7154">
                  <c:v>48.812202380954417</c:v>
                </c:pt>
                <c:pt idx="7155">
                  <c:v>48.819583333335352</c:v>
                </c:pt>
                <c:pt idx="7156">
                  <c:v>48.826964285716286</c:v>
                </c:pt>
                <c:pt idx="7157">
                  <c:v>48.834345238097285</c:v>
                </c:pt>
                <c:pt idx="7158">
                  <c:v>48.841726190478241</c:v>
                </c:pt>
                <c:pt idx="7159">
                  <c:v>48.849107142859211</c:v>
                </c:pt>
                <c:pt idx="7160">
                  <c:v>48.856488095240088</c:v>
                </c:pt>
                <c:pt idx="7161">
                  <c:v>48.863869047621094</c:v>
                </c:pt>
                <c:pt idx="7162">
                  <c:v>48.871250000002043</c:v>
                </c:pt>
                <c:pt idx="7163">
                  <c:v>48.87863095238302</c:v>
                </c:pt>
                <c:pt idx="7164">
                  <c:v>48.886011904763976</c:v>
                </c:pt>
                <c:pt idx="7165">
                  <c:v>48.893392857144931</c:v>
                </c:pt>
                <c:pt idx="7166">
                  <c:v>48.900773809525916</c:v>
                </c:pt>
                <c:pt idx="7167">
                  <c:v>48.908154761906843</c:v>
                </c:pt>
                <c:pt idx="7168">
                  <c:v>48.915535714287813</c:v>
                </c:pt>
                <c:pt idx="7169">
                  <c:v>48.922916666668762</c:v>
                </c:pt>
                <c:pt idx="7170">
                  <c:v>48.930297619049689</c:v>
                </c:pt>
                <c:pt idx="7171">
                  <c:v>48.937678571430624</c:v>
                </c:pt>
                <c:pt idx="7172">
                  <c:v>48.945059523811601</c:v>
                </c:pt>
                <c:pt idx="7173">
                  <c:v>48.952440476192535</c:v>
                </c:pt>
                <c:pt idx="7174">
                  <c:v>48.959821428573512</c:v>
                </c:pt>
                <c:pt idx="7175">
                  <c:v>48.967202380954511</c:v>
                </c:pt>
                <c:pt idx="7176">
                  <c:v>48.974583333335445</c:v>
                </c:pt>
                <c:pt idx="7177">
                  <c:v>48.981964285716337</c:v>
                </c:pt>
                <c:pt idx="7178">
                  <c:v>48.989345238097357</c:v>
                </c:pt>
                <c:pt idx="7179">
                  <c:v>48.996726190478313</c:v>
                </c:pt>
                <c:pt idx="7180">
                  <c:v>49.004107142859269</c:v>
                </c:pt>
                <c:pt idx="7181">
                  <c:v>49.011488095240168</c:v>
                </c:pt>
                <c:pt idx="7182">
                  <c:v>49.018869047621159</c:v>
                </c:pt>
                <c:pt idx="7183">
                  <c:v>49.026250000002136</c:v>
                </c:pt>
                <c:pt idx="7184">
                  <c:v>49.033630952383092</c:v>
                </c:pt>
                <c:pt idx="7185">
                  <c:v>49.041011904764048</c:v>
                </c:pt>
                <c:pt idx="7186">
                  <c:v>49.048392857145011</c:v>
                </c:pt>
                <c:pt idx="7187">
                  <c:v>49.055773809525988</c:v>
                </c:pt>
                <c:pt idx="7188">
                  <c:v>49.063154761906915</c:v>
                </c:pt>
                <c:pt idx="7189">
                  <c:v>49.070535714287892</c:v>
                </c:pt>
                <c:pt idx="7190">
                  <c:v>49.077916666668827</c:v>
                </c:pt>
                <c:pt idx="7191">
                  <c:v>49.085297619049776</c:v>
                </c:pt>
                <c:pt idx="7192">
                  <c:v>49.092678571430739</c:v>
                </c:pt>
                <c:pt idx="7193">
                  <c:v>49.100059523811694</c:v>
                </c:pt>
                <c:pt idx="7194">
                  <c:v>49.107440476192608</c:v>
                </c:pt>
                <c:pt idx="7195">
                  <c:v>49.114821428573585</c:v>
                </c:pt>
                <c:pt idx="7196">
                  <c:v>49.12220238095459</c:v>
                </c:pt>
                <c:pt idx="7197">
                  <c:v>49.129583333335518</c:v>
                </c:pt>
                <c:pt idx="7198">
                  <c:v>49.136964285716438</c:v>
                </c:pt>
                <c:pt idx="7199">
                  <c:v>49.144345238097429</c:v>
                </c:pt>
                <c:pt idx="7200">
                  <c:v>49.151726190478385</c:v>
                </c:pt>
                <c:pt idx="7201">
                  <c:v>49.159107142859362</c:v>
                </c:pt>
                <c:pt idx="7202">
                  <c:v>49.166488095240268</c:v>
                </c:pt>
                <c:pt idx="7203">
                  <c:v>49.173869047621245</c:v>
                </c:pt>
                <c:pt idx="7204">
                  <c:v>49.181250000002194</c:v>
                </c:pt>
                <c:pt idx="7205">
                  <c:v>49.188630952383164</c:v>
                </c:pt>
                <c:pt idx="7206">
                  <c:v>49.196011904764141</c:v>
                </c:pt>
                <c:pt idx="7207">
                  <c:v>49.203392857145083</c:v>
                </c:pt>
                <c:pt idx="7208">
                  <c:v>49.210773809526032</c:v>
                </c:pt>
                <c:pt idx="7209">
                  <c:v>49.218154761906987</c:v>
                </c:pt>
                <c:pt idx="7210">
                  <c:v>49.225535714287986</c:v>
                </c:pt>
                <c:pt idx="7211">
                  <c:v>49.232916666668913</c:v>
                </c:pt>
                <c:pt idx="7212">
                  <c:v>49.240297619049855</c:v>
                </c:pt>
                <c:pt idx="7213">
                  <c:v>49.247678571430804</c:v>
                </c:pt>
                <c:pt idx="7214">
                  <c:v>49.255059523811767</c:v>
                </c:pt>
                <c:pt idx="7215">
                  <c:v>49.262440476192722</c:v>
                </c:pt>
                <c:pt idx="7216">
                  <c:v>49.269821428573678</c:v>
                </c:pt>
                <c:pt idx="7217">
                  <c:v>49.277202380954655</c:v>
                </c:pt>
                <c:pt idx="7218">
                  <c:v>49.28458333333559</c:v>
                </c:pt>
                <c:pt idx="7219">
                  <c:v>49.291964285716517</c:v>
                </c:pt>
                <c:pt idx="7220">
                  <c:v>49.299345238097523</c:v>
                </c:pt>
                <c:pt idx="7221">
                  <c:v>49.306726190478457</c:v>
                </c:pt>
                <c:pt idx="7222">
                  <c:v>49.314107142859406</c:v>
                </c:pt>
                <c:pt idx="7223">
                  <c:v>49.321488095240312</c:v>
                </c:pt>
                <c:pt idx="7224">
                  <c:v>49.328869047621325</c:v>
                </c:pt>
                <c:pt idx="7225">
                  <c:v>49.336250000002259</c:v>
                </c:pt>
                <c:pt idx="7226">
                  <c:v>49.343630952383215</c:v>
                </c:pt>
                <c:pt idx="7227">
                  <c:v>49.351011904764171</c:v>
                </c:pt>
                <c:pt idx="7228">
                  <c:v>49.358392857145148</c:v>
                </c:pt>
                <c:pt idx="7229">
                  <c:v>49.365773809526111</c:v>
                </c:pt>
                <c:pt idx="7230">
                  <c:v>49.373154761907045</c:v>
                </c:pt>
                <c:pt idx="7231">
                  <c:v>49.380535714288015</c:v>
                </c:pt>
                <c:pt idx="7232">
                  <c:v>49.38791666666895</c:v>
                </c:pt>
                <c:pt idx="7233">
                  <c:v>49.395297619049927</c:v>
                </c:pt>
                <c:pt idx="7234">
                  <c:v>49.402678571430876</c:v>
                </c:pt>
                <c:pt idx="7235">
                  <c:v>49.410059523811825</c:v>
                </c:pt>
                <c:pt idx="7236">
                  <c:v>49.417440476192759</c:v>
                </c:pt>
                <c:pt idx="7237">
                  <c:v>49.42482142857375</c:v>
                </c:pt>
                <c:pt idx="7238">
                  <c:v>49.432202380954749</c:v>
                </c:pt>
                <c:pt idx="7239">
                  <c:v>49.439583333335655</c:v>
                </c:pt>
                <c:pt idx="7240">
                  <c:v>49.446964285716561</c:v>
                </c:pt>
                <c:pt idx="7241">
                  <c:v>49.454345238097574</c:v>
                </c:pt>
                <c:pt idx="7242">
                  <c:v>49.461726190478529</c:v>
                </c:pt>
                <c:pt idx="7243">
                  <c:v>49.469107142859507</c:v>
                </c:pt>
                <c:pt idx="7244">
                  <c:v>49.476488095240391</c:v>
                </c:pt>
                <c:pt idx="7245">
                  <c:v>49.483869047621369</c:v>
                </c:pt>
                <c:pt idx="7246">
                  <c:v>49.491250000002346</c:v>
                </c:pt>
                <c:pt idx="7247">
                  <c:v>49.498630952383309</c:v>
                </c:pt>
                <c:pt idx="7248">
                  <c:v>49.506011904764264</c:v>
                </c:pt>
                <c:pt idx="7249">
                  <c:v>49.51339285714522</c:v>
                </c:pt>
                <c:pt idx="7250">
                  <c:v>49.520773809526183</c:v>
                </c:pt>
                <c:pt idx="7251">
                  <c:v>49.528154761907132</c:v>
                </c:pt>
                <c:pt idx="7252">
                  <c:v>49.535535714288116</c:v>
                </c:pt>
                <c:pt idx="7253">
                  <c:v>49.542916666669043</c:v>
                </c:pt>
                <c:pt idx="7254">
                  <c:v>49.550297619049978</c:v>
                </c:pt>
                <c:pt idx="7255">
                  <c:v>49.557678571430934</c:v>
                </c:pt>
                <c:pt idx="7256">
                  <c:v>49.565059523811911</c:v>
                </c:pt>
                <c:pt idx="7257">
                  <c:v>49.572440476192845</c:v>
                </c:pt>
                <c:pt idx="7258">
                  <c:v>49.579821428573823</c:v>
                </c:pt>
                <c:pt idx="7259">
                  <c:v>49.5872023809548</c:v>
                </c:pt>
                <c:pt idx="7260">
                  <c:v>49.594583333335756</c:v>
                </c:pt>
                <c:pt idx="7261">
                  <c:v>49.60196428571664</c:v>
                </c:pt>
                <c:pt idx="7262">
                  <c:v>49.609345238097653</c:v>
                </c:pt>
                <c:pt idx="7263">
                  <c:v>49.616726190478602</c:v>
                </c:pt>
                <c:pt idx="7264">
                  <c:v>49.624107142859579</c:v>
                </c:pt>
                <c:pt idx="7265">
                  <c:v>49.631488095240464</c:v>
                </c:pt>
                <c:pt idx="7266">
                  <c:v>49.638869047621455</c:v>
                </c:pt>
                <c:pt idx="7267">
                  <c:v>49.646250000002425</c:v>
                </c:pt>
                <c:pt idx="7268">
                  <c:v>49.653630952383374</c:v>
                </c:pt>
                <c:pt idx="7269">
                  <c:v>49.661011904764337</c:v>
                </c:pt>
                <c:pt idx="7270">
                  <c:v>49.668392857145314</c:v>
                </c:pt>
                <c:pt idx="7271">
                  <c:v>49.675773809526262</c:v>
                </c:pt>
                <c:pt idx="7272">
                  <c:v>49.683154761907204</c:v>
                </c:pt>
                <c:pt idx="7273">
                  <c:v>49.690535714288188</c:v>
                </c:pt>
                <c:pt idx="7274">
                  <c:v>49.697916666669116</c:v>
                </c:pt>
                <c:pt idx="7275">
                  <c:v>49.705297619050071</c:v>
                </c:pt>
                <c:pt idx="7276">
                  <c:v>49.712678571431027</c:v>
                </c:pt>
                <c:pt idx="7277">
                  <c:v>49.720059523811983</c:v>
                </c:pt>
                <c:pt idx="7278">
                  <c:v>49.727440476192925</c:v>
                </c:pt>
                <c:pt idx="7279">
                  <c:v>49.734821428573902</c:v>
                </c:pt>
                <c:pt idx="7280">
                  <c:v>49.742202380954893</c:v>
                </c:pt>
                <c:pt idx="7281">
                  <c:v>49.749583333335828</c:v>
                </c:pt>
                <c:pt idx="7282">
                  <c:v>49.756964285716734</c:v>
                </c:pt>
                <c:pt idx="7283">
                  <c:v>49.764345238097746</c:v>
                </c:pt>
                <c:pt idx="7284">
                  <c:v>49.771726190478681</c:v>
                </c:pt>
                <c:pt idx="7285">
                  <c:v>49.779107142859658</c:v>
                </c:pt>
                <c:pt idx="7286">
                  <c:v>49.786488095240543</c:v>
                </c:pt>
                <c:pt idx="7287">
                  <c:v>49.793869047621541</c:v>
                </c:pt>
                <c:pt idx="7288">
                  <c:v>49.801250000002469</c:v>
                </c:pt>
                <c:pt idx="7289">
                  <c:v>49.808630952383446</c:v>
                </c:pt>
                <c:pt idx="7290">
                  <c:v>49.816011904764395</c:v>
                </c:pt>
                <c:pt idx="7291">
                  <c:v>49.823392857145365</c:v>
                </c:pt>
                <c:pt idx="7292">
                  <c:v>49.83077380952632</c:v>
                </c:pt>
                <c:pt idx="7293">
                  <c:v>49.838154761907276</c:v>
                </c:pt>
                <c:pt idx="7294">
                  <c:v>49.843690476192954</c:v>
                </c:pt>
                <c:pt idx="7295">
                  <c:v>49.849226190478703</c:v>
                </c:pt>
                <c:pt idx="7296">
                  <c:v>49.854761904764374</c:v>
                </c:pt>
                <c:pt idx="7297">
                  <c:v>49.860297619050108</c:v>
                </c:pt>
                <c:pt idx="7298">
                  <c:v>49.865833333335864</c:v>
                </c:pt>
                <c:pt idx="7299">
                  <c:v>49.871369047621535</c:v>
                </c:pt>
                <c:pt idx="7300">
                  <c:v>49.876904761907241</c:v>
                </c:pt>
                <c:pt idx="7301">
                  <c:v>49.882440476192947</c:v>
                </c:pt>
                <c:pt idx="7302">
                  <c:v>49.887976190478696</c:v>
                </c:pt>
                <c:pt idx="7303">
                  <c:v>49.893511904764409</c:v>
                </c:pt>
                <c:pt idx="7304">
                  <c:v>49.899047619050101</c:v>
                </c:pt>
                <c:pt idx="7305">
                  <c:v>49.904583333335836</c:v>
                </c:pt>
                <c:pt idx="7306">
                  <c:v>49.910119047621549</c:v>
                </c:pt>
                <c:pt idx="7307">
                  <c:v>49.915654761907234</c:v>
                </c:pt>
                <c:pt idx="7308">
                  <c:v>49.921190476192976</c:v>
                </c:pt>
                <c:pt idx="7309">
                  <c:v>49.926726190478689</c:v>
                </c:pt>
                <c:pt idx="7310">
                  <c:v>49.932261904764395</c:v>
                </c:pt>
                <c:pt idx="7311">
                  <c:v>49.937797619050095</c:v>
                </c:pt>
                <c:pt idx="7312">
                  <c:v>49.94333333333585</c:v>
                </c:pt>
                <c:pt idx="7313">
                  <c:v>49.948869047621521</c:v>
                </c:pt>
                <c:pt idx="7314">
                  <c:v>49.954404761907213</c:v>
                </c:pt>
                <c:pt idx="7315">
                  <c:v>49.959940476192941</c:v>
                </c:pt>
                <c:pt idx="7316">
                  <c:v>49.965476190478682</c:v>
                </c:pt>
                <c:pt idx="7317">
                  <c:v>49.971011904764396</c:v>
                </c:pt>
                <c:pt idx="7318">
                  <c:v>49.976547619050095</c:v>
                </c:pt>
                <c:pt idx="7319">
                  <c:v>49.982083333335822</c:v>
                </c:pt>
                <c:pt idx="7320">
                  <c:v>49.987619047621514</c:v>
                </c:pt>
                <c:pt idx="7321">
                  <c:v>49.993154761907249</c:v>
                </c:pt>
                <c:pt idx="7322">
                  <c:v>49.998690476192955</c:v>
                </c:pt>
                <c:pt idx="7323">
                  <c:v>50.004226190478676</c:v>
                </c:pt>
                <c:pt idx="7324">
                  <c:v>50.009761904764375</c:v>
                </c:pt>
                <c:pt idx="7325">
                  <c:v>50.015297619050095</c:v>
                </c:pt>
                <c:pt idx="7326">
                  <c:v>50.020833333335837</c:v>
                </c:pt>
                <c:pt idx="7327">
                  <c:v>50.026369047621529</c:v>
                </c:pt>
                <c:pt idx="7328">
                  <c:v>50.031904761907221</c:v>
                </c:pt>
                <c:pt idx="7329">
                  <c:v>50.037440476192934</c:v>
                </c:pt>
                <c:pt idx="7330">
                  <c:v>50.042976190478669</c:v>
                </c:pt>
                <c:pt idx="7331">
                  <c:v>50.048511904764382</c:v>
                </c:pt>
                <c:pt idx="7332">
                  <c:v>50.054047619050067</c:v>
                </c:pt>
                <c:pt idx="7333">
                  <c:v>50.059583333335809</c:v>
                </c:pt>
                <c:pt idx="7334">
                  <c:v>50.065119047621543</c:v>
                </c:pt>
                <c:pt idx="7335">
                  <c:v>50.070654761907214</c:v>
                </c:pt>
                <c:pt idx="7336">
                  <c:v>50.076190476192949</c:v>
                </c:pt>
                <c:pt idx="7337">
                  <c:v>50.081726190478655</c:v>
                </c:pt>
                <c:pt idx="7338">
                  <c:v>50.087261904764347</c:v>
                </c:pt>
                <c:pt idx="7339">
                  <c:v>50.092797619050089</c:v>
                </c:pt>
                <c:pt idx="7340">
                  <c:v>50.098333333335844</c:v>
                </c:pt>
                <c:pt idx="7341">
                  <c:v>50.103869047621494</c:v>
                </c:pt>
                <c:pt idx="7342">
                  <c:v>50.109404761907207</c:v>
                </c:pt>
                <c:pt idx="7343">
                  <c:v>50.11494047619292</c:v>
                </c:pt>
                <c:pt idx="7344">
                  <c:v>50.120476190478662</c:v>
                </c:pt>
                <c:pt idx="7345">
                  <c:v>50.126011904764368</c:v>
                </c:pt>
                <c:pt idx="7346">
                  <c:v>50.131547619050075</c:v>
                </c:pt>
                <c:pt idx="7347">
                  <c:v>50.137083333335802</c:v>
                </c:pt>
                <c:pt idx="7348">
                  <c:v>50.142619047621508</c:v>
                </c:pt>
                <c:pt idx="7349">
                  <c:v>50.148154761907222</c:v>
                </c:pt>
                <c:pt idx="7350">
                  <c:v>50.153690476192914</c:v>
                </c:pt>
                <c:pt idx="7351">
                  <c:v>50.159226190478648</c:v>
                </c:pt>
                <c:pt idx="7352">
                  <c:v>50.164761904764354</c:v>
                </c:pt>
                <c:pt idx="7353">
                  <c:v>50.170297619050075</c:v>
                </c:pt>
                <c:pt idx="7354">
                  <c:v>50.175833333335817</c:v>
                </c:pt>
                <c:pt idx="7355">
                  <c:v>50.181369047621494</c:v>
                </c:pt>
                <c:pt idx="7356">
                  <c:v>50.186904761907194</c:v>
                </c:pt>
                <c:pt idx="7357">
                  <c:v>50.192440476192928</c:v>
                </c:pt>
                <c:pt idx="7358">
                  <c:v>50.197976190478663</c:v>
                </c:pt>
                <c:pt idx="7359">
                  <c:v>50.203511904764362</c:v>
                </c:pt>
                <c:pt idx="7360">
                  <c:v>50.209047619050054</c:v>
                </c:pt>
                <c:pt idx="7361">
                  <c:v>50.214583333335781</c:v>
                </c:pt>
                <c:pt idx="7362">
                  <c:v>50.220119047621523</c:v>
                </c:pt>
                <c:pt idx="7363">
                  <c:v>50.225654761907208</c:v>
                </c:pt>
                <c:pt idx="7364">
                  <c:v>50.231190476192921</c:v>
                </c:pt>
                <c:pt idx="7365">
                  <c:v>50.236726190478656</c:v>
                </c:pt>
                <c:pt idx="7366">
                  <c:v>50.242261904764348</c:v>
                </c:pt>
                <c:pt idx="7367">
                  <c:v>50.247797619050054</c:v>
                </c:pt>
                <c:pt idx="7368">
                  <c:v>50.25333333333581</c:v>
                </c:pt>
                <c:pt idx="7369">
                  <c:v>50.258869047621474</c:v>
                </c:pt>
                <c:pt idx="7370">
                  <c:v>50.264404761907194</c:v>
                </c:pt>
                <c:pt idx="7371">
                  <c:v>50.269940476192915</c:v>
                </c:pt>
                <c:pt idx="7372">
                  <c:v>50.275476190478649</c:v>
                </c:pt>
                <c:pt idx="7373">
                  <c:v>50.281011904764341</c:v>
                </c:pt>
                <c:pt idx="7374">
                  <c:v>50.286547619050054</c:v>
                </c:pt>
                <c:pt idx="7375">
                  <c:v>50.292083333335796</c:v>
                </c:pt>
                <c:pt idx="7376">
                  <c:v>50.297619047621481</c:v>
                </c:pt>
                <c:pt idx="7377">
                  <c:v>50.303154761907194</c:v>
                </c:pt>
                <c:pt idx="7378">
                  <c:v>50.308690476192886</c:v>
                </c:pt>
                <c:pt idx="7379">
                  <c:v>50.3142261904786</c:v>
                </c:pt>
                <c:pt idx="7380">
                  <c:v>50.319761904764313</c:v>
                </c:pt>
                <c:pt idx="7381">
                  <c:v>50.325297619050048</c:v>
                </c:pt>
                <c:pt idx="7382">
                  <c:v>50.330833333335761</c:v>
                </c:pt>
                <c:pt idx="7383">
                  <c:v>50.336369047621474</c:v>
                </c:pt>
                <c:pt idx="7384">
                  <c:v>50.341904761907145</c:v>
                </c:pt>
                <c:pt idx="7385">
                  <c:v>50.347440476192858</c:v>
                </c:pt>
                <c:pt idx="7386">
                  <c:v>50.352976190478614</c:v>
                </c:pt>
                <c:pt idx="7387">
                  <c:v>50.358511904764327</c:v>
                </c:pt>
                <c:pt idx="7388">
                  <c:v>50.364047619050019</c:v>
                </c:pt>
                <c:pt idx="7389">
                  <c:v>50.369583333335761</c:v>
                </c:pt>
                <c:pt idx="7390">
                  <c:v>50.375119047621467</c:v>
                </c:pt>
                <c:pt idx="7391">
                  <c:v>50.380654761907138</c:v>
                </c:pt>
                <c:pt idx="7392">
                  <c:v>50.386190476192894</c:v>
                </c:pt>
                <c:pt idx="7393">
                  <c:v>50.391726190478607</c:v>
                </c:pt>
                <c:pt idx="7394">
                  <c:v>50.397261904764299</c:v>
                </c:pt>
                <c:pt idx="7395">
                  <c:v>50.402797619050034</c:v>
                </c:pt>
                <c:pt idx="7396">
                  <c:v>50.408333333335776</c:v>
                </c:pt>
                <c:pt idx="7397">
                  <c:v>50.413869047621425</c:v>
                </c:pt>
                <c:pt idx="7398">
                  <c:v>50.419404761907138</c:v>
                </c:pt>
                <c:pt idx="7399">
                  <c:v>50.424940476192866</c:v>
                </c:pt>
                <c:pt idx="7400">
                  <c:v>50.430476190478601</c:v>
                </c:pt>
                <c:pt idx="7401">
                  <c:v>50.436011904764314</c:v>
                </c:pt>
                <c:pt idx="7402">
                  <c:v>50.441547619049999</c:v>
                </c:pt>
                <c:pt idx="7403">
                  <c:v>50.44708333333574</c:v>
                </c:pt>
                <c:pt idx="7404">
                  <c:v>50.452619047621454</c:v>
                </c:pt>
                <c:pt idx="7405">
                  <c:v>50.458154761907146</c:v>
                </c:pt>
                <c:pt idx="7406">
                  <c:v>50.463690476192859</c:v>
                </c:pt>
                <c:pt idx="7407">
                  <c:v>50.469226190478601</c:v>
                </c:pt>
                <c:pt idx="7408">
                  <c:v>50.474761904764286</c:v>
                </c:pt>
                <c:pt idx="7409">
                  <c:v>50.480297619049992</c:v>
                </c:pt>
                <c:pt idx="7410">
                  <c:v>50.485833333335755</c:v>
                </c:pt>
                <c:pt idx="7411">
                  <c:v>50.491369047621447</c:v>
                </c:pt>
                <c:pt idx="7412">
                  <c:v>50.496904761907146</c:v>
                </c:pt>
                <c:pt idx="7413">
                  <c:v>50.502440476192874</c:v>
                </c:pt>
                <c:pt idx="7414">
                  <c:v>50.507976190478587</c:v>
                </c:pt>
                <c:pt idx="7415">
                  <c:v>50.5135119047643</c:v>
                </c:pt>
                <c:pt idx="7416">
                  <c:v>50.519047619049992</c:v>
                </c:pt>
                <c:pt idx="7417">
                  <c:v>50.524583333335748</c:v>
                </c:pt>
                <c:pt idx="7418">
                  <c:v>50.530119047621461</c:v>
                </c:pt>
                <c:pt idx="7419">
                  <c:v>50.535654761907146</c:v>
                </c:pt>
                <c:pt idx="7420">
                  <c:v>50.541190476192845</c:v>
                </c:pt>
                <c:pt idx="7421">
                  <c:v>50.54672619047858</c:v>
                </c:pt>
                <c:pt idx="7422">
                  <c:v>50.552261904764272</c:v>
                </c:pt>
                <c:pt idx="7423">
                  <c:v>50.557797619049985</c:v>
                </c:pt>
                <c:pt idx="7424">
                  <c:v>50.563333333335763</c:v>
                </c:pt>
                <c:pt idx="7425">
                  <c:v>50.568869047621426</c:v>
                </c:pt>
                <c:pt idx="7426">
                  <c:v>50.574404761907118</c:v>
                </c:pt>
                <c:pt idx="7427">
                  <c:v>50.579940476192846</c:v>
                </c:pt>
                <c:pt idx="7428">
                  <c:v>50.585476190478573</c:v>
                </c:pt>
                <c:pt idx="7429">
                  <c:v>50.591011904764287</c:v>
                </c:pt>
                <c:pt idx="7430">
                  <c:v>50.59654761905</c:v>
                </c:pt>
                <c:pt idx="7431">
                  <c:v>50.602083333335713</c:v>
                </c:pt>
                <c:pt idx="7432">
                  <c:v>50.607619047621426</c:v>
                </c:pt>
                <c:pt idx="7433">
                  <c:v>50.61315476190714</c:v>
                </c:pt>
                <c:pt idx="7434">
                  <c:v>50.618690476192846</c:v>
                </c:pt>
                <c:pt idx="7435">
                  <c:v>50.624226190478566</c:v>
                </c:pt>
                <c:pt idx="7436">
                  <c:v>50.62976190476428</c:v>
                </c:pt>
                <c:pt idx="7437">
                  <c:v>50.635297619049993</c:v>
                </c:pt>
                <c:pt idx="7438">
                  <c:v>50.640833333335713</c:v>
                </c:pt>
                <c:pt idx="7439">
                  <c:v>50.64636904762142</c:v>
                </c:pt>
                <c:pt idx="7440">
                  <c:v>50.651904761907097</c:v>
                </c:pt>
                <c:pt idx="7441">
                  <c:v>50.657440476192818</c:v>
                </c:pt>
                <c:pt idx="7442">
                  <c:v>50.662976190478588</c:v>
                </c:pt>
                <c:pt idx="7443">
                  <c:v>50.668511904764294</c:v>
                </c:pt>
                <c:pt idx="7444">
                  <c:v>50.674047619049965</c:v>
                </c:pt>
                <c:pt idx="7445">
                  <c:v>50.679583333335721</c:v>
                </c:pt>
                <c:pt idx="7446">
                  <c:v>50.685119047621413</c:v>
                </c:pt>
                <c:pt idx="7447">
                  <c:v>50.690654761907126</c:v>
                </c:pt>
                <c:pt idx="7448">
                  <c:v>50.696190476192839</c:v>
                </c:pt>
                <c:pt idx="7449">
                  <c:v>50.701726190478553</c:v>
                </c:pt>
                <c:pt idx="7450">
                  <c:v>50.707261904764245</c:v>
                </c:pt>
                <c:pt idx="7451">
                  <c:v>50.712797619049979</c:v>
                </c:pt>
                <c:pt idx="7452">
                  <c:v>50.718333333335728</c:v>
                </c:pt>
                <c:pt idx="7453">
                  <c:v>50.723869047621406</c:v>
                </c:pt>
                <c:pt idx="7454">
                  <c:v>50.729404761907105</c:v>
                </c:pt>
                <c:pt idx="7455">
                  <c:v>50.734940476192826</c:v>
                </c:pt>
                <c:pt idx="7456">
                  <c:v>50.740476190478553</c:v>
                </c:pt>
                <c:pt idx="7457">
                  <c:v>50.746011904764259</c:v>
                </c:pt>
                <c:pt idx="7458">
                  <c:v>50.751547619049951</c:v>
                </c:pt>
                <c:pt idx="7459">
                  <c:v>50.757083333335665</c:v>
                </c:pt>
                <c:pt idx="7460">
                  <c:v>50.762619047621413</c:v>
                </c:pt>
                <c:pt idx="7461">
                  <c:v>50.768154761907113</c:v>
                </c:pt>
                <c:pt idx="7462">
                  <c:v>50.773690476192826</c:v>
                </c:pt>
                <c:pt idx="7463">
                  <c:v>50.779226190478539</c:v>
                </c:pt>
                <c:pt idx="7464">
                  <c:v>50.784761904764245</c:v>
                </c:pt>
                <c:pt idx="7465">
                  <c:v>50.790297619049966</c:v>
                </c:pt>
                <c:pt idx="7466">
                  <c:v>50.7958333333357</c:v>
                </c:pt>
                <c:pt idx="7467">
                  <c:v>50.801369047621371</c:v>
                </c:pt>
                <c:pt idx="7468">
                  <c:v>50.806904761907084</c:v>
                </c:pt>
                <c:pt idx="7469">
                  <c:v>50.812440476192791</c:v>
                </c:pt>
                <c:pt idx="7470">
                  <c:v>50.817976190478525</c:v>
                </c:pt>
                <c:pt idx="7471">
                  <c:v>50.823511904764253</c:v>
                </c:pt>
                <c:pt idx="7472">
                  <c:v>50.829047619049945</c:v>
                </c:pt>
                <c:pt idx="7473">
                  <c:v>50.834583333335651</c:v>
                </c:pt>
                <c:pt idx="7474">
                  <c:v>50.840119047621386</c:v>
                </c:pt>
                <c:pt idx="7475">
                  <c:v>50.845654761907078</c:v>
                </c:pt>
                <c:pt idx="7476">
                  <c:v>50.851190476192784</c:v>
                </c:pt>
                <c:pt idx="7477">
                  <c:v>50.856726190478525</c:v>
                </c:pt>
                <c:pt idx="7478">
                  <c:v>50.862261904764225</c:v>
                </c:pt>
                <c:pt idx="7479">
                  <c:v>50.867797619049945</c:v>
                </c:pt>
                <c:pt idx="7480">
                  <c:v>50.873333333335665</c:v>
                </c:pt>
                <c:pt idx="7481">
                  <c:v>50.878869047621357</c:v>
                </c:pt>
                <c:pt idx="7482">
                  <c:v>50.884404761907049</c:v>
                </c:pt>
                <c:pt idx="7483">
                  <c:v>50.889940476192784</c:v>
                </c:pt>
                <c:pt idx="7484">
                  <c:v>50.895476190478519</c:v>
                </c:pt>
                <c:pt idx="7485">
                  <c:v>50.901011904764225</c:v>
                </c:pt>
                <c:pt idx="7486">
                  <c:v>50.906547619049945</c:v>
                </c:pt>
                <c:pt idx="7487">
                  <c:v>50.912083333335644</c:v>
                </c:pt>
                <c:pt idx="7488">
                  <c:v>50.917619047621351</c:v>
                </c:pt>
                <c:pt idx="7489">
                  <c:v>50.923154761907085</c:v>
                </c:pt>
                <c:pt idx="7490">
                  <c:v>50.928690476192799</c:v>
                </c:pt>
                <c:pt idx="7491">
                  <c:v>50.934226190478505</c:v>
                </c:pt>
                <c:pt idx="7492">
                  <c:v>50.939761904764225</c:v>
                </c:pt>
                <c:pt idx="7493">
                  <c:v>50.945297619049924</c:v>
                </c:pt>
                <c:pt idx="7494">
                  <c:v>50.950833333335645</c:v>
                </c:pt>
                <c:pt idx="7495">
                  <c:v>50.956369047621344</c:v>
                </c:pt>
                <c:pt idx="7496">
                  <c:v>50.961904761907057</c:v>
                </c:pt>
                <c:pt idx="7497">
                  <c:v>50.96744047619277</c:v>
                </c:pt>
                <c:pt idx="7498">
                  <c:v>50.972976190478512</c:v>
                </c:pt>
                <c:pt idx="7499">
                  <c:v>50.978511904764218</c:v>
                </c:pt>
                <c:pt idx="7500">
                  <c:v>50.984047619049889</c:v>
                </c:pt>
                <c:pt idx="7501">
                  <c:v>50.989583333335645</c:v>
                </c:pt>
                <c:pt idx="7502">
                  <c:v>50.99511904762138</c:v>
                </c:pt>
                <c:pt idx="7503">
                  <c:v>51.00065476190705</c:v>
                </c:pt>
                <c:pt idx="7504">
                  <c:v>51.006190476192785</c:v>
                </c:pt>
                <c:pt idx="7505">
                  <c:v>51.011726190478498</c:v>
                </c:pt>
                <c:pt idx="7506">
                  <c:v>51.017261904764183</c:v>
                </c:pt>
                <c:pt idx="7507">
                  <c:v>51.022797619049932</c:v>
                </c:pt>
                <c:pt idx="7508">
                  <c:v>51.028333333335667</c:v>
                </c:pt>
                <c:pt idx="7509">
                  <c:v>51.033869047621344</c:v>
                </c:pt>
                <c:pt idx="7510">
                  <c:v>51.039404761907043</c:v>
                </c:pt>
                <c:pt idx="7511">
                  <c:v>51.044940476192757</c:v>
                </c:pt>
                <c:pt idx="7512">
                  <c:v>51.050476190478491</c:v>
                </c:pt>
                <c:pt idx="7513">
                  <c:v>51.056011904764205</c:v>
                </c:pt>
                <c:pt idx="7514">
                  <c:v>51.061547619049904</c:v>
                </c:pt>
                <c:pt idx="7515">
                  <c:v>51.067083333335624</c:v>
                </c:pt>
                <c:pt idx="7516">
                  <c:v>51.072619047621352</c:v>
                </c:pt>
                <c:pt idx="7517">
                  <c:v>51.078154761907058</c:v>
                </c:pt>
                <c:pt idx="7518">
                  <c:v>51.08369047619275</c:v>
                </c:pt>
                <c:pt idx="7519">
                  <c:v>51.089226190478485</c:v>
                </c:pt>
                <c:pt idx="7520">
                  <c:v>51.094761904764198</c:v>
                </c:pt>
                <c:pt idx="7521">
                  <c:v>51.100297619049904</c:v>
                </c:pt>
                <c:pt idx="7522">
                  <c:v>51.105833333335632</c:v>
                </c:pt>
                <c:pt idx="7523">
                  <c:v>51.111369047621324</c:v>
                </c:pt>
                <c:pt idx="7524">
                  <c:v>51.116904761907044</c:v>
                </c:pt>
                <c:pt idx="7525">
                  <c:v>51.122440476192764</c:v>
                </c:pt>
                <c:pt idx="7526">
                  <c:v>51.127976190478499</c:v>
                </c:pt>
                <c:pt idx="7527">
                  <c:v>51.133511904764212</c:v>
                </c:pt>
                <c:pt idx="7528">
                  <c:v>51.139047619049904</c:v>
                </c:pt>
                <c:pt idx="7529">
                  <c:v>51.144583333335596</c:v>
                </c:pt>
                <c:pt idx="7530">
                  <c:v>51.150119047621331</c:v>
                </c:pt>
                <c:pt idx="7531">
                  <c:v>51.155654761907044</c:v>
                </c:pt>
                <c:pt idx="7532">
                  <c:v>51.161190476192758</c:v>
                </c:pt>
                <c:pt idx="7533">
                  <c:v>51.166726190478492</c:v>
                </c:pt>
                <c:pt idx="7534">
                  <c:v>51.172261904764184</c:v>
                </c:pt>
                <c:pt idx="7535">
                  <c:v>51.177797619049898</c:v>
                </c:pt>
                <c:pt idx="7536">
                  <c:v>51.183333333335611</c:v>
                </c:pt>
                <c:pt idx="7537">
                  <c:v>51.188869047621324</c:v>
                </c:pt>
                <c:pt idx="7538">
                  <c:v>51.194404761907016</c:v>
                </c:pt>
                <c:pt idx="7539">
                  <c:v>51.199940476192751</c:v>
                </c:pt>
                <c:pt idx="7540">
                  <c:v>51.205476190478485</c:v>
                </c:pt>
                <c:pt idx="7541">
                  <c:v>51.211011904764177</c:v>
                </c:pt>
                <c:pt idx="7542">
                  <c:v>51.216547619049891</c:v>
                </c:pt>
                <c:pt idx="7543">
                  <c:v>51.222083333335611</c:v>
                </c:pt>
                <c:pt idx="7544">
                  <c:v>51.227619047621317</c:v>
                </c:pt>
                <c:pt idx="7545">
                  <c:v>51.233154761907031</c:v>
                </c:pt>
                <c:pt idx="7546">
                  <c:v>51.238690476192751</c:v>
                </c:pt>
                <c:pt idx="7547">
                  <c:v>51.244226190478457</c:v>
                </c:pt>
                <c:pt idx="7548">
                  <c:v>51.249761904764171</c:v>
                </c:pt>
                <c:pt idx="7549">
                  <c:v>51.255297619049884</c:v>
                </c:pt>
                <c:pt idx="7550">
                  <c:v>51.260833333335611</c:v>
                </c:pt>
                <c:pt idx="7551">
                  <c:v>51.266369047621311</c:v>
                </c:pt>
                <c:pt idx="7552">
                  <c:v>51.271904761907024</c:v>
                </c:pt>
                <c:pt idx="7553">
                  <c:v>51.277440476192716</c:v>
                </c:pt>
                <c:pt idx="7554">
                  <c:v>51.282976190478472</c:v>
                </c:pt>
                <c:pt idx="7555">
                  <c:v>51.288511904764185</c:v>
                </c:pt>
                <c:pt idx="7556">
                  <c:v>51.294047619049877</c:v>
                </c:pt>
                <c:pt idx="7557">
                  <c:v>51.299583333335612</c:v>
                </c:pt>
                <c:pt idx="7558">
                  <c:v>51.305119047621311</c:v>
                </c:pt>
                <c:pt idx="7559">
                  <c:v>51.310654761906974</c:v>
                </c:pt>
                <c:pt idx="7560">
                  <c:v>51.316190476192709</c:v>
                </c:pt>
                <c:pt idx="7561">
                  <c:v>51.321726190478451</c:v>
                </c:pt>
                <c:pt idx="7562">
                  <c:v>51.327261904764136</c:v>
                </c:pt>
                <c:pt idx="7563">
                  <c:v>51.33279761904987</c:v>
                </c:pt>
                <c:pt idx="7564">
                  <c:v>51.338333333335605</c:v>
                </c:pt>
                <c:pt idx="7565">
                  <c:v>51.343869047621268</c:v>
                </c:pt>
                <c:pt idx="7566">
                  <c:v>51.349404761906975</c:v>
                </c:pt>
                <c:pt idx="7567">
                  <c:v>51.354940476192688</c:v>
                </c:pt>
                <c:pt idx="7568">
                  <c:v>51.360476190478437</c:v>
                </c:pt>
                <c:pt idx="7569">
                  <c:v>51.36601190476415</c:v>
                </c:pt>
                <c:pt idx="7570">
                  <c:v>51.371547619049835</c:v>
                </c:pt>
                <c:pt idx="7571">
                  <c:v>51.377083333335548</c:v>
                </c:pt>
                <c:pt idx="7572">
                  <c:v>51.38261904762129</c:v>
                </c:pt>
                <c:pt idx="7573">
                  <c:v>51.388154761906996</c:v>
                </c:pt>
                <c:pt idx="7574">
                  <c:v>51.393690476192695</c:v>
                </c:pt>
                <c:pt idx="7575">
                  <c:v>51.39922619047843</c:v>
                </c:pt>
                <c:pt idx="7576">
                  <c:v>51.404761904764122</c:v>
                </c:pt>
                <c:pt idx="7577">
                  <c:v>51.410297619049835</c:v>
                </c:pt>
                <c:pt idx="7578">
                  <c:v>51.41583333333557</c:v>
                </c:pt>
                <c:pt idx="7579">
                  <c:v>51.421369047621276</c:v>
                </c:pt>
                <c:pt idx="7580">
                  <c:v>51.426904761906997</c:v>
                </c:pt>
                <c:pt idx="7581">
                  <c:v>51.432440476192689</c:v>
                </c:pt>
                <c:pt idx="7582">
                  <c:v>51.437976190478423</c:v>
                </c:pt>
                <c:pt idx="7583">
                  <c:v>51.443511904764136</c:v>
                </c:pt>
                <c:pt idx="7584">
                  <c:v>51.449047619049828</c:v>
                </c:pt>
                <c:pt idx="7585">
                  <c:v>51.454583333335535</c:v>
                </c:pt>
                <c:pt idx="7586">
                  <c:v>51.460119047621298</c:v>
                </c:pt>
                <c:pt idx="7587">
                  <c:v>51.46565476190699</c:v>
                </c:pt>
                <c:pt idx="7588">
                  <c:v>51.471190476192675</c:v>
                </c:pt>
                <c:pt idx="7589">
                  <c:v>51.476726190478416</c:v>
                </c:pt>
                <c:pt idx="7590">
                  <c:v>51.482261904764108</c:v>
                </c:pt>
                <c:pt idx="7591">
                  <c:v>51.487797619049822</c:v>
                </c:pt>
                <c:pt idx="7592">
                  <c:v>51.493333333335563</c:v>
                </c:pt>
                <c:pt idx="7593">
                  <c:v>51.49886904762127</c:v>
                </c:pt>
                <c:pt idx="7594">
                  <c:v>51.504404761906947</c:v>
                </c:pt>
                <c:pt idx="7595">
                  <c:v>51.509940476192668</c:v>
                </c:pt>
                <c:pt idx="7596">
                  <c:v>51.51547619047841</c:v>
                </c:pt>
                <c:pt idx="7597">
                  <c:v>51.521011904764123</c:v>
                </c:pt>
                <c:pt idx="7598">
                  <c:v>51.526547619049836</c:v>
                </c:pt>
                <c:pt idx="7599">
                  <c:v>51.532083333335549</c:v>
                </c:pt>
                <c:pt idx="7600">
                  <c:v>51.537619047621256</c:v>
                </c:pt>
                <c:pt idx="7601">
                  <c:v>51.543154761906976</c:v>
                </c:pt>
                <c:pt idx="7602">
                  <c:v>51.548690476192654</c:v>
                </c:pt>
                <c:pt idx="7603">
                  <c:v>51.554226190478396</c:v>
                </c:pt>
                <c:pt idx="7604">
                  <c:v>51.559761904764095</c:v>
                </c:pt>
                <c:pt idx="7605">
                  <c:v>51.565297619049829</c:v>
                </c:pt>
                <c:pt idx="7606">
                  <c:v>51.570833333335543</c:v>
                </c:pt>
                <c:pt idx="7607">
                  <c:v>51.576369047621256</c:v>
                </c:pt>
                <c:pt idx="7608">
                  <c:v>51.581904761906941</c:v>
                </c:pt>
                <c:pt idx="7609">
                  <c:v>51.587440476192626</c:v>
                </c:pt>
                <c:pt idx="7610">
                  <c:v>51.592976190478424</c:v>
                </c:pt>
                <c:pt idx="7611">
                  <c:v>51.598511904764131</c:v>
                </c:pt>
                <c:pt idx="7612">
                  <c:v>51.604047619049801</c:v>
                </c:pt>
                <c:pt idx="7613">
                  <c:v>51.609583333335536</c:v>
                </c:pt>
                <c:pt idx="7614">
                  <c:v>51.615119047621263</c:v>
                </c:pt>
                <c:pt idx="7615">
                  <c:v>51.620654761906955</c:v>
                </c:pt>
                <c:pt idx="7616">
                  <c:v>51.626190476192676</c:v>
                </c:pt>
                <c:pt idx="7617">
                  <c:v>51.631726190478389</c:v>
                </c:pt>
                <c:pt idx="7618">
                  <c:v>51.637261904764095</c:v>
                </c:pt>
                <c:pt idx="7619">
                  <c:v>51.642797619049816</c:v>
                </c:pt>
                <c:pt idx="7620">
                  <c:v>51.64833333333555</c:v>
                </c:pt>
                <c:pt idx="7621">
                  <c:v>51.653869047621221</c:v>
                </c:pt>
                <c:pt idx="7622">
                  <c:v>51.659404761906934</c:v>
                </c:pt>
                <c:pt idx="7623">
                  <c:v>51.664940476192641</c:v>
                </c:pt>
                <c:pt idx="7624">
                  <c:v>51.670476190478382</c:v>
                </c:pt>
                <c:pt idx="7625">
                  <c:v>51.676011904764103</c:v>
                </c:pt>
                <c:pt idx="7626">
                  <c:v>51.681547619049795</c:v>
                </c:pt>
                <c:pt idx="7627">
                  <c:v>51.687083333335501</c:v>
                </c:pt>
                <c:pt idx="7628">
                  <c:v>51.692619047621257</c:v>
                </c:pt>
                <c:pt idx="7629">
                  <c:v>51.698154761906963</c:v>
                </c:pt>
                <c:pt idx="7630">
                  <c:v>51.703690476192634</c:v>
                </c:pt>
                <c:pt idx="7631">
                  <c:v>51.709226190478383</c:v>
                </c:pt>
                <c:pt idx="7632">
                  <c:v>51.714761904764075</c:v>
                </c:pt>
                <c:pt idx="7633">
                  <c:v>51.720297619049802</c:v>
                </c:pt>
                <c:pt idx="7634">
                  <c:v>51.725833333335537</c:v>
                </c:pt>
                <c:pt idx="7635">
                  <c:v>51.731369047621229</c:v>
                </c:pt>
                <c:pt idx="7636">
                  <c:v>51.736904761906942</c:v>
                </c:pt>
                <c:pt idx="7637">
                  <c:v>51.742440476192634</c:v>
                </c:pt>
                <c:pt idx="7638">
                  <c:v>51.747976190478369</c:v>
                </c:pt>
                <c:pt idx="7639">
                  <c:v>51.753511904764082</c:v>
                </c:pt>
                <c:pt idx="7640">
                  <c:v>51.759047619049795</c:v>
                </c:pt>
                <c:pt idx="7641">
                  <c:v>51.764583333335509</c:v>
                </c:pt>
                <c:pt idx="7642">
                  <c:v>51.770119047621243</c:v>
                </c:pt>
                <c:pt idx="7643">
                  <c:v>51.775654761906935</c:v>
                </c:pt>
                <c:pt idx="7644">
                  <c:v>51.781190476192627</c:v>
                </c:pt>
                <c:pt idx="7645">
                  <c:v>51.786726190478362</c:v>
                </c:pt>
                <c:pt idx="7646">
                  <c:v>51.792261904764082</c:v>
                </c:pt>
                <c:pt idx="7647">
                  <c:v>51.797797619049788</c:v>
                </c:pt>
                <c:pt idx="7648">
                  <c:v>51.803333333335502</c:v>
                </c:pt>
                <c:pt idx="7649">
                  <c:v>51.808869047621194</c:v>
                </c:pt>
                <c:pt idx="7650">
                  <c:v>51.814404761906886</c:v>
                </c:pt>
                <c:pt idx="7651">
                  <c:v>51.819940476192592</c:v>
                </c:pt>
                <c:pt idx="7652">
                  <c:v>51.825476190478362</c:v>
                </c:pt>
                <c:pt idx="7653">
                  <c:v>51.831011904764054</c:v>
                </c:pt>
                <c:pt idx="7654">
                  <c:v>51.836547619049774</c:v>
                </c:pt>
                <c:pt idx="7655">
                  <c:v>51.842083333335495</c:v>
                </c:pt>
                <c:pt idx="7656">
                  <c:v>51.847619047621194</c:v>
                </c:pt>
                <c:pt idx="7657">
                  <c:v>51.8531547619069</c:v>
                </c:pt>
                <c:pt idx="7658">
                  <c:v>51.858690476192592</c:v>
                </c:pt>
                <c:pt idx="7659">
                  <c:v>51.864226190478348</c:v>
                </c:pt>
                <c:pt idx="7660">
                  <c:v>51.869761904764054</c:v>
                </c:pt>
                <c:pt idx="7661">
                  <c:v>51.875297619049775</c:v>
                </c:pt>
                <c:pt idx="7662">
                  <c:v>51.880833333335474</c:v>
                </c:pt>
                <c:pt idx="7663">
                  <c:v>51.886369047621194</c:v>
                </c:pt>
                <c:pt idx="7664">
                  <c:v>51.891904761906893</c:v>
                </c:pt>
                <c:pt idx="7665">
                  <c:v>51.897440476192585</c:v>
                </c:pt>
                <c:pt idx="7666">
                  <c:v>51.902976190478363</c:v>
                </c:pt>
                <c:pt idx="7667">
                  <c:v>51.908511904764062</c:v>
                </c:pt>
                <c:pt idx="7668">
                  <c:v>51.91404761904974</c:v>
                </c:pt>
                <c:pt idx="7669">
                  <c:v>51.919583333335474</c:v>
                </c:pt>
                <c:pt idx="7670">
                  <c:v>51.925119047621223</c:v>
                </c:pt>
                <c:pt idx="7671">
                  <c:v>51.930654761906894</c:v>
                </c:pt>
                <c:pt idx="7672">
                  <c:v>51.9361904761926</c:v>
                </c:pt>
                <c:pt idx="7673">
                  <c:v>51.941726190478335</c:v>
                </c:pt>
                <c:pt idx="7674">
                  <c:v>51.947261904764026</c:v>
                </c:pt>
                <c:pt idx="7675">
                  <c:v>51.952797619049754</c:v>
                </c:pt>
                <c:pt idx="7676">
                  <c:v>51.958333333335482</c:v>
                </c:pt>
                <c:pt idx="7677">
                  <c:v>51.963869047621174</c:v>
                </c:pt>
                <c:pt idx="7678">
                  <c:v>51.969404761906894</c:v>
                </c:pt>
                <c:pt idx="7679">
                  <c:v>51.974940476192572</c:v>
                </c:pt>
                <c:pt idx="7680">
                  <c:v>51.980476190478328</c:v>
                </c:pt>
                <c:pt idx="7681">
                  <c:v>51.986011904764041</c:v>
                </c:pt>
                <c:pt idx="7682">
                  <c:v>51.991547619049754</c:v>
                </c:pt>
                <c:pt idx="7683">
                  <c:v>51.997083333335446</c:v>
                </c:pt>
                <c:pt idx="7684">
                  <c:v>52.002619047621181</c:v>
                </c:pt>
                <c:pt idx="7685">
                  <c:v>52.008154761906901</c:v>
                </c:pt>
                <c:pt idx="7686">
                  <c:v>52.013690476192565</c:v>
                </c:pt>
                <c:pt idx="7687">
                  <c:v>52.019226190478321</c:v>
                </c:pt>
                <c:pt idx="7688">
                  <c:v>52.024761904764034</c:v>
                </c:pt>
                <c:pt idx="7689">
                  <c:v>52.030297619049747</c:v>
                </c:pt>
                <c:pt idx="7690">
                  <c:v>52.035833333335461</c:v>
                </c:pt>
                <c:pt idx="7691">
                  <c:v>52.041369047621174</c:v>
                </c:pt>
                <c:pt idx="7692">
                  <c:v>52.046904761906866</c:v>
                </c:pt>
                <c:pt idx="7693">
                  <c:v>52.052440476192558</c:v>
                </c:pt>
                <c:pt idx="7694">
                  <c:v>52.057976190478314</c:v>
                </c:pt>
                <c:pt idx="7695">
                  <c:v>52.063511904764049</c:v>
                </c:pt>
                <c:pt idx="7696">
                  <c:v>52.069047619049741</c:v>
                </c:pt>
                <c:pt idx="7697">
                  <c:v>52.074583333335454</c:v>
                </c:pt>
                <c:pt idx="7698">
                  <c:v>52.080119047621167</c:v>
                </c:pt>
                <c:pt idx="7699">
                  <c:v>52.085654761906859</c:v>
                </c:pt>
                <c:pt idx="7700">
                  <c:v>52.091190476192594</c:v>
                </c:pt>
                <c:pt idx="7701">
                  <c:v>52.096726190478329</c:v>
                </c:pt>
                <c:pt idx="7702">
                  <c:v>52.102261904764021</c:v>
                </c:pt>
                <c:pt idx="7703">
                  <c:v>52.107797619049734</c:v>
                </c:pt>
                <c:pt idx="7704">
                  <c:v>52.113333333335461</c:v>
                </c:pt>
                <c:pt idx="7705">
                  <c:v>52.118869047621146</c:v>
                </c:pt>
                <c:pt idx="7706">
                  <c:v>52.124404761906874</c:v>
                </c:pt>
                <c:pt idx="7707">
                  <c:v>52.129940476192566</c:v>
                </c:pt>
                <c:pt idx="7708">
                  <c:v>52.135476190478322</c:v>
                </c:pt>
                <c:pt idx="7709">
                  <c:v>52.141011904764014</c:v>
                </c:pt>
                <c:pt idx="7710">
                  <c:v>52.146547619049727</c:v>
                </c:pt>
                <c:pt idx="7711">
                  <c:v>52.15208333333544</c:v>
                </c:pt>
                <c:pt idx="7712">
                  <c:v>52.157619047621154</c:v>
                </c:pt>
                <c:pt idx="7713">
                  <c:v>52.163154761906867</c:v>
                </c:pt>
                <c:pt idx="7714">
                  <c:v>52.168690476192559</c:v>
                </c:pt>
                <c:pt idx="7715">
                  <c:v>52.174226190478301</c:v>
                </c:pt>
                <c:pt idx="7716">
                  <c:v>52.179761904764007</c:v>
                </c:pt>
                <c:pt idx="7717">
                  <c:v>52.18529761904972</c:v>
                </c:pt>
                <c:pt idx="7718">
                  <c:v>52.190833333335455</c:v>
                </c:pt>
                <c:pt idx="7719">
                  <c:v>52.196369047621161</c:v>
                </c:pt>
                <c:pt idx="7720">
                  <c:v>52.201904761906846</c:v>
                </c:pt>
                <c:pt idx="7721">
                  <c:v>52.207440476192538</c:v>
                </c:pt>
                <c:pt idx="7722">
                  <c:v>52.212976190478315</c:v>
                </c:pt>
                <c:pt idx="7723">
                  <c:v>52.218511904764021</c:v>
                </c:pt>
                <c:pt idx="7724">
                  <c:v>52.224047619049706</c:v>
                </c:pt>
                <c:pt idx="7725">
                  <c:v>52.229583333335448</c:v>
                </c:pt>
                <c:pt idx="7726">
                  <c:v>52.235119047621176</c:v>
                </c:pt>
                <c:pt idx="7727">
                  <c:v>52.240654761906846</c:v>
                </c:pt>
                <c:pt idx="7728">
                  <c:v>52.246190476192545</c:v>
                </c:pt>
                <c:pt idx="7729">
                  <c:v>52.25172619047828</c:v>
                </c:pt>
                <c:pt idx="7730">
                  <c:v>52.257261904763972</c:v>
                </c:pt>
                <c:pt idx="7731">
                  <c:v>52.262797619049728</c:v>
                </c:pt>
                <c:pt idx="7732">
                  <c:v>52.268333333335462</c:v>
                </c:pt>
                <c:pt idx="7733">
                  <c:v>52.273869047621126</c:v>
                </c:pt>
                <c:pt idx="7734">
                  <c:v>52.279404761906846</c:v>
                </c:pt>
                <c:pt idx="7735">
                  <c:v>52.284940476192524</c:v>
                </c:pt>
                <c:pt idx="7736">
                  <c:v>52.290476190478294</c:v>
                </c:pt>
                <c:pt idx="7737">
                  <c:v>52.296011904764015</c:v>
                </c:pt>
                <c:pt idx="7738">
                  <c:v>52.301547619049664</c:v>
                </c:pt>
                <c:pt idx="7739">
                  <c:v>52.307083333335385</c:v>
                </c:pt>
                <c:pt idx="7740">
                  <c:v>52.312619047621126</c:v>
                </c:pt>
                <c:pt idx="7741">
                  <c:v>52.31815476190684</c:v>
                </c:pt>
                <c:pt idx="7742">
                  <c:v>52.323690476192517</c:v>
                </c:pt>
                <c:pt idx="7743">
                  <c:v>52.329226190478266</c:v>
                </c:pt>
                <c:pt idx="7744">
                  <c:v>52.334761904763958</c:v>
                </c:pt>
                <c:pt idx="7745">
                  <c:v>52.34029761904965</c:v>
                </c:pt>
                <c:pt idx="7746">
                  <c:v>52.345833333335406</c:v>
                </c:pt>
                <c:pt idx="7747">
                  <c:v>52.351369047621091</c:v>
                </c:pt>
                <c:pt idx="7748">
                  <c:v>52.356904761906797</c:v>
                </c:pt>
                <c:pt idx="7749">
                  <c:v>52.362440476192518</c:v>
                </c:pt>
                <c:pt idx="7750">
                  <c:v>52.367976190478259</c:v>
                </c:pt>
                <c:pt idx="7751">
                  <c:v>52.373511904763973</c:v>
                </c:pt>
                <c:pt idx="7752">
                  <c:v>52.379047619049643</c:v>
                </c:pt>
                <c:pt idx="7753">
                  <c:v>52.384583333335378</c:v>
                </c:pt>
                <c:pt idx="7754">
                  <c:v>52.390119047621113</c:v>
                </c:pt>
                <c:pt idx="7755">
                  <c:v>52.395654761906826</c:v>
                </c:pt>
                <c:pt idx="7756">
                  <c:v>52.401190476192504</c:v>
                </c:pt>
                <c:pt idx="7757">
                  <c:v>52.406726190478253</c:v>
                </c:pt>
                <c:pt idx="7758">
                  <c:v>52.412261904763945</c:v>
                </c:pt>
                <c:pt idx="7759">
                  <c:v>52.417797619049637</c:v>
                </c:pt>
                <c:pt idx="7760">
                  <c:v>52.423333333335414</c:v>
                </c:pt>
                <c:pt idx="7761">
                  <c:v>52.428869047621106</c:v>
                </c:pt>
                <c:pt idx="7762">
                  <c:v>52.434404761906791</c:v>
                </c:pt>
                <c:pt idx="7763">
                  <c:v>52.439940476192497</c:v>
                </c:pt>
                <c:pt idx="7764">
                  <c:v>52.445476190478253</c:v>
                </c:pt>
                <c:pt idx="7765">
                  <c:v>52.451011904763945</c:v>
                </c:pt>
                <c:pt idx="7766">
                  <c:v>52.456547619049637</c:v>
                </c:pt>
                <c:pt idx="7767">
                  <c:v>52.462083333335386</c:v>
                </c:pt>
                <c:pt idx="7768">
                  <c:v>52.467619047621099</c:v>
                </c:pt>
                <c:pt idx="7769">
                  <c:v>52.473154761906805</c:v>
                </c:pt>
                <c:pt idx="7770">
                  <c:v>52.478690476192497</c:v>
                </c:pt>
                <c:pt idx="7771">
                  <c:v>52.484226190478225</c:v>
                </c:pt>
                <c:pt idx="7772">
                  <c:v>52.489761904763945</c:v>
                </c:pt>
                <c:pt idx="7773">
                  <c:v>52.495297619049644</c:v>
                </c:pt>
                <c:pt idx="7774">
                  <c:v>52.500833333335379</c:v>
                </c:pt>
                <c:pt idx="7775">
                  <c:v>52.506369047621092</c:v>
                </c:pt>
                <c:pt idx="7776">
                  <c:v>52.511904761906784</c:v>
                </c:pt>
                <c:pt idx="7777">
                  <c:v>52.517440476192462</c:v>
                </c:pt>
                <c:pt idx="7778">
                  <c:v>52.522976190478261</c:v>
                </c:pt>
                <c:pt idx="7779">
                  <c:v>52.528511904763974</c:v>
                </c:pt>
                <c:pt idx="7780">
                  <c:v>52.534047619049623</c:v>
                </c:pt>
                <c:pt idx="7781">
                  <c:v>52.539583333335372</c:v>
                </c:pt>
                <c:pt idx="7782">
                  <c:v>52.545119047621107</c:v>
                </c:pt>
                <c:pt idx="7783">
                  <c:v>52.550654761906777</c:v>
                </c:pt>
                <c:pt idx="7784">
                  <c:v>52.556190476192484</c:v>
                </c:pt>
                <c:pt idx="7785">
                  <c:v>52.561726190478232</c:v>
                </c:pt>
                <c:pt idx="7786">
                  <c:v>52.567261904763924</c:v>
                </c:pt>
                <c:pt idx="7787">
                  <c:v>52.572797619049645</c:v>
                </c:pt>
                <c:pt idx="7788">
                  <c:v>52.578333333335387</c:v>
                </c:pt>
                <c:pt idx="7789">
                  <c:v>52.583869047621057</c:v>
                </c:pt>
                <c:pt idx="7790">
                  <c:v>52.589404761906771</c:v>
                </c:pt>
                <c:pt idx="7791">
                  <c:v>52.594940476192484</c:v>
                </c:pt>
                <c:pt idx="7792">
                  <c:v>52.600476190478219</c:v>
                </c:pt>
                <c:pt idx="7793">
                  <c:v>52.606011904763932</c:v>
                </c:pt>
                <c:pt idx="7794">
                  <c:v>52.611547619049617</c:v>
                </c:pt>
                <c:pt idx="7795">
                  <c:v>52.617083333335344</c:v>
                </c:pt>
                <c:pt idx="7796">
                  <c:v>52.622619047621093</c:v>
                </c:pt>
                <c:pt idx="7797">
                  <c:v>52.628154761906806</c:v>
                </c:pt>
                <c:pt idx="7798">
                  <c:v>52.633690476192477</c:v>
                </c:pt>
                <c:pt idx="7799">
                  <c:v>52.639226190478212</c:v>
                </c:pt>
                <c:pt idx="7800">
                  <c:v>52.644761904763925</c:v>
                </c:pt>
                <c:pt idx="7801">
                  <c:v>52.650297619049603</c:v>
                </c:pt>
                <c:pt idx="7802">
                  <c:v>52.655833333335352</c:v>
                </c:pt>
                <c:pt idx="7803">
                  <c:v>52.661369047621065</c:v>
                </c:pt>
                <c:pt idx="7804">
                  <c:v>52.666904761906778</c:v>
                </c:pt>
                <c:pt idx="7805">
                  <c:v>52.67244047619247</c:v>
                </c:pt>
                <c:pt idx="7806">
                  <c:v>52.677976190478212</c:v>
                </c:pt>
                <c:pt idx="7807">
                  <c:v>52.683511904763918</c:v>
                </c:pt>
                <c:pt idx="7808">
                  <c:v>52.689047619049589</c:v>
                </c:pt>
                <c:pt idx="7809">
                  <c:v>52.694583333335352</c:v>
                </c:pt>
                <c:pt idx="7810">
                  <c:v>52.700119047621079</c:v>
                </c:pt>
                <c:pt idx="7811">
                  <c:v>52.705654761906771</c:v>
                </c:pt>
                <c:pt idx="7812">
                  <c:v>52.711190476192463</c:v>
                </c:pt>
                <c:pt idx="7813">
                  <c:v>52.716726190478212</c:v>
                </c:pt>
                <c:pt idx="7814">
                  <c:v>52.722261904763911</c:v>
                </c:pt>
                <c:pt idx="7815">
                  <c:v>52.727797619049625</c:v>
                </c:pt>
                <c:pt idx="7816">
                  <c:v>52.733333333335366</c:v>
                </c:pt>
                <c:pt idx="7817">
                  <c:v>52.738869047621051</c:v>
                </c:pt>
                <c:pt idx="7818">
                  <c:v>52.744404761906743</c:v>
                </c:pt>
                <c:pt idx="7819">
                  <c:v>52.749940476192457</c:v>
                </c:pt>
                <c:pt idx="7820">
                  <c:v>52.755476190478213</c:v>
                </c:pt>
                <c:pt idx="7821">
                  <c:v>52.761011904763912</c:v>
                </c:pt>
                <c:pt idx="7822">
                  <c:v>52.766547619049604</c:v>
                </c:pt>
                <c:pt idx="7823">
                  <c:v>52.772083333335331</c:v>
                </c:pt>
                <c:pt idx="7824">
                  <c:v>52.777619047621052</c:v>
                </c:pt>
                <c:pt idx="7825">
                  <c:v>52.783154761906758</c:v>
                </c:pt>
                <c:pt idx="7826">
                  <c:v>52.78869047619245</c:v>
                </c:pt>
                <c:pt idx="7827">
                  <c:v>52.794226190478206</c:v>
                </c:pt>
                <c:pt idx="7828">
                  <c:v>52.799761904763912</c:v>
                </c:pt>
                <c:pt idx="7829">
                  <c:v>52.805297619049583</c:v>
                </c:pt>
                <c:pt idx="7830">
                  <c:v>52.810833333335324</c:v>
                </c:pt>
                <c:pt idx="7831">
                  <c:v>52.816369047621016</c:v>
                </c:pt>
                <c:pt idx="7832">
                  <c:v>52.821904761906744</c:v>
                </c:pt>
                <c:pt idx="7833">
                  <c:v>52.827440476192422</c:v>
                </c:pt>
                <c:pt idx="7834">
                  <c:v>52.832976190478199</c:v>
                </c:pt>
                <c:pt idx="7835">
                  <c:v>52.838511904763912</c:v>
                </c:pt>
                <c:pt idx="7836">
                  <c:v>52.844047619049562</c:v>
                </c:pt>
                <c:pt idx="7837">
                  <c:v>52.849583333335296</c:v>
                </c:pt>
                <c:pt idx="7838">
                  <c:v>52.855119047621031</c:v>
                </c:pt>
                <c:pt idx="7839">
                  <c:v>52.860654761906744</c:v>
                </c:pt>
                <c:pt idx="7840">
                  <c:v>52.866190476192436</c:v>
                </c:pt>
                <c:pt idx="7841">
                  <c:v>52.871726190478171</c:v>
                </c:pt>
                <c:pt idx="7842">
                  <c:v>52.877261904763863</c:v>
                </c:pt>
                <c:pt idx="7843">
                  <c:v>52.882797619049569</c:v>
                </c:pt>
                <c:pt idx="7844">
                  <c:v>52.888333333335311</c:v>
                </c:pt>
                <c:pt idx="7845">
                  <c:v>52.893869047621024</c:v>
                </c:pt>
                <c:pt idx="7846">
                  <c:v>52.899404761906716</c:v>
                </c:pt>
                <c:pt idx="7847">
                  <c:v>52.904940476192408</c:v>
                </c:pt>
                <c:pt idx="7848">
                  <c:v>52.910476190478164</c:v>
                </c:pt>
                <c:pt idx="7849">
                  <c:v>52.916011904763877</c:v>
                </c:pt>
                <c:pt idx="7850">
                  <c:v>52.921547619049555</c:v>
                </c:pt>
                <c:pt idx="7851">
                  <c:v>52.927083333335304</c:v>
                </c:pt>
                <c:pt idx="7852">
                  <c:v>52.932619047621017</c:v>
                </c:pt>
                <c:pt idx="7853">
                  <c:v>52.938154761906731</c:v>
                </c:pt>
                <c:pt idx="7854">
                  <c:v>52.943690476192408</c:v>
                </c:pt>
                <c:pt idx="7855">
                  <c:v>52.949226190478157</c:v>
                </c:pt>
                <c:pt idx="7856">
                  <c:v>52.954761904763842</c:v>
                </c:pt>
                <c:pt idx="7857">
                  <c:v>52.960297619049562</c:v>
                </c:pt>
                <c:pt idx="7858">
                  <c:v>52.965833333335311</c:v>
                </c:pt>
                <c:pt idx="7859">
                  <c:v>52.971369047620996</c:v>
                </c:pt>
                <c:pt idx="7860">
                  <c:v>52.976904761906724</c:v>
                </c:pt>
                <c:pt idx="7861">
                  <c:v>52.982440476192394</c:v>
                </c:pt>
                <c:pt idx="7862">
                  <c:v>52.98797619047815</c:v>
                </c:pt>
                <c:pt idx="7863">
                  <c:v>52.993511904763885</c:v>
                </c:pt>
                <c:pt idx="7864">
                  <c:v>52.999047619049549</c:v>
                </c:pt>
                <c:pt idx="7865">
                  <c:v>53.00458333333529</c:v>
                </c:pt>
                <c:pt idx="7866">
                  <c:v>53.010119047621011</c:v>
                </c:pt>
                <c:pt idx="7867">
                  <c:v>53.015654761906696</c:v>
                </c:pt>
                <c:pt idx="7868">
                  <c:v>53.021190476192409</c:v>
                </c:pt>
                <c:pt idx="7869">
                  <c:v>53.026726190478172</c:v>
                </c:pt>
                <c:pt idx="7870">
                  <c:v>53.032261904763857</c:v>
                </c:pt>
                <c:pt idx="7871">
                  <c:v>53.037797619049542</c:v>
                </c:pt>
                <c:pt idx="7872">
                  <c:v>53.043333333335283</c:v>
                </c:pt>
                <c:pt idx="7873">
                  <c:v>53.048869047620997</c:v>
                </c:pt>
                <c:pt idx="7874">
                  <c:v>53.05440476190666</c:v>
                </c:pt>
                <c:pt idx="7875">
                  <c:v>53.059940476192388</c:v>
                </c:pt>
                <c:pt idx="7876">
                  <c:v>53.065476190478165</c:v>
                </c:pt>
                <c:pt idx="7877">
                  <c:v>53.07101190476385</c:v>
                </c:pt>
                <c:pt idx="7878">
                  <c:v>53.076547619049535</c:v>
                </c:pt>
                <c:pt idx="7879">
                  <c:v>53.082083333335277</c:v>
                </c:pt>
                <c:pt idx="7880">
                  <c:v>53.08761904762099</c:v>
                </c:pt>
                <c:pt idx="7881">
                  <c:v>53.093154761906703</c:v>
                </c:pt>
                <c:pt idx="7882">
                  <c:v>53.098690476192395</c:v>
                </c:pt>
                <c:pt idx="7883">
                  <c:v>53.10422619047813</c:v>
                </c:pt>
                <c:pt idx="7884">
                  <c:v>53.109761904763843</c:v>
                </c:pt>
                <c:pt idx="7885">
                  <c:v>53.115297619049535</c:v>
                </c:pt>
                <c:pt idx="7886">
                  <c:v>53.120833333335291</c:v>
                </c:pt>
                <c:pt idx="7887">
                  <c:v>53.126369047620983</c:v>
                </c:pt>
                <c:pt idx="7888">
                  <c:v>53.131904761906668</c:v>
                </c:pt>
                <c:pt idx="7889">
                  <c:v>53.137440476192374</c:v>
                </c:pt>
                <c:pt idx="7890">
                  <c:v>53.142976190478144</c:v>
                </c:pt>
                <c:pt idx="7891">
                  <c:v>53.148511904763858</c:v>
                </c:pt>
                <c:pt idx="7892">
                  <c:v>53.154047619049507</c:v>
                </c:pt>
                <c:pt idx="7893">
                  <c:v>53.159583333335256</c:v>
                </c:pt>
                <c:pt idx="7894">
                  <c:v>53.165119047621019</c:v>
                </c:pt>
                <c:pt idx="7895">
                  <c:v>53.170654761906654</c:v>
                </c:pt>
                <c:pt idx="7896">
                  <c:v>53.176190476192396</c:v>
                </c:pt>
                <c:pt idx="7897">
                  <c:v>53.181726190478116</c:v>
                </c:pt>
                <c:pt idx="7898">
                  <c:v>53.187261904763808</c:v>
                </c:pt>
                <c:pt idx="7899">
                  <c:v>53.192797619049543</c:v>
                </c:pt>
                <c:pt idx="7900">
                  <c:v>53.198333333335299</c:v>
                </c:pt>
                <c:pt idx="7901">
                  <c:v>53.203869047620955</c:v>
                </c:pt>
                <c:pt idx="7902">
                  <c:v>53.209404761906647</c:v>
                </c:pt>
                <c:pt idx="7903">
                  <c:v>53.214940476192368</c:v>
                </c:pt>
                <c:pt idx="7904">
                  <c:v>53.220476190478138</c:v>
                </c:pt>
                <c:pt idx="7905">
                  <c:v>53.226011904763844</c:v>
                </c:pt>
                <c:pt idx="7906">
                  <c:v>53.231547619049515</c:v>
                </c:pt>
                <c:pt idx="7907">
                  <c:v>53.237083333335249</c:v>
                </c:pt>
                <c:pt idx="7908">
                  <c:v>53.242619047620963</c:v>
                </c:pt>
                <c:pt idx="7909">
                  <c:v>53.248154761906676</c:v>
                </c:pt>
                <c:pt idx="7910">
                  <c:v>53.253690476192354</c:v>
                </c:pt>
                <c:pt idx="7911">
                  <c:v>53.259226190478103</c:v>
                </c:pt>
                <c:pt idx="7912">
                  <c:v>53.264761904763816</c:v>
                </c:pt>
                <c:pt idx="7913">
                  <c:v>53.270297619049508</c:v>
                </c:pt>
                <c:pt idx="7914">
                  <c:v>53.275833333335264</c:v>
                </c:pt>
                <c:pt idx="7915">
                  <c:v>53.281369047620956</c:v>
                </c:pt>
                <c:pt idx="7916">
                  <c:v>53.286904761906641</c:v>
                </c:pt>
                <c:pt idx="7917">
                  <c:v>53.292440476192375</c:v>
                </c:pt>
                <c:pt idx="7918">
                  <c:v>53.297976190478124</c:v>
                </c:pt>
                <c:pt idx="7919">
                  <c:v>53.303511904763809</c:v>
                </c:pt>
                <c:pt idx="7920">
                  <c:v>53.309047619049487</c:v>
                </c:pt>
                <c:pt idx="7921">
                  <c:v>53.314583333335214</c:v>
                </c:pt>
                <c:pt idx="7922">
                  <c:v>53.320119047620963</c:v>
                </c:pt>
                <c:pt idx="7923">
                  <c:v>53.325654761906634</c:v>
                </c:pt>
                <c:pt idx="7924">
                  <c:v>53.331190476192347</c:v>
                </c:pt>
                <c:pt idx="7925">
                  <c:v>53.336726190478089</c:v>
                </c:pt>
                <c:pt idx="7926">
                  <c:v>53.342261904763795</c:v>
                </c:pt>
                <c:pt idx="7927">
                  <c:v>53.347797619049473</c:v>
                </c:pt>
                <c:pt idx="7928">
                  <c:v>53.353333333335229</c:v>
                </c:pt>
                <c:pt idx="7929">
                  <c:v>53.358869047620921</c:v>
                </c:pt>
                <c:pt idx="7930">
                  <c:v>53.364404761906613</c:v>
                </c:pt>
                <c:pt idx="7931">
                  <c:v>53.36994047619234</c:v>
                </c:pt>
                <c:pt idx="7932">
                  <c:v>53.375476190478082</c:v>
                </c:pt>
                <c:pt idx="7933">
                  <c:v>53.381011904763795</c:v>
                </c:pt>
                <c:pt idx="7934">
                  <c:v>53.386547619049473</c:v>
                </c:pt>
                <c:pt idx="7935">
                  <c:v>53.392083333335222</c:v>
                </c:pt>
                <c:pt idx="7936">
                  <c:v>53.397619047620935</c:v>
                </c:pt>
                <c:pt idx="7937">
                  <c:v>53.403154761906627</c:v>
                </c:pt>
                <c:pt idx="7938">
                  <c:v>53.408690476192334</c:v>
                </c:pt>
                <c:pt idx="7939">
                  <c:v>53.414226190478075</c:v>
                </c:pt>
                <c:pt idx="7940">
                  <c:v>53.419761904763774</c:v>
                </c:pt>
                <c:pt idx="7941">
                  <c:v>53.425297619049495</c:v>
                </c:pt>
                <c:pt idx="7942">
                  <c:v>53.430833333335215</c:v>
                </c:pt>
                <c:pt idx="7943">
                  <c:v>53.436369047620929</c:v>
                </c:pt>
                <c:pt idx="7944">
                  <c:v>53.441904761906592</c:v>
                </c:pt>
                <c:pt idx="7945">
                  <c:v>53.447440476192313</c:v>
                </c:pt>
                <c:pt idx="7946">
                  <c:v>53.452976190478068</c:v>
                </c:pt>
                <c:pt idx="7947">
                  <c:v>53.458511904763782</c:v>
                </c:pt>
                <c:pt idx="7948">
                  <c:v>53.464047619049467</c:v>
                </c:pt>
                <c:pt idx="7949">
                  <c:v>53.469583333335208</c:v>
                </c:pt>
                <c:pt idx="7950">
                  <c:v>53.475119047620943</c:v>
                </c:pt>
                <c:pt idx="7951">
                  <c:v>53.480654761906592</c:v>
                </c:pt>
                <c:pt idx="7952">
                  <c:v>53.486190476192327</c:v>
                </c:pt>
                <c:pt idx="7953">
                  <c:v>53.491726190478062</c:v>
                </c:pt>
                <c:pt idx="7954">
                  <c:v>53.497261904763775</c:v>
                </c:pt>
                <c:pt idx="7955">
                  <c:v>53.502797619049474</c:v>
                </c:pt>
                <c:pt idx="7956">
                  <c:v>53.508333333335223</c:v>
                </c:pt>
                <c:pt idx="7957">
                  <c:v>53.513869047620894</c:v>
                </c:pt>
                <c:pt idx="7958">
                  <c:v>53.519404761906586</c:v>
                </c:pt>
                <c:pt idx="7959">
                  <c:v>53.52494047619232</c:v>
                </c:pt>
                <c:pt idx="7960">
                  <c:v>53.530476190478062</c:v>
                </c:pt>
                <c:pt idx="7961">
                  <c:v>53.536011904763768</c:v>
                </c:pt>
                <c:pt idx="7962">
                  <c:v>53.541547619049439</c:v>
                </c:pt>
                <c:pt idx="7963">
                  <c:v>53.547083333335195</c:v>
                </c:pt>
                <c:pt idx="7964">
                  <c:v>53.552619047620908</c:v>
                </c:pt>
                <c:pt idx="7965">
                  <c:v>53.5581547619066</c:v>
                </c:pt>
                <c:pt idx="7966">
                  <c:v>53.563690476192313</c:v>
                </c:pt>
                <c:pt idx="7967">
                  <c:v>53.569226190478062</c:v>
                </c:pt>
                <c:pt idx="7968">
                  <c:v>53.574761904763754</c:v>
                </c:pt>
                <c:pt idx="7969">
                  <c:v>53.580297619049439</c:v>
                </c:pt>
                <c:pt idx="7970">
                  <c:v>53.585833333335188</c:v>
                </c:pt>
                <c:pt idx="7971">
                  <c:v>53.591369047620901</c:v>
                </c:pt>
                <c:pt idx="7972">
                  <c:v>53.596904761906593</c:v>
                </c:pt>
                <c:pt idx="7973">
                  <c:v>53.602440476192307</c:v>
                </c:pt>
                <c:pt idx="7974">
                  <c:v>53.607976190478063</c:v>
                </c:pt>
                <c:pt idx="7975">
                  <c:v>53.613511904763762</c:v>
                </c:pt>
                <c:pt idx="7976">
                  <c:v>53.619047619049439</c:v>
                </c:pt>
                <c:pt idx="7977">
                  <c:v>53.624583333335181</c:v>
                </c:pt>
                <c:pt idx="7978">
                  <c:v>53.630119047620923</c:v>
                </c:pt>
                <c:pt idx="7979">
                  <c:v>53.635654761906594</c:v>
                </c:pt>
                <c:pt idx="7980">
                  <c:v>53.6411904761923</c:v>
                </c:pt>
                <c:pt idx="7981">
                  <c:v>53.646726190478056</c:v>
                </c:pt>
                <c:pt idx="7982">
                  <c:v>53.652261904763748</c:v>
                </c:pt>
                <c:pt idx="7983">
                  <c:v>53.657797619049433</c:v>
                </c:pt>
                <c:pt idx="7984">
                  <c:v>53.66333333333521</c:v>
                </c:pt>
                <c:pt idx="7985">
                  <c:v>53.668869047620888</c:v>
                </c:pt>
                <c:pt idx="7986">
                  <c:v>53.674404761906558</c:v>
                </c:pt>
                <c:pt idx="7987">
                  <c:v>53.679940476192293</c:v>
                </c:pt>
                <c:pt idx="7988">
                  <c:v>53.685476190478049</c:v>
                </c:pt>
                <c:pt idx="7989">
                  <c:v>53.691011904763762</c:v>
                </c:pt>
                <c:pt idx="7990">
                  <c:v>53.696547619049454</c:v>
                </c:pt>
                <c:pt idx="7991">
                  <c:v>53.702083333335167</c:v>
                </c:pt>
                <c:pt idx="7992">
                  <c:v>53.707619047620881</c:v>
                </c:pt>
                <c:pt idx="7993">
                  <c:v>53.713154761906594</c:v>
                </c:pt>
                <c:pt idx="7994">
                  <c:v>53.718690476192286</c:v>
                </c:pt>
                <c:pt idx="7995">
                  <c:v>53.724226190478042</c:v>
                </c:pt>
                <c:pt idx="7996">
                  <c:v>53.729761904763755</c:v>
                </c:pt>
                <c:pt idx="7997">
                  <c:v>53.735297619049447</c:v>
                </c:pt>
                <c:pt idx="7998">
                  <c:v>53.740833333335161</c:v>
                </c:pt>
                <c:pt idx="7999">
                  <c:v>53.746369047620881</c:v>
                </c:pt>
                <c:pt idx="8000">
                  <c:v>53.751904761906545</c:v>
                </c:pt>
                <c:pt idx="8001">
                  <c:v>53.757440476192258</c:v>
                </c:pt>
                <c:pt idx="8002">
                  <c:v>53.762976190478057</c:v>
                </c:pt>
                <c:pt idx="8003">
                  <c:v>53.76851190476377</c:v>
                </c:pt>
                <c:pt idx="8004">
                  <c:v>53.774047619049405</c:v>
                </c:pt>
                <c:pt idx="8005">
                  <c:v>53.779583333335161</c:v>
                </c:pt>
                <c:pt idx="8006">
                  <c:v>53.785119047620896</c:v>
                </c:pt>
                <c:pt idx="8007">
                  <c:v>53.790654761906559</c:v>
                </c:pt>
                <c:pt idx="8008">
                  <c:v>53.796190476192301</c:v>
                </c:pt>
                <c:pt idx="8009">
                  <c:v>53.801726190478007</c:v>
                </c:pt>
                <c:pt idx="8010">
                  <c:v>53.807261904763685</c:v>
                </c:pt>
                <c:pt idx="8011">
                  <c:v>53.812797619049405</c:v>
                </c:pt>
                <c:pt idx="8012">
                  <c:v>53.818333333335161</c:v>
                </c:pt>
                <c:pt idx="8013">
                  <c:v>53.823869047620846</c:v>
                </c:pt>
                <c:pt idx="8014">
                  <c:v>53.829404761906538</c:v>
                </c:pt>
                <c:pt idx="8015">
                  <c:v>53.834940476192244</c:v>
                </c:pt>
                <c:pt idx="8016">
                  <c:v>53.840476190478</c:v>
                </c:pt>
                <c:pt idx="8017">
                  <c:v>53.846011904763714</c:v>
                </c:pt>
                <c:pt idx="8018">
                  <c:v>53.851547619049377</c:v>
                </c:pt>
                <c:pt idx="8019">
                  <c:v>53.857083333335105</c:v>
                </c:pt>
                <c:pt idx="8020">
                  <c:v>53.862619047620861</c:v>
                </c:pt>
                <c:pt idx="8021">
                  <c:v>53.868154761906546</c:v>
                </c:pt>
                <c:pt idx="8022">
                  <c:v>53.873690476192237</c:v>
                </c:pt>
                <c:pt idx="8023">
                  <c:v>53.879226190477993</c:v>
                </c:pt>
                <c:pt idx="8024">
                  <c:v>53.884761904763678</c:v>
                </c:pt>
                <c:pt idx="8025">
                  <c:v>53.890297619049392</c:v>
                </c:pt>
                <c:pt idx="8026">
                  <c:v>53.895833333335133</c:v>
                </c:pt>
                <c:pt idx="8027">
                  <c:v>53.901369047620847</c:v>
                </c:pt>
                <c:pt idx="8028">
                  <c:v>53.906904761906524</c:v>
                </c:pt>
                <c:pt idx="8029">
                  <c:v>53.912440476192238</c:v>
                </c:pt>
                <c:pt idx="8030">
                  <c:v>53.917976190477987</c:v>
                </c:pt>
                <c:pt idx="8031">
                  <c:v>53.923511904763721</c:v>
                </c:pt>
                <c:pt idx="8032">
                  <c:v>53.929047619049385</c:v>
                </c:pt>
                <c:pt idx="8033">
                  <c:v>53.934583333335127</c:v>
                </c:pt>
                <c:pt idx="8034">
                  <c:v>53.940119047620861</c:v>
                </c:pt>
                <c:pt idx="8035">
                  <c:v>53.945654761906518</c:v>
                </c:pt>
                <c:pt idx="8036">
                  <c:v>53.951190476192224</c:v>
                </c:pt>
                <c:pt idx="8037">
                  <c:v>53.95672619047798</c:v>
                </c:pt>
                <c:pt idx="8038">
                  <c:v>53.962261904763672</c:v>
                </c:pt>
                <c:pt idx="8039">
                  <c:v>53.967797619049385</c:v>
                </c:pt>
                <c:pt idx="8040">
                  <c:v>53.973333333335141</c:v>
                </c:pt>
                <c:pt idx="8041">
                  <c:v>53.978869047620826</c:v>
                </c:pt>
                <c:pt idx="8042">
                  <c:v>53.98440476190649</c:v>
                </c:pt>
                <c:pt idx="8043">
                  <c:v>53.989940476192224</c:v>
                </c:pt>
                <c:pt idx="8044">
                  <c:v>53.995476190477994</c:v>
                </c:pt>
                <c:pt idx="8045">
                  <c:v>54.001011904763665</c:v>
                </c:pt>
                <c:pt idx="8046">
                  <c:v>54.006547619049378</c:v>
                </c:pt>
                <c:pt idx="8047">
                  <c:v>54.012083333335106</c:v>
                </c:pt>
                <c:pt idx="8048">
                  <c:v>54.017619047620826</c:v>
                </c:pt>
                <c:pt idx="8049">
                  <c:v>54.02315476190654</c:v>
                </c:pt>
                <c:pt idx="8050">
                  <c:v>54.028690476192246</c:v>
                </c:pt>
                <c:pt idx="8051">
                  <c:v>54.034226190477966</c:v>
                </c:pt>
                <c:pt idx="8052">
                  <c:v>54.039761904763658</c:v>
                </c:pt>
                <c:pt idx="8053">
                  <c:v>54.045297619049371</c:v>
                </c:pt>
                <c:pt idx="8054">
                  <c:v>54.050833333335106</c:v>
                </c:pt>
                <c:pt idx="8055">
                  <c:v>54.056369047620805</c:v>
                </c:pt>
                <c:pt idx="8056">
                  <c:v>54.061904761906497</c:v>
                </c:pt>
                <c:pt idx="8057">
                  <c:v>54.067440476192218</c:v>
                </c:pt>
                <c:pt idx="8058">
                  <c:v>54.072976190477988</c:v>
                </c:pt>
                <c:pt idx="8059">
                  <c:v>54.078511904763673</c:v>
                </c:pt>
                <c:pt idx="8060">
                  <c:v>54.084047619049343</c:v>
                </c:pt>
                <c:pt idx="8061">
                  <c:v>54.089583333335099</c:v>
                </c:pt>
                <c:pt idx="8062">
                  <c:v>54.095119047620848</c:v>
                </c:pt>
                <c:pt idx="8063">
                  <c:v>54.100654761906497</c:v>
                </c:pt>
                <c:pt idx="8064">
                  <c:v>54.106190476192225</c:v>
                </c:pt>
                <c:pt idx="8065">
                  <c:v>54.111726190477953</c:v>
                </c:pt>
                <c:pt idx="8066">
                  <c:v>54.117261904763623</c:v>
                </c:pt>
                <c:pt idx="8067">
                  <c:v>54.122797619049379</c:v>
                </c:pt>
                <c:pt idx="8068">
                  <c:v>54.128333333335135</c:v>
                </c:pt>
                <c:pt idx="8069">
                  <c:v>54.133869047620806</c:v>
                </c:pt>
                <c:pt idx="8070">
                  <c:v>54.139404761906491</c:v>
                </c:pt>
                <c:pt idx="8071">
                  <c:v>54.144940476192197</c:v>
                </c:pt>
                <c:pt idx="8072">
                  <c:v>54.150476190477953</c:v>
                </c:pt>
                <c:pt idx="8073">
                  <c:v>54.156011904763645</c:v>
                </c:pt>
                <c:pt idx="8074">
                  <c:v>54.161547619049351</c:v>
                </c:pt>
                <c:pt idx="8075">
                  <c:v>54.167083333335086</c:v>
                </c:pt>
                <c:pt idx="8076">
                  <c:v>54.172619047620813</c:v>
                </c:pt>
                <c:pt idx="8077">
                  <c:v>54.178154761906505</c:v>
                </c:pt>
                <c:pt idx="8078">
                  <c:v>54.183690476192197</c:v>
                </c:pt>
                <c:pt idx="8079">
                  <c:v>54.189226190477939</c:v>
                </c:pt>
                <c:pt idx="8080">
                  <c:v>54.194761904763645</c:v>
                </c:pt>
                <c:pt idx="8081">
                  <c:v>54.200297619049344</c:v>
                </c:pt>
                <c:pt idx="8082">
                  <c:v>54.2058333333351</c:v>
                </c:pt>
                <c:pt idx="8083">
                  <c:v>54.211369047620792</c:v>
                </c:pt>
                <c:pt idx="8084">
                  <c:v>54.216904761906484</c:v>
                </c:pt>
                <c:pt idx="8085">
                  <c:v>54.222440476192205</c:v>
                </c:pt>
                <c:pt idx="8086">
                  <c:v>54.22797619047796</c:v>
                </c:pt>
                <c:pt idx="8087">
                  <c:v>54.233511904763652</c:v>
                </c:pt>
                <c:pt idx="8088">
                  <c:v>54.239047619049344</c:v>
                </c:pt>
                <c:pt idx="8089">
                  <c:v>54.244583333335072</c:v>
                </c:pt>
                <c:pt idx="8090">
                  <c:v>54.250119047620807</c:v>
                </c:pt>
                <c:pt idx="8091">
                  <c:v>54.255654761906477</c:v>
                </c:pt>
                <c:pt idx="8092">
                  <c:v>54.261190476192205</c:v>
                </c:pt>
                <c:pt idx="8093">
                  <c:v>54.266726190477961</c:v>
                </c:pt>
                <c:pt idx="8094">
                  <c:v>54.272261904763624</c:v>
                </c:pt>
                <c:pt idx="8095">
                  <c:v>54.277797619049345</c:v>
                </c:pt>
                <c:pt idx="8096">
                  <c:v>54.283333333335086</c:v>
                </c:pt>
                <c:pt idx="8097">
                  <c:v>54.288869047620778</c:v>
                </c:pt>
                <c:pt idx="8098">
                  <c:v>54.29440476190647</c:v>
                </c:pt>
                <c:pt idx="8099">
                  <c:v>54.299940476192205</c:v>
                </c:pt>
                <c:pt idx="8100">
                  <c:v>54.305476190477918</c:v>
                </c:pt>
                <c:pt idx="8101">
                  <c:v>54.311011904763589</c:v>
                </c:pt>
                <c:pt idx="8102">
                  <c:v>54.316547619049317</c:v>
                </c:pt>
                <c:pt idx="8103">
                  <c:v>54.322083333335058</c:v>
                </c:pt>
                <c:pt idx="8104">
                  <c:v>54.327619047620772</c:v>
                </c:pt>
                <c:pt idx="8105">
                  <c:v>54.333154761906464</c:v>
                </c:pt>
                <c:pt idx="8106">
                  <c:v>54.338690476192177</c:v>
                </c:pt>
                <c:pt idx="8107">
                  <c:v>54.344226190477904</c:v>
                </c:pt>
                <c:pt idx="8108">
                  <c:v>54.349761904763596</c:v>
                </c:pt>
                <c:pt idx="8109">
                  <c:v>54.355297619049303</c:v>
                </c:pt>
                <c:pt idx="8110">
                  <c:v>54.360833333335052</c:v>
                </c:pt>
                <c:pt idx="8111">
                  <c:v>54.366369047620765</c:v>
                </c:pt>
                <c:pt idx="8112">
                  <c:v>54.371904761906436</c:v>
                </c:pt>
                <c:pt idx="8113">
                  <c:v>54.377440476192142</c:v>
                </c:pt>
                <c:pt idx="8114">
                  <c:v>54.382976190477912</c:v>
                </c:pt>
                <c:pt idx="8115">
                  <c:v>54.388511904763604</c:v>
                </c:pt>
                <c:pt idx="8116">
                  <c:v>54.394047619049289</c:v>
                </c:pt>
                <c:pt idx="8117">
                  <c:v>54.399583333335052</c:v>
                </c:pt>
                <c:pt idx="8118">
                  <c:v>54.405119047620779</c:v>
                </c:pt>
                <c:pt idx="8119">
                  <c:v>54.410654761906429</c:v>
                </c:pt>
                <c:pt idx="8120">
                  <c:v>54.416190476192163</c:v>
                </c:pt>
                <c:pt idx="8121">
                  <c:v>54.421726190477912</c:v>
                </c:pt>
                <c:pt idx="8122">
                  <c:v>54.427261904763583</c:v>
                </c:pt>
                <c:pt idx="8123">
                  <c:v>54.432797619049325</c:v>
                </c:pt>
                <c:pt idx="8124">
                  <c:v>54.438333333335066</c:v>
                </c:pt>
                <c:pt idx="8125">
                  <c:v>54.443869047620744</c:v>
                </c:pt>
                <c:pt idx="8126">
                  <c:v>54.449404761906422</c:v>
                </c:pt>
                <c:pt idx="8127">
                  <c:v>54.454940476192135</c:v>
                </c:pt>
                <c:pt idx="8128">
                  <c:v>54.460476190477912</c:v>
                </c:pt>
                <c:pt idx="8129">
                  <c:v>54.466011904763604</c:v>
                </c:pt>
                <c:pt idx="8130">
                  <c:v>54.471547619049289</c:v>
                </c:pt>
                <c:pt idx="8131">
                  <c:v>54.477083333335024</c:v>
                </c:pt>
                <c:pt idx="8132">
                  <c:v>54.482619047620751</c:v>
                </c:pt>
                <c:pt idx="8133">
                  <c:v>54.488154761906436</c:v>
                </c:pt>
                <c:pt idx="8134">
                  <c:v>54.49369047619215</c:v>
                </c:pt>
                <c:pt idx="8135">
                  <c:v>54.499226190477906</c:v>
                </c:pt>
                <c:pt idx="8136">
                  <c:v>54.504761904763569</c:v>
                </c:pt>
                <c:pt idx="8137">
                  <c:v>54.510297619049283</c:v>
                </c:pt>
                <c:pt idx="8138">
                  <c:v>54.515833333335031</c:v>
                </c:pt>
                <c:pt idx="8139">
                  <c:v>54.521369047620738</c:v>
                </c:pt>
                <c:pt idx="8140">
                  <c:v>54.526904761906444</c:v>
                </c:pt>
                <c:pt idx="8141">
                  <c:v>54.532440476192143</c:v>
                </c:pt>
                <c:pt idx="8142">
                  <c:v>54.537976190477899</c:v>
                </c:pt>
                <c:pt idx="8143">
                  <c:v>54.543511904763591</c:v>
                </c:pt>
                <c:pt idx="8144">
                  <c:v>54.549047619049283</c:v>
                </c:pt>
                <c:pt idx="8145">
                  <c:v>54.554583333334996</c:v>
                </c:pt>
                <c:pt idx="8146">
                  <c:v>54.560119047620759</c:v>
                </c:pt>
                <c:pt idx="8147">
                  <c:v>54.565654761906444</c:v>
                </c:pt>
                <c:pt idx="8148">
                  <c:v>54.571190476192136</c:v>
                </c:pt>
                <c:pt idx="8149">
                  <c:v>54.576726190477892</c:v>
                </c:pt>
                <c:pt idx="8150">
                  <c:v>54.582261904763563</c:v>
                </c:pt>
                <c:pt idx="8151">
                  <c:v>54.587797619049269</c:v>
                </c:pt>
                <c:pt idx="8152">
                  <c:v>54.593333333335039</c:v>
                </c:pt>
                <c:pt idx="8153">
                  <c:v>54.598869047620731</c:v>
                </c:pt>
                <c:pt idx="8154">
                  <c:v>54.604404761906395</c:v>
                </c:pt>
                <c:pt idx="8155">
                  <c:v>54.609940476192129</c:v>
                </c:pt>
                <c:pt idx="8156">
                  <c:v>54.615476190477885</c:v>
                </c:pt>
                <c:pt idx="8157">
                  <c:v>54.621011904763577</c:v>
                </c:pt>
                <c:pt idx="8158">
                  <c:v>54.62654761904929</c:v>
                </c:pt>
                <c:pt idx="8159">
                  <c:v>54.632083333335011</c:v>
                </c:pt>
                <c:pt idx="8160">
                  <c:v>54.637619047620717</c:v>
                </c:pt>
                <c:pt idx="8161">
                  <c:v>54.643154761906409</c:v>
                </c:pt>
                <c:pt idx="8162">
                  <c:v>54.648690476192144</c:v>
                </c:pt>
                <c:pt idx="8163">
                  <c:v>54.654226190477857</c:v>
                </c:pt>
                <c:pt idx="8164">
                  <c:v>54.659761904763542</c:v>
                </c:pt>
                <c:pt idx="8165">
                  <c:v>54.665297619049284</c:v>
                </c:pt>
                <c:pt idx="8166">
                  <c:v>54.670833333335011</c:v>
                </c:pt>
                <c:pt idx="8167">
                  <c:v>54.67636904762071</c:v>
                </c:pt>
                <c:pt idx="8168">
                  <c:v>54.681904761906388</c:v>
                </c:pt>
                <c:pt idx="8169">
                  <c:v>54.687440476192094</c:v>
                </c:pt>
                <c:pt idx="8170">
                  <c:v>54.692976190477893</c:v>
                </c:pt>
                <c:pt idx="8171">
                  <c:v>54.698511904763585</c:v>
                </c:pt>
                <c:pt idx="8172">
                  <c:v>54.704047619049248</c:v>
                </c:pt>
                <c:pt idx="8173">
                  <c:v>54.709583333335011</c:v>
                </c:pt>
                <c:pt idx="8174">
                  <c:v>54.715119047620725</c:v>
                </c:pt>
                <c:pt idx="8175">
                  <c:v>54.720654761906395</c:v>
                </c:pt>
                <c:pt idx="8176">
                  <c:v>54.72619047619213</c:v>
                </c:pt>
                <c:pt idx="8177">
                  <c:v>54.731726190477865</c:v>
                </c:pt>
                <c:pt idx="8178">
                  <c:v>54.737261904763535</c:v>
                </c:pt>
                <c:pt idx="8179">
                  <c:v>54.74279761904927</c:v>
                </c:pt>
                <c:pt idx="8180">
                  <c:v>54.748333333335019</c:v>
                </c:pt>
                <c:pt idx="8181">
                  <c:v>54.753869047620668</c:v>
                </c:pt>
                <c:pt idx="8182">
                  <c:v>54.759404761906374</c:v>
                </c:pt>
                <c:pt idx="8183">
                  <c:v>54.764940476192102</c:v>
                </c:pt>
                <c:pt idx="8184">
                  <c:v>54.770476190477865</c:v>
                </c:pt>
                <c:pt idx="8185">
                  <c:v>54.77601190476355</c:v>
                </c:pt>
                <c:pt idx="8186">
                  <c:v>54.781547619049235</c:v>
                </c:pt>
                <c:pt idx="8187">
                  <c:v>54.787083333334976</c:v>
                </c:pt>
                <c:pt idx="8188">
                  <c:v>54.792619047620718</c:v>
                </c:pt>
                <c:pt idx="8189">
                  <c:v>54.798154761906403</c:v>
                </c:pt>
                <c:pt idx="8190">
                  <c:v>54.803690476192074</c:v>
                </c:pt>
                <c:pt idx="8191">
                  <c:v>54.80922619047783</c:v>
                </c:pt>
                <c:pt idx="8192">
                  <c:v>54.8147619047635</c:v>
                </c:pt>
                <c:pt idx="8193">
                  <c:v>54.820297619049235</c:v>
                </c:pt>
                <c:pt idx="8194">
                  <c:v>54.825833333334991</c:v>
                </c:pt>
                <c:pt idx="8195">
                  <c:v>54.831369047620647</c:v>
                </c:pt>
                <c:pt idx="8196">
                  <c:v>54.836904761906368</c:v>
                </c:pt>
                <c:pt idx="8197">
                  <c:v>54.842440476192074</c:v>
                </c:pt>
                <c:pt idx="8198">
                  <c:v>54.847976190477823</c:v>
                </c:pt>
                <c:pt idx="8199">
                  <c:v>54.853511904763515</c:v>
                </c:pt>
                <c:pt idx="8200">
                  <c:v>54.859047619049207</c:v>
                </c:pt>
                <c:pt idx="8201">
                  <c:v>54.864583333334956</c:v>
                </c:pt>
                <c:pt idx="8202">
                  <c:v>54.870119047620676</c:v>
                </c:pt>
                <c:pt idx="8203">
                  <c:v>54.875654761906354</c:v>
                </c:pt>
                <c:pt idx="8204">
                  <c:v>54.881190476192067</c:v>
                </c:pt>
                <c:pt idx="8205">
                  <c:v>54.886726190477816</c:v>
                </c:pt>
                <c:pt idx="8206">
                  <c:v>54.892261904763508</c:v>
                </c:pt>
                <c:pt idx="8207">
                  <c:v>54.897797619049221</c:v>
                </c:pt>
                <c:pt idx="8208">
                  <c:v>54.903333333334963</c:v>
                </c:pt>
                <c:pt idx="8209">
                  <c:v>54.908869047620641</c:v>
                </c:pt>
                <c:pt idx="8210">
                  <c:v>54.914404761906326</c:v>
                </c:pt>
                <c:pt idx="8211">
                  <c:v>54.919940476192068</c:v>
                </c:pt>
                <c:pt idx="8212">
                  <c:v>54.925476190477831</c:v>
                </c:pt>
                <c:pt idx="8213">
                  <c:v>54.931011904763501</c:v>
                </c:pt>
                <c:pt idx="8214">
                  <c:v>54.936547619049215</c:v>
                </c:pt>
                <c:pt idx="8215">
                  <c:v>54.942083333334949</c:v>
                </c:pt>
                <c:pt idx="8216">
                  <c:v>54.947619047620634</c:v>
                </c:pt>
                <c:pt idx="8217">
                  <c:v>54.953154761906347</c:v>
                </c:pt>
                <c:pt idx="8218">
                  <c:v>54.958690476192054</c:v>
                </c:pt>
                <c:pt idx="8219">
                  <c:v>54.964226190477802</c:v>
                </c:pt>
                <c:pt idx="8220">
                  <c:v>54.969761904763494</c:v>
                </c:pt>
                <c:pt idx="8221">
                  <c:v>54.975297619049208</c:v>
                </c:pt>
                <c:pt idx="8222">
                  <c:v>54.980833333334942</c:v>
                </c:pt>
                <c:pt idx="8223">
                  <c:v>54.986369047620634</c:v>
                </c:pt>
                <c:pt idx="8224">
                  <c:v>54.991904761906341</c:v>
                </c:pt>
                <c:pt idx="8225">
                  <c:v>54.997440476192047</c:v>
                </c:pt>
                <c:pt idx="8226">
                  <c:v>55.002976190477824</c:v>
                </c:pt>
                <c:pt idx="8227">
                  <c:v>55.008511904763509</c:v>
                </c:pt>
                <c:pt idx="8228">
                  <c:v>55.014047619049187</c:v>
                </c:pt>
                <c:pt idx="8229">
                  <c:v>55.019583333334936</c:v>
                </c:pt>
                <c:pt idx="8230">
                  <c:v>55.025119047620663</c:v>
                </c:pt>
                <c:pt idx="8231">
                  <c:v>55.030654761906334</c:v>
                </c:pt>
                <c:pt idx="8232">
                  <c:v>55.036190476192075</c:v>
                </c:pt>
                <c:pt idx="8233">
                  <c:v>55.041726190477789</c:v>
                </c:pt>
                <c:pt idx="8234">
                  <c:v>55.047261904763467</c:v>
                </c:pt>
                <c:pt idx="8235">
                  <c:v>55.052797619049194</c:v>
                </c:pt>
                <c:pt idx="8236">
                  <c:v>55.05833333333495</c:v>
                </c:pt>
                <c:pt idx="8237">
                  <c:v>55.063869047620621</c:v>
                </c:pt>
                <c:pt idx="8238">
                  <c:v>55.069404761906334</c:v>
                </c:pt>
                <c:pt idx="8239">
                  <c:v>55.07494047619204</c:v>
                </c:pt>
                <c:pt idx="8240">
                  <c:v>55.080476190477782</c:v>
                </c:pt>
                <c:pt idx="8241">
                  <c:v>55.086011904763495</c:v>
                </c:pt>
                <c:pt idx="8242">
                  <c:v>55.091547619049194</c:v>
                </c:pt>
                <c:pt idx="8243">
                  <c:v>55.097083333334922</c:v>
                </c:pt>
                <c:pt idx="8244">
                  <c:v>55.102619047620635</c:v>
                </c:pt>
                <c:pt idx="8245">
                  <c:v>55.108154761906349</c:v>
                </c:pt>
                <c:pt idx="8246">
                  <c:v>55.113690476192033</c:v>
                </c:pt>
                <c:pt idx="8247">
                  <c:v>55.119226190477782</c:v>
                </c:pt>
                <c:pt idx="8248">
                  <c:v>55.124761904763474</c:v>
                </c:pt>
                <c:pt idx="8249">
                  <c:v>55.130297619049195</c:v>
                </c:pt>
                <c:pt idx="8250">
                  <c:v>55.135833333334936</c:v>
                </c:pt>
                <c:pt idx="8251">
                  <c:v>55.141369047620607</c:v>
                </c:pt>
                <c:pt idx="8252">
                  <c:v>55.14690476190632</c:v>
                </c:pt>
                <c:pt idx="8253">
                  <c:v>55.152440476192034</c:v>
                </c:pt>
                <c:pt idx="8254">
                  <c:v>55.157976190477768</c:v>
                </c:pt>
                <c:pt idx="8255">
                  <c:v>55.163511904763482</c:v>
                </c:pt>
                <c:pt idx="8256">
                  <c:v>55.169047619049195</c:v>
                </c:pt>
                <c:pt idx="8257">
                  <c:v>55.174583333334908</c:v>
                </c:pt>
                <c:pt idx="8258">
                  <c:v>55.180119047620622</c:v>
                </c:pt>
                <c:pt idx="8259">
                  <c:v>55.185654761906314</c:v>
                </c:pt>
                <c:pt idx="8260">
                  <c:v>55.191190476192048</c:v>
                </c:pt>
                <c:pt idx="8261">
                  <c:v>55.19672619047779</c:v>
                </c:pt>
                <c:pt idx="8262">
                  <c:v>55.202261904763475</c:v>
                </c:pt>
                <c:pt idx="8263">
                  <c:v>55.207797619049174</c:v>
                </c:pt>
                <c:pt idx="8264">
                  <c:v>55.213333333334923</c:v>
                </c:pt>
                <c:pt idx="8265">
                  <c:v>55.218869047620593</c:v>
                </c:pt>
                <c:pt idx="8266">
                  <c:v>55.224404761906307</c:v>
                </c:pt>
                <c:pt idx="8267">
                  <c:v>55.229940476192041</c:v>
                </c:pt>
                <c:pt idx="8268">
                  <c:v>55.23547619047779</c:v>
                </c:pt>
                <c:pt idx="8269">
                  <c:v>55.241011904763454</c:v>
                </c:pt>
                <c:pt idx="8270">
                  <c:v>55.246547619049174</c:v>
                </c:pt>
                <c:pt idx="8271">
                  <c:v>55.252083333334902</c:v>
                </c:pt>
                <c:pt idx="8272">
                  <c:v>55.257619047620594</c:v>
                </c:pt>
                <c:pt idx="8273">
                  <c:v>55.263154761906321</c:v>
                </c:pt>
                <c:pt idx="8274">
                  <c:v>55.268690476192035</c:v>
                </c:pt>
                <c:pt idx="8275">
                  <c:v>55.274226190477762</c:v>
                </c:pt>
                <c:pt idx="8276">
                  <c:v>55.279761904763454</c:v>
                </c:pt>
                <c:pt idx="8277">
                  <c:v>55.285297619049175</c:v>
                </c:pt>
                <c:pt idx="8278">
                  <c:v>55.290833333334916</c:v>
                </c:pt>
                <c:pt idx="8279">
                  <c:v>55.296369047620601</c:v>
                </c:pt>
                <c:pt idx="8280">
                  <c:v>55.301904761906272</c:v>
                </c:pt>
                <c:pt idx="8281">
                  <c:v>55.307440476191992</c:v>
                </c:pt>
                <c:pt idx="8282">
                  <c:v>55.312976190477762</c:v>
                </c:pt>
                <c:pt idx="8283">
                  <c:v>55.318511904763454</c:v>
                </c:pt>
                <c:pt idx="8284">
                  <c:v>55.324047619049125</c:v>
                </c:pt>
                <c:pt idx="8285">
                  <c:v>55.329583333334881</c:v>
                </c:pt>
                <c:pt idx="8286">
                  <c:v>55.335119047620601</c:v>
                </c:pt>
                <c:pt idx="8287">
                  <c:v>55.340654761906265</c:v>
                </c:pt>
                <c:pt idx="8288">
                  <c:v>55.346190476192</c:v>
                </c:pt>
                <c:pt idx="8289">
                  <c:v>55.351726190477734</c:v>
                </c:pt>
                <c:pt idx="8290">
                  <c:v>55.357261904763391</c:v>
                </c:pt>
                <c:pt idx="8291">
                  <c:v>55.362797619049154</c:v>
                </c:pt>
                <c:pt idx="8292">
                  <c:v>55.36833333333491</c:v>
                </c:pt>
                <c:pt idx="8293">
                  <c:v>55.373869047620545</c:v>
                </c:pt>
                <c:pt idx="8294">
                  <c:v>55.379404761906258</c:v>
                </c:pt>
                <c:pt idx="8295">
                  <c:v>55.384940476191979</c:v>
                </c:pt>
                <c:pt idx="8296">
                  <c:v>55.390476190477749</c:v>
                </c:pt>
                <c:pt idx="8297">
                  <c:v>55.396011904763441</c:v>
                </c:pt>
                <c:pt idx="8298">
                  <c:v>55.401547619049133</c:v>
                </c:pt>
                <c:pt idx="8299">
                  <c:v>55.407083333334846</c:v>
                </c:pt>
                <c:pt idx="8300">
                  <c:v>55.412619047620574</c:v>
                </c:pt>
                <c:pt idx="8301">
                  <c:v>55.418154761906294</c:v>
                </c:pt>
                <c:pt idx="8302">
                  <c:v>55.423690476191993</c:v>
                </c:pt>
                <c:pt idx="8303">
                  <c:v>55.429226190477742</c:v>
                </c:pt>
                <c:pt idx="8304">
                  <c:v>55.434761904763413</c:v>
                </c:pt>
                <c:pt idx="8305">
                  <c:v>55.440297619049119</c:v>
                </c:pt>
                <c:pt idx="8306">
                  <c:v>55.445833333334861</c:v>
                </c:pt>
                <c:pt idx="8307">
                  <c:v>55.451369047620538</c:v>
                </c:pt>
                <c:pt idx="8308">
                  <c:v>55.456904761906245</c:v>
                </c:pt>
                <c:pt idx="8309">
                  <c:v>55.462440476191993</c:v>
                </c:pt>
                <c:pt idx="8310">
                  <c:v>55.467976190477735</c:v>
                </c:pt>
                <c:pt idx="8311">
                  <c:v>55.473511904763427</c:v>
                </c:pt>
                <c:pt idx="8312">
                  <c:v>55.479047619049105</c:v>
                </c:pt>
                <c:pt idx="8313">
                  <c:v>55.484583333334854</c:v>
                </c:pt>
                <c:pt idx="8314">
                  <c:v>55.490119047620567</c:v>
                </c:pt>
                <c:pt idx="8315">
                  <c:v>55.495654761906259</c:v>
                </c:pt>
                <c:pt idx="8316">
                  <c:v>55.501190476192001</c:v>
                </c:pt>
                <c:pt idx="8317">
                  <c:v>55.506726190477728</c:v>
                </c:pt>
                <c:pt idx="8318">
                  <c:v>55.512261904763392</c:v>
                </c:pt>
                <c:pt idx="8319">
                  <c:v>55.517797619049105</c:v>
                </c:pt>
                <c:pt idx="8320">
                  <c:v>55.523333333334875</c:v>
                </c:pt>
                <c:pt idx="8321">
                  <c:v>55.528869047620546</c:v>
                </c:pt>
                <c:pt idx="8322">
                  <c:v>55.534404761906238</c:v>
                </c:pt>
                <c:pt idx="8323">
                  <c:v>55.539940476191987</c:v>
                </c:pt>
                <c:pt idx="8324">
                  <c:v>55.545476190477721</c:v>
                </c:pt>
                <c:pt idx="8325">
                  <c:v>55.551011904763385</c:v>
                </c:pt>
                <c:pt idx="8326">
                  <c:v>55.556547619049098</c:v>
                </c:pt>
                <c:pt idx="8327">
                  <c:v>55.562083333334861</c:v>
                </c:pt>
                <c:pt idx="8328">
                  <c:v>55.567619047620546</c:v>
                </c:pt>
                <c:pt idx="8329">
                  <c:v>55.573154761906245</c:v>
                </c:pt>
                <c:pt idx="8330">
                  <c:v>55.57869047619198</c:v>
                </c:pt>
                <c:pt idx="8331">
                  <c:v>55.584226190477672</c:v>
                </c:pt>
                <c:pt idx="8332">
                  <c:v>55.589761904763385</c:v>
                </c:pt>
                <c:pt idx="8333">
                  <c:v>55.59529761904912</c:v>
                </c:pt>
                <c:pt idx="8334">
                  <c:v>55.600833333334833</c:v>
                </c:pt>
                <c:pt idx="8335">
                  <c:v>55.606369047620547</c:v>
                </c:pt>
                <c:pt idx="8336">
                  <c:v>55.611904761906224</c:v>
                </c:pt>
                <c:pt idx="8337">
                  <c:v>55.617440476191952</c:v>
                </c:pt>
                <c:pt idx="8338">
                  <c:v>55.622976190477722</c:v>
                </c:pt>
                <c:pt idx="8339">
                  <c:v>55.628511904763421</c:v>
                </c:pt>
                <c:pt idx="8340">
                  <c:v>55.634047619049085</c:v>
                </c:pt>
                <c:pt idx="8341">
                  <c:v>55.639583333334848</c:v>
                </c:pt>
                <c:pt idx="8342">
                  <c:v>55.645119047620561</c:v>
                </c:pt>
                <c:pt idx="8343">
                  <c:v>55.650654761906218</c:v>
                </c:pt>
                <c:pt idx="8344">
                  <c:v>55.656190476191966</c:v>
                </c:pt>
                <c:pt idx="8345">
                  <c:v>55.66172619047768</c:v>
                </c:pt>
                <c:pt idx="8346">
                  <c:v>55.667261904763372</c:v>
                </c:pt>
                <c:pt idx="8347">
                  <c:v>55.672797619049106</c:v>
                </c:pt>
                <c:pt idx="8348">
                  <c:v>55.678333333334862</c:v>
                </c:pt>
                <c:pt idx="8349">
                  <c:v>55.683869047620497</c:v>
                </c:pt>
                <c:pt idx="8350">
                  <c:v>55.689404761906218</c:v>
                </c:pt>
                <c:pt idx="8351">
                  <c:v>55.69494047619196</c:v>
                </c:pt>
                <c:pt idx="8352">
                  <c:v>55.700476190477673</c:v>
                </c:pt>
                <c:pt idx="8353">
                  <c:v>55.706011904763386</c:v>
                </c:pt>
                <c:pt idx="8354">
                  <c:v>55.711547619049078</c:v>
                </c:pt>
                <c:pt idx="8355">
                  <c:v>55.717083333334806</c:v>
                </c:pt>
                <c:pt idx="8356">
                  <c:v>55.722619047620533</c:v>
                </c:pt>
                <c:pt idx="8357">
                  <c:v>55.728154761906239</c:v>
                </c:pt>
                <c:pt idx="8358">
                  <c:v>55.733690476191953</c:v>
                </c:pt>
                <c:pt idx="8359">
                  <c:v>55.739226190477666</c:v>
                </c:pt>
                <c:pt idx="8360">
                  <c:v>55.744761904763358</c:v>
                </c:pt>
                <c:pt idx="8361">
                  <c:v>55.750297619049071</c:v>
                </c:pt>
                <c:pt idx="8362">
                  <c:v>55.755833333334813</c:v>
                </c:pt>
                <c:pt idx="8363">
                  <c:v>55.761369047620505</c:v>
                </c:pt>
                <c:pt idx="8364">
                  <c:v>55.766904761906225</c:v>
                </c:pt>
                <c:pt idx="8365">
                  <c:v>55.772440476191953</c:v>
                </c:pt>
                <c:pt idx="8366">
                  <c:v>55.777976190477659</c:v>
                </c:pt>
                <c:pt idx="8367">
                  <c:v>55.783511904763373</c:v>
                </c:pt>
                <c:pt idx="8368">
                  <c:v>55.789047619049065</c:v>
                </c:pt>
                <c:pt idx="8369">
                  <c:v>55.794583333334813</c:v>
                </c:pt>
                <c:pt idx="8370">
                  <c:v>55.800119047620505</c:v>
                </c:pt>
                <c:pt idx="8371">
                  <c:v>55.805654761906197</c:v>
                </c:pt>
                <c:pt idx="8372">
                  <c:v>55.811190476191925</c:v>
                </c:pt>
                <c:pt idx="8373">
                  <c:v>55.816726190477645</c:v>
                </c:pt>
                <c:pt idx="8374">
                  <c:v>55.822261904763344</c:v>
                </c:pt>
                <c:pt idx="8375">
                  <c:v>55.827797619049058</c:v>
                </c:pt>
                <c:pt idx="8376">
                  <c:v>55.833333333334814</c:v>
                </c:pt>
                <c:pt idx="8377">
                  <c:v>55.838869047620484</c:v>
                </c:pt>
                <c:pt idx="8378">
                  <c:v>55.844404761906162</c:v>
                </c:pt>
                <c:pt idx="8379">
                  <c:v>55.849940476191925</c:v>
                </c:pt>
                <c:pt idx="8380">
                  <c:v>55.855476190477646</c:v>
                </c:pt>
                <c:pt idx="8381">
                  <c:v>55.861011904763345</c:v>
                </c:pt>
                <c:pt idx="8382">
                  <c:v>55.866547619049051</c:v>
                </c:pt>
                <c:pt idx="8383">
                  <c:v>55.872083333334785</c:v>
                </c:pt>
                <c:pt idx="8384">
                  <c:v>55.877619047620477</c:v>
                </c:pt>
                <c:pt idx="8385">
                  <c:v>55.883154761906184</c:v>
                </c:pt>
                <c:pt idx="8386">
                  <c:v>55.888690476191925</c:v>
                </c:pt>
                <c:pt idx="8387">
                  <c:v>55.894226190477625</c:v>
                </c:pt>
                <c:pt idx="8388">
                  <c:v>55.899761904763345</c:v>
                </c:pt>
                <c:pt idx="8389">
                  <c:v>55.905297619049044</c:v>
                </c:pt>
                <c:pt idx="8390">
                  <c:v>55.910833333334779</c:v>
                </c:pt>
                <c:pt idx="8391">
                  <c:v>55.916369047620471</c:v>
                </c:pt>
                <c:pt idx="8392">
                  <c:v>55.921904761906184</c:v>
                </c:pt>
                <c:pt idx="8393">
                  <c:v>55.927440476191904</c:v>
                </c:pt>
                <c:pt idx="8394">
                  <c:v>55.932976190477632</c:v>
                </c:pt>
                <c:pt idx="8395">
                  <c:v>55.938511904763352</c:v>
                </c:pt>
                <c:pt idx="8396">
                  <c:v>55.944047619049023</c:v>
                </c:pt>
                <c:pt idx="8397">
                  <c:v>55.949583333334772</c:v>
                </c:pt>
                <c:pt idx="8398">
                  <c:v>55.955119047620485</c:v>
                </c:pt>
                <c:pt idx="8399">
                  <c:v>55.960654761906177</c:v>
                </c:pt>
                <c:pt idx="8400">
                  <c:v>55.966190476191912</c:v>
                </c:pt>
                <c:pt idx="8401">
                  <c:v>55.971726190477625</c:v>
                </c:pt>
                <c:pt idx="8402">
                  <c:v>55.977261904763303</c:v>
                </c:pt>
                <c:pt idx="8403">
                  <c:v>55.982797619049045</c:v>
                </c:pt>
                <c:pt idx="8404">
                  <c:v>55.988333333334786</c:v>
                </c:pt>
                <c:pt idx="8405">
                  <c:v>55.993869047620457</c:v>
                </c:pt>
                <c:pt idx="8406">
                  <c:v>55.99940476190617</c:v>
                </c:pt>
                <c:pt idx="8407">
                  <c:v>56.004940476191905</c:v>
                </c:pt>
                <c:pt idx="8408">
                  <c:v>56.010476190477604</c:v>
                </c:pt>
                <c:pt idx="8409">
                  <c:v>56.016011904763324</c:v>
                </c:pt>
                <c:pt idx="8410">
                  <c:v>56.021547619049045</c:v>
                </c:pt>
                <c:pt idx="8411">
                  <c:v>56.027083333334758</c:v>
                </c:pt>
                <c:pt idx="8412">
                  <c:v>56.032619047620472</c:v>
                </c:pt>
                <c:pt idx="8413">
                  <c:v>56.038154761906185</c:v>
                </c:pt>
                <c:pt idx="8414">
                  <c:v>56.043690476191898</c:v>
                </c:pt>
                <c:pt idx="8415">
                  <c:v>56.049226190477604</c:v>
                </c:pt>
                <c:pt idx="8416">
                  <c:v>56.054761904763289</c:v>
                </c:pt>
                <c:pt idx="8417">
                  <c:v>56.060297619049024</c:v>
                </c:pt>
                <c:pt idx="8418">
                  <c:v>56.065833333334773</c:v>
                </c:pt>
                <c:pt idx="8419">
                  <c:v>56.071369047620443</c:v>
                </c:pt>
                <c:pt idx="8420">
                  <c:v>56.076904761906157</c:v>
                </c:pt>
                <c:pt idx="8421">
                  <c:v>56.082440476191891</c:v>
                </c:pt>
                <c:pt idx="8422">
                  <c:v>56.087976190477605</c:v>
                </c:pt>
                <c:pt idx="8423">
                  <c:v>56.093511904763318</c:v>
                </c:pt>
                <c:pt idx="8424">
                  <c:v>56.099047619049024</c:v>
                </c:pt>
                <c:pt idx="8425">
                  <c:v>56.104583333334752</c:v>
                </c:pt>
                <c:pt idx="8426">
                  <c:v>56.110119047620458</c:v>
                </c:pt>
                <c:pt idx="8427">
                  <c:v>56.11565476190615</c:v>
                </c:pt>
                <c:pt idx="8428">
                  <c:v>56.121190476191906</c:v>
                </c:pt>
                <c:pt idx="8429">
                  <c:v>56.126726190477612</c:v>
                </c:pt>
                <c:pt idx="8430">
                  <c:v>56.132261904763304</c:v>
                </c:pt>
                <c:pt idx="8431">
                  <c:v>56.137797619049024</c:v>
                </c:pt>
                <c:pt idx="8432">
                  <c:v>56.143333333334766</c:v>
                </c:pt>
                <c:pt idx="8433">
                  <c:v>56.148869047620444</c:v>
                </c:pt>
                <c:pt idx="8434">
                  <c:v>56.154404761906122</c:v>
                </c:pt>
                <c:pt idx="8435">
                  <c:v>56.159940476191878</c:v>
                </c:pt>
                <c:pt idx="8436">
                  <c:v>56.165476190477612</c:v>
                </c:pt>
                <c:pt idx="8437">
                  <c:v>56.171011904763304</c:v>
                </c:pt>
                <c:pt idx="8438">
                  <c:v>56.176547619048996</c:v>
                </c:pt>
                <c:pt idx="8439">
                  <c:v>56.182083333334731</c:v>
                </c:pt>
                <c:pt idx="8440">
                  <c:v>56.187619047620444</c:v>
                </c:pt>
                <c:pt idx="8441">
                  <c:v>56.193154761906158</c:v>
                </c:pt>
                <c:pt idx="8442">
                  <c:v>56.198690476191892</c:v>
                </c:pt>
                <c:pt idx="8443">
                  <c:v>56.204226190477584</c:v>
                </c:pt>
                <c:pt idx="8444">
                  <c:v>56.209761904763297</c:v>
                </c:pt>
                <c:pt idx="8445">
                  <c:v>56.215297619049004</c:v>
                </c:pt>
                <c:pt idx="8446">
                  <c:v>56.22083333333476</c:v>
                </c:pt>
                <c:pt idx="8447">
                  <c:v>56.226369047620437</c:v>
                </c:pt>
                <c:pt idx="8448">
                  <c:v>56.231904761906144</c:v>
                </c:pt>
                <c:pt idx="8449">
                  <c:v>56.237440476191864</c:v>
                </c:pt>
                <c:pt idx="8450">
                  <c:v>56.242976190477599</c:v>
                </c:pt>
                <c:pt idx="8451">
                  <c:v>56.248511904763312</c:v>
                </c:pt>
                <c:pt idx="8452">
                  <c:v>56.254047619048983</c:v>
                </c:pt>
                <c:pt idx="8453">
                  <c:v>56.259583333334717</c:v>
                </c:pt>
                <c:pt idx="8454">
                  <c:v>56.265119047620459</c:v>
                </c:pt>
                <c:pt idx="8455">
                  <c:v>56.270654761906144</c:v>
                </c:pt>
                <c:pt idx="8456">
                  <c:v>56.276190476191879</c:v>
                </c:pt>
                <c:pt idx="8457">
                  <c:v>56.281726190477571</c:v>
                </c:pt>
                <c:pt idx="8458">
                  <c:v>56.287261904763263</c:v>
                </c:pt>
                <c:pt idx="8459">
                  <c:v>56.292797619049011</c:v>
                </c:pt>
                <c:pt idx="8460">
                  <c:v>56.298333333334767</c:v>
                </c:pt>
                <c:pt idx="8461">
                  <c:v>56.303869047620388</c:v>
                </c:pt>
                <c:pt idx="8462">
                  <c:v>56.309404761906094</c:v>
                </c:pt>
                <c:pt idx="8463">
                  <c:v>56.314940476191829</c:v>
                </c:pt>
                <c:pt idx="8464">
                  <c:v>56.320476190477564</c:v>
                </c:pt>
                <c:pt idx="8465">
                  <c:v>56.326011904763277</c:v>
                </c:pt>
                <c:pt idx="8466">
                  <c:v>56.331547619048955</c:v>
                </c:pt>
                <c:pt idx="8467">
                  <c:v>56.337083333334704</c:v>
                </c:pt>
                <c:pt idx="8468">
                  <c:v>56.342619047620396</c:v>
                </c:pt>
                <c:pt idx="8469">
                  <c:v>56.348154761906109</c:v>
                </c:pt>
                <c:pt idx="8470">
                  <c:v>56.353690476191844</c:v>
                </c:pt>
                <c:pt idx="8471">
                  <c:v>56.359226190477536</c:v>
                </c:pt>
                <c:pt idx="8472">
                  <c:v>56.364761904763242</c:v>
                </c:pt>
                <c:pt idx="8473">
                  <c:v>56.370297619048955</c:v>
                </c:pt>
                <c:pt idx="8474">
                  <c:v>56.375833333334697</c:v>
                </c:pt>
                <c:pt idx="8475">
                  <c:v>56.381369047620375</c:v>
                </c:pt>
                <c:pt idx="8476">
                  <c:v>56.386904761906088</c:v>
                </c:pt>
                <c:pt idx="8477">
                  <c:v>56.392440476191837</c:v>
                </c:pt>
                <c:pt idx="8478">
                  <c:v>56.39797619047755</c:v>
                </c:pt>
                <c:pt idx="8479">
                  <c:v>56.403511904763256</c:v>
                </c:pt>
                <c:pt idx="8480">
                  <c:v>56.409047619048948</c:v>
                </c:pt>
                <c:pt idx="8481">
                  <c:v>56.414583333334654</c:v>
                </c:pt>
                <c:pt idx="8482">
                  <c:v>56.420119047620403</c:v>
                </c:pt>
                <c:pt idx="8483">
                  <c:v>56.425654761906095</c:v>
                </c:pt>
                <c:pt idx="8484">
                  <c:v>56.43119047619183</c:v>
                </c:pt>
                <c:pt idx="8485">
                  <c:v>56.436726190477543</c:v>
                </c:pt>
                <c:pt idx="8486">
                  <c:v>56.442261904763235</c:v>
                </c:pt>
                <c:pt idx="8487">
                  <c:v>56.447797619048941</c:v>
                </c:pt>
                <c:pt idx="8488">
                  <c:v>56.453333333334676</c:v>
                </c:pt>
                <c:pt idx="8489">
                  <c:v>56.458869047620368</c:v>
                </c:pt>
                <c:pt idx="8490">
                  <c:v>56.464404761906074</c:v>
                </c:pt>
                <c:pt idx="8491">
                  <c:v>56.469940476191823</c:v>
                </c:pt>
                <c:pt idx="8492">
                  <c:v>56.475476190477536</c:v>
                </c:pt>
                <c:pt idx="8493">
                  <c:v>56.481011904763228</c:v>
                </c:pt>
                <c:pt idx="8494">
                  <c:v>56.486547619048935</c:v>
                </c:pt>
                <c:pt idx="8495">
                  <c:v>56.492083333334676</c:v>
                </c:pt>
                <c:pt idx="8496">
                  <c:v>56.49761904762039</c:v>
                </c:pt>
                <c:pt idx="8497">
                  <c:v>56.503154761906096</c:v>
                </c:pt>
                <c:pt idx="8498">
                  <c:v>56.508690476191816</c:v>
                </c:pt>
                <c:pt idx="8499">
                  <c:v>56.514226190477508</c:v>
                </c:pt>
                <c:pt idx="8500">
                  <c:v>56.519761904763222</c:v>
                </c:pt>
                <c:pt idx="8501">
                  <c:v>56.525297619048956</c:v>
                </c:pt>
                <c:pt idx="8502">
                  <c:v>56.53083333333467</c:v>
                </c:pt>
                <c:pt idx="8503">
                  <c:v>56.536369047620376</c:v>
                </c:pt>
                <c:pt idx="8504">
                  <c:v>56.541904761906068</c:v>
                </c:pt>
                <c:pt idx="8505">
                  <c:v>56.547440476191795</c:v>
                </c:pt>
                <c:pt idx="8506">
                  <c:v>56.552976190477523</c:v>
                </c:pt>
                <c:pt idx="8507">
                  <c:v>56.558511904763236</c:v>
                </c:pt>
                <c:pt idx="8508">
                  <c:v>56.564047619048928</c:v>
                </c:pt>
                <c:pt idx="8509">
                  <c:v>56.569583333334656</c:v>
                </c:pt>
                <c:pt idx="8510">
                  <c:v>56.575119047620383</c:v>
                </c:pt>
                <c:pt idx="8511">
                  <c:v>56.580654761906054</c:v>
                </c:pt>
                <c:pt idx="8512">
                  <c:v>56.586190476191803</c:v>
                </c:pt>
                <c:pt idx="8513">
                  <c:v>56.591726190477516</c:v>
                </c:pt>
                <c:pt idx="8514">
                  <c:v>56.597261904763208</c:v>
                </c:pt>
                <c:pt idx="8515">
                  <c:v>56.602797619048943</c:v>
                </c:pt>
                <c:pt idx="8516">
                  <c:v>56.608333333334663</c:v>
                </c:pt>
                <c:pt idx="8517">
                  <c:v>56.613869047620341</c:v>
                </c:pt>
                <c:pt idx="8518">
                  <c:v>56.619404761906047</c:v>
                </c:pt>
                <c:pt idx="8519">
                  <c:v>56.624940476191803</c:v>
                </c:pt>
                <c:pt idx="8520">
                  <c:v>56.630476190477509</c:v>
                </c:pt>
                <c:pt idx="8521">
                  <c:v>56.636011904763222</c:v>
                </c:pt>
                <c:pt idx="8522">
                  <c:v>56.641547619048914</c:v>
                </c:pt>
                <c:pt idx="8523">
                  <c:v>56.647083333334628</c:v>
                </c:pt>
                <c:pt idx="8524">
                  <c:v>56.652619047620355</c:v>
                </c:pt>
                <c:pt idx="8525">
                  <c:v>56.658154761906076</c:v>
                </c:pt>
                <c:pt idx="8526">
                  <c:v>56.663690476191789</c:v>
                </c:pt>
                <c:pt idx="8527">
                  <c:v>56.669226190477502</c:v>
                </c:pt>
                <c:pt idx="8528">
                  <c:v>56.674761904763194</c:v>
                </c:pt>
                <c:pt idx="8529">
                  <c:v>56.680297619048908</c:v>
                </c:pt>
                <c:pt idx="8530">
                  <c:v>56.685833333334642</c:v>
                </c:pt>
                <c:pt idx="8531">
                  <c:v>56.691369047620356</c:v>
                </c:pt>
                <c:pt idx="8532">
                  <c:v>56.696904761906055</c:v>
                </c:pt>
                <c:pt idx="8533">
                  <c:v>56.702440476191782</c:v>
                </c:pt>
                <c:pt idx="8534">
                  <c:v>56.707976190477503</c:v>
                </c:pt>
                <c:pt idx="8535">
                  <c:v>56.713511904763209</c:v>
                </c:pt>
                <c:pt idx="8536">
                  <c:v>56.719047619048901</c:v>
                </c:pt>
                <c:pt idx="8537">
                  <c:v>56.724583333334635</c:v>
                </c:pt>
                <c:pt idx="8538">
                  <c:v>56.730119047620363</c:v>
                </c:pt>
                <c:pt idx="8539">
                  <c:v>56.735654761906055</c:v>
                </c:pt>
                <c:pt idx="8540">
                  <c:v>56.741190476191782</c:v>
                </c:pt>
                <c:pt idx="8541">
                  <c:v>56.746726190477489</c:v>
                </c:pt>
                <c:pt idx="8542">
                  <c:v>56.752261904763195</c:v>
                </c:pt>
                <c:pt idx="8543">
                  <c:v>56.757797619048894</c:v>
                </c:pt>
                <c:pt idx="8544">
                  <c:v>56.76333333333465</c:v>
                </c:pt>
                <c:pt idx="8545">
                  <c:v>56.768869047620342</c:v>
                </c:pt>
                <c:pt idx="8546">
                  <c:v>56.774404761906034</c:v>
                </c:pt>
                <c:pt idx="8547">
                  <c:v>56.779940476191769</c:v>
                </c:pt>
                <c:pt idx="8548">
                  <c:v>56.785476190477482</c:v>
                </c:pt>
                <c:pt idx="8549">
                  <c:v>56.791011904763202</c:v>
                </c:pt>
                <c:pt idx="8550">
                  <c:v>56.796547619048908</c:v>
                </c:pt>
                <c:pt idx="8551">
                  <c:v>56.8020833333346</c:v>
                </c:pt>
                <c:pt idx="8552">
                  <c:v>56.807619047620314</c:v>
                </c:pt>
                <c:pt idx="8553">
                  <c:v>56.813154761906027</c:v>
                </c:pt>
                <c:pt idx="8554">
                  <c:v>56.818690476191755</c:v>
                </c:pt>
                <c:pt idx="8555">
                  <c:v>56.824226190477475</c:v>
                </c:pt>
                <c:pt idx="8556">
                  <c:v>56.829761904763174</c:v>
                </c:pt>
                <c:pt idx="8557">
                  <c:v>56.835297619048895</c:v>
                </c:pt>
                <c:pt idx="8558">
                  <c:v>56.840833333334594</c:v>
                </c:pt>
                <c:pt idx="8559">
                  <c:v>56.846369047620307</c:v>
                </c:pt>
                <c:pt idx="8560">
                  <c:v>56.851904761905992</c:v>
                </c:pt>
                <c:pt idx="8561">
                  <c:v>56.857440476191734</c:v>
                </c:pt>
                <c:pt idx="8562">
                  <c:v>56.862976190477468</c:v>
                </c:pt>
                <c:pt idx="8563">
                  <c:v>56.868511904763182</c:v>
                </c:pt>
                <c:pt idx="8564">
                  <c:v>56.874047619048866</c:v>
                </c:pt>
                <c:pt idx="8565">
                  <c:v>56.879583333334594</c:v>
                </c:pt>
                <c:pt idx="8566">
                  <c:v>56.885119047620321</c:v>
                </c:pt>
                <c:pt idx="8567">
                  <c:v>56.890654761906013</c:v>
                </c:pt>
                <c:pt idx="8568">
                  <c:v>56.896190476191762</c:v>
                </c:pt>
                <c:pt idx="8569">
                  <c:v>56.901726190477454</c:v>
                </c:pt>
                <c:pt idx="8570">
                  <c:v>56.907261904763139</c:v>
                </c:pt>
                <c:pt idx="8571">
                  <c:v>56.912797619048874</c:v>
                </c:pt>
                <c:pt idx="8572">
                  <c:v>56.918333333334601</c:v>
                </c:pt>
                <c:pt idx="8573">
                  <c:v>56.923869047620293</c:v>
                </c:pt>
                <c:pt idx="8574">
                  <c:v>56.929404761906007</c:v>
                </c:pt>
                <c:pt idx="8575">
                  <c:v>56.934940476191741</c:v>
                </c:pt>
                <c:pt idx="8576">
                  <c:v>56.940476190477455</c:v>
                </c:pt>
                <c:pt idx="8577">
                  <c:v>56.946011904763154</c:v>
                </c:pt>
                <c:pt idx="8578">
                  <c:v>56.951547619048839</c:v>
                </c:pt>
                <c:pt idx="8579">
                  <c:v>56.957083333334559</c:v>
                </c:pt>
                <c:pt idx="8580">
                  <c:v>56.962619047620308</c:v>
                </c:pt>
                <c:pt idx="8581">
                  <c:v>56.968154761906021</c:v>
                </c:pt>
                <c:pt idx="8582">
                  <c:v>56.973690476191734</c:v>
                </c:pt>
                <c:pt idx="8583">
                  <c:v>56.979226190477448</c:v>
                </c:pt>
                <c:pt idx="8584">
                  <c:v>56.984761904763133</c:v>
                </c:pt>
                <c:pt idx="8585">
                  <c:v>56.990297619048874</c:v>
                </c:pt>
                <c:pt idx="8586">
                  <c:v>56.995833333334588</c:v>
                </c:pt>
                <c:pt idx="8587">
                  <c:v>57.001369047620294</c:v>
                </c:pt>
                <c:pt idx="8588">
                  <c:v>57.006904761905993</c:v>
                </c:pt>
                <c:pt idx="8589">
                  <c:v>57.012440476191728</c:v>
                </c:pt>
                <c:pt idx="8590">
                  <c:v>57.017976190477441</c:v>
                </c:pt>
                <c:pt idx="8591">
                  <c:v>57.023511904763161</c:v>
                </c:pt>
                <c:pt idx="8592">
                  <c:v>57.029047619048846</c:v>
                </c:pt>
                <c:pt idx="8593">
                  <c:v>57.034583333334574</c:v>
                </c:pt>
                <c:pt idx="8594">
                  <c:v>57.040119047620301</c:v>
                </c:pt>
                <c:pt idx="8595">
                  <c:v>57.045654761905993</c:v>
                </c:pt>
                <c:pt idx="8596">
                  <c:v>57.051190476191721</c:v>
                </c:pt>
                <c:pt idx="8597">
                  <c:v>57.056726190477434</c:v>
                </c:pt>
                <c:pt idx="8598">
                  <c:v>57.062261904763147</c:v>
                </c:pt>
                <c:pt idx="8599">
                  <c:v>57.067797619048854</c:v>
                </c:pt>
                <c:pt idx="8600">
                  <c:v>57.073333333334581</c:v>
                </c:pt>
                <c:pt idx="8601">
                  <c:v>57.078869047620266</c:v>
                </c:pt>
                <c:pt idx="8602">
                  <c:v>57.084404761905972</c:v>
                </c:pt>
                <c:pt idx="8603">
                  <c:v>57.089940476191714</c:v>
                </c:pt>
                <c:pt idx="8604">
                  <c:v>57.095476190477449</c:v>
                </c:pt>
                <c:pt idx="8605">
                  <c:v>57.101011904763141</c:v>
                </c:pt>
                <c:pt idx="8606">
                  <c:v>57.106547619048854</c:v>
                </c:pt>
                <c:pt idx="8607">
                  <c:v>57.112083333334546</c:v>
                </c:pt>
                <c:pt idx="8608">
                  <c:v>57.117619047620259</c:v>
                </c:pt>
                <c:pt idx="8609">
                  <c:v>57.123154761906008</c:v>
                </c:pt>
                <c:pt idx="8610">
                  <c:v>57.128690476191728</c:v>
                </c:pt>
                <c:pt idx="8611">
                  <c:v>57.13422619047742</c:v>
                </c:pt>
                <c:pt idx="8612">
                  <c:v>57.139761904763134</c:v>
                </c:pt>
                <c:pt idx="8613">
                  <c:v>57.145297619048847</c:v>
                </c:pt>
                <c:pt idx="8614">
                  <c:v>57.150833333334546</c:v>
                </c:pt>
                <c:pt idx="8615">
                  <c:v>57.156369047620274</c:v>
                </c:pt>
                <c:pt idx="8616">
                  <c:v>57.161904761905987</c:v>
                </c:pt>
                <c:pt idx="8617">
                  <c:v>57.1674404761917</c:v>
                </c:pt>
                <c:pt idx="8618">
                  <c:v>57.172976190477435</c:v>
                </c:pt>
                <c:pt idx="8619">
                  <c:v>57.178511904763148</c:v>
                </c:pt>
                <c:pt idx="8620">
                  <c:v>57.184047619048805</c:v>
                </c:pt>
                <c:pt idx="8621">
                  <c:v>57.189583333334554</c:v>
                </c:pt>
                <c:pt idx="8622">
                  <c:v>57.195119047620295</c:v>
                </c:pt>
                <c:pt idx="8623">
                  <c:v>57.20065476190598</c:v>
                </c:pt>
                <c:pt idx="8624">
                  <c:v>57.206190476191715</c:v>
                </c:pt>
                <c:pt idx="8625">
                  <c:v>57.211726190477407</c:v>
                </c:pt>
                <c:pt idx="8626">
                  <c:v>57.217261904763092</c:v>
                </c:pt>
                <c:pt idx="8627">
                  <c:v>57.222797619048833</c:v>
                </c:pt>
                <c:pt idx="8628">
                  <c:v>57.228333333334575</c:v>
                </c:pt>
                <c:pt idx="8629">
                  <c:v>57.233869047620246</c:v>
                </c:pt>
                <c:pt idx="8630">
                  <c:v>57.239404761905973</c:v>
                </c:pt>
                <c:pt idx="8631">
                  <c:v>57.244940476191665</c:v>
                </c:pt>
                <c:pt idx="8632">
                  <c:v>57.2504761904774</c:v>
                </c:pt>
                <c:pt idx="8633">
                  <c:v>57.256011904763106</c:v>
                </c:pt>
                <c:pt idx="8634">
                  <c:v>57.261547619048827</c:v>
                </c:pt>
                <c:pt idx="8635">
                  <c:v>57.26708333333454</c:v>
                </c:pt>
                <c:pt idx="8636">
                  <c:v>57.272619047620253</c:v>
                </c:pt>
                <c:pt idx="8637">
                  <c:v>57.278154761905995</c:v>
                </c:pt>
                <c:pt idx="8638">
                  <c:v>57.283690476191659</c:v>
                </c:pt>
                <c:pt idx="8639">
                  <c:v>57.289226190477393</c:v>
                </c:pt>
                <c:pt idx="8640">
                  <c:v>57.294761904763106</c:v>
                </c:pt>
                <c:pt idx="8641">
                  <c:v>57.300297619048791</c:v>
                </c:pt>
                <c:pt idx="8642">
                  <c:v>57.305833333334526</c:v>
                </c:pt>
                <c:pt idx="8643">
                  <c:v>57.311369047620218</c:v>
                </c:pt>
                <c:pt idx="8644">
                  <c:v>57.316904761905946</c:v>
                </c:pt>
                <c:pt idx="8645">
                  <c:v>57.322440476191652</c:v>
                </c:pt>
                <c:pt idx="8646">
                  <c:v>57.327976190477386</c:v>
                </c:pt>
                <c:pt idx="8647">
                  <c:v>57.3335119047631</c:v>
                </c:pt>
                <c:pt idx="8648">
                  <c:v>57.339047619048785</c:v>
                </c:pt>
                <c:pt idx="8649">
                  <c:v>57.344583333334498</c:v>
                </c:pt>
                <c:pt idx="8650">
                  <c:v>57.35011904762024</c:v>
                </c:pt>
                <c:pt idx="8651">
                  <c:v>57.355654761905946</c:v>
                </c:pt>
                <c:pt idx="8652">
                  <c:v>57.361190476191645</c:v>
                </c:pt>
                <c:pt idx="8653">
                  <c:v>57.36672619047738</c:v>
                </c:pt>
                <c:pt idx="8654">
                  <c:v>57.372261904763072</c:v>
                </c:pt>
                <c:pt idx="8655">
                  <c:v>57.377797619048785</c:v>
                </c:pt>
                <c:pt idx="8656">
                  <c:v>57.383333333334505</c:v>
                </c:pt>
                <c:pt idx="8657">
                  <c:v>57.388869047620197</c:v>
                </c:pt>
                <c:pt idx="8658">
                  <c:v>57.394404761905946</c:v>
                </c:pt>
                <c:pt idx="8659">
                  <c:v>57.399940476191645</c:v>
                </c:pt>
                <c:pt idx="8660">
                  <c:v>57.405476190477373</c:v>
                </c:pt>
                <c:pt idx="8661">
                  <c:v>57.411011904763065</c:v>
                </c:pt>
                <c:pt idx="8662">
                  <c:v>57.416547619048778</c:v>
                </c:pt>
                <c:pt idx="8663">
                  <c:v>57.422083333334506</c:v>
                </c:pt>
                <c:pt idx="8664">
                  <c:v>57.427619047620226</c:v>
                </c:pt>
                <c:pt idx="8665">
                  <c:v>57.433154761905939</c:v>
                </c:pt>
                <c:pt idx="8666">
                  <c:v>57.438690476191645</c:v>
                </c:pt>
                <c:pt idx="8667">
                  <c:v>57.444226190477345</c:v>
                </c:pt>
                <c:pt idx="8668">
                  <c:v>57.449761904763058</c:v>
                </c:pt>
                <c:pt idx="8669">
                  <c:v>57.455297619048771</c:v>
                </c:pt>
                <c:pt idx="8670">
                  <c:v>57.460833333334506</c:v>
                </c:pt>
                <c:pt idx="8671">
                  <c:v>57.466369047620205</c:v>
                </c:pt>
                <c:pt idx="8672">
                  <c:v>57.471904761905925</c:v>
                </c:pt>
                <c:pt idx="8673">
                  <c:v>57.477440476191617</c:v>
                </c:pt>
                <c:pt idx="8674">
                  <c:v>57.482976190477359</c:v>
                </c:pt>
                <c:pt idx="8675">
                  <c:v>57.488511904763072</c:v>
                </c:pt>
                <c:pt idx="8676">
                  <c:v>57.494047619048764</c:v>
                </c:pt>
                <c:pt idx="8677">
                  <c:v>57.499583333334499</c:v>
                </c:pt>
                <c:pt idx="8678">
                  <c:v>57.505119047620212</c:v>
                </c:pt>
                <c:pt idx="8679">
                  <c:v>57.510654761905926</c:v>
                </c:pt>
                <c:pt idx="8680">
                  <c:v>57.516190476191625</c:v>
                </c:pt>
                <c:pt idx="8681">
                  <c:v>57.521726190477352</c:v>
                </c:pt>
                <c:pt idx="8682">
                  <c:v>57.527261904763044</c:v>
                </c:pt>
                <c:pt idx="8683">
                  <c:v>57.532797619048779</c:v>
                </c:pt>
                <c:pt idx="8684">
                  <c:v>57.538333333334513</c:v>
                </c:pt>
                <c:pt idx="8685">
                  <c:v>57.543869047620184</c:v>
                </c:pt>
                <c:pt idx="8686">
                  <c:v>57.549404761905905</c:v>
                </c:pt>
                <c:pt idx="8687">
                  <c:v>57.554940476191597</c:v>
                </c:pt>
                <c:pt idx="8688">
                  <c:v>57.560476190477353</c:v>
                </c:pt>
                <c:pt idx="8689">
                  <c:v>57.566011904763059</c:v>
                </c:pt>
                <c:pt idx="8690">
                  <c:v>57.571547619048751</c:v>
                </c:pt>
                <c:pt idx="8691">
                  <c:v>57.577083333334464</c:v>
                </c:pt>
                <c:pt idx="8692">
                  <c:v>57.582619047620199</c:v>
                </c:pt>
                <c:pt idx="8693">
                  <c:v>57.588154761905912</c:v>
                </c:pt>
                <c:pt idx="8694">
                  <c:v>57.593690476191625</c:v>
                </c:pt>
                <c:pt idx="8695">
                  <c:v>57.599226190477339</c:v>
                </c:pt>
                <c:pt idx="8696">
                  <c:v>57.604761904763045</c:v>
                </c:pt>
                <c:pt idx="8697">
                  <c:v>57.610297619048744</c:v>
                </c:pt>
                <c:pt idx="8698">
                  <c:v>57.615833333334479</c:v>
                </c:pt>
                <c:pt idx="8699">
                  <c:v>57.621369047620192</c:v>
                </c:pt>
                <c:pt idx="8700">
                  <c:v>57.626904761905912</c:v>
                </c:pt>
                <c:pt idx="8701">
                  <c:v>57.632440476191604</c:v>
                </c:pt>
                <c:pt idx="8702">
                  <c:v>57.637976190477332</c:v>
                </c:pt>
                <c:pt idx="8703">
                  <c:v>57.643511904763052</c:v>
                </c:pt>
                <c:pt idx="8704">
                  <c:v>57.649047619048744</c:v>
                </c:pt>
                <c:pt idx="8705">
                  <c:v>57.65458333333445</c:v>
                </c:pt>
                <c:pt idx="8706">
                  <c:v>57.660119047620206</c:v>
                </c:pt>
                <c:pt idx="8707">
                  <c:v>57.665654761905913</c:v>
                </c:pt>
                <c:pt idx="8708">
                  <c:v>57.671190476191605</c:v>
                </c:pt>
                <c:pt idx="8709">
                  <c:v>57.676726190477332</c:v>
                </c:pt>
                <c:pt idx="8710">
                  <c:v>57.682261904763024</c:v>
                </c:pt>
                <c:pt idx="8711">
                  <c:v>57.687797619048744</c:v>
                </c:pt>
                <c:pt idx="8712">
                  <c:v>57.693333333334486</c:v>
                </c:pt>
                <c:pt idx="8713">
                  <c:v>57.698869047620178</c:v>
                </c:pt>
                <c:pt idx="8714">
                  <c:v>57.704404761905892</c:v>
                </c:pt>
                <c:pt idx="8715">
                  <c:v>57.709940476191605</c:v>
                </c:pt>
                <c:pt idx="8716">
                  <c:v>57.715476190477318</c:v>
                </c:pt>
                <c:pt idx="8717">
                  <c:v>57.721011904763031</c:v>
                </c:pt>
                <c:pt idx="8718">
                  <c:v>57.726547619048752</c:v>
                </c:pt>
                <c:pt idx="8719">
                  <c:v>57.732083333334458</c:v>
                </c:pt>
                <c:pt idx="8720">
                  <c:v>57.737619047620171</c:v>
                </c:pt>
                <c:pt idx="8721">
                  <c:v>57.743154761905906</c:v>
                </c:pt>
                <c:pt idx="8722">
                  <c:v>57.748690476191598</c:v>
                </c:pt>
                <c:pt idx="8723">
                  <c:v>57.754226190477304</c:v>
                </c:pt>
                <c:pt idx="8724">
                  <c:v>57.759761904763025</c:v>
                </c:pt>
                <c:pt idx="8725">
                  <c:v>57.765297619048738</c:v>
                </c:pt>
                <c:pt idx="8726">
                  <c:v>57.770833333334451</c:v>
                </c:pt>
                <c:pt idx="8727">
                  <c:v>57.776369047620165</c:v>
                </c:pt>
                <c:pt idx="8728">
                  <c:v>57.781904761905878</c:v>
                </c:pt>
                <c:pt idx="8729">
                  <c:v>57.78744047619157</c:v>
                </c:pt>
                <c:pt idx="8730">
                  <c:v>57.79297619047734</c:v>
                </c:pt>
                <c:pt idx="8731">
                  <c:v>57.798511904763046</c:v>
                </c:pt>
                <c:pt idx="8732">
                  <c:v>57.804047619048688</c:v>
                </c:pt>
                <c:pt idx="8733">
                  <c:v>57.809583333334444</c:v>
                </c:pt>
                <c:pt idx="8734">
                  <c:v>57.815119047620158</c:v>
                </c:pt>
                <c:pt idx="8735">
                  <c:v>57.820654761905871</c:v>
                </c:pt>
                <c:pt idx="8736">
                  <c:v>57.826190476191584</c:v>
                </c:pt>
                <c:pt idx="8737">
                  <c:v>57.831726190477298</c:v>
                </c:pt>
                <c:pt idx="8738">
                  <c:v>57.837261904762983</c:v>
                </c:pt>
                <c:pt idx="8739">
                  <c:v>57.842797619048724</c:v>
                </c:pt>
                <c:pt idx="8740">
                  <c:v>57.848333333334438</c:v>
                </c:pt>
                <c:pt idx="8741">
                  <c:v>57.853869047620108</c:v>
                </c:pt>
                <c:pt idx="8742">
                  <c:v>57.859404761905843</c:v>
                </c:pt>
                <c:pt idx="8743">
                  <c:v>57.864940476191549</c:v>
                </c:pt>
                <c:pt idx="8744">
                  <c:v>57.870476190477291</c:v>
                </c:pt>
                <c:pt idx="8745">
                  <c:v>57.876011904763004</c:v>
                </c:pt>
                <c:pt idx="8746">
                  <c:v>57.881547619048668</c:v>
                </c:pt>
                <c:pt idx="8747">
                  <c:v>57.887083333334388</c:v>
                </c:pt>
                <c:pt idx="8748">
                  <c:v>57.892619047620151</c:v>
                </c:pt>
                <c:pt idx="8749">
                  <c:v>57.898154761905879</c:v>
                </c:pt>
                <c:pt idx="8750">
                  <c:v>57.903690476191549</c:v>
                </c:pt>
                <c:pt idx="8751">
                  <c:v>57.909226190477284</c:v>
                </c:pt>
                <c:pt idx="8752">
                  <c:v>57.914761904762969</c:v>
                </c:pt>
                <c:pt idx="8753">
                  <c:v>57.920297619048704</c:v>
                </c:pt>
                <c:pt idx="8754">
                  <c:v>57.925833333334431</c:v>
                </c:pt>
                <c:pt idx="8755">
                  <c:v>57.931369047620116</c:v>
                </c:pt>
                <c:pt idx="8756">
                  <c:v>57.936904761905851</c:v>
                </c:pt>
                <c:pt idx="8757">
                  <c:v>57.942440476191543</c:v>
                </c:pt>
                <c:pt idx="8758">
                  <c:v>57.947976190477277</c:v>
                </c:pt>
                <c:pt idx="8759">
                  <c:v>57.953511904762991</c:v>
                </c:pt>
                <c:pt idx="8760">
                  <c:v>57.959047619048661</c:v>
                </c:pt>
                <c:pt idx="8761">
                  <c:v>57.964583333334396</c:v>
                </c:pt>
                <c:pt idx="8762">
                  <c:v>57.97011904762013</c:v>
                </c:pt>
                <c:pt idx="8763">
                  <c:v>57.975654761905851</c:v>
                </c:pt>
                <c:pt idx="8764">
                  <c:v>57.981190476191536</c:v>
                </c:pt>
                <c:pt idx="8765">
                  <c:v>57.98672619047727</c:v>
                </c:pt>
                <c:pt idx="8766">
                  <c:v>57.992261904762984</c:v>
                </c:pt>
                <c:pt idx="8767">
                  <c:v>57.997797619048669</c:v>
                </c:pt>
                <c:pt idx="8768">
                  <c:v>58.00333333333441</c:v>
                </c:pt>
                <c:pt idx="8769">
                  <c:v>58.008869047620124</c:v>
                </c:pt>
                <c:pt idx="8770">
                  <c:v>58.014404761905816</c:v>
                </c:pt>
                <c:pt idx="8771">
                  <c:v>58.019940476191529</c:v>
                </c:pt>
                <c:pt idx="8772">
                  <c:v>58.025476190477285</c:v>
                </c:pt>
                <c:pt idx="8773">
                  <c:v>58.031011904762977</c:v>
                </c:pt>
                <c:pt idx="8774">
                  <c:v>58.036547619048655</c:v>
                </c:pt>
                <c:pt idx="8775">
                  <c:v>58.042083333334404</c:v>
                </c:pt>
                <c:pt idx="8776">
                  <c:v>58.047619047620096</c:v>
                </c:pt>
                <c:pt idx="8777">
                  <c:v>58.05315476190583</c:v>
                </c:pt>
                <c:pt idx="8778">
                  <c:v>58.058690476191522</c:v>
                </c:pt>
                <c:pt idx="8779">
                  <c:v>58.064226190477257</c:v>
                </c:pt>
                <c:pt idx="8780">
                  <c:v>58.06976190476297</c:v>
                </c:pt>
                <c:pt idx="8781">
                  <c:v>58.075297619048648</c:v>
                </c:pt>
                <c:pt idx="8782">
                  <c:v>58.080833333334397</c:v>
                </c:pt>
                <c:pt idx="8783">
                  <c:v>58.086369047620096</c:v>
                </c:pt>
                <c:pt idx="8784">
                  <c:v>58.091904761905823</c:v>
                </c:pt>
                <c:pt idx="8785">
                  <c:v>58.097440476191515</c:v>
                </c:pt>
                <c:pt idx="8786">
                  <c:v>58.102976190477271</c:v>
                </c:pt>
                <c:pt idx="8787">
                  <c:v>58.108511904762963</c:v>
                </c:pt>
                <c:pt idx="8788">
                  <c:v>58.114047619048627</c:v>
                </c:pt>
                <c:pt idx="8789">
                  <c:v>58.11958333333439</c:v>
                </c:pt>
                <c:pt idx="8790">
                  <c:v>58.125119047620124</c:v>
                </c:pt>
                <c:pt idx="8791">
                  <c:v>58.130654761905816</c:v>
                </c:pt>
                <c:pt idx="8792">
                  <c:v>58.13619047619153</c:v>
                </c:pt>
                <c:pt idx="8793">
                  <c:v>58.141726190477243</c:v>
                </c:pt>
                <c:pt idx="8794">
                  <c:v>58.147261904762935</c:v>
                </c:pt>
                <c:pt idx="8795">
                  <c:v>58.152797619048641</c:v>
                </c:pt>
                <c:pt idx="8796">
                  <c:v>58.158333333334383</c:v>
                </c:pt>
                <c:pt idx="8797">
                  <c:v>58.163869047620096</c:v>
                </c:pt>
                <c:pt idx="8798">
                  <c:v>58.16940476190581</c:v>
                </c:pt>
                <c:pt idx="8799">
                  <c:v>58.174940476191502</c:v>
                </c:pt>
                <c:pt idx="8800">
                  <c:v>58.180476190477236</c:v>
                </c:pt>
                <c:pt idx="8801">
                  <c:v>58.18601190476295</c:v>
                </c:pt>
                <c:pt idx="8802">
                  <c:v>58.191547619048634</c:v>
                </c:pt>
                <c:pt idx="8803">
                  <c:v>58.197083333334376</c:v>
                </c:pt>
                <c:pt idx="8804">
                  <c:v>58.202619047620111</c:v>
                </c:pt>
                <c:pt idx="8805">
                  <c:v>58.208154761905824</c:v>
                </c:pt>
                <c:pt idx="8806">
                  <c:v>58.213690476191495</c:v>
                </c:pt>
                <c:pt idx="8807">
                  <c:v>58.219226190477229</c:v>
                </c:pt>
                <c:pt idx="8808">
                  <c:v>58.224761904762943</c:v>
                </c:pt>
                <c:pt idx="8809">
                  <c:v>58.230297619048635</c:v>
                </c:pt>
                <c:pt idx="8810">
                  <c:v>58.235833333334369</c:v>
                </c:pt>
                <c:pt idx="8811">
                  <c:v>58.241369047620076</c:v>
                </c:pt>
                <c:pt idx="8812">
                  <c:v>58.246904761905803</c:v>
                </c:pt>
                <c:pt idx="8813">
                  <c:v>58.252440476191495</c:v>
                </c:pt>
                <c:pt idx="8814">
                  <c:v>58.257976190477223</c:v>
                </c:pt>
                <c:pt idx="8815">
                  <c:v>58.263511904762957</c:v>
                </c:pt>
                <c:pt idx="8816">
                  <c:v>58.269047619048628</c:v>
                </c:pt>
                <c:pt idx="8817">
                  <c:v>58.274583333334355</c:v>
                </c:pt>
                <c:pt idx="8818">
                  <c:v>58.280119047620083</c:v>
                </c:pt>
                <c:pt idx="8819">
                  <c:v>58.285654761905789</c:v>
                </c:pt>
                <c:pt idx="8820">
                  <c:v>58.291190476191503</c:v>
                </c:pt>
                <c:pt idx="8821">
                  <c:v>58.296726190477237</c:v>
                </c:pt>
                <c:pt idx="8822">
                  <c:v>58.302261904762908</c:v>
                </c:pt>
                <c:pt idx="8823">
                  <c:v>58.3077976190486</c:v>
                </c:pt>
                <c:pt idx="8824">
                  <c:v>58.313333333334356</c:v>
                </c:pt>
                <c:pt idx="8825">
                  <c:v>58.318869047620041</c:v>
                </c:pt>
                <c:pt idx="8826">
                  <c:v>58.324404761905775</c:v>
                </c:pt>
                <c:pt idx="8827">
                  <c:v>58.329940476191496</c:v>
                </c:pt>
                <c:pt idx="8828">
                  <c:v>58.335476190477209</c:v>
                </c:pt>
                <c:pt idx="8829">
                  <c:v>58.341011904762901</c:v>
                </c:pt>
                <c:pt idx="8830">
                  <c:v>58.346547619048593</c:v>
                </c:pt>
                <c:pt idx="8831">
                  <c:v>58.352083333334328</c:v>
                </c:pt>
                <c:pt idx="8832">
                  <c:v>58.357619047620034</c:v>
                </c:pt>
                <c:pt idx="8833">
                  <c:v>58.363154761905783</c:v>
                </c:pt>
                <c:pt idx="8834">
                  <c:v>58.368690476191475</c:v>
                </c:pt>
                <c:pt idx="8835">
                  <c:v>58.374226190477195</c:v>
                </c:pt>
                <c:pt idx="8836">
                  <c:v>58.379761904762894</c:v>
                </c:pt>
                <c:pt idx="8837">
                  <c:v>58.385297619048586</c:v>
                </c:pt>
                <c:pt idx="8838">
                  <c:v>58.390833333334342</c:v>
                </c:pt>
                <c:pt idx="8839">
                  <c:v>58.396369047620055</c:v>
                </c:pt>
                <c:pt idx="8840">
                  <c:v>58.401904761905755</c:v>
                </c:pt>
                <c:pt idx="8841">
                  <c:v>58.407440476191447</c:v>
                </c:pt>
                <c:pt idx="8842">
                  <c:v>58.412976190477202</c:v>
                </c:pt>
                <c:pt idx="8843">
                  <c:v>58.418511904762909</c:v>
                </c:pt>
                <c:pt idx="8844">
                  <c:v>58.424047619048586</c:v>
                </c:pt>
                <c:pt idx="8845">
                  <c:v>58.429583333334335</c:v>
                </c:pt>
                <c:pt idx="8846">
                  <c:v>58.435119047620063</c:v>
                </c:pt>
                <c:pt idx="8847">
                  <c:v>58.440654761905755</c:v>
                </c:pt>
                <c:pt idx="8848">
                  <c:v>58.446190476191475</c:v>
                </c:pt>
                <c:pt idx="8849">
                  <c:v>58.451726190477174</c:v>
                </c:pt>
                <c:pt idx="8850">
                  <c:v>58.457261904762859</c:v>
                </c:pt>
                <c:pt idx="8851">
                  <c:v>58.462797619048594</c:v>
                </c:pt>
                <c:pt idx="8852">
                  <c:v>58.46833333333435</c:v>
                </c:pt>
                <c:pt idx="8853">
                  <c:v>58.47386904762002</c:v>
                </c:pt>
                <c:pt idx="8854">
                  <c:v>58.479404761905755</c:v>
                </c:pt>
                <c:pt idx="8855">
                  <c:v>58.48494047619144</c:v>
                </c:pt>
                <c:pt idx="8856">
                  <c:v>58.490476190477182</c:v>
                </c:pt>
                <c:pt idx="8857">
                  <c:v>58.496011904762902</c:v>
                </c:pt>
                <c:pt idx="8858">
                  <c:v>58.501547619048573</c:v>
                </c:pt>
                <c:pt idx="8859">
                  <c:v>58.5070833333343</c:v>
                </c:pt>
                <c:pt idx="8860">
                  <c:v>58.512619047620035</c:v>
                </c:pt>
                <c:pt idx="8861">
                  <c:v>58.518154761905762</c:v>
                </c:pt>
                <c:pt idx="8862">
                  <c:v>58.523690476191454</c:v>
                </c:pt>
                <c:pt idx="8863">
                  <c:v>58.529226190477182</c:v>
                </c:pt>
                <c:pt idx="8864">
                  <c:v>58.534761904762874</c:v>
                </c:pt>
                <c:pt idx="8865">
                  <c:v>58.540297619048559</c:v>
                </c:pt>
                <c:pt idx="8866">
                  <c:v>58.545833333334315</c:v>
                </c:pt>
                <c:pt idx="8867">
                  <c:v>58.551369047620007</c:v>
                </c:pt>
                <c:pt idx="8868">
                  <c:v>58.556904761905741</c:v>
                </c:pt>
                <c:pt idx="8869">
                  <c:v>58.562440476191455</c:v>
                </c:pt>
                <c:pt idx="8870">
                  <c:v>58.567976190477168</c:v>
                </c:pt>
                <c:pt idx="8871">
                  <c:v>58.573511904762881</c:v>
                </c:pt>
                <c:pt idx="8872">
                  <c:v>58.579047619048559</c:v>
                </c:pt>
                <c:pt idx="8873">
                  <c:v>58.584583333334294</c:v>
                </c:pt>
                <c:pt idx="8874">
                  <c:v>58.590119047620043</c:v>
                </c:pt>
                <c:pt idx="8875">
                  <c:v>58.595654761905756</c:v>
                </c:pt>
                <c:pt idx="8876">
                  <c:v>58.601190476191448</c:v>
                </c:pt>
                <c:pt idx="8877">
                  <c:v>58.606726190477161</c:v>
                </c:pt>
                <c:pt idx="8878">
                  <c:v>58.612261904762875</c:v>
                </c:pt>
                <c:pt idx="8879">
                  <c:v>58.617797619048552</c:v>
                </c:pt>
                <c:pt idx="8880">
                  <c:v>58.623333333334323</c:v>
                </c:pt>
                <c:pt idx="8881">
                  <c:v>58.628869047620014</c:v>
                </c:pt>
                <c:pt idx="8882">
                  <c:v>58.634404761905728</c:v>
                </c:pt>
                <c:pt idx="8883">
                  <c:v>58.639940476191441</c:v>
                </c:pt>
                <c:pt idx="8884">
                  <c:v>58.645476190477162</c:v>
                </c:pt>
                <c:pt idx="8885">
                  <c:v>58.651011904762854</c:v>
                </c:pt>
                <c:pt idx="8886">
                  <c:v>58.656547619048538</c:v>
                </c:pt>
                <c:pt idx="8887">
                  <c:v>58.662083333334301</c:v>
                </c:pt>
                <c:pt idx="8888">
                  <c:v>58.667619047620008</c:v>
                </c:pt>
                <c:pt idx="8889">
                  <c:v>58.673154761905742</c:v>
                </c:pt>
                <c:pt idx="8890">
                  <c:v>58.678690476191434</c:v>
                </c:pt>
                <c:pt idx="8891">
                  <c:v>58.684226190477148</c:v>
                </c:pt>
                <c:pt idx="8892">
                  <c:v>58.689761904762854</c:v>
                </c:pt>
                <c:pt idx="8893">
                  <c:v>58.695297619048574</c:v>
                </c:pt>
                <c:pt idx="8894">
                  <c:v>58.700833333334288</c:v>
                </c:pt>
                <c:pt idx="8895">
                  <c:v>58.706369047620001</c:v>
                </c:pt>
                <c:pt idx="8896">
                  <c:v>58.711904761905714</c:v>
                </c:pt>
                <c:pt idx="8897">
                  <c:v>58.717440476191399</c:v>
                </c:pt>
                <c:pt idx="8898">
                  <c:v>58.722976190477176</c:v>
                </c:pt>
                <c:pt idx="8899">
                  <c:v>58.72851190476289</c:v>
                </c:pt>
                <c:pt idx="8900">
                  <c:v>58.734047619048525</c:v>
                </c:pt>
                <c:pt idx="8901">
                  <c:v>58.739583333334281</c:v>
                </c:pt>
                <c:pt idx="8902">
                  <c:v>58.745119047620022</c:v>
                </c:pt>
                <c:pt idx="8903">
                  <c:v>58.750654761905707</c:v>
                </c:pt>
                <c:pt idx="8904">
                  <c:v>58.756190476191421</c:v>
                </c:pt>
                <c:pt idx="8905">
                  <c:v>58.761726190477155</c:v>
                </c:pt>
                <c:pt idx="8906">
                  <c:v>58.767261904762847</c:v>
                </c:pt>
                <c:pt idx="8907">
                  <c:v>58.772797619048546</c:v>
                </c:pt>
                <c:pt idx="8908">
                  <c:v>58.778333333334309</c:v>
                </c:pt>
                <c:pt idx="8909">
                  <c:v>58.783869047619966</c:v>
                </c:pt>
                <c:pt idx="8910">
                  <c:v>58.789404761905701</c:v>
                </c:pt>
                <c:pt idx="8911">
                  <c:v>58.794940476191414</c:v>
                </c:pt>
                <c:pt idx="8912">
                  <c:v>58.800476190477127</c:v>
                </c:pt>
                <c:pt idx="8913">
                  <c:v>58.80601190476284</c:v>
                </c:pt>
                <c:pt idx="8914">
                  <c:v>58.811547619048511</c:v>
                </c:pt>
                <c:pt idx="8915">
                  <c:v>58.817083333334224</c:v>
                </c:pt>
                <c:pt idx="8916">
                  <c:v>58.82261904761998</c:v>
                </c:pt>
                <c:pt idx="8917">
                  <c:v>58.828154761905715</c:v>
                </c:pt>
                <c:pt idx="8918">
                  <c:v>58.833690476191386</c:v>
                </c:pt>
                <c:pt idx="8919">
                  <c:v>58.83922619047712</c:v>
                </c:pt>
                <c:pt idx="8920">
                  <c:v>58.844761904762805</c:v>
                </c:pt>
                <c:pt idx="8921">
                  <c:v>58.85029761904849</c:v>
                </c:pt>
                <c:pt idx="8922">
                  <c:v>58.855833333334246</c:v>
                </c:pt>
                <c:pt idx="8923">
                  <c:v>58.861369047619974</c:v>
                </c:pt>
                <c:pt idx="8924">
                  <c:v>58.866904761905666</c:v>
                </c:pt>
                <c:pt idx="8925">
                  <c:v>58.872440476191379</c:v>
                </c:pt>
                <c:pt idx="8926">
                  <c:v>58.877976190477114</c:v>
                </c:pt>
                <c:pt idx="8927">
                  <c:v>58.883511904762827</c:v>
                </c:pt>
                <c:pt idx="8928">
                  <c:v>58.88904761904849</c:v>
                </c:pt>
                <c:pt idx="8929">
                  <c:v>58.894583333334246</c:v>
                </c:pt>
                <c:pt idx="8930">
                  <c:v>58.900119047619967</c:v>
                </c:pt>
                <c:pt idx="8931">
                  <c:v>58.905654761905659</c:v>
                </c:pt>
                <c:pt idx="8932">
                  <c:v>58.911190476191372</c:v>
                </c:pt>
                <c:pt idx="8933">
                  <c:v>58.916726190477107</c:v>
                </c:pt>
                <c:pt idx="8934">
                  <c:v>58.92226190476282</c:v>
                </c:pt>
                <c:pt idx="8935">
                  <c:v>58.927797619048498</c:v>
                </c:pt>
                <c:pt idx="8936">
                  <c:v>58.933333333334261</c:v>
                </c:pt>
                <c:pt idx="8937">
                  <c:v>58.938869047619946</c:v>
                </c:pt>
                <c:pt idx="8938">
                  <c:v>58.944404761905638</c:v>
                </c:pt>
                <c:pt idx="8939">
                  <c:v>58.949940476191365</c:v>
                </c:pt>
                <c:pt idx="8940">
                  <c:v>58.9554761904771</c:v>
                </c:pt>
                <c:pt idx="8941">
                  <c:v>58.961011904762806</c:v>
                </c:pt>
                <c:pt idx="8942">
                  <c:v>58.966547619048498</c:v>
                </c:pt>
                <c:pt idx="8943">
                  <c:v>58.97208333333424</c:v>
                </c:pt>
                <c:pt idx="8944">
                  <c:v>58.977619047619946</c:v>
                </c:pt>
                <c:pt idx="8945">
                  <c:v>58.983154761905645</c:v>
                </c:pt>
                <c:pt idx="8946">
                  <c:v>58.988690476191358</c:v>
                </c:pt>
                <c:pt idx="8947">
                  <c:v>58.994226190477093</c:v>
                </c:pt>
                <c:pt idx="8948">
                  <c:v>58.999761904762806</c:v>
                </c:pt>
                <c:pt idx="8949">
                  <c:v>59.005297619048491</c:v>
                </c:pt>
                <c:pt idx="8950">
                  <c:v>59.010833333334226</c:v>
                </c:pt>
                <c:pt idx="8951">
                  <c:v>59.016369047619946</c:v>
                </c:pt>
                <c:pt idx="8952">
                  <c:v>59.021904761905645</c:v>
                </c:pt>
                <c:pt idx="8953">
                  <c:v>59.027440476191352</c:v>
                </c:pt>
                <c:pt idx="8954">
                  <c:v>59.032976190477108</c:v>
                </c:pt>
                <c:pt idx="8955">
                  <c:v>59.038511904762821</c:v>
                </c:pt>
                <c:pt idx="8956">
                  <c:v>59.044047619048463</c:v>
                </c:pt>
                <c:pt idx="8957">
                  <c:v>59.049583333334226</c:v>
                </c:pt>
                <c:pt idx="8958">
                  <c:v>59.055119047619939</c:v>
                </c:pt>
                <c:pt idx="8959">
                  <c:v>59.060654761905646</c:v>
                </c:pt>
                <c:pt idx="8960">
                  <c:v>59.066190476191366</c:v>
                </c:pt>
                <c:pt idx="8961">
                  <c:v>59.071726190477079</c:v>
                </c:pt>
                <c:pt idx="8962">
                  <c:v>59.077261904762771</c:v>
                </c:pt>
                <c:pt idx="8963">
                  <c:v>59.082797619048485</c:v>
                </c:pt>
                <c:pt idx="8964">
                  <c:v>59.088333333334219</c:v>
                </c:pt>
                <c:pt idx="8965">
                  <c:v>59.093869047619926</c:v>
                </c:pt>
                <c:pt idx="8966">
                  <c:v>59.099404761905646</c:v>
                </c:pt>
                <c:pt idx="8967">
                  <c:v>59.104940476191345</c:v>
                </c:pt>
                <c:pt idx="8968">
                  <c:v>59.110476190477073</c:v>
                </c:pt>
                <c:pt idx="8969">
                  <c:v>59.116011904762786</c:v>
                </c:pt>
                <c:pt idx="8970">
                  <c:v>59.121547619048478</c:v>
                </c:pt>
                <c:pt idx="8971">
                  <c:v>59.127083333334205</c:v>
                </c:pt>
                <c:pt idx="8972">
                  <c:v>59.132619047619933</c:v>
                </c:pt>
                <c:pt idx="8973">
                  <c:v>59.138154761905639</c:v>
                </c:pt>
                <c:pt idx="8974">
                  <c:v>59.143690476191345</c:v>
                </c:pt>
                <c:pt idx="8975">
                  <c:v>59.149226190477066</c:v>
                </c:pt>
                <c:pt idx="8976">
                  <c:v>59.154761904762758</c:v>
                </c:pt>
                <c:pt idx="8977">
                  <c:v>59.160297619048471</c:v>
                </c:pt>
                <c:pt idx="8978">
                  <c:v>59.165833333334213</c:v>
                </c:pt>
                <c:pt idx="8979">
                  <c:v>59.171369047619905</c:v>
                </c:pt>
                <c:pt idx="8980">
                  <c:v>59.176904761905625</c:v>
                </c:pt>
                <c:pt idx="8981">
                  <c:v>59.182440476191346</c:v>
                </c:pt>
                <c:pt idx="8982">
                  <c:v>59.187976190477059</c:v>
                </c:pt>
                <c:pt idx="8983">
                  <c:v>59.193511904762794</c:v>
                </c:pt>
                <c:pt idx="8984">
                  <c:v>59.199047619048464</c:v>
                </c:pt>
                <c:pt idx="8985">
                  <c:v>59.204583333334199</c:v>
                </c:pt>
                <c:pt idx="8986">
                  <c:v>59.210119047619912</c:v>
                </c:pt>
                <c:pt idx="8987">
                  <c:v>59.215654761905625</c:v>
                </c:pt>
                <c:pt idx="8988">
                  <c:v>59.221190476191339</c:v>
                </c:pt>
                <c:pt idx="8989">
                  <c:v>59.226726190477073</c:v>
                </c:pt>
                <c:pt idx="8990">
                  <c:v>59.232261904762765</c:v>
                </c:pt>
                <c:pt idx="8991">
                  <c:v>59.237797619048457</c:v>
                </c:pt>
                <c:pt idx="8992">
                  <c:v>59.243333333334213</c:v>
                </c:pt>
                <c:pt idx="8993">
                  <c:v>59.248869047619905</c:v>
                </c:pt>
                <c:pt idx="8994">
                  <c:v>59.25440476190559</c:v>
                </c:pt>
                <c:pt idx="8995">
                  <c:v>59.259940476191325</c:v>
                </c:pt>
                <c:pt idx="8996">
                  <c:v>59.265476190477074</c:v>
                </c:pt>
                <c:pt idx="8997">
                  <c:v>59.271011904762759</c:v>
                </c:pt>
                <c:pt idx="8998">
                  <c:v>59.276547619048451</c:v>
                </c:pt>
                <c:pt idx="8999">
                  <c:v>59.282083333334185</c:v>
                </c:pt>
                <c:pt idx="9000">
                  <c:v>59.287619047619899</c:v>
                </c:pt>
                <c:pt idx="9001">
                  <c:v>59.293154761905612</c:v>
                </c:pt>
                <c:pt idx="9002">
                  <c:v>59.298690476191332</c:v>
                </c:pt>
                <c:pt idx="9003">
                  <c:v>59.304226190477024</c:v>
                </c:pt>
                <c:pt idx="9004">
                  <c:v>59.309761904762745</c:v>
                </c:pt>
                <c:pt idx="9005">
                  <c:v>59.315297619048422</c:v>
                </c:pt>
                <c:pt idx="9006">
                  <c:v>59.320833333334178</c:v>
                </c:pt>
                <c:pt idx="9007">
                  <c:v>59.326369047619892</c:v>
                </c:pt>
                <c:pt idx="9008">
                  <c:v>59.331904761905584</c:v>
                </c:pt>
                <c:pt idx="9009">
                  <c:v>59.33744047619129</c:v>
                </c:pt>
                <c:pt idx="9010">
                  <c:v>59.342976190477032</c:v>
                </c:pt>
                <c:pt idx="9011">
                  <c:v>59.348511904762752</c:v>
                </c:pt>
                <c:pt idx="9012">
                  <c:v>59.354047619048394</c:v>
                </c:pt>
                <c:pt idx="9013">
                  <c:v>59.35958333333415</c:v>
                </c:pt>
                <c:pt idx="9014">
                  <c:v>59.365119047619906</c:v>
                </c:pt>
                <c:pt idx="9015">
                  <c:v>59.370654761905577</c:v>
                </c:pt>
                <c:pt idx="9016">
                  <c:v>59.376190476191304</c:v>
                </c:pt>
                <c:pt idx="9017">
                  <c:v>59.381726190477025</c:v>
                </c:pt>
                <c:pt idx="9018">
                  <c:v>59.387261904762703</c:v>
                </c:pt>
                <c:pt idx="9019">
                  <c:v>59.392797619048444</c:v>
                </c:pt>
                <c:pt idx="9020">
                  <c:v>59.398333333334186</c:v>
                </c:pt>
                <c:pt idx="9021">
                  <c:v>59.403869047619857</c:v>
                </c:pt>
                <c:pt idx="9022">
                  <c:v>59.40940476190557</c:v>
                </c:pt>
                <c:pt idx="9023">
                  <c:v>59.414940476191283</c:v>
                </c:pt>
                <c:pt idx="9024">
                  <c:v>59.420476190477018</c:v>
                </c:pt>
                <c:pt idx="9025">
                  <c:v>59.426011904762731</c:v>
                </c:pt>
                <c:pt idx="9026">
                  <c:v>59.431547619048409</c:v>
                </c:pt>
                <c:pt idx="9027">
                  <c:v>59.437083333334144</c:v>
                </c:pt>
                <c:pt idx="9028">
                  <c:v>59.442619047619871</c:v>
                </c:pt>
                <c:pt idx="9029">
                  <c:v>59.448154761905585</c:v>
                </c:pt>
                <c:pt idx="9030">
                  <c:v>59.453690476191277</c:v>
                </c:pt>
                <c:pt idx="9031">
                  <c:v>59.459226190477004</c:v>
                </c:pt>
                <c:pt idx="9032">
                  <c:v>59.464761904762724</c:v>
                </c:pt>
                <c:pt idx="9033">
                  <c:v>59.470297619048402</c:v>
                </c:pt>
                <c:pt idx="9034">
                  <c:v>59.475833333334151</c:v>
                </c:pt>
                <c:pt idx="9035">
                  <c:v>59.481369047619843</c:v>
                </c:pt>
                <c:pt idx="9036">
                  <c:v>59.486904761905556</c:v>
                </c:pt>
                <c:pt idx="9037">
                  <c:v>59.492440476191291</c:v>
                </c:pt>
                <c:pt idx="9038">
                  <c:v>59.497976190477011</c:v>
                </c:pt>
                <c:pt idx="9039">
                  <c:v>59.503511904762718</c:v>
                </c:pt>
                <c:pt idx="9040">
                  <c:v>59.509047619048388</c:v>
                </c:pt>
                <c:pt idx="9041">
                  <c:v>59.514583333334144</c:v>
                </c:pt>
                <c:pt idx="9042">
                  <c:v>59.520119047619879</c:v>
                </c:pt>
                <c:pt idx="9043">
                  <c:v>59.525654761905571</c:v>
                </c:pt>
                <c:pt idx="9044">
                  <c:v>59.531190476191284</c:v>
                </c:pt>
                <c:pt idx="9045">
                  <c:v>59.536726190477012</c:v>
                </c:pt>
                <c:pt idx="9046">
                  <c:v>59.542261904762704</c:v>
                </c:pt>
                <c:pt idx="9047">
                  <c:v>59.547797619048389</c:v>
                </c:pt>
                <c:pt idx="9048">
                  <c:v>59.553333333334137</c:v>
                </c:pt>
                <c:pt idx="9049">
                  <c:v>59.558869047619844</c:v>
                </c:pt>
                <c:pt idx="9050">
                  <c:v>59.564404761905543</c:v>
                </c:pt>
                <c:pt idx="9051">
                  <c:v>59.569940476191277</c:v>
                </c:pt>
                <c:pt idx="9052">
                  <c:v>59.575476190477012</c:v>
                </c:pt>
                <c:pt idx="9053">
                  <c:v>59.581011904762704</c:v>
                </c:pt>
                <c:pt idx="9054">
                  <c:v>59.586547619048375</c:v>
                </c:pt>
                <c:pt idx="9055">
                  <c:v>59.592083333334131</c:v>
                </c:pt>
                <c:pt idx="9056">
                  <c:v>59.597619047619851</c:v>
                </c:pt>
                <c:pt idx="9057">
                  <c:v>59.603154761905557</c:v>
                </c:pt>
                <c:pt idx="9058">
                  <c:v>59.608690476191271</c:v>
                </c:pt>
                <c:pt idx="9059">
                  <c:v>59.614226190476984</c:v>
                </c:pt>
                <c:pt idx="9060">
                  <c:v>59.619761904762669</c:v>
                </c:pt>
                <c:pt idx="9061">
                  <c:v>59.625297619048396</c:v>
                </c:pt>
                <c:pt idx="9062">
                  <c:v>59.630833333334131</c:v>
                </c:pt>
                <c:pt idx="9063">
                  <c:v>59.636369047619837</c:v>
                </c:pt>
                <c:pt idx="9064">
                  <c:v>59.641904761905529</c:v>
                </c:pt>
                <c:pt idx="9065">
                  <c:v>59.647440476191242</c:v>
                </c:pt>
                <c:pt idx="9066">
                  <c:v>59.652976190476998</c:v>
                </c:pt>
                <c:pt idx="9067">
                  <c:v>59.65851190476269</c:v>
                </c:pt>
                <c:pt idx="9068">
                  <c:v>59.664047619048375</c:v>
                </c:pt>
                <c:pt idx="9069">
                  <c:v>59.669583333334117</c:v>
                </c:pt>
                <c:pt idx="9070">
                  <c:v>59.675119047619859</c:v>
                </c:pt>
                <c:pt idx="9071">
                  <c:v>59.680654761905544</c:v>
                </c:pt>
                <c:pt idx="9072">
                  <c:v>59.686190476191257</c:v>
                </c:pt>
                <c:pt idx="9073">
                  <c:v>59.691726190476992</c:v>
                </c:pt>
                <c:pt idx="9074">
                  <c:v>59.697261904762655</c:v>
                </c:pt>
                <c:pt idx="9075">
                  <c:v>59.702797619048397</c:v>
                </c:pt>
                <c:pt idx="9076">
                  <c:v>59.708333333334139</c:v>
                </c:pt>
                <c:pt idx="9077">
                  <c:v>59.713869047619824</c:v>
                </c:pt>
                <c:pt idx="9078">
                  <c:v>59.719404761905515</c:v>
                </c:pt>
                <c:pt idx="9079">
                  <c:v>59.72494047619125</c:v>
                </c:pt>
                <c:pt idx="9080">
                  <c:v>59.730476190476963</c:v>
                </c:pt>
                <c:pt idx="9081">
                  <c:v>59.736011904762677</c:v>
                </c:pt>
                <c:pt idx="9082">
                  <c:v>59.741547619048355</c:v>
                </c:pt>
                <c:pt idx="9083">
                  <c:v>59.747083333334096</c:v>
                </c:pt>
                <c:pt idx="9084">
                  <c:v>59.752619047619817</c:v>
                </c:pt>
                <c:pt idx="9085">
                  <c:v>59.75815476190553</c:v>
                </c:pt>
                <c:pt idx="9086">
                  <c:v>59.763690476191243</c:v>
                </c:pt>
                <c:pt idx="9087">
                  <c:v>59.769226190476978</c:v>
                </c:pt>
                <c:pt idx="9088">
                  <c:v>59.774761904762642</c:v>
                </c:pt>
                <c:pt idx="9089">
                  <c:v>59.780297619048348</c:v>
                </c:pt>
                <c:pt idx="9090">
                  <c:v>59.785833333334111</c:v>
                </c:pt>
                <c:pt idx="9091">
                  <c:v>59.79136904761981</c:v>
                </c:pt>
                <c:pt idx="9092">
                  <c:v>59.796904761905523</c:v>
                </c:pt>
                <c:pt idx="9093">
                  <c:v>59.802440476191215</c:v>
                </c:pt>
                <c:pt idx="9094">
                  <c:v>59.80797619047695</c:v>
                </c:pt>
                <c:pt idx="9095">
                  <c:v>59.813511904762635</c:v>
                </c:pt>
                <c:pt idx="9096">
                  <c:v>59.819047619048327</c:v>
                </c:pt>
                <c:pt idx="9097">
                  <c:v>59.82458333333409</c:v>
                </c:pt>
                <c:pt idx="9098">
                  <c:v>59.830119047619803</c:v>
                </c:pt>
                <c:pt idx="9099">
                  <c:v>59.835654761905495</c:v>
                </c:pt>
                <c:pt idx="9100">
                  <c:v>59.841190476191208</c:v>
                </c:pt>
                <c:pt idx="9101">
                  <c:v>59.846726190476943</c:v>
                </c:pt>
                <c:pt idx="9102">
                  <c:v>59.852261904762614</c:v>
                </c:pt>
                <c:pt idx="9103">
                  <c:v>59.857797619048327</c:v>
                </c:pt>
                <c:pt idx="9104">
                  <c:v>59.863333333334083</c:v>
                </c:pt>
                <c:pt idx="9105">
                  <c:v>59.868869047619796</c:v>
                </c:pt>
                <c:pt idx="9106">
                  <c:v>59.874404761905474</c:v>
                </c:pt>
                <c:pt idx="9107">
                  <c:v>59.879940476191202</c:v>
                </c:pt>
                <c:pt idx="9108">
                  <c:v>59.885476190476936</c:v>
                </c:pt>
                <c:pt idx="9109">
                  <c:v>59.891011904762628</c:v>
                </c:pt>
                <c:pt idx="9110">
                  <c:v>59.896547619048334</c:v>
                </c:pt>
                <c:pt idx="9111">
                  <c:v>59.902083333334076</c:v>
                </c:pt>
                <c:pt idx="9112">
                  <c:v>59.907619047619775</c:v>
                </c:pt>
                <c:pt idx="9113">
                  <c:v>59.913154761905496</c:v>
                </c:pt>
                <c:pt idx="9114">
                  <c:v>59.918690476191195</c:v>
                </c:pt>
                <c:pt idx="9115">
                  <c:v>59.924226190476929</c:v>
                </c:pt>
                <c:pt idx="9116">
                  <c:v>59.929761904762621</c:v>
                </c:pt>
                <c:pt idx="9117">
                  <c:v>59.935297619048335</c:v>
                </c:pt>
                <c:pt idx="9118">
                  <c:v>59.940833333334055</c:v>
                </c:pt>
                <c:pt idx="9119">
                  <c:v>59.946369047619775</c:v>
                </c:pt>
                <c:pt idx="9120">
                  <c:v>59.951904761905467</c:v>
                </c:pt>
                <c:pt idx="9121">
                  <c:v>59.957440476191174</c:v>
                </c:pt>
                <c:pt idx="9122">
                  <c:v>59.962976190476944</c:v>
                </c:pt>
                <c:pt idx="9123">
                  <c:v>59.968511904762636</c:v>
                </c:pt>
                <c:pt idx="9124">
                  <c:v>59.974047619048307</c:v>
                </c:pt>
                <c:pt idx="9125">
                  <c:v>59.979583333334055</c:v>
                </c:pt>
                <c:pt idx="9126">
                  <c:v>59.985119047619783</c:v>
                </c:pt>
                <c:pt idx="9127">
                  <c:v>59.990654761905475</c:v>
                </c:pt>
                <c:pt idx="9128">
                  <c:v>59.996190476191202</c:v>
                </c:pt>
                <c:pt idx="9129">
                  <c:v>60.001726190476916</c:v>
                </c:pt>
                <c:pt idx="9130">
                  <c:v>60.007261904762586</c:v>
                </c:pt>
                <c:pt idx="9131">
                  <c:v>60.012797619048321</c:v>
                </c:pt>
                <c:pt idx="9132">
                  <c:v>60.018333333334063</c:v>
                </c:pt>
                <c:pt idx="9133">
                  <c:v>60.023869047619755</c:v>
                </c:pt>
                <c:pt idx="9134">
                  <c:v>60.029404761905475</c:v>
                </c:pt>
                <c:pt idx="9135">
                  <c:v>60.034940476191196</c:v>
                </c:pt>
                <c:pt idx="9136">
                  <c:v>60.040476190476909</c:v>
                </c:pt>
                <c:pt idx="9137">
                  <c:v>60.046011904762601</c:v>
                </c:pt>
                <c:pt idx="9138">
                  <c:v>60.051547619048293</c:v>
                </c:pt>
                <c:pt idx="9139">
                  <c:v>60.057083333334027</c:v>
                </c:pt>
                <c:pt idx="9140">
                  <c:v>60.062619047619762</c:v>
                </c:pt>
                <c:pt idx="9141">
                  <c:v>60.068154761905483</c:v>
                </c:pt>
                <c:pt idx="9142">
                  <c:v>60.073690476191175</c:v>
                </c:pt>
                <c:pt idx="9143">
                  <c:v>60.079226190476902</c:v>
                </c:pt>
                <c:pt idx="9144">
                  <c:v>60.084761904762573</c:v>
                </c:pt>
                <c:pt idx="9145">
                  <c:v>60.090297619048307</c:v>
                </c:pt>
                <c:pt idx="9146">
                  <c:v>60.095833333334063</c:v>
                </c:pt>
                <c:pt idx="9147">
                  <c:v>60.101369047619755</c:v>
                </c:pt>
                <c:pt idx="9148">
                  <c:v>60.106904761905454</c:v>
                </c:pt>
                <c:pt idx="9149">
                  <c:v>60.112440476191175</c:v>
                </c:pt>
                <c:pt idx="9150">
                  <c:v>60.117976190476902</c:v>
                </c:pt>
                <c:pt idx="9151">
                  <c:v>60.123511904762609</c:v>
                </c:pt>
                <c:pt idx="9152">
                  <c:v>60.129047619048301</c:v>
                </c:pt>
                <c:pt idx="9153">
                  <c:v>60.134583333334035</c:v>
                </c:pt>
                <c:pt idx="9154">
                  <c:v>60.140119047619763</c:v>
                </c:pt>
                <c:pt idx="9155">
                  <c:v>60.145654761905455</c:v>
                </c:pt>
                <c:pt idx="9156">
                  <c:v>60.151190476191175</c:v>
                </c:pt>
                <c:pt idx="9157">
                  <c:v>60.156726190476888</c:v>
                </c:pt>
                <c:pt idx="9158">
                  <c:v>60.162261904762595</c:v>
                </c:pt>
                <c:pt idx="9159">
                  <c:v>60.167797619048294</c:v>
                </c:pt>
                <c:pt idx="9160">
                  <c:v>60.17333333333405</c:v>
                </c:pt>
                <c:pt idx="9161">
                  <c:v>60.178869047619742</c:v>
                </c:pt>
                <c:pt idx="9162">
                  <c:v>60.184404761905434</c:v>
                </c:pt>
                <c:pt idx="9163">
                  <c:v>60.189940476191154</c:v>
                </c:pt>
                <c:pt idx="9164">
                  <c:v>60.19547619047691</c:v>
                </c:pt>
                <c:pt idx="9165">
                  <c:v>60.201011904762595</c:v>
                </c:pt>
                <c:pt idx="9166">
                  <c:v>60.206547619048294</c:v>
                </c:pt>
                <c:pt idx="9167">
                  <c:v>60.212083333334022</c:v>
                </c:pt>
                <c:pt idx="9168">
                  <c:v>60.217619047619735</c:v>
                </c:pt>
                <c:pt idx="9169">
                  <c:v>60.223154761905462</c:v>
                </c:pt>
                <c:pt idx="9170">
                  <c:v>60.228690476191161</c:v>
                </c:pt>
                <c:pt idx="9171">
                  <c:v>60.234226190476882</c:v>
                </c:pt>
                <c:pt idx="9172">
                  <c:v>60.239761904762574</c:v>
                </c:pt>
                <c:pt idx="9173">
                  <c:v>60.245297619048294</c:v>
                </c:pt>
                <c:pt idx="9174">
                  <c:v>60.250833333334015</c:v>
                </c:pt>
                <c:pt idx="9175">
                  <c:v>60.256369047619728</c:v>
                </c:pt>
                <c:pt idx="9176">
                  <c:v>60.261904761905441</c:v>
                </c:pt>
                <c:pt idx="9177">
                  <c:v>60.267440476191155</c:v>
                </c:pt>
                <c:pt idx="9178">
                  <c:v>60.272976190476896</c:v>
                </c:pt>
                <c:pt idx="9179">
                  <c:v>60.278511904762581</c:v>
                </c:pt>
                <c:pt idx="9180">
                  <c:v>60.284047619048259</c:v>
                </c:pt>
                <c:pt idx="9181">
                  <c:v>60.289583333334008</c:v>
                </c:pt>
                <c:pt idx="9182">
                  <c:v>60.295119047619764</c:v>
                </c:pt>
                <c:pt idx="9183">
                  <c:v>60.300654761905413</c:v>
                </c:pt>
                <c:pt idx="9184">
                  <c:v>60.306190476191148</c:v>
                </c:pt>
                <c:pt idx="9185">
                  <c:v>60.311726190476854</c:v>
                </c:pt>
                <c:pt idx="9186">
                  <c:v>60.317261904762518</c:v>
                </c:pt>
                <c:pt idx="9187">
                  <c:v>60.322797619048274</c:v>
                </c:pt>
                <c:pt idx="9188">
                  <c:v>60.328333333334022</c:v>
                </c:pt>
                <c:pt idx="9189">
                  <c:v>60.333869047619693</c:v>
                </c:pt>
                <c:pt idx="9190">
                  <c:v>60.339404761905399</c:v>
                </c:pt>
                <c:pt idx="9191">
                  <c:v>60.34494047619112</c:v>
                </c:pt>
                <c:pt idx="9192">
                  <c:v>60.350476190476854</c:v>
                </c:pt>
                <c:pt idx="9193">
                  <c:v>60.356011904762525</c:v>
                </c:pt>
                <c:pt idx="9194">
                  <c:v>60.361547619048238</c:v>
                </c:pt>
                <c:pt idx="9195">
                  <c:v>60.367083333333994</c:v>
                </c:pt>
                <c:pt idx="9196">
                  <c:v>60.372619047619708</c:v>
                </c:pt>
                <c:pt idx="9197">
                  <c:v>60.378154761905421</c:v>
                </c:pt>
                <c:pt idx="9198">
                  <c:v>60.383690476191113</c:v>
                </c:pt>
                <c:pt idx="9199">
                  <c:v>60.389226190476847</c:v>
                </c:pt>
                <c:pt idx="9200">
                  <c:v>60.394761904762525</c:v>
                </c:pt>
                <c:pt idx="9201">
                  <c:v>60.400297619048239</c:v>
                </c:pt>
                <c:pt idx="9202">
                  <c:v>60.405833333333987</c:v>
                </c:pt>
                <c:pt idx="9203">
                  <c:v>60.411369047619672</c:v>
                </c:pt>
                <c:pt idx="9204">
                  <c:v>60.416904761905393</c:v>
                </c:pt>
                <c:pt idx="9205">
                  <c:v>60.422440476191127</c:v>
                </c:pt>
                <c:pt idx="9206">
                  <c:v>60.427976190476862</c:v>
                </c:pt>
                <c:pt idx="9207">
                  <c:v>60.433511904762554</c:v>
                </c:pt>
                <c:pt idx="9208">
                  <c:v>60.439047619048225</c:v>
                </c:pt>
                <c:pt idx="9209">
                  <c:v>60.444583333333959</c:v>
                </c:pt>
                <c:pt idx="9210">
                  <c:v>60.450119047619694</c:v>
                </c:pt>
                <c:pt idx="9211">
                  <c:v>60.455654761905386</c:v>
                </c:pt>
                <c:pt idx="9212">
                  <c:v>60.461190476191121</c:v>
                </c:pt>
                <c:pt idx="9213">
                  <c:v>60.466726190476855</c:v>
                </c:pt>
                <c:pt idx="9214">
                  <c:v>60.472261904762519</c:v>
                </c:pt>
                <c:pt idx="9215">
                  <c:v>60.477797619048225</c:v>
                </c:pt>
                <c:pt idx="9216">
                  <c:v>60.483333333333981</c:v>
                </c:pt>
                <c:pt idx="9217">
                  <c:v>60.488869047619644</c:v>
                </c:pt>
                <c:pt idx="9218">
                  <c:v>60.494404761905379</c:v>
                </c:pt>
                <c:pt idx="9219">
                  <c:v>60.499940476191114</c:v>
                </c:pt>
                <c:pt idx="9220">
                  <c:v>60.505476190476848</c:v>
                </c:pt>
                <c:pt idx="9221">
                  <c:v>60.511011904762505</c:v>
                </c:pt>
                <c:pt idx="9222">
                  <c:v>60.516547619048225</c:v>
                </c:pt>
                <c:pt idx="9223">
                  <c:v>60.522083333333967</c:v>
                </c:pt>
                <c:pt idx="9224">
                  <c:v>60.527619047619659</c:v>
                </c:pt>
                <c:pt idx="9225">
                  <c:v>60.533154761905401</c:v>
                </c:pt>
                <c:pt idx="9226">
                  <c:v>60.538690476191107</c:v>
                </c:pt>
                <c:pt idx="9227">
                  <c:v>60.54422619047682</c:v>
                </c:pt>
                <c:pt idx="9228">
                  <c:v>60.549761904762505</c:v>
                </c:pt>
                <c:pt idx="9229">
                  <c:v>60.555297619048218</c:v>
                </c:pt>
                <c:pt idx="9230">
                  <c:v>60.56083333333396</c:v>
                </c:pt>
                <c:pt idx="9231">
                  <c:v>60.566369047619652</c:v>
                </c:pt>
                <c:pt idx="9232">
                  <c:v>60.571904761905365</c:v>
                </c:pt>
                <c:pt idx="9233">
                  <c:v>60.577440476191079</c:v>
                </c:pt>
                <c:pt idx="9234">
                  <c:v>60.582976190476813</c:v>
                </c:pt>
                <c:pt idx="9235">
                  <c:v>60.588511904762527</c:v>
                </c:pt>
                <c:pt idx="9236">
                  <c:v>60.594047619048204</c:v>
                </c:pt>
                <c:pt idx="9237">
                  <c:v>60.599583333333953</c:v>
                </c:pt>
                <c:pt idx="9238">
                  <c:v>60.605119047619667</c:v>
                </c:pt>
                <c:pt idx="9239">
                  <c:v>60.610654761905359</c:v>
                </c:pt>
                <c:pt idx="9240">
                  <c:v>60.616190476191093</c:v>
                </c:pt>
                <c:pt idx="9241">
                  <c:v>60.621726190476828</c:v>
                </c:pt>
                <c:pt idx="9242">
                  <c:v>60.627261904762491</c:v>
                </c:pt>
                <c:pt idx="9243">
                  <c:v>60.632797619048226</c:v>
                </c:pt>
                <c:pt idx="9244">
                  <c:v>60.638333333333975</c:v>
                </c:pt>
                <c:pt idx="9245">
                  <c:v>60.643869047619624</c:v>
                </c:pt>
                <c:pt idx="9246">
                  <c:v>60.649404761905352</c:v>
                </c:pt>
                <c:pt idx="9247">
                  <c:v>60.654940476191065</c:v>
                </c:pt>
                <c:pt idx="9248">
                  <c:v>60.660476190476821</c:v>
                </c:pt>
                <c:pt idx="9249">
                  <c:v>60.666011904762506</c:v>
                </c:pt>
                <c:pt idx="9250">
                  <c:v>60.671547619048198</c:v>
                </c:pt>
                <c:pt idx="9251">
                  <c:v>60.67708333333394</c:v>
                </c:pt>
                <c:pt idx="9252">
                  <c:v>60.682619047619646</c:v>
                </c:pt>
                <c:pt idx="9253">
                  <c:v>60.688154761905366</c:v>
                </c:pt>
                <c:pt idx="9254">
                  <c:v>60.69369047619108</c:v>
                </c:pt>
                <c:pt idx="9255">
                  <c:v>60.699226190476814</c:v>
                </c:pt>
                <c:pt idx="9256">
                  <c:v>60.704761904762485</c:v>
                </c:pt>
                <c:pt idx="9257">
                  <c:v>60.710297619048191</c:v>
                </c:pt>
                <c:pt idx="9258">
                  <c:v>60.715833333333933</c:v>
                </c:pt>
                <c:pt idx="9259">
                  <c:v>60.721369047619646</c:v>
                </c:pt>
                <c:pt idx="9260">
                  <c:v>60.726904761905359</c:v>
                </c:pt>
                <c:pt idx="9261">
                  <c:v>60.732440476191073</c:v>
                </c:pt>
                <c:pt idx="9262">
                  <c:v>60.737976190476807</c:v>
                </c:pt>
                <c:pt idx="9263">
                  <c:v>60.743511904762499</c:v>
                </c:pt>
                <c:pt idx="9264">
                  <c:v>60.749047619048184</c:v>
                </c:pt>
                <c:pt idx="9265">
                  <c:v>60.754583333333926</c:v>
                </c:pt>
                <c:pt idx="9266">
                  <c:v>60.760119047619639</c:v>
                </c:pt>
                <c:pt idx="9267">
                  <c:v>60.765654761905353</c:v>
                </c:pt>
                <c:pt idx="9268">
                  <c:v>60.771190476191066</c:v>
                </c:pt>
                <c:pt idx="9269">
                  <c:v>60.776726190476801</c:v>
                </c:pt>
                <c:pt idx="9270">
                  <c:v>60.782261904762471</c:v>
                </c:pt>
                <c:pt idx="9271">
                  <c:v>60.787797619048185</c:v>
                </c:pt>
                <c:pt idx="9272">
                  <c:v>60.793333333333955</c:v>
                </c:pt>
                <c:pt idx="9273">
                  <c:v>60.798869047619625</c:v>
                </c:pt>
                <c:pt idx="9274">
                  <c:v>60.804404761905317</c:v>
                </c:pt>
                <c:pt idx="9275">
                  <c:v>60.809940476191045</c:v>
                </c:pt>
                <c:pt idx="9276">
                  <c:v>60.815476190476772</c:v>
                </c:pt>
                <c:pt idx="9277">
                  <c:v>60.821011904762464</c:v>
                </c:pt>
                <c:pt idx="9278">
                  <c:v>60.826547619048178</c:v>
                </c:pt>
                <c:pt idx="9279">
                  <c:v>60.832083333333905</c:v>
                </c:pt>
                <c:pt idx="9280">
                  <c:v>60.837619047619597</c:v>
                </c:pt>
                <c:pt idx="9281">
                  <c:v>60.843154761905325</c:v>
                </c:pt>
                <c:pt idx="9282">
                  <c:v>60.848690476191045</c:v>
                </c:pt>
                <c:pt idx="9283">
                  <c:v>60.854226190476744</c:v>
                </c:pt>
                <c:pt idx="9284">
                  <c:v>60.859761904762436</c:v>
                </c:pt>
                <c:pt idx="9285">
                  <c:v>60.865297619048171</c:v>
                </c:pt>
                <c:pt idx="9286">
                  <c:v>60.870833333333906</c:v>
                </c:pt>
                <c:pt idx="9287">
                  <c:v>60.87636904761959</c:v>
                </c:pt>
                <c:pt idx="9288">
                  <c:v>60.881904761905297</c:v>
                </c:pt>
                <c:pt idx="9289">
                  <c:v>60.887440476191017</c:v>
                </c:pt>
                <c:pt idx="9290">
                  <c:v>60.89297619047678</c:v>
                </c:pt>
                <c:pt idx="9291">
                  <c:v>60.898511904762472</c:v>
                </c:pt>
                <c:pt idx="9292">
                  <c:v>60.904047619048143</c:v>
                </c:pt>
                <c:pt idx="9293">
                  <c:v>60.909583333333899</c:v>
                </c:pt>
                <c:pt idx="9294">
                  <c:v>60.915119047619605</c:v>
                </c:pt>
                <c:pt idx="9295">
                  <c:v>60.920654761905325</c:v>
                </c:pt>
                <c:pt idx="9296">
                  <c:v>60.926190476191039</c:v>
                </c:pt>
                <c:pt idx="9297">
                  <c:v>60.931726190476752</c:v>
                </c:pt>
                <c:pt idx="9298">
                  <c:v>60.937261904762423</c:v>
                </c:pt>
                <c:pt idx="9299">
                  <c:v>60.942797619048157</c:v>
                </c:pt>
                <c:pt idx="9300">
                  <c:v>60.948333333333913</c:v>
                </c:pt>
                <c:pt idx="9301">
                  <c:v>60.953869047619563</c:v>
                </c:pt>
                <c:pt idx="9302">
                  <c:v>60.95940476190529</c:v>
                </c:pt>
                <c:pt idx="9303">
                  <c:v>60.964940476191025</c:v>
                </c:pt>
                <c:pt idx="9304">
                  <c:v>60.970476190476752</c:v>
                </c:pt>
                <c:pt idx="9305">
                  <c:v>60.976011904762444</c:v>
                </c:pt>
                <c:pt idx="9306">
                  <c:v>60.981547619048129</c:v>
                </c:pt>
                <c:pt idx="9307">
                  <c:v>60.987083333333864</c:v>
                </c:pt>
                <c:pt idx="9308">
                  <c:v>60.992619047619598</c:v>
                </c:pt>
                <c:pt idx="9309">
                  <c:v>60.998154761905312</c:v>
                </c:pt>
                <c:pt idx="9310">
                  <c:v>61.003690476191025</c:v>
                </c:pt>
                <c:pt idx="9311">
                  <c:v>61.009226190476738</c:v>
                </c:pt>
                <c:pt idx="9312">
                  <c:v>61.014761904762409</c:v>
                </c:pt>
                <c:pt idx="9313">
                  <c:v>61.020297619048144</c:v>
                </c:pt>
                <c:pt idx="9314">
                  <c:v>61.0258333333339</c:v>
                </c:pt>
                <c:pt idx="9315">
                  <c:v>61.03136904761957</c:v>
                </c:pt>
                <c:pt idx="9316">
                  <c:v>61.036904761905305</c:v>
                </c:pt>
                <c:pt idx="9317">
                  <c:v>61.042440476191004</c:v>
                </c:pt>
                <c:pt idx="9318">
                  <c:v>61.047976190476732</c:v>
                </c:pt>
                <c:pt idx="9319">
                  <c:v>61.053511904762445</c:v>
                </c:pt>
                <c:pt idx="9320">
                  <c:v>61.059047619048123</c:v>
                </c:pt>
                <c:pt idx="9321">
                  <c:v>61.064583333333871</c:v>
                </c:pt>
                <c:pt idx="9322">
                  <c:v>61.070119047619585</c:v>
                </c:pt>
                <c:pt idx="9323">
                  <c:v>61.075654761905298</c:v>
                </c:pt>
                <c:pt idx="9324">
                  <c:v>61.081190476191004</c:v>
                </c:pt>
                <c:pt idx="9325">
                  <c:v>61.086726190476732</c:v>
                </c:pt>
                <c:pt idx="9326">
                  <c:v>61.092261904762424</c:v>
                </c:pt>
                <c:pt idx="9327">
                  <c:v>61.097797619048144</c:v>
                </c:pt>
                <c:pt idx="9328">
                  <c:v>61.103333333333886</c:v>
                </c:pt>
                <c:pt idx="9329">
                  <c:v>61.108869047619557</c:v>
                </c:pt>
                <c:pt idx="9330">
                  <c:v>61.11440476190527</c:v>
                </c:pt>
                <c:pt idx="9331">
                  <c:v>61.119940476191005</c:v>
                </c:pt>
                <c:pt idx="9332">
                  <c:v>61.125476190476746</c:v>
                </c:pt>
                <c:pt idx="9333">
                  <c:v>61.131011904762424</c:v>
                </c:pt>
                <c:pt idx="9334">
                  <c:v>61.136547619048144</c:v>
                </c:pt>
                <c:pt idx="9335">
                  <c:v>61.142083333333858</c:v>
                </c:pt>
                <c:pt idx="9336">
                  <c:v>61.14761904761955</c:v>
                </c:pt>
                <c:pt idx="9337">
                  <c:v>61.153154761905284</c:v>
                </c:pt>
                <c:pt idx="9338">
                  <c:v>61.158690476190998</c:v>
                </c:pt>
                <c:pt idx="9339">
                  <c:v>61.164226190476711</c:v>
                </c:pt>
                <c:pt idx="9340">
                  <c:v>61.169761904762424</c:v>
                </c:pt>
                <c:pt idx="9341">
                  <c:v>61.175297619048116</c:v>
                </c:pt>
                <c:pt idx="9342">
                  <c:v>61.180833333333851</c:v>
                </c:pt>
                <c:pt idx="9343">
                  <c:v>61.186369047619543</c:v>
                </c:pt>
                <c:pt idx="9344">
                  <c:v>61.191904761905278</c:v>
                </c:pt>
                <c:pt idx="9345">
                  <c:v>61.197440476190991</c:v>
                </c:pt>
                <c:pt idx="9346">
                  <c:v>61.20297619047674</c:v>
                </c:pt>
                <c:pt idx="9347">
                  <c:v>61.208511904762418</c:v>
                </c:pt>
                <c:pt idx="9348">
                  <c:v>61.214047619048088</c:v>
                </c:pt>
                <c:pt idx="9349">
                  <c:v>61.219583333333851</c:v>
                </c:pt>
                <c:pt idx="9350">
                  <c:v>61.225119047619579</c:v>
                </c:pt>
                <c:pt idx="9351">
                  <c:v>61.230654761905271</c:v>
                </c:pt>
                <c:pt idx="9352">
                  <c:v>61.236190476191005</c:v>
                </c:pt>
                <c:pt idx="9353">
                  <c:v>61.241726190476697</c:v>
                </c:pt>
                <c:pt idx="9354">
                  <c:v>61.247261904762375</c:v>
                </c:pt>
                <c:pt idx="9355">
                  <c:v>61.252797619048124</c:v>
                </c:pt>
                <c:pt idx="9356">
                  <c:v>61.258333333333866</c:v>
                </c:pt>
                <c:pt idx="9357">
                  <c:v>61.263869047619544</c:v>
                </c:pt>
                <c:pt idx="9358">
                  <c:v>61.269404761905264</c:v>
                </c:pt>
                <c:pt idx="9359">
                  <c:v>61.274940476190977</c:v>
                </c:pt>
                <c:pt idx="9360">
                  <c:v>61.280476190476691</c:v>
                </c:pt>
                <c:pt idx="9361">
                  <c:v>61.286011904762404</c:v>
                </c:pt>
                <c:pt idx="9362">
                  <c:v>61.291547619048096</c:v>
                </c:pt>
                <c:pt idx="9363">
                  <c:v>61.297083333333831</c:v>
                </c:pt>
                <c:pt idx="9364">
                  <c:v>61.302619047619544</c:v>
                </c:pt>
                <c:pt idx="9365">
                  <c:v>61.308154761905257</c:v>
                </c:pt>
                <c:pt idx="9366">
                  <c:v>61.313690476190942</c:v>
                </c:pt>
                <c:pt idx="9367">
                  <c:v>61.319226190476662</c:v>
                </c:pt>
                <c:pt idx="9368">
                  <c:v>61.324761904762369</c:v>
                </c:pt>
                <c:pt idx="9369">
                  <c:v>61.330297619048075</c:v>
                </c:pt>
                <c:pt idx="9370">
                  <c:v>61.335833333333831</c:v>
                </c:pt>
                <c:pt idx="9371">
                  <c:v>61.341369047619494</c:v>
                </c:pt>
                <c:pt idx="9372">
                  <c:v>61.346904761905229</c:v>
                </c:pt>
                <c:pt idx="9373">
                  <c:v>61.352440476190942</c:v>
                </c:pt>
                <c:pt idx="9374">
                  <c:v>61.357976190476649</c:v>
                </c:pt>
                <c:pt idx="9375">
                  <c:v>61.36351190476239</c:v>
                </c:pt>
                <c:pt idx="9376">
                  <c:v>61.369047619048075</c:v>
                </c:pt>
                <c:pt idx="9377">
                  <c:v>61.374583333333796</c:v>
                </c:pt>
                <c:pt idx="9378">
                  <c:v>61.380119047619509</c:v>
                </c:pt>
                <c:pt idx="9379">
                  <c:v>61.385654761905244</c:v>
                </c:pt>
                <c:pt idx="9380">
                  <c:v>61.391190476190957</c:v>
                </c:pt>
                <c:pt idx="9381">
                  <c:v>61.39672619047667</c:v>
                </c:pt>
                <c:pt idx="9382">
                  <c:v>61.402261904762348</c:v>
                </c:pt>
                <c:pt idx="9383">
                  <c:v>61.407797619048068</c:v>
                </c:pt>
                <c:pt idx="9384">
                  <c:v>61.41333333333381</c:v>
                </c:pt>
                <c:pt idx="9385">
                  <c:v>61.418869047619488</c:v>
                </c:pt>
                <c:pt idx="9386">
                  <c:v>61.424404761905215</c:v>
                </c:pt>
                <c:pt idx="9387">
                  <c:v>61.42994047619095</c:v>
                </c:pt>
                <c:pt idx="9388">
                  <c:v>61.435476190476656</c:v>
                </c:pt>
                <c:pt idx="9389">
                  <c:v>61.441011904762348</c:v>
                </c:pt>
                <c:pt idx="9390">
                  <c:v>61.446547619048054</c:v>
                </c:pt>
                <c:pt idx="9391">
                  <c:v>61.452083333333796</c:v>
                </c:pt>
                <c:pt idx="9392">
                  <c:v>61.457619047619474</c:v>
                </c:pt>
                <c:pt idx="9393">
                  <c:v>61.46315476190523</c:v>
                </c:pt>
                <c:pt idx="9394">
                  <c:v>61.468690476190943</c:v>
                </c:pt>
                <c:pt idx="9395">
                  <c:v>61.474226190476635</c:v>
                </c:pt>
                <c:pt idx="9396">
                  <c:v>61.479761904762341</c:v>
                </c:pt>
                <c:pt idx="9397">
                  <c:v>61.485297619048048</c:v>
                </c:pt>
                <c:pt idx="9398">
                  <c:v>61.490833333333811</c:v>
                </c:pt>
                <c:pt idx="9399">
                  <c:v>61.496369047619496</c:v>
                </c:pt>
                <c:pt idx="9400">
                  <c:v>61.501904761905202</c:v>
                </c:pt>
                <c:pt idx="9401">
                  <c:v>61.507440476190915</c:v>
                </c:pt>
                <c:pt idx="9402">
                  <c:v>61.51297619047665</c:v>
                </c:pt>
                <c:pt idx="9403">
                  <c:v>61.518511904762356</c:v>
                </c:pt>
                <c:pt idx="9404">
                  <c:v>61.524047619048048</c:v>
                </c:pt>
                <c:pt idx="9405">
                  <c:v>61.529583333333811</c:v>
                </c:pt>
                <c:pt idx="9406">
                  <c:v>61.535119047619503</c:v>
                </c:pt>
                <c:pt idx="9407">
                  <c:v>61.540654761905195</c:v>
                </c:pt>
                <c:pt idx="9408">
                  <c:v>61.54619047619093</c:v>
                </c:pt>
                <c:pt idx="9409">
                  <c:v>61.551726190476622</c:v>
                </c:pt>
                <c:pt idx="9410">
                  <c:v>61.557261904762314</c:v>
                </c:pt>
                <c:pt idx="9411">
                  <c:v>61.562797619048055</c:v>
                </c:pt>
                <c:pt idx="9412">
                  <c:v>61.568333333333818</c:v>
                </c:pt>
                <c:pt idx="9413">
                  <c:v>61.573869047619468</c:v>
                </c:pt>
                <c:pt idx="9414">
                  <c:v>61.579404761905195</c:v>
                </c:pt>
                <c:pt idx="9415">
                  <c:v>61.584940476190901</c:v>
                </c:pt>
                <c:pt idx="9416">
                  <c:v>61.590476190476636</c:v>
                </c:pt>
                <c:pt idx="9417">
                  <c:v>61.596011904762349</c:v>
                </c:pt>
                <c:pt idx="9418">
                  <c:v>61.601547619048034</c:v>
                </c:pt>
                <c:pt idx="9419">
                  <c:v>61.607083333333776</c:v>
                </c:pt>
                <c:pt idx="9420">
                  <c:v>61.612619047619475</c:v>
                </c:pt>
                <c:pt idx="9421">
                  <c:v>61.618154761905203</c:v>
                </c:pt>
                <c:pt idx="9422">
                  <c:v>61.623690476190916</c:v>
                </c:pt>
                <c:pt idx="9423">
                  <c:v>61.629226190476629</c:v>
                </c:pt>
                <c:pt idx="9424">
                  <c:v>61.634761904762321</c:v>
                </c:pt>
                <c:pt idx="9425">
                  <c:v>61.640297619048035</c:v>
                </c:pt>
                <c:pt idx="9426">
                  <c:v>61.645833333333769</c:v>
                </c:pt>
                <c:pt idx="9427">
                  <c:v>61.651369047619447</c:v>
                </c:pt>
                <c:pt idx="9428">
                  <c:v>61.656904761905196</c:v>
                </c:pt>
                <c:pt idx="9429">
                  <c:v>61.662440476190909</c:v>
                </c:pt>
                <c:pt idx="9430">
                  <c:v>61.667976190476622</c:v>
                </c:pt>
                <c:pt idx="9431">
                  <c:v>61.673511904762336</c:v>
                </c:pt>
                <c:pt idx="9432">
                  <c:v>61.679047619048028</c:v>
                </c:pt>
                <c:pt idx="9433">
                  <c:v>61.684583333333755</c:v>
                </c:pt>
                <c:pt idx="9434">
                  <c:v>61.690119047619483</c:v>
                </c:pt>
                <c:pt idx="9435">
                  <c:v>61.695654761905189</c:v>
                </c:pt>
                <c:pt idx="9436">
                  <c:v>61.701190476190902</c:v>
                </c:pt>
                <c:pt idx="9437">
                  <c:v>61.706726190476616</c:v>
                </c:pt>
                <c:pt idx="9438">
                  <c:v>61.712261904762308</c:v>
                </c:pt>
                <c:pt idx="9439">
                  <c:v>61.717797619048021</c:v>
                </c:pt>
                <c:pt idx="9440">
                  <c:v>61.723333333333798</c:v>
                </c:pt>
                <c:pt idx="9441">
                  <c:v>61.728869047619455</c:v>
                </c:pt>
                <c:pt idx="9442">
                  <c:v>61.734404761905175</c:v>
                </c:pt>
                <c:pt idx="9443">
                  <c:v>61.739940476190903</c:v>
                </c:pt>
                <c:pt idx="9444">
                  <c:v>61.745476190476609</c:v>
                </c:pt>
                <c:pt idx="9445">
                  <c:v>61.751011904762301</c:v>
                </c:pt>
                <c:pt idx="9446">
                  <c:v>61.756547619048014</c:v>
                </c:pt>
                <c:pt idx="9447">
                  <c:v>61.762083333333763</c:v>
                </c:pt>
                <c:pt idx="9448">
                  <c:v>61.767619047619455</c:v>
                </c:pt>
                <c:pt idx="9449">
                  <c:v>61.773154761905182</c:v>
                </c:pt>
                <c:pt idx="9450">
                  <c:v>61.778690476190889</c:v>
                </c:pt>
                <c:pt idx="9451">
                  <c:v>61.784226190476595</c:v>
                </c:pt>
                <c:pt idx="9452">
                  <c:v>61.789761904762294</c:v>
                </c:pt>
                <c:pt idx="9453">
                  <c:v>61.795297619048029</c:v>
                </c:pt>
                <c:pt idx="9454">
                  <c:v>61.800833333333742</c:v>
                </c:pt>
                <c:pt idx="9455">
                  <c:v>61.806369047619434</c:v>
                </c:pt>
                <c:pt idx="9456">
                  <c:v>61.81190476190514</c:v>
                </c:pt>
                <c:pt idx="9457">
                  <c:v>61.817440476190839</c:v>
                </c:pt>
                <c:pt idx="9458">
                  <c:v>61.822976190476602</c:v>
                </c:pt>
                <c:pt idx="9459">
                  <c:v>61.828511904762308</c:v>
                </c:pt>
                <c:pt idx="9460">
                  <c:v>61.834047619047979</c:v>
                </c:pt>
                <c:pt idx="9461">
                  <c:v>61.839583333333735</c:v>
                </c:pt>
                <c:pt idx="9462">
                  <c:v>61.845119047619448</c:v>
                </c:pt>
                <c:pt idx="9463">
                  <c:v>61.850654761905133</c:v>
                </c:pt>
                <c:pt idx="9464">
                  <c:v>61.856190476190875</c:v>
                </c:pt>
                <c:pt idx="9465">
                  <c:v>61.861726190476574</c:v>
                </c:pt>
                <c:pt idx="9466">
                  <c:v>61.867261904762259</c:v>
                </c:pt>
                <c:pt idx="9467">
                  <c:v>61.872797619047994</c:v>
                </c:pt>
                <c:pt idx="9468">
                  <c:v>61.87833333333375</c:v>
                </c:pt>
                <c:pt idx="9469">
                  <c:v>61.883869047619392</c:v>
                </c:pt>
                <c:pt idx="9470">
                  <c:v>61.889404761905134</c:v>
                </c:pt>
                <c:pt idx="9471">
                  <c:v>61.894940476190854</c:v>
                </c:pt>
                <c:pt idx="9472">
                  <c:v>61.900476190476574</c:v>
                </c:pt>
                <c:pt idx="9473">
                  <c:v>61.906011904762295</c:v>
                </c:pt>
                <c:pt idx="9474">
                  <c:v>61.911547619047973</c:v>
                </c:pt>
                <c:pt idx="9475">
                  <c:v>61.9170833333337</c:v>
                </c:pt>
                <c:pt idx="9476">
                  <c:v>61.922619047619435</c:v>
                </c:pt>
                <c:pt idx="9477">
                  <c:v>61.928154761905162</c:v>
                </c:pt>
                <c:pt idx="9478">
                  <c:v>61.933690476190854</c:v>
                </c:pt>
                <c:pt idx="9479">
                  <c:v>61.939226190476575</c:v>
                </c:pt>
                <c:pt idx="9480">
                  <c:v>61.944761904762252</c:v>
                </c:pt>
                <c:pt idx="9481">
                  <c:v>61.950297619047959</c:v>
                </c:pt>
                <c:pt idx="9482">
                  <c:v>61.955833333333715</c:v>
                </c:pt>
                <c:pt idx="9483">
                  <c:v>61.961369047619407</c:v>
                </c:pt>
                <c:pt idx="9484">
                  <c:v>61.966904761905141</c:v>
                </c:pt>
                <c:pt idx="9485">
                  <c:v>61.972440476190854</c:v>
                </c:pt>
                <c:pt idx="9486">
                  <c:v>61.977976190476554</c:v>
                </c:pt>
                <c:pt idx="9487">
                  <c:v>61.983511904762274</c:v>
                </c:pt>
                <c:pt idx="9488">
                  <c:v>61.989047619047959</c:v>
                </c:pt>
                <c:pt idx="9489">
                  <c:v>61.994583333333708</c:v>
                </c:pt>
                <c:pt idx="9490">
                  <c:v>62.000119047619421</c:v>
                </c:pt>
                <c:pt idx="9491">
                  <c:v>62.005654761905134</c:v>
                </c:pt>
                <c:pt idx="9492">
                  <c:v>62.011190476190848</c:v>
                </c:pt>
                <c:pt idx="9493">
                  <c:v>62.016726190476554</c:v>
                </c:pt>
                <c:pt idx="9494">
                  <c:v>62.022261904762274</c:v>
                </c:pt>
                <c:pt idx="9495">
                  <c:v>62.027797619047966</c:v>
                </c:pt>
                <c:pt idx="9496">
                  <c:v>62.033333333333722</c:v>
                </c:pt>
                <c:pt idx="9497">
                  <c:v>62.038869047619393</c:v>
                </c:pt>
                <c:pt idx="9498">
                  <c:v>62.044404761905099</c:v>
                </c:pt>
                <c:pt idx="9499">
                  <c:v>62.049940476190841</c:v>
                </c:pt>
                <c:pt idx="9500">
                  <c:v>62.055476190476554</c:v>
                </c:pt>
                <c:pt idx="9501">
                  <c:v>62.061011904762246</c:v>
                </c:pt>
                <c:pt idx="9502">
                  <c:v>62.066547619047974</c:v>
                </c:pt>
                <c:pt idx="9503">
                  <c:v>62.072083333333694</c:v>
                </c:pt>
                <c:pt idx="9504">
                  <c:v>62.077619047619386</c:v>
                </c:pt>
                <c:pt idx="9505">
                  <c:v>62.083154761905121</c:v>
                </c:pt>
                <c:pt idx="9506">
                  <c:v>62.088690476190834</c:v>
                </c:pt>
                <c:pt idx="9507">
                  <c:v>62.094226190476547</c:v>
                </c:pt>
                <c:pt idx="9508">
                  <c:v>62.099761904762254</c:v>
                </c:pt>
                <c:pt idx="9509">
                  <c:v>62.105297619047974</c:v>
                </c:pt>
                <c:pt idx="9510">
                  <c:v>62.110833333333666</c:v>
                </c:pt>
                <c:pt idx="9511">
                  <c:v>62.116369047619379</c:v>
                </c:pt>
                <c:pt idx="9512">
                  <c:v>62.121904761905114</c:v>
                </c:pt>
                <c:pt idx="9513">
                  <c:v>62.127440476190827</c:v>
                </c:pt>
                <c:pt idx="9514">
                  <c:v>62.132976190476562</c:v>
                </c:pt>
                <c:pt idx="9515">
                  <c:v>62.138511904762261</c:v>
                </c:pt>
                <c:pt idx="9516">
                  <c:v>62.144047619047925</c:v>
                </c:pt>
                <c:pt idx="9517">
                  <c:v>62.149583333333659</c:v>
                </c:pt>
                <c:pt idx="9518">
                  <c:v>62.155119047619401</c:v>
                </c:pt>
                <c:pt idx="9519">
                  <c:v>62.160654761905107</c:v>
                </c:pt>
                <c:pt idx="9520">
                  <c:v>62.166190476190842</c:v>
                </c:pt>
                <c:pt idx="9521">
                  <c:v>62.171726190476534</c:v>
                </c:pt>
                <c:pt idx="9522">
                  <c:v>62.177261904762219</c:v>
                </c:pt>
                <c:pt idx="9523">
                  <c:v>62.182797619047946</c:v>
                </c:pt>
                <c:pt idx="9524">
                  <c:v>62.188333333333681</c:v>
                </c:pt>
                <c:pt idx="9525">
                  <c:v>62.193869047619366</c:v>
                </c:pt>
                <c:pt idx="9526">
                  <c:v>62.1994047619051</c:v>
                </c:pt>
                <c:pt idx="9527">
                  <c:v>62.204940476190814</c:v>
                </c:pt>
                <c:pt idx="9528">
                  <c:v>62.210476190476527</c:v>
                </c:pt>
                <c:pt idx="9529">
                  <c:v>62.21601190476224</c:v>
                </c:pt>
                <c:pt idx="9530">
                  <c:v>62.221547619047954</c:v>
                </c:pt>
                <c:pt idx="9531">
                  <c:v>62.227083333333645</c:v>
                </c:pt>
                <c:pt idx="9532">
                  <c:v>62.23261904761938</c:v>
                </c:pt>
                <c:pt idx="9533">
                  <c:v>62.238154761905115</c:v>
                </c:pt>
                <c:pt idx="9534">
                  <c:v>62.243690476190807</c:v>
                </c:pt>
                <c:pt idx="9535">
                  <c:v>62.24922619047652</c:v>
                </c:pt>
                <c:pt idx="9536">
                  <c:v>62.254761904762198</c:v>
                </c:pt>
                <c:pt idx="9537">
                  <c:v>62.260297619047947</c:v>
                </c:pt>
                <c:pt idx="9538">
                  <c:v>62.26583333333366</c:v>
                </c:pt>
                <c:pt idx="9539">
                  <c:v>62.271369047619352</c:v>
                </c:pt>
                <c:pt idx="9540">
                  <c:v>62.276904761905087</c:v>
                </c:pt>
                <c:pt idx="9541">
                  <c:v>62.2824404761908</c:v>
                </c:pt>
                <c:pt idx="9542">
                  <c:v>62.287976190476506</c:v>
                </c:pt>
                <c:pt idx="9543">
                  <c:v>62.293511904762248</c:v>
                </c:pt>
                <c:pt idx="9544">
                  <c:v>62.29904761904794</c:v>
                </c:pt>
                <c:pt idx="9545">
                  <c:v>62.304583333333618</c:v>
                </c:pt>
                <c:pt idx="9546">
                  <c:v>62.310119047619345</c:v>
                </c:pt>
                <c:pt idx="9547">
                  <c:v>62.315654761905058</c:v>
                </c:pt>
                <c:pt idx="9548">
                  <c:v>62.321190476190793</c:v>
                </c:pt>
                <c:pt idx="9549">
                  <c:v>62.326726190476506</c:v>
                </c:pt>
                <c:pt idx="9550">
                  <c:v>62.332261904762191</c:v>
                </c:pt>
                <c:pt idx="9551">
                  <c:v>62.337797619047898</c:v>
                </c:pt>
                <c:pt idx="9552">
                  <c:v>62.343333333333646</c:v>
                </c:pt>
                <c:pt idx="9553">
                  <c:v>62.348869047619324</c:v>
                </c:pt>
                <c:pt idx="9554">
                  <c:v>62.354404761905037</c:v>
                </c:pt>
                <c:pt idx="9555">
                  <c:v>62.359940476190765</c:v>
                </c:pt>
                <c:pt idx="9556">
                  <c:v>62.3654761904765</c:v>
                </c:pt>
                <c:pt idx="9557">
                  <c:v>62.371011904762184</c:v>
                </c:pt>
                <c:pt idx="9558">
                  <c:v>62.376547619047898</c:v>
                </c:pt>
                <c:pt idx="9559">
                  <c:v>62.382083333333604</c:v>
                </c:pt>
                <c:pt idx="9560">
                  <c:v>62.387619047619317</c:v>
                </c:pt>
                <c:pt idx="9561">
                  <c:v>62.393154761905066</c:v>
                </c:pt>
                <c:pt idx="9562">
                  <c:v>62.398690476190779</c:v>
                </c:pt>
                <c:pt idx="9563">
                  <c:v>62.404226190476471</c:v>
                </c:pt>
                <c:pt idx="9564">
                  <c:v>62.409761904762185</c:v>
                </c:pt>
                <c:pt idx="9565">
                  <c:v>62.415297619047891</c:v>
                </c:pt>
                <c:pt idx="9566">
                  <c:v>62.420833333333626</c:v>
                </c:pt>
                <c:pt idx="9567">
                  <c:v>62.426369047619346</c:v>
                </c:pt>
                <c:pt idx="9568">
                  <c:v>62.431904761905045</c:v>
                </c:pt>
                <c:pt idx="9569">
                  <c:v>62.437440476190751</c:v>
                </c:pt>
                <c:pt idx="9570">
                  <c:v>62.442976190476486</c:v>
                </c:pt>
                <c:pt idx="9571">
                  <c:v>62.448511904762199</c:v>
                </c:pt>
                <c:pt idx="9572">
                  <c:v>62.454047619047863</c:v>
                </c:pt>
                <c:pt idx="9573">
                  <c:v>62.459583333333597</c:v>
                </c:pt>
                <c:pt idx="9574">
                  <c:v>62.465119047619339</c:v>
                </c:pt>
                <c:pt idx="9575">
                  <c:v>62.470654761905045</c:v>
                </c:pt>
                <c:pt idx="9576">
                  <c:v>62.476190476190766</c:v>
                </c:pt>
                <c:pt idx="9577">
                  <c:v>62.481726190476458</c:v>
                </c:pt>
                <c:pt idx="9578">
                  <c:v>62.48726190476215</c:v>
                </c:pt>
                <c:pt idx="9579">
                  <c:v>62.492797619047906</c:v>
                </c:pt>
                <c:pt idx="9580">
                  <c:v>62.498333333333619</c:v>
                </c:pt>
                <c:pt idx="9581">
                  <c:v>62.503869047619297</c:v>
                </c:pt>
                <c:pt idx="9582">
                  <c:v>62.509404761905046</c:v>
                </c:pt>
                <c:pt idx="9583">
                  <c:v>62.514940476190745</c:v>
                </c:pt>
                <c:pt idx="9584">
                  <c:v>62.520476190476472</c:v>
                </c:pt>
                <c:pt idx="9585">
                  <c:v>62.526011904762186</c:v>
                </c:pt>
                <c:pt idx="9586">
                  <c:v>62.531547619047878</c:v>
                </c:pt>
                <c:pt idx="9587">
                  <c:v>62.537083333333584</c:v>
                </c:pt>
                <c:pt idx="9588">
                  <c:v>62.542619047619326</c:v>
                </c:pt>
                <c:pt idx="9589">
                  <c:v>62.548154761905039</c:v>
                </c:pt>
                <c:pt idx="9590">
                  <c:v>62.553690476190745</c:v>
                </c:pt>
                <c:pt idx="9591">
                  <c:v>62.559226190476444</c:v>
                </c:pt>
                <c:pt idx="9592">
                  <c:v>62.564761904762157</c:v>
                </c:pt>
                <c:pt idx="9593">
                  <c:v>62.570297619047871</c:v>
                </c:pt>
                <c:pt idx="9594">
                  <c:v>62.575833333333605</c:v>
                </c:pt>
                <c:pt idx="9595">
                  <c:v>62.58136904761929</c:v>
                </c:pt>
                <c:pt idx="9596">
                  <c:v>62.586904761905025</c:v>
                </c:pt>
                <c:pt idx="9597">
                  <c:v>62.592440476190752</c:v>
                </c:pt>
                <c:pt idx="9598">
                  <c:v>62.597976190476459</c:v>
                </c:pt>
                <c:pt idx="9599">
                  <c:v>62.603511904762172</c:v>
                </c:pt>
                <c:pt idx="9600">
                  <c:v>62.609047619047864</c:v>
                </c:pt>
                <c:pt idx="9601">
                  <c:v>62.614583333333577</c:v>
                </c:pt>
                <c:pt idx="9602">
                  <c:v>62.620119047619312</c:v>
                </c:pt>
                <c:pt idx="9603">
                  <c:v>62.625654761905032</c:v>
                </c:pt>
                <c:pt idx="9604">
                  <c:v>62.631190476190739</c:v>
                </c:pt>
                <c:pt idx="9605">
                  <c:v>62.636726190476452</c:v>
                </c:pt>
                <c:pt idx="9606">
                  <c:v>62.642261904762144</c:v>
                </c:pt>
                <c:pt idx="9607">
                  <c:v>62.647797619047857</c:v>
                </c:pt>
                <c:pt idx="9608">
                  <c:v>62.653333333333592</c:v>
                </c:pt>
                <c:pt idx="9609">
                  <c:v>62.658869047619284</c:v>
                </c:pt>
                <c:pt idx="9610">
                  <c:v>62.664404761905004</c:v>
                </c:pt>
                <c:pt idx="9611">
                  <c:v>62.669940476190732</c:v>
                </c:pt>
                <c:pt idx="9612">
                  <c:v>62.675476190476452</c:v>
                </c:pt>
                <c:pt idx="9613">
                  <c:v>62.681011904762144</c:v>
                </c:pt>
                <c:pt idx="9614">
                  <c:v>62.68654761904785</c:v>
                </c:pt>
                <c:pt idx="9615">
                  <c:v>62.692083333333585</c:v>
                </c:pt>
                <c:pt idx="9616">
                  <c:v>62.697619047619298</c:v>
                </c:pt>
                <c:pt idx="9617">
                  <c:v>62.703154761905012</c:v>
                </c:pt>
                <c:pt idx="9618">
                  <c:v>62.708690476190732</c:v>
                </c:pt>
                <c:pt idx="9619">
                  <c:v>62.714226190476424</c:v>
                </c:pt>
                <c:pt idx="9620">
                  <c:v>62.719761904762144</c:v>
                </c:pt>
                <c:pt idx="9621">
                  <c:v>62.725297619047865</c:v>
                </c:pt>
                <c:pt idx="9622">
                  <c:v>62.730833333333578</c:v>
                </c:pt>
                <c:pt idx="9623">
                  <c:v>62.736369047619291</c:v>
                </c:pt>
                <c:pt idx="9624">
                  <c:v>62.741904761905005</c:v>
                </c:pt>
                <c:pt idx="9625">
                  <c:v>62.747440476190704</c:v>
                </c:pt>
                <c:pt idx="9626">
                  <c:v>62.752976190476431</c:v>
                </c:pt>
                <c:pt idx="9627">
                  <c:v>62.758511904762152</c:v>
                </c:pt>
                <c:pt idx="9628">
                  <c:v>62.764047619047844</c:v>
                </c:pt>
                <c:pt idx="9629">
                  <c:v>62.769583333333571</c:v>
                </c:pt>
                <c:pt idx="9630">
                  <c:v>62.775119047619306</c:v>
                </c:pt>
                <c:pt idx="9631">
                  <c:v>62.780654761904998</c:v>
                </c:pt>
                <c:pt idx="9632">
                  <c:v>62.786190476190711</c:v>
                </c:pt>
                <c:pt idx="9633">
                  <c:v>62.791726190476432</c:v>
                </c:pt>
                <c:pt idx="9634">
                  <c:v>62.797261904762124</c:v>
                </c:pt>
                <c:pt idx="9635">
                  <c:v>62.802797619047844</c:v>
                </c:pt>
                <c:pt idx="9636">
                  <c:v>62.808333333333564</c:v>
                </c:pt>
                <c:pt idx="9637">
                  <c:v>62.813869047619235</c:v>
                </c:pt>
                <c:pt idx="9638">
                  <c:v>62.81940476190497</c:v>
                </c:pt>
                <c:pt idx="9639">
                  <c:v>62.824940476190704</c:v>
                </c:pt>
                <c:pt idx="9640">
                  <c:v>62.830476190476404</c:v>
                </c:pt>
                <c:pt idx="9641">
                  <c:v>62.836011904762124</c:v>
                </c:pt>
                <c:pt idx="9642">
                  <c:v>62.841547619047809</c:v>
                </c:pt>
                <c:pt idx="9643">
                  <c:v>62.847083333333515</c:v>
                </c:pt>
                <c:pt idx="9644">
                  <c:v>62.85261904761925</c:v>
                </c:pt>
                <c:pt idx="9645">
                  <c:v>62.858154761904984</c:v>
                </c:pt>
                <c:pt idx="9646">
                  <c:v>62.863690476190669</c:v>
                </c:pt>
                <c:pt idx="9647">
                  <c:v>62.869226190476404</c:v>
                </c:pt>
                <c:pt idx="9648">
                  <c:v>62.874761904762089</c:v>
                </c:pt>
                <c:pt idx="9649">
                  <c:v>62.880297619047795</c:v>
                </c:pt>
                <c:pt idx="9650">
                  <c:v>62.885833333333544</c:v>
                </c:pt>
                <c:pt idx="9651">
                  <c:v>62.891369047619243</c:v>
                </c:pt>
                <c:pt idx="9652">
                  <c:v>62.896904761904977</c:v>
                </c:pt>
                <c:pt idx="9653">
                  <c:v>62.902440476190669</c:v>
                </c:pt>
                <c:pt idx="9654">
                  <c:v>62.907976190476404</c:v>
                </c:pt>
                <c:pt idx="9655">
                  <c:v>62.913511904762096</c:v>
                </c:pt>
                <c:pt idx="9656">
                  <c:v>62.919047619047788</c:v>
                </c:pt>
                <c:pt idx="9657">
                  <c:v>62.924583333333544</c:v>
                </c:pt>
                <c:pt idx="9658">
                  <c:v>62.930119047619257</c:v>
                </c:pt>
                <c:pt idx="9659">
                  <c:v>62.935654761904971</c:v>
                </c:pt>
                <c:pt idx="9660">
                  <c:v>62.941190476190663</c:v>
                </c:pt>
                <c:pt idx="9661">
                  <c:v>62.946726190476397</c:v>
                </c:pt>
                <c:pt idx="9662">
                  <c:v>62.952261904762075</c:v>
                </c:pt>
                <c:pt idx="9663">
                  <c:v>62.957797619047788</c:v>
                </c:pt>
                <c:pt idx="9664">
                  <c:v>62.963333333333537</c:v>
                </c:pt>
                <c:pt idx="9665">
                  <c:v>62.968869047619229</c:v>
                </c:pt>
                <c:pt idx="9666">
                  <c:v>62.974404761904943</c:v>
                </c:pt>
                <c:pt idx="9667">
                  <c:v>62.979940476190649</c:v>
                </c:pt>
                <c:pt idx="9668">
                  <c:v>62.98547619047639</c:v>
                </c:pt>
                <c:pt idx="9669">
                  <c:v>62.991011904762104</c:v>
                </c:pt>
                <c:pt idx="9670">
                  <c:v>62.996547619047796</c:v>
                </c:pt>
                <c:pt idx="9671">
                  <c:v>63.002083333333509</c:v>
                </c:pt>
                <c:pt idx="9672">
                  <c:v>63.007619047619244</c:v>
                </c:pt>
                <c:pt idx="9673">
                  <c:v>63.013154761904957</c:v>
                </c:pt>
                <c:pt idx="9674">
                  <c:v>63.018690476190642</c:v>
                </c:pt>
                <c:pt idx="9675">
                  <c:v>63.024226190476384</c:v>
                </c:pt>
                <c:pt idx="9676">
                  <c:v>63.029761904762097</c:v>
                </c:pt>
                <c:pt idx="9677">
                  <c:v>63.035297619047796</c:v>
                </c:pt>
                <c:pt idx="9678">
                  <c:v>63.040833333333524</c:v>
                </c:pt>
                <c:pt idx="9679">
                  <c:v>63.046369047619216</c:v>
                </c:pt>
                <c:pt idx="9680">
                  <c:v>63.051904761904929</c:v>
                </c:pt>
                <c:pt idx="9681">
                  <c:v>63.057440476190621</c:v>
                </c:pt>
                <c:pt idx="9682">
                  <c:v>63.062976190476398</c:v>
                </c:pt>
                <c:pt idx="9683">
                  <c:v>63.068511904762111</c:v>
                </c:pt>
                <c:pt idx="9684">
                  <c:v>63.074047619047768</c:v>
                </c:pt>
                <c:pt idx="9685">
                  <c:v>63.079583333333495</c:v>
                </c:pt>
                <c:pt idx="9686">
                  <c:v>63.08511904761923</c:v>
                </c:pt>
                <c:pt idx="9687">
                  <c:v>63.090654761904943</c:v>
                </c:pt>
                <c:pt idx="9688">
                  <c:v>63.096190476190657</c:v>
                </c:pt>
                <c:pt idx="9689">
                  <c:v>63.10172619047637</c:v>
                </c:pt>
                <c:pt idx="9690">
                  <c:v>63.107261904762048</c:v>
                </c:pt>
                <c:pt idx="9691">
                  <c:v>63.112797619047797</c:v>
                </c:pt>
                <c:pt idx="9692">
                  <c:v>63.11833333333351</c:v>
                </c:pt>
                <c:pt idx="9693">
                  <c:v>63.123869047619202</c:v>
                </c:pt>
                <c:pt idx="9694">
                  <c:v>63.129404761904937</c:v>
                </c:pt>
                <c:pt idx="9695">
                  <c:v>63.134940476190629</c:v>
                </c:pt>
                <c:pt idx="9696">
                  <c:v>63.140476190476356</c:v>
                </c:pt>
                <c:pt idx="9697">
                  <c:v>63.146011904762076</c:v>
                </c:pt>
                <c:pt idx="9698">
                  <c:v>63.151547619047754</c:v>
                </c:pt>
                <c:pt idx="9699">
                  <c:v>63.157083333333468</c:v>
                </c:pt>
                <c:pt idx="9700">
                  <c:v>63.162619047619216</c:v>
                </c:pt>
                <c:pt idx="9701">
                  <c:v>63.168154761904958</c:v>
                </c:pt>
                <c:pt idx="9702">
                  <c:v>63.173690476190622</c:v>
                </c:pt>
                <c:pt idx="9703">
                  <c:v>63.179226190476356</c:v>
                </c:pt>
                <c:pt idx="9704">
                  <c:v>63.184761904762041</c:v>
                </c:pt>
                <c:pt idx="9705">
                  <c:v>63.190297619047776</c:v>
                </c:pt>
                <c:pt idx="9706">
                  <c:v>63.195833333333503</c:v>
                </c:pt>
                <c:pt idx="9707">
                  <c:v>63.201369047619195</c:v>
                </c:pt>
                <c:pt idx="9708">
                  <c:v>63.206904761904923</c:v>
                </c:pt>
                <c:pt idx="9709">
                  <c:v>63.212440476190615</c:v>
                </c:pt>
                <c:pt idx="9710">
                  <c:v>63.21797619047635</c:v>
                </c:pt>
                <c:pt idx="9711">
                  <c:v>63.223511904762063</c:v>
                </c:pt>
                <c:pt idx="9712">
                  <c:v>63.229047619047776</c:v>
                </c:pt>
                <c:pt idx="9713">
                  <c:v>63.234583333333475</c:v>
                </c:pt>
                <c:pt idx="9714">
                  <c:v>63.240119047619203</c:v>
                </c:pt>
                <c:pt idx="9715">
                  <c:v>63.245654761904916</c:v>
                </c:pt>
                <c:pt idx="9716">
                  <c:v>63.251190476190608</c:v>
                </c:pt>
                <c:pt idx="9717">
                  <c:v>63.256726190476343</c:v>
                </c:pt>
                <c:pt idx="9718">
                  <c:v>63.262261904762056</c:v>
                </c:pt>
                <c:pt idx="9719">
                  <c:v>63.267797619047755</c:v>
                </c:pt>
                <c:pt idx="9720">
                  <c:v>63.273333333333483</c:v>
                </c:pt>
                <c:pt idx="9721">
                  <c:v>63.278869047619196</c:v>
                </c:pt>
                <c:pt idx="9722">
                  <c:v>63.284404761904895</c:v>
                </c:pt>
                <c:pt idx="9723">
                  <c:v>63.289940476190601</c:v>
                </c:pt>
                <c:pt idx="9724">
                  <c:v>63.295476190476357</c:v>
                </c:pt>
                <c:pt idx="9725">
                  <c:v>63.301011904762028</c:v>
                </c:pt>
                <c:pt idx="9726">
                  <c:v>63.306547619047734</c:v>
                </c:pt>
                <c:pt idx="9727">
                  <c:v>63.312083333333447</c:v>
                </c:pt>
                <c:pt idx="9728">
                  <c:v>63.317619047619154</c:v>
                </c:pt>
                <c:pt idx="9729">
                  <c:v>63.323154761904902</c:v>
                </c:pt>
                <c:pt idx="9730">
                  <c:v>63.328690476190594</c:v>
                </c:pt>
                <c:pt idx="9731">
                  <c:v>63.334226190476308</c:v>
                </c:pt>
                <c:pt idx="9732">
                  <c:v>63.339761904762021</c:v>
                </c:pt>
                <c:pt idx="9733">
                  <c:v>63.345297619047734</c:v>
                </c:pt>
                <c:pt idx="9734">
                  <c:v>63.350833333333441</c:v>
                </c:pt>
                <c:pt idx="9735">
                  <c:v>63.356369047619147</c:v>
                </c:pt>
                <c:pt idx="9736">
                  <c:v>63.361904761904896</c:v>
                </c:pt>
                <c:pt idx="9737">
                  <c:v>63.367440476190573</c:v>
                </c:pt>
                <c:pt idx="9738">
                  <c:v>63.372976190476322</c:v>
                </c:pt>
                <c:pt idx="9739">
                  <c:v>63.378511904762036</c:v>
                </c:pt>
                <c:pt idx="9740">
                  <c:v>63.384047619047706</c:v>
                </c:pt>
                <c:pt idx="9741">
                  <c:v>63.389583333333434</c:v>
                </c:pt>
                <c:pt idx="9742">
                  <c:v>63.395119047619183</c:v>
                </c:pt>
                <c:pt idx="9743">
                  <c:v>63.400654761904875</c:v>
                </c:pt>
                <c:pt idx="9744">
                  <c:v>63.406190476190595</c:v>
                </c:pt>
                <c:pt idx="9745">
                  <c:v>63.411726190476294</c:v>
                </c:pt>
                <c:pt idx="9746">
                  <c:v>63.417261904761986</c:v>
                </c:pt>
                <c:pt idx="9747">
                  <c:v>63.422797619047742</c:v>
                </c:pt>
                <c:pt idx="9748">
                  <c:v>63.428333333333462</c:v>
                </c:pt>
                <c:pt idx="9749">
                  <c:v>63.43386904761914</c:v>
                </c:pt>
                <c:pt idx="9750">
                  <c:v>63.439404761904875</c:v>
                </c:pt>
                <c:pt idx="9751">
                  <c:v>63.444940476190567</c:v>
                </c:pt>
                <c:pt idx="9752">
                  <c:v>63.450476190476294</c:v>
                </c:pt>
                <c:pt idx="9753">
                  <c:v>63.456011904762001</c:v>
                </c:pt>
                <c:pt idx="9754">
                  <c:v>63.461547619047714</c:v>
                </c:pt>
                <c:pt idx="9755">
                  <c:v>63.467083333333427</c:v>
                </c:pt>
                <c:pt idx="9756">
                  <c:v>63.472619047619155</c:v>
                </c:pt>
                <c:pt idx="9757">
                  <c:v>63.478154761904882</c:v>
                </c:pt>
                <c:pt idx="9758">
                  <c:v>63.483690476190553</c:v>
                </c:pt>
                <c:pt idx="9759">
                  <c:v>63.489226190476295</c:v>
                </c:pt>
                <c:pt idx="9760">
                  <c:v>63.494761904761994</c:v>
                </c:pt>
                <c:pt idx="9761">
                  <c:v>63.500297619047707</c:v>
                </c:pt>
                <c:pt idx="9762">
                  <c:v>63.505833333333442</c:v>
                </c:pt>
                <c:pt idx="9763">
                  <c:v>63.511369047619134</c:v>
                </c:pt>
                <c:pt idx="9764">
                  <c:v>63.516904761904854</c:v>
                </c:pt>
                <c:pt idx="9765">
                  <c:v>63.522440476190575</c:v>
                </c:pt>
                <c:pt idx="9766">
                  <c:v>63.527976190476302</c:v>
                </c:pt>
                <c:pt idx="9767">
                  <c:v>63.533511904762008</c:v>
                </c:pt>
                <c:pt idx="9768">
                  <c:v>63.5390476190477</c:v>
                </c:pt>
                <c:pt idx="9769">
                  <c:v>63.544583333333414</c:v>
                </c:pt>
                <c:pt idx="9770">
                  <c:v>63.550119047619148</c:v>
                </c:pt>
                <c:pt idx="9771">
                  <c:v>63.555654761904854</c:v>
                </c:pt>
                <c:pt idx="9772">
                  <c:v>63.561190476190575</c:v>
                </c:pt>
                <c:pt idx="9773">
                  <c:v>63.566726190476288</c:v>
                </c:pt>
                <c:pt idx="9774">
                  <c:v>63.572261904761994</c:v>
                </c:pt>
                <c:pt idx="9775">
                  <c:v>63.577797619047693</c:v>
                </c:pt>
                <c:pt idx="9776">
                  <c:v>63.583333333333428</c:v>
                </c:pt>
                <c:pt idx="9777">
                  <c:v>63.58886904761912</c:v>
                </c:pt>
                <c:pt idx="9778">
                  <c:v>63.594404761904855</c:v>
                </c:pt>
                <c:pt idx="9779">
                  <c:v>63.599940476190554</c:v>
                </c:pt>
                <c:pt idx="9780">
                  <c:v>63.605476190476281</c:v>
                </c:pt>
                <c:pt idx="9781">
                  <c:v>63.611011904762002</c:v>
                </c:pt>
                <c:pt idx="9782">
                  <c:v>63.616547619047687</c:v>
                </c:pt>
                <c:pt idx="9783">
                  <c:v>63.622083333333421</c:v>
                </c:pt>
                <c:pt idx="9784">
                  <c:v>63.627619047619135</c:v>
                </c:pt>
                <c:pt idx="9785">
                  <c:v>63.633154761904862</c:v>
                </c:pt>
                <c:pt idx="9786">
                  <c:v>63.638690476190554</c:v>
                </c:pt>
                <c:pt idx="9787">
                  <c:v>63.644226190476274</c:v>
                </c:pt>
                <c:pt idx="9788">
                  <c:v>63.649761904761988</c:v>
                </c:pt>
                <c:pt idx="9789">
                  <c:v>63.655297619047673</c:v>
                </c:pt>
                <c:pt idx="9790">
                  <c:v>63.660833333333414</c:v>
                </c:pt>
                <c:pt idx="9791">
                  <c:v>63.666369047619128</c:v>
                </c:pt>
                <c:pt idx="9792">
                  <c:v>63.671904761904841</c:v>
                </c:pt>
                <c:pt idx="9793">
                  <c:v>63.677440476190533</c:v>
                </c:pt>
                <c:pt idx="9794">
                  <c:v>63.682976190476268</c:v>
                </c:pt>
                <c:pt idx="9795">
                  <c:v>63.688511904762009</c:v>
                </c:pt>
                <c:pt idx="9796">
                  <c:v>63.694047619047659</c:v>
                </c:pt>
                <c:pt idx="9797">
                  <c:v>63.699583333333408</c:v>
                </c:pt>
                <c:pt idx="9798">
                  <c:v>63.705119047619142</c:v>
                </c:pt>
                <c:pt idx="9799">
                  <c:v>63.710654761904834</c:v>
                </c:pt>
                <c:pt idx="9800">
                  <c:v>63.716190476190548</c:v>
                </c:pt>
                <c:pt idx="9801">
                  <c:v>63.721726190476261</c:v>
                </c:pt>
                <c:pt idx="9802">
                  <c:v>63.727261904761981</c:v>
                </c:pt>
                <c:pt idx="9803">
                  <c:v>63.732797619047666</c:v>
                </c:pt>
                <c:pt idx="9804">
                  <c:v>63.738333333333422</c:v>
                </c:pt>
                <c:pt idx="9805">
                  <c:v>63.743869047619093</c:v>
                </c:pt>
                <c:pt idx="9806">
                  <c:v>63.749404761904827</c:v>
                </c:pt>
                <c:pt idx="9807">
                  <c:v>63.754940476190519</c:v>
                </c:pt>
                <c:pt idx="9808">
                  <c:v>63.760476190476261</c:v>
                </c:pt>
                <c:pt idx="9809">
                  <c:v>63.766011904761996</c:v>
                </c:pt>
                <c:pt idx="9810">
                  <c:v>63.771547619047638</c:v>
                </c:pt>
                <c:pt idx="9811">
                  <c:v>63.777083333333394</c:v>
                </c:pt>
                <c:pt idx="9812">
                  <c:v>63.782619047619107</c:v>
                </c:pt>
                <c:pt idx="9813">
                  <c:v>63.788154761904842</c:v>
                </c:pt>
                <c:pt idx="9814">
                  <c:v>63.793690476190534</c:v>
                </c:pt>
                <c:pt idx="9815">
                  <c:v>63.799226190476261</c:v>
                </c:pt>
                <c:pt idx="9816">
                  <c:v>63.804761904761946</c:v>
                </c:pt>
                <c:pt idx="9817">
                  <c:v>63.810297619047617</c:v>
                </c:pt>
                <c:pt idx="9818">
                  <c:v>63.815833333333366</c:v>
                </c:pt>
                <c:pt idx="9819">
                  <c:v>63.821369047619079</c:v>
                </c:pt>
                <c:pt idx="9820">
                  <c:v>63.826904761904814</c:v>
                </c:pt>
                <c:pt idx="9821">
                  <c:v>63.832440476190499</c:v>
                </c:pt>
                <c:pt idx="9822">
                  <c:v>63.83797619047624</c:v>
                </c:pt>
                <c:pt idx="9823">
                  <c:v>63.843511904761961</c:v>
                </c:pt>
                <c:pt idx="9824">
                  <c:v>63.84904761904761</c:v>
                </c:pt>
                <c:pt idx="9825">
                  <c:v>63.854583333333338</c:v>
                </c:pt>
                <c:pt idx="9826">
                  <c:v>63.860119047619101</c:v>
                </c:pt>
                <c:pt idx="9827">
                  <c:v>63.865654761904807</c:v>
                </c:pt>
                <c:pt idx="9828">
                  <c:v>63.871190476190492</c:v>
                </c:pt>
                <c:pt idx="9829">
                  <c:v>63.876726190476234</c:v>
                </c:pt>
                <c:pt idx="9830">
                  <c:v>63.882261904761947</c:v>
                </c:pt>
                <c:pt idx="9831">
                  <c:v>63.887797619047596</c:v>
                </c:pt>
                <c:pt idx="9832">
                  <c:v>63.893333333333381</c:v>
                </c:pt>
                <c:pt idx="9833">
                  <c:v>63.898869047619065</c:v>
                </c:pt>
                <c:pt idx="9834">
                  <c:v>63.904404761904779</c:v>
                </c:pt>
                <c:pt idx="9835">
                  <c:v>63.909940476190485</c:v>
                </c:pt>
                <c:pt idx="9836">
                  <c:v>63.915476190476227</c:v>
                </c:pt>
                <c:pt idx="9837">
                  <c:v>63.921011904761961</c:v>
                </c:pt>
                <c:pt idx="9838">
                  <c:v>63.926547619047618</c:v>
                </c:pt>
                <c:pt idx="9839">
                  <c:v>63.932083333333345</c:v>
                </c:pt>
                <c:pt idx="9840">
                  <c:v>63.937619047619059</c:v>
                </c:pt>
                <c:pt idx="9841">
                  <c:v>63.943154761904793</c:v>
                </c:pt>
                <c:pt idx="9842">
                  <c:v>63.948690476190485</c:v>
                </c:pt>
                <c:pt idx="9843">
                  <c:v>63.954226190476192</c:v>
                </c:pt>
                <c:pt idx="9844">
                  <c:v>63.959761904761926</c:v>
                </c:pt>
                <c:pt idx="9845">
                  <c:v>63.965297619047618</c:v>
                </c:pt>
                <c:pt idx="9846">
                  <c:v>63.970833333333346</c:v>
                </c:pt>
                <c:pt idx="9847">
                  <c:v>63.976369047619052</c:v>
                </c:pt>
                <c:pt idx="9848">
                  <c:v>63.981904761904765</c:v>
                </c:pt>
                <c:pt idx="9849">
                  <c:v>63.987440476190457</c:v>
                </c:pt>
                <c:pt idx="9850">
                  <c:v>63.992976190476213</c:v>
                </c:pt>
                <c:pt idx="9851">
                  <c:v>63.998511904761969</c:v>
                </c:pt>
                <c:pt idx="9852">
                  <c:v>64.004047619047682</c:v>
                </c:pt>
                <c:pt idx="9853">
                  <c:v>64.009583333333353</c:v>
                </c:pt>
                <c:pt idx="9854">
                  <c:v>64.015119047619066</c:v>
                </c:pt>
                <c:pt idx="9855">
                  <c:v>64.020654761904794</c:v>
                </c:pt>
                <c:pt idx="9856">
                  <c:v>64.026190476190479</c:v>
                </c:pt>
                <c:pt idx="9857">
                  <c:v>64.031726190476178</c:v>
                </c:pt>
                <c:pt idx="9858">
                  <c:v>64.03726190476192</c:v>
                </c:pt>
                <c:pt idx="9859">
                  <c:v>64.042797619047633</c:v>
                </c:pt>
                <c:pt idx="9860">
                  <c:v>64.048333333333318</c:v>
                </c:pt>
                <c:pt idx="9861">
                  <c:v>64.05386904761906</c:v>
                </c:pt>
                <c:pt idx="9862">
                  <c:v>64.059404761904773</c:v>
                </c:pt>
                <c:pt idx="9863">
                  <c:v>64.064940476190486</c:v>
                </c:pt>
                <c:pt idx="9864">
                  <c:v>64.070476190476114</c:v>
                </c:pt>
                <c:pt idx="9865">
                  <c:v>64.07601190476187</c:v>
                </c:pt>
                <c:pt idx="9866">
                  <c:v>64.081547619047626</c:v>
                </c:pt>
                <c:pt idx="9867">
                  <c:v>64.087083333333339</c:v>
                </c:pt>
                <c:pt idx="9868">
                  <c:v>64.092619047619067</c:v>
                </c:pt>
                <c:pt idx="9869">
                  <c:v>64.098154761904766</c:v>
                </c:pt>
                <c:pt idx="9870">
                  <c:v>64.103690476190479</c:v>
                </c:pt>
                <c:pt idx="9871">
                  <c:v>64.109226190476178</c:v>
                </c:pt>
                <c:pt idx="9872">
                  <c:v>64.114761904761878</c:v>
                </c:pt>
                <c:pt idx="9873">
                  <c:v>64.120297619047633</c:v>
                </c:pt>
                <c:pt idx="9874">
                  <c:v>64.125833333333247</c:v>
                </c:pt>
                <c:pt idx="9875">
                  <c:v>64.131369047619046</c:v>
                </c:pt>
                <c:pt idx="9876">
                  <c:v>64.136904761904773</c:v>
                </c:pt>
                <c:pt idx="9877">
                  <c:v>64.142440476190458</c:v>
                </c:pt>
                <c:pt idx="9878">
                  <c:v>64.147976190476143</c:v>
                </c:pt>
                <c:pt idx="9879">
                  <c:v>64.153511904761856</c:v>
                </c:pt>
                <c:pt idx="9880">
                  <c:v>64.159047619047612</c:v>
                </c:pt>
                <c:pt idx="9881">
                  <c:v>64.164583333333312</c:v>
                </c:pt>
                <c:pt idx="9882">
                  <c:v>64.170119047619039</c:v>
                </c:pt>
                <c:pt idx="9883">
                  <c:v>64.175654761904752</c:v>
                </c:pt>
                <c:pt idx="9884">
                  <c:v>64.181190476190451</c:v>
                </c:pt>
                <c:pt idx="9885">
                  <c:v>64.186726190476108</c:v>
                </c:pt>
                <c:pt idx="9886">
                  <c:v>64.192261904761878</c:v>
                </c:pt>
                <c:pt idx="9887">
                  <c:v>64.197797619047606</c:v>
                </c:pt>
                <c:pt idx="9888">
                  <c:v>64.203333333333319</c:v>
                </c:pt>
                <c:pt idx="9889">
                  <c:v>64.208869047619032</c:v>
                </c:pt>
                <c:pt idx="9890">
                  <c:v>64.214404761904788</c:v>
                </c:pt>
                <c:pt idx="9891">
                  <c:v>64.219940476190473</c:v>
                </c:pt>
                <c:pt idx="9892">
                  <c:v>64.225476190476087</c:v>
                </c:pt>
                <c:pt idx="9893">
                  <c:v>64.231011904761885</c:v>
                </c:pt>
                <c:pt idx="9894">
                  <c:v>64.236547619047627</c:v>
                </c:pt>
                <c:pt idx="9895">
                  <c:v>64.242083333333312</c:v>
                </c:pt>
                <c:pt idx="9896">
                  <c:v>64.247619047619096</c:v>
                </c:pt>
                <c:pt idx="9897">
                  <c:v>64.253154761904767</c:v>
                </c:pt>
                <c:pt idx="9898">
                  <c:v>64.258690476190452</c:v>
                </c:pt>
                <c:pt idx="9899">
                  <c:v>64.264226190476165</c:v>
                </c:pt>
                <c:pt idx="9900">
                  <c:v>64.269761904761879</c:v>
                </c:pt>
                <c:pt idx="9901">
                  <c:v>64.275297619047592</c:v>
                </c:pt>
                <c:pt idx="9902">
                  <c:v>64.280833333333263</c:v>
                </c:pt>
                <c:pt idx="9903">
                  <c:v>64.286369047619033</c:v>
                </c:pt>
                <c:pt idx="9904">
                  <c:v>64.291904761904775</c:v>
                </c:pt>
                <c:pt idx="9905">
                  <c:v>64.297440476190445</c:v>
                </c:pt>
                <c:pt idx="9906">
                  <c:v>64.302976190476087</c:v>
                </c:pt>
                <c:pt idx="9907">
                  <c:v>64.308511904761858</c:v>
                </c:pt>
                <c:pt idx="9908">
                  <c:v>64.314047619047628</c:v>
                </c:pt>
                <c:pt idx="9909">
                  <c:v>64.319583333333298</c:v>
                </c:pt>
                <c:pt idx="9910">
                  <c:v>64.325119047619012</c:v>
                </c:pt>
                <c:pt idx="9911">
                  <c:v>64.330654761904725</c:v>
                </c:pt>
                <c:pt idx="9912">
                  <c:v>64.336190476190438</c:v>
                </c:pt>
                <c:pt idx="9913">
                  <c:v>64.341726190476152</c:v>
                </c:pt>
                <c:pt idx="9914">
                  <c:v>64.347261904761865</c:v>
                </c:pt>
                <c:pt idx="9915">
                  <c:v>64.352797619047578</c:v>
                </c:pt>
                <c:pt idx="9916">
                  <c:v>64.358333333333206</c:v>
                </c:pt>
                <c:pt idx="9917">
                  <c:v>64.363869047619005</c:v>
                </c:pt>
                <c:pt idx="9918">
                  <c:v>64.369404761904732</c:v>
                </c:pt>
                <c:pt idx="9919">
                  <c:v>64.374940476190389</c:v>
                </c:pt>
                <c:pt idx="9920">
                  <c:v>64.380476190476074</c:v>
                </c:pt>
                <c:pt idx="9921">
                  <c:v>64.386011904761858</c:v>
                </c:pt>
                <c:pt idx="9922">
                  <c:v>64.391547619047614</c:v>
                </c:pt>
                <c:pt idx="9923">
                  <c:v>64.397083333333285</c:v>
                </c:pt>
                <c:pt idx="9924">
                  <c:v>64.402619047619027</c:v>
                </c:pt>
                <c:pt idx="9925">
                  <c:v>64.408154761904726</c:v>
                </c:pt>
                <c:pt idx="9926">
                  <c:v>64.413690476190425</c:v>
                </c:pt>
                <c:pt idx="9927">
                  <c:v>64.419226190476166</c:v>
                </c:pt>
                <c:pt idx="9928">
                  <c:v>64.424761904761851</c:v>
                </c:pt>
                <c:pt idx="9929">
                  <c:v>64.430297619047622</c:v>
                </c:pt>
                <c:pt idx="9930">
                  <c:v>64.435833333333278</c:v>
                </c:pt>
                <c:pt idx="9931">
                  <c:v>64.441369047619034</c:v>
                </c:pt>
                <c:pt idx="9932">
                  <c:v>64.446904761904761</c:v>
                </c:pt>
                <c:pt idx="9933">
                  <c:v>64.452440476190418</c:v>
                </c:pt>
                <c:pt idx="9934">
                  <c:v>64.457976190476089</c:v>
                </c:pt>
                <c:pt idx="9935">
                  <c:v>64.463511904761845</c:v>
                </c:pt>
                <c:pt idx="9936">
                  <c:v>64.469047619047615</c:v>
                </c:pt>
                <c:pt idx="9937">
                  <c:v>64.474583333333271</c:v>
                </c:pt>
                <c:pt idx="9938">
                  <c:v>64.480119047619027</c:v>
                </c:pt>
                <c:pt idx="9939">
                  <c:v>64.485654761904726</c:v>
                </c:pt>
                <c:pt idx="9940">
                  <c:v>64.491190476190425</c:v>
                </c:pt>
                <c:pt idx="9941">
                  <c:v>64.49672619047611</c:v>
                </c:pt>
                <c:pt idx="9942">
                  <c:v>64.502261904761838</c:v>
                </c:pt>
                <c:pt idx="9943">
                  <c:v>64.507797619047565</c:v>
                </c:pt>
                <c:pt idx="9944">
                  <c:v>64.51333333333325</c:v>
                </c:pt>
                <c:pt idx="9945">
                  <c:v>64.518869047618992</c:v>
                </c:pt>
                <c:pt idx="9946">
                  <c:v>64.524404761904691</c:v>
                </c:pt>
                <c:pt idx="9947">
                  <c:v>64.529940476190362</c:v>
                </c:pt>
                <c:pt idx="9948">
                  <c:v>64.535476190476047</c:v>
                </c:pt>
                <c:pt idx="9949">
                  <c:v>64.541011904761831</c:v>
                </c:pt>
                <c:pt idx="9950">
                  <c:v>64.546547619047601</c:v>
                </c:pt>
                <c:pt idx="9951">
                  <c:v>64.552083333333258</c:v>
                </c:pt>
                <c:pt idx="9952">
                  <c:v>64.557619047619013</c:v>
                </c:pt>
                <c:pt idx="9953">
                  <c:v>64.563154761904727</c:v>
                </c:pt>
                <c:pt idx="9954">
                  <c:v>64.568690476190383</c:v>
                </c:pt>
                <c:pt idx="9955">
                  <c:v>64.574226190476111</c:v>
                </c:pt>
                <c:pt idx="9956">
                  <c:v>64.579761904761739</c:v>
                </c:pt>
                <c:pt idx="9957">
                  <c:v>64.585297619047537</c:v>
                </c:pt>
                <c:pt idx="9958">
                  <c:v>64.590833333333251</c:v>
                </c:pt>
                <c:pt idx="9959">
                  <c:v>64.596369047618964</c:v>
                </c:pt>
                <c:pt idx="9960">
                  <c:v>64.601904761904677</c:v>
                </c:pt>
                <c:pt idx="9961">
                  <c:v>64.607440476190348</c:v>
                </c:pt>
                <c:pt idx="9962">
                  <c:v>64.612976190476019</c:v>
                </c:pt>
                <c:pt idx="9963">
                  <c:v>64.618511904761789</c:v>
                </c:pt>
                <c:pt idx="9964">
                  <c:v>64.624047619047531</c:v>
                </c:pt>
                <c:pt idx="9965">
                  <c:v>64.629583333333201</c:v>
                </c:pt>
                <c:pt idx="9966">
                  <c:v>64.635119047618957</c:v>
                </c:pt>
                <c:pt idx="9967">
                  <c:v>64.640654761904713</c:v>
                </c:pt>
                <c:pt idx="9968">
                  <c:v>64.646190476190384</c:v>
                </c:pt>
                <c:pt idx="9969">
                  <c:v>64.65172619047604</c:v>
                </c:pt>
                <c:pt idx="9970">
                  <c:v>64.65726190476181</c:v>
                </c:pt>
                <c:pt idx="9971">
                  <c:v>64.66279761904751</c:v>
                </c:pt>
                <c:pt idx="9972">
                  <c:v>64.668333333333166</c:v>
                </c:pt>
                <c:pt idx="9973">
                  <c:v>64.67386904761895</c:v>
                </c:pt>
                <c:pt idx="9974">
                  <c:v>64.679404761904649</c:v>
                </c:pt>
                <c:pt idx="9975">
                  <c:v>64.684940476190349</c:v>
                </c:pt>
                <c:pt idx="9976">
                  <c:v>64.690476190476005</c:v>
                </c:pt>
                <c:pt idx="9977">
                  <c:v>64.696011904761789</c:v>
                </c:pt>
                <c:pt idx="9978">
                  <c:v>64.70154761904756</c:v>
                </c:pt>
                <c:pt idx="9979">
                  <c:v>64.70708333333323</c:v>
                </c:pt>
                <c:pt idx="9980">
                  <c:v>64.712619047619</c:v>
                </c:pt>
                <c:pt idx="9981">
                  <c:v>64.7181547619047</c:v>
                </c:pt>
                <c:pt idx="9982">
                  <c:v>64.72369047619037</c:v>
                </c:pt>
                <c:pt idx="9983">
                  <c:v>64.729226190476084</c:v>
                </c:pt>
                <c:pt idx="9984">
                  <c:v>64.734761904761783</c:v>
                </c:pt>
                <c:pt idx="9985">
                  <c:v>64.740297619047581</c:v>
                </c:pt>
                <c:pt idx="9986">
                  <c:v>64.745833333333209</c:v>
                </c:pt>
                <c:pt idx="9987">
                  <c:v>64.751369047618937</c:v>
                </c:pt>
                <c:pt idx="9988">
                  <c:v>64.756904761904664</c:v>
                </c:pt>
                <c:pt idx="9989">
                  <c:v>64.762440476190349</c:v>
                </c:pt>
                <c:pt idx="9990">
                  <c:v>64.767976190476048</c:v>
                </c:pt>
                <c:pt idx="9991">
                  <c:v>64.773511904761747</c:v>
                </c:pt>
                <c:pt idx="9992">
                  <c:v>64.779047619047503</c:v>
                </c:pt>
                <c:pt idx="9993">
                  <c:v>64.784583333333217</c:v>
                </c:pt>
                <c:pt idx="9994">
                  <c:v>64.790119047618987</c:v>
                </c:pt>
                <c:pt idx="9995">
                  <c:v>64.795654761904686</c:v>
                </c:pt>
                <c:pt idx="9996">
                  <c:v>64.801190476190357</c:v>
                </c:pt>
                <c:pt idx="9997">
                  <c:v>64.806726190476027</c:v>
                </c:pt>
                <c:pt idx="9998">
                  <c:v>64.812261904761783</c:v>
                </c:pt>
                <c:pt idx="9999">
                  <c:v>64.817797619047496</c:v>
                </c:pt>
                <c:pt idx="10000">
                  <c:v>64.823333333333139</c:v>
                </c:pt>
                <c:pt idx="10001">
                  <c:v>64.828869047618909</c:v>
                </c:pt>
                <c:pt idx="10002">
                  <c:v>64.834404761904636</c:v>
                </c:pt>
                <c:pt idx="10003">
                  <c:v>64.83994047619035</c:v>
                </c:pt>
                <c:pt idx="10004">
                  <c:v>64.845476190475978</c:v>
                </c:pt>
                <c:pt idx="10005">
                  <c:v>64.851011904761748</c:v>
                </c:pt>
                <c:pt idx="10006">
                  <c:v>64.85654761904749</c:v>
                </c:pt>
                <c:pt idx="10007">
                  <c:v>64.862083333333189</c:v>
                </c:pt>
                <c:pt idx="10008">
                  <c:v>64.867619047618959</c:v>
                </c:pt>
                <c:pt idx="10009">
                  <c:v>64.87315476190463</c:v>
                </c:pt>
                <c:pt idx="10010">
                  <c:v>64.8786904761903</c:v>
                </c:pt>
                <c:pt idx="10011">
                  <c:v>64.884226190476056</c:v>
                </c:pt>
                <c:pt idx="10012">
                  <c:v>64.889761904761727</c:v>
                </c:pt>
                <c:pt idx="10013">
                  <c:v>64.895297619047497</c:v>
                </c:pt>
                <c:pt idx="10014">
                  <c:v>64.900833333333182</c:v>
                </c:pt>
                <c:pt idx="10015">
                  <c:v>64.906369047618924</c:v>
                </c:pt>
                <c:pt idx="10016">
                  <c:v>64.91190476190468</c:v>
                </c:pt>
                <c:pt idx="10017">
                  <c:v>64.917440476190336</c:v>
                </c:pt>
                <c:pt idx="10018">
                  <c:v>64.922976190475978</c:v>
                </c:pt>
                <c:pt idx="10019">
                  <c:v>64.928511904761748</c:v>
                </c:pt>
                <c:pt idx="10020">
                  <c:v>64.934047619047519</c:v>
                </c:pt>
                <c:pt idx="10021">
                  <c:v>64.939583333333204</c:v>
                </c:pt>
                <c:pt idx="10022">
                  <c:v>64.945119047618945</c:v>
                </c:pt>
                <c:pt idx="10023">
                  <c:v>64.950654761904659</c:v>
                </c:pt>
                <c:pt idx="10024">
                  <c:v>64.956190476190329</c:v>
                </c:pt>
                <c:pt idx="10025">
                  <c:v>64.961726190476043</c:v>
                </c:pt>
                <c:pt idx="10026">
                  <c:v>64.967261904761799</c:v>
                </c:pt>
                <c:pt idx="10027">
                  <c:v>64.972797619047469</c:v>
                </c:pt>
                <c:pt idx="10028">
                  <c:v>64.97833333333314</c:v>
                </c:pt>
                <c:pt idx="10029">
                  <c:v>64.983869047618896</c:v>
                </c:pt>
                <c:pt idx="10030">
                  <c:v>64.989404761904623</c:v>
                </c:pt>
                <c:pt idx="10031">
                  <c:v>64.994940476190322</c:v>
                </c:pt>
                <c:pt idx="10032">
                  <c:v>65.000476190475965</c:v>
                </c:pt>
                <c:pt idx="10033">
                  <c:v>65.006011904761749</c:v>
                </c:pt>
                <c:pt idx="10034">
                  <c:v>65.011547619047505</c:v>
                </c:pt>
                <c:pt idx="10035">
                  <c:v>65.017083333333176</c:v>
                </c:pt>
                <c:pt idx="10036">
                  <c:v>65.022619047618903</c:v>
                </c:pt>
                <c:pt idx="10037">
                  <c:v>65.028154761904602</c:v>
                </c:pt>
                <c:pt idx="10038">
                  <c:v>65.033690476190316</c:v>
                </c:pt>
                <c:pt idx="10039">
                  <c:v>65.039226190476029</c:v>
                </c:pt>
                <c:pt idx="10040">
                  <c:v>65.044761904761742</c:v>
                </c:pt>
                <c:pt idx="10041">
                  <c:v>65.050297619047498</c:v>
                </c:pt>
                <c:pt idx="10042">
                  <c:v>65.055833333333126</c:v>
                </c:pt>
                <c:pt idx="10043">
                  <c:v>65.061369047618896</c:v>
                </c:pt>
                <c:pt idx="10044">
                  <c:v>65.066904761904595</c:v>
                </c:pt>
                <c:pt idx="10045">
                  <c:v>65.072440476190238</c:v>
                </c:pt>
                <c:pt idx="10046">
                  <c:v>65.077976190475937</c:v>
                </c:pt>
                <c:pt idx="10047">
                  <c:v>65.083511904761693</c:v>
                </c:pt>
                <c:pt idx="10048">
                  <c:v>65.089047619047463</c:v>
                </c:pt>
                <c:pt idx="10049">
                  <c:v>65.094583333333162</c:v>
                </c:pt>
                <c:pt idx="10050">
                  <c:v>65.100119047618875</c:v>
                </c:pt>
                <c:pt idx="10051">
                  <c:v>65.105654761904603</c:v>
                </c:pt>
                <c:pt idx="10052">
                  <c:v>65.111190476190302</c:v>
                </c:pt>
                <c:pt idx="10053">
                  <c:v>65.116726190475973</c:v>
                </c:pt>
                <c:pt idx="10054">
                  <c:v>65.122261904761686</c:v>
                </c:pt>
                <c:pt idx="10055">
                  <c:v>65.127797619047442</c:v>
                </c:pt>
                <c:pt idx="10056">
                  <c:v>65.133333333333098</c:v>
                </c:pt>
                <c:pt idx="10057">
                  <c:v>65.138869047618869</c:v>
                </c:pt>
                <c:pt idx="10058">
                  <c:v>65.144404761904596</c:v>
                </c:pt>
                <c:pt idx="10059">
                  <c:v>65.149940476190281</c:v>
                </c:pt>
                <c:pt idx="10060">
                  <c:v>65.155476190475923</c:v>
                </c:pt>
                <c:pt idx="10061">
                  <c:v>65.161011904761708</c:v>
                </c:pt>
                <c:pt idx="10062">
                  <c:v>65.166547619047435</c:v>
                </c:pt>
                <c:pt idx="10063">
                  <c:v>65.172083333333077</c:v>
                </c:pt>
                <c:pt idx="10064">
                  <c:v>65.177619047618862</c:v>
                </c:pt>
                <c:pt idx="10065">
                  <c:v>65.183154761904575</c:v>
                </c:pt>
                <c:pt idx="10066">
                  <c:v>65.188690476190288</c:v>
                </c:pt>
                <c:pt idx="10067">
                  <c:v>65.194226190476002</c:v>
                </c:pt>
                <c:pt idx="10068">
                  <c:v>65.199761904761672</c:v>
                </c:pt>
                <c:pt idx="10069">
                  <c:v>65.205297619047471</c:v>
                </c:pt>
                <c:pt idx="10070">
                  <c:v>65.210833333333142</c:v>
                </c:pt>
                <c:pt idx="10071">
                  <c:v>65.216369047618898</c:v>
                </c:pt>
                <c:pt idx="10072">
                  <c:v>65.221904761904597</c:v>
                </c:pt>
                <c:pt idx="10073">
                  <c:v>65.227440476190282</c:v>
                </c:pt>
                <c:pt idx="10074">
                  <c:v>65.232976190475924</c:v>
                </c:pt>
                <c:pt idx="10075">
                  <c:v>65.238511904761708</c:v>
                </c:pt>
                <c:pt idx="10076">
                  <c:v>65.244047619047478</c:v>
                </c:pt>
                <c:pt idx="10077">
                  <c:v>65.249583333333135</c:v>
                </c:pt>
                <c:pt idx="10078">
                  <c:v>65.255119047618862</c:v>
                </c:pt>
                <c:pt idx="10079">
                  <c:v>65.260654761904604</c:v>
                </c:pt>
                <c:pt idx="10080">
                  <c:v>65.266190476190275</c:v>
                </c:pt>
                <c:pt idx="10081">
                  <c:v>65.271726190475988</c:v>
                </c:pt>
                <c:pt idx="10082">
                  <c:v>65.277261904761701</c:v>
                </c:pt>
                <c:pt idx="10083">
                  <c:v>65.282797619047415</c:v>
                </c:pt>
                <c:pt idx="10084">
                  <c:v>65.288333333333085</c:v>
                </c:pt>
                <c:pt idx="10085">
                  <c:v>65.293869047618884</c:v>
                </c:pt>
                <c:pt idx="10086">
                  <c:v>65.299404761904597</c:v>
                </c:pt>
                <c:pt idx="10087">
                  <c:v>65.304940476190268</c:v>
                </c:pt>
                <c:pt idx="10088">
                  <c:v>65.310476190475924</c:v>
                </c:pt>
                <c:pt idx="10089">
                  <c:v>65.31601190476168</c:v>
                </c:pt>
                <c:pt idx="10090">
                  <c:v>65.321547619047422</c:v>
                </c:pt>
                <c:pt idx="10091">
                  <c:v>65.327083333333078</c:v>
                </c:pt>
                <c:pt idx="10092">
                  <c:v>65.332619047618834</c:v>
                </c:pt>
                <c:pt idx="10093">
                  <c:v>65.338154761904562</c:v>
                </c:pt>
                <c:pt idx="10094">
                  <c:v>65.343690476190261</c:v>
                </c:pt>
                <c:pt idx="10095">
                  <c:v>65.349226190475974</c:v>
                </c:pt>
                <c:pt idx="10096">
                  <c:v>65.354761904761688</c:v>
                </c:pt>
                <c:pt idx="10097">
                  <c:v>65.360297619047444</c:v>
                </c:pt>
                <c:pt idx="10098">
                  <c:v>65.365833333333072</c:v>
                </c:pt>
                <c:pt idx="10099">
                  <c:v>65.371369047618828</c:v>
                </c:pt>
                <c:pt idx="10100">
                  <c:v>65.376904761904541</c:v>
                </c:pt>
                <c:pt idx="10101">
                  <c:v>65.382440476190197</c:v>
                </c:pt>
                <c:pt idx="10102">
                  <c:v>65.387976190475925</c:v>
                </c:pt>
                <c:pt idx="10103">
                  <c:v>65.393511904761681</c:v>
                </c:pt>
                <c:pt idx="10104">
                  <c:v>65.399047619047394</c:v>
                </c:pt>
                <c:pt idx="10105">
                  <c:v>65.404583333333107</c:v>
                </c:pt>
                <c:pt idx="10106">
                  <c:v>65.410119047618878</c:v>
                </c:pt>
                <c:pt idx="10107">
                  <c:v>65.415654761904591</c:v>
                </c:pt>
                <c:pt idx="10108">
                  <c:v>65.421190476190247</c:v>
                </c:pt>
                <c:pt idx="10109">
                  <c:v>65.426726190475918</c:v>
                </c:pt>
                <c:pt idx="10110">
                  <c:v>65.432261904761674</c:v>
                </c:pt>
                <c:pt idx="10111">
                  <c:v>65.43779761904743</c:v>
                </c:pt>
                <c:pt idx="10112">
                  <c:v>65.443333333333101</c:v>
                </c:pt>
                <c:pt idx="10113">
                  <c:v>65.448869047618857</c:v>
                </c:pt>
                <c:pt idx="10114">
                  <c:v>65.454404761904527</c:v>
                </c:pt>
                <c:pt idx="10115">
                  <c:v>65.459940476190241</c:v>
                </c:pt>
                <c:pt idx="10116">
                  <c:v>65.465476190475897</c:v>
                </c:pt>
                <c:pt idx="10117">
                  <c:v>65.471011904761653</c:v>
                </c:pt>
                <c:pt idx="10118">
                  <c:v>65.476547619047395</c:v>
                </c:pt>
                <c:pt idx="10119">
                  <c:v>65.48208333333308</c:v>
                </c:pt>
                <c:pt idx="10120">
                  <c:v>65.48761904761885</c:v>
                </c:pt>
                <c:pt idx="10121">
                  <c:v>65.493154761904577</c:v>
                </c:pt>
                <c:pt idx="10122">
                  <c:v>65.498690476190234</c:v>
                </c:pt>
                <c:pt idx="10123">
                  <c:v>65.504226190475947</c:v>
                </c:pt>
                <c:pt idx="10124">
                  <c:v>65.509761904761618</c:v>
                </c:pt>
                <c:pt idx="10125">
                  <c:v>65.515297619047431</c:v>
                </c:pt>
                <c:pt idx="10126">
                  <c:v>65.520833333333059</c:v>
                </c:pt>
                <c:pt idx="10127">
                  <c:v>65.5263690476188</c:v>
                </c:pt>
                <c:pt idx="10128">
                  <c:v>65.531904761904556</c:v>
                </c:pt>
                <c:pt idx="10129">
                  <c:v>65.537440476190213</c:v>
                </c:pt>
                <c:pt idx="10130">
                  <c:v>65.542976190475883</c:v>
                </c:pt>
                <c:pt idx="10131">
                  <c:v>65.548511904761654</c:v>
                </c:pt>
                <c:pt idx="10132">
                  <c:v>65.554047619047367</c:v>
                </c:pt>
                <c:pt idx="10133">
                  <c:v>65.55958333333308</c:v>
                </c:pt>
                <c:pt idx="10134">
                  <c:v>65.565119047618794</c:v>
                </c:pt>
                <c:pt idx="10135">
                  <c:v>65.570654761904507</c:v>
                </c:pt>
                <c:pt idx="10136">
                  <c:v>65.576190476190177</c:v>
                </c:pt>
                <c:pt idx="10137">
                  <c:v>65.581726190475919</c:v>
                </c:pt>
                <c:pt idx="10138">
                  <c:v>65.587261904761647</c:v>
                </c:pt>
                <c:pt idx="10139">
                  <c:v>65.59279761904736</c:v>
                </c:pt>
                <c:pt idx="10140">
                  <c:v>65.598333333333059</c:v>
                </c:pt>
                <c:pt idx="10141">
                  <c:v>65.603869047618787</c:v>
                </c:pt>
                <c:pt idx="10142">
                  <c:v>65.6094047619045</c:v>
                </c:pt>
                <c:pt idx="10143">
                  <c:v>65.614940476190213</c:v>
                </c:pt>
                <c:pt idx="10144">
                  <c:v>65.620476190475827</c:v>
                </c:pt>
                <c:pt idx="10145">
                  <c:v>65.626011904761569</c:v>
                </c:pt>
                <c:pt idx="10146">
                  <c:v>65.631547619047367</c:v>
                </c:pt>
                <c:pt idx="10147">
                  <c:v>65.637083333333052</c:v>
                </c:pt>
                <c:pt idx="10148">
                  <c:v>65.642619047618794</c:v>
                </c:pt>
                <c:pt idx="10149">
                  <c:v>65.648154761904493</c:v>
                </c:pt>
                <c:pt idx="10150">
                  <c:v>65.653690476190178</c:v>
                </c:pt>
                <c:pt idx="10151">
                  <c:v>65.659226190475877</c:v>
                </c:pt>
                <c:pt idx="10152">
                  <c:v>65.664761904761619</c:v>
                </c:pt>
                <c:pt idx="10153">
                  <c:v>65.670297619047346</c:v>
                </c:pt>
                <c:pt idx="10154">
                  <c:v>65.675833333332974</c:v>
                </c:pt>
                <c:pt idx="10155">
                  <c:v>65.681369047618773</c:v>
                </c:pt>
                <c:pt idx="10156">
                  <c:v>65.686904761904486</c:v>
                </c:pt>
                <c:pt idx="10157">
                  <c:v>65.692440476190157</c:v>
                </c:pt>
                <c:pt idx="10158">
                  <c:v>65.69797619047587</c:v>
                </c:pt>
                <c:pt idx="10159">
                  <c:v>65.703511904761612</c:v>
                </c:pt>
                <c:pt idx="10160">
                  <c:v>65.709047619047382</c:v>
                </c:pt>
                <c:pt idx="10161">
                  <c:v>65.714583333333067</c:v>
                </c:pt>
                <c:pt idx="10162">
                  <c:v>65.720119047618766</c:v>
                </c:pt>
                <c:pt idx="10163">
                  <c:v>65.725654761904494</c:v>
                </c:pt>
                <c:pt idx="10164">
                  <c:v>65.731190476190193</c:v>
                </c:pt>
                <c:pt idx="10165">
                  <c:v>65.736726190475878</c:v>
                </c:pt>
                <c:pt idx="10166">
                  <c:v>65.742261904761634</c:v>
                </c:pt>
                <c:pt idx="10167">
                  <c:v>65.747797619047375</c:v>
                </c:pt>
                <c:pt idx="10168">
                  <c:v>65.753333333333018</c:v>
                </c:pt>
                <c:pt idx="10169">
                  <c:v>65.758869047618774</c:v>
                </c:pt>
                <c:pt idx="10170">
                  <c:v>65.764404761904515</c:v>
                </c:pt>
                <c:pt idx="10171">
                  <c:v>65.769940476190186</c:v>
                </c:pt>
                <c:pt idx="10172">
                  <c:v>65.775476190475814</c:v>
                </c:pt>
                <c:pt idx="10173">
                  <c:v>65.781011904761613</c:v>
                </c:pt>
                <c:pt idx="10174">
                  <c:v>65.786547619047326</c:v>
                </c:pt>
                <c:pt idx="10175">
                  <c:v>65.792083333333039</c:v>
                </c:pt>
                <c:pt idx="10176">
                  <c:v>65.797619047618838</c:v>
                </c:pt>
                <c:pt idx="10177">
                  <c:v>65.803154761904466</c:v>
                </c:pt>
                <c:pt idx="10178">
                  <c:v>65.808690476190179</c:v>
                </c:pt>
                <c:pt idx="10179">
                  <c:v>65.814226190475893</c:v>
                </c:pt>
                <c:pt idx="10180">
                  <c:v>65.819761904761563</c:v>
                </c:pt>
                <c:pt idx="10181">
                  <c:v>65.825297619047333</c:v>
                </c:pt>
                <c:pt idx="10182">
                  <c:v>65.830833333333018</c:v>
                </c:pt>
                <c:pt idx="10183">
                  <c:v>65.836369047618746</c:v>
                </c:pt>
                <c:pt idx="10184">
                  <c:v>65.841904761904516</c:v>
                </c:pt>
                <c:pt idx="10185">
                  <c:v>65.847440476190172</c:v>
                </c:pt>
                <c:pt idx="10186">
                  <c:v>65.8529761904758</c:v>
                </c:pt>
                <c:pt idx="10187">
                  <c:v>65.858511904761556</c:v>
                </c:pt>
                <c:pt idx="10188">
                  <c:v>65.864047619047327</c:v>
                </c:pt>
                <c:pt idx="10189">
                  <c:v>65.869583333333011</c:v>
                </c:pt>
                <c:pt idx="10190">
                  <c:v>65.875119047618739</c:v>
                </c:pt>
                <c:pt idx="10191">
                  <c:v>65.880654761904466</c:v>
                </c:pt>
                <c:pt idx="10192">
                  <c:v>65.886190476190151</c:v>
                </c:pt>
                <c:pt idx="10193">
                  <c:v>65.891726190475879</c:v>
                </c:pt>
                <c:pt idx="10194">
                  <c:v>65.897261904761592</c:v>
                </c:pt>
                <c:pt idx="10195">
                  <c:v>65.902797619047305</c:v>
                </c:pt>
                <c:pt idx="10196">
                  <c:v>65.908333333333019</c:v>
                </c:pt>
                <c:pt idx="10197">
                  <c:v>65.913869047618775</c:v>
                </c:pt>
                <c:pt idx="10198">
                  <c:v>65.919404761904488</c:v>
                </c:pt>
                <c:pt idx="10199">
                  <c:v>65.924940476190173</c:v>
                </c:pt>
                <c:pt idx="10200">
                  <c:v>65.930476190475858</c:v>
                </c:pt>
                <c:pt idx="10201">
                  <c:v>65.936011904761585</c:v>
                </c:pt>
                <c:pt idx="10202">
                  <c:v>65.94154761904737</c:v>
                </c:pt>
                <c:pt idx="10203">
                  <c:v>65.947083333333026</c:v>
                </c:pt>
                <c:pt idx="10204">
                  <c:v>65.952619047618725</c:v>
                </c:pt>
                <c:pt idx="10205">
                  <c:v>65.958154761904467</c:v>
                </c:pt>
                <c:pt idx="10206">
                  <c:v>65.963690476190166</c:v>
                </c:pt>
                <c:pt idx="10207">
                  <c:v>65.969226190475865</c:v>
                </c:pt>
                <c:pt idx="10208">
                  <c:v>65.974761904761579</c:v>
                </c:pt>
                <c:pt idx="10209">
                  <c:v>65.980297619047334</c:v>
                </c:pt>
                <c:pt idx="10210">
                  <c:v>65.985833333332963</c:v>
                </c:pt>
                <c:pt idx="10211">
                  <c:v>65.991369047618775</c:v>
                </c:pt>
                <c:pt idx="10212">
                  <c:v>65.996904761904474</c:v>
                </c:pt>
                <c:pt idx="10213">
                  <c:v>66.002440476190102</c:v>
                </c:pt>
                <c:pt idx="10214">
                  <c:v>66.007976190475858</c:v>
                </c:pt>
                <c:pt idx="10215">
                  <c:v>66.013511904761572</c:v>
                </c:pt>
                <c:pt idx="10216">
                  <c:v>66.019047619047328</c:v>
                </c:pt>
                <c:pt idx="10217">
                  <c:v>66.024583333332998</c:v>
                </c:pt>
                <c:pt idx="10218">
                  <c:v>66.030119047618726</c:v>
                </c:pt>
                <c:pt idx="10219">
                  <c:v>66.035654761904425</c:v>
                </c:pt>
                <c:pt idx="10220">
                  <c:v>66.041190476190167</c:v>
                </c:pt>
                <c:pt idx="10221">
                  <c:v>66.046726190475852</c:v>
                </c:pt>
                <c:pt idx="10222">
                  <c:v>66.052261904761551</c:v>
                </c:pt>
                <c:pt idx="10223">
                  <c:v>66.057797619047292</c:v>
                </c:pt>
                <c:pt idx="10224">
                  <c:v>66.063333333332949</c:v>
                </c:pt>
                <c:pt idx="10225">
                  <c:v>66.068869047618705</c:v>
                </c:pt>
                <c:pt idx="10226">
                  <c:v>66.074404761904432</c:v>
                </c:pt>
                <c:pt idx="10227">
                  <c:v>66.079940476190089</c:v>
                </c:pt>
                <c:pt idx="10228">
                  <c:v>66.085476190475774</c:v>
                </c:pt>
                <c:pt idx="10229">
                  <c:v>66.091011904761572</c:v>
                </c:pt>
                <c:pt idx="10230">
                  <c:v>66.096547619047314</c:v>
                </c:pt>
                <c:pt idx="10231">
                  <c:v>66.102083333332942</c:v>
                </c:pt>
                <c:pt idx="10232">
                  <c:v>66.107619047618726</c:v>
                </c:pt>
                <c:pt idx="10233">
                  <c:v>66.113154761904426</c:v>
                </c:pt>
                <c:pt idx="10234">
                  <c:v>66.11869047619011</c:v>
                </c:pt>
                <c:pt idx="10235">
                  <c:v>66.124226190475838</c:v>
                </c:pt>
                <c:pt idx="10236">
                  <c:v>66.129761904761494</c:v>
                </c:pt>
                <c:pt idx="10237">
                  <c:v>66.135297619047265</c:v>
                </c:pt>
                <c:pt idx="10238">
                  <c:v>66.140833333332978</c:v>
                </c:pt>
                <c:pt idx="10239">
                  <c:v>66.146369047618691</c:v>
                </c:pt>
                <c:pt idx="10240">
                  <c:v>66.151904761904404</c:v>
                </c:pt>
                <c:pt idx="10241">
                  <c:v>66.157440476190118</c:v>
                </c:pt>
                <c:pt idx="10242">
                  <c:v>66.162976190475746</c:v>
                </c:pt>
                <c:pt idx="10243">
                  <c:v>66.168511904761502</c:v>
                </c:pt>
                <c:pt idx="10244">
                  <c:v>66.174047619047272</c:v>
                </c:pt>
                <c:pt idx="10245">
                  <c:v>66.179583333332928</c:v>
                </c:pt>
                <c:pt idx="10246">
                  <c:v>66.185119047618684</c:v>
                </c:pt>
                <c:pt idx="10247">
                  <c:v>66.190654761904426</c:v>
                </c:pt>
                <c:pt idx="10248">
                  <c:v>66.196190476190111</c:v>
                </c:pt>
                <c:pt idx="10249">
                  <c:v>66.20172619047581</c:v>
                </c:pt>
                <c:pt idx="10250">
                  <c:v>66.207261904761566</c:v>
                </c:pt>
                <c:pt idx="10251">
                  <c:v>66.212797619047265</c:v>
                </c:pt>
                <c:pt idx="10252">
                  <c:v>66.21833333333295</c:v>
                </c:pt>
                <c:pt idx="10253">
                  <c:v>66.223869047618692</c:v>
                </c:pt>
                <c:pt idx="10254">
                  <c:v>66.229404761904391</c:v>
                </c:pt>
                <c:pt idx="10255">
                  <c:v>66.234940476190104</c:v>
                </c:pt>
                <c:pt idx="10256">
                  <c:v>66.240476190475789</c:v>
                </c:pt>
                <c:pt idx="10257">
                  <c:v>66.246011904761531</c:v>
                </c:pt>
                <c:pt idx="10258">
                  <c:v>66.251547619047301</c:v>
                </c:pt>
                <c:pt idx="10259">
                  <c:v>66.262619047618713</c:v>
                </c:pt>
                <c:pt idx="10260">
                  <c:v>66.273690476190083</c:v>
                </c:pt>
                <c:pt idx="10261">
                  <c:v>66.28476190476151</c:v>
                </c:pt>
                <c:pt idx="10262">
                  <c:v>66.295833333332951</c:v>
                </c:pt>
                <c:pt idx="10263">
                  <c:v>66.306904761904377</c:v>
                </c:pt>
                <c:pt idx="10264">
                  <c:v>66.317976190475761</c:v>
                </c:pt>
                <c:pt idx="10265">
                  <c:v>66.32904761904723</c:v>
                </c:pt>
                <c:pt idx="10266">
                  <c:v>66.3401190476187</c:v>
                </c:pt>
                <c:pt idx="10267">
                  <c:v>66.351190476190084</c:v>
                </c:pt>
                <c:pt idx="10268">
                  <c:v>66.36226190476151</c:v>
                </c:pt>
                <c:pt idx="10269">
                  <c:v>66.373333333332866</c:v>
                </c:pt>
                <c:pt idx="10270">
                  <c:v>66.384404761904364</c:v>
                </c:pt>
                <c:pt idx="10271">
                  <c:v>66.395476190475705</c:v>
                </c:pt>
                <c:pt idx="10272">
                  <c:v>66.406547619047259</c:v>
                </c:pt>
                <c:pt idx="10273">
                  <c:v>66.417619047618729</c:v>
                </c:pt>
                <c:pt idx="10274">
                  <c:v>66.42869047619007</c:v>
                </c:pt>
                <c:pt idx="10275">
                  <c:v>66.439761904761482</c:v>
                </c:pt>
                <c:pt idx="10276">
                  <c:v>66.450833333332909</c:v>
                </c:pt>
                <c:pt idx="10277">
                  <c:v>66.461904761904421</c:v>
                </c:pt>
                <c:pt idx="10278">
                  <c:v>66.472976190475705</c:v>
                </c:pt>
                <c:pt idx="10279">
                  <c:v>66.484047619047246</c:v>
                </c:pt>
                <c:pt idx="10280">
                  <c:v>66.495119047618687</c:v>
                </c:pt>
                <c:pt idx="10281">
                  <c:v>66.506190476190056</c:v>
                </c:pt>
                <c:pt idx="10282">
                  <c:v>66.517261904761497</c:v>
                </c:pt>
                <c:pt idx="10283">
                  <c:v>66.528333333332839</c:v>
                </c:pt>
                <c:pt idx="10284">
                  <c:v>66.539404761904336</c:v>
                </c:pt>
                <c:pt idx="10285">
                  <c:v>66.550476190475678</c:v>
                </c:pt>
                <c:pt idx="10286">
                  <c:v>66.561547619047246</c:v>
                </c:pt>
                <c:pt idx="10287">
                  <c:v>66.572619047618616</c:v>
                </c:pt>
                <c:pt idx="10288">
                  <c:v>66.583690476190043</c:v>
                </c:pt>
                <c:pt idx="10289">
                  <c:v>66.594761904761469</c:v>
                </c:pt>
                <c:pt idx="10290">
                  <c:v>66.605833333332839</c:v>
                </c:pt>
                <c:pt idx="10291">
                  <c:v>66.616904761904323</c:v>
                </c:pt>
                <c:pt idx="10292">
                  <c:v>66.627976190475678</c:v>
                </c:pt>
                <c:pt idx="10293">
                  <c:v>66.639047619047176</c:v>
                </c:pt>
                <c:pt idx="10294">
                  <c:v>66.650119047618603</c:v>
                </c:pt>
                <c:pt idx="10295">
                  <c:v>66.661190476190029</c:v>
                </c:pt>
                <c:pt idx="10296">
                  <c:v>66.672261904761399</c:v>
                </c:pt>
                <c:pt idx="10297">
                  <c:v>66.68333333333284</c:v>
                </c:pt>
                <c:pt idx="10298">
                  <c:v>66.694404761904323</c:v>
                </c:pt>
                <c:pt idx="10299">
                  <c:v>66.705476190475665</c:v>
                </c:pt>
                <c:pt idx="10300">
                  <c:v>66.716547619047205</c:v>
                </c:pt>
                <c:pt idx="10301">
                  <c:v>66.727619047618646</c:v>
                </c:pt>
                <c:pt idx="10302">
                  <c:v>66.738690476190015</c:v>
                </c:pt>
                <c:pt idx="10303">
                  <c:v>66.749761904761442</c:v>
                </c:pt>
                <c:pt idx="10304">
                  <c:v>66.760833333332869</c:v>
                </c:pt>
                <c:pt idx="10305">
                  <c:v>66.771904761904295</c:v>
                </c:pt>
                <c:pt idx="10306">
                  <c:v>66.782976190475637</c:v>
                </c:pt>
                <c:pt idx="10307">
                  <c:v>66.794047619047205</c:v>
                </c:pt>
                <c:pt idx="10308">
                  <c:v>66.805119047618575</c:v>
                </c:pt>
                <c:pt idx="10309">
                  <c:v>66.816190476190002</c:v>
                </c:pt>
                <c:pt idx="10310">
                  <c:v>66.827261904761428</c:v>
                </c:pt>
                <c:pt idx="10311">
                  <c:v>66.838333333332798</c:v>
                </c:pt>
                <c:pt idx="10312">
                  <c:v>66.849404761904296</c:v>
                </c:pt>
                <c:pt idx="10313">
                  <c:v>66.860476190475637</c:v>
                </c:pt>
                <c:pt idx="10314">
                  <c:v>66.871547619047135</c:v>
                </c:pt>
                <c:pt idx="10315">
                  <c:v>66.882619047618562</c:v>
                </c:pt>
                <c:pt idx="10316">
                  <c:v>66.893690476189988</c:v>
                </c:pt>
                <c:pt idx="10317">
                  <c:v>66.904761904761415</c:v>
                </c:pt>
                <c:pt idx="10318">
                  <c:v>66.915833333332841</c:v>
                </c:pt>
                <c:pt idx="10319">
                  <c:v>66.926904761904296</c:v>
                </c:pt>
                <c:pt idx="10320">
                  <c:v>66.93797619047568</c:v>
                </c:pt>
                <c:pt idx="10321">
                  <c:v>66.949047619047178</c:v>
                </c:pt>
                <c:pt idx="10322">
                  <c:v>66.960119047618605</c:v>
                </c:pt>
                <c:pt idx="10323">
                  <c:v>66.971190476189932</c:v>
                </c:pt>
                <c:pt idx="10324">
                  <c:v>66.982261904761401</c:v>
                </c:pt>
                <c:pt idx="10325">
                  <c:v>66.993333333332828</c:v>
                </c:pt>
                <c:pt idx="10326">
                  <c:v>67.004404761904297</c:v>
                </c:pt>
                <c:pt idx="10327">
                  <c:v>67.015476190475624</c:v>
                </c:pt>
                <c:pt idx="10328">
                  <c:v>67.026547619047122</c:v>
                </c:pt>
                <c:pt idx="10329">
                  <c:v>67.037619047618591</c:v>
                </c:pt>
                <c:pt idx="10330">
                  <c:v>67.048690476189918</c:v>
                </c:pt>
                <c:pt idx="10331">
                  <c:v>67.059761904761388</c:v>
                </c:pt>
                <c:pt idx="10332">
                  <c:v>67.070833333332772</c:v>
                </c:pt>
                <c:pt idx="10333">
                  <c:v>67.081904761904283</c:v>
                </c:pt>
                <c:pt idx="10334">
                  <c:v>67.092976190475596</c:v>
                </c:pt>
                <c:pt idx="10335">
                  <c:v>67.104047619047094</c:v>
                </c:pt>
                <c:pt idx="10336">
                  <c:v>67.115119047618521</c:v>
                </c:pt>
                <c:pt idx="10337">
                  <c:v>67.126190476189876</c:v>
                </c:pt>
                <c:pt idx="10338">
                  <c:v>67.137261904761374</c:v>
                </c:pt>
                <c:pt idx="10339">
                  <c:v>67.148333333332758</c:v>
                </c:pt>
                <c:pt idx="10340">
                  <c:v>67.159404761904213</c:v>
                </c:pt>
                <c:pt idx="10341">
                  <c:v>67.170476190475554</c:v>
                </c:pt>
                <c:pt idx="10342">
                  <c:v>67.181547619047095</c:v>
                </c:pt>
                <c:pt idx="10343">
                  <c:v>67.192619047618507</c:v>
                </c:pt>
                <c:pt idx="10344">
                  <c:v>67.203690476189919</c:v>
                </c:pt>
                <c:pt idx="10345">
                  <c:v>67.21476190476136</c:v>
                </c:pt>
                <c:pt idx="10346">
                  <c:v>67.225833333332758</c:v>
                </c:pt>
                <c:pt idx="10347">
                  <c:v>67.236904761904256</c:v>
                </c:pt>
                <c:pt idx="10348">
                  <c:v>67.24797619047564</c:v>
                </c:pt>
                <c:pt idx="10349">
                  <c:v>67.259047619047067</c:v>
                </c:pt>
                <c:pt idx="10350">
                  <c:v>67.270119047618493</c:v>
                </c:pt>
                <c:pt idx="10351">
                  <c:v>67.281190476189877</c:v>
                </c:pt>
                <c:pt idx="10352">
                  <c:v>67.292261904761347</c:v>
                </c:pt>
                <c:pt idx="10353">
                  <c:v>67.303333333332759</c:v>
                </c:pt>
                <c:pt idx="10354">
                  <c:v>67.314404761904242</c:v>
                </c:pt>
                <c:pt idx="10355">
                  <c:v>67.325476190475527</c:v>
                </c:pt>
                <c:pt idx="10356">
                  <c:v>67.336547619047067</c:v>
                </c:pt>
                <c:pt idx="10357">
                  <c:v>67.347619047618551</c:v>
                </c:pt>
                <c:pt idx="10358">
                  <c:v>67.358690476189835</c:v>
                </c:pt>
                <c:pt idx="10359">
                  <c:v>67.369761904761319</c:v>
                </c:pt>
                <c:pt idx="10360">
                  <c:v>67.380833333332717</c:v>
                </c:pt>
                <c:pt idx="10361">
                  <c:v>67.391904761904229</c:v>
                </c:pt>
                <c:pt idx="10362">
                  <c:v>67.40297619047557</c:v>
                </c:pt>
                <c:pt idx="10363">
                  <c:v>67.414047619047111</c:v>
                </c:pt>
                <c:pt idx="10364">
                  <c:v>67.425119047618466</c:v>
                </c:pt>
                <c:pt idx="10365">
                  <c:v>67.436190476189878</c:v>
                </c:pt>
                <c:pt idx="10366">
                  <c:v>67.44726190476139</c:v>
                </c:pt>
                <c:pt idx="10367">
                  <c:v>67.458333333332718</c:v>
                </c:pt>
                <c:pt idx="10368">
                  <c:v>67.469404761904215</c:v>
                </c:pt>
                <c:pt idx="10369">
                  <c:v>67.480476190475557</c:v>
                </c:pt>
                <c:pt idx="10370">
                  <c:v>67.491547619047097</c:v>
                </c:pt>
                <c:pt idx="10371">
                  <c:v>67.502619047618467</c:v>
                </c:pt>
                <c:pt idx="10372">
                  <c:v>67.513690476189879</c:v>
                </c:pt>
                <c:pt idx="10373">
                  <c:v>67.524761904761263</c:v>
                </c:pt>
                <c:pt idx="10374">
                  <c:v>67.535833333332718</c:v>
                </c:pt>
                <c:pt idx="10375">
                  <c:v>67.546904761904216</c:v>
                </c:pt>
                <c:pt idx="10376">
                  <c:v>67.557976190475543</c:v>
                </c:pt>
                <c:pt idx="10377">
                  <c:v>67.569047619047026</c:v>
                </c:pt>
                <c:pt idx="10378">
                  <c:v>67.580119047618467</c:v>
                </c:pt>
                <c:pt idx="10379">
                  <c:v>67.591190476189851</c:v>
                </c:pt>
                <c:pt idx="10380">
                  <c:v>67.602261904761278</c:v>
                </c:pt>
                <c:pt idx="10381">
                  <c:v>67.613333333332719</c:v>
                </c:pt>
                <c:pt idx="10382">
                  <c:v>67.624404761904145</c:v>
                </c:pt>
                <c:pt idx="10383">
                  <c:v>67.635476190475487</c:v>
                </c:pt>
                <c:pt idx="10384">
                  <c:v>67.646547619046999</c:v>
                </c:pt>
                <c:pt idx="10385">
                  <c:v>67.657619047618425</c:v>
                </c:pt>
                <c:pt idx="10386">
                  <c:v>67.668690476189795</c:v>
                </c:pt>
                <c:pt idx="10387">
                  <c:v>67.679761904761207</c:v>
                </c:pt>
                <c:pt idx="10388">
                  <c:v>67.690833333332662</c:v>
                </c:pt>
                <c:pt idx="10389">
                  <c:v>67.701904761904174</c:v>
                </c:pt>
                <c:pt idx="10390">
                  <c:v>67.712976190475558</c:v>
                </c:pt>
                <c:pt idx="10391">
                  <c:v>67.724047619046985</c:v>
                </c:pt>
                <c:pt idx="10392">
                  <c:v>67.735119047618426</c:v>
                </c:pt>
                <c:pt idx="10393">
                  <c:v>67.746190476189838</c:v>
                </c:pt>
                <c:pt idx="10394">
                  <c:v>67.757261904761265</c:v>
                </c:pt>
                <c:pt idx="10395">
                  <c:v>67.768333333332649</c:v>
                </c:pt>
                <c:pt idx="10396">
                  <c:v>67.779404761904132</c:v>
                </c:pt>
                <c:pt idx="10397">
                  <c:v>67.790476190475502</c:v>
                </c:pt>
                <c:pt idx="10398">
                  <c:v>67.801547619046971</c:v>
                </c:pt>
                <c:pt idx="10399">
                  <c:v>67.812619047618426</c:v>
                </c:pt>
                <c:pt idx="10400">
                  <c:v>67.823690476189753</c:v>
                </c:pt>
                <c:pt idx="10401">
                  <c:v>67.834761904761251</c:v>
                </c:pt>
                <c:pt idx="10402">
                  <c:v>67.845833333332678</c:v>
                </c:pt>
                <c:pt idx="10403">
                  <c:v>67.856904761904104</c:v>
                </c:pt>
                <c:pt idx="10404">
                  <c:v>67.867976190475488</c:v>
                </c:pt>
                <c:pt idx="10405">
                  <c:v>67.879047619046958</c:v>
                </c:pt>
                <c:pt idx="10406">
                  <c:v>67.890119047618427</c:v>
                </c:pt>
                <c:pt idx="10407">
                  <c:v>67.901190476189811</c:v>
                </c:pt>
                <c:pt idx="10408">
                  <c:v>67.912261904761237</c:v>
                </c:pt>
                <c:pt idx="10409">
                  <c:v>67.92333333333265</c:v>
                </c:pt>
                <c:pt idx="10410">
                  <c:v>67.934404761904148</c:v>
                </c:pt>
                <c:pt idx="10411">
                  <c:v>67.945476190475489</c:v>
                </c:pt>
                <c:pt idx="10412">
                  <c:v>67.956547619046944</c:v>
                </c:pt>
                <c:pt idx="10413">
                  <c:v>67.967619047618442</c:v>
                </c:pt>
                <c:pt idx="10414">
                  <c:v>67.97869047618974</c:v>
                </c:pt>
                <c:pt idx="10415">
                  <c:v>67.98976190476121</c:v>
                </c:pt>
                <c:pt idx="10416">
                  <c:v>68.00083333333265</c:v>
                </c:pt>
                <c:pt idx="10417">
                  <c:v>68.01190476190412</c:v>
                </c:pt>
                <c:pt idx="10418">
                  <c:v>68.022976190475418</c:v>
                </c:pt>
                <c:pt idx="10419">
                  <c:v>68.03404761904693</c:v>
                </c:pt>
                <c:pt idx="10420">
                  <c:v>68.0451190476184</c:v>
                </c:pt>
                <c:pt idx="10421">
                  <c:v>68.056190476189741</c:v>
                </c:pt>
                <c:pt idx="10422">
                  <c:v>68.067261904761224</c:v>
                </c:pt>
                <c:pt idx="10423">
                  <c:v>68.078333333332566</c:v>
                </c:pt>
                <c:pt idx="10424">
                  <c:v>68.089404761904063</c:v>
                </c:pt>
                <c:pt idx="10425">
                  <c:v>68.100476190475405</c:v>
                </c:pt>
                <c:pt idx="10426">
                  <c:v>68.111547619046917</c:v>
                </c:pt>
                <c:pt idx="10427">
                  <c:v>68.122619047618343</c:v>
                </c:pt>
                <c:pt idx="10428">
                  <c:v>68.133690476189727</c:v>
                </c:pt>
                <c:pt idx="10429">
                  <c:v>68.144761904761182</c:v>
                </c:pt>
                <c:pt idx="10430">
                  <c:v>68.155833333332538</c:v>
                </c:pt>
                <c:pt idx="10431">
                  <c:v>68.166904761904064</c:v>
                </c:pt>
                <c:pt idx="10432">
                  <c:v>68.177976190475405</c:v>
                </c:pt>
                <c:pt idx="10433">
                  <c:v>68.189047619046889</c:v>
                </c:pt>
                <c:pt idx="10434">
                  <c:v>68.200119047618387</c:v>
                </c:pt>
                <c:pt idx="10435">
                  <c:v>68.211190476189756</c:v>
                </c:pt>
                <c:pt idx="10436">
                  <c:v>68.222261904761183</c:v>
                </c:pt>
                <c:pt idx="10437">
                  <c:v>68.23333333333261</c:v>
                </c:pt>
                <c:pt idx="10438">
                  <c:v>68.244404761904107</c:v>
                </c:pt>
                <c:pt idx="10439">
                  <c:v>68.255476190475378</c:v>
                </c:pt>
                <c:pt idx="10440">
                  <c:v>68.266547619046904</c:v>
                </c:pt>
                <c:pt idx="10441">
                  <c:v>68.277619047618359</c:v>
                </c:pt>
                <c:pt idx="10442">
                  <c:v>68.2886904761897</c:v>
                </c:pt>
                <c:pt idx="10443">
                  <c:v>68.299761904761169</c:v>
                </c:pt>
                <c:pt idx="10444">
                  <c:v>68.310833333332582</c:v>
                </c:pt>
                <c:pt idx="10445">
                  <c:v>68.321904761904023</c:v>
                </c:pt>
                <c:pt idx="10446">
                  <c:v>68.332976190475378</c:v>
                </c:pt>
                <c:pt idx="10447">
                  <c:v>68.344047619046876</c:v>
                </c:pt>
                <c:pt idx="10448">
                  <c:v>68.355119047618302</c:v>
                </c:pt>
                <c:pt idx="10449">
                  <c:v>68.366190476189686</c:v>
                </c:pt>
                <c:pt idx="10450">
                  <c:v>68.377261904761156</c:v>
                </c:pt>
                <c:pt idx="10451">
                  <c:v>68.38833333333254</c:v>
                </c:pt>
                <c:pt idx="10452">
                  <c:v>68.399404761904023</c:v>
                </c:pt>
                <c:pt idx="10453">
                  <c:v>68.410476190475393</c:v>
                </c:pt>
                <c:pt idx="10454">
                  <c:v>68.421547619046862</c:v>
                </c:pt>
                <c:pt idx="10455">
                  <c:v>68.432619047618346</c:v>
                </c:pt>
                <c:pt idx="10456">
                  <c:v>68.443690476189715</c:v>
                </c:pt>
                <c:pt idx="10457">
                  <c:v>68.454761904761142</c:v>
                </c:pt>
                <c:pt idx="10458">
                  <c:v>68.465833333332569</c:v>
                </c:pt>
                <c:pt idx="10459">
                  <c:v>68.476904761903995</c:v>
                </c:pt>
                <c:pt idx="10460">
                  <c:v>68.487976190475408</c:v>
                </c:pt>
                <c:pt idx="10461">
                  <c:v>68.499047619046863</c:v>
                </c:pt>
                <c:pt idx="10462">
                  <c:v>68.510119047618346</c:v>
                </c:pt>
                <c:pt idx="10463">
                  <c:v>68.521190476189688</c:v>
                </c:pt>
                <c:pt idx="10464">
                  <c:v>68.532261904761128</c:v>
                </c:pt>
                <c:pt idx="10465">
                  <c:v>68.543333333332555</c:v>
                </c:pt>
                <c:pt idx="10466">
                  <c:v>68.554404761903996</c:v>
                </c:pt>
                <c:pt idx="10467">
                  <c:v>68.565476190475337</c:v>
                </c:pt>
                <c:pt idx="10468">
                  <c:v>68.576547619046792</c:v>
                </c:pt>
                <c:pt idx="10469">
                  <c:v>68.587619047618304</c:v>
                </c:pt>
                <c:pt idx="10470">
                  <c:v>68.598690476189688</c:v>
                </c:pt>
                <c:pt idx="10471">
                  <c:v>68.609761904761072</c:v>
                </c:pt>
                <c:pt idx="10472">
                  <c:v>68.620833333332484</c:v>
                </c:pt>
                <c:pt idx="10473">
                  <c:v>68.631904761903996</c:v>
                </c:pt>
                <c:pt idx="10474">
                  <c:v>68.642976190475324</c:v>
                </c:pt>
                <c:pt idx="10475">
                  <c:v>68.654047619046779</c:v>
                </c:pt>
                <c:pt idx="10476">
                  <c:v>68.665119047618262</c:v>
                </c:pt>
                <c:pt idx="10477">
                  <c:v>68.676190476189603</c:v>
                </c:pt>
                <c:pt idx="10478">
                  <c:v>68.687261904761101</c:v>
                </c:pt>
                <c:pt idx="10479">
                  <c:v>68.698333333332485</c:v>
                </c:pt>
                <c:pt idx="10480">
                  <c:v>68.709404761903997</c:v>
                </c:pt>
                <c:pt idx="10481">
                  <c:v>68.720476190475324</c:v>
                </c:pt>
                <c:pt idx="10482">
                  <c:v>68.731547619046822</c:v>
                </c:pt>
                <c:pt idx="10483">
                  <c:v>68.742619047618291</c:v>
                </c:pt>
                <c:pt idx="10484">
                  <c:v>68.753690476189618</c:v>
                </c:pt>
                <c:pt idx="10485">
                  <c:v>68.764761904761087</c:v>
                </c:pt>
                <c:pt idx="10486">
                  <c:v>68.775833333332471</c:v>
                </c:pt>
                <c:pt idx="10487">
                  <c:v>68.786904761903983</c:v>
                </c:pt>
                <c:pt idx="10488">
                  <c:v>68.797976190475353</c:v>
                </c:pt>
                <c:pt idx="10489">
                  <c:v>68.80904761904678</c:v>
                </c:pt>
                <c:pt idx="10490">
                  <c:v>68.820119047618221</c:v>
                </c:pt>
                <c:pt idx="10491">
                  <c:v>68.831190476189619</c:v>
                </c:pt>
                <c:pt idx="10492">
                  <c:v>68.842261904761074</c:v>
                </c:pt>
                <c:pt idx="10493">
                  <c:v>68.853333333332458</c:v>
                </c:pt>
                <c:pt idx="10494">
                  <c:v>68.864404761903927</c:v>
                </c:pt>
                <c:pt idx="10495">
                  <c:v>68.875476190475254</c:v>
                </c:pt>
                <c:pt idx="10496">
                  <c:v>68.88654761904678</c:v>
                </c:pt>
                <c:pt idx="10497">
                  <c:v>68.89761904761825</c:v>
                </c:pt>
                <c:pt idx="10498">
                  <c:v>68.908690476189619</c:v>
                </c:pt>
                <c:pt idx="10499">
                  <c:v>68.91976190476106</c:v>
                </c:pt>
                <c:pt idx="10500">
                  <c:v>68.930833333332487</c:v>
                </c:pt>
                <c:pt idx="10501">
                  <c:v>68.941904761903999</c:v>
                </c:pt>
                <c:pt idx="10502">
                  <c:v>68.952976190475269</c:v>
                </c:pt>
                <c:pt idx="10503">
                  <c:v>68.964047619046767</c:v>
                </c:pt>
                <c:pt idx="10504">
                  <c:v>68.975119047618193</c:v>
                </c:pt>
                <c:pt idx="10505">
                  <c:v>68.986190476189577</c:v>
                </c:pt>
                <c:pt idx="10506">
                  <c:v>68.997261904761089</c:v>
                </c:pt>
                <c:pt idx="10507">
                  <c:v>69.008333333332459</c:v>
                </c:pt>
                <c:pt idx="10508">
                  <c:v>69.019404761903942</c:v>
                </c:pt>
                <c:pt idx="10509">
                  <c:v>69.03047619047527</c:v>
                </c:pt>
                <c:pt idx="10510">
                  <c:v>69.041547619046767</c:v>
                </c:pt>
                <c:pt idx="10511">
                  <c:v>69.052619047618194</c:v>
                </c:pt>
                <c:pt idx="10512">
                  <c:v>69.063690476189578</c:v>
                </c:pt>
                <c:pt idx="10513">
                  <c:v>69.074761904761019</c:v>
                </c:pt>
                <c:pt idx="10514">
                  <c:v>69.085833333332459</c:v>
                </c:pt>
                <c:pt idx="10515">
                  <c:v>69.096904761903929</c:v>
                </c:pt>
                <c:pt idx="10516">
                  <c:v>69.10797619047527</c:v>
                </c:pt>
                <c:pt idx="10517">
                  <c:v>69.119047619046739</c:v>
                </c:pt>
                <c:pt idx="10518">
                  <c:v>69.130119047618166</c:v>
                </c:pt>
                <c:pt idx="10519">
                  <c:v>69.141190476189578</c:v>
                </c:pt>
                <c:pt idx="10520">
                  <c:v>69.152261904761019</c:v>
                </c:pt>
                <c:pt idx="10521">
                  <c:v>69.163333333332403</c:v>
                </c:pt>
                <c:pt idx="10522">
                  <c:v>69.174404761903872</c:v>
                </c:pt>
                <c:pt idx="10523">
                  <c:v>69.185476190475214</c:v>
                </c:pt>
                <c:pt idx="10524">
                  <c:v>69.196547619046711</c:v>
                </c:pt>
                <c:pt idx="10525">
                  <c:v>69.207619047618238</c:v>
                </c:pt>
                <c:pt idx="10526">
                  <c:v>69.218690476189579</c:v>
                </c:pt>
                <c:pt idx="10527">
                  <c:v>69.229761904760963</c:v>
                </c:pt>
                <c:pt idx="10528">
                  <c:v>69.240833333332432</c:v>
                </c:pt>
                <c:pt idx="10529">
                  <c:v>69.251904761903916</c:v>
                </c:pt>
                <c:pt idx="10530">
                  <c:v>69.262976190475243</c:v>
                </c:pt>
                <c:pt idx="10531">
                  <c:v>69.274047619046712</c:v>
                </c:pt>
                <c:pt idx="10532">
                  <c:v>69.285119047618167</c:v>
                </c:pt>
                <c:pt idx="10533">
                  <c:v>69.296190476189551</c:v>
                </c:pt>
                <c:pt idx="10534">
                  <c:v>69.307261904760992</c:v>
                </c:pt>
                <c:pt idx="10535">
                  <c:v>69.318333333332419</c:v>
                </c:pt>
                <c:pt idx="10536">
                  <c:v>69.329404761903845</c:v>
                </c:pt>
                <c:pt idx="10537">
                  <c:v>69.340476190475258</c:v>
                </c:pt>
                <c:pt idx="10538">
                  <c:v>69.351547619046698</c:v>
                </c:pt>
                <c:pt idx="10539">
                  <c:v>69.362619047618125</c:v>
                </c:pt>
                <c:pt idx="10540">
                  <c:v>69.373690476189495</c:v>
                </c:pt>
                <c:pt idx="10541">
                  <c:v>69.384761904760978</c:v>
                </c:pt>
                <c:pt idx="10542">
                  <c:v>69.395833333332362</c:v>
                </c:pt>
                <c:pt idx="10543">
                  <c:v>69.406904761903874</c:v>
                </c:pt>
                <c:pt idx="10544">
                  <c:v>69.417976190475272</c:v>
                </c:pt>
                <c:pt idx="10545">
                  <c:v>69.429047619046685</c:v>
                </c:pt>
                <c:pt idx="10546">
                  <c:v>69.440119047618197</c:v>
                </c:pt>
                <c:pt idx="10547">
                  <c:v>69.451190476189538</c:v>
                </c:pt>
                <c:pt idx="10548">
                  <c:v>69.462261904760965</c:v>
                </c:pt>
                <c:pt idx="10549">
                  <c:v>69.473333333332349</c:v>
                </c:pt>
                <c:pt idx="10550">
                  <c:v>69.484404761903875</c:v>
                </c:pt>
                <c:pt idx="10551">
                  <c:v>69.495476190475202</c:v>
                </c:pt>
                <c:pt idx="10552">
                  <c:v>69.506547619046671</c:v>
                </c:pt>
                <c:pt idx="10553">
                  <c:v>69.517619047618169</c:v>
                </c:pt>
                <c:pt idx="10554">
                  <c:v>69.528690476189453</c:v>
                </c:pt>
                <c:pt idx="10555">
                  <c:v>69.539761904760951</c:v>
                </c:pt>
                <c:pt idx="10556">
                  <c:v>69.550833333332378</c:v>
                </c:pt>
                <c:pt idx="10557">
                  <c:v>69.561904761903861</c:v>
                </c:pt>
                <c:pt idx="10558">
                  <c:v>69.572976190475146</c:v>
                </c:pt>
                <c:pt idx="10559">
                  <c:v>69.584047619046657</c:v>
                </c:pt>
                <c:pt idx="10560">
                  <c:v>69.595119047618127</c:v>
                </c:pt>
                <c:pt idx="10561">
                  <c:v>69.606190476189454</c:v>
                </c:pt>
                <c:pt idx="10562">
                  <c:v>69.617261904760937</c:v>
                </c:pt>
                <c:pt idx="10563">
                  <c:v>69.628333333332279</c:v>
                </c:pt>
                <c:pt idx="10564">
                  <c:v>69.639404761903791</c:v>
                </c:pt>
                <c:pt idx="10565">
                  <c:v>69.650476190475146</c:v>
                </c:pt>
                <c:pt idx="10566">
                  <c:v>69.661547619046644</c:v>
                </c:pt>
                <c:pt idx="10567">
                  <c:v>69.67261904761807</c:v>
                </c:pt>
                <c:pt idx="10568">
                  <c:v>69.68369047618944</c:v>
                </c:pt>
                <c:pt idx="10569">
                  <c:v>69.694761904760909</c:v>
                </c:pt>
                <c:pt idx="10570">
                  <c:v>69.70583333333235</c:v>
                </c:pt>
                <c:pt idx="10571">
                  <c:v>69.71690476190382</c:v>
                </c:pt>
                <c:pt idx="10572">
                  <c:v>69.727976190475189</c:v>
                </c:pt>
                <c:pt idx="10573">
                  <c:v>69.73904761904663</c:v>
                </c:pt>
                <c:pt idx="10574">
                  <c:v>69.750119047618099</c:v>
                </c:pt>
                <c:pt idx="10575">
                  <c:v>69.761190476189483</c:v>
                </c:pt>
                <c:pt idx="10576">
                  <c:v>69.77226190476091</c:v>
                </c:pt>
                <c:pt idx="10577">
                  <c:v>69.783333333332308</c:v>
                </c:pt>
                <c:pt idx="10578">
                  <c:v>69.79440476190382</c:v>
                </c:pt>
                <c:pt idx="10579">
                  <c:v>69.805476190475105</c:v>
                </c:pt>
                <c:pt idx="10580">
                  <c:v>69.816547619046617</c:v>
                </c:pt>
                <c:pt idx="10581">
                  <c:v>69.827619047618086</c:v>
                </c:pt>
                <c:pt idx="10582">
                  <c:v>69.838690476189427</c:v>
                </c:pt>
                <c:pt idx="10583">
                  <c:v>69.849761904760882</c:v>
                </c:pt>
                <c:pt idx="10584">
                  <c:v>69.860833333332309</c:v>
                </c:pt>
                <c:pt idx="10585">
                  <c:v>69.871904761903764</c:v>
                </c:pt>
                <c:pt idx="10586">
                  <c:v>69.882976190475105</c:v>
                </c:pt>
                <c:pt idx="10587">
                  <c:v>69.894047619046603</c:v>
                </c:pt>
                <c:pt idx="10588">
                  <c:v>69.905119047618086</c:v>
                </c:pt>
                <c:pt idx="10589">
                  <c:v>69.916190476189456</c:v>
                </c:pt>
                <c:pt idx="10590">
                  <c:v>69.927261904760897</c:v>
                </c:pt>
                <c:pt idx="10591">
                  <c:v>69.938333333332309</c:v>
                </c:pt>
                <c:pt idx="10592">
                  <c:v>69.949404761903807</c:v>
                </c:pt>
                <c:pt idx="10593">
                  <c:v>69.960476190475148</c:v>
                </c:pt>
                <c:pt idx="10594">
                  <c:v>69.971547619046603</c:v>
                </c:pt>
                <c:pt idx="10595">
                  <c:v>69.982619047618059</c:v>
                </c:pt>
                <c:pt idx="10596">
                  <c:v>69.993690476189443</c:v>
                </c:pt>
                <c:pt idx="10597">
                  <c:v>70.004761904760869</c:v>
                </c:pt>
                <c:pt idx="10598">
                  <c:v>70.015833333332282</c:v>
                </c:pt>
                <c:pt idx="10599">
                  <c:v>70.026904761903722</c:v>
                </c:pt>
                <c:pt idx="10600">
                  <c:v>70.037976190475149</c:v>
                </c:pt>
                <c:pt idx="10601">
                  <c:v>70.049047619046576</c:v>
                </c:pt>
                <c:pt idx="10602">
                  <c:v>70.060119047618045</c:v>
                </c:pt>
                <c:pt idx="10603">
                  <c:v>70.071190476189386</c:v>
                </c:pt>
                <c:pt idx="10604">
                  <c:v>70.082261904760855</c:v>
                </c:pt>
                <c:pt idx="10605">
                  <c:v>70.093333333332282</c:v>
                </c:pt>
                <c:pt idx="10606">
                  <c:v>70.104404761903723</c:v>
                </c:pt>
                <c:pt idx="10607">
                  <c:v>70.115476190475064</c:v>
                </c:pt>
                <c:pt idx="10608">
                  <c:v>70.126547619046548</c:v>
                </c:pt>
                <c:pt idx="10609">
                  <c:v>70.137619047618045</c:v>
                </c:pt>
                <c:pt idx="10610">
                  <c:v>70.148690476189373</c:v>
                </c:pt>
                <c:pt idx="10611">
                  <c:v>70.159761904760799</c:v>
                </c:pt>
                <c:pt idx="10612">
                  <c:v>70.170833333332226</c:v>
                </c:pt>
                <c:pt idx="10613">
                  <c:v>70.181904761903695</c:v>
                </c:pt>
                <c:pt idx="10614">
                  <c:v>70.192976190475036</c:v>
                </c:pt>
                <c:pt idx="10615">
                  <c:v>70.204047619046563</c:v>
                </c:pt>
                <c:pt idx="10616">
                  <c:v>70.215119047618046</c:v>
                </c:pt>
                <c:pt idx="10617">
                  <c:v>70.226190476189359</c:v>
                </c:pt>
                <c:pt idx="10618">
                  <c:v>70.237261904760871</c:v>
                </c:pt>
                <c:pt idx="10619">
                  <c:v>70.248333333332255</c:v>
                </c:pt>
                <c:pt idx="10620">
                  <c:v>70.259404761903696</c:v>
                </c:pt>
                <c:pt idx="10621">
                  <c:v>70.270476190475037</c:v>
                </c:pt>
                <c:pt idx="10622">
                  <c:v>70.281547619046535</c:v>
                </c:pt>
                <c:pt idx="10623">
                  <c:v>70.292619047618004</c:v>
                </c:pt>
                <c:pt idx="10624">
                  <c:v>70.303690476189388</c:v>
                </c:pt>
                <c:pt idx="10625">
                  <c:v>70.314761904760815</c:v>
                </c:pt>
                <c:pt idx="10626">
                  <c:v>70.325833333332184</c:v>
                </c:pt>
                <c:pt idx="10627">
                  <c:v>70.336904761903696</c:v>
                </c:pt>
                <c:pt idx="10628">
                  <c:v>70.34797619047508</c:v>
                </c:pt>
                <c:pt idx="10629">
                  <c:v>70.359047619046478</c:v>
                </c:pt>
                <c:pt idx="10630">
                  <c:v>70.370119047617962</c:v>
                </c:pt>
                <c:pt idx="10631">
                  <c:v>70.381190476189332</c:v>
                </c:pt>
                <c:pt idx="10632">
                  <c:v>70.392261904760801</c:v>
                </c:pt>
                <c:pt idx="10633">
                  <c:v>70.403333333332228</c:v>
                </c:pt>
                <c:pt idx="10634">
                  <c:v>70.414404761903739</c:v>
                </c:pt>
                <c:pt idx="10635">
                  <c:v>70.425476190475024</c:v>
                </c:pt>
                <c:pt idx="10636">
                  <c:v>70.436547619046507</c:v>
                </c:pt>
                <c:pt idx="10637">
                  <c:v>70.447619047618019</c:v>
                </c:pt>
                <c:pt idx="10638">
                  <c:v>70.458690476189318</c:v>
                </c:pt>
                <c:pt idx="10639">
                  <c:v>70.469761904760787</c:v>
                </c:pt>
                <c:pt idx="10640">
                  <c:v>70.480833333332214</c:v>
                </c:pt>
                <c:pt idx="10641">
                  <c:v>70.491904761903712</c:v>
                </c:pt>
                <c:pt idx="10642">
                  <c:v>70.502976190474996</c:v>
                </c:pt>
                <c:pt idx="10643">
                  <c:v>70.514047619046494</c:v>
                </c:pt>
                <c:pt idx="10644">
                  <c:v>70.52511904761792</c:v>
                </c:pt>
                <c:pt idx="10645">
                  <c:v>70.536190476189319</c:v>
                </c:pt>
                <c:pt idx="10646">
                  <c:v>70.54726190476083</c:v>
                </c:pt>
                <c:pt idx="10647">
                  <c:v>70.558333333332158</c:v>
                </c:pt>
                <c:pt idx="10648">
                  <c:v>70.569404761903627</c:v>
                </c:pt>
                <c:pt idx="10649">
                  <c:v>70.580476190474997</c:v>
                </c:pt>
                <c:pt idx="10650">
                  <c:v>70.591547619046494</c:v>
                </c:pt>
                <c:pt idx="10651">
                  <c:v>70.602619047617907</c:v>
                </c:pt>
                <c:pt idx="10652">
                  <c:v>70.613690476189319</c:v>
                </c:pt>
                <c:pt idx="10653">
                  <c:v>70.624761904760717</c:v>
                </c:pt>
                <c:pt idx="10654">
                  <c:v>70.635833333332158</c:v>
                </c:pt>
                <c:pt idx="10655">
                  <c:v>70.646904761903627</c:v>
                </c:pt>
                <c:pt idx="10656">
                  <c:v>70.657976190474955</c:v>
                </c:pt>
                <c:pt idx="10657">
                  <c:v>70.669047619046452</c:v>
                </c:pt>
                <c:pt idx="10658">
                  <c:v>70.680119047617893</c:v>
                </c:pt>
                <c:pt idx="10659">
                  <c:v>70.691190476189277</c:v>
                </c:pt>
                <c:pt idx="10660">
                  <c:v>70.702261904760746</c:v>
                </c:pt>
                <c:pt idx="10661">
                  <c:v>70.713333333332173</c:v>
                </c:pt>
                <c:pt idx="10662">
                  <c:v>70.724404761903642</c:v>
                </c:pt>
                <c:pt idx="10663">
                  <c:v>70.735476190474941</c:v>
                </c:pt>
                <c:pt idx="10664">
                  <c:v>70.746547619046467</c:v>
                </c:pt>
                <c:pt idx="10665">
                  <c:v>70.757619047617951</c:v>
                </c:pt>
                <c:pt idx="10666">
                  <c:v>70.768690476189278</c:v>
                </c:pt>
                <c:pt idx="10667">
                  <c:v>70.779761904760718</c:v>
                </c:pt>
                <c:pt idx="10668">
                  <c:v>70.790833333332174</c:v>
                </c:pt>
                <c:pt idx="10669">
                  <c:v>70.801904761903629</c:v>
                </c:pt>
                <c:pt idx="10670">
                  <c:v>70.812976190474942</c:v>
                </c:pt>
                <c:pt idx="10671">
                  <c:v>70.824047619046439</c:v>
                </c:pt>
                <c:pt idx="10672">
                  <c:v>70.835119047617866</c:v>
                </c:pt>
                <c:pt idx="10673">
                  <c:v>70.846190476189278</c:v>
                </c:pt>
                <c:pt idx="10674">
                  <c:v>70.857261904760733</c:v>
                </c:pt>
                <c:pt idx="10675">
                  <c:v>70.868333333332103</c:v>
                </c:pt>
                <c:pt idx="10676">
                  <c:v>70.879404761903572</c:v>
                </c:pt>
                <c:pt idx="10677">
                  <c:v>70.890476190474914</c:v>
                </c:pt>
                <c:pt idx="10678">
                  <c:v>70.901547619046426</c:v>
                </c:pt>
                <c:pt idx="10679">
                  <c:v>70.912619047617937</c:v>
                </c:pt>
                <c:pt idx="10680">
                  <c:v>70.923690476189279</c:v>
                </c:pt>
                <c:pt idx="10681">
                  <c:v>70.934761904760705</c:v>
                </c:pt>
                <c:pt idx="10682">
                  <c:v>70.945833333332132</c:v>
                </c:pt>
                <c:pt idx="10683">
                  <c:v>70.956904761903616</c:v>
                </c:pt>
                <c:pt idx="10684">
                  <c:v>70.967976190474943</c:v>
                </c:pt>
                <c:pt idx="10685">
                  <c:v>70.979047619046412</c:v>
                </c:pt>
                <c:pt idx="10686">
                  <c:v>70.99011904761791</c:v>
                </c:pt>
                <c:pt idx="10687">
                  <c:v>71.001190476189251</c:v>
                </c:pt>
                <c:pt idx="10688">
                  <c:v>71.012261904760692</c:v>
                </c:pt>
                <c:pt idx="10689">
                  <c:v>71.023333333332118</c:v>
                </c:pt>
                <c:pt idx="10690">
                  <c:v>71.034404761903616</c:v>
                </c:pt>
                <c:pt idx="10691">
                  <c:v>71.045476190474886</c:v>
                </c:pt>
                <c:pt idx="10692">
                  <c:v>71.056547619046398</c:v>
                </c:pt>
                <c:pt idx="10693">
                  <c:v>71.067619047617896</c:v>
                </c:pt>
                <c:pt idx="10694">
                  <c:v>71.078690476189195</c:v>
                </c:pt>
                <c:pt idx="10695">
                  <c:v>71.089761904760678</c:v>
                </c:pt>
                <c:pt idx="10696">
                  <c:v>71.100833333332062</c:v>
                </c:pt>
                <c:pt idx="10697">
                  <c:v>71.111904761903574</c:v>
                </c:pt>
                <c:pt idx="10698">
                  <c:v>71.122976190474844</c:v>
                </c:pt>
                <c:pt idx="10699">
                  <c:v>71.134047619046385</c:v>
                </c:pt>
                <c:pt idx="10700">
                  <c:v>71.145119047617825</c:v>
                </c:pt>
                <c:pt idx="10701">
                  <c:v>71.156190476189167</c:v>
                </c:pt>
                <c:pt idx="10702">
                  <c:v>71.167261904760664</c:v>
                </c:pt>
                <c:pt idx="10703">
                  <c:v>71.178333333332006</c:v>
                </c:pt>
                <c:pt idx="10704">
                  <c:v>71.189404761903532</c:v>
                </c:pt>
                <c:pt idx="10705">
                  <c:v>71.200476190474873</c:v>
                </c:pt>
                <c:pt idx="10706">
                  <c:v>71.211547619046414</c:v>
                </c:pt>
                <c:pt idx="10707">
                  <c:v>71.222619047617826</c:v>
                </c:pt>
                <c:pt idx="10708">
                  <c:v>71.23369047618921</c:v>
                </c:pt>
                <c:pt idx="10709">
                  <c:v>71.244761904760665</c:v>
                </c:pt>
                <c:pt idx="10710">
                  <c:v>71.255833333332049</c:v>
                </c:pt>
                <c:pt idx="10711">
                  <c:v>71.266904761903561</c:v>
                </c:pt>
                <c:pt idx="10712">
                  <c:v>71.277976190474845</c:v>
                </c:pt>
                <c:pt idx="10713">
                  <c:v>71.289047619046357</c:v>
                </c:pt>
                <c:pt idx="10714">
                  <c:v>71.300119047617827</c:v>
                </c:pt>
                <c:pt idx="10715">
                  <c:v>71.311190476189211</c:v>
                </c:pt>
                <c:pt idx="10716">
                  <c:v>71.322261904760609</c:v>
                </c:pt>
                <c:pt idx="10717">
                  <c:v>71.33333333333205</c:v>
                </c:pt>
                <c:pt idx="10718">
                  <c:v>71.344404761903547</c:v>
                </c:pt>
                <c:pt idx="10719">
                  <c:v>71.355476190474789</c:v>
                </c:pt>
                <c:pt idx="10720">
                  <c:v>71.366547619046344</c:v>
                </c:pt>
                <c:pt idx="10721">
                  <c:v>71.377619047617813</c:v>
                </c:pt>
                <c:pt idx="10722">
                  <c:v>71.38869047618914</c:v>
                </c:pt>
                <c:pt idx="10723">
                  <c:v>71.399761904760609</c:v>
                </c:pt>
                <c:pt idx="10724">
                  <c:v>71.410833333332064</c:v>
                </c:pt>
                <c:pt idx="10725">
                  <c:v>71.421904761903519</c:v>
                </c:pt>
                <c:pt idx="10726">
                  <c:v>71.432976190474818</c:v>
                </c:pt>
                <c:pt idx="10727">
                  <c:v>71.444047619046387</c:v>
                </c:pt>
                <c:pt idx="10728">
                  <c:v>71.455119047617799</c:v>
                </c:pt>
                <c:pt idx="10729">
                  <c:v>71.466190476189183</c:v>
                </c:pt>
                <c:pt idx="10730">
                  <c:v>71.477261904760624</c:v>
                </c:pt>
                <c:pt idx="10731">
                  <c:v>71.488333333332008</c:v>
                </c:pt>
                <c:pt idx="10732">
                  <c:v>71.499404761903506</c:v>
                </c:pt>
                <c:pt idx="10733">
                  <c:v>71.510476190474805</c:v>
                </c:pt>
                <c:pt idx="10734">
                  <c:v>71.521547619046316</c:v>
                </c:pt>
                <c:pt idx="10735">
                  <c:v>71.532619047617786</c:v>
                </c:pt>
                <c:pt idx="10736">
                  <c:v>71.54369047618917</c:v>
                </c:pt>
                <c:pt idx="10737">
                  <c:v>71.554761904760582</c:v>
                </c:pt>
                <c:pt idx="10738">
                  <c:v>71.565833333332009</c:v>
                </c:pt>
                <c:pt idx="10739">
                  <c:v>71.576904761903464</c:v>
                </c:pt>
                <c:pt idx="10740">
                  <c:v>71.587976190474805</c:v>
                </c:pt>
                <c:pt idx="10741">
                  <c:v>71.599047619046303</c:v>
                </c:pt>
                <c:pt idx="10742">
                  <c:v>71.610119047617786</c:v>
                </c:pt>
                <c:pt idx="10743">
                  <c:v>71.621190476189113</c:v>
                </c:pt>
                <c:pt idx="10744">
                  <c:v>71.632261904760583</c:v>
                </c:pt>
                <c:pt idx="10745">
                  <c:v>71.643333333332009</c:v>
                </c:pt>
                <c:pt idx="10746">
                  <c:v>71.654404761903436</c:v>
                </c:pt>
                <c:pt idx="10747">
                  <c:v>71.665476190474735</c:v>
                </c:pt>
                <c:pt idx="10748">
                  <c:v>71.676547619046289</c:v>
                </c:pt>
                <c:pt idx="10749">
                  <c:v>71.687619047617758</c:v>
                </c:pt>
                <c:pt idx="10750">
                  <c:v>71.6986904761891</c:v>
                </c:pt>
                <c:pt idx="10751">
                  <c:v>71.709761904760569</c:v>
                </c:pt>
                <c:pt idx="10752">
                  <c:v>71.720833333331925</c:v>
                </c:pt>
                <c:pt idx="10753">
                  <c:v>71.731904761903479</c:v>
                </c:pt>
                <c:pt idx="10754">
                  <c:v>71.742976190474778</c:v>
                </c:pt>
                <c:pt idx="10755">
                  <c:v>71.754047619046275</c:v>
                </c:pt>
                <c:pt idx="10756">
                  <c:v>71.765119047617745</c:v>
                </c:pt>
                <c:pt idx="10757">
                  <c:v>71.776190476189086</c:v>
                </c:pt>
                <c:pt idx="10758">
                  <c:v>71.787261904760598</c:v>
                </c:pt>
                <c:pt idx="10759">
                  <c:v>71.798333333331939</c:v>
                </c:pt>
                <c:pt idx="10760">
                  <c:v>71.809404761903423</c:v>
                </c:pt>
                <c:pt idx="10761">
                  <c:v>71.820476190474722</c:v>
                </c:pt>
                <c:pt idx="10762">
                  <c:v>71.831547619046262</c:v>
                </c:pt>
                <c:pt idx="10763">
                  <c:v>71.842619047617745</c:v>
                </c:pt>
                <c:pt idx="10764">
                  <c:v>71.853690476189072</c:v>
                </c:pt>
                <c:pt idx="10765">
                  <c:v>71.864761904760542</c:v>
                </c:pt>
                <c:pt idx="10766">
                  <c:v>71.875833333331883</c:v>
                </c:pt>
                <c:pt idx="10767">
                  <c:v>71.886904761903395</c:v>
                </c:pt>
                <c:pt idx="10768">
                  <c:v>71.897976190474736</c:v>
                </c:pt>
                <c:pt idx="10769">
                  <c:v>71.909047619046262</c:v>
                </c:pt>
                <c:pt idx="10770">
                  <c:v>71.920119047617732</c:v>
                </c:pt>
                <c:pt idx="10771">
                  <c:v>71.931190476189101</c:v>
                </c:pt>
                <c:pt idx="10772">
                  <c:v>71.942261904760571</c:v>
                </c:pt>
                <c:pt idx="10773">
                  <c:v>71.953333333331898</c:v>
                </c:pt>
                <c:pt idx="10774">
                  <c:v>71.964404761903467</c:v>
                </c:pt>
                <c:pt idx="10775">
                  <c:v>71.975476190474723</c:v>
                </c:pt>
                <c:pt idx="10776">
                  <c:v>71.986547619046235</c:v>
                </c:pt>
                <c:pt idx="10777">
                  <c:v>71.997619047617761</c:v>
                </c:pt>
                <c:pt idx="10778">
                  <c:v>72.008690476189088</c:v>
                </c:pt>
                <c:pt idx="10779">
                  <c:v>72.019761904760514</c:v>
                </c:pt>
                <c:pt idx="10780">
                  <c:v>72.030833333331884</c:v>
                </c:pt>
                <c:pt idx="10781">
                  <c:v>72.041904761903439</c:v>
                </c:pt>
                <c:pt idx="10782">
                  <c:v>72.052976190474681</c:v>
                </c:pt>
                <c:pt idx="10783">
                  <c:v>72.064047619046221</c:v>
                </c:pt>
                <c:pt idx="10784">
                  <c:v>72.075119047617662</c:v>
                </c:pt>
                <c:pt idx="10785">
                  <c:v>72.086190476189032</c:v>
                </c:pt>
                <c:pt idx="10786">
                  <c:v>72.097261904760543</c:v>
                </c:pt>
                <c:pt idx="10787">
                  <c:v>72.108333333331828</c:v>
                </c:pt>
                <c:pt idx="10788">
                  <c:v>72.119404761903397</c:v>
                </c:pt>
                <c:pt idx="10789">
                  <c:v>72.130476190474681</c:v>
                </c:pt>
                <c:pt idx="10790">
                  <c:v>72.141547619046207</c:v>
                </c:pt>
                <c:pt idx="10791">
                  <c:v>72.152619047617634</c:v>
                </c:pt>
                <c:pt idx="10792">
                  <c:v>72.163690476189018</c:v>
                </c:pt>
                <c:pt idx="10793">
                  <c:v>72.174761904760459</c:v>
                </c:pt>
                <c:pt idx="10794">
                  <c:v>72.185833333331828</c:v>
                </c:pt>
                <c:pt idx="10795">
                  <c:v>72.196904761903383</c:v>
                </c:pt>
                <c:pt idx="10796">
                  <c:v>72.207976190474696</c:v>
                </c:pt>
                <c:pt idx="10797">
                  <c:v>72.219047619046194</c:v>
                </c:pt>
                <c:pt idx="10798">
                  <c:v>72.230119047617677</c:v>
                </c:pt>
                <c:pt idx="10799">
                  <c:v>72.241190476189047</c:v>
                </c:pt>
                <c:pt idx="10800">
                  <c:v>72.252261904760473</c:v>
                </c:pt>
                <c:pt idx="10801">
                  <c:v>72.263333333331857</c:v>
                </c:pt>
                <c:pt idx="10802">
                  <c:v>72.274404761903327</c:v>
                </c:pt>
                <c:pt idx="10803">
                  <c:v>72.285476190474654</c:v>
                </c:pt>
                <c:pt idx="10804">
                  <c:v>72.296547619046194</c:v>
                </c:pt>
                <c:pt idx="10805">
                  <c:v>72.307619047617649</c:v>
                </c:pt>
                <c:pt idx="10806">
                  <c:v>72.318690476189019</c:v>
                </c:pt>
                <c:pt idx="10807">
                  <c:v>72.329761904760417</c:v>
                </c:pt>
                <c:pt idx="10808">
                  <c:v>72.340833333331858</c:v>
                </c:pt>
                <c:pt idx="10809">
                  <c:v>72.351904761903327</c:v>
                </c:pt>
                <c:pt idx="10810">
                  <c:v>72.362976190474654</c:v>
                </c:pt>
                <c:pt idx="10811">
                  <c:v>72.374047619046152</c:v>
                </c:pt>
                <c:pt idx="10812">
                  <c:v>72.385119047617593</c:v>
                </c:pt>
                <c:pt idx="10813">
                  <c:v>72.396190476188977</c:v>
                </c:pt>
                <c:pt idx="10814">
                  <c:v>72.407261904760489</c:v>
                </c:pt>
                <c:pt idx="10815">
                  <c:v>72.418333333331859</c:v>
                </c:pt>
                <c:pt idx="10816">
                  <c:v>72.429404761903342</c:v>
                </c:pt>
                <c:pt idx="10817">
                  <c:v>72.440476190474669</c:v>
                </c:pt>
                <c:pt idx="10818">
                  <c:v>72.451547619046167</c:v>
                </c:pt>
                <c:pt idx="10819">
                  <c:v>72.46261904761765</c:v>
                </c:pt>
                <c:pt idx="10820">
                  <c:v>72.473690476188978</c:v>
                </c:pt>
                <c:pt idx="10821">
                  <c:v>72.484761904760433</c:v>
                </c:pt>
                <c:pt idx="10822">
                  <c:v>72.495833333331859</c:v>
                </c:pt>
                <c:pt idx="10823">
                  <c:v>72.506904761903328</c:v>
                </c:pt>
                <c:pt idx="10824">
                  <c:v>72.51797619047467</c:v>
                </c:pt>
                <c:pt idx="10825">
                  <c:v>72.529047619046139</c:v>
                </c:pt>
                <c:pt idx="10826">
                  <c:v>72.540119047617637</c:v>
                </c:pt>
                <c:pt idx="10827">
                  <c:v>72.551190476188978</c:v>
                </c:pt>
                <c:pt idx="10828">
                  <c:v>72.562261904760433</c:v>
                </c:pt>
                <c:pt idx="10829">
                  <c:v>72.573333333331774</c:v>
                </c:pt>
                <c:pt idx="10830">
                  <c:v>72.584404761903315</c:v>
                </c:pt>
                <c:pt idx="10831">
                  <c:v>72.595476190474614</c:v>
                </c:pt>
                <c:pt idx="10832">
                  <c:v>72.606547619046111</c:v>
                </c:pt>
                <c:pt idx="10833">
                  <c:v>72.617619047617637</c:v>
                </c:pt>
                <c:pt idx="10834">
                  <c:v>72.628690476188908</c:v>
                </c:pt>
                <c:pt idx="10835">
                  <c:v>72.639761904760363</c:v>
                </c:pt>
                <c:pt idx="10836">
                  <c:v>72.650833333331747</c:v>
                </c:pt>
                <c:pt idx="10837">
                  <c:v>72.661904761903315</c:v>
                </c:pt>
                <c:pt idx="10838">
                  <c:v>72.672976190474557</c:v>
                </c:pt>
                <c:pt idx="10839">
                  <c:v>72.684047619046112</c:v>
                </c:pt>
                <c:pt idx="10840">
                  <c:v>72.695119047617567</c:v>
                </c:pt>
                <c:pt idx="10841">
                  <c:v>72.706190476188951</c:v>
                </c:pt>
                <c:pt idx="10842">
                  <c:v>72.717261904760434</c:v>
                </c:pt>
                <c:pt idx="10843">
                  <c:v>72.728333333331747</c:v>
                </c:pt>
                <c:pt idx="10844">
                  <c:v>72.739404761903316</c:v>
                </c:pt>
                <c:pt idx="10845">
                  <c:v>72.750476190474586</c:v>
                </c:pt>
                <c:pt idx="10846">
                  <c:v>72.761547619046127</c:v>
                </c:pt>
                <c:pt idx="10847">
                  <c:v>72.772619047617525</c:v>
                </c:pt>
                <c:pt idx="10848">
                  <c:v>72.783690476188951</c:v>
                </c:pt>
                <c:pt idx="10849">
                  <c:v>72.794761904760392</c:v>
                </c:pt>
                <c:pt idx="10850">
                  <c:v>72.805833333331734</c:v>
                </c:pt>
                <c:pt idx="10851">
                  <c:v>72.816904761903274</c:v>
                </c:pt>
                <c:pt idx="10852">
                  <c:v>72.827976190474587</c:v>
                </c:pt>
                <c:pt idx="10853">
                  <c:v>72.839047619046084</c:v>
                </c:pt>
                <c:pt idx="10854">
                  <c:v>72.850119047617525</c:v>
                </c:pt>
                <c:pt idx="10855">
                  <c:v>72.861190476188938</c:v>
                </c:pt>
                <c:pt idx="10856">
                  <c:v>72.87226190476035</c:v>
                </c:pt>
                <c:pt idx="10857">
                  <c:v>72.883333333331706</c:v>
                </c:pt>
                <c:pt idx="10858">
                  <c:v>72.894404761903274</c:v>
                </c:pt>
                <c:pt idx="10859">
                  <c:v>72.905476190474559</c:v>
                </c:pt>
                <c:pt idx="10860">
                  <c:v>72.916547619046113</c:v>
                </c:pt>
                <c:pt idx="10861">
                  <c:v>72.927619047617569</c:v>
                </c:pt>
                <c:pt idx="10862">
                  <c:v>72.93869047618891</c:v>
                </c:pt>
                <c:pt idx="10863">
                  <c:v>72.949761904760365</c:v>
                </c:pt>
                <c:pt idx="10864">
                  <c:v>72.960833333331749</c:v>
                </c:pt>
                <c:pt idx="10865">
                  <c:v>72.971904761903261</c:v>
                </c:pt>
                <c:pt idx="10866">
                  <c:v>72.982976190474545</c:v>
                </c:pt>
                <c:pt idx="10867">
                  <c:v>72.9940476190461</c:v>
                </c:pt>
                <c:pt idx="10868">
                  <c:v>73.005119047617526</c:v>
                </c:pt>
                <c:pt idx="10869">
                  <c:v>73.01619047618891</c:v>
                </c:pt>
                <c:pt idx="10870">
                  <c:v>73.027261904760337</c:v>
                </c:pt>
                <c:pt idx="10871">
                  <c:v>73.038333333331678</c:v>
                </c:pt>
                <c:pt idx="10872">
                  <c:v>73.049404761903247</c:v>
                </c:pt>
                <c:pt idx="10873">
                  <c:v>73.060476190474546</c:v>
                </c:pt>
                <c:pt idx="10874">
                  <c:v>73.071547619046044</c:v>
                </c:pt>
                <c:pt idx="10875">
                  <c:v>73.082619047617513</c:v>
                </c:pt>
                <c:pt idx="10876">
                  <c:v>73.093690476188883</c:v>
                </c:pt>
                <c:pt idx="10877">
                  <c:v>73.104761904760309</c:v>
                </c:pt>
                <c:pt idx="10878">
                  <c:v>73.115833333331679</c:v>
                </c:pt>
                <c:pt idx="10879">
                  <c:v>73.126904761903177</c:v>
                </c:pt>
                <c:pt idx="10880">
                  <c:v>73.137976190474518</c:v>
                </c:pt>
                <c:pt idx="10881">
                  <c:v>73.14904761904603</c:v>
                </c:pt>
                <c:pt idx="10882">
                  <c:v>73.160119047617499</c:v>
                </c:pt>
                <c:pt idx="10883">
                  <c:v>73.171190476188841</c:v>
                </c:pt>
                <c:pt idx="10884">
                  <c:v>73.18226190476031</c:v>
                </c:pt>
                <c:pt idx="10885">
                  <c:v>73.193333333331665</c:v>
                </c:pt>
                <c:pt idx="10886">
                  <c:v>73.204404761903206</c:v>
                </c:pt>
                <c:pt idx="10887">
                  <c:v>73.215476190474504</c:v>
                </c:pt>
                <c:pt idx="10888">
                  <c:v>73.226547619046016</c:v>
                </c:pt>
                <c:pt idx="10889">
                  <c:v>73.237619047617528</c:v>
                </c:pt>
                <c:pt idx="10890">
                  <c:v>73.24869047618887</c:v>
                </c:pt>
                <c:pt idx="10891">
                  <c:v>73.259761904760282</c:v>
                </c:pt>
                <c:pt idx="10892">
                  <c:v>73.270833333331638</c:v>
                </c:pt>
                <c:pt idx="10893">
                  <c:v>73.28190476190322</c:v>
                </c:pt>
                <c:pt idx="10894">
                  <c:v>73.292976190474505</c:v>
                </c:pt>
                <c:pt idx="10895">
                  <c:v>73.304047619046003</c:v>
                </c:pt>
                <c:pt idx="10896">
                  <c:v>73.315119047617486</c:v>
                </c:pt>
                <c:pt idx="10897">
                  <c:v>73.326190476188799</c:v>
                </c:pt>
                <c:pt idx="10898">
                  <c:v>73.337261904760297</c:v>
                </c:pt>
                <c:pt idx="10899">
                  <c:v>73.348333333331638</c:v>
                </c:pt>
                <c:pt idx="10900">
                  <c:v>73.359404761903136</c:v>
                </c:pt>
                <c:pt idx="10901">
                  <c:v>73.370476190474434</c:v>
                </c:pt>
                <c:pt idx="10902">
                  <c:v>73.381547619046003</c:v>
                </c:pt>
                <c:pt idx="10903">
                  <c:v>73.392619047617458</c:v>
                </c:pt>
                <c:pt idx="10904">
                  <c:v>73.403690476188842</c:v>
                </c:pt>
                <c:pt idx="10905">
                  <c:v>73.414761904760297</c:v>
                </c:pt>
                <c:pt idx="10906">
                  <c:v>73.425833333331624</c:v>
                </c:pt>
                <c:pt idx="10907">
                  <c:v>73.436904761903179</c:v>
                </c:pt>
                <c:pt idx="10908">
                  <c:v>73.447976190474549</c:v>
                </c:pt>
                <c:pt idx="10909">
                  <c:v>73.459047619045975</c:v>
                </c:pt>
                <c:pt idx="10910">
                  <c:v>73.470119047617445</c:v>
                </c:pt>
                <c:pt idx="10911">
                  <c:v>73.481190476188829</c:v>
                </c:pt>
                <c:pt idx="10912">
                  <c:v>73.492261904760298</c:v>
                </c:pt>
                <c:pt idx="10913">
                  <c:v>73.503333333331639</c:v>
                </c:pt>
                <c:pt idx="10914">
                  <c:v>73.51440476190318</c:v>
                </c:pt>
                <c:pt idx="10915">
                  <c:v>73.525476190474421</c:v>
                </c:pt>
                <c:pt idx="10916">
                  <c:v>73.536547619045962</c:v>
                </c:pt>
                <c:pt idx="10917">
                  <c:v>73.547619047617502</c:v>
                </c:pt>
                <c:pt idx="10918">
                  <c:v>73.558690476188772</c:v>
                </c:pt>
                <c:pt idx="10919">
                  <c:v>73.569761904760242</c:v>
                </c:pt>
                <c:pt idx="10920">
                  <c:v>73.580833333331626</c:v>
                </c:pt>
                <c:pt idx="10921">
                  <c:v>73.591904761903152</c:v>
                </c:pt>
                <c:pt idx="10922">
                  <c:v>73.602976190474422</c:v>
                </c:pt>
                <c:pt idx="10923">
                  <c:v>73.614047619045962</c:v>
                </c:pt>
                <c:pt idx="10924">
                  <c:v>73.625119047617375</c:v>
                </c:pt>
                <c:pt idx="10925">
                  <c:v>73.636190476188759</c:v>
                </c:pt>
                <c:pt idx="10926">
                  <c:v>73.647261904760271</c:v>
                </c:pt>
                <c:pt idx="10927">
                  <c:v>73.658333333331555</c:v>
                </c:pt>
                <c:pt idx="10928">
                  <c:v>73.669404761903095</c:v>
                </c:pt>
                <c:pt idx="10929">
                  <c:v>73.680476190474423</c:v>
                </c:pt>
                <c:pt idx="10930">
                  <c:v>73.691547619045934</c:v>
                </c:pt>
                <c:pt idx="10931">
                  <c:v>73.702619047617418</c:v>
                </c:pt>
                <c:pt idx="10932">
                  <c:v>73.713690476188802</c:v>
                </c:pt>
                <c:pt idx="10933">
                  <c:v>73.724761904760214</c:v>
                </c:pt>
                <c:pt idx="10934">
                  <c:v>73.735833333331584</c:v>
                </c:pt>
                <c:pt idx="10935">
                  <c:v>73.746904761903139</c:v>
                </c:pt>
                <c:pt idx="10936">
                  <c:v>73.757976190474409</c:v>
                </c:pt>
                <c:pt idx="10937">
                  <c:v>73.769047619045921</c:v>
                </c:pt>
                <c:pt idx="10938">
                  <c:v>73.78011904761739</c:v>
                </c:pt>
                <c:pt idx="10939">
                  <c:v>73.791190476188774</c:v>
                </c:pt>
                <c:pt idx="10940">
                  <c:v>73.802261904760201</c:v>
                </c:pt>
                <c:pt idx="10941">
                  <c:v>73.81333333333157</c:v>
                </c:pt>
                <c:pt idx="10942">
                  <c:v>73.824404761903097</c:v>
                </c:pt>
                <c:pt idx="10943">
                  <c:v>73.835476190474381</c:v>
                </c:pt>
                <c:pt idx="10944">
                  <c:v>73.846547619045907</c:v>
                </c:pt>
                <c:pt idx="10945">
                  <c:v>73.857619047617391</c:v>
                </c:pt>
                <c:pt idx="10946">
                  <c:v>73.868690476188718</c:v>
                </c:pt>
                <c:pt idx="10947">
                  <c:v>73.879761904760159</c:v>
                </c:pt>
                <c:pt idx="10948">
                  <c:v>73.890833333331571</c:v>
                </c:pt>
                <c:pt idx="10949">
                  <c:v>73.901904761903111</c:v>
                </c:pt>
                <c:pt idx="10950">
                  <c:v>73.912976190474396</c:v>
                </c:pt>
                <c:pt idx="10951">
                  <c:v>73.924047619045893</c:v>
                </c:pt>
                <c:pt idx="10952">
                  <c:v>73.935119047617377</c:v>
                </c:pt>
                <c:pt idx="10953">
                  <c:v>73.946190476188747</c:v>
                </c:pt>
                <c:pt idx="10954">
                  <c:v>73.95726190476023</c:v>
                </c:pt>
                <c:pt idx="10955">
                  <c:v>73.968333333331557</c:v>
                </c:pt>
                <c:pt idx="10956">
                  <c:v>73.979404761903027</c:v>
                </c:pt>
                <c:pt idx="10957">
                  <c:v>73.990476190474396</c:v>
                </c:pt>
                <c:pt idx="10958">
                  <c:v>74.001547619045894</c:v>
                </c:pt>
                <c:pt idx="10959">
                  <c:v>74.012619047617349</c:v>
                </c:pt>
                <c:pt idx="10960">
                  <c:v>74.023690476188719</c:v>
                </c:pt>
                <c:pt idx="10961">
                  <c:v>74.03476190476016</c:v>
                </c:pt>
                <c:pt idx="10962">
                  <c:v>74.045833333331558</c:v>
                </c:pt>
                <c:pt idx="10963">
                  <c:v>74.056904761903027</c:v>
                </c:pt>
                <c:pt idx="10964">
                  <c:v>74.067976190474369</c:v>
                </c:pt>
                <c:pt idx="10965">
                  <c:v>74.079047619045852</c:v>
                </c:pt>
                <c:pt idx="10966">
                  <c:v>74.090119047617335</c:v>
                </c:pt>
                <c:pt idx="10967">
                  <c:v>74.101190476188719</c:v>
                </c:pt>
                <c:pt idx="10968">
                  <c:v>74.112261904760146</c:v>
                </c:pt>
                <c:pt idx="10969">
                  <c:v>74.123333333331487</c:v>
                </c:pt>
                <c:pt idx="10970">
                  <c:v>74.134404761903042</c:v>
                </c:pt>
                <c:pt idx="10971">
                  <c:v>74.145476190474326</c:v>
                </c:pt>
                <c:pt idx="10972">
                  <c:v>74.156547619045853</c:v>
                </c:pt>
                <c:pt idx="10973">
                  <c:v>74.16761904761735</c:v>
                </c:pt>
                <c:pt idx="10974">
                  <c:v>74.178690476188635</c:v>
                </c:pt>
                <c:pt idx="10975">
                  <c:v>74.189761904760118</c:v>
                </c:pt>
                <c:pt idx="10976">
                  <c:v>74.200833333331559</c:v>
                </c:pt>
                <c:pt idx="10977">
                  <c:v>74.211904761903071</c:v>
                </c:pt>
                <c:pt idx="10978">
                  <c:v>74.222976190474327</c:v>
                </c:pt>
                <c:pt idx="10979">
                  <c:v>74.234047619045867</c:v>
                </c:pt>
                <c:pt idx="10980">
                  <c:v>74.245119047617337</c:v>
                </c:pt>
                <c:pt idx="10981">
                  <c:v>74.256190476188678</c:v>
                </c:pt>
                <c:pt idx="10982">
                  <c:v>74.267261904760176</c:v>
                </c:pt>
                <c:pt idx="10983">
                  <c:v>74.278333333331474</c:v>
                </c:pt>
                <c:pt idx="10984">
                  <c:v>74.289404761903015</c:v>
                </c:pt>
                <c:pt idx="10985">
                  <c:v>74.300476190474313</c:v>
                </c:pt>
                <c:pt idx="10986">
                  <c:v>74.311547619045825</c:v>
                </c:pt>
                <c:pt idx="10987">
                  <c:v>74.322619047617266</c:v>
                </c:pt>
                <c:pt idx="10988">
                  <c:v>74.333690476188679</c:v>
                </c:pt>
                <c:pt idx="10989">
                  <c:v>74.344761904760105</c:v>
                </c:pt>
                <c:pt idx="10990">
                  <c:v>74.355833333331447</c:v>
                </c:pt>
                <c:pt idx="10991">
                  <c:v>74.366904761903015</c:v>
                </c:pt>
                <c:pt idx="10992">
                  <c:v>74.3779761904743</c:v>
                </c:pt>
                <c:pt idx="10993">
                  <c:v>74.389047619045812</c:v>
                </c:pt>
                <c:pt idx="10994">
                  <c:v>74.400119047617309</c:v>
                </c:pt>
                <c:pt idx="10995">
                  <c:v>74.411190476188665</c:v>
                </c:pt>
                <c:pt idx="10996">
                  <c:v>74.422261904760092</c:v>
                </c:pt>
                <c:pt idx="10997">
                  <c:v>74.433333333331518</c:v>
                </c:pt>
                <c:pt idx="10998">
                  <c:v>74.44440476190303</c:v>
                </c:pt>
                <c:pt idx="10999">
                  <c:v>74.455476190474286</c:v>
                </c:pt>
                <c:pt idx="11000">
                  <c:v>74.466547619045826</c:v>
                </c:pt>
                <c:pt idx="11001">
                  <c:v>74.477619047617281</c:v>
                </c:pt>
                <c:pt idx="11002">
                  <c:v>74.488690476188651</c:v>
                </c:pt>
                <c:pt idx="11003">
                  <c:v>74.499761904760092</c:v>
                </c:pt>
                <c:pt idx="11004">
                  <c:v>74.510833333331462</c:v>
                </c:pt>
                <c:pt idx="11005">
                  <c:v>74.521904761902974</c:v>
                </c:pt>
                <c:pt idx="11006">
                  <c:v>74.532976190474287</c:v>
                </c:pt>
                <c:pt idx="11007">
                  <c:v>74.544047619045827</c:v>
                </c:pt>
                <c:pt idx="11008">
                  <c:v>74.555119047617225</c:v>
                </c:pt>
                <c:pt idx="11009">
                  <c:v>74.566190476188638</c:v>
                </c:pt>
                <c:pt idx="11010">
                  <c:v>74.577261904760064</c:v>
                </c:pt>
                <c:pt idx="11011">
                  <c:v>74.588333333331406</c:v>
                </c:pt>
                <c:pt idx="11012">
                  <c:v>74.59940476190296</c:v>
                </c:pt>
                <c:pt idx="11013">
                  <c:v>74.610476190474259</c:v>
                </c:pt>
                <c:pt idx="11014">
                  <c:v>74.621547619045771</c:v>
                </c:pt>
                <c:pt idx="11015">
                  <c:v>74.632619047617197</c:v>
                </c:pt>
                <c:pt idx="11016">
                  <c:v>74.64369047618861</c:v>
                </c:pt>
                <c:pt idx="11017">
                  <c:v>74.654761904760051</c:v>
                </c:pt>
                <c:pt idx="11018">
                  <c:v>74.665833333331406</c:v>
                </c:pt>
                <c:pt idx="11019">
                  <c:v>74.676904761902904</c:v>
                </c:pt>
                <c:pt idx="11020">
                  <c:v>74.687976190474245</c:v>
                </c:pt>
                <c:pt idx="11021">
                  <c:v>74.699047619045757</c:v>
                </c:pt>
                <c:pt idx="11022">
                  <c:v>74.710119047617269</c:v>
                </c:pt>
                <c:pt idx="11023">
                  <c:v>74.72119047618861</c:v>
                </c:pt>
                <c:pt idx="11024">
                  <c:v>74.732261904760037</c:v>
                </c:pt>
                <c:pt idx="11025">
                  <c:v>74.743333333331449</c:v>
                </c:pt>
                <c:pt idx="11026">
                  <c:v>74.754404761902947</c:v>
                </c:pt>
                <c:pt idx="11027">
                  <c:v>74.765476190474246</c:v>
                </c:pt>
                <c:pt idx="11028">
                  <c:v>74.776547619045743</c:v>
                </c:pt>
                <c:pt idx="11029">
                  <c:v>74.787619047617241</c:v>
                </c:pt>
                <c:pt idx="11030">
                  <c:v>74.798690476188582</c:v>
                </c:pt>
                <c:pt idx="11031">
                  <c:v>74.809761904760009</c:v>
                </c:pt>
                <c:pt idx="11032">
                  <c:v>74.820833333331379</c:v>
                </c:pt>
                <c:pt idx="11033">
                  <c:v>74.831904761902919</c:v>
                </c:pt>
                <c:pt idx="11034">
                  <c:v>74.842976190474218</c:v>
                </c:pt>
                <c:pt idx="11035">
                  <c:v>74.85404761904573</c:v>
                </c:pt>
                <c:pt idx="11036">
                  <c:v>74.865119047617199</c:v>
                </c:pt>
                <c:pt idx="11037">
                  <c:v>74.87619047618854</c:v>
                </c:pt>
                <c:pt idx="11038">
                  <c:v>74.887261904760024</c:v>
                </c:pt>
                <c:pt idx="11039">
                  <c:v>74.898333333331365</c:v>
                </c:pt>
                <c:pt idx="11040">
                  <c:v>74.909404761902906</c:v>
                </c:pt>
                <c:pt idx="11041">
                  <c:v>74.920476190474204</c:v>
                </c:pt>
                <c:pt idx="11042">
                  <c:v>74.931547619045759</c:v>
                </c:pt>
                <c:pt idx="11043">
                  <c:v>74.942619047617228</c:v>
                </c:pt>
                <c:pt idx="11044">
                  <c:v>74.953690476188569</c:v>
                </c:pt>
                <c:pt idx="11045">
                  <c:v>74.964761904759982</c:v>
                </c:pt>
                <c:pt idx="11046">
                  <c:v>74.975833333331337</c:v>
                </c:pt>
                <c:pt idx="11047">
                  <c:v>74.98690476190292</c:v>
                </c:pt>
                <c:pt idx="11048">
                  <c:v>74.997976190474233</c:v>
                </c:pt>
                <c:pt idx="11049">
                  <c:v>75.009047619045703</c:v>
                </c:pt>
                <c:pt idx="11050">
                  <c:v>75.020119047617186</c:v>
                </c:pt>
                <c:pt idx="11051">
                  <c:v>75.031190476188556</c:v>
                </c:pt>
                <c:pt idx="11052">
                  <c:v>75.042261904759982</c:v>
                </c:pt>
                <c:pt idx="11053">
                  <c:v>75.053333333331338</c:v>
                </c:pt>
                <c:pt idx="11054">
                  <c:v>75.064404761902907</c:v>
                </c:pt>
                <c:pt idx="11055">
                  <c:v>75.075476190474134</c:v>
                </c:pt>
                <c:pt idx="11056">
                  <c:v>75.086547619045703</c:v>
                </c:pt>
                <c:pt idx="11057">
                  <c:v>75.097619047617201</c:v>
                </c:pt>
                <c:pt idx="11058">
                  <c:v>75.108690476188499</c:v>
                </c:pt>
                <c:pt idx="11059">
                  <c:v>75.119761904759926</c:v>
                </c:pt>
                <c:pt idx="11060">
                  <c:v>75.130833333331324</c:v>
                </c:pt>
                <c:pt idx="11061">
                  <c:v>75.141904761902879</c:v>
                </c:pt>
                <c:pt idx="11062">
                  <c:v>75.152976190474149</c:v>
                </c:pt>
                <c:pt idx="11063">
                  <c:v>75.164047619045675</c:v>
                </c:pt>
                <c:pt idx="11064">
                  <c:v>75.175119047617102</c:v>
                </c:pt>
                <c:pt idx="11065">
                  <c:v>75.186190476188486</c:v>
                </c:pt>
                <c:pt idx="11066">
                  <c:v>75.197261904759955</c:v>
                </c:pt>
                <c:pt idx="11067">
                  <c:v>75.208333333331325</c:v>
                </c:pt>
                <c:pt idx="11068">
                  <c:v>75.219404761902879</c:v>
                </c:pt>
                <c:pt idx="11069">
                  <c:v>75.230476190474164</c:v>
                </c:pt>
                <c:pt idx="11070">
                  <c:v>75.241547619045704</c:v>
                </c:pt>
                <c:pt idx="11071">
                  <c:v>75.252619047617145</c:v>
                </c:pt>
                <c:pt idx="11072">
                  <c:v>75.263690476188515</c:v>
                </c:pt>
                <c:pt idx="11073">
                  <c:v>75.274761904759885</c:v>
                </c:pt>
                <c:pt idx="11074">
                  <c:v>75.285833333331325</c:v>
                </c:pt>
                <c:pt idx="11075">
                  <c:v>75.296904761902852</c:v>
                </c:pt>
                <c:pt idx="11076">
                  <c:v>75.307976190474136</c:v>
                </c:pt>
                <c:pt idx="11077">
                  <c:v>75.319047619045662</c:v>
                </c:pt>
                <c:pt idx="11078">
                  <c:v>75.330119047617131</c:v>
                </c:pt>
                <c:pt idx="11079">
                  <c:v>75.341190476188501</c:v>
                </c:pt>
                <c:pt idx="11080">
                  <c:v>75.352261904759885</c:v>
                </c:pt>
                <c:pt idx="11081">
                  <c:v>75.363333333331298</c:v>
                </c:pt>
                <c:pt idx="11082">
                  <c:v>75.374404761902795</c:v>
                </c:pt>
                <c:pt idx="11083">
                  <c:v>75.385476190474122</c:v>
                </c:pt>
                <c:pt idx="11084">
                  <c:v>75.396547619045634</c:v>
                </c:pt>
                <c:pt idx="11085">
                  <c:v>75.40761904761716</c:v>
                </c:pt>
                <c:pt idx="11086">
                  <c:v>75.418690476188502</c:v>
                </c:pt>
                <c:pt idx="11087">
                  <c:v>75.429761904759872</c:v>
                </c:pt>
                <c:pt idx="11088">
                  <c:v>75.440833333331341</c:v>
                </c:pt>
                <c:pt idx="11089">
                  <c:v>75.451904761902838</c:v>
                </c:pt>
                <c:pt idx="11090">
                  <c:v>75.462976190474109</c:v>
                </c:pt>
                <c:pt idx="11091">
                  <c:v>75.474047619045621</c:v>
                </c:pt>
                <c:pt idx="11092">
                  <c:v>75.48511904761709</c:v>
                </c:pt>
                <c:pt idx="11093">
                  <c:v>75.496190476188474</c:v>
                </c:pt>
                <c:pt idx="11094">
                  <c:v>75.522083333331267</c:v>
                </c:pt>
                <c:pt idx="11095">
                  <c:v>75.547976190474188</c:v>
                </c:pt>
                <c:pt idx="11096">
                  <c:v>75.573869047617066</c:v>
                </c:pt>
                <c:pt idx="11097">
                  <c:v>75.599761904759887</c:v>
                </c:pt>
                <c:pt idx="11098">
                  <c:v>75.625654761902794</c:v>
                </c:pt>
                <c:pt idx="11099">
                  <c:v>75.651547619045672</c:v>
                </c:pt>
                <c:pt idx="11100">
                  <c:v>75.677440476188437</c:v>
                </c:pt>
                <c:pt idx="11101">
                  <c:v>75.703333333331358</c:v>
                </c:pt>
                <c:pt idx="11102">
                  <c:v>75.72922619047425</c:v>
                </c:pt>
                <c:pt idx="11103">
                  <c:v>75.755119047617157</c:v>
                </c:pt>
                <c:pt idx="11104">
                  <c:v>75.781011904759978</c:v>
                </c:pt>
                <c:pt idx="11105">
                  <c:v>75.806904761902885</c:v>
                </c:pt>
                <c:pt idx="11106">
                  <c:v>75.832797619045678</c:v>
                </c:pt>
                <c:pt idx="11107">
                  <c:v>75.858690476188528</c:v>
                </c:pt>
                <c:pt idx="11108">
                  <c:v>75.884583333331392</c:v>
                </c:pt>
                <c:pt idx="11109">
                  <c:v>75.910476190474256</c:v>
                </c:pt>
                <c:pt idx="11110">
                  <c:v>75.936369047617205</c:v>
                </c:pt>
                <c:pt idx="11111">
                  <c:v>75.962261904760027</c:v>
                </c:pt>
                <c:pt idx="11112">
                  <c:v>75.988154761902948</c:v>
                </c:pt>
                <c:pt idx="11113">
                  <c:v>76.014047619045797</c:v>
                </c:pt>
                <c:pt idx="11114">
                  <c:v>76.039940476188619</c:v>
                </c:pt>
                <c:pt idx="11115">
                  <c:v>76.06583333333144</c:v>
                </c:pt>
                <c:pt idx="11116">
                  <c:v>76.091726190474319</c:v>
                </c:pt>
                <c:pt idx="11117">
                  <c:v>76.117619047617296</c:v>
                </c:pt>
                <c:pt idx="11118">
                  <c:v>76.143511904760075</c:v>
                </c:pt>
                <c:pt idx="11119">
                  <c:v>76.169404761902967</c:v>
                </c:pt>
                <c:pt idx="11120">
                  <c:v>76.195297619045803</c:v>
                </c:pt>
                <c:pt idx="11121">
                  <c:v>76.221190476188653</c:v>
                </c:pt>
                <c:pt idx="11122">
                  <c:v>76.247083333331531</c:v>
                </c:pt>
                <c:pt idx="11123">
                  <c:v>76.272976190474282</c:v>
                </c:pt>
                <c:pt idx="11124">
                  <c:v>76.29886904761733</c:v>
                </c:pt>
                <c:pt idx="11125">
                  <c:v>76.324761904760109</c:v>
                </c:pt>
                <c:pt idx="11126">
                  <c:v>76.35065476190303</c:v>
                </c:pt>
                <c:pt idx="11127">
                  <c:v>76.376547619045851</c:v>
                </c:pt>
                <c:pt idx="11128">
                  <c:v>76.402440476188673</c:v>
                </c:pt>
                <c:pt idx="11129">
                  <c:v>76.428333333331508</c:v>
                </c:pt>
                <c:pt idx="11130">
                  <c:v>76.454226190474444</c:v>
                </c:pt>
                <c:pt idx="11131">
                  <c:v>76.480119047617379</c:v>
                </c:pt>
                <c:pt idx="11132">
                  <c:v>76.506011904760172</c:v>
                </c:pt>
                <c:pt idx="11133">
                  <c:v>76.531904761903107</c:v>
                </c:pt>
                <c:pt idx="11134">
                  <c:v>76.5577976190459</c:v>
                </c:pt>
                <c:pt idx="11135">
                  <c:v>76.58369047618875</c:v>
                </c:pt>
                <c:pt idx="11136">
                  <c:v>76.609583333331585</c:v>
                </c:pt>
                <c:pt idx="11137">
                  <c:v>76.635476190474378</c:v>
                </c:pt>
                <c:pt idx="11138">
                  <c:v>76.661369047617399</c:v>
                </c:pt>
                <c:pt idx="11139">
                  <c:v>76.68726190476022</c:v>
                </c:pt>
                <c:pt idx="11140">
                  <c:v>76.713154761903169</c:v>
                </c:pt>
                <c:pt idx="11141">
                  <c:v>76.739047619045962</c:v>
                </c:pt>
                <c:pt idx="11142">
                  <c:v>76.764940476188812</c:v>
                </c:pt>
                <c:pt idx="11143">
                  <c:v>76.790833333331648</c:v>
                </c:pt>
                <c:pt idx="11144">
                  <c:v>76.816726190474483</c:v>
                </c:pt>
                <c:pt idx="11145">
                  <c:v>76.842619047617461</c:v>
                </c:pt>
                <c:pt idx="11146">
                  <c:v>76.868511904760268</c:v>
                </c:pt>
                <c:pt idx="11147">
                  <c:v>76.894404761903175</c:v>
                </c:pt>
                <c:pt idx="11148">
                  <c:v>76.920297619045996</c:v>
                </c:pt>
                <c:pt idx="11149">
                  <c:v>76.94619047618886</c:v>
                </c:pt>
                <c:pt idx="11150">
                  <c:v>76.972083333331653</c:v>
                </c:pt>
                <c:pt idx="11151">
                  <c:v>76.997976190474589</c:v>
                </c:pt>
                <c:pt idx="11152">
                  <c:v>77.023869047617467</c:v>
                </c:pt>
                <c:pt idx="11153">
                  <c:v>77.049761904760317</c:v>
                </c:pt>
                <c:pt idx="11154">
                  <c:v>77.075654761903195</c:v>
                </c:pt>
                <c:pt idx="11155">
                  <c:v>77.101547619046045</c:v>
                </c:pt>
                <c:pt idx="11156">
                  <c:v>77.127440476188838</c:v>
                </c:pt>
                <c:pt idx="11157">
                  <c:v>77.153333333331688</c:v>
                </c:pt>
                <c:pt idx="11158">
                  <c:v>77.179226190474566</c:v>
                </c:pt>
                <c:pt idx="11159">
                  <c:v>77.205119047617544</c:v>
                </c:pt>
                <c:pt idx="11160">
                  <c:v>77.231011904760365</c:v>
                </c:pt>
                <c:pt idx="11161">
                  <c:v>77.256904761903272</c:v>
                </c:pt>
                <c:pt idx="11162">
                  <c:v>77.282797619046079</c:v>
                </c:pt>
                <c:pt idx="11163">
                  <c:v>77.308690476188914</c:v>
                </c:pt>
                <c:pt idx="11164">
                  <c:v>77.334583333331778</c:v>
                </c:pt>
                <c:pt idx="11165">
                  <c:v>77.3604761904746</c:v>
                </c:pt>
                <c:pt idx="11166">
                  <c:v>77.386369047617563</c:v>
                </c:pt>
                <c:pt idx="11167">
                  <c:v>77.412261904760427</c:v>
                </c:pt>
                <c:pt idx="11168">
                  <c:v>77.43815476190332</c:v>
                </c:pt>
                <c:pt idx="11169">
                  <c:v>77.464047619046184</c:v>
                </c:pt>
                <c:pt idx="11170">
                  <c:v>77.489940476188963</c:v>
                </c:pt>
                <c:pt idx="11171">
                  <c:v>77.515833333331827</c:v>
                </c:pt>
                <c:pt idx="11172">
                  <c:v>77.541726190474719</c:v>
                </c:pt>
                <c:pt idx="11173">
                  <c:v>77.567619047617669</c:v>
                </c:pt>
                <c:pt idx="11174">
                  <c:v>77.593511904760462</c:v>
                </c:pt>
                <c:pt idx="11175">
                  <c:v>77.619404761903326</c:v>
                </c:pt>
                <c:pt idx="11176">
                  <c:v>77.64529761904619</c:v>
                </c:pt>
                <c:pt idx="11177">
                  <c:v>77.671190476188997</c:v>
                </c:pt>
                <c:pt idx="11178">
                  <c:v>77.697083333331918</c:v>
                </c:pt>
                <c:pt idx="11179">
                  <c:v>77.722976190474682</c:v>
                </c:pt>
                <c:pt idx="11180">
                  <c:v>77.748869047617688</c:v>
                </c:pt>
                <c:pt idx="11181">
                  <c:v>77.77476190476051</c:v>
                </c:pt>
                <c:pt idx="11182">
                  <c:v>77.800654761903431</c:v>
                </c:pt>
                <c:pt idx="11183">
                  <c:v>77.826547619046238</c:v>
                </c:pt>
                <c:pt idx="11184">
                  <c:v>77.852440476189017</c:v>
                </c:pt>
                <c:pt idx="11185">
                  <c:v>77.878333333331852</c:v>
                </c:pt>
                <c:pt idx="11186">
                  <c:v>77.90422619047483</c:v>
                </c:pt>
                <c:pt idx="11187">
                  <c:v>77.930119047617751</c:v>
                </c:pt>
                <c:pt idx="11188">
                  <c:v>77.956011904760572</c:v>
                </c:pt>
                <c:pt idx="11189">
                  <c:v>77.981904761903479</c:v>
                </c:pt>
                <c:pt idx="11190">
                  <c:v>78.007797619046286</c:v>
                </c:pt>
                <c:pt idx="11191">
                  <c:v>78.03369047618915</c:v>
                </c:pt>
                <c:pt idx="11192">
                  <c:v>78.059583333332014</c:v>
                </c:pt>
                <c:pt idx="11193">
                  <c:v>78.085476190474779</c:v>
                </c:pt>
                <c:pt idx="11194">
                  <c:v>78.111369047617785</c:v>
                </c:pt>
                <c:pt idx="11195">
                  <c:v>78.137261904760607</c:v>
                </c:pt>
                <c:pt idx="11196">
                  <c:v>78.163154761903513</c:v>
                </c:pt>
                <c:pt idx="11197">
                  <c:v>78.189047619046292</c:v>
                </c:pt>
                <c:pt idx="11198">
                  <c:v>78.214940476189199</c:v>
                </c:pt>
                <c:pt idx="11199">
                  <c:v>78.240833333332063</c:v>
                </c:pt>
                <c:pt idx="11200">
                  <c:v>78.26672619047487</c:v>
                </c:pt>
                <c:pt idx="11201">
                  <c:v>78.292619047617848</c:v>
                </c:pt>
                <c:pt idx="11202">
                  <c:v>78.318511904760655</c:v>
                </c:pt>
                <c:pt idx="11203">
                  <c:v>78.344404761903576</c:v>
                </c:pt>
                <c:pt idx="11204">
                  <c:v>78.370297619046383</c:v>
                </c:pt>
                <c:pt idx="11205">
                  <c:v>78.396190476189219</c:v>
                </c:pt>
                <c:pt idx="11206">
                  <c:v>78.422083333332111</c:v>
                </c:pt>
                <c:pt idx="11207">
                  <c:v>78.447976190474932</c:v>
                </c:pt>
                <c:pt idx="11208">
                  <c:v>78.473869047617882</c:v>
                </c:pt>
                <c:pt idx="11209">
                  <c:v>78.499761904760703</c:v>
                </c:pt>
                <c:pt idx="11210">
                  <c:v>78.525654761903567</c:v>
                </c:pt>
                <c:pt idx="11211">
                  <c:v>78.551547619046431</c:v>
                </c:pt>
                <c:pt idx="11212">
                  <c:v>78.577440476189224</c:v>
                </c:pt>
                <c:pt idx="11213">
                  <c:v>78.603333333332159</c:v>
                </c:pt>
                <c:pt idx="11214">
                  <c:v>78.629226190475009</c:v>
                </c:pt>
                <c:pt idx="11215">
                  <c:v>78.655119047617887</c:v>
                </c:pt>
                <c:pt idx="11216">
                  <c:v>78.681011904760751</c:v>
                </c:pt>
                <c:pt idx="11217">
                  <c:v>78.706904761903658</c:v>
                </c:pt>
                <c:pt idx="11218">
                  <c:v>78.73279761904648</c:v>
                </c:pt>
                <c:pt idx="11219">
                  <c:v>78.758690476189301</c:v>
                </c:pt>
                <c:pt idx="11220">
                  <c:v>78.784583333332222</c:v>
                </c:pt>
                <c:pt idx="11221">
                  <c:v>78.810476190475029</c:v>
                </c:pt>
                <c:pt idx="11222">
                  <c:v>78.836369047617936</c:v>
                </c:pt>
                <c:pt idx="11223">
                  <c:v>78.8622619047608</c:v>
                </c:pt>
                <c:pt idx="11224">
                  <c:v>78.888154761903664</c:v>
                </c:pt>
                <c:pt idx="11225">
                  <c:v>78.914047619046571</c:v>
                </c:pt>
                <c:pt idx="11226">
                  <c:v>78.939940476189378</c:v>
                </c:pt>
                <c:pt idx="11227">
                  <c:v>78.965833333332256</c:v>
                </c:pt>
                <c:pt idx="11228">
                  <c:v>78.99172619047512</c:v>
                </c:pt>
                <c:pt idx="11229">
                  <c:v>79.017619047618069</c:v>
                </c:pt>
                <c:pt idx="11230">
                  <c:v>79.043511904760862</c:v>
                </c:pt>
                <c:pt idx="11231">
                  <c:v>79.069404761903726</c:v>
                </c:pt>
                <c:pt idx="11232">
                  <c:v>79.095297619046576</c:v>
                </c:pt>
                <c:pt idx="11233">
                  <c:v>79.121190476189383</c:v>
                </c:pt>
                <c:pt idx="11234">
                  <c:v>79.147083333332304</c:v>
                </c:pt>
                <c:pt idx="11235">
                  <c:v>79.172976190475083</c:v>
                </c:pt>
                <c:pt idx="11236">
                  <c:v>79.198869047618032</c:v>
                </c:pt>
                <c:pt idx="11237">
                  <c:v>79.224761904760882</c:v>
                </c:pt>
                <c:pt idx="11238">
                  <c:v>79.250654761903817</c:v>
                </c:pt>
                <c:pt idx="11239">
                  <c:v>79.27654761904661</c:v>
                </c:pt>
                <c:pt idx="11240">
                  <c:v>79.302440476189417</c:v>
                </c:pt>
                <c:pt idx="11241">
                  <c:v>79.328333333332296</c:v>
                </c:pt>
                <c:pt idx="11242">
                  <c:v>79.354226190475217</c:v>
                </c:pt>
                <c:pt idx="11243">
                  <c:v>79.380119047618095</c:v>
                </c:pt>
                <c:pt idx="11244">
                  <c:v>79.406011904760945</c:v>
                </c:pt>
                <c:pt idx="11245">
                  <c:v>79.43190476190388</c:v>
                </c:pt>
                <c:pt idx="11246">
                  <c:v>79.457797619046673</c:v>
                </c:pt>
                <c:pt idx="11247">
                  <c:v>79.483690476189508</c:v>
                </c:pt>
                <c:pt idx="11248">
                  <c:v>79.509583333332401</c:v>
                </c:pt>
                <c:pt idx="11249">
                  <c:v>79.535476190475194</c:v>
                </c:pt>
                <c:pt idx="11250">
                  <c:v>79.561369047618172</c:v>
                </c:pt>
                <c:pt idx="11251">
                  <c:v>79.587261904760993</c:v>
                </c:pt>
                <c:pt idx="11252">
                  <c:v>79.6131547619039</c:v>
                </c:pt>
                <c:pt idx="11253">
                  <c:v>79.639047619046679</c:v>
                </c:pt>
                <c:pt idx="11254">
                  <c:v>79.664940476189543</c:v>
                </c:pt>
                <c:pt idx="11255">
                  <c:v>79.690833333332449</c:v>
                </c:pt>
                <c:pt idx="11256">
                  <c:v>79.716726190475313</c:v>
                </c:pt>
                <c:pt idx="11257">
                  <c:v>79.74261904761822</c:v>
                </c:pt>
                <c:pt idx="11258">
                  <c:v>79.768511904761041</c:v>
                </c:pt>
                <c:pt idx="11259">
                  <c:v>79.794404761903948</c:v>
                </c:pt>
                <c:pt idx="11260">
                  <c:v>79.820297619046769</c:v>
                </c:pt>
                <c:pt idx="11261">
                  <c:v>79.846190476189619</c:v>
                </c:pt>
                <c:pt idx="11262">
                  <c:v>79.872083333332455</c:v>
                </c:pt>
                <c:pt idx="11263">
                  <c:v>79.897976190475319</c:v>
                </c:pt>
                <c:pt idx="11264">
                  <c:v>79.923869047618226</c:v>
                </c:pt>
                <c:pt idx="11265">
                  <c:v>79.94976190476109</c:v>
                </c:pt>
                <c:pt idx="11266">
                  <c:v>79.975654761903996</c:v>
                </c:pt>
                <c:pt idx="11267">
                  <c:v>80.001547619046832</c:v>
                </c:pt>
                <c:pt idx="11268">
                  <c:v>80.027440476189639</c:v>
                </c:pt>
                <c:pt idx="11269">
                  <c:v>80.053333333332503</c:v>
                </c:pt>
                <c:pt idx="11270">
                  <c:v>80.07922619047541</c:v>
                </c:pt>
                <c:pt idx="11271">
                  <c:v>80.105119047618274</c:v>
                </c:pt>
                <c:pt idx="11272">
                  <c:v>80.131011904761138</c:v>
                </c:pt>
                <c:pt idx="11273">
                  <c:v>80.156904761904002</c:v>
                </c:pt>
                <c:pt idx="11274">
                  <c:v>80.182797619046795</c:v>
                </c:pt>
                <c:pt idx="11275">
                  <c:v>80.208690476189688</c:v>
                </c:pt>
                <c:pt idx="11276">
                  <c:v>80.234583333332594</c:v>
                </c:pt>
                <c:pt idx="11277">
                  <c:v>80.260476190475458</c:v>
                </c:pt>
                <c:pt idx="11278">
                  <c:v>80.286369047618322</c:v>
                </c:pt>
                <c:pt idx="11279">
                  <c:v>80.312261904761186</c:v>
                </c:pt>
                <c:pt idx="11280">
                  <c:v>80.338154761904065</c:v>
                </c:pt>
                <c:pt idx="11281">
                  <c:v>80.364047619046914</c:v>
                </c:pt>
                <c:pt idx="11282">
                  <c:v>80.389940476189707</c:v>
                </c:pt>
                <c:pt idx="11283">
                  <c:v>80.415833333332642</c:v>
                </c:pt>
                <c:pt idx="11284">
                  <c:v>80.441726190475507</c:v>
                </c:pt>
                <c:pt idx="11285">
                  <c:v>80.467619047618442</c:v>
                </c:pt>
                <c:pt idx="11286">
                  <c:v>80.493511904761235</c:v>
                </c:pt>
                <c:pt idx="11287">
                  <c:v>80.519404761904127</c:v>
                </c:pt>
                <c:pt idx="11288">
                  <c:v>80.545297619046963</c:v>
                </c:pt>
                <c:pt idx="11289">
                  <c:v>80.57119047618977</c:v>
                </c:pt>
                <c:pt idx="11290">
                  <c:v>80.597083333332691</c:v>
                </c:pt>
                <c:pt idx="11291">
                  <c:v>80.622976190475455</c:v>
                </c:pt>
                <c:pt idx="11292">
                  <c:v>80.648869047618433</c:v>
                </c:pt>
                <c:pt idx="11293">
                  <c:v>80.67476190476124</c:v>
                </c:pt>
                <c:pt idx="11294">
                  <c:v>80.70065476190419</c:v>
                </c:pt>
                <c:pt idx="11295">
                  <c:v>80.726547619047025</c:v>
                </c:pt>
                <c:pt idx="11296">
                  <c:v>80.752440476189804</c:v>
                </c:pt>
                <c:pt idx="11297">
                  <c:v>80.778333333332668</c:v>
                </c:pt>
                <c:pt idx="11298">
                  <c:v>80.804226190475603</c:v>
                </c:pt>
                <c:pt idx="11299">
                  <c:v>80.830119047618467</c:v>
                </c:pt>
                <c:pt idx="11300">
                  <c:v>80.856011904761289</c:v>
                </c:pt>
                <c:pt idx="11301">
                  <c:v>80.881904761904195</c:v>
                </c:pt>
                <c:pt idx="11302">
                  <c:v>80.90779761904713</c:v>
                </c:pt>
                <c:pt idx="11303">
                  <c:v>80.933690476189909</c:v>
                </c:pt>
                <c:pt idx="11304">
                  <c:v>80.959583333332787</c:v>
                </c:pt>
                <c:pt idx="11305">
                  <c:v>80.985476190475595</c:v>
                </c:pt>
                <c:pt idx="11306">
                  <c:v>81.011369047618558</c:v>
                </c:pt>
                <c:pt idx="11307">
                  <c:v>81.037261904761394</c:v>
                </c:pt>
                <c:pt idx="11308">
                  <c:v>81.0631547619043</c:v>
                </c:pt>
                <c:pt idx="11309">
                  <c:v>81.089047619047122</c:v>
                </c:pt>
                <c:pt idx="11310">
                  <c:v>81.114940476189958</c:v>
                </c:pt>
                <c:pt idx="11311">
                  <c:v>81.140833333332793</c:v>
                </c:pt>
                <c:pt idx="11312">
                  <c:v>81.166726190475657</c:v>
                </c:pt>
                <c:pt idx="11313">
                  <c:v>81.192619047618564</c:v>
                </c:pt>
                <c:pt idx="11314">
                  <c:v>81.218511904761428</c:v>
                </c:pt>
                <c:pt idx="11315">
                  <c:v>81.244404761904335</c:v>
                </c:pt>
                <c:pt idx="11316">
                  <c:v>81.270297619047199</c:v>
                </c:pt>
                <c:pt idx="11317">
                  <c:v>81.29619047619002</c:v>
                </c:pt>
                <c:pt idx="11318">
                  <c:v>81.322083333332841</c:v>
                </c:pt>
                <c:pt idx="11319">
                  <c:v>81.347976190475748</c:v>
                </c:pt>
                <c:pt idx="11320">
                  <c:v>81.373869047618612</c:v>
                </c:pt>
                <c:pt idx="11321">
                  <c:v>81.399761904761448</c:v>
                </c:pt>
                <c:pt idx="11322">
                  <c:v>81.425654761904383</c:v>
                </c:pt>
                <c:pt idx="11323">
                  <c:v>81.451547619047261</c:v>
                </c:pt>
                <c:pt idx="11324">
                  <c:v>81.477440476190068</c:v>
                </c:pt>
                <c:pt idx="11325">
                  <c:v>81.503333333332918</c:v>
                </c:pt>
                <c:pt idx="11326">
                  <c:v>81.529226190475782</c:v>
                </c:pt>
                <c:pt idx="11327">
                  <c:v>81.55511904761866</c:v>
                </c:pt>
                <c:pt idx="11328">
                  <c:v>81.58101190476151</c:v>
                </c:pt>
                <c:pt idx="11329">
                  <c:v>81.606904761904403</c:v>
                </c:pt>
                <c:pt idx="11330">
                  <c:v>81.632797619047253</c:v>
                </c:pt>
                <c:pt idx="11331">
                  <c:v>81.658690476190088</c:v>
                </c:pt>
                <c:pt idx="11332">
                  <c:v>81.684583333332981</c:v>
                </c:pt>
                <c:pt idx="11333">
                  <c:v>81.710476190475802</c:v>
                </c:pt>
                <c:pt idx="11334">
                  <c:v>81.736369047618723</c:v>
                </c:pt>
                <c:pt idx="11335">
                  <c:v>81.762261904761573</c:v>
                </c:pt>
                <c:pt idx="11336">
                  <c:v>81.788154761904437</c:v>
                </c:pt>
                <c:pt idx="11337">
                  <c:v>81.814047619047344</c:v>
                </c:pt>
                <c:pt idx="11338">
                  <c:v>81.839940476190151</c:v>
                </c:pt>
                <c:pt idx="11339">
                  <c:v>81.865833333332986</c:v>
                </c:pt>
                <c:pt idx="11340">
                  <c:v>81.891726190475879</c:v>
                </c:pt>
                <c:pt idx="11341">
                  <c:v>81.917619047618842</c:v>
                </c:pt>
                <c:pt idx="11342">
                  <c:v>81.943511904761621</c:v>
                </c:pt>
                <c:pt idx="11343">
                  <c:v>81.969404761904528</c:v>
                </c:pt>
                <c:pt idx="11344">
                  <c:v>81.99529761904742</c:v>
                </c:pt>
                <c:pt idx="11345">
                  <c:v>82.021190476190213</c:v>
                </c:pt>
                <c:pt idx="11346">
                  <c:v>82.047083333333077</c:v>
                </c:pt>
                <c:pt idx="11347">
                  <c:v>82.072976190475856</c:v>
                </c:pt>
                <c:pt idx="11348">
                  <c:v>82.098869047618805</c:v>
                </c:pt>
                <c:pt idx="11349">
                  <c:v>82.124761904761627</c:v>
                </c:pt>
                <c:pt idx="11350">
                  <c:v>82.150654761904534</c:v>
                </c:pt>
                <c:pt idx="11351">
                  <c:v>82.176547619047398</c:v>
                </c:pt>
                <c:pt idx="11352">
                  <c:v>82.202440476190219</c:v>
                </c:pt>
                <c:pt idx="11353">
                  <c:v>82.228333333333055</c:v>
                </c:pt>
                <c:pt idx="11354">
                  <c:v>82.25422619047599</c:v>
                </c:pt>
                <c:pt idx="11355">
                  <c:v>82.280119047618896</c:v>
                </c:pt>
                <c:pt idx="11356">
                  <c:v>82.306011904761718</c:v>
                </c:pt>
                <c:pt idx="11357">
                  <c:v>82.331904761904596</c:v>
                </c:pt>
                <c:pt idx="11358">
                  <c:v>82.357797619047446</c:v>
                </c:pt>
                <c:pt idx="11359">
                  <c:v>82.38369047619031</c:v>
                </c:pt>
                <c:pt idx="11360">
                  <c:v>82.409583333333174</c:v>
                </c:pt>
                <c:pt idx="11361">
                  <c:v>82.435476190475967</c:v>
                </c:pt>
                <c:pt idx="11362">
                  <c:v>82.461369047618945</c:v>
                </c:pt>
                <c:pt idx="11363">
                  <c:v>82.487261904761766</c:v>
                </c:pt>
                <c:pt idx="11364">
                  <c:v>82.513154761904687</c:v>
                </c:pt>
                <c:pt idx="11365">
                  <c:v>82.539047619047494</c:v>
                </c:pt>
                <c:pt idx="11366">
                  <c:v>82.564940476190372</c:v>
                </c:pt>
                <c:pt idx="11367">
                  <c:v>82.590833333333208</c:v>
                </c:pt>
                <c:pt idx="11368">
                  <c:v>82.616726190476058</c:v>
                </c:pt>
                <c:pt idx="11369">
                  <c:v>82.642619047618965</c:v>
                </c:pt>
                <c:pt idx="11370">
                  <c:v>82.668511904761772</c:v>
                </c:pt>
                <c:pt idx="11371">
                  <c:v>82.694404761904693</c:v>
                </c:pt>
                <c:pt idx="11372">
                  <c:v>82.720297619047585</c:v>
                </c:pt>
                <c:pt idx="11373">
                  <c:v>82.746190476190407</c:v>
                </c:pt>
                <c:pt idx="11374">
                  <c:v>82.772083333333228</c:v>
                </c:pt>
                <c:pt idx="11375">
                  <c:v>82.797976190476092</c:v>
                </c:pt>
                <c:pt idx="11376">
                  <c:v>82.823869047618999</c:v>
                </c:pt>
                <c:pt idx="11377">
                  <c:v>82.849761904761849</c:v>
                </c:pt>
                <c:pt idx="11378">
                  <c:v>82.875654761904713</c:v>
                </c:pt>
                <c:pt idx="11379">
                  <c:v>82.901547619047648</c:v>
                </c:pt>
                <c:pt idx="11380">
                  <c:v>82.927440476190455</c:v>
                </c:pt>
                <c:pt idx="11381">
                  <c:v>82.953333333333319</c:v>
                </c:pt>
                <c:pt idx="11382">
                  <c:v>82.979226190476183</c:v>
                </c:pt>
                <c:pt idx="11383">
                  <c:v>83.005119047619047</c:v>
                </c:pt>
                <c:pt idx="11384">
                  <c:v>83.031011904761911</c:v>
                </c:pt>
                <c:pt idx="11385">
                  <c:v>83.056904761904775</c:v>
                </c:pt>
                <c:pt idx="11386">
                  <c:v>83.082797619047639</c:v>
                </c:pt>
                <c:pt idx="11387">
                  <c:v>83.108690476190489</c:v>
                </c:pt>
                <c:pt idx="11388">
                  <c:v>83.134583333333353</c:v>
                </c:pt>
                <c:pt idx="11389">
                  <c:v>83.160476190476146</c:v>
                </c:pt>
                <c:pt idx="11390">
                  <c:v>83.186369047619081</c:v>
                </c:pt>
                <c:pt idx="11391">
                  <c:v>83.212261904761974</c:v>
                </c:pt>
                <c:pt idx="11392">
                  <c:v>83.238154761904823</c:v>
                </c:pt>
                <c:pt idx="11393">
                  <c:v>83.26404761904773</c:v>
                </c:pt>
                <c:pt idx="11394">
                  <c:v>83.289940476190552</c:v>
                </c:pt>
                <c:pt idx="11395">
                  <c:v>83.315833333333373</c:v>
                </c:pt>
                <c:pt idx="11396">
                  <c:v>83.34172619047628</c:v>
                </c:pt>
                <c:pt idx="11397">
                  <c:v>83.367619047619201</c:v>
                </c:pt>
                <c:pt idx="11398">
                  <c:v>83.393511904762022</c:v>
                </c:pt>
                <c:pt idx="11399">
                  <c:v>83.419404761904914</c:v>
                </c:pt>
                <c:pt idx="11400">
                  <c:v>83.445297619047807</c:v>
                </c:pt>
                <c:pt idx="11401">
                  <c:v>83.4711904761906</c:v>
                </c:pt>
                <c:pt idx="11402">
                  <c:v>83.497083333333464</c:v>
                </c:pt>
                <c:pt idx="11403">
                  <c:v>83.522976190476243</c:v>
                </c:pt>
                <c:pt idx="11404">
                  <c:v>83.548869047619192</c:v>
                </c:pt>
                <c:pt idx="11405">
                  <c:v>83.574761904762056</c:v>
                </c:pt>
                <c:pt idx="11406">
                  <c:v>83.60065476190492</c:v>
                </c:pt>
                <c:pt idx="11407">
                  <c:v>83.626547619047784</c:v>
                </c:pt>
                <c:pt idx="11408">
                  <c:v>83.652440476190577</c:v>
                </c:pt>
                <c:pt idx="11409">
                  <c:v>83.678333333333427</c:v>
                </c:pt>
                <c:pt idx="11410">
                  <c:v>83.704226190476376</c:v>
                </c:pt>
                <c:pt idx="11411">
                  <c:v>83.730119047619283</c:v>
                </c:pt>
                <c:pt idx="11412">
                  <c:v>83.756011904762104</c:v>
                </c:pt>
                <c:pt idx="11413">
                  <c:v>83.781904761904997</c:v>
                </c:pt>
                <c:pt idx="11414">
                  <c:v>83.807797619047832</c:v>
                </c:pt>
                <c:pt idx="11415">
                  <c:v>83.833690476190682</c:v>
                </c:pt>
                <c:pt idx="11416">
                  <c:v>83.859583333333518</c:v>
                </c:pt>
                <c:pt idx="11417">
                  <c:v>83.885476190476325</c:v>
                </c:pt>
                <c:pt idx="11418">
                  <c:v>83.911369047619345</c:v>
                </c:pt>
                <c:pt idx="11419">
                  <c:v>83.937261904762238</c:v>
                </c:pt>
                <c:pt idx="11420">
                  <c:v>83.963154761905102</c:v>
                </c:pt>
                <c:pt idx="11421">
                  <c:v>83.989047619047895</c:v>
                </c:pt>
                <c:pt idx="11422">
                  <c:v>84.014940476190745</c:v>
                </c:pt>
                <c:pt idx="11423">
                  <c:v>84.040833333333609</c:v>
                </c:pt>
                <c:pt idx="11424">
                  <c:v>84.066726190476459</c:v>
                </c:pt>
                <c:pt idx="11425">
                  <c:v>84.092619047619337</c:v>
                </c:pt>
                <c:pt idx="11426">
                  <c:v>84.118511904762201</c:v>
                </c:pt>
                <c:pt idx="11427">
                  <c:v>84.144404761905136</c:v>
                </c:pt>
                <c:pt idx="11428">
                  <c:v>84.170297619047929</c:v>
                </c:pt>
                <c:pt idx="11429">
                  <c:v>84.196190476190779</c:v>
                </c:pt>
                <c:pt idx="11430">
                  <c:v>84.222083333333615</c:v>
                </c:pt>
                <c:pt idx="11431">
                  <c:v>84.247976190476479</c:v>
                </c:pt>
                <c:pt idx="11432">
                  <c:v>84.273869047619385</c:v>
                </c:pt>
                <c:pt idx="11433">
                  <c:v>84.299761904762263</c:v>
                </c:pt>
                <c:pt idx="11434">
                  <c:v>84.325654761905156</c:v>
                </c:pt>
                <c:pt idx="11435">
                  <c:v>84.351547619047977</c:v>
                </c:pt>
                <c:pt idx="11436">
                  <c:v>84.377440476190785</c:v>
                </c:pt>
                <c:pt idx="11437">
                  <c:v>84.403333333333663</c:v>
                </c:pt>
                <c:pt idx="11438">
                  <c:v>84.42922619047657</c:v>
                </c:pt>
                <c:pt idx="11439">
                  <c:v>84.455119047619434</c:v>
                </c:pt>
                <c:pt idx="11440">
                  <c:v>84.481011904762326</c:v>
                </c:pt>
                <c:pt idx="11441">
                  <c:v>84.506904761905204</c:v>
                </c:pt>
                <c:pt idx="11442">
                  <c:v>84.532797619048011</c:v>
                </c:pt>
                <c:pt idx="11443">
                  <c:v>84.558690476190847</c:v>
                </c:pt>
                <c:pt idx="11444">
                  <c:v>84.584583333333754</c:v>
                </c:pt>
                <c:pt idx="11445">
                  <c:v>84.610476190476547</c:v>
                </c:pt>
                <c:pt idx="11446">
                  <c:v>84.636369047619482</c:v>
                </c:pt>
                <c:pt idx="11447">
                  <c:v>84.662261904762346</c:v>
                </c:pt>
                <c:pt idx="11448">
                  <c:v>84.688154761905224</c:v>
                </c:pt>
                <c:pt idx="11449">
                  <c:v>84.714047619048131</c:v>
                </c:pt>
                <c:pt idx="11450">
                  <c:v>84.739940476190938</c:v>
                </c:pt>
                <c:pt idx="11451">
                  <c:v>84.765833333333788</c:v>
                </c:pt>
                <c:pt idx="11452">
                  <c:v>84.791726190476652</c:v>
                </c:pt>
                <c:pt idx="11453">
                  <c:v>84.817619047619587</c:v>
                </c:pt>
                <c:pt idx="11454">
                  <c:v>84.843511904762394</c:v>
                </c:pt>
                <c:pt idx="11455">
                  <c:v>84.869404761905315</c:v>
                </c:pt>
                <c:pt idx="11456">
                  <c:v>84.895297619048122</c:v>
                </c:pt>
                <c:pt idx="11457">
                  <c:v>84.921190476190986</c:v>
                </c:pt>
                <c:pt idx="11458">
                  <c:v>84.947083333333865</c:v>
                </c:pt>
                <c:pt idx="11459">
                  <c:v>84.972976190476643</c:v>
                </c:pt>
                <c:pt idx="11460">
                  <c:v>84.998869047619593</c:v>
                </c:pt>
                <c:pt idx="11461">
                  <c:v>85.024761904762443</c:v>
                </c:pt>
                <c:pt idx="11462">
                  <c:v>85.050654761905349</c:v>
                </c:pt>
                <c:pt idx="11463">
                  <c:v>85.076547619048171</c:v>
                </c:pt>
                <c:pt idx="11464">
                  <c:v>85.102440476190964</c:v>
                </c:pt>
                <c:pt idx="11465">
                  <c:v>85.128333333333813</c:v>
                </c:pt>
                <c:pt idx="11466">
                  <c:v>85.154226190476749</c:v>
                </c:pt>
                <c:pt idx="11467">
                  <c:v>85.180119047619613</c:v>
                </c:pt>
                <c:pt idx="11468">
                  <c:v>85.206011904762491</c:v>
                </c:pt>
                <c:pt idx="11469">
                  <c:v>85.23190476190544</c:v>
                </c:pt>
                <c:pt idx="11470">
                  <c:v>85.257797619048233</c:v>
                </c:pt>
                <c:pt idx="11471">
                  <c:v>85.283690476191083</c:v>
                </c:pt>
                <c:pt idx="11472">
                  <c:v>85.309583333333919</c:v>
                </c:pt>
                <c:pt idx="11473">
                  <c:v>85.335476190476726</c:v>
                </c:pt>
                <c:pt idx="11474">
                  <c:v>85.361369047619675</c:v>
                </c:pt>
                <c:pt idx="11475">
                  <c:v>85.387261904762582</c:v>
                </c:pt>
                <c:pt idx="11476">
                  <c:v>85.413154761905488</c:v>
                </c:pt>
                <c:pt idx="11477">
                  <c:v>85.439047619048267</c:v>
                </c:pt>
                <c:pt idx="11478">
                  <c:v>85.464940476191131</c:v>
                </c:pt>
                <c:pt idx="11479">
                  <c:v>85.490833333333981</c:v>
                </c:pt>
                <c:pt idx="11480">
                  <c:v>85.516726190476859</c:v>
                </c:pt>
                <c:pt idx="11481">
                  <c:v>85.542619047619723</c:v>
                </c:pt>
                <c:pt idx="11482">
                  <c:v>85.568511904762602</c:v>
                </c:pt>
                <c:pt idx="11483">
                  <c:v>85.594404761905537</c:v>
                </c:pt>
                <c:pt idx="11484">
                  <c:v>85.620297619048316</c:v>
                </c:pt>
                <c:pt idx="11485">
                  <c:v>85.64619047619118</c:v>
                </c:pt>
                <c:pt idx="11486">
                  <c:v>85.672083333333958</c:v>
                </c:pt>
                <c:pt idx="11487">
                  <c:v>85.697976190476837</c:v>
                </c:pt>
                <c:pt idx="11488">
                  <c:v>85.723869047619772</c:v>
                </c:pt>
                <c:pt idx="11489">
                  <c:v>85.749761904762636</c:v>
                </c:pt>
                <c:pt idx="11490">
                  <c:v>85.775654761905543</c:v>
                </c:pt>
                <c:pt idx="11491">
                  <c:v>85.801547619048364</c:v>
                </c:pt>
                <c:pt idx="11492">
                  <c:v>85.827440476191185</c:v>
                </c:pt>
                <c:pt idx="11493">
                  <c:v>85.853333333334007</c:v>
                </c:pt>
                <c:pt idx="11494">
                  <c:v>85.879226190476913</c:v>
                </c:pt>
                <c:pt idx="11495">
                  <c:v>85.90511904761982</c:v>
                </c:pt>
                <c:pt idx="11496">
                  <c:v>85.931011904762727</c:v>
                </c:pt>
                <c:pt idx="11497">
                  <c:v>85.956904761905605</c:v>
                </c:pt>
                <c:pt idx="11498">
                  <c:v>85.982797619048412</c:v>
                </c:pt>
                <c:pt idx="11499">
                  <c:v>86.008690476191248</c:v>
                </c:pt>
                <c:pt idx="11500">
                  <c:v>86.03458333333414</c:v>
                </c:pt>
                <c:pt idx="11501">
                  <c:v>86.060476190476933</c:v>
                </c:pt>
                <c:pt idx="11502">
                  <c:v>86.086369047619868</c:v>
                </c:pt>
                <c:pt idx="11503">
                  <c:v>86.112261904762732</c:v>
                </c:pt>
                <c:pt idx="11504">
                  <c:v>86.138154761905597</c:v>
                </c:pt>
                <c:pt idx="11505">
                  <c:v>86.164047619048461</c:v>
                </c:pt>
                <c:pt idx="11506">
                  <c:v>86.189940476191254</c:v>
                </c:pt>
                <c:pt idx="11507">
                  <c:v>86.215833333334189</c:v>
                </c:pt>
                <c:pt idx="11508">
                  <c:v>86.241726190477067</c:v>
                </c:pt>
                <c:pt idx="11509">
                  <c:v>86.267619047619959</c:v>
                </c:pt>
                <c:pt idx="11510">
                  <c:v>86.293511904762795</c:v>
                </c:pt>
                <c:pt idx="11511">
                  <c:v>86.319404761905702</c:v>
                </c:pt>
                <c:pt idx="11512">
                  <c:v>86.345297619048523</c:v>
                </c:pt>
                <c:pt idx="11513">
                  <c:v>86.371190476191359</c:v>
                </c:pt>
                <c:pt idx="11514">
                  <c:v>86.397083333334209</c:v>
                </c:pt>
                <c:pt idx="11515">
                  <c:v>86.422976190477058</c:v>
                </c:pt>
                <c:pt idx="11516">
                  <c:v>86.448869047619965</c:v>
                </c:pt>
                <c:pt idx="11517">
                  <c:v>86.474761904762829</c:v>
                </c:pt>
                <c:pt idx="11518">
                  <c:v>86.500654761905736</c:v>
                </c:pt>
                <c:pt idx="11519">
                  <c:v>86.526547619048557</c:v>
                </c:pt>
                <c:pt idx="11520">
                  <c:v>86.552440476191336</c:v>
                </c:pt>
                <c:pt idx="11521">
                  <c:v>86.5783333333342</c:v>
                </c:pt>
                <c:pt idx="11522">
                  <c:v>86.604226190477164</c:v>
                </c:pt>
                <c:pt idx="11523">
                  <c:v>86.630119047620013</c:v>
                </c:pt>
                <c:pt idx="11524">
                  <c:v>86.656011904762849</c:v>
                </c:pt>
                <c:pt idx="11525">
                  <c:v>86.681904761905784</c:v>
                </c:pt>
                <c:pt idx="11526">
                  <c:v>86.707797619048605</c:v>
                </c:pt>
                <c:pt idx="11527">
                  <c:v>86.73369047619147</c:v>
                </c:pt>
                <c:pt idx="11528">
                  <c:v>86.759583333334319</c:v>
                </c:pt>
                <c:pt idx="11529">
                  <c:v>86.785476190477155</c:v>
                </c:pt>
                <c:pt idx="11530">
                  <c:v>86.811369047620062</c:v>
                </c:pt>
                <c:pt idx="11531">
                  <c:v>86.837261904762926</c:v>
                </c:pt>
                <c:pt idx="11532">
                  <c:v>86.863154761905847</c:v>
                </c:pt>
                <c:pt idx="11533">
                  <c:v>86.889047619048654</c:v>
                </c:pt>
                <c:pt idx="11534">
                  <c:v>86.914940476191532</c:v>
                </c:pt>
                <c:pt idx="11535">
                  <c:v>86.940833333334382</c:v>
                </c:pt>
                <c:pt idx="11536">
                  <c:v>86.966726190477246</c:v>
                </c:pt>
                <c:pt idx="11537">
                  <c:v>86.992619047620124</c:v>
                </c:pt>
                <c:pt idx="11538">
                  <c:v>87.018511904762974</c:v>
                </c:pt>
                <c:pt idx="11539">
                  <c:v>87.044404761905909</c:v>
                </c:pt>
                <c:pt idx="11540">
                  <c:v>87.070297619048702</c:v>
                </c:pt>
                <c:pt idx="11541">
                  <c:v>87.096190476191552</c:v>
                </c:pt>
                <c:pt idx="11542">
                  <c:v>87.122083333334345</c:v>
                </c:pt>
                <c:pt idx="11543">
                  <c:v>87.14797619047728</c:v>
                </c:pt>
                <c:pt idx="11544">
                  <c:v>87.173869047620158</c:v>
                </c:pt>
                <c:pt idx="11545">
                  <c:v>87.199761904763008</c:v>
                </c:pt>
                <c:pt idx="11546">
                  <c:v>87.225654761905929</c:v>
                </c:pt>
                <c:pt idx="11547">
                  <c:v>87.251547619048765</c:v>
                </c:pt>
                <c:pt idx="11548">
                  <c:v>87.277440476191572</c:v>
                </c:pt>
                <c:pt idx="11549">
                  <c:v>87.303333333334407</c:v>
                </c:pt>
                <c:pt idx="11550">
                  <c:v>87.329226190477343</c:v>
                </c:pt>
                <c:pt idx="11551">
                  <c:v>87.355119047620178</c:v>
                </c:pt>
                <c:pt idx="11552">
                  <c:v>87.381011904763071</c:v>
                </c:pt>
                <c:pt idx="11553">
                  <c:v>87.406904761905992</c:v>
                </c:pt>
                <c:pt idx="11554">
                  <c:v>87.432797619048799</c:v>
                </c:pt>
                <c:pt idx="11555">
                  <c:v>87.458690476191649</c:v>
                </c:pt>
                <c:pt idx="11556">
                  <c:v>87.484583333334513</c:v>
                </c:pt>
                <c:pt idx="11557">
                  <c:v>87.510476190477348</c:v>
                </c:pt>
                <c:pt idx="11558">
                  <c:v>87.536369047620255</c:v>
                </c:pt>
                <c:pt idx="11559">
                  <c:v>87.562261904763133</c:v>
                </c:pt>
                <c:pt idx="11560">
                  <c:v>87.588154761905997</c:v>
                </c:pt>
                <c:pt idx="11561">
                  <c:v>87.614047619048847</c:v>
                </c:pt>
                <c:pt idx="11562">
                  <c:v>87.639940476191654</c:v>
                </c:pt>
                <c:pt idx="11563">
                  <c:v>87.665833333334504</c:v>
                </c:pt>
                <c:pt idx="11564">
                  <c:v>87.691726190477439</c:v>
                </c:pt>
                <c:pt idx="11565">
                  <c:v>87.717619047620346</c:v>
                </c:pt>
                <c:pt idx="11566">
                  <c:v>87.743511904763167</c:v>
                </c:pt>
                <c:pt idx="11567">
                  <c:v>87.769404761906074</c:v>
                </c:pt>
                <c:pt idx="11568">
                  <c:v>87.795297619048895</c:v>
                </c:pt>
                <c:pt idx="11569">
                  <c:v>87.821190476191759</c:v>
                </c:pt>
                <c:pt idx="11570">
                  <c:v>87.847083333334609</c:v>
                </c:pt>
                <c:pt idx="11571">
                  <c:v>87.872976190477416</c:v>
                </c:pt>
                <c:pt idx="11572">
                  <c:v>87.898869047620352</c:v>
                </c:pt>
                <c:pt idx="11573">
                  <c:v>87.924761904763216</c:v>
                </c:pt>
                <c:pt idx="11574">
                  <c:v>87.950654761906151</c:v>
                </c:pt>
                <c:pt idx="11575">
                  <c:v>87.976547619048944</c:v>
                </c:pt>
                <c:pt idx="11576">
                  <c:v>88.002440476191737</c:v>
                </c:pt>
                <c:pt idx="11577">
                  <c:v>88.028333333334587</c:v>
                </c:pt>
                <c:pt idx="11578">
                  <c:v>88.054226190477536</c:v>
                </c:pt>
                <c:pt idx="11579">
                  <c:v>88.0801190476204</c:v>
                </c:pt>
                <c:pt idx="11580">
                  <c:v>88.10601190476325</c:v>
                </c:pt>
                <c:pt idx="11581">
                  <c:v>88.131904761906171</c:v>
                </c:pt>
                <c:pt idx="11582">
                  <c:v>88.157797619048978</c:v>
                </c:pt>
                <c:pt idx="11583">
                  <c:v>88.183690476191813</c:v>
                </c:pt>
                <c:pt idx="11584">
                  <c:v>88.209583333334677</c:v>
                </c:pt>
                <c:pt idx="11585">
                  <c:v>88.235476190477542</c:v>
                </c:pt>
                <c:pt idx="11586">
                  <c:v>88.261369047620462</c:v>
                </c:pt>
                <c:pt idx="11587">
                  <c:v>88.287261904763326</c:v>
                </c:pt>
                <c:pt idx="11588">
                  <c:v>88.313154761906219</c:v>
                </c:pt>
                <c:pt idx="11589">
                  <c:v>88.33904761904904</c:v>
                </c:pt>
                <c:pt idx="11590">
                  <c:v>88.346428571429939</c:v>
                </c:pt>
                <c:pt idx="11591">
                  <c:v>88.353809523810952</c:v>
                </c:pt>
                <c:pt idx="11592">
                  <c:v>88.361190476191908</c:v>
                </c:pt>
                <c:pt idx="11593">
                  <c:v>88.368571428572849</c:v>
                </c:pt>
                <c:pt idx="11594">
                  <c:v>88.375952380953748</c:v>
                </c:pt>
                <c:pt idx="11595">
                  <c:v>88.383333333334704</c:v>
                </c:pt>
                <c:pt idx="11596">
                  <c:v>88.390714285715774</c:v>
                </c:pt>
                <c:pt idx="11597">
                  <c:v>88.398095238096658</c:v>
                </c:pt>
                <c:pt idx="11598">
                  <c:v>88.4054761904776</c:v>
                </c:pt>
                <c:pt idx="11599">
                  <c:v>88.412857142858556</c:v>
                </c:pt>
                <c:pt idx="11600">
                  <c:v>88.420238095239554</c:v>
                </c:pt>
                <c:pt idx="11601">
                  <c:v>88.427619047620524</c:v>
                </c:pt>
                <c:pt idx="11602">
                  <c:v>88.435000000001452</c:v>
                </c:pt>
                <c:pt idx="11603">
                  <c:v>88.442380952382408</c:v>
                </c:pt>
                <c:pt idx="11604">
                  <c:v>88.449761904763392</c:v>
                </c:pt>
                <c:pt idx="11605">
                  <c:v>88.457142857144319</c:v>
                </c:pt>
                <c:pt idx="11606">
                  <c:v>88.46452380952536</c:v>
                </c:pt>
                <c:pt idx="11607">
                  <c:v>88.471904761906316</c:v>
                </c:pt>
                <c:pt idx="11608">
                  <c:v>88.479285714287201</c:v>
                </c:pt>
                <c:pt idx="11609">
                  <c:v>88.486666666668199</c:v>
                </c:pt>
                <c:pt idx="11610">
                  <c:v>88.494047619049127</c:v>
                </c:pt>
                <c:pt idx="11611">
                  <c:v>88.501428571430068</c:v>
                </c:pt>
                <c:pt idx="11612">
                  <c:v>88.50880952381101</c:v>
                </c:pt>
                <c:pt idx="11613">
                  <c:v>88.51619047619198</c:v>
                </c:pt>
                <c:pt idx="11614">
                  <c:v>88.523571428572893</c:v>
                </c:pt>
                <c:pt idx="11615">
                  <c:v>88.530952380953849</c:v>
                </c:pt>
                <c:pt idx="11616">
                  <c:v>88.538333333334776</c:v>
                </c:pt>
                <c:pt idx="11617">
                  <c:v>88.545714285715846</c:v>
                </c:pt>
                <c:pt idx="11618">
                  <c:v>88.553095238096759</c:v>
                </c:pt>
                <c:pt idx="11619">
                  <c:v>88.560476190477672</c:v>
                </c:pt>
                <c:pt idx="11620">
                  <c:v>88.567857142858628</c:v>
                </c:pt>
                <c:pt idx="11621">
                  <c:v>88.57523809523957</c:v>
                </c:pt>
                <c:pt idx="11622">
                  <c:v>88.582619047620582</c:v>
                </c:pt>
                <c:pt idx="11623">
                  <c:v>88.590000000001538</c:v>
                </c:pt>
                <c:pt idx="11624">
                  <c:v>88.59738095238248</c:v>
                </c:pt>
                <c:pt idx="11625">
                  <c:v>88.60476190476345</c:v>
                </c:pt>
                <c:pt idx="11626">
                  <c:v>88.612142857144335</c:v>
                </c:pt>
                <c:pt idx="11627">
                  <c:v>88.619523809525361</c:v>
                </c:pt>
                <c:pt idx="11628">
                  <c:v>88.626904761906317</c:v>
                </c:pt>
                <c:pt idx="11629">
                  <c:v>88.634285714287273</c:v>
                </c:pt>
                <c:pt idx="11630">
                  <c:v>88.641666666668272</c:v>
                </c:pt>
                <c:pt idx="11631">
                  <c:v>88.649047619049185</c:v>
                </c:pt>
                <c:pt idx="11632">
                  <c:v>88.656428571430084</c:v>
                </c:pt>
                <c:pt idx="11633">
                  <c:v>88.663809523811082</c:v>
                </c:pt>
                <c:pt idx="11634">
                  <c:v>88.671190476192052</c:v>
                </c:pt>
                <c:pt idx="11635">
                  <c:v>88.678571428572937</c:v>
                </c:pt>
                <c:pt idx="11636">
                  <c:v>88.685952380953879</c:v>
                </c:pt>
                <c:pt idx="11637">
                  <c:v>88.693333333334834</c:v>
                </c:pt>
                <c:pt idx="11638">
                  <c:v>88.700714285715918</c:v>
                </c:pt>
                <c:pt idx="11639">
                  <c:v>88.708095238096789</c:v>
                </c:pt>
                <c:pt idx="11640">
                  <c:v>88.715476190477759</c:v>
                </c:pt>
                <c:pt idx="11641">
                  <c:v>88.722857142858658</c:v>
                </c:pt>
                <c:pt idx="11642">
                  <c:v>88.730238095239699</c:v>
                </c:pt>
                <c:pt idx="11643">
                  <c:v>88.737619047620697</c:v>
                </c:pt>
                <c:pt idx="11644">
                  <c:v>88.74500000000161</c:v>
                </c:pt>
                <c:pt idx="11645">
                  <c:v>88.752380952382495</c:v>
                </c:pt>
                <c:pt idx="11646">
                  <c:v>88.759761904763508</c:v>
                </c:pt>
                <c:pt idx="11647">
                  <c:v>88.767142857144478</c:v>
                </c:pt>
                <c:pt idx="11648">
                  <c:v>88.774523809525434</c:v>
                </c:pt>
                <c:pt idx="11649">
                  <c:v>88.781904761906461</c:v>
                </c:pt>
                <c:pt idx="11650">
                  <c:v>88.789285714287345</c:v>
                </c:pt>
                <c:pt idx="11651">
                  <c:v>88.796666666668344</c:v>
                </c:pt>
                <c:pt idx="11652">
                  <c:v>88.804047619049257</c:v>
                </c:pt>
                <c:pt idx="11653">
                  <c:v>88.811428571430213</c:v>
                </c:pt>
                <c:pt idx="11654">
                  <c:v>88.818809523811169</c:v>
                </c:pt>
                <c:pt idx="11655">
                  <c:v>88.82619047619211</c:v>
                </c:pt>
                <c:pt idx="11656">
                  <c:v>88.83357142857308</c:v>
                </c:pt>
                <c:pt idx="11657">
                  <c:v>88.840952380954008</c:v>
                </c:pt>
                <c:pt idx="11658">
                  <c:v>88.848333333334907</c:v>
                </c:pt>
                <c:pt idx="11659">
                  <c:v>88.855714285715962</c:v>
                </c:pt>
                <c:pt idx="11660">
                  <c:v>88.863095238096889</c:v>
                </c:pt>
                <c:pt idx="11661">
                  <c:v>88.870476190477788</c:v>
                </c:pt>
                <c:pt idx="11662">
                  <c:v>88.877857142858744</c:v>
                </c:pt>
                <c:pt idx="11663">
                  <c:v>88.885238095239728</c:v>
                </c:pt>
                <c:pt idx="11664">
                  <c:v>88.892619047620713</c:v>
                </c:pt>
                <c:pt idx="11665">
                  <c:v>88.900000000001683</c:v>
                </c:pt>
                <c:pt idx="11666">
                  <c:v>88.907380952382638</c:v>
                </c:pt>
                <c:pt idx="11667">
                  <c:v>88.914761904763594</c:v>
                </c:pt>
                <c:pt idx="11668">
                  <c:v>88.922142857144479</c:v>
                </c:pt>
                <c:pt idx="11669">
                  <c:v>88.929523809525506</c:v>
                </c:pt>
                <c:pt idx="11670">
                  <c:v>88.936904761906504</c:v>
                </c:pt>
                <c:pt idx="11671">
                  <c:v>88.94428571428746</c:v>
                </c:pt>
                <c:pt idx="11672">
                  <c:v>88.95166666666843</c:v>
                </c:pt>
                <c:pt idx="11673">
                  <c:v>88.959047619049329</c:v>
                </c:pt>
                <c:pt idx="11674">
                  <c:v>88.966428571430285</c:v>
                </c:pt>
                <c:pt idx="11675">
                  <c:v>88.973809523811241</c:v>
                </c:pt>
                <c:pt idx="11676">
                  <c:v>88.981190476192197</c:v>
                </c:pt>
                <c:pt idx="11677">
                  <c:v>88.988571428573152</c:v>
                </c:pt>
                <c:pt idx="11678">
                  <c:v>88.995952380954108</c:v>
                </c:pt>
                <c:pt idx="11679">
                  <c:v>89.00333333333505</c:v>
                </c:pt>
                <c:pt idx="11680">
                  <c:v>89.010714285716077</c:v>
                </c:pt>
                <c:pt idx="11681">
                  <c:v>89.018095238096933</c:v>
                </c:pt>
                <c:pt idx="11682">
                  <c:v>89.025476190477846</c:v>
                </c:pt>
                <c:pt idx="11683">
                  <c:v>89.032857142858816</c:v>
                </c:pt>
                <c:pt idx="11684">
                  <c:v>89.040238095239843</c:v>
                </c:pt>
                <c:pt idx="11685">
                  <c:v>89.047619047620827</c:v>
                </c:pt>
                <c:pt idx="11686">
                  <c:v>89.055000000001698</c:v>
                </c:pt>
                <c:pt idx="11687">
                  <c:v>89.062380952382654</c:v>
                </c:pt>
                <c:pt idx="11688">
                  <c:v>89.069761904763652</c:v>
                </c:pt>
                <c:pt idx="11689">
                  <c:v>89.077142857144537</c:v>
                </c:pt>
                <c:pt idx="11690">
                  <c:v>89.084523809525592</c:v>
                </c:pt>
                <c:pt idx="11691">
                  <c:v>89.091904761906591</c:v>
                </c:pt>
                <c:pt idx="11692">
                  <c:v>89.09928571428749</c:v>
                </c:pt>
                <c:pt idx="11693">
                  <c:v>89.106666666668445</c:v>
                </c:pt>
                <c:pt idx="11694">
                  <c:v>89.114047619049401</c:v>
                </c:pt>
                <c:pt idx="11695">
                  <c:v>89.121428571430314</c:v>
                </c:pt>
                <c:pt idx="11696">
                  <c:v>89.12880952381127</c:v>
                </c:pt>
                <c:pt idx="11697">
                  <c:v>89.136190476192269</c:v>
                </c:pt>
                <c:pt idx="11698">
                  <c:v>89.14357142857321</c:v>
                </c:pt>
                <c:pt idx="11699">
                  <c:v>89.150952380954124</c:v>
                </c:pt>
                <c:pt idx="11700">
                  <c:v>89.158333333335065</c:v>
                </c:pt>
                <c:pt idx="11701">
                  <c:v>89.165714285716092</c:v>
                </c:pt>
                <c:pt idx="11702">
                  <c:v>89.173095238097048</c:v>
                </c:pt>
                <c:pt idx="11703">
                  <c:v>89.180476190477918</c:v>
                </c:pt>
                <c:pt idx="11704">
                  <c:v>89.187857142858888</c:v>
                </c:pt>
                <c:pt idx="11705">
                  <c:v>89.195238095239873</c:v>
                </c:pt>
                <c:pt idx="11706">
                  <c:v>89.202619047620871</c:v>
                </c:pt>
                <c:pt idx="11707">
                  <c:v>89.210000000001813</c:v>
                </c:pt>
                <c:pt idx="11708">
                  <c:v>89.217380952382783</c:v>
                </c:pt>
                <c:pt idx="11709">
                  <c:v>89.224761904763739</c:v>
                </c:pt>
                <c:pt idx="11710">
                  <c:v>89.232142857144623</c:v>
                </c:pt>
                <c:pt idx="11711">
                  <c:v>89.239523809525664</c:v>
                </c:pt>
                <c:pt idx="11712">
                  <c:v>89.246904761906649</c:v>
                </c:pt>
                <c:pt idx="11713">
                  <c:v>89.254285714287562</c:v>
                </c:pt>
                <c:pt idx="11714">
                  <c:v>89.261666666668575</c:v>
                </c:pt>
                <c:pt idx="11715">
                  <c:v>89.269047619049473</c:v>
                </c:pt>
                <c:pt idx="11716">
                  <c:v>89.276428571430387</c:v>
                </c:pt>
                <c:pt idx="11717">
                  <c:v>89.283809523811385</c:v>
                </c:pt>
                <c:pt idx="11718">
                  <c:v>89.291190476192384</c:v>
                </c:pt>
                <c:pt idx="11719">
                  <c:v>89.298571428573283</c:v>
                </c:pt>
                <c:pt idx="11720">
                  <c:v>89.305952380954196</c:v>
                </c:pt>
                <c:pt idx="11721">
                  <c:v>89.313333333335208</c:v>
                </c:pt>
                <c:pt idx="11722">
                  <c:v>89.320714285716164</c:v>
                </c:pt>
                <c:pt idx="11723">
                  <c:v>89.328095238097077</c:v>
                </c:pt>
                <c:pt idx="11724">
                  <c:v>89.335476190478005</c:v>
                </c:pt>
                <c:pt idx="11725">
                  <c:v>89.342857142858946</c:v>
                </c:pt>
                <c:pt idx="11726">
                  <c:v>89.350238095239988</c:v>
                </c:pt>
                <c:pt idx="11727">
                  <c:v>89.357619047620943</c:v>
                </c:pt>
                <c:pt idx="11728">
                  <c:v>89.365000000001857</c:v>
                </c:pt>
                <c:pt idx="11729">
                  <c:v>89.372380952382755</c:v>
                </c:pt>
                <c:pt idx="11730">
                  <c:v>89.379761904763754</c:v>
                </c:pt>
                <c:pt idx="11731">
                  <c:v>89.387142857144696</c:v>
                </c:pt>
                <c:pt idx="11732">
                  <c:v>89.394523809525722</c:v>
                </c:pt>
                <c:pt idx="11733">
                  <c:v>89.401904761906735</c:v>
                </c:pt>
                <c:pt idx="11734">
                  <c:v>89.409285714287634</c:v>
                </c:pt>
                <c:pt idx="11735">
                  <c:v>89.416666666668647</c:v>
                </c:pt>
                <c:pt idx="11736">
                  <c:v>89.424047619049546</c:v>
                </c:pt>
                <c:pt idx="11737">
                  <c:v>89.431428571430502</c:v>
                </c:pt>
                <c:pt idx="11738">
                  <c:v>89.438809523811457</c:v>
                </c:pt>
                <c:pt idx="11739">
                  <c:v>89.446190476192427</c:v>
                </c:pt>
                <c:pt idx="11740">
                  <c:v>89.453571428573369</c:v>
                </c:pt>
                <c:pt idx="11741">
                  <c:v>89.460952380954311</c:v>
                </c:pt>
                <c:pt idx="11742">
                  <c:v>89.468333333335281</c:v>
                </c:pt>
                <c:pt idx="11743">
                  <c:v>89.475714285716236</c:v>
                </c:pt>
                <c:pt idx="11744">
                  <c:v>89.483095238097192</c:v>
                </c:pt>
                <c:pt idx="11745">
                  <c:v>89.490476190478148</c:v>
                </c:pt>
                <c:pt idx="11746">
                  <c:v>89.497857142859061</c:v>
                </c:pt>
                <c:pt idx="11747">
                  <c:v>89.50523809524006</c:v>
                </c:pt>
                <c:pt idx="11748">
                  <c:v>89.512619047621016</c:v>
                </c:pt>
                <c:pt idx="11749">
                  <c:v>89.520000000001929</c:v>
                </c:pt>
                <c:pt idx="11750">
                  <c:v>89.52738095238287</c:v>
                </c:pt>
                <c:pt idx="11751">
                  <c:v>89.534761904763883</c:v>
                </c:pt>
                <c:pt idx="11752">
                  <c:v>89.542142857144768</c:v>
                </c:pt>
                <c:pt idx="11753">
                  <c:v>89.549523809525795</c:v>
                </c:pt>
                <c:pt idx="11754">
                  <c:v>89.556904761906765</c:v>
                </c:pt>
                <c:pt idx="11755">
                  <c:v>89.564285714287706</c:v>
                </c:pt>
                <c:pt idx="11756">
                  <c:v>89.571666666668662</c:v>
                </c:pt>
                <c:pt idx="11757">
                  <c:v>89.579047619049618</c:v>
                </c:pt>
                <c:pt idx="11758">
                  <c:v>89.586428571430559</c:v>
                </c:pt>
                <c:pt idx="11759">
                  <c:v>89.59380952381153</c:v>
                </c:pt>
                <c:pt idx="11760">
                  <c:v>89.601190476192485</c:v>
                </c:pt>
                <c:pt idx="11761">
                  <c:v>89.608571428573384</c:v>
                </c:pt>
                <c:pt idx="11762">
                  <c:v>89.61595238095434</c:v>
                </c:pt>
                <c:pt idx="11763">
                  <c:v>89.623333333335296</c:v>
                </c:pt>
                <c:pt idx="11764">
                  <c:v>89.630714285716323</c:v>
                </c:pt>
                <c:pt idx="11765">
                  <c:v>89.63809523809725</c:v>
                </c:pt>
                <c:pt idx="11766">
                  <c:v>89.645476190478135</c:v>
                </c:pt>
                <c:pt idx="11767">
                  <c:v>89.652857142859048</c:v>
                </c:pt>
                <c:pt idx="11768">
                  <c:v>89.660238095240132</c:v>
                </c:pt>
                <c:pt idx="11769">
                  <c:v>89.667619047621102</c:v>
                </c:pt>
                <c:pt idx="11770">
                  <c:v>89.675000000002001</c:v>
                </c:pt>
                <c:pt idx="11771">
                  <c:v>89.682380952382914</c:v>
                </c:pt>
                <c:pt idx="11772">
                  <c:v>89.689761904763898</c:v>
                </c:pt>
                <c:pt idx="11773">
                  <c:v>89.697142857144854</c:v>
                </c:pt>
                <c:pt idx="11774">
                  <c:v>89.704523809525867</c:v>
                </c:pt>
                <c:pt idx="11775">
                  <c:v>89.711904761906879</c:v>
                </c:pt>
                <c:pt idx="11776">
                  <c:v>89.719285714287793</c:v>
                </c:pt>
                <c:pt idx="11777">
                  <c:v>89.726666666668734</c:v>
                </c:pt>
                <c:pt idx="11778">
                  <c:v>89.73404761904969</c:v>
                </c:pt>
                <c:pt idx="11779">
                  <c:v>89.741428571430646</c:v>
                </c:pt>
                <c:pt idx="11780">
                  <c:v>89.748809523811602</c:v>
                </c:pt>
                <c:pt idx="11781">
                  <c:v>89.756190476192572</c:v>
                </c:pt>
                <c:pt idx="11782">
                  <c:v>89.763571428573513</c:v>
                </c:pt>
                <c:pt idx="11783">
                  <c:v>89.770952380954427</c:v>
                </c:pt>
                <c:pt idx="11784">
                  <c:v>89.778333333335354</c:v>
                </c:pt>
                <c:pt idx="11785">
                  <c:v>89.785714285716395</c:v>
                </c:pt>
                <c:pt idx="11786">
                  <c:v>89.793095238097337</c:v>
                </c:pt>
                <c:pt idx="11787">
                  <c:v>89.800476190478207</c:v>
                </c:pt>
                <c:pt idx="11788">
                  <c:v>89.807857142859177</c:v>
                </c:pt>
                <c:pt idx="11789">
                  <c:v>89.815238095240204</c:v>
                </c:pt>
                <c:pt idx="11790">
                  <c:v>89.822619047621117</c:v>
                </c:pt>
                <c:pt idx="11791">
                  <c:v>89.830000000002116</c:v>
                </c:pt>
                <c:pt idx="11792">
                  <c:v>89.837380952383029</c:v>
                </c:pt>
                <c:pt idx="11793">
                  <c:v>89.844761904764013</c:v>
                </c:pt>
                <c:pt idx="11794">
                  <c:v>89.852142857144884</c:v>
                </c:pt>
                <c:pt idx="11795">
                  <c:v>89.859523809525939</c:v>
                </c:pt>
                <c:pt idx="11796">
                  <c:v>89.866904761906895</c:v>
                </c:pt>
                <c:pt idx="11797">
                  <c:v>89.874285714287851</c:v>
                </c:pt>
                <c:pt idx="11798">
                  <c:v>89.881666666668806</c:v>
                </c:pt>
                <c:pt idx="11799">
                  <c:v>89.889047619049748</c:v>
                </c:pt>
                <c:pt idx="11800">
                  <c:v>89.896428571430718</c:v>
                </c:pt>
                <c:pt idx="11801">
                  <c:v>89.903809523811674</c:v>
                </c:pt>
                <c:pt idx="11802">
                  <c:v>89.911190476192687</c:v>
                </c:pt>
                <c:pt idx="11803">
                  <c:v>89.918571428573586</c:v>
                </c:pt>
                <c:pt idx="11804">
                  <c:v>89.925952380954485</c:v>
                </c:pt>
                <c:pt idx="11805">
                  <c:v>89.933333333335483</c:v>
                </c:pt>
                <c:pt idx="11806">
                  <c:v>89.940714285716538</c:v>
                </c:pt>
                <c:pt idx="11807">
                  <c:v>89.948095238097423</c:v>
                </c:pt>
                <c:pt idx="11808">
                  <c:v>89.955476190478294</c:v>
                </c:pt>
                <c:pt idx="11809">
                  <c:v>89.962857142859235</c:v>
                </c:pt>
                <c:pt idx="11810">
                  <c:v>89.970238095240276</c:v>
                </c:pt>
                <c:pt idx="11811">
                  <c:v>89.977619047621232</c:v>
                </c:pt>
                <c:pt idx="11812">
                  <c:v>89.985000000002202</c:v>
                </c:pt>
                <c:pt idx="11813">
                  <c:v>89.992380952383101</c:v>
                </c:pt>
                <c:pt idx="11814">
                  <c:v>89.9997619047641</c:v>
                </c:pt>
                <c:pt idx="11815">
                  <c:v>90.007142857145055</c:v>
                </c:pt>
                <c:pt idx="11816">
                  <c:v>90.014523809526025</c:v>
                </c:pt>
                <c:pt idx="11817">
                  <c:v>90.021904761906967</c:v>
                </c:pt>
                <c:pt idx="11818">
                  <c:v>90.029285714287909</c:v>
                </c:pt>
                <c:pt idx="11819">
                  <c:v>90.036666666668893</c:v>
                </c:pt>
                <c:pt idx="11820">
                  <c:v>90.044047619049834</c:v>
                </c:pt>
                <c:pt idx="11821">
                  <c:v>90.051428571430748</c:v>
                </c:pt>
                <c:pt idx="11822">
                  <c:v>90.058809523811718</c:v>
                </c:pt>
                <c:pt idx="11823">
                  <c:v>90.066190476192702</c:v>
                </c:pt>
                <c:pt idx="11824">
                  <c:v>90.073571428573658</c:v>
                </c:pt>
                <c:pt idx="11825">
                  <c:v>90.080952380954571</c:v>
                </c:pt>
                <c:pt idx="11826">
                  <c:v>90.088333333335527</c:v>
                </c:pt>
                <c:pt idx="11827">
                  <c:v>90.095714285716525</c:v>
                </c:pt>
                <c:pt idx="11828">
                  <c:v>90.103095238097481</c:v>
                </c:pt>
                <c:pt idx="11829">
                  <c:v>90.110476190478366</c:v>
                </c:pt>
                <c:pt idx="11830">
                  <c:v>90.117857142859307</c:v>
                </c:pt>
                <c:pt idx="11831">
                  <c:v>90.125238095240348</c:v>
                </c:pt>
                <c:pt idx="11832">
                  <c:v>90.132619047621262</c:v>
                </c:pt>
                <c:pt idx="11833">
                  <c:v>90.14000000000226</c:v>
                </c:pt>
                <c:pt idx="11834">
                  <c:v>90.147380952383173</c:v>
                </c:pt>
                <c:pt idx="11835">
                  <c:v>90.154761904764158</c:v>
                </c:pt>
                <c:pt idx="11836">
                  <c:v>90.162142857145085</c:v>
                </c:pt>
                <c:pt idx="11837">
                  <c:v>90.169523809526083</c:v>
                </c:pt>
                <c:pt idx="11838">
                  <c:v>90.176904761907082</c:v>
                </c:pt>
                <c:pt idx="11839">
                  <c:v>90.184285714287981</c:v>
                </c:pt>
                <c:pt idx="11840">
                  <c:v>90.191666666668965</c:v>
                </c:pt>
                <c:pt idx="11841">
                  <c:v>90.199047619049878</c:v>
                </c:pt>
                <c:pt idx="11842">
                  <c:v>90.206428571430848</c:v>
                </c:pt>
                <c:pt idx="11843">
                  <c:v>90.213809523811832</c:v>
                </c:pt>
                <c:pt idx="11844">
                  <c:v>90.221190476192774</c:v>
                </c:pt>
                <c:pt idx="11845">
                  <c:v>90.228571428573687</c:v>
                </c:pt>
                <c:pt idx="11846">
                  <c:v>90.235952380954643</c:v>
                </c:pt>
                <c:pt idx="11847">
                  <c:v>90.243333333335642</c:v>
                </c:pt>
                <c:pt idx="11848">
                  <c:v>90.250714285716597</c:v>
                </c:pt>
                <c:pt idx="11849">
                  <c:v>90.258095238097553</c:v>
                </c:pt>
                <c:pt idx="11850">
                  <c:v>90.265476190478438</c:v>
                </c:pt>
                <c:pt idx="11851">
                  <c:v>90.272857142859351</c:v>
                </c:pt>
                <c:pt idx="11852">
                  <c:v>90.280238095240421</c:v>
                </c:pt>
                <c:pt idx="11853">
                  <c:v>90.287619047621376</c:v>
                </c:pt>
                <c:pt idx="11854">
                  <c:v>90.295000000002332</c:v>
                </c:pt>
                <c:pt idx="11855">
                  <c:v>90.302380952383217</c:v>
                </c:pt>
                <c:pt idx="11856">
                  <c:v>90.309761904764201</c:v>
                </c:pt>
                <c:pt idx="11857">
                  <c:v>90.3171428571452</c:v>
                </c:pt>
                <c:pt idx="11858">
                  <c:v>90.324523809526156</c:v>
                </c:pt>
                <c:pt idx="11859">
                  <c:v>90.331904761907197</c:v>
                </c:pt>
                <c:pt idx="11860">
                  <c:v>90.339285714288053</c:v>
                </c:pt>
                <c:pt idx="11861">
                  <c:v>90.346666666669023</c:v>
                </c:pt>
                <c:pt idx="11862">
                  <c:v>90.354047619049979</c:v>
                </c:pt>
                <c:pt idx="11863">
                  <c:v>90.361428571430892</c:v>
                </c:pt>
                <c:pt idx="11864">
                  <c:v>90.368809523811848</c:v>
                </c:pt>
                <c:pt idx="11865">
                  <c:v>90.376190476192818</c:v>
                </c:pt>
                <c:pt idx="11866">
                  <c:v>90.383571428573788</c:v>
                </c:pt>
                <c:pt idx="11867">
                  <c:v>90.390952380954758</c:v>
                </c:pt>
                <c:pt idx="11868">
                  <c:v>90.398333333335671</c:v>
                </c:pt>
                <c:pt idx="11869">
                  <c:v>90.405714285716712</c:v>
                </c:pt>
                <c:pt idx="11870">
                  <c:v>90.413095238097625</c:v>
                </c:pt>
                <c:pt idx="11871">
                  <c:v>90.420476190478524</c:v>
                </c:pt>
                <c:pt idx="11872">
                  <c:v>90.427857142859466</c:v>
                </c:pt>
                <c:pt idx="11873">
                  <c:v>90.435238095240493</c:v>
                </c:pt>
                <c:pt idx="11874">
                  <c:v>90.442619047621463</c:v>
                </c:pt>
                <c:pt idx="11875">
                  <c:v>90.450000000002404</c:v>
                </c:pt>
                <c:pt idx="11876">
                  <c:v>90.457380952383318</c:v>
                </c:pt>
                <c:pt idx="11877">
                  <c:v>90.464761904764316</c:v>
                </c:pt>
                <c:pt idx="11878">
                  <c:v>90.472142857145258</c:v>
                </c:pt>
                <c:pt idx="11879">
                  <c:v>90.479523809526228</c:v>
                </c:pt>
                <c:pt idx="11880">
                  <c:v>90.486904761907269</c:v>
                </c:pt>
                <c:pt idx="11881">
                  <c:v>90.494285714288182</c:v>
                </c:pt>
                <c:pt idx="11882">
                  <c:v>90.501666666669095</c:v>
                </c:pt>
                <c:pt idx="11883">
                  <c:v>90.509047619050051</c:v>
                </c:pt>
                <c:pt idx="11884">
                  <c:v>90.516428571430978</c:v>
                </c:pt>
                <c:pt idx="11885">
                  <c:v>90.523809523811948</c:v>
                </c:pt>
                <c:pt idx="11886">
                  <c:v>90.531190476192933</c:v>
                </c:pt>
                <c:pt idx="11887">
                  <c:v>90.538571428573832</c:v>
                </c:pt>
                <c:pt idx="11888">
                  <c:v>90.545952380954787</c:v>
                </c:pt>
                <c:pt idx="11889">
                  <c:v>90.553333333335758</c:v>
                </c:pt>
                <c:pt idx="11890">
                  <c:v>90.560714285716784</c:v>
                </c:pt>
                <c:pt idx="11891">
                  <c:v>90.568095238097698</c:v>
                </c:pt>
                <c:pt idx="11892">
                  <c:v>90.575476190478554</c:v>
                </c:pt>
                <c:pt idx="11893">
                  <c:v>90.582857142859524</c:v>
                </c:pt>
                <c:pt idx="11894">
                  <c:v>90.590238095240565</c:v>
                </c:pt>
                <c:pt idx="11895">
                  <c:v>90.597619047621521</c:v>
                </c:pt>
                <c:pt idx="11896">
                  <c:v>90.605000000002448</c:v>
                </c:pt>
                <c:pt idx="11897">
                  <c:v>90.612380952383347</c:v>
                </c:pt>
                <c:pt idx="11898">
                  <c:v>90.619761904764388</c:v>
                </c:pt>
                <c:pt idx="11899">
                  <c:v>90.627142857145301</c:v>
                </c:pt>
                <c:pt idx="11900">
                  <c:v>90.6345238095263</c:v>
                </c:pt>
                <c:pt idx="11901">
                  <c:v>90.641904761907341</c:v>
                </c:pt>
                <c:pt idx="11902">
                  <c:v>90.649285714288212</c:v>
                </c:pt>
                <c:pt idx="11903">
                  <c:v>90.656666666669153</c:v>
                </c:pt>
                <c:pt idx="11904">
                  <c:v>90.664047619050109</c:v>
                </c:pt>
                <c:pt idx="11905">
                  <c:v>90.671428571431008</c:v>
                </c:pt>
                <c:pt idx="11906">
                  <c:v>90.678809523811992</c:v>
                </c:pt>
                <c:pt idx="11907">
                  <c:v>90.686190476192948</c:v>
                </c:pt>
                <c:pt idx="11908">
                  <c:v>90.693571428573918</c:v>
                </c:pt>
                <c:pt idx="11909">
                  <c:v>90.700952380954888</c:v>
                </c:pt>
                <c:pt idx="11910">
                  <c:v>90.708333333335858</c:v>
                </c:pt>
                <c:pt idx="11911">
                  <c:v>90.715714285716857</c:v>
                </c:pt>
                <c:pt idx="11912">
                  <c:v>90.72309523809777</c:v>
                </c:pt>
                <c:pt idx="11913">
                  <c:v>90.730476190478655</c:v>
                </c:pt>
                <c:pt idx="11914">
                  <c:v>90.737857142859625</c:v>
                </c:pt>
                <c:pt idx="11915">
                  <c:v>90.745238095240637</c:v>
                </c:pt>
                <c:pt idx="11916">
                  <c:v>90.752619047621579</c:v>
                </c:pt>
                <c:pt idx="11917">
                  <c:v>90.760000000002563</c:v>
                </c:pt>
                <c:pt idx="11918">
                  <c:v>90.767380952383462</c:v>
                </c:pt>
                <c:pt idx="11919">
                  <c:v>90.774761904764418</c:v>
                </c:pt>
                <c:pt idx="11920">
                  <c:v>90.782142857145388</c:v>
                </c:pt>
                <c:pt idx="11921">
                  <c:v>90.789523809526372</c:v>
                </c:pt>
                <c:pt idx="11922">
                  <c:v>90.796904761907413</c:v>
                </c:pt>
                <c:pt idx="11923">
                  <c:v>90.804285714288284</c:v>
                </c:pt>
                <c:pt idx="11924">
                  <c:v>90.811666666669282</c:v>
                </c:pt>
                <c:pt idx="11925">
                  <c:v>90.819047619050181</c:v>
                </c:pt>
                <c:pt idx="11926">
                  <c:v>90.826428571431094</c:v>
                </c:pt>
                <c:pt idx="11927">
                  <c:v>90.833809523812107</c:v>
                </c:pt>
                <c:pt idx="11928">
                  <c:v>90.841190476193063</c:v>
                </c:pt>
                <c:pt idx="11929">
                  <c:v>90.848571428574019</c:v>
                </c:pt>
                <c:pt idx="11930">
                  <c:v>90.855952380954903</c:v>
                </c:pt>
                <c:pt idx="11931">
                  <c:v>90.863333333335888</c:v>
                </c:pt>
                <c:pt idx="11932">
                  <c:v>90.870714285716886</c:v>
                </c:pt>
                <c:pt idx="11933">
                  <c:v>90.878095238097799</c:v>
                </c:pt>
                <c:pt idx="11934">
                  <c:v>90.885476190478713</c:v>
                </c:pt>
                <c:pt idx="11935">
                  <c:v>90.892857142859654</c:v>
                </c:pt>
                <c:pt idx="11936">
                  <c:v>90.900238095240724</c:v>
                </c:pt>
                <c:pt idx="11937">
                  <c:v>90.907619047621665</c:v>
                </c:pt>
                <c:pt idx="11938">
                  <c:v>90.915000000002621</c:v>
                </c:pt>
                <c:pt idx="11939">
                  <c:v>90.922380952383506</c:v>
                </c:pt>
                <c:pt idx="11940">
                  <c:v>90.929761904764518</c:v>
                </c:pt>
                <c:pt idx="11941">
                  <c:v>90.937142857145503</c:v>
                </c:pt>
                <c:pt idx="11942">
                  <c:v>90.944523809526501</c:v>
                </c:pt>
                <c:pt idx="11943">
                  <c:v>90.951904761907485</c:v>
                </c:pt>
                <c:pt idx="11944">
                  <c:v>90.959285714288356</c:v>
                </c:pt>
                <c:pt idx="11945">
                  <c:v>90.966666666669326</c:v>
                </c:pt>
                <c:pt idx="11946">
                  <c:v>90.974047619050268</c:v>
                </c:pt>
                <c:pt idx="11947">
                  <c:v>90.981428571431209</c:v>
                </c:pt>
                <c:pt idx="11948">
                  <c:v>90.988809523812193</c:v>
                </c:pt>
                <c:pt idx="11949">
                  <c:v>90.996190476193135</c:v>
                </c:pt>
                <c:pt idx="11950">
                  <c:v>91.003571428574048</c:v>
                </c:pt>
                <c:pt idx="11951">
                  <c:v>91.010952380955047</c:v>
                </c:pt>
                <c:pt idx="11952">
                  <c:v>91.018333333335988</c:v>
                </c:pt>
                <c:pt idx="11953">
                  <c:v>91.025714285716973</c:v>
                </c:pt>
                <c:pt idx="11954">
                  <c:v>91.033095238097914</c:v>
                </c:pt>
                <c:pt idx="11955">
                  <c:v>91.040476190478827</c:v>
                </c:pt>
                <c:pt idx="11956">
                  <c:v>91.047857142859755</c:v>
                </c:pt>
                <c:pt idx="11957">
                  <c:v>91.055238095240782</c:v>
                </c:pt>
                <c:pt idx="11958">
                  <c:v>91.062619047621709</c:v>
                </c:pt>
                <c:pt idx="11959">
                  <c:v>91.070000000002679</c:v>
                </c:pt>
                <c:pt idx="11960">
                  <c:v>91.077380952383578</c:v>
                </c:pt>
                <c:pt idx="11961">
                  <c:v>91.084761904764562</c:v>
                </c:pt>
                <c:pt idx="11962">
                  <c:v>91.092142857145518</c:v>
                </c:pt>
                <c:pt idx="11963">
                  <c:v>91.099523809526517</c:v>
                </c:pt>
                <c:pt idx="11964">
                  <c:v>91.106904761907515</c:v>
                </c:pt>
                <c:pt idx="11965">
                  <c:v>91.114285714288428</c:v>
                </c:pt>
                <c:pt idx="11966">
                  <c:v>91.121666666669384</c:v>
                </c:pt>
                <c:pt idx="11967">
                  <c:v>91.129047619050269</c:v>
                </c:pt>
                <c:pt idx="11968">
                  <c:v>91.136428571431225</c:v>
                </c:pt>
                <c:pt idx="11969">
                  <c:v>91.143809523812266</c:v>
                </c:pt>
                <c:pt idx="11970">
                  <c:v>91.151190476193179</c:v>
                </c:pt>
                <c:pt idx="11971">
                  <c:v>91.158571428574078</c:v>
                </c:pt>
                <c:pt idx="11972">
                  <c:v>91.165952380955119</c:v>
                </c:pt>
                <c:pt idx="11973">
                  <c:v>91.173333333336004</c:v>
                </c:pt>
                <c:pt idx="11974">
                  <c:v>91.180714285717087</c:v>
                </c:pt>
                <c:pt idx="11975">
                  <c:v>91.188095238097958</c:v>
                </c:pt>
                <c:pt idx="11976">
                  <c:v>91.195476190478857</c:v>
                </c:pt>
                <c:pt idx="11977">
                  <c:v>91.202857142859813</c:v>
                </c:pt>
                <c:pt idx="11978">
                  <c:v>91.210238095240896</c:v>
                </c:pt>
                <c:pt idx="11979">
                  <c:v>91.217619047621824</c:v>
                </c:pt>
                <c:pt idx="11980">
                  <c:v>91.225000000002751</c:v>
                </c:pt>
                <c:pt idx="11981">
                  <c:v>91.232380952383636</c:v>
                </c:pt>
                <c:pt idx="11982">
                  <c:v>91.239761904764649</c:v>
                </c:pt>
                <c:pt idx="11983">
                  <c:v>91.247142857145633</c:v>
                </c:pt>
                <c:pt idx="11984">
                  <c:v>91.254523809526603</c:v>
                </c:pt>
                <c:pt idx="11985">
                  <c:v>91.26190476190763</c:v>
                </c:pt>
                <c:pt idx="11986">
                  <c:v>91.2692857142885</c:v>
                </c:pt>
                <c:pt idx="11987">
                  <c:v>91.276666666669456</c:v>
                </c:pt>
                <c:pt idx="11988">
                  <c:v>91.284047619050412</c:v>
                </c:pt>
                <c:pt idx="11989">
                  <c:v>91.291428571431368</c:v>
                </c:pt>
                <c:pt idx="11990">
                  <c:v>91.298809523812324</c:v>
                </c:pt>
                <c:pt idx="11991">
                  <c:v>91.306190476193279</c:v>
                </c:pt>
                <c:pt idx="11992">
                  <c:v>91.313571428574193</c:v>
                </c:pt>
                <c:pt idx="11993">
                  <c:v>91.320952380955148</c:v>
                </c:pt>
                <c:pt idx="11994">
                  <c:v>91.328333333336076</c:v>
                </c:pt>
                <c:pt idx="11995">
                  <c:v>91.335714285717145</c:v>
                </c:pt>
                <c:pt idx="11996">
                  <c:v>91.343095238098073</c:v>
                </c:pt>
                <c:pt idx="11997">
                  <c:v>91.350476190478943</c:v>
                </c:pt>
                <c:pt idx="11998">
                  <c:v>91.357857142859885</c:v>
                </c:pt>
                <c:pt idx="11999">
                  <c:v>91.365238095240912</c:v>
                </c:pt>
                <c:pt idx="12000">
                  <c:v>91.372619047621839</c:v>
                </c:pt>
                <c:pt idx="12001">
                  <c:v>91.380000000002838</c:v>
                </c:pt>
                <c:pt idx="12002">
                  <c:v>91.387380952383708</c:v>
                </c:pt>
                <c:pt idx="12003">
                  <c:v>91.394761904764749</c:v>
                </c:pt>
                <c:pt idx="12004">
                  <c:v>91.402142857145662</c:v>
                </c:pt>
                <c:pt idx="12005">
                  <c:v>91.409523809526661</c:v>
                </c:pt>
                <c:pt idx="12006">
                  <c:v>91.416904761907702</c:v>
                </c:pt>
                <c:pt idx="12007">
                  <c:v>91.424285714288573</c:v>
                </c:pt>
                <c:pt idx="12008">
                  <c:v>91.431666666669571</c:v>
                </c:pt>
                <c:pt idx="12009">
                  <c:v>91.439047619050484</c:v>
                </c:pt>
                <c:pt idx="12010">
                  <c:v>91.44642857143144</c:v>
                </c:pt>
                <c:pt idx="12011">
                  <c:v>91.453809523812396</c:v>
                </c:pt>
                <c:pt idx="12012">
                  <c:v>91.461190476193366</c:v>
                </c:pt>
                <c:pt idx="12013">
                  <c:v>91.468571428574279</c:v>
                </c:pt>
                <c:pt idx="12014">
                  <c:v>91.475952380955249</c:v>
                </c:pt>
                <c:pt idx="12015">
                  <c:v>91.483333333336219</c:v>
                </c:pt>
                <c:pt idx="12016">
                  <c:v>91.49071428571726</c:v>
                </c:pt>
                <c:pt idx="12017">
                  <c:v>91.498095238098131</c:v>
                </c:pt>
                <c:pt idx="12018">
                  <c:v>91.505476190479015</c:v>
                </c:pt>
                <c:pt idx="12019">
                  <c:v>91.51285714286</c:v>
                </c:pt>
                <c:pt idx="12020">
                  <c:v>91.520238095240998</c:v>
                </c:pt>
                <c:pt idx="12021">
                  <c:v>91.527619047621954</c:v>
                </c:pt>
                <c:pt idx="12022">
                  <c:v>91.53500000000291</c:v>
                </c:pt>
                <c:pt idx="12023">
                  <c:v>91.542380952383795</c:v>
                </c:pt>
                <c:pt idx="12024">
                  <c:v>91.549761904764779</c:v>
                </c:pt>
                <c:pt idx="12025">
                  <c:v>91.557142857145749</c:v>
                </c:pt>
                <c:pt idx="12026">
                  <c:v>91.564523809526733</c:v>
                </c:pt>
                <c:pt idx="12027">
                  <c:v>91.571904761907746</c:v>
                </c:pt>
                <c:pt idx="12028">
                  <c:v>91.579285714288602</c:v>
                </c:pt>
                <c:pt idx="12029">
                  <c:v>91.586666666669601</c:v>
                </c:pt>
                <c:pt idx="12030">
                  <c:v>91.594047619050556</c:v>
                </c:pt>
                <c:pt idx="12031">
                  <c:v>91.60142857143147</c:v>
                </c:pt>
                <c:pt idx="12032">
                  <c:v>91.608809523812468</c:v>
                </c:pt>
                <c:pt idx="12033">
                  <c:v>91.61619047619341</c:v>
                </c:pt>
                <c:pt idx="12034">
                  <c:v>91.623571428574309</c:v>
                </c:pt>
                <c:pt idx="12035">
                  <c:v>91.630952380955293</c:v>
                </c:pt>
                <c:pt idx="12036">
                  <c:v>91.638333333336206</c:v>
                </c:pt>
                <c:pt idx="12037">
                  <c:v>91.64571428571729</c:v>
                </c:pt>
                <c:pt idx="12038">
                  <c:v>91.653095238098189</c:v>
                </c:pt>
                <c:pt idx="12039">
                  <c:v>91.660476190479088</c:v>
                </c:pt>
                <c:pt idx="12040">
                  <c:v>91.667857142860072</c:v>
                </c:pt>
                <c:pt idx="12041">
                  <c:v>91.675238095241028</c:v>
                </c:pt>
                <c:pt idx="12042">
                  <c:v>91.682619047622012</c:v>
                </c:pt>
                <c:pt idx="12043">
                  <c:v>91.690000000002982</c:v>
                </c:pt>
                <c:pt idx="12044">
                  <c:v>91.697380952383867</c:v>
                </c:pt>
                <c:pt idx="12045">
                  <c:v>91.704761904764879</c:v>
                </c:pt>
                <c:pt idx="12046">
                  <c:v>91.712142857145849</c:v>
                </c:pt>
                <c:pt idx="12047">
                  <c:v>91.719523809526805</c:v>
                </c:pt>
                <c:pt idx="12048">
                  <c:v>91.726904761907804</c:v>
                </c:pt>
                <c:pt idx="12049">
                  <c:v>91.734285714288717</c:v>
                </c:pt>
                <c:pt idx="12050">
                  <c:v>91.741666666669715</c:v>
                </c:pt>
                <c:pt idx="12051">
                  <c:v>91.749047619050629</c:v>
                </c:pt>
                <c:pt idx="12052">
                  <c:v>91.756428571431542</c:v>
                </c:pt>
                <c:pt idx="12053">
                  <c:v>91.763809523812583</c:v>
                </c:pt>
                <c:pt idx="12054">
                  <c:v>91.771190476193482</c:v>
                </c:pt>
                <c:pt idx="12055">
                  <c:v>91.778571428574395</c:v>
                </c:pt>
                <c:pt idx="12056">
                  <c:v>91.785952380955408</c:v>
                </c:pt>
                <c:pt idx="12057">
                  <c:v>91.793333333336349</c:v>
                </c:pt>
                <c:pt idx="12058">
                  <c:v>91.80071428571739</c:v>
                </c:pt>
                <c:pt idx="12059">
                  <c:v>91.808095238098232</c:v>
                </c:pt>
                <c:pt idx="12060">
                  <c:v>91.815476190479146</c:v>
                </c:pt>
                <c:pt idx="12061">
                  <c:v>91.822857142860116</c:v>
                </c:pt>
                <c:pt idx="12062">
                  <c:v>91.830238095241143</c:v>
                </c:pt>
                <c:pt idx="12063">
                  <c:v>91.837619047622127</c:v>
                </c:pt>
                <c:pt idx="12064">
                  <c:v>91.845000000003054</c:v>
                </c:pt>
                <c:pt idx="12065">
                  <c:v>91.852380952383925</c:v>
                </c:pt>
                <c:pt idx="12066">
                  <c:v>91.859761904764895</c:v>
                </c:pt>
                <c:pt idx="12067">
                  <c:v>91.867142857145879</c:v>
                </c:pt>
                <c:pt idx="12068">
                  <c:v>91.874523809526849</c:v>
                </c:pt>
                <c:pt idx="12069">
                  <c:v>91.88190476190789</c:v>
                </c:pt>
                <c:pt idx="12070">
                  <c:v>91.889285714288789</c:v>
                </c:pt>
                <c:pt idx="12071">
                  <c:v>91.896666666669745</c:v>
                </c:pt>
                <c:pt idx="12072">
                  <c:v>91.904047619050701</c:v>
                </c:pt>
                <c:pt idx="12073">
                  <c:v>91.911428571431657</c:v>
                </c:pt>
                <c:pt idx="12074">
                  <c:v>91.918809523812627</c:v>
                </c:pt>
                <c:pt idx="12075">
                  <c:v>91.926190476193568</c:v>
                </c:pt>
                <c:pt idx="12076">
                  <c:v>91.93357142857451</c:v>
                </c:pt>
                <c:pt idx="12077">
                  <c:v>91.940952380955494</c:v>
                </c:pt>
                <c:pt idx="12078">
                  <c:v>91.948333333336393</c:v>
                </c:pt>
                <c:pt idx="12079">
                  <c:v>91.955714285717434</c:v>
                </c:pt>
                <c:pt idx="12080">
                  <c:v>91.963095238098347</c:v>
                </c:pt>
                <c:pt idx="12081">
                  <c:v>91.970476190479218</c:v>
                </c:pt>
                <c:pt idx="12082">
                  <c:v>91.977857142860259</c:v>
                </c:pt>
                <c:pt idx="12083">
                  <c:v>91.985238095241215</c:v>
                </c:pt>
                <c:pt idx="12084">
                  <c:v>91.992619047622213</c:v>
                </c:pt>
                <c:pt idx="12085">
                  <c:v>92.000000000003112</c:v>
                </c:pt>
                <c:pt idx="12086">
                  <c:v>92.00738095238404</c:v>
                </c:pt>
                <c:pt idx="12087">
                  <c:v>92.014761904765066</c:v>
                </c:pt>
                <c:pt idx="12088">
                  <c:v>92.022142857145909</c:v>
                </c:pt>
                <c:pt idx="12089">
                  <c:v>92.02952380952695</c:v>
                </c:pt>
                <c:pt idx="12090">
                  <c:v>92.036904761907948</c:v>
                </c:pt>
                <c:pt idx="12091">
                  <c:v>92.044285714288861</c:v>
                </c:pt>
                <c:pt idx="12092">
                  <c:v>92.051666666669817</c:v>
                </c:pt>
                <c:pt idx="12093">
                  <c:v>92.059047619050759</c:v>
                </c:pt>
                <c:pt idx="12094">
                  <c:v>92.066428571431686</c:v>
                </c:pt>
                <c:pt idx="12095">
                  <c:v>92.073809523812685</c:v>
                </c:pt>
                <c:pt idx="12096">
                  <c:v>92.08119047619364</c:v>
                </c:pt>
                <c:pt idx="12097">
                  <c:v>92.088571428574539</c:v>
                </c:pt>
                <c:pt idx="12098">
                  <c:v>92.095952380955552</c:v>
                </c:pt>
                <c:pt idx="12099">
                  <c:v>92.103333333336437</c:v>
                </c:pt>
                <c:pt idx="12100">
                  <c:v>92.110714285717521</c:v>
                </c:pt>
                <c:pt idx="12101">
                  <c:v>92.118095238098419</c:v>
                </c:pt>
                <c:pt idx="12102">
                  <c:v>92.125476190479247</c:v>
                </c:pt>
                <c:pt idx="12103">
                  <c:v>92.132857142860246</c:v>
                </c:pt>
                <c:pt idx="12104">
                  <c:v>92.140238095241287</c:v>
                </c:pt>
                <c:pt idx="12105">
                  <c:v>92.147619047622285</c:v>
                </c:pt>
                <c:pt idx="12106">
                  <c:v>92.155000000003156</c:v>
                </c:pt>
                <c:pt idx="12107">
                  <c:v>92.162380952384055</c:v>
                </c:pt>
                <c:pt idx="12108">
                  <c:v>92.16976190476511</c:v>
                </c:pt>
                <c:pt idx="12109">
                  <c:v>92.177142857145995</c:v>
                </c:pt>
                <c:pt idx="12110">
                  <c:v>92.184523809527022</c:v>
                </c:pt>
                <c:pt idx="12111">
                  <c:v>92.191904761908035</c:v>
                </c:pt>
                <c:pt idx="12112">
                  <c:v>92.199285714288919</c:v>
                </c:pt>
                <c:pt idx="12113">
                  <c:v>92.206666666669904</c:v>
                </c:pt>
                <c:pt idx="12114">
                  <c:v>92.214047619050845</c:v>
                </c:pt>
                <c:pt idx="12115">
                  <c:v>92.221428571431758</c:v>
                </c:pt>
                <c:pt idx="12116">
                  <c:v>92.228809523812757</c:v>
                </c:pt>
                <c:pt idx="12117">
                  <c:v>92.236190476193713</c:v>
                </c:pt>
                <c:pt idx="12118">
                  <c:v>92.243571428574668</c:v>
                </c:pt>
                <c:pt idx="12119">
                  <c:v>92.25095238095561</c:v>
                </c:pt>
                <c:pt idx="12120">
                  <c:v>92.258333333336509</c:v>
                </c:pt>
                <c:pt idx="12121">
                  <c:v>92.265714285717607</c:v>
                </c:pt>
                <c:pt idx="12122">
                  <c:v>92.273095238098449</c:v>
                </c:pt>
                <c:pt idx="12123">
                  <c:v>92.280476190479376</c:v>
                </c:pt>
                <c:pt idx="12124">
                  <c:v>92.287857142860389</c:v>
                </c:pt>
                <c:pt idx="12125">
                  <c:v>92.295238095241373</c:v>
                </c:pt>
                <c:pt idx="12126">
                  <c:v>92.302619047622315</c:v>
                </c:pt>
                <c:pt idx="12127">
                  <c:v>92.310000000003271</c:v>
                </c:pt>
                <c:pt idx="12128">
                  <c:v>92.31738095238417</c:v>
                </c:pt>
                <c:pt idx="12129">
                  <c:v>92.324761904765182</c:v>
                </c:pt>
                <c:pt idx="12130">
                  <c:v>92.332142857146067</c:v>
                </c:pt>
                <c:pt idx="12131">
                  <c:v>92.339523809527094</c:v>
                </c:pt>
                <c:pt idx="12132">
                  <c:v>92.346904761908121</c:v>
                </c:pt>
                <c:pt idx="12133">
                  <c:v>92.354285714288963</c:v>
                </c:pt>
                <c:pt idx="12134">
                  <c:v>92.361666666669962</c:v>
                </c:pt>
                <c:pt idx="12135">
                  <c:v>92.369047619050889</c:v>
                </c:pt>
                <c:pt idx="12136">
                  <c:v>92.376428571431788</c:v>
                </c:pt>
                <c:pt idx="12137">
                  <c:v>92.383809523812829</c:v>
                </c:pt>
                <c:pt idx="12138">
                  <c:v>92.391190476193785</c:v>
                </c:pt>
                <c:pt idx="12139">
                  <c:v>92.398571428574684</c:v>
                </c:pt>
                <c:pt idx="12140">
                  <c:v>92.405952380955682</c:v>
                </c:pt>
                <c:pt idx="12141">
                  <c:v>92.413333333336652</c:v>
                </c:pt>
                <c:pt idx="12142">
                  <c:v>92.420714285717679</c:v>
                </c:pt>
                <c:pt idx="12143">
                  <c:v>92.42809523809855</c:v>
                </c:pt>
                <c:pt idx="12144">
                  <c:v>92.435476190479434</c:v>
                </c:pt>
                <c:pt idx="12145">
                  <c:v>92.442857142860433</c:v>
                </c:pt>
                <c:pt idx="12146">
                  <c:v>92.450238095241431</c:v>
                </c:pt>
                <c:pt idx="12147">
                  <c:v>92.45761904762243</c:v>
                </c:pt>
                <c:pt idx="12148">
                  <c:v>92.465000000003343</c:v>
                </c:pt>
                <c:pt idx="12149">
                  <c:v>92.472380952384214</c:v>
                </c:pt>
                <c:pt idx="12150">
                  <c:v>92.479761904765255</c:v>
                </c:pt>
                <c:pt idx="12151">
                  <c:v>92.48714285714621</c:v>
                </c:pt>
                <c:pt idx="12152">
                  <c:v>92.494523809527237</c:v>
                </c:pt>
                <c:pt idx="12153">
                  <c:v>92.501904761908179</c:v>
                </c:pt>
                <c:pt idx="12154">
                  <c:v>92.509285714289078</c:v>
                </c:pt>
                <c:pt idx="12155">
                  <c:v>92.516666666670091</c:v>
                </c:pt>
                <c:pt idx="12156">
                  <c:v>92.524047619050947</c:v>
                </c:pt>
                <c:pt idx="12157">
                  <c:v>92.531428571431903</c:v>
                </c:pt>
                <c:pt idx="12158">
                  <c:v>92.538809523812901</c:v>
                </c:pt>
                <c:pt idx="12159">
                  <c:v>92.546190476193857</c:v>
                </c:pt>
                <c:pt idx="12160">
                  <c:v>92.55357142857477</c:v>
                </c:pt>
                <c:pt idx="12161">
                  <c:v>92.560952380955769</c:v>
                </c:pt>
                <c:pt idx="12162">
                  <c:v>92.568333333336653</c:v>
                </c:pt>
                <c:pt idx="12163">
                  <c:v>92.575714285717694</c:v>
                </c:pt>
                <c:pt idx="12164">
                  <c:v>92.583095238098608</c:v>
                </c:pt>
                <c:pt idx="12165">
                  <c:v>92.590476190479507</c:v>
                </c:pt>
                <c:pt idx="12166">
                  <c:v>92.597857142860548</c:v>
                </c:pt>
                <c:pt idx="12167">
                  <c:v>92.605238095241489</c:v>
                </c:pt>
                <c:pt idx="12168">
                  <c:v>92.612619047622474</c:v>
                </c:pt>
                <c:pt idx="12169">
                  <c:v>92.620000000003373</c:v>
                </c:pt>
                <c:pt idx="12170">
                  <c:v>92.627380952384286</c:v>
                </c:pt>
                <c:pt idx="12171">
                  <c:v>92.634761904765313</c:v>
                </c:pt>
                <c:pt idx="12172">
                  <c:v>92.64214285714624</c:v>
                </c:pt>
                <c:pt idx="12173">
                  <c:v>92.649523809527267</c:v>
                </c:pt>
                <c:pt idx="12174">
                  <c:v>92.656904761908194</c:v>
                </c:pt>
                <c:pt idx="12175">
                  <c:v>92.66428571428915</c:v>
                </c:pt>
                <c:pt idx="12176">
                  <c:v>92.671666666670106</c:v>
                </c:pt>
                <c:pt idx="12177">
                  <c:v>92.679047619050976</c:v>
                </c:pt>
                <c:pt idx="12178">
                  <c:v>92.686428571432018</c:v>
                </c:pt>
                <c:pt idx="12179">
                  <c:v>92.693809523812973</c:v>
                </c:pt>
                <c:pt idx="12180">
                  <c:v>92.701190476193929</c:v>
                </c:pt>
                <c:pt idx="12181">
                  <c:v>92.708571428574842</c:v>
                </c:pt>
                <c:pt idx="12182">
                  <c:v>92.715952380955841</c:v>
                </c:pt>
                <c:pt idx="12183">
                  <c:v>92.72333333333674</c:v>
                </c:pt>
                <c:pt idx="12184">
                  <c:v>92.730714285717838</c:v>
                </c:pt>
                <c:pt idx="12185">
                  <c:v>92.738095238098708</c:v>
                </c:pt>
                <c:pt idx="12186">
                  <c:v>92.745476190479579</c:v>
                </c:pt>
                <c:pt idx="12187">
                  <c:v>92.752857142860535</c:v>
                </c:pt>
                <c:pt idx="12188">
                  <c:v>92.760238095241576</c:v>
                </c:pt>
                <c:pt idx="12189">
                  <c:v>92.767619047622574</c:v>
                </c:pt>
                <c:pt idx="12190">
                  <c:v>92.775000000003459</c:v>
                </c:pt>
                <c:pt idx="12191">
                  <c:v>92.782380952384358</c:v>
                </c:pt>
                <c:pt idx="12192">
                  <c:v>92.789761904765399</c:v>
                </c:pt>
                <c:pt idx="12193">
                  <c:v>92.797142857146355</c:v>
                </c:pt>
                <c:pt idx="12194">
                  <c:v>92.804523809527325</c:v>
                </c:pt>
                <c:pt idx="12195">
                  <c:v>92.811904761908337</c:v>
                </c:pt>
                <c:pt idx="12196">
                  <c:v>92.819285714289208</c:v>
                </c:pt>
                <c:pt idx="12197">
                  <c:v>92.826666666670192</c:v>
                </c:pt>
                <c:pt idx="12198">
                  <c:v>92.834047619051091</c:v>
                </c:pt>
                <c:pt idx="12199">
                  <c:v>92.84142857143209</c:v>
                </c:pt>
                <c:pt idx="12200">
                  <c:v>92.848809523813046</c:v>
                </c:pt>
                <c:pt idx="12201">
                  <c:v>92.856190476193959</c:v>
                </c:pt>
                <c:pt idx="12202">
                  <c:v>92.863571428574915</c:v>
                </c:pt>
                <c:pt idx="12203">
                  <c:v>92.87095238095587</c:v>
                </c:pt>
                <c:pt idx="12204">
                  <c:v>92.878333333336784</c:v>
                </c:pt>
                <c:pt idx="12205">
                  <c:v>92.885714285717825</c:v>
                </c:pt>
                <c:pt idx="12206">
                  <c:v>92.89309523809878</c:v>
                </c:pt>
                <c:pt idx="12207">
                  <c:v>92.900476190479665</c:v>
                </c:pt>
                <c:pt idx="12208">
                  <c:v>92.907857142860678</c:v>
                </c:pt>
                <c:pt idx="12209">
                  <c:v>92.915238095241662</c:v>
                </c:pt>
                <c:pt idx="12210">
                  <c:v>92.922619047622604</c:v>
                </c:pt>
                <c:pt idx="12211">
                  <c:v>92.93000000000356</c:v>
                </c:pt>
                <c:pt idx="12212">
                  <c:v>92.937380952384473</c:v>
                </c:pt>
                <c:pt idx="12213">
                  <c:v>92.944761904765514</c:v>
                </c:pt>
                <c:pt idx="12214">
                  <c:v>92.95214285714637</c:v>
                </c:pt>
                <c:pt idx="12215">
                  <c:v>92.959523809527397</c:v>
                </c:pt>
                <c:pt idx="12216">
                  <c:v>92.96690476190841</c:v>
                </c:pt>
                <c:pt idx="12217">
                  <c:v>92.97428571428928</c:v>
                </c:pt>
                <c:pt idx="12218">
                  <c:v>92.981666666670321</c:v>
                </c:pt>
                <c:pt idx="12219">
                  <c:v>92.989047619051178</c:v>
                </c:pt>
                <c:pt idx="12220">
                  <c:v>92.996428571432162</c:v>
                </c:pt>
                <c:pt idx="12221">
                  <c:v>93.003809523813132</c:v>
                </c:pt>
                <c:pt idx="12222">
                  <c:v>93.011190476194074</c:v>
                </c:pt>
                <c:pt idx="12223">
                  <c:v>93.018571428575029</c:v>
                </c:pt>
                <c:pt idx="12224">
                  <c:v>93.025952380955943</c:v>
                </c:pt>
                <c:pt idx="12225">
                  <c:v>93.033333333336884</c:v>
                </c:pt>
                <c:pt idx="12226">
                  <c:v>93.040714285717968</c:v>
                </c:pt>
                <c:pt idx="12227">
                  <c:v>93.048095238098853</c:v>
                </c:pt>
                <c:pt idx="12228">
                  <c:v>93.055476190479723</c:v>
                </c:pt>
                <c:pt idx="12229">
                  <c:v>93.062857142860679</c:v>
                </c:pt>
                <c:pt idx="12230">
                  <c:v>93.070238095241677</c:v>
                </c:pt>
                <c:pt idx="12231">
                  <c:v>93.077619047622676</c:v>
                </c:pt>
                <c:pt idx="12232">
                  <c:v>93.085000000003618</c:v>
                </c:pt>
                <c:pt idx="12233">
                  <c:v>93.092380952384516</c:v>
                </c:pt>
                <c:pt idx="12234">
                  <c:v>93.099761904765543</c:v>
                </c:pt>
                <c:pt idx="12235">
                  <c:v>93.107142857146457</c:v>
                </c:pt>
                <c:pt idx="12236">
                  <c:v>93.114523809527498</c:v>
                </c:pt>
                <c:pt idx="12237">
                  <c:v>93.121904761908425</c:v>
                </c:pt>
                <c:pt idx="12238">
                  <c:v>93.129285714289296</c:v>
                </c:pt>
                <c:pt idx="12239">
                  <c:v>93.136666666670322</c:v>
                </c:pt>
                <c:pt idx="12240">
                  <c:v>93.144047619051278</c:v>
                </c:pt>
                <c:pt idx="12241">
                  <c:v>93.151428571432191</c:v>
                </c:pt>
                <c:pt idx="12242">
                  <c:v>93.158809523813147</c:v>
                </c:pt>
                <c:pt idx="12243">
                  <c:v>93.166190476194103</c:v>
                </c:pt>
                <c:pt idx="12244">
                  <c:v>93.173571428575059</c:v>
                </c:pt>
                <c:pt idx="12245">
                  <c:v>93.180952380956015</c:v>
                </c:pt>
                <c:pt idx="12246">
                  <c:v>93.188333333336942</c:v>
                </c:pt>
                <c:pt idx="12247">
                  <c:v>93.195714285717997</c:v>
                </c:pt>
                <c:pt idx="12248">
                  <c:v>93.203095238098911</c:v>
                </c:pt>
                <c:pt idx="12249">
                  <c:v>93.210476190479824</c:v>
                </c:pt>
                <c:pt idx="12250">
                  <c:v>93.217857142860808</c:v>
                </c:pt>
                <c:pt idx="12251">
                  <c:v>93.225238095241778</c:v>
                </c:pt>
                <c:pt idx="12252">
                  <c:v>93.232619047622762</c:v>
                </c:pt>
                <c:pt idx="12253">
                  <c:v>93.240000000003704</c:v>
                </c:pt>
                <c:pt idx="12254">
                  <c:v>93.247380952384617</c:v>
                </c:pt>
                <c:pt idx="12255">
                  <c:v>93.254761904765616</c:v>
                </c:pt>
                <c:pt idx="12256">
                  <c:v>93.262142857146529</c:v>
                </c:pt>
                <c:pt idx="12257">
                  <c:v>93.269523809527527</c:v>
                </c:pt>
                <c:pt idx="12258">
                  <c:v>93.276904761908497</c:v>
                </c:pt>
                <c:pt idx="12259">
                  <c:v>93.284285714289439</c:v>
                </c:pt>
                <c:pt idx="12260">
                  <c:v>93.291666666670451</c:v>
                </c:pt>
                <c:pt idx="12261">
                  <c:v>93.29904761905135</c:v>
                </c:pt>
                <c:pt idx="12262">
                  <c:v>93.306428571432278</c:v>
                </c:pt>
                <c:pt idx="12263">
                  <c:v>93.313809523813262</c:v>
                </c:pt>
                <c:pt idx="12264">
                  <c:v>93.321190476194218</c:v>
                </c:pt>
                <c:pt idx="12265">
                  <c:v>93.328571428575131</c:v>
                </c:pt>
                <c:pt idx="12266">
                  <c:v>93.335952380956087</c:v>
                </c:pt>
                <c:pt idx="12267">
                  <c:v>93.343333333337085</c:v>
                </c:pt>
                <c:pt idx="12268">
                  <c:v>93.350714285718084</c:v>
                </c:pt>
                <c:pt idx="12269">
                  <c:v>93.35809523809894</c:v>
                </c:pt>
                <c:pt idx="12270">
                  <c:v>93.365476190479853</c:v>
                </c:pt>
                <c:pt idx="12271">
                  <c:v>93.372857142860823</c:v>
                </c:pt>
                <c:pt idx="12272">
                  <c:v>93.38023809524185</c:v>
                </c:pt>
                <c:pt idx="12273">
                  <c:v>93.38761904762282</c:v>
                </c:pt>
                <c:pt idx="12274">
                  <c:v>93.395000000003748</c:v>
                </c:pt>
                <c:pt idx="12275">
                  <c:v>93.402380952384647</c:v>
                </c:pt>
                <c:pt idx="12276">
                  <c:v>93.409761904765702</c:v>
                </c:pt>
                <c:pt idx="12277">
                  <c:v>93.417142857146644</c:v>
                </c:pt>
                <c:pt idx="12278">
                  <c:v>93.424523809527642</c:v>
                </c:pt>
                <c:pt idx="12279">
                  <c:v>93.43190476190864</c:v>
                </c:pt>
                <c:pt idx="12280">
                  <c:v>93.439285714289511</c:v>
                </c:pt>
                <c:pt idx="12281">
                  <c:v>93.446666666670538</c:v>
                </c:pt>
                <c:pt idx="12282">
                  <c:v>93.454047619051408</c:v>
                </c:pt>
                <c:pt idx="12283">
                  <c:v>93.461428571432393</c:v>
                </c:pt>
                <c:pt idx="12284">
                  <c:v>93.468809523813334</c:v>
                </c:pt>
                <c:pt idx="12285">
                  <c:v>93.476190476194247</c:v>
                </c:pt>
                <c:pt idx="12286">
                  <c:v>93.483571428575246</c:v>
                </c:pt>
                <c:pt idx="12287">
                  <c:v>93.490952380956202</c:v>
                </c:pt>
                <c:pt idx="12288">
                  <c:v>93.498333333337172</c:v>
                </c:pt>
                <c:pt idx="12289">
                  <c:v>93.505714285718156</c:v>
                </c:pt>
                <c:pt idx="12290">
                  <c:v>93.513095238099069</c:v>
                </c:pt>
                <c:pt idx="12291">
                  <c:v>93.520476190479926</c:v>
                </c:pt>
                <c:pt idx="12292">
                  <c:v>93.527857142860924</c:v>
                </c:pt>
                <c:pt idx="12293">
                  <c:v>93.535238095241908</c:v>
                </c:pt>
                <c:pt idx="12294">
                  <c:v>93.542619047622892</c:v>
                </c:pt>
                <c:pt idx="12295">
                  <c:v>93.550000000003848</c:v>
                </c:pt>
                <c:pt idx="12296">
                  <c:v>93.557380952384719</c:v>
                </c:pt>
                <c:pt idx="12297">
                  <c:v>93.56476190476576</c:v>
                </c:pt>
                <c:pt idx="12298">
                  <c:v>93.572142857146645</c:v>
                </c:pt>
                <c:pt idx="12299">
                  <c:v>93.579523809527672</c:v>
                </c:pt>
                <c:pt idx="12300">
                  <c:v>93.586904761908627</c:v>
                </c:pt>
                <c:pt idx="12301">
                  <c:v>93.594285714289583</c:v>
                </c:pt>
                <c:pt idx="12302">
                  <c:v>93.601666666670567</c:v>
                </c:pt>
                <c:pt idx="12303">
                  <c:v>93.609047619051424</c:v>
                </c:pt>
                <c:pt idx="12304">
                  <c:v>93.616428571432451</c:v>
                </c:pt>
                <c:pt idx="12305">
                  <c:v>93.623809523813378</c:v>
                </c:pt>
                <c:pt idx="12306">
                  <c:v>93.631190476194348</c:v>
                </c:pt>
                <c:pt idx="12307">
                  <c:v>93.638571428575318</c:v>
                </c:pt>
                <c:pt idx="12308">
                  <c:v>93.645952380956231</c:v>
                </c:pt>
                <c:pt idx="12309">
                  <c:v>93.653333333337187</c:v>
                </c:pt>
                <c:pt idx="12310">
                  <c:v>93.660714285718228</c:v>
                </c:pt>
                <c:pt idx="12311">
                  <c:v>93.668095238099085</c:v>
                </c:pt>
                <c:pt idx="12312">
                  <c:v>93.675476190479955</c:v>
                </c:pt>
                <c:pt idx="12313">
                  <c:v>93.682857142860954</c:v>
                </c:pt>
                <c:pt idx="12314">
                  <c:v>93.690238095242023</c:v>
                </c:pt>
                <c:pt idx="12315">
                  <c:v>93.697619047622965</c:v>
                </c:pt>
                <c:pt idx="12316">
                  <c:v>93.705000000003878</c:v>
                </c:pt>
                <c:pt idx="12317">
                  <c:v>93.712380952384805</c:v>
                </c:pt>
                <c:pt idx="12318">
                  <c:v>93.719761904765832</c:v>
                </c:pt>
                <c:pt idx="12319">
                  <c:v>93.727142857146788</c:v>
                </c:pt>
                <c:pt idx="12320">
                  <c:v>93.734523809527801</c:v>
                </c:pt>
                <c:pt idx="12321">
                  <c:v>93.741904761908785</c:v>
                </c:pt>
                <c:pt idx="12322">
                  <c:v>93.749285714289655</c:v>
                </c:pt>
                <c:pt idx="12323">
                  <c:v>93.756666666670625</c:v>
                </c:pt>
                <c:pt idx="12324">
                  <c:v>93.764047619051553</c:v>
                </c:pt>
                <c:pt idx="12325">
                  <c:v>93.771428571432509</c:v>
                </c:pt>
                <c:pt idx="12326">
                  <c:v>93.778809523813479</c:v>
                </c:pt>
                <c:pt idx="12327">
                  <c:v>93.786190476194392</c:v>
                </c:pt>
                <c:pt idx="12328">
                  <c:v>93.79357142857539</c:v>
                </c:pt>
                <c:pt idx="12329">
                  <c:v>93.800952380956318</c:v>
                </c:pt>
                <c:pt idx="12330">
                  <c:v>93.808333333337288</c:v>
                </c:pt>
                <c:pt idx="12331">
                  <c:v>93.815714285718315</c:v>
                </c:pt>
                <c:pt idx="12332">
                  <c:v>93.823095238099171</c:v>
                </c:pt>
                <c:pt idx="12333">
                  <c:v>93.830476190480084</c:v>
                </c:pt>
                <c:pt idx="12334">
                  <c:v>93.837857142861054</c:v>
                </c:pt>
                <c:pt idx="12335">
                  <c:v>93.845238095242095</c:v>
                </c:pt>
                <c:pt idx="12336">
                  <c:v>93.852619047623008</c:v>
                </c:pt>
                <c:pt idx="12337">
                  <c:v>93.860000000003978</c:v>
                </c:pt>
                <c:pt idx="12338">
                  <c:v>93.867380952384877</c:v>
                </c:pt>
                <c:pt idx="12339">
                  <c:v>93.874761904765862</c:v>
                </c:pt>
                <c:pt idx="12340">
                  <c:v>93.882142857146775</c:v>
                </c:pt>
                <c:pt idx="12341">
                  <c:v>93.889523809527816</c:v>
                </c:pt>
                <c:pt idx="12342">
                  <c:v>93.896904761908814</c:v>
                </c:pt>
                <c:pt idx="12343">
                  <c:v>93.904285714289728</c:v>
                </c:pt>
                <c:pt idx="12344">
                  <c:v>93.911666666670769</c:v>
                </c:pt>
                <c:pt idx="12345">
                  <c:v>93.919047619051639</c:v>
                </c:pt>
                <c:pt idx="12346">
                  <c:v>93.926428571432581</c:v>
                </c:pt>
                <c:pt idx="12347">
                  <c:v>93.933809523813565</c:v>
                </c:pt>
                <c:pt idx="12348">
                  <c:v>93.941190476194507</c:v>
                </c:pt>
                <c:pt idx="12349">
                  <c:v>93.948571428575463</c:v>
                </c:pt>
                <c:pt idx="12350">
                  <c:v>93.955952380956418</c:v>
                </c:pt>
                <c:pt idx="12351">
                  <c:v>93.963333333337374</c:v>
                </c:pt>
                <c:pt idx="12352">
                  <c:v>93.970714285718387</c:v>
                </c:pt>
                <c:pt idx="12353">
                  <c:v>93.978095238099243</c:v>
                </c:pt>
                <c:pt idx="12354">
                  <c:v>93.985476190480156</c:v>
                </c:pt>
                <c:pt idx="12355">
                  <c:v>93.992857142861141</c:v>
                </c:pt>
                <c:pt idx="12356">
                  <c:v>94.000238095242167</c:v>
                </c:pt>
                <c:pt idx="12357">
                  <c:v>94.007619047623123</c:v>
                </c:pt>
                <c:pt idx="12358">
                  <c:v>94.015000000004051</c:v>
                </c:pt>
                <c:pt idx="12359">
                  <c:v>94.022380952384921</c:v>
                </c:pt>
                <c:pt idx="12360">
                  <c:v>94.029761904765948</c:v>
                </c:pt>
                <c:pt idx="12361">
                  <c:v>94.037142857146918</c:v>
                </c:pt>
                <c:pt idx="12362">
                  <c:v>94.044523809527945</c:v>
                </c:pt>
                <c:pt idx="12363">
                  <c:v>94.051904761908901</c:v>
                </c:pt>
                <c:pt idx="12364">
                  <c:v>94.059285714289757</c:v>
                </c:pt>
                <c:pt idx="12365">
                  <c:v>94.066666666670798</c:v>
                </c:pt>
                <c:pt idx="12366">
                  <c:v>94.074047619051655</c:v>
                </c:pt>
                <c:pt idx="12367">
                  <c:v>94.081428571432653</c:v>
                </c:pt>
                <c:pt idx="12368">
                  <c:v>94.088809523813609</c:v>
                </c:pt>
                <c:pt idx="12369">
                  <c:v>94.096190476194579</c:v>
                </c:pt>
                <c:pt idx="12370">
                  <c:v>94.103571428575492</c:v>
                </c:pt>
                <c:pt idx="12371">
                  <c:v>94.110952380956448</c:v>
                </c:pt>
                <c:pt idx="12372">
                  <c:v>94.118333333337418</c:v>
                </c:pt>
                <c:pt idx="12373">
                  <c:v>94.125714285718402</c:v>
                </c:pt>
                <c:pt idx="12374">
                  <c:v>94.133095238099358</c:v>
                </c:pt>
                <c:pt idx="12375">
                  <c:v>94.140476190480229</c:v>
                </c:pt>
                <c:pt idx="12376">
                  <c:v>94.147857142861227</c:v>
                </c:pt>
                <c:pt idx="12377">
                  <c:v>94.155238095242211</c:v>
                </c:pt>
                <c:pt idx="12378">
                  <c:v>94.162619047623181</c:v>
                </c:pt>
                <c:pt idx="12379">
                  <c:v>94.170000000004066</c:v>
                </c:pt>
                <c:pt idx="12380">
                  <c:v>94.177380952385008</c:v>
                </c:pt>
                <c:pt idx="12381">
                  <c:v>94.184761904766049</c:v>
                </c:pt>
                <c:pt idx="12382">
                  <c:v>94.192142857146933</c:v>
                </c:pt>
                <c:pt idx="12383">
                  <c:v>94.19952380952796</c:v>
                </c:pt>
                <c:pt idx="12384">
                  <c:v>94.206904761908959</c:v>
                </c:pt>
                <c:pt idx="12385">
                  <c:v>94.214285714289872</c:v>
                </c:pt>
                <c:pt idx="12386">
                  <c:v>94.22166666667087</c:v>
                </c:pt>
                <c:pt idx="12387">
                  <c:v>94.229047619051741</c:v>
                </c:pt>
                <c:pt idx="12388">
                  <c:v>94.236428571432739</c:v>
                </c:pt>
                <c:pt idx="12389">
                  <c:v>94.243809523813695</c:v>
                </c:pt>
                <c:pt idx="12390">
                  <c:v>94.251190476194651</c:v>
                </c:pt>
                <c:pt idx="12391">
                  <c:v>94.258571428575578</c:v>
                </c:pt>
                <c:pt idx="12392">
                  <c:v>94.265952380956548</c:v>
                </c:pt>
                <c:pt idx="12393">
                  <c:v>94.273333333337519</c:v>
                </c:pt>
                <c:pt idx="12394">
                  <c:v>94.280714285718531</c:v>
                </c:pt>
                <c:pt idx="12395">
                  <c:v>94.288095238099388</c:v>
                </c:pt>
                <c:pt idx="12396">
                  <c:v>94.295476190480315</c:v>
                </c:pt>
                <c:pt idx="12397">
                  <c:v>94.302857142861257</c:v>
                </c:pt>
                <c:pt idx="12398">
                  <c:v>94.310238095242326</c:v>
                </c:pt>
                <c:pt idx="12399">
                  <c:v>94.317619047623296</c:v>
                </c:pt>
                <c:pt idx="12400">
                  <c:v>94.325000000004138</c:v>
                </c:pt>
                <c:pt idx="12401">
                  <c:v>94.332380952385094</c:v>
                </c:pt>
                <c:pt idx="12402">
                  <c:v>94.339761904766078</c:v>
                </c:pt>
                <c:pt idx="12403">
                  <c:v>94.347142857147077</c:v>
                </c:pt>
                <c:pt idx="12404">
                  <c:v>94.354523809528033</c:v>
                </c:pt>
                <c:pt idx="12405">
                  <c:v>94.361904761909045</c:v>
                </c:pt>
                <c:pt idx="12406">
                  <c:v>94.369285714289902</c:v>
                </c:pt>
                <c:pt idx="12407">
                  <c:v>94.3766666666709</c:v>
                </c:pt>
                <c:pt idx="12408">
                  <c:v>94.384047619051799</c:v>
                </c:pt>
                <c:pt idx="12409">
                  <c:v>94.391428571432812</c:v>
                </c:pt>
                <c:pt idx="12410">
                  <c:v>94.398809523813753</c:v>
                </c:pt>
                <c:pt idx="12411">
                  <c:v>94.406190476194709</c:v>
                </c:pt>
                <c:pt idx="12412">
                  <c:v>94.413571428575693</c:v>
                </c:pt>
                <c:pt idx="12413">
                  <c:v>94.420952380956592</c:v>
                </c:pt>
                <c:pt idx="12414">
                  <c:v>94.428333333337548</c:v>
                </c:pt>
                <c:pt idx="12415">
                  <c:v>94.435714285718589</c:v>
                </c:pt>
                <c:pt idx="12416">
                  <c:v>94.443095238099502</c:v>
                </c:pt>
                <c:pt idx="12417">
                  <c:v>94.450476190480387</c:v>
                </c:pt>
                <c:pt idx="12418">
                  <c:v>94.457857142861371</c:v>
                </c:pt>
                <c:pt idx="12419">
                  <c:v>94.465238095242412</c:v>
                </c:pt>
                <c:pt idx="12420">
                  <c:v>94.472619047623311</c:v>
                </c:pt>
                <c:pt idx="12421">
                  <c:v>94.480000000004281</c:v>
                </c:pt>
                <c:pt idx="12422">
                  <c:v>94.487380952385209</c:v>
                </c:pt>
                <c:pt idx="12423">
                  <c:v>94.494761904766193</c:v>
                </c:pt>
                <c:pt idx="12424">
                  <c:v>94.502142857147149</c:v>
                </c:pt>
                <c:pt idx="12425">
                  <c:v>94.509523809528105</c:v>
                </c:pt>
                <c:pt idx="12426">
                  <c:v>94.516904761909117</c:v>
                </c:pt>
                <c:pt idx="12427">
                  <c:v>94.524285714290016</c:v>
                </c:pt>
                <c:pt idx="12428">
                  <c:v>94.531666666671015</c:v>
                </c:pt>
                <c:pt idx="12429">
                  <c:v>94.539047619051885</c:v>
                </c:pt>
                <c:pt idx="12430">
                  <c:v>94.546428571432884</c:v>
                </c:pt>
                <c:pt idx="12431">
                  <c:v>94.55380952381384</c:v>
                </c:pt>
                <c:pt idx="12432">
                  <c:v>94.561190476194781</c:v>
                </c:pt>
                <c:pt idx="12433">
                  <c:v>94.568571428575751</c:v>
                </c:pt>
                <c:pt idx="12434">
                  <c:v>94.575952380956636</c:v>
                </c:pt>
                <c:pt idx="12435">
                  <c:v>94.583333333337649</c:v>
                </c:pt>
                <c:pt idx="12436">
                  <c:v>94.590714285718676</c:v>
                </c:pt>
                <c:pt idx="12437">
                  <c:v>94.598095238099532</c:v>
                </c:pt>
                <c:pt idx="12438">
                  <c:v>94.605476190480431</c:v>
                </c:pt>
                <c:pt idx="12439">
                  <c:v>94.612857142861415</c:v>
                </c:pt>
                <c:pt idx="12440">
                  <c:v>94.620238095242442</c:v>
                </c:pt>
                <c:pt idx="12441">
                  <c:v>94.627619047623398</c:v>
                </c:pt>
                <c:pt idx="12442">
                  <c:v>94.635000000004297</c:v>
                </c:pt>
                <c:pt idx="12443">
                  <c:v>94.642380952385238</c:v>
                </c:pt>
                <c:pt idx="12444">
                  <c:v>94.649761904766251</c:v>
                </c:pt>
                <c:pt idx="12445">
                  <c:v>94.657142857147178</c:v>
                </c:pt>
                <c:pt idx="12446">
                  <c:v>94.664523809528177</c:v>
                </c:pt>
                <c:pt idx="12447">
                  <c:v>94.671904761909133</c:v>
                </c:pt>
                <c:pt idx="12448">
                  <c:v>94.679285714290089</c:v>
                </c:pt>
                <c:pt idx="12449">
                  <c:v>94.686666666671044</c:v>
                </c:pt>
                <c:pt idx="12450">
                  <c:v>94.694047619052</c:v>
                </c:pt>
                <c:pt idx="12451">
                  <c:v>94.701428571432956</c:v>
                </c:pt>
                <c:pt idx="12452">
                  <c:v>94.708809523813912</c:v>
                </c:pt>
                <c:pt idx="12453">
                  <c:v>94.716190476194868</c:v>
                </c:pt>
                <c:pt idx="12454">
                  <c:v>94.723571428575809</c:v>
                </c:pt>
                <c:pt idx="12455">
                  <c:v>94.730952380956779</c:v>
                </c:pt>
                <c:pt idx="12456">
                  <c:v>94.738333333337692</c:v>
                </c:pt>
                <c:pt idx="12457">
                  <c:v>94.745714285718748</c:v>
                </c:pt>
                <c:pt idx="12458">
                  <c:v>94.753095238099618</c:v>
                </c:pt>
                <c:pt idx="12459">
                  <c:v>94.760476190480517</c:v>
                </c:pt>
                <c:pt idx="12460">
                  <c:v>94.767857142861558</c:v>
                </c:pt>
                <c:pt idx="12461">
                  <c:v>94.775238095242514</c:v>
                </c:pt>
                <c:pt idx="12462">
                  <c:v>94.78261904762347</c:v>
                </c:pt>
                <c:pt idx="12463">
                  <c:v>94.790000000004412</c:v>
                </c:pt>
                <c:pt idx="12464">
                  <c:v>94.797380952385382</c:v>
                </c:pt>
                <c:pt idx="12465">
                  <c:v>94.804761904766309</c:v>
                </c:pt>
                <c:pt idx="12466">
                  <c:v>94.812142857147279</c:v>
                </c:pt>
                <c:pt idx="12467">
                  <c:v>94.819523809528263</c:v>
                </c:pt>
                <c:pt idx="12468">
                  <c:v>94.826904761909205</c:v>
                </c:pt>
                <c:pt idx="12469">
                  <c:v>94.834285714290161</c:v>
                </c:pt>
                <c:pt idx="12470">
                  <c:v>94.841666666671159</c:v>
                </c:pt>
                <c:pt idx="12471">
                  <c:v>94.849047619052072</c:v>
                </c:pt>
                <c:pt idx="12472">
                  <c:v>94.856428571432986</c:v>
                </c:pt>
                <c:pt idx="12473">
                  <c:v>94.863809523813984</c:v>
                </c:pt>
                <c:pt idx="12474">
                  <c:v>94.871190476194869</c:v>
                </c:pt>
                <c:pt idx="12475">
                  <c:v>94.878571428575825</c:v>
                </c:pt>
                <c:pt idx="12476">
                  <c:v>94.885952380956795</c:v>
                </c:pt>
                <c:pt idx="12477">
                  <c:v>94.893333333337779</c:v>
                </c:pt>
                <c:pt idx="12478">
                  <c:v>94.900714285718806</c:v>
                </c:pt>
                <c:pt idx="12479">
                  <c:v>94.908095238099719</c:v>
                </c:pt>
                <c:pt idx="12480">
                  <c:v>94.915476190480604</c:v>
                </c:pt>
                <c:pt idx="12481">
                  <c:v>94.922857142861545</c:v>
                </c:pt>
                <c:pt idx="12482">
                  <c:v>94.930238095242629</c:v>
                </c:pt>
                <c:pt idx="12483">
                  <c:v>94.937619047623585</c:v>
                </c:pt>
                <c:pt idx="12484">
                  <c:v>94.945000000004498</c:v>
                </c:pt>
                <c:pt idx="12485">
                  <c:v>94.952380952385397</c:v>
                </c:pt>
                <c:pt idx="12486">
                  <c:v>94.95976190476641</c:v>
                </c:pt>
                <c:pt idx="12487">
                  <c:v>94.967142857147365</c:v>
                </c:pt>
                <c:pt idx="12488">
                  <c:v>94.974523809528321</c:v>
                </c:pt>
                <c:pt idx="12489">
                  <c:v>94.98190476190932</c:v>
                </c:pt>
                <c:pt idx="12490">
                  <c:v>94.989285714290233</c:v>
                </c:pt>
                <c:pt idx="12491">
                  <c:v>94.996666666671246</c:v>
                </c:pt>
                <c:pt idx="12492">
                  <c:v>95.004047619052145</c:v>
                </c:pt>
                <c:pt idx="12493">
                  <c:v>95.0114285714331</c:v>
                </c:pt>
                <c:pt idx="12494">
                  <c:v>95.018809523814056</c:v>
                </c:pt>
                <c:pt idx="12495">
                  <c:v>95.026190476195012</c:v>
                </c:pt>
                <c:pt idx="12496">
                  <c:v>95.033571428575968</c:v>
                </c:pt>
                <c:pt idx="12497">
                  <c:v>95.040952380956909</c:v>
                </c:pt>
                <c:pt idx="12498">
                  <c:v>95.048333333337879</c:v>
                </c:pt>
                <c:pt idx="12499">
                  <c:v>95.055714285718835</c:v>
                </c:pt>
                <c:pt idx="12500">
                  <c:v>95.063095238099748</c:v>
                </c:pt>
                <c:pt idx="12501">
                  <c:v>95.070476190480619</c:v>
                </c:pt>
                <c:pt idx="12502">
                  <c:v>95.077857142861617</c:v>
                </c:pt>
                <c:pt idx="12503">
                  <c:v>95.085238095242673</c:v>
                </c:pt>
                <c:pt idx="12504">
                  <c:v>95.092619047623614</c:v>
                </c:pt>
                <c:pt idx="12505">
                  <c:v>95.100000000004528</c:v>
                </c:pt>
                <c:pt idx="12506">
                  <c:v>95.107380952385469</c:v>
                </c:pt>
                <c:pt idx="12507">
                  <c:v>95.114761904766482</c:v>
                </c:pt>
                <c:pt idx="12508">
                  <c:v>95.122142857147367</c:v>
                </c:pt>
                <c:pt idx="12509">
                  <c:v>95.129523809528379</c:v>
                </c:pt>
                <c:pt idx="12510">
                  <c:v>95.136904761909364</c:v>
                </c:pt>
                <c:pt idx="12511">
                  <c:v>95.144285714290305</c:v>
                </c:pt>
                <c:pt idx="12512">
                  <c:v>95.151666666671261</c:v>
                </c:pt>
                <c:pt idx="12513">
                  <c:v>95.159047619052188</c:v>
                </c:pt>
                <c:pt idx="12514">
                  <c:v>95.166428571433158</c:v>
                </c:pt>
                <c:pt idx="12515">
                  <c:v>95.173809523814086</c:v>
                </c:pt>
                <c:pt idx="12516">
                  <c:v>95.181190476195084</c:v>
                </c:pt>
                <c:pt idx="12517">
                  <c:v>95.188571428575969</c:v>
                </c:pt>
                <c:pt idx="12518">
                  <c:v>95.195952380956925</c:v>
                </c:pt>
                <c:pt idx="12519">
                  <c:v>95.203333333337952</c:v>
                </c:pt>
                <c:pt idx="12520">
                  <c:v>95.21071428571895</c:v>
                </c:pt>
                <c:pt idx="12521">
                  <c:v>95.218095238099849</c:v>
                </c:pt>
                <c:pt idx="12522">
                  <c:v>95.22547619048072</c:v>
                </c:pt>
                <c:pt idx="12523">
                  <c:v>95.232857142861704</c:v>
                </c:pt>
                <c:pt idx="12524">
                  <c:v>95.240238095242788</c:v>
                </c:pt>
                <c:pt idx="12525">
                  <c:v>95.247619047623729</c:v>
                </c:pt>
                <c:pt idx="12526">
                  <c:v>95.2550000000046</c:v>
                </c:pt>
                <c:pt idx="12527">
                  <c:v>95.262380952385556</c:v>
                </c:pt>
                <c:pt idx="12528">
                  <c:v>95.269761904766554</c:v>
                </c:pt>
                <c:pt idx="12529">
                  <c:v>95.27714285714751</c:v>
                </c:pt>
                <c:pt idx="12530">
                  <c:v>95.284523809528466</c:v>
                </c:pt>
                <c:pt idx="12531">
                  <c:v>95.291904761909478</c:v>
                </c:pt>
                <c:pt idx="12532">
                  <c:v>95.299285714290377</c:v>
                </c:pt>
                <c:pt idx="12533">
                  <c:v>95.306666666671333</c:v>
                </c:pt>
                <c:pt idx="12534">
                  <c:v>95.314047619052303</c:v>
                </c:pt>
                <c:pt idx="12535">
                  <c:v>95.321428571433202</c:v>
                </c:pt>
                <c:pt idx="12536">
                  <c:v>95.328809523814158</c:v>
                </c:pt>
                <c:pt idx="12537">
                  <c:v>95.336190476195156</c:v>
                </c:pt>
                <c:pt idx="12538">
                  <c:v>95.343571428576112</c:v>
                </c:pt>
                <c:pt idx="12539">
                  <c:v>95.350952380957068</c:v>
                </c:pt>
                <c:pt idx="12540">
                  <c:v>95.358333333337939</c:v>
                </c:pt>
                <c:pt idx="12541">
                  <c:v>95.365714285718994</c:v>
                </c:pt>
                <c:pt idx="12542">
                  <c:v>95.373095238099864</c:v>
                </c:pt>
                <c:pt idx="12543">
                  <c:v>95.380476190480778</c:v>
                </c:pt>
                <c:pt idx="12544">
                  <c:v>95.387857142861776</c:v>
                </c:pt>
                <c:pt idx="12545">
                  <c:v>95.395238095242803</c:v>
                </c:pt>
                <c:pt idx="12546">
                  <c:v>95.402619047623773</c:v>
                </c:pt>
                <c:pt idx="12547">
                  <c:v>95.410000000004715</c:v>
                </c:pt>
                <c:pt idx="12548">
                  <c:v>95.41738095238567</c:v>
                </c:pt>
                <c:pt idx="12549">
                  <c:v>95.424761904766612</c:v>
                </c:pt>
                <c:pt idx="12550">
                  <c:v>95.432142857147582</c:v>
                </c:pt>
                <c:pt idx="12551">
                  <c:v>95.439523809528566</c:v>
                </c:pt>
                <c:pt idx="12552">
                  <c:v>95.446904761909551</c:v>
                </c:pt>
                <c:pt idx="12553">
                  <c:v>95.454285714290464</c:v>
                </c:pt>
                <c:pt idx="12554">
                  <c:v>95.461666666671448</c:v>
                </c:pt>
                <c:pt idx="12555">
                  <c:v>95.469047619052361</c:v>
                </c:pt>
                <c:pt idx="12556">
                  <c:v>95.476428571433289</c:v>
                </c:pt>
                <c:pt idx="12557">
                  <c:v>95.483809523814273</c:v>
                </c:pt>
                <c:pt idx="12558">
                  <c:v>95.491190476195271</c:v>
                </c:pt>
                <c:pt idx="12559">
                  <c:v>95.498571428576184</c:v>
                </c:pt>
                <c:pt idx="12560">
                  <c:v>95.50595238095714</c:v>
                </c:pt>
                <c:pt idx="12561">
                  <c:v>95.513333333338082</c:v>
                </c:pt>
                <c:pt idx="12562">
                  <c:v>95.520714285719066</c:v>
                </c:pt>
                <c:pt idx="12563">
                  <c:v>95.528095238100008</c:v>
                </c:pt>
                <c:pt idx="12564">
                  <c:v>95.53547619048085</c:v>
                </c:pt>
                <c:pt idx="12565">
                  <c:v>95.542857142861848</c:v>
                </c:pt>
                <c:pt idx="12566">
                  <c:v>95.550238095242875</c:v>
                </c:pt>
                <c:pt idx="12567">
                  <c:v>95.557619047623831</c:v>
                </c:pt>
                <c:pt idx="12568">
                  <c:v>95.565000000004758</c:v>
                </c:pt>
                <c:pt idx="12569">
                  <c:v>95.572380952385657</c:v>
                </c:pt>
                <c:pt idx="12570">
                  <c:v>95.579761904766656</c:v>
                </c:pt>
                <c:pt idx="12571">
                  <c:v>95.587142857147654</c:v>
                </c:pt>
                <c:pt idx="12572">
                  <c:v>95.594523809528624</c:v>
                </c:pt>
                <c:pt idx="12573">
                  <c:v>95.601904761909566</c:v>
                </c:pt>
                <c:pt idx="12574">
                  <c:v>95.609285714290479</c:v>
                </c:pt>
                <c:pt idx="12575">
                  <c:v>95.616666666671492</c:v>
                </c:pt>
                <c:pt idx="12576">
                  <c:v>95.624047619052419</c:v>
                </c:pt>
                <c:pt idx="12577">
                  <c:v>95.631428571433389</c:v>
                </c:pt>
                <c:pt idx="12578">
                  <c:v>95.638809523814302</c:v>
                </c:pt>
                <c:pt idx="12579">
                  <c:v>95.646190476195301</c:v>
                </c:pt>
                <c:pt idx="12580">
                  <c:v>95.653571428576214</c:v>
                </c:pt>
                <c:pt idx="12581">
                  <c:v>95.660952380957212</c:v>
                </c:pt>
                <c:pt idx="12582">
                  <c:v>95.668333333338126</c:v>
                </c:pt>
                <c:pt idx="12583">
                  <c:v>95.67571428571911</c:v>
                </c:pt>
                <c:pt idx="12584">
                  <c:v>95.68309523810008</c:v>
                </c:pt>
                <c:pt idx="12585">
                  <c:v>95.690476190480922</c:v>
                </c:pt>
                <c:pt idx="12586">
                  <c:v>95.697857142861906</c:v>
                </c:pt>
                <c:pt idx="12587">
                  <c:v>95.705238095242947</c:v>
                </c:pt>
                <c:pt idx="12588">
                  <c:v>95.712619047623903</c:v>
                </c:pt>
                <c:pt idx="12589">
                  <c:v>95.720000000004859</c:v>
                </c:pt>
                <c:pt idx="12590">
                  <c:v>95.727380952385772</c:v>
                </c:pt>
                <c:pt idx="12591">
                  <c:v>95.734761904766771</c:v>
                </c:pt>
                <c:pt idx="12592">
                  <c:v>95.742142857147712</c:v>
                </c:pt>
                <c:pt idx="12593">
                  <c:v>95.749523809528696</c:v>
                </c:pt>
                <c:pt idx="12594">
                  <c:v>95.756904761909666</c:v>
                </c:pt>
                <c:pt idx="12595">
                  <c:v>95.764285714290594</c:v>
                </c:pt>
                <c:pt idx="12596">
                  <c:v>95.771666666671564</c:v>
                </c:pt>
                <c:pt idx="12597">
                  <c:v>95.779047619052463</c:v>
                </c:pt>
                <c:pt idx="12598">
                  <c:v>95.786428571433419</c:v>
                </c:pt>
                <c:pt idx="12599">
                  <c:v>95.793809523814417</c:v>
                </c:pt>
                <c:pt idx="12600">
                  <c:v>95.801190476195373</c:v>
                </c:pt>
                <c:pt idx="12601">
                  <c:v>95.808571428576286</c:v>
                </c:pt>
                <c:pt idx="12602">
                  <c:v>95.815952380957285</c:v>
                </c:pt>
                <c:pt idx="12603">
                  <c:v>95.823333333338184</c:v>
                </c:pt>
                <c:pt idx="12604">
                  <c:v>95.830714285719196</c:v>
                </c:pt>
                <c:pt idx="12605">
                  <c:v>95.838095238100152</c:v>
                </c:pt>
                <c:pt idx="12606">
                  <c:v>95.845476190481023</c:v>
                </c:pt>
                <c:pt idx="12607">
                  <c:v>95.852857142861978</c:v>
                </c:pt>
                <c:pt idx="12608">
                  <c:v>95.86023809524302</c:v>
                </c:pt>
                <c:pt idx="12609">
                  <c:v>95.867619047623975</c:v>
                </c:pt>
                <c:pt idx="12610">
                  <c:v>95.875000000004846</c:v>
                </c:pt>
                <c:pt idx="12611">
                  <c:v>95.882380952385816</c:v>
                </c:pt>
                <c:pt idx="12612">
                  <c:v>95.8897619047668</c:v>
                </c:pt>
                <c:pt idx="12613">
                  <c:v>95.897142857147799</c:v>
                </c:pt>
                <c:pt idx="12614">
                  <c:v>95.904523809528797</c:v>
                </c:pt>
                <c:pt idx="12615">
                  <c:v>95.911904761909781</c:v>
                </c:pt>
                <c:pt idx="12616">
                  <c:v>95.919285714290666</c:v>
                </c:pt>
                <c:pt idx="12617">
                  <c:v>95.926666666671622</c:v>
                </c:pt>
                <c:pt idx="12618">
                  <c:v>95.934047619052592</c:v>
                </c:pt>
                <c:pt idx="12619">
                  <c:v>95.941428571433534</c:v>
                </c:pt>
                <c:pt idx="12620">
                  <c:v>95.948809523814504</c:v>
                </c:pt>
                <c:pt idx="12621">
                  <c:v>95.956190476195445</c:v>
                </c:pt>
                <c:pt idx="12622">
                  <c:v>95.963571428576401</c:v>
                </c:pt>
                <c:pt idx="12623">
                  <c:v>95.970952380957357</c:v>
                </c:pt>
                <c:pt idx="12624">
                  <c:v>95.97833333333827</c:v>
                </c:pt>
                <c:pt idx="12625">
                  <c:v>95.985714285719297</c:v>
                </c:pt>
                <c:pt idx="12626">
                  <c:v>95.993095238100224</c:v>
                </c:pt>
                <c:pt idx="12627">
                  <c:v>96.000476190481081</c:v>
                </c:pt>
                <c:pt idx="12628">
                  <c:v>96.007857142862093</c:v>
                </c:pt>
                <c:pt idx="12629">
                  <c:v>96.015238095243092</c:v>
                </c:pt>
                <c:pt idx="12630">
                  <c:v>96.022619047624048</c:v>
                </c:pt>
                <c:pt idx="12631">
                  <c:v>96.030000000005003</c:v>
                </c:pt>
                <c:pt idx="12632">
                  <c:v>96.037380952385959</c:v>
                </c:pt>
                <c:pt idx="12633">
                  <c:v>96.044761904766915</c:v>
                </c:pt>
                <c:pt idx="12634">
                  <c:v>96.052142857147828</c:v>
                </c:pt>
                <c:pt idx="12635">
                  <c:v>96.059523809528812</c:v>
                </c:pt>
                <c:pt idx="12636">
                  <c:v>96.066904761909797</c:v>
                </c:pt>
                <c:pt idx="12637">
                  <c:v>96.074285714290738</c:v>
                </c:pt>
                <c:pt idx="12638">
                  <c:v>96.081666666671694</c:v>
                </c:pt>
                <c:pt idx="12639">
                  <c:v>96.08904761905265</c:v>
                </c:pt>
                <c:pt idx="12640">
                  <c:v>96.096428571433563</c:v>
                </c:pt>
                <c:pt idx="12641">
                  <c:v>96.103809523814519</c:v>
                </c:pt>
                <c:pt idx="12642">
                  <c:v>96.111190476195517</c:v>
                </c:pt>
                <c:pt idx="12643">
                  <c:v>96.118571428576459</c:v>
                </c:pt>
                <c:pt idx="12644">
                  <c:v>96.125952380957386</c:v>
                </c:pt>
                <c:pt idx="12645">
                  <c:v>96.133333333338342</c:v>
                </c:pt>
                <c:pt idx="12646">
                  <c:v>96.140714285719383</c:v>
                </c:pt>
                <c:pt idx="12647">
                  <c:v>96.148095238100282</c:v>
                </c:pt>
                <c:pt idx="12648">
                  <c:v>96.15547619048111</c:v>
                </c:pt>
                <c:pt idx="12649">
                  <c:v>96.162857142862137</c:v>
                </c:pt>
                <c:pt idx="12650">
                  <c:v>96.17023809524315</c:v>
                </c:pt>
                <c:pt idx="12651">
                  <c:v>96.177619047624077</c:v>
                </c:pt>
                <c:pt idx="12652">
                  <c:v>96.185000000005033</c:v>
                </c:pt>
                <c:pt idx="12653">
                  <c:v>96.192380952385946</c:v>
                </c:pt>
                <c:pt idx="12654">
                  <c:v>96.199761904766959</c:v>
                </c:pt>
                <c:pt idx="12655">
                  <c:v>96.207142857147943</c:v>
                </c:pt>
                <c:pt idx="12656">
                  <c:v>96.214523809528927</c:v>
                </c:pt>
                <c:pt idx="12657">
                  <c:v>96.221904761909897</c:v>
                </c:pt>
                <c:pt idx="12658">
                  <c:v>96.22928571429081</c:v>
                </c:pt>
                <c:pt idx="12659">
                  <c:v>96.236666666671766</c:v>
                </c:pt>
                <c:pt idx="12660">
                  <c:v>96.244047619052722</c:v>
                </c:pt>
                <c:pt idx="12661">
                  <c:v>96.251428571433678</c:v>
                </c:pt>
                <c:pt idx="12662">
                  <c:v>96.258809523814591</c:v>
                </c:pt>
                <c:pt idx="12663">
                  <c:v>96.26619047619559</c:v>
                </c:pt>
                <c:pt idx="12664">
                  <c:v>96.273571428576503</c:v>
                </c:pt>
                <c:pt idx="12665">
                  <c:v>96.280952380957501</c:v>
                </c:pt>
                <c:pt idx="12666">
                  <c:v>96.288333333338414</c:v>
                </c:pt>
                <c:pt idx="12667">
                  <c:v>96.295714285719427</c:v>
                </c:pt>
                <c:pt idx="12668">
                  <c:v>96.303095238100369</c:v>
                </c:pt>
                <c:pt idx="12669">
                  <c:v>96.310476190481225</c:v>
                </c:pt>
                <c:pt idx="12670">
                  <c:v>96.31785714286228</c:v>
                </c:pt>
                <c:pt idx="12671">
                  <c:v>96.325238095243208</c:v>
                </c:pt>
                <c:pt idx="12672">
                  <c:v>96.332619047624178</c:v>
                </c:pt>
                <c:pt idx="12673">
                  <c:v>96.340000000005162</c:v>
                </c:pt>
                <c:pt idx="12674">
                  <c:v>96.347380952386089</c:v>
                </c:pt>
                <c:pt idx="12675">
                  <c:v>96.354761904767074</c:v>
                </c:pt>
                <c:pt idx="12676">
                  <c:v>96.362142857147973</c:v>
                </c:pt>
                <c:pt idx="12677">
                  <c:v>96.369523809528971</c:v>
                </c:pt>
                <c:pt idx="12678">
                  <c:v>96.376904761909913</c:v>
                </c:pt>
                <c:pt idx="12679">
                  <c:v>96.384285714290883</c:v>
                </c:pt>
                <c:pt idx="12680">
                  <c:v>96.391666666671867</c:v>
                </c:pt>
                <c:pt idx="12681">
                  <c:v>96.39904761905278</c:v>
                </c:pt>
                <c:pt idx="12682">
                  <c:v>96.40642857143375</c:v>
                </c:pt>
                <c:pt idx="12683">
                  <c:v>96.413809523814706</c:v>
                </c:pt>
                <c:pt idx="12684">
                  <c:v>96.421190476195662</c:v>
                </c:pt>
                <c:pt idx="12685">
                  <c:v>96.428571428576618</c:v>
                </c:pt>
                <c:pt idx="12686">
                  <c:v>96.435952380957573</c:v>
                </c:pt>
                <c:pt idx="12687">
                  <c:v>96.443333333338529</c:v>
                </c:pt>
                <c:pt idx="12688">
                  <c:v>96.450714285719528</c:v>
                </c:pt>
                <c:pt idx="12689">
                  <c:v>96.458095238100441</c:v>
                </c:pt>
                <c:pt idx="12690">
                  <c:v>96.465476190481283</c:v>
                </c:pt>
                <c:pt idx="12691">
                  <c:v>96.472857142862296</c:v>
                </c:pt>
                <c:pt idx="12692">
                  <c:v>96.480238095243323</c:v>
                </c:pt>
                <c:pt idx="12693">
                  <c:v>96.487619047624264</c:v>
                </c:pt>
                <c:pt idx="12694">
                  <c:v>96.49500000000522</c:v>
                </c:pt>
                <c:pt idx="12695">
                  <c:v>96.502380952386105</c:v>
                </c:pt>
                <c:pt idx="12696">
                  <c:v>96.509761904767132</c:v>
                </c:pt>
                <c:pt idx="12697">
                  <c:v>96.517142857148087</c:v>
                </c:pt>
                <c:pt idx="12698">
                  <c:v>96.524523809529043</c:v>
                </c:pt>
                <c:pt idx="12699">
                  <c:v>96.53190476191007</c:v>
                </c:pt>
                <c:pt idx="12700">
                  <c:v>96.539285714290955</c:v>
                </c:pt>
                <c:pt idx="12701">
                  <c:v>96.546666666671925</c:v>
                </c:pt>
                <c:pt idx="12702">
                  <c:v>96.554047619052852</c:v>
                </c:pt>
                <c:pt idx="12703">
                  <c:v>96.561428571433808</c:v>
                </c:pt>
                <c:pt idx="12704">
                  <c:v>96.568809523814778</c:v>
                </c:pt>
                <c:pt idx="12705">
                  <c:v>96.576190476195691</c:v>
                </c:pt>
                <c:pt idx="12706">
                  <c:v>96.583571428576647</c:v>
                </c:pt>
                <c:pt idx="12707">
                  <c:v>96.590952380957646</c:v>
                </c:pt>
                <c:pt idx="12708">
                  <c:v>96.598333333338559</c:v>
                </c:pt>
                <c:pt idx="12709">
                  <c:v>96.605714285719557</c:v>
                </c:pt>
                <c:pt idx="12710">
                  <c:v>96.613095238100513</c:v>
                </c:pt>
                <c:pt idx="12711">
                  <c:v>96.620476190481327</c:v>
                </c:pt>
                <c:pt idx="12712">
                  <c:v>96.627857142862354</c:v>
                </c:pt>
                <c:pt idx="12713">
                  <c:v>96.63523809524338</c:v>
                </c:pt>
                <c:pt idx="12714">
                  <c:v>96.642619047624308</c:v>
                </c:pt>
                <c:pt idx="12715">
                  <c:v>96.650000000005278</c:v>
                </c:pt>
                <c:pt idx="12716">
                  <c:v>96.657380952386177</c:v>
                </c:pt>
                <c:pt idx="12717">
                  <c:v>96.664761904767204</c:v>
                </c:pt>
                <c:pt idx="12718">
                  <c:v>96.672142857148074</c:v>
                </c:pt>
                <c:pt idx="12719">
                  <c:v>96.679523809529073</c:v>
                </c:pt>
                <c:pt idx="12720">
                  <c:v>96.686904761910114</c:v>
                </c:pt>
                <c:pt idx="12721">
                  <c:v>96.694285714291013</c:v>
                </c:pt>
                <c:pt idx="12722">
                  <c:v>96.701666666671997</c:v>
                </c:pt>
                <c:pt idx="12723">
                  <c:v>96.709047619052939</c:v>
                </c:pt>
                <c:pt idx="12724">
                  <c:v>96.71642857143388</c:v>
                </c:pt>
                <c:pt idx="12725">
                  <c:v>96.72380952381485</c:v>
                </c:pt>
                <c:pt idx="12726">
                  <c:v>96.731190476195806</c:v>
                </c:pt>
                <c:pt idx="12727">
                  <c:v>96.738571428576748</c:v>
                </c:pt>
                <c:pt idx="12728">
                  <c:v>96.745952380957732</c:v>
                </c:pt>
                <c:pt idx="12729">
                  <c:v>96.753333333338659</c:v>
                </c:pt>
                <c:pt idx="12730">
                  <c:v>96.760714285719686</c:v>
                </c:pt>
                <c:pt idx="12731">
                  <c:v>96.768095238100585</c:v>
                </c:pt>
                <c:pt idx="12732">
                  <c:v>96.775476190481413</c:v>
                </c:pt>
                <c:pt idx="12733">
                  <c:v>96.78285714286244</c:v>
                </c:pt>
                <c:pt idx="12734">
                  <c:v>96.790238095243467</c:v>
                </c:pt>
                <c:pt idx="12735">
                  <c:v>96.797619047624423</c:v>
                </c:pt>
                <c:pt idx="12736">
                  <c:v>96.80500000000535</c:v>
                </c:pt>
                <c:pt idx="12737">
                  <c:v>96.812380952386235</c:v>
                </c:pt>
                <c:pt idx="12738">
                  <c:v>96.819761904767276</c:v>
                </c:pt>
                <c:pt idx="12739">
                  <c:v>96.827142857148218</c:v>
                </c:pt>
                <c:pt idx="12740">
                  <c:v>96.834523809529202</c:v>
                </c:pt>
                <c:pt idx="12741">
                  <c:v>96.841904761910229</c:v>
                </c:pt>
                <c:pt idx="12742">
                  <c:v>96.849285714291099</c:v>
                </c:pt>
                <c:pt idx="12743">
                  <c:v>96.856666666672098</c:v>
                </c:pt>
                <c:pt idx="12744">
                  <c:v>96.864047619053011</c:v>
                </c:pt>
                <c:pt idx="12745">
                  <c:v>96.871428571433896</c:v>
                </c:pt>
                <c:pt idx="12746">
                  <c:v>96.878809523814837</c:v>
                </c:pt>
                <c:pt idx="12747">
                  <c:v>96.886190476195878</c:v>
                </c:pt>
                <c:pt idx="12748">
                  <c:v>96.893571428576792</c:v>
                </c:pt>
                <c:pt idx="12749">
                  <c:v>96.90095238095779</c:v>
                </c:pt>
                <c:pt idx="12750">
                  <c:v>96.908333333338703</c:v>
                </c:pt>
                <c:pt idx="12751">
                  <c:v>96.915714285719744</c:v>
                </c:pt>
                <c:pt idx="12752">
                  <c:v>96.923095238100657</c:v>
                </c:pt>
                <c:pt idx="12753">
                  <c:v>96.930476190481528</c:v>
                </c:pt>
                <c:pt idx="12754">
                  <c:v>96.937857142862569</c:v>
                </c:pt>
                <c:pt idx="12755">
                  <c:v>96.945238095243525</c:v>
                </c:pt>
                <c:pt idx="12756">
                  <c:v>96.952619047624481</c:v>
                </c:pt>
                <c:pt idx="12757">
                  <c:v>96.960000000005437</c:v>
                </c:pt>
                <c:pt idx="12758">
                  <c:v>96.967380952386378</c:v>
                </c:pt>
                <c:pt idx="12759">
                  <c:v>96.974761904767362</c:v>
                </c:pt>
                <c:pt idx="12760">
                  <c:v>96.982142857148261</c:v>
                </c:pt>
                <c:pt idx="12761">
                  <c:v>96.98952380952926</c:v>
                </c:pt>
                <c:pt idx="12762">
                  <c:v>96.996904761910301</c:v>
                </c:pt>
                <c:pt idx="12763">
                  <c:v>97.004285714291171</c:v>
                </c:pt>
                <c:pt idx="12764">
                  <c:v>97.011666666672198</c:v>
                </c:pt>
                <c:pt idx="12765">
                  <c:v>97.019047619053083</c:v>
                </c:pt>
                <c:pt idx="12766">
                  <c:v>97.026428571433968</c:v>
                </c:pt>
                <c:pt idx="12767">
                  <c:v>97.03380952381498</c:v>
                </c:pt>
                <c:pt idx="12768">
                  <c:v>97.041190476195965</c:v>
                </c:pt>
                <c:pt idx="12769">
                  <c:v>97.048571428576878</c:v>
                </c:pt>
                <c:pt idx="12770">
                  <c:v>97.055952380957848</c:v>
                </c:pt>
                <c:pt idx="12771">
                  <c:v>97.063333333338818</c:v>
                </c:pt>
                <c:pt idx="12772">
                  <c:v>97.070714285719774</c:v>
                </c:pt>
                <c:pt idx="12773">
                  <c:v>97.078095238100687</c:v>
                </c:pt>
                <c:pt idx="12774">
                  <c:v>97.085476190481558</c:v>
                </c:pt>
                <c:pt idx="12775">
                  <c:v>97.092857142862584</c:v>
                </c:pt>
                <c:pt idx="12776">
                  <c:v>97.100238095243583</c:v>
                </c:pt>
                <c:pt idx="12777">
                  <c:v>97.107619047624553</c:v>
                </c:pt>
                <c:pt idx="12778">
                  <c:v>97.115000000005509</c:v>
                </c:pt>
                <c:pt idx="12779">
                  <c:v>97.122380952386351</c:v>
                </c:pt>
                <c:pt idx="12780">
                  <c:v>97.129761904767378</c:v>
                </c:pt>
                <c:pt idx="12781">
                  <c:v>97.137142857148348</c:v>
                </c:pt>
                <c:pt idx="12782">
                  <c:v>97.144523809529332</c:v>
                </c:pt>
                <c:pt idx="12783">
                  <c:v>97.151904761910345</c:v>
                </c:pt>
                <c:pt idx="12784">
                  <c:v>97.159285714291201</c:v>
                </c:pt>
                <c:pt idx="12785">
                  <c:v>97.166666666672242</c:v>
                </c:pt>
                <c:pt idx="12786">
                  <c:v>97.174047619053098</c:v>
                </c:pt>
                <c:pt idx="12787">
                  <c:v>97.181428571434054</c:v>
                </c:pt>
                <c:pt idx="12788">
                  <c:v>97.188809523815053</c:v>
                </c:pt>
                <c:pt idx="12789">
                  <c:v>97.196190476196008</c:v>
                </c:pt>
                <c:pt idx="12790">
                  <c:v>97.203571428576979</c:v>
                </c:pt>
                <c:pt idx="12791">
                  <c:v>97.210952380957934</c:v>
                </c:pt>
                <c:pt idx="12792">
                  <c:v>97.218333333338848</c:v>
                </c:pt>
                <c:pt idx="12793">
                  <c:v>97.225714285719846</c:v>
                </c:pt>
                <c:pt idx="12794">
                  <c:v>97.233095238100802</c:v>
                </c:pt>
                <c:pt idx="12795">
                  <c:v>97.240476190481687</c:v>
                </c:pt>
                <c:pt idx="12796">
                  <c:v>97.247857142862713</c:v>
                </c:pt>
                <c:pt idx="12797">
                  <c:v>97.255238095243669</c:v>
                </c:pt>
                <c:pt idx="12798">
                  <c:v>97.262619047624611</c:v>
                </c:pt>
                <c:pt idx="12799">
                  <c:v>97.270000000005581</c:v>
                </c:pt>
                <c:pt idx="12800">
                  <c:v>97.277380952386466</c:v>
                </c:pt>
                <c:pt idx="12801">
                  <c:v>97.284761904767493</c:v>
                </c:pt>
                <c:pt idx="12802">
                  <c:v>97.292142857148448</c:v>
                </c:pt>
              </c:numCache>
            </c:numRef>
          </c:xVal>
          <c:yVal>
            <c:numRef>
              <c:f>BVA4_8SI!$H$4:$H$12806</c:f>
              <c:numCache>
                <c:formatCode>General</c:formatCode>
                <c:ptCount val="12803"/>
                <c:pt idx="0">
                  <c:v>1.9400000000000011</c:v>
                </c:pt>
                <c:pt idx="1">
                  <c:v>1.0600000000000005</c:v>
                </c:pt>
                <c:pt idx="2">
                  <c:v>1.2400000000000002</c:v>
                </c:pt>
                <c:pt idx="3">
                  <c:v>1.25</c:v>
                </c:pt>
                <c:pt idx="4">
                  <c:v>1.2600000000000007</c:v>
                </c:pt>
                <c:pt idx="5">
                  <c:v>1.2600000000000007</c:v>
                </c:pt>
                <c:pt idx="6">
                  <c:v>1.3400000000000007</c:v>
                </c:pt>
                <c:pt idx="7">
                  <c:v>1.3500000000000005</c:v>
                </c:pt>
                <c:pt idx="8">
                  <c:v>1.3800000000000001</c:v>
                </c:pt>
                <c:pt idx="9">
                  <c:v>1.3500000000000005</c:v>
                </c:pt>
                <c:pt idx="10">
                  <c:v>1.3800000000000001</c:v>
                </c:pt>
                <c:pt idx="11">
                  <c:v>1.4400000000000004</c:v>
                </c:pt>
                <c:pt idx="12">
                  <c:v>1.4000000000000004</c:v>
                </c:pt>
                <c:pt idx="13">
                  <c:v>1.4000000000000004</c:v>
                </c:pt>
                <c:pt idx="14">
                  <c:v>1.3800000000000001</c:v>
                </c:pt>
                <c:pt idx="15">
                  <c:v>1.4400000000000004</c:v>
                </c:pt>
                <c:pt idx="16">
                  <c:v>1.4500000000000002</c:v>
                </c:pt>
                <c:pt idx="17">
                  <c:v>1.4700000000000006</c:v>
                </c:pt>
                <c:pt idx="18">
                  <c:v>1.4000000000000004</c:v>
                </c:pt>
                <c:pt idx="19">
                  <c:v>1.2800000000000002</c:v>
                </c:pt>
                <c:pt idx="20">
                  <c:v>1.2000000000000002</c:v>
                </c:pt>
                <c:pt idx="21">
                  <c:v>1.1800000000000013</c:v>
                </c:pt>
                <c:pt idx="22">
                  <c:v>1.21</c:v>
                </c:pt>
                <c:pt idx="23">
                  <c:v>1.2600000000000007</c:v>
                </c:pt>
                <c:pt idx="24">
                  <c:v>1.2800000000000002</c:v>
                </c:pt>
                <c:pt idx="25">
                  <c:v>1.33</c:v>
                </c:pt>
                <c:pt idx="26">
                  <c:v>1.33</c:v>
                </c:pt>
                <c:pt idx="27">
                  <c:v>1.3800000000000001</c:v>
                </c:pt>
                <c:pt idx="28">
                  <c:v>1.3900000000000012</c:v>
                </c:pt>
                <c:pt idx="29">
                  <c:v>1.4400000000000004</c:v>
                </c:pt>
                <c:pt idx="30">
                  <c:v>1.4500000000000002</c:v>
                </c:pt>
                <c:pt idx="31">
                  <c:v>1.5</c:v>
                </c:pt>
                <c:pt idx="32">
                  <c:v>1.5100000000000007</c:v>
                </c:pt>
                <c:pt idx="33">
                  <c:v>1.5500000000000007</c:v>
                </c:pt>
                <c:pt idx="34">
                  <c:v>1.58</c:v>
                </c:pt>
                <c:pt idx="35">
                  <c:v>1.62</c:v>
                </c:pt>
                <c:pt idx="36">
                  <c:v>1.6600000000000001</c:v>
                </c:pt>
                <c:pt idx="37">
                  <c:v>1.650000000000001</c:v>
                </c:pt>
                <c:pt idx="38">
                  <c:v>1.6800000000000013</c:v>
                </c:pt>
                <c:pt idx="39">
                  <c:v>1.6800000000000013</c:v>
                </c:pt>
                <c:pt idx="40">
                  <c:v>1.7000000000000002</c:v>
                </c:pt>
                <c:pt idx="41">
                  <c:v>1.7400000000000002</c:v>
                </c:pt>
                <c:pt idx="42">
                  <c:v>1.7200000000000006</c:v>
                </c:pt>
                <c:pt idx="43">
                  <c:v>1.7800000000000002</c:v>
                </c:pt>
                <c:pt idx="44">
                  <c:v>1.8100000000000005</c:v>
                </c:pt>
                <c:pt idx="45">
                  <c:v>1.83</c:v>
                </c:pt>
                <c:pt idx="46">
                  <c:v>1.8200000000000003</c:v>
                </c:pt>
                <c:pt idx="47">
                  <c:v>1.87</c:v>
                </c:pt>
                <c:pt idx="48">
                  <c:v>1.83</c:v>
                </c:pt>
                <c:pt idx="49">
                  <c:v>1.8900000000000012</c:v>
                </c:pt>
                <c:pt idx="50">
                  <c:v>1.87</c:v>
                </c:pt>
                <c:pt idx="51">
                  <c:v>1.9100000000000001</c:v>
                </c:pt>
                <c:pt idx="52">
                  <c:v>2.1000000000000005</c:v>
                </c:pt>
                <c:pt idx="53">
                  <c:v>1.9600000000000006</c:v>
                </c:pt>
                <c:pt idx="54">
                  <c:v>1.9300000000000013</c:v>
                </c:pt>
                <c:pt idx="55">
                  <c:v>1.9300000000000013</c:v>
                </c:pt>
                <c:pt idx="56">
                  <c:v>1.9400000000000011</c:v>
                </c:pt>
                <c:pt idx="57">
                  <c:v>1.9600000000000006</c:v>
                </c:pt>
                <c:pt idx="58">
                  <c:v>1.9600000000000006</c:v>
                </c:pt>
                <c:pt idx="59">
                  <c:v>1.9900000000000009</c:v>
                </c:pt>
                <c:pt idx="60">
                  <c:v>1.9700000000000013</c:v>
                </c:pt>
                <c:pt idx="61">
                  <c:v>2</c:v>
                </c:pt>
                <c:pt idx="62">
                  <c:v>2.0200000000000005</c:v>
                </c:pt>
                <c:pt idx="63">
                  <c:v>2.0200000000000005</c:v>
                </c:pt>
                <c:pt idx="64">
                  <c:v>2.0299999999999998</c:v>
                </c:pt>
                <c:pt idx="65">
                  <c:v>2.0700000000000003</c:v>
                </c:pt>
                <c:pt idx="66">
                  <c:v>2.1000000000000005</c:v>
                </c:pt>
                <c:pt idx="67">
                  <c:v>2.1000000000000005</c:v>
                </c:pt>
                <c:pt idx="68">
                  <c:v>2.1399999999999997</c:v>
                </c:pt>
                <c:pt idx="69">
                  <c:v>2.2199999999999998</c:v>
                </c:pt>
                <c:pt idx="70">
                  <c:v>2.21</c:v>
                </c:pt>
                <c:pt idx="71">
                  <c:v>2.2700000000000005</c:v>
                </c:pt>
                <c:pt idx="72">
                  <c:v>2.3200000000000007</c:v>
                </c:pt>
                <c:pt idx="73">
                  <c:v>1.7700000000000005</c:v>
                </c:pt>
                <c:pt idx="74">
                  <c:v>2.3499999999999992</c:v>
                </c:pt>
                <c:pt idx="75">
                  <c:v>2.3699999999999997</c:v>
                </c:pt>
                <c:pt idx="76">
                  <c:v>2.3899999999999997</c:v>
                </c:pt>
                <c:pt idx="77">
                  <c:v>2.4099999999999997</c:v>
                </c:pt>
                <c:pt idx="78">
                  <c:v>2.4299999999999997</c:v>
                </c:pt>
                <c:pt idx="79">
                  <c:v>2.4400000000000004</c:v>
                </c:pt>
                <c:pt idx="80">
                  <c:v>2.4499999999999997</c:v>
                </c:pt>
                <c:pt idx="81">
                  <c:v>2.46</c:v>
                </c:pt>
                <c:pt idx="82">
                  <c:v>2.4499999999999997</c:v>
                </c:pt>
                <c:pt idx="83">
                  <c:v>2.5100000000000007</c:v>
                </c:pt>
                <c:pt idx="84">
                  <c:v>2.5100000000000007</c:v>
                </c:pt>
                <c:pt idx="85">
                  <c:v>2.4799999999999982</c:v>
                </c:pt>
                <c:pt idx="86">
                  <c:v>2.5100000000000007</c:v>
                </c:pt>
                <c:pt idx="87">
                  <c:v>2.5100000000000007</c:v>
                </c:pt>
                <c:pt idx="88">
                  <c:v>2.4799999999999982</c:v>
                </c:pt>
                <c:pt idx="89">
                  <c:v>2.54</c:v>
                </c:pt>
                <c:pt idx="90">
                  <c:v>2.5299999999999998</c:v>
                </c:pt>
                <c:pt idx="91">
                  <c:v>2.5299999999999998</c:v>
                </c:pt>
                <c:pt idx="92">
                  <c:v>2.5200000000000005</c:v>
                </c:pt>
                <c:pt idx="93">
                  <c:v>2.5299999999999998</c:v>
                </c:pt>
                <c:pt idx="94">
                  <c:v>2.5700000000000007</c:v>
                </c:pt>
                <c:pt idx="95">
                  <c:v>2.580000000000001</c:v>
                </c:pt>
                <c:pt idx="96">
                  <c:v>2.580000000000001</c:v>
                </c:pt>
                <c:pt idx="97">
                  <c:v>2.5599999999999987</c:v>
                </c:pt>
                <c:pt idx="98">
                  <c:v>2.580000000000001</c:v>
                </c:pt>
                <c:pt idx="99">
                  <c:v>2.63</c:v>
                </c:pt>
                <c:pt idx="100">
                  <c:v>2.63</c:v>
                </c:pt>
                <c:pt idx="101">
                  <c:v>2.6399999999999997</c:v>
                </c:pt>
                <c:pt idx="102">
                  <c:v>2.6399999999999997</c:v>
                </c:pt>
                <c:pt idx="103">
                  <c:v>2.6700000000000008</c:v>
                </c:pt>
                <c:pt idx="104">
                  <c:v>2.660000000000001</c:v>
                </c:pt>
                <c:pt idx="105">
                  <c:v>2.7</c:v>
                </c:pt>
                <c:pt idx="106">
                  <c:v>2.7</c:v>
                </c:pt>
                <c:pt idx="107">
                  <c:v>2.7199999999999998</c:v>
                </c:pt>
                <c:pt idx="108">
                  <c:v>2.7600000000000011</c:v>
                </c:pt>
                <c:pt idx="109">
                  <c:v>2.7500000000000009</c:v>
                </c:pt>
                <c:pt idx="110">
                  <c:v>2.7700000000000005</c:v>
                </c:pt>
                <c:pt idx="111">
                  <c:v>2.7500000000000009</c:v>
                </c:pt>
                <c:pt idx="112">
                  <c:v>2.8200000000000007</c:v>
                </c:pt>
                <c:pt idx="113">
                  <c:v>2.7600000000000011</c:v>
                </c:pt>
                <c:pt idx="114">
                  <c:v>2.7700000000000005</c:v>
                </c:pt>
                <c:pt idx="115">
                  <c:v>2.7500000000000009</c:v>
                </c:pt>
                <c:pt idx="116">
                  <c:v>2.7800000000000002</c:v>
                </c:pt>
                <c:pt idx="117">
                  <c:v>2.8400000000000007</c:v>
                </c:pt>
                <c:pt idx="118">
                  <c:v>2.7800000000000002</c:v>
                </c:pt>
                <c:pt idx="119">
                  <c:v>2.8099999999999987</c:v>
                </c:pt>
                <c:pt idx="120">
                  <c:v>2.8099999999999987</c:v>
                </c:pt>
                <c:pt idx="121">
                  <c:v>2.79</c:v>
                </c:pt>
                <c:pt idx="122">
                  <c:v>2.8200000000000007</c:v>
                </c:pt>
                <c:pt idx="123">
                  <c:v>2.7800000000000002</c:v>
                </c:pt>
                <c:pt idx="124">
                  <c:v>2.8299999999999996</c:v>
                </c:pt>
                <c:pt idx="125">
                  <c:v>2.7700000000000005</c:v>
                </c:pt>
                <c:pt idx="126">
                  <c:v>2.8299999999999996</c:v>
                </c:pt>
                <c:pt idx="127">
                  <c:v>2.8200000000000007</c:v>
                </c:pt>
                <c:pt idx="128">
                  <c:v>2.8099999999999987</c:v>
                </c:pt>
                <c:pt idx="129">
                  <c:v>2.7700000000000005</c:v>
                </c:pt>
                <c:pt idx="130">
                  <c:v>2.7800000000000002</c:v>
                </c:pt>
                <c:pt idx="131">
                  <c:v>2.7600000000000011</c:v>
                </c:pt>
                <c:pt idx="132">
                  <c:v>2.7199999999999998</c:v>
                </c:pt>
                <c:pt idx="133">
                  <c:v>2.79</c:v>
                </c:pt>
                <c:pt idx="134">
                  <c:v>0.63000000000000023</c:v>
                </c:pt>
                <c:pt idx="135">
                  <c:v>0.65000000000000091</c:v>
                </c:pt>
                <c:pt idx="136">
                  <c:v>0.67000000000000026</c:v>
                </c:pt>
                <c:pt idx="137">
                  <c:v>0.80000000000000071</c:v>
                </c:pt>
                <c:pt idx="138">
                  <c:v>0.75000000000000033</c:v>
                </c:pt>
                <c:pt idx="139">
                  <c:v>0.87000000000000044</c:v>
                </c:pt>
                <c:pt idx="140">
                  <c:v>0.88</c:v>
                </c:pt>
                <c:pt idx="141">
                  <c:v>0.91000000000000014</c:v>
                </c:pt>
                <c:pt idx="142">
                  <c:v>0.91000000000000014</c:v>
                </c:pt>
                <c:pt idx="143">
                  <c:v>0.9300000000000006</c:v>
                </c:pt>
                <c:pt idx="144">
                  <c:v>1</c:v>
                </c:pt>
                <c:pt idx="145">
                  <c:v>1.0100000000000007</c:v>
                </c:pt>
                <c:pt idx="146">
                  <c:v>0.99000000000000021</c:v>
                </c:pt>
                <c:pt idx="147">
                  <c:v>1</c:v>
                </c:pt>
                <c:pt idx="148">
                  <c:v>1</c:v>
                </c:pt>
                <c:pt idx="149">
                  <c:v>1</c:v>
                </c:pt>
                <c:pt idx="150">
                  <c:v>1.0100000000000007</c:v>
                </c:pt>
                <c:pt idx="151">
                  <c:v>1.0100000000000007</c:v>
                </c:pt>
                <c:pt idx="152">
                  <c:v>1.0500000000000007</c:v>
                </c:pt>
                <c:pt idx="153">
                  <c:v>1.0200000000000005</c:v>
                </c:pt>
                <c:pt idx="154">
                  <c:v>0.91000000000000014</c:v>
                </c:pt>
                <c:pt idx="155">
                  <c:v>1</c:v>
                </c:pt>
                <c:pt idx="156">
                  <c:v>1.0200000000000005</c:v>
                </c:pt>
                <c:pt idx="157">
                  <c:v>1.0600000000000005</c:v>
                </c:pt>
                <c:pt idx="158">
                  <c:v>1.0700000000000003</c:v>
                </c:pt>
                <c:pt idx="159">
                  <c:v>1</c:v>
                </c:pt>
                <c:pt idx="160">
                  <c:v>0.99000000000000021</c:v>
                </c:pt>
                <c:pt idx="161">
                  <c:v>1.0700000000000003</c:v>
                </c:pt>
                <c:pt idx="162">
                  <c:v>0.97000000000000064</c:v>
                </c:pt>
                <c:pt idx="163">
                  <c:v>0.97000000000000064</c:v>
                </c:pt>
                <c:pt idx="164">
                  <c:v>1.0300000000000002</c:v>
                </c:pt>
                <c:pt idx="165">
                  <c:v>0.9600000000000003</c:v>
                </c:pt>
                <c:pt idx="166">
                  <c:v>1.0300000000000002</c:v>
                </c:pt>
                <c:pt idx="167">
                  <c:v>1.0600000000000005</c:v>
                </c:pt>
                <c:pt idx="168">
                  <c:v>1.0100000000000007</c:v>
                </c:pt>
                <c:pt idx="169">
                  <c:v>0.97000000000000064</c:v>
                </c:pt>
                <c:pt idx="170">
                  <c:v>1</c:v>
                </c:pt>
                <c:pt idx="171">
                  <c:v>0.97000000000000064</c:v>
                </c:pt>
                <c:pt idx="172">
                  <c:v>0.97000000000000064</c:v>
                </c:pt>
                <c:pt idx="173">
                  <c:v>0.97000000000000064</c:v>
                </c:pt>
                <c:pt idx="174">
                  <c:v>0.99000000000000021</c:v>
                </c:pt>
                <c:pt idx="175">
                  <c:v>1.0600000000000005</c:v>
                </c:pt>
                <c:pt idx="176">
                  <c:v>1.0500000000000007</c:v>
                </c:pt>
                <c:pt idx="177">
                  <c:v>1.0200000000000005</c:v>
                </c:pt>
                <c:pt idx="178">
                  <c:v>0.99000000000000021</c:v>
                </c:pt>
                <c:pt idx="179">
                  <c:v>0.9600000000000003</c:v>
                </c:pt>
                <c:pt idx="180">
                  <c:v>0.97000000000000064</c:v>
                </c:pt>
                <c:pt idx="181">
                  <c:v>1</c:v>
                </c:pt>
                <c:pt idx="182">
                  <c:v>0.97000000000000064</c:v>
                </c:pt>
                <c:pt idx="183">
                  <c:v>1.0100000000000007</c:v>
                </c:pt>
                <c:pt idx="184">
                  <c:v>1.0200000000000005</c:v>
                </c:pt>
                <c:pt idx="185">
                  <c:v>1.0500000000000007</c:v>
                </c:pt>
                <c:pt idx="186">
                  <c:v>1.0200000000000005</c:v>
                </c:pt>
                <c:pt idx="187">
                  <c:v>1.08</c:v>
                </c:pt>
                <c:pt idx="188">
                  <c:v>1.1200000000000001</c:v>
                </c:pt>
                <c:pt idx="189">
                  <c:v>1.2400000000000002</c:v>
                </c:pt>
                <c:pt idx="190">
                  <c:v>1.2200000000000006</c:v>
                </c:pt>
                <c:pt idx="191">
                  <c:v>1.25</c:v>
                </c:pt>
                <c:pt idx="192">
                  <c:v>1.3200000000000003</c:v>
                </c:pt>
                <c:pt idx="193">
                  <c:v>1.3400000000000007</c:v>
                </c:pt>
                <c:pt idx="194">
                  <c:v>1.3400000000000007</c:v>
                </c:pt>
                <c:pt idx="195">
                  <c:v>1.33</c:v>
                </c:pt>
                <c:pt idx="196">
                  <c:v>1.33</c:v>
                </c:pt>
                <c:pt idx="197">
                  <c:v>1.3800000000000001</c:v>
                </c:pt>
                <c:pt idx="198">
                  <c:v>1.3500000000000005</c:v>
                </c:pt>
                <c:pt idx="199">
                  <c:v>1.2800000000000002</c:v>
                </c:pt>
                <c:pt idx="200">
                  <c:v>1.2400000000000002</c:v>
                </c:pt>
                <c:pt idx="201">
                  <c:v>1.2600000000000007</c:v>
                </c:pt>
                <c:pt idx="202">
                  <c:v>1.3000000000000007</c:v>
                </c:pt>
                <c:pt idx="203">
                  <c:v>1.3100000000000005</c:v>
                </c:pt>
                <c:pt idx="204">
                  <c:v>1.3200000000000003</c:v>
                </c:pt>
                <c:pt idx="205">
                  <c:v>1.3200000000000003</c:v>
                </c:pt>
                <c:pt idx="206">
                  <c:v>1.37</c:v>
                </c:pt>
                <c:pt idx="207">
                  <c:v>1.3900000000000012</c:v>
                </c:pt>
                <c:pt idx="208">
                  <c:v>1.4000000000000004</c:v>
                </c:pt>
                <c:pt idx="209">
                  <c:v>1.4000000000000004</c:v>
                </c:pt>
                <c:pt idx="210">
                  <c:v>1.4300000000000006</c:v>
                </c:pt>
                <c:pt idx="211">
                  <c:v>1.5</c:v>
                </c:pt>
                <c:pt idx="212">
                  <c:v>1.5100000000000007</c:v>
                </c:pt>
                <c:pt idx="213">
                  <c:v>1.5100000000000007</c:v>
                </c:pt>
                <c:pt idx="214">
                  <c:v>1.5100000000000007</c:v>
                </c:pt>
                <c:pt idx="215">
                  <c:v>1.58</c:v>
                </c:pt>
                <c:pt idx="216">
                  <c:v>1.6800000000000013</c:v>
                </c:pt>
                <c:pt idx="217">
                  <c:v>1.7000000000000002</c:v>
                </c:pt>
                <c:pt idx="218">
                  <c:v>1.5600000000000005</c:v>
                </c:pt>
                <c:pt idx="219">
                  <c:v>1.5700000000000003</c:v>
                </c:pt>
                <c:pt idx="220">
                  <c:v>1.5700000000000003</c:v>
                </c:pt>
                <c:pt idx="221">
                  <c:v>1.58</c:v>
                </c:pt>
                <c:pt idx="222">
                  <c:v>1.5700000000000003</c:v>
                </c:pt>
                <c:pt idx="223">
                  <c:v>1.6400000000000012</c:v>
                </c:pt>
                <c:pt idx="224">
                  <c:v>1.650000000000001</c:v>
                </c:pt>
                <c:pt idx="225">
                  <c:v>1.6600000000000001</c:v>
                </c:pt>
                <c:pt idx="226">
                  <c:v>1.7000000000000002</c:v>
                </c:pt>
                <c:pt idx="227">
                  <c:v>1.7000000000000002</c:v>
                </c:pt>
                <c:pt idx="228">
                  <c:v>1.6800000000000013</c:v>
                </c:pt>
                <c:pt idx="229">
                  <c:v>1.6600000000000001</c:v>
                </c:pt>
                <c:pt idx="230">
                  <c:v>1.6400000000000012</c:v>
                </c:pt>
                <c:pt idx="231">
                  <c:v>1.6600000000000001</c:v>
                </c:pt>
                <c:pt idx="232">
                  <c:v>1.6400000000000012</c:v>
                </c:pt>
                <c:pt idx="233">
                  <c:v>1.6400000000000012</c:v>
                </c:pt>
                <c:pt idx="234">
                  <c:v>1.6900000000000011</c:v>
                </c:pt>
                <c:pt idx="235">
                  <c:v>1.6900000000000011</c:v>
                </c:pt>
                <c:pt idx="236">
                  <c:v>1.6400000000000012</c:v>
                </c:pt>
                <c:pt idx="237">
                  <c:v>1.6800000000000013</c:v>
                </c:pt>
                <c:pt idx="238">
                  <c:v>1.7200000000000006</c:v>
                </c:pt>
                <c:pt idx="239">
                  <c:v>1.7800000000000002</c:v>
                </c:pt>
                <c:pt idx="240">
                  <c:v>1.79</c:v>
                </c:pt>
                <c:pt idx="241">
                  <c:v>1.8200000000000003</c:v>
                </c:pt>
                <c:pt idx="242">
                  <c:v>1.8900000000000012</c:v>
                </c:pt>
                <c:pt idx="243">
                  <c:v>1.8500000000000005</c:v>
                </c:pt>
                <c:pt idx="244">
                  <c:v>1.900000000000001</c:v>
                </c:pt>
                <c:pt idx="245">
                  <c:v>1.8800000000000001</c:v>
                </c:pt>
                <c:pt idx="246">
                  <c:v>1.8800000000000001</c:v>
                </c:pt>
                <c:pt idx="247">
                  <c:v>1.8800000000000001</c:v>
                </c:pt>
                <c:pt idx="248">
                  <c:v>1.8500000000000005</c:v>
                </c:pt>
                <c:pt idx="249">
                  <c:v>1.83</c:v>
                </c:pt>
                <c:pt idx="250">
                  <c:v>1.8100000000000005</c:v>
                </c:pt>
                <c:pt idx="251">
                  <c:v>1.8800000000000001</c:v>
                </c:pt>
                <c:pt idx="252">
                  <c:v>1.8400000000000007</c:v>
                </c:pt>
                <c:pt idx="253">
                  <c:v>1.8400000000000007</c:v>
                </c:pt>
                <c:pt idx="254">
                  <c:v>1.7800000000000002</c:v>
                </c:pt>
                <c:pt idx="255">
                  <c:v>1.8100000000000005</c:v>
                </c:pt>
                <c:pt idx="256">
                  <c:v>1.79</c:v>
                </c:pt>
                <c:pt idx="257">
                  <c:v>1.9100000000000001</c:v>
                </c:pt>
                <c:pt idx="258">
                  <c:v>1.8800000000000001</c:v>
                </c:pt>
                <c:pt idx="259">
                  <c:v>1.8900000000000012</c:v>
                </c:pt>
                <c:pt idx="260">
                  <c:v>1.8900000000000012</c:v>
                </c:pt>
                <c:pt idx="261">
                  <c:v>1.9300000000000013</c:v>
                </c:pt>
                <c:pt idx="262">
                  <c:v>1.9600000000000006</c:v>
                </c:pt>
                <c:pt idx="263">
                  <c:v>1.9400000000000011</c:v>
                </c:pt>
                <c:pt idx="264">
                  <c:v>1.9300000000000013</c:v>
                </c:pt>
                <c:pt idx="265">
                  <c:v>1.9500000000000008</c:v>
                </c:pt>
                <c:pt idx="266">
                  <c:v>1.9700000000000013</c:v>
                </c:pt>
                <c:pt idx="267">
                  <c:v>1.9600000000000006</c:v>
                </c:pt>
                <c:pt idx="268">
                  <c:v>2.0900000000000007</c:v>
                </c:pt>
                <c:pt idx="269">
                  <c:v>2.0100000000000007</c:v>
                </c:pt>
                <c:pt idx="270">
                  <c:v>2.0700000000000003</c:v>
                </c:pt>
                <c:pt idx="271">
                  <c:v>2.08</c:v>
                </c:pt>
                <c:pt idx="272">
                  <c:v>2.0900000000000007</c:v>
                </c:pt>
                <c:pt idx="273">
                  <c:v>2.1399999999999997</c:v>
                </c:pt>
                <c:pt idx="274">
                  <c:v>2.160000000000001</c:v>
                </c:pt>
                <c:pt idx="275">
                  <c:v>2.1499999999999995</c:v>
                </c:pt>
                <c:pt idx="276">
                  <c:v>2.1499999999999995</c:v>
                </c:pt>
                <c:pt idx="277">
                  <c:v>2.1900000000000004</c:v>
                </c:pt>
                <c:pt idx="278">
                  <c:v>2.2199999999999998</c:v>
                </c:pt>
                <c:pt idx="279">
                  <c:v>2.2700000000000005</c:v>
                </c:pt>
                <c:pt idx="280">
                  <c:v>2.3200000000000007</c:v>
                </c:pt>
                <c:pt idx="281">
                  <c:v>2.29</c:v>
                </c:pt>
                <c:pt idx="282">
                  <c:v>2.2199999999999998</c:v>
                </c:pt>
                <c:pt idx="283">
                  <c:v>2.3699999999999997</c:v>
                </c:pt>
                <c:pt idx="284">
                  <c:v>2.3499999999999992</c:v>
                </c:pt>
                <c:pt idx="285">
                  <c:v>2.29</c:v>
                </c:pt>
                <c:pt idx="286">
                  <c:v>2.3499999999999992</c:v>
                </c:pt>
                <c:pt idx="287">
                  <c:v>2.3200000000000007</c:v>
                </c:pt>
                <c:pt idx="288">
                  <c:v>2.3699999999999997</c:v>
                </c:pt>
                <c:pt idx="289">
                  <c:v>2.3499999999999992</c:v>
                </c:pt>
                <c:pt idx="290">
                  <c:v>2.3999999999999981</c:v>
                </c:pt>
                <c:pt idx="291">
                  <c:v>2.38</c:v>
                </c:pt>
                <c:pt idx="292">
                  <c:v>2.4299999999999997</c:v>
                </c:pt>
                <c:pt idx="293">
                  <c:v>2.4799999999999982</c:v>
                </c:pt>
                <c:pt idx="294">
                  <c:v>2.46</c:v>
                </c:pt>
                <c:pt idx="295">
                  <c:v>2.5599999999999987</c:v>
                </c:pt>
                <c:pt idx="296">
                  <c:v>2.54</c:v>
                </c:pt>
                <c:pt idx="297">
                  <c:v>2.580000000000001</c:v>
                </c:pt>
                <c:pt idx="298">
                  <c:v>2.5700000000000007</c:v>
                </c:pt>
                <c:pt idx="299">
                  <c:v>2.5599999999999987</c:v>
                </c:pt>
                <c:pt idx="300">
                  <c:v>2.63</c:v>
                </c:pt>
                <c:pt idx="301">
                  <c:v>2.6000000000000005</c:v>
                </c:pt>
                <c:pt idx="302">
                  <c:v>2.6700000000000008</c:v>
                </c:pt>
                <c:pt idx="303">
                  <c:v>2.6499999999999995</c:v>
                </c:pt>
                <c:pt idx="304">
                  <c:v>2.580000000000001</c:v>
                </c:pt>
                <c:pt idx="305">
                  <c:v>2.62</c:v>
                </c:pt>
                <c:pt idx="306">
                  <c:v>2.660000000000001</c:v>
                </c:pt>
                <c:pt idx="307">
                  <c:v>2.7</c:v>
                </c:pt>
                <c:pt idx="308">
                  <c:v>2.7500000000000009</c:v>
                </c:pt>
                <c:pt idx="309">
                  <c:v>2.8499999999999992</c:v>
                </c:pt>
                <c:pt idx="310">
                  <c:v>2.8999999999999981</c:v>
                </c:pt>
                <c:pt idx="311">
                  <c:v>2.8699999999999997</c:v>
                </c:pt>
                <c:pt idx="312">
                  <c:v>2.9699999999999998</c:v>
                </c:pt>
                <c:pt idx="313">
                  <c:v>2.96</c:v>
                </c:pt>
                <c:pt idx="314">
                  <c:v>2.9699999999999998</c:v>
                </c:pt>
                <c:pt idx="315">
                  <c:v>2.9200000000000008</c:v>
                </c:pt>
                <c:pt idx="316">
                  <c:v>2.9499999999999997</c:v>
                </c:pt>
                <c:pt idx="317">
                  <c:v>3.0000000000000009</c:v>
                </c:pt>
                <c:pt idx="318">
                  <c:v>3.0200000000000005</c:v>
                </c:pt>
                <c:pt idx="319">
                  <c:v>3.1000000000000005</c:v>
                </c:pt>
                <c:pt idx="320">
                  <c:v>3.13</c:v>
                </c:pt>
                <c:pt idx="321">
                  <c:v>3.080000000000001</c:v>
                </c:pt>
                <c:pt idx="322">
                  <c:v>3.03</c:v>
                </c:pt>
                <c:pt idx="323">
                  <c:v>2.9400000000000004</c:v>
                </c:pt>
                <c:pt idx="324">
                  <c:v>2.9099999999999997</c:v>
                </c:pt>
                <c:pt idx="325">
                  <c:v>2.8499999999999992</c:v>
                </c:pt>
                <c:pt idx="326">
                  <c:v>2.88</c:v>
                </c:pt>
                <c:pt idx="327">
                  <c:v>2.9099999999999997</c:v>
                </c:pt>
                <c:pt idx="328">
                  <c:v>2.8299999999999996</c:v>
                </c:pt>
                <c:pt idx="329">
                  <c:v>2.88</c:v>
                </c:pt>
                <c:pt idx="330">
                  <c:v>2.7800000000000002</c:v>
                </c:pt>
                <c:pt idx="331">
                  <c:v>2.88</c:v>
                </c:pt>
                <c:pt idx="332">
                  <c:v>2.8699999999999997</c:v>
                </c:pt>
                <c:pt idx="333">
                  <c:v>3.0100000000000007</c:v>
                </c:pt>
                <c:pt idx="334">
                  <c:v>3.0200000000000005</c:v>
                </c:pt>
                <c:pt idx="335">
                  <c:v>2.96</c:v>
                </c:pt>
                <c:pt idx="336">
                  <c:v>3.0100000000000007</c:v>
                </c:pt>
                <c:pt idx="337">
                  <c:v>3.0900000000000007</c:v>
                </c:pt>
                <c:pt idx="338">
                  <c:v>3.04</c:v>
                </c:pt>
                <c:pt idx="339">
                  <c:v>3.0700000000000007</c:v>
                </c:pt>
                <c:pt idx="340">
                  <c:v>3.1399999999999997</c:v>
                </c:pt>
                <c:pt idx="341">
                  <c:v>3.1700000000000008</c:v>
                </c:pt>
                <c:pt idx="342">
                  <c:v>3.1399999999999997</c:v>
                </c:pt>
                <c:pt idx="343">
                  <c:v>3.21</c:v>
                </c:pt>
                <c:pt idx="344">
                  <c:v>3.13</c:v>
                </c:pt>
                <c:pt idx="345">
                  <c:v>3.13</c:v>
                </c:pt>
                <c:pt idx="346">
                  <c:v>3.1399999999999997</c:v>
                </c:pt>
                <c:pt idx="347">
                  <c:v>3.1900000000000004</c:v>
                </c:pt>
                <c:pt idx="348">
                  <c:v>3.2</c:v>
                </c:pt>
                <c:pt idx="349">
                  <c:v>3.1900000000000004</c:v>
                </c:pt>
                <c:pt idx="350">
                  <c:v>3.21</c:v>
                </c:pt>
                <c:pt idx="351">
                  <c:v>3.2700000000000005</c:v>
                </c:pt>
                <c:pt idx="352">
                  <c:v>3.2800000000000002</c:v>
                </c:pt>
                <c:pt idx="353">
                  <c:v>3.2500000000000009</c:v>
                </c:pt>
                <c:pt idx="354">
                  <c:v>3.3200000000000007</c:v>
                </c:pt>
                <c:pt idx="355">
                  <c:v>3.2</c:v>
                </c:pt>
                <c:pt idx="356">
                  <c:v>3.21</c:v>
                </c:pt>
                <c:pt idx="357">
                  <c:v>3.21</c:v>
                </c:pt>
                <c:pt idx="358">
                  <c:v>3.2299999999999995</c:v>
                </c:pt>
                <c:pt idx="359">
                  <c:v>3.2700000000000005</c:v>
                </c:pt>
                <c:pt idx="360">
                  <c:v>3.2800000000000002</c:v>
                </c:pt>
                <c:pt idx="361">
                  <c:v>3.2500000000000009</c:v>
                </c:pt>
                <c:pt idx="362">
                  <c:v>3.160000000000001</c:v>
                </c:pt>
                <c:pt idx="363">
                  <c:v>3.2</c:v>
                </c:pt>
                <c:pt idx="364">
                  <c:v>3.2299999999999995</c:v>
                </c:pt>
                <c:pt idx="365">
                  <c:v>3.1700000000000008</c:v>
                </c:pt>
                <c:pt idx="366">
                  <c:v>3.1900000000000004</c:v>
                </c:pt>
                <c:pt idx="367">
                  <c:v>3.2600000000000011</c:v>
                </c:pt>
                <c:pt idx="368">
                  <c:v>3.29</c:v>
                </c:pt>
                <c:pt idx="369">
                  <c:v>3.2299999999999995</c:v>
                </c:pt>
                <c:pt idx="370">
                  <c:v>3.21</c:v>
                </c:pt>
                <c:pt idx="371">
                  <c:v>3.2299999999999995</c:v>
                </c:pt>
                <c:pt idx="372">
                  <c:v>3.2700000000000005</c:v>
                </c:pt>
                <c:pt idx="373">
                  <c:v>3.1499999999999995</c:v>
                </c:pt>
                <c:pt idx="374">
                  <c:v>3.2299999999999995</c:v>
                </c:pt>
                <c:pt idx="375">
                  <c:v>3.2700000000000005</c:v>
                </c:pt>
                <c:pt idx="376">
                  <c:v>3.2700000000000005</c:v>
                </c:pt>
                <c:pt idx="377">
                  <c:v>3.3600000000000003</c:v>
                </c:pt>
                <c:pt idx="378">
                  <c:v>3.3099999999999987</c:v>
                </c:pt>
                <c:pt idx="379">
                  <c:v>3.29</c:v>
                </c:pt>
                <c:pt idx="380">
                  <c:v>3.3499999999999992</c:v>
                </c:pt>
                <c:pt idx="381">
                  <c:v>3.3299999999999996</c:v>
                </c:pt>
                <c:pt idx="382">
                  <c:v>3.3099999999999987</c:v>
                </c:pt>
                <c:pt idx="383">
                  <c:v>3.2199999999999998</c:v>
                </c:pt>
                <c:pt idx="384">
                  <c:v>3.2600000000000011</c:v>
                </c:pt>
                <c:pt idx="385">
                  <c:v>3.2299999999999995</c:v>
                </c:pt>
                <c:pt idx="386">
                  <c:v>3.2600000000000011</c:v>
                </c:pt>
                <c:pt idx="387">
                  <c:v>3.2500000000000009</c:v>
                </c:pt>
                <c:pt idx="388">
                  <c:v>3.3200000000000007</c:v>
                </c:pt>
                <c:pt idx="389">
                  <c:v>3.2600000000000011</c:v>
                </c:pt>
                <c:pt idx="390">
                  <c:v>3.2199999999999998</c:v>
                </c:pt>
                <c:pt idx="391">
                  <c:v>3.2600000000000011</c:v>
                </c:pt>
                <c:pt idx="392">
                  <c:v>3.29</c:v>
                </c:pt>
                <c:pt idx="393">
                  <c:v>3.3200000000000007</c:v>
                </c:pt>
                <c:pt idx="394">
                  <c:v>3.38</c:v>
                </c:pt>
                <c:pt idx="395">
                  <c:v>3.3200000000000007</c:v>
                </c:pt>
                <c:pt idx="396">
                  <c:v>3.3899999999999997</c:v>
                </c:pt>
                <c:pt idx="397">
                  <c:v>3.3600000000000003</c:v>
                </c:pt>
                <c:pt idx="398">
                  <c:v>3.4099999999999997</c:v>
                </c:pt>
                <c:pt idx="399">
                  <c:v>3.2800000000000002</c:v>
                </c:pt>
                <c:pt idx="400">
                  <c:v>3.4499999999999997</c:v>
                </c:pt>
                <c:pt idx="401">
                  <c:v>3.46</c:v>
                </c:pt>
                <c:pt idx="402">
                  <c:v>3.4799999999999982</c:v>
                </c:pt>
                <c:pt idx="403">
                  <c:v>3.4799999999999982</c:v>
                </c:pt>
                <c:pt idx="404">
                  <c:v>3.4200000000000008</c:v>
                </c:pt>
                <c:pt idx="405">
                  <c:v>3.3400000000000007</c:v>
                </c:pt>
                <c:pt idx="406">
                  <c:v>3.46</c:v>
                </c:pt>
                <c:pt idx="407">
                  <c:v>3.4099999999999997</c:v>
                </c:pt>
                <c:pt idx="408">
                  <c:v>3.4200000000000008</c:v>
                </c:pt>
                <c:pt idx="409">
                  <c:v>3.3899999999999997</c:v>
                </c:pt>
                <c:pt idx="410">
                  <c:v>3.38</c:v>
                </c:pt>
                <c:pt idx="411">
                  <c:v>3.4200000000000008</c:v>
                </c:pt>
                <c:pt idx="412">
                  <c:v>3.3400000000000007</c:v>
                </c:pt>
                <c:pt idx="413">
                  <c:v>3.4200000000000008</c:v>
                </c:pt>
                <c:pt idx="414">
                  <c:v>3.4699999999999998</c:v>
                </c:pt>
                <c:pt idx="415">
                  <c:v>3.4200000000000008</c:v>
                </c:pt>
                <c:pt idx="416">
                  <c:v>3.4099999999999997</c:v>
                </c:pt>
                <c:pt idx="417">
                  <c:v>3.3999999999999981</c:v>
                </c:pt>
                <c:pt idx="418">
                  <c:v>3.3899999999999997</c:v>
                </c:pt>
                <c:pt idx="419">
                  <c:v>3.3499999999999992</c:v>
                </c:pt>
                <c:pt idx="420">
                  <c:v>3.5000000000000009</c:v>
                </c:pt>
                <c:pt idx="421">
                  <c:v>3.4400000000000004</c:v>
                </c:pt>
                <c:pt idx="422">
                  <c:v>3.3999999999999981</c:v>
                </c:pt>
                <c:pt idx="423">
                  <c:v>3.5100000000000007</c:v>
                </c:pt>
                <c:pt idx="424">
                  <c:v>3.4099999999999997</c:v>
                </c:pt>
                <c:pt idx="425">
                  <c:v>3.38</c:v>
                </c:pt>
                <c:pt idx="426">
                  <c:v>3.4799999999999982</c:v>
                </c:pt>
                <c:pt idx="427">
                  <c:v>3.4099999999999997</c:v>
                </c:pt>
                <c:pt idx="428">
                  <c:v>3.4200000000000008</c:v>
                </c:pt>
                <c:pt idx="429">
                  <c:v>3.4099999999999997</c:v>
                </c:pt>
                <c:pt idx="430">
                  <c:v>3.4400000000000004</c:v>
                </c:pt>
                <c:pt idx="431">
                  <c:v>3.4099999999999997</c:v>
                </c:pt>
                <c:pt idx="432">
                  <c:v>3.4400000000000004</c:v>
                </c:pt>
                <c:pt idx="433">
                  <c:v>3.4200000000000008</c:v>
                </c:pt>
                <c:pt idx="434">
                  <c:v>3.4099999999999997</c:v>
                </c:pt>
                <c:pt idx="435">
                  <c:v>3.3999999999999981</c:v>
                </c:pt>
                <c:pt idx="436">
                  <c:v>3.3200000000000007</c:v>
                </c:pt>
                <c:pt idx="437">
                  <c:v>3.3099999999999987</c:v>
                </c:pt>
                <c:pt idx="438">
                  <c:v>3.2600000000000011</c:v>
                </c:pt>
                <c:pt idx="439">
                  <c:v>3.2199999999999998</c:v>
                </c:pt>
                <c:pt idx="440">
                  <c:v>3.2199999999999998</c:v>
                </c:pt>
                <c:pt idx="441">
                  <c:v>3.29</c:v>
                </c:pt>
                <c:pt idx="442">
                  <c:v>3.2700000000000005</c:v>
                </c:pt>
                <c:pt idx="443">
                  <c:v>3.1700000000000008</c:v>
                </c:pt>
                <c:pt idx="444">
                  <c:v>3.2600000000000011</c:v>
                </c:pt>
                <c:pt idx="445">
                  <c:v>3.2700000000000005</c:v>
                </c:pt>
                <c:pt idx="446">
                  <c:v>3.3099999999999987</c:v>
                </c:pt>
                <c:pt idx="447">
                  <c:v>3.2600000000000011</c:v>
                </c:pt>
                <c:pt idx="448">
                  <c:v>3.2</c:v>
                </c:pt>
                <c:pt idx="449">
                  <c:v>3.2700000000000005</c:v>
                </c:pt>
                <c:pt idx="450">
                  <c:v>3.2199999999999998</c:v>
                </c:pt>
                <c:pt idx="451">
                  <c:v>3.2299999999999995</c:v>
                </c:pt>
                <c:pt idx="452">
                  <c:v>3.2299999999999995</c:v>
                </c:pt>
                <c:pt idx="453">
                  <c:v>3.2700000000000005</c:v>
                </c:pt>
                <c:pt idx="454">
                  <c:v>3.2299999999999995</c:v>
                </c:pt>
                <c:pt idx="455">
                  <c:v>3.3200000000000007</c:v>
                </c:pt>
                <c:pt idx="456">
                  <c:v>3.2600000000000011</c:v>
                </c:pt>
                <c:pt idx="457">
                  <c:v>3.2800000000000002</c:v>
                </c:pt>
                <c:pt idx="458">
                  <c:v>3.2600000000000011</c:v>
                </c:pt>
                <c:pt idx="459">
                  <c:v>3.3200000000000007</c:v>
                </c:pt>
                <c:pt idx="460">
                  <c:v>3.3099999999999987</c:v>
                </c:pt>
                <c:pt idx="461">
                  <c:v>3.3200000000000007</c:v>
                </c:pt>
                <c:pt idx="462">
                  <c:v>3.2800000000000002</c:v>
                </c:pt>
                <c:pt idx="463">
                  <c:v>3.3099999999999987</c:v>
                </c:pt>
                <c:pt idx="464">
                  <c:v>3.2500000000000009</c:v>
                </c:pt>
                <c:pt idx="465">
                  <c:v>3.2700000000000005</c:v>
                </c:pt>
                <c:pt idx="466">
                  <c:v>3.2800000000000002</c:v>
                </c:pt>
                <c:pt idx="467">
                  <c:v>3.2800000000000002</c:v>
                </c:pt>
                <c:pt idx="468">
                  <c:v>3.29</c:v>
                </c:pt>
                <c:pt idx="469">
                  <c:v>3.2600000000000011</c:v>
                </c:pt>
                <c:pt idx="470">
                  <c:v>3.2500000000000009</c:v>
                </c:pt>
                <c:pt idx="471">
                  <c:v>3.29</c:v>
                </c:pt>
                <c:pt idx="472">
                  <c:v>3.3299999999999996</c:v>
                </c:pt>
                <c:pt idx="473">
                  <c:v>3.3499999999999992</c:v>
                </c:pt>
                <c:pt idx="474">
                  <c:v>3.3200000000000007</c:v>
                </c:pt>
                <c:pt idx="475">
                  <c:v>3.2700000000000005</c:v>
                </c:pt>
                <c:pt idx="476">
                  <c:v>3.3200000000000007</c:v>
                </c:pt>
                <c:pt idx="477">
                  <c:v>3.3600000000000003</c:v>
                </c:pt>
                <c:pt idx="478">
                  <c:v>3.29</c:v>
                </c:pt>
                <c:pt idx="479">
                  <c:v>3.3400000000000007</c:v>
                </c:pt>
                <c:pt idx="480">
                  <c:v>3.4099999999999997</c:v>
                </c:pt>
                <c:pt idx="481">
                  <c:v>3.3899999999999997</c:v>
                </c:pt>
                <c:pt idx="482">
                  <c:v>3.3400000000000007</c:v>
                </c:pt>
                <c:pt idx="483">
                  <c:v>3.3899999999999997</c:v>
                </c:pt>
                <c:pt idx="484">
                  <c:v>3.3999999999999981</c:v>
                </c:pt>
                <c:pt idx="485">
                  <c:v>3.3999999999999981</c:v>
                </c:pt>
                <c:pt idx="486">
                  <c:v>3.3299999999999996</c:v>
                </c:pt>
                <c:pt idx="487">
                  <c:v>3.3299999999999996</c:v>
                </c:pt>
                <c:pt idx="488">
                  <c:v>3.3999999999999981</c:v>
                </c:pt>
                <c:pt idx="489">
                  <c:v>3.3400000000000007</c:v>
                </c:pt>
                <c:pt idx="490">
                  <c:v>3.2700000000000005</c:v>
                </c:pt>
                <c:pt idx="491">
                  <c:v>3.29</c:v>
                </c:pt>
                <c:pt idx="492">
                  <c:v>3.2700000000000005</c:v>
                </c:pt>
                <c:pt idx="493">
                  <c:v>3.3200000000000007</c:v>
                </c:pt>
                <c:pt idx="494">
                  <c:v>3.2500000000000009</c:v>
                </c:pt>
                <c:pt idx="495">
                  <c:v>3.2600000000000011</c:v>
                </c:pt>
                <c:pt idx="496">
                  <c:v>3.2600000000000011</c:v>
                </c:pt>
                <c:pt idx="497">
                  <c:v>3.3400000000000007</c:v>
                </c:pt>
                <c:pt idx="498">
                  <c:v>3.29</c:v>
                </c:pt>
                <c:pt idx="499">
                  <c:v>3.2600000000000011</c:v>
                </c:pt>
                <c:pt idx="500">
                  <c:v>3.3499999999999992</c:v>
                </c:pt>
                <c:pt idx="501">
                  <c:v>3.2600000000000011</c:v>
                </c:pt>
                <c:pt idx="502">
                  <c:v>3.2700000000000005</c:v>
                </c:pt>
                <c:pt idx="503">
                  <c:v>3.2500000000000009</c:v>
                </c:pt>
                <c:pt idx="504">
                  <c:v>3.3099999999999987</c:v>
                </c:pt>
                <c:pt idx="505">
                  <c:v>3.3200000000000007</c:v>
                </c:pt>
                <c:pt idx="506">
                  <c:v>3.3200000000000007</c:v>
                </c:pt>
                <c:pt idx="507">
                  <c:v>3.4200000000000008</c:v>
                </c:pt>
                <c:pt idx="508">
                  <c:v>3.3600000000000003</c:v>
                </c:pt>
                <c:pt idx="509">
                  <c:v>3.4400000000000004</c:v>
                </c:pt>
                <c:pt idx="510">
                  <c:v>3.4099999999999997</c:v>
                </c:pt>
                <c:pt idx="511">
                  <c:v>3.46</c:v>
                </c:pt>
                <c:pt idx="512">
                  <c:v>3.4699999999999998</c:v>
                </c:pt>
                <c:pt idx="513">
                  <c:v>3.46</c:v>
                </c:pt>
                <c:pt idx="514">
                  <c:v>3.4099999999999997</c:v>
                </c:pt>
                <c:pt idx="515">
                  <c:v>3.3299999999999996</c:v>
                </c:pt>
                <c:pt idx="516">
                  <c:v>3.29</c:v>
                </c:pt>
                <c:pt idx="517">
                  <c:v>3.3999999999999981</c:v>
                </c:pt>
                <c:pt idx="518">
                  <c:v>3.38</c:v>
                </c:pt>
                <c:pt idx="519">
                  <c:v>3.3899999999999997</c:v>
                </c:pt>
                <c:pt idx="520">
                  <c:v>3.46</c:v>
                </c:pt>
                <c:pt idx="521">
                  <c:v>3.4499999999999997</c:v>
                </c:pt>
                <c:pt idx="522">
                  <c:v>3.4099999999999997</c:v>
                </c:pt>
                <c:pt idx="523">
                  <c:v>3.4499999999999997</c:v>
                </c:pt>
                <c:pt idx="524">
                  <c:v>3.4699999999999998</c:v>
                </c:pt>
                <c:pt idx="525">
                  <c:v>3.53</c:v>
                </c:pt>
                <c:pt idx="526">
                  <c:v>3.53</c:v>
                </c:pt>
                <c:pt idx="527">
                  <c:v>3.5000000000000009</c:v>
                </c:pt>
                <c:pt idx="528">
                  <c:v>3.5000000000000009</c:v>
                </c:pt>
                <c:pt idx="529">
                  <c:v>3.4799999999999982</c:v>
                </c:pt>
                <c:pt idx="530">
                  <c:v>3.4799999999999982</c:v>
                </c:pt>
                <c:pt idx="531">
                  <c:v>3.46</c:v>
                </c:pt>
                <c:pt idx="532">
                  <c:v>3.4799999999999982</c:v>
                </c:pt>
                <c:pt idx="533">
                  <c:v>3.5000000000000009</c:v>
                </c:pt>
                <c:pt idx="534">
                  <c:v>3.53</c:v>
                </c:pt>
                <c:pt idx="535">
                  <c:v>3.5200000000000005</c:v>
                </c:pt>
                <c:pt idx="536">
                  <c:v>3.5000000000000009</c:v>
                </c:pt>
                <c:pt idx="537">
                  <c:v>3.46</c:v>
                </c:pt>
                <c:pt idx="538">
                  <c:v>3.5100000000000007</c:v>
                </c:pt>
                <c:pt idx="539">
                  <c:v>3.4099999999999997</c:v>
                </c:pt>
                <c:pt idx="540">
                  <c:v>3.4099999999999997</c:v>
                </c:pt>
                <c:pt idx="541">
                  <c:v>3.4099999999999997</c:v>
                </c:pt>
                <c:pt idx="542">
                  <c:v>3.4799999999999982</c:v>
                </c:pt>
                <c:pt idx="543">
                  <c:v>3.4400000000000004</c:v>
                </c:pt>
                <c:pt idx="544">
                  <c:v>3.5200000000000005</c:v>
                </c:pt>
                <c:pt idx="545">
                  <c:v>3.54</c:v>
                </c:pt>
                <c:pt idx="546">
                  <c:v>3.55</c:v>
                </c:pt>
                <c:pt idx="547">
                  <c:v>3.5100000000000007</c:v>
                </c:pt>
                <c:pt idx="548">
                  <c:v>3.5700000000000007</c:v>
                </c:pt>
                <c:pt idx="549">
                  <c:v>3.55</c:v>
                </c:pt>
                <c:pt idx="550">
                  <c:v>3.5900000000000007</c:v>
                </c:pt>
                <c:pt idx="551">
                  <c:v>3.6499999999999995</c:v>
                </c:pt>
                <c:pt idx="552">
                  <c:v>3.6900000000000004</c:v>
                </c:pt>
                <c:pt idx="553">
                  <c:v>3.660000000000001</c:v>
                </c:pt>
                <c:pt idx="554">
                  <c:v>3.6499999999999995</c:v>
                </c:pt>
                <c:pt idx="555">
                  <c:v>3.6900000000000004</c:v>
                </c:pt>
                <c:pt idx="556">
                  <c:v>3.6399999999999997</c:v>
                </c:pt>
                <c:pt idx="557">
                  <c:v>3.6700000000000008</c:v>
                </c:pt>
                <c:pt idx="558">
                  <c:v>3.660000000000001</c:v>
                </c:pt>
                <c:pt idx="559">
                  <c:v>3.71</c:v>
                </c:pt>
                <c:pt idx="560">
                  <c:v>3.71</c:v>
                </c:pt>
                <c:pt idx="561">
                  <c:v>3.6700000000000008</c:v>
                </c:pt>
                <c:pt idx="562">
                  <c:v>3.7199999999999998</c:v>
                </c:pt>
                <c:pt idx="563">
                  <c:v>3.7600000000000011</c:v>
                </c:pt>
                <c:pt idx="564">
                  <c:v>3.6700000000000008</c:v>
                </c:pt>
                <c:pt idx="565">
                  <c:v>3.6700000000000008</c:v>
                </c:pt>
                <c:pt idx="566">
                  <c:v>3.7299999999999995</c:v>
                </c:pt>
                <c:pt idx="567">
                  <c:v>3.6499999999999995</c:v>
                </c:pt>
                <c:pt idx="568">
                  <c:v>3.7</c:v>
                </c:pt>
                <c:pt idx="569">
                  <c:v>3.71</c:v>
                </c:pt>
                <c:pt idx="570">
                  <c:v>3.7800000000000002</c:v>
                </c:pt>
                <c:pt idx="571">
                  <c:v>3.7299999999999995</c:v>
                </c:pt>
                <c:pt idx="572">
                  <c:v>3.7199999999999998</c:v>
                </c:pt>
                <c:pt idx="573">
                  <c:v>3.7</c:v>
                </c:pt>
                <c:pt idx="574">
                  <c:v>3.71</c:v>
                </c:pt>
                <c:pt idx="575">
                  <c:v>3.660000000000001</c:v>
                </c:pt>
                <c:pt idx="576">
                  <c:v>3.71</c:v>
                </c:pt>
                <c:pt idx="577">
                  <c:v>3.7</c:v>
                </c:pt>
                <c:pt idx="578">
                  <c:v>3.7</c:v>
                </c:pt>
                <c:pt idx="579">
                  <c:v>3.660000000000001</c:v>
                </c:pt>
                <c:pt idx="580">
                  <c:v>3.660000000000001</c:v>
                </c:pt>
                <c:pt idx="581">
                  <c:v>3.6900000000000004</c:v>
                </c:pt>
                <c:pt idx="582">
                  <c:v>3.71</c:v>
                </c:pt>
                <c:pt idx="583">
                  <c:v>3.7199999999999998</c:v>
                </c:pt>
                <c:pt idx="584">
                  <c:v>3.7199999999999998</c:v>
                </c:pt>
                <c:pt idx="585">
                  <c:v>3.6499999999999995</c:v>
                </c:pt>
                <c:pt idx="586">
                  <c:v>3.660000000000001</c:v>
                </c:pt>
                <c:pt idx="587">
                  <c:v>3.5900000000000007</c:v>
                </c:pt>
                <c:pt idx="588">
                  <c:v>3.6100000000000003</c:v>
                </c:pt>
                <c:pt idx="589">
                  <c:v>3.580000000000001</c:v>
                </c:pt>
                <c:pt idx="590">
                  <c:v>3.6000000000000005</c:v>
                </c:pt>
                <c:pt idx="591">
                  <c:v>3.580000000000001</c:v>
                </c:pt>
                <c:pt idx="592">
                  <c:v>3.54</c:v>
                </c:pt>
                <c:pt idx="593">
                  <c:v>3.5900000000000007</c:v>
                </c:pt>
                <c:pt idx="594">
                  <c:v>3.6399999999999997</c:v>
                </c:pt>
                <c:pt idx="595">
                  <c:v>3.6399999999999997</c:v>
                </c:pt>
                <c:pt idx="596">
                  <c:v>3.6399999999999997</c:v>
                </c:pt>
                <c:pt idx="597">
                  <c:v>3.5700000000000007</c:v>
                </c:pt>
                <c:pt idx="598">
                  <c:v>3.53</c:v>
                </c:pt>
                <c:pt idx="599">
                  <c:v>3.5900000000000007</c:v>
                </c:pt>
                <c:pt idx="600">
                  <c:v>3.580000000000001</c:v>
                </c:pt>
                <c:pt idx="601">
                  <c:v>3.660000000000001</c:v>
                </c:pt>
                <c:pt idx="602">
                  <c:v>3.6499999999999995</c:v>
                </c:pt>
                <c:pt idx="603">
                  <c:v>3.54</c:v>
                </c:pt>
                <c:pt idx="604">
                  <c:v>3.5700000000000007</c:v>
                </c:pt>
                <c:pt idx="605">
                  <c:v>3.5700000000000007</c:v>
                </c:pt>
                <c:pt idx="606">
                  <c:v>3.6100000000000003</c:v>
                </c:pt>
                <c:pt idx="607">
                  <c:v>3.580000000000001</c:v>
                </c:pt>
                <c:pt idx="608">
                  <c:v>3.54</c:v>
                </c:pt>
                <c:pt idx="609">
                  <c:v>3.5200000000000005</c:v>
                </c:pt>
                <c:pt idx="610">
                  <c:v>3.4400000000000004</c:v>
                </c:pt>
                <c:pt idx="611">
                  <c:v>3.5000000000000009</c:v>
                </c:pt>
                <c:pt idx="612">
                  <c:v>3.53</c:v>
                </c:pt>
                <c:pt idx="613">
                  <c:v>3.5100000000000007</c:v>
                </c:pt>
                <c:pt idx="614">
                  <c:v>3.5000000000000009</c:v>
                </c:pt>
                <c:pt idx="615">
                  <c:v>3.46</c:v>
                </c:pt>
                <c:pt idx="616">
                  <c:v>3.5000000000000009</c:v>
                </c:pt>
                <c:pt idx="617">
                  <c:v>3.4799999999999982</c:v>
                </c:pt>
                <c:pt idx="618">
                  <c:v>3.53</c:v>
                </c:pt>
                <c:pt idx="619">
                  <c:v>3.5100000000000007</c:v>
                </c:pt>
                <c:pt idx="620">
                  <c:v>3.5200000000000005</c:v>
                </c:pt>
                <c:pt idx="621">
                  <c:v>3.580000000000001</c:v>
                </c:pt>
                <c:pt idx="622">
                  <c:v>3.55</c:v>
                </c:pt>
                <c:pt idx="623">
                  <c:v>3.4799999999999982</c:v>
                </c:pt>
                <c:pt idx="624">
                  <c:v>3.4799999999999982</c:v>
                </c:pt>
                <c:pt idx="625">
                  <c:v>3.5200000000000005</c:v>
                </c:pt>
                <c:pt idx="626">
                  <c:v>3.4799999999999982</c:v>
                </c:pt>
                <c:pt idx="627">
                  <c:v>3.5000000000000009</c:v>
                </c:pt>
                <c:pt idx="628">
                  <c:v>3.54</c:v>
                </c:pt>
                <c:pt idx="629">
                  <c:v>3.5200000000000005</c:v>
                </c:pt>
                <c:pt idx="630">
                  <c:v>3.54</c:v>
                </c:pt>
                <c:pt idx="631">
                  <c:v>3.6100000000000003</c:v>
                </c:pt>
                <c:pt idx="632">
                  <c:v>3.55</c:v>
                </c:pt>
                <c:pt idx="633">
                  <c:v>3.5700000000000007</c:v>
                </c:pt>
                <c:pt idx="634">
                  <c:v>3.5700000000000007</c:v>
                </c:pt>
                <c:pt idx="635">
                  <c:v>3.5200000000000005</c:v>
                </c:pt>
                <c:pt idx="636">
                  <c:v>3.5100000000000007</c:v>
                </c:pt>
                <c:pt idx="637">
                  <c:v>3.46</c:v>
                </c:pt>
                <c:pt idx="638">
                  <c:v>3.5000000000000009</c:v>
                </c:pt>
                <c:pt idx="639">
                  <c:v>3.4699999999999998</c:v>
                </c:pt>
                <c:pt idx="640">
                  <c:v>3.4799999999999982</c:v>
                </c:pt>
                <c:pt idx="641">
                  <c:v>3.55</c:v>
                </c:pt>
                <c:pt idx="642">
                  <c:v>3.5100000000000007</c:v>
                </c:pt>
                <c:pt idx="643">
                  <c:v>3.53</c:v>
                </c:pt>
                <c:pt idx="644">
                  <c:v>3.54</c:v>
                </c:pt>
                <c:pt idx="645">
                  <c:v>3.55</c:v>
                </c:pt>
                <c:pt idx="646">
                  <c:v>3.580000000000001</c:v>
                </c:pt>
                <c:pt idx="647">
                  <c:v>3.5700000000000007</c:v>
                </c:pt>
                <c:pt idx="648">
                  <c:v>3.5200000000000005</c:v>
                </c:pt>
                <c:pt idx="649">
                  <c:v>3.53</c:v>
                </c:pt>
                <c:pt idx="650">
                  <c:v>3.5100000000000007</c:v>
                </c:pt>
                <c:pt idx="651">
                  <c:v>3.580000000000001</c:v>
                </c:pt>
                <c:pt idx="652">
                  <c:v>3.5700000000000007</c:v>
                </c:pt>
                <c:pt idx="653">
                  <c:v>3.55</c:v>
                </c:pt>
                <c:pt idx="654">
                  <c:v>3.55</c:v>
                </c:pt>
                <c:pt idx="655">
                  <c:v>3.580000000000001</c:v>
                </c:pt>
                <c:pt idx="656">
                  <c:v>3.54</c:v>
                </c:pt>
                <c:pt idx="657">
                  <c:v>3.54</c:v>
                </c:pt>
                <c:pt idx="658">
                  <c:v>3.5200000000000005</c:v>
                </c:pt>
                <c:pt idx="659">
                  <c:v>3.580000000000001</c:v>
                </c:pt>
                <c:pt idx="660">
                  <c:v>3.5700000000000007</c:v>
                </c:pt>
                <c:pt idx="661">
                  <c:v>3.55</c:v>
                </c:pt>
                <c:pt idx="662">
                  <c:v>3.54</c:v>
                </c:pt>
                <c:pt idx="663">
                  <c:v>3.5900000000000007</c:v>
                </c:pt>
                <c:pt idx="664">
                  <c:v>3.6499999999999995</c:v>
                </c:pt>
                <c:pt idx="665">
                  <c:v>3.6700000000000008</c:v>
                </c:pt>
                <c:pt idx="666">
                  <c:v>3.660000000000001</c:v>
                </c:pt>
                <c:pt idx="667">
                  <c:v>3.6399999999999997</c:v>
                </c:pt>
                <c:pt idx="668">
                  <c:v>3.6399999999999997</c:v>
                </c:pt>
                <c:pt idx="669">
                  <c:v>3.6700000000000008</c:v>
                </c:pt>
                <c:pt idx="670">
                  <c:v>3.6399999999999997</c:v>
                </c:pt>
                <c:pt idx="671">
                  <c:v>3.6900000000000004</c:v>
                </c:pt>
                <c:pt idx="672">
                  <c:v>3.6900000000000004</c:v>
                </c:pt>
                <c:pt idx="673">
                  <c:v>3.6700000000000008</c:v>
                </c:pt>
                <c:pt idx="674">
                  <c:v>3.6900000000000004</c:v>
                </c:pt>
                <c:pt idx="675">
                  <c:v>3.6700000000000008</c:v>
                </c:pt>
                <c:pt idx="676">
                  <c:v>3.660000000000001</c:v>
                </c:pt>
                <c:pt idx="677">
                  <c:v>3.660000000000001</c:v>
                </c:pt>
                <c:pt idx="678">
                  <c:v>3.6499999999999995</c:v>
                </c:pt>
                <c:pt idx="679">
                  <c:v>3.6399999999999997</c:v>
                </c:pt>
                <c:pt idx="680">
                  <c:v>3.5900000000000007</c:v>
                </c:pt>
                <c:pt idx="681">
                  <c:v>3.6100000000000003</c:v>
                </c:pt>
                <c:pt idx="682">
                  <c:v>3.5900000000000007</c:v>
                </c:pt>
                <c:pt idx="683">
                  <c:v>3.660000000000001</c:v>
                </c:pt>
                <c:pt idx="684">
                  <c:v>3.6000000000000005</c:v>
                </c:pt>
                <c:pt idx="685">
                  <c:v>3.6700000000000008</c:v>
                </c:pt>
                <c:pt idx="686">
                  <c:v>3.7700000000000005</c:v>
                </c:pt>
                <c:pt idx="687">
                  <c:v>3.6499999999999995</c:v>
                </c:pt>
                <c:pt idx="688">
                  <c:v>3.63</c:v>
                </c:pt>
                <c:pt idx="689">
                  <c:v>3.6399999999999997</c:v>
                </c:pt>
                <c:pt idx="690">
                  <c:v>3.6100000000000003</c:v>
                </c:pt>
                <c:pt idx="691">
                  <c:v>3.7199999999999998</c:v>
                </c:pt>
                <c:pt idx="692">
                  <c:v>3.6399999999999997</c:v>
                </c:pt>
                <c:pt idx="693">
                  <c:v>3.6100000000000003</c:v>
                </c:pt>
                <c:pt idx="694">
                  <c:v>3.6900000000000004</c:v>
                </c:pt>
                <c:pt idx="695">
                  <c:v>3.63</c:v>
                </c:pt>
                <c:pt idx="696">
                  <c:v>3.6399999999999997</c:v>
                </c:pt>
                <c:pt idx="697">
                  <c:v>3.7500000000000009</c:v>
                </c:pt>
                <c:pt idx="698">
                  <c:v>3.71</c:v>
                </c:pt>
                <c:pt idx="699">
                  <c:v>3.7299999999999995</c:v>
                </c:pt>
                <c:pt idx="700">
                  <c:v>3.79</c:v>
                </c:pt>
                <c:pt idx="701">
                  <c:v>3.79</c:v>
                </c:pt>
                <c:pt idx="702">
                  <c:v>3.88</c:v>
                </c:pt>
                <c:pt idx="703">
                  <c:v>3.8600000000000003</c:v>
                </c:pt>
                <c:pt idx="704">
                  <c:v>3.8999999999999981</c:v>
                </c:pt>
                <c:pt idx="705">
                  <c:v>3.9799999999999982</c:v>
                </c:pt>
                <c:pt idx="706">
                  <c:v>4.03</c:v>
                </c:pt>
                <c:pt idx="707">
                  <c:v>4.03</c:v>
                </c:pt>
                <c:pt idx="708">
                  <c:v>4.05</c:v>
                </c:pt>
                <c:pt idx="709">
                  <c:v>4.0700000000000012</c:v>
                </c:pt>
                <c:pt idx="710">
                  <c:v>4.13</c:v>
                </c:pt>
                <c:pt idx="711">
                  <c:v>4.1399999999999997</c:v>
                </c:pt>
                <c:pt idx="712">
                  <c:v>4.21</c:v>
                </c:pt>
                <c:pt idx="713">
                  <c:v>4.2</c:v>
                </c:pt>
                <c:pt idx="714">
                  <c:v>4.28</c:v>
                </c:pt>
                <c:pt idx="715">
                  <c:v>4.28</c:v>
                </c:pt>
                <c:pt idx="716">
                  <c:v>4.2700000000000014</c:v>
                </c:pt>
                <c:pt idx="717">
                  <c:v>4.3199999999999985</c:v>
                </c:pt>
                <c:pt idx="718">
                  <c:v>4.3199999999999985</c:v>
                </c:pt>
                <c:pt idx="719">
                  <c:v>4.3500000000000005</c:v>
                </c:pt>
                <c:pt idx="720">
                  <c:v>4.410000000000001</c:v>
                </c:pt>
                <c:pt idx="721">
                  <c:v>4.4300000000000024</c:v>
                </c:pt>
                <c:pt idx="722">
                  <c:v>4.3999999999999995</c:v>
                </c:pt>
                <c:pt idx="723">
                  <c:v>4.3999999999999995</c:v>
                </c:pt>
                <c:pt idx="724">
                  <c:v>4.3500000000000005</c:v>
                </c:pt>
                <c:pt idx="725">
                  <c:v>4.3899999999999997</c:v>
                </c:pt>
                <c:pt idx="726">
                  <c:v>4.38</c:v>
                </c:pt>
                <c:pt idx="727">
                  <c:v>4.3899999999999997</c:v>
                </c:pt>
                <c:pt idx="728">
                  <c:v>4.3400000000000007</c:v>
                </c:pt>
                <c:pt idx="729">
                  <c:v>4.3599999999999985</c:v>
                </c:pt>
                <c:pt idx="730">
                  <c:v>4.410000000000001</c:v>
                </c:pt>
                <c:pt idx="731">
                  <c:v>4.3400000000000007</c:v>
                </c:pt>
                <c:pt idx="732">
                  <c:v>4.3400000000000007</c:v>
                </c:pt>
                <c:pt idx="733">
                  <c:v>4.410000000000001</c:v>
                </c:pt>
                <c:pt idx="734">
                  <c:v>4.4700000000000024</c:v>
                </c:pt>
                <c:pt idx="735">
                  <c:v>4.55</c:v>
                </c:pt>
                <c:pt idx="736">
                  <c:v>4.53</c:v>
                </c:pt>
                <c:pt idx="737">
                  <c:v>4.53</c:v>
                </c:pt>
                <c:pt idx="738">
                  <c:v>4.6399999999999997</c:v>
                </c:pt>
                <c:pt idx="739">
                  <c:v>4.6099999999999985</c:v>
                </c:pt>
                <c:pt idx="740">
                  <c:v>4.72</c:v>
                </c:pt>
                <c:pt idx="741">
                  <c:v>4.6800000000000006</c:v>
                </c:pt>
                <c:pt idx="742">
                  <c:v>4.7600000000000007</c:v>
                </c:pt>
                <c:pt idx="743">
                  <c:v>4.7600000000000007</c:v>
                </c:pt>
                <c:pt idx="744">
                  <c:v>4.72</c:v>
                </c:pt>
                <c:pt idx="745">
                  <c:v>4.8500000000000005</c:v>
                </c:pt>
                <c:pt idx="746">
                  <c:v>4.79</c:v>
                </c:pt>
                <c:pt idx="747">
                  <c:v>4.79</c:v>
                </c:pt>
                <c:pt idx="748">
                  <c:v>4.8500000000000005</c:v>
                </c:pt>
                <c:pt idx="749">
                  <c:v>4.8599999999999985</c:v>
                </c:pt>
                <c:pt idx="750">
                  <c:v>4.8500000000000005</c:v>
                </c:pt>
                <c:pt idx="751">
                  <c:v>4.8599999999999985</c:v>
                </c:pt>
                <c:pt idx="752">
                  <c:v>4.8599999999999985</c:v>
                </c:pt>
                <c:pt idx="753">
                  <c:v>4.9200000000000008</c:v>
                </c:pt>
                <c:pt idx="754">
                  <c:v>4.8999999999999995</c:v>
                </c:pt>
                <c:pt idx="755">
                  <c:v>4.9200000000000008</c:v>
                </c:pt>
                <c:pt idx="756">
                  <c:v>5.0200000000000005</c:v>
                </c:pt>
                <c:pt idx="757">
                  <c:v>4.910000000000001</c:v>
                </c:pt>
                <c:pt idx="758">
                  <c:v>4.95</c:v>
                </c:pt>
                <c:pt idx="759">
                  <c:v>4.96</c:v>
                </c:pt>
                <c:pt idx="760">
                  <c:v>5.04</c:v>
                </c:pt>
                <c:pt idx="761">
                  <c:v>5.0700000000000012</c:v>
                </c:pt>
                <c:pt idx="762">
                  <c:v>5.0100000000000007</c:v>
                </c:pt>
                <c:pt idx="763">
                  <c:v>5.080000000000001</c:v>
                </c:pt>
                <c:pt idx="764">
                  <c:v>5.05</c:v>
                </c:pt>
                <c:pt idx="765">
                  <c:v>5.0700000000000012</c:v>
                </c:pt>
                <c:pt idx="766">
                  <c:v>5.1099999999999985</c:v>
                </c:pt>
                <c:pt idx="767">
                  <c:v>5.1599999999999984</c:v>
                </c:pt>
                <c:pt idx="768">
                  <c:v>5.1499999999999995</c:v>
                </c:pt>
                <c:pt idx="769">
                  <c:v>5.2299999999999995</c:v>
                </c:pt>
                <c:pt idx="770">
                  <c:v>5.2299999999999995</c:v>
                </c:pt>
                <c:pt idx="771">
                  <c:v>5.2700000000000014</c:v>
                </c:pt>
                <c:pt idx="772">
                  <c:v>5.2299999999999995</c:v>
                </c:pt>
                <c:pt idx="773">
                  <c:v>5.3599999999999985</c:v>
                </c:pt>
                <c:pt idx="774">
                  <c:v>5.31</c:v>
                </c:pt>
                <c:pt idx="775">
                  <c:v>5.3</c:v>
                </c:pt>
                <c:pt idx="776">
                  <c:v>5.29</c:v>
                </c:pt>
                <c:pt idx="777">
                  <c:v>5.4200000000000008</c:v>
                </c:pt>
                <c:pt idx="778">
                  <c:v>5.45</c:v>
                </c:pt>
                <c:pt idx="779">
                  <c:v>5.46</c:v>
                </c:pt>
                <c:pt idx="780">
                  <c:v>5.48</c:v>
                </c:pt>
                <c:pt idx="781">
                  <c:v>5.580000000000001</c:v>
                </c:pt>
                <c:pt idx="782">
                  <c:v>5.6000000000000005</c:v>
                </c:pt>
                <c:pt idx="783">
                  <c:v>5.580000000000001</c:v>
                </c:pt>
                <c:pt idx="784">
                  <c:v>5.64</c:v>
                </c:pt>
                <c:pt idx="785">
                  <c:v>5.72</c:v>
                </c:pt>
                <c:pt idx="786">
                  <c:v>5.6499999999999995</c:v>
                </c:pt>
                <c:pt idx="787">
                  <c:v>5.6199999999999974</c:v>
                </c:pt>
                <c:pt idx="788">
                  <c:v>5.7500000000000009</c:v>
                </c:pt>
                <c:pt idx="789">
                  <c:v>5.72</c:v>
                </c:pt>
                <c:pt idx="790">
                  <c:v>5.7299999999999995</c:v>
                </c:pt>
                <c:pt idx="791">
                  <c:v>5.6800000000000006</c:v>
                </c:pt>
                <c:pt idx="792">
                  <c:v>5.830000000000001</c:v>
                </c:pt>
                <c:pt idx="793">
                  <c:v>5.78</c:v>
                </c:pt>
                <c:pt idx="794">
                  <c:v>5.78</c:v>
                </c:pt>
                <c:pt idx="795">
                  <c:v>5.7700000000000014</c:v>
                </c:pt>
                <c:pt idx="796">
                  <c:v>5.81</c:v>
                </c:pt>
                <c:pt idx="797">
                  <c:v>5.78</c:v>
                </c:pt>
                <c:pt idx="798">
                  <c:v>5.7299999999999995</c:v>
                </c:pt>
                <c:pt idx="799">
                  <c:v>5.7700000000000014</c:v>
                </c:pt>
                <c:pt idx="800">
                  <c:v>5.7700000000000014</c:v>
                </c:pt>
                <c:pt idx="801">
                  <c:v>5.71</c:v>
                </c:pt>
                <c:pt idx="802">
                  <c:v>5.7500000000000009</c:v>
                </c:pt>
                <c:pt idx="803">
                  <c:v>5.8</c:v>
                </c:pt>
                <c:pt idx="804">
                  <c:v>5.7299999999999995</c:v>
                </c:pt>
                <c:pt idx="805">
                  <c:v>5.7500000000000009</c:v>
                </c:pt>
                <c:pt idx="806">
                  <c:v>5.830000000000001</c:v>
                </c:pt>
                <c:pt idx="807">
                  <c:v>5.8500000000000005</c:v>
                </c:pt>
                <c:pt idx="808">
                  <c:v>5.81</c:v>
                </c:pt>
                <c:pt idx="809">
                  <c:v>5.8599999999999985</c:v>
                </c:pt>
                <c:pt idx="810">
                  <c:v>5.8599999999999985</c:v>
                </c:pt>
                <c:pt idx="811">
                  <c:v>5.79</c:v>
                </c:pt>
                <c:pt idx="812">
                  <c:v>5.87</c:v>
                </c:pt>
                <c:pt idx="813">
                  <c:v>5.89</c:v>
                </c:pt>
                <c:pt idx="814">
                  <c:v>5.8500000000000005</c:v>
                </c:pt>
                <c:pt idx="815">
                  <c:v>5.87</c:v>
                </c:pt>
                <c:pt idx="816">
                  <c:v>5.9700000000000024</c:v>
                </c:pt>
                <c:pt idx="817">
                  <c:v>5.87</c:v>
                </c:pt>
                <c:pt idx="818">
                  <c:v>5.9200000000000008</c:v>
                </c:pt>
                <c:pt idx="819">
                  <c:v>5.89</c:v>
                </c:pt>
                <c:pt idx="820">
                  <c:v>5.96</c:v>
                </c:pt>
                <c:pt idx="821">
                  <c:v>5.8999999999999995</c:v>
                </c:pt>
                <c:pt idx="822">
                  <c:v>5.8599999999999985</c:v>
                </c:pt>
                <c:pt idx="823">
                  <c:v>5.830000000000001</c:v>
                </c:pt>
                <c:pt idx="824">
                  <c:v>5.98</c:v>
                </c:pt>
                <c:pt idx="825">
                  <c:v>5.8999999999999995</c:v>
                </c:pt>
                <c:pt idx="826">
                  <c:v>5.95</c:v>
                </c:pt>
                <c:pt idx="827">
                  <c:v>6.04</c:v>
                </c:pt>
                <c:pt idx="828">
                  <c:v>6.1000000000000005</c:v>
                </c:pt>
                <c:pt idx="829">
                  <c:v>6.03</c:v>
                </c:pt>
                <c:pt idx="830">
                  <c:v>6.0900000000000007</c:v>
                </c:pt>
                <c:pt idx="831">
                  <c:v>6.1099999999999985</c:v>
                </c:pt>
                <c:pt idx="832">
                  <c:v>6.1700000000000008</c:v>
                </c:pt>
                <c:pt idx="833">
                  <c:v>6.1599999999999984</c:v>
                </c:pt>
                <c:pt idx="834">
                  <c:v>6.28</c:v>
                </c:pt>
                <c:pt idx="835">
                  <c:v>6.31</c:v>
                </c:pt>
                <c:pt idx="836">
                  <c:v>6.410000000000001</c:v>
                </c:pt>
                <c:pt idx="837">
                  <c:v>6.410000000000001</c:v>
                </c:pt>
                <c:pt idx="838">
                  <c:v>6.46</c:v>
                </c:pt>
                <c:pt idx="839">
                  <c:v>6.3999999999999995</c:v>
                </c:pt>
                <c:pt idx="840">
                  <c:v>6.48</c:v>
                </c:pt>
                <c:pt idx="841">
                  <c:v>6.54</c:v>
                </c:pt>
                <c:pt idx="842">
                  <c:v>6.580000000000001</c:v>
                </c:pt>
                <c:pt idx="843">
                  <c:v>6.56</c:v>
                </c:pt>
                <c:pt idx="844">
                  <c:v>6.580000000000001</c:v>
                </c:pt>
                <c:pt idx="845">
                  <c:v>6.6700000000000008</c:v>
                </c:pt>
                <c:pt idx="846">
                  <c:v>6.7299999999999995</c:v>
                </c:pt>
                <c:pt idx="847">
                  <c:v>6.6899999999999995</c:v>
                </c:pt>
                <c:pt idx="848">
                  <c:v>6.8400000000000007</c:v>
                </c:pt>
                <c:pt idx="849">
                  <c:v>6.79</c:v>
                </c:pt>
                <c:pt idx="850">
                  <c:v>6.830000000000001</c:v>
                </c:pt>
                <c:pt idx="851">
                  <c:v>6.7400000000000011</c:v>
                </c:pt>
                <c:pt idx="852">
                  <c:v>6.78</c:v>
                </c:pt>
                <c:pt idx="853">
                  <c:v>6.87</c:v>
                </c:pt>
                <c:pt idx="854">
                  <c:v>6.8599999999999985</c:v>
                </c:pt>
                <c:pt idx="855">
                  <c:v>6.88</c:v>
                </c:pt>
                <c:pt idx="856">
                  <c:v>6.9700000000000024</c:v>
                </c:pt>
                <c:pt idx="857">
                  <c:v>6.9200000000000008</c:v>
                </c:pt>
                <c:pt idx="858">
                  <c:v>6.94</c:v>
                </c:pt>
                <c:pt idx="859">
                  <c:v>6.96</c:v>
                </c:pt>
                <c:pt idx="860">
                  <c:v>6.9700000000000024</c:v>
                </c:pt>
                <c:pt idx="861">
                  <c:v>6.98</c:v>
                </c:pt>
                <c:pt idx="862">
                  <c:v>6.9900000000000011</c:v>
                </c:pt>
                <c:pt idx="863">
                  <c:v>6.9900000000000011</c:v>
                </c:pt>
                <c:pt idx="864">
                  <c:v>7.0900000000000007</c:v>
                </c:pt>
                <c:pt idx="865">
                  <c:v>7.03</c:v>
                </c:pt>
                <c:pt idx="866">
                  <c:v>7.1700000000000008</c:v>
                </c:pt>
                <c:pt idx="867">
                  <c:v>7.1199999999999974</c:v>
                </c:pt>
                <c:pt idx="868">
                  <c:v>7.06</c:v>
                </c:pt>
                <c:pt idx="869">
                  <c:v>7.1199999999999974</c:v>
                </c:pt>
                <c:pt idx="870">
                  <c:v>7.0700000000000012</c:v>
                </c:pt>
                <c:pt idx="871">
                  <c:v>7.06</c:v>
                </c:pt>
                <c:pt idx="872">
                  <c:v>7.1599999999999984</c:v>
                </c:pt>
                <c:pt idx="873">
                  <c:v>7.2700000000000014</c:v>
                </c:pt>
                <c:pt idx="874">
                  <c:v>7.1899999999999995</c:v>
                </c:pt>
                <c:pt idx="875">
                  <c:v>7.1700000000000008</c:v>
                </c:pt>
                <c:pt idx="876">
                  <c:v>7.2500000000000009</c:v>
                </c:pt>
                <c:pt idx="877">
                  <c:v>7.1700000000000008</c:v>
                </c:pt>
                <c:pt idx="878">
                  <c:v>7.22</c:v>
                </c:pt>
                <c:pt idx="879">
                  <c:v>7.2400000000000011</c:v>
                </c:pt>
                <c:pt idx="880">
                  <c:v>7.3599999999999985</c:v>
                </c:pt>
                <c:pt idx="881">
                  <c:v>7.31</c:v>
                </c:pt>
                <c:pt idx="882">
                  <c:v>7.2500000000000009</c:v>
                </c:pt>
                <c:pt idx="883">
                  <c:v>7.21</c:v>
                </c:pt>
                <c:pt idx="884">
                  <c:v>7.2400000000000011</c:v>
                </c:pt>
                <c:pt idx="885">
                  <c:v>7.3</c:v>
                </c:pt>
                <c:pt idx="886">
                  <c:v>7.37</c:v>
                </c:pt>
                <c:pt idx="887">
                  <c:v>7.3999999999999995</c:v>
                </c:pt>
                <c:pt idx="888">
                  <c:v>7.3400000000000007</c:v>
                </c:pt>
                <c:pt idx="889">
                  <c:v>7.3500000000000005</c:v>
                </c:pt>
                <c:pt idx="890">
                  <c:v>7.3</c:v>
                </c:pt>
                <c:pt idx="891">
                  <c:v>7.37</c:v>
                </c:pt>
                <c:pt idx="892">
                  <c:v>7.410000000000001</c:v>
                </c:pt>
                <c:pt idx="893">
                  <c:v>7.31</c:v>
                </c:pt>
                <c:pt idx="894">
                  <c:v>7.31</c:v>
                </c:pt>
                <c:pt idx="895">
                  <c:v>7.2299999999999995</c:v>
                </c:pt>
                <c:pt idx="896">
                  <c:v>7.29</c:v>
                </c:pt>
                <c:pt idx="897">
                  <c:v>7.29</c:v>
                </c:pt>
                <c:pt idx="898">
                  <c:v>7.21</c:v>
                </c:pt>
                <c:pt idx="899">
                  <c:v>7.3599999999999985</c:v>
                </c:pt>
                <c:pt idx="900">
                  <c:v>7.410000000000001</c:v>
                </c:pt>
                <c:pt idx="901">
                  <c:v>7.2400000000000011</c:v>
                </c:pt>
                <c:pt idx="902">
                  <c:v>7.38</c:v>
                </c:pt>
                <c:pt idx="903">
                  <c:v>7.3199999999999985</c:v>
                </c:pt>
                <c:pt idx="904">
                  <c:v>7.38</c:v>
                </c:pt>
                <c:pt idx="905">
                  <c:v>7.3400000000000007</c:v>
                </c:pt>
                <c:pt idx="906">
                  <c:v>7.4200000000000008</c:v>
                </c:pt>
                <c:pt idx="907">
                  <c:v>7.55</c:v>
                </c:pt>
                <c:pt idx="908">
                  <c:v>7.5000000000000009</c:v>
                </c:pt>
                <c:pt idx="909">
                  <c:v>7.54</c:v>
                </c:pt>
                <c:pt idx="910">
                  <c:v>7.56</c:v>
                </c:pt>
                <c:pt idx="911">
                  <c:v>7.6099999999999985</c:v>
                </c:pt>
                <c:pt idx="912">
                  <c:v>7.56</c:v>
                </c:pt>
                <c:pt idx="913">
                  <c:v>7.6099999999999985</c:v>
                </c:pt>
                <c:pt idx="914">
                  <c:v>7.6499999999999995</c:v>
                </c:pt>
                <c:pt idx="915">
                  <c:v>7.7600000000000007</c:v>
                </c:pt>
                <c:pt idx="916">
                  <c:v>7.6099999999999985</c:v>
                </c:pt>
                <c:pt idx="917">
                  <c:v>7.6899999999999995</c:v>
                </c:pt>
                <c:pt idx="918">
                  <c:v>7.8400000000000007</c:v>
                </c:pt>
                <c:pt idx="919">
                  <c:v>7.8199999999999985</c:v>
                </c:pt>
                <c:pt idx="920">
                  <c:v>7.8199999999999985</c:v>
                </c:pt>
                <c:pt idx="921">
                  <c:v>7.9300000000000024</c:v>
                </c:pt>
                <c:pt idx="922">
                  <c:v>7.8400000000000007</c:v>
                </c:pt>
                <c:pt idx="923">
                  <c:v>7.94</c:v>
                </c:pt>
                <c:pt idx="924">
                  <c:v>7.9300000000000024</c:v>
                </c:pt>
                <c:pt idx="925">
                  <c:v>8</c:v>
                </c:pt>
                <c:pt idx="926">
                  <c:v>8.0400000000000009</c:v>
                </c:pt>
                <c:pt idx="927">
                  <c:v>7.9700000000000024</c:v>
                </c:pt>
                <c:pt idx="928">
                  <c:v>8.09</c:v>
                </c:pt>
                <c:pt idx="929">
                  <c:v>8.1700000000000017</c:v>
                </c:pt>
                <c:pt idx="930">
                  <c:v>7.98</c:v>
                </c:pt>
                <c:pt idx="931">
                  <c:v>8</c:v>
                </c:pt>
                <c:pt idx="932">
                  <c:v>8.0600000000000023</c:v>
                </c:pt>
                <c:pt idx="933">
                  <c:v>8.1300000000000008</c:v>
                </c:pt>
                <c:pt idx="934">
                  <c:v>8.0600000000000023</c:v>
                </c:pt>
                <c:pt idx="935">
                  <c:v>8.0100000000000016</c:v>
                </c:pt>
                <c:pt idx="936">
                  <c:v>8.1300000000000008</c:v>
                </c:pt>
                <c:pt idx="937">
                  <c:v>8.120000000000001</c:v>
                </c:pt>
                <c:pt idx="938">
                  <c:v>8.0500000000000007</c:v>
                </c:pt>
                <c:pt idx="939">
                  <c:v>8.07</c:v>
                </c:pt>
                <c:pt idx="940">
                  <c:v>7.9900000000000011</c:v>
                </c:pt>
                <c:pt idx="941">
                  <c:v>7.95</c:v>
                </c:pt>
                <c:pt idx="942">
                  <c:v>8.0100000000000016</c:v>
                </c:pt>
                <c:pt idx="943">
                  <c:v>8.07</c:v>
                </c:pt>
                <c:pt idx="944">
                  <c:v>8.16</c:v>
                </c:pt>
                <c:pt idx="945">
                  <c:v>8.1300000000000008</c:v>
                </c:pt>
                <c:pt idx="946">
                  <c:v>8.0100000000000016</c:v>
                </c:pt>
                <c:pt idx="947">
                  <c:v>8.0400000000000009</c:v>
                </c:pt>
                <c:pt idx="948">
                  <c:v>7.9300000000000024</c:v>
                </c:pt>
                <c:pt idx="949">
                  <c:v>7.910000000000001</c:v>
                </c:pt>
                <c:pt idx="950">
                  <c:v>8.0400000000000009</c:v>
                </c:pt>
                <c:pt idx="951">
                  <c:v>7.9300000000000024</c:v>
                </c:pt>
                <c:pt idx="952">
                  <c:v>7.88</c:v>
                </c:pt>
                <c:pt idx="953">
                  <c:v>7.9200000000000008</c:v>
                </c:pt>
                <c:pt idx="954">
                  <c:v>7.81</c:v>
                </c:pt>
                <c:pt idx="955">
                  <c:v>7.6199999999999974</c:v>
                </c:pt>
                <c:pt idx="956">
                  <c:v>7.6700000000000008</c:v>
                </c:pt>
                <c:pt idx="957">
                  <c:v>7.6599999999999984</c:v>
                </c:pt>
                <c:pt idx="958">
                  <c:v>7.56</c:v>
                </c:pt>
                <c:pt idx="959">
                  <c:v>7.5000000000000009</c:v>
                </c:pt>
                <c:pt idx="960">
                  <c:v>7.6099999999999985</c:v>
                </c:pt>
                <c:pt idx="961">
                  <c:v>7.5700000000000012</c:v>
                </c:pt>
                <c:pt idx="962">
                  <c:v>7.44</c:v>
                </c:pt>
                <c:pt idx="963">
                  <c:v>7.46</c:v>
                </c:pt>
                <c:pt idx="964">
                  <c:v>7.4700000000000024</c:v>
                </c:pt>
                <c:pt idx="965">
                  <c:v>7.5000000000000009</c:v>
                </c:pt>
                <c:pt idx="966">
                  <c:v>7.38</c:v>
                </c:pt>
                <c:pt idx="967">
                  <c:v>7.48</c:v>
                </c:pt>
                <c:pt idx="968">
                  <c:v>7.3999999999999995</c:v>
                </c:pt>
                <c:pt idx="969">
                  <c:v>7.38</c:v>
                </c:pt>
                <c:pt idx="970">
                  <c:v>7.4300000000000024</c:v>
                </c:pt>
                <c:pt idx="971">
                  <c:v>7.38</c:v>
                </c:pt>
                <c:pt idx="972">
                  <c:v>7.4700000000000024</c:v>
                </c:pt>
                <c:pt idx="973">
                  <c:v>7.4700000000000024</c:v>
                </c:pt>
                <c:pt idx="974">
                  <c:v>7.410000000000001</c:v>
                </c:pt>
                <c:pt idx="975">
                  <c:v>7.410000000000001</c:v>
                </c:pt>
                <c:pt idx="976">
                  <c:v>7.37</c:v>
                </c:pt>
                <c:pt idx="977">
                  <c:v>7.3199999999999985</c:v>
                </c:pt>
                <c:pt idx="978">
                  <c:v>7.38</c:v>
                </c:pt>
                <c:pt idx="979">
                  <c:v>7.410000000000001</c:v>
                </c:pt>
                <c:pt idx="980">
                  <c:v>7.4300000000000024</c:v>
                </c:pt>
                <c:pt idx="981">
                  <c:v>7.53</c:v>
                </c:pt>
                <c:pt idx="982">
                  <c:v>7.6099999999999985</c:v>
                </c:pt>
                <c:pt idx="983">
                  <c:v>7.6599999999999984</c:v>
                </c:pt>
                <c:pt idx="984">
                  <c:v>7.71</c:v>
                </c:pt>
                <c:pt idx="985">
                  <c:v>7.6800000000000006</c:v>
                </c:pt>
                <c:pt idx="986">
                  <c:v>7.6800000000000006</c:v>
                </c:pt>
                <c:pt idx="987">
                  <c:v>7.6599999999999984</c:v>
                </c:pt>
                <c:pt idx="988">
                  <c:v>7.71</c:v>
                </c:pt>
                <c:pt idx="989">
                  <c:v>7.7299999999999995</c:v>
                </c:pt>
                <c:pt idx="990">
                  <c:v>7.7299999999999995</c:v>
                </c:pt>
                <c:pt idx="991">
                  <c:v>7.81</c:v>
                </c:pt>
                <c:pt idx="992">
                  <c:v>7.8400000000000007</c:v>
                </c:pt>
                <c:pt idx="993">
                  <c:v>7.8599999999999985</c:v>
                </c:pt>
                <c:pt idx="994">
                  <c:v>7.81</c:v>
                </c:pt>
                <c:pt idx="995">
                  <c:v>7.7400000000000011</c:v>
                </c:pt>
                <c:pt idx="996">
                  <c:v>7.88</c:v>
                </c:pt>
                <c:pt idx="997">
                  <c:v>7.9200000000000008</c:v>
                </c:pt>
                <c:pt idx="998">
                  <c:v>7.910000000000001</c:v>
                </c:pt>
                <c:pt idx="999">
                  <c:v>7.87</c:v>
                </c:pt>
                <c:pt idx="1000">
                  <c:v>7.81</c:v>
                </c:pt>
                <c:pt idx="1001">
                  <c:v>7.7500000000000009</c:v>
                </c:pt>
                <c:pt idx="1002">
                  <c:v>7.6899999999999995</c:v>
                </c:pt>
                <c:pt idx="1003">
                  <c:v>7.72</c:v>
                </c:pt>
                <c:pt idx="1004">
                  <c:v>7.7400000000000011</c:v>
                </c:pt>
                <c:pt idx="1005">
                  <c:v>7.6199999999999974</c:v>
                </c:pt>
                <c:pt idx="1006">
                  <c:v>7.6099999999999985</c:v>
                </c:pt>
                <c:pt idx="1007">
                  <c:v>7.56</c:v>
                </c:pt>
                <c:pt idx="1008">
                  <c:v>7.4200000000000008</c:v>
                </c:pt>
                <c:pt idx="1009">
                  <c:v>7.4300000000000024</c:v>
                </c:pt>
                <c:pt idx="1010">
                  <c:v>7.46</c:v>
                </c:pt>
                <c:pt idx="1011">
                  <c:v>7.3500000000000005</c:v>
                </c:pt>
                <c:pt idx="1012">
                  <c:v>7.22</c:v>
                </c:pt>
                <c:pt idx="1013">
                  <c:v>7.3599999999999985</c:v>
                </c:pt>
                <c:pt idx="1014">
                  <c:v>7.28</c:v>
                </c:pt>
                <c:pt idx="1015">
                  <c:v>7.1899999999999995</c:v>
                </c:pt>
                <c:pt idx="1016">
                  <c:v>7.1499999999999995</c:v>
                </c:pt>
                <c:pt idx="1017">
                  <c:v>7.1099999999999985</c:v>
                </c:pt>
                <c:pt idx="1018">
                  <c:v>7.0700000000000012</c:v>
                </c:pt>
                <c:pt idx="1019">
                  <c:v>7.0000000000000009</c:v>
                </c:pt>
                <c:pt idx="1020">
                  <c:v>7.0200000000000005</c:v>
                </c:pt>
                <c:pt idx="1021">
                  <c:v>6.9900000000000011</c:v>
                </c:pt>
                <c:pt idx="1022">
                  <c:v>6.9700000000000024</c:v>
                </c:pt>
                <c:pt idx="1023">
                  <c:v>6.8500000000000005</c:v>
                </c:pt>
                <c:pt idx="1024">
                  <c:v>6.88</c:v>
                </c:pt>
                <c:pt idx="1025">
                  <c:v>6.8999999999999995</c:v>
                </c:pt>
                <c:pt idx="1026">
                  <c:v>6.7700000000000014</c:v>
                </c:pt>
                <c:pt idx="1027">
                  <c:v>6.830000000000001</c:v>
                </c:pt>
                <c:pt idx="1028">
                  <c:v>6.830000000000001</c:v>
                </c:pt>
                <c:pt idx="1029">
                  <c:v>6.81</c:v>
                </c:pt>
                <c:pt idx="1030">
                  <c:v>6.7700000000000014</c:v>
                </c:pt>
                <c:pt idx="1031">
                  <c:v>6.8</c:v>
                </c:pt>
                <c:pt idx="1032">
                  <c:v>6.9300000000000024</c:v>
                </c:pt>
                <c:pt idx="1033">
                  <c:v>6.81</c:v>
                </c:pt>
                <c:pt idx="1034">
                  <c:v>6.8500000000000005</c:v>
                </c:pt>
                <c:pt idx="1035">
                  <c:v>6.8400000000000007</c:v>
                </c:pt>
                <c:pt idx="1036">
                  <c:v>6.8999999999999995</c:v>
                </c:pt>
                <c:pt idx="1037">
                  <c:v>6.7400000000000011</c:v>
                </c:pt>
                <c:pt idx="1038">
                  <c:v>6.72</c:v>
                </c:pt>
                <c:pt idx="1039">
                  <c:v>6.830000000000001</c:v>
                </c:pt>
                <c:pt idx="1040">
                  <c:v>6.830000000000001</c:v>
                </c:pt>
                <c:pt idx="1041">
                  <c:v>6.7400000000000011</c:v>
                </c:pt>
                <c:pt idx="1042">
                  <c:v>6.71</c:v>
                </c:pt>
                <c:pt idx="1043">
                  <c:v>6.7700000000000014</c:v>
                </c:pt>
                <c:pt idx="1044">
                  <c:v>6.6700000000000008</c:v>
                </c:pt>
                <c:pt idx="1045">
                  <c:v>6.6899999999999995</c:v>
                </c:pt>
                <c:pt idx="1046">
                  <c:v>6.7299999999999995</c:v>
                </c:pt>
                <c:pt idx="1047">
                  <c:v>6.6800000000000006</c:v>
                </c:pt>
                <c:pt idx="1048">
                  <c:v>6.71</c:v>
                </c:pt>
                <c:pt idx="1049">
                  <c:v>6.7299999999999995</c:v>
                </c:pt>
                <c:pt idx="1050">
                  <c:v>6.78</c:v>
                </c:pt>
                <c:pt idx="1051">
                  <c:v>6.6700000000000008</c:v>
                </c:pt>
                <c:pt idx="1052">
                  <c:v>6.71</c:v>
                </c:pt>
                <c:pt idx="1053">
                  <c:v>6.72</c:v>
                </c:pt>
                <c:pt idx="1054">
                  <c:v>6.5900000000000007</c:v>
                </c:pt>
                <c:pt idx="1055">
                  <c:v>6.6599999999999984</c:v>
                </c:pt>
                <c:pt idx="1056">
                  <c:v>6.6700000000000008</c:v>
                </c:pt>
                <c:pt idx="1057">
                  <c:v>6.7400000000000011</c:v>
                </c:pt>
                <c:pt idx="1058">
                  <c:v>6.63</c:v>
                </c:pt>
                <c:pt idx="1059">
                  <c:v>6.6599999999999984</c:v>
                </c:pt>
                <c:pt idx="1060">
                  <c:v>6.6000000000000005</c:v>
                </c:pt>
                <c:pt idx="1061">
                  <c:v>6.5900000000000007</c:v>
                </c:pt>
                <c:pt idx="1062">
                  <c:v>6.56</c:v>
                </c:pt>
                <c:pt idx="1063">
                  <c:v>6.6499999999999995</c:v>
                </c:pt>
                <c:pt idx="1064">
                  <c:v>6.6000000000000005</c:v>
                </c:pt>
                <c:pt idx="1065">
                  <c:v>6.5900000000000007</c:v>
                </c:pt>
                <c:pt idx="1066">
                  <c:v>6.6700000000000008</c:v>
                </c:pt>
                <c:pt idx="1067">
                  <c:v>6.6800000000000006</c:v>
                </c:pt>
                <c:pt idx="1068">
                  <c:v>6.6599999999999984</c:v>
                </c:pt>
                <c:pt idx="1069">
                  <c:v>6.71</c:v>
                </c:pt>
                <c:pt idx="1070">
                  <c:v>6.6899999999999995</c:v>
                </c:pt>
                <c:pt idx="1071">
                  <c:v>6.79</c:v>
                </c:pt>
                <c:pt idx="1072">
                  <c:v>6.8400000000000007</c:v>
                </c:pt>
                <c:pt idx="1073">
                  <c:v>6.7700000000000014</c:v>
                </c:pt>
                <c:pt idx="1074">
                  <c:v>6.87</c:v>
                </c:pt>
                <c:pt idx="1075">
                  <c:v>6.87</c:v>
                </c:pt>
                <c:pt idx="1076">
                  <c:v>6.910000000000001</c:v>
                </c:pt>
                <c:pt idx="1077">
                  <c:v>6.8400000000000007</c:v>
                </c:pt>
                <c:pt idx="1078">
                  <c:v>6.87</c:v>
                </c:pt>
                <c:pt idx="1079">
                  <c:v>6.8999999999999995</c:v>
                </c:pt>
                <c:pt idx="1080">
                  <c:v>6.94</c:v>
                </c:pt>
                <c:pt idx="1081">
                  <c:v>6.98</c:v>
                </c:pt>
                <c:pt idx="1082">
                  <c:v>6.94</c:v>
                </c:pt>
                <c:pt idx="1083">
                  <c:v>6.9900000000000011</c:v>
                </c:pt>
                <c:pt idx="1084">
                  <c:v>6.98</c:v>
                </c:pt>
                <c:pt idx="1085">
                  <c:v>7.0000000000000009</c:v>
                </c:pt>
                <c:pt idx="1086">
                  <c:v>7.04</c:v>
                </c:pt>
                <c:pt idx="1087">
                  <c:v>7.03</c:v>
                </c:pt>
                <c:pt idx="1088">
                  <c:v>7.03</c:v>
                </c:pt>
                <c:pt idx="1089">
                  <c:v>7.1199999999999974</c:v>
                </c:pt>
                <c:pt idx="1090">
                  <c:v>7.1099999999999985</c:v>
                </c:pt>
                <c:pt idx="1091">
                  <c:v>7.1099999999999985</c:v>
                </c:pt>
                <c:pt idx="1092">
                  <c:v>7.03</c:v>
                </c:pt>
                <c:pt idx="1093">
                  <c:v>7.1199999999999974</c:v>
                </c:pt>
                <c:pt idx="1094">
                  <c:v>7.1199999999999974</c:v>
                </c:pt>
                <c:pt idx="1095">
                  <c:v>7.1099999999999985</c:v>
                </c:pt>
                <c:pt idx="1096">
                  <c:v>7.1899999999999995</c:v>
                </c:pt>
                <c:pt idx="1097">
                  <c:v>7.1700000000000008</c:v>
                </c:pt>
                <c:pt idx="1098">
                  <c:v>7.22</c:v>
                </c:pt>
                <c:pt idx="1099">
                  <c:v>7.1800000000000006</c:v>
                </c:pt>
                <c:pt idx="1100">
                  <c:v>7.1199999999999974</c:v>
                </c:pt>
                <c:pt idx="1101">
                  <c:v>7.1199999999999974</c:v>
                </c:pt>
                <c:pt idx="1102">
                  <c:v>7.22</c:v>
                </c:pt>
                <c:pt idx="1103">
                  <c:v>7.0900000000000007</c:v>
                </c:pt>
                <c:pt idx="1104">
                  <c:v>7.1099999999999985</c:v>
                </c:pt>
                <c:pt idx="1105">
                  <c:v>7.1700000000000008</c:v>
                </c:pt>
                <c:pt idx="1106">
                  <c:v>7.13</c:v>
                </c:pt>
                <c:pt idx="1107">
                  <c:v>7.1599999999999984</c:v>
                </c:pt>
                <c:pt idx="1108">
                  <c:v>7.0700000000000012</c:v>
                </c:pt>
                <c:pt idx="1109">
                  <c:v>7.13</c:v>
                </c:pt>
                <c:pt idx="1110">
                  <c:v>7.1899999999999995</c:v>
                </c:pt>
                <c:pt idx="1111">
                  <c:v>7.13</c:v>
                </c:pt>
                <c:pt idx="1112">
                  <c:v>7.1099999999999985</c:v>
                </c:pt>
                <c:pt idx="1113">
                  <c:v>7.1700000000000008</c:v>
                </c:pt>
                <c:pt idx="1114">
                  <c:v>7.21</c:v>
                </c:pt>
                <c:pt idx="1115">
                  <c:v>4.330000000000001</c:v>
                </c:pt>
                <c:pt idx="1116">
                  <c:v>7.0900000000000007</c:v>
                </c:pt>
                <c:pt idx="1117">
                  <c:v>7.1199999999999974</c:v>
                </c:pt>
                <c:pt idx="1118">
                  <c:v>7.1499999999999995</c:v>
                </c:pt>
                <c:pt idx="1119">
                  <c:v>7.06</c:v>
                </c:pt>
                <c:pt idx="1120">
                  <c:v>7.1099999999999985</c:v>
                </c:pt>
                <c:pt idx="1121">
                  <c:v>7.0000000000000009</c:v>
                </c:pt>
                <c:pt idx="1122">
                  <c:v>7.0900000000000007</c:v>
                </c:pt>
                <c:pt idx="1123">
                  <c:v>6.9700000000000024</c:v>
                </c:pt>
                <c:pt idx="1124">
                  <c:v>6.8999999999999995</c:v>
                </c:pt>
                <c:pt idx="1125">
                  <c:v>6.88</c:v>
                </c:pt>
                <c:pt idx="1126">
                  <c:v>6.87</c:v>
                </c:pt>
                <c:pt idx="1127">
                  <c:v>6.910000000000001</c:v>
                </c:pt>
                <c:pt idx="1128">
                  <c:v>6.830000000000001</c:v>
                </c:pt>
                <c:pt idx="1129">
                  <c:v>6.94</c:v>
                </c:pt>
                <c:pt idx="1130">
                  <c:v>6.8400000000000007</c:v>
                </c:pt>
                <c:pt idx="1131">
                  <c:v>6.9300000000000024</c:v>
                </c:pt>
                <c:pt idx="1132">
                  <c:v>6.81</c:v>
                </c:pt>
                <c:pt idx="1133">
                  <c:v>6.8500000000000005</c:v>
                </c:pt>
                <c:pt idx="1134">
                  <c:v>6.87</c:v>
                </c:pt>
                <c:pt idx="1135">
                  <c:v>6.8500000000000005</c:v>
                </c:pt>
                <c:pt idx="1136">
                  <c:v>6.8400000000000007</c:v>
                </c:pt>
                <c:pt idx="1137">
                  <c:v>6.830000000000001</c:v>
                </c:pt>
                <c:pt idx="1138">
                  <c:v>6.78</c:v>
                </c:pt>
                <c:pt idx="1139">
                  <c:v>6.8400000000000007</c:v>
                </c:pt>
                <c:pt idx="1140">
                  <c:v>6.8999999999999995</c:v>
                </c:pt>
                <c:pt idx="1141">
                  <c:v>6.96</c:v>
                </c:pt>
                <c:pt idx="1142">
                  <c:v>7.03</c:v>
                </c:pt>
                <c:pt idx="1143">
                  <c:v>6.9700000000000024</c:v>
                </c:pt>
                <c:pt idx="1144">
                  <c:v>6.910000000000001</c:v>
                </c:pt>
                <c:pt idx="1145">
                  <c:v>6.910000000000001</c:v>
                </c:pt>
                <c:pt idx="1146">
                  <c:v>6.830000000000001</c:v>
                </c:pt>
                <c:pt idx="1147">
                  <c:v>6.87</c:v>
                </c:pt>
                <c:pt idx="1148">
                  <c:v>6.8599999999999985</c:v>
                </c:pt>
                <c:pt idx="1149">
                  <c:v>6.8500000000000005</c:v>
                </c:pt>
                <c:pt idx="1150">
                  <c:v>6.8999999999999995</c:v>
                </c:pt>
                <c:pt idx="1151">
                  <c:v>6.830000000000001</c:v>
                </c:pt>
                <c:pt idx="1152">
                  <c:v>6.910000000000001</c:v>
                </c:pt>
                <c:pt idx="1153">
                  <c:v>6.9300000000000024</c:v>
                </c:pt>
                <c:pt idx="1154">
                  <c:v>6.8500000000000005</c:v>
                </c:pt>
                <c:pt idx="1155">
                  <c:v>6.8400000000000007</c:v>
                </c:pt>
                <c:pt idx="1156">
                  <c:v>6.8599999999999985</c:v>
                </c:pt>
                <c:pt idx="1157">
                  <c:v>6.9200000000000008</c:v>
                </c:pt>
                <c:pt idx="1158">
                  <c:v>6.79</c:v>
                </c:pt>
                <c:pt idx="1159">
                  <c:v>6.7500000000000009</c:v>
                </c:pt>
                <c:pt idx="1160">
                  <c:v>6.8</c:v>
                </c:pt>
                <c:pt idx="1161">
                  <c:v>6.88</c:v>
                </c:pt>
                <c:pt idx="1162">
                  <c:v>6.9300000000000024</c:v>
                </c:pt>
                <c:pt idx="1163">
                  <c:v>6.96</c:v>
                </c:pt>
                <c:pt idx="1164">
                  <c:v>6.910000000000001</c:v>
                </c:pt>
                <c:pt idx="1165">
                  <c:v>6.830000000000001</c:v>
                </c:pt>
                <c:pt idx="1166">
                  <c:v>6.7700000000000014</c:v>
                </c:pt>
                <c:pt idx="1167">
                  <c:v>6.88</c:v>
                </c:pt>
                <c:pt idx="1168">
                  <c:v>6.8999999999999995</c:v>
                </c:pt>
                <c:pt idx="1169">
                  <c:v>6.94</c:v>
                </c:pt>
                <c:pt idx="1170">
                  <c:v>6.9300000000000024</c:v>
                </c:pt>
                <c:pt idx="1171">
                  <c:v>6.8500000000000005</c:v>
                </c:pt>
                <c:pt idx="1172">
                  <c:v>6.94</c:v>
                </c:pt>
                <c:pt idx="1173">
                  <c:v>7.0200000000000005</c:v>
                </c:pt>
                <c:pt idx="1174">
                  <c:v>7.0900000000000007</c:v>
                </c:pt>
                <c:pt idx="1175">
                  <c:v>7.1199999999999974</c:v>
                </c:pt>
                <c:pt idx="1176">
                  <c:v>7.0900000000000007</c:v>
                </c:pt>
                <c:pt idx="1177">
                  <c:v>7.1499999999999995</c:v>
                </c:pt>
                <c:pt idx="1178">
                  <c:v>7.0900000000000007</c:v>
                </c:pt>
                <c:pt idx="1179">
                  <c:v>7.1099999999999985</c:v>
                </c:pt>
                <c:pt idx="1180">
                  <c:v>7.0900000000000007</c:v>
                </c:pt>
                <c:pt idx="1181">
                  <c:v>7.1000000000000005</c:v>
                </c:pt>
                <c:pt idx="1182">
                  <c:v>7.0900000000000007</c:v>
                </c:pt>
                <c:pt idx="1183">
                  <c:v>7.0900000000000007</c:v>
                </c:pt>
                <c:pt idx="1184">
                  <c:v>7.1599999999999984</c:v>
                </c:pt>
                <c:pt idx="1185">
                  <c:v>7.0900000000000007</c:v>
                </c:pt>
                <c:pt idx="1186">
                  <c:v>7.1499999999999995</c:v>
                </c:pt>
                <c:pt idx="1187">
                  <c:v>7.1599999999999984</c:v>
                </c:pt>
                <c:pt idx="1188">
                  <c:v>7.1000000000000005</c:v>
                </c:pt>
                <c:pt idx="1189">
                  <c:v>7.03</c:v>
                </c:pt>
                <c:pt idx="1190">
                  <c:v>7.04</c:v>
                </c:pt>
                <c:pt idx="1191">
                  <c:v>7.05</c:v>
                </c:pt>
                <c:pt idx="1192">
                  <c:v>6.9900000000000011</c:v>
                </c:pt>
                <c:pt idx="1193">
                  <c:v>7.03</c:v>
                </c:pt>
                <c:pt idx="1194">
                  <c:v>7.06</c:v>
                </c:pt>
                <c:pt idx="1195">
                  <c:v>6.98</c:v>
                </c:pt>
                <c:pt idx="1196">
                  <c:v>7.04</c:v>
                </c:pt>
                <c:pt idx="1197">
                  <c:v>7.06</c:v>
                </c:pt>
                <c:pt idx="1198">
                  <c:v>6.9900000000000011</c:v>
                </c:pt>
                <c:pt idx="1199">
                  <c:v>7.04</c:v>
                </c:pt>
                <c:pt idx="1200">
                  <c:v>7.0200000000000005</c:v>
                </c:pt>
                <c:pt idx="1201">
                  <c:v>6.9900000000000011</c:v>
                </c:pt>
                <c:pt idx="1202">
                  <c:v>6.98</c:v>
                </c:pt>
                <c:pt idx="1203">
                  <c:v>6.9200000000000008</c:v>
                </c:pt>
                <c:pt idx="1204">
                  <c:v>6.79</c:v>
                </c:pt>
                <c:pt idx="1205">
                  <c:v>6.8</c:v>
                </c:pt>
                <c:pt idx="1206">
                  <c:v>6.87</c:v>
                </c:pt>
                <c:pt idx="1207">
                  <c:v>6.8</c:v>
                </c:pt>
                <c:pt idx="1208">
                  <c:v>6.7299999999999995</c:v>
                </c:pt>
                <c:pt idx="1209">
                  <c:v>6.71</c:v>
                </c:pt>
                <c:pt idx="1210">
                  <c:v>6.63</c:v>
                </c:pt>
                <c:pt idx="1211">
                  <c:v>6.55</c:v>
                </c:pt>
                <c:pt idx="1212">
                  <c:v>6.6499999999999995</c:v>
                </c:pt>
                <c:pt idx="1213">
                  <c:v>6.6599999999999984</c:v>
                </c:pt>
                <c:pt idx="1214">
                  <c:v>6.6599999999999984</c:v>
                </c:pt>
                <c:pt idx="1215">
                  <c:v>6.71</c:v>
                </c:pt>
                <c:pt idx="1216">
                  <c:v>6.7299999999999995</c:v>
                </c:pt>
                <c:pt idx="1217">
                  <c:v>6.6800000000000006</c:v>
                </c:pt>
                <c:pt idx="1218">
                  <c:v>6.6599999999999984</c:v>
                </c:pt>
                <c:pt idx="1219">
                  <c:v>6.7299999999999995</c:v>
                </c:pt>
                <c:pt idx="1220">
                  <c:v>6.7400000000000011</c:v>
                </c:pt>
                <c:pt idx="1221">
                  <c:v>6.8400000000000007</c:v>
                </c:pt>
                <c:pt idx="1222">
                  <c:v>6.8400000000000007</c:v>
                </c:pt>
                <c:pt idx="1223">
                  <c:v>6.8599999999999985</c:v>
                </c:pt>
                <c:pt idx="1224">
                  <c:v>6.96</c:v>
                </c:pt>
                <c:pt idx="1225">
                  <c:v>6.98</c:v>
                </c:pt>
                <c:pt idx="1226">
                  <c:v>7.03</c:v>
                </c:pt>
                <c:pt idx="1227">
                  <c:v>7.0200000000000005</c:v>
                </c:pt>
                <c:pt idx="1228">
                  <c:v>7.03</c:v>
                </c:pt>
                <c:pt idx="1229">
                  <c:v>7.1199999999999974</c:v>
                </c:pt>
                <c:pt idx="1230">
                  <c:v>7.1499999999999995</c:v>
                </c:pt>
                <c:pt idx="1231">
                  <c:v>7.0900000000000007</c:v>
                </c:pt>
                <c:pt idx="1232">
                  <c:v>7.1800000000000006</c:v>
                </c:pt>
                <c:pt idx="1233">
                  <c:v>7.1800000000000006</c:v>
                </c:pt>
                <c:pt idx="1234">
                  <c:v>7.21</c:v>
                </c:pt>
                <c:pt idx="1235">
                  <c:v>7.29</c:v>
                </c:pt>
                <c:pt idx="1236">
                  <c:v>7.1700000000000008</c:v>
                </c:pt>
                <c:pt idx="1237">
                  <c:v>7.1800000000000006</c:v>
                </c:pt>
                <c:pt idx="1238">
                  <c:v>7.1700000000000008</c:v>
                </c:pt>
                <c:pt idx="1239">
                  <c:v>7.2500000000000009</c:v>
                </c:pt>
                <c:pt idx="1240">
                  <c:v>7.2299999999999995</c:v>
                </c:pt>
                <c:pt idx="1241">
                  <c:v>7.31</c:v>
                </c:pt>
                <c:pt idx="1242">
                  <c:v>7.28</c:v>
                </c:pt>
                <c:pt idx="1243">
                  <c:v>7.1899999999999995</c:v>
                </c:pt>
                <c:pt idx="1244">
                  <c:v>7.1599999999999984</c:v>
                </c:pt>
                <c:pt idx="1245">
                  <c:v>7.21</c:v>
                </c:pt>
                <c:pt idx="1246">
                  <c:v>7.1099999999999985</c:v>
                </c:pt>
                <c:pt idx="1247">
                  <c:v>7.1599999999999984</c:v>
                </c:pt>
                <c:pt idx="1248">
                  <c:v>7.13</c:v>
                </c:pt>
                <c:pt idx="1249">
                  <c:v>7.0700000000000012</c:v>
                </c:pt>
                <c:pt idx="1250">
                  <c:v>7.1199999999999974</c:v>
                </c:pt>
                <c:pt idx="1251">
                  <c:v>7.1499999999999995</c:v>
                </c:pt>
                <c:pt idx="1252">
                  <c:v>7.1000000000000005</c:v>
                </c:pt>
                <c:pt idx="1253">
                  <c:v>7.0200000000000005</c:v>
                </c:pt>
                <c:pt idx="1254">
                  <c:v>7.05</c:v>
                </c:pt>
                <c:pt idx="1255">
                  <c:v>6.9200000000000008</c:v>
                </c:pt>
                <c:pt idx="1256">
                  <c:v>7.0000000000000009</c:v>
                </c:pt>
                <c:pt idx="1257">
                  <c:v>7.04</c:v>
                </c:pt>
                <c:pt idx="1258">
                  <c:v>7.03</c:v>
                </c:pt>
                <c:pt idx="1259">
                  <c:v>6.9900000000000011</c:v>
                </c:pt>
                <c:pt idx="1260">
                  <c:v>7.03</c:v>
                </c:pt>
                <c:pt idx="1261">
                  <c:v>7.04</c:v>
                </c:pt>
                <c:pt idx="1262">
                  <c:v>7.05</c:v>
                </c:pt>
                <c:pt idx="1263">
                  <c:v>7.1000000000000005</c:v>
                </c:pt>
                <c:pt idx="1264">
                  <c:v>7.1000000000000005</c:v>
                </c:pt>
                <c:pt idx="1265">
                  <c:v>7.06</c:v>
                </c:pt>
                <c:pt idx="1266">
                  <c:v>7.1599999999999984</c:v>
                </c:pt>
                <c:pt idx="1267">
                  <c:v>7.1800000000000006</c:v>
                </c:pt>
                <c:pt idx="1268">
                  <c:v>7.1599999999999984</c:v>
                </c:pt>
                <c:pt idx="1269">
                  <c:v>7.13</c:v>
                </c:pt>
                <c:pt idx="1270">
                  <c:v>7.1899999999999995</c:v>
                </c:pt>
                <c:pt idx="1271">
                  <c:v>7.22</c:v>
                </c:pt>
                <c:pt idx="1272">
                  <c:v>7.1899999999999995</c:v>
                </c:pt>
                <c:pt idx="1273">
                  <c:v>7.2700000000000014</c:v>
                </c:pt>
                <c:pt idx="1274">
                  <c:v>7.1499999999999995</c:v>
                </c:pt>
                <c:pt idx="1275">
                  <c:v>7.1899999999999995</c:v>
                </c:pt>
                <c:pt idx="1276">
                  <c:v>7.37</c:v>
                </c:pt>
                <c:pt idx="1277">
                  <c:v>7.3</c:v>
                </c:pt>
                <c:pt idx="1278">
                  <c:v>7.2700000000000014</c:v>
                </c:pt>
                <c:pt idx="1279">
                  <c:v>7.3199999999999985</c:v>
                </c:pt>
                <c:pt idx="1280">
                  <c:v>7.31</c:v>
                </c:pt>
                <c:pt idx="1281">
                  <c:v>7.31</c:v>
                </c:pt>
                <c:pt idx="1282">
                  <c:v>7.21</c:v>
                </c:pt>
                <c:pt idx="1283">
                  <c:v>7.29</c:v>
                </c:pt>
                <c:pt idx="1284">
                  <c:v>7.28</c:v>
                </c:pt>
                <c:pt idx="1285">
                  <c:v>7.1199999999999974</c:v>
                </c:pt>
                <c:pt idx="1286">
                  <c:v>7.2299999999999995</c:v>
                </c:pt>
                <c:pt idx="1287">
                  <c:v>7.31</c:v>
                </c:pt>
                <c:pt idx="1288">
                  <c:v>7.22</c:v>
                </c:pt>
                <c:pt idx="1289">
                  <c:v>7.0700000000000012</c:v>
                </c:pt>
                <c:pt idx="1290">
                  <c:v>7.1700000000000008</c:v>
                </c:pt>
                <c:pt idx="1291">
                  <c:v>7.13</c:v>
                </c:pt>
                <c:pt idx="1292">
                  <c:v>7.1899999999999995</c:v>
                </c:pt>
                <c:pt idx="1293">
                  <c:v>7.1800000000000006</c:v>
                </c:pt>
                <c:pt idx="1294">
                  <c:v>7.22</c:v>
                </c:pt>
                <c:pt idx="1295">
                  <c:v>7.1599999999999984</c:v>
                </c:pt>
                <c:pt idx="1296">
                  <c:v>7.1499999999999995</c:v>
                </c:pt>
                <c:pt idx="1297">
                  <c:v>7.1599999999999984</c:v>
                </c:pt>
                <c:pt idx="1298">
                  <c:v>7.1199999999999974</c:v>
                </c:pt>
                <c:pt idx="1299">
                  <c:v>7.13</c:v>
                </c:pt>
                <c:pt idx="1300">
                  <c:v>7.0700000000000012</c:v>
                </c:pt>
                <c:pt idx="1301">
                  <c:v>7.04</c:v>
                </c:pt>
                <c:pt idx="1302">
                  <c:v>6.94</c:v>
                </c:pt>
                <c:pt idx="1303">
                  <c:v>7.1000000000000005</c:v>
                </c:pt>
                <c:pt idx="1304">
                  <c:v>7.0700000000000012</c:v>
                </c:pt>
                <c:pt idx="1305">
                  <c:v>7.06</c:v>
                </c:pt>
                <c:pt idx="1306">
                  <c:v>7.1000000000000005</c:v>
                </c:pt>
                <c:pt idx="1307">
                  <c:v>7.05</c:v>
                </c:pt>
                <c:pt idx="1308">
                  <c:v>6.8999999999999995</c:v>
                </c:pt>
                <c:pt idx="1309">
                  <c:v>6.96</c:v>
                </c:pt>
                <c:pt idx="1310">
                  <c:v>6.98</c:v>
                </c:pt>
                <c:pt idx="1311">
                  <c:v>6.94</c:v>
                </c:pt>
                <c:pt idx="1312">
                  <c:v>6.910000000000001</c:v>
                </c:pt>
                <c:pt idx="1313">
                  <c:v>6.88</c:v>
                </c:pt>
                <c:pt idx="1314">
                  <c:v>6.8</c:v>
                </c:pt>
                <c:pt idx="1315">
                  <c:v>6.81</c:v>
                </c:pt>
                <c:pt idx="1316">
                  <c:v>6.8400000000000007</c:v>
                </c:pt>
                <c:pt idx="1317">
                  <c:v>6.87</c:v>
                </c:pt>
                <c:pt idx="1318">
                  <c:v>6.8999999999999995</c:v>
                </c:pt>
                <c:pt idx="1319">
                  <c:v>6.8599999999999985</c:v>
                </c:pt>
                <c:pt idx="1320">
                  <c:v>6.78</c:v>
                </c:pt>
                <c:pt idx="1321">
                  <c:v>6.7700000000000014</c:v>
                </c:pt>
                <c:pt idx="1322">
                  <c:v>6.8400000000000007</c:v>
                </c:pt>
                <c:pt idx="1323">
                  <c:v>6.9200000000000008</c:v>
                </c:pt>
                <c:pt idx="1324">
                  <c:v>6.830000000000001</c:v>
                </c:pt>
                <c:pt idx="1325">
                  <c:v>6.96</c:v>
                </c:pt>
                <c:pt idx="1326">
                  <c:v>6.94</c:v>
                </c:pt>
                <c:pt idx="1327">
                  <c:v>6.96</c:v>
                </c:pt>
                <c:pt idx="1328">
                  <c:v>6.96</c:v>
                </c:pt>
                <c:pt idx="1329">
                  <c:v>7.06</c:v>
                </c:pt>
                <c:pt idx="1330">
                  <c:v>7.0900000000000007</c:v>
                </c:pt>
                <c:pt idx="1331">
                  <c:v>7.1499999999999995</c:v>
                </c:pt>
                <c:pt idx="1332">
                  <c:v>7.1000000000000005</c:v>
                </c:pt>
                <c:pt idx="1333">
                  <c:v>7.1700000000000008</c:v>
                </c:pt>
                <c:pt idx="1334">
                  <c:v>7.2700000000000014</c:v>
                </c:pt>
                <c:pt idx="1335">
                  <c:v>7.3</c:v>
                </c:pt>
                <c:pt idx="1336">
                  <c:v>7.29</c:v>
                </c:pt>
                <c:pt idx="1337">
                  <c:v>7.3999999999999995</c:v>
                </c:pt>
                <c:pt idx="1338">
                  <c:v>7.38</c:v>
                </c:pt>
                <c:pt idx="1339">
                  <c:v>7.5000000000000009</c:v>
                </c:pt>
                <c:pt idx="1340">
                  <c:v>7.48</c:v>
                </c:pt>
                <c:pt idx="1341">
                  <c:v>7.5700000000000012</c:v>
                </c:pt>
                <c:pt idx="1342">
                  <c:v>7.6599999999999984</c:v>
                </c:pt>
                <c:pt idx="1343">
                  <c:v>7.55</c:v>
                </c:pt>
                <c:pt idx="1344">
                  <c:v>7.6599999999999984</c:v>
                </c:pt>
                <c:pt idx="1345">
                  <c:v>7.63</c:v>
                </c:pt>
                <c:pt idx="1346">
                  <c:v>7.63</c:v>
                </c:pt>
                <c:pt idx="1347">
                  <c:v>7.6800000000000006</c:v>
                </c:pt>
                <c:pt idx="1348">
                  <c:v>7.71</c:v>
                </c:pt>
                <c:pt idx="1349">
                  <c:v>7.7299999999999995</c:v>
                </c:pt>
                <c:pt idx="1350">
                  <c:v>7.6899999999999995</c:v>
                </c:pt>
                <c:pt idx="1351">
                  <c:v>7.7400000000000011</c:v>
                </c:pt>
                <c:pt idx="1352">
                  <c:v>7.6599999999999984</c:v>
                </c:pt>
                <c:pt idx="1353">
                  <c:v>7.71</c:v>
                </c:pt>
                <c:pt idx="1354">
                  <c:v>7.6599999999999984</c:v>
                </c:pt>
                <c:pt idx="1355">
                  <c:v>7.6099999999999985</c:v>
                </c:pt>
                <c:pt idx="1356">
                  <c:v>7.6199999999999974</c:v>
                </c:pt>
                <c:pt idx="1357">
                  <c:v>7.48</c:v>
                </c:pt>
                <c:pt idx="1358">
                  <c:v>7.44</c:v>
                </c:pt>
                <c:pt idx="1359">
                  <c:v>7.3</c:v>
                </c:pt>
                <c:pt idx="1360">
                  <c:v>7.28</c:v>
                </c:pt>
                <c:pt idx="1361">
                  <c:v>7.21</c:v>
                </c:pt>
                <c:pt idx="1362">
                  <c:v>7.1000000000000005</c:v>
                </c:pt>
                <c:pt idx="1363">
                  <c:v>7.0700000000000012</c:v>
                </c:pt>
                <c:pt idx="1364">
                  <c:v>7.0000000000000009</c:v>
                </c:pt>
                <c:pt idx="1365">
                  <c:v>6.98</c:v>
                </c:pt>
                <c:pt idx="1366">
                  <c:v>6.9700000000000024</c:v>
                </c:pt>
                <c:pt idx="1367">
                  <c:v>6.98</c:v>
                </c:pt>
                <c:pt idx="1368">
                  <c:v>6.96</c:v>
                </c:pt>
                <c:pt idx="1369">
                  <c:v>6.8999999999999995</c:v>
                </c:pt>
                <c:pt idx="1370">
                  <c:v>6.8999999999999995</c:v>
                </c:pt>
                <c:pt idx="1371">
                  <c:v>6.830000000000001</c:v>
                </c:pt>
                <c:pt idx="1372">
                  <c:v>6.8599999999999985</c:v>
                </c:pt>
                <c:pt idx="1373">
                  <c:v>6.78</c:v>
                </c:pt>
                <c:pt idx="1374">
                  <c:v>6.81</c:v>
                </c:pt>
                <c:pt idx="1375">
                  <c:v>6.8599999999999985</c:v>
                </c:pt>
                <c:pt idx="1376">
                  <c:v>6.9300000000000024</c:v>
                </c:pt>
                <c:pt idx="1377">
                  <c:v>6.910000000000001</c:v>
                </c:pt>
                <c:pt idx="1378">
                  <c:v>6.9200000000000008</c:v>
                </c:pt>
                <c:pt idx="1379">
                  <c:v>6.81</c:v>
                </c:pt>
                <c:pt idx="1380">
                  <c:v>6.94</c:v>
                </c:pt>
                <c:pt idx="1381">
                  <c:v>6.9700000000000024</c:v>
                </c:pt>
                <c:pt idx="1382">
                  <c:v>7.1099999999999985</c:v>
                </c:pt>
                <c:pt idx="1383">
                  <c:v>7.03</c:v>
                </c:pt>
                <c:pt idx="1384">
                  <c:v>7.1800000000000006</c:v>
                </c:pt>
                <c:pt idx="1385">
                  <c:v>7.06</c:v>
                </c:pt>
                <c:pt idx="1386">
                  <c:v>7.05</c:v>
                </c:pt>
                <c:pt idx="1387">
                  <c:v>7.0900000000000007</c:v>
                </c:pt>
                <c:pt idx="1388">
                  <c:v>7.1099999999999985</c:v>
                </c:pt>
                <c:pt idx="1389">
                  <c:v>7.1099999999999985</c:v>
                </c:pt>
                <c:pt idx="1390">
                  <c:v>7.1800000000000006</c:v>
                </c:pt>
                <c:pt idx="1391">
                  <c:v>7.2400000000000011</c:v>
                </c:pt>
                <c:pt idx="1392">
                  <c:v>7.3500000000000005</c:v>
                </c:pt>
                <c:pt idx="1393">
                  <c:v>7.28</c:v>
                </c:pt>
                <c:pt idx="1394">
                  <c:v>7.410000000000001</c:v>
                </c:pt>
                <c:pt idx="1395">
                  <c:v>7.2500000000000009</c:v>
                </c:pt>
                <c:pt idx="1396">
                  <c:v>7.1499999999999995</c:v>
                </c:pt>
                <c:pt idx="1397">
                  <c:v>7.2400000000000011</c:v>
                </c:pt>
                <c:pt idx="1398">
                  <c:v>7.31</c:v>
                </c:pt>
                <c:pt idx="1399">
                  <c:v>7.4200000000000008</c:v>
                </c:pt>
                <c:pt idx="1400">
                  <c:v>7.48</c:v>
                </c:pt>
                <c:pt idx="1401">
                  <c:v>7.46</c:v>
                </c:pt>
                <c:pt idx="1402">
                  <c:v>7.3199999999999985</c:v>
                </c:pt>
                <c:pt idx="1403">
                  <c:v>7.3199999999999985</c:v>
                </c:pt>
                <c:pt idx="1404">
                  <c:v>7.31</c:v>
                </c:pt>
                <c:pt idx="1405">
                  <c:v>7.31</c:v>
                </c:pt>
                <c:pt idx="1406">
                  <c:v>7.37</c:v>
                </c:pt>
                <c:pt idx="1407">
                  <c:v>7.37</c:v>
                </c:pt>
                <c:pt idx="1408">
                  <c:v>7.2500000000000009</c:v>
                </c:pt>
                <c:pt idx="1409">
                  <c:v>7.2299999999999995</c:v>
                </c:pt>
                <c:pt idx="1410">
                  <c:v>7.1000000000000005</c:v>
                </c:pt>
                <c:pt idx="1411">
                  <c:v>7.1599999999999984</c:v>
                </c:pt>
                <c:pt idx="1412">
                  <c:v>7.0900000000000007</c:v>
                </c:pt>
                <c:pt idx="1413">
                  <c:v>6.94</c:v>
                </c:pt>
                <c:pt idx="1414">
                  <c:v>7.03</c:v>
                </c:pt>
                <c:pt idx="1415">
                  <c:v>6.9700000000000024</c:v>
                </c:pt>
                <c:pt idx="1416">
                  <c:v>6.9700000000000024</c:v>
                </c:pt>
                <c:pt idx="1417">
                  <c:v>6.910000000000001</c:v>
                </c:pt>
                <c:pt idx="1418">
                  <c:v>6.9200000000000008</c:v>
                </c:pt>
                <c:pt idx="1419">
                  <c:v>6.96</c:v>
                </c:pt>
                <c:pt idx="1420">
                  <c:v>6.81</c:v>
                </c:pt>
                <c:pt idx="1421">
                  <c:v>6.9200000000000008</c:v>
                </c:pt>
                <c:pt idx="1422">
                  <c:v>7.0200000000000005</c:v>
                </c:pt>
                <c:pt idx="1423">
                  <c:v>6.9700000000000024</c:v>
                </c:pt>
                <c:pt idx="1424">
                  <c:v>7.04</c:v>
                </c:pt>
                <c:pt idx="1425">
                  <c:v>6.9300000000000024</c:v>
                </c:pt>
                <c:pt idx="1426">
                  <c:v>6.88</c:v>
                </c:pt>
                <c:pt idx="1427">
                  <c:v>6.9300000000000024</c:v>
                </c:pt>
                <c:pt idx="1428">
                  <c:v>7.04</c:v>
                </c:pt>
                <c:pt idx="1429">
                  <c:v>6.98</c:v>
                </c:pt>
                <c:pt idx="1430">
                  <c:v>6.96</c:v>
                </c:pt>
                <c:pt idx="1431">
                  <c:v>7.03</c:v>
                </c:pt>
                <c:pt idx="1432">
                  <c:v>7.0200000000000005</c:v>
                </c:pt>
                <c:pt idx="1433">
                  <c:v>7.05</c:v>
                </c:pt>
                <c:pt idx="1434">
                  <c:v>7.13</c:v>
                </c:pt>
                <c:pt idx="1435">
                  <c:v>7.1800000000000006</c:v>
                </c:pt>
                <c:pt idx="1436">
                  <c:v>7.1599999999999984</c:v>
                </c:pt>
                <c:pt idx="1437">
                  <c:v>7.1599999999999984</c:v>
                </c:pt>
                <c:pt idx="1438">
                  <c:v>7.2400000000000011</c:v>
                </c:pt>
                <c:pt idx="1439">
                  <c:v>7.28</c:v>
                </c:pt>
                <c:pt idx="1440">
                  <c:v>7.3199999999999985</c:v>
                </c:pt>
                <c:pt idx="1441">
                  <c:v>7.38</c:v>
                </c:pt>
                <c:pt idx="1442">
                  <c:v>7.410000000000001</c:v>
                </c:pt>
                <c:pt idx="1443">
                  <c:v>7.44</c:v>
                </c:pt>
                <c:pt idx="1444">
                  <c:v>7.4700000000000024</c:v>
                </c:pt>
                <c:pt idx="1445">
                  <c:v>7.5000000000000009</c:v>
                </c:pt>
                <c:pt idx="1446">
                  <c:v>7.54</c:v>
                </c:pt>
                <c:pt idx="1447">
                  <c:v>7.5900000000000007</c:v>
                </c:pt>
                <c:pt idx="1448">
                  <c:v>7.6899999999999995</c:v>
                </c:pt>
                <c:pt idx="1449">
                  <c:v>7.7500000000000009</c:v>
                </c:pt>
                <c:pt idx="1450">
                  <c:v>7.6599999999999984</c:v>
                </c:pt>
                <c:pt idx="1451">
                  <c:v>7.7400000000000011</c:v>
                </c:pt>
                <c:pt idx="1452">
                  <c:v>7.7400000000000011</c:v>
                </c:pt>
                <c:pt idx="1453">
                  <c:v>7.7600000000000007</c:v>
                </c:pt>
                <c:pt idx="1454">
                  <c:v>7.78</c:v>
                </c:pt>
                <c:pt idx="1455">
                  <c:v>7.8500000000000005</c:v>
                </c:pt>
                <c:pt idx="1456">
                  <c:v>7.8500000000000005</c:v>
                </c:pt>
                <c:pt idx="1457">
                  <c:v>7.8400000000000007</c:v>
                </c:pt>
                <c:pt idx="1458">
                  <c:v>7.8400000000000007</c:v>
                </c:pt>
                <c:pt idx="1459">
                  <c:v>7.78</c:v>
                </c:pt>
                <c:pt idx="1460">
                  <c:v>7.81</c:v>
                </c:pt>
                <c:pt idx="1461">
                  <c:v>7.8199999999999985</c:v>
                </c:pt>
                <c:pt idx="1462">
                  <c:v>7.8599999999999985</c:v>
                </c:pt>
                <c:pt idx="1463">
                  <c:v>7.8999999999999995</c:v>
                </c:pt>
                <c:pt idx="1464">
                  <c:v>7.8599999999999985</c:v>
                </c:pt>
                <c:pt idx="1465">
                  <c:v>7.87</c:v>
                </c:pt>
                <c:pt idx="1466">
                  <c:v>7.8599999999999985</c:v>
                </c:pt>
                <c:pt idx="1467">
                  <c:v>7.8500000000000005</c:v>
                </c:pt>
                <c:pt idx="1468">
                  <c:v>7.88</c:v>
                </c:pt>
                <c:pt idx="1469">
                  <c:v>7.910000000000001</c:v>
                </c:pt>
                <c:pt idx="1470">
                  <c:v>7.8599999999999985</c:v>
                </c:pt>
                <c:pt idx="1471">
                  <c:v>7.9200000000000008</c:v>
                </c:pt>
                <c:pt idx="1472">
                  <c:v>7.8199999999999985</c:v>
                </c:pt>
                <c:pt idx="1473">
                  <c:v>7.8599999999999985</c:v>
                </c:pt>
                <c:pt idx="1474">
                  <c:v>7.88</c:v>
                </c:pt>
                <c:pt idx="1475">
                  <c:v>7.9200000000000008</c:v>
                </c:pt>
                <c:pt idx="1476">
                  <c:v>7.8999999999999995</c:v>
                </c:pt>
                <c:pt idx="1477">
                  <c:v>7.79</c:v>
                </c:pt>
                <c:pt idx="1478">
                  <c:v>7.8400000000000007</c:v>
                </c:pt>
                <c:pt idx="1479">
                  <c:v>7.6800000000000006</c:v>
                </c:pt>
                <c:pt idx="1480">
                  <c:v>7.71</c:v>
                </c:pt>
                <c:pt idx="1481">
                  <c:v>7.6499999999999995</c:v>
                </c:pt>
                <c:pt idx="1482">
                  <c:v>7.55</c:v>
                </c:pt>
                <c:pt idx="1483">
                  <c:v>7.5900000000000007</c:v>
                </c:pt>
                <c:pt idx="1484">
                  <c:v>7.410000000000001</c:v>
                </c:pt>
                <c:pt idx="1485">
                  <c:v>7.3999999999999995</c:v>
                </c:pt>
                <c:pt idx="1486">
                  <c:v>7.2299999999999995</c:v>
                </c:pt>
                <c:pt idx="1487">
                  <c:v>7.21</c:v>
                </c:pt>
                <c:pt idx="1488">
                  <c:v>7.1000000000000005</c:v>
                </c:pt>
                <c:pt idx="1489">
                  <c:v>7.0200000000000005</c:v>
                </c:pt>
                <c:pt idx="1490">
                  <c:v>6.9900000000000011</c:v>
                </c:pt>
                <c:pt idx="1491">
                  <c:v>6.9200000000000008</c:v>
                </c:pt>
                <c:pt idx="1492">
                  <c:v>6.81</c:v>
                </c:pt>
                <c:pt idx="1493">
                  <c:v>6.8</c:v>
                </c:pt>
                <c:pt idx="1494">
                  <c:v>6.8</c:v>
                </c:pt>
                <c:pt idx="1495">
                  <c:v>6.79</c:v>
                </c:pt>
                <c:pt idx="1496">
                  <c:v>6.7500000000000009</c:v>
                </c:pt>
                <c:pt idx="1497">
                  <c:v>6.79</c:v>
                </c:pt>
                <c:pt idx="1498">
                  <c:v>6.6800000000000006</c:v>
                </c:pt>
                <c:pt idx="1499">
                  <c:v>6.8</c:v>
                </c:pt>
                <c:pt idx="1500">
                  <c:v>6.78</c:v>
                </c:pt>
                <c:pt idx="1501">
                  <c:v>6.7299999999999995</c:v>
                </c:pt>
                <c:pt idx="1502">
                  <c:v>6.81</c:v>
                </c:pt>
                <c:pt idx="1503">
                  <c:v>6.8</c:v>
                </c:pt>
                <c:pt idx="1504">
                  <c:v>6.7500000000000009</c:v>
                </c:pt>
                <c:pt idx="1505">
                  <c:v>6.7500000000000009</c:v>
                </c:pt>
                <c:pt idx="1506">
                  <c:v>6.8400000000000007</c:v>
                </c:pt>
                <c:pt idx="1507">
                  <c:v>6.88</c:v>
                </c:pt>
                <c:pt idx="1508">
                  <c:v>6.98</c:v>
                </c:pt>
                <c:pt idx="1509">
                  <c:v>7.03</c:v>
                </c:pt>
                <c:pt idx="1510">
                  <c:v>7.03</c:v>
                </c:pt>
                <c:pt idx="1511">
                  <c:v>7.06</c:v>
                </c:pt>
                <c:pt idx="1512">
                  <c:v>7.1000000000000005</c:v>
                </c:pt>
                <c:pt idx="1513">
                  <c:v>7.1800000000000006</c:v>
                </c:pt>
                <c:pt idx="1514">
                  <c:v>7.21</c:v>
                </c:pt>
                <c:pt idx="1515">
                  <c:v>7.3599999999999985</c:v>
                </c:pt>
                <c:pt idx="1516">
                  <c:v>7.3199999999999985</c:v>
                </c:pt>
                <c:pt idx="1517">
                  <c:v>7.3599999999999985</c:v>
                </c:pt>
                <c:pt idx="1518">
                  <c:v>7.31</c:v>
                </c:pt>
                <c:pt idx="1519">
                  <c:v>7.3599999999999985</c:v>
                </c:pt>
                <c:pt idx="1520">
                  <c:v>7.3500000000000005</c:v>
                </c:pt>
                <c:pt idx="1521">
                  <c:v>7.3599999999999985</c:v>
                </c:pt>
                <c:pt idx="1522">
                  <c:v>7.4200000000000008</c:v>
                </c:pt>
                <c:pt idx="1523">
                  <c:v>7.56</c:v>
                </c:pt>
                <c:pt idx="1524">
                  <c:v>7.5100000000000007</c:v>
                </c:pt>
                <c:pt idx="1525">
                  <c:v>7.6099999999999985</c:v>
                </c:pt>
                <c:pt idx="1526">
                  <c:v>7.6099999999999985</c:v>
                </c:pt>
                <c:pt idx="1527">
                  <c:v>7.6199999999999974</c:v>
                </c:pt>
                <c:pt idx="1528">
                  <c:v>7.6800000000000006</c:v>
                </c:pt>
                <c:pt idx="1529">
                  <c:v>7.7400000000000011</c:v>
                </c:pt>
                <c:pt idx="1530">
                  <c:v>7.7299999999999995</c:v>
                </c:pt>
                <c:pt idx="1531">
                  <c:v>7.7500000000000009</c:v>
                </c:pt>
                <c:pt idx="1532">
                  <c:v>7.8400000000000007</c:v>
                </c:pt>
                <c:pt idx="1533">
                  <c:v>7.9200000000000008</c:v>
                </c:pt>
                <c:pt idx="1534">
                  <c:v>7.9300000000000024</c:v>
                </c:pt>
                <c:pt idx="1535">
                  <c:v>7.94</c:v>
                </c:pt>
                <c:pt idx="1536">
                  <c:v>8</c:v>
                </c:pt>
                <c:pt idx="1537">
                  <c:v>7.9700000000000024</c:v>
                </c:pt>
                <c:pt idx="1538">
                  <c:v>8.0400000000000009</c:v>
                </c:pt>
                <c:pt idx="1539">
                  <c:v>8.1300000000000008</c:v>
                </c:pt>
                <c:pt idx="1540">
                  <c:v>8.120000000000001</c:v>
                </c:pt>
                <c:pt idx="1541">
                  <c:v>8.15</c:v>
                </c:pt>
                <c:pt idx="1542">
                  <c:v>8.18</c:v>
                </c:pt>
                <c:pt idx="1543">
                  <c:v>8.1900000000000013</c:v>
                </c:pt>
                <c:pt idx="1544">
                  <c:v>8.16</c:v>
                </c:pt>
                <c:pt idx="1545">
                  <c:v>8.0400000000000009</c:v>
                </c:pt>
                <c:pt idx="1546">
                  <c:v>8.0400000000000009</c:v>
                </c:pt>
                <c:pt idx="1547">
                  <c:v>8.11</c:v>
                </c:pt>
                <c:pt idx="1548">
                  <c:v>8.16</c:v>
                </c:pt>
                <c:pt idx="1549">
                  <c:v>8.18</c:v>
                </c:pt>
                <c:pt idx="1550">
                  <c:v>8.2600000000000016</c:v>
                </c:pt>
                <c:pt idx="1551">
                  <c:v>8.2600000000000016</c:v>
                </c:pt>
                <c:pt idx="1552">
                  <c:v>8.11</c:v>
                </c:pt>
                <c:pt idx="1553">
                  <c:v>8</c:v>
                </c:pt>
                <c:pt idx="1554">
                  <c:v>8.0400000000000009</c:v>
                </c:pt>
                <c:pt idx="1555">
                  <c:v>7.9900000000000011</c:v>
                </c:pt>
                <c:pt idx="1556">
                  <c:v>7.9900000000000011</c:v>
                </c:pt>
                <c:pt idx="1557">
                  <c:v>7.9900000000000011</c:v>
                </c:pt>
                <c:pt idx="1558">
                  <c:v>7.94</c:v>
                </c:pt>
                <c:pt idx="1559">
                  <c:v>7.87</c:v>
                </c:pt>
                <c:pt idx="1560">
                  <c:v>7.63</c:v>
                </c:pt>
                <c:pt idx="1561">
                  <c:v>7.6800000000000006</c:v>
                </c:pt>
                <c:pt idx="1562">
                  <c:v>7.71</c:v>
                </c:pt>
                <c:pt idx="1563">
                  <c:v>7.6899999999999995</c:v>
                </c:pt>
                <c:pt idx="1564">
                  <c:v>7.6000000000000005</c:v>
                </c:pt>
                <c:pt idx="1565">
                  <c:v>7.4700000000000024</c:v>
                </c:pt>
                <c:pt idx="1566">
                  <c:v>7.37</c:v>
                </c:pt>
                <c:pt idx="1567">
                  <c:v>7.21</c:v>
                </c:pt>
                <c:pt idx="1568">
                  <c:v>7.22</c:v>
                </c:pt>
                <c:pt idx="1569">
                  <c:v>7.1700000000000008</c:v>
                </c:pt>
                <c:pt idx="1570">
                  <c:v>7.1599999999999984</c:v>
                </c:pt>
                <c:pt idx="1571">
                  <c:v>7.13</c:v>
                </c:pt>
                <c:pt idx="1572">
                  <c:v>7.1000000000000005</c:v>
                </c:pt>
                <c:pt idx="1573">
                  <c:v>7.0900000000000007</c:v>
                </c:pt>
                <c:pt idx="1574">
                  <c:v>6.88</c:v>
                </c:pt>
                <c:pt idx="1575">
                  <c:v>6.87</c:v>
                </c:pt>
                <c:pt idx="1576">
                  <c:v>6.9200000000000008</c:v>
                </c:pt>
                <c:pt idx="1577">
                  <c:v>6.9300000000000024</c:v>
                </c:pt>
                <c:pt idx="1578">
                  <c:v>7.03</c:v>
                </c:pt>
                <c:pt idx="1579">
                  <c:v>6.96</c:v>
                </c:pt>
                <c:pt idx="1580">
                  <c:v>6.98</c:v>
                </c:pt>
                <c:pt idx="1581">
                  <c:v>7.0700000000000012</c:v>
                </c:pt>
                <c:pt idx="1582">
                  <c:v>7.05</c:v>
                </c:pt>
                <c:pt idx="1583">
                  <c:v>7.03</c:v>
                </c:pt>
                <c:pt idx="1584">
                  <c:v>6.9900000000000011</c:v>
                </c:pt>
                <c:pt idx="1585">
                  <c:v>7.1000000000000005</c:v>
                </c:pt>
                <c:pt idx="1586">
                  <c:v>7.1099999999999985</c:v>
                </c:pt>
                <c:pt idx="1587">
                  <c:v>7.22</c:v>
                </c:pt>
                <c:pt idx="1588">
                  <c:v>7.28</c:v>
                </c:pt>
                <c:pt idx="1589">
                  <c:v>7.4700000000000024</c:v>
                </c:pt>
                <c:pt idx="1590">
                  <c:v>7.6099999999999985</c:v>
                </c:pt>
                <c:pt idx="1591">
                  <c:v>8.2600000000000016</c:v>
                </c:pt>
                <c:pt idx="1592">
                  <c:v>8.8500000000000068</c:v>
                </c:pt>
                <c:pt idx="1593">
                  <c:v>9.4700000000000042</c:v>
                </c:pt>
                <c:pt idx="1594">
                  <c:v>10</c:v>
                </c:pt>
                <c:pt idx="1595">
                  <c:v>10.48</c:v>
                </c:pt>
                <c:pt idx="1596">
                  <c:v>10.79</c:v>
                </c:pt>
                <c:pt idx="1597">
                  <c:v>11.02</c:v>
                </c:pt>
                <c:pt idx="1598">
                  <c:v>11.27</c:v>
                </c:pt>
                <c:pt idx="1599">
                  <c:v>11.55</c:v>
                </c:pt>
                <c:pt idx="1600">
                  <c:v>11.530000000000001</c:v>
                </c:pt>
                <c:pt idx="1601">
                  <c:v>11.580000000000002</c:v>
                </c:pt>
                <c:pt idx="1602">
                  <c:v>11.440000000000001</c:v>
                </c:pt>
                <c:pt idx="1603">
                  <c:v>7.1499999999999995</c:v>
                </c:pt>
                <c:pt idx="1604">
                  <c:v>11.32</c:v>
                </c:pt>
                <c:pt idx="1605">
                  <c:v>11.24</c:v>
                </c:pt>
                <c:pt idx="1606">
                  <c:v>11.139999999999999</c:v>
                </c:pt>
                <c:pt idx="1607">
                  <c:v>11.07</c:v>
                </c:pt>
                <c:pt idx="1608">
                  <c:v>10.98</c:v>
                </c:pt>
                <c:pt idx="1609">
                  <c:v>10.950000000000005</c:v>
                </c:pt>
                <c:pt idx="1610">
                  <c:v>10.950000000000005</c:v>
                </c:pt>
                <c:pt idx="1611">
                  <c:v>10.880000000000004</c:v>
                </c:pt>
                <c:pt idx="1612">
                  <c:v>10.860000000000005</c:v>
                </c:pt>
                <c:pt idx="1613">
                  <c:v>10.89</c:v>
                </c:pt>
                <c:pt idx="1614">
                  <c:v>10.940000000000001</c:v>
                </c:pt>
                <c:pt idx="1615">
                  <c:v>10.89</c:v>
                </c:pt>
                <c:pt idx="1616">
                  <c:v>10.860000000000005</c:v>
                </c:pt>
                <c:pt idx="1617">
                  <c:v>10.830000000000002</c:v>
                </c:pt>
                <c:pt idx="1618">
                  <c:v>10.79</c:v>
                </c:pt>
                <c:pt idx="1619">
                  <c:v>10.880000000000004</c:v>
                </c:pt>
                <c:pt idx="1620">
                  <c:v>10.940000000000001</c:v>
                </c:pt>
                <c:pt idx="1621">
                  <c:v>10.870000000000006</c:v>
                </c:pt>
                <c:pt idx="1622">
                  <c:v>10.900000000000002</c:v>
                </c:pt>
                <c:pt idx="1623">
                  <c:v>10.880000000000004</c:v>
                </c:pt>
                <c:pt idx="1624">
                  <c:v>10.950000000000005</c:v>
                </c:pt>
                <c:pt idx="1625">
                  <c:v>10.96</c:v>
                </c:pt>
                <c:pt idx="1626">
                  <c:v>10.760000000000002</c:v>
                </c:pt>
                <c:pt idx="1627">
                  <c:v>10.900000000000002</c:v>
                </c:pt>
                <c:pt idx="1628">
                  <c:v>10.82</c:v>
                </c:pt>
                <c:pt idx="1629">
                  <c:v>10.77</c:v>
                </c:pt>
                <c:pt idx="1630">
                  <c:v>10.880000000000004</c:v>
                </c:pt>
                <c:pt idx="1631">
                  <c:v>10.77</c:v>
                </c:pt>
                <c:pt idx="1632">
                  <c:v>10.8</c:v>
                </c:pt>
                <c:pt idx="1633">
                  <c:v>10.810000000000002</c:v>
                </c:pt>
                <c:pt idx="1634">
                  <c:v>10.84</c:v>
                </c:pt>
                <c:pt idx="1635">
                  <c:v>10.900000000000002</c:v>
                </c:pt>
                <c:pt idx="1636">
                  <c:v>10.920000000000002</c:v>
                </c:pt>
                <c:pt idx="1637">
                  <c:v>10.920000000000002</c:v>
                </c:pt>
                <c:pt idx="1638">
                  <c:v>10.82</c:v>
                </c:pt>
                <c:pt idx="1639">
                  <c:v>10.830000000000002</c:v>
                </c:pt>
                <c:pt idx="1640">
                  <c:v>10.990000000000002</c:v>
                </c:pt>
                <c:pt idx="1641">
                  <c:v>11.060000000000002</c:v>
                </c:pt>
                <c:pt idx="1642">
                  <c:v>11.010000000000002</c:v>
                </c:pt>
                <c:pt idx="1643">
                  <c:v>11.07</c:v>
                </c:pt>
                <c:pt idx="1644">
                  <c:v>11.190000000000001</c:v>
                </c:pt>
                <c:pt idx="1645">
                  <c:v>11.25</c:v>
                </c:pt>
                <c:pt idx="1646">
                  <c:v>11.24</c:v>
                </c:pt>
                <c:pt idx="1647">
                  <c:v>11.25</c:v>
                </c:pt>
                <c:pt idx="1648">
                  <c:v>11.380000000000004</c:v>
                </c:pt>
                <c:pt idx="1649">
                  <c:v>11.360000000000005</c:v>
                </c:pt>
                <c:pt idx="1650">
                  <c:v>11.400000000000002</c:v>
                </c:pt>
                <c:pt idx="1651">
                  <c:v>11.420000000000002</c:v>
                </c:pt>
                <c:pt idx="1652">
                  <c:v>11.46</c:v>
                </c:pt>
                <c:pt idx="1653">
                  <c:v>11.400000000000002</c:v>
                </c:pt>
                <c:pt idx="1654">
                  <c:v>11.490000000000002</c:v>
                </c:pt>
                <c:pt idx="1655">
                  <c:v>11.5</c:v>
                </c:pt>
                <c:pt idx="1656">
                  <c:v>11.46</c:v>
                </c:pt>
                <c:pt idx="1657">
                  <c:v>11.5</c:v>
                </c:pt>
                <c:pt idx="1658">
                  <c:v>11.690000000000001</c:v>
                </c:pt>
                <c:pt idx="1659">
                  <c:v>11.7</c:v>
                </c:pt>
                <c:pt idx="1660">
                  <c:v>11.63</c:v>
                </c:pt>
                <c:pt idx="1661">
                  <c:v>11.63</c:v>
                </c:pt>
                <c:pt idx="1662">
                  <c:v>11.7</c:v>
                </c:pt>
                <c:pt idx="1663">
                  <c:v>11.68</c:v>
                </c:pt>
                <c:pt idx="1664">
                  <c:v>11.77</c:v>
                </c:pt>
                <c:pt idx="1665">
                  <c:v>11.709999999999999</c:v>
                </c:pt>
                <c:pt idx="1666">
                  <c:v>11.690000000000001</c:v>
                </c:pt>
                <c:pt idx="1667">
                  <c:v>11.72</c:v>
                </c:pt>
                <c:pt idx="1668">
                  <c:v>11.7</c:v>
                </c:pt>
                <c:pt idx="1669">
                  <c:v>11.72</c:v>
                </c:pt>
                <c:pt idx="1670">
                  <c:v>11.7</c:v>
                </c:pt>
                <c:pt idx="1671">
                  <c:v>11.65</c:v>
                </c:pt>
                <c:pt idx="1672">
                  <c:v>11.63</c:v>
                </c:pt>
                <c:pt idx="1673">
                  <c:v>11.810000000000002</c:v>
                </c:pt>
                <c:pt idx="1674">
                  <c:v>11.8</c:v>
                </c:pt>
                <c:pt idx="1675">
                  <c:v>11.84</c:v>
                </c:pt>
                <c:pt idx="1676">
                  <c:v>11.82</c:v>
                </c:pt>
                <c:pt idx="1677">
                  <c:v>11.8</c:v>
                </c:pt>
                <c:pt idx="1678">
                  <c:v>11.84</c:v>
                </c:pt>
                <c:pt idx="1679">
                  <c:v>11.970000000000002</c:v>
                </c:pt>
                <c:pt idx="1680">
                  <c:v>11.96</c:v>
                </c:pt>
                <c:pt idx="1681">
                  <c:v>11.940000000000001</c:v>
                </c:pt>
                <c:pt idx="1682">
                  <c:v>11.760000000000002</c:v>
                </c:pt>
                <c:pt idx="1683">
                  <c:v>11.91</c:v>
                </c:pt>
                <c:pt idx="1684">
                  <c:v>11.810000000000002</c:v>
                </c:pt>
                <c:pt idx="1685">
                  <c:v>11.77</c:v>
                </c:pt>
                <c:pt idx="1686">
                  <c:v>11.74</c:v>
                </c:pt>
                <c:pt idx="1687">
                  <c:v>11.670000000000002</c:v>
                </c:pt>
                <c:pt idx="1688">
                  <c:v>11.8</c:v>
                </c:pt>
                <c:pt idx="1689">
                  <c:v>11.830000000000002</c:v>
                </c:pt>
                <c:pt idx="1690">
                  <c:v>11.830000000000002</c:v>
                </c:pt>
                <c:pt idx="1691">
                  <c:v>11.900000000000002</c:v>
                </c:pt>
                <c:pt idx="1692">
                  <c:v>12.02</c:v>
                </c:pt>
                <c:pt idx="1693">
                  <c:v>11.93</c:v>
                </c:pt>
                <c:pt idx="1694">
                  <c:v>11.970000000000002</c:v>
                </c:pt>
                <c:pt idx="1695">
                  <c:v>12.13</c:v>
                </c:pt>
                <c:pt idx="1696">
                  <c:v>11.950000000000005</c:v>
                </c:pt>
                <c:pt idx="1697">
                  <c:v>12.09</c:v>
                </c:pt>
                <c:pt idx="1698">
                  <c:v>12.2</c:v>
                </c:pt>
                <c:pt idx="1699">
                  <c:v>12.09</c:v>
                </c:pt>
                <c:pt idx="1700">
                  <c:v>12.11</c:v>
                </c:pt>
                <c:pt idx="1701">
                  <c:v>12.22</c:v>
                </c:pt>
                <c:pt idx="1702">
                  <c:v>12.350000000000005</c:v>
                </c:pt>
                <c:pt idx="1703">
                  <c:v>12.330000000000002</c:v>
                </c:pt>
                <c:pt idx="1704">
                  <c:v>12.490000000000002</c:v>
                </c:pt>
                <c:pt idx="1705">
                  <c:v>12.65</c:v>
                </c:pt>
                <c:pt idx="1706">
                  <c:v>12.639999999999999</c:v>
                </c:pt>
                <c:pt idx="1707">
                  <c:v>12.72</c:v>
                </c:pt>
                <c:pt idx="1708">
                  <c:v>12.830000000000002</c:v>
                </c:pt>
                <c:pt idx="1709">
                  <c:v>12.84</c:v>
                </c:pt>
                <c:pt idx="1710">
                  <c:v>12.880000000000004</c:v>
                </c:pt>
                <c:pt idx="1711">
                  <c:v>12.990000000000002</c:v>
                </c:pt>
                <c:pt idx="1712">
                  <c:v>13.07</c:v>
                </c:pt>
                <c:pt idx="1713">
                  <c:v>13.16</c:v>
                </c:pt>
                <c:pt idx="1714">
                  <c:v>13.15</c:v>
                </c:pt>
                <c:pt idx="1715">
                  <c:v>13.280000000000001</c:v>
                </c:pt>
                <c:pt idx="1716">
                  <c:v>13.29</c:v>
                </c:pt>
                <c:pt idx="1717">
                  <c:v>13.29</c:v>
                </c:pt>
                <c:pt idx="1718">
                  <c:v>13.280000000000001</c:v>
                </c:pt>
                <c:pt idx="1719">
                  <c:v>13.350000000000005</c:v>
                </c:pt>
                <c:pt idx="1720">
                  <c:v>13.46</c:v>
                </c:pt>
                <c:pt idx="1721">
                  <c:v>13.39</c:v>
                </c:pt>
                <c:pt idx="1722">
                  <c:v>13.34</c:v>
                </c:pt>
                <c:pt idx="1723">
                  <c:v>13.440000000000001</c:v>
                </c:pt>
                <c:pt idx="1724">
                  <c:v>13.54</c:v>
                </c:pt>
                <c:pt idx="1725">
                  <c:v>13.54</c:v>
                </c:pt>
                <c:pt idx="1726">
                  <c:v>13.450000000000005</c:v>
                </c:pt>
                <c:pt idx="1727">
                  <c:v>13.580000000000002</c:v>
                </c:pt>
                <c:pt idx="1728">
                  <c:v>13.639999999999999</c:v>
                </c:pt>
                <c:pt idx="1729">
                  <c:v>13.620000000000001</c:v>
                </c:pt>
                <c:pt idx="1730">
                  <c:v>13.620000000000001</c:v>
                </c:pt>
                <c:pt idx="1731">
                  <c:v>13.7</c:v>
                </c:pt>
                <c:pt idx="1732">
                  <c:v>13.7</c:v>
                </c:pt>
                <c:pt idx="1733">
                  <c:v>13.79</c:v>
                </c:pt>
                <c:pt idx="1734">
                  <c:v>13.880000000000004</c:v>
                </c:pt>
                <c:pt idx="1735">
                  <c:v>13.940000000000001</c:v>
                </c:pt>
                <c:pt idx="1736">
                  <c:v>13.89</c:v>
                </c:pt>
                <c:pt idx="1737">
                  <c:v>14.080000000000002</c:v>
                </c:pt>
                <c:pt idx="1738">
                  <c:v>14.07</c:v>
                </c:pt>
                <c:pt idx="1739">
                  <c:v>14.16</c:v>
                </c:pt>
                <c:pt idx="1740">
                  <c:v>14.170000000000002</c:v>
                </c:pt>
                <c:pt idx="1741">
                  <c:v>14.22</c:v>
                </c:pt>
                <c:pt idx="1742">
                  <c:v>14.229999999999999</c:v>
                </c:pt>
                <c:pt idx="1743">
                  <c:v>14.209999999999999</c:v>
                </c:pt>
                <c:pt idx="1744">
                  <c:v>14.34</c:v>
                </c:pt>
                <c:pt idx="1745">
                  <c:v>14.32</c:v>
                </c:pt>
                <c:pt idx="1746">
                  <c:v>14.41</c:v>
                </c:pt>
                <c:pt idx="1747">
                  <c:v>14.48</c:v>
                </c:pt>
                <c:pt idx="1748">
                  <c:v>14.59</c:v>
                </c:pt>
                <c:pt idx="1749">
                  <c:v>14.54</c:v>
                </c:pt>
                <c:pt idx="1750">
                  <c:v>14.66</c:v>
                </c:pt>
                <c:pt idx="1751">
                  <c:v>14.65</c:v>
                </c:pt>
                <c:pt idx="1752">
                  <c:v>14.780000000000001</c:v>
                </c:pt>
                <c:pt idx="1753">
                  <c:v>14.900000000000002</c:v>
                </c:pt>
                <c:pt idx="1754">
                  <c:v>15.010000000000002</c:v>
                </c:pt>
                <c:pt idx="1755">
                  <c:v>15.13</c:v>
                </c:pt>
                <c:pt idx="1756">
                  <c:v>15.13</c:v>
                </c:pt>
                <c:pt idx="1757">
                  <c:v>15.27</c:v>
                </c:pt>
                <c:pt idx="1758">
                  <c:v>15.32</c:v>
                </c:pt>
                <c:pt idx="1759">
                  <c:v>15.400000000000002</c:v>
                </c:pt>
                <c:pt idx="1760">
                  <c:v>15.43</c:v>
                </c:pt>
                <c:pt idx="1761">
                  <c:v>15.450000000000005</c:v>
                </c:pt>
                <c:pt idx="1762">
                  <c:v>15.580000000000002</c:v>
                </c:pt>
                <c:pt idx="1763">
                  <c:v>15.57</c:v>
                </c:pt>
                <c:pt idx="1764">
                  <c:v>15.66</c:v>
                </c:pt>
                <c:pt idx="1765">
                  <c:v>15.79</c:v>
                </c:pt>
                <c:pt idx="1766">
                  <c:v>15.82</c:v>
                </c:pt>
                <c:pt idx="1767">
                  <c:v>15.900000000000002</c:v>
                </c:pt>
                <c:pt idx="1768">
                  <c:v>15.990000000000002</c:v>
                </c:pt>
                <c:pt idx="1769">
                  <c:v>16.079999999999988</c:v>
                </c:pt>
                <c:pt idx="1770">
                  <c:v>16.21</c:v>
                </c:pt>
                <c:pt idx="1771">
                  <c:v>16.239999999999988</c:v>
                </c:pt>
                <c:pt idx="1772">
                  <c:v>16.34</c:v>
                </c:pt>
                <c:pt idx="1773">
                  <c:v>16.559999999999999</c:v>
                </c:pt>
                <c:pt idx="1774">
                  <c:v>16.7</c:v>
                </c:pt>
                <c:pt idx="1775">
                  <c:v>16.75</c:v>
                </c:pt>
                <c:pt idx="1776">
                  <c:v>16.919999999999987</c:v>
                </c:pt>
                <c:pt idx="1777">
                  <c:v>17.05</c:v>
                </c:pt>
                <c:pt idx="1778">
                  <c:v>17.16</c:v>
                </c:pt>
                <c:pt idx="1779">
                  <c:v>17.29</c:v>
                </c:pt>
                <c:pt idx="1780">
                  <c:v>17.419999999999987</c:v>
                </c:pt>
                <c:pt idx="1781">
                  <c:v>17.599999999999987</c:v>
                </c:pt>
                <c:pt idx="1782">
                  <c:v>17.8</c:v>
                </c:pt>
                <c:pt idx="1783">
                  <c:v>17.939999999999987</c:v>
                </c:pt>
                <c:pt idx="1784">
                  <c:v>18.13000000000001</c:v>
                </c:pt>
                <c:pt idx="1785">
                  <c:v>18.239999999999988</c:v>
                </c:pt>
                <c:pt idx="1786">
                  <c:v>18.349999999999987</c:v>
                </c:pt>
                <c:pt idx="1787">
                  <c:v>18.439999999999987</c:v>
                </c:pt>
                <c:pt idx="1788">
                  <c:v>18.68</c:v>
                </c:pt>
                <c:pt idx="1789">
                  <c:v>18.87</c:v>
                </c:pt>
                <c:pt idx="1790">
                  <c:v>19.009999999999987</c:v>
                </c:pt>
                <c:pt idx="1791">
                  <c:v>19.149999999999999</c:v>
                </c:pt>
                <c:pt idx="1792">
                  <c:v>19.39</c:v>
                </c:pt>
                <c:pt idx="1793">
                  <c:v>19.53</c:v>
                </c:pt>
                <c:pt idx="1794">
                  <c:v>19.72</c:v>
                </c:pt>
                <c:pt idx="1795">
                  <c:v>19.87</c:v>
                </c:pt>
                <c:pt idx="1796">
                  <c:v>20</c:v>
                </c:pt>
                <c:pt idx="1797">
                  <c:v>20.13000000000001</c:v>
                </c:pt>
                <c:pt idx="1798">
                  <c:v>20.3</c:v>
                </c:pt>
                <c:pt idx="1799">
                  <c:v>20.47999999999999</c:v>
                </c:pt>
                <c:pt idx="1800">
                  <c:v>20.57</c:v>
                </c:pt>
                <c:pt idx="1801">
                  <c:v>20.849999999999987</c:v>
                </c:pt>
                <c:pt idx="1802">
                  <c:v>21.07</c:v>
                </c:pt>
                <c:pt idx="1803">
                  <c:v>21.23</c:v>
                </c:pt>
                <c:pt idx="1804">
                  <c:v>21.38</c:v>
                </c:pt>
                <c:pt idx="1805">
                  <c:v>21.63000000000001</c:v>
                </c:pt>
                <c:pt idx="1806">
                  <c:v>21.810000000000009</c:v>
                </c:pt>
                <c:pt idx="1807">
                  <c:v>21.919999999999987</c:v>
                </c:pt>
                <c:pt idx="1808">
                  <c:v>22.06</c:v>
                </c:pt>
                <c:pt idx="1809">
                  <c:v>22.24</c:v>
                </c:pt>
                <c:pt idx="1810">
                  <c:v>22.38</c:v>
                </c:pt>
                <c:pt idx="1811">
                  <c:v>22.63000000000001</c:v>
                </c:pt>
                <c:pt idx="1812">
                  <c:v>22.75</c:v>
                </c:pt>
                <c:pt idx="1813">
                  <c:v>22.93</c:v>
                </c:pt>
                <c:pt idx="1814">
                  <c:v>23.16</c:v>
                </c:pt>
                <c:pt idx="1815">
                  <c:v>23.349999999999987</c:v>
                </c:pt>
                <c:pt idx="1816">
                  <c:v>23.45</c:v>
                </c:pt>
                <c:pt idx="1817">
                  <c:v>23.63000000000001</c:v>
                </c:pt>
                <c:pt idx="1818">
                  <c:v>23.91</c:v>
                </c:pt>
                <c:pt idx="1819">
                  <c:v>24.009999999999987</c:v>
                </c:pt>
                <c:pt idx="1820">
                  <c:v>24.16</c:v>
                </c:pt>
                <c:pt idx="1821">
                  <c:v>24.37</c:v>
                </c:pt>
                <c:pt idx="1822">
                  <c:v>24.650000000000009</c:v>
                </c:pt>
                <c:pt idx="1823">
                  <c:v>24.71</c:v>
                </c:pt>
                <c:pt idx="1824">
                  <c:v>24.88</c:v>
                </c:pt>
                <c:pt idx="1825">
                  <c:v>25.06</c:v>
                </c:pt>
                <c:pt idx="1826">
                  <c:v>25.27999999999999</c:v>
                </c:pt>
                <c:pt idx="1827">
                  <c:v>25.34</c:v>
                </c:pt>
                <c:pt idx="1828">
                  <c:v>25.599999999999987</c:v>
                </c:pt>
                <c:pt idx="1829">
                  <c:v>25.82</c:v>
                </c:pt>
                <c:pt idx="1830">
                  <c:v>25.97</c:v>
                </c:pt>
                <c:pt idx="1831">
                  <c:v>26.11000000000001</c:v>
                </c:pt>
                <c:pt idx="1832">
                  <c:v>26.39</c:v>
                </c:pt>
                <c:pt idx="1833">
                  <c:v>26.67</c:v>
                </c:pt>
                <c:pt idx="1834">
                  <c:v>26.79</c:v>
                </c:pt>
                <c:pt idx="1835">
                  <c:v>27.019999999999996</c:v>
                </c:pt>
                <c:pt idx="1836">
                  <c:v>27.17</c:v>
                </c:pt>
                <c:pt idx="1837">
                  <c:v>27.369999999999987</c:v>
                </c:pt>
                <c:pt idx="1838">
                  <c:v>27.560000000000002</c:v>
                </c:pt>
                <c:pt idx="1839">
                  <c:v>27.85</c:v>
                </c:pt>
                <c:pt idx="1840">
                  <c:v>27.85</c:v>
                </c:pt>
                <c:pt idx="1841">
                  <c:v>27.79</c:v>
                </c:pt>
                <c:pt idx="1842">
                  <c:v>28.089999999999989</c:v>
                </c:pt>
                <c:pt idx="1843">
                  <c:v>28.27999999999999</c:v>
                </c:pt>
                <c:pt idx="1844">
                  <c:v>28.43</c:v>
                </c:pt>
                <c:pt idx="1845">
                  <c:v>28.71</c:v>
                </c:pt>
                <c:pt idx="1846">
                  <c:v>28.93</c:v>
                </c:pt>
                <c:pt idx="1847">
                  <c:v>12.990000000000002</c:v>
                </c:pt>
                <c:pt idx="1848">
                  <c:v>29.25</c:v>
                </c:pt>
                <c:pt idx="1849">
                  <c:v>29.54</c:v>
                </c:pt>
                <c:pt idx="1850">
                  <c:v>29.729999999999986</c:v>
                </c:pt>
                <c:pt idx="1851">
                  <c:v>29.810000000000013</c:v>
                </c:pt>
                <c:pt idx="1852">
                  <c:v>30.089999999999989</c:v>
                </c:pt>
                <c:pt idx="1853">
                  <c:v>30.35</c:v>
                </c:pt>
                <c:pt idx="1854">
                  <c:v>30.630000000000013</c:v>
                </c:pt>
                <c:pt idx="1855">
                  <c:v>30.75</c:v>
                </c:pt>
                <c:pt idx="1856">
                  <c:v>30.93</c:v>
                </c:pt>
                <c:pt idx="1857">
                  <c:v>31.060000000000002</c:v>
                </c:pt>
                <c:pt idx="1858">
                  <c:v>31.32</c:v>
                </c:pt>
                <c:pt idx="1859">
                  <c:v>31.560000000000002</c:v>
                </c:pt>
                <c:pt idx="1860">
                  <c:v>31.799999999999986</c:v>
                </c:pt>
                <c:pt idx="1861">
                  <c:v>32.01</c:v>
                </c:pt>
                <c:pt idx="1862">
                  <c:v>32.17</c:v>
                </c:pt>
                <c:pt idx="1863">
                  <c:v>32.43</c:v>
                </c:pt>
                <c:pt idx="1864">
                  <c:v>32.630000000000003</c:v>
                </c:pt>
                <c:pt idx="1865">
                  <c:v>32.82</c:v>
                </c:pt>
                <c:pt idx="1866">
                  <c:v>32.9</c:v>
                </c:pt>
                <c:pt idx="1867">
                  <c:v>33.130000000000003</c:v>
                </c:pt>
                <c:pt idx="1868">
                  <c:v>33.370000000000005</c:v>
                </c:pt>
                <c:pt idx="1869">
                  <c:v>33.58</c:v>
                </c:pt>
                <c:pt idx="1870">
                  <c:v>33.75</c:v>
                </c:pt>
                <c:pt idx="1871">
                  <c:v>33.97</c:v>
                </c:pt>
                <c:pt idx="1872">
                  <c:v>33.720000000000013</c:v>
                </c:pt>
                <c:pt idx="1873">
                  <c:v>33.83</c:v>
                </c:pt>
                <c:pt idx="1874">
                  <c:v>34.200000000000003</c:v>
                </c:pt>
                <c:pt idx="1875">
                  <c:v>34.44</c:v>
                </c:pt>
                <c:pt idx="1876">
                  <c:v>34.64</c:v>
                </c:pt>
                <c:pt idx="1877">
                  <c:v>34.879999999999995</c:v>
                </c:pt>
                <c:pt idx="1878">
                  <c:v>35.07</c:v>
                </c:pt>
                <c:pt idx="1879">
                  <c:v>35.260000000000012</c:v>
                </c:pt>
                <c:pt idx="1880">
                  <c:v>35.46</c:v>
                </c:pt>
                <c:pt idx="1881">
                  <c:v>35.730000000000011</c:v>
                </c:pt>
                <c:pt idx="1882">
                  <c:v>35.97</c:v>
                </c:pt>
                <c:pt idx="1883">
                  <c:v>36.260000000000012</c:v>
                </c:pt>
                <c:pt idx="1884">
                  <c:v>36.5</c:v>
                </c:pt>
                <c:pt idx="1885">
                  <c:v>36.720000000000013</c:v>
                </c:pt>
                <c:pt idx="1886">
                  <c:v>36.949999999999996</c:v>
                </c:pt>
                <c:pt idx="1887">
                  <c:v>37.090000000000003</c:v>
                </c:pt>
                <c:pt idx="1888">
                  <c:v>37.340000000000003</c:v>
                </c:pt>
                <c:pt idx="1889">
                  <c:v>37.61</c:v>
                </c:pt>
                <c:pt idx="1890">
                  <c:v>37.78</c:v>
                </c:pt>
                <c:pt idx="1891">
                  <c:v>38.03</c:v>
                </c:pt>
                <c:pt idx="1892">
                  <c:v>38.24</c:v>
                </c:pt>
                <c:pt idx="1893">
                  <c:v>38.410000000000004</c:v>
                </c:pt>
                <c:pt idx="1894">
                  <c:v>15.080000000000002</c:v>
                </c:pt>
                <c:pt idx="1895">
                  <c:v>38.93</c:v>
                </c:pt>
                <c:pt idx="1896">
                  <c:v>39.090000000000003</c:v>
                </c:pt>
                <c:pt idx="1897">
                  <c:v>39.309999999999995</c:v>
                </c:pt>
                <c:pt idx="1898">
                  <c:v>39.480000000000004</c:v>
                </c:pt>
                <c:pt idx="1899">
                  <c:v>39.630000000000003</c:v>
                </c:pt>
                <c:pt idx="1900">
                  <c:v>39.849999999999994</c:v>
                </c:pt>
                <c:pt idx="1901">
                  <c:v>40.050000000000004</c:v>
                </c:pt>
                <c:pt idx="1902">
                  <c:v>40.309999999999995</c:v>
                </c:pt>
                <c:pt idx="1903">
                  <c:v>40.6</c:v>
                </c:pt>
                <c:pt idx="1904">
                  <c:v>40.800000000000004</c:v>
                </c:pt>
                <c:pt idx="1905">
                  <c:v>40.98</c:v>
                </c:pt>
                <c:pt idx="1906">
                  <c:v>41.160000000000011</c:v>
                </c:pt>
                <c:pt idx="1907">
                  <c:v>41.3</c:v>
                </c:pt>
                <c:pt idx="1908">
                  <c:v>41.55</c:v>
                </c:pt>
                <c:pt idx="1909">
                  <c:v>41.720000000000013</c:v>
                </c:pt>
                <c:pt idx="1910">
                  <c:v>41.92</c:v>
                </c:pt>
                <c:pt idx="1911">
                  <c:v>42.120000000000012</c:v>
                </c:pt>
                <c:pt idx="1912">
                  <c:v>42.27000000000001</c:v>
                </c:pt>
                <c:pt idx="1913">
                  <c:v>42.42</c:v>
                </c:pt>
                <c:pt idx="1914">
                  <c:v>42.55</c:v>
                </c:pt>
                <c:pt idx="1915">
                  <c:v>42.67</c:v>
                </c:pt>
                <c:pt idx="1916">
                  <c:v>42.87</c:v>
                </c:pt>
                <c:pt idx="1917">
                  <c:v>43.01</c:v>
                </c:pt>
                <c:pt idx="1918">
                  <c:v>43.2</c:v>
                </c:pt>
                <c:pt idx="1919">
                  <c:v>43.36</c:v>
                </c:pt>
                <c:pt idx="1920">
                  <c:v>43.55</c:v>
                </c:pt>
                <c:pt idx="1921">
                  <c:v>43.809999999999995</c:v>
                </c:pt>
                <c:pt idx="1922">
                  <c:v>43.98</c:v>
                </c:pt>
                <c:pt idx="1923">
                  <c:v>44.14</c:v>
                </c:pt>
                <c:pt idx="1924">
                  <c:v>44.28</c:v>
                </c:pt>
                <c:pt idx="1925">
                  <c:v>44.34</c:v>
                </c:pt>
                <c:pt idx="1926">
                  <c:v>44.53</c:v>
                </c:pt>
                <c:pt idx="1927">
                  <c:v>44.71</c:v>
                </c:pt>
                <c:pt idx="1928">
                  <c:v>44.86</c:v>
                </c:pt>
                <c:pt idx="1929">
                  <c:v>45.03</c:v>
                </c:pt>
                <c:pt idx="1930">
                  <c:v>45.15</c:v>
                </c:pt>
                <c:pt idx="1931">
                  <c:v>45.37</c:v>
                </c:pt>
                <c:pt idx="1932">
                  <c:v>45.43</c:v>
                </c:pt>
                <c:pt idx="1933">
                  <c:v>45.64</c:v>
                </c:pt>
                <c:pt idx="1934">
                  <c:v>45.89</c:v>
                </c:pt>
                <c:pt idx="1935">
                  <c:v>45.99</c:v>
                </c:pt>
                <c:pt idx="1936">
                  <c:v>46.07</c:v>
                </c:pt>
                <c:pt idx="1937">
                  <c:v>46.37</c:v>
                </c:pt>
                <c:pt idx="1938">
                  <c:v>46.5</c:v>
                </c:pt>
                <c:pt idx="1939">
                  <c:v>46.7</c:v>
                </c:pt>
                <c:pt idx="1940">
                  <c:v>46.849999999999994</c:v>
                </c:pt>
                <c:pt idx="1941">
                  <c:v>47</c:v>
                </c:pt>
                <c:pt idx="1942">
                  <c:v>47.21</c:v>
                </c:pt>
                <c:pt idx="1943">
                  <c:v>47.28</c:v>
                </c:pt>
                <c:pt idx="1944">
                  <c:v>47.59</c:v>
                </c:pt>
                <c:pt idx="1945">
                  <c:v>47.71</c:v>
                </c:pt>
                <c:pt idx="1946">
                  <c:v>47.94</c:v>
                </c:pt>
                <c:pt idx="1947">
                  <c:v>48.04</c:v>
                </c:pt>
                <c:pt idx="1948">
                  <c:v>12.870000000000006</c:v>
                </c:pt>
                <c:pt idx="1949">
                  <c:v>12.34</c:v>
                </c:pt>
                <c:pt idx="1950">
                  <c:v>48.6</c:v>
                </c:pt>
                <c:pt idx="1951">
                  <c:v>48.84</c:v>
                </c:pt>
                <c:pt idx="1952">
                  <c:v>49.04</c:v>
                </c:pt>
                <c:pt idx="1953">
                  <c:v>49.220000000000013</c:v>
                </c:pt>
                <c:pt idx="1954">
                  <c:v>49.3</c:v>
                </c:pt>
                <c:pt idx="1955">
                  <c:v>49.52</c:v>
                </c:pt>
                <c:pt idx="1956">
                  <c:v>49.74</c:v>
                </c:pt>
                <c:pt idx="1957">
                  <c:v>49.92</c:v>
                </c:pt>
                <c:pt idx="1958">
                  <c:v>50.04</c:v>
                </c:pt>
                <c:pt idx="1959">
                  <c:v>50.18</c:v>
                </c:pt>
                <c:pt idx="1960">
                  <c:v>50.37</c:v>
                </c:pt>
                <c:pt idx="1961">
                  <c:v>50.55</c:v>
                </c:pt>
                <c:pt idx="1962">
                  <c:v>50.77000000000001</c:v>
                </c:pt>
                <c:pt idx="1963">
                  <c:v>50.849999999999994</c:v>
                </c:pt>
                <c:pt idx="1964">
                  <c:v>51.03</c:v>
                </c:pt>
                <c:pt idx="1965">
                  <c:v>51.230000000000011</c:v>
                </c:pt>
                <c:pt idx="1966">
                  <c:v>51.36</c:v>
                </c:pt>
                <c:pt idx="1967">
                  <c:v>51.49</c:v>
                </c:pt>
                <c:pt idx="1968">
                  <c:v>51.6</c:v>
                </c:pt>
                <c:pt idx="1969">
                  <c:v>51.760000000000012</c:v>
                </c:pt>
                <c:pt idx="1970">
                  <c:v>51.879999999999995</c:v>
                </c:pt>
                <c:pt idx="1971">
                  <c:v>52.07</c:v>
                </c:pt>
                <c:pt idx="1972">
                  <c:v>52.25</c:v>
                </c:pt>
                <c:pt idx="1973">
                  <c:v>52.39</c:v>
                </c:pt>
                <c:pt idx="1974">
                  <c:v>52.43</c:v>
                </c:pt>
                <c:pt idx="1975">
                  <c:v>52.61</c:v>
                </c:pt>
                <c:pt idx="1976">
                  <c:v>52.75</c:v>
                </c:pt>
                <c:pt idx="1977">
                  <c:v>52.78</c:v>
                </c:pt>
                <c:pt idx="1978">
                  <c:v>52.97</c:v>
                </c:pt>
                <c:pt idx="1979">
                  <c:v>53.11</c:v>
                </c:pt>
                <c:pt idx="1980">
                  <c:v>53.18</c:v>
                </c:pt>
                <c:pt idx="1981">
                  <c:v>53.33</c:v>
                </c:pt>
                <c:pt idx="1982">
                  <c:v>53.44</c:v>
                </c:pt>
                <c:pt idx="1983">
                  <c:v>53.6</c:v>
                </c:pt>
                <c:pt idx="1984">
                  <c:v>53.63</c:v>
                </c:pt>
                <c:pt idx="1985">
                  <c:v>53.790000000000013</c:v>
                </c:pt>
                <c:pt idx="1986">
                  <c:v>53.96</c:v>
                </c:pt>
                <c:pt idx="1987">
                  <c:v>54.01</c:v>
                </c:pt>
                <c:pt idx="1988">
                  <c:v>54.120000000000012</c:v>
                </c:pt>
                <c:pt idx="1989">
                  <c:v>54.17</c:v>
                </c:pt>
                <c:pt idx="1990">
                  <c:v>54.3</c:v>
                </c:pt>
                <c:pt idx="1991">
                  <c:v>54.43</c:v>
                </c:pt>
                <c:pt idx="1992">
                  <c:v>54.46</c:v>
                </c:pt>
                <c:pt idx="1993">
                  <c:v>54.54</c:v>
                </c:pt>
                <c:pt idx="1994">
                  <c:v>54.68</c:v>
                </c:pt>
                <c:pt idx="1995">
                  <c:v>54.75</c:v>
                </c:pt>
                <c:pt idx="1996">
                  <c:v>54.89</c:v>
                </c:pt>
                <c:pt idx="1997">
                  <c:v>55.02</c:v>
                </c:pt>
                <c:pt idx="1998">
                  <c:v>55.07</c:v>
                </c:pt>
                <c:pt idx="1999">
                  <c:v>55.13</c:v>
                </c:pt>
                <c:pt idx="2000">
                  <c:v>55.24</c:v>
                </c:pt>
                <c:pt idx="2001">
                  <c:v>55.34</c:v>
                </c:pt>
                <c:pt idx="2002">
                  <c:v>55.33</c:v>
                </c:pt>
                <c:pt idx="2003">
                  <c:v>55.43</c:v>
                </c:pt>
                <c:pt idx="2004">
                  <c:v>55.52</c:v>
                </c:pt>
                <c:pt idx="2005">
                  <c:v>55.57</c:v>
                </c:pt>
                <c:pt idx="2006">
                  <c:v>55.63</c:v>
                </c:pt>
                <c:pt idx="2007">
                  <c:v>55.8</c:v>
                </c:pt>
                <c:pt idx="2008">
                  <c:v>55.879999999999995</c:v>
                </c:pt>
                <c:pt idx="2009">
                  <c:v>55.96</c:v>
                </c:pt>
                <c:pt idx="2010">
                  <c:v>56.02</c:v>
                </c:pt>
                <c:pt idx="2011">
                  <c:v>56.03</c:v>
                </c:pt>
                <c:pt idx="2012">
                  <c:v>56.160000000000011</c:v>
                </c:pt>
                <c:pt idx="2013">
                  <c:v>56.2</c:v>
                </c:pt>
                <c:pt idx="2014">
                  <c:v>56.260000000000012</c:v>
                </c:pt>
                <c:pt idx="2015">
                  <c:v>56.34</c:v>
                </c:pt>
                <c:pt idx="2016">
                  <c:v>56.32</c:v>
                </c:pt>
                <c:pt idx="2017">
                  <c:v>56.4</c:v>
                </c:pt>
                <c:pt idx="2018">
                  <c:v>56.49</c:v>
                </c:pt>
                <c:pt idx="2019">
                  <c:v>56.49</c:v>
                </c:pt>
                <c:pt idx="2020">
                  <c:v>56.6</c:v>
                </c:pt>
                <c:pt idx="2021">
                  <c:v>56.690000000000012</c:v>
                </c:pt>
                <c:pt idx="2022">
                  <c:v>56.660000000000011</c:v>
                </c:pt>
                <c:pt idx="2023">
                  <c:v>56.71</c:v>
                </c:pt>
                <c:pt idx="2024">
                  <c:v>56.77000000000001</c:v>
                </c:pt>
                <c:pt idx="2025">
                  <c:v>56.83</c:v>
                </c:pt>
                <c:pt idx="2026">
                  <c:v>56.9</c:v>
                </c:pt>
                <c:pt idx="2027">
                  <c:v>56.99</c:v>
                </c:pt>
                <c:pt idx="2028">
                  <c:v>56.96</c:v>
                </c:pt>
                <c:pt idx="2029">
                  <c:v>57.04</c:v>
                </c:pt>
                <c:pt idx="2030">
                  <c:v>57.1</c:v>
                </c:pt>
                <c:pt idx="2031">
                  <c:v>57.160000000000011</c:v>
                </c:pt>
                <c:pt idx="2032">
                  <c:v>57.220000000000013</c:v>
                </c:pt>
                <c:pt idx="2033">
                  <c:v>57.260000000000012</c:v>
                </c:pt>
                <c:pt idx="2034">
                  <c:v>57.260000000000012</c:v>
                </c:pt>
                <c:pt idx="2035">
                  <c:v>57.349999999999994</c:v>
                </c:pt>
                <c:pt idx="2036">
                  <c:v>57.290000000000013</c:v>
                </c:pt>
                <c:pt idx="2037">
                  <c:v>57.39</c:v>
                </c:pt>
                <c:pt idx="2038">
                  <c:v>57.51</c:v>
                </c:pt>
                <c:pt idx="2039">
                  <c:v>57.48</c:v>
                </c:pt>
                <c:pt idx="2040">
                  <c:v>57.54</c:v>
                </c:pt>
                <c:pt idx="2041">
                  <c:v>57.6</c:v>
                </c:pt>
                <c:pt idx="2042">
                  <c:v>57.58</c:v>
                </c:pt>
                <c:pt idx="2043">
                  <c:v>57.56</c:v>
                </c:pt>
                <c:pt idx="2044">
                  <c:v>57.63</c:v>
                </c:pt>
                <c:pt idx="2045">
                  <c:v>57.690000000000012</c:v>
                </c:pt>
                <c:pt idx="2046">
                  <c:v>57.690000000000012</c:v>
                </c:pt>
                <c:pt idx="2047">
                  <c:v>57.75</c:v>
                </c:pt>
                <c:pt idx="2048">
                  <c:v>57.790000000000013</c:v>
                </c:pt>
                <c:pt idx="2049">
                  <c:v>57.84</c:v>
                </c:pt>
                <c:pt idx="2050">
                  <c:v>57.87</c:v>
                </c:pt>
                <c:pt idx="2051">
                  <c:v>57.91</c:v>
                </c:pt>
                <c:pt idx="2052">
                  <c:v>57.92</c:v>
                </c:pt>
                <c:pt idx="2053">
                  <c:v>57.89</c:v>
                </c:pt>
                <c:pt idx="2054">
                  <c:v>58</c:v>
                </c:pt>
                <c:pt idx="2055">
                  <c:v>58.06</c:v>
                </c:pt>
                <c:pt idx="2056">
                  <c:v>58.1</c:v>
                </c:pt>
                <c:pt idx="2057">
                  <c:v>58.160000000000011</c:v>
                </c:pt>
                <c:pt idx="2058">
                  <c:v>58.2</c:v>
                </c:pt>
                <c:pt idx="2059">
                  <c:v>58.220000000000013</c:v>
                </c:pt>
                <c:pt idx="2060">
                  <c:v>58.190000000000012</c:v>
                </c:pt>
                <c:pt idx="2061">
                  <c:v>58.27000000000001</c:v>
                </c:pt>
                <c:pt idx="2062">
                  <c:v>58.319999999999993</c:v>
                </c:pt>
                <c:pt idx="2063">
                  <c:v>58.319999999999993</c:v>
                </c:pt>
                <c:pt idx="2064">
                  <c:v>58.28</c:v>
                </c:pt>
                <c:pt idx="2065">
                  <c:v>58.36</c:v>
                </c:pt>
                <c:pt idx="2066">
                  <c:v>58.400000000000006</c:v>
                </c:pt>
                <c:pt idx="2067">
                  <c:v>58.400000000000006</c:v>
                </c:pt>
                <c:pt idx="2068">
                  <c:v>58.41</c:v>
                </c:pt>
                <c:pt idx="2069">
                  <c:v>58.44</c:v>
                </c:pt>
                <c:pt idx="2070">
                  <c:v>58.44</c:v>
                </c:pt>
                <c:pt idx="2071">
                  <c:v>58.53</c:v>
                </c:pt>
                <c:pt idx="2072">
                  <c:v>58.58</c:v>
                </c:pt>
                <c:pt idx="2073">
                  <c:v>58.57</c:v>
                </c:pt>
                <c:pt idx="2074">
                  <c:v>58.59</c:v>
                </c:pt>
                <c:pt idx="2075">
                  <c:v>58.7</c:v>
                </c:pt>
                <c:pt idx="2076">
                  <c:v>58.660000000000011</c:v>
                </c:pt>
                <c:pt idx="2077">
                  <c:v>58.75</c:v>
                </c:pt>
                <c:pt idx="2078">
                  <c:v>58.78</c:v>
                </c:pt>
                <c:pt idx="2079">
                  <c:v>58.78</c:v>
                </c:pt>
                <c:pt idx="2080">
                  <c:v>58.819999999999993</c:v>
                </c:pt>
                <c:pt idx="2081">
                  <c:v>58.790000000000013</c:v>
                </c:pt>
                <c:pt idx="2082">
                  <c:v>58.760000000000012</c:v>
                </c:pt>
                <c:pt idx="2083">
                  <c:v>58.819999999999993</c:v>
                </c:pt>
                <c:pt idx="2084">
                  <c:v>58.91</c:v>
                </c:pt>
                <c:pt idx="2085">
                  <c:v>58.839999999999996</c:v>
                </c:pt>
                <c:pt idx="2086">
                  <c:v>58.819999999999993</c:v>
                </c:pt>
                <c:pt idx="2087">
                  <c:v>58.85</c:v>
                </c:pt>
                <c:pt idx="2088">
                  <c:v>58.790000000000013</c:v>
                </c:pt>
                <c:pt idx="2089">
                  <c:v>58.83</c:v>
                </c:pt>
                <c:pt idx="2090">
                  <c:v>58.819999999999993</c:v>
                </c:pt>
                <c:pt idx="2091">
                  <c:v>58.819999999999993</c:v>
                </c:pt>
                <c:pt idx="2092">
                  <c:v>58.92</c:v>
                </c:pt>
                <c:pt idx="2093">
                  <c:v>58.86</c:v>
                </c:pt>
                <c:pt idx="2094">
                  <c:v>58.88</c:v>
                </c:pt>
                <c:pt idx="2095">
                  <c:v>58.89</c:v>
                </c:pt>
                <c:pt idx="2096">
                  <c:v>58.949999999999996</c:v>
                </c:pt>
                <c:pt idx="2097">
                  <c:v>59.02</c:v>
                </c:pt>
                <c:pt idx="2098">
                  <c:v>59.03</c:v>
                </c:pt>
                <c:pt idx="2099">
                  <c:v>59.040000000000006</c:v>
                </c:pt>
                <c:pt idx="2100">
                  <c:v>58.99</c:v>
                </c:pt>
                <c:pt idx="2101">
                  <c:v>59.05</c:v>
                </c:pt>
                <c:pt idx="2102">
                  <c:v>59.07</c:v>
                </c:pt>
                <c:pt idx="2103">
                  <c:v>59.14</c:v>
                </c:pt>
                <c:pt idx="2104">
                  <c:v>59.14</c:v>
                </c:pt>
                <c:pt idx="2105">
                  <c:v>59.190000000000012</c:v>
                </c:pt>
                <c:pt idx="2106">
                  <c:v>59.240000000000009</c:v>
                </c:pt>
                <c:pt idx="2107">
                  <c:v>59.220000000000013</c:v>
                </c:pt>
                <c:pt idx="2108">
                  <c:v>59.260000000000012</c:v>
                </c:pt>
                <c:pt idx="2109">
                  <c:v>59.230000000000011</c:v>
                </c:pt>
                <c:pt idx="2110">
                  <c:v>59.220000000000013</c:v>
                </c:pt>
                <c:pt idx="2111">
                  <c:v>59.230000000000011</c:v>
                </c:pt>
                <c:pt idx="2112">
                  <c:v>59.290000000000013</c:v>
                </c:pt>
                <c:pt idx="2113">
                  <c:v>59.35</c:v>
                </c:pt>
                <c:pt idx="2114">
                  <c:v>59.400000000000006</c:v>
                </c:pt>
                <c:pt idx="2115">
                  <c:v>59.33</c:v>
                </c:pt>
                <c:pt idx="2116">
                  <c:v>59.39</c:v>
                </c:pt>
                <c:pt idx="2117">
                  <c:v>59.339999999999996</c:v>
                </c:pt>
                <c:pt idx="2118">
                  <c:v>59.39</c:v>
                </c:pt>
                <c:pt idx="2119">
                  <c:v>59.319999999999993</c:v>
                </c:pt>
                <c:pt idx="2120">
                  <c:v>59.290000000000013</c:v>
                </c:pt>
                <c:pt idx="2121">
                  <c:v>59.319999999999993</c:v>
                </c:pt>
                <c:pt idx="2122">
                  <c:v>59.28</c:v>
                </c:pt>
                <c:pt idx="2123">
                  <c:v>59.290000000000013</c:v>
                </c:pt>
                <c:pt idx="2124">
                  <c:v>59.3</c:v>
                </c:pt>
                <c:pt idx="2125">
                  <c:v>59.3</c:v>
                </c:pt>
                <c:pt idx="2126">
                  <c:v>59.38</c:v>
                </c:pt>
                <c:pt idx="2127">
                  <c:v>59.36</c:v>
                </c:pt>
                <c:pt idx="2128">
                  <c:v>59.38</c:v>
                </c:pt>
                <c:pt idx="2129">
                  <c:v>59.339999999999996</c:v>
                </c:pt>
                <c:pt idx="2130">
                  <c:v>59.41</c:v>
                </c:pt>
                <c:pt idx="2131">
                  <c:v>59.400000000000006</c:v>
                </c:pt>
                <c:pt idx="2132">
                  <c:v>59.41</c:v>
                </c:pt>
                <c:pt idx="2133">
                  <c:v>59.41</c:v>
                </c:pt>
                <c:pt idx="2134">
                  <c:v>59.339999999999996</c:v>
                </c:pt>
                <c:pt idx="2135">
                  <c:v>59.3</c:v>
                </c:pt>
                <c:pt idx="2136">
                  <c:v>59.43</c:v>
                </c:pt>
                <c:pt idx="2137">
                  <c:v>59.38</c:v>
                </c:pt>
                <c:pt idx="2138">
                  <c:v>59.39</c:v>
                </c:pt>
                <c:pt idx="2139">
                  <c:v>59.42</c:v>
                </c:pt>
                <c:pt idx="2140">
                  <c:v>59.41</c:v>
                </c:pt>
                <c:pt idx="2141">
                  <c:v>59.449999999999996</c:v>
                </c:pt>
                <c:pt idx="2142">
                  <c:v>59.43</c:v>
                </c:pt>
                <c:pt idx="2143">
                  <c:v>59.42</c:v>
                </c:pt>
                <c:pt idx="2144">
                  <c:v>59.49</c:v>
                </c:pt>
                <c:pt idx="2145">
                  <c:v>59.52</c:v>
                </c:pt>
                <c:pt idx="2146">
                  <c:v>59.42</c:v>
                </c:pt>
                <c:pt idx="2147">
                  <c:v>12.400000000000002</c:v>
                </c:pt>
                <c:pt idx="2148">
                  <c:v>59.230000000000011</c:v>
                </c:pt>
                <c:pt idx="2149">
                  <c:v>59.230000000000011</c:v>
                </c:pt>
                <c:pt idx="2150">
                  <c:v>59.220000000000013</c:v>
                </c:pt>
                <c:pt idx="2151">
                  <c:v>59.33</c:v>
                </c:pt>
                <c:pt idx="2152">
                  <c:v>59.230000000000011</c:v>
                </c:pt>
                <c:pt idx="2153">
                  <c:v>59.2</c:v>
                </c:pt>
                <c:pt idx="2154">
                  <c:v>59.260000000000012</c:v>
                </c:pt>
                <c:pt idx="2155">
                  <c:v>59.160000000000011</c:v>
                </c:pt>
                <c:pt idx="2156">
                  <c:v>59.260000000000012</c:v>
                </c:pt>
                <c:pt idx="2157">
                  <c:v>59.260000000000012</c:v>
                </c:pt>
                <c:pt idx="2158">
                  <c:v>59.339999999999996</c:v>
                </c:pt>
                <c:pt idx="2159">
                  <c:v>59.319999999999993</c:v>
                </c:pt>
                <c:pt idx="2160">
                  <c:v>59.28</c:v>
                </c:pt>
                <c:pt idx="2161">
                  <c:v>59.3</c:v>
                </c:pt>
                <c:pt idx="2162">
                  <c:v>59.33</c:v>
                </c:pt>
                <c:pt idx="2163">
                  <c:v>59.35</c:v>
                </c:pt>
                <c:pt idx="2164">
                  <c:v>59.339999999999996</c:v>
                </c:pt>
                <c:pt idx="2165">
                  <c:v>59.47</c:v>
                </c:pt>
                <c:pt idx="2166">
                  <c:v>59.41</c:v>
                </c:pt>
                <c:pt idx="2167">
                  <c:v>59.43</c:v>
                </c:pt>
                <c:pt idx="2168">
                  <c:v>59.36</c:v>
                </c:pt>
                <c:pt idx="2169">
                  <c:v>59.36</c:v>
                </c:pt>
                <c:pt idx="2170">
                  <c:v>59.39</c:v>
                </c:pt>
                <c:pt idx="2171">
                  <c:v>59.35</c:v>
                </c:pt>
                <c:pt idx="2172">
                  <c:v>59.33</c:v>
                </c:pt>
                <c:pt idx="2173">
                  <c:v>59.240000000000009</c:v>
                </c:pt>
                <c:pt idx="2174">
                  <c:v>58.75</c:v>
                </c:pt>
                <c:pt idx="2175">
                  <c:v>58.11</c:v>
                </c:pt>
                <c:pt idx="2176">
                  <c:v>57.620000000000012</c:v>
                </c:pt>
                <c:pt idx="2177">
                  <c:v>57.33</c:v>
                </c:pt>
                <c:pt idx="2178">
                  <c:v>57</c:v>
                </c:pt>
                <c:pt idx="2179">
                  <c:v>56.74</c:v>
                </c:pt>
                <c:pt idx="2180">
                  <c:v>56.4</c:v>
                </c:pt>
                <c:pt idx="2181">
                  <c:v>56.220000000000013</c:v>
                </c:pt>
                <c:pt idx="2182">
                  <c:v>55.93</c:v>
                </c:pt>
                <c:pt idx="2183">
                  <c:v>55.28</c:v>
                </c:pt>
                <c:pt idx="2184">
                  <c:v>54.77000000000001</c:v>
                </c:pt>
                <c:pt idx="2185">
                  <c:v>54.4</c:v>
                </c:pt>
                <c:pt idx="2186">
                  <c:v>54.18</c:v>
                </c:pt>
                <c:pt idx="2187">
                  <c:v>53.92</c:v>
                </c:pt>
                <c:pt idx="2188">
                  <c:v>53.75</c:v>
                </c:pt>
                <c:pt idx="2189">
                  <c:v>53.58</c:v>
                </c:pt>
                <c:pt idx="2190">
                  <c:v>53.349999999999994</c:v>
                </c:pt>
                <c:pt idx="2191">
                  <c:v>53.11</c:v>
                </c:pt>
                <c:pt idx="2192">
                  <c:v>52.67</c:v>
                </c:pt>
                <c:pt idx="2193">
                  <c:v>52.28</c:v>
                </c:pt>
                <c:pt idx="2194">
                  <c:v>51.760000000000012</c:v>
                </c:pt>
                <c:pt idx="2195">
                  <c:v>51.54</c:v>
                </c:pt>
                <c:pt idx="2196">
                  <c:v>51.230000000000011</c:v>
                </c:pt>
                <c:pt idx="2197">
                  <c:v>51.160000000000011</c:v>
                </c:pt>
                <c:pt idx="2198">
                  <c:v>51.15</c:v>
                </c:pt>
                <c:pt idx="2199">
                  <c:v>51.05</c:v>
                </c:pt>
                <c:pt idx="2200">
                  <c:v>51</c:v>
                </c:pt>
                <c:pt idx="2201">
                  <c:v>50.660000000000011</c:v>
                </c:pt>
                <c:pt idx="2202">
                  <c:v>50.120000000000012</c:v>
                </c:pt>
                <c:pt idx="2203">
                  <c:v>49.55</c:v>
                </c:pt>
                <c:pt idx="2204">
                  <c:v>49.11</c:v>
                </c:pt>
                <c:pt idx="2205">
                  <c:v>48.68</c:v>
                </c:pt>
                <c:pt idx="2206">
                  <c:v>48.46</c:v>
                </c:pt>
                <c:pt idx="2207">
                  <c:v>48.24</c:v>
                </c:pt>
                <c:pt idx="2208">
                  <c:v>48.07</c:v>
                </c:pt>
                <c:pt idx="2209">
                  <c:v>47.98</c:v>
                </c:pt>
                <c:pt idx="2210">
                  <c:v>47.53</c:v>
                </c:pt>
                <c:pt idx="2211">
                  <c:v>47</c:v>
                </c:pt>
                <c:pt idx="2212">
                  <c:v>46.349999999999994</c:v>
                </c:pt>
                <c:pt idx="2213">
                  <c:v>45.690000000000012</c:v>
                </c:pt>
                <c:pt idx="2214">
                  <c:v>45.120000000000012</c:v>
                </c:pt>
                <c:pt idx="2215">
                  <c:v>44.809999999999995</c:v>
                </c:pt>
                <c:pt idx="2216">
                  <c:v>44.51</c:v>
                </c:pt>
                <c:pt idx="2217">
                  <c:v>44.27000000000001</c:v>
                </c:pt>
                <c:pt idx="2218">
                  <c:v>43.790000000000013</c:v>
                </c:pt>
                <c:pt idx="2219">
                  <c:v>43.24</c:v>
                </c:pt>
                <c:pt idx="2220">
                  <c:v>42.74</c:v>
                </c:pt>
                <c:pt idx="2221">
                  <c:v>41.89</c:v>
                </c:pt>
                <c:pt idx="2222">
                  <c:v>41.290000000000013</c:v>
                </c:pt>
                <c:pt idx="2223">
                  <c:v>40.790000000000013</c:v>
                </c:pt>
                <c:pt idx="2224">
                  <c:v>40.370000000000005</c:v>
                </c:pt>
                <c:pt idx="2225">
                  <c:v>39.6</c:v>
                </c:pt>
                <c:pt idx="2226">
                  <c:v>39.14</c:v>
                </c:pt>
                <c:pt idx="2227">
                  <c:v>38.309999999999995</c:v>
                </c:pt>
                <c:pt idx="2228">
                  <c:v>37.53</c:v>
                </c:pt>
                <c:pt idx="2229">
                  <c:v>36.790000000000013</c:v>
                </c:pt>
                <c:pt idx="2230">
                  <c:v>36.090000000000003</c:v>
                </c:pt>
                <c:pt idx="2231">
                  <c:v>35.43</c:v>
                </c:pt>
                <c:pt idx="2232">
                  <c:v>34.630000000000003</c:v>
                </c:pt>
                <c:pt idx="2233">
                  <c:v>33.620000000000012</c:v>
                </c:pt>
                <c:pt idx="2234">
                  <c:v>32.56</c:v>
                </c:pt>
                <c:pt idx="2235">
                  <c:v>31.68</c:v>
                </c:pt>
                <c:pt idx="2236">
                  <c:v>30.89</c:v>
                </c:pt>
                <c:pt idx="2237">
                  <c:v>29.939999999999987</c:v>
                </c:pt>
                <c:pt idx="2238">
                  <c:v>28.919999999999991</c:v>
                </c:pt>
                <c:pt idx="2239">
                  <c:v>27.77999999999999</c:v>
                </c:pt>
                <c:pt idx="2240">
                  <c:v>26.659999999999997</c:v>
                </c:pt>
                <c:pt idx="2241">
                  <c:v>25.66</c:v>
                </c:pt>
                <c:pt idx="2242">
                  <c:v>24.63000000000001</c:v>
                </c:pt>
                <c:pt idx="2243">
                  <c:v>23.27</c:v>
                </c:pt>
                <c:pt idx="2244">
                  <c:v>22.4</c:v>
                </c:pt>
                <c:pt idx="2245">
                  <c:v>21.25</c:v>
                </c:pt>
                <c:pt idx="2246">
                  <c:v>19.91</c:v>
                </c:pt>
                <c:pt idx="2247">
                  <c:v>18.61000000000001</c:v>
                </c:pt>
                <c:pt idx="2248">
                  <c:v>17.3</c:v>
                </c:pt>
                <c:pt idx="2249">
                  <c:v>15.780000000000001</c:v>
                </c:pt>
                <c:pt idx="2250">
                  <c:v>14.41</c:v>
                </c:pt>
                <c:pt idx="2251">
                  <c:v>13.470000000000002</c:v>
                </c:pt>
                <c:pt idx="2252">
                  <c:v>12.41</c:v>
                </c:pt>
                <c:pt idx="2253">
                  <c:v>11.63</c:v>
                </c:pt>
                <c:pt idx="2254">
                  <c:v>10.79</c:v>
                </c:pt>
                <c:pt idx="2255">
                  <c:v>10.060000000000002</c:v>
                </c:pt>
                <c:pt idx="2256">
                  <c:v>9.490000000000002</c:v>
                </c:pt>
                <c:pt idx="2257">
                  <c:v>8.98</c:v>
                </c:pt>
                <c:pt idx="2258">
                  <c:v>8.8600000000000048</c:v>
                </c:pt>
                <c:pt idx="2259">
                  <c:v>8.61</c:v>
                </c:pt>
                <c:pt idx="2260">
                  <c:v>8.2199999999999989</c:v>
                </c:pt>
                <c:pt idx="2261">
                  <c:v>7.8999999999999995</c:v>
                </c:pt>
                <c:pt idx="2262">
                  <c:v>7.79</c:v>
                </c:pt>
                <c:pt idx="2263">
                  <c:v>7.7400000000000011</c:v>
                </c:pt>
                <c:pt idx="2264">
                  <c:v>7.6899999999999995</c:v>
                </c:pt>
                <c:pt idx="2265">
                  <c:v>7.6000000000000005</c:v>
                </c:pt>
                <c:pt idx="2266">
                  <c:v>7.54</c:v>
                </c:pt>
                <c:pt idx="2267">
                  <c:v>7.48</c:v>
                </c:pt>
                <c:pt idx="2268">
                  <c:v>7.53</c:v>
                </c:pt>
                <c:pt idx="2269">
                  <c:v>7.5700000000000012</c:v>
                </c:pt>
                <c:pt idx="2270">
                  <c:v>7.6800000000000006</c:v>
                </c:pt>
                <c:pt idx="2271">
                  <c:v>7.71</c:v>
                </c:pt>
                <c:pt idx="2272">
                  <c:v>7.6700000000000008</c:v>
                </c:pt>
                <c:pt idx="2273">
                  <c:v>7.6899999999999995</c:v>
                </c:pt>
                <c:pt idx="2274">
                  <c:v>7.7400000000000011</c:v>
                </c:pt>
                <c:pt idx="2275">
                  <c:v>7.8199999999999985</c:v>
                </c:pt>
                <c:pt idx="2276">
                  <c:v>7.9300000000000024</c:v>
                </c:pt>
                <c:pt idx="2277">
                  <c:v>7.9700000000000024</c:v>
                </c:pt>
                <c:pt idx="2278">
                  <c:v>8.490000000000002</c:v>
                </c:pt>
                <c:pt idx="2279">
                  <c:v>8.6700000000000017</c:v>
                </c:pt>
                <c:pt idx="2280">
                  <c:v>8.9200000000000017</c:v>
                </c:pt>
                <c:pt idx="2281">
                  <c:v>9.120000000000001</c:v>
                </c:pt>
                <c:pt idx="2282">
                  <c:v>9.3500000000000068</c:v>
                </c:pt>
                <c:pt idx="2283">
                  <c:v>9.32</c:v>
                </c:pt>
                <c:pt idx="2284">
                  <c:v>9.2299999999999986</c:v>
                </c:pt>
                <c:pt idx="2285">
                  <c:v>9.120000000000001</c:v>
                </c:pt>
                <c:pt idx="2286">
                  <c:v>8.9500000000000028</c:v>
                </c:pt>
                <c:pt idx="2287">
                  <c:v>8.8300000000000018</c:v>
                </c:pt>
                <c:pt idx="2288">
                  <c:v>8.59</c:v>
                </c:pt>
                <c:pt idx="2289">
                  <c:v>8.2900000000000009</c:v>
                </c:pt>
                <c:pt idx="2290">
                  <c:v>7.9700000000000024</c:v>
                </c:pt>
                <c:pt idx="2291">
                  <c:v>7.81</c:v>
                </c:pt>
                <c:pt idx="2292">
                  <c:v>7.53</c:v>
                </c:pt>
                <c:pt idx="2293">
                  <c:v>7.3400000000000007</c:v>
                </c:pt>
                <c:pt idx="2294">
                  <c:v>7.29</c:v>
                </c:pt>
                <c:pt idx="2295">
                  <c:v>7.1199999999999974</c:v>
                </c:pt>
                <c:pt idx="2296">
                  <c:v>7.0900000000000007</c:v>
                </c:pt>
                <c:pt idx="2297">
                  <c:v>6.98</c:v>
                </c:pt>
                <c:pt idx="2298">
                  <c:v>7.0200000000000005</c:v>
                </c:pt>
                <c:pt idx="2299">
                  <c:v>7.03</c:v>
                </c:pt>
                <c:pt idx="2300">
                  <c:v>6.9700000000000024</c:v>
                </c:pt>
                <c:pt idx="2301">
                  <c:v>6.98</c:v>
                </c:pt>
                <c:pt idx="2302">
                  <c:v>7.04</c:v>
                </c:pt>
                <c:pt idx="2303">
                  <c:v>7.13</c:v>
                </c:pt>
                <c:pt idx="2304">
                  <c:v>7.1099999999999985</c:v>
                </c:pt>
                <c:pt idx="2305">
                  <c:v>7.0900000000000007</c:v>
                </c:pt>
                <c:pt idx="2306">
                  <c:v>7.06</c:v>
                </c:pt>
                <c:pt idx="2307">
                  <c:v>7.03</c:v>
                </c:pt>
                <c:pt idx="2308">
                  <c:v>6.98</c:v>
                </c:pt>
                <c:pt idx="2309">
                  <c:v>7.05</c:v>
                </c:pt>
                <c:pt idx="2310">
                  <c:v>7.22</c:v>
                </c:pt>
                <c:pt idx="2311">
                  <c:v>7.28</c:v>
                </c:pt>
                <c:pt idx="2312">
                  <c:v>7.3400000000000007</c:v>
                </c:pt>
                <c:pt idx="2313">
                  <c:v>7.3</c:v>
                </c:pt>
                <c:pt idx="2314">
                  <c:v>7.3999999999999995</c:v>
                </c:pt>
                <c:pt idx="2315">
                  <c:v>7.410000000000001</c:v>
                </c:pt>
                <c:pt idx="2316">
                  <c:v>7.46</c:v>
                </c:pt>
                <c:pt idx="2317">
                  <c:v>7.6099999999999985</c:v>
                </c:pt>
                <c:pt idx="2318">
                  <c:v>7.78</c:v>
                </c:pt>
                <c:pt idx="2319">
                  <c:v>7.87</c:v>
                </c:pt>
                <c:pt idx="2320">
                  <c:v>7.8999999999999995</c:v>
                </c:pt>
                <c:pt idx="2321">
                  <c:v>7.87</c:v>
                </c:pt>
                <c:pt idx="2322">
                  <c:v>7.94</c:v>
                </c:pt>
                <c:pt idx="2323">
                  <c:v>7.98</c:v>
                </c:pt>
                <c:pt idx="2324">
                  <c:v>8.120000000000001</c:v>
                </c:pt>
                <c:pt idx="2325">
                  <c:v>8.120000000000001</c:v>
                </c:pt>
                <c:pt idx="2326">
                  <c:v>8.18</c:v>
                </c:pt>
                <c:pt idx="2327">
                  <c:v>8.3000000000000007</c:v>
                </c:pt>
                <c:pt idx="2328">
                  <c:v>8.34</c:v>
                </c:pt>
                <c:pt idx="2329">
                  <c:v>8.3000000000000007</c:v>
                </c:pt>
                <c:pt idx="2330">
                  <c:v>8.32</c:v>
                </c:pt>
                <c:pt idx="2331">
                  <c:v>8.3700000000000028</c:v>
                </c:pt>
                <c:pt idx="2332">
                  <c:v>8.4400000000000013</c:v>
                </c:pt>
                <c:pt idx="2333">
                  <c:v>8.490000000000002</c:v>
                </c:pt>
                <c:pt idx="2334">
                  <c:v>8.5400000000000009</c:v>
                </c:pt>
                <c:pt idx="2335">
                  <c:v>8.5400000000000009</c:v>
                </c:pt>
                <c:pt idx="2336">
                  <c:v>8.5100000000000016</c:v>
                </c:pt>
                <c:pt idx="2337">
                  <c:v>8.48</c:v>
                </c:pt>
                <c:pt idx="2338">
                  <c:v>8.59</c:v>
                </c:pt>
                <c:pt idx="2339">
                  <c:v>8.6000000000000014</c:v>
                </c:pt>
                <c:pt idx="2340">
                  <c:v>8.59</c:v>
                </c:pt>
                <c:pt idx="2341">
                  <c:v>8.490000000000002</c:v>
                </c:pt>
                <c:pt idx="2342">
                  <c:v>8.57</c:v>
                </c:pt>
                <c:pt idx="2343">
                  <c:v>8.5400000000000009</c:v>
                </c:pt>
                <c:pt idx="2344">
                  <c:v>8.4700000000000042</c:v>
                </c:pt>
                <c:pt idx="2345">
                  <c:v>8.48</c:v>
                </c:pt>
                <c:pt idx="2346">
                  <c:v>8.4400000000000013</c:v>
                </c:pt>
                <c:pt idx="2347">
                  <c:v>8.4500000000000028</c:v>
                </c:pt>
                <c:pt idx="2348">
                  <c:v>8.39</c:v>
                </c:pt>
                <c:pt idx="2349">
                  <c:v>8.32</c:v>
                </c:pt>
                <c:pt idx="2350">
                  <c:v>8.32</c:v>
                </c:pt>
                <c:pt idx="2351">
                  <c:v>8.24</c:v>
                </c:pt>
                <c:pt idx="2352">
                  <c:v>8.1700000000000017</c:v>
                </c:pt>
                <c:pt idx="2353">
                  <c:v>8.2000000000000011</c:v>
                </c:pt>
                <c:pt idx="2354">
                  <c:v>8.2299999999999986</c:v>
                </c:pt>
                <c:pt idx="2355">
                  <c:v>8.2000000000000011</c:v>
                </c:pt>
                <c:pt idx="2356">
                  <c:v>8.1700000000000017</c:v>
                </c:pt>
                <c:pt idx="2357">
                  <c:v>8.18</c:v>
                </c:pt>
                <c:pt idx="2358">
                  <c:v>8.11</c:v>
                </c:pt>
                <c:pt idx="2359">
                  <c:v>8.0600000000000023</c:v>
                </c:pt>
                <c:pt idx="2360">
                  <c:v>8.1900000000000013</c:v>
                </c:pt>
                <c:pt idx="2361">
                  <c:v>8.1900000000000013</c:v>
                </c:pt>
                <c:pt idx="2362">
                  <c:v>8.25</c:v>
                </c:pt>
                <c:pt idx="2363">
                  <c:v>8.16</c:v>
                </c:pt>
                <c:pt idx="2364">
                  <c:v>8.25</c:v>
                </c:pt>
                <c:pt idx="2365">
                  <c:v>8.2000000000000011</c:v>
                </c:pt>
                <c:pt idx="2366">
                  <c:v>8.2299999999999986</c:v>
                </c:pt>
                <c:pt idx="2367">
                  <c:v>8.3000000000000007</c:v>
                </c:pt>
                <c:pt idx="2368">
                  <c:v>8.3600000000000048</c:v>
                </c:pt>
                <c:pt idx="2369">
                  <c:v>8.39</c:v>
                </c:pt>
                <c:pt idx="2370">
                  <c:v>8.3800000000000026</c:v>
                </c:pt>
                <c:pt idx="2371">
                  <c:v>8.490000000000002</c:v>
                </c:pt>
                <c:pt idx="2372">
                  <c:v>8.5400000000000009</c:v>
                </c:pt>
                <c:pt idx="2373">
                  <c:v>8.4700000000000042</c:v>
                </c:pt>
                <c:pt idx="2374">
                  <c:v>8.5100000000000016</c:v>
                </c:pt>
                <c:pt idx="2375">
                  <c:v>8.620000000000001</c:v>
                </c:pt>
                <c:pt idx="2376">
                  <c:v>8.6900000000000013</c:v>
                </c:pt>
                <c:pt idx="2377">
                  <c:v>8.7600000000000016</c:v>
                </c:pt>
                <c:pt idx="2378">
                  <c:v>8.7800000000000011</c:v>
                </c:pt>
                <c:pt idx="2379">
                  <c:v>8.7000000000000011</c:v>
                </c:pt>
                <c:pt idx="2380">
                  <c:v>8.7000000000000011</c:v>
                </c:pt>
                <c:pt idx="2381">
                  <c:v>8.7600000000000016</c:v>
                </c:pt>
                <c:pt idx="2382">
                  <c:v>8.75</c:v>
                </c:pt>
                <c:pt idx="2383">
                  <c:v>8.8500000000000068</c:v>
                </c:pt>
                <c:pt idx="2384">
                  <c:v>8.8700000000000028</c:v>
                </c:pt>
                <c:pt idx="2385">
                  <c:v>8.9400000000000013</c:v>
                </c:pt>
                <c:pt idx="2386">
                  <c:v>8.82</c:v>
                </c:pt>
                <c:pt idx="2387">
                  <c:v>8.82</c:v>
                </c:pt>
                <c:pt idx="2388">
                  <c:v>8.7600000000000016</c:v>
                </c:pt>
                <c:pt idx="2389">
                  <c:v>8.74</c:v>
                </c:pt>
                <c:pt idx="2390">
                  <c:v>8.8100000000000023</c:v>
                </c:pt>
                <c:pt idx="2391">
                  <c:v>8.8700000000000028</c:v>
                </c:pt>
                <c:pt idx="2392">
                  <c:v>8.8700000000000028</c:v>
                </c:pt>
                <c:pt idx="2393">
                  <c:v>8.91</c:v>
                </c:pt>
                <c:pt idx="2394">
                  <c:v>8.74</c:v>
                </c:pt>
                <c:pt idx="2395">
                  <c:v>8.6900000000000013</c:v>
                </c:pt>
                <c:pt idx="2396">
                  <c:v>8.7199999999999989</c:v>
                </c:pt>
                <c:pt idx="2397">
                  <c:v>8.7299999999999986</c:v>
                </c:pt>
                <c:pt idx="2398">
                  <c:v>8.82</c:v>
                </c:pt>
                <c:pt idx="2399">
                  <c:v>8.7600000000000016</c:v>
                </c:pt>
                <c:pt idx="2400">
                  <c:v>8.7900000000000009</c:v>
                </c:pt>
                <c:pt idx="2401">
                  <c:v>8.6900000000000013</c:v>
                </c:pt>
                <c:pt idx="2402">
                  <c:v>8.6300000000000008</c:v>
                </c:pt>
                <c:pt idx="2403">
                  <c:v>8.6399999999999988</c:v>
                </c:pt>
                <c:pt idx="2404">
                  <c:v>8.6399999999999988</c:v>
                </c:pt>
                <c:pt idx="2405">
                  <c:v>8.6300000000000008</c:v>
                </c:pt>
                <c:pt idx="2406">
                  <c:v>8.620000000000001</c:v>
                </c:pt>
                <c:pt idx="2407">
                  <c:v>8.61</c:v>
                </c:pt>
                <c:pt idx="2408">
                  <c:v>8.620000000000001</c:v>
                </c:pt>
                <c:pt idx="2409">
                  <c:v>8.5500000000000007</c:v>
                </c:pt>
                <c:pt idx="2410">
                  <c:v>8.57</c:v>
                </c:pt>
                <c:pt idx="2411">
                  <c:v>8.5500000000000007</c:v>
                </c:pt>
                <c:pt idx="2412">
                  <c:v>8.5</c:v>
                </c:pt>
                <c:pt idx="2413">
                  <c:v>8.5300000000000011</c:v>
                </c:pt>
                <c:pt idx="2414">
                  <c:v>8.5500000000000007</c:v>
                </c:pt>
                <c:pt idx="2415">
                  <c:v>8.5500000000000007</c:v>
                </c:pt>
                <c:pt idx="2416">
                  <c:v>8.490000000000002</c:v>
                </c:pt>
                <c:pt idx="2417">
                  <c:v>8.43</c:v>
                </c:pt>
                <c:pt idx="2418">
                  <c:v>8.39</c:v>
                </c:pt>
                <c:pt idx="2419">
                  <c:v>8.41</c:v>
                </c:pt>
                <c:pt idx="2420">
                  <c:v>8.5100000000000016</c:v>
                </c:pt>
                <c:pt idx="2421">
                  <c:v>8.59</c:v>
                </c:pt>
                <c:pt idx="2422">
                  <c:v>8.6399999999999988</c:v>
                </c:pt>
                <c:pt idx="2423">
                  <c:v>8.6300000000000008</c:v>
                </c:pt>
                <c:pt idx="2424">
                  <c:v>8.6000000000000014</c:v>
                </c:pt>
                <c:pt idx="2425">
                  <c:v>8.5100000000000016</c:v>
                </c:pt>
                <c:pt idx="2426">
                  <c:v>8.5300000000000011</c:v>
                </c:pt>
                <c:pt idx="2427">
                  <c:v>8.5</c:v>
                </c:pt>
                <c:pt idx="2428">
                  <c:v>8.5600000000000023</c:v>
                </c:pt>
                <c:pt idx="2429">
                  <c:v>8.61</c:v>
                </c:pt>
                <c:pt idx="2430">
                  <c:v>8.6700000000000017</c:v>
                </c:pt>
                <c:pt idx="2431">
                  <c:v>8.6000000000000014</c:v>
                </c:pt>
                <c:pt idx="2432">
                  <c:v>8.4200000000000017</c:v>
                </c:pt>
                <c:pt idx="2433">
                  <c:v>8.43</c:v>
                </c:pt>
                <c:pt idx="2434">
                  <c:v>8.41</c:v>
                </c:pt>
                <c:pt idx="2435">
                  <c:v>8.490000000000002</c:v>
                </c:pt>
                <c:pt idx="2436">
                  <c:v>8.48</c:v>
                </c:pt>
                <c:pt idx="2437">
                  <c:v>8.490000000000002</c:v>
                </c:pt>
                <c:pt idx="2438">
                  <c:v>8.4200000000000017</c:v>
                </c:pt>
                <c:pt idx="2439">
                  <c:v>8.4200000000000017</c:v>
                </c:pt>
                <c:pt idx="2440">
                  <c:v>8.3100000000000023</c:v>
                </c:pt>
                <c:pt idx="2441">
                  <c:v>8.39</c:v>
                </c:pt>
                <c:pt idx="2442">
                  <c:v>8.3600000000000048</c:v>
                </c:pt>
                <c:pt idx="2443">
                  <c:v>8.4400000000000013</c:v>
                </c:pt>
                <c:pt idx="2444">
                  <c:v>8.5400000000000009</c:v>
                </c:pt>
                <c:pt idx="2445">
                  <c:v>8.490000000000002</c:v>
                </c:pt>
                <c:pt idx="2446">
                  <c:v>8.4500000000000028</c:v>
                </c:pt>
                <c:pt idx="2447">
                  <c:v>8.4500000000000028</c:v>
                </c:pt>
                <c:pt idx="2448">
                  <c:v>8.4200000000000017</c:v>
                </c:pt>
                <c:pt idx="2449">
                  <c:v>8.4500000000000028</c:v>
                </c:pt>
                <c:pt idx="2450">
                  <c:v>8.4500000000000028</c:v>
                </c:pt>
                <c:pt idx="2451">
                  <c:v>8.6000000000000014</c:v>
                </c:pt>
                <c:pt idx="2452">
                  <c:v>8.7299999999999986</c:v>
                </c:pt>
                <c:pt idx="2453">
                  <c:v>8.66</c:v>
                </c:pt>
                <c:pt idx="2454">
                  <c:v>8.4700000000000042</c:v>
                </c:pt>
                <c:pt idx="2455">
                  <c:v>8.5300000000000011</c:v>
                </c:pt>
                <c:pt idx="2456">
                  <c:v>8.5</c:v>
                </c:pt>
                <c:pt idx="2457">
                  <c:v>8.5600000000000023</c:v>
                </c:pt>
                <c:pt idx="2458">
                  <c:v>8.66</c:v>
                </c:pt>
                <c:pt idx="2459">
                  <c:v>8.68</c:v>
                </c:pt>
                <c:pt idx="2460">
                  <c:v>8.75</c:v>
                </c:pt>
                <c:pt idx="2461">
                  <c:v>8.7199999999999989</c:v>
                </c:pt>
                <c:pt idx="2462">
                  <c:v>8.6300000000000008</c:v>
                </c:pt>
                <c:pt idx="2463">
                  <c:v>8.620000000000001</c:v>
                </c:pt>
                <c:pt idx="2464">
                  <c:v>8.59</c:v>
                </c:pt>
                <c:pt idx="2465">
                  <c:v>8.6399999999999988</c:v>
                </c:pt>
                <c:pt idx="2466">
                  <c:v>8.490000000000002</c:v>
                </c:pt>
                <c:pt idx="2467">
                  <c:v>8.5500000000000007</c:v>
                </c:pt>
                <c:pt idx="2468">
                  <c:v>8.5</c:v>
                </c:pt>
                <c:pt idx="2469">
                  <c:v>8.4200000000000017</c:v>
                </c:pt>
                <c:pt idx="2470">
                  <c:v>8.32</c:v>
                </c:pt>
                <c:pt idx="2471">
                  <c:v>8.3500000000000068</c:v>
                </c:pt>
                <c:pt idx="2472">
                  <c:v>8.3000000000000007</c:v>
                </c:pt>
                <c:pt idx="2473">
                  <c:v>8.2299999999999986</c:v>
                </c:pt>
                <c:pt idx="2474">
                  <c:v>8.25</c:v>
                </c:pt>
                <c:pt idx="2475">
                  <c:v>8.11</c:v>
                </c:pt>
                <c:pt idx="2476">
                  <c:v>8.1300000000000008</c:v>
                </c:pt>
                <c:pt idx="2477">
                  <c:v>8.0400000000000009</c:v>
                </c:pt>
                <c:pt idx="2478">
                  <c:v>8</c:v>
                </c:pt>
                <c:pt idx="2479">
                  <c:v>8.0400000000000009</c:v>
                </c:pt>
                <c:pt idx="2480">
                  <c:v>8.0400000000000009</c:v>
                </c:pt>
                <c:pt idx="2481">
                  <c:v>8.0300000000000011</c:v>
                </c:pt>
                <c:pt idx="2482">
                  <c:v>8.0300000000000011</c:v>
                </c:pt>
                <c:pt idx="2483">
                  <c:v>8.0500000000000007</c:v>
                </c:pt>
                <c:pt idx="2484">
                  <c:v>8.0100000000000016</c:v>
                </c:pt>
                <c:pt idx="2485">
                  <c:v>7.9700000000000024</c:v>
                </c:pt>
                <c:pt idx="2486">
                  <c:v>8.0100000000000016</c:v>
                </c:pt>
                <c:pt idx="2487">
                  <c:v>8.07</c:v>
                </c:pt>
                <c:pt idx="2488">
                  <c:v>8.1900000000000013</c:v>
                </c:pt>
                <c:pt idx="2489">
                  <c:v>8.1700000000000017</c:v>
                </c:pt>
                <c:pt idx="2490">
                  <c:v>8.2900000000000009</c:v>
                </c:pt>
                <c:pt idx="2491">
                  <c:v>8.24</c:v>
                </c:pt>
                <c:pt idx="2492">
                  <c:v>8.1900000000000013</c:v>
                </c:pt>
                <c:pt idx="2493">
                  <c:v>8.18</c:v>
                </c:pt>
                <c:pt idx="2494">
                  <c:v>8.2600000000000016</c:v>
                </c:pt>
                <c:pt idx="2495">
                  <c:v>8.3800000000000026</c:v>
                </c:pt>
                <c:pt idx="2496">
                  <c:v>8.4500000000000028</c:v>
                </c:pt>
                <c:pt idx="2497">
                  <c:v>8.4500000000000028</c:v>
                </c:pt>
                <c:pt idx="2498">
                  <c:v>8.43</c:v>
                </c:pt>
                <c:pt idx="2499">
                  <c:v>8.43</c:v>
                </c:pt>
                <c:pt idx="2500">
                  <c:v>8.43</c:v>
                </c:pt>
                <c:pt idx="2501">
                  <c:v>8.3600000000000048</c:v>
                </c:pt>
                <c:pt idx="2502">
                  <c:v>8.43</c:v>
                </c:pt>
                <c:pt idx="2503">
                  <c:v>8.4400000000000013</c:v>
                </c:pt>
                <c:pt idx="2504">
                  <c:v>8.43</c:v>
                </c:pt>
                <c:pt idx="2505">
                  <c:v>8.5100000000000016</c:v>
                </c:pt>
                <c:pt idx="2506">
                  <c:v>8.4400000000000013</c:v>
                </c:pt>
                <c:pt idx="2507">
                  <c:v>8.3800000000000026</c:v>
                </c:pt>
                <c:pt idx="2508">
                  <c:v>8.32</c:v>
                </c:pt>
                <c:pt idx="2509">
                  <c:v>8.2900000000000009</c:v>
                </c:pt>
                <c:pt idx="2510">
                  <c:v>8.2299999999999986</c:v>
                </c:pt>
                <c:pt idx="2511">
                  <c:v>8.2199999999999989</c:v>
                </c:pt>
                <c:pt idx="2512">
                  <c:v>8.2800000000000011</c:v>
                </c:pt>
                <c:pt idx="2513">
                  <c:v>8.2299999999999986</c:v>
                </c:pt>
                <c:pt idx="2514">
                  <c:v>8.2000000000000011</c:v>
                </c:pt>
                <c:pt idx="2515">
                  <c:v>8.07</c:v>
                </c:pt>
                <c:pt idx="2516">
                  <c:v>7.8999999999999995</c:v>
                </c:pt>
                <c:pt idx="2517">
                  <c:v>7.910000000000001</c:v>
                </c:pt>
                <c:pt idx="2518">
                  <c:v>7.88</c:v>
                </c:pt>
                <c:pt idx="2519">
                  <c:v>7.9200000000000008</c:v>
                </c:pt>
                <c:pt idx="2520">
                  <c:v>7.88</c:v>
                </c:pt>
                <c:pt idx="2521">
                  <c:v>7.8400000000000007</c:v>
                </c:pt>
                <c:pt idx="2522">
                  <c:v>7.81</c:v>
                </c:pt>
                <c:pt idx="2523">
                  <c:v>7.71</c:v>
                </c:pt>
                <c:pt idx="2524">
                  <c:v>7.6700000000000008</c:v>
                </c:pt>
                <c:pt idx="2525">
                  <c:v>7.7299999999999995</c:v>
                </c:pt>
                <c:pt idx="2526">
                  <c:v>7.7500000000000009</c:v>
                </c:pt>
                <c:pt idx="2527">
                  <c:v>7.72</c:v>
                </c:pt>
                <c:pt idx="2528">
                  <c:v>7.6199999999999974</c:v>
                </c:pt>
                <c:pt idx="2529">
                  <c:v>7.56</c:v>
                </c:pt>
                <c:pt idx="2530">
                  <c:v>7.5900000000000007</c:v>
                </c:pt>
                <c:pt idx="2531">
                  <c:v>7.5900000000000007</c:v>
                </c:pt>
                <c:pt idx="2532">
                  <c:v>7.6000000000000005</c:v>
                </c:pt>
                <c:pt idx="2533">
                  <c:v>7.63</c:v>
                </c:pt>
                <c:pt idx="2534">
                  <c:v>7.55</c:v>
                </c:pt>
                <c:pt idx="2535">
                  <c:v>7.5100000000000007</c:v>
                </c:pt>
                <c:pt idx="2536">
                  <c:v>7.5100000000000007</c:v>
                </c:pt>
                <c:pt idx="2537">
                  <c:v>7.54</c:v>
                </c:pt>
                <c:pt idx="2538">
                  <c:v>7.5700000000000012</c:v>
                </c:pt>
                <c:pt idx="2539">
                  <c:v>7.6499999999999995</c:v>
                </c:pt>
                <c:pt idx="2540">
                  <c:v>7.6700000000000008</c:v>
                </c:pt>
                <c:pt idx="2541">
                  <c:v>7.6800000000000006</c:v>
                </c:pt>
                <c:pt idx="2542">
                  <c:v>7.6599999999999984</c:v>
                </c:pt>
                <c:pt idx="2543">
                  <c:v>7.6099999999999985</c:v>
                </c:pt>
                <c:pt idx="2544">
                  <c:v>7.6599999999999984</c:v>
                </c:pt>
                <c:pt idx="2545">
                  <c:v>7.6800000000000006</c:v>
                </c:pt>
                <c:pt idx="2546">
                  <c:v>7.71</c:v>
                </c:pt>
                <c:pt idx="2547">
                  <c:v>7.7500000000000009</c:v>
                </c:pt>
                <c:pt idx="2548">
                  <c:v>7.78</c:v>
                </c:pt>
                <c:pt idx="2549">
                  <c:v>7.6599999999999984</c:v>
                </c:pt>
                <c:pt idx="2550">
                  <c:v>7.7600000000000007</c:v>
                </c:pt>
                <c:pt idx="2551">
                  <c:v>7.87</c:v>
                </c:pt>
                <c:pt idx="2552">
                  <c:v>7.78</c:v>
                </c:pt>
                <c:pt idx="2553">
                  <c:v>7.8400000000000007</c:v>
                </c:pt>
                <c:pt idx="2554">
                  <c:v>7.8199999999999985</c:v>
                </c:pt>
                <c:pt idx="2555">
                  <c:v>7.8999999999999995</c:v>
                </c:pt>
                <c:pt idx="2556">
                  <c:v>7.8500000000000005</c:v>
                </c:pt>
                <c:pt idx="2557">
                  <c:v>7.8500000000000005</c:v>
                </c:pt>
                <c:pt idx="2558">
                  <c:v>7.88</c:v>
                </c:pt>
                <c:pt idx="2559">
                  <c:v>7.9700000000000024</c:v>
                </c:pt>
                <c:pt idx="2560">
                  <c:v>7.88</c:v>
                </c:pt>
                <c:pt idx="2561">
                  <c:v>7.78</c:v>
                </c:pt>
                <c:pt idx="2562">
                  <c:v>7.8599999999999985</c:v>
                </c:pt>
                <c:pt idx="2563">
                  <c:v>7.8199999999999985</c:v>
                </c:pt>
                <c:pt idx="2564">
                  <c:v>7.8400000000000007</c:v>
                </c:pt>
                <c:pt idx="2565">
                  <c:v>7.8599999999999985</c:v>
                </c:pt>
                <c:pt idx="2566">
                  <c:v>7.8500000000000005</c:v>
                </c:pt>
                <c:pt idx="2567">
                  <c:v>7.8199999999999985</c:v>
                </c:pt>
                <c:pt idx="2568">
                  <c:v>7.8</c:v>
                </c:pt>
                <c:pt idx="2569">
                  <c:v>7.8999999999999995</c:v>
                </c:pt>
                <c:pt idx="2570">
                  <c:v>7.88</c:v>
                </c:pt>
                <c:pt idx="2571">
                  <c:v>7.98</c:v>
                </c:pt>
                <c:pt idx="2572">
                  <c:v>7.9200000000000008</c:v>
                </c:pt>
                <c:pt idx="2573">
                  <c:v>7.88</c:v>
                </c:pt>
                <c:pt idx="2574">
                  <c:v>7.98</c:v>
                </c:pt>
                <c:pt idx="2575">
                  <c:v>8.0300000000000011</c:v>
                </c:pt>
                <c:pt idx="2576">
                  <c:v>8</c:v>
                </c:pt>
                <c:pt idx="2577">
                  <c:v>8.07</c:v>
                </c:pt>
                <c:pt idx="2578">
                  <c:v>8.16</c:v>
                </c:pt>
                <c:pt idx="2579">
                  <c:v>8.2800000000000011</c:v>
                </c:pt>
                <c:pt idx="2580">
                  <c:v>8.3000000000000007</c:v>
                </c:pt>
                <c:pt idx="2581">
                  <c:v>8.3600000000000048</c:v>
                </c:pt>
                <c:pt idx="2582">
                  <c:v>8.48</c:v>
                </c:pt>
                <c:pt idx="2583">
                  <c:v>8.4700000000000042</c:v>
                </c:pt>
                <c:pt idx="2584">
                  <c:v>8.5</c:v>
                </c:pt>
                <c:pt idx="2585">
                  <c:v>8.6000000000000014</c:v>
                </c:pt>
                <c:pt idx="2586">
                  <c:v>8.7000000000000011</c:v>
                </c:pt>
                <c:pt idx="2587">
                  <c:v>8.74</c:v>
                </c:pt>
                <c:pt idx="2588">
                  <c:v>8.74</c:v>
                </c:pt>
                <c:pt idx="2589">
                  <c:v>8.8100000000000023</c:v>
                </c:pt>
                <c:pt idx="2590">
                  <c:v>8.8100000000000023</c:v>
                </c:pt>
                <c:pt idx="2591">
                  <c:v>8.8000000000000007</c:v>
                </c:pt>
                <c:pt idx="2592">
                  <c:v>8.8500000000000068</c:v>
                </c:pt>
                <c:pt idx="2593">
                  <c:v>8.8500000000000068</c:v>
                </c:pt>
                <c:pt idx="2594">
                  <c:v>8.8800000000000026</c:v>
                </c:pt>
                <c:pt idx="2595">
                  <c:v>8.8500000000000068</c:v>
                </c:pt>
                <c:pt idx="2596">
                  <c:v>8.8100000000000023</c:v>
                </c:pt>
                <c:pt idx="2597">
                  <c:v>8.7000000000000011</c:v>
                </c:pt>
                <c:pt idx="2598">
                  <c:v>8.6700000000000017</c:v>
                </c:pt>
                <c:pt idx="2599">
                  <c:v>8.6700000000000017</c:v>
                </c:pt>
                <c:pt idx="2600">
                  <c:v>8.68</c:v>
                </c:pt>
                <c:pt idx="2601">
                  <c:v>8.6300000000000008</c:v>
                </c:pt>
                <c:pt idx="2602">
                  <c:v>8.6399999999999988</c:v>
                </c:pt>
                <c:pt idx="2603">
                  <c:v>8.5300000000000011</c:v>
                </c:pt>
                <c:pt idx="2604">
                  <c:v>8.4500000000000028</c:v>
                </c:pt>
                <c:pt idx="2605">
                  <c:v>8.3100000000000023</c:v>
                </c:pt>
                <c:pt idx="2606">
                  <c:v>8.2800000000000011</c:v>
                </c:pt>
                <c:pt idx="2607">
                  <c:v>8.3500000000000068</c:v>
                </c:pt>
                <c:pt idx="2608">
                  <c:v>8.1700000000000017</c:v>
                </c:pt>
                <c:pt idx="2609">
                  <c:v>8.120000000000001</c:v>
                </c:pt>
                <c:pt idx="2610">
                  <c:v>8.1000000000000014</c:v>
                </c:pt>
                <c:pt idx="2611">
                  <c:v>7.88</c:v>
                </c:pt>
                <c:pt idx="2612">
                  <c:v>7.88</c:v>
                </c:pt>
                <c:pt idx="2613">
                  <c:v>7.910000000000001</c:v>
                </c:pt>
                <c:pt idx="2614">
                  <c:v>7.8999999999999995</c:v>
                </c:pt>
                <c:pt idx="2615">
                  <c:v>7.8400000000000007</c:v>
                </c:pt>
                <c:pt idx="2616">
                  <c:v>7.8</c:v>
                </c:pt>
                <c:pt idx="2617">
                  <c:v>7.7500000000000009</c:v>
                </c:pt>
                <c:pt idx="2618">
                  <c:v>7.7500000000000009</c:v>
                </c:pt>
                <c:pt idx="2619">
                  <c:v>7.8999999999999995</c:v>
                </c:pt>
                <c:pt idx="2620">
                  <c:v>7.8500000000000005</c:v>
                </c:pt>
                <c:pt idx="2621">
                  <c:v>7.8500000000000005</c:v>
                </c:pt>
                <c:pt idx="2622">
                  <c:v>7.94</c:v>
                </c:pt>
                <c:pt idx="2623">
                  <c:v>7.9700000000000024</c:v>
                </c:pt>
                <c:pt idx="2624">
                  <c:v>8.0100000000000016</c:v>
                </c:pt>
                <c:pt idx="2625">
                  <c:v>8.0600000000000023</c:v>
                </c:pt>
                <c:pt idx="2626">
                  <c:v>8.1000000000000014</c:v>
                </c:pt>
                <c:pt idx="2627">
                  <c:v>8.16</c:v>
                </c:pt>
                <c:pt idx="2628">
                  <c:v>8.1700000000000017</c:v>
                </c:pt>
                <c:pt idx="2629">
                  <c:v>8.18</c:v>
                </c:pt>
                <c:pt idx="2630">
                  <c:v>8.24</c:v>
                </c:pt>
                <c:pt idx="2631">
                  <c:v>8.3600000000000048</c:v>
                </c:pt>
                <c:pt idx="2632">
                  <c:v>8.4700000000000042</c:v>
                </c:pt>
                <c:pt idx="2633">
                  <c:v>8.43</c:v>
                </c:pt>
                <c:pt idx="2634">
                  <c:v>8.5500000000000007</c:v>
                </c:pt>
                <c:pt idx="2635">
                  <c:v>8.5600000000000023</c:v>
                </c:pt>
                <c:pt idx="2636">
                  <c:v>8.490000000000002</c:v>
                </c:pt>
                <c:pt idx="2637">
                  <c:v>8.59</c:v>
                </c:pt>
                <c:pt idx="2638">
                  <c:v>8.7199999999999989</c:v>
                </c:pt>
                <c:pt idx="2639">
                  <c:v>8.75</c:v>
                </c:pt>
                <c:pt idx="2640">
                  <c:v>8.7199999999999989</c:v>
                </c:pt>
                <c:pt idx="2641">
                  <c:v>8.75</c:v>
                </c:pt>
                <c:pt idx="2642">
                  <c:v>8.82</c:v>
                </c:pt>
                <c:pt idx="2643">
                  <c:v>8.7900000000000009</c:v>
                </c:pt>
                <c:pt idx="2644">
                  <c:v>8.8100000000000023</c:v>
                </c:pt>
                <c:pt idx="2645">
                  <c:v>8.8700000000000028</c:v>
                </c:pt>
                <c:pt idx="2646">
                  <c:v>8.89</c:v>
                </c:pt>
                <c:pt idx="2647">
                  <c:v>8.8800000000000026</c:v>
                </c:pt>
                <c:pt idx="2648">
                  <c:v>8.9500000000000028</c:v>
                </c:pt>
                <c:pt idx="2649">
                  <c:v>8.9500000000000028</c:v>
                </c:pt>
                <c:pt idx="2650">
                  <c:v>8.9200000000000017</c:v>
                </c:pt>
                <c:pt idx="2651">
                  <c:v>8.8700000000000028</c:v>
                </c:pt>
                <c:pt idx="2652">
                  <c:v>8.7900000000000009</c:v>
                </c:pt>
                <c:pt idx="2653">
                  <c:v>8.8300000000000018</c:v>
                </c:pt>
                <c:pt idx="2654">
                  <c:v>8.7800000000000011</c:v>
                </c:pt>
                <c:pt idx="2655">
                  <c:v>8.7800000000000011</c:v>
                </c:pt>
                <c:pt idx="2656">
                  <c:v>8.6900000000000013</c:v>
                </c:pt>
                <c:pt idx="2657">
                  <c:v>8.620000000000001</c:v>
                </c:pt>
                <c:pt idx="2658">
                  <c:v>8.6000000000000014</c:v>
                </c:pt>
                <c:pt idx="2659">
                  <c:v>8.5100000000000016</c:v>
                </c:pt>
                <c:pt idx="2660">
                  <c:v>8.4500000000000028</c:v>
                </c:pt>
                <c:pt idx="2661">
                  <c:v>8.3600000000000048</c:v>
                </c:pt>
                <c:pt idx="2662">
                  <c:v>8.3600000000000048</c:v>
                </c:pt>
                <c:pt idx="2663">
                  <c:v>8.2800000000000011</c:v>
                </c:pt>
                <c:pt idx="2664">
                  <c:v>8.24</c:v>
                </c:pt>
                <c:pt idx="2665">
                  <c:v>8.1900000000000013</c:v>
                </c:pt>
                <c:pt idx="2666">
                  <c:v>8.120000000000001</c:v>
                </c:pt>
                <c:pt idx="2667">
                  <c:v>8.0100000000000016</c:v>
                </c:pt>
                <c:pt idx="2668">
                  <c:v>8.0400000000000009</c:v>
                </c:pt>
                <c:pt idx="2669">
                  <c:v>7.95</c:v>
                </c:pt>
                <c:pt idx="2670">
                  <c:v>7.9700000000000024</c:v>
                </c:pt>
                <c:pt idx="2671">
                  <c:v>7.95</c:v>
                </c:pt>
                <c:pt idx="2672">
                  <c:v>7.87</c:v>
                </c:pt>
                <c:pt idx="2673">
                  <c:v>7.88</c:v>
                </c:pt>
                <c:pt idx="2674">
                  <c:v>7.9200000000000008</c:v>
                </c:pt>
                <c:pt idx="2675">
                  <c:v>7.8500000000000005</c:v>
                </c:pt>
                <c:pt idx="2676">
                  <c:v>7.8999999999999995</c:v>
                </c:pt>
                <c:pt idx="2677">
                  <c:v>7.910000000000001</c:v>
                </c:pt>
                <c:pt idx="2678">
                  <c:v>7.87</c:v>
                </c:pt>
                <c:pt idx="2679">
                  <c:v>7.87</c:v>
                </c:pt>
                <c:pt idx="2680">
                  <c:v>7.98</c:v>
                </c:pt>
                <c:pt idx="2681">
                  <c:v>7.8999999999999995</c:v>
                </c:pt>
                <c:pt idx="2682">
                  <c:v>7.8999999999999995</c:v>
                </c:pt>
                <c:pt idx="2683">
                  <c:v>7.98</c:v>
                </c:pt>
                <c:pt idx="2684">
                  <c:v>8.11</c:v>
                </c:pt>
                <c:pt idx="2685">
                  <c:v>8.1300000000000008</c:v>
                </c:pt>
                <c:pt idx="2686">
                  <c:v>8.18</c:v>
                </c:pt>
                <c:pt idx="2687">
                  <c:v>8.2800000000000011</c:v>
                </c:pt>
                <c:pt idx="2688">
                  <c:v>8.2900000000000009</c:v>
                </c:pt>
                <c:pt idx="2689">
                  <c:v>8.2000000000000011</c:v>
                </c:pt>
                <c:pt idx="2690">
                  <c:v>8.2900000000000009</c:v>
                </c:pt>
                <c:pt idx="2691">
                  <c:v>8.34</c:v>
                </c:pt>
                <c:pt idx="2692">
                  <c:v>8.39</c:v>
                </c:pt>
                <c:pt idx="2693">
                  <c:v>8.48</c:v>
                </c:pt>
                <c:pt idx="2694">
                  <c:v>8.48</c:v>
                </c:pt>
                <c:pt idx="2695">
                  <c:v>8.5500000000000007</c:v>
                </c:pt>
                <c:pt idx="2696">
                  <c:v>8.5400000000000009</c:v>
                </c:pt>
                <c:pt idx="2697">
                  <c:v>8.5500000000000007</c:v>
                </c:pt>
                <c:pt idx="2698">
                  <c:v>8.74</c:v>
                </c:pt>
                <c:pt idx="2699">
                  <c:v>8.7800000000000011</c:v>
                </c:pt>
                <c:pt idx="2700">
                  <c:v>8.7800000000000011</c:v>
                </c:pt>
                <c:pt idx="2701">
                  <c:v>8.7600000000000016</c:v>
                </c:pt>
                <c:pt idx="2702">
                  <c:v>8.8300000000000018</c:v>
                </c:pt>
                <c:pt idx="2703">
                  <c:v>8.8500000000000068</c:v>
                </c:pt>
                <c:pt idx="2704">
                  <c:v>8.9200000000000017</c:v>
                </c:pt>
                <c:pt idx="2705">
                  <c:v>8.91</c:v>
                </c:pt>
                <c:pt idx="2706">
                  <c:v>9.0600000000000023</c:v>
                </c:pt>
                <c:pt idx="2707">
                  <c:v>9.07</c:v>
                </c:pt>
                <c:pt idx="2708">
                  <c:v>9.0300000000000011</c:v>
                </c:pt>
                <c:pt idx="2709">
                  <c:v>9.0400000000000009</c:v>
                </c:pt>
                <c:pt idx="2710">
                  <c:v>9.0300000000000011</c:v>
                </c:pt>
                <c:pt idx="2711">
                  <c:v>9.0300000000000011</c:v>
                </c:pt>
                <c:pt idx="2712">
                  <c:v>9.0800000000000018</c:v>
                </c:pt>
                <c:pt idx="2713">
                  <c:v>9.120000000000001</c:v>
                </c:pt>
                <c:pt idx="2714">
                  <c:v>9.2000000000000011</c:v>
                </c:pt>
                <c:pt idx="2715">
                  <c:v>9.1000000000000014</c:v>
                </c:pt>
                <c:pt idx="2716">
                  <c:v>9.0100000000000016</c:v>
                </c:pt>
                <c:pt idx="2717">
                  <c:v>9.0600000000000023</c:v>
                </c:pt>
                <c:pt idx="2718">
                  <c:v>9.0500000000000007</c:v>
                </c:pt>
                <c:pt idx="2719">
                  <c:v>9.0100000000000016</c:v>
                </c:pt>
                <c:pt idx="2720">
                  <c:v>8.9700000000000042</c:v>
                </c:pt>
                <c:pt idx="2721">
                  <c:v>8.9500000000000028</c:v>
                </c:pt>
                <c:pt idx="2722">
                  <c:v>8.9200000000000017</c:v>
                </c:pt>
                <c:pt idx="2723">
                  <c:v>8.8100000000000023</c:v>
                </c:pt>
                <c:pt idx="2724">
                  <c:v>8.68</c:v>
                </c:pt>
                <c:pt idx="2725">
                  <c:v>8.6000000000000014</c:v>
                </c:pt>
                <c:pt idx="2726">
                  <c:v>8.490000000000002</c:v>
                </c:pt>
                <c:pt idx="2727">
                  <c:v>8.4500000000000028</c:v>
                </c:pt>
                <c:pt idx="2728">
                  <c:v>8.3800000000000026</c:v>
                </c:pt>
                <c:pt idx="2729">
                  <c:v>8.3700000000000028</c:v>
                </c:pt>
                <c:pt idx="2730">
                  <c:v>8.2800000000000011</c:v>
                </c:pt>
                <c:pt idx="2731">
                  <c:v>8.1900000000000013</c:v>
                </c:pt>
                <c:pt idx="2732">
                  <c:v>8.120000000000001</c:v>
                </c:pt>
                <c:pt idx="2733">
                  <c:v>8.0100000000000016</c:v>
                </c:pt>
                <c:pt idx="2734">
                  <c:v>8.0400000000000009</c:v>
                </c:pt>
                <c:pt idx="2735">
                  <c:v>8.120000000000001</c:v>
                </c:pt>
                <c:pt idx="2736">
                  <c:v>8.1000000000000014</c:v>
                </c:pt>
                <c:pt idx="2737">
                  <c:v>8</c:v>
                </c:pt>
                <c:pt idx="2738">
                  <c:v>8</c:v>
                </c:pt>
                <c:pt idx="2739">
                  <c:v>7.9300000000000024</c:v>
                </c:pt>
                <c:pt idx="2740">
                  <c:v>7.9200000000000008</c:v>
                </c:pt>
                <c:pt idx="2741">
                  <c:v>7.94</c:v>
                </c:pt>
                <c:pt idx="2742">
                  <c:v>7.9700000000000024</c:v>
                </c:pt>
                <c:pt idx="2743">
                  <c:v>8.0500000000000007</c:v>
                </c:pt>
                <c:pt idx="2744">
                  <c:v>8.0300000000000011</c:v>
                </c:pt>
                <c:pt idx="2745">
                  <c:v>8.07</c:v>
                </c:pt>
                <c:pt idx="2746">
                  <c:v>8.07</c:v>
                </c:pt>
                <c:pt idx="2747">
                  <c:v>8</c:v>
                </c:pt>
                <c:pt idx="2748">
                  <c:v>8.0500000000000007</c:v>
                </c:pt>
                <c:pt idx="2749">
                  <c:v>8.09</c:v>
                </c:pt>
                <c:pt idx="2750">
                  <c:v>8.1000000000000014</c:v>
                </c:pt>
                <c:pt idx="2751">
                  <c:v>8.120000000000001</c:v>
                </c:pt>
                <c:pt idx="2752">
                  <c:v>8.18</c:v>
                </c:pt>
                <c:pt idx="2753">
                  <c:v>8.2000000000000011</c:v>
                </c:pt>
                <c:pt idx="2754">
                  <c:v>8.24</c:v>
                </c:pt>
                <c:pt idx="2755">
                  <c:v>8.2199999999999989</c:v>
                </c:pt>
                <c:pt idx="2756">
                  <c:v>8.25</c:v>
                </c:pt>
                <c:pt idx="2757">
                  <c:v>8.2600000000000016</c:v>
                </c:pt>
                <c:pt idx="2758">
                  <c:v>8.3100000000000023</c:v>
                </c:pt>
                <c:pt idx="2759">
                  <c:v>8.34</c:v>
                </c:pt>
                <c:pt idx="2760">
                  <c:v>8.43</c:v>
                </c:pt>
                <c:pt idx="2761">
                  <c:v>8.490000000000002</c:v>
                </c:pt>
                <c:pt idx="2762">
                  <c:v>8.5500000000000007</c:v>
                </c:pt>
                <c:pt idx="2763">
                  <c:v>8.5400000000000009</c:v>
                </c:pt>
                <c:pt idx="2764">
                  <c:v>8.66</c:v>
                </c:pt>
                <c:pt idx="2765">
                  <c:v>8.7199999999999989</c:v>
                </c:pt>
                <c:pt idx="2766">
                  <c:v>8.8100000000000023</c:v>
                </c:pt>
                <c:pt idx="2767">
                  <c:v>8.8600000000000048</c:v>
                </c:pt>
                <c:pt idx="2768">
                  <c:v>8.8800000000000026</c:v>
                </c:pt>
                <c:pt idx="2769">
                  <c:v>9</c:v>
                </c:pt>
                <c:pt idx="2770">
                  <c:v>9.1000000000000014</c:v>
                </c:pt>
                <c:pt idx="2771">
                  <c:v>9.0300000000000011</c:v>
                </c:pt>
                <c:pt idx="2772">
                  <c:v>9.0800000000000018</c:v>
                </c:pt>
                <c:pt idx="2773">
                  <c:v>9.16</c:v>
                </c:pt>
                <c:pt idx="2774">
                  <c:v>9.18</c:v>
                </c:pt>
                <c:pt idx="2775">
                  <c:v>9.2299999999999986</c:v>
                </c:pt>
                <c:pt idx="2776">
                  <c:v>9.32</c:v>
                </c:pt>
                <c:pt idx="2777">
                  <c:v>9.3700000000000028</c:v>
                </c:pt>
                <c:pt idx="2778">
                  <c:v>9.2600000000000016</c:v>
                </c:pt>
                <c:pt idx="2779">
                  <c:v>9.2600000000000016</c:v>
                </c:pt>
                <c:pt idx="2780">
                  <c:v>9.2900000000000009</c:v>
                </c:pt>
                <c:pt idx="2781">
                  <c:v>9.3700000000000028</c:v>
                </c:pt>
                <c:pt idx="2782">
                  <c:v>9.48</c:v>
                </c:pt>
                <c:pt idx="2783">
                  <c:v>9.4400000000000013</c:v>
                </c:pt>
                <c:pt idx="2784">
                  <c:v>9.43</c:v>
                </c:pt>
                <c:pt idx="2785">
                  <c:v>9.3600000000000048</c:v>
                </c:pt>
                <c:pt idx="2786">
                  <c:v>9.2299999999999986</c:v>
                </c:pt>
                <c:pt idx="2787">
                  <c:v>9.1000000000000014</c:v>
                </c:pt>
                <c:pt idx="2788">
                  <c:v>9.1300000000000008</c:v>
                </c:pt>
                <c:pt idx="2789">
                  <c:v>9.120000000000001</c:v>
                </c:pt>
                <c:pt idx="2790">
                  <c:v>9.0600000000000023</c:v>
                </c:pt>
                <c:pt idx="2791">
                  <c:v>8.8800000000000026</c:v>
                </c:pt>
                <c:pt idx="2792">
                  <c:v>8.68</c:v>
                </c:pt>
                <c:pt idx="2793">
                  <c:v>8.5400000000000009</c:v>
                </c:pt>
                <c:pt idx="2794">
                  <c:v>8.5</c:v>
                </c:pt>
                <c:pt idx="2795">
                  <c:v>8.41</c:v>
                </c:pt>
                <c:pt idx="2796">
                  <c:v>8.3100000000000023</c:v>
                </c:pt>
                <c:pt idx="2797">
                  <c:v>8.1300000000000008</c:v>
                </c:pt>
                <c:pt idx="2798">
                  <c:v>8.0400000000000009</c:v>
                </c:pt>
                <c:pt idx="2799">
                  <c:v>7.9700000000000024</c:v>
                </c:pt>
                <c:pt idx="2800">
                  <c:v>7.8599999999999985</c:v>
                </c:pt>
                <c:pt idx="2801">
                  <c:v>7.87</c:v>
                </c:pt>
                <c:pt idx="2802">
                  <c:v>7.78</c:v>
                </c:pt>
                <c:pt idx="2803">
                  <c:v>7.6700000000000008</c:v>
                </c:pt>
                <c:pt idx="2804">
                  <c:v>7.6499999999999995</c:v>
                </c:pt>
                <c:pt idx="2805">
                  <c:v>7.6000000000000005</c:v>
                </c:pt>
                <c:pt idx="2806">
                  <c:v>7.54</c:v>
                </c:pt>
                <c:pt idx="2807">
                  <c:v>7.6099999999999985</c:v>
                </c:pt>
                <c:pt idx="2808">
                  <c:v>7.6199999999999974</c:v>
                </c:pt>
                <c:pt idx="2809">
                  <c:v>7.5900000000000007</c:v>
                </c:pt>
                <c:pt idx="2810">
                  <c:v>7.5700000000000012</c:v>
                </c:pt>
                <c:pt idx="2811">
                  <c:v>7.5100000000000007</c:v>
                </c:pt>
                <c:pt idx="2812">
                  <c:v>7.48</c:v>
                </c:pt>
                <c:pt idx="2813">
                  <c:v>7.54</c:v>
                </c:pt>
                <c:pt idx="2814">
                  <c:v>7.53</c:v>
                </c:pt>
                <c:pt idx="2815">
                  <c:v>7.6199999999999974</c:v>
                </c:pt>
                <c:pt idx="2816">
                  <c:v>7.6800000000000006</c:v>
                </c:pt>
                <c:pt idx="2817">
                  <c:v>7.5900000000000007</c:v>
                </c:pt>
                <c:pt idx="2818">
                  <c:v>7.55</c:v>
                </c:pt>
                <c:pt idx="2819">
                  <c:v>7.6199999999999974</c:v>
                </c:pt>
                <c:pt idx="2820">
                  <c:v>7.63</c:v>
                </c:pt>
                <c:pt idx="2821">
                  <c:v>7.6099999999999985</c:v>
                </c:pt>
                <c:pt idx="2822">
                  <c:v>7.7299999999999995</c:v>
                </c:pt>
                <c:pt idx="2823">
                  <c:v>7.7600000000000007</c:v>
                </c:pt>
                <c:pt idx="2824">
                  <c:v>7.8400000000000007</c:v>
                </c:pt>
                <c:pt idx="2825">
                  <c:v>7.8400000000000007</c:v>
                </c:pt>
                <c:pt idx="2826">
                  <c:v>7.8599999999999985</c:v>
                </c:pt>
                <c:pt idx="2827">
                  <c:v>7.88</c:v>
                </c:pt>
                <c:pt idx="2828">
                  <c:v>7.8999999999999995</c:v>
                </c:pt>
                <c:pt idx="2829">
                  <c:v>7.94</c:v>
                </c:pt>
                <c:pt idx="2830">
                  <c:v>7.95</c:v>
                </c:pt>
                <c:pt idx="2831">
                  <c:v>8.07</c:v>
                </c:pt>
                <c:pt idx="2832">
                  <c:v>8.11</c:v>
                </c:pt>
                <c:pt idx="2833">
                  <c:v>8.1700000000000017</c:v>
                </c:pt>
                <c:pt idx="2834">
                  <c:v>8.2600000000000016</c:v>
                </c:pt>
                <c:pt idx="2835">
                  <c:v>8.2299999999999986</c:v>
                </c:pt>
                <c:pt idx="2836">
                  <c:v>8.2800000000000011</c:v>
                </c:pt>
                <c:pt idx="2837">
                  <c:v>8.2900000000000009</c:v>
                </c:pt>
                <c:pt idx="2838">
                  <c:v>8.3800000000000026</c:v>
                </c:pt>
                <c:pt idx="2839">
                  <c:v>8.5</c:v>
                </c:pt>
                <c:pt idx="2840">
                  <c:v>8.5400000000000009</c:v>
                </c:pt>
                <c:pt idx="2841">
                  <c:v>8.5</c:v>
                </c:pt>
                <c:pt idx="2842">
                  <c:v>8.490000000000002</c:v>
                </c:pt>
                <c:pt idx="2843">
                  <c:v>8.5100000000000016</c:v>
                </c:pt>
                <c:pt idx="2844">
                  <c:v>8.5400000000000009</c:v>
                </c:pt>
                <c:pt idx="2845">
                  <c:v>8.6700000000000017</c:v>
                </c:pt>
                <c:pt idx="2846">
                  <c:v>8.74</c:v>
                </c:pt>
                <c:pt idx="2847">
                  <c:v>8.7000000000000011</c:v>
                </c:pt>
                <c:pt idx="2848">
                  <c:v>8.75</c:v>
                </c:pt>
                <c:pt idx="2849">
                  <c:v>8.74</c:v>
                </c:pt>
                <c:pt idx="2850">
                  <c:v>8.5600000000000023</c:v>
                </c:pt>
                <c:pt idx="2851">
                  <c:v>8.5500000000000007</c:v>
                </c:pt>
                <c:pt idx="2852">
                  <c:v>8.61</c:v>
                </c:pt>
                <c:pt idx="2853">
                  <c:v>8.7000000000000011</c:v>
                </c:pt>
                <c:pt idx="2854">
                  <c:v>8.68</c:v>
                </c:pt>
                <c:pt idx="2855">
                  <c:v>8.6000000000000014</c:v>
                </c:pt>
                <c:pt idx="2856">
                  <c:v>8.5100000000000016</c:v>
                </c:pt>
                <c:pt idx="2857">
                  <c:v>8.41</c:v>
                </c:pt>
                <c:pt idx="2858">
                  <c:v>8.43</c:v>
                </c:pt>
                <c:pt idx="2859">
                  <c:v>8.490000000000002</c:v>
                </c:pt>
                <c:pt idx="2860">
                  <c:v>8.4200000000000017</c:v>
                </c:pt>
                <c:pt idx="2861">
                  <c:v>8.4200000000000017</c:v>
                </c:pt>
                <c:pt idx="2862">
                  <c:v>8.3700000000000028</c:v>
                </c:pt>
                <c:pt idx="2863">
                  <c:v>8.2600000000000016</c:v>
                </c:pt>
                <c:pt idx="2864">
                  <c:v>8.18</c:v>
                </c:pt>
                <c:pt idx="2865">
                  <c:v>8.16</c:v>
                </c:pt>
                <c:pt idx="2866">
                  <c:v>8.0400000000000009</c:v>
                </c:pt>
                <c:pt idx="2867">
                  <c:v>8.0500000000000007</c:v>
                </c:pt>
                <c:pt idx="2868">
                  <c:v>7.9700000000000024</c:v>
                </c:pt>
                <c:pt idx="2869">
                  <c:v>7.98</c:v>
                </c:pt>
                <c:pt idx="2870">
                  <c:v>7.95</c:v>
                </c:pt>
                <c:pt idx="2871">
                  <c:v>7.87</c:v>
                </c:pt>
                <c:pt idx="2872">
                  <c:v>7.78</c:v>
                </c:pt>
                <c:pt idx="2873">
                  <c:v>7.6599999999999984</c:v>
                </c:pt>
                <c:pt idx="2874">
                  <c:v>7.56</c:v>
                </c:pt>
                <c:pt idx="2875">
                  <c:v>7.63</c:v>
                </c:pt>
                <c:pt idx="2876">
                  <c:v>7.6000000000000005</c:v>
                </c:pt>
                <c:pt idx="2877">
                  <c:v>7.56</c:v>
                </c:pt>
                <c:pt idx="2878">
                  <c:v>7.5900000000000007</c:v>
                </c:pt>
                <c:pt idx="2879">
                  <c:v>7.5900000000000007</c:v>
                </c:pt>
                <c:pt idx="2880">
                  <c:v>7.56</c:v>
                </c:pt>
                <c:pt idx="2881">
                  <c:v>7.4700000000000024</c:v>
                </c:pt>
                <c:pt idx="2882">
                  <c:v>7.5100000000000007</c:v>
                </c:pt>
                <c:pt idx="2883">
                  <c:v>7.53</c:v>
                </c:pt>
                <c:pt idx="2884">
                  <c:v>7.5100000000000007</c:v>
                </c:pt>
                <c:pt idx="2885">
                  <c:v>7.44</c:v>
                </c:pt>
                <c:pt idx="2886">
                  <c:v>7.4700000000000024</c:v>
                </c:pt>
                <c:pt idx="2887">
                  <c:v>7.5000000000000009</c:v>
                </c:pt>
                <c:pt idx="2888">
                  <c:v>7.4700000000000024</c:v>
                </c:pt>
                <c:pt idx="2889">
                  <c:v>7.53</c:v>
                </c:pt>
                <c:pt idx="2890">
                  <c:v>7.56</c:v>
                </c:pt>
                <c:pt idx="2891">
                  <c:v>7.6199999999999974</c:v>
                </c:pt>
                <c:pt idx="2892">
                  <c:v>7.6000000000000005</c:v>
                </c:pt>
                <c:pt idx="2893">
                  <c:v>7.6199999999999974</c:v>
                </c:pt>
                <c:pt idx="2894">
                  <c:v>7.6199999999999974</c:v>
                </c:pt>
                <c:pt idx="2895">
                  <c:v>7.5900000000000007</c:v>
                </c:pt>
                <c:pt idx="2896">
                  <c:v>7.6099999999999985</c:v>
                </c:pt>
                <c:pt idx="2897">
                  <c:v>7.5900000000000007</c:v>
                </c:pt>
                <c:pt idx="2898">
                  <c:v>7.63</c:v>
                </c:pt>
                <c:pt idx="2899">
                  <c:v>7.6199999999999974</c:v>
                </c:pt>
                <c:pt idx="2900">
                  <c:v>7.6199999999999974</c:v>
                </c:pt>
                <c:pt idx="2901">
                  <c:v>7.6199999999999974</c:v>
                </c:pt>
                <c:pt idx="2902">
                  <c:v>7.6499999999999995</c:v>
                </c:pt>
                <c:pt idx="2903">
                  <c:v>7.6700000000000008</c:v>
                </c:pt>
                <c:pt idx="2904">
                  <c:v>7.71</c:v>
                </c:pt>
                <c:pt idx="2905">
                  <c:v>7.7299999999999995</c:v>
                </c:pt>
                <c:pt idx="2906">
                  <c:v>7.7400000000000011</c:v>
                </c:pt>
                <c:pt idx="2907">
                  <c:v>7.78</c:v>
                </c:pt>
                <c:pt idx="2908">
                  <c:v>7.7600000000000007</c:v>
                </c:pt>
                <c:pt idx="2909">
                  <c:v>7.6899999999999995</c:v>
                </c:pt>
                <c:pt idx="2910">
                  <c:v>7.7400000000000011</c:v>
                </c:pt>
                <c:pt idx="2911">
                  <c:v>7.72</c:v>
                </c:pt>
                <c:pt idx="2912">
                  <c:v>7.71</c:v>
                </c:pt>
                <c:pt idx="2913">
                  <c:v>7.6700000000000008</c:v>
                </c:pt>
                <c:pt idx="2914">
                  <c:v>7.72</c:v>
                </c:pt>
                <c:pt idx="2915">
                  <c:v>7.7400000000000011</c:v>
                </c:pt>
                <c:pt idx="2916">
                  <c:v>7.71</c:v>
                </c:pt>
                <c:pt idx="2917">
                  <c:v>7.72</c:v>
                </c:pt>
                <c:pt idx="2918">
                  <c:v>7.7500000000000009</c:v>
                </c:pt>
                <c:pt idx="2919">
                  <c:v>7.6899999999999995</c:v>
                </c:pt>
                <c:pt idx="2920">
                  <c:v>7.71</c:v>
                </c:pt>
                <c:pt idx="2921">
                  <c:v>7.63</c:v>
                </c:pt>
                <c:pt idx="2922">
                  <c:v>7.63</c:v>
                </c:pt>
                <c:pt idx="2923">
                  <c:v>7.6199999999999974</c:v>
                </c:pt>
                <c:pt idx="2924">
                  <c:v>7.5900000000000007</c:v>
                </c:pt>
                <c:pt idx="2925">
                  <c:v>7.6099999999999985</c:v>
                </c:pt>
                <c:pt idx="2926">
                  <c:v>7.6199999999999974</c:v>
                </c:pt>
                <c:pt idx="2927">
                  <c:v>7.56</c:v>
                </c:pt>
                <c:pt idx="2928">
                  <c:v>7.5900000000000007</c:v>
                </c:pt>
                <c:pt idx="2929">
                  <c:v>7.6199999999999974</c:v>
                </c:pt>
                <c:pt idx="2930">
                  <c:v>7.6700000000000008</c:v>
                </c:pt>
                <c:pt idx="2931">
                  <c:v>7.6000000000000005</c:v>
                </c:pt>
                <c:pt idx="2932">
                  <c:v>7.6099999999999985</c:v>
                </c:pt>
                <c:pt idx="2933">
                  <c:v>7.53</c:v>
                </c:pt>
                <c:pt idx="2934">
                  <c:v>7.5000000000000009</c:v>
                </c:pt>
                <c:pt idx="2935">
                  <c:v>7.5000000000000009</c:v>
                </c:pt>
                <c:pt idx="2936">
                  <c:v>7.5100000000000007</c:v>
                </c:pt>
                <c:pt idx="2937">
                  <c:v>7.6099999999999985</c:v>
                </c:pt>
                <c:pt idx="2938">
                  <c:v>7.6199999999999974</c:v>
                </c:pt>
                <c:pt idx="2939">
                  <c:v>7.5900000000000007</c:v>
                </c:pt>
                <c:pt idx="2940">
                  <c:v>7.5000000000000009</c:v>
                </c:pt>
                <c:pt idx="2941">
                  <c:v>7.5000000000000009</c:v>
                </c:pt>
                <c:pt idx="2942">
                  <c:v>7.5700000000000012</c:v>
                </c:pt>
                <c:pt idx="2943">
                  <c:v>7.6700000000000008</c:v>
                </c:pt>
                <c:pt idx="2944">
                  <c:v>7.6800000000000006</c:v>
                </c:pt>
                <c:pt idx="2945">
                  <c:v>7.72</c:v>
                </c:pt>
                <c:pt idx="2946">
                  <c:v>7.6599999999999984</c:v>
                </c:pt>
                <c:pt idx="2947">
                  <c:v>7.7400000000000011</c:v>
                </c:pt>
                <c:pt idx="2948">
                  <c:v>7.7500000000000009</c:v>
                </c:pt>
                <c:pt idx="2949">
                  <c:v>7.7600000000000007</c:v>
                </c:pt>
                <c:pt idx="2950">
                  <c:v>7.8</c:v>
                </c:pt>
                <c:pt idx="2951">
                  <c:v>7.7600000000000007</c:v>
                </c:pt>
                <c:pt idx="2952">
                  <c:v>7.9200000000000008</c:v>
                </c:pt>
                <c:pt idx="2953">
                  <c:v>7.9700000000000024</c:v>
                </c:pt>
                <c:pt idx="2954">
                  <c:v>7.94</c:v>
                </c:pt>
                <c:pt idx="2955">
                  <c:v>7.9300000000000024</c:v>
                </c:pt>
                <c:pt idx="2956">
                  <c:v>7.94</c:v>
                </c:pt>
                <c:pt idx="2957">
                  <c:v>8.0100000000000016</c:v>
                </c:pt>
                <c:pt idx="2958">
                  <c:v>8.0500000000000007</c:v>
                </c:pt>
                <c:pt idx="2959">
                  <c:v>7.9700000000000024</c:v>
                </c:pt>
                <c:pt idx="2960">
                  <c:v>7.9700000000000024</c:v>
                </c:pt>
                <c:pt idx="2961">
                  <c:v>7.9200000000000008</c:v>
                </c:pt>
                <c:pt idx="2962">
                  <c:v>7.9700000000000024</c:v>
                </c:pt>
                <c:pt idx="2963">
                  <c:v>8</c:v>
                </c:pt>
                <c:pt idx="2964">
                  <c:v>7.9700000000000024</c:v>
                </c:pt>
                <c:pt idx="2965">
                  <c:v>8.0600000000000023</c:v>
                </c:pt>
                <c:pt idx="2966">
                  <c:v>8.0500000000000007</c:v>
                </c:pt>
                <c:pt idx="2967">
                  <c:v>7.98</c:v>
                </c:pt>
                <c:pt idx="2968">
                  <c:v>7.98</c:v>
                </c:pt>
                <c:pt idx="2969">
                  <c:v>7.98</c:v>
                </c:pt>
                <c:pt idx="2970">
                  <c:v>7.9900000000000011</c:v>
                </c:pt>
                <c:pt idx="2971">
                  <c:v>8.0100000000000016</c:v>
                </c:pt>
                <c:pt idx="2972">
                  <c:v>8.07</c:v>
                </c:pt>
                <c:pt idx="2973">
                  <c:v>8.09</c:v>
                </c:pt>
                <c:pt idx="2974">
                  <c:v>7.94</c:v>
                </c:pt>
                <c:pt idx="2975">
                  <c:v>7.910000000000001</c:v>
                </c:pt>
                <c:pt idx="2976">
                  <c:v>7.8599999999999985</c:v>
                </c:pt>
                <c:pt idx="2977">
                  <c:v>7.8599999999999985</c:v>
                </c:pt>
                <c:pt idx="2978">
                  <c:v>7.88</c:v>
                </c:pt>
                <c:pt idx="2979">
                  <c:v>7.910000000000001</c:v>
                </c:pt>
                <c:pt idx="2980">
                  <c:v>7.9300000000000024</c:v>
                </c:pt>
                <c:pt idx="2981">
                  <c:v>7.9200000000000008</c:v>
                </c:pt>
                <c:pt idx="2982">
                  <c:v>7.88</c:v>
                </c:pt>
                <c:pt idx="2983">
                  <c:v>7.8199999999999985</c:v>
                </c:pt>
                <c:pt idx="2984">
                  <c:v>7.81</c:v>
                </c:pt>
                <c:pt idx="2985">
                  <c:v>7.8</c:v>
                </c:pt>
                <c:pt idx="2986">
                  <c:v>7.81</c:v>
                </c:pt>
                <c:pt idx="2987">
                  <c:v>7.8599999999999985</c:v>
                </c:pt>
                <c:pt idx="2988">
                  <c:v>7.8999999999999995</c:v>
                </c:pt>
                <c:pt idx="2989">
                  <c:v>7.8599999999999985</c:v>
                </c:pt>
                <c:pt idx="2990">
                  <c:v>7.910000000000001</c:v>
                </c:pt>
                <c:pt idx="2991">
                  <c:v>7.8999999999999995</c:v>
                </c:pt>
                <c:pt idx="2992">
                  <c:v>7.910000000000001</c:v>
                </c:pt>
                <c:pt idx="2993">
                  <c:v>7.8999999999999995</c:v>
                </c:pt>
                <c:pt idx="2994">
                  <c:v>7.9300000000000024</c:v>
                </c:pt>
                <c:pt idx="2995">
                  <c:v>7.94</c:v>
                </c:pt>
                <c:pt idx="2996">
                  <c:v>8</c:v>
                </c:pt>
                <c:pt idx="2997">
                  <c:v>8.0500000000000007</c:v>
                </c:pt>
                <c:pt idx="2998">
                  <c:v>8.0100000000000016</c:v>
                </c:pt>
                <c:pt idx="2999">
                  <c:v>8.0500000000000007</c:v>
                </c:pt>
                <c:pt idx="3000">
                  <c:v>8.09</c:v>
                </c:pt>
                <c:pt idx="3001">
                  <c:v>8.0600000000000023</c:v>
                </c:pt>
                <c:pt idx="3002">
                  <c:v>8.0600000000000023</c:v>
                </c:pt>
                <c:pt idx="3003">
                  <c:v>8.07</c:v>
                </c:pt>
                <c:pt idx="3004">
                  <c:v>8.0400000000000009</c:v>
                </c:pt>
                <c:pt idx="3005">
                  <c:v>8.0400000000000009</c:v>
                </c:pt>
                <c:pt idx="3006">
                  <c:v>8.0400000000000009</c:v>
                </c:pt>
                <c:pt idx="3007">
                  <c:v>8.0400000000000009</c:v>
                </c:pt>
                <c:pt idx="3008">
                  <c:v>8.1000000000000014</c:v>
                </c:pt>
                <c:pt idx="3009">
                  <c:v>8.15</c:v>
                </c:pt>
                <c:pt idx="3010">
                  <c:v>8.16</c:v>
                </c:pt>
                <c:pt idx="3011">
                  <c:v>8.0400000000000009</c:v>
                </c:pt>
                <c:pt idx="3012">
                  <c:v>8.0100000000000016</c:v>
                </c:pt>
                <c:pt idx="3013">
                  <c:v>8.1300000000000008</c:v>
                </c:pt>
                <c:pt idx="3014">
                  <c:v>8.1300000000000008</c:v>
                </c:pt>
                <c:pt idx="3015">
                  <c:v>8.1700000000000017</c:v>
                </c:pt>
                <c:pt idx="3016">
                  <c:v>8.2299999999999986</c:v>
                </c:pt>
                <c:pt idx="3017">
                  <c:v>8.2900000000000009</c:v>
                </c:pt>
                <c:pt idx="3018">
                  <c:v>8.15</c:v>
                </c:pt>
                <c:pt idx="3019">
                  <c:v>8.15</c:v>
                </c:pt>
                <c:pt idx="3020">
                  <c:v>8.16</c:v>
                </c:pt>
                <c:pt idx="3021">
                  <c:v>8.15</c:v>
                </c:pt>
                <c:pt idx="3022">
                  <c:v>8.120000000000001</c:v>
                </c:pt>
                <c:pt idx="3023">
                  <c:v>8.16</c:v>
                </c:pt>
                <c:pt idx="3024">
                  <c:v>8.2600000000000016</c:v>
                </c:pt>
                <c:pt idx="3025">
                  <c:v>8.2000000000000011</c:v>
                </c:pt>
                <c:pt idx="3026">
                  <c:v>8.1700000000000017</c:v>
                </c:pt>
                <c:pt idx="3027">
                  <c:v>8.18</c:v>
                </c:pt>
                <c:pt idx="3028">
                  <c:v>8.1900000000000013</c:v>
                </c:pt>
                <c:pt idx="3029">
                  <c:v>8.15</c:v>
                </c:pt>
                <c:pt idx="3030">
                  <c:v>8.1300000000000008</c:v>
                </c:pt>
                <c:pt idx="3031">
                  <c:v>8.09</c:v>
                </c:pt>
                <c:pt idx="3032">
                  <c:v>8.1000000000000014</c:v>
                </c:pt>
                <c:pt idx="3033">
                  <c:v>8.0600000000000023</c:v>
                </c:pt>
                <c:pt idx="3034">
                  <c:v>8.0100000000000016</c:v>
                </c:pt>
                <c:pt idx="3035">
                  <c:v>8.0300000000000011</c:v>
                </c:pt>
                <c:pt idx="3036">
                  <c:v>8</c:v>
                </c:pt>
                <c:pt idx="3037">
                  <c:v>7.9200000000000008</c:v>
                </c:pt>
                <c:pt idx="3038">
                  <c:v>8</c:v>
                </c:pt>
                <c:pt idx="3039">
                  <c:v>7.94</c:v>
                </c:pt>
                <c:pt idx="3040">
                  <c:v>7.910000000000001</c:v>
                </c:pt>
                <c:pt idx="3041">
                  <c:v>7.910000000000001</c:v>
                </c:pt>
                <c:pt idx="3042">
                  <c:v>7.98</c:v>
                </c:pt>
                <c:pt idx="3043">
                  <c:v>7.910000000000001</c:v>
                </c:pt>
                <c:pt idx="3044">
                  <c:v>7.9300000000000024</c:v>
                </c:pt>
                <c:pt idx="3045">
                  <c:v>7.9200000000000008</c:v>
                </c:pt>
                <c:pt idx="3046">
                  <c:v>7.910000000000001</c:v>
                </c:pt>
                <c:pt idx="3047">
                  <c:v>7.9700000000000024</c:v>
                </c:pt>
                <c:pt idx="3048">
                  <c:v>7.9700000000000024</c:v>
                </c:pt>
                <c:pt idx="3049">
                  <c:v>8.0400000000000009</c:v>
                </c:pt>
                <c:pt idx="3050">
                  <c:v>7.9900000000000011</c:v>
                </c:pt>
                <c:pt idx="3051">
                  <c:v>7.98</c:v>
                </c:pt>
                <c:pt idx="3052">
                  <c:v>7.98</c:v>
                </c:pt>
                <c:pt idx="3053">
                  <c:v>7.9700000000000024</c:v>
                </c:pt>
                <c:pt idx="3054">
                  <c:v>7.8999999999999995</c:v>
                </c:pt>
                <c:pt idx="3055">
                  <c:v>7.95</c:v>
                </c:pt>
                <c:pt idx="3056">
                  <c:v>7.98</c:v>
                </c:pt>
                <c:pt idx="3057">
                  <c:v>8.0500000000000007</c:v>
                </c:pt>
                <c:pt idx="3058">
                  <c:v>8.0400000000000009</c:v>
                </c:pt>
                <c:pt idx="3059">
                  <c:v>8.09</c:v>
                </c:pt>
                <c:pt idx="3060">
                  <c:v>8.15</c:v>
                </c:pt>
                <c:pt idx="3061">
                  <c:v>8.1300000000000008</c:v>
                </c:pt>
                <c:pt idx="3062">
                  <c:v>8.15</c:v>
                </c:pt>
                <c:pt idx="3063">
                  <c:v>8.2000000000000011</c:v>
                </c:pt>
                <c:pt idx="3064">
                  <c:v>8.2600000000000016</c:v>
                </c:pt>
                <c:pt idx="3065">
                  <c:v>8.24</c:v>
                </c:pt>
                <c:pt idx="3066">
                  <c:v>8.3000000000000007</c:v>
                </c:pt>
                <c:pt idx="3067">
                  <c:v>8.3100000000000023</c:v>
                </c:pt>
                <c:pt idx="3068">
                  <c:v>8.3500000000000068</c:v>
                </c:pt>
                <c:pt idx="3069">
                  <c:v>8.34</c:v>
                </c:pt>
                <c:pt idx="3070">
                  <c:v>8.48</c:v>
                </c:pt>
                <c:pt idx="3071">
                  <c:v>8.4500000000000028</c:v>
                </c:pt>
                <c:pt idx="3072">
                  <c:v>8.4700000000000042</c:v>
                </c:pt>
                <c:pt idx="3073">
                  <c:v>8.4400000000000013</c:v>
                </c:pt>
                <c:pt idx="3074">
                  <c:v>8.4200000000000017</c:v>
                </c:pt>
                <c:pt idx="3075">
                  <c:v>8.3700000000000028</c:v>
                </c:pt>
                <c:pt idx="3076">
                  <c:v>8.43</c:v>
                </c:pt>
                <c:pt idx="3077">
                  <c:v>8.59</c:v>
                </c:pt>
                <c:pt idx="3078">
                  <c:v>8.6700000000000017</c:v>
                </c:pt>
                <c:pt idx="3079">
                  <c:v>8.66</c:v>
                </c:pt>
                <c:pt idx="3080">
                  <c:v>8.57</c:v>
                </c:pt>
                <c:pt idx="3081">
                  <c:v>8.57</c:v>
                </c:pt>
                <c:pt idx="3082">
                  <c:v>8.6000000000000014</c:v>
                </c:pt>
                <c:pt idx="3083">
                  <c:v>8.5400000000000009</c:v>
                </c:pt>
                <c:pt idx="3084">
                  <c:v>8.66</c:v>
                </c:pt>
                <c:pt idx="3085">
                  <c:v>8.74</c:v>
                </c:pt>
                <c:pt idx="3086">
                  <c:v>8.82</c:v>
                </c:pt>
                <c:pt idx="3087">
                  <c:v>8.74</c:v>
                </c:pt>
                <c:pt idx="3088">
                  <c:v>8.61</c:v>
                </c:pt>
                <c:pt idx="3089">
                  <c:v>8.620000000000001</c:v>
                </c:pt>
                <c:pt idx="3090">
                  <c:v>8.620000000000001</c:v>
                </c:pt>
                <c:pt idx="3091">
                  <c:v>8.5600000000000023</c:v>
                </c:pt>
                <c:pt idx="3092">
                  <c:v>8.6700000000000017</c:v>
                </c:pt>
                <c:pt idx="3093">
                  <c:v>8.6700000000000017</c:v>
                </c:pt>
                <c:pt idx="3094">
                  <c:v>8.59</c:v>
                </c:pt>
                <c:pt idx="3095">
                  <c:v>8.59</c:v>
                </c:pt>
                <c:pt idx="3096">
                  <c:v>8.5600000000000023</c:v>
                </c:pt>
                <c:pt idx="3097">
                  <c:v>8.5400000000000009</c:v>
                </c:pt>
                <c:pt idx="3098">
                  <c:v>8.5</c:v>
                </c:pt>
                <c:pt idx="3099">
                  <c:v>8.4500000000000028</c:v>
                </c:pt>
                <c:pt idx="3100">
                  <c:v>8.43</c:v>
                </c:pt>
                <c:pt idx="3101">
                  <c:v>8.3600000000000048</c:v>
                </c:pt>
                <c:pt idx="3102">
                  <c:v>8.3600000000000048</c:v>
                </c:pt>
                <c:pt idx="3103">
                  <c:v>8.34</c:v>
                </c:pt>
                <c:pt idx="3104">
                  <c:v>8.3500000000000068</c:v>
                </c:pt>
                <c:pt idx="3105">
                  <c:v>8.4400000000000013</c:v>
                </c:pt>
                <c:pt idx="3106">
                  <c:v>8.3700000000000028</c:v>
                </c:pt>
                <c:pt idx="3107">
                  <c:v>8.32</c:v>
                </c:pt>
                <c:pt idx="3108">
                  <c:v>8.4200000000000017</c:v>
                </c:pt>
                <c:pt idx="3109">
                  <c:v>8.43</c:v>
                </c:pt>
                <c:pt idx="3110">
                  <c:v>8.43</c:v>
                </c:pt>
                <c:pt idx="3111">
                  <c:v>8.5300000000000011</c:v>
                </c:pt>
                <c:pt idx="3112">
                  <c:v>8.5300000000000011</c:v>
                </c:pt>
                <c:pt idx="3113">
                  <c:v>8.59</c:v>
                </c:pt>
                <c:pt idx="3114">
                  <c:v>8.61</c:v>
                </c:pt>
                <c:pt idx="3115">
                  <c:v>8.57</c:v>
                </c:pt>
                <c:pt idx="3116">
                  <c:v>8.57</c:v>
                </c:pt>
                <c:pt idx="3117">
                  <c:v>8.5400000000000009</c:v>
                </c:pt>
                <c:pt idx="3118">
                  <c:v>8.5400000000000009</c:v>
                </c:pt>
                <c:pt idx="3119">
                  <c:v>8.5600000000000023</c:v>
                </c:pt>
                <c:pt idx="3120">
                  <c:v>8.5500000000000007</c:v>
                </c:pt>
                <c:pt idx="3121">
                  <c:v>8.620000000000001</c:v>
                </c:pt>
                <c:pt idx="3122">
                  <c:v>8.5500000000000007</c:v>
                </c:pt>
                <c:pt idx="3123">
                  <c:v>8.4500000000000028</c:v>
                </c:pt>
                <c:pt idx="3124">
                  <c:v>8.490000000000002</c:v>
                </c:pt>
                <c:pt idx="3125">
                  <c:v>8.4400000000000013</c:v>
                </c:pt>
                <c:pt idx="3126">
                  <c:v>8.41</c:v>
                </c:pt>
                <c:pt idx="3127">
                  <c:v>8.43</c:v>
                </c:pt>
                <c:pt idx="3128">
                  <c:v>8.34</c:v>
                </c:pt>
                <c:pt idx="3129">
                  <c:v>8.3100000000000023</c:v>
                </c:pt>
                <c:pt idx="3130">
                  <c:v>8.2299999999999986</c:v>
                </c:pt>
                <c:pt idx="3131">
                  <c:v>8.1700000000000017</c:v>
                </c:pt>
                <c:pt idx="3132">
                  <c:v>8.11</c:v>
                </c:pt>
                <c:pt idx="3133">
                  <c:v>8.11</c:v>
                </c:pt>
                <c:pt idx="3134">
                  <c:v>8.11</c:v>
                </c:pt>
                <c:pt idx="3135">
                  <c:v>8.1700000000000017</c:v>
                </c:pt>
                <c:pt idx="3136">
                  <c:v>8.18</c:v>
                </c:pt>
                <c:pt idx="3137">
                  <c:v>8.1700000000000017</c:v>
                </c:pt>
                <c:pt idx="3138">
                  <c:v>8.18</c:v>
                </c:pt>
                <c:pt idx="3139">
                  <c:v>8.1700000000000017</c:v>
                </c:pt>
                <c:pt idx="3140">
                  <c:v>8.1700000000000017</c:v>
                </c:pt>
                <c:pt idx="3141">
                  <c:v>8.2299999999999986</c:v>
                </c:pt>
                <c:pt idx="3142">
                  <c:v>8.2199999999999989</c:v>
                </c:pt>
                <c:pt idx="3143">
                  <c:v>8.3100000000000023</c:v>
                </c:pt>
                <c:pt idx="3144">
                  <c:v>8.3800000000000026</c:v>
                </c:pt>
                <c:pt idx="3145">
                  <c:v>8.3800000000000026</c:v>
                </c:pt>
                <c:pt idx="3146">
                  <c:v>8.3700000000000028</c:v>
                </c:pt>
                <c:pt idx="3147">
                  <c:v>8.3700000000000028</c:v>
                </c:pt>
                <c:pt idx="3148">
                  <c:v>8.3000000000000007</c:v>
                </c:pt>
                <c:pt idx="3149">
                  <c:v>8.2900000000000009</c:v>
                </c:pt>
                <c:pt idx="3150">
                  <c:v>8.2900000000000009</c:v>
                </c:pt>
                <c:pt idx="3151">
                  <c:v>8.2900000000000009</c:v>
                </c:pt>
                <c:pt idx="3152">
                  <c:v>8.3000000000000007</c:v>
                </c:pt>
                <c:pt idx="3153">
                  <c:v>8.2199999999999989</c:v>
                </c:pt>
                <c:pt idx="3154">
                  <c:v>8.2299999999999986</c:v>
                </c:pt>
                <c:pt idx="3155">
                  <c:v>8.120000000000001</c:v>
                </c:pt>
                <c:pt idx="3156">
                  <c:v>8.07</c:v>
                </c:pt>
                <c:pt idx="3157">
                  <c:v>8.0600000000000023</c:v>
                </c:pt>
                <c:pt idx="3158">
                  <c:v>8.1300000000000008</c:v>
                </c:pt>
                <c:pt idx="3159">
                  <c:v>8.0600000000000023</c:v>
                </c:pt>
                <c:pt idx="3160">
                  <c:v>8.11</c:v>
                </c:pt>
                <c:pt idx="3161">
                  <c:v>8.15</c:v>
                </c:pt>
                <c:pt idx="3162">
                  <c:v>8.09</c:v>
                </c:pt>
                <c:pt idx="3163">
                  <c:v>8.1300000000000008</c:v>
                </c:pt>
                <c:pt idx="3164">
                  <c:v>8.1700000000000017</c:v>
                </c:pt>
                <c:pt idx="3165">
                  <c:v>8.2600000000000016</c:v>
                </c:pt>
                <c:pt idx="3166">
                  <c:v>8.2299999999999986</c:v>
                </c:pt>
                <c:pt idx="3167">
                  <c:v>8.2000000000000011</c:v>
                </c:pt>
                <c:pt idx="3168">
                  <c:v>8.2800000000000011</c:v>
                </c:pt>
                <c:pt idx="3169">
                  <c:v>8.18</c:v>
                </c:pt>
                <c:pt idx="3170">
                  <c:v>8.24</c:v>
                </c:pt>
                <c:pt idx="3171">
                  <c:v>8.32</c:v>
                </c:pt>
                <c:pt idx="3172">
                  <c:v>8.4200000000000017</c:v>
                </c:pt>
                <c:pt idx="3173">
                  <c:v>8.43</c:v>
                </c:pt>
                <c:pt idx="3174">
                  <c:v>8.39</c:v>
                </c:pt>
                <c:pt idx="3175">
                  <c:v>8.3700000000000028</c:v>
                </c:pt>
                <c:pt idx="3176">
                  <c:v>8.3700000000000028</c:v>
                </c:pt>
                <c:pt idx="3177">
                  <c:v>8.39</c:v>
                </c:pt>
                <c:pt idx="3178">
                  <c:v>8.5600000000000023</c:v>
                </c:pt>
                <c:pt idx="3179">
                  <c:v>8.66</c:v>
                </c:pt>
                <c:pt idx="3180">
                  <c:v>8.7299999999999986</c:v>
                </c:pt>
                <c:pt idx="3181">
                  <c:v>8.74</c:v>
                </c:pt>
                <c:pt idx="3182">
                  <c:v>8.7000000000000011</c:v>
                </c:pt>
                <c:pt idx="3183">
                  <c:v>8.620000000000001</c:v>
                </c:pt>
                <c:pt idx="3184">
                  <c:v>8.61</c:v>
                </c:pt>
                <c:pt idx="3185">
                  <c:v>8.74</c:v>
                </c:pt>
                <c:pt idx="3186">
                  <c:v>8.9400000000000013</c:v>
                </c:pt>
                <c:pt idx="3187">
                  <c:v>9.0300000000000011</c:v>
                </c:pt>
                <c:pt idx="3188">
                  <c:v>9.120000000000001</c:v>
                </c:pt>
                <c:pt idx="3189">
                  <c:v>9.0500000000000007</c:v>
                </c:pt>
                <c:pt idx="3190">
                  <c:v>8.8700000000000028</c:v>
                </c:pt>
                <c:pt idx="3191">
                  <c:v>8.7800000000000011</c:v>
                </c:pt>
                <c:pt idx="3192">
                  <c:v>8.93</c:v>
                </c:pt>
                <c:pt idx="3193">
                  <c:v>9.1300000000000008</c:v>
                </c:pt>
                <c:pt idx="3194">
                  <c:v>9.3100000000000023</c:v>
                </c:pt>
                <c:pt idx="3195">
                  <c:v>9.3700000000000028</c:v>
                </c:pt>
                <c:pt idx="3196">
                  <c:v>9.39</c:v>
                </c:pt>
                <c:pt idx="3197">
                  <c:v>9.2600000000000016</c:v>
                </c:pt>
                <c:pt idx="3198">
                  <c:v>9.1300000000000008</c:v>
                </c:pt>
                <c:pt idx="3199">
                  <c:v>9.11</c:v>
                </c:pt>
                <c:pt idx="3200">
                  <c:v>9.2199999999999989</c:v>
                </c:pt>
                <c:pt idx="3201">
                  <c:v>9.3700000000000028</c:v>
                </c:pt>
                <c:pt idx="3202">
                  <c:v>9.5400000000000009</c:v>
                </c:pt>
                <c:pt idx="3203">
                  <c:v>9.5800000000000018</c:v>
                </c:pt>
                <c:pt idx="3204">
                  <c:v>9.4700000000000042</c:v>
                </c:pt>
                <c:pt idx="3205">
                  <c:v>9.4500000000000028</c:v>
                </c:pt>
                <c:pt idx="3206">
                  <c:v>9.32</c:v>
                </c:pt>
                <c:pt idx="3207">
                  <c:v>9.3500000000000068</c:v>
                </c:pt>
                <c:pt idx="3208">
                  <c:v>9.52</c:v>
                </c:pt>
                <c:pt idx="3209">
                  <c:v>9.61</c:v>
                </c:pt>
                <c:pt idx="3210">
                  <c:v>9.5100000000000016</c:v>
                </c:pt>
                <c:pt idx="3211">
                  <c:v>9.5100000000000016</c:v>
                </c:pt>
                <c:pt idx="3212">
                  <c:v>9.43</c:v>
                </c:pt>
                <c:pt idx="3213">
                  <c:v>9.3000000000000007</c:v>
                </c:pt>
                <c:pt idx="3214">
                  <c:v>9.3000000000000007</c:v>
                </c:pt>
                <c:pt idx="3215">
                  <c:v>9.3600000000000048</c:v>
                </c:pt>
                <c:pt idx="3216">
                  <c:v>9.3300000000000018</c:v>
                </c:pt>
                <c:pt idx="3217">
                  <c:v>9.27</c:v>
                </c:pt>
                <c:pt idx="3218">
                  <c:v>9.27</c:v>
                </c:pt>
                <c:pt idx="3219">
                  <c:v>9.2000000000000011</c:v>
                </c:pt>
                <c:pt idx="3220">
                  <c:v>9.0500000000000007</c:v>
                </c:pt>
                <c:pt idx="3221">
                  <c:v>9.11</c:v>
                </c:pt>
                <c:pt idx="3222">
                  <c:v>9.1700000000000017</c:v>
                </c:pt>
                <c:pt idx="3223">
                  <c:v>9.16</c:v>
                </c:pt>
                <c:pt idx="3224">
                  <c:v>9.120000000000001</c:v>
                </c:pt>
                <c:pt idx="3225">
                  <c:v>9.1900000000000013</c:v>
                </c:pt>
                <c:pt idx="3226">
                  <c:v>9.1300000000000008</c:v>
                </c:pt>
                <c:pt idx="3227">
                  <c:v>9.0300000000000011</c:v>
                </c:pt>
                <c:pt idx="3228">
                  <c:v>9</c:v>
                </c:pt>
                <c:pt idx="3229">
                  <c:v>9.0600000000000023</c:v>
                </c:pt>
                <c:pt idx="3230">
                  <c:v>9.16</c:v>
                </c:pt>
                <c:pt idx="3231">
                  <c:v>9.24</c:v>
                </c:pt>
                <c:pt idx="3232">
                  <c:v>9.27</c:v>
                </c:pt>
                <c:pt idx="3233">
                  <c:v>9.2299999999999986</c:v>
                </c:pt>
                <c:pt idx="3234">
                  <c:v>9.18</c:v>
                </c:pt>
                <c:pt idx="3235">
                  <c:v>9.11</c:v>
                </c:pt>
                <c:pt idx="3236">
                  <c:v>9.11</c:v>
                </c:pt>
                <c:pt idx="3237">
                  <c:v>9.1300000000000008</c:v>
                </c:pt>
                <c:pt idx="3238">
                  <c:v>9.1700000000000017</c:v>
                </c:pt>
                <c:pt idx="3239">
                  <c:v>9.2299999999999986</c:v>
                </c:pt>
                <c:pt idx="3240">
                  <c:v>9.2299999999999986</c:v>
                </c:pt>
                <c:pt idx="3241">
                  <c:v>9.11</c:v>
                </c:pt>
                <c:pt idx="3242">
                  <c:v>9.0600000000000023</c:v>
                </c:pt>
                <c:pt idx="3243">
                  <c:v>8.990000000000002</c:v>
                </c:pt>
                <c:pt idx="3244">
                  <c:v>8.91</c:v>
                </c:pt>
                <c:pt idx="3245">
                  <c:v>8.8300000000000018</c:v>
                </c:pt>
                <c:pt idx="3246">
                  <c:v>8.8100000000000023</c:v>
                </c:pt>
                <c:pt idx="3247">
                  <c:v>8.7199999999999989</c:v>
                </c:pt>
                <c:pt idx="3248">
                  <c:v>8.7000000000000011</c:v>
                </c:pt>
                <c:pt idx="3249">
                  <c:v>8.7800000000000011</c:v>
                </c:pt>
                <c:pt idx="3250">
                  <c:v>8.8100000000000023</c:v>
                </c:pt>
                <c:pt idx="3251">
                  <c:v>8.7299999999999986</c:v>
                </c:pt>
                <c:pt idx="3252">
                  <c:v>8.75</c:v>
                </c:pt>
                <c:pt idx="3253">
                  <c:v>8.75</c:v>
                </c:pt>
                <c:pt idx="3254">
                  <c:v>8.6700000000000017</c:v>
                </c:pt>
                <c:pt idx="3255">
                  <c:v>8.66</c:v>
                </c:pt>
                <c:pt idx="3256">
                  <c:v>8.7000000000000011</c:v>
                </c:pt>
                <c:pt idx="3257">
                  <c:v>8.7299999999999986</c:v>
                </c:pt>
                <c:pt idx="3258">
                  <c:v>8.8300000000000018</c:v>
                </c:pt>
                <c:pt idx="3259">
                  <c:v>8.8800000000000026</c:v>
                </c:pt>
                <c:pt idx="3260">
                  <c:v>8.8500000000000068</c:v>
                </c:pt>
                <c:pt idx="3261">
                  <c:v>8.75</c:v>
                </c:pt>
                <c:pt idx="3262">
                  <c:v>8.7900000000000009</c:v>
                </c:pt>
                <c:pt idx="3263">
                  <c:v>8.82</c:v>
                </c:pt>
                <c:pt idx="3264">
                  <c:v>8.8300000000000018</c:v>
                </c:pt>
                <c:pt idx="3265">
                  <c:v>8.990000000000002</c:v>
                </c:pt>
                <c:pt idx="3266">
                  <c:v>9.0600000000000023</c:v>
                </c:pt>
                <c:pt idx="3267">
                  <c:v>9.0600000000000023</c:v>
                </c:pt>
                <c:pt idx="3268">
                  <c:v>9</c:v>
                </c:pt>
                <c:pt idx="3269">
                  <c:v>8.990000000000002</c:v>
                </c:pt>
                <c:pt idx="3270">
                  <c:v>9.0100000000000016</c:v>
                </c:pt>
                <c:pt idx="3271">
                  <c:v>9.0100000000000016</c:v>
                </c:pt>
                <c:pt idx="3272">
                  <c:v>9.16</c:v>
                </c:pt>
                <c:pt idx="3273">
                  <c:v>9.24</c:v>
                </c:pt>
                <c:pt idx="3274">
                  <c:v>9.32</c:v>
                </c:pt>
                <c:pt idx="3275">
                  <c:v>9.3800000000000026</c:v>
                </c:pt>
                <c:pt idx="3276">
                  <c:v>9.3500000000000068</c:v>
                </c:pt>
                <c:pt idx="3277">
                  <c:v>9.2000000000000011</c:v>
                </c:pt>
                <c:pt idx="3278">
                  <c:v>9.1399999999999988</c:v>
                </c:pt>
                <c:pt idx="3279">
                  <c:v>9.2299999999999986</c:v>
                </c:pt>
                <c:pt idx="3280">
                  <c:v>9.4200000000000017</c:v>
                </c:pt>
                <c:pt idx="3281">
                  <c:v>9.490000000000002</c:v>
                </c:pt>
                <c:pt idx="3282">
                  <c:v>9.4700000000000042</c:v>
                </c:pt>
                <c:pt idx="3283">
                  <c:v>9.3800000000000026</c:v>
                </c:pt>
                <c:pt idx="3284">
                  <c:v>9.3300000000000018</c:v>
                </c:pt>
                <c:pt idx="3285">
                  <c:v>9.39</c:v>
                </c:pt>
                <c:pt idx="3286">
                  <c:v>9.5500000000000007</c:v>
                </c:pt>
                <c:pt idx="3287">
                  <c:v>9.6300000000000008</c:v>
                </c:pt>
                <c:pt idx="3288">
                  <c:v>9.620000000000001</c:v>
                </c:pt>
                <c:pt idx="3289">
                  <c:v>9.5100000000000016</c:v>
                </c:pt>
                <c:pt idx="3290">
                  <c:v>9.43</c:v>
                </c:pt>
                <c:pt idx="3291">
                  <c:v>9.4200000000000017</c:v>
                </c:pt>
                <c:pt idx="3292">
                  <c:v>9.48</c:v>
                </c:pt>
                <c:pt idx="3293">
                  <c:v>9.6399999999999988</c:v>
                </c:pt>
                <c:pt idx="3294">
                  <c:v>9.7900000000000009</c:v>
                </c:pt>
                <c:pt idx="3295">
                  <c:v>9.8300000000000018</c:v>
                </c:pt>
                <c:pt idx="3296">
                  <c:v>9.8300000000000018</c:v>
                </c:pt>
                <c:pt idx="3297">
                  <c:v>9.74</c:v>
                </c:pt>
                <c:pt idx="3298">
                  <c:v>9.5</c:v>
                </c:pt>
                <c:pt idx="3299">
                  <c:v>9.52</c:v>
                </c:pt>
                <c:pt idx="3300">
                  <c:v>9.6300000000000008</c:v>
                </c:pt>
                <c:pt idx="3301">
                  <c:v>9.7600000000000016</c:v>
                </c:pt>
                <c:pt idx="3302">
                  <c:v>9.8800000000000026</c:v>
                </c:pt>
                <c:pt idx="3303">
                  <c:v>9.7600000000000016</c:v>
                </c:pt>
                <c:pt idx="3304">
                  <c:v>9.7600000000000016</c:v>
                </c:pt>
                <c:pt idx="3305">
                  <c:v>9.6000000000000014</c:v>
                </c:pt>
                <c:pt idx="3306">
                  <c:v>9.57</c:v>
                </c:pt>
                <c:pt idx="3307">
                  <c:v>9.6700000000000017</c:v>
                </c:pt>
                <c:pt idx="3308">
                  <c:v>9.8000000000000007</c:v>
                </c:pt>
                <c:pt idx="3309">
                  <c:v>9.7600000000000016</c:v>
                </c:pt>
                <c:pt idx="3310">
                  <c:v>9.7299999999999986</c:v>
                </c:pt>
                <c:pt idx="3311">
                  <c:v>9.7600000000000016</c:v>
                </c:pt>
                <c:pt idx="3312">
                  <c:v>9.5800000000000018</c:v>
                </c:pt>
                <c:pt idx="3313">
                  <c:v>9.5400000000000009</c:v>
                </c:pt>
                <c:pt idx="3314">
                  <c:v>9.5400000000000009</c:v>
                </c:pt>
                <c:pt idx="3315">
                  <c:v>9.7299999999999986</c:v>
                </c:pt>
                <c:pt idx="3316">
                  <c:v>9.82</c:v>
                </c:pt>
                <c:pt idx="3317">
                  <c:v>9.7299999999999986</c:v>
                </c:pt>
                <c:pt idx="3318">
                  <c:v>9.6900000000000013</c:v>
                </c:pt>
                <c:pt idx="3319">
                  <c:v>9.7000000000000011</c:v>
                </c:pt>
                <c:pt idx="3320">
                  <c:v>9.6700000000000017</c:v>
                </c:pt>
                <c:pt idx="3321">
                  <c:v>9.6300000000000008</c:v>
                </c:pt>
                <c:pt idx="3322">
                  <c:v>9.77</c:v>
                </c:pt>
                <c:pt idx="3323">
                  <c:v>9.8800000000000026</c:v>
                </c:pt>
                <c:pt idx="3324">
                  <c:v>9.8500000000000068</c:v>
                </c:pt>
                <c:pt idx="3325">
                  <c:v>9.7000000000000011</c:v>
                </c:pt>
                <c:pt idx="3326">
                  <c:v>9.620000000000001</c:v>
                </c:pt>
                <c:pt idx="3327">
                  <c:v>9.5600000000000023</c:v>
                </c:pt>
                <c:pt idx="3328">
                  <c:v>9.490000000000002</c:v>
                </c:pt>
                <c:pt idx="3329">
                  <c:v>9.61</c:v>
                </c:pt>
                <c:pt idx="3330">
                  <c:v>9.74</c:v>
                </c:pt>
                <c:pt idx="3331">
                  <c:v>9.66</c:v>
                </c:pt>
                <c:pt idx="3332">
                  <c:v>9.5800000000000018</c:v>
                </c:pt>
                <c:pt idx="3333">
                  <c:v>9.5500000000000007</c:v>
                </c:pt>
                <c:pt idx="3334">
                  <c:v>9.4200000000000017</c:v>
                </c:pt>
                <c:pt idx="3335">
                  <c:v>9.2600000000000016</c:v>
                </c:pt>
                <c:pt idx="3336">
                  <c:v>9.32</c:v>
                </c:pt>
                <c:pt idx="3337">
                  <c:v>9.27</c:v>
                </c:pt>
                <c:pt idx="3338">
                  <c:v>9.27</c:v>
                </c:pt>
                <c:pt idx="3339">
                  <c:v>9.2600000000000016</c:v>
                </c:pt>
                <c:pt idx="3340">
                  <c:v>9.24</c:v>
                </c:pt>
                <c:pt idx="3341">
                  <c:v>9.2299999999999986</c:v>
                </c:pt>
                <c:pt idx="3342">
                  <c:v>9.0800000000000018</c:v>
                </c:pt>
                <c:pt idx="3343">
                  <c:v>9.0800000000000018</c:v>
                </c:pt>
                <c:pt idx="3344">
                  <c:v>9.2000000000000011</c:v>
                </c:pt>
                <c:pt idx="3345">
                  <c:v>9.2299999999999986</c:v>
                </c:pt>
                <c:pt idx="3346">
                  <c:v>9.16</c:v>
                </c:pt>
                <c:pt idx="3347">
                  <c:v>9.07</c:v>
                </c:pt>
                <c:pt idx="3348">
                  <c:v>9.11</c:v>
                </c:pt>
                <c:pt idx="3349">
                  <c:v>9.1300000000000008</c:v>
                </c:pt>
                <c:pt idx="3350">
                  <c:v>9.1000000000000014</c:v>
                </c:pt>
                <c:pt idx="3351">
                  <c:v>9.1399999999999988</c:v>
                </c:pt>
                <c:pt idx="3352">
                  <c:v>9.25</c:v>
                </c:pt>
                <c:pt idx="3353">
                  <c:v>9.2199999999999989</c:v>
                </c:pt>
                <c:pt idx="3354">
                  <c:v>9.2299999999999986</c:v>
                </c:pt>
                <c:pt idx="3355">
                  <c:v>9.3000000000000007</c:v>
                </c:pt>
                <c:pt idx="3356">
                  <c:v>9.3100000000000023</c:v>
                </c:pt>
                <c:pt idx="3357">
                  <c:v>9.3300000000000018</c:v>
                </c:pt>
                <c:pt idx="3358">
                  <c:v>9.3600000000000048</c:v>
                </c:pt>
                <c:pt idx="3359">
                  <c:v>9.48</c:v>
                </c:pt>
                <c:pt idx="3360">
                  <c:v>9.5600000000000023</c:v>
                </c:pt>
                <c:pt idx="3361">
                  <c:v>9.6000000000000014</c:v>
                </c:pt>
                <c:pt idx="3362">
                  <c:v>9.620000000000001</c:v>
                </c:pt>
                <c:pt idx="3363">
                  <c:v>9.7000000000000011</c:v>
                </c:pt>
                <c:pt idx="3364">
                  <c:v>9.77</c:v>
                </c:pt>
                <c:pt idx="3365">
                  <c:v>9.74</c:v>
                </c:pt>
                <c:pt idx="3366">
                  <c:v>9.7600000000000016</c:v>
                </c:pt>
                <c:pt idx="3367">
                  <c:v>9.89</c:v>
                </c:pt>
                <c:pt idx="3368">
                  <c:v>10.07</c:v>
                </c:pt>
                <c:pt idx="3369">
                  <c:v>10.080000000000002</c:v>
                </c:pt>
                <c:pt idx="3370">
                  <c:v>10.050000000000002</c:v>
                </c:pt>
                <c:pt idx="3371">
                  <c:v>10.18</c:v>
                </c:pt>
                <c:pt idx="3372">
                  <c:v>10.29</c:v>
                </c:pt>
                <c:pt idx="3373">
                  <c:v>10.27</c:v>
                </c:pt>
                <c:pt idx="3374">
                  <c:v>10.25</c:v>
                </c:pt>
                <c:pt idx="3375">
                  <c:v>10.350000000000005</c:v>
                </c:pt>
                <c:pt idx="3376">
                  <c:v>10.370000000000006</c:v>
                </c:pt>
                <c:pt idx="3377">
                  <c:v>10.32</c:v>
                </c:pt>
                <c:pt idx="3378">
                  <c:v>10.32</c:v>
                </c:pt>
                <c:pt idx="3379">
                  <c:v>10.43</c:v>
                </c:pt>
                <c:pt idx="3380">
                  <c:v>10.400000000000002</c:v>
                </c:pt>
                <c:pt idx="3381">
                  <c:v>10.380000000000004</c:v>
                </c:pt>
                <c:pt idx="3382">
                  <c:v>10.43</c:v>
                </c:pt>
                <c:pt idx="3383">
                  <c:v>10.450000000000005</c:v>
                </c:pt>
                <c:pt idx="3384">
                  <c:v>10.29</c:v>
                </c:pt>
                <c:pt idx="3385">
                  <c:v>10.260000000000002</c:v>
                </c:pt>
                <c:pt idx="3386">
                  <c:v>10.18</c:v>
                </c:pt>
                <c:pt idx="3387">
                  <c:v>10.190000000000001</c:v>
                </c:pt>
                <c:pt idx="3388">
                  <c:v>10.130000000000001</c:v>
                </c:pt>
                <c:pt idx="3389">
                  <c:v>10.080000000000002</c:v>
                </c:pt>
                <c:pt idx="3390">
                  <c:v>9.990000000000002</c:v>
                </c:pt>
                <c:pt idx="3391">
                  <c:v>9.8600000000000048</c:v>
                </c:pt>
                <c:pt idx="3392">
                  <c:v>9.9200000000000017</c:v>
                </c:pt>
                <c:pt idx="3393">
                  <c:v>9.8700000000000028</c:v>
                </c:pt>
                <c:pt idx="3394">
                  <c:v>9.8100000000000023</c:v>
                </c:pt>
                <c:pt idx="3395">
                  <c:v>9.6900000000000013</c:v>
                </c:pt>
                <c:pt idx="3396">
                  <c:v>9.6700000000000017</c:v>
                </c:pt>
                <c:pt idx="3397">
                  <c:v>9.620000000000001</c:v>
                </c:pt>
                <c:pt idx="3398">
                  <c:v>9.5500000000000007</c:v>
                </c:pt>
                <c:pt idx="3399">
                  <c:v>9.43</c:v>
                </c:pt>
                <c:pt idx="3400">
                  <c:v>9.3700000000000028</c:v>
                </c:pt>
                <c:pt idx="3401">
                  <c:v>9.3700000000000028</c:v>
                </c:pt>
                <c:pt idx="3402">
                  <c:v>9.2199999999999989</c:v>
                </c:pt>
                <c:pt idx="3403">
                  <c:v>9.1399999999999988</c:v>
                </c:pt>
                <c:pt idx="3404">
                  <c:v>9.1000000000000014</c:v>
                </c:pt>
                <c:pt idx="3405">
                  <c:v>8.990000000000002</c:v>
                </c:pt>
                <c:pt idx="3406">
                  <c:v>8.93</c:v>
                </c:pt>
                <c:pt idx="3407">
                  <c:v>8.9400000000000013</c:v>
                </c:pt>
                <c:pt idx="3408">
                  <c:v>8.89</c:v>
                </c:pt>
                <c:pt idx="3409">
                  <c:v>8.66</c:v>
                </c:pt>
                <c:pt idx="3410">
                  <c:v>8.6700000000000017</c:v>
                </c:pt>
                <c:pt idx="3411">
                  <c:v>8.68</c:v>
                </c:pt>
                <c:pt idx="3412">
                  <c:v>8.5500000000000007</c:v>
                </c:pt>
                <c:pt idx="3413">
                  <c:v>8.43</c:v>
                </c:pt>
                <c:pt idx="3414">
                  <c:v>8.39</c:v>
                </c:pt>
                <c:pt idx="3415">
                  <c:v>8.43</c:v>
                </c:pt>
                <c:pt idx="3416">
                  <c:v>8.3500000000000068</c:v>
                </c:pt>
                <c:pt idx="3417">
                  <c:v>8.39</c:v>
                </c:pt>
                <c:pt idx="3418">
                  <c:v>8.3800000000000026</c:v>
                </c:pt>
                <c:pt idx="3419">
                  <c:v>8.32</c:v>
                </c:pt>
                <c:pt idx="3420">
                  <c:v>8.2299999999999986</c:v>
                </c:pt>
                <c:pt idx="3421">
                  <c:v>8.2199999999999989</c:v>
                </c:pt>
                <c:pt idx="3422">
                  <c:v>8.15</c:v>
                </c:pt>
                <c:pt idx="3423">
                  <c:v>8.11</c:v>
                </c:pt>
                <c:pt idx="3424">
                  <c:v>8.0600000000000023</c:v>
                </c:pt>
                <c:pt idx="3425">
                  <c:v>8.0600000000000023</c:v>
                </c:pt>
                <c:pt idx="3426">
                  <c:v>8.120000000000001</c:v>
                </c:pt>
                <c:pt idx="3427">
                  <c:v>8.07</c:v>
                </c:pt>
                <c:pt idx="3428">
                  <c:v>8.0600000000000023</c:v>
                </c:pt>
                <c:pt idx="3429">
                  <c:v>8.0300000000000011</c:v>
                </c:pt>
                <c:pt idx="3430">
                  <c:v>7.94</c:v>
                </c:pt>
                <c:pt idx="3431">
                  <c:v>7.95</c:v>
                </c:pt>
                <c:pt idx="3432">
                  <c:v>8.1300000000000008</c:v>
                </c:pt>
                <c:pt idx="3433">
                  <c:v>8.3000000000000007</c:v>
                </c:pt>
                <c:pt idx="3434">
                  <c:v>8.4200000000000017</c:v>
                </c:pt>
                <c:pt idx="3435">
                  <c:v>8.4200000000000017</c:v>
                </c:pt>
                <c:pt idx="3436">
                  <c:v>8.5300000000000011</c:v>
                </c:pt>
                <c:pt idx="3437">
                  <c:v>8.5300000000000011</c:v>
                </c:pt>
                <c:pt idx="3438">
                  <c:v>8.5600000000000023</c:v>
                </c:pt>
                <c:pt idx="3439">
                  <c:v>8.620000000000001</c:v>
                </c:pt>
                <c:pt idx="3440">
                  <c:v>8.8000000000000007</c:v>
                </c:pt>
                <c:pt idx="3441">
                  <c:v>8.7600000000000016</c:v>
                </c:pt>
                <c:pt idx="3442">
                  <c:v>8.82</c:v>
                </c:pt>
                <c:pt idx="3443">
                  <c:v>8.8100000000000023</c:v>
                </c:pt>
                <c:pt idx="3444">
                  <c:v>8.7800000000000011</c:v>
                </c:pt>
                <c:pt idx="3445">
                  <c:v>8.8600000000000048</c:v>
                </c:pt>
                <c:pt idx="3446">
                  <c:v>8.990000000000002</c:v>
                </c:pt>
                <c:pt idx="3447">
                  <c:v>8.9700000000000042</c:v>
                </c:pt>
                <c:pt idx="3448">
                  <c:v>8.89</c:v>
                </c:pt>
                <c:pt idx="3449">
                  <c:v>8.89</c:v>
                </c:pt>
                <c:pt idx="3450">
                  <c:v>8.8800000000000026</c:v>
                </c:pt>
                <c:pt idx="3451">
                  <c:v>8.8000000000000007</c:v>
                </c:pt>
                <c:pt idx="3452">
                  <c:v>8.8100000000000023</c:v>
                </c:pt>
                <c:pt idx="3453">
                  <c:v>8.8800000000000026</c:v>
                </c:pt>
                <c:pt idx="3454">
                  <c:v>8.89</c:v>
                </c:pt>
                <c:pt idx="3455">
                  <c:v>8.8500000000000068</c:v>
                </c:pt>
                <c:pt idx="3456">
                  <c:v>8.8500000000000068</c:v>
                </c:pt>
                <c:pt idx="3457">
                  <c:v>8.89</c:v>
                </c:pt>
                <c:pt idx="3458">
                  <c:v>8.9700000000000042</c:v>
                </c:pt>
                <c:pt idx="3459">
                  <c:v>8.89</c:v>
                </c:pt>
                <c:pt idx="3460">
                  <c:v>8.7800000000000011</c:v>
                </c:pt>
                <c:pt idx="3461">
                  <c:v>8.8000000000000007</c:v>
                </c:pt>
                <c:pt idx="3462">
                  <c:v>8.7600000000000016</c:v>
                </c:pt>
                <c:pt idx="3463">
                  <c:v>8.8000000000000007</c:v>
                </c:pt>
                <c:pt idx="3464">
                  <c:v>9.0100000000000016</c:v>
                </c:pt>
                <c:pt idx="3465">
                  <c:v>9.1700000000000017</c:v>
                </c:pt>
                <c:pt idx="3466">
                  <c:v>9.1399999999999988</c:v>
                </c:pt>
                <c:pt idx="3467">
                  <c:v>8.9700000000000042</c:v>
                </c:pt>
                <c:pt idx="3468">
                  <c:v>8.9500000000000028</c:v>
                </c:pt>
                <c:pt idx="3469">
                  <c:v>8.8700000000000028</c:v>
                </c:pt>
                <c:pt idx="3470">
                  <c:v>8.990000000000002</c:v>
                </c:pt>
                <c:pt idx="3471">
                  <c:v>9.1900000000000013</c:v>
                </c:pt>
                <c:pt idx="3472">
                  <c:v>9.2600000000000016</c:v>
                </c:pt>
                <c:pt idx="3473">
                  <c:v>9.2600000000000016</c:v>
                </c:pt>
                <c:pt idx="3474">
                  <c:v>9.24</c:v>
                </c:pt>
                <c:pt idx="3475">
                  <c:v>9.2000000000000011</c:v>
                </c:pt>
                <c:pt idx="3476">
                  <c:v>9.2199999999999989</c:v>
                </c:pt>
                <c:pt idx="3477">
                  <c:v>9.2600000000000016</c:v>
                </c:pt>
                <c:pt idx="3478">
                  <c:v>9.3600000000000048</c:v>
                </c:pt>
                <c:pt idx="3479">
                  <c:v>9.2900000000000009</c:v>
                </c:pt>
                <c:pt idx="3480">
                  <c:v>9.1300000000000008</c:v>
                </c:pt>
                <c:pt idx="3481">
                  <c:v>9.16</c:v>
                </c:pt>
                <c:pt idx="3482">
                  <c:v>9</c:v>
                </c:pt>
                <c:pt idx="3483">
                  <c:v>9.0300000000000011</c:v>
                </c:pt>
                <c:pt idx="3484">
                  <c:v>9.0600000000000023</c:v>
                </c:pt>
                <c:pt idx="3485">
                  <c:v>9.1300000000000008</c:v>
                </c:pt>
                <c:pt idx="3486">
                  <c:v>9.0100000000000016</c:v>
                </c:pt>
                <c:pt idx="3487">
                  <c:v>9.11</c:v>
                </c:pt>
                <c:pt idx="3488">
                  <c:v>9.0800000000000018</c:v>
                </c:pt>
                <c:pt idx="3489">
                  <c:v>9.0500000000000007</c:v>
                </c:pt>
                <c:pt idx="3490">
                  <c:v>8.89</c:v>
                </c:pt>
                <c:pt idx="3491">
                  <c:v>8.8100000000000023</c:v>
                </c:pt>
                <c:pt idx="3492">
                  <c:v>8.7600000000000016</c:v>
                </c:pt>
                <c:pt idx="3493">
                  <c:v>8.7900000000000009</c:v>
                </c:pt>
                <c:pt idx="3494">
                  <c:v>8.8800000000000026</c:v>
                </c:pt>
                <c:pt idx="3495">
                  <c:v>8.990000000000002</c:v>
                </c:pt>
                <c:pt idx="3496">
                  <c:v>8.9500000000000028</c:v>
                </c:pt>
                <c:pt idx="3497">
                  <c:v>8.9700000000000042</c:v>
                </c:pt>
                <c:pt idx="3498">
                  <c:v>8.82</c:v>
                </c:pt>
                <c:pt idx="3499">
                  <c:v>8.68</c:v>
                </c:pt>
                <c:pt idx="3500">
                  <c:v>8.75</c:v>
                </c:pt>
                <c:pt idx="3501">
                  <c:v>8.8300000000000018</c:v>
                </c:pt>
                <c:pt idx="3502">
                  <c:v>8.8800000000000026</c:v>
                </c:pt>
                <c:pt idx="3503">
                  <c:v>8.9500000000000028</c:v>
                </c:pt>
                <c:pt idx="3504">
                  <c:v>9.0500000000000007</c:v>
                </c:pt>
                <c:pt idx="3505">
                  <c:v>9.11</c:v>
                </c:pt>
                <c:pt idx="3506">
                  <c:v>9.0400000000000009</c:v>
                </c:pt>
                <c:pt idx="3507">
                  <c:v>8.9500000000000028</c:v>
                </c:pt>
                <c:pt idx="3508">
                  <c:v>9</c:v>
                </c:pt>
                <c:pt idx="3509">
                  <c:v>9.07</c:v>
                </c:pt>
                <c:pt idx="3510">
                  <c:v>9.120000000000001</c:v>
                </c:pt>
                <c:pt idx="3511">
                  <c:v>9.1900000000000013</c:v>
                </c:pt>
                <c:pt idx="3512">
                  <c:v>9.3000000000000007</c:v>
                </c:pt>
                <c:pt idx="3513">
                  <c:v>9.2900000000000009</c:v>
                </c:pt>
                <c:pt idx="3514">
                  <c:v>9.1000000000000014</c:v>
                </c:pt>
                <c:pt idx="3515">
                  <c:v>9.16</c:v>
                </c:pt>
                <c:pt idx="3516">
                  <c:v>9.2900000000000009</c:v>
                </c:pt>
                <c:pt idx="3517">
                  <c:v>9.3300000000000018</c:v>
                </c:pt>
                <c:pt idx="3518">
                  <c:v>9.32</c:v>
                </c:pt>
                <c:pt idx="3519">
                  <c:v>9.39</c:v>
                </c:pt>
                <c:pt idx="3520">
                  <c:v>9.4400000000000013</c:v>
                </c:pt>
                <c:pt idx="3521">
                  <c:v>9.4400000000000013</c:v>
                </c:pt>
                <c:pt idx="3522">
                  <c:v>9.3600000000000048</c:v>
                </c:pt>
                <c:pt idx="3523">
                  <c:v>9.39</c:v>
                </c:pt>
                <c:pt idx="3524">
                  <c:v>9.41</c:v>
                </c:pt>
                <c:pt idx="3525">
                  <c:v>9.2900000000000009</c:v>
                </c:pt>
                <c:pt idx="3526">
                  <c:v>9.39</c:v>
                </c:pt>
                <c:pt idx="3527">
                  <c:v>9.39</c:v>
                </c:pt>
                <c:pt idx="3528">
                  <c:v>9.4200000000000017</c:v>
                </c:pt>
                <c:pt idx="3529">
                  <c:v>9.3700000000000028</c:v>
                </c:pt>
                <c:pt idx="3530">
                  <c:v>9.41</c:v>
                </c:pt>
                <c:pt idx="3531">
                  <c:v>9.52</c:v>
                </c:pt>
                <c:pt idx="3532">
                  <c:v>9.5400000000000009</c:v>
                </c:pt>
                <c:pt idx="3533">
                  <c:v>9.490000000000002</c:v>
                </c:pt>
                <c:pt idx="3534">
                  <c:v>9.620000000000001</c:v>
                </c:pt>
                <c:pt idx="3535">
                  <c:v>9.68</c:v>
                </c:pt>
                <c:pt idx="3536">
                  <c:v>9.7000000000000011</c:v>
                </c:pt>
                <c:pt idx="3537">
                  <c:v>9.6700000000000017</c:v>
                </c:pt>
                <c:pt idx="3538">
                  <c:v>9.8000000000000007</c:v>
                </c:pt>
                <c:pt idx="3539">
                  <c:v>9.8600000000000048</c:v>
                </c:pt>
                <c:pt idx="3540">
                  <c:v>9.8100000000000023</c:v>
                </c:pt>
                <c:pt idx="3541">
                  <c:v>9.7900000000000009</c:v>
                </c:pt>
                <c:pt idx="3542">
                  <c:v>9.93</c:v>
                </c:pt>
                <c:pt idx="3543">
                  <c:v>9.8600000000000048</c:v>
                </c:pt>
                <c:pt idx="3544">
                  <c:v>9.9200000000000017</c:v>
                </c:pt>
                <c:pt idx="3545">
                  <c:v>10.07</c:v>
                </c:pt>
                <c:pt idx="3546">
                  <c:v>10.15</c:v>
                </c:pt>
                <c:pt idx="3547">
                  <c:v>10.050000000000002</c:v>
                </c:pt>
                <c:pt idx="3548">
                  <c:v>10.060000000000002</c:v>
                </c:pt>
                <c:pt idx="3549">
                  <c:v>10.170000000000002</c:v>
                </c:pt>
                <c:pt idx="3550">
                  <c:v>10.24</c:v>
                </c:pt>
                <c:pt idx="3551">
                  <c:v>10.29</c:v>
                </c:pt>
                <c:pt idx="3552">
                  <c:v>10.24</c:v>
                </c:pt>
                <c:pt idx="3553">
                  <c:v>10.29</c:v>
                </c:pt>
                <c:pt idx="3554">
                  <c:v>10.229999999999999</c:v>
                </c:pt>
                <c:pt idx="3555">
                  <c:v>10.139999999999999</c:v>
                </c:pt>
                <c:pt idx="3556">
                  <c:v>10.25</c:v>
                </c:pt>
                <c:pt idx="3557">
                  <c:v>10.360000000000005</c:v>
                </c:pt>
                <c:pt idx="3558">
                  <c:v>10.450000000000005</c:v>
                </c:pt>
                <c:pt idx="3559">
                  <c:v>10.560000000000002</c:v>
                </c:pt>
                <c:pt idx="3560">
                  <c:v>10.580000000000002</c:v>
                </c:pt>
                <c:pt idx="3561">
                  <c:v>10.59</c:v>
                </c:pt>
                <c:pt idx="3562">
                  <c:v>10.54</c:v>
                </c:pt>
                <c:pt idx="3563">
                  <c:v>10.440000000000001</c:v>
                </c:pt>
                <c:pt idx="3564">
                  <c:v>10.380000000000004</c:v>
                </c:pt>
                <c:pt idx="3565">
                  <c:v>10.440000000000001</c:v>
                </c:pt>
                <c:pt idx="3566">
                  <c:v>10.490000000000002</c:v>
                </c:pt>
                <c:pt idx="3567">
                  <c:v>10.380000000000004</c:v>
                </c:pt>
                <c:pt idx="3568">
                  <c:v>10.350000000000005</c:v>
                </c:pt>
                <c:pt idx="3569">
                  <c:v>10.360000000000005</c:v>
                </c:pt>
                <c:pt idx="3570">
                  <c:v>10.3</c:v>
                </c:pt>
                <c:pt idx="3571">
                  <c:v>10.330000000000002</c:v>
                </c:pt>
                <c:pt idx="3572">
                  <c:v>10.310000000000002</c:v>
                </c:pt>
                <c:pt idx="3573">
                  <c:v>10.190000000000001</c:v>
                </c:pt>
                <c:pt idx="3574">
                  <c:v>10.120000000000001</c:v>
                </c:pt>
                <c:pt idx="3575">
                  <c:v>10.050000000000002</c:v>
                </c:pt>
                <c:pt idx="3576">
                  <c:v>9.89</c:v>
                </c:pt>
                <c:pt idx="3577">
                  <c:v>9.8800000000000026</c:v>
                </c:pt>
                <c:pt idx="3578">
                  <c:v>9.8300000000000018</c:v>
                </c:pt>
                <c:pt idx="3579">
                  <c:v>9.7299999999999986</c:v>
                </c:pt>
                <c:pt idx="3580">
                  <c:v>9.620000000000001</c:v>
                </c:pt>
                <c:pt idx="3581">
                  <c:v>9.6399999999999988</c:v>
                </c:pt>
                <c:pt idx="3582">
                  <c:v>9.620000000000001</c:v>
                </c:pt>
                <c:pt idx="3583">
                  <c:v>9.5800000000000018</c:v>
                </c:pt>
                <c:pt idx="3584">
                  <c:v>9.5400000000000009</c:v>
                </c:pt>
                <c:pt idx="3585">
                  <c:v>9.4500000000000028</c:v>
                </c:pt>
                <c:pt idx="3586">
                  <c:v>9.43</c:v>
                </c:pt>
                <c:pt idx="3587">
                  <c:v>9.4700000000000042</c:v>
                </c:pt>
                <c:pt idx="3588">
                  <c:v>9.4400000000000013</c:v>
                </c:pt>
                <c:pt idx="3589">
                  <c:v>9.4500000000000028</c:v>
                </c:pt>
                <c:pt idx="3590">
                  <c:v>9.39</c:v>
                </c:pt>
                <c:pt idx="3591">
                  <c:v>9.43</c:v>
                </c:pt>
                <c:pt idx="3592">
                  <c:v>9.43</c:v>
                </c:pt>
                <c:pt idx="3593">
                  <c:v>9.4200000000000017</c:v>
                </c:pt>
                <c:pt idx="3594">
                  <c:v>9.3100000000000023</c:v>
                </c:pt>
                <c:pt idx="3595">
                  <c:v>9.2299999999999986</c:v>
                </c:pt>
                <c:pt idx="3596">
                  <c:v>9.2199999999999989</c:v>
                </c:pt>
                <c:pt idx="3597">
                  <c:v>9.0800000000000018</c:v>
                </c:pt>
                <c:pt idx="3598">
                  <c:v>9</c:v>
                </c:pt>
                <c:pt idx="3599">
                  <c:v>8.9700000000000042</c:v>
                </c:pt>
                <c:pt idx="3600">
                  <c:v>8.8700000000000028</c:v>
                </c:pt>
                <c:pt idx="3601">
                  <c:v>8.9200000000000017</c:v>
                </c:pt>
                <c:pt idx="3602">
                  <c:v>8.91</c:v>
                </c:pt>
                <c:pt idx="3603">
                  <c:v>9</c:v>
                </c:pt>
                <c:pt idx="3604">
                  <c:v>9.0600000000000023</c:v>
                </c:pt>
                <c:pt idx="3605">
                  <c:v>8.93</c:v>
                </c:pt>
                <c:pt idx="3606">
                  <c:v>8.89</c:v>
                </c:pt>
                <c:pt idx="3607">
                  <c:v>8.93</c:v>
                </c:pt>
                <c:pt idx="3608">
                  <c:v>8.9500000000000028</c:v>
                </c:pt>
                <c:pt idx="3609">
                  <c:v>9.0400000000000009</c:v>
                </c:pt>
                <c:pt idx="3610">
                  <c:v>9.1900000000000013</c:v>
                </c:pt>
                <c:pt idx="3611">
                  <c:v>9.27</c:v>
                </c:pt>
                <c:pt idx="3612">
                  <c:v>9.27</c:v>
                </c:pt>
                <c:pt idx="3613">
                  <c:v>9.24</c:v>
                </c:pt>
                <c:pt idx="3614">
                  <c:v>9.3000000000000007</c:v>
                </c:pt>
                <c:pt idx="3615">
                  <c:v>9.3800000000000026</c:v>
                </c:pt>
                <c:pt idx="3616">
                  <c:v>9.39</c:v>
                </c:pt>
                <c:pt idx="3617">
                  <c:v>9.52</c:v>
                </c:pt>
                <c:pt idx="3618">
                  <c:v>9.57</c:v>
                </c:pt>
                <c:pt idx="3619">
                  <c:v>9.5500000000000007</c:v>
                </c:pt>
                <c:pt idx="3620">
                  <c:v>9.5500000000000007</c:v>
                </c:pt>
                <c:pt idx="3621">
                  <c:v>9.4700000000000042</c:v>
                </c:pt>
                <c:pt idx="3622">
                  <c:v>9.41</c:v>
                </c:pt>
                <c:pt idx="3623">
                  <c:v>9.3500000000000068</c:v>
                </c:pt>
                <c:pt idx="3624">
                  <c:v>9.27</c:v>
                </c:pt>
                <c:pt idx="3625">
                  <c:v>9.24</c:v>
                </c:pt>
                <c:pt idx="3626">
                  <c:v>9.16</c:v>
                </c:pt>
                <c:pt idx="3627">
                  <c:v>9.18</c:v>
                </c:pt>
                <c:pt idx="3628">
                  <c:v>9.1300000000000008</c:v>
                </c:pt>
                <c:pt idx="3629">
                  <c:v>9.07</c:v>
                </c:pt>
                <c:pt idx="3630">
                  <c:v>9</c:v>
                </c:pt>
                <c:pt idx="3631">
                  <c:v>9.0100000000000016</c:v>
                </c:pt>
                <c:pt idx="3632">
                  <c:v>9.0500000000000007</c:v>
                </c:pt>
                <c:pt idx="3633">
                  <c:v>9.0500000000000007</c:v>
                </c:pt>
                <c:pt idx="3634">
                  <c:v>8.98</c:v>
                </c:pt>
                <c:pt idx="3635">
                  <c:v>8.89</c:v>
                </c:pt>
                <c:pt idx="3636">
                  <c:v>8.8000000000000007</c:v>
                </c:pt>
                <c:pt idx="3637">
                  <c:v>8.7199999999999989</c:v>
                </c:pt>
                <c:pt idx="3638">
                  <c:v>8.7600000000000016</c:v>
                </c:pt>
                <c:pt idx="3639">
                  <c:v>8.7299999999999986</c:v>
                </c:pt>
                <c:pt idx="3640">
                  <c:v>8.66</c:v>
                </c:pt>
                <c:pt idx="3641">
                  <c:v>8.6700000000000017</c:v>
                </c:pt>
                <c:pt idx="3642">
                  <c:v>8.68</c:v>
                </c:pt>
                <c:pt idx="3643">
                  <c:v>8.6700000000000017</c:v>
                </c:pt>
                <c:pt idx="3644">
                  <c:v>8.6700000000000017</c:v>
                </c:pt>
                <c:pt idx="3645">
                  <c:v>8.59</c:v>
                </c:pt>
                <c:pt idx="3646">
                  <c:v>8.5400000000000009</c:v>
                </c:pt>
                <c:pt idx="3647">
                  <c:v>8.5300000000000011</c:v>
                </c:pt>
                <c:pt idx="3648">
                  <c:v>8.61</c:v>
                </c:pt>
                <c:pt idx="3649">
                  <c:v>8.61</c:v>
                </c:pt>
                <c:pt idx="3650">
                  <c:v>8.6700000000000017</c:v>
                </c:pt>
                <c:pt idx="3651">
                  <c:v>8.68</c:v>
                </c:pt>
                <c:pt idx="3652">
                  <c:v>8.7299999999999986</c:v>
                </c:pt>
                <c:pt idx="3653">
                  <c:v>8.82</c:v>
                </c:pt>
                <c:pt idx="3654">
                  <c:v>9.0400000000000009</c:v>
                </c:pt>
                <c:pt idx="3655">
                  <c:v>9.16</c:v>
                </c:pt>
                <c:pt idx="3656">
                  <c:v>9.2600000000000016</c:v>
                </c:pt>
                <c:pt idx="3657">
                  <c:v>9.41</c:v>
                </c:pt>
                <c:pt idx="3658">
                  <c:v>9.57</c:v>
                </c:pt>
                <c:pt idx="3659">
                  <c:v>9.7000000000000011</c:v>
                </c:pt>
                <c:pt idx="3660">
                  <c:v>9.89</c:v>
                </c:pt>
                <c:pt idx="3661">
                  <c:v>10.07</c:v>
                </c:pt>
                <c:pt idx="3662">
                  <c:v>10.229999999999999</c:v>
                </c:pt>
                <c:pt idx="3663">
                  <c:v>10.360000000000005</c:v>
                </c:pt>
                <c:pt idx="3664">
                  <c:v>10.490000000000002</c:v>
                </c:pt>
                <c:pt idx="3665">
                  <c:v>10.620000000000001</c:v>
                </c:pt>
                <c:pt idx="3666">
                  <c:v>10.74</c:v>
                </c:pt>
                <c:pt idx="3667">
                  <c:v>10.900000000000002</c:v>
                </c:pt>
                <c:pt idx="3668">
                  <c:v>11.080000000000002</c:v>
                </c:pt>
                <c:pt idx="3669">
                  <c:v>11.229999999999999</c:v>
                </c:pt>
                <c:pt idx="3670">
                  <c:v>11.400000000000002</c:v>
                </c:pt>
                <c:pt idx="3671">
                  <c:v>11.57</c:v>
                </c:pt>
                <c:pt idx="3672">
                  <c:v>11.620000000000001</c:v>
                </c:pt>
                <c:pt idx="3673">
                  <c:v>11.65</c:v>
                </c:pt>
                <c:pt idx="3674">
                  <c:v>11.75</c:v>
                </c:pt>
                <c:pt idx="3675">
                  <c:v>11.870000000000006</c:v>
                </c:pt>
                <c:pt idx="3676">
                  <c:v>11.93</c:v>
                </c:pt>
                <c:pt idx="3677">
                  <c:v>12.060000000000002</c:v>
                </c:pt>
                <c:pt idx="3678">
                  <c:v>12.2</c:v>
                </c:pt>
                <c:pt idx="3679">
                  <c:v>12.34</c:v>
                </c:pt>
                <c:pt idx="3680">
                  <c:v>12.510000000000002</c:v>
                </c:pt>
                <c:pt idx="3681">
                  <c:v>12.440000000000001</c:v>
                </c:pt>
                <c:pt idx="3682">
                  <c:v>12.510000000000002</c:v>
                </c:pt>
                <c:pt idx="3683">
                  <c:v>12.580000000000002</c:v>
                </c:pt>
                <c:pt idx="3684">
                  <c:v>12.760000000000002</c:v>
                </c:pt>
                <c:pt idx="3685">
                  <c:v>12.82</c:v>
                </c:pt>
                <c:pt idx="3686">
                  <c:v>12.940000000000001</c:v>
                </c:pt>
                <c:pt idx="3687">
                  <c:v>13.010000000000002</c:v>
                </c:pt>
                <c:pt idx="3688">
                  <c:v>13.04</c:v>
                </c:pt>
                <c:pt idx="3689">
                  <c:v>13.02</c:v>
                </c:pt>
                <c:pt idx="3690">
                  <c:v>13.030000000000001</c:v>
                </c:pt>
                <c:pt idx="3691">
                  <c:v>13.139999999999999</c:v>
                </c:pt>
                <c:pt idx="3692">
                  <c:v>13.2</c:v>
                </c:pt>
                <c:pt idx="3693">
                  <c:v>13.310000000000002</c:v>
                </c:pt>
                <c:pt idx="3694">
                  <c:v>13.380000000000004</c:v>
                </c:pt>
                <c:pt idx="3695">
                  <c:v>13.350000000000005</c:v>
                </c:pt>
                <c:pt idx="3696">
                  <c:v>13.209999999999999</c:v>
                </c:pt>
                <c:pt idx="3697">
                  <c:v>12.93</c:v>
                </c:pt>
                <c:pt idx="3698">
                  <c:v>12.79</c:v>
                </c:pt>
                <c:pt idx="3699">
                  <c:v>12.66</c:v>
                </c:pt>
                <c:pt idx="3700">
                  <c:v>12.57</c:v>
                </c:pt>
                <c:pt idx="3701">
                  <c:v>12.580000000000002</c:v>
                </c:pt>
                <c:pt idx="3702">
                  <c:v>12.59</c:v>
                </c:pt>
                <c:pt idx="3703">
                  <c:v>12.55</c:v>
                </c:pt>
                <c:pt idx="3704">
                  <c:v>12.370000000000006</c:v>
                </c:pt>
                <c:pt idx="3705">
                  <c:v>12.350000000000005</c:v>
                </c:pt>
                <c:pt idx="3706">
                  <c:v>12.24</c:v>
                </c:pt>
                <c:pt idx="3707">
                  <c:v>11.990000000000002</c:v>
                </c:pt>
                <c:pt idx="3708">
                  <c:v>11.760000000000002</c:v>
                </c:pt>
                <c:pt idx="3709">
                  <c:v>11.68</c:v>
                </c:pt>
                <c:pt idx="3710">
                  <c:v>11.490000000000002</c:v>
                </c:pt>
                <c:pt idx="3711">
                  <c:v>11.420000000000002</c:v>
                </c:pt>
                <c:pt idx="3712">
                  <c:v>11.380000000000004</c:v>
                </c:pt>
                <c:pt idx="3713">
                  <c:v>11.260000000000002</c:v>
                </c:pt>
                <c:pt idx="3714">
                  <c:v>11.09</c:v>
                </c:pt>
                <c:pt idx="3715">
                  <c:v>10.950000000000005</c:v>
                </c:pt>
                <c:pt idx="3716">
                  <c:v>10.830000000000002</c:v>
                </c:pt>
                <c:pt idx="3717">
                  <c:v>10.74</c:v>
                </c:pt>
                <c:pt idx="3718">
                  <c:v>10.54</c:v>
                </c:pt>
                <c:pt idx="3719">
                  <c:v>10.54</c:v>
                </c:pt>
                <c:pt idx="3720">
                  <c:v>10.46</c:v>
                </c:pt>
                <c:pt idx="3721">
                  <c:v>10.370000000000006</c:v>
                </c:pt>
                <c:pt idx="3722">
                  <c:v>10.310000000000002</c:v>
                </c:pt>
                <c:pt idx="3723">
                  <c:v>10.25</c:v>
                </c:pt>
                <c:pt idx="3724">
                  <c:v>10.190000000000001</c:v>
                </c:pt>
                <c:pt idx="3725">
                  <c:v>10.050000000000002</c:v>
                </c:pt>
                <c:pt idx="3726">
                  <c:v>9.9600000000000026</c:v>
                </c:pt>
                <c:pt idx="3727">
                  <c:v>9.93</c:v>
                </c:pt>
                <c:pt idx="3728">
                  <c:v>9.9600000000000026</c:v>
                </c:pt>
                <c:pt idx="3729">
                  <c:v>9.98</c:v>
                </c:pt>
                <c:pt idx="3730">
                  <c:v>10</c:v>
                </c:pt>
                <c:pt idx="3731">
                  <c:v>10.010000000000002</c:v>
                </c:pt>
                <c:pt idx="3732">
                  <c:v>9.8700000000000028</c:v>
                </c:pt>
                <c:pt idx="3733">
                  <c:v>9.7900000000000009</c:v>
                </c:pt>
                <c:pt idx="3734">
                  <c:v>9.8700000000000028</c:v>
                </c:pt>
                <c:pt idx="3735">
                  <c:v>9.9600000000000026</c:v>
                </c:pt>
                <c:pt idx="3736">
                  <c:v>9.93</c:v>
                </c:pt>
                <c:pt idx="3737">
                  <c:v>9.98</c:v>
                </c:pt>
                <c:pt idx="3738">
                  <c:v>10.050000000000002</c:v>
                </c:pt>
                <c:pt idx="3739">
                  <c:v>10.010000000000002</c:v>
                </c:pt>
                <c:pt idx="3740">
                  <c:v>9.9600000000000026</c:v>
                </c:pt>
                <c:pt idx="3741">
                  <c:v>10.010000000000002</c:v>
                </c:pt>
                <c:pt idx="3742">
                  <c:v>10.200000000000001</c:v>
                </c:pt>
                <c:pt idx="3743">
                  <c:v>10.330000000000002</c:v>
                </c:pt>
                <c:pt idx="3744">
                  <c:v>10.360000000000005</c:v>
                </c:pt>
                <c:pt idx="3745">
                  <c:v>10.360000000000005</c:v>
                </c:pt>
                <c:pt idx="3746">
                  <c:v>10.350000000000005</c:v>
                </c:pt>
                <c:pt idx="3747">
                  <c:v>10.420000000000002</c:v>
                </c:pt>
                <c:pt idx="3748">
                  <c:v>10.5</c:v>
                </c:pt>
                <c:pt idx="3749">
                  <c:v>10.54</c:v>
                </c:pt>
                <c:pt idx="3750">
                  <c:v>10.670000000000002</c:v>
                </c:pt>
                <c:pt idx="3751">
                  <c:v>10.690000000000001</c:v>
                </c:pt>
                <c:pt idx="3752">
                  <c:v>10.75</c:v>
                </c:pt>
                <c:pt idx="3753">
                  <c:v>10.810000000000002</c:v>
                </c:pt>
                <c:pt idx="3754">
                  <c:v>10.860000000000005</c:v>
                </c:pt>
                <c:pt idx="3755">
                  <c:v>10.93</c:v>
                </c:pt>
                <c:pt idx="3756">
                  <c:v>10.79</c:v>
                </c:pt>
                <c:pt idx="3757">
                  <c:v>10.79</c:v>
                </c:pt>
                <c:pt idx="3758">
                  <c:v>10.810000000000002</c:v>
                </c:pt>
                <c:pt idx="3759">
                  <c:v>10.810000000000002</c:v>
                </c:pt>
                <c:pt idx="3760">
                  <c:v>10.84</c:v>
                </c:pt>
                <c:pt idx="3761">
                  <c:v>10.830000000000002</c:v>
                </c:pt>
                <c:pt idx="3762">
                  <c:v>10.82</c:v>
                </c:pt>
                <c:pt idx="3763">
                  <c:v>10.8</c:v>
                </c:pt>
                <c:pt idx="3764">
                  <c:v>10.82</c:v>
                </c:pt>
                <c:pt idx="3765">
                  <c:v>10.830000000000002</c:v>
                </c:pt>
                <c:pt idx="3766">
                  <c:v>10.65</c:v>
                </c:pt>
                <c:pt idx="3767">
                  <c:v>10.5</c:v>
                </c:pt>
                <c:pt idx="3768">
                  <c:v>10.32</c:v>
                </c:pt>
                <c:pt idx="3769">
                  <c:v>10.210000000000001</c:v>
                </c:pt>
                <c:pt idx="3770">
                  <c:v>10.170000000000002</c:v>
                </c:pt>
                <c:pt idx="3771">
                  <c:v>10.120000000000001</c:v>
                </c:pt>
                <c:pt idx="3772">
                  <c:v>10.02</c:v>
                </c:pt>
                <c:pt idx="3773">
                  <c:v>9.9500000000000028</c:v>
                </c:pt>
                <c:pt idx="3774">
                  <c:v>9.8500000000000068</c:v>
                </c:pt>
                <c:pt idx="3775">
                  <c:v>9.6900000000000013</c:v>
                </c:pt>
                <c:pt idx="3776">
                  <c:v>9.5800000000000018</c:v>
                </c:pt>
                <c:pt idx="3777">
                  <c:v>9.5600000000000023</c:v>
                </c:pt>
                <c:pt idx="3778">
                  <c:v>9.48</c:v>
                </c:pt>
                <c:pt idx="3779">
                  <c:v>9.48</c:v>
                </c:pt>
                <c:pt idx="3780">
                  <c:v>9.4200000000000017</c:v>
                </c:pt>
                <c:pt idx="3781">
                  <c:v>9.39</c:v>
                </c:pt>
                <c:pt idx="3782">
                  <c:v>9.24</c:v>
                </c:pt>
                <c:pt idx="3783">
                  <c:v>9.16</c:v>
                </c:pt>
                <c:pt idx="3784">
                  <c:v>9.1300000000000008</c:v>
                </c:pt>
                <c:pt idx="3785">
                  <c:v>9.1700000000000017</c:v>
                </c:pt>
                <c:pt idx="3786">
                  <c:v>9.18</c:v>
                </c:pt>
                <c:pt idx="3787">
                  <c:v>9.1399999999999988</c:v>
                </c:pt>
                <c:pt idx="3788">
                  <c:v>9.2600000000000016</c:v>
                </c:pt>
                <c:pt idx="3789">
                  <c:v>9.2900000000000009</c:v>
                </c:pt>
                <c:pt idx="3790">
                  <c:v>9.2900000000000009</c:v>
                </c:pt>
                <c:pt idx="3791">
                  <c:v>9.2299999999999986</c:v>
                </c:pt>
                <c:pt idx="3792">
                  <c:v>9.24</c:v>
                </c:pt>
                <c:pt idx="3793">
                  <c:v>9.2299999999999986</c:v>
                </c:pt>
                <c:pt idx="3794">
                  <c:v>9.1900000000000013</c:v>
                </c:pt>
                <c:pt idx="3795">
                  <c:v>9.1900000000000013</c:v>
                </c:pt>
                <c:pt idx="3796">
                  <c:v>9.2299999999999986</c:v>
                </c:pt>
                <c:pt idx="3797">
                  <c:v>9.25</c:v>
                </c:pt>
                <c:pt idx="3798">
                  <c:v>9.2299999999999986</c:v>
                </c:pt>
                <c:pt idx="3799">
                  <c:v>9.16</c:v>
                </c:pt>
                <c:pt idx="3800">
                  <c:v>9.0800000000000018</c:v>
                </c:pt>
                <c:pt idx="3801">
                  <c:v>9</c:v>
                </c:pt>
                <c:pt idx="3802">
                  <c:v>9.0300000000000011</c:v>
                </c:pt>
                <c:pt idx="3803">
                  <c:v>8.98</c:v>
                </c:pt>
                <c:pt idx="3804">
                  <c:v>9</c:v>
                </c:pt>
                <c:pt idx="3805">
                  <c:v>9</c:v>
                </c:pt>
                <c:pt idx="3806">
                  <c:v>9.0500000000000007</c:v>
                </c:pt>
                <c:pt idx="3807">
                  <c:v>9.0400000000000009</c:v>
                </c:pt>
                <c:pt idx="3808">
                  <c:v>8.990000000000002</c:v>
                </c:pt>
                <c:pt idx="3809">
                  <c:v>8.91</c:v>
                </c:pt>
                <c:pt idx="3810">
                  <c:v>8.89</c:v>
                </c:pt>
                <c:pt idx="3811">
                  <c:v>8.9400000000000013</c:v>
                </c:pt>
                <c:pt idx="3812">
                  <c:v>8.9700000000000042</c:v>
                </c:pt>
                <c:pt idx="3813">
                  <c:v>8.93</c:v>
                </c:pt>
                <c:pt idx="3814">
                  <c:v>8.93</c:v>
                </c:pt>
                <c:pt idx="3815">
                  <c:v>8.8800000000000026</c:v>
                </c:pt>
                <c:pt idx="3816">
                  <c:v>8.89</c:v>
                </c:pt>
                <c:pt idx="3817">
                  <c:v>8.9200000000000017</c:v>
                </c:pt>
                <c:pt idx="3818">
                  <c:v>8.990000000000002</c:v>
                </c:pt>
                <c:pt idx="3819">
                  <c:v>9.0500000000000007</c:v>
                </c:pt>
                <c:pt idx="3820">
                  <c:v>8.990000000000002</c:v>
                </c:pt>
                <c:pt idx="3821">
                  <c:v>9.0300000000000011</c:v>
                </c:pt>
                <c:pt idx="3822">
                  <c:v>9.07</c:v>
                </c:pt>
                <c:pt idx="3823">
                  <c:v>9.1300000000000008</c:v>
                </c:pt>
                <c:pt idx="3824">
                  <c:v>9.2199999999999989</c:v>
                </c:pt>
                <c:pt idx="3825">
                  <c:v>9.25</c:v>
                </c:pt>
                <c:pt idx="3826">
                  <c:v>9.2600000000000016</c:v>
                </c:pt>
                <c:pt idx="3827">
                  <c:v>9.25</c:v>
                </c:pt>
                <c:pt idx="3828">
                  <c:v>9.3500000000000068</c:v>
                </c:pt>
                <c:pt idx="3829">
                  <c:v>9.4200000000000017</c:v>
                </c:pt>
                <c:pt idx="3830">
                  <c:v>9.6000000000000014</c:v>
                </c:pt>
                <c:pt idx="3831">
                  <c:v>9.620000000000001</c:v>
                </c:pt>
                <c:pt idx="3832">
                  <c:v>9.7100000000000009</c:v>
                </c:pt>
                <c:pt idx="3833">
                  <c:v>9.6300000000000008</c:v>
                </c:pt>
                <c:pt idx="3834">
                  <c:v>9.6700000000000017</c:v>
                </c:pt>
                <c:pt idx="3835">
                  <c:v>9.620000000000001</c:v>
                </c:pt>
                <c:pt idx="3836">
                  <c:v>9.8000000000000007</c:v>
                </c:pt>
                <c:pt idx="3837">
                  <c:v>9.82</c:v>
                </c:pt>
                <c:pt idx="3838">
                  <c:v>9.89</c:v>
                </c:pt>
                <c:pt idx="3839">
                  <c:v>9.8700000000000028</c:v>
                </c:pt>
                <c:pt idx="3840">
                  <c:v>9.89</c:v>
                </c:pt>
                <c:pt idx="3841">
                  <c:v>9.8000000000000007</c:v>
                </c:pt>
                <c:pt idx="3842">
                  <c:v>9.8100000000000023</c:v>
                </c:pt>
                <c:pt idx="3843">
                  <c:v>9.7000000000000011</c:v>
                </c:pt>
                <c:pt idx="3844">
                  <c:v>9.6399999999999988</c:v>
                </c:pt>
                <c:pt idx="3845">
                  <c:v>9.7299999999999986</c:v>
                </c:pt>
                <c:pt idx="3846">
                  <c:v>9.8500000000000068</c:v>
                </c:pt>
                <c:pt idx="3847">
                  <c:v>9.89</c:v>
                </c:pt>
                <c:pt idx="3848">
                  <c:v>9.8500000000000068</c:v>
                </c:pt>
                <c:pt idx="3849">
                  <c:v>9.8000000000000007</c:v>
                </c:pt>
                <c:pt idx="3850">
                  <c:v>9.7100000000000009</c:v>
                </c:pt>
                <c:pt idx="3851">
                  <c:v>9.7299999999999986</c:v>
                </c:pt>
                <c:pt idx="3852">
                  <c:v>9.74</c:v>
                </c:pt>
                <c:pt idx="3853">
                  <c:v>9.8700000000000028</c:v>
                </c:pt>
                <c:pt idx="3854">
                  <c:v>9.91</c:v>
                </c:pt>
                <c:pt idx="3855">
                  <c:v>9.91</c:v>
                </c:pt>
                <c:pt idx="3856">
                  <c:v>9.8100000000000023</c:v>
                </c:pt>
                <c:pt idx="3857">
                  <c:v>9.68</c:v>
                </c:pt>
                <c:pt idx="3858">
                  <c:v>9.48</c:v>
                </c:pt>
                <c:pt idx="3859">
                  <c:v>9.4500000000000028</c:v>
                </c:pt>
                <c:pt idx="3860">
                  <c:v>9.5100000000000016</c:v>
                </c:pt>
                <c:pt idx="3861">
                  <c:v>9.4700000000000042</c:v>
                </c:pt>
                <c:pt idx="3862">
                  <c:v>9.5100000000000016</c:v>
                </c:pt>
                <c:pt idx="3863">
                  <c:v>9.4500000000000028</c:v>
                </c:pt>
                <c:pt idx="3864">
                  <c:v>9.41</c:v>
                </c:pt>
                <c:pt idx="3865">
                  <c:v>9.4500000000000028</c:v>
                </c:pt>
                <c:pt idx="3866">
                  <c:v>9.41</c:v>
                </c:pt>
                <c:pt idx="3867">
                  <c:v>9.3300000000000018</c:v>
                </c:pt>
                <c:pt idx="3868">
                  <c:v>9.1900000000000013</c:v>
                </c:pt>
                <c:pt idx="3869">
                  <c:v>9.1300000000000008</c:v>
                </c:pt>
                <c:pt idx="3870">
                  <c:v>9.0400000000000009</c:v>
                </c:pt>
                <c:pt idx="3871">
                  <c:v>9.0300000000000011</c:v>
                </c:pt>
                <c:pt idx="3872">
                  <c:v>9.0500000000000007</c:v>
                </c:pt>
                <c:pt idx="3873">
                  <c:v>9.120000000000001</c:v>
                </c:pt>
                <c:pt idx="3874">
                  <c:v>9.1300000000000008</c:v>
                </c:pt>
                <c:pt idx="3875">
                  <c:v>9.1900000000000013</c:v>
                </c:pt>
                <c:pt idx="3876">
                  <c:v>9.2600000000000016</c:v>
                </c:pt>
                <c:pt idx="3877">
                  <c:v>9.3500000000000068</c:v>
                </c:pt>
                <c:pt idx="3878">
                  <c:v>9.43</c:v>
                </c:pt>
                <c:pt idx="3879">
                  <c:v>9.5500000000000007</c:v>
                </c:pt>
                <c:pt idx="3880">
                  <c:v>9.7100000000000009</c:v>
                </c:pt>
                <c:pt idx="3881">
                  <c:v>9.8800000000000026</c:v>
                </c:pt>
                <c:pt idx="3882">
                  <c:v>10.02</c:v>
                </c:pt>
                <c:pt idx="3883">
                  <c:v>10.200000000000001</c:v>
                </c:pt>
                <c:pt idx="3884">
                  <c:v>10.380000000000004</c:v>
                </c:pt>
                <c:pt idx="3885">
                  <c:v>10.560000000000002</c:v>
                </c:pt>
                <c:pt idx="3886">
                  <c:v>10.59</c:v>
                </c:pt>
                <c:pt idx="3887">
                  <c:v>10.7</c:v>
                </c:pt>
                <c:pt idx="3888">
                  <c:v>10.870000000000006</c:v>
                </c:pt>
                <c:pt idx="3889">
                  <c:v>11.010000000000002</c:v>
                </c:pt>
                <c:pt idx="3890">
                  <c:v>11.13</c:v>
                </c:pt>
                <c:pt idx="3891">
                  <c:v>11.260000000000002</c:v>
                </c:pt>
                <c:pt idx="3892">
                  <c:v>11.32</c:v>
                </c:pt>
                <c:pt idx="3893">
                  <c:v>11.34</c:v>
                </c:pt>
                <c:pt idx="3894">
                  <c:v>11.43</c:v>
                </c:pt>
                <c:pt idx="3895">
                  <c:v>11.5</c:v>
                </c:pt>
                <c:pt idx="3896">
                  <c:v>11.57</c:v>
                </c:pt>
                <c:pt idx="3897">
                  <c:v>11.560000000000002</c:v>
                </c:pt>
                <c:pt idx="3898">
                  <c:v>11.620000000000001</c:v>
                </c:pt>
                <c:pt idx="3899">
                  <c:v>11.639999999999999</c:v>
                </c:pt>
                <c:pt idx="3900">
                  <c:v>11.690000000000001</c:v>
                </c:pt>
                <c:pt idx="3901">
                  <c:v>11.760000000000002</c:v>
                </c:pt>
                <c:pt idx="3902">
                  <c:v>11.8</c:v>
                </c:pt>
                <c:pt idx="3903">
                  <c:v>11.75</c:v>
                </c:pt>
                <c:pt idx="3904">
                  <c:v>11.709999999999999</c:v>
                </c:pt>
                <c:pt idx="3905">
                  <c:v>11.810000000000002</c:v>
                </c:pt>
                <c:pt idx="3906">
                  <c:v>11.84</c:v>
                </c:pt>
                <c:pt idx="3907">
                  <c:v>11.84</c:v>
                </c:pt>
                <c:pt idx="3908">
                  <c:v>11.74</c:v>
                </c:pt>
                <c:pt idx="3909">
                  <c:v>11.670000000000002</c:v>
                </c:pt>
                <c:pt idx="3910">
                  <c:v>11.63</c:v>
                </c:pt>
                <c:pt idx="3911">
                  <c:v>11.65</c:v>
                </c:pt>
                <c:pt idx="3912">
                  <c:v>11.580000000000002</c:v>
                </c:pt>
                <c:pt idx="3913">
                  <c:v>11.639999999999999</c:v>
                </c:pt>
                <c:pt idx="3914">
                  <c:v>11.59</c:v>
                </c:pt>
                <c:pt idx="3915">
                  <c:v>11.560000000000002</c:v>
                </c:pt>
                <c:pt idx="3916">
                  <c:v>11.5</c:v>
                </c:pt>
                <c:pt idx="3917">
                  <c:v>11.470000000000002</c:v>
                </c:pt>
                <c:pt idx="3918">
                  <c:v>11.380000000000004</c:v>
                </c:pt>
                <c:pt idx="3919">
                  <c:v>11.15</c:v>
                </c:pt>
                <c:pt idx="3920">
                  <c:v>10.920000000000002</c:v>
                </c:pt>
                <c:pt idx="3921">
                  <c:v>10.729999999999999</c:v>
                </c:pt>
                <c:pt idx="3922">
                  <c:v>10.420000000000002</c:v>
                </c:pt>
                <c:pt idx="3923">
                  <c:v>10.32</c:v>
                </c:pt>
                <c:pt idx="3924">
                  <c:v>10.3</c:v>
                </c:pt>
                <c:pt idx="3925">
                  <c:v>10.27</c:v>
                </c:pt>
                <c:pt idx="3926">
                  <c:v>10.170000000000002</c:v>
                </c:pt>
                <c:pt idx="3927">
                  <c:v>9.93</c:v>
                </c:pt>
                <c:pt idx="3928">
                  <c:v>9.5600000000000023</c:v>
                </c:pt>
                <c:pt idx="3929">
                  <c:v>9.4200000000000017</c:v>
                </c:pt>
                <c:pt idx="3930">
                  <c:v>9.4200000000000017</c:v>
                </c:pt>
                <c:pt idx="3931">
                  <c:v>9.3700000000000028</c:v>
                </c:pt>
                <c:pt idx="3932">
                  <c:v>9.24</c:v>
                </c:pt>
                <c:pt idx="3933">
                  <c:v>9.1399999999999988</c:v>
                </c:pt>
                <c:pt idx="3934">
                  <c:v>8.98</c:v>
                </c:pt>
                <c:pt idx="3935">
                  <c:v>8.75</c:v>
                </c:pt>
                <c:pt idx="3936">
                  <c:v>8.6399999999999988</c:v>
                </c:pt>
                <c:pt idx="3937">
                  <c:v>8.7199999999999989</c:v>
                </c:pt>
                <c:pt idx="3938">
                  <c:v>8.6399999999999988</c:v>
                </c:pt>
                <c:pt idx="3939">
                  <c:v>8.68</c:v>
                </c:pt>
                <c:pt idx="3940">
                  <c:v>8.6900000000000013</c:v>
                </c:pt>
                <c:pt idx="3941">
                  <c:v>8.7199999999999989</c:v>
                </c:pt>
                <c:pt idx="3942">
                  <c:v>8.620000000000001</c:v>
                </c:pt>
                <c:pt idx="3943">
                  <c:v>8.66</c:v>
                </c:pt>
                <c:pt idx="3944">
                  <c:v>8.7299999999999986</c:v>
                </c:pt>
                <c:pt idx="3945">
                  <c:v>8.7000000000000011</c:v>
                </c:pt>
                <c:pt idx="3946">
                  <c:v>8.68</c:v>
                </c:pt>
                <c:pt idx="3947">
                  <c:v>8.6399999999999988</c:v>
                </c:pt>
                <c:pt idx="3948">
                  <c:v>8.7299999999999986</c:v>
                </c:pt>
                <c:pt idx="3949">
                  <c:v>8.74</c:v>
                </c:pt>
                <c:pt idx="3950">
                  <c:v>8.6700000000000017</c:v>
                </c:pt>
                <c:pt idx="3951">
                  <c:v>8.7199999999999989</c:v>
                </c:pt>
                <c:pt idx="3952">
                  <c:v>8.7299999999999986</c:v>
                </c:pt>
                <c:pt idx="3953">
                  <c:v>8.7000000000000011</c:v>
                </c:pt>
                <c:pt idx="3954">
                  <c:v>8.7199999999999989</c:v>
                </c:pt>
                <c:pt idx="3955">
                  <c:v>8.82</c:v>
                </c:pt>
                <c:pt idx="3956">
                  <c:v>8.8300000000000018</c:v>
                </c:pt>
                <c:pt idx="3957">
                  <c:v>8.7800000000000011</c:v>
                </c:pt>
                <c:pt idx="3958">
                  <c:v>8.74</c:v>
                </c:pt>
                <c:pt idx="3959">
                  <c:v>8.74</c:v>
                </c:pt>
                <c:pt idx="3960">
                  <c:v>8.7199999999999989</c:v>
                </c:pt>
                <c:pt idx="3961">
                  <c:v>8.7199999999999989</c:v>
                </c:pt>
                <c:pt idx="3962">
                  <c:v>8.8000000000000007</c:v>
                </c:pt>
                <c:pt idx="3963">
                  <c:v>8.8800000000000026</c:v>
                </c:pt>
                <c:pt idx="3964">
                  <c:v>8.8800000000000026</c:v>
                </c:pt>
                <c:pt idx="3965">
                  <c:v>8.9200000000000017</c:v>
                </c:pt>
                <c:pt idx="3966">
                  <c:v>8.8500000000000068</c:v>
                </c:pt>
                <c:pt idx="3967">
                  <c:v>8.8300000000000018</c:v>
                </c:pt>
                <c:pt idx="3968">
                  <c:v>8.8000000000000007</c:v>
                </c:pt>
                <c:pt idx="3969">
                  <c:v>8.8600000000000048</c:v>
                </c:pt>
                <c:pt idx="3970">
                  <c:v>9.0500000000000007</c:v>
                </c:pt>
                <c:pt idx="3971">
                  <c:v>9.2199999999999989</c:v>
                </c:pt>
                <c:pt idx="3972">
                  <c:v>9.3100000000000023</c:v>
                </c:pt>
                <c:pt idx="3973">
                  <c:v>9.41</c:v>
                </c:pt>
                <c:pt idx="3974">
                  <c:v>9.41</c:v>
                </c:pt>
                <c:pt idx="3975">
                  <c:v>9.3100000000000023</c:v>
                </c:pt>
                <c:pt idx="3976">
                  <c:v>9.2299999999999986</c:v>
                </c:pt>
                <c:pt idx="3977">
                  <c:v>9.3300000000000018</c:v>
                </c:pt>
                <c:pt idx="3978">
                  <c:v>9.48</c:v>
                </c:pt>
                <c:pt idx="3979">
                  <c:v>9.6000000000000014</c:v>
                </c:pt>
                <c:pt idx="3980">
                  <c:v>9.7000000000000011</c:v>
                </c:pt>
                <c:pt idx="3981">
                  <c:v>9.7100000000000009</c:v>
                </c:pt>
                <c:pt idx="3982">
                  <c:v>9.75</c:v>
                </c:pt>
                <c:pt idx="3983">
                  <c:v>9.68</c:v>
                </c:pt>
                <c:pt idx="3984">
                  <c:v>9.6900000000000013</c:v>
                </c:pt>
                <c:pt idx="3985">
                  <c:v>9.77</c:v>
                </c:pt>
                <c:pt idx="3986">
                  <c:v>9.9400000000000013</c:v>
                </c:pt>
                <c:pt idx="3987">
                  <c:v>9.9600000000000026</c:v>
                </c:pt>
                <c:pt idx="3988">
                  <c:v>9.9400000000000013</c:v>
                </c:pt>
                <c:pt idx="3989">
                  <c:v>9.9400000000000013</c:v>
                </c:pt>
                <c:pt idx="3990">
                  <c:v>9.91</c:v>
                </c:pt>
                <c:pt idx="3991">
                  <c:v>9.82</c:v>
                </c:pt>
                <c:pt idx="3992">
                  <c:v>9.7100000000000009</c:v>
                </c:pt>
                <c:pt idx="3993">
                  <c:v>9.7299999999999986</c:v>
                </c:pt>
                <c:pt idx="3994">
                  <c:v>9.74</c:v>
                </c:pt>
                <c:pt idx="3995">
                  <c:v>9.74</c:v>
                </c:pt>
                <c:pt idx="3996">
                  <c:v>9.7299999999999986</c:v>
                </c:pt>
                <c:pt idx="3997">
                  <c:v>9.620000000000001</c:v>
                </c:pt>
                <c:pt idx="3998">
                  <c:v>9.6900000000000013</c:v>
                </c:pt>
                <c:pt idx="3999">
                  <c:v>9.6900000000000013</c:v>
                </c:pt>
                <c:pt idx="4000">
                  <c:v>9.620000000000001</c:v>
                </c:pt>
                <c:pt idx="4001">
                  <c:v>9.4500000000000028</c:v>
                </c:pt>
                <c:pt idx="4002">
                  <c:v>9.4200000000000017</c:v>
                </c:pt>
                <c:pt idx="4003">
                  <c:v>9.3500000000000068</c:v>
                </c:pt>
                <c:pt idx="4004">
                  <c:v>9.3100000000000023</c:v>
                </c:pt>
                <c:pt idx="4005">
                  <c:v>9.3300000000000018</c:v>
                </c:pt>
                <c:pt idx="4006">
                  <c:v>9.3700000000000028</c:v>
                </c:pt>
                <c:pt idx="4007">
                  <c:v>9.3000000000000007</c:v>
                </c:pt>
                <c:pt idx="4008">
                  <c:v>9.3000000000000007</c:v>
                </c:pt>
                <c:pt idx="4009">
                  <c:v>9.32</c:v>
                </c:pt>
                <c:pt idx="4010">
                  <c:v>9.3700000000000028</c:v>
                </c:pt>
                <c:pt idx="4011">
                  <c:v>9.3600000000000048</c:v>
                </c:pt>
                <c:pt idx="4012">
                  <c:v>9.27</c:v>
                </c:pt>
                <c:pt idx="4013">
                  <c:v>9.24</c:v>
                </c:pt>
                <c:pt idx="4014">
                  <c:v>9.3700000000000028</c:v>
                </c:pt>
                <c:pt idx="4015">
                  <c:v>9.3500000000000068</c:v>
                </c:pt>
                <c:pt idx="4016">
                  <c:v>9.4200000000000017</c:v>
                </c:pt>
                <c:pt idx="4017">
                  <c:v>9.4400000000000013</c:v>
                </c:pt>
                <c:pt idx="4018">
                  <c:v>9.5100000000000016</c:v>
                </c:pt>
                <c:pt idx="4019">
                  <c:v>9.7000000000000011</c:v>
                </c:pt>
                <c:pt idx="4020">
                  <c:v>9.8800000000000026</c:v>
                </c:pt>
                <c:pt idx="4021">
                  <c:v>10</c:v>
                </c:pt>
                <c:pt idx="4022">
                  <c:v>10.200000000000001</c:v>
                </c:pt>
                <c:pt idx="4023">
                  <c:v>10.350000000000005</c:v>
                </c:pt>
                <c:pt idx="4024">
                  <c:v>10.43</c:v>
                </c:pt>
                <c:pt idx="4025">
                  <c:v>10.59</c:v>
                </c:pt>
                <c:pt idx="4026">
                  <c:v>10.760000000000002</c:v>
                </c:pt>
                <c:pt idx="4027">
                  <c:v>10.950000000000005</c:v>
                </c:pt>
                <c:pt idx="4028">
                  <c:v>11.18</c:v>
                </c:pt>
                <c:pt idx="4029">
                  <c:v>11.32</c:v>
                </c:pt>
                <c:pt idx="4030">
                  <c:v>11.490000000000002</c:v>
                </c:pt>
                <c:pt idx="4031">
                  <c:v>11.65</c:v>
                </c:pt>
                <c:pt idx="4032">
                  <c:v>11.82</c:v>
                </c:pt>
                <c:pt idx="4033">
                  <c:v>11.93</c:v>
                </c:pt>
                <c:pt idx="4034">
                  <c:v>12.120000000000001</c:v>
                </c:pt>
                <c:pt idx="4035">
                  <c:v>12.27</c:v>
                </c:pt>
                <c:pt idx="4036">
                  <c:v>12.41</c:v>
                </c:pt>
                <c:pt idx="4037">
                  <c:v>12.59</c:v>
                </c:pt>
                <c:pt idx="4038">
                  <c:v>12.74</c:v>
                </c:pt>
                <c:pt idx="4039">
                  <c:v>12.91</c:v>
                </c:pt>
                <c:pt idx="4040">
                  <c:v>13.080000000000002</c:v>
                </c:pt>
                <c:pt idx="4041">
                  <c:v>13.25</c:v>
                </c:pt>
                <c:pt idx="4042">
                  <c:v>13.380000000000004</c:v>
                </c:pt>
                <c:pt idx="4043">
                  <c:v>13.48</c:v>
                </c:pt>
                <c:pt idx="4044">
                  <c:v>13.66</c:v>
                </c:pt>
                <c:pt idx="4045">
                  <c:v>13.729999999999999</c:v>
                </c:pt>
                <c:pt idx="4046">
                  <c:v>13.900000000000002</c:v>
                </c:pt>
                <c:pt idx="4047">
                  <c:v>14.060000000000002</c:v>
                </c:pt>
                <c:pt idx="4048">
                  <c:v>14.2</c:v>
                </c:pt>
                <c:pt idx="4049">
                  <c:v>14.330000000000002</c:v>
                </c:pt>
                <c:pt idx="4050">
                  <c:v>14.5</c:v>
                </c:pt>
                <c:pt idx="4051">
                  <c:v>14.63</c:v>
                </c:pt>
                <c:pt idx="4052">
                  <c:v>14.75</c:v>
                </c:pt>
                <c:pt idx="4053">
                  <c:v>14.880000000000004</c:v>
                </c:pt>
                <c:pt idx="4054">
                  <c:v>15.010000000000002</c:v>
                </c:pt>
                <c:pt idx="4055">
                  <c:v>15.09</c:v>
                </c:pt>
                <c:pt idx="4056">
                  <c:v>15.260000000000002</c:v>
                </c:pt>
                <c:pt idx="4057">
                  <c:v>15.43</c:v>
                </c:pt>
                <c:pt idx="4058">
                  <c:v>15.530000000000001</c:v>
                </c:pt>
                <c:pt idx="4059">
                  <c:v>15.65</c:v>
                </c:pt>
                <c:pt idx="4060">
                  <c:v>15.79</c:v>
                </c:pt>
                <c:pt idx="4061">
                  <c:v>15.91</c:v>
                </c:pt>
                <c:pt idx="4062">
                  <c:v>16.07</c:v>
                </c:pt>
                <c:pt idx="4063">
                  <c:v>16.169999999999987</c:v>
                </c:pt>
                <c:pt idx="4064">
                  <c:v>16.34</c:v>
                </c:pt>
                <c:pt idx="4065">
                  <c:v>16.45999999999999</c:v>
                </c:pt>
                <c:pt idx="4066">
                  <c:v>16.599999999999987</c:v>
                </c:pt>
                <c:pt idx="4067">
                  <c:v>16.72</c:v>
                </c:pt>
                <c:pt idx="4068">
                  <c:v>16.849999999999987</c:v>
                </c:pt>
                <c:pt idx="4069">
                  <c:v>16.97</c:v>
                </c:pt>
                <c:pt idx="4070">
                  <c:v>17.05</c:v>
                </c:pt>
                <c:pt idx="4071">
                  <c:v>17.169999999999987</c:v>
                </c:pt>
                <c:pt idx="4072">
                  <c:v>17.3</c:v>
                </c:pt>
                <c:pt idx="4073">
                  <c:v>17.37</c:v>
                </c:pt>
                <c:pt idx="4074">
                  <c:v>17.439999999999987</c:v>
                </c:pt>
                <c:pt idx="4075">
                  <c:v>17.5</c:v>
                </c:pt>
                <c:pt idx="4076">
                  <c:v>17.53</c:v>
                </c:pt>
                <c:pt idx="4077">
                  <c:v>17.61000000000001</c:v>
                </c:pt>
                <c:pt idx="4078">
                  <c:v>17.62</c:v>
                </c:pt>
                <c:pt idx="4079">
                  <c:v>17.72</c:v>
                </c:pt>
                <c:pt idx="4080">
                  <c:v>17.809999999999999</c:v>
                </c:pt>
                <c:pt idx="4081">
                  <c:v>17.95999999999999</c:v>
                </c:pt>
                <c:pt idx="4082">
                  <c:v>18.04</c:v>
                </c:pt>
                <c:pt idx="4083">
                  <c:v>18.13000000000001</c:v>
                </c:pt>
                <c:pt idx="4084">
                  <c:v>18.11000000000001</c:v>
                </c:pt>
                <c:pt idx="4085">
                  <c:v>18.11000000000001</c:v>
                </c:pt>
                <c:pt idx="4086">
                  <c:v>18.23</c:v>
                </c:pt>
                <c:pt idx="4087">
                  <c:v>18.27999999999999</c:v>
                </c:pt>
                <c:pt idx="4088">
                  <c:v>18.3</c:v>
                </c:pt>
                <c:pt idx="4089">
                  <c:v>18.38</c:v>
                </c:pt>
                <c:pt idx="4090">
                  <c:v>18.439999999999987</c:v>
                </c:pt>
                <c:pt idx="4091">
                  <c:v>18.61000000000001</c:v>
                </c:pt>
                <c:pt idx="4092">
                  <c:v>18.739999999999988</c:v>
                </c:pt>
                <c:pt idx="4093">
                  <c:v>18.91</c:v>
                </c:pt>
                <c:pt idx="4094">
                  <c:v>19.059999999999999</c:v>
                </c:pt>
                <c:pt idx="4095">
                  <c:v>19.16</c:v>
                </c:pt>
                <c:pt idx="4096">
                  <c:v>19.25</c:v>
                </c:pt>
                <c:pt idx="4097">
                  <c:v>19.32</c:v>
                </c:pt>
                <c:pt idx="4098">
                  <c:v>19.43</c:v>
                </c:pt>
                <c:pt idx="4099">
                  <c:v>19.5</c:v>
                </c:pt>
                <c:pt idx="4100">
                  <c:v>19.55</c:v>
                </c:pt>
                <c:pt idx="4101">
                  <c:v>19.559999999999999</c:v>
                </c:pt>
                <c:pt idx="4102">
                  <c:v>19.68</c:v>
                </c:pt>
                <c:pt idx="4103">
                  <c:v>19.739999999999988</c:v>
                </c:pt>
                <c:pt idx="4104">
                  <c:v>19.79</c:v>
                </c:pt>
                <c:pt idx="4105">
                  <c:v>19.91</c:v>
                </c:pt>
                <c:pt idx="4106">
                  <c:v>20</c:v>
                </c:pt>
                <c:pt idx="4107">
                  <c:v>20.05</c:v>
                </c:pt>
                <c:pt idx="4108">
                  <c:v>20.169999999999987</c:v>
                </c:pt>
                <c:pt idx="4109">
                  <c:v>20.18</c:v>
                </c:pt>
                <c:pt idx="4110">
                  <c:v>20.2</c:v>
                </c:pt>
                <c:pt idx="4111">
                  <c:v>20.259999999999987</c:v>
                </c:pt>
                <c:pt idx="4112">
                  <c:v>20.38</c:v>
                </c:pt>
                <c:pt idx="4113">
                  <c:v>20.5</c:v>
                </c:pt>
                <c:pt idx="4114">
                  <c:v>20.62</c:v>
                </c:pt>
                <c:pt idx="4115">
                  <c:v>20.75</c:v>
                </c:pt>
                <c:pt idx="4116">
                  <c:v>20.88</c:v>
                </c:pt>
                <c:pt idx="4117">
                  <c:v>20.939999999999987</c:v>
                </c:pt>
                <c:pt idx="4118">
                  <c:v>20.97999999999999</c:v>
                </c:pt>
                <c:pt idx="4119">
                  <c:v>21</c:v>
                </c:pt>
                <c:pt idx="4120">
                  <c:v>21.04</c:v>
                </c:pt>
                <c:pt idx="4121">
                  <c:v>21.07</c:v>
                </c:pt>
                <c:pt idx="4122">
                  <c:v>21.150000000000009</c:v>
                </c:pt>
                <c:pt idx="4123">
                  <c:v>21.23</c:v>
                </c:pt>
                <c:pt idx="4124">
                  <c:v>21.25</c:v>
                </c:pt>
                <c:pt idx="4125">
                  <c:v>21.39</c:v>
                </c:pt>
                <c:pt idx="4126">
                  <c:v>21.45</c:v>
                </c:pt>
                <c:pt idx="4127">
                  <c:v>21.45999999999999</c:v>
                </c:pt>
                <c:pt idx="4128">
                  <c:v>21.45999999999999</c:v>
                </c:pt>
                <c:pt idx="4129">
                  <c:v>21.419999999999987</c:v>
                </c:pt>
                <c:pt idx="4130">
                  <c:v>21.45</c:v>
                </c:pt>
                <c:pt idx="4131">
                  <c:v>21.49</c:v>
                </c:pt>
                <c:pt idx="4132">
                  <c:v>21.55</c:v>
                </c:pt>
                <c:pt idx="4133">
                  <c:v>21.63000000000001</c:v>
                </c:pt>
                <c:pt idx="4134">
                  <c:v>21.74</c:v>
                </c:pt>
                <c:pt idx="4135">
                  <c:v>21.84</c:v>
                </c:pt>
                <c:pt idx="4136">
                  <c:v>22</c:v>
                </c:pt>
                <c:pt idx="4137">
                  <c:v>22.09</c:v>
                </c:pt>
                <c:pt idx="4138">
                  <c:v>22.25</c:v>
                </c:pt>
                <c:pt idx="4139">
                  <c:v>22.37</c:v>
                </c:pt>
                <c:pt idx="4140">
                  <c:v>22.5</c:v>
                </c:pt>
                <c:pt idx="4141">
                  <c:v>22.669999999999987</c:v>
                </c:pt>
                <c:pt idx="4142">
                  <c:v>22.72</c:v>
                </c:pt>
                <c:pt idx="4143">
                  <c:v>22.82</c:v>
                </c:pt>
                <c:pt idx="4144">
                  <c:v>22.86</c:v>
                </c:pt>
                <c:pt idx="4145">
                  <c:v>22.99</c:v>
                </c:pt>
                <c:pt idx="4146">
                  <c:v>23.08</c:v>
                </c:pt>
                <c:pt idx="4147">
                  <c:v>23.12</c:v>
                </c:pt>
                <c:pt idx="4148">
                  <c:v>23.150000000000009</c:v>
                </c:pt>
                <c:pt idx="4149">
                  <c:v>23.2</c:v>
                </c:pt>
                <c:pt idx="4150">
                  <c:v>23.310000000000009</c:v>
                </c:pt>
                <c:pt idx="4151">
                  <c:v>23.4</c:v>
                </c:pt>
                <c:pt idx="4152">
                  <c:v>23.439999999999987</c:v>
                </c:pt>
                <c:pt idx="4153">
                  <c:v>23.52</c:v>
                </c:pt>
                <c:pt idx="4154">
                  <c:v>23.59</c:v>
                </c:pt>
                <c:pt idx="4155">
                  <c:v>23.66</c:v>
                </c:pt>
                <c:pt idx="4156">
                  <c:v>23.74</c:v>
                </c:pt>
                <c:pt idx="4157">
                  <c:v>23.77</c:v>
                </c:pt>
                <c:pt idx="4158">
                  <c:v>23.88</c:v>
                </c:pt>
                <c:pt idx="4159">
                  <c:v>23.93</c:v>
                </c:pt>
                <c:pt idx="4160">
                  <c:v>23.99</c:v>
                </c:pt>
                <c:pt idx="4161">
                  <c:v>24.08</c:v>
                </c:pt>
                <c:pt idx="4162">
                  <c:v>24.16</c:v>
                </c:pt>
                <c:pt idx="4163">
                  <c:v>24.27999999999999</c:v>
                </c:pt>
                <c:pt idx="4164">
                  <c:v>24.39</c:v>
                </c:pt>
                <c:pt idx="4165">
                  <c:v>24.47</c:v>
                </c:pt>
                <c:pt idx="4166">
                  <c:v>24.62</c:v>
                </c:pt>
                <c:pt idx="4167">
                  <c:v>24.7</c:v>
                </c:pt>
                <c:pt idx="4168">
                  <c:v>24.810000000000009</c:v>
                </c:pt>
                <c:pt idx="4169">
                  <c:v>24.849999999999987</c:v>
                </c:pt>
                <c:pt idx="4170">
                  <c:v>24.97</c:v>
                </c:pt>
                <c:pt idx="4171">
                  <c:v>25.03</c:v>
                </c:pt>
                <c:pt idx="4172">
                  <c:v>25.13000000000001</c:v>
                </c:pt>
                <c:pt idx="4173">
                  <c:v>25.189999999999987</c:v>
                </c:pt>
                <c:pt idx="4174">
                  <c:v>25.310000000000009</c:v>
                </c:pt>
                <c:pt idx="4175">
                  <c:v>25.38</c:v>
                </c:pt>
                <c:pt idx="4176">
                  <c:v>25.45999999999999</c:v>
                </c:pt>
                <c:pt idx="4177">
                  <c:v>25.54</c:v>
                </c:pt>
                <c:pt idx="4178">
                  <c:v>25.63000000000001</c:v>
                </c:pt>
                <c:pt idx="4179">
                  <c:v>25.75</c:v>
                </c:pt>
                <c:pt idx="4180">
                  <c:v>25.830000000000005</c:v>
                </c:pt>
                <c:pt idx="4181">
                  <c:v>25.9</c:v>
                </c:pt>
                <c:pt idx="4182">
                  <c:v>25.97999999999999</c:v>
                </c:pt>
                <c:pt idx="4183">
                  <c:v>26.08</c:v>
                </c:pt>
                <c:pt idx="4184">
                  <c:v>26.130000000000013</c:v>
                </c:pt>
                <c:pt idx="4185">
                  <c:v>26.229999999999986</c:v>
                </c:pt>
                <c:pt idx="4186">
                  <c:v>26.339999999999996</c:v>
                </c:pt>
                <c:pt idx="4187">
                  <c:v>26.409999999999989</c:v>
                </c:pt>
                <c:pt idx="4188">
                  <c:v>26.479999999999986</c:v>
                </c:pt>
                <c:pt idx="4189">
                  <c:v>26.57</c:v>
                </c:pt>
                <c:pt idx="4190">
                  <c:v>26.659999999999997</c:v>
                </c:pt>
                <c:pt idx="4191">
                  <c:v>26.72</c:v>
                </c:pt>
                <c:pt idx="4192">
                  <c:v>26.82</c:v>
                </c:pt>
                <c:pt idx="4193">
                  <c:v>26.919999999999991</c:v>
                </c:pt>
                <c:pt idx="4194">
                  <c:v>27.009999999999987</c:v>
                </c:pt>
                <c:pt idx="4195">
                  <c:v>27.08</c:v>
                </c:pt>
                <c:pt idx="4196">
                  <c:v>27.119999999999997</c:v>
                </c:pt>
                <c:pt idx="4197">
                  <c:v>27.240000000000002</c:v>
                </c:pt>
                <c:pt idx="4198">
                  <c:v>27.27999999999999</c:v>
                </c:pt>
                <c:pt idx="4199">
                  <c:v>27.419999999999991</c:v>
                </c:pt>
                <c:pt idx="4200">
                  <c:v>27.479999999999986</c:v>
                </c:pt>
                <c:pt idx="4201">
                  <c:v>27.549999999999986</c:v>
                </c:pt>
                <c:pt idx="4202">
                  <c:v>27.619999999999997</c:v>
                </c:pt>
                <c:pt idx="4203">
                  <c:v>27.729999999999986</c:v>
                </c:pt>
                <c:pt idx="4204">
                  <c:v>27.830000000000005</c:v>
                </c:pt>
                <c:pt idx="4205">
                  <c:v>27.9</c:v>
                </c:pt>
                <c:pt idx="4206">
                  <c:v>27.97</c:v>
                </c:pt>
                <c:pt idx="4207">
                  <c:v>28.04</c:v>
                </c:pt>
                <c:pt idx="4208">
                  <c:v>28.119999999999997</c:v>
                </c:pt>
                <c:pt idx="4209">
                  <c:v>28.229999999999986</c:v>
                </c:pt>
                <c:pt idx="4210">
                  <c:v>28.27999999999999</c:v>
                </c:pt>
                <c:pt idx="4211">
                  <c:v>28.36</c:v>
                </c:pt>
                <c:pt idx="4212">
                  <c:v>28.439999999999987</c:v>
                </c:pt>
                <c:pt idx="4213">
                  <c:v>28.439999999999987</c:v>
                </c:pt>
                <c:pt idx="4214">
                  <c:v>28.549999999999986</c:v>
                </c:pt>
                <c:pt idx="4215">
                  <c:v>28.560000000000002</c:v>
                </c:pt>
                <c:pt idx="4216">
                  <c:v>28.589999999999989</c:v>
                </c:pt>
                <c:pt idx="4217">
                  <c:v>28.619999999999997</c:v>
                </c:pt>
                <c:pt idx="4218">
                  <c:v>28.619999999999997</c:v>
                </c:pt>
                <c:pt idx="4219">
                  <c:v>28.689999999999987</c:v>
                </c:pt>
                <c:pt idx="4220">
                  <c:v>28.77999999999999</c:v>
                </c:pt>
                <c:pt idx="4221">
                  <c:v>28.810000000000013</c:v>
                </c:pt>
                <c:pt idx="4222">
                  <c:v>28.830000000000005</c:v>
                </c:pt>
                <c:pt idx="4223">
                  <c:v>28.919999999999991</c:v>
                </c:pt>
                <c:pt idx="4224">
                  <c:v>28.939999999999987</c:v>
                </c:pt>
                <c:pt idx="4225">
                  <c:v>28.979999999999986</c:v>
                </c:pt>
                <c:pt idx="4226">
                  <c:v>29.019999999999996</c:v>
                </c:pt>
                <c:pt idx="4227">
                  <c:v>29.07</c:v>
                </c:pt>
                <c:pt idx="4228">
                  <c:v>29.189999999999987</c:v>
                </c:pt>
                <c:pt idx="4229">
                  <c:v>29.240000000000002</c:v>
                </c:pt>
                <c:pt idx="4230">
                  <c:v>29.310000000000013</c:v>
                </c:pt>
                <c:pt idx="4231">
                  <c:v>29.419999999999991</c:v>
                </c:pt>
                <c:pt idx="4232">
                  <c:v>29.5</c:v>
                </c:pt>
                <c:pt idx="4233">
                  <c:v>29.57</c:v>
                </c:pt>
                <c:pt idx="4234">
                  <c:v>29.650000000000009</c:v>
                </c:pt>
                <c:pt idx="4235">
                  <c:v>29.75</c:v>
                </c:pt>
                <c:pt idx="4236">
                  <c:v>29.82</c:v>
                </c:pt>
                <c:pt idx="4237">
                  <c:v>29.93</c:v>
                </c:pt>
                <c:pt idx="4238">
                  <c:v>29.990000000000002</c:v>
                </c:pt>
                <c:pt idx="4239">
                  <c:v>30.07</c:v>
                </c:pt>
                <c:pt idx="4240">
                  <c:v>30.159999999999997</c:v>
                </c:pt>
                <c:pt idx="4241">
                  <c:v>30.229999999999986</c:v>
                </c:pt>
                <c:pt idx="4242">
                  <c:v>30.32</c:v>
                </c:pt>
                <c:pt idx="4243">
                  <c:v>30.409999999999989</c:v>
                </c:pt>
                <c:pt idx="4244">
                  <c:v>30.479999999999986</c:v>
                </c:pt>
                <c:pt idx="4245">
                  <c:v>30.509999999999987</c:v>
                </c:pt>
                <c:pt idx="4246">
                  <c:v>30.57</c:v>
                </c:pt>
                <c:pt idx="4247">
                  <c:v>30.67</c:v>
                </c:pt>
                <c:pt idx="4248">
                  <c:v>30.729999999999986</c:v>
                </c:pt>
                <c:pt idx="4249">
                  <c:v>30.79</c:v>
                </c:pt>
                <c:pt idx="4250">
                  <c:v>30.89</c:v>
                </c:pt>
                <c:pt idx="4251">
                  <c:v>30.93</c:v>
                </c:pt>
                <c:pt idx="4252">
                  <c:v>31.009999999999987</c:v>
                </c:pt>
                <c:pt idx="4253">
                  <c:v>31.08</c:v>
                </c:pt>
                <c:pt idx="4254">
                  <c:v>31.130000000000013</c:v>
                </c:pt>
                <c:pt idx="4255">
                  <c:v>31.229999999999986</c:v>
                </c:pt>
                <c:pt idx="4256">
                  <c:v>31.29</c:v>
                </c:pt>
                <c:pt idx="4257">
                  <c:v>31.35</c:v>
                </c:pt>
                <c:pt idx="4258">
                  <c:v>31.419999999999991</c:v>
                </c:pt>
                <c:pt idx="4259">
                  <c:v>31.5</c:v>
                </c:pt>
                <c:pt idx="4260">
                  <c:v>31.58</c:v>
                </c:pt>
                <c:pt idx="4261">
                  <c:v>31.659999999999997</c:v>
                </c:pt>
                <c:pt idx="4262">
                  <c:v>31.71</c:v>
                </c:pt>
                <c:pt idx="4263">
                  <c:v>31.82</c:v>
                </c:pt>
                <c:pt idx="4264">
                  <c:v>31.85</c:v>
                </c:pt>
                <c:pt idx="4265">
                  <c:v>31.919999999999991</c:v>
                </c:pt>
                <c:pt idx="4266">
                  <c:v>32.01</c:v>
                </c:pt>
                <c:pt idx="4267">
                  <c:v>32.08</c:v>
                </c:pt>
                <c:pt idx="4268">
                  <c:v>32.120000000000012</c:v>
                </c:pt>
                <c:pt idx="4269">
                  <c:v>32.18</c:v>
                </c:pt>
                <c:pt idx="4270">
                  <c:v>32.27000000000001</c:v>
                </c:pt>
                <c:pt idx="4271">
                  <c:v>32.36</c:v>
                </c:pt>
                <c:pt idx="4272">
                  <c:v>32.43</c:v>
                </c:pt>
                <c:pt idx="4273">
                  <c:v>32.5</c:v>
                </c:pt>
                <c:pt idx="4274">
                  <c:v>32.58</c:v>
                </c:pt>
                <c:pt idx="4275">
                  <c:v>32.630000000000003</c:v>
                </c:pt>
                <c:pt idx="4276">
                  <c:v>32.730000000000011</c:v>
                </c:pt>
                <c:pt idx="4277">
                  <c:v>32.760000000000012</c:v>
                </c:pt>
                <c:pt idx="4278">
                  <c:v>32.840000000000003</c:v>
                </c:pt>
                <c:pt idx="4279">
                  <c:v>32.89</c:v>
                </c:pt>
                <c:pt idx="4280">
                  <c:v>32.949999999999996</c:v>
                </c:pt>
                <c:pt idx="4281">
                  <c:v>33.01</c:v>
                </c:pt>
                <c:pt idx="4282">
                  <c:v>33.08</c:v>
                </c:pt>
                <c:pt idx="4283">
                  <c:v>33.15</c:v>
                </c:pt>
                <c:pt idx="4284">
                  <c:v>33.21</c:v>
                </c:pt>
                <c:pt idx="4285">
                  <c:v>33.28</c:v>
                </c:pt>
                <c:pt idx="4286">
                  <c:v>33.309999999999995</c:v>
                </c:pt>
                <c:pt idx="4287">
                  <c:v>33.370000000000005</c:v>
                </c:pt>
                <c:pt idx="4288">
                  <c:v>33.49</c:v>
                </c:pt>
                <c:pt idx="4289">
                  <c:v>33.53</c:v>
                </c:pt>
                <c:pt idx="4290">
                  <c:v>33.58</c:v>
                </c:pt>
                <c:pt idx="4291">
                  <c:v>33.620000000000012</c:v>
                </c:pt>
                <c:pt idx="4292">
                  <c:v>33.71</c:v>
                </c:pt>
                <c:pt idx="4293">
                  <c:v>33.78</c:v>
                </c:pt>
                <c:pt idx="4294">
                  <c:v>33.809999999999995</c:v>
                </c:pt>
                <c:pt idx="4295">
                  <c:v>33.89</c:v>
                </c:pt>
                <c:pt idx="4296">
                  <c:v>33.949999999999996</c:v>
                </c:pt>
                <c:pt idx="4297">
                  <c:v>34.06</c:v>
                </c:pt>
                <c:pt idx="4298">
                  <c:v>34.130000000000003</c:v>
                </c:pt>
                <c:pt idx="4299">
                  <c:v>34.21</c:v>
                </c:pt>
                <c:pt idx="4300">
                  <c:v>34.28</c:v>
                </c:pt>
                <c:pt idx="4301">
                  <c:v>34.379999999999995</c:v>
                </c:pt>
                <c:pt idx="4302">
                  <c:v>34.46</c:v>
                </c:pt>
                <c:pt idx="4303">
                  <c:v>34.51</c:v>
                </c:pt>
                <c:pt idx="4304">
                  <c:v>34.58</c:v>
                </c:pt>
                <c:pt idx="4305">
                  <c:v>34.64</c:v>
                </c:pt>
                <c:pt idx="4306">
                  <c:v>34.690000000000012</c:v>
                </c:pt>
                <c:pt idx="4307">
                  <c:v>34.760000000000012</c:v>
                </c:pt>
                <c:pt idx="4308">
                  <c:v>34.809999999999995</c:v>
                </c:pt>
                <c:pt idx="4309">
                  <c:v>34.879999999999995</c:v>
                </c:pt>
                <c:pt idx="4310">
                  <c:v>34.97</c:v>
                </c:pt>
                <c:pt idx="4311">
                  <c:v>35.04</c:v>
                </c:pt>
                <c:pt idx="4312">
                  <c:v>35.06</c:v>
                </c:pt>
                <c:pt idx="4313">
                  <c:v>35.130000000000003</c:v>
                </c:pt>
                <c:pt idx="4314">
                  <c:v>35.18</c:v>
                </c:pt>
                <c:pt idx="4315">
                  <c:v>35.25</c:v>
                </c:pt>
                <c:pt idx="4316">
                  <c:v>35.28</c:v>
                </c:pt>
                <c:pt idx="4317">
                  <c:v>35.32</c:v>
                </c:pt>
                <c:pt idx="4318">
                  <c:v>35.349999999999994</c:v>
                </c:pt>
                <c:pt idx="4319">
                  <c:v>35.47</c:v>
                </c:pt>
                <c:pt idx="4320">
                  <c:v>35.449999999999996</c:v>
                </c:pt>
                <c:pt idx="4321">
                  <c:v>35.520000000000003</c:v>
                </c:pt>
                <c:pt idx="4322">
                  <c:v>35.58</c:v>
                </c:pt>
                <c:pt idx="4323">
                  <c:v>35.660000000000011</c:v>
                </c:pt>
                <c:pt idx="4324">
                  <c:v>35.720000000000013</c:v>
                </c:pt>
                <c:pt idx="4325">
                  <c:v>35.71</c:v>
                </c:pt>
                <c:pt idx="4326">
                  <c:v>35.790000000000013</c:v>
                </c:pt>
                <c:pt idx="4327">
                  <c:v>35.83</c:v>
                </c:pt>
                <c:pt idx="4328">
                  <c:v>35.840000000000003</c:v>
                </c:pt>
                <c:pt idx="4329">
                  <c:v>35.870000000000005</c:v>
                </c:pt>
                <c:pt idx="4330">
                  <c:v>35.870000000000005</c:v>
                </c:pt>
                <c:pt idx="4331">
                  <c:v>35.910000000000004</c:v>
                </c:pt>
                <c:pt idx="4332">
                  <c:v>35.97</c:v>
                </c:pt>
                <c:pt idx="4333">
                  <c:v>35.97</c:v>
                </c:pt>
                <c:pt idx="4334">
                  <c:v>36.04</c:v>
                </c:pt>
                <c:pt idx="4335">
                  <c:v>36.160000000000011</c:v>
                </c:pt>
                <c:pt idx="4336">
                  <c:v>36.290000000000013</c:v>
                </c:pt>
                <c:pt idx="4337">
                  <c:v>36.4</c:v>
                </c:pt>
                <c:pt idx="4338">
                  <c:v>36.410000000000004</c:v>
                </c:pt>
                <c:pt idx="4339">
                  <c:v>36.5</c:v>
                </c:pt>
                <c:pt idx="4340">
                  <c:v>36.550000000000004</c:v>
                </c:pt>
                <c:pt idx="4341">
                  <c:v>36.53</c:v>
                </c:pt>
                <c:pt idx="4342">
                  <c:v>36.57</c:v>
                </c:pt>
                <c:pt idx="4343">
                  <c:v>36.65</c:v>
                </c:pt>
                <c:pt idx="4344">
                  <c:v>36.730000000000011</c:v>
                </c:pt>
                <c:pt idx="4345">
                  <c:v>36.730000000000011</c:v>
                </c:pt>
                <c:pt idx="4346">
                  <c:v>36.840000000000003</c:v>
                </c:pt>
                <c:pt idx="4347">
                  <c:v>36.879999999999995</c:v>
                </c:pt>
                <c:pt idx="4348">
                  <c:v>36.94</c:v>
                </c:pt>
                <c:pt idx="4349">
                  <c:v>37.020000000000003</c:v>
                </c:pt>
                <c:pt idx="4350">
                  <c:v>37.07</c:v>
                </c:pt>
                <c:pt idx="4351">
                  <c:v>37.090000000000003</c:v>
                </c:pt>
                <c:pt idx="4352">
                  <c:v>37.160000000000011</c:v>
                </c:pt>
                <c:pt idx="4353">
                  <c:v>37.21</c:v>
                </c:pt>
                <c:pt idx="4354">
                  <c:v>37.260000000000012</c:v>
                </c:pt>
                <c:pt idx="4355">
                  <c:v>37.290000000000013</c:v>
                </c:pt>
                <c:pt idx="4356">
                  <c:v>37.340000000000003</c:v>
                </c:pt>
                <c:pt idx="4357">
                  <c:v>37.42</c:v>
                </c:pt>
                <c:pt idx="4358">
                  <c:v>37.43</c:v>
                </c:pt>
                <c:pt idx="4359">
                  <c:v>37.54</c:v>
                </c:pt>
                <c:pt idx="4360">
                  <c:v>37.590000000000003</c:v>
                </c:pt>
                <c:pt idx="4361">
                  <c:v>37.590000000000003</c:v>
                </c:pt>
                <c:pt idx="4362">
                  <c:v>37.6</c:v>
                </c:pt>
                <c:pt idx="4363">
                  <c:v>37.64</c:v>
                </c:pt>
                <c:pt idx="4364">
                  <c:v>37.71</c:v>
                </c:pt>
                <c:pt idx="4365">
                  <c:v>37.720000000000013</c:v>
                </c:pt>
                <c:pt idx="4366">
                  <c:v>37.840000000000003</c:v>
                </c:pt>
                <c:pt idx="4367">
                  <c:v>37.849999999999994</c:v>
                </c:pt>
                <c:pt idx="4368">
                  <c:v>37.92</c:v>
                </c:pt>
                <c:pt idx="4369">
                  <c:v>37.92</c:v>
                </c:pt>
                <c:pt idx="4370">
                  <c:v>37.949999999999996</c:v>
                </c:pt>
                <c:pt idx="4371">
                  <c:v>38.020000000000003</c:v>
                </c:pt>
                <c:pt idx="4372">
                  <c:v>38.11</c:v>
                </c:pt>
                <c:pt idx="4373">
                  <c:v>37.160000000000011</c:v>
                </c:pt>
                <c:pt idx="4374">
                  <c:v>37.090000000000003</c:v>
                </c:pt>
                <c:pt idx="4375">
                  <c:v>37.11</c:v>
                </c:pt>
                <c:pt idx="4376">
                  <c:v>37.11</c:v>
                </c:pt>
                <c:pt idx="4377">
                  <c:v>37.160000000000011</c:v>
                </c:pt>
                <c:pt idx="4378">
                  <c:v>37.200000000000003</c:v>
                </c:pt>
                <c:pt idx="4379">
                  <c:v>37.300000000000004</c:v>
                </c:pt>
                <c:pt idx="4380">
                  <c:v>37.4</c:v>
                </c:pt>
                <c:pt idx="4381">
                  <c:v>37.46</c:v>
                </c:pt>
                <c:pt idx="4382">
                  <c:v>37.54</c:v>
                </c:pt>
                <c:pt idx="4383">
                  <c:v>37.54</c:v>
                </c:pt>
                <c:pt idx="4384">
                  <c:v>37.57</c:v>
                </c:pt>
                <c:pt idx="4385">
                  <c:v>37.660000000000011</c:v>
                </c:pt>
                <c:pt idx="4386">
                  <c:v>37.720000000000013</c:v>
                </c:pt>
                <c:pt idx="4387">
                  <c:v>37.730000000000011</c:v>
                </c:pt>
                <c:pt idx="4388">
                  <c:v>37.78</c:v>
                </c:pt>
                <c:pt idx="4389">
                  <c:v>37.790000000000013</c:v>
                </c:pt>
                <c:pt idx="4390">
                  <c:v>37.870000000000005</c:v>
                </c:pt>
                <c:pt idx="4391">
                  <c:v>37.9</c:v>
                </c:pt>
                <c:pt idx="4392">
                  <c:v>38.020000000000003</c:v>
                </c:pt>
                <c:pt idx="4393">
                  <c:v>38.050000000000004</c:v>
                </c:pt>
                <c:pt idx="4394">
                  <c:v>38.08</c:v>
                </c:pt>
                <c:pt idx="4395">
                  <c:v>37.910000000000004</c:v>
                </c:pt>
                <c:pt idx="4396">
                  <c:v>37.82</c:v>
                </c:pt>
                <c:pt idx="4397">
                  <c:v>37.790000000000013</c:v>
                </c:pt>
                <c:pt idx="4398">
                  <c:v>37.800000000000004</c:v>
                </c:pt>
                <c:pt idx="4399">
                  <c:v>37.790000000000013</c:v>
                </c:pt>
                <c:pt idx="4400">
                  <c:v>37.78</c:v>
                </c:pt>
                <c:pt idx="4401">
                  <c:v>37.760000000000012</c:v>
                </c:pt>
                <c:pt idx="4402">
                  <c:v>37.800000000000004</c:v>
                </c:pt>
                <c:pt idx="4403">
                  <c:v>37.730000000000011</c:v>
                </c:pt>
                <c:pt idx="4404">
                  <c:v>37.74</c:v>
                </c:pt>
                <c:pt idx="4405">
                  <c:v>37.840000000000003</c:v>
                </c:pt>
                <c:pt idx="4406">
                  <c:v>37.93</c:v>
                </c:pt>
                <c:pt idx="4407">
                  <c:v>37.99</c:v>
                </c:pt>
                <c:pt idx="4408">
                  <c:v>38.07</c:v>
                </c:pt>
                <c:pt idx="4409">
                  <c:v>38.17</c:v>
                </c:pt>
                <c:pt idx="4410">
                  <c:v>38.260000000000012</c:v>
                </c:pt>
                <c:pt idx="4411">
                  <c:v>38.349999999999994</c:v>
                </c:pt>
                <c:pt idx="4412">
                  <c:v>38.4</c:v>
                </c:pt>
                <c:pt idx="4413">
                  <c:v>38.47</c:v>
                </c:pt>
                <c:pt idx="4414">
                  <c:v>38.520000000000003</c:v>
                </c:pt>
                <c:pt idx="4415">
                  <c:v>38.58</c:v>
                </c:pt>
                <c:pt idx="4416">
                  <c:v>38.61</c:v>
                </c:pt>
                <c:pt idx="4417">
                  <c:v>38.660000000000011</c:v>
                </c:pt>
                <c:pt idx="4418">
                  <c:v>38.71</c:v>
                </c:pt>
                <c:pt idx="4419">
                  <c:v>38.77000000000001</c:v>
                </c:pt>
                <c:pt idx="4420">
                  <c:v>38.849999999999994</c:v>
                </c:pt>
                <c:pt idx="4421">
                  <c:v>38.89</c:v>
                </c:pt>
                <c:pt idx="4422">
                  <c:v>38.96</c:v>
                </c:pt>
                <c:pt idx="4423">
                  <c:v>38.99</c:v>
                </c:pt>
                <c:pt idx="4424">
                  <c:v>39.090000000000003</c:v>
                </c:pt>
                <c:pt idx="4425">
                  <c:v>39.15</c:v>
                </c:pt>
                <c:pt idx="4426">
                  <c:v>39.21</c:v>
                </c:pt>
                <c:pt idx="4427">
                  <c:v>39.25</c:v>
                </c:pt>
                <c:pt idx="4428">
                  <c:v>39.290000000000013</c:v>
                </c:pt>
                <c:pt idx="4429">
                  <c:v>39.370000000000005</c:v>
                </c:pt>
                <c:pt idx="4430">
                  <c:v>39.42</c:v>
                </c:pt>
                <c:pt idx="4431">
                  <c:v>39.46</c:v>
                </c:pt>
                <c:pt idx="4432">
                  <c:v>39.53</c:v>
                </c:pt>
                <c:pt idx="4433">
                  <c:v>39.590000000000003</c:v>
                </c:pt>
                <c:pt idx="4434">
                  <c:v>39.620000000000012</c:v>
                </c:pt>
                <c:pt idx="4435">
                  <c:v>39.660000000000011</c:v>
                </c:pt>
                <c:pt idx="4436">
                  <c:v>39.71</c:v>
                </c:pt>
                <c:pt idx="4437">
                  <c:v>39.77000000000001</c:v>
                </c:pt>
                <c:pt idx="4438">
                  <c:v>39.790000000000013</c:v>
                </c:pt>
                <c:pt idx="4439">
                  <c:v>39.849999999999994</c:v>
                </c:pt>
                <c:pt idx="4440">
                  <c:v>39.92</c:v>
                </c:pt>
                <c:pt idx="4441">
                  <c:v>39.96</c:v>
                </c:pt>
                <c:pt idx="4442">
                  <c:v>40.04</c:v>
                </c:pt>
                <c:pt idx="4443">
                  <c:v>40.090000000000003</c:v>
                </c:pt>
                <c:pt idx="4444">
                  <c:v>40.160000000000011</c:v>
                </c:pt>
                <c:pt idx="4445">
                  <c:v>40.18</c:v>
                </c:pt>
                <c:pt idx="4446">
                  <c:v>40.230000000000011</c:v>
                </c:pt>
                <c:pt idx="4447">
                  <c:v>40.340000000000003</c:v>
                </c:pt>
                <c:pt idx="4448">
                  <c:v>40.4</c:v>
                </c:pt>
                <c:pt idx="4449">
                  <c:v>40.410000000000004</c:v>
                </c:pt>
                <c:pt idx="4450">
                  <c:v>40.480000000000004</c:v>
                </c:pt>
                <c:pt idx="4451">
                  <c:v>40.51</c:v>
                </c:pt>
                <c:pt idx="4452">
                  <c:v>40.54</c:v>
                </c:pt>
                <c:pt idx="4453">
                  <c:v>40.61</c:v>
                </c:pt>
                <c:pt idx="4454">
                  <c:v>40.68</c:v>
                </c:pt>
                <c:pt idx="4455">
                  <c:v>40.68</c:v>
                </c:pt>
                <c:pt idx="4456">
                  <c:v>40.760000000000012</c:v>
                </c:pt>
                <c:pt idx="4457">
                  <c:v>40.840000000000003</c:v>
                </c:pt>
                <c:pt idx="4458">
                  <c:v>40.879999999999995</c:v>
                </c:pt>
                <c:pt idx="4459">
                  <c:v>40.97</c:v>
                </c:pt>
                <c:pt idx="4460">
                  <c:v>40.99</c:v>
                </c:pt>
                <c:pt idx="4461">
                  <c:v>41.06</c:v>
                </c:pt>
                <c:pt idx="4462">
                  <c:v>41.13</c:v>
                </c:pt>
                <c:pt idx="4463">
                  <c:v>41.2</c:v>
                </c:pt>
                <c:pt idx="4464">
                  <c:v>41.230000000000011</c:v>
                </c:pt>
                <c:pt idx="4465">
                  <c:v>41.28</c:v>
                </c:pt>
                <c:pt idx="4466">
                  <c:v>41.349999999999994</c:v>
                </c:pt>
                <c:pt idx="4467">
                  <c:v>41.379999999999995</c:v>
                </c:pt>
                <c:pt idx="4468">
                  <c:v>41.449999999999996</c:v>
                </c:pt>
                <c:pt idx="4469">
                  <c:v>41.51</c:v>
                </c:pt>
                <c:pt idx="4470">
                  <c:v>41.54</c:v>
                </c:pt>
                <c:pt idx="4471">
                  <c:v>41.56</c:v>
                </c:pt>
                <c:pt idx="4472">
                  <c:v>41.64</c:v>
                </c:pt>
                <c:pt idx="4473">
                  <c:v>41.720000000000013</c:v>
                </c:pt>
                <c:pt idx="4474">
                  <c:v>41.75</c:v>
                </c:pt>
                <c:pt idx="4475">
                  <c:v>41.83</c:v>
                </c:pt>
                <c:pt idx="4476">
                  <c:v>41.89</c:v>
                </c:pt>
                <c:pt idx="4477">
                  <c:v>41.93</c:v>
                </c:pt>
                <c:pt idx="4478">
                  <c:v>41.97</c:v>
                </c:pt>
                <c:pt idx="4479">
                  <c:v>42.01</c:v>
                </c:pt>
                <c:pt idx="4480">
                  <c:v>42.07</c:v>
                </c:pt>
                <c:pt idx="4481">
                  <c:v>42.13</c:v>
                </c:pt>
                <c:pt idx="4482">
                  <c:v>42.18</c:v>
                </c:pt>
                <c:pt idx="4483">
                  <c:v>42.27000000000001</c:v>
                </c:pt>
                <c:pt idx="4484">
                  <c:v>42.32</c:v>
                </c:pt>
                <c:pt idx="4485">
                  <c:v>42.349999999999994</c:v>
                </c:pt>
                <c:pt idx="4486">
                  <c:v>42.42</c:v>
                </c:pt>
                <c:pt idx="4487">
                  <c:v>42.44</c:v>
                </c:pt>
                <c:pt idx="4488">
                  <c:v>42.5</c:v>
                </c:pt>
                <c:pt idx="4489">
                  <c:v>42.56</c:v>
                </c:pt>
                <c:pt idx="4490">
                  <c:v>42.6</c:v>
                </c:pt>
                <c:pt idx="4491">
                  <c:v>42.68</c:v>
                </c:pt>
                <c:pt idx="4492">
                  <c:v>42.760000000000012</c:v>
                </c:pt>
                <c:pt idx="4493">
                  <c:v>42.790000000000013</c:v>
                </c:pt>
                <c:pt idx="4494">
                  <c:v>42.86</c:v>
                </c:pt>
                <c:pt idx="4495">
                  <c:v>42.91</c:v>
                </c:pt>
                <c:pt idx="4496">
                  <c:v>43</c:v>
                </c:pt>
                <c:pt idx="4497">
                  <c:v>42.99</c:v>
                </c:pt>
                <c:pt idx="4498">
                  <c:v>43.07</c:v>
                </c:pt>
                <c:pt idx="4499">
                  <c:v>43.120000000000012</c:v>
                </c:pt>
                <c:pt idx="4500">
                  <c:v>43.18</c:v>
                </c:pt>
                <c:pt idx="4501">
                  <c:v>43.24</c:v>
                </c:pt>
                <c:pt idx="4502">
                  <c:v>43.290000000000013</c:v>
                </c:pt>
                <c:pt idx="4503">
                  <c:v>43.37</c:v>
                </c:pt>
                <c:pt idx="4504">
                  <c:v>43.39</c:v>
                </c:pt>
                <c:pt idx="4505">
                  <c:v>43.42</c:v>
                </c:pt>
                <c:pt idx="4506">
                  <c:v>43.46</c:v>
                </c:pt>
                <c:pt idx="4507">
                  <c:v>43.57</c:v>
                </c:pt>
                <c:pt idx="4508">
                  <c:v>43.61</c:v>
                </c:pt>
                <c:pt idx="4509">
                  <c:v>43.65</c:v>
                </c:pt>
                <c:pt idx="4510">
                  <c:v>43.730000000000011</c:v>
                </c:pt>
                <c:pt idx="4511">
                  <c:v>43.77000000000001</c:v>
                </c:pt>
                <c:pt idx="4512">
                  <c:v>43.83</c:v>
                </c:pt>
                <c:pt idx="4513">
                  <c:v>43.89</c:v>
                </c:pt>
                <c:pt idx="4514">
                  <c:v>43.92</c:v>
                </c:pt>
                <c:pt idx="4515">
                  <c:v>43.98</c:v>
                </c:pt>
                <c:pt idx="4516">
                  <c:v>44.03</c:v>
                </c:pt>
                <c:pt idx="4517">
                  <c:v>44.06</c:v>
                </c:pt>
                <c:pt idx="4518">
                  <c:v>44.120000000000012</c:v>
                </c:pt>
                <c:pt idx="4519">
                  <c:v>44.13</c:v>
                </c:pt>
                <c:pt idx="4520">
                  <c:v>44.14</c:v>
                </c:pt>
                <c:pt idx="4521">
                  <c:v>44.2</c:v>
                </c:pt>
                <c:pt idx="4522">
                  <c:v>44.25</c:v>
                </c:pt>
                <c:pt idx="4523">
                  <c:v>44.3</c:v>
                </c:pt>
                <c:pt idx="4524">
                  <c:v>44.36</c:v>
                </c:pt>
                <c:pt idx="4525">
                  <c:v>44.4</c:v>
                </c:pt>
                <c:pt idx="4526">
                  <c:v>44.51</c:v>
                </c:pt>
                <c:pt idx="4527">
                  <c:v>44.59</c:v>
                </c:pt>
                <c:pt idx="4528">
                  <c:v>44.58</c:v>
                </c:pt>
                <c:pt idx="4529">
                  <c:v>44.63</c:v>
                </c:pt>
                <c:pt idx="4530">
                  <c:v>44.720000000000013</c:v>
                </c:pt>
                <c:pt idx="4531">
                  <c:v>44.75</c:v>
                </c:pt>
                <c:pt idx="4532">
                  <c:v>44.78</c:v>
                </c:pt>
                <c:pt idx="4533">
                  <c:v>44.84</c:v>
                </c:pt>
                <c:pt idx="4534">
                  <c:v>44.87</c:v>
                </c:pt>
                <c:pt idx="4535">
                  <c:v>44.93</c:v>
                </c:pt>
                <c:pt idx="4536">
                  <c:v>44.97</c:v>
                </c:pt>
                <c:pt idx="4537">
                  <c:v>45.02</c:v>
                </c:pt>
                <c:pt idx="4538">
                  <c:v>45.07</c:v>
                </c:pt>
                <c:pt idx="4539">
                  <c:v>45.13</c:v>
                </c:pt>
                <c:pt idx="4540">
                  <c:v>45.18</c:v>
                </c:pt>
                <c:pt idx="4541">
                  <c:v>45.24</c:v>
                </c:pt>
                <c:pt idx="4542">
                  <c:v>45.32</c:v>
                </c:pt>
                <c:pt idx="4543">
                  <c:v>45.349999999999994</c:v>
                </c:pt>
                <c:pt idx="4544">
                  <c:v>45.37</c:v>
                </c:pt>
                <c:pt idx="4545">
                  <c:v>45.44</c:v>
                </c:pt>
                <c:pt idx="4546">
                  <c:v>45.449999999999996</c:v>
                </c:pt>
                <c:pt idx="4547">
                  <c:v>45.51</c:v>
                </c:pt>
                <c:pt idx="4548">
                  <c:v>45.57</c:v>
                </c:pt>
                <c:pt idx="4549">
                  <c:v>45.58</c:v>
                </c:pt>
                <c:pt idx="4550">
                  <c:v>45.620000000000012</c:v>
                </c:pt>
                <c:pt idx="4551">
                  <c:v>45.64</c:v>
                </c:pt>
                <c:pt idx="4552">
                  <c:v>45.690000000000012</c:v>
                </c:pt>
                <c:pt idx="4553">
                  <c:v>45.690000000000012</c:v>
                </c:pt>
                <c:pt idx="4554">
                  <c:v>45.74</c:v>
                </c:pt>
                <c:pt idx="4555">
                  <c:v>45.760000000000012</c:v>
                </c:pt>
                <c:pt idx="4556">
                  <c:v>45.809999999999995</c:v>
                </c:pt>
                <c:pt idx="4557">
                  <c:v>45.82</c:v>
                </c:pt>
                <c:pt idx="4558">
                  <c:v>45.720000000000013</c:v>
                </c:pt>
                <c:pt idx="4559">
                  <c:v>45.64</c:v>
                </c:pt>
                <c:pt idx="4560">
                  <c:v>45.7</c:v>
                </c:pt>
                <c:pt idx="4561">
                  <c:v>45.75</c:v>
                </c:pt>
                <c:pt idx="4562">
                  <c:v>45.879999999999995</c:v>
                </c:pt>
                <c:pt idx="4563">
                  <c:v>45.849999999999994</c:v>
                </c:pt>
                <c:pt idx="4564">
                  <c:v>45.879999999999995</c:v>
                </c:pt>
                <c:pt idx="4565">
                  <c:v>45.809999999999995</c:v>
                </c:pt>
                <c:pt idx="4566">
                  <c:v>45.849999999999994</c:v>
                </c:pt>
                <c:pt idx="4567">
                  <c:v>45.720000000000013</c:v>
                </c:pt>
                <c:pt idx="4568">
                  <c:v>45.71</c:v>
                </c:pt>
                <c:pt idx="4569">
                  <c:v>45.77000000000001</c:v>
                </c:pt>
                <c:pt idx="4570">
                  <c:v>45.809999999999995</c:v>
                </c:pt>
                <c:pt idx="4571">
                  <c:v>45.760000000000012</c:v>
                </c:pt>
                <c:pt idx="4572">
                  <c:v>45.6</c:v>
                </c:pt>
                <c:pt idx="4573">
                  <c:v>45.71</c:v>
                </c:pt>
                <c:pt idx="4574">
                  <c:v>45.71</c:v>
                </c:pt>
                <c:pt idx="4575">
                  <c:v>45.660000000000011</c:v>
                </c:pt>
                <c:pt idx="4576">
                  <c:v>45.78</c:v>
                </c:pt>
                <c:pt idx="4577">
                  <c:v>45.760000000000012</c:v>
                </c:pt>
                <c:pt idx="4578">
                  <c:v>45.809999999999995</c:v>
                </c:pt>
                <c:pt idx="4579">
                  <c:v>45.74</c:v>
                </c:pt>
                <c:pt idx="4580">
                  <c:v>45.71</c:v>
                </c:pt>
                <c:pt idx="4581">
                  <c:v>45.660000000000011</c:v>
                </c:pt>
                <c:pt idx="4582">
                  <c:v>45.660000000000011</c:v>
                </c:pt>
                <c:pt idx="4583">
                  <c:v>45.65</c:v>
                </c:pt>
                <c:pt idx="4584">
                  <c:v>45.6</c:v>
                </c:pt>
                <c:pt idx="4585">
                  <c:v>45.59</c:v>
                </c:pt>
                <c:pt idx="4586">
                  <c:v>45.63</c:v>
                </c:pt>
                <c:pt idx="4587">
                  <c:v>45.55</c:v>
                </c:pt>
                <c:pt idx="4588">
                  <c:v>45.52</c:v>
                </c:pt>
                <c:pt idx="4589">
                  <c:v>45.43</c:v>
                </c:pt>
                <c:pt idx="4590">
                  <c:v>45.4</c:v>
                </c:pt>
                <c:pt idx="4591">
                  <c:v>45.32</c:v>
                </c:pt>
                <c:pt idx="4592">
                  <c:v>45.34</c:v>
                </c:pt>
                <c:pt idx="4593">
                  <c:v>45.25</c:v>
                </c:pt>
                <c:pt idx="4594">
                  <c:v>45.21</c:v>
                </c:pt>
                <c:pt idx="4595">
                  <c:v>45.27000000000001</c:v>
                </c:pt>
                <c:pt idx="4596">
                  <c:v>45.3</c:v>
                </c:pt>
                <c:pt idx="4597">
                  <c:v>45.349999999999994</c:v>
                </c:pt>
                <c:pt idx="4598">
                  <c:v>45.43</c:v>
                </c:pt>
                <c:pt idx="4599">
                  <c:v>45.44</c:v>
                </c:pt>
                <c:pt idx="4600">
                  <c:v>45.37</c:v>
                </c:pt>
                <c:pt idx="4601">
                  <c:v>45.27000000000001</c:v>
                </c:pt>
                <c:pt idx="4602">
                  <c:v>45.3</c:v>
                </c:pt>
                <c:pt idx="4603">
                  <c:v>45.309999999999995</c:v>
                </c:pt>
                <c:pt idx="4604">
                  <c:v>45.2</c:v>
                </c:pt>
                <c:pt idx="4605">
                  <c:v>45.15</c:v>
                </c:pt>
                <c:pt idx="4606">
                  <c:v>45.160000000000011</c:v>
                </c:pt>
                <c:pt idx="4607">
                  <c:v>45.15</c:v>
                </c:pt>
                <c:pt idx="4608">
                  <c:v>45.09</c:v>
                </c:pt>
                <c:pt idx="4609">
                  <c:v>45.06</c:v>
                </c:pt>
                <c:pt idx="4610">
                  <c:v>45.09</c:v>
                </c:pt>
                <c:pt idx="4611">
                  <c:v>45.14</c:v>
                </c:pt>
                <c:pt idx="4612">
                  <c:v>45.190000000000012</c:v>
                </c:pt>
                <c:pt idx="4613">
                  <c:v>45.220000000000013</c:v>
                </c:pt>
                <c:pt idx="4614">
                  <c:v>45.24</c:v>
                </c:pt>
                <c:pt idx="4615">
                  <c:v>45.3</c:v>
                </c:pt>
                <c:pt idx="4616">
                  <c:v>45.18</c:v>
                </c:pt>
                <c:pt idx="4617">
                  <c:v>45.15</c:v>
                </c:pt>
                <c:pt idx="4618">
                  <c:v>45.15</c:v>
                </c:pt>
                <c:pt idx="4619">
                  <c:v>45.08</c:v>
                </c:pt>
                <c:pt idx="4620">
                  <c:v>44.99</c:v>
                </c:pt>
                <c:pt idx="4621">
                  <c:v>44.879999999999995</c:v>
                </c:pt>
                <c:pt idx="4622">
                  <c:v>44.879999999999995</c:v>
                </c:pt>
                <c:pt idx="4623">
                  <c:v>44.91</c:v>
                </c:pt>
                <c:pt idx="4624">
                  <c:v>44.89</c:v>
                </c:pt>
                <c:pt idx="4625">
                  <c:v>44.89</c:v>
                </c:pt>
                <c:pt idx="4626">
                  <c:v>44.91</c:v>
                </c:pt>
                <c:pt idx="4627">
                  <c:v>44.99</c:v>
                </c:pt>
                <c:pt idx="4628">
                  <c:v>45.06</c:v>
                </c:pt>
                <c:pt idx="4629">
                  <c:v>45.07</c:v>
                </c:pt>
                <c:pt idx="4630">
                  <c:v>45.120000000000012</c:v>
                </c:pt>
                <c:pt idx="4631">
                  <c:v>45.160000000000011</c:v>
                </c:pt>
                <c:pt idx="4632">
                  <c:v>45.21</c:v>
                </c:pt>
                <c:pt idx="4633">
                  <c:v>45.27000000000001</c:v>
                </c:pt>
                <c:pt idx="4634">
                  <c:v>45.32</c:v>
                </c:pt>
                <c:pt idx="4635">
                  <c:v>45.24</c:v>
                </c:pt>
                <c:pt idx="4636">
                  <c:v>45.25</c:v>
                </c:pt>
                <c:pt idx="4637">
                  <c:v>45.28</c:v>
                </c:pt>
                <c:pt idx="4638">
                  <c:v>45.28</c:v>
                </c:pt>
                <c:pt idx="4639">
                  <c:v>45.37</c:v>
                </c:pt>
                <c:pt idx="4640">
                  <c:v>45.34</c:v>
                </c:pt>
                <c:pt idx="4641">
                  <c:v>45.32</c:v>
                </c:pt>
                <c:pt idx="4642">
                  <c:v>45.33</c:v>
                </c:pt>
                <c:pt idx="4643">
                  <c:v>45.37</c:v>
                </c:pt>
                <c:pt idx="4644">
                  <c:v>45.43</c:v>
                </c:pt>
                <c:pt idx="4645">
                  <c:v>45.44</c:v>
                </c:pt>
                <c:pt idx="4646">
                  <c:v>45.44</c:v>
                </c:pt>
                <c:pt idx="4647">
                  <c:v>45.47</c:v>
                </c:pt>
                <c:pt idx="4648">
                  <c:v>45.37</c:v>
                </c:pt>
                <c:pt idx="4649">
                  <c:v>45.309999999999995</c:v>
                </c:pt>
                <c:pt idx="4650">
                  <c:v>45.349999999999994</c:v>
                </c:pt>
                <c:pt idx="4651">
                  <c:v>45.309999999999995</c:v>
                </c:pt>
                <c:pt idx="4652">
                  <c:v>45.27000000000001</c:v>
                </c:pt>
                <c:pt idx="4653">
                  <c:v>45.28</c:v>
                </c:pt>
                <c:pt idx="4654">
                  <c:v>45.33</c:v>
                </c:pt>
                <c:pt idx="4655">
                  <c:v>45.39</c:v>
                </c:pt>
                <c:pt idx="4656">
                  <c:v>45.449999999999996</c:v>
                </c:pt>
                <c:pt idx="4657">
                  <c:v>45.55</c:v>
                </c:pt>
                <c:pt idx="4658">
                  <c:v>45.59</c:v>
                </c:pt>
                <c:pt idx="4659">
                  <c:v>45.63</c:v>
                </c:pt>
                <c:pt idx="4660">
                  <c:v>45.68</c:v>
                </c:pt>
                <c:pt idx="4661">
                  <c:v>45.760000000000012</c:v>
                </c:pt>
                <c:pt idx="4662">
                  <c:v>45.82</c:v>
                </c:pt>
                <c:pt idx="4663">
                  <c:v>45.83</c:v>
                </c:pt>
                <c:pt idx="4664">
                  <c:v>45.879999999999995</c:v>
                </c:pt>
                <c:pt idx="4665">
                  <c:v>45.91</c:v>
                </c:pt>
                <c:pt idx="4666">
                  <c:v>45.93</c:v>
                </c:pt>
                <c:pt idx="4667">
                  <c:v>46</c:v>
                </c:pt>
                <c:pt idx="4668">
                  <c:v>46.04</c:v>
                </c:pt>
                <c:pt idx="4669">
                  <c:v>46.03</c:v>
                </c:pt>
                <c:pt idx="4670">
                  <c:v>46.06</c:v>
                </c:pt>
                <c:pt idx="4671">
                  <c:v>46.08</c:v>
                </c:pt>
                <c:pt idx="4672">
                  <c:v>46.1</c:v>
                </c:pt>
                <c:pt idx="4673">
                  <c:v>46.15</c:v>
                </c:pt>
                <c:pt idx="4674">
                  <c:v>46.14</c:v>
                </c:pt>
                <c:pt idx="4675">
                  <c:v>46.220000000000013</c:v>
                </c:pt>
                <c:pt idx="4676">
                  <c:v>46.21</c:v>
                </c:pt>
                <c:pt idx="4677">
                  <c:v>46.260000000000012</c:v>
                </c:pt>
                <c:pt idx="4678">
                  <c:v>46.290000000000013</c:v>
                </c:pt>
                <c:pt idx="4679">
                  <c:v>46.33</c:v>
                </c:pt>
                <c:pt idx="4680">
                  <c:v>46.39</c:v>
                </c:pt>
                <c:pt idx="4681">
                  <c:v>46.37</c:v>
                </c:pt>
                <c:pt idx="4682">
                  <c:v>46.4</c:v>
                </c:pt>
                <c:pt idx="4683">
                  <c:v>46.46</c:v>
                </c:pt>
                <c:pt idx="4684">
                  <c:v>46.48</c:v>
                </c:pt>
                <c:pt idx="4685">
                  <c:v>46.56</c:v>
                </c:pt>
                <c:pt idx="4686">
                  <c:v>46.56</c:v>
                </c:pt>
                <c:pt idx="4687">
                  <c:v>46.64</c:v>
                </c:pt>
                <c:pt idx="4688">
                  <c:v>46.67</c:v>
                </c:pt>
                <c:pt idx="4689">
                  <c:v>46.760000000000012</c:v>
                </c:pt>
                <c:pt idx="4690">
                  <c:v>46.790000000000013</c:v>
                </c:pt>
                <c:pt idx="4691">
                  <c:v>46.849999999999994</c:v>
                </c:pt>
                <c:pt idx="4692">
                  <c:v>46.83</c:v>
                </c:pt>
                <c:pt idx="4693">
                  <c:v>46.84</c:v>
                </c:pt>
                <c:pt idx="4694">
                  <c:v>46.879999999999995</c:v>
                </c:pt>
                <c:pt idx="4695">
                  <c:v>46.849999999999994</c:v>
                </c:pt>
                <c:pt idx="4696">
                  <c:v>11.82</c:v>
                </c:pt>
                <c:pt idx="4697">
                  <c:v>46.760000000000012</c:v>
                </c:pt>
                <c:pt idx="4698">
                  <c:v>46.790000000000013</c:v>
                </c:pt>
                <c:pt idx="4699">
                  <c:v>46.75</c:v>
                </c:pt>
                <c:pt idx="4700">
                  <c:v>47.64</c:v>
                </c:pt>
                <c:pt idx="4701">
                  <c:v>47.64</c:v>
                </c:pt>
                <c:pt idx="4702">
                  <c:v>47.720000000000013</c:v>
                </c:pt>
                <c:pt idx="4703">
                  <c:v>47.690000000000012</c:v>
                </c:pt>
                <c:pt idx="4704">
                  <c:v>47.67</c:v>
                </c:pt>
                <c:pt idx="4705">
                  <c:v>47.67</c:v>
                </c:pt>
                <c:pt idx="4706">
                  <c:v>47.77000000000001</c:v>
                </c:pt>
                <c:pt idx="4707">
                  <c:v>47.82</c:v>
                </c:pt>
                <c:pt idx="4708">
                  <c:v>47.82</c:v>
                </c:pt>
                <c:pt idx="4709">
                  <c:v>47.78</c:v>
                </c:pt>
                <c:pt idx="4710">
                  <c:v>47.78</c:v>
                </c:pt>
                <c:pt idx="4711">
                  <c:v>47.84</c:v>
                </c:pt>
                <c:pt idx="4712">
                  <c:v>47.879999999999995</c:v>
                </c:pt>
                <c:pt idx="4713">
                  <c:v>47.879999999999995</c:v>
                </c:pt>
                <c:pt idx="4714">
                  <c:v>47.83</c:v>
                </c:pt>
                <c:pt idx="4715">
                  <c:v>47.86</c:v>
                </c:pt>
                <c:pt idx="4716">
                  <c:v>47.94</c:v>
                </c:pt>
                <c:pt idx="4717">
                  <c:v>47.92</c:v>
                </c:pt>
                <c:pt idx="4718">
                  <c:v>47.91</c:v>
                </c:pt>
                <c:pt idx="4719">
                  <c:v>47.98</c:v>
                </c:pt>
                <c:pt idx="4720">
                  <c:v>48.03</c:v>
                </c:pt>
                <c:pt idx="4721">
                  <c:v>48.09</c:v>
                </c:pt>
                <c:pt idx="4722">
                  <c:v>47.96</c:v>
                </c:pt>
                <c:pt idx="4723">
                  <c:v>47.9</c:v>
                </c:pt>
                <c:pt idx="4724">
                  <c:v>47.91</c:v>
                </c:pt>
                <c:pt idx="4725">
                  <c:v>47.92</c:v>
                </c:pt>
                <c:pt idx="4726">
                  <c:v>47.92</c:v>
                </c:pt>
                <c:pt idx="4727">
                  <c:v>47.78</c:v>
                </c:pt>
                <c:pt idx="4728">
                  <c:v>47.78</c:v>
                </c:pt>
                <c:pt idx="4729">
                  <c:v>47.78</c:v>
                </c:pt>
                <c:pt idx="4730">
                  <c:v>47.71</c:v>
                </c:pt>
                <c:pt idx="4731">
                  <c:v>47.720000000000013</c:v>
                </c:pt>
                <c:pt idx="4732">
                  <c:v>47.790000000000013</c:v>
                </c:pt>
                <c:pt idx="4733">
                  <c:v>47.84</c:v>
                </c:pt>
                <c:pt idx="4734">
                  <c:v>47.84</c:v>
                </c:pt>
                <c:pt idx="4735">
                  <c:v>47.57</c:v>
                </c:pt>
                <c:pt idx="4736">
                  <c:v>47.52</c:v>
                </c:pt>
                <c:pt idx="4737">
                  <c:v>47.48</c:v>
                </c:pt>
                <c:pt idx="4738">
                  <c:v>47.48</c:v>
                </c:pt>
                <c:pt idx="4739">
                  <c:v>47.58</c:v>
                </c:pt>
                <c:pt idx="4740">
                  <c:v>47.6</c:v>
                </c:pt>
                <c:pt idx="4741">
                  <c:v>47.660000000000011</c:v>
                </c:pt>
                <c:pt idx="4742">
                  <c:v>47.690000000000012</c:v>
                </c:pt>
                <c:pt idx="4743">
                  <c:v>47.63</c:v>
                </c:pt>
                <c:pt idx="4744">
                  <c:v>47.52</c:v>
                </c:pt>
                <c:pt idx="4745">
                  <c:v>47.54</c:v>
                </c:pt>
                <c:pt idx="4746">
                  <c:v>47.46</c:v>
                </c:pt>
                <c:pt idx="4747">
                  <c:v>47.39</c:v>
                </c:pt>
                <c:pt idx="4748">
                  <c:v>47.34</c:v>
                </c:pt>
                <c:pt idx="4749">
                  <c:v>47.290000000000013</c:v>
                </c:pt>
                <c:pt idx="4750">
                  <c:v>47.290000000000013</c:v>
                </c:pt>
                <c:pt idx="4751">
                  <c:v>47.17</c:v>
                </c:pt>
                <c:pt idx="4752">
                  <c:v>47.11</c:v>
                </c:pt>
                <c:pt idx="4753">
                  <c:v>47.190000000000012</c:v>
                </c:pt>
                <c:pt idx="4754">
                  <c:v>47.230000000000011</c:v>
                </c:pt>
                <c:pt idx="4755">
                  <c:v>47.17</c:v>
                </c:pt>
                <c:pt idx="4756">
                  <c:v>47.220000000000013</c:v>
                </c:pt>
                <c:pt idx="4757">
                  <c:v>47.28</c:v>
                </c:pt>
                <c:pt idx="4758">
                  <c:v>47.32</c:v>
                </c:pt>
                <c:pt idx="4759">
                  <c:v>47.260000000000012</c:v>
                </c:pt>
                <c:pt idx="4760">
                  <c:v>47.32</c:v>
                </c:pt>
                <c:pt idx="4761">
                  <c:v>47.309999999999995</c:v>
                </c:pt>
                <c:pt idx="4762">
                  <c:v>47.379999999999995</c:v>
                </c:pt>
                <c:pt idx="4763">
                  <c:v>47.42</c:v>
                </c:pt>
                <c:pt idx="4764">
                  <c:v>47.44</c:v>
                </c:pt>
                <c:pt idx="4765">
                  <c:v>47.33</c:v>
                </c:pt>
                <c:pt idx="4766">
                  <c:v>47.34</c:v>
                </c:pt>
                <c:pt idx="4767">
                  <c:v>47.190000000000012</c:v>
                </c:pt>
                <c:pt idx="4768">
                  <c:v>46.98</c:v>
                </c:pt>
                <c:pt idx="4769">
                  <c:v>47.02</c:v>
                </c:pt>
                <c:pt idx="4770">
                  <c:v>47</c:v>
                </c:pt>
                <c:pt idx="4771">
                  <c:v>46.97</c:v>
                </c:pt>
                <c:pt idx="4772">
                  <c:v>46.98</c:v>
                </c:pt>
                <c:pt idx="4773">
                  <c:v>47.01</c:v>
                </c:pt>
                <c:pt idx="4774">
                  <c:v>46.96</c:v>
                </c:pt>
                <c:pt idx="4775">
                  <c:v>46.849999999999994</c:v>
                </c:pt>
                <c:pt idx="4776">
                  <c:v>46.879999999999995</c:v>
                </c:pt>
                <c:pt idx="4777">
                  <c:v>46.82</c:v>
                </c:pt>
                <c:pt idx="4778">
                  <c:v>46.7</c:v>
                </c:pt>
                <c:pt idx="4779">
                  <c:v>46.65</c:v>
                </c:pt>
                <c:pt idx="4780">
                  <c:v>46.63</c:v>
                </c:pt>
                <c:pt idx="4781">
                  <c:v>46.63</c:v>
                </c:pt>
                <c:pt idx="4782">
                  <c:v>46.63</c:v>
                </c:pt>
                <c:pt idx="4783">
                  <c:v>46.53</c:v>
                </c:pt>
                <c:pt idx="4784">
                  <c:v>46.47</c:v>
                </c:pt>
                <c:pt idx="4785">
                  <c:v>46.33</c:v>
                </c:pt>
                <c:pt idx="4786">
                  <c:v>46.230000000000011</c:v>
                </c:pt>
                <c:pt idx="4787">
                  <c:v>46.21</c:v>
                </c:pt>
                <c:pt idx="4788">
                  <c:v>46.13</c:v>
                </c:pt>
                <c:pt idx="4789">
                  <c:v>46.1</c:v>
                </c:pt>
                <c:pt idx="4790">
                  <c:v>46.04</c:v>
                </c:pt>
                <c:pt idx="4791">
                  <c:v>45.94</c:v>
                </c:pt>
                <c:pt idx="4792">
                  <c:v>45.82</c:v>
                </c:pt>
                <c:pt idx="4793">
                  <c:v>45.690000000000012</c:v>
                </c:pt>
                <c:pt idx="4794">
                  <c:v>45.51</c:v>
                </c:pt>
                <c:pt idx="4795">
                  <c:v>45.46</c:v>
                </c:pt>
                <c:pt idx="4796">
                  <c:v>45.52</c:v>
                </c:pt>
                <c:pt idx="4797">
                  <c:v>45.49</c:v>
                </c:pt>
                <c:pt idx="4798">
                  <c:v>45.5</c:v>
                </c:pt>
                <c:pt idx="4799">
                  <c:v>45.46</c:v>
                </c:pt>
                <c:pt idx="4800">
                  <c:v>45.449999999999996</c:v>
                </c:pt>
                <c:pt idx="4801">
                  <c:v>45.34</c:v>
                </c:pt>
                <c:pt idx="4802">
                  <c:v>45.18</c:v>
                </c:pt>
                <c:pt idx="4803">
                  <c:v>45.160000000000011</c:v>
                </c:pt>
                <c:pt idx="4804">
                  <c:v>45.06</c:v>
                </c:pt>
                <c:pt idx="4805">
                  <c:v>44.94</c:v>
                </c:pt>
                <c:pt idx="4806">
                  <c:v>44.75</c:v>
                </c:pt>
                <c:pt idx="4807">
                  <c:v>44.620000000000012</c:v>
                </c:pt>
                <c:pt idx="4808">
                  <c:v>44.53</c:v>
                </c:pt>
                <c:pt idx="4809">
                  <c:v>44.47</c:v>
                </c:pt>
                <c:pt idx="4810">
                  <c:v>44.44</c:v>
                </c:pt>
                <c:pt idx="4811">
                  <c:v>44.46</c:v>
                </c:pt>
                <c:pt idx="4812">
                  <c:v>44.42</c:v>
                </c:pt>
                <c:pt idx="4813">
                  <c:v>44.37</c:v>
                </c:pt>
                <c:pt idx="4814">
                  <c:v>44.49</c:v>
                </c:pt>
                <c:pt idx="4815">
                  <c:v>44.51</c:v>
                </c:pt>
                <c:pt idx="4816">
                  <c:v>44.55</c:v>
                </c:pt>
                <c:pt idx="4817">
                  <c:v>44.64</c:v>
                </c:pt>
                <c:pt idx="4818">
                  <c:v>44.58</c:v>
                </c:pt>
                <c:pt idx="4819">
                  <c:v>44.56</c:v>
                </c:pt>
                <c:pt idx="4820">
                  <c:v>44.55</c:v>
                </c:pt>
                <c:pt idx="4821">
                  <c:v>44.52</c:v>
                </c:pt>
                <c:pt idx="4822">
                  <c:v>44.46</c:v>
                </c:pt>
                <c:pt idx="4823">
                  <c:v>44.4</c:v>
                </c:pt>
                <c:pt idx="4824">
                  <c:v>44.309999999999995</c:v>
                </c:pt>
                <c:pt idx="4825">
                  <c:v>44.13</c:v>
                </c:pt>
                <c:pt idx="4826">
                  <c:v>43.99</c:v>
                </c:pt>
                <c:pt idx="4827">
                  <c:v>43.96</c:v>
                </c:pt>
                <c:pt idx="4828">
                  <c:v>43.949999999999996</c:v>
                </c:pt>
                <c:pt idx="4829">
                  <c:v>43.98</c:v>
                </c:pt>
                <c:pt idx="4830">
                  <c:v>43.94</c:v>
                </c:pt>
                <c:pt idx="4831">
                  <c:v>43.98</c:v>
                </c:pt>
                <c:pt idx="4832">
                  <c:v>43.96</c:v>
                </c:pt>
                <c:pt idx="4833">
                  <c:v>43.93</c:v>
                </c:pt>
                <c:pt idx="4834">
                  <c:v>43.83</c:v>
                </c:pt>
                <c:pt idx="4835">
                  <c:v>43.82</c:v>
                </c:pt>
                <c:pt idx="4836">
                  <c:v>43.75</c:v>
                </c:pt>
                <c:pt idx="4837">
                  <c:v>43.760000000000012</c:v>
                </c:pt>
                <c:pt idx="4838">
                  <c:v>43.67</c:v>
                </c:pt>
                <c:pt idx="4839">
                  <c:v>43.61</c:v>
                </c:pt>
                <c:pt idx="4840">
                  <c:v>41.89</c:v>
                </c:pt>
                <c:pt idx="4841">
                  <c:v>43.42</c:v>
                </c:pt>
                <c:pt idx="4842">
                  <c:v>43.4</c:v>
                </c:pt>
                <c:pt idx="4843">
                  <c:v>43.32</c:v>
                </c:pt>
                <c:pt idx="4844">
                  <c:v>43.290000000000013</c:v>
                </c:pt>
                <c:pt idx="4845">
                  <c:v>43.25</c:v>
                </c:pt>
                <c:pt idx="4846">
                  <c:v>43.27000000000001</c:v>
                </c:pt>
                <c:pt idx="4847">
                  <c:v>43.190000000000012</c:v>
                </c:pt>
                <c:pt idx="4848">
                  <c:v>43.11</c:v>
                </c:pt>
                <c:pt idx="4849">
                  <c:v>42.98</c:v>
                </c:pt>
                <c:pt idx="4850">
                  <c:v>43.05</c:v>
                </c:pt>
                <c:pt idx="4851">
                  <c:v>42.99</c:v>
                </c:pt>
                <c:pt idx="4852">
                  <c:v>42.98</c:v>
                </c:pt>
                <c:pt idx="4853">
                  <c:v>42.96</c:v>
                </c:pt>
                <c:pt idx="4854">
                  <c:v>42.94</c:v>
                </c:pt>
                <c:pt idx="4855">
                  <c:v>42.94</c:v>
                </c:pt>
                <c:pt idx="4856">
                  <c:v>42.92</c:v>
                </c:pt>
                <c:pt idx="4857">
                  <c:v>42.949999999999996</c:v>
                </c:pt>
                <c:pt idx="4858">
                  <c:v>42.92</c:v>
                </c:pt>
                <c:pt idx="4859">
                  <c:v>42.89</c:v>
                </c:pt>
                <c:pt idx="4860">
                  <c:v>42.8</c:v>
                </c:pt>
                <c:pt idx="4861">
                  <c:v>42.730000000000011</c:v>
                </c:pt>
                <c:pt idx="4862">
                  <c:v>42.67</c:v>
                </c:pt>
                <c:pt idx="4863">
                  <c:v>42.5</c:v>
                </c:pt>
                <c:pt idx="4864">
                  <c:v>42.48</c:v>
                </c:pt>
                <c:pt idx="4865">
                  <c:v>42.349999999999994</c:v>
                </c:pt>
                <c:pt idx="4866">
                  <c:v>42.27000000000001</c:v>
                </c:pt>
                <c:pt idx="4867">
                  <c:v>42.2</c:v>
                </c:pt>
                <c:pt idx="4868">
                  <c:v>42.17</c:v>
                </c:pt>
                <c:pt idx="4869">
                  <c:v>42.1</c:v>
                </c:pt>
                <c:pt idx="4870">
                  <c:v>41.97</c:v>
                </c:pt>
                <c:pt idx="4871">
                  <c:v>41.87</c:v>
                </c:pt>
                <c:pt idx="4872">
                  <c:v>41.849999999999994</c:v>
                </c:pt>
                <c:pt idx="4873">
                  <c:v>41.92</c:v>
                </c:pt>
                <c:pt idx="4874">
                  <c:v>41.83</c:v>
                </c:pt>
                <c:pt idx="4875">
                  <c:v>41.790000000000013</c:v>
                </c:pt>
                <c:pt idx="4876">
                  <c:v>41.730000000000011</c:v>
                </c:pt>
                <c:pt idx="4877">
                  <c:v>41.64</c:v>
                </c:pt>
                <c:pt idx="4878">
                  <c:v>41.56</c:v>
                </c:pt>
                <c:pt idx="4879">
                  <c:v>41.44</c:v>
                </c:pt>
                <c:pt idx="4880">
                  <c:v>41.43</c:v>
                </c:pt>
                <c:pt idx="4881">
                  <c:v>41.37</c:v>
                </c:pt>
                <c:pt idx="4882">
                  <c:v>41.37</c:v>
                </c:pt>
                <c:pt idx="4883">
                  <c:v>41.379999999999995</c:v>
                </c:pt>
                <c:pt idx="4884">
                  <c:v>40.910000000000004</c:v>
                </c:pt>
                <c:pt idx="4885">
                  <c:v>40.809999999999995</c:v>
                </c:pt>
                <c:pt idx="4886">
                  <c:v>40.74</c:v>
                </c:pt>
                <c:pt idx="4887">
                  <c:v>40.660000000000011</c:v>
                </c:pt>
                <c:pt idx="4888">
                  <c:v>40.550000000000004</c:v>
                </c:pt>
                <c:pt idx="4889">
                  <c:v>40.56</c:v>
                </c:pt>
                <c:pt idx="4890">
                  <c:v>40.43</c:v>
                </c:pt>
                <c:pt idx="4891">
                  <c:v>40.43</c:v>
                </c:pt>
                <c:pt idx="4892">
                  <c:v>40.4</c:v>
                </c:pt>
                <c:pt idx="4893">
                  <c:v>40.36</c:v>
                </c:pt>
                <c:pt idx="4894">
                  <c:v>40.290000000000013</c:v>
                </c:pt>
                <c:pt idx="4895">
                  <c:v>40.15</c:v>
                </c:pt>
                <c:pt idx="4896">
                  <c:v>40.120000000000012</c:v>
                </c:pt>
                <c:pt idx="4897">
                  <c:v>40.090000000000003</c:v>
                </c:pt>
                <c:pt idx="4898">
                  <c:v>40.090000000000003</c:v>
                </c:pt>
                <c:pt idx="4899">
                  <c:v>40.06</c:v>
                </c:pt>
                <c:pt idx="4900">
                  <c:v>39.97</c:v>
                </c:pt>
                <c:pt idx="4901">
                  <c:v>39.870000000000005</c:v>
                </c:pt>
                <c:pt idx="4902">
                  <c:v>39.790000000000013</c:v>
                </c:pt>
                <c:pt idx="4903">
                  <c:v>39.690000000000012</c:v>
                </c:pt>
                <c:pt idx="4904">
                  <c:v>39.690000000000012</c:v>
                </c:pt>
                <c:pt idx="4905">
                  <c:v>39.6</c:v>
                </c:pt>
                <c:pt idx="4906">
                  <c:v>39.480000000000004</c:v>
                </c:pt>
                <c:pt idx="4907">
                  <c:v>39.309999999999995</c:v>
                </c:pt>
                <c:pt idx="4908">
                  <c:v>39.28</c:v>
                </c:pt>
                <c:pt idx="4909">
                  <c:v>39.230000000000011</c:v>
                </c:pt>
                <c:pt idx="4910">
                  <c:v>39.15</c:v>
                </c:pt>
                <c:pt idx="4911">
                  <c:v>39.190000000000012</c:v>
                </c:pt>
                <c:pt idx="4912">
                  <c:v>39.17</c:v>
                </c:pt>
                <c:pt idx="4913">
                  <c:v>39.15</c:v>
                </c:pt>
                <c:pt idx="4914">
                  <c:v>39.160000000000011</c:v>
                </c:pt>
                <c:pt idx="4915">
                  <c:v>39.21</c:v>
                </c:pt>
                <c:pt idx="4916">
                  <c:v>39.11</c:v>
                </c:pt>
                <c:pt idx="4917">
                  <c:v>39.04</c:v>
                </c:pt>
                <c:pt idx="4918">
                  <c:v>39</c:v>
                </c:pt>
                <c:pt idx="4919">
                  <c:v>38.93</c:v>
                </c:pt>
                <c:pt idx="4920">
                  <c:v>38.9</c:v>
                </c:pt>
                <c:pt idx="4921">
                  <c:v>38.77000000000001</c:v>
                </c:pt>
                <c:pt idx="4922">
                  <c:v>38.730000000000011</c:v>
                </c:pt>
                <c:pt idx="4923">
                  <c:v>38.68</c:v>
                </c:pt>
                <c:pt idx="4924">
                  <c:v>38.6</c:v>
                </c:pt>
                <c:pt idx="4925">
                  <c:v>38.56</c:v>
                </c:pt>
                <c:pt idx="4926">
                  <c:v>38.54</c:v>
                </c:pt>
                <c:pt idx="4927">
                  <c:v>38.46</c:v>
                </c:pt>
                <c:pt idx="4928">
                  <c:v>38.449999999999996</c:v>
                </c:pt>
                <c:pt idx="4929">
                  <c:v>38.42</c:v>
                </c:pt>
                <c:pt idx="4930">
                  <c:v>38.230000000000011</c:v>
                </c:pt>
                <c:pt idx="4931">
                  <c:v>38.1</c:v>
                </c:pt>
                <c:pt idx="4932">
                  <c:v>37.910000000000004</c:v>
                </c:pt>
                <c:pt idx="4933">
                  <c:v>37.77000000000001</c:v>
                </c:pt>
                <c:pt idx="4934">
                  <c:v>37.64</c:v>
                </c:pt>
                <c:pt idx="4935">
                  <c:v>37.58</c:v>
                </c:pt>
                <c:pt idx="4936">
                  <c:v>37.480000000000004</c:v>
                </c:pt>
                <c:pt idx="4937">
                  <c:v>37.46</c:v>
                </c:pt>
                <c:pt idx="4938">
                  <c:v>37.410000000000004</c:v>
                </c:pt>
                <c:pt idx="4939">
                  <c:v>37.410000000000004</c:v>
                </c:pt>
                <c:pt idx="4940">
                  <c:v>37.36</c:v>
                </c:pt>
                <c:pt idx="4941">
                  <c:v>37.33</c:v>
                </c:pt>
                <c:pt idx="4942">
                  <c:v>37.300000000000004</c:v>
                </c:pt>
                <c:pt idx="4943">
                  <c:v>37.190000000000012</c:v>
                </c:pt>
                <c:pt idx="4944">
                  <c:v>36.86</c:v>
                </c:pt>
                <c:pt idx="4945">
                  <c:v>36.700000000000003</c:v>
                </c:pt>
                <c:pt idx="4946">
                  <c:v>36.630000000000003</c:v>
                </c:pt>
                <c:pt idx="4947">
                  <c:v>36.54</c:v>
                </c:pt>
                <c:pt idx="4948">
                  <c:v>36.46</c:v>
                </c:pt>
                <c:pt idx="4949">
                  <c:v>36.36</c:v>
                </c:pt>
                <c:pt idx="4950">
                  <c:v>36.21</c:v>
                </c:pt>
                <c:pt idx="4951">
                  <c:v>36.190000000000012</c:v>
                </c:pt>
                <c:pt idx="4952">
                  <c:v>36.08</c:v>
                </c:pt>
                <c:pt idx="4953">
                  <c:v>36.04</c:v>
                </c:pt>
                <c:pt idx="4954">
                  <c:v>36.03</c:v>
                </c:pt>
                <c:pt idx="4955">
                  <c:v>36.04</c:v>
                </c:pt>
                <c:pt idx="4956">
                  <c:v>36.06</c:v>
                </c:pt>
                <c:pt idx="4957">
                  <c:v>36.020000000000003</c:v>
                </c:pt>
                <c:pt idx="4958">
                  <c:v>36</c:v>
                </c:pt>
                <c:pt idx="4959">
                  <c:v>35.89</c:v>
                </c:pt>
                <c:pt idx="4960">
                  <c:v>35.58</c:v>
                </c:pt>
                <c:pt idx="4961">
                  <c:v>35.190000000000012</c:v>
                </c:pt>
                <c:pt idx="4962">
                  <c:v>35.07</c:v>
                </c:pt>
                <c:pt idx="4963">
                  <c:v>34.89</c:v>
                </c:pt>
                <c:pt idx="4964">
                  <c:v>34.790000000000013</c:v>
                </c:pt>
                <c:pt idx="4965">
                  <c:v>34.620000000000012</c:v>
                </c:pt>
                <c:pt idx="4966">
                  <c:v>34.550000000000004</c:v>
                </c:pt>
                <c:pt idx="4967">
                  <c:v>34.46</c:v>
                </c:pt>
                <c:pt idx="4968">
                  <c:v>34.300000000000004</c:v>
                </c:pt>
                <c:pt idx="4969">
                  <c:v>33.97</c:v>
                </c:pt>
                <c:pt idx="4970">
                  <c:v>33.700000000000003</c:v>
                </c:pt>
                <c:pt idx="4971">
                  <c:v>33.520000000000003</c:v>
                </c:pt>
                <c:pt idx="4972">
                  <c:v>33.28</c:v>
                </c:pt>
                <c:pt idx="4973">
                  <c:v>33.090000000000003</c:v>
                </c:pt>
                <c:pt idx="4974">
                  <c:v>32.949999999999996</c:v>
                </c:pt>
                <c:pt idx="4975">
                  <c:v>32.800000000000004</c:v>
                </c:pt>
                <c:pt idx="4976">
                  <c:v>32.74</c:v>
                </c:pt>
                <c:pt idx="4977">
                  <c:v>32.54</c:v>
                </c:pt>
                <c:pt idx="4978">
                  <c:v>32.200000000000003</c:v>
                </c:pt>
                <c:pt idx="4979">
                  <c:v>32</c:v>
                </c:pt>
                <c:pt idx="4980">
                  <c:v>31.700000000000003</c:v>
                </c:pt>
                <c:pt idx="4981">
                  <c:v>31.380000000000003</c:v>
                </c:pt>
                <c:pt idx="4982">
                  <c:v>31.03</c:v>
                </c:pt>
                <c:pt idx="4983">
                  <c:v>30.799999999999986</c:v>
                </c:pt>
                <c:pt idx="4984">
                  <c:v>30.61000000000001</c:v>
                </c:pt>
                <c:pt idx="4985">
                  <c:v>30.36</c:v>
                </c:pt>
                <c:pt idx="4986">
                  <c:v>30.1</c:v>
                </c:pt>
                <c:pt idx="4987">
                  <c:v>29.759999999999987</c:v>
                </c:pt>
                <c:pt idx="4988">
                  <c:v>29.369999999999987</c:v>
                </c:pt>
                <c:pt idx="4989">
                  <c:v>29.060000000000002</c:v>
                </c:pt>
                <c:pt idx="4990">
                  <c:v>28.86</c:v>
                </c:pt>
                <c:pt idx="4991">
                  <c:v>28.619999999999997</c:v>
                </c:pt>
                <c:pt idx="4992">
                  <c:v>28.29</c:v>
                </c:pt>
                <c:pt idx="4993">
                  <c:v>27.799999999999986</c:v>
                </c:pt>
                <c:pt idx="4994">
                  <c:v>27.35</c:v>
                </c:pt>
                <c:pt idx="4995">
                  <c:v>27.150000000000009</c:v>
                </c:pt>
                <c:pt idx="4996">
                  <c:v>26.86</c:v>
                </c:pt>
                <c:pt idx="4997">
                  <c:v>26.61000000000001</c:v>
                </c:pt>
                <c:pt idx="4998">
                  <c:v>26.380000000000003</c:v>
                </c:pt>
                <c:pt idx="4999">
                  <c:v>26.159999999999997</c:v>
                </c:pt>
                <c:pt idx="5000">
                  <c:v>25.8</c:v>
                </c:pt>
                <c:pt idx="5001">
                  <c:v>25.4</c:v>
                </c:pt>
                <c:pt idx="5002">
                  <c:v>24.97</c:v>
                </c:pt>
                <c:pt idx="5003">
                  <c:v>24.7</c:v>
                </c:pt>
                <c:pt idx="5004">
                  <c:v>24.47</c:v>
                </c:pt>
                <c:pt idx="5005">
                  <c:v>24.27</c:v>
                </c:pt>
                <c:pt idx="5006">
                  <c:v>24.03</c:v>
                </c:pt>
                <c:pt idx="5007">
                  <c:v>23.62</c:v>
                </c:pt>
                <c:pt idx="5008">
                  <c:v>23.25</c:v>
                </c:pt>
                <c:pt idx="5009">
                  <c:v>22.9</c:v>
                </c:pt>
                <c:pt idx="5010">
                  <c:v>22.7</c:v>
                </c:pt>
                <c:pt idx="5011">
                  <c:v>22.34</c:v>
                </c:pt>
                <c:pt idx="5012">
                  <c:v>22.13000000000001</c:v>
                </c:pt>
                <c:pt idx="5013">
                  <c:v>22</c:v>
                </c:pt>
                <c:pt idx="5014">
                  <c:v>21.759999999999987</c:v>
                </c:pt>
                <c:pt idx="5015">
                  <c:v>21.349999999999987</c:v>
                </c:pt>
                <c:pt idx="5016">
                  <c:v>21.07</c:v>
                </c:pt>
                <c:pt idx="5017">
                  <c:v>20.77</c:v>
                </c:pt>
                <c:pt idx="5018">
                  <c:v>20.52</c:v>
                </c:pt>
                <c:pt idx="5019">
                  <c:v>20.16</c:v>
                </c:pt>
                <c:pt idx="5020">
                  <c:v>19.739999999999988</c:v>
                </c:pt>
                <c:pt idx="5021">
                  <c:v>19.41</c:v>
                </c:pt>
                <c:pt idx="5022">
                  <c:v>19.04</c:v>
                </c:pt>
                <c:pt idx="5023">
                  <c:v>18.59</c:v>
                </c:pt>
                <c:pt idx="5024">
                  <c:v>18.04</c:v>
                </c:pt>
                <c:pt idx="5025">
                  <c:v>17.47999999999999</c:v>
                </c:pt>
                <c:pt idx="5026">
                  <c:v>16.87</c:v>
                </c:pt>
                <c:pt idx="5027">
                  <c:v>16.29</c:v>
                </c:pt>
                <c:pt idx="5028">
                  <c:v>15.61</c:v>
                </c:pt>
                <c:pt idx="5029">
                  <c:v>14.950000000000005</c:v>
                </c:pt>
                <c:pt idx="5030">
                  <c:v>14.25</c:v>
                </c:pt>
                <c:pt idx="5031">
                  <c:v>13.260000000000002</c:v>
                </c:pt>
                <c:pt idx="5032">
                  <c:v>12.310000000000002</c:v>
                </c:pt>
                <c:pt idx="5033">
                  <c:v>11.63</c:v>
                </c:pt>
                <c:pt idx="5034">
                  <c:v>10.870000000000006</c:v>
                </c:pt>
                <c:pt idx="5035">
                  <c:v>10.040000000000001</c:v>
                </c:pt>
                <c:pt idx="5036">
                  <c:v>9.43</c:v>
                </c:pt>
                <c:pt idx="5037">
                  <c:v>8.98</c:v>
                </c:pt>
                <c:pt idx="5038">
                  <c:v>8.5400000000000009</c:v>
                </c:pt>
                <c:pt idx="5039">
                  <c:v>8.18</c:v>
                </c:pt>
                <c:pt idx="5040">
                  <c:v>7.910000000000001</c:v>
                </c:pt>
                <c:pt idx="5041">
                  <c:v>7.71</c:v>
                </c:pt>
                <c:pt idx="5042">
                  <c:v>7.63</c:v>
                </c:pt>
                <c:pt idx="5043">
                  <c:v>7.56</c:v>
                </c:pt>
                <c:pt idx="5044">
                  <c:v>7.53</c:v>
                </c:pt>
                <c:pt idx="5045">
                  <c:v>7.4900000000000011</c:v>
                </c:pt>
                <c:pt idx="5046">
                  <c:v>7.5100000000000007</c:v>
                </c:pt>
                <c:pt idx="5047">
                  <c:v>7.5700000000000012</c:v>
                </c:pt>
                <c:pt idx="5048">
                  <c:v>7.6499999999999995</c:v>
                </c:pt>
                <c:pt idx="5049">
                  <c:v>7.6899999999999995</c:v>
                </c:pt>
                <c:pt idx="5050">
                  <c:v>7.8599999999999985</c:v>
                </c:pt>
                <c:pt idx="5051">
                  <c:v>8.0600000000000023</c:v>
                </c:pt>
                <c:pt idx="5052">
                  <c:v>8.24</c:v>
                </c:pt>
                <c:pt idx="5053">
                  <c:v>8.3700000000000028</c:v>
                </c:pt>
                <c:pt idx="5054">
                  <c:v>8.43</c:v>
                </c:pt>
                <c:pt idx="5055">
                  <c:v>8.490000000000002</c:v>
                </c:pt>
                <c:pt idx="5056">
                  <c:v>8.68</c:v>
                </c:pt>
                <c:pt idx="5057">
                  <c:v>8.8500000000000068</c:v>
                </c:pt>
                <c:pt idx="5058">
                  <c:v>9</c:v>
                </c:pt>
                <c:pt idx="5059">
                  <c:v>9.1399999999999988</c:v>
                </c:pt>
                <c:pt idx="5060">
                  <c:v>9.3000000000000007</c:v>
                </c:pt>
                <c:pt idx="5061">
                  <c:v>9.48</c:v>
                </c:pt>
                <c:pt idx="5062">
                  <c:v>9.6300000000000008</c:v>
                </c:pt>
                <c:pt idx="5063">
                  <c:v>9.74</c:v>
                </c:pt>
                <c:pt idx="5064">
                  <c:v>9.8500000000000068</c:v>
                </c:pt>
                <c:pt idx="5065">
                  <c:v>9.9500000000000028</c:v>
                </c:pt>
                <c:pt idx="5066">
                  <c:v>10.130000000000001</c:v>
                </c:pt>
                <c:pt idx="5067">
                  <c:v>10.25</c:v>
                </c:pt>
                <c:pt idx="5068">
                  <c:v>10.39</c:v>
                </c:pt>
                <c:pt idx="5069">
                  <c:v>10.560000000000002</c:v>
                </c:pt>
                <c:pt idx="5070">
                  <c:v>10.729999999999999</c:v>
                </c:pt>
                <c:pt idx="5071">
                  <c:v>10.830000000000002</c:v>
                </c:pt>
                <c:pt idx="5072">
                  <c:v>10.900000000000002</c:v>
                </c:pt>
                <c:pt idx="5073">
                  <c:v>11.02</c:v>
                </c:pt>
                <c:pt idx="5074">
                  <c:v>11.170000000000002</c:v>
                </c:pt>
                <c:pt idx="5075">
                  <c:v>11.25</c:v>
                </c:pt>
                <c:pt idx="5076">
                  <c:v>11.39</c:v>
                </c:pt>
                <c:pt idx="5077">
                  <c:v>11.490000000000002</c:v>
                </c:pt>
                <c:pt idx="5078">
                  <c:v>11.61</c:v>
                </c:pt>
                <c:pt idx="5079">
                  <c:v>11.65</c:v>
                </c:pt>
                <c:pt idx="5080">
                  <c:v>11.72</c:v>
                </c:pt>
                <c:pt idx="5081">
                  <c:v>11.810000000000002</c:v>
                </c:pt>
                <c:pt idx="5082">
                  <c:v>11.880000000000004</c:v>
                </c:pt>
                <c:pt idx="5083">
                  <c:v>12.02</c:v>
                </c:pt>
                <c:pt idx="5084">
                  <c:v>12.11</c:v>
                </c:pt>
                <c:pt idx="5085">
                  <c:v>12.11</c:v>
                </c:pt>
                <c:pt idx="5086">
                  <c:v>12.190000000000001</c:v>
                </c:pt>
                <c:pt idx="5087">
                  <c:v>12.24</c:v>
                </c:pt>
                <c:pt idx="5088">
                  <c:v>12.25</c:v>
                </c:pt>
                <c:pt idx="5089">
                  <c:v>12.280000000000001</c:v>
                </c:pt>
                <c:pt idx="5090">
                  <c:v>12.260000000000002</c:v>
                </c:pt>
                <c:pt idx="5091">
                  <c:v>12.25</c:v>
                </c:pt>
                <c:pt idx="5092">
                  <c:v>12.310000000000002</c:v>
                </c:pt>
                <c:pt idx="5093">
                  <c:v>12.13</c:v>
                </c:pt>
                <c:pt idx="5094">
                  <c:v>12.010000000000002</c:v>
                </c:pt>
                <c:pt idx="5095">
                  <c:v>11.96</c:v>
                </c:pt>
                <c:pt idx="5096">
                  <c:v>11.91</c:v>
                </c:pt>
                <c:pt idx="5097">
                  <c:v>11.860000000000005</c:v>
                </c:pt>
                <c:pt idx="5098">
                  <c:v>11.870000000000006</c:v>
                </c:pt>
                <c:pt idx="5099">
                  <c:v>11.82</c:v>
                </c:pt>
                <c:pt idx="5100">
                  <c:v>11.760000000000002</c:v>
                </c:pt>
                <c:pt idx="5101">
                  <c:v>11.55</c:v>
                </c:pt>
                <c:pt idx="5102">
                  <c:v>11.39</c:v>
                </c:pt>
                <c:pt idx="5103">
                  <c:v>11.400000000000002</c:v>
                </c:pt>
                <c:pt idx="5104">
                  <c:v>11.440000000000001</c:v>
                </c:pt>
                <c:pt idx="5105">
                  <c:v>11.46</c:v>
                </c:pt>
                <c:pt idx="5106">
                  <c:v>11.360000000000005</c:v>
                </c:pt>
                <c:pt idx="5107">
                  <c:v>11.32</c:v>
                </c:pt>
                <c:pt idx="5108">
                  <c:v>11.07</c:v>
                </c:pt>
                <c:pt idx="5109">
                  <c:v>10.940000000000001</c:v>
                </c:pt>
                <c:pt idx="5110">
                  <c:v>10.709999999999999</c:v>
                </c:pt>
                <c:pt idx="5111">
                  <c:v>10.65</c:v>
                </c:pt>
                <c:pt idx="5112">
                  <c:v>10.670000000000002</c:v>
                </c:pt>
                <c:pt idx="5113">
                  <c:v>10.729999999999999</c:v>
                </c:pt>
                <c:pt idx="5114">
                  <c:v>10.7</c:v>
                </c:pt>
                <c:pt idx="5115">
                  <c:v>10.59</c:v>
                </c:pt>
                <c:pt idx="5116">
                  <c:v>10.54</c:v>
                </c:pt>
                <c:pt idx="5117">
                  <c:v>10.380000000000004</c:v>
                </c:pt>
                <c:pt idx="5118">
                  <c:v>10.32</c:v>
                </c:pt>
                <c:pt idx="5119">
                  <c:v>10.260000000000002</c:v>
                </c:pt>
                <c:pt idx="5120">
                  <c:v>10.27</c:v>
                </c:pt>
                <c:pt idx="5121">
                  <c:v>10.29</c:v>
                </c:pt>
                <c:pt idx="5122">
                  <c:v>10.24</c:v>
                </c:pt>
                <c:pt idx="5123">
                  <c:v>10.170000000000002</c:v>
                </c:pt>
                <c:pt idx="5124">
                  <c:v>10.18</c:v>
                </c:pt>
                <c:pt idx="5125">
                  <c:v>10.100000000000001</c:v>
                </c:pt>
                <c:pt idx="5126">
                  <c:v>10</c:v>
                </c:pt>
                <c:pt idx="5127">
                  <c:v>9.990000000000002</c:v>
                </c:pt>
                <c:pt idx="5128">
                  <c:v>10.07</c:v>
                </c:pt>
                <c:pt idx="5129">
                  <c:v>10.170000000000002</c:v>
                </c:pt>
                <c:pt idx="5130">
                  <c:v>10.29</c:v>
                </c:pt>
                <c:pt idx="5131">
                  <c:v>10.380000000000004</c:v>
                </c:pt>
                <c:pt idx="5132">
                  <c:v>10.330000000000002</c:v>
                </c:pt>
                <c:pt idx="5133">
                  <c:v>10.350000000000005</c:v>
                </c:pt>
                <c:pt idx="5134">
                  <c:v>10.350000000000005</c:v>
                </c:pt>
                <c:pt idx="5135">
                  <c:v>10.400000000000002</c:v>
                </c:pt>
                <c:pt idx="5136">
                  <c:v>10.39</c:v>
                </c:pt>
                <c:pt idx="5137">
                  <c:v>10.55</c:v>
                </c:pt>
                <c:pt idx="5138">
                  <c:v>10.63</c:v>
                </c:pt>
                <c:pt idx="5139">
                  <c:v>10.82</c:v>
                </c:pt>
                <c:pt idx="5140">
                  <c:v>10.920000000000002</c:v>
                </c:pt>
                <c:pt idx="5141">
                  <c:v>10.900000000000002</c:v>
                </c:pt>
                <c:pt idx="5142">
                  <c:v>10.880000000000004</c:v>
                </c:pt>
                <c:pt idx="5143">
                  <c:v>10.77</c:v>
                </c:pt>
                <c:pt idx="5144">
                  <c:v>10.77</c:v>
                </c:pt>
                <c:pt idx="5145">
                  <c:v>10.82</c:v>
                </c:pt>
                <c:pt idx="5146">
                  <c:v>10.950000000000005</c:v>
                </c:pt>
                <c:pt idx="5147">
                  <c:v>11.05</c:v>
                </c:pt>
                <c:pt idx="5148">
                  <c:v>11.080000000000002</c:v>
                </c:pt>
                <c:pt idx="5149">
                  <c:v>11.030000000000001</c:v>
                </c:pt>
                <c:pt idx="5150">
                  <c:v>10.93</c:v>
                </c:pt>
                <c:pt idx="5151">
                  <c:v>10.89</c:v>
                </c:pt>
                <c:pt idx="5152">
                  <c:v>10.860000000000005</c:v>
                </c:pt>
                <c:pt idx="5153">
                  <c:v>11.010000000000002</c:v>
                </c:pt>
                <c:pt idx="5154">
                  <c:v>11.080000000000002</c:v>
                </c:pt>
                <c:pt idx="5155">
                  <c:v>11.080000000000002</c:v>
                </c:pt>
                <c:pt idx="5156">
                  <c:v>11.010000000000002</c:v>
                </c:pt>
                <c:pt idx="5157">
                  <c:v>11.080000000000002</c:v>
                </c:pt>
                <c:pt idx="5158">
                  <c:v>11.120000000000001</c:v>
                </c:pt>
                <c:pt idx="5159">
                  <c:v>11.209999999999999</c:v>
                </c:pt>
                <c:pt idx="5160">
                  <c:v>11.2</c:v>
                </c:pt>
                <c:pt idx="5161">
                  <c:v>11.24</c:v>
                </c:pt>
                <c:pt idx="5162">
                  <c:v>11.330000000000002</c:v>
                </c:pt>
                <c:pt idx="5163">
                  <c:v>11.32</c:v>
                </c:pt>
                <c:pt idx="5164">
                  <c:v>11.400000000000002</c:v>
                </c:pt>
                <c:pt idx="5165">
                  <c:v>11.55</c:v>
                </c:pt>
                <c:pt idx="5166">
                  <c:v>11.639999999999999</c:v>
                </c:pt>
                <c:pt idx="5167">
                  <c:v>11.61</c:v>
                </c:pt>
                <c:pt idx="5168">
                  <c:v>11.61</c:v>
                </c:pt>
                <c:pt idx="5169">
                  <c:v>11.52</c:v>
                </c:pt>
                <c:pt idx="5170">
                  <c:v>11.510000000000002</c:v>
                </c:pt>
                <c:pt idx="5171">
                  <c:v>11.59</c:v>
                </c:pt>
                <c:pt idx="5172">
                  <c:v>11.68</c:v>
                </c:pt>
                <c:pt idx="5173">
                  <c:v>11.830000000000002</c:v>
                </c:pt>
                <c:pt idx="5174">
                  <c:v>12.05</c:v>
                </c:pt>
                <c:pt idx="5175">
                  <c:v>12.16</c:v>
                </c:pt>
                <c:pt idx="5176">
                  <c:v>12.22</c:v>
                </c:pt>
                <c:pt idx="5177">
                  <c:v>12.15</c:v>
                </c:pt>
                <c:pt idx="5178">
                  <c:v>12.09</c:v>
                </c:pt>
                <c:pt idx="5179">
                  <c:v>12.010000000000002</c:v>
                </c:pt>
                <c:pt idx="5180">
                  <c:v>12.05</c:v>
                </c:pt>
                <c:pt idx="5181">
                  <c:v>12.11</c:v>
                </c:pt>
                <c:pt idx="5182">
                  <c:v>12.2</c:v>
                </c:pt>
                <c:pt idx="5183">
                  <c:v>12.34</c:v>
                </c:pt>
                <c:pt idx="5184">
                  <c:v>12.43</c:v>
                </c:pt>
                <c:pt idx="5185">
                  <c:v>12.41</c:v>
                </c:pt>
                <c:pt idx="5186">
                  <c:v>12.27</c:v>
                </c:pt>
                <c:pt idx="5187">
                  <c:v>12.310000000000002</c:v>
                </c:pt>
                <c:pt idx="5188">
                  <c:v>12.34</c:v>
                </c:pt>
                <c:pt idx="5189">
                  <c:v>12.43</c:v>
                </c:pt>
                <c:pt idx="5190">
                  <c:v>12.41</c:v>
                </c:pt>
                <c:pt idx="5191">
                  <c:v>12.440000000000001</c:v>
                </c:pt>
                <c:pt idx="5192">
                  <c:v>12.370000000000006</c:v>
                </c:pt>
                <c:pt idx="5193">
                  <c:v>12.330000000000002</c:v>
                </c:pt>
                <c:pt idx="5194">
                  <c:v>12.260000000000002</c:v>
                </c:pt>
                <c:pt idx="5195">
                  <c:v>12.24</c:v>
                </c:pt>
                <c:pt idx="5196">
                  <c:v>12.32</c:v>
                </c:pt>
                <c:pt idx="5197">
                  <c:v>12.27</c:v>
                </c:pt>
                <c:pt idx="5198">
                  <c:v>12.32</c:v>
                </c:pt>
                <c:pt idx="5199">
                  <c:v>12.350000000000005</c:v>
                </c:pt>
                <c:pt idx="5200">
                  <c:v>12.43</c:v>
                </c:pt>
                <c:pt idx="5201">
                  <c:v>12.470000000000002</c:v>
                </c:pt>
                <c:pt idx="5202">
                  <c:v>12.52</c:v>
                </c:pt>
                <c:pt idx="5203">
                  <c:v>12.5</c:v>
                </c:pt>
                <c:pt idx="5204">
                  <c:v>12.560000000000002</c:v>
                </c:pt>
                <c:pt idx="5205">
                  <c:v>12.65</c:v>
                </c:pt>
                <c:pt idx="5206">
                  <c:v>12.7</c:v>
                </c:pt>
                <c:pt idx="5207">
                  <c:v>12.84</c:v>
                </c:pt>
                <c:pt idx="5208">
                  <c:v>12.830000000000002</c:v>
                </c:pt>
                <c:pt idx="5209">
                  <c:v>12.780000000000001</c:v>
                </c:pt>
                <c:pt idx="5210">
                  <c:v>12.84</c:v>
                </c:pt>
                <c:pt idx="5211">
                  <c:v>12.84</c:v>
                </c:pt>
                <c:pt idx="5212">
                  <c:v>12.82</c:v>
                </c:pt>
                <c:pt idx="5213">
                  <c:v>12.77</c:v>
                </c:pt>
                <c:pt idx="5214">
                  <c:v>12.830000000000002</c:v>
                </c:pt>
                <c:pt idx="5215">
                  <c:v>12.880000000000004</c:v>
                </c:pt>
                <c:pt idx="5216">
                  <c:v>12.96</c:v>
                </c:pt>
                <c:pt idx="5217">
                  <c:v>13.100000000000001</c:v>
                </c:pt>
                <c:pt idx="5218">
                  <c:v>13.13</c:v>
                </c:pt>
                <c:pt idx="5219">
                  <c:v>13.139999999999999</c:v>
                </c:pt>
                <c:pt idx="5220">
                  <c:v>13.190000000000001</c:v>
                </c:pt>
                <c:pt idx="5221">
                  <c:v>13.2</c:v>
                </c:pt>
                <c:pt idx="5222">
                  <c:v>13.2</c:v>
                </c:pt>
                <c:pt idx="5223">
                  <c:v>13.139999999999999</c:v>
                </c:pt>
                <c:pt idx="5224">
                  <c:v>13.07</c:v>
                </c:pt>
                <c:pt idx="5225">
                  <c:v>13.07</c:v>
                </c:pt>
                <c:pt idx="5226">
                  <c:v>13.15</c:v>
                </c:pt>
                <c:pt idx="5227">
                  <c:v>13.16</c:v>
                </c:pt>
                <c:pt idx="5228">
                  <c:v>13.15</c:v>
                </c:pt>
                <c:pt idx="5229">
                  <c:v>13.139999999999999</c:v>
                </c:pt>
                <c:pt idx="5230">
                  <c:v>13.07</c:v>
                </c:pt>
                <c:pt idx="5231">
                  <c:v>13.209999999999999</c:v>
                </c:pt>
                <c:pt idx="5232">
                  <c:v>13.2</c:v>
                </c:pt>
                <c:pt idx="5233">
                  <c:v>13.209999999999999</c:v>
                </c:pt>
                <c:pt idx="5234">
                  <c:v>13.27</c:v>
                </c:pt>
                <c:pt idx="5235">
                  <c:v>13.310000000000002</c:v>
                </c:pt>
                <c:pt idx="5236">
                  <c:v>13.29</c:v>
                </c:pt>
                <c:pt idx="5237">
                  <c:v>13.229999999999999</c:v>
                </c:pt>
                <c:pt idx="5238">
                  <c:v>13.229999999999999</c:v>
                </c:pt>
                <c:pt idx="5239">
                  <c:v>13.229999999999999</c:v>
                </c:pt>
                <c:pt idx="5240">
                  <c:v>13.190000000000001</c:v>
                </c:pt>
                <c:pt idx="5241">
                  <c:v>13.190000000000001</c:v>
                </c:pt>
                <c:pt idx="5242">
                  <c:v>13.16</c:v>
                </c:pt>
                <c:pt idx="5243">
                  <c:v>13.280000000000001</c:v>
                </c:pt>
                <c:pt idx="5244">
                  <c:v>13.450000000000005</c:v>
                </c:pt>
                <c:pt idx="5245">
                  <c:v>13.43</c:v>
                </c:pt>
                <c:pt idx="5246">
                  <c:v>13.32</c:v>
                </c:pt>
                <c:pt idx="5247">
                  <c:v>13.260000000000002</c:v>
                </c:pt>
                <c:pt idx="5248">
                  <c:v>13.229999999999999</c:v>
                </c:pt>
                <c:pt idx="5249">
                  <c:v>13.32</c:v>
                </c:pt>
                <c:pt idx="5250">
                  <c:v>13.2</c:v>
                </c:pt>
                <c:pt idx="5251">
                  <c:v>13.080000000000002</c:v>
                </c:pt>
                <c:pt idx="5252">
                  <c:v>13.120000000000001</c:v>
                </c:pt>
                <c:pt idx="5253">
                  <c:v>13.15</c:v>
                </c:pt>
                <c:pt idx="5254">
                  <c:v>13.190000000000001</c:v>
                </c:pt>
                <c:pt idx="5255">
                  <c:v>13.25</c:v>
                </c:pt>
                <c:pt idx="5256">
                  <c:v>13.18</c:v>
                </c:pt>
                <c:pt idx="5257">
                  <c:v>13.190000000000001</c:v>
                </c:pt>
                <c:pt idx="5258">
                  <c:v>13.29</c:v>
                </c:pt>
                <c:pt idx="5259">
                  <c:v>13.330000000000002</c:v>
                </c:pt>
                <c:pt idx="5260">
                  <c:v>13.32</c:v>
                </c:pt>
                <c:pt idx="5261">
                  <c:v>13.350000000000005</c:v>
                </c:pt>
                <c:pt idx="5262">
                  <c:v>13.39</c:v>
                </c:pt>
                <c:pt idx="5263">
                  <c:v>13.46</c:v>
                </c:pt>
                <c:pt idx="5264">
                  <c:v>13.370000000000006</c:v>
                </c:pt>
                <c:pt idx="5265">
                  <c:v>13.310000000000002</c:v>
                </c:pt>
                <c:pt idx="5266">
                  <c:v>13.27</c:v>
                </c:pt>
                <c:pt idx="5267">
                  <c:v>13.29</c:v>
                </c:pt>
                <c:pt idx="5268">
                  <c:v>13.18</c:v>
                </c:pt>
                <c:pt idx="5269">
                  <c:v>13.080000000000002</c:v>
                </c:pt>
                <c:pt idx="5270">
                  <c:v>13.100000000000001</c:v>
                </c:pt>
                <c:pt idx="5271">
                  <c:v>13.07</c:v>
                </c:pt>
                <c:pt idx="5272">
                  <c:v>12.950000000000005</c:v>
                </c:pt>
                <c:pt idx="5273">
                  <c:v>12.850000000000005</c:v>
                </c:pt>
                <c:pt idx="5274">
                  <c:v>12.810000000000002</c:v>
                </c:pt>
                <c:pt idx="5275">
                  <c:v>12.810000000000002</c:v>
                </c:pt>
                <c:pt idx="5276">
                  <c:v>12.77</c:v>
                </c:pt>
                <c:pt idx="5277">
                  <c:v>12.7</c:v>
                </c:pt>
                <c:pt idx="5278">
                  <c:v>12.65</c:v>
                </c:pt>
                <c:pt idx="5279">
                  <c:v>12.600000000000001</c:v>
                </c:pt>
                <c:pt idx="5280">
                  <c:v>12.490000000000002</c:v>
                </c:pt>
                <c:pt idx="5281">
                  <c:v>12.5</c:v>
                </c:pt>
                <c:pt idx="5282">
                  <c:v>12.65</c:v>
                </c:pt>
                <c:pt idx="5283">
                  <c:v>12.68</c:v>
                </c:pt>
                <c:pt idx="5284">
                  <c:v>12.74</c:v>
                </c:pt>
                <c:pt idx="5285">
                  <c:v>12.709999999999999</c:v>
                </c:pt>
                <c:pt idx="5286">
                  <c:v>12.620000000000001</c:v>
                </c:pt>
                <c:pt idx="5287">
                  <c:v>12.59</c:v>
                </c:pt>
                <c:pt idx="5288">
                  <c:v>12.580000000000002</c:v>
                </c:pt>
                <c:pt idx="5289">
                  <c:v>12.560000000000002</c:v>
                </c:pt>
                <c:pt idx="5290">
                  <c:v>12.560000000000002</c:v>
                </c:pt>
                <c:pt idx="5291">
                  <c:v>12.560000000000002</c:v>
                </c:pt>
                <c:pt idx="5292">
                  <c:v>12.55</c:v>
                </c:pt>
                <c:pt idx="5293">
                  <c:v>12.510000000000002</c:v>
                </c:pt>
                <c:pt idx="5294">
                  <c:v>12.400000000000002</c:v>
                </c:pt>
                <c:pt idx="5295">
                  <c:v>12.310000000000002</c:v>
                </c:pt>
                <c:pt idx="5296">
                  <c:v>12.3</c:v>
                </c:pt>
                <c:pt idx="5297">
                  <c:v>12.2</c:v>
                </c:pt>
                <c:pt idx="5298">
                  <c:v>12.190000000000001</c:v>
                </c:pt>
                <c:pt idx="5299">
                  <c:v>12.190000000000001</c:v>
                </c:pt>
                <c:pt idx="5300">
                  <c:v>12.15</c:v>
                </c:pt>
                <c:pt idx="5301">
                  <c:v>12.09</c:v>
                </c:pt>
                <c:pt idx="5302">
                  <c:v>12.15</c:v>
                </c:pt>
                <c:pt idx="5303">
                  <c:v>12.18</c:v>
                </c:pt>
                <c:pt idx="5304">
                  <c:v>12.25</c:v>
                </c:pt>
                <c:pt idx="5305">
                  <c:v>12.39</c:v>
                </c:pt>
                <c:pt idx="5306">
                  <c:v>12.440000000000001</c:v>
                </c:pt>
                <c:pt idx="5307">
                  <c:v>12.34</c:v>
                </c:pt>
                <c:pt idx="5308">
                  <c:v>12.380000000000004</c:v>
                </c:pt>
                <c:pt idx="5309">
                  <c:v>12.380000000000004</c:v>
                </c:pt>
                <c:pt idx="5310">
                  <c:v>12.450000000000005</c:v>
                </c:pt>
                <c:pt idx="5311">
                  <c:v>12.52</c:v>
                </c:pt>
                <c:pt idx="5312">
                  <c:v>12.580000000000002</c:v>
                </c:pt>
                <c:pt idx="5313">
                  <c:v>12.580000000000002</c:v>
                </c:pt>
                <c:pt idx="5314">
                  <c:v>12.65</c:v>
                </c:pt>
                <c:pt idx="5315">
                  <c:v>12.77</c:v>
                </c:pt>
                <c:pt idx="5316">
                  <c:v>12.77</c:v>
                </c:pt>
                <c:pt idx="5317">
                  <c:v>12.7</c:v>
                </c:pt>
                <c:pt idx="5318">
                  <c:v>12.830000000000002</c:v>
                </c:pt>
                <c:pt idx="5319">
                  <c:v>12.870000000000006</c:v>
                </c:pt>
                <c:pt idx="5320">
                  <c:v>12.96</c:v>
                </c:pt>
                <c:pt idx="5321">
                  <c:v>12.96</c:v>
                </c:pt>
                <c:pt idx="5322">
                  <c:v>12.96</c:v>
                </c:pt>
                <c:pt idx="5323">
                  <c:v>13</c:v>
                </c:pt>
                <c:pt idx="5324">
                  <c:v>12.96</c:v>
                </c:pt>
                <c:pt idx="5325">
                  <c:v>12.940000000000001</c:v>
                </c:pt>
                <c:pt idx="5326">
                  <c:v>12.830000000000002</c:v>
                </c:pt>
                <c:pt idx="5327">
                  <c:v>12.84</c:v>
                </c:pt>
                <c:pt idx="5328">
                  <c:v>12.870000000000006</c:v>
                </c:pt>
                <c:pt idx="5329">
                  <c:v>12.82</c:v>
                </c:pt>
                <c:pt idx="5330">
                  <c:v>12.850000000000005</c:v>
                </c:pt>
                <c:pt idx="5331">
                  <c:v>12.93</c:v>
                </c:pt>
                <c:pt idx="5332">
                  <c:v>12.970000000000002</c:v>
                </c:pt>
                <c:pt idx="5333">
                  <c:v>12.950000000000005</c:v>
                </c:pt>
                <c:pt idx="5334">
                  <c:v>12.940000000000001</c:v>
                </c:pt>
                <c:pt idx="5335">
                  <c:v>12.82</c:v>
                </c:pt>
                <c:pt idx="5336">
                  <c:v>12.75</c:v>
                </c:pt>
                <c:pt idx="5337">
                  <c:v>12.7</c:v>
                </c:pt>
                <c:pt idx="5338">
                  <c:v>12.75</c:v>
                </c:pt>
                <c:pt idx="5339">
                  <c:v>12.75</c:v>
                </c:pt>
                <c:pt idx="5340">
                  <c:v>12.850000000000005</c:v>
                </c:pt>
                <c:pt idx="5341">
                  <c:v>12.89</c:v>
                </c:pt>
                <c:pt idx="5342">
                  <c:v>12.91</c:v>
                </c:pt>
                <c:pt idx="5343">
                  <c:v>12.780000000000001</c:v>
                </c:pt>
                <c:pt idx="5344">
                  <c:v>12.79</c:v>
                </c:pt>
                <c:pt idx="5345">
                  <c:v>12.77</c:v>
                </c:pt>
                <c:pt idx="5346">
                  <c:v>12.760000000000002</c:v>
                </c:pt>
                <c:pt idx="5347">
                  <c:v>12.74</c:v>
                </c:pt>
                <c:pt idx="5348">
                  <c:v>12.72</c:v>
                </c:pt>
                <c:pt idx="5349">
                  <c:v>12.780000000000001</c:v>
                </c:pt>
                <c:pt idx="5350">
                  <c:v>12.810000000000002</c:v>
                </c:pt>
                <c:pt idx="5351">
                  <c:v>12.84</c:v>
                </c:pt>
                <c:pt idx="5352">
                  <c:v>12.79</c:v>
                </c:pt>
                <c:pt idx="5353">
                  <c:v>12.900000000000002</c:v>
                </c:pt>
                <c:pt idx="5354">
                  <c:v>13</c:v>
                </c:pt>
                <c:pt idx="5355">
                  <c:v>12.96</c:v>
                </c:pt>
                <c:pt idx="5356">
                  <c:v>12.970000000000002</c:v>
                </c:pt>
                <c:pt idx="5357">
                  <c:v>13.07</c:v>
                </c:pt>
                <c:pt idx="5358">
                  <c:v>13.09</c:v>
                </c:pt>
                <c:pt idx="5359">
                  <c:v>13.2</c:v>
                </c:pt>
                <c:pt idx="5360">
                  <c:v>13.190000000000001</c:v>
                </c:pt>
                <c:pt idx="5361">
                  <c:v>13.16</c:v>
                </c:pt>
                <c:pt idx="5362">
                  <c:v>13.280000000000001</c:v>
                </c:pt>
                <c:pt idx="5363">
                  <c:v>13.29</c:v>
                </c:pt>
                <c:pt idx="5364">
                  <c:v>13.280000000000001</c:v>
                </c:pt>
                <c:pt idx="5365">
                  <c:v>13.260000000000002</c:v>
                </c:pt>
                <c:pt idx="5366">
                  <c:v>13.280000000000001</c:v>
                </c:pt>
                <c:pt idx="5367">
                  <c:v>13.32</c:v>
                </c:pt>
                <c:pt idx="5368">
                  <c:v>13.400000000000002</c:v>
                </c:pt>
                <c:pt idx="5369">
                  <c:v>13.280000000000001</c:v>
                </c:pt>
                <c:pt idx="5370">
                  <c:v>13.32</c:v>
                </c:pt>
                <c:pt idx="5371">
                  <c:v>13.39</c:v>
                </c:pt>
                <c:pt idx="5372">
                  <c:v>13.34</c:v>
                </c:pt>
                <c:pt idx="5373">
                  <c:v>13.43</c:v>
                </c:pt>
                <c:pt idx="5374">
                  <c:v>13.43</c:v>
                </c:pt>
                <c:pt idx="5375">
                  <c:v>13.510000000000002</c:v>
                </c:pt>
                <c:pt idx="5376">
                  <c:v>13.510000000000002</c:v>
                </c:pt>
                <c:pt idx="5377">
                  <c:v>13.5</c:v>
                </c:pt>
                <c:pt idx="5378">
                  <c:v>13.440000000000001</c:v>
                </c:pt>
                <c:pt idx="5379">
                  <c:v>13.380000000000004</c:v>
                </c:pt>
                <c:pt idx="5380">
                  <c:v>13.450000000000005</c:v>
                </c:pt>
                <c:pt idx="5381">
                  <c:v>13.46</c:v>
                </c:pt>
                <c:pt idx="5382">
                  <c:v>13.330000000000002</c:v>
                </c:pt>
                <c:pt idx="5383">
                  <c:v>13.27</c:v>
                </c:pt>
                <c:pt idx="5384">
                  <c:v>13.29</c:v>
                </c:pt>
                <c:pt idx="5385">
                  <c:v>13.229999999999999</c:v>
                </c:pt>
                <c:pt idx="5386">
                  <c:v>13.139999999999999</c:v>
                </c:pt>
                <c:pt idx="5387">
                  <c:v>13.09</c:v>
                </c:pt>
                <c:pt idx="5388">
                  <c:v>13.04</c:v>
                </c:pt>
                <c:pt idx="5389">
                  <c:v>13.02</c:v>
                </c:pt>
                <c:pt idx="5390">
                  <c:v>12.96</c:v>
                </c:pt>
                <c:pt idx="5391">
                  <c:v>12.900000000000002</c:v>
                </c:pt>
                <c:pt idx="5392">
                  <c:v>12.950000000000005</c:v>
                </c:pt>
                <c:pt idx="5393">
                  <c:v>13.010000000000002</c:v>
                </c:pt>
                <c:pt idx="5394">
                  <c:v>12.990000000000002</c:v>
                </c:pt>
                <c:pt idx="5395">
                  <c:v>12.940000000000001</c:v>
                </c:pt>
                <c:pt idx="5396">
                  <c:v>12.900000000000002</c:v>
                </c:pt>
                <c:pt idx="5397">
                  <c:v>12.850000000000005</c:v>
                </c:pt>
                <c:pt idx="5398">
                  <c:v>12.760000000000002</c:v>
                </c:pt>
                <c:pt idx="5399">
                  <c:v>12.620000000000001</c:v>
                </c:pt>
                <c:pt idx="5400">
                  <c:v>12.55</c:v>
                </c:pt>
                <c:pt idx="5401">
                  <c:v>12.330000000000002</c:v>
                </c:pt>
                <c:pt idx="5402">
                  <c:v>12.280000000000001</c:v>
                </c:pt>
                <c:pt idx="5403">
                  <c:v>12.22</c:v>
                </c:pt>
                <c:pt idx="5404">
                  <c:v>12.2</c:v>
                </c:pt>
                <c:pt idx="5405">
                  <c:v>12.080000000000002</c:v>
                </c:pt>
                <c:pt idx="5406">
                  <c:v>11.990000000000002</c:v>
                </c:pt>
                <c:pt idx="5407">
                  <c:v>11.880000000000004</c:v>
                </c:pt>
                <c:pt idx="5408">
                  <c:v>11.82</c:v>
                </c:pt>
                <c:pt idx="5409">
                  <c:v>11.8</c:v>
                </c:pt>
                <c:pt idx="5410">
                  <c:v>11.74</c:v>
                </c:pt>
                <c:pt idx="5411">
                  <c:v>11.65</c:v>
                </c:pt>
                <c:pt idx="5412">
                  <c:v>11.65</c:v>
                </c:pt>
                <c:pt idx="5413">
                  <c:v>11.65</c:v>
                </c:pt>
                <c:pt idx="5414">
                  <c:v>11.620000000000001</c:v>
                </c:pt>
                <c:pt idx="5415">
                  <c:v>11.65</c:v>
                </c:pt>
                <c:pt idx="5416">
                  <c:v>11.75</c:v>
                </c:pt>
                <c:pt idx="5417">
                  <c:v>11.760000000000002</c:v>
                </c:pt>
                <c:pt idx="5418">
                  <c:v>11.760000000000002</c:v>
                </c:pt>
                <c:pt idx="5419">
                  <c:v>11.82</c:v>
                </c:pt>
                <c:pt idx="5420">
                  <c:v>11.82</c:v>
                </c:pt>
                <c:pt idx="5421">
                  <c:v>11.7</c:v>
                </c:pt>
                <c:pt idx="5422">
                  <c:v>11.639999999999999</c:v>
                </c:pt>
                <c:pt idx="5423">
                  <c:v>11.580000000000002</c:v>
                </c:pt>
                <c:pt idx="5424">
                  <c:v>11.470000000000002</c:v>
                </c:pt>
                <c:pt idx="5425">
                  <c:v>11.57</c:v>
                </c:pt>
                <c:pt idx="5426">
                  <c:v>11.620000000000001</c:v>
                </c:pt>
                <c:pt idx="5427">
                  <c:v>11.560000000000002</c:v>
                </c:pt>
                <c:pt idx="5428">
                  <c:v>11.560000000000002</c:v>
                </c:pt>
                <c:pt idx="5429">
                  <c:v>11.55</c:v>
                </c:pt>
                <c:pt idx="5430">
                  <c:v>11.5</c:v>
                </c:pt>
                <c:pt idx="5431">
                  <c:v>11.280000000000001</c:v>
                </c:pt>
                <c:pt idx="5432">
                  <c:v>11.139999999999999</c:v>
                </c:pt>
                <c:pt idx="5433">
                  <c:v>11.15</c:v>
                </c:pt>
                <c:pt idx="5434">
                  <c:v>11.13</c:v>
                </c:pt>
                <c:pt idx="5435">
                  <c:v>11.229999999999999</c:v>
                </c:pt>
                <c:pt idx="5436">
                  <c:v>11.24</c:v>
                </c:pt>
                <c:pt idx="5437">
                  <c:v>11.15</c:v>
                </c:pt>
                <c:pt idx="5438">
                  <c:v>11.120000000000001</c:v>
                </c:pt>
                <c:pt idx="5439">
                  <c:v>11.010000000000002</c:v>
                </c:pt>
                <c:pt idx="5440">
                  <c:v>11</c:v>
                </c:pt>
                <c:pt idx="5441">
                  <c:v>10.98</c:v>
                </c:pt>
                <c:pt idx="5442">
                  <c:v>10.98</c:v>
                </c:pt>
                <c:pt idx="5443">
                  <c:v>10.920000000000002</c:v>
                </c:pt>
                <c:pt idx="5444">
                  <c:v>11.030000000000001</c:v>
                </c:pt>
                <c:pt idx="5445">
                  <c:v>11.09</c:v>
                </c:pt>
                <c:pt idx="5446">
                  <c:v>11.010000000000002</c:v>
                </c:pt>
                <c:pt idx="5447">
                  <c:v>10.940000000000001</c:v>
                </c:pt>
                <c:pt idx="5448">
                  <c:v>10.880000000000004</c:v>
                </c:pt>
                <c:pt idx="5449">
                  <c:v>10.870000000000006</c:v>
                </c:pt>
                <c:pt idx="5450">
                  <c:v>10.89</c:v>
                </c:pt>
                <c:pt idx="5451">
                  <c:v>10.860000000000005</c:v>
                </c:pt>
                <c:pt idx="5452">
                  <c:v>10.760000000000002</c:v>
                </c:pt>
                <c:pt idx="5453">
                  <c:v>10.74</c:v>
                </c:pt>
                <c:pt idx="5454">
                  <c:v>10.810000000000002</c:v>
                </c:pt>
                <c:pt idx="5455">
                  <c:v>10.860000000000005</c:v>
                </c:pt>
                <c:pt idx="5456">
                  <c:v>10.89</c:v>
                </c:pt>
                <c:pt idx="5457">
                  <c:v>10.810000000000002</c:v>
                </c:pt>
                <c:pt idx="5458">
                  <c:v>10.75</c:v>
                </c:pt>
                <c:pt idx="5459">
                  <c:v>10.84</c:v>
                </c:pt>
                <c:pt idx="5460">
                  <c:v>11.030000000000001</c:v>
                </c:pt>
                <c:pt idx="5461">
                  <c:v>11.05</c:v>
                </c:pt>
                <c:pt idx="5462">
                  <c:v>11.010000000000002</c:v>
                </c:pt>
                <c:pt idx="5463">
                  <c:v>11.080000000000002</c:v>
                </c:pt>
                <c:pt idx="5464">
                  <c:v>11.18</c:v>
                </c:pt>
                <c:pt idx="5465">
                  <c:v>11.190000000000001</c:v>
                </c:pt>
                <c:pt idx="5466">
                  <c:v>11.190000000000001</c:v>
                </c:pt>
                <c:pt idx="5467">
                  <c:v>11.05</c:v>
                </c:pt>
                <c:pt idx="5468">
                  <c:v>11.09</c:v>
                </c:pt>
                <c:pt idx="5469">
                  <c:v>11.139999999999999</c:v>
                </c:pt>
                <c:pt idx="5470">
                  <c:v>11.209999999999999</c:v>
                </c:pt>
                <c:pt idx="5471">
                  <c:v>11.310000000000002</c:v>
                </c:pt>
                <c:pt idx="5472">
                  <c:v>11.370000000000006</c:v>
                </c:pt>
                <c:pt idx="5473">
                  <c:v>11.43</c:v>
                </c:pt>
                <c:pt idx="5474">
                  <c:v>11.470000000000002</c:v>
                </c:pt>
                <c:pt idx="5475">
                  <c:v>11.420000000000002</c:v>
                </c:pt>
                <c:pt idx="5476">
                  <c:v>11.310000000000002</c:v>
                </c:pt>
                <c:pt idx="5477">
                  <c:v>11.3</c:v>
                </c:pt>
                <c:pt idx="5478">
                  <c:v>11.360000000000005</c:v>
                </c:pt>
                <c:pt idx="5479">
                  <c:v>11.46</c:v>
                </c:pt>
                <c:pt idx="5480">
                  <c:v>11.5</c:v>
                </c:pt>
                <c:pt idx="5481">
                  <c:v>11.52</c:v>
                </c:pt>
                <c:pt idx="5482">
                  <c:v>11.620000000000001</c:v>
                </c:pt>
                <c:pt idx="5483">
                  <c:v>11.530000000000001</c:v>
                </c:pt>
                <c:pt idx="5484">
                  <c:v>11.560000000000002</c:v>
                </c:pt>
                <c:pt idx="5485">
                  <c:v>11.61</c:v>
                </c:pt>
                <c:pt idx="5486">
                  <c:v>11.61</c:v>
                </c:pt>
                <c:pt idx="5487">
                  <c:v>11.580000000000002</c:v>
                </c:pt>
                <c:pt idx="5488">
                  <c:v>11.670000000000002</c:v>
                </c:pt>
                <c:pt idx="5489">
                  <c:v>11.639999999999999</c:v>
                </c:pt>
                <c:pt idx="5490">
                  <c:v>11.59</c:v>
                </c:pt>
                <c:pt idx="5491">
                  <c:v>11.57</c:v>
                </c:pt>
                <c:pt idx="5492">
                  <c:v>11.620000000000001</c:v>
                </c:pt>
                <c:pt idx="5493">
                  <c:v>11.709999999999999</c:v>
                </c:pt>
                <c:pt idx="5494">
                  <c:v>11.8</c:v>
                </c:pt>
                <c:pt idx="5495">
                  <c:v>11.8</c:v>
                </c:pt>
                <c:pt idx="5496">
                  <c:v>11.810000000000002</c:v>
                </c:pt>
                <c:pt idx="5497">
                  <c:v>11.870000000000006</c:v>
                </c:pt>
                <c:pt idx="5498">
                  <c:v>11.950000000000005</c:v>
                </c:pt>
                <c:pt idx="5499">
                  <c:v>11.900000000000002</c:v>
                </c:pt>
                <c:pt idx="5500">
                  <c:v>11.870000000000006</c:v>
                </c:pt>
                <c:pt idx="5501">
                  <c:v>11.940000000000001</c:v>
                </c:pt>
                <c:pt idx="5502">
                  <c:v>11.990000000000002</c:v>
                </c:pt>
                <c:pt idx="5503">
                  <c:v>12.02</c:v>
                </c:pt>
                <c:pt idx="5504">
                  <c:v>11.96</c:v>
                </c:pt>
                <c:pt idx="5505">
                  <c:v>12</c:v>
                </c:pt>
                <c:pt idx="5506">
                  <c:v>12</c:v>
                </c:pt>
                <c:pt idx="5507">
                  <c:v>11.860000000000005</c:v>
                </c:pt>
                <c:pt idx="5508">
                  <c:v>11.970000000000002</c:v>
                </c:pt>
                <c:pt idx="5509">
                  <c:v>12.09</c:v>
                </c:pt>
                <c:pt idx="5510">
                  <c:v>12.080000000000002</c:v>
                </c:pt>
                <c:pt idx="5511">
                  <c:v>12.09</c:v>
                </c:pt>
                <c:pt idx="5512">
                  <c:v>12.02</c:v>
                </c:pt>
                <c:pt idx="5513">
                  <c:v>11.990000000000002</c:v>
                </c:pt>
                <c:pt idx="5514">
                  <c:v>11.970000000000002</c:v>
                </c:pt>
                <c:pt idx="5515">
                  <c:v>12.02</c:v>
                </c:pt>
                <c:pt idx="5516">
                  <c:v>11.96</c:v>
                </c:pt>
                <c:pt idx="5517">
                  <c:v>11.940000000000001</c:v>
                </c:pt>
                <c:pt idx="5518">
                  <c:v>11.93</c:v>
                </c:pt>
                <c:pt idx="5519">
                  <c:v>11.860000000000005</c:v>
                </c:pt>
                <c:pt idx="5520">
                  <c:v>11.780000000000001</c:v>
                </c:pt>
                <c:pt idx="5521">
                  <c:v>11.8</c:v>
                </c:pt>
                <c:pt idx="5522">
                  <c:v>11.91</c:v>
                </c:pt>
                <c:pt idx="5523">
                  <c:v>12.030000000000001</c:v>
                </c:pt>
                <c:pt idx="5524">
                  <c:v>12.05</c:v>
                </c:pt>
                <c:pt idx="5525">
                  <c:v>11.970000000000002</c:v>
                </c:pt>
                <c:pt idx="5526">
                  <c:v>11.990000000000002</c:v>
                </c:pt>
                <c:pt idx="5527">
                  <c:v>12</c:v>
                </c:pt>
                <c:pt idx="5528">
                  <c:v>11.990000000000002</c:v>
                </c:pt>
                <c:pt idx="5529">
                  <c:v>12.030000000000001</c:v>
                </c:pt>
                <c:pt idx="5530">
                  <c:v>11.900000000000002</c:v>
                </c:pt>
                <c:pt idx="5531">
                  <c:v>11.970000000000002</c:v>
                </c:pt>
                <c:pt idx="5532">
                  <c:v>12.060000000000002</c:v>
                </c:pt>
                <c:pt idx="5533">
                  <c:v>12.13</c:v>
                </c:pt>
                <c:pt idx="5534">
                  <c:v>12.2</c:v>
                </c:pt>
                <c:pt idx="5535">
                  <c:v>12.2</c:v>
                </c:pt>
                <c:pt idx="5536">
                  <c:v>12.13</c:v>
                </c:pt>
                <c:pt idx="5537">
                  <c:v>12.209999999999999</c:v>
                </c:pt>
                <c:pt idx="5538">
                  <c:v>12.310000000000002</c:v>
                </c:pt>
                <c:pt idx="5539">
                  <c:v>12.280000000000001</c:v>
                </c:pt>
                <c:pt idx="5540">
                  <c:v>12.32</c:v>
                </c:pt>
                <c:pt idx="5541">
                  <c:v>12.380000000000004</c:v>
                </c:pt>
                <c:pt idx="5542">
                  <c:v>12.46</c:v>
                </c:pt>
                <c:pt idx="5543">
                  <c:v>12.57</c:v>
                </c:pt>
                <c:pt idx="5544">
                  <c:v>12.639999999999999</c:v>
                </c:pt>
                <c:pt idx="5545">
                  <c:v>12.690000000000001</c:v>
                </c:pt>
                <c:pt idx="5546">
                  <c:v>12.74</c:v>
                </c:pt>
                <c:pt idx="5547">
                  <c:v>12.870000000000006</c:v>
                </c:pt>
                <c:pt idx="5548">
                  <c:v>12.900000000000002</c:v>
                </c:pt>
                <c:pt idx="5549">
                  <c:v>12.940000000000001</c:v>
                </c:pt>
                <c:pt idx="5550">
                  <c:v>12.950000000000005</c:v>
                </c:pt>
                <c:pt idx="5551">
                  <c:v>13</c:v>
                </c:pt>
                <c:pt idx="5552">
                  <c:v>13.060000000000002</c:v>
                </c:pt>
                <c:pt idx="5553">
                  <c:v>13.190000000000001</c:v>
                </c:pt>
                <c:pt idx="5554">
                  <c:v>13.260000000000002</c:v>
                </c:pt>
                <c:pt idx="5555">
                  <c:v>13.260000000000002</c:v>
                </c:pt>
                <c:pt idx="5556">
                  <c:v>13.190000000000001</c:v>
                </c:pt>
                <c:pt idx="5557">
                  <c:v>13.120000000000001</c:v>
                </c:pt>
                <c:pt idx="5558">
                  <c:v>13.060000000000002</c:v>
                </c:pt>
                <c:pt idx="5559">
                  <c:v>13.02</c:v>
                </c:pt>
                <c:pt idx="5560">
                  <c:v>13.13</c:v>
                </c:pt>
                <c:pt idx="5561">
                  <c:v>13.18</c:v>
                </c:pt>
                <c:pt idx="5562">
                  <c:v>13.25</c:v>
                </c:pt>
                <c:pt idx="5563">
                  <c:v>13.32</c:v>
                </c:pt>
                <c:pt idx="5564">
                  <c:v>13.229999999999999</c:v>
                </c:pt>
                <c:pt idx="5565">
                  <c:v>13.18</c:v>
                </c:pt>
                <c:pt idx="5566">
                  <c:v>13.02</c:v>
                </c:pt>
                <c:pt idx="5567">
                  <c:v>13.07</c:v>
                </c:pt>
                <c:pt idx="5568">
                  <c:v>13.100000000000001</c:v>
                </c:pt>
                <c:pt idx="5569">
                  <c:v>13.02</c:v>
                </c:pt>
                <c:pt idx="5570">
                  <c:v>13</c:v>
                </c:pt>
                <c:pt idx="5571">
                  <c:v>13.04</c:v>
                </c:pt>
                <c:pt idx="5572">
                  <c:v>13.09</c:v>
                </c:pt>
                <c:pt idx="5573">
                  <c:v>12.870000000000006</c:v>
                </c:pt>
                <c:pt idx="5574">
                  <c:v>12.620000000000001</c:v>
                </c:pt>
                <c:pt idx="5575">
                  <c:v>12.470000000000002</c:v>
                </c:pt>
                <c:pt idx="5576">
                  <c:v>12.380000000000004</c:v>
                </c:pt>
                <c:pt idx="5577">
                  <c:v>12.3</c:v>
                </c:pt>
                <c:pt idx="5578">
                  <c:v>12.310000000000002</c:v>
                </c:pt>
                <c:pt idx="5579">
                  <c:v>12.22</c:v>
                </c:pt>
                <c:pt idx="5580">
                  <c:v>12</c:v>
                </c:pt>
                <c:pt idx="5581">
                  <c:v>11.75</c:v>
                </c:pt>
                <c:pt idx="5582">
                  <c:v>11.530000000000001</c:v>
                </c:pt>
                <c:pt idx="5583">
                  <c:v>11.46</c:v>
                </c:pt>
                <c:pt idx="5584">
                  <c:v>11.370000000000006</c:v>
                </c:pt>
                <c:pt idx="5585">
                  <c:v>11.229999999999999</c:v>
                </c:pt>
                <c:pt idx="5586">
                  <c:v>11.080000000000002</c:v>
                </c:pt>
                <c:pt idx="5587">
                  <c:v>10.880000000000004</c:v>
                </c:pt>
                <c:pt idx="5588">
                  <c:v>10.52</c:v>
                </c:pt>
                <c:pt idx="5589">
                  <c:v>10.400000000000002</c:v>
                </c:pt>
                <c:pt idx="5590">
                  <c:v>10.200000000000001</c:v>
                </c:pt>
                <c:pt idx="5591">
                  <c:v>10.11</c:v>
                </c:pt>
                <c:pt idx="5592">
                  <c:v>9.990000000000002</c:v>
                </c:pt>
                <c:pt idx="5593">
                  <c:v>9.8600000000000048</c:v>
                </c:pt>
                <c:pt idx="5594">
                  <c:v>9.68</c:v>
                </c:pt>
                <c:pt idx="5595">
                  <c:v>9.5100000000000016</c:v>
                </c:pt>
                <c:pt idx="5596">
                  <c:v>9.3300000000000018</c:v>
                </c:pt>
                <c:pt idx="5597">
                  <c:v>9.2900000000000009</c:v>
                </c:pt>
                <c:pt idx="5598">
                  <c:v>9.2900000000000009</c:v>
                </c:pt>
                <c:pt idx="5599">
                  <c:v>9.2199999999999989</c:v>
                </c:pt>
                <c:pt idx="5600">
                  <c:v>9.16</c:v>
                </c:pt>
                <c:pt idx="5601">
                  <c:v>9.0600000000000023</c:v>
                </c:pt>
                <c:pt idx="5602">
                  <c:v>8.9700000000000042</c:v>
                </c:pt>
                <c:pt idx="5603">
                  <c:v>9.0400000000000009</c:v>
                </c:pt>
                <c:pt idx="5604">
                  <c:v>9.0500000000000007</c:v>
                </c:pt>
                <c:pt idx="5605">
                  <c:v>9.07</c:v>
                </c:pt>
                <c:pt idx="5606">
                  <c:v>9.0400000000000009</c:v>
                </c:pt>
                <c:pt idx="5607">
                  <c:v>9.07</c:v>
                </c:pt>
                <c:pt idx="5608">
                  <c:v>9.0800000000000018</c:v>
                </c:pt>
                <c:pt idx="5609">
                  <c:v>9.2000000000000011</c:v>
                </c:pt>
                <c:pt idx="5610">
                  <c:v>9.2299999999999986</c:v>
                </c:pt>
                <c:pt idx="5611">
                  <c:v>9.3600000000000048</c:v>
                </c:pt>
                <c:pt idx="5612">
                  <c:v>9.5</c:v>
                </c:pt>
                <c:pt idx="5613">
                  <c:v>9.61</c:v>
                </c:pt>
                <c:pt idx="5614">
                  <c:v>9.66</c:v>
                </c:pt>
                <c:pt idx="5615">
                  <c:v>9.82</c:v>
                </c:pt>
                <c:pt idx="5616">
                  <c:v>10.080000000000002</c:v>
                </c:pt>
                <c:pt idx="5617">
                  <c:v>10.39</c:v>
                </c:pt>
                <c:pt idx="5618">
                  <c:v>10.670000000000002</c:v>
                </c:pt>
                <c:pt idx="5619">
                  <c:v>10.870000000000006</c:v>
                </c:pt>
                <c:pt idx="5620">
                  <c:v>10.96</c:v>
                </c:pt>
                <c:pt idx="5621">
                  <c:v>11.120000000000001</c:v>
                </c:pt>
                <c:pt idx="5622">
                  <c:v>11.32</c:v>
                </c:pt>
                <c:pt idx="5623">
                  <c:v>11.5</c:v>
                </c:pt>
                <c:pt idx="5624">
                  <c:v>11.670000000000002</c:v>
                </c:pt>
                <c:pt idx="5625">
                  <c:v>11.8</c:v>
                </c:pt>
                <c:pt idx="5626">
                  <c:v>11.91</c:v>
                </c:pt>
                <c:pt idx="5627">
                  <c:v>12.07</c:v>
                </c:pt>
                <c:pt idx="5628">
                  <c:v>12.2</c:v>
                </c:pt>
                <c:pt idx="5629">
                  <c:v>12.34</c:v>
                </c:pt>
                <c:pt idx="5630">
                  <c:v>12.34</c:v>
                </c:pt>
                <c:pt idx="5631">
                  <c:v>12.440000000000001</c:v>
                </c:pt>
                <c:pt idx="5632">
                  <c:v>12.57</c:v>
                </c:pt>
                <c:pt idx="5633">
                  <c:v>12.74</c:v>
                </c:pt>
                <c:pt idx="5634">
                  <c:v>12.850000000000005</c:v>
                </c:pt>
                <c:pt idx="5635">
                  <c:v>12.970000000000002</c:v>
                </c:pt>
                <c:pt idx="5636">
                  <c:v>13.030000000000001</c:v>
                </c:pt>
                <c:pt idx="5637">
                  <c:v>13.07</c:v>
                </c:pt>
                <c:pt idx="5638">
                  <c:v>13.13</c:v>
                </c:pt>
                <c:pt idx="5639">
                  <c:v>13.209999999999999</c:v>
                </c:pt>
                <c:pt idx="5640">
                  <c:v>13.27</c:v>
                </c:pt>
                <c:pt idx="5641">
                  <c:v>13.400000000000002</c:v>
                </c:pt>
                <c:pt idx="5642">
                  <c:v>13.48</c:v>
                </c:pt>
                <c:pt idx="5643">
                  <c:v>13.530000000000001</c:v>
                </c:pt>
                <c:pt idx="5644">
                  <c:v>13.510000000000002</c:v>
                </c:pt>
                <c:pt idx="5645">
                  <c:v>13.580000000000002</c:v>
                </c:pt>
                <c:pt idx="5646">
                  <c:v>13.580000000000002</c:v>
                </c:pt>
                <c:pt idx="5647">
                  <c:v>13.620000000000001</c:v>
                </c:pt>
                <c:pt idx="5648">
                  <c:v>13.639999999999999</c:v>
                </c:pt>
                <c:pt idx="5649">
                  <c:v>13.729999999999999</c:v>
                </c:pt>
                <c:pt idx="5650">
                  <c:v>13.63</c:v>
                </c:pt>
                <c:pt idx="5651">
                  <c:v>13.66</c:v>
                </c:pt>
                <c:pt idx="5652">
                  <c:v>13.75</c:v>
                </c:pt>
                <c:pt idx="5653">
                  <c:v>13.84</c:v>
                </c:pt>
                <c:pt idx="5654">
                  <c:v>13.780000000000001</c:v>
                </c:pt>
                <c:pt idx="5655">
                  <c:v>13.760000000000002</c:v>
                </c:pt>
                <c:pt idx="5656">
                  <c:v>13.830000000000002</c:v>
                </c:pt>
                <c:pt idx="5657">
                  <c:v>13.920000000000002</c:v>
                </c:pt>
                <c:pt idx="5658">
                  <c:v>13.96</c:v>
                </c:pt>
                <c:pt idx="5659">
                  <c:v>14.07</c:v>
                </c:pt>
                <c:pt idx="5660">
                  <c:v>14.04</c:v>
                </c:pt>
                <c:pt idx="5661">
                  <c:v>14.04</c:v>
                </c:pt>
                <c:pt idx="5662">
                  <c:v>14.13</c:v>
                </c:pt>
                <c:pt idx="5663">
                  <c:v>14.2</c:v>
                </c:pt>
                <c:pt idx="5664">
                  <c:v>14.170000000000002</c:v>
                </c:pt>
                <c:pt idx="5665">
                  <c:v>14.260000000000002</c:v>
                </c:pt>
                <c:pt idx="5666">
                  <c:v>14.310000000000002</c:v>
                </c:pt>
                <c:pt idx="5667">
                  <c:v>14.25</c:v>
                </c:pt>
                <c:pt idx="5668">
                  <c:v>14.380000000000004</c:v>
                </c:pt>
                <c:pt idx="5669">
                  <c:v>14.440000000000001</c:v>
                </c:pt>
                <c:pt idx="5670">
                  <c:v>14.41</c:v>
                </c:pt>
                <c:pt idx="5671">
                  <c:v>14.48</c:v>
                </c:pt>
                <c:pt idx="5672">
                  <c:v>14.5</c:v>
                </c:pt>
                <c:pt idx="5673">
                  <c:v>14.510000000000002</c:v>
                </c:pt>
                <c:pt idx="5674">
                  <c:v>14.54</c:v>
                </c:pt>
                <c:pt idx="5675">
                  <c:v>14.61</c:v>
                </c:pt>
                <c:pt idx="5676">
                  <c:v>14.72</c:v>
                </c:pt>
                <c:pt idx="5677">
                  <c:v>14.66</c:v>
                </c:pt>
                <c:pt idx="5678">
                  <c:v>14.7</c:v>
                </c:pt>
                <c:pt idx="5679">
                  <c:v>14.780000000000001</c:v>
                </c:pt>
                <c:pt idx="5680">
                  <c:v>14.860000000000005</c:v>
                </c:pt>
                <c:pt idx="5681">
                  <c:v>14.970000000000002</c:v>
                </c:pt>
                <c:pt idx="5682">
                  <c:v>15.02</c:v>
                </c:pt>
                <c:pt idx="5683">
                  <c:v>15.030000000000001</c:v>
                </c:pt>
                <c:pt idx="5684">
                  <c:v>15.030000000000001</c:v>
                </c:pt>
                <c:pt idx="5685">
                  <c:v>15.030000000000001</c:v>
                </c:pt>
                <c:pt idx="5686">
                  <c:v>15.07</c:v>
                </c:pt>
                <c:pt idx="5687">
                  <c:v>15.13</c:v>
                </c:pt>
                <c:pt idx="5688">
                  <c:v>15.07</c:v>
                </c:pt>
                <c:pt idx="5689">
                  <c:v>15.04</c:v>
                </c:pt>
                <c:pt idx="5690">
                  <c:v>14.970000000000002</c:v>
                </c:pt>
                <c:pt idx="5691">
                  <c:v>15.02</c:v>
                </c:pt>
                <c:pt idx="5692">
                  <c:v>15.07</c:v>
                </c:pt>
                <c:pt idx="5693">
                  <c:v>15.080000000000002</c:v>
                </c:pt>
                <c:pt idx="5694">
                  <c:v>15.13</c:v>
                </c:pt>
                <c:pt idx="5695">
                  <c:v>15.09</c:v>
                </c:pt>
                <c:pt idx="5696">
                  <c:v>15.010000000000002</c:v>
                </c:pt>
                <c:pt idx="5697">
                  <c:v>15.030000000000001</c:v>
                </c:pt>
                <c:pt idx="5698">
                  <c:v>15.010000000000002</c:v>
                </c:pt>
                <c:pt idx="5699">
                  <c:v>14.98</c:v>
                </c:pt>
                <c:pt idx="5700">
                  <c:v>15.07</c:v>
                </c:pt>
                <c:pt idx="5701">
                  <c:v>14.98</c:v>
                </c:pt>
                <c:pt idx="5702">
                  <c:v>14.970000000000002</c:v>
                </c:pt>
                <c:pt idx="5703">
                  <c:v>14.8</c:v>
                </c:pt>
                <c:pt idx="5704">
                  <c:v>14.79</c:v>
                </c:pt>
                <c:pt idx="5705">
                  <c:v>14.690000000000001</c:v>
                </c:pt>
                <c:pt idx="5706">
                  <c:v>14.59</c:v>
                </c:pt>
                <c:pt idx="5707">
                  <c:v>14.75</c:v>
                </c:pt>
                <c:pt idx="5708">
                  <c:v>14.72</c:v>
                </c:pt>
                <c:pt idx="5709">
                  <c:v>14.72</c:v>
                </c:pt>
                <c:pt idx="5710">
                  <c:v>14.55</c:v>
                </c:pt>
                <c:pt idx="5711">
                  <c:v>14.57</c:v>
                </c:pt>
                <c:pt idx="5712">
                  <c:v>14.5</c:v>
                </c:pt>
                <c:pt idx="5713">
                  <c:v>14.54</c:v>
                </c:pt>
                <c:pt idx="5714">
                  <c:v>14.39</c:v>
                </c:pt>
                <c:pt idx="5715">
                  <c:v>14.25</c:v>
                </c:pt>
                <c:pt idx="5716">
                  <c:v>14.25</c:v>
                </c:pt>
                <c:pt idx="5717">
                  <c:v>14.22</c:v>
                </c:pt>
                <c:pt idx="5718">
                  <c:v>14.02</c:v>
                </c:pt>
                <c:pt idx="5719">
                  <c:v>14.030000000000001</c:v>
                </c:pt>
                <c:pt idx="5720">
                  <c:v>13.98</c:v>
                </c:pt>
                <c:pt idx="5721">
                  <c:v>13.880000000000004</c:v>
                </c:pt>
                <c:pt idx="5722">
                  <c:v>13.7</c:v>
                </c:pt>
                <c:pt idx="5723">
                  <c:v>13.580000000000002</c:v>
                </c:pt>
                <c:pt idx="5724">
                  <c:v>13.450000000000005</c:v>
                </c:pt>
                <c:pt idx="5725">
                  <c:v>13.470000000000002</c:v>
                </c:pt>
                <c:pt idx="5726">
                  <c:v>13.330000000000002</c:v>
                </c:pt>
                <c:pt idx="5727">
                  <c:v>13.190000000000001</c:v>
                </c:pt>
                <c:pt idx="5728">
                  <c:v>13.02</c:v>
                </c:pt>
                <c:pt idx="5729">
                  <c:v>12.93</c:v>
                </c:pt>
                <c:pt idx="5730">
                  <c:v>12.74</c:v>
                </c:pt>
                <c:pt idx="5731">
                  <c:v>12.690000000000001</c:v>
                </c:pt>
                <c:pt idx="5732">
                  <c:v>12.7</c:v>
                </c:pt>
                <c:pt idx="5733">
                  <c:v>12.709999999999999</c:v>
                </c:pt>
                <c:pt idx="5734">
                  <c:v>12.57</c:v>
                </c:pt>
                <c:pt idx="5735">
                  <c:v>12.450000000000005</c:v>
                </c:pt>
                <c:pt idx="5736">
                  <c:v>12.450000000000005</c:v>
                </c:pt>
                <c:pt idx="5737">
                  <c:v>12.440000000000001</c:v>
                </c:pt>
                <c:pt idx="5738">
                  <c:v>12.41</c:v>
                </c:pt>
                <c:pt idx="5739">
                  <c:v>12.310000000000002</c:v>
                </c:pt>
                <c:pt idx="5740">
                  <c:v>12.380000000000004</c:v>
                </c:pt>
                <c:pt idx="5741">
                  <c:v>12.43</c:v>
                </c:pt>
                <c:pt idx="5742">
                  <c:v>12.350000000000005</c:v>
                </c:pt>
                <c:pt idx="5743">
                  <c:v>12.310000000000002</c:v>
                </c:pt>
                <c:pt idx="5744">
                  <c:v>12.34</c:v>
                </c:pt>
                <c:pt idx="5745">
                  <c:v>12.330000000000002</c:v>
                </c:pt>
                <c:pt idx="5746">
                  <c:v>12.310000000000002</c:v>
                </c:pt>
                <c:pt idx="5747">
                  <c:v>12.27</c:v>
                </c:pt>
                <c:pt idx="5748">
                  <c:v>12.27</c:v>
                </c:pt>
                <c:pt idx="5749">
                  <c:v>12.310000000000002</c:v>
                </c:pt>
                <c:pt idx="5750">
                  <c:v>12.350000000000005</c:v>
                </c:pt>
                <c:pt idx="5751">
                  <c:v>12.450000000000005</c:v>
                </c:pt>
                <c:pt idx="5752">
                  <c:v>12.530000000000001</c:v>
                </c:pt>
                <c:pt idx="5753">
                  <c:v>12.68</c:v>
                </c:pt>
                <c:pt idx="5754">
                  <c:v>12.77</c:v>
                </c:pt>
                <c:pt idx="5755">
                  <c:v>12.900000000000002</c:v>
                </c:pt>
                <c:pt idx="5756">
                  <c:v>13.010000000000002</c:v>
                </c:pt>
                <c:pt idx="5757">
                  <c:v>12.950000000000005</c:v>
                </c:pt>
                <c:pt idx="5758">
                  <c:v>13.15</c:v>
                </c:pt>
                <c:pt idx="5759">
                  <c:v>13.120000000000001</c:v>
                </c:pt>
                <c:pt idx="5760">
                  <c:v>13.22</c:v>
                </c:pt>
                <c:pt idx="5761">
                  <c:v>13.27</c:v>
                </c:pt>
                <c:pt idx="5762">
                  <c:v>13.34</c:v>
                </c:pt>
                <c:pt idx="5763">
                  <c:v>13.370000000000006</c:v>
                </c:pt>
                <c:pt idx="5764">
                  <c:v>13.400000000000002</c:v>
                </c:pt>
                <c:pt idx="5765">
                  <c:v>13.52</c:v>
                </c:pt>
                <c:pt idx="5766">
                  <c:v>13.600000000000001</c:v>
                </c:pt>
                <c:pt idx="5767">
                  <c:v>13.72</c:v>
                </c:pt>
                <c:pt idx="5768">
                  <c:v>13.72</c:v>
                </c:pt>
                <c:pt idx="5769">
                  <c:v>13.830000000000002</c:v>
                </c:pt>
                <c:pt idx="5770">
                  <c:v>13.79</c:v>
                </c:pt>
                <c:pt idx="5771">
                  <c:v>13.850000000000005</c:v>
                </c:pt>
                <c:pt idx="5772">
                  <c:v>13.870000000000006</c:v>
                </c:pt>
                <c:pt idx="5773">
                  <c:v>13.950000000000005</c:v>
                </c:pt>
                <c:pt idx="5774">
                  <c:v>13.970000000000002</c:v>
                </c:pt>
                <c:pt idx="5775">
                  <c:v>14.010000000000002</c:v>
                </c:pt>
                <c:pt idx="5776">
                  <c:v>14.04</c:v>
                </c:pt>
                <c:pt idx="5777">
                  <c:v>14.16</c:v>
                </c:pt>
                <c:pt idx="5778">
                  <c:v>14.22</c:v>
                </c:pt>
                <c:pt idx="5779">
                  <c:v>14.260000000000002</c:v>
                </c:pt>
                <c:pt idx="5780">
                  <c:v>14.25</c:v>
                </c:pt>
                <c:pt idx="5781">
                  <c:v>14.16</c:v>
                </c:pt>
                <c:pt idx="5782">
                  <c:v>14.170000000000002</c:v>
                </c:pt>
                <c:pt idx="5783">
                  <c:v>14.360000000000005</c:v>
                </c:pt>
                <c:pt idx="5784">
                  <c:v>14.330000000000002</c:v>
                </c:pt>
                <c:pt idx="5785">
                  <c:v>14.39</c:v>
                </c:pt>
                <c:pt idx="5786">
                  <c:v>14.25</c:v>
                </c:pt>
                <c:pt idx="5787">
                  <c:v>14.229999999999999</c:v>
                </c:pt>
                <c:pt idx="5788">
                  <c:v>14.229999999999999</c:v>
                </c:pt>
                <c:pt idx="5789">
                  <c:v>14.209999999999999</c:v>
                </c:pt>
                <c:pt idx="5790">
                  <c:v>14.11</c:v>
                </c:pt>
                <c:pt idx="5791">
                  <c:v>14.13</c:v>
                </c:pt>
                <c:pt idx="5792">
                  <c:v>14.07</c:v>
                </c:pt>
                <c:pt idx="5793">
                  <c:v>14.080000000000002</c:v>
                </c:pt>
                <c:pt idx="5794">
                  <c:v>13.96</c:v>
                </c:pt>
                <c:pt idx="5795">
                  <c:v>13.950000000000005</c:v>
                </c:pt>
                <c:pt idx="5796">
                  <c:v>13.920000000000002</c:v>
                </c:pt>
                <c:pt idx="5797">
                  <c:v>13.760000000000002</c:v>
                </c:pt>
                <c:pt idx="5798">
                  <c:v>13.709999999999999</c:v>
                </c:pt>
                <c:pt idx="5799">
                  <c:v>13.690000000000001</c:v>
                </c:pt>
                <c:pt idx="5800">
                  <c:v>13.780000000000001</c:v>
                </c:pt>
                <c:pt idx="5801">
                  <c:v>13.72</c:v>
                </c:pt>
                <c:pt idx="5802">
                  <c:v>13.530000000000001</c:v>
                </c:pt>
                <c:pt idx="5803">
                  <c:v>13.380000000000004</c:v>
                </c:pt>
                <c:pt idx="5804">
                  <c:v>13.400000000000002</c:v>
                </c:pt>
                <c:pt idx="5805">
                  <c:v>13.350000000000005</c:v>
                </c:pt>
                <c:pt idx="5806">
                  <c:v>13.32</c:v>
                </c:pt>
                <c:pt idx="5807">
                  <c:v>13.190000000000001</c:v>
                </c:pt>
                <c:pt idx="5808">
                  <c:v>13.16</c:v>
                </c:pt>
                <c:pt idx="5809">
                  <c:v>13.100000000000001</c:v>
                </c:pt>
                <c:pt idx="5810">
                  <c:v>13.04</c:v>
                </c:pt>
                <c:pt idx="5811">
                  <c:v>12.93</c:v>
                </c:pt>
                <c:pt idx="5812">
                  <c:v>12.91</c:v>
                </c:pt>
                <c:pt idx="5813">
                  <c:v>12.709999999999999</c:v>
                </c:pt>
                <c:pt idx="5814">
                  <c:v>12.75</c:v>
                </c:pt>
                <c:pt idx="5815">
                  <c:v>12.709999999999999</c:v>
                </c:pt>
                <c:pt idx="5816">
                  <c:v>12.580000000000002</c:v>
                </c:pt>
                <c:pt idx="5817">
                  <c:v>12.59</c:v>
                </c:pt>
                <c:pt idx="5818">
                  <c:v>12.5</c:v>
                </c:pt>
                <c:pt idx="5819">
                  <c:v>12.560000000000002</c:v>
                </c:pt>
                <c:pt idx="5820">
                  <c:v>12.55</c:v>
                </c:pt>
                <c:pt idx="5821">
                  <c:v>12.450000000000005</c:v>
                </c:pt>
                <c:pt idx="5822">
                  <c:v>12.330000000000002</c:v>
                </c:pt>
                <c:pt idx="5823">
                  <c:v>12.39</c:v>
                </c:pt>
                <c:pt idx="5824">
                  <c:v>12.380000000000004</c:v>
                </c:pt>
                <c:pt idx="5825">
                  <c:v>12.46</c:v>
                </c:pt>
                <c:pt idx="5826">
                  <c:v>12.470000000000002</c:v>
                </c:pt>
                <c:pt idx="5827">
                  <c:v>12.46</c:v>
                </c:pt>
                <c:pt idx="5828">
                  <c:v>12.600000000000001</c:v>
                </c:pt>
                <c:pt idx="5829">
                  <c:v>12.59</c:v>
                </c:pt>
                <c:pt idx="5830">
                  <c:v>12.580000000000002</c:v>
                </c:pt>
                <c:pt idx="5831">
                  <c:v>12.5</c:v>
                </c:pt>
                <c:pt idx="5832">
                  <c:v>12.639999999999999</c:v>
                </c:pt>
                <c:pt idx="5833">
                  <c:v>12.850000000000005</c:v>
                </c:pt>
                <c:pt idx="5834">
                  <c:v>12.970000000000002</c:v>
                </c:pt>
                <c:pt idx="5835">
                  <c:v>13.139999999999999</c:v>
                </c:pt>
                <c:pt idx="5836">
                  <c:v>13.27</c:v>
                </c:pt>
                <c:pt idx="5837">
                  <c:v>13.330000000000002</c:v>
                </c:pt>
                <c:pt idx="5838">
                  <c:v>13.400000000000002</c:v>
                </c:pt>
                <c:pt idx="5839">
                  <c:v>13.470000000000002</c:v>
                </c:pt>
                <c:pt idx="5840">
                  <c:v>13.580000000000002</c:v>
                </c:pt>
                <c:pt idx="5841">
                  <c:v>13.84</c:v>
                </c:pt>
                <c:pt idx="5842">
                  <c:v>13.940000000000001</c:v>
                </c:pt>
                <c:pt idx="5843">
                  <c:v>14.04</c:v>
                </c:pt>
                <c:pt idx="5844">
                  <c:v>14.15</c:v>
                </c:pt>
                <c:pt idx="5845">
                  <c:v>14.280000000000001</c:v>
                </c:pt>
                <c:pt idx="5846">
                  <c:v>14.350000000000005</c:v>
                </c:pt>
                <c:pt idx="5847">
                  <c:v>14.41</c:v>
                </c:pt>
                <c:pt idx="5848">
                  <c:v>14.55</c:v>
                </c:pt>
                <c:pt idx="5849">
                  <c:v>14.55</c:v>
                </c:pt>
                <c:pt idx="5850">
                  <c:v>14.72</c:v>
                </c:pt>
                <c:pt idx="5851">
                  <c:v>14.82</c:v>
                </c:pt>
                <c:pt idx="5852">
                  <c:v>14.920000000000002</c:v>
                </c:pt>
                <c:pt idx="5853">
                  <c:v>14.96</c:v>
                </c:pt>
                <c:pt idx="5854">
                  <c:v>15.080000000000002</c:v>
                </c:pt>
                <c:pt idx="5855">
                  <c:v>15.190000000000001</c:v>
                </c:pt>
                <c:pt idx="5856">
                  <c:v>15.24</c:v>
                </c:pt>
                <c:pt idx="5857">
                  <c:v>15.330000000000002</c:v>
                </c:pt>
                <c:pt idx="5858">
                  <c:v>15.280000000000001</c:v>
                </c:pt>
                <c:pt idx="5859">
                  <c:v>15.24</c:v>
                </c:pt>
                <c:pt idx="5860">
                  <c:v>15.27</c:v>
                </c:pt>
                <c:pt idx="5861">
                  <c:v>15.32</c:v>
                </c:pt>
                <c:pt idx="5862">
                  <c:v>15.400000000000002</c:v>
                </c:pt>
                <c:pt idx="5863">
                  <c:v>15.48</c:v>
                </c:pt>
                <c:pt idx="5864">
                  <c:v>15.59</c:v>
                </c:pt>
                <c:pt idx="5865">
                  <c:v>15.68</c:v>
                </c:pt>
                <c:pt idx="5866">
                  <c:v>15.72</c:v>
                </c:pt>
                <c:pt idx="5867">
                  <c:v>15.850000000000005</c:v>
                </c:pt>
                <c:pt idx="5868">
                  <c:v>15.82</c:v>
                </c:pt>
                <c:pt idx="5869">
                  <c:v>15.760000000000002</c:v>
                </c:pt>
                <c:pt idx="5870">
                  <c:v>15.66</c:v>
                </c:pt>
                <c:pt idx="5871">
                  <c:v>15.7</c:v>
                </c:pt>
                <c:pt idx="5872">
                  <c:v>15.72</c:v>
                </c:pt>
                <c:pt idx="5873">
                  <c:v>15.709999999999999</c:v>
                </c:pt>
                <c:pt idx="5874">
                  <c:v>15.74</c:v>
                </c:pt>
                <c:pt idx="5875">
                  <c:v>15.54</c:v>
                </c:pt>
                <c:pt idx="5876">
                  <c:v>15.490000000000002</c:v>
                </c:pt>
                <c:pt idx="5877">
                  <c:v>15.490000000000002</c:v>
                </c:pt>
                <c:pt idx="5878">
                  <c:v>15.59</c:v>
                </c:pt>
                <c:pt idx="5879">
                  <c:v>15.63</c:v>
                </c:pt>
                <c:pt idx="5880">
                  <c:v>15.580000000000002</c:v>
                </c:pt>
                <c:pt idx="5881">
                  <c:v>15.55</c:v>
                </c:pt>
                <c:pt idx="5882">
                  <c:v>15.580000000000002</c:v>
                </c:pt>
                <c:pt idx="5883">
                  <c:v>15.52</c:v>
                </c:pt>
                <c:pt idx="5884">
                  <c:v>15.61</c:v>
                </c:pt>
                <c:pt idx="5885">
                  <c:v>15.61</c:v>
                </c:pt>
                <c:pt idx="5886">
                  <c:v>15.600000000000001</c:v>
                </c:pt>
                <c:pt idx="5887">
                  <c:v>15.66</c:v>
                </c:pt>
                <c:pt idx="5888">
                  <c:v>15.68</c:v>
                </c:pt>
                <c:pt idx="5889">
                  <c:v>15.65</c:v>
                </c:pt>
                <c:pt idx="5890">
                  <c:v>15.639999999999999</c:v>
                </c:pt>
                <c:pt idx="5891">
                  <c:v>15.639999999999999</c:v>
                </c:pt>
                <c:pt idx="5892">
                  <c:v>15.74</c:v>
                </c:pt>
                <c:pt idx="5893">
                  <c:v>15.74</c:v>
                </c:pt>
                <c:pt idx="5894">
                  <c:v>15.89</c:v>
                </c:pt>
                <c:pt idx="5895">
                  <c:v>15.84</c:v>
                </c:pt>
                <c:pt idx="5896">
                  <c:v>15.84</c:v>
                </c:pt>
                <c:pt idx="5897">
                  <c:v>15.870000000000006</c:v>
                </c:pt>
                <c:pt idx="5898">
                  <c:v>15.91</c:v>
                </c:pt>
                <c:pt idx="5899">
                  <c:v>16.02</c:v>
                </c:pt>
                <c:pt idx="5900">
                  <c:v>16.079999999999988</c:v>
                </c:pt>
                <c:pt idx="5901">
                  <c:v>16.16</c:v>
                </c:pt>
                <c:pt idx="5902">
                  <c:v>16.27</c:v>
                </c:pt>
                <c:pt idx="5903">
                  <c:v>16.329999999999988</c:v>
                </c:pt>
                <c:pt idx="5904">
                  <c:v>16.45</c:v>
                </c:pt>
                <c:pt idx="5905">
                  <c:v>16.509999999999987</c:v>
                </c:pt>
                <c:pt idx="5906">
                  <c:v>16.59</c:v>
                </c:pt>
                <c:pt idx="5907">
                  <c:v>16.649999999999999</c:v>
                </c:pt>
                <c:pt idx="5908">
                  <c:v>16.809999999999999</c:v>
                </c:pt>
                <c:pt idx="5909">
                  <c:v>16.73</c:v>
                </c:pt>
                <c:pt idx="5910">
                  <c:v>16.8</c:v>
                </c:pt>
                <c:pt idx="5911">
                  <c:v>16.89</c:v>
                </c:pt>
                <c:pt idx="5912">
                  <c:v>16.97</c:v>
                </c:pt>
                <c:pt idx="5913">
                  <c:v>17.04</c:v>
                </c:pt>
                <c:pt idx="5914">
                  <c:v>17.099999999999987</c:v>
                </c:pt>
                <c:pt idx="5915">
                  <c:v>17.27999999999999</c:v>
                </c:pt>
                <c:pt idx="5916">
                  <c:v>17.239999999999988</c:v>
                </c:pt>
                <c:pt idx="5917">
                  <c:v>17.239999999999988</c:v>
                </c:pt>
                <c:pt idx="5918">
                  <c:v>17.22</c:v>
                </c:pt>
                <c:pt idx="5919">
                  <c:v>17.21</c:v>
                </c:pt>
                <c:pt idx="5920">
                  <c:v>17.22</c:v>
                </c:pt>
                <c:pt idx="5921">
                  <c:v>17.29</c:v>
                </c:pt>
                <c:pt idx="5922">
                  <c:v>17.349999999999987</c:v>
                </c:pt>
                <c:pt idx="5923">
                  <c:v>17.45999999999999</c:v>
                </c:pt>
                <c:pt idx="5924">
                  <c:v>17.579999999999988</c:v>
                </c:pt>
                <c:pt idx="5925">
                  <c:v>17.62</c:v>
                </c:pt>
                <c:pt idx="5926">
                  <c:v>17.68</c:v>
                </c:pt>
                <c:pt idx="5927">
                  <c:v>17.71</c:v>
                </c:pt>
                <c:pt idx="5928">
                  <c:v>17.809999999999999</c:v>
                </c:pt>
                <c:pt idx="5929">
                  <c:v>17.77</c:v>
                </c:pt>
                <c:pt idx="5930">
                  <c:v>17.849999999999987</c:v>
                </c:pt>
                <c:pt idx="5931">
                  <c:v>17.919999999999987</c:v>
                </c:pt>
                <c:pt idx="5932">
                  <c:v>17.939999999999987</c:v>
                </c:pt>
                <c:pt idx="5933">
                  <c:v>17.91</c:v>
                </c:pt>
                <c:pt idx="5934">
                  <c:v>17.93</c:v>
                </c:pt>
                <c:pt idx="5935">
                  <c:v>18.03</c:v>
                </c:pt>
                <c:pt idx="5936">
                  <c:v>18.059999999999999</c:v>
                </c:pt>
                <c:pt idx="5937">
                  <c:v>18.169999999999987</c:v>
                </c:pt>
                <c:pt idx="5938">
                  <c:v>18.23</c:v>
                </c:pt>
                <c:pt idx="5939">
                  <c:v>18.349999999999987</c:v>
                </c:pt>
                <c:pt idx="5940">
                  <c:v>18.349999999999987</c:v>
                </c:pt>
                <c:pt idx="5941">
                  <c:v>18.399999999999999</c:v>
                </c:pt>
                <c:pt idx="5942">
                  <c:v>18.41</c:v>
                </c:pt>
                <c:pt idx="5943">
                  <c:v>18.439999999999987</c:v>
                </c:pt>
                <c:pt idx="5944">
                  <c:v>18.41</c:v>
                </c:pt>
                <c:pt idx="5945">
                  <c:v>18.37</c:v>
                </c:pt>
                <c:pt idx="5946">
                  <c:v>18.3</c:v>
                </c:pt>
                <c:pt idx="5947">
                  <c:v>18.41</c:v>
                </c:pt>
                <c:pt idx="5948">
                  <c:v>18.36</c:v>
                </c:pt>
                <c:pt idx="5949">
                  <c:v>18.419999999999987</c:v>
                </c:pt>
                <c:pt idx="5950">
                  <c:v>18.489999999999981</c:v>
                </c:pt>
                <c:pt idx="5951">
                  <c:v>18.63000000000001</c:v>
                </c:pt>
                <c:pt idx="5952">
                  <c:v>18.759999999999987</c:v>
                </c:pt>
                <c:pt idx="5953">
                  <c:v>18.8</c:v>
                </c:pt>
                <c:pt idx="5954">
                  <c:v>18.899999999999999</c:v>
                </c:pt>
                <c:pt idx="5955">
                  <c:v>18.91</c:v>
                </c:pt>
                <c:pt idx="5956">
                  <c:v>19.05</c:v>
                </c:pt>
                <c:pt idx="5957">
                  <c:v>18.97999999999999</c:v>
                </c:pt>
                <c:pt idx="5958">
                  <c:v>19.05</c:v>
                </c:pt>
                <c:pt idx="5959">
                  <c:v>19.13000000000001</c:v>
                </c:pt>
                <c:pt idx="5960">
                  <c:v>19.239999999999988</c:v>
                </c:pt>
                <c:pt idx="5961">
                  <c:v>19.2</c:v>
                </c:pt>
                <c:pt idx="5962">
                  <c:v>19.13000000000001</c:v>
                </c:pt>
                <c:pt idx="5963">
                  <c:v>19.22</c:v>
                </c:pt>
                <c:pt idx="5964">
                  <c:v>19.239999999999988</c:v>
                </c:pt>
                <c:pt idx="5965">
                  <c:v>19.22</c:v>
                </c:pt>
                <c:pt idx="5966">
                  <c:v>19.259999999999987</c:v>
                </c:pt>
                <c:pt idx="5967">
                  <c:v>19.34</c:v>
                </c:pt>
                <c:pt idx="5968">
                  <c:v>19.32</c:v>
                </c:pt>
                <c:pt idx="5969">
                  <c:v>19.36</c:v>
                </c:pt>
                <c:pt idx="5970">
                  <c:v>19.37</c:v>
                </c:pt>
                <c:pt idx="5971">
                  <c:v>19.36</c:v>
                </c:pt>
                <c:pt idx="5972">
                  <c:v>19.3</c:v>
                </c:pt>
                <c:pt idx="5973">
                  <c:v>19.34</c:v>
                </c:pt>
                <c:pt idx="5974">
                  <c:v>19.5</c:v>
                </c:pt>
                <c:pt idx="5975">
                  <c:v>19.5</c:v>
                </c:pt>
                <c:pt idx="5976">
                  <c:v>19.599999999999987</c:v>
                </c:pt>
                <c:pt idx="5977">
                  <c:v>19.62</c:v>
                </c:pt>
                <c:pt idx="5978">
                  <c:v>19.489999999999981</c:v>
                </c:pt>
                <c:pt idx="5979">
                  <c:v>19.5</c:v>
                </c:pt>
                <c:pt idx="5980">
                  <c:v>19.559999999999999</c:v>
                </c:pt>
                <c:pt idx="5981">
                  <c:v>19.59</c:v>
                </c:pt>
                <c:pt idx="5982">
                  <c:v>19.739999999999988</c:v>
                </c:pt>
                <c:pt idx="5983">
                  <c:v>19.849999999999987</c:v>
                </c:pt>
                <c:pt idx="5984">
                  <c:v>19.939999999999987</c:v>
                </c:pt>
                <c:pt idx="5985">
                  <c:v>20.05</c:v>
                </c:pt>
                <c:pt idx="5986">
                  <c:v>20.05</c:v>
                </c:pt>
                <c:pt idx="5987">
                  <c:v>20.2</c:v>
                </c:pt>
                <c:pt idx="5988">
                  <c:v>20.12</c:v>
                </c:pt>
                <c:pt idx="5989">
                  <c:v>20.169999999999987</c:v>
                </c:pt>
                <c:pt idx="5990">
                  <c:v>20.18</c:v>
                </c:pt>
                <c:pt idx="5991">
                  <c:v>20.25</c:v>
                </c:pt>
                <c:pt idx="5992">
                  <c:v>20.309999999999999</c:v>
                </c:pt>
                <c:pt idx="5993">
                  <c:v>20.29</c:v>
                </c:pt>
                <c:pt idx="5994">
                  <c:v>20.41</c:v>
                </c:pt>
                <c:pt idx="5995">
                  <c:v>20.54</c:v>
                </c:pt>
                <c:pt idx="5996">
                  <c:v>20.62</c:v>
                </c:pt>
                <c:pt idx="5997">
                  <c:v>20.62</c:v>
                </c:pt>
                <c:pt idx="5998">
                  <c:v>20.599999999999987</c:v>
                </c:pt>
                <c:pt idx="5999">
                  <c:v>20.599999999999987</c:v>
                </c:pt>
                <c:pt idx="6000">
                  <c:v>20.47999999999999</c:v>
                </c:pt>
                <c:pt idx="6001">
                  <c:v>20.56</c:v>
                </c:pt>
                <c:pt idx="6002">
                  <c:v>20.58</c:v>
                </c:pt>
                <c:pt idx="6003">
                  <c:v>20.64</c:v>
                </c:pt>
                <c:pt idx="6004">
                  <c:v>20.79</c:v>
                </c:pt>
                <c:pt idx="6005">
                  <c:v>20.82</c:v>
                </c:pt>
                <c:pt idx="6006">
                  <c:v>20.93</c:v>
                </c:pt>
                <c:pt idx="6007">
                  <c:v>20.87</c:v>
                </c:pt>
                <c:pt idx="6008">
                  <c:v>20.77</c:v>
                </c:pt>
                <c:pt idx="6009">
                  <c:v>20.74</c:v>
                </c:pt>
                <c:pt idx="6010">
                  <c:v>20.74</c:v>
                </c:pt>
                <c:pt idx="6011">
                  <c:v>20.810000000000009</c:v>
                </c:pt>
                <c:pt idx="6012">
                  <c:v>20.810000000000009</c:v>
                </c:pt>
                <c:pt idx="6013">
                  <c:v>20.849999999999987</c:v>
                </c:pt>
                <c:pt idx="6014">
                  <c:v>20.919999999999987</c:v>
                </c:pt>
                <c:pt idx="6015">
                  <c:v>20.919999999999987</c:v>
                </c:pt>
                <c:pt idx="6016">
                  <c:v>20.830000000000005</c:v>
                </c:pt>
                <c:pt idx="6017">
                  <c:v>20.79</c:v>
                </c:pt>
                <c:pt idx="6018">
                  <c:v>20.86</c:v>
                </c:pt>
                <c:pt idx="6019">
                  <c:v>20.86</c:v>
                </c:pt>
                <c:pt idx="6020">
                  <c:v>20.88</c:v>
                </c:pt>
                <c:pt idx="6021">
                  <c:v>20.88</c:v>
                </c:pt>
                <c:pt idx="6022">
                  <c:v>20.97999999999999</c:v>
                </c:pt>
                <c:pt idx="6023">
                  <c:v>21.099999999999987</c:v>
                </c:pt>
                <c:pt idx="6024">
                  <c:v>21.02</c:v>
                </c:pt>
                <c:pt idx="6025">
                  <c:v>21.07</c:v>
                </c:pt>
                <c:pt idx="6026">
                  <c:v>21.169999999999987</c:v>
                </c:pt>
                <c:pt idx="6027">
                  <c:v>21.08</c:v>
                </c:pt>
                <c:pt idx="6028">
                  <c:v>20.95999999999999</c:v>
                </c:pt>
                <c:pt idx="6029">
                  <c:v>21.02</c:v>
                </c:pt>
                <c:pt idx="6030">
                  <c:v>20.95999999999999</c:v>
                </c:pt>
                <c:pt idx="6031">
                  <c:v>20.95</c:v>
                </c:pt>
                <c:pt idx="6032">
                  <c:v>20.97999999999999</c:v>
                </c:pt>
                <c:pt idx="6033">
                  <c:v>21.009999999999987</c:v>
                </c:pt>
                <c:pt idx="6034">
                  <c:v>21.02</c:v>
                </c:pt>
                <c:pt idx="6035">
                  <c:v>21.18</c:v>
                </c:pt>
                <c:pt idx="6036">
                  <c:v>21.169999999999987</c:v>
                </c:pt>
                <c:pt idx="6037">
                  <c:v>21.259999999999987</c:v>
                </c:pt>
                <c:pt idx="6038">
                  <c:v>21.24</c:v>
                </c:pt>
                <c:pt idx="6039">
                  <c:v>21.24</c:v>
                </c:pt>
                <c:pt idx="6040">
                  <c:v>21.21</c:v>
                </c:pt>
                <c:pt idx="6041">
                  <c:v>21.27</c:v>
                </c:pt>
                <c:pt idx="6042">
                  <c:v>21.52</c:v>
                </c:pt>
                <c:pt idx="6043">
                  <c:v>21.64</c:v>
                </c:pt>
                <c:pt idx="6044">
                  <c:v>21.71</c:v>
                </c:pt>
                <c:pt idx="6045">
                  <c:v>21.669999999999987</c:v>
                </c:pt>
                <c:pt idx="6046">
                  <c:v>21.68</c:v>
                </c:pt>
                <c:pt idx="6047">
                  <c:v>21.509999999999987</c:v>
                </c:pt>
                <c:pt idx="6048">
                  <c:v>21.57</c:v>
                </c:pt>
                <c:pt idx="6049">
                  <c:v>21.61000000000001</c:v>
                </c:pt>
                <c:pt idx="6050">
                  <c:v>21.650000000000009</c:v>
                </c:pt>
                <c:pt idx="6051">
                  <c:v>21.62</c:v>
                </c:pt>
                <c:pt idx="6052">
                  <c:v>21.74</c:v>
                </c:pt>
                <c:pt idx="6053">
                  <c:v>21.84</c:v>
                </c:pt>
                <c:pt idx="6054">
                  <c:v>21.89</c:v>
                </c:pt>
                <c:pt idx="6055">
                  <c:v>21.77</c:v>
                </c:pt>
                <c:pt idx="6056">
                  <c:v>21.77</c:v>
                </c:pt>
                <c:pt idx="6057">
                  <c:v>21.7</c:v>
                </c:pt>
                <c:pt idx="6058">
                  <c:v>21.64</c:v>
                </c:pt>
                <c:pt idx="6059">
                  <c:v>21.669999999999987</c:v>
                </c:pt>
                <c:pt idx="6060">
                  <c:v>21.71</c:v>
                </c:pt>
                <c:pt idx="6061">
                  <c:v>21.73</c:v>
                </c:pt>
                <c:pt idx="6062">
                  <c:v>21.77</c:v>
                </c:pt>
                <c:pt idx="6063">
                  <c:v>21.84</c:v>
                </c:pt>
                <c:pt idx="6064">
                  <c:v>21.86</c:v>
                </c:pt>
                <c:pt idx="6065">
                  <c:v>21.9</c:v>
                </c:pt>
                <c:pt idx="6066">
                  <c:v>21.9</c:v>
                </c:pt>
                <c:pt idx="6067">
                  <c:v>21.88</c:v>
                </c:pt>
                <c:pt idx="6068">
                  <c:v>21.87</c:v>
                </c:pt>
                <c:pt idx="6069">
                  <c:v>21.95999999999999</c:v>
                </c:pt>
                <c:pt idx="6070">
                  <c:v>21.93</c:v>
                </c:pt>
                <c:pt idx="6071">
                  <c:v>21.88</c:v>
                </c:pt>
                <c:pt idx="6072">
                  <c:v>21.919999999999987</c:v>
                </c:pt>
                <c:pt idx="6073">
                  <c:v>21.97999999999999</c:v>
                </c:pt>
                <c:pt idx="6074">
                  <c:v>21.89</c:v>
                </c:pt>
                <c:pt idx="6075">
                  <c:v>21.830000000000005</c:v>
                </c:pt>
                <c:pt idx="6076">
                  <c:v>21.88</c:v>
                </c:pt>
                <c:pt idx="6077">
                  <c:v>21.88</c:v>
                </c:pt>
                <c:pt idx="6078">
                  <c:v>21.97999999999999</c:v>
                </c:pt>
                <c:pt idx="6079">
                  <c:v>21.88</c:v>
                </c:pt>
                <c:pt idx="6080">
                  <c:v>21.8</c:v>
                </c:pt>
                <c:pt idx="6081">
                  <c:v>21.84</c:v>
                </c:pt>
                <c:pt idx="6082">
                  <c:v>21.88</c:v>
                </c:pt>
                <c:pt idx="6083">
                  <c:v>21.759999999999987</c:v>
                </c:pt>
                <c:pt idx="6084">
                  <c:v>21.8</c:v>
                </c:pt>
                <c:pt idx="6085">
                  <c:v>21.77</c:v>
                </c:pt>
                <c:pt idx="6086">
                  <c:v>21.830000000000005</c:v>
                </c:pt>
                <c:pt idx="6087">
                  <c:v>21.71</c:v>
                </c:pt>
                <c:pt idx="6088">
                  <c:v>21.63000000000001</c:v>
                </c:pt>
                <c:pt idx="6089">
                  <c:v>21.669999999999987</c:v>
                </c:pt>
                <c:pt idx="6090">
                  <c:v>21.689999999999987</c:v>
                </c:pt>
                <c:pt idx="6091">
                  <c:v>21.63000000000001</c:v>
                </c:pt>
                <c:pt idx="6092">
                  <c:v>21.61000000000001</c:v>
                </c:pt>
                <c:pt idx="6093">
                  <c:v>21.56</c:v>
                </c:pt>
                <c:pt idx="6094">
                  <c:v>21.59</c:v>
                </c:pt>
                <c:pt idx="6095">
                  <c:v>21.56</c:v>
                </c:pt>
                <c:pt idx="6096">
                  <c:v>21.55</c:v>
                </c:pt>
                <c:pt idx="6097">
                  <c:v>21.56</c:v>
                </c:pt>
                <c:pt idx="6098">
                  <c:v>21.45999999999999</c:v>
                </c:pt>
                <c:pt idx="6099">
                  <c:v>21.45999999999999</c:v>
                </c:pt>
                <c:pt idx="6100">
                  <c:v>21.38</c:v>
                </c:pt>
                <c:pt idx="6101">
                  <c:v>21.43</c:v>
                </c:pt>
                <c:pt idx="6102">
                  <c:v>21.47999999999999</c:v>
                </c:pt>
                <c:pt idx="6103">
                  <c:v>21.419999999999987</c:v>
                </c:pt>
                <c:pt idx="6104">
                  <c:v>21.38</c:v>
                </c:pt>
                <c:pt idx="6105">
                  <c:v>21.37</c:v>
                </c:pt>
                <c:pt idx="6106">
                  <c:v>21.32</c:v>
                </c:pt>
                <c:pt idx="6107">
                  <c:v>21.169999999999987</c:v>
                </c:pt>
                <c:pt idx="6108">
                  <c:v>21.23</c:v>
                </c:pt>
                <c:pt idx="6109">
                  <c:v>21.27</c:v>
                </c:pt>
                <c:pt idx="6110">
                  <c:v>21.29</c:v>
                </c:pt>
                <c:pt idx="6111">
                  <c:v>21.419999999999987</c:v>
                </c:pt>
                <c:pt idx="6112">
                  <c:v>21.5</c:v>
                </c:pt>
                <c:pt idx="6113">
                  <c:v>21.5</c:v>
                </c:pt>
                <c:pt idx="6114">
                  <c:v>21.38</c:v>
                </c:pt>
                <c:pt idx="6115">
                  <c:v>21.36</c:v>
                </c:pt>
                <c:pt idx="6116">
                  <c:v>21.349999999999987</c:v>
                </c:pt>
                <c:pt idx="6117">
                  <c:v>21.3</c:v>
                </c:pt>
                <c:pt idx="6118">
                  <c:v>21.3</c:v>
                </c:pt>
                <c:pt idx="6119">
                  <c:v>21.37</c:v>
                </c:pt>
                <c:pt idx="6120">
                  <c:v>21.5</c:v>
                </c:pt>
                <c:pt idx="6121">
                  <c:v>21.49</c:v>
                </c:pt>
                <c:pt idx="6122">
                  <c:v>21.59</c:v>
                </c:pt>
                <c:pt idx="6123">
                  <c:v>21.56</c:v>
                </c:pt>
                <c:pt idx="6124">
                  <c:v>21.57</c:v>
                </c:pt>
                <c:pt idx="6125">
                  <c:v>21.54</c:v>
                </c:pt>
                <c:pt idx="6126">
                  <c:v>21.55</c:v>
                </c:pt>
                <c:pt idx="6127">
                  <c:v>21.55</c:v>
                </c:pt>
                <c:pt idx="6128">
                  <c:v>21.45999999999999</c:v>
                </c:pt>
                <c:pt idx="6129">
                  <c:v>21.52</c:v>
                </c:pt>
                <c:pt idx="6130">
                  <c:v>21.45999999999999</c:v>
                </c:pt>
                <c:pt idx="6131">
                  <c:v>21.52</c:v>
                </c:pt>
                <c:pt idx="6132">
                  <c:v>21.5</c:v>
                </c:pt>
                <c:pt idx="6133">
                  <c:v>21.57</c:v>
                </c:pt>
                <c:pt idx="6134">
                  <c:v>21.58</c:v>
                </c:pt>
                <c:pt idx="6135">
                  <c:v>21.56</c:v>
                </c:pt>
                <c:pt idx="6136">
                  <c:v>21.64</c:v>
                </c:pt>
                <c:pt idx="6137">
                  <c:v>21.62</c:v>
                </c:pt>
                <c:pt idx="6138">
                  <c:v>21.56</c:v>
                </c:pt>
                <c:pt idx="6139">
                  <c:v>21.5</c:v>
                </c:pt>
                <c:pt idx="6140">
                  <c:v>21.47999999999999</c:v>
                </c:pt>
                <c:pt idx="6141">
                  <c:v>21.4</c:v>
                </c:pt>
                <c:pt idx="6142">
                  <c:v>21.39</c:v>
                </c:pt>
                <c:pt idx="6143">
                  <c:v>21.419999999999987</c:v>
                </c:pt>
                <c:pt idx="6144">
                  <c:v>21.419999999999987</c:v>
                </c:pt>
                <c:pt idx="6145">
                  <c:v>21.25</c:v>
                </c:pt>
                <c:pt idx="6146">
                  <c:v>21.25</c:v>
                </c:pt>
                <c:pt idx="6147">
                  <c:v>21.32</c:v>
                </c:pt>
                <c:pt idx="6148">
                  <c:v>21.310000000000009</c:v>
                </c:pt>
                <c:pt idx="6149">
                  <c:v>21.18</c:v>
                </c:pt>
                <c:pt idx="6150">
                  <c:v>21.169999999999987</c:v>
                </c:pt>
                <c:pt idx="6151">
                  <c:v>21.25</c:v>
                </c:pt>
                <c:pt idx="6152">
                  <c:v>21.29</c:v>
                </c:pt>
                <c:pt idx="6153">
                  <c:v>21.32</c:v>
                </c:pt>
                <c:pt idx="6154">
                  <c:v>21.330000000000005</c:v>
                </c:pt>
                <c:pt idx="6155">
                  <c:v>21.32</c:v>
                </c:pt>
                <c:pt idx="6156">
                  <c:v>21.32</c:v>
                </c:pt>
                <c:pt idx="6157">
                  <c:v>21.25</c:v>
                </c:pt>
                <c:pt idx="6158">
                  <c:v>21.3</c:v>
                </c:pt>
                <c:pt idx="6159">
                  <c:v>21.27</c:v>
                </c:pt>
                <c:pt idx="6160">
                  <c:v>21.18</c:v>
                </c:pt>
                <c:pt idx="6161">
                  <c:v>21.14</c:v>
                </c:pt>
                <c:pt idx="6162">
                  <c:v>21.169999999999987</c:v>
                </c:pt>
                <c:pt idx="6163">
                  <c:v>21.12</c:v>
                </c:pt>
                <c:pt idx="6164">
                  <c:v>21.14</c:v>
                </c:pt>
                <c:pt idx="6165">
                  <c:v>21.13000000000001</c:v>
                </c:pt>
                <c:pt idx="6166">
                  <c:v>21.11000000000001</c:v>
                </c:pt>
                <c:pt idx="6167">
                  <c:v>21.06</c:v>
                </c:pt>
                <c:pt idx="6168">
                  <c:v>21</c:v>
                </c:pt>
                <c:pt idx="6169">
                  <c:v>21.009999999999987</c:v>
                </c:pt>
                <c:pt idx="6170">
                  <c:v>21.02</c:v>
                </c:pt>
                <c:pt idx="6171">
                  <c:v>21.02</c:v>
                </c:pt>
                <c:pt idx="6172">
                  <c:v>21.13000000000001</c:v>
                </c:pt>
                <c:pt idx="6173">
                  <c:v>21.099999999999987</c:v>
                </c:pt>
                <c:pt idx="6174">
                  <c:v>21.2</c:v>
                </c:pt>
                <c:pt idx="6175">
                  <c:v>21.24</c:v>
                </c:pt>
                <c:pt idx="6176">
                  <c:v>21.24</c:v>
                </c:pt>
                <c:pt idx="6177">
                  <c:v>21.23</c:v>
                </c:pt>
                <c:pt idx="6178">
                  <c:v>21.21</c:v>
                </c:pt>
                <c:pt idx="6179">
                  <c:v>21.189999999999987</c:v>
                </c:pt>
                <c:pt idx="6180">
                  <c:v>21.2</c:v>
                </c:pt>
                <c:pt idx="6181">
                  <c:v>21.08</c:v>
                </c:pt>
                <c:pt idx="6182">
                  <c:v>21.099999999999987</c:v>
                </c:pt>
                <c:pt idx="6183">
                  <c:v>21.08</c:v>
                </c:pt>
                <c:pt idx="6184">
                  <c:v>21.189999999999987</c:v>
                </c:pt>
                <c:pt idx="6185">
                  <c:v>21.189999999999987</c:v>
                </c:pt>
                <c:pt idx="6186">
                  <c:v>21.3</c:v>
                </c:pt>
                <c:pt idx="6187">
                  <c:v>21.29</c:v>
                </c:pt>
                <c:pt idx="6188">
                  <c:v>21.27</c:v>
                </c:pt>
                <c:pt idx="6189">
                  <c:v>21.27</c:v>
                </c:pt>
                <c:pt idx="6190">
                  <c:v>21.259999999999987</c:v>
                </c:pt>
                <c:pt idx="6191">
                  <c:v>21.13000000000001</c:v>
                </c:pt>
                <c:pt idx="6192">
                  <c:v>21.2</c:v>
                </c:pt>
                <c:pt idx="6193">
                  <c:v>21.12</c:v>
                </c:pt>
                <c:pt idx="6194">
                  <c:v>21.07</c:v>
                </c:pt>
                <c:pt idx="6195">
                  <c:v>21.2</c:v>
                </c:pt>
                <c:pt idx="6196">
                  <c:v>21.21</c:v>
                </c:pt>
                <c:pt idx="6197">
                  <c:v>21.14</c:v>
                </c:pt>
                <c:pt idx="6198">
                  <c:v>21.05</c:v>
                </c:pt>
                <c:pt idx="6199">
                  <c:v>21.08</c:v>
                </c:pt>
                <c:pt idx="6200">
                  <c:v>21</c:v>
                </c:pt>
                <c:pt idx="6201">
                  <c:v>21.08</c:v>
                </c:pt>
                <c:pt idx="6202">
                  <c:v>21.189999999999987</c:v>
                </c:pt>
                <c:pt idx="6203">
                  <c:v>21.150000000000009</c:v>
                </c:pt>
                <c:pt idx="6204">
                  <c:v>21.11000000000001</c:v>
                </c:pt>
                <c:pt idx="6205">
                  <c:v>20.97999999999999</c:v>
                </c:pt>
                <c:pt idx="6206">
                  <c:v>20.93</c:v>
                </c:pt>
                <c:pt idx="6207">
                  <c:v>20.939999999999987</c:v>
                </c:pt>
                <c:pt idx="6208">
                  <c:v>20.87</c:v>
                </c:pt>
                <c:pt idx="6209">
                  <c:v>20.97999999999999</c:v>
                </c:pt>
                <c:pt idx="6210">
                  <c:v>21.009999999999987</c:v>
                </c:pt>
                <c:pt idx="6211">
                  <c:v>21.07</c:v>
                </c:pt>
                <c:pt idx="6212">
                  <c:v>20.99</c:v>
                </c:pt>
                <c:pt idx="6213">
                  <c:v>20.87</c:v>
                </c:pt>
                <c:pt idx="6214">
                  <c:v>20.830000000000005</c:v>
                </c:pt>
                <c:pt idx="6215">
                  <c:v>20.71</c:v>
                </c:pt>
                <c:pt idx="6216">
                  <c:v>20.82</c:v>
                </c:pt>
                <c:pt idx="6217">
                  <c:v>20.82</c:v>
                </c:pt>
                <c:pt idx="6218">
                  <c:v>20.8</c:v>
                </c:pt>
                <c:pt idx="6219">
                  <c:v>20.82</c:v>
                </c:pt>
                <c:pt idx="6220">
                  <c:v>20.79</c:v>
                </c:pt>
                <c:pt idx="6221">
                  <c:v>20.79</c:v>
                </c:pt>
                <c:pt idx="6222">
                  <c:v>20.8</c:v>
                </c:pt>
                <c:pt idx="6223">
                  <c:v>20.759999999999987</c:v>
                </c:pt>
                <c:pt idx="6224">
                  <c:v>20.73</c:v>
                </c:pt>
                <c:pt idx="6225">
                  <c:v>20.82</c:v>
                </c:pt>
                <c:pt idx="6226">
                  <c:v>20.95999999999999</c:v>
                </c:pt>
                <c:pt idx="6227">
                  <c:v>21.04</c:v>
                </c:pt>
                <c:pt idx="6228">
                  <c:v>21.05</c:v>
                </c:pt>
                <c:pt idx="6229">
                  <c:v>21.08</c:v>
                </c:pt>
                <c:pt idx="6230">
                  <c:v>21.02</c:v>
                </c:pt>
                <c:pt idx="6231">
                  <c:v>20.97999999999999</c:v>
                </c:pt>
                <c:pt idx="6232">
                  <c:v>20.95999999999999</c:v>
                </c:pt>
                <c:pt idx="6233">
                  <c:v>20.99</c:v>
                </c:pt>
                <c:pt idx="6234">
                  <c:v>21.099999999999987</c:v>
                </c:pt>
                <c:pt idx="6235">
                  <c:v>21.18</c:v>
                </c:pt>
                <c:pt idx="6236">
                  <c:v>21.150000000000009</c:v>
                </c:pt>
                <c:pt idx="6237">
                  <c:v>21.189999999999987</c:v>
                </c:pt>
                <c:pt idx="6238">
                  <c:v>21.14</c:v>
                </c:pt>
                <c:pt idx="6239">
                  <c:v>21.14</c:v>
                </c:pt>
                <c:pt idx="6240">
                  <c:v>21.169999999999987</c:v>
                </c:pt>
                <c:pt idx="6241">
                  <c:v>21.150000000000009</c:v>
                </c:pt>
                <c:pt idx="6242">
                  <c:v>21.24</c:v>
                </c:pt>
                <c:pt idx="6243">
                  <c:v>21.330000000000005</c:v>
                </c:pt>
                <c:pt idx="6244">
                  <c:v>21.419999999999987</c:v>
                </c:pt>
                <c:pt idx="6245">
                  <c:v>21.419999999999987</c:v>
                </c:pt>
                <c:pt idx="6246">
                  <c:v>21.45</c:v>
                </c:pt>
                <c:pt idx="6247">
                  <c:v>21.49</c:v>
                </c:pt>
                <c:pt idx="6248">
                  <c:v>21.55</c:v>
                </c:pt>
                <c:pt idx="6249">
                  <c:v>21.49</c:v>
                </c:pt>
                <c:pt idx="6250">
                  <c:v>21.419999999999987</c:v>
                </c:pt>
                <c:pt idx="6251">
                  <c:v>21.39</c:v>
                </c:pt>
                <c:pt idx="6252">
                  <c:v>21.55</c:v>
                </c:pt>
                <c:pt idx="6253">
                  <c:v>21.57</c:v>
                </c:pt>
                <c:pt idx="6254">
                  <c:v>21.62</c:v>
                </c:pt>
                <c:pt idx="6255">
                  <c:v>21.71</c:v>
                </c:pt>
                <c:pt idx="6256">
                  <c:v>21.74</c:v>
                </c:pt>
                <c:pt idx="6257">
                  <c:v>21.77</c:v>
                </c:pt>
                <c:pt idx="6258">
                  <c:v>21.61000000000001</c:v>
                </c:pt>
                <c:pt idx="6259">
                  <c:v>21.63000000000001</c:v>
                </c:pt>
                <c:pt idx="6260">
                  <c:v>21.57</c:v>
                </c:pt>
                <c:pt idx="6261">
                  <c:v>21.57</c:v>
                </c:pt>
                <c:pt idx="6262">
                  <c:v>21.650000000000009</c:v>
                </c:pt>
                <c:pt idx="6263">
                  <c:v>21.63000000000001</c:v>
                </c:pt>
                <c:pt idx="6264">
                  <c:v>21.61000000000001</c:v>
                </c:pt>
                <c:pt idx="6265">
                  <c:v>21.59</c:v>
                </c:pt>
                <c:pt idx="6266">
                  <c:v>21.59</c:v>
                </c:pt>
                <c:pt idx="6267">
                  <c:v>21.62</c:v>
                </c:pt>
                <c:pt idx="6268">
                  <c:v>21.64</c:v>
                </c:pt>
                <c:pt idx="6269">
                  <c:v>21.650000000000009</c:v>
                </c:pt>
                <c:pt idx="6270">
                  <c:v>21.73</c:v>
                </c:pt>
                <c:pt idx="6271">
                  <c:v>21.82</c:v>
                </c:pt>
                <c:pt idx="6272">
                  <c:v>21.810000000000009</c:v>
                </c:pt>
                <c:pt idx="6273">
                  <c:v>21.79</c:v>
                </c:pt>
                <c:pt idx="6274">
                  <c:v>21.82</c:v>
                </c:pt>
                <c:pt idx="6275">
                  <c:v>21.82</c:v>
                </c:pt>
                <c:pt idx="6276">
                  <c:v>21.84</c:v>
                </c:pt>
                <c:pt idx="6277">
                  <c:v>21.89</c:v>
                </c:pt>
                <c:pt idx="6278">
                  <c:v>21.99</c:v>
                </c:pt>
                <c:pt idx="6279">
                  <c:v>21.95999999999999</c:v>
                </c:pt>
                <c:pt idx="6280">
                  <c:v>21.919999999999987</c:v>
                </c:pt>
                <c:pt idx="6281">
                  <c:v>21.939999999999987</c:v>
                </c:pt>
                <c:pt idx="6282">
                  <c:v>21.95999999999999</c:v>
                </c:pt>
                <c:pt idx="6283">
                  <c:v>22.07</c:v>
                </c:pt>
                <c:pt idx="6284">
                  <c:v>22.06</c:v>
                </c:pt>
                <c:pt idx="6285">
                  <c:v>22.009999999999987</c:v>
                </c:pt>
                <c:pt idx="6286">
                  <c:v>22.13000000000001</c:v>
                </c:pt>
                <c:pt idx="6287">
                  <c:v>22.18</c:v>
                </c:pt>
                <c:pt idx="6288">
                  <c:v>22.310000000000009</c:v>
                </c:pt>
                <c:pt idx="6289">
                  <c:v>22.38</c:v>
                </c:pt>
                <c:pt idx="6290">
                  <c:v>22.439999999999987</c:v>
                </c:pt>
                <c:pt idx="6291">
                  <c:v>22.53</c:v>
                </c:pt>
                <c:pt idx="6292">
                  <c:v>22.509999999999987</c:v>
                </c:pt>
                <c:pt idx="6293">
                  <c:v>22.419999999999987</c:v>
                </c:pt>
                <c:pt idx="6294">
                  <c:v>22.45999999999999</c:v>
                </c:pt>
                <c:pt idx="6295">
                  <c:v>22.53</c:v>
                </c:pt>
                <c:pt idx="6296">
                  <c:v>22.59</c:v>
                </c:pt>
                <c:pt idx="6297">
                  <c:v>22.56</c:v>
                </c:pt>
                <c:pt idx="6298">
                  <c:v>22.650000000000009</c:v>
                </c:pt>
                <c:pt idx="6299">
                  <c:v>22.84</c:v>
                </c:pt>
                <c:pt idx="6300">
                  <c:v>22.93</c:v>
                </c:pt>
                <c:pt idx="6301">
                  <c:v>22.84</c:v>
                </c:pt>
                <c:pt idx="6302">
                  <c:v>22.84</c:v>
                </c:pt>
                <c:pt idx="6303">
                  <c:v>22.810000000000009</c:v>
                </c:pt>
                <c:pt idx="6304">
                  <c:v>22.74</c:v>
                </c:pt>
                <c:pt idx="6305">
                  <c:v>22.7</c:v>
                </c:pt>
                <c:pt idx="6306">
                  <c:v>22.689999999999987</c:v>
                </c:pt>
                <c:pt idx="6307">
                  <c:v>22.77999999999999</c:v>
                </c:pt>
                <c:pt idx="6308">
                  <c:v>22.810000000000009</c:v>
                </c:pt>
                <c:pt idx="6309">
                  <c:v>22.77999999999999</c:v>
                </c:pt>
                <c:pt idx="6310">
                  <c:v>22.87</c:v>
                </c:pt>
                <c:pt idx="6311">
                  <c:v>22.8</c:v>
                </c:pt>
                <c:pt idx="6312">
                  <c:v>22.88</c:v>
                </c:pt>
                <c:pt idx="6313">
                  <c:v>22.95</c:v>
                </c:pt>
                <c:pt idx="6314">
                  <c:v>22.97</c:v>
                </c:pt>
                <c:pt idx="6315">
                  <c:v>22.97</c:v>
                </c:pt>
                <c:pt idx="6316">
                  <c:v>22.91</c:v>
                </c:pt>
                <c:pt idx="6317">
                  <c:v>23</c:v>
                </c:pt>
                <c:pt idx="6318">
                  <c:v>22.91</c:v>
                </c:pt>
                <c:pt idx="6319">
                  <c:v>23.009999999999987</c:v>
                </c:pt>
                <c:pt idx="6320">
                  <c:v>22.91</c:v>
                </c:pt>
                <c:pt idx="6321">
                  <c:v>23.02</c:v>
                </c:pt>
                <c:pt idx="6322">
                  <c:v>23.189999999999987</c:v>
                </c:pt>
                <c:pt idx="6323">
                  <c:v>23.18</c:v>
                </c:pt>
                <c:pt idx="6324">
                  <c:v>23.21</c:v>
                </c:pt>
                <c:pt idx="6325">
                  <c:v>23.27999999999999</c:v>
                </c:pt>
                <c:pt idx="6326">
                  <c:v>23.25</c:v>
                </c:pt>
                <c:pt idx="6327">
                  <c:v>23.32</c:v>
                </c:pt>
                <c:pt idx="6328">
                  <c:v>23.25</c:v>
                </c:pt>
                <c:pt idx="6329">
                  <c:v>23.32</c:v>
                </c:pt>
                <c:pt idx="6330">
                  <c:v>23.4</c:v>
                </c:pt>
                <c:pt idx="6331">
                  <c:v>23.41</c:v>
                </c:pt>
                <c:pt idx="6332">
                  <c:v>23.43</c:v>
                </c:pt>
                <c:pt idx="6333">
                  <c:v>23.439999999999987</c:v>
                </c:pt>
                <c:pt idx="6334">
                  <c:v>23.39</c:v>
                </c:pt>
                <c:pt idx="6335">
                  <c:v>23.5</c:v>
                </c:pt>
                <c:pt idx="6336">
                  <c:v>23.599999999999987</c:v>
                </c:pt>
                <c:pt idx="6337">
                  <c:v>23.759999999999987</c:v>
                </c:pt>
                <c:pt idx="6338">
                  <c:v>23.79</c:v>
                </c:pt>
                <c:pt idx="6339">
                  <c:v>24.009999999999987</c:v>
                </c:pt>
                <c:pt idx="6340">
                  <c:v>24.07</c:v>
                </c:pt>
                <c:pt idx="6341">
                  <c:v>24.150000000000009</c:v>
                </c:pt>
                <c:pt idx="6342">
                  <c:v>24.23</c:v>
                </c:pt>
                <c:pt idx="6343">
                  <c:v>24.330000000000005</c:v>
                </c:pt>
                <c:pt idx="6344">
                  <c:v>24.310000000000009</c:v>
                </c:pt>
                <c:pt idx="6345">
                  <c:v>24.37</c:v>
                </c:pt>
                <c:pt idx="6346">
                  <c:v>24.5</c:v>
                </c:pt>
                <c:pt idx="6347">
                  <c:v>24.57</c:v>
                </c:pt>
                <c:pt idx="6348">
                  <c:v>24.63000000000001</c:v>
                </c:pt>
                <c:pt idx="6349">
                  <c:v>24.72</c:v>
                </c:pt>
                <c:pt idx="6350">
                  <c:v>24.830000000000005</c:v>
                </c:pt>
                <c:pt idx="6351">
                  <c:v>24.810000000000009</c:v>
                </c:pt>
                <c:pt idx="6352">
                  <c:v>24.95999999999999</c:v>
                </c:pt>
                <c:pt idx="6353">
                  <c:v>24.91</c:v>
                </c:pt>
                <c:pt idx="6354">
                  <c:v>24.939999999999987</c:v>
                </c:pt>
                <c:pt idx="6355">
                  <c:v>25.02</c:v>
                </c:pt>
                <c:pt idx="6356">
                  <c:v>25.150000000000009</c:v>
                </c:pt>
                <c:pt idx="6357">
                  <c:v>25.25</c:v>
                </c:pt>
                <c:pt idx="6358">
                  <c:v>25.349999999999987</c:v>
                </c:pt>
                <c:pt idx="6359">
                  <c:v>25.5</c:v>
                </c:pt>
                <c:pt idx="6360">
                  <c:v>25.55</c:v>
                </c:pt>
                <c:pt idx="6361">
                  <c:v>25.669999999999987</c:v>
                </c:pt>
                <c:pt idx="6362">
                  <c:v>25.75</c:v>
                </c:pt>
                <c:pt idx="6363">
                  <c:v>25.8</c:v>
                </c:pt>
                <c:pt idx="6364">
                  <c:v>25.97999999999999</c:v>
                </c:pt>
                <c:pt idx="6365">
                  <c:v>26.14</c:v>
                </c:pt>
                <c:pt idx="6366">
                  <c:v>26.21</c:v>
                </c:pt>
                <c:pt idx="6367">
                  <c:v>26.35</c:v>
                </c:pt>
                <c:pt idx="6368">
                  <c:v>26.43</c:v>
                </c:pt>
                <c:pt idx="6369">
                  <c:v>26.519999999999996</c:v>
                </c:pt>
                <c:pt idx="6370">
                  <c:v>26.700000000000003</c:v>
                </c:pt>
                <c:pt idx="6371">
                  <c:v>26.86</c:v>
                </c:pt>
                <c:pt idx="6372">
                  <c:v>26.9</c:v>
                </c:pt>
                <c:pt idx="6373">
                  <c:v>27.019999999999996</c:v>
                </c:pt>
                <c:pt idx="6374">
                  <c:v>27.17</c:v>
                </c:pt>
                <c:pt idx="6375">
                  <c:v>27.27999999999999</c:v>
                </c:pt>
                <c:pt idx="6376">
                  <c:v>27.369999999999987</c:v>
                </c:pt>
                <c:pt idx="6377">
                  <c:v>27.47</c:v>
                </c:pt>
                <c:pt idx="6378">
                  <c:v>27.490000000000002</c:v>
                </c:pt>
                <c:pt idx="6379">
                  <c:v>27.58</c:v>
                </c:pt>
                <c:pt idx="6380">
                  <c:v>27.729999999999986</c:v>
                </c:pt>
                <c:pt idx="6381">
                  <c:v>27.799999999999986</c:v>
                </c:pt>
                <c:pt idx="6382">
                  <c:v>27.85</c:v>
                </c:pt>
                <c:pt idx="6383">
                  <c:v>27.97</c:v>
                </c:pt>
                <c:pt idx="6384">
                  <c:v>28.04</c:v>
                </c:pt>
                <c:pt idx="6385">
                  <c:v>28.150000000000009</c:v>
                </c:pt>
                <c:pt idx="6386">
                  <c:v>28.240000000000002</c:v>
                </c:pt>
                <c:pt idx="6387">
                  <c:v>28.39</c:v>
                </c:pt>
                <c:pt idx="6388">
                  <c:v>28.479999999999986</c:v>
                </c:pt>
                <c:pt idx="6389">
                  <c:v>28.519999999999996</c:v>
                </c:pt>
                <c:pt idx="6390">
                  <c:v>28.659999999999997</c:v>
                </c:pt>
                <c:pt idx="6391">
                  <c:v>28.79</c:v>
                </c:pt>
                <c:pt idx="6392">
                  <c:v>28.880000000000003</c:v>
                </c:pt>
                <c:pt idx="6393">
                  <c:v>29.019999999999996</c:v>
                </c:pt>
                <c:pt idx="6394">
                  <c:v>29.04</c:v>
                </c:pt>
                <c:pt idx="6395">
                  <c:v>29.17</c:v>
                </c:pt>
                <c:pt idx="6396">
                  <c:v>29.27999999999999</c:v>
                </c:pt>
                <c:pt idx="6397">
                  <c:v>29.4</c:v>
                </c:pt>
                <c:pt idx="6398">
                  <c:v>29.5</c:v>
                </c:pt>
                <c:pt idx="6399">
                  <c:v>29.630000000000013</c:v>
                </c:pt>
                <c:pt idx="6400">
                  <c:v>29.68</c:v>
                </c:pt>
                <c:pt idx="6401">
                  <c:v>29.86</c:v>
                </c:pt>
                <c:pt idx="6402">
                  <c:v>29.950000000000003</c:v>
                </c:pt>
                <c:pt idx="6403">
                  <c:v>30.049999999999986</c:v>
                </c:pt>
                <c:pt idx="6404">
                  <c:v>29.990000000000002</c:v>
                </c:pt>
                <c:pt idx="6405">
                  <c:v>30.04</c:v>
                </c:pt>
                <c:pt idx="6406">
                  <c:v>30.119999999999997</c:v>
                </c:pt>
                <c:pt idx="6407">
                  <c:v>30.17</c:v>
                </c:pt>
                <c:pt idx="6408">
                  <c:v>30.299999999999986</c:v>
                </c:pt>
                <c:pt idx="6409">
                  <c:v>30.380000000000003</c:v>
                </c:pt>
                <c:pt idx="6410">
                  <c:v>30.439999999999987</c:v>
                </c:pt>
                <c:pt idx="6411">
                  <c:v>30.54</c:v>
                </c:pt>
                <c:pt idx="6412">
                  <c:v>30.64</c:v>
                </c:pt>
                <c:pt idx="6413">
                  <c:v>30.740000000000002</c:v>
                </c:pt>
                <c:pt idx="6414">
                  <c:v>30.77999999999999</c:v>
                </c:pt>
                <c:pt idx="6415">
                  <c:v>30.86</c:v>
                </c:pt>
                <c:pt idx="6416">
                  <c:v>30.939999999999987</c:v>
                </c:pt>
                <c:pt idx="6417">
                  <c:v>31.04</c:v>
                </c:pt>
                <c:pt idx="6418">
                  <c:v>31.11000000000001</c:v>
                </c:pt>
                <c:pt idx="6419">
                  <c:v>31.22</c:v>
                </c:pt>
                <c:pt idx="6420">
                  <c:v>31.229999999999986</c:v>
                </c:pt>
                <c:pt idx="6421">
                  <c:v>31.330000000000005</c:v>
                </c:pt>
                <c:pt idx="6422">
                  <c:v>31.47</c:v>
                </c:pt>
                <c:pt idx="6423">
                  <c:v>31.57</c:v>
                </c:pt>
                <c:pt idx="6424">
                  <c:v>31.740000000000002</c:v>
                </c:pt>
                <c:pt idx="6425">
                  <c:v>31.909999999999989</c:v>
                </c:pt>
                <c:pt idx="6426">
                  <c:v>32</c:v>
                </c:pt>
                <c:pt idx="6427">
                  <c:v>32.06</c:v>
                </c:pt>
                <c:pt idx="6428">
                  <c:v>32.21</c:v>
                </c:pt>
                <c:pt idx="6429">
                  <c:v>32.290000000000013</c:v>
                </c:pt>
                <c:pt idx="6430">
                  <c:v>32.39</c:v>
                </c:pt>
                <c:pt idx="6431">
                  <c:v>32.46</c:v>
                </c:pt>
                <c:pt idx="6432">
                  <c:v>32.5</c:v>
                </c:pt>
                <c:pt idx="6433">
                  <c:v>32.630000000000003</c:v>
                </c:pt>
                <c:pt idx="6434">
                  <c:v>32.700000000000003</c:v>
                </c:pt>
                <c:pt idx="6435">
                  <c:v>32.74</c:v>
                </c:pt>
                <c:pt idx="6436">
                  <c:v>32.83</c:v>
                </c:pt>
                <c:pt idx="6437">
                  <c:v>32.93</c:v>
                </c:pt>
                <c:pt idx="6438">
                  <c:v>33.03</c:v>
                </c:pt>
                <c:pt idx="6439">
                  <c:v>33.120000000000012</c:v>
                </c:pt>
                <c:pt idx="6440">
                  <c:v>33.200000000000003</c:v>
                </c:pt>
                <c:pt idx="6441">
                  <c:v>33.28</c:v>
                </c:pt>
                <c:pt idx="6442">
                  <c:v>33.36</c:v>
                </c:pt>
                <c:pt idx="6443">
                  <c:v>33.5</c:v>
                </c:pt>
                <c:pt idx="6444">
                  <c:v>33.620000000000012</c:v>
                </c:pt>
                <c:pt idx="6445">
                  <c:v>33.68</c:v>
                </c:pt>
                <c:pt idx="6446">
                  <c:v>33.78</c:v>
                </c:pt>
                <c:pt idx="6447">
                  <c:v>33.89</c:v>
                </c:pt>
                <c:pt idx="6448">
                  <c:v>34.01</c:v>
                </c:pt>
                <c:pt idx="6449">
                  <c:v>34.050000000000004</c:v>
                </c:pt>
                <c:pt idx="6450">
                  <c:v>34.130000000000003</c:v>
                </c:pt>
                <c:pt idx="6451">
                  <c:v>34.190000000000012</c:v>
                </c:pt>
                <c:pt idx="6452">
                  <c:v>34.300000000000004</c:v>
                </c:pt>
                <c:pt idx="6453">
                  <c:v>34.370000000000005</c:v>
                </c:pt>
                <c:pt idx="6454">
                  <c:v>34.47</c:v>
                </c:pt>
                <c:pt idx="6455">
                  <c:v>34.57</c:v>
                </c:pt>
                <c:pt idx="6456">
                  <c:v>34.64</c:v>
                </c:pt>
                <c:pt idx="6457">
                  <c:v>34.82</c:v>
                </c:pt>
                <c:pt idx="6458">
                  <c:v>34.89</c:v>
                </c:pt>
                <c:pt idx="6459">
                  <c:v>34.949999999999996</c:v>
                </c:pt>
                <c:pt idx="6460">
                  <c:v>35.06</c:v>
                </c:pt>
                <c:pt idx="6461">
                  <c:v>35.14</c:v>
                </c:pt>
                <c:pt idx="6462">
                  <c:v>35.27000000000001</c:v>
                </c:pt>
                <c:pt idx="6463">
                  <c:v>35.349999999999994</c:v>
                </c:pt>
                <c:pt idx="6464">
                  <c:v>35.39</c:v>
                </c:pt>
                <c:pt idx="6465">
                  <c:v>35.51</c:v>
                </c:pt>
                <c:pt idx="6466">
                  <c:v>35.56</c:v>
                </c:pt>
                <c:pt idx="6467">
                  <c:v>35.630000000000003</c:v>
                </c:pt>
                <c:pt idx="6468">
                  <c:v>35.71</c:v>
                </c:pt>
                <c:pt idx="6469">
                  <c:v>35.809999999999995</c:v>
                </c:pt>
                <c:pt idx="6470">
                  <c:v>35.879999999999995</c:v>
                </c:pt>
                <c:pt idx="6471">
                  <c:v>36.020000000000003</c:v>
                </c:pt>
                <c:pt idx="6472">
                  <c:v>36.1</c:v>
                </c:pt>
                <c:pt idx="6473">
                  <c:v>36.200000000000003</c:v>
                </c:pt>
                <c:pt idx="6474">
                  <c:v>36.32</c:v>
                </c:pt>
                <c:pt idx="6475">
                  <c:v>36.44</c:v>
                </c:pt>
                <c:pt idx="6476">
                  <c:v>36.47</c:v>
                </c:pt>
                <c:pt idx="6477">
                  <c:v>36.53</c:v>
                </c:pt>
                <c:pt idx="6478">
                  <c:v>36.67</c:v>
                </c:pt>
                <c:pt idx="6479">
                  <c:v>36.760000000000012</c:v>
                </c:pt>
                <c:pt idx="6480">
                  <c:v>36.83</c:v>
                </c:pt>
                <c:pt idx="6481">
                  <c:v>36.97</c:v>
                </c:pt>
                <c:pt idx="6482">
                  <c:v>37.04</c:v>
                </c:pt>
                <c:pt idx="6483">
                  <c:v>37.14</c:v>
                </c:pt>
                <c:pt idx="6484">
                  <c:v>37.21</c:v>
                </c:pt>
                <c:pt idx="6485">
                  <c:v>37.27000000000001</c:v>
                </c:pt>
                <c:pt idx="6486">
                  <c:v>37.33</c:v>
                </c:pt>
                <c:pt idx="6487">
                  <c:v>37.42</c:v>
                </c:pt>
                <c:pt idx="6488">
                  <c:v>37.49</c:v>
                </c:pt>
                <c:pt idx="6489">
                  <c:v>37.54</c:v>
                </c:pt>
                <c:pt idx="6490">
                  <c:v>37.630000000000003</c:v>
                </c:pt>
                <c:pt idx="6491">
                  <c:v>37.71</c:v>
                </c:pt>
                <c:pt idx="6492">
                  <c:v>37.800000000000004</c:v>
                </c:pt>
                <c:pt idx="6493">
                  <c:v>37.93</c:v>
                </c:pt>
                <c:pt idx="6494">
                  <c:v>38.08</c:v>
                </c:pt>
                <c:pt idx="6495">
                  <c:v>38.21</c:v>
                </c:pt>
                <c:pt idx="6496">
                  <c:v>38.27000000000001</c:v>
                </c:pt>
                <c:pt idx="6497">
                  <c:v>38.349999999999994</c:v>
                </c:pt>
                <c:pt idx="6498">
                  <c:v>38.46</c:v>
                </c:pt>
                <c:pt idx="6499">
                  <c:v>38.51</c:v>
                </c:pt>
                <c:pt idx="6500">
                  <c:v>38.520000000000003</c:v>
                </c:pt>
                <c:pt idx="6501">
                  <c:v>38.54</c:v>
                </c:pt>
                <c:pt idx="6502">
                  <c:v>38.56</c:v>
                </c:pt>
                <c:pt idx="6503">
                  <c:v>38.700000000000003</c:v>
                </c:pt>
                <c:pt idx="6504">
                  <c:v>38.78</c:v>
                </c:pt>
                <c:pt idx="6505">
                  <c:v>38.89</c:v>
                </c:pt>
                <c:pt idx="6506">
                  <c:v>39</c:v>
                </c:pt>
                <c:pt idx="6507">
                  <c:v>39.160000000000011</c:v>
                </c:pt>
                <c:pt idx="6508">
                  <c:v>39.230000000000011</c:v>
                </c:pt>
                <c:pt idx="6509">
                  <c:v>39.300000000000004</c:v>
                </c:pt>
                <c:pt idx="6510">
                  <c:v>39.42</c:v>
                </c:pt>
                <c:pt idx="6511">
                  <c:v>39.53</c:v>
                </c:pt>
                <c:pt idx="6512">
                  <c:v>39.53</c:v>
                </c:pt>
                <c:pt idx="6513">
                  <c:v>39.630000000000003</c:v>
                </c:pt>
                <c:pt idx="6514">
                  <c:v>39.74</c:v>
                </c:pt>
                <c:pt idx="6515">
                  <c:v>39.690000000000012</c:v>
                </c:pt>
                <c:pt idx="6516">
                  <c:v>39.849999999999994</c:v>
                </c:pt>
                <c:pt idx="6517">
                  <c:v>39.910000000000004</c:v>
                </c:pt>
                <c:pt idx="6518">
                  <c:v>40.04</c:v>
                </c:pt>
                <c:pt idx="6519">
                  <c:v>40.120000000000012</c:v>
                </c:pt>
                <c:pt idx="6520">
                  <c:v>40.18</c:v>
                </c:pt>
                <c:pt idx="6521">
                  <c:v>40.32</c:v>
                </c:pt>
                <c:pt idx="6522">
                  <c:v>40.4</c:v>
                </c:pt>
                <c:pt idx="6523">
                  <c:v>40.46</c:v>
                </c:pt>
                <c:pt idx="6524">
                  <c:v>40.57</c:v>
                </c:pt>
                <c:pt idx="6525">
                  <c:v>40.56</c:v>
                </c:pt>
                <c:pt idx="6526">
                  <c:v>40.68</c:v>
                </c:pt>
                <c:pt idx="6527">
                  <c:v>40.74</c:v>
                </c:pt>
                <c:pt idx="6528">
                  <c:v>40.75</c:v>
                </c:pt>
                <c:pt idx="6529">
                  <c:v>40.879999999999995</c:v>
                </c:pt>
                <c:pt idx="6530">
                  <c:v>40.910000000000004</c:v>
                </c:pt>
                <c:pt idx="6531">
                  <c:v>41.01</c:v>
                </c:pt>
                <c:pt idx="6532">
                  <c:v>41.05</c:v>
                </c:pt>
                <c:pt idx="6533">
                  <c:v>41.13</c:v>
                </c:pt>
                <c:pt idx="6534">
                  <c:v>41.25</c:v>
                </c:pt>
                <c:pt idx="6535">
                  <c:v>41.349999999999994</c:v>
                </c:pt>
                <c:pt idx="6536">
                  <c:v>41.44</c:v>
                </c:pt>
                <c:pt idx="6537">
                  <c:v>41.54</c:v>
                </c:pt>
                <c:pt idx="6538">
                  <c:v>41.61</c:v>
                </c:pt>
                <c:pt idx="6539">
                  <c:v>41.64</c:v>
                </c:pt>
                <c:pt idx="6540">
                  <c:v>41.78</c:v>
                </c:pt>
                <c:pt idx="6541">
                  <c:v>41.83</c:v>
                </c:pt>
                <c:pt idx="6542">
                  <c:v>41.97</c:v>
                </c:pt>
                <c:pt idx="6543">
                  <c:v>42.01</c:v>
                </c:pt>
                <c:pt idx="6544">
                  <c:v>42.06</c:v>
                </c:pt>
                <c:pt idx="6545">
                  <c:v>42.18</c:v>
                </c:pt>
                <c:pt idx="6546">
                  <c:v>42.230000000000011</c:v>
                </c:pt>
                <c:pt idx="6547">
                  <c:v>42.349999999999994</c:v>
                </c:pt>
                <c:pt idx="6548">
                  <c:v>42.39</c:v>
                </c:pt>
                <c:pt idx="6549">
                  <c:v>42.47</c:v>
                </c:pt>
                <c:pt idx="6550">
                  <c:v>42.58</c:v>
                </c:pt>
                <c:pt idx="6551">
                  <c:v>42.67</c:v>
                </c:pt>
                <c:pt idx="6552">
                  <c:v>42.75</c:v>
                </c:pt>
                <c:pt idx="6553">
                  <c:v>42.87</c:v>
                </c:pt>
                <c:pt idx="6554">
                  <c:v>42.92</c:v>
                </c:pt>
                <c:pt idx="6555">
                  <c:v>42.96</c:v>
                </c:pt>
                <c:pt idx="6556">
                  <c:v>43.07</c:v>
                </c:pt>
                <c:pt idx="6557">
                  <c:v>43.13</c:v>
                </c:pt>
                <c:pt idx="6558">
                  <c:v>43.21</c:v>
                </c:pt>
                <c:pt idx="6559">
                  <c:v>43.33</c:v>
                </c:pt>
                <c:pt idx="6560">
                  <c:v>43.32</c:v>
                </c:pt>
                <c:pt idx="6561">
                  <c:v>43.379999999999995</c:v>
                </c:pt>
                <c:pt idx="6562">
                  <c:v>43.5</c:v>
                </c:pt>
                <c:pt idx="6563">
                  <c:v>43.57</c:v>
                </c:pt>
                <c:pt idx="6564">
                  <c:v>43.63</c:v>
                </c:pt>
                <c:pt idx="6565">
                  <c:v>43.71</c:v>
                </c:pt>
                <c:pt idx="6566">
                  <c:v>43.760000000000012</c:v>
                </c:pt>
                <c:pt idx="6567">
                  <c:v>43.9</c:v>
                </c:pt>
                <c:pt idx="6568">
                  <c:v>43.98</c:v>
                </c:pt>
                <c:pt idx="6569">
                  <c:v>44.07</c:v>
                </c:pt>
                <c:pt idx="6570">
                  <c:v>44.120000000000012</c:v>
                </c:pt>
                <c:pt idx="6571">
                  <c:v>44.25</c:v>
                </c:pt>
                <c:pt idx="6572">
                  <c:v>44.27000000000001</c:v>
                </c:pt>
                <c:pt idx="6573">
                  <c:v>44.39</c:v>
                </c:pt>
                <c:pt idx="6574">
                  <c:v>44.449999999999996</c:v>
                </c:pt>
                <c:pt idx="6575">
                  <c:v>44.55</c:v>
                </c:pt>
                <c:pt idx="6576">
                  <c:v>44.63</c:v>
                </c:pt>
                <c:pt idx="6577">
                  <c:v>44.65</c:v>
                </c:pt>
                <c:pt idx="6578">
                  <c:v>44.74</c:v>
                </c:pt>
                <c:pt idx="6579">
                  <c:v>44.82</c:v>
                </c:pt>
                <c:pt idx="6580">
                  <c:v>44.94</c:v>
                </c:pt>
                <c:pt idx="6581">
                  <c:v>45.01</c:v>
                </c:pt>
                <c:pt idx="6582">
                  <c:v>45.09</c:v>
                </c:pt>
                <c:pt idx="6583">
                  <c:v>45.09</c:v>
                </c:pt>
                <c:pt idx="6584">
                  <c:v>45.18</c:v>
                </c:pt>
                <c:pt idx="6585">
                  <c:v>45.18</c:v>
                </c:pt>
                <c:pt idx="6586">
                  <c:v>45.33</c:v>
                </c:pt>
                <c:pt idx="6587">
                  <c:v>45.349999999999994</c:v>
                </c:pt>
                <c:pt idx="6588">
                  <c:v>45.449999999999996</c:v>
                </c:pt>
                <c:pt idx="6589">
                  <c:v>45.55</c:v>
                </c:pt>
                <c:pt idx="6590">
                  <c:v>45.6</c:v>
                </c:pt>
                <c:pt idx="6591">
                  <c:v>45.63</c:v>
                </c:pt>
                <c:pt idx="6592">
                  <c:v>45.71</c:v>
                </c:pt>
                <c:pt idx="6593">
                  <c:v>45.809999999999995</c:v>
                </c:pt>
                <c:pt idx="6594">
                  <c:v>45.89</c:v>
                </c:pt>
                <c:pt idx="6595">
                  <c:v>46.02</c:v>
                </c:pt>
                <c:pt idx="6596">
                  <c:v>46.1</c:v>
                </c:pt>
                <c:pt idx="6597">
                  <c:v>46.15</c:v>
                </c:pt>
                <c:pt idx="6598">
                  <c:v>46.27000000000001</c:v>
                </c:pt>
                <c:pt idx="6599">
                  <c:v>46.309999999999995</c:v>
                </c:pt>
                <c:pt idx="6600">
                  <c:v>46.379999999999995</c:v>
                </c:pt>
                <c:pt idx="6601">
                  <c:v>46.46</c:v>
                </c:pt>
                <c:pt idx="6602">
                  <c:v>46.52</c:v>
                </c:pt>
                <c:pt idx="6603">
                  <c:v>46.63</c:v>
                </c:pt>
                <c:pt idx="6604">
                  <c:v>46.660000000000011</c:v>
                </c:pt>
                <c:pt idx="6605">
                  <c:v>46.77000000000001</c:v>
                </c:pt>
                <c:pt idx="6606">
                  <c:v>46.790000000000013</c:v>
                </c:pt>
                <c:pt idx="6607">
                  <c:v>46.89</c:v>
                </c:pt>
                <c:pt idx="6608">
                  <c:v>47.01</c:v>
                </c:pt>
                <c:pt idx="6609">
                  <c:v>47.07</c:v>
                </c:pt>
                <c:pt idx="6610">
                  <c:v>47.13</c:v>
                </c:pt>
                <c:pt idx="6611">
                  <c:v>47.230000000000011</c:v>
                </c:pt>
                <c:pt idx="6612">
                  <c:v>47.290000000000013</c:v>
                </c:pt>
                <c:pt idx="6613">
                  <c:v>47.36</c:v>
                </c:pt>
                <c:pt idx="6614">
                  <c:v>47.41</c:v>
                </c:pt>
                <c:pt idx="6615">
                  <c:v>47.449999999999996</c:v>
                </c:pt>
                <c:pt idx="6616">
                  <c:v>47.51</c:v>
                </c:pt>
                <c:pt idx="6617">
                  <c:v>47.53</c:v>
                </c:pt>
                <c:pt idx="6618">
                  <c:v>47.53</c:v>
                </c:pt>
                <c:pt idx="6619">
                  <c:v>47.64</c:v>
                </c:pt>
                <c:pt idx="6620">
                  <c:v>47.67</c:v>
                </c:pt>
                <c:pt idx="6621">
                  <c:v>47.7</c:v>
                </c:pt>
                <c:pt idx="6622">
                  <c:v>47.730000000000011</c:v>
                </c:pt>
                <c:pt idx="6623">
                  <c:v>47.879999999999995</c:v>
                </c:pt>
                <c:pt idx="6624">
                  <c:v>47.96</c:v>
                </c:pt>
                <c:pt idx="6625">
                  <c:v>48.04</c:v>
                </c:pt>
                <c:pt idx="6626">
                  <c:v>48.13</c:v>
                </c:pt>
                <c:pt idx="6627">
                  <c:v>48.24</c:v>
                </c:pt>
                <c:pt idx="6628">
                  <c:v>48.349999999999994</c:v>
                </c:pt>
                <c:pt idx="6629">
                  <c:v>48.4</c:v>
                </c:pt>
                <c:pt idx="6630">
                  <c:v>48.51</c:v>
                </c:pt>
                <c:pt idx="6631">
                  <c:v>48.59</c:v>
                </c:pt>
                <c:pt idx="6632">
                  <c:v>48.64</c:v>
                </c:pt>
                <c:pt idx="6633">
                  <c:v>48.660000000000011</c:v>
                </c:pt>
                <c:pt idx="6634">
                  <c:v>48.71</c:v>
                </c:pt>
                <c:pt idx="6635">
                  <c:v>48.8</c:v>
                </c:pt>
                <c:pt idx="6636">
                  <c:v>48.84</c:v>
                </c:pt>
                <c:pt idx="6637">
                  <c:v>48.91</c:v>
                </c:pt>
                <c:pt idx="6638">
                  <c:v>48.98</c:v>
                </c:pt>
                <c:pt idx="6639">
                  <c:v>49.03</c:v>
                </c:pt>
                <c:pt idx="6640">
                  <c:v>49.09</c:v>
                </c:pt>
                <c:pt idx="6641">
                  <c:v>49.21</c:v>
                </c:pt>
                <c:pt idx="6642">
                  <c:v>49.260000000000012</c:v>
                </c:pt>
                <c:pt idx="6643">
                  <c:v>49.349999999999994</c:v>
                </c:pt>
                <c:pt idx="6644">
                  <c:v>49.42</c:v>
                </c:pt>
                <c:pt idx="6645">
                  <c:v>49.43</c:v>
                </c:pt>
                <c:pt idx="6646">
                  <c:v>49.51</c:v>
                </c:pt>
                <c:pt idx="6647">
                  <c:v>49.6</c:v>
                </c:pt>
                <c:pt idx="6648">
                  <c:v>49.67</c:v>
                </c:pt>
                <c:pt idx="6649">
                  <c:v>49.730000000000011</c:v>
                </c:pt>
                <c:pt idx="6650">
                  <c:v>49.78</c:v>
                </c:pt>
                <c:pt idx="6651">
                  <c:v>49.83</c:v>
                </c:pt>
                <c:pt idx="6652">
                  <c:v>49.93</c:v>
                </c:pt>
                <c:pt idx="6653">
                  <c:v>49.96</c:v>
                </c:pt>
                <c:pt idx="6654">
                  <c:v>50.03</c:v>
                </c:pt>
                <c:pt idx="6655">
                  <c:v>50.14</c:v>
                </c:pt>
                <c:pt idx="6656">
                  <c:v>50.15</c:v>
                </c:pt>
                <c:pt idx="6657">
                  <c:v>50.220000000000013</c:v>
                </c:pt>
                <c:pt idx="6658">
                  <c:v>50.25</c:v>
                </c:pt>
                <c:pt idx="6659">
                  <c:v>50.220000000000013</c:v>
                </c:pt>
                <c:pt idx="6660">
                  <c:v>49.92</c:v>
                </c:pt>
                <c:pt idx="6661">
                  <c:v>50.06</c:v>
                </c:pt>
                <c:pt idx="6662">
                  <c:v>50.21</c:v>
                </c:pt>
                <c:pt idx="6663">
                  <c:v>50.290000000000013</c:v>
                </c:pt>
                <c:pt idx="6664">
                  <c:v>50.39</c:v>
                </c:pt>
                <c:pt idx="6665">
                  <c:v>50.46</c:v>
                </c:pt>
                <c:pt idx="6666">
                  <c:v>50.44</c:v>
                </c:pt>
                <c:pt idx="6667">
                  <c:v>50.52</c:v>
                </c:pt>
                <c:pt idx="6668">
                  <c:v>50.54</c:v>
                </c:pt>
                <c:pt idx="6669">
                  <c:v>50.59</c:v>
                </c:pt>
                <c:pt idx="6670">
                  <c:v>50.54</c:v>
                </c:pt>
                <c:pt idx="6671">
                  <c:v>50.65</c:v>
                </c:pt>
                <c:pt idx="6672">
                  <c:v>50.720000000000013</c:v>
                </c:pt>
                <c:pt idx="6673">
                  <c:v>50.78</c:v>
                </c:pt>
                <c:pt idx="6674">
                  <c:v>50.84</c:v>
                </c:pt>
                <c:pt idx="6675">
                  <c:v>50.91</c:v>
                </c:pt>
                <c:pt idx="6676">
                  <c:v>50.93</c:v>
                </c:pt>
                <c:pt idx="6677">
                  <c:v>50.98</c:v>
                </c:pt>
                <c:pt idx="6678">
                  <c:v>51.05</c:v>
                </c:pt>
                <c:pt idx="6679">
                  <c:v>51.120000000000012</c:v>
                </c:pt>
                <c:pt idx="6680">
                  <c:v>51.17</c:v>
                </c:pt>
                <c:pt idx="6681">
                  <c:v>51.24</c:v>
                </c:pt>
                <c:pt idx="6682">
                  <c:v>51.3</c:v>
                </c:pt>
                <c:pt idx="6683">
                  <c:v>51.379999999999995</c:v>
                </c:pt>
                <c:pt idx="6684">
                  <c:v>51.43</c:v>
                </c:pt>
                <c:pt idx="6685">
                  <c:v>51.48</c:v>
                </c:pt>
                <c:pt idx="6686">
                  <c:v>51.54</c:v>
                </c:pt>
                <c:pt idx="6687">
                  <c:v>51.6</c:v>
                </c:pt>
                <c:pt idx="6688">
                  <c:v>51.63</c:v>
                </c:pt>
                <c:pt idx="6689">
                  <c:v>51.690000000000012</c:v>
                </c:pt>
                <c:pt idx="6690">
                  <c:v>51.760000000000012</c:v>
                </c:pt>
                <c:pt idx="6691">
                  <c:v>51.790000000000013</c:v>
                </c:pt>
                <c:pt idx="6692">
                  <c:v>51.86</c:v>
                </c:pt>
                <c:pt idx="6693">
                  <c:v>51.93</c:v>
                </c:pt>
                <c:pt idx="6694">
                  <c:v>52</c:v>
                </c:pt>
                <c:pt idx="6695">
                  <c:v>52.04</c:v>
                </c:pt>
                <c:pt idx="6696">
                  <c:v>52.09</c:v>
                </c:pt>
                <c:pt idx="6697">
                  <c:v>52.13</c:v>
                </c:pt>
                <c:pt idx="6698">
                  <c:v>52.160000000000011</c:v>
                </c:pt>
                <c:pt idx="6699">
                  <c:v>52.18</c:v>
                </c:pt>
                <c:pt idx="6700">
                  <c:v>52.2</c:v>
                </c:pt>
                <c:pt idx="6701">
                  <c:v>52.28</c:v>
                </c:pt>
                <c:pt idx="6702">
                  <c:v>52.3</c:v>
                </c:pt>
                <c:pt idx="6703">
                  <c:v>52.36</c:v>
                </c:pt>
                <c:pt idx="6704">
                  <c:v>52.41</c:v>
                </c:pt>
                <c:pt idx="6705">
                  <c:v>52.43</c:v>
                </c:pt>
                <c:pt idx="6706">
                  <c:v>52.449999999999996</c:v>
                </c:pt>
                <c:pt idx="6707">
                  <c:v>52.54</c:v>
                </c:pt>
                <c:pt idx="6708">
                  <c:v>52.59</c:v>
                </c:pt>
                <c:pt idx="6709">
                  <c:v>52.620000000000012</c:v>
                </c:pt>
                <c:pt idx="6710">
                  <c:v>52.690000000000012</c:v>
                </c:pt>
                <c:pt idx="6711">
                  <c:v>52.690000000000012</c:v>
                </c:pt>
                <c:pt idx="6712">
                  <c:v>52.75</c:v>
                </c:pt>
                <c:pt idx="6713">
                  <c:v>52.8</c:v>
                </c:pt>
                <c:pt idx="6714">
                  <c:v>52.879999999999995</c:v>
                </c:pt>
                <c:pt idx="6715">
                  <c:v>52.260000000000012</c:v>
                </c:pt>
                <c:pt idx="6716">
                  <c:v>52.01</c:v>
                </c:pt>
                <c:pt idx="6717">
                  <c:v>51.84</c:v>
                </c:pt>
                <c:pt idx="6718">
                  <c:v>51.879999999999995</c:v>
                </c:pt>
                <c:pt idx="6719">
                  <c:v>51.82</c:v>
                </c:pt>
                <c:pt idx="6720">
                  <c:v>51.8</c:v>
                </c:pt>
                <c:pt idx="6721">
                  <c:v>51.790000000000013</c:v>
                </c:pt>
                <c:pt idx="6722">
                  <c:v>51.74</c:v>
                </c:pt>
                <c:pt idx="6723">
                  <c:v>51.68</c:v>
                </c:pt>
                <c:pt idx="6724">
                  <c:v>51.67</c:v>
                </c:pt>
                <c:pt idx="6725">
                  <c:v>51.53</c:v>
                </c:pt>
                <c:pt idx="6726">
                  <c:v>51.42</c:v>
                </c:pt>
                <c:pt idx="6727">
                  <c:v>51.37</c:v>
                </c:pt>
                <c:pt idx="6728">
                  <c:v>51.230000000000011</c:v>
                </c:pt>
                <c:pt idx="6729">
                  <c:v>51.13</c:v>
                </c:pt>
                <c:pt idx="6730">
                  <c:v>50.97</c:v>
                </c:pt>
                <c:pt idx="6731">
                  <c:v>50.87</c:v>
                </c:pt>
                <c:pt idx="6732">
                  <c:v>50.690000000000012</c:v>
                </c:pt>
                <c:pt idx="6733">
                  <c:v>50.25</c:v>
                </c:pt>
                <c:pt idx="6734">
                  <c:v>49.99</c:v>
                </c:pt>
                <c:pt idx="6735">
                  <c:v>49.720000000000013</c:v>
                </c:pt>
                <c:pt idx="6736">
                  <c:v>49.52</c:v>
                </c:pt>
                <c:pt idx="6737">
                  <c:v>49.37</c:v>
                </c:pt>
                <c:pt idx="6738">
                  <c:v>49.120000000000012</c:v>
                </c:pt>
                <c:pt idx="6739">
                  <c:v>48.790000000000013</c:v>
                </c:pt>
                <c:pt idx="6740">
                  <c:v>48.57</c:v>
                </c:pt>
                <c:pt idx="6741">
                  <c:v>48.290000000000013</c:v>
                </c:pt>
                <c:pt idx="6742">
                  <c:v>48.01</c:v>
                </c:pt>
                <c:pt idx="6743">
                  <c:v>47.77000000000001</c:v>
                </c:pt>
                <c:pt idx="6744">
                  <c:v>47.47</c:v>
                </c:pt>
                <c:pt idx="6745">
                  <c:v>47.21</c:v>
                </c:pt>
                <c:pt idx="6746">
                  <c:v>46.92</c:v>
                </c:pt>
                <c:pt idx="6747">
                  <c:v>46.9</c:v>
                </c:pt>
                <c:pt idx="6748">
                  <c:v>46.94</c:v>
                </c:pt>
                <c:pt idx="6749">
                  <c:v>46.690000000000012</c:v>
                </c:pt>
                <c:pt idx="6750">
                  <c:v>46.379999999999995</c:v>
                </c:pt>
                <c:pt idx="6751">
                  <c:v>46.120000000000012</c:v>
                </c:pt>
                <c:pt idx="6752">
                  <c:v>45.97</c:v>
                </c:pt>
                <c:pt idx="6753">
                  <c:v>45.74</c:v>
                </c:pt>
                <c:pt idx="6754">
                  <c:v>45.55</c:v>
                </c:pt>
                <c:pt idx="6755">
                  <c:v>45.41</c:v>
                </c:pt>
                <c:pt idx="6756">
                  <c:v>45.260000000000012</c:v>
                </c:pt>
                <c:pt idx="6757">
                  <c:v>44.720000000000013</c:v>
                </c:pt>
                <c:pt idx="6758">
                  <c:v>43.74</c:v>
                </c:pt>
                <c:pt idx="6759">
                  <c:v>39.92</c:v>
                </c:pt>
                <c:pt idx="6760">
                  <c:v>40.28</c:v>
                </c:pt>
                <c:pt idx="6761">
                  <c:v>41.48</c:v>
                </c:pt>
                <c:pt idx="6762">
                  <c:v>42.51</c:v>
                </c:pt>
                <c:pt idx="6763">
                  <c:v>43.379999999999995</c:v>
                </c:pt>
                <c:pt idx="6764">
                  <c:v>44.11</c:v>
                </c:pt>
                <c:pt idx="6765">
                  <c:v>44.620000000000012</c:v>
                </c:pt>
                <c:pt idx="6766">
                  <c:v>44.94</c:v>
                </c:pt>
                <c:pt idx="6767">
                  <c:v>45.13</c:v>
                </c:pt>
                <c:pt idx="6768">
                  <c:v>45.13</c:v>
                </c:pt>
                <c:pt idx="6769">
                  <c:v>45.07</c:v>
                </c:pt>
                <c:pt idx="6770">
                  <c:v>44.91</c:v>
                </c:pt>
                <c:pt idx="6771">
                  <c:v>44.9</c:v>
                </c:pt>
                <c:pt idx="6772">
                  <c:v>44.96</c:v>
                </c:pt>
                <c:pt idx="6773">
                  <c:v>44.99</c:v>
                </c:pt>
                <c:pt idx="6774">
                  <c:v>45.02</c:v>
                </c:pt>
                <c:pt idx="6775">
                  <c:v>44.91</c:v>
                </c:pt>
                <c:pt idx="6776">
                  <c:v>44.68</c:v>
                </c:pt>
                <c:pt idx="6777">
                  <c:v>44.33</c:v>
                </c:pt>
                <c:pt idx="6778">
                  <c:v>44.05</c:v>
                </c:pt>
                <c:pt idx="6779">
                  <c:v>43.64</c:v>
                </c:pt>
                <c:pt idx="6780">
                  <c:v>43.87</c:v>
                </c:pt>
                <c:pt idx="6781">
                  <c:v>44.18</c:v>
                </c:pt>
                <c:pt idx="6782">
                  <c:v>44.449999999999996</c:v>
                </c:pt>
                <c:pt idx="6783">
                  <c:v>44.74</c:v>
                </c:pt>
                <c:pt idx="6784">
                  <c:v>45.08</c:v>
                </c:pt>
                <c:pt idx="6785">
                  <c:v>45.39</c:v>
                </c:pt>
                <c:pt idx="6786">
                  <c:v>45.660000000000011</c:v>
                </c:pt>
                <c:pt idx="6787">
                  <c:v>45.849999999999994</c:v>
                </c:pt>
                <c:pt idx="6788">
                  <c:v>46.09</c:v>
                </c:pt>
                <c:pt idx="6789">
                  <c:v>46.27000000000001</c:v>
                </c:pt>
                <c:pt idx="6790">
                  <c:v>46.32</c:v>
                </c:pt>
                <c:pt idx="6791">
                  <c:v>46.449999999999996</c:v>
                </c:pt>
                <c:pt idx="6792">
                  <c:v>46.64</c:v>
                </c:pt>
                <c:pt idx="6793">
                  <c:v>46.809999999999995</c:v>
                </c:pt>
                <c:pt idx="6794">
                  <c:v>46.98</c:v>
                </c:pt>
                <c:pt idx="6795">
                  <c:v>47.14</c:v>
                </c:pt>
                <c:pt idx="6796">
                  <c:v>47.32</c:v>
                </c:pt>
                <c:pt idx="6797">
                  <c:v>47.47</c:v>
                </c:pt>
                <c:pt idx="6798">
                  <c:v>47.61</c:v>
                </c:pt>
                <c:pt idx="6799">
                  <c:v>47.730000000000011</c:v>
                </c:pt>
                <c:pt idx="6800">
                  <c:v>47.9</c:v>
                </c:pt>
                <c:pt idx="6801">
                  <c:v>48.01</c:v>
                </c:pt>
                <c:pt idx="6802">
                  <c:v>48.13</c:v>
                </c:pt>
                <c:pt idx="6803">
                  <c:v>48.260000000000012</c:v>
                </c:pt>
                <c:pt idx="6804">
                  <c:v>48.39</c:v>
                </c:pt>
                <c:pt idx="6805">
                  <c:v>48.52</c:v>
                </c:pt>
                <c:pt idx="6806">
                  <c:v>48.63</c:v>
                </c:pt>
                <c:pt idx="6807">
                  <c:v>48.77000000000001</c:v>
                </c:pt>
                <c:pt idx="6808">
                  <c:v>48.86</c:v>
                </c:pt>
                <c:pt idx="6809">
                  <c:v>48.98</c:v>
                </c:pt>
                <c:pt idx="6810">
                  <c:v>49.08</c:v>
                </c:pt>
                <c:pt idx="6811">
                  <c:v>49.18</c:v>
                </c:pt>
                <c:pt idx="6812">
                  <c:v>49.28</c:v>
                </c:pt>
                <c:pt idx="6813">
                  <c:v>49.4</c:v>
                </c:pt>
                <c:pt idx="6814">
                  <c:v>49.46</c:v>
                </c:pt>
                <c:pt idx="6815">
                  <c:v>49.54</c:v>
                </c:pt>
                <c:pt idx="6816">
                  <c:v>49.65</c:v>
                </c:pt>
                <c:pt idx="6817">
                  <c:v>49.75</c:v>
                </c:pt>
                <c:pt idx="6818">
                  <c:v>49.84</c:v>
                </c:pt>
                <c:pt idx="6819">
                  <c:v>49.96</c:v>
                </c:pt>
                <c:pt idx="6820">
                  <c:v>50.03</c:v>
                </c:pt>
                <c:pt idx="6821">
                  <c:v>50.11</c:v>
                </c:pt>
                <c:pt idx="6822">
                  <c:v>50.230000000000011</c:v>
                </c:pt>
                <c:pt idx="6823">
                  <c:v>50.349999999999994</c:v>
                </c:pt>
                <c:pt idx="6824">
                  <c:v>50.42</c:v>
                </c:pt>
                <c:pt idx="6825">
                  <c:v>50.48</c:v>
                </c:pt>
                <c:pt idx="6826">
                  <c:v>50.55</c:v>
                </c:pt>
                <c:pt idx="6827">
                  <c:v>50.620000000000012</c:v>
                </c:pt>
                <c:pt idx="6828">
                  <c:v>50.660000000000011</c:v>
                </c:pt>
                <c:pt idx="6829">
                  <c:v>50.74</c:v>
                </c:pt>
                <c:pt idx="6830">
                  <c:v>50.78</c:v>
                </c:pt>
                <c:pt idx="6831">
                  <c:v>50.849999999999994</c:v>
                </c:pt>
                <c:pt idx="6832">
                  <c:v>50.92</c:v>
                </c:pt>
                <c:pt idx="6833">
                  <c:v>51.02</c:v>
                </c:pt>
                <c:pt idx="6834">
                  <c:v>51.1</c:v>
                </c:pt>
                <c:pt idx="6835">
                  <c:v>51.160000000000011</c:v>
                </c:pt>
                <c:pt idx="6836">
                  <c:v>51.230000000000011</c:v>
                </c:pt>
                <c:pt idx="6837">
                  <c:v>51.27000000000001</c:v>
                </c:pt>
                <c:pt idx="6838">
                  <c:v>51.349999999999994</c:v>
                </c:pt>
                <c:pt idx="6839">
                  <c:v>51.379999999999995</c:v>
                </c:pt>
                <c:pt idx="6840">
                  <c:v>51.44</c:v>
                </c:pt>
                <c:pt idx="6841">
                  <c:v>51.49</c:v>
                </c:pt>
                <c:pt idx="6842">
                  <c:v>51.53</c:v>
                </c:pt>
                <c:pt idx="6843">
                  <c:v>51.620000000000012</c:v>
                </c:pt>
                <c:pt idx="6844">
                  <c:v>51.660000000000011</c:v>
                </c:pt>
                <c:pt idx="6845">
                  <c:v>51.68</c:v>
                </c:pt>
                <c:pt idx="6846">
                  <c:v>51.74</c:v>
                </c:pt>
                <c:pt idx="6847">
                  <c:v>51.78</c:v>
                </c:pt>
                <c:pt idx="6848">
                  <c:v>51.8</c:v>
                </c:pt>
                <c:pt idx="6849">
                  <c:v>51.86</c:v>
                </c:pt>
                <c:pt idx="6850">
                  <c:v>51.93</c:v>
                </c:pt>
                <c:pt idx="6851">
                  <c:v>51.949999999999996</c:v>
                </c:pt>
                <c:pt idx="6852">
                  <c:v>52.03</c:v>
                </c:pt>
                <c:pt idx="6853">
                  <c:v>52.07</c:v>
                </c:pt>
                <c:pt idx="6854">
                  <c:v>52.11</c:v>
                </c:pt>
                <c:pt idx="6855">
                  <c:v>52.15</c:v>
                </c:pt>
                <c:pt idx="6856">
                  <c:v>52.15</c:v>
                </c:pt>
                <c:pt idx="6857">
                  <c:v>52.15</c:v>
                </c:pt>
                <c:pt idx="6858">
                  <c:v>52.190000000000012</c:v>
                </c:pt>
                <c:pt idx="6859">
                  <c:v>52.28</c:v>
                </c:pt>
                <c:pt idx="6860">
                  <c:v>52.290000000000013</c:v>
                </c:pt>
                <c:pt idx="6861">
                  <c:v>52.36</c:v>
                </c:pt>
                <c:pt idx="6862">
                  <c:v>52.43</c:v>
                </c:pt>
                <c:pt idx="6863">
                  <c:v>52.48</c:v>
                </c:pt>
                <c:pt idx="6864">
                  <c:v>52.5</c:v>
                </c:pt>
                <c:pt idx="6865">
                  <c:v>52.5</c:v>
                </c:pt>
                <c:pt idx="6866">
                  <c:v>52.59</c:v>
                </c:pt>
                <c:pt idx="6867">
                  <c:v>52.55</c:v>
                </c:pt>
                <c:pt idx="6868">
                  <c:v>52.6</c:v>
                </c:pt>
                <c:pt idx="6869">
                  <c:v>52.54</c:v>
                </c:pt>
                <c:pt idx="6870">
                  <c:v>52.6</c:v>
                </c:pt>
                <c:pt idx="6871">
                  <c:v>52.620000000000012</c:v>
                </c:pt>
                <c:pt idx="6872">
                  <c:v>52.67</c:v>
                </c:pt>
                <c:pt idx="6873">
                  <c:v>52.67</c:v>
                </c:pt>
                <c:pt idx="6874">
                  <c:v>52.690000000000012</c:v>
                </c:pt>
                <c:pt idx="6875">
                  <c:v>52.75</c:v>
                </c:pt>
                <c:pt idx="6876">
                  <c:v>52.8</c:v>
                </c:pt>
                <c:pt idx="6877">
                  <c:v>52.91</c:v>
                </c:pt>
                <c:pt idx="6878">
                  <c:v>52.98</c:v>
                </c:pt>
                <c:pt idx="6879">
                  <c:v>52.94</c:v>
                </c:pt>
                <c:pt idx="6880">
                  <c:v>53.03</c:v>
                </c:pt>
                <c:pt idx="6881">
                  <c:v>53.06</c:v>
                </c:pt>
                <c:pt idx="6882">
                  <c:v>53.08</c:v>
                </c:pt>
                <c:pt idx="6883">
                  <c:v>53.1</c:v>
                </c:pt>
                <c:pt idx="6884">
                  <c:v>53.13</c:v>
                </c:pt>
                <c:pt idx="6885">
                  <c:v>53.13</c:v>
                </c:pt>
                <c:pt idx="6886">
                  <c:v>53.18</c:v>
                </c:pt>
                <c:pt idx="6887">
                  <c:v>53.25</c:v>
                </c:pt>
                <c:pt idx="6888">
                  <c:v>53.230000000000011</c:v>
                </c:pt>
                <c:pt idx="6889">
                  <c:v>53.27000000000001</c:v>
                </c:pt>
                <c:pt idx="6890">
                  <c:v>53.33</c:v>
                </c:pt>
                <c:pt idx="6891">
                  <c:v>53.36</c:v>
                </c:pt>
                <c:pt idx="6892">
                  <c:v>53.39</c:v>
                </c:pt>
                <c:pt idx="6893">
                  <c:v>53.42</c:v>
                </c:pt>
                <c:pt idx="6894">
                  <c:v>53.43</c:v>
                </c:pt>
                <c:pt idx="6895">
                  <c:v>53.48</c:v>
                </c:pt>
                <c:pt idx="6896">
                  <c:v>53.57</c:v>
                </c:pt>
                <c:pt idx="6897">
                  <c:v>53.51</c:v>
                </c:pt>
                <c:pt idx="6898">
                  <c:v>53.54</c:v>
                </c:pt>
                <c:pt idx="6899">
                  <c:v>53.620000000000012</c:v>
                </c:pt>
                <c:pt idx="6900">
                  <c:v>53.64</c:v>
                </c:pt>
                <c:pt idx="6901">
                  <c:v>53.64</c:v>
                </c:pt>
                <c:pt idx="6902">
                  <c:v>53.660000000000011</c:v>
                </c:pt>
                <c:pt idx="6903">
                  <c:v>53.63</c:v>
                </c:pt>
                <c:pt idx="6904">
                  <c:v>53.74</c:v>
                </c:pt>
                <c:pt idx="6905">
                  <c:v>53.730000000000011</c:v>
                </c:pt>
                <c:pt idx="6906">
                  <c:v>53.77000000000001</c:v>
                </c:pt>
                <c:pt idx="6907">
                  <c:v>53.849999999999994</c:v>
                </c:pt>
                <c:pt idx="6908">
                  <c:v>53.82</c:v>
                </c:pt>
                <c:pt idx="6909">
                  <c:v>53.87</c:v>
                </c:pt>
                <c:pt idx="6910">
                  <c:v>53.879999999999995</c:v>
                </c:pt>
                <c:pt idx="6911">
                  <c:v>53.89</c:v>
                </c:pt>
                <c:pt idx="6912">
                  <c:v>53.93</c:v>
                </c:pt>
                <c:pt idx="6913">
                  <c:v>53.949999999999996</c:v>
                </c:pt>
                <c:pt idx="6914">
                  <c:v>53.98</c:v>
                </c:pt>
                <c:pt idx="6915">
                  <c:v>54.01</c:v>
                </c:pt>
                <c:pt idx="6916">
                  <c:v>54.01</c:v>
                </c:pt>
                <c:pt idx="6917">
                  <c:v>54.01</c:v>
                </c:pt>
                <c:pt idx="6918">
                  <c:v>54.1</c:v>
                </c:pt>
                <c:pt idx="6919">
                  <c:v>54.13</c:v>
                </c:pt>
                <c:pt idx="6920">
                  <c:v>54.13</c:v>
                </c:pt>
                <c:pt idx="6921">
                  <c:v>54.15</c:v>
                </c:pt>
                <c:pt idx="6922">
                  <c:v>54.17</c:v>
                </c:pt>
                <c:pt idx="6923">
                  <c:v>54.18</c:v>
                </c:pt>
                <c:pt idx="6924">
                  <c:v>54.18</c:v>
                </c:pt>
                <c:pt idx="6925">
                  <c:v>54.24</c:v>
                </c:pt>
                <c:pt idx="6926">
                  <c:v>54.25</c:v>
                </c:pt>
                <c:pt idx="6927">
                  <c:v>54.24</c:v>
                </c:pt>
                <c:pt idx="6928">
                  <c:v>54.27000000000001</c:v>
                </c:pt>
                <c:pt idx="6929">
                  <c:v>54.290000000000013</c:v>
                </c:pt>
                <c:pt idx="6930">
                  <c:v>54.24</c:v>
                </c:pt>
                <c:pt idx="6931">
                  <c:v>54.24</c:v>
                </c:pt>
                <c:pt idx="6932">
                  <c:v>54.25</c:v>
                </c:pt>
                <c:pt idx="6933">
                  <c:v>54.32</c:v>
                </c:pt>
                <c:pt idx="6934">
                  <c:v>54.3</c:v>
                </c:pt>
                <c:pt idx="6935">
                  <c:v>54.32</c:v>
                </c:pt>
                <c:pt idx="6936">
                  <c:v>54.32</c:v>
                </c:pt>
                <c:pt idx="6937">
                  <c:v>54.42</c:v>
                </c:pt>
                <c:pt idx="6938">
                  <c:v>54.43</c:v>
                </c:pt>
                <c:pt idx="6939">
                  <c:v>54.5</c:v>
                </c:pt>
                <c:pt idx="6940">
                  <c:v>54.49</c:v>
                </c:pt>
                <c:pt idx="6941">
                  <c:v>54.5</c:v>
                </c:pt>
                <c:pt idx="6942">
                  <c:v>54.56</c:v>
                </c:pt>
                <c:pt idx="6943">
                  <c:v>54.56</c:v>
                </c:pt>
                <c:pt idx="6944">
                  <c:v>54.55</c:v>
                </c:pt>
                <c:pt idx="6945">
                  <c:v>54.61</c:v>
                </c:pt>
                <c:pt idx="6946">
                  <c:v>54.59</c:v>
                </c:pt>
                <c:pt idx="6947">
                  <c:v>54.67</c:v>
                </c:pt>
                <c:pt idx="6948">
                  <c:v>54.59</c:v>
                </c:pt>
                <c:pt idx="6949">
                  <c:v>54.67</c:v>
                </c:pt>
                <c:pt idx="6950">
                  <c:v>54.61</c:v>
                </c:pt>
                <c:pt idx="6951">
                  <c:v>54.620000000000012</c:v>
                </c:pt>
                <c:pt idx="6952">
                  <c:v>54.620000000000012</c:v>
                </c:pt>
                <c:pt idx="6953">
                  <c:v>54.61</c:v>
                </c:pt>
                <c:pt idx="6954">
                  <c:v>54.68</c:v>
                </c:pt>
                <c:pt idx="6955">
                  <c:v>54.63</c:v>
                </c:pt>
                <c:pt idx="6956">
                  <c:v>54.68</c:v>
                </c:pt>
                <c:pt idx="6957">
                  <c:v>54.730000000000011</c:v>
                </c:pt>
                <c:pt idx="6958">
                  <c:v>54.7</c:v>
                </c:pt>
                <c:pt idx="6959">
                  <c:v>54.77000000000001</c:v>
                </c:pt>
                <c:pt idx="6960">
                  <c:v>54.730000000000011</c:v>
                </c:pt>
                <c:pt idx="6961">
                  <c:v>54.71</c:v>
                </c:pt>
                <c:pt idx="6962">
                  <c:v>54.790000000000013</c:v>
                </c:pt>
                <c:pt idx="6963">
                  <c:v>54.790000000000013</c:v>
                </c:pt>
                <c:pt idx="6964">
                  <c:v>54.790000000000013</c:v>
                </c:pt>
                <c:pt idx="6965">
                  <c:v>54.83</c:v>
                </c:pt>
                <c:pt idx="6966">
                  <c:v>54.87</c:v>
                </c:pt>
                <c:pt idx="6967">
                  <c:v>54.87</c:v>
                </c:pt>
                <c:pt idx="6968">
                  <c:v>54.92</c:v>
                </c:pt>
                <c:pt idx="6969">
                  <c:v>54.87</c:v>
                </c:pt>
                <c:pt idx="6970">
                  <c:v>54.809999999999995</c:v>
                </c:pt>
                <c:pt idx="6971">
                  <c:v>54.87</c:v>
                </c:pt>
                <c:pt idx="6972">
                  <c:v>54.82</c:v>
                </c:pt>
                <c:pt idx="6973">
                  <c:v>54.82</c:v>
                </c:pt>
                <c:pt idx="6974">
                  <c:v>54.86</c:v>
                </c:pt>
                <c:pt idx="6975">
                  <c:v>54.89</c:v>
                </c:pt>
                <c:pt idx="6976">
                  <c:v>54.87</c:v>
                </c:pt>
                <c:pt idx="6977">
                  <c:v>54.93</c:v>
                </c:pt>
                <c:pt idx="6978">
                  <c:v>54.96</c:v>
                </c:pt>
                <c:pt idx="6979">
                  <c:v>54.96</c:v>
                </c:pt>
                <c:pt idx="6980">
                  <c:v>54.94</c:v>
                </c:pt>
                <c:pt idx="6981">
                  <c:v>54.949999999999996</c:v>
                </c:pt>
                <c:pt idx="6982">
                  <c:v>54.93</c:v>
                </c:pt>
                <c:pt idx="6983">
                  <c:v>54.99</c:v>
                </c:pt>
                <c:pt idx="6984">
                  <c:v>55.06</c:v>
                </c:pt>
                <c:pt idx="6985">
                  <c:v>55.06</c:v>
                </c:pt>
                <c:pt idx="6986">
                  <c:v>55.01</c:v>
                </c:pt>
                <c:pt idx="6987">
                  <c:v>55.05</c:v>
                </c:pt>
                <c:pt idx="6988">
                  <c:v>55.09</c:v>
                </c:pt>
                <c:pt idx="6989">
                  <c:v>55.02</c:v>
                </c:pt>
                <c:pt idx="6990">
                  <c:v>55.06</c:v>
                </c:pt>
                <c:pt idx="6991">
                  <c:v>55.01</c:v>
                </c:pt>
                <c:pt idx="6992">
                  <c:v>55.05</c:v>
                </c:pt>
                <c:pt idx="6993">
                  <c:v>55.03</c:v>
                </c:pt>
                <c:pt idx="6994">
                  <c:v>55.03</c:v>
                </c:pt>
                <c:pt idx="6995">
                  <c:v>55.11</c:v>
                </c:pt>
                <c:pt idx="6996">
                  <c:v>55.13</c:v>
                </c:pt>
                <c:pt idx="6997">
                  <c:v>55.09</c:v>
                </c:pt>
                <c:pt idx="6998">
                  <c:v>55.14</c:v>
                </c:pt>
                <c:pt idx="6999">
                  <c:v>55.13</c:v>
                </c:pt>
                <c:pt idx="7000">
                  <c:v>55.17</c:v>
                </c:pt>
                <c:pt idx="7001">
                  <c:v>55.13</c:v>
                </c:pt>
                <c:pt idx="7002">
                  <c:v>55.14</c:v>
                </c:pt>
                <c:pt idx="7003">
                  <c:v>55.14</c:v>
                </c:pt>
                <c:pt idx="7004">
                  <c:v>55.120000000000012</c:v>
                </c:pt>
                <c:pt idx="7005">
                  <c:v>55.17</c:v>
                </c:pt>
                <c:pt idx="7006">
                  <c:v>55.13</c:v>
                </c:pt>
                <c:pt idx="7007">
                  <c:v>55.14</c:v>
                </c:pt>
                <c:pt idx="7008">
                  <c:v>55.21</c:v>
                </c:pt>
                <c:pt idx="7009">
                  <c:v>55.2</c:v>
                </c:pt>
                <c:pt idx="7010">
                  <c:v>55.190000000000012</c:v>
                </c:pt>
                <c:pt idx="7011">
                  <c:v>55.190000000000012</c:v>
                </c:pt>
                <c:pt idx="7012">
                  <c:v>55.18</c:v>
                </c:pt>
                <c:pt idx="7013">
                  <c:v>55.260000000000012</c:v>
                </c:pt>
                <c:pt idx="7014">
                  <c:v>55.25</c:v>
                </c:pt>
                <c:pt idx="7015">
                  <c:v>55.28</c:v>
                </c:pt>
                <c:pt idx="7016">
                  <c:v>55.27000000000001</c:v>
                </c:pt>
                <c:pt idx="7017">
                  <c:v>55.32</c:v>
                </c:pt>
                <c:pt idx="7018">
                  <c:v>55.28</c:v>
                </c:pt>
                <c:pt idx="7019">
                  <c:v>55.28</c:v>
                </c:pt>
                <c:pt idx="7020">
                  <c:v>55.260000000000012</c:v>
                </c:pt>
                <c:pt idx="7021">
                  <c:v>55.28</c:v>
                </c:pt>
                <c:pt idx="7022">
                  <c:v>55.3</c:v>
                </c:pt>
                <c:pt idx="7023">
                  <c:v>55.309999999999995</c:v>
                </c:pt>
                <c:pt idx="7024">
                  <c:v>55.34</c:v>
                </c:pt>
                <c:pt idx="7025">
                  <c:v>55.33</c:v>
                </c:pt>
                <c:pt idx="7026">
                  <c:v>55.309999999999995</c:v>
                </c:pt>
                <c:pt idx="7027">
                  <c:v>55.34</c:v>
                </c:pt>
                <c:pt idx="7028">
                  <c:v>55.36</c:v>
                </c:pt>
                <c:pt idx="7029">
                  <c:v>55.34</c:v>
                </c:pt>
                <c:pt idx="7030">
                  <c:v>55.34</c:v>
                </c:pt>
                <c:pt idx="7031">
                  <c:v>55.43</c:v>
                </c:pt>
                <c:pt idx="7032">
                  <c:v>55.39</c:v>
                </c:pt>
                <c:pt idx="7033">
                  <c:v>55.44</c:v>
                </c:pt>
                <c:pt idx="7034">
                  <c:v>55.44</c:v>
                </c:pt>
                <c:pt idx="7035">
                  <c:v>55.5</c:v>
                </c:pt>
                <c:pt idx="7036">
                  <c:v>55.5</c:v>
                </c:pt>
                <c:pt idx="7037">
                  <c:v>55.49</c:v>
                </c:pt>
                <c:pt idx="7038">
                  <c:v>55.5</c:v>
                </c:pt>
                <c:pt idx="7039">
                  <c:v>55.53</c:v>
                </c:pt>
                <c:pt idx="7040">
                  <c:v>55.47</c:v>
                </c:pt>
                <c:pt idx="7041">
                  <c:v>55.449999999999996</c:v>
                </c:pt>
                <c:pt idx="7042">
                  <c:v>55.46</c:v>
                </c:pt>
                <c:pt idx="7043">
                  <c:v>55.49</c:v>
                </c:pt>
                <c:pt idx="7044">
                  <c:v>55.47</c:v>
                </c:pt>
                <c:pt idx="7045">
                  <c:v>55.52</c:v>
                </c:pt>
                <c:pt idx="7046">
                  <c:v>55.55</c:v>
                </c:pt>
                <c:pt idx="7047">
                  <c:v>55.55</c:v>
                </c:pt>
                <c:pt idx="7048">
                  <c:v>55.53</c:v>
                </c:pt>
                <c:pt idx="7049">
                  <c:v>55.51</c:v>
                </c:pt>
                <c:pt idx="7050">
                  <c:v>55.52</c:v>
                </c:pt>
                <c:pt idx="7051">
                  <c:v>55.55</c:v>
                </c:pt>
                <c:pt idx="7052">
                  <c:v>55.620000000000012</c:v>
                </c:pt>
                <c:pt idx="7053">
                  <c:v>55.59</c:v>
                </c:pt>
                <c:pt idx="7054">
                  <c:v>55.57</c:v>
                </c:pt>
                <c:pt idx="7055">
                  <c:v>55.58</c:v>
                </c:pt>
                <c:pt idx="7056">
                  <c:v>55.59</c:v>
                </c:pt>
                <c:pt idx="7057">
                  <c:v>55.56</c:v>
                </c:pt>
                <c:pt idx="7058">
                  <c:v>55.53</c:v>
                </c:pt>
                <c:pt idx="7059">
                  <c:v>55.55</c:v>
                </c:pt>
                <c:pt idx="7060">
                  <c:v>55.56</c:v>
                </c:pt>
                <c:pt idx="7061">
                  <c:v>55.57</c:v>
                </c:pt>
                <c:pt idx="7062">
                  <c:v>55.56</c:v>
                </c:pt>
                <c:pt idx="7063">
                  <c:v>55.59</c:v>
                </c:pt>
                <c:pt idx="7064">
                  <c:v>55.67</c:v>
                </c:pt>
                <c:pt idx="7065">
                  <c:v>55.7</c:v>
                </c:pt>
                <c:pt idx="7066">
                  <c:v>55.77000000000001</c:v>
                </c:pt>
                <c:pt idx="7067">
                  <c:v>55.74</c:v>
                </c:pt>
                <c:pt idx="7068">
                  <c:v>55.71</c:v>
                </c:pt>
                <c:pt idx="7069">
                  <c:v>55.74</c:v>
                </c:pt>
                <c:pt idx="7070">
                  <c:v>55.75</c:v>
                </c:pt>
                <c:pt idx="7071">
                  <c:v>55.71</c:v>
                </c:pt>
                <c:pt idx="7072">
                  <c:v>55.760000000000012</c:v>
                </c:pt>
                <c:pt idx="7073">
                  <c:v>55.77000000000001</c:v>
                </c:pt>
                <c:pt idx="7074">
                  <c:v>55.71</c:v>
                </c:pt>
                <c:pt idx="7075">
                  <c:v>55.690000000000012</c:v>
                </c:pt>
                <c:pt idx="7076">
                  <c:v>55.74</c:v>
                </c:pt>
                <c:pt idx="7077">
                  <c:v>55.77000000000001</c:v>
                </c:pt>
                <c:pt idx="7078">
                  <c:v>55.78</c:v>
                </c:pt>
                <c:pt idx="7079">
                  <c:v>55.86</c:v>
                </c:pt>
                <c:pt idx="7080">
                  <c:v>55.9</c:v>
                </c:pt>
                <c:pt idx="7081">
                  <c:v>55.9</c:v>
                </c:pt>
                <c:pt idx="7082">
                  <c:v>55.87</c:v>
                </c:pt>
                <c:pt idx="7083">
                  <c:v>55.879999999999995</c:v>
                </c:pt>
                <c:pt idx="7084">
                  <c:v>55.86</c:v>
                </c:pt>
                <c:pt idx="7085">
                  <c:v>55.84</c:v>
                </c:pt>
                <c:pt idx="7086">
                  <c:v>55.78</c:v>
                </c:pt>
                <c:pt idx="7087">
                  <c:v>55.809999999999995</c:v>
                </c:pt>
                <c:pt idx="7088">
                  <c:v>55.84</c:v>
                </c:pt>
                <c:pt idx="7089">
                  <c:v>55.86</c:v>
                </c:pt>
                <c:pt idx="7090">
                  <c:v>55.91</c:v>
                </c:pt>
                <c:pt idx="7091">
                  <c:v>55.97</c:v>
                </c:pt>
                <c:pt idx="7092">
                  <c:v>55.94</c:v>
                </c:pt>
                <c:pt idx="7093">
                  <c:v>56</c:v>
                </c:pt>
                <c:pt idx="7094">
                  <c:v>56.03</c:v>
                </c:pt>
                <c:pt idx="7095">
                  <c:v>56.05</c:v>
                </c:pt>
                <c:pt idx="7096">
                  <c:v>56.02</c:v>
                </c:pt>
                <c:pt idx="7097">
                  <c:v>56.03</c:v>
                </c:pt>
                <c:pt idx="7098">
                  <c:v>55.97</c:v>
                </c:pt>
                <c:pt idx="7099">
                  <c:v>56.01</c:v>
                </c:pt>
                <c:pt idx="7100">
                  <c:v>56.08</c:v>
                </c:pt>
                <c:pt idx="7101">
                  <c:v>56.03</c:v>
                </c:pt>
                <c:pt idx="7102">
                  <c:v>56.09</c:v>
                </c:pt>
                <c:pt idx="7103">
                  <c:v>56.11</c:v>
                </c:pt>
                <c:pt idx="7104">
                  <c:v>56.09</c:v>
                </c:pt>
                <c:pt idx="7105">
                  <c:v>56.120000000000012</c:v>
                </c:pt>
                <c:pt idx="7106">
                  <c:v>56.15</c:v>
                </c:pt>
                <c:pt idx="7107">
                  <c:v>56.14</c:v>
                </c:pt>
                <c:pt idx="7108">
                  <c:v>56.160000000000011</c:v>
                </c:pt>
                <c:pt idx="7109">
                  <c:v>56.160000000000011</c:v>
                </c:pt>
                <c:pt idx="7110">
                  <c:v>56.160000000000011</c:v>
                </c:pt>
                <c:pt idx="7111">
                  <c:v>56.11</c:v>
                </c:pt>
                <c:pt idx="7112">
                  <c:v>56.14</c:v>
                </c:pt>
                <c:pt idx="7113">
                  <c:v>56.14</c:v>
                </c:pt>
                <c:pt idx="7114">
                  <c:v>56.18</c:v>
                </c:pt>
                <c:pt idx="7115">
                  <c:v>56.160000000000011</c:v>
                </c:pt>
                <c:pt idx="7116">
                  <c:v>56.160000000000011</c:v>
                </c:pt>
                <c:pt idx="7117">
                  <c:v>56.220000000000013</c:v>
                </c:pt>
                <c:pt idx="7118">
                  <c:v>56.13</c:v>
                </c:pt>
                <c:pt idx="7119">
                  <c:v>56.2</c:v>
                </c:pt>
                <c:pt idx="7120">
                  <c:v>56.2</c:v>
                </c:pt>
                <c:pt idx="7121">
                  <c:v>56.160000000000011</c:v>
                </c:pt>
                <c:pt idx="7122">
                  <c:v>56.160000000000011</c:v>
                </c:pt>
                <c:pt idx="7123">
                  <c:v>56.220000000000013</c:v>
                </c:pt>
                <c:pt idx="7124">
                  <c:v>56.160000000000011</c:v>
                </c:pt>
                <c:pt idx="7125">
                  <c:v>56.14</c:v>
                </c:pt>
                <c:pt idx="7126">
                  <c:v>56.190000000000012</c:v>
                </c:pt>
                <c:pt idx="7127">
                  <c:v>56.21</c:v>
                </c:pt>
                <c:pt idx="7128">
                  <c:v>56.21</c:v>
                </c:pt>
                <c:pt idx="7129">
                  <c:v>56.190000000000012</c:v>
                </c:pt>
                <c:pt idx="7130">
                  <c:v>56.190000000000012</c:v>
                </c:pt>
                <c:pt idx="7131">
                  <c:v>56.21</c:v>
                </c:pt>
                <c:pt idx="7132">
                  <c:v>56.160000000000011</c:v>
                </c:pt>
                <c:pt idx="7133">
                  <c:v>56.2</c:v>
                </c:pt>
                <c:pt idx="7134">
                  <c:v>56.14</c:v>
                </c:pt>
                <c:pt idx="7135">
                  <c:v>56.160000000000011</c:v>
                </c:pt>
                <c:pt idx="7136">
                  <c:v>56.21</c:v>
                </c:pt>
                <c:pt idx="7137">
                  <c:v>56.13</c:v>
                </c:pt>
                <c:pt idx="7138">
                  <c:v>56.18</c:v>
                </c:pt>
                <c:pt idx="7139">
                  <c:v>56.190000000000012</c:v>
                </c:pt>
                <c:pt idx="7140">
                  <c:v>56.190000000000012</c:v>
                </c:pt>
                <c:pt idx="7141">
                  <c:v>56.15</c:v>
                </c:pt>
                <c:pt idx="7142">
                  <c:v>56.13</c:v>
                </c:pt>
                <c:pt idx="7143">
                  <c:v>56.15</c:v>
                </c:pt>
                <c:pt idx="7144">
                  <c:v>56.13</c:v>
                </c:pt>
                <c:pt idx="7145">
                  <c:v>56.15</c:v>
                </c:pt>
                <c:pt idx="7146">
                  <c:v>56.25</c:v>
                </c:pt>
                <c:pt idx="7147">
                  <c:v>56.260000000000012</c:v>
                </c:pt>
                <c:pt idx="7148">
                  <c:v>56.32</c:v>
                </c:pt>
                <c:pt idx="7149">
                  <c:v>56.28</c:v>
                </c:pt>
                <c:pt idx="7150">
                  <c:v>56.32</c:v>
                </c:pt>
                <c:pt idx="7151">
                  <c:v>56.309999999999995</c:v>
                </c:pt>
                <c:pt idx="7152">
                  <c:v>56.309999999999995</c:v>
                </c:pt>
                <c:pt idx="7153">
                  <c:v>56.34</c:v>
                </c:pt>
                <c:pt idx="7154">
                  <c:v>56.25</c:v>
                </c:pt>
                <c:pt idx="7155">
                  <c:v>56.28</c:v>
                </c:pt>
                <c:pt idx="7156">
                  <c:v>56.28</c:v>
                </c:pt>
                <c:pt idx="7157">
                  <c:v>56.309999999999995</c:v>
                </c:pt>
                <c:pt idx="7158">
                  <c:v>56.32</c:v>
                </c:pt>
                <c:pt idx="7159">
                  <c:v>56.309999999999995</c:v>
                </c:pt>
                <c:pt idx="7160">
                  <c:v>56.27000000000001</c:v>
                </c:pt>
                <c:pt idx="7161">
                  <c:v>56.32</c:v>
                </c:pt>
                <c:pt idx="7162">
                  <c:v>56.33</c:v>
                </c:pt>
                <c:pt idx="7163">
                  <c:v>56.32</c:v>
                </c:pt>
                <c:pt idx="7164">
                  <c:v>56.33</c:v>
                </c:pt>
                <c:pt idx="7165">
                  <c:v>56.34</c:v>
                </c:pt>
                <c:pt idx="7166">
                  <c:v>56.379999999999995</c:v>
                </c:pt>
                <c:pt idx="7167">
                  <c:v>56.32</c:v>
                </c:pt>
                <c:pt idx="7168">
                  <c:v>56.33</c:v>
                </c:pt>
                <c:pt idx="7169">
                  <c:v>56.309999999999995</c:v>
                </c:pt>
                <c:pt idx="7170">
                  <c:v>56.309999999999995</c:v>
                </c:pt>
                <c:pt idx="7171">
                  <c:v>56.32</c:v>
                </c:pt>
                <c:pt idx="7172">
                  <c:v>56.349999999999994</c:v>
                </c:pt>
                <c:pt idx="7173">
                  <c:v>56.32</c:v>
                </c:pt>
                <c:pt idx="7174">
                  <c:v>56.32</c:v>
                </c:pt>
                <c:pt idx="7175">
                  <c:v>56.3</c:v>
                </c:pt>
                <c:pt idx="7176">
                  <c:v>56.32</c:v>
                </c:pt>
                <c:pt idx="7177">
                  <c:v>56.25</c:v>
                </c:pt>
                <c:pt idx="7178">
                  <c:v>56.25</c:v>
                </c:pt>
                <c:pt idx="7179">
                  <c:v>56.32</c:v>
                </c:pt>
                <c:pt idx="7180">
                  <c:v>56.32</c:v>
                </c:pt>
                <c:pt idx="7181">
                  <c:v>56.349999999999994</c:v>
                </c:pt>
                <c:pt idx="7182">
                  <c:v>56.33</c:v>
                </c:pt>
                <c:pt idx="7183">
                  <c:v>56.3</c:v>
                </c:pt>
                <c:pt idx="7184">
                  <c:v>56.309999999999995</c:v>
                </c:pt>
                <c:pt idx="7185">
                  <c:v>56.33</c:v>
                </c:pt>
                <c:pt idx="7186">
                  <c:v>56.37</c:v>
                </c:pt>
                <c:pt idx="7187">
                  <c:v>56.3</c:v>
                </c:pt>
                <c:pt idx="7188">
                  <c:v>56.309999999999995</c:v>
                </c:pt>
                <c:pt idx="7189">
                  <c:v>56.32</c:v>
                </c:pt>
                <c:pt idx="7190">
                  <c:v>56.309999999999995</c:v>
                </c:pt>
                <c:pt idx="7191">
                  <c:v>56.27000000000001</c:v>
                </c:pt>
                <c:pt idx="7192">
                  <c:v>56.309999999999995</c:v>
                </c:pt>
                <c:pt idx="7193">
                  <c:v>56.24</c:v>
                </c:pt>
                <c:pt idx="7194">
                  <c:v>56.220000000000013</c:v>
                </c:pt>
                <c:pt idx="7195">
                  <c:v>56.220000000000013</c:v>
                </c:pt>
                <c:pt idx="7196">
                  <c:v>56.309999999999995</c:v>
                </c:pt>
                <c:pt idx="7197">
                  <c:v>56.32</c:v>
                </c:pt>
                <c:pt idx="7198">
                  <c:v>56.27000000000001</c:v>
                </c:pt>
                <c:pt idx="7199">
                  <c:v>56.160000000000011</c:v>
                </c:pt>
                <c:pt idx="7200">
                  <c:v>56.190000000000012</c:v>
                </c:pt>
                <c:pt idx="7201">
                  <c:v>56.14</c:v>
                </c:pt>
                <c:pt idx="7202">
                  <c:v>56.160000000000011</c:v>
                </c:pt>
                <c:pt idx="7203">
                  <c:v>56.190000000000012</c:v>
                </c:pt>
                <c:pt idx="7204">
                  <c:v>56.21</c:v>
                </c:pt>
                <c:pt idx="7205">
                  <c:v>56.18</c:v>
                </c:pt>
                <c:pt idx="7206">
                  <c:v>56.03</c:v>
                </c:pt>
                <c:pt idx="7207">
                  <c:v>56.11</c:v>
                </c:pt>
                <c:pt idx="7208">
                  <c:v>56.09</c:v>
                </c:pt>
                <c:pt idx="7209">
                  <c:v>56.14</c:v>
                </c:pt>
                <c:pt idx="7210">
                  <c:v>56.15</c:v>
                </c:pt>
                <c:pt idx="7211">
                  <c:v>56.220000000000013</c:v>
                </c:pt>
                <c:pt idx="7212">
                  <c:v>56.24</c:v>
                </c:pt>
                <c:pt idx="7213">
                  <c:v>56.24</c:v>
                </c:pt>
                <c:pt idx="7214">
                  <c:v>56.3</c:v>
                </c:pt>
                <c:pt idx="7215">
                  <c:v>56.28</c:v>
                </c:pt>
                <c:pt idx="7216">
                  <c:v>56.28</c:v>
                </c:pt>
                <c:pt idx="7217">
                  <c:v>56.260000000000012</c:v>
                </c:pt>
                <c:pt idx="7218">
                  <c:v>56.260000000000012</c:v>
                </c:pt>
                <c:pt idx="7219">
                  <c:v>56.220000000000013</c:v>
                </c:pt>
                <c:pt idx="7220">
                  <c:v>56.2</c:v>
                </c:pt>
                <c:pt idx="7221">
                  <c:v>56.21</c:v>
                </c:pt>
                <c:pt idx="7222">
                  <c:v>56.220000000000013</c:v>
                </c:pt>
                <c:pt idx="7223">
                  <c:v>56.220000000000013</c:v>
                </c:pt>
                <c:pt idx="7224">
                  <c:v>56.27000000000001</c:v>
                </c:pt>
                <c:pt idx="7225">
                  <c:v>56.309999999999995</c:v>
                </c:pt>
                <c:pt idx="7226">
                  <c:v>56.3</c:v>
                </c:pt>
                <c:pt idx="7227">
                  <c:v>56.27000000000001</c:v>
                </c:pt>
                <c:pt idx="7228">
                  <c:v>56.309999999999995</c:v>
                </c:pt>
                <c:pt idx="7229">
                  <c:v>56.309999999999995</c:v>
                </c:pt>
                <c:pt idx="7230">
                  <c:v>56.3</c:v>
                </c:pt>
                <c:pt idx="7231">
                  <c:v>56.32</c:v>
                </c:pt>
                <c:pt idx="7232">
                  <c:v>56.28</c:v>
                </c:pt>
                <c:pt idx="7233">
                  <c:v>56.260000000000012</c:v>
                </c:pt>
                <c:pt idx="7234">
                  <c:v>56.220000000000013</c:v>
                </c:pt>
                <c:pt idx="7235">
                  <c:v>56.24</c:v>
                </c:pt>
                <c:pt idx="7236">
                  <c:v>56.260000000000012</c:v>
                </c:pt>
                <c:pt idx="7237">
                  <c:v>56.2</c:v>
                </c:pt>
                <c:pt idx="7238">
                  <c:v>56.18</c:v>
                </c:pt>
                <c:pt idx="7239">
                  <c:v>56.24</c:v>
                </c:pt>
                <c:pt idx="7240">
                  <c:v>56.2</c:v>
                </c:pt>
                <c:pt idx="7241">
                  <c:v>56.24</c:v>
                </c:pt>
                <c:pt idx="7242">
                  <c:v>56.220000000000013</c:v>
                </c:pt>
                <c:pt idx="7243">
                  <c:v>56.24</c:v>
                </c:pt>
                <c:pt idx="7244">
                  <c:v>56.24</c:v>
                </c:pt>
                <c:pt idx="7245">
                  <c:v>56.220000000000013</c:v>
                </c:pt>
                <c:pt idx="7246">
                  <c:v>56.220000000000013</c:v>
                </c:pt>
                <c:pt idx="7247">
                  <c:v>56.25</c:v>
                </c:pt>
                <c:pt idx="7248">
                  <c:v>56.25</c:v>
                </c:pt>
                <c:pt idx="7249">
                  <c:v>56.260000000000012</c:v>
                </c:pt>
                <c:pt idx="7250">
                  <c:v>56.24</c:v>
                </c:pt>
                <c:pt idx="7251">
                  <c:v>56.21</c:v>
                </c:pt>
                <c:pt idx="7252">
                  <c:v>56.24</c:v>
                </c:pt>
                <c:pt idx="7253">
                  <c:v>56.190000000000012</c:v>
                </c:pt>
                <c:pt idx="7254">
                  <c:v>56.25</c:v>
                </c:pt>
                <c:pt idx="7255">
                  <c:v>56.260000000000012</c:v>
                </c:pt>
                <c:pt idx="7256">
                  <c:v>56.24</c:v>
                </c:pt>
                <c:pt idx="7257">
                  <c:v>56.260000000000012</c:v>
                </c:pt>
                <c:pt idx="7258">
                  <c:v>56.260000000000012</c:v>
                </c:pt>
                <c:pt idx="7259">
                  <c:v>56.21</c:v>
                </c:pt>
                <c:pt idx="7260">
                  <c:v>56.21</c:v>
                </c:pt>
                <c:pt idx="7261">
                  <c:v>56.160000000000011</c:v>
                </c:pt>
                <c:pt idx="7262">
                  <c:v>56.13</c:v>
                </c:pt>
                <c:pt idx="7263">
                  <c:v>56.15</c:v>
                </c:pt>
                <c:pt idx="7264">
                  <c:v>56.08</c:v>
                </c:pt>
                <c:pt idx="7265">
                  <c:v>56.05</c:v>
                </c:pt>
                <c:pt idx="7266">
                  <c:v>56.09</c:v>
                </c:pt>
                <c:pt idx="7267">
                  <c:v>56.18</c:v>
                </c:pt>
                <c:pt idx="7268">
                  <c:v>56.160000000000011</c:v>
                </c:pt>
                <c:pt idx="7269">
                  <c:v>56.14</c:v>
                </c:pt>
                <c:pt idx="7270">
                  <c:v>56.160000000000011</c:v>
                </c:pt>
                <c:pt idx="7271">
                  <c:v>56.120000000000012</c:v>
                </c:pt>
                <c:pt idx="7272">
                  <c:v>56.06</c:v>
                </c:pt>
                <c:pt idx="7273">
                  <c:v>56.03</c:v>
                </c:pt>
                <c:pt idx="7274">
                  <c:v>55.96</c:v>
                </c:pt>
                <c:pt idx="7275">
                  <c:v>55.94</c:v>
                </c:pt>
                <c:pt idx="7276">
                  <c:v>55.96</c:v>
                </c:pt>
                <c:pt idx="7277">
                  <c:v>55.97</c:v>
                </c:pt>
                <c:pt idx="7278">
                  <c:v>55.97</c:v>
                </c:pt>
                <c:pt idx="7279">
                  <c:v>56.05</c:v>
                </c:pt>
                <c:pt idx="7280">
                  <c:v>56.05</c:v>
                </c:pt>
                <c:pt idx="7281">
                  <c:v>56.02</c:v>
                </c:pt>
                <c:pt idx="7282">
                  <c:v>56</c:v>
                </c:pt>
                <c:pt idx="7283">
                  <c:v>56.05</c:v>
                </c:pt>
                <c:pt idx="7284">
                  <c:v>56.01</c:v>
                </c:pt>
                <c:pt idx="7285">
                  <c:v>56.06</c:v>
                </c:pt>
                <c:pt idx="7286">
                  <c:v>56.120000000000012</c:v>
                </c:pt>
                <c:pt idx="7287">
                  <c:v>56.13</c:v>
                </c:pt>
                <c:pt idx="7288">
                  <c:v>56.2</c:v>
                </c:pt>
                <c:pt idx="7289">
                  <c:v>56.18</c:v>
                </c:pt>
                <c:pt idx="7290">
                  <c:v>56.120000000000012</c:v>
                </c:pt>
                <c:pt idx="7291">
                  <c:v>56.08</c:v>
                </c:pt>
                <c:pt idx="7292">
                  <c:v>55.93</c:v>
                </c:pt>
                <c:pt idx="7293">
                  <c:v>55.760000000000012</c:v>
                </c:pt>
                <c:pt idx="7294">
                  <c:v>55.64</c:v>
                </c:pt>
                <c:pt idx="7295">
                  <c:v>55.58</c:v>
                </c:pt>
                <c:pt idx="7296">
                  <c:v>55.47</c:v>
                </c:pt>
                <c:pt idx="7297">
                  <c:v>55.46</c:v>
                </c:pt>
                <c:pt idx="7298">
                  <c:v>55.4</c:v>
                </c:pt>
                <c:pt idx="7299">
                  <c:v>55.28</c:v>
                </c:pt>
                <c:pt idx="7300">
                  <c:v>55.3</c:v>
                </c:pt>
                <c:pt idx="7301">
                  <c:v>55.32</c:v>
                </c:pt>
                <c:pt idx="7302">
                  <c:v>55.32</c:v>
                </c:pt>
                <c:pt idx="7303">
                  <c:v>55.28</c:v>
                </c:pt>
                <c:pt idx="7304">
                  <c:v>55.260000000000012</c:v>
                </c:pt>
                <c:pt idx="7305">
                  <c:v>55.28</c:v>
                </c:pt>
                <c:pt idx="7306">
                  <c:v>55.3</c:v>
                </c:pt>
                <c:pt idx="7307">
                  <c:v>55.379999999999995</c:v>
                </c:pt>
                <c:pt idx="7308">
                  <c:v>55.309999999999995</c:v>
                </c:pt>
                <c:pt idx="7309">
                  <c:v>55.28</c:v>
                </c:pt>
                <c:pt idx="7310">
                  <c:v>55.260000000000012</c:v>
                </c:pt>
                <c:pt idx="7311">
                  <c:v>55.120000000000012</c:v>
                </c:pt>
                <c:pt idx="7312">
                  <c:v>55.09</c:v>
                </c:pt>
                <c:pt idx="7313">
                  <c:v>55.09</c:v>
                </c:pt>
                <c:pt idx="7314">
                  <c:v>55.01</c:v>
                </c:pt>
                <c:pt idx="7315">
                  <c:v>54.94</c:v>
                </c:pt>
                <c:pt idx="7316">
                  <c:v>54.96</c:v>
                </c:pt>
                <c:pt idx="7317">
                  <c:v>54.89</c:v>
                </c:pt>
                <c:pt idx="7318">
                  <c:v>54.92</c:v>
                </c:pt>
                <c:pt idx="7319">
                  <c:v>54.93</c:v>
                </c:pt>
                <c:pt idx="7320">
                  <c:v>54.92</c:v>
                </c:pt>
                <c:pt idx="7321">
                  <c:v>54.82</c:v>
                </c:pt>
                <c:pt idx="7322">
                  <c:v>54.86</c:v>
                </c:pt>
                <c:pt idx="7323">
                  <c:v>54.82</c:v>
                </c:pt>
                <c:pt idx="7324">
                  <c:v>54.7</c:v>
                </c:pt>
                <c:pt idx="7325">
                  <c:v>54.61</c:v>
                </c:pt>
                <c:pt idx="7326">
                  <c:v>54.4</c:v>
                </c:pt>
                <c:pt idx="7327">
                  <c:v>54.33</c:v>
                </c:pt>
                <c:pt idx="7328">
                  <c:v>54.2</c:v>
                </c:pt>
                <c:pt idx="7329">
                  <c:v>54.07</c:v>
                </c:pt>
                <c:pt idx="7330">
                  <c:v>53.879999999999995</c:v>
                </c:pt>
                <c:pt idx="7331">
                  <c:v>53.77000000000001</c:v>
                </c:pt>
                <c:pt idx="7332">
                  <c:v>53.690000000000012</c:v>
                </c:pt>
                <c:pt idx="7333">
                  <c:v>53.42</c:v>
                </c:pt>
                <c:pt idx="7334">
                  <c:v>53.32</c:v>
                </c:pt>
                <c:pt idx="7335">
                  <c:v>53.36</c:v>
                </c:pt>
                <c:pt idx="7336">
                  <c:v>53.43</c:v>
                </c:pt>
                <c:pt idx="7337">
                  <c:v>53.449999999999996</c:v>
                </c:pt>
                <c:pt idx="7338">
                  <c:v>53.48</c:v>
                </c:pt>
                <c:pt idx="7339">
                  <c:v>53.51</c:v>
                </c:pt>
                <c:pt idx="7340">
                  <c:v>53.47</c:v>
                </c:pt>
                <c:pt idx="7341">
                  <c:v>53.36</c:v>
                </c:pt>
                <c:pt idx="7342">
                  <c:v>53.42</c:v>
                </c:pt>
                <c:pt idx="7343">
                  <c:v>53.43</c:v>
                </c:pt>
                <c:pt idx="7344">
                  <c:v>53.5</c:v>
                </c:pt>
                <c:pt idx="7345">
                  <c:v>53.49</c:v>
                </c:pt>
                <c:pt idx="7346">
                  <c:v>53.5</c:v>
                </c:pt>
                <c:pt idx="7347">
                  <c:v>53.56</c:v>
                </c:pt>
                <c:pt idx="7348">
                  <c:v>53.5</c:v>
                </c:pt>
                <c:pt idx="7349">
                  <c:v>53.56</c:v>
                </c:pt>
                <c:pt idx="7350">
                  <c:v>53.56</c:v>
                </c:pt>
                <c:pt idx="7351">
                  <c:v>53.52</c:v>
                </c:pt>
                <c:pt idx="7352">
                  <c:v>53.2</c:v>
                </c:pt>
                <c:pt idx="7353">
                  <c:v>53.2</c:v>
                </c:pt>
                <c:pt idx="7354">
                  <c:v>53.120000000000012</c:v>
                </c:pt>
                <c:pt idx="7355">
                  <c:v>53.160000000000011</c:v>
                </c:pt>
                <c:pt idx="7356">
                  <c:v>53.1</c:v>
                </c:pt>
                <c:pt idx="7357">
                  <c:v>53.14</c:v>
                </c:pt>
                <c:pt idx="7358">
                  <c:v>53.160000000000011</c:v>
                </c:pt>
                <c:pt idx="7359">
                  <c:v>53.160000000000011</c:v>
                </c:pt>
                <c:pt idx="7360">
                  <c:v>53.2</c:v>
                </c:pt>
                <c:pt idx="7361">
                  <c:v>53.17</c:v>
                </c:pt>
                <c:pt idx="7362">
                  <c:v>53.190000000000012</c:v>
                </c:pt>
                <c:pt idx="7363">
                  <c:v>53.24</c:v>
                </c:pt>
                <c:pt idx="7364">
                  <c:v>53.230000000000011</c:v>
                </c:pt>
                <c:pt idx="7365">
                  <c:v>53.24</c:v>
                </c:pt>
                <c:pt idx="7366">
                  <c:v>53.18</c:v>
                </c:pt>
                <c:pt idx="7367">
                  <c:v>53.2</c:v>
                </c:pt>
                <c:pt idx="7368">
                  <c:v>53.160000000000011</c:v>
                </c:pt>
                <c:pt idx="7369">
                  <c:v>53.14</c:v>
                </c:pt>
                <c:pt idx="7370">
                  <c:v>53.14</c:v>
                </c:pt>
                <c:pt idx="7371">
                  <c:v>53.17</c:v>
                </c:pt>
                <c:pt idx="7372">
                  <c:v>53.2</c:v>
                </c:pt>
                <c:pt idx="7373">
                  <c:v>53.2</c:v>
                </c:pt>
                <c:pt idx="7374">
                  <c:v>53.220000000000013</c:v>
                </c:pt>
                <c:pt idx="7375">
                  <c:v>53.2</c:v>
                </c:pt>
                <c:pt idx="7376">
                  <c:v>53.17</c:v>
                </c:pt>
                <c:pt idx="7377">
                  <c:v>53.120000000000012</c:v>
                </c:pt>
                <c:pt idx="7378">
                  <c:v>53.160000000000011</c:v>
                </c:pt>
                <c:pt idx="7379">
                  <c:v>53.17</c:v>
                </c:pt>
                <c:pt idx="7380">
                  <c:v>53.14</c:v>
                </c:pt>
                <c:pt idx="7381">
                  <c:v>53.13</c:v>
                </c:pt>
                <c:pt idx="7382">
                  <c:v>53.08</c:v>
                </c:pt>
                <c:pt idx="7383">
                  <c:v>53.11</c:v>
                </c:pt>
                <c:pt idx="7384">
                  <c:v>53.160000000000011</c:v>
                </c:pt>
                <c:pt idx="7385">
                  <c:v>53.190000000000012</c:v>
                </c:pt>
                <c:pt idx="7386">
                  <c:v>53.160000000000011</c:v>
                </c:pt>
                <c:pt idx="7387">
                  <c:v>53.160000000000011</c:v>
                </c:pt>
                <c:pt idx="7388">
                  <c:v>53.14</c:v>
                </c:pt>
                <c:pt idx="7389">
                  <c:v>53.13</c:v>
                </c:pt>
                <c:pt idx="7390">
                  <c:v>53.18</c:v>
                </c:pt>
                <c:pt idx="7391">
                  <c:v>53.18</c:v>
                </c:pt>
                <c:pt idx="7392">
                  <c:v>53.160000000000011</c:v>
                </c:pt>
                <c:pt idx="7393">
                  <c:v>53.160000000000011</c:v>
                </c:pt>
                <c:pt idx="7394">
                  <c:v>53.11</c:v>
                </c:pt>
                <c:pt idx="7395">
                  <c:v>53.13</c:v>
                </c:pt>
                <c:pt idx="7396">
                  <c:v>53.230000000000011</c:v>
                </c:pt>
                <c:pt idx="7397">
                  <c:v>53.2</c:v>
                </c:pt>
                <c:pt idx="7398">
                  <c:v>53.220000000000013</c:v>
                </c:pt>
                <c:pt idx="7399">
                  <c:v>53.220000000000013</c:v>
                </c:pt>
                <c:pt idx="7400">
                  <c:v>53.290000000000013</c:v>
                </c:pt>
                <c:pt idx="7401">
                  <c:v>53.3</c:v>
                </c:pt>
                <c:pt idx="7402">
                  <c:v>53.290000000000013</c:v>
                </c:pt>
                <c:pt idx="7403">
                  <c:v>53.33</c:v>
                </c:pt>
                <c:pt idx="7404">
                  <c:v>53.33</c:v>
                </c:pt>
                <c:pt idx="7405">
                  <c:v>53.3</c:v>
                </c:pt>
                <c:pt idx="7406">
                  <c:v>53.27000000000001</c:v>
                </c:pt>
                <c:pt idx="7407">
                  <c:v>53.25</c:v>
                </c:pt>
                <c:pt idx="7408">
                  <c:v>53.3</c:v>
                </c:pt>
                <c:pt idx="7409">
                  <c:v>53.220000000000013</c:v>
                </c:pt>
                <c:pt idx="7410">
                  <c:v>53.260000000000012</c:v>
                </c:pt>
                <c:pt idx="7411">
                  <c:v>53.220000000000013</c:v>
                </c:pt>
                <c:pt idx="7412">
                  <c:v>53.220000000000013</c:v>
                </c:pt>
                <c:pt idx="7413">
                  <c:v>53.190000000000012</c:v>
                </c:pt>
                <c:pt idx="7414">
                  <c:v>53.1</c:v>
                </c:pt>
                <c:pt idx="7415">
                  <c:v>53.08</c:v>
                </c:pt>
                <c:pt idx="7416">
                  <c:v>53.1</c:v>
                </c:pt>
                <c:pt idx="7417">
                  <c:v>53.05</c:v>
                </c:pt>
                <c:pt idx="7418">
                  <c:v>53.03</c:v>
                </c:pt>
                <c:pt idx="7419">
                  <c:v>53.120000000000012</c:v>
                </c:pt>
                <c:pt idx="7420">
                  <c:v>53.1</c:v>
                </c:pt>
                <c:pt idx="7421">
                  <c:v>53.17</c:v>
                </c:pt>
                <c:pt idx="7422">
                  <c:v>53.160000000000011</c:v>
                </c:pt>
                <c:pt idx="7423">
                  <c:v>53.17</c:v>
                </c:pt>
                <c:pt idx="7424">
                  <c:v>53.160000000000011</c:v>
                </c:pt>
                <c:pt idx="7425">
                  <c:v>53.01</c:v>
                </c:pt>
                <c:pt idx="7426">
                  <c:v>53.04</c:v>
                </c:pt>
                <c:pt idx="7427">
                  <c:v>53.1</c:v>
                </c:pt>
                <c:pt idx="7428">
                  <c:v>53.06</c:v>
                </c:pt>
                <c:pt idx="7429">
                  <c:v>53.04</c:v>
                </c:pt>
                <c:pt idx="7430">
                  <c:v>53.06</c:v>
                </c:pt>
                <c:pt idx="7431">
                  <c:v>53.08</c:v>
                </c:pt>
                <c:pt idx="7432">
                  <c:v>53.01</c:v>
                </c:pt>
                <c:pt idx="7433">
                  <c:v>52.99</c:v>
                </c:pt>
                <c:pt idx="7434">
                  <c:v>52.97</c:v>
                </c:pt>
                <c:pt idx="7435">
                  <c:v>53</c:v>
                </c:pt>
                <c:pt idx="7436">
                  <c:v>53.03</c:v>
                </c:pt>
                <c:pt idx="7437">
                  <c:v>53.03</c:v>
                </c:pt>
                <c:pt idx="7438">
                  <c:v>53</c:v>
                </c:pt>
                <c:pt idx="7439">
                  <c:v>53.03</c:v>
                </c:pt>
                <c:pt idx="7440">
                  <c:v>53.04</c:v>
                </c:pt>
                <c:pt idx="7441">
                  <c:v>52.99</c:v>
                </c:pt>
                <c:pt idx="7442">
                  <c:v>53.01</c:v>
                </c:pt>
                <c:pt idx="7443">
                  <c:v>53</c:v>
                </c:pt>
                <c:pt idx="7444">
                  <c:v>53.03</c:v>
                </c:pt>
                <c:pt idx="7445">
                  <c:v>53.07</c:v>
                </c:pt>
                <c:pt idx="7446">
                  <c:v>53.01</c:v>
                </c:pt>
                <c:pt idx="7447">
                  <c:v>52.93</c:v>
                </c:pt>
                <c:pt idx="7448">
                  <c:v>52.93</c:v>
                </c:pt>
                <c:pt idx="7449">
                  <c:v>52.89</c:v>
                </c:pt>
                <c:pt idx="7450">
                  <c:v>52.93</c:v>
                </c:pt>
                <c:pt idx="7451">
                  <c:v>52.86</c:v>
                </c:pt>
                <c:pt idx="7452">
                  <c:v>52.97</c:v>
                </c:pt>
                <c:pt idx="7453">
                  <c:v>52.94</c:v>
                </c:pt>
                <c:pt idx="7454">
                  <c:v>52.86</c:v>
                </c:pt>
                <c:pt idx="7455">
                  <c:v>52.94</c:v>
                </c:pt>
                <c:pt idx="7456">
                  <c:v>52.98</c:v>
                </c:pt>
                <c:pt idx="7457">
                  <c:v>52.87</c:v>
                </c:pt>
                <c:pt idx="7458">
                  <c:v>53</c:v>
                </c:pt>
                <c:pt idx="7459">
                  <c:v>52.879999999999995</c:v>
                </c:pt>
                <c:pt idx="7460">
                  <c:v>52.849999999999994</c:v>
                </c:pt>
                <c:pt idx="7461">
                  <c:v>52.74</c:v>
                </c:pt>
                <c:pt idx="7462">
                  <c:v>52.56</c:v>
                </c:pt>
                <c:pt idx="7463">
                  <c:v>52.44</c:v>
                </c:pt>
                <c:pt idx="7464">
                  <c:v>52.449999999999996</c:v>
                </c:pt>
                <c:pt idx="7465">
                  <c:v>52.53</c:v>
                </c:pt>
                <c:pt idx="7466">
                  <c:v>52.49</c:v>
                </c:pt>
                <c:pt idx="7467">
                  <c:v>52.53</c:v>
                </c:pt>
                <c:pt idx="7468">
                  <c:v>52.51</c:v>
                </c:pt>
                <c:pt idx="7469">
                  <c:v>52.57</c:v>
                </c:pt>
                <c:pt idx="7470">
                  <c:v>52.64</c:v>
                </c:pt>
                <c:pt idx="7471">
                  <c:v>52.64</c:v>
                </c:pt>
                <c:pt idx="7472">
                  <c:v>52.6</c:v>
                </c:pt>
                <c:pt idx="7473">
                  <c:v>52.56</c:v>
                </c:pt>
                <c:pt idx="7474">
                  <c:v>52.5</c:v>
                </c:pt>
                <c:pt idx="7475">
                  <c:v>52.54</c:v>
                </c:pt>
                <c:pt idx="7476">
                  <c:v>52.53</c:v>
                </c:pt>
                <c:pt idx="7477">
                  <c:v>52.449999999999996</c:v>
                </c:pt>
                <c:pt idx="7478">
                  <c:v>52.51</c:v>
                </c:pt>
                <c:pt idx="7479">
                  <c:v>52.56</c:v>
                </c:pt>
                <c:pt idx="7480">
                  <c:v>52.55</c:v>
                </c:pt>
                <c:pt idx="7481">
                  <c:v>52.55</c:v>
                </c:pt>
                <c:pt idx="7482">
                  <c:v>52.6</c:v>
                </c:pt>
                <c:pt idx="7483">
                  <c:v>52.61</c:v>
                </c:pt>
                <c:pt idx="7484">
                  <c:v>52.6</c:v>
                </c:pt>
                <c:pt idx="7485">
                  <c:v>52.51</c:v>
                </c:pt>
                <c:pt idx="7486">
                  <c:v>52.55</c:v>
                </c:pt>
                <c:pt idx="7487">
                  <c:v>52.68</c:v>
                </c:pt>
                <c:pt idx="7488">
                  <c:v>52.720000000000013</c:v>
                </c:pt>
                <c:pt idx="7489">
                  <c:v>52.790000000000013</c:v>
                </c:pt>
                <c:pt idx="7490">
                  <c:v>52.83</c:v>
                </c:pt>
                <c:pt idx="7491">
                  <c:v>52.89</c:v>
                </c:pt>
                <c:pt idx="7492">
                  <c:v>52.98</c:v>
                </c:pt>
                <c:pt idx="7493">
                  <c:v>52.949999999999996</c:v>
                </c:pt>
                <c:pt idx="7494">
                  <c:v>52.93</c:v>
                </c:pt>
                <c:pt idx="7495">
                  <c:v>52.89</c:v>
                </c:pt>
                <c:pt idx="7496">
                  <c:v>52.949999999999996</c:v>
                </c:pt>
                <c:pt idx="7497">
                  <c:v>52.89</c:v>
                </c:pt>
                <c:pt idx="7498">
                  <c:v>52.849999999999994</c:v>
                </c:pt>
                <c:pt idx="7499">
                  <c:v>52.75</c:v>
                </c:pt>
                <c:pt idx="7500">
                  <c:v>52.68</c:v>
                </c:pt>
                <c:pt idx="7501">
                  <c:v>52.660000000000011</c:v>
                </c:pt>
                <c:pt idx="7502">
                  <c:v>52.67</c:v>
                </c:pt>
                <c:pt idx="7503">
                  <c:v>52.660000000000011</c:v>
                </c:pt>
                <c:pt idx="7504">
                  <c:v>52.620000000000012</c:v>
                </c:pt>
                <c:pt idx="7505">
                  <c:v>52.620000000000012</c:v>
                </c:pt>
                <c:pt idx="7506">
                  <c:v>52.64</c:v>
                </c:pt>
                <c:pt idx="7507">
                  <c:v>52.720000000000013</c:v>
                </c:pt>
                <c:pt idx="7508">
                  <c:v>52.7</c:v>
                </c:pt>
                <c:pt idx="7509">
                  <c:v>52.730000000000011</c:v>
                </c:pt>
                <c:pt idx="7510">
                  <c:v>52.730000000000011</c:v>
                </c:pt>
                <c:pt idx="7511">
                  <c:v>52.730000000000011</c:v>
                </c:pt>
                <c:pt idx="7512">
                  <c:v>52.75</c:v>
                </c:pt>
                <c:pt idx="7513">
                  <c:v>52.74</c:v>
                </c:pt>
                <c:pt idx="7514">
                  <c:v>52.720000000000013</c:v>
                </c:pt>
                <c:pt idx="7515">
                  <c:v>52.59</c:v>
                </c:pt>
                <c:pt idx="7516">
                  <c:v>52.449999999999996</c:v>
                </c:pt>
                <c:pt idx="7517">
                  <c:v>52.34</c:v>
                </c:pt>
                <c:pt idx="7518">
                  <c:v>52.34</c:v>
                </c:pt>
                <c:pt idx="7519">
                  <c:v>52.349999999999994</c:v>
                </c:pt>
                <c:pt idx="7520">
                  <c:v>52.34</c:v>
                </c:pt>
                <c:pt idx="7521">
                  <c:v>52.3</c:v>
                </c:pt>
                <c:pt idx="7522">
                  <c:v>52.41</c:v>
                </c:pt>
                <c:pt idx="7523">
                  <c:v>52.41</c:v>
                </c:pt>
                <c:pt idx="7524">
                  <c:v>52.43</c:v>
                </c:pt>
                <c:pt idx="7525">
                  <c:v>52.48</c:v>
                </c:pt>
                <c:pt idx="7526">
                  <c:v>52.42</c:v>
                </c:pt>
                <c:pt idx="7527">
                  <c:v>52.43</c:v>
                </c:pt>
                <c:pt idx="7528">
                  <c:v>52.48</c:v>
                </c:pt>
                <c:pt idx="7529">
                  <c:v>52.49</c:v>
                </c:pt>
                <c:pt idx="7530">
                  <c:v>52.49</c:v>
                </c:pt>
                <c:pt idx="7531">
                  <c:v>52.54</c:v>
                </c:pt>
                <c:pt idx="7532">
                  <c:v>52.56</c:v>
                </c:pt>
                <c:pt idx="7533">
                  <c:v>52.55</c:v>
                </c:pt>
                <c:pt idx="7534">
                  <c:v>52.54</c:v>
                </c:pt>
                <c:pt idx="7535">
                  <c:v>52.6</c:v>
                </c:pt>
                <c:pt idx="7536">
                  <c:v>52.660000000000011</c:v>
                </c:pt>
                <c:pt idx="7537">
                  <c:v>52.67</c:v>
                </c:pt>
                <c:pt idx="7538">
                  <c:v>52.74</c:v>
                </c:pt>
                <c:pt idx="7539">
                  <c:v>52.809999999999995</c:v>
                </c:pt>
                <c:pt idx="7540">
                  <c:v>52.760000000000012</c:v>
                </c:pt>
                <c:pt idx="7541">
                  <c:v>52.809999999999995</c:v>
                </c:pt>
                <c:pt idx="7542">
                  <c:v>52.86</c:v>
                </c:pt>
                <c:pt idx="7543">
                  <c:v>52.91</c:v>
                </c:pt>
                <c:pt idx="7544">
                  <c:v>52.93</c:v>
                </c:pt>
                <c:pt idx="7545">
                  <c:v>52.94</c:v>
                </c:pt>
                <c:pt idx="7546">
                  <c:v>52.949999999999996</c:v>
                </c:pt>
                <c:pt idx="7547">
                  <c:v>52.98</c:v>
                </c:pt>
                <c:pt idx="7548">
                  <c:v>53.01</c:v>
                </c:pt>
                <c:pt idx="7549">
                  <c:v>53.03</c:v>
                </c:pt>
                <c:pt idx="7550">
                  <c:v>53.1</c:v>
                </c:pt>
                <c:pt idx="7551">
                  <c:v>53.04</c:v>
                </c:pt>
                <c:pt idx="7552">
                  <c:v>53.04</c:v>
                </c:pt>
                <c:pt idx="7553">
                  <c:v>53.05</c:v>
                </c:pt>
                <c:pt idx="7554">
                  <c:v>53.07</c:v>
                </c:pt>
                <c:pt idx="7555">
                  <c:v>53</c:v>
                </c:pt>
                <c:pt idx="7556">
                  <c:v>53.04</c:v>
                </c:pt>
                <c:pt idx="7557">
                  <c:v>53</c:v>
                </c:pt>
                <c:pt idx="7558">
                  <c:v>53.04</c:v>
                </c:pt>
                <c:pt idx="7559">
                  <c:v>53</c:v>
                </c:pt>
                <c:pt idx="7560">
                  <c:v>53.06</c:v>
                </c:pt>
                <c:pt idx="7561">
                  <c:v>52.99</c:v>
                </c:pt>
                <c:pt idx="7562">
                  <c:v>52.879999999999995</c:v>
                </c:pt>
                <c:pt idx="7563">
                  <c:v>52.849999999999994</c:v>
                </c:pt>
                <c:pt idx="7564">
                  <c:v>52.75</c:v>
                </c:pt>
                <c:pt idx="7565">
                  <c:v>52.67</c:v>
                </c:pt>
                <c:pt idx="7566">
                  <c:v>52.6</c:v>
                </c:pt>
                <c:pt idx="7567">
                  <c:v>52.53</c:v>
                </c:pt>
                <c:pt idx="7568">
                  <c:v>52.5</c:v>
                </c:pt>
                <c:pt idx="7569">
                  <c:v>52.53</c:v>
                </c:pt>
                <c:pt idx="7570">
                  <c:v>52.47</c:v>
                </c:pt>
                <c:pt idx="7571">
                  <c:v>52.37</c:v>
                </c:pt>
                <c:pt idx="7572">
                  <c:v>52.260000000000012</c:v>
                </c:pt>
                <c:pt idx="7573">
                  <c:v>52</c:v>
                </c:pt>
                <c:pt idx="7574">
                  <c:v>51.87</c:v>
                </c:pt>
                <c:pt idx="7575">
                  <c:v>51.690000000000012</c:v>
                </c:pt>
                <c:pt idx="7576">
                  <c:v>51.59</c:v>
                </c:pt>
                <c:pt idx="7577">
                  <c:v>51.51</c:v>
                </c:pt>
                <c:pt idx="7578">
                  <c:v>51.47</c:v>
                </c:pt>
                <c:pt idx="7579">
                  <c:v>51.379999999999995</c:v>
                </c:pt>
                <c:pt idx="7580">
                  <c:v>51.290000000000013</c:v>
                </c:pt>
                <c:pt idx="7581">
                  <c:v>51.220000000000013</c:v>
                </c:pt>
                <c:pt idx="7582">
                  <c:v>51.21</c:v>
                </c:pt>
                <c:pt idx="7583">
                  <c:v>51.230000000000011</c:v>
                </c:pt>
                <c:pt idx="7584">
                  <c:v>51.17</c:v>
                </c:pt>
                <c:pt idx="7585">
                  <c:v>50.97</c:v>
                </c:pt>
                <c:pt idx="7586">
                  <c:v>50.790000000000013</c:v>
                </c:pt>
                <c:pt idx="7587">
                  <c:v>50.620000000000012</c:v>
                </c:pt>
                <c:pt idx="7588">
                  <c:v>50.660000000000011</c:v>
                </c:pt>
                <c:pt idx="7589">
                  <c:v>50.68</c:v>
                </c:pt>
                <c:pt idx="7590">
                  <c:v>50.690000000000012</c:v>
                </c:pt>
                <c:pt idx="7591">
                  <c:v>50.730000000000011</c:v>
                </c:pt>
                <c:pt idx="7592">
                  <c:v>50.65</c:v>
                </c:pt>
                <c:pt idx="7593">
                  <c:v>50.58</c:v>
                </c:pt>
                <c:pt idx="7594">
                  <c:v>50.59</c:v>
                </c:pt>
                <c:pt idx="7595">
                  <c:v>50.65</c:v>
                </c:pt>
                <c:pt idx="7596">
                  <c:v>50.620000000000012</c:v>
                </c:pt>
                <c:pt idx="7597">
                  <c:v>50.65</c:v>
                </c:pt>
                <c:pt idx="7598">
                  <c:v>50.63</c:v>
                </c:pt>
                <c:pt idx="7599">
                  <c:v>50.58</c:v>
                </c:pt>
                <c:pt idx="7600">
                  <c:v>50.58</c:v>
                </c:pt>
                <c:pt idx="7601">
                  <c:v>50.660000000000011</c:v>
                </c:pt>
                <c:pt idx="7602">
                  <c:v>50.61</c:v>
                </c:pt>
                <c:pt idx="7603">
                  <c:v>50.61</c:v>
                </c:pt>
                <c:pt idx="7604">
                  <c:v>50.68</c:v>
                </c:pt>
                <c:pt idx="7605">
                  <c:v>50.730000000000011</c:v>
                </c:pt>
                <c:pt idx="7606">
                  <c:v>50.720000000000013</c:v>
                </c:pt>
                <c:pt idx="7607">
                  <c:v>50.68</c:v>
                </c:pt>
                <c:pt idx="7608">
                  <c:v>50.74</c:v>
                </c:pt>
                <c:pt idx="7609">
                  <c:v>50.75</c:v>
                </c:pt>
                <c:pt idx="7610">
                  <c:v>50.84</c:v>
                </c:pt>
                <c:pt idx="7611">
                  <c:v>50.849999999999994</c:v>
                </c:pt>
                <c:pt idx="7612">
                  <c:v>50.84</c:v>
                </c:pt>
                <c:pt idx="7613">
                  <c:v>50.91</c:v>
                </c:pt>
                <c:pt idx="7614">
                  <c:v>50.93</c:v>
                </c:pt>
                <c:pt idx="7615">
                  <c:v>50.84</c:v>
                </c:pt>
                <c:pt idx="7616">
                  <c:v>50.87</c:v>
                </c:pt>
                <c:pt idx="7617">
                  <c:v>50.87</c:v>
                </c:pt>
                <c:pt idx="7618">
                  <c:v>50.879999999999995</c:v>
                </c:pt>
                <c:pt idx="7619">
                  <c:v>50.91</c:v>
                </c:pt>
                <c:pt idx="7620">
                  <c:v>50.879999999999995</c:v>
                </c:pt>
                <c:pt idx="7621">
                  <c:v>50.879999999999995</c:v>
                </c:pt>
                <c:pt idx="7622">
                  <c:v>50.8</c:v>
                </c:pt>
                <c:pt idx="7623">
                  <c:v>50.8</c:v>
                </c:pt>
                <c:pt idx="7624">
                  <c:v>50.67</c:v>
                </c:pt>
                <c:pt idx="7625">
                  <c:v>50.65</c:v>
                </c:pt>
                <c:pt idx="7626">
                  <c:v>50.620000000000012</c:v>
                </c:pt>
                <c:pt idx="7627">
                  <c:v>50.660000000000011</c:v>
                </c:pt>
                <c:pt idx="7628">
                  <c:v>50.6</c:v>
                </c:pt>
                <c:pt idx="7629">
                  <c:v>50.71</c:v>
                </c:pt>
                <c:pt idx="7630">
                  <c:v>50.58</c:v>
                </c:pt>
                <c:pt idx="7631">
                  <c:v>50.44</c:v>
                </c:pt>
                <c:pt idx="7632">
                  <c:v>50.290000000000013</c:v>
                </c:pt>
                <c:pt idx="7633">
                  <c:v>50.24</c:v>
                </c:pt>
                <c:pt idx="7634">
                  <c:v>50.220000000000013</c:v>
                </c:pt>
                <c:pt idx="7635">
                  <c:v>50.11</c:v>
                </c:pt>
                <c:pt idx="7636">
                  <c:v>50.08</c:v>
                </c:pt>
                <c:pt idx="7637">
                  <c:v>50.06</c:v>
                </c:pt>
                <c:pt idx="7638">
                  <c:v>50.08</c:v>
                </c:pt>
                <c:pt idx="7639">
                  <c:v>50.120000000000012</c:v>
                </c:pt>
                <c:pt idx="7640">
                  <c:v>50.09</c:v>
                </c:pt>
                <c:pt idx="7641">
                  <c:v>50.1</c:v>
                </c:pt>
                <c:pt idx="7642">
                  <c:v>50.08</c:v>
                </c:pt>
                <c:pt idx="7643">
                  <c:v>50.05</c:v>
                </c:pt>
                <c:pt idx="7644">
                  <c:v>50</c:v>
                </c:pt>
                <c:pt idx="7645">
                  <c:v>50.06</c:v>
                </c:pt>
                <c:pt idx="7646">
                  <c:v>50.06</c:v>
                </c:pt>
                <c:pt idx="7647">
                  <c:v>50.03</c:v>
                </c:pt>
                <c:pt idx="7648">
                  <c:v>49.91</c:v>
                </c:pt>
                <c:pt idx="7649">
                  <c:v>49.91</c:v>
                </c:pt>
                <c:pt idx="7650">
                  <c:v>49.83</c:v>
                </c:pt>
                <c:pt idx="7651">
                  <c:v>49.78</c:v>
                </c:pt>
                <c:pt idx="7652">
                  <c:v>49.71</c:v>
                </c:pt>
                <c:pt idx="7653">
                  <c:v>49.6</c:v>
                </c:pt>
                <c:pt idx="7654">
                  <c:v>49.58</c:v>
                </c:pt>
                <c:pt idx="7655">
                  <c:v>49.42</c:v>
                </c:pt>
                <c:pt idx="7656">
                  <c:v>49.37</c:v>
                </c:pt>
                <c:pt idx="7657">
                  <c:v>49.120000000000012</c:v>
                </c:pt>
                <c:pt idx="7658">
                  <c:v>48.92</c:v>
                </c:pt>
                <c:pt idx="7659">
                  <c:v>48.760000000000012</c:v>
                </c:pt>
                <c:pt idx="7660">
                  <c:v>48.59</c:v>
                </c:pt>
                <c:pt idx="7661">
                  <c:v>48.33</c:v>
                </c:pt>
                <c:pt idx="7662">
                  <c:v>48.32</c:v>
                </c:pt>
                <c:pt idx="7663">
                  <c:v>48.11</c:v>
                </c:pt>
                <c:pt idx="7664">
                  <c:v>47.9</c:v>
                </c:pt>
                <c:pt idx="7665">
                  <c:v>47.7</c:v>
                </c:pt>
                <c:pt idx="7666">
                  <c:v>47.6</c:v>
                </c:pt>
                <c:pt idx="7667">
                  <c:v>47.52</c:v>
                </c:pt>
                <c:pt idx="7668">
                  <c:v>47.54</c:v>
                </c:pt>
                <c:pt idx="7669">
                  <c:v>47.57</c:v>
                </c:pt>
                <c:pt idx="7670">
                  <c:v>47.55</c:v>
                </c:pt>
                <c:pt idx="7671">
                  <c:v>47.52</c:v>
                </c:pt>
                <c:pt idx="7672">
                  <c:v>47.41</c:v>
                </c:pt>
                <c:pt idx="7673">
                  <c:v>47.21</c:v>
                </c:pt>
                <c:pt idx="7674">
                  <c:v>47.08</c:v>
                </c:pt>
                <c:pt idx="7675">
                  <c:v>47.04</c:v>
                </c:pt>
                <c:pt idx="7676">
                  <c:v>46.91</c:v>
                </c:pt>
                <c:pt idx="7677">
                  <c:v>46.91</c:v>
                </c:pt>
                <c:pt idx="7678">
                  <c:v>46.89</c:v>
                </c:pt>
                <c:pt idx="7679">
                  <c:v>46.77000000000001</c:v>
                </c:pt>
                <c:pt idx="7680">
                  <c:v>46.78</c:v>
                </c:pt>
                <c:pt idx="7681">
                  <c:v>46.71</c:v>
                </c:pt>
                <c:pt idx="7682">
                  <c:v>46.720000000000013</c:v>
                </c:pt>
                <c:pt idx="7683">
                  <c:v>46.690000000000012</c:v>
                </c:pt>
                <c:pt idx="7684">
                  <c:v>46.730000000000011</c:v>
                </c:pt>
                <c:pt idx="7685">
                  <c:v>46.690000000000012</c:v>
                </c:pt>
                <c:pt idx="7686">
                  <c:v>46.56</c:v>
                </c:pt>
                <c:pt idx="7687">
                  <c:v>46.449999999999996</c:v>
                </c:pt>
                <c:pt idx="7688">
                  <c:v>46.44</c:v>
                </c:pt>
                <c:pt idx="7689">
                  <c:v>46.47</c:v>
                </c:pt>
                <c:pt idx="7690">
                  <c:v>46.379999999999995</c:v>
                </c:pt>
                <c:pt idx="7691">
                  <c:v>46.379999999999995</c:v>
                </c:pt>
                <c:pt idx="7692">
                  <c:v>46.379999999999995</c:v>
                </c:pt>
                <c:pt idx="7693">
                  <c:v>46.260000000000012</c:v>
                </c:pt>
                <c:pt idx="7694">
                  <c:v>46.25</c:v>
                </c:pt>
                <c:pt idx="7695">
                  <c:v>46.220000000000013</c:v>
                </c:pt>
                <c:pt idx="7696">
                  <c:v>46.2</c:v>
                </c:pt>
                <c:pt idx="7697">
                  <c:v>46.06</c:v>
                </c:pt>
                <c:pt idx="7698">
                  <c:v>45.96</c:v>
                </c:pt>
                <c:pt idx="7699">
                  <c:v>45.9</c:v>
                </c:pt>
                <c:pt idx="7700">
                  <c:v>45.849999999999994</c:v>
                </c:pt>
                <c:pt idx="7701">
                  <c:v>45.879999999999995</c:v>
                </c:pt>
                <c:pt idx="7702">
                  <c:v>45.879999999999995</c:v>
                </c:pt>
                <c:pt idx="7703">
                  <c:v>45.71</c:v>
                </c:pt>
                <c:pt idx="7704">
                  <c:v>45.68</c:v>
                </c:pt>
                <c:pt idx="7705">
                  <c:v>45.64</c:v>
                </c:pt>
                <c:pt idx="7706">
                  <c:v>45.59</c:v>
                </c:pt>
                <c:pt idx="7707">
                  <c:v>45.449999999999996</c:v>
                </c:pt>
                <c:pt idx="7708">
                  <c:v>45.49</c:v>
                </c:pt>
                <c:pt idx="7709">
                  <c:v>45.379999999999995</c:v>
                </c:pt>
                <c:pt idx="7710">
                  <c:v>45.309999999999995</c:v>
                </c:pt>
                <c:pt idx="7711">
                  <c:v>45.32</c:v>
                </c:pt>
                <c:pt idx="7712">
                  <c:v>45.260000000000012</c:v>
                </c:pt>
                <c:pt idx="7713">
                  <c:v>45.27000000000001</c:v>
                </c:pt>
                <c:pt idx="7714">
                  <c:v>45.27000000000001</c:v>
                </c:pt>
                <c:pt idx="7715">
                  <c:v>45.24</c:v>
                </c:pt>
                <c:pt idx="7716">
                  <c:v>45.21</c:v>
                </c:pt>
                <c:pt idx="7717">
                  <c:v>45.13</c:v>
                </c:pt>
                <c:pt idx="7718">
                  <c:v>45.05</c:v>
                </c:pt>
                <c:pt idx="7719">
                  <c:v>45.05</c:v>
                </c:pt>
                <c:pt idx="7720">
                  <c:v>45.02</c:v>
                </c:pt>
                <c:pt idx="7721">
                  <c:v>44.96</c:v>
                </c:pt>
                <c:pt idx="7722">
                  <c:v>44.99</c:v>
                </c:pt>
                <c:pt idx="7723">
                  <c:v>44.91</c:v>
                </c:pt>
                <c:pt idx="7724">
                  <c:v>44.879999999999995</c:v>
                </c:pt>
                <c:pt idx="7725">
                  <c:v>44.78</c:v>
                </c:pt>
                <c:pt idx="7726">
                  <c:v>44.68</c:v>
                </c:pt>
                <c:pt idx="7727">
                  <c:v>44.61</c:v>
                </c:pt>
                <c:pt idx="7728">
                  <c:v>44.53</c:v>
                </c:pt>
                <c:pt idx="7729">
                  <c:v>44.49</c:v>
                </c:pt>
                <c:pt idx="7730">
                  <c:v>44.42</c:v>
                </c:pt>
                <c:pt idx="7731">
                  <c:v>44.36</c:v>
                </c:pt>
                <c:pt idx="7732">
                  <c:v>44.34</c:v>
                </c:pt>
                <c:pt idx="7733">
                  <c:v>44.24</c:v>
                </c:pt>
                <c:pt idx="7734">
                  <c:v>44.190000000000012</c:v>
                </c:pt>
                <c:pt idx="7735">
                  <c:v>44.13</c:v>
                </c:pt>
                <c:pt idx="7736">
                  <c:v>44.13</c:v>
                </c:pt>
                <c:pt idx="7737">
                  <c:v>44.05</c:v>
                </c:pt>
                <c:pt idx="7738">
                  <c:v>44.09</c:v>
                </c:pt>
                <c:pt idx="7739">
                  <c:v>44.02</c:v>
                </c:pt>
                <c:pt idx="7740">
                  <c:v>43.98</c:v>
                </c:pt>
                <c:pt idx="7741">
                  <c:v>43.89</c:v>
                </c:pt>
                <c:pt idx="7742">
                  <c:v>43.790000000000013</c:v>
                </c:pt>
                <c:pt idx="7743">
                  <c:v>43.620000000000012</c:v>
                </c:pt>
                <c:pt idx="7744">
                  <c:v>43.57</c:v>
                </c:pt>
                <c:pt idx="7745">
                  <c:v>43.57</c:v>
                </c:pt>
                <c:pt idx="7746">
                  <c:v>43.52</c:v>
                </c:pt>
                <c:pt idx="7747">
                  <c:v>43.51</c:v>
                </c:pt>
                <c:pt idx="7748">
                  <c:v>43.49</c:v>
                </c:pt>
                <c:pt idx="7749">
                  <c:v>43.42</c:v>
                </c:pt>
                <c:pt idx="7750">
                  <c:v>43.36</c:v>
                </c:pt>
                <c:pt idx="7751">
                  <c:v>43.3</c:v>
                </c:pt>
                <c:pt idx="7752">
                  <c:v>43.27000000000001</c:v>
                </c:pt>
                <c:pt idx="7753">
                  <c:v>43.260000000000012</c:v>
                </c:pt>
                <c:pt idx="7754">
                  <c:v>43.2</c:v>
                </c:pt>
                <c:pt idx="7755">
                  <c:v>43.17</c:v>
                </c:pt>
                <c:pt idx="7756">
                  <c:v>43.120000000000012</c:v>
                </c:pt>
                <c:pt idx="7757">
                  <c:v>43.1</c:v>
                </c:pt>
                <c:pt idx="7758">
                  <c:v>43.14</c:v>
                </c:pt>
                <c:pt idx="7759">
                  <c:v>43.15</c:v>
                </c:pt>
                <c:pt idx="7760">
                  <c:v>43.21</c:v>
                </c:pt>
                <c:pt idx="7761">
                  <c:v>43.260000000000012</c:v>
                </c:pt>
                <c:pt idx="7762">
                  <c:v>43.3</c:v>
                </c:pt>
                <c:pt idx="7763">
                  <c:v>43.309999999999995</c:v>
                </c:pt>
                <c:pt idx="7764">
                  <c:v>43.36</c:v>
                </c:pt>
                <c:pt idx="7765">
                  <c:v>43.3</c:v>
                </c:pt>
                <c:pt idx="7766">
                  <c:v>43.260000000000012</c:v>
                </c:pt>
                <c:pt idx="7767">
                  <c:v>43.18</c:v>
                </c:pt>
                <c:pt idx="7768">
                  <c:v>42.99</c:v>
                </c:pt>
                <c:pt idx="7769">
                  <c:v>42.87</c:v>
                </c:pt>
                <c:pt idx="7770">
                  <c:v>42.87</c:v>
                </c:pt>
                <c:pt idx="7771">
                  <c:v>42.849999999999994</c:v>
                </c:pt>
                <c:pt idx="7772">
                  <c:v>42.760000000000012</c:v>
                </c:pt>
                <c:pt idx="7773">
                  <c:v>42.71</c:v>
                </c:pt>
                <c:pt idx="7774">
                  <c:v>42.68</c:v>
                </c:pt>
                <c:pt idx="7775">
                  <c:v>42.620000000000012</c:v>
                </c:pt>
                <c:pt idx="7776">
                  <c:v>42.57</c:v>
                </c:pt>
                <c:pt idx="7777">
                  <c:v>42.54</c:v>
                </c:pt>
                <c:pt idx="7778">
                  <c:v>42.5</c:v>
                </c:pt>
                <c:pt idx="7779">
                  <c:v>42.49</c:v>
                </c:pt>
                <c:pt idx="7780">
                  <c:v>42.42</c:v>
                </c:pt>
                <c:pt idx="7781">
                  <c:v>42.349999999999994</c:v>
                </c:pt>
                <c:pt idx="7782">
                  <c:v>42.349999999999994</c:v>
                </c:pt>
                <c:pt idx="7783">
                  <c:v>42.36</c:v>
                </c:pt>
                <c:pt idx="7784">
                  <c:v>42.309999999999995</c:v>
                </c:pt>
                <c:pt idx="7785">
                  <c:v>42.290000000000013</c:v>
                </c:pt>
                <c:pt idx="7786">
                  <c:v>42.3</c:v>
                </c:pt>
                <c:pt idx="7787">
                  <c:v>42.309999999999995</c:v>
                </c:pt>
                <c:pt idx="7788">
                  <c:v>42.220000000000013</c:v>
                </c:pt>
                <c:pt idx="7789">
                  <c:v>42.18</c:v>
                </c:pt>
                <c:pt idx="7790">
                  <c:v>42.13</c:v>
                </c:pt>
                <c:pt idx="7791">
                  <c:v>42.05</c:v>
                </c:pt>
                <c:pt idx="7792">
                  <c:v>41.97</c:v>
                </c:pt>
                <c:pt idx="7793">
                  <c:v>41.94</c:v>
                </c:pt>
                <c:pt idx="7794">
                  <c:v>41.87</c:v>
                </c:pt>
                <c:pt idx="7795">
                  <c:v>41.809999999999995</c:v>
                </c:pt>
                <c:pt idx="7796">
                  <c:v>41.86</c:v>
                </c:pt>
                <c:pt idx="7797">
                  <c:v>41.82</c:v>
                </c:pt>
                <c:pt idx="7798">
                  <c:v>41.86</c:v>
                </c:pt>
                <c:pt idx="7799">
                  <c:v>41.849999999999994</c:v>
                </c:pt>
                <c:pt idx="7800">
                  <c:v>41.8</c:v>
                </c:pt>
                <c:pt idx="7801">
                  <c:v>41.68</c:v>
                </c:pt>
                <c:pt idx="7802">
                  <c:v>41.67</c:v>
                </c:pt>
                <c:pt idx="7803">
                  <c:v>41.7</c:v>
                </c:pt>
                <c:pt idx="7804">
                  <c:v>41.78</c:v>
                </c:pt>
                <c:pt idx="7805">
                  <c:v>41.760000000000012</c:v>
                </c:pt>
                <c:pt idx="7806">
                  <c:v>41.760000000000012</c:v>
                </c:pt>
                <c:pt idx="7807">
                  <c:v>41.790000000000013</c:v>
                </c:pt>
                <c:pt idx="7808">
                  <c:v>41.83</c:v>
                </c:pt>
                <c:pt idx="7809">
                  <c:v>41.86</c:v>
                </c:pt>
                <c:pt idx="7810">
                  <c:v>41.92</c:v>
                </c:pt>
                <c:pt idx="7811">
                  <c:v>42.03</c:v>
                </c:pt>
                <c:pt idx="7812">
                  <c:v>41.99</c:v>
                </c:pt>
                <c:pt idx="7813">
                  <c:v>41.98</c:v>
                </c:pt>
                <c:pt idx="7814">
                  <c:v>41.99</c:v>
                </c:pt>
                <c:pt idx="7815">
                  <c:v>41.94</c:v>
                </c:pt>
                <c:pt idx="7816">
                  <c:v>41.99</c:v>
                </c:pt>
                <c:pt idx="7817">
                  <c:v>41.93</c:v>
                </c:pt>
                <c:pt idx="7818">
                  <c:v>41.91</c:v>
                </c:pt>
                <c:pt idx="7819">
                  <c:v>41.91</c:v>
                </c:pt>
                <c:pt idx="7820">
                  <c:v>41.879999999999995</c:v>
                </c:pt>
                <c:pt idx="7821">
                  <c:v>41.86</c:v>
                </c:pt>
                <c:pt idx="7822">
                  <c:v>41.82</c:v>
                </c:pt>
                <c:pt idx="7823">
                  <c:v>41.8</c:v>
                </c:pt>
                <c:pt idx="7824">
                  <c:v>41.760000000000012</c:v>
                </c:pt>
                <c:pt idx="7825">
                  <c:v>41.82</c:v>
                </c:pt>
                <c:pt idx="7826">
                  <c:v>41.879999999999995</c:v>
                </c:pt>
                <c:pt idx="7827">
                  <c:v>41.86</c:v>
                </c:pt>
                <c:pt idx="7828">
                  <c:v>41.83</c:v>
                </c:pt>
                <c:pt idx="7829">
                  <c:v>41.83</c:v>
                </c:pt>
                <c:pt idx="7830">
                  <c:v>41.879999999999995</c:v>
                </c:pt>
                <c:pt idx="7831">
                  <c:v>41.87</c:v>
                </c:pt>
                <c:pt idx="7832">
                  <c:v>41.83</c:v>
                </c:pt>
                <c:pt idx="7833">
                  <c:v>41.83</c:v>
                </c:pt>
                <c:pt idx="7834">
                  <c:v>41.790000000000013</c:v>
                </c:pt>
                <c:pt idx="7835">
                  <c:v>41.75</c:v>
                </c:pt>
                <c:pt idx="7836">
                  <c:v>41.8</c:v>
                </c:pt>
                <c:pt idx="7837">
                  <c:v>41.809999999999995</c:v>
                </c:pt>
                <c:pt idx="7838">
                  <c:v>41.86</c:v>
                </c:pt>
                <c:pt idx="7839">
                  <c:v>41.949999999999996</c:v>
                </c:pt>
                <c:pt idx="7840">
                  <c:v>41.97</c:v>
                </c:pt>
                <c:pt idx="7841">
                  <c:v>42.03</c:v>
                </c:pt>
                <c:pt idx="7842">
                  <c:v>42.07</c:v>
                </c:pt>
                <c:pt idx="7843">
                  <c:v>42.17</c:v>
                </c:pt>
                <c:pt idx="7844">
                  <c:v>42.24</c:v>
                </c:pt>
                <c:pt idx="7845">
                  <c:v>42.3</c:v>
                </c:pt>
                <c:pt idx="7846">
                  <c:v>42.27000000000001</c:v>
                </c:pt>
                <c:pt idx="7847">
                  <c:v>42.18</c:v>
                </c:pt>
                <c:pt idx="7848">
                  <c:v>42.190000000000012</c:v>
                </c:pt>
                <c:pt idx="7849">
                  <c:v>42.08</c:v>
                </c:pt>
                <c:pt idx="7850">
                  <c:v>42.08</c:v>
                </c:pt>
                <c:pt idx="7851">
                  <c:v>42.05</c:v>
                </c:pt>
                <c:pt idx="7852">
                  <c:v>42.120000000000012</c:v>
                </c:pt>
                <c:pt idx="7853">
                  <c:v>42.160000000000011</c:v>
                </c:pt>
                <c:pt idx="7854">
                  <c:v>42.13</c:v>
                </c:pt>
                <c:pt idx="7855">
                  <c:v>42.08</c:v>
                </c:pt>
                <c:pt idx="7856">
                  <c:v>42.11</c:v>
                </c:pt>
                <c:pt idx="7857">
                  <c:v>42.05</c:v>
                </c:pt>
                <c:pt idx="7858">
                  <c:v>42</c:v>
                </c:pt>
                <c:pt idx="7859">
                  <c:v>41.97</c:v>
                </c:pt>
                <c:pt idx="7860">
                  <c:v>41.949999999999996</c:v>
                </c:pt>
                <c:pt idx="7861">
                  <c:v>41.97</c:v>
                </c:pt>
                <c:pt idx="7862">
                  <c:v>41.93</c:v>
                </c:pt>
                <c:pt idx="7863">
                  <c:v>42</c:v>
                </c:pt>
                <c:pt idx="7864">
                  <c:v>41.99</c:v>
                </c:pt>
                <c:pt idx="7865">
                  <c:v>42.11</c:v>
                </c:pt>
                <c:pt idx="7866">
                  <c:v>42.07</c:v>
                </c:pt>
                <c:pt idx="7867">
                  <c:v>42.11</c:v>
                </c:pt>
                <c:pt idx="7868">
                  <c:v>42.13</c:v>
                </c:pt>
                <c:pt idx="7869">
                  <c:v>42.06</c:v>
                </c:pt>
                <c:pt idx="7870">
                  <c:v>42.120000000000012</c:v>
                </c:pt>
                <c:pt idx="7871">
                  <c:v>42.2</c:v>
                </c:pt>
                <c:pt idx="7872">
                  <c:v>42.290000000000013</c:v>
                </c:pt>
                <c:pt idx="7873">
                  <c:v>42.309999999999995</c:v>
                </c:pt>
                <c:pt idx="7874">
                  <c:v>42.349999999999994</c:v>
                </c:pt>
                <c:pt idx="7875">
                  <c:v>42.36</c:v>
                </c:pt>
                <c:pt idx="7876">
                  <c:v>42.260000000000012</c:v>
                </c:pt>
                <c:pt idx="7877">
                  <c:v>42.32</c:v>
                </c:pt>
                <c:pt idx="7878">
                  <c:v>42.309999999999995</c:v>
                </c:pt>
                <c:pt idx="7879">
                  <c:v>42.37</c:v>
                </c:pt>
                <c:pt idx="7880">
                  <c:v>42.36</c:v>
                </c:pt>
                <c:pt idx="7881">
                  <c:v>42.37</c:v>
                </c:pt>
                <c:pt idx="7882">
                  <c:v>42.449999999999996</c:v>
                </c:pt>
                <c:pt idx="7883">
                  <c:v>42.449999999999996</c:v>
                </c:pt>
                <c:pt idx="7884">
                  <c:v>42.49</c:v>
                </c:pt>
                <c:pt idx="7885">
                  <c:v>42.51</c:v>
                </c:pt>
                <c:pt idx="7886">
                  <c:v>42.61</c:v>
                </c:pt>
                <c:pt idx="7887">
                  <c:v>42.660000000000011</c:v>
                </c:pt>
                <c:pt idx="7888">
                  <c:v>42.68</c:v>
                </c:pt>
                <c:pt idx="7889">
                  <c:v>42.67</c:v>
                </c:pt>
                <c:pt idx="7890">
                  <c:v>42.67</c:v>
                </c:pt>
                <c:pt idx="7891">
                  <c:v>42.67</c:v>
                </c:pt>
                <c:pt idx="7892">
                  <c:v>42.7</c:v>
                </c:pt>
                <c:pt idx="7893">
                  <c:v>42.68</c:v>
                </c:pt>
                <c:pt idx="7894">
                  <c:v>42.68</c:v>
                </c:pt>
                <c:pt idx="7895">
                  <c:v>42.690000000000012</c:v>
                </c:pt>
                <c:pt idx="7896">
                  <c:v>42.68</c:v>
                </c:pt>
                <c:pt idx="7897">
                  <c:v>42.660000000000011</c:v>
                </c:pt>
                <c:pt idx="7898">
                  <c:v>42.68</c:v>
                </c:pt>
                <c:pt idx="7899">
                  <c:v>42.760000000000012</c:v>
                </c:pt>
                <c:pt idx="7900">
                  <c:v>42.82</c:v>
                </c:pt>
                <c:pt idx="7901">
                  <c:v>42.98</c:v>
                </c:pt>
                <c:pt idx="7902">
                  <c:v>42.96</c:v>
                </c:pt>
                <c:pt idx="7903">
                  <c:v>42.96</c:v>
                </c:pt>
                <c:pt idx="7904">
                  <c:v>42.98</c:v>
                </c:pt>
                <c:pt idx="7905">
                  <c:v>43</c:v>
                </c:pt>
                <c:pt idx="7906">
                  <c:v>42.949999999999996</c:v>
                </c:pt>
                <c:pt idx="7907">
                  <c:v>42.98</c:v>
                </c:pt>
                <c:pt idx="7908">
                  <c:v>42.92</c:v>
                </c:pt>
                <c:pt idx="7909">
                  <c:v>42.92</c:v>
                </c:pt>
                <c:pt idx="7910">
                  <c:v>42.93</c:v>
                </c:pt>
                <c:pt idx="7911">
                  <c:v>42.89</c:v>
                </c:pt>
                <c:pt idx="7912">
                  <c:v>42.94</c:v>
                </c:pt>
                <c:pt idx="7913">
                  <c:v>42.949999999999996</c:v>
                </c:pt>
                <c:pt idx="7914">
                  <c:v>43</c:v>
                </c:pt>
                <c:pt idx="7915">
                  <c:v>43.05</c:v>
                </c:pt>
                <c:pt idx="7916">
                  <c:v>43.07</c:v>
                </c:pt>
                <c:pt idx="7917">
                  <c:v>43.17</c:v>
                </c:pt>
                <c:pt idx="7918">
                  <c:v>43.15</c:v>
                </c:pt>
                <c:pt idx="7919">
                  <c:v>43.15</c:v>
                </c:pt>
                <c:pt idx="7920">
                  <c:v>43.08</c:v>
                </c:pt>
                <c:pt idx="7921">
                  <c:v>43.06</c:v>
                </c:pt>
                <c:pt idx="7922">
                  <c:v>43.04</c:v>
                </c:pt>
                <c:pt idx="7923">
                  <c:v>43.04</c:v>
                </c:pt>
                <c:pt idx="7924">
                  <c:v>43.04</c:v>
                </c:pt>
                <c:pt idx="7925">
                  <c:v>42.94</c:v>
                </c:pt>
                <c:pt idx="7926">
                  <c:v>42.809999999999995</c:v>
                </c:pt>
                <c:pt idx="7927">
                  <c:v>42.77000000000001</c:v>
                </c:pt>
                <c:pt idx="7928">
                  <c:v>42.730000000000011</c:v>
                </c:pt>
                <c:pt idx="7929">
                  <c:v>42.61</c:v>
                </c:pt>
                <c:pt idx="7930">
                  <c:v>42.67</c:v>
                </c:pt>
                <c:pt idx="7931">
                  <c:v>42.64</c:v>
                </c:pt>
                <c:pt idx="7932">
                  <c:v>42.68</c:v>
                </c:pt>
                <c:pt idx="7933">
                  <c:v>42.68</c:v>
                </c:pt>
                <c:pt idx="7934">
                  <c:v>42.760000000000012</c:v>
                </c:pt>
                <c:pt idx="7935">
                  <c:v>42.75</c:v>
                </c:pt>
                <c:pt idx="7936">
                  <c:v>42.730000000000011</c:v>
                </c:pt>
                <c:pt idx="7937">
                  <c:v>42.68</c:v>
                </c:pt>
                <c:pt idx="7938">
                  <c:v>42.68</c:v>
                </c:pt>
                <c:pt idx="7939">
                  <c:v>42.51</c:v>
                </c:pt>
                <c:pt idx="7940">
                  <c:v>42.44</c:v>
                </c:pt>
                <c:pt idx="7941">
                  <c:v>42.41</c:v>
                </c:pt>
                <c:pt idx="7942">
                  <c:v>42.47</c:v>
                </c:pt>
                <c:pt idx="7943">
                  <c:v>42.379999999999995</c:v>
                </c:pt>
                <c:pt idx="7944">
                  <c:v>42.32</c:v>
                </c:pt>
                <c:pt idx="7945">
                  <c:v>42.349999999999994</c:v>
                </c:pt>
                <c:pt idx="7946">
                  <c:v>42.379999999999995</c:v>
                </c:pt>
                <c:pt idx="7947">
                  <c:v>42.449999999999996</c:v>
                </c:pt>
                <c:pt idx="7948">
                  <c:v>42.49</c:v>
                </c:pt>
                <c:pt idx="7949">
                  <c:v>42.51</c:v>
                </c:pt>
                <c:pt idx="7950">
                  <c:v>42.57</c:v>
                </c:pt>
                <c:pt idx="7951">
                  <c:v>42.63</c:v>
                </c:pt>
                <c:pt idx="7952">
                  <c:v>42.6</c:v>
                </c:pt>
                <c:pt idx="7953">
                  <c:v>42.67</c:v>
                </c:pt>
                <c:pt idx="7954">
                  <c:v>42.7</c:v>
                </c:pt>
                <c:pt idx="7955">
                  <c:v>42.64</c:v>
                </c:pt>
                <c:pt idx="7956">
                  <c:v>42.61</c:v>
                </c:pt>
                <c:pt idx="7957">
                  <c:v>42.54</c:v>
                </c:pt>
                <c:pt idx="7958">
                  <c:v>42.54</c:v>
                </c:pt>
                <c:pt idx="7959">
                  <c:v>42.56</c:v>
                </c:pt>
                <c:pt idx="7960">
                  <c:v>42.5</c:v>
                </c:pt>
                <c:pt idx="7961">
                  <c:v>42.44</c:v>
                </c:pt>
                <c:pt idx="7962">
                  <c:v>42.54</c:v>
                </c:pt>
                <c:pt idx="7963">
                  <c:v>42.5</c:v>
                </c:pt>
                <c:pt idx="7964">
                  <c:v>42.55</c:v>
                </c:pt>
                <c:pt idx="7965">
                  <c:v>42.6</c:v>
                </c:pt>
                <c:pt idx="7966">
                  <c:v>42.61</c:v>
                </c:pt>
                <c:pt idx="7967">
                  <c:v>42.449999999999996</c:v>
                </c:pt>
                <c:pt idx="7968">
                  <c:v>42.260000000000012</c:v>
                </c:pt>
                <c:pt idx="7969">
                  <c:v>42.18</c:v>
                </c:pt>
                <c:pt idx="7970">
                  <c:v>42.17</c:v>
                </c:pt>
                <c:pt idx="7971">
                  <c:v>42.13</c:v>
                </c:pt>
                <c:pt idx="7972">
                  <c:v>42.11</c:v>
                </c:pt>
                <c:pt idx="7973">
                  <c:v>42.14</c:v>
                </c:pt>
                <c:pt idx="7974">
                  <c:v>42.06</c:v>
                </c:pt>
                <c:pt idx="7975">
                  <c:v>42.05</c:v>
                </c:pt>
                <c:pt idx="7976">
                  <c:v>42</c:v>
                </c:pt>
                <c:pt idx="7977">
                  <c:v>42.03</c:v>
                </c:pt>
                <c:pt idx="7978">
                  <c:v>42.03</c:v>
                </c:pt>
                <c:pt idx="7979">
                  <c:v>41.94</c:v>
                </c:pt>
                <c:pt idx="7980">
                  <c:v>41.849999999999994</c:v>
                </c:pt>
                <c:pt idx="7981">
                  <c:v>41.87</c:v>
                </c:pt>
                <c:pt idx="7982">
                  <c:v>41.879999999999995</c:v>
                </c:pt>
                <c:pt idx="7983">
                  <c:v>41.89</c:v>
                </c:pt>
                <c:pt idx="7984">
                  <c:v>41.949999999999996</c:v>
                </c:pt>
                <c:pt idx="7985">
                  <c:v>42.05</c:v>
                </c:pt>
                <c:pt idx="7986">
                  <c:v>42.08</c:v>
                </c:pt>
                <c:pt idx="7987">
                  <c:v>42.08</c:v>
                </c:pt>
                <c:pt idx="7988">
                  <c:v>42.160000000000011</c:v>
                </c:pt>
                <c:pt idx="7989">
                  <c:v>42.14</c:v>
                </c:pt>
                <c:pt idx="7990">
                  <c:v>42.11</c:v>
                </c:pt>
                <c:pt idx="7991">
                  <c:v>42.13</c:v>
                </c:pt>
                <c:pt idx="7992">
                  <c:v>42.03</c:v>
                </c:pt>
                <c:pt idx="7993">
                  <c:v>42.01</c:v>
                </c:pt>
                <c:pt idx="7994">
                  <c:v>42.06</c:v>
                </c:pt>
                <c:pt idx="7995">
                  <c:v>42.01</c:v>
                </c:pt>
                <c:pt idx="7996">
                  <c:v>42.04</c:v>
                </c:pt>
                <c:pt idx="7997">
                  <c:v>42.07</c:v>
                </c:pt>
                <c:pt idx="7998">
                  <c:v>42.11</c:v>
                </c:pt>
                <c:pt idx="7999">
                  <c:v>42.120000000000012</c:v>
                </c:pt>
                <c:pt idx="8000">
                  <c:v>42.17</c:v>
                </c:pt>
                <c:pt idx="8001">
                  <c:v>42.13</c:v>
                </c:pt>
                <c:pt idx="8002">
                  <c:v>42.17</c:v>
                </c:pt>
                <c:pt idx="8003">
                  <c:v>42.120000000000012</c:v>
                </c:pt>
                <c:pt idx="8004">
                  <c:v>42.120000000000012</c:v>
                </c:pt>
                <c:pt idx="8005">
                  <c:v>42.18</c:v>
                </c:pt>
                <c:pt idx="8006">
                  <c:v>42.14</c:v>
                </c:pt>
                <c:pt idx="8007">
                  <c:v>42.13</c:v>
                </c:pt>
                <c:pt idx="8008">
                  <c:v>42.17</c:v>
                </c:pt>
                <c:pt idx="8009">
                  <c:v>42.17</c:v>
                </c:pt>
                <c:pt idx="8010">
                  <c:v>42.14</c:v>
                </c:pt>
                <c:pt idx="8011">
                  <c:v>42.120000000000012</c:v>
                </c:pt>
                <c:pt idx="8012">
                  <c:v>42.11</c:v>
                </c:pt>
                <c:pt idx="8013">
                  <c:v>41.97</c:v>
                </c:pt>
                <c:pt idx="8014">
                  <c:v>41.730000000000011</c:v>
                </c:pt>
                <c:pt idx="8015">
                  <c:v>41.720000000000013</c:v>
                </c:pt>
                <c:pt idx="8016">
                  <c:v>41.55</c:v>
                </c:pt>
                <c:pt idx="8017">
                  <c:v>41.37</c:v>
                </c:pt>
                <c:pt idx="8018">
                  <c:v>41.28</c:v>
                </c:pt>
                <c:pt idx="8019">
                  <c:v>41.120000000000012</c:v>
                </c:pt>
                <c:pt idx="8020">
                  <c:v>41.03</c:v>
                </c:pt>
                <c:pt idx="8021">
                  <c:v>40.86</c:v>
                </c:pt>
                <c:pt idx="8022">
                  <c:v>40.730000000000011</c:v>
                </c:pt>
                <c:pt idx="8023">
                  <c:v>40.550000000000004</c:v>
                </c:pt>
                <c:pt idx="8024">
                  <c:v>40.46</c:v>
                </c:pt>
                <c:pt idx="8025">
                  <c:v>40.090000000000003</c:v>
                </c:pt>
                <c:pt idx="8026">
                  <c:v>39.809999999999995</c:v>
                </c:pt>
                <c:pt idx="8027">
                  <c:v>39.660000000000011</c:v>
                </c:pt>
                <c:pt idx="8028">
                  <c:v>39.620000000000012</c:v>
                </c:pt>
                <c:pt idx="8029">
                  <c:v>39.550000000000004</c:v>
                </c:pt>
                <c:pt idx="8030">
                  <c:v>39.480000000000004</c:v>
                </c:pt>
                <c:pt idx="8031">
                  <c:v>39.49</c:v>
                </c:pt>
                <c:pt idx="8032">
                  <c:v>39.43</c:v>
                </c:pt>
                <c:pt idx="8033">
                  <c:v>39.43</c:v>
                </c:pt>
                <c:pt idx="8034">
                  <c:v>39.46</c:v>
                </c:pt>
                <c:pt idx="8035">
                  <c:v>39.44</c:v>
                </c:pt>
                <c:pt idx="8036">
                  <c:v>39.230000000000011</c:v>
                </c:pt>
                <c:pt idx="8037">
                  <c:v>38.9</c:v>
                </c:pt>
                <c:pt idx="8038">
                  <c:v>38.83</c:v>
                </c:pt>
                <c:pt idx="8039">
                  <c:v>38.74</c:v>
                </c:pt>
                <c:pt idx="8040">
                  <c:v>38.840000000000003</c:v>
                </c:pt>
                <c:pt idx="8041">
                  <c:v>38.74</c:v>
                </c:pt>
                <c:pt idx="8042">
                  <c:v>38.730000000000011</c:v>
                </c:pt>
                <c:pt idx="8043">
                  <c:v>38.660000000000011</c:v>
                </c:pt>
                <c:pt idx="8044">
                  <c:v>38.56</c:v>
                </c:pt>
                <c:pt idx="8045">
                  <c:v>38.47</c:v>
                </c:pt>
                <c:pt idx="8046">
                  <c:v>38.349999999999994</c:v>
                </c:pt>
                <c:pt idx="8047">
                  <c:v>38.27000000000001</c:v>
                </c:pt>
                <c:pt idx="8048">
                  <c:v>38.349999999999994</c:v>
                </c:pt>
                <c:pt idx="8049">
                  <c:v>38.370000000000005</c:v>
                </c:pt>
                <c:pt idx="8050">
                  <c:v>38.43</c:v>
                </c:pt>
                <c:pt idx="8051">
                  <c:v>38.480000000000004</c:v>
                </c:pt>
                <c:pt idx="8052">
                  <c:v>38.49</c:v>
                </c:pt>
                <c:pt idx="8053">
                  <c:v>38.49</c:v>
                </c:pt>
                <c:pt idx="8054">
                  <c:v>38.43</c:v>
                </c:pt>
                <c:pt idx="8055">
                  <c:v>38.46</c:v>
                </c:pt>
                <c:pt idx="8056">
                  <c:v>38.370000000000005</c:v>
                </c:pt>
                <c:pt idx="8057">
                  <c:v>38.36</c:v>
                </c:pt>
                <c:pt idx="8058">
                  <c:v>38.260000000000012</c:v>
                </c:pt>
                <c:pt idx="8059">
                  <c:v>38.220000000000013</c:v>
                </c:pt>
                <c:pt idx="8060">
                  <c:v>38.220000000000013</c:v>
                </c:pt>
                <c:pt idx="8061">
                  <c:v>38.17</c:v>
                </c:pt>
                <c:pt idx="8062">
                  <c:v>38.230000000000011</c:v>
                </c:pt>
                <c:pt idx="8063">
                  <c:v>38.230000000000011</c:v>
                </c:pt>
                <c:pt idx="8064">
                  <c:v>38.18</c:v>
                </c:pt>
                <c:pt idx="8065">
                  <c:v>38.24</c:v>
                </c:pt>
                <c:pt idx="8066">
                  <c:v>38.309999999999995</c:v>
                </c:pt>
                <c:pt idx="8067">
                  <c:v>38.43</c:v>
                </c:pt>
                <c:pt idx="8068">
                  <c:v>38.42</c:v>
                </c:pt>
                <c:pt idx="8069">
                  <c:v>38.4</c:v>
                </c:pt>
                <c:pt idx="8070">
                  <c:v>38.449999999999996</c:v>
                </c:pt>
                <c:pt idx="8071">
                  <c:v>38.42</c:v>
                </c:pt>
                <c:pt idx="8072">
                  <c:v>38.410000000000004</c:v>
                </c:pt>
                <c:pt idx="8073">
                  <c:v>38.39</c:v>
                </c:pt>
                <c:pt idx="8074">
                  <c:v>38.410000000000004</c:v>
                </c:pt>
                <c:pt idx="8075">
                  <c:v>38.4</c:v>
                </c:pt>
                <c:pt idx="8076">
                  <c:v>38.46</c:v>
                </c:pt>
                <c:pt idx="8077">
                  <c:v>38.47</c:v>
                </c:pt>
                <c:pt idx="8078">
                  <c:v>38.49</c:v>
                </c:pt>
                <c:pt idx="8079">
                  <c:v>38.520000000000003</c:v>
                </c:pt>
                <c:pt idx="8080">
                  <c:v>38.42</c:v>
                </c:pt>
                <c:pt idx="8081">
                  <c:v>38.449999999999996</c:v>
                </c:pt>
                <c:pt idx="8082">
                  <c:v>38.46</c:v>
                </c:pt>
                <c:pt idx="8083">
                  <c:v>38.449999999999996</c:v>
                </c:pt>
                <c:pt idx="8084">
                  <c:v>38.39</c:v>
                </c:pt>
                <c:pt idx="8085">
                  <c:v>38.43</c:v>
                </c:pt>
                <c:pt idx="8086">
                  <c:v>38.349999999999994</c:v>
                </c:pt>
                <c:pt idx="8087">
                  <c:v>38.370000000000005</c:v>
                </c:pt>
                <c:pt idx="8088">
                  <c:v>38.39</c:v>
                </c:pt>
                <c:pt idx="8089">
                  <c:v>38.46</c:v>
                </c:pt>
                <c:pt idx="8090">
                  <c:v>38.410000000000004</c:v>
                </c:pt>
                <c:pt idx="8091">
                  <c:v>38.449999999999996</c:v>
                </c:pt>
                <c:pt idx="8092">
                  <c:v>38.47</c:v>
                </c:pt>
                <c:pt idx="8093">
                  <c:v>38.520000000000003</c:v>
                </c:pt>
                <c:pt idx="8094">
                  <c:v>38.54</c:v>
                </c:pt>
                <c:pt idx="8095">
                  <c:v>38.58</c:v>
                </c:pt>
                <c:pt idx="8096">
                  <c:v>38.6</c:v>
                </c:pt>
                <c:pt idx="8097">
                  <c:v>38.590000000000003</c:v>
                </c:pt>
                <c:pt idx="8098">
                  <c:v>38.480000000000004</c:v>
                </c:pt>
                <c:pt idx="8099">
                  <c:v>38.449999999999996</c:v>
                </c:pt>
                <c:pt idx="8100">
                  <c:v>38.46</c:v>
                </c:pt>
                <c:pt idx="8101">
                  <c:v>38.49</c:v>
                </c:pt>
                <c:pt idx="8102">
                  <c:v>38.520000000000003</c:v>
                </c:pt>
                <c:pt idx="8103">
                  <c:v>38.620000000000012</c:v>
                </c:pt>
                <c:pt idx="8104">
                  <c:v>38.58</c:v>
                </c:pt>
                <c:pt idx="8105">
                  <c:v>38.6</c:v>
                </c:pt>
                <c:pt idx="8106">
                  <c:v>38.550000000000004</c:v>
                </c:pt>
                <c:pt idx="8107">
                  <c:v>38.58</c:v>
                </c:pt>
                <c:pt idx="8108">
                  <c:v>38.6</c:v>
                </c:pt>
                <c:pt idx="8109">
                  <c:v>38.730000000000011</c:v>
                </c:pt>
                <c:pt idx="8110">
                  <c:v>38.78</c:v>
                </c:pt>
                <c:pt idx="8111">
                  <c:v>38.840000000000003</c:v>
                </c:pt>
                <c:pt idx="8112">
                  <c:v>38.83</c:v>
                </c:pt>
                <c:pt idx="8113">
                  <c:v>38.790000000000013</c:v>
                </c:pt>
                <c:pt idx="8114">
                  <c:v>38.790000000000013</c:v>
                </c:pt>
                <c:pt idx="8115">
                  <c:v>38.800000000000004</c:v>
                </c:pt>
                <c:pt idx="8116">
                  <c:v>38.849999999999994</c:v>
                </c:pt>
                <c:pt idx="8117">
                  <c:v>38.870000000000005</c:v>
                </c:pt>
                <c:pt idx="8118">
                  <c:v>38.849999999999994</c:v>
                </c:pt>
                <c:pt idx="8119">
                  <c:v>38.849999999999994</c:v>
                </c:pt>
                <c:pt idx="8120">
                  <c:v>38.9</c:v>
                </c:pt>
                <c:pt idx="8121">
                  <c:v>38.89</c:v>
                </c:pt>
                <c:pt idx="8122">
                  <c:v>38.89</c:v>
                </c:pt>
                <c:pt idx="8123">
                  <c:v>38.92</c:v>
                </c:pt>
                <c:pt idx="8124">
                  <c:v>38.92</c:v>
                </c:pt>
                <c:pt idx="8125">
                  <c:v>38.910000000000004</c:v>
                </c:pt>
                <c:pt idx="8126">
                  <c:v>38.9</c:v>
                </c:pt>
                <c:pt idx="8127">
                  <c:v>38.89</c:v>
                </c:pt>
                <c:pt idx="8128">
                  <c:v>38.92</c:v>
                </c:pt>
                <c:pt idx="8129">
                  <c:v>38.980000000000004</c:v>
                </c:pt>
                <c:pt idx="8130">
                  <c:v>38.980000000000004</c:v>
                </c:pt>
                <c:pt idx="8131">
                  <c:v>38.97</c:v>
                </c:pt>
                <c:pt idx="8132">
                  <c:v>38.9</c:v>
                </c:pt>
                <c:pt idx="8133">
                  <c:v>38.910000000000004</c:v>
                </c:pt>
                <c:pt idx="8134">
                  <c:v>38.870000000000005</c:v>
                </c:pt>
                <c:pt idx="8135">
                  <c:v>38.980000000000004</c:v>
                </c:pt>
                <c:pt idx="8136">
                  <c:v>38.949999999999996</c:v>
                </c:pt>
                <c:pt idx="8137">
                  <c:v>38.870000000000005</c:v>
                </c:pt>
                <c:pt idx="8138">
                  <c:v>38.96</c:v>
                </c:pt>
                <c:pt idx="8139">
                  <c:v>38.949999999999996</c:v>
                </c:pt>
                <c:pt idx="8140">
                  <c:v>38.980000000000004</c:v>
                </c:pt>
                <c:pt idx="8141">
                  <c:v>38.980000000000004</c:v>
                </c:pt>
                <c:pt idx="8142">
                  <c:v>38.910000000000004</c:v>
                </c:pt>
                <c:pt idx="8143">
                  <c:v>38.89</c:v>
                </c:pt>
                <c:pt idx="8144">
                  <c:v>39.04</c:v>
                </c:pt>
                <c:pt idx="8145">
                  <c:v>39.1</c:v>
                </c:pt>
                <c:pt idx="8146">
                  <c:v>39.090000000000003</c:v>
                </c:pt>
                <c:pt idx="8147">
                  <c:v>39.1</c:v>
                </c:pt>
                <c:pt idx="8148">
                  <c:v>39.160000000000011</c:v>
                </c:pt>
                <c:pt idx="8149">
                  <c:v>39.160000000000011</c:v>
                </c:pt>
                <c:pt idx="8150">
                  <c:v>39.15</c:v>
                </c:pt>
                <c:pt idx="8151">
                  <c:v>39.230000000000011</c:v>
                </c:pt>
                <c:pt idx="8152">
                  <c:v>39.27000000000001</c:v>
                </c:pt>
                <c:pt idx="8153">
                  <c:v>39.290000000000013</c:v>
                </c:pt>
                <c:pt idx="8154">
                  <c:v>39.340000000000003</c:v>
                </c:pt>
                <c:pt idx="8155">
                  <c:v>39.340000000000003</c:v>
                </c:pt>
                <c:pt idx="8156">
                  <c:v>39.4</c:v>
                </c:pt>
                <c:pt idx="8157">
                  <c:v>39.300000000000004</c:v>
                </c:pt>
                <c:pt idx="8158">
                  <c:v>39.25</c:v>
                </c:pt>
                <c:pt idx="8159">
                  <c:v>39.24</c:v>
                </c:pt>
                <c:pt idx="8160">
                  <c:v>39.25</c:v>
                </c:pt>
                <c:pt idx="8161">
                  <c:v>39.25</c:v>
                </c:pt>
                <c:pt idx="8162">
                  <c:v>39.21</c:v>
                </c:pt>
                <c:pt idx="8163">
                  <c:v>39.25</c:v>
                </c:pt>
                <c:pt idx="8164">
                  <c:v>39.39</c:v>
                </c:pt>
                <c:pt idx="8165">
                  <c:v>39.309999999999995</c:v>
                </c:pt>
                <c:pt idx="8166">
                  <c:v>39.36</c:v>
                </c:pt>
                <c:pt idx="8167">
                  <c:v>39.44</c:v>
                </c:pt>
                <c:pt idx="8168">
                  <c:v>39.54</c:v>
                </c:pt>
                <c:pt idx="8169">
                  <c:v>39.6</c:v>
                </c:pt>
                <c:pt idx="8170">
                  <c:v>39.65</c:v>
                </c:pt>
                <c:pt idx="8171">
                  <c:v>39.75</c:v>
                </c:pt>
                <c:pt idx="8172">
                  <c:v>39.77000000000001</c:v>
                </c:pt>
                <c:pt idx="8173">
                  <c:v>39.9</c:v>
                </c:pt>
                <c:pt idx="8174">
                  <c:v>39.879999999999995</c:v>
                </c:pt>
                <c:pt idx="8175">
                  <c:v>39.870000000000005</c:v>
                </c:pt>
                <c:pt idx="8176">
                  <c:v>39.94</c:v>
                </c:pt>
                <c:pt idx="8177">
                  <c:v>39.9</c:v>
                </c:pt>
                <c:pt idx="8178">
                  <c:v>39.93</c:v>
                </c:pt>
                <c:pt idx="8179">
                  <c:v>39.980000000000004</c:v>
                </c:pt>
                <c:pt idx="8180">
                  <c:v>40.04</c:v>
                </c:pt>
                <c:pt idx="8181">
                  <c:v>40.07</c:v>
                </c:pt>
                <c:pt idx="8182">
                  <c:v>40.130000000000003</c:v>
                </c:pt>
                <c:pt idx="8183">
                  <c:v>40.21</c:v>
                </c:pt>
                <c:pt idx="8184">
                  <c:v>40.230000000000011</c:v>
                </c:pt>
                <c:pt idx="8185">
                  <c:v>40.340000000000003</c:v>
                </c:pt>
                <c:pt idx="8186">
                  <c:v>40.43</c:v>
                </c:pt>
                <c:pt idx="8187">
                  <c:v>40.4</c:v>
                </c:pt>
                <c:pt idx="8188">
                  <c:v>40.44</c:v>
                </c:pt>
                <c:pt idx="8189">
                  <c:v>40.5</c:v>
                </c:pt>
                <c:pt idx="8190">
                  <c:v>40.550000000000004</c:v>
                </c:pt>
                <c:pt idx="8191">
                  <c:v>40.61</c:v>
                </c:pt>
                <c:pt idx="8192">
                  <c:v>40.620000000000012</c:v>
                </c:pt>
                <c:pt idx="8193">
                  <c:v>40.67</c:v>
                </c:pt>
                <c:pt idx="8194">
                  <c:v>40.690000000000012</c:v>
                </c:pt>
                <c:pt idx="8195">
                  <c:v>40.730000000000011</c:v>
                </c:pt>
                <c:pt idx="8196">
                  <c:v>40.790000000000013</c:v>
                </c:pt>
                <c:pt idx="8197">
                  <c:v>40.879999999999995</c:v>
                </c:pt>
                <c:pt idx="8198">
                  <c:v>40.9</c:v>
                </c:pt>
                <c:pt idx="8199">
                  <c:v>40.949999999999996</c:v>
                </c:pt>
                <c:pt idx="8200">
                  <c:v>41.04</c:v>
                </c:pt>
                <c:pt idx="8201">
                  <c:v>41.1</c:v>
                </c:pt>
                <c:pt idx="8202">
                  <c:v>41.18</c:v>
                </c:pt>
                <c:pt idx="8203">
                  <c:v>41.220000000000013</c:v>
                </c:pt>
                <c:pt idx="8204">
                  <c:v>41.3</c:v>
                </c:pt>
                <c:pt idx="8205">
                  <c:v>41.37</c:v>
                </c:pt>
                <c:pt idx="8206">
                  <c:v>41.379999999999995</c:v>
                </c:pt>
                <c:pt idx="8207">
                  <c:v>41.379999999999995</c:v>
                </c:pt>
                <c:pt idx="8208">
                  <c:v>41.51</c:v>
                </c:pt>
                <c:pt idx="8209">
                  <c:v>41.54</c:v>
                </c:pt>
                <c:pt idx="8210">
                  <c:v>41.57</c:v>
                </c:pt>
                <c:pt idx="8211">
                  <c:v>41.660000000000011</c:v>
                </c:pt>
                <c:pt idx="8212">
                  <c:v>41.67</c:v>
                </c:pt>
                <c:pt idx="8213">
                  <c:v>41.730000000000011</c:v>
                </c:pt>
                <c:pt idx="8214">
                  <c:v>41.8</c:v>
                </c:pt>
                <c:pt idx="8215">
                  <c:v>41.849999999999994</c:v>
                </c:pt>
                <c:pt idx="8216">
                  <c:v>41.92</c:v>
                </c:pt>
                <c:pt idx="8217">
                  <c:v>41.949999999999996</c:v>
                </c:pt>
                <c:pt idx="8218">
                  <c:v>42.01</c:v>
                </c:pt>
                <c:pt idx="8219">
                  <c:v>42.11</c:v>
                </c:pt>
                <c:pt idx="8220">
                  <c:v>42.17</c:v>
                </c:pt>
                <c:pt idx="8221">
                  <c:v>42.220000000000013</c:v>
                </c:pt>
                <c:pt idx="8222">
                  <c:v>42.24</c:v>
                </c:pt>
                <c:pt idx="8223">
                  <c:v>42.3</c:v>
                </c:pt>
                <c:pt idx="8224">
                  <c:v>42.37</c:v>
                </c:pt>
                <c:pt idx="8225">
                  <c:v>42.47</c:v>
                </c:pt>
                <c:pt idx="8226">
                  <c:v>42.51</c:v>
                </c:pt>
                <c:pt idx="8227">
                  <c:v>42.56</c:v>
                </c:pt>
                <c:pt idx="8228">
                  <c:v>42.660000000000011</c:v>
                </c:pt>
                <c:pt idx="8229">
                  <c:v>42.63</c:v>
                </c:pt>
                <c:pt idx="8230">
                  <c:v>42.75</c:v>
                </c:pt>
                <c:pt idx="8231">
                  <c:v>42.74</c:v>
                </c:pt>
                <c:pt idx="8232">
                  <c:v>42.760000000000012</c:v>
                </c:pt>
                <c:pt idx="8233">
                  <c:v>42.75</c:v>
                </c:pt>
                <c:pt idx="8234">
                  <c:v>42.760000000000012</c:v>
                </c:pt>
                <c:pt idx="8235">
                  <c:v>42.77000000000001</c:v>
                </c:pt>
                <c:pt idx="8236">
                  <c:v>42.790000000000013</c:v>
                </c:pt>
                <c:pt idx="8237">
                  <c:v>42.75</c:v>
                </c:pt>
                <c:pt idx="8238">
                  <c:v>42.660000000000011</c:v>
                </c:pt>
                <c:pt idx="8239">
                  <c:v>42.75</c:v>
                </c:pt>
                <c:pt idx="8240">
                  <c:v>42.75</c:v>
                </c:pt>
                <c:pt idx="8241">
                  <c:v>42.809999999999995</c:v>
                </c:pt>
                <c:pt idx="8242">
                  <c:v>42.83</c:v>
                </c:pt>
                <c:pt idx="8243">
                  <c:v>42.92</c:v>
                </c:pt>
                <c:pt idx="8244">
                  <c:v>42.96</c:v>
                </c:pt>
                <c:pt idx="8245">
                  <c:v>42.949999999999996</c:v>
                </c:pt>
                <c:pt idx="8246">
                  <c:v>42.82</c:v>
                </c:pt>
                <c:pt idx="8247">
                  <c:v>42.92</c:v>
                </c:pt>
                <c:pt idx="8248">
                  <c:v>42.92</c:v>
                </c:pt>
                <c:pt idx="8249">
                  <c:v>42.94</c:v>
                </c:pt>
                <c:pt idx="8250">
                  <c:v>42.94</c:v>
                </c:pt>
                <c:pt idx="8251">
                  <c:v>42.89</c:v>
                </c:pt>
                <c:pt idx="8252">
                  <c:v>42.91</c:v>
                </c:pt>
                <c:pt idx="8253">
                  <c:v>42.91</c:v>
                </c:pt>
                <c:pt idx="8254">
                  <c:v>42.89</c:v>
                </c:pt>
                <c:pt idx="8255">
                  <c:v>42.99</c:v>
                </c:pt>
                <c:pt idx="8256">
                  <c:v>43.06</c:v>
                </c:pt>
                <c:pt idx="8257">
                  <c:v>43.14</c:v>
                </c:pt>
                <c:pt idx="8258">
                  <c:v>43.190000000000012</c:v>
                </c:pt>
                <c:pt idx="8259">
                  <c:v>43.32</c:v>
                </c:pt>
                <c:pt idx="8260">
                  <c:v>43.349999999999994</c:v>
                </c:pt>
                <c:pt idx="8261">
                  <c:v>43.36</c:v>
                </c:pt>
                <c:pt idx="8262">
                  <c:v>43.36</c:v>
                </c:pt>
                <c:pt idx="8263">
                  <c:v>43.349999999999994</c:v>
                </c:pt>
                <c:pt idx="8264">
                  <c:v>43.39</c:v>
                </c:pt>
                <c:pt idx="8265">
                  <c:v>43.44</c:v>
                </c:pt>
                <c:pt idx="8266">
                  <c:v>43.39</c:v>
                </c:pt>
                <c:pt idx="8267">
                  <c:v>43.4</c:v>
                </c:pt>
                <c:pt idx="8268">
                  <c:v>43.49</c:v>
                </c:pt>
                <c:pt idx="8269">
                  <c:v>43.51</c:v>
                </c:pt>
                <c:pt idx="8270">
                  <c:v>43.52</c:v>
                </c:pt>
                <c:pt idx="8271">
                  <c:v>43.620000000000012</c:v>
                </c:pt>
                <c:pt idx="8272">
                  <c:v>43.65</c:v>
                </c:pt>
                <c:pt idx="8273">
                  <c:v>43.790000000000013</c:v>
                </c:pt>
                <c:pt idx="8274">
                  <c:v>43.809999999999995</c:v>
                </c:pt>
                <c:pt idx="8275">
                  <c:v>43.879999999999995</c:v>
                </c:pt>
                <c:pt idx="8276">
                  <c:v>43.9</c:v>
                </c:pt>
                <c:pt idx="8277">
                  <c:v>43.89</c:v>
                </c:pt>
                <c:pt idx="8278">
                  <c:v>44</c:v>
                </c:pt>
                <c:pt idx="8279">
                  <c:v>44.01</c:v>
                </c:pt>
                <c:pt idx="8280">
                  <c:v>44.07</c:v>
                </c:pt>
                <c:pt idx="8281">
                  <c:v>44.13</c:v>
                </c:pt>
                <c:pt idx="8282">
                  <c:v>44.25</c:v>
                </c:pt>
                <c:pt idx="8283">
                  <c:v>44.260000000000012</c:v>
                </c:pt>
                <c:pt idx="8284">
                  <c:v>44.37</c:v>
                </c:pt>
                <c:pt idx="8285">
                  <c:v>44.36</c:v>
                </c:pt>
                <c:pt idx="8286">
                  <c:v>44.43</c:v>
                </c:pt>
                <c:pt idx="8287">
                  <c:v>44.47</c:v>
                </c:pt>
                <c:pt idx="8288">
                  <c:v>44.55</c:v>
                </c:pt>
                <c:pt idx="8289">
                  <c:v>44.56</c:v>
                </c:pt>
                <c:pt idx="8290">
                  <c:v>44.67</c:v>
                </c:pt>
                <c:pt idx="8291">
                  <c:v>44.68</c:v>
                </c:pt>
                <c:pt idx="8292">
                  <c:v>44.7</c:v>
                </c:pt>
                <c:pt idx="8293">
                  <c:v>44.82</c:v>
                </c:pt>
                <c:pt idx="8294">
                  <c:v>44.8</c:v>
                </c:pt>
                <c:pt idx="8295">
                  <c:v>44.879999999999995</c:v>
                </c:pt>
                <c:pt idx="8296">
                  <c:v>44.91</c:v>
                </c:pt>
                <c:pt idx="8297">
                  <c:v>44.949999999999996</c:v>
                </c:pt>
                <c:pt idx="8298">
                  <c:v>45.01</c:v>
                </c:pt>
                <c:pt idx="8299">
                  <c:v>45.08</c:v>
                </c:pt>
                <c:pt idx="8300">
                  <c:v>45.160000000000011</c:v>
                </c:pt>
                <c:pt idx="8301">
                  <c:v>45.14</c:v>
                </c:pt>
                <c:pt idx="8302">
                  <c:v>45.190000000000012</c:v>
                </c:pt>
                <c:pt idx="8303">
                  <c:v>45.220000000000013</c:v>
                </c:pt>
                <c:pt idx="8304">
                  <c:v>45.309999999999995</c:v>
                </c:pt>
                <c:pt idx="8305">
                  <c:v>45.349999999999994</c:v>
                </c:pt>
                <c:pt idx="8306">
                  <c:v>45.41</c:v>
                </c:pt>
                <c:pt idx="8307">
                  <c:v>45.44</c:v>
                </c:pt>
                <c:pt idx="8308">
                  <c:v>45.5</c:v>
                </c:pt>
                <c:pt idx="8309">
                  <c:v>45.620000000000012</c:v>
                </c:pt>
                <c:pt idx="8310">
                  <c:v>45.59</c:v>
                </c:pt>
                <c:pt idx="8311">
                  <c:v>45.71</c:v>
                </c:pt>
                <c:pt idx="8312">
                  <c:v>45.75</c:v>
                </c:pt>
                <c:pt idx="8313">
                  <c:v>45.809999999999995</c:v>
                </c:pt>
                <c:pt idx="8314">
                  <c:v>45.849999999999994</c:v>
                </c:pt>
                <c:pt idx="8315">
                  <c:v>45.91</c:v>
                </c:pt>
                <c:pt idx="8316">
                  <c:v>45.96</c:v>
                </c:pt>
                <c:pt idx="8317">
                  <c:v>46.04</c:v>
                </c:pt>
                <c:pt idx="8318">
                  <c:v>46.04</c:v>
                </c:pt>
                <c:pt idx="8319">
                  <c:v>46.15</c:v>
                </c:pt>
                <c:pt idx="8320">
                  <c:v>46.160000000000011</c:v>
                </c:pt>
                <c:pt idx="8321">
                  <c:v>46.260000000000012</c:v>
                </c:pt>
                <c:pt idx="8322">
                  <c:v>46.260000000000012</c:v>
                </c:pt>
                <c:pt idx="8323">
                  <c:v>46.33</c:v>
                </c:pt>
                <c:pt idx="8324">
                  <c:v>46.34</c:v>
                </c:pt>
                <c:pt idx="8325">
                  <c:v>46.41</c:v>
                </c:pt>
                <c:pt idx="8326">
                  <c:v>46.39</c:v>
                </c:pt>
                <c:pt idx="8327">
                  <c:v>46.449999999999996</c:v>
                </c:pt>
                <c:pt idx="8328">
                  <c:v>46.52</c:v>
                </c:pt>
                <c:pt idx="8329">
                  <c:v>46.59</c:v>
                </c:pt>
                <c:pt idx="8330">
                  <c:v>46.63</c:v>
                </c:pt>
                <c:pt idx="8331">
                  <c:v>46.71</c:v>
                </c:pt>
                <c:pt idx="8332">
                  <c:v>46.760000000000012</c:v>
                </c:pt>
                <c:pt idx="8333">
                  <c:v>46.82</c:v>
                </c:pt>
                <c:pt idx="8334">
                  <c:v>46.9</c:v>
                </c:pt>
                <c:pt idx="8335">
                  <c:v>46.91</c:v>
                </c:pt>
                <c:pt idx="8336">
                  <c:v>47</c:v>
                </c:pt>
                <c:pt idx="8337">
                  <c:v>47</c:v>
                </c:pt>
                <c:pt idx="8338">
                  <c:v>47.07</c:v>
                </c:pt>
                <c:pt idx="8339">
                  <c:v>47.07</c:v>
                </c:pt>
                <c:pt idx="8340">
                  <c:v>47.11</c:v>
                </c:pt>
                <c:pt idx="8341">
                  <c:v>47.190000000000012</c:v>
                </c:pt>
                <c:pt idx="8342">
                  <c:v>47.27000000000001</c:v>
                </c:pt>
                <c:pt idx="8343">
                  <c:v>47.309999999999995</c:v>
                </c:pt>
                <c:pt idx="8344">
                  <c:v>47.32</c:v>
                </c:pt>
                <c:pt idx="8345">
                  <c:v>47.47</c:v>
                </c:pt>
                <c:pt idx="8346">
                  <c:v>47.48</c:v>
                </c:pt>
                <c:pt idx="8347">
                  <c:v>47.54</c:v>
                </c:pt>
                <c:pt idx="8348">
                  <c:v>47.55</c:v>
                </c:pt>
                <c:pt idx="8349">
                  <c:v>47.65</c:v>
                </c:pt>
                <c:pt idx="8350">
                  <c:v>47.64</c:v>
                </c:pt>
                <c:pt idx="8351">
                  <c:v>47.730000000000011</c:v>
                </c:pt>
                <c:pt idx="8352">
                  <c:v>47.71</c:v>
                </c:pt>
                <c:pt idx="8353">
                  <c:v>47.730000000000011</c:v>
                </c:pt>
                <c:pt idx="8354">
                  <c:v>47.83</c:v>
                </c:pt>
                <c:pt idx="8355">
                  <c:v>47.78</c:v>
                </c:pt>
                <c:pt idx="8356">
                  <c:v>47.8</c:v>
                </c:pt>
                <c:pt idx="8357">
                  <c:v>47.9</c:v>
                </c:pt>
                <c:pt idx="8358">
                  <c:v>47.86</c:v>
                </c:pt>
                <c:pt idx="8359">
                  <c:v>47.86</c:v>
                </c:pt>
                <c:pt idx="8360">
                  <c:v>47.720000000000013</c:v>
                </c:pt>
                <c:pt idx="8361">
                  <c:v>47.760000000000012</c:v>
                </c:pt>
                <c:pt idx="8362">
                  <c:v>47.71</c:v>
                </c:pt>
                <c:pt idx="8363">
                  <c:v>47.6</c:v>
                </c:pt>
                <c:pt idx="8364">
                  <c:v>47.44</c:v>
                </c:pt>
                <c:pt idx="8365">
                  <c:v>47.39</c:v>
                </c:pt>
                <c:pt idx="8366">
                  <c:v>47.309999999999995</c:v>
                </c:pt>
                <c:pt idx="8367">
                  <c:v>47.349999999999994</c:v>
                </c:pt>
                <c:pt idx="8368">
                  <c:v>47.42</c:v>
                </c:pt>
                <c:pt idx="8369">
                  <c:v>47.5</c:v>
                </c:pt>
                <c:pt idx="8370">
                  <c:v>47.58</c:v>
                </c:pt>
                <c:pt idx="8371">
                  <c:v>47.65</c:v>
                </c:pt>
                <c:pt idx="8372">
                  <c:v>47.71</c:v>
                </c:pt>
                <c:pt idx="8373">
                  <c:v>47.75</c:v>
                </c:pt>
                <c:pt idx="8374">
                  <c:v>47.77000000000001</c:v>
                </c:pt>
                <c:pt idx="8375">
                  <c:v>47.63</c:v>
                </c:pt>
                <c:pt idx="8376">
                  <c:v>47.57</c:v>
                </c:pt>
                <c:pt idx="8377">
                  <c:v>47.54</c:v>
                </c:pt>
                <c:pt idx="8378">
                  <c:v>47.55</c:v>
                </c:pt>
                <c:pt idx="8379">
                  <c:v>47.59</c:v>
                </c:pt>
                <c:pt idx="8380">
                  <c:v>47.720000000000013</c:v>
                </c:pt>
                <c:pt idx="8381">
                  <c:v>47.7</c:v>
                </c:pt>
                <c:pt idx="8382">
                  <c:v>47.78</c:v>
                </c:pt>
                <c:pt idx="8383">
                  <c:v>47.790000000000013</c:v>
                </c:pt>
                <c:pt idx="8384">
                  <c:v>47.760000000000012</c:v>
                </c:pt>
                <c:pt idx="8385">
                  <c:v>47.8</c:v>
                </c:pt>
                <c:pt idx="8386">
                  <c:v>47.8</c:v>
                </c:pt>
                <c:pt idx="8387">
                  <c:v>47.77000000000001</c:v>
                </c:pt>
                <c:pt idx="8388">
                  <c:v>47.790000000000013</c:v>
                </c:pt>
                <c:pt idx="8389">
                  <c:v>47.790000000000013</c:v>
                </c:pt>
                <c:pt idx="8390">
                  <c:v>47.83</c:v>
                </c:pt>
                <c:pt idx="8391">
                  <c:v>47.86</c:v>
                </c:pt>
                <c:pt idx="8392">
                  <c:v>47.96</c:v>
                </c:pt>
                <c:pt idx="8393">
                  <c:v>47.97</c:v>
                </c:pt>
                <c:pt idx="8394">
                  <c:v>48.01</c:v>
                </c:pt>
                <c:pt idx="8395">
                  <c:v>47.98</c:v>
                </c:pt>
                <c:pt idx="8396">
                  <c:v>48.08</c:v>
                </c:pt>
                <c:pt idx="8397">
                  <c:v>48.02</c:v>
                </c:pt>
                <c:pt idx="8398">
                  <c:v>48.02</c:v>
                </c:pt>
                <c:pt idx="8399">
                  <c:v>48.03</c:v>
                </c:pt>
                <c:pt idx="8400">
                  <c:v>48.07</c:v>
                </c:pt>
                <c:pt idx="8401">
                  <c:v>48.08</c:v>
                </c:pt>
                <c:pt idx="8402">
                  <c:v>48.1</c:v>
                </c:pt>
                <c:pt idx="8403">
                  <c:v>48.15</c:v>
                </c:pt>
                <c:pt idx="8404">
                  <c:v>48.230000000000011</c:v>
                </c:pt>
                <c:pt idx="8405">
                  <c:v>48.260000000000012</c:v>
                </c:pt>
                <c:pt idx="8406">
                  <c:v>48.34</c:v>
                </c:pt>
                <c:pt idx="8407">
                  <c:v>48.4</c:v>
                </c:pt>
                <c:pt idx="8408">
                  <c:v>48.42</c:v>
                </c:pt>
                <c:pt idx="8409">
                  <c:v>48.49</c:v>
                </c:pt>
                <c:pt idx="8410">
                  <c:v>48.55</c:v>
                </c:pt>
                <c:pt idx="8411">
                  <c:v>48.55</c:v>
                </c:pt>
                <c:pt idx="8412">
                  <c:v>48.65</c:v>
                </c:pt>
                <c:pt idx="8413">
                  <c:v>48.63</c:v>
                </c:pt>
                <c:pt idx="8414">
                  <c:v>48.730000000000011</c:v>
                </c:pt>
                <c:pt idx="8415">
                  <c:v>48.760000000000012</c:v>
                </c:pt>
                <c:pt idx="8416">
                  <c:v>48.790000000000013</c:v>
                </c:pt>
                <c:pt idx="8417">
                  <c:v>48.83</c:v>
                </c:pt>
                <c:pt idx="8418">
                  <c:v>48.91</c:v>
                </c:pt>
                <c:pt idx="8419">
                  <c:v>48.92</c:v>
                </c:pt>
                <c:pt idx="8420">
                  <c:v>48.97</c:v>
                </c:pt>
                <c:pt idx="8421">
                  <c:v>48.99</c:v>
                </c:pt>
                <c:pt idx="8422">
                  <c:v>49.04</c:v>
                </c:pt>
                <c:pt idx="8423">
                  <c:v>49.11</c:v>
                </c:pt>
                <c:pt idx="8424">
                  <c:v>49.17</c:v>
                </c:pt>
                <c:pt idx="8425">
                  <c:v>49.2</c:v>
                </c:pt>
                <c:pt idx="8426">
                  <c:v>49.230000000000011</c:v>
                </c:pt>
                <c:pt idx="8427">
                  <c:v>49.260000000000012</c:v>
                </c:pt>
                <c:pt idx="8428">
                  <c:v>49.309999999999995</c:v>
                </c:pt>
                <c:pt idx="8429">
                  <c:v>49.34</c:v>
                </c:pt>
                <c:pt idx="8430">
                  <c:v>49.4</c:v>
                </c:pt>
                <c:pt idx="8431">
                  <c:v>49.449999999999996</c:v>
                </c:pt>
                <c:pt idx="8432">
                  <c:v>49.51</c:v>
                </c:pt>
                <c:pt idx="8433">
                  <c:v>49.53</c:v>
                </c:pt>
                <c:pt idx="8434">
                  <c:v>49.6</c:v>
                </c:pt>
                <c:pt idx="8435">
                  <c:v>49.64</c:v>
                </c:pt>
                <c:pt idx="8436">
                  <c:v>49.64</c:v>
                </c:pt>
                <c:pt idx="8437">
                  <c:v>49.68</c:v>
                </c:pt>
                <c:pt idx="8438">
                  <c:v>49.7</c:v>
                </c:pt>
                <c:pt idx="8439">
                  <c:v>49.71</c:v>
                </c:pt>
                <c:pt idx="8440">
                  <c:v>49.720000000000013</c:v>
                </c:pt>
                <c:pt idx="8441">
                  <c:v>49.75</c:v>
                </c:pt>
                <c:pt idx="8442">
                  <c:v>49.64</c:v>
                </c:pt>
                <c:pt idx="8443">
                  <c:v>49.67</c:v>
                </c:pt>
                <c:pt idx="8444">
                  <c:v>49.61</c:v>
                </c:pt>
                <c:pt idx="8445">
                  <c:v>49.620000000000012</c:v>
                </c:pt>
                <c:pt idx="8446">
                  <c:v>49.65</c:v>
                </c:pt>
                <c:pt idx="8447">
                  <c:v>49.61</c:v>
                </c:pt>
                <c:pt idx="8448">
                  <c:v>49.68</c:v>
                </c:pt>
                <c:pt idx="8449">
                  <c:v>49.67</c:v>
                </c:pt>
                <c:pt idx="8450">
                  <c:v>49.67</c:v>
                </c:pt>
                <c:pt idx="8451">
                  <c:v>49.67</c:v>
                </c:pt>
                <c:pt idx="8452">
                  <c:v>49.74</c:v>
                </c:pt>
                <c:pt idx="8453">
                  <c:v>49.83</c:v>
                </c:pt>
                <c:pt idx="8454">
                  <c:v>49.86</c:v>
                </c:pt>
                <c:pt idx="8455">
                  <c:v>49.96</c:v>
                </c:pt>
                <c:pt idx="8456">
                  <c:v>49.98</c:v>
                </c:pt>
                <c:pt idx="8457">
                  <c:v>49.96</c:v>
                </c:pt>
                <c:pt idx="8458">
                  <c:v>50.02</c:v>
                </c:pt>
                <c:pt idx="8459">
                  <c:v>50.06</c:v>
                </c:pt>
                <c:pt idx="8460">
                  <c:v>50.1</c:v>
                </c:pt>
                <c:pt idx="8461">
                  <c:v>50.09</c:v>
                </c:pt>
                <c:pt idx="8462">
                  <c:v>50.11</c:v>
                </c:pt>
                <c:pt idx="8463">
                  <c:v>50.11</c:v>
                </c:pt>
                <c:pt idx="8464">
                  <c:v>50.11</c:v>
                </c:pt>
                <c:pt idx="8465">
                  <c:v>50.21</c:v>
                </c:pt>
                <c:pt idx="8466">
                  <c:v>50.15</c:v>
                </c:pt>
                <c:pt idx="8467">
                  <c:v>50.11</c:v>
                </c:pt>
                <c:pt idx="8468">
                  <c:v>50.11</c:v>
                </c:pt>
                <c:pt idx="8469">
                  <c:v>50.160000000000011</c:v>
                </c:pt>
                <c:pt idx="8470">
                  <c:v>50.190000000000012</c:v>
                </c:pt>
                <c:pt idx="8471">
                  <c:v>50.25</c:v>
                </c:pt>
                <c:pt idx="8472">
                  <c:v>50.290000000000013</c:v>
                </c:pt>
                <c:pt idx="8473">
                  <c:v>50.33</c:v>
                </c:pt>
                <c:pt idx="8474">
                  <c:v>50.33</c:v>
                </c:pt>
                <c:pt idx="8475">
                  <c:v>50.36</c:v>
                </c:pt>
                <c:pt idx="8476">
                  <c:v>50.34</c:v>
                </c:pt>
                <c:pt idx="8477">
                  <c:v>50.17</c:v>
                </c:pt>
                <c:pt idx="8478">
                  <c:v>50.04</c:v>
                </c:pt>
                <c:pt idx="8479">
                  <c:v>50.05</c:v>
                </c:pt>
                <c:pt idx="8480">
                  <c:v>49.96</c:v>
                </c:pt>
                <c:pt idx="8481">
                  <c:v>49.98</c:v>
                </c:pt>
                <c:pt idx="8482">
                  <c:v>50.05</c:v>
                </c:pt>
                <c:pt idx="8483">
                  <c:v>50.1</c:v>
                </c:pt>
                <c:pt idx="8484">
                  <c:v>50.160000000000011</c:v>
                </c:pt>
                <c:pt idx="8485">
                  <c:v>50.24</c:v>
                </c:pt>
                <c:pt idx="8486">
                  <c:v>50.27000000000001</c:v>
                </c:pt>
                <c:pt idx="8487">
                  <c:v>50.33</c:v>
                </c:pt>
                <c:pt idx="8488">
                  <c:v>50.42</c:v>
                </c:pt>
                <c:pt idx="8489">
                  <c:v>50.41</c:v>
                </c:pt>
                <c:pt idx="8490">
                  <c:v>50.48</c:v>
                </c:pt>
                <c:pt idx="8491">
                  <c:v>50.49</c:v>
                </c:pt>
                <c:pt idx="8492">
                  <c:v>50.55</c:v>
                </c:pt>
                <c:pt idx="8493">
                  <c:v>50.61</c:v>
                </c:pt>
                <c:pt idx="8494">
                  <c:v>50.61</c:v>
                </c:pt>
                <c:pt idx="8495">
                  <c:v>50.67</c:v>
                </c:pt>
                <c:pt idx="8496">
                  <c:v>50.67</c:v>
                </c:pt>
                <c:pt idx="8497">
                  <c:v>50.690000000000012</c:v>
                </c:pt>
                <c:pt idx="8498">
                  <c:v>50.74</c:v>
                </c:pt>
                <c:pt idx="8499">
                  <c:v>50.74</c:v>
                </c:pt>
                <c:pt idx="8500">
                  <c:v>50.78</c:v>
                </c:pt>
                <c:pt idx="8501">
                  <c:v>50.730000000000011</c:v>
                </c:pt>
                <c:pt idx="8502">
                  <c:v>50.809999999999995</c:v>
                </c:pt>
                <c:pt idx="8503">
                  <c:v>50.849999999999994</c:v>
                </c:pt>
                <c:pt idx="8504">
                  <c:v>50.849999999999994</c:v>
                </c:pt>
                <c:pt idx="8505">
                  <c:v>50.91</c:v>
                </c:pt>
                <c:pt idx="8506">
                  <c:v>50.94</c:v>
                </c:pt>
                <c:pt idx="8507">
                  <c:v>51.02</c:v>
                </c:pt>
                <c:pt idx="8508">
                  <c:v>51.02</c:v>
                </c:pt>
                <c:pt idx="8509">
                  <c:v>51.07</c:v>
                </c:pt>
                <c:pt idx="8510">
                  <c:v>51.120000000000012</c:v>
                </c:pt>
                <c:pt idx="8511">
                  <c:v>51.15</c:v>
                </c:pt>
                <c:pt idx="8512">
                  <c:v>51.18</c:v>
                </c:pt>
                <c:pt idx="8513">
                  <c:v>51.220000000000013</c:v>
                </c:pt>
                <c:pt idx="8514">
                  <c:v>51.230000000000011</c:v>
                </c:pt>
                <c:pt idx="8515">
                  <c:v>51.3</c:v>
                </c:pt>
                <c:pt idx="8516">
                  <c:v>51.36</c:v>
                </c:pt>
                <c:pt idx="8517">
                  <c:v>51.37</c:v>
                </c:pt>
                <c:pt idx="8518">
                  <c:v>51.42</c:v>
                </c:pt>
                <c:pt idx="8519">
                  <c:v>51.43</c:v>
                </c:pt>
                <c:pt idx="8520">
                  <c:v>51.44</c:v>
                </c:pt>
                <c:pt idx="8521">
                  <c:v>51.47</c:v>
                </c:pt>
                <c:pt idx="8522">
                  <c:v>51.46</c:v>
                </c:pt>
                <c:pt idx="8523">
                  <c:v>51.51</c:v>
                </c:pt>
                <c:pt idx="8524">
                  <c:v>51.47</c:v>
                </c:pt>
                <c:pt idx="8525">
                  <c:v>51.54</c:v>
                </c:pt>
                <c:pt idx="8526">
                  <c:v>51.49</c:v>
                </c:pt>
                <c:pt idx="8527">
                  <c:v>51.51</c:v>
                </c:pt>
                <c:pt idx="8528">
                  <c:v>51.51</c:v>
                </c:pt>
                <c:pt idx="8529">
                  <c:v>51.54</c:v>
                </c:pt>
                <c:pt idx="8530">
                  <c:v>51.54</c:v>
                </c:pt>
                <c:pt idx="8531">
                  <c:v>51.51</c:v>
                </c:pt>
                <c:pt idx="8532">
                  <c:v>51.49</c:v>
                </c:pt>
                <c:pt idx="8533">
                  <c:v>51.48</c:v>
                </c:pt>
                <c:pt idx="8534">
                  <c:v>51.41</c:v>
                </c:pt>
                <c:pt idx="8535">
                  <c:v>51.34</c:v>
                </c:pt>
                <c:pt idx="8536">
                  <c:v>51.3</c:v>
                </c:pt>
                <c:pt idx="8537">
                  <c:v>51.13</c:v>
                </c:pt>
                <c:pt idx="8538">
                  <c:v>51.05</c:v>
                </c:pt>
                <c:pt idx="8539">
                  <c:v>51.06</c:v>
                </c:pt>
                <c:pt idx="8540">
                  <c:v>51.05</c:v>
                </c:pt>
                <c:pt idx="8541">
                  <c:v>50.99</c:v>
                </c:pt>
                <c:pt idx="8542">
                  <c:v>50.9</c:v>
                </c:pt>
                <c:pt idx="8543">
                  <c:v>50.94</c:v>
                </c:pt>
                <c:pt idx="8544">
                  <c:v>50.91</c:v>
                </c:pt>
                <c:pt idx="8545">
                  <c:v>50.91</c:v>
                </c:pt>
                <c:pt idx="8546">
                  <c:v>51.05</c:v>
                </c:pt>
                <c:pt idx="8547">
                  <c:v>51.15</c:v>
                </c:pt>
                <c:pt idx="8548">
                  <c:v>51.190000000000012</c:v>
                </c:pt>
                <c:pt idx="8549">
                  <c:v>51.27000000000001</c:v>
                </c:pt>
                <c:pt idx="8550">
                  <c:v>51</c:v>
                </c:pt>
                <c:pt idx="8551">
                  <c:v>50.97</c:v>
                </c:pt>
                <c:pt idx="8552">
                  <c:v>51.05</c:v>
                </c:pt>
                <c:pt idx="8553">
                  <c:v>51.05</c:v>
                </c:pt>
                <c:pt idx="8554">
                  <c:v>51.05</c:v>
                </c:pt>
                <c:pt idx="8555">
                  <c:v>51.05</c:v>
                </c:pt>
                <c:pt idx="8556">
                  <c:v>51.1</c:v>
                </c:pt>
                <c:pt idx="8557">
                  <c:v>51.11</c:v>
                </c:pt>
                <c:pt idx="8558">
                  <c:v>51.09</c:v>
                </c:pt>
                <c:pt idx="8559">
                  <c:v>51.05</c:v>
                </c:pt>
                <c:pt idx="8560">
                  <c:v>51.06</c:v>
                </c:pt>
                <c:pt idx="8561">
                  <c:v>51.05</c:v>
                </c:pt>
                <c:pt idx="8562">
                  <c:v>50.98</c:v>
                </c:pt>
                <c:pt idx="8563">
                  <c:v>50.87</c:v>
                </c:pt>
                <c:pt idx="8564">
                  <c:v>50.849999999999994</c:v>
                </c:pt>
                <c:pt idx="8565">
                  <c:v>50.809999999999995</c:v>
                </c:pt>
                <c:pt idx="8566">
                  <c:v>50.83</c:v>
                </c:pt>
                <c:pt idx="8567">
                  <c:v>50.77000000000001</c:v>
                </c:pt>
                <c:pt idx="8568">
                  <c:v>50.809999999999995</c:v>
                </c:pt>
                <c:pt idx="8569">
                  <c:v>50.8</c:v>
                </c:pt>
                <c:pt idx="8570">
                  <c:v>50.65</c:v>
                </c:pt>
                <c:pt idx="8571">
                  <c:v>50.660000000000011</c:v>
                </c:pt>
                <c:pt idx="8572">
                  <c:v>50.6</c:v>
                </c:pt>
                <c:pt idx="8573">
                  <c:v>50.65</c:v>
                </c:pt>
                <c:pt idx="8574">
                  <c:v>50.65</c:v>
                </c:pt>
                <c:pt idx="8575">
                  <c:v>50.720000000000013</c:v>
                </c:pt>
                <c:pt idx="8576">
                  <c:v>50.78</c:v>
                </c:pt>
                <c:pt idx="8577">
                  <c:v>50.690000000000012</c:v>
                </c:pt>
                <c:pt idx="8578">
                  <c:v>50.63</c:v>
                </c:pt>
                <c:pt idx="8579">
                  <c:v>50.63</c:v>
                </c:pt>
                <c:pt idx="8580">
                  <c:v>50.690000000000012</c:v>
                </c:pt>
                <c:pt idx="8581">
                  <c:v>50.67</c:v>
                </c:pt>
                <c:pt idx="8582">
                  <c:v>50.71</c:v>
                </c:pt>
                <c:pt idx="8583">
                  <c:v>50.63</c:v>
                </c:pt>
                <c:pt idx="8584">
                  <c:v>50.620000000000012</c:v>
                </c:pt>
                <c:pt idx="8585">
                  <c:v>50.52</c:v>
                </c:pt>
                <c:pt idx="8586">
                  <c:v>50.52</c:v>
                </c:pt>
                <c:pt idx="8587">
                  <c:v>50.46</c:v>
                </c:pt>
                <c:pt idx="8588">
                  <c:v>50.46</c:v>
                </c:pt>
                <c:pt idx="8589">
                  <c:v>50.44</c:v>
                </c:pt>
                <c:pt idx="8590">
                  <c:v>50.49</c:v>
                </c:pt>
                <c:pt idx="8591">
                  <c:v>50.44</c:v>
                </c:pt>
                <c:pt idx="8592">
                  <c:v>50.46</c:v>
                </c:pt>
                <c:pt idx="8593">
                  <c:v>50.44</c:v>
                </c:pt>
                <c:pt idx="8594">
                  <c:v>50.43</c:v>
                </c:pt>
                <c:pt idx="8595">
                  <c:v>50.41</c:v>
                </c:pt>
                <c:pt idx="8596">
                  <c:v>50.309999999999995</c:v>
                </c:pt>
                <c:pt idx="8597">
                  <c:v>50.27000000000001</c:v>
                </c:pt>
                <c:pt idx="8598">
                  <c:v>50.39</c:v>
                </c:pt>
                <c:pt idx="8599">
                  <c:v>50.4</c:v>
                </c:pt>
                <c:pt idx="8600">
                  <c:v>50.41</c:v>
                </c:pt>
                <c:pt idx="8601">
                  <c:v>50.4</c:v>
                </c:pt>
                <c:pt idx="8602">
                  <c:v>50.4</c:v>
                </c:pt>
                <c:pt idx="8603">
                  <c:v>50.309999999999995</c:v>
                </c:pt>
                <c:pt idx="8604">
                  <c:v>50.3</c:v>
                </c:pt>
                <c:pt idx="8605">
                  <c:v>50.220000000000013</c:v>
                </c:pt>
                <c:pt idx="8606">
                  <c:v>50.17</c:v>
                </c:pt>
                <c:pt idx="8607">
                  <c:v>50.11</c:v>
                </c:pt>
                <c:pt idx="8608">
                  <c:v>50.09</c:v>
                </c:pt>
                <c:pt idx="8609">
                  <c:v>49.96</c:v>
                </c:pt>
                <c:pt idx="8610">
                  <c:v>49.97</c:v>
                </c:pt>
                <c:pt idx="8611">
                  <c:v>50</c:v>
                </c:pt>
                <c:pt idx="8612">
                  <c:v>50.04</c:v>
                </c:pt>
                <c:pt idx="8613">
                  <c:v>50.11</c:v>
                </c:pt>
                <c:pt idx="8614">
                  <c:v>50.11</c:v>
                </c:pt>
                <c:pt idx="8615">
                  <c:v>50.15</c:v>
                </c:pt>
                <c:pt idx="8616">
                  <c:v>50.04</c:v>
                </c:pt>
                <c:pt idx="8617">
                  <c:v>50.02</c:v>
                </c:pt>
                <c:pt idx="8618">
                  <c:v>49.89</c:v>
                </c:pt>
                <c:pt idx="8619">
                  <c:v>49.84</c:v>
                </c:pt>
                <c:pt idx="8620">
                  <c:v>49.83</c:v>
                </c:pt>
                <c:pt idx="8621">
                  <c:v>49.809999999999995</c:v>
                </c:pt>
                <c:pt idx="8622">
                  <c:v>49.74</c:v>
                </c:pt>
                <c:pt idx="8623">
                  <c:v>49.67</c:v>
                </c:pt>
                <c:pt idx="8624">
                  <c:v>49.660000000000011</c:v>
                </c:pt>
                <c:pt idx="8625">
                  <c:v>49.68</c:v>
                </c:pt>
                <c:pt idx="8626">
                  <c:v>49.660000000000011</c:v>
                </c:pt>
                <c:pt idx="8627">
                  <c:v>49.68</c:v>
                </c:pt>
                <c:pt idx="8628">
                  <c:v>49.71</c:v>
                </c:pt>
                <c:pt idx="8629">
                  <c:v>49.61</c:v>
                </c:pt>
                <c:pt idx="8630">
                  <c:v>49.52</c:v>
                </c:pt>
                <c:pt idx="8631">
                  <c:v>49.53</c:v>
                </c:pt>
                <c:pt idx="8632">
                  <c:v>49.47</c:v>
                </c:pt>
                <c:pt idx="8633">
                  <c:v>49.42</c:v>
                </c:pt>
                <c:pt idx="8634">
                  <c:v>49.42</c:v>
                </c:pt>
                <c:pt idx="8635">
                  <c:v>49.34</c:v>
                </c:pt>
                <c:pt idx="8636">
                  <c:v>49.349999999999994</c:v>
                </c:pt>
                <c:pt idx="8637">
                  <c:v>49.33</c:v>
                </c:pt>
                <c:pt idx="8638">
                  <c:v>49.14</c:v>
                </c:pt>
                <c:pt idx="8639">
                  <c:v>49.24</c:v>
                </c:pt>
                <c:pt idx="8640">
                  <c:v>49.08</c:v>
                </c:pt>
                <c:pt idx="8641">
                  <c:v>49.07</c:v>
                </c:pt>
                <c:pt idx="8642">
                  <c:v>48.98</c:v>
                </c:pt>
                <c:pt idx="8643">
                  <c:v>49.02</c:v>
                </c:pt>
                <c:pt idx="8644">
                  <c:v>48.91</c:v>
                </c:pt>
                <c:pt idx="8645">
                  <c:v>48.86</c:v>
                </c:pt>
                <c:pt idx="8646">
                  <c:v>48.82</c:v>
                </c:pt>
                <c:pt idx="8647">
                  <c:v>48.790000000000013</c:v>
                </c:pt>
                <c:pt idx="8648">
                  <c:v>48.71</c:v>
                </c:pt>
                <c:pt idx="8649">
                  <c:v>48.71</c:v>
                </c:pt>
                <c:pt idx="8650">
                  <c:v>48.67</c:v>
                </c:pt>
                <c:pt idx="8651">
                  <c:v>48.58</c:v>
                </c:pt>
                <c:pt idx="8652">
                  <c:v>48.63</c:v>
                </c:pt>
                <c:pt idx="8653">
                  <c:v>48.48</c:v>
                </c:pt>
                <c:pt idx="8654">
                  <c:v>48.47</c:v>
                </c:pt>
                <c:pt idx="8655">
                  <c:v>48.49</c:v>
                </c:pt>
                <c:pt idx="8656">
                  <c:v>48.449999999999996</c:v>
                </c:pt>
                <c:pt idx="8657">
                  <c:v>48.39</c:v>
                </c:pt>
                <c:pt idx="8658">
                  <c:v>48.41</c:v>
                </c:pt>
                <c:pt idx="8659">
                  <c:v>48.42</c:v>
                </c:pt>
                <c:pt idx="8660">
                  <c:v>48.41</c:v>
                </c:pt>
                <c:pt idx="8661">
                  <c:v>48.4</c:v>
                </c:pt>
                <c:pt idx="8662">
                  <c:v>48.449999999999996</c:v>
                </c:pt>
                <c:pt idx="8663">
                  <c:v>48.42</c:v>
                </c:pt>
                <c:pt idx="8664">
                  <c:v>48.41</c:v>
                </c:pt>
                <c:pt idx="8665">
                  <c:v>48.33</c:v>
                </c:pt>
                <c:pt idx="8666">
                  <c:v>48.260000000000012</c:v>
                </c:pt>
                <c:pt idx="8667">
                  <c:v>48.230000000000011</c:v>
                </c:pt>
                <c:pt idx="8668">
                  <c:v>48.21</c:v>
                </c:pt>
                <c:pt idx="8669">
                  <c:v>48.260000000000012</c:v>
                </c:pt>
                <c:pt idx="8670">
                  <c:v>48.160000000000011</c:v>
                </c:pt>
                <c:pt idx="8671">
                  <c:v>48.09</c:v>
                </c:pt>
                <c:pt idx="8672">
                  <c:v>48.02</c:v>
                </c:pt>
                <c:pt idx="8673">
                  <c:v>47.96</c:v>
                </c:pt>
                <c:pt idx="8674">
                  <c:v>48.01</c:v>
                </c:pt>
                <c:pt idx="8675">
                  <c:v>47.99</c:v>
                </c:pt>
                <c:pt idx="8676">
                  <c:v>47.89</c:v>
                </c:pt>
                <c:pt idx="8677">
                  <c:v>47.94</c:v>
                </c:pt>
                <c:pt idx="8678">
                  <c:v>47.9</c:v>
                </c:pt>
                <c:pt idx="8679">
                  <c:v>47.86</c:v>
                </c:pt>
                <c:pt idx="8680">
                  <c:v>47.91</c:v>
                </c:pt>
                <c:pt idx="8681">
                  <c:v>47.879999999999995</c:v>
                </c:pt>
                <c:pt idx="8682">
                  <c:v>47.91</c:v>
                </c:pt>
                <c:pt idx="8683">
                  <c:v>47.849999999999994</c:v>
                </c:pt>
                <c:pt idx="8684">
                  <c:v>47.83</c:v>
                </c:pt>
                <c:pt idx="8685">
                  <c:v>47.86</c:v>
                </c:pt>
                <c:pt idx="8686">
                  <c:v>47.82</c:v>
                </c:pt>
                <c:pt idx="8687">
                  <c:v>47.730000000000011</c:v>
                </c:pt>
                <c:pt idx="8688">
                  <c:v>47.71</c:v>
                </c:pt>
                <c:pt idx="8689">
                  <c:v>47.75</c:v>
                </c:pt>
                <c:pt idx="8690">
                  <c:v>47.77000000000001</c:v>
                </c:pt>
                <c:pt idx="8691">
                  <c:v>47.7</c:v>
                </c:pt>
                <c:pt idx="8692">
                  <c:v>47.690000000000012</c:v>
                </c:pt>
                <c:pt idx="8693">
                  <c:v>47.64</c:v>
                </c:pt>
                <c:pt idx="8694">
                  <c:v>47.690000000000012</c:v>
                </c:pt>
                <c:pt idx="8695">
                  <c:v>47.660000000000011</c:v>
                </c:pt>
                <c:pt idx="8696">
                  <c:v>47.660000000000011</c:v>
                </c:pt>
                <c:pt idx="8697">
                  <c:v>47.63</c:v>
                </c:pt>
                <c:pt idx="8698">
                  <c:v>47.7</c:v>
                </c:pt>
                <c:pt idx="8699">
                  <c:v>47.71</c:v>
                </c:pt>
                <c:pt idx="8700">
                  <c:v>47.71</c:v>
                </c:pt>
                <c:pt idx="8701">
                  <c:v>47.790000000000013</c:v>
                </c:pt>
                <c:pt idx="8702">
                  <c:v>47.75</c:v>
                </c:pt>
                <c:pt idx="8703">
                  <c:v>47.82</c:v>
                </c:pt>
                <c:pt idx="8704">
                  <c:v>47.78</c:v>
                </c:pt>
                <c:pt idx="8705">
                  <c:v>47.660000000000011</c:v>
                </c:pt>
                <c:pt idx="8706">
                  <c:v>47.67</c:v>
                </c:pt>
                <c:pt idx="8707">
                  <c:v>47.59</c:v>
                </c:pt>
                <c:pt idx="8708">
                  <c:v>47.58</c:v>
                </c:pt>
                <c:pt idx="8709">
                  <c:v>47.59</c:v>
                </c:pt>
                <c:pt idx="8710">
                  <c:v>47.59</c:v>
                </c:pt>
                <c:pt idx="8711">
                  <c:v>47.48</c:v>
                </c:pt>
                <c:pt idx="8712">
                  <c:v>47.57</c:v>
                </c:pt>
                <c:pt idx="8713">
                  <c:v>47.58</c:v>
                </c:pt>
                <c:pt idx="8714">
                  <c:v>47.52</c:v>
                </c:pt>
                <c:pt idx="8715">
                  <c:v>47.57</c:v>
                </c:pt>
                <c:pt idx="8716">
                  <c:v>47.55</c:v>
                </c:pt>
                <c:pt idx="8717">
                  <c:v>47.58</c:v>
                </c:pt>
                <c:pt idx="8718">
                  <c:v>47.44</c:v>
                </c:pt>
                <c:pt idx="8719">
                  <c:v>47.41</c:v>
                </c:pt>
                <c:pt idx="8720">
                  <c:v>47.309999999999995</c:v>
                </c:pt>
                <c:pt idx="8721">
                  <c:v>47.290000000000013</c:v>
                </c:pt>
                <c:pt idx="8722">
                  <c:v>47.08</c:v>
                </c:pt>
                <c:pt idx="8723">
                  <c:v>46.92</c:v>
                </c:pt>
                <c:pt idx="8724">
                  <c:v>46.87</c:v>
                </c:pt>
                <c:pt idx="8725">
                  <c:v>46.790000000000013</c:v>
                </c:pt>
                <c:pt idx="8726">
                  <c:v>46.790000000000013</c:v>
                </c:pt>
                <c:pt idx="8727">
                  <c:v>46.730000000000011</c:v>
                </c:pt>
                <c:pt idx="8728">
                  <c:v>46.660000000000011</c:v>
                </c:pt>
                <c:pt idx="8729">
                  <c:v>46.6</c:v>
                </c:pt>
                <c:pt idx="8730">
                  <c:v>46.51</c:v>
                </c:pt>
                <c:pt idx="8731">
                  <c:v>46.56</c:v>
                </c:pt>
                <c:pt idx="8732">
                  <c:v>46.5</c:v>
                </c:pt>
                <c:pt idx="8733">
                  <c:v>46.43</c:v>
                </c:pt>
                <c:pt idx="8734">
                  <c:v>46.190000000000012</c:v>
                </c:pt>
                <c:pt idx="8735">
                  <c:v>46.160000000000011</c:v>
                </c:pt>
                <c:pt idx="8736">
                  <c:v>46.07</c:v>
                </c:pt>
                <c:pt idx="8737">
                  <c:v>45.99</c:v>
                </c:pt>
                <c:pt idx="8738">
                  <c:v>46.09</c:v>
                </c:pt>
                <c:pt idx="8739">
                  <c:v>46.04</c:v>
                </c:pt>
                <c:pt idx="8740">
                  <c:v>46.120000000000012</c:v>
                </c:pt>
                <c:pt idx="8741">
                  <c:v>46.09</c:v>
                </c:pt>
                <c:pt idx="8742">
                  <c:v>46.09</c:v>
                </c:pt>
                <c:pt idx="8743">
                  <c:v>45.97</c:v>
                </c:pt>
                <c:pt idx="8744">
                  <c:v>45.790000000000013</c:v>
                </c:pt>
                <c:pt idx="8745">
                  <c:v>45.65</c:v>
                </c:pt>
                <c:pt idx="8746">
                  <c:v>45.58</c:v>
                </c:pt>
                <c:pt idx="8747">
                  <c:v>45.5</c:v>
                </c:pt>
                <c:pt idx="8748">
                  <c:v>45.37</c:v>
                </c:pt>
                <c:pt idx="8749">
                  <c:v>45.4</c:v>
                </c:pt>
                <c:pt idx="8750">
                  <c:v>45.41</c:v>
                </c:pt>
                <c:pt idx="8751">
                  <c:v>45.349999999999994</c:v>
                </c:pt>
                <c:pt idx="8752">
                  <c:v>45.37</c:v>
                </c:pt>
                <c:pt idx="8753">
                  <c:v>45.28</c:v>
                </c:pt>
                <c:pt idx="8754">
                  <c:v>45.18</c:v>
                </c:pt>
                <c:pt idx="8755">
                  <c:v>45.03</c:v>
                </c:pt>
                <c:pt idx="8756">
                  <c:v>44.94</c:v>
                </c:pt>
                <c:pt idx="8757">
                  <c:v>44.949999999999996</c:v>
                </c:pt>
                <c:pt idx="8758">
                  <c:v>44.9</c:v>
                </c:pt>
                <c:pt idx="8759">
                  <c:v>44.83</c:v>
                </c:pt>
                <c:pt idx="8760">
                  <c:v>44.8</c:v>
                </c:pt>
                <c:pt idx="8761">
                  <c:v>44.77000000000001</c:v>
                </c:pt>
                <c:pt idx="8762">
                  <c:v>44.59</c:v>
                </c:pt>
                <c:pt idx="8763">
                  <c:v>44.379999999999995</c:v>
                </c:pt>
                <c:pt idx="8764">
                  <c:v>44.42</c:v>
                </c:pt>
                <c:pt idx="8765">
                  <c:v>44.32</c:v>
                </c:pt>
                <c:pt idx="8766">
                  <c:v>44.260000000000012</c:v>
                </c:pt>
                <c:pt idx="8767">
                  <c:v>44.13</c:v>
                </c:pt>
                <c:pt idx="8768">
                  <c:v>44.03</c:v>
                </c:pt>
                <c:pt idx="8769">
                  <c:v>43.96</c:v>
                </c:pt>
                <c:pt idx="8770">
                  <c:v>43.87</c:v>
                </c:pt>
                <c:pt idx="8771">
                  <c:v>43.89</c:v>
                </c:pt>
                <c:pt idx="8772">
                  <c:v>43.8</c:v>
                </c:pt>
                <c:pt idx="8773">
                  <c:v>43.8</c:v>
                </c:pt>
                <c:pt idx="8774">
                  <c:v>43.83</c:v>
                </c:pt>
                <c:pt idx="8775">
                  <c:v>43.87</c:v>
                </c:pt>
                <c:pt idx="8776">
                  <c:v>43.8</c:v>
                </c:pt>
                <c:pt idx="8777">
                  <c:v>43.77000000000001</c:v>
                </c:pt>
                <c:pt idx="8778">
                  <c:v>43.690000000000012</c:v>
                </c:pt>
                <c:pt idx="8779">
                  <c:v>43.63</c:v>
                </c:pt>
                <c:pt idx="8780">
                  <c:v>43.5</c:v>
                </c:pt>
                <c:pt idx="8781">
                  <c:v>43.36</c:v>
                </c:pt>
                <c:pt idx="8782">
                  <c:v>43.27000000000001</c:v>
                </c:pt>
                <c:pt idx="8783">
                  <c:v>43.15</c:v>
                </c:pt>
                <c:pt idx="8784">
                  <c:v>43.02</c:v>
                </c:pt>
                <c:pt idx="8785">
                  <c:v>42.949999999999996</c:v>
                </c:pt>
                <c:pt idx="8786">
                  <c:v>42.89</c:v>
                </c:pt>
                <c:pt idx="8787">
                  <c:v>42.77000000000001</c:v>
                </c:pt>
                <c:pt idx="8788">
                  <c:v>42.809999999999995</c:v>
                </c:pt>
                <c:pt idx="8789">
                  <c:v>42.730000000000011</c:v>
                </c:pt>
                <c:pt idx="8790">
                  <c:v>42.809999999999995</c:v>
                </c:pt>
                <c:pt idx="8791">
                  <c:v>42.809999999999995</c:v>
                </c:pt>
                <c:pt idx="8792">
                  <c:v>42.790000000000013</c:v>
                </c:pt>
                <c:pt idx="8793">
                  <c:v>42.760000000000012</c:v>
                </c:pt>
                <c:pt idx="8794">
                  <c:v>42.68</c:v>
                </c:pt>
                <c:pt idx="8795">
                  <c:v>42.71</c:v>
                </c:pt>
                <c:pt idx="8796">
                  <c:v>42.61</c:v>
                </c:pt>
                <c:pt idx="8797">
                  <c:v>42.56</c:v>
                </c:pt>
                <c:pt idx="8798">
                  <c:v>42.39</c:v>
                </c:pt>
                <c:pt idx="8799">
                  <c:v>42.24</c:v>
                </c:pt>
                <c:pt idx="8800">
                  <c:v>42.13</c:v>
                </c:pt>
                <c:pt idx="8801">
                  <c:v>42.04</c:v>
                </c:pt>
                <c:pt idx="8802">
                  <c:v>42</c:v>
                </c:pt>
                <c:pt idx="8803">
                  <c:v>42.01</c:v>
                </c:pt>
                <c:pt idx="8804">
                  <c:v>42.01</c:v>
                </c:pt>
                <c:pt idx="8805">
                  <c:v>41.98</c:v>
                </c:pt>
                <c:pt idx="8806">
                  <c:v>41.98</c:v>
                </c:pt>
                <c:pt idx="8807">
                  <c:v>42.06</c:v>
                </c:pt>
                <c:pt idx="8808">
                  <c:v>42.08</c:v>
                </c:pt>
                <c:pt idx="8809">
                  <c:v>42.14</c:v>
                </c:pt>
                <c:pt idx="8810">
                  <c:v>42.14</c:v>
                </c:pt>
                <c:pt idx="8811">
                  <c:v>42.04</c:v>
                </c:pt>
                <c:pt idx="8812">
                  <c:v>41.949999999999996</c:v>
                </c:pt>
                <c:pt idx="8813">
                  <c:v>41.75</c:v>
                </c:pt>
                <c:pt idx="8814">
                  <c:v>41.7</c:v>
                </c:pt>
                <c:pt idx="8815">
                  <c:v>41.61</c:v>
                </c:pt>
                <c:pt idx="8816">
                  <c:v>41.56</c:v>
                </c:pt>
                <c:pt idx="8817">
                  <c:v>41.57</c:v>
                </c:pt>
                <c:pt idx="8818">
                  <c:v>41.49</c:v>
                </c:pt>
                <c:pt idx="8819">
                  <c:v>41.42</c:v>
                </c:pt>
                <c:pt idx="8820">
                  <c:v>41.39</c:v>
                </c:pt>
                <c:pt idx="8821">
                  <c:v>41.34</c:v>
                </c:pt>
                <c:pt idx="8822">
                  <c:v>41.290000000000013</c:v>
                </c:pt>
                <c:pt idx="8823">
                  <c:v>41.24</c:v>
                </c:pt>
                <c:pt idx="8824">
                  <c:v>41.230000000000011</c:v>
                </c:pt>
                <c:pt idx="8825">
                  <c:v>41.07</c:v>
                </c:pt>
                <c:pt idx="8826">
                  <c:v>41.03</c:v>
                </c:pt>
                <c:pt idx="8827">
                  <c:v>40.97</c:v>
                </c:pt>
                <c:pt idx="8828">
                  <c:v>40.99</c:v>
                </c:pt>
                <c:pt idx="8829">
                  <c:v>40.870000000000005</c:v>
                </c:pt>
                <c:pt idx="8830">
                  <c:v>40.840000000000003</c:v>
                </c:pt>
                <c:pt idx="8831">
                  <c:v>40.74</c:v>
                </c:pt>
                <c:pt idx="8832">
                  <c:v>40.68</c:v>
                </c:pt>
                <c:pt idx="8833">
                  <c:v>40.68</c:v>
                </c:pt>
                <c:pt idx="8834">
                  <c:v>40.660000000000011</c:v>
                </c:pt>
                <c:pt idx="8835">
                  <c:v>40.620000000000012</c:v>
                </c:pt>
                <c:pt idx="8836">
                  <c:v>40.550000000000004</c:v>
                </c:pt>
                <c:pt idx="8837">
                  <c:v>40.4</c:v>
                </c:pt>
                <c:pt idx="8838">
                  <c:v>40.379999999999995</c:v>
                </c:pt>
                <c:pt idx="8839">
                  <c:v>40.42</c:v>
                </c:pt>
                <c:pt idx="8840">
                  <c:v>40.42</c:v>
                </c:pt>
                <c:pt idx="8841">
                  <c:v>40.340000000000003</c:v>
                </c:pt>
                <c:pt idx="8842">
                  <c:v>40.32</c:v>
                </c:pt>
                <c:pt idx="8843">
                  <c:v>40.21</c:v>
                </c:pt>
                <c:pt idx="8844">
                  <c:v>40.1</c:v>
                </c:pt>
                <c:pt idx="8845">
                  <c:v>40.04</c:v>
                </c:pt>
                <c:pt idx="8846">
                  <c:v>39.86</c:v>
                </c:pt>
                <c:pt idx="8847">
                  <c:v>39.730000000000011</c:v>
                </c:pt>
                <c:pt idx="8848">
                  <c:v>39.53</c:v>
                </c:pt>
                <c:pt idx="8849">
                  <c:v>39.58</c:v>
                </c:pt>
                <c:pt idx="8850">
                  <c:v>39.61</c:v>
                </c:pt>
                <c:pt idx="8851">
                  <c:v>39.630000000000003</c:v>
                </c:pt>
                <c:pt idx="8852">
                  <c:v>39.65</c:v>
                </c:pt>
                <c:pt idx="8853">
                  <c:v>39.6</c:v>
                </c:pt>
                <c:pt idx="8854">
                  <c:v>39.5</c:v>
                </c:pt>
                <c:pt idx="8855">
                  <c:v>39.520000000000003</c:v>
                </c:pt>
                <c:pt idx="8856">
                  <c:v>39.42</c:v>
                </c:pt>
                <c:pt idx="8857">
                  <c:v>39.349999999999994</c:v>
                </c:pt>
                <c:pt idx="8858">
                  <c:v>39.14</c:v>
                </c:pt>
                <c:pt idx="8859">
                  <c:v>39.03</c:v>
                </c:pt>
                <c:pt idx="8860">
                  <c:v>38.93</c:v>
                </c:pt>
                <c:pt idx="8861">
                  <c:v>38.9</c:v>
                </c:pt>
                <c:pt idx="8862">
                  <c:v>38.75</c:v>
                </c:pt>
                <c:pt idx="8863">
                  <c:v>38.800000000000004</c:v>
                </c:pt>
                <c:pt idx="8864">
                  <c:v>38.74</c:v>
                </c:pt>
                <c:pt idx="8865">
                  <c:v>38.730000000000011</c:v>
                </c:pt>
                <c:pt idx="8866">
                  <c:v>38.71</c:v>
                </c:pt>
                <c:pt idx="8867">
                  <c:v>38.71</c:v>
                </c:pt>
                <c:pt idx="8868">
                  <c:v>38.78</c:v>
                </c:pt>
                <c:pt idx="8869">
                  <c:v>38.83</c:v>
                </c:pt>
                <c:pt idx="8870">
                  <c:v>38.840000000000003</c:v>
                </c:pt>
                <c:pt idx="8871">
                  <c:v>38.790000000000013</c:v>
                </c:pt>
                <c:pt idx="8872">
                  <c:v>38.720000000000013</c:v>
                </c:pt>
                <c:pt idx="8873">
                  <c:v>38.480000000000004</c:v>
                </c:pt>
                <c:pt idx="8874">
                  <c:v>38.21</c:v>
                </c:pt>
                <c:pt idx="8875">
                  <c:v>37.97</c:v>
                </c:pt>
                <c:pt idx="8876">
                  <c:v>38.07</c:v>
                </c:pt>
                <c:pt idx="8877">
                  <c:v>37.949999999999996</c:v>
                </c:pt>
                <c:pt idx="8878">
                  <c:v>37.83</c:v>
                </c:pt>
                <c:pt idx="8879">
                  <c:v>37.760000000000012</c:v>
                </c:pt>
                <c:pt idx="8880">
                  <c:v>37.68</c:v>
                </c:pt>
                <c:pt idx="8881">
                  <c:v>37.630000000000003</c:v>
                </c:pt>
                <c:pt idx="8882">
                  <c:v>37.550000000000004</c:v>
                </c:pt>
                <c:pt idx="8883">
                  <c:v>37.449999999999996</c:v>
                </c:pt>
                <c:pt idx="8884">
                  <c:v>37.33</c:v>
                </c:pt>
                <c:pt idx="8885">
                  <c:v>37.14</c:v>
                </c:pt>
                <c:pt idx="8886">
                  <c:v>37.03</c:v>
                </c:pt>
                <c:pt idx="8887">
                  <c:v>37.08</c:v>
                </c:pt>
                <c:pt idx="8888">
                  <c:v>37.01</c:v>
                </c:pt>
                <c:pt idx="8889">
                  <c:v>37.04</c:v>
                </c:pt>
                <c:pt idx="8890">
                  <c:v>37.04</c:v>
                </c:pt>
                <c:pt idx="8891">
                  <c:v>37.03</c:v>
                </c:pt>
                <c:pt idx="8892">
                  <c:v>37.04</c:v>
                </c:pt>
                <c:pt idx="8893">
                  <c:v>37.020000000000003</c:v>
                </c:pt>
                <c:pt idx="8894">
                  <c:v>36.92</c:v>
                </c:pt>
                <c:pt idx="8895">
                  <c:v>36.849999999999994</c:v>
                </c:pt>
                <c:pt idx="8896">
                  <c:v>36.65</c:v>
                </c:pt>
                <c:pt idx="8897">
                  <c:v>36.42</c:v>
                </c:pt>
                <c:pt idx="8898">
                  <c:v>36.27000000000001</c:v>
                </c:pt>
                <c:pt idx="8899">
                  <c:v>36.1</c:v>
                </c:pt>
                <c:pt idx="8900">
                  <c:v>36.04</c:v>
                </c:pt>
                <c:pt idx="8901">
                  <c:v>35.82</c:v>
                </c:pt>
                <c:pt idx="8902">
                  <c:v>35.620000000000012</c:v>
                </c:pt>
                <c:pt idx="8903">
                  <c:v>35.6</c:v>
                </c:pt>
                <c:pt idx="8904">
                  <c:v>35.56</c:v>
                </c:pt>
                <c:pt idx="8905">
                  <c:v>35.410000000000004</c:v>
                </c:pt>
                <c:pt idx="8906">
                  <c:v>35.230000000000011</c:v>
                </c:pt>
                <c:pt idx="8907">
                  <c:v>35.03</c:v>
                </c:pt>
                <c:pt idx="8908">
                  <c:v>34.83</c:v>
                </c:pt>
                <c:pt idx="8909">
                  <c:v>34.71</c:v>
                </c:pt>
                <c:pt idx="8910">
                  <c:v>34.49</c:v>
                </c:pt>
                <c:pt idx="8911">
                  <c:v>34.349999999999994</c:v>
                </c:pt>
                <c:pt idx="8912">
                  <c:v>34.18</c:v>
                </c:pt>
                <c:pt idx="8913">
                  <c:v>33.96</c:v>
                </c:pt>
                <c:pt idx="8914">
                  <c:v>33.879999999999995</c:v>
                </c:pt>
                <c:pt idx="8915">
                  <c:v>33.78</c:v>
                </c:pt>
                <c:pt idx="8916">
                  <c:v>33.520000000000003</c:v>
                </c:pt>
                <c:pt idx="8917">
                  <c:v>33.33</c:v>
                </c:pt>
                <c:pt idx="8918">
                  <c:v>33.050000000000004</c:v>
                </c:pt>
                <c:pt idx="8919">
                  <c:v>32.83</c:v>
                </c:pt>
                <c:pt idx="8920">
                  <c:v>32.61</c:v>
                </c:pt>
                <c:pt idx="8921">
                  <c:v>32.260000000000012</c:v>
                </c:pt>
                <c:pt idx="8922">
                  <c:v>31.950000000000003</c:v>
                </c:pt>
                <c:pt idx="8923">
                  <c:v>31.85</c:v>
                </c:pt>
                <c:pt idx="8924">
                  <c:v>31.68</c:v>
                </c:pt>
                <c:pt idx="8925">
                  <c:v>31.560000000000002</c:v>
                </c:pt>
                <c:pt idx="8926">
                  <c:v>31.200000000000003</c:v>
                </c:pt>
                <c:pt idx="8927">
                  <c:v>31.03</c:v>
                </c:pt>
                <c:pt idx="8928">
                  <c:v>30.86</c:v>
                </c:pt>
                <c:pt idx="8929">
                  <c:v>30.61000000000001</c:v>
                </c:pt>
                <c:pt idx="8930">
                  <c:v>30.27999999999999</c:v>
                </c:pt>
                <c:pt idx="8931">
                  <c:v>29.93</c:v>
                </c:pt>
                <c:pt idx="8932">
                  <c:v>29.759999999999987</c:v>
                </c:pt>
                <c:pt idx="8933">
                  <c:v>29.589999999999989</c:v>
                </c:pt>
                <c:pt idx="8934">
                  <c:v>29.380000000000003</c:v>
                </c:pt>
                <c:pt idx="8935">
                  <c:v>29.060000000000002</c:v>
                </c:pt>
                <c:pt idx="8936">
                  <c:v>28.549999999999986</c:v>
                </c:pt>
                <c:pt idx="8937">
                  <c:v>28.21</c:v>
                </c:pt>
                <c:pt idx="8938">
                  <c:v>27.729999999999986</c:v>
                </c:pt>
                <c:pt idx="8939">
                  <c:v>27.409999999999989</c:v>
                </c:pt>
                <c:pt idx="8940">
                  <c:v>27.089999999999989</c:v>
                </c:pt>
                <c:pt idx="8941">
                  <c:v>26.740000000000002</c:v>
                </c:pt>
                <c:pt idx="8942">
                  <c:v>26.450000000000003</c:v>
                </c:pt>
                <c:pt idx="8943">
                  <c:v>26.009999999999987</c:v>
                </c:pt>
                <c:pt idx="8944">
                  <c:v>25.79</c:v>
                </c:pt>
                <c:pt idx="8945">
                  <c:v>25.34</c:v>
                </c:pt>
                <c:pt idx="8946">
                  <c:v>24.59</c:v>
                </c:pt>
                <c:pt idx="8947">
                  <c:v>24.07</c:v>
                </c:pt>
                <c:pt idx="8948">
                  <c:v>23.55</c:v>
                </c:pt>
                <c:pt idx="8949">
                  <c:v>23.08</c:v>
                </c:pt>
                <c:pt idx="8950">
                  <c:v>22.62</c:v>
                </c:pt>
                <c:pt idx="8951">
                  <c:v>21.95</c:v>
                </c:pt>
                <c:pt idx="8952">
                  <c:v>21.14</c:v>
                </c:pt>
                <c:pt idx="8953">
                  <c:v>20.439999999999987</c:v>
                </c:pt>
                <c:pt idx="8954">
                  <c:v>19.86</c:v>
                </c:pt>
                <c:pt idx="8955">
                  <c:v>18.97999999999999</c:v>
                </c:pt>
                <c:pt idx="8956">
                  <c:v>18.149999999999999</c:v>
                </c:pt>
                <c:pt idx="8957">
                  <c:v>17.059999999999999</c:v>
                </c:pt>
                <c:pt idx="8958">
                  <c:v>16.39</c:v>
                </c:pt>
                <c:pt idx="8959">
                  <c:v>15.52</c:v>
                </c:pt>
                <c:pt idx="8960">
                  <c:v>14.65</c:v>
                </c:pt>
                <c:pt idx="8961">
                  <c:v>13.57</c:v>
                </c:pt>
                <c:pt idx="8962">
                  <c:v>12.46</c:v>
                </c:pt>
                <c:pt idx="8963">
                  <c:v>11.72</c:v>
                </c:pt>
                <c:pt idx="8964">
                  <c:v>11.15</c:v>
                </c:pt>
                <c:pt idx="8965">
                  <c:v>10.420000000000002</c:v>
                </c:pt>
                <c:pt idx="8966">
                  <c:v>9.91</c:v>
                </c:pt>
                <c:pt idx="8967">
                  <c:v>9.3800000000000026</c:v>
                </c:pt>
                <c:pt idx="8968">
                  <c:v>9.18</c:v>
                </c:pt>
                <c:pt idx="8969">
                  <c:v>8.8600000000000048</c:v>
                </c:pt>
                <c:pt idx="8970">
                  <c:v>8.66</c:v>
                </c:pt>
                <c:pt idx="8971">
                  <c:v>8.620000000000001</c:v>
                </c:pt>
                <c:pt idx="8972">
                  <c:v>8.3800000000000026</c:v>
                </c:pt>
                <c:pt idx="8973">
                  <c:v>8.43</c:v>
                </c:pt>
                <c:pt idx="8974">
                  <c:v>8.2900000000000009</c:v>
                </c:pt>
                <c:pt idx="8975">
                  <c:v>8.3600000000000048</c:v>
                </c:pt>
                <c:pt idx="8976">
                  <c:v>8.3100000000000023</c:v>
                </c:pt>
                <c:pt idx="8977">
                  <c:v>8.3600000000000048</c:v>
                </c:pt>
                <c:pt idx="8978">
                  <c:v>8.3700000000000028</c:v>
                </c:pt>
                <c:pt idx="8979">
                  <c:v>8.3700000000000028</c:v>
                </c:pt>
                <c:pt idx="8980">
                  <c:v>8.490000000000002</c:v>
                </c:pt>
                <c:pt idx="8981">
                  <c:v>8.5600000000000023</c:v>
                </c:pt>
                <c:pt idx="8982">
                  <c:v>8.5</c:v>
                </c:pt>
                <c:pt idx="8983">
                  <c:v>8.6700000000000017</c:v>
                </c:pt>
                <c:pt idx="8984">
                  <c:v>8.7299999999999986</c:v>
                </c:pt>
                <c:pt idx="8985">
                  <c:v>8.7900000000000009</c:v>
                </c:pt>
                <c:pt idx="8986">
                  <c:v>8.8700000000000028</c:v>
                </c:pt>
                <c:pt idx="8987">
                  <c:v>8.9700000000000042</c:v>
                </c:pt>
                <c:pt idx="8988">
                  <c:v>8.9700000000000042</c:v>
                </c:pt>
                <c:pt idx="8989">
                  <c:v>8.98</c:v>
                </c:pt>
                <c:pt idx="8990">
                  <c:v>9.0400000000000009</c:v>
                </c:pt>
                <c:pt idx="8991">
                  <c:v>9.07</c:v>
                </c:pt>
                <c:pt idx="8992">
                  <c:v>9.0800000000000018</c:v>
                </c:pt>
                <c:pt idx="8993">
                  <c:v>9.3000000000000007</c:v>
                </c:pt>
                <c:pt idx="8994">
                  <c:v>9.5400000000000009</c:v>
                </c:pt>
                <c:pt idx="8995">
                  <c:v>9.7100000000000009</c:v>
                </c:pt>
                <c:pt idx="8996">
                  <c:v>9.82</c:v>
                </c:pt>
                <c:pt idx="8997">
                  <c:v>9.93</c:v>
                </c:pt>
                <c:pt idx="8998">
                  <c:v>10.010000000000002</c:v>
                </c:pt>
                <c:pt idx="8999">
                  <c:v>9.9600000000000026</c:v>
                </c:pt>
                <c:pt idx="9000">
                  <c:v>10.060000000000002</c:v>
                </c:pt>
                <c:pt idx="9001">
                  <c:v>10.100000000000001</c:v>
                </c:pt>
                <c:pt idx="9002">
                  <c:v>10.229999999999999</c:v>
                </c:pt>
                <c:pt idx="9003">
                  <c:v>10.370000000000006</c:v>
                </c:pt>
                <c:pt idx="9004">
                  <c:v>10.55</c:v>
                </c:pt>
                <c:pt idx="9005">
                  <c:v>10.74</c:v>
                </c:pt>
                <c:pt idx="9006">
                  <c:v>10.900000000000002</c:v>
                </c:pt>
                <c:pt idx="9007">
                  <c:v>10.98</c:v>
                </c:pt>
                <c:pt idx="9008">
                  <c:v>10.93</c:v>
                </c:pt>
                <c:pt idx="9009">
                  <c:v>10.870000000000006</c:v>
                </c:pt>
                <c:pt idx="9010">
                  <c:v>10.860000000000005</c:v>
                </c:pt>
                <c:pt idx="9011">
                  <c:v>11</c:v>
                </c:pt>
                <c:pt idx="9012">
                  <c:v>11.13</c:v>
                </c:pt>
                <c:pt idx="9013">
                  <c:v>11.3</c:v>
                </c:pt>
                <c:pt idx="9014">
                  <c:v>11.400000000000002</c:v>
                </c:pt>
                <c:pt idx="9015">
                  <c:v>11.580000000000002</c:v>
                </c:pt>
                <c:pt idx="9016">
                  <c:v>11.68</c:v>
                </c:pt>
                <c:pt idx="9017">
                  <c:v>11.620000000000001</c:v>
                </c:pt>
                <c:pt idx="9018">
                  <c:v>11.510000000000002</c:v>
                </c:pt>
                <c:pt idx="9019">
                  <c:v>11.490000000000002</c:v>
                </c:pt>
                <c:pt idx="9020">
                  <c:v>11.560000000000002</c:v>
                </c:pt>
                <c:pt idx="9021">
                  <c:v>11.670000000000002</c:v>
                </c:pt>
                <c:pt idx="9022">
                  <c:v>11.75</c:v>
                </c:pt>
                <c:pt idx="9023">
                  <c:v>11.84</c:v>
                </c:pt>
                <c:pt idx="9024">
                  <c:v>11.810000000000002</c:v>
                </c:pt>
                <c:pt idx="9025">
                  <c:v>11.82</c:v>
                </c:pt>
                <c:pt idx="9026">
                  <c:v>11.65</c:v>
                </c:pt>
                <c:pt idx="9027">
                  <c:v>11.450000000000005</c:v>
                </c:pt>
                <c:pt idx="9028">
                  <c:v>11.510000000000002</c:v>
                </c:pt>
                <c:pt idx="9029">
                  <c:v>11.5</c:v>
                </c:pt>
                <c:pt idx="9030">
                  <c:v>11.560000000000002</c:v>
                </c:pt>
                <c:pt idx="9031">
                  <c:v>11.530000000000001</c:v>
                </c:pt>
                <c:pt idx="9032">
                  <c:v>11.490000000000002</c:v>
                </c:pt>
                <c:pt idx="9033">
                  <c:v>11.510000000000002</c:v>
                </c:pt>
                <c:pt idx="9034">
                  <c:v>11.280000000000001</c:v>
                </c:pt>
                <c:pt idx="9035">
                  <c:v>10.990000000000002</c:v>
                </c:pt>
                <c:pt idx="9036">
                  <c:v>11</c:v>
                </c:pt>
                <c:pt idx="9037">
                  <c:v>10.940000000000001</c:v>
                </c:pt>
                <c:pt idx="9038">
                  <c:v>10.830000000000002</c:v>
                </c:pt>
                <c:pt idx="9039">
                  <c:v>10.810000000000002</c:v>
                </c:pt>
                <c:pt idx="9040">
                  <c:v>10.940000000000001</c:v>
                </c:pt>
                <c:pt idx="9041">
                  <c:v>10.830000000000002</c:v>
                </c:pt>
                <c:pt idx="9042">
                  <c:v>10.63</c:v>
                </c:pt>
                <c:pt idx="9043">
                  <c:v>10.370000000000006</c:v>
                </c:pt>
                <c:pt idx="9044">
                  <c:v>10.229999999999999</c:v>
                </c:pt>
                <c:pt idx="9045">
                  <c:v>10.24</c:v>
                </c:pt>
                <c:pt idx="9046">
                  <c:v>10.350000000000005</c:v>
                </c:pt>
                <c:pt idx="9047">
                  <c:v>10.420000000000002</c:v>
                </c:pt>
                <c:pt idx="9048">
                  <c:v>10.420000000000002</c:v>
                </c:pt>
                <c:pt idx="9049">
                  <c:v>10.39</c:v>
                </c:pt>
                <c:pt idx="9050">
                  <c:v>10.24</c:v>
                </c:pt>
                <c:pt idx="9051">
                  <c:v>10.139999999999999</c:v>
                </c:pt>
                <c:pt idx="9052">
                  <c:v>9.91</c:v>
                </c:pt>
                <c:pt idx="9053">
                  <c:v>9.9400000000000013</c:v>
                </c:pt>
                <c:pt idx="9054">
                  <c:v>10.11</c:v>
                </c:pt>
                <c:pt idx="9055">
                  <c:v>10.29</c:v>
                </c:pt>
                <c:pt idx="9056">
                  <c:v>10.32</c:v>
                </c:pt>
                <c:pt idx="9057">
                  <c:v>10.360000000000005</c:v>
                </c:pt>
                <c:pt idx="9058">
                  <c:v>10.200000000000001</c:v>
                </c:pt>
                <c:pt idx="9059">
                  <c:v>10.210000000000001</c:v>
                </c:pt>
                <c:pt idx="9060">
                  <c:v>10.18</c:v>
                </c:pt>
                <c:pt idx="9061">
                  <c:v>10.190000000000001</c:v>
                </c:pt>
                <c:pt idx="9062">
                  <c:v>10.190000000000001</c:v>
                </c:pt>
                <c:pt idx="9063">
                  <c:v>10.330000000000002</c:v>
                </c:pt>
                <c:pt idx="9064">
                  <c:v>10.5</c:v>
                </c:pt>
                <c:pt idx="9065">
                  <c:v>10.54</c:v>
                </c:pt>
                <c:pt idx="9066">
                  <c:v>10.5</c:v>
                </c:pt>
                <c:pt idx="9067">
                  <c:v>10.46</c:v>
                </c:pt>
                <c:pt idx="9068">
                  <c:v>10.450000000000005</c:v>
                </c:pt>
                <c:pt idx="9069">
                  <c:v>10.400000000000002</c:v>
                </c:pt>
                <c:pt idx="9070">
                  <c:v>10.510000000000002</c:v>
                </c:pt>
                <c:pt idx="9071">
                  <c:v>10.57</c:v>
                </c:pt>
                <c:pt idx="9072">
                  <c:v>10.760000000000002</c:v>
                </c:pt>
                <c:pt idx="9073">
                  <c:v>10.870000000000006</c:v>
                </c:pt>
                <c:pt idx="9074">
                  <c:v>10.880000000000004</c:v>
                </c:pt>
                <c:pt idx="9075">
                  <c:v>10.760000000000002</c:v>
                </c:pt>
                <c:pt idx="9076">
                  <c:v>10.65</c:v>
                </c:pt>
                <c:pt idx="9077">
                  <c:v>10.61</c:v>
                </c:pt>
                <c:pt idx="9078">
                  <c:v>10.639999999999999</c:v>
                </c:pt>
                <c:pt idx="9079">
                  <c:v>10.77</c:v>
                </c:pt>
                <c:pt idx="9080">
                  <c:v>10.870000000000006</c:v>
                </c:pt>
                <c:pt idx="9081">
                  <c:v>10.990000000000002</c:v>
                </c:pt>
                <c:pt idx="9082">
                  <c:v>10.98</c:v>
                </c:pt>
                <c:pt idx="9083">
                  <c:v>10.810000000000002</c:v>
                </c:pt>
                <c:pt idx="9084">
                  <c:v>10.690000000000001</c:v>
                </c:pt>
                <c:pt idx="9085">
                  <c:v>10.639999999999999</c:v>
                </c:pt>
                <c:pt idx="9086">
                  <c:v>10.639999999999999</c:v>
                </c:pt>
                <c:pt idx="9087">
                  <c:v>10.709999999999999</c:v>
                </c:pt>
                <c:pt idx="9088">
                  <c:v>10.760000000000002</c:v>
                </c:pt>
                <c:pt idx="9089">
                  <c:v>10.96</c:v>
                </c:pt>
                <c:pt idx="9090">
                  <c:v>10.900000000000002</c:v>
                </c:pt>
                <c:pt idx="9091">
                  <c:v>10.990000000000002</c:v>
                </c:pt>
                <c:pt idx="9092">
                  <c:v>10.93</c:v>
                </c:pt>
                <c:pt idx="9093">
                  <c:v>10.65</c:v>
                </c:pt>
                <c:pt idx="9094">
                  <c:v>10.68</c:v>
                </c:pt>
                <c:pt idx="9095">
                  <c:v>10.65</c:v>
                </c:pt>
                <c:pt idx="9096">
                  <c:v>10.74</c:v>
                </c:pt>
                <c:pt idx="9097">
                  <c:v>10.920000000000002</c:v>
                </c:pt>
                <c:pt idx="9098">
                  <c:v>10.96</c:v>
                </c:pt>
                <c:pt idx="9099">
                  <c:v>11.010000000000002</c:v>
                </c:pt>
                <c:pt idx="9100">
                  <c:v>10.900000000000002</c:v>
                </c:pt>
                <c:pt idx="9101">
                  <c:v>10.82</c:v>
                </c:pt>
                <c:pt idx="9102">
                  <c:v>10.639999999999999</c:v>
                </c:pt>
                <c:pt idx="9103">
                  <c:v>10.7</c:v>
                </c:pt>
                <c:pt idx="9104">
                  <c:v>10.760000000000002</c:v>
                </c:pt>
                <c:pt idx="9105">
                  <c:v>10.880000000000004</c:v>
                </c:pt>
                <c:pt idx="9106">
                  <c:v>11.09</c:v>
                </c:pt>
                <c:pt idx="9107">
                  <c:v>11.27</c:v>
                </c:pt>
                <c:pt idx="9108">
                  <c:v>11.440000000000001</c:v>
                </c:pt>
                <c:pt idx="9109">
                  <c:v>11.5</c:v>
                </c:pt>
                <c:pt idx="9110">
                  <c:v>11.360000000000005</c:v>
                </c:pt>
                <c:pt idx="9111">
                  <c:v>10.920000000000002</c:v>
                </c:pt>
                <c:pt idx="9112">
                  <c:v>10.93</c:v>
                </c:pt>
                <c:pt idx="9113">
                  <c:v>11.060000000000002</c:v>
                </c:pt>
                <c:pt idx="9114">
                  <c:v>11.25</c:v>
                </c:pt>
                <c:pt idx="9115">
                  <c:v>11.3</c:v>
                </c:pt>
                <c:pt idx="9116">
                  <c:v>11.400000000000002</c:v>
                </c:pt>
                <c:pt idx="9117">
                  <c:v>11.510000000000002</c:v>
                </c:pt>
                <c:pt idx="9118">
                  <c:v>11.27</c:v>
                </c:pt>
                <c:pt idx="9119">
                  <c:v>10.84</c:v>
                </c:pt>
                <c:pt idx="9120">
                  <c:v>10.670000000000002</c:v>
                </c:pt>
                <c:pt idx="9121">
                  <c:v>10.860000000000005</c:v>
                </c:pt>
                <c:pt idx="9122">
                  <c:v>11.05</c:v>
                </c:pt>
                <c:pt idx="9123">
                  <c:v>11.190000000000001</c:v>
                </c:pt>
                <c:pt idx="9124">
                  <c:v>11.3</c:v>
                </c:pt>
                <c:pt idx="9125">
                  <c:v>11.400000000000002</c:v>
                </c:pt>
                <c:pt idx="9126">
                  <c:v>11.360000000000005</c:v>
                </c:pt>
                <c:pt idx="9127">
                  <c:v>11.05</c:v>
                </c:pt>
                <c:pt idx="9128">
                  <c:v>10.729999999999999</c:v>
                </c:pt>
                <c:pt idx="9129">
                  <c:v>10.8</c:v>
                </c:pt>
                <c:pt idx="9130">
                  <c:v>10.93</c:v>
                </c:pt>
                <c:pt idx="9131">
                  <c:v>11.2</c:v>
                </c:pt>
                <c:pt idx="9132">
                  <c:v>11.420000000000002</c:v>
                </c:pt>
                <c:pt idx="9133">
                  <c:v>11.61</c:v>
                </c:pt>
                <c:pt idx="9134">
                  <c:v>11.63</c:v>
                </c:pt>
                <c:pt idx="9135">
                  <c:v>11.63</c:v>
                </c:pt>
                <c:pt idx="9136">
                  <c:v>11.420000000000002</c:v>
                </c:pt>
                <c:pt idx="9137">
                  <c:v>11.120000000000001</c:v>
                </c:pt>
                <c:pt idx="9138">
                  <c:v>11.09</c:v>
                </c:pt>
                <c:pt idx="9139">
                  <c:v>11.32</c:v>
                </c:pt>
                <c:pt idx="9140">
                  <c:v>11.420000000000002</c:v>
                </c:pt>
                <c:pt idx="9141">
                  <c:v>11.74</c:v>
                </c:pt>
                <c:pt idx="9142">
                  <c:v>11.810000000000002</c:v>
                </c:pt>
                <c:pt idx="9143">
                  <c:v>11.870000000000006</c:v>
                </c:pt>
                <c:pt idx="9144">
                  <c:v>11.870000000000006</c:v>
                </c:pt>
                <c:pt idx="9145">
                  <c:v>11.5</c:v>
                </c:pt>
                <c:pt idx="9146">
                  <c:v>11.13</c:v>
                </c:pt>
                <c:pt idx="9147">
                  <c:v>11.310000000000002</c:v>
                </c:pt>
                <c:pt idx="9148">
                  <c:v>11.43</c:v>
                </c:pt>
                <c:pt idx="9149">
                  <c:v>11.620000000000001</c:v>
                </c:pt>
                <c:pt idx="9150">
                  <c:v>11.880000000000004</c:v>
                </c:pt>
                <c:pt idx="9151">
                  <c:v>12.15</c:v>
                </c:pt>
                <c:pt idx="9152">
                  <c:v>12.25</c:v>
                </c:pt>
                <c:pt idx="9153">
                  <c:v>12.260000000000002</c:v>
                </c:pt>
                <c:pt idx="9154">
                  <c:v>12.13</c:v>
                </c:pt>
                <c:pt idx="9155">
                  <c:v>11.7</c:v>
                </c:pt>
                <c:pt idx="9156">
                  <c:v>11.57</c:v>
                </c:pt>
                <c:pt idx="9157">
                  <c:v>11.72</c:v>
                </c:pt>
                <c:pt idx="9158">
                  <c:v>11.900000000000002</c:v>
                </c:pt>
                <c:pt idx="9159">
                  <c:v>12.139999999999999</c:v>
                </c:pt>
                <c:pt idx="9160">
                  <c:v>12.330000000000002</c:v>
                </c:pt>
                <c:pt idx="9161">
                  <c:v>12.5</c:v>
                </c:pt>
                <c:pt idx="9162">
                  <c:v>12.5</c:v>
                </c:pt>
                <c:pt idx="9163">
                  <c:v>12.280000000000001</c:v>
                </c:pt>
                <c:pt idx="9164">
                  <c:v>11.810000000000002</c:v>
                </c:pt>
                <c:pt idx="9165">
                  <c:v>11.68</c:v>
                </c:pt>
                <c:pt idx="9166">
                  <c:v>11.89</c:v>
                </c:pt>
                <c:pt idx="9167">
                  <c:v>12.120000000000001</c:v>
                </c:pt>
                <c:pt idx="9168">
                  <c:v>12.32</c:v>
                </c:pt>
                <c:pt idx="9169">
                  <c:v>12.510000000000002</c:v>
                </c:pt>
                <c:pt idx="9170">
                  <c:v>12.66</c:v>
                </c:pt>
                <c:pt idx="9171">
                  <c:v>12.620000000000001</c:v>
                </c:pt>
                <c:pt idx="9172">
                  <c:v>12.260000000000002</c:v>
                </c:pt>
                <c:pt idx="9173">
                  <c:v>11.560000000000002</c:v>
                </c:pt>
                <c:pt idx="9174">
                  <c:v>11.7</c:v>
                </c:pt>
                <c:pt idx="9175">
                  <c:v>11.860000000000005</c:v>
                </c:pt>
                <c:pt idx="9176">
                  <c:v>12.13</c:v>
                </c:pt>
                <c:pt idx="9177">
                  <c:v>12.350000000000005</c:v>
                </c:pt>
                <c:pt idx="9178">
                  <c:v>12.46</c:v>
                </c:pt>
                <c:pt idx="9179">
                  <c:v>12.510000000000002</c:v>
                </c:pt>
                <c:pt idx="9180">
                  <c:v>12.190000000000001</c:v>
                </c:pt>
                <c:pt idx="9181">
                  <c:v>11.470000000000002</c:v>
                </c:pt>
                <c:pt idx="9182">
                  <c:v>11.24</c:v>
                </c:pt>
                <c:pt idx="9183">
                  <c:v>11.470000000000002</c:v>
                </c:pt>
                <c:pt idx="9184">
                  <c:v>11.55</c:v>
                </c:pt>
                <c:pt idx="9185">
                  <c:v>11.74</c:v>
                </c:pt>
                <c:pt idx="9186">
                  <c:v>11.780000000000001</c:v>
                </c:pt>
                <c:pt idx="9187">
                  <c:v>11.63</c:v>
                </c:pt>
                <c:pt idx="9188">
                  <c:v>11.010000000000002</c:v>
                </c:pt>
                <c:pt idx="9189">
                  <c:v>10.670000000000002</c:v>
                </c:pt>
                <c:pt idx="9190">
                  <c:v>10.760000000000002</c:v>
                </c:pt>
                <c:pt idx="9191">
                  <c:v>11.02</c:v>
                </c:pt>
                <c:pt idx="9192">
                  <c:v>11.139999999999999</c:v>
                </c:pt>
                <c:pt idx="9193">
                  <c:v>11.229999999999999</c:v>
                </c:pt>
                <c:pt idx="9194">
                  <c:v>11.15</c:v>
                </c:pt>
                <c:pt idx="9195">
                  <c:v>10.580000000000002</c:v>
                </c:pt>
                <c:pt idx="9196">
                  <c:v>10.139999999999999</c:v>
                </c:pt>
                <c:pt idx="9197">
                  <c:v>10.260000000000002</c:v>
                </c:pt>
                <c:pt idx="9198">
                  <c:v>10.450000000000005</c:v>
                </c:pt>
                <c:pt idx="9199">
                  <c:v>10.690000000000001</c:v>
                </c:pt>
                <c:pt idx="9200">
                  <c:v>10.940000000000001</c:v>
                </c:pt>
                <c:pt idx="9201">
                  <c:v>10.98</c:v>
                </c:pt>
                <c:pt idx="9202">
                  <c:v>10.900000000000002</c:v>
                </c:pt>
                <c:pt idx="9203">
                  <c:v>10.65</c:v>
                </c:pt>
                <c:pt idx="9204">
                  <c:v>10.380000000000004</c:v>
                </c:pt>
                <c:pt idx="9205">
                  <c:v>10.27</c:v>
                </c:pt>
                <c:pt idx="9206">
                  <c:v>10.400000000000002</c:v>
                </c:pt>
                <c:pt idx="9207">
                  <c:v>10.63</c:v>
                </c:pt>
                <c:pt idx="9208">
                  <c:v>10.93</c:v>
                </c:pt>
                <c:pt idx="9209">
                  <c:v>11.05</c:v>
                </c:pt>
                <c:pt idx="9210">
                  <c:v>11.11</c:v>
                </c:pt>
                <c:pt idx="9211">
                  <c:v>10.990000000000002</c:v>
                </c:pt>
                <c:pt idx="9212">
                  <c:v>10.729999999999999</c:v>
                </c:pt>
                <c:pt idx="9213">
                  <c:v>10.43</c:v>
                </c:pt>
                <c:pt idx="9214">
                  <c:v>10.490000000000002</c:v>
                </c:pt>
                <c:pt idx="9215">
                  <c:v>10.75</c:v>
                </c:pt>
                <c:pt idx="9216">
                  <c:v>10.84</c:v>
                </c:pt>
                <c:pt idx="9217">
                  <c:v>10.98</c:v>
                </c:pt>
                <c:pt idx="9218">
                  <c:v>11.11</c:v>
                </c:pt>
                <c:pt idx="9219">
                  <c:v>11.139999999999999</c:v>
                </c:pt>
                <c:pt idx="9220">
                  <c:v>10.900000000000002</c:v>
                </c:pt>
                <c:pt idx="9221">
                  <c:v>10.65</c:v>
                </c:pt>
                <c:pt idx="9222">
                  <c:v>10.620000000000001</c:v>
                </c:pt>
                <c:pt idx="9223">
                  <c:v>10.729999999999999</c:v>
                </c:pt>
                <c:pt idx="9224">
                  <c:v>10.920000000000002</c:v>
                </c:pt>
                <c:pt idx="9225">
                  <c:v>11.030000000000001</c:v>
                </c:pt>
                <c:pt idx="9226">
                  <c:v>11.120000000000001</c:v>
                </c:pt>
                <c:pt idx="9227">
                  <c:v>11.060000000000002</c:v>
                </c:pt>
                <c:pt idx="9228">
                  <c:v>10.98</c:v>
                </c:pt>
                <c:pt idx="9229">
                  <c:v>10.65</c:v>
                </c:pt>
                <c:pt idx="9230">
                  <c:v>10.560000000000002</c:v>
                </c:pt>
                <c:pt idx="9231">
                  <c:v>10.59</c:v>
                </c:pt>
                <c:pt idx="9232">
                  <c:v>10.7</c:v>
                </c:pt>
                <c:pt idx="9233">
                  <c:v>10.920000000000002</c:v>
                </c:pt>
                <c:pt idx="9234">
                  <c:v>10.940000000000001</c:v>
                </c:pt>
                <c:pt idx="9235">
                  <c:v>11.07</c:v>
                </c:pt>
                <c:pt idx="9236">
                  <c:v>10.920000000000002</c:v>
                </c:pt>
                <c:pt idx="9237">
                  <c:v>10.580000000000002</c:v>
                </c:pt>
                <c:pt idx="9238">
                  <c:v>10.440000000000001</c:v>
                </c:pt>
                <c:pt idx="9239">
                  <c:v>10.490000000000002</c:v>
                </c:pt>
                <c:pt idx="9240">
                  <c:v>10.63</c:v>
                </c:pt>
                <c:pt idx="9241">
                  <c:v>10.79</c:v>
                </c:pt>
                <c:pt idx="9242">
                  <c:v>10.900000000000002</c:v>
                </c:pt>
                <c:pt idx="9243">
                  <c:v>11.010000000000002</c:v>
                </c:pt>
                <c:pt idx="9244">
                  <c:v>10.870000000000006</c:v>
                </c:pt>
                <c:pt idx="9245">
                  <c:v>10.5</c:v>
                </c:pt>
                <c:pt idx="9246">
                  <c:v>10.190000000000001</c:v>
                </c:pt>
                <c:pt idx="9247">
                  <c:v>10.229999999999999</c:v>
                </c:pt>
                <c:pt idx="9248">
                  <c:v>10.380000000000004</c:v>
                </c:pt>
                <c:pt idx="9249">
                  <c:v>10.510000000000002</c:v>
                </c:pt>
                <c:pt idx="9250">
                  <c:v>10.729999999999999</c:v>
                </c:pt>
                <c:pt idx="9251">
                  <c:v>10.89</c:v>
                </c:pt>
                <c:pt idx="9252">
                  <c:v>10.880000000000004</c:v>
                </c:pt>
                <c:pt idx="9253">
                  <c:v>10.65</c:v>
                </c:pt>
                <c:pt idx="9254">
                  <c:v>10.46</c:v>
                </c:pt>
                <c:pt idx="9255">
                  <c:v>10.420000000000002</c:v>
                </c:pt>
                <c:pt idx="9256">
                  <c:v>10.440000000000001</c:v>
                </c:pt>
                <c:pt idx="9257">
                  <c:v>10.63</c:v>
                </c:pt>
                <c:pt idx="9258">
                  <c:v>10.68</c:v>
                </c:pt>
                <c:pt idx="9259">
                  <c:v>10.82</c:v>
                </c:pt>
                <c:pt idx="9260">
                  <c:v>10.8</c:v>
                </c:pt>
                <c:pt idx="9261">
                  <c:v>10.620000000000001</c:v>
                </c:pt>
                <c:pt idx="9262">
                  <c:v>10.510000000000002</c:v>
                </c:pt>
                <c:pt idx="9263">
                  <c:v>10.370000000000006</c:v>
                </c:pt>
                <c:pt idx="9264">
                  <c:v>10.46</c:v>
                </c:pt>
                <c:pt idx="9265">
                  <c:v>10.48</c:v>
                </c:pt>
                <c:pt idx="9266">
                  <c:v>10.48</c:v>
                </c:pt>
                <c:pt idx="9267">
                  <c:v>10.670000000000002</c:v>
                </c:pt>
                <c:pt idx="9268">
                  <c:v>10.57</c:v>
                </c:pt>
                <c:pt idx="9269">
                  <c:v>10.5</c:v>
                </c:pt>
                <c:pt idx="9270">
                  <c:v>10.370000000000006</c:v>
                </c:pt>
                <c:pt idx="9271">
                  <c:v>10.330000000000002</c:v>
                </c:pt>
                <c:pt idx="9272">
                  <c:v>10.25</c:v>
                </c:pt>
                <c:pt idx="9273">
                  <c:v>10.25</c:v>
                </c:pt>
                <c:pt idx="9274">
                  <c:v>10.15</c:v>
                </c:pt>
                <c:pt idx="9275">
                  <c:v>10.25</c:v>
                </c:pt>
                <c:pt idx="9276">
                  <c:v>10.190000000000001</c:v>
                </c:pt>
                <c:pt idx="9277">
                  <c:v>10.120000000000001</c:v>
                </c:pt>
                <c:pt idx="9278">
                  <c:v>10.18</c:v>
                </c:pt>
                <c:pt idx="9279">
                  <c:v>9.9200000000000017</c:v>
                </c:pt>
                <c:pt idx="9280">
                  <c:v>9.990000000000002</c:v>
                </c:pt>
                <c:pt idx="9281">
                  <c:v>10.050000000000002</c:v>
                </c:pt>
                <c:pt idx="9282">
                  <c:v>10.040000000000001</c:v>
                </c:pt>
                <c:pt idx="9283">
                  <c:v>10.210000000000001</c:v>
                </c:pt>
                <c:pt idx="9284">
                  <c:v>10.190000000000001</c:v>
                </c:pt>
                <c:pt idx="9285">
                  <c:v>10.3</c:v>
                </c:pt>
                <c:pt idx="9286">
                  <c:v>10.260000000000002</c:v>
                </c:pt>
                <c:pt idx="9287">
                  <c:v>10.120000000000001</c:v>
                </c:pt>
                <c:pt idx="9288">
                  <c:v>9.82</c:v>
                </c:pt>
                <c:pt idx="9289">
                  <c:v>9.7100000000000009</c:v>
                </c:pt>
                <c:pt idx="9290">
                  <c:v>9.8300000000000018</c:v>
                </c:pt>
                <c:pt idx="9291">
                  <c:v>9.8600000000000048</c:v>
                </c:pt>
                <c:pt idx="9292">
                  <c:v>9.98</c:v>
                </c:pt>
                <c:pt idx="9293">
                  <c:v>9.990000000000002</c:v>
                </c:pt>
                <c:pt idx="9294">
                  <c:v>9.9500000000000028</c:v>
                </c:pt>
                <c:pt idx="9295">
                  <c:v>9.7900000000000009</c:v>
                </c:pt>
                <c:pt idx="9296">
                  <c:v>9.5</c:v>
                </c:pt>
                <c:pt idx="9297">
                  <c:v>9.61</c:v>
                </c:pt>
                <c:pt idx="9298">
                  <c:v>9.6700000000000017</c:v>
                </c:pt>
                <c:pt idx="9299">
                  <c:v>9.8300000000000018</c:v>
                </c:pt>
                <c:pt idx="9300">
                  <c:v>9.9200000000000017</c:v>
                </c:pt>
                <c:pt idx="9301">
                  <c:v>9.91</c:v>
                </c:pt>
                <c:pt idx="9302">
                  <c:v>9.9400000000000013</c:v>
                </c:pt>
                <c:pt idx="9303">
                  <c:v>9.82</c:v>
                </c:pt>
                <c:pt idx="9304">
                  <c:v>9.68</c:v>
                </c:pt>
                <c:pt idx="9305">
                  <c:v>9.620000000000001</c:v>
                </c:pt>
                <c:pt idx="9306">
                  <c:v>9.7900000000000009</c:v>
                </c:pt>
                <c:pt idx="9307">
                  <c:v>9.7900000000000009</c:v>
                </c:pt>
                <c:pt idx="9308">
                  <c:v>9.8700000000000028</c:v>
                </c:pt>
                <c:pt idx="9309">
                  <c:v>9.9200000000000017</c:v>
                </c:pt>
                <c:pt idx="9310">
                  <c:v>9.8700000000000028</c:v>
                </c:pt>
                <c:pt idx="9311">
                  <c:v>9.8100000000000023</c:v>
                </c:pt>
                <c:pt idx="9312">
                  <c:v>9.8000000000000007</c:v>
                </c:pt>
                <c:pt idx="9313">
                  <c:v>9.8000000000000007</c:v>
                </c:pt>
                <c:pt idx="9314">
                  <c:v>9.77</c:v>
                </c:pt>
                <c:pt idx="9315">
                  <c:v>9.74</c:v>
                </c:pt>
                <c:pt idx="9316">
                  <c:v>9.75</c:v>
                </c:pt>
                <c:pt idx="9317">
                  <c:v>9.6900000000000013</c:v>
                </c:pt>
                <c:pt idx="9318">
                  <c:v>9.6700000000000017</c:v>
                </c:pt>
                <c:pt idx="9319">
                  <c:v>9.66</c:v>
                </c:pt>
                <c:pt idx="9320">
                  <c:v>9.7299999999999986</c:v>
                </c:pt>
                <c:pt idx="9321">
                  <c:v>9.7299999999999986</c:v>
                </c:pt>
                <c:pt idx="9322">
                  <c:v>9.74</c:v>
                </c:pt>
                <c:pt idx="9323">
                  <c:v>9.74</c:v>
                </c:pt>
                <c:pt idx="9324">
                  <c:v>9.8300000000000018</c:v>
                </c:pt>
                <c:pt idx="9325">
                  <c:v>9.68</c:v>
                </c:pt>
                <c:pt idx="9326">
                  <c:v>9.8300000000000018</c:v>
                </c:pt>
                <c:pt idx="9327">
                  <c:v>9.8500000000000068</c:v>
                </c:pt>
                <c:pt idx="9328">
                  <c:v>9.91</c:v>
                </c:pt>
                <c:pt idx="9329">
                  <c:v>9.990000000000002</c:v>
                </c:pt>
                <c:pt idx="9330">
                  <c:v>9.9200000000000017</c:v>
                </c:pt>
                <c:pt idx="9331">
                  <c:v>9.990000000000002</c:v>
                </c:pt>
                <c:pt idx="9332">
                  <c:v>9.8800000000000026</c:v>
                </c:pt>
                <c:pt idx="9333">
                  <c:v>9.91</c:v>
                </c:pt>
                <c:pt idx="9334">
                  <c:v>9.9600000000000026</c:v>
                </c:pt>
                <c:pt idx="9335">
                  <c:v>9.8600000000000048</c:v>
                </c:pt>
                <c:pt idx="9336">
                  <c:v>10</c:v>
                </c:pt>
                <c:pt idx="9337">
                  <c:v>9.8800000000000026</c:v>
                </c:pt>
                <c:pt idx="9338">
                  <c:v>9.990000000000002</c:v>
                </c:pt>
                <c:pt idx="9339">
                  <c:v>9.89</c:v>
                </c:pt>
                <c:pt idx="9340">
                  <c:v>9.8600000000000048</c:v>
                </c:pt>
                <c:pt idx="9341">
                  <c:v>9.77</c:v>
                </c:pt>
                <c:pt idx="9342">
                  <c:v>9.7100000000000009</c:v>
                </c:pt>
                <c:pt idx="9343">
                  <c:v>9.8300000000000018</c:v>
                </c:pt>
                <c:pt idx="9344">
                  <c:v>9.6900000000000013</c:v>
                </c:pt>
                <c:pt idx="9345">
                  <c:v>9.8300000000000018</c:v>
                </c:pt>
                <c:pt idx="9346">
                  <c:v>9.77</c:v>
                </c:pt>
                <c:pt idx="9347">
                  <c:v>9.7900000000000009</c:v>
                </c:pt>
                <c:pt idx="9348">
                  <c:v>9.74</c:v>
                </c:pt>
                <c:pt idx="9349">
                  <c:v>9.57</c:v>
                </c:pt>
                <c:pt idx="9350">
                  <c:v>9.5100000000000016</c:v>
                </c:pt>
                <c:pt idx="9351">
                  <c:v>9.6000000000000014</c:v>
                </c:pt>
                <c:pt idx="9352">
                  <c:v>9.61</c:v>
                </c:pt>
                <c:pt idx="9353">
                  <c:v>9.620000000000001</c:v>
                </c:pt>
                <c:pt idx="9354">
                  <c:v>9.5100000000000016</c:v>
                </c:pt>
                <c:pt idx="9355">
                  <c:v>9.5800000000000018</c:v>
                </c:pt>
                <c:pt idx="9356">
                  <c:v>9.5400000000000009</c:v>
                </c:pt>
                <c:pt idx="9357">
                  <c:v>9.4200000000000017</c:v>
                </c:pt>
                <c:pt idx="9358">
                  <c:v>9.43</c:v>
                </c:pt>
                <c:pt idx="9359">
                  <c:v>9.5400000000000009</c:v>
                </c:pt>
                <c:pt idx="9360">
                  <c:v>9.4400000000000013</c:v>
                </c:pt>
                <c:pt idx="9361">
                  <c:v>9.61</c:v>
                </c:pt>
                <c:pt idx="9362">
                  <c:v>9.66</c:v>
                </c:pt>
                <c:pt idx="9363">
                  <c:v>9.6000000000000014</c:v>
                </c:pt>
                <c:pt idx="9364">
                  <c:v>9.5100000000000016</c:v>
                </c:pt>
                <c:pt idx="9365">
                  <c:v>9.61</c:v>
                </c:pt>
                <c:pt idx="9366">
                  <c:v>9.57</c:v>
                </c:pt>
                <c:pt idx="9367">
                  <c:v>9.68</c:v>
                </c:pt>
                <c:pt idx="9368">
                  <c:v>9.6700000000000017</c:v>
                </c:pt>
                <c:pt idx="9369">
                  <c:v>9.7299999999999986</c:v>
                </c:pt>
                <c:pt idx="9370">
                  <c:v>9.8000000000000007</c:v>
                </c:pt>
                <c:pt idx="9371">
                  <c:v>9.8300000000000018</c:v>
                </c:pt>
                <c:pt idx="9372">
                  <c:v>9.8300000000000018</c:v>
                </c:pt>
                <c:pt idx="9373">
                  <c:v>9.7100000000000009</c:v>
                </c:pt>
                <c:pt idx="9374">
                  <c:v>9.74</c:v>
                </c:pt>
                <c:pt idx="9375">
                  <c:v>9.89</c:v>
                </c:pt>
                <c:pt idx="9376">
                  <c:v>10.02</c:v>
                </c:pt>
                <c:pt idx="9377">
                  <c:v>10.040000000000001</c:v>
                </c:pt>
                <c:pt idx="9378">
                  <c:v>10.060000000000002</c:v>
                </c:pt>
                <c:pt idx="9379">
                  <c:v>10.050000000000002</c:v>
                </c:pt>
                <c:pt idx="9380">
                  <c:v>9.91</c:v>
                </c:pt>
                <c:pt idx="9381">
                  <c:v>9.7600000000000016</c:v>
                </c:pt>
                <c:pt idx="9382">
                  <c:v>9.8000000000000007</c:v>
                </c:pt>
                <c:pt idx="9383">
                  <c:v>9.89</c:v>
                </c:pt>
                <c:pt idx="9384">
                  <c:v>9.98</c:v>
                </c:pt>
                <c:pt idx="9385">
                  <c:v>9.9500000000000028</c:v>
                </c:pt>
                <c:pt idx="9386">
                  <c:v>9.98</c:v>
                </c:pt>
                <c:pt idx="9387">
                  <c:v>10.07</c:v>
                </c:pt>
                <c:pt idx="9388">
                  <c:v>9.990000000000002</c:v>
                </c:pt>
                <c:pt idx="9389">
                  <c:v>9.9400000000000013</c:v>
                </c:pt>
                <c:pt idx="9390">
                  <c:v>9.89</c:v>
                </c:pt>
                <c:pt idx="9391">
                  <c:v>10.010000000000002</c:v>
                </c:pt>
                <c:pt idx="9392">
                  <c:v>9.9200000000000017</c:v>
                </c:pt>
                <c:pt idx="9393">
                  <c:v>9.9600000000000026</c:v>
                </c:pt>
                <c:pt idx="9394">
                  <c:v>10.040000000000001</c:v>
                </c:pt>
                <c:pt idx="9395">
                  <c:v>10.11</c:v>
                </c:pt>
                <c:pt idx="9396">
                  <c:v>10.050000000000002</c:v>
                </c:pt>
                <c:pt idx="9397">
                  <c:v>10.050000000000002</c:v>
                </c:pt>
                <c:pt idx="9398">
                  <c:v>9.9500000000000028</c:v>
                </c:pt>
                <c:pt idx="9399">
                  <c:v>9.9500000000000028</c:v>
                </c:pt>
                <c:pt idx="9400">
                  <c:v>9.8800000000000026</c:v>
                </c:pt>
                <c:pt idx="9401">
                  <c:v>9.9500000000000028</c:v>
                </c:pt>
                <c:pt idx="9402">
                  <c:v>10.010000000000002</c:v>
                </c:pt>
                <c:pt idx="9403">
                  <c:v>10.130000000000001</c:v>
                </c:pt>
                <c:pt idx="9404">
                  <c:v>10.200000000000001</c:v>
                </c:pt>
                <c:pt idx="9405">
                  <c:v>10.310000000000002</c:v>
                </c:pt>
                <c:pt idx="9406">
                  <c:v>10.39</c:v>
                </c:pt>
                <c:pt idx="9407">
                  <c:v>10.639999999999999</c:v>
                </c:pt>
                <c:pt idx="9408">
                  <c:v>10.63</c:v>
                </c:pt>
                <c:pt idx="9409">
                  <c:v>10.729999999999999</c:v>
                </c:pt>
                <c:pt idx="9410">
                  <c:v>10.639999999999999</c:v>
                </c:pt>
                <c:pt idx="9411">
                  <c:v>10.65</c:v>
                </c:pt>
                <c:pt idx="9412">
                  <c:v>10.54</c:v>
                </c:pt>
                <c:pt idx="9413">
                  <c:v>10.7</c:v>
                </c:pt>
                <c:pt idx="9414">
                  <c:v>10.65</c:v>
                </c:pt>
                <c:pt idx="9415">
                  <c:v>10.760000000000002</c:v>
                </c:pt>
                <c:pt idx="9416">
                  <c:v>10.79</c:v>
                </c:pt>
                <c:pt idx="9417">
                  <c:v>10.709999999999999</c:v>
                </c:pt>
                <c:pt idx="9418">
                  <c:v>10.670000000000002</c:v>
                </c:pt>
                <c:pt idx="9419">
                  <c:v>10.52</c:v>
                </c:pt>
                <c:pt idx="9420">
                  <c:v>10.61</c:v>
                </c:pt>
                <c:pt idx="9421">
                  <c:v>10.59</c:v>
                </c:pt>
                <c:pt idx="9422">
                  <c:v>10.7</c:v>
                </c:pt>
                <c:pt idx="9423">
                  <c:v>10.7</c:v>
                </c:pt>
                <c:pt idx="9424">
                  <c:v>10.63</c:v>
                </c:pt>
                <c:pt idx="9425">
                  <c:v>10.68</c:v>
                </c:pt>
                <c:pt idx="9426">
                  <c:v>10.48</c:v>
                </c:pt>
                <c:pt idx="9427">
                  <c:v>10.350000000000005</c:v>
                </c:pt>
                <c:pt idx="9428">
                  <c:v>10.170000000000002</c:v>
                </c:pt>
                <c:pt idx="9429">
                  <c:v>10.07</c:v>
                </c:pt>
                <c:pt idx="9430">
                  <c:v>10.200000000000001</c:v>
                </c:pt>
                <c:pt idx="9431">
                  <c:v>10.139999999999999</c:v>
                </c:pt>
                <c:pt idx="9432">
                  <c:v>10.07</c:v>
                </c:pt>
                <c:pt idx="9433">
                  <c:v>9.98</c:v>
                </c:pt>
                <c:pt idx="9434">
                  <c:v>9.8700000000000028</c:v>
                </c:pt>
                <c:pt idx="9435">
                  <c:v>9.7299999999999986</c:v>
                </c:pt>
                <c:pt idx="9436">
                  <c:v>9.5600000000000023</c:v>
                </c:pt>
                <c:pt idx="9437">
                  <c:v>9.5500000000000007</c:v>
                </c:pt>
                <c:pt idx="9438">
                  <c:v>9.5</c:v>
                </c:pt>
                <c:pt idx="9439">
                  <c:v>9.43</c:v>
                </c:pt>
                <c:pt idx="9440">
                  <c:v>9.52</c:v>
                </c:pt>
                <c:pt idx="9441">
                  <c:v>9.48</c:v>
                </c:pt>
                <c:pt idx="9442">
                  <c:v>9.3700000000000028</c:v>
                </c:pt>
                <c:pt idx="9443">
                  <c:v>9.41</c:v>
                </c:pt>
                <c:pt idx="9444">
                  <c:v>9.3800000000000026</c:v>
                </c:pt>
                <c:pt idx="9445">
                  <c:v>9.4200000000000017</c:v>
                </c:pt>
                <c:pt idx="9446">
                  <c:v>9.48</c:v>
                </c:pt>
                <c:pt idx="9447">
                  <c:v>9.43</c:v>
                </c:pt>
                <c:pt idx="9448">
                  <c:v>9.3300000000000018</c:v>
                </c:pt>
                <c:pt idx="9449">
                  <c:v>9.48</c:v>
                </c:pt>
                <c:pt idx="9450">
                  <c:v>9.4700000000000042</c:v>
                </c:pt>
                <c:pt idx="9451">
                  <c:v>9.32</c:v>
                </c:pt>
                <c:pt idx="9452">
                  <c:v>9.3100000000000023</c:v>
                </c:pt>
                <c:pt idx="9453">
                  <c:v>9.3500000000000068</c:v>
                </c:pt>
                <c:pt idx="9454">
                  <c:v>9.25</c:v>
                </c:pt>
                <c:pt idx="9455">
                  <c:v>9.2900000000000009</c:v>
                </c:pt>
                <c:pt idx="9456">
                  <c:v>9.2900000000000009</c:v>
                </c:pt>
                <c:pt idx="9457">
                  <c:v>9.3000000000000007</c:v>
                </c:pt>
                <c:pt idx="9458">
                  <c:v>9.16</c:v>
                </c:pt>
                <c:pt idx="9459">
                  <c:v>9.1300000000000008</c:v>
                </c:pt>
                <c:pt idx="9460">
                  <c:v>9.2000000000000011</c:v>
                </c:pt>
                <c:pt idx="9461">
                  <c:v>9.27</c:v>
                </c:pt>
                <c:pt idx="9462">
                  <c:v>9.48</c:v>
                </c:pt>
                <c:pt idx="9463">
                  <c:v>9.5100000000000016</c:v>
                </c:pt>
                <c:pt idx="9464">
                  <c:v>9.5100000000000016</c:v>
                </c:pt>
                <c:pt idx="9465">
                  <c:v>9.52</c:v>
                </c:pt>
                <c:pt idx="9466">
                  <c:v>9.4700000000000042</c:v>
                </c:pt>
                <c:pt idx="9467">
                  <c:v>9.5</c:v>
                </c:pt>
                <c:pt idx="9468">
                  <c:v>9.5800000000000018</c:v>
                </c:pt>
                <c:pt idx="9469">
                  <c:v>9.7299999999999986</c:v>
                </c:pt>
                <c:pt idx="9470">
                  <c:v>9.75</c:v>
                </c:pt>
                <c:pt idx="9471">
                  <c:v>9.8000000000000007</c:v>
                </c:pt>
                <c:pt idx="9472">
                  <c:v>9.990000000000002</c:v>
                </c:pt>
                <c:pt idx="9473">
                  <c:v>9.93</c:v>
                </c:pt>
                <c:pt idx="9474">
                  <c:v>9.98</c:v>
                </c:pt>
                <c:pt idx="9475">
                  <c:v>9.9600000000000026</c:v>
                </c:pt>
                <c:pt idx="9476">
                  <c:v>10.100000000000001</c:v>
                </c:pt>
                <c:pt idx="9477">
                  <c:v>10.139999999999999</c:v>
                </c:pt>
                <c:pt idx="9478">
                  <c:v>10.060000000000002</c:v>
                </c:pt>
                <c:pt idx="9479">
                  <c:v>10.190000000000001</c:v>
                </c:pt>
                <c:pt idx="9480">
                  <c:v>10.18</c:v>
                </c:pt>
                <c:pt idx="9481">
                  <c:v>10.130000000000001</c:v>
                </c:pt>
                <c:pt idx="9482">
                  <c:v>10</c:v>
                </c:pt>
                <c:pt idx="9483">
                  <c:v>10.02</c:v>
                </c:pt>
                <c:pt idx="9484">
                  <c:v>9.990000000000002</c:v>
                </c:pt>
                <c:pt idx="9485">
                  <c:v>10.15</c:v>
                </c:pt>
                <c:pt idx="9486">
                  <c:v>10.25</c:v>
                </c:pt>
                <c:pt idx="9487">
                  <c:v>10.32</c:v>
                </c:pt>
                <c:pt idx="9488">
                  <c:v>10.29</c:v>
                </c:pt>
                <c:pt idx="9489">
                  <c:v>10.25</c:v>
                </c:pt>
                <c:pt idx="9490">
                  <c:v>10.32</c:v>
                </c:pt>
                <c:pt idx="9491">
                  <c:v>10.400000000000002</c:v>
                </c:pt>
                <c:pt idx="9492">
                  <c:v>10.490000000000002</c:v>
                </c:pt>
                <c:pt idx="9493">
                  <c:v>10.54</c:v>
                </c:pt>
                <c:pt idx="9494">
                  <c:v>10.54</c:v>
                </c:pt>
                <c:pt idx="9495">
                  <c:v>10.46</c:v>
                </c:pt>
                <c:pt idx="9496">
                  <c:v>10.29</c:v>
                </c:pt>
                <c:pt idx="9497">
                  <c:v>10.48</c:v>
                </c:pt>
                <c:pt idx="9498">
                  <c:v>10.639999999999999</c:v>
                </c:pt>
                <c:pt idx="9499">
                  <c:v>10.68</c:v>
                </c:pt>
                <c:pt idx="9500">
                  <c:v>10.760000000000002</c:v>
                </c:pt>
                <c:pt idx="9501">
                  <c:v>10.77</c:v>
                </c:pt>
                <c:pt idx="9502">
                  <c:v>10.79</c:v>
                </c:pt>
                <c:pt idx="9503">
                  <c:v>10.68</c:v>
                </c:pt>
                <c:pt idx="9504">
                  <c:v>10.63</c:v>
                </c:pt>
                <c:pt idx="9505">
                  <c:v>10.61</c:v>
                </c:pt>
                <c:pt idx="9506">
                  <c:v>10.760000000000002</c:v>
                </c:pt>
                <c:pt idx="9507">
                  <c:v>10.810000000000002</c:v>
                </c:pt>
                <c:pt idx="9508">
                  <c:v>10.89</c:v>
                </c:pt>
                <c:pt idx="9509">
                  <c:v>10.870000000000006</c:v>
                </c:pt>
                <c:pt idx="9510">
                  <c:v>10.74</c:v>
                </c:pt>
                <c:pt idx="9511">
                  <c:v>10.639999999999999</c:v>
                </c:pt>
                <c:pt idx="9512">
                  <c:v>10.639999999999999</c:v>
                </c:pt>
                <c:pt idx="9513">
                  <c:v>10.760000000000002</c:v>
                </c:pt>
                <c:pt idx="9514">
                  <c:v>10.950000000000005</c:v>
                </c:pt>
                <c:pt idx="9515">
                  <c:v>11.05</c:v>
                </c:pt>
                <c:pt idx="9516">
                  <c:v>11.139999999999999</c:v>
                </c:pt>
                <c:pt idx="9517">
                  <c:v>11.34</c:v>
                </c:pt>
                <c:pt idx="9518">
                  <c:v>11.370000000000006</c:v>
                </c:pt>
                <c:pt idx="9519">
                  <c:v>11.3</c:v>
                </c:pt>
                <c:pt idx="9520">
                  <c:v>11.05</c:v>
                </c:pt>
                <c:pt idx="9521">
                  <c:v>11.120000000000001</c:v>
                </c:pt>
                <c:pt idx="9522">
                  <c:v>11.170000000000002</c:v>
                </c:pt>
                <c:pt idx="9523">
                  <c:v>11.2</c:v>
                </c:pt>
                <c:pt idx="9524">
                  <c:v>11.310000000000002</c:v>
                </c:pt>
                <c:pt idx="9525">
                  <c:v>11.440000000000001</c:v>
                </c:pt>
                <c:pt idx="9526">
                  <c:v>11.52</c:v>
                </c:pt>
                <c:pt idx="9527">
                  <c:v>11.490000000000002</c:v>
                </c:pt>
                <c:pt idx="9528">
                  <c:v>11.260000000000002</c:v>
                </c:pt>
                <c:pt idx="9529">
                  <c:v>11.13</c:v>
                </c:pt>
                <c:pt idx="9530">
                  <c:v>11.080000000000002</c:v>
                </c:pt>
                <c:pt idx="9531">
                  <c:v>11.09</c:v>
                </c:pt>
                <c:pt idx="9532">
                  <c:v>11.120000000000001</c:v>
                </c:pt>
                <c:pt idx="9533">
                  <c:v>11.25</c:v>
                </c:pt>
                <c:pt idx="9534">
                  <c:v>11.34</c:v>
                </c:pt>
                <c:pt idx="9535">
                  <c:v>11.2</c:v>
                </c:pt>
                <c:pt idx="9536">
                  <c:v>11.02</c:v>
                </c:pt>
                <c:pt idx="9537">
                  <c:v>10.89</c:v>
                </c:pt>
                <c:pt idx="9538">
                  <c:v>10.639999999999999</c:v>
                </c:pt>
                <c:pt idx="9539">
                  <c:v>10.65</c:v>
                </c:pt>
                <c:pt idx="9540">
                  <c:v>10.68</c:v>
                </c:pt>
                <c:pt idx="9541">
                  <c:v>10.690000000000001</c:v>
                </c:pt>
                <c:pt idx="9542">
                  <c:v>10.690000000000001</c:v>
                </c:pt>
                <c:pt idx="9543">
                  <c:v>10.620000000000001</c:v>
                </c:pt>
                <c:pt idx="9544">
                  <c:v>10.63</c:v>
                </c:pt>
                <c:pt idx="9545">
                  <c:v>10.400000000000002</c:v>
                </c:pt>
                <c:pt idx="9546">
                  <c:v>10.18</c:v>
                </c:pt>
                <c:pt idx="9547">
                  <c:v>10.170000000000002</c:v>
                </c:pt>
                <c:pt idx="9548">
                  <c:v>10.3</c:v>
                </c:pt>
                <c:pt idx="9549">
                  <c:v>10.32</c:v>
                </c:pt>
                <c:pt idx="9550">
                  <c:v>10.229999999999999</c:v>
                </c:pt>
                <c:pt idx="9551">
                  <c:v>10.130000000000001</c:v>
                </c:pt>
                <c:pt idx="9552">
                  <c:v>10.02</c:v>
                </c:pt>
                <c:pt idx="9553">
                  <c:v>9.9600000000000026</c:v>
                </c:pt>
                <c:pt idx="9554">
                  <c:v>9.9500000000000028</c:v>
                </c:pt>
                <c:pt idx="9555">
                  <c:v>9.98</c:v>
                </c:pt>
                <c:pt idx="9556">
                  <c:v>9.98</c:v>
                </c:pt>
                <c:pt idx="9557">
                  <c:v>9.990000000000002</c:v>
                </c:pt>
                <c:pt idx="9558">
                  <c:v>9.8300000000000018</c:v>
                </c:pt>
                <c:pt idx="9559">
                  <c:v>9.8300000000000018</c:v>
                </c:pt>
                <c:pt idx="9560">
                  <c:v>9.7299999999999986</c:v>
                </c:pt>
                <c:pt idx="9561">
                  <c:v>9.8100000000000023</c:v>
                </c:pt>
                <c:pt idx="9562">
                  <c:v>9.8000000000000007</c:v>
                </c:pt>
                <c:pt idx="9563">
                  <c:v>9.77</c:v>
                </c:pt>
                <c:pt idx="9564">
                  <c:v>9.74</c:v>
                </c:pt>
                <c:pt idx="9565">
                  <c:v>9.68</c:v>
                </c:pt>
                <c:pt idx="9566">
                  <c:v>9.68</c:v>
                </c:pt>
                <c:pt idx="9567">
                  <c:v>9.66</c:v>
                </c:pt>
                <c:pt idx="9568">
                  <c:v>9.75</c:v>
                </c:pt>
                <c:pt idx="9569">
                  <c:v>9.7299999999999986</c:v>
                </c:pt>
                <c:pt idx="9570">
                  <c:v>9.7900000000000009</c:v>
                </c:pt>
                <c:pt idx="9571">
                  <c:v>9.93</c:v>
                </c:pt>
                <c:pt idx="9572">
                  <c:v>10.050000000000002</c:v>
                </c:pt>
                <c:pt idx="9573">
                  <c:v>10.010000000000002</c:v>
                </c:pt>
                <c:pt idx="9574">
                  <c:v>9.8700000000000028</c:v>
                </c:pt>
                <c:pt idx="9575">
                  <c:v>9.82</c:v>
                </c:pt>
                <c:pt idx="9576">
                  <c:v>9.8500000000000068</c:v>
                </c:pt>
                <c:pt idx="9577">
                  <c:v>9.9400000000000013</c:v>
                </c:pt>
                <c:pt idx="9578">
                  <c:v>10</c:v>
                </c:pt>
                <c:pt idx="9579">
                  <c:v>10.120000000000001</c:v>
                </c:pt>
                <c:pt idx="9580">
                  <c:v>10.330000000000002</c:v>
                </c:pt>
                <c:pt idx="9581">
                  <c:v>10.450000000000005</c:v>
                </c:pt>
                <c:pt idx="9582">
                  <c:v>10.59</c:v>
                </c:pt>
                <c:pt idx="9583">
                  <c:v>10.43</c:v>
                </c:pt>
                <c:pt idx="9584">
                  <c:v>10.440000000000001</c:v>
                </c:pt>
                <c:pt idx="9585">
                  <c:v>10.330000000000002</c:v>
                </c:pt>
                <c:pt idx="9586">
                  <c:v>10.43</c:v>
                </c:pt>
                <c:pt idx="9587">
                  <c:v>10.55</c:v>
                </c:pt>
                <c:pt idx="9588">
                  <c:v>10.75</c:v>
                </c:pt>
                <c:pt idx="9589">
                  <c:v>10.810000000000002</c:v>
                </c:pt>
                <c:pt idx="9590">
                  <c:v>10.89</c:v>
                </c:pt>
                <c:pt idx="9591">
                  <c:v>10.84</c:v>
                </c:pt>
                <c:pt idx="9592">
                  <c:v>10.760000000000002</c:v>
                </c:pt>
                <c:pt idx="9593">
                  <c:v>10.7</c:v>
                </c:pt>
                <c:pt idx="9594">
                  <c:v>10.580000000000002</c:v>
                </c:pt>
                <c:pt idx="9595">
                  <c:v>10.760000000000002</c:v>
                </c:pt>
                <c:pt idx="9596">
                  <c:v>10.940000000000001</c:v>
                </c:pt>
                <c:pt idx="9597">
                  <c:v>11.170000000000002</c:v>
                </c:pt>
                <c:pt idx="9598">
                  <c:v>11.25</c:v>
                </c:pt>
                <c:pt idx="9599">
                  <c:v>11.43</c:v>
                </c:pt>
                <c:pt idx="9600">
                  <c:v>11.370000000000006</c:v>
                </c:pt>
                <c:pt idx="9601">
                  <c:v>11.3</c:v>
                </c:pt>
                <c:pt idx="9602">
                  <c:v>11.09</c:v>
                </c:pt>
                <c:pt idx="9603">
                  <c:v>11.09</c:v>
                </c:pt>
                <c:pt idx="9604">
                  <c:v>11.2</c:v>
                </c:pt>
                <c:pt idx="9605">
                  <c:v>11.18</c:v>
                </c:pt>
                <c:pt idx="9606">
                  <c:v>11.39</c:v>
                </c:pt>
                <c:pt idx="9607">
                  <c:v>11.490000000000002</c:v>
                </c:pt>
                <c:pt idx="9608">
                  <c:v>11.510000000000002</c:v>
                </c:pt>
                <c:pt idx="9609">
                  <c:v>11.65</c:v>
                </c:pt>
                <c:pt idx="9610">
                  <c:v>11.510000000000002</c:v>
                </c:pt>
                <c:pt idx="9611">
                  <c:v>11.209999999999999</c:v>
                </c:pt>
                <c:pt idx="9612">
                  <c:v>11.260000000000002</c:v>
                </c:pt>
                <c:pt idx="9613">
                  <c:v>11.280000000000001</c:v>
                </c:pt>
                <c:pt idx="9614">
                  <c:v>11.490000000000002</c:v>
                </c:pt>
                <c:pt idx="9615">
                  <c:v>11.620000000000001</c:v>
                </c:pt>
                <c:pt idx="9616">
                  <c:v>11.74</c:v>
                </c:pt>
                <c:pt idx="9617">
                  <c:v>11.670000000000002</c:v>
                </c:pt>
                <c:pt idx="9618">
                  <c:v>11.65</c:v>
                </c:pt>
                <c:pt idx="9619">
                  <c:v>11.5</c:v>
                </c:pt>
                <c:pt idx="9620">
                  <c:v>11.330000000000002</c:v>
                </c:pt>
                <c:pt idx="9621">
                  <c:v>11.380000000000004</c:v>
                </c:pt>
                <c:pt idx="9622">
                  <c:v>11.530000000000001</c:v>
                </c:pt>
                <c:pt idx="9623">
                  <c:v>11.620000000000001</c:v>
                </c:pt>
                <c:pt idx="9624">
                  <c:v>11.639999999999999</c:v>
                </c:pt>
                <c:pt idx="9625">
                  <c:v>11.709999999999999</c:v>
                </c:pt>
                <c:pt idx="9626">
                  <c:v>11.77</c:v>
                </c:pt>
                <c:pt idx="9627">
                  <c:v>11.510000000000002</c:v>
                </c:pt>
                <c:pt idx="9628">
                  <c:v>11.190000000000001</c:v>
                </c:pt>
                <c:pt idx="9629">
                  <c:v>11.190000000000001</c:v>
                </c:pt>
                <c:pt idx="9630">
                  <c:v>11.360000000000005</c:v>
                </c:pt>
                <c:pt idx="9631">
                  <c:v>11.310000000000002</c:v>
                </c:pt>
                <c:pt idx="9632">
                  <c:v>11.490000000000002</c:v>
                </c:pt>
                <c:pt idx="9633">
                  <c:v>11.490000000000002</c:v>
                </c:pt>
                <c:pt idx="9634">
                  <c:v>11.470000000000002</c:v>
                </c:pt>
                <c:pt idx="9635">
                  <c:v>11.43</c:v>
                </c:pt>
                <c:pt idx="9636">
                  <c:v>11.209999999999999</c:v>
                </c:pt>
                <c:pt idx="9637">
                  <c:v>11.120000000000001</c:v>
                </c:pt>
                <c:pt idx="9638">
                  <c:v>11.209999999999999</c:v>
                </c:pt>
                <c:pt idx="9639">
                  <c:v>11.3</c:v>
                </c:pt>
                <c:pt idx="9640">
                  <c:v>11.280000000000001</c:v>
                </c:pt>
                <c:pt idx="9641">
                  <c:v>11.380000000000004</c:v>
                </c:pt>
                <c:pt idx="9642">
                  <c:v>11.330000000000002</c:v>
                </c:pt>
                <c:pt idx="9643">
                  <c:v>11.09</c:v>
                </c:pt>
                <c:pt idx="9644">
                  <c:v>10.870000000000006</c:v>
                </c:pt>
                <c:pt idx="9645">
                  <c:v>10.7</c:v>
                </c:pt>
                <c:pt idx="9646">
                  <c:v>10.810000000000002</c:v>
                </c:pt>
                <c:pt idx="9647">
                  <c:v>10.880000000000004</c:v>
                </c:pt>
                <c:pt idx="9648">
                  <c:v>10.77</c:v>
                </c:pt>
                <c:pt idx="9649">
                  <c:v>10.61</c:v>
                </c:pt>
                <c:pt idx="9650">
                  <c:v>10.52</c:v>
                </c:pt>
                <c:pt idx="9651">
                  <c:v>10.350000000000005</c:v>
                </c:pt>
                <c:pt idx="9652">
                  <c:v>10.370000000000006</c:v>
                </c:pt>
                <c:pt idx="9653">
                  <c:v>10.420000000000002</c:v>
                </c:pt>
                <c:pt idx="9654">
                  <c:v>10.420000000000002</c:v>
                </c:pt>
                <c:pt idx="9655">
                  <c:v>10.5</c:v>
                </c:pt>
                <c:pt idx="9656">
                  <c:v>10.63</c:v>
                </c:pt>
                <c:pt idx="9657">
                  <c:v>10.68</c:v>
                </c:pt>
                <c:pt idx="9658">
                  <c:v>10.639999999999999</c:v>
                </c:pt>
                <c:pt idx="9659">
                  <c:v>10.510000000000002</c:v>
                </c:pt>
                <c:pt idx="9660">
                  <c:v>10.450000000000005</c:v>
                </c:pt>
                <c:pt idx="9661">
                  <c:v>10.43</c:v>
                </c:pt>
                <c:pt idx="9662">
                  <c:v>10.55</c:v>
                </c:pt>
                <c:pt idx="9663">
                  <c:v>10.65</c:v>
                </c:pt>
                <c:pt idx="9664">
                  <c:v>10.670000000000002</c:v>
                </c:pt>
                <c:pt idx="9665">
                  <c:v>10.75</c:v>
                </c:pt>
                <c:pt idx="9666">
                  <c:v>10.82</c:v>
                </c:pt>
                <c:pt idx="9667">
                  <c:v>10.74</c:v>
                </c:pt>
                <c:pt idx="9668">
                  <c:v>10.760000000000002</c:v>
                </c:pt>
                <c:pt idx="9669">
                  <c:v>10.639999999999999</c:v>
                </c:pt>
                <c:pt idx="9670">
                  <c:v>10.63</c:v>
                </c:pt>
                <c:pt idx="9671">
                  <c:v>10.68</c:v>
                </c:pt>
                <c:pt idx="9672">
                  <c:v>10.79</c:v>
                </c:pt>
                <c:pt idx="9673">
                  <c:v>10.89</c:v>
                </c:pt>
                <c:pt idx="9674">
                  <c:v>11.02</c:v>
                </c:pt>
                <c:pt idx="9675">
                  <c:v>10.950000000000005</c:v>
                </c:pt>
                <c:pt idx="9676">
                  <c:v>10.79</c:v>
                </c:pt>
                <c:pt idx="9677">
                  <c:v>10.690000000000001</c:v>
                </c:pt>
                <c:pt idx="9678">
                  <c:v>10.74</c:v>
                </c:pt>
                <c:pt idx="9679">
                  <c:v>10.82</c:v>
                </c:pt>
                <c:pt idx="9680">
                  <c:v>10.940000000000001</c:v>
                </c:pt>
                <c:pt idx="9681">
                  <c:v>10.990000000000002</c:v>
                </c:pt>
                <c:pt idx="9682">
                  <c:v>10.990000000000002</c:v>
                </c:pt>
                <c:pt idx="9683">
                  <c:v>11.05</c:v>
                </c:pt>
                <c:pt idx="9684">
                  <c:v>10.900000000000002</c:v>
                </c:pt>
                <c:pt idx="9685">
                  <c:v>10.75</c:v>
                </c:pt>
                <c:pt idx="9686">
                  <c:v>10.709999999999999</c:v>
                </c:pt>
                <c:pt idx="9687">
                  <c:v>10.810000000000002</c:v>
                </c:pt>
                <c:pt idx="9688">
                  <c:v>10.880000000000004</c:v>
                </c:pt>
                <c:pt idx="9689">
                  <c:v>10.870000000000006</c:v>
                </c:pt>
                <c:pt idx="9690">
                  <c:v>10.89</c:v>
                </c:pt>
                <c:pt idx="9691">
                  <c:v>10.990000000000002</c:v>
                </c:pt>
                <c:pt idx="9692">
                  <c:v>10.82</c:v>
                </c:pt>
                <c:pt idx="9693">
                  <c:v>10.670000000000002</c:v>
                </c:pt>
                <c:pt idx="9694">
                  <c:v>10.709999999999999</c:v>
                </c:pt>
                <c:pt idx="9695">
                  <c:v>10.68</c:v>
                </c:pt>
                <c:pt idx="9696">
                  <c:v>10.68</c:v>
                </c:pt>
                <c:pt idx="9697">
                  <c:v>10.7</c:v>
                </c:pt>
                <c:pt idx="9698">
                  <c:v>10.7</c:v>
                </c:pt>
                <c:pt idx="9699">
                  <c:v>10.7</c:v>
                </c:pt>
                <c:pt idx="9700">
                  <c:v>10.690000000000001</c:v>
                </c:pt>
                <c:pt idx="9701">
                  <c:v>10.670000000000002</c:v>
                </c:pt>
                <c:pt idx="9702">
                  <c:v>10.620000000000001</c:v>
                </c:pt>
                <c:pt idx="9703">
                  <c:v>10.68</c:v>
                </c:pt>
                <c:pt idx="9704">
                  <c:v>10.709999999999999</c:v>
                </c:pt>
                <c:pt idx="9705">
                  <c:v>10.79</c:v>
                </c:pt>
                <c:pt idx="9706">
                  <c:v>10.89</c:v>
                </c:pt>
                <c:pt idx="9707">
                  <c:v>11.02</c:v>
                </c:pt>
                <c:pt idx="9708">
                  <c:v>11.13</c:v>
                </c:pt>
                <c:pt idx="9709">
                  <c:v>11.24</c:v>
                </c:pt>
                <c:pt idx="9710">
                  <c:v>11.32</c:v>
                </c:pt>
                <c:pt idx="9711">
                  <c:v>11.25</c:v>
                </c:pt>
                <c:pt idx="9712">
                  <c:v>11.380000000000004</c:v>
                </c:pt>
                <c:pt idx="9713">
                  <c:v>11.420000000000002</c:v>
                </c:pt>
                <c:pt idx="9714">
                  <c:v>11.55</c:v>
                </c:pt>
                <c:pt idx="9715">
                  <c:v>11.690000000000001</c:v>
                </c:pt>
                <c:pt idx="9716">
                  <c:v>11.93</c:v>
                </c:pt>
                <c:pt idx="9717">
                  <c:v>12.09</c:v>
                </c:pt>
                <c:pt idx="9718">
                  <c:v>12.310000000000002</c:v>
                </c:pt>
                <c:pt idx="9719">
                  <c:v>12.41</c:v>
                </c:pt>
                <c:pt idx="9720">
                  <c:v>12.450000000000005</c:v>
                </c:pt>
                <c:pt idx="9721">
                  <c:v>12.490000000000002</c:v>
                </c:pt>
                <c:pt idx="9722">
                  <c:v>12.510000000000002</c:v>
                </c:pt>
                <c:pt idx="9723">
                  <c:v>12.57</c:v>
                </c:pt>
                <c:pt idx="9724">
                  <c:v>12.65</c:v>
                </c:pt>
                <c:pt idx="9725">
                  <c:v>12.690000000000001</c:v>
                </c:pt>
                <c:pt idx="9726">
                  <c:v>12.830000000000002</c:v>
                </c:pt>
                <c:pt idx="9727">
                  <c:v>12.96</c:v>
                </c:pt>
                <c:pt idx="9728">
                  <c:v>13.04</c:v>
                </c:pt>
                <c:pt idx="9729">
                  <c:v>13.2</c:v>
                </c:pt>
                <c:pt idx="9730">
                  <c:v>13.190000000000001</c:v>
                </c:pt>
                <c:pt idx="9731">
                  <c:v>13.16</c:v>
                </c:pt>
                <c:pt idx="9732">
                  <c:v>13.15</c:v>
                </c:pt>
                <c:pt idx="9733">
                  <c:v>13.209999999999999</c:v>
                </c:pt>
                <c:pt idx="9734">
                  <c:v>13.2</c:v>
                </c:pt>
                <c:pt idx="9735">
                  <c:v>13.25</c:v>
                </c:pt>
                <c:pt idx="9736">
                  <c:v>13.32</c:v>
                </c:pt>
                <c:pt idx="9737">
                  <c:v>13.400000000000002</c:v>
                </c:pt>
                <c:pt idx="9738">
                  <c:v>13.600000000000001</c:v>
                </c:pt>
                <c:pt idx="9739">
                  <c:v>13.729999999999999</c:v>
                </c:pt>
                <c:pt idx="9740">
                  <c:v>13.84</c:v>
                </c:pt>
                <c:pt idx="9741">
                  <c:v>13.900000000000002</c:v>
                </c:pt>
                <c:pt idx="9742">
                  <c:v>13.98</c:v>
                </c:pt>
                <c:pt idx="9743">
                  <c:v>14.030000000000001</c:v>
                </c:pt>
                <c:pt idx="9744">
                  <c:v>14.170000000000002</c:v>
                </c:pt>
                <c:pt idx="9745">
                  <c:v>14.27</c:v>
                </c:pt>
                <c:pt idx="9746">
                  <c:v>14.310000000000002</c:v>
                </c:pt>
                <c:pt idx="9747">
                  <c:v>14.5</c:v>
                </c:pt>
                <c:pt idx="9748">
                  <c:v>14.65</c:v>
                </c:pt>
                <c:pt idx="9749">
                  <c:v>14.670000000000002</c:v>
                </c:pt>
                <c:pt idx="9750">
                  <c:v>14.639999999999999</c:v>
                </c:pt>
                <c:pt idx="9751">
                  <c:v>14.580000000000002</c:v>
                </c:pt>
                <c:pt idx="9752">
                  <c:v>14.41</c:v>
                </c:pt>
                <c:pt idx="9753">
                  <c:v>14.39</c:v>
                </c:pt>
                <c:pt idx="9754">
                  <c:v>14.470000000000002</c:v>
                </c:pt>
                <c:pt idx="9755">
                  <c:v>14.530000000000001</c:v>
                </c:pt>
                <c:pt idx="9756">
                  <c:v>14.709999999999999</c:v>
                </c:pt>
                <c:pt idx="9757">
                  <c:v>14.850000000000005</c:v>
                </c:pt>
                <c:pt idx="9758">
                  <c:v>14.950000000000005</c:v>
                </c:pt>
                <c:pt idx="9759">
                  <c:v>15.010000000000002</c:v>
                </c:pt>
                <c:pt idx="9760">
                  <c:v>15.100000000000001</c:v>
                </c:pt>
                <c:pt idx="9761">
                  <c:v>15.2</c:v>
                </c:pt>
                <c:pt idx="9762">
                  <c:v>15.3</c:v>
                </c:pt>
                <c:pt idx="9763">
                  <c:v>15.34</c:v>
                </c:pt>
                <c:pt idx="9764">
                  <c:v>15.330000000000002</c:v>
                </c:pt>
                <c:pt idx="9765">
                  <c:v>15.29</c:v>
                </c:pt>
                <c:pt idx="9766">
                  <c:v>15.41</c:v>
                </c:pt>
                <c:pt idx="9767">
                  <c:v>15.420000000000002</c:v>
                </c:pt>
                <c:pt idx="9768">
                  <c:v>15.46</c:v>
                </c:pt>
                <c:pt idx="9769">
                  <c:v>15.57</c:v>
                </c:pt>
                <c:pt idx="9770">
                  <c:v>15.760000000000002</c:v>
                </c:pt>
                <c:pt idx="9771">
                  <c:v>15.77</c:v>
                </c:pt>
                <c:pt idx="9772">
                  <c:v>15.77</c:v>
                </c:pt>
                <c:pt idx="9773">
                  <c:v>15.7</c:v>
                </c:pt>
                <c:pt idx="9774">
                  <c:v>15.729999999999999</c:v>
                </c:pt>
                <c:pt idx="9775">
                  <c:v>15.760000000000002</c:v>
                </c:pt>
                <c:pt idx="9776">
                  <c:v>15.61</c:v>
                </c:pt>
                <c:pt idx="9777">
                  <c:v>15.54</c:v>
                </c:pt>
                <c:pt idx="9778">
                  <c:v>15.639999999999999</c:v>
                </c:pt>
                <c:pt idx="9779">
                  <c:v>15.72</c:v>
                </c:pt>
                <c:pt idx="9780">
                  <c:v>15.8</c:v>
                </c:pt>
                <c:pt idx="9781">
                  <c:v>15.920000000000002</c:v>
                </c:pt>
                <c:pt idx="9782">
                  <c:v>16.04</c:v>
                </c:pt>
                <c:pt idx="9783">
                  <c:v>16.05</c:v>
                </c:pt>
                <c:pt idx="9784">
                  <c:v>16.099999999999987</c:v>
                </c:pt>
                <c:pt idx="9785">
                  <c:v>15.91</c:v>
                </c:pt>
                <c:pt idx="9786">
                  <c:v>15.72</c:v>
                </c:pt>
                <c:pt idx="9787">
                  <c:v>15.639999999999999</c:v>
                </c:pt>
                <c:pt idx="9788">
                  <c:v>15.74</c:v>
                </c:pt>
                <c:pt idx="9789">
                  <c:v>15.850000000000005</c:v>
                </c:pt>
                <c:pt idx="9790">
                  <c:v>16.04</c:v>
                </c:pt>
                <c:pt idx="9791">
                  <c:v>16.04</c:v>
                </c:pt>
                <c:pt idx="9792">
                  <c:v>16.149999999999999</c:v>
                </c:pt>
                <c:pt idx="9793">
                  <c:v>16.09</c:v>
                </c:pt>
                <c:pt idx="9794">
                  <c:v>16.079999999999988</c:v>
                </c:pt>
                <c:pt idx="9795">
                  <c:v>15.82</c:v>
                </c:pt>
                <c:pt idx="9796">
                  <c:v>15.61</c:v>
                </c:pt>
                <c:pt idx="9797">
                  <c:v>15.63</c:v>
                </c:pt>
                <c:pt idx="9798">
                  <c:v>15.54</c:v>
                </c:pt>
                <c:pt idx="9799">
                  <c:v>15.68</c:v>
                </c:pt>
                <c:pt idx="9800">
                  <c:v>15.729999999999999</c:v>
                </c:pt>
                <c:pt idx="9801">
                  <c:v>15.709999999999999</c:v>
                </c:pt>
                <c:pt idx="9802">
                  <c:v>15.729999999999999</c:v>
                </c:pt>
                <c:pt idx="9803">
                  <c:v>15.490000000000002</c:v>
                </c:pt>
                <c:pt idx="9804">
                  <c:v>15.09</c:v>
                </c:pt>
                <c:pt idx="9805">
                  <c:v>14.82</c:v>
                </c:pt>
                <c:pt idx="9806">
                  <c:v>14.780000000000001</c:v>
                </c:pt>
                <c:pt idx="9807">
                  <c:v>14.830000000000002</c:v>
                </c:pt>
                <c:pt idx="9808">
                  <c:v>14.780000000000001</c:v>
                </c:pt>
                <c:pt idx="9809">
                  <c:v>14.709999999999999</c:v>
                </c:pt>
                <c:pt idx="9810">
                  <c:v>14.52</c:v>
                </c:pt>
                <c:pt idx="9811">
                  <c:v>14.190000000000001</c:v>
                </c:pt>
                <c:pt idx="9812">
                  <c:v>13.810000000000002</c:v>
                </c:pt>
                <c:pt idx="9813">
                  <c:v>13.440000000000001</c:v>
                </c:pt>
                <c:pt idx="9814">
                  <c:v>13.450000000000005</c:v>
                </c:pt>
                <c:pt idx="9815">
                  <c:v>13.22</c:v>
                </c:pt>
                <c:pt idx="9816">
                  <c:v>13.120000000000001</c:v>
                </c:pt>
                <c:pt idx="9817">
                  <c:v>12.760000000000002</c:v>
                </c:pt>
                <c:pt idx="9818">
                  <c:v>12.310000000000002</c:v>
                </c:pt>
                <c:pt idx="9819">
                  <c:v>11.77</c:v>
                </c:pt>
                <c:pt idx="9820">
                  <c:v>11.65</c:v>
                </c:pt>
                <c:pt idx="9821">
                  <c:v>11.560000000000002</c:v>
                </c:pt>
                <c:pt idx="9822">
                  <c:v>11.3</c:v>
                </c:pt>
                <c:pt idx="9823">
                  <c:v>10.990000000000002</c:v>
                </c:pt>
                <c:pt idx="9824">
                  <c:v>10.7</c:v>
                </c:pt>
                <c:pt idx="9825">
                  <c:v>10.32</c:v>
                </c:pt>
                <c:pt idx="9826">
                  <c:v>10.18</c:v>
                </c:pt>
                <c:pt idx="9827">
                  <c:v>10</c:v>
                </c:pt>
                <c:pt idx="9828">
                  <c:v>9.91</c:v>
                </c:pt>
                <c:pt idx="9829">
                  <c:v>9.6000000000000014</c:v>
                </c:pt>
                <c:pt idx="9830">
                  <c:v>9.3700000000000028</c:v>
                </c:pt>
                <c:pt idx="9831">
                  <c:v>9.2299999999999986</c:v>
                </c:pt>
                <c:pt idx="9832">
                  <c:v>9.1700000000000017</c:v>
                </c:pt>
                <c:pt idx="9833">
                  <c:v>9.1900000000000013</c:v>
                </c:pt>
                <c:pt idx="9834">
                  <c:v>9.1399999999999988</c:v>
                </c:pt>
                <c:pt idx="9835">
                  <c:v>9.0800000000000018</c:v>
                </c:pt>
                <c:pt idx="9836">
                  <c:v>8.9500000000000028</c:v>
                </c:pt>
                <c:pt idx="9837">
                  <c:v>8.8500000000000068</c:v>
                </c:pt>
                <c:pt idx="9838">
                  <c:v>8.75</c:v>
                </c:pt>
                <c:pt idx="9839">
                  <c:v>8.8100000000000023</c:v>
                </c:pt>
                <c:pt idx="9840">
                  <c:v>8.9700000000000042</c:v>
                </c:pt>
                <c:pt idx="9841">
                  <c:v>9.0800000000000018</c:v>
                </c:pt>
                <c:pt idx="9842">
                  <c:v>9.16</c:v>
                </c:pt>
                <c:pt idx="9843">
                  <c:v>9.1700000000000017</c:v>
                </c:pt>
                <c:pt idx="9844">
                  <c:v>9.16</c:v>
                </c:pt>
                <c:pt idx="9845">
                  <c:v>9.2000000000000011</c:v>
                </c:pt>
                <c:pt idx="9846">
                  <c:v>9.3000000000000007</c:v>
                </c:pt>
                <c:pt idx="9847">
                  <c:v>9.43</c:v>
                </c:pt>
                <c:pt idx="9848">
                  <c:v>9.5800000000000018</c:v>
                </c:pt>
                <c:pt idx="9849">
                  <c:v>9.68</c:v>
                </c:pt>
                <c:pt idx="9850">
                  <c:v>9.8100000000000023</c:v>
                </c:pt>
                <c:pt idx="9851">
                  <c:v>9.8700000000000028</c:v>
                </c:pt>
                <c:pt idx="9852">
                  <c:v>10.010000000000002</c:v>
                </c:pt>
                <c:pt idx="9853">
                  <c:v>10.080000000000002</c:v>
                </c:pt>
                <c:pt idx="9854">
                  <c:v>10.130000000000001</c:v>
                </c:pt>
                <c:pt idx="9855">
                  <c:v>10.29</c:v>
                </c:pt>
                <c:pt idx="9856">
                  <c:v>10.330000000000002</c:v>
                </c:pt>
                <c:pt idx="9857">
                  <c:v>10.510000000000002</c:v>
                </c:pt>
                <c:pt idx="9858">
                  <c:v>10.580000000000002</c:v>
                </c:pt>
                <c:pt idx="9859">
                  <c:v>10.68</c:v>
                </c:pt>
                <c:pt idx="9860">
                  <c:v>10.79</c:v>
                </c:pt>
                <c:pt idx="9861">
                  <c:v>10.900000000000002</c:v>
                </c:pt>
                <c:pt idx="9862">
                  <c:v>10.950000000000005</c:v>
                </c:pt>
                <c:pt idx="9863">
                  <c:v>11.11</c:v>
                </c:pt>
                <c:pt idx="9864">
                  <c:v>11.190000000000001</c:v>
                </c:pt>
                <c:pt idx="9865">
                  <c:v>11.11</c:v>
                </c:pt>
                <c:pt idx="9866">
                  <c:v>11.11</c:v>
                </c:pt>
                <c:pt idx="9867">
                  <c:v>11.209999999999999</c:v>
                </c:pt>
                <c:pt idx="9868">
                  <c:v>11.280000000000001</c:v>
                </c:pt>
                <c:pt idx="9869">
                  <c:v>11.330000000000002</c:v>
                </c:pt>
                <c:pt idx="9870">
                  <c:v>11.470000000000002</c:v>
                </c:pt>
                <c:pt idx="9871">
                  <c:v>11.440000000000001</c:v>
                </c:pt>
                <c:pt idx="9872">
                  <c:v>11.580000000000002</c:v>
                </c:pt>
                <c:pt idx="9873">
                  <c:v>11.55</c:v>
                </c:pt>
                <c:pt idx="9874">
                  <c:v>11.450000000000005</c:v>
                </c:pt>
                <c:pt idx="9875">
                  <c:v>11.52</c:v>
                </c:pt>
                <c:pt idx="9876">
                  <c:v>11.65</c:v>
                </c:pt>
                <c:pt idx="9877">
                  <c:v>11.670000000000002</c:v>
                </c:pt>
                <c:pt idx="9878">
                  <c:v>11.75</c:v>
                </c:pt>
                <c:pt idx="9879">
                  <c:v>11.870000000000006</c:v>
                </c:pt>
                <c:pt idx="9880">
                  <c:v>11.900000000000002</c:v>
                </c:pt>
                <c:pt idx="9881">
                  <c:v>11.900000000000002</c:v>
                </c:pt>
                <c:pt idx="9882">
                  <c:v>11.830000000000002</c:v>
                </c:pt>
                <c:pt idx="9883">
                  <c:v>11.709999999999999</c:v>
                </c:pt>
                <c:pt idx="9884">
                  <c:v>11.639999999999999</c:v>
                </c:pt>
                <c:pt idx="9885">
                  <c:v>11.810000000000002</c:v>
                </c:pt>
                <c:pt idx="9886">
                  <c:v>11.89</c:v>
                </c:pt>
                <c:pt idx="9887">
                  <c:v>12</c:v>
                </c:pt>
                <c:pt idx="9888">
                  <c:v>12.05</c:v>
                </c:pt>
                <c:pt idx="9889">
                  <c:v>12.05</c:v>
                </c:pt>
                <c:pt idx="9890">
                  <c:v>11.93</c:v>
                </c:pt>
                <c:pt idx="9891">
                  <c:v>11.74</c:v>
                </c:pt>
                <c:pt idx="9892">
                  <c:v>11.470000000000002</c:v>
                </c:pt>
                <c:pt idx="9893">
                  <c:v>11.5</c:v>
                </c:pt>
                <c:pt idx="9894">
                  <c:v>11.57</c:v>
                </c:pt>
                <c:pt idx="9895">
                  <c:v>11.74</c:v>
                </c:pt>
                <c:pt idx="9896">
                  <c:v>11.780000000000001</c:v>
                </c:pt>
                <c:pt idx="9897">
                  <c:v>11.7</c:v>
                </c:pt>
                <c:pt idx="9898">
                  <c:v>11.5</c:v>
                </c:pt>
                <c:pt idx="9899">
                  <c:v>11.450000000000005</c:v>
                </c:pt>
                <c:pt idx="9900">
                  <c:v>11.18</c:v>
                </c:pt>
                <c:pt idx="9901">
                  <c:v>11.080000000000002</c:v>
                </c:pt>
                <c:pt idx="9902">
                  <c:v>11.13</c:v>
                </c:pt>
                <c:pt idx="9903">
                  <c:v>11.18</c:v>
                </c:pt>
                <c:pt idx="9904">
                  <c:v>11.190000000000001</c:v>
                </c:pt>
                <c:pt idx="9905">
                  <c:v>11.139999999999999</c:v>
                </c:pt>
                <c:pt idx="9906">
                  <c:v>11.060000000000002</c:v>
                </c:pt>
                <c:pt idx="9907">
                  <c:v>10.870000000000006</c:v>
                </c:pt>
                <c:pt idx="9908">
                  <c:v>10.729999999999999</c:v>
                </c:pt>
                <c:pt idx="9909">
                  <c:v>10.7</c:v>
                </c:pt>
                <c:pt idx="9910">
                  <c:v>10.639999999999999</c:v>
                </c:pt>
                <c:pt idx="9911">
                  <c:v>10.68</c:v>
                </c:pt>
                <c:pt idx="9912">
                  <c:v>10.670000000000002</c:v>
                </c:pt>
                <c:pt idx="9913">
                  <c:v>10.580000000000002</c:v>
                </c:pt>
                <c:pt idx="9914">
                  <c:v>10.400000000000002</c:v>
                </c:pt>
                <c:pt idx="9915">
                  <c:v>10.420000000000002</c:v>
                </c:pt>
                <c:pt idx="9916">
                  <c:v>10.200000000000001</c:v>
                </c:pt>
                <c:pt idx="9917">
                  <c:v>10.32</c:v>
                </c:pt>
                <c:pt idx="9918">
                  <c:v>10.360000000000005</c:v>
                </c:pt>
                <c:pt idx="9919">
                  <c:v>10.11</c:v>
                </c:pt>
                <c:pt idx="9920">
                  <c:v>10.170000000000002</c:v>
                </c:pt>
                <c:pt idx="9921">
                  <c:v>10.139999999999999</c:v>
                </c:pt>
                <c:pt idx="9922">
                  <c:v>9.9600000000000026</c:v>
                </c:pt>
                <c:pt idx="9923">
                  <c:v>9.9600000000000026</c:v>
                </c:pt>
                <c:pt idx="9924">
                  <c:v>10.100000000000001</c:v>
                </c:pt>
                <c:pt idx="9925">
                  <c:v>10.100000000000001</c:v>
                </c:pt>
                <c:pt idx="9926">
                  <c:v>9.9500000000000028</c:v>
                </c:pt>
                <c:pt idx="9927">
                  <c:v>9.990000000000002</c:v>
                </c:pt>
                <c:pt idx="9928">
                  <c:v>9.9500000000000028</c:v>
                </c:pt>
                <c:pt idx="9929">
                  <c:v>9.98</c:v>
                </c:pt>
                <c:pt idx="9930">
                  <c:v>9.9600000000000026</c:v>
                </c:pt>
                <c:pt idx="9931">
                  <c:v>9.98</c:v>
                </c:pt>
                <c:pt idx="9932">
                  <c:v>9.9600000000000026</c:v>
                </c:pt>
                <c:pt idx="9933">
                  <c:v>10.11</c:v>
                </c:pt>
                <c:pt idx="9934">
                  <c:v>10.040000000000001</c:v>
                </c:pt>
                <c:pt idx="9935">
                  <c:v>9.9500000000000028</c:v>
                </c:pt>
                <c:pt idx="9936">
                  <c:v>10</c:v>
                </c:pt>
                <c:pt idx="9937">
                  <c:v>10.080000000000002</c:v>
                </c:pt>
                <c:pt idx="9938">
                  <c:v>10.120000000000001</c:v>
                </c:pt>
                <c:pt idx="9939">
                  <c:v>10.190000000000001</c:v>
                </c:pt>
                <c:pt idx="9940">
                  <c:v>10.210000000000001</c:v>
                </c:pt>
                <c:pt idx="9941">
                  <c:v>10.25</c:v>
                </c:pt>
                <c:pt idx="9942">
                  <c:v>10.18</c:v>
                </c:pt>
                <c:pt idx="9943">
                  <c:v>10.139999999999999</c:v>
                </c:pt>
                <c:pt idx="9944">
                  <c:v>10.15</c:v>
                </c:pt>
                <c:pt idx="9945">
                  <c:v>10.350000000000005</c:v>
                </c:pt>
                <c:pt idx="9946">
                  <c:v>10.39</c:v>
                </c:pt>
                <c:pt idx="9947">
                  <c:v>10.510000000000002</c:v>
                </c:pt>
                <c:pt idx="9948">
                  <c:v>10.490000000000002</c:v>
                </c:pt>
                <c:pt idx="9949">
                  <c:v>10.420000000000002</c:v>
                </c:pt>
                <c:pt idx="9950">
                  <c:v>10.32</c:v>
                </c:pt>
                <c:pt idx="9951">
                  <c:v>10.43</c:v>
                </c:pt>
                <c:pt idx="9952">
                  <c:v>10.580000000000002</c:v>
                </c:pt>
                <c:pt idx="9953">
                  <c:v>10.690000000000001</c:v>
                </c:pt>
                <c:pt idx="9954">
                  <c:v>10.82</c:v>
                </c:pt>
                <c:pt idx="9955">
                  <c:v>10.93</c:v>
                </c:pt>
                <c:pt idx="9956">
                  <c:v>10.670000000000002</c:v>
                </c:pt>
                <c:pt idx="9957">
                  <c:v>10.52</c:v>
                </c:pt>
                <c:pt idx="9958">
                  <c:v>10.510000000000002</c:v>
                </c:pt>
                <c:pt idx="9959">
                  <c:v>10.55</c:v>
                </c:pt>
                <c:pt idx="9960">
                  <c:v>10.7</c:v>
                </c:pt>
                <c:pt idx="9961">
                  <c:v>10.830000000000002</c:v>
                </c:pt>
                <c:pt idx="9962">
                  <c:v>10.82</c:v>
                </c:pt>
                <c:pt idx="9963">
                  <c:v>10.760000000000002</c:v>
                </c:pt>
                <c:pt idx="9964">
                  <c:v>10.620000000000001</c:v>
                </c:pt>
                <c:pt idx="9965">
                  <c:v>10.490000000000002</c:v>
                </c:pt>
                <c:pt idx="9966">
                  <c:v>10.490000000000002</c:v>
                </c:pt>
                <c:pt idx="9967">
                  <c:v>10.57</c:v>
                </c:pt>
                <c:pt idx="9968">
                  <c:v>10.54</c:v>
                </c:pt>
                <c:pt idx="9969">
                  <c:v>10.48</c:v>
                </c:pt>
                <c:pt idx="9970">
                  <c:v>10.5</c:v>
                </c:pt>
                <c:pt idx="9971">
                  <c:v>10.27</c:v>
                </c:pt>
                <c:pt idx="9972">
                  <c:v>10.200000000000001</c:v>
                </c:pt>
                <c:pt idx="9973">
                  <c:v>9.990000000000002</c:v>
                </c:pt>
                <c:pt idx="9974">
                  <c:v>10.139999999999999</c:v>
                </c:pt>
                <c:pt idx="9975">
                  <c:v>10.170000000000002</c:v>
                </c:pt>
                <c:pt idx="9976">
                  <c:v>10.24</c:v>
                </c:pt>
                <c:pt idx="9977">
                  <c:v>10.229999999999999</c:v>
                </c:pt>
                <c:pt idx="9978">
                  <c:v>10.170000000000002</c:v>
                </c:pt>
                <c:pt idx="9979">
                  <c:v>10.18</c:v>
                </c:pt>
                <c:pt idx="9980">
                  <c:v>10.260000000000002</c:v>
                </c:pt>
                <c:pt idx="9981">
                  <c:v>10.330000000000002</c:v>
                </c:pt>
                <c:pt idx="9982">
                  <c:v>10.3</c:v>
                </c:pt>
                <c:pt idx="9983">
                  <c:v>10.32</c:v>
                </c:pt>
                <c:pt idx="9984">
                  <c:v>10.25</c:v>
                </c:pt>
                <c:pt idx="9985">
                  <c:v>10.229999999999999</c:v>
                </c:pt>
                <c:pt idx="9986">
                  <c:v>10.380000000000004</c:v>
                </c:pt>
                <c:pt idx="9987">
                  <c:v>10.54</c:v>
                </c:pt>
                <c:pt idx="9988">
                  <c:v>10.639999999999999</c:v>
                </c:pt>
                <c:pt idx="9989">
                  <c:v>10.74</c:v>
                </c:pt>
                <c:pt idx="9990">
                  <c:v>10.74</c:v>
                </c:pt>
                <c:pt idx="9991">
                  <c:v>10.709999999999999</c:v>
                </c:pt>
                <c:pt idx="9992">
                  <c:v>10.65</c:v>
                </c:pt>
                <c:pt idx="9993">
                  <c:v>10.810000000000002</c:v>
                </c:pt>
                <c:pt idx="9994">
                  <c:v>10.950000000000005</c:v>
                </c:pt>
                <c:pt idx="9995">
                  <c:v>11.030000000000001</c:v>
                </c:pt>
                <c:pt idx="9996">
                  <c:v>11.05</c:v>
                </c:pt>
                <c:pt idx="9997">
                  <c:v>11.060000000000002</c:v>
                </c:pt>
                <c:pt idx="9998">
                  <c:v>10.98</c:v>
                </c:pt>
                <c:pt idx="9999">
                  <c:v>10.940000000000001</c:v>
                </c:pt>
                <c:pt idx="10000">
                  <c:v>10.920000000000002</c:v>
                </c:pt>
                <c:pt idx="10001">
                  <c:v>11.18</c:v>
                </c:pt>
                <c:pt idx="10002">
                  <c:v>11.190000000000001</c:v>
                </c:pt>
                <c:pt idx="10003">
                  <c:v>11.3</c:v>
                </c:pt>
                <c:pt idx="10004">
                  <c:v>11.280000000000001</c:v>
                </c:pt>
                <c:pt idx="10005">
                  <c:v>11.400000000000002</c:v>
                </c:pt>
                <c:pt idx="10006">
                  <c:v>11.360000000000005</c:v>
                </c:pt>
                <c:pt idx="10007">
                  <c:v>11.139999999999999</c:v>
                </c:pt>
                <c:pt idx="10008">
                  <c:v>11.18</c:v>
                </c:pt>
                <c:pt idx="10009">
                  <c:v>11.209999999999999</c:v>
                </c:pt>
                <c:pt idx="10010">
                  <c:v>11.27</c:v>
                </c:pt>
                <c:pt idx="10011">
                  <c:v>11.360000000000005</c:v>
                </c:pt>
                <c:pt idx="10012">
                  <c:v>11.280000000000001</c:v>
                </c:pt>
                <c:pt idx="10013">
                  <c:v>11.330000000000002</c:v>
                </c:pt>
                <c:pt idx="10014">
                  <c:v>11.080000000000002</c:v>
                </c:pt>
                <c:pt idx="10015">
                  <c:v>11.190000000000001</c:v>
                </c:pt>
                <c:pt idx="10016">
                  <c:v>11.24</c:v>
                </c:pt>
                <c:pt idx="10017">
                  <c:v>11.360000000000005</c:v>
                </c:pt>
                <c:pt idx="10018">
                  <c:v>11.470000000000002</c:v>
                </c:pt>
                <c:pt idx="10019">
                  <c:v>11.43</c:v>
                </c:pt>
                <c:pt idx="10020">
                  <c:v>11.5</c:v>
                </c:pt>
                <c:pt idx="10021">
                  <c:v>11.52</c:v>
                </c:pt>
                <c:pt idx="10022">
                  <c:v>11.490000000000002</c:v>
                </c:pt>
                <c:pt idx="10023">
                  <c:v>11.470000000000002</c:v>
                </c:pt>
                <c:pt idx="10024">
                  <c:v>11.57</c:v>
                </c:pt>
                <c:pt idx="10025">
                  <c:v>11.690000000000001</c:v>
                </c:pt>
                <c:pt idx="10026">
                  <c:v>11.77</c:v>
                </c:pt>
                <c:pt idx="10027">
                  <c:v>11.760000000000002</c:v>
                </c:pt>
                <c:pt idx="10028">
                  <c:v>11.82</c:v>
                </c:pt>
                <c:pt idx="10029">
                  <c:v>11.82</c:v>
                </c:pt>
                <c:pt idx="10030">
                  <c:v>11.82</c:v>
                </c:pt>
                <c:pt idx="10031">
                  <c:v>11.830000000000002</c:v>
                </c:pt>
                <c:pt idx="10032">
                  <c:v>11.940000000000001</c:v>
                </c:pt>
                <c:pt idx="10033">
                  <c:v>12.02</c:v>
                </c:pt>
                <c:pt idx="10034">
                  <c:v>12.11</c:v>
                </c:pt>
                <c:pt idx="10035">
                  <c:v>12.18</c:v>
                </c:pt>
                <c:pt idx="10036">
                  <c:v>12.190000000000001</c:v>
                </c:pt>
                <c:pt idx="10037">
                  <c:v>12.190000000000001</c:v>
                </c:pt>
                <c:pt idx="10038">
                  <c:v>12.190000000000001</c:v>
                </c:pt>
                <c:pt idx="10039">
                  <c:v>12.25</c:v>
                </c:pt>
                <c:pt idx="10040">
                  <c:v>12.380000000000004</c:v>
                </c:pt>
                <c:pt idx="10041">
                  <c:v>12.43</c:v>
                </c:pt>
                <c:pt idx="10042">
                  <c:v>12.510000000000002</c:v>
                </c:pt>
                <c:pt idx="10043">
                  <c:v>12.59</c:v>
                </c:pt>
                <c:pt idx="10044">
                  <c:v>12.55</c:v>
                </c:pt>
                <c:pt idx="10045">
                  <c:v>12.59</c:v>
                </c:pt>
                <c:pt idx="10046">
                  <c:v>12.510000000000002</c:v>
                </c:pt>
                <c:pt idx="10047">
                  <c:v>12.470000000000002</c:v>
                </c:pt>
                <c:pt idx="10048">
                  <c:v>12.46</c:v>
                </c:pt>
                <c:pt idx="10049">
                  <c:v>12.59</c:v>
                </c:pt>
                <c:pt idx="10050">
                  <c:v>12.65</c:v>
                </c:pt>
                <c:pt idx="10051">
                  <c:v>12.68</c:v>
                </c:pt>
                <c:pt idx="10052">
                  <c:v>12.620000000000001</c:v>
                </c:pt>
                <c:pt idx="10053">
                  <c:v>12.620000000000001</c:v>
                </c:pt>
                <c:pt idx="10054">
                  <c:v>12.580000000000002</c:v>
                </c:pt>
                <c:pt idx="10055">
                  <c:v>12.5</c:v>
                </c:pt>
                <c:pt idx="10056">
                  <c:v>12.59</c:v>
                </c:pt>
                <c:pt idx="10057">
                  <c:v>12.510000000000002</c:v>
                </c:pt>
                <c:pt idx="10058">
                  <c:v>12.39</c:v>
                </c:pt>
                <c:pt idx="10059">
                  <c:v>12.27</c:v>
                </c:pt>
                <c:pt idx="10060">
                  <c:v>12.16</c:v>
                </c:pt>
                <c:pt idx="10061">
                  <c:v>12.18</c:v>
                </c:pt>
                <c:pt idx="10062">
                  <c:v>12.22</c:v>
                </c:pt>
                <c:pt idx="10063">
                  <c:v>12.24</c:v>
                </c:pt>
                <c:pt idx="10064">
                  <c:v>12.18</c:v>
                </c:pt>
                <c:pt idx="10065">
                  <c:v>12.09</c:v>
                </c:pt>
                <c:pt idx="10066">
                  <c:v>12</c:v>
                </c:pt>
                <c:pt idx="10067">
                  <c:v>11.970000000000002</c:v>
                </c:pt>
                <c:pt idx="10068">
                  <c:v>11.950000000000005</c:v>
                </c:pt>
                <c:pt idx="10069">
                  <c:v>11.900000000000002</c:v>
                </c:pt>
                <c:pt idx="10070">
                  <c:v>11.950000000000005</c:v>
                </c:pt>
                <c:pt idx="10071">
                  <c:v>11.74</c:v>
                </c:pt>
                <c:pt idx="10072">
                  <c:v>11.75</c:v>
                </c:pt>
                <c:pt idx="10073">
                  <c:v>11.72</c:v>
                </c:pt>
                <c:pt idx="10074">
                  <c:v>11.52</c:v>
                </c:pt>
                <c:pt idx="10075">
                  <c:v>11.260000000000002</c:v>
                </c:pt>
                <c:pt idx="10076">
                  <c:v>11.39</c:v>
                </c:pt>
                <c:pt idx="10077">
                  <c:v>11.330000000000002</c:v>
                </c:pt>
                <c:pt idx="10078">
                  <c:v>11.32</c:v>
                </c:pt>
                <c:pt idx="10079">
                  <c:v>11.260000000000002</c:v>
                </c:pt>
                <c:pt idx="10080">
                  <c:v>11.05</c:v>
                </c:pt>
                <c:pt idx="10081">
                  <c:v>10.920000000000002</c:v>
                </c:pt>
                <c:pt idx="10082">
                  <c:v>10.59</c:v>
                </c:pt>
                <c:pt idx="10083">
                  <c:v>10.7</c:v>
                </c:pt>
                <c:pt idx="10084">
                  <c:v>10.639999999999999</c:v>
                </c:pt>
                <c:pt idx="10085">
                  <c:v>10.63</c:v>
                </c:pt>
                <c:pt idx="10086">
                  <c:v>10.65</c:v>
                </c:pt>
                <c:pt idx="10087">
                  <c:v>10.43</c:v>
                </c:pt>
                <c:pt idx="10088">
                  <c:v>10.3</c:v>
                </c:pt>
                <c:pt idx="10089">
                  <c:v>10.310000000000002</c:v>
                </c:pt>
                <c:pt idx="10090">
                  <c:v>10.32</c:v>
                </c:pt>
                <c:pt idx="10091">
                  <c:v>10.29</c:v>
                </c:pt>
                <c:pt idx="10092">
                  <c:v>10.200000000000001</c:v>
                </c:pt>
                <c:pt idx="10093">
                  <c:v>10.200000000000001</c:v>
                </c:pt>
                <c:pt idx="10094">
                  <c:v>10.200000000000001</c:v>
                </c:pt>
                <c:pt idx="10095">
                  <c:v>10.170000000000002</c:v>
                </c:pt>
                <c:pt idx="10096">
                  <c:v>10.07</c:v>
                </c:pt>
                <c:pt idx="10097">
                  <c:v>10.11</c:v>
                </c:pt>
                <c:pt idx="10098">
                  <c:v>9.990000000000002</c:v>
                </c:pt>
                <c:pt idx="10099">
                  <c:v>10.11</c:v>
                </c:pt>
                <c:pt idx="10100">
                  <c:v>10.130000000000001</c:v>
                </c:pt>
                <c:pt idx="10101">
                  <c:v>10.02</c:v>
                </c:pt>
                <c:pt idx="10102">
                  <c:v>10.07</c:v>
                </c:pt>
                <c:pt idx="10103">
                  <c:v>10.010000000000002</c:v>
                </c:pt>
                <c:pt idx="10104">
                  <c:v>9.9400000000000013</c:v>
                </c:pt>
                <c:pt idx="10105">
                  <c:v>10</c:v>
                </c:pt>
                <c:pt idx="10106">
                  <c:v>10.050000000000002</c:v>
                </c:pt>
                <c:pt idx="10107">
                  <c:v>10.11</c:v>
                </c:pt>
                <c:pt idx="10108">
                  <c:v>10.18</c:v>
                </c:pt>
                <c:pt idx="10109">
                  <c:v>10.39</c:v>
                </c:pt>
                <c:pt idx="10110">
                  <c:v>10.450000000000005</c:v>
                </c:pt>
                <c:pt idx="10111">
                  <c:v>10.450000000000005</c:v>
                </c:pt>
                <c:pt idx="10112">
                  <c:v>10.360000000000005</c:v>
                </c:pt>
                <c:pt idx="10113">
                  <c:v>10.310000000000002</c:v>
                </c:pt>
                <c:pt idx="10114">
                  <c:v>10.46</c:v>
                </c:pt>
                <c:pt idx="10115">
                  <c:v>10.450000000000005</c:v>
                </c:pt>
                <c:pt idx="10116">
                  <c:v>10.59</c:v>
                </c:pt>
                <c:pt idx="10117">
                  <c:v>10.68</c:v>
                </c:pt>
                <c:pt idx="10118">
                  <c:v>10.760000000000002</c:v>
                </c:pt>
                <c:pt idx="10119">
                  <c:v>10.830000000000002</c:v>
                </c:pt>
                <c:pt idx="10120">
                  <c:v>10.7</c:v>
                </c:pt>
                <c:pt idx="10121">
                  <c:v>10.63</c:v>
                </c:pt>
                <c:pt idx="10122">
                  <c:v>10.74</c:v>
                </c:pt>
                <c:pt idx="10123">
                  <c:v>10.860000000000005</c:v>
                </c:pt>
                <c:pt idx="10124">
                  <c:v>10.96</c:v>
                </c:pt>
                <c:pt idx="10125">
                  <c:v>11.120000000000001</c:v>
                </c:pt>
                <c:pt idx="10126">
                  <c:v>11.170000000000002</c:v>
                </c:pt>
                <c:pt idx="10127">
                  <c:v>11.310000000000002</c:v>
                </c:pt>
                <c:pt idx="10128">
                  <c:v>11.400000000000002</c:v>
                </c:pt>
                <c:pt idx="10129">
                  <c:v>11.370000000000006</c:v>
                </c:pt>
                <c:pt idx="10130">
                  <c:v>11.32</c:v>
                </c:pt>
                <c:pt idx="10131">
                  <c:v>11.2</c:v>
                </c:pt>
                <c:pt idx="10132">
                  <c:v>11.260000000000002</c:v>
                </c:pt>
                <c:pt idx="10133">
                  <c:v>11.360000000000005</c:v>
                </c:pt>
                <c:pt idx="10134">
                  <c:v>11.27</c:v>
                </c:pt>
                <c:pt idx="10135">
                  <c:v>11.400000000000002</c:v>
                </c:pt>
                <c:pt idx="10136">
                  <c:v>11.280000000000001</c:v>
                </c:pt>
                <c:pt idx="10137">
                  <c:v>11.190000000000001</c:v>
                </c:pt>
                <c:pt idx="10138">
                  <c:v>11.34</c:v>
                </c:pt>
                <c:pt idx="10139">
                  <c:v>11.470000000000002</c:v>
                </c:pt>
                <c:pt idx="10140">
                  <c:v>11.61</c:v>
                </c:pt>
                <c:pt idx="10141">
                  <c:v>11.709999999999999</c:v>
                </c:pt>
                <c:pt idx="10142">
                  <c:v>11.63</c:v>
                </c:pt>
                <c:pt idx="10143">
                  <c:v>11.52</c:v>
                </c:pt>
                <c:pt idx="10144">
                  <c:v>11.380000000000004</c:v>
                </c:pt>
                <c:pt idx="10145">
                  <c:v>11.360000000000005</c:v>
                </c:pt>
                <c:pt idx="10146">
                  <c:v>11.52</c:v>
                </c:pt>
                <c:pt idx="10147">
                  <c:v>11.670000000000002</c:v>
                </c:pt>
                <c:pt idx="10148">
                  <c:v>11.709999999999999</c:v>
                </c:pt>
                <c:pt idx="10149">
                  <c:v>11.709999999999999</c:v>
                </c:pt>
                <c:pt idx="10150">
                  <c:v>11.61</c:v>
                </c:pt>
                <c:pt idx="10151">
                  <c:v>11.46</c:v>
                </c:pt>
                <c:pt idx="10152">
                  <c:v>11.52</c:v>
                </c:pt>
                <c:pt idx="10153">
                  <c:v>11.639999999999999</c:v>
                </c:pt>
                <c:pt idx="10154">
                  <c:v>11.65</c:v>
                </c:pt>
                <c:pt idx="10155">
                  <c:v>11.77</c:v>
                </c:pt>
                <c:pt idx="10156">
                  <c:v>11.760000000000002</c:v>
                </c:pt>
                <c:pt idx="10157">
                  <c:v>11.63</c:v>
                </c:pt>
                <c:pt idx="10158">
                  <c:v>11.580000000000002</c:v>
                </c:pt>
                <c:pt idx="10159">
                  <c:v>11.620000000000001</c:v>
                </c:pt>
                <c:pt idx="10160">
                  <c:v>11.670000000000002</c:v>
                </c:pt>
                <c:pt idx="10161">
                  <c:v>11.860000000000005</c:v>
                </c:pt>
                <c:pt idx="10162">
                  <c:v>11.84</c:v>
                </c:pt>
                <c:pt idx="10163">
                  <c:v>11.89</c:v>
                </c:pt>
                <c:pt idx="10164">
                  <c:v>11.91</c:v>
                </c:pt>
                <c:pt idx="10165">
                  <c:v>11.870000000000006</c:v>
                </c:pt>
                <c:pt idx="10166">
                  <c:v>12</c:v>
                </c:pt>
                <c:pt idx="10167">
                  <c:v>11.950000000000005</c:v>
                </c:pt>
                <c:pt idx="10168">
                  <c:v>11.970000000000002</c:v>
                </c:pt>
                <c:pt idx="10169">
                  <c:v>12.05</c:v>
                </c:pt>
                <c:pt idx="10170">
                  <c:v>12.02</c:v>
                </c:pt>
                <c:pt idx="10171">
                  <c:v>12.11</c:v>
                </c:pt>
                <c:pt idx="10172">
                  <c:v>12.18</c:v>
                </c:pt>
                <c:pt idx="10173">
                  <c:v>12.2</c:v>
                </c:pt>
                <c:pt idx="10174">
                  <c:v>12.280000000000001</c:v>
                </c:pt>
                <c:pt idx="10175">
                  <c:v>12.2</c:v>
                </c:pt>
                <c:pt idx="10176">
                  <c:v>12.260000000000002</c:v>
                </c:pt>
                <c:pt idx="10177">
                  <c:v>12.15</c:v>
                </c:pt>
                <c:pt idx="10178">
                  <c:v>12.3</c:v>
                </c:pt>
                <c:pt idx="10179">
                  <c:v>12.13</c:v>
                </c:pt>
                <c:pt idx="10180">
                  <c:v>12.080000000000002</c:v>
                </c:pt>
                <c:pt idx="10181">
                  <c:v>11.96</c:v>
                </c:pt>
                <c:pt idx="10182">
                  <c:v>12.16</c:v>
                </c:pt>
                <c:pt idx="10183">
                  <c:v>12.080000000000002</c:v>
                </c:pt>
                <c:pt idx="10184">
                  <c:v>11.990000000000002</c:v>
                </c:pt>
                <c:pt idx="10185">
                  <c:v>12</c:v>
                </c:pt>
                <c:pt idx="10186">
                  <c:v>11.970000000000002</c:v>
                </c:pt>
                <c:pt idx="10187">
                  <c:v>11.82</c:v>
                </c:pt>
                <c:pt idx="10188">
                  <c:v>11.870000000000006</c:v>
                </c:pt>
                <c:pt idx="10189">
                  <c:v>11.709999999999999</c:v>
                </c:pt>
                <c:pt idx="10190">
                  <c:v>11.709999999999999</c:v>
                </c:pt>
                <c:pt idx="10191">
                  <c:v>11.75</c:v>
                </c:pt>
                <c:pt idx="10192">
                  <c:v>11.810000000000002</c:v>
                </c:pt>
                <c:pt idx="10193">
                  <c:v>11.77</c:v>
                </c:pt>
                <c:pt idx="10194">
                  <c:v>11.670000000000002</c:v>
                </c:pt>
                <c:pt idx="10195">
                  <c:v>11.65</c:v>
                </c:pt>
                <c:pt idx="10196">
                  <c:v>11.46</c:v>
                </c:pt>
                <c:pt idx="10197">
                  <c:v>11.450000000000005</c:v>
                </c:pt>
                <c:pt idx="10198">
                  <c:v>11.39</c:v>
                </c:pt>
                <c:pt idx="10199">
                  <c:v>11.530000000000001</c:v>
                </c:pt>
                <c:pt idx="10200">
                  <c:v>11.7</c:v>
                </c:pt>
                <c:pt idx="10201">
                  <c:v>11.77</c:v>
                </c:pt>
                <c:pt idx="10202">
                  <c:v>11.68</c:v>
                </c:pt>
                <c:pt idx="10203">
                  <c:v>11.639999999999999</c:v>
                </c:pt>
                <c:pt idx="10204">
                  <c:v>11.55</c:v>
                </c:pt>
                <c:pt idx="10205">
                  <c:v>11.450000000000005</c:v>
                </c:pt>
                <c:pt idx="10206">
                  <c:v>11.61</c:v>
                </c:pt>
                <c:pt idx="10207">
                  <c:v>11.560000000000002</c:v>
                </c:pt>
                <c:pt idx="10208">
                  <c:v>11.74</c:v>
                </c:pt>
                <c:pt idx="10209">
                  <c:v>11.7</c:v>
                </c:pt>
                <c:pt idx="10210">
                  <c:v>11.8</c:v>
                </c:pt>
                <c:pt idx="10211">
                  <c:v>11.639999999999999</c:v>
                </c:pt>
                <c:pt idx="10212">
                  <c:v>11.510000000000002</c:v>
                </c:pt>
                <c:pt idx="10213">
                  <c:v>11.470000000000002</c:v>
                </c:pt>
                <c:pt idx="10214">
                  <c:v>11.560000000000002</c:v>
                </c:pt>
                <c:pt idx="10215">
                  <c:v>11.72</c:v>
                </c:pt>
                <c:pt idx="10216">
                  <c:v>11.8</c:v>
                </c:pt>
                <c:pt idx="10217">
                  <c:v>11.830000000000002</c:v>
                </c:pt>
                <c:pt idx="10218">
                  <c:v>11.860000000000005</c:v>
                </c:pt>
                <c:pt idx="10219">
                  <c:v>11.77</c:v>
                </c:pt>
                <c:pt idx="10220">
                  <c:v>11.65</c:v>
                </c:pt>
                <c:pt idx="10221">
                  <c:v>11.8</c:v>
                </c:pt>
                <c:pt idx="10222">
                  <c:v>11.810000000000002</c:v>
                </c:pt>
                <c:pt idx="10223">
                  <c:v>11.89</c:v>
                </c:pt>
                <c:pt idx="10224">
                  <c:v>11.8</c:v>
                </c:pt>
                <c:pt idx="10225">
                  <c:v>11.780000000000001</c:v>
                </c:pt>
                <c:pt idx="10226">
                  <c:v>11.75</c:v>
                </c:pt>
                <c:pt idx="10227">
                  <c:v>11.72</c:v>
                </c:pt>
                <c:pt idx="10228">
                  <c:v>11.8</c:v>
                </c:pt>
                <c:pt idx="10229">
                  <c:v>11.810000000000002</c:v>
                </c:pt>
                <c:pt idx="10230">
                  <c:v>11.75</c:v>
                </c:pt>
                <c:pt idx="10231">
                  <c:v>11.82</c:v>
                </c:pt>
                <c:pt idx="10232">
                  <c:v>11.91</c:v>
                </c:pt>
                <c:pt idx="10233">
                  <c:v>11.970000000000002</c:v>
                </c:pt>
                <c:pt idx="10234">
                  <c:v>12.05</c:v>
                </c:pt>
                <c:pt idx="10235">
                  <c:v>11.900000000000002</c:v>
                </c:pt>
                <c:pt idx="10236">
                  <c:v>11.810000000000002</c:v>
                </c:pt>
                <c:pt idx="10237">
                  <c:v>11.639999999999999</c:v>
                </c:pt>
                <c:pt idx="10238">
                  <c:v>11.709999999999999</c:v>
                </c:pt>
                <c:pt idx="10239">
                  <c:v>11.8</c:v>
                </c:pt>
                <c:pt idx="10240">
                  <c:v>11.880000000000004</c:v>
                </c:pt>
                <c:pt idx="10241">
                  <c:v>11.900000000000002</c:v>
                </c:pt>
                <c:pt idx="10242">
                  <c:v>11.82</c:v>
                </c:pt>
                <c:pt idx="10243">
                  <c:v>11.75</c:v>
                </c:pt>
                <c:pt idx="10244">
                  <c:v>11.61</c:v>
                </c:pt>
                <c:pt idx="10245">
                  <c:v>11.470000000000002</c:v>
                </c:pt>
                <c:pt idx="10246">
                  <c:v>11.52</c:v>
                </c:pt>
                <c:pt idx="10247">
                  <c:v>11.52</c:v>
                </c:pt>
                <c:pt idx="10248">
                  <c:v>11.639999999999999</c:v>
                </c:pt>
                <c:pt idx="10249">
                  <c:v>11.560000000000002</c:v>
                </c:pt>
                <c:pt idx="10250">
                  <c:v>11.59</c:v>
                </c:pt>
                <c:pt idx="10251">
                  <c:v>11.43</c:v>
                </c:pt>
                <c:pt idx="10252">
                  <c:v>11.380000000000004</c:v>
                </c:pt>
                <c:pt idx="10253">
                  <c:v>11.360000000000005</c:v>
                </c:pt>
                <c:pt idx="10254">
                  <c:v>11.400000000000002</c:v>
                </c:pt>
                <c:pt idx="10255">
                  <c:v>11.490000000000002</c:v>
                </c:pt>
                <c:pt idx="10256">
                  <c:v>11.560000000000002</c:v>
                </c:pt>
                <c:pt idx="10257">
                  <c:v>11.65</c:v>
                </c:pt>
                <c:pt idx="10258">
                  <c:v>11.860000000000005</c:v>
                </c:pt>
                <c:pt idx="10259">
                  <c:v>12.16</c:v>
                </c:pt>
                <c:pt idx="10260">
                  <c:v>12.55</c:v>
                </c:pt>
                <c:pt idx="10261">
                  <c:v>12.709999999999999</c:v>
                </c:pt>
                <c:pt idx="10262">
                  <c:v>13.030000000000001</c:v>
                </c:pt>
                <c:pt idx="10263">
                  <c:v>13.450000000000005</c:v>
                </c:pt>
                <c:pt idx="10264">
                  <c:v>13.620000000000001</c:v>
                </c:pt>
                <c:pt idx="10265">
                  <c:v>13.91</c:v>
                </c:pt>
                <c:pt idx="10266">
                  <c:v>14.190000000000001</c:v>
                </c:pt>
                <c:pt idx="10267">
                  <c:v>14.400000000000002</c:v>
                </c:pt>
                <c:pt idx="10268">
                  <c:v>14.65</c:v>
                </c:pt>
                <c:pt idx="10269">
                  <c:v>14.950000000000005</c:v>
                </c:pt>
                <c:pt idx="10270">
                  <c:v>14.990000000000002</c:v>
                </c:pt>
                <c:pt idx="10271">
                  <c:v>15.190000000000001</c:v>
                </c:pt>
                <c:pt idx="10272">
                  <c:v>15.32</c:v>
                </c:pt>
                <c:pt idx="10273">
                  <c:v>15.360000000000005</c:v>
                </c:pt>
                <c:pt idx="10274">
                  <c:v>15.54</c:v>
                </c:pt>
                <c:pt idx="10275">
                  <c:v>15.600000000000001</c:v>
                </c:pt>
                <c:pt idx="10276">
                  <c:v>15.900000000000002</c:v>
                </c:pt>
                <c:pt idx="10277">
                  <c:v>16.149999999999999</c:v>
                </c:pt>
                <c:pt idx="10278">
                  <c:v>16.29</c:v>
                </c:pt>
                <c:pt idx="10279">
                  <c:v>16.43</c:v>
                </c:pt>
                <c:pt idx="10280">
                  <c:v>16.669999999999987</c:v>
                </c:pt>
                <c:pt idx="10281">
                  <c:v>16.87</c:v>
                </c:pt>
                <c:pt idx="10282">
                  <c:v>17.09</c:v>
                </c:pt>
                <c:pt idx="10283">
                  <c:v>17.47999999999999</c:v>
                </c:pt>
                <c:pt idx="10284">
                  <c:v>17.73</c:v>
                </c:pt>
                <c:pt idx="10285">
                  <c:v>17.88</c:v>
                </c:pt>
                <c:pt idx="10286">
                  <c:v>18.07</c:v>
                </c:pt>
                <c:pt idx="10287">
                  <c:v>18.27999999999999</c:v>
                </c:pt>
                <c:pt idx="10288">
                  <c:v>18.47999999999999</c:v>
                </c:pt>
                <c:pt idx="10289">
                  <c:v>18.669999999999987</c:v>
                </c:pt>
                <c:pt idx="10290">
                  <c:v>18.849999999999987</c:v>
                </c:pt>
                <c:pt idx="10291">
                  <c:v>19.12</c:v>
                </c:pt>
                <c:pt idx="10292">
                  <c:v>19.309999999999999</c:v>
                </c:pt>
                <c:pt idx="10293">
                  <c:v>19.45</c:v>
                </c:pt>
                <c:pt idx="10294">
                  <c:v>19.669999999999987</c:v>
                </c:pt>
                <c:pt idx="10295">
                  <c:v>19.91</c:v>
                </c:pt>
                <c:pt idx="10296">
                  <c:v>20.04</c:v>
                </c:pt>
                <c:pt idx="10297">
                  <c:v>20.25</c:v>
                </c:pt>
                <c:pt idx="10298">
                  <c:v>20.39</c:v>
                </c:pt>
                <c:pt idx="10299">
                  <c:v>20.7</c:v>
                </c:pt>
                <c:pt idx="10300">
                  <c:v>20.88</c:v>
                </c:pt>
                <c:pt idx="10301">
                  <c:v>21.099999999999987</c:v>
                </c:pt>
                <c:pt idx="10302">
                  <c:v>21.23</c:v>
                </c:pt>
                <c:pt idx="10303">
                  <c:v>21.419999999999987</c:v>
                </c:pt>
                <c:pt idx="10304">
                  <c:v>21.56</c:v>
                </c:pt>
                <c:pt idx="10305">
                  <c:v>21.71</c:v>
                </c:pt>
                <c:pt idx="10306">
                  <c:v>21.99</c:v>
                </c:pt>
                <c:pt idx="10307">
                  <c:v>22.14</c:v>
                </c:pt>
                <c:pt idx="10308">
                  <c:v>22.330000000000005</c:v>
                </c:pt>
                <c:pt idx="10309">
                  <c:v>22.45</c:v>
                </c:pt>
                <c:pt idx="10310">
                  <c:v>22.55</c:v>
                </c:pt>
                <c:pt idx="10311">
                  <c:v>22.75</c:v>
                </c:pt>
                <c:pt idx="10312">
                  <c:v>22.93</c:v>
                </c:pt>
                <c:pt idx="10313">
                  <c:v>23.150000000000009</c:v>
                </c:pt>
                <c:pt idx="10314">
                  <c:v>23.22</c:v>
                </c:pt>
                <c:pt idx="10315">
                  <c:v>23.38</c:v>
                </c:pt>
                <c:pt idx="10316">
                  <c:v>23.38</c:v>
                </c:pt>
                <c:pt idx="10317">
                  <c:v>23.57</c:v>
                </c:pt>
                <c:pt idx="10318">
                  <c:v>23.62</c:v>
                </c:pt>
                <c:pt idx="10319">
                  <c:v>23.75</c:v>
                </c:pt>
                <c:pt idx="10320">
                  <c:v>23.97</c:v>
                </c:pt>
                <c:pt idx="10321">
                  <c:v>24.07</c:v>
                </c:pt>
                <c:pt idx="10322">
                  <c:v>24.29</c:v>
                </c:pt>
                <c:pt idx="10323">
                  <c:v>24.45999999999999</c:v>
                </c:pt>
                <c:pt idx="10324">
                  <c:v>24.66</c:v>
                </c:pt>
                <c:pt idx="10325">
                  <c:v>24.77</c:v>
                </c:pt>
                <c:pt idx="10326">
                  <c:v>24.95</c:v>
                </c:pt>
                <c:pt idx="10327">
                  <c:v>25.08</c:v>
                </c:pt>
                <c:pt idx="10328">
                  <c:v>25.21</c:v>
                </c:pt>
                <c:pt idx="10329">
                  <c:v>25.32</c:v>
                </c:pt>
                <c:pt idx="10330">
                  <c:v>25.45</c:v>
                </c:pt>
                <c:pt idx="10331">
                  <c:v>25.55</c:v>
                </c:pt>
                <c:pt idx="10332">
                  <c:v>25.7</c:v>
                </c:pt>
                <c:pt idx="10333">
                  <c:v>25.9</c:v>
                </c:pt>
                <c:pt idx="10334">
                  <c:v>26.03</c:v>
                </c:pt>
                <c:pt idx="10335">
                  <c:v>26.259999999999987</c:v>
                </c:pt>
                <c:pt idx="10336">
                  <c:v>26.409999999999989</c:v>
                </c:pt>
                <c:pt idx="10337">
                  <c:v>26.53</c:v>
                </c:pt>
                <c:pt idx="10338">
                  <c:v>26.729999999999986</c:v>
                </c:pt>
                <c:pt idx="10339">
                  <c:v>26.869999999999987</c:v>
                </c:pt>
                <c:pt idx="10340">
                  <c:v>26.95999999999999</c:v>
                </c:pt>
                <c:pt idx="10341">
                  <c:v>27.07</c:v>
                </c:pt>
                <c:pt idx="10342">
                  <c:v>27.259999999999987</c:v>
                </c:pt>
                <c:pt idx="10343">
                  <c:v>27.450000000000003</c:v>
                </c:pt>
                <c:pt idx="10344">
                  <c:v>27.659999999999997</c:v>
                </c:pt>
                <c:pt idx="10345">
                  <c:v>27.85</c:v>
                </c:pt>
                <c:pt idx="10346">
                  <c:v>27.979999999999986</c:v>
                </c:pt>
                <c:pt idx="10347">
                  <c:v>28.03</c:v>
                </c:pt>
                <c:pt idx="10348">
                  <c:v>28.150000000000009</c:v>
                </c:pt>
                <c:pt idx="10349">
                  <c:v>28.409999999999989</c:v>
                </c:pt>
                <c:pt idx="10350">
                  <c:v>28.490000000000002</c:v>
                </c:pt>
                <c:pt idx="10351">
                  <c:v>28.560000000000002</c:v>
                </c:pt>
                <c:pt idx="10352">
                  <c:v>28.740000000000002</c:v>
                </c:pt>
                <c:pt idx="10353">
                  <c:v>28.75</c:v>
                </c:pt>
                <c:pt idx="10354">
                  <c:v>28.919999999999991</c:v>
                </c:pt>
                <c:pt idx="10355">
                  <c:v>29.22</c:v>
                </c:pt>
                <c:pt idx="10356">
                  <c:v>29.299999999999986</c:v>
                </c:pt>
                <c:pt idx="10357">
                  <c:v>29.45999999999999</c:v>
                </c:pt>
                <c:pt idx="10358">
                  <c:v>29.589999999999989</c:v>
                </c:pt>
                <c:pt idx="10359">
                  <c:v>29.71</c:v>
                </c:pt>
                <c:pt idx="10360">
                  <c:v>29.9</c:v>
                </c:pt>
                <c:pt idx="10361">
                  <c:v>29.86</c:v>
                </c:pt>
                <c:pt idx="10362">
                  <c:v>29.990000000000002</c:v>
                </c:pt>
                <c:pt idx="10363">
                  <c:v>30.189999999999987</c:v>
                </c:pt>
                <c:pt idx="10364">
                  <c:v>30.299999999999986</c:v>
                </c:pt>
                <c:pt idx="10365">
                  <c:v>30.43</c:v>
                </c:pt>
                <c:pt idx="10366">
                  <c:v>30.54</c:v>
                </c:pt>
                <c:pt idx="10367">
                  <c:v>30.72</c:v>
                </c:pt>
                <c:pt idx="10368">
                  <c:v>30.810000000000013</c:v>
                </c:pt>
                <c:pt idx="10369">
                  <c:v>31.049999999999986</c:v>
                </c:pt>
                <c:pt idx="10370">
                  <c:v>31.119999999999997</c:v>
                </c:pt>
                <c:pt idx="10371">
                  <c:v>31.25</c:v>
                </c:pt>
                <c:pt idx="10372">
                  <c:v>31.310000000000013</c:v>
                </c:pt>
                <c:pt idx="10373">
                  <c:v>31.43</c:v>
                </c:pt>
                <c:pt idx="10374">
                  <c:v>31.68</c:v>
                </c:pt>
                <c:pt idx="10375">
                  <c:v>31.82</c:v>
                </c:pt>
                <c:pt idx="10376">
                  <c:v>31.979999999999986</c:v>
                </c:pt>
                <c:pt idx="10377">
                  <c:v>32.190000000000012</c:v>
                </c:pt>
                <c:pt idx="10378">
                  <c:v>32.27000000000001</c:v>
                </c:pt>
                <c:pt idx="10379">
                  <c:v>32.43</c:v>
                </c:pt>
                <c:pt idx="10380">
                  <c:v>32.520000000000003</c:v>
                </c:pt>
                <c:pt idx="10381">
                  <c:v>32.68</c:v>
                </c:pt>
                <c:pt idx="10382">
                  <c:v>32.9</c:v>
                </c:pt>
                <c:pt idx="10383">
                  <c:v>33.01</c:v>
                </c:pt>
                <c:pt idx="10384">
                  <c:v>33.230000000000011</c:v>
                </c:pt>
                <c:pt idx="10385">
                  <c:v>33.300000000000004</c:v>
                </c:pt>
                <c:pt idx="10386">
                  <c:v>33.449999999999996</c:v>
                </c:pt>
                <c:pt idx="10387">
                  <c:v>33.58</c:v>
                </c:pt>
                <c:pt idx="10388">
                  <c:v>33.630000000000003</c:v>
                </c:pt>
                <c:pt idx="10389">
                  <c:v>33.760000000000012</c:v>
                </c:pt>
                <c:pt idx="10390">
                  <c:v>33.910000000000004</c:v>
                </c:pt>
                <c:pt idx="10391">
                  <c:v>34.050000000000004</c:v>
                </c:pt>
                <c:pt idx="10392">
                  <c:v>34.190000000000012</c:v>
                </c:pt>
                <c:pt idx="10393">
                  <c:v>34.28</c:v>
                </c:pt>
                <c:pt idx="10394">
                  <c:v>34.309999999999995</c:v>
                </c:pt>
                <c:pt idx="10395">
                  <c:v>34.51</c:v>
                </c:pt>
                <c:pt idx="10396">
                  <c:v>34.74</c:v>
                </c:pt>
                <c:pt idx="10397">
                  <c:v>34.809999999999995</c:v>
                </c:pt>
                <c:pt idx="10398">
                  <c:v>34.870000000000005</c:v>
                </c:pt>
                <c:pt idx="10399">
                  <c:v>34.97</c:v>
                </c:pt>
                <c:pt idx="10400">
                  <c:v>35.18</c:v>
                </c:pt>
                <c:pt idx="10401">
                  <c:v>35.43</c:v>
                </c:pt>
                <c:pt idx="10402">
                  <c:v>35.5</c:v>
                </c:pt>
                <c:pt idx="10403">
                  <c:v>35.65</c:v>
                </c:pt>
                <c:pt idx="10404">
                  <c:v>35.700000000000003</c:v>
                </c:pt>
                <c:pt idx="10405">
                  <c:v>35.870000000000005</c:v>
                </c:pt>
                <c:pt idx="10406">
                  <c:v>36</c:v>
                </c:pt>
                <c:pt idx="10407">
                  <c:v>36.220000000000013</c:v>
                </c:pt>
                <c:pt idx="10408">
                  <c:v>36.27000000000001</c:v>
                </c:pt>
                <c:pt idx="10409">
                  <c:v>36.449999999999996</c:v>
                </c:pt>
                <c:pt idx="10410">
                  <c:v>36.550000000000004</c:v>
                </c:pt>
                <c:pt idx="10411">
                  <c:v>36.690000000000012</c:v>
                </c:pt>
                <c:pt idx="10412">
                  <c:v>36.75</c:v>
                </c:pt>
                <c:pt idx="10413">
                  <c:v>36.83</c:v>
                </c:pt>
                <c:pt idx="10414">
                  <c:v>37.07</c:v>
                </c:pt>
                <c:pt idx="10415">
                  <c:v>37.160000000000011</c:v>
                </c:pt>
                <c:pt idx="10416">
                  <c:v>37.33</c:v>
                </c:pt>
                <c:pt idx="10417">
                  <c:v>37.550000000000004</c:v>
                </c:pt>
                <c:pt idx="10418">
                  <c:v>37.65</c:v>
                </c:pt>
                <c:pt idx="10419">
                  <c:v>37.800000000000004</c:v>
                </c:pt>
                <c:pt idx="10420">
                  <c:v>37.93</c:v>
                </c:pt>
                <c:pt idx="10421">
                  <c:v>38.020000000000003</c:v>
                </c:pt>
                <c:pt idx="10422">
                  <c:v>38.090000000000003</c:v>
                </c:pt>
                <c:pt idx="10423">
                  <c:v>38.33</c:v>
                </c:pt>
                <c:pt idx="10424">
                  <c:v>38.46</c:v>
                </c:pt>
                <c:pt idx="10425">
                  <c:v>38.520000000000003</c:v>
                </c:pt>
                <c:pt idx="10426">
                  <c:v>38.720000000000013</c:v>
                </c:pt>
                <c:pt idx="10427">
                  <c:v>38.849999999999994</c:v>
                </c:pt>
                <c:pt idx="10428">
                  <c:v>39.050000000000004</c:v>
                </c:pt>
                <c:pt idx="10429">
                  <c:v>39.17</c:v>
                </c:pt>
                <c:pt idx="10430">
                  <c:v>39.309999999999995</c:v>
                </c:pt>
                <c:pt idx="10431">
                  <c:v>39.4</c:v>
                </c:pt>
                <c:pt idx="10432">
                  <c:v>39.590000000000003</c:v>
                </c:pt>
                <c:pt idx="10433">
                  <c:v>39.75</c:v>
                </c:pt>
                <c:pt idx="10434">
                  <c:v>39.77000000000001</c:v>
                </c:pt>
                <c:pt idx="10435">
                  <c:v>39.93</c:v>
                </c:pt>
                <c:pt idx="10436">
                  <c:v>40.11</c:v>
                </c:pt>
                <c:pt idx="10437">
                  <c:v>40.230000000000011</c:v>
                </c:pt>
                <c:pt idx="10438">
                  <c:v>40.36</c:v>
                </c:pt>
                <c:pt idx="10439">
                  <c:v>40.51</c:v>
                </c:pt>
                <c:pt idx="10440">
                  <c:v>40.660000000000011</c:v>
                </c:pt>
                <c:pt idx="10441">
                  <c:v>40.790000000000013</c:v>
                </c:pt>
                <c:pt idx="10442">
                  <c:v>41.01</c:v>
                </c:pt>
                <c:pt idx="10443">
                  <c:v>41.09</c:v>
                </c:pt>
                <c:pt idx="10444">
                  <c:v>41.24</c:v>
                </c:pt>
                <c:pt idx="10445">
                  <c:v>41.3</c:v>
                </c:pt>
                <c:pt idx="10446">
                  <c:v>41.57</c:v>
                </c:pt>
                <c:pt idx="10447">
                  <c:v>41.68</c:v>
                </c:pt>
                <c:pt idx="10448">
                  <c:v>41.7</c:v>
                </c:pt>
                <c:pt idx="10449">
                  <c:v>41.86</c:v>
                </c:pt>
                <c:pt idx="10450">
                  <c:v>41.93</c:v>
                </c:pt>
                <c:pt idx="10451">
                  <c:v>42.14</c:v>
                </c:pt>
                <c:pt idx="10452">
                  <c:v>42.290000000000013</c:v>
                </c:pt>
                <c:pt idx="10453">
                  <c:v>42.37</c:v>
                </c:pt>
                <c:pt idx="10454">
                  <c:v>42.49</c:v>
                </c:pt>
                <c:pt idx="10455">
                  <c:v>42.74</c:v>
                </c:pt>
                <c:pt idx="10456">
                  <c:v>42.790000000000013</c:v>
                </c:pt>
                <c:pt idx="10457">
                  <c:v>42.83</c:v>
                </c:pt>
                <c:pt idx="10458">
                  <c:v>43.05</c:v>
                </c:pt>
                <c:pt idx="10459">
                  <c:v>43.11</c:v>
                </c:pt>
                <c:pt idx="10460">
                  <c:v>43.260000000000012</c:v>
                </c:pt>
                <c:pt idx="10461">
                  <c:v>43.379999999999995</c:v>
                </c:pt>
                <c:pt idx="10462">
                  <c:v>43.52</c:v>
                </c:pt>
                <c:pt idx="10463">
                  <c:v>43.68</c:v>
                </c:pt>
                <c:pt idx="10464">
                  <c:v>43.809999999999995</c:v>
                </c:pt>
                <c:pt idx="10465">
                  <c:v>43.9</c:v>
                </c:pt>
                <c:pt idx="10466">
                  <c:v>44</c:v>
                </c:pt>
                <c:pt idx="10467">
                  <c:v>44.18</c:v>
                </c:pt>
                <c:pt idx="10468">
                  <c:v>44.28</c:v>
                </c:pt>
                <c:pt idx="10469">
                  <c:v>44.39</c:v>
                </c:pt>
                <c:pt idx="10470">
                  <c:v>44.51</c:v>
                </c:pt>
                <c:pt idx="10471">
                  <c:v>44.68</c:v>
                </c:pt>
                <c:pt idx="10472">
                  <c:v>44.74</c:v>
                </c:pt>
                <c:pt idx="10473">
                  <c:v>44.84</c:v>
                </c:pt>
                <c:pt idx="10474">
                  <c:v>45</c:v>
                </c:pt>
                <c:pt idx="10475">
                  <c:v>45.14</c:v>
                </c:pt>
                <c:pt idx="10476">
                  <c:v>45.3</c:v>
                </c:pt>
                <c:pt idx="10477">
                  <c:v>45.449999999999996</c:v>
                </c:pt>
                <c:pt idx="10478">
                  <c:v>45.52</c:v>
                </c:pt>
                <c:pt idx="10479">
                  <c:v>45.71</c:v>
                </c:pt>
                <c:pt idx="10480">
                  <c:v>45.82</c:v>
                </c:pt>
                <c:pt idx="10481">
                  <c:v>45.9</c:v>
                </c:pt>
                <c:pt idx="10482">
                  <c:v>45.99</c:v>
                </c:pt>
                <c:pt idx="10483">
                  <c:v>46.07</c:v>
                </c:pt>
                <c:pt idx="10484">
                  <c:v>46.230000000000011</c:v>
                </c:pt>
                <c:pt idx="10485">
                  <c:v>46.33</c:v>
                </c:pt>
                <c:pt idx="10486">
                  <c:v>46.48</c:v>
                </c:pt>
                <c:pt idx="10487">
                  <c:v>46.58</c:v>
                </c:pt>
                <c:pt idx="10488">
                  <c:v>46.720000000000013</c:v>
                </c:pt>
                <c:pt idx="10489">
                  <c:v>46.78</c:v>
                </c:pt>
                <c:pt idx="10490">
                  <c:v>46.89</c:v>
                </c:pt>
                <c:pt idx="10491">
                  <c:v>47.03</c:v>
                </c:pt>
                <c:pt idx="10492">
                  <c:v>47.15</c:v>
                </c:pt>
                <c:pt idx="10493">
                  <c:v>47.309999999999995</c:v>
                </c:pt>
                <c:pt idx="10494">
                  <c:v>47.33</c:v>
                </c:pt>
                <c:pt idx="10495">
                  <c:v>47.5</c:v>
                </c:pt>
                <c:pt idx="10496">
                  <c:v>47.58</c:v>
                </c:pt>
                <c:pt idx="10497">
                  <c:v>47.7</c:v>
                </c:pt>
                <c:pt idx="10498">
                  <c:v>47.77000000000001</c:v>
                </c:pt>
                <c:pt idx="10499">
                  <c:v>47.9</c:v>
                </c:pt>
                <c:pt idx="10500">
                  <c:v>48.1</c:v>
                </c:pt>
                <c:pt idx="10501">
                  <c:v>48.21</c:v>
                </c:pt>
                <c:pt idx="10502">
                  <c:v>48.27000000000001</c:v>
                </c:pt>
                <c:pt idx="10503">
                  <c:v>48.32</c:v>
                </c:pt>
                <c:pt idx="10504">
                  <c:v>48.48</c:v>
                </c:pt>
                <c:pt idx="10505">
                  <c:v>48.58</c:v>
                </c:pt>
                <c:pt idx="10506">
                  <c:v>48.63</c:v>
                </c:pt>
                <c:pt idx="10507">
                  <c:v>48.84</c:v>
                </c:pt>
                <c:pt idx="10508">
                  <c:v>48.97</c:v>
                </c:pt>
                <c:pt idx="10509">
                  <c:v>49.09</c:v>
                </c:pt>
                <c:pt idx="10510">
                  <c:v>49.18</c:v>
                </c:pt>
                <c:pt idx="10511">
                  <c:v>49.24</c:v>
                </c:pt>
                <c:pt idx="10512">
                  <c:v>49.48</c:v>
                </c:pt>
                <c:pt idx="10513">
                  <c:v>49.47</c:v>
                </c:pt>
                <c:pt idx="10514">
                  <c:v>49.54</c:v>
                </c:pt>
                <c:pt idx="10515">
                  <c:v>49.58</c:v>
                </c:pt>
                <c:pt idx="10516">
                  <c:v>49.78</c:v>
                </c:pt>
                <c:pt idx="10517">
                  <c:v>49.809999999999995</c:v>
                </c:pt>
                <c:pt idx="10518">
                  <c:v>49.97</c:v>
                </c:pt>
                <c:pt idx="10519">
                  <c:v>50.160000000000011</c:v>
                </c:pt>
                <c:pt idx="10520">
                  <c:v>50.18</c:v>
                </c:pt>
                <c:pt idx="10521">
                  <c:v>50.33</c:v>
                </c:pt>
                <c:pt idx="10522">
                  <c:v>50.37</c:v>
                </c:pt>
                <c:pt idx="10523">
                  <c:v>50.52</c:v>
                </c:pt>
                <c:pt idx="10524">
                  <c:v>50.63</c:v>
                </c:pt>
                <c:pt idx="10525">
                  <c:v>50.67</c:v>
                </c:pt>
                <c:pt idx="10526">
                  <c:v>50.790000000000013</c:v>
                </c:pt>
                <c:pt idx="10527">
                  <c:v>50.96</c:v>
                </c:pt>
                <c:pt idx="10528">
                  <c:v>51.05</c:v>
                </c:pt>
                <c:pt idx="10529">
                  <c:v>51.1</c:v>
                </c:pt>
                <c:pt idx="10530">
                  <c:v>51.17</c:v>
                </c:pt>
                <c:pt idx="10531">
                  <c:v>51.160000000000011</c:v>
                </c:pt>
                <c:pt idx="10532">
                  <c:v>51.34</c:v>
                </c:pt>
                <c:pt idx="10533">
                  <c:v>51.349999999999994</c:v>
                </c:pt>
                <c:pt idx="10534">
                  <c:v>51.42</c:v>
                </c:pt>
                <c:pt idx="10535">
                  <c:v>51.56</c:v>
                </c:pt>
                <c:pt idx="10536">
                  <c:v>51.75</c:v>
                </c:pt>
                <c:pt idx="10537">
                  <c:v>51.71</c:v>
                </c:pt>
                <c:pt idx="10538">
                  <c:v>51.82</c:v>
                </c:pt>
                <c:pt idx="10539">
                  <c:v>51.91</c:v>
                </c:pt>
                <c:pt idx="10540">
                  <c:v>52.03</c:v>
                </c:pt>
                <c:pt idx="10541">
                  <c:v>52.06</c:v>
                </c:pt>
                <c:pt idx="10542">
                  <c:v>52.120000000000012</c:v>
                </c:pt>
                <c:pt idx="10543">
                  <c:v>52.17</c:v>
                </c:pt>
                <c:pt idx="10544">
                  <c:v>52.220000000000013</c:v>
                </c:pt>
                <c:pt idx="10545">
                  <c:v>52.3</c:v>
                </c:pt>
                <c:pt idx="10546">
                  <c:v>52.37</c:v>
                </c:pt>
                <c:pt idx="10547">
                  <c:v>52.44</c:v>
                </c:pt>
                <c:pt idx="10548">
                  <c:v>52.55</c:v>
                </c:pt>
                <c:pt idx="10549">
                  <c:v>52.67</c:v>
                </c:pt>
                <c:pt idx="10550">
                  <c:v>52.730000000000011</c:v>
                </c:pt>
                <c:pt idx="10551">
                  <c:v>52.730000000000011</c:v>
                </c:pt>
                <c:pt idx="10552">
                  <c:v>52.89</c:v>
                </c:pt>
                <c:pt idx="10553">
                  <c:v>52.94</c:v>
                </c:pt>
                <c:pt idx="10554">
                  <c:v>52.99</c:v>
                </c:pt>
                <c:pt idx="10555">
                  <c:v>52.97</c:v>
                </c:pt>
                <c:pt idx="10556">
                  <c:v>53.120000000000012</c:v>
                </c:pt>
                <c:pt idx="10557">
                  <c:v>53.190000000000012</c:v>
                </c:pt>
                <c:pt idx="10558">
                  <c:v>53.2</c:v>
                </c:pt>
                <c:pt idx="10559">
                  <c:v>53.3</c:v>
                </c:pt>
                <c:pt idx="10560">
                  <c:v>53.309999999999995</c:v>
                </c:pt>
                <c:pt idx="10561">
                  <c:v>53.379999999999995</c:v>
                </c:pt>
                <c:pt idx="10562">
                  <c:v>53.47</c:v>
                </c:pt>
                <c:pt idx="10563">
                  <c:v>53.56</c:v>
                </c:pt>
                <c:pt idx="10564">
                  <c:v>53.56</c:v>
                </c:pt>
                <c:pt idx="10565">
                  <c:v>53.6</c:v>
                </c:pt>
                <c:pt idx="10566">
                  <c:v>53.75</c:v>
                </c:pt>
                <c:pt idx="10567">
                  <c:v>53.75</c:v>
                </c:pt>
                <c:pt idx="10568">
                  <c:v>53.77000000000001</c:v>
                </c:pt>
                <c:pt idx="10569">
                  <c:v>53.83</c:v>
                </c:pt>
                <c:pt idx="10570">
                  <c:v>53.879999999999995</c:v>
                </c:pt>
                <c:pt idx="10571">
                  <c:v>53.949999999999996</c:v>
                </c:pt>
                <c:pt idx="10572">
                  <c:v>53.94</c:v>
                </c:pt>
                <c:pt idx="10573">
                  <c:v>54.02</c:v>
                </c:pt>
                <c:pt idx="10574">
                  <c:v>53.93</c:v>
                </c:pt>
                <c:pt idx="10575">
                  <c:v>54.04</c:v>
                </c:pt>
                <c:pt idx="10576">
                  <c:v>54.190000000000012</c:v>
                </c:pt>
                <c:pt idx="10577">
                  <c:v>54.190000000000012</c:v>
                </c:pt>
                <c:pt idx="10578">
                  <c:v>54.260000000000012</c:v>
                </c:pt>
                <c:pt idx="10579">
                  <c:v>54.309999999999995</c:v>
                </c:pt>
                <c:pt idx="10580">
                  <c:v>54.4</c:v>
                </c:pt>
                <c:pt idx="10581">
                  <c:v>54.32</c:v>
                </c:pt>
                <c:pt idx="10582">
                  <c:v>54.43</c:v>
                </c:pt>
                <c:pt idx="10583">
                  <c:v>54.48</c:v>
                </c:pt>
                <c:pt idx="10584">
                  <c:v>54.5</c:v>
                </c:pt>
                <c:pt idx="10585">
                  <c:v>54.49</c:v>
                </c:pt>
                <c:pt idx="10586">
                  <c:v>54.56</c:v>
                </c:pt>
                <c:pt idx="10587">
                  <c:v>54.57</c:v>
                </c:pt>
                <c:pt idx="10588">
                  <c:v>54.65</c:v>
                </c:pt>
                <c:pt idx="10589">
                  <c:v>54.730000000000011</c:v>
                </c:pt>
                <c:pt idx="10590">
                  <c:v>54.690000000000012</c:v>
                </c:pt>
                <c:pt idx="10591">
                  <c:v>54.7</c:v>
                </c:pt>
                <c:pt idx="10592">
                  <c:v>54.74</c:v>
                </c:pt>
                <c:pt idx="10593">
                  <c:v>54.8</c:v>
                </c:pt>
                <c:pt idx="10594">
                  <c:v>54.84</c:v>
                </c:pt>
                <c:pt idx="10595">
                  <c:v>54.949999999999996</c:v>
                </c:pt>
                <c:pt idx="10596">
                  <c:v>54.96</c:v>
                </c:pt>
                <c:pt idx="10597">
                  <c:v>54.94</c:v>
                </c:pt>
                <c:pt idx="10598">
                  <c:v>54.99</c:v>
                </c:pt>
                <c:pt idx="10599">
                  <c:v>55.05</c:v>
                </c:pt>
                <c:pt idx="10600">
                  <c:v>55.08</c:v>
                </c:pt>
                <c:pt idx="10601">
                  <c:v>55.11</c:v>
                </c:pt>
                <c:pt idx="10602">
                  <c:v>55</c:v>
                </c:pt>
                <c:pt idx="10603">
                  <c:v>55.02</c:v>
                </c:pt>
                <c:pt idx="10604">
                  <c:v>55.06</c:v>
                </c:pt>
                <c:pt idx="10605">
                  <c:v>55.120000000000012</c:v>
                </c:pt>
                <c:pt idx="10606">
                  <c:v>55.190000000000012</c:v>
                </c:pt>
                <c:pt idx="10607">
                  <c:v>55.18</c:v>
                </c:pt>
                <c:pt idx="10608">
                  <c:v>55.18</c:v>
                </c:pt>
                <c:pt idx="10609">
                  <c:v>55.230000000000011</c:v>
                </c:pt>
                <c:pt idx="10610">
                  <c:v>55.21</c:v>
                </c:pt>
                <c:pt idx="10611">
                  <c:v>55.28</c:v>
                </c:pt>
                <c:pt idx="10612">
                  <c:v>55.34</c:v>
                </c:pt>
                <c:pt idx="10613">
                  <c:v>55.37</c:v>
                </c:pt>
                <c:pt idx="10614">
                  <c:v>55.39</c:v>
                </c:pt>
                <c:pt idx="10615">
                  <c:v>55.379999999999995</c:v>
                </c:pt>
                <c:pt idx="10616">
                  <c:v>55.43</c:v>
                </c:pt>
                <c:pt idx="10617">
                  <c:v>55.47</c:v>
                </c:pt>
                <c:pt idx="10618">
                  <c:v>55.46</c:v>
                </c:pt>
                <c:pt idx="10619">
                  <c:v>55.49</c:v>
                </c:pt>
                <c:pt idx="10620">
                  <c:v>55.51</c:v>
                </c:pt>
                <c:pt idx="10621">
                  <c:v>55.52</c:v>
                </c:pt>
                <c:pt idx="10622">
                  <c:v>55.58</c:v>
                </c:pt>
                <c:pt idx="10623">
                  <c:v>55.59</c:v>
                </c:pt>
                <c:pt idx="10624">
                  <c:v>55.64</c:v>
                </c:pt>
                <c:pt idx="10625">
                  <c:v>55.690000000000012</c:v>
                </c:pt>
                <c:pt idx="10626">
                  <c:v>55.760000000000012</c:v>
                </c:pt>
                <c:pt idx="10627">
                  <c:v>55.620000000000012</c:v>
                </c:pt>
                <c:pt idx="10628">
                  <c:v>55.690000000000012</c:v>
                </c:pt>
                <c:pt idx="10629">
                  <c:v>55.74</c:v>
                </c:pt>
                <c:pt idx="10630">
                  <c:v>55.690000000000012</c:v>
                </c:pt>
                <c:pt idx="10631">
                  <c:v>55.63</c:v>
                </c:pt>
                <c:pt idx="10632">
                  <c:v>55.63</c:v>
                </c:pt>
                <c:pt idx="10633">
                  <c:v>55.71</c:v>
                </c:pt>
                <c:pt idx="10634">
                  <c:v>55.82</c:v>
                </c:pt>
                <c:pt idx="10635">
                  <c:v>55.9</c:v>
                </c:pt>
                <c:pt idx="10636">
                  <c:v>55.86</c:v>
                </c:pt>
                <c:pt idx="10637">
                  <c:v>55.93</c:v>
                </c:pt>
                <c:pt idx="10638">
                  <c:v>55.949999999999996</c:v>
                </c:pt>
                <c:pt idx="10639">
                  <c:v>55.99</c:v>
                </c:pt>
                <c:pt idx="10640">
                  <c:v>55.949999999999996</c:v>
                </c:pt>
                <c:pt idx="10641">
                  <c:v>56.03</c:v>
                </c:pt>
                <c:pt idx="10642">
                  <c:v>56.15</c:v>
                </c:pt>
                <c:pt idx="10643">
                  <c:v>56.06</c:v>
                </c:pt>
                <c:pt idx="10644">
                  <c:v>56.13</c:v>
                </c:pt>
                <c:pt idx="10645">
                  <c:v>56.160000000000011</c:v>
                </c:pt>
                <c:pt idx="10646">
                  <c:v>56.160000000000011</c:v>
                </c:pt>
                <c:pt idx="10647">
                  <c:v>56.160000000000011</c:v>
                </c:pt>
                <c:pt idx="10648">
                  <c:v>56.21</c:v>
                </c:pt>
                <c:pt idx="10649">
                  <c:v>56.3</c:v>
                </c:pt>
                <c:pt idx="10650">
                  <c:v>56.27000000000001</c:v>
                </c:pt>
                <c:pt idx="10651">
                  <c:v>56.28</c:v>
                </c:pt>
                <c:pt idx="10652">
                  <c:v>56.309999999999995</c:v>
                </c:pt>
                <c:pt idx="10653">
                  <c:v>56.32</c:v>
                </c:pt>
                <c:pt idx="10654">
                  <c:v>56.39</c:v>
                </c:pt>
                <c:pt idx="10655">
                  <c:v>56.44</c:v>
                </c:pt>
                <c:pt idx="10656">
                  <c:v>56.47</c:v>
                </c:pt>
                <c:pt idx="10657">
                  <c:v>56.449999999999996</c:v>
                </c:pt>
                <c:pt idx="10658">
                  <c:v>56.41</c:v>
                </c:pt>
                <c:pt idx="10659">
                  <c:v>56.5</c:v>
                </c:pt>
                <c:pt idx="10660">
                  <c:v>56.49</c:v>
                </c:pt>
                <c:pt idx="10661">
                  <c:v>56.51</c:v>
                </c:pt>
                <c:pt idx="10662">
                  <c:v>56.52</c:v>
                </c:pt>
                <c:pt idx="10663">
                  <c:v>56.5</c:v>
                </c:pt>
                <c:pt idx="10664">
                  <c:v>56.49</c:v>
                </c:pt>
                <c:pt idx="10665">
                  <c:v>56.6</c:v>
                </c:pt>
                <c:pt idx="10666">
                  <c:v>56.56</c:v>
                </c:pt>
                <c:pt idx="10667">
                  <c:v>56.57</c:v>
                </c:pt>
                <c:pt idx="10668">
                  <c:v>56.65</c:v>
                </c:pt>
                <c:pt idx="10669">
                  <c:v>56.65</c:v>
                </c:pt>
                <c:pt idx="10670">
                  <c:v>56.71</c:v>
                </c:pt>
                <c:pt idx="10671">
                  <c:v>56.760000000000012</c:v>
                </c:pt>
                <c:pt idx="10672">
                  <c:v>56.760000000000012</c:v>
                </c:pt>
                <c:pt idx="10673">
                  <c:v>56.790000000000013</c:v>
                </c:pt>
                <c:pt idx="10674">
                  <c:v>56.91</c:v>
                </c:pt>
                <c:pt idx="10675">
                  <c:v>56.84</c:v>
                </c:pt>
                <c:pt idx="10676">
                  <c:v>56.91</c:v>
                </c:pt>
                <c:pt idx="10677">
                  <c:v>56.9</c:v>
                </c:pt>
                <c:pt idx="10678">
                  <c:v>57</c:v>
                </c:pt>
                <c:pt idx="10679">
                  <c:v>57.08</c:v>
                </c:pt>
                <c:pt idx="10680">
                  <c:v>57.01</c:v>
                </c:pt>
                <c:pt idx="10681">
                  <c:v>57</c:v>
                </c:pt>
                <c:pt idx="10682">
                  <c:v>57.08</c:v>
                </c:pt>
                <c:pt idx="10683">
                  <c:v>57.06</c:v>
                </c:pt>
                <c:pt idx="10684">
                  <c:v>57.15</c:v>
                </c:pt>
                <c:pt idx="10685">
                  <c:v>57.09</c:v>
                </c:pt>
                <c:pt idx="10686">
                  <c:v>57.02</c:v>
                </c:pt>
                <c:pt idx="10687">
                  <c:v>57.120000000000012</c:v>
                </c:pt>
                <c:pt idx="10688">
                  <c:v>57.1</c:v>
                </c:pt>
                <c:pt idx="10689">
                  <c:v>57.120000000000012</c:v>
                </c:pt>
                <c:pt idx="10690">
                  <c:v>57.14</c:v>
                </c:pt>
                <c:pt idx="10691">
                  <c:v>57.190000000000012</c:v>
                </c:pt>
                <c:pt idx="10692">
                  <c:v>57.230000000000011</c:v>
                </c:pt>
                <c:pt idx="10693">
                  <c:v>57.18</c:v>
                </c:pt>
                <c:pt idx="10694">
                  <c:v>57.14</c:v>
                </c:pt>
                <c:pt idx="10695">
                  <c:v>57.2</c:v>
                </c:pt>
                <c:pt idx="10696">
                  <c:v>57.190000000000012</c:v>
                </c:pt>
                <c:pt idx="10697">
                  <c:v>57.230000000000011</c:v>
                </c:pt>
                <c:pt idx="10698">
                  <c:v>57.349999999999994</c:v>
                </c:pt>
                <c:pt idx="10699">
                  <c:v>57.39</c:v>
                </c:pt>
                <c:pt idx="10700">
                  <c:v>57.33</c:v>
                </c:pt>
                <c:pt idx="10701">
                  <c:v>57.28</c:v>
                </c:pt>
                <c:pt idx="10702">
                  <c:v>57.37</c:v>
                </c:pt>
                <c:pt idx="10703">
                  <c:v>57.379999999999995</c:v>
                </c:pt>
                <c:pt idx="10704">
                  <c:v>57.39</c:v>
                </c:pt>
                <c:pt idx="10705">
                  <c:v>57.37</c:v>
                </c:pt>
                <c:pt idx="10706">
                  <c:v>57.33</c:v>
                </c:pt>
                <c:pt idx="10707">
                  <c:v>57.349999999999994</c:v>
                </c:pt>
                <c:pt idx="10708">
                  <c:v>57.379999999999995</c:v>
                </c:pt>
                <c:pt idx="10709">
                  <c:v>57.37</c:v>
                </c:pt>
                <c:pt idx="10710">
                  <c:v>57.28</c:v>
                </c:pt>
                <c:pt idx="10711">
                  <c:v>57.4</c:v>
                </c:pt>
                <c:pt idx="10712">
                  <c:v>57.33</c:v>
                </c:pt>
                <c:pt idx="10713">
                  <c:v>57.39</c:v>
                </c:pt>
                <c:pt idx="10714">
                  <c:v>57.33</c:v>
                </c:pt>
                <c:pt idx="10715">
                  <c:v>57.4</c:v>
                </c:pt>
                <c:pt idx="10716">
                  <c:v>57.4</c:v>
                </c:pt>
                <c:pt idx="10717">
                  <c:v>57.349999999999994</c:v>
                </c:pt>
                <c:pt idx="10718">
                  <c:v>57.27000000000001</c:v>
                </c:pt>
                <c:pt idx="10719">
                  <c:v>57.190000000000012</c:v>
                </c:pt>
                <c:pt idx="10720">
                  <c:v>57.28</c:v>
                </c:pt>
                <c:pt idx="10721">
                  <c:v>57.309999999999995</c:v>
                </c:pt>
                <c:pt idx="10722">
                  <c:v>57.379999999999995</c:v>
                </c:pt>
                <c:pt idx="10723">
                  <c:v>57.37</c:v>
                </c:pt>
                <c:pt idx="10724">
                  <c:v>57.290000000000013</c:v>
                </c:pt>
                <c:pt idx="10725">
                  <c:v>57.349999999999994</c:v>
                </c:pt>
                <c:pt idx="10726">
                  <c:v>57.349999999999994</c:v>
                </c:pt>
                <c:pt idx="10727">
                  <c:v>57.43</c:v>
                </c:pt>
                <c:pt idx="10728">
                  <c:v>57.379999999999995</c:v>
                </c:pt>
                <c:pt idx="10729">
                  <c:v>57.44</c:v>
                </c:pt>
                <c:pt idx="10730">
                  <c:v>57.48</c:v>
                </c:pt>
                <c:pt idx="10731">
                  <c:v>57.43</c:v>
                </c:pt>
                <c:pt idx="10732">
                  <c:v>57.449999999999996</c:v>
                </c:pt>
                <c:pt idx="10733">
                  <c:v>57.449999999999996</c:v>
                </c:pt>
                <c:pt idx="10734">
                  <c:v>57.54</c:v>
                </c:pt>
                <c:pt idx="10735">
                  <c:v>57.51</c:v>
                </c:pt>
                <c:pt idx="10736">
                  <c:v>57.46</c:v>
                </c:pt>
                <c:pt idx="10737">
                  <c:v>57.46</c:v>
                </c:pt>
                <c:pt idx="10738">
                  <c:v>57.449999999999996</c:v>
                </c:pt>
                <c:pt idx="10739">
                  <c:v>57.47</c:v>
                </c:pt>
                <c:pt idx="10740">
                  <c:v>57.47</c:v>
                </c:pt>
                <c:pt idx="10741">
                  <c:v>57.37</c:v>
                </c:pt>
                <c:pt idx="10742">
                  <c:v>57.46</c:v>
                </c:pt>
                <c:pt idx="10743">
                  <c:v>57.37</c:v>
                </c:pt>
                <c:pt idx="10744">
                  <c:v>57.44</c:v>
                </c:pt>
                <c:pt idx="10745">
                  <c:v>57.379999999999995</c:v>
                </c:pt>
                <c:pt idx="10746">
                  <c:v>57.44</c:v>
                </c:pt>
                <c:pt idx="10747">
                  <c:v>57.4</c:v>
                </c:pt>
                <c:pt idx="10748">
                  <c:v>57.349999999999994</c:v>
                </c:pt>
                <c:pt idx="10749">
                  <c:v>57.379999999999995</c:v>
                </c:pt>
                <c:pt idx="10750">
                  <c:v>57.349999999999994</c:v>
                </c:pt>
                <c:pt idx="10751">
                  <c:v>57.34</c:v>
                </c:pt>
                <c:pt idx="10752">
                  <c:v>57.37</c:v>
                </c:pt>
                <c:pt idx="10753">
                  <c:v>57.449999999999996</c:v>
                </c:pt>
                <c:pt idx="10754">
                  <c:v>57.44</c:v>
                </c:pt>
                <c:pt idx="10755">
                  <c:v>57.43</c:v>
                </c:pt>
                <c:pt idx="10756">
                  <c:v>57.46</c:v>
                </c:pt>
                <c:pt idx="10757">
                  <c:v>57.41</c:v>
                </c:pt>
                <c:pt idx="10758">
                  <c:v>57.48</c:v>
                </c:pt>
                <c:pt idx="10759">
                  <c:v>57.44</c:v>
                </c:pt>
                <c:pt idx="10760">
                  <c:v>57.51</c:v>
                </c:pt>
                <c:pt idx="10761">
                  <c:v>57.449999999999996</c:v>
                </c:pt>
                <c:pt idx="10762">
                  <c:v>57.47</c:v>
                </c:pt>
                <c:pt idx="10763">
                  <c:v>57.4</c:v>
                </c:pt>
                <c:pt idx="10764">
                  <c:v>57.32</c:v>
                </c:pt>
                <c:pt idx="10765">
                  <c:v>57.47</c:v>
                </c:pt>
                <c:pt idx="10766">
                  <c:v>57.449999999999996</c:v>
                </c:pt>
                <c:pt idx="10767">
                  <c:v>57.379999999999995</c:v>
                </c:pt>
                <c:pt idx="10768">
                  <c:v>57.379999999999995</c:v>
                </c:pt>
                <c:pt idx="10769">
                  <c:v>57.41</c:v>
                </c:pt>
                <c:pt idx="10770">
                  <c:v>57.4</c:v>
                </c:pt>
                <c:pt idx="10771">
                  <c:v>57.43</c:v>
                </c:pt>
                <c:pt idx="10772">
                  <c:v>57.4</c:v>
                </c:pt>
                <c:pt idx="10773">
                  <c:v>57.44</c:v>
                </c:pt>
                <c:pt idx="10774">
                  <c:v>57.43</c:v>
                </c:pt>
                <c:pt idx="10775">
                  <c:v>57.43</c:v>
                </c:pt>
                <c:pt idx="10776">
                  <c:v>57.41</c:v>
                </c:pt>
                <c:pt idx="10777">
                  <c:v>57.349999999999994</c:v>
                </c:pt>
                <c:pt idx="10778">
                  <c:v>57.44</c:v>
                </c:pt>
                <c:pt idx="10779">
                  <c:v>57.37</c:v>
                </c:pt>
                <c:pt idx="10780">
                  <c:v>57.43</c:v>
                </c:pt>
                <c:pt idx="10781">
                  <c:v>57.43</c:v>
                </c:pt>
                <c:pt idx="10782">
                  <c:v>57.37</c:v>
                </c:pt>
                <c:pt idx="10783">
                  <c:v>57.349999999999994</c:v>
                </c:pt>
                <c:pt idx="10784">
                  <c:v>57.379999999999995</c:v>
                </c:pt>
                <c:pt idx="10785">
                  <c:v>57.43</c:v>
                </c:pt>
                <c:pt idx="10786">
                  <c:v>57.39</c:v>
                </c:pt>
                <c:pt idx="10787">
                  <c:v>57.41</c:v>
                </c:pt>
                <c:pt idx="10788">
                  <c:v>57.41</c:v>
                </c:pt>
                <c:pt idx="10789">
                  <c:v>57.4</c:v>
                </c:pt>
                <c:pt idx="10790">
                  <c:v>57.41</c:v>
                </c:pt>
                <c:pt idx="10791">
                  <c:v>57.379999999999995</c:v>
                </c:pt>
                <c:pt idx="10792">
                  <c:v>57.43</c:v>
                </c:pt>
                <c:pt idx="10793">
                  <c:v>57.34</c:v>
                </c:pt>
                <c:pt idx="10794">
                  <c:v>57.349999999999994</c:v>
                </c:pt>
                <c:pt idx="10795">
                  <c:v>57.37</c:v>
                </c:pt>
                <c:pt idx="10796">
                  <c:v>57.4</c:v>
                </c:pt>
                <c:pt idx="10797">
                  <c:v>57.37</c:v>
                </c:pt>
                <c:pt idx="10798">
                  <c:v>57.349999999999994</c:v>
                </c:pt>
                <c:pt idx="10799">
                  <c:v>57.309999999999995</c:v>
                </c:pt>
                <c:pt idx="10800">
                  <c:v>57.309999999999995</c:v>
                </c:pt>
                <c:pt idx="10801">
                  <c:v>57.21</c:v>
                </c:pt>
                <c:pt idx="10802">
                  <c:v>57.230000000000011</c:v>
                </c:pt>
                <c:pt idx="10803">
                  <c:v>57.230000000000011</c:v>
                </c:pt>
                <c:pt idx="10804">
                  <c:v>57.230000000000011</c:v>
                </c:pt>
                <c:pt idx="10805">
                  <c:v>57.33</c:v>
                </c:pt>
                <c:pt idx="10806">
                  <c:v>57.32</c:v>
                </c:pt>
                <c:pt idx="10807">
                  <c:v>57.349999999999994</c:v>
                </c:pt>
                <c:pt idx="10808">
                  <c:v>57.32</c:v>
                </c:pt>
                <c:pt idx="10809">
                  <c:v>57.379999999999995</c:v>
                </c:pt>
                <c:pt idx="10810">
                  <c:v>57.32</c:v>
                </c:pt>
                <c:pt idx="10811">
                  <c:v>57.33</c:v>
                </c:pt>
                <c:pt idx="10812">
                  <c:v>57.32</c:v>
                </c:pt>
                <c:pt idx="10813">
                  <c:v>57.290000000000013</c:v>
                </c:pt>
                <c:pt idx="10814">
                  <c:v>57.28</c:v>
                </c:pt>
                <c:pt idx="10815">
                  <c:v>57.27000000000001</c:v>
                </c:pt>
                <c:pt idx="10816">
                  <c:v>57.27000000000001</c:v>
                </c:pt>
                <c:pt idx="10817">
                  <c:v>57.260000000000012</c:v>
                </c:pt>
                <c:pt idx="10818">
                  <c:v>57.33</c:v>
                </c:pt>
                <c:pt idx="10819">
                  <c:v>57.34</c:v>
                </c:pt>
                <c:pt idx="10820">
                  <c:v>57.27000000000001</c:v>
                </c:pt>
                <c:pt idx="10821">
                  <c:v>57.290000000000013</c:v>
                </c:pt>
                <c:pt idx="10822">
                  <c:v>57.33</c:v>
                </c:pt>
                <c:pt idx="10823">
                  <c:v>57.39</c:v>
                </c:pt>
                <c:pt idx="10824">
                  <c:v>57.290000000000013</c:v>
                </c:pt>
                <c:pt idx="10825">
                  <c:v>57.25</c:v>
                </c:pt>
                <c:pt idx="10826">
                  <c:v>57.27000000000001</c:v>
                </c:pt>
                <c:pt idx="10827">
                  <c:v>57.230000000000011</c:v>
                </c:pt>
                <c:pt idx="10828">
                  <c:v>57.260000000000012</c:v>
                </c:pt>
                <c:pt idx="10829">
                  <c:v>57.260000000000012</c:v>
                </c:pt>
                <c:pt idx="10830">
                  <c:v>57.28</c:v>
                </c:pt>
                <c:pt idx="10831">
                  <c:v>57.220000000000013</c:v>
                </c:pt>
                <c:pt idx="10832">
                  <c:v>57.309999999999995</c:v>
                </c:pt>
                <c:pt idx="10833">
                  <c:v>57.309999999999995</c:v>
                </c:pt>
                <c:pt idx="10834">
                  <c:v>57.33</c:v>
                </c:pt>
                <c:pt idx="10835">
                  <c:v>57.33</c:v>
                </c:pt>
                <c:pt idx="10836">
                  <c:v>57.33</c:v>
                </c:pt>
                <c:pt idx="10837">
                  <c:v>57.43</c:v>
                </c:pt>
                <c:pt idx="10838">
                  <c:v>57.32</c:v>
                </c:pt>
                <c:pt idx="10839">
                  <c:v>57.379999999999995</c:v>
                </c:pt>
                <c:pt idx="10840">
                  <c:v>57.37</c:v>
                </c:pt>
                <c:pt idx="10841">
                  <c:v>57.28</c:v>
                </c:pt>
                <c:pt idx="10842">
                  <c:v>57.25</c:v>
                </c:pt>
                <c:pt idx="10843">
                  <c:v>57.32</c:v>
                </c:pt>
                <c:pt idx="10844">
                  <c:v>57.28</c:v>
                </c:pt>
                <c:pt idx="10845">
                  <c:v>57.33</c:v>
                </c:pt>
                <c:pt idx="10846">
                  <c:v>57.25</c:v>
                </c:pt>
                <c:pt idx="10847">
                  <c:v>57.309999999999995</c:v>
                </c:pt>
                <c:pt idx="10848">
                  <c:v>57.309999999999995</c:v>
                </c:pt>
                <c:pt idx="10849">
                  <c:v>57.32</c:v>
                </c:pt>
                <c:pt idx="10850">
                  <c:v>57.34</c:v>
                </c:pt>
                <c:pt idx="10851">
                  <c:v>57.27000000000001</c:v>
                </c:pt>
                <c:pt idx="10852">
                  <c:v>57.230000000000011</c:v>
                </c:pt>
                <c:pt idx="10853">
                  <c:v>57.27000000000001</c:v>
                </c:pt>
                <c:pt idx="10854">
                  <c:v>57.27000000000001</c:v>
                </c:pt>
                <c:pt idx="10855">
                  <c:v>57.220000000000013</c:v>
                </c:pt>
                <c:pt idx="10856">
                  <c:v>57.260000000000012</c:v>
                </c:pt>
                <c:pt idx="10857">
                  <c:v>57.230000000000011</c:v>
                </c:pt>
                <c:pt idx="10858">
                  <c:v>57.309999999999995</c:v>
                </c:pt>
                <c:pt idx="10859">
                  <c:v>57.33</c:v>
                </c:pt>
                <c:pt idx="10860">
                  <c:v>57.349999999999994</c:v>
                </c:pt>
                <c:pt idx="10861">
                  <c:v>57.309999999999995</c:v>
                </c:pt>
                <c:pt idx="10862">
                  <c:v>57.260000000000012</c:v>
                </c:pt>
                <c:pt idx="10863">
                  <c:v>57.230000000000011</c:v>
                </c:pt>
                <c:pt idx="10864">
                  <c:v>57.309999999999995</c:v>
                </c:pt>
                <c:pt idx="10865">
                  <c:v>57.25</c:v>
                </c:pt>
                <c:pt idx="10866">
                  <c:v>57.290000000000013</c:v>
                </c:pt>
                <c:pt idx="10867">
                  <c:v>57.260000000000012</c:v>
                </c:pt>
                <c:pt idx="10868">
                  <c:v>57.28</c:v>
                </c:pt>
                <c:pt idx="10869">
                  <c:v>57.260000000000012</c:v>
                </c:pt>
                <c:pt idx="10870">
                  <c:v>57.220000000000013</c:v>
                </c:pt>
                <c:pt idx="10871">
                  <c:v>57.260000000000012</c:v>
                </c:pt>
                <c:pt idx="10872">
                  <c:v>57.27000000000001</c:v>
                </c:pt>
                <c:pt idx="10873">
                  <c:v>57.25</c:v>
                </c:pt>
                <c:pt idx="10874">
                  <c:v>57.290000000000013</c:v>
                </c:pt>
                <c:pt idx="10875">
                  <c:v>57.27000000000001</c:v>
                </c:pt>
                <c:pt idx="10876">
                  <c:v>57.230000000000011</c:v>
                </c:pt>
                <c:pt idx="10877">
                  <c:v>57.2</c:v>
                </c:pt>
                <c:pt idx="10878">
                  <c:v>57.190000000000012</c:v>
                </c:pt>
                <c:pt idx="10879">
                  <c:v>57.14</c:v>
                </c:pt>
                <c:pt idx="10880">
                  <c:v>57.160000000000011</c:v>
                </c:pt>
                <c:pt idx="10881">
                  <c:v>57.18</c:v>
                </c:pt>
                <c:pt idx="10882">
                  <c:v>57.21</c:v>
                </c:pt>
                <c:pt idx="10883">
                  <c:v>57.21</c:v>
                </c:pt>
                <c:pt idx="10884">
                  <c:v>57.18</c:v>
                </c:pt>
                <c:pt idx="10885">
                  <c:v>57.21</c:v>
                </c:pt>
                <c:pt idx="10886">
                  <c:v>57.28</c:v>
                </c:pt>
                <c:pt idx="10887">
                  <c:v>57.290000000000013</c:v>
                </c:pt>
                <c:pt idx="10888">
                  <c:v>57.33</c:v>
                </c:pt>
                <c:pt idx="10889">
                  <c:v>57.25</c:v>
                </c:pt>
                <c:pt idx="10890">
                  <c:v>57.230000000000011</c:v>
                </c:pt>
                <c:pt idx="10891">
                  <c:v>57.260000000000012</c:v>
                </c:pt>
                <c:pt idx="10892">
                  <c:v>57.220000000000013</c:v>
                </c:pt>
                <c:pt idx="10893">
                  <c:v>57.260000000000012</c:v>
                </c:pt>
                <c:pt idx="10894">
                  <c:v>57.27000000000001</c:v>
                </c:pt>
                <c:pt idx="10895">
                  <c:v>57.27000000000001</c:v>
                </c:pt>
                <c:pt idx="10896">
                  <c:v>57.33</c:v>
                </c:pt>
                <c:pt idx="10897">
                  <c:v>57.379999999999995</c:v>
                </c:pt>
                <c:pt idx="10898">
                  <c:v>57.39</c:v>
                </c:pt>
                <c:pt idx="10899">
                  <c:v>57.379999999999995</c:v>
                </c:pt>
                <c:pt idx="10900">
                  <c:v>57.379999999999995</c:v>
                </c:pt>
                <c:pt idx="10901">
                  <c:v>57.33</c:v>
                </c:pt>
                <c:pt idx="10902">
                  <c:v>57.47</c:v>
                </c:pt>
                <c:pt idx="10903">
                  <c:v>57.4</c:v>
                </c:pt>
                <c:pt idx="10904">
                  <c:v>57.349999999999994</c:v>
                </c:pt>
                <c:pt idx="10905">
                  <c:v>57.28</c:v>
                </c:pt>
                <c:pt idx="10906">
                  <c:v>57.4</c:v>
                </c:pt>
                <c:pt idx="10907">
                  <c:v>57.28</c:v>
                </c:pt>
                <c:pt idx="10908">
                  <c:v>57.39</c:v>
                </c:pt>
                <c:pt idx="10909">
                  <c:v>57.4</c:v>
                </c:pt>
                <c:pt idx="10910">
                  <c:v>57.449999999999996</c:v>
                </c:pt>
                <c:pt idx="10911">
                  <c:v>57.449999999999996</c:v>
                </c:pt>
                <c:pt idx="10912">
                  <c:v>57.46</c:v>
                </c:pt>
                <c:pt idx="10913">
                  <c:v>57.48</c:v>
                </c:pt>
                <c:pt idx="10914">
                  <c:v>57.46</c:v>
                </c:pt>
                <c:pt idx="10915">
                  <c:v>57.5</c:v>
                </c:pt>
                <c:pt idx="10916">
                  <c:v>57.48</c:v>
                </c:pt>
                <c:pt idx="10917">
                  <c:v>57.5</c:v>
                </c:pt>
                <c:pt idx="10918">
                  <c:v>57.5</c:v>
                </c:pt>
                <c:pt idx="10919">
                  <c:v>57.48</c:v>
                </c:pt>
                <c:pt idx="10920">
                  <c:v>57.56</c:v>
                </c:pt>
                <c:pt idx="10921">
                  <c:v>57.59</c:v>
                </c:pt>
                <c:pt idx="10922">
                  <c:v>57.53</c:v>
                </c:pt>
                <c:pt idx="10923">
                  <c:v>57.5</c:v>
                </c:pt>
                <c:pt idx="10924">
                  <c:v>57.53</c:v>
                </c:pt>
                <c:pt idx="10925">
                  <c:v>57.57</c:v>
                </c:pt>
                <c:pt idx="10926">
                  <c:v>57.56</c:v>
                </c:pt>
                <c:pt idx="10927">
                  <c:v>57.53</c:v>
                </c:pt>
                <c:pt idx="10928">
                  <c:v>57.52</c:v>
                </c:pt>
                <c:pt idx="10929">
                  <c:v>57.5</c:v>
                </c:pt>
                <c:pt idx="10930">
                  <c:v>57.58</c:v>
                </c:pt>
                <c:pt idx="10931">
                  <c:v>57.53</c:v>
                </c:pt>
                <c:pt idx="10932">
                  <c:v>57.59</c:v>
                </c:pt>
                <c:pt idx="10933">
                  <c:v>57.7</c:v>
                </c:pt>
                <c:pt idx="10934">
                  <c:v>57.58</c:v>
                </c:pt>
                <c:pt idx="10935">
                  <c:v>57.6</c:v>
                </c:pt>
                <c:pt idx="10936">
                  <c:v>57.59</c:v>
                </c:pt>
                <c:pt idx="10937">
                  <c:v>57.6</c:v>
                </c:pt>
                <c:pt idx="10938">
                  <c:v>57.63</c:v>
                </c:pt>
                <c:pt idx="10939">
                  <c:v>57.730000000000011</c:v>
                </c:pt>
                <c:pt idx="10940">
                  <c:v>57.720000000000013</c:v>
                </c:pt>
                <c:pt idx="10941">
                  <c:v>57.67</c:v>
                </c:pt>
                <c:pt idx="10942">
                  <c:v>57.65</c:v>
                </c:pt>
                <c:pt idx="10943">
                  <c:v>57.75</c:v>
                </c:pt>
                <c:pt idx="10944">
                  <c:v>57.720000000000013</c:v>
                </c:pt>
                <c:pt idx="10945">
                  <c:v>57.7</c:v>
                </c:pt>
                <c:pt idx="10946">
                  <c:v>57.67</c:v>
                </c:pt>
                <c:pt idx="10947">
                  <c:v>57.56</c:v>
                </c:pt>
                <c:pt idx="10948">
                  <c:v>57.58</c:v>
                </c:pt>
                <c:pt idx="10949">
                  <c:v>57.620000000000012</c:v>
                </c:pt>
                <c:pt idx="10950">
                  <c:v>57.59</c:v>
                </c:pt>
                <c:pt idx="10951">
                  <c:v>57.6</c:v>
                </c:pt>
                <c:pt idx="10952">
                  <c:v>57.63</c:v>
                </c:pt>
                <c:pt idx="10953">
                  <c:v>57.65</c:v>
                </c:pt>
                <c:pt idx="10954">
                  <c:v>57.64</c:v>
                </c:pt>
                <c:pt idx="10955">
                  <c:v>57.63</c:v>
                </c:pt>
                <c:pt idx="10956">
                  <c:v>57.78</c:v>
                </c:pt>
                <c:pt idx="10957">
                  <c:v>57.809999999999995</c:v>
                </c:pt>
                <c:pt idx="10958">
                  <c:v>57.75</c:v>
                </c:pt>
                <c:pt idx="10959">
                  <c:v>57.690000000000012</c:v>
                </c:pt>
                <c:pt idx="10960">
                  <c:v>57.660000000000011</c:v>
                </c:pt>
                <c:pt idx="10961">
                  <c:v>57.660000000000011</c:v>
                </c:pt>
                <c:pt idx="10962">
                  <c:v>57.67</c:v>
                </c:pt>
                <c:pt idx="10963">
                  <c:v>57.64</c:v>
                </c:pt>
                <c:pt idx="10964">
                  <c:v>57.64</c:v>
                </c:pt>
                <c:pt idx="10965">
                  <c:v>57.7</c:v>
                </c:pt>
                <c:pt idx="10966">
                  <c:v>57.690000000000012</c:v>
                </c:pt>
                <c:pt idx="10967">
                  <c:v>57.660000000000011</c:v>
                </c:pt>
                <c:pt idx="10968">
                  <c:v>57.6</c:v>
                </c:pt>
                <c:pt idx="10969">
                  <c:v>57.660000000000011</c:v>
                </c:pt>
                <c:pt idx="10970">
                  <c:v>57.7</c:v>
                </c:pt>
                <c:pt idx="10971">
                  <c:v>57.690000000000012</c:v>
                </c:pt>
                <c:pt idx="10972">
                  <c:v>57.7</c:v>
                </c:pt>
                <c:pt idx="10973">
                  <c:v>57.71</c:v>
                </c:pt>
                <c:pt idx="10974">
                  <c:v>57.809999999999995</c:v>
                </c:pt>
                <c:pt idx="10975">
                  <c:v>57.760000000000012</c:v>
                </c:pt>
                <c:pt idx="10976">
                  <c:v>57.65</c:v>
                </c:pt>
                <c:pt idx="10977">
                  <c:v>57.690000000000012</c:v>
                </c:pt>
                <c:pt idx="10978">
                  <c:v>57.760000000000012</c:v>
                </c:pt>
                <c:pt idx="10979">
                  <c:v>57.75</c:v>
                </c:pt>
                <c:pt idx="10980">
                  <c:v>57.75</c:v>
                </c:pt>
                <c:pt idx="10981">
                  <c:v>57.730000000000011</c:v>
                </c:pt>
                <c:pt idx="10982">
                  <c:v>57.720000000000013</c:v>
                </c:pt>
                <c:pt idx="10983">
                  <c:v>57.790000000000013</c:v>
                </c:pt>
                <c:pt idx="10984">
                  <c:v>57.760000000000012</c:v>
                </c:pt>
                <c:pt idx="10985">
                  <c:v>57.760000000000012</c:v>
                </c:pt>
                <c:pt idx="10986">
                  <c:v>57.78</c:v>
                </c:pt>
                <c:pt idx="10987">
                  <c:v>57.790000000000013</c:v>
                </c:pt>
                <c:pt idx="10988">
                  <c:v>57.71</c:v>
                </c:pt>
                <c:pt idx="10989">
                  <c:v>57.77000000000001</c:v>
                </c:pt>
                <c:pt idx="10990">
                  <c:v>57.78</c:v>
                </c:pt>
                <c:pt idx="10991">
                  <c:v>57.78</c:v>
                </c:pt>
                <c:pt idx="10992">
                  <c:v>57.77000000000001</c:v>
                </c:pt>
                <c:pt idx="10993">
                  <c:v>57.730000000000011</c:v>
                </c:pt>
                <c:pt idx="10994">
                  <c:v>57.690000000000012</c:v>
                </c:pt>
                <c:pt idx="10995">
                  <c:v>57.7</c:v>
                </c:pt>
                <c:pt idx="10996">
                  <c:v>57.760000000000012</c:v>
                </c:pt>
                <c:pt idx="10997">
                  <c:v>57.67</c:v>
                </c:pt>
                <c:pt idx="10998">
                  <c:v>57.71</c:v>
                </c:pt>
                <c:pt idx="10999">
                  <c:v>57.78</c:v>
                </c:pt>
                <c:pt idx="11000">
                  <c:v>57.760000000000012</c:v>
                </c:pt>
                <c:pt idx="11001">
                  <c:v>57.660000000000011</c:v>
                </c:pt>
                <c:pt idx="11002">
                  <c:v>57.730000000000011</c:v>
                </c:pt>
                <c:pt idx="11003">
                  <c:v>57.67</c:v>
                </c:pt>
                <c:pt idx="11004">
                  <c:v>57.64</c:v>
                </c:pt>
                <c:pt idx="11005">
                  <c:v>57.65</c:v>
                </c:pt>
                <c:pt idx="11006">
                  <c:v>57.620000000000012</c:v>
                </c:pt>
                <c:pt idx="11007">
                  <c:v>57.720000000000013</c:v>
                </c:pt>
                <c:pt idx="11008">
                  <c:v>57.660000000000011</c:v>
                </c:pt>
                <c:pt idx="11009">
                  <c:v>57.67</c:v>
                </c:pt>
                <c:pt idx="11010">
                  <c:v>57.65</c:v>
                </c:pt>
                <c:pt idx="11011">
                  <c:v>57.760000000000012</c:v>
                </c:pt>
                <c:pt idx="11012">
                  <c:v>57.730000000000011</c:v>
                </c:pt>
                <c:pt idx="11013">
                  <c:v>57.7</c:v>
                </c:pt>
                <c:pt idx="11014">
                  <c:v>57.7</c:v>
                </c:pt>
                <c:pt idx="11015">
                  <c:v>57.760000000000012</c:v>
                </c:pt>
                <c:pt idx="11016">
                  <c:v>57.730000000000011</c:v>
                </c:pt>
                <c:pt idx="11017">
                  <c:v>57.730000000000011</c:v>
                </c:pt>
                <c:pt idx="11018">
                  <c:v>57.7</c:v>
                </c:pt>
                <c:pt idx="11019">
                  <c:v>57.71</c:v>
                </c:pt>
                <c:pt idx="11020">
                  <c:v>57.720000000000013</c:v>
                </c:pt>
                <c:pt idx="11021">
                  <c:v>57.730000000000011</c:v>
                </c:pt>
                <c:pt idx="11022">
                  <c:v>57.65</c:v>
                </c:pt>
                <c:pt idx="11023">
                  <c:v>57.75</c:v>
                </c:pt>
                <c:pt idx="11024">
                  <c:v>57.63</c:v>
                </c:pt>
                <c:pt idx="11025">
                  <c:v>57.6</c:v>
                </c:pt>
                <c:pt idx="11026">
                  <c:v>57.660000000000011</c:v>
                </c:pt>
                <c:pt idx="11027">
                  <c:v>57.620000000000012</c:v>
                </c:pt>
                <c:pt idx="11028">
                  <c:v>57.6</c:v>
                </c:pt>
                <c:pt idx="11029">
                  <c:v>57.64</c:v>
                </c:pt>
                <c:pt idx="11030">
                  <c:v>57.620000000000012</c:v>
                </c:pt>
                <c:pt idx="11031">
                  <c:v>57.65</c:v>
                </c:pt>
                <c:pt idx="11032">
                  <c:v>57.64</c:v>
                </c:pt>
                <c:pt idx="11033">
                  <c:v>57.67</c:v>
                </c:pt>
                <c:pt idx="11034">
                  <c:v>57.690000000000012</c:v>
                </c:pt>
                <c:pt idx="11035">
                  <c:v>57.63</c:v>
                </c:pt>
                <c:pt idx="11036">
                  <c:v>57.660000000000011</c:v>
                </c:pt>
                <c:pt idx="11037">
                  <c:v>57.6</c:v>
                </c:pt>
                <c:pt idx="11038">
                  <c:v>57.6</c:v>
                </c:pt>
                <c:pt idx="11039">
                  <c:v>57.57</c:v>
                </c:pt>
                <c:pt idx="11040">
                  <c:v>57.54</c:v>
                </c:pt>
                <c:pt idx="11041">
                  <c:v>57.59</c:v>
                </c:pt>
                <c:pt idx="11042">
                  <c:v>57.51</c:v>
                </c:pt>
                <c:pt idx="11043">
                  <c:v>57.53</c:v>
                </c:pt>
                <c:pt idx="11044">
                  <c:v>57.51</c:v>
                </c:pt>
                <c:pt idx="11045">
                  <c:v>57.52</c:v>
                </c:pt>
                <c:pt idx="11046">
                  <c:v>57.54</c:v>
                </c:pt>
                <c:pt idx="11047">
                  <c:v>57.5</c:v>
                </c:pt>
                <c:pt idx="11048">
                  <c:v>57.51</c:v>
                </c:pt>
                <c:pt idx="11049">
                  <c:v>57.54</c:v>
                </c:pt>
                <c:pt idx="11050">
                  <c:v>57.57</c:v>
                </c:pt>
                <c:pt idx="11051">
                  <c:v>57.620000000000012</c:v>
                </c:pt>
                <c:pt idx="11052">
                  <c:v>57.620000000000012</c:v>
                </c:pt>
                <c:pt idx="11053">
                  <c:v>57.63</c:v>
                </c:pt>
                <c:pt idx="11054">
                  <c:v>57.63</c:v>
                </c:pt>
                <c:pt idx="11055">
                  <c:v>57.620000000000012</c:v>
                </c:pt>
                <c:pt idx="11056">
                  <c:v>57.64</c:v>
                </c:pt>
                <c:pt idx="11057">
                  <c:v>57.59</c:v>
                </c:pt>
                <c:pt idx="11058">
                  <c:v>57.56</c:v>
                </c:pt>
                <c:pt idx="11059">
                  <c:v>57.56</c:v>
                </c:pt>
                <c:pt idx="11060">
                  <c:v>57.64</c:v>
                </c:pt>
                <c:pt idx="11061">
                  <c:v>57.54</c:v>
                </c:pt>
                <c:pt idx="11062">
                  <c:v>57.67</c:v>
                </c:pt>
                <c:pt idx="11063">
                  <c:v>57.64</c:v>
                </c:pt>
                <c:pt idx="11064">
                  <c:v>57.690000000000012</c:v>
                </c:pt>
                <c:pt idx="11065">
                  <c:v>57.65</c:v>
                </c:pt>
                <c:pt idx="11066">
                  <c:v>57.59</c:v>
                </c:pt>
                <c:pt idx="11067">
                  <c:v>57.660000000000011</c:v>
                </c:pt>
                <c:pt idx="11068">
                  <c:v>57.63</c:v>
                </c:pt>
                <c:pt idx="11069">
                  <c:v>57.65</c:v>
                </c:pt>
                <c:pt idx="11070">
                  <c:v>57.67</c:v>
                </c:pt>
                <c:pt idx="11071">
                  <c:v>57.65</c:v>
                </c:pt>
                <c:pt idx="11072">
                  <c:v>57.63</c:v>
                </c:pt>
                <c:pt idx="11073">
                  <c:v>57.6</c:v>
                </c:pt>
                <c:pt idx="11074">
                  <c:v>57.620000000000012</c:v>
                </c:pt>
                <c:pt idx="11075">
                  <c:v>57.53</c:v>
                </c:pt>
                <c:pt idx="11076">
                  <c:v>57.6</c:v>
                </c:pt>
                <c:pt idx="11077">
                  <c:v>57.65</c:v>
                </c:pt>
                <c:pt idx="11078">
                  <c:v>57.63</c:v>
                </c:pt>
                <c:pt idx="11079">
                  <c:v>57.660000000000011</c:v>
                </c:pt>
                <c:pt idx="11080">
                  <c:v>57.660000000000011</c:v>
                </c:pt>
                <c:pt idx="11081">
                  <c:v>57.660000000000011</c:v>
                </c:pt>
                <c:pt idx="11082">
                  <c:v>57.65</c:v>
                </c:pt>
                <c:pt idx="11083">
                  <c:v>57.660000000000011</c:v>
                </c:pt>
                <c:pt idx="11084">
                  <c:v>57.56</c:v>
                </c:pt>
                <c:pt idx="11085">
                  <c:v>57.620000000000012</c:v>
                </c:pt>
                <c:pt idx="11086">
                  <c:v>57.6</c:v>
                </c:pt>
                <c:pt idx="11087">
                  <c:v>57.63</c:v>
                </c:pt>
                <c:pt idx="11088">
                  <c:v>57.67</c:v>
                </c:pt>
                <c:pt idx="11089">
                  <c:v>57.65</c:v>
                </c:pt>
                <c:pt idx="11090">
                  <c:v>57.64</c:v>
                </c:pt>
                <c:pt idx="11091">
                  <c:v>58.38</c:v>
                </c:pt>
                <c:pt idx="11092">
                  <c:v>59.43</c:v>
                </c:pt>
                <c:pt idx="11093">
                  <c:v>60.010000000000005</c:v>
                </c:pt>
                <c:pt idx="11094">
                  <c:v>60.150000000000006</c:v>
                </c:pt>
                <c:pt idx="11095">
                  <c:v>59.949999999999996</c:v>
                </c:pt>
                <c:pt idx="11096">
                  <c:v>60.18</c:v>
                </c:pt>
                <c:pt idx="11097">
                  <c:v>60.42</c:v>
                </c:pt>
                <c:pt idx="11098">
                  <c:v>60.7</c:v>
                </c:pt>
                <c:pt idx="11099">
                  <c:v>60.900000000000006</c:v>
                </c:pt>
                <c:pt idx="11100">
                  <c:v>61.040000000000006</c:v>
                </c:pt>
                <c:pt idx="11101">
                  <c:v>61.240000000000009</c:v>
                </c:pt>
                <c:pt idx="11102">
                  <c:v>61.210000000000008</c:v>
                </c:pt>
                <c:pt idx="11103">
                  <c:v>61.36</c:v>
                </c:pt>
                <c:pt idx="11104">
                  <c:v>61.42</c:v>
                </c:pt>
                <c:pt idx="11105">
                  <c:v>61.58</c:v>
                </c:pt>
                <c:pt idx="11106">
                  <c:v>61.600000000000009</c:v>
                </c:pt>
                <c:pt idx="11107">
                  <c:v>61.61</c:v>
                </c:pt>
                <c:pt idx="11108">
                  <c:v>61.660000000000011</c:v>
                </c:pt>
                <c:pt idx="11109">
                  <c:v>61.710000000000008</c:v>
                </c:pt>
                <c:pt idx="11110">
                  <c:v>61.68</c:v>
                </c:pt>
                <c:pt idx="11111">
                  <c:v>61.67</c:v>
                </c:pt>
                <c:pt idx="11112">
                  <c:v>61.68</c:v>
                </c:pt>
                <c:pt idx="11113">
                  <c:v>61.600000000000009</c:v>
                </c:pt>
                <c:pt idx="11114">
                  <c:v>61.61</c:v>
                </c:pt>
                <c:pt idx="11115">
                  <c:v>61.52</c:v>
                </c:pt>
                <c:pt idx="11116">
                  <c:v>61.56</c:v>
                </c:pt>
                <c:pt idx="11117">
                  <c:v>61.33</c:v>
                </c:pt>
                <c:pt idx="11118">
                  <c:v>61.400000000000006</c:v>
                </c:pt>
                <c:pt idx="11119">
                  <c:v>61.240000000000009</c:v>
                </c:pt>
                <c:pt idx="11120">
                  <c:v>61.18</c:v>
                </c:pt>
                <c:pt idx="11121">
                  <c:v>61.06</c:v>
                </c:pt>
                <c:pt idx="11122">
                  <c:v>61.02</c:v>
                </c:pt>
                <c:pt idx="11123">
                  <c:v>61.05</c:v>
                </c:pt>
                <c:pt idx="11124">
                  <c:v>61.02</c:v>
                </c:pt>
                <c:pt idx="11125">
                  <c:v>60.900000000000006</c:v>
                </c:pt>
                <c:pt idx="11126">
                  <c:v>60.85</c:v>
                </c:pt>
                <c:pt idx="11127">
                  <c:v>60.83</c:v>
                </c:pt>
                <c:pt idx="11128">
                  <c:v>60.809999999999995</c:v>
                </c:pt>
                <c:pt idx="11129">
                  <c:v>60.839999999999996</c:v>
                </c:pt>
                <c:pt idx="11130">
                  <c:v>60.85</c:v>
                </c:pt>
                <c:pt idx="11131">
                  <c:v>60.75</c:v>
                </c:pt>
                <c:pt idx="11132">
                  <c:v>60.78</c:v>
                </c:pt>
                <c:pt idx="11133">
                  <c:v>60.730000000000011</c:v>
                </c:pt>
                <c:pt idx="11134">
                  <c:v>60.740000000000009</c:v>
                </c:pt>
                <c:pt idx="11135">
                  <c:v>60.67</c:v>
                </c:pt>
                <c:pt idx="11136">
                  <c:v>60.8</c:v>
                </c:pt>
                <c:pt idx="11137">
                  <c:v>60.710000000000008</c:v>
                </c:pt>
                <c:pt idx="11138">
                  <c:v>60.7</c:v>
                </c:pt>
                <c:pt idx="11139">
                  <c:v>60.710000000000008</c:v>
                </c:pt>
                <c:pt idx="11140">
                  <c:v>60.8</c:v>
                </c:pt>
                <c:pt idx="11141">
                  <c:v>60.740000000000009</c:v>
                </c:pt>
                <c:pt idx="11142">
                  <c:v>60.720000000000013</c:v>
                </c:pt>
                <c:pt idx="11143">
                  <c:v>60.83</c:v>
                </c:pt>
                <c:pt idx="11144">
                  <c:v>60.8</c:v>
                </c:pt>
                <c:pt idx="11145">
                  <c:v>60.75</c:v>
                </c:pt>
                <c:pt idx="11146">
                  <c:v>60.710000000000008</c:v>
                </c:pt>
                <c:pt idx="11147">
                  <c:v>60.730000000000011</c:v>
                </c:pt>
                <c:pt idx="11148">
                  <c:v>60.720000000000013</c:v>
                </c:pt>
                <c:pt idx="11149">
                  <c:v>60.650000000000006</c:v>
                </c:pt>
                <c:pt idx="11150">
                  <c:v>60.7</c:v>
                </c:pt>
                <c:pt idx="11151">
                  <c:v>60.650000000000006</c:v>
                </c:pt>
                <c:pt idx="11152">
                  <c:v>60.7</c:v>
                </c:pt>
                <c:pt idx="11153">
                  <c:v>60.650000000000006</c:v>
                </c:pt>
                <c:pt idx="11154">
                  <c:v>60.710000000000008</c:v>
                </c:pt>
                <c:pt idx="11155">
                  <c:v>60.8</c:v>
                </c:pt>
                <c:pt idx="11156">
                  <c:v>60.620000000000012</c:v>
                </c:pt>
                <c:pt idx="11157">
                  <c:v>60.650000000000006</c:v>
                </c:pt>
                <c:pt idx="11158">
                  <c:v>60.540000000000006</c:v>
                </c:pt>
                <c:pt idx="11159">
                  <c:v>60.620000000000012</c:v>
                </c:pt>
                <c:pt idx="11160">
                  <c:v>60.64</c:v>
                </c:pt>
                <c:pt idx="11161">
                  <c:v>60.510000000000005</c:v>
                </c:pt>
                <c:pt idx="11162">
                  <c:v>60.58</c:v>
                </c:pt>
                <c:pt idx="11163">
                  <c:v>60.510000000000005</c:v>
                </c:pt>
                <c:pt idx="11164">
                  <c:v>60.52</c:v>
                </c:pt>
                <c:pt idx="11165">
                  <c:v>60.46</c:v>
                </c:pt>
                <c:pt idx="11166">
                  <c:v>60.53</c:v>
                </c:pt>
                <c:pt idx="11167">
                  <c:v>60.49</c:v>
                </c:pt>
                <c:pt idx="11168">
                  <c:v>60.43</c:v>
                </c:pt>
                <c:pt idx="11169">
                  <c:v>60.42</c:v>
                </c:pt>
                <c:pt idx="11170">
                  <c:v>60.39</c:v>
                </c:pt>
                <c:pt idx="11171">
                  <c:v>60.43</c:v>
                </c:pt>
                <c:pt idx="11172">
                  <c:v>60.400000000000006</c:v>
                </c:pt>
                <c:pt idx="11173">
                  <c:v>60.240000000000009</c:v>
                </c:pt>
                <c:pt idx="11174">
                  <c:v>60.28</c:v>
                </c:pt>
                <c:pt idx="11175">
                  <c:v>60.290000000000013</c:v>
                </c:pt>
                <c:pt idx="11176">
                  <c:v>60.210000000000008</c:v>
                </c:pt>
                <c:pt idx="11177">
                  <c:v>60.210000000000008</c:v>
                </c:pt>
                <c:pt idx="11178">
                  <c:v>60.33</c:v>
                </c:pt>
                <c:pt idx="11179">
                  <c:v>60.27000000000001</c:v>
                </c:pt>
                <c:pt idx="11180">
                  <c:v>60.260000000000012</c:v>
                </c:pt>
                <c:pt idx="11181">
                  <c:v>60.210000000000008</c:v>
                </c:pt>
                <c:pt idx="11182">
                  <c:v>60.07</c:v>
                </c:pt>
                <c:pt idx="11183">
                  <c:v>60.14</c:v>
                </c:pt>
                <c:pt idx="11184">
                  <c:v>60.09</c:v>
                </c:pt>
                <c:pt idx="11185">
                  <c:v>60.03</c:v>
                </c:pt>
                <c:pt idx="11186">
                  <c:v>60.03</c:v>
                </c:pt>
                <c:pt idx="11187">
                  <c:v>60.040000000000006</c:v>
                </c:pt>
                <c:pt idx="11188">
                  <c:v>60.05</c:v>
                </c:pt>
                <c:pt idx="11189">
                  <c:v>60.100000000000009</c:v>
                </c:pt>
                <c:pt idx="11190">
                  <c:v>59.92</c:v>
                </c:pt>
                <c:pt idx="11191">
                  <c:v>60.03</c:v>
                </c:pt>
                <c:pt idx="11192">
                  <c:v>60.02</c:v>
                </c:pt>
                <c:pt idx="11193">
                  <c:v>60.02</c:v>
                </c:pt>
                <c:pt idx="11194">
                  <c:v>60.05</c:v>
                </c:pt>
                <c:pt idx="11195">
                  <c:v>59.93</c:v>
                </c:pt>
                <c:pt idx="11196">
                  <c:v>59.870000000000005</c:v>
                </c:pt>
                <c:pt idx="11197">
                  <c:v>59.86</c:v>
                </c:pt>
                <c:pt idx="11198">
                  <c:v>59.839999999999996</c:v>
                </c:pt>
                <c:pt idx="11199">
                  <c:v>59.89</c:v>
                </c:pt>
                <c:pt idx="11200">
                  <c:v>59.740000000000009</c:v>
                </c:pt>
                <c:pt idx="11201">
                  <c:v>59.77000000000001</c:v>
                </c:pt>
                <c:pt idx="11202">
                  <c:v>59.68</c:v>
                </c:pt>
                <c:pt idx="11203">
                  <c:v>59.740000000000009</c:v>
                </c:pt>
                <c:pt idx="11204">
                  <c:v>59.68</c:v>
                </c:pt>
                <c:pt idx="11205">
                  <c:v>59.68</c:v>
                </c:pt>
                <c:pt idx="11206">
                  <c:v>59.68</c:v>
                </c:pt>
                <c:pt idx="11207">
                  <c:v>59.67</c:v>
                </c:pt>
                <c:pt idx="11208">
                  <c:v>59.650000000000006</c:v>
                </c:pt>
                <c:pt idx="11209">
                  <c:v>59.67</c:v>
                </c:pt>
                <c:pt idx="11210">
                  <c:v>59.61</c:v>
                </c:pt>
                <c:pt idx="11211">
                  <c:v>59.57</c:v>
                </c:pt>
                <c:pt idx="11212">
                  <c:v>59.55</c:v>
                </c:pt>
                <c:pt idx="11213">
                  <c:v>59.57</c:v>
                </c:pt>
                <c:pt idx="11214">
                  <c:v>59.57</c:v>
                </c:pt>
                <c:pt idx="11215">
                  <c:v>59.540000000000006</c:v>
                </c:pt>
                <c:pt idx="11216">
                  <c:v>59.49</c:v>
                </c:pt>
                <c:pt idx="11217">
                  <c:v>59.510000000000005</c:v>
                </c:pt>
                <c:pt idx="11218">
                  <c:v>59.49</c:v>
                </c:pt>
                <c:pt idx="11219">
                  <c:v>59.47</c:v>
                </c:pt>
                <c:pt idx="11220">
                  <c:v>59.53</c:v>
                </c:pt>
                <c:pt idx="11221">
                  <c:v>59.59</c:v>
                </c:pt>
                <c:pt idx="11222">
                  <c:v>59.61</c:v>
                </c:pt>
                <c:pt idx="11223">
                  <c:v>59.650000000000006</c:v>
                </c:pt>
                <c:pt idx="11224">
                  <c:v>59.58</c:v>
                </c:pt>
                <c:pt idx="11225">
                  <c:v>59.67</c:v>
                </c:pt>
                <c:pt idx="11226">
                  <c:v>59.660000000000011</c:v>
                </c:pt>
                <c:pt idx="11227">
                  <c:v>59.64</c:v>
                </c:pt>
                <c:pt idx="11228">
                  <c:v>59.720000000000013</c:v>
                </c:pt>
                <c:pt idx="11229">
                  <c:v>59.7</c:v>
                </c:pt>
                <c:pt idx="11230">
                  <c:v>59.710000000000008</c:v>
                </c:pt>
                <c:pt idx="11231">
                  <c:v>59.730000000000011</c:v>
                </c:pt>
                <c:pt idx="11232">
                  <c:v>59.58</c:v>
                </c:pt>
                <c:pt idx="11233">
                  <c:v>59.64</c:v>
                </c:pt>
                <c:pt idx="11234">
                  <c:v>59.61</c:v>
                </c:pt>
                <c:pt idx="11235">
                  <c:v>59.77000000000001</c:v>
                </c:pt>
                <c:pt idx="11236">
                  <c:v>59.819999999999993</c:v>
                </c:pt>
                <c:pt idx="11237">
                  <c:v>59.790000000000013</c:v>
                </c:pt>
                <c:pt idx="11238">
                  <c:v>59.819999999999993</c:v>
                </c:pt>
                <c:pt idx="11239">
                  <c:v>59.77000000000001</c:v>
                </c:pt>
                <c:pt idx="11240">
                  <c:v>59.839999999999996</c:v>
                </c:pt>
                <c:pt idx="11241">
                  <c:v>59.86</c:v>
                </c:pt>
                <c:pt idx="11242">
                  <c:v>59.8</c:v>
                </c:pt>
                <c:pt idx="11243">
                  <c:v>59.8</c:v>
                </c:pt>
                <c:pt idx="11244">
                  <c:v>59.91</c:v>
                </c:pt>
                <c:pt idx="11245">
                  <c:v>59.949999999999996</c:v>
                </c:pt>
                <c:pt idx="11246">
                  <c:v>59.900000000000006</c:v>
                </c:pt>
                <c:pt idx="11247">
                  <c:v>59.97</c:v>
                </c:pt>
                <c:pt idx="11248">
                  <c:v>59.980000000000004</c:v>
                </c:pt>
                <c:pt idx="11249">
                  <c:v>60.03</c:v>
                </c:pt>
                <c:pt idx="11250">
                  <c:v>59.99</c:v>
                </c:pt>
                <c:pt idx="11251">
                  <c:v>59.949999999999996</c:v>
                </c:pt>
                <c:pt idx="11252">
                  <c:v>60.09</c:v>
                </c:pt>
                <c:pt idx="11253">
                  <c:v>60.03</c:v>
                </c:pt>
                <c:pt idx="11254">
                  <c:v>59.99</c:v>
                </c:pt>
                <c:pt idx="11255">
                  <c:v>59.980000000000004</c:v>
                </c:pt>
                <c:pt idx="11256">
                  <c:v>59.99</c:v>
                </c:pt>
                <c:pt idx="11257">
                  <c:v>59.980000000000004</c:v>
                </c:pt>
                <c:pt idx="11258">
                  <c:v>60.010000000000005</c:v>
                </c:pt>
                <c:pt idx="11259">
                  <c:v>59.99</c:v>
                </c:pt>
                <c:pt idx="11260">
                  <c:v>59.980000000000004</c:v>
                </c:pt>
                <c:pt idx="11261">
                  <c:v>60.11</c:v>
                </c:pt>
                <c:pt idx="11262">
                  <c:v>59.97</c:v>
                </c:pt>
                <c:pt idx="11263">
                  <c:v>59.980000000000004</c:v>
                </c:pt>
                <c:pt idx="11264">
                  <c:v>60.07</c:v>
                </c:pt>
                <c:pt idx="11265">
                  <c:v>59.96</c:v>
                </c:pt>
                <c:pt idx="11266">
                  <c:v>60.02</c:v>
                </c:pt>
                <c:pt idx="11267">
                  <c:v>60.040000000000006</c:v>
                </c:pt>
                <c:pt idx="11268">
                  <c:v>59.96</c:v>
                </c:pt>
                <c:pt idx="11269">
                  <c:v>60.03</c:v>
                </c:pt>
                <c:pt idx="11270">
                  <c:v>60.120000000000012</c:v>
                </c:pt>
                <c:pt idx="11271">
                  <c:v>59.99</c:v>
                </c:pt>
                <c:pt idx="11272">
                  <c:v>60.05</c:v>
                </c:pt>
                <c:pt idx="11273">
                  <c:v>59.99</c:v>
                </c:pt>
                <c:pt idx="11274">
                  <c:v>59.96</c:v>
                </c:pt>
                <c:pt idx="11275">
                  <c:v>59.96</c:v>
                </c:pt>
                <c:pt idx="11276">
                  <c:v>60.040000000000006</c:v>
                </c:pt>
                <c:pt idx="11277">
                  <c:v>59.97</c:v>
                </c:pt>
                <c:pt idx="11278">
                  <c:v>59.949999999999996</c:v>
                </c:pt>
                <c:pt idx="11279">
                  <c:v>59.86</c:v>
                </c:pt>
                <c:pt idx="11280">
                  <c:v>59.97</c:v>
                </c:pt>
                <c:pt idx="11281">
                  <c:v>59.93</c:v>
                </c:pt>
                <c:pt idx="11282">
                  <c:v>59.91</c:v>
                </c:pt>
                <c:pt idx="11283">
                  <c:v>59.870000000000005</c:v>
                </c:pt>
                <c:pt idx="11284">
                  <c:v>59.839999999999996</c:v>
                </c:pt>
                <c:pt idx="11285">
                  <c:v>59.91</c:v>
                </c:pt>
                <c:pt idx="11286">
                  <c:v>59.93</c:v>
                </c:pt>
                <c:pt idx="11287">
                  <c:v>59.99</c:v>
                </c:pt>
                <c:pt idx="11288">
                  <c:v>59.91</c:v>
                </c:pt>
                <c:pt idx="11289">
                  <c:v>59.839999999999996</c:v>
                </c:pt>
                <c:pt idx="11290">
                  <c:v>59.870000000000005</c:v>
                </c:pt>
                <c:pt idx="11291">
                  <c:v>59.949999999999996</c:v>
                </c:pt>
                <c:pt idx="11292">
                  <c:v>59.819999999999993</c:v>
                </c:pt>
                <c:pt idx="11293">
                  <c:v>59.949999999999996</c:v>
                </c:pt>
                <c:pt idx="11294">
                  <c:v>59.91</c:v>
                </c:pt>
                <c:pt idx="11295">
                  <c:v>59.839999999999996</c:v>
                </c:pt>
                <c:pt idx="11296">
                  <c:v>59.760000000000012</c:v>
                </c:pt>
                <c:pt idx="11297">
                  <c:v>59.78</c:v>
                </c:pt>
                <c:pt idx="11298">
                  <c:v>59.730000000000011</c:v>
                </c:pt>
                <c:pt idx="11299">
                  <c:v>59.730000000000011</c:v>
                </c:pt>
                <c:pt idx="11300">
                  <c:v>59.68</c:v>
                </c:pt>
                <c:pt idx="11301">
                  <c:v>59.710000000000008</c:v>
                </c:pt>
                <c:pt idx="11302">
                  <c:v>59.790000000000013</c:v>
                </c:pt>
                <c:pt idx="11303">
                  <c:v>59.78</c:v>
                </c:pt>
                <c:pt idx="11304">
                  <c:v>59.68</c:v>
                </c:pt>
                <c:pt idx="11305">
                  <c:v>59.64</c:v>
                </c:pt>
                <c:pt idx="11306">
                  <c:v>59.67</c:v>
                </c:pt>
                <c:pt idx="11307">
                  <c:v>59.77000000000001</c:v>
                </c:pt>
                <c:pt idx="11308">
                  <c:v>59.710000000000008</c:v>
                </c:pt>
                <c:pt idx="11309">
                  <c:v>59.650000000000006</c:v>
                </c:pt>
                <c:pt idx="11310">
                  <c:v>59.600000000000009</c:v>
                </c:pt>
                <c:pt idx="11311">
                  <c:v>59.600000000000009</c:v>
                </c:pt>
                <c:pt idx="11312">
                  <c:v>59.58</c:v>
                </c:pt>
                <c:pt idx="11313">
                  <c:v>59.650000000000006</c:v>
                </c:pt>
                <c:pt idx="11314">
                  <c:v>59.59</c:v>
                </c:pt>
                <c:pt idx="11315">
                  <c:v>59.600000000000009</c:v>
                </c:pt>
                <c:pt idx="11316">
                  <c:v>59.47</c:v>
                </c:pt>
                <c:pt idx="11317">
                  <c:v>59.52</c:v>
                </c:pt>
                <c:pt idx="11318">
                  <c:v>59.449999999999996</c:v>
                </c:pt>
                <c:pt idx="11319">
                  <c:v>59.510000000000005</c:v>
                </c:pt>
                <c:pt idx="11320">
                  <c:v>59.36</c:v>
                </c:pt>
                <c:pt idx="11321">
                  <c:v>59.38</c:v>
                </c:pt>
                <c:pt idx="11322">
                  <c:v>59.46</c:v>
                </c:pt>
                <c:pt idx="11323">
                  <c:v>59.49</c:v>
                </c:pt>
                <c:pt idx="11324">
                  <c:v>59.47</c:v>
                </c:pt>
                <c:pt idx="11325">
                  <c:v>59.46</c:v>
                </c:pt>
                <c:pt idx="11326">
                  <c:v>59.38</c:v>
                </c:pt>
                <c:pt idx="11327">
                  <c:v>59.35</c:v>
                </c:pt>
                <c:pt idx="11328">
                  <c:v>59.36</c:v>
                </c:pt>
                <c:pt idx="11329">
                  <c:v>59.41</c:v>
                </c:pt>
                <c:pt idx="11330">
                  <c:v>59.480000000000004</c:v>
                </c:pt>
                <c:pt idx="11331">
                  <c:v>59.53</c:v>
                </c:pt>
                <c:pt idx="11332">
                  <c:v>59.53</c:v>
                </c:pt>
                <c:pt idx="11333">
                  <c:v>59.49</c:v>
                </c:pt>
                <c:pt idx="11334">
                  <c:v>59.540000000000006</c:v>
                </c:pt>
                <c:pt idx="11335">
                  <c:v>59.46</c:v>
                </c:pt>
                <c:pt idx="11336">
                  <c:v>59.55</c:v>
                </c:pt>
                <c:pt idx="11337">
                  <c:v>59.57</c:v>
                </c:pt>
                <c:pt idx="11338">
                  <c:v>59.57</c:v>
                </c:pt>
                <c:pt idx="11339">
                  <c:v>59.53</c:v>
                </c:pt>
                <c:pt idx="11340">
                  <c:v>59.57</c:v>
                </c:pt>
                <c:pt idx="11341">
                  <c:v>59.52</c:v>
                </c:pt>
                <c:pt idx="11342">
                  <c:v>59.49</c:v>
                </c:pt>
                <c:pt idx="11343">
                  <c:v>59.67</c:v>
                </c:pt>
                <c:pt idx="11344">
                  <c:v>59.7</c:v>
                </c:pt>
                <c:pt idx="11345">
                  <c:v>59.730000000000011</c:v>
                </c:pt>
                <c:pt idx="11346">
                  <c:v>59.720000000000013</c:v>
                </c:pt>
                <c:pt idx="11347">
                  <c:v>59.78</c:v>
                </c:pt>
                <c:pt idx="11348">
                  <c:v>59.78</c:v>
                </c:pt>
                <c:pt idx="11349">
                  <c:v>59.67</c:v>
                </c:pt>
                <c:pt idx="11350">
                  <c:v>59.839999999999996</c:v>
                </c:pt>
                <c:pt idx="11351">
                  <c:v>59.730000000000011</c:v>
                </c:pt>
                <c:pt idx="11352">
                  <c:v>59.730000000000011</c:v>
                </c:pt>
                <c:pt idx="11353">
                  <c:v>59.819999999999993</c:v>
                </c:pt>
                <c:pt idx="11354">
                  <c:v>59.870000000000005</c:v>
                </c:pt>
                <c:pt idx="11355">
                  <c:v>59.96</c:v>
                </c:pt>
                <c:pt idx="11356">
                  <c:v>59.97</c:v>
                </c:pt>
                <c:pt idx="11357">
                  <c:v>59.93</c:v>
                </c:pt>
                <c:pt idx="11358">
                  <c:v>59.97</c:v>
                </c:pt>
                <c:pt idx="11359">
                  <c:v>59.93</c:v>
                </c:pt>
                <c:pt idx="11360">
                  <c:v>59.900000000000006</c:v>
                </c:pt>
                <c:pt idx="11361">
                  <c:v>59.900000000000006</c:v>
                </c:pt>
                <c:pt idx="11362">
                  <c:v>59.870000000000005</c:v>
                </c:pt>
                <c:pt idx="11363">
                  <c:v>59.91</c:v>
                </c:pt>
                <c:pt idx="11364">
                  <c:v>59.839999999999996</c:v>
                </c:pt>
                <c:pt idx="11365">
                  <c:v>59.980000000000004</c:v>
                </c:pt>
                <c:pt idx="11366">
                  <c:v>60.010000000000005</c:v>
                </c:pt>
                <c:pt idx="11367">
                  <c:v>59.96</c:v>
                </c:pt>
                <c:pt idx="11368">
                  <c:v>60.11</c:v>
                </c:pt>
                <c:pt idx="11369">
                  <c:v>60.03</c:v>
                </c:pt>
                <c:pt idx="11370">
                  <c:v>60.040000000000006</c:v>
                </c:pt>
                <c:pt idx="11371">
                  <c:v>60.150000000000006</c:v>
                </c:pt>
                <c:pt idx="11372">
                  <c:v>60.07</c:v>
                </c:pt>
                <c:pt idx="11373">
                  <c:v>60.11</c:v>
                </c:pt>
                <c:pt idx="11374">
                  <c:v>59.97</c:v>
                </c:pt>
                <c:pt idx="11375">
                  <c:v>60.040000000000006</c:v>
                </c:pt>
                <c:pt idx="11376">
                  <c:v>59.93</c:v>
                </c:pt>
                <c:pt idx="11377">
                  <c:v>60.03</c:v>
                </c:pt>
                <c:pt idx="11378">
                  <c:v>59.949999999999996</c:v>
                </c:pt>
                <c:pt idx="11379">
                  <c:v>59.97</c:v>
                </c:pt>
                <c:pt idx="11380">
                  <c:v>59.97</c:v>
                </c:pt>
                <c:pt idx="11381">
                  <c:v>59.949999999999996</c:v>
                </c:pt>
                <c:pt idx="11382">
                  <c:v>59.96</c:v>
                </c:pt>
                <c:pt idx="11383">
                  <c:v>59.97</c:v>
                </c:pt>
                <c:pt idx="11384">
                  <c:v>59.91</c:v>
                </c:pt>
                <c:pt idx="11385">
                  <c:v>59.949999999999996</c:v>
                </c:pt>
                <c:pt idx="11386">
                  <c:v>59.92</c:v>
                </c:pt>
                <c:pt idx="11387">
                  <c:v>59.870000000000005</c:v>
                </c:pt>
                <c:pt idx="11388">
                  <c:v>59.83</c:v>
                </c:pt>
                <c:pt idx="11389">
                  <c:v>59.91</c:v>
                </c:pt>
                <c:pt idx="11390">
                  <c:v>59.92</c:v>
                </c:pt>
                <c:pt idx="11391">
                  <c:v>59.93</c:v>
                </c:pt>
                <c:pt idx="11392">
                  <c:v>59.97</c:v>
                </c:pt>
                <c:pt idx="11393">
                  <c:v>59.89</c:v>
                </c:pt>
                <c:pt idx="11394">
                  <c:v>59.97</c:v>
                </c:pt>
                <c:pt idx="11395">
                  <c:v>59.949999999999996</c:v>
                </c:pt>
                <c:pt idx="11396">
                  <c:v>59.92</c:v>
                </c:pt>
                <c:pt idx="11397">
                  <c:v>59.900000000000006</c:v>
                </c:pt>
                <c:pt idx="11398">
                  <c:v>59.870000000000005</c:v>
                </c:pt>
                <c:pt idx="11399">
                  <c:v>59.85</c:v>
                </c:pt>
                <c:pt idx="11400">
                  <c:v>59.870000000000005</c:v>
                </c:pt>
                <c:pt idx="11401">
                  <c:v>59.78</c:v>
                </c:pt>
                <c:pt idx="11402">
                  <c:v>59.790000000000013</c:v>
                </c:pt>
                <c:pt idx="11403">
                  <c:v>59.949999999999996</c:v>
                </c:pt>
                <c:pt idx="11404">
                  <c:v>59.89</c:v>
                </c:pt>
                <c:pt idx="11405">
                  <c:v>59.8</c:v>
                </c:pt>
                <c:pt idx="11406">
                  <c:v>59.7</c:v>
                </c:pt>
                <c:pt idx="11407">
                  <c:v>59.740000000000009</c:v>
                </c:pt>
                <c:pt idx="11408">
                  <c:v>59.839999999999996</c:v>
                </c:pt>
                <c:pt idx="11409">
                  <c:v>59.8</c:v>
                </c:pt>
                <c:pt idx="11410">
                  <c:v>59.67</c:v>
                </c:pt>
                <c:pt idx="11411">
                  <c:v>59.870000000000005</c:v>
                </c:pt>
                <c:pt idx="11412">
                  <c:v>59.730000000000011</c:v>
                </c:pt>
                <c:pt idx="11413">
                  <c:v>59.740000000000009</c:v>
                </c:pt>
                <c:pt idx="11414">
                  <c:v>59.67</c:v>
                </c:pt>
                <c:pt idx="11415">
                  <c:v>59.68</c:v>
                </c:pt>
                <c:pt idx="11416">
                  <c:v>59.660000000000011</c:v>
                </c:pt>
                <c:pt idx="11417">
                  <c:v>59.68</c:v>
                </c:pt>
                <c:pt idx="11418">
                  <c:v>59.59</c:v>
                </c:pt>
                <c:pt idx="11419">
                  <c:v>59.64</c:v>
                </c:pt>
                <c:pt idx="11420">
                  <c:v>59.57</c:v>
                </c:pt>
                <c:pt idx="11421">
                  <c:v>59.64</c:v>
                </c:pt>
                <c:pt idx="11422">
                  <c:v>59.64</c:v>
                </c:pt>
                <c:pt idx="11423">
                  <c:v>59.7</c:v>
                </c:pt>
                <c:pt idx="11424">
                  <c:v>59.78</c:v>
                </c:pt>
                <c:pt idx="11425">
                  <c:v>59.740000000000009</c:v>
                </c:pt>
                <c:pt idx="11426">
                  <c:v>59.660000000000011</c:v>
                </c:pt>
                <c:pt idx="11427">
                  <c:v>59.63000000000001</c:v>
                </c:pt>
                <c:pt idx="11428">
                  <c:v>59.57</c:v>
                </c:pt>
                <c:pt idx="11429">
                  <c:v>59.52</c:v>
                </c:pt>
                <c:pt idx="11430">
                  <c:v>59.58</c:v>
                </c:pt>
                <c:pt idx="11431">
                  <c:v>59.59</c:v>
                </c:pt>
                <c:pt idx="11432">
                  <c:v>59.52</c:v>
                </c:pt>
                <c:pt idx="11433">
                  <c:v>59.480000000000004</c:v>
                </c:pt>
                <c:pt idx="11434">
                  <c:v>59.47</c:v>
                </c:pt>
                <c:pt idx="11435">
                  <c:v>59.57</c:v>
                </c:pt>
                <c:pt idx="11436">
                  <c:v>59.57</c:v>
                </c:pt>
                <c:pt idx="11437">
                  <c:v>59.46</c:v>
                </c:pt>
                <c:pt idx="11438">
                  <c:v>59.64</c:v>
                </c:pt>
                <c:pt idx="11439">
                  <c:v>59.52</c:v>
                </c:pt>
                <c:pt idx="11440">
                  <c:v>59.57</c:v>
                </c:pt>
                <c:pt idx="11441">
                  <c:v>59.7</c:v>
                </c:pt>
                <c:pt idx="11442">
                  <c:v>59.650000000000006</c:v>
                </c:pt>
                <c:pt idx="11443">
                  <c:v>59.740000000000009</c:v>
                </c:pt>
                <c:pt idx="11444">
                  <c:v>59.710000000000008</c:v>
                </c:pt>
                <c:pt idx="11445">
                  <c:v>59.720000000000013</c:v>
                </c:pt>
                <c:pt idx="11446">
                  <c:v>59.740000000000009</c:v>
                </c:pt>
                <c:pt idx="11447">
                  <c:v>59.78</c:v>
                </c:pt>
                <c:pt idx="11448">
                  <c:v>59.78</c:v>
                </c:pt>
                <c:pt idx="11449">
                  <c:v>59.68</c:v>
                </c:pt>
                <c:pt idx="11450">
                  <c:v>59.720000000000013</c:v>
                </c:pt>
                <c:pt idx="11451">
                  <c:v>59.720000000000013</c:v>
                </c:pt>
                <c:pt idx="11452">
                  <c:v>59.720000000000013</c:v>
                </c:pt>
                <c:pt idx="11453">
                  <c:v>59.730000000000011</c:v>
                </c:pt>
                <c:pt idx="11454">
                  <c:v>59.67</c:v>
                </c:pt>
                <c:pt idx="11455">
                  <c:v>59.78</c:v>
                </c:pt>
                <c:pt idx="11456">
                  <c:v>59.839999999999996</c:v>
                </c:pt>
                <c:pt idx="11457">
                  <c:v>59.83</c:v>
                </c:pt>
                <c:pt idx="11458">
                  <c:v>59.83</c:v>
                </c:pt>
                <c:pt idx="11459">
                  <c:v>59.83</c:v>
                </c:pt>
                <c:pt idx="11460">
                  <c:v>59.900000000000006</c:v>
                </c:pt>
                <c:pt idx="11461">
                  <c:v>59.900000000000006</c:v>
                </c:pt>
                <c:pt idx="11462">
                  <c:v>59.86</c:v>
                </c:pt>
                <c:pt idx="11463">
                  <c:v>59.89</c:v>
                </c:pt>
                <c:pt idx="11464">
                  <c:v>59.91</c:v>
                </c:pt>
                <c:pt idx="11465">
                  <c:v>59.93</c:v>
                </c:pt>
                <c:pt idx="11466">
                  <c:v>59.93</c:v>
                </c:pt>
                <c:pt idx="11467">
                  <c:v>59.96</c:v>
                </c:pt>
                <c:pt idx="11468">
                  <c:v>59.96</c:v>
                </c:pt>
                <c:pt idx="11469">
                  <c:v>59.949999999999996</c:v>
                </c:pt>
                <c:pt idx="11470">
                  <c:v>59.99</c:v>
                </c:pt>
                <c:pt idx="11471">
                  <c:v>60.05</c:v>
                </c:pt>
                <c:pt idx="11472">
                  <c:v>60.010000000000005</c:v>
                </c:pt>
                <c:pt idx="11473">
                  <c:v>59.96</c:v>
                </c:pt>
                <c:pt idx="11474">
                  <c:v>59.96</c:v>
                </c:pt>
                <c:pt idx="11475">
                  <c:v>59.949999999999996</c:v>
                </c:pt>
                <c:pt idx="11476">
                  <c:v>59.949999999999996</c:v>
                </c:pt>
                <c:pt idx="11477">
                  <c:v>60.040000000000006</c:v>
                </c:pt>
                <c:pt idx="11478">
                  <c:v>59.99</c:v>
                </c:pt>
                <c:pt idx="11479">
                  <c:v>60.010000000000005</c:v>
                </c:pt>
                <c:pt idx="11480">
                  <c:v>59.96</c:v>
                </c:pt>
                <c:pt idx="11481">
                  <c:v>59.96</c:v>
                </c:pt>
                <c:pt idx="11482">
                  <c:v>59.900000000000006</c:v>
                </c:pt>
                <c:pt idx="11483">
                  <c:v>59.839999999999996</c:v>
                </c:pt>
                <c:pt idx="11484">
                  <c:v>59.91</c:v>
                </c:pt>
                <c:pt idx="11485">
                  <c:v>59.91</c:v>
                </c:pt>
                <c:pt idx="11486">
                  <c:v>59.839999999999996</c:v>
                </c:pt>
                <c:pt idx="11487">
                  <c:v>59.91</c:v>
                </c:pt>
                <c:pt idx="11488">
                  <c:v>59.839999999999996</c:v>
                </c:pt>
                <c:pt idx="11489">
                  <c:v>59.900000000000006</c:v>
                </c:pt>
                <c:pt idx="11490">
                  <c:v>59.85</c:v>
                </c:pt>
                <c:pt idx="11491">
                  <c:v>59.83</c:v>
                </c:pt>
                <c:pt idx="11492">
                  <c:v>59.96</c:v>
                </c:pt>
                <c:pt idx="11493">
                  <c:v>59.86</c:v>
                </c:pt>
                <c:pt idx="11494">
                  <c:v>59.819999999999993</c:v>
                </c:pt>
                <c:pt idx="11495">
                  <c:v>59.740000000000009</c:v>
                </c:pt>
                <c:pt idx="11496">
                  <c:v>59.819999999999993</c:v>
                </c:pt>
                <c:pt idx="11497">
                  <c:v>59.8</c:v>
                </c:pt>
                <c:pt idx="11498">
                  <c:v>59.83</c:v>
                </c:pt>
                <c:pt idx="11499">
                  <c:v>59.89</c:v>
                </c:pt>
                <c:pt idx="11500">
                  <c:v>59.77000000000001</c:v>
                </c:pt>
                <c:pt idx="11501">
                  <c:v>59.790000000000013</c:v>
                </c:pt>
                <c:pt idx="11502">
                  <c:v>59.86</c:v>
                </c:pt>
                <c:pt idx="11503">
                  <c:v>59.86</c:v>
                </c:pt>
                <c:pt idx="11504">
                  <c:v>59.839999999999996</c:v>
                </c:pt>
                <c:pt idx="11505">
                  <c:v>59.790000000000013</c:v>
                </c:pt>
                <c:pt idx="11506">
                  <c:v>59.760000000000012</c:v>
                </c:pt>
                <c:pt idx="11507">
                  <c:v>59.68</c:v>
                </c:pt>
                <c:pt idx="11508">
                  <c:v>59.730000000000011</c:v>
                </c:pt>
                <c:pt idx="11509">
                  <c:v>59.7</c:v>
                </c:pt>
                <c:pt idx="11510">
                  <c:v>59.86</c:v>
                </c:pt>
                <c:pt idx="11511">
                  <c:v>59.790000000000013</c:v>
                </c:pt>
                <c:pt idx="11512">
                  <c:v>59.710000000000008</c:v>
                </c:pt>
                <c:pt idx="11513">
                  <c:v>59.730000000000011</c:v>
                </c:pt>
                <c:pt idx="11514">
                  <c:v>59.8</c:v>
                </c:pt>
                <c:pt idx="11515">
                  <c:v>59.77000000000001</c:v>
                </c:pt>
                <c:pt idx="11516">
                  <c:v>59.730000000000011</c:v>
                </c:pt>
                <c:pt idx="11517">
                  <c:v>59.720000000000013</c:v>
                </c:pt>
                <c:pt idx="11518">
                  <c:v>59.710000000000008</c:v>
                </c:pt>
                <c:pt idx="11519">
                  <c:v>59.7</c:v>
                </c:pt>
                <c:pt idx="11520">
                  <c:v>59.57</c:v>
                </c:pt>
                <c:pt idx="11521">
                  <c:v>59.740000000000009</c:v>
                </c:pt>
                <c:pt idx="11522">
                  <c:v>59.68</c:v>
                </c:pt>
                <c:pt idx="11523">
                  <c:v>59.710000000000008</c:v>
                </c:pt>
                <c:pt idx="11524">
                  <c:v>59.63000000000001</c:v>
                </c:pt>
                <c:pt idx="11525">
                  <c:v>59.59</c:v>
                </c:pt>
                <c:pt idx="11526">
                  <c:v>59.61</c:v>
                </c:pt>
                <c:pt idx="11527">
                  <c:v>59.600000000000009</c:v>
                </c:pt>
                <c:pt idx="11528">
                  <c:v>59.52</c:v>
                </c:pt>
                <c:pt idx="11529">
                  <c:v>59.510000000000005</c:v>
                </c:pt>
                <c:pt idx="11530">
                  <c:v>59.49</c:v>
                </c:pt>
                <c:pt idx="11531">
                  <c:v>59.510000000000005</c:v>
                </c:pt>
                <c:pt idx="11532">
                  <c:v>59.449999999999996</c:v>
                </c:pt>
                <c:pt idx="11533">
                  <c:v>59.43</c:v>
                </c:pt>
                <c:pt idx="11534">
                  <c:v>59.319999999999993</c:v>
                </c:pt>
                <c:pt idx="11535">
                  <c:v>59.38</c:v>
                </c:pt>
                <c:pt idx="11536">
                  <c:v>59.57</c:v>
                </c:pt>
                <c:pt idx="11537">
                  <c:v>59.64</c:v>
                </c:pt>
                <c:pt idx="11538">
                  <c:v>59.59</c:v>
                </c:pt>
                <c:pt idx="11539">
                  <c:v>59.57</c:v>
                </c:pt>
                <c:pt idx="11540">
                  <c:v>59.59</c:v>
                </c:pt>
                <c:pt idx="11541">
                  <c:v>59.57</c:v>
                </c:pt>
                <c:pt idx="11542">
                  <c:v>59.63000000000001</c:v>
                </c:pt>
                <c:pt idx="11543">
                  <c:v>59.53</c:v>
                </c:pt>
                <c:pt idx="11544">
                  <c:v>59.52</c:v>
                </c:pt>
                <c:pt idx="11545">
                  <c:v>59.59</c:v>
                </c:pt>
                <c:pt idx="11546">
                  <c:v>59.540000000000006</c:v>
                </c:pt>
                <c:pt idx="11547">
                  <c:v>59.650000000000006</c:v>
                </c:pt>
                <c:pt idx="11548">
                  <c:v>59.61</c:v>
                </c:pt>
                <c:pt idx="11549">
                  <c:v>59.63000000000001</c:v>
                </c:pt>
                <c:pt idx="11550">
                  <c:v>59.720000000000013</c:v>
                </c:pt>
                <c:pt idx="11551">
                  <c:v>59.7</c:v>
                </c:pt>
                <c:pt idx="11552">
                  <c:v>59.67</c:v>
                </c:pt>
                <c:pt idx="11553">
                  <c:v>59.64</c:v>
                </c:pt>
                <c:pt idx="11554">
                  <c:v>59.67</c:v>
                </c:pt>
                <c:pt idx="11555">
                  <c:v>59.760000000000012</c:v>
                </c:pt>
                <c:pt idx="11556">
                  <c:v>59.68</c:v>
                </c:pt>
                <c:pt idx="11557">
                  <c:v>59.660000000000011</c:v>
                </c:pt>
                <c:pt idx="11558">
                  <c:v>59.650000000000006</c:v>
                </c:pt>
                <c:pt idx="11559">
                  <c:v>59.660000000000011</c:v>
                </c:pt>
                <c:pt idx="11560">
                  <c:v>59.77000000000001</c:v>
                </c:pt>
                <c:pt idx="11561">
                  <c:v>59.790000000000013</c:v>
                </c:pt>
                <c:pt idx="11562">
                  <c:v>59.870000000000005</c:v>
                </c:pt>
                <c:pt idx="11563">
                  <c:v>59.870000000000005</c:v>
                </c:pt>
                <c:pt idx="11564">
                  <c:v>59.77000000000001</c:v>
                </c:pt>
                <c:pt idx="11565">
                  <c:v>59.83</c:v>
                </c:pt>
                <c:pt idx="11566">
                  <c:v>59.870000000000005</c:v>
                </c:pt>
                <c:pt idx="11567">
                  <c:v>59.900000000000006</c:v>
                </c:pt>
                <c:pt idx="11568">
                  <c:v>59.92</c:v>
                </c:pt>
                <c:pt idx="11569">
                  <c:v>59.92</c:v>
                </c:pt>
                <c:pt idx="11570">
                  <c:v>60.010000000000005</c:v>
                </c:pt>
                <c:pt idx="11571">
                  <c:v>60.11</c:v>
                </c:pt>
                <c:pt idx="11572">
                  <c:v>60.03</c:v>
                </c:pt>
                <c:pt idx="11573">
                  <c:v>60.05</c:v>
                </c:pt>
                <c:pt idx="11574">
                  <c:v>60.040000000000006</c:v>
                </c:pt>
                <c:pt idx="11575">
                  <c:v>60.05</c:v>
                </c:pt>
                <c:pt idx="11576">
                  <c:v>60.09</c:v>
                </c:pt>
                <c:pt idx="11577">
                  <c:v>60.08</c:v>
                </c:pt>
                <c:pt idx="11578">
                  <c:v>60.150000000000006</c:v>
                </c:pt>
                <c:pt idx="11579">
                  <c:v>60.040000000000006</c:v>
                </c:pt>
                <c:pt idx="11580">
                  <c:v>60.08</c:v>
                </c:pt>
                <c:pt idx="11581">
                  <c:v>60.03</c:v>
                </c:pt>
                <c:pt idx="11582">
                  <c:v>60.07</c:v>
                </c:pt>
                <c:pt idx="11583">
                  <c:v>60.18</c:v>
                </c:pt>
                <c:pt idx="11584">
                  <c:v>60.220000000000013</c:v>
                </c:pt>
                <c:pt idx="11585">
                  <c:v>59.99</c:v>
                </c:pt>
                <c:pt idx="11586">
                  <c:v>60.150000000000006</c:v>
                </c:pt>
                <c:pt idx="11587">
                  <c:v>59.85</c:v>
                </c:pt>
                <c:pt idx="11588">
                  <c:v>58.77000000000001</c:v>
                </c:pt>
                <c:pt idx="11589">
                  <c:v>57.57</c:v>
                </c:pt>
                <c:pt idx="11590">
                  <c:v>56.71</c:v>
                </c:pt>
                <c:pt idx="11591">
                  <c:v>56.160000000000011</c:v>
                </c:pt>
                <c:pt idx="11592">
                  <c:v>55.74</c:v>
                </c:pt>
                <c:pt idx="11593">
                  <c:v>55.2</c:v>
                </c:pt>
                <c:pt idx="11594">
                  <c:v>54.65</c:v>
                </c:pt>
                <c:pt idx="11595">
                  <c:v>54.15</c:v>
                </c:pt>
                <c:pt idx="11596">
                  <c:v>53.63</c:v>
                </c:pt>
                <c:pt idx="11597">
                  <c:v>53.47</c:v>
                </c:pt>
                <c:pt idx="11598">
                  <c:v>53.260000000000012</c:v>
                </c:pt>
                <c:pt idx="11599">
                  <c:v>53.17</c:v>
                </c:pt>
                <c:pt idx="11600">
                  <c:v>53.160000000000011</c:v>
                </c:pt>
                <c:pt idx="11601">
                  <c:v>53.13</c:v>
                </c:pt>
                <c:pt idx="11602">
                  <c:v>53</c:v>
                </c:pt>
                <c:pt idx="11603">
                  <c:v>53</c:v>
                </c:pt>
                <c:pt idx="11604">
                  <c:v>52.86</c:v>
                </c:pt>
                <c:pt idx="11605">
                  <c:v>52.74</c:v>
                </c:pt>
                <c:pt idx="11606">
                  <c:v>52.7</c:v>
                </c:pt>
                <c:pt idx="11607">
                  <c:v>52.790000000000013</c:v>
                </c:pt>
                <c:pt idx="11608">
                  <c:v>52.82</c:v>
                </c:pt>
                <c:pt idx="11609">
                  <c:v>52.78</c:v>
                </c:pt>
                <c:pt idx="11610">
                  <c:v>52.75</c:v>
                </c:pt>
                <c:pt idx="11611">
                  <c:v>52.67</c:v>
                </c:pt>
                <c:pt idx="11612">
                  <c:v>52.6</c:v>
                </c:pt>
                <c:pt idx="11613">
                  <c:v>52.57</c:v>
                </c:pt>
                <c:pt idx="11614">
                  <c:v>52.59</c:v>
                </c:pt>
                <c:pt idx="11615">
                  <c:v>52.53</c:v>
                </c:pt>
                <c:pt idx="11616">
                  <c:v>52.54</c:v>
                </c:pt>
                <c:pt idx="11617">
                  <c:v>52.53</c:v>
                </c:pt>
                <c:pt idx="11618">
                  <c:v>52.5</c:v>
                </c:pt>
                <c:pt idx="11619">
                  <c:v>52.47</c:v>
                </c:pt>
                <c:pt idx="11620">
                  <c:v>52.47</c:v>
                </c:pt>
                <c:pt idx="11621">
                  <c:v>52.53</c:v>
                </c:pt>
                <c:pt idx="11622">
                  <c:v>52.6</c:v>
                </c:pt>
                <c:pt idx="11623">
                  <c:v>52.59</c:v>
                </c:pt>
                <c:pt idx="11624">
                  <c:v>52.43</c:v>
                </c:pt>
                <c:pt idx="11625">
                  <c:v>52.42</c:v>
                </c:pt>
                <c:pt idx="11626">
                  <c:v>52.39</c:v>
                </c:pt>
                <c:pt idx="11627">
                  <c:v>52.309999999999995</c:v>
                </c:pt>
                <c:pt idx="11628">
                  <c:v>52.24</c:v>
                </c:pt>
                <c:pt idx="11629">
                  <c:v>52.220000000000013</c:v>
                </c:pt>
                <c:pt idx="11630">
                  <c:v>52.15</c:v>
                </c:pt>
                <c:pt idx="11631">
                  <c:v>52.2</c:v>
                </c:pt>
                <c:pt idx="11632">
                  <c:v>52.28</c:v>
                </c:pt>
                <c:pt idx="11633">
                  <c:v>52.25</c:v>
                </c:pt>
                <c:pt idx="11634">
                  <c:v>52.34</c:v>
                </c:pt>
                <c:pt idx="11635">
                  <c:v>52.3</c:v>
                </c:pt>
                <c:pt idx="11636">
                  <c:v>52.3</c:v>
                </c:pt>
                <c:pt idx="11637">
                  <c:v>52.28</c:v>
                </c:pt>
                <c:pt idx="11638">
                  <c:v>52.18</c:v>
                </c:pt>
                <c:pt idx="11639">
                  <c:v>52.15</c:v>
                </c:pt>
                <c:pt idx="11640">
                  <c:v>52.1</c:v>
                </c:pt>
                <c:pt idx="11641">
                  <c:v>52.11</c:v>
                </c:pt>
                <c:pt idx="11642">
                  <c:v>52.18</c:v>
                </c:pt>
                <c:pt idx="11643">
                  <c:v>52.160000000000011</c:v>
                </c:pt>
                <c:pt idx="11644">
                  <c:v>52.18</c:v>
                </c:pt>
                <c:pt idx="11645">
                  <c:v>52.11</c:v>
                </c:pt>
                <c:pt idx="11646">
                  <c:v>52.17</c:v>
                </c:pt>
                <c:pt idx="11647">
                  <c:v>52.15</c:v>
                </c:pt>
                <c:pt idx="11648">
                  <c:v>52.160000000000011</c:v>
                </c:pt>
                <c:pt idx="11649">
                  <c:v>52.190000000000012</c:v>
                </c:pt>
                <c:pt idx="11650">
                  <c:v>52.25</c:v>
                </c:pt>
                <c:pt idx="11651">
                  <c:v>52.190000000000012</c:v>
                </c:pt>
                <c:pt idx="11652">
                  <c:v>52.13</c:v>
                </c:pt>
                <c:pt idx="11653">
                  <c:v>52.160000000000011</c:v>
                </c:pt>
                <c:pt idx="11654">
                  <c:v>52.06</c:v>
                </c:pt>
                <c:pt idx="11655">
                  <c:v>52.1</c:v>
                </c:pt>
                <c:pt idx="11656">
                  <c:v>52.120000000000012</c:v>
                </c:pt>
                <c:pt idx="11657">
                  <c:v>52.2</c:v>
                </c:pt>
                <c:pt idx="11658">
                  <c:v>52.25</c:v>
                </c:pt>
                <c:pt idx="11659">
                  <c:v>52.290000000000013</c:v>
                </c:pt>
                <c:pt idx="11660">
                  <c:v>52.290000000000013</c:v>
                </c:pt>
                <c:pt idx="11661">
                  <c:v>52.32</c:v>
                </c:pt>
                <c:pt idx="11662">
                  <c:v>52.36</c:v>
                </c:pt>
                <c:pt idx="11663">
                  <c:v>52.379999999999995</c:v>
                </c:pt>
                <c:pt idx="11664">
                  <c:v>52.41</c:v>
                </c:pt>
                <c:pt idx="11665">
                  <c:v>52.41</c:v>
                </c:pt>
                <c:pt idx="11666">
                  <c:v>52.47</c:v>
                </c:pt>
                <c:pt idx="11667">
                  <c:v>52.49</c:v>
                </c:pt>
                <c:pt idx="11668">
                  <c:v>52.49</c:v>
                </c:pt>
                <c:pt idx="11669">
                  <c:v>52.55</c:v>
                </c:pt>
                <c:pt idx="11670">
                  <c:v>52.620000000000012</c:v>
                </c:pt>
                <c:pt idx="11671">
                  <c:v>52.7</c:v>
                </c:pt>
                <c:pt idx="11672">
                  <c:v>52.690000000000012</c:v>
                </c:pt>
                <c:pt idx="11673">
                  <c:v>52.760000000000012</c:v>
                </c:pt>
                <c:pt idx="11674">
                  <c:v>52.8</c:v>
                </c:pt>
                <c:pt idx="11675">
                  <c:v>52.87</c:v>
                </c:pt>
                <c:pt idx="11676">
                  <c:v>52.83</c:v>
                </c:pt>
                <c:pt idx="11677">
                  <c:v>52.86</c:v>
                </c:pt>
                <c:pt idx="11678">
                  <c:v>52.93</c:v>
                </c:pt>
                <c:pt idx="11679">
                  <c:v>53.03</c:v>
                </c:pt>
                <c:pt idx="11680">
                  <c:v>53.07</c:v>
                </c:pt>
                <c:pt idx="11681">
                  <c:v>53.14</c:v>
                </c:pt>
                <c:pt idx="11682">
                  <c:v>53.18</c:v>
                </c:pt>
                <c:pt idx="11683">
                  <c:v>53.17</c:v>
                </c:pt>
                <c:pt idx="11684">
                  <c:v>53.2</c:v>
                </c:pt>
                <c:pt idx="11685">
                  <c:v>53.18</c:v>
                </c:pt>
                <c:pt idx="11686">
                  <c:v>53.18</c:v>
                </c:pt>
                <c:pt idx="11687">
                  <c:v>53.160000000000011</c:v>
                </c:pt>
                <c:pt idx="11688">
                  <c:v>53.160000000000011</c:v>
                </c:pt>
                <c:pt idx="11689">
                  <c:v>53.17</c:v>
                </c:pt>
                <c:pt idx="11690">
                  <c:v>53.17</c:v>
                </c:pt>
                <c:pt idx="11691">
                  <c:v>53.2</c:v>
                </c:pt>
                <c:pt idx="11692">
                  <c:v>53.2</c:v>
                </c:pt>
                <c:pt idx="11693">
                  <c:v>53.220000000000013</c:v>
                </c:pt>
                <c:pt idx="11694">
                  <c:v>53.290000000000013</c:v>
                </c:pt>
                <c:pt idx="11695">
                  <c:v>53.290000000000013</c:v>
                </c:pt>
                <c:pt idx="11696">
                  <c:v>53.36</c:v>
                </c:pt>
                <c:pt idx="11697">
                  <c:v>53.39</c:v>
                </c:pt>
                <c:pt idx="11698">
                  <c:v>53.47</c:v>
                </c:pt>
                <c:pt idx="11699">
                  <c:v>53.49</c:v>
                </c:pt>
                <c:pt idx="11700">
                  <c:v>53.51</c:v>
                </c:pt>
                <c:pt idx="11701">
                  <c:v>53.56</c:v>
                </c:pt>
                <c:pt idx="11702">
                  <c:v>53.61</c:v>
                </c:pt>
                <c:pt idx="11703">
                  <c:v>53.67</c:v>
                </c:pt>
                <c:pt idx="11704">
                  <c:v>53.63</c:v>
                </c:pt>
                <c:pt idx="11705">
                  <c:v>53.690000000000012</c:v>
                </c:pt>
                <c:pt idx="11706">
                  <c:v>53.67</c:v>
                </c:pt>
                <c:pt idx="11707">
                  <c:v>53.660000000000011</c:v>
                </c:pt>
                <c:pt idx="11708">
                  <c:v>53.75</c:v>
                </c:pt>
                <c:pt idx="11709">
                  <c:v>53.67</c:v>
                </c:pt>
                <c:pt idx="11710">
                  <c:v>53.6</c:v>
                </c:pt>
                <c:pt idx="11711">
                  <c:v>53.690000000000012</c:v>
                </c:pt>
                <c:pt idx="11712">
                  <c:v>53.68</c:v>
                </c:pt>
                <c:pt idx="11713">
                  <c:v>53.74</c:v>
                </c:pt>
                <c:pt idx="11714">
                  <c:v>53.82</c:v>
                </c:pt>
                <c:pt idx="11715">
                  <c:v>53.83</c:v>
                </c:pt>
                <c:pt idx="11716">
                  <c:v>53.89</c:v>
                </c:pt>
                <c:pt idx="11717">
                  <c:v>53.93</c:v>
                </c:pt>
                <c:pt idx="11718">
                  <c:v>53.93</c:v>
                </c:pt>
                <c:pt idx="11719">
                  <c:v>53.949999999999996</c:v>
                </c:pt>
                <c:pt idx="11720">
                  <c:v>53.91</c:v>
                </c:pt>
                <c:pt idx="11721">
                  <c:v>53.849999999999994</c:v>
                </c:pt>
                <c:pt idx="11722">
                  <c:v>53.93</c:v>
                </c:pt>
                <c:pt idx="11723">
                  <c:v>53.92</c:v>
                </c:pt>
                <c:pt idx="11724">
                  <c:v>53.949999999999996</c:v>
                </c:pt>
                <c:pt idx="11725">
                  <c:v>53.949999999999996</c:v>
                </c:pt>
                <c:pt idx="11726">
                  <c:v>53.96</c:v>
                </c:pt>
                <c:pt idx="11727">
                  <c:v>54.05</c:v>
                </c:pt>
                <c:pt idx="11728">
                  <c:v>54.11</c:v>
                </c:pt>
                <c:pt idx="11729">
                  <c:v>54.13</c:v>
                </c:pt>
                <c:pt idx="11730">
                  <c:v>54.14</c:v>
                </c:pt>
                <c:pt idx="11731">
                  <c:v>54.17</c:v>
                </c:pt>
                <c:pt idx="11732">
                  <c:v>54.2</c:v>
                </c:pt>
                <c:pt idx="11733">
                  <c:v>54.18</c:v>
                </c:pt>
                <c:pt idx="11734">
                  <c:v>54.21</c:v>
                </c:pt>
                <c:pt idx="11735">
                  <c:v>54.230000000000011</c:v>
                </c:pt>
                <c:pt idx="11736">
                  <c:v>54.25</c:v>
                </c:pt>
                <c:pt idx="11737">
                  <c:v>54.230000000000011</c:v>
                </c:pt>
                <c:pt idx="11738">
                  <c:v>54.21</c:v>
                </c:pt>
                <c:pt idx="11739">
                  <c:v>54.309999999999995</c:v>
                </c:pt>
                <c:pt idx="11740">
                  <c:v>54.4</c:v>
                </c:pt>
                <c:pt idx="11741">
                  <c:v>54.379999999999995</c:v>
                </c:pt>
                <c:pt idx="11742">
                  <c:v>54.4</c:v>
                </c:pt>
                <c:pt idx="11743">
                  <c:v>54.349999999999994</c:v>
                </c:pt>
                <c:pt idx="11744">
                  <c:v>54.309999999999995</c:v>
                </c:pt>
                <c:pt idx="11745">
                  <c:v>54.37</c:v>
                </c:pt>
                <c:pt idx="11746">
                  <c:v>54.349999999999994</c:v>
                </c:pt>
                <c:pt idx="11747">
                  <c:v>54.36</c:v>
                </c:pt>
                <c:pt idx="11748">
                  <c:v>54.42</c:v>
                </c:pt>
                <c:pt idx="11749">
                  <c:v>54.46</c:v>
                </c:pt>
                <c:pt idx="11750">
                  <c:v>54.52</c:v>
                </c:pt>
                <c:pt idx="11751">
                  <c:v>54.55</c:v>
                </c:pt>
                <c:pt idx="11752">
                  <c:v>54.59</c:v>
                </c:pt>
                <c:pt idx="11753">
                  <c:v>54.55</c:v>
                </c:pt>
                <c:pt idx="11754">
                  <c:v>54.61</c:v>
                </c:pt>
                <c:pt idx="11755">
                  <c:v>54.57</c:v>
                </c:pt>
                <c:pt idx="11756">
                  <c:v>54.58</c:v>
                </c:pt>
                <c:pt idx="11757">
                  <c:v>54.620000000000012</c:v>
                </c:pt>
                <c:pt idx="11758">
                  <c:v>54.63</c:v>
                </c:pt>
                <c:pt idx="11759">
                  <c:v>54.620000000000012</c:v>
                </c:pt>
                <c:pt idx="11760">
                  <c:v>54.64</c:v>
                </c:pt>
                <c:pt idx="11761">
                  <c:v>54.65</c:v>
                </c:pt>
                <c:pt idx="11762">
                  <c:v>54.56</c:v>
                </c:pt>
                <c:pt idx="11763">
                  <c:v>54.56</c:v>
                </c:pt>
                <c:pt idx="11764">
                  <c:v>54.65</c:v>
                </c:pt>
                <c:pt idx="11765">
                  <c:v>54.67</c:v>
                </c:pt>
                <c:pt idx="11766">
                  <c:v>54.730000000000011</c:v>
                </c:pt>
                <c:pt idx="11767">
                  <c:v>54.760000000000012</c:v>
                </c:pt>
                <c:pt idx="11768">
                  <c:v>54.74</c:v>
                </c:pt>
                <c:pt idx="11769">
                  <c:v>54.8</c:v>
                </c:pt>
                <c:pt idx="11770">
                  <c:v>54.790000000000013</c:v>
                </c:pt>
                <c:pt idx="11771">
                  <c:v>54.83</c:v>
                </c:pt>
                <c:pt idx="11772">
                  <c:v>54.790000000000013</c:v>
                </c:pt>
                <c:pt idx="11773">
                  <c:v>54.77000000000001</c:v>
                </c:pt>
                <c:pt idx="11774">
                  <c:v>54.93</c:v>
                </c:pt>
                <c:pt idx="11775">
                  <c:v>54.84</c:v>
                </c:pt>
                <c:pt idx="11776">
                  <c:v>54.83</c:v>
                </c:pt>
                <c:pt idx="11777">
                  <c:v>54.8</c:v>
                </c:pt>
                <c:pt idx="11778">
                  <c:v>54.86</c:v>
                </c:pt>
                <c:pt idx="11779">
                  <c:v>54.87</c:v>
                </c:pt>
                <c:pt idx="11780">
                  <c:v>54.92</c:v>
                </c:pt>
                <c:pt idx="11781">
                  <c:v>54.879999999999995</c:v>
                </c:pt>
                <c:pt idx="11782">
                  <c:v>54.92</c:v>
                </c:pt>
                <c:pt idx="11783">
                  <c:v>54.96</c:v>
                </c:pt>
                <c:pt idx="11784">
                  <c:v>54.98</c:v>
                </c:pt>
                <c:pt idx="11785">
                  <c:v>55</c:v>
                </c:pt>
                <c:pt idx="11786">
                  <c:v>55.03</c:v>
                </c:pt>
                <c:pt idx="11787">
                  <c:v>55.02</c:v>
                </c:pt>
                <c:pt idx="11788">
                  <c:v>55.07</c:v>
                </c:pt>
                <c:pt idx="11789">
                  <c:v>55.08</c:v>
                </c:pt>
                <c:pt idx="11790">
                  <c:v>55.06</c:v>
                </c:pt>
                <c:pt idx="11791">
                  <c:v>55.120000000000012</c:v>
                </c:pt>
                <c:pt idx="11792">
                  <c:v>55.11</c:v>
                </c:pt>
                <c:pt idx="11793">
                  <c:v>55.13</c:v>
                </c:pt>
                <c:pt idx="11794">
                  <c:v>55.13</c:v>
                </c:pt>
                <c:pt idx="11795">
                  <c:v>55.11</c:v>
                </c:pt>
                <c:pt idx="11796">
                  <c:v>55.08</c:v>
                </c:pt>
                <c:pt idx="11797">
                  <c:v>55.06</c:v>
                </c:pt>
                <c:pt idx="11798">
                  <c:v>55.08</c:v>
                </c:pt>
                <c:pt idx="11799">
                  <c:v>55.09</c:v>
                </c:pt>
                <c:pt idx="11800">
                  <c:v>55.06</c:v>
                </c:pt>
                <c:pt idx="11801">
                  <c:v>55.17</c:v>
                </c:pt>
                <c:pt idx="11802">
                  <c:v>55.190000000000012</c:v>
                </c:pt>
                <c:pt idx="11803">
                  <c:v>55.260000000000012</c:v>
                </c:pt>
                <c:pt idx="11804">
                  <c:v>55.309999999999995</c:v>
                </c:pt>
                <c:pt idx="11805">
                  <c:v>55.27000000000001</c:v>
                </c:pt>
                <c:pt idx="11806">
                  <c:v>55.230000000000011</c:v>
                </c:pt>
                <c:pt idx="11807">
                  <c:v>55.27000000000001</c:v>
                </c:pt>
                <c:pt idx="11808">
                  <c:v>55.17</c:v>
                </c:pt>
                <c:pt idx="11809">
                  <c:v>55.21</c:v>
                </c:pt>
                <c:pt idx="11810">
                  <c:v>55.190000000000012</c:v>
                </c:pt>
                <c:pt idx="11811">
                  <c:v>55.24</c:v>
                </c:pt>
                <c:pt idx="11812">
                  <c:v>55.24</c:v>
                </c:pt>
                <c:pt idx="11813">
                  <c:v>55.24</c:v>
                </c:pt>
                <c:pt idx="11814">
                  <c:v>55.260000000000012</c:v>
                </c:pt>
                <c:pt idx="11815">
                  <c:v>55.28</c:v>
                </c:pt>
                <c:pt idx="11816">
                  <c:v>55.3</c:v>
                </c:pt>
                <c:pt idx="11817">
                  <c:v>55.3</c:v>
                </c:pt>
                <c:pt idx="11818">
                  <c:v>55.260000000000012</c:v>
                </c:pt>
                <c:pt idx="11819">
                  <c:v>55.3</c:v>
                </c:pt>
                <c:pt idx="11820">
                  <c:v>55.34</c:v>
                </c:pt>
                <c:pt idx="11821">
                  <c:v>55.4</c:v>
                </c:pt>
                <c:pt idx="11822">
                  <c:v>55.42</c:v>
                </c:pt>
                <c:pt idx="11823">
                  <c:v>55.47</c:v>
                </c:pt>
                <c:pt idx="11824">
                  <c:v>55.39</c:v>
                </c:pt>
                <c:pt idx="11825">
                  <c:v>55.46</c:v>
                </c:pt>
                <c:pt idx="11826">
                  <c:v>55.46</c:v>
                </c:pt>
                <c:pt idx="11827">
                  <c:v>55.44</c:v>
                </c:pt>
                <c:pt idx="11828">
                  <c:v>55.379999999999995</c:v>
                </c:pt>
                <c:pt idx="11829">
                  <c:v>55.449999999999996</c:v>
                </c:pt>
                <c:pt idx="11830">
                  <c:v>55.49</c:v>
                </c:pt>
                <c:pt idx="11831">
                  <c:v>55.53</c:v>
                </c:pt>
                <c:pt idx="11832">
                  <c:v>55.56</c:v>
                </c:pt>
                <c:pt idx="11833">
                  <c:v>55.59</c:v>
                </c:pt>
                <c:pt idx="11834">
                  <c:v>55.61</c:v>
                </c:pt>
                <c:pt idx="11835">
                  <c:v>55.64</c:v>
                </c:pt>
                <c:pt idx="11836">
                  <c:v>55.620000000000012</c:v>
                </c:pt>
                <c:pt idx="11837">
                  <c:v>55.64</c:v>
                </c:pt>
                <c:pt idx="11838">
                  <c:v>55.61</c:v>
                </c:pt>
                <c:pt idx="11839">
                  <c:v>55.61</c:v>
                </c:pt>
                <c:pt idx="11840">
                  <c:v>55.59</c:v>
                </c:pt>
                <c:pt idx="11841">
                  <c:v>55.59</c:v>
                </c:pt>
                <c:pt idx="11842">
                  <c:v>55.68</c:v>
                </c:pt>
                <c:pt idx="11843">
                  <c:v>55.7</c:v>
                </c:pt>
                <c:pt idx="11844">
                  <c:v>55.760000000000012</c:v>
                </c:pt>
                <c:pt idx="11845">
                  <c:v>55.760000000000012</c:v>
                </c:pt>
                <c:pt idx="11846">
                  <c:v>55.78</c:v>
                </c:pt>
                <c:pt idx="11847">
                  <c:v>55.78</c:v>
                </c:pt>
                <c:pt idx="11848">
                  <c:v>55.760000000000012</c:v>
                </c:pt>
                <c:pt idx="11849">
                  <c:v>55.77000000000001</c:v>
                </c:pt>
                <c:pt idx="11850">
                  <c:v>55.7</c:v>
                </c:pt>
                <c:pt idx="11851">
                  <c:v>55.64</c:v>
                </c:pt>
                <c:pt idx="11852">
                  <c:v>55.7</c:v>
                </c:pt>
                <c:pt idx="11853">
                  <c:v>55.71</c:v>
                </c:pt>
                <c:pt idx="11854">
                  <c:v>55.78</c:v>
                </c:pt>
                <c:pt idx="11855">
                  <c:v>55.74</c:v>
                </c:pt>
                <c:pt idx="11856">
                  <c:v>55.8</c:v>
                </c:pt>
                <c:pt idx="11857">
                  <c:v>55.87</c:v>
                </c:pt>
                <c:pt idx="11858">
                  <c:v>55.84</c:v>
                </c:pt>
                <c:pt idx="11859">
                  <c:v>55.8</c:v>
                </c:pt>
                <c:pt idx="11860">
                  <c:v>55.8</c:v>
                </c:pt>
                <c:pt idx="11861">
                  <c:v>55.78</c:v>
                </c:pt>
                <c:pt idx="11862">
                  <c:v>55.78</c:v>
                </c:pt>
                <c:pt idx="11863">
                  <c:v>55.8</c:v>
                </c:pt>
                <c:pt idx="11864">
                  <c:v>55.879999999999995</c:v>
                </c:pt>
                <c:pt idx="11865">
                  <c:v>55.86</c:v>
                </c:pt>
                <c:pt idx="11866">
                  <c:v>55.879999999999995</c:v>
                </c:pt>
                <c:pt idx="11867">
                  <c:v>55.87</c:v>
                </c:pt>
                <c:pt idx="11868">
                  <c:v>55.91</c:v>
                </c:pt>
                <c:pt idx="11869">
                  <c:v>55.949999999999996</c:v>
                </c:pt>
                <c:pt idx="11870">
                  <c:v>55.91</c:v>
                </c:pt>
                <c:pt idx="11871">
                  <c:v>55.91</c:v>
                </c:pt>
                <c:pt idx="11872">
                  <c:v>55.94</c:v>
                </c:pt>
                <c:pt idx="11873">
                  <c:v>55.91</c:v>
                </c:pt>
                <c:pt idx="11874">
                  <c:v>55.91</c:v>
                </c:pt>
                <c:pt idx="11875">
                  <c:v>55.97</c:v>
                </c:pt>
                <c:pt idx="11876">
                  <c:v>55.949999999999996</c:v>
                </c:pt>
                <c:pt idx="11877">
                  <c:v>55.89</c:v>
                </c:pt>
                <c:pt idx="11878">
                  <c:v>55.879999999999995</c:v>
                </c:pt>
                <c:pt idx="11879">
                  <c:v>55.83</c:v>
                </c:pt>
                <c:pt idx="11880">
                  <c:v>55.87</c:v>
                </c:pt>
                <c:pt idx="11881">
                  <c:v>55.96</c:v>
                </c:pt>
                <c:pt idx="11882">
                  <c:v>56</c:v>
                </c:pt>
                <c:pt idx="11883">
                  <c:v>56.01</c:v>
                </c:pt>
                <c:pt idx="11884">
                  <c:v>56.03</c:v>
                </c:pt>
                <c:pt idx="11885">
                  <c:v>56</c:v>
                </c:pt>
                <c:pt idx="11886">
                  <c:v>56.07</c:v>
                </c:pt>
                <c:pt idx="11887">
                  <c:v>56.13</c:v>
                </c:pt>
                <c:pt idx="11888">
                  <c:v>56.13</c:v>
                </c:pt>
                <c:pt idx="11889">
                  <c:v>56.14</c:v>
                </c:pt>
                <c:pt idx="11890">
                  <c:v>56.160000000000011</c:v>
                </c:pt>
                <c:pt idx="11891">
                  <c:v>56.21</c:v>
                </c:pt>
                <c:pt idx="11892">
                  <c:v>56.25</c:v>
                </c:pt>
                <c:pt idx="11893">
                  <c:v>56.18</c:v>
                </c:pt>
                <c:pt idx="11894">
                  <c:v>56.2</c:v>
                </c:pt>
                <c:pt idx="11895">
                  <c:v>56.21</c:v>
                </c:pt>
                <c:pt idx="11896">
                  <c:v>56.25</c:v>
                </c:pt>
                <c:pt idx="11897">
                  <c:v>56.260000000000012</c:v>
                </c:pt>
                <c:pt idx="11898">
                  <c:v>56.220000000000013</c:v>
                </c:pt>
                <c:pt idx="11899">
                  <c:v>56.260000000000012</c:v>
                </c:pt>
                <c:pt idx="11900">
                  <c:v>56.260000000000012</c:v>
                </c:pt>
                <c:pt idx="11901">
                  <c:v>56.3</c:v>
                </c:pt>
                <c:pt idx="11902">
                  <c:v>56.260000000000012</c:v>
                </c:pt>
                <c:pt idx="11903">
                  <c:v>56.24</c:v>
                </c:pt>
                <c:pt idx="11904">
                  <c:v>56.220000000000013</c:v>
                </c:pt>
                <c:pt idx="11905">
                  <c:v>56.25</c:v>
                </c:pt>
                <c:pt idx="11906">
                  <c:v>56.24</c:v>
                </c:pt>
                <c:pt idx="11907">
                  <c:v>56.260000000000012</c:v>
                </c:pt>
                <c:pt idx="11908">
                  <c:v>56.28</c:v>
                </c:pt>
                <c:pt idx="11909">
                  <c:v>56.2</c:v>
                </c:pt>
                <c:pt idx="11910">
                  <c:v>56.21</c:v>
                </c:pt>
                <c:pt idx="11911">
                  <c:v>56.25</c:v>
                </c:pt>
                <c:pt idx="11912">
                  <c:v>56.28</c:v>
                </c:pt>
                <c:pt idx="11913">
                  <c:v>56.21</c:v>
                </c:pt>
                <c:pt idx="11914">
                  <c:v>56.24</c:v>
                </c:pt>
                <c:pt idx="11915">
                  <c:v>56.24</c:v>
                </c:pt>
                <c:pt idx="11916">
                  <c:v>56.18</c:v>
                </c:pt>
                <c:pt idx="11917">
                  <c:v>56.21</c:v>
                </c:pt>
                <c:pt idx="11918">
                  <c:v>56.160000000000011</c:v>
                </c:pt>
                <c:pt idx="11919">
                  <c:v>56.18</c:v>
                </c:pt>
                <c:pt idx="11920">
                  <c:v>56.25</c:v>
                </c:pt>
                <c:pt idx="11921">
                  <c:v>56.25</c:v>
                </c:pt>
                <c:pt idx="11922">
                  <c:v>56.28</c:v>
                </c:pt>
                <c:pt idx="11923">
                  <c:v>56.25</c:v>
                </c:pt>
                <c:pt idx="11924">
                  <c:v>56.220000000000013</c:v>
                </c:pt>
                <c:pt idx="11925">
                  <c:v>56.25</c:v>
                </c:pt>
                <c:pt idx="11926">
                  <c:v>56.260000000000012</c:v>
                </c:pt>
                <c:pt idx="11927">
                  <c:v>56.27000000000001</c:v>
                </c:pt>
                <c:pt idx="11928">
                  <c:v>56.28</c:v>
                </c:pt>
                <c:pt idx="11929">
                  <c:v>56.3</c:v>
                </c:pt>
                <c:pt idx="11930">
                  <c:v>56.190000000000012</c:v>
                </c:pt>
                <c:pt idx="11931">
                  <c:v>56.24</c:v>
                </c:pt>
                <c:pt idx="11932">
                  <c:v>56.25</c:v>
                </c:pt>
                <c:pt idx="11933">
                  <c:v>56.260000000000012</c:v>
                </c:pt>
                <c:pt idx="11934">
                  <c:v>56.25</c:v>
                </c:pt>
                <c:pt idx="11935">
                  <c:v>56.28</c:v>
                </c:pt>
                <c:pt idx="11936">
                  <c:v>56.32</c:v>
                </c:pt>
                <c:pt idx="11937">
                  <c:v>56.25</c:v>
                </c:pt>
                <c:pt idx="11938">
                  <c:v>56.260000000000012</c:v>
                </c:pt>
                <c:pt idx="11939">
                  <c:v>56.28</c:v>
                </c:pt>
                <c:pt idx="11940">
                  <c:v>56.309999999999995</c:v>
                </c:pt>
                <c:pt idx="11941">
                  <c:v>56.34</c:v>
                </c:pt>
                <c:pt idx="11942">
                  <c:v>56.349999999999994</c:v>
                </c:pt>
                <c:pt idx="11943">
                  <c:v>56.349999999999994</c:v>
                </c:pt>
                <c:pt idx="11944">
                  <c:v>56.37</c:v>
                </c:pt>
                <c:pt idx="11945">
                  <c:v>56.349999999999994</c:v>
                </c:pt>
                <c:pt idx="11946">
                  <c:v>56.33</c:v>
                </c:pt>
                <c:pt idx="11947">
                  <c:v>56.32</c:v>
                </c:pt>
                <c:pt idx="11948">
                  <c:v>56.27000000000001</c:v>
                </c:pt>
                <c:pt idx="11949">
                  <c:v>56.309999999999995</c:v>
                </c:pt>
                <c:pt idx="11950">
                  <c:v>56.28</c:v>
                </c:pt>
                <c:pt idx="11951">
                  <c:v>56.33</c:v>
                </c:pt>
                <c:pt idx="11952">
                  <c:v>56.28</c:v>
                </c:pt>
                <c:pt idx="11953">
                  <c:v>56.349999999999994</c:v>
                </c:pt>
                <c:pt idx="11954">
                  <c:v>56.37</c:v>
                </c:pt>
                <c:pt idx="11955">
                  <c:v>56.34</c:v>
                </c:pt>
                <c:pt idx="11956">
                  <c:v>56.37</c:v>
                </c:pt>
                <c:pt idx="11957">
                  <c:v>56.34</c:v>
                </c:pt>
                <c:pt idx="11958">
                  <c:v>56.379999999999995</c:v>
                </c:pt>
                <c:pt idx="11959">
                  <c:v>56.34</c:v>
                </c:pt>
                <c:pt idx="11960">
                  <c:v>56.28</c:v>
                </c:pt>
                <c:pt idx="11961">
                  <c:v>56.309999999999995</c:v>
                </c:pt>
                <c:pt idx="11962">
                  <c:v>56.309999999999995</c:v>
                </c:pt>
                <c:pt idx="11963">
                  <c:v>56.34</c:v>
                </c:pt>
                <c:pt idx="11964">
                  <c:v>56.33</c:v>
                </c:pt>
                <c:pt idx="11965">
                  <c:v>56.37</c:v>
                </c:pt>
                <c:pt idx="11966">
                  <c:v>56.37</c:v>
                </c:pt>
                <c:pt idx="11967">
                  <c:v>56.44</c:v>
                </c:pt>
                <c:pt idx="11968">
                  <c:v>56.43</c:v>
                </c:pt>
                <c:pt idx="11969">
                  <c:v>56.39</c:v>
                </c:pt>
                <c:pt idx="11970">
                  <c:v>56.33</c:v>
                </c:pt>
                <c:pt idx="11971">
                  <c:v>56.379999999999995</c:v>
                </c:pt>
                <c:pt idx="11972">
                  <c:v>56.309999999999995</c:v>
                </c:pt>
                <c:pt idx="11973">
                  <c:v>56.349999999999994</c:v>
                </c:pt>
                <c:pt idx="11974">
                  <c:v>56.33</c:v>
                </c:pt>
                <c:pt idx="11975">
                  <c:v>56.379999999999995</c:v>
                </c:pt>
                <c:pt idx="11976">
                  <c:v>56.34</c:v>
                </c:pt>
                <c:pt idx="11977">
                  <c:v>56.33</c:v>
                </c:pt>
                <c:pt idx="11978">
                  <c:v>56.379999999999995</c:v>
                </c:pt>
                <c:pt idx="11979">
                  <c:v>56.41</c:v>
                </c:pt>
                <c:pt idx="11980">
                  <c:v>56.4</c:v>
                </c:pt>
                <c:pt idx="11981">
                  <c:v>56.4</c:v>
                </c:pt>
                <c:pt idx="11982">
                  <c:v>56.34</c:v>
                </c:pt>
                <c:pt idx="11983">
                  <c:v>56.37</c:v>
                </c:pt>
                <c:pt idx="11984">
                  <c:v>56.33</c:v>
                </c:pt>
                <c:pt idx="11985">
                  <c:v>56.33</c:v>
                </c:pt>
                <c:pt idx="11986">
                  <c:v>56.25</c:v>
                </c:pt>
                <c:pt idx="11987">
                  <c:v>56.260000000000012</c:v>
                </c:pt>
                <c:pt idx="11988">
                  <c:v>56.309999999999995</c:v>
                </c:pt>
                <c:pt idx="11989">
                  <c:v>56.349999999999994</c:v>
                </c:pt>
                <c:pt idx="11990">
                  <c:v>56.2</c:v>
                </c:pt>
                <c:pt idx="11991">
                  <c:v>56.28</c:v>
                </c:pt>
                <c:pt idx="11992">
                  <c:v>56.260000000000012</c:v>
                </c:pt>
                <c:pt idx="11993">
                  <c:v>56.3</c:v>
                </c:pt>
                <c:pt idx="11994">
                  <c:v>56.260000000000012</c:v>
                </c:pt>
                <c:pt idx="11995">
                  <c:v>56.24</c:v>
                </c:pt>
                <c:pt idx="11996">
                  <c:v>56.190000000000012</c:v>
                </c:pt>
                <c:pt idx="11997">
                  <c:v>56.25</c:v>
                </c:pt>
                <c:pt idx="11998">
                  <c:v>56.220000000000013</c:v>
                </c:pt>
                <c:pt idx="11999">
                  <c:v>56.24</c:v>
                </c:pt>
                <c:pt idx="12000">
                  <c:v>56.25</c:v>
                </c:pt>
                <c:pt idx="12001">
                  <c:v>56.220000000000013</c:v>
                </c:pt>
                <c:pt idx="12002">
                  <c:v>56.27000000000001</c:v>
                </c:pt>
                <c:pt idx="12003">
                  <c:v>56.32</c:v>
                </c:pt>
                <c:pt idx="12004">
                  <c:v>56.28</c:v>
                </c:pt>
                <c:pt idx="12005">
                  <c:v>56.34</c:v>
                </c:pt>
                <c:pt idx="12006">
                  <c:v>56.28</c:v>
                </c:pt>
                <c:pt idx="12007">
                  <c:v>56.33</c:v>
                </c:pt>
                <c:pt idx="12008">
                  <c:v>56.28</c:v>
                </c:pt>
                <c:pt idx="12009">
                  <c:v>56.3</c:v>
                </c:pt>
                <c:pt idx="12010">
                  <c:v>56.3</c:v>
                </c:pt>
                <c:pt idx="12011">
                  <c:v>56.3</c:v>
                </c:pt>
                <c:pt idx="12012">
                  <c:v>56.309999999999995</c:v>
                </c:pt>
                <c:pt idx="12013">
                  <c:v>56.309999999999995</c:v>
                </c:pt>
                <c:pt idx="12014">
                  <c:v>56.379999999999995</c:v>
                </c:pt>
                <c:pt idx="12015">
                  <c:v>56.32</c:v>
                </c:pt>
                <c:pt idx="12016">
                  <c:v>56.27000000000001</c:v>
                </c:pt>
                <c:pt idx="12017">
                  <c:v>56.28</c:v>
                </c:pt>
                <c:pt idx="12018">
                  <c:v>56.349999999999994</c:v>
                </c:pt>
                <c:pt idx="12019">
                  <c:v>56.33</c:v>
                </c:pt>
                <c:pt idx="12020">
                  <c:v>56.25</c:v>
                </c:pt>
                <c:pt idx="12021">
                  <c:v>56.25</c:v>
                </c:pt>
                <c:pt idx="12022">
                  <c:v>56.2</c:v>
                </c:pt>
                <c:pt idx="12023">
                  <c:v>56.27000000000001</c:v>
                </c:pt>
                <c:pt idx="12024">
                  <c:v>56.3</c:v>
                </c:pt>
                <c:pt idx="12025">
                  <c:v>56.309999999999995</c:v>
                </c:pt>
                <c:pt idx="12026">
                  <c:v>56.3</c:v>
                </c:pt>
                <c:pt idx="12027">
                  <c:v>56.25</c:v>
                </c:pt>
                <c:pt idx="12028">
                  <c:v>56.32</c:v>
                </c:pt>
                <c:pt idx="12029">
                  <c:v>56.3</c:v>
                </c:pt>
                <c:pt idx="12030">
                  <c:v>56.34</c:v>
                </c:pt>
                <c:pt idx="12031">
                  <c:v>56.260000000000012</c:v>
                </c:pt>
                <c:pt idx="12032">
                  <c:v>56.260000000000012</c:v>
                </c:pt>
                <c:pt idx="12033">
                  <c:v>56.21</c:v>
                </c:pt>
                <c:pt idx="12034">
                  <c:v>56.260000000000012</c:v>
                </c:pt>
                <c:pt idx="12035">
                  <c:v>56.21</c:v>
                </c:pt>
                <c:pt idx="12036">
                  <c:v>56.260000000000012</c:v>
                </c:pt>
                <c:pt idx="12037">
                  <c:v>56.309999999999995</c:v>
                </c:pt>
                <c:pt idx="12038">
                  <c:v>56.32</c:v>
                </c:pt>
                <c:pt idx="12039">
                  <c:v>56.260000000000012</c:v>
                </c:pt>
                <c:pt idx="12040">
                  <c:v>56.25</c:v>
                </c:pt>
                <c:pt idx="12041">
                  <c:v>56.28</c:v>
                </c:pt>
                <c:pt idx="12042">
                  <c:v>56.32</c:v>
                </c:pt>
                <c:pt idx="12043">
                  <c:v>56.32</c:v>
                </c:pt>
                <c:pt idx="12044">
                  <c:v>56.349999999999994</c:v>
                </c:pt>
                <c:pt idx="12045">
                  <c:v>56.37</c:v>
                </c:pt>
                <c:pt idx="12046">
                  <c:v>56.309999999999995</c:v>
                </c:pt>
                <c:pt idx="12047">
                  <c:v>56.32</c:v>
                </c:pt>
                <c:pt idx="12048">
                  <c:v>56.32</c:v>
                </c:pt>
                <c:pt idx="12049">
                  <c:v>56.3</c:v>
                </c:pt>
                <c:pt idx="12050">
                  <c:v>56.27000000000001</c:v>
                </c:pt>
                <c:pt idx="12051">
                  <c:v>56.3</c:v>
                </c:pt>
                <c:pt idx="12052">
                  <c:v>56.32</c:v>
                </c:pt>
                <c:pt idx="12053">
                  <c:v>56.24</c:v>
                </c:pt>
                <c:pt idx="12054">
                  <c:v>56.3</c:v>
                </c:pt>
                <c:pt idx="12055">
                  <c:v>56.379999999999995</c:v>
                </c:pt>
                <c:pt idx="12056">
                  <c:v>56.3</c:v>
                </c:pt>
                <c:pt idx="12057">
                  <c:v>56.33</c:v>
                </c:pt>
                <c:pt idx="12058">
                  <c:v>56.32</c:v>
                </c:pt>
                <c:pt idx="12059">
                  <c:v>56.33</c:v>
                </c:pt>
                <c:pt idx="12060">
                  <c:v>56.260000000000012</c:v>
                </c:pt>
                <c:pt idx="12061">
                  <c:v>56.309999999999995</c:v>
                </c:pt>
                <c:pt idx="12062">
                  <c:v>56.3</c:v>
                </c:pt>
                <c:pt idx="12063">
                  <c:v>56.309999999999995</c:v>
                </c:pt>
                <c:pt idx="12064">
                  <c:v>56.309999999999995</c:v>
                </c:pt>
                <c:pt idx="12065">
                  <c:v>56.3</c:v>
                </c:pt>
                <c:pt idx="12066">
                  <c:v>56.32</c:v>
                </c:pt>
                <c:pt idx="12067">
                  <c:v>56.32</c:v>
                </c:pt>
                <c:pt idx="12068">
                  <c:v>56.220000000000013</c:v>
                </c:pt>
                <c:pt idx="12069">
                  <c:v>56.3</c:v>
                </c:pt>
                <c:pt idx="12070">
                  <c:v>56.309999999999995</c:v>
                </c:pt>
                <c:pt idx="12071">
                  <c:v>56.27000000000001</c:v>
                </c:pt>
                <c:pt idx="12072">
                  <c:v>56.18</c:v>
                </c:pt>
                <c:pt idx="12073">
                  <c:v>56.220000000000013</c:v>
                </c:pt>
                <c:pt idx="12074">
                  <c:v>56.28</c:v>
                </c:pt>
                <c:pt idx="12075">
                  <c:v>56.2</c:v>
                </c:pt>
                <c:pt idx="12076">
                  <c:v>56.260000000000012</c:v>
                </c:pt>
                <c:pt idx="12077">
                  <c:v>56.25</c:v>
                </c:pt>
                <c:pt idx="12078">
                  <c:v>56.25</c:v>
                </c:pt>
                <c:pt idx="12079">
                  <c:v>56.190000000000012</c:v>
                </c:pt>
                <c:pt idx="12080">
                  <c:v>56.190000000000012</c:v>
                </c:pt>
                <c:pt idx="12081">
                  <c:v>56.11</c:v>
                </c:pt>
                <c:pt idx="12082">
                  <c:v>56.160000000000011</c:v>
                </c:pt>
                <c:pt idx="12083">
                  <c:v>56.21</c:v>
                </c:pt>
                <c:pt idx="12084">
                  <c:v>56.25</c:v>
                </c:pt>
                <c:pt idx="12085">
                  <c:v>56.190000000000012</c:v>
                </c:pt>
                <c:pt idx="12086">
                  <c:v>56.24</c:v>
                </c:pt>
                <c:pt idx="12087">
                  <c:v>56.21</c:v>
                </c:pt>
                <c:pt idx="12088">
                  <c:v>56.28</c:v>
                </c:pt>
                <c:pt idx="12089">
                  <c:v>56.309999999999995</c:v>
                </c:pt>
                <c:pt idx="12090">
                  <c:v>56.190000000000012</c:v>
                </c:pt>
                <c:pt idx="12091">
                  <c:v>56.220000000000013</c:v>
                </c:pt>
                <c:pt idx="12092">
                  <c:v>56.2</c:v>
                </c:pt>
                <c:pt idx="12093">
                  <c:v>56.260000000000012</c:v>
                </c:pt>
                <c:pt idx="12094">
                  <c:v>56.28</c:v>
                </c:pt>
                <c:pt idx="12095">
                  <c:v>56.28</c:v>
                </c:pt>
                <c:pt idx="12096">
                  <c:v>56.24</c:v>
                </c:pt>
                <c:pt idx="12097">
                  <c:v>56.25</c:v>
                </c:pt>
                <c:pt idx="12098">
                  <c:v>56.260000000000012</c:v>
                </c:pt>
                <c:pt idx="12099">
                  <c:v>56.309999999999995</c:v>
                </c:pt>
                <c:pt idx="12100">
                  <c:v>56.32</c:v>
                </c:pt>
                <c:pt idx="12101">
                  <c:v>56.24</c:v>
                </c:pt>
                <c:pt idx="12102">
                  <c:v>56.309999999999995</c:v>
                </c:pt>
                <c:pt idx="12103">
                  <c:v>56.3</c:v>
                </c:pt>
                <c:pt idx="12104">
                  <c:v>56.27000000000001</c:v>
                </c:pt>
                <c:pt idx="12105">
                  <c:v>56.27000000000001</c:v>
                </c:pt>
                <c:pt idx="12106">
                  <c:v>56.260000000000012</c:v>
                </c:pt>
                <c:pt idx="12107">
                  <c:v>56.25</c:v>
                </c:pt>
                <c:pt idx="12108">
                  <c:v>56.309999999999995</c:v>
                </c:pt>
                <c:pt idx="12109">
                  <c:v>56.28</c:v>
                </c:pt>
                <c:pt idx="12110">
                  <c:v>56.28</c:v>
                </c:pt>
                <c:pt idx="12111">
                  <c:v>56.32</c:v>
                </c:pt>
                <c:pt idx="12112">
                  <c:v>56.28</c:v>
                </c:pt>
                <c:pt idx="12113">
                  <c:v>56.25</c:v>
                </c:pt>
                <c:pt idx="12114">
                  <c:v>56.28</c:v>
                </c:pt>
                <c:pt idx="12115">
                  <c:v>56.309999999999995</c:v>
                </c:pt>
                <c:pt idx="12116">
                  <c:v>56.3</c:v>
                </c:pt>
                <c:pt idx="12117">
                  <c:v>56.25</c:v>
                </c:pt>
                <c:pt idx="12118">
                  <c:v>56.260000000000012</c:v>
                </c:pt>
                <c:pt idx="12119">
                  <c:v>56.27000000000001</c:v>
                </c:pt>
                <c:pt idx="12120">
                  <c:v>56.160000000000011</c:v>
                </c:pt>
                <c:pt idx="12121">
                  <c:v>56.24</c:v>
                </c:pt>
                <c:pt idx="12122">
                  <c:v>56.220000000000013</c:v>
                </c:pt>
                <c:pt idx="12123">
                  <c:v>56.2</c:v>
                </c:pt>
                <c:pt idx="12124">
                  <c:v>56.2</c:v>
                </c:pt>
                <c:pt idx="12125">
                  <c:v>56.21</c:v>
                </c:pt>
                <c:pt idx="12126">
                  <c:v>56.190000000000012</c:v>
                </c:pt>
                <c:pt idx="12127">
                  <c:v>56.21</c:v>
                </c:pt>
                <c:pt idx="12128">
                  <c:v>56.220000000000013</c:v>
                </c:pt>
                <c:pt idx="12129">
                  <c:v>56.28</c:v>
                </c:pt>
                <c:pt idx="12130">
                  <c:v>56.33</c:v>
                </c:pt>
                <c:pt idx="12131">
                  <c:v>56.28</c:v>
                </c:pt>
                <c:pt idx="12132">
                  <c:v>56.25</c:v>
                </c:pt>
                <c:pt idx="12133">
                  <c:v>56.25</c:v>
                </c:pt>
                <c:pt idx="12134">
                  <c:v>56.220000000000013</c:v>
                </c:pt>
                <c:pt idx="12135">
                  <c:v>56.220000000000013</c:v>
                </c:pt>
                <c:pt idx="12136">
                  <c:v>56.24</c:v>
                </c:pt>
                <c:pt idx="12137">
                  <c:v>56.21</c:v>
                </c:pt>
                <c:pt idx="12138">
                  <c:v>56.160000000000011</c:v>
                </c:pt>
                <c:pt idx="12139">
                  <c:v>56.18</c:v>
                </c:pt>
                <c:pt idx="12140">
                  <c:v>56.14</c:v>
                </c:pt>
                <c:pt idx="12141">
                  <c:v>56.160000000000011</c:v>
                </c:pt>
                <c:pt idx="12142">
                  <c:v>56.190000000000012</c:v>
                </c:pt>
                <c:pt idx="12143">
                  <c:v>56.160000000000011</c:v>
                </c:pt>
                <c:pt idx="12144">
                  <c:v>56.190000000000012</c:v>
                </c:pt>
                <c:pt idx="12145">
                  <c:v>56.14</c:v>
                </c:pt>
                <c:pt idx="12146">
                  <c:v>56.190000000000012</c:v>
                </c:pt>
                <c:pt idx="12147">
                  <c:v>56.190000000000012</c:v>
                </c:pt>
                <c:pt idx="12148">
                  <c:v>56.14</c:v>
                </c:pt>
                <c:pt idx="12149">
                  <c:v>56.21</c:v>
                </c:pt>
                <c:pt idx="12150">
                  <c:v>56.220000000000013</c:v>
                </c:pt>
                <c:pt idx="12151">
                  <c:v>56.14</c:v>
                </c:pt>
                <c:pt idx="12152">
                  <c:v>56.220000000000013</c:v>
                </c:pt>
                <c:pt idx="12153">
                  <c:v>56.21</c:v>
                </c:pt>
                <c:pt idx="12154">
                  <c:v>56.21</c:v>
                </c:pt>
                <c:pt idx="12155">
                  <c:v>56.220000000000013</c:v>
                </c:pt>
                <c:pt idx="12156">
                  <c:v>56.28</c:v>
                </c:pt>
                <c:pt idx="12157">
                  <c:v>56.25</c:v>
                </c:pt>
                <c:pt idx="12158">
                  <c:v>56.260000000000012</c:v>
                </c:pt>
                <c:pt idx="12159">
                  <c:v>56.190000000000012</c:v>
                </c:pt>
                <c:pt idx="12160">
                  <c:v>56.190000000000012</c:v>
                </c:pt>
                <c:pt idx="12161">
                  <c:v>56.14</c:v>
                </c:pt>
                <c:pt idx="12162">
                  <c:v>56.13</c:v>
                </c:pt>
                <c:pt idx="12163">
                  <c:v>56.06</c:v>
                </c:pt>
                <c:pt idx="12164">
                  <c:v>56.07</c:v>
                </c:pt>
                <c:pt idx="12165">
                  <c:v>56.07</c:v>
                </c:pt>
                <c:pt idx="12166">
                  <c:v>56.11</c:v>
                </c:pt>
                <c:pt idx="12167">
                  <c:v>56.06</c:v>
                </c:pt>
                <c:pt idx="12168">
                  <c:v>56.190000000000012</c:v>
                </c:pt>
                <c:pt idx="12169">
                  <c:v>56.11</c:v>
                </c:pt>
                <c:pt idx="12170">
                  <c:v>56.15</c:v>
                </c:pt>
                <c:pt idx="12171">
                  <c:v>56.160000000000011</c:v>
                </c:pt>
                <c:pt idx="12172">
                  <c:v>56.09</c:v>
                </c:pt>
                <c:pt idx="12173">
                  <c:v>56.13</c:v>
                </c:pt>
                <c:pt idx="12174">
                  <c:v>56.11</c:v>
                </c:pt>
                <c:pt idx="12175">
                  <c:v>56.15</c:v>
                </c:pt>
                <c:pt idx="12176">
                  <c:v>56.18</c:v>
                </c:pt>
                <c:pt idx="12177">
                  <c:v>56.21</c:v>
                </c:pt>
                <c:pt idx="12178">
                  <c:v>56.220000000000013</c:v>
                </c:pt>
                <c:pt idx="12179">
                  <c:v>56.220000000000013</c:v>
                </c:pt>
                <c:pt idx="12180">
                  <c:v>56.260000000000012</c:v>
                </c:pt>
                <c:pt idx="12181">
                  <c:v>56.32</c:v>
                </c:pt>
                <c:pt idx="12182">
                  <c:v>56.3</c:v>
                </c:pt>
                <c:pt idx="12183">
                  <c:v>56.27000000000001</c:v>
                </c:pt>
                <c:pt idx="12184">
                  <c:v>56.24</c:v>
                </c:pt>
                <c:pt idx="12185">
                  <c:v>56.28</c:v>
                </c:pt>
                <c:pt idx="12186">
                  <c:v>56.21</c:v>
                </c:pt>
                <c:pt idx="12187">
                  <c:v>56.220000000000013</c:v>
                </c:pt>
                <c:pt idx="12188">
                  <c:v>56.24</c:v>
                </c:pt>
                <c:pt idx="12189">
                  <c:v>56.25</c:v>
                </c:pt>
                <c:pt idx="12190">
                  <c:v>56.260000000000012</c:v>
                </c:pt>
                <c:pt idx="12191">
                  <c:v>56.3</c:v>
                </c:pt>
                <c:pt idx="12192">
                  <c:v>56.220000000000013</c:v>
                </c:pt>
                <c:pt idx="12193">
                  <c:v>56.260000000000012</c:v>
                </c:pt>
                <c:pt idx="12194">
                  <c:v>56.260000000000012</c:v>
                </c:pt>
                <c:pt idx="12195">
                  <c:v>56.24</c:v>
                </c:pt>
                <c:pt idx="12196">
                  <c:v>56.21</c:v>
                </c:pt>
                <c:pt idx="12197">
                  <c:v>56.21</c:v>
                </c:pt>
                <c:pt idx="12198">
                  <c:v>56.260000000000012</c:v>
                </c:pt>
                <c:pt idx="12199">
                  <c:v>56.260000000000012</c:v>
                </c:pt>
                <c:pt idx="12200">
                  <c:v>56.28</c:v>
                </c:pt>
                <c:pt idx="12201">
                  <c:v>56.28</c:v>
                </c:pt>
                <c:pt idx="12202">
                  <c:v>56.260000000000012</c:v>
                </c:pt>
                <c:pt idx="12203">
                  <c:v>56.3</c:v>
                </c:pt>
                <c:pt idx="12204">
                  <c:v>56.28</c:v>
                </c:pt>
                <c:pt idx="12205">
                  <c:v>56.27000000000001</c:v>
                </c:pt>
                <c:pt idx="12206">
                  <c:v>56.309999999999995</c:v>
                </c:pt>
                <c:pt idx="12207">
                  <c:v>56.3</c:v>
                </c:pt>
                <c:pt idx="12208">
                  <c:v>56.28</c:v>
                </c:pt>
                <c:pt idx="12209">
                  <c:v>56.3</c:v>
                </c:pt>
                <c:pt idx="12210">
                  <c:v>56.309999999999995</c:v>
                </c:pt>
                <c:pt idx="12211">
                  <c:v>56.32</c:v>
                </c:pt>
                <c:pt idx="12212">
                  <c:v>56.309999999999995</c:v>
                </c:pt>
                <c:pt idx="12213">
                  <c:v>56.349999999999994</c:v>
                </c:pt>
                <c:pt idx="12214">
                  <c:v>56.37</c:v>
                </c:pt>
                <c:pt idx="12215">
                  <c:v>56.33</c:v>
                </c:pt>
                <c:pt idx="12216">
                  <c:v>56.33</c:v>
                </c:pt>
                <c:pt idx="12217">
                  <c:v>56.32</c:v>
                </c:pt>
                <c:pt idx="12218">
                  <c:v>56.34</c:v>
                </c:pt>
                <c:pt idx="12219">
                  <c:v>56.379999999999995</c:v>
                </c:pt>
                <c:pt idx="12220">
                  <c:v>56.39</c:v>
                </c:pt>
                <c:pt idx="12221">
                  <c:v>56.37</c:v>
                </c:pt>
                <c:pt idx="12222">
                  <c:v>56.43</c:v>
                </c:pt>
                <c:pt idx="12223">
                  <c:v>56.46</c:v>
                </c:pt>
                <c:pt idx="12224">
                  <c:v>56.44</c:v>
                </c:pt>
                <c:pt idx="12225">
                  <c:v>56.4</c:v>
                </c:pt>
                <c:pt idx="12226">
                  <c:v>56.4</c:v>
                </c:pt>
                <c:pt idx="12227">
                  <c:v>56.44</c:v>
                </c:pt>
                <c:pt idx="12228">
                  <c:v>56.43</c:v>
                </c:pt>
                <c:pt idx="12229">
                  <c:v>56.39</c:v>
                </c:pt>
                <c:pt idx="12230">
                  <c:v>56.37</c:v>
                </c:pt>
                <c:pt idx="12231">
                  <c:v>56.349999999999994</c:v>
                </c:pt>
                <c:pt idx="12232">
                  <c:v>56.37</c:v>
                </c:pt>
                <c:pt idx="12233">
                  <c:v>56.49</c:v>
                </c:pt>
                <c:pt idx="12234">
                  <c:v>56.44</c:v>
                </c:pt>
                <c:pt idx="12235">
                  <c:v>56.41</c:v>
                </c:pt>
                <c:pt idx="12236">
                  <c:v>56.4</c:v>
                </c:pt>
                <c:pt idx="12237">
                  <c:v>56.39</c:v>
                </c:pt>
                <c:pt idx="12238">
                  <c:v>56.4</c:v>
                </c:pt>
                <c:pt idx="12239">
                  <c:v>56.37</c:v>
                </c:pt>
                <c:pt idx="12240">
                  <c:v>56.39</c:v>
                </c:pt>
                <c:pt idx="12241">
                  <c:v>56.43</c:v>
                </c:pt>
                <c:pt idx="12242">
                  <c:v>56.4</c:v>
                </c:pt>
                <c:pt idx="12243">
                  <c:v>56.44</c:v>
                </c:pt>
                <c:pt idx="12244">
                  <c:v>56.43</c:v>
                </c:pt>
                <c:pt idx="12245">
                  <c:v>56.47</c:v>
                </c:pt>
                <c:pt idx="12246">
                  <c:v>56.47</c:v>
                </c:pt>
                <c:pt idx="12247">
                  <c:v>56.44</c:v>
                </c:pt>
                <c:pt idx="12248">
                  <c:v>56.39</c:v>
                </c:pt>
                <c:pt idx="12249">
                  <c:v>56.41</c:v>
                </c:pt>
                <c:pt idx="12250">
                  <c:v>56.449999999999996</c:v>
                </c:pt>
                <c:pt idx="12251">
                  <c:v>56.379999999999995</c:v>
                </c:pt>
                <c:pt idx="12252">
                  <c:v>56.449999999999996</c:v>
                </c:pt>
                <c:pt idx="12253">
                  <c:v>56.44</c:v>
                </c:pt>
                <c:pt idx="12254">
                  <c:v>56.49</c:v>
                </c:pt>
                <c:pt idx="12255">
                  <c:v>56.46</c:v>
                </c:pt>
                <c:pt idx="12256">
                  <c:v>56.43</c:v>
                </c:pt>
                <c:pt idx="12257">
                  <c:v>56.43</c:v>
                </c:pt>
                <c:pt idx="12258">
                  <c:v>56.43</c:v>
                </c:pt>
                <c:pt idx="12259">
                  <c:v>56.46</c:v>
                </c:pt>
                <c:pt idx="12260">
                  <c:v>56.41</c:v>
                </c:pt>
                <c:pt idx="12261">
                  <c:v>56.44</c:v>
                </c:pt>
                <c:pt idx="12262">
                  <c:v>56.46</c:v>
                </c:pt>
                <c:pt idx="12263">
                  <c:v>56.49</c:v>
                </c:pt>
                <c:pt idx="12264">
                  <c:v>56.55</c:v>
                </c:pt>
                <c:pt idx="12265">
                  <c:v>56.55</c:v>
                </c:pt>
                <c:pt idx="12266">
                  <c:v>56.55</c:v>
                </c:pt>
                <c:pt idx="12267">
                  <c:v>56.53</c:v>
                </c:pt>
                <c:pt idx="12268">
                  <c:v>56.51</c:v>
                </c:pt>
                <c:pt idx="12269">
                  <c:v>56.55</c:v>
                </c:pt>
                <c:pt idx="12270">
                  <c:v>56.55</c:v>
                </c:pt>
                <c:pt idx="12271">
                  <c:v>56.56</c:v>
                </c:pt>
                <c:pt idx="12272">
                  <c:v>56.57</c:v>
                </c:pt>
                <c:pt idx="12273">
                  <c:v>56.57</c:v>
                </c:pt>
                <c:pt idx="12274">
                  <c:v>56.57</c:v>
                </c:pt>
                <c:pt idx="12275">
                  <c:v>56.6</c:v>
                </c:pt>
                <c:pt idx="12276">
                  <c:v>56.6</c:v>
                </c:pt>
                <c:pt idx="12277">
                  <c:v>56.6</c:v>
                </c:pt>
                <c:pt idx="12278">
                  <c:v>56.55</c:v>
                </c:pt>
                <c:pt idx="12279">
                  <c:v>56.55</c:v>
                </c:pt>
                <c:pt idx="12280">
                  <c:v>56.57</c:v>
                </c:pt>
                <c:pt idx="12281">
                  <c:v>56.56</c:v>
                </c:pt>
                <c:pt idx="12282">
                  <c:v>56.51</c:v>
                </c:pt>
                <c:pt idx="12283">
                  <c:v>56.52</c:v>
                </c:pt>
                <c:pt idx="12284">
                  <c:v>56.56</c:v>
                </c:pt>
                <c:pt idx="12285">
                  <c:v>56.53</c:v>
                </c:pt>
                <c:pt idx="12286">
                  <c:v>56.63</c:v>
                </c:pt>
                <c:pt idx="12287">
                  <c:v>56.64</c:v>
                </c:pt>
                <c:pt idx="12288">
                  <c:v>56.65</c:v>
                </c:pt>
                <c:pt idx="12289">
                  <c:v>56.64</c:v>
                </c:pt>
                <c:pt idx="12290">
                  <c:v>56.7</c:v>
                </c:pt>
                <c:pt idx="12291">
                  <c:v>56.690000000000012</c:v>
                </c:pt>
                <c:pt idx="12292">
                  <c:v>56.64</c:v>
                </c:pt>
                <c:pt idx="12293">
                  <c:v>56.68</c:v>
                </c:pt>
                <c:pt idx="12294">
                  <c:v>56.63</c:v>
                </c:pt>
                <c:pt idx="12295">
                  <c:v>56.64</c:v>
                </c:pt>
                <c:pt idx="12296">
                  <c:v>56.58</c:v>
                </c:pt>
                <c:pt idx="12297">
                  <c:v>56.660000000000011</c:v>
                </c:pt>
                <c:pt idx="12298">
                  <c:v>56.68</c:v>
                </c:pt>
                <c:pt idx="12299">
                  <c:v>56.64</c:v>
                </c:pt>
                <c:pt idx="12300">
                  <c:v>56.68</c:v>
                </c:pt>
                <c:pt idx="12301">
                  <c:v>56.68</c:v>
                </c:pt>
                <c:pt idx="12302">
                  <c:v>56.7</c:v>
                </c:pt>
                <c:pt idx="12303">
                  <c:v>56.63</c:v>
                </c:pt>
                <c:pt idx="12304">
                  <c:v>56.58</c:v>
                </c:pt>
                <c:pt idx="12305">
                  <c:v>56.63</c:v>
                </c:pt>
                <c:pt idx="12306">
                  <c:v>56.620000000000012</c:v>
                </c:pt>
                <c:pt idx="12307">
                  <c:v>56.57</c:v>
                </c:pt>
                <c:pt idx="12308">
                  <c:v>56.56</c:v>
                </c:pt>
                <c:pt idx="12309">
                  <c:v>56.6</c:v>
                </c:pt>
                <c:pt idx="12310">
                  <c:v>56.6</c:v>
                </c:pt>
                <c:pt idx="12311">
                  <c:v>56.660000000000011</c:v>
                </c:pt>
                <c:pt idx="12312">
                  <c:v>56.68</c:v>
                </c:pt>
                <c:pt idx="12313">
                  <c:v>56.64</c:v>
                </c:pt>
                <c:pt idx="12314">
                  <c:v>56.59</c:v>
                </c:pt>
                <c:pt idx="12315">
                  <c:v>56.57</c:v>
                </c:pt>
                <c:pt idx="12316">
                  <c:v>56.59</c:v>
                </c:pt>
                <c:pt idx="12317">
                  <c:v>56.55</c:v>
                </c:pt>
                <c:pt idx="12318">
                  <c:v>56.620000000000012</c:v>
                </c:pt>
                <c:pt idx="12319">
                  <c:v>56.64</c:v>
                </c:pt>
                <c:pt idx="12320">
                  <c:v>56.64</c:v>
                </c:pt>
                <c:pt idx="12321">
                  <c:v>56.57</c:v>
                </c:pt>
                <c:pt idx="12322">
                  <c:v>56.57</c:v>
                </c:pt>
                <c:pt idx="12323">
                  <c:v>56.63</c:v>
                </c:pt>
                <c:pt idx="12324">
                  <c:v>56.65</c:v>
                </c:pt>
                <c:pt idx="12325">
                  <c:v>56.660000000000011</c:v>
                </c:pt>
                <c:pt idx="12326">
                  <c:v>56.58</c:v>
                </c:pt>
                <c:pt idx="12327">
                  <c:v>56.64</c:v>
                </c:pt>
                <c:pt idx="12328">
                  <c:v>56.6</c:v>
                </c:pt>
                <c:pt idx="12329">
                  <c:v>56.64</c:v>
                </c:pt>
                <c:pt idx="12330">
                  <c:v>56.58</c:v>
                </c:pt>
                <c:pt idx="12331">
                  <c:v>56.63</c:v>
                </c:pt>
                <c:pt idx="12332">
                  <c:v>56.65</c:v>
                </c:pt>
                <c:pt idx="12333">
                  <c:v>56.68</c:v>
                </c:pt>
                <c:pt idx="12334">
                  <c:v>56.65</c:v>
                </c:pt>
                <c:pt idx="12335">
                  <c:v>56.68</c:v>
                </c:pt>
                <c:pt idx="12336">
                  <c:v>56.6</c:v>
                </c:pt>
                <c:pt idx="12337">
                  <c:v>56.59</c:v>
                </c:pt>
                <c:pt idx="12338">
                  <c:v>56.6</c:v>
                </c:pt>
                <c:pt idx="12339">
                  <c:v>56.63</c:v>
                </c:pt>
                <c:pt idx="12340">
                  <c:v>56.63</c:v>
                </c:pt>
                <c:pt idx="12341">
                  <c:v>56.64</c:v>
                </c:pt>
                <c:pt idx="12342">
                  <c:v>56.65</c:v>
                </c:pt>
                <c:pt idx="12343">
                  <c:v>56.65</c:v>
                </c:pt>
                <c:pt idx="12344">
                  <c:v>56.71</c:v>
                </c:pt>
                <c:pt idx="12345">
                  <c:v>56.690000000000012</c:v>
                </c:pt>
                <c:pt idx="12346">
                  <c:v>56.660000000000011</c:v>
                </c:pt>
                <c:pt idx="12347">
                  <c:v>56.64</c:v>
                </c:pt>
                <c:pt idx="12348">
                  <c:v>56.63</c:v>
                </c:pt>
                <c:pt idx="12349">
                  <c:v>56.64</c:v>
                </c:pt>
                <c:pt idx="12350">
                  <c:v>56.6</c:v>
                </c:pt>
                <c:pt idx="12351">
                  <c:v>56.63</c:v>
                </c:pt>
                <c:pt idx="12352">
                  <c:v>56.620000000000012</c:v>
                </c:pt>
                <c:pt idx="12353">
                  <c:v>56.64</c:v>
                </c:pt>
                <c:pt idx="12354">
                  <c:v>56.6</c:v>
                </c:pt>
                <c:pt idx="12355">
                  <c:v>56.65</c:v>
                </c:pt>
                <c:pt idx="12356">
                  <c:v>56.620000000000012</c:v>
                </c:pt>
                <c:pt idx="12357">
                  <c:v>56.59</c:v>
                </c:pt>
                <c:pt idx="12358">
                  <c:v>56.63</c:v>
                </c:pt>
                <c:pt idx="12359">
                  <c:v>56.63</c:v>
                </c:pt>
                <c:pt idx="12360">
                  <c:v>56.57</c:v>
                </c:pt>
                <c:pt idx="12361">
                  <c:v>56.64</c:v>
                </c:pt>
                <c:pt idx="12362">
                  <c:v>56.63</c:v>
                </c:pt>
                <c:pt idx="12363">
                  <c:v>56.64</c:v>
                </c:pt>
                <c:pt idx="12364">
                  <c:v>56.63</c:v>
                </c:pt>
                <c:pt idx="12365">
                  <c:v>56.58</c:v>
                </c:pt>
                <c:pt idx="12366">
                  <c:v>56.58</c:v>
                </c:pt>
                <c:pt idx="12367">
                  <c:v>56.620000000000012</c:v>
                </c:pt>
                <c:pt idx="12368">
                  <c:v>56.59</c:v>
                </c:pt>
                <c:pt idx="12369">
                  <c:v>56.63</c:v>
                </c:pt>
                <c:pt idx="12370">
                  <c:v>56.57</c:v>
                </c:pt>
                <c:pt idx="12371">
                  <c:v>56.620000000000012</c:v>
                </c:pt>
                <c:pt idx="12372">
                  <c:v>56.57</c:v>
                </c:pt>
                <c:pt idx="12373">
                  <c:v>56.53</c:v>
                </c:pt>
                <c:pt idx="12374">
                  <c:v>56.5</c:v>
                </c:pt>
                <c:pt idx="12375">
                  <c:v>56.51</c:v>
                </c:pt>
                <c:pt idx="12376">
                  <c:v>56.55</c:v>
                </c:pt>
                <c:pt idx="12377">
                  <c:v>56.58</c:v>
                </c:pt>
                <c:pt idx="12378">
                  <c:v>56.58</c:v>
                </c:pt>
                <c:pt idx="12379">
                  <c:v>56.56</c:v>
                </c:pt>
                <c:pt idx="12380">
                  <c:v>56.58</c:v>
                </c:pt>
                <c:pt idx="12381">
                  <c:v>56.65</c:v>
                </c:pt>
                <c:pt idx="12382">
                  <c:v>56.690000000000012</c:v>
                </c:pt>
                <c:pt idx="12383">
                  <c:v>56.7</c:v>
                </c:pt>
                <c:pt idx="12384">
                  <c:v>56.71</c:v>
                </c:pt>
                <c:pt idx="12385">
                  <c:v>56.660000000000011</c:v>
                </c:pt>
                <c:pt idx="12386">
                  <c:v>56.71</c:v>
                </c:pt>
                <c:pt idx="12387">
                  <c:v>56.71</c:v>
                </c:pt>
                <c:pt idx="12388">
                  <c:v>56.620000000000012</c:v>
                </c:pt>
                <c:pt idx="12389">
                  <c:v>56.65</c:v>
                </c:pt>
                <c:pt idx="12390">
                  <c:v>56.660000000000011</c:v>
                </c:pt>
                <c:pt idx="12391">
                  <c:v>56.64</c:v>
                </c:pt>
                <c:pt idx="12392">
                  <c:v>56.64</c:v>
                </c:pt>
                <c:pt idx="12393">
                  <c:v>56.6</c:v>
                </c:pt>
                <c:pt idx="12394">
                  <c:v>56.620000000000012</c:v>
                </c:pt>
                <c:pt idx="12395">
                  <c:v>56.6</c:v>
                </c:pt>
                <c:pt idx="12396">
                  <c:v>56.51</c:v>
                </c:pt>
                <c:pt idx="12397">
                  <c:v>56.52</c:v>
                </c:pt>
                <c:pt idx="12398">
                  <c:v>56.56</c:v>
                </c:pt>
                <c:pt idx="12399">
                  <c:v>56.57</c:v>
                </c:pt>
                <c:pt idx="12400">
                  <c:v>56.55</c:v>
                </c:pt>
                <c:pt idx="12401">
                  <c:v>56.52</c:v>
                </c:pt>
                <c:pt idx="12402">
                  <c:v>56.51</c:v>
                </c:pt>
                <c:pt idx="12403">
                  <c:v>56.5</c:v>
                </c:pt>
                <c:pt idx="12404">
                  <c:v>56.56</c:v>
                </c:pt>
                <c:pt idx="12405">
                  <c:v>56.52</c:v>
                </c:pt>
                <c:pt idx="12406">
                  <c:v>56.55</c:v>
                </c:pt>
                <c:pt idx="12407">
                  <c:v>56.56</c:v>
                </c:pt>
                <c:pt idx="12408">
                  <c:v>56.59</c:v>
                </c:pt>
                <c:pt idx="12409">
                  <c:v>56.59</c:v>
                </c:pt>
                <c:pt idx="12410">
                  <c:v>56.51</c:v>
                </c:pt>
                <c:pt idx="12411">
                  <c:v>56.51</c:v>
                </c:pt>
                <c:pt idx="12412">
                  <c:v>56.47</c:v>
                </c:pt>
                <c:pt idx="12413">
                  <c:v>56.55</c:v>
                </c:pt>
                <c:pt idx="12414">
                  <c:v>56.58</c:v>
                </c:pt>
                <c:pt idx="12415">
                  <c:v>56.620000000000012</c:v>
                </c:pt>
                <c:pt idx="12416">
                  <c:v>56.58</c:v>
                </c:pt>
                <c:pt idx="12417">
                  <c:v>56.53</c:v>
                </c:pt>
                <c:pt idx="12418">
                  <c:v>56.58</c:v>
                </c:pt>
                <c:pt idx="12419">
                  <c:v>56.59</c:v>
                </c:pt>
                <c:pt idx="12420">
                  <c:v>56.57</c:v>
                </c:pt>
                <c:pt idx="12421">
                  <c:v>56.53</c:v>
                </c:pt>
                <c:pt idx="12422">
                  <c:v>56.49</c:v>
                </c:pt>
                <c:pt idx="12423">
                  <c:v>56.449999999999996</c:v>
                </c:pt>
                <c:pt idx="12424">
                  <c:v>56.5</c:v>
                </c:pt>
                <c:pt idx="12425">
                  <c:v>56.44</c:v>
                </c:pt>
                <c:pt idx="12426">
                  <c:v>56.46</c:v>
                </c:pt>
                <c:pt idx="12427">
                  <c:v>56.49</c:v>
                </c:pt>
                <c:pt idx="12428">
                  <c:v>56.5</c:v>
                </c:pt>
                <c:pt idx="12429">
                  <c:v>56.49</c:v>
                </c:pt>
                <c:pt idx="12430">
                  <c:v>56.59</c:v>
                </c:pt>
                <c:pt idx="12431">
                  <c:v>56.56</c:v>
                </c:pt>
                <c:pt idx="12432">
                  <c:v>56.6</c:v>
                </c:pt>
                <c:pt idx="12433">
                  <c:v>56.53</c:v>
                </c:pt>
                <c:pt idx="12434">
                  <c:v>56.53</c:v>
                </c:pt>
                <c:pt idx="12435">
                  <c:v>56.57</c:v>
                </c:pt>
                <c:pt idx="12436">
                  <c:v>56.56</c:v>
                </c:pt>
                <c:pt idx="12437">
                  <c:v>56.57</c:v>
                </c:pt>
                <c:pt idx="12438">
                  <c:v>56.58</c:v>
                </c:pt>
                <c:pt idx="12439">
                  <c:v>56.58</c:v>
                </c:pt>
                <c:pt idx="12440">
                  <c:v>56.53</c:v>
                </c:pt>
                <c:pt idx="12441">
                  <c:v>56.57</c:v>
                </c:pt>
                <c:pt idx="12442">
                  <c:v>56.57</c:v>
                </c:pt>
                <c:pt idx="12443">
                  <c:v>56.59</c:v>
                </c:pt>
                <c:pt idx="12444">
                  <c:v>56.57</c:v>
                </c:pt>
                <c:pt idx="12445">
                  <c:v>56.59</c:v>
                </c:pt>
                <c:pt idx="12446">
                  <c:v>56.63</c:v>
                </c:pt>
                <c:pt idx="12447">
                  <c:v>56.52</c:v>
                </c:pt>
                <c:pt idx="12448">
                  <c:v>56.53</c:v>
                </c:pt>
                <c:pt idx="12449">
                  <c:v>56.55</c:v>
                </c:pt>
                <c:pt idx="12450">
                  <c:v>56.55</c:v>
                </c:pt>
                <c:pt idx="12451">
                  <c:v>56.52</c:v>
                </c:pt>
                <c:pt idx="12452">
                  <c:v>56.55</c:v>
                </c:pt>
                <c:pt idx="12453">
                  <c:v>56.51</c:v>
                </c:pt>
                <c:pt idx="12454">
                  <c:v>56.53</c:v>
                </c:pt>
                <c:pt idx="12455">
                  <c:v>56.57</c:v>
                </c:pt>
                <c:pt idx="12456">
                  <c:v>56.57</c:v>
                </c:pt>
                <c:pt idx="12457">
                  <c:v>56.55</c:v>
                </c:pt>
                <c:pt idx="12458">
                  <c:v>56.55</c:v>
                </c:pt>
                <c:pt idx="12459">
                  <c:v>56.56</c:v>
                </c:pt>
                <c:pt idx="12460">
                  <c:v>56.55</c:v>
                </c:pt>
                <c:pt idx="12461">
                  <c:v>56.55</c:v>
                </c:pt>
                <c:pt idx="12462">
                  <c:v>56.56</c:v>
                </c:pt>
                <c:pt idx="12463">
                  <c:v>56.57</c:v>
                </c:pt>
                <c:pt idx="12464">
                  <c:v>56.55</c:v>
                </c:pt>
                <c:pt idx="12465">
                  <c:v>56.52</c:v>
                </c:pt>
                <c:pt idx="12466">
                  <c:v>56.5</c:v>
                </c:pt>
                <c:pt idx="12467">
                  <c:v>56.52</c:v>
                </c:pt>
                <c:pt idx="12468">
                  <c:v>56.51</c:v>
                </c:pt>
                <c:pt idx="12469">
                  <c:v>56.51</c:v>
                </c:pt>
                <c:pt idx="12470">
                  <c:v>56.49</c:v>
                </c:pt>
                <c:pt idx="12471">
                  <c:v>56.52</c:v>
                </c:pt>
                <c:pt idx="12472">
                  <c:v>56.51</c:v>
                </c:pt>
                <c:pt idx="12473">
                  <c:v>56.49</c:v>
                </c:pt>
                <c:pt idx="12474">
                  <c:v>56.52</c:v>
                </c:pt>
                <c:pt idx="12475">
                  <c:v>56.53</c:v>
                </c:pt>
                <c:pt idx="12476">
                  <c:v>56.55</c:v>
                </c:pt>
                <c:pt idx="12477">
                  <c:v>56.53</c:v>
                </c:pt>
                <c:pt idx="12478">
                  <c:v>56.55</c:v>
                </c:pt>
                <c:pt idx="12479">
                  <c:v>56.6</c:v>
                </c:pt>
                <c:pt idx="12480">
                  <c:v>56.56</c:v>
                </c:pt>
                <c:pt idx="12481">
                  <c:v>56.58</c:v>
                </c:pt>
                <c:pt idx="12482">
                  <c:v>56.59</c:v>
                </c:pt>
                <c:pt idx="12483">
                  <c:v>56.53</c:v>
                </c:pt>
                <c:pt idx="12484">
                  <c:v>56.57</c:v>
                </c:pt>
                <c:pt idx="12485">
                  <c:v>56.6</c:v>
                </c:pt>
                <c:pt idx="12486">
                  <c:v>56.57</c:v>
                </c:pt>
                <c:pt idx="12487">
                  <c:v>56.57</c:v>
                </c:pt>
                <c:pt idx="12488">
                  <c:v>56.56</c:v>
                </c:pt>
                <c:pt idx="12489">
                  <c:v>56.6</c:v>
                </c:pt>
                <c:pt idx="12490">
                  <c:v>56.55</c:v>
                </c:pt>
                <c:pt idx="12491">
                  <c:v>56.52</c:v>
                </c:pt>
                <c:pt idx="12492">
                  <c:v>56.56</c:v>
                </c:pt>
                <c:pt idx="12493">
                  <c:v>56.52</c:v>
                </c:pt>
                <c:pt idx="12494">
                  <c:v>56.47</c:v>
                </c:pt>
                <c:pt idx="12495">
                  <c:v>56.49</c:v>
                </c:pt>
                <c:pt idx="12496">
                  <c:v>56.47</c:v>
                </c:pt>
                <c:pt idx="12497">
                  <c:v>56.51</c:v>
                </c:pt>
                <c:pt idx="12498">
                  <c:v>56.52</c:v>
                </c:pt>
                <c:pt idx="12499">
                  <c:v>56.51</c:v>
                </c:pt>
                <c:pt idx="12500">
                  <c:v>56.49</c:v>
                </c:pt>
                <c:pt idx="12501">
                  <c:v>56.49</c:v>
                </c:pt>
                <c:pt idx="12502">
                  <c:v>56.51</c:v>
                </c:pt>
                <c:pt idx="12503">
                  <c:v>56.53</c:v>
                </c:pt>
                <c:pt idx="12504">
                  <c:v>56.5</c:v>
                </c:pt>
                <c:pt idx="12505">
                  <c:v>56.55</c:v>
                </c:pt>
                <c:pt idx="12506">
                  <c:v>56.47</c:v>
                </c:pt>
                <c:pt idx="12507">
                  <c:v>56.53</c:v>
                </c:pt>
                <c:pt idx="12508">
                  <c:v>56.57</c:v>
                </c:pt>
                <c:pt idx="12509">
                  <c:v>56.52</c:v>
                </c:pt>
                <c:pt idx="12510">
                  <c:v>56.49</c:v>
                </c:pt>
                <c:pt idx="12511">
                  <c:v>56.53</c:v>
                </c:pt>
                <c:pt idx="12512">
                  <c:v>56.46</c:v>
                </c:pt>
                <c:pt idx="12513">
                  <c:v>56.47</c:v>
                </c:pt>
                <c:pt idx="12514">
                  <c:v>56.49</c:v>
                </c:pt>
                <c:pt idx="12515">
                  <c:v>56.52</c:v>
                </c:pt>
                <c:pt idx="12516">
                  <c:v>56.51</c:v>
                </c:pt>
                <c:pt idx="12517">
                  <c:v>56.52</c:v>
                </c:pt>
                <c:pt idx="12518">
                  <c:v>56.51</c:v>
                </c:pt>
                <c:pt idx="12519">
                  <c:v>56.53</c:v>
                </c:pt>
                <c:pt idx="12520">
                  <c:v>56.52</c:v>
                </c:pt>
                <c:pt idx="12521">
                  <c:v>56.5</c:v>
                </c:pt>
                <c:pt idx="12522">
                  <c:v>56.51</c:v>
                </c:pt>
                <c:pt idx="12523">
                  <c:v>56.55</c:v>
                </c:pt>
                <c:pt idx="12524">
                  <c:v>56.57</c:v>
                </c:pt>
                <c:pt idx="12525">
                  <c:v>56.51</c:v>
                </c:pt>
                <c:pt idx="12526">
                  <c:v>56.53</c:v>
                </c:pt>
                <c:pt idx="12527">
                  <c:v>56.53</c:v>
                </c:pt>
                <c:pt idx="12528">
                  <c:v>56.53</c:v>
                </c:pt>
                <c:pt idx="12529">
                  <c:v>56.52</c:v>
                </c:pt>
                <c:pt idx="12530">
                  <c:v>56.51</c:v>
                </c:pt>
                <c:pt idx="12531">
                  <c:v>56.53</c:v>
                </c:pt>
                <c:pt idx="12532">
                  <c:v>56.55</c:v>
                </c:pt>
                <c:pt idx="12533">
                  <c:v>56.46</c:v>
                </c:pt>
                <c:pt idx="12534">
                  <c:v>56.53</c:v>
                </c:pt>
                <c:pt idx="12535">
                  <c:v>56.51</c:v>
                </c:pt>
                <c:pt idx="12536">
                  <c:v>56.55</c:v>
                </c:pt>
                <c:pt idx="12537">
                  <c:v>56.51</c:v>
                </c:pt>
                <c:pt idx="12538">
                  <c:v>56.51</c:v>
                </c:pt>
                <c:pt idx="12539">
                  <c:v>56.55</c:v>
                </c:pt>
                <c:pt idx="12540">
                  <c:v>56.56</c:v>
                </c:pt>
                <c:pt idx="12541">
                  <c:v>56.56</c:v>
                </c:pt>
                <c:pt idx="12542">
                  <c:v>56.58</c:v>
                </c:pt>
                <c:pt idx="12543">
                  <c:v>56.620000000000012</c:v>
                </c:pt>
                <c:pt idx="12544">
                  <c:v>56.6</c:v>
                </c:pt>
                <c:pt idx="12545">
                  <c:v>56.53</c:v>
                </c:pt>
                <c:pt idx="12546">
                  <c:v>56.52</c:v>
                </c:pt>
                <c:pt idx="12547">
                  <c:v>56.5</c:v>
                </c:pt>
                <c:pt idx="12548">
                  <c:v>56.51</c:v>
                </c:pt>
                <c:pt idx="12549">
                  <c:v>56.5</c:v>
                </c:pt>
                <c:pt idx="12550">
                  <c:v>56.51</c:v>
                </c:pt>
                <c:pt idx="12551">
                  <c:v>56.51</c:v>
                </c:pt>
                <c:pt idx="12552">
                  <c:v>56.52</c:v>
                </c:pt>
                <c:pt idx="12553">
                  <c:v>56.51</c:v>
                </c:pt>
                <c:pt idx="12554">
                  <c:v>56.47</c:v>
                </c:pt>
                <c:pt idx="12555">
                  <c:v>56.49</c:v>
                </c:pt>
                <c:pt idx="12556">
                  <c:v>56.53</c:v>
                </c:pt>
                <c:pt idx="12557">
                  <c:v>56.53</c:v>
                </c:pt>
                <c:pt idx="12558">
                  <c:v>56.5</c:v>
                </c:pt>
                <c:pt idx="12559">
                  <c:v>56.52</c:v>
                </c:pt>
                <c:pt idx="12560">
                  <c:v>56.5</c:v>
                </c:pt>
                <c:pt idx="12561">
                  <c:v>56.5</c:v>
                </c:pt>
                <c:pt idx="12562">
                  <c:v>56.47</c:v>
                </c:pt>
                <c:pt idx="12563">
                  <c:v>56.46</c:v>
                </c:pt>
                <c:pt idx="12564">
                  <c:v>56.43</c:v>
                </c:pt>
                <c:pt idx="12565">
                  <c:v>56.44</c:v>
                </c:pt>
                <c:pt idx="12566">
                  <c:v>56.49</c:v>
                </c:pt>
                <c:pt idx="12567">
                  <c:v>56.47</c:v>
                </c:pt>
                <c:pt idx="12568">
                  <c:v>56.4</c:v>
                </c:pt>
                <c:pt idx="12569">
                  <c:v>56.47</c:v>
                </c:pt>
                <c:pt idx="12570">
                  <c:v>56.49</c:v>
                </c:pt>
                <c:pt idx="12571">
                  <c:v>56.51</c:v>
                </c:pt>
                <c:pt idx="12572">
                  <c:v>56.449999999999996</c:v>
                </c:pt>
                <c:pt idx="12573">
                  <c:v>56.44</c:v>
                </c:pt>
                <c:pt idx="12574">
                  <c:v>56.49</c:v>
                </c:pt>
                <c:pt idx="12575">
                  <c:v>56.39</c:v>
                </c:pt>
                <c:pt idx="12576">
                  <c:v>56.5</c:v>
                </c:pt>
                <c:pt idx="12577">
                  <c:v>56.49</c:v>
                </c:pt>
                <c:pt idx="12578">
                  <c:v>56.51</c:v>
                </c:pt>
                <c:pt idx="12579">
                  <c:v>56.53</c:v>
                </c:pt>
                <c:pt idx="12580">
                  <c:v>56.52</c:v>
                </c:pt>
                <c:pt idx="12581">
                  <c:v>56.47</c:v>
                </c:pt>
                <c:pt idx="12582">
                  <c:v>56.52</c:v>
                </c:pt>
                <c:pt idx="12583">
                  <c:v>56.47</c:v>
                </c:pt>
                <c:pt idx="12584">
                  <c:v>56.55</c:v>
                </c:pt>
                <c:pt idx="12585">
                  <c:v>56.53</c:v>
                </c:pt>
                <c:pt idx="12586">
                  <c:v>56.56</c:v>
                </c:pt>
                <c:pt idx="12587">
                  <c:v>56.58</c:v>
                </c:pt>
                <c:pt idx="12588">
                  <c:v>56.59</c:v>
                </c:pt>
                <c:pt idx="12589">
                  <c:v>56.56</c:v>
                </c:pt>
                <c:pt idx="12590">
                  <c:v>56.64</c:v>
                </c:pt>
                <c:pt idx="12591">
                  <c:v>56.65</c:v>
                </c:pt>
                <c:pt idx="12592">
                  <c:v>56.64</c:v>
                </c:pt>
                <c:pt idx="12593">
                  <c:v>56.660000000000011</c:v>
                </c:pt>
                <c:pt idx="12594">
                  <c:v>56.58</c:v>
                </c:pt>
                <c:pt idx="12595">
                  <c:v>56.64</c:v>
                </c:pt>
                <c:pt idx="12596">
                  <c:v>56.63</c:v>
                </c:pt>
                <c:pt idx="12597">
                  <c:v>56.64</c:v>
                </c:pt>
                <c:pt idx="12598">
                  <c:v>56.58</c:v>
                </c:pt>
                <c:pt idx="12599">
                  <c:v>56.620000000000012</c:v>
                </c:pt>
                <c:pt idx="12600">
                  <c:v>56.6</c:v>
                </c:pt>
                <c:pt idx="12601">
                  <c:v>56.68</c:v>
                </c:pt>
                <c:pt idx="12602">
                  <c:v>56.7</c:v>
                </c:pt>
                <c:pt idx="12603">
                  <c:v>56.6</c:v>
                </c:pt>
                <c:pt idx="12604">
                  <c:v>56.59</c:v>
                </c:pt>
                <c:pt idx="12605">
                  <c:v>56.64</c:v>
                </c:pt>
                <c:pt idx="12606">
                  <c:v>56.6</c:v>
                </c:pt>
                <c:pt idx="12607">
                  <c:v>56.68</c:v>
                </c:pt>
                <c:pt idx="12608">
                  <c:v>56.7</c:v>
                </c:pt>
                <c:pt idx="12609">
                  <c:v>56.74</c:v>
                </c:pt>
                <c:pt idx="12610">
                  <c:v>56.71</c:v>
                </c:pt>
                <c:pt idx="12611">
                  <c:v>56.690000000000012</c:v>
                </c:pt>
                <c:pt idx="12612">
                  <c:v>56.71</c:v>
                </c:pt>
                <c:pt idx="12613">
                  <c:v>56.660000000000011</c:v>
                </c:pt>
                <c:pt idx="12614">
                  <c:v>56.660000000000011</c:v>
                </c:pt>
                <c:pt idx="12615">
                  <c:v>56.71</c:v>
                </c:pt>
                <c:pt idx="12616">
                  <c:v>56.68</c:v>
                </c:pt>
                <c:pt idx="12617">
                  <c:v>56.74</c:v>
                </c:pt>
                <c:pt idx="12618">
                  <c:v>56.78</c:v>
                </c:pt>
                <c:pt idx="12619">
                  <c:v>56.77000000000001</c:v>
                </c:pt>
                <c:pt idx="12620">
                  <c:v>56.77000000000001</c:v>
                </c:pt>
                <c:pt idx="12621">
                  <c:v>56.78</c:v>
                </c:pt>
                <c:pt idx="12622">
                  <c:v>56.82</c:v>
                </c:pt>
                <c:pt idx="12623">
                  <c:v>56.77000000000001</c:v>
                </c:pt>
                <c:pt idx="12624">
                  <c:v>56.75</c:v>
                </c:pt>
                <c:pt idx="12625">
                  <c:v>56.75</c:v>
                </c:pt>
                <c:pt idx="12626">
                  <c:v>56.690000000000012</c:v>
                </c:pt>
                <c:pt idx="12627">
                  <c:v>56.75</c:v>
                </c:pt>
                <c:pt idx="12628">
                  <c:v>56.71</c:v>
                </c:pt>
                <c:pt idx="12629">
                  <c:v>56.77000000000001</c:v>
                </c:pt>
                <c:pt idx="12630">
                  <c:v>56.83</c:v>
                </c:pt>
                <c:pt idx="12631">
                  <c:v>56.77000000000001</c:v>
                </c:pt>
                <c:pt idx="12632">
                  <c:v>56.82</c:v>
                </c:pt>
                <c:pt idx="12633">
                  <c:v>56.849999999999994</c:v>
                </c:pt>
                <c:pt idx="12634">
                  <c:v>56.82</c:v>
                </c:pt>
                <c:pt idx="12635">
                  <c:v>56.760000000000012</c:v>
                </c:pt>
                <c:pt idx="12636">
                  <c:v>56.77000000000001</c:v>
                </c:pt>
                <c:pt idx="12637">
                  <c:v>56.809999999999995</c:v>
                </c:pt>
                <c:pt idx="12638">
                  <c:v>56.83</c:v>
                </c:pt>
                <c:pt idx="12639">
                  <c:v>56.83</c:v>
                </c:pt>
                <c:pt idx="12640">
                  <c:v>56.790000000000013</c:v>
                </c:pt>
                <c:pt idx="12641">
                  <c:v>56.760000000000012</c:v>
                </c:pt>
                <c:pt idx="12642">
                  <c:v>56.7</c:v>
                </c:pt>
                <c:pt idx="12643">
                  <c:v>56.720000000000013</c:v>
                </c:pt>
                <c:pt idx="12644">
                  <c:v>56.75</c:v>
                </c:pt>
                <c:pt idx="12645">
                  <c:v>56.760000000000012</c:v>
                </c:pt>
                <c:pt idx="12646">
                  <c:v>56.77000000000001</c:v>
                </c:pt>
                <c:pt idx="12647">
                  <c:v>56.75</c:v>
                </c:pt>
                <c:pt idx="12648">
                  <c:v>56.809999999999995</c:v>
                </c:pt>
                <c:pt idx="12649">
                  <c:v>56.78</c:v>
                </c:pt>
                <c:pt idx="12650">
                  <c:v>56.74</c:v>
                </c:pt>
                <c:pt idx="12651">
                  <c:v>56.78</c:v>
                </c:pt>
                <c:pt idx="12652">
                  <c:v>56.760000000000012</c:v>
                </c:pt>
                <c:pt idx="12653">
                  <c:v>56.790000000000013</c:v>
                </c:pt>
                <c:pt idx="12654">
                  <c:v>56.82</c:v>
                </c:pt>
                <c:pt idx="12655">
                  <c:v>56.809999999999995</c:v>
                </c:pt>
                <c:pt idx="12656">
                  <c:v>56.790000000000013</c:v>
                </c:pt>
                <c:pt idx="12657">
                  <c:v>56.760000000000012</c:v>
                </c:pt>
                <c:pt idx="12658">
                  <c:v>56.790000000000013</c:v>
                </c:pt>
                <c:pt idx="12659">
                  <c:v>56.75</c:v>
                </c:pt>
                <c:pt idx="12660">
                  <c:v>56.790000000000013</c:v>
                </c:pt>
                <c:pt idx="12661">
                  <c:v>56.82</c:v>
                </c:pt>
                <c:pt idx="12662">
                  <c:v>56.82</c:v>
                </c:pt>
                <c:pt idx="12663">
                  <c:v>56.790000000000013</c:v>
                </c:pt>
                <c:pt idx="12664">
                  <c:v>56.790000000000013</c:v>
                </c:pt>
                <c:pt idx="12665">
                  <c:v>56.84</c:v>
                </c:pt>
                <c:pt idx="12666">
                  <c:v>56.84</c:v>
                </c:pt>
                <c:pt idx="12667">
                  <c:v>56.87</c:v>
                </c:pt>
                <c:pt idx="12668">
                  <c:v>56.89</c:v>
                </c:pt>
                <c:pt idx="12669">
                  <c:v>56.83</c:v>
                </c:pt>
                <c:pt idx="12670">
                  <c:v>56.809999999999995</c:v>
                </c:pt>
                <c:pt idx="12671">
                  <c:v>56.82</c:v>
                </c:pt>
                <c:pt idx="12672">
                  <c:v>56.84</c:v>
                </c:pt>
                <c:pt idx="12673">
                  <c:v>56.849999999999994</c:v>
                </c:pt>
                <c:pt idx="12674">
                  <c:v>56.82</c:v>
                </c:pt>
                <c:pt idx="12675">
                  <c:v>56.84</c:v>
                </c:pt>
                <c:pt idx="12676">
                  <c:v>56.87</c:v>
                </c:pt>
                <c:pt idx="12677">
                  <c:v>56.83</c:v>
                </c:pt>
                <c:pt idx="12678">
                  <c:v>56.849999999999994</c:v>
                </c:pt>
                <c:pt idx="12679">
                  <c:v>56.849999999999994</c:v>
                </c:pt>
                <c:pt idx="12680">
                  <c:v>56.879999999999995</c:v>
                </c:pt>
                <c:pt idx="12681">
                  <c:v>56.82</c:v>
                </c:pt>
                <c:pt idx="12682">
                  <c:v>56.89</c:v>
                </c:pt>
                <c:pt idx="12683">
                  <c:v>56.87</c:v>
                </c:pt>
                <c:pt idx="12684">
                  <c:v>56.879999999999995</c:v>
                </c:pt>
                <c:pt idx="12685">
                  <c:v>56.84</c:v>
                </c:pt>
                <c:pt idx="12686">
                  <c:v>56.760000000000012</c:v>
                </c:pt>
                <c:pt idx="12687">
                  <c:v>56.809999999999995</c:v>
                </c:pt>
                <c:pt idx="12688">
                  <c:v>56.77000000000001</c:v>
                </c:pt>
                <c:pt idx="12689">
                  <c:v>56.83</c:v>
                </c:pt>
                <c:pt idx="12690">
                  <c:v>56.84</c:v>
                </c:pt>
                <c:pt idx="12691">
                  <c:v>56.9</c:v>
                </c:pt>
                <c:pt idx="12692">
                  <c:v>56.93</c:v>
                </c:pt>
                <c:pt idx="12693">
                  <c:v>56.99</c:v>
                </c:pt>
                <c:pt idx="12694">
                  <c:v>56.93</c:v>
                </c:pt>
                <c:pt idx="12695">
                  <c:v>56.9</c:v>
                </c:pt>
                <c:pt idx="12696">
                  <c:v>56.87</c:v>
                </c:pt>
                <c:pt idx="12697">
                  <c:v>56.849999999999994</c:v>
                </c:pt>
                <c:pt idx="12698">
                  <c:v>56.849999999999994</c:v>
                </c:pt>
                <c:pt idx="12699">
                  <c:v>56.87</c:v>
                </c:pt>
                <c:pt idx="12700">
                  <c:v>56.83</c:v>
                </c:pt>
                <c:pt idx="12701">
                  <c:v>56.89</c:v>
                </c:pt>
                <c:pt idx="12702">
                  <c:v>56.89</c:v>
                </c:pt>
                <c:pt idx="12703">
                  <c:v>56.91</c:v>
                </c:pt>
                <c:pt idx="12704">
                  <c:v>56.94</c:v>
                </c:pt>
                <c:pt idx="12705">
                  <c:v>56.849999999999994</c:v>
                </c:pt>
                <c:pt idx="12706">
                  <c:v>56.9</c:v>
                </c:pt>
                <c:pt idx="12707">
                  <c:v>56.77000000000001</c:v>
                </c:pt>
                <c:pt idx="12708">
                  <c:v>56.89</c:v>
                </c:pt>
                <c:pt idx="12709">
                  <c:v>56.83</c:v>
                </c:pt>
                <c:pt idx="12710">
                  <c:v>56.84</c:v>
                </c:pt>
                <c:pt idx="12711">
                  <c:v>56.809999999999995</c:v>
                </c:pt>
                <c:pt idx="12712">
                  <c:v>56.75</c:v>
                </c:pt>
                <c:pt idx="12713">
                  <c:v>56.75</c:v>
                </c:pt>
                <c:pt idx="12714">
                  <c:v>56.760000000000012</c:v>
                </c:pt>
                <c:pt idx="12715">
                  <c:v>56.790000000000013</c:v>
                </c:pt>
                <c:pt idx="12716">
                  <c:v>56.760000000000012</c:v>
                </c:pt>
                <c:pt idx="12717">
                  <c:v>56.84</c:v>
                </c:pt>
                <c:pt idx="12718">
                  <c:v>56.790000000000013</c:v>
                </c:pt>
                <c:pt idx="12719">
                  <c:v>56.849999999999994</c:v>
                </c:pt>
                <c:pt idx="12720">
                  <c:v>56.849999999999994</c:v>
                </c:pt>
                <c:pt idx="12721">
                  <c:v>56.83</c:v>
                </c:pt>
                <c:pt idx="12722">
                  <c:v>56.87</c:v>
                </c:pt>
                <c:pt idx="12723">
                  <c:v>56.84</c:v>
                </c:pt>
                <c:pt idx="12724">
                  <c:v>56.849999999999994</c:v>
                </c:pt>
                <c:pt idx="12725">
                  <c:v>56.790000000000013</c:v>
                </c:pt>
                <c:pt idx="12726">
                  <c:v>56.760000000000012</c:v>
                </c:pt>
                <c:pt idx="12727">
                  <c:v>56.809999999999995</c:v>
                </c:pt>
                <c:pt idx="12728">
                  <c:v>56.78</c:v>
                </c:pt>
                <c:pt idx="12729">
                  <c:v>56.83</c:v>
                </c:pt>
                <c:pt idx="12730">
                  <c:v>56.849999999999994</c:v>
                </c:pt>
                <c:pt idx="12731">
                  <c:v>56.849999999999994</c:v>
                </c:pt>
                <c:pt idx="12732">
                  <c:v>56.82</c:v>
                </c:pt>
                <c:pt idx="12733">
                  <c:v>56.849999999999994</c:v>
                </c:pt>
                <c:pt idx="12734">
                  <c:v>56.82</c:v>
                </c:pt>
                <c:pt idx="12735">
                  <c:v>56.790000000000013</c:v>
                </c:pt>
                <c:pt idx="12736">
                  <c:v>56.78</c:v>
                </c:pt>
                <c:pt idx="12737">
                  <c:v>56.77000000000001</c:v>
                </c:pt>
                <c:pt idx="12738">
                  <c:v>56.77000000000001</c:v>
                </c:pt>
                <c:pt idx="12739">
                  <c:v>56.690000000000012</c:v>
                </c:pt>
                <c:pt idx="12740">
                  <c:v>56.809999999999995</c:v>
                </c:pt>
                <c:pt idx="12741">
                  <c:v>56.82</c:v>
                </c:pt>
                <c:pt idx="12742">
                  <c:v>56.790000000000013</c:v>
                </c:pt>
                <c:pt idx="12743">
                  <c:v>56.809999999999995</c:v>
                </c:pt>
                <c:pt idx="12744">
                  <c:v>56.78</c:v>
                </c:pt>
                <c:pt idx="12745">
                  <c:v>56.78</c:v>
                </c:pt>
                <c:pt idx="12746">
                  <c:v>56.75</c:v>
                </c:pt>
                <c:pt idx="12747">
                  <c:v>56.720000000000013</c:v>
                </c:pt>
                <c:pt idx="12748">
                  <c:v>56.720000000000013</c:v>
                </c:pt>
                <c:pt idx="12749">
                  <c:v>56.71</c:v>
                </c:pt>
                <c:pt idx="12750">
                  <c:v>56.660000000000011</c:v>
                </c:pt>
                <c:pt idx="12751">
                  <c:v>56.620000000000012</c:v>
                </c:pt>
                <c:pt idx="12752">
                  <c:v>56.68</c:v>
                </c:pt>
                <c:pt idx="12753">
                  <c:v>56.65</c:v>
                </c:pt>
                <c:pt idx="12754">
                  <c:v>56.7</c:v>
                </c:pt>
                <c:pt idx="12755">
                  <c:v>56.71</c:v>
                </c:pt>
                <c:pt idx="12756">
                  <c:v>56.68</c:v>
                </c:pt>
                <c:pt idx="12757">
                  <c:v>56.690000000000012</c:v>
                </c:pt>
                <c:pt idx="12758">
                  <c:v>56.620000000000012</c:v>
                </c:pt>
                <c:pt idx="12759">
                  <c:v>56.660000000000011</c:v>
                </c:pt>
                <c:pt idx="12760">
                  <c:v>56.68</c:v>
                </c:pt>
                <c:pt idx="12761">
                  <c:v>56.68</c:v>
                </c:pt>
                <c:pt idx="12762">
                  <c:v>56.690000000000012</c:v>
                </c:pt>
                <c:pt idx="12763">
                  <c:v>56.720000000000013</c:v>
                </c:pt>
                <c:pt idx="12764">
                  <c:v>56.75</c:v>
                </c:pt>
                <c:pt idx="12765">
                  <c:v>56.77000000000001</c:v>
                </c:pt>
                <c:pt idx="12766">
                  <c:v>56.809999999999995</c:v>
                </c:pt>
                <c:pt idx="12767">
                  <c:v>56.809999999999995</c:v>
                </c:pt>
                <c:pt idx="12768">
                  <c:v>56.75</c:v>
                </c:pt>
                <c:pt idx="12769">
                  <c:v>56.74</c:v>
                </c:pt>
                <c:pt idx="12770">
                  <c:v>56.7</c:v>
                </c:pt>
                <c:pt idx="12771">
                  <c:v>56.660000000000011</c:v>
                </c:pt>
                <c:pt idx="12772">
                  <c:v>56.660000000000011</c:v>
                </c:pt>
                <c:pt idx="12773">
                  <c:v>56.690000000000012</c:v>
                </c:pt>
                <c:pt idx="12774">
                  <c:v>56.660000000000011</c:v>
                </c:pt>
                <c:pt idx="12775">
                  <c:v>56.7</c:v>
                </c:pt>
                <c:pt idx="12776">
                  <c:v>56.690000000000012</c:v>
                </c:pt>
                <c:pt idx="12777">
                  <c:v>56.63</c:v>
                </c:pt>
                <c:pt idx="12778">
                  <c:v>56.690000000000012</c:v>
                </c:pt>
                <c:pt idx="12779">
                  <c:v>56.68</c:v>
                </c:pt>
                <c:pt idx="12780">
                  <c:v>56.660000000000011</c:v>
                </c:pt>
                <c:pt idx="12781">
                  <c:v>56.65</c:v>
                </c:pt>
                <c:pt idx="12782">
                  <c:v>56.68</c:v>
                </c:pt>
                <c:pt idx="12783">
                  <c:v>56.690000000000012</c:v>
                </c:pt>
                <c:pt idx="12784">
                  <c:v>56.690000000000012</c:v>
                </c:pt>
                <c:pt idx="12785">
                  <c:v>56.7</c:v>
                </c:pt>
                <c:pt idx="12786">
                  <c:v>56.71</c:v>
                </c:pt>
                <c:pt idx="12787">
                  <c:v>56.64</c:v>
                </c:pt>
                <c:pt idx="12788">
                  <c:v>56.64</c:v>
                </c:pt>
                <c:pt idx="12789">
                  <c:v>56.620000000000012</c:v>
                </c:pt>
                <c:pt idx="12790">
                  <c:v>56.57</c:v>
                </c:pt>
                <c:pt idx="12791">
                  <c:v>56.620000000000012</c:v>
                </c:pt>
                <c:pt idx="12792">
                  <c:v>56.59</c:v>
                </c:pt>
                <c:pt idx="12793">
                  <c:v>56.65</c:v>
                </c:pt>
                <c:pt idx="12794">
                  <c:v>56.7</c:v>
                </c:pt>
                <c:pt idx="12795">
                  <c:v>56.59</c:v>
                </c:pt>
                <c:pt idx="12796">
                  <c:v>56.64</c:v>
                </c:pt>
                <c:pt idx="12797">
                  <c:v>56.620000000000012</c:v>
                </c:pt>
                <c:pt idx="12798">
                  <c:v>56.65</c:v>
                </c:pt>
                <c:pt idx="12799">
                  <c:v>56.65</c:v>
                </c:pt>
                <c:pt idx="12800">
                  <c:v>56.690000000000012</c:v>
                </c:pt>
                <c:pt idx="12801">
                  <c:v>56.68</c:v>
                </c:pt>
                <c:pt idx="12802">
                  <c:v>56.7</c:v>
                </c:pt>
              </c:numCache>
            </c:numRef>
          </c:yVal>
          <c:smooth val="0"/>
        </c:ser>
        <c:ser>
          <c:idx val="2"/>
          <c:order val="1"/>
          <c:tx>
            <c:strRef>
              <c:f>BVA4_8SI!$G$2</c:f>
              <c:strCache>
                <c:ptCount val="1"/>
                <c:pt idx="0">
                  <c:v>tap1</c:v>
                </c:pt>
              </c:strCache>
            </c:strRef>
          </c:tx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BVA4_8SI!$P$4:$P$12806</c:f>
              <c:numCache>
                <c:formatCode>0.00</c:formatCode>
                <c:ptCount val="12803"/>
                <c:pt idx="0">
                  <c:v>0</c:v>
                </c:pt>
                <c:pt idx="1">
                  <c:v>1.4285714285714285E-2</c:v>
                </c:pt>
                <c:pt idx="2">
                  <c:v>2.8571428571428584E-2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8.5714285714285715E-2</c:v>
                </c:pt>
                <c:pt idx="7">
                  <c:v>0.10000000000000003</c:v>
                </c:pt>
                <c:pt idx="8">
                  <c:v>0.11428571428571434</c:v>
                </c:pt>
                <c:pt idx="9">
                  <c:v>0.12857142857142864</c:v>
                </c:pt>
                <c:pt idx="10">
                  <c:v>0.14285714285714296</c:v>
                </c:pt>
                <c:pt idx="11">
                  <c:v>0.15714285714285725</c:v>
                </c:pt>
                <c:pt idx="12">
                  <c:v>0.17142857142857137</c:v>
                </c:pt>
                <c:pt idx="13">
                  <c:v>0.18571428571428589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0.22857142857142868</c:v>
                </c:pt>
                <c:pt idx="17">
                  <c:v>0.24285714285714297</c:v>
                </c:pt>
                <c:pt idx="18">
                  <c:v>0.25714285714285734</c:v>
                </c:pt>
                <c:pt idx="19">
                  <c:v>0.27142857142857157</c:v>
                </c:pt>
                <c:pt idx="20">
                  <c:v>0.28571428571428592</c:v>
                </c:pt>
                <c:pt idx="21">
                  <c:v>0.30000000000000016</c:v>
                </c:pt>
                <c:pt idx="22">
                  <c:v>0.31428571428571445</c:v>
                </c:pt>
                <c:pt idx="23">
                  <c:v>0.32857142857142857</c:v>
                </c:pt>
                <c:pt idx="24">
                  <c:v>0.34285714285714286</c:v>
                </c:pt>
                <c:pt idx="25">
                  <c:v>0.35714285714285743</c:v>
                </c:pt>
                <c:pt idx="26">
                  <c:v>0.37142857142857177</c:v>
                </c:pt>
                <c:pt idx="27">
                  <c:v>0.38571428571428606</c:v>
                </c:pt>
                <c:pt idx="28">
                  <c:v>0.40000000000000008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0.44285714285714284</c:v>
                </c:pt>
                <c:pt idx="32">
                  <c:v>0.45714285714285741</c:v>
                </c:pt>
                <c:pt idx="33">
                  <c:v>0.47142857142857164</c:v>
                </c:pt>
                <c:pt idx="34">
                  <c:v>0.48571428571428593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0.55714285714285749</c:v>
                </c:pt>
                <c:pt idx="40">
                  <c:v>0.57142857142857184</c:v>
                </c:pt>
                <c:pt idx="41">
                  <c:v>0.5857142857142853</c:v>
                </c:pt>
                <c:pt idx="42">
                  <c:v>0.60000000000000031</c:v>
                </c:pt>
                <c:pt idx="43">
                  <c:v>0.61428571428571455</c:v>
                </c:pt>
                <c:pt idx="44">
                  <c:v>0.628571428571429</c:v>
                </c:pt>
                <c:pt idx="45">
                  <c:v>0.64285714285714279</c:v>
                </c:pt>
                <c:pt idx="46">
                  <c:v>0.65714285714285758</c:v>
                </c:pt>
                <c:pt idx="47">
                  <c:v>0.67142857142857215</c:v>
                </c:pt>
                <c:pt idx="48">
                  <c:v>0.6857142857142855</c:v>
                </c:pt>
                <c:pt idx="49">
                  <c:v>0.70000000000000029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0.75714285714285745</c:v>
                </c:pt>
                <c:pt idx="54">
                  <c:v>0.77142857142857213</c:v>
                </c:pt>
                <c:pt idx="55">
                  <c:v>0.78571428571428559</c:v>
                </c:pt>
                <c:pt idx="56">
                  <c:v>0.79999999999999993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0.85714285714285743</c:v>
                </c:pt>
                <c:pt idx="61">
                  <c:v>0.87142857142857211</c:v>
                </c:pt>
                <c:pt idx="62">
                  <c:v>0.88571428571428557</c:v>
                </c:pt>
                <c:pt idx="63">
                  <c:v>0.9</c:v>
                </c:pt>
                <c:pt idx="64">
                  <c:v>0.91428571428571459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0.95714285714285741</c:v>
                </c:pt>
                <c:pt idx="68">
                  <c:v>0.97142857142857186</c:v>
                </c:pt>
                <c:pt idx="69">
                  <c:v>0.98571428571428521</c:v>
                </c:pt>
                <c:pt idx="70">
                  <c:v>1</c:v>
                </c:pt>
                <c:pt idx="71">
                  <c:v>1.0142857142857149</c:v>
                </c:pt>
                <c:pt idx="72">
                  <c:v>1.0285714285714285</c:v>
                </c:pt>
                <c:pt idx="73">
                  <c:v>1.0428571428571429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1.0999999999999992</c:v>
                </c:pt>
                <c:pt idx="78">
                  <c:v>1.1142857142857152</c:v>
                </c:pt>
                <c:pt idx="79">
                  <c:v>1.1285714285714292</c:v>
                </c:pt>
                <c:pt idx="80">
                  <c:v>1.1428571428571435</c:v>
                </c:pt>
                <c:pt idx="81">
                  <c:v>1.157142857142857</c:v>
                </c:pt>
                <c:pt idx="82">
                  <c:v>1.1714285714285722</c:v>
                </c:pt>
                <c:pt idx="83">
                  <c:v>1.1857142857142851</c:v>
                </c:pt>
                <c:pt idx="84">
                  <c:v>1.2</c:v>
                </c:pt>
                <c:pt idx="85">
                  <c:v>1.2142857142857149</c:v>
                </c:pt>
                <c:pt idx="86">
                  <c:v>1.2285714285714284</c:v>
                </c:pt>
                <c:pt idx="87">
                  <c:v>1.2428571428571429</c:v>
                </c:pt>
                <c:pt idx="88">
                  <c:v>1.2571428571428565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1.3142857142857149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1.385714285714285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1.4428571428571428</c:v>
                </c:pt>
                <c:pt idx="102">
                  <c:v>1.4571428571428564</c:v>
                </c:pt>
                <c:pt idx="103">
                  <c:v>1.4714285714285713</c:v>
                </c:pt>
                <c:pt idx="104">
                  <c:v>1.4857142857142847</c:v>
                </c:pt>
                <c:pt idx="105">
                  <c:v>1.5</c:v>
                </c:pt>
                <c:pt idx="106">
                  <c:v>1.5142857142857149</c:v>
                </c:pt>
                <c:pt idx="107">
                  <c:v>1.5285714285714285</c:v>
                </c:pt>
                <c:pt idx="108">
                  <c:v>1.5428571428571427</c:v>
                </c:pt>
                <c:pt idx="109">
                  <c:v>1.5571428571428572</c:v>
                </c:pt>
                <c:pt idx="110">
                  <c:v>1.5714285714285721</c:v>
                </c:pt>
                <c:pt idx="111">
                  <c:v>1.585714285714285</c:v>
                </c:pt>
                <c:pt idx="112">
                  <c:v>1.5999999999999992</c:v>
                </c:pt>
                <c:pt idx="113">
                  <c:v>1.6142857142857152</c:v>
                </c:pt>
                <c:pt idx="114">
                  <c:v>1.6285714285714292</c:v>
                </c:pt>
                <c:pt idx="115">
                  <c:v>1.6428571428571435</c:v>
                </c:pt>
                <c:pt idx="116">
                  <c:v>1.657142857142857</c:v>
                </c:pt>
                <c:pt idx="117">
                  <c:v>1.6714285714285722</c:v>
                </c:pt>
                <c:pt idx="118">
                  <c:v>1.6857142857142851</c:v>
                </c:pt>
                <c:pt idx="119">
                  <c:v>1.7</c:v>
                </c:pt>
                <c:pt idx="120">
                  <c:v>1.7142857142857149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1.7571428571428565</c:v>
                </c:pt>
                <c:pt idx="124">
                  <c:v>1.771428571428572</c:v>
                </c:pt>
                <c:pt idx="125">
                  <c:v>1.7857142857142847</c:v>
                </c:pt>
                <c:pt idx="126">
                  <c:v>1.8</c:v>
                </c:pt>
                <c:pt idx="127">
                  <c:v>1.8142857142857149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</c:v>
                </c:pt>
                <c:pt idx="131">
                  <c:v>1.8714285714285721</c:v>
                </c:pt>
                <c:pt idx="132">
                  <c:v>1.885714285714285</c:v>
                </c:pt>
                <c:pt idx="133">
                  <c:v>1.9000000000000001</c:v>
                </c:pt>
                <c:pt idx="134">
                  <c:v>1.9055357142857141</c:v>
                </c:pt>
                <c:pt idx="135">
                  <c:v>1.9110714285714283</c:v>
                </c:pt>
                <c:pt idx="136">
                  <c:v>1.9166071428571425</c:v>
                </c:pt>
                <c:pt idx="137">
                  <c:v>1.9221428571428567</c:v>
                </c:pt>
                <c:pt idx="138">
                  <c:v>1.9276785714285718</c:v>
                </c:pt>
                <c:pt idx="139">
                  <c:v>1.9332142857142844</c:v>
                </c:pt>
                <c:pt idx="140">
                  <c:v>1.9387499999999993</c:v>
                </c:pt>
                <c:pt idx="141">
                  <c:v>1.9442857142857148</c:v>
                </c:pt>
                <c:pt idx="142">
                  <c:v>1.9498214285714277</c:v>
                </c:pt>
                <c:pt idx="143">
                  <c:v>1.9553571428571421</c:v>
                </c:pt>
                <c:pt idx="144">
                  <c:v>1.9608928571428559</c:v>
                </c:pt>
                <c:pt idx="145">
                  <c:v>1.966428571428571</c:v>
                </c:pt>
                <c:pt idx="146">
                  <c:v>1.9719642857142834</c:v>
                </c:pt>
                <c:pt idx="147">
                  <c:v>1.977499999999998</c:v>
                </c:pt>
                <c:pt idx="148">
                  <c:v>1.9830357142857136</c:v>
                </c:pt>
                <c:pt idx="149">
                  <c:v>1.9885714285714278</c:v>
                </c:pt>
                <c:pt idx="150">
                  <c:v>1.994107142857142</c:v>
                </c:pt>
                <c:pt idx="151">
                  <c:v>1.9996428571428555</c:v>
                </c:pt>
                <c:pt idx="152">
                  <c:v>2.0051785714285697</c:v>
                </c:pt>
                <c:pt idx="153">
                  <c:v>2.0107142857142839</c:v>
                </c:pt>
                <c:pt idx="154">
                  <c:v>2.0162499999999959</c:v>
                </c:pt>
                <c:pt idx="155">
                  <c:v>2.0217857142857132</c:v>
                </c:pt>
                <c:pt idx="156">
                  <c:v>2.0273214285714292</c:v>
                </c:pt>
                <c:pt idx="157">
                  <c:v>2.0328571428571407</c:v>
                </c:pt>
                <c:pt idx="158">
                  <c:v>2.0383928571428562</c:v>
                </c:pt>
                <c:pt idx="159">
                  <c:v>2.0439285714285691</c:v>
                </c:pt>
                <c:pt idx="160">
                  <c:v>2.0494642857142833</c:v>
                </c:pt>
                <c:pt idx="161">
                  <c:v>2.0549999999999975</c:v>
                </c:pt>
                <c:pt idx="162">
                  <c:v>2.060535714285713</c:v>
                </c:pt>
                <c:pt idx="163">
                  <c:v>2.0660714285714259</c:v>
                </c:pt>
                <c:pt idx="164">
                  <c:v>2.0716071428571401</c:v>
                </c:pt>
                <c:pt idx="165">
                  <c:v>2.0771428571428552</c:v>
                </c:pt>
                <c:pt idx="166">
                  <c:v>2.0826785714285672</c:v>
                </c:pt>
                <c:pt idx="167">
                  <c:v>2.0882142857142831</c:v>
                </c:pt>
                <c:pt idx="168">
                  <c:v>2.0937499999999969</c:v>
                </c:pt>
                <c:pt idx="169">
                  <c:v>2.0992857142857098</c:v>
                </c:pt>
                <c:pt idx="170">
                  <c:v>2.1048214285714266</c:v>
                </c:pt>
                <c:pt idx="171">
                  <c:v>2.1103571428571408</c:v>
                </c:pt>
                <c:pt idx="172">
                  <c:v>2.1158928571428541</c:v>
                </c:pt>
                <c:pt idx="173">
                  <c:v>2.1214285714285679</c:v>
                </c:pt>
                <c:pt idx="174">
                  <c:v>2.1269642857142821</c:v>
                </c:pt>
                <c:pt idx="175">
                  <c:v>2.1324999999999963</c:v>
                </c:pt>
                <c:pt idx="176">
                  <c:v>2.1380357142857105</c:v>
                </c:pt>
                <c:pt idx="177">
                  <c:v>2.1435714285714269</c:v>
                </c:pt>
                <c:pt idx="178">
                  <c:v>2.1491071428571416</c:v>
                </c:pt>
                <c:pt idx="179">
                  <c:v>2.1546428571428531</c:v>
                </c:pt>
                <c:pt idx="180">
                  <c:v>2.1601785714285682</c:v>
                </c:pt>
                <c:pt idx="181">
                  <c:v>2.1657142857142815</c:v>
                </c:pt>
                <c:pt idx="182">
                  <c:v>2.1712499999999939</c:v>
                </c:pt>
                <c:pt idx="183">
                  <c:v>2.1767857142857086</c:v>
                </c:pt>
                <c:pt idx="184">
                  <c:v>2.1823214285714254</c:v>
                </c:pt>
                <c:pt idx="185">
                  <c:v>2.1878571428571401</c:v>
                </c:pt>
                <c:pt idx="186">
                  <c:v>2.1933928571428551</c:v>
                </c:pt>
                <c:pt idx="187">
                  <c:v>2.1989285714285671</c:v>
                </c:pt>
                <c:pt idx="188">
                  <c:v>2.2044642857142809</c:v>
                </c:pt>
                <c:pt idx="189">
                  <c:v>2.2099999999999951</c:v>
                </c:pt>
                <c:pt idx="190">
                  <c:v>2.2155357142857093</c:v>
                </c:pt>
                <c:pt idx="191">
                  <c:v>2.2210714285714248</c:v>
                </c:pt>
                <c:pt idx="192">
                  <c:v>2.2266071428571395</c:v>
                </c:pt>
                <c:pt idx="193">
                  <c:v>2.2321428571428519</c:v>
                </c:pt>
                <c:pt idx="194">
                  <c:v>2.2376785714285661</c:v>
                </c:pt>
                <c:pt idx="195">
                  <c:v>2.2432142857142812</c:v>
                </c:pt>
                <c:pt idx="196">
                  <c:v>2.2487499999999945</c:v>
                </c:pt>
                <c:pt idx="197">
                  <c:v>2.2542857142857087</c:v>
                </c:pt>
                <c:pt idx="198">
                  <c:v>2.2598214285714242</c:v>
                </c:pt>
                <c:pt idx="199">
                  <c:v>2.2653571428571397</c:v>
                </c:pt>
                <c:pt idx="200">
                  <c:v>2.2708928571428526</c:v>
                </c:pt>
                <c:pt idx="201">
                  <c:v>2.2764285714285641</c:v>
                </c:pt>
                <c:pt idx="202">
                  <c:v>2.2819642857142801</c:v>
                </c:pt>
                <c:pt idx="203">
                  <c:v>2.2874999999999952</c:v>
                </c:pt>
                <c:pt idx="204">
                  <c:v>2.2930357142857081</c:v>
                </c:pt>
                <c:pt idx="205">
                  <c:v>2.298571428571424</c:v>
                </c:pt>
                <c:pt idx="206">
                  <c:v>2.3041071428571387</c:v>
                </c:pt>
                <c:pt idx="207">
                  <c:v>2.3096428571428507</c:v>
                </c:pt>
                <c:pt idx="208">
                  <c:v>2.3151785714285635</c:v>
                </c:pt>
                <c:pt idx="209">
                  <c:v>2.3207142857142791</c:v>
                </c:pt>
                <c:pt idx="210">
                  <c:v>2.3262499999999919</c:v>
                </c:pt>
                <c:pt idx="211">
                  <c:v>2.3317857142857061</c:v>
                </c:pt>
                <c:pt idx="212">
                  <c:v>2.337321428571423</c:v>
                </c:pt>
                <c:pt idx="213">
                  <c:v>2.3428571428571359</c:v>
                </c:pt>
                <c:pt idx="214">
                  <c:v>2.3483928571428514</c:v>
                </c:pt>
                <c:pt idx="215">
                  <c:v>2.3539285714285643</c:v>
                </c:pt>
                <c:pt idx="216">
                  <c:v>2.3594642857142771</c:v>
                </c:pt>
                <c:pt idx="217">
                  <c:v>2.3649999999999931</c:v>
                </c:pt>
                <c:pt idx="218">
                  <c:v>2.3705357142857069</c:v>
                </c:pt>
                <c:pt idx="219">
                  <c:v>2.3760714285714197</c:v>
                </c:pt>
                <c:pt idx="220">
                  <c:v>2.3816071428571366</c:v>
                </c:pt>
                <c:pt idx="221">
                  <c:v>2.3871428571428495</c:v>
                </c:pt>
                <c:pt idx="222">
                  <c:v>2.3926785714285619</c:v>
                </c:pt>
                <c:pt idx="223">
                  <c:v>2.3982142857142779</c:v>
                </c:pt>
                <c:pt idx="224">
                  <c:v>2.4037499999999921</c:v>
                </c:pt>
                <c:pt idx="225">
                  <c:v>2.4092857142857063</c:v>
                </c:pt>
                <c:pt idx="226">
                  <c:v>2.4148214285714205</c:v>
                </c:pt>
                <c:pt idx="227">
                  <c:v>2.4203571428571369</c:v>
                </c:pt>
                <c:pt idx="228">
                  <c:v>2.4258928571428489</c:v>
                </c:pt>
                <c:pt idx="229">
                  <c:v>2.4314285714285617</c:v>
                </c:pt>
                <c:pt idx="230">
                  <c:v>2.4369642857142773</c:v>
                </c:pt>
                <c:pt idx="231">
                  <c:v>2.4424999999999901</c:v>
                </c:pt>
                <c:pt idx="232">
                  <c:v>2.4480357142857057</c:v>
                </c:pt>
                <c:pt idx="233">
                  <c:v>2.4535714285714212</c:v>
                </c:pt>
                <c:pt idx="234">
                  <c:v>2.4591071428571354</c:v>
                </c:pt>
                <c:pt idx="235">
                  <c:v>2.4646428571428483</c:v>
                </c:pt>
                <c:pt idx="236">
                  <c:v>2.4701785714285625</c:v>
                </c:pt>
                <c:pt idx="237">
                  <c:v>2.4757142857142771</c:v>
                </c:pt>
                <c:pt idx="238">
                  <c:v>2.4812499999999895</c:v>
                </c:pt>
                <c:pt idx="239">
                  <c:v>2.4867857142857037</c:v>
                </c:pt>
                <c:pt idx="240">
                  <c:v>2.4923214285714201</c:v>
                </c:pt>
                <c:pt idx="241">
                  <c:v>2.4978571428571348</c:v>
                </c:pt>
                <c:pt idx="242">
                  <c:v>2.503392857142849</c:v>
                </c:pt>
                <c:pt idx="243">
                  <c:v>2.5089285714285618</c:v>
                </c:pt>
                <c:pt idx="244">
                  <c:v>2.514464285714276</c:v>
                </c:pt>
                <c:pt idx="245">
                  <c:v>2.5199999999999889</c:v>
                </c:pt>
                <c:pt idx="246">
                  <c:v>2.5255357142857044</c:v>
                </c:pt>
                <c:pt idx="247">
                  <c:v>2.5310714285714186</c:v>
                </c:pt>
                <c:pt idx="248">
                  <c:v>2.5366071428571342</c:v>
                </c:pt>
                <c:pt idx="249">
                  <c:v>2.542142857142847</c:v>
                </c:pt>
                <c:pt idx="250">
                  <c:v>2.5476785714285608</c:v>
                </c:pt>
                <c:pt idx="251">
                  <c:v>2.5532142857142754</c:v>
                </c:pt>
                <c:pt idx="252">
                  <c:v>2.5587499999999879</c:v>
                </c:pt>
                <c:pt idx="253">
                  <c:v>2.5642857142857038</c:v>
                </c:pt>
                <c:pt idx="254">
                  <c:v>2.5698214285714194</c:v>
                </c:pt>
                <c:pt idx="255">
                  <c:v>2.575357142857134</c:v>
                </c:pt>
                <c:pt idx="256">
                  <c:v>2.5808928571428478</c:v>
                </c:pt>
                <c:pt idx="257">
                  <c:v>2.5864285714285598</c:v>
                </c:pt>
                <c:pt idx="258">
                  <c:v>2.5919642857142748</c:v>
                </c:pt>
                <c:pt idx="259">
                  <c:v>2.5974999999999877</c:v>
                </c:pt>
                <c:pt idx="260">
                  <c:v>2.6030357142857032</c:v>
                </c:pt>
                <c:pt idx="261">
                  <c:v>2.6085714285714197</c:v>
                </c:pt>
                <c:pt idx="262">
                  <c:v>2.6141071428571339</c:v>
                </c:pt>
                <c:pt idx="263">
                  <c:v>2.6196428571428445</c:v>
                </c:pt>
                <c:pt idx="264">
                  <c:v>2.62517857142856</c:v>
                </c:pt>
                <c:pt idx="265">
                  <c:v>2.6307142857142742</c:v>
                </c:pt>
                <c:pt idx="266">
                  <c:v>2.6362499999999862</c:v>
                </c:pt>
                <c:pt idx="267">
                  <c:v>2.6417857142857026</c:v>
                </c:pt>
                <c:pt idx="268">
                  <c:v>2.6473214285714199</c:v>
                </c:pt>
                <c:pt idx="269">
                  <c:v>2.652857142857131</c:v>
                </c:pt>
                <c:pt idx="270">
                  <c:v>2.6583928571428452</c:v>
                </c:pt>
                <c:pt idx="271">
                  <c:v>2.6639285714285608</c:v>
                </c:pt>
                <c:pt idx="272">
                  <c:v>2.6694642857142736</c:v>
                </c:pt>
                <c:pt idx="273">
                  <c:v>2.6749999999999878</c:v>
                </c:pt>
                <c:pt idx="274">
                  <c:v>2.6805357142857034</c:v>
                </c:pt>
                <c:pt idx="275">
                  <c:v>2.686071428571418</c:v>
                </c:pt>
                <c:pt idx="276">
                  <c:v>2.6916071428571318</c:v>
                </c:pt>
                <c:pt idx="277">
                  <c:v>2.6971428571428446</c:v>
                </c:pt>
                <c:pt idx="278">
                  <c:v>2.7026785714285588</c:v>
                </c:pt>
                <c:pt idx="279">
                  <c:v>2.7082142857142744</c:v>
                </c:pt>
                <c:pt idx="280">
                  <c:v>2.7137499999999868</c:v>
                </c:pt>
                <c:pt idx="281">
                  <c:v>2.7192857142857001</c:v>
                </c:pt>
                <c:pt idx="282">
                  <c:v>2.7248214285714178</c:v>
                </c:pt>
                <c:pt idx="283">
                  <c:v>2.7303571428571316</c:v>
                </c:pt>
                <c:pt idx="284">
                  <c:v>2.735892857142844</c:v>
                </c:pt>
                <c:pt idx="285">
                  <c:v>2.7414285714285582</c:v>
                </c:pt>
                <c:pt idx="286">
                  <c:v>2.7469642857142738</c:v>
                </c:pt>
                <c:pt idx="287">
                  <c:v>2.7524999999999853</c:v>
                </c:pt>
                <c:pt idx="288">
                  <c:v>2.7580357142857008</c:v>
                </c:pt>
                <c:pt idx="289">
                  <c:v>2.7635714285714181</c:v>
                </c:pt>
                <c:pt idx="290">
                  <c:v>2.7691071428571314</c:v>
                </c:pt>
                <c:pt idx="291">
                  <c:v>2.7746428571428434</c:v>
                </c:pt>
                <c:pt idx="292">
                  <c:v>2.780178571428559</c:v>
                </c:pt>
                <c:pt idx="293">
                  <c:v>2.7857142857142736</c:v>
                </c:pt>
                <c:pt idx="294">
                  <c:v>2.7912499999999842</c:v>
                </c:pt>
                <c:pt idx="295">
                  <c:v>2.7967857142856998</c:v>
                </c:pt>
                <c:pt idx="296">
                  <c:v>2.8023214285714158</c:v>
                </c:pt>
                <c:pt idx="297">
                  <c:v>2.8078571428571286</c:v>
                </c:pt>
                <c:pt idx="298">
                  <c:v>2.8133928571428442</c:v>
                </c:pt>
                <c:pt idx="299">
                  <c:v>2.818928571428557</c:v>
                </c:pt>
                <c:pt idx="300">
                  <c:v>2.8244642857142708</c:v>
                </c:pt>
                <c:pt idx="301">
                  <c:v>2.8299999999999841</c:v>
                </c:pt>
                <c:pt idx="302">
                  <c:v>2.8355357142856987</c:v>
                </c:pt>
                <c:pt idx="303">
                  <c:v>2.8410714285714151</c:v>
                </c:pt>
                <c:pt idx="304">
                  <c:v>2.846607142857128</c:v>
                </c:pt>
                <c:pt idx="305">
                  <c:v>2.8521428571428409</c:v>
                </c:pt>
                <c:pt idx="306">
                  <c:v>2.8576785714285564</c:v>
                </c:pt>
                <c:pt idx="307">
                  <c:v>2.8632142857142706</c:v>
                </c:pt>
                <c:pt idx="308">
                  <c:v>2.8687499999999835</c:v>
                </c:pt>
                <c:pt idx="309">
                  <c:v>2.8742857142856977</c:v>
                </c:pt>
                <c:pt idx="310">
                  <c:v>2.8798214285714132</c:v>
                </c:pt>
                <c:pt idx="311">
                  <c:v>2.8853571428571287</c:v>
                </c:pt>
                <c:pt idx="312">
                  <c:v>2.8908928571428407</c:v>
                </c:pt>
                <c:pt idx="313">
                  <c:v>2.8964285714285545</c:v>
                </c:pt>
                <c:pt idx="314">
                  <c:v>2.90196428571427</c:v>
                </c:pt>
                <c:pt idx="315">
                  <c:v>2.9074999999999838</c:v>
                </c:pt>
                <c:pt idx="316">
                  <c:v>2.9130357142856984</c:v>
                </c:pt>
                <c:pt idx="317">
                  <c:v>2.9185714285714139</c:v>
                </c:pt>
                <c:pt idx="318">
                  <c:v>2.924107142857129</c:v>
                </c:pt>
                <c:pt idx="319">
                  <c:v>2.9296428571428397</c:v>
                </c:pt>
                <c:pt idx="320">
                  <c:v>2.9351785714285548</c:v>
                </c:pt>
                <c:pt idx="321">
                  <c:v>2.9407142857142694</c:v>
                </c:pt>
                <c:pt idx="322">
                  <c:v>2.9462499999999818</c:v>
                </c:pt>
                <c:pt idx="323">
                  <c:v>2.9517857142856978</c:v>
                </c:pt>
                <c:pt idx="324">
                  <c:v>2.9573214285714147</c:v>
                </c:pt>
                <c:pt idx="325">
                  <c:v>2.9628571428571262</c:v>
                </c:pt>
                <c:pt idx="326">
                  <c:v>2.9683928571428417</c:v>
                </c:pt>
                <c:pt idx="327">
                  <c:v>2.9739285714285546</c:v>
                </c:pt>
                <c:pt idx="328">
                  <c:v>2.9794642857142675</c:v>
                </c:pt>
                <c:pt idx="329">
                  <c:v>2.984999999999983</c:v>
                </c:pt>
                <c:pt idx="330">
                  <c:v>2.9905357142856972</c:v>
                </c:pt>
                <c:pt idx="331">
                  <c:v>2.9960714285714114</c:v>
                </c:pt>
                <c:pt idx="332">
                  <c:v>3.0016071428571256</c:v>
                </c:pt>
                <c:pt idx="333">
                  <c:v>3.0071428571428402</c:v>
                </c:pt>
                <c:pt idx="334">
                  <c:v>3.0126785714285527</c:v>
                </c:pt>
                <c:pt idx="335">
                  <c:v>3.0182142857142678</c:v>
                </c:pt>
                <c:pt idx="336">
                  <c:v>3.0237499999999824</c:v>
                </c:pt>
                <c:pt idx="337">
                  <c:v>3.0292857142856966</c:v>
                </c:pt>
                <c:pt idx="338">
                  <c:v>3.0348214285714112</c:v>
                </c:pt>
                <c:pt idx="339">
                  <c:v>3.0403571428571263</c:v>
                </c:pt>
                <c:pt idx="340">
                  <c:v>3.0458928571428392</c:v>
                </c:pt>
                <c:pt idx="341">
                  <c:v>3.0514285714285534</c:v>
                </c:pt>
                <c:pt idx="342">
                  <c:v>3.0569642857142667</c:v>
                </c:pt>
                <c:pt idx="343">
                  <c:v>3.0624999999999805</c:v>
                </c:pt>
                <c:pt idx="344">
                  <c:v>3.0680357142856973</c:v>
                </c:pt>
                <c:pt idx="345">
                  <c:v>3.0735714285714115</c:v>
                </c:pt>
                <c:pt idx="346">
                  <c:v>3.0791071428571257</c:v>
                </c:pt>
                <c:pt idx="347">
                  <c:v>3.0846428571428386</c:v>
                </c:pt>
                <c:pt idx="348">
                  <c:v>3.0901785714285532</c:v>
                </c:pt>
                <c:pt idx="349">
                  <c:v>3.095714285714267</c:v>
                </c:pt>
                <c:pt idx="350">
                  <c:v>3.1012499999999794</c:v>
                </c:pt>
                <c:pt idx="351">
                  <c:v>3.1067857142856954</c:v>
                </c:pt>
                <c:pt idx="352">
                  <c:v>3.1123214285714096</c:v>
                </c:pt>
                <c:pt idx="353">
                  <c:v>3.1178571428571242</c:v>
                </c:pt>
                <c:pt idx="354">
                  <c:v>3.1233928571428407</c:v>
                </c:pt>
                <c:pt idx="355">
                  <c:v>3.1289285714285535</c:v>
                </c:pt>
                <c:pt idx="356">
                  <c:v>3.1344642857142664</c:v>
                </c:pt>
                <c:pt idx="357">
                  <c:v>3.1399999999999797</c:v>
                </c:pt>
                <c:pt idx="358">
                  <c:v>3.1455357142856952</c:v>
                </c:pt>
                <c:pt idx="359">
                  <c:v>3.151071428571409</c:v>
                </c:pt>
                <c:pt idx="360">
                  <c:v>3.1566071428571232</c:v>
                </c:pt>
                <c:pt idx="361">
                  <c:v>3.1621428571428387</c:v>
                </c:pt>
                <c:pt idx="362">
                  <c:v>3.1676785714285516</c:v>
                </c:pt>
                <c:pt idx="363">
                  <c:v>3.1732142857142658</c:v>
                </c:pt>
                <c:pt idx="364">
                  <c:v>3.1787499999999786</c:v>
                </c:pt>
                <c:pt idx="365">
                  <c:v>3.1842857142856942</c:v>
                </c:pt>
                <c:pt idx="366">
                  <c:v>3.1898214285714097</c:v>
                </c:pt>
                <c:pt idx="367">
                  <c:v>3.1953571428571239</c:v>
                </c:pt>
                <c:pt idx="368">
                  <c:v>3.200892857142839</c:v>
                </c:pt>
                <c:pt idx="369">
                  <c:v>3.206428571428551</c:v>
                </c:pt>
                <c:pt idx="370">
                  <c:v>3.2119642857142647</c:v>
                </c:pt>
                <c:pt idx="371">
                  <c:v>3.2174999999999794</c:v>
                </c:pt>
                <c:pt idx="372">
                  <c:v>3.2230357142856949</c:v>
                </c:pt>
                <c:pt idx="373">
                  <c:v>3.22857142857141</c:v>
                </c:pt>
                <c:pt idx="374">
                  <c:v>3.2341071428571246</c:v>
                </c:pt>
                <c:pt idx="375">
                  <c:v>3.2396428571428362</c:v>
                </c:pt>
                <c:pt idx="376">
                  <c:v>3.2451785714285517</c:v>
                </c:pt>
                <c:pt idx="377">
                  <c:v>3.2507142857142646</c:v>
                </c:pt>
                <c:pt idx="378">
                  <c:v>3.2562499999999774</c:v>
                </c:pt>
                <c:pt idx="379">
                  <c:v>3.2617857142856943</c:v>
                </c:pt>
                <c:pt idx="380">
                  <c:v>3.2673214285714098</c:v>
                </c:pt>
                <c:pt idx="381">
                  <c:v>3.2728571428571214</c:v>
                </c:pt>
                <c:pt idx="382">
                  <c:v>3.2783928571428378</c:v>
                </c:pt>
                <c:pt idx="383">
                  <c:v>3.2839285714285515</c:v>
                </c:pt>
                <c:pt idx="384">
                  <c:v>3.289464285714264</c:v>
                </c:pt>
                <c:pt idx="385">
                  <c:v>3.2949999999999782</c:v>
                </c:pt>
                <c:pt idx="386">
                  <c:v>3.3005357142856937</c:v>
                </c:pt>
                <c:pt idx="387">
                  <c:v>3.3060714285714066</c:v>
                </c:pt>
                <c:pt idx="388">
                  <c:v>3.3116071428571208</c:v>
                </c:pt>
                <c:pt idx="389">
                  <c:v>3.317142857142835</c:v>
                </c:pt>
                <c:pt idx="390">
                  <c:v>3.3226785714285474</c:v>
                </c:pt>
                <c:pt idx="391">
                  <c:v>3.3282142857142634</c:v>
                </c:pt>
                <c:pt idx="392">
                  <c:v>3.3337499999999767</c:v>
                </c:pt>
                <c:pt idx="393">
                  <c:v>3.3392857142856904</c:v>
                </c:pt>
                <c:pt idx="394">
                  <c:v>3.3448214285714073</c:v>
                </c:pt>
                <c:pt idx="395">
                  <c:v>3.3503571428571202</c:v>
                </c:pt>
                <c:pt idx="396">
                  <c:v>3.3558928571428344</c:v>
                </c:pt>
                <c:pt idx="397">
                  <c:v>3.3614285714285477</c:v>
                </c:pt>
                <c:pt idx="398">
                  <c:v>3.3669642857142628</c:v>
                </c:pt>
                <c:pt idx="399">
                  <c:v>3.3724999999999756</c:v>
                </c:pt>
                <c:pt idx="400">
                  <c:v>3.3780357142856907</c:v>
                </c:pt>
                <c:pt idx="401">
                  <c:v>3.3835714285714067</c:v>
                </c:pt>
                <c:pt idx="402">
                  <c:v>3.3891071428571209</c:v>
                </c:pt>
                <c:pt idx="403">
                  <c:v>3.3946428571428338</c:v>
                </c:pt>
                <c:pt idx="404">
                  <c:v>3.400178571428548</c:v>
                </c:pt>
                <c:pt idx="405">
                  <c:v>3.4057142857142622</c:v>
                </c:pt>
                <c:pt idx="406">
                  <c:v>3.4112499999999741</c:v>
                </c:pt>
                <c:pt idx="407">
                  <c:v>3.4167857142856892</c:v>
                </c:pt>
                <c:pt idx="408">
                  <c:v>3.4223214285714052</c:v>
                </c:pt>
                <c:pt idx="409">
                  <c:v>3.4278571428571203</c:v>
                </c:pt>
                <c:pt idx="410">
                  <c:v>3.4333928571428345</c:v>
                </c:pt>
                <c:pt idx="411">
                  <c:v>3.4389285714285474</c:v>
                </c:pt>
                <c:pt idx="412">
                  <c:v>3.4444642857142607</c:v>
                </c:pt>
                <c:pt idx="413">
                  <c:v>3.4499999999999758</c:v>
                </c:pt>
                <c:pt idx="414">
                  <c:v>3.45553571428569</c:v>
                </c:pt>
                <c:pt idx="415">
                  <c:v>3.4610714285714042</c:v>
                </c:pt>
                <c:pt idx="416">
                  <c:v>3.4666071428571192</c:v>
                </c:pt>
                <c:pt idx="417">
                  <c:v>3.4721428571428326</c:v>
                </c:pt>
                <c:pt idx="418">
                  <c:v>3.4776785714285467</c:v>
                </c:pt>
                <c:pt idx="419">
                  <c:v>3.4832142857142609</c:v>
                </c:pt>
                <c:pt idx="420">
                  <c:v>3.4887499999999747</c:v>
                </c:pt>
                <c:pt idx="421">
                  <c:v>3.494285714285688</c:v>
                </c:pt>
                <c:pt idx="422">
                  <c:v>3.4998214285714035</c:v>
                </c:pt>
                <c:pt idx="423">
                  <c:v>3.5053571428571195</c:v>
                </c:pt>
                <c:pt idx="424">
                  <c:v>3.5108928571428319</c:v>
                </c:pt>
                <c:pt idx="425">
                  <c:v>3.5164285714285448</c:v>
                </c:pt>
                <c:pt idx="426">
                  <c:v>3.5219642857142603</c:v>
                </c:pt>
                <c:pt idx="427">
                  <c:v>3.5274999999999745</c:v>
                </c:pt>
                <c:pt idx="428">
                  <c:v>3.5330357142856887</c:v>
                </c:pt>
                <c:pt idx="429">
                  <c:v>3.5385714285714043</c:v>
                </c:pt>
                <c:pt idx="430">
                  <c:v>3.5441071428571198</c:v>
                </c:pt>
                <c:pt idx="431">
                  <c:v>3.5496428571428313</c:v>
                </c:pt>
                <c:pt idx="432">
                  <c:v>3.5551785714285447</c:v>
                </c:pt>
                <c:pt idx="433">
                  <c:v>3.5607142857142602</c:v>
                </c:pt>
                <c:pt idx="434">
                  <c:v>3.5662499999999726</c:v>
                </c:pt>
                <c:pt idx="435">
                  <c:v>3.5717857142856877</c:v>
                </c:pt>
                <c:pt idx="436">
                  <c:v>3.5773214285714046</c:v>
                </c:pt>
                <c:pt idx="437">
                  <c:v>3.5828571428571179</c:v>
                </c:pt>
                <c:pt idx="438">
                  <c:v>3.588392857142833</c:v>
                </c:pt>
                <c:pt idx="439">
                  <c:v>3.5939285714285449</c:v>
                </c:pt>
                <c:pt idx="440">
                  <c:v>3.5994642857142587</c:v>
                </c:pt>
                <c:pt idx="441">
                  <c:v>3.6049999999999742</c:v>
                </c:pt>
                <c:pt idx="442">
                  <c:v>3.6105357142856875</c:v>
                </c:pt>
                <c:pt idx="443">
                  <c:v>3.6160714285714017</c:v>
                </c:pt>
                <c:pt idx="444">
                  <c:v>3.6216071428571182</c:v>
                </c:pt>
                <c:pt idx="445">
                  <c:v>3.6271428571428315</c:v>
                </c:pt>
                <c:pt idx="446">
                  <c:v>3.632678571428543</c:v>
                </c:pt>
                <c:pt idx="447">
                  <c:v>3.6382142857142585</c:v>
                </c:pt>
                <c:pt idx="448">
                  <c:v>3.6437499999999732</c:v>
                </c:pt>
                <c:pt idx="449">
                  <c:v>3.6492857142856869</c:v>
                </c:pt>
                <c:pt idx="450">
                  <c:v>3.6548214285714011</c:v>
                </c:pt>
                <c:pt idx="451">
                  <c:v>3.660357142857118</c:v>
                </c:pt>
                <c:pt idx="452">
                  <c:v>3.6658928571428295</c:v>
                </c:pt>
                <c:pt idx="453">
                  <c:v>3.6714285714285437</c:v>
                </c:pt>
                <c:pt idx="454">
                  <c:v>3.6769642857142579</c:v>
                </c:pt>
                <c:pt idx="455">
                  <c:v>3.6824999999999721</c:v>
                </c:pt>
                <c:pt idx="456">
                  <c:v>3.6880357142856872</c:v>
                </c:pt>
                <c:pt idx="457">
                  <c:v>3.6935714285714019</c:v>
                </c:pt>
                <c:pt idx="458">
                  <c:v>3.6991071428571169</c:v>
                </c:pt>
                <c:pt idx="459">
                  <c:v>3.7046428571428289</c:v>
                </c:pt>
                <c:pt idx="460">
                  <c:v>3.7101785714285431</c:v>
                </c:pt>
                <c:pt idx="461">
                  <c:v>3.7157142857142582</c:v>
                </c:pt>
                <c:pt idx="462">
                  <c:v>3.7212499999999702</c:v>
                </c:pt>
                <c:pt idx="463">
                  <c:v>3.7267857142856857</c:v>
                </c:pt>
                <c:pt idx="464">
                  <c:v>3.7323214285714013</c:v>
                </c:pt>
                <c:pt idx="465">
                  <c:v>3.7378571428571155</c:v>
                </c:pt>
                <c:pt idx="466">
                  <c:v>3.7433928571428305</c:v>
                </c:pt>
                <c:pt idx="467">
                  <c:v>3.7489285714285439</c:v>
                </c:pt>
                <c:pt idx="468">
                  <c:v>3.7544642857142572</c:v>
                </c:pt>
                <c:pt idx="469">
                  <c:v>3.7599999999999709</c:v>
                </c:pt>
                <c:pt idx="470">
                  <c:v>3.7655357142856851</c:v>
                </c:pt>
                <c:pt idx="471">
                  <c:v>3.7710714285714002</c:v>
                </c:pt>
                <c:pt idx="472">
                  <c:v>3.7766071428571149</c:v>
                </c:pt>
                <c:pt idx="473">
                  <c:v>3.7821428571428282</c:v>
                </c:pt>
                <c:pt idx="474">
                  <c:v>3.7876785714285419</c:v>
                </c:pt>
                <c:pt idx="475">
                  <c:v>3.7932142857142574</c:v>
                </c:pt>
                <c:pt idx="476">
                  <c:v>3.7987499999999703</c:v>
                </c:pt>
                <c:pt idx="477">
                  <c:v>3.8042857142856832</c:v>
                </c:pt>
                <c:pt idx="478">
                  <c:v>3.8098214285713992</c:v>
                </c:pt>
                <c:pt idx="479">
                  <c:v>3.8153571428571142</c:v>
                </c:pt>
                <c:pt idx="480">
                  <c:v>3.8208928571428271</c:v>
                </c:pt>
                <c:pt idx="481">
                  <c:v>3.82642857142854</c:v>
                </c:pt>
                <c:pt idx="482">
                  <c:v>3.8319642857142542</c:v>
                </c:pt>
                <c:pt idx="483">
                  <c:v>3.8374999999999684</c:v>
                </c:pt>
                <c:pt idx="484">
                  <c:v>3.8430357142856839</c:v>
                </c:pt>
                <c:pt idx="485">
                  <c:v>3.8485714285713994</c:v>
                </c:pt>
                <c:pt idx="486">
                  <c:v>3.8541071428571141</c:v>
                </c:pt>
                <c:pt idx="487">
                  <c:v>3.8596428571428247</c:v>
                </c:pt>
                <c:pt idx="488">
                  <c:v>3.8651785714285407</c:v>
                </c:pt>
                <c:pt idx="489">
                  <c:v>3.8707142857142549</c:v>
                </c:pt>
                <c:pt idx="490">
                  <c:v>3.876249999999966</c:v>
                </c:pt>
                <c:pt idx="491">
                  <c:v>3.8817857142856833</c:v>
                </c:pt>
                <c:pt idx="492">
                  <c:v>3.8873214285714002</c:v>
                </c:pt>
                <c:pt idx="493">
                  <c:v>3.8928571428571117</c:v>
                </c:pt>
                <c:pt idx="494">
                  <c:v>3.8983928571428259</c:v>
                </c:pt>
                <c:pt idx="495">
                  <c:v>3.9039285714285401</c:v>
                </c:pt>
                <c:pt idx="496">
                  <c:v>3.9094642857142543</c:v>
                </c:pt>
                <c:pt idx="497">
                  <c:v>3.9149999999999672</c:v>
                </c:pt>
                <c:pt idx="498">
                  <c:v>3.9205357142856831</c:v>
                </c:pt>
                <c:pt idx="499">
                  <c:v>3.9260714285713982</c:v>
                </c:pt>
                <c:pt idx="500">
                  <c:v>3.9316071428571111</c:v>
                </c:pt>
                <c:pt idx="501">
                  <c:v>3.9371428571428253</c:v>
                </c:pt>
                <c:pt idx="502">
                  <c:v>3.9426785714285382</c:v>
                </c:pt>
                <c:pt idx="503">
                  <c:v>3.9482142857142541</c:v>
                </c:pt>
                <c:pt idx="504">
                  <c:v>3.9537499999999666</c:v>
                </c:pt>
                <c:pt idx="505">
                  <c:v>3.9592857142856803</c:v>
                </c:pt>
                <c:pt idx="506">
                  <c:v>3.9648214285713981</c:v>
                </c:pt>
                <c:pt idx="507">
                  <c:v>3.9703571428571118</c:v>
                </c:pt>
                <c:pt idx="508">
                  <c:v>3.9758928571428247</c:v>
                </c:pt>
                <c:pt idx="509">
                  <c:v>3.9814285714285389</c:v>
                </c:pt>
                <c:pt idx="510">
                  <c:v>3.9869642857142531</c:v>
                </c:pt>
                <c:pt idx="511">
                  <c:v>3.992499999999966</c:v>
                </c:pt>
                <c:pt idx="512">
                  <c:v>3.9980357142856802</c:v>
                </c:pt>
                <c:pt idx="513">
                  <c:v>4.0035714285713961</c:v>
                </c:pt>
                <c:pt idx="514">
                  <c:v>4.0091071428571103</c:v>
                </c:pt>
                <c:pt idx="515">
                  <c:v>4.0146428571428254</c:v>
                </c:pt>
                <c:pt idx="516">
                  <c:v>4.0201785714285361</c:v>
                </c:pt>
                <c:pt idx="517">
                  <c:v>4.0257142857142503</c:v>
                </c:pt>
                <c:pt idx="518">
                  <c:v>4.0312499999999725</c:v>
                </c:pt>
                <c:pt idx="519">
                  <c:v>4.0367857142856813</c:v>
                </c:pt>
                <c:pt idx="520">
                  <c:v>4.0423214285713964</c:v>
                </c:pt>
                <c:pt idx="521">
                  <c:v>4.0478571428571097</c:v>
                </c:pt>
                <c:pt idx="522">
                  <c:v>4.0533928571428239</c:v>
                </c:pt>
                <c:pt idx="523">
                  <c:v>4.0589285714285355</c:v>
                </c:pt>
                <c:pt idx="524">
                  <c:v>4.0644642857142506</c:v>
                </c:pt>
                <c:pt idx="525">
                  <c:v>4.0699999999999674</c:v>
                </c:pt>
                <c:pt idx="526">
                  <c:v>4.0755357142856807</c:v>
                </c:pt>
                <c:pt idx="527">
                  <c:v>4.0810714285713976</c:v>
                </c:pt>
                <c:pt idx="528">
                  <c:v>4.0866071428571118</c:v>
                </c:pt>
                <c:pt idx="529">
                  <c:v>4.0921428571428216</c:v>
                </c:pt>
                <c:pt idx="530">
                  <c:v>4.0976785714285375</c:v>
                </c:pt>
                <c:pt idx="531">
                  <c:v>4.1032142857142517</c:v>
                </c:pt>
                <c:pt idx="532">
                  <c:v>4.1087499999999686</c:v>
                </c:pt>
                <c:pt idx="533">
                  <c:v>4.1142857142856775</c:v>
                </c:pt>
                <c:pt idx="534">
                  <c:v>4.1198214285713943</c:v>
                </c:pt>
                <c:pt idx="535">
                  <c:v>4.1253571428571085</c:v>
                </c:pt>
                <c:pt idx="536">
                  <c:v>4.1308928571428227</c:v>
                </c:pt>
                <c:pt idx="537">
                  <c:v>4.1364285714285369</c:v>
                </c:pt>
                <c:pt idx="538">
                  <c:v>4.1419642857142511</c:v>
                </c:pt>
                <c:pt idx="539">
                  <c:v>4.1474999999999653</c:v>
                </c:pt>
                <c:pt idx="540">
                  <c:v>4.1530357142856795</c:v>
                </c:pt>
                <c:pt idx="541">
                  <c:v>4.1585714285713911</c:v>
                </c:pt>
                <c:pt idx="542">
                  <c:v>4.1641071428571053</c:v>
                </c:pt>
                <c:pt idx="543">
                  <c:v>4.1696428571428221</c:v>
                </c:pt>
                <c:pt idx="544">
                  <c:v>4.1751785714285345</c:v>
                </c:pt>
                <c:pt idx="545">
                  <c:v>4.1807142857142505</c:v>
                </c:pt>
                <c:pt idx="546">
                  <c:v>4.1862499999999692</c:v>
                </c:pt>
                <c:pt idx="547">
                  <c:v>4.1917857142856789</c:v>
                </c:pt>
                <c:pt idx="548">
                  <c:v>4.1973214285713905</c:v>
                </c:pt>
                <c:pt idx="549">
                  <c:v>4.2028571428571073</c:v>
                </c:pt>
                <c:pt idx="550">
                  <c:v>4.2083928571428224</c:v>
                </c:pt>
                <c:pt idx="551">
                  <c:v>4.2139285714285357</c:v>
                </c:pt>
                <c:pt idx="552">
                  <c:v>4.2194642857142526</c:v>
                </c:pt>
                <c:pt idx="553">
                  <c:v>4.2249999999999641</c:v>
                </c:pt>
                <c:pt idx="554">
                  <c:v>4.2305357142856783</c:v>
                </c:pt>
                <c:pt idx="555">
                  <c:v>4.2360714285713934</c:v>
                </c:pt>
                <c:pt idx="556">
                  <c:v>4.2416071428571112</c:v>
                </c:pt>
                <c:pt idx="557">
                  <c:v>4.2471428571428209</c:v>
                </c:pt>
                <c:pt idx="558">
                  <c:v>4.2526785714285351</c:v>
                </c:pt>
                <c:pt idx="559">
                  <c:v>4.2582142857142493</c:v>
                </c:pt>
                <c:pt idx="560">
                  <c:v>4.2637499999999662</c:v>
                </c:pt>
                <c:pt idx="561">
                  <c:v>4.2692857142856804</c:v>
                </c:pt>
                <c:pt idx="562">
                  <c:v>4.2748214285713919</c:v>
                </c:pt>
                <c:pt idx="563">
                  <c:v>4.2803571428571088</c:v>
                </c:pt>
                <c:pt idx="564">
                  <c:v>4.2858928571428203</c:v>
                </c:pt>
                <c:pt idx="565">
                  <c:v>4.2914285714285354</c:v>
                </c:pt>
                <c:pt idx="566">
                  <c:v>4.2969642857142514</c:v>
                </c:pt>
                <c:pt idx="567">
                  <c:v>4.3024999999999629</c:v>
                </c:pt>
                <c:pt idx="568">
                  <c:v>4.3080357142856771</c:v>
                </c:pt>
                <c:pt idx="569">
                  <c:v>4.3135714285713895</c:v>
                </c:pt>
                <c:pt idx="570">
                  <c:v>4.3191071428571064</c:v>
                </c:pt>
                <c:pt idx="571">
                  <c:v>4.324642857142817</c:v>
                </c:pt>
                <c:pt idx="572">
                  <c:v>4.3301785714285312</c:v>
                </c:pt>
                <c:pt idx="573">
                  <c:v>4.3357142857142481</c:v>
                </c:pt>
                <c:pt idx="574">
                  <c:v>4.3412499999999659</c:v>
                </c:pt>
                <c:pt idx="575">
                  <c:v>4.3467857142856774</c:v>
                </c:pt>
                <c:pt idx="576">
                  <c:v>4.3523214285713907</c:v>
                </c:pt>
                <c:pt idx="577">
                  <c:v>4.3578571428571049</c:v>
                </c:pt>
                <c:pt idx="578">
                  <c:v>4.3633928571428164</c:v>
                </c:pt>
                <c:pt idx="579">
                  <c:v>4.3689285714285298</c:v>
                </c:pt>
                <c:pt idx="580">
                  <c:v>4.3744642857142484</c:v>
                </c:pt>
                <c:pt idx="581">
                  <c:v>4.3799999999999644</c:v>
                </c:pt>
                <c:pt idx="582">
                  <c:v>4.3855357142856759</c:v>
                </c:pt>
                <c:pt idx="583">
                  <c:v>4.3910714285713901</c:v>
                </c:pt>
                <c:pt idx="584">
                  <c:v>4.396607142857107</c:v>
                </c:pt>
                <c:pt idx="585">
                  <c:v>4.4021428571428185</c:v>
                </c:pt>
                <c:pt idx="586">
                  <c:v>4.4076785714285327</c:v>
                </c:pt>
                <c:pt idx="587">
                  <c:v>4.4132142857142496</c:v>
                </c:pt>
                <c:pt idx="588">
                  <c:v>4.4187499999999638</c:v>
                </c:pt>
                <c:pt idx="589">
                  <c:v>4.4242857142856753</c:v>
                </c:pt>
                <c:pt idx="590">
                  <c:v>4.4298214285713904</c:v>
                </c:pt>
                <c:pt idx="591">
                  <c:v>4.4353571428571072</c:v>
                </c:pt>
                <c:pt idx="592">
                  <c:v>4.4408928571428179</c:v>
                </c:pt>
                <c:pt idx="593">
                  <c:v>4.4464285714285321</c:v>
                </c:pt>
                <c:pt idx="594">
                  <c:v>4.451964285714249</c:v>
                </c:pt>
                <c:pt idx="595">
                  <c:v>4.4574999999999614</c:v>
                </c:pt>
                <c:pt idx="596">
                  <c:v>4.4630357142856774</c:v>
                </c:pt>
                <c:pt idx="597">
                  <c:v>4.4685714285713889</c:v>
                </c:pt>
                <c:pt idx="598">
                  <c:v>4.4741071428571031</c:v>
                </c:pt>
                <c:pt idx="599">
                  <c:v>4.47964285714282</c:v>
                </c:pt>
                <c:pt idx="600">
                  <c:v>4.4851785714285315</c:v>
                </c:pt>
                <c:pt idx="601">
                  <c:v>4.4907142857142484</c:v>
                </c:pt>
                <c:pt idx="602">
                  <c:v>4.4962499999999643</c:v>
                </c:pt>
                <c:pt idx="603">
                  <c:v>4.5017857142856768</c:v>
                </c:pt>
                <c:pt idx="604">
                  <c:v>4.5073214285713883</c:v>
                </c:pt>
                <c:pt idx="605">
                  <c:v>4.5128571428571025</c:v>
                </c:pt>
                <c:pt idx="606">
                  <c:v>4.5183928571428167</c:v>
                </c:pt>
                <c:pt idx="607">
                  <c:v>4.5239285714285282</c:v>
                </c:pt>
                <c:pt idx="608">
                  <c:v>4.5294642857142478</c:v>
                </c:pt>
                <c:pt idx="609">
                  <c:v>4.5349999999999575</c:v>
                </c:pt>
                <c:pt idx="610">
                  <c:v>4.5405357142856735</c:v>
                </c:pt>
                <c:pt idx="611">
                  <c:v>4.5460714285713903</c:v>
                </c:pt>
                <c:pt idx="612">
                  <c:v>4.5516071428571045</c:v>
                </c:pt>
                <c:pt idx="613">
                  <c:v>4.5571428571428134</c:v>
                </c:pt>
                <c:pt idx="614">
                  <c:v>4.5626785714285285</c:v>
                </c:pt>
                <c:pt idx="615">
                  <c:v>4.5682142857142454</c:v>
                </c:pt>
                <c:pt idx="616">
                  <c:v>4.5737499999999622</c:v>
                </c:pt>
                <c:pt idx="617">
                  <c:v>4.5792857142856764</c:v>
                </c:pt>
                <c:pt idx="618">
                  <c:v>4.5848214285713871</c:v>
                </c:pt>
                <c:pt idx="619">
                  <c:v>4.5903571428571013</c:v>
                </c:pt>
                <c:pt idx="620">
                  <c:v>4.5958928571428155</c:v>
                </c:pt>
                <c:pt idx="621">
                  <c:v>4.6014285714285297</c:v>
                </c:pt>
                <c:pt idx="622">
                  <c:v>4.6069642857142439</c:v>
                </c:pt>
                <c:pt idx="623">
                  <c:v>4.6124999999999554</c:v>
                </c:pt>
                <c:pt idx="624">
                  <c:v>4.6180357142856705</c:v>
                </c:pt>
                <c:pt idx="625">
                  <c:v>4.6235714285713865</c:v>
                </c:pt>
                <c:pt idx="626">
                  <c:v>4.6291071428571007</c:v>
                </c:pt>
                <c:pt idx="627">
                  <c:v>4.6346428571428149</c:v>
                </c:pt>
                <c:pt idx="628">
                  <c:v>4.6401785714285264</c:v>
                </c:pt>
                <c:pt idx="629">
                  <c:v>4.6457142857142415</c:v>
                </c:pt>
                <c:pt idx="630">
                  <c:v>4.6512499999999584</c:v>
                </c:pt>
                <c:pt idx="631">
                  <c:v>4.6567857142856717</c:v>
                </c:pt>
                <c:pt idx="632">
                  <c:v>4.6623214285713859</c:v>
                </c:pt>
                <c:pt idx="633">
                  <c:v>4.6678571428570956</c:v>
                </c:pt>
                <c:pt idx="634">
                  <c:v>4.6733928571428143</c:v>
                </c:pt>
                <c:pt idx="635">
                  <c:v>4.6789285714285285</c:v>
                </c:pt>
                <c:pt idx="636">
                  <c:v>4.6844642857142427</c:v>
                </c:pt>
                <c:pt idx="637">
                  <c:v>4.6899999999999569</c:v>
                </c:pt>
                <c:pt idx="638">
                  <c:v>4.6955357142856684</c:v>
                </c:pt>
                <c:pt idx="639">
                  <c:v>4.7010714285713879</c:v>
                </c:pt>
                <c:pt idx="640">
                  <c:v>4.7066071428571021</c:v>
                </c:pt>
                <c:pt idx="641">
                  <c:v>4.712142857142811</c:v>
                </c:pt>
                <c:pt idx="642">
                  <c:v>4.7176785714285279</c:v>
                </c:pt>
                <c:pt idx="643">
                  <c:v>4.7232142857142421</c:v>
                </c:pt>
                <c:pt idx="644">
                  <c:v>4.7287499999999563</c:v>
                </c:pt>
                <c:pt idx="645">
                  <c:v>4.7342857142856714</c:v>
                </c:pt>
                <c:pt idx="646">
                  <c:v>4.7398214285713882</c:v>
                </c:pt>
                <c:pt idx="647">
                  <c:v>4.7453571428570989</c:v>
                </c:pt>
                <c:pt idx="648">
                  <c:v>4.7508928571428104</c:v>
                </c:pt>
                <c:pt idx="649">
                  <c:v>4.7564285714285273</c:v>
                </c:pt>
                <c:pt idx="650">
                  <c:v>4.7619642857142424</c:v>
                </c:pt>
                <c:pt idx="651">
                  <c:v>4.7674999999999557</c:v>
                </c:pt>
                <c:pt idx="652">
                  <c:v>4.7730357142856725</c:v>
                </c:pt>
                <c:pt idx="653">
                  <c:v>4.7785714285713867</c:v>
                </c:pt>
                <c:pt idx="654">
                  <c:v>4.7841071428570965</c:v>
                </c:pt>
                <c:pt idx="655">
                  <c:v>4.7896428571428133</c:v>
                </c:pt>
                <c:pt idx="656">
                  <c:v>4.7951785714285267</c:v>
                </c:pt>
                <c:pt idx="657">
                  <c:v>4.8007142857142409</c:v>
                </c:pt>
                <c:pt idx="658">
                  <c:v>4.8062499999999577</c:v>
                </c:pt>
                <c:pt idx="659">
                  <c:v>4.8117857142856693</c:v>
                </c:pt>
                <c:pt idx="660">
                  <c:v>4.8173214285713835</c:v>
                </c:pt>
                <c:pt idx="661">
                  <c:v>4.822857142857095</c:v>
                </c:pt>
                <c:pt idx="662">
                  <c:v>4.8283928571428092</c:v>
                </c:pt>
                <c:pt idx="663">
                  <c:v>4.8339285714285261</c:v>
                </c:pt>
                <c:pt idx="664">
                  <c:v>4.8394642857142429</c:v>
                </c:pt>
                <c:pt idx="665">
                  <c:v>4.8449999999999545</c:v>
                </c:pt>
                <c:pt idx="666">
                  <c:v>4.8505357142856687</c:v>
                </c:pt>
                <c:pt idx="667">
                  <c:v>4.8560714285713829</c:v>
                </c:pt>
                <c:pt idx="668">
                  <c:v>4.8616071428570971</c:v>
                </c:pt>
                <c:pt idx="669">
                  <c:v>4.8671428571428077</c:v>
                </c:pt>
                <c:pt idx="670">
                  <c:v>4.8726785714285263</c:v>
                </c:pt>
                <c:pt idx="671">
                  <c:v>4.8782142857142414</c:v>
                </c:pt>
                <c:pt idx="672">
                  <c:v>4.8837499999999539</c:v>
                </c:pt>
                <c:pt idx="673">
                  <c:v>4.8892857142856707</c:v>
                </c:pt>
                <c:pt idx="674">
                  <c:v>4.8948214285713805</c:v>
                </c:pt>
                <c:pt idx="675">
                  <c:v>4.9003571428570964</c:v>
                </c:pt>
                <c:pt idx="676">
                  <c:v>4.9058928571428106</c:v>
                </c:pt>
                <c:pt idx="677">
                  <c:v>4.9114285714285275</c:v>
                </c:pt>
                <c:pt idx="678">
                  <c:v>4.9169642857142417</c:v>
                </c:pt>
                <c:pt idx="679">
                  <c:v>4.9224999999999515</c:v>
                </c:pt>
                <c:pt idx="680">
                  <c:v>4.9280357142856674</c:v>
                </c:pt>
                <c:pt idx="681">
                  <c:v>4.9335714285713834</c:v>
                </c:pt>
                <c:pt idx="682">
                  <c:v>4.9391071428570985</c:v>
                </c:pt>
                <c:pt idx="683">
                  <c:v>4.94464285714281</c:v>
                </c:pt>
                <c:pt idx="684">
                  <c:v>4.9501785714285242</c:v>
                </c:pt>
                <c:pt idx="685">
                  <c:v>4.9557142857142384</c:v>
                </c:pt>
                <c:pt idx="686">
                  <c:v>4.9612499999999553</c:v>
                </c:pt>
                <c:pt idx="687">
                  <c:v>4.9667857142856695</c:v>
                </c:pt>
                <c:pt idx="688">
                  <c:v>4.9723214285713837</c:v>
                </c:pt>
                <c:pt idx="689">
                  <c:v>4.9778571428570952</c:v>
                </c:pt>
                <c:pt idx="690">
                  <c:v>4.9833928571428094</c:v>
                </c:pt>
                <c:pt idx="691">
                  <c:v>4.9889285714285236</c:v>
                </c:pt>
                <c:pt idx="692">
                  <c:v>4.9944642857142405</c:v>
                </c:pt>
                <c:pt idx="693">
                  <c:v>4.999999999999952</c:v>
                </c:pt>
                <c:pt idx="694">
                  <c:v>5.0055357142856662</c:v>
                </c:pt>
                <c:pt idx="695">
                  <c:v>5.0110714285713804</c:v>
                </c:pt>
                <c:pt idx="696">
                  <c:v>5.0166071428570964</c:v>
                </c:pt>
                <c:pt idx="697">
                  <c:v>5.0221428571428062</c:v>
                </c:pt>
                <c:pt idx="698">
                  <c:v>5.0276785714285204</c:v>
                </c:pt>
                <c:pt idx="699">
                  <c:v>5.0332142857142399</c:v>
                </c:pt>
                <c:pt idx="700">
                  <c:v>5.0387499999999514</c:v>
                </c:pt>
                <c:pt idx="701">
                  <c:v>5.0442857142856674</c:v>
                </c:pt>
                <c:pt idx="702">
                  <c:v>5.0498214285713825</c:v>
                </c:pt>
                <c:pt idx="703">
                  <c:v>5.055357142857094</c:v>
                </c:pt>
                <c:pt idx="704">
                  <c:v>5.0608928571428065</c:v>
                </c:pt>
                <c:pt idx="705">
                  <c:v>5.0664285714285215</c:v>
                </c:pt>
                <c:pt idx="706">
                  <c:v>5.0719642857142402</c:v>
                </c:pt>
                <c:pt idx="707">
                  <c:v>5.0774999999999508</c:v>
                </c:pt>
                <c:pt idx="708">
                  <c:v>5.0830357142856677</c:v>
                </c:pt>
                <c:pt idx="709">
                  <c:v>5.0885714285713792</c:v>
                </c:pt>
                <c:pt idx="710">
                  <c:v>5.0941071428570899</c:v>
                </c:pt>
                <c:pt idx="711">
                  <c:v>5.0996428571428094</c:v>
                </c:pt>
                <c:pt idx="712">
                  <c:v>5.1051785714285192</c:v>
                </c:pt>
                <c:pt idx="713">
                  <c:v>5.110714285714236</c:v>
                </c:pt>
                <c:pt idx="714">
                  <c:v>5.1162499999999502</c:v>
                </c:pt>
                <c:pt idx="715">
                  <c:v>5.1217857142856644</c:v>
                </c:pt>
                <c:pt idx="716">
                  <c:v>5.1273214285713786</c:v>
                </c:pt>
                <c:pt idx="717">
                  <c:v>5.1328571428570902</c:v>
                </c:pt>
                <c:pt idx="718">
                  <c:v>5.138392857142807</c:v>
                </c:pt>
                <c:pt idx="719">
                  <c:v>5.1439285714285177</c:v>
                </c:pt>
                <c:pt idx="720">
                  <c:v>5.1494642857142381</c:v>
                </c:pt>
                <c:pt idx="721">
                  <c:v>5.154999999999947</c:v>
                </c:pt>
                <c:pt idx="722">
                  <c:v>5.1605357142856612</c:v>
                </c:pt>
                <c:pt idx="723">
                  <c:v>5.166071428571378</c:v>
                </c:pt>
                <c:pt idx="724">
                  <c:v>5.1716071428570922</c:v>
                </c:pt>
                <c:pt idx="725">
                  <c:v>5.1771428571428055</c:v>
                </c:pt>
                <c:pt idx="726">
                  <c:v>5.1826785714285206</c:v>
                </c:pt>
                <c:pt idx="727">
                  <c:v>5.1882142857142375</c:v>
                </c:pt>
                <c:pt idx="728">
                  <c:v>5.193749999999949</c:v>
                </c:pt>
                <c:pt idx="729">
                  <c:v>5.1992857142856632</c:v>
                </c:pt>
                <c:pt idx="730">
                  <c:v>5.2048214285713774</c:v>
                </c:pt>
                <c:pt idx="731">
                  <c:v>5.2103571428570916</c:v>
                </c:pt>
                <c:pt idx="732">
                  <c:v>5.2158928571428058</c:v>
                </c:pt>
                <c:pt idx="733">
                  <c:v>5.22142857142852</c:v>
                </c:pt>
                <c:pt idx="734">
                  <c:v>5.2269642857142369</c:v>
                </c:pt>
                <c:pt idx="735">
                  <c:v>5.2324999999999484</c:v>
                </c:pt>
                <c:pt idx="736">
                  <c:v>5.2380357142856653</c:v>
                </c:pt>
                <c:pt idx="737">
                  <c:v>5.2435714285713795</c:v>
                </c:pt>
                <c:pt idx="738">
                  <c:v>5.249107142857091</c:v>
                </c:pt>
                <c:pt idx="739">
                  <c:v>5.2546428571428052</c:v>
                </c:pt>
                <c:pt idx="740">
                  <c:v>5.2601785714285159</c:v>
                </c:pt>
                <c:pt idx="741">
                  <c:v>5.2657142857142336</c:v>
                </c:pt>
                <c:pt idx="742">
                  <c:v>5.2712499999999523</c:v>
                </c:pt>
                <c:pt idx="743">
                  <c:v>5.2767857142856647</c:v>
                </c:pt>
                <c:pt idx="744">
                  <c:v>5.2823214285713789</c:v>
                </c:pt>
                <c:pt idx="745">
                  <c:v>5.2878571428570895</c:v>
                </c:pt>
                <c:pt idx="746">
                  <c:v>5.2933928571428064</c:v>
                </c:pt>
                <c:pt idx="747">
                  <c:v>5.2989285714285161</c:v>
                </c:pt>
                <c:pt idx="748">
                  <c:v>5.304464285714233</c:v>
                </c:pt>
                <c:pt idx="749">
                  <c:v>5.3099999999999472</c:v>
                </c:pt>
                <c:pt idx="750">
                  <c:v>5.3155357142856605</c:v>
                </c:pt>
                <c:pt idx="751">
                  <c:v>5.3210714285713774</c:v>
                </c:pt>
                <c:pt idx="752">
                  <c:v>5.3266071428570898</c:v>
                </c:pt>
                <c:pt idx="753">
                  <c:v>5.332142857142804</c:v>
                </c:pt>
                <c:pt idx="754">
                  <c:v>5.3376785714285155</c:v>
                </c:pt>
                <c:pt idx="755">
                  <c:v>5.3432142857142324</c:v>
                </c:pt>
                <c:pt idx="756">
                  <c:v>5.3487499999999484</c:v>
                </c:pt>
                <c:pt idx="757">
                  <c:v>5.3542857142856608</c:v>
                </c:pt>
                <c:pt idx="758">
                  <c:v>5.3598214285713777</c:v>
                </c:pt>
                <c:pt idx="759">
                  <c:v>5.3653571428570865</c:v>
                </c:pt>
                <c:pt idx="760">
                  <c:v>5.3708928571428025</c:v>
                </c:pt>
                <c:pt idx="761">
                  <c:v>5.3764285714285176</c:v>
                </c:pt>
                <c:pt idx="762">
                  <c:v>5.3819642857142345</c:v>
                </c:pt>
                <c:pt idx="763">
                  <c:v>5.387499999999946</c:v>
                </c:pt>
                <c:pt idx="764">
                  <c:v>5.3930357142856602</c:v>
                </c:pt>
                <c:pt idx="765">
                  <c:v>5.3985714285713744</c:v>
                </c:pt>
                <c:pt idx="766">
                  <c:v>5.4041071428570886</c:v>
                </c:pt>
                <c:pt idx="767">
                  <c:v>5.4096428571428063</c:v>
                </c:pt>
                <c:pt idx="768">
                  <c:v>5.4151785714285143</c:v>
                </c:pt>
                <c:pt idx="769">
                  <c:v>5.4207142857142312</c:v>
                </c:pt>
                <c:pt idx="770">
                  <c:v>5.4262499999999481</c:v>
                </c:pt>
                <c:pt idx="771">
                  <c:v>5.4317857142856631</c:v>
                </c:pt>
                <c:pt idx="772">
                  <c:v>5.4373214285713782</c:v>
                </c:pt>
                <c:pt idx="773">
                  <c:v>5.442857142857088</c:v>
                </c:pt>
                <c:pt idx="774">
                  <c:v>5.4483928571428022</c:v>
                </c:pt>
                <c:pt idx="775">
                  <c:v>5.4539285714285155</c:v>
                </c:pt>
                <c:pt idx="776">
                  <c:v>5.4594642857142341</c:v>
                </c:pt>
                <c:pt idx="777">
                  <c:v>5.4649999999999448</c:v>
                </c:pt>
                <c:pt idx="778">
                  <c:v>5.470535714285659</c:v>
                </c:pt>
                <c:pt idx="779">
                  <c:v>5.4760714285713776</c:v>
                </c:pt>
                <c:pt idx="780">
                  <c:v>5.4816071428570901</c:v>
                </c:pt>
                <c:pt idx="781">
                  <c:v>5.4871428571428016</c:v>
                </c:pt>
                <c:pt idx="782">
                  <c:v>5.4926785714285158</c:v>
                </c:pt>
                <c:pt idx="783">
                  <c:v>5.4982142857142327</c:v>
                </c:pt>
                <c:pt idx="784">
                  <c:v>5.5037499999999469</c:v>
                </c:pt>
                <c:pt idx="785">
                  <c:v>5.5092857142856584</c:v>
                </c:pt>
                <c:pt idx="786">
                  <c:v>5.5148214285713726</c:v>
                </c:pt>
                <c:pt idx="787">
                  <c:v>5.5203571428570868</c:v>
                </c:pt>
                <c:pt idx="788">
                  <c:v>5.5258928571427974</c:v>
                </c:pt>
                <c:pt idx="789">
                  <c:v>5.5314285714285152</c:v>
                </c:pt>
                <c:pt idx="790">
                  <c:v>5.536964285714232</c:v>
                </c:pt>
                <c:pt idx="791">
                  <c:v>5.5424999999999436</c:v>
                </c:pt>
                <c:pt idx="792">
                  <c:v>5.5480357142856578</c:v>
                </c:pt>
                <c:pt idx="793">
                  <c:v>5.553571428571372</c:v>
                </c:pt>
                <c:pt idx="794">
                  <c:v>5.5591071428570862</c:v>
                </c:pt>
                <c:pt idx="795">
                  <c:v>5.5646428571427977</c:v>
                </c:pt>
                <c:pt idx="796">
                  <c:v>5.5701785714285146</c:v>
                </c:pt>
                <c:pt idx="797">
                  <c:v>5.5757142857142314</c:v>
                </c:pt>
                <c:pt idx="798">
                  <c:v>5.5812499999999465</c:v>
                </c:pt>
                <c:pt idx="799">
                  <c:v>5.5867857142856572</c:v>
                </c:pt>
                <c:pt idx="800">
                  <c:v>5.5923214285713714</c:v>
                </c:pt>
                <c:pt idx="801">
                  <c:v>5.5978571428570856</c:v>
                </c:pt>
                <c:pt idx="802">
                  <c:v>5.6033928571427971</c:v>
                </c:pt>
                <c:pt idx="803">
                  <c:v>5.6089285714285095</c:v>
                </c:pt>
                <c:pt idx="804">
                  <c:v>5.6144642857142282</c:v>
                </c:pt>
                <c:pt idx="805">
                  <c:v>5.6199999999999415</c:v>
                </c:pt>
                <c:pt idx="806">
                  <c:v>5.6255357142856539</c:v>
                </c:pt>
                <c:pt idx="807">
                  <c:v>5.6310714285713734</c:v>
                </c:pt>
                <c:pt idx="808">
                  <c:v>5.6366071428570876</c:v>
                </c:pt>
                <c:pt idx="809">
                  <c:v>5.6421428571427947</c:v>
                </c:pt>
                <c:pt idx="810">
                  <c:v>5.6476785714285098</c:v>
                </c:pt>
                <c:pt idx="811">
                  <c:v>5.6532142857142293</c:v>
                </c:pt>
                <c:pt idx="812">
                  <c:v>5.6587499999999418</c:v>
                </c:pt>
                <c:pt idx="813">
                  <c:v>5.6642857142856533</c:v>
                </c:pt>
                <c:pt idx="814">
                  <c:v>5.6698214285713702</c:v>
                </c:pt>
                <c:pt idx="815">
                  <c:v>5.6753571428570844</c:v>
                </c:pt>
                <c:pt idx="816">
                  <c:v>5.6808928571427959</c:v>
                </c:pt>
                <c:pt idx="817">
                  <c:v>5.6864285714285101</c:v>
                </c:pt>
                <c:pt idx="818">
                  <c:v>5.6919642857142296</c:v>
                </c:pt>
                <c:pt idx="819">
                  <c:v>5.6974999999999385</c:v>
                </c:pt>
                <c:pt idx="820">
                  <c:v>5.7030357142856554</c:v>
                </c:pt>
                <c:pt idx="821">
                  <c:v>5.7085714285713713</c:v>
                </c:pt>
                <c:pt idx="822">
                  <c:v>5.7141071428570811</c:v>
                </c:pt>
                <c:pt idx="823">
                  <c:v>5.719642857142798</c:v>
                </c:pt>
                <c:pt idx="824">
                  <c:v>5.7251785714285077</c:v>
                </c:pt>
                <c:pt idx="825">
                  <c:v>5.730714285714229</c:v>
                </c:pt>
                <c:pt idx="826">
                  <c:v>5.7362499999999441</c:v>
                </c:pt>
                <c:pt idx="827">
                  <c:v>5.7417857142856574</c:v>
                </c:pt>
                <c:pt idx="828">
                  <c:v>5.7473214285713716</c:v>
                </c:pt>
                <c:pt idx="829">
                  <c:v>5.7528571428570805</c:v>
                </c:pt>
                <c:pt idx="830">
                  <c:v>5.7583928571427965</c:v>
                </c:pt>
                <c:pt idx="831">
                  <c:v>5.7639285714285089</c:v>
                </c:pt>
                <c:pt idx="832">
                  <c:v>5.7694642857142302</c:v>
                </c:pt>
                <c:pt idx="833">
                  <c:v>5.77499999999994</c:v>
                </c:pt>
                <c:pt idx="834">
                  <c:v>5.7805357142856542</c:v>
                </c:pt>
                <c:pt idx="835">
                  <c:v>5.786071428571371</c:v>
                </c:pt>
                <c:pt idx="836">
                  <c:v>5.7916071428570834</c:v>
                </c:pt>
                <c:pt idx="837">
                  <c:v>5.7971428571427941</c:v>
                </c:pt>
                <c:pt idx="838">
                  <c:v>5.8026785714285083</c:v>
                </c:pt>
                <c:pt idx="839">
                  <c:v>5.8082142857142278</c:v>
                </c:pt>
                <c:pt idx="840">
                  <c:v>5.8137499999999394</c:v>
                </c:pt>
                <c:pt idx="841">
                  <c:v>5.8192857142856536</c:v>
                </c:pt>
                <c:pt idx="842">
                  <c:v>5.8248214285713678</c:v>
                </c:pt>
                <c:pt idx="843">
                  <c:v>5.830357142857082</c:v>
                </c:pt>
                <c:pt idx="844">
                  <c:v>5.8358928571427935</c:v>
                </c:pt>
                <c:pt idx="845">
                  <c:v>5.8414285714285095</c:v>
                </c:pt>
                <c:pt idx="846">
                  <c:v>5.8469642857142281</c:v>
                </c:pt>
                <c:pt idx="847">
                  <c:v>5.8524999999999388</c:v>
                </c:pt>
                <c:pt idx="848">
                  <c:v>5.8580357142856503</c:v>
                </c:pt>
                <c:pt idx="849">
                  <c:v>5.8635714285713672</c:v>
                </c:pt>
                <c:pt idx="850">
                  <c:v>5.8691071428570805</c:v>
                </c:pt>
                <c:pt idx="851">
                  <c:v>5.8746428571427955</c:v>
                </c:pt>
                <c:pt idx="852">
                  <c:v>5.8801785714285071</c:v>
                </c:pt>
                <c:pt idx="853">
                  <c:v>5.8857142857142239</c:v>
                </c:pt>
                <c:pt idx="854">
                  <c:v>5.8912499999999408</c:v>
                </c:pt>
                <c:pt idx="855">
                  <c:v>5.8967857142856515</c:v>
                </c:pt>
                <c:pt idx="856">
                  <c:v>5.9023214285713701</c:v>
                </c:pt>
                <c:pt idx="857">
                  <c:v>5.9078571428570807</c:v>
                </c:pt>
                <c:pt idx="858">
                  <c:v>5.9133928571427949</c:v>
                </c:pt>
                <c:pt idx="859">
                  <c:v>5.9189285714285065</c:v>
                </c:pt>
                <c:pt idx="860">
                  <c:v>5.9244642857142233</c:v>
                </c:pt>
                <c:pt idx="861">
                  <c:v>5.9299999999999384</c:v>
                </c:pt>
                <c:pt idx="862">
                  <c:v>5.9355357142856517</c:v>
                </c:pt>
                <c:pt idx="863">
                  <c:v>5.9410714285713713</c:v>
                </c:pt>
                <c:pt idx="864">
                  <c:v>5.9466071428570828</c:v>
                </c:pt>
                <c:pt idx="865">
                  <c:v>5.9521428571427917</c:v>
                </c:pt>
                <c:pt idx="866">
                  <c:v>5.9576785714285085</c:v>
                </c:pt>
                <c:pt idx="867">
                  <c:v>5.9632142857142263</c:v>
                </c:pt>
                <c:pt idx="868">
                  <c:v>5.9687499999999396</c:v>
                </c:pt>
                <c:pt idx="869">
                  <c:v>5.9742857142856511</c:v>
                </c:pt>
                <c:pt idx="870">
                  <c:v>5.9798214285713707</c:v>
                </c:pt>
                <c:pt idx="871">
                  <c:v>5.9853571428570804</c:v>
                </c:pt>
                <c:pt idx="872">
                  <c:v>5.9908928571427911</c:v>
                </c:pt>
                <c:pt idx="873">
                  <c:v>5.9964285714285079</c:v>
                </c:pt>
                <c:pt idx="874">
                  <c:v>6.0019642857142248</c:v>
                </c:pt>
                <c:pt idx="875">
                  <c:v>6.0074999999999363</c:v>
                </c:pt>
                <c:pt idx="876">
                  <c:v>6.0130357142856505</c:v>
                </c:pt>
                <c:pt idx="877">
                  <c:v>6.0185714285713674</c:v>
                </c:pt>
                <c:pt idx="878">
                  <c:v>6.0241071428570763</c:v>
                </c:pt>
                <c:pt idx="879">
                  <c:v>6.0296428571427905</c:v>
                </c:pt>
                <c:pt idx="880">
                  <c:v>6.0351785714285056</c:v>
                </c:pt>
                <c:pt idx="881">
                  <c:v>6.0407142857142224</c:v>
                </c:pt>
                <c:pt idx="882">
                  <c:v>6.0462499999999402</c:v>
                </c:pt>
                <c:pt idx="883">
                  <c:v>6.0517857142856499</c:v>
                </c:pt>
                <c:pt idx="884">
                  <c:v>6.0573214285713668</c:v>
                </c:pt>
                <c:pt idx="885">
                  <c:v>6.0628571428570766</c:v>
                </c:pt>
                <c:pt idx="886">
                  <c:v>6.0683928571427899</c:v>
                </c:pt>
                <c:pt idx="887">
                  <c:v>6.0739285714285067</c:v>
                </c:pt>
                <c:pt idx="888">
                  <c:v>6.0794642857142271</c:v>
                </c:pt>
                <c:pt idx="889">
                  <c:v>6.0849999999999351</c:v>
                </c:pt>
                <c:pt idx="890">
                  <c:v>6.0905357142856476</c:v>
                </c:pt>
                <c:pt idx="891">
                  <c:v>6.0960714285713662</c:v>
                </c:pt>
                <c:pt idx="892">
                  <c:v>6.1016071428570804</c:v>
                </c:pt>
                <c:pt idx="893">
                  <c:v>6.1071428571427866</c:v>
                </c:pt>
                <c:pt idx="894">
                  <c:v>6.1126785714285035</c:v>
                </c:pt>
                <c:pt idx="895">
                  <c:v>6.1182142857142203</c:v>
                </c:pt>
                <c:pt idx="896">
                  <c:v>6.1237499999999354</c:v>
                </c:pt>
                <c:pt idx="897">
                  <c:v>6.1292857142856487</c:v>
                </c:pt>
                <c:pt idx="898">
                  <c:v>6.1348214285713629</c:v>
                </c:pt>
                <c:pt idx="899">
                  <c:v>6.1403571428570771</c:v>
                </c:pt>
                <c:pt idx="900">
                  <c:v>6.1458928571427878</c:v>
                </c:pt>
                <c:pt idx="901">
                  <c:v>6.1514285714285055</c:v>
                </c:pt>
                <c:pt idx="902">
                  <c:v>6.1569642857142197</c:v>
                </c:pt>
                <c:pt idx="903">
                  <c:v>6.1624999999999313</c:v>
                </c:pt>
                <c:pt idx="904">
                  <c:v>6.1680357142856455</c:v>
                </c:pt>
                <c:pt idx="905">
                  <c:v>6.1735714285713623</c:v>
                </c:pt>
                <c:pt idx="906">
                  <c:v>6.1791071428570774</c:v>
                </c:pt>
                <c:pt idx="907">
                  <c:v>6.1846428571427881</c:v>
                </c:pt>
                <c:pt idx="908">
                  <c:v>6.1901785714285014</c:v>
                </c:pt>
                <c:pt idx="909">
                  <c:v>6.1957142857142165</c:v>
                </c:pt>
                <c:pt idx="910">
                  <c:v>6.2012499999999378</c:v>
                </c:pt>
                <c:pt idx="911">
                  <c:v>6.2067857142856484</c:v>
                </c:pt>
                <c:pt idx="912">
                  <c:v>6.2123214285713644</c:v>
                </c:pt>
                <c:pt idx="913">
                  <c:v>6.2178571428570759</c:v>
                </c:pt>
                <c:pt idx="914">
                  <c:v>6.2233928571427874</c:v>
                </c:pt>
                <c:pt idx="915">
                  <c:v>6.2289285714285008</c:v>
                </c:pt>
                <c:pt idx="916">
                  <c:v>6.2344642857142194</c:v>
                </c:pt>
                <c:pt idx="917">
                  <c:v>6.2399999999999363</c:v>
                </c:pt>
                <c:pt idx="918">
                  <c:v>6.2455357142856469</c:v>
                </c:pt>
                <c:pt idx="919">
                  <c:v>6.2510714285713638</c:v>
                </c:pt>
                <c:pt idx="920">
                  <c:v>6.256607142857078</c:v>
                </c:pt>
                <c:pt idx="921">
                  <c:v>6.2621428571427868</c:v>
                </c:pt>
                <c:pt idx="922">
                  <c:v>6.267678571428501</c:v>
                </c:pt>
                <c:pt idx="923">
                  <c:v>6.2732142857142206</c:v>
                </c:pt>
                <c:pt idx="924">
                  <c:v>6.2787499999999348</c:v>
                </c:pt>
                <c:pt idx="925">
                  <c:v>6.2842857142856463</c:v>
                </c:pt>
                <c:pt idx="926">
                  <c:v>6.2898214285713641</c:v>
                </c:pt>
                <c:pt idx="927">
                  <c:v>6.2953571428570774</c:v>
                </c:pt>
                <c:pt idx="928">
                  <c:v>6.3008928571427862</c:v>
                </c:pt>
                <c:pt idx="929">
                  <c:v>6.3064285714285004</c:v>
                </c:pt>
                <c:pt idx="930">
                  <c:v>6.3119642857142173</c:v>
                </c:pt>
                <c:pt idx="931">
                  <c:v>6.3174999999999315</c:v>
                </c:pt>
                <c:pt idx="932">
                  <c:v>6.3230357142856457</c:v>
                </c:pt>
                <c:pt idx="933">
                  <c:v>6.3285714285713572</c:v>
                </c:pt>
                <c:pt idx="934">
                  <c:v>6.3341071428570741</c:v>
                </c:pt>
                <c:pt idx="935">
                  <c:v>6.3396428571427883</c:v>
                </c:pt>
                <c:pt idx="936">
                  <c:v>6.3451785714284998</c:v>
                </c:pt>
                <c:pt idx="937">
                  <c:v>6.3507142857142167</c:v>
                </c:pt>
                <c:pt idx="938">
                  <c:v>6.3562499999999336</c:v>
                </c:pt>
                <c:pt idx="939">
                  <c:v>6.3617857142856451</c:v>
                </c:pt>
                <c:pt idx="940">
                  <c:v>6.3673214285713575</c:v>
                </c:pt>
                <c:pt idx="941">
                  <c:v>6.3728571428570735</c:v>
                </c:pt>
                <c:pt idx="942">
                  <c:v>6.3783928571427877</c:v>
                </c:pt>
                <c:pt idx="943">
                  <c:v>6.3839285714284992</c:v>
                </c:pt>
                <c:pt idx="944">
                  <c:v>6.3894642857142188</c:v>
                </c:pt>
                <c:pt idx="945">
                  <c:v>6.3949999999999285</c:v>
                </c:pt>
                <c:pt idx="946">
                  <c:v>6.4005357142856454</c:v>
                </c:pt>
                <c:pt idx="947">
                  <c:v>6.4060714285713622</c:v>
                </c:pt>
                <c:pt idx="948">
                  <c:v>6.4116071428570764</c:v>
                </c:pt>
                <c:pt idx="949">
                  <c:v>6.4171428571427844</c:v>
                </c:pt>
                <c:pt idx="950">
                  <c:v>6.4226785714284986</c:v>
                </c:pt>
                <c:pt idx="951">
                  <c:v>6.4282142857142164</c:v>
                </c:pt>
                <c:pt idx="952">
                  <c:v>6.4337499999999341</c:v>
                </c:pt>
                <c:pt idx="953">
                  <c:v>6.4392857142856483</c:v>
                </c:pt>
                <c:pt idx="954">
                  <c:v>6.4448214285713581</c:v>
                </c:pt>
                <c:pt idx="955">
                  <c:v>6.4503571428570723</c:v>
                </c:pt>
                <c:pt idx="956">
                  <c:v>6.4558928571427865</c:v>
                </c:pt>
                <c:pt idx="957">
                  <c:v>6.4614285714285007</c:v>
                </c:pt>
                <c:pt idx="958">
                  <c:v>6.4669642857142176</c:v>
                </c:pt>
                <c:pt idx="959">
                  <c:v>6.4724999999999318</c:v>
                </c:pt>
                <c:pt idx="960">
                  <c:v>6.4780357142856433</c:v>
                </c:pt>
                <c:pt idx="961">
                  <c:v>6.4835714285713584</c:v>
                </c:pt>
                <c:pt idx="962">
                  <c:v>6.4891071428570744</c:v>
                </c:pt>
                <c:pt idx="963">
                  <c:v>6.4946428571427859</c:v>
                </c:pt>
                <c:pt idx="964">
                  <c:v>6.5001785714284956</c:v>
                </c:pt>
                <c:pt idx="965">
                  <c:v>6.5057142857142143</c:v>
                </c:pt>
                <c:pt idx="966">
                  <c:v>6.511249999999932</c:v>
                </c:pt>
                <c:pt idx="967">
                  <c:v>6.5167857142856427</c:v>
                </c:pt>
                <c:pt idx="968">
                  <c:v>6.5223214285713569</c:v>
                </c:pt>
                <c:pt idx="969">
                  <c:v>6.5278571428570684</c:v>
                </c:pt>
                <c:pt idx="970">
                  <c:v>6.5333928571427853</c:v>
                </c:pt>
                <c:pt idx="971">
                  <c:v>6.5389285714284968</c:v>
                </c:pt>
                <c:pt idx="972">
                  <c:v>6.5444642857142137</c:v>
                </c:pt>
                <c:pt idx="973">
                  <c:v>6.5499999999999305</c:v>
                </c:pt>
                <c:pt idx="974">
                  <c:v>6.5555357142856394</c:v>
                </c:pt>
                <c:pt idx="975">
                  <c:v>6.5610714285713563</c:v>
                </c:pt>
                <c:pt idx="976">
                  <c:v>6.5666071428570714</c:v>
                </c:pt>
                <c:pt idx="977">
                  <c:v>6.5721428571427847</c:v>
                </c:pt>
                <c:pt idx="978">
                  <c:v>6.5776785714284962</c:v>
                </c:pt>
                <c:pt idx="979">
                  <c:v>6.5832142857142131</c:v>
                </c:pt>
                <c:pt idx="980">
                  <c:v>6.5887499999999299</c:v>
                </c:pt>
                <c:pt idx="981">
                  <c:v>6.5942857142856415</c:v>
                </c:pt>
                <c:pt idx="982">
                  <c:v>6.5998214285713583</c:v>
                </c:pt>
                <c:pt idx="983">
                  <c:v>6.6053571428570699</c:v>
                </c:pt>
                <c:pt idx="984">
                  <c:v>6.6108928571427796</c:v>
                </c:pt>
                <c:pt idx="985">
                  <c:v>6.6164285714284947</c:v>
                </c:pt>
                <c:pt idx="986">
                  <c:v>6.6219642857142125</c:v>
                </c:pt>
                <c:pt idx="987">
                  <c:v>6.6274999999999267</c:v>
                </c:pt>
                <c:pt idx="988">
                  <c:v>6.6330357142856409</c:v>
                </c:pt>
                <c:pt idx="989">
                  <c:v>6.6385714285713551</c:v>
                </c:pt>
                <c:pt idx="990">
                  <c:v>6.6441071428570675</c:v>
                </c:pt>
                <c:pt idx="991">
                  <c:v>6.6496428571427835</c:v>
                </c:pt>
                <c:pt idx="992">
                  <c:v>6.6551785714284923</c:v>
                </c:pt>
                <c:pt idx="993">
                  <c:v>6.6607142857142092</c:v>
                </c:pt>
                <c:pt idx="994">
                  <c:v>6.6662499999999287</c:v>
                </c:pt>
                <c:pt idx="995">
                  <c:v>6.6717857142856403</c:v>
                </c:pt>
                <c:pt idx="996">
                  <c:v>6.6773214285713554</c:v>
                </c:pt>
                <c:pt idx="997">
                  <c:v>6.6828571428570687</c:v>
                </c:pt>
                <c:pt idx="998">
                  <c:v>6.6883928571427802</c:v>
                </c:pt>
                <c:pt idx="999">
                  <c:v>6.6939285714284917</c:v>
                </c:pt>
                <c:pt idx="1000">
                  <c:v>6.6994642857142113</c:v>
                </c:pt>
                <c:pt idx="1001">
                  <c:v>6.7049999999999264</c:v>
                </c:pt>
                <c:pt idx="1002">
                  <c:v>6.7105357142856397</c:v>
                </c:pt>
                <c:pt idx="1003">
                  <c:v>6.7160714285713539</c:v>
                </c:pt>
                <c:pt idx="1004">
                  <c:v>6.7216071428570707</c:v>
                </c:pt>
                <c:pt idx="1005">
                  <c:v>6.7271428571427787</c:v>
                </c:pt>
                <c:pt idx="1006">
                  <c:v>6.7326785714284965</c:v>
                </c:pt>
                <c:pt idx="1007">
                  <c:v>6.7382142857142124</c:v>
                </c:pt>
                <c:pt idx="1008">
                  <c:v>6.7437499999999293</c:v>
                </c:pt>
                <c:pt idx="1009">
                  <c:v>6.7492857142856417</c:v>
                </c:pt>
                <c:pt idx="1010">
                  <c:v>6.7548214285713515</c:v>
                </c:pt>
                <c:pt idx="1011">
                  <c:v>6.7603571428570683</c:v>
                </c:pt>
                <c:pt idx="1012">
                  <c:v>6.765892857142779</c:v>
                </c:pt>
                <c:pt idx="1013">
                  <c:v>6.7714285714284959</c:v>
                </c:pt>
                <c:pt idx="1014">
                  <c:v>6.7769642857142127</c:v>
                </c:pt>
                <c:pt idx="1015">
                  <c:v>6.7824999999999269</c:v>
                </c:pt>
                <c:pt idx="1016">
                  <c:v>6.7880357142856393</c:v>
                </c:pt>
                <c:pt idx="1017">
                  <c:v>6.7935714285713527</c:v>
                </c:pt>
                <c:pt idx="1018">
                  <c:v>6.7991071428570695</c:v>
                </c:pt>
                <c:pt idx="1019">
                  <c:v>6.8046428571427784</c:v>
                </c:pt>
                <c:pt idx="1020">
                  <c:v>6.8101785714284899</c:v>
                </c:pt>
                <c:pt idx="1021">
                  <c:v>6.8157142857142095</c:v>
                </c:pt>
                <c:pt idx="1022">
                  <c:v>6.8212499999999272</c:v>
                </c:pt>
                <c:pt idx="1023">
                  <c:v>6.8267857142856379</c:v>
                </c:pt>
                <c:pt idx="1024">
                  <c:v>6.8323214285713521</c:v>
                </c:pt>
                <c:pt idx="1025">
                  <c:v>6.8378571428570663</c:v>
                </c:pt>
                <c:pt idx="1026">
                  <c:v>6.8433928571427796</c:v>
                </c:pt>
                <c:pt idx="1027">
                  <c:v>6.8489285714284902</c:v>
                </c:pt>
                <c:pt idx="1028">
                  <c:v>6.8544642857142088</c:v>
                </c:pt>
                <c:pt idx="1029">
                  <c:v>6.859999999999923</c:v>
                </c:pt>
                <c:pt idx="1030">
                  <c:v>6.8655357142856355</c:v>
                </c:pt>
                <c:pt idx="1031">
                  <c:v>6.8710714285713514</c:v>
                </c:pt>
                <c:pt idx="1032">
                  <c:v>6.8766071428570692</c:v>
                </c:pt>
                <c:pt idx="1033">
                  <c:v>6.8821428571427772</c:v>
                </c:pt>
                <c:pt idx="1034">
                  <c:v>6.8876785714284896</c:v>
                </c:pt>
                <c:pt idx="1035">
                  <c:v>6.8932142857142082</c:v>
                </c:pt>
                <c:pt idx="1036">
                  <c:v>6.8987499999999224</c:v>
                </c:pt>
                <c:pt idx="1037">
                  <c:v>6.9042857142856384</c:v>
                </c:pt>
                <c:pt idx="1038">
                  <c:v>6.9098214285713535</c:v>
                </c:pt>
                <c:pt idx="1039">
                  <c:v>6.9153571428570677</c:v>
                </c:pt>
                <c:pt idx="1040">
                  <c:v>6.9208928571427775</c:v>
                </c:pt>
                <c:pt idx="1041">
                  <c:v>6.9264285714284899</c:v>
                </c:pt>
                <c:pt idx="1042">
                  <c:v>6.9319642857142112</c:v>
                </c:pt>
                <c:pt idx="1043">
                  <c:v>6.9374999999999245</c:v>
                </c:pt>
                <c:pt idx="1044">
                  <c:v>6.9430357142856387</c:v>
                </c:pt>
                <c:pt idx="1045">
                  <c:v>6.9485714285713502</c:v>
                </c:pt>
                <c:pt idx="1046">
                  <c:v>6.9541071428570644</c:v>
                </c:pt>
                <c:pt idx="1047">
                  <c:v>6.9596428571427804</c:v>
                </c:pt>
                <c:pt idx="1048">
                  <c:v>6.9651785714284875</c:v>
                </c:pt>
                <c:pt idx="1049">
                  <c:v>6.9707142857142097</c:v>
                </c:pt>
                <c:pt idx="1050">
                  <c:v>6.9762499999999275</c:v>
                </c:pt>
                <c:pt idx="1051">
                  <c:v>6.9817857142856381</c:v>
                </c:pt>
                <c:pt idx="1052">
                  <c:v>6.9873214285713514</c:v>
                </c:pt>
                <c:pt idx="1053">
                  <c:v>6.9928571428570638</c:v>
                </c:pt>
                <c:pt idx="1054">
                  <c:v>6.998392857142778</c:v>
                </c:pt>
                <c:pt idx="1055">
                  <c:v>7.0039285714284887</c:v>
                </c:pt>
                <c:pt idx="1056">
                  <c:v>7.0094642857142091</c:v>
                </c:pt>
                <c:pt idx="1057">
                  <c:v>7.0149999999999206</c:v>
                </c:pt>
                <c:pt idx="1058">
                  <c:v>7.0205357142856348</c:v>
                </c:pt>
                <c:pt idx="1059">
                  <c:v>7.026071428571349</c:v>
                </c:pt>
                <c:pt idx="1060">
                  <c:v>7.0316071428570677</c:v>
                </c:pt>
                <c:pt idx="1061">
                  <c:v>7.0371428571427765</c:v>
                </c:pt>
                <c:pt idx="1062">
                  <c:v>7.042678571428489</c:v>
                </c:pt>
                <c:pt idx="1063">
                  <c:v>7.0482142857142085</c:v>
                </c:pt>
                <c:pt idx="1064">
                  <c:v>7.0537499999999227</c:v>
                </c:pt>
                <c:pt idx="1065">
                  <c:v>7.0592857142856369</c:v>
                </c:pt>
                <c:pt idx="1066">
                  <c:v>7.0648214285713475</c:v>
                </c:pt>
                <c:pt idx="1067">
                  <c:v>7.0703571428570653</c:v>
                </c:pt>
                <c:pt idx="1068">
                  <c:v>7.0758928571427768</c:v>
                </c:pt>
                <c:pt idx="1069">
                  <c:v>7.0814285714284884</c:v>
                </c:pt>
                <c:pt idx="1070">
                  <c:v>7.0869642857142079</c:v>
                </c:pt>
                <c:pt idx="1071">
                  <c:v>7.0924999999999185</c:v>
                </c:pt>
                <c:pt idx="1072">
                  <c:v>7.0980357142856336</c:v>
                </c:pt>
                <c:pt idx="1073">
                  <c:v>7.1035714285713478</c:v>
                </c:pt>
                <c:pt idx="1074">
                  <c:v>7.109107142857062</c:v>
                </c:pt>
                <c:pt idx="1075">
                  <c:v>7.1146428571427736</c:v>
                </c:pt>
                <c:pt idx="1076">
                  <c:v>7.1201785714284842</c:v>
                </c:pt>
                <c:pt idx="1077">
                  <c:v>7.1257142857142046</c:v>
                </c:pt>
                <c:pt idx="1078">
                  <c:v>7.1312499999999224</c:v>
                </c:pt>
                <c:pt idx="1079">
                  <c:v>7.136785714285633</c:v>
                </c:pt>
                <c:pt idx="1080">
                  <c:v>7.1423214285713472</c:v>
                </c:pt>
                <c:pt idx="1081">
                  <c:v>7.1478571428570605</c:v>
                </c:pt>
                <c:pt idx="1082">
                  <c:v>7.1533928571427756</c:v>
                </c:pt>
                <c:pt idx="1083">
                  <c:v>7.1589285714284845</c:v>
                </c:pt>
                <c:pt idx="1084">
                  <c:v>7.164464285714204</c:v>
                </c:pt>
                <c:pt idx="1085">
                  <c:v>7.1699999999999156</c:v>
                </c:pt>
                <c:pt idx="1086">
                  <c:v>7.1755357142856315</c:v>
                </c:pt>
                <c:pt idx="1087">
                  <c:v>7.1810714285713484</c:v>
                </c:pt>
                <c:pt idx="1088">
                  <c:v>7.1866071428570635</c:v>
                </c:pt>
                <c:pt idx="1089">
                  <c:v>7.1921428571427715</c:v>
                </c:pt>
                <c:pt idx="1090">
                  <c:v>7.1976785714284848</c:v>
                </c:pt>
                <c:pt idx="1091">
                  <c:v>7.2032142857142034</c:v>
                </c:pt>
                <c:pt idx="1092">
                  <c:v>7.2087499999999194</c:v>
                </c:pt>
                <c:pt idx="1093">
                  <c:v>7.2142857142856318</c:v>
                </c:pt>
                <c:pt idx="1094">
                  <c:v>7.2198214285713487</c:v>
                </c:pt>
                <c:pt idx="1095">
                  <c:v>7.2253571428570602</c:v>
                </c:pt>
                <c:pt idx="1096">
                  <c:v>7.2308928571427744</c:v>
                </c:pt>
                <c:pt idx="1097">
                  <c:v>7.2364285714284886</c:v>
                </c:pt>
                <c:pt idx="1098">
                  <c:v>7.2419642857142064</c:v>
                </c:pt>
                <c:pt idx="1099">
                  <c:v>7.247499999999917</c:v>
                </c:pt>
                <c:pt idx="1100">
                  <c:v>7.2530357142856312</c:v>
                </c:pt>
                <c:pt idx="1101">
                  <c:v>7.2585714285713454</c:v>
                </c:pt>
                <c:pt idx="1102">
                  <c:v>7.2641071428570569</c:v>
                </c:pt>
                <c:pt idx="1103">
                  <c:v>7.2696428571427738</c:v>
                </c:pt>
                <c:pt idx="1104">
                  <c:v>7.2751785714284853</c:v>
                </c:pt>
                <c:pt idx="1105">
                  <c:v>7.2807142857142022</c:v>
                </c:pt>
                <c:pt idx="1106">
                  <c:v>7.2862499999999191</c:v>
                </c:pt>
                <c:pt idx="1107">
                  <c:v>7.2917857142856324</c:v>
                </c:pt>
                <c:pt idx="1108">
                  <c:v>7.2973214285713475</c:v>
                </c:pt>
                <c:pt idx="1109">
                  <c:v>7.3028571428570563</c:v>
                </c:pt>
                <c:pt idx="1110">
                  <c:v>7.3083928571427705</c:v>
                </c:pt>
                <c:pt idx="1111">
                  <c:v>7.3139285714284838</c:v>
                </c:pt>
                <c:pt idx="1112">
                  <c:v>7.3194642857142034</c:v>
                </c:pt>
                <c:pt idx="1113">
                  <c:v>7.3249999999999131</c:v>
                </c:pt>
                <c:pt idx="1114">
                  <c:v>7.33053571428563</c:v>
                </c:pt>
                <c:pt idx="1115">
                  <c:v>7.3360714285713469</c:v>
                </c:pt>
                <c:pt idx="1116">
                  <c:v>7.3416071428570584</c:v>
                </c:pt>
                <c:pt idx="1117">
                  <c:v>7.3471428571427699</c:v>
                </c:pt>
                <c:pt idx="1118">
                  <c:v>7.3526785714284841</c:v>
                </c:pt>
                <c:pt idx="1119">
                  <c:v>7.358214285714201</c:v>
                </c:pt>
                <c:pt idx="1120">
                  <c:v>7.3637499999999152</c:v>
                </c:pt>
                <c:pt idx="1121">
                  <c:v>7.3692857142856294</c:v>
                </c:pt>
                <c:pt idx="1122">
                  <c:v>7.3748214285713436</c:v>
                </c:pt>
                <c:pt idx="1123">
                  <c:v>7.3803571428570578</c:v>
                </c:pt>
                <c:pt idx="1124">
                  <c:v>7.3858928571427693</c:v>
                </c:pt>
                <c:pt idx="1125">
                  <c:v>7.3914285714284835</c:v>
                </c:pt>
                <c:pt idx="1126">
                  <c:v>7.3969642857142004</c:v>
                </c:pt>
                <c:pt idx="1127">
                  <c:v>7.4024999999999164</c:v>
                </c:pt>
                <c:pt idx="1128">
                  <c:v>7.4080357142856315</c:v>
                </c:pt>
                <c:pt idx="1129">
                  <c:v>7.413571428571343</c:v>
                </c:pt>
                <c:pt idx="1130">
                  <c:v>7.4191071428570572</c:v>
                </c:pt>
                <c:pt idx="1131">
                  <c:v>7.4246428571427705</c:v>
                </c:pt>
                <c:pt idx="1132">
                  <c:v>7.4301785714284856</c:v>
                </c:pt>
                <c:pt idx="1133">
                  <c:v>7.4357142857142025</c:v>
                </c:pt>
                <c:pt idx="1134">
                  <c:v>7.4412499999999193</c:v>
                </c:pt>
                <c:pt idx="1135">
                  <c:v>7.4467857142856309</c:v>
                </c:pt>
                <c:pt idx="1136">
                  <c:v>7.4523214285713424</c:v>
                </c:pt>
                <c:pt idx="1137">
                  <c:v>7.4578571428570566</c:v>
                </c:pt>
                <c:pt idx="1138">
                  <c:v>7.4633928571427708</c:v>
                </c:pt>
                <c:pt idx="1139">
                  <c:v>7.4689285714284814</c:v>
                </c:pt>
                <c:pt idx="1140">
                  <c:v>7.4744642857142018</c:v>
                </c:pt>
                <c:pt idx="1141">
                  <c:v>7.4799999999999134</c:v>
                </c:pt>
                <c:pt idx="1142">
                  <c:v>7.4855357142856294</c:v>
                </c:pt>
                <c:pt idx="1143">
                  <c:v>7.4910714285713444</c:v>
                </c:pt>
                <c:pt idx="1144">
                  <c:v>7.4966071428570586</c:v>
                </c:pt>
                <c:pt idx="1145">
                  <c:v>7.5021428571427675</c:v>
                </c:pt>
                <c:pt idx="1146">
                  <c:v>7.5076785714284817</c:v>
                </c:pt>
                <c:pt idx="1147">
                  <c:v>7.5132142857142004</c:v>
                </c:pt>
                <c:pt idx="1148">
                  <c:v>7.5187499999999128</c:v>
                </c:pt>
                <c:pt idx="1149">
                  <c:v>7.524285714285627</c:v>
                </c:pt>
                <c:pt idx="1150">
                  <c:v>7.5298214285713412</c:v>
                </c:pt>
                <c:pt idx="1151">
                  <c:v>7.5353571428570554</c:v>
                </c:pt>
                <c:pt idx="1152">
                  <c:v>7.5408928571427696</c:v>
                </c:pt>
                <c:pt idx="1153">
                  <c:v>7.5464285714284811</c:v>
                </c:pt>
                <c:pt idx="1154">
                  <c:v>7.5519642857142006</c:v>
                </c:pt>
                <c:pt idx="1155">
                  <c:v>7.5574999999999095</c:v>
                </c:pt>
                <c:pt idx="1156">
                  <c:v>7.5630357142856264</c:v>
                </c:pt>
                <c:pt idx="1157">
                  <c:v>7.5685714285713406</c:v>
                </c:pt>
                <c:pt idx="1158">
                  <c:v>7.5741071428570548</c:v>
                </c:pt>
                <c:pt idx="1159">
                  <c:v>7.5796428571427716</c:v>
                </c:pt>
                <c:pt idx="1160">
                  <c:v>7.5851785714284787</c:v>
                </c:pt>
                <c:pt idx="1161">
                  <c:v>7.5907142857141974</c:v>
                </c:pt>
                <c:pt idx="1162">
                  <c:v>7.5962499999999133</c:v>
                </c:pt>
                <c:pt idx="1163">
                  <c:v>7.6017857142856284</c:v>
                </c:pt>
                <c:pt idx="1164">
                  <c:v>7.60732142857134</c:v>
                </c:pt>
                <c:pt idx="1165">
                  <c:v>7.6128571428570506</c:v>
                </c:pt>
                <c:pt idx="1166">
                  <c:v>7.6183928571427675</c:v>
                </c:pt>
                <c:pt idx="1167">
                  <c:v>7.6239285714284772</c:v>
                </c:pt>
                <c:pt idx="1168">
                  <c:v>7.6294642857141994</c:v>
                </c:pt>
                <c:pt idx="1169">
                  <c:v>7.6349999999999083</c:v>
                </c:pt>
                <c:pt idx="1170">
                  <c:v>7.6405357142856252</c:v>
                </c:pt>
                <c:pt idx="1171">
                  <c:v>7.6460714285713394</c:v>
                </c:pt>
                <c:pt idx="1172">
                  <c:v>7.6516071428570536</c:v>
                </c:pt>
                <c:pt idx="1173">
                  <c:v>7.6571428571427651</c:v>
                </c:pt>
                <c:pt idx="1174">
                  <c:v>7.6626785714284766</c:v>
                </c:pt>
                <c:pt idx="1175">
                  <c:v>7.6682142857141962</c:v>
                </c:pt>
                <c:pt idx="1176">
                  <c:v>7.6737499999999104</c:v>
                </c:pt>
                <c:pt idx="1177">
                  <c:v>7.6792857142856281</c:v>
                </c:pt>
                <c:pt idx="1178">
                  <c:v>7.6848214285713388</c:v>
                </c:pt>
                <c:pt idx="1179">
                  <c:v>7.6903571428570503</c:v>
                </c:pt>
                <c:pt idx="1180">
                  <c:v>7.6958928571427645</c:v>
                </c:pt>
                <c:pt idx="1181">
                  <c:v>7.7014285714284805</c:v>
                </c:pt>
                <c:pt idx="1182">
                  <c:v>7.7069642857141991</c:v>
                </c:pt>
                <c:pt idx="1183">
                  <c:v>7.7124999999999098</c:v>
                </c:pt>
                <c:pt idx="1184">
                  <c:v>7.7180357142856266</c:v>
                </c:pt>
                <c:pt idx="1185">
                  <c:v>7.7235714285713382</c:v>
                </c:pt>
                <c:pt idx="1186">
                  <c:v>7.7291071428570515</c:v>
                </c:pt>
                <c:pt idx="1187">
                  <c:v>7.7346428571427674</c:v>
                </c:pt>
                <c:pt idx="1188">
                  <c:v>7.7401785714284781</c:v>
                </c:pt>
                <c:pt idx="1189">
                  <c:v>7.7457142857141976</c:v>
                </c:pt>
                <c:pt idx="1190">
                  <c:v>7.7512499999999118</c:v>
                </c:pt>
                <c:pt idx="1191">
                  <c:v>7.7567857142856234</c:v>
                </c:pt>
                <c:pt idx="1192">
                  <c:v>7.7623214285713384</c:v>
                </c:pt>
                <c:pt idx="1193">
                  <c:v>7.7678571428570491</c:v>
                </c:pt>
                <c:pt idx="1194">
                  <c:v>7.7733928571427686</c:v>
                </c:pt>
                <c:pt idx="1195">
                  <c:v>7.7789285714284775</c:v>
                </c:pt>
                <c:pt idx="1196">
                  <c:v>7.784464285714197</c:v>
                </c:pt>
                <c:pt idx="1197">
                  <c:v>7.7899999999999094</c:v>
                </c:pt>
                <c:pt idx="1198">
                  <c:v>7.7955357142856228</c:v>
                </c:pt>
                <c:pt idx="1199">
                  <c:v>7.8010714285713396</c:v>
                </c:pt>
                <c:pt idx="1200">
                  <c:v>7.8066071428570512</c:v>
                </c:pt>
                <c:pt idx="1201">
                  <c:v>7.8121428571427645</c:v>
                </c:pt>
                <c:pt idx="1202">
                  <c:v>7.8176785714284769</c:v>
                </c:pt>
                <c:pt idx="1203">
                  <c:v>7.8232142857141937</c:v>
                </c:pt>
                <c:pt idx="1204">
                  <c:v>7.8287499999999079</c:v>
                </c:pt>
                <c:pt idx="1205">
                  <c:v>7.8342857142856221</c:v>
                </c:pt>
                <c:pt idx="1206">
                  <c:v>7.839821428571339</c:v>
                </c:pt>
                <c:pt idx="1207">
                  <c:v>7.8453571428570505</c:v>
                </c:pt>
                <c:pt idx="1208">
                  <c:v>7.8508928571427647</c:v>
                </c:pt>
                <c:pt idx="1209">
                  <c:v>7.8564285714284763</c:v>
                </c:pt>
                <c:pt idx="1210">
                  <c:v>7.8619642857141931</c:v>
                </c:pt>
                <c:pt idx="1211">
                  <c:v>7.8674999999999065</c:v>
                </c:pt>
                <c:pt idx="1212">
                  <c:v>7.8730357142856224</c:v>
                </c:pt>
                <c:pt idx="1213">
                  <c:v>7.8785714285713384</c:v>
                </c:pt>
                <c:pt idx="1214">
                  <c:v>7.8841071428570473</c:v>
                </c:pt>
                <c:pt idx="1215">
                  <c:v>7.8896428571427668</c:v>
                </c:pt>
                <c:pt idx="1216">
                  <c:v>7.8951785714284748</c:v>
                </c:pt>
                <c:pt idx="1217">
                  <c:v>7.9007142857141934</c:v>
                </c:pt>
                <c:pt idx="1218">
                  <c:v>7.9062499999999112</c:v>
                </c:pt>
                <c:pt idx="1219">
                  <c:v>7.9117857142856236</c:v>
                </c:pt>
                <c:pt idx="1220">
                  <c:v>7.9173214285713378</c:v>
                </c:pt>
                <c:pt idx="1221">
                  <c:v>7.9228571428570485</c:v>
                </c:pt>
                <c:pt idx="1222">
                  <c:v>7.9283928571427635</c:v>
                </c:pt>
                <c:pt idx="1223">
                  <c:v>7.9339285714284777</c:v>
                </c:pt>
                <c:pt idx="1224">
                  <c:v>7.9394642857141982</c:v>
                </c:pt>
                <c:pt idx="1225">
                  <c:v>7.9449999999999061</c:v>
                </c:pt>
                <c:pt idx="1226">
                  <c:v>7.9505357142856203</c:v>
                </c:pt>
                <c:pt idx="1227">
                  <c:v>7.9560714285713381</c:v>
                </c:pt>
                <c:pt idx="1228">
                  <c:v>7.9616071428570514</c:v>
                </c:pt>
                <c:pt idx="1229">
                  <c:v>7.9671428571427603</c:v>
                </c:pt>
                <c:pt idx="1230">
                  <c:v>7.9726785714284771</c:v>
                </c:pt>
                <c:pt idx="1231">
                  <c:v>7.978214285714194</c:v>
                </c:pt>
                <c:pt idx="1232">
                  <c:v>7.9837499999999091</c:v>
                </c:pt>
                <c:pt idx="1233">
                  <c:v>7.9892857142856233</c:v>
                </c:pt>
                <c:pt idx="1234">
                  <c:v>7.9948214285713339</c:v>
                </c:pt>
                <c:pt idx="1235">
                  <c:v>8.0003571428570481</c:v>
                </c:pt>
                <c:pt idx="1236">
                  <c:v>8.0058928571427721</c:v>
                </c:pt>
                <c:pt idx="1237">
                  <c:v>8.0114285714284783</c:v>
                </c:pt>
                <c:pt idx="1238">
                  <c:v>8.0169642857141934</c:v>
                </c:pt>
                <c:pt idx="1239">
                  <c:v>8.0224999999999191</c:v>
                </c:pt>
                <c:pt idx="1240">
                  <c:v>8.0280357142856236</c:v>
                </c:pt>
                <c:pt idx="1241">
                  <c:v>8.0335714285713333</c:v>
                </c:pt>
                <c:pt idx="1242">
                  <c:v>8.0391071428570484</c:v>
                </c:pt>
                <c:pt idx="1243">
                  <c:v>8.0446428571427706</c:v>
                </c:pt>
                <c:pt idx="1244">
                  <c:v>8.0501785714284857</c:v>
                </c:pt>
                <c:pt idx="1245">
                  <c:v>8.0557142857142043</c:v>
                </c:pt>
                <c:pt idx="1246">
                  <c:v>8.0612499999999212</c:v>
                </c:pt>
                <c:pt idx="1247">
                  <c:v>8.0667857142856363</c:v>
                </c:pt>
                <c:pt idx="1248">
                  <c:v>8.0723214285713389</c:v>
                </c:pt>
                <c:pt idx="1249">
                  <c:v>8.077857142857054</c:v>
                </c:pt>
                <c:pt idx="1250">
                  <c:v>8.0833928571427744</c:v>
                </c:pt>
                <c:pt idx="1251">
                  <c:v>8.0889285714284842</c:v>
                </c:pt>
                <c:pt idx="1252">
                  <c:v>8.0944642857142046</c:v>
                </c:pt>
                <c:pt idx="1253">
                  <c:v>8.099999999999925</c:v>
                </c:pt>
                <c:pt idx="1254">
                  <c:v>8.1055357142856419</c:v>
                </c:pt>
                <c:pt idx="1255">
                  <c:v>8.1110714285713428</c:v>
                </c:pt>
                <c:pt idx="1256">
                  <c:v>8.116607142857065</c:v>
                </c:pt>
                <c:pt idx="1257">
                  <c:v>8.1221428571427854</c:v>
                </c:pt>
                <c:pt idx="1258">
                  <c:v>8.1276785714284951</c:v>
                </c:pt>
                <c:pt idx="1259">
                  <c:v>8.1332142857142102</c:v>
                </c:pt>
                <c:pt idx="1260">
                  <c:v>8.1387499999999253</c:v>
                </c:pt>
                <c:pt idx="1261">
                  <c:v>8.1442857142856404</c:v>
                </c:pt>
                <c:pt idx="1262">
                  <c:v>8.1498214285713466</c:v>
                </c:pt>
                <c:pt idx="1263">
                  <c:v>8.1553571428570688</c:v>
                </c:pt>
                <c:pt idx="1264">
                  <c:v>8.160892857142791</c:v>
                </c:pt>
                <c:pt idx="1265">
                  <c:v>8.1664285714285008</c:v>
                </c:pt>
                <c:pt idx="1266">
                  <c:v>8.1719642857142158</c:v>
                </c:pt>
                <c:pt idx="1267">
                  <c:v>8.177499999999938</c:v>
                </c:pt>
                <c:pt idx="1268">
                  <c:v>8.1830357142856514</c:v>
                </c:pt>
                <c:pt idx="1269">
                  <c:v>8.1885714285713522</c:v>
                </c:pt>
                <c:pt idx="1270">
                  <c:v>8.1941071428570673</c:v>
                </c:pt>
                <c:pt idx="1271">
                  <c:v>8.1996428571427984</c:v>
                </c:pt>
                <c:pt idx="1272">
                  <c:v>8.205178571428501</c:v>
                </c:pt>
                <c:pt idx="1273">
                  <c:v>8.2107142857142215</c:v>
                </c:pt>
                <c:pt idx="1274">
                  <c:v>8.2162499999999365</c:v>
                </c:pt>
                <c:pt idx="1275">
                  <c:v>8.2217857142856516</c:v>
                </c:pt>
                <c:pt idx="1276">
                  <c:v>8.2273214285713525</c:v>
                </c:pt>
                <c:pt idx="1277">
                  <c:v>8.2328571428570765</c:v>
                </c:pt>
                <c:pt idx="1278">
                  <c:v>8.2383928571427969</c:v>
                </c:pt>
                <c:pt idx="1279">
                  <c:v>8.2439285714285067</c:v>
                </c:pt>
                <c:pt idx="1280">
                  <c:v>8.2494642857142271</c:v>
                </c:pt>
                <c:pt idx="1281">
                  <c:v>8.2549999999999493</c:v>
                </c:pt>
                <c:pt idx="1282">
                  <c:v>8.2605357142856626</c:v>
                </c:pt>
                <c:pt idx="1283">
                  <c:v>8.2660714285713652</c:v>
                </c:pt>
                <c:pt idx="1284">
                  <c:v>8.2716071428570839</c:v>
                </c:pt>
                <c:pt idx="1285">
                  <c:v>8.2771428571428025</c:v>
                </c:pt>
                <c:pt idx="1286">
                  <c:v>8.2826785714285176</c:v>
                </c:pt>
                <c:pt idx="1287">
                  <c:v>8.2882142857142309</c:v>
                </c:pt>
                <c:pt idx="1288">
                  <c:v>8.2937499999999531</c:v>
                </c:pt>
                <c:pt idx="1289">
                  <c:v>8.2992857142856646</c:v>
                </c:pt>
                <c:pt idx="1290">
                  <c:v>8.3048214285713691</c:v>
                </c:pt>
                <c:pt idx="1291">
                  <c:v>8.310357142857093</c:v>
                </c:pt>
                <c:pt idx="1292">
                  <c:v>8.3158928571428188</c:v>
                </c:pt>
                <c:pt idx="1293">
                  <c:v>8.3214285714285232</c:v>
                </c:pt>
                <c:pt idx="1294">
                  <c:v>8.3269642857142454</c:v>
                </c:pt>
                <c:pt idx="1295">
                  <c:v>8.332499999999964</c:v>
                </c:pt>
                <c:pt idx="1296">
                  <c:v>8.3380357142856703</c:v>
                </c:pt>
                <c:pt idx="1297">
                  <c:v>8.3435714285713782</c:v>
                </c:pt>
                <c:pt idx="1298">
                  <c:v>8.3491071428570987</c:v>
                </c:pt>
                <c:pt idx="1299">
                  <c:v>8.3546428571428226</c:v>
                </c:pt>
                <c:pt idx="1300">
                  <c:v>8.3601785714285288</c:v>
                </c:pt>
                <c:pt idx="1301">
                  <c:v>8.3657142857142546</c:v>
                </c:pt>
                <c:pt idx="1302">
                  <c:v>8.3712499999999643</c:v>
                </c:pt>
                <c:pt idx="1303">
                  <c:v>8.3767857142856812</c:v>
                </c:pt>
                <c:pt idx="1304">
                  <c:v>8.3823214285713838</c:v>
                </c:pt>
                <c:pt idx="1305">
                  <c:v>8.3878571428570989</c:v>
                </c:pt>
                <c:pt idx="1306">
                  <c:v>8.3933928571428247</c:v>
                </c:pt>
                <c:pt idx="1307">
                  <c:v>8.3989285714285309</c:v>
                </c:pt>
                <c:pt idx="1308">
                  <c:v>8.4044642857142549</c:v>
                </c:pt>
                <c:pt idx="1309">
                  <c:v>8.4099999999999717</c:v>
                </c:pt>
                <c:pt idx="1310">
                  <c:v>8.4155357142856886</c:v>
                </c:pt>
                <c:pt idx="1311">
                  <c:v>8.4210714285713859</c:v>
                </c:pt>
                <c:pt idx="1312">
                  <c:v>8.4266071428571099</c:v>
                </c:pt>
                <c:pt idx="1313">
                  <c:v>8.4321428571428267</c:v>
                </c:pt>
                <c:pt idx="1314">
                  <c:v>8.4376785714285401</c:v>
                </c:pt>
                <c:pt idx="1315">
                  <c:v>8.4432142857142551</c:v>
                </c:pt>
                <c:pt idx="1316">
                  <c:v>8.4487499999999702</c:v>
                </c:pt>
                <c:pt idx="1317">
                  <c:v>8.4542857142856924</c:v>
                </c:pt>
                <c:pt idx="1318">
                  <c:v>8.4598214285713986</c:v>
                </c:pt>
                <c:pt idx="1319">
                  <c:v>8.4653571428571155</c:v>
                </c:pt>
                <c:pt idx="1320">
                  <c:v>8.4708928571428359</c:v>
                </c:pt>
                <c:pt idx="1321">
                  <c:v>8.476428571428551</c:v>
                </c:pt>
                <c:pt idx="1322">
                  <c:v>8.4819642857142608</c:v>
                </c:pt>
                <c:pt idx="1323">
                  <c:v>8.4874999999999812</c:v>
                </c:pt>
                <c:pt idx="1324">
                  <c:v>8.493035714285698</c:v>
                </c:pt>
                <c:pt idx="1325">
                  <c:v>8.4985714285713989</c:v>
                </c:pt>
                <c:pt idx="1326">
                  <c:v>8.5041071428571158</c:v>
                </c:pt>
                <c:pt idx="1327">
                  <c:v>8.5096428571428451</c:v>
                </c:pt>
                <c:pt idx="1328">
                  <c:v>8.5151785714285513</c:v>
                </c:pt>
                <c:pt idx="1329">
                  <c:v>8.5207142857142664</c:v>
                </c:pt>
                <c:pt idx="1330">
                  <c:v>8.5262499999999868</c:v>
                </c:pt>
                <c:pt idx="1331">
                  <c:v>8.5317857142856965</c:v>
                </c:pt>
                <c:pt idx="1332">
                  <c:v>8.5373214285713992</c:v>
                </c:pt>
                <c:pt idx="1333">
                  <c:v>8.5428571428571196</c:v>
                </c:pt>
                <c:pt idx="1334">
                  <c:v>8.5483928571428418</c:v>
                </c:pt>
                <c:pt idx="1335">
                  <c:v>8.5539285714285569</c:v>
                </c:pt>
                <c:pt idx="1336">
                  <c:v>8.5594642857142773</c:v>
                </c:pt>
                <c:pt idx="1337">
                  <c:v>8.5649999999999924</c:v>
                </c:pt>
                <c:pt idx="1338">
                  <c:v>8.5705357142857093</c:v>
                </c:pt>
                <c:pt idx="1339">
                  <c:v>8.5760714285714119</c:v>
                </c:pt>
                <c:pt idx="1340">
                  <c:v>8.581607142857127</c:v>
                </c:pt>
                <c:pt idx="1341">
                  <c:v>8.5871428571428527</c:v>
                </c:pt>
                <c:pt idx="1342">
                  <c:v>8.5926785714285625</c:v>
                </c:pt>
                <c:pt idx="1343">
                  <c:v>8.5982142857142723</c:v>
                </c:pt>
                <c:pt idx="1344">
                  <c:v>8.603749999999998</c:v>
                </c:pt>
                <c:pt idx="1345">
                  <c:v>8.6092857142857078</c:v>
                </c:pt>
                <c:pt idx="1346">
                  <c:v>8.6148214285714122</c:v>
                </c:pt>
                <c:pt idx="1347">
                  <c:v>8.6203571428571291</c:v>
                </c:pt>
                <c:pt idx="1348">
                  <c:v>8.6258928571428548</c:v>
                </c:pt>
                <c:pt idx="1349">
                  <c:v>8.6314285714285681</c:v>
                </c:pt>
                <c:pt idx="1350">
                  <c:v>8.6369642857142832</c:v>
                </c:pt>
                <c:pt idx="1351">
                  <c:v>8.6425000000000018</c:v>
                </c:pt>
                <c:pt idx="1352">
                  <c:v>8.6480357142857134</c:v>
                </c:pt>
                <c:pt idx="1353">
                  <c:v>8.6535714285714214</c:v>
                </c:pt>
                <c:pt idx="1354">
                  <c:v>8.6591071428571436</c:v>
                </c:pt>
                <c:pt idx="1355">
                  <c:v>8.664642857142864</c:v>
                </c:pt>
                <c:pt idx="1356">
                  <c:v>8.6701785714285684</c:v>
                </c:pt>
                <c:pt idx="1357">
                  <c:v>8.6757142857142941</c:v>
                </c:pt>
                <c:pt idx="1358">
                  <c:v>8.6812500000000039</c:v>
                </c:pt>
                <c:pt idx="1359">
                  <c:v>8.6867857142857208</c:v>
                </c:pt>
                <c:pt idx="1360">
                  <c:v>8.6923214285714234</c:v>
                </c:pt>
                <c:pt idx="1361">
                  <c:v>8.6978571428571438</c:v>
                </c:pt>
                <c:pt idx="1362">
                  <c:v>8.7033928571428643</c:v>
                </c:pt>
                <c:pt idx="1363">
                  <c:v>8.7089285714285687</c:v>
                </c:pt>
                <c:pt idx="1364">
                  <c:v>8.7144642857142944</c:v>
                </c:pt>
                <c:pt idx="1365">
                  <c:v>8.7200000000000042</c:v>
                </c:pt>
                <c:pt idx="1366">
                  <c:v>8.7255357142857246</c:v>
                </c:pt>
                <c:pt idx="1367">
                  <c:v>8.7310714285714237</c:v>
                </c:pt>
                <c:pt idx="1368">
                  <c:v>8.7366071428571477</c:v>
                </c:pt>
                <c:pt idx="1369">
                  <c:v>8.7421428571428716</c:v>
                </c:pt>
                <c:pt idx="1370">
                  <c:v>8.7476785714285796</c:v>
                </c:pt>
                <c:pt idx="1371">
                  <c:v>8.7532142857143</c:v>
                </c:pt>
                <c:pt idx="1372">
                  <c:v>8.7587500000000151</c:v>
                </c:pt>
                <c:pt idx="1373">
                  <c:v>8.7642857142857302</c:v>
                </c:pt>
                <c:pt idx="1374">
                  <c:v>8.76982142857144</c:v>
                </c:pt>
                <c:pt idx="1375">
                  <c:v>8.7753571428571533</c:v>
                </c:pt>
                <c:pt idx="1376">
                  <c:v>8.7808928571428755</c:v>
                </c:pt>
                <c:pt idx="1377">
                  <c:v>8.7864285714285906</c:v>
                </c:pt>
                <c:pt idx="1378">
                  <c:v>8.7919642857143039</c:v>
                </c:pt>
                <c:pt idx="1379">
                  <c:v>8.797500000000019</c:v>
                </c:pt>
                <c:pt idx="1380">
                  <c:v>8.8030357142857412</c:v>
                </c:pt>
                <c:pt idx="1381">
                  <c:v>8.8085714285714456</c:v>
                </c:pt>
                <c:pt idx="1382">
                  <c:v>8.8141071428571607</c:v>
                </c:pt>
                <c:pt idx="1383">
                  <c:v>8.8196428571428882</c:v>
                </c:pt>
                <c:pt idx="1384">
                  <c:v>8.8251785714285962</c:v>
                </c:pt>
                <c:pt idx="1385">
                  <c:v>8.8307142857143148</c:v>
                </c:pt>
                <c:pt idx="1386">
                  <c:v>8.836250000000021</c:v>
                </c:pt>
                <c:pt idx="1387">
                  <c:v>8.8417857142857468</c:v>
                </c:pt>
                <c:pt idx="1388">
                  <c:v>8.8473214285714441</c:v>
                </c:pt>
                <c:pt idx="1389">
                  <c:v>8.8528571428571716</c:v>
                </c:pt>
                <c:pt idx="1390">
                  <c:v>8.8583928571428867</c:v>
                </c:pt>
                <c:pt idx="1391">
                  <c:v>8.8639285714286071</c:v>
                </c:pt>
                <c:pt idx="1392">
                  <c:v>8.869464285714324</c:v>
                </c:pt>
                <c:pt idx="1393">
                  <c:v>8.8750000000000373</c:v>
                </c:pt>
                <c:pt idx="1394">
                  <c:v>8.8805357142857542</c:v>
                </c:pt>
                <c:pt idx="1395">
                  <c:v>8.8860714285714568</c:v>
                </c:pt>
                <c:pt idx="1396">
                  <c:v>8.8916071428571719</c:v>
                </c:pt>
                <c:pt idx="1397">
                  <c:v>8.8971428571428994</c:v>
                </c:pt>
                <c:pt idx="1398">
                  <c:v>8.9026785714286145</c:v>
                </c:pt>
                <c:pt idx="1399">
                  <c:v>8.9082142857143207</c:v>
                </c:pt>
                <c:pt idx="1400">
                  <c:v>8.9137500000000376</c:v>
                </c:pt>
                <c:pt idx="1401">
                  <c:v>8.9192857142857527</c:v>
                </c:pt>
                <c:pt idx="1402">
                  <c:v>8.9248214285714571</c:v>
                </c:pt>
                <c:pt idx="1403">
                  <c:v>8.9303571428571757</c:v>
                </c:pt>
                <c:pt idx="1404">
                  <c:v>8.9358928571429086</c:v>
                </c:pt>
                <c:pt idx="1405">
                  <c:v>8.9414285714286148</c:v>
                </c:pt>
                <c:pt idx="1406">
                  <c:v>8.9469642857143281</c:v>
                </c:pt>
                <c:pt idx="1407">
                  <c:v>8.9525000000000521</c:v>
                </c:pt>
                <c:pt idx="1408">
                  <c:v>8.9580357142857636</c:v>
                </c:pt>
                <c:pt idx="1409">
                  <c:v>8.963571428571468</c:v>
                </c:pt>
                <c:pt idx="1410">
                  <c:v>8.9691071428571885</c:v>
                </c:pt>
                <c:pt idx="1411">
                  <c:v>8.9746428571429142</c:v>
                </c:pt>
                <c:pt idx="1412">
                  <c:v>8.9801785714286204</c:v>
                </c:pt>
                <c:pt idx="1413">
                  <c:v>8.9857142857143391</c:v>
                </c:pt>
                <c:pt idx="1414">
                  <c:v>8.9912500000000488</c:v>
                </c:pt>
                <c:pt idx="1415">
                  <c:v>8.996785714285771</c:v>
                </c:pt>
                <c:pt idx="1416">
                  <c:v>9.0023214285714701</c:v>
                </c:pt>
                <c:pt idx="1417">
                  <c:v>9.0078571428571887</c:v>
                </c:pt>
                <c:pt idx="1418">
                  <c:v>9.0133928571429163</c:v>
                </c:pt>
                <c:pt idx="1419">
                  <c:v>9.0189285714286189</c:v>
                </c:pt>
                <c:pt idx="1420">
                  <c:v>9.0244642857143393</c:v>
                </c:pt>
                <c:pt idx="1421">
                  <c:v>9.0300000000000509</c:v>
                </c:pt>
                <c:pt idx="1422">
                  <c:v>9.0355357142857748</c:v>
                </c:pt>
                <c:pt idx="1423">
                  <c:v>9.0410714285714704</c:v>
                </c:pt>
                <c:pt idx="1424">
                  <c:v>9.0466071428571979</c:v>
                </c:pt>
                <c:pt idx="1425">
                  <c:v>9.0521428571429272</c:v>
                </c:pt>
                <c:pt idx="1426">
                  <c:v>9.0576785714286352</c:v>
                </c:pt>
                <c:pt idx="1427">
                  <c:v>9.0632142857143467</c:v>
                </c:pt>
                <c:pt idx="1428">
                  <c:v>9.06875000000006</c:v>
                </c:pt>
                <c:pt idx="1429">
                  <c:v>9.0742857142857751</c:v>
                </c:pt>
                <c:pt idx="1430">
                  <c:v>9.0798214285714831</c:v>
                </c:pt>
                <c:pt idx="1431">
                  <c:v>9.0853571428572053</c:v>
                </c:pt>
                <c:pt idx="1432">
                  <c:v>9.0908928571429275</c:v>
                </c:pt>
                <c:pt idx="1433">
                  <c:v>9.0964285714286408</c:v>
                </c:pt>
                <c:pt idx="1434">
                  <c:v>9.1019642857143488</c:v>
                </c:pt>
                <c:pt idx="1435">
                  <c:v>9.1075000000000657</c:v>
                </c:pt>
                <c:pt idx="1436">
                  <c:v>9.1130357142857807</c:v>
                </c:pt>
                <c:pt idx="1437">
                  <c:v>9.1185714285714852</c:v>
                </c:pt>
                <c:pt idx="1438">
                  <c:v>9.1241071428572109</c:v>
                </c:pt>
                <c:pt idx="1439">
                  <c:v>9.1296428571429313</c:v>
                </c:pt>
                <c:pt idx="1440">
                  <c:v>9.1351785714286446</c:v>
                </c:pt>
                <c:pt idx="1441">
                  <c:v>9.1407142857143509</c:v>
                </c:pt>
                <c:pt idx="1442">
                  <c:v>9.1462500000000659</c:v>
                </c:pt>
                <c:pt idx="1443">
                  <c:v>9.1517857142857864</c:v>
                </c:pt>
                <c:pt idx="1444">
                  <c:v>9.1573214285714926</c:v>
                </c:pt>
                <c:pt idx="1445">
                  <c:v>9.1628571428572165</c:v>
                </c:pt>
                <c:pt idx="1446">
                  <c:v>9.1683928571429369</c:v>
                </c:pt>
                <c:pt idx="1447">
                  <c:v>9.1739285714286467</c:v>
                </c:pt>
                <c:pt idx="1448">
                  <c:v>9.1794642857143671</c:v>
                </c:pt>
                <c:pt idx="1449">
                  <c:v>9.1850000000000769</c:v>
                </c:pt>
                <c:pt idx="1450">
                  <c:v>9.1905357142857973</c:v>
                </c:pt>
                <c:pt idx="1451">
                  <c:v>9.1960714285714964</c:v>
                </c:pt>
                <c:pt idx="1452">
                  <c:v>9.2016071428572186</c:v>
                </c:pt>
                <c:pt idx="1453">
                  <c:v>9.2071428571429426</c:v>
                </c:pt>
                <c:pt idx="1454">
                  <c:v>9.2126785714286523</c:v>
                </c:pt>
                <c:pt idx="1455">
                  <c:v>9.2182142857143639</c:v>
                </c:pt>
                <c:pt idx="1456">
                  <c:v>9.2237500000000789</c:v>
                </c:pt>
                <c:pt idx="1457">
                  <c:v>9.2292857142857976</c:v>
                </c:pt>
                <c:pt idx="1458">
                  <c:v>9.2348214285714967</c:v>
                </c:pt>
                <c:pt idx="1459">
                  <c:v>9.2403571428572171</c:v>
                </c:pt>
                <c:pt idx="1460">
                  <c:v>9.2458928571429482</c:v>
                </c:pt>
                <c:pt idx="1461">
                  <c:v>9.2514285714286597</c:v>
                </c:pt>
                <c:pt idx="1462">
                  <c:v>9.256964285714373</c:v>
                </c:pt>
                <c:pt idx="1463">
                  <c:v>9.2625000000000934</c:v>
                </c:pt>
                <c:pt idx="1464">
                  <c:v>9.2680357142858032</c:v>
                </c:pt>
                <c:pt idx="1465">
                  <c:v>9.2735714285715112</c:v>
                </c:pt>
                <c:pt idx="1466">
                  <c:v>9.2791071428572334</c:v>
                </c:pt>
                <c:pt idx="1467">
                  <c:v>9.2846428571429556</c:v>
                </c:pt>
                <c:pt idx="1468">
                  <c:v>9.2901785714286635</c:v>
                </c:pt>
                <c:pt idx="1469">
                  <c:v>9.2957142857143786</c:v>
                </c:pt>
                <c:pt idx="1470">
                  <c:v>9.3012500000000937</c:v>
                </c:pt>
                <c:pt idx="1471">
                  <c:v>9.3067857142858141</c:v>
                </c:pt>
                <c:pt idx="1472">
                  <c:v>9.3123214285715168</c:v>
                </c:pt>
                <c:pt idx="1473">
                  <c:v>9.317857142857239</c:v>
                </c:pt>
                <c:pt idx="1474">
                  <c:v>9.3233928571429594</c:v>
                </c:pt>
                <c:pt idx="1475">
                  <c:v>9.3289285714286692</c:v>
                </c:pt>
                <c:pt idx="1476">
                  <c:v>9.3344642857143842</c:v>
                </c:pt>
                <c:pt idx="1477">
                  <c:v>9.3400000000000993</c:v>
                </c:pt>
                <c:pt idx="1478">
                  <c:v>9.3455357142858215</c:v>
                </c:pt>
                <c:pt idx="1479">
                  <c:v>9.3510714285715189</c:v>
                </c:pt>
                <c:pt idx="1480">
                  <c:v>9.3566071428572517</c:v>
                </c:pt>
                <c:pt idx="1481">
                  <c:v>9.3621428571429739</c:v>
                </c:pt>
                <c:pt idx="1482">
                  <c:v>9.3676785714286748</c:v>
                </c:pt>
                <c:pt idx="1483">
                  <c:v>9.3732142857143952</c:v>
                </c:pt>
                <c:pt idx="1484">
                  <c:v>9.3787500000001049</c:v>
                </c:pt>
                <c:pt idx="1485">
                  <c:v>9.38428571428582</c:v>
                </c:pt>
                <c:pt idx="1486">
                  <c:v>9.3898214285715298</c:v>
                </c:pt>
                <c:pt idx="1487">
                  <c:v>9.3953571428572502</c:v>
                </c:pt>
                <c:pt idx="1488">
                  <c:v>9.400892857142976</c:v>
                </c:pt>
                <c:pt idx="1489">
                  <c:v>9.4064285714286875</c:v>
                </c:pt>
                <c:pt idx="1490">
                  <c:v>9.4119642857143955</c:v>
                </c:pt>
                <c:pt idx="1491">
                  <c:v>9.4175000000001106</c:v>
                </c:pt>
                <c:pt idx="1492">
                  <c:v>9.4230357142858256</c:v>
                </c:pt>
                <c:pt idx="1493">
                  <c:v>9.4285714285715301</c:v>
                </c:pt>
                <c:pt idx="1494">
                  <c:v>9.4341071428572505</c:v>
                </c:pt>
                <c:pt idx="1495">
                  <c:v>9.439642857142978</c:v>
                </c:pt>
                <c:pt idx="1496">
                  <c:v>9.445178571428686</c:v>
                </c:pt>
                <c:pt idx="1497">
                  <c:v>9.4507142857144046</c:v>
                </c:pt>
                <c:pt idx="1498">
                  <c:v>9.4562500000001162</c:v>
                </c:pt>
                <c:pt idx="1499">
                  <c:v>9.4617857142858348</c:v>
                </c:pt>
                <c:pt idx="1500">
                  <c:v>9.4673214285715357</c:v>
                </c:pt>
                <c:pt idx="1501">
                  <c:v>9.4728571428572668</c:v>
                </c:pt>
                <c:pt idx="1502">
                  <c:v>9.4783928571429765</c:v>
                </c:pt>
                <c:pt idx="1503">
                  <c:v>9.4839285714286969</c:v>
                </c:pt>
                <c:pt idx="1504">
                  <c:v>9.4894642857144067</c:v>
                </c:pt>
                <c:pt idx="1505">
                  <c:v>9.4950000000001218</c:v>
                </c:pt>
                <c:pt idx="1506">
                  <c:v>9.5005357142858422</c:v>
                </c:pt>
                <c:pt idx="1507">
                  <c:v>9.5060714285715431</c:v>
                </c:pt>
                <c:pt idx="1508">
                  <c:v>9.511607142857267</c:v>
                </c:pt>
                <c:pt idx="1509">
                  <c:v>9.5171428571429892</c:v>
                </c:pt>
                <c:pt idx="1510">
                  <c:v>9.5226785714287008</c:v>
                </c:pt>
                <c:pt idx="1511">
                  <c:v>9.528214285714407</c:v>
                </c:pt>
                <c:pt idx="1512">
                  <c:v>9.5337500000001221</c:v>
                </c:pt>
                <c:pt idx="1513">
                  <c:v>9.5392857142858425</c:v>
                </c:pt>
                <c:pt idx="1514">
                  <c:v>9.5448214285715434</c:v>
                </c:pt>
                <c:pt idx="1515">
                  <c:v>9.5503571428572709</c:v>
                </c:pt>
                <c:pt idx="1516">
                  <c:v>9.5558928571430002</c:v>
                </c:pt>
                <c:pt idx="1517">
                  <c:v>9.5614285714287028</c:v>
                </c:pt>
                <c:pt idx="1518">
                  <c:v>9.5669642857144197</c:v>
                </c:pt>
                <c:pt idx="1519">
                  <c:v>9.5725000000001348</c:v>
                </c:pt>
                <c:pt idx="1520">
                  <c:v>9.5780357142858517</c:v>
                </c:pt>
                <c:pt idx="1521">
                  <c:v>9.5835714285715561</c:v>
                </c:pt>
                <c:pt idx="1522">
                  <c:v>9.5891071428572783</c:v>
                </c:pt>
                <c:pt idx="1523">
                  <c:v>9.5946428571430022</c:v>
                </c:pt>
                <c:pt idx="1524">
                  <c:v>9.6001785714287085</c:v>
                </c:pt>
                <c:pt idx="1525">
                  <c:v>9.6057142857144235</c:v>
                </c:pt>
                <c:pt idx="1526">
                  <c:v>9.6112500000001333</c:v>
                </c:pt>
                <c:pt idx="1527">
                  <c:v>9.6167857142858537</c:v>
                </c:pt>
                <c:pt idx="1528">
                  <c:v>9.6223214285715581</c:v>
                </c:pt>
                <c:pt idx="1529">
                  <c:v>9.6278571428572839</c:v>
                </c:pt>
                <c:pt idx="1530">
                  <c:v>9.6333928571430008</c:v>
                </c:pt>
                <c:pt idx="1531">
                  <c:v>9.6389285714287087</c:v>
                </c:pt>
                <c:pt idx="1532">
                  <c:v>9.6444642857144238</c:v>
                </c:pt>
                <c:pt idx="1533">
                  <c:v>9.6500000000001442</c:v>
                </c:pt>
                <c:pt idx="1534">
                  <c:v>9.6555357142858664</c:v>
                </c:pt>
                <c:pt idx="1535">
                  <c:v>9.661071428571562</c:v>
                </c:pt>
                <c:pt idx="1536">
                  <c:v>9.6666071428572895</c:v>
                </c:pt>
                <c:pt idx="1537">
                  <c:v>9.6721428571430117</c:v>
                </c:pt>
                <c:pt idx="1538">
                  <c:v>9.6776785714287197</c:v>
                </c:pt>
                <c:pt idx="1539">
                  <c:v>9.683214285714433</c:v>
                </c:pt>
                <c:pt idx="1540">
                  <c:v>9.6887500000001499</c:v>
                </c:pt>
                <c:pt idx="1541">
                  <c:v>9.6942857142858649</c:v>
                </c:pt>
                <c:pt idx="1542">
                  <c:v>9.6998214285715676</c:v>
                </c:pt>
                <c:pt idx="1543">
                  <c:v>9.7053571428572951</c:v>
                </c:pt>
                <c:pt idx="1544">
                  <c:v>9.7108928571430155</c:v>
                </c:pt>
                <c:pt idx="1545">
                  <c:v>9.7164285714287253</c:v>
                </c:pt>
                <c:pt idx="1546">
                  <c:v>9.7219642857144333</c:v>
                </c:pt>
                <c:pt idx="1547">
                  <c:v>9.7275000000001519</c:v>
                </c:pt>
                <c:pt idx="1548">
                  <c:v>9.7330357142858688</c:v>
                </c:pt>
                <c:pt idx="1549">
                  <c:v>9.7385714285715697</c:v>
                </c:pt>
                <c:pt idx="1550">
                  <c:v>9.7441071428572936</c:v>
                </c:pt>
                <c:pt idx="1551">
                  <c:v>9.7496428571430211</c:v>
                </c:pt>
                <c:pt idx="1552">
                  <c:v>9.7551785714287327</c:v>
                </c:pt>
                <c:pt idx="1553">
                  <c:v>9.760714285714446</c:v>
                </c:pt>
                <c:pt idx="1554">
                  <c:v>9.7662500000001611</c:v>
                </c:pt>
                <c:pt idx="1555">
                  <c:v>9.7717857142858708</c:v>
                </c:pt>
                <c:pt idx="1556">
                  <c:v>9.777321428571577</c:v>
                </c:pt>
                <c:pt idx="1557">
                  <c:v>9.782857142857301</c:v>
                </c:pt>
                <c:pt idx="1558">
                  <c:v>9.7883928571430214</c:v>
                </c:pt>
                <c:pt idx="1559">
                  <c:v>9.793928571428733</c:v>
                </c:pt>
                <c:pt idx="1560">
                  <c:v>9.7994642857144516</c:v>
                </c:pt>
                <c:pt idx="1561">
                  <c:v>9.8050000000001667</c:v>
                </c:pt>
                <c:pt idx="1562">
                  <c:v>9.8105357142858871</c:v>
                </c:pt>
                <c:pt idx="1563">
                  <c:v>9.8160714285715915</c:v>
                </c:pt>
                <c:pt idx="1564">
                  <c:v>9.821607142857312</c:v>
                </c:pt>
                <c:pt idx="1565">
                  <c:v>9.8271428571430324</c:v>
                </c:pt>
                <c:pt idx="1566">
                  <c:v>9.8326785714287492</c:v>
                </c:pt>
                <c:pt idx="1567">
                  <c:v>9.8382142857144519</c:v>
                </c:pt>
                <c:pt idx="1568">
                  <c:v>9.8437500000001688</c:v>
                </c:pt>
                <c:pt idx="1569">
                  <c:v>9.8492857142858874</c:v>
                </c:pt>
                <c:pt idx="1570">
                  <c:v>9.8548214285715989</c:v>
                </c:pt>
                <c:pt idx="1571">
                  <c:v>9.8603571428573176</c:v>
                </c:pt>
                <c:pt idx="1572">
                  <c:v>9.8658928571430433</c:v>
                </c:pt>
                <c:pt idx="1573">
                  <c:v>9.8714285714287531</c:v>
                </c:pt>
                <c:pt idx="1574">
                  <c:v>9.8769642857144628</c:v>
                </c:pt>
                <c:pt idx="1575">
                  <c:v>9.8825000000001797</c:v>
                </c:pt>
                <c:pt idx="1576">
                  <c:v>9.8880357142858948</c:v>
                </c:pt>
                <c:pt idx="1577">
                  <c:v>9.8935714285716081</c:v>
                </c:pt>
                <c:pt idx="1578">
                  <c:v>9.8991071428573232</c:v>
                </c:pt>
                <c:pt idx="1579">
                  <c:v>9.9046428571430489</c:v>
                </c:pt>
                <c:pt idx="1580">
                  <c:v>9.9101785714287534</c:v>
                </c:pt>
                <c:pt idx="1581">
                  <c:v>9.9157142857144702</c:v>
                </c:pt>
                <c:pt idx="1582">
                  <c:v>9.9212500000001782</c:v>
                </c:pt>
                <c:pt idx="1583">
                  <c:v>9.9267857142859039</c:v>
                </c:pt>
                <c:pt idx="1584">
                  <c:v>9.9323214285716119</c:v>
                </c:pt>
                <c:pt idx="1585">
                  <c:v>9.9378571428573235</c:v>
                </c:pt>
                <c:pt idx="1586">
                  <c:v>9.943392857143051</c:v>
                </c:pt>
                <c:pt idx="1587">
                  <c:v>9.9489285714287536</c:v>
                </c:pt>
                <c:pt idx="1588">
                  <c:v>9.9544642857144741</c:v>
                </c:pt>
                <c:pt idx="1589">
                  <c:v>9.9688690476192363</c:v>
                </c:pt>
                <c:pt idx="1590">
                  <c:v>9.9832738095240003</c:v>
                </c:pt>
                <c:pt idx="1591">
                  <c:v>9.9976785714287608</c:v>
                </c:pt>
                <c:pt idx="1592">
                  <c:v>10.012083333333523</c:v>
                </c:pt>
                <c:pt idx="1593">
                  <c:v>10.026488095238291</c:v>
                </c:pt>
                <c:pt idx="1594">
                  <c:v>10.040892857143055</c:v>
                </c:pt>
                <c:pt idx="1595">
                  <c:v>10.05529761904782</c:v>
                </c:pt>
                <c:pt idx="1596">
                  <c:v>10.069702380952569</c:v>
                </c:pt>
                <c:pt idx="1597">
                  <c:v>10.084107142857333</c:v>
                </c:pt>
                <c:pt idx="1598">
                  <c:v>10.098511904762097</c:v>
                </c:pt>
                <c:pt idx="1599">
                  <c:v>10.112916666666859</c:v>
                </c:pt>
                <c:pt idx="1600">
                  <c:v>10.127321428571612</c:v>
                </c:pt>
                <c:pt idx="1601">
                  <c:v>10.141726190476378</c:v>
                </c:pt>
                <c:pt idx="1602">
                  <c:v>10.156130952381151</c:v>
                </c:pt>
                <c:pt idx="1603">
                  <c:v>10.170535714285919</c:v>
                </c:pt>
                <c:pt idx="1604">
                  <c:v>10.184940476190668</c:v>
                </c:pt>
                <c:pt idx="1605">
                  <c:v>10.199345238095432</c:v>
                </c:pt>
                <c:pt idx="1606">
                  <c:v>10.213750000000195</c:v>
                </c:pt>
                <c:pt idx="1607">
                  <c:v>10.228154761904952</c:v>
                </c:pt>
                <c:pt idx="1608">
                  <c:v>10.242559523809724</c:v>
                </c:pt>
                <c:pt idx="1609">
                  <c:v>10.256964285714481</c:v>
                </c:pt>
                <c:pt idx="1610">
                  <c:v>10.271369047619244</c:v>
                </c:pt>
                <c:pt idx="1611">
                  <c:v>10.285773809524006</c:v>
                </c:pt>
                <c:pt idx="1612">
                  <c:v>10.30017857142877</c:v>
                </c:pt>
                <c:pt idx="1613">
                  <c:v>10.31458333333353</c:v>
                </c:pt>
                <c:pt idx="1614">
                  <c:v>10.328988095238294</c:v>
                </c:pt>
                <c:pt idx="1615">
                  <c:v>10.34339285714306</c:v>
                </c:pt>
                <c:pt idx="1616">
                  <c:v>10.357797619047826</c:v>
                </c:pt>
                <c:pt idx="1617">
                  <c:v>10.372202380952578</c:v>
                </c:pt>
                <c:pt idx="1618">
                  <c:v>10.386607142857347</c:v>
                </c:pt>
                <c:pt idx="1619">
                  <c:v>10.401011904762099</c:v>
                </c:pt>
                <c:pt idx="1620">
                  <c:v>10.415416666666873</c:v>
                </c:pt>
                <c:pt idx="1621">
                  <c:v>10.429821428571623</c:v>
                </c:pt>
                <c:pt idx="1622">
                  <c:v>10.444226190476391</c:v>
                </c:pt>
                <c:pt idx="1623">
                  <c:v>10.458630952381156</c:v>
                </c:pt>
                <c:pt idx="1624">
                  <c:v>10.473035714285924</c:v>
                </c:pt>
                <c:pt idx="1625">
                  <c:v>10.487440476190677</c:v>
                </c:pt>
                <c:pt idx="1626">
                  <c:v>10.501845238095445</c:v>
                </c:pt>
                <c:pt idx="1627">
                  <c:v>10.516250000000202</c:v>
                </c:pt>
                <c:pt idx="1628">
                  <c:v>10.530654761904964</c:v>
                </c:pt>
                <c:pt idx="1629">
                  <c:v>10.545059523809726</c:v>
                </c:pt>
                <c:pt idx="1630">
                  <c:v>10.559464285714494</c:v>
                </c:pt>
                <c:pt idx="1631">
                  <c:v>10.573869047619256</c:v>
                </c:pt>
                <c:pt idx="1632">
                  <c:v>10.588273809524013</c:v>
                </c:pt>
                <c:pt idx="1633">
                  <c:v>10.602678571428775</c:v>
                </c:pt>
                <c:pt idx="1634">
                  <c:v>10.617083333333538</c:v>
                </c:pt>
                <c:pt idx="1635">
                  <c:v>10.6314880952383</c:v>
                </c:pt>
                <c:pt idx="1636">
                  <c:v>10.645892857143068</c:v>
                </c:pt>
                <c:pt idx="1637">
                  <c:v>10.660297619047824</c:v>
                </c:pt>
                <c:pt idx="1638">
                  <c:v>10.674702380952581</c:v>
                </c:pt>
                <c:pt idx="1639">
                  <c:v>10.689107142857349</c:v>
                </c:pt>
                <c:pt idx="1640">
                  <c:v>10.703511904762111</c:v>
                </c:pt>
                <c:pt idx="1641">
                  <c:v>10.717916666666868</c:v>
                </c:pt>
                <c:pt idx="1642">
                  <c:v>10.732321428571625</c:v>
                </c:pt>
                <c:pt idx="1643">
                  <c:v>10.746726190476398</c:v>
                </c:pt>
                <c:pt idx="1644">
                  <c:v>10.76113095238116</c:v>
                </c:pt>
                <c:pt idx="1645">
                  <c:v>10.775535714285928</c:v>
                </c:pt>
                <c:pt idx="1646">
                  <c:v>10.789940476190685</c:v>
                </c:pt>
                <c:pt idx="1647">
                  <c:v>10.804345238095452</c:v>
                </c:pt>
                <c:pt idx="1648">
                  <c:v>10.818750000000209</c:v>
                </c:pt>
                <c:pt idx="1649">
                  <c:v>10.833154761904972</c:v>
                </c:pt>
                <c:pt idx="1650">
                  <c:v>10.847559523809739</c:v>
                </c:pt>
                <c:pt idx="1651">
                  <c:v>10.861964285714496</c:v>
                </c:pt>
                <c:pt idx="1652">
                  <c:v>10.876369047619264</c:v>
                </c:pt>
                <c:pt idx="1653">
                  <c:v>10.890773809524022</c:v>
                </c:pt>
                <c:pt idx="1654">
                  <c:v>10.905178571428786</c:v>
                </c:pt>
                <c:pt idx="1655">
                  <c:v>10.91958333333355</c:v>
                </c:pt>
                <c:pt idx="1656">
                  <c:v>10.933988095238307</c:v>
                </c:pt>
                <c:pt idx="1657">
                  <c:v>10.94839285714307</c:v>
                </c:pt>
                <c:pt idx="1658">
                  <c:v>10.962797619047842</c:v>
                </c:pt>
                <c:pt idx="1659">
                  <c:v>10.977202380952589</c:v>
                </c:pt>
                <c:pt idx="1660">
                  <c:v>10.991607142857355</c:v>
                </c:pt>
                <c:pt idx="1661">
                  <c:v>11.006011904762119</c:v>
                </c:pt>
                <c:pt idx="1662">
                  <c:v>11.020416666666884</c:v>
                </c:pt>
                <c:pt idx="1663">
                  <c:v>11.034821428571638</c:v>
                </c:pt>
                <c:pt idx="1664">
                  <c:v>11.0492261904764</c:v>
                </c:pt>
                <c:pt idx="1665">
                  <c:v>11.063630952381175</c:v>
                </c:pt>
                <c:pt idx="1666">
                  <c:v>11.078035714285935</c:v>
                </c:pt>
                <c:pt idx="1667">
                  <c:v>11.092440476190697</c:v>
                </c:pt>
                <c:pt idx="1668">
                  <c:v>11.106845238095454</c:v>
                </c:pt>
                <c:pt idx="1669">
                  <c:v>11.121250000000217</c:v>
                </c:pt>
                <c:pt idx="1670">
                  <c:v>11.135654761904979</c:v>
                </c:pt>
                <c:pt idx="1671">
                  <c:v>11.150059523809752</c:v>
                </c:pt>
                <c:pt idx="1672">
                  <c:v>11.164464285714503</c:v>
                </c:pt>
                <c:pt idx="1673">
                  <c:v>11.178869047619266</c:v>
                </c:pt>
                <c:pt idx="1674">
                  <c:v>11.193273809524028</c:v>
                </c:pt>
                <c:pt idx="1675">
                  <c:v>11.20767857142879</c:v>
                </c:pt>
                <c:pt idx="1676">
                  <c:v>11.222083333333551</c:v>
                </c:pt>
                <c:pt idx="1677">
                  <c:v>11.236488095238316</c:v>
                </c:pt>
                <c:pt idx="1678">
                  <c:v>11.250892857143082</c:v>
                </c:pt>
                <c:pt idx="1679">
                  <c:v>11.265297619047846</c:v>
                </c:pt>
                <c:pt idx="1680">
                  <c:v>11.279702380952601</c:v>
                </c:pt>
                <c:pt idx="1681">
                  <c:v>11.294107142857358</c:v>
                </c:pt>
                <c:pt idx="1682">
                  <c:v>11.308511904762121</c:v>
                </c:pt>
                <c:pt idx="1683">
                  <c:v>11.322916666666893</c:v>
                </c:pt>
                <c:pt idx="1684">
                  <c:v>11.337321428571643</c:v>
                </c:pt>
                <c:pt idx="1685">
                  <c:v>11.351726190476414</c:v>
                </c:pt>
                <c:pt idx="1686">
                  <c:v>11.36613095238118</c:v>
                </c:pt>
                <c:pt idx="1687">
                  <c:v>11.38053571428595</c:v>
                </c:pt>
                <c:pt idx="1688">
                  <c:v>11.394940476190699</c:v>
                </c:pt>
                <c:pt idx="1689">
                  <c:v>11.409345238095467</c:v>
                </c:pt>
                <c:pt idx="1690">
                  <c:v>11.423750000000224</c:v>
                </c:pt>
                <c:pt idx="1691">
                  <c:v>11.438154761904983</c:v>
                </c:pt>
                <c:pt idx="1692">
                  <c:v>11.452559523809761</c:v>
                </c:pt>
                <c:pt idx="1693">
                  <c:v>11.466964285714512</c:v>
                </c:pt>
                <c:pt idx="1694">
                  <c:v>11.481369047619273</c:v>
                </c:pt>
                <c:pt idx="1695">
                  <c:v>11.49577380952404</c:v>
                </c:pt>
                <c:pt idx="1696">
                  <c:v>11.510178571428797</c:v>
                </c:pt>
                <c:pt idx="1697">
                  <c:v>11.52458333333356</c:v>
                </c:pt>
                <c:pt idx="1698">
                  <c:v>11.538988095238318</c:v>
                </c:pt>
                <c:pt idx="1699">
                  <c:v>11.553392857143091</c:v>
                </c:pt>
                <c:pt idx="1700">
                  <c:v>11.567797619047854</c:v>
                </c:pt>
                <c:pt idx="1701">
                  <c:v>11.582202380952609</c:v>
                </c:pt>
                <c:pt idx="1702">
                  <c:v>11.596607142857371</c:v>
                </c:pt>
                <c:pt idx="1703">
                  <c:v>11.611011904762128</c:v>
                </c:pt>
                <c:pt idx="1704">
                  <c:v>11.625416666666901</c:v>
                </c:pt>
                <c:pt idx="1705">
                  <c:v>11.639821428571649</c:v>
                </c:pt>
                <c:pt idx="1706">
                  <c:v>11.654226190476418</c:v>
                </c:pt>
                <c:pt idx="1707">
                  <c:v>11.668630952381182</c:v>
                </c:pt>
                <c:pt idx="1708">
                  <c:v>11.683035714285952</c:v>
                </c:pt>
                <c:pt idx="1709">
                  <c:v>11.697440476190707</c:v>
                </c:pt>
                <c:pt idx="1710">
                  <c:v>11.711845238095469</c:v>
                </c:pt>
                <c:pt idx="1711">
                  <c:v>11.726250000000231</c:v>
                </c:pt>
                <c:pt idx="1712">
                  <c:v>11.740654761904993</c:v>
                </c:pt>
                <c:pt idx="1713">
                  <c:v>11.755059523809761</c:v>
                </c:pt>
                <c:pt idx="1714">
                  <c:v>11.76946428571452</c:v>
                </c:pt>
                <c:pt idx="1715">
                  <c:v>11.78386904761928</c:v>
                </c:pt>
                <c:pt idx="1716">
                  <c:v>11.798273809524041</c:v>
                </c:pt>
                <c:pt idx="1717">
                  <c:v>11.81267857142881</c:v>
                </c:pt>
                <c:pt idx="1718">
                  <c:v>11.827083333333567</c:v>
                </c:pt>
                <c:pt idx="1719">
                  <c:v>11.841488095238329</c:v>
                </c:pt>
                <c:pt idx="1720">
                  <c:v>11.855892857143106</c:v>
                </c:pt>
                <c:pt idx="1721">
                  <c:v>11.870297619047859</c:v>
                </c:pt>
                <c:pt idx="1722">
                  <c:v>11.884702380952616</c:v>
                </c:pt>
                <c:pt idx="1723">
                  <c:v>11.899107142857378</c:v>
                </c:pt>
                <c:pt idx="1724">
                  <c:v>11.913511904762142</c:v>
                </c:pt>
                <c:pt idx="1725">
                  <c:v>11.927916666666906</c:v>
                </c:pt>
                <c:pt idx="1726">
                  <c:v>11.94232142857166</c:v>
                </c:pt>
                <c:pt idx="1727">
                  <c:v>11.956726190476427</c:v>
                </c:pt>
                <c:pt idx="1728">
                  <c:v>11.971130952381195</c:v>
                </c:pt>
                <c:pt idx="1729">
                  <c:v>11.985535714285962</c:v>
                </c:pt>
                <c:pt idx="1730">
                  <c:v>11.999940476190714</c:v>
                </c:pt>
                <c:pt idx="1731">
                  <c:v>12.014345238095473</c:v>
                </c:pt>
                <c:pt idx="1732">
                  <c:v>12.028750000000239</c:v>
                </c:pt>
                <c:pt idx="1733">
                  <c:v>12.043154761905001</c:v>
                </c:pt>
                <c:pt idx="1734">
                  <c:v>12.057559523809772</c:v>
                </c:pt>
                <c:pt idx="1735">
                  <c:v>12.07196428571452</c:v>
                </c:pt>
                <c:pt idx="1736">
                  <c:v>12.086369047619289</c:v>
                </c:pt>
                <c:pt idx="1737">
                  <c:v>12.10077380952405</c:v>
                </c:pt>
                <c:pt idx="1738">
                  <c:v>12.115178571428812</c:v>
                </c:pt>
                <c:pt idx="1739">
                  <c:v>12.129583333333573</c:v>
                </c:pt>
                <c:pt idx="1740">
                  <c:v>12.143988095238337</c:v>
                </c:pt>
                <c:pt idx="1741">
                  <c:v>12.158392857143102</c:v>
                </c:pt>
                <c:pt idx="1742">
                  <c:v>12.172797619047872</c:v>
                </c:pt>
                <c:pt idx="1743">
                  <c:v>12.187202380952618</c:v>
                </c:pt>
                <c:pt idx="1744">
                  <c:v>12.20160714285738</c:v>
                </c:pt>
                <c:pt idx="1745">
                  <c:v>12.216011904762148</c:v>
                </c:pt>
                <c:pt idx="1746">
                  <c:v>12.230416666666915</c:v>
                </c:pt>
                <c:pt idx="1747">
                  <c:v>12.24482142857166</c:v>
                </c:pt>
                <c:pt idx="1748">
                  <c:v>12.259226190476435</c:v>
                </c:pt>
                <c:pt idx="1749">
                  <c:v>12.273630952381202</c:v>
                </c:pt>
                <c:pt idx="1750">
                  <c:v>12.288035714285959</c:v>
                </c:pt>
                <c:pt idx="1751">
                  <c:v>12.302440476190727</c:v>
                </c:pt>
                <c:pt idx="1752">
                  <c:v>12.316845238095489</c:v>
                </c:pt>
                <c:pt idx="1753">
                  <c:v>12.331250000000246</c:v>
                </c:pt>
                <c:pt idx="1754">
                  <c:v>12.345654761905013</c:v>
                </c:pt>
                <c:pt idx="1755">
                  <c:v>12.360059523809776</c:v>
                </c:pt>
                <c:pt idx="1756">
                  <c:v>12.374464285714534</c:v>
                </c:pt>
                <c:pt idx="1757">
                  <c:v>12.3888690476193</c:v>
                </c:pt>
                <c:pt idx="1758">
                  <c:v>12.403273809524057</c:v>
                </c:pt>
                <c:pt idx="1759">
                  <c:v>12.417678571428819</c:v>
                </c:pt>
                <c:pt idx="1760">
                  <c:v>12.432083333333582</c:v>
                </c:pt>
                <c:pt idx="1761">
                  <c:v>12.446488095238349</c:v>
                </c:pt>
                <c:pt idx="1762">
                  <c:v>12.460892857143115</c:v>
                </c:pt>
                <c:pt idx="1763">
                  <c:v>12.475297619047875</c:v>
                </c:pt>
                <c:pt idx="1764">
                  <c:v>12.489702380952632</c:v>
                </c:pt>
                <c:pt idx="1765">
                  <c:v>12.504107142857393</c:v>
                </c:pt>
                <c:pt idx="1766">
                  <c:v>12.51851190476215</c:v>
                </c:pt>
                <c:pt idx="1767">
                  <c:v>12.532916666666923</c:v>
                </c:pt>
                <c:pt idx="1768">
                  <c:v>12.547321428571667</c:v>
                </c:pt>
                <c:pt idx="1769">
                  <c:v>12.561726190476442</c:v>
                </c:pt>
                <c:pt idx="1770">
                  <c:v>12.576130952381211</c:v>
                </c:pt>
                <c:pt idx="1771">
                  <c:v>12.590535714285974</c:v>
                </c:pt>
                <c:pt idx="1772">
                  <c:v>12.604940476190723</c:v>
                </c:pt>
                <c:pt idx="1773">
                  <c:v>12.619345238095494</c:v>
                </c:pt>
                <c:pt idx="1774">
                  <c:v>12.633750000000253</c:v>
                </c:pt>
                <c:pt idx="1775">
                  <c:v>12.64815476190501</c:v>
                </c:pt>
                <c:pt idx="1776">
                  <c:v>12.662559523809788</c:v>
                </c:pt>
                <c:pt idx="1777">
                  <c:v>12.67696428571454</c:v>
                </c:pt>
                <c:pt idx="1778">
                  <c:v>12.691369047619299</c:v>
                </c:pt>
                <c:pt idx="1779">
                  <c:v>12.705773809524064</c:v>
                </c:pt>
                <c:pt idx="1780">
                  <c:v>12.720178571428821</c:v>
                </c:pt>
                <c:pt idx="1781">
                  <c:v>12.734583333333584</c:v>
                </c:pt>
                <c:pt idx="1782">
                  <c:v>12.748988095238348</c:v>
                </c:pt>
                <c:pt idx="1783">
                  <c:v>12.763392857143119</c:v>
                </c:pt>
                <c:pt idx="1784">
                  <c:v>12.777797619047876</c:v>
                </c:pt>
                <c:pt idx="1785">
                  <c:v>12.792202380952638</c:v>
                </c:pt>
                <c:pt idx="1786">
                  <c:v>12.8066071428574</c:v>
                </c:pt>
                <c:pt idx="1787">
                  <c:v>12.821011904762161</c:v>
                </c:pt>
                <c:pt idx="1788">
                  <c:v>12.835416666666935</c:v>
                </c:pt>
                <c:pt idx="1789">
                  <c:v>12.849821428571682</c:v>
                </c:pt>
                <c:pt idx="1790">
                  <c:v>12.864226190476449</c:v>
                </c:pt>
                <c:pt idx="1791">
                  <c:v>12.878630952381222</c:v>
                </c:pt>
                <c:pt idx="1792">
                  <c:v>12.893035714285979</c:v>
                </c:pt>
                <c:pt idx="1793">
                  <c:v>12.907440476190736</c:v>
                </c:pt>
                <c:pt idx="1794">
                  <c:v>12.9218452380955</c:v>
                </c:pt>
                <c:pt idx="1795">
                  <c:v>12.93625000000026</c:v>
                </c:pt>
                <c:pt idx="1796">
                  <c:v>12.950654761905026</c:v>
                </c:pt>
                <c:pt idx="1797">
                  <c:v>12.965059523809796</c:v>
                </c:pt>
                <c:pt idx="1798">
                  <c:v>12.979464285714553</c:v>
                </c:pt>
                <c:pt idx="1799">
                  <c:v>12.993869047619309</c:v>
                </c:pt>
                <c:pt idx="1800">
                  <c:v>13.008273809524068</c:v>
                </c:pt>
                <c:pt idx="1801">
                  <c:v>13.022678571428834</c:v>
                </c:pt>
                <c:pt idx="1802">
                  <c:v>13.037083333333593</c:v>
                </c:pt>
                <c:pt idx="1803">
                  <c:v>13.051488095238364</c:v>
                </c:pt>
                <c:pt idx="1804">
                  <c:v>13.065892857143128</c:v>
                </c:pt>
                <c:pt idx="1805">
                  <c:v>13.080297619047888</c:v>
                </c:pt>
                <c:pt idx="1806">
                  <c:v>13.094702380952645</c:v>
                </c:pt>
                <c:pt idx="1807">
                  <c:v>13.109107142857408</c:v>
                </c:pt>
                <c:pt idx="1808">
                  <c:v>13.123511904762168</c:v>
                </c:pt>
                <c:pt idx="1809">
                  <c:v>13.137916666666932</c:v>
                </c:pt>
                <c:pt idx="1810">
                  <c:v>13.152321428571693</c:v>
                </c:pt>
                <c:pt idx="1811">
                  <c:v>13.166726190476457</c:v>
                </c:pt>
                <c:pt idx="1812">
                  <c:v>13.181130952381222</c:v>
                </c:pt>
                <c:pt idx="1813">
                  <c:v>13.195535714285992</c:v>
                </c:pt>
                <c:pt idx="1814">
                  <c:v>13.209940476190743</c:v>
                </c:pt>
                <c:pt idx="1815">
                  <c:v>13.2243452380955</c:v>
                </c:pt>
                <c:pt idx="1816">
                  <c:v>13.238750000000268</c:v>
                </c:pt>
                <c:pt idx="1817">
                  <c:v>13.25315476190503</c:v>
                </c:pt>
                <c:pt idx="1818">
                  <c:v>13.267559523809798</c:v>
                </c:pt>
                <c:pt idx="1819">
                  <c:v>13.281964285714549</c:v>
                </c:pt>
                <c:pt idx="1820">
                  <c:v>13.296369047619317</c:v>
                </c:pt>
                <c:pt idx="1821">
                  <c:v>13.310773809524079</c:v>
                </c:pt>
                <c:pt idx="1822">
                  <c:v>13.325178571428847</c:v>
                </c:pt>
                <c:pt idx="1823">
                  <c:v>13.339583333333609</c:v>
                </c:pt>
                <c:pt idx="1824">
                  <c:v>13.353988095238373</c:v>
                </c:pt>
                <c:pt idx="1825">
                  <c:v>13.368392857143133</c:v>
                </c:pt>
                <c:pt idx="1826">
                  <c:v>13.382797619047901</c:v>
                </c:pt>
                <c:pt idx="1827">
                  <c:v>13.397202380952653</c:v>
                </c:pt>
                <c:pt idx="1828">
                  <c:v>13.411607142857415</c:v>
                </c:pt>
                <c:pt idx="1829">
                  <c:v>13.426011904762172</c:v>
                </c:pt>
                <c:pt idx="1830">
                  <c:v>13.440416666666948</c:v>
                </c:pt>
                <c:pt idx="1831">
                  <c:v>13.454821428571698</c:v>
                </c:pt>
                <c:pt idx="1832">
                  <c:v>13.469226190476464</c:v>
                </c:pt>
                <c:pt idx="1833">
                  <c:v>13.483630952381235</c:v>
                </c:pt>
                <c:pt idx="1834">
                  <c:v>13.498035714285994</c:v>
                </c:pt>
                <c:pt idx="1835">
                  <c:v>13.512440476190752</c:v>
                </c:pt>
                <c:pt idx="1836">
                  <c:v>13.526845238095516</c:v>
                </c:pt>
                <c:pt idx="1837">
                  <c:v>13.54125000000027</c:v>
                </c:pt>
                <c:pt idx="1838">
                  <c:v>13.555654761905044</c:v>
                </c:pt>
                <c:pt idx="1839">
                  <c:v>13.570059523809805</c:v>
                </c:pt>
                <c:pt idx="1840">
                  <c:v>13.584464285714562</c:v>
                </c:pt>
                <c:pt idx="1841">
                  <c:v>13.598869047619321</c:v>
                </c:pt>
                <c:pt idx="1842">
                  <c:v>13.613273809524085</c:v>
                </c:pt>
                <c:pt idx="1843">
                  <c:v>13.627678571428849</c:v>
                </c:pt>
                <c:pt idx="1844">
                  <c:v>13.642083333333614</c:v>
                </c:pt>
                <c:pt idx="1845">
                  <c:v>13.656488095238378</c:v>
                </c:pt>
                <c:pt idx="1846">
                  <c:v>13.670892857143141</c:v>
                </c:pt>
                <c:pt idx="1847">
                  <c:v>13.685297619047908</c:v>
                </c:pt>
                <c:pt idx="1848">
                  <c:v>13.69970238095266</c:v>
                </c:pt>
                <c:pt idx="1849">
                  <c:v>13.714107142857415</c:v>
                </c:pt>
                <c:pt idx="1850">
                  <c:v>13.728511904762176</c:v>
                </c:pt>
                <c:pt idx="1851">
                  <c:v>13.74291666666695</c:v>
                </c:pt>
                <c:pt idx="1852">
                  <c:v>13.757321428571698</c:v>
                </c:pt>
                <c:pt idx="1853">
                  <c:v>13.771726190476468</c:v>
                </c:pt>
                <c:pt idx="1854">
                  <c:v>13.786130952381239</c:v>
                </c:pt>
                <c:pt idx="1855">
                  <c:v>13.800535714286006</c:v>
                </c:pt>
                <c:pt idx="1856">
                  <c:v>13.814940476190758</c:v>
                </c:pt>
                <c:pt idx="1857">
                  <c:v>13.82934523809552</c:v>
                </c:pt>
                <c:pt idx="1858">
                  <c:v>13.843750000000282</c:v>
                </c:pt>
                <c:pt idx="1859">
                  <c:v>13.858154761905046</c:v>
                </c:pt>
                <c:pt idx="1860">
                  <c:v>13.872559523809818</c:v>
                </c:pt>
                <c:pt idx="1861">
                  <c:v>13.886964285714569</c:v>
                </c:pt>
                <c:pt idx="1862">
                  <c:v>13.901369047619331</c:v>
                </c:pt>
                <c:pt idx="1863">
                  <c:v>13.915773809524099</c:v>
                </c:pt>
                <c:pt idx="1864">
                  <c:v>13.930178571428851</c:v>
                </c:pt>
                <c:pt idx="1865">
                  <c:v>13.94458333333362</c:v>
                </c:pt>
                <c:pt idx="1866">
                  <c:v>13.95898809523838</c:v>
                </c:pt>
                <c:pt idx="1867">
                  <c:v>13.973392857143152</c:v>
                </c:pt>
                <c:pt idx="1868">
                  <c:v>13.987797619047916</c:v>
                </c:pt>
                <c:pt idx="1869">
                  <c:v>14.002202380952667</c:v>
                </c:pt>
                <c:pt idx="1870">
                  <c:v>14.016607142857428</c:v>
                </c:pt>
                <c:pt idx="1871">
                  <c:v>14.031011904762186</c:v>
                </c:pt>
                <c:pt idx="1872">
                  <c:v>14.045416666666961</c:v>
                </c:pt>
                <c:pt idx="1873">
                  <c:v>14.059821428571713</c:v>
                </c:pt>
                <c:pt idx="1874">
                  <c:v>14.074226190476473</c:v>
                </c:pt>
                <c:pt idx="1875">
                  <c:v>14.088630952381248</c:v>
                </c:pt>
                <c:pt idx="1876">
                  <c:v>14.103035714286008</c:v>
                </c:pt>
                <c:pt idx="1877">
                  <c:v>14.117440476190765</c:v>
                </c:pt>
                <c:pt idx="1878">
                  <c:v>14.131845238095528</c:v>
                </c:pt>
                <c:pt idx="1879">
                  <c:v>14.14625000000029</c:v>
                </c:pt>
                <c:pt idx="1880">
                  <c:v>14.160654761905052</c:v>
                </c:pt>
                <c:pt idx="1881">
                  <c:v>14.175059523809821</c:v>
                </c:pt>
                <c:pt idx="1882">
                  <c:v>14.189464285714577</c:v>
                </c:pt>
                <c:pt idx="1883">
                  <c:v>14.203869047619339</c:v>
                </c:pt>
                <c:pt idx="1884">
                  <c:v>14.218273809524096</c:v>
                </c:pt>
                <c:pt idx="1885">
                  <c:v>14.232678571428863</c:v>
                </c:pt>
                <c:pt idx="1886">
                  <c:v>14.24708333333362</c:v>
                </c:pt>
                <c:pt idx="1887">
                  <c:v>14.261488095238393</c:v>
                </c:pt>
                <c:pt idx="1888">
                  <c:v>14.275892857143155</c:v>
                </c:pt>
                <c:pt idx="1889">
                  <c:v>14.290297619047918</c:v>
                </c:pt>
                <c:pt idx="1890">
                  <c:v>14.304702380952675</c:v>
                </c:pt>
                <c:pt idx="1891">
                  <c:v>14.319107142857437</c:v>
                </c:pt>
                <c:pt idx="1892">
                  <c:v>14.333511904762199</c:v>
                </c:pt>
                <c:pt idx="1893">
                  <c:v>14.347916666666967</c:v>
                </c:pt>
                <c:pt idx="1894">
                  <c:v>14.362321428571718</c:v>
                </c:pt>
                <c:pt idx="1895">
                  <c:v>14.376726190476486</c:v>
                </c:pt>
                <c:pt idx="1896">
                  <c:v>14.391130952381255</c:v>
                </c:pt>
                <c:pt idx="1897">
                  <c:v>14.405535714286021</c:v>
                </c:pt>
                <c:pt idx="1898">
                  <c:v>14.419940476190773</c:v>
                </c:pt>
                <c:pt idx="1899">
                  <c:v>14.434345238095535</c:v>
                </c:pt>
                <c:pt idx="1900">
                  <c:v>14.448750000000297</c:v>
                </c:pt>
                <c:pt idx="1901">
                  <c:v>14.463154761905059</c:v>
                </c:pt>
                <c:pt idx="1902">
                  <c:v>14.477559523809827</c:v>
                </c:pt>
                <c:pt idx="1903">
                  <c:v>14.491964285714579</c:v>
                </c:pt>
                <c:pt idx="1904">
                  <c:v>14.506369047619346</c:v>
                </c:pt>
                <c:pt idx="1905">
                  <c:v>14.520773809524108</c:v>
                </c:pt>
                <c:pt idx="1906">
                  <c:v>14.535178571428871</c:v>
                </c:pt>
                <c:pt idx="1907">
                  <c:v>14.549583333333636</c:v>
                </c:pt>
                <c:pt idx="1908">
                  <c:v>14.5639880952384</c:v>
                </c:pt>
                <c:pt idx="1909">
                  <c:v>14.578392857143157</c:v>
                </c:pt>
                <c:pt idx="1910">
                  <c:v>14.59279761904793</c:v>
                </c:pt>
                <c:pt idx="1911">
                  <c:v>14.607202380952677</c:v>
                </c:pt>
                <c:pt idx="1912">
                  <c:v>14.621607142857441</c:v>
                </c:pt>
                <c:pt idx="1913">
                  <c:v>14.636011904762205</c:v>
                </c:pt>
                <c:pt idx="1914">
                  <c:v>14.650416666666976</c:v>
                </c:pt>
                <c:pt idx="1915">
                  <c:v>14.664821428571722</c:v>
                </c:pt>
                <c:pt idx="1916">
                  <c:v>14.679226190476493</c:v>
                </c:pt>
                <c:pt idx="1917">
                  <c:v>14.693630952381261</c:v>
                </c:pt>
                <c:pt idx="1918">
                  <c:v>14.708035714286019</c:v>
                </c:pt>
                <c:pt idx="1919">
                  <c:v>14.72244047619078</c:v>
                </c:pt>
                <c:pt idx="1920">
                  <c:v>14.736845238095542</c:v>
                </c:pt>
                <c:pt idx="1921">
                  <c:v>14.751250000000303</c:v>
                </c:pt>
                <c:pt idx="1922">
                  <c:v>14.76565476190507</c:v>
                </c:pt>
                <c:pt idx="1923">
                  <c:v>14.780059523809829</c:v>
                </c:pt>
                <c:pt idx="1924">
                  <c:v>14.794464285714591</c:v>
                </c:pt>
                <c:pt idx="1925">
                  <c:v>14.808869047619353</c:v>
                </c:pt>
                <c:pt idx="1926">
                  <c:v>14.823273809524116</c:v>
                </c:pt>
                <c:pt idx="1927">
                  <c:v>14.837678571428878</c:v>
                </c:pt>
                <c:pt idx="1928">
                  <c:v>14.852083333333651</c:v>
                </c:pt>
                <c:pt idx="1929">
                  <c:v>14.866488095238408</c:v>
                </c:pt>
                <c:pt idx="1930">
                  <c:v>14.880892857143174</c:v>
                </c:pt>
                <c:pt idx="1931">
                  <c:v>14.895297619047938</c:v>
                </c:pt>
                <c:pt idx="1932">
                  <c:v>14.909702380952689</c:v>
                </c:pt>
                <c:pt idx="1933">
                  <c:v>14.924107142857448</c:v>
                </c:pt>
                <c:pt idx="1934">
                  <c:v>14.938511904762214</c:v>
                </c:pt>
                <c:pt idx="1935">
                  <c:v>14.952916666666985</c:v>
                </c:pt>
                <c:pt idx="1936">
                  <c:v>14.967321428571731</c:v>
                </c:pt>
                <c:pt idx="1937">
                  <c:v>14.981726190476499</c:v>
                </c:pt>
                <c:pt idx="1938">
                  <c:v>14.996130952381272</c:v>
                </c:pt>
                <c:pt idx="1939">
                  <c:v>15.01053571428603</c:v>
                </c:pt>
                <c:pt idx="1940">
                  <c:v>15.024940476190782</c:v>
                </c:pt>
                <c:pt idx="1941">
                  <c:v>15.039345238095549</c:v>
                </c:pt>
                <c:pt idx="1942">
                  <c:v>15.053750000000317</c:v>
                </c:pt>
                <c:pt idx="1943">
                  <c:v>15.068154761905069</c:v>
                </c:pt>
                <c:pt idx="1944">
                  <c:v>15.082559523809845</c:v>
                </c:pt>
                <c:pt idx="1945">
                  <c:v>15.096964285714598</c:v>
                </c:pt>
                <c:pt idx="1946">
                  <c:v>15.111369047619361</c:v>
                </c:pt>
                <c:pt idx="1947">
                  <c:v>15.125773809524123</c:v>
                </c:pt>
                <c:pt idx="1948">
                  <c:v>15.14017857142888</c:v>
                </c:pt>
                <c:pt idx="1949">
                  <c:v>15.154583333333653</c:v>
                </c:pt>
                <c:pt idx="1950">
                  <c:v>15.16898809523841</c:v>
                </c:pt>
                <c:pt idx="1951">
                  <c:v>15.183392857143172</c:v>
                </c:pt>
                <c:pt idx="1952">
                  <c:v>15.197797619047941</c:v>
                </c:pt>
                <c:pt idx="1953">
                  <c:v>15.212202380952697</c:v>
                </c:pt>
                <c:pt idx="1954">
                  <c:v>15.226607142857453</c:v>
                </c:pt>
                <c:pt idx="1955">
                  <c:v>15.241011904762216</c:v>
                </c:pt>
                <c:pt idx="1956">
                  <c:v>15.255416666666994</c:v>
                </c:pt>
                <c:pt idx="1957">
                  <c:v>15.26982142857174</c:v>
                </c:pt>
                <c:pt idx="1958">
                  <c:v>15.284226190476499</c:v>
                </c:pt>
                <c:pt idx="1959">
                  <c:v>15.29863095238127</c:v>
                </c:pt>
                <c:pt idx="1960">
                  <c:v>15.313035714286038</c:v>
                </c:pt>
                <c:pt idx="1961">
                  <c:v>15.327440476190796</c:v>
                </c:pt>
                <c:pt idx="1962">
                  <c:v>15.341845238095557</c:v>
                </c:pt>
                <c:pt idx="1963">
                  <c:v>15.356250000000324</c:v>
                </c:pt>
                <c:pt idx="1964">
                  <c:v>15.370654761905087</c:v>
                </c:pt>
                <c:pt idx="1965">
                  <c:v>15.385059523809854</c:v>
                </c:pt>
                <c:pt idx="1966">
                  <c:v>15.399464285714615</c:v>
                </c:pt>
                <c:pt idx="1967">
                  <c:v>15.41386904761937</c:v>
                </c:pt>
                <c:pt idx="1968">
                  <c:v>15.428273809524125</c:v>
                </c:pt>
                <c:pt idx="1969">
                  <c:v>15.442678571428894</c:v>
                </c:pt>
                <c:pt idx="1970">
                  <c:v>15.45708333333366</c:v>
                </c:pt>
                <c:pt idx="1971">
                  <c:v>15.471488095238422</c:v>
                </c:pt>
                <c:pt idx="1972">
                  <c:v>15.485892857143188</c:v>
                </c:pt>
                <c:pt idx="1973">
                  <c:v>15.500297619047952</c:v>
                </c:pt>
                <c:pt idx="1974">
                  <c:v>15.514702380952698</c:v>
                </c:pt>
                <c:pt idx="1975">
                  <c:v>15.529107142857463</c:v>
                </c:pt>
                <c:pt idx="1976">
                  <c:v>15.543511904762228</c:v>
                </c:pt>
                <c:pt idx="1977">
                  <c:v>15.557916666666998</c:v>
                </c:pt>
                <c:pt idx="1978">
                  <c:v>15.572321428571748</c:v>
                </c:pt>
                <c:pt idx="1979">
                  <c:v>15.586726190476515</c:v>
                </c:pt>
                <c:pt idx="1980">
                  <c:v>15.601130952381277</c:v>
                </c:pt>
                <c:pt idx="1981">
                  <c:v>15.61553571428605</c:v>
                </c:pt>
                <c:pt idx="1982">
                  <c:v>15.629940476190798</c:v>
                </c:pt>
                <c:pt idx="1983">
                  <c:v>15.644345238095561</c:v>
                </c:pt>
                <c:pt idx="1984">
                  <c:v>15.658750000000325</c:v>
                </c:pt>
                <c:pt idx="1985">
                  <c:v>15.673154761905089</c:v>
                </c:pt>
                <c:pt idx="1986">
                  <c:v>15.687559523809854</c:v>
                </c:pt>
                <c:pt idx="1987">
                  <c:v>15.701964285714613</c:v>
                </c:pt>
                <c:pt idx="1988">
                  <c:v>15.71636904761937</c:v>
                </c:pt>
                <c:pt idx="1989">
                  <c:v>15.730773809524138</c:v>
                </c:pt>
                <c:pt idx="1990">
                  <c:v>15.7451785714289</c:v>
                </c:pt>
                <c:pt idx="1991">
                  <c:v>15.759583333333667</c:v>
                </c:pt>
                <c:pt idx="1992">
                  <c:v>15.773988095238423</c:v>
                </c:pt>
                <c:pt idx="1993">
                  <c:v>15.788392857143187</c:v>
                </c:pt>
                <c:pt idx="1994">
                  <c:v>15.802797619047963</c:v>
                </c:pt>
                <c:pt idx="1995">
                  <c:v>15.817202380952711</c:v>
                </c:pt>
                <c:pt idx="1996">
                  <c:v>15.831607142857468</c:v>
                </c:pt>
                <c:pt idx="1997">
                  <c:v>15.846011904762236</c:v>
                </c:pt>
                <c:pt idx="1998">
                  <c:v>15.86041666666701</c:v>
                </c:pt>
                <c:pt idx="1999">
                  <c:v>15.874821428571755</c:v>
                </c:pt>
                <c:pt idx="2000">
                  <c:v>15.889226190476521</c:v>
                </c:pt>
                <c:pt idx="2001">
                  <c:v>15.903630952381295</c:v>
                </c:pt>
                <c:pt idx="2002">
                  <c:v>15.91803571428605</c:v>
                </c:pt>
                <c:pt idx="2003">
                  <c:v>15.932440476190809</c:v>
                </c:pt>
                <c:pt idx="2004">
                  <c:v>15.946845238095571</c:v>
                </c:pt>
                <c:pt idx="2005">
                  <c:v>15.961250000000334</c:v>
                </c:pt>
                <c:pt idx="2006">
                  <c:v>15.975654761905103</c:v>
                </c:pt>
                <c:pt idx="2007">
                  <c:v>15.990059523809864</c:v>
                </c:pt>
                <c:pt idx="2008">
                  <c:v>16.004464285714629</c:v>
                </c:pt>
                <c:pt idx="2009">
                  <c:v>16.01886904761939</c:v>
                </c:pt>
                <c:pt idx="2010">
                  <c:v>16.033273809524129</c:v>
                </c:pt>
                <c:pt idx="2011">
                  <c:v>16.047678571428889</c:v>
                </c:pt>
                <c:pt idx="2012">
                  <c:v>16.062083333333639</c:v>
                </c:pt>
                <c:pt idx="2013">
                  <c:v>16.076488095238432</c:v>
                </c:pt>
                <c:pt idx="2014">
                  <c:v>16.090892857143182</c:v>
                </c:pt>
                <c:pt idx="2015">
                  <c:v>16.105297619047942</c:v>
                </c:pt>
                <c:pt idx="2016">
                  <c:v>16.119702380952702</c:v>
                </c:pt>
                <c:pt idx="2017">
                  <c:v>16.134107142857484</c:v>
                </c:pt>
                <c:pt idx="2018">
                  <c:v>16.148511904762213</c:v>
                </c:pt>
                <c:pt idx="2019">
                  <c:v>16.162916666666984</c:v>
                </c:pt>
                <c:pt idx="2020">
                  <c:v>16.177321428571744</c:v>
                </c:pt>
                <c:pt idx="2021">
                  <c:v>16.191726190476505</c:v>
                </c:pt>
                <c:pt idx="2022">
                  <c:v>16.206130952381244</c:v>
                </c:pt>
                <c:pt idx="2023">
                  <c:v>16.220535714286033</c:v>
                </c:pt>
                <c:pt idx="2024">
                  <c:v>16.23494047619079</c:v>
                </c:pt>
                <c:pt idx="2025">
                  <c:v>16.249345238095536</c:v>
                </c:pt>
                <c:pt idx="2026">
                  <c:v>16.263750000000297</c:v>
                </c:pt>
                <c:pt idx="2027">
                  <c:v>16.278154761905068</c:v>
                </c:pt>
                <c:pt idx="2028">
                  <c:v>16.292559523809818</c:v>
                </c:pt>
                <c:pt idx="2029">
                  <c:v>16.306964285714603</c:v>
                </c:pt>
                <c:pt idx="2030">
                  <c:v>16.321369047619349</c:v>
                </c:pt>
                <c:pt idx="2031">
                  <c:v>16.335773809524099</c:v>
                </c:pt>
                <c:pt idx="2032">
                  <c:v>16.35017857142887</c:v>
                </c:pt>
                <c:pt idx="2033">
                  <c:v>16.364583333333616</c:v>
                </c:pt>
                <c:pt idx="2034">
                  <c:v>16.378988095238391</c:v>
                </c:pt>
                <c:pt idx="2035">
                  <c:v>16.393392857143134</c:v>
                </c:pt>
                <c:pt idx="2036">
                  <c:v>16.407797619047912</c:v>
                </c:pt>
                <c:pt idx="2037">
                  <c:v>16.422202380952658</c:v>
                </c:pt>
                <c:pt idx="2038">
                  <c:v>16.436607142857433</c:v>
                </c:pt>
                <c:pt idx="2039">
                  <c:v>16.451011904762186</c:v>
                </c:pt>
                <c:pt idx="2040">
                  <c:v>16.465416666666933</c:v>
                </c:pt>
                <c:pt idx="2041">
                  <c:v>16.479821428571714</c:v>
                </c:pt>
                <c:pt idx="2042">
                  <c:v>16.494226190476475</c:v>
                </c:pt>
                <c:pt idx="2043">
                  <c:v>16.50863095238121</c:v>
                </c:pt>
                <c:pt idx="2044">
                  <c:v>16.523035714285996</c:v>
                </c:pt>
                <c:pt idx="2045">
                  <c:v>16.537440476190756</c:v>
                </c:pt>
                <c:pt idx="2046">
                  <c:v>16.551845238095527</c:v>
                </c:pt>
                <c:pt idx="2047">
                  <c:v>16.566250000000277</c:v>
                </c:pt>
                <c:pt idx="2048">
                  <c:v>16.580654761905027</c:v>
                </c:pt>
                <c:pt idx="2049">
                  <c:v>16.595059523809788</c:v>
                </c:pt>
                <c:pt idx="2050">
                  <c:v>16.609464285714569</c:v>
                </c:pt>
                <c:pt idx="2051">
                  <c:v>16.62386904761933</c:v>
                </c:pt>
                <c:pt idx="2052">
                  <c:v>16.63827380952408</c:v>
                </c:pt>
                <c:pt idx="2053">
                  <c:v>16.652678571428829</c:v>
                </c:pt>
                <c:pt idx="2054">
                  <c:v>16.66708333333359</c:v>
                </c:pt>
                <c:pt idx="2055">
                  <c:v>16.681488095238361</c:v>
                </c:pt>
                <c:pt idx="2056">
                  <c:v>16.695892857143122</c:v>
                </c:pt>
                <c:pt idx="2057">
                  <c:v>16.710297619047893</c:v>
                </c:pt>
                <c:pt idx="2058">
                  <c:v>16.724702380952628</c:v>
                </c:pt>
                <c:pt idx="2059">
                  <c:v>16.739107142857414</c:v>
                </c:pt>
                <c:pt idx="2060">
                  <c:v>16.753511904762153</c:v>
                </c:pt>
                <c:pt idx="2061">
                  <c:v>16.767916666666924</c:v>
                </c:pt>
                <c:pt idx="2062">
                  <c:v>16.782321428571674</c:v>
                </c:pt>
                <c:pt idx="2063">
                  <c:v>16.796726190476434</c:v>
                </c:pt>
                <c:pt idx="2064">
                  <c:v>16.811130952381202</c:v>
                </c:pt>
                <c:pt idx="2065">
                  <c:v>16.825535714285966</c:v>
                </c:pt>
                <c:pt idx="2066">
                  <c:v>16.83994047619073</c:v>
                </c:pt>
                <c:pt idx="2067">
                  <c:v>16.85434523809549</c:v>
                </c:pt>
                <c:pt idx="2068">
                  <c:v>16.868750000000237</c:v>
                </c:pt>
                <c:pt idx="2069">
                  <c:v>16.883154761905008</c:v>
                </c:pt>
                <c:pt idx="2070">
                  <c:v>16.897559523809768</c:v>
                </c:pt>
                <c:pt idx="2071">
                  <c:v>16.911964285714543</c:v>
                </c:pt>
                <c:pt idx="2072">
                  <c:v>16.926369047619289</c:v>
                </c:pt>
                <c:pt idx="2073">
                  <c:v>16.940773809524025</c:v>
                </c:pt>
                <c:pt idx="2074">
                  <c:v>16.955178571428799</c:v>
                </c:pt>
                <c:pt idx="2075">
                  <c:v>16.969583333333549</c:v>
                </c:pt>
                <c:pt idx="2076">
                  <c:v>16.983988095238328</c:v>
                </c:pt>
                <c:pt idx="2077">
                  <c:v>16.99839285714307</c:v>
                </c:pt>
                <c:pt idx="2078">
                  <c:v>17.012797619047852</c:v>
                </c:pt>
                <c:pt idx="2079">
                  <c:v>17.027202380952613</c:v>
                </c:pt>
                <c:pt idx="2080">
                  <c:v>17.041607142857373</c:v>
                </c:pt>
                <c:pt idx="2081">
                  <c:v>17.056011904762126</c:v>
                </c:pt>
                <c:pt idx="2082">
                  <c:v>17.070416666666887</c:v>
                </c:pt>
                <c:pt idx="2083">
                  <c:v>17.084821428571654</c:v>
                </c:pt>
                <c:pt idx="2084">
                  <c:v>17.099226190476415</c:v>
                </c:pt>
                <c:pt idx="2085">
                  <c:v>17.113630952381172</c:v>
                </c:pt>
                <c:pt idx="2086">
                  <c:v>17.128035714285936</c:v>
                </c:pt>
                <c:pt idx="2087">
                  <c:v>17.142440476190689</c:v>
                </c:pt>
                <c:pt idx="2088">
                  <c:v>17.156845238095467</c:v>
                </c:pt>
                <c:pt idx="2089">
                  <c:v>17.171250000000228</c:v>
                </c:pt>
                <c:pt idx="2090">
                  <c:v>17.185654761904978</c:v>
                </c:pt>
                <c:pt idx="2091">
                  <c:v>17.200059523809728</c:v>
                </c:pt>
                <c:pt idx="2092">
                  <c:v>17.214464285714509</c:v>
                </c:pt>
                <c:pt idx="2093">
                  <c:v>17.228869047619259</c:v>
                </c:pt>
                <c:pt idx="2094">
                  <c:v>17.243273809524009</c:v>
                </c:pt>
                <c:pt idx="2095">
                  <c:v>17.25767857142878</c:v>
                </c:pt>
                <c:pt idx="2096">
                  <c:v>17.272083333333523</c:v>
                </c:pt>
                <c:pt idx="2097">
                  <c:v>17.28648809523829</c:v>
                </c:pt>
                <c:pt idx="2098">
                  <c:v>17.300892857143062</c:v>
                </c:pt>
                <c:pt idx="2099">
                  <c:v>17.315297619047833</c:v>
                </c:pt>
                <c:pt idx="2100">
                  <c:v>17.329702380952583</c:v>
                </c:pt>
                <c:pt idx="2101">
                  <c:v>17.344107142857343</c:v>
                </c:pt>
                <c:pt idx="2102">
                  <c:v>17.358511904762093</c:v>
                </c:pt>
                <c:pt idx="2103">
                  <c:v>17.372916666666864</c:v>
                </c:pt>
                <c:pt idx="2104">
                  <c:v>17.387321428571624</c:v>
                </c:pt>
                <c:pt idx="2105">
                  <c:v>17.401726190476374</c:v>
                </c:pt>
                <c:pt idx="2106">
                  <c:v>17.416130952381124</c:v>
                </c:pt>
                <c:pt idx="2107">
                  <c:v>17.430535714285906</c:v>
                </c:pt>
                <c:pt idx="2108">
                  <c:v>17.444940476190666</c:v>
                </c:pt>
                <c:pt idx="2109">
                  <c:v>17.459345238095427</c:v>
                </c:pt>
                <c:pt idx="2110">
                  <c:v>17.473750000000187</c:v>
                </c:pt>
                <c:pt idx="2111">
                  <c:v>17.488154761904937</c:v>
                </c:pt>
                <c:pt idx="2112">
                  <c:v>17.502559523809698</c:v>
                </c:pt>
                <c:pt idx="2113">
                  <c:v>17.51696428571449</c:v>
                </c:pt>
                <c:pt idx="2114">
                  <c:v>17.531369047619233</c:v>
                </c:pt>
                <c:pt idx="2115">
                  <c:v>17.545773809523965</c:v>
                </c:pt>
                <c:pt idx="2116">
                  <c:v>17.56017857142874</c:v>
                </c:pt>
                <c:pt idx="2117">
                  <c:v>17.5745833333335</c:v>
                </c:pt>
                <c:pt idx="2118">
                  <c:v>17.588988095238271</c:v>
                </c:pt>
                <c:pt idx="2119">
                  <c:v>17.603392857143021</c:v>
                </c:pt>
                <c:pt idx="2120">
                  <c:v>17.617797619047803</c:v>
                </c:pt>
                <c:pt idx="2121">
                  <c:v>17.632202380952553</c:v>
                </c:pt>
                <c:pt idx="2122">
                  <c:v>17.646607142857313</c:v>
                </c:pt>
                <c:pt idx="2123">
                  <c:v>17.661011904762073</c:v>
                </c:pt>
                <c:pt idx="2124">
                  <c:v>17.675416666666827</c:v>
                </c:pt>
                <c:pt idx="2125">
                  <c:v>17.689821428571594</c:v>
                </c:pt>
                <c:pt idx="2126">
                  <c:v>17.704226190476344</c:v>
                </c:pt>
                <c:pt idx="2127">
                  <c:v>17.718630952381094</c:v>
                </c:pt>
                <c:pt idx="2128">
                  <c:v>17.733035714285887</c:v>
                </c:pt>
                <c:pt idx="2129">
                  <c:v>17.747440476190629</c:v>
                </c:pt>
                <c:pt idx="2130">
                  <c:v>17.761845238095386</c:v>
                </c:pt>
                <c:pt idx="2131">
                  <c:v>17.776250000000157</c:v>
                </c:pt>
                <c:pt idx="2132">
                  <c:v>17.790654761904918</c:v>
                </c:pt>
                <c:pt idx="2133">
                  <c:v>17.805059523809678</c:v>
                </c:pt>
                <c:pt idx="2134">
                  <c:v>17.819464285714449</c:v>
                </c:pt>
                <c:pt idx="2135">
                  <c:v>17.83386904761921</c:v>
                </c:pt>
                <c:pt idx="2136">
                  <c:v>17.848273809523935</c:v>
                </c:pt>
                <c:pt idx="2137">
                  <c:v>17.86267857142871</c:v>
                </c:pt>
                <c:pt idx="2138">
                  <c:v>17.877083333333481</c:v>
                </c:pt>
                <c:pt idx="2139">
                  <c:v>17.891488095238241</c:v>
                </c:pt>
                <c:pt idx="2140">
                  <c:v>17.905892857142984</c:v>
                </c:pt>
                <c:pt idx="2141">
                  <c:v>17.920297619047762</c:v>
                </c:pt>
                <c:pt idx="2142">
                  <c:v>17.934702380952523</c:v>
                </c:pt>
                <c:pt idx="2143">
                  <c:v>17.949107142857283</c:v>
                </c:pt>
                <c:pt idx="2144">
                  <c:v>17.963511904762026</c:v>
                </c:pt>
                <c:pt idx="2145">
                  <c:v>17.977916666666804</c:v>
                </c:pt>
                <c:pt idx="2146">
                  <c:v>17.992321428571554</c:v>
                </c:pt>
                <c:pt idx="2147">
                  <c:v>18.006726190476314</c:v>
                </c:pt>
                <c:pt idx="2148">
                  <c:v>18.021130952381082</c:v>
                </c:pt>
                <c:pt idx="2149">
                  <c:v>18.035535714285846</c:v>
                </c:pt>
                <c:pt idx="2150">
                  <c:v>18.049940476190606</c:v>
                </c:pt>
                <c:pt idx="2151">
                  <c:v>18.064345238095356</c:v>
                </c:pt>
                <c:pt idx="2152">
                  <c:v>18.078750000000127</c:v>
                </c:pt>
                <c:pt idx="2153">
                  <c:v>18.093154761904891</c:v>
                </c:pt>
                <c:pt idx="2154">
                  <c:v>18.107559523809648</c:v>
                </c:pt>
                <c:pt idx="2155">
                  <c:v>18.12196428571443</c:v>
                </c:pt>
                <c:pt idx="2156">
                  <c:v>18.13636904761918</c:v>
                </c:pt>
                <c:pt idx="2157">
                  <c:v>18.150773809523916</c:v>
                </c:pt>
                <c:pt idx="2158">
                  <c:v>18.165178571428687</c:v>
                </c:pt>
                <c:pt idx="2159">
                  <c:v>18.17958333333344</c:v>
                </c:pt>
                <c:pt idx="2160">
                  <c:v>18.193988095238222</c:v>
                </c:pt>
                <c:pt idx="2161">
                  <c:v>18.208392857142954</c:v>
                </c:pt>
                <c:pt idx="2162">
                  <c:v>18.222797619047729</c:v>
                </c:pt>
                <c:pt idx="2163">
                  <c:v>18.237202380952493</c:v>
                </c:pt>
                <c:pt idx="2164">
                  <c:v>18.251607142857253</c:v>
                </c:pt>
                <c:pt idx="2165">
                  <c:v>18.266011904762003</c:v>
                </c:pt>
                <c:pt idx="2166">
                  <c:v>18.280416666666763</c:v>
                </c:pt>
                <c:pt idx="2167">
                  <c:v>18.294821428571534</c:v>
                </c:pt>
                <c:pt idx="2168">
                  <c:v>18.309226190476288</c:v>
                </c:pt>
                <c:pt idx="2169">
                  <c:v>18.323630952381034</c:v>
                </c:pt>
                <c:pt idx="2170">
                  <c:v>18.338035714285827</c:v>
                </c:pt>
                <c:pt idx="2171">
                  <c:v>18.352440476190576</c:v>
                </c:pt>
                <c:pt idx="2172">
                  <c:v>18.366845238095326</c:v>
                </c:pt>
                <c:pt idx="2173">
                  <c:v>18.381250000000097</c:v>
                </c:pt>
                <c:pt idx="2174">
                  <c:v>18.395654761904858</c:v>
                </c:pt>
                <c:pt idx="2175">
                  <c:v>18.410059523809618</c:v>
                </c:pt>
                <c:pt idx="2176">
                  <c:v>18.415595238095321</c:v>
                </c:pt>
                <c:pt idx="2177">
                  <c:v>18.421130952381024</c:v>
                </c:pt>
                <c:pt idx="2178">
                  <c:v>18.426666666666748</c:v>
                </c:pt>
                <c:pt idx="2179">
                  <c:v>18.432202380952472</c:v>
                </c:pt>
                <c:pt idx="2180">
                  <c:v>18.437738095238185</c:v>
                </c:pt>
                <c:pt idx="2181">
                  <c:v>18.443273809523873</c:v>
                </c:pt>
                <c:pt idx="2182">
                  <c:v>18.448809523809601</c:v>
                </c:pt>
                <c:pt idx="2183">
                  <c:v>18.454345238095314</c:v>
                </c:pt>
                <c:pt idx="2184">
                  <c:v>18.459880952381027</c:v>
                </c:pt>
                <c:pt idx="2185">
                  <c:v>18.46541666666673</c:v>
                </c:pt>
                <c:pt idx="2186">
                  <c:v>18.470952380952465</c:v>
                </c:pt>
                <c:pt idx="2187">
                  <c:v>18.476488095238178</c:v>
                </c:pt>
                <c:pt idx="2188">
                  <c:v>18.482023809523856</c:v>
                </c:pt>
                <c:pt idx="2189">
                  <c:v>18.487559523809594</c:v>
                </c:pt>
                <c:pt idx="2190">
                  <c:v>18.493095238095307</c:v>
                </c:pt>
                <c:pt idx="2191">
                  <c:v>18.498630952381006</c:v>
                </c:pt>
                <c:pt idx="2192">
                  <c:v>18.504166666666745</c:v>
                </c:pt>
                <c:pt idx="2193">
                  <c:v>18.509702380952447</c:v>
                </c:pt>
                <c:pt idx="2194">
                  <c:v>18.515238095238171</c:v>
                </c:pt>
                <c:pt idx="2195">
                  <c:v>18.520773809523863</c:v>
                </c:pt>
                <c:pt idx="2196">
                  <c:v>18.526309523809587</c:v>
                </c:pt>
                <c:pt idx="2197">
                  <c:v>18.531845238095311</c:v>
                </c:pt>
                <c:pt idx="2198">
                  <c:v>18.537380952381024</c:v>
                </c:pt>
                <c:pt idx="2199">
                  <c:v>18.542916666666727</c:v>
                </c:pt>
                <c:pt idx="2200">
                  <c:v>18.54845238095244</c:v>
                </c:pt>
                <c:pt idx="2201">
                  <c:v>18.553988095238175</c:v>
                </c:pt>
                <c:pt idx="2202">
                  <c:v>18.559523809523856</c:v>
                </c:pt>
                <c:pt idx="2203">
                  <c:v>18.565059523809587</c:v>
                </c:pt>
                <c:pt idx="2204">
                  <c:v>18.570595238095294</c:v>
                </c:pt>
                <c:pt idx="2205">
                  <c:v>18.576130952381007</c:v>
                </c:pt>
                <c:pt idx="2206">
                  <c:v>18.581666666666727</c:v>
                </c:pt>
                <c:pt idx="2207">
                  <c:v>18.587202380952434</c:v>
                </c:pt>
                <c:pt idx="2208">
                  <c:v>18.592738095238147</c:v>
                </c:pt>
                <c:pt idx="2209">
                  <c:v>18.59827380952385</c:v>
                </c:pt>
                <c:pt idx="2210">
                  <c:v>18.603809523809591</c:v>
                </c:pt>
                <c:pt idx="2211">
                  <c:v>18.609345238095287</c:v>
                </c:pt>
                <c:pt idx="2212">
                  <c:v>18.614880952381021</c:v>
                </c:pt>
                <c:pt idx="2213">
                  <c:v>18.620416666666724</c:v>
                </c:pt>
                <c:pt idx="2214">
                  <c:v>18.625952380952437</c:v>
                </c:pt>
                <c:pt idx="2215">
                  <c:v>18.631488095238161</c:v>
                </c:pt>
                <c:pt idx="2216">
                  <c:v>18.637023809523853</c:v>
                </c:pt>
                <c:pt idx="2217">
                  <c:v>18.642559523809577</c:v>
                </c:pt>
                <c:pt idx="2218">
                  <c:v>18.648095238095287</c:v>
                </c:pt>
                <c:pt idx="2219">
                  <c:v>18.653630952380993</c:v>
                </c:pt>
                <c:pt idx="2220">
                  <c:v>18.659166666666728</c:v>
                </c:pt>
                <c:pt idx="2221">
                  <c:v>18.664702380952427</c:v>
                </c:pt>
                <c:pt idx="2222">
                  <c:v>18.670238095238144</c:v>
                </c:pt>
                <c:pt idx="2223">
                  <c:v>18.675773809523836</c:v>
                </c:pt>
                <c:pt idx="2224">
                  <c:v>18.681309523809571</c:v>
                </c:pt>
                <c:pt idx="2225">
                  <c:v>18.686845238095284</c:v>
                </c:pt>
                <c:pt idx="2226">
                  <c:v>18.692380952380987</c:v>
                </c:pt>
                <c:pt idx="2227">
                  <c:v>18.697916666666721</c:v>
                </c:pt>
                <c:pt idx="2228">
                  <c:v>18.703452380952424</c:v>
                </c:pt>
                <c:pt idx="2229">
                  <c:v>18.708988095238137</c:v>
                </c:pt>
                <c:pt idx="2230">
                  <c:v>18.714523809523829</c:v>
                </c:pt>
                <c:pt idx="2231">
                  <c:v>18.720059523809564</c:v>
                </c:pt>
                <c:pt idx="2232">
                  <c:v>18.725595238095266</c:v>
                </c:pt>
                <c:pt idx="2233">
                  <c:v>18.731130952380987</c:v>
                </c:pt>
                <c:pt idx="2234">
                  <c:v>18.736666666666704</c:v>
                </c:pt>
                <c:pt idx="2235">
                  <c:v>18.742202380952406</c:v>
                </c:pt>
                <c:pt idx="2236">
                  <c:v>18.747738095238127</c:v>
                </c:pt>
                <c:pt idx="2237">
                  <c:v>18.753273809523826</c:v>
                </c:pt>
                <c:pt idx="2238">
                  <c:v>18.758809523809557</c:v>
                </c:pt>
                <c:pt idx="2239">
                  <c:v>18.76434523809526</c:v>
                </c:pt>
                <c:pt idx="2240">
                  <c:v>18.769880952380984</c:v>
                </c:pt>
                <c:pt idx="2241">
                  <c:v>18.775416666666686</c:v>
                </c:pt>
                <c:pt idx="2242">
                  <c:v>18.78095238095241</c:v>
                </c:pt>
                <c:pt idx="2243">
                  <c:v>18.786488095238123</c:v>
                </c:pt>
                <c:pt idx="2244">
                  <c:v>18.792023809523812</c:v>
                </c:pt>
                <c:pt idx="2245">
                  <c:v>18.79755952380955</c:v>
                </c:pt>
                <c:pt idx="2246">
                  <c:v>18.803095238095263</c:v>
                </c:pt>
                <c:pt idx="2247">
                  <c:v>18.808630952380966</c:v>
                </c:pt>
                <c:pt idx="2248">
                  <c:v>18.814166666666701</c:v>
                </c:pt>
                <c:pt idx="2249">
                  <c:v>18.819702380952403</c:v>
                </c:pt>
                <c:pt idx="2250">
                  <c:v>18.825238095238117</c:v>
                </c:pt>
                <c:pt idx="2251">
                  <c:v>18.830773809523816</c:v>
                </c:pt>
                <c:pt idx="2252">
                  <c:v>18.836309523809543</c:v>
                </c:pt>
                <c:pt idx="2253">
                  <c:v>18.841845238095257</c:v>
                </c:pt>
                <c:pt idx="2254">
                  <c:v>18.84738095238097</c:v>
                </c:pt>
                <c:pt idx="2255">
                  <c:v>18.85291666666669</c:v>
                </c:pt>
                <c:pt idx="2256">
                  <c:v>18.858452380952389</c:v>
                </c:pt>
                <c:pt idx="2257">
                  <c:v>18.86398809523812</c:v>
                </c:pt>
                <c:pt idx="2258">
                  <c:v>18.869523809523802</c:v>
                </c:pt>
                <c:pt idx="2259">
                  <c:v>18.875059523809536</c:v>
                </c:pt>
                <c:pt idx="2260">
                  <c:v>18.880595238095239</c:v>
                </c:pt>
                <c:pt idx="2261">
                  <c:v>18.886130952380952</c:v>
                </c:pt>
                <c:pt idx="2262">
                  <c:v>18.891666666666687</c:v>
                </c:pt>
                <c:pt idx="2263">
                  <c:v>18.897202380952386</c:v>
                </c:pt>
                <c:pt idx="2264">
                  <c:v>18.902738095238092</c:v>
                </c:pt>
                <c:pt idx="2265">
                  <c:v>18.908273809523795</c:v>
                </c:pt>
                <c:pt idx="2266">
                  <c:v>18.91380952380953</c:v>
                </c:pt>
                <c:pt idx="2267">
                  <c:v>18.919345238095232</c:v>
                </c:pt>
                <c:pt idx="2268">
                  <c:v>18.924880952380956</c:v>
                </c:pt>
                <c:pt idx="2269">
                  <c:v>18.93041666666667</c:v>
                </c:pt>
                <c:pt idx="2270">
                  <c:v>18.935952380952383</c:v>
                </c:pt>
                <c:pt idx="2271">
                  <c:v>18.941488095238096</c:v>
                </c:pt>
                <c:pt idx="2272">
                  <c:v>18.947023809523785</c:v>
                </c:pt>
                <c:pt idx="2273">
                  <c:v>18.952559523809523</c:v>
                </c:pt>
                <c:pt idx="2274">
                  <c:v>18.958095238095229</c:v>
                </c:pt>
                <c:pt idx="2275">
                  <c:v>18.963630952380925</c:v>
                </c:pt>
                <c:pt idx="2276">
                  <c:v>18.969166666666663</c:v>
                </c:pt>
                <c:pt idx="2277">
                  <c:v>18.974702380952365</c:v>
                </c:pt>
                <c:pt idx="2278">
                  <c:v>18.980238095238089</c:v>
                </c:pt>
                <c:pt idx="2279">
                  <c:v>18.985773809523771</c:v>
                </c:pt>
                <c:pt idx="2280">
                  <c:v>18.991309523809516</c:v>
                </c:pt>
                <c:pt idx="2281">
                  <c:v>18.996845238095229</c:v>
                </c:pt>
                <c:pt idx="2282">
                  <c:v>19.002380952380928</c:v>
                </c:pt>
                <c:pt idx="2283">
                  <c:v>19.007916666666667</c:v>
                </c:pt>
                <c:pt idx="2284">
                  <c:v>19.013452380952369</c:v>
                </c:pt>
                <c:pt idx="2285">
                  <c:v>19.018988095238097</c:v>
                </c:pt>
                <c:pt idx="2286">
                  <c:v>19.024523809523778</c:v>
                </c:pt>
                <c:pt idx="2287">
                  <c:v>19.03005952380952</c:v>
                </c:pt>
                <c:pt idx="2288">
                  <c:v>19.035595238095222</c:v>
                </c:pt>
                <c:pt idx="2289">
                  <c:v>19.041130952380929</c:v>
                </c:pt>
                <c:pt idx="2290">
                  <c:v>19.046666666666649</c:v>
                </c:pt>
                <c:pt idx="2291">
                  <c:v>19.052202380952348</c:v>
                </c:pt>
                <c:pt idx="2292">
                  <c:v>19.057738095238086</c:v>
                </c:pt>
                <c:pt idx="2293">
                  <c:v>19.063273809523771</c:v>
                </c:pt>
                <c:pt idx="2294">
                  <c:v>19.068809523809502</c:v>
                </c:pt>
                <c:pt idx="2295">
                  <c:v>19.074345238095216</c:v>
                </c:pt>
                <c:pt idx="2296">
                  <c:v>19.079880952380933</c:v>
                </c:pt>
                <c:pt idx="2297">
                  <c:v>19.085416666666628</c:v>
                </c:pt>
                <c:pt idx="2298">
                  <c:v>19.090952380952356</c:v>
                </c:pt>
                <c:pt idx="2299">
                  <c:v>19.09648809523808</c:v>
                </c:pt>
                <c:pt idx="2300">
                  <c:v>19.102023809523768</c:v>
                </c:pt>
                <c:pt idx="2301">
                  <c:v>19.107559523809506</c:v>
                </c:pt>
                <c:pt idx="2302">
                  <c:v>19.113095238095219</c:v>
                </c:pt>
                <c:pt idx="2303">
                  <c:v>19.118630952380922</c:v>
                </c:pt>
                <c:pt idx="2304">
                  <c:v>19.124166666666635</c:v>
                </c:pt>
                <c:pt idx="2305">
                  <c:v>19.129702380952331</c:v>
                </c:pt>
                <c:pt idx="2306">
                  <c:v>19.135238095238073</c:v>
                </c:pt>
                <c:pt idx="2307">
                  <c:v>19.140773809523754</c:v>
                </c:pt>
                <c:pt idx="2308">
                  <c:v>19.146309523809492</c:v>
                </c:pt>
                <c:pt idx="2309">
                  <c:v>19.151845238095213</c:v>
                </c:pt>
                <c:pt idx="2310">
                  <c:v>19.157380952380915</c:v>
                </c:pt>
                <c:pt idx="2311">
                  <c:v>19.162916666666632</c:v>
                </c:pt>
                <c:pt idx="2312">
                  <c:v>19.168452380952324</c:v>
                </c:pt>
                <c:pt idx="2313">
                  <c:v>19.173988095238073</c:v>
                </c:pt>
                <c:pt idx="2314">
                  <c:v>19.179523809523751</c:v>
                </c:pt>
                <c:pt idx="2315">
                  <c:v>19.185059523809485</c:v>
                </c:pt>
                <c:pt idx="2316">
                  <c:v>19.190595238095192</c:v>
                </c:pt>
                <c:pt idx="2317">
                  <c:v>19.196130952380898</c:v>
                </c:pt>
                <c:pt idx="2318">
                  <c:v>19.201666666666625</c:v>
                </c:pt>
                <c:pt idx="2319">
                  <c:v>19.207202380952321</c:v>
                </c:pt>
                <c:pt idx="2320">
                  <c:v>19.212738095238038</c:v>
                </c:pt>
                <c:pt idx="2321">
                  <c:v>19.218273809523744</c:v>
                </c:pt>
                <c:pt idx="2322">
                  <c:v>19.223809523809475</c:v>
                </c:pt>
                <c:pt idx="2323">
                  <c:v>19.229345238095178</c:v>
                </c:pt>
                <c:pt idx="2324">
                  <c:v>19.234880952380905</c:v>
                </c:pt>
                <c:pt idx="2325">
                  <c:v>19.240416666666604</c:v>
                </c:pt>
                <c:pt idx="2326">
                  <c:v>19.245952380952318</c:v>
                </c:pt>
                <c:pt idx="2327">
                  <c:v>19.251488095238045</c:v>
                </c:pt>
                <c:pt idx="2328">
                  <c:v>19.257023809523734</c:v>
                </c:pt>
                <c:pt idx="2329">
                  <c:v>19.262559523809458</c:v>
                </c:pt>
                <c:pt idx="2330">
                  <c:v>19.268095238095182</c:v>
                </c:pt>
                <c:pt idx="2331">
                  <c:v>19.273630952380881</c:v>
                </c:pt>
                <c:pt idx="2332">
                  <c:v>19.279166666666608</c:v>
                </c:pt>
                <c:pt idx="2333">
                  <c:v>19.2847023809523</c:v>
                </c:pt>
                <c:pt idx="2334">
                  <c:v>19.290238095238028</c:v>
                </c:pt>
                <c:pt idx="2335">
                  <c:v>19.29577380952372</c:v>
                </c:pt>
                <c:pt idx="2336">
                  <c:v>19.301309523809461</c:v>
                </c:pt>
                <c:pt idx="2337">
                  <c:v>19.306845238095175</c:v>
                </c:pt>
                <c:pt idx="2338">
                  <c:v>19.312380952380888</c:v>
                </c:pt>
                <c:pt idx="2339">
                  <c:v>19.317916666666612</c:v>
                </c:pt>
                <c:pt idx="2340">
                  <c:v>19.323452380952304</c:v>
                </c:pt>
                <c:pt idx="2341">
                  <c:v>19.328988095238035</c:v>
                </c:pt>
                <c:pt idx="2342">
                  <c:v>19.334523809523724</c:v>
                </c:pt>
                <c:pt idx="2343">
                  <c:v>19.340059523809455</c:v>
                </c:pt>
                <c:pt idx="2344">
                  <c:v>19.345595238095157</c:v>
                </c:pt>
                <c:pt idx="2345">
                  <c:v>19.351130952380881</c:v>
                </c:pt>
                <c:pt idx="2346">
                  <c:v>19.356666666666595</c:v>
                </c:pt>
                <c:pt idx="2347">
                  <c:v>19.362202380952287</c:v>
                </c:pt>
                <c:pt idx="2348">
                  <c:v>19.367738095238021</c:v>
                </c:pt>
                <c:pt idx="2349">
                  <c:v>19.37327380952372</c:v>
                </c:pt>
                <c:pt idx="2350">
                  <c:v>19.378809523809448</c:v>
                </c:pt>
                <c:pt idx="2351">
                  <c:v>19.38434523809515</c:v>
                </c:pt>
                <c:pt idx="2352">
                  <c:v>19.389880952380874</c:v>
                </c:pt>
                <c:pt idx="2353">
                  <c:v>19.395416666666588</c:v>
                </c:pt>
                <c:pt idx="2354">
                  <c:v>19.40095238095229</c:v>
                </c:pt>
                <c:pt idx="2355">
                  <c:v>19.406488095238014</c:v>
                </c:pt>
                <c:pt idx="2356">
                  <c:v>19.412023809523706</c:v>
                </c:pt>
                <c:pt idx="2357">
                  <c:v>19.417559523809441</c:v>
                </c:pt>
                <c:pt idx="2358">
                  <c:v>19.423095238095144</c:v>
                </c:pt>
                <c:pt idx="2359">
                  <c:v>19.428630952380846</c:v>
                </c:pt>
                <c:pt idx="2360">
                  <c:v>19.434166666666592</c:v>
                </c:pt>
                <c:pt idx="2361">
                  <c:v>19.43970238095228</c:v>
                </c:pt>
                <c:pt idx="2362">
                  <c:v>19.445238095237997</c:v>
                </c:pt>
                <c:pt idx="2363">
                  <c:v>19.450773809523699</c:v>
                </c:pt>
                <c:pt idx="2364">
                  <c:v>19.456309523809427</c:v>
                </c:pt>
                <c:pt idx="2365">
                  <c:v>19.461845238095137</c:v>
                </c:pt>
                <c:pt idx="2366">
                  <c:v>19.46738095238085</c:v>
                </c:pt>
                <c:pt idx="2367">
                  <c:v>19.472916666666574</c:v>
                </c:pt>
                <c:pt idx="2368">
                  <c:v>19.478452380952277</c:v>
                </c:pt>
                <c:pt idx="2369">
                  <c:v>19.483988095238001</c:v>
                </c:pt>
                <c:pt idx="2370">
                  <c:v>19.489523809523682</c:v>
                </c:pt>
                <c:pt idx="2371">
                  <c:v>19.495059523809427</c:v>
                </c:pt>
                <c:pt idx="2372">
                  <c:v>19.50059523809513</c:v>
                </c:pt>
                <c:pt idx="2373">
                  <c:v>19.506130952380843</c:v>
                </c:pt>
                <c:pt idx="2374">
                  <c:v>19.511666666666578</c:v>
                </c:pt>
                <c:pt idx="2375">
                  <c:v>19.517202380952281</c:v>
                </c:pt>
                <c:pt idx="2376">
                  <c:v>19.52273809523798</c:v>
                </c:pt>
                <c:pt idx="2377">
                  <c:v>19.528273809523686</c:v>
                </c:pt>
                <c:pt idx="2378">
                  <c:v>19.533809523809431</c:v>
                </c:pt>
                <c:pt idx="2379">
                  <c:v>19.539345238095127</c:v>
                </c:pt>
                <c:pt idx="2380">
                  <c:v>19.544880952380847</c:v>
                </c:pt>
                <c:pt idx="2381">
                  <c:v>19.55041666666656</c:v>
                </c:pt>
                <c:pt idx="2382">
                  <c:v>19.555952380952274</c:v>
                </c:pt>
                <c:pt idx="2383">
                  <c:v>19.561488095237987</c:v>
                </c:pt>
                <c:pt idx="2384">
                  <c:v>19.567023809523683</c:v>
                </c:pt>
                <c:pt idx="2385">
                  <c:v>19.572559523809414</c:v>
                </c:pt>
                <c:pt idx="2386">
                  <c:v>19.578095238095127</c:v>
                </c:pt>
                <c:pt idx="2387">
                  <c:v>19.583630952380823</c:v>
                </c:pt>
                <c:pt idx="2388">
                  <c:v>19.589166666666554</c:v>
                </c:pt>
                <c:pt idx="2389">
                  <c:v>19.594702380952256</c:v>
                </c:pt>
                <c:pt idx="2390">
                  <c:v>19.60023809523798</c:v>
                </c:pt>
                <c:pt idx="2391">
                  <c:v>19.605773809523679</c:v>
                </c:pt>
                <c:pt idx="2392">
                  <c:v>19.611309523809417</c:v>
                </c:pt>
                <c:pt idx="2393">
                  <c:v>19.616845238095131</c:v>
                </c:pt>
                <c:pt idx="2394">
                  <c:v>19.622380952380826</c:v>
                </c:pt>
                <c:pt idx="2395">
                  <c:v>19.627916666666557</c:v>
                </c:pt>
                <c:pt idx="2396">
                  <c:v>19.63345238095226</c:v>
                </c:pt>
                <c:pt idx="2397">
                  <c:v>19.638988095237984</c:v>
                </c:pt>
                <c:pt idx="2398">
                  <c:v>19.644523809523676</c:v>
                </c:pt>
                <c:pt idx="2399">
                  <c:v>19.650059523809411</c:v>
                </c:pt>
                <c:pt idx="2400">
                  <c:v>19.655595238095113</c:v>
                </c:pt>
                <c:pt idx="2401">
                  <c:v>19.661130952380827</c:v>
                </c:pt>
                <c:pt idx="2402">
                  <c:v>19.66666666666654</c:v>
                </c:pt>
                <c:pt idx="2403">
                  <c:v>19.672202380952243</c:v>
                </c:pt>
                <c:pt idx="2404">
                  <c:v>19.677738095237967</c:v>
                </c:pt>
                <c:pt idx="2405">
                  <c:v>19.683273809523669</c:v>
                </c:pt>
                <c:pt idx="2406">
                  <c:v>19.688809523809386</c:v>
                </c:pt>
                <c:pt idx="2407">
                  <c:v>19.694345238095107</c:v>
                </c:pt>
                <c:pt idx="2408">
                  <c:v>19.69988095238083</c:v>
                </c:pt>
                <c:pt idx="2409">
                  <c:v>19.705416666666526</c:v>
                </c:pt>
                <c:pt idx="2410">
                  <c:v>19.710952380952246</c:v>
                </c:pt>
                <c:pt idx="2411">
                  <c:v>19.71648809523796</c:v>
                </c:pt>
                <c:pt idx="2412">
                  <c:v>19.722023809523652</c:v>
                </c:pt>
                <c:pt idx="2413">
                  <c:v>19.727559523809386</c:v>
                </c:pt>
                <c:pt idx="2414">
                  <c:v>19.7330952380951</c:v>
                </c:pt>
                <c:pt idx="2415">
                  <c:v>19.738630952380802</c:v>
                </c:pt>
                <c:pt idx="2416">
                  <c:v>19.74416666666653</c:v>
                </c:pt>
                <c:pt idx="2417">
                  <c:v>19.749702380952218</c:v>
                </c:pt>
                <c:pt idx="2418">
                  <c:v>19.755238095237942</c:v>
                </c:pt>
                <c:pt idx="2419">
                  <c:v>19.760773809523645</c:v>
                </c:pt>
                <c:pt idx="2420">
                  <c:v>19.766309523809369</c:v>
                </c:pt>
                <c:pt idx="2421">
                  <c:v>19.771845238095093</c:v>
                </c:pt>
                <c:pt idx="2422">
                  <c:v>19.777380952380806</c:v>
                </c:pt>
                <c:pt idx="2423">
                  <c:v>19.782916666666519</c:v>
                </c:pt>
                <c:pt idx="2424">
                  <c:v>19.788452380952219</c:v>
                </c:pt>
                <c:pt idx="2425">
                  <c:v>19.793988095237946</c:v>
                </c:pt>
                <c:pt idx="2426">
                  <c:v>19.799523809523635</c:v>
                </c:pt>
                <c:pt idx="2427">
                  <c:v>19.805059523809373</c:v>
                </c:pt>
                <c:pt idx="2428">
                  <c:v>19.81059523809509</c:v>
                </c:pt>
                <c:pt idx="2429">
                  <c:v>19.816130952380799</c:v>
                </c:pt>
                <c:pt idx="2430">
                  <c:v>19.821666666666523</c:v>
                </c:pt>
                <c:pt idx="2431">
                  <c:v>19.827202380952226</c:v>
                </c:pt>
                <c:pt idx="2432">
                  <c:v>19.832738095237929</c:v>
                </c:pt>
                <c:pt idx="2433">
                  <c:v>19.838273809523638</c:v>
                </c:pt>
                <c:pt idx="2434">
                  <c:v>19.843809523809366</c:v>
                </c:pt>
                <c:pt idx="2435">
                  <c:v>19.849345238095079</c:v>
                </c:pt>
                <c:pt idx="2436">
                  <c:v>19.854880952380803</c:v>
                </c:pt>
                <c:pt idx="2437">
                  <c:v>19.860416666666506</c:v>
                </c:pt>
                <c:pt idx="2438">
                  <c:v>19.865952380952219</c:v>
                </c:pt>
                <c:pt idx="2439">
                  <c:v>19.871488095237932</c:v>
                </c:pt>
                <c:pt idx="2440">
                  <c:v>19.877023809523635</c:v>
                </c:pt>
                <c:pt idx="2441">
                  <c:v>19.882559523809348</c:v>
                </c:pt>
                <c:pt idx="2442">
                  <c:v>19.888095238095072</c:v>
                </c:pt>
                <c:pt idx="2443">
                  <c:v>19.893630952380786</c:v>
                </c:pt>
                <c:pt idx="2444">
                  <c:v>19.89916666666651</c:v>
                </c:pt>
                <c:pt idx="2445">
                  <c:v>19.904702380952198</c:v>
                </c:pt>
                <c:pt idx="2446">
                  <c:v>19.910238095237926</c:v>
                </c:pt>
                <c:pt idx="2447">
                  <c:v>19.915773809523618</c:v>
                </c:pt>
                <c:pt idx="2448">
                  <c:v>19.921309523809338</c:v>
                </c:pt>
                <c:pt idx="2449">
                  <c:v>19.926845238095066</c:v>
                </c:pt>
                <c:pt idx="2450">
                  <c:v>19.932380952380779</c:v>
                </c:pt>
                <c:pt idx="2451">
                  <c:v>19.937916666666503</c:v>
                </c:pt>
                <c:pt idx="2452">
                  <c:v>19.943452380952191</c:v>
                </c:pt>
                <c:pt idx="2453">
                  <c:v>19.948988095237919</c:v>
                </c:pt>
                <c:pt idx="2454">
                  <c:v>19.954523809523611</c:v>
                </c:pt>
                <c:pt idx="2455">
                  <c:v>19.960059523809324</c:v>
                </c:pt>
                <c:pt idx="2456">
                  <c:v>19.965595238095041</c:v>
                </c:pt>
                <c:pt idx="2457">
                  <c:v>19.971130952380772</c:v>
                </c:pt>
                <c:pt idx="2458">
                  <c:v>19.976666666666485</c:v>
                </c:pt>
                <c:pt idx="2459">
                  <c:v>19.982202380952177</c:v>
                </c:pt>
                <c:pt idx="2460">
                  <c:v>19.987738095237894</c:v>
                </c:pt>
                <c:pt idx="2461">
                  <c:v>19.993273809523604</c:v>
                </c:pt>
                <c:pt idx="2462">
                  <c:v>19.998809523809324</c:v>
                </c:pt>
                <c:pt idx="2463">
                  <c:v>20.004345238095052</c:v>
                </c:pt>
                <c:pt idx="2464">
                  <c:v>20.009880952380765</c:v>
                </c:pt>
                <c:pt idx="2465">
                  <c:v>20.015416666666489</c:v>
                </c:pt>
                <c:pt idx="2466">
                  <c:v>20.020952380952192</c:v>
                </c:pt>
                <c:pt idx="2467">
                  <c:v>20.026488095237902</c:v>
                </c:pt>
                <c:pt idx="2468">
                  <c:v>20.032023809523597</c:v>
                </c:pt>
                <c:pt idx="2469">
                  <c:v>20.037559523809332</c:v>
                </c:pt>
                <c:pt idx="2470">
                  <c:v>20.043095238095042</c:v>
                </c:pt>
                <c:pt idx="2471">
                  <c:v>20.048630952380737</c:v>
                </c:pt>
                <c:pt idx="2472">
                  <c:v>20.054166666666493</c:v>
                </c:pt>
                <c:pt idx="2473">
                  <c:v>20.059702380952174</c:v>
                </c:pt>
                <c:pt idx="2474">
                  <c:v>20.065238095237881</c:v>
                </c:pt>
                <c:pt idx="2475">
                  <c:v>20.070773809523594</c:v>
                </c:pt>
                <c:pt idx="2476">
                  <c:v>20.076309523809314</c:v>
                </c:pt>
                <c:pt idx="2477">
                  <c:v>20.081845238095028</c:v>
                </c:pt>
                <c:pt idx="2478">
                  <c:v>20.087380952380752</c:v>
                </c:pt>
                <c:pt idx="2479">
                  <c:v>20.092916666666465</c:v>
                </c:pt>
                <c:pt idx="2480">
                  <c:v>20.098452380952168</c:v>
                </c:pt>
                <c:pt idx="2481">
                  <c:v>20.103988095237895</c:v>
                </c:pt>
                <c:pt idx="2482">
                  <c:v>20.109523809523584</c:v>
                </c:pt>
                <c:pt idx="2483">
                  <c:v>20.115059523809318</c:v>
                </c:pt>
                <c:pt idx="2484">
                  <c:v>20.120595238095028</c:v>
                </c:pt>
                <c:pt idx="2485">
                  <c:v>20.126130952380734</c:v>
                </c:pt>
                <c:pt idx="2486">
                  <c:v>20.131666666666476</c:v>
                </c:pt>
                <c:pt idx="2487">
                  <c:v>20.137202380952171</c:v>
                </c:pt>
                <c:pt idx="2488">
                  <c:v>20.142738095237874</c:v>
                </c:pt>
                <c:pt idx="2489">
                  <c:v>20.14827380952358</c:v>
                </c:pt>
                <c:pt idx="2490">
                  <c:v>20.153809523809311</c:v>
                </c:pt>
                <c:pt idx="2491">
                  <c:v>20.159345238095025</c:v>
                </c:pt>
                <c:pt idx="2492">
                  <c:v>20.164880952380738</c:v>
                </c:pt>
                <c:pt idx="2493">
                  <c:v>20.170416666666451</c:v>
                </c:pt>
                <c:pt idx="2494">
                  <c:v>20.175952380952165</c:v>
                </c:pt>
                <c:pt idx="2495">
                  <c:v>20.181488095237878</c:v>
                </c:pt>
                <c:pt idx="2496">
                  <c:v>20.187023809523577</c:v>
                </c:pt>
                <c:pt idx="2497">
                  <c:v>20.192559523809294</c:v>
                </c:pt>
                <c:pt idx="2498">
                  <c:v>20.198095238095018</c:v>
                </c:pt>
                <c:pt idx="2499">
                  <c:v>20.203630952380717</c:v>
                </c:pt>
                <c:pt idx="2500">
                  <c:v>20.209166666666444</c:v>
                </c:pt>
                <c:pt idx="2501">
                  <c:v>20.214702380952147</c:v>
                </c:pt>
                <c:pt idx="2502">
                  <c:v>20.22023809523786</c:v>
                </c:pt>
                <c:pt idx="2503">
                  <c:v>20.225773809523563</c:v>
                </c:pt>
                <c:pt idx="2504">
                  <c:v>20.231309523809287</c:v>
                </c:pt>
                <c:pt idx="2505">
                  <c:v>20.236845238095011</c:v>
                </c:pt>
                <c:pt idx="2506">
                  <c:v>20.242380952380714</c:v>
                </c:pt>
                <c:pt idx="2507">
                  <c:v>20.247916666666438</c:v>
                </c:pt>
                <c:pt idx="2508">
                  <c:v>20.25345238095214</c:v>
                </c:pt>
                <c:pt idx="2509">
                  <c:v>20.258988095237864</c:v>
                </c:pt>
                <c:pt idx="2510">
                  <c:v>20.264523809523556</c:v>
                </c:pt>
                <c:pt idx="2511">
                  <c:v>20.270059523809287</c:v>
                </c:pt>
                <c:pt idx="2512">
                  <c:v>20.275595238094994</c:v>
                </c:pt>
                <c:pt idx="2513">
                  <c:v>20.281130952380707</c:v>
                </c:pt>
                <c:pt idx="2514">
                  <c:v>20.286666666666427</c:v>
                </c:pt>
                <c:pt idx="2515">
                  <c:v>20.292202380952123</c:v>
                </c:pt>
                <c:pt idx="2516">
                  <c:v>20.297738095237847</c:v>
                </c:pt>
                <c:pt idx="2517">
                  <c:v>20.30327380952356</c:v>
                </c:pt>
                <c:pt idx="2518">
                  <c:v>20.308809523809284</c:v>
                </c:pt>
                <c:pt idx="2519">
                  <c:v>20.314345238094997</c:v>
                </c:pt>
                <c:pt idx="2520">
                  <c:v>20.319880952380721</c:v>
                </c:pt>
                <c:pt idx="2521">
                  <c:v>20.325416666666424</c:v>
                </c:pt>
                <c:pt idx="2522">
                  <c:v>20.330952380952137</c:v>
                </c:pt>
                <c:pt idx="2523">
                  <c:v>20.336488095237851</c:v>
                </c:pt>
                <c:pt idx="2524">
                  <c:v>20.342023809523543</c:v>
                </c:pt>
                <c:pt idx="2525">
                  <c:v>20.347559523809277</c:v>
                </c:pt>
                <c:pt idx="2526">
                  <c:v>20.353095238094991</c:v>
                </c:pt>
                <c:pt idx="2527">
                  <c:v>20.358630952380693</c:v>
                </c:pt>
                <c:pt idx="2528">
                  <c:v>20.364166666666428</c:v>
                </c:pt>
                <c:pt idx="2529">
                  <c:v>20.369702380952116</c:v>
                </c:pt>
                <c:pt idx="2530">
                  <c:v>20.375238095237833</c:v>
                </c:pt>
                <c:pt idx="2531">
                  <c:v>20.380773809523536</c:v>
                </c:pt>
                <c:pt idx="2532">
                  <c:v>20.38630952380926</c:v>
                </c:pt>
                <c:pt idx="2533">
                  <c:v>20.391845238094991</c:v>
                </c:pt>
                <c:pt idx="2534">
                  <c:v>20.397380952380697</c:v>
                </c:pt>
                <c:pt idx="2535">
                  <c:v>20.40291666666641</c:v>
                </c:pt>
                <c:pt idx="2536">
                  <c:v>20.408452380952113</c:v>
                </c:pt>
                <c:pt idx="2537">
                  <c:v>20.413988095237837</c:v>
                </c:pt>
                <c:pt idx="2538">
                  <c:v>20.419523809523529</c:v>
                </c:pt>
                <c:pt idx="2539">
                  <c:v>20.425059523809253</c:v>
                </c:pt>
                <c:pt idx="2540">
                  <c:v>20.430595238094977</c:v>
                </c:pt>
                <c:pt idx="2541">
                  <c:v>20.436130952380687</c:v>
                </c:pt>
                <c:pt idx="2542">
                  <c:v>20.441666666666404</c:v>
                </c:pt>
                <c:pt idx="2543">
                  <c:v>20.447202380952106</c:v>
                </c:pt>
                <c:pt idx="2544">
                  <c:v>20.452738095237816</c:v>
                </c:pt>
                <c:pt idx="2545">
                  <c:v>20.458273809523526</c:v>
                </c:pt>
                <c:pt idx="2546">
                  <c:v>20.463809523809246</c:v>
                </c:pt>
                <c:pt idx="2547">
                  <c:v>20.469345238094959</c:v>
                </c:pt>
                <c:pt idx="2548">
                  <c:v>20.474880952380691</c:v>
                </c:pt>
                <c:pt idx="2549">
                  <c:v>20.480416666666379</c:v>
                </c:pt>
                <c:pt idx="2550">
                  <c:v>20.485952380952099</c:v>
                </c:pt>
                <c:pt idx="2551">
                  <c:v>20.491488095237823</c:v>
                </c:pt>
                <c:pt idx="2552">
                  <c:v>20.497023809523519</c:v>
                </c:pt>
                <c:pt idx="2553">
                  <c:v>20.502559523809239</c:v>
                </c:pt>
                <c:pt idx="2554">
                  <c:v>20.508095238094963</c:v>
                </c:pt>
                <c:pt idx="2555">
                  <c:v>20.513630952380677</c:v>
                </c:pt>
                <c:pt idx="2556">
                  <c:v>20.51916666666639</c:v>
                </c:pt>
                <c:pt idx="2557">
                  <c:v>20.524702380952093</c:v>
                </c:pt>
                <c:pt idx="2558">
                  <c:v>20.530238095237817</c:v>
                </c:pt>
                <c:pt idx="2559">
                  <c:v>20.535773809523516</c:v>
                </c:pt>
                <c:pt idx="2560">
                  <c:v>20.541309523809232</c:v>
                </c:pt>
                <c:pt idx="2561">
                  <c:v>20.546845238094956</c:v>
                </c:pt>
                <c:pt idx="2562">
                  <c:v>20.55238095238067</c:v>
                </c:pt>
                <c:pt idx="2563">
                  <c:v>20.55791666666639</c:v>
                </c:pt>
                <c:pt idx="2564">
                  <c:v>20.563452380952089</c:v>
                </c:pt>
                <c:pt idx="2565">
                  <c:v>20.56898809523781</c:v>
                </c:pt>
                <c:pt idx="2566">
                  <c:v>20.574523809523512</c:v>
                </c:pt>
                <c:pt idx="2567">
                  <c:v>20.580059523809229</c:v>
                </c:pt>
                <c:pt idx="2568">
                  <c:v>20.585595238094939</c:v>
                </c:pt>
                <c:pt idx="2569">
                  <c:v>20.591130952380663</c:v>
                </c:pt>
                <c:pt idx="2570">
                  <c:v>20.596666666666376</c:v>
                </c:pt>
                <c:pt idx="2571">
                  <c:v>20.602202380952086</c:v>
                </c:pt>
                <c:pt idx="2572">
                  <c:v>20.607738095237803</c:v>
                </c:pt>
                <c:pt idx="2573">
                  <c:v>20.613273809523516</c:v>
                </c:pt>
                <c:pt idx="2574">
                  <c:v>20.618809523809233</c:v>
                </c:pt>
                <c:pt idx="2575">
                  <c:v>20.624345238094943</c:v>
                </c:pt>
                <c:pt idx="2576">
                  <c:v>20.629880952380667</c:v>
                </c:pt>
                <c:pt idx="2577">
                  <c:v>20.635416666666369</c:v>
                </c:pt>
                <c:pt idx="2578">
                  <c:v>20.64095238095209</c:v>
                </c:pt>
                <c:pt idx="2579">
                  <c:v>20.646488095237796</c:v>
                </c:pt>
                <c:pt idx="2580">
                  <c:v>20.652023809523499</c:v>
                </c:pt>
                <c:pt idx="2581">
                  <c:v>20.65755952380923</c:v>
                </c:pt>
                <c:pt idx="2582">
                  <c:v>20.663095238094936</c:v>
                </c:pt>
                <c:pt idx="2583">
                  <c:v>20.668630952380639</c:v>
                </c:pt>
                <c:pt idx="2584">
                  <c:v>20.674166666666373</c:v>
                </c:pt>
                <c:pt idx="2585">
                  <c:v>20.679702380952076</c:v>
                </c:pt>
                <c:pt idx="2586">
                  <c:v>20.685238095237789</c:v>
                </c:pt>
                <c:pt idx="2587">
                  <c:v>20.690773809523488</c:v>
                </c:pt>
                <c:pt idx="2588">
                  <c:v>20.696309523809216</c:v>
                </c:pt>
                <c:pt idx="2589">
                  <c:v>20.701845238094933</c:v>
                </c:pt>
                <c:pt idx="2590">
                  <c:v>20.707380952380642</c:v>
                </c:pt>
                <c:pt idx="2591">
                  <c:v>20.712916666666356</c:v>
                </c:pt>
                <c:pt idx="2592">
                  <c:v>20.718452380952069</c:v>
                </c:pt>
                <c:pt idx="2593">
                  <c:v>20.72398809523779</c:v>
                </c:pt>
                <c:pt idx="2594">
                  <c:v>20.729523809523478</c:v>
                </c:pt>
                <c:pt idx="2595">
                  <c:v>20.735059523809209</c:v>
                </c:pt>
                <c:pt idx="2596">
                  <c:v>20.740595238094922</c:v>
                </c:pt>
                <c:pt idx="2597">
                  <c:v>20.746130952380629</c:v>
                </c:pt>
                <c:pt idx="2598">
                  <c:v>20.751666666666349</c:v>
                </c:pt>
                <c:pt idx="2599">
                  <c:v>20.757202380952062</c:v>
                </c:pt>
                <c:pt idx="2600">
                  <c:v>20.762738095237761</c:v>
                </c:pt>
                <c:pt idx="2601">
                  <c:v>20.768273809523471</c:v>
                </c:pt>
                <c:pt idx="2602">
                  <c:v>20.773809523809202</c:v>
                </c:pt>
                <c:pt idx="2603">
                  <c:v>20.779345238094916</c:v>
                </c:pt>
                <c:pt idx="2604">
                  <c:v>20.784880952380632</c:v>
                </c:pt>
                <c:pt idx="2605">
                  <c:v>20.790416666666328</c:v>
                </c:pt>
                <c:pt idx="2606">
                  <c:v>20.795952380952052</c:v>
                </c:pt>
                <c:pt idx="2607">
                  <c:v>20.801488095237779</c:v>
                </c:pt>
                <c:pt idx="2608">
                  <c:v>20.807023809523482</c:v>
                </c:pt>
                <c:pt idx="2609">
                  <c:v>20.812559523809192</c:v>
                </c:pt>
                <c:pt idx="2610">
                  <c:v>20.818095238094919</c:v>
                </c:pt>
                <c:pt idx="2611">
                  <c:v>20.823630952380622</c:v>
                </c:pt>
                <c:pt idx="2612">
                  <c:v>20.829166666666332</c:v>
                </c:pt>
                <c:pt idx="2613">
                  <c:v>20.834702380952049</c:v>
                </c:pt>
                <c:pt idx="2614">
                  <c:v>20.840238095237762</c:v>
                </c:pt>
                <c:pt idx="2615">
                  <c:v>20.845773809523454</c:v>
                </c:pt>
                <c:pt idx="2616">
                  <c:v>20.851309523809192</c:v>
                </c:pt>
                <c:pt idx="2617">
                  <c:v>20.856845238094905</c:v>
                </c:pt>
                <c:pt idx="2618">
                  <c:v>20.862380952380612</c:v>
                </c:pt>
                <c:pt idx="2619">
                  <c:v>20.867916666666328</c:v>
                </c:pt>
                <c:pt idx="2620">
                  <c:v>20.873452380952042</c:v>
                </c:pt>
                <c:pt idx="2621">
                  <c:v>20.878988095237755</c:v>
                </c:pt>
                <c:pt idx="2622">
                  <c:v>20.884523809523447</c:v>
                </c:pt>
                <c:pt idx="2623">
                  <c:v>20.890059523809185</c:v>
                </c:pt>
                <c:pt idx="2624">
                  <c:v>20.895595238094888</c:v>
                </c:pt>
                <c:pt idx="2625">
                  <c:v>20.901130952380598</c:v>
                </c:pt>
                <c:pt idx="2626">
                  <c:v>20.906666666666322</c:v>
                </c:pt>
                <c:pt idx="2627">
                  <c:v>20.912202380952021</c:v>
                </c:pt>
                <c:pt idx="2628">
                  <c:v>20.917738095237738</c:v>
                </c:pt>
                <c:pt idx="2629">
                  <c:v>20.923273809523444</c:v>
                </c:pt>
                <c:pt idx="2630">
                  <c:v>20.928809523809164</c:v>
                </c:pt>
                <c:pt idx="2631">
                  <c:v>20.934345238094888</c:v>
                </c:pt>
                <c:pt idx="2632">
                  <c:v>20.939880952380605</c:v>
                </c:pt>
                <c:pt idx="2633">
                  <c:v>20.945416666666294</c:v>
                </c:pt>
                <c:pt idx="2634">
                  <c:v>20.950952380952028</c:v>
                </c:pt>
                <c:pt idx="2635">
                  <c:v>20.956488095237731</c:v>
                </c:pt>
                <c:pt idx="2636">
                  <c:v>20.962023809523423</c:v>
                </c:pt>
                <c:pt idx="2637">
                  <c:v>20.967559523809157</c:v>
                </c:pt>
                <c:pt idx="2638">
                  <c:v>20.973095238094881</c:v>
                </c:pt>
                <c:pt idx="2639">
                  <c:v>20.978630952380581</c:v>
                </c:pt>
                <c:pt idx="2640">
                  <c:v>20.984166666666297</c:v>
                </c:pt>
                <c:pt idx="2641">
                  <c:v>20.989702380952</c:v>
                </c:pt>
                <c:pt idx="2642">
                  <c:v>20.99523809523772</c:v>
                </c:pt>
                <c:pt idx="2643">
                  <c:v>21.000773809523427</c:v>
                </c:pt>
                <c:pt idx="2644">
                  <c:v>21.006309523809151</c:v>
                </c:pt>
                <c:pt idx="2645">
                  <c:v>21.011845238094889</c:v>
                </c:pt>
                <c:pt idx="2646">
                  <c:v>21.017380952380591</c:v>
                </c:pt>
                <c:pt idx="2647">
                  <c:v>21.022916666666291</c:v>
                </c:pt>
                <c:pt idx="2648">
                  <c:v>21.028452380952004</c:v>
                </c:pt>
                <c:pt idx="2649">
                  <c:v>21.033988095237731</c:v>
                </c:pt>
                <c:pt idx="2650">
                  <c:v>21.039523809523423</c:v>
                </c:pt>
                <c:pt idx="2651">
                  <c:v>21.045059523809144</c:v>
                </c:pt>
                <c:pt idx="2652">
                  <c:v>21.050595238094868</c:v>
                </c:pt>
                <c:pt idx="2653">
                  <c:v>21.056130952380581</c:v>
                </c:pt>
                <c:pt idx="2654">
                  <c:v>21.061666666666287</c:v>
                </c:pt>
                <c:pt idx="2655">
                  <c:v>21.067202380951997</c:v>
                </c:pt>
                <c:pt idx="2656">
                  <c:v>21.07273809523771</c:v>
                </c:pt>
                <c:pt idx="2657">
                  <c:v>21.07827380952342</c:v>
                </c:pt>
                <c:pt idx="2658">
                  <c:v>21.083809523809137</c:v>
                </c:pt>
                <c:pt idx="2659">
                  <c:v>21.08934523809485</c:v>
                </c:pt>
                <c:pt idx="2660">
                  <c:v>21.094880952380585</c:v>
                </c:pt>
                <c:pt idx="2661">
                  <c:v>21.100416666666288</c:v>
                </c:pt>
                <c:pt idx="2662">
                  <c:v>21.105952380952001</c:v>
                </c:pt>
                <c:pt idx="2663">
                  <c:v>21.111488095237725</c:v>
                </c:pt>
                <c:pt idx="2664">
                  <c:v>21.117023809523428</c:v>
                </c:pt>
                <c:pt idx="2665">
                  <c:v>21.12255952380913</c:v>
                </c:pt>
                <c:pt idx="2666">
                  <c:v>21.128095238094854</c:v>
                </c:pt>
                <c:pt idx="2667">
                  <c:v>21.133630952380567</c:v>
                </c:pt>
                <c:pt idx="2668">
                  <c:v>21.139166666666291</c:v>
                </c:pt>
                <c:pt idx="2669">
                  <c:v>21.14470238095198</c:v>
                </c:pt>
                <c:pt idx="2670">
                  <c:v>21.150238095237707</c:v>
                </c:pt>
                <c:pt idx="2671">
                  <c:v>21.15577380952341</c:v>
                </c:pt>
                <c:pt idx="2672">
                  <c:v>21.161309523809127</c:v>
                </c:pt>
                <c:pt idx="2673">
                  <c:v>21.166845238094847</c:v>
                </c:pt>
                <c:pt idx="2674">
                  <c:v>21.172380952380561</c:v>
                </c:pt>
                <c:pt idx="2675">
                  <c:v>21.177916666666285</c:v>
                </c:pt>
                <c:pt idx="2676">
                  <c:v>21.183452380951977</c:v>
                </c:pt>
                <c:pt idx="2677">
                  <c:v>21.188988095237701</c:v>
                </c:pt>
                <c:pt idx="2678">
                  <c:v>21.194523809523403</c:v>
                </c:pt>
                <c:pt idx="2679">
                  <c:v>21.200059523809127</c:v>
                </c:pt>
                <c:pt idx="2680">
                  <c:v>21.20559523809483</c:v>
                </c:pt>
                <c:pt idx="2681">
                  <c:v>21.211130952380554</c:v>
                </c:pt>
                <c:pt idx="2682">
                  <c:v>21.216666666666267</c:v>
                </c:pt>
                <c:pt idx="2683">
                  <c:v>21.222202380951959</c:v>
                </c:pt>
                <c:pt idx="2684">
                  <c:v>21.227738095237687</c:v>
                </c:pt>
                <c:pt idx="2685">
                  <c:v>21.233273809523396</c:v>
                </c:pt>
                <c:pt idx="2686">
                  <c:v>21.23880952380912</c:v>
                </c:pt>
                <c:pt idx="2687">
                  <c:v>21.244345238094827</c:v>
                </c:pt>
                <c:pt idx="2688">
                  <c:v>21.249880952380547</c:v>
                </c:pt>
                <c:pt idx="2689">
                  <c:v>21.25541666666625</c:v>
                </c:pt>
                <c:pt idx="2690">
                  <c:v>21.260952380951963</c:v>
                </c:pt>
                <c:pt idx="2691">
                  <c:v>21.266488095237687</c:v>
                </c:pt>
                <c:pt idx="2692">
                  <c:v>21.272023809523375</c:v>
                </c:pt>
                <c:pt idx="2693">
                  <c:v>21.277559523809114</c:v>
                </c:pt>
                <c:pt idx="2694">
                  <c:v>21.283095238094827</c:v>
                </c:pt>
                <c:pt idx="2695">
                  <c:v>21.288630952380522</c:v>
                </c:pt>
                <c:pt idx="2696">
                  <c:v>21.294166666666253</c:v>
                </c:pt>
                <c:pt idx="2697">
                  <c:v>21.299702380951945</c:v>
                </c:pt>
                <c:pt idx="2698">
                  <c:v>21.30523809523768</c:v>
                </c:pt>
                <c:pt idx="2699">
                  <c:v>21.310773809523379</c:v>
                </c:pt>
                <c:pt idx="2700">
                  <c:v>21.316309523809107</c:v>
                </c:pt>
                <c:pt idx="2701">
                  <c:v>21.321845238094831</c:v>
                </c:pt>
                <c:pt idx="2702">
                  <c:v>21.327380952380533</c:v>
                </c:pt>
                <c:pt idx="2703">
                  <c:v>21.332916666666247</c:v>
                </c:pt>
                <c:pt idx="2704">
                  <c:v>21.338452380951949</c:v>
                </c:pt>
                <c:pt idx="2705">
                  <c:v>21.343988095237684</c:v>
                </c:pt>
                <c:pt idx="2706">
                  <c:v>21.349523809523365</c:v>
                </c:pt>
                <c:pt idx="2707">
                  <c:v>21.3550595238091</c:v>
                </c:pt>
                <c:pt idx="2708">
                  <c:v>21.360595238094813</c:v>
                </c:pt>
                <c:pt idx="2709">
                  <c:v>21.366130952380527</c:v>
                </c:pt>
                <c:pt idx="2710">
                  <c:v>21.37166666666624</c:v>
                </c:pt>
                <c:pt idx="2711">
                  <c:v>21.377202380951942</c:v>
                </c:pt>
                <c:pt idx="2712">
                  <c:v>21.382738095237656</c:v>
                </c:pt>
                <c:pt idx="2713">
                  <c:v>21.388273809523358</c:v>
                </c:pt>
                <c:pt idx="2714">
                  <c:v>21.393809523809093</c:v>
                </c:pt>
                <c:pt idx="2715">
                  <c:v>21.399345238094806</c:v>
                </c:pt>
                <c:pt idx="2716">
                  <c:v>21.40488095238053</c:v>
                </c:pt>
                <c:pt idx="2717">
                  <c:v>21.410416666666229</c:v>
                </c:pt>
                <c:pt idx="2718">
                  <c:v>21.415952380951936</c:v>
                </c:pt>
                <c:pt idx="2719">
                  <c:v>21.42148809523766</c:v>
                </c:pt>
                <c:pt idx="2720">
                  <c:v>21.427023809523352</c:v>
                </c:pt>
                <c:pt idx="2721">
                  <c:v>21.432559523809086</c:v>
                </c:pt>
                <c:pt idx="2722">
                  <c:v>21.4380952380948</c:v>
                </c:pt>
                <c:pt idx="2723">
                  <c:v>21.443630952380502</c:v>
                </c:pt>
                <c:pt idx="2724">
                  <c:v>21.449166666666226</c:v>
                </c:pt>
                <c:pt idx="2725">
                  <c:v>21.454702380951918</c:v>
                </c:pt>
                <c:pt idx="2726">
                  <c:v>21.460238095237642</c:v>
                </c:pt>
                <c:pt idx="2727">
                  <c:v>21.465773809523327</c:v>
                </c:pt>
                <c:pt idx="2728">
                  <c:v>21.471309523809079</c:v>
                </c:pt>
                <c:pt idx="2729">
                  <c:v>21.476845238094793</c:v>
                </c:pt>
                <c:pt idx="2730">
                  <c:v>21.482380952380495</c:v>
                </c:pt>
                <c:pt idx="2731">
                  <c:v>21.487916666666219</c:v>
                </c:pt>
                <c:pt idx="2732">
                  <c:v>21.493452380951918</c:v>
                </c:pt>
                <c:pt idx="2733">
                  <c:v>21.498988095237646</c:v>
                </c:pt>
                <c:pt idx="2734">
                  <c:v>21.504523809523334</c:v>
                </c:pt>
                <c:pt idx="2735">
                  <c:v>21.510059523809083</c:v>
                </c:pt>
                <c:pt idx="2736">
                  <c:v>21.515595238094793</c:v>
                </c:pt>
                <c:pt idx="2737">
                  <c:v>21.521130952380499</c:v>
                </c:pt>
                <c:pt idx="2738">
                  <c:v>21.526666666666213</c:v>
                </c:pt>
                <c:pt idx="2739">
                  <c:v>21.532202380951915</c:v>
                </c:pt>
                <c:pt idx="2740">
                  <c:v>21.537738095237639</c:v>
                </c:pt>
                <c:pt idx="2741">
                  <c:v>21.543273809523324</c:v>
                </c:pt>
                <c:pt idx="2742">
                  <c:v>21.548809523809066</c:v>
                </c:pt>
                <c:pt idx="2743">
                  <c:v>21.55434523809479</c:v>
                </c:pt>
                <c:pt idx="2744">
                  <c:v>21.559880952380503</c:v>
                </c:pt>
                <c:pt idx="2745">
                  <c:v>21.565416666666195</c:v>
                </c:pt>
                <c:pt idx="2746">
                  <c:v>21.570952380951919</c:v>
                </c:pt>
                <c:pt idx="2747">
                  <c:v>21.576488095237632</c:v>
                </c:pt>
                <c:pt idx="2748">
                  <c:v>21.58202380952331</c:v>
                </c:pt>
                <c:pt idx="2749">
                  <c:v>21.587559523809059</c:v>
                </c:pt>
                <c:pt idx="2750">
                  <c:v>21.593095238094783</c:v>
                </c:pt>
                <c:pt idx="2751">
                  <c:v>21.598630952380486</c:v>
                </c:pt>
                <c:pt idx="2752">
                  <c:v>21.60416666666621</c:v>
                </c:pt>
                <c:pt idx="2753">
                  <c:v>21.609702380951898</c:v>
                </c:pt>
                <c:pt idx="2754">
                  <c:v>21.615238095237633</c:v>
                </c:pt>
                <c:pt idx="2755">
                  <c:v>21.620773809523318</c:v>
                </c:pt>
                <c:pt idx="2756">
                  <c:v>21.626309523809052</c:v>
                </c:pt>
                <c:pt idx="2757">
                  <c:v>21.631845238094783</c:v>
                </c:pt>
                <c:pt idx="2758">
                  <c:v>21.637380952380497</c:v>
                </c:pt>
                <c:pt idx="2759">
                  <c:v>21.642916666666192</c:v>
                </c:pt>
                <c:pt idx="2760">
                  <c:v>21.648452380951884</c:v>
                </c:pt>
                <c:pt idx="2761">
                  <c:v>21.653988095237636</c:v>
                </c:pt>
                <c:pt idx="2762">
                  <c:v>21.659523809523311</c:v>
                </c:pt>
                <c:pt idx="2763">
                  <c:v>21.665059523809042</c:v>
                </c:pt>
                <c:pt idx="2764">
                  <c:v>21.670595238094769</c:v>
                </c:pt>
                <c:pt idx="2765">
                  <c:v>21.676130952380475</c:v>
                </c:pt>
                <c:pt idx="2766">
                  <c:v>21.681666666666185</c:v>
                </c:pt>
                <c:pt idx="2767">
                  <c:v>21.687202380951884</c:v>
                </c:pt>
                <c:pt idx="2768">
                  <c:v>21.692738095237612</c:v>
                </c:pt>
                <c:pt idx="2769">
                  <c:v>21.698273809523304</c:v>
                </c:pt>
                <c:pt idx="2770">
                  <c:v>21.703809523809028</c:v>
                </c:pt>
                <c:pt idx="2771">
                  <c:v>21.709345238094752</c:v>
                </c:pt>
                <c:pt idx="2772">
                  <c:v>21.714880952380483</c:v>
                </c:pt>
                <c:pt idx="2773">
                  <c:v>21.720416666666168</c:v>
                </c:pt>
                <c:pt idx="2774">
                  <c:v>21.725952380951881</c:v>
                </c:pt>
                <c:pt idx="2775">
                  <c:v>21.731488095237605</c:v>
                </c:pt>
                <c:pt idx="2776">
                  <c:v>21.737023809523297</c:v>
                </c:pt>
                <c:pt idx="2777">
                  <c:v>21.742559523809021</c:v>
                </c:pt>
                <c:pt idx="2778">
                  <c:v>21.748095238094734</c:v>
                </c:pt>
                <c:pt idx="2779">
                  <c:v>21.753630952380448</c:v>
                </c:pt>
                <c:pt idx="2780">
                  <c:v>21.759166666666175</c:v>
                </c:pt>
                <c:pt idx="2781">
                  <c:v>21.764702380951864</c:v>
                </c:pt>
                <c:pt idx="2782">
                  <c:v>21.770238095237588</c:v>
                </c:pt>
                <c:pt idx="2783">
                  <c:v>21.775773809523283</c:v>
                </c:pt>
                <c:pt idx="2784">
                  <c:v>21.781309523809014</c:v>
                </c:pt>
                <c:pt idx="2785">
                  <c:v>21.786845238094728</c:v>
                </c:pt>
                <c:pt idx="2786">
                  <c:v>21.792380952380441</c:v>
                </c:pt>
                <c:pt idx="2787">
                  <c:v>21.797916666666165</c:v>
                </c:pt>
                <c:pt idx="2788">
                  <c:v>21.803452380951867</c:v>
                </c:pt>
                <c:pt idx="2789">
                  <c:v>21.808988095237591</c:v>
                </c:pt>
                <c:pt idx="2790">
                  <c:v>21.814523809523283</c:v>
                </c:pt>
                <c:pt idx="2791">
                  <c:v>21.820059523809018</c:v>
                </c:pt>
                <c:pt idx="2792">
                  <c:v>21.825595238094728</c:v>
                </c:pt>
                <c:pt idx="2793">
                  <c:v>21.831130952380445</c:v>
                </c:pt>
                <c:pt idx="2794">
                  <c:v>21.836666666666158</c:v>
                </c:pt>
                <c:pt idx="2795">
                  <c:v>21.84220238095185</c:v>
                </c:pt>
                <c:pt idx="2796">
                  <c:v>21.847738095237585</c:v>
                </c:pt>
                <c:pt idx="2797">
                  <c:v>21.85327380952328</c:v>
                </c:pt>
                <c:pt idx="2798">
                  <c:v>21.858809523809011</c:v>
                </c:pt>
                <c:pt idx="2799">
                  <c:v>21.864345238094725</c:v>
                </c:pt>
                <c:pt idx="2800">
                  <c:v>21.869880952380438</c:v>
                </c:pt>
                <c:pt idx="2801">
                  <c:v>21.87541666666614</c:v>
                </c:pt>
                <c:pt idx="2802">
                  <c:v>21.880952380951854</c:v>
                </c:pt>
                <c:pt idx="2803">
                  <c:v>21.886488095237578</c:v>
                </c:pt>
                <c:pt idx="2804">
                  <c:v>21.892023809523266</c:v>
                </c:pt>
                <c:pt idx="2805">
                  <c:v>21.897559523809004</c:v>
                </c:pt>
                <c:pt idx="2806">
                  <c:v>21.903095238094718</c:v>
                </c:pt>
                <c:pt idx="2807">
                  <c:v>21.908630952380417</c:v>
                </c:pt>
                <c:pt idx="2808">
                  <c:v>21.914166666666144</c:v>
                </c:pt>
                <c:pt idx="2809">
                  <c:v>21.919702380951836</c:v>
                </c:pt>
                <c:pt idx="2810">
                  <c:v>21.92523809523756</c:v>
                </c:pt>
                <c:pt idx="2811">
                  <c:v>21.930773809523263</c:v>
                </c:pt>
                <c:pt idx="2812">
                  <c:v>21.936309523808987</c:v>
                </c:pt>
                <c:pt idx="2813">
                  <c:v>21.941845238094711</c:v>
                </c:pt>
                <c:pt idx="2814">
                  <c:v>21.947380952380424</c:v>
                </c:pt>
                <c:pt idx="2815">
                  <c:v>21.952916666666127</c:v>
                </c:pt>
                <c:pt idx="2816">
                  <c:v>21.958452380951829</c:v>
                </c:pt>
                <c:pt idx="2817">
                  <c:v>21.963988095237564</c:v>
                </c:pt>
                <c:pt idx="2818">
                  <c:v>21.969523809523245</c:v>
                </c:pt>
                <c:pt idx="2819">
                  <c:v>21.975059523808987</c:v>
                </c:pt>
                <c:pt idx="2820">
                  <c:v>21.980595238094693</c:v>
                </c:pt>
                <c:pt idx="2821">
                  <c:v>21.986130952380407</c:v>
                </c:pt>
                <c:pt idx="2822">
                  <c:v>21.991666666666127</c:v>
                </c:pt>
                <c:pt idx="2823">
                  <c:v>21.997202380951823</c:v>
                </c:pt>
                <c:pt idx="2824">
                  <c:v>22.002738095237547</c:v>
                </c:pt>
                <c:pt idx="2825">
                  <c:v>22.008273809523249</c:v>
                </c:pt>
                <c:pt idx="2826">
                  <c:v>22.013809523808991</c:v>
                </c:pt>
                <c:pt idx="2827">
                  <c:v>22.019345238094697</c:v>
                </c:pt>
                <c:pt idx="2828">
                  <c:v>22.024880952380421</c:v>
                </c:pt>
                <c:pt idx="2829">
                  <c:v>22.030416666666124</c:v>
                </c:pt>
                <c:pt idx="2830">
                  <c:v>22.035952380951827</c:v>
                </c:pt>
                <c:pt idx="2831">
                  <c:v>22.04148809523755</c:v>
                </c:pt>
                <c:pt idx="2832">
                  <c:v>22.047023809523242</c:v>
                </c:pt>
                <c:pt idx="2833">
                  <c:v>22.052559523808977</c:v>
                </c:pt>
                <c:pt idx="2834">
                  <c:v>22.05809523809469</c:v>
                </c:pt>
                <c:pt idx="2835">
                  <c:v>22.06363095238039</c:v>
                </c:pt>
                <c:pt idx="2836">
                  <c:v>22.069166666666117</c:v>
                </c:pt>
                <c:pt idx="2837">
                  <c:v>22.074702380951816</c:v>
                </c:pt>
                <c:pt idx="2838">
                  <c:v>22.080238095237533</c:v>
                </c:pt>
                <c:pt idx="2839">
                  <c:v>22.085773809523225</c:v>
                </c:pt>
                <c:pt idx="2840">
                  <c:v>22.09130952380897</c:v>
                </c:pt>
                <c:pt idx="2841">
                  <c:v>22.096845238094691</c:v>
                </c:pt>
                <c:pt idx="2842">
                  <c:v>22.102380952380386</c:v>
                </c:pt>
                <c:pt idx="2843">
                  <c:v>22.107916666666121</c:v>
                </c:pt>
                <c:pt idx="2844">
                  <c:v>22.113452380951824</c:v>
                </c:pt>
                <c:pt idx="2845">
                  <c:v>22.118988095237547</c:v>
                </c:pt>
                <c:pt idx="2846">
                  <c:v>22.124523809523229</c:v>
                </c:pt>
                <c:pt idx="2847">
                  <c:v>22.130059523808974</c:v>
                </c:pt>
                <c:pt idx="2848">
                  <c:v>22.135595238094687</c:v>
                </c:pt>
                <c:pt idx="2849">
                  <c:v>22.141130952380387</c:v>
                </c:pt>
                <c:pt idx="2850">
                  <c:v>22.146666666666103</c:v>
                </c:pt>
                <c:pt idx="2851">
                  <c:v>22.152202380951806</c:v>
                </c:pt>
                <c:pt idx="2852">
                  <c:v>22.15773809523753</c:v>
                </c:pt>
                <c:pt idx="2853">
                  <c:v>22.163273809523226</c:v>
                </c:pt>
                <c:pt idx="2854">
                  <c:v>22.168809523808957</c:v>
                </c:pt>
                <c:pt idx="2855">
                  <c:v>22.174345238094681</c:v>
                </c:pt>
                <c:pt idx="2856">
                  <c:v>22.17988095238039</c:v>
                </c:pt>
                <c:pt idx="2857">
                  <c:v>22.185416666666089</c:v>
                </c:pt>
                <c:pt idx="2858">
                  <c:v>22.19095238095181</c:v>
                </c:pt>
                <c:pt idx="2859">
                  <c:v>22.19648809523753</c:v>
                </c:pt>
                <c:pt idx="2860">
                  <c:v>22.202023809523212</c:v>
                </c:pt>
                <c:pt idx="2861">
                  <c:v>22.20755952380895</c:v>
                </c:pt>
                <c:pt idx="2862">
                  <c:v>22.213095238094674</c:v>
                </c:pt>
                <c:pt idx="2863">
                  <c:v>22.218630952380366</c:v>
                </c:pt>
                <c:pt idx="2864">
                  <c:v>22.22416666666609</c:v>
                </c:pt>
                <c:pt idx="2865">
                  <c:v>22.229702380951785</c:v>
                </c:pt>
                <c:pt idx="2866">
                  <c:v>22.235238095237516</c:v>
                </c:pt>
                <c:pt idx="2867">
                  <c:v>22.240773809523205</c:v>
                </c:pt>
                <c:pt idx="2868">
                  <c:v>22.246309523808932</c:v>
                </c:pt>
                <c:pt idx="2869">
                  <c:v>22.251845238094667</c:v>
                </c:pt>
                <c:pt idx="2870">
                  <c:v>22.25738095238037</c:v>
                </c:pt>
                <c:pt idx="2871">
                  <c:v>22.262916666666083</c:v>
                </c:pt>
                <c:pt idx="2872">
                  <c:v>22.268452380951782</c:v>
                </c:pt>
                <c:pt idx="2873">
                  <c:v>22.27398809523752</c:v>
                </c:pt>
                <c:pt idx="2874">
                  <c:v>22.279523809523202</c:v>
                </c:pt>
                <c:pt idx="2875">
                  <c:v>22.285059523808929</c:v>
                </c:pt>
                <c:pt idx="2876">
                  <c:v>22.290595238094649</c:v>
                </c:pt>
                <c:pt idx="2877">
                  <c:v>22.296130952380352</c:v>
                </c:pt>
                <c:pt idx="2878">
                  <c:v>22.301666666666087</c:v>
                </c:pt>
                <c:pt idx="2879">
                  <c:v>22.307202380951789</c:v>
                </c:pt>
                <c:pt idx="2880">
                  <c:v>22.312738095237503</c:v>
                </c:pt>
                <c:pt idx="2881">
                  <c:v>22.318273809523205</c:v>
                </c:pt>
                <c:pt idx="2882">
                  <c:v>22.323809523808933</c:v>
                </c:pt>
                <c:pt idx="2883">
                  <c:v>22.329345238094643</c:v>
                </c:pt>
                <c:pt idx="2884">
                  <c:v>22.334880952380367</c:v>
                </c:pt>
                <c:pt idx="2885">
                  <c:v>22.340416666666069</c:v>
                </c:pt>
                <c:pt idx="2886">
                  <c:v>22.345952380951783</c:v>
                </c:pt>
                <c:pt idx="2887">
                  <c:v>22.351488095237507</c:v>
                </c:pt>
                <c:pt idx="2888">
                  <c:v>22.357023809523199</c:v>
                </c:pt>
                <c:pt idx="2889">
                  <c:v>22.362559523808923</c:v>
                </c:pt>
                <c:pt idx="2890">
                  <c:v>22.368095238094636</c:v>
                </c:pt>
                <c:pt idx="2891">
                  <c:v>22.373630952380338</c:v>
                </c:pt>
                <c:pt idx="2892">
                  <c:v>22.379166666666073</c:v>
                </c:pt>
                <c:pt idx="2893">
                  <c:v>22.384702380951765</c:v>
                </c:pt>
                <c:pt idx="2894">
                  <c:v>22.390238095237493</c:v>
                </c:pt>
                <c:pt idx="2895">
                  <c:v>22.395773809523178</c:v>
                </c:pt>
                <c:pt idx="2896">
                  <c:v>22.401309523808916</c:v>
                </c:pt>
                <c:pt idx="2897">
                  <c:v>22.406845238094633</c:v>
                </c:pt>
                <c:pt idx="2898">
                  <c:v>22.412380952380328</c:v>
                </c:pt>
                <c:pt idx="2899">
                  <c:v>22.417916666666066</c:v>
                </c:pt>
                <c:pt idx="2900">
                  <c:v>22.423452380951751</c:v>
                </c:pt>
                <c:pt idx="2901">
                  <c:v>22.428988095237493</c:v>
                </c:pt>
                <c:pt idx="2902">
                  <c:v>22.434523809523174</c:v>
                </c:pt>
                <c:pt idx="2903">
                  <c:v>22.440059523808909</c:v>
                </c:pt>
                <c:pt idx="2904">
                  <c:v>22.445595238094622</c:v>
                </c:pt>
                <c:pt idx="2905">
                  <c:v>22.451130952380325</c:v>
                </c:pt>
                <c:pt idx="2906">
                  <c:v>22.456666666666049</c:v>
                </c:pt>
                <c:pt idx="2907">
                  <c:v>22.462202380951734</c:v>
                </c:pt>
                <c:pt idx="2908">
                  <c:v>22.467738095237472</c:v>
                </c:pt>
                <c:pt idx="2909">
                  <c:v>22.473273809523171</c:v>
                </c:pt>
                <c:pt idx="2910">
                  <c:v>22.478809523808902</c:v>
                </c:pt>
                <c:pt idx="2911">
                  <c:v>22.484345238094612</c:v>
                </c:pt>
                <c:pt idx="2912">
                  <c:v>22.489880952380329</c:v>
                </c:pt>
                <c:pt idx="2913">
                  <c:v>22.495416666666024</c:v>
                </c:pt>
                <c:pt idx="2914">
                  <c:v>22.500952380951752</c:v>
                </c:pt>
                <c:pt idx="2915">
                  <c:v>22.506488095237479</c:v>
                </c:pt>
                <c:pt idx="2916">
                  <c:v>22.512023809523164</c:v>
                </c:pt>
                <c:pt idx="2917">
                  <c:v>22.517559523808895</c:v>
                </c:pt>
                <c:pt idx="2918">
                  <c:v>22.523095238094619</c:v>
                </c:pt>
                <c:pt idx="2919">
                  <c:v>22.528630952380304</c:v>
                </c:pt>
                <c:pt idx="2920">
                  <c:v>22.534166666666035</c:v>
                </c:pt>
                <c:pt idx="2921">
                  <c:v>22.539702380951727</c:v>
                </c:pt>
                <c:pt idx="2922">
                  <c:v>22.545238095237462</c:v>
                </c:pt>
                <c:pt idx="2923">
                  <c:v>22.550773809523154</c:v>
                </c:pt>
                <c:pt idx="2924">
                  <c:v>22.556309523808888</c:v>
                </c:pt>
                <c:pt idx="2925">
                  <c:v>22.561845238094605</c:v>
                </c:pt>
                <c:pt idx="2926">
                  <c:v>22.567380952380304</c:v>
                </c:pt>
                <c:pt idx="2927">
                  <c:v>22.572916666666028</c:v>
                </c:pt>
                <c:pt idx="2928">
                  <c:v>22.578452380951724</c:v>
                </c:pt>
                <c:pt idx="2929">
                  <c:v>22.583988095237455</c:v>
                </c:pt>
                <c:pt idx="2930">
                  <c:v>22.589523809523136</c:v>
                </c:pt>
                <c:pt idx="2931">
                  <c:v>22.595059523808885</c:v>
                </c:pt>
                <c:pt idx="2932">
                  <c:v>22.600595238094595</c:v>
                </c:pt>
                <c:pt idx="2933">
                  <c:v>22.606130952380298</c:v>
                </c:pt>
                <c:pt idx="2934">
                  <c:v>22.611666666666039</c:v>
                </c:pt>
                <c:pt idx="2935">
                  <c:v>22.617202380951728</c:v>
                </c:pt>
                <c:pt idx="2936">
                  <c:v>22.622738095237438</c:v>
                </c:pt>
                <c:pt idx="2937">
                  <c:v>22.62827380952314</c:v>
                </c:pt>
                <c:pt idx="2938">
                  <c:v>22.633809523808889</c:v>
                </c:pt>
                <c:pt idx="2939">
                  <c:v>22.639345238094595</c:v>
                </c:pt>
                <c:pt idx="2940">
                  <c:v>22.644880952380301</c:v>
                </c:pt>
                <c:pt idx="2941">
                  <c:v>22.650416666666015</c:v>
                </c:pt>
                <c:pt idx="2942">
                  <c:v>22.655952380951728</c:v>
                </c:pt>
                <c:pt idx="2943">
                  <c:v>22.661488095237441</c:v>
                </c:pt>
                <c:pt idx="2944">
                  <c:v>22.667023809523133</c:v>
                </c:pt>
                <c:pt idx="2945">
                  <c:v>22.672559523808868</c:v>
                </c:pt>
                <c:pt idx="2946">
                  <c:v>22.678095238094592</c:v>
                </c:pt>
                <c:pt idx="2947">
                  <c:v>22.68363095238028</c:v>
                </c:pt>
                <c:pt idx="2948">
                  <c:v>22.689166666666008</c:v>
                </c:pt>
                <c:pt idx="2949">
                  <c:v>22.694702380951711</c:v>
                </c:pt>
                <c:pt idx="2950">
                  <c:v>22.700238095237427</c:v>
                </c:pt>
                <c:pt idx="2951">
                  <c:v>22.705773809523119</c:v>
                </c:pt>
                <c:pt idx="2952">
                  <c:v>22.711309523808861</c:v>
                </c:pt>
                <c:pt idx="2953">
                  <c:v>22.716845238094589</c:v>
                </c:pt>
                <c:pt idx="2954">
                  <c:v>22.722380952380277</c:v>
                </c:pt>
                <c:pt idx="2955">
                  <c:v>22.727916666666001</c:v>
                </c:pt>
                <c:pt idx="2956">
                  <c:v>22.733452380951704</c:v>
                </c:pt>
                <c:pt idx="2957">
                  <c:v>22.738988095237431</c:v>
                </c:pt>
                <c:pt idx="2958">
                  <c:v>22.744523809523113</c:v>
                </c:pt>
                <c:pt idx="2959">
                  <c:v>22.750059523808854</c:v>
                </c:pt>
                <c:pt idx="2960">
                  <c:v>22.755595238094568</c:v>
                </c:pt>
                <c:pt idx="2961">
                  <c:v>22.76113095238027</c:v>
                </c:pt>
                <c:pt idx="2962">
                  <c:v>22.76666666666598</c:v>
                </c:pt>
                <c:pt idx="2963">
                  <c:v>22.772202380951686</c:v>
                </c:pt>
                <c:pt idx="2964">
                  <c:v>22.777738095237421</c:v>
                </c:pt>
                <c:pt idx="2965">
                  <c:v>22.783273809523109</c:v>
                </c:pt>
                <c:pt idx="2966">
                  <c:v>22.788809523808837</c:v>
                </c:pt>
                <c:pt idx="2967">
                  <c:v>22.794345238094561</c:v>
                </c:pt>
                <c:pt idx="2968">
                  <c:v>22.799880952380274</c:v>
                </c:pt>
                <c:pt idx="2969">
                  <c:v>22.805416666665977</c:v>
                </c:pt>
                <c:pt idx="2970">
                  <c:v>22.810952380951701</c:v>
                </c:pt>
                <c:pt idx="2971">
                  <c:v>22.816488095237425</c:v>
                </c:pt>
                <c:pt idx="2972">
                  <c:v>22.822023809523106</c:v>
                </c:pt>
                <c:pt idx="2973">
                  <c:v>22.827559523808841</c:v>
                </c:pt>
                <c:pt idx="2974">
                  <c:v>22.833095238094565</c:v>
                </c:pt>
                <c:pt idx="2975">
                  <c:v>22.838630952380257</c:v>
                </c:pt>
                <c:pt idx="2976">
                  <c:v>22.844166666665981</c:v>
                </c:pt>
                <c:pt idx="2977">
                  <c:v>22.84970238095168</c:v>
                </c:pt>
                <c:pt idx="2978">
                  <c:v>22.855238095237407</c:v>
                </c:pt>
                <c:pt idx="2979">
                  <c:v>22.860773809523099</c:v>
                </c:pt>
                <c:pt idx="2980">
                  <c:v>22.866309523808827</c:v>
                </c:pt>
                <c:pt idx="2981">
                  <c:v>22.871845238094558</c:v>
                </c:pt>
                <c:pt idx="2982">
                  <c:v>22.87738095238026</c:v>
                </c:pt>
                <c:pt idx="2983">
                  <c:v>22.882916666665963</c:v>
                </c:pt>
                <c:pt idx="2984">
                  <c:v>22.888452380951676</c:v>
                </c:pt>
                <c:pt idx="2985">
                  <c:v>22.893988095237411</c:v>
                </c:pt>
                <c:pt idx="2986">
                  <c:v>22.899523809523092</c:v>
                </c:pt>
                <c:pt idx="2987">
                  <c:v>22.905059523808827</c:v>
                </c:pt>
                <c:pt idx="2988">
                  <c:v>22.91059523809454</c:v>
                </c:pt>
                <c:pt idx="2989">
                  <c:v>22.916130952380243</c:v>
                </c:pt>
                <c:pt idx="2990">
                  <c:v>22.921666666665956</c:v>
                </c:pt>
                <c:pt idx="2991">
                  <c:v>22.92720238095167</c:v>
                </c:pt>
                <c:pt idx="2992">
                  <c:v>22.932738095237379</c:v>
                </c:pt>
                <c:pt idx="2993">
                  <c:v>22.938273809523086</c:v>
                </c:pt>
                <c:pt idx="2994">
                  <c:v>22.94380952380882</c:v>
                </c:pt>
                <c:pt idx="2995">
                  <c:v>22.949345238094526</c:v>
                </c:pt>
                <c:pt idx="2996">
                  <c:v>22.954880952380247</c:v>
                </c:pt>
                <c:pt idx="2997">
                  <c:v>22.960416666665939</c:v>
                </c:pt>
                <c:pt idx="2998">
                  <c:v>22.965952380951663</c:v>
                </c:pt>
                <c:pt idx="2999">
                  <c:v>22.971488095237387</c:v>
                </c:pt>
                <c:pt idx="3000">
                  <c:v>22.977023809523082</c:v>
                </c:pt>
                <c:pt idx="3001">
                  <c:v>22.982559523808803</c:v>
                </c:pt>
                <c:pt idx="3002">
                  <c:v>22.988095238094527</c:v>
                </c:pt>
                <c:pt idx="3003">
                  <c:v>22.993630952380222</c:v>
                </c:pt>
                <c:pt idx="3004">
                  <c:v>22.999166666665943</c:v>
                </c:pt>
                <c:pt idx="3005">
                  <c:v>23.004702380951656</c:v>
                </c:pt>
                <c:pt idx="3006">
                  <c:v>23.01023809523738</c:v>
                </c:pt>
                <c:pt idx="3007">
                  <c:v>23.015773809523079</c:v>
                </c:pt>
                <c:pt idx="3008">
                  <c:v>23.021309523808807</c:v>
                </c:pt>
                <c:pt idx="3009">
                  <c:v>23.026845238094531</c:v>
                </c:pt>
                <c:pt idx="3010">
                  <c:v>23.032380952380226</c:v>
                </c:pt>
                <c:pt idx="3011">
                  <c:v>23.037916666665947</c:v>
                </c:pt>
                <c:pt idx="3012">
                  <c:v>23.043452380951649</c:v>
                </c:pt>
                <c:pt idx="3013">
                  <c:v>23.048988095237373</c:v>
                </c:pt>
                <c:pt idx="3014">
                  <c:v>23.054523809523076</c:v>
                </c:pt>
                <c:pt idx="3015">
                  <c:v>23.0600595238088</c:v>
                </c:pt>
                <c:pt idx="3016">
                  <c:v>23.065595238094513</c:v>
                </c:pt>
                <c:pt idx="3017">
                  <c:v>23.071130952380226</c:v>
                </c:pt>
                <c:pt idx="3018">
                  <c:v>23.076666666665929</c:v>
                </c:pt>
                <c:pt idx="3019">
                  <c:v>23.082202380951632</c:v>
                </c:pt>
                <c:pt idx="3020">
                  <c:v>23.087738095237356</c:v>
                </c:pt>
                <c:pt idx="3021">
                  <c:v>23.093273809523069</c:v>
                </c:pt>
                <c:pt idx="3022">
                  <c:v>23.098809523808793</c:v>
                </c:pt>
                <c:pt idx="3023">
                  <c:v>23.104345238094517</c:v>
                </c:pt>
                <c:pt idx="3024">
                  <c:v>23.10988095238023</c:v>
                </c:pt>
                <c:pt idx="3025">
                  <c:v>23.115416666665929</c:v>
                </c:pt>
                <c:pt idx="3026">
                  <c:v>23.120952380951646</c:v>
                </c:pt>
                <c:pt idx="3027">
                  <c:v>23.126488095237359</c:v>
                </c:pt>
                <c:pt idx="3028">
                  <c:v>23.132023809523062</c:v>
                </c:pt>
                <c:pt idx="3029">
                  <c:v>23.1375595238088</c:v>
                </c:pt>
                <c:pt idx="3030">
                  <c:v>23.14309523809451</c:v>
                </c:pt>
                <c:pt idx="3031">
                  <c:v>23.148630952380202</c:v>
                </c:pt>
                <c:pt idx="3032">
                  <c:v>23.15416666666593</c:v>
                </c:pt>
                <c:pt idx="3033">
                  <c:v>23.159702380951629</c:v>
                </c:pt>
                <c:pt idx="3034">
                  <c:v>23.165238095237342</c:v>
                </c:pt>
                <c:pt idx="3035">
                  <c:v>23.170773809523055</c:v>
                </c:pt>
                <c:pt idx="3036">
                  <c:v>23.17630952380879</c:v>
                </c:pt>
                <c:pt idx="3037">
                  <c:v>23.181845238094503</c:v>
                </c:pt>
                <c:pt idx="3038">
                  <c:v>23.187380952380206</c:v>
                </c:pt>
                <c:pt idx="3039">
                  <c:v>23.192916666665919</c:v>
                </c:pt>
                <c:pt idx="3040">
                  <c:v>23.198452380951629</c:v>
                </c:pt>
                <c:pt idx="3041">
                  <c:v>23.203988095237346</c:v>
                </c:pt>
                <c:pt idx="3042">
                  <c:v>23.209523809523034</c:v>
                </c:pt>
                <c:pt idx="3043">
                  <c:v>23.215059523808783</c:v>
                </c:pt>
                <c:pt idx="3044">
                  <c:v>23.220595238094493</c:v>
                </c:pt>
                <c:pt idx="3045">
                  <c:v>23.226130952380188</c:v>
                </c:pt>
                <c:pt idx="3046">
                  <c:v>23.231666666665912</c:v>
                </c:pt>
                <c:pt idx="3047">
                  <c:v>23.237202380951626</c:v>
                </c:pt>
                <c:pt idx="3048">
                  <c:v>23.242738095237318</c:v>
                </c:pt>
                <c:pt idx="3049">
                  <c:v>23.248273809523024</c:v>
                </c:pt>
                <c:pt idx="3050">
                  <c:v>23.253809523808776</c:v>
                </c:pt>
                <c:pt idx="3051">
                  <c:v>23.25934523809449</c:v>
                </c:pt>
                <c:pt idx="3052">
                  <c:v>23.264880952380192</c:v>
                </c:pt>
                <c:pt idx="3053">
                  <c:v>23.270416666665891</c:v>
                </c:pt>
                <c:pt idx="3054">
                  <c:v>23.275952380951619</c:v>
                </c:pt>
                <c:pt idx="3055">
                  <c:v>23.281488095237329</c:v>
                </c:pt>
                <c:pt idx="3056">
                  <c:v>23.287023809523021</c:v>
                </c:pt>
                <c:pt idx="3057">
                  <c:v>23.292559523808759</c:v>
                </c:pt>
                <c:pt idx="3058">
                  <c:v>23.298095238094483</c:v>
                </c:pt>
                <c:pt idx="3059">
                  <c:v>23.303630952380182</c:v>
                </c:pt>
                <c:pt idx="3060">
                  <c:v>23.309166666665899</c:v>
                </c:pt>
                <c:pt idx="3061">
                  <c:v>23.314702380951612</c:v>
                </c:pt>
                <c:pt idx="3062">
                  <c:v>23.320238095237322</c:v>
                </c:pt>
                <c:pt idx="3063">
                  <c:v>23.325773809523017</c:v>
                </c:pt>
                <c:pt idx="3064">
                  <c:v>23.331309523808763</c:v>
                </c:pt>
                <c:pt idx="3065">
                  <c:v>23.336845238094483</c:v>
                </c:pt>
                <c:pt idx="3066">
                  <c:v>23.342380952380179</c:v>
                </c:pt>
                <c:pt idx="3067">
                  <c:v>23.347916666665892</c:v>
                </c:pt>
                <c:pt idx="3068">
                  <c:v>23.353452380951602</c:v>
                </c:pt>
                <c:pt idx="3069">
                  <c:v>23.358988095237329</c:v>
                </c:pt>
                <c:pt idx="3070">
                  <c:v>23.364523809523011</c:v>
                </c:pt>
                <c:pt idx="3071">
                  <c:v>23.370059523808745</c:v>
                </c:pt>
                <c:pt idx="3072">
                  <c:v>23.375595238094458</c:v>
                </c:pt>
                <c:pt idx="3073">
                  <c:v>23.381130952380172</c:v>
                </c:pt>
                <c:pt idx="3074">
                  <c:v>23.386666666665882</c:v>
                </c:pt>
                <c:pt idx="3075">
                  <c:v>23.392202380951581</c:v>
                </c:pt>
                <c:pt idx="3076">
                  <c:v>23.397738095237312</c:v>
                </c:pt>
                <c:pt idx="3077">
                  <c:v>23.403273809523004</c:v>
                </c:pt>
                <c:pt idx="3078">
                  <c:v>23.408809523808728</c:v>
                </c:pt>
                <c:pt idx="3079">
                  <c:v>23.414345238094455</c:v>
                </c:pt>
                <c:pt idx="3080">
                  <c:v>23.419880952380165</c:v>
                </c:pt>
                <c:pt idx="3081">
                  <c:v>23.425416666665857</c:v>
                </c:pt>
                <c:pt idx="3082">
                  <c:v>23.430952380951592</c:v>
                </c:pt>
                <c:pt idx="3083">
                  <c:v>23.436488095237294</c:v>
                </c:pt>
                <c:pt idx="3084">
                  <c:v>23.442023809522986</c:v>
                </c:pt>
                <c:pt idx="3085">
                  <c:v>23.447559523808732</c:v>
                </c:pt>
                <c:pt idx="3086">
                  <c:v>23.453095238094445</c:v>
                </c:pt>
                <c:pt idx="3087">
                  <c:v>23.458630952380137</c:v>
                </c:pt>
                <c:pt idx="3088">
                  <c:v>23.464166666665861</c:v>
                </c:pt>
                <c:pt idx="3089">
                  <c:v>23.469702380951563</c:v>
                </c:pt>
                <c:pt idx="3090">
                  <c:v>23.47523809523728</c:v>
                </c:pt>
                <c:pt idx="3091">
                  <c:v>23.480773809522979</c:v>
                </c:pt>
                <c:pt idx="3092">
                  <c:v>23.486309523808714</c:v>
                </c:pt>
                <c:pt idx="3093">
                  <c:v>23.491845238094438</c:v>
                </c:pt>
                <c:pt idx="3094">
                  <c:v>23.497380952380141</c:v>
                </c:pt>
                <c:pt idx="3095">
                  <c:v>23.502916666665854</c:v>
                </c:pt>
                <c:pt idx="3096">
                  <c:v>23.508452380951567</c:v>
                </c:pt>
                <c:pt idx="3097">
                  <c:v>23.513988095237291</c:v>
                </c:pt>
                <c:pt idx="3098">
                  <c:v>23.519523809522983</c:v>
                </c:pt>
                <c:pt idx="3099">
                  <c:v>23.525059523808718</c:v>
                </c:pt>
                <c:pt idx="3100">
                  <c:v>23.530595238094431</c:v>
                </c:pt>
                <c:pt idx="3101">
                  <c:v>23.536130952380134</c:v>
                </c:pt>
                <c:pt idx="3102">
                  <c:v>23.541666666665847</c:v>
                </c:pt>
                <c:pt idx="3103">
                  <c:v>23.54720238095156</c:v>
                </c:pt>
                <c:pt idx="3104">
                  <c:v>23.552738095237274</c:v>
                </c:pt>
                <c:pt idx="3105">
                  <c:v>23.55827380952298</c:v>
                </c:pt>
                <c:pt idx="3106">
                  <c:v>23.563809523808711</c:v>
                </c:pt>
                <c:pt idx="3107">
                  <c:v>23.569345238094424</c:v>
                </c:pt>
                <c:pt idx="3108">
                  <c:v>23.574880952380138</c:v>
                </c:pt>
                <c:pt idx="3109">
                  <c:v>23.58041666666583</c:v>
                </c:pt>
                <c:pt idx="3110">
                  <c:v>23.585952380951554</c:v>
                </c:pt>
                <c:pt idx="3111">
                  <c:v>23.591488095237278</c:v>
                </c:pt>
                <c:pt idx="3112">
                  <c:v>23.597023809522977</c:v>
                </c:pt>
                <c:pt idx="3113">
                  <c:v>23.602559523808704</c:v>
                </c:pt>
                <c:pt idx="3114">
                  <c:v>23.608095238094428</c:v>
                </c:pt>
                <c:pt idx="3115">
                  <c:v>23.613630952380127</c:v>
                </c:pt>
                <c:pt idx="3116">
                  <c:v>23.619166666665844</c:v>
                </c:pt>
                <c:pt idx="3117">
                  <c:v>23.624702380951547</c:v>
                </c:pt>
                <c:pt idx="3118">
                  <c:v>23.630238095237271</c:v>
                </c:pt>
                <c:pt idx="3119">
                  <c:v>23.635773809522973</c:v>
                </c:pt>
                <c:pt idx="3120">
                  <c:v>23.641309523808697</c:v>
                </c:pt>
                <c:pt idx="3121">
                  <c:v>23.646845238094421</c:v>
                </c:pt>
                <c:pt idx="3122">
                  <c:v>23.652380952380124</c:v>
                </c:pt>
                <c:pt idx="3123">
                  <c:v>23.657916666665837</c:v>
                </c:pt>
                <c:pt idx="3124">
                  <c:v>23.66345238095154</c:v>
                </c:pt>
                <c:pt idx="3125">
                  <c:v>23.668988095237264</c:v>
                </c:pt>
                <c:pt idx="3126">
                  <c:v>23.674523809522967</c:v>
                </c:pt>
                <c:pt idx="3127">
                  <c:v>23.680059523808691</c:v>
                </c:pt>
                <c:pt idx="3128">
                  <c:v>23.685595238094404</c:v>
                </c:pt>
                <c:pt idx="3129">
                  <c:v>23.691130952380117</c:v>
                </c:pt>
                <c:pt idx="3130">
                  <c:v>23.696666666665827</c:v>
                </c:pt>
                <c:pt idx="3131">
                  <c:v>23.702202380951523</c:v>
                </c:pt>
                <c:pt idx="3132">
                  <c:v>23.707738095237247</c:v>
                </c:pt>
                <c:pt idx="3133">
                  <c:v>23.71327380952296</c:v>
                </c:pt>
                <c:pt idx="3134">
                  <c:v>23.718809523808691</c:v>
                </c:pt>
                <c:pt idx="3135">
                  <c:v>23.724345238094386</c:v>
                </c:pt>
                <c:pt idx="3136">
                  <c:v>23.72988095238011</c:v>
                </c:pt>
                <c:pt idx="3137">
                  <c:v>23.735416666665813</c:v>
                </c:pt>
                <c:pt idx="3138">
                  <c:v>23.740952380951526</c:v>
                </c:pt>
                <c:pt idx="3139">
                  <c:v>23.74648809523724</c:v>
                </c:pt>
                <c:pt idx="3140">
                  <c:v>23.752023809522942</c:v>
                </c:pt>
                <c:pt idx="3141">
                  <c:v>23.757559523808688</c:v>
                </c:pt>
                <c:pt idx="3142">
                  <c:v>23.763095238094387</c:v>
                </c:pt>
                <c:pt idx="3143">
                  <c:v>23.768630952380086</c:v>
                </c:pt>
                <c:pt idx="3144">
                  <c:v>23.774166666665817</c:v>
                </c:pt>
                <c:pt idx="3145">
                  <c:v>23.779702380951516</c:v>
                </c:pt>
                <c:pt idx="3146">
                  <c:v>23.785238095237226</c:v>
                </c:pt>
                <c:pt idx="3147">
                  <c:v>23.790773809522936</c:v>
                </c:pt>
                <c:pt idx="3148">
                  <c:v>23.79630952380867</c:v>
                </c:pt>
                <c:pt idx="3149">
                  <c:v>23.801845238094391</c:v>
                </c:pt>
                <c:pt idx="3150">
                  <c:v>23.807380952380097</c:v>
                </c:pt>
                <c:pt idx="3151">
                  <c:v>23.81291666666581</c:v>
                </c:pt>
                <c:pt idx="3152">
                  <c:v>23.818452380951523</c:v>
                </c:pt>
                <c:pt idx="3153">
                  <c:v>23.823988095237237</c:v>
                </c:pt>
                <c:pt idx="3154">
                  <c:v>23.829523809522929</c:v>
                </c:pt>
                <c:pt idx="3155">
                  <c:v>23.835059523808674</c:v>
                </c:pt>
                <c:pt idx="3156">
                  <c:v>23.840595238094377</c:v>
                </c:pt>
                <c:pt idx="3157">
                  <c:v>23.846130952380086</c:v>
                </c:pt>
                <c:pt idx="3158">
                  <c:v>23.851666666665803</c:v>
                </c:pt>
                <c:pt idx="3159">
                  <c:v>23.857202380951517</c:v>
                </c:pt>
                <c:pt idx="3160">
                  <c:v>23.862738095237216</c:v>
                </c:pt>
                <c:pt idx="3161">
                  <c:v>23.868273809522925</c:v>
                </c:pt>
                <c:pt idx="3162">
                  <c:v>23.873809523808667</c:v>
                </c:pt>
                <c:pt idx="3163">
                  <c:v>23.87934523809437</c:v>
                </c:pt>
                <c:pt idx="3164">
                  <c:v>23.88488095238009</c:v>
                </c:pt>
                <c:pt idx="3165">
                  <c:v>23.890416666665789</c:v>
                </c:pt>
                <c:pt idx="3166">
                  <c:v>23.89595238095151</c:v>
                </c:pt>
                <c:pt idx="3167">
                  <c:v>23.901488095237223</c:v>
                </c:pt>
                <c:pt idx="3168">
                  <c:v>23.907023809522922</c:v>
                </c:pt>
                <c:pt idx="3169">
                  <c:v>23.91255952380865</c:v>
                </c:pt>
                <c:pt idx="3170">
                  <c:v>23.918095238094363</c:v>
                </c:pt>
                <c:pt idx="3171">
                  <c:v>23.923630952380066</c:v>
                </c:pt>
                <c:pt idx="3172">
                  <c:v>23.929166666665786</c:v>
                </c:pt>
                <c:pt idx="3173">
                  <c:v>23.934702380951492</c:v>
                </c:pt>
                <c:pt idx="3174">
                  <c:v>23.940238095237206</c:v>
                </c:pt>
                <c:pt idx="3175">
                  <c:v>23.945773809522905</c:v>
                </c:pt>
                <c:pt idx="3176">
                  <c:v>23.951309523808643</c:v>
                </c:pt>
                <c:pt idx="3177">
                  <c:v>23.956845238094356</c:v>
                </c:pt>
                <c:pt idx="3178">
                  <c:v>23.962380952380059</c:v>
                </c:pt>
                <c:pt idx="3179">
                  <c:v>23.967916666665783</c:v>
                </c:pt>
                <c:pt idx="3180">
                  <c:v>23.973452380951489</c:v>
                </c:pt>
                <c:pt idx="3181">
                  <c:v>23.978988095237209</c:v>
                </c:pt>
                <c:pt idx="3182">
                  <c:v>23.984523809522901</c:v>
                </c:pt>
                <c:pt idx="3183">
                  <c:v>23.990059523808636</c:v>
                </c:pt>
                <c:pt idx="3184">
                  <c:v>23.995595238094339</c:v>
                </c:pt>
                <c:pt idx="3185">
                  <c:v>24.001130952380063</c:v>
                </c:pt>
                <c:pt idx="3186">
                  <c:v>24.006666666665776</c:v>
                </c:pt>
                <c:pt idx="3187">
                  <c:v>24.012202380951489</c:v>
                </c:pt>
                <c:pt idx="3188">
                  <c:v>24.017738095237203</c:v>
                </c:pt>
                <c:pt idx="3189">
                  <c:v>24.023273809522905</c:v>
                </c:pt>
                <c:pt idx="3190">
                  <c:v>24.028809523808633</c:v>
                </c:pt>
                <c:pt idx="3191">
                  <c:v>24.034345238094343</c:v>
                </c:pt>
                <c:pt idx="3192">
                  <c:v>24.039880952380067</c:v>
                </c:pt>
                <c:pt idx="3193">
                  <c:v>24.045416666665758</c:v>
                </c:pt>
                <c:pt idx="3194">
                  <c:v>24.05095238095149</c:v>
                </c:pt>
                <c:pt idx="3195">
                  <c:v>24.056488095237196</c:v>
                </c:pt>
                <c:pt idx="3196">
                  <c:v>24.062023809522884</c:v>
                </c:pt>
                <c:pt idx="3197">
                  <c:v>24.06755952380863</c:v>
                </c:pt>
                <c:pt idx="3198">
                  <c:v>24.073095238094336</c:v>
                </c:pt>
                <c:pt idx="3199">
                  <c:v>24.078630952380031</c:v>
                </c:pt>
                <c:pt idx="3200">
                  <c:v>24.084166666665762</c:v>
                </c:pt>
                <c:pt idx="3201">
                  <c:v>24.089702380951465</c:v>
                </c:pt>
                <c:pt idx="3202">
                  <c:v>24.095238095237189</c:v>
                </c:pt>
                <c:pt idx="3203">
                  <c:v>24.100773809522888</c:v>
                </c:pt>
                <c:pt idx="3204">
                  <c:v>24.106309523808626</c:v>
                </c:pt>
                <c:pt idx="3205">
                  <c:v>24.111845238094343</c:v>
                </c:pt>
                <c:pt idx="3206">
                  <c:v>24.117380952380053</c:v>
                </c:pt>
                <c:pt idx="3207">
                  <c:v>24.122916666665756</c:v>
                </c:pt>
                <c:pt idx="3208">
                  <c:v>24.128452380951469</c:v>
                </c:pt>
                <c:pt idx="3209">
                  <c:v>24.1339880952372</c:v>
                </c:pt>
                <c:pt idx="3210">
                  <c:v>24.139523809522881</c:v>
                </c:pt>
                <c:pt idx="3211">
                  <c:v>24.145059523808619</c:v>
                </c:pt>
                <c:pt idx="3212">
                  <c:v>24.150595238094333</c:v>
                </c:pt>
                <c:pt idx="3213">
                  <c:v>24.156130952380032</c:v>
                </c:pt>
                <c:pt idx="3214">
                  <c:v>24.161666666665749</c:v>
                </c:pt>
                <c:pt idx="3215">
                  <c:v>24.167202380951462</c:v>
                </c:pt>
                <c:pt idx="3216">
                  <c:v>24.172738095237172</c:v>
                </c:pt>
                <c:pt idx="3217">
                  <c:v>24.178273809522889</c:v>
                </c:pt>
                <c:pt idx="3218">
                  <c:v>24.183809523808605</c:v>
                </c:pt>
                <c:pt idx="3219">
                  <c:v>24.189345238094312</c:v>
                </c:pt>
                <c:pt idx="3220">
                  <c:v>24.194880952380043</c:v>
                </c:pt>
                <c:pt idx="3221">
                  <c:v>24.200416666665724</c:v>
                </c:pt>
                <c:pt idx="3222">
                  <c:v>24.205952380951452</c:v>
                </c:pt>
                <c:pt idx="3223">
                  <c:v>24.211488095237168</c:v>
                </c:pt>
                <c:pt idx="3224">
                  <c:v>24.217023809522882</c:v>
                </c:pt>
                <c:pt idx="3225">
                  <c:v>24.222559523808592</c:v>
                </c:pt>
                <c:pt idx="3226">
                  <c:v>24.228095238094298</c:v>
                </c:pt>
                <c:pt idx="3227">
                  <c:v>24.233630952380022</c:v>
                </c:pt>
                <c:pt idx="3228">
                  <c:v>24.239166666665728</c:v>
                </c:pt>
                <c:pt idx="3229">
                  <c:v>24.244702380951427</c:v>
                </c:pt>
                <c:pt idx="3230">
                  <c:v>24.250238095237162</c:v>
                </c:pt>
                <c:pt idx="3231">
                  <c:v>24.255773809522854</c:v>
                </c:pt>
                <c:pt idx="3232">
                  <c:v>24.261309523808588</c:v>
                </c:pt>
                <c:pt idx="3233">
                  <c:v>24.266845238094302</c:v>
                </c:pt>
                <c:pt idx="3234">
                  <c:v>24.272380952380004</c:v>
                </c:pt>
                <c:pt idx="3235">
                  <c:v>24.277916666665728</c:v>
                </c:pt>
                <c:pt idx="3236">
                  <c:v>24.283452380951424</c:v>
                </c:pt>
                <c:pt idx="3237">
                  <c:v>24.288988095237144</c:v>
                </c:pt>
                <c:pt idx="3238">
                  <c:v>24.294523809522847</c:v>
                </c:pt>
                <c:pt idx="3239">
                  <c:v>24.300059523808596</c:v>
                </c:pt>
                <c:pt idx="3240">
                  <c:v>24.305595238094288</c:v>
                </c:pt>
                <c:pt idx="3241">
                  <c:v>24.311130952380008</c:v>
                </c:pt>
                <c:pt idx="3242">
                  <c:v>24.316666666665721</c:v>
                </c:pt>
                <c:pt idx="3243">
                  <c:v>24.322202380951421</c:v>
                </c:pt>
                <c:pt idx="3244">
                  <c:v>24.327738095237137</c:v>
                </c:pt>
                <c:pt idx="3245">
                  <c:v>24.333273809522851</c:v>
                </c:pt>
                <c:pt idx="3246">
                  <c:v>24.338809523808589</c:v>
                </c:pt>
                <c:pt idx="3247">
                  <c:v>24.344345238094288</c:v>
                </c:pt>
                <c:pt idx="3248">
                  <c:v>24.349880952380001</c:v>
                </c:pt>
                <c:pt idx="3249">
                  <c:v>24.355416666665704</c:v>
                </c:pt>
                <c:pt idx="3250">
                  <c:v>24.360952380951428</c:v>
                </c:pt>
                <c:pt idx="3251">
                  <c:v>24.366488095237131</c:v>
                </c:pt>
                <c:pt idx="3252">
                  <c:v>24.372023809522833</c:v>
                </c:pt>
                <c:pt idx="3253">
                  <c:v>24.377559523808578</c:v>
                </c:pt>
                <c:pt idx="3254">
                  <c:v>24.383095238094281</c:v>
                </c:pt>
                <c:pt idx="3255">
                  <c:v>24.38863095237997</c:v>
                </c:pt>
                <c:pt idx="3256">
                  <c:v>24.394166666665708</c:v>
                </c:pt>
                <c:pt idx="3257">
                  <c:v>24.39970238095141</c:v>
                </c:pt>
                <c:pt idx="3258">
                  <c:v>24.40523809523712</c:v>
                </c:pt>
                <c:pt idx="3259">
                  <c:v>24.410773809522826</c:v>
                </c:pt>
                <c:pt idx="3260">
                  <c:v>24.416309523808561</c:v>
                </c:pt>
                <c:pt idx="3261">
                  <c:v>24.421845238094274</c:v>
                </c:pt>
                <c:pt idx="3262">
                  <c:v>24.427380952379977</c:v>
                </c:pt>
                <c:pt idx="3263">
                  <c:v>24.43291666666569</c:v>
                </c:pt>
                <c:pt idx="3264">
                  <c:v>24.438452380951404</c:v>
                </c:pt>
                <c:pt idx="3265">
                  <c:v>24.443988095237128</c:v>
                </c:pt>
                <c:pt idx="3266">
                  <c:v>24.449523809522812</c:v>
                </c:pt>
                <c:pt idx="3267">
                  <c:v>24.455059523808554</c:v>
                </c:pt>
                <c:pt idx="3268">
                  <c:v>24.460595238094257</c:v>
                </c:pt>
                <c:pt idx="3269">
                  <c:v>24.466130952379959</c:v>
                </c:pt>
                <c:pt idx="3270">
                  <c:v>24.471666666665687</c:v>
                </c:pt>
                <c:pt idx="3271">
                  <c:v>24.477202380951397</c:v>
                </c:pt>
                <c:pt idx="3272">
                  <c:v>24.482738095237099</c:v>
                </c:pt>
                <c:pt idx="3273">
                  <c:v>24.488273809522809</c:v>
                </c:pt>
                <c:pt idx="3274">
                  <c:v>24.493809523808547</c:v>
                </c:pt>
                <c:pt idx="3275">
                  <c:v>24.49934523809425</c:v>
                </c:pt>
                <c:pt idx="3276">
                  <c:v>24.504880952379974</c:v>
                </c:pt>
                <c:pt idx="3277">
                  <c:v>24.510416666665687</c:v>
                </c:pt>
                <c:pt idx="3278">
                  <c:v>24.515952380951401</c:v>
                </c:pt>
                <c:pt idx="3279">
                  <c:v>24.521488095237114</c:v>
                </c:pt>
                <c:pt idx="3280">
                  <c:v>24.527023809522817</c:v>
                </c:pt>
                <c:pt idx="3281">
                  <c:v>24.532559523808541</c:v>
                </c:pt>
                <c:pt idx="3282">
                  <c:v>24.538095238094254</c:v>
                </c:pt>
                <c:pt idx="3283">
                  <c:v>24.543630952379946</c:v>
                </c:pt>
                <c:pt idx="3284">
                  <c:v>24.54916666666568</c:v>
                </c:pt>
                <c:pt idx="3285">
                  <c:v>24.55470238095138</c:v>
                </c:pt>
                <c:pt idx="3286">
                  <c:v>24.560238095237096</c:v>
                </c:pt>
                <c:pt idx="3287">
                  <c:v>24.565773809522799</c:v>
                </c:pt>
                <c:pt idx="3288">
                  <c:v>24.571309523808534</c:v>
                </c:pt>
                <c:pt idx="3289">
                  <c:v>24.576845238094247</c:v>
                </c:pt>
                <c:pt idx="3290">
                  <c:v>24.582380952379939</c:v>
                </c:pt>
                <c:pt idx="3291">
                  <c:v>24.587916666665674</c:v>
                </c:pt>
                <c:pt idx="3292">
                  <c:v>24.593452380951376</c:v>
                </c:pt>
                <c:pt idx="3293">
                  <c:v>24.5989880952371</c:v>
                </c:pt>
                <c:pt idx="3294">
                  <c:v>24.604523809522803</c:v>
                </c:pt>
                <c:pt idx="3295">
                  <c:v>24.610059523808541</c:v>
                </c:pt>
                <c:pt idx="3296">
                  <c:v>24.61559523809424</c:v>
                </c:pt>
                <c:pt idx="3297">
                  <c:v>24.621130952379943</c:v>
                </c:pt>
                <c:pt idx="3298">
                  <c:v>24.626666666665667</c:v>
                </c:pt>
                <c:pt idx="3299">
                  <c:v>24.632202380951369</c:v>
                </c:pt>
                <c:pt idx="3300">
                  <c:v>24.637738095237093</c:v>
                </c:pt>
                <c:pt idx="3301">
                  <c:v>24.643273809522796</c:v>
                </c:pt>
                <c:pt idx="3302">
                  <c:v>24.648809523808531</c:v>
                </c:pt>
                <c:pt idx="3303">
                  <c:v>24.654345238094233</c:v>
                </c:pt>
                <c:pt idx="3304">
                  <c:v>24.659880952379947</c:v>
                </c:pt>
                <c:pt idx="3305">
                  <c:v>24.665416666665649</c:v>
                </c:pt>
                <c:pt idx="3306">
                  <c:v>24.670952380951373</c:v>
                </c:pt>
                <c:pt idx="3307">
                  <c:v>24.67648809523709</c:v>
                </c:pt>
                <c:pt idx="3308">
                  <c:v>24.682023809522782</c:v>
                </c:pt>
                <c:pt idx="3309">
                  <c:v>24.687559523808524</c:v>
                </c:pt>
                <c:pt idx="3310">
                  <c:v>24.69309523809423</c:v>
                </c:pt>
                <c:pt idx="3311">
                  <c:v>24.698630952379922</c:v>
                </c:pt>
                <c:pt idx="3312">
                  <c:v>24.704166666665653</c:v>
                </c:pt>
                <c:pt idx="3313">
                  <c:v>24.709702380951345</c:v>
                </c:pt>
                <c:pt idx="3314">
                  <c:v>24.71523809523708</c:v>
                </c:pt>
                <c:pt idx="3315">
                  <c:v>24.720773809522779</c:v>
                </c:pt>
                <c:pt idx="3316">
                  <c:v>24.726309523808506</c:v>
                </c:pt>
                <c:pt idx="3317">
                  <c:v>24.73184523809423</c:v>
                </c:pt>
                <c:pt idx="3318">
                  <c:v>24.737380952379926</c:v>
                </c:pt>
                <c:pt idx="3319">
                  <c:v>24.742916666665636</c:v>
                </c:pt>
                <c:pt idx="3320">
                  <c:v>24.748452380951335</c:v>
                </c:pt>
                <c:pt idx="3321">
                  <c:v>24.753988095237084</c:v>
                </c:pt>
                <c:pt idx="3322">
                  <c:v>24.759523809522776</c:v>
                </c:pt>
                <c:pt idx="3323">
                  <c:v>24.7650595238085</c:v>
                </c:pt>
                <c:pt idx="3324">
                  <c:v>24.770595238094213</c:v>
                </c:pt>
                <c:pt idx="3325">
                  <c:v>24.776130952379916</c:v>
                </c:pt>
                <c:pt idx="3326">
                  <c:v>24.781666666665629</c:v>
                </c:pt>
                <c:pt idx="3327">
                  <c:v>24.787202380951332</c:v>
                </c:pt>
                <c:pt idx="3328">
                  <c:v>24.792738095237056</c:v>
                </c:pt>
                <c:pt idx="3329">
                  <c:v>24.798273809522769</c:v>
                </c:pt>
                <c:pt idx="3330">
                  <c:v>24.803809523808503</c:v>
                </c:pt>
                <c:pt idx="3331">
                  <c:v>24.809345238094206</c:v>
                </c:pt>
                <c:pt idx="3332">
                  <c:v>24.81488095237993</c:v>
                </c:pt>
                <c:pt idx="3333">
                  <c:v>24.820416666665629</c:v>
                </c:pt>
                <c:pt idx="3334">
                  <c:v>24.825952380951335</c:v>
                </c:pt>
                <c:pt idx="3335">
                  <c:v>24.83148809523707</c:v>
                </c:pt>
                <c:pt idx="3336">
                  <c:v>24.837023809522773</c:v>
                </c:pt>
                <c:pt idx="3337">
                  <c:v>24.84255952380849</c:v>
                </c:pt>
                <c:pt idx="3338">
                  <c:v>24.848095238094199</c:v>
                </c:pt>
                <c:pt idx="3339">
                  <c:v>24.853630952379898</c:v>
                </c:pt>
                <c:pt idx="3340">
                  <c:v>24.859166666665633</c:v>
                </c:pt>
                <c:pt idx="3341">
                  <c:v>24.864702380951318</c:v>
                </c:pt>
                <c:pt idx="3342">
                  <c:v>24.870238095237053</c:v>
                </c:pt>
                <c:pt idx="3343">
                  <c:v>24.875773809522755</c:v>
                </c:pt>
                <c:pt idx="3344">
                  <c:v>24.88130952380849</c:v>
                </c:pt>
                <c:pt idx="3345">
                  <c:v>24.886845238094192</c:v>
                </c:pt>
                <c:pt idx="3346">
                  <c:v>24.892380952379895</c:v>
                </c:pt>
                <c:pt idx="3347">
                  <c:v>24.89791666666563</c:v>
                </c:pt>
                <c:pt idx="3348">
                  <c:v>24.903452380951311</c:v>
                </c:pt>
                <c:pt idx="3349">
                  <c:v>24.908988095237046</c:v>
                </c:pt>
                <c:pt idx="3350">
                  <c:v>24.914523809522741</c:v>
                </c:pt>
                <c:pt idx="3351">
                  <c:v>24.920059523808483</c:v>
                </c:pt>
                <c:pt idx="3352">
                  <c:v>24.925595238094186</c:v>
                </c:pt>
                <c:pt idx="3353">
                  <c:v>24.931130952379885</c:v>
                </c:pt>
                <c:pt idx="3354">
                  <c:v>24.936666666665612</c:v>
                </c:pt>
                <c:pt idx="3355">
                  <c:v>24.942202380951297</c:v>
                </c:pt>
                <c:pt idx="3356">
                  <c:v>24.947738095237025</c:v>
                </c:pt>
                <c:pt idx="3357">
                  <c:v>24.953273809522738</c:v>
                </c:pt>
                <c:pt idx="3358">
                  <c:v>24.958809523808476</c:v>
                </c:pt>
                <c:pt idx="3359">
                  <c:v>24.964345238094179</c:v>
                </c:pt>
                <c:pt idx="3360">
                  <c:v>24.969880952379889</c:v>
                </c:pt>
                <c:pt idx="3361">
                  <c:v>24.975416666665584</c:v>
                </c:pt>
                <c:pt idx="3362">
                  <c:v>24.980952380951301</c:v>
                </c:pt>
                <c:pt idx="3363">
                  <c:v>24.986488095237029</c:v>
                </c:pt>
                <c:pt idx="3364">
                  <c:v>24.992023809522717</c:v>
                </c:pt>
                <c:pt idx="3365">
                  <c:v>24.997559523808469</c:v>
                </c:pt>
                <c:pt idx="3366">
                  <c:v>25.003095238094183</c:v>
                </c:pt>
                <c:pt idx="3367">
                  <c:v>25.008630952379864</c:v>
                </c:pt>
                <c:pt idx="3368">
                  <c:v>25.014166666665609</c:v>
                </c:pt>
                <c:pt idx="3369">
                  <c:v>25.019702380951294</c:v>
                </c:pt>
                <c:pt idx="3370">
                  <c:v>25.025238095237022</c:v>
                </c:pt>
                <c:pt idx="3371">
                  <c:v>25.030773809522724</c:v>
                </c:pt>
                <c:pt idx="3372">
                  <c:v>25.036309523808455</c:v>
                </c:pt>
                <c:pt idx="3373">
                  <c:v>25.041845238094165</c:v>
                </c:pt>
                <c:pt idx="3374">
                  <c:v>25.047380952379868</c:v>
                </c:pt>
                <c:pt idx="3375">
                  <c:v>25.052916666665592</c:v>
                </c:pt>
                <c:pt idx="3376">
                  <c:v>25.058452380951284</c:v>
                </c:pt>
                <c:pt idx="3377">
                  <c:v>25.063988095237018</c:v>
                </c:pt>
                <c:pt idx="3378">
                  <c:v>25.06952380952271</c:v>
                </c:pt>
                <c:pt idx="3379">
                  <c:v>25.075059523808445</c:v>
                </c:pt>
                <c:pt idx="3380">
                  <c:v>25.080595238094148</c:v>
                </c:pt>
                <c:pt idx="3381">
                  <c:v>25.086130952379854</c:v>
                </c:pt>
                <c:pt idx="3382">
                  <c:v>25.091666666665585</c:v>
                </c:pt>
                <c:pt idx="3383">
                  <c:v>25.097202380951281</c:v>
                </c:pt>
                <c:pt idx="3384">
                  <c:v>25.102738095237012</c:v>
                </c:pt>
                <c:pt idx="3385">
                  <c:v>25.108273809522714</c:v>
                </c:pt>
                <c:pt idx="3386">
                  <c:v>25.113809523808456</c:v>
                </c:pt>
                <c:pt idx="3387">
                  <c:v>25.119345238094155</c:v>
                </c:pt>
                <c:pt idx="3388">
                  <c:v>25.124880952379865</c:v>
                </c:pt>
                <c:pt idx="3389">
                  <c:v>25.130416666665578</c:v>
                </c:pt>
                <c:pt idx="3390">
                  <c:v>25.135952380951288</c:v>
                </c:pt>
                <c:pt idx="3391">
                  <c:v>25.141488095237005</c:v>
                </c:pt>
                <c:pt idx="3392">
                  <c:v>25.147023809522707</c:v>
                </c:pt>
                <c:pt idx="3393">
                  <c:v>25.152559523808431</c:v>
                </c:pt>
                <c:pt idx="3394">
                  <c:v>25.158095238094145</c:v>
                </c:pt>
                <c:pt idx="3395">
                  <c:v>25.163630952379837</c:v>
                </c:pt>
                <c:pt idx="3396">
                  <c:v>25.169166666665571</c:v>
                </c:pt>
                <c:pt idx="3397">
                  <c:v>25.174702380951274</c:v>
                </c:pt>
                <c:pt idx="3398">
                  <c:v>25.180238095236987</c:v>
                </c:pt>
                <c:pt idx="3399">
                  <c:v>25.18577380952269</c:v>
                </c:pt>
                <c:pt idx="3400">
                  <c:v>25.191309523808435</c:v>
                </c:pt>
                <c:pt idx="3401">
                  <c:v>25.196845238094138</c:v>
                </c:pt>
                <c:pt idx="3402">
                  <c:v>25.20238095237983</c:v>
                </c:pt>
                <c:pt idx="3403">
                  <c:v>25.207916666665565</c:v>
                </c:pt>
                <c:pt idx="3404">
                  <c:v>25.213452380951267</c:v>
                </c:pt>
                <c:pt idx="3405">
                  <c:v>25.218988095236991</c:v>
                </c:pt>
                <c:pt idx="3406">
                  <c:v>25.224523809522683</c:v>
                </c:pt>
                <c:pt idx="3407">
                  <c:v>25.230059523808428</c:v>
                </c:pt>
                <c:pt idx="3408">
                  <c:v>25.235595238094128</c:v>
                </c:pt>
                <c:pt idx="3409">
                  <c:v>25.241130952379823</c:v>
                </c:pt>
                <c:pt idx="3410">
                  <c:v>25.246666666665547</c:v>
                </c:pt>
                <c:pt idx="3411">
                  <c:v>25.25220238095125</c:v>
                </c:pt>
                <c:pt idx="3412">
                  <c:v>25.257738095236984</c:v>
                </c:pt>
                <c:pt idx="3413">
                  <c:v>25.26327380952268</c:v>
                </c:pt>
                <c:pt idx="3414">
                  <c:v>25.268809523808411</c:v>
                </c:pt>
                <c:pt idx="3415">
                  <c:v>25.274345238094124</c:v>
                </c:pt>
                <c:pt idx="3416">
                  <c:v>25.279880952379827</c:v>
                </c:pt>
                <c:pt idx="3417">
                  <c:v>25.28541666666553</c:v>
                </c:pt>
                <c:pt idx="3418">
                  <c:v>25.290952380951254</c:v>
                </c:pt>
                <c:pt idx="3419">
                  <c:v>25.296488095236978</c:v>
                </c:pt>
                <c:pt idx="3420">
                  <c:v>25.302023809522677</c:v>
                </c:pt>
                <c:pt idx="3421">
                  <c:v>25.307559523808415</c:v>
                </c:pt>
                <c:pt idx="3422">
                  <c:v>25.313095238094128</c:v>
                </c:pt>
                <c:pt idx="3423">
                  <c:v>25.318630952379817</c:v>
                </c:pt>
                <c:pt idx="3424">
                  <c:v>25.324166666665544</c:v>
                </c:pt>
                <c:pt idx="3425">
                  <c:v>25.329702380951236</c:v>
                </c:pt>
                <c:pt idx="3426">
                  <c:v>25.335238095236971</c:v>
                </c:pt>
                <c:pt idx="3427">
                  <c:v>25.340773809522673</c:v>
                </c:pt>
                <c:pt idx="3428">
                  <c:v>25.346309523808387</c:v>
                </c:pt>
                <c:pt idx="3429">
                  <c:v>25.351845238094121</c:v>
                </c:pt>
                <c:pt idx="3430">
                  <c:v>25.357380952379824</c:v>
                </c:pt>
                <c:pt idx="3431">
                  <c:v>25.362916666665527</c:v>
                </c:pt>
                <c:pt idx="3432">
                  <c:v>25.368452380951229</c:v>
                </c:pt>
                <c:pt idx="3433">
                  <c:v>25.373988095236975</c:v>
                </c:pt>
                <c:pt idx="3434">
                  <c:v>25.379523809522667</c:v>
                </c:pt>
                <c:pt idx="3435">
                  <c:v>25.385059523808387</c:v>
                </c:pt>
                <c:pt idx="3436">
                  <c:v>25.390595238094104</c:v>
                </c:pt>
                <c:pt idx="3437">
                  <c:v>25.396130952379806</c:v>
                </c:pt>
                <c:pt idx="3438">
                  <c:v>25.401666666665527</c:v>
                </c:pt>
                <c:pt idx="3439">
                  <c:v>25.407202380951222</c:v>
                </c:pt>
                <c:pt idx="3440">
                  <c:v>25.412738095236946</c:v>
                </c:pt>
                <c:pt idx="3441">
                  <c:v>25.41827380952266</c:v>
                </c:pt>
                <c:pt idx="3442">
                  <c:v>25.423809523808384</c:v>
                </c:pt>
                <c:pt idx="3443">
                  <c:v>25.429345238094086</c:v>
                </c:pt>
                <c:pt idx="3444">
                  <c:v>25.43488095237981</c:v>
                </c:pt>
                <c:pt idx="3445">
                  <c:v>25.440416666665513</c:v>
                </c:pt>
                <c:pt idx="3446">
                  <c:v>25.445952380951219</c:v>
                </c:pt>
                <c:pt idx="3447">
                  <c:v>25.45148809523695</c:v>
                </c:pt>
                <c:pt idx="3448">
                  <c:v>25.457023809522653</c:v>
                </c:pt>
                <c:pt idx="3449">
                  <c:v>25.462559523808366</c:v>
                </c:pt>
                <c:pt idx="3450">
                  <c:v>25.468095238094087</c:v>
                </c:pt>
                <c:pt idx="3451">
                  <c:v>25.473630952379786</c:v>
                </c:pt>
                <c:pt idx="3452">
                  <c:v>25.479166666665517</c:v>
                </c:pt>
                <c:pt idx="3453">
                  <c:v>25.484702380951205</c:v>
                </c:pt>
                <c:pt idx="3454">
                  <c:v>25.490238095236933</c:v>
                </c:pt>
                <c:pt idx="3455">
                  <c:v>25.495773809522635</c:v>
                </c:pt>
                <c:pt idx="3456">
                  <c:v>25.50130952380837</c:v>
                </c:pt>
                <c:pt idx="3457">
                  <c:v>25.50684523809409</c:v>
                </c:pt>
                <c:pt idx="3458">
                  <c:v>25.512380952379786</c:v>
                </c:pt>
                <c:pt idx="3459">
                  <c:v>25.517916666665521</c:v>
                </c:pt>
                <c:pt idx="3460">
                  <c:v>25.523452380951213</c:v>
                </c:pt>
                <c:pt idx="3461">
                  <c:v>25.528988095236937</c:v>
                </c:pt>
                <c:pt idx="3462">
                  <c:v>25.534523809522639</c:v>
                </c:pt>
                <c:pt idx="3463">
                  <c:v>25.540059523808363</c:v>
                </c:pt>
                <c:pt idx="3464">
                  <c:v>25.545595238094077</c:v>
                </c:pt>
                <c:pt idx="3465">
                  <c:v>25.551130952379786</c:v>
                </c:pt>
                <c:pt idx="3466">
                  <c:v>25.556666666665503</c:v>
                </c:pt>
                <c:pt idx="3467">
                  <c:v>25.562202380951195</c:v>
                </c:pt>
                <c:pt idx="3468">
                  <c:v>25.567738095236926</c:v>
                </c:pt>
                <c:pt idx="3469">
                  <c:v>25.573273809522632</c:v>
                </c:pt>
                <c:pt idx="3470">
                  <c:v>25.578809523808356</c:v>
                </c:pt>
                <c:pt idx="3471">
                  <c:v>25.58434523809407</c:v>
                </c:pt>
                <c:pt idx="3472">
                  <c:v>25.589880952379783</c:v>
                </c:pt>
                <c:pt idx="3473">
                  <c:v>25.595416666665489</c:v>
                </c:pt>
                <c:pt idx="3474">
                  <c:v>25.60095238095121</c:v>
                </c:pt>
                <c:pt idx="3475">
                  <c:v>25.60648809523693</c:v>
                </c:pt>
                <c:pt idx="3476">
                  <c:v>25.612023809522629</c:v>
                </c:pt>
                <c:pt idx="3477">
                  <c:v>25.61755952380836</c:v>
                </c:pt>
                <c:pt idx="3478">
                  <c:v>25.623095238094074</c:v>
                </c:pt>
                <c:pt idx="3479">
                  <c:v>25.628630952379766</c:v>
                </c:pt>
                <c:pt idx="3480">
                  <c:v>25.634166666665504</c:v>
                </c:pt>
                <c:pt idx="3481">
                  <c:v>25.639702380951192</c:v>
                </c:pt>
                <c:pt idx="3482">
                  <c:v>25.645238095236916</c:v>
                </c:pt>
                <c:pt idx="3483">
                  <c:v>25.650773809522629</c:v>
                </c:pt>
                <c:pt idx="3484">
                  <c:v>25.656309523808343</c:v>
                </c:pt>
                <c:pt idx="3485">
                  <c:v>25.661845238094067</c:v>
                </c:pt>
                <c:pt idx="3486">
                  <c:v>25.667380952379769</c:v>
                </c:pt>
                <c:pt idx="3487">
                  <c:v>25.67291666666549</c:v>
                </c:pt>
                <c:pt idx="3488">
                  <c:v>25.678452380951189</c:v>
                </c:pt>
                <c:pt idx="3489">
                  <c:v>25.68398809523692</c:v>
                </c:pt>
                <c:pt idx="3490">
                  <c:v>25.689523809522608</c:v>
                </c:pt>
                <c:pt idx="3491">
                  <c:v>25.695059523808336</c:v>
                </c:pt>
                <c:pt idx="3492">
                  <c:v>25.700595238094049</c:v>
                </c:pt>
                <c:pt idx="3493">
                  <c:v>25.706130952379748</c:v>
                </c:pt>
                <c:pt idx="3494">
                  <c:v>25.711666666665487</c:v>
                </c:pt>
                <c:pt idx="3495">
                  <c:v>25.717202380951189</c:v>
                </c:pt>
                <c:pt idx="3496">
                  <c:v>25.722738095236888</c:v>
                </c:pt>
                <c:pt idx="3497">
                  <c:v>25.728273809522605</c:v>
                </c:pt>
                <c:pt idx="3498">
                  <c:v>25.733809523808333</c:v>
                </c:pt>
                <c:pt idx="3499">
                  <c:v>25.739345238094042</c:v>
                </c:pt>
                <c:pt idx="3500">
                  <c:v>25.744880952379756</c:v>
                </c:pt>
                <c:pt idx="3501">
                  <c:v>25.750416666665469</c:v>
                </c:pt>
                <c:pt idx="3502">
                  <c:v>25.755952380951182</c:v>
                </c:pt>
                <c:pt idx="3503">
                  <c:v>25.761488095236896</c:v>
                </c:pt>
                <c:pt idx="3504">
                  <c:v>25.767023809522591</c:v>
                </c:pt>
                <c:pt idx="3505">
                  <c:v>25.772559523808322</c:v>
                </c:pt>
                <c:pt idx="3506">
                  <c:v>25.778095238094036</c:v>
                </c:pt>
                <c:pt idx="3507">
                  <c:v>25.783630952379724</c:v>
                </c:pt>
                <c:pt idx="3508">
                  <c:v>25.789166666665462</c:v>
                </c:pt>
                <c:pt idx="3509">
                  <c:v>25.794702380951161</c:v>
                </c:pt>
                <c:pt idx="3510">
                  <c:v>25.800238095236892</c:v>
                </c:pt>
                <c:pt idx="3511">
                  <c:v>25.805773809522588</c:v>
                </c:pt>
                <c:pt idx="3512">
                  <c:v>25.811309523808315</c:v>
                </c:pt>
                <c:pt idx="3513">
                  <c:v>25.816845238094043</c:v>
                </c:pt>
                <c:pt idx="3514">
                  <c:v>25.822380952379728</c:v>
                </c:pt>
                <c:pt idx="3515">
                  <c:v>25.827916666665455</c:v>
                </c:pt>
                <c:pt idx="3516">
                  <c:v>25.833452380951169</c:v>
                </c:pt>
                <c:pt idx="3517">
                  <c:v>25.8389880952369</c:v>
                </c:pt>
                <c:pt idx="3518">
                  <c:v>25.844523809522581</c:v>
                </c:pt>
                <c:pt idx="3519">
                  <c:v>25.850059523808319</c:v>
                </c:pt>
                <c:pt idx="3520">
                  <c:v>25.855595238094025</c:v>
                </c:pt>
                <c:pt idx="3521">
                  <c:v>25.861130952379721</c:v>
                </c:pt>
                <c:pt idx="3522">
                  <c:v>25.866666666665449</c:v>
                </c:pt>
                <c:pt idx="3523">
                  <c:v>25.872202380951144</c:v>
                </c:pt>
                <c:pt idx="3524">
                  <c:v>25.877738095236875</c:v>
                </c:pt>
                <c:pt idx="3525">
                  <c:v>25.883273809522578</c:v>
                </c:pt>
                <c:pt idx="3526">
                  <c:v>25.888809523808302</c:v>
                </c:pt>
                <c:pt idx="3527">
                  <c:v>25.894345238094015</c:v>
                </c:pt>
                <c:pt idx="3528">
                  <c:v>25.899880952379728</c:v>
                </c:pt>
                <c:pt idx="3529">
                  <c:v>25.905416666665424</c:v>
                </c:pt>
                <c:pt idx="3530">
                  <c:v>25.910952380951144</c:v>
                </c:pt>
                <c:pt idx="3531">
                  <c:v>25.916488095236868</c:v>
                </c:pt>
                <c:pt idx="3532">
                  <c:v>25.922023809522564</c:v>
                </c:pt>
                <c:pt idx="3533">
                  <c:v>25.927559523808288</c:v>
                </c:pt>
                <c:pt idx="3534">
                  <c:v>25.933095238094008</c:v>
                </c:pt>
                <c:pt idx="3535">
                  <c:v>25.938630952379704</c:v>
                </c:pt>
                <c:pt idx="3536">
                  <c:v>25.944166666665428</c:v>
                </c:pt>
                <c:pt idx="3537">
                  <c:v>25.94970238095112</c:v>
                </c:pt>
                <c:pt idx="3538">
                  <c:v>25.955238095236862</c:v>
                </c:pt>
                <c:pt idx="3539">
                  <c:v>25.960773809522554</c:v>
                </c:pt>
                <c:pt idx="3540">
                  <c:v>25.966309523808278</c:v>
                </c:pt>
                <c:pt idx="3541">
                  <c:v>25.971845238094001</c:v>
                </c:pt>
                <c:pt idx="3542">
                  <c:v>25.977380952379704</c:v>
                </c:pt>
                <c:pt idx="3543">
                  <c:v>25.982916666665417</c:v>
                </c:pt>
                <c:pt idx="3544">
                  <c:v>25.988452380951113</c:v>
                </c:pt>
                <c:pt idx="3545">
                  <c:v>25.993988095236855</c:v>
                </c:pt>
                <c:pt idx="3546">
                  <c:v>25.999523809522547</c:v>
                </c:pt>
                <c:pt idx="3547">
                  <c:v>26.005059523808281</c:v>
                </c:pt>
                <c:pt idx="3548">
                  <c:v>26.010595238093988</c:v>
                </c:pt>
                <c:pt idx="3549">
                  <c:v>26.016130952379697</c:v>
                </c:pt>
                <c:pt idx="3550">
                  <c:v>26.021666666665421</c:v>
                </c:pt>
                <c:pt idx="3551">
                  <c:v>26.02720238095112</c:v>
                </c:pt>
                <c:pt idx="3552">
                  <c:v>26.032738095236837</c:v>
                </c:pt>
                <c:pt idx="3553">
                  <c:v>26.038273809522551</c:v>
                </c:pt>
                <c:pt idx="3554">
                  <c:v>26.043809523808275</c:v>
                </c:pt>
                <c:pt idx="3555">
                  <c:v>26.049345238093977</c:v>
                </c:pt>
                <c:pt idx="3556">
                  <c:v>26.054880952379701</c:v>
                </c:pt>
                <c:pt idx="3557">
                  <c:v>26.060416666665404</c:v>
                </c:pt>
                <c:pt idx="3558">
                  <c:v>26.065952380951117</c:v>
                </c:pt>
                <c:pt idx="3559">
                  <c:v>26.071488095236841</c:v>
                </c:pt>
                <c:pt idx="3560">
                  <c:v>26.077023809522544</c:v>
                </c:pt>
                <c:pt idx="3561">
                  <c:v>26.082559523808257</c:v>
                </c:pt>
                <c:pt idx="3562">
                  <c:v>26.08809523809397</c:v>
                </c:pt>
                <c:pt idx="3563">
                  <c:v>26.09363095237968</c:v>
                </c:pt>
                <c:pt idx="3564">
                  <c:v>26.099166666665408</c:v>
                </c:pt>
                <c:pt idx="3565">
                  <c:v>26.10470238095111</c:v>
                </c:pt>
                <c:pt idx="3566">
                  <c:v>26.110238095236834</c:v>
                </c:pt>
                <c:pt idx="3567">
                  <c:v>26.115773809522537</c:v>
                </c:pt>
                <c:pt idx="3568">
                  <c:v>26.121309523808261</c:v>
                </c:pt>
                <c:pt idx="3569">
                  <c:v>26.126845238093974</c:v>
                </c:pt>
                <c:pt idx="3570">
                  <c:v>26.132380952379687</c:v>
                </c:pt>
                <c:pt idx="3571">
                  <c:v>26.137916666665411</c:v>
                </c:pt>
                <c:pt idx="3572">
                  <c:v>26.143452380951103</c:v>
                </c:pt>
                <c:pt idx="3573">
                  <c:v>26.148988095236831</c:v>
                </c:pt>
                <c:pt idx="3574">
                  <c:v>26.15452380952253</c:v>
                </c:pt>
                <c:pt idx="3575">
                  <c:v>26.160059523808254</c:v>
                </c:pt>
                <c:pt idx="3576">
                  <c:v>26.165595238093957</c:v>
                </c:pt>
                <c:pt idx="3577">
                  <c:v>26.171130952379681</c:v>
                </c:pt>
                <c:pt idx="3578">
                  <c:v>26.176666666665387</c:v>
                </c:pt>
                <c:pt idx="3579">
                  <c:v>26.182202380951086</c:v>
                </c:pt>
                <c:pt idx="3580">
                  <c:v>26.187738095236821</c:v>
                </c:pt>
                <c:pt idx="3581">
                  <c:v>26.193273809522527</c:v>
                </c:pt>
                <c:pt idx="3582">
                  <c:v>26.198809523808247</c:v>
                </c:pt>
                <c:pt idx="3583">
                  <c:v>26.20434523809395</c:v>
                </c:pt>
                <c:pt idx="3584">
                  <c:v>26.209880952379674</c:v>
                </c:pt>
                <c:pt idx="3585">
                  <c:v>26.215416666665377</c:v>
                </c:pt>
                <c:pt idx="3586">
                  <c:v>26.22095238095109</c:v>
                </c:pt>
                <c:pt idx="3587">
                  <c:v>26.226488095236814</c:v>
                </c:pt>
                <c:pt idx="3588">
                  <c:v>26.232023809522516</c:v>
                </c:pt>
                <c:pt idx="3589">
                  <c:v>26.23755952380824</c:v>
                </c:pt>
                <c:pt idx="3590">
                  <c:v>26.243095238093943</c:v>
                </c:pt>
                <c:pt idx="3591">
                  <c:v>26.248630952379646</c:v>
                </c:pt>
                <c:pt idx="3592">
                  <c:v>26.25416666666538</c:v>
                </c:pt>
                <c:pt idx="3593">
                  <c:v>26.259702380951079</c:v>
                </c:pt>
                <c:pt idx="3594">
                  <c:v>26.265238095236796</c:v>
                </c:pt>
                <c:pt idx="3595">
                  <c:v>26.27077380952251</c:v>
                </c:pt>
                <c:pt idx="3596">
                  <c:v>26.276309523808226</c:v>
                </c:pt>
                <c:pt idx="3597">
                  <c:v>26.281845238093936</c:v>
                </c:pt>
                <c:pt idx="3598">
                  <c:v>26.28738095237965</c:v>
                </c:pt>
                <c:pt idx="3599">
                  <c:v>26.292916666665363</c:v>
                </c:pt>
                <c:pt idx="3600">
                  <c:v>26.298452380951076</c:v>
                </c:pt>
                <c:pt idx="3601">
                  <c:v>26.303988095236811</c:v>
                </c:pt>
                <c:pt idx="3602">
                  <c:v>26.309523809522503</c:v>
                </c:pt>
                <c:pt idx="3603">
                  <c:v>26.31505952380823</c:v>
                </c:pt>
                <c:pt idx="3604">
                  <c:v>26.320595238093929</c:v>
                </c:pt>
                <c:pt idx="3605">
                  <c:v>26.326130952379643</c:v>
                </c:pt>
                <c:pt idx="3606">
                  <c:v>26.331666666665367</c:v>
                </c:pt>
                <c:pt idx="3607">
                  <c:v>26.33720238095108</c:v>
                </c:pt>
                <c:pt idx="3608">
                  <c:v>26.342738095236786</c:v>
                </c:pt>
                <c:pt idx="3609">
                  <c:v>26.348273809522496</c:v>
                </c:pt>
                <c:pt idx="3610">
                  <c:v>26.353809523808231</c:v>
                </c:pt>
                <c:pt idx="3611">
                  <c:v>26.359345238093926</c:v>
                </c:pt>
                <c:pt idx="3612">
                  <c:v>26.364880952379647</c:v>
                </c:pt>
                <c:pt idx="3613">
                  <c:v>26.370416666665349</c:v>
                </c:pt>
                <c:pt idx="3614">
                  <c:v>26.375952380951073</c:v>
                </c:pt>
                <c:pt idx="3615">
                  <c:v>26.38148809523679</c:v>
                </c:pt>
                <c:pt idx="3616">
                  <c:v>26.387023809522489</c:v>
                </c:pt>
                <c:pt idx="3617">
                  <c:v>26.392559523808213</c:v>
                </c:pt>
                <c:pt idx="3618">
                  <c:v>26.398095238093926</c:v>
                </c:pt>
                <c:pt idx="3619">
                  <c:v>26.403630952379622</c:v>
                </c:pt>
                <c:pt idx="3620">
                  <c:v>26.409166666665342</c:v>
                </c:pt>
                <c:pt idx="3621">
                  <c:v>26.414702380951056</c:v>
                </c:pt>
                <c:pt idx="3622">
                  <c:v>26.42023809523678</c:v>
                </c:pt>
                <c:pt idx="3623">
                  <c:v>26.425773809522479</c:v>
                </c:pt>
                <c:pt idx="3624">
                  <c:v>26.431309523808206</c:v>
                </c:pt>
                <c:pt idx="3625">
                  <c:v>26.43684523809392</c:v>
                </c:pt>
                <c:pt idx="3626">
                  <c:v>26.442380952379619</c:v>
                </c:pt>
                <c:pt idx="3627">
                  <c:v>26.447916666665336</c:v>
                </c:pt>
                <c:pt idx="3628">
                  <c:v>26.453452380951049</c:v>
                </c:pt>
                <c:pt idx="3629">
                  <c:v>26.458988095236784</c:v>
                </c:pt>
                <c:pt idx="3630">
                  <c:v>26.464523809522476</c:v>
                </c:pt>
                <c:pt idx="3631">
                  <c:v>26.470059523808199</c:v>
                </c:pt>
                <c:pt idx="3632">
                  <c:v>26.475595238093902</c:v>
                </c:pt>
                <c:pt idx="3633">
                  <c:v>26.481130952379615</c:v>
                </c:pt>
                <c:pt idx="3634">
                  <c:v>26.486666666665318</c:v>
                </c:pt>
                <c:pt idx="3635">
                  <c:v>26.492202380951031</c:v>
                </c:pt>
                <c:pt idx="3636">
                  <c:v>26.497738095236766</c:v>
                </c:pt>
                <c:pt idx="3637">
                  <c:v>26.503273809522479</c:v>
                </c:pt>
                <c:pt idx="3638">
                  <c:v>26.508809523808193</c:v>
                </c:pt>
                <c:pt idx="3639">
                  <c:v>26.514345238093906</c:v>
                </c:pt>
                <c:pt idx="3640">
                  <c:v>26.51988095237963</c:v>
                </c:pt>
                <c:pt idx="3641">
                  <c:v>26.525416666665311</c:v>
                </c:pt>
                <c:pt idx="3642">
                  <c:v>26.530952380951046</c:v>
                </c:pt>
                <c:pt idx="3643">
                  <c:v>26.53648809523677</c:v>
                </c:pt>
                <c:pt idx="3644">
                  <c:v>26.542023809522458</c:v>
                </c:pt>
                <c:pt idx="3645">
                  <c:v>26.547559523808193</c:v>
                </c:pt>
                <c:pt idx="3646">
                  <c:v>26.553095238093899</c:v>
                </c:pt>
                <c:pt idx="3647">
                  <c:v>26.558630952379598</c:v>
                </c:pt>
                <c:pt idx="3648">
                  <c:v>26.564166666665326</c:v>
                </c:pt>
                <c:pt idx="3649">
                  <c:v>26.569702380951018</c:v>
                </c:pt>
                <c:pt idx="3650">
                  <c:v>26.575238095236752</c:v>
                </c:pt>
                <c:pt idx="3651">
                  <c:v>26.580773809522455</c:v>
                </c:pt>
                <c:pt idx="3652">
                  <c:v>26.586309523808179</c:v>
                </c:pt>
                <c:pt idx="3653">
                  <c:v>26.591845238093892</c:v>
                </c:pt>
                <c:pt idx="3654">
                  <c:v>26.597380952379606</c:v>
                </c:pt>
                <c:pt idx="3655">
                  <c:v>26.602916666665319</c:v>
                </c:pt>
                <c:pt idx="3656">
                  <c:v>26.608452380951029</c:v>
                </c:pt>
                <c:pt idx="3657">
                  <c:v>26.613988095236767</c:v>
                </c:pt>
                <c:pt idx="3658">
                  <c:v>26.619523809522459</c:v>
                </c:pt>
                <c:pt idx="3659">
                  <c:v>26.625059523808183</c:v>
                </c:pt>
                <c:pt idx="3660">
                  <c:v>26.630595238093893</c:v>
                </c:pt>
                <c:pt idx="3661">
                  <c:v>26.636130952379599</c:v>
                </c:pt>
                <c:pt idx="3662">
                  <c:v>26.641666666665312</c:v>
                </c:pt>
                <c:pt idx="3663">
                  <c:v>26.647202380951022</c:v>
                </c:pt>
                <c:pt idx="3664">
                  <c:v>26.652738095236739</c:v>
                </c:pt>
                <c:pt idx="3665">
                  <c:v>26.658273809522452</c:v>
                </c:pt>
                <c:pt idx="3666">
                  <c:v>26.663809523808165</c:v>
                </c:pt>
                <c:pt idx="3667">
                  <c:v>26.669345238093879</c:v>
                </c:pt>
                <c:pt idx="3668">
                  <c:v>26.674880952379603</c:v>
                </c:pt>
                <c:pt idx="3669">
                  <c:v>26.680416666665284</c:v>
                </c:pt>
                <c:pt idx="3670">
                  <c:v>26.685952380951019</c:v>
                </c:pt>
                <c:pt idx="3671">
                  <c:v>26.691488095236735</c:v>
                </c:pt>
                <c:pt idx="3672">
                  <c:v>26.697023809522442</c:v>
                </c:pt>
                <c:pt idx="3673">
                  <c:v>26.702559523808159</c:v>
                </c:pt>
                <c:pt idx="3674">
                  <c:v>26.708095238093872</c:v>
                </c:pt>
                <c:pt idx="3675">
                  <c:v>26.713630952379582</c:v>
                </c:pt>
                <c:pt idx="3676">
                  <c:v>26.719166666665288</c:v>
                </c:pt>
                <c:pt idx="3677">
                  <c:v>26.724702380950994</c:v>
                </c:pt>
                <c:pt idx="3678">
                  <c:v>26.730238095236725</c:v>
                </c:pt>
                <c:pt idx="3679">
                  <c:v>26.735773809522421</c:v>
                </c:pt>
                <c:pt idx="3680">
                  <c:v>26.741309523808152</c:v>
                </c:pt>
                <c:pt idx="3681">
                  <c:v>26.746845238093854</c:v>
                </c:pt>
                <c:pt idx="3682">
                  <c:v>26.752380952379568</c:v>
                </c:pt>
                <c:pt idx="3683">
                  <c:v>26.757916666665292</c:v>
                </c:pt>
                <c:pt idx="3684">
                  <c:v>26.763452380950984</c:v>
                </c:pt>
                <c:pt idx="3685">
                  <c:v>26.768988095236718</c:v>
                </c:pt>
                <c:pt idx="3686">
                  <c:v>26.774523809522421</c:v>
                </c:pt>
                <c:pt idx="3687">
                  <c:v>26.780059523808134</c:v>
                </c:pt>
                <c:pt idx="3688">
                  <c:v>26.785595238093837</c:v>
                </c:pt>
                <c:pt idx="3689">
                  <c:v>26.791130952379572</c:v>
                </c:pt>
                <c:pt idx="3690">
                  <c:v>26.796666666665274</c:v>
                </c:pt>
                <c:pt idx="3691">
                  <c:v>26.80220238095098</c:v>
                </c:pt>
                <c:pt idx="3692">
                  <c:v>26.807738095236711</c:v>
                </c:pt>
                <c:pt idx="3693">
                  <c:v>26.813273809522425</c:v>
                </c:pt>
                <c:pt idx="3694">
                  <c:v>26.818809523808138</c:v>
                </c:pt>
                <c:pt idx="3695">
                  <c:v>26.824345238093841</c:v>
                </c:pt>
                <c:pt idx="3696">
                  <c:v>26.829880952379565</c:v>
                </c:pt>
                <c:pt idx="3697">
                  <c:v>26.835416666665267</c:v>
                </c:pt>
                <c:pt idx="3698">
                  <c:v>26.840952380950988</c:v>
                </c:pt>
                <c:pt idx="3699">
                  <c:v>26.846488095236705</c:v>
                </c:pt>
                <c:pt idx="3700">
                  <c:v>26.852023809522407</c:v>
                </c:pt>
                <c:pt idx="3701">
                  <c:v>26.857559523808131</c:v>
                </c:pt>
                <c:pt idx="3702">
                  <c:v>26.863095238093834</c:v>
                </c:pt>
                <c:pt idx="3703">
                  <c:v>26.868630952379537</c:v>
                </c:pt>
                <c:pt idx="3704">
                  <c:v>26.874166666665271</c:v>
                </c:pt>
                <c:pt idx="3705">
                  <c:v>26.879702380950974</c:v>
                </c:pt>
                <c:pt idx="3706">
                  <c:v>26.885238095236687</c:v>
                </c:pt>
                <c:pt idx="3707">
                  <c:v>26.8907738095224</c:v>
                </c:pt>
                <c:pt idx="3708">
                  <c:v>26.896309523808124</c:v>
                </c:pt>
                <c:pt idx="3709">
                  <c:v>26.901845238093827</c:v>
                </c:pt>
                <c:pt idx="3710">
                  <c:v>26.90738095237954</c:v>
                </c:pt>
                <c:pt idx="3711">
                  <c:v>26.912916666665254</c:v>
                </c:pt>
                <c:pt idx="3712">
                  <c:v>26.918452380950967</c:v>
                </c:pt>
                <c:pt idx="3713">
                  <c:v>26.923988095236691</c:v>
                </c:pt>
                <c:pt idx="3714">
                  <c:v>26.929523809522379</c:v>
                </c:pt>
                <c:pt idx="3715">
                  <c:v>26.935059523808118</c:v>
                </c:pt>
                <c:pt idx="3716">
                  <c:v>26.940595238093817</c:v>
                </c:pt>
                <c:pt idx="3717">
                  <c:v>26.946130952379523</c:v>
                </c:pt>
                <c:pt idx="3718">
                  <c:v>26.951666666665247</c:v>
                </c:pt>
                <c:pt idx="3719">
                  <c:v>26.95720238095096</c:v>
                </c:pt>
                <c:pt idx="3720">
                  <c:v>26.962738095236674</c:v>
                </c:pt>
                <c:pt idx="3721">
                  <c:v>26.968273809522373</c:v>
                </c:pt>
                <c:pt idx="3722">
                  <c:v>26.973809523808111</c:v>
                </c:pt>
                <c:pt idx="3723">
                  <c:v>26.979345238093813</c:v>
                </c:pt>
                <c:pt idx="3724">
                  <c:v>26.984880952379527</c:v>
                </c:pt>
                <c:pt idx="3725">
                  <c:v>26.990416666665229</c:v>
                </c:pt>
                <c:pt idx="3726">
                  <c:v>26.995952380950953</c:v>
                </c:pt>
                <c:pt idx="3727">
                  <c:v>27.001488095236688</c:v>
                </c:pt>
                <c:pt idx="3728">
                  <c:v>27.007023809522376</c:v>
                </c:pt>
                <c:pt idx="3729">
                  <c:v>27.012559523808104</c:v>
                </c:pt>
                <c:pt idx="3730">
                  <c:v>27.018095238093817</c:v>
                </c:pt>
                <c:pt idx="3731">
                  <c:v>27.023630952379516</c:v>
                </c:pt>
                <c:pt idx="3732">
                  <c:v>27.029166666665233</c:v>
                </c:pt>
                <c:pt idx="3733">
                  <c:v>27.034702380950947</c:v>
                </c:pt>
                <c:pt idx="3734">
                  <c:v>27.040238095236671</c:v>
                </c:pt>
                <c:pt idx="3735">
                  <c:v>27.045773809522363</c:v>
                </c:pt>
                <c:pt idx="3736">
                  <c:v>27.051309523808097</c:v>
                </c:pt>
                <c:pt idx="3737">
                  <c:v>27.05684523809381</c:v>
                </c:pt>
                <c:pt idx="3738">
                  <c:v>27.062380952379513</c:v>
                </c:pt>
                <c:pt idx="3739">
                  <c:v>27.067916666665226</c:v>
                </c:pt>
                <c:pt idx="3740">
                  <c:v>27.07345238095094</c:v>
                </c:pt>
                <c:pt idx="3741">
                  <c:v>27.078988095236674</c:v>
                </c:pt>
                <c:pt idx="3742">
                  <c:v>27.084523809522356</c:v>
                </c:pt>
                <c:pt idx="3743">
                  <c:v>27.09005952380809</c:v>
                </c:pt>
                <c:pt idx="3744">
                  <c:v>27.095595238093793</c:v>
                </c:pt>
                <c:pt idx="3745">
                  <c:v>27.101130952379517</c:v>
                </c:pt>
                <c:pt idx="3746">
                  <c:v>27.106666666665227</c:v>
                </c:pt>
                <c:pt idx="3747">
                  <c:v>27.112202380950933</c:v>
                </c:pt>
                <c:pt idx="3748">
                  <c:v>27.117738095236668</c:v>
                </c:pt>
                <c:pt idx="3749">
                  <c:v>27.12327380952236</c:v>
                </c:pt>
                <c:pt idx="3750">
                  <c:v>27.128809523808091</c:v>
                </c:pt>
                <c:pt idx="3751">
                  <c:v>27.134345238093797</c:v>
                </c:pt>
                <c:pt idx="3752">
                  <c:v>27.139880952379521</c:v>
                </c:pt>
                <c:pt idx="3753">
                  <c:v>27.145416666665213</c:v>
                </c:pt>
                <c:pt idx="3754">
                  <c:v>27.150952380950937</c:v>
                </c:pt>
                <c:pt idx="3755">
                  <c:v>27.156488095236661</c:v>
                </c:pt>
                <c:pt idx="3756">
                  <c:v>27.162023809522342</c:v>
                </c:pt>
                <c:pt idx="3757">
                  <c:v>27.167559523808087</c:v>
                </c:pt>
                <c:pt idx="3758">
                  <c:v>27.17309523809379</c:v>
                </c:pt>
                <c:pt idx="3759">
                  <c:v>27.178630952379493</c:v>
                </c:pt>
                <c:pt idx="3760">
                  <c:v>27.184166666665217</c:v>
                </c:pt>
                <c:pt idx="3761">
                  <c:v>27.189702380950916</c:v>
                </c:pt>
                <c:pt idx="3762">
                  <c:v>27.195238095236643</c:v>
                </c:pt>
                <c:pt idx="3763">
                  <c:v>27.200773809522335</c:v>
                </c:pt>
                <c:pt idx="3764">
                  <c:v>27.20630952380807</c:v>
                </c:pt>
                <c:pt idx="3765">
                  <c:v>27.21184523809379</c:v>
                </c:pt>
                <c:pt idx="3766">
                  <c:v>27.217380952379497</c:v>
                </c:pt>
                <c:pt idx="3767">
                  <c:v>27.222916666665199</c:v>
                </c:pt>
                <c:pt idx="3768">
                  <c:v>27.228452380950912</c:v>
                </c:pt>
                <c:pt idx="3769">
                  <c:v>27.233988095236647</c:v>
                </c:pt>
                <c:pt idx="3770">
                  <c:v>27.239523809522328</c:v>
                </c:pt>
                <c:pt idx="3771">
                  <c:v>27.245059523808063</c:v>
                </c:pt>
                <c:pt idx="3772">
                  <c:v>27.250595238093776</c:v>
                </c:pt>
                <c:pt idx="3773">
                  <c:v>27.256130952379486</c:v>
                </c:pt>
                <c:pt idx="3774">
                  <c:v>27.261666666665192</c:v>
                </c:pt>
                <c:pt idx="3775">
                  <c:v>27.267202380950906</c:v>
                </c:pt>
                <c:pt idx="3776">
                  <c:v>27.272738095236626</c:v>
                </c:pt>
                <c:pt idx="3777">
                  <c:v>27.278273809522325</c:v>
                </c:pt>
                <c:pt idx="3778">
                  <c:v>27.283809523808056</c:v>
                </c:pt>
                <c:pt idx="3779">
                  <c:v>27.289345238093759</c:v>
                </c:pt>
                <c:pt idx="3780">
                  <c:v>27.29488095237949</c:v>
                </c:pt>
                <c:pt idx="3781">
                  <c:v>27.300416666665189</c:v>
                </c:pt>
                <c:pt idx="3782">
                  <c:v>27.305952380950909</c:v>
                </c:pt>
                <c:pt idx="3783">
                  <c:v>27.311488095236637</c:v>
                </c:pt>
                <c:pt idx="3784">
                  <c:v>27.317023809522329</c:v>
                </c:pt>
                <c:pt idx="3785">
                  <c:v>27.322559523808049</c:v>
                </c:pt>
                <c:pt idx="3786">
                  <c:v>27.328095238093763</c:v>
                </c:pt>
                <c:pt idx="3787">
                  <c:v>27.333630952379476</c:v>
                </c:pt>
                <c:pt idx="3788">
                  <c:v>27.339166666665193</c:v>
                </c:pt>
                <c:pt idx="3789">
                  <c:v>27.344702380950892</c:v>
                </c:pt>
                <c:pt idx="3790">
                  <c:v>27.350238095236627</c:v>
                </c:pt>
                <c:pt idx="3791">
                  <c:v>27.355773809522319</c:v>
                </c:pt>
                <c:pt idx="3792">
                  <c:v>27.361309523808043</c:v>
                </c:pt>
                <c:pt idx="3793">
                  <c:v>27.366845238093756</c:v>
                </c:pt>
                <c:pt idx="3794">
                  <c:v>27.372380952379469</c:v>
                </c:pt>
                <c:pt idx="3795">
                  <c:v>27.37791666666519</c:v>
                </c:pt>
                <c:pt idx="3796">
                  <c:v>27.383452380950889</c:v>
                </c:pt>
                <c:pt idx="3797">
                  <c:v>27.38898809523662</c:v>
                </c:pt>
                <c:pt idx="3798">
                  <c:v>27.394523809522308</c:v>
                </c:pt>
                <c:pt idx="3799">
                  <c:v>27.400059523808036</c:v>
                </c:pt>
                <c:pt idx="3800">
                  <c:v>27.405595238093738</c:v>
                </c:pt>
                <c:pt idx="3801">
                  <c:v>27.411130952379462</c:v>
                </c:pt>
                <c:pt idx="3802">
                  <c:v>27.416666666665176</c:v>
                </c:pt>
                <c:pt idx="3803">
                  <c:v>27.422202380950871</c:v>
                </c:pt>
                <c:pt idx="3804">
                  <c:v>27.427738095236602</c:v>
                </c:pt>
                <c:pt idx="3805">
                  <c:v>27.433273809522305</c:v>
                </c:pt>
                <c:pt idx="3806">
                  <c:v>27.438809523808033</c:v>
                </c:pt>
                <c:pt idx="3807">
                  <c:v>27.444345238093728</c:v>
                </c:pt>
                <c:pt idx="3808">
                  <c:v>27.449880952379456</c:v>
                </c:pt>
                <c:pt idx="3809">
                  <c:v>27.455416666665151</c:v>
                </c:pt>
                <c:pt idx="3810">
                  <c:v>27.460952380950882</c:v>
                </c:pt>
                <c:pt idx="3811">
                  <c:v>27.466488095236596</c:v>
                </c:pt>
                <c:pt idx="3812">
                  <c:v>27.472023809522284</c:v>
                </c:pt>
                <c:pt idx="3813">
                  <c:v>27.477559523808033</c:v>
                </c:pt>
                <c:pt idx="3814">
                  <c:v>27.483095238093721</c:v>
                </c:pt>
                <c:pt idx="3815">
                  <c:v>27.488630952379424</c:v>
                </c:pt>
                <c:pt idx="3816">
                  <c:v>27.494166666665162</c:v>
                </c:pt>
                <c:pt idx="3817">
                  <c:v>27.499702380950854</c:v>
                </c:pt>
                <c:pt idx="3818">
                  <c:v>27.505238095236592</c:v>
                </c:pt>
                <c:pt idx="3819">
                  <c:v>27.510773809522284</c:v>
                </c:pt>
                <c:pt idx="3820">
                  <c:v>27.516309523808015</c:v>
                </c:pt>
                <c:pt idx="3821">
                  <c:v>27.521845238093732</c:v>
                </c:pt>
                <c:pt idx="3822">
                  <c:v>27.527380952379442</c:v>
                </c:pt>
                <c:pt idx="3823">
                  <c:v>27.532916666665152</c:v>
                </c:pt>
                <c:pt idx="3824">
                  <c:v>27.538452380950869</c:v>
                </c:pt>
                <c:pt idx="3825">
                  <c:v>27.5439880952366</c:v>
                </c:pt>
                <c:pt idx="3826">
                  <c:v>27.54952380952227</c:v>
                </c:pt>
                <c:pt idx="3827">
                  <c:v>27.555059523808008</c:v>
                </c:pt>
                <c:pt idx="3828">
                  <c:v>27.560595238093722</c:v>
                </c:pt>
                <c:pt idx="3829">
                  <c:v>27.566130952379421</c:v>
                </c:pt>
                <c:pt idx="3830">
                  <c:v>27.571666666665138</c:v>
                </c:pt>
                <c:pt idx="3831">
                  <c:v>27.577202380950862</c:v>
                </c:pt>
                <c:pt idx="3832">
                  <c:v>27.582738095236564</c:v>
                </c:pt>
                <c:pt idx="3833">
                  <c:v>27.588273809522267</c:v>
                </c:pt>
                <c:pt idx="3834">
                  <c:v>27.593809523808005</c:v>
                </c:pt>
                <c:pt idx="3835">
                  <c:v>27.599345238093704</c:v>
                </c:pt>
                <c:pt idx="3836">
                  <c:v>27.604880952379435</c:v>
                </c:pt>
                <c:pt idx="3837">
                  <c:v>27.610416666665142</c:v>
                </c:pt>
                <c:pt idx="3838">
                  <c:v>27.615952380950855</c:v>
                </c:pt>
                <c:pt idx="3839">
                  <c:v>27.621488095236586</c:v>
                </c:pt>
                <c:pt idx="3840">
                  <c:v>27.627023809522282</c:v>
                </c:pt>
                <c:pt idx="3841">
                  <c:v>27.632559523807988</c:v>
                </c:pt>
                <c:pt idx="3842">
                  <c:v>27.638095238093708</c:v>
                </c:pt>
                <c:pt idx="3843">
                  <c:v>27.643630952379411</c:v>
                </c:pt>
                <c:pt idx="3844">
                  <c:v>27.649166666665128</c:v>
                </c:pt>
                <c:pt idx="3845">
                  <c:v>27.654702380950837</c:v>
                </c:pt>
                <c:pt idx="3846">
                  <c:v>27.660238095236561</c:v>
                </c:pt>
                <c:pt idx="3847">
                  <c:v>27.665773809522253</c:v>
                </c:pt>
                <c:pt idx="3848">
                  <c:v>27.671309523807988</c:v>
                </c:pt>
                <c:pt idx="3849">
                  <c:v>27.676845238093701</c:v>
                </c:pt>
                <c:pt idx="3850">
                  <c:v>27.682380952379404</c:v>
                </c:pt>
                <c:pt idx="3851">
                  <c:v>27.687916666665128</c:v>
                </c:pt>
                <c:pt idx="3852">
                  <c:v>27.693452380950831</c:v>
                </c:pt>
                <c:pt idx="3853">
                  <c:v>27.698988095236569</c:v>
                </c:pt>
                <c:pt idx="3854">
                  <c:v>27.704523809522247</c:v>
                </c:pt>
                <c:pt idx="3855">
                  <c:v>27.710059523807981</c:v>
                </c:pt>
                <c:pt idx="3856">
                  <c:v>27.715595238093687</c:v>
                </c:pt>
                <c:pt idx="3857">
                  <c:v>27.721130952379397</c:v>
                </c:pt>
                <c:pt idx="3858">
                  <c:v>27.72666666666511</c:v>
                </c:pt>
                <c:pt idx="3859">
                  <c:v>27.73220238095082</c:v>
                </c:pt>
                <c:pt idx="3860">
                  <c:v>27.737738095236548</c:v>
                </c:pt>
                <c:pt idx="3861">
                  <c:v>27.74327380952224</c:v>
                </c:pt>
                <c:pt idx="3862">
                  <c:v>27.748809523807964</c:v>
                </c:pt>
                <c:pt idx="3863">
                  <c:v>27.754345238093688</c:v>
                </c:pt>
                <c:pt idx="3864">
                  <c:v>27.759880952379401</c:v>
                </c:pt>
                <c:pt idx="3865">
                  <c:v>27.765416666665093</c:v>
                </c:pt>
                <c:pt idx="3866">
                  <c:v>27.770952380950828</c:v>
                </c:pt>
                <c:pt idx="3867">
                  <c:v>27.776488095236541</c:v>
                </c:pt>
                <c:pt idx="3868">
                  <c:v>27.782023809522222</c:v>
                </c:pt>
                <c:pt idx="3869">
                  <c:v>27.787559523807957</c:v>
                </c:pt>
                <c:pt idx="3870">
                  <c:v>27.793095238093681</c:v>
                </c:pt>
                <c:pt idx="3871">
                  <c:v>27.798630952379369</c:v>
                </c:pt>
                <c:pt idx="3872">
                  <c:v>27.804166666665107</c:v>
                </c:pt>
                <c:pt idx="3873">
                  <c:v>27.80970238095081</c:v>
                </c:pt>
                <c:pt idx="3874">
                  <c:v>27.815238095236534</c:v>
                </c:pt>
                <c:pt idx="3875">
                  <c:v>27.820773809522226</c:v>
                </c:pt>
                <c:pt idx="3876">
                  <c:v>27.82630952380795</c:v>
                </c:pt>
                <c:pt idx="3877">
                  <c:v>27.831845238093685</c:v>
                </c:pt>
                <c:pt idx="3878">
                  <c:v>27.837380952379387</c:v>
                </c:pt>
                <c:pt idx="3879">
                  <c:v>27.84291666666509</c:v>
                </c:pt>
                <c:pt idx="3880">
                  <c:v>27.848452380950803</c:v>
                </c:pt>
                <c:pt idx="3881">
                  <c:v>27.853988095236542</c:v>
                </c:pt>
                <c:pt idx="3882">
                  <c:v>27.859523809522223</c:v>
                </c:pt>
                <c:pt idx="3883">
                  <c:v>27.865059523807943</c:v>
                </c:pt>
                <c:pt idx="3884">
                  <c:v>27.870595238093667</c:v>
                </c:pt>
                <c:pt idx="3885">
                  <c:v>27.87613095237937</c:v>
                </c:pt>
                <c:pt idx="3886">
                  <c:v>27.881666666665087</c:v>
                </c:pt>
                <c:pt idx="3887">
                  <c:v>27.887202380950797</c:v>
                </c:pt>
                <c:pt idx="3888">
                  <c:v>27.89273809523652</c:v>
                </c:pt>
                <c:pt idx="3889">
                  <c:v>27.89827380952222</c:v>
                </c:pt>
                <c:pt idx="3890">
                  <c:v>27.903809523807936</c:v>
                </c:pt>
                <c:pt idx="3891">
                  <c:v>27.90934523809365</c:v>
                </c:pt>
                <c:pt idx="3892">
                  <c:v>27.914880952379374</c:v>
                </c:pt>
                <c:pt idx="3893">
                  <c:v>27.920416666665076</c:v>
                </c:pt>
                <c:pt idx="3894">
                  <c:v>27.92595238095079</c:v>
                </c:pt>
                <c:pt idx="3895">
                  <c:v>27.931488095236524</c:v>
                </c:pt>
                <c:pt idx="3896">
                  <c:v>27.937023809522216</c:v>
                </c:pt>
                <c:pt idx="3897">
                  <c:v>27.942559523807923</c:v>
                </c:pt>
                <c:pt idx="3898">
                  <c:v>27.948095238093643</c:v>
                </c:pt>
                <c:pt idx="3899">
                  <c:v>27.953630952379346</c:v>
                </c:pt>
                <c:pt idx="3900">
                  <c:v>27.95916666666508</c:v>
                </c:pt>
                <c:pt idx="3901">
                  <c:v>27.964702380950779</c:v>
                </c:pt>
                <c:pt idx="3902">
                  <c:v>27.970238095236507</c:v>
                </c:pt>
                <c:pt idx="3903">
                  <c:v>27.975773809522199</c:v>
                </c:pt>
                <c:pt idx="3904">
                  <c:v>27.981309523807919</c:v>
                </c:pt>
                <c:pt idx="3905">
                  <c:v>27.986845238093636</c:v>
                </c:pt>
                <c:pt idx="3906">
                  <c:v>27.992380952379339</c:v>
                </c:pt>
                <c:pt idx="3907">
                  <c:v>27.997916666665073</c:v>
                </c:pt>
                <c:pt idx="3908">
                  <c:v>28.003452380950787</c:v>
                </c:pt>
                <c:pt idx="3909">
                  <c:v>28.008988095236511</c:v>
                </c:pt>
                <c:pt idx="3910">
                  <c:v>28.014523809522203</c:v>
                </c:pt>
                <c:pt idx="3911">
                  <c:v>28.020059523807927</c:v>
                </c:pt>
                <c:pt idx="3912">
                  <c:v>28.025595238093629</c:v>
                </c:pt>
                <c:pt idx="3913">
                  <c:v>28.031130952379343</c:v>
                </c:pt>
                <c:pt idx="3914">
                  <c:v>28.036666666665067</c:v>
                </c:pt>
                <c:pt idx="3915">
                  <c:v>28.042202380950769</c:v>
                </c:pt>
                <c:pt idx="3916">
                  <c:v>28.047738095236493</c:v>
                </c:pt>
                <c:pt idx="3917">
                  <c:v>28.053273809522196</c:v>
                </c:pt>
                <c:pt idx="3918">
                  <c:v>28.05880952380792</c:v>
                </c:pt>
                <c:pt idx="3919">
                  <c:v>28.064345238093626</c:v>
                </c:pt>
                <c:pt idx="3920">
                  <c:v>28.069880952379336</c:v>
                </c:pt>
                <c:pt idx="3921">
                  <c:v>28.075416666665049</c:v>
                </c:pt>
                <c:pt idx="3922">
                  <c:v>28.080952380950773</c:v>
                </c:pt>
                <c:pt idx="3923">
                  <c:v>28.08648809523649</c:v>
                </c:pt>
                <c:pt idx="3924">
                  <c:v>28.092023809522178</c:v>
                </c:pt>
                <c:pt idx="3925">
                  <c:v>28.097559523807913</c:v>
                </c:pt>
                <c:pt idx="3926">
                  <c:v>28.10309523809363</c:v>
                </c:pt>
                <c:pt idx="3927">
                  <c:v>28.108630952379318</c:v>
                </c:pt>
                <c:pt idx="3928">
                  <c:v>28.114166666665064</c:v>
                </c:pt>
                <c:pt idx="3929">
                  <c:v>28.119702380950766</c:v>
                </c:pt>
                <c:pt idx="3930">
                  <c:v>28.12523809523649</c:v>
                </c:pt>
                <c:pt idx="3931">
                  <c:v>28.130773809522189</c:v>
                </c:pt>
                <c:pt idx="3932">
                  <c:v>28.136309523807906</c:v>
                </c:pt>
                <c:pt idx="3933">
                  <c:v>28.14184523809363</c:v>
                </c:pt>
                <c:pt idx="3934">
                  <c:v>28.147380952379329</c:v>
                </c:pt>
                <c:pt idx="3935">
                  <c:v>28.152916666665046</c:v>
                </c:pt>
                <c:pt idx="3936">
                  <c:v>28.158452380950759</c:v>
                </c:pt>
                <c:pt idx="3937">
                  <c:v>28.163988095236494</c:v>
                </c:pt>
                <c:pt idx="3938">
                  <c:v>28.169523809522175</c:v>
                </c:pt>
                <c:pt idx="3939">
                  <c:v>28.175059523807899</c:v>
                </c:pt>
                <c:pt idx="3940">
                  <c:v>28.180595238093613</c:v>
                </c:pt>
                <c:pt idx="3941">
                  <c:v>28.186130952379315</c:v>
                </c:pt>
                <c:pt idx="3942">
                  <c:v>28.191666666665039</c:v>
                </c:pt>
                <c:pt idx="3943">
                  <c:v>28.197202380950753</c:v>
                </c:pt>
                <c:pt idx="3944">
                  <c:v>28.202738095236466</c:v>
                </c:pt>
                <c:pt idx="3945">
                  <c:v>28.208273809522169</c:v>
                </c:pt>
                <c:pt idx="3946">
                  <c:v>28.213809523807893</c:v>
                </c:pt>
                <c:pt idx="3947">
                  <c:v>28.219345238093606</c:v>
                </c:pt>
                <c:pt idx="3948">
                  <c:v>28.224880952379319</c:v>
                </c:pt>
                <c:pt idx="3949">
                  <c:v>28.230416666665029</c:v>
                </c:pt>
                <c:pt idx="3950">
                  <c:v>28.235952380950746</c:v>
                </c:pt>
                <c:pt idx="3951">
                  <c:v>28.24148809523647</c:v>
                </c:pt>
                <c:pt idx="3952">
                  <c:v>28.247023809522158</c:v>
                </c:pt>
                <c:pt idx="3953">
                  <c:v>28.252559523807886</c:v>
                </c:pt>
                <c:pt idx="3954">
                  <c:v>28.258095238093599</c:v>
                </c:pt>
                <c:pt idx="3955">
                  <c:v>28.263630952379284</c:v>
                </c:pt>
                <c:pt idx="3956">
                  <c:v>28.269166666665026</c:v>
                </c:pt>
                <c:pt idx="3957">
                  <c:v>28.274702380950725</c:v>
                </c:pt>
                <c:pt idx="3958">
                  <c:v>28.280238095236452</c:v>
                </c:pt>
                <c:pt idx="3959">
                  <c:v>28.285773809522137</c:v>
                </c:pt>
                <c:pt idx="3960">
                  <c:v>28.291309523807879</c:v>
                </c:pt>
                <c:pt idx="3961">
                  <c:v>28.296845238093592</c:v>
                </c:pt>
                <c:pt idx="3962">
                  <c:v>28.302380952379291</c:v>
                </c:pt>
                <c:pt idx="3963">
                  <c:v>28.307916666665029</c:v>
                </c:pt>
                <c:pt idx="3964">
                  <c:v>28.313452380950732</c:v>
                </c:pt>
                <c:pt idx="3965">
                  <c:v>28.318988095236463</c:v>
                </c:pt>
                <c:pt idx="3966">
                  <c:v>28.324523809522141</c:v>
                </c:pt>
                <c:pt idx="3967">
                  <c:v>28.330059523807883</c:v>
                </c:pt>
                <c:pt idx="3968">
                  <c:v>28.335595238093585</c:v>
                </c:pt>
                <c:pt idx="3969">
                  <c:v>28.341130952379284</c:v>
                </c:pt>
                <c:pt idx="3970">
                  <c:v>28.346666666665012</c:v>
                </c:pt>
                <c:pt idx="3971">
                  <c:v>28.352202380950722</c:v>
                </c:pt>
                <c:pt idx="3972">
                  <c:v>28.357738095236449</c:v>
                </c:pt>
                <c:pt idx="3973">
                  <c:v>28.363273809522134</c:v>
                </c:pt>
                <c:pt idx="3974">
                  <c:v>28.368809523807862</c:v>
                </c:pt>
                <c:pt idx="3975">
                  <c:v>28.374345238093589</c:v>
                </c:pt>
                <c:pt idx="3976">
                  <c:v>28.379880952379292</c:v>
                </c:pt>
                <c:pt idx="3977">
                  <c:v>28.385416666664984</c:v>
                </c:pt>
                <c:pt idx="3978">
                  <c:v>28.390952380950718</c:v>
                </c:pt>
                <c:pt idx="3979">
                  <c:v>28.396488095236435</c:v>
                </c:pt>
                <c:pt idx="3980">
                  <c:v>28.402023809522117</c:v>
                </c:pt>
                <c:pt idx="3981">
                  <c:v>28.407559523807848</c:v>
                </c:pt>
                <c:pt idx="3982">
                  <c:v>28.413095238093575</c:v>
                </c:pt>
                <c:pt idx="3983">
                  <c:v>28.418630952379264</c:v>
                </c:pt>
                <c:pt idx="3984">
                  <c:v>28.424166666664988</c:v>
                </c:pt>
                <c:pt idx="3985">
                  <c:v>28.429702380950694</c:v>
                </c:pt>
                <c:pt idx="3986">
                  <c:v>28.435238095236425</c:v>
                </c:pt>
                <c:pt idx="3987">
                  <c:v>28.440773809522113</c:v>
                </c:pt>
                <c:pt idx="3988">
                  <c:v>28.446309523807834</c:v>
                </c:pt>
                <c:pt idx="3989">
                  <c:v>28.451845238093565</c:v>
                </c:pt>
                <c:pt idx="3990">
                  <c:v>28.457380952379268</c:v>
                </c:pt>
                <c:pt idx="3991">
                  <c:v>28.462916666664981</c:v>
                </c:pt>
                <c:pt idx="3992">
                  <c:v>28.468452380950684</c:v>
                </c:pt>
                <c:pt idx="3993">
                  <c:v>28.473988095236436</c:v>
                </c:pt>
                <c:pt idx="3994">
                  <c:v>28.479523809522107</c:v>
                </c:pt>
                <c:pt idx="3995">
                  <c:v>28.485059523807823</c:v>
                </c:pt>
                <c:pt idx="3996">
                  <c:v>28.490595238093547</c:v>
                </c:pt>
                <c:pt idx="3997">
                  <c:v>28.49613095237925</c:v>
                </c:pt>
                <c:pt idx="3998">
                  <c:v>28.501666666664985</c:v>
                </c:pt>
                <c:pt idx="3999">
                  <c:v>28.507202380950687</c:v>
                </c:pt>
                <c:pt idx="4000">
                  <c:v>28.512738095236411</c:v>
                </c:pt>
                <c:pt idx="4001">
                  <c:v>28.518273809522114</c:v>
                </c:pt>
                <c:pt idx="4002">
                  <c:v>28.523809523807827</c:v>
                </c:pt>
                <c:pt idx="4003">
                  <c:v>28.529345238093541</c:v>
                </c:pt>
                <c:pt idx="4004">
                  <c:v>28.534880952379265</c:v>
                </c:pt>
                <c:pt idx="4005">
                  <c:v>28.540416666664967</c:v>
                </c:pt>
                <c:pt idx="4006">
                  <c:v>28.545952380950688</c:v>
                </c:pt>
                <c:pt idx="4007">
                  <c:v>28.551488095236419</c:v>
                </c:pt>
                <c:pt idx="4008">
                  <c:v>28.557023809522107</c:v>
                </c:pt>
                <c:pt idx="4009">
                  <c:v>28.562559523807817</c:v>
                </c:pt>
                <c:pt idx="4010">
                  <c:v>28.568095238093534</c:v>
                </c:pt>
                <c:pt idx="4011">
                  <c:v>28.573630952379236</c:v>
                </c:pt>
                <c:pt idx="4012">
                  <c:v>28.579166666664971</c:v>
                </c:pt>
                <c:pt idx="4013">
                  <c:v>28.584702380950674</c:v>
                </c:pt>
                <c:pt idx="4014">
                  <c:v>28.590238095236387</c:v>
                </c:pt>
                <c:pt idx="4015">
                  <c:v>28.59577380952209</c:v>
                </c:pt>
                <c:pt idx="4016">
                  <c:v>28.601309523807824</c:v>
                </c:pt>
                <c:pt idx="4017">
                  <c:v>28.606845238093538</c:v>
                </c:pt>
                <c:pt idx="4018">
                  <c:v>28.61238095237924</c:v>
                </c:pt>
                <c:pt idx="4019">
                  <c:v>28.617916666664975</c:v>
                </c:pt>
                <c:pt idx="4020">
                  <c:v>28.623452380950678</c:v>
                </c:pt>
                <c:pt idx="4021">
                  <c:v>28.628988095236391</c:v>
                </c:pt>
                <c:pt idx="4022">
                  <c:v>28.634523809522094</c:v>
                </c:pt>
                <c:pt idx="4023">
                  <c:v>28.640059523807817</c:v>
                </c:pt>
                <c:pt idx="4024">
                  <c:v>28.645595238093527</c:v>
                </c:pt>
                <c:pt idx="4025">
                  <c:v>28.651130952379233</c:v>
                </c:pt>
                <c:pt idx="4026">
                  <c:v>28.656666666664957</c:v>
                </c:pt>
                <c:pt idx="4027">
                  <c:v>28.66220238095066</c:v>
                </c:pt>
                <c:pt idx="4028">
                  <c:v>28.667738095236384</c:v>
                </c:pt>
                <c:pt idx="4029">
                  <c:v>28.673273809522087</c:v>
                </c:pt>
                <c:pt idx="4030">
                  <c:v>28.678809523807811</c:v>
                </c:pt>
                <c:pt idx="4031">
                  <c:v>28.684345238093524</c:v>
                </c:pt>
                <c:pt idx="4032">
                  <c:v>28.689880952379227</c:v>
                </c:pt>
                <c:pt idx="4033">
                  <c:v>28.69541666666494</c:v>
                </c:pt>
                <c:pt idx="4034">
                  <c:v>28.700952380950664</c:v>
                </c:pt>
                <c:pt idx="4035">
                  <c:v>28.706488095236377</c:v>
                </c:pt>
                <c:pt idx="4036">
                  <c:v>28.712023809522076</c:v>
                </c:pt>
                <c:pt idx="4037">
                  <c:v>28.717559523807804</c:v>
                </c:pt>
                <c:pt idx="4038">
                  <c:v>28.723095238093517</c:v>
                </c:pt>
                <c:pt idx="4039">
                  <c:v>28.728630952379206</c:v>
                </c:pt>
                <c:pt idx="4040">
                  <c:v>28.734166666664944</c:v>
                </c:pt>
                <c:pt idx="4041">
                  <c:v>28.739702380950646</c:v>
                </c:pt>
                <c:pt idx="4042">
                  <c:v>28.74523809523636</c:v>
                </c:pt>
                <c:pt idx="4043">
                  <c:v>28.750773809522073</c:v>
                </c:pt>
                <c:pt idx="4044">
                  <c:v>28.756309523807786</c:v>
                </c:pt>
                <c:pt idx="4045">
                  <c:v>28.76184523809351</c:v>
                </c:pt>
                <c:pt idx="4046">
                  <c:v>28.767380952379213</c:v>
                </c:pt>
                <c:pt idx="4047">
                  <c:v>28.772916666664926</c:v>
                </c:pt>
                <c:pt idx="4048">
                  <c:v>28.77845238095064</c:v>
                </c:pt>
                <c:pt idx="4049">
                  <c:v>28.783988095236364</c:v>
                </c:pt>
                <c:pt idx="4050">
                  <c:v>28.789523809522056</c:v>
                </c:pt>
                <c:pt idx="4051">
                  <c:v>28.795059523807787</c:v>
                </c:pt>
                <c:pt idx="4052">
                  <c:v>28.800595238093504</c:v>
                </c:pt>
                <c:pt idx="4053">
                  <c:v>28.806130952379206</c:v>
                </c:pt>
                <c:pt idx="4054">
                  <c:v>28.81166666666493</c:v>
                </c:pt>
                <c:pt idx="4055">
                  <c:v>28.817202380950643</c:v>
                </c:pt>
                <c:pt idx="4056">
                  <c:v>28.822738095236346</c:v>
                </c:pt>
                <c:pt idx="4057">
                  <c:v>28.828273809522059</c:v>
                </c:pt>
                <c:pt idx="4058">
                  <c:v>28.83380952380779</c:v>
                </c:pt>
                <c:pt idx="4059">
                  <c:v>28.839345238093497</c:v>
                </c:pt>
                <c:pt idx="4060">
                  <c:v>28.84488095237921</c:v>
                </c:pt>
                <c:pt idx="4061">
                  <c:v>28.850416666664923</c:v>
                </c:pt>
                <c:pt idx="4062">
                  <c:v>28.855952380950637</c:v>
                </c:pt>
                <c:pt idx="4063">
                  <c:v>28.86148809523635</c:v>
                </c:pt>
                <c:pt idx="4064">
                  <c:v>28.867023809522053</c:v>
                </c:pt>
                <c:pt idx="4065">
                  <c:v>28.872559523807777</c:v>
                </c:pt>
                <c:pt idx="4066">
                  <c:v>28.87809523809349</c:v>
                </c:pt>
                <c:pt idx="4067">
                  <c:v>28.883630952379185</c:v>
                </c:pt>
                <c:pt idx="4068">
                  <c:v>28.889166666664917</c:v>
                </c:pt>
                <c:pt idx="4069">
                  <c:v>28.894702380950626</c:v>
                </c:pt>
                <c:pt idx="4070">
                  <c:v>28.900238095236332</c:v>
                </c:pt>
                <c:pt idx="4071">
                  <c:v>28.905773809522035</c:v>
                </c:pt>
                <c:pt idx="4072">
                  <c:v>28.91130952380777</c:v>
                </c:pt>
                <c:pt idx="4073">
                  <c:v>28.91684523809349</c:v>
                </c:pt>
                <c:pt idx="4074">
                  <c:v>28.922380952379182</c:v>
                </c:pt>
                <c:pt idx="4075">
                  <c:v>28.92791666666491</c:v>
                </c:pt>
                <c:pt idx="4076">
                  <c:v>28.933452380950623</c:v>
                </c:pt>
                <c:pt idx="4077">
                  <c:v>28.938988095236336</c:v>
                </c:pt>
                <c:pt idx="4078">
                  <c:v>28.944523809522025</c:v>
                </c:pt>
                <c:pt idx="4079">
                  <c:v>28.950059523807763</c:v>
                </c:pt>
                <c:pt idx="4080">
                  <c:v>28.955595238093476</c:v>
                </c:pt>
                <c:pt idx="4081">
                  <c:v>28.961130952379175</c:v>
                </c:pt>
                <c:pt idx="4082">
                  <c:v>28.966666666664892</c:v>
                </c:pt>
                <c:pt idx="4083">
                  <c:v>28.972202380950606</c:v>
                </c:pt>
                <c:pt idx="4084">
                  <c:v>28.977738095236329</c:v>
                </c:pt>
                <c:pt idx="4085">
                  <c:v>28.983273809522025</c:v>
                </c:pt>
                <c:pt idx="4086">
                  <c:v>28.988809523807745</c:v>
                </c:pt>
                <c:pt idx="4087">
                  <c:v>28.994345238093469</c:v>
                </c:pt>
                <c:pt idx="4088">
                  <c:v>28.999880952379183</c:v>
                </c:pt>
                <c:pt idx="4089">
                  <c:v>29.005416666664889</c:v>
                </c:pt>
                <c:pt idx="4090">
                  <c:v>29.01095238095062</c:v>
                </c:pt>
                <c:pt idx="4091">
                  <c:v>29.01648809523633</c:v>
                </c:pt>
                <c:pt idx="4092">
                  <c:v>29.022023809522018</c:v>
                </c:pt>
                <c:pt idx="4093">
                  <c:v>29.027559523807749</c:v>
                </c:pt>
                <c:pt idx="4094">
                  <c:v>29.033095238093473</c:v>
                </c:pt>
                <c:pt idx="4095">
                  <c:v>29.038630952379165</c:v>
                </c:pt>
                <c:pt idx="4096">
                  <c:v>29.044166666664893</c:v>
                </c:pt>
                <c:pt idx="4097">
                  <c:v>29.049702380950588</c:v>
                </c:pt>
                <c:pt idx="4098">
                  <c:v>29.055238095236316</c:v>
                </c:pt>
                <c:pt idx="4099">
                  <c:v>29.060773809522018</c:v>
                </c:pt>
                <c:pt idx="4100">
                  <c:v>29.066309523807728</c:v>
                </c:pt>
                <c:pt idx="4101">
                  <c:v>29.071845238093466</c:v>
                </c:pt>
                <c:pt idx="4102">
                  <c:v>29.077380952379169</c:v>
                </c:pt>
                <c:pt idx="4103">
                  <c:v>29.082916666664882</c:v>
                </c:pt>
                <c:pt idx="4104">
                  <c:v>29.088452380950589</c:v>
                </c:pt>
                <c:pt idx="4105">
                  <c:v>29.09398809523632</c:v>
                </c:pt>
                <c:pt idx="4106">
                  <c:v>29.099523809522008</c:v>
                </c:pt>
                <c:pt idx="4107">
                  <c:v>29.105059523807736</c:v>
                </c:pt>
                <c:pt idx="4108">
                  <c:v>29.11059523809346</c:v>
                </c:pt>
                <c:pt idx="4109">
                  <c:v>29.116130952379162</c:v>
                </c:pt>
                <c:pt idx="4110">
                  <c:v>29.121666666664886</c:v>
                </c:pt>
                <c:pt idx="4111">
                  <c:v>29.127202380950592</c:v>
                </c:pt>
                <c:pt idx="4112">
                  <c:v>29.132738095236302</c:v>
                </c:pt>
                <c:pt idx="4113">
                  <c:v>29.138273809522016</c:v>
                </c:pt>
                <c:pt idx="4114">
                  <c:v>29.143809523807732</c:v>
                </c:pt>
                <c:pt idx="4115">
                  <c:v>29.149345238093442</c:v>
                </c:pt>
                <c:pt idx="4116">
                  <c:v>29.154880952379155</c:v>
                </c:pt>
                <c:pt idx="4117">
                  <c:v>29.160416666664869</c:v>
                </c:pt>
                <c:pt idx="4118">
                  <c:v>29.165952380950593</c:v>
                </c:pt>
                <c:pt idx="4119">
                  <c:v>29.171488095236295</c:v>
                </c:pt>
                <c:pt idx="4120">
                  <c:v>29.177023809522009</c:v>
                </c:pt>
                <c:pt idx="4121">
                  <c:v>29.182559523807722</c:v>
                </c:pt>
                <c:pt idx="4122">
                  <c:v>29.188095238093432</c:v>
                </c:pt>
                <c:pt idx="4123">
                  <c:v>29.193630952379131</c:v>
                </c:pt>
                <c:pt idx="4124">
                  <c:v>29.199166666664865</c:v>
                </c:pt>
                <c:pt idx="4125">
                  <c:v>29.204702380950572</c:v>
                </c:pt>
                <c:pt idx="4126">
                  <c:v>29.210238095236292</c:v>
                </c:pt>
                <c:pt idx="4127">
                  <c:v>29.215773809521981</c:v>
                </c:pt>
                <c:pt idx="4128">
                  <c:v>29.221309523807712</c:v>
                </c:pt>
                <c:pt idx="4129">
                  <c:v>29.226845238093428</c:v>
                </c:pt>
                <c:pt idx="4130">
                  <c:v>29.232380952379124</c:v>
                </c:pt>
                <c:pt idx="4131">
                  <c:v>29.237916666664855</c:v>
                </c:pt>
                <c:pt idx="4132">
                  <c:v>29.243452380950558</c:v>
                </c:pt>
                <c:pt idx="4133">
                  <c:v>29.248988095236285</c:v>
                </c:pt>
                <c:pt idx="4134">
                  <c:v>29.25452380952197</c:v>
                </c:pt>
                <c:pt idx="4135">
                  <c:v>29.260059523807698</c:v>
                </c:pt>
                <c:pt idx="4136">
                  <c:v>29.265595238093422</c:v>
                </c:pt>
                <c:pt idx="4137">
                  <c:v>29.271130952379121</c:v>
                </c:pt>
                <c:pt idx="4138">
                  <c:v>29.276666666664838</c:v>
                </c:pt>
                <c:pt idx="4139">
                  <c:v>29.282202380950544</c:v>
                </c:pt>
                <c:pt idx="4140">
                  <c:v>29.287738095236264</c:v>
                </c:pt>
                <c:pt idx="4141">
                  <c:v>29.293273809521967</c:v>
                </c:pt>
                <c:pt idx="4142">
                  <c:v>29.298809523807702</c:v>
                </c:pt>
                <c:pt idx="4143">
                  <c:v>29.304345238093415</c:v>
                </c:pt>
                <c:pt idx="4144">
                  <c:v>29.309880952379128</c:v>
                </c:pt>
                <c:pt idx="4145">
                  <c:v>29.315416666664831</c:v>
                </c:pt>
                <c:pt idx="4146">
                  <c:v>29.320952380950555</c:v>
                </c:pt>
                <c:pt idx="4147">
                  <c:v>29.326488095236268</c:v>
                </c:pt>
                <c:pt idx="4148">
                  <c:v>29.33202380952196</c:v>
                </c:pt>
                <c:pt idx="4149">
                  <c:v>29.337559523807695</c:v>
                </c:pt>
                <c:pt idx="4150">
                  <c:v>29.343095238093408</c:v>
                </c:pt>
                <c:pt idx="4151">
                  <c:v>29.3486309523791</c:v>
                </c:pt>
                <c:pt idx="4152">
                  <c:v>29.354166666664835</c:v>
                </c:pt>
                <c:pt idx="4153">
                  <c:v>29.359702380950537</c:v>
                </c:pt>
                <c:pt idx="4154">
                  <c:v>29.365238095236251</c:v>
                </c:pt>
                <c:pt idx="4155">
                  <c:v>29.370773809521953</c:v>
                </c:pt>
                <c:pt idx="4156">
                  <c:v>29.376309523807688</c:v>
                </c:pt>
                <c:pt idx="4157">
                  <c:v>29.381845238093401</c:v>
                </c:pt>
                <c:pt idx="4158">
                  <c:v>29.387380952379104</c:v>
                </c:pt>
                <c:pt idx="4159">
                  <c:v>29.392916666664828</c:v>
                </c:pt>
                <c:pt idx="4160">
                  <c:v>29.39845238095053</c:v>
                </c:pt>
                <c:pt idx="4161">
                  <c:v>29.403988095236254</c:v>
                </c:pt>
                <c:pt idx="4162">
                  <c:v>29.409523809521936</c:v>
                </c:pt>
                <c:pt idx="4163">
                  <c:v>29.415059523807681</c:v>
                </c:pt>
                <c:pt idx="4164">
                  <c:v>29.42059523809338</c:v>
                </c:pt>
                <c:pt idx="4165">
                  <c:v>29.426130952379086</c:v>
                </c:pt>
                <c:pt idx="4166">
                  <c:v>29.431666666664821</c:v>
                </c:pt>
                <c:pt idx="4167">
                  <c:v>29.437202380950527</c:v>
                </c:pt>
                <c:pt idx="4168">
                  <c:v>29.442738095236226</c:v>
                </c:pt>
                <c:pt idx="4169">
                  <c:v>29.448273809521929</c:v>
                </c:pt>
                <c:pt idx="4170">
                  <c:v>29.453809523807674</c:v>
                </c:pt>
                <c:pt idx="4171">
                  <c:v>29.459345238093377</c:v>
                </c:pt>
                <c:pt idx="4172">
                  <c:v>29.46488095237909</c:v>
                </c:pt>
                <c:pt idx="4173">
                  <c:v>29.470416666664804</c:v>
                </c:pt>
                <c:pt idx="4174">
                  <c:v>29.475952380950527</c:v>
                </c:pt>
                <c:pt idx="4175">
                  <c:v>29.48148809523623</c:v>
                </c:pt>
                <c:pt idx="4176">
                  <c:v>29.487023809521922</c:v>
                </c:pt>
                <c:pt idx="4177">
                  <c:v>29.492559523807657</c:v>
                </c:pt>
                <c:pt idx="4178">
                  <c:v>29.49809523809337</c:v>
                </c:pt>
                <c:pt idx="4179">
                  <c:v>29.50363095237908</c:v>
                </c:pt>
                <c:pt idx="4180">
                  <c:v>29.509166666664807</c:v>
                </c:pt>
                <c:pt idx="4181">
                  <c:v>29.514702380950521</c:v>
                </c:pt>
                <c:pt idx="4182">
                  <c:v>29.520238095236227</c:v>
                </c:pt>
                <c:pt idx="4183">
                  <c:v>29.525773809521919</c:v>
                </c:pt>
                <c:pt idx="4184">
                  <c:v>29.531309523807661</c:v>
                </c:pt>
                <c:pt idx="4185">
                  <c:v>29.536845238093374</c:v>
                </c:pt>
                <c:pt idx="4186">
                  <c:v>29.542380952379077</c:v>
                </c:pt>
                <c:pt idx="4187">
                  <c:v>29.547916666664801</c:v>
                </c:pt>
                <c:pt idx="4188">
                  <c:v>29.553452380950514</c:v>
                </c:pt>
                <c:pt idx="4189">
                  <c:v>29.558988095236231</c:v>
                </c:pt>
                <c:pt idx="4190">
                  <c:v>29.564523809521912</c:v>
                </c:pt>
                <c:pt idx="4191">
                  <c:v>29.570059523807654</c:v>
                </c:pt>
                <c:pt idx="4192">
                  <c:v>29.575595238093356</c:v>
                </c:pt>
                <c:pt idx="4193">
                  <c:v>29.58113095237907</c:v>
                </c:pt>
                <c:pt idx="4194">
                  <c:v>29.586666666664787</c:v>
                </c:pt>
                <c:pt idx="4195">
                  <c:v>29.592202380950496</c:v>
                </c:pt>
                <c:pt idx="4196">
                  <c:v>29.59773809523622</c:v>
                </c:pt>
                <c:pt idx="4197">
                  <c:v>29.603273809521919</c:v>
                </c:pt>
                <c:pt idx="4198">
                  <c:v>29.608809523807647</c:v>
                </c:pt>
                <c:pt idx="4199">
                  <c:v>29.61434523809336</c:v>
                </c:pt>
                <c:pt idx="4200">
                  <c:v>29.619880952379084</c:v>
                </c:pt>
                <c:pt idx="4201">
                  <c:v>29.625416666664787</c:v>
                </c:pt>
                <c:pt idx="4202">
                  <c:v>29.630952380950511</c:v>
                </c:pt>
                <c:pt idx="4203">
                  <c:v>29.636488095236224</c:v>
                </c:pt>
                <c:pt idx="4204">
                  <c:v>29.642023809521906</c:v>
                </c:pt>
                <c:pt idx="4205">
                  <c:v>29.64755952380764</c:v>
                </c:pt>
                <c:pt idx="4206">
                  <c:v>29.653095238093353</c:v>
                </c:pt>
                <c:pt idx="4207">
                  <c:v>29.658630952379056</c:v>
                </c:pt>
                <c:pt idx="4208">
                  <c:v>29.664166666664791</c:v>
                </c:pt>
                <c:pt idx="4209">
                  <c:v>29.669702380950486</c:v>
                </c:pt>
                <c:pt idx="4210">
                  <c:v>29.675238095236207</c:v>
                </c:pt>
                <c:pt idx="4211">
                  <c:v>29.680773809521899</c:v>
                </c:pt>
                <c:pt idx="4212">
                  <c:v>29.686309523807626</c:v>
                </c:pt>
                <c:pt idx="4213">
                  <c:v>29.691845238093347</c:v>
                </c:pt>
                <c:pt idx="4214">
                  <c:v>29.69738095237906</c:v>
                </c:pt>
                <c:pt idx="4215">
                  <c:v>29.702916666664773</c:v>
                </c:pt>
                <c:pt idx="4216">
                  <c:v>29.708452380950487</c:v>
                </c:pt>
                <c:pt idx="4217">
                  <c:v>29.713988095236211</c:v>
                </c:pt>
                <c:pt idx="4218">
                  <c:v>29.719523809521892</c:v>
                </c:pt>
                <c:pt idx="4219">
                  <c:v>29.725059523807627</c:v>
                </c:pt>
                <c:pt idx="4220">
                  <c:v>29.730595238093329</c:v>
                </c:pt>
                <c:pt idx="4221">
                  <c:v>29.736130952379042</c:v>
                </c:pt>
                <c:pt idx="4222">
                  <c:v>29.741666666664766</c:v>
                </c:pt>
                <c:pt idx="4223">
                  <c:v>29.74720238095048</c:v>
                </c:pt>
                <c:pt idx="4224">
                  <c:v>29.752738095236186</c:v>
                </c:pt>
                <c:pt idx="4225">
                  <c:v>29.758273809521885</c:v>
                </c:pt>
                <c:pt idx="4226">
                  <c:v>29.76380952380762</c:v>
                </c:pt>
                <c:pt idx="4227">
                  <c:v>29.769345238093319</c:v>
                </c:pt>
                <c:pt idx="4228">
                  <c:v>29.774880952379046</c:v>
                </c:pt>
                <c:pt idx="4229">
                  <c:v>29.780416666664749</c:v>
                </c:pt>
                <c:pt idx="4230">
                  <c:v>29.785952380950473</c:v>
                </c:pt>
                <c:pt idx="4231">
                  <c:v>29.79148809523619</c:v>
                </c:pt>
                <c:pt idx="4232">
                  <c:v>29.797023809521878</c:v>
                </c:pt>
                <c:pt idx="4233">
                  <c:v>29.802559523807613</c:v>
                </c:pt>
                <c:pt idx="4234">
                  <c:v>29.808095238093326</c:v>
                </c:pt>
                <c:pt idx="4235">
                  <c:v>29.813630952379029</c:v>
                </c:pt>
                <c:pt idx="4236">
                  <c:v>29.819166666664763</c:v>
                </c:pt>
                <c:pt idx="4237">
                  <c:v>29.824702380950466</c:v>
                </c:pt>
                <c:pt idx="4238">
                  <c:v>29.83023809523619</c:v>
                </c:pt>
                <c:pt idx="4239">
                  <c:v>29.835773809521879</c:v>
                </c:pt>
                <c:pt idx="4240">
                  <c:v>29.841309523807606</c:v>
                </c:pt>
                <c:pt idx="4241">
                  <c:v>29.846845238093319</c:v>
                </c:pt>
                <c:pt idx="4242">
                  <c:v>29.852380952379029</c:v>
                </c:pt>
                <c:pt idx="4243">
                  <c:v>29.857916666664757</c:v>
                </c:pt>
                <c:pt idx="4244">
                  <c:v>29.863452380950459</c:v>
                </c:pt>
                <c:pt idx="4245">
                  <c:v>29.868988095236183</c:v>
                </c:pt>
                <c:pt idx="4246">
                  <c:v>29.874523809521875</c:v>
                </c:pt>
                <c:pt idx="4247">
                  <c:v>29.880059523807599</c:v>
                </c:pt>
                <c:pt idx="4248">
                  <c:v>29.885595238093298</c:v>
                </c:pt>
                <c:pt idx="4249">
                  <c:v>29.891130952379026</c:v>
                </c:pt>
                <c:pt idx="4250">
                  <c:v>29.896666666664739</c:v>
                </c:pt>
                <c:pt idx="4251">
                  <c:v>29.902202380950438</c:v>
                </c:pt>
                <c:pt idx="4252">
                  <c:v>29.907738095236166</c:v>
                </c:pt>
                <c:pt idx="4253">
                  <c:v>29.913273809521868</c:v>
                </c:pt>
                <c:pt idx="4254">
                  <c:v>29.918809523807592</c:v>
                </c:pt>
                <c:pt idx="4255">
                  <c:v>29.924345238093295</c:v>
                </c:pt>
                <c:pt idx="4256">
                  <c:v>29.929880952379019</c:v>
                </c:pt>
                <c:pt idx="4257">
                  <c:v>29.935416666664729</c:v>
                </c:pt>
                <c:pt idx="4258">
                  <c:v>29.940952380950446</c:v>
                </c:pt>
                <c:pt idx="4259">
                  <c:v>29.946488095236159</c:v>
                </c:pt>
                <c:pt idx="4260">
                  <c:v>29.952023809521844</c:v>
                </c:pt>
                <c:pt idx="4261">
                  <c:v>29.957559523807593</c:v>
                </c:pt>
                <c:pt idx="4262">
                  <c:v>29.963095238093285</c:v>
                </c:pt>
                <c:pt idx="4263">
                  <c:v>29.968630952378984</c:v>
                </c:pt>
                <c:pt idx="4264">
                  <c:v>29.974166666664733</c:v>
                </c:pt>
                <c:pt idx="4265">
                  <c:v>29.979702380950425</c:v>
                </c:pt>
                <c:pt idx="4266">
                  <c:v>29.985238095236138</c:v>
                </c:pt>
                <c:pt idx="4267">
                  <c:v>29.990773809521833</c:v>
                </c:pt>
                <c:pt idx="4268">
                  <c:v>29.996309523807579</c:v>
                </c:pt>
                <c:pt idx="4269">
                  <c:v>30.001845238093292</c:v>
                </c:pt>
                <c:pt idx="4270">
                  <c:v>30.007380952379002</c:v>
                </c:pt>
                <c:pt idx="4271">
                  <c:v>30.012916666664729</c:v>
                </c:pt>
                <c:pt idx="4272">
                  <c:v>30.018452380950432</c:v>
                </c:pt>
                <c:pt idx="4273">
                  <c:v>30.023988095236145</c:v>
                </c:pt>
                <c:pt idx="4274">
                  <c:v>30.029523809521834</c:v>
                </c:pt>
                <c:pt idx="4275">
                  <c:v>30.035059523807575</c:v>
                </c:pt>
                <c:pt idx="4276">
                  <c:v>30.040595238093282</c:v>
                </c:pt>
                <c:pt idx="4277">
                  <c:v>30.046130952378984</c:v>
                </c:pt>
                <c:pt idx="4278">
                  <c:v>30.051666666664715</c:v>
                </c:pt>
                <c:pt idx="4279">
                  <c:v>30.057202380950425</c:v>
                </c:pt>
                <c:pt idx="4280">
                  <c:v>30.062738095236121</c:v>
                </c:pt>
                <c:pt idx="4281">
                  <c:v>30.068273809521823</c:v>
                </c:pt>
                <c:pt idx="4282">
                  <c:v>30.073809523807565</c:v>
                </c:pt>
                <c:pt idx="4283">
                  <c:v>30.079345238093268</c:v>
                </c:pt>
                <c:pt idx="4284">
                  <c:v>30.084880952378992</c:v>
                </c:pt>
                <c:pt idx="4285">
                  <c:v>30.090416666664694</c:v>
                </c:pt>
                <c:pt idx="4286">
                  <c:v>30.095952380950418</c:v>
                </c:pt>
                <c:pt idx="4287">
                  <c:v>30.101488095236135</c:v>
                </c:pt>
                <c:pt idx="4288">
                  <c:v>30.107023809521824</c:v>
                </c:pt>
                <c:pt idx="4289">
                  <c:v>30.112559523807558</c:v>
                </c:pt>
                <c:pt idx="4290">
                  <c:v>30.118095238093275</c:v>
                </c:pt>
                <c:pt idx="4291">
                  <c:v>30.123630952378974</c:v>
                </c:pt>
                <c:pt idx="4292">
                  <c:v>30.129166666664698</c:v>
                </c:pt>
                <c:pt idx="4293">
                  <c:v>30.134702380950415</c:v>
                </c:pt>
                <c:pt idx="4294">
                  <c:v>30.140238095236125</c:v>
                </c:pt>
                <c:pt idx="4295">
                  <c:v>30.145773809521813</c:v>
                </c:pt>
                <c:pt idx="4296">
                  <c:v>30.151309523807551</c:v>
                </c:pt>
                <c:pt idx="4297">
                  <c:v>30.156845238093265</c:v>
                </c:pt>
                <c:pt idx="4298">
                  <c:v>30.162380952378967</c:v>
                </c:pt>
                <c:pt idx="4299">
                  <c:v>30.167916666664691</c:v>
                </c:pt>
                <c:pt idx="4300">
                  <c:v>30.173452380950405</c:v>
                </c:pt>
                <c:pt idx="4301">
                  <c:v>30.178988095236136</c:v>
                </c:pt>
                <c:pt idx="4302">
                  <c:v>30.184523809521806</c:v>
                </c:pt>
                <c:pt idx="4303">
                  <c:v>30.190059523807545</c:v>
                </c:pt>
                <c:pt idx="4304">
                  <c:v>30.195595238093247</c:v>
                </c:pt>
                <c:pt idx="4305">
                  <c:v>30.201130952378961</c:v>
                </c:pt>
                <c:pt idx="4306">
                  <c:v>30.206666666664685</c:v>
                </c:pt>
                <c:pt idx="4307">
                  <c:v>30.21220238095038</c:v>
                </c:pt>
                <c:pt idx="4308">
                  <c:v>30.217738095236111</c:v>
                </c:pt>
                <c:pt idx="4309">
                  <c:v>30.223273809521803</c:v>
                </c:pt>
                <c:pt idx="4310">
                  <c:v>30.228809523807527</c:v>
                </c:pt>
                <c:pt idx="4311">
                  <c:v>30.23434523809324</c:v>
                </c:pt>
                <c:pt idx="4312">
                  <c:v>30.239880952378964</c:v>
                </c:pt>
                <c:pt idx="4313">
                  <c:v>30.245416666664667</c:v>
                </c:pt>
                <c:pt idx="4314">
                  <c:v>30.250952380950388</c:v>
                </c:pt>
                <c:pt idx="4315">
                  <c:v>30.256488095236104</c:v>
                </c:pt>
                <c:pt idx="4316">
                  <c:v>30.262023809521786</c:v>
                </c:pt>
                <c:pt idx="4317">
                  <c:v>30.267559523807527</c:v>
                </c:pt>
                <c:pt idx="4318">
                  <c:v>30.273095238093234</c:v>
                </c:pt>
                <c:pt idx="4319">
                  <c:v>30.278630952378936</c:v>
                </c:pt>
                <c:pt idx="4320">
                  <c:v>30.284166666664671</c:v>
                </c:pt>
                <c:pt idx="4321">
                  <c:v>30.289702380950363</c:v>
                </c:pt>
                <c:pt idx="4322">
                  <c:v>30.295238095236087</c:v>
                </c:pt>
                <c:pt idx="4323">
                  <c:v>30.30077380952179</c:v>
                </c:pt>
                <c:pt idx="4324">
                  <c:v>30.306309523807524</c:v>
                </c:pt>
                <c:pt idx="4325">
                  <c:v>30.311845238093237</c:v>
                </c:pt>
                <c:pt idx="4326">
                  <c:v>30.317380952378951</c:v>
                </c:pt>
                <c:pt idx="4327">
                  <c:v>30.322916666664664</c:v>
                </c:pt>
                <c:pt idx="4328">
                  <c:v>30.328452380950367</c:v>
                </c:pt>
                <c:pt idx="4329">
                  <c:v>30.333988095236101</c:v>
                </c:pt>
                <c:pt idx="4330">
                  <c:v>30.339523809521783</c:v>
                </c:pt>
                <c:pt idx="4331">
                  <c:v>30.345059523807517</c:v>
                </c:pt>
                <c:pt idx="4332">
                  <c:v>30.350595238093227</c:v>
                </c:pt>
                <c:pt idx="4333">
                  <c:v>30.356130952378933</c:v>
                </c:pt>
                <c:pt idx="4334">
                  <c:v>30.361666666664657</c:v>
                </c:pt>
                <c:pt idx="4335">
                  <c:v>30.36720238095036</c:v>
                </c:pt>
                <c:pt idx="4336">
                  <c:v>30.372738095236084</c:v>
                </c:pt>
                <c:pt idx="4337">
                  <c:v>30.378273809521779</c:v>
                </c:pt>
                <c:pt idx="4338">
                  <c:v>30.383809523807511</c:v>
                </c:pt>
                <c:pt idx="4339">
                  <c:v>30.389345238093213</c:v>
                </c:pt>
                <c:pt idx="4340">
                  <c:v>30.394880952378937</c:v>
                </c:pt>
                <c:pt idx="4341">
                  <c:v>30.40041666666464</c:v>
                </c:pt>
                <c:pt idx="4342">
                  <c:v>30.405952380950353</c:v>
                </c:pt>
                <c:pt idx="4343">
                  <c:v>30.411488095236088</c:v>
                </c:pt>
                <c:pt idx="4344">
                  <c:v>30.417023809521776</c:v>
                </c:pt>
                <c:pt idx="4345">
                  <c:v>30.422559523807493</c:v>
                </c:pt>
                <c:pt idx="4346">
                  <c:v>30.428095238093206</c:v>
                </c:pt>
                <c:pt idx="4347">
                  <c:v>30.433630952378916</c:v>
                </c:pt>
                <c:pt idx="4348">
                  <c:v>30.439166666664644</c:v>
                </c:pt>
                <c:pt idx="4349">
                  <c:v>30.444702380950336</c:v>
                </c:pt>
                <c:pt idx="4350">
                  <c:v>30.45023809523607</c:v>
                </c:pt>
                <c:pt idx="4351">
                  <c:v>30.455773809521762</c:v>
                </c:pt>
                <c:pt idx="4352">
                  <c:v>30.461309523807486</c:v>
                </c:pt>
                <c:pt idx="4353">
                  <c:v>30.4668452380932</c:v>
                </c:pt>
                <c:pt idx="4354">
                  <c:v>30.472380952378913</c:v>
                </c:pt>
                <c:pt idx="4355">
                  <c:v>30.477916666664637</c:v>
                </c:pt>
                <c:pt idx="4356">
                  <c:v>30.483452380950329</c:v>
                </c:pt>
                <c:pt idx="4357">
                  <c:v>30.488988095236063</c:v>
                </c:pt>
                <c:pt idx="4358">
                  <c:v>30.494523809521755</c:v>
                </c:pt>
                <c:pt idx="4359">
                  <c:v>30.50005952380749</c:v>
                </c:pt>
                <c:pt idx="4360">
                  <c:v>30.505595238093193</c:v>
                </c:pt>
                <c:pt idx="4361">
                  <c:v>30.511130952378917</c:v>
                </c:pt>
                <c:pt idx="4362">
                  <c:v>30.51666666666463</c:v>
                </c:pt>
                <c:pt idx="4363">
                  <c:v>30.522202380950326</c:v>
                </c:pt>
                <c:pt idx="4364">
                  <c:v>30.527738095236057</c:v>
                </c:pt>
                <c:pt idx="4365">
                  <c:v>30.533273809521759</c:v>
                </c:pt>
                <c:pt idx="4366">
                  <c:v>30.53880952380749</c:v>
                </c:pt>
                <c:pt idx="4367">
                  <c:v>30.544345238093189</c:v>
                </c:pt>
                <c:pt idx="4368">
                  <c:v>30.54988095237891</c:v>
                </c:pt>
                <c:pt idx="4369">
                  <c:v>30.555416666664623</c:v>
                </c:pt>
                <c:pt idx="4370">
                  <c:v>30.560952380950329</c:v>
                </c:pt>
                <c:pt idx="4371">
                  <c:v>30.56648809523605</c:v>
                </c:pt>
                <c:pt idx="4372">
                  <c:v>30.572023809521742</c:v>
                </c:pt>
                <c:pt idx="4373">
                  <c:v>30.577559523807487</c:v>
                </c:pt>
                <c:pt idx="4374">
                  <c:v>30.583095238093186</c:v>
                </c:pt>
                <c:pt idx="4375">
                  <c:v>30.588630952378885</c:v>
                </c:pt>
                <c:pt idx="4376">
                  <c:v>30.594166666664627</c:v>
                </c:pt>
                <c:pt idx="4377">
                  <c:v>30.599702380950315</c:v>
                </c:pt>
                <c:pt idx="4378">
                  <c:v>30.605238095236043</c:v>
                </c:pt>
                <c:pt idx="4379">
                  <c:v>30.610773809521746</c:v>
                </c:pt>
                <c:pt idx="4380">
                  <c:v>30.61630952380748</c:v>
                </c:pt>
                <c:pt idx="4381">
                  <c:v>30.62184523809319</c:v>
                </c:pt>
                <c:pt idx="4382">
                  <c:v>30.627380952378896</c:v>
                </c:pt>
                <c:pt idx="4383">
                  <c:v>30.63291666666462</c:v>
                </c:pt>
                <c:pt idx="4384">
                  <c:v>30.638452380950323</c:v>
                </c:pt>
                <c:pt idx="4385">
                  <c:v>30.643988095236047</c:v>
                </c:pt>
                <c:pt idx="4386">
                  <c:v>30.649523809521725</c:v>
                </c:pt>
                <c:pt idx="4387">
                  <c:v>30.655059523807473</c:v>
                </c:pt>
                <c:pt idx="4388">
                  <c:v>30.660595238093176</c:v>
                </c:pt>
                <c:pt idx="4389">
                  <c:v>30.666130952378889</c:v>
                </c:pt>
                <c:pt idx="4390">
                  <c:v>30.671666666664613</c:v>
                </c:pt>
                <c:pt idx="4391">
                  <c:v>30.677202380950316</c:v>
                </c:pt>
                <c:pt idx="4392">
                  <c:v>30.682738095236029</c:v>
                </c:pt>
                <c:pt idx="4393">
                  <c:v>30.688273809521721</c:v>
                </c:pt>
                <c:pt idx="4394">
                  <c:v>30.693809523807467</c:v>
                </c:pt>
                <c:pt idx="4395">
                  <c:v>30.699345238093169</c:v>
                </c:pt>
                <c:pt idx="4396">
                  <c:v>30.70488095237889</c:v>
                </c:pt>
                <c:pt idx="4397">
                  <c:v>30.710416666664596</c:v>
                </c:pt>
                <c:pt idx="4398">
                  <c:v>30.715952380950309</c:v>
                </c:pt>
                <c:pt idx="4399">
                  <c:v>30.72148809523603</c:v>
                </c:pt>
                <c:pt idx="4400">
                  <c:v>30.727023809521718</c:v>
                </c:pt>
                <c:pt idx="4401">
                  <c:v>30.732559523807449</c:v>
                </c:pt>
                <c:pt idx="4402">
                  <c:v>30.738095238093162</c:v>
                </c:pt>
                <c:pt idx="4403">
                  <c:v>30.743630952378865</c:v>
                </c:pt>
                <c:pt idx="4404">
                  <c:v>30.749166666664593</c:v>
                </c:pt>
                <c:pt idx="4405">
                  <c:v>30.754702380950288</c:v>
                </c:pt>
                <c:pt idx="4406">
                  <c:v>30.760238095236016</c:v>
                </c:pt>
                <c:pt idx="4407">
                  <c:v>30.765773809521704</c:v>
                </c:pt>
                <c:pt idx="4408">
                  <c:v>30.771309523807442</c:v>
                </c:pt>
                <c:pt idx="4409">
                  <c:v>30.776845238093156</c:v>
                </c:pt>
                <c:pt idx="4410">
                  <c:v>30.782380952378851</c:v>
                </c:pt>
                <c:pt idx="4411">
                  <c:v>30.787916666664593</c:v>
                </c:pt>
                <c:pt idx="4412">
                  <c:v>30.793452380950285</c:v>
                </c:pt>
                <c:pt idx="4413">
                  <c:v>30.79898809523602</c:v>
                </c:pt>
                <c:pt idx="4414">
                  <c:v>30.804523809521708</c:v>
                </c:pt>
                <c:pt idx="4415">
                  <c:v>30.810059523807446</c:v>
                </c:pt>
                <c:pt idx="4416">
                  <c:v>30.815595238093149</c:v>
                </c:pt>
                <c:pt idx="4417">
                  <c:v>30.821130952378862</c:v>
                </c:pt>
                <c:pt idx="4418">
                  <c:v>30.826666666664575</c:v>
                </c:pt>
                <c:pt idx="4419">
                  <c:v>30.832202380950289</c:v>
                </c:pt>
                <c:pt idx="4420">
                  <c:v>30.837738095236013</c:v>
                </c:pt>
                <c:pt idx="4421">
                  <c:v>30.843273809521694</c:v>
                </c:pt>
                <c:pt idx="4422">
                  <c:v>30.848809523807432</c:v>
                </c:pt>
                <c:pt idx="4423">
                  <c:v>30.854345238093142</c:v>
                </c:pt>
                <c:pt idx="4424">
                  <c:v>30.859880952378855</c:v>
                </c:pt>
                <c:pt idx="4425">
                  <c:v>30.865416666664569</c:v>
                </c:pt>
                <c:pt idx="4426">
                  <c:v>30.870952380950285</c:v>
                </c:pt>
                <c:pt idx="4427">
                  <c:v>30.876488095235992</c:v>
                </c:pt>
                <c:pt idx="4428">
                  <c:v>30.88202380952168</c:v>
                </c:pt>
                <c:pt idx="4429">
                  <c:v>30.887559523807425</c:v>
                </c:pt>
                <c:pt idx="4430">
                  <c:v>30.893095238093132</c:v>
                </c:pt>
                <c:pt idx="4431">
                  <c:v>30.898630952378827</c:v>
                </c:pt>
                <c:pt idx="4432">
                  <c:v>30.904166666664565</c:v>
                </c:pt>
                <c:pt idx="4433">
                  <c:v>30.909702380950254</c:v>
                </c:pt>
                <c:pt idx="4434">
                  <c:v>30.915238095235978</c:v>
                </c:pt>
                <c:pt idx="4435">
                  <c:v>30.920773809521677</c:v>
                </c:pt>
                <c:pt idx="4436">
                  <c:v>30.926309523807404</c:v>
                </c:pt>
                <c:pt idx="4437">
                  <c:v>30.931845238093128</c:v>
                </c:pt>
                <c:pt idx="4438">
                  <c:v>30.937380952378842</c:v>
                </c:pt>
                <c:pt idx="4439">
                  <c:v>30.942916666664544</c:v>
                </c:pt>
                <c:pt idx="4440">
                  <c:v>30.948452380950247</c:v>
                </c:pt>
                <c:pt idx="4441">
                  <c:v>30.953988095235985</c:v>
                </c:pt>
                <c:pt idx="4442">
                  <c:v>30.95952380952167</c:v>
                </c:pt>
                <c:pt idx="4443">
                  <c:v>30.965059523807398</c:v>
                </c:pt>
                <c:pt idx="4444">
                  <c:v>30.970595238093122</c:v>
                </c:pt>
                <c:pt idx="4445">
                  <c:v>30.976130952378821</c:v>
                </c:pt>
                <c:pt idx="4446">
                  <c:v>30.981666666664538</c:v>
                </c:pt>
                <c:pt idx="4447">
                  <c:v>30.98720238095024</c:v>
                </c:pt>
                <c:pt idx="4448">
                  <c:v>30.992738095235953</c:v>
                </c:pt>
                <c:pt idx="4449">
                  <c:v>30.998273809521667</c:v>
                </c:pt>
                <c:pt idx="4450">
                  <c:v>31.003809523807401</c:v>
                </c:pt>
                <c:pt idx="4451">
                  <c:v>31.009345238093104</c:v>
                </c:pt>
                <c:pt idx="4452">
                  <c:v>31.014880952378835</c:v>
                </c:pt>
                <c:pt idx="4453">
                  <c:v>31.020416666664531</c:v>
                </c:pt>
                <c:pt idx="4454">
                  <c:v>31.025952380950244</c:v>
                </c:pt>
                <c:pt idx="4455">
                  <c:v>31.031488095235968</c:v>
                </c:pt>
                <c:pt idx="4456">
                  <c:v>31.037023809521671</c:v>
                </c:pt>
                <c:pt idx="4457">
                  <c:v>31.04255952380738</c:v>
                </c:pt>
                <c:pt idx="4458">
                  <c:v>31.048095238093097</c:v>
                </c:pt>
                <c:pt idx="4459">
                  <c:v>31.053630952378811</c:v>
                </c:pt>
                <c:pt idx="4460">
                  <c:v>31.059166666664535</c:v>
                </c:pt>
                <c:pt idx="4461">
                  <c:v>31.064702380950227</c:v>
                </c:pt>
                <c:pt idx="4462">
                  <c:v>31.07023809523595</c:v>
                </c:pt>
                <c:pt idx="4463">
                  <c:v>31.075773809521653</c:v>
                </c:pt>
                <c:pt idx="4464">
                  <c:v>31.081309523807377</c:v>
                </c:pt>
                <c:pt idx="4465">
                  <c:v>31.08684523809309</c:v>
                </c:pt>
                <c:pt idx="4466">
                  <c:v>31.092380952378804</c:v>
                </c:pt>
                <c:pt idx="4467">
                  <c:v>31.097916666664531</c:v>
                </c:pt>
                <c:pt idx="4468">
                  <c:v>31.10345238095023</c:v>
                </c:pt>
                <c:pt idx="4469">
                  <c:v>31.108988095235954</c:v>
                </c:pt>
                <c:pt idx="4470">
                  <c:v>31.114523809521657</c:v>
                </c:pt>
                <c:pt idx="4471">
                  <c:v>31.120059523807381</c:v>
                </c:pt>
                <c:pt idx="4472">
                  <c:v>31.125595238093087</c:v>
                </c:pt>
                <c:pt idx="4473">
                  <c:v>31.131130952378808</c:v>
                </c:pt>
                <c:pt idx="4474">
                  <c:v>31.136666666664532</c:v>
                </c:pt>
                <c:pt idx="4475">
                  <c:v>31.14220238095022</c:v>
                </c:pt>
                <c:pt idx="4476">
                  <c:v>31.147738095235937</c:v>
                </c:pt>
                <c:pt idx="4477">
                  <c:v>31.15327380952165</c:v>
                </c:pt>
                <c:pt idx="4478">
                  <c:v>31.158809523807374</c:v>
                </c:pt>
                <c:pt idx="4479">
                  <c:v>31.164345238093087</c:v>
                </c:pt>
                <c:pt idx="4480">
                  <c:v>31.169880952378801</c:v>
                </c:pt>
                <c:pt idx="4481">
                  <c:v>31.175416666664514</c:v>
                </c:pt>
                <c:pt idx="4482">
                  <c:v>31.180952380950227</c:v>
                </c:pt>
                <c:pt idx="4483">
                  <c:v>31.18648809523593</c:v>
                </c:pt>
                <c:pt idx="4484">
                  <c:v>31.192023809521633</c:v>
                </c:pt>
                <c:pt idx="4485">
                  <c:v>31.197559523807367</c:v>
                </c:pt>
                <c:pt idx="4486">
                  <c:v>31.203095238093081</c:v>
                </c:pt>
                <c:pt idx="4487">
                  <c:v>31.20863095237878</c:v>
                </c:pt>
                <c:pt idx="4488">
                  <c:v>31.214166666664518</c:v>
                </c:pt>
                <c:pt idx="4489">
                  <c:v>31.21970238095021</c:v>
                </c:pt>
                <c:pt idx="4490">
                  <c:v>31.22523809523592</c:v>
                </c:pt>
                <c:pt idx="4491">
                  <c:v>31.230773809521626</c:v>
                </c:pt>
                <c:pt idx="4492">
                  <c:v>31.23630952380735</c:v>
                </c:pt>
                <c:pt idx="4493">
                  <c:v>31.241845238093074</c:v>
                </c:pt>
                <c:pt idx="4494">
                  <c:v>31.247380952378787</c:v>
                </c:pt>
                <c:pt idx="4495">
                  <c:v>31.2529166666645</c:v>
                </c:pt>
                <c:pt idx="4496">
                  <c:v>31.258452380950203</c:v>
                </c:pt>
                <c:pt idx="4497">
                  <c:v>31.263988095235927</c:v>
                </c:pt>
                <c:pt idx="4498">
                  <c:v>31.269523809521612</c:v>
                </c:pt>
                <c:pt idx="4499">
                  <c:v>31.275059523807343</c:v>
                </c:pt>
                <c:pt idx="4500">
                  <c:v>31.280595238093056</c:v>
                </c:pt>
                <c:pt idx="4501">
                  <c:v>31.28613095237877</c:v>
                </c:pt>
                <c:pt idx="4502">
                  <c:v>31.291666666664494</c:v>
                </c:pt>
                <c:pt idx="4503">
                  <c:v>31.297202380950196</c:v>
                </c:pt>
                <c:pt idx="4504">
                  <c:v>31.30273809523591</c:v>
                </c:pt>
                <c:pt idx="4505">
                  <c:v>31.308273809521619</c:v>
                </c:pt>
                <c:pt idx="4506">
                  <c:v>31.313809523807347</c:v>
                </c:pt>
                <c:pt idx="4507">
                  <c:v>31.31934523809306</c:v>
                </c:pt>
                <c:pt idx="4508">
                  <c:v>31.324880952378784</c:v>
                </c:pt>
                <c:pt idx="4509">
                  <c:v>31.33041666666449</c:v>
                </c:pt>
                <c:pt idx="4510">
                  <c:v>31.3359523809502</c:v>
                </c:pt>
                <c:pt idx="4511">
                  <c:v>31.341488095235913</c:v>
                </c:pt>
                <c:pt idx="4512">
                  <c:v>31.347023809521616</c:v>
                </c:pt>
                <c:pt idx="4513">
                  <c:v>31.352559523807329</c:v>
                </c:pt>
                <c:pt idx="4514">
                  <c:v>31.358095238093053</c:v>
                </c:pt>
                <c:pt idx="4515">
                  <c:v>31.363630952378756</c:v>
                </c:pt>
                <c:pt idx="4516">
                  <c:v>31.369166666664491</c:v>
                </c:pt>
                <c:pt idx="4517">
                  <c:v>31.374702380950186</c:v>
                </c:pt>
                <c:pt idx="4518">
                  <c:v>31.380238095235896</c:v>
                </c:pt>
                <c:pt idx="4519">
                  <c:v>31.385773809521599</c:v>
                </c:pt>
                <c:pt idx="4520">
                  <c:v>31.391309523807326</c:v>
                </c:pt>
                <c:pt idx="4521">
                  <c:v>31.396845238093047</c:v>
                </c:pt>
                <c:pt idx="4522">
                  <c:v>31.402380952378749</c:v>
                </c:pt>
                <c:pt idx="4523">
                  <c:v>31.407916666664484</c:v>
                </c:pt>
                <c:pt idx="4524">
                  <c:v>31.413452380950186</c:v>
                </c:pt>
                <c:pt idx="4525">
                  <c:v>31.4189880952359</c:v>
                </c:pt>
                <c:pt idx="4526">
                  <c:v>31.424523809521592</c:v>
                </c:pt>
                <c:pt idx="4527">
                  <c:v>31.430059523807326</c:v>
                </c:pt>
                <c:pt idx="4528">
                  <c:v>31.435595238093029</c:v>
                </c:pt>
                <c:pt idx="4529">
                  <c:v>31.441130952378742</c:v>
                </c:pt>
                <c:pt idx="4530">
                  <c:v>31.446666666664466</c:v>
                </c:pt>
                <c:pt idx="4531">
                  <c:v>31.452202380950169</c:v>
                </c:pt>
                <c:pt idx="4532">
                  <c:v>31.457738095235889</c:v>
                </c:pt>
                <c:pt idx="4533">
                  <c:v>31.463273809521585</c:v>
                </c:pt>
                <c:pt idx="4534">
                  <c:v>31.468809523807309</c:v>
                </c:pt>
                <c:pt idx="4535">
                  <c:v>31.474345238093029</c:v>
                </c:pt>
                <c:pt idx="4536">
                  <c:v>31.479880952378746</c:v>
                </c:pt>
                <c:pt idx="4537">
                  <c:v>31.485416666664449</c:v>
                </c:pt>
                <c:pt idx="4538">
                  <c:v>31.490952380950173</c:v>
                </c:pt>
                <c:pt idx="4539">
                  <c:v>31.496488095235886</c:v>
                </c:pt>
                <c:pt idx="4540">
                  <c:v>31.502023809521578</c:v>
                </c:pt>
                <c:pt idx="4541">
                  <c:v>31.507559523807313</c:v>
                </c:pt>
                <c:pt idx="4542">
                  <c:v>31.51309523809303</c:v>
                </c:pt>
                <c:pt idx="4543">
                  <c:v>31.518630952378729</c:v>
                </c:pt>
                <c:pt idx="4544">
                  <c:v>31.524166666664463</c:v>
                </c:pt>
                <c:pt idx="4545">
                  <c:v>31.529702380950155</c:v>
                </c:pt>
                <c:pt idx="4546">
                  <c:v>31.535238095235879</c:v>
                </c:pt>
                <c:pt idx="4547">
                  <c:v>31.540773809521571</c:v>
                </c:pt>
                <c:pt idx="4548">
                  <c:v>31.546309523807295</c:v>
                </c:pt>
                <c:pt idx="4549">
                  <c:v>31.55184523809303</c:v>
                </c:pt>
                <c:pt idx="4550">
                  <c:v>31.557380952378733</c:v>
                </c:pt>
                <c:pt idx="4551">
                  <c:v>31.562916666664446</c:v>
                </c:pt>
                <c:pt idx="4552">
                  <c:v>31.568452380950148</c:v>
                </c:pt>
                <c:pt idx="4553">
                  <c:v>31.573988095235883</c:v>
                </c:pt>
                <c:pt idx="4554">
                  <c:v>31.579523809521575</c:v>
                </c:pt>
                <c:pt idx="4555">
                  <c:v>31.585059523807288</c:v>
                </c:pt>
                <c:pt idx="4556">
                  <c:v>31.590595238093012</c:v>
                </c:pt>
                <c:pt idx="4557">
                  <c:v>31.596130952378726</c:v>
                </c:pt>
                <c:pt idx="4558">
                  <c:v>31.60166666666445</c:v>
                </c:pt>
                <c:pt idx="4559">
                  <c:v>31.607202380950152</c:v>
                </c:pt>
                <c:pt idx="4560">
                  <c:v>31.612738095235866</c:v>
                </c:pt>
                <c:pt idx="4561">
                  <c:v>31.618273809521579</c:v>
                </c:pt>
                <c:pt idx="4562">
                  <c:v>31.623809523807292</c:v>
                </c:pt>
                <c:pt idx="4563">
                  <c:v>31.629345238093006</c:v>
                </c:pt>
                <c:pt idx="4564">
                  <c:v>31.634880952378737</c:v>
                </c:pt>
                <c:pt idx="4565">
                  <c:v>31.640416666664432</c:v>
                </c:pt>
                <c:pt idx="4566">
                  <c:v>31.645952380950146</c:v>
                </c:pt>
                <c:pt idx="4567">
                  <c:v>31.651488095235869</c:v>
                </c:pt>
                <c:pt idx="4568">
                  <c:v>31.657023809521572</c:v>
                </c:pt>
                <c:pt idx="4569">
                  <c:v>31.662559523807282</c:v>
                </c:pt>
                <c:pt idx="4570">
                  <c:v>31.668095238092999</c:v>
                </c:pt>
                <c:pt idx="4571">
                  <c:v>31.673630952378712</c:v>
                </c:pt>
                <c:pt idx="4572">
                  <c:v>31.67916666666444</c:v>
                </c:pt>
                <c:pt idx="4573">
                  <c:v>31.684702380950124</c:v>
                </c:pt>
                <c:pt idx="4574">
                  <c:v>31.690238095235852</c:v>
                </c:pt>
                <c:pt idx="4575">
                  <c:v>31.695773809521544</c:v>
                </c:pt>
                <c:pt idx="4576">
                  <c:v>31.701309523807279</c:v>
                </c:pt>
                <c:pt idx="4577">
                  <c:v>31.706845238092992</c:v>
                </c:pt>
                <c:pt idx="4578">
                  <c:v>31.712380952378702</c:v>
                </c:pt>
                <c:pt idx="4579">
                  <c:v>31.717916666664436</c:v>
                </c:pt>
                <c:pt idx="4580">
                  <c:v>31.723452380950121</c:v>
                </c:pt>
                <c:pt idx="4581">
                  <c:v>31.728988095235842</c:v>
                </c:pt>
                <c:pt idx="4582">
                  <c:v>31.734523809521537</c:v>
                </c:pt>
                <c:pt idx="4583">
                  <c:v>31.740059523807272</c:v>
                </c:pt>
                <c:pt idx="4584">
                  <c:v>31.745595238092982</c:v>
                </c:pt>
                <c:pt idx="4585">
                  <c:v>31.751130952378688</c:v>
                </c:pt>
                <c:pt idx="4586">
                  <c:v>31.756666666664415</c:v>
                </c:pt>
                <c:pt idx="4587">
                  <c:v>31.762202380950104</c:v>
                </c:pt>
                <c:pt idx="4588">
                  <c:v>31.767738095235821</c:v>
                </c:pt>
                <c:pt idx="4589">
                  <c:v>31.773273809521534</c:v>
                </c:pt>
                <c:pt idx="4590">
                  <c:v>31.778809523807254</c:v>
                </c:pt>
                <c:pt idx="4591">
                  <c:v>31.784345238092968</c:v>
                </c:pt>
                <c:pt idx="4592">
                  <c:v>31.789880952378692</c:v>
                </c:pt>
                <c:pt idx="4593">
                  <c:v>31.795416666664391</c:v>
                </c:pt>
                <c:pt idx="4594">
                  <c:v>31.800952380950118</c:v>
                </c:pt>
                <c:pt idx="4595">
                  <c:v>31.806488095235832</c:v>
                </c:pt>
                <c:pt idx="4596">
                  <c:v>31.812023809521524</c:v>
                </c:pt>
                <c:pt idx="4597">
                  <c:v>31.817559523807258</c:v>
                </c:pt>
                <c:pt idx="4598">
                  <c:v>31.823095238092971</c:v>
                </c:pt>
                <c:pt idx="4599">
                  <c:v>31.828630952378674</c:v>
                </c:pt>
                <c:pt idx="4600">
                  <c:v>31.834166666664398</c:v>
                </c:pt>
                <c:pt idx="4601">
                  <c:v>31.839702380950101</c:v>
                </c:pt>
                <c:pt idx="4602">
                  <c:v>31.845238095235814</c:v>
                </c:pt>
                <c:pt idx="4603">
                  <c:v>31.85077380952152</c:v>
                </c:pt>
                <c:pt idx="4604">
                  <c:v>31.856309523807241</c:v>
                </c:pt>
                <c:pt idx="4605">
                  <c:v>31.861845238092965</c:v>
                </c:pt>
                <c:pt idx="4606">
                  <c:v>31.867380952378678</c:v>
                </c:pt>
                <c:pt idx="4607">
                  <c:v>31.872916666664388</c:v>
                </c:pt>
                <c:pt idx="4608">
                  <c:v>31.878452380950094</c:v>
                </c:pt>
                <c:pt idx="4609">
                  <c:v>31.883988095235818</c:v>
                </c:pt>
                <c:pt idx="4610">
                  <c:v>31.889523809521506</c:v>
                </c:pt>
                <c:pt idx="4611">
                  <c:v>31.895059523807234</c:v>
                </c:pt>
                <c:pt idx="4612">
                  <c:v>31.900595238092947</c:v>
                </c:pt>
                <c:pt idx="4613">
                  <c:v>31.90613095237866</c:v>
                </c:pt>
                <c:pt idx="4614">
                  <c:v>31.911666666664384</c:v>
                </c:pt>
                <c:pt idx="4615">
                  <c:v>31.917202380950087</c:v>
                </c:pt>
                <c:pt idx="4616">
                  <c:v>31.92273809523579</c:v>
                </c:pt>
                <c:pt idx="4617">
                  <c:v>31.928273809521503</c:v>
                </c:pt>
                <c:pt idx="4618">
                  <c:v>31.933809523807227</c:v>
                </c:pt>
                <c:pt idx="4619">
                  <c:v>31.93934523809294</c:v>
                </c:pt>
                <c:pt idx="4620">
                  <c:v>31.944880952378664</c:v>
                </c:pt>
                <c:pt idx="4621">
                  <c:v>31.950416666664367</c:v>
                </c:pt>
                <c:pt idx="4622">
                  <c:v>31.955952380950087</c:v>
                </c:pt>
                <c:pt idx="4623">
                  <c:v>31.961488095235794</c:v>
                </c:pt>
                <c:pt idx="4624">
                  <c:v>31.967023809521496</c:v>
                </c:pt>
                <c:pt idx="4625">
                  <c:v>31.972559523807217</c:v>
                </c:pt>
                <c:pt idx="4626">
                  <c:v>31.978095238092934</c:v>
                </c:pt>
                <c:pt idx="4627">
                  <c:v>31.983630952378636</c:v>
                </c:pt>
                <c:pt idx="4628">
                  <c:v>31.98916666666436</c:v>
                </c:pt>
                <c:pt idx="4629">
                  <c:v>31.994702380950073</c:v>
                </c:pt>
                <c:pt idx="4630">
                  <c:v>32.000238095235801</c:v>
                </c:pt>
                <c:pt idx="4631">
                  <c:v>32.005773809521536</c:v>
                </c:pt>
                <c:pt idx="4632">
                  <c:v>32.011309523807199</c:v>
                </c:pt>
                <c:pt idx="4633">
                  <c:v>32.016845238092941</c:v>
                </c:pt>
                <c:pt idx="4634">
                  <c:v>32.022380952378661</c:v>
                </c:pt>
                <c:pt idx="4635">
                  <c:v>32.027916666664346</c:v>
                </c:pt>
                <c:pt idx="4636">
                  <c:v>32.033452380950109</c:v>
                </c:pt>
                <c:pt idx="4637">
                  <c:v>32.038988095235801</c:v>
                </c:pt>
                <c:pt idx="4638">
                  <c:v>32.044523809521507</c:v>
                </c:pt>
                <c:pt idx="4639">
                  <c:v>32.050059523807199</c:v>
                </c:pt>
                <c:pt idx="4640">
                  <c:v>32.055595238092955</c:v>
                </c:pt>
                <c:pt idx="4641">
                  <c:v>32.061130952378662</c:v>
                </c:pt>
                <c:pt idx="4642">
                  <c:v>32.066666666664325</c:v>
                </c:pt>
                <c:pt idx="4643">
                  <c:v>32.07220238095011</c:v>
                </c:pt>
                <c:pt idx="4644">
                  <c:v>32.077738095235787</c:v>
                </c:pt>
                <c:pt idx="4645">
                  <c:v>32.083273809521501</c:v>
                </c:pt>
                <c:pt idx="4646">
                  <c:v>32.088809523807193</c:v>
                </c:pt>
                <c:pt idx="4647">
                  <c:v>32.094345238092949</c:v>
                </c:pt>
                <c:pt idx="4648">
                  <c:v>32.099880952378641</c:v>
                </c:pt>
                <c:pt idx="4649">
                  <c:v>32.105416666664354</c:v>
                </c:pt>
                <c:pt idx="4650">
                  <c:v>32.110952380950096</c:v>
                </c:pt>
                <c:pt idx="4651">
                  <c:v>32.116488095235759</c:v>
                </c:pt>
                <c:pt idx="4652">
                  <c:v>32.122023809521522</c:v>
                </c:pt>
                <c:pt idx="4653">
                  <c:v>32.127559523807207</c:v>
                </c:pt>
                <c:pt idx="4654">
                  <c:v>32.133095238092942</c:v>
                </c:pt>
                <c:pt idx="4655">
                  <c:v>32.138630952378655</c:v>
                </c:pt>
                <c:pt idx="4656">
                  <c:v>32.144166666664319</c:v>
                </c:pt>
                <c:pt idx="4657">
                  <c:v>32.149702380950089</c:v>
                </c:pt>
                <c:pt idx="4658">
                  <c:v>32.155238095235781</c:v>
                </c:pt>
                <c:pt idx="4659">
                  <c:v>32.160773809521515</c:v>
                </c:pt>
                <c:pt idx="4660">
                  <c:v>32.1663095238072</c:v>
                </c:pt>
                <c:pt idx="4661">
                  <c:v>32.171845238092914</c:v>
                </c:pt>
                <c:pt idx="4662">
                  <c:v>32.177380952378627</c:v>
                </c:pt>
                <c:pt idx="4663">
                  <c:v>32.18291666666434</c:v>
                </c:pt>
                <c:pt idx="4664">
                  <c:v>32.188452380950089</c:v>
                </c:pt>
                <c:pt idx="4665">
                  <c:v>32.193988095235767</c:v>
                </c:pt>
                <c:pt idx="4666">
                  <c:v>32.199523809521509</c:v>
                </c:pt>
                <c:pt idx="4667">
                  <c:v>32.205059523807201</c:v>
                </c:pt>
                <c:pt idx="4668">
                  <c:v>32.210595238092928</c:v>
                </c:pt>
                <c:pt idx="4669">
                  <c:v>32.216130952378641</c:v>
                </c:pt>
                <c:pt idx="4670">
                  <c:v>32.221666666664298</c:v>
                </c:pt>
                <c:pt idx="4671">
                  <c:v>32.227202380950075</c:v>
                </c:pt>
                <c:pt idx="4672">
                  <c:v>32.232738095235788</c:v>
                </c:pt>
                <c:pt idx="4673">
                  <c:v>32.238273809521495</c:v>
                </c:pt>
                <c:pt idx="4674">
                  <c:v>32.243809523807165</c:v>
                </c:pt>
                <c:pt idx="4675">
                  <c:v>32.249345238092921</c:v>
                </c:pt>
                <c:pt idx="4676">
                  <c:v>32.254880952378585</c:v>
                </c:pt>
                <c:pt idx="4677">
                  <c:v>32.260416666664327</c:v>
                </c:pt>
                <c:pt idx="4678">
                  <c:v>32.265952380950097</c:v>
                </c:pt>
                <c:pt idx="4679">
                  <c:v>32.271488095235746</c:v>
                </c:pt>
                <c:pt idx="4680">
                  <c:v>32.277023809521467</c:v>
                </c:pt>
                <c:pt idx="4681">
                  <c:v>32.28255952380718</c:v>
                </c:pt>
                <c:pt idx="4682">
                  <c:v>32.288095238092914</c:v>
                </c:pt>
                <c:pt idx="4683">
                  <c:v>32.293630952378628</c:v>
                </c:pt>
                <c:pt idx="4684">
                  <c:v>32.29916666666432</c:v>
                </c:pt>
                <c:pt idx="4685">
                  <c:v>32.304702380950033</c:v>
                </c:pt>
                <c:pt idx="4686">
                  <c:v>32.310238095235746</c:v>
                </c:pt>
                <c:pt idx="4687">
                  <c:v>32.31577380952146</c:v>
                </c:pt>
                <c:pt idx="4688">
                  <c:v>32.321309523807152</c:v>
                </c:pt>
                <c:pt idx="4689">
                  <c:v>32.326845238092886</c:v>
                </c:pt>
                <c:pt idx="4690">
                  <c:v>32.3323809523786</c:v>
                </c:pt>
                <c:pt idx="4691">
                  <c:v>32.337916666664285</c:v>
                </c:pt>
                <c:pt idx="4692">
                  <c:v>32.343452380950033</c:v>
                </c:pt>
                <c:pt idx="4693">
                  <c:v>32.34898809523574</c:v>
                </c:pt>
                <c:pt idx="4694">
                  <c:v>32.354523809521446</c:v>
                </c:pt>
                <c:pt idx="4695">
                  <c:v>32.360059523807145</c:v>
                </c:pt>
                <c:pt idx="4696">
                  <c:v>32.365595238092908</c:v>
                </c:pt>
                <c:pt idx="4697">
                  <c:v>32.371130952378593</c:v>
                </c:pt>
                <c:pt idx="4698">
                  <c:v>32.376666666664264</c:v>
                </c:pt>
                <c:pt idx="4699">
                  <c:v>32.382202380950019</c:v>
                </c:pt>
                <c:pt idx="4700">
                  <c:v>32.387738095235726</c:v>
                </c:pt>
                <c:pt idx="4701">
                  <c:v>32.393273809521453</c:v>
                </c:pt>
                <c:pt idx="4702">
                  <c:v>32.398809523807145</c:v>
                </c:pt>
                <c:pt idx="4703">
                  <c:v>32.404345238092873</c:v>
                </c:pt>
                <c:pt idx="4704">
                  <c:v>32.409880952378565</c:v>
                </c:pt>
                <c:pt idx="4705">
                  <c:v>32.415416666664278</c:v>
                </c:pt>
                <c:pt idx="4706">
                  <c:v>32.420952380950048</c:v>
                </c:pt>
                <c:pt idx="4707">
                  <c:v>32.426488095235726</c:v>
                </c:pt>
                <c:pt idx="4708">
                  <c:v>32.432023809521439</c:v>
                </c:pt>
                <c:pt idx="4709">
                  <c:v>32.437559523807145</c:v>
                </c:pt>
                <c:pt idx="4710">
                  <c:v>32.443095238092866</c:v>
                </c:pt>
                <c:pt idx="4711">
                  <c:v>32.448630952378579</c:v>
                </c:pt>
                <c:pt idx="4712">
                  <c:v>32.45416666666425</c:v>
                </c:pt>
                <c:pt idx="4713">
                  <c:v>32.459702380950013</c:v>
                </c:pt>
                <c:pt idx="4714">
                  <c:v>32.465238095235719</c:v>
                </c:pt>
                <c:pt idx="4715">
                  <c:v>32.470773809521432</c:v>
                </c:pt>
                <c:pt idx="4716">
                  <c:v>32.476309523807146</c:v>
                </c:pt>
                <c:pt idx="4717">
                  <c:v>32.481845238092845</c:v>
                </c:pt>
                <c:pt idx="4718">
                  <c:v>32.487380952378551</c:v>
                </c:pt>
                <c:pt idx="4719">
                  <c:v>32.492916666664286</c:v>
                </c:pt>
                <c:pt idx="4720">
                  <c:v>32.498452380950035</c:v>
                </c:pt>
                <c:pt idx="4721">
                  <c:v>32.503988095235705</c:v>
                </c:pt>
                <c:pt idx="4722">
                  <c:v>32.509523809521433</c:v>
                </c:pt>
                <c:pt idx="4723">
                  <c:v>32.515059523807125</c:v>
                </c:pt>
                <c:pt idx="4724">
                  <c:v>32.520595238092874</c:v>
                </c:pt>
                <c:pt idx="4725">
                  <c:v>32.526130952378587</c:v>
                </c:pt>
                <c:pt idx="4726">
                  <c:v>32.531666666664236</c:v>
                </c:pt>
                <c:pt idx="4727">
                  <c:v>32.537202380950013</c:v>
                </c:pt>
                <c:pt idx="4728">
                  <c:v>32.542738095235713</c:v>
                </c:pt>
                <c:pt idx="4729">
                  <c:v>32.548273809521419</c:v>
                </c:pt>
                <c:pt idx="4730">
                  <c:v>32.553809523807097</c:v>
                </c:pt>
                <c:pt idx="4731">
                  <c:v>32.559345238092853</c:v>
                </c:pt>
                <c:pt idx="4732">
                  <c:v>32.564880952378545</c:v>
                </c:pt>
                <c:pt idx="4733">
                  <c:v>32.570416666664251</c:v>
                </c:pt>
                <c:pt idx="4734">
                  <c:v>32.575952380950028</c:v>
                </c:pt>
                <c:pt idx="4735">
                  <c:v>32.581488095235656</c:v>
                </c:pt>
                <c:pt idx="4736">
                  <c:v>32.587023809521405</c:v>
                </c:pt>
                <c:pt idx="4737">
                  <c:v>32.592559523807132</c:v>
                </c:pt>
                <c:pt idx="4738">
                  <c:v>32.598095238092867</c:v>
                </c:pt>
                <c:pt idx="4739">
                  <c:v>32.603630952378552</c:v>
                </c:pt>
                <c:pt idx="4740">
                  <c:v>32.609166666664244</c:v>
                </c:pt>
                <c:pt idx="4741">
                  <c:v>32.61470238095</c:v>
                </c:pt>
                <c:pt idx="4742">
                  <c:v>32.620238095235692</c:v>
                </c:pt>
                <c:pt idx="4743">
                  <c:v>32.625773809521441</c:v>
                </c:pt>
                <c:pt idx="4744">
                  <c:v>32.631309523807104</c:v>
                </c:pt>
                <c:pt idx="4745">
                  <c:v>32.636845238092832</c:v>
                </c:pt>
                <c:pt idx="4746">
                  <c:v>32.642380952378552</c:v>
                </c:pt>
                <c:pt idx="4747">
                  <c:v>32.647916666664244</c:v>
                </c:pt>
                <c:pt idx="4748">
                  <c:v>32.653452380949993</c:v>
                </c:pt>
                <c:pt idx="4749">
                  <c:v>32.658988095235664</c:v>
                </c:pt>
                <c:pt idx="4750">
                  <c:v>32.664523809521413</c:v>
                </c:pt>
                <c:pt idx="4751">
                  <c:v>32.670059523807105</c:v>
                </c:pt>
                <c:pt idx="4752">
                  <c:v>32.67559523809286</c:v>
                </c:pt>
                <c:pt idx="4753">
                  <c:v>32.681130952378538</c:v>
                </c:pt>
                <c:pt idx="4754">
                  <c:v>32.686666666664209</c:v>
                </c:pt>
                <c:pt idx="4755">
                  <c:v>32.692202380950008</c:v>
                </c:pt>
                <c:pt idx="4756">
                  <c:v>32.697738095235678</c:v>
                </c:pt>
                <c:pt idx="4757">
                  <c:v>32.703273809521413</c:v>
                </c:pt>
                <c:pt idx="4758">
                  <c:v>32.708809523807105</c:v>
                </c:pt>
                <c:pt idx="4759">
                  <c:v>32.714345238092818</c:v>
                </c:pt>
                <c:pt idx="4760">
                  <c:v>32.719880952378524</c:v>
                </c:pt>
                <c:pt idx="4761">
                  <c:v>32.725416666664252</c:v>
                </c:pt>
                <c:pt idx="4762">
                  <c:v>32.730952380950001</c:v>
                </c:pt>
                <c:pt idx="4763">
                  <c:v>32.73648809523565</c:v>
                </c:pt>
                <c:pt idx="4764">
                  <c:v>32.742023809521406</c:v>
                </c:pt>
                <c:pt idx="4765">
                  <c:v>32.747559523807098</c:v>
                </c:pt>
                <c:pt idx="4766">
                  <c:v>32.753095238092811</c:v>
                </c:pt>
                <c:pt idx="4767">
                  <c:v>32.758630952378532</c:v>
                </c:pt>
                <c:pt idx="4768">
                  <c:v>32.764166666664224</c:v>
                </c:pt>
                <c:pt idx="4769">
                  <c:v>32.769702380949994</c:v>
                </c:pt>
                <c:pt idx="4770">
                  <c:v>32.775238095235665</c:v>
                </c:pt>
                <c:pt idx="4771">
                  <c:v>32.780773809521399</c:v>
                </c:pt>
                <c:pt idx="4772">
                  <c:v>32.786309523807091</c:v>
                </c:pt>
                <c:pt idx="4773">
                  <c:v>32.791845238092812</c:v>
                </c:pt>
                <c:pt idx="4774">
                  <c:v>32.797380952378518</c:v>
                </c:pt>
                <c:pt idx="4775">
                  <c:v>32.802916666664224</c:v>
                </c:pt>
                <c:pt idx="4776">
                  <c:v>32.808452380949973</c:v>
                </c:pt>
                <c:pt idx="4777">
                  <c:v>32.813988095235622</c:v>
                </c:pt>
                <c:pt idx="4778">
                  <c:v>32.819523809521371</c:v>
                </c:pt>
                <c:pt idx="4779">
                  <c:v>32.825059523807084</c:v>
                </c:pt>
                <c:pt idx="4780">
                  <c:v>32.830595238092812</c:v>
                </c:pt>
                <c:pt idx="4781">
                  <c:v>32.836130952378511</c:v>
                </c:pt>
                <c:pt idx="4782">
                  <c:v>32.841666666664167</c:v>
                </c:pt>
                <c:pt idx="4783">
                  <c:v>32.847202380949938</c:v>
                </c:pt>
                <c:pt idx="4784">
                  <c:v>32.852738095235644</c:v>
                </c:pt>
                <c:pt idx="4785">
                  <c:v>32.858273809521364</c:v>
                </c:pt>
                <c:pt idx="4786">
                  <c:v>32.863809523807049</c:v>
                </c:pt>
                <c:pt idx="4787">
                  <c:v>32.869345238092812</c:v>
                </c:pt>
                <c:pt idx="4788">
                  <c:v>32.874880952378483</c:v>
                </c:pt>
                <c:pt idx="4789">
                  <c:v>32.880416666664175</c:v>
                </c:pt>
                <c:pt idx="4790">
                  <c:v>32.885952380949959</c:v>
                </c:pt>
                <c:pt idx="4791">
                  <c:v>32.891488095235609</c:v>
                </c:pt>
                <c:pt idx="4792">
                  <c:v>32.897023809521357</c:v>
                </c:pt>
                <c:pt idx="4793">
                  <c:v>32.902559523807071</c:v>
                </c:pt>
                <c:pt idx="4794">
                  <c:v>32.908095238092805</c:v>
                </c:pt>
                <c:pt idx="4795">
                  <c:v>32.913630952378497</c:v>
                </c:pt>
                <c:pt idx="4796">
                  <c:v>32.919166666664175</c:v>
                </c:pt>
                <c:pt idx="4797">
                  <c:v>32.924702380949959</c:v>
                </c:pt>
                <c:pt idx="4798">
                  <c:v>32.930238095235616</c:v>
                </c:pt>
                <c:pt idx="4799">
                  <c:v>32.935773809521372</c:v>
                </c:pt>
                <c:pt idx="4800">
                  <c:v>32.941309523807043</c:v>
                </c:pt>
                <c:pt idx="4801">
                  <c:v>32.946845238092777</c:v>
                </c:pt>
                <c:pt idx="4802">
                  <c:v>32.952380952378491</c:v>
                </c:pt>
                <c:pt idx="4803">
                  <c:v>32.957916666664183</c:v>
                </c:pt>
                <c:pt idx="4804">
                  <c:v>32.963452380949946</c:v>
                </c:pt>
                <c:pt idx="4805">
                  <c:v>32.968988095235609</c:v>
                </c:pt>
                <c:pt idx="4806">
                  <c:v>32.974523809521351</c:v>
                </c:pt>
                <c:pt idx="4807">
                  <c:v>32.980059523807036</c:v>
                </c:pt>
                <c:pt idx="4808">
                  <c:v>32.985595238092792</c:v>
                </c:pt>
                <c:pt idx="4809">
                  <c:v>32.991130952378505</c:v>
                </c:pt>
                <c:pt idx="4810">
                  <c:v>32.996666666664169</c:v>
                </c:pt>
                <c:pt idx="4811">
                  <c:v>33.002202380949939</c:v>
                </c:pt>
                <c:pt idx="4812">
                  <c:v>33.007738095235624</c:v>
                </c:pt>
                <c:pt idx="4813">
                  <c:v>33.013273809521337</c:v>
                </c:pt>
                <c:pt idx="4814">
                  <c:v>33.018809523807029</c:v>
                </c:pt>
                <c:pt idx="4815">
                  <c:v>33.024345238092785</c:v>
                </c:pt>
                <c:pt idx="4816">
                  <c:v>33.029880952378477</c:v>
                </c:pt>
                <c:pt idx="4817">
                  <c:v>33.03541666666419</c:v>
                </c:pt>
                <c:pt idx="4818">
                  <c:v>33.040952380949925</c:v>
                </c:pt>
                <c:pt idx="4819">
                  <c:v>33.046488095235574</c:v>
                </c:pt>
                <c:pt idx="4820">
                  <c:v>33.05202380952133</c:v>
                </c:pt>
                <c:pt idx="4821">
                  <c:v>33.057559523807022</c:v>
                </c:pt>
                <c:pt idx="4822">
                  <c:v>33.063095238092778</c:v>
                </c:pt>
                <c:pt idx="4823">
                  <c:v>33.068630952378491</c:v>
                </c:pt>
                <c:pt idx="4824">
                  <c:v>33.074166666664148</c:v>
                </c:pt>
                <c:pt idx="4825">
                  <c:v>33.079702380949925</c:v>
                </c:pt>
                <c:pt idx="4826">
                  <c:v>33.085238095235596</c:v>
                </c:pt>
                <c:pt idx="4827">
                  <c:v>33.090773809521345</c:v>
                </c:pt>
                <c:pt idx="4828">
                  <c:v>33.096309523807037</c:v>
                </c:pt>
                <c:pt idx="4829">
                  <c:v>33.10184523809275</c:v>
                </c:pt>
                <c:pt idx="4830">
                  <c:v>33.107380952378456</c:v>
                </c:pt>
                <c:pt idx="4831">
                  <c:v>33.112916666664177</c:v>
                </c:pt>
                <c:pt idx="4832">
                  <c:v>33.118452380949925</c:v>
                </c:pt>
                <c:pt idx="4833">
                  <c:v>33.123988095235596</c:v>
                </c:pt>
                <c:pt idx="4834">
                  <c:v>33.129523809521345</c:v>
                </c:pt>
                <c:pt idx="4835">
                  <c:v>33.13505952380703</c:v>
                </c:pt>
                <c:pt idx="4836">
                  <c:v>33.140595238092764</c:v>
                </c:pt>
                <c:pt idx="4837">
                  <c:v>33.146130952378478</c:v>
                </c:pt>
                <c:pt idx="4838">
                  <c:v>33.151666666664127</c:v>
                </c:pt>
                <c:pt idx="4839">
                  <c:v>33.157202380949883</c:v>
                </c:pt>
                <c:pt idx="4840">
                  <c:v>33.162738095235603</c:v>
                </c:pt>
                <c:pt idx="4841">
                  <c:v>33.168273809521338</c:v>
                </c:pt>
                <c:pt idx="4842">
                  <c:v>33.173809523807002</c:v>
                </c:pt>
                <c:pt idx="4843">
                  <c:v>33.179345238092758</c:v>
                </c:pt>
                <c:pt idx="4844">
                  <c:v>33.184880952378428</c:v>
                </c:pt>
                <c:pt idx="4845">
                  <c:v>33.190416666664156</c:v>
                </c:pt>
                <c:pt idx="4846">
                  <c:v>33.195952380949933</c:v>
                </c:pt>
                <c:pt idx="4847">
                  <c:v>33.201488095235554</c:v>
                </c:pt>
                <c:pt idx="4848">
                  <c:v>33.207023809521303</c:v>
                </c:pt>
                <c:pt idx="4849">
                  <c:v>33.212559523807016</c:v>
                </c:pt>
                <c:pt idx="4850">
                  <c:v>33.218095238092758</c:v>
                </c:pt>
                <c:pt idx="4851">
                  <c:v>33.223630952378464</c:v>
                </c:pt>
                <c:pt idx="4852">
                  <c:v>33.229166666664156</c:v>
                </c:pt>
                <c:pt idx="4853">
                  <c:v>33.234702380949905</c:v>
                </c:pt>
                <c:pt idx="4854">
                  <c:v>33.240238095235576</c:v>
                </c:pt>
                <c:pt idx="4855">
                  <c:v>33.245773809521324</c:v>
                </c:pt>
                <c:pt idx="4856">
                  <c:v>33.251309523806995</c:v>
                </c:pt>
                <c:pt idx="4857">
                  <c:v>33.256845238092723</c:v>
                </c:pt>
                <c:pt idx="4858">
                  <c:v>33.262380952378457</c:v>
                </c:pt>
                <c:pt idx="4859">
                  <c:v>33.267916666664149</c:v>
                </c:pt>
                <c:pt idx="4860">
                  <c:v>33.273452380949898</c:v>
                </c:pt>
                <c:pt idx="4861">
                  <c:v>33.278988095235576</c:v>
                </c:pt>
                <c:pt idx="4862">
                  <c:v>33.284523809521289</c:v>
                </c:pt>
                <c:pt idx="4863">
                  <c:v>33.290059523807003</c:v>
                </c:pt>
                <c:pt idx="4864">
                  <c:v>33.295595238092766</c:v>
                </c:pt>
                <c:pt idx="4865">
                  <c:v>33.301130952378429</c:v>
                </c:pt>
                <c:pt idx="4866">
                  <c:v>33.3066666666641</c:v>
                </c:pt>
                <c:pt idx="4867">
                  <c:v>33.312202380949863</c:v>
                </c:pt>
                <c:pt idx="4868">
                  <c:v>33.317738095235541</c:v>
                </c:pt>
                <c:pt idx="4869">
                  <c:v>33.323273809521282</c:v>
                </c:pt>
                <c:pt idx="4870">
                  <c:v>33.328809523806996</c:v>
                </c:pt>
                <c:pt idx="4871">
                  <c:v>33.334345238092709</c:v>
                </c:pt>
                <c:pt idx="4872">
                  <c:v>33.339880952378401</c:v>
                </c:pt>
                <c:pt idx="4873">
                  <c:v>33.345416666664114</c:v>
                </c:pt>
                <c:pt idx="4874">
                  <c:v>33.350952380949863</c:v>
                </c:pt>
                <c:pt idx="4875">
                  <c:v>33.356488095235513</c:v>
                </c:pt>
                <c:pt idx="4876">
                  <c:v>33.362023809521283</c:v>
                </c:pt>
                <c:pt idx="4877">
                  <c:v>33.367559523806975</c:v>
                </c:pt>
                <c:pt idx="4878">
                  <c:v>33.373095238092702</c:v>
                </c:pt>
                <c:pt idx="4879">
                  <c:v>33.378630952378415</c:v>
                </c:pt>
                <c:pt idx="4880">
                  <c:v>33.384166666664086</c:v>
                </c:pt>
                <c:pt idx="4881">
                  <c:v>33.389702380949863</c:v>
                </c:pt>
                <c:pt idx="4882">
                  <c:v>33.395238095235555</c:v>
                </c:pt>
                <c:pt idx="4883">
                  <c:v>33.400773809521269</c:v>
                </c:pt>
                <c:pt idx="4884">
                  <c:v>33.406309523806975</c:v>
                </c:pt>
                <c:pt idx="4885">
                  <c:v>33.411845238092667</c:v>
                </c:pt>
                <c:pt idx="4886">
                  <c:v>33.417380952378394</c:v>
                </c:pt>
                <c:pt idx="4887">
                  <c:v>33.422916666664122</c:v>
                </c:pt>
                <c:pt idx="4888">
                  <c:v>33.428452380949878</c:v>
                </c:pt>
                <c:pt idx="4889">
                  <c:v>33.433988095235527</c:v>
                </c:pt>
                <c:pt idx="4890">
                  <c:v>33.439523809521262</c:v>
                </c:pt>
                <c:pt idx="4891">
                  <c:v>33.445059523806975</c:v>
                </c:pt>
                <c:pt idx="4892">
                  <c:v>33.450595238092674</c:v>
                </c:pt>
                <c:pt idx="4893">
                  <c:v>33.456130952378402</c:v>
                </c:pt>
                <c:pt idx="4894">
                  <c:v>33.461666666664073</c:v>
                </c:pt>
                <c:pt idx="4895">
                  <c:v>33.46720238094985</c:v>
                </c:pt>
                <c:pt idx="4896">
                  <c:v>33.472738095235542</c:v>
                </c:pt>
                <c:pt idx="4897">
                  <c:v>33.478273809521262</c:v>
                </c:pt>
                <c:pt idx="4898">
                  <c:v>33.48380952380694</c:v>
                </c:pt>
                <c:pt idx="4899">
                  <c:v>33.489345238092675</c:v>
                </c:pt>
                <c:pt idx="4900">
                  <c:v>33.494880952378395</c:v>
                </c:pt>
                <c:pt idx="4901">
                  <c:v>33.500416666664094</c:v>
                </c:pt>
                <c:pt idx="4902">
                  <c:v>33.505952380949864</c:v>
                </c:pt>
                <c:pt idx="4903">
                  <c:v>33.511488095235492</c:v>
                </c:pt>
                <c:pt idx="4904">
                  <c:v>33.517023809521248</c:v>
                </c:pt>
                <c:pt idx="4905">
                  <c:v>33.522559523806962</c:v>
                </c:pt>
                <c:pt idx="4906">
                  <c:v>33.528095238092682</c:v>
                </c:pt>
                <c:pt idx="4907">
                  <c:v>33.533630952378388</c:v>
                </c:pt>
                <c:pt idx="4908">
                  <c:v>33.539166666664094</c:v>
                </c:pt>
                <c:pt idx="4909">
                  <c:v>33.544702380949836</c:v>
                </c:pt>
                <c:pt idx="4910">
                  <c:v>33.550238095235507</c:v>
                </c:pt>
                <c:pt idx="4911">
                  <c:v>33.555773809521263</c:v>
                </c:pt>
                <c:pt idx="4912">
                  <c:v>33.561309523806955</c:v>
                </c:pt>
                <c:pt idx="4913">
                  <c:v>33.566845238092654</c:v>
                </c:pt>
                <c:pt idx="4914">
                  <c:v>33.572380952378381</c:v>
                </c:pt>
                <c:pt idx="4915">
                  <c:v>33.577916666664095</c:v>
                </c:pt>
                <c:pt idx="4916">
                  <c:v>33.583452380949829</c:v>
                </c:pt>
                <c:pt idx="4917">
                  <c:v>33.5889880952355</c:v>
                </c:pt>
                <c:pt idx="4918">
                  <c:v>33.594523809521256</c:v>
                </c:pt>
                <c:pt idx="4919">
                  <c:v>33.600059523806948</c:v>
                </c:pt>
                <c:pt idx="4920">
                  <c:v>33.605595238092661</c:v>
                </c:pt>
                <c:pt idx="4921">
                  <c:v>33.611130952378382</c:v>
                </c:pt>
                <c:pt idx="4922">
                  <c:v>33.616666666664052</c:v>
                </c:pt>
                <c:pt idx="4923">
                  <c:v>33.622202380949844</c:v>
                </c:pt>
                <c:pt idx="4924">
                  <c:v>33.627738095235514</c:v>
                </c:pt>
                <c:pt idx="4925">
                  <c:v>33.633273809521249</c:v>
                </c:pt>
                <c:pt idx="4926">
                  <c:v>33.638809523806941</c:v>
                </c:pt>
                <c:pt idx="4927">
                  <c:v>33.644345238092654</c:v>
                </c:pt>
                <c:pt idx="4928">
                  <c:v>33.649880952378354</c:v>
                </c:pt>
                <c:pt idx="4929">
                  <c:v>33.655416666664074</c:v>
                </c:pt>
                <c:pt idx="4930">
                  <c:v>33.660952380949844</c:v>
                </c:pt>
                <c:pt idx="4931">
                  <c:v>33.666488095235486</c:v>
                </c:pt>
                <c:pt idx="4932">
                  <c:v>33.672023809521242</c:v>
                </c:pt>
                <c:pt idx="4933">
                  <c:v>33.677559523806934</c:v>
                </c:pt>
                <c:pt idx="4934">
                  <c:v>33.683095238092648</c:v>
                </c:pt>
                <c:pt idx="4935">
                  <c:v>33.688630952378361</c:v>
                </c:pt>
                <c:pt idx="4936">
                  <c:v>33.694166666664074</c:v>
                </c:pt>
                <c:pt idx="4937">
                  <c:v>33.69970238094983</c:v>
                </c:pt>
                <c:pt idx="4938">
                  <c:v>33.705238095235501</c:v>
                </c:pt>
                <c:pt idx="4939">
                  <c:v>33.710773809521235</c:v>
                </c:pt>
                <c:pt idx="4940">
                  <c:v>33.716309523806927</c:v>
                </c:pt>
                <c:pt idx="4941">
                  <c:v>33.721845238092641</c:v>
                </c:pt>
                <c:pt idx="4942">
                  <c:v>33.727380952378361</c:v>
                </c:pt>
                <c:pt idx="4943">
                  <c:v>33.732916666664067</c:v>
                </c:pt>
                <c:pt idx="4944">
                  <c:v>33.73845238094983</c:v>
                </c:pt>
                <c:pt idx="4945">
                  <c:v>33.743988095235494</c:v>
                </c:pt>
                <c:pt idx="4946">
                  <c:v>33.749523809521229</c:v>
                </c:pt>
                <c:pt idx="4947">
                  <c:v>33.755059523806921</c:v>
                </c:pt>
                <c:pt idx="4948">
                  <c:v>33.760595238092655</c:v>
                </c:pt>
                <c:pt idx="4949">
                  <c:v>33.766130952378376</c:v>
                </c:pt>
                <c:pt idx="4950">
                  <c:v>33.771666666664025</c:v>
                </c:pt>
                <c:pt idx="4951">
                  <c:v>33.777202380949809</c:v>
                </c:pt>
                <c:pt idx="4952">
                  <c:v>33.782738095235487</c:v>
                </c:pt>
                <c:pt idx="4953">
                  <c:v>33.788273809521222</c:v>
                </c:pt>
                <c:pt idx="4954">
                  <c:v>33.793809523806914</c:v>
                </c:pt>
                <c:pt idx="4955">
                  <c:v>33.799345238092648</c:v>
                </c:pt>
                <c:pt idx="4956">
                  <c:v>33.804880952378305</c:v>
                </c:pt>
                <c:pt idx="4957">
                  <c:v>33.810416666664032</c:v>
                </c:pt>
                <c:pt idx="4958">
                  <c:v>33.815952380949795</c:v>
                </c:pt>
                <c:pt idx="4959">
                  <c:v>33.821488095235438</c:v>
                </c:pt>
                <c:pt idx="4960">
                  <c:v>33.827023809521201</c:v>
                </c:pt>
                <c:pt idx="4961">
                  <c:v>33.832559523806907</c:v>
                </c:pt>
                <c:pt idx="4962">
                  <c:v>33.83809523809262</c:v>
                </c:pt>
                <c:pt idx="4963">
                  <c:v>33.843630952378334</c:v>
                </c:pt>
                <c:pt idx="4964">
                  <c:v>33.849166666664019</c:v>
                </c:pt>
                <c:pt idx="4965">
                  <c:v>33.85470238094976</c:v>
                </c:pt>
                <c:pt idx="4966">
                  <c:v>33.860238095235474</c:v>
                </c:pt>
                <c:pt idx="4967">
                  <c:v>33.865773809521215</c:v>
                </c:pt>
                <c:pt idx="4968">
                  <c:v>33.871309523806879</c:v>
                </c:pt>
                <c:pt idx="4969">
                  <c:v>33.876845238092585</c:v>
                </c:pt>
                <c:pt idx="4970">
                  <c:v>33.882380952378327</c:v>
                </c:pt>
                <c:pt idx="4971">
                  <c:v>33.887916666664005</c:v>
                </c:pt>
                <c:pt idx="4972">
                  <c:v>33.893452380949775</c:v>
                </c:pt>
                <c:pt idx="4973">
                  <c:v>33.898988095235445</c:v>
                </c:pt>
                <c:pt idx="4974">
                  <c:v>33.90452380952118</c:v>
                </c:pt>
                <c:pt idx="4975">
                  <c:v>33.910059523806872</c:v>
                </c:pt>
                <c:pt idx="4976">
                  <c:v>33.915595238092607</c:v>
                </c:pt>
                <c:pt idx="4977">
                  <c:v>33.921130952378341</c:v>
                </c:pt>
                <c:pt idx="4978">
                  <c:v>33.926666666663998</c:v>
                </c:pt>
                <c:pt idx="4979">
                  <c:v>33.932202380949775</c:v>
                </c:pt>
                <c:pt idx="4980">
                  <c:v>33.937738095235446</c:v>
                </c:pt>
                <c:pt idx="4981">
                  <c:v>33.943273809521173</c:v>
                </c:pt>
                <c:pt idx="4982">
                  <c:v>33.948809523806865</c:v>
                </c:pt>
                <c:pt idx="4983">
                  <c:v>33.954345238092579</c:v>
                </c:pt>
                <c:pt idx="4984">
                  <c:v>33.959880952378285</c:v>
                </c:pt>
                <c:pt idx="4985">
                  <c:v>33.965416666664026</c:v>
                </c:pt>
                <c:pt idx="4986">
                  <c:v>33.970952380949775</c:v>
                </c:pt>
                <c:pt idx="4987">
                  <c:v>33.976488095235418</c:v>
                </c:pt>
                <c:pt idx="4988">
                  <c:v>33.982023809521166</c:v>
                </c:pt>
                <c:pt idx="4989">
                  <c:v>33.987559523806858</c:v>
                </c:pt>
                <c:pt idx="4990">
                  <c:v>33.993095238092593</c:v>
                </c:pt>
                <c:pt idx="4991">
                  <c:v>33.998630952378313</c:v>
                </c:pt>
                <c:pt idx="4992">
                  <c:v>34.004166666663991</c:v>
                </c:pt>
                <c:pt idx="4993">
                  <c:v>34.009702380949768</c:v>
                </c:pt>
                <c:pt idx="4994">
                  <c:v>34.015238095235446</c:v>
                </c:pt>
                <c:pt idx="4995">
                  <c:v>34.020773809521188</c:v>
                </c:pt>
                <c:pt idx="4996">
                  <c:v>34.026309523806873</c:v>
                </c:pt>
                <c:pt idx="4997">
                  <c:v>34.031845238092565</c:v>
                </c:pt>
                <c:pt idx="4998">
                  <c:v>34.0373809523783</c:v>
                </c:pt>
                <c:pt idx="4999">
                  <c:v>34.042916666664006</c:v>
                </c:pt>
                <c:pt idx="5000">
                  <c:v>34.048452380949769</c:v>
                </c:pt>
                <c:pt idx="5001">
                  <c:v>34.053988095235404</c:v>
                </c:pt>
                <c:pt idx="5002">
                  <c:v>34.059523809521153</c:v>
                </c:pt>
                <c:pt idx="5003">
                  <c:v>34.065059523806866</c:v>
                </c:pt>
                <c:pt idx="5004">
                  <c:v>34.070595238092579</c:v>
                </c:pt>
                <c:pt idx="5005">
                  <c:v>34.076130952378314</c:v>
                </c:pt>
                <c:pt idx="5006">
                  <c:v>34.081666666663963</c:v>
                </c:pt>
                <c:pt idx="5007">
                  <c:v>34.087202380949719</c:v>
                </c:pt>
                <c:pt idx="5008">
                  <c:v>34.092738095235433</c:v>
                </c:pt>
                <c:pt idx="5009">
                  <c:v>34.098273809521174</c:v>
                </c:pt>
                <c:pt idx="5010">
                  <c:v>34.103809523806845</c:v>
                </c:pt>
                <c:pt idx="5011">
                  <c:v>34.109345238092573</c:v>
                </c:pt>
                <c:pt idx="5012">
                  <c:v>34.114880952378265</c:v>
                </c:pt>
                <c:pt idx="5013">
                  <c:v>34.120416666663999</c:v>
                </c:pt>
                <c:pt idx="5014">
                  <c:v>34.125952380949769</c:v>
                </c:pt>
                <c:pt idx="5015">
                  <c:v>34.131488095235397</c:v>
                </c:pt>
                <c:pt idx="5016">
                  <c:v>34.137023809521139</c:v>
                </c:pt>
                <c:pt idx="5017">
                  <c:v>34.142559523806852</c:v>
                </c:pt>
                <c:pt idx="5018">
                  <c:v>34.148095238092566</c:v>
                </c:pt>
                <c:pt idx="5019">
                  <c:v>34.153630952378279</c:v>
                </c:pt>
                <c:pt idx="5020">
                  <c:v>34.159166666663971</c:v>
                </c:pt>
                <c:pt idx="5021">
                  <c:v>34.164702380949748</c:v>
                </c:pt>
                <c:pt idx="5022">
                  <c:v>34.170238095235405</c:v>
                </c:pt>
                <c:pt idx="5023">
                  <c:v>34.175773809521161</c:v>
                </c:pt>
                <c:pt idx="5024">
                  <c:v>34.181309523806846</c:v>
                </c:pt>
                <c:pt idx="5025">
                  <c:v>34.186845238092545</c:v>
                </c:pt>
                <c:pt idx="5026">
                  <c:v>34.192380952378294</c:v>
                </c:pt>
                <c:pt idx="5027">
                  <c:v>34.197916666663986</c:v>
                </c:pt>
                <c:pt idx="5028">
                  <c:v>34.203452380949734</c:v>
                </c:pt>
                <c:pt idx="5029">
                  <c:v>34.208988095235405</c:v>
                </c:pt>
                <c:pt idx="5030">
                  <c:v>34.214523809521133</c:v>
                </c:pt>
                <c:pt idx="5031">
                  <c:v>34.220059523806839</c:v>
                </c:pt>
                <c:pt idx="5032">
                  <c:v>34.225595238092573</c:v>
                </c:pt>
                <c:pt idx="5033">
                  <c:v>34.231130952378287</c:v>
                </c:pt>
                <c:pt idx="5034">
                  <c:v>34.236666666663957</c:v>
                </c:pt>
                <c:pt idx="5035">
                  <c:v>34.24220238094972</c:v>
                </c:pt>
                <c:pt idx="5036">
                  <c:v>34.247738095235405</c:v>
                </c:pt>
                <c:pt idx="5037">
                  <c:v>34.253273809521119</c:v>
                </c:pt>
                <c:pt idx="5038">
                  <c:v>34.258809523806825</c:v>
                </c:pt>
                <c:pt idx="5039">
                  <c:v>34.264345238092552</c:v>
                </c:pt>
                <c:pt idx="5040">
                  <c:v>34.269880952378259</c:v>
                </c:pt>
                <c:pt idx="5041">
                  <c:v>34.275416666663972</c:v>
                </c:pt>
                <c:pt idx="5042">
                  <c:v>34.280952380949707</c:v>
                </c:pt>
                <c:pt idx="5043">
                  <c:v>34.286488095235377</c:v>
                </c:pt>
                <c:pt idx="5044">
                  <c:v>34.29202380952114</c:v>
                </c:pt>
                <c:pt idx="5045">
                  <c:v>34.297559523806832</c:v>
                </c:pt>
                <c:pt idx="5046">
                  <c:v>34.303095238092524</c:v>
                </c:pt>
                <c:pt idx="5047">
                  <c:v>34.308630952378252</c:v>
                </c:pt>
                <c:pt idx="5048">
                  <c:v>34.314166666663922</c:v>
                </c:pt>
                <c:pt idx="5049">
                  <c:v>34.319702380949678</c:v>
                </c:pt>
                <c:pt idx="5050">
                  <c:v>34.325238095235392</c:v>
                </c:pt>
                <c:pt idx="5051">
                  <c:v>34.330773809521112</c:v>
                </c:pt>
                <c:pt idx="5052">
                  <c:v>34.336309523806804</c:v>
                </c:pt>
                <c:pt idx="5053">
                  <c:v>34.341845238092489</c:v>
                </c:pt>
                <c:pt idx="5054">
                  <c:v>34.347380952378245</c:v>
                </c:pt>
                <c:pt idx="5055">
                  <c:v>34.352916666663944</c:v>
                </c:pt>
                <c:pt idx="5056">
                  <c:v>34.358452380949672</c:v>
                </c:pt>
                <c:pt idx="5057">
                  <c:v>34.363988095235364</c:v>
                </c:pt>
                <c:pt idx="5058">
                  <c:v>34.369523809521112</c:v>
                </c:pt>
                <c:pt idx="5059">
                  <c:v>34.375059523806804</c:v>
                </c:pt>
                <c:pt idx="5060">
                  <c:v>34.380595238092525</c:v>
                </c:pt>
                <c:pt idx="5061">
                  <c:v>34.386130952378238</c:v>
                </c:pt>
                <c:pt idx="5062">
                  <c:v>34.391666666663909</c:v>
                </c:pt>
                <c:pt idx="5063">
                  <c:v>34.397202380949665</c:v>
                </c:pt>
                <c:pt idx="5064">
                  <c:v>34.402738095235378</c:v>
                </c:pt>
                <c:pt idx="5065">
                  <c:v>34.408273809521113</c:v>
                </c:pt>
                <c:pt idx="5066">
                  <c:v>34.413809523806783</c:v>
                </c:pt>
                <c:pt idx="5067">
                  <c:v>34.419345238092504</c:v>
                </c:pt>
                <c:pt idx="5068">
                  <c:v>34.424880952378224</c:v>
                </c:pt>
                <c:pt idx="5069">
                  <c:v>34.430416666663945</c:v>
                </c:pt>
                <c:pt idx="5070">
                  <c:v>34.435952380949679</c:v>
                </c:pt>
                <c:pt idx="5071">
                  <c:v>34.441488095235329</c:v>
                </c:pt>
                <c:pt idx="5072">
                  <c:v>34.447023809521085</c:v>
                </c:pt>
                <c:pt idx="5073">
                  <c:v>34.452559523806798</c:v>
                </c:pt>
                <c:pt idx="5074">
                  <c:v>34.458095238092504</c:v>
                </c:pt>
                <c:pt idx="5075">
                  <c:v>34.463630952378232</c:v>
                </c:pt>
                <c:pt idx="5076">
                  <c:v>34.469166666663924</c:v>
                </c:pt>
                <c:pt idx="5077">
                  <c:v>34.474702380949651</c:v>
                </c:pt>
                <c:pt idx="5078">
                  <c:v>34.480238095235343</c:v>
                </c:pt>
                <c:pt idx="5079">
                  <c:v>34.485773809521099</c:v>
                </c:pt>
                <c:pt idx="5080">
                  <c:v>34.491309523806791</c:v>
                </c:pt>
                <c:pt idx="5081">
                  <c:v>34.496845238092504</c:v>
                </c:pt>
                <c:pt idx="5082">
                  <c:v>34.502380952378218</c:v>
                </c:pt>
                <c:pt idx="5083">
                  <c:v>34.507916666663924</c:v>
                </c:pt>
                <c:pt idx="5084">
                  <c:v>34.513452380949651</c:v>
                </c:pt>
                <c:pt idx="5085">
                  <c:v>34.518988095235336</c:v>
                </c:pt>
                <c:pt idx="5086">
                  <c:v>34.524523809521092</c:v>
                </c:pt>
                <c:pt idx="5087">
                  <c:v>34.530059523806784</c:v>
                </c:pt>
                <c:pt idx="5088">
                  <c:v>34.535595238092512</c:v>
                </c:pt>
                <c:pt idx="5089">
                  <c:v>34.541130952378211</c:v>
                </c:pt>
                <c:pt idx="5090">
                  <c:v>34.546666666663889</c:v>
                </c:pt>
                <c:pt idx="5091">
                  <c:v>34.552202380949637</c:v>
                </c:pt>
                <c:pt idx="5092">
                  <c:v>34.557738095235344</c:v>
                </c:pt>
                <c:pt idx="5093">
                  <c:v>34.563273809521085</c:v>
                </c:pt>
                <c:pt idx="5094">
                  <c:v>34.568809523806777</c:v>
                </c:pt>
                <c:pt idx="5095">
                  <c:v>34.574345238092491</c:v>
                </c:pt>
                <c:pt idx="5096">
                  <c:v>34.579880952378204</c:v>
                </c:pt>
                <c:pt idx="5097">
                  <c:v>34.585416666663896</c:v>
                </c:pt>
                <c:pt idx="5098">
                  <c:v>34.590952380949659</c:v>
                </c:pt>
                <c:pt idx="5099">
                  <c:v>34.596488095235344</c:v>
                </c:pt>
                <c:pt idx="5100">
                  <c:v>34.602023809521079</c:v>
                </c:pt>
                <c:pt idx="5101">
                  <c:v>34.607559523806771</c:v>
                </c:pt>
                <c:pt idx="5102">
                  <c:v>34.613095238092484</c:v>
                </c:pt>
                <c:pt idx="5103">
                  <c:v>34.618630952378211</c:v>
                </c:pt>
                <c:pt idx="5104">
                  <c:v>34.624166666663896</c:v>
                </c:pt>
                <c:pt idx="5105">
                  <c:v>34.629702380949659</c:v>
                </c:pt>
                <c:pt idx="5106">
                  <c:v>34.635238095235337</c:v>
                </c:pt>
                <c:pt idx="5107">
                  <c:v>34.640773809521072</c:v>
                </c:pt>
                <c:pt idx="5108">
                  <c:v>34.646309523806764</c:v>
                </c:pt>
                <c:pt idx="5109">
                  <c:v>34.651845238092449</c:v>
                </c:pt>
                <c:pt idx="5110">
                  <c:v>34.65738095237819</c:v>
                </c:pt>
                <c:pt idx="5111">
                  <c:v>34.662916666663911</c:v>
                </c:pt>
                <c:pt idx="5112">
                  <c:v>34.668452380949645</c:v>
                </c:pt>
                <c:pt idx="5113">
                  <c:v>34.673988095235309</c:v>
                </c:pt>
                <c:pt idx="5114">
                  <c:v>34.679523809521072</c:v>
                </c:pt>
                <c:pt idx="5115">
                  <c:v>34.685059523806757</c:v>
                </c:pt>
                <c:pt idx="5116">
                  <c:v>34.690595238092492</c:v>
                </c:pt>
                <c:pt idx="5117">
                  <c:v>34.696130952378219</c:v>
                </c:pt>
                <c:pt idx="5118">
                  <c:v>34.701666666663868</c:v>
                </c:pt>
                <c:pt idx="5119">
                  <c:v>34.70720238094961</c:v>
                </c:pt>
                <c:pt idx="5120">
                  <c:v>34.712738095235323</c:v>
                </c:pt>
                <c:pt idx="5121">
                  <c:v>34.718273809521065</c:v>
                </c:pt>
                <c:pt idx="5122">
                  <c:v>34.72380952380675</c:v>
                </c:pt>
                <c:pt idx="5123">
                  <c:v>34.729345238092463</c:v>
                </c:pt>
                <c:pt idx="5124">
                  <c:v>34.734880952378177</c:v>
                </c:pt>
                <c:pt idx="5125">
                  <c:v>34.74041666666389</c:v>
                </c:pt>
                <c:pt idx="5126">
                  <c:v>34.745952380949625</c:v>
                </c:pt>
                <c:pt idx="5127">
                  <c:v>34.751488095235274</c:v>
                </c:pt>
                <c:pt idx="5128">
                  <c:v>34.75702380952103</c:v>
                </c:pt>
                <c:pt idx="5129">
                  <c:v>34.762559523806765</c:v>
                </c:pt>
                <c:pt idx="5130">
                  <c:v>34.768095238092478</c:v>
                </c:pt>
                <c:pt idx="5131">
                  <c:v>34.773630952378191</c:v>
                </c:pt>
                <c:pt idx="5132">
                  <c:v>34.779166666663876</c:v>
                </c:pt>
                <c:pt idx="5133">
                  <c:v>34.784702380949611</c:v>
                </c:pt>
                <c:pt idx="5134">
                  <c:v>34.79023809523531</c:v>
                </c:pt>
                <c:pt idx="5135">
                  <c:v>34.795773809521066</c:v>
                </c:pt>
                <c:pt idx="5136">
                  <c:v>34.801309523806715</c:v>
                </c:pt>
                <c:pt idx="5137">
                  <c:v>34.806845238092428</c:v>
                </c:pt>
                <c:pt idx="5138">
                  <c:v>34.812380952378156</c:v>
                </c:pt>
                <c:pt idx="5139">
                  <c:v>34.817916666663848</c:v>
                </c:pt>
                <c:pt idx="5140">
                  <c:v>34.823452380949611</c:v>
                </c:pt>
                <c:pt idx="5141">
                  <c:v>34.828988095235296</c:v>
                </c:pt>
                <c:pt idx="5142">
                  <c:v>34.834523809521016</c:v>
                </c:pt>
                <c:pt idx="5143">
                  <c:v>34.840059523806708</c:v>
                </c:pt>
                <c:pt idx="5144">
                  <c:v>34.845595238092443</c:v>
                </c:pt>
                <c:pt idx="5145">
                  <c:v>34.851130952378156</c:v>
                </c:pt>
                <c:pt idx="5146">
                  <c:v>34.856666666663827</c:v>
                </c:pt>
                <c:pt idx="5147">
                  <c:v>34.862202380949583</c:v>
                </c:pt>
                <c:pt idx="5148">
                  <c:v>34.867738095235296</c:v>
                </c:pt>
                <c:pt idx="5149">
                  <c:v>34.87327380952101</c:v>
                </c:pt>
                <c:pt idx="5150">
                  <c:v>34.878809523806702</c:v>
                </c:pt>
                <c:pt idx="5151">
                  <c:v>34.884345238092415</c:v>
                </c:pt>
                <c:pt idx="5152">
                  <c:v>34.889880952378128</c:v>
                </c:pt>
                <c:pt idx="5153">
                  <c:v>34.895416666663856</c:v>
                </c:pt>
                <c:pt idx="5154">
                  <c:v>34.900952380949583</c:v>
                </c:pt>
                <c:pt idx="5155">
                  <c:v>34.906488095235254</c:v>
                </c:pt>
                <c:pt idx="5156">
                  <c:v>34.912023809521003</c:v>
                </c:pt>
                <c:pt idx="5157">
                  <c:v>34.917559523806695</c:v>
                </c:pt>
                <c:pt idx="5158">
                  <c:v>34.923095238092429</c:v>
                </c:pt>
                <c:pt idx="5159">
                  <c:v>34.928630952378164</c:v>
                </c:pt>
                <c:pt idx="5160">
                  <c:v>34.934166666663835</c:v>
                </c:pt>
                <c:pt idx="5161">
                  <c:v>34.939702380949569</c:v>
                </c:pt>
                <c:pt idx="5162">
                  <c:v>34.945238095235275</c:v>
                </c:pt>
                <c:pt idx="5163">
                  <c:v>34.950773809521003</c:v>
                </c:pt>
                <c:pt idx="5164">
                  <c:v>34.956309523806688</c:v>
                </c:pt>
                <c:pt idx="5165">
                  <c:v>34.961845238092401</c:v>
                </c:pt>
                <c:pt idx="5166">
                  <c:v>34.967380952378136</c:v>
                </c:pt>
                <c:pt idx="5167">
                  <c:v>34.972916666663849</c:v>
                </c:pt>
                <c:pt idx="5168">
                  <c:v>34.978452380949562</c:v>
                </c:pt>
                <c:pt idx="5169">
                  <c:v>34.983988095235247</c:v>
                </c:pt>
                <c:pt idx="5170">
                  <c:v>34.989523809520989</c:v>
                </c:pt>
                <c:pt idx="5171">
                  <c:v>34.995059523806702</c:v>
                </c:pt>
                <c:pt idx="5172">
                  <c:v>35.000595238092416</c:v>
                </c:pt>
                <c:pt idx="5173">
                  <c:v>35.00613095237815</c:v>
                </c:pt>
                <c:pt idx="5174">
                  <c:v>35.0116666666638</c:v>
                </c:pt>
                <c:pt idx="5175">
                  <c:v>35.017202380949556</c:v>
                </c:pt>
                <c:pt idx="5176">
                  <c:v>35.022738095235269</c:v>
                </c:pt>
                <c:pt idx="5177">
                  <c:v>35.028273809521011</c:v>
                </c:pt>
                <c:pt idx="5178">
                  <c:v>35.033809523806667</c:v>
                </c:pt>
                <c:pt idx="5179">
                  <c:v>35.039345238092409</c:v>
                </c:pt>
                <c:pt idx="5180">
                  <c:v>35.044880952378101</c:v>
                </c:pt>
                <c:pt idx="5181">
                  <c:v>35.050416666663814</c:v>
                </c:pt>
                <c:pt idx="5182">
                  <c:v>35.055952380949563</c:v>
                </c:pt>
                <c:pt idx="5183">
                  <c:v>35.061488095235234</c:v>
                </c:pt>
                <c:pt idx="5184">
                  <c:v>35.067023809520983</c:v>
                </c:pt>
                <c:pt idx="5185">
                  <c:v>35.072559523806675</c:v>
                </c:pt>
                <c:pt idx="5186">
                  <c:v>35.078095238092402</c:v>
                </c:pt>
                <c:pt idx="5187">
                  <c:v>35.083630952378115</c:v>
                </c:pt>
                <c:pt idx="5188">
                  <c:v>35.089166666663807</c:v>
                </c:pt>
                <c:pt idx="5189">
                  <c:v>35.094702380949563</c:v>
                </c:pt>
                <c:pt idx="5190">
                  <c:v>35.100238095235255</c:v>
                </c:pt>
                <c:pt idx="5191">
                  <c:v>35.105773809521004</c:v>
                </c:pt>
                <c:pt idx="5192">
                  <c:v>35.111309523806639</c:v>
                </c:pt>
                <c:pt idx="5193">
                  <c:v>35.116845238092395</c:v>
                </c:pt>
                <c:pt idx="5194">
                  <c:v>35.12238095237813</c:v>
                </c:pt>
                <c:pt idx="5195">
                  <c:v>35.127916666663822</c:v>
                </c:pt>
                <c:pt idx="5196">
                  <c:v>35.133452380949556</c:v>
                </c:pt>
                <c:pt idx="5197">
                  <c:v>35.138988095235248</c:v>
                </c:pt>
                <c:pt idx="5198">
                  <c:v>35.144523809520962</c:v>
                </c:pt>
                <c:pt idx="5199">
                  <c:v>35.150059523806647</c:v>
                </c:pt>
                <c:pt idx="5200">
                  <c:v>35.155595238092388</c:v>
                </c:pt>
                <c:pt idx="5201">
                  <c:v>35.161130952378123</c:v>
                </c:pt>
                <c:pt idx="5202">
                  <c:v>35.166666666663794</c:v>
                </c:pt>
                <c:pt idx="5203">
                  <c:v>35.17220238094955</c:v>
                </c:pt>
                <c:pt idx="5204">
                  <c:v>35.177738095235242</c:v>
                </c:pt>
                <c:pt idx="5205">
                  <c:v>35.183273809520962</c:v>
                </c:pt>
                <c:pt idx="5206">
                  <c:v>35.18880952380664</c:v>
                </c:pt>
                <c:pt idx="5207">
                  <c:v>35.194345238092382</c:v>
                </c:pt>
                <c:pt idx="5208">
                  <c:v>35.199880952378102</c:v>
                </c:pt>
                <c:pt idx="5209">
                  <c:v>35.205416666663808</c:v>
                </c:pt>
                <c:pt idx="5210">
                  <c:v>35.210952380949543</c:v>
                </c:pt>
                <c:pt idx="5211">
                  <c:v>35.216488095235214</c:v>
                </c:pt>
                <c:pt idx="5212">
                  <c:v>35.222023809520977</c:v>
                </c:pt>
                <c:pt idx="5213">
                  <c:v>35.227559523806654</c:v>
                </c:pt>
                <c:pt idx="5214">
                  <c:v>35.233095238092382</c:v>
                </c:pt>
                <c:pt idx="5215">
                  <c:v>35.238630952378116</c:v>
                </c:pt>
                <c:pt idx="5216">
                  <c:v>35.244166666663794</c:v>
                </c:pt>
                <c:pt idx="5217">
                  <c:v>35.249702380949536</c:v>
                </c:pt>
                <c:pt idx="5218">
                  <c:v>35.255238095235228</c:v>
                </c:pt>
                <c:pt idx="5219">
                  <c:v>35.260773809520984</c:v>
                </c:pt>
                <c:pt idx="5220">
                  <c:v>35.266309523806655</c:v>
                </c:pt>
                <c:pt idx="5221">
                  <c:v>35.271845238092354</c:v>
                </c:pt>
                <c:pt idx="5222">
                  <c:v>35.277380952378081</c:v>
                </c:pt>
                <c:pt idx="5223">
                  <c:v>35.282916666663802</c:v>
                </c:pt>
                <c:pt idx="5224">
                  <c:v>35.288452380949529</c:v>
                </c:pt>
                <c:pt idx="5225">
                  <c:v>35.293988095235221</c:v>
                </c:pt>
                <c:pt idx="5226">
                  <c:v>35.29952380952097</c:v>
                </c:pt>
                <c:pt idx="5227">
                  <c:v>35.305059523806626</c:v>
                </c:pt>
                <c:pt idx="5228">
                  <c:v>35.310595238092354</c:v>
                </c:pt>
                <c:pt idx="5229">
                  <c:v>35.316130952378082</c:v>
                </c:pt>
                <c:pt idx="5230">
                  <c:v>35.321666666663752</c:v>
                </c:pt>
                <c:pt idx="5231">
                  <c:v>35.327202380949501</c:v>
                </c:pt>
                <c:pt idx="5232">
                  <c:v>35.332738095235214</c:v>
                </c:pt>
                <c:pt idx="5233">
                  <c:v>35.338273809520949</c:v>
                </c:pt>
                <c:pt idx="5234">
                  <c:v>35.343809523806591</c:v>
                </c:pt>
                <c:pt idx="5235">
                  <c:v>35.349345238092354</c:v>
                </c:pt>
                <c:pt idx="5236">
                  <c:v>35.354880952378025</c:v>
                </c:pt>
                <c:pt idx="5237">
                  <c:v>35.360416666663774</c:v>
                </c:pt>
                <c:pt idx="5238">
                  <c:v>35.365952380949523</c:v>
                </c:pt>
                <c:pt idx="5239">
                  <c:v>35.371488095235165</c:v>
                </c:pt>
                <c:pt idx="5240">
                  <c:v>35.377023809520921</c:v>
                </c:pt>
                <c:pt idx="5241">
                  <c:v>35.382559523806613</c:v>
                </c:pt>
                <c:pt idx="5242">
                  <c:v>35.388095238092347</c:v>
                </c:pt>
                <c:pt idx="5243">
                  <c:v>35.393630952378061</c:v>
                </c:pt>
                <c:pt idx="5244">
                  <c:v>35.399166666663774</c:v>
                </c:pt>
                <c:pt idx="5245">
                  <c:v>35.404702380949487</c:v>
                </c:pt>
                <c:pt idx="5246">
                  <c:v>35.410238095235194</c:v>
                </c:pt>
                <c:pt idx="5247">
                  <c:v>35.415773809520935</c:v>
                </c:pt>
                <c:pt idx="5248">
                  <c:v>35.421309523806599</c:v>
                </c:pt>
                <c:pt idx="5249">
                  <c:v>35.426845238092341</c:v>
                </c:pt>
                <c:pt idx="5250">
                  <c:v>35.432380952378061</c:v>
                </c:pt>
                <c:pt idx="5251">
                  <c:v>35.437916666663746</c:v>
                </c:pt>
                <c:pt idx="5252">
                  <c:v>35.443452380949481</c:v>
                </c:pt>
                <c:pt idx="5253">
                  <c:v>35.448988095235194</c:v>
                </c:pt>
                <c:pt idx="5254">
                  <c:v>35.454523809520907</c:v>
                </c:pt>
                <c:pt idx="5255">
                  <c:v>35.460059523806592</c:v>
                </c:pt>
                <c:pt idx="5256">
                  <c:v>35.465595238092355</c:v>
                </c:pt>
                <c:pt idx="5257">
                  <c:v>35.471130952378061</c:v>
                </c:pt>
                <c:pt idx="5258">
                  <c:v>35.476666666663725</c:v>
                </c:pt>
                <c:pt idx="5259">
                  <c:v>35.482202380949481</c:v>
                </c:pt>
                <c:pt idx="5260">
                  <c:v>35.487738095235166</c:v>
                </c:pt>
                <c:pt idx="5261">
                  <c:v>35.493273809520922</c:v>
                </c:pt>
                <c:pt idx="5262">
                  <c:v>35.498809523806592</c:v>
                </c:pt>
                <c:pt idx="5263">
                  <c:v>35.504345238092327</c:v>
                </c:pt>
                <c:pt idx="5264">
                  <c:v>35.50988095237804</c:v>
                </c:pt>
                <c:pt idx="5265">
                  <c:v>35.515416666663754</c:v>
                </c:pt>
                <c:pt idx="5266">
                  <c:v>35.520952380949495</c:v>
                </c:pt>
                <c:pt idx="5267">
                  <c:v>35.526488095235159</c:v>
                </c:pt>
                <c:pt idx="5268">
                  <c:v>35.532023809520922</c:v>
                </c:pt>
                <c:pt idx="5269">
                  <c:v>35.537559523806586</c:v>
                </c:pt>
                <c:pt idx="5270">
                  <c:v>35.54309523809232</c:v>
                </c:pt>
                <c:pt idx="5271">
                  <c:v>35.548630952378033</c:v>
                </c:pt>
                <c:pt idx="5272">
                  <c:v>35.554166666663718</c:v>
                </c:pt>
                <c:pt idx="5273">
                  <c:v>35.55970238094946</c:v>
                </c:pt>
                <c:pt idx="5274">
                  <c:v>35.565238095235173</c:v>
                </c:pt>
                <c:pt idx="5275">
                  <c:v>35.570773809520915</c:v>
                </c:pt>
                <c:pt idx="5276">
                  <c:v>35.576309523806579</c:v>
                </c:pt>
                <c:pt idx="5277">
                  <c:v>35.581845238092285</c:v>
                </c:pt>
                <c:pt idx="5278">
                  <c:v>35.587380952378027</c:v>
                </c:pt>
                <c:pt idx="5279">
                  <c:v>35.592916666663761</c:v>
                </c:pt>
                <c:pt idx="5280">
                  <c:v>35.598452380949475</c:v>
                </c:pt>
                <c:pt idx="5281">
                  <c:v>35.603988095235145</c:v>
                </c:pt>
                <c:pt idx="5282">
                  <c:v>35.609523809520908</c:v>
                </c:pt>
                <c:pt idx="5283">
                  <c:v>35.615059523806572</c:v>
                </c:pt>
                <c:pt idx="5284">
                  <c:v>35.620595238092328</c:v>
                </c:pt>
                <c:pt idx="5285">
                  <c:v>35.626130952378062</c:v>
                </c:pt>
                <c:pt idx="5286">
                  <c:v>35.631666666663698</c:v>
                </c:pt>
                <c:pt idx="5287">
                  <c:v>35.637202380949461</c:v>
                </c:pt>
                <c:pt idx="5288">
                  <c:v>35.64273809523516</c:v>
                </c:pt>
                <c:pt idx="5289">
                  <c:v>35.648273809520894</c:v>
                </c:pt>
                <c:pt idx="5290">
                  <c:v>35.653809523806544</c:v>
                </c:pt>
                <c:pt idx="5291">
                  <c:v>35.6593452380923</c:v>
                </c:pt>
                <c:pt idx="5292">
                  <c:v>35.664880952378006</c:v>
                </c:pt>
                <c:pt idx="5293">
                  <c:v>35.670416666663726</c:v>
                </c:pt>
                <c:pt idx="5294">
                  <c:v>35.675952380949475</c:v>
                </c:pt>
                <c:pt idx="5295">
                  <c:v>35.681488095235117</c:v>
                </c:pt>
                <c:pt idx="5296">
                  <c:v>35.687023809520866</c:v>
                </c:pt>
                <c:pt idx="5297">
                  <c:v>35.69255952380658</c:v>
                </c:pt>
                <c:pt idx="5298">
                  <c:v>35.698095238092314</c:v>
                </c:pt>
                <c:pt idx="5299">
                  <c:v>35.703630952378013</c:v>
                </c:pt>
                <c:pt idx="5300">
                  <c:v>35.70916666666372</c:v>
                </c:pt>
                <c:pt idx="5301">
                  <c:v>35.714702380949433</c:v>
                </c:pt>
                <c:pt idx="5302">
                  <c:v>35.720238095235153</c:v>
                </c:pt>
                <c:pt idx="5303">
                  <c:v>35.725773809520916</c:v>
                </c:pt>
                <c:pt idx="5304">
                  <c:v>35.731309523806551</c:v>
                </c:pt>
                <c:pt idx="5305">
                  <c:v>35.736845238092286</c:v>
                </c:pt>
                <c:pt idx="5306">
                  <c:v>35.742380952378021</c:v>
                </c:pt>
                <c:pt idx="5307">
                  <c:v>35.747916666663706</c:v>
                </c:pt>
                <c:pt idx="5308">
                  <c:v>35.753452380949433</c:v>
                </c:pt>
                <c:pt idx="5309">
                  <c:v>35.758988095235125</c:v>
                </c:pt>
                <c:pt idx="5310">
                  <c:v>35.764523809520874</c:v>
                </c:pt>
                <c:pt idx="5311">
                  <c:v>35.770059523806545</c:v>
                </c:pt>
                <c:pt idx="5312">
                  <c:v>35.775595238092301</c:v>
                </c:pt>
                <c:pt idx="5313">
                  <c:v>35.781130952378014</c:v>
                </c:pt>
                <c:pt idx="5314">
                  <c:v>35.78666666666367</c:v>
                </c:pt>
                <c:pt idx="5315">
                  <c:v>35.792202380949455</c:v>
                </c:pt>
                <c:pt idx="5316">
                  <c:v>35.797738095235133</c:v>
                </c:pt>
                <c:pt idx="5317">
                  <c:v>35.803273809520853</c:v>
                </c:pt>
                <c:pt idx="5318">
                  <c:v>35.808809523806524</c:v>
                </c:pt>
                <c:pt idx="5319">
                  <c:v>35.814345238092251</c:v>
                </c:pt>
                <c:pt idx="5320">
                  <c:v>35.819880952377964</c:v>
                </c:pt>
                <c:pt idx="5321">
                  <c:v>35.825416666663678</c:v>
                </c:pt>
                <c:pt idx="5322">
                  <c:v>35.830952380949412</c:v>
                </c:pt>
                <c:pt idx="5323">
                  <c:v>35.836488095235097</c:v>
                </c:pt>
                <c:pt idx="5324">
                  <c:v>35.842023809520839</c:v>
                </c:pt>
                <c:pt idx="5325">
                  <c:v>35.847559523806517</c:v>
                </c:pt>
                <c:pt idx="5326">
                  <c:v>35.853095238092244</c:v>
                </c:pt>
                <c:pt idx="5327">
                  <c:v>35.858630952377979</c:v>
                </c:pt>
                <c:pt idx="5328">
                  <c:v>35.86416666666365</c:v>
                </c:pt>
                <c:pt idx="5329">
                  <c:v>35.869702380949413</c:v>
                </c:pt>
                <c:pt idx="5330">
                  <c:v>35.875238095235105</c:v>
                </c:pt>
                <c:pt idx="5331">
                  <c:v>35.880773809520832</c:v>
                </c:pt>
                <c:pt idx="5332">
                  <c:v>35.886309523806517</c:v>
                </c:pt>
                <c:pt idx="5333">
                  <c:v>35.891845238092245</c:v>
                </c:pt>
                <c:pt idx="5334">
                  <c:v>35.897380952377972</c:v>
                </c:pt>
                <c:pt idx="5335">
                  <c:v>35.902916666663664</c:v>
                </c:pt>
                <c:pt idx="5336">
                  <c:v>35.908452380949413</c:v>
                </c:pt>
                <c:pt idx="5337">
                  <c:v>35.913988095235084</c:v>
                </c:pt>
                <c:pt idx="5338">
                  <c:v>35.919523809520832</c:v>
                </c:pt>
                <c:pt idx="5339">
                  <c:v>35.925059523806524</c:v>
                </c:pt>
                <c:pt idx="5340">
                  <c:v>35.930595238092252</c:v>
                </c:pt>
                <c:pt idx="5341">
                  <c:v>35.936130952377987</c:v>
                </c:pt>
                <c:pt idx="5342">
                  <c:v>35.941666666663615</c:v>
                </c:pt>
                <c:pt idx="5343">
                  <c:v>35.947202380949392</c:v>
                </c:pt>
                <c:pt idx="5344">
                  <c:v>35.952738095235105</c:v>
                </c:pt>
                <c:pt idx="5345">
                  <c:v>35.958273809520819</c:v>
                </c:pt>
                <c:pt idx="5346">
                  <c:v>35.963809523806489</c:v>
                </c:pt>
                <c:pt idx="5347">
                  <c:v>35.969345238092252</c:v>
                </c:pt>
                <c:pt idx="5348">
                  <c:v>35.974880952377944</c:v>
                </c:pt>
                <c:pt idx="5349">
                  <c:v>35.980416666663629</c:v>
                </c:pt>
                <c:pt idx="5350">
                  <c:v>35.985952380949406</c:v>
                </c:pt>
                <c:pt idx="5351">
                  <c:v>35.991488095235077</c:v>
                </c:pt>
                <c:pt idx="5352">
                  <c:v>35.997023809520812</c:v>
                </c:pt>
                <c:pt idx="5353">
                  <c:v>36.002559523806525</c:v>
                </c:pt>
                <c:pt idx="5354">
                  <c:v>36.008095238092238</c:v>
                </c:pt>
                <c:pt idx="5355">
                  <c:v>36.013630952377952</c:v>
                </c:pt>
                <c:pt idx="5356">
                  <c:v>36.019166666663622</c:v>
                </c:pt>
                <c:pt idx="5357">
                  <c:v>36.0247023809494</c:v>
                </c:pt>
                <c:pt idx="5358">
                  <c:v>36.030238095235092</c:v>
                </c:pt>
                <c:pt idx="5359">
                  <c:v>36.03577380952084</c:v>
                </c:pt>
                <c:pt idx="5360">
                  <c:v>36.04130952380649</c:v>
                </c:pt>
                <c:pt idx="5361">
                  <c:v>36.046845238092224</c:v>
                </c:pt>
                <c:pt idx="5362">
                  <c:v>36.052380952377952</c:v>
                </c:pt>
                <c:pt idx="5363">
                  <c:v>36.057916666663623</c:v>
                </c:pt>
                <c:pt idx="5364">
                  <c:v>36.063452380949393</c:v>
                </c:pt>
                <c:pt idx="5365">
                  <c:v>36.068988095235085</c:v>
                </c:pt>
                <c:pt idx="5366">
                  <c:v>36.074523809520812</c:v>
                </c:pt>
                <c:pt idx="5367">
                  <c:v>36.080059523806483</c:v>
                </c:pt>
                <c:pt idx="5368">
                  <c:v>36.085595238092232</c:v>
                </c:pt>
                <c:pt idx="5369">
                  <c:v>36.091130952377966</c:v>
                </c:pt>
                <c:pt idx="5370">
                  <c:v>36.096666666663609</c:v>
                </c:pt>
                <c:pt idx="5371">
                  <c:v>36.102202380949386</c:v>
                </c:pt>
                <c:pt idx="5372">
                  <c:v>36.107738095235078</c:v>
                </c:pt>
                <c:pt idx="5373">
                  <c:v>36.113273809520813</c:v>
                </c:pt>
                <c:pt idx="5374">
                  <c:v>36.118809523806483</c:v>
                </c:pt>
                <c:pt idx="5375">
                  <c:v>36.124345238092218</c:v>
                </c:pt>
                <c:pt idx="5376">
                  <c:v>36.129880952377931</c:v>
                </c:pt>
                <c:pt idx="5377">
                  <c:v>36.135416666663644</c:v>
                </c:pt>
                <c:pt idx="5378">
                  <c:v>36.140952380949379</c:v>
                </c:pt>
                <c:pt idx="5379">
                  <c:v>36.14648809523505</c:v>
                </c:pt>
                <c:pt idx="5380">
                  <c:v>36.152023809520806</c:v>
                </c:pt>
                <c:pt idx="5381">
                  <c:v>36.157559523806476</c:v>
                </c:pt>
                <c:pt idx="5382">
                  <c:v>36.163095238092211</c:v>
                </c:pt>
                <c:pt idx="5383">
                  <c:v>36.16863095237796</c:v>
                </c:pt>
                <c:pt idx="5384">
                  <c:v>36.174166666663595</c:v>
                </c:pt>
                <c:pt idx="5385">
                  <c:v>36.179702380949372</c:v>
                </c:pt>
                <c:pt idx="5386">
                  <c:v>36.185238095235064</c:v>
                </c:pt>
                <c:pt idx="5387">
                  <c:v>36.19077380952082</c:v>
                </c:pt>
                <c:pt idx="5388">
                  <c:v>36.196309523806491</c:v>
                </c:pt>
                <c:pt idx="5389">
                  <c:v>36.201845238092204</c:v>
                </c:pt>
                <c:pt idx="5390">
                  <c:v>36.207380952377918</c:v>
                </c:pt>
                <c:pt idx="5391">
                  <c:v>36.212916666663624</c:v>
                </c:pt>
                <c:pt idx="5392">
                  <c:v>36.218452380949373</c:v>
                </c:pt>
                <c:pt idx="5393">
                  <c:v>36.223988095235057</c:v>
                </c:pt>
                <c:pt idx="5394">
                  <c:v>36.229523809520813</c:v>
                </c:pt>
                <c:pt idx="5395">
                  <c:v>36.235059523806484</c:v>
                </c:pt>
                <c:pt idx="5396">
                  <c:v>36.240595238092212</c:v>
                </c:pt>
                <c:pt idx="5397">
                  <c:v>36.246130952377939</c:v>
                </c:pt>
                <c:pt idx="5398">
                  <c:v>36.251666666663567</c:v>
                </c:pt>
                <c:pt idx="5399">
                  <c:v>36.257202380949337</c:v>
                </c:pt>
                <c:pt idx="5400">
                  <c:v>36.262738095235072</c:v>
                </c:pt>
                <c:pt idx="5401">
                  <c:v>36.268273809520807</c:v>
                </c:pt>
                <c:pt idx="5402">
                  <c:v>36.273809523806449</c:v>
                </c:pt>
                <c:pt idx="5403">
                  <c:v>36.279345238092212</c:v>
                </c:pt>
                <c:pt idx="5404">
                  <c:v>36.284880952377904</c:v>
                </c:pt>
                <c:pt idx="5405">
                  <c:v>36.290416666663596</c:v>
                </c:pt>
                <c:pt idx="5406">
                  <c:v>36.29595238094938</c:v>
                </c:pt>
                <c:pt idx="5407">
                  <c:v>36.301488095235008</c:v>
                </c:pt>
                <c:pt idx="5408">
                  <c:v>36.307023809520757</c:v>
                </c:pt>
                <c:pt idx="5409">
                  <c:v>36.312559523806442</c:v>
                </c:pt>
                <c:pt idx="5410">
                  <c:v>36.318095238092184</c:v>
                </c:pt>
                <c:pt idx="5411">
                  <c:v>36.323630952377911</c:v>
                </c:pt>
                <c:pt idx="5412">
                  <c:v>36.329166666663575</c:v>
                </c:pt>
                <c:pt idx="5413">
                  <c:v>36.334702380949331</c:v>
                </c:pt>
                <c:pt idx="5414">
                  <c:v>36.340238095235016</c:v>
                </c:pt>
                <c:pt idx="5415">
                  <c:v>36.345773809520772</c:v>
                </c:pt>
                <c:pt idx="5416">
                  <c:v>36.351309523806421</c:v>
                </c:pt>
                <c:pt idx="5417">
                  <c:v>36.356845238092149</c:v>
                </c:pt>
                <c:pt idx="5418">
                  <c:v>36.362380952377912</c:v>
                </c:pt>
                <c:pt idx="5419">
                  <c:v>36.367916666663575</c:v>
                </c:pt>
                <c:pt idx="5420">
                  <c:v>36.373452380949317</c:v>
                </c:pt>
                <c:pt idx="5421">
                  <c:v>36.378988095235009</c:v>
                </c:pt>
                <c:pt idx="5422">
                  <c:v>36.384523809520743</c:v>
                </c:pt>
                <c:pt idx="5423">
                  <c:v>36.390059523806435</c:v>
                </c:pt>
                <c:pt idx="5424">
                  <c:v>36.395595238092191</c:v>
                </c:pt>
                <c:pt idx="5425">
                  <c:v>36.401130952377883</c:v>
                </c:pt>
                <c:pt idx="5426">
                  <c:v>36.40666666666354</c:v>
                </c:pt>
                <c:pt idx="5427">
                  <c:v>36.41220238094931</c:v>
                </c:pt>
                <c:pt idx="5428">
                  <c:v>36.417738095235002</c:v>
                </c:pt>
                <c:pt idx="5429">
                  <c:v>36.423273809520765</c:v>
                </c:pt>
                <c:pt idx="5430">
                  <c:v>36.428809523806429</c:v>
                </c:pt>
                <c:pt idx="5431">
                  <c:v>36.434345238092156</c:v>
                </c:pt>
                <c:pt idx="5432">
                  <c:v>36.439880952377877</c:v>
                </c:pt>
                <c:pt idx="5433">
                  <c:v>36.445416666663554</c:v>
                </c:pt>
                <c:pt idx="5434">
                  <c:v>36.450952380949303</c:v>
                </c:pt>
                <c:pt idx="5435">
                  <c:v>36.456488095234974</c:v>
                </c:pt>
                <c:pt idx="5436">
                  <c:v>36.462023809520758</c:v>
                </c:pt>
                <c:pt idx="5437">
                  <c:v>36.467559523806422</c:v>
                </c:pt>
                <c:pt idx="5438">
                  <c:v>36.473095238092156</c:v>
                </c:pt>
                <c:pt idx="5439">
                  <c:v>36.478630952377891</c:v>
                </c:pt>
                <c:pt idx="5440">
                  <c:v>36.484166666663526</c:v>
                </c:pt>
                <c:pt idx="5441">
                  <c:v>36.489702380949311</c:v>
                </c:pt>
                <c:pt idx="5442">
                  <c:v>36.49523809523501</c:v>
                </c:pt>
                <c:pt idx="5443">
                  <c:v>36.500773809520744</c:v>
                </c:pt>
                <c:pt idx="5444">
                  <c:v>36.506309523806415</c:v>
                </c:pt>
                <c:pt idx="5445">
                  <c:v>36.511845238092128</c:v>
                </c:pt>
                <c:pt idx="5446">
                  <c:v>36.517380952377856</c:v>
                </c:pt>
                <c:pt idx="5447">
                  <c:v>36.522916666663576</c:v>
                </c:pt>
                <c:pt idx="5448">
                  <c:v>36.528452380949325</c:v>
                </c:pt>
                <c:pt idx="5449">
                  <c:v>36.533988095234996</c:v>
                </c:pt>
                <c:pt idx="5450">
                  <c:v>36.539523809520738</c:v>
                </c:pt>
                <c:pt idx="5451">
                  <c:v>36.545059523806408</c:v>
                </c:pt>
                <c:pt idx="5452">
                  <c:v>36.550595238092143</c:v>
                </c:pt>
                <c:pt idx="5453">
                  <c:v>36.556130952377863</c:v>
                </c:pt>
                <c:pt idx="5454">
                  <c:v>36.56166666666352</c:v>
                </c:pt>
                <c:pt idx="5455">
                  <c:v>36.567202380949283</c:v>
                </c:pt>
                <c:pt idx="5456">
                  <c:v>36.572738095235003</c:v>
                </c:pt>
                <c:pt idx="5457">
                  <c:v>36.578273809520738</c:v>
                </c:pt>
                <c:pt idx="5458">
                  <c:v>36.583809523806387</c:v>
                </c:pt>
                <c:pt idx="5459">
                  <c:v>36.589345238092136</c:v>
                </c:pt>
                <c:pt idx="5460">
                  <c:v>36.594880952377849</c:v>
                </c:pt>
                <c:pt idx="5461">
                  <c:v>36.600416666663534</c:v>
                </c:pt>
                <c:pt idx="5462">
                  <c:v>36.605952380949319</c:v>
                </c:pt>
                <c:pt idx="5463">
                  <c:v>36.611488095234954</c:v>
                </c:pt>
                <c:pt idx="5464">
                  <c:v>36.617023809520703</c:v>
                </c:pt>
                <c:pt idx="5465">
                  <c:v>36.622559523806416</c:v>
                </c:pt>
                <c:pt idx="5466">
                  <c:v>36.628095238092151</c:v>
                </c:pt>
                <c:pt idx="5467">
                  <c:v>36.633630952377864</c:v>
                </c:pt>
                <c:pt idx="5468">
                  <c:v>36.639166666663534</c:v>
                </c:pt>
                <c:pt idx="5469">
                  <c:v>36.644702380949269</c:v>
                </c:pt>
                <c:pt idx="5470">
                  <c:v>36.650238095234975</c:v>
                </c:pt>
                <c:pt idx="5471">
                  <c:v>36.655773809520717</c:v>
                </c:pt>
                <c:pt idx="5472">
                  <c:v>36.661309523806395</c:v>
                </c:pt>
                <c:pt idx="5473">
                  <c:v>36.666845238092122</c:v>
                </c:pt>
                <c:pt idx="5474">
                  <c:v>36.672380952377857</c:v>
                </c:pt>
                <c:pt idx="5475">
                  <c:v>36.677916666663528</c:v>
                </c:pt>
                <c:pt idx="5476">
                  <c:v>36.683452380949262</c:v>
                </c:pt>
                <c:pt idx="5477">
                  <c:v>36.688988095234976</c:v>
                </c:pt>
                <c:pt idx="5478">
                  <c:v>36.694523809520689</c:v>
                </c:pt>
                <c:pt idx="5479">
                  <c:v>36.700059523806395</c:v>
                </c:pt>
                <c:pt idx="5480">
                  <c:v>36.705595238092137</c:v>
                </c:pt>
                <c:pt idx="5481">
                  <c:v>36.71113095237785</c:v>
                </c:pt>
                <c:pt idx="5482">
                  <c:v>36.7166666666635</c:v>
                </c:pt>
                <c:pt idx="5483">
                  <c:v>36.722202380949298</c:v>
                </c:pt>
                <c:pt idx="5484">
                  <c:v>36.727738095234969</c:v>
                </c:pt>
                <c:pt idx="5485">
                  <c:v>36.733273809520682</c:v>
                </c:pt>
                <c:pt idx="5486">
                  <c:v>36.738809523806395</c:v>
                </c:pt>
                <c:pt idx="5487">
                  <c:v>36.744345238092109</c:v>
                </c:pt>
                <c:pt idx="5488">
                  <c:v>36.749880952377822</c:v>
                </c:pt>
                <c:pt idx="5489">
                  <c:v>36.755416666663514</c:v>
                </c:pt>
                <c:pt idx="5490">
                  <c:v>36.760952380949284</c:v>
                </c:pt>
                <c:pt idx="5491">
                  <c:v>36.766488095234955</c:v>
                </c:pt>
                <c:pt idx="5492">
                  <c:v>36.772023809520682</c:v>
                </c:pt>
                <c:pt idx="5493">
                  <c:v>36.777559523806374</c:v>
                </c:pt>
                <c:pt idx="5494">
                  <c:v>36.783095238092102</c:v>
                </c:pt>
                <c:pt idx="5495">
                  <c:v>36.788630952377837</c:v>
                </c:pt>
                <c:pt idx="5496">
                  <c:v>36.794166666663507</c:v>
                </c:pt>
                <c:pt idx="5497">
                  <c:v>36.799702380949284</c:v>
                </c:pt>
                <c:pt idx="5498">
                  <c:v>36.805238095234955</c:v>
                </c:pt>
                <c:pt idx="5499">
                  <c:v>36.810773809520654</c:v>
                </c:pt>
                <c:pt idx="5500">
                  <c:v>36.816309523806339</c:v>
                </c:pt>
                <c:pt idx="5501">
                  <c:v>36.821845238092095</c:v>
                </c:pt>
                <c:pt idx="5502">
                  <c:v>36.827380952377808</c:v>
                </c:pt>
                <c:pt idx="5503">
                  <c:v>36.8329166666635</c:v>
                </c:pt>
                <c:pt idx="5504">
                  <c:v>36.838452380949256</c:v>
                </c:pt>
                <c:pt idx="5505">
                  <c:v>36.843988095234927</c:v>
                </c:pt>
                <c:pt idx="5506">
                  <c:v>36.849523809520655</c:v>
                </c:pt>
                <c:pt idx="5507">
                  <c:v>36.855059523806347</c:v>
                </c:pt>
                <c:pt idx="5508">
                  <c:v>36.860595238092088</c:v>
                </c:pt>
                <c:pt idx="5509">
                  <c:v>36.866130952377823</c:v>
                </c:pt>
                <c:pt idx="5510">
                  <c:v>36.871666666663458</c:v>
                </c:pt>
                <c:pt idx="5511">
                  <c:v>36.877202380949228</c:v>
                </c:pt>
                <c:pt idx="5512">
                  <c:v>36.882738095234942</c:v>
                </c:pt>
                <c:pt idx="5513">
                  <c:v>36.888273809520655</c:v>
                </c:pt>
                <c:pt idx="5514">
                  <c:v>36.89380952380634</c:v>
                </c:pt>
                <c:pt idx="5515">
                  <c:v>36.899345238092081</c:v>
                </c:pt>
                <c:pt idx="5516">
                  <c:v>36.904880952377795</c:v>
                </c:pt>
                <c:pt idx="5517">
                  <c:v>36.910416666663473</c:v>
                </c:pt>
                <c:pt idx="5518">
                  <c:v>36.915952380949243</c:v>
                </c:pt>
                <c:pt idx="5519">
                  <c:v>36.921488095234913</c:v>
                </c:pt>
                <c:pt idx="5520">
                  <c:v>36.927023809520648</c:v>
                </c:pt>
                <c:pt idx="5521">
                  <c:v>36.932559523806354</c:v>
                </c:pt>
                <c:pt idx="5522">
                  <c:v>36.938095238092082</c:v>
                </c:pt>
                <c:pt idx="5523">
                  <c:v>36.943630952377788</c:v>
                </c:pt>
                <c:pt idx="5524">
                  <c:v>36.949166666663459</c:v>
                </c:pt>
                <c:pt idx="5525">
                  <c:v>36.954702380949215</c:v>
                </c:pt>
                <c:pt idx="5526">
                  <c:v>36.960238095234928</c:v>
                </c:pt>
                <c:pt idx="5527">
                  <c:v>36.965773809520662</c:v>
                </c:pt>
                <c:pt idx="5528">
                  <c:v>36.971309523806333</c:v>
                </c:pt>
                <c:pt idx="5529">
                  <c:v>36.976845238092054</c:v>
                </c:pt>
                <c:pt idx="5530">
                  <c:v>36.982380952377781</c:v>
                </c:pt>
                <c:pt idx="5531">
                  <c:v>36.987916666663459</c:v>
                </c:pt>
                <c:pt idx="5532">
                  <c:v>36.993452380949229</c:v>
                </c:pt>
                <c:pt idx="5533">
                  <c:v>36.998988095234921</c:v>
                </c:pt>
                <c:pt idx="5534">
                  <c:v>37.004523809520634</c:v>
                </c:pt>
                <c:pt idx="5535">
                  <c:v>37.010059523806319</c:v>
                </c:pt>
                <c:pt idx="5536">
                  <c:v>37.015595238092061</c:v>
                </c:pt>
                <c:pt idx="5537">
                  <c:v>37.02113095237781</c:v>
                </c:pt>
                <c:pt idx="5538">
                  <c:v>37.026666666663445</c:v>
                </c:pt>
                <c:pt idx="5539">
                  <c:v>37.032202380949222</c:v>
                </c:pt>
                <c:pt idx="5540">
                  <c:v>37.037738095234914</c:v>
                </c:pt>
                <c:pt idx="5541">
                  <c:v>37.043273809520628</c:v>
                </c:pt>
                <c:pt idx="5542">
                  <c:v>37.04880952380632</c:v>
                </c:pt>
                <c:pt idx="5543">
                  <c:v>37.054345238092054</c:v>
                </c:pt>
                <c:pt idx="5544">
                  <c:v>37.059880952377746</c:v>
                </c:pt>
                <c:pt idx="5545">
                  <c:v>37.065416666663474</c:v>
                </c:pt>
                <c:pt idx="5546">
                  <c:v>37.070952380949223</c:v>
                </c:pt>
                <c:pt idx="5547">
                  <c:v>37.076488095234886</c:v>
                </c:pt>
                <c:pt idx="5548">
                  <c:v>37.082023809520621</c:v>
                </c:pt>
                <c:pt idx="5549">
                  <c:v>37.087559523806313</c:v>
                </c:pt>
                <c:pt idx="5550">
                  <c:v>37.093095238092062</c:v>
                </c:pt>
                <c:pt idx="5551">
                  <c:v>37.098630952377789</c:v>
                </c:pt>
                <c:pt idx="5552">
                  <c:v>37.104166666663438</c:v>
                </c:pt>
                <c:pt idx="5553">
                  <c:v>37.109702380949216</c:v>
                </c:pt>
                <c:pt idx="5554">
                  <c:v>37.115238095234901</c:v>
                </c:pt>
                <c:pt idx="5555">
                  <c:v>37.120773809520635</c:v>
                </c:pt>
                <c:pt idx="5556">
                  <c:v>37.126309523806327</c:v>
                </c:pt>
                <c:pt idx="5557">
                  <c:v>37.131845238092041</c:v>
                </c:pt>
                <c:pt idx="5558">
                  <c:v>37.137380952377761</c:v>
                </c:pt>
                <c:pt idx="5559">
                  <c:v>37.142916666663446</c:v>
                </c:pt>
                <c:pt idx="5560">
                  <c:v>37.148452380949209</c:v>
                </c:pt>
                <c:pt idx="5561">
                  <c:v>37.153988095234894</c:v>
                </c:pt>
                <c:pt idx="5562">
                  <c:v>37.159523809520607</c:v>
                </c:pt>
                <c:pt idx="5563">
                  <c:v>37.16505952380632</c:v>
                </c:pt>
                <c:pt idx="5564">
                  <c:v>37.170595238092055</c:v>
                </c:pt>
                <c:pt idx="5565">
                  <c:v>37.176130952377775</c:v>
                </c:pt>
                <c:pt idx="5566">
                  <c:v>37.181666666663396</c:v>
                </c:pt>
                <c:pt idx="5567">
                  <c:v>37.187202380949181</c:v>
                </c:pt>
                <c:pt idx="5568">
                  <c:v>37.192738095234915</c:v>
                </c:pt>
                <c:pt idx="5569">
                  <c:v>37.198273809520622</c:v>
                </c:pt>
                <c:pt idx="5570">
                  <c:v>37.203809523806292</c:v>
                </c:pt>
                <c:pt idx="5571">
                  <c:v>37.209345238092048</c:v>
                </c:pt>
                <c:pt idx="5572">
                  <c:v>37.21488095237774</c:v>
                </c:pt>
                <c:pt idx="5573">
                  <c:v>37.220416666663446</c:v>
                </c:pt>
                <c:pt idx="5574">
                  <c:v>37.225952380949217</c:v>
                </c:pt>
                <c:pt idx="5575">
                  <c:v>37.231488095234859</c:v>
                </c:pt>
                <c:pt idx="5576">
                  <c:v>37.237023809520593</c:v>
                </c:pt>
                <c:pt idx="5577">
                  <c:v>37.242559523806307</c:v>
                </c:pt>
                <c:pt idx="5578">
                  <c:v>37.248095238092041</c:v>
                </c:pt>
                <c:pt idx="5579">
                  <c:v>37.253630952377733</c:v>
                </c:pt>
                <c:pt idx="5580">
                  <c:v>37.259166666663418</c:v>
                </c:pt>
                <c:pt idx="5581">
                  <c:v>37.264702380949188</c:v>
                </c:pt>
                <c:pt idx="5582">
                  <c:v>37.270238095234873</c:v>
                </c:pt>
                <c:pt idx="5583">
                  <c:v>37.275773809520615</c:v>
                </c:pt>
                <c:pt idx="5584">
                  <c:v>37.281309523806279</c:v>
                </c:pt>
                <c:pt idx="5585">
                  <c:v>37.286845238092006</c:v>
                </c:pt>
                <c:pt idx="5586">
                  <c:v>37.292380952377769</c:v>
                </c:pt>
                <c:pt idx="5587">
                  <c:v>37.29791666666344</c:v>
                </c:pt>
                <c:pt idx="5588">
                  <c:v>37.303452380949153</c:v>
                </c:pt>
                <c:pt idx="5589">
                  <c:v>37.308988095234845</c:v>
                </c:pt>
                <c:pt idx="5590">
                  <c:v>37.314523809520558</c:v>
                </c:pt>
                <c:pt idx="5591">
                  <c:v>37.320059523806272</c:v>
                </c:pt>
                <c:pt idx="5592">
                  <c:v>37.325595238092028</c:v>
                </c:pt>
                <c:pt idx="5593">
                  <c:v>37.331130952377741</c:v>
                </c:pt>
                <c:pt idx="5594">
                  <c:v>37.336666666663376</c:v>
                </c:pt>
                <c:pt idx="5595">
                  <c:v>37.342202380949153</c:v>
                </c:pt>
                <c:pt idx="5596">
                  <c:v>37.347738095234845</c:v>
                </c:pt>
                <c:pt idx="5597">
                  <c:v>37.353273809520552</c:v>
                </c:pt>
                <c:pt idx="5598">
                  <c:v>37.358809523806244</c:v>
                </c:pt>
                <c:pt idx="5599">
                  <c:v>37.364345238092</c:v>
                </c:pt>
                <c:pt idx="5600">
                  <c:v>37.369880952377706</c:v>
                </c:pt>
                <c:pt idx="5601">
                  <c:v>37.375416666663398</c:v>
                </c:pt>
                <c:pt idx="5602">
                  <c:v>37.380952380949161</c:v>
                </c:pt>
                <c:pt idx="5603">
                  <c:v>37.386488095234817</c:v>
                </c:pt>
                <c:pt idx="5604">
                  <c:v>37.392023809520566</c:v>
                </c:pt>
                <c:pt idx="5605">
                  <c:v>37.397559523806258</c:v>
                </c:pt>
                <c:pt idx="5606">
                  <c:v>37.403095238092</c:v>
                </c:pt>
                <c:pt idx="5607">
                  <c:v>37.408630952377713</c:v>
                </c:pt>
                <c:pt idx="5608">
                  <c:v>37.41416666666337</c:v>
                </c:pt>
                <c:pt idx="5609">
                  <c:v>37.419702380949133</c:v>
                </c:pt>
                <c:pt idx="5610">
                  <c:v>37.425238095234853</c:v>
                </c:pt>
                <c:pt idx="5611">
                  <c:v>37.430773809520559</c:v>
                </c:pt>
                <c:pt idx="5612">
                  <c:v>37.436309523806251</c:v>
                </c:pt>
                <c:pt idx="5613">
                  <c:v>37.441845238091986</c:v>
                </c:pt>
                <c:pt idx="5614">
                  <c:v>37.447380952377678</c:v>
                </c:pt>
                <c:pt idx="5615">
                  <c:v>37.452916666663384</c:v>
                </c:pt>
                <c:pt idx="5616">
                  <c:v>37.46029761904434</c:v>
                </c:pt>
                <c:pt idx="5617">
                  <c:v>37.467678571425324</c:v>
                </c:pt>
                <c:pt idx="5618">
                  <c:v>37.475059523806259</c:v>
                </c:pt>
                <c:pt idx="5619">
                  <c:v>37.482440476187215</c:v>
                </c:pt>
                <c:pt idx="5620">
                  <c:v>37.48982142856817</c:v>
                </c:pt>
                <c:pt idx="5621">
                  <c:v>37.497202380949162</c:v>
                </c:pt>
                <c:pt idx="5622">
                  <c:v>37.504583333330096</c:v>
                </c:pt>
                <c:pt idx="5623">
                  <c:v>37.511964285711024</c:v>
                </c:pt>
                <c:pt idx="5624">
                  <c:v>37.519345238092015</c:v>
                </c:pt>
                <c:pt idx="5625">
                  <c:v>37.526726190472992</c:v>
                </c:pt>
                <c:pt idx="5626">
                  <c:v>37.534107142853948</c:v>
                </c:pt>
                <c:pt idx="5627">
                  <c:v>37.541488095234847</c:v>
                </c:pt>
                <c:pt idx="5628">
                  <c:v>37.548869047615824</c:v>
                </c:pt>
                <c:pt idx="5629">
                  <c:v>37.556249999996794</c:v>
                </c:pt>
                <c:pt idx="5630">
                  <c:v>37.563630952377771</c:v>
                </c:pt>
                <c:pt idx="5631">
                  <c:v>37.571011904758713</c:v>
                </c:pt>
                <c:pt idx="5632">
                  <c:v>37.578392857139661</c:v>
                </c:pt>
                <c:pt idx="5633">
                  <c:v>37.585773809520617</c:v>
                </c:pt>
                <c:pt idx="5634">
                  <c:v>37.593154761901573</c:v>
                </c:pt>
                <c:pt idx="5635">
                  <c:v>37.600535714282529</c:v>
                </c:pt>
                <c:pt idx="5636">
                  <c:v>37.607916666663463</c:v>
                </c:pt>
                <c:pt idx="5637">
                  <c:v>37.615297619044405</c:v>
                </c:pt>
                <c:pt idx="5638">
                  <c:v>37.622678571425411</c:v>
                </c:pt>
                <c:pt idx="5639">
                  <c:v>37.630059523806345</c:v>
                </c:pt>
                <c:pt idx="5640">
                  <c:v>37.637440476187294</c:v>
                </c:pt>
                <c:pt idx="5641">
                  <c:v>37.644821428568243</c:v>
                </c:pt>
                <c:pt idx="5642">
                  <c:v>37.652202380949241</c:v>
                </c:pt>
                <c:pt idx="5643">
                  <c:v>37.659583333330175</c:v>
                </c:pt>
                <c:pt idx="5644">
                  <c:v>37.666964285711124</c:v>
                </c:pt>
                <c:pt idx="5645">
                  <c:v>37.674345238092087</c:v>
                </c:pt>
                <c:pt idx="5646">
                  <c:v>37.681726190473043</c:v>
                </c:pt>
                <c:pt idx="5647">
                  <c:v>37.689107142854013</c:v>
                </c:pt>
                <c:pt idx="5648">
                  <c:v>37.696488095234955</c:v>
                </c:pt>
                <c:pt idx="5649">
                  <c:v>37.703869047615896</c:v>
                </c:pt>
                <c:pt idx="5650">
                  <c:v>37.711249999996845</c:v>
                </c:pt>
                <c:pt idx="5651">
                  <c:v>37.718630952377843</c:v>
                </c:pt>
                <c:pt idx="5652">
                  <c:v>37.72601190475882</c:v>
                </c:pt>
                <c:pt idx="5653">
                  <c:v>37.733392857139769</c:v>
                </c:pt>
                <c:pt idx="5654">
                  <c:v>37.740773809520689</c:v>
                </c:pt>
                <c:pt idx="5655">
                  <c:v>37.748154761901652</c:v>
                </c:pt>
                <c:pt idx="5656">
                  <c:v>37.755535714282601</c:v>
                </c:pt>
                <c:pt idx="5657">
                  <c:v>37.762916666663557</c:v>
                </c:pt>
                <c:pt idx="5658">
                  <c:v>37.770297619044484</c:v>
                </c:pt>
                <c:pt idx="5659">
                  <c:v>37.777678571425454</c:v>
                </c:pt>
                <c:pt idx="5660">
                  <c:v>37.785059523806424</c:v>
                </c:pt>
                <c:pt idx="5661">
                  <c:v>37.79244047618738</c:v>
                </c:pt>
                <c:pt idx="5662">
                  <c:v>37.799821428568336</c:v>
                </c:pt>
                <c:pt idx="5663">
                  <c:v>37.807202380949292</c:v>
                </c:pt>
                <c:pt idx="5664">
                  <c:v>37.814583333330219</c:v>
                </c:pt>
                <c:pt idx="5665">
                  <c:v>37.821964285711175</c:v>
                </c:pt>
                <c:pt idx="5666">
                  <c:v>37.829345238092159</c:v>
                </c:pt>
                <c:pt idx="5667">
                  <c:v>37.836726190473115</c:v>
                </c:pt>
                <c:pt idx="5668">
                  <c:v>37.844107142854071</c:v>
                </c:pt>
                <c:pt idx="5669">
                  <c:v>37.851488095234977</c:v>
                </c:pt>
                <c:pt idx="5670">
                  <c:v>37.858869047615947</c:v>
                </c:pt>
                <c:pt idx="5671">
                  <c:v>37.866249999996924</c:v>
                </c:pt>
                <c:pt idx="5672">
                  <c:v>37.873630952377901</c:v>
                </c:pt>
                <c:pt idx="5673">
                  <c:v>37.88101190475885</c:v>
                </c:pt>
                <c:pt idx="5674">
                  <c:v>37.888392857139813</c:v>
                </c:pt>
                <c:pt idx="5675">
                  <c:v>37.89577380952079</c:v>
                </c:pt>
                <c:pt idx="5676">
                  <c:v>37.903154761901718</c:v>
                </c:pt>
                <c:pt idx="5677">
                  <c:v>37.910535714282652</c:v>
                </c:pt>
                <c:pt idx="5678">
                  <c:v>37.917916666663587</c:v>
                </c:pt>
                <c:pt idx="5679">
                  <c:v>37.925297619044564</c:v>
                </c:pt>
                <c:pt idx="5680">
                  <c:v>37.932678571425541</c:v>
                </c:pt>
                <c:pt idx="5681">
                  <c:v>37.940059523806468</c:v>
                </c:pt>
                <c:pt idx="5682">
                  <c:v>37.947440476187417</c:v>
                </c:pt>
                <c:pt idx="5683">
                  <c:v>37.954821428568373</c:v>
                </c:pt>
                <c:pt idx="5684">
                  <c:v>37.962202380949385</c:v>
                </c:pt>
                <c:pt idx="5685">
                  <c:v>37.96958333333032</c:v>
                </c:pt>
                <c:pt idx="5686">
                  <c:v>37.976964285711247</c:v>
                </c:pt>
                <c:pt idx="5687">
                  <c:v>37.984345238092224</c:v>
                </c:pt>
                <c:pt idx="5688">
                  <c:v>37.991726190473187</c:v>
                </c:pt>
                <c:pt idx="5689">
                  <c:v>37.999107142854164</c:v>
                </c:pt>
                <c:pt idx="5690">
                  <c:v>38.006488095235078</c:v>
                </c:pt>
                <c:pt idx="5691">
                  <c:v>38.013869047616012</c:v>
                </c:pt>
                <c:pt idx="5692">
                  <c:v>38.021249999996996</c:v>
                </c:pt>
                <c:pt idx="5693">
                  <c:v>38.028630952377995</c:v>
                </c:pt>
                <c:pt idx="5694">
                  <c:v>38.036011904758944</c:v>
                </c:pt>
                <c:pt idx="5695">
                  <c:v>38.043392857139899</c:v>
                </c:pt>
                <c:pt idx="5696">
                  <c:v>38.050773809520855</c:v>
                </c:pt>
                <c:pt idx="5697">
                  <c:v>38.058154761901811</c:v>
                </c:pt>
                <c:pt idx="5698">
                  <c:v>38.065535714282774</c:v>
                </c:pt>
                <c:pt idx="5699">
                  <c:v>38.072916666663701</c:v>
                </c:pt>
                <c:pt idx="5700">
                  <c:v>38.080297619044615</c:v>
                </c:pt>
                <c:pt idx="5701">
                  <c:v>38.087678571425585</c:v>
                </c:pt>
                <c:pt idx="5702">
                  <c:v>38.095059523806555</c:v>
                </c:pt>
                <c:pt idx="5703">
                  <c:v>38.102440476187525</c:v>
                </c:pt>
                <c:pt idx="5704">
                  <c:v>38.109821428568459</c:v>
                </c:pt>
                <c:pt idx="5705">
                  <c:v>38.117202380949436</c:v>
                </c:pt>
                <c:pt idx="5706">
                  <c:v>38.124583333330392</c:v>
                </c:pt>
                <c:pt idx="5707">
                  <c:v>38.131964285711327</c:v>
                </c:pt>
                <c:pt idx="5708">
                  <c:v>38.139345238092311</c:v>
                </c:pt>
                <c:pt idx="5709">
                  <c:v>38.14672619047326</c:v>
                </c:pt>
                <c:pt idx="5710">
                  <c:v>38.154107142854215</c:v>
                </c:pt>
                <c:pt idx="5711">
                  <c:v>38.16148809523515</c:v>
                </c:pt>
                <c:pt idx="5712">
                  <c:v>38.168869047616099</c:v>
                </c:pt>
                <c:pt idx="5713">
                  <c:v>38.176249999997076</c:v>
                </c:pt>
                <c:pt idx="5714">
                  <c:v>38.183630952378039</c:v>
                </c:pt>
                <c:pt idx="5715">
                  <c:v>38.191011904759023</c:v>
                </c:pt>
                <c:pt idx="5716">
                  <c:v>38.198392857139993</c:v>
                </c:pt>
                <c:pt idx="5717">
                  <c:v>38.205773809520949</c:v>
                </c:pt>
                <c:pt idx="5718">
                  <c:v>38.213154761901862</c:v>
                </c:pt>
                <c:pt idx="5719">
                  <c:v>38.220535714282846</c:v>
                </c:pt>
                <c:pt idx="5720">
                  <c:v>38.227916666663781</c:v>
                </c:pt>
                <c:pt idx="5721">
                  <c:v>38.235297619044729</c:v>
                </c:pt>
                <c:pt idx="5722">
                  <c:v>38.242678571425685</c:v>
                </c:pt>
                <c:pt idx="5723">
                  <c:v>38.25005952380662</c:v>
                </c:pt>
                <c:pt idx="5724">
                  <c:v>38.257440476187568</c:v>
                </c:pt>
                <c:pt idx="5725">
                  <c:v>38.264821428568546</c:v>
                </c:pt>
                <c:pt idx="5726">
                  <c:v>38.27220238094953</c:v>
                </c:pt>
                <c:pt idx="5727">
                  <c:v>38.279583333330464</c:v>
                </c:pt>
                <c:pt idx="5728">
                  <c:v>38.286964285711392</c:v>
                </c:pt>
                <c:pt idx="5729">
                  <c:v>38.294345238092383</c:v>
                </c:pt>
                <c:pt idx="5730">
                  <c:v>38.301726190473325</c:v>
                </c:pt>
                <c:pt idx="5731">
                  <c:v>38.309107142854288</c:v>
                </c:pt>
                <c:pt idx="5732">
                  <c:v>38.316488095235201</c:v>
                </c:pt>
                <c:pt idx="5733">
                  <c:v>38.323869047616157</c:v>
                </c:pt>
                <c:pt idx="5734">
                  <c:v>38.331249999997134</c:v>
                </c:pt>
                <c:pt idx="5735">
                  <c:v>38.338630952378111</c:v>
                </c:pt>
                <c:pt idx="5736">
                  <c:v>38.346011904759067</c:v>
                </c:pt>
                <c:pt idx="5737">
                  <c:v>38.353392857140001</c:v>
                </c:pt>
                <c:pt idx="5738">
                  <c:v>38.360773809521</c:v>
                </c:pt>
                <c:pt idx="5739">
                  <c:v>38.368154761901955</c:v>
                </c:pt>
                <c:pt idx="5740">
                  <c:v>38.375535714282911</c:v>
                </c:pt>
                <c:pt idx="5741">
                  <c:v>38.382916666663846</c:v>
                </c:pt>
                <c:pt idx="5742">
                  <c:v>38.390297619044794</c:v>
                </c:pt>
                <c:pt idx="5743">
                  <c:v>38.397678571425757</c:v>
                </c:pt>
                <c:pt idx="5744">
                  <c:v>38.405059523806706</c:v>
                </c:pt>
                <c:pt idx="5745">
                  <c:v>38.412440476187641</c:v>
                </c:pt>
                <c:pt idx="5746">
                  <c:v>38.419821428568589</c:v>
                </c:pt>
                <c:pt idx="5747">
                  <c:v>38.427202380949581</c:v>
                </c:pt>
                <c:pt idx="5748">
                  <c:v>38.434583333330515</c:v>
                </c:pt>
                <c:pt idx="5749">
                  <c:v>38.44196428571145</c:v>
                </c:pt>
                <c:pt idx="5750">
                  <c:v>38.449345238092448</c:v>
                </c:pt>
                <c:pt idx="5751">
                  <c:v>38.456726190473404</c:v>
                </c:pt>
                <c:pt idx="5752">
                  <c:v>38.46410714285436</c:v>
                </c:pt>
                <c:pt idx="5753">
                  <c:v>38.471488095235273</c:v>
                </c:pt>
                <c:pt idx="5754">
                  <c:v>38.478869047616229</c:v>
                </c:pt>
                <c:pt idx="5755">
                  <c:v>38.486249999997199</c:v>
                </c:pt>
                <c:pt idx="5756">
                  <c:v>38.493630952378183</c:v>
                </c:pt>
                <c:pt idx="5757">
                  <c:v>38.501011904759139</c:v>
                </c:pt>
                <c:pt idx="5758">
                  <c:v>38.508392857140102</c:v>
                </c:pt>
                <c:pt idx="5759">
                  <c:v>38.515773809521072</c:v>
                </c:pt>
                <c:pt idx="5760">
                  <c:v>38.523154761902006</c:v>
                </c:pt>
                <c:pt idx="5761">
                  <c:v>38.530535714282962</c:v>
                </c:pt>
                <c:pt idx="5762">
                  <c:v>38.537916666663904</c:v>
                </c:pt>
                <c:pt idx="5763">
                  <c:v>38.545297619044874</c:v>
                </c:pt>
                <c:pt idx="5764">
                  <c:v>38.55267857142583</c:v>
                </c:pt>
                <c:pt idx="5765">
                  <c:v>38.560059523806785</c:v>
                </c:pt>
                <c:pt idx="5766">
                  <c:v>38.567440476187741</c:v>
                </c:pt>
                <c:pt idx="5767">
                  <c:v>38.574821428568669</c:v>
                </c:pt>
                <c:pt idx="5768">
                  <c:v>38.582202380949653</c:v>
                </c:pt>
                <c:pt idx="5769">
                  <c:v>38.589583333330594</c:v>
                </c:pt>
                <c:pt idx="5770">
                  <c:v>38.596964285711543</c:v>
                </c:pt>
                <c:pt idx="5771">
                  <c:v>38.60434523809252</c:v>
                </c:pt>
                <c:pt idx="5772">
                  <c:v>38.611726190473476</c:v>
                </c:pt>
                <c:pt idx="5773">
                  <c:v>38.619107142854432</c:v>
                </c:pt>
                <c:pt idx="5774">
                  <c:v>38.626488095235374</c:v>
                </c:pt>
                <c:pt idx="5775">
                  <c:v>38.633869047616308</c:v>
                </c:pt>
                <c:pt idx="5776">
                  <c:v>38.641249999997278</c:v>
                </c:pt>
                <c:pt idx="5777">
                  <c:v>38.648630952378262</c:v>
                </c:pt>
                <c:pt idx="5778">
                  <c:v>38.656011904759211</c:v>
                </c:pt>
                <c:pt idx="5779">
                  <c:v>38.663392857140167</c:v>
                </c:pt>
                <c:pt idx="5780">
                  <c:v>38.670773809521144</c:v>
                </c:pt>
                <c:pt idx="5781">
                  <c:v>38.678154761902078</c:v>
                </c:pt>
                <c:pt idx="5782">
                  <c:v>38.685535714283056</c:v>
                </c:pt>
                <c:pt idx="5783">
                  <c:v>38.692916666664011</c:v>
                </c:pt>
                <c:pt idx="5784">
                  <c:v>38.700297619044946</c:v>
                </c:pt>
                <c:pt idx="5785">
                  <c:v>38.707678571425902</c:v>
                </c:pt>
                <c:pt idx="5786">
                  <c:v>38.715059523806858</c:v>
                </c:pt>
                <c:pt idx="5787">
                  <c:v>38.722440476187813</c:v>
                </c:pt>
                <c:pt idx="5788">
                  <c:v>38.729821428568769</c:v>
                </c:pt>
                <c:pt idx="5789">
                  <c:v>38.737202380949761</c:v>
                </c:pt>
                <c:pt idx="5790">
                  <c:v>38.744583333330674</c:v>
                </c:pt>
                <c:pt idx="5791">
                  <c:v>38.751964285711594</c:v>
                </c:pt>
                <c:pt idx="5792">
                  <c:v>38.759345238092592</c:v>
                </c:pt>
                <c:pt idx="5793">
                  <c:v>38.766726190473562</c:v>
                </c:pt>
                <c:pt idx="5794">
                  <c:v>38.774107142854511</c:v>
                </c:pt>
                <c:pt idx="5795">
                  <c:v>38.781488095235424</c:v>
                </c:pt>
                <c:pt idx="5796">
                  <c:v>38.788869047616373</c:v>
                </c:pt>
                <c:pt idx="5797">
                  <c:v>38.796249999997372</c:v>
                </c:pt>
                <c:pt idx="5798">
                  <c:v>38.803630952378327</c:v>
                </c:pt>
                <c:pt idx="5799">
                  <c:v>38.811011904759276</c:v>
                </c:pt>
                <c:pt idx="5800">
                  <c:v>38.818392857140225</c:v>
                </c:pt>
                <c:pt idx="5801">
                  <c:v>38.825773809521223</c:v>
                </c:pt>
                <c:pt idx="5802">
                  <c:v>38.833154761902144</c:v>
                </c:pt>
                <c:pt idx="5803">
                  <c:v>38.840535714283106</c:v>
                </c:pt>
                <c:pt idx="5804">
                  <c:v>38.847916666664034</c:v>
                </c:pt>
                <c:pt idx="5805">
                  <c:v>38.85529761904499</c:v>
                </c:pt>
                <c:pt idx="5806">
                  <c:v>38.862678571425981</c:v>
                </c:pt>
                <c:pt idx="5807">
                  <c:v>38.870059523806908</c:v>
                </c:pt>
                <c:pt idx="5808">
                  <c:v>38.877440476187864</c:v>
                </c:pt>
                <c:pt idx="5809">
                  <c:v>38.88482142856882</c:v>
                </c:pt>
                <c:pt idx="5810">
                  <c:v>38.892202380949826</c:v>
                </c:pt>
                <c:pt idx="5811">
                  <c:v>38.899583333330753</c:v>
                </c:pt>
                <c:pt idx="5812">
                  <c:v>38.906964285711688</c:v>
                </c:pt>
                <c:pt idx="5813">
                  <c:v>38.914345238092643</c:v>
                </c:pt>
                <c:pt idx="5814">
                  <c:v>38.92172619047362</c:v>
                </c:pt>
                <c:pt idx="5815">
                  <c:v>38.929107142854583</c:v>
                </c:pt>
                <c:pt idx="5816">
                  <c:v>38.936488095235497</c:v>
                </c:pt>
                <c:pt idx="5817">
                  <c:v>38.943869047616431</c:v>
                </c:pt>
                <c:pt idx="5818">
                  <c:v>38.951249999997408</c:v>
                </c:pt>
                <c:pt idx="5819">
                  <c:v>38.9586309523784</c:v>
                </c:pt>
                <c:pt idx="5820">
                  <c:v>38.966011904759362</c:v>
                </c:pt>
                <c:pt idx="5821">
                  <c:v>38.973392857140304</c:v>
                </c:pt>
                <c:pt idx="5822">
                  <c:v>38.980773809521267</c:v>
                </c:pt>
                <c:pt idx="5823">
                  <c:v>38.988154761902202</c:v>
                </c:pt>
                <c:pt idx="5824">
                  <c:v>38.9955357142832</c:v>
                </c:pt>
                <c:pt idx="5825">
                  <c:v>39.002916666664134</c:v>
                </c:pt>
                <c:pt idx="5826">
                  <c:v>39.010297619045055</c:v>
                </c:pt>
                <c:pt idx="5827">
                  <c:v>39.017678571426018</c:v>
                </c:pt>
                <c:pt idx="5828">
                  <c:v>39.025059523807002</c:v>
                </c:pt>
                <c:pt idx="5829">
                  <c:v>39.032440476187958</c:v>
                </c:pt>
                <c:pt idx="5830">
                  <c:v>39.039821428568914</c:v>
                </c:pt>
                <c:pt idx="5831">
                  <c:v>39.047202380949869</c:v>
                </c:pt>
                <c:pt idx="5832">
                  <c:v>39.054583333330825</c:v>
                </c:pt>
                <c:pt idx="5833">
                  <c:v>39.061964285711774</c:v>
                </c:pt>
                <c:pt idx="5834">
                  <c:v>39.069345238092765</c:v>
                </c:pt>
                <c:pt idx="5835">
                  <c:v>39.076726190473693</c:v>
                </c:pt>
                <c:pt idx="5836">
                  <c:v>39.084107142854648</c:v>
                </c:pt>
                <c:pt idx="5837">
                  <c:v>39.091488095235583</c:v>
                </c:pt>
                <c:pt idx="5838">
                  <c:v>39.098869047616525</c:v>
                </c:pt>
                <c:pt idx="5839">
                  <c:v>39.106249999997495</c:v>
                </c:pt>
                <c:pt idx="5840">
                  <c:v>39.113630952378472</c:v>
                </c:pt>
                <c:pt idx="5841">
                  <c:v>39.121011904759449</c:v>
                </c:pt>
                <c:pt idx="5842">
                  <c:v>39.128392857140383</c:v>
                </c:pt>
                <c:pt idx="5843">
                  <c:v>39.135773809521368</c:v>
                </c:pt>
                <c:pt idx="5844">
                  <c:v>39.143154761902295</c:v>
                </c:pt>
                <c:pt idx="5845">
                  <c:v>39.150535714283251</c:v>
                </c:pt>
                <c:pt idx="5846">
                  <c:v>39.157916666664185</c:v>
                </c:pt>
                <c:pt idx="5847">
                  <c:v>39.165297619045155</c:v>
                </c:pt>
                <c:pt idx="5848">
                  <c:v>39.172678571426104</c:v>
                </c:pt>
                <c:pt idx="5849">
                  <c:v>39.180059523807074</c:v>
                </c:pt>
                <c:pt idx="5850">
                  <c:v>39.187440476188009</c:v>
                </c:pt>
                <c:pt idx="5851">
                  <c:v>39.194821428568986</c:v>
                </c:pt>
                <c:pt idx="5852">
                  <c:v>39.202202380949984</c:v>
                </c:pt>
                <c:pt idx="5853">
                  <c:v>39.209583333330912</c:v>
                </c:pt>
                <c:pt idx="5854">
                  <c:v>39.216964285711846</c:v>
                </c:pt>
                <c:pt idx="5855">
                  <c:v>39.22434523809283</c:v>
                </c:pt>
                <c:pt idx="5856">
                  <c:v>39.231726190473786</c:v>
                </c:pt>
                <c:pt idx="5857">
                  <c:v>39.239107142854763</c:v>
                </c:pt>
                <c:pt idx="5858">
                  <c:v>39.246488095235648</c:v>
                </c:pt>
                <c:pt idx="5859">
                  <c:v>39.253869047616575</c:v>
                </c:pt>
                <c:pt idx="5860">
                  <c:v>39.261249999997574</c:v>
                </c:pt>
                <c:pt idx="5861">
                  <c:v>39.268630952378572</c:v>
                </c:pt>
                <c:pt idx="5862">
                  <c:v>39.276011904759521</c:v>
                </c:pt>
                <c:pt idx="5863">
                  <c:v>39.283392857140456</c:v>
                </c:pt>
                <c:pt idx="5864">
                  <c:v>39.29077380952144</c:v>
                </c:pt>
                <c:pt idx="5865">
                  <c:v>39.298154761902367</c:v>
                </c:pt>
                <c:pt idx="5866">
                  <c:v>39.305535714283323</c:v>
                </c:pt>
                <c:pt idx="5867">
                  <c:v>39.312916666664258</c:v>
                </c:pt>
                <c:pt idx="5868">
                  <c:v>39.320297619045213</c:v>
                </c:pt>
                <c:pt idx="5869">
                  <c:v>39.327678571426155</c:v>
                </c:pt>
                <c:pt idx="5870">
                  <c:v>39.335059523807146</c:v>
                </c:pt>
                <c:pt idx="5871">
                  <c:v>39.342440476188095</c:v>
                </c:pt>
                <c:pt idx="5872">
                  <c:v>39.349821428569044</c:v>
                </c:pt>
                <c:pt idx="5873">
                  <c:v>39.357202380950014</c:v>
                </c:pt>
                <c:pt idx="5874">
                  <c:v>39.36458333333097</c:v>
                </c:pt>
                <c:pt idx="5875">
                  <c:v>39.371964285711897</c:v>
                </c:pt>
                <c:pt idx="5876">
                  <c:v>39.379345238092881</c:v>
                </c:pt>
                <c:pt idx="5877">
                  <c:v>39.386726190473837</c:v>
                </c:pt>
                <c:pt idx="5878">
                  <c:v>39.394107142854814</c:v>
                </c:pt>
                <c:pt idx="5879">
                  <c:v>39.401488095235727</c:v>
                </c:pt>
                <c:pt idx="5880">
                  <c:v>39.408869047616662</c:v>
                </c:pt>
                <c:pt idx="5881">
                  <c:v>39.416249999997625</c:v>
                </c:pt>
                <c:pt idx="5882">
                  <c:v>39.423630952378616</c:v>
                </c:pt>
                <c:pt idx="5883">
                  <c:v>39.431011904759572</c:v>
                </c:pt>
                <c:pt idx="5884">
                  <c:v>39.438392857140528</c:v>
                </c:pt>
                <c:pt idx="5885">
                  <c:v>39.445773809521505</c:v>
                </c:pt>
                <c:pt idx="5886">
                  <c:v>39.453154761902404</c:v>
                </c:pt>
                <c:pt idx="5887">
                  <c:v>39.460535714283402</c:v>
                </c:pt>
                <c:pt idx="5888">
                  <c:v>39.467916666664344</c:v>
                </c:pt>
                <c:pt idx="5889">
                  <c:v>39.475297619045286</c:v>
                </c:pt>
                <c:pt idx="5890">
                  <c:v>39.482678571426234</c:v>
                </c:pt>
                <c:pt idx="5891">
                  <c:v>39.490059523807204</c:v>
                </c:pt>
                <c:pt idx="5892">
                  <c:v>39.497440476188174</c:v>
                </c:pt>
                <c:pt idx="5893">
                  <c:v>39.504821428569109</c:v>
                </c:pt>
                <c:pt idx="5894">
                  <c:v>39.512202380950107</c:v>
                </c:pt>
                <c:pt idx="5895">
                  <c:v>39.519583333331042</c:v>
                </c:pt>
                <c:pt idx="5896">
                  <c:v>39.526964285711998</c:v>
                </c:pt>
                <c:pt idx="5897">
                  <c:v>39.534345238092953</c:v>
                </c:pt>
                <c:pt idx="5898">
                  <c:v>39.541726190473909</c:v>
                </c:pt>
                <c:pt idx="5899">
                  <c:v>39.549107142854886</c:v>
                </c:pt>
                <c:pt idx="5900">
                  <c:v>39.5564880952358</c:v>
                </c:pt>
                <c:pt idx="5901">
                  <c:v>39.563869047616748</c:v>
                </c:pt>
                <c:pt idx="5902">
                  <c:v>39.571249999997725</c:v>
                </c:pt>
                <c:pt idx="5903">
                  <c:v>39.578630952378688</c:v>
                </c:pt>
                <c:pt idx="5904">
                  <c:v>39.586011904759651</c:v>
                </c:pt>
                <c:pt idx="5905">
                  <c:v>39.5933928571406</c:v>
                </c:pt>
                <c:pt idx="5906">
                  <c:v>39.600773809521563</c:v>
                </c:pt>
                <c:pt idx="5907">
                  <c:v>39.608154761902505</c:v>
                </c:pt>
                <c:pt idx="5908">
                  <c:v>39.615535714283467</c:v>
                </c:pt>
                <c:pt idx="5909">
                  <c:v>39.622916666664423</c:v>
                </c:pt>
                <c:pt idx="5910">
                  <c:v>39.630297619045358</c:v>
                </c:pt>
                <c:pt idx="5911">
                  <c:v>39.637678571426314</c:v>
                </c:pt>
                <c:pt idx="5912">
                  <c:v>39.645059523807291</c:v>
                </c:pt>
                <c:pt idx="5913">
                  <c:v>39.652440476188247</c:v>
                </c:pt>
                <c:pt idx="5914">
                  <c:v>39.659821428569195</c:v>
                </c:pt>
                <c:pt idx="5915">
                  <c:v>39.667202380950179</c:v>
                </c:pt>
                <c:pt idx="5916">
                  <c:v>39.674583333331114</c:v>
                </c:pt>
                <c:pt idx="5917">
                  <c:v>39.681964285712027</c:v>
                </c:pt>
                <c:pt idx="5918">
                  <c:v>39.689345238093033</c:v>
                </c:pt>
                <c:pt idx="5919">
                  <c:v>39.69672619047401</c:v>
                </c:pt>
                <c:pt idx="5920">
                  <c:v>39.704107142854966</c:v>
                </c:pt>
                <c:pt idx="5921">
                  <c:v>39.711488095235872</c:v>
                </c:pt>
                <c:pt idx="5922">
                  <c:v>39.718869047616828</c:v>
                </c:pt>
                <c:pt idx="5923">
                  <c:v>39.726249999997812</c:v>
                </c:pt>
                <c:pt idx="5924">
                  <c:v>39.733630952378789</c:v>
                </c:pt>
                <c:pt idx="5925">
                  <c:v>39.741011904759738</c:v>
                </c:pt>
                <c:pt idx="5926">
                  <c:v>39.748392857140672</c:v>
                </c:pt>
                <c:pt idx="5927">
                  <c:v>39.755773809521649</c:v>
                </c:pt>
                <c:pt idx="5928">
                  <c:v>39.763154761902584</c:v>
                </c:pt>
                <c:pt idx="5929">
                  <c:v>39.770535714283561</c:v>
                </c:pt>
                <c:pt idx="5930">
                  <c:v>39.777916666664495</c:v>
                </c:pt>
                <c:pt idx="5931">
                  <c:v>39.785297619045444</c:v>
                </c:pt>
                <c:pt idx="5932">
                  <c:v>39.792678571426407</c:v>
                </c:pt>
                <c:pt idx="5933">
                  <c:v>39.800059523807334</c:v>
                </c:pt>
                <c:pt idx="5934">
                  <c:v>39.80744047618829</c:v>
                </c:pt>
                <c:pt idx="5935">
                  <c:v>39.814821428569239</c:v>
                </c:pt>
                <c:pt idx="5936">
                  <c:v>39.822202380950259</c:v>
                </c:pt>
                <c:pt idx="5937">
                  <c:v>39.829583333331186</c:v>
                </c:pt>
                <c:pt idx="5938">
                  <c:v>39.836964285712099</c:v>
                </c:pt>
                <c:pt idx="5939">
                  <c:v>39.844345238093098</c:v>
                </c:pt>
                <c:pt idx="5940">
                  <c:v>39.851726190474054</c:v>
                </c:pt>
                <c:pt idx="5941">
                  <c:v>39.859107142855009</c:v>
                </c:pt>
                <c:pt idx="5942">
                  <c:v>39.866488095235944</c:v>
                </c:pt>
                <c:pt idx="5943">
                  <c:v>39.873869047616878</c:v>
                </c:pt>
                <c:pt idx="5944">
                  <c:v>39.881249999997848</c:v>
                </c:pt>
                <c:pt idx="5945">
                  <c:v>39.888630952378833</c:v>
                </c:pt>
                <c:pt idx="5946">
                  <c:v>39.896011904759817</c:v>
                </c:pt>
                <c:pt idx="5947">
                  <c:v>39.903392857140751</c:v>
                </c:pt>
                <c:pt idx="5948">
                  <c:v>39.910773809521721</c:v>
                </c:pt>
                <c:pt idx="5949">
                  <c:v>39.918154761902635</c:v>
                </c:pt>
                <c:pt idx="5950">
                  <c:v>39.925535714283612</c:v>
                </c:pt>
                <c:pt idx="5951">
                  <c:v>39.932916666664546</c:v>
                </c:pt>
                <c:pt idx="5952">
                  <c:v>39.940297619045488</c:v>
                </c:pt>
                <c:pt idx="5953">
                  <c:v>39.947678571426437</c:v>
                </c:pt>
                <c:pt idx="5954">
                  <c:v>39.955059523807414</c:v>
                </c:pt>
                <c:pt idx="5955">
                  <c:v>39.962440476188391</c:v>
                </c:pt>
                <c:pt idx="5956">
                  <c:v>39.969821428569347</c:v>
                </c:pt>
                <c:pt idx="5957">
                  <c:v>39.977202380950303</c:v>
                </c:pt>
                <c:pt idx="5958">
                  <c:v>39.984583333331244</c:v>
                </c:pt>
                <c:pt idx="5959">
                  <c:v>39.991964285712172</c:v>
                </c:pt>
                <c:pt idx="5960">
                  <c:v>39.999345238093191</c:v>
                </c:pt>
                <c:pt idx="5961">
                  <c:v>40.006726190474133</c:v>
                </c:pt>
                <c:pt idx="5962">
                  <c:v>40.014107142855082</c:v>
                </c:pt>
                <c:pt idx="5963">
                  <c:v>40.021488095235995</c:v>
                </c:pt>
                <c:pt idx="5964">
                  <c:v>40.028869047616972</c:v>
                </c:pt>
                <c:pt idx="5965">
                  <c:v>40.036249999997949</c:v>
                </c:pt>
                <c:pt idx="5966">
                  <c:v>40.043630952378912</c:v>
                </c:pt>
                <c:pt idx="5967">
                  <c:v>40.051011904759861</c:v>
                </c:pt>
                <c:pt idx="5968">
                  <c:v>40.058392857140817</c:v>
                </c:pt>
                <c:pt idx="5969">
                  <c:v>40.065773809521815</c:v>
                </c:pt>
                <c:pt idx="5970">
                  <c:v>40.073154761902728</c:v>
                </c:pt>
                <c:pt idx="5971">
                  <c:v>40.080535714283684</c:v>
                </c:pt>
                <c:pt idx="5972">
                  <c:v>40.087916666664604</c:v>
                </c:pt>
                <c:pt idx="5973">
                  <c:v>40.095297619045596</c:v>
                </c:pt>
                <c:pt idx="5974">
                  <c:v>40.102678571426544</c:v>
                </c:pt>
                <c:pt idx="5975">
                  <c:v>40.110059523807486</c:v>
                </c:pt>
                <c:pt idx="5976">
                  <c:v>40.117440476188435</c:v>
                </c:pt>
                <c:pt idx="5977">
                  <c:v>40.124821428569405</c:v>
                </c:pt>
                <c:pt idx="5978">
                  <c:v>40.13220238095041</c:v>
                </c:pt>
                <c:pt idx="5979">
                  <c:v>40.139583333331331</c:v>
                </c:pt>
                <c:pt idx="5980">
                  <c:v>40.146964285712244</c:v>
                </c:pt>
                <c:pt idx="5981">
                  <c:v>40.154345238093242</c:v>
                </c:pt>
                <c:pt idx="5982">
                  <c:v>40.161726190474212</c:v>
                </c:pt>
                <c:pt idx="5983">
                  <c:v>40.169107142855189</c:v>
                </c:pt>
                <c:pt idx="5984">
                  <c:v>40.176488095236074</c:v>
                </c:pt>
                <c:pt idx="5985">
                  <c:v>40.183869047617023</c:v>
                </c:pt>
                <c:pt idx="5986">
                  <c:v>40.191249999998021</c:v>
                </c:pt>
                <c:pt idx="5987">
                  <c:v>40.19863095237902</c:v>
                </c:pt>
                <c:pt idx="5988">
                  <c:v>40.206011904759968</c:v>
                </c:pt>
                <c:pt idx="5989">
                  <c:v>40.213392857140889</c:v>
                </c:pt>
                <c:pt idx="5990">
                  <c:v>40.220773809521894</c:v>
                </c:pt>
                <c:pt idx="5991">
                  <c:v>40.228154761902822</c:v>
                </c:pt>
                <c:pt idx="5992">
                  <c:v>40.235535714283799</c:v>
                </c:pt>
                <c:pt idx="5993">
                  <c:v>40.242916666664712</c:v>
                </c:pt>
                <c:pt idx="5994">
                  <c:v>40.250297619045639</c:v>
                </c:pt>
                <c:pt idx="5995">
                  <c:v>40.257678571426588</c:v>
                </c:pt>
                <c:pt idx="5996">
                  <c:v>40.265059523807579</c:v>
                </c:pt>
                <c:pt idx="5997">
                  <c:v>40.272440476188535</c:v>
                </c:pt>
                <c:pt idx="5998">
                  <c:v>40.279821428569491</c:v>
                </c:pt>
                <c:pt idx="5999">
                  <c:v>40.287202380950461</c:v>
                </c:pt>
                <c:pt idx="6000">
                  <c:v>40.294583333331403</c:v>
                </c:pt>
                <c:pt idx="6001">
                  <c:v>40.301964285712295</c:v>
                </c:pt>
                <c:pt idx="6002">
                  <c:v>40.309345238093314</c:v>
                </c:pt>
                <c:pt idx="6003">
                  <c:v>40.31672619047427</c:v>
                </c:pt>
                <c:pt idx="6004">
                  <c:v>40.324107142855233</c:v>
                </c:pt>
                <c:pt idx="6005">
                  <c:v>40.331488095236118</c:v>
                </c:pt>
                <c:pt idx="6006">
                  <c:v>40.338869047617095</c:v>
                </c:pt>
                <c:pt idx="6007">
                  <c:v>40.346249999998072</c:v>
                </c:pt>
                <c:pt idx="6008">
                  <c:v>40.353630952379049</c:v>
                </c:pt>
                <c:pt idx="6009">
                  <c:v>40.361011904760005</c:v>
                </c:pt>
                <c:pt idx="6010">
                  <c:v>40.368392857140961</c:v>
                </c:pt>
                <c:pt idx="6011">
                  <c:v>40.375773809521945</c:v>
                </c:pt>
                <c:pt idx="6012">
                  <c:v>40.383154761902851</c:v>
                </c:pt>
                <c:pt idx="6013">
                  <c:v>40.39053571428385</c:v>
                </c:pt>
                <c:pt idx="6014">
                  <c:v>40.397916666664784</c:v>
                </c:pt>
                <c:pt idx="6015">
                  <c:v>40.40529761904574</c:v>
                </c:pt>
                <c:pt idx="6016">
                  <c:v>40.412678571426667</c:v>
                </c:pt>
                <c:pt idx="6017">
                  <c:v>40.420059523807645</c:v>
                </c:pt>
                <c:pt idx="6018">
                  <c:v>40.427440476188586</c:v>
                </c:pt>
                <c:pt idx="6019">
                  <c:v>40.434821428569535</c:v>
                </c:pt>
                <c:pt idx="6020">
                  <c:v>40.442202380950519</c:v>
                </c:pt>
                <c:pt idx="6021">
                  <c:v>40.449583333331475</c:v>
                </c:pt>
                <c:pt idx="6022">
                  <c:v>40.456964285712367</c:v>
                </c:pt>
                <c:pt idx="6023">
                  <c:v>40.464345238093387</c:v>
                </c:pt>
                <c:pt idx="6024">
                  <c:v>40.471726190474342</c:v>
                </c:pt>
                <c:pt idx="6025">
                  <c:v>40.479107142855312</c:v>
                </c:pt>
                <c:pt idx="6026">
                  <c:v>40.486488095236211</c:v>
                </c:pt>
                <c:pt idx="6027">
                  <c:v>40.493869047617174</c:v>
                </c:pt>
                <c:pt idx="6028">
                  <c:v>40.501249999998144</c:v>
                </c:pt>
                <c:pt idx="6029">
                  <c:v>40.508630952379143</c:v>
                </c:pt>
                <c:pt idx="6030">
                  <c:v>40.516011904760077</c:v>
                </c:pt>
                <c:pt idx="6031">
                  <c:v>40.523392857141033</c:v>
                </c:pt>
                <c:pt idx="6032">
                  <c:v>40.53077380952201</c:v>
                </c:pt>
                <c:pt idx="6033">
                  <c:v>40.538154761902952</c:v>
                </c:pt>
                <c:pt idx="6034">
                  <c:v>40.545535714283922</c:v>
                </c:pt>
                <c:pt idx="6035">
                  <c:v>40.552916666664856</c:v>
                </c:pt>
                <c:pt idx="6036">
                  <c:v>40.560297619045805</c:v>
                </c:pt>
                <c:pt idx="6037">
                  <c:v>40.567678571426754</c:v>
                </c:pt>
                <c:pt idx="6038">
                  <c:v>40.575059523807731</c:v>
                </c:pt>
                <c:pt idx="6039">
                  <c:v>40.582440476188658</c:v>
                </c:pt>
                <c:pt idx="6040">
                  <c:v>40.589821428569614</c:v>
                </c:pt>
                <c:pt idx="6041">
                  <c:v>40.597202380950613</c:v>
                </c:pt>
                <c:pt idx="6042">
                  <c:v>40.604583333331547</c:v>
                </c:pt>
                <c:pt idx="6043">
                  <c:v>40.611964285712439</c:v>
                </c:pt>
                <c:pt idx="6044">
                  <c:v>40.619345238093459</c:v>
                </c:pt>
                <c:pt idx="6045">
                  <c:v>40.626726190474436</c:v>
                </c:pt>
                <c:pt idx="6046">
                  <c:v>40.634107142855392</c:v>
                </c:pt>
                <c:pt idx="6047">
                  <c:v>40.641488095236276</c:v>
                </c:pt>
                <c:pt idx="6048">
                  <c:v>40.648869047617247</c:v>
                </c:pt>
                <c:pt idx="6049">
                  <c:v>40.656249999998224</c:v>
                </c:pt>
                <c:pt idx="6050">
                  <c:v>40.663630952379222</c:v>
                </c:pt>
                <c:pt idx="6051">
                  <c:v>40.671011904760149</c:v>
                </c:pt>
                <c:pt idx="6052">
                  <c:v>40.678392857141112</c:v>
                </c:pt>
                <c:pt idx="6053">
                  <c:v>40.685773809522061</c:v>
                </c:pt>
                <c:pt idx="6054">
                  <c:v>40.693154761903017</c:v>
                </c:pt>
                <c:pt idx="6055">
                  <c:v>40.700535714283994</c:v>
                </c:pt>
                <c:pt idx="6056">
                  <c:v>40.707916666664929</c:v>
                </c:pt>
                <c:pt idx="6057">
                  <c:v>40.715297619045884</c:v>
                </c:pt>
                <c:pt idx="6058">
                  <c:v>40.722678571426862</c:v>
                </c:pt>
                <c:pt idx="6059">
                  <c:v>40.730059523807803</c:v>
                </c:pt>
                <c:pt idx="6060">
                  <c:v>40.737440476188752</c:v>
                </c:pt>
                <c:pt idx="6061">
                  <c:v>40.744821428569708</c:v>
                </c:pt>
                <c:pt idx="6062">
                  <c:v>40.752202380950663</c:v>
                </c:pt>
                <c:pt idx="6063">
                  <c:v>40.759583333331605</c:v>
                </c:pt>
                <c:pt idx="6064">
                  <c:v>40.766964285712547</c:v>
                </c:pt>
                <c:pt idx="6065">
                  <c:v>40.774345238093531</c:v>
                </c:pt>
                <c:pt idx="6066">
                  <c:v>40.781726190474487</c:v>
                </c:pt>
                <c:pt idx="6067">
                  <c:v>40.789107142855464</c:v>
                </c:pt>
                <c:pt idx="6068">
                  <c:v>40.796488095236377</c:v>
                </c:pt>
                <c:pt idx="6069">
                  <c:v>40.803869047617312</c:v>
                </c:pt>
                <c:pt idx="6070">
                  <c:v>40.811249999998275</c:v>
                </c:pt>
                <c:pt idx="6071">
                  <c:v>40.818630952379266</c:v>
                </c:pt>
                <c:pt idx="6072">
                  <c:v>40.826011904760222</c:v>
                </c:pt>
                <c:pt idx="6073">
                  <c:v>40.833392857141178</c:v>
                </c:pt>
                <c:pt idx="6074">
                  <c:v>40.840773809522126</c:v>
                </c:pt>
                <c:pt idx="6075">
                  <c:v>40.848154761903075</c:v>
                </c:pt>
                <c:pt idx="6076">
                  <c:v>40.855535714284052</c:v>
                </c:pt>
                <c:pt idx="6077">
                  <c:v>40.862916666665001</c:v>
                </c:pt>
                <c:pt idx="6078">
                  <c:v>40.870297619045935</c:v>
                </c:pt>
                <c:pt idx="6079">
                  <c:v>40.877678571426884</c:v>
                </c:pt>
                <c:pt idx="6080">
                  <c:v>40.885059523807854</c:v>
                </c:pt>
                <c:pt idx="6081">
                  <c:v>40.892440476188831</c:v>
                </c:pt>
                <c:pt idx="6082">
                  <c:v>40.89982142856978</c:v>
                </c:pt>
                <c:pt idx="6083">
                  <c:v>40.907202380950757</c:v>
                </c:pt>
                <c:pt idx="6084">
                  <c:v>40.91458333333167</c:v>
                </c:pt>
                <c:pt idx="6085">
                  <c:v>40.92196428571259</c:v>
                </c:pt>
                <c:pt idx="6086">
                  <c:v>40.929345238093603</c:v>
                </c:pt>
                <c:pt idx="6087">
                  <c:v>40.936726190474559</c:v>
                </c:pt>
                <c:pt idx="6088">
                  <c:v>40.944107142855515</c:v>
                </c:pt>
                <c:pt idx="6089">
                  <c:v>40.951488095236407</c:v>
                </c:pt>
                <c:pt idx="6090">
                  <c:v>40.958869047617377</c:v>
                </c:pt>
                <c:pt idx="6091">
                  <c:v>40.966249999998375</c:v>
                </c:pt>
                <c:pt idx="6092">
                  <c:v>40.973630952379338</c:v>
                </c:pt>
                <c:pt idx="6093">
                  <c:v>40.981011904760294</c:v>
                </c:pt>
                <c:pt idx="6094">
                  <c:v>40.98839285714125</c:v>
                </c:pt>
                <c:pt idx="6095">
                  <c:v>40.995773809522213</c:v>
                </c:pt>
                <c:pt idx="6096">
                  <c:v>41.003154761903154</c:v>
                </c:pt>
                <c:pt idx="6097">
                  <c:v>41.010535714284117</c:v>
                </c:pt>
                <c:pt idx="6098">
                  <c:v>41.017916666665052</c:v>
                </c:pt>
                <c:pt idx="6099">
                  <c:v>41.025297619046007</c:v>
                </c:pt>
                <c:pt idx="6100">
                  <c:v>41.032678571426985</c:v>
                </c:pt>
                <c:pt idx="6101">
                  <c:v>41.04005952380794</c:v>
                </c:pt>
                <c:pt idx="6102">
                  <c:v>41.047440476188896</c:v>
                </c:pt>
                <c:pt idx="6103">
                  <c:v>41.054821428569845</c:v>
                </c:pt>
                <c:pt idx="6104">
                  <c:v>41.062202380950851</c:v>
                </c:pt>
                <c:pt idx="6105">
                  <c:v>41.069583333331785</c:v>
                </c:pt>
                <c:pt idx="6106">
                  <c:v>41.076964285712684</c:v>
                </c:pt>
                <c:pt idx="6107">
                  <c:v>41.084345238093675</c:v>
                </c:pt>
                <c:pt idx="6108">
                  <c:v>41.091726190474631</c:v>
                </c:pt>
                <c:pt idx="6109">
                  <c:v>41.099107142855615</c:v>
                </c:pt>
                <c:pt idx="6110">
                  <c:v>41.1064880952365</c:v>
                </c:pt>
                <c:pt idx="6111">
                  <c:v>41.113869047617456</c:v>
                </c:pt>
                <c:pt idx="6112">
                  <c:v>41.121249999998454</c:v>
                </c:pt>
                <c:pt idx="6113">
                  <c:v>41.128630952379439</c:v>
                </c:pt>
                <c:pt idx="6114">
                  <c:v>41.136011904760366</c:v>
                </c:pt>
                <c:pt idx="6115">
                  <c:v>41.143392857141322</c:v>
                </c:pt>
                <c:pt idx="6116">
                  <c:v>41.150773809522278</c:v>
                </c:pt>
                <c:pt idx="6117">
                  <c:v>41.158154761903234</c:v>
                </c:pt>
                <c:pt idx="6118">
                  <c:v>41.165535714284218</c:v>
                </c:pt>
                <c:pt idx="6119">
                  <c:v>41.172916666665152</c:v>
                </c:pt>
                <c:pt idx="6120">
                  <c:v>41.180297619046058</c:v>
                </c:pt>
                <c:pt idx="6121">
                  <c:v>41.187678571427035</c:v>
                </c:pt>
                <c:pt idx="6122">
                  <c:v>41.195059523808013</c:v>
                </c:pt>
                <c:pt idx="6123">
                  <c:v>41.202440476188968</c:v>
                </c:pt>
                <c:pt idx="6124">
                  <c:v>41.209821428569931</c:v>
                </c:pt>
                <c:pt idx="6125">
                  <c:v>41.217202380950908</c:v>
                </c:pt>
                <c:pt idx="6126">
                  <c:v>41.224583333331857</c:v>
                </c:pt>
                <c:pt idx="6127">
                  <c:v>41.23196428571277</c:v>
                </c:pt>
                <c:pt idx="6128">
                  <c:v>41.239345238093776</c:v>
                </c:pt>
                <c:pt idx="6129">
                  <c:v>41.246726190474725</c:v>
                </c:pt>
                <c:pt idx="6130">
                  <c:v>41.254107142855659</c:v>
                </c:pt>
                <c:pt idx="6131">
                  <c:v>41.261488095236572</c:v>
                </c:pt>
                <c:pt idx="6132">
                  <c:v>41.268869047617549</c:v>
                </c:pt>
                <c:pt idx="6133">
                  <c:v>41.276249999998527</c:v>
                </c:pt>
                <c:pt idx="6134">
                  <c:v>41.283630952379482</c:v>
                </c:pt>
                <c:pt idx="6135">
                  <c:v>41.291011904760438</c:v>
                </c:pt>
                <c:pt idx="6136">
                  <c:v>41.298392857141422</c:v>
                </c:pt>
                <c:pt idx="6137">
                  <c:v>41.30577380952235</c:v>
                </c:pt>
                <c:pt idx="6138">
                  <c:v>41.313154761903284</c:v>
                </c:pt>
                <c:pt idx="6139">
                  <c:v>41.320535714284262</c:v>
                </c:pt>
                <c:pt idx="6140">
                  <c:v>41.327916666665196</c:v>
                </c:pt>
                <c:pt idx="6141">
                  <c:v>41.335297619046138</c:v>
                </c:pt>
                <c:pt idx="6142">
                  <c:v>41.342678571427108</c:v>
                </c:pt>
                <c:pt idx="6143">
                  <c:v>41.350059523808063</c:v>
                </c:pt>
                <c:pt idx="6144">
                  <c:v>41.357440476189019</c:v>
                </c:pt>
                <c:pt idx="6145">
                  <c:v>41.364821428569996</c:v>
                </c:pt>
                <c:pt idx="6146">
                  <c:v>41.372202380950974</c:v>
                </c:pt>
                <c:pt idx="6147">
                  <c:v>41.379583333331908</c:v>
                </c:pt>
                <c:pt idx="6148">
                  <c:v>41.386964285712821</c:v>
                </c:pt>
                <c:pt idx="6149">
                  <c:v>41.394345238093841</c:v>
                </c:pt>
                <c:pt idx="6150">
                  <c:v>41.401726190474783</c:v>
                </c:pt>
                <c:pt idx="6151">
                  <c:v>41.40910714285576</c:v>
                </c:pt>
                <c:pt idx="6152">
                  <c:v>41.41648809523663</c:v>
                </c:pt>
                <c:pt idx="6153">
                  <c:v>41.4238690476176</c:v>
                </c:pt>
                <c:pt idx="6154">
                  <c:v>41.431249999998577</c:v>
                </c:pt>
                <c:pt idx="6155">
                  <c:v>41.438630952379562</c:v>
                </c:pt>
                <c:pt idx="6156">
                  <c:v>41.446011904760496</c:v>
                </c:pt>
                <c:pt idx="6157">
                  <c:v>41.453392857141445</c:v>
                </c:pt>
                <c:pt idx="6158">
                  <c:v>41.460773809522422</c:v>
                </c:pt>
                <c:pt idx="6159">
                  <c:v>41.468154761903378</c:v>
                </c:pt>
                <c:pt idx="6160">
                  <c:v>41.475535714284355</c:v>
                </c:pt>
                <c:pt idx="6161">
                  <c:v>41.48291666666529</c:v>
                </c:pt>
                <c:pt idx="6162">
                  <c:v>41.490297619046217</c:v>
                </c:pt>
                <c:pt idx="6163">
                  <c:v>41.497678571427194</c:v>
                </c:pt>
                <c:pt idx="6164">
                  <c:v>41.505059523808157</c:v>
                </c:pt>
                <c:pt idx="6165">
                  <c:v>41.512440476189106</c:v>
                </c:pt>
                <c:pt idx="6166">
                  <c:v>41.519821428570054</c:v>
                </c:pt>
                <c:pt idx="6167">
                  <c:v>41.52720238095106</c:v>
                </c:pt>
                <c:pt idx="6168">
                  <c:v>41.53458333333198</c:v>
                </c:pt>
                <c:pt idx="6169">
                  <c:v>41.541964285712893</c:v>
                </c:pt>
                <c:pt idx="6170">
                  <c:v>41.549345238093913</c:v>
                </c:pt>
                <c:pt idx="6171">
                  <c:v>41.556726190474862</c:v>
                </c:pt>
                <c:pt idx="6172">
                  <c:v>41.564107142855839</c:v>
                </c:pt>
                <c:pt idx="6173">
                  <c:v>41.571488095236724</c:v>
                </c:pt>
                <c:pt idx="6174">
                  <c:v>41.578869047617694</c:v>
                </c:pt>
                <c:pt idx="6175">
                  <c:v>41.58624999999865</c:v>
                </c:pt>
                <c:pt idx="6176">
                  <c:v>41.593630952379648</c:v>
                </c:pt>
                <c:pt idx="6177">
                  <c:v>41.601011904760576</c:v>
                </c:pt>
                <c:pt idx="6178">
                  <c:v>41.608392857141538</c:v>
                </c:pt>
                <c:pt idx="6179">
                  <c:v>41.615773809522501</c:v>
                </c:pt>
                <c:pt idx="6180">
                  <c:v>41.62315476190345</c:v>
                </c:pt>
                <c:pt idx="6181">
                  <c:v>41.630535714284413</c:v>
                </c:pt>
                <c:pt idx="6182">
                  <c:v>41.637916666665355</c:v>
                </c:pt>
                <c:pt idx="6183">
                  <c:v>41.645297619046275</c:v>
                </c:pt>
                <c:pt idx="6184">
                  <c:v>41.652678571427252</c:v>
                </c:pt>
                <c:pt idx="6185">
                  <c:v>41.660059523808229</c:v>
                </c:pt>
                <c:pt idx="6186">
                  <c:v>41.667440476189185</c:v>
                </c:pt>
                <c:pt idx="6187">
                  <c:v>41.674821428570141</c:v>
                </c:pt>
                <c:pt idx="6188">
                  <c:v>41.682202380951125</c:v>
                </c:pt>
                <c:pt idx="6189">
                  <c:v>41.689583333332045</c:v>
                </c:pt>
                <c:pt idx="6190">
                  <c:v>41.696964285712994</c:v>
                </c:pt>
                <c:pt idx="6191">
                  <c:v>41.704345238093985</c:v>
                </c:pt>
                <c:pt idx="6192">
                  <c:v>41.711726190474941</c:v>
                </c:pt>
                <c:pt idx="6193">
                  <c:v>41.719107142855918</c:v>
                </c:pt>
                <c:pt idx="6194">
                  <c:v>41.726488095236824</c:v>
                </c:pt>
                <c:pt idx="6195">
                  <c:v>41.733869047617766</c:v>
                </c:pt>
                <c:pt idx="6196">
                  <c:v>41.741249999998743</c:v>
                </c:pt>
                <c:pt idx="6197">
                  <c:v>41.748630952379735</c:v>
                </c:pt>
                <c:pt idx="6198">
                  <c:v>41.756011904760655</c:v>
                </c:pt>
                <c:pt idx="6199">
                  <c:v>41.763392857141611</c:v>
                </c:pt>
                <c:pt idx="6200">
                  <c:v>41.770773809522566</c:v>
                </c:pt>
                <c:pt idx="6201">
                  <c:v>41.778154761903522</c:v>
                </c:pt>
                <c:pt idx="6202">
                  <c:v>41.785535714284499</c:v>
                </c:pt>
                <c:pt idx="6203">
                  <c:v>41.792916666665455</c:v>
                </c:pt>
                <c:pt idx="6204">
                  <c:v>41.80029761904634</c:v>
                </c:pt>
                <c:pt idx="6205">
                  <c:v>41.807678571427317</c:v>
                </c:pt>
                <c:pt idx="6206">
                  <c:v>41.815059523808294</c:v>
                </c:pt>
                <c:pt idx="6207">
                  <c:v>41.822440476189257</c:v>
                </c:pt>
                <c:pt idx="6208">
                  <c:v>41.829821428570206</c:v>
                </c:pt>
                <c:pt idx="6209">
                  <c:v>41.837202380951169</c:v>
                </c:pt>
                <c:pt idx="6210">
                  <c:v>41.844583333332089</c:v>
                </c:pt>
                <c:pt idx="6211">
                  <c:v>41.851964285713017</c:v>
                </c:pt>
                <c:pt idx="6212">
                  <c:v>41.859345238094036</c:v>
                </c:pt>
                <c:pt idx="6213">
                  <c:v>41.866726190475013</c:v>
                </c:pt>
                <c:pt idx="6214">
                  <c:v>41.874107142855962</c:v>
                </c:pt>
                <c:pt idx="6215">
                  <c:v>41.881488095236861</c:v>
                </c:pt>
                <c:pt idx="6216">
                  <c:v>41.888869047617824</c:v>
                </c:pt>
                <c:pt idx="6217">
                  <c:v>41.896249999998815</c:v>
                </c:pt>
                <c:pt idx="6218">
                  <c:v>41.903630952379793</c:v>
                </c:pt>
                <c:pt idx="6219">
                  <c:v>41.911011904760727</c:v>
                </c:pt>
                <c:pt idx="6220">
                  <c:v>41.918392857141676</c:v>
                </c:pt>
                <c:pt idx="6221">
                  <c:v>41.925773809522639</c:v>
                </c:pt>
                <c:pt idx="6222">
                  <c:v>41.933154761903594</c:v>
                </c:pt>
                <c:pt idx="6223">
                  <c:v>41.94053571428455</c:v>
                </c:pt>
                <c:pt idx="6224">
                  <c:v>41.947916666665485</c:v>
                </c:pt>
                <c:pt idx="6225">
                  <c:v>41.955297619046412</c:v>
                </c:pt>
                <c:pt idx="6226">
                  <c:v>41.962678571427404</c:v>
                </c:pt>
                <c:pt idx="6227">
                  <c:v>41.970059523808374</c:v>
                </c:pt>
                <c:pt idx="6228">
                  <c:v>41.977440476189308</c:v>
                </c:pt>
                <c:pt idx="6229">
                  <c:v>41.984821428570264</c:v>
                </c:pt>
                <c:pt idx="6230">
                  <c:v>41.992202380951277</c:v>
                </c:pt>
                <c:pt idx="6231">
                  <c:v>41.999583333332197</c:v>
                </c:pt>
                <c:pt idx="6232">
                  <c:v>42.006964285713117</c:v>
                </c:pt>
                <c:pt idx="6233">
                  <c:v>42.014345238094108</c:v>
                </c:pt>
                <c:pt idx="6234">
                  <c:v>42.021726190475086</c:v>
                </c:pt>
                <c:pt idx="6235">
                  <c:v>42.029107142856041</c:v>
                </c:pt>
                <c:pt idx="6236">
                  <c:v>42.036488095236948</c:v>
                </c:pt>
                <c:pt idx="6237">
                  <c:v>42.043869047617889</c:v>
                </c:pt>
                <c:pt idx="6238">
                  <c:v>42.051249999998866</c:v>
                </c:pt>
                <c:pt idx="6239">
                  <c:v>42.058630952379865</c:v>
                </c:pt>
                <c:pt idx="6240">
                  <c:v>42.066011904760813</c:v>
                </c:pt>
                <c:pt idx="6241">
                  <c:v>42.073392857141762</c:v>
                </c:pt>
                <c:pt idx="6242">
                  <c:v>42.080773809522711</c:v>
                </c:pt>
                <c:pt idx="6243">
                  <c:v>42.088154761903645</c:v>
                </c:pt>
                <c:pt idx="6244">
                  <c:v>42.095535714284644</c:v>
                </c:pt>
                <c:pt idx="6245">
                  <c:v>42.102916666665578</c:v>
                </c:pt>
                <c:pt idx="6246">
                  <c:v>42.110297619046491</c:v>
                </c:pt>
                <c:pt idx="6247">
                  <c:v>42.117678571427454</c:v>
                </c:pt>
                <c:pt idx="6248">
                  <c:v>42.125059523808453</c:v>
                </c:pt>
                <c:pt idx="6249">
                  <c:v>42.132440476189402</c:v>
                </c:pt>
                <c:pt idx="6250">
                  <c:v>42.139821428570357</c:v>
                </c:pt>
                <c:pt idx="6251">
                  <c:v>42.147202380951313</c:v>
                </c:pt>
                <c:pt idx="6252">
                  <c:v>42.154583333332241</c:v>
                </c:pt>
                <c:pt idx="6253">
                  <c:v>42.161964285713196</c:v>
                </c:pt>
                <c:pt idx="6254">
                  <c:v>42.169345238094209</c:v>
                </c:pt>
                <c:pt idx="6255">
                  <c:v>42.176726190475165</c:v>
                </c:pt>
                <c:pt idx="6256">
                  <c:v>42.184107142856092</c:v>
                </c:pt>
                <c:pt idx="6257">
                  <c:v>42.191488095237027</c:v>
                </c:pt>
                <c:pt idx="6258">
                  <c:v>42.198869047618004</c:v>
                </c:pt>
                <c:pt idx="6259">
                  <c:v>42.20624999999896</c:v>
                </c:pt>
                <c:pt idx="6260">
                  <c:v>42.213630952379937</c:v>
                </c:pt>
                <c:pt idx="6261">
                  <c:v>42.221011904760893</c:v>
                </c:pt>
                <c:pt idx="6262">
                  <c:v>42.22839285714187</c:v>
                </c:pt>
                <c:pt idx="6263">
                  <c:v>42.235773809522819</c:v>
                </c:pt>
                <c:pt idx="6264">
                  <c:v>42.243154761903739</c:v>
                </c:pt>
                <c:pt idx="6265">
                  <c:v>42.250535714284716</c:v>
                </c:pt>
                <c:pt idx="6266">
                  <c:v>42.257916666665629</c:v>
                </c:pt>
                <c:pt idx="6267">
                  <c:v>42.265297619046585</c:v>
                </c:pt>
                <c:pt idx="6268">
                  <c:v>42.272678571427555</c:v>
                </c:pt>
                <c:pt idx="6269">
                  <c:v>42.280059523808504</c:v>
                </c:pt>
                <c:pt idx="6270">
                  <c:v>42.287440476189474</c:v>
                </c:pt>
                <c:pt idx="6271">
                  <c:v>42.29482142857043</c:v>
                </c:pt>
                <c:pt idx="6272">
                  <c:v>42.302202380951407</c:v>
                </c:pt>
                <c:pt idx="6273">
                  <c:v>42.30958333333232</c:v>
                </c:pt>
                <c:pt idx="6274">
                  <c:v>42.31696428571324</c:v>
                </c:pt>
                <c:pt idx="6275">
                  <c:v>42.324345238094253</c:v>
                </c:pt>
                <c:pt idx="6276">
                  <c:v>42.331726190475209</c:v>
                </c:pt>
                <c:pt idx="6277">
                  <c:v>42.339107142856165</c:v>
                </c:pt>
                <c:pt idx="6278">
                  <c:v>42.346488095237078</c:v>
                </c:pt>
                <c:pt idx="6279">
                  <c:v>42.353869047618026</c:v>
                </c:pt>
                <c:pt idx="6280">
                  <c:v>42.361249999999025</c:v>
                </c:pt>
                <c:pt idx="6281">
                  <c:v>42.368630952380009</c:v>
                </c:pt>
                <c:pt idx="6282">
                  <c:v>42.376011904760951</c:v>
                </c:pt>
                <c:pt idx="6283">
                  <c:v>42.383392857141899</c:v>
                </c:pt>
                <c:pt idx="6284">
                  <c:v>42.390773809522862</c:v>
                </c:pt>
                <c:pt idx="6285">
                  <c:v>42.398154761903811</c:v>
                </c:pt>
                <c:pt idx="6286">
                  <c:v>42.405535714284795</c:v>
                </c:pt>
                <c:pt idx="6287">
                  <c:v>42.412916666665723</c:v>
                </c:pt>
                <c:pt idx="6288">
                  <c:v>42.420297619046636</c:v>
                </c:pt>
                <c:pt idx="6289">
                  <c:v>42.427678571427613</c:v>
                </c:pt>
                <c:pt idx="6290">
                  <c:v>42.43505952380859</c:v>
                </c:pt>
                <c:pt idx="6291">
                  <c:v>42.442440476189546</c:v>
                </c:pt>
                <c:pt idx="6292">
                  <c:v>42.449821428570495</c:v>
                </c:pt>
                <c:pt idx="6293">
                  <c:v>42.457202380951458</c:v>
                </c:pt>
                <c:pt idx="6294">
                  <c:v>42.464583333332385</c:v>
                </c:pt>
                <c:pt idx="6295">
                  <c:v>42.471964285713319</c:v>
                </c:pt>
                <c:pt idx="6296">
                  <c:v>42.479345238094332</c:v>
                </c:pt>
                <c:pt idx="6297">
                  <c:v>42.486726190475281</c:v>
                </c:pt>
                <c:pt idx="6298">
                  <c:v>42.494107142856237</c:v>
                </c:pt>
                <c:pt idx="6299">
                  <c:v>42.50148809523715</c:v>
                </c:pt>
                <c:pt idx="6300">
                  <c:v>42.508869047618127</c:v>
                </c:pt>
                <c:pt idx="6301">
                  <c:v>42.516249999999104</c:v>
                </c:pt>
                <c:pt idx="6302">
                  <c:v>42.52363095238006</c:v>
                </c:pt>
                <c:pt idx="6303">
                  <c:v>42.531011904761016</c:v>
                </c:pt>
                <c:pt idx="6304">
                  <c:v>42.538392857141993</c:v>
                </c:pt>
                <c:pt idx="6305">
                  <c:v>42.545773809522949</c:v>
                </c:pt>
                <c:pt idx="6306">
                  <c:v>42.553154761903876</c:v>
                </c:pt>
                <c:pt idx="6307">
                  <c:v>42.560535714284867</c:v>
                </c:pt>
                <c:pt idx="6308">
                  <c:v>42.567916666665802</c:v>
                </c:pt>
                <c:pt idx="6309">
                  <c:v>42.575297619046744</c:v>
                </c:pt>
                <c:pt idx="6310">
                  <c:v>42.582678571427707</c:v>
                </c:pt>
                <c:pt idx="6311">
                  <c:v>42.590059523808655</c:v>
                </c:pt>
                <c:pt idx="6312">
                  <c:v>42.597440476189604</c:v>
                </c:pt>
                <c:pt idx="6313">
                  <c:v>42.604821428570574</c:v>
                </c:pt>
                <c:pt idx="6314">
                  <c:v>42.612202380951558</c:v>
                </c:pt>
                <c:pt idx="6315">
                  <c:v>42.619583333332464</c:v>
                </c:pt>
                <c:pt idx="6316">
                  <c:v>42.62696428571342</c:v>
                </c:pt>
                <c:pt idx="6317">
                  <c:v>42.634345238094411</c:v>
                </c:pt>
                <c:pt idx="6318">
                  <c:v>42.641726190475353</c:v>
                </c:pt>
                <c:pt idx="6319">
                  <c:v>42.649107142856309</c:v>
                </c:pt>
                <c:pt idx="6320">
                  <c:v>42.656488095237222</c:v>
                </c:pt>
                <c:pt idx="6321">
                  <c:v>42.663869047618192</c:v>
                </c:pt>
                <c:pt idx="6322">
                  <c:v>42.671249999999176</c:v>
                </c:pt>
                <c:pt idx="6323">
                  <c:v>42.678630952380132</c:v>
                </c:pt>
                <c:pt idx="6324">
                  <c:v>42.686011904761088</c:v>
                </c:pt>
                <c:pt idx="6325">
                  <c:v>42.693392857142051</c:v>
                </c:pt>
                <c:pt idx="6326">
                  <c:v>42.700773809523021</c:v>
                </c:pt>
                <c:pt idx="6327">
                  <c:v>42.708154761903963</c:v>
                </c:pt>
                <c:pt idx="6328">
                  <c:v>42.71553571428494</c:v>
                </c:pt>
                <c:pt idx="6329">
                  <c:v>42.722916666665895</c:v>
                </c:pt>
                <c:pt idx="6330">
                  <c:v>42.730297619046802</c:v>
                </c:pt>
                <c:pt idx="6331">
                  <c:v>42.737678571427779</c:v>
                </c:pt>
                <c:pt idx="6332">
                  <c:v>42.745059523808756</c:v>
                </c:pt>
                <c:pt idx="6333">
                  <c:v>42.75244047618969</c:v>
                </c:pt>
                <c:pt idx="6334">
                  <c:v>42.759821428570646</c:v>
                </c:pt>
                <c:pt idx="6335">
                  <c:v>42.767202380951623</c:v>
                </c:pt>
                <c:pt idx="6336">
                  <c:v>42.774583333332544</c:v>
                </c:pt>
                <c:pt idx="6337">
                  <c:v>42.781964285713471</c:v>
                </c:pt>
                <c:pt idx="6338">
                  <c:v>42.789345238094469</c:v>
                </c:pt>
                <c:pt idx="6339">
                  <c:v>42.796726190475461</c:v>
                </c:pt>
                <c:pt idx="6340">
                  <c:v>42.804107142856374</c:v>
                </c:pt>
                <c:pt idx="6341">
                  <c:v>42.81148809523728</c:v>
                </c:pt>
                <c:pt idx="6342">
                  <c:v>42.81886904761825</c:v>
                </c:pt>
                <c:pt idx="6343">
                  <c:v>42.826249999999249</c:v>
                </c:pt>
                <c:pt idx="6344">
                  <c:v>42.833630952380204</c:v>
                </c:pt>
                <c:pt idx="6345">
                  <c:v>42.841011904761146</c:v>
                </c:pt>
                <c:pt idx="6346">
                  <c:v>42.848392857142095</c:v>
                </c:pt>
                <c:pt idx="6347">
                  <c:v>42.855773809523072</c:v>
                </c:pt>
                <c:pt idx="6348">
                  <c:v>42.863154761904028</c:v>
                </c:pt>
                <c:pt idx="6349">
                  <c:v>42.870535714284983</c:v>
                </c:pt>
                <c:pt idx="6350">
                  <c:v>42.877916666665925</c:v>
                </c:pt>
                <c:pt idx="6351">
                  <c:v>42.885297619046867</c:v>
                </c:pt>
                <c:pt idx="6352">
                  <c:v>42.892678571427851</c:v>
                </c:pt>
                <c:pt idx="6353">
                  <c:v>42.900059523808807</c:v>
                </c:pt>
                <c:pt idx="6354">
                  <c:v>42.907440476189755</c:v>
                </c:pt>
                <c:pt idx="6355">
                  <c:v>42.914821428570704</c:v>
                </c:pt>
                <c:pt idx="6356">
                  <c:v>42.92220238095171</c:v>
                </c:pt>
                <c:pt idx="6357">
                  <c:v>42.929583333332609</c:v>
                </c:pt>
                <c:pt idx="6358">
                  <c:v>42.936964285713543</c:v>
                </c:pt>
                <c:pt idx="6359">
                  <c:v>42.944345238094542</c:v>
                </c:pt>
                <c:pt idx="6360">
                  <c:v>42.951726190475497</c:v>
                </c:pt>
                <c:pt idx="6361">
                  <c:v>42.959107142856446</c:v>
                </c:pt>
                <c:pt idx="6362">
                  <c:v>42.966488095237374</c:v>
                </c:pt>
                <c:pt idx="6363">
                  <c:v>42.973869047618322</c:v>
                </c:pt>
                <c:pt idx="6364">
                  <c:v>42.981249999999299</c:v>
                </c:pt>
                <c:pt idx="6365">
                  <c:v>42.988630952380277</c:v>
                </c:pt>
                <c:pt idx="6366">
                  <c:v>42.996011904761232</c:v>
                </c:pt>
                <c:pt idx="6367">
                  <c:v>43.003392857142174</c:v>
                </c:pt>
                <c:pt idx="6368">
                  <c:v>43.010773809523151</c:v>
                </c:pt>
                <c:pt idx="6369">
                  <c:v>43.0181547619041</c:v>
                </c:pt>
                <c:pt idx="6370">
                  <c:v>43.025535714285098</c:v>
                </c:pt>
                <c:pt idx="6371">
                  <c:v>43.032916666666004</c:v>
                </c:pt>
                <c:pt idx="6372">
                  <c:v>43.040297619046925</c:v>
                </c:pt>
                <c:pt idx="6373">
                  <c:v>43.047678571427902</c:v>
                </c:pt>
                <c:pt idx="6374">
                  <c:v>43.055059523808879</c:v>
                </c:pt>
                <c:pt idx="6375">
                  <c:v>43.062440476189856</c:v>
                </c:pt>
                <c:pt idx="6376">
                  <c:v>43.069821428570812</c:v>
                </c:pt>
                <c:pt idx="6377">
                  <c:v>43.077202380951775</c:v>
                </c:pt>
                <c:pt idx="6378">
                  <c:v>43.084583333332674</c:v>
                </c:pt>
                <c:pt idx="6379">
                  <c:v>43.091964285713622</c:v>
                </c:pt>
                <c:pt idx="6380">
                  <c:v>43.099345238094635</c:v>
                </c:pt>
                <c:pt idx="6381">
                  <c:v>43.106726190475591</c:v>
                </c:pt>
                <c:pt idx="6382">
                  <c:v>43.114107142856525</c:v>
                </c:pt>
                <c:pt idx="6383">
                  <c:v>43.121488095237439</c:v>
                </c:pt>
                <c:pt idx="6384">
                  <c:v>43.128869047618416</c:v>
                </c:pt>
                <c:pt idx="6385">
                  <c:v>43.136249999999393</c:v>
                </c:pt>
                <c:pt idx="6386">
                  <c:v>43.143630952380349</c:v>
                </c:pt>
                <c:pt idx="6387">
                  <c:v>43.151011904761305</c:v>
                </c:pt>
                <c:pt idx="6388">
                  <c:v>43.158392857142246</c:v>
                </c:pt>
                <c:pt idx="6389">
                  <c:v>43.165773809523238</c:v>
                </c:pt>
                <c:pt idx="6390">
                  <c:v>43.173154761904172</c:v>
                </c:pt>
                <c:pt idx="6391">
                  <c:v>43.180535714285149</c:v>
                </c:pt>
                <c:pt idx="6392">
                  <c:v>43.187916666666055</c:v>
                </c:pt>
                <c:pt idx="6393">
                  <c:v>43.195297619047025</c:v>
                </c:pt>
                <c:pt idx="6394">
                  <c:v>43.202678571428002</c:v>
                </c:pt>
                <c:pt idx="6395">
                  <c:v>43.210059523808951</c:v>
                </c:pt>
                <c:pt idx="6396">
                  <c:v>43.217440476189907</c:v>
                </c:pt>
                <c:pt idx="6397">
                  <c:v>43.224821428570863</c:v>
                </c:pt>
                <c:pt idx="6398">
                  <c:v>43.232202380951868</c:v>
                </c:pt>
                <c:pt idx="6399">
                  <c:v>43.239583333332781</c:v>
                </c:pt>
                <c:pt idx="6400">
                  <c:v>43.246964285713709</c:v>
                </c:pt>
                <c:pt idx="6401">
                  <c:v>43.254345238094686</c:v>
                </c:pt>
                <c:pt idx="6402">
                  <c:v>43.261726190475663</c:v>
                </c:pt>
                <c:pt idx="6403">
                  <c:v>43.269107142856612</c:v>
                </c:pt>
                <c:pt idx="6404">
                  <c:v>43.276488095237518</c:v>
                </c:pt>
                <c:pt idx="6405">
                  <c:v>43.283869047618474</c:v>
                </c:pt>
                <c:pt idx="6406">
                  <c:v>43.291249999999465</c:v>
                </c:pt>
                <c:pt idx="6407">
                  <c:v>43.298630952380442</c:v>
                </c:pt>
                <c:pt idx="6408">
                  <c:v>43.306011904761377</c:v>
                </c:pt>
                <c:pt idx="6409">
                  <c:v>43.313392857142297</c:v>
                </c:pt>
                <c:pt idx="6410">
                  <c:v>43.320773809523288</c:v>
                </c:pt>
                <c:pt idx="6411">
                  <c:v>43.328154761904251</c:v>
                </c:pt>
                <c:pt idx="6412">
                  <c:v>43.335535714285221</c:v>
                </c:pt>
                <c:pt idx="6413">
                  <c:v>43.342916666666135</c:v>
                </c:pt>
                <c:pt idx="6414">
                  <c:v>43.350297619047062</c:v>
                </c:pt>
                <c:pt idx="6415">
                  <c:v>43.357678571428025</c:v>
                </c:pt>
                <c:pt idx="6416">
                  <c:v>43.365059523809023</c:v>
                </c:pt>
                <c:pt idx="6417">
                  <c:v>43.372440476189979</c:v>
                </c:pt>
                <c:pt idx="6418">
                  <c:v>43.379821428570935</c:v>
                </c:pt>
                <c:pt idx="6419">
                  <c:v>43.387202380951912</c:v>
                </c:pt>
                <c:pt idx="6420">
                  <c:v>43.394583333332847</c:v>
                </c:pt>
                <c:pt idx="6421">
                  <c:v>43.401964285713767</c:v>
                </c:pt>
                <c:pt idx="6422">
                  <c:v>43.40934523809478</c:v>
                </c:pt>
                <c:pt idx="6423">
                  <c:v>43.416726190475735</c:v>
                </c:pt>
                <c:pt idx="6424">
                  <c:v>43.42410714285667</c:v>
                </c:pt>
                <c:pt idx="6425">
                  <c:v>43.431488095237576</c:v>
                </c:pt>
                <c:pt idx="6426">
                  <c:v>43.438869047618539</c:v>
                </c:pt>
                <c:pt idx="6427">
                  <c:v>43.446249999999516</c:v>
                </c:pt>
                <c:pt idx="6428">
                  <c:v>43.453630952380472</c:v>
                </c:pt>
                <c:pt idx="6429">
                  <c:v>43.461011904761449</c:v>
                </c:pt>
                <c:pt idx="6430">
                  <c:v>43.468392857142405</c:v>
                </c:pt>
                <c:pt idx="6431">
                  <c:v>43.475773809523361</c:v>
                </c:pt>
                <c:pt idx="6432">
                  <c:v>43.483154761904295</c:v>
                </c:pt>
                <c:pt idx="6433">
                  <c:v>43.490535714285294</c:v>
                </c:pt>
                <c:pt idx="6434">
                  <c:v>43.497916666666207</c:v>
                </c:pt>
                <c:pt idx="6435">
                  <c:v>43.505297619047163</c:v>
                </c:pt>
                <c:pt idx="6436">
                  <c:v>43.51267857142814</c:v>
                </c:pt>
                <c:pt idx="6437">
                  <c:v>43.520059523809103</c:v>
                </c:pt>
                <c:pt idx="6438">
                  <c:v>43.527440476190044</c:v>
                </c:pt>
                <c:pt idx="6439">
                  <c:v>43.534821428571007</c:v>
                </c:pt>
                <c:pt idx="6440">
                  <c:v>43.542202380951998</c:v>
                </c:pt>
                <c:pt idx="6441">
                  <c:v>43.549583333332905</c:v>
                </c:pt>
                <c:pt idx="6442">
                  <c:v>43.556964285713839</c:v>
                </c:pt>
                <c:pt idx="6443">
                  <c:v>43.564345238094859</c:v>
                </c:pt>
                <c:pt idx="6444">
                  <c:v>43.571726190475808</c:v>
                </c:pt>
                <c:pt idx="6445">
                  <c:v>43.579107142856763</c:v>
                </c:pt>
                <c:pt idx="6446">
                  <c:v>43.586488095237648</c:v>
                </c:pt>
                <c:pt idx="6447">
                  <c:v>43.593869047618625</c:v>
                </c:pt>
                <c:pt idx="6448">
                  <c:v>43.601249999999595</c:v>
                </c:pt>
                <c:pt idx="6449">
                  <c:v>43.608630952380565</c:v>
                </c:pt>
                <c:pt idx="6450">
                  <c:v>43.616011904761521</c:v>
                </c:pt>
                <c:pt idx="6451">
                  <c:v>43.623392857142477</c:v>
                </c:pt>
                <c:pt idx="6452">
                  <c:v>43.630773809523433</c:v>
                </c:pt>
                <c:pt idx="6453">
                  <c:v>43.638154761904389</c:v>
                </c:pt>
                <c:pt idx="6454">
                  <c:v>43.645535714285373</c:v>
                </c:pt>
                <c:pt idx="6455">
                  <c:v>43.652916666666279</c:v>
                </c:pt>
                <c:pt idx="6456">
                  <c:v>43.660297619047235</c:v>
                </c:pt>
                <c:pt idx="6457">
                  <c:v>43.667678571428205</c:v>
                </c:pt>
                <c:pt idx="6458">
                  <c:v>43.675059523809168</c:v>
                </c:pt>
                <c:pt idx="6459">
                  <c:v>43.682440476190102</c:v>
                </c:pt>
                <c:pt idx="6460">
                  <c:v>43.689821428571079</c:v>
                </c:pt>
                <c:pt idx="6461">
                  <c:v>43.697202380952056</c:v>
                </c:pt>
                <c:pt idx="6462">
                  <c:v>43.704583333332991</c:v>
                </c:pt>
                <c:pt idx="6463">
                  <c:v>43.711964285713918</c:v>
                </c:pt>
                <c:pt idx="6464">
                  <c:v>43.719345238094924</c:v>
                </c:pt>
                <c:pt idx="6465">
                  <c:v>43.726726190475901</c:v>
                </c:pt>
                <c:pt idx="6466">
                  <c:v>43.734107142856836</c:v>
                </c:pt>
                <c:pt idx="6467">
                  <c:v>43.741488095237742</c:v>
                </c:pt>
                <c:pt idx="6468">
                  <c:v>43.748869047618726</c:v>
                </c:pt>
                <c:pt idx="6469">
                  <c:v>43.756249999999675</c:v>
                </c:pt>
                <c:pt idx="6470">
                  <c:v>43.763630952380637</c:v>
                </c:pt>
                <c:pt idx="6471">
                  <c:v>43.771011904761593</c:v>
                </c:pt>
                <c:pt idx="6472">
                  <c:v>43.778392857142549</c:v>
                </c:pt>
                <c:pt idx="6473">
                  <c:v>43.785773809523512</c:v>
                </c:pt>
                <c:pt idx="6474">
                  <c:v>43.793154761904461</c:v>
                </c:pt>
                <c:pt idx="6475">
                  <c:v>43.800535714285417</c:v>
                </c:pt>
                <c:pt idx="6476">
                  <c:v>43.807916666666337</c:v>
                </c:pt>
                <c:pt idx="6477">
                  <c:v>43.815297619047286</c:v>
                </c:pt>
                <c:pt idx="6478">
                  <c:v>43.822678571428284</c:v>
                </c:pt>
                <c:pt idx="6479">
                  <c:v>43.83005952380924</c:v>
                </c:pt>
                <c:pt idx="6480">
                  <c:v>43.837440476190167</c:v>
                </c:pt>
                <c:pt idx="6481">
                  <c:v>43.844821428571144</c:v>
                </c:pt>
                <c:pt idx="6482">
                  <c:v>43.852202380952107</c:v>
                </c:pt>
                <c:pt idx="6483">
                  <c:v>43.859583333333035</c:v>
                </c:pt>
                <c:pt idx="6484">
                  <c:v>43.866964285713991</c:v>
                </c:pt>
                <c:pt idx="6485">
                  <c:v>43.874345238094982</c:v>
                </c:pt>
                <c:pt idx="6486">
                  <c:v>43.881726190475931</c:v>
                </c:pt>
                <c:pt idx="6487">
                  <c:v>43.889107142856886</c:v>
                </c:pt>
                <c:pt idx="6488">
                  <c:v>43.896488095237821</c:v>
                </c:pt>
                <c:pt idx="6489">
                  <c:v>43.903869047618777</c:v>
                </c:pt>
                <c:pt idx="6490">
                  <c:v>43.911249999999754</c:v>
                </c:pt>
                <c:pt idx="6491">
                  <c:v>43.91863095238071</c:v>
                </c:pt>
                <c:pt idx="6492">
                  <c:v>43.926011904761666</c:v>
                </c:pt>
                <c:pt idx="6493">
                  <c:v>43.9333928571426</c:v>
                </c:pt>
                <c:pt idx="6494">
                  <c:v>43.940773809523577</c:v>
                </c:pt>
                <c:pt idx="6495">
                  <c:v>43.948154761904526</c:v>
                </c:pt>
                <c:pt idx="6496">
                  <c:v>43.955535714285489</c:v>
                </c:pt>
                <c:pt idx="6497">
                  <c:v>43.962916666666445</c:v>
                </c:pt>
                <c:pt idx="6498">
                  <c:v>43.970297619047358</c:v>
                </c:pt>
                <c:pt idx="6499">
                  <c:v>43.977678571428335</c:v>
                </c:pt>
                <c:pt idx="6500">
                  <c:v>43.985059523809305</c:v>
                </c:pt>
                <c:pt idx="6501">
                  <c:v>43.992440476190254</c:v>
                </c:pt>
                <c:pt idx="6502">
                  <c:v>43.999821428571231</c:v>
                </c:pt>
                <c:pt idx="6503">
                  <c:v>44.00720238095218</c:v>
                </c:pt>
                <c:pt idx="6504">
                  <c:v>44.014583333333114</c:v>
                </c:pt>
                <c:pt idx="6505">
                  <c:v>44.02196428571407</c:v>
                </c:pt>
                <c:pt idx="6506">
                  <c:v>44.029345238095075</c:v>
                </c:pt>
                <c:pt idx="6507">
                  <c:v>44.036726190476003</c:v>
                </c:pt>
                <c:pt idx="6508">
                  <c:v>44.044107142856959</c:v>
                </c:pt>
                <c:pt idx="6509">
                  <c:v>44.051488095237872</c:v>
                </c:pt>
                <c:pt idx="6510">
                  <c:v>44.058869047618842</c:v>
                </c:pt>
                <c:pt idx="6511">
                  <c:v>44.066249999999833</c:v>
                </c:pt>
                <c:pt idx="6512">
                  <c:v>44.073630952380782</c:v>
                </c:pt>
                <c:pt idx="6513">
                  <c:v>44.081011904761738</c:v>
                </c:pt>
                <c:pt idx="6514">
                  <c:v>44.088392857142694</c:v>
                </c:pt>
                <c:pt idx="6515">
                  <c:v>44.095773809523671</c:v>
                </c:pt>
                <c:pt idx="6516">
                  <c:v>44.103154761904605</c:v>
                </c:pt>
                <c:pt idx="6517">
                  <c:v>44.110535714285561</c:v>
                </c:pt>
                <c:pt idx="6518">
                  <c:v>44.117916666666474</c:v>
                </c:pt>
                <c:pt idx="6519">
                  <c:v>44.125297619047451</c:v>
                </c:pt>
                <c:pt idx="6520">
                  <c:v>44.132678571428428</c:v>
                </c:pt>
                <c:pt idx="6521">
                  <c:v>44.140059523809384</c:v>
                </c:pt>
                <c:pt idx="6522">
                  <c:v>44.147440476190305</c:v>
                </c:pt>
                <c:pt idx="6523">
                  <c:v>44.154821428571296</c:v>
                </c:pt>
                <c:pt idx="6524">
                  <c:v>44.162202380952273</c:v>
                </c:pt>
                <c:pt idx="6525">
                  <c:v>44.169583333333208</c:v>
                </c:pt>
                <c:pt idx="6526">
                  <c:v>44.176964285714135</c:v>
                </c:pt>
                <c:pt idx="6527">
                  <c:v>44.184345238095119</c:v>
                </c:pt>
                <c:pt idx="6528">
                  <c:v>44.191726190476082</c:v>
                </c:pt>
                <c:pt idx="6529">
                  <c:v>44.199107142857059</c:v>
                </c:pt>
                <c:pt idx="6530">
                  <c:v>44.206488095237965</c:v>
                </c:pt>
                <c:pt idx="6531">
                  <c:v>44.213869047618921</c:v>
                </c:pt>
                <c:pt idx="6532">
                  <c:v>44.221249999999912</c:v>
                </c:pt>
                <c:pt idx="6533">
                  <c:v>44.22863095238089</c:v>
                </c:pt>
                <c:pt idx="6534">
                  <c:v>44.236011904761838</c:v>
                </c:pt>
                <c:pt idx="6535">
                  <c:v>44.243392857142766</c:v>
                </c:pt>
                <c:pt idx="6536">
                  <c:v>44.250773809523743</c:v>
                </c:pt>
                <c:pt idx="6537">
                  <c:v>44.258154761904677</c:v>
                </c:pt>
                <c:pt idx="6538">
                  <c:v>44.265535714285669</c:v>
                </c:pt>
                <c:pt idx="6539">
                  <c:v>44.272916666666575</c:v>
                </c:pt>
                <c:pt idx="6540">
                  <c:v>44.280297619047509</c:v>
                </c:pt>
                <c:pt idx="6541">
                  <c:v>44.287678571428494</c:v>
                </c:pt>
                <c:pt idx="6542">
                  <c:v>44.295059523809478</c:v>
                </c:pt>
                <c:pt idx="6543">
                  <c:v>44.302440476190384</c:v>
                </c:pt>
                <c:pt idx="6544">
                  <c:v>44.309821428571354</c:v>
                </c:pt>
                <c:pt idx="6545">
                  <c:v>44.317202380952324</c:v>
                </c:pt>
                <c:pt idx="6546">
                  <c:v>44.324583333333258</c:v>
                </c:pt>
                <c:pt idx="6547">
                  <c:v>44.331964285714193</c:v>
                </c:pt>
                <c:pt idx="6548">
                  <c:v>44.339345238095213</c:v>
                </c:pt>
                <c:pt idx="6549">
                  <c:v>44.346726190476147</c:v>
                </c:pt>
                <c:pt idx="6550">
                  <c:v>44.354107142857096</c:v>
                </c:pt>
                <c:pt idx="6551">
                  <c:v>44.361488095238023</c:v>
                </c:pt>
                <c:pt idx="6552">
                  <c:v>44.368869047618993</c:v>
                </c:pt>
                <c:pt idx="6553">
                  <c:v>44.37624999999997</c:v>
                </c:pt>
                <c:pt idx="6554">
                  <c:v>44.383630952380926</c:v>
                </c:pt>
                <c:pt idx="6555">
                  <c:v>44.391011904761882</c:v>
                </c:pt>
                <c:pt idx="6556">
                  <c:v>44.398392857142838</c:v>
                </c:pt>
                <c:pt idx="6557">
                  <c:v>44.405773809523822</c:v>
                </c:pt>
                <c:pt idx="6558">
                  <c:v>44.41315476190475</c:v>
                </c:pt>
                <c:pt idx="6559">
                  <c:v>44.420535714285748</c:v>
                </c:pt>
                <c:pt idx="6560">
                  <c:v>44.427916666666633</c:v>
                </c:pt>
                <c:pt idx="6561">
                  <c:v>44.435297619047574</c:v>
                </c:pt>
                <c:pt idx="6562">
                  <c:v>44.442678571428551</c:v>
                </c:pt>
                <c:pt idx="6563">
                  <c:v>44.450059523809507</c:v>
                </c:pt>
                <c:pt idx="6564">
                  <c:v>44.457440476190442</c:v>
                </c:pt>
                <c:pt idx="6565">
                  <c:v>44.46482142857144</c:v>
                </c:pt>
                <c:pt idx="6566">
                  <c:v>44.472202380952403</c:v>
                </c:pt>
                <c:pt idx="6567">
                  <c:v>44.479583333333345</c:v>
                </c:pt>
                <c:pt idx="6568">
                  <c:v>44.486964285714272</c:v>
                </c:pt>
                <c:pt idx="6569">
                  <c:v>44.494345238095285</c:v>
                </c:pt>
                <c:pt idx="6570">
                  <c:v>44.501726190476205</c:v>
                </c:pt>
                <c:pt idx="6571">
                  <c:v>44.509107142857182</c:v>
                </c:pt>
                <c:pt idx="6572">
                  <c:v>44.516488095238088</c:v>
                </c:pt>
                <c:pt idx="6573">
                  <c:v>44.523869047619065</c:v>
                </c:pt>
                <c:pt idx="6574">
                  <c:v>44.531250000000043</c:v>
                </c:pt>
                <c:pt idx="6575">
                  <c:v>44.538630952381013</c:v>
                </c:pt>
                <c:pt idx="6576">
                  <c:v>44.546011904761961</c:v>
                </c:pt>
                <c:pt idx="6577">
                  <c:v>44.553392857142896</c:v>
                </c:pt>
                <c:pt idx="6578">
                  <c:v>44.560773809523887</c:v>
                </c:pt>
                <c:pt idx="6579">
                  <c:v>44.568154761904843</c:v>
                </c:pt>
                <c:pt idx="6580">
                  <c:v>44.57553571428582</c:v>
                </c:pt>
                <c:pt idx="6581">
                  <c:v>44.582916666666726</c:v>
                </c:pt>
                <c:pt idx="6582">
                  <c:v>44.590297619047654</c:v>
                </c:pt>
                <c:pt idx="6583">
                  <c:v>44.597678571428645</c:v>
                </c:pt>
                <c:pt idx="6584">
                  <c:v>44.605059523809601</c:v>
                </c:pt>
                <c:pt idx="6585">
                  <c:v>44.612440476190535</c:v>
                </c:pt>
                <c:pt idx="6586">
                  <c:v>44.619821428571505</c:v>
                </c:pt>
                <c:pt idx="6587">
                  <c:v>44.627202380952468</c:v>
                </c:pt>
                <c:pt idx="6588">
                  <c:v>44.634583333333424</c:v>
                </c:pt>
                <c:pt idx="6589">
                  <c:v>44.641964285714337</c:v>
                </c:pt>
                <c:pt idx="6590">
                  <c:v>44.649345238095357</c:v>
                </c:pt>
                <c:pt idx="6591">
                  <c:v>44.656726190476292</c:v>
                </c:pt>
                <c:pt idx="6592">
                  <c:v>44.664107142857262</c:v>
                </c:pt>
                <c:pt idx="6593">
                  <c:v>44.671488095238168</c:v>
                </c:pt>
                <c:pt idx="6594">
                  <c:v>44.678869047619145</c:v>
                </c:pt>
                <c:pt idx="6595">
                  <c:v>44.686250000000115</c:v>
                </c:pt>
                <c:pt idx="6596">
                  <c:v>44.693630952381092</c:v>
                </c:pt>
                <c:pt idx="6597">
                  <c:v>44.701011904762026</c:v>
                </c:pt>
                <c:pt idx="6598">
                  <c:v>44.708392857142982</c:v>
                </c:pt>
                <c:pt idx="6599">
                  <c:v>44.715773809523967</c:v>
                </c:pt>
                <c:pt idx="6600">
                  <c:v>44.723154761904922</c:v>
                </c:pt>
                <c:pt idx="6601">
                  <c:v>44.730535714285892</c:v>
                </c:pt>
                <c:pt idx="6602">
                  <c:v>44.737916666666806</c:v>
                </c:pt>
                <c:pt idx="6603">
                  <c:v>44.745297619047754</c:v>
                </c:pt>
                <c:pt idx="6604">
                  <c:v>44.752678571428717</c:v>
                </c:pt>
                <c:pt idx="6605">
                  <c:v>44.760059523809673</c:v>
                </c:pt>
                <c:pt idx="6606">
                  <c:v>44.767440476190608</c:v>
                </c:pt>
                <c:pt idx="6607">
                  <c:v>44.774821428571585</c:v>
                </c:pt>
                <c:pt idx="6608">
                  <c:v>44.782202380952562</c:v>
                </c:pt>
                <c:pt idx="6609">
                  <c:v>44.789583333333496</c:v>
                </c:pt>
                <c:pt idx="6610">
                  <c:v>44.796964285714445</c:v>
                </c:pt>
                <c:pt idx="6611">
                  <c:v>44.804345238095408</c:v>
                </c:pt>
                <c:pt idx="6612">
                  <c:v>44.811726190476342</c:v>
                </c:pt>
                <c:pt idx="6613">
                  <c:v>44.81910714285732</c:v>
                </c:pt>
                <c:pt idx="6614">
                  <c:v>44.826488095238247</c:v>
                </c:pt>
                <c:pt idx="6615">
                  <c:v>44.833869047619189</c:v>
                </c:pt>
                <c:pt idx="6616">
                  <c:v>44.841250000000166</c:v>
                </c:pt>
                <c:pt idx="6617">
                  <c:v>44.848630952381143</c:v>
                </c:pt>
                <c:pt idx="6618">
                  <c:v>44.856011904762077</c:v>
                </c:pt>
                <c:pt idx="6619">
                  <c:v>44.863392857143054</c:v>
                </c:pt>
                <c:pt idx="6620">
                  <c:v>44.87077380952401</c:v>
                </c:pt>
                <c:pt idx="6621">
                  <c:v>44.878154761904966</c:v>
                </c:pt>
                <c:pt idx="6622">
                  <c:v>44.885535714285943</c:v>
                </c:pt>
                <c:pt idx="6623">
                  <c:v>44.892916666666878</c:v>
                </c:pt>
                <c:pt idx="6624">
                  <c:v>44.900297619047805</c:v>
                </c:pt>
                <c:pt idx="6625">
                  <c:v>44.907678571428775</c:v>
                </c:pt>
                <c:pt idx="6626">
                  <c:v>44.915059523809752</c:v>
                </c:pt>
                <c:pt idx="6627">
                  <c:v>44.922440476190701</c:v>
                </c:pt>
                <c:pt idx="6628">
                  <c:v>44.929821428571657</c:v>
                </c:pt>
                <c:pt idx="6629">
                  <c:v>44.937202380952606</c:v>
                </c:pt>
                <c:pt idx="6630">
                  <c:v>44.94458333333354</c:v>
                </c:pt>
                <c:pt idx="6631">
                  <c:v>44.951964285714467</c:v>
                </c:pt>
                <c:pt idx="6632">
                  <c:v>44.95934523809548</c:v>
                </c:pt>
                <c:pt idx="6633">
                  <c:v>44.966726190476436</c:v>
                </c:pt>
                <c:pt idx="6634">
                  <c:v>44.974107142857392</c:v>
                </c:pt>
                <c:pt idx="6635">
                  <c:v>44.981488095238291</c:v>
                </c:pt>
                <c:pt idx="6636">
                  <c:v>44.988869047619268</c:v>
                </c:pt>
                <c:pt idx="6637">
                  <c:v>44.996250000000259</c:v>
                </c:pt>
                <c:pt idx="6638">
                  <c:v>45.003630952381215</c:v>
                </c:pt>
                <c:pt idx="6639">
                  <c:v>45.01101190476215</c:v>
                </c:pt>
                <c:pt idx="6640">
                  <c:v>45.018392857143127</c:v>
                </c:pt>
                <c:pt idx="6641">
                  <c:v>45.025773809524118</c:v>
                </c:pt>
                <c:pt idx="6642">
                  <c:v>45.033154761905038</c:v>
                </c:pt>
                <c:pt idx="6643">
                  <c:v>45.040535714286008</c:v>
                </c:pt>
                <c:pt idx="6644">
                  <c:v>45.047916666666929</c:v>
                </c:pt>
                <c:pt idx="6645">
                  <c:v>45.055297619047884</c:v>
                </c:pt>
                <c:pt idx="6646">
                  <c:v>45.062678571428862</c:v>
                </c:pt>
                <c:pt idx="6647">
                  <c:v>45.070059523809817</c:v>
                </c:pt>
                <c:pt idx="6648">
                  <c:v>45.077440476190752</c:v>
                </c:pt>
                <c:pt idx="6649">
                  <c:v>45.084821428571729</c:v>
                </c:pt>
                <c:pt idx="6650">
                  <c:v>45.092202380952706</c:v>
                </c:pt>
                <c:pt idx="6651">
                  <c:v>45.099583333333641</c:v>
                </c:pt>
                <c:pt idx="6652">
                  <c:v>45.106964285714568</c:v>
                </c:pt>
                <c:pt idx="6653">
                  <c:v>45.114345238095552</c:v>
                </c:pt>
                <c:pt idx="6654">
                  <c:v>45.121726190476508</c:v>
                </c:pt>
                <c:pt idx="6655">
                  <c:v>45.129107142857485</c:v>
                </c:pt>
                <c:pt idx="6656">
                  <c:v>45.136488095238391</c:v>
                </c:pt>
                <c:pt idx="6657">
                  <c:v>45.143869047619347</c:v>
                </c:pt>
                <c:pt idx="6658">
                  <c:v>45.151250000000324</c:v>
                </c:pt>
                <c:pt idx="6659">
                  <c:v>45.158630952381287</c:v>
                </c:pt>
                <c:pt idx="6660">
                  <c:v>45.166011904762243</c:v>
                </c:pt>
                <c:pt idx="6661">
                  <c:v>45.173392857143199</c:v>
                </c:pt>
                <c:pt idx="6662">
                  <c:v>45.180773809524162</c:v>
                </c:pt>
                <c:pt idx="6663">
                  <c:v>45.18815476190511</c:v>
                </c:pt>
                <c:pt idx="6664">
                  <c:v>45.195535714286088</c:v>
                </c:pt>
                <c:pt idx="6665">
                  <c:v>45.202916666667022</c:v>
                </c:pt>
                <c:pt idx="6666">
                  <c:v>45.210297619047957</c:v>
                </c:pt>
                <c:pt idx="6667">
                  <c:v>45.217678571428934</c:v>
                </c:pt>
                <c:pt idx="6668">
                  <c:v>45.225059523809925</c:v>
                </c:pt>
                <c:pt idx="6669">
                  <c:v>45.232440476190853</c:v>
                </c:pt>
                <c:pt idx="6670">
                  <c:v>45.239821428571823</c:v>
                </c:pt>
                <c:pt idx="6671">
                  <c:v>45.247202380952778</c:v>
                </c:pt>
                <c:pt idx="6672">
                  <c:v>45.254583333333706</c:v>
                </c:pt>
                <c:pt idx="6673">
                  <c:v>45.26196428571464</c:v>
                </c:pt>
                <c:pt idx="6674">
                  <c:v>45.26934523809566</c:v>
                </c:pt>
                <c:pt idx="6675">
                  <c:v>45.27672619047658</c:v>
                </c:pt>
                <c:pt idx="6676">
                  <c:v>45.284107142857536</c:v>
                </c:pt>
                <c:pt idx="6677">
                  <c:v>45.291488095238471</c:v>
                </c:pt>
                <c:pt idx="6678">
                  <c:v>45.298869047619448</c:v>
                </c:pt>
                <c:pt idx="6679">
                  <c:v>45.306250000000404</c:v>
                </c:pt>
                <c:pt idx="6680">
                  <c:v>45.313630952381345</c:v>
                </c:pt>
                <c:pt idx="6681">
                  <c:v>45.321011904762294</c:v>
                </c:pt>
                <c:pt idx="6682">
                  <c:v>45.328392857143271</c:v>
                </c:pt>
                <c:pt idx="6683">
                  <c:v>45.335773809524248</c:v>
                </c:pt>
                <c:pt idx="6684">
                  <c:v>45.343154761905176</c:v>
                </c:pt>
                <c:pt idx="6685">
                  <c:v>45.350535714286124</c:v>
                </c:pt>
                <c:pt idx="6686">
                  <c:v>45.357916666667059</c:v>
                </c:pt>
                <c:pt idx="6687">
                  <c:v>45.365297619048029</c:v>
                </c:pt>
                <c:pt idx="6688">
                  <c:v>45.372678571429006</c:v>
                </c:pt>
                <c:pt idx="6689">
                  <c:v>45.380059523809955</c:v>
                </c:pt>
                <c:pt idx="6690">
                  <c:v>45.387440476190875</c:v>
                </c:pt>
                <c:pt idx="6691">
                  <c:v>45.394821428571873</c:v>
                </c:pt>
                <c:pt idx="6692">
                  <c:v>45.402202380952851</c:v>
                </c:pt>
                <c:pt idx="6693">
                  <c:v>45.409583333333785</c:v>
                </c:pt>
                <c:pt idx="6694">
                  <c:v>45.41696428571472</c:v>
                </c:pt>
                <c:pt idx="6695">
                  <c:v>45.424345238095725</c:v>
                </c:pt>
                <c:pt idx="6696">
                  <c:v>45.431726190476645</c:v>
                </c:pt>
                <c:pt idx="6697">
                  <c:v>45.439107142857608</c:v>
                </c:pt>
                <c:pt idx="6698">
                  <c:v>45.446488095238522</c:v>
                </c:pt>
                <c:pt idx="6699">
                  <c:v>45.453869047619477</c:v>
                </c:pt>
                <c:pt idx="6700">
                  <c:v>45.461250000000476</c:v>
                </c:pt>
                <c:pt idx="6701">
                  <c:v>45.468630952381432</c:v>
                </c:pt>
                <c:pt idx="6702">
                  <c:v>45.476011904762366</c:v>
                </c:pt>
                <c:pt idx="6703">
                  <c:v>45.483392857143322</c:v>
                </c:pt>
                <c:pt idx="6704">
                  <c:v>45.490773809524313</c:v>
                </c:pt>
                <c:pt idx="6705">
                  <c:v>45.498154761905262</c:v>
                </c:pt>
                <c:pt idx="6706">
                  <c:v>45.505535714286211</c:v>
                </c:pt>
                <c:pt idx="6707">
                  <c:v>45.512916666667145</c:v>
                </c:pt>
                <c:pt idx="6708">
                  <c:v>45.520297619048101</c:v>
                </c:pt>
                <c:pt idx="6709">
                  <c:v>45.527678571429078</c:v>
                </c:pt>
                <c:pt idx="6710">
                  <c:v>45.535059523810034</c:v>
                </c:pt>
                <c:pt idx="6711">
                  <c:v>45.54244047619099</c:v>
                </c:pt>
                <c:pt idx="6712">
                  <c:v>45.549821428571953</c:v>
                </c:pt>
                <c:pt idx="6713">
                  <c:v>45.557202380952901</c:v>
                </c:pt>
                <c:pt idx="6714">
                  <c:v>45.564583333333857</c:v>
                </c:pt>
                <c:pt idx="6715">
                  <c:v>45.571964285714785</c:v>
                </c:pt>
                <c:pt idx="6716">
                  <c:v>45.579345238095804</c:v>
                </c:pt>
                <c:pt idx="6717">
                  <c:v>45.586726190476732</c:v>
                </c:pt>
                <c:pt idx="6718">
                  <c:v>45.594107142857681</c:v>
                </c:pt>
                <c:pt idx="6719">
                  <c:v>45.601488095238594</c:v>
                </c:pt>
                <c:pt idx="6720">
                  <c:v>45.608869047619571</c:v>
                </c:pt>
                <c:pt idx="6721">
                  <c:v>45.616250000000548</c:v>
                </c:pt>
                <c:pt idx="6722">
                  <c:v>45.623630952381511</c:v>
                </c:pt>
                <c:pt idx="6723">
                  <c:v>45.631011904762445</c:v>
                </c:pt>
                <c:pt idx="6724">
                  <c:v>45.638392857143415</c:v>
                </c:pt>
                <c:pt idx="6725">
                  <c:v>45.645773809524393</c:v>
                </c:pt>
                <c:pt idx="6726">
                  <c:v>45.653154761905327</c:v>
                </c:pt>
                <c:pt idx="6727">
                  <c:v>45.660535714286283</c:v>
                </c:pt>
                <c:pt idx="6728">
                  <c:v>45.667916666667224</c:v>
                </c:pt>
                <c:pt idx="6729">
                  <c:v>45.675297619048195</c:v>
                </c:pt>
                <c:pt idx="6730">
                  <c:v>45.68267857142915</c:v>
                </c:pt>
                <c:pt idx="6731">
                  <c:v>45.690059523810106</c:v>
                </c:pt>
                <c:pt idx="6732">
                  <c:v>45.697440476191055</c:v>
                </c:pt>
                <c:pt idx="6733">
                  <c:v>45.704821428572004</c:v>
                </c:pt>
                <c:pt idx="6734">
                  <c:v>45.712202380953009</c:v>
                </c:pt>
                <c:pt idx="6735">
                  <c:v>45.719583333333929</c:v>
                </c:pt>
                <c:pt idx="6736">
                  <c:v>45.726964285714885</c:v>
                </c:pt>
                <c:pt idx="6737">
                  <c:v>45.734345238095877</c:v>
                </c:pt>
                <c:pt idx="6738">
                  <c:v>45.741726190476811</c:v>
                </c:pt>
                <c:pt idx="6739">
                  <c:v>45.749107142857774</c:v>
                </c:pt>
                <c:pt idx="6740">
                  <c:v>45.756488095238687</c:v>
                </c:pt>
                <c:pt idx="6741">
                  <c:v>45.763869047619643</c:v>
                </c:pt>
                <c:pt idx="6742">
                  <c:v>45.77125000000062</c:v>
                </c:pt>
                <c:pt idx="6743">
                  <c:v>45.778630952381583</c:v>
                </c:pt>
                <c:pt idx="6744">
                  <c:v>45.786011904762525</c:v>
                </c:pt>
                <c:pt idx="6745">
                  <c:v>45.793392857143488</c:v>
                </c:pt>
                <c:pt idx="6746">
                  <c:v>45.800773809524443</c:v>
                </c:pt>
                <c:pt idx="6747">
                  <c:v>45.808154761905399</c:v>
                </c:pt>
                <c:pt idx="6748">
                  <c:v>45.815535714286355</c:v>
                </c:pt>
                <c:pt idx="6749">
                  <c:v>45.822916666667304</c:v>
                </c:pt>
                <c:pt idx="6750">
                  <c:v>45.830297619048224</c:v>
                </c:pt>
                <c:pt idx="6751">
                  <c:v>45.837678571429201</c:v>
                </c:pt>
                <c:pt idx="6752">
                  <c:v>45.845059523810157</c:v>
                </c:pt>
                <c:pt idx="6753">
                  <c:v>45.852440476191113</c:v>
                </c:pt>
                <c:pt idx="6754">
                  <c:v>45.859821428572054</c:v>
                </c:pt>
                <c:pt idx="6755">
                  <c:v>45.867202380953053</c:v>
                </c:pt>
                <c:pt idx="6756">
                  <c:v>45.874583333333995</c:v>
                </c:pt>
                <c:pt idx="6757">
                  <c:v>45.881964285714915</c:v>
                </c:pt>
                <c:pt idx="6758">
                  <c:v>45.889345238095913</c:v>
                </c:pt>
                <c:pt idx="6759">
                  <c:v>45.896726190476869</c:v>
                </c:pt>
                <c:pt idx="6760">
                  <c:v>45.904107142857832</c:v>
                </c:pt>
                <c:pt idx="6761">
                  <c:v>45.911488095238738</c:v>
                </c:pt>
                <c:pt idx="6762">
                  <c:v>45.918869047619715</c:v>
                </c:pt>
                <c:pt idx="6763">
                  <c:v>45.926250000000692</c:v>
                </c:pt>
                <c:pt idx="6764">
                  <c:v>45.933630952381648</c:v>
                </c:pt>
                <c:pt idx="6765">
                  <c:v>45.941011904762583</c:v>
                </c:pt>
                <c:pt idx="6766">
                  <c:v>45.948392857143546</c:v>
                </c:pt>
                <c:pt idx="6767">
                  <c:v>45.955773809524516</c:v>
                </c:pt>
                <c:pt idx="6768">
                  <c:v>45.963154761905471</c:v>
                </c:pt>
                <c:pt idx="6769">
                  <c:v>45.970535714286427</c:v>
                </c:pt>
                <c:pt idx="6770">
                  <c:v>45.977916666667348</c:v>
                </c:pt>
                <c:pt idx="6771">
                  <c:v>45.985297619048303</c:v>
                </c:pt>
                <c:pt idx="6772">
                  <c:v>45.992678571429302</c:v>
                </c:pt>
                <c:pt idx="6773">
                  <c:v>46.000059523810229</c:v>
                </c:pt>
                <c:pt idx="6774">
                  <c:v>46.007440476191185</c:v>
                </c:pt>
                <c:pt idx="6775">
                  <c:v>46.014821428572134</c:v>
                </c:pt>
                <c:pt idx="6776">
                  <c:v>46.022202380953146</c:v>
                </c:pt>
                <c:pt idx="6777">
                  <c:v>46.029583333334081</c:v>
                </c:pt>
                <c:pt idx="6778">
                  <c:v>46.036964285715008</c:v>
                </c:pt>
                <c:pt idx="6779">
                  <c:v>46.044345238096</c:v>
                </c:pt>
                <c:pt idx="6780">
                  <c:v>46.051726190476941</c:v>
                </c:pt>
                <c:pt idx="6781">
                  <c:v>46.059107142857911</c:v>
                </c:pt>
                <c:pt idx="6782">
                  <c:v>46.066488095238846</c:v>
                </c:pt>
                <c:pt idx="6783">
                  <c:v>46.073869047619795</c:v>
                </c:pt>
                <c:pt idx="6784">
                  <c:v>46.081250000000765</c:v>
                </c:pt>
                <c:pt idx="6785">
                  <c:v>46.088630952381742</c:v>
                </c:pt>
                <c:pt idx="6786">
                  <c:v>46.096011904762676</c:v>
                </c:pt>
                <c:pt idx="6787">
                  <c:v>46.103392857143625</c:v>
                </c:pt>
                <c:pt idx="6788">
                  <c:v>46.110773809524588</c:v>
                </c:pt>
                <c:pt idx="6789">
                  <c:v>46.118154761905551</c:v>
                </c:pt>
                <c:pt idx="6790">
                  <c:v>46.125535714286521</c:v>
                </c:pt>
                <c:pt idx="6791">
                  <c:v>46.132916666667455</c:v>
                </c:pt>
                <c:pt idx="6792">
                  <c:v>46.140297619048383</c:v>
                </c:pt>
                <c:pt idx="6793">
                  <c:v>46.147678571429346</c:v>
                </c:pt>
                <c:pt idx="6794">
                  <c:v>46.155059523810301</c:v>
                </c:pt>
                <c:pt idx="6795">
                  <c:v>46.162440476191279</c:v>
                </c:pt>
                <c:pt idx="6796">
                  <c:v>46.169821428572234</c:v>
                </c:pt>
                <c:pt idx="6797">
                  <c:v>46.177202380953212</c:v>
                </c:pt>
                <c:pt idx="6798">
                  <c:v>46.184583333334146</c:v>
                </c:pt>
                <c:pt idx="6799">
                  <c:v>46.191964285715095</c:v>
                </c:pt>
                <c:pt idx="6800">
                  <c:v>46.199345238096079</c:v>
                </c:pt>
                <c:pt idx="6801">
                  <c:v>46.206726190477013</c:v>
                </c:pt>
                <c:pt idx="6802">
                  <c:v>46.214107142857969</c:v>
                </c:pt>
                <c:pt idx="6803">
                  <c:v>46.221488095238925</c:v>
                </c:pt>
                <c:pt idx="6804">
                  <c:v>46.228869047619881</c:v>
                </c:pt>
                <c:pt idx="6805">
                  <c:v>46.236250000000865</c:v>
                </c:pt>
                <c:pt idx="6806">
                  <c:v>46.243630952381814</c:v>
                </c:pt>
                <c:pt idx="6807">
                  <c:v>46.251011904762748</c:v>
                </c:pt>
                <c:pt idx="6808">
                  <c:v>46.258392857143711</c:v>
                </c:pt>
                <c:pt idx="6809">
                  <c:v>46.265773809524688</c:v>
                </c:pt>
                <c:pt idx="6810">
                  <c:v>46.273154761905616</c:v>
                </c:pt>
                <c:pt idx="6811">
                  <c:v>46.280535714286572</c:v>
                </c:pt>
                <c:pt idx="6812">
                  <c:v>46.287916666667499</c:v>
                </c:pt>
                <c:pt idx="6813">
                  <c:v>46.295297619048476</c:v>
                </c:pt>
                <c:pt idx="6814">
                  <c:v>46.302678571429425</c:v>
                </c:pt>
                <c:pt idx="6815">
                  <c:v>46.310059523810366</c:v>
                </c:pt>
                <c:pt idx="6816">
                  <c:v>46.317440476191308</c:v>
                </c:pt>
                <c:pt idx="6817">
                  <c:v>46.324821428572285</c:v>
                </c:pt>
                <c:pt idx="6818">
                  <c:v>46.332202380953262</c:v>
                </c:pt>
                <c:pt idx="6819">
                  <c:v>46.339583333334204</c:v>
                </c:pt>
                <c:pt idx="6820">
                  <c:v>46.346964285715138</c:v>
                </c:pt>
                <c:pt idx="6821">
                  <c:v>46.354345238096109</c:v>
                </c:pt>
                <c:pt idx="6822">
                  <c:v>46.361726190477086</c:v>
                </c:pt>
                <c:pt idx="6823">
                  <c:v>46.369107142858063</c:v>
                </c:pt>
                <c:pt idx="6824">
                  <c:v>46.376488095238969</c:v>
                </c:pt>
                <c:pt idx="6825">
                  <c:v>46.383869047619918</c:v>
                </c:pt>
                <c:pt idx="6826">
                  <c:v>46.391250000000909</c:v>
                </c:pt>
                <c:pt idx="6827">
                  <c:v>46.398630952381886</c:v>
                </c:pt>
                <c:pt idx="6828">
                  <c:v>46.406011904762821</c:v>
                </c:pt>
                <c:pt idx="6829">
                  <c:v>46.413392857143776</c:v>
                </c:pt>
                <c:pt idx="6830">
                  <c:v>46.420773809524761</c:v>
                </c:pt>
                <c:pt idx="6831">
                  <c:v>46.428154761905688</c:v>
                </c:pt>
                <c:pt idx="6832">
                  <c:v>46.435535714286651</c:v>
                </c:pt>
                <c:pt idx="6833">
                  <c:v>46.442916666667578</c:v>
                </c:pt>
                <c:pt idx="6834">
                  <c:v>46.450297619048513</c:v>
                </c:pt>
                <c:pt idx="6835">
                  <c:v>46.457678571429483</c:v>
                </c:pt>
                <c:pt idx="6836">
                  <c:v>46.465059523810446</c:v>
                </c:pt>
                <c:pt idx="6837">
                  <c:v>46.472440476191402</c:v>
                </c:pt>
                <c:pt idx="6838">
                  <c:v>46.479821428572357</c:v>
                </c:pt>
                <c:pt idx="6839">
                  <c:v>46.487202380953335</c:v>
                </c:pt>
                <c:pt idx="6840">
                  <c:v>46.49458333333429</c:v>
                </c:pt>
                <c:pt idx="6841">
                  <c:v>46.501964285715218</c:v>
                </c:pt>
                <c:pt idx="6842">
                  <c:v>46.509345238096202</c:v>
                </c:pt>
                <c:pt idx="6843">
                  <c:v>46.516726190477158</c:v>
                </c:pt>
                <c:pt idx="6844">
                  <c:v>46.524107142858135</c:v>
                </c:pt>
                <c:pt idx="6845">
                  <c:v>46.531488095239041</c:v>
                </c:pt>
                <c:pt idx="6846">
                  <c:v>46.538869047620025</c:v>
                </c:pt>
                <c:pt idx="6847">
                  <c:v>46.546250000000981</c:v>
                </c:pt>
                <c:pt idx="6848">
                  <c:v>46.553630952381937</c:v>
                </c:pt>
                <c:pt idx="6849">
                  <c:v>46.561011904762893</c:v>
                </c:pt>
                <c:pt idx="6850">
                  <c:v>46.568392857143863</c:v>
                </c:pt>
                <c:pt idx="6851">
                  <c:v>46.57577380952484</c:v>
                </c:pt>
                <c:pt idx="6852">
                  <c:v>46.58315476190576</c:v>
                </c:pt>
                <c:pt idx="6853">
                  <c:v>46.590535714286737</c:v>
                </c:pt>
                <c:pt idx="6854">
                  <c:v>46.597916666667651</c:v>
                </c:pt>
                <c:pt idx="6855">
                  <c:v>46.605297619048599</c:v>
                </c:pt>
                <c:pt idx="6856">
                  <c:v>46.612678571429576</c:v>
                </c:pt>
                <c:pt idx="6857">
                  <c:v>46.620059523810525</c:v>
                </c:pt>
                <c:pt idx="6858">
                  <c:v>46.627440476191495</c:v>
                </c:pt>
                <c:pt idx="6859">
                  <c:v>46.634821428572444</c:v>
                </c:pt>
                <c:pt idx="6860">
                  <c:v>46.642202380953428</c:v>
                </c:pt>
                <c:pt idx="6861">
                  <c:v>46.649583333334355</c:v>
                </c:pt>
                <c:pt idx="6862">
                  <c:v>46.65696428571529</c:v>
                </c:pt>
                <c:pt idx="6863">
                  <c:v>46.664345238096281</c:v>
                </c:pt>
                <c:pt idx="6864">
                  <c:v>46.67172619047723</c:v>
                </c:pt>
                <c:pt idx="6865">
                  <c:v>46.679107142858207</c:v>
                </c:pt>
                <c:pt idx="6866">
                  <c:v>46.68648809523912</c:v>
                </c:pt>
                <c:pt idx="6867">
                  <c:v>46.693869047620097</c:v>
                </c:pt>
                <c:pt idx="6868">
                  <c:v>46.701250000001053</c:v>
                </c:pt>
                <c:pt idx="6869">
                  <c:v>46.708630952382009</c:v>
                </c:pt>
                <c:pt idx="6870">
                  <c:v>46.716011904762965</c:v>
                </c:pt>
                <c:pt idx="6871">
                  <c:v>46.723392857143942</c:v>
                </c:pt>
                <c:pt idx="6872">
                  <c:v>46.730773809524919</c:v>
                </c:pt>
                <c:pt idx="6873">
                  <c:v>46.738154761905868</c:v>
                </c:pt>
                <c:pt idx="6874">
                  <c:v>46.745535714286817</c:v>
                </c:pt>
                <c:pt idx="6875">
                  <c:v>46.752916666667751</c:v>
                </c:pt>
                <c:pt idx="6876">
                  <c:v>46.7602976190487</c:v>
                </c:pt>
                <c:pt idx="6877">
                  <c:v>46.767678571429656</c:v>
                </c:pt>
                <c:pt idx="6878">
                  <c:v>46.775059523810604</c:v>
                </c:pt>
                <c:pt idx="6879">
                  <c:v>46.782440476191546</c:v>
                </c:pt>
                <c:pt idx="6880">
                  <c:v>46.789821428572502</c:v>
                </c:pt>
                <c:pt idx="6881">
                  <c:v>46.7972023809535</c:v>
                </c:pt>
                <c:pt idx="6882">
                  <c:v>46.804583333334413</c:v>
                </c:pt>
                <c:pt idx="6883">
                  <c:v>46.811964285715341</c:v>
                </c:pt>
                <c:pt idx="6884">
                  <c:v>46.819345238096346</c:v>
                </c:pt>
                <c:pt idx="6885">
                  <c:v>46.826726190477302</c:v>
                </c:pt>
                <c:pt idx="6886">
                  <c:v>46.834107142858258</c:v>
                </c:pt>
                <c:pt idx="6887">
                  <c:v>46.841488095239171</c:v>
                </c:pt>
                <c:pt idx="6888">
                  <c:v>46.848869047620141</c:v>
                </c:pt>
                <c:pt idx="6889">
                  <c:v>46.856250000001125</c:v>
                </c:pt>
                <c:pt idx="6890">
                  <c:v>46.863630952382074</c:v>
                </c:pt>
                <c:pt idx="6891">
                  <c:v>46.871011904763016</c:v>
                </c:pt>
                <c:pt idx="6892">
                  <c:v>46.878392857143993</c:v>
                </c:pt>
                <c:pt idx="6893">
                  <c:v>46.885773809524963</c:v>
                </c:pt>
                <c:pt idx="6894">
                  <c:v>46.893154761905912</c:v>
                </c:pt>
                <c:pt idx="6895">
                  <c:v>46.90053571428686</c:v>
                </c:pt>
                <c:pt idx="6896">
                  <c:v>46.907916666667795</c:v>
                </c:pt>
                <c:pt idx="6897">
                  <c:v>46.915297619048751</c:v>
                </c:pt>
                <c:pt idx="6898">
                  <c:v>46.922678571429749</c:v>
                </c:pt>
                <c:pt idx="6899">
                  <c:v>46.930059523810655</c:v>
                </c:pt>
                <c:pt idx="6900">
                  <c:v>46.937440476191604</c:v>
                </c:pt>
                <c:pt idx="6901">
                  <c:v>46.944821428572567</c:v>
                </c:pt>
                <c:pt idx="6902">
                  <c:v>46.952202380953551</c:v>
                </c:pt>
                <c:pt idx="6903">
                  <c:v>46.959583333334486</c:v>
                </c:pt>
                <c:pt idx="6904">
                  <c:v>46.966964285715434</c:v>
                </c:pt>
                <c:pt idx="6905">
                  <c:v>46.974345238096404</c:v>
                </c:pt>
                <c:pt idx="6906">
                  <c:v>46.981726190477374</c:v>
                </c:pt>
                <c:pt idx="6907">
                  <c:v>46.98910714285833</c:v>
                </c:pt>
                <c:pt idx="6908">
                  <c:v>46.996488095239265</c:v>
                </c:pt>
                <c:pt idx="6909">
                  <c:v>47.003869047620221</c:v>
                </c:pt>
                <c:pt idx="6910">
                  <c:v>47.011250000001198</c:v>
                </c:pt>
                <c:pt idx="6911">
                  <c:v>47.018630952382154</c:v>
                </c:pt>
                <c:pt idx="6912">
                  <c:v>47.026011904763109</c:v>
                </c:pt>
                <c:pt idx="6913">
                  <c:v>47.033392857144065</c:v>
                </c:pt>
                <c:pt idx="6914">
                  <c:v>47.040773809525042</c:v>
                </c:pt>
                <c:pt idx="6915">
                  <c:v>47.048154761905998</c:v>
                </c:pt>
                <c:pt idx="6916">
                  <c:v>47.055535714286933</c:v>
                </c:pt>
                <c:pt idx="6917">
                  <c:v>47.062916666667888</c:v>
                </c:pt>
                <c:pt idx="6918">
                  <c:v>47.070297619048844</c:v>
                </c:pt>
                <c:pt idx="6919">
                  <c:v>47.0776785714298</c:v>
                </c:pt>
                <c:pt idx="6920">
                  <c:v>47.085059523810756</c:v>
                </c:pt>
                <c:pt idx="6921">
                  <c:v>47.092440476191712</c:v>
                </c:pt>
                <c:pt idx="6922">
                  <c:v>47.099821428572646</c:v>
                </c:pt>
                <c:pt idx="6923">
                  <c:v>47.107202380953623</c:v>
                </c:pt>
                <c:pt idx="6924">
                  <c:v>47.114583333334558</c:v>
                </c:pt>
                <c:pt idx="6925">
                  <c:v>47.121964285715514</c:v>
                </c:pt>
                <c:pt idx="6926">
                  <c:v>47.129345238096512</c:v>
                </c:pt>
                <c:pt idx="6927">
                  <c:v>47.136726190477461</c:v>
                </c:pt>
                <c:pt idx="6928">
                  <c:v>47.144107142858402</c:v>
                </c:pt>
                <c:pt idx="6929">
                  <c:v>47.151488095239323</c:v>
                </c:pt>
                <c:pt idx="6930">
                  <c:v>47.158869047620293</c:v>
                </c:pt>
                <c:pt idx="6931">
                  <c:v>47.166250000001291</c:v>
                </c:pt>
                <c:pt idx="6932">
                  <c:v>47.173630952382226</c:v>
                </c:pt>
                <c:pt idx="6933">
                  <c:v>47.181011904763174</c:v>
                </c:pt>
                <c:pt idx="6934">
                  <c:v>47.188392857144137</c:v>
                </c:pt>
                <c:pt idx="6935">
                  <c:v>47.195773809525136</c:v>
                </c:pt>
                <c:pt idx="6936">
                  <c:v>47.203154761906049</c:v>
                </c:pt>
                <c:pt idx="6937">
                  <c:v>47.210535714287012</c:v>
                </c:pt>
                <c:pt idx="6938">
                  <c:v>47.217916666667954</c:v>
                </c:pt>
                <c:pt idx="6939">
                  <c:v>47.225297619048916</c:v>
                </c:pt>
                <c:pt idx="6940">
                  <c:v>47.232678571429894</c:v>
                </c:pt>
                <c:pt idx="6941">
                  <c:v>47.240059523810828</c:v>
                </c:pt>
                <c:pt idx="6942">
                  <c:v>47.247440476191784</c:v>
                </c:pt>
                <c:pt idx="6943">
                  <c:v>47.25482142857274</c:v>
                </c:pt>
                <c:pt idx="6944">
                  <c:v>47.262202380953745</c:v>
                </c:pt>
                <c:pt idx="6945">
                  <c:v>47.269583333334651</c:v>
                </c:pt>
                <c:pt idx="6946">
                  <c:v>47.276964285715586</c:v>
                </c:pt>
                <c:pt idx="6947">
                  <c:v>47.284345238096556</c:v>
                </c:pt>
                <c:pt idx="6948">
                  <c:v>47.291726190477519</c:v>
                </c:pt>
                <c:pt idx="6949">
                  <c:v>47.29910714285851</c:v>
                </c:pt>
                <c:pt idx="6950">
                  <c:v>47.306488095239388</c:v>
                </c:pt>
                <c:pt idx="6951">
                  <c:v>47.313869047620344</c:v>
                </c:pt>
                <c:pt idx="6952">
                  <c:v>47.321250000001342</c:v>
                </c:pt>
                <c:pt idx="6953">
                  <c:v>47.328630952382298</c:v>
                </c:pt>
                <c:pt idx="6954">
                  <c:v>47.336011904763254</c:v>
                </c:pt>
                <c:pt idx="6955">
                  <c:v>47.343392857144195</c:v>
                </c:pt>
                <c:pt idx="6956">
                  <c:v>47.350773809525165</c:v>
                </c:pt>
                <c:pt idx="6957">
                  <c:v>47.3581547619061</c:v>
                </c:pt>
                <c:pt idx="6958">
                  <c:v>47.365535714287098</c:v>
                </c:pt>
                <c:pt idx="6959">
                  <c:v>47.372916666668026</c:v>
                </c:pt>
                <c:pt idx="6960">
                  <c:v>47.380297619048953</c:v>
                </c:pt>
                <c:pt idx="6961">
                  <c:v>47.387678571429944</c:v>
                </c:pt>
                <c:pt idx="6962">
                  <c:v>47.3950595238109</c:v>
                </c:pt>
                <c:pt idx="6963">
                  <c:v>47.402440476191856</c:v>
                </c:pt>
                <c:pt idx="6964">
                  <c:v>47.409821428572805</c:v>
                </c:pt>
                <c:pt idx="6965">
                  <c:v>47.417202380953768</c:v>
                </c:pt>
                <c:pt idx="6966">
                  <c:v>47.424583333334731</c:v>
                </c:pt>
                <c:pt idx="6967">
                  <c:v>47.431964285715637</c:v>
                </c:pt>
                <c:pt idx="6968">
                  <c:v>47.439345238096635</c:v>
                </c:pt>
                <c:pt idx="6969">
                  <c:v>47.446726190477591</c:v>
                </c:pt>
                <c:pt idx="6970">
                  <c:v>47.454107142858547</c:v>
                </c:pt>
                <c:pt idx="6971">
                  <c:v>47.461488095239467</c:v>
                </c:pt>
                <c:pt idx="6972">
                  <c:v>47.468869047620444</c:v>
                </c:pt>
                <c:pt idx="6973">
                  <c:v>47.476250000001414</c:v>
                </c:pt>
                <c:pt idx="6974">
                  <c:v>47.483630952382342</c:v>
                </c:pt>
                <c:pt idx="6975">
                  <c:v>47.491011904763326</c:v>
                </c:pt>
                <c:pt idx="6976">
                  <c:v>47.498392857144282</c:v>
                </c:pt>
                <c:pt idx="6977">
                  <c:v>47.505773809525266</c:v>
                </c:pt>
                <c:pt idx="6978">
                  <c:v>47.513154761906172</c:v>
                </c:pt>
                <c:pt idx="6979">
                  <c:v>47.520535714287163</c:v>
                </c:pt>
                <c:pt idx="6980">
                  <c:v>47.527916666668105</c:v>
                </c:pt>
                <c:pt idx="6981">
                  <c:v>47.535297619049054</c:v>
                </c:pt>
                <c:pt idx="6982">
                  <c:v>47.542678571429995</c:v>
                </c:pt>
                <c:pt idx="6983">
                  <c:v>47.550059523810951</c:v>
                </c:pt>
                <c:pt idx="6984">
                  <c:v>47.557440476191907</c:v>
                </c:pt>
                <c:pt idx="6985">
                  <c:v>47.564821428572884</c:v>
                </c:pt>
                <c:pt idx="6986">
                  <c:v>47.572202380953875</c:v>
                </c:pt>
                <c:pt idx="6987">
                  <c:v>47.579583333334803</c:v>
                </c:pt>
                <c:pt idx="6988">
                  <c:v>47.586964285715744</c:v>
                </c:pt>
                <c:pt idx="6989">
                  <c:v>47.594345238096729</c:v>
                </c:pt>
                <c:pt idx="6990">
                  <c:v>47.601726190477656</c:v>
                </c:pt>
                <c:pt idx="6991">
                  <c:v>47.609107142858619</c:v>
                </c:pt>
                <c:pt idx="6992">
                  <c:v>47.616488095239546</c:v>
                </c:pt>
                <c:pt idx="6993">
                  <c:v>47.623869047620524</c:v>
                </c:pt>
                <c:pt idx="6994">
                  <c:v>47.631250000001486</c:v>
                </c:pt>
                <c:pt idx="6995">
                  <c:v>47.638630952382442</c:v>
                </c:pt>
                <c:pt idx="6996">
                  <c:v>47.646011904763398</c:v>
                </c:pt>
                <c:pt idx="6997">
                  <c:v>47.653392857144354</c:v>
                </c:pt>
                <c:pt idx="6998">
                  <c:v>47.660773809525338</c:v>
                </c:pt>
                <c:pt idx="6999">
                  <c:v>47.668154761906266</c:v>
                </c:pt>
                <c:pt idx="7000">
                  <c:v>47.675535714287243</c:v>
                </c:pt>
                <c:pt idx="7001">
                  <c:v>47.682916666668177</c:v>
                </c:pt>
                <c:pt idx="7002">
                  <c:v>47.690297619049126</c:v>
                </c:pt>
                <c:pt idx="7003">
                  <c:v>47.697678571430075</c:v>
                </c:pt>
                <c:pt idx="7004">
                  <c:v>47.705059523811052</c:v>
                </c:pt>
                <c:pt idx="7005">
                  <c:v>47.712440476191993</c:v>
                </c:pt>
                <c:pt idx="7006">
                  <c:v>47.719821428572956</c:v>
                </c:pt>
                <c:pt idx="7007">
                  <c:v>47.727202380953941</c:v>
                </c:pt>
                <c:pt idx="7008">
                  <c:v>47.734583333334868</c:v>
                </c:pt>
                <c:pt idx="7009">
                  <c:v>47.741964285715824</c:v>
                </c:pt>
                <c:pt idx="7010">
                  <c:v>47.749345238096808</c:v>
                </c:pt>
                <c:pt idx="7011">
                  <c:v>47.756726190477757</c:v>
                </c:pt>
                <c:pt idx="7012">
                  <c:v>47.76410714285872</c:v>
                </c:pt>
                <c:pt idx="7013">
                  <c:v>47.771488095239619</c:v>
                </c:pt>
                <c:pt idx="7014">
                  <c:v>47.778869047620596</c:v>
                </c:pt>
                <c:pt idx="7015">
                  <c:v>47.786250000001559</c:v>
                </c:pt>
                <c:pt idx="7016">
                  <c:v>47.793630952382514</c:v>
                </c:pt>
                <c:pt idx="7017">
                  <c:v>47.801011904763442</c:v>
                </c:pt>
                <c:pt idx="7018">
                  <c:v>47.808392857144426</c:v>
                </c:pt>
                <c:pt idx="7019">
                  <c:v>47.815773809525382</c:v>
                </c:pt>
                <c:pt idx="7020">
                  <c:v>47.823154761906324</c:v>
                </c:pt>
                <c:pt idx="7021">
                  <c:v>47.830535714287301</c:v>
                </c:pt>
                <c:pt idx="7022">
                  <c:v>47.837916666668228</c:v>
                </c:pt>
                <c:pt idx="7023">
                  <c:v>47.845297619049184</c:v>
                </c:pt>
                <c:pt idx="7024">
                  <c:v>47.852678571430133</c:v>
                </c:pt>
                <c:pt idx="7025">
                  <c:v>47.860059523811096</c:v>
                </c:pt>
                <c:pt idx="7026">
                  <c:v>47.867440476192037</c:v>
                </c:pt>
                <c:pt idx="7027">
                  <c:v>47.874821428573007</c:v>
                </c:pt>
                <c:pt idx="7028">
                  <c:v>47.882202380954006</c:v>
                </c:pt>
                <c:pt idx="7029">
                  <c:v>47.88958333333494</c:v>
                </c:pt>
                <c:pt idx="7030">
                  <c:v>47.896964285715896</c:v>
                </c:pt>
                <c:pt idx="7031">
                  <c:v>47.904345238096852</c:v>
                </c:pt>
                <c:pt idx="7032">
                  <c:v>47.911726190477808</c:v>
                </c:pt>
                <c:pt idx="7033">
                  <c:v>47.919107142858763</c:v>
                </c:pt>
                <c:pt idx="7034">
                  <c:v>47.926488095239705</c:v>
                </c:pt>
                <c:pt idx="7035">
                  <c:v>47.933869047620647</c:v>
                </c:pt>
                <c:pt idx="7036">
                  <c:v>47.941250000001624</c:v>
                </c:pt>
                <c:pt idx="7037">
                  <c:v>47.948630952382565</c:v>
                </c:pt>
                <c:pt idx="7038">
                  <c:v>47.956011904763521</c:v>
                </c:pt>
                <c:pt idx="7039">
                  <c:v>47.963392857144498</c:v>
                </c:pt>
                <c:pt idx="7040">
                  <c:v>47.970773809525461</c:v>
                </c:pt>
                <c:pt idx="7041">
                  <c:v>47.978154761906396</c:v>
                </c:pt>
                <c:pt idx="7042">
                  <c:v>47.985535714287366</c:v>
                </c:pt>
                <c:pt idx="7043">
                  <c:v>47.992916666668322</c:v>
                </c:pt>
                <c:pt idx="7044">
                  <c:v>48.000297619049249</c:v>
                </c:pt>
                <c:pt idx="7045">
                  <c:v>48.007678571430198</c:v>
                </c:pt>
                <c:pt idx="7046">
                  <c:v>48.015059523811175</c:v>
                </c:pt>
                <c:pt idx="7047">
                  <c:v>48.022440476192145</c:v>
                </c:pt>
                <c:pt idx="7048">
                  <c:v>48.029821428573101</c:v>
                </c:pt>
                <c:pt idx="7049">
                  <c:v>48.037202380954078</c:v>
                </c:pt>
                <c:pt idx="7050">
                  <c:v>48.044583333335005</c:v>
                </c:pt>
                <c:pt idx="7051">
                  <c:v>48.05196428571594</c:v>
                </c:pt>
                <c:pt idx="7052">
                  <c:v>48.059345238096931</c:v>
                </c:pt>
                <c:pt idx="7053">
                  <c:v>48.066726190477908</c:v>
                </c:pt>
                <c:pt idx="7054">
                  <c:v>48.074107142858857</c:v>
                </c:pt>
                <c:pt idx="7055">
                  <c:v>48.08148809523977</c:v>
                </c:pt>
                <c:pt idx="7056">
                  <c:v>48.088869047620747</c:v>
                </c:pt>
                <c:pt idx="7057">
                  <c:v>48.096250000001724</c:v>
                </c:pt>
                <c:pt idx="7058">
                  <c:v>48.103630952382645</c:v>
                </c:pt>
                <c:pt idx="7059">
                  <c:v>48.111011904763593</c:v>
                </c:pt>
                <c:pt idx="7060">
                  <c:v>48.11839285714457</c:v>
                </c:pt>
                <c:pt idx="7061">
                  <c:v>48.125773809525569</c:v>
                </c:pt>
                <c:pt idx="7062">
                  <c:v>48.133154761906475</c:v>
                </c:pt>
                <c:pt idx="7063">
                  <c:v>48.140535714287438</c:v>
                </c:pt>
                <c:pt idx="7064">
                  <c:v>48.147916666668394</c:v>
                </c:pt>
                <c:pt idx="7065">
                  <c:v>48.155297619049328</c:v>
                </c:pt>
                <c:pt idx="7066">
                  <c:v>48.162678571430305</c:v>
                </c:pt>
                <c:pt idx="7067">
                  <c:v>48.170059523811254</c:v>
                </c:pt>
                <c:pt idx="7068">
                  <c:v>48.177440476192174</c:v>
                </c:pt>
                <c:pt idx="7069">
                  <c:v>48.184821428573152</c:v>
                </c:pt>
                <c:pt idx="7070">
                  <c:v>48.192202380954171</c:v>
                </c:pt>
                <c:pt idx="7071">
                  <c:v>48.199583333335106</c:v>
                </c:pt>
                <c:pt idx="7072">
                  <c:v>48.206964285716005</c:v>
                </c:pt>
                <c:pt idx="7073">
                  <c:v>48.214345238097003</c:v>
                </c:pt>
                <c:pt idx="7074">
                  <c:v>48.221726190477973</c:v>
                </c:pt>
                <c:pt idx="7075">
                  <c:v>48.22910714285895</c:v>
                </c:pt>
                <c:pt idx="7076">
                  <c:v>48.236488095239864</c:v>
                </c:pt>
                <c:pt idx="7077">
                  <c:v>48.243869047620805</c:v>
                </c:pt>
                <c:pt idx="7078">
                  <c:v>48.251250000001782</c:v>
                </c:pt>
                <c:pt idx="7079">
                  <c:v>48.258630952382731</c:v>
                </c:pt>
                <c:pt idx="7080">
                  <c:v>48.266011904763687</c:v>
                </c:pt>
                <c:pt idx="7081">
                  <c:v>48.273392857144643</c:v>
                </c:pt>
                <c:pt idx="7082">
                  <c:v>48.280773809525613</c:v>
                </c:pt>
                <c:pt idx="7083">
                  <c:v>48.288154761906554</c:v>
                </c:pt>
                <c:pt idx="7084">
                  <c:v>48.295535714287539</c:v>
                </c:pt>
                <c:pt idx="7085">
                  <c:v>48.302916666668445</c:v>
                </c:pt>
                <c:pt idx="7086">
                  <c:v>48.310297619049379</c:v>
                </c:pt>
                <c:pt idx="7087">
                  <c:v>48.317678571430328</c:v>
                </c:pt>
                <c:pt idx="7088">
                  <c:v>48.325059523811326</c:v>
                </c:pt>
                <c:pt idx="7089">
                  <c:v>48.332440476192254</c:v>
                </c:pt>
                <c:pt idx="7090">
                  <c:v>48.339821428573245</c:v>
                </c:pt>
                <c:pt idx="7091">
                  <c:v>48.347202380954201</c:v>
                </c:pt>
                <c:pt idx="7092">
                  <c:v>48.354583333335135</c:v>
                </c:pt>
                <c:pt idx="7093">
                  <c:v>48.361964285716063</c:v>
                </c:pt>
                <c:pt idx="7094">
                  <c:v>48.369345238097068</c:v>
                </c:pt>
                <c:pt idx="7095">
                  <c:v>48.376726190478031</c:v>
                </c:pt>
                <c:pt idx="7096">
                  <c:v>48.38410714285898</c:v>
                </c:pt>
                <c:pt idx="7097">
                  <c:v>48.391488095239914</c:v>
                </c:pt>
                <c:pt idx="7098">
                  <c:v>48.398869047620892</c:v>
                </c:pt>
                <c:pt idx="7099">
                  <c:v>48.406250000001862</c:v>
                </c:pt>
                <c:pt idx="7100">
                  <c:v>48.413630952382796</c:v>
                </c:pt>
                <c:pt idx="7101">
                  <c:v>48.421011904763759</c:v>
                </c:pt>
                <c:pt idx="7102">
                  <c:v>48.428392857144736</c:v>
                </c:pt>
                <c:pt idx="7103">
                  <c:v>48.435773809525692</c:v>
                </c:pt>
                <c:pt idx="7104">
                  <c:v>48.443154761906598</c:v>
                </c:pt>
                <c:pt idx="7105">
                  <c:v>48.450535714287575</c:v>
                </c:pt>
                <c:pt idx="7106">
                  <c:v>48.457916666668503</c:v>
                </c:pt>
                <c:pt idx="7107">
                  <c:v>48.465297619049494</c:v>
                </c:pt>
                <c:pt idx="7108">
                  <c:v>48.472678571430428</c:v>
                </c:pt>
                <c:pt idx="7109">
                  <c:v>48.480059523811384</c:v>
                </c:pt>
                <c:pt idx="7110">
                  <c:v>48.487440476192312</c:v>
                </c:pt>
                <c:pt idx="7111">
                  <c:v>48.494821428573296</c:v>
                </c:pt>
                <c:pt idx="7112">
                  <c:v>48.502202380954294</c:v>
                </c:pt>
                <c:pt idx="7113">
                  <c:v>48.509583333335229</c:v>
                </c:pt>
                <c:pt idx="7114">
                  <c:v>48.516964285716142</c:v>
                </c:pt>
                <c:pt idx="7115">
                  <c:v>48.524345238097162</c:v>
                </c:pt>
                <c:pt idx="7116">
                  <c:v>48.531726190478103</c:v>
                </c:pt>
                <c:pt idx="7117">
                  <c:v>48.539107142859073</c:v>
                </c:pt>
                <c:pt idx="7118">
                  <c:v>48.546488095239994</c:v>
                </c:pt>
                <c:pt idx="7119">
                  <c:v>48.553869047620942</c:v>
                </c:pt>
                <c:pt idx="7120">
                  <c:v>48.561250000001941</c:v>
                </c:pt>
                <c:pt idx="7121">
                  <c:v>48.568630952382883</c:v>
                </c:pt>
                <c:pt idx="7122">
                  <c:v>48.576011904763831</c:v>
                </c:pt>
                <c:pt idx="7123">
                  <c:v>48.583392857144787</c:v>
                </c:pt>
                <c:pt idx="7124">
                  <c:v>48.590773809525786</c:v>
                </c:pt>
                <c:pt idx="7125">
                  <c:v>48.598154761906699</c:v>
                </c:pt>
                <c:pt idx="7126">
                  <c:v>48.605535714287662</c:v>
                </c:pt>
                <c:pt idx="7127">
                  <c:v>48.612916666668596</c:v>
                </c:pt>
                <c:pt idx="7128">
                  <c:v>48.620297619049545</c:v>
                </c:pt>
                <c:pt idx="7129">
                  <c:v>48.627678571430501</c:v>
                </c:pt>
                <c:pt idx="7130">
                  <c:v>48.635059523811478</c:v>
                </c:pt>
                <c:pt idx="7131">
                  <c:v>48.642440476192405</c:v>
                </c:pt>
                <c:pt idx="7132">
                  <c:v>48.649821428573375</c:v>
                </c:pt>
                <c:pt idx="7133">
                  <c:v>48.657202380954352</c:v>
                </c:pt>
                <c:pt idx="7134">
                  <c:v>48.664583333335301</c:v>
                </c:pt>
                <c:pt idx="7135">
                  <c:v>48.671964285716214</c:v>
                </c:pt>
                <c:pt idx="7136">
                  <c:v>48.679345238097213</c:v>
                </c:pt>
                <c:pt idx="7137">
                  <c:v>48.686726190478169</c:v>
                </c:pt>
                <c:pt idx="7138">
                  <c:v>48.69410714285916</c:v>
                </c:pt>
                <c:pt idx="7139">
                  <c:v>48.701488095240038</c:v>
                </c:pt>
                <c:pt idx="7140">
                  <c:v>48.708869047621036</c:v>
                </c:pt>
                <c:pt idx="7141">
                  <c:v>48.716250000002006</c:v>
                </c:pt>
                <c:pt idx="7142">
                  <c:v>48.723630952382962</c:v>
                </c:pt>
                <c:pt idx="7143">
                  <c:v>48.731011904763903</c:v>
                </c:pt>
                <c:pt idx="7144">
                  <c:v>48.738392857144881</c:v>
                </c:pt>
                <c:pt idx="7145">
                  <c:v>48.745773809525858</c:v>
                </c:pt>
                <c:pt idx="7146">
                  <c:v>48.753154761906771</c:v>
                </c:pt>
                <c:pt idx="7147">
                  <c:v>48.760535714287769</c:v>
                </c:pt>
                <c:pt idx="7148">
                  <c:v>48.767916666668675</c:v>
                </c:pt>
                <c:pt idx="7149">
                  <c:v>48.775297619049624</c:v>
                </c:pt>
                <c:pt idx="7150">
                  <c:v>48.782678571430594</c:v>
                </c:pt>
                <c:pt idx="7151">
                  <c:v>48.79005952381155</c:v>
                </c:pt>
                <c:pt idx="7152">
                  <c:v>48.797440476192484</c:v>
                </c:pt>
                <c:pt idx="7153">
                  <c:v>48.804821428573433</c:v>
                </c:pt>
                <c:pt idx="7154">
                  <c:v>48.812202380954417</c:v>
                </c:pt>
                <c:pt idx="7155">
                  <c:v>48.819583333335352</c:v>
                </c:pt>
                <c:pt idx="7156">
                  <c:v>48.826964285716286</c:v>
                </c:pt>
                <c:pt idx="7157">
                  <c:v>48.834345238097285</c:v>
                </c:pt>
                <c:pt idx="7158">
                  <c:v>48.841726190478241</c:v>
                </c:pt>
                <c:pt idx="7159">
                  <c:v>48.849107142859211</c:v>
                </c:pt>
                <c:pt idx="7160">
                  <c:v>48.856488095240088</c:v>
                </c:pt>
                <c:pt idx="7161">
                  <c:v>48.863869047621094</c:v>
                </c:pt>
                <c:pt idx="7162">
                  <c:v>48.871250000002043</c:v>
                </c:pt>
                <c:pt idx="7163">
                  <c:v>48.87863095238302</c:v>
                </c:pt>
                <c:pt idx="7164">
                  <c:v>48.886011904763976</c:v>
                </c:pt>
                <c:pt idx="7165">
                  <c:v>48.893392857144931</c:v>
                </c:pt>
                <c:pt idx="7166">
                  <c:v>48.900773809525916</c:v>
                </c:pt>
                <c:pt idx="7167">
                  <c:v>48.908154761906843</c:v>
                </c:pt>
                <c:pt idx="7168">
                  <c:v>48.915535714287813</c:v>
                </c:pt>
                <c:pt idx="7169">
                  <c:v>48.922916666668762</c:v>
                </c:pt>
                <c:pt idx="7170">
                  <c:v>48.930297619049689</c:v>
                </c:pt>
                <c:pt idx="7171">
                  <c:v>48.937678571430624</c:v>
                </c:pt>
                <c:pt idx="7172">
                  <c:v>48.945059523811601</c:v>
                </c:pt>
                <c:pt idx="7173">
                  <c:v>48.952440476192535</c:v>
                </c:pt>
                <c:pt idx="7174">
                  <c:v>48.959821428573512</c:v>
                </c:pt>
                <c:pt idx="7175">
                  <c:v>48.967202380954511</c:v>
                </c:pt>
                <c:pt idx="7176">
                  <c:v>48.974583333335445</c:v>
                </c:pt>
                <c:pt idx="7177">
                  <c:v>48.981964285716337</c:v>
                </c:pt>
                <c:pt idx="7178">
                  <c:v>48.989345238097357</c:v>
                </c:pt>
                <c:pt idx="7179">
                  <c:v>48.996726190478313</c:v>
                </c:pt>
                <c:pt idx="7180">
                  <c:v>49.004107142859269</c:v>
                </c:pt>
                <c:pt idx="7181">
                  <c:v>49.011488095240168</c:v>
                </c:pt>
                <c:pt idx="7182">
                  <c:v>49.018869047621159</c:v>
                </c:pt>
                <c:pt idx="7183">
                  <c:v>49.026250000002136</c:v>
                </c:pt>
                <c:pt idx="7184">
                  <c:v>49.033630952383092</c:v>
                </c:pt>
                <c:pt idx="7185">
                  <c:v>49.041011904764048</c:v>
                </c:pt>
                <c:pt idx="7186">
                  <c:v>49.048392857145011</c:v>
                </c:pt>
                <c:pt idx="7187">
                  <c:v>49.055773809525988</c:v>
                </c:pt>
                <c:pt idx="7188">
                  <c:v>49.063154761906915</c:v>
                </c:pt>
                <c:pt idx="7189">
                  <c:v>49.070535714287892</c:v>
                </c:pt>
                <c:pt idx="7190">
                  <c:v>49.077916666668827</c:v>
                </c:pt>
                <c:pt idx="7191">
                  <c:v>49.085297619049776</c:v>
                </c:pt>
                <c:pt idx="7192">
                  <c:v>49.092678571430739</c:v>
                </c:pt>
                <c:pt idx="7193">
                  <c:v>49.100059523811694</c:v>
                </c:pt>
                <c:pt idx="7194">
                  <c:v>49.107440476192608</c:v>
                </c:pt>
                <c:pt idx="7195">
                  <c:v>49.114821428573585</c:v>
                </c:pt>
                <c:pt idx="7196">
                  <c:v>49.12220238095459</c:v>
                </c:pt>
                <c:pt idx="7197">
                  <c:v>49.129583333335518</c:v>
                </c:pt>
                <c:pt idx="7198">
                  <c:v>49.136964285716438</c:v>
                </c:pt>
                <c:pt idx="7199">
                  <c:v>49.144345238097429</c:v>
                </c:pt>
                <c:pt idx="7200">
                  <c:v>49.151726190478385</c:v>
                </c:pt>
                <c:pt idx="7201">
                  <c:v>49.159107142859362</c:v>
                </c:pt>
                <c:pt idx="7202">
                  <c:v>49.166488095240268</c:v>
                </c:pt>
                <c:pt idx="7203">
                  <c:v>49.173869047621245</c:v>
                </c:pt>
                <c:pt idx="7204">
                  <c:v>49.181250000002194</c:v>
                </c:pt>
                <c:pt idx="7205">
                  <c:v>49.188630952383164</c:v>
                </c:pt>
                <c:pt idx="7206">
                  <c:v>49.196011904764141</c:v>
                </c:pt>
                <c:pt idx="7207">
                  <c:v>49.203392857145083</c:v>
                </c:pt>
                <c:pt idx="7208">
                  <c:v>49.210773809526032</c:v>
                </c:pt>
                <c:pt idx="7209">
                  <c:v>49.218154761906987</c:v>
                </c:pt>
                <c:pt idx="7210">
                  <c:v>49.225535714287986</c:v>
                </c:pt>
                <c:pt idx="7211">
                  <c:v>49.232916666668913</c:v>
                </c:pt>
                <c:pt idx="7212">
                  <c:v>49.240297619049855</c:v>
                </c:pt>
                <c:pt idx="7213">
                  <c:v>49.247678571430804</c:v>
                </c:pt>
                <c:pt idx="7214">
                  <c:v>49.255059523811767</c:v>
                </c:pt>
                <c:pt idx="7215">
                  <c:v>49.262440476192722</c:v>
                </c:pt>
                <c:pt idx="7216">
                  <c:v>49.269821428573678</c:v>
                </c:pt>
                <c:pt idx="7217">
                  <c:v>49.277202380954655</c:v>
                </c:pt>
                <c:pt idx="7218">
                  <c:v>49.28458333333559</c:v>
                </c:pt>
                <c:pt idx="7219">
                  <c:v>49.291964285716517</c:v>
                </c:pt>
                <c:pt idx="7220">
                  <c:v>49.299345238097523</c:v>
                </c:pt>
                <c:pt idx="7221">
                  <c:v>49.306726190478457</c:v>
                </c:pt>
                <c:pt idx="7222">
                  <c:v>49.314107142859406</c:v>
                </c:pt>
                <c:pt idx="7223">
                  <c:v>49.321488095240312</c:v>
                </c:pt>
                <c:pt idx="7224">
                  <c:v>49.328869047621325</c:v>
                </c:pt>
                <c:pt idx="7225">
                  <c:v>49.336250000002259</c:v>
                </c:pt>
                <c:pt idx="7226">
                  <c:v>49.343630952383215</c:v>
                </c:pt>
                <c:pt idx="7227">
                  <c:v>49.351011904764171</c:v>
                </c:pt>
                <c:pt idx="7228">
                  <c:v>49.358392857145148</c:v>
                </c:pt>
                <c:pt idx="7229">
                  <c:v>49.365773809526111</c:v>
                </c:pt>
                <c:pt idx="7230">
                  <c:v>49.373154761907045</c:v>
                </c:pt>
                <c:pt idx="7231">
                  <c:v>49.380535714288015</c:v>
                </c:pt>
                <c:pt idx="7232">
                  <c:v>49.38791666666895</c:v>
                </c:pt>
                <c:pt idx="7233">
                  <c:v>49.395297619049927</c:v>
                </c:pt>
                <c:pt idx="7234">
                  <c:v>49.402678571430876</c:v>
                </c:pt>
                <c:pt idx="7235">
                  <c:v>49.410059523811825</c:v>
                </c:pt>
                <c:pt idx="7236">
                  <c:v>49.417440476192759</c:v>
                </c:pt>
                <c:pt idx="7237">
                  <c:v>49.42482142857375</c:v>
                </c:pt>
                <c:pt idx="7238">
                  <c:v>49.432202380954749</c:v>
                </c:pt>
                <c:pt idx="7239">
                  <c:v>49.439583333335655</c:v>
                </c:pt>
                <c:pt idx="7240">
                  <c:v>49.446964285716561</c:v>
                </c:pt>
                <c:pt idx="7241">
                  <c:v>49.454345238097574</c:v>
                </c:pt>
                <c:pt idx="7242">
                  <c:v>49.461726190478529</c:v>
                </c:pt>
                <c:pt idx="7243">
                  <c:v>49.469107142859507</c:v>
                </c:pt>
                <c:pt idx="7244">
                  <c:v>49.476488095240391</c:v>
                </c:pt>
                <c:pt idx="7245">
                  <c:v>49.483869047621369</c:v>
                </c:pt>
                <c:pt idx="7246">
                  <c:v>49.491250000002346</c:v>
                </c:pt>
                <c:pt idx="7247">
                  <c:v>49.498630952383309</c:v>
                </c:pt>
                <c:pt idx="7248">
                  <c:v>49.506011904764264</c:v>
                </c:pt>
                <c:pt idx="7249">
                  <c:v>49.51339285714522</c:v>
                </c:pt>
                <c:pt idx="7250">
                  <c:v>49.520773809526183</c:v>
                </c:pt>
                <c:pt idx="7251">
                  <c:v>49.528154761907132</c:v>
                </c:pt>
                <c:pt idx="7252">
                  <c:v>49.535535714288116</c:v>
                </c:pt>
                <c:pt idx="7253">
                  <c:v>49.542916666669043</c:v>
                </c:pt>
                <c:pt idx="7254">
                  <c:v>49.550297619049978</c:v>
                </c:pt>
                <c:pt idx="7255">
                  <c:v>49.557678571430934</c:v>
                </c:pt>
                <c:pt idx="7256">
                  <c:v>49.565059523811911</c:v>
                </c:pt>
                <c:pt idx="7257">
                  <c:v>49.572440476192845</c:v>
                </c:pt>
                <c:pt idx="7258">
                  <c:v>49.579821428573823</c:v>
                </c:pt>
                <c:pt idx="7259">
                  <c:v>49.5872023809548</c:v>
                </c:pt>
                <c:pt idx="7260">
                  <c:v>49.594583333335756</c:v>
                </c:pt>
                <c:pt idx="7261">
                  <c:v>49.60196428571664</c:v>
                </c:pt>
                <c:pt idx="7262">
                  <c:v>49.609345238097653</c:v>
                </c:pt>
                <c:pt idx="7263">
                  <c:v>49.616726190478602</c:v>
                </c:pt>
                <c:pt idx="7264">
                  <c:v>49.624107142859579</c:v>
                </c:pt>
                <c:pt idx="7265">
                  <c:v>49.631488095240464</c:v>
                </c:pt>
                <c:pt idx="7266">
                  <c:v>49.638869047621455</c:v>
                </c:pt>
                <c:pt idx="7267">
                  <c:v>49.646250000002425</c:v>
                </c:pt>
                <c:pt idx="7268">
                  <c:v>49.653630952383374</c:v>
                </c:pt>
                <c:pt idx="7269">
                  <c:v>49.661011904764337</c:v>
                </c:pt>
                <c:pt idx="7270">
                  <c:v>49.668392857145314</c:v>
                </c:pt>
                <c:pt idx="7271">
                  <c:v>49.675773809526262</c:v>
                </c:pt>
                <c:pt idx="7272">
                  <c:v>49.683154761907204</c:v>
                </c:pt>
                <c:pt idx="7273">
                  <c:v>49.690535714288188</c:v>
                </c:pt>
                <c:pt idx="7274">
                  <c:v>49.697916666669116</c:v>
                </c:pt>
                <c:pt idx="7275">
                  <c:v>49.705297619050071</c:v>
                </c:pt>
                <c:pt idx="7276">
                  <c:v>49.712678571431027</c:v>
                </c:pt>
                <c:pt idx="7277">
                  <c:v>49.720059523811983</c:v>
                </c:pt>
                <c:pt idx="7278">
                  <c:v>49.727440476192925</c:v>
                </c:pt>
                <c:pt idx="7279">
                  <c:v>49.734821428573902</c:v>
                </c:pt>
                <c:pt idx="7280">
                  <c:v>49.742202380954893</c:v>
                </c:pt>
                <c:pt idx="7281">
                  <c:v>49.749583333335828</c:v>
                </c:pt>
                <c:pt idx="7282">
                  <c:v>49.756964285716734</c:v>
                </c:pt>
                <c:pt idx="7283">
                  <c:v>49.764345238097746</c:v>
                </c:pt>
                <c:pt idx="7284">
                  <c:v>49.771726190478681</c:v>
                </c:pt>
                <c:pt idx="7285">
                  <c:v>49.779107142859658</c:v>
                </c:pt>
                <c:pt idx="7286">
                  <c:v>49.786488095240543</c:v>
                </c:pt>
                <c:pt idx="7287">
                  <c:v>49.793869047621541</c:v>
                </c:pt>
                <c:pt idx="7288">
                  <c:v>49.801250000002469</c:v>
                </c:pt>
                <c:pt idx="7289">
                  <c:v>49.808630952383446</c:v>
                </c:pt>
                <c:pt idx="7290">
                  <c:v>49.816011904764395</c:v>
                </c:pt>
                <c:pt idx="7291">
                  <c:v>49.823392857145365</c:v>
                </c:pt>
                <c:pt idx="7292">
                  <c:v>49.83077380952632</c:v>
                </c:pt>
                <c:pt idx="7293">
                  <c:v>49.838154761907276</c:v>
                </c:pt>
                <c:pt idx="7294">
                  <c:v>49.843690476192954</c:v>
                </c:pt>
                <c:pt idx="7295">
                  <c:v>49.849226190478703</c:v>
                </c:pt>
                <c:pt idx="7296">
                  <c:v>49.854761904764374</c:v>
                </c:pt>
                <c:pt idx="7297">
                  <c:v>49.860297619050108</c:v>
                </c:pt>
                <c:pt idx="7298">
                  <c:v>49.865833333335864</c:v>
                </c:pt>
                <c:pt idx="7299">
                  <c:v>49.871369047621535</c:v>
                </c:pt>
                <c:pt idx="7300">
                  <c:v>49.876904761907241</c:v>
                </c:pt>
                <c:pt idx="7301">
                  <c:v>49.882440476192947</c:v>
                </c:pt>
                <c:pt idx="7302">
                  <c:v>49.887976190478696</c:v>
                </c:pt>
                <c:pt idx="7303">
                  <c:v>49.893511904764409</c:v>
                </c:pt>
                <c:pt idx="7304">
                  <c:v>49.899047619050101</c:v>
                </c:pt>
                <c:pt idx="7305">
                  <c:v>49.904583333335836</c:v>
                </c:pt>
                <c:pt idx="7306">
                  <c:v>49.910119047621549</c:v>
                </c:pt>
                <c:pt idx="7307">
                  <c:v>49.915654761907234</c:v>
                </c:pt>
                <c:pt idx="7308">
                  <c:v>49.921190476192976</c:v>
                </c:pt>
                <c:pt idx="7309">
                  <c:v>49.926726190478689</c:v>
                </c:pt>
                <c:pt idx="7310">
                  <c:v>49.932261904764395</c:v>
                </c:pt>
                <c:pt idx="7311">
                  <c:v>49.937797619050095</c:v>
                </c:pt>
                <c:pt idx="7312">
                  <c:v>49.94333333333585</c:v>
                </c:pt>
                <c:pt idx="7313">
                  <c:v>49.948869047621521</c:v>
                </c:pt>
                <c:pt idx="7314">
                  <c:v>49.954404761907213</c:v>
                </c:pt>
                <c:pt idx="7315">
                  <c:v>49.959940476192941</c:v>
                </c:pt>
                <c:pt idx="7316">
                  <c:v>49.965476190478682</c:v>
                </c:pt>
                <c:pt idx="7317">
                  <c:v>49.971011904764396</c:v>
                </c:pt>
                <c:pt idx="7318">
                  <c:v>49.976547619050095</c:v>
                </c:pt>
                <c:pt idx="7319">
                  <c:v>49.982083333335822</c:v>
                </c:pt>
                <c:pt idx="7320">
                  <c:v>49.987619047621514</c:v>
                </c:pt>
                <c:pt idx="7321">
                  <c:v>49.993154761907249</c:v>
                </c:pt>
                <c:pt idx="7322">
                  <c:v>49.998690476192955</c:v>
                </c:pt>
                <c:pt idx="7323">
                  <c:v>50.004226190478676</c:v>
                </c:pt>
                <c:pt idx="7324">
                  <c:v>50.009761904764375</c:v>
                </c:pt>
                <c:pt idx="7325">
                  <c:v>50.015297619050095</c:v>
                </c:pt>
                <c:pt idx="7326">
                  <c:v>50.020833333335837</c:v>
                </c:pt>
                <c:pt idx="7327">
                  <c:v>50.026369047621529</c:v>
                </c:pt>
                <c:pt idx="7328">
                  <c:v>50.031904761907221</c:v>
                </c:pt>
                <c:pt idx="7329">
                  <c:v>50.037440476192934</c:v>
                </c:pt>
                <c:pt idx="7330">
                  <c:v>50.042976190478669</c:v>
                </c:pt>
                <c:pt idx="7331">
                  <c:v>50.048511904764382</c:v>
                </c:pt>
                <c:pt idx="7332">
                  <c:v>50.054047619050067</c:v>
                </c:pt>
                <c:pt idx="7333">
                  <c:v>50.059583333335809</c:v>
                </c:pt>
                <c:pt idx="7334">
                  <c:v>50.065119047621543</c:v>
                </c:pt>
                <c:pt idx="7335">
                  <c:v>50.070654761907214</c:v>
                </c:pt>
                <c:pt idx="7336">
                  <c:v>50.076190476192949</c:v>
                </c:pt>
                <c:pt idx="7337">
                  <c:v>50.081726190478655</c:v>
                </c:pt>
                <c:pt idx="7338">
                  <c:v>50.087261904764347</c:v>
                </c:pt>
                <c:pt idx="7339">
                  <c:v>50.092797619050089</c:v>
                </c:pt>
                <c:pt idx="7340">
                  <c:v>50.098333333335844</c:v>
                </c:pt>
                <c:pt idx="7341">
                  <c:v>50.103869047621494</c:v>
                </c:pt>
                <c:pt idx="7342">
                  <c:v>50.109404761907207</c:v>
                </c:pt>
                <c:pt idx="7343">
                  <c:v>50.11494047619292</c:v>
                </c:pt>
                <c:pt idx="7344">
                  <c:v>50.120476190478662</c:v>
                </c:pt>
                <c:pt idx="7345">
                  <c:v>50.126011904764368</c:v>
                </c:pt>
                <c:pt idx="7346">
                  <c:v>50.131547619050075</c:v>
                </c:pt>
                <c:pt idx="7347">
                  <c:v>50.137083333335802</c:v>
                </c:pt>
                <c:pt idx="7348">
                  <c:v>50.142619047621508</c:v>
                </c:pt>
                <c:pt idx="7349">
                  <c:v>50.148154761907222</c:v>
                </c:pt>
                <c:pt idx="7350">
                  <c:v>50.153690476192914</c:v>
                </c:pt>
                <c:pt idx="7351">
                  <c:v>50.159226190478648</c:v>
                </c:pt>
                <c:pt idx="7352">
                  <c:v>50.164761904764354</c:v>
                </c:pt>
                <c:pt idx="7353">
                  <c:v>50.170297619050075</c:v>
                </c:pt>
                <c:pt idx="7354">
                  <c:v>50.175833333335817</c:v>
                </c:pt>
                <c:pt idx="7355">
                  <c:v>50.181369047621494</c:v>
                </c:pt>
                <c:pt idx="7356">
                  <c:v>50.186904761907194</c:v>
                </c:pt>
                <c:pt idx="7357">
                  <c:v>50.192440476192928</c:v>
                </c:pt>
                <c:pt idx="7358">
                  <c:v>50.197976190478663</c:v>
                </c:pt>
                <c:pt idx="7359">
                  <c:v>50.203511904764362</c:v>
                </c:pt>
                <c:pt idx="7360">
                  <c:v>50.209047619050054</c:v>
                </c:pt>
                <c:pt idx="7361">
                  <c:v>50.214583333335781</c:v>
                </c:pt>
                <c:pt idx="7362">
                  <c:v>50.220119047621523</c:v>
                </c:pt>
                <c:pt idx="7363">
                  <c:v>50.225654761907208</c:v>
                </c:pt>
                <c:pt idx="7364">
                  <c:v>50.231190476192921</c:v>
                </c:pt>
                <c:pt idx="7365">
                  <c:v>50.236726190478656</c:v>
                </c:pt>
                <c:pt idx="7366">
                  <c:v>50.242261904764348</c:v>
                </c:pt>
                <c:pt idx="7367">
                  <c:v>50.247797619050054</c:v>
                </c:pt>
                <c:pt idx="7368">
                  <c:v>50.25333333333581</c:v>
                </c:pt>
                <c:pt idx="7369">
                  <c:v>50.258869047621474</c:v>
                </c:pt>
                <c:pt idx="7370">
                  <c:v>50.264404761907194</c:v>
                </c:pt>
                <c:pt idx="7371">
                  <c:v>50.269940476192915</c:v>
                </c:pt>
                <c:pt idx="7372">
                  <c:v>50.275476190478649</c:v>
                </c:pt>
                <c:pt idx="7373">
                  <c:v>50.281011904764341</c:v>
                </c:pt>
                <c:pt idx="7374">
                  <c:v>50.286547619050054</c:v>
                </c:pt>
                <c:pt idx="7375">
                  <c:v>50.292083333335796</c:v>
                </c:pt>
                <c:pt idx="7376">
                  <c:v>50.297619047621481</c:v>
                </c:pt>
                <c:pt idx="7377">
                  <c:v>50.303154761907194</c:v>
                </c:pt>
                <c:pt idx="7378">
                  <c:v>50.308690476192886</c:v>
                </c:pt>
                <c:pt idx="7379">
                  <c:v>50.3142261904786</c:v>
                </c:pt>
                <c:pt idx="7380">
                  <c:v>50.319761904764313</c:v>
                </c:pt>
                <c:pt idx="7381">
                  <c:v>50.325297619050048</c:v>
                </c:pt>
                <c:pt idx="7382">
                  <c:v>50.330833333335761</c:v>
                </c:pt>
                <c:pt idx="7383">
                  <c:v>50.336369047621474</c:v>
                </c:pt>
                <c:pt idx="7384">
                  <c:v>50.341904761907145</c:v>
                </c:pt>
                <c:pt idx="7385">
                  <c:v>50.347440476192858</c:v>
                </c:pt>
                <c:pt idx="7386">
                  <c:v>50.352976190478614</c:v>
                </c:pt>
                <c:pt idx="7387">
                  <c:v>50.358511904764327</c:v>
                </c:pt>
                <c:pt idx="7388">
                  <c:v>50.364047619050019</c:v>
                </c:pt>
                <c:pt idx="7389">
                  <c:v>50.369583333335761</c:v>
                </c:pt>
                <c:pt idx="7390">
                  <c:v>50.375119047621467</c:v>
                </c:pt>
                <c:pt idx="7391">
                  <c:v>50.380654761907138</c:v>
                </c:pt>
                <c:pt idx="7392">
                  <c:v>50.386190476192894</c:v>
                </c:pt>
                <c:pt idx="7393">
                  <c:v>50.391726190478607</c:v>
                </c:pt>
                <c:pt idx="7394">
                  <c:v>50.397261904764299</c:v>
                </c:pt>
                <c:pt idx="7395">
                  <c:v>50.402797619050034</c:v>
                </c:pt>
                <c:pt idx="7396">
                  <c:v>50.408333333335776</c:v>
                </c:pt>
                <c:pt idx="7397">
                  <c:v>50.413869047621425</c:v>
                </c:pt>
                <c:pt idx="7398">
                  <c:v>50.419404761907138</c:v>
                </c:pt>
                <c:pt idx="7399">
                  <c:v>50.424940476192866</c:v>
                </c:pt>
                <c:pt idx="7400">
                  <c:v>50.430476190478601</c:v>
                </c:pt>
                <c:pt idx="7401">
                  <c:v>50.436011904764314</c:v>
                </c:pt>
                <c:pt idx="7402">
                  <c:v>50.441547619049999</c:v>
                </c:pt>
                <c:pt idx="7403">
                  <c:v>50.44708333333574</c:v>
                </c:pt>
                <c:pt idx="7404">
                  <c:v>50.452619047621454</c:v>
                </c:pt>
                <c:pt idx="7405">
                  <c:v>50.458154761907146</c:v>
                </c:pt>
                <c:pt idx="7406">
                  <c:v>50.463690476192859</c:v>
                </c:pt>
                <c:pt idx="7407">
                  <c:v>50.469226190478601</c:v>
                </c:pt>
                <c:pt idx="7408">
                  <c:v>50.474761904764286</c:v>
                </c:pt>
                <c:pt idx="7409">
                  <c:v>50.480297619049992</c:v>
                </c:pt>
                <c:pt idx="7410">
                  <c:v>50.485833333335755</c:v>
                </c:pt>
                <c:pt idx="7411">
                  <c:v>50.491369047621447</c:v>
                </c:pt>
                <c:pt idx="7412">
                  <c:v>50.496904761907146</c:v>
                </c:pt>
                <c:pt idx="7413">
                  <c:v>50.502440476192874</c:v>
                </c:pt>
                <c:pt idx="7414">
                  <c:v>50.507976190478587</c:v>
                </c:pt>
                <c:pt idx="7415">
                  <c:v>50.5135119047643</c:v>
                </c:pt>
                <c:pt idx="7416">
                  <c:v>50.519047619049992</c:v>
                </c:pt>
                <c:pt idx="7417">
                  <c:v>50.524583333335748</c:v>
                </c:pt>
                <c:pt idx="7418">
                  <c:v>50.530119047621461</c:v>
                </c:pt>
                <c:pt idx="7419">
                  <c:v>50.535654761907146</c:v>
                </c:pt>
                <c:pt idx="7420">
                  <c:v>50.541190476192845</c:v>
                </c:pt>
                <c:pt idx="7421">
                  <c:v>50.54672619047858</c:v>
                </c:pt>
                <c:pt idx="7422">
                  <c:v>50.552261904764272</c:v>
                </c:pt>
                <c:pt idx="7423">
                  <c:v>50.557797619049985</c:v>
                </c:pt>
                <c:pt idx="7424">
                  <c:v>50.563333333335763</c:v>
                </c:pt>
                <c:pt idx="7425">
                  <c:v>50.568869047621426</c:v>
                </c:pt>
                <c:pt idx="7426">
                  <c:v>50.574404761907118</c:v>
                </c:pt>
                <c:pt idx="7427">
                  <c:v>50.579940476192846</c:v>
                </c:pt>
                <c:pt idx="7428">
                  <c:v>50.585476190478573</c:v>
                </c:pt>
                <c:pt idx="7429">
                  <c:v>50.591011904764287</c:v>
                </c:pt>
                <c:pt idx="7430">
                  <c:v>50.59654761905</c:v>
                </c:pt>
                <c:pt idx="7431">
                  <c:v>50.602083333335713</c:v>
                </c:pt>
                <c:pt idx="7432">
                  <c:v>50.607619047621426</c:v>
                </c:pt>
                <c:pt idx="7433">
                  <c:v>50.61315476190714</c:v>
                </c:pt>
                <c:pt idx="7434">
                  <c:v>50.618690476192846</c:v>
                </c:pt>
                <c:pt idx="7435">
                  <c:v>50.624226190478566</c:v>
                </c:pt>
                <c:pt idx="7436">
                  <c:v>50.62976190476428</c:v>
                </c:pt>
                <c:pt idx="7437">
                  <c:v>50.635297619049993</c:v>
                </c:pt>
                <c:pt idx="7438">
                  <c:v>50.640833333335713</c:v>
                </c:pt>
                <c:pt idx="7439">
                  <c:v>50.64636904762142</c:v>
                </c:pt>
                <c:pt idx="7440">
                  <c:v>50.651904761907097</c:v>
                </c:pt>
                <c:pt idx="7441">
                  <c:v>50.657440476192818</c:v>
                </c:pt>
                <c:pt idx="7442">
                  <c:v>50.662976190478588</c:v>
                </c:pt>
                <c:pt idx="7443">
                  <c:v>50.668511904764294</c:v>
                </c:pt>
                <c:pt idx="7444">
                  <c:v>50.674047619049965</c:v>
                </c:pt>
                <c:pt idx="7445">
                  <c:v>50.679583333335721</c:v>
                </c:pt>
                <c:pt idx="7446">
                  <c:v>50.685119047621413</c:v>
                </c:pt>
                <c:pt idx="7447">
                  <c:v>50.690654761907126</c:v>
                </c:pt>
                <c:pt idx="7448">
                  <c:v>50.696190476192839</c:v>
                </c:pt>
                <c:pt idx="7449">
                  <c:v>50.701726190478553</c:v>
                </c:pt>
                <c:pt idx="7450">
                  <c:v>50.707261904764245</c:v>
                </c:pt>
                <c:pt idx="7451">
                  <c:v>50.712797619049979</c:v>
                </c:pt>
                <c:pt idx="7452">
                  <c:v>50.718333333335728</c:v>
                </c:pt>
                <c:pt idx="7453">
                  <c:v>50.723869047621406</c:v>
                </c:pt>
                <c:pt idx="7454">
                  <c:v>50.729404761907105</c:v>
                </c:pt>
                <c:pt idx="7455">
                  <c:v>50.734940476192826</c:v>
                </c:pt>
                <c:pt idx="7456">
                  <c:v>50.740476190478553</c:v>
                </c:pt>
                <c:pt idx="7457">
                  <c:v>50.746011904764259</c:v>
                </c:pt>
                <c:pt idx="7458">
                  <c:v>50.751547619049951</c:v>
                </c:pt>
                <c:pt idx="7459">
                  <c:v>50.757083333335665</c:v>
                </c:pt>
                <c:pt idx="7460">
                  <c:v>50.762619047621413</c:v>
                </c:pt>
                <c:pt idx="7461">
                  <c:v>50.768154761907113</c:v>
                </c:pt>
                <c:pt idx="7462">
                  <c:v>50.773690476192826</c:v>
                </c:pt>
                <c:pt idx="7463">
                  <c:v>50.779226190478539</c:v>
                </c:pt>
                <c:pt idx="7464">
                  <c:v>50.784761904764245</c:v>
                </c:pt>
                <c:pt idx="7465">
                  <c:v>50.790297619049966</c:v>
                </c:pt>
                <c:pt idx="7466">
                  <c:v>50.7958333333357</c:v>
                </c:pt>
                <c:pt idx="7467">
                  <c:v>50.801369047621371</c:v>
                </c:pt>
                <c:pt idx="7468">
                  <c:v>50.806904761907084</c:v>
                </c:pt>
                <c:pt idx="7469">
                  <c:v>50.812440476192791</c:v>
                </c:pt>
                <c:pt idx="7470">
                  <c:v>50.817976190478525</c:v>
                </c:pt>
                <c:pt idx="7471">
                  <c:v>50.823511904764253</c:v>
                </c:pt>
                <c:pt idx="7472">
                  <c:v>50.829047619049945</c:v>
                </c:pt>
                <c:pt idx="7473">
                  <c:v>50.834583333335651</c:v>
                </c:pt>
                <c:pt idx="7474">
                  <c:v>50.840119047621386</c:v>
                </c:pt>
                <c:pt idx="7475">
                  <c:v>50.845654761907078</c:v>
                </c:pt>
                <c:pt idx="7476">
                  <c:v>50.851190476192784</c:v>
                </c:pt>
                <c:pt idx="7477">
                  <c:v>50.856726190478525</c:v>
                </c:pt>
                <c:pt idx="7478">
                  <c:v>50.862261904764225</c:v>
                </c:pt>
                <c:pt idx="7479">
                  <c:v>50.867797619049945</c:v>
                </c:pt>
                <c:pt idx="7480">
                  <c:v>50.873333333335665</c:v>
                </c:pt>
                <c:pt idx="7481">
                  <c:v>50.878869047621357</c:v>
                </c:pt>
                <c:pt idx="7482">
                  <c:v>50.884404761907049</c:v>
                </c:pt>
                <c:pt idx="7483">
                  <c:v>50.889940476192784</c:v>
                </c:pt>
                <c:pt idx="7484">
                  <c:v>50.895476190478519</c:v>
                </c:pt>
                <c:pt idx="7485">
                  <c:v>50.901011904764225</c:v>
                </c:pt>
                <c:pt idx="7486">
                  <c:v>50.906547619049945</c:v>
                </c:pt>
                <c:pt idx="7487">
                  <c:v>50.912083333335644</c:v>
                </c:pt>
                <c:pt idx="7488">
                  <c:v>50.917619047621351</c:v>
                </c:pt>
                <c:pt idx="7489">
                  <c:v>50.923154761907085</c:v>
                </c:pt>
                <c:pt idx="7490">
                  <c:v>50.928690476192799</c:v>
                </c:pt>
                <c:pt idx="7491">
                  <c:v>50.934226190478505</c:v>
                </c:pt>
                <c:pt idx="7492">
                  <c:v>50.939761904764225</c:v>
                </c:pt>
                <c:pt idx="7493">
                  <c:v>50.945297619049924</c:v>
                </c:pt>
                <c:pt idx="7494">
                  <c:v>50.950833333335645</c:v>
                </c:pt>
                <c:pt idx="7495">
                  <c:v>50.956369047621344</c:v>
                </c:pt>
                <c:pt idx="7496">
                  <c:v>50.961904761907057</c:v>
                </c:pt>
                <c:pt idx="7497">
                  <c:v>50.96744047619277</c:v>
                </c:pt>
                <c:pt idx="7498">
                  <c:v>50.972976190478512</c:v>
                </c:pt>
                <c:pt idx="7499">
                  <c:v>50.978511904764218</c:v>
                </c:pt>
                <c:pt idx="7500">
                  <c:v>50.984047619049889</c:v>
                </c:pt>
                <c:pt idx="7501">
                  <c:v>50.989583333335645</c:v>
                </c:pt>
                <c:pt idx="7502">
                  <c:v>50.99511904762138</c:v>
                </c:pt>
                <c:pt idx="7503">
                  <c:v>51.00065476190705</c:v>
                </c:pt>
                <c:pt idx="7504">
                  <c:v>51.006190476192785</c:v>
                </c:pt>
                <c:pt idx="7505">
                  <c:v>51.011726190478498</c:v>
                </c:pt>
                <c:pt idx="7506">
                  <c:v>51.017261904764183</c:v>
                </c:pt>
                <c:pt idx="7507">
                  <c:v>51.022797619049932</c:v>
                </c:pt>
                <c:pt idx="7508">
                  <c:v>51.028333333335667</c:v>
                </c:pt>
                <c:pt idx="7509">
                  <c:v>51.033869047621344</c:v>
                </c:pt>
                <c:pt idx="7510">
                  <c:v>51.039404761907043</c:v>
                </c:pt>
                <c:pt idx="7511">
                  <c:v>51.044940476192757</c:v>
                </c:pt>
                <c:pt idx="7512">
                  <c:v>51.050476190478491</c:v>
                </c:pt>
                <c:pt idx="7513">
                  <c:v>51.056011904764205</c:v>
                </c:pt>
                <c:pt idx="7514">
                  <c:v>51.061547619049904</c:v>
                </c:pt>
                <c:pt idx="7515">
                  <c:v>51.067083333335624</c:v>
                </c:pt>
                <c:pt idx="7516">
                  <c:v>51.072619047621352</c:v>
                </c:pt>
                <c:pt idx="7517">
                  <c:v>51.078154761907058</c:v>
                </c:pt>
                <c:pt idx="7518">
                  <c:v>51.08369047619275</c:v>
                </c:pt>
                <c:pt idx="7519">
                  <c:v>51.089226190478485</c:v>
                </c:pt>
                <c:pt idx="7520">
                  <c:v>51.094761904764198</c:v>
                </c:pt>
                <c:pt idx="7521">
                  <c:v>51.100297619049904</c:v>
                </c:pt>
                <c:pt idx="7522">
                  <c:v>51.105833333335632</c:v>
                </c:pt>
                <c:pt idx="7523">
                  <c:v>51.111369047621324</c:v>
                </c:pt>
                <c:pt idx="7524">
                  <c:v>51.116904761907044</c:v>
                </c:pt>
                <c:pt idx="7525">
                  <c:v>51.122440476192764</c:v>
                </c:pt>
                <c:pt idx="7526">
                  <c:v>51.127976190478499</c:v>
                </c:pt>
                <c:pt idx="7527">
                  <c:v>51.133511904764212</c:v>
                </c:pt>
                <c:pt idx="7528">
                  <c:v>51.139047619049904</c:v>
                </c:pt>
                <c:pt idx="7529">
                  <c:v>51.144583333335596</c:v>
                </c:pt>
                <c:pt idx="7530">
                  <c:v>51.150119047621331</c:v>
                </c:pt>
                <c:pt idx="7531">
                  <c:v>51.155654761907044</c:v>
                </c:pt>
                <c:pt idx="7532">
                  <c:v>51.161190476192758</c:v>
                </c:pt>
                <c:pt idx="7533">
                  <c:v>51.166726190478492</c:v>
                </c:pt>
                <c:pt idx="7534">
                  <c:v>51.172261904764184</c:v>
                </c:pt>
                <c:pt idx="7535">
                  <c:v>51.177797619049898</c:v>
                </c:pt>
                <c:pt idx="7536">
                  <c:v>51.183333333335611</c:v>
                </c:pt>
                <c:pt idx="7537">
                  <c:v>51.188869047621324</c:v>
                </c:pt>
                <c:pt idx="7538">
                  <c:v>51.194404761907016</c:v>
                </c:pt>
                <c:pt idx="7539">
                  <c:v>51.199940476192751</c:v>
                </c:pt>
                <c:pt idx="7540">
                  <c:v>51.205476190478485</c:v>
                </c:pt>
                <c:pt idx="7541">
                  <c:v>51.211011904764177</c:v>
                </c:pt>
                <c:pt idx="7542">
                  <c:v>51.216547619049891</c:v>
                </c:pt>
                <c:pt idx="7543">
                  <c:v>51.222083333335611</c:v>
                </c:pt>
                <c:pt idx="7544">
                  <c:v>51.227619047621317</c:v>
                </c:pt>
                <c:pt idx="7545">
                  <c:v>51.233154761907031</c:v>
                </c:pt>
                <c:pt idx="7546">
                  <c:v>51.238690476192751</c:v>
                </c:pt>
                <c:pt idx="7547">
                  <c:v>51.244226190478457</c:v>
                </c:pt>
                <c:pt idx="7548">
                  <c:v>51.249761904764171</c:v>
                </c:pt>
                <c:pt idx="7549">
                  <c:v>51.255297619049884</c:v>
                </c:pt>
                <c:pt idx="7550">
                  <c:v>51.260833333335611</c:v>
                </c:pt>
                <c:pt idx="7551">
                  <c:v>51.266369047621311</c:v>
                </c:pt>
                <c:pt idx="7552">
                  <c:v>51.271904761907024</c:v>
                </c:pt>
                <c:pt idx="7553">
                  <c:v>51.277440476192716</c:v>
                </c:pt>
                <c:pt idx="7554">
                  <c:v>51.282976190478472</c:v>
                </c:pt>
                <c:pt idx="7555">
                  <c:v>51.288511904764185</c:v>
                </c:pt>
                <c:pt idx="7556">
                  <c:v>51.294047619049877</c:v>
                </c:pt>
                <c:pt idx="7557">
                  <c:v>51.299583333335612</c:v>
                </c:pt>
                <c:pt idx="7558">
                  <c:v>51.305119047621311</c:v>
                </c:pt>
                <c:pt idx="7559">
                  <c:v>51.310654761906974</c:v>
                </c:pt>
                <c:pt idx="7560">
                  <c:v>51.316190476192709</c:v>
                </c:pt>
                <c:pt idx="7561">
                  <c:v>51.321726190478451</c:v>
                </c:pt>
                <c:pt idx="7562">
                  <c:v>51.327261904764136</c:v>
                </c:pt>
                <c:pt idx="7563">
                  <c:v>51.33279761904987</c:v>
                </c:pt>
                <c:pt idx="7564">
                  <c:v>51.338333333335605</c:v>
                </c:pt>
                <c:pt idx="7565">
                  <c:v>51.343869047621268</c:v>
                </c:pt>
                <c:pt idx="7566">
                  <c:v>51.349404761906975</c:v>
                </c:pt>
                <c:pt idx="7567">
                  <c:v>51.354940476192688</c:v>
                </c:pt>
                <c:pt idx="7568">
                  <c:v>51.360476190478437</c:v>
                </c:pt>
                <c:pt idx="7569">
                  <c:v>51.36601190476415</c:v>
                </c:pt>
                <c:pt idx="7570">
                  <c:v>51.371547619049835</c:v>
                </c:pt>
                <c:pt idx="7571">
                  <c:v>51.377083333335548</c:v>
                </c:pt>
                <c:pt idx="7572">
                  <c:v>51.38261904762129</c:v>
                </c:pt>
                <c:pt idx="7573">
                  <c:v>51.388154761906996</c:v>
                </c:pt>
                <c:pt idx="7574">
                  <c:v>51.393690476192695</c:v>
                </c:pt>
                <c:pt idx="7575">
                  <c:v>51.39922619047843</c:v>
                </c:pt>
                <c:pt idx="7576">
                  <c:v>51.404761904764122</c:v>
                </c:pt>
                <c:pt idx="7577">
                  <c:v>51.410297619049835</c:v>
                </c:pt>
                <c:pt idx="7578">
                  <c:v>51.41583333333557</c:v>
                </c:pt>
                <c:pt idx="7579">
                  <c:v>51.421369047621276</c:v>
                </c:pt>
                <c:pt idx="7580">
                  <c:v>51.426904761906997</c:v>
                </c:pt>
                <c:pt idx="7581">
                  <c:v>51.432440476192689</c:v>
                </c:pt>
                <c:pt idx="7582">
                  <c:v>51.437976190478423</c:v>
                </c:pt>
                <c:pt idx="7583">
                  <c:v>51.443511904764136</c:v>
                </c:pt>
                <c:pt idx="7584">
                  <c:v>51.449047619049828</c:v>
                </c:pt>
                <c:pt idx="7585">
                  <c:v>51.454583333335535</c:v>
                </c:pt>
                <c:pt idx="7586">
                  <c:v>51.460119047621298</c:v>
                </c:pt>
                <c:pt idx="7587">
                  <c:v>51.46565476190699</c:v>
                </c:pt>
                <c:pt idx="7588">
                  <c:v>51.471190476192675</c:v>
                </c:pt>
                <c:pt idx="7589">
                  <c:v>51.476726190478416</c:v>
                </c:pt>
                <c:pt idx="7590">
                  <c:v>51.482261904764108</c:v>
                </c:pt>
                <c:pt idx="7591">
                  <c:v>51.487797619049822</c:v>
                </c:pt>
                <c:pt idx="7592">
                  <c:v>51.493333333335563</c:v>
                </c:pt>
                <c:pt idx="7593">
                  <c:v>51.49886904762127</c:v>
                </c:pt>
                <c:pt idx="7594">
                  <c:v>51.504404761906947</c:v>
                </c:pt>
                <c:pt idx="7595">
                  <c:v>51.509940476192668</c:v>
                </c:pt>
                <c:pt idx="7596">
                  <c:v>51.51547619047841</c:v>
                </c:pt>
                <c:pt idx="7597">
                  <c:v>51.521011904764123</c:v>
                </c:pt>
                <c:pt idx="7598">
                  <c:v>51.526547619049836</c:v>
                </c:pt>
                <c:pt idx="7599">
                  <c:v>51.532083333335549</c:v>
                </c:pt>
                <c:pt idx="7600">
                  <c:v>51.537619047621256</c:v>
                </c:pt>
                <c:pt idx="7601">
                  <c:v>51.543154761906976</c:v>
                </c:pt>
                <c:pt idx="7602">
                  <c:v>51.548690476192654</c:v>
                </c:pt>
                <c:pt idx="7603">
                  <c:v>51.554226190478396</c:v>
                </c:pt>
                <c:pt idx="7604">
                  <c:v>51.559761904764095</c:v>
                </c:pt>
                <c:pt idx="7605">
                  <c:v>51.565297619049829</c:v>
                </c:pt>
                <c:pt idx="7606">
                  <c:v>51.570833333335543</c:v>
                </c:pt>
                <c:pt idx="7607">
                  <c:v>51.576369047621256</c:v>
                </c:pt>
                <c:pt idx="7608">
                  <c:v>51.581904761906941</c:v>
                </c:pt>
                <c:pt idx="7609">
                  <c:v>51.587440476192626</c:v>
                </c:pt>
                <c:pt idx="7610">
                  <c:v>51.592976190478424</c:v>
                </c:pt>
                <c:pt idx="7611">
                  <c:v>51.598511904764131</c:v>
                </c:pt>
                <c:pt idx="7612">
                  <c:v>51.604047619049801</c:v>
                </c:pt>
                <c:pt idx="7613">
                  <c:v>51.609583333335536</c:v>
                </c:pt>
                <c:pt idx="7614">
                  <c:v>51.615119047621263</c:v>
                </c:pt>
                <c:pt idx="7615">
                  <c:v>51.620654761906955</c:v>
                </c:pt>
                <c:pt idx="7616">
                  <c:v>51.626190476192676</c:v>
                </c:pt>
                <c:pt idx="7617">
                  <c:v>51.631726190478389</c:v>
                </c:pt>
                <c:pt idx="7618">
                  <c:v>51.637261904764095</c:v>
                </c:pt>
                <c:pt idx="7619">
                  <c:v>51.642797619049816</c:v>
                </c:pt>
                <c:pt idx="7620">
                  <c:v>51.64833333333555</c:v>
                </c:pt>
                <c:pt idx="7621">
                  <c:v>51.653869047621221</c:v>
                </c:pt>
                <c:pt idx="7622">
                  <c:v>51.659404761906934</c:v>
                </c:pt>
                <c:pt idx="7623">
                  <c:v>51.664940476192641</c:v>
                </c:pt>
                <c:pt idx="7624">
                  <c:v>51.670476190478382</c:v>
                </c:pt>
                <c:pt idx="7625">
                  <c:v>51.676011904764103</c:v>
                </c:pt>
                <c:pt idx="7626">
                  <c:v>51.681547619049795</c:v>
                </c:pt>
                <c:pt idx="7627">
                  <c:v>51.687083333335501</c:v>
                </c:pt>
                <c:pt idx="7628">
                  <c:v>51.692619047621257</c:v>
                </c:pt>
                <c:pt idx="7629">
                  <c:v>51.698154761906963</c:v>
                </c:pt>
                <c:pt idx="7630">
                  <c:v>51.703690476192634</c:v>
                </c:pt>
                <c:pt idx="7631">
                  <c:v>51.709226190478383</c:v>
                </c:pt>
                <c:pt idx="7632">
                  <c:v>51.714761904764075</c:v>
                </c:pt>
                <c:pt idx="7633">
                  <c:v>51.720297619049802</c:v>
                </c:pt>
                <c:pt idx="7634">
                  <c:v>51.725833333335537</c:v>
                </c:pt>
                <c:pt idx="7635">
                  <c:v>51.731369047621229</c:v>
                </c:pt>
                <c:pt idx="7636">
                  <c:v>51.736904761906942</c:v>
                </c:pt>
                <c:pt idx="7637">
                  <c:v>51.742440476192634</c:v>
                </c:pt>
                <c:pt idx="7638">
                  <c:v>51.747976190478369</c:v>
                </c:pt>
                <c:pt idx="7639">
                  <c:v>51.753511904764082</c:v>
                </c:pt>
                <c:pt idx="7640">
                  <c:v>51.759047619049795</c:v>
                </c:pt>
                <c:pt idx="7641">
                  <c:v>51.764583333335509</c:v>
                </c:pt>
                <c:pt idx="7642">
                  <c:v>51.770119047621243</c:v>
                </c:pt>
                <c:pt idx="7643">
                  <c:v>51.775654761906935</c:v>
                </c:pt>
                <c:pt idx="7644">
                  <c:v>51.781190476192627</c:v>
                </c:pt>
                <c:pt idx="7645">
                  <c:v>51.786726190478362</c:v>
                </c:pt>
                <c:pt idx="7646">
                  <c:v>51.792261904764082</c:v>
                </c:pt>
                <c:pt idx="7647">
                  <c:v>51.797797619049788</c:v>
                </c:pt>
                <c:pt idx="7648">
                  <c:v>51.803333333335502</c:v>
                </c:pt>
                <c:pt idx="7649">
                  <c:v>51.808869047621194</c:v>
                </c:pt>
                <c:pt idx="7650">
                  <c:v>51.814404761906886</c:v>
                </c:pt>
                <c:pt idx="7651">
                  <c:v>51.819940476192592</c:v>
                </c:pt>
                <c:pt idx="7652">
                  <c:v>51.825476190478362</c:v>
                </c:pt>
                <c:pt idx="7653">
                  <c:v>51.831011904764054</c:v>
                </c:pt>
                <c:pt idx="7654">
                  <c:v>51.836547619049774</c:v>
                </c:pt>
                <c:pt idx="7655">
                  <c:v>51.842083333335495</c:v>
                </c:pt>
                <c:pt idx="7656">
                  <c:v>51.847619047621194</c:v>
                </c:pt>
                <c:pt idx="7657">
                  <c:v>51.8531547619069</c:v>
                </c:pt>
                <c:pt idx="7658">
                  <c:v>51.858690476192592</c:v>
                </c:pt>
                <c:pt idx="7659">
                  <c:v>51.864226190478348</c:v>
                </c:pt>
                <c:pt idx="7660">
                  <c:v>51.869761904764054</c:v>
                </c:pt>
                <c:pt idx="7661">
                  <c:v>51.875297619049775</c:v>
                </c:pt>
                <c:pt idx="7662">
                  <c:v>51.880833333335474</c:v>
                </c:pt>
                <c:pt idx="7663">
                  <c:v>51.886369047621194</c:v>
                </c:pt>
                <c:pt idx="7664">
                  <c:v>51.891904761906893</c:v>
                </c:pt>
                <c:pt idx="7665">
                  <c:v>51.897440476192585</c:v>
                </c:pt>
                <c:pt idx="7666">
                  <c:v>51.902976190478363</c:v>
                </c:pt>
                <c:pt idx="7667">
                  <c:v>51.908511904764062</c:v>
                </c:pt>
                <c:pt idx="7668">
                  <c:v>51.91404761904974</c:v>
                </c:pt>
                <c:pt idx="7669">
                  <c:v>51.919583333335474</c:v>
                </c:pt>
                <c:pt idx="7670">
                  <c:v>51.925119047621223</c:v>
                </c:pt>
                <c:pt idx="7671">
                  <c:v>51.930654761906894</c:v>
                </c:pt>
                <c:pt idx="7672">
                  <c:v>51.9361904761926</c:v>
                </c:pt>
                <c:pt idx="7673">
                  <c:v>51.941726190478335</c:v>
                </c:pt>
                <c:pt idx="7674">
                  <c:v>51.947261904764026</c:v>
                </c:pt>
                <c:pt idx="7675">
                  <c:v>51.952797619049754</c:v>
                </c:pt>
                <c:pt idx="7676">
                  <c:v>51.958333333335482</c:v>
                </c:pt>
                <c:pt idx="7677">
                  <c:v>51.963869047621174</c:v>
                </c:pt>
                <c:pt idx="7678">
                  <c:v>51.969404761906894</c:v>
                </c:pt>
                <c:pt idx="7679">
                  <c:v>51.974940476192572</c:v>
                </c:pt>
                <c:pt idx="7680">
                  <c:v>51.980476190478328</c:v>
                </c:pt>
                <c:pt idx="7681">
                  <c:v>51.986011904764041</c:v>
                </c:pt>
                <c:pt idx="7682">
                  <c:v>51.991547619049754</c:v>
                </c:pt>
                <c:pt idx="7683">
                  <c:v>51.997083333335446</c:v>
                </c:pt>
                <c:pt idx="7684">
                  <c:v>52.002619047621181</c:v>
                </c:pt>
                <c:pt idx="7685">
                  <c:v>52.008154761906901</c:v>
                </c:pt>
                <c:pt idx="7686">
                  <c:v>52.013690476192565</c:v>
                </c:pt>
                <c:pt idx="7687">
                  <c:v>52.019226190478321</c:v>
                </c:pt>
                <c:pt idx="7688">
                  <c:v>52.024761904764034</c:v>
                </c:pt>
                <c:pt idx="7689">
                  <c:v>52.030297619049747</c:v>
                </c:pt>
                <c:pt idx="7690">
                  <c:v>52.035833333335461</c:v>
                </c:pt>
                <c:pt idx="7691">
                  <c:v>52.041369047621174</c:v>
                </c:pt>
                <c:pt idx="7692">
                  <c:v>52.046904761906866</c:v>
                </c:pt>
                <c:pt idx="7693">
                  <c:v>52.052440476192558</c:v>
                </c:pt>
                <c:pt idx="7694">
                  <c:v>52.057976190478314</c:v>
                </c:pt>
                <c:pt idx="7695">
                  <c:v>52.063511904764049</c:v>
                </c:pt>
                <c:pt idx="7696">
                  <c:v>52.069047619049741</c:v>
                </c:pt>
                <c:pt idx="7697">
                  <c:v>52.074583333335454</c:v>
                </c:pt>
                <c:pt idx="7698">
                  <c:v>52.080119047621167</c:v>
                </c:pt>
                <c:pt idx="7699">
                  <c:v>52.085654761906859</c:v>
                </c:pt>
                <c:pt idx="7700">
                  <c:v>52.091190476192594</c:v>
                </c:pt>
                <c:pt idx="7701">
                  <c:v>52.096726190478329</c:v>
                </c:pt>
                <c:pt idx="7702">
                  <c:v>52.102261904764021</c:v>
                </c:pt>
                <c:pt idx="7703">
                  <c:v>52.107797619049734</c:v>
                </c:pt>
                <c:pt idx="7704">
                  <c:v>52.113333333335461</c:v>
                </c:pt>
                <c:pt idx="7705">
                  <c:v>52.118869047621146</c:v>
                </c:pt>
                <c:pt idx="7706">
                  <c:v>52.124404761906874</c:v>
                </c:pt>
                <c:pt idx="7707">
                  <c:v>52.129940476192566</c:v>
                </c:pt>
                <c:pt idx="7708">
                  <c:v>52.135476190478322</c:v>
                </c:pt>
                <c:pt idx="7709">
                  <c:v>52.141011904764014</c:v>
                </c:pt>
                <c:pt idx="7710">
                  <c:v>52.146547619049727</c:v>
                </c:pt>
                <c:pt idx="7711">
                  <c:v>52.15208333333544</c:v>
                </c:pt>
                <c:pt idx="7712">
                  <c:v>52.157619047621154</c:v>
                </c:pt>
                <c:pt idx="7713">
                  <c:v>52.163154761906867</c:v>
                </c:pt>
                <c:pt idx="7714">
                  <c:v>52.168690476192559</c:v>
                </c:pt>
                <c:pt idx="7715">
                  <c:v>52.174226190478301</c:v>
                </c:pt>
                <c:pt idx="7716">
                  <c:v>52.179761904764007</c:v>
                </c:pt>
                <c:pt idx="7717">
                  <c:v>52.18529761904972</c:v>
                </c:pt>
                <c:pt idx="7718">
                  <c:v>52.190833333335455</c:v>
                </c:pt>
                <c:pt idx="7719">
                  <c:v>52.196369047621161</c:v>
                </c:pt>
                <c:pt idx="7720">
                  <c:v>52.201904761906846</c:v>
                </c:pt>
                <c:pt idx="7721">
                  <c:v>52.207440476192538</c:v>
                </c:pt>
                <c:pt idx="7722">
                  <c:v>52.212976190478315</c:v>
                </c:pt>
                <c:pt idx="7723">
                  <c:v>52.218511904764021</c:v>
                </c:pt>
                <c:pt idx="7724">
                  <c:v>52.224047619049706</c:v>
                </c:pt>
                <c:pt idx="7725">
                  <c:v>52.229583333335448</c:v>
                </c:pt>
                <c:pt idx="7726">
                  <c:v>52.235119047621176</c:v>
                </c:pt>
                <c:pt idx="7727">
                  <c:v>52.240654761906846</c:v>
                </c:pt>
                <c:pt idx="7728">
                  <c:v>52.246190476192545</c:v>
                </c:pt>
                <c:pt idx="7729">
                  <c:v>52.25172619047828</c:v>
                </c:pt>
                <c:pt idx="7730">
                  <c:v>52.257261904763972</c:v>
                </c:pt>
                <c:pt idx="7731">
                  <c:v>52.262797619049728</c:v>
                </c:pt>
                <c:pt idx="7732">
                  <c:v>52.268333333335462</c:v>
                </c:pt>
                <c:pt idx="7733">
                  <c:v>52.273869047621126</c:v>
                </c:pt>
                <c:pt idx="7734">
                  <c:v>52.279404761906846</c:v>
                </c:pt>
                <c:pt idx="7735">
                  <c:v>52.284940476192524</c:v>
                </c:pt>
                <c:pt idx="7736">
                  <c:v>52.290476190478294</c:v>
                </c:pt>
                <c:pt idx="7737">
                  <c:v>52.296011904764015</c:v>
                </c:pt>
                <c:pt idx="7738">
                  <c:v>52.301547619049664</c:v>
                </c:pt>
                <c:pt idx="7739">
                  <c:v>52.307083333335385</c:v>
                </c:pt>
                <c:pt idx="7740">
                  <c:v>52.312619047621126</c:v>
                </c:pt>
                <c:pt idx="7741">
                  <c:v>52.31815476190684</c:v>
                </c:pt>
                <c:pt idx="7742">
                  <c:v>52.323690476192517</c:v>
                </c:pt>
                <c:pt idx="7743">
                  <c:v>52.329226190478266</c:v>
                </c:pt>
                <c:pt idx="7744">
                  <c:v>52.334761904763958</c:v>
                </c:pt>
                <c:pt idx="7745">
                  <c:v>52.34029761904965</c:v>
                </c:pt>
                <c:pt idx="7746">
                  <c:v>52.345833333335406</c:v>
                </c:pt>
                <c:pt idx="7747">
                  <c:v>52.351369047621091</c:v>
                </c:pt>
                <c:pt idx="7748">
                  <c:v>52.356904761906797</c:v>
                </c:pt>
                <c:pt idx="7749">
                  <c:v>52.362440476192518</c:v>
                </c:pt>
                <c:pt idx="7750">
                  <c:v>52.367976190478259</c:v>
                </c:pt>
                <c:pt idx="7751">
                  <c:v>52.373511904763973</c:v>
                </c:pt>
                <c:pt idx="7752">
                  <c:v>52.379047619049643</c:v>
                </c:pt>
                <c:pt idx="7753">
                  <c:v>52.384583333335378</c:v>
                </c:pt>
                <c:pt idx="7754">
                  <c:v>52.390119047621113</c:v>
                </c:pt>
                <c:pt idx="7755">
                  <c:v>52.395654761906826</c:v>
                </c:pt>
                <c:pt idx="7756">
                  <c:v>52.401190476192504</c:v>
                </c:pt>
                <c:pt idx="7757">
                  <c:v>52.406726190478253</c:v>
                </c:pt>
                <c:pt idx="7758">
                  <c:v>52.412261904763945</c:v>
                </c:pt>
                <c:pt idx="7759">
                  <c:v>52.417797619049637</c:v>
                </c:pt>
                <c:pt idx="7760">
                  <c:v>52.423333333335414</c:v>
                </c:pt>
                <c:pt idx="7761">
                  <c:v>52.428869047621106</c:v>
                </c:pt>
                <c:pt idx="7762">
                  <c:v>52.434404761906791</c:v>
                </c:pt>
                <c:pt idx="7763">
                  <c:v>52.439940476192497</c:v>
                </c:pt>
                <c:pt idx="7764">
                  <c:v>52.445476190478253</c:v>
                </c:pt>
                <c:pt idx="7765">
                  <c:v>52.451011904763945</c:v>
                </c:pt>
                <c:pt idx="7766">
                  <c:v>52.456547619049637</c:v>
                </c:pt>
                <c:pt idx="7767">
                  <c:v>52.462083333335386</c:v>
                </c:pt>
                <c:pt idx="7768">
                  <c:v>52.467619047621099</c:v>
                </c:pt>
                <c:pt idx="7769">
                  <c:v>52.473154761906805</c:v>
                </c:pt>
                <c:pt idx="7770">
                  <c:v>52.478690476192497</c:v>
                </c:pt>
                <c:pt idx="7771">
                  <c:v>52.484226190478225</c:v>
                </c:pt>
                <c:pt idx="7772">
                  <c:v>52.489761904763945</c:v>
                </c:pt>
                <c:pt idx="7773">
                  <c:v>52.495297619049644</c:v>
                </c:pt>
                <c:pt idx="7774">
                  <c:v>52.500833333335379</c:v>
                </c:pt>
                <c:pt idx="7775">
                  <c:v>52.506369047621092</c:v>
                </c:pt>
                <c:pt idx="7776">
                  <c:v>52.511904761906784</c:v>
                </c:pt>
                <c:pt idx="7777">
                  <c:v>52.517440476192462</c:v>
                </c:pt>
                <c:pt idx="7778">
                  <c:v>52.522976190478261</c:v>
                </c:pt>
                <c:pt idx="7779">
                  <c:v>52.528511904763974</c:v>
                </c:pt>
                <c:pt idx="7780">
                  <c:v>52.534047619049623</c:v>
                </c:pt>
                <c:pt idx="7781">
                  <c:v>52.539583333335372</c:v>
                </c:pt>
                <c:pt idx="7782">
                  <c:v>52.545119047621107</c:v>
                </c:pt>
                <c:pt idx="7783">
                  <c:v>52.550654761906777</c:v>
                </c:pt>
                <c:pt idx="7784">
                  <c:v>52.556190476192484</c:v>
                </c:pt>
                <c:pt idx="7785">
                  <c:v>52.561726190478232</c:v>
                </c:pt>
                <c:pt idx="7786">
                  <c:v>52.567261904763924</c:v>
                </c:pt>
                <c:pt idx="7787">
                  <c:v>52.572797619049645</c:v>
                </c:pt>
                <c:pt idx="7788">
                  <c:v>52.578333333335387</c:v>
                </c:pt>
                <c:pt idx="7789">
                  <c:v>52.583869047621057</c:v>
                </c:pt>
                <c:pt idx="7790">
                  <c:v>52.589404761906771</c:v>
                </c:pt>
                <c:pt idx="7791">
                  <c:v>52.594940476192484</c:v>
                </c:pt>
                <c:pt idx="7792">
                  <c:v>52.600476190478219</c:v>
                </c:pt>
                <c:pt idx="7793">
                  <c:v>52.606011904763932</c:v>
                </c:pt>
                <c:pt idx="7794">
                  <c:v>52.611547619049617</c:v>
                </c:pt>
                <c:pt idx="7795">
                  <c:v>52.617083333335344</c:v>
                </c:pt>
                <c:pt idx="7796">
                  <c:v>52.622619047621093</c:v>
                </c:pt>
                <c:pt idx="7797">
                  <c:v>52.628154761906806</c:v>
                </c:pt>
                <c:pt idx="7798">
                  <c:v>52.633690476192477</c:v>
                </c:pt>
                <c:pt idx="7799">
                  <c:v>52.639226190478212</c:v>
                </c:pt>
                <c:pt idx="7800">
                  <c:v>52.644761904763925</c:v>
                </c:pt>
                <c:pt idx="7801">
                  <c:v>52.650297619049603</c:v>
                </c:pt>
                <c:pt idx="7802">
                  <c:v>52.655833333335352</c:v>
                </c:pt>
                <c:pt idx="7803">
                  <c:v>52.661369047621065</c:v>
                </c:pt>
                <c:pt idx="7804">
                  <c:v>52.666904761906778</c:v>
                </c:pt>
                <c:pt idx="7805">
                  <c:v>52.67244047619247</c:v>
                </c:pt>
                <c:pt idx="7806">
                  <c:v>52.677976190478212</c:v>
                </c:pt>
                <c:pt idx="7807">
                  <c:v>52.683511904763918</c:v>
                </c:pt>
                <c:pt idx="7808">
                  <c:v>52.689047619049589</c:v>
                </c:pt>
                <c:pt idx="7809">
                  <c:v>52.694583333335352</c:v>
                </c:pt>
                <c:pt idx="7810">
                  <c:v>52.700119047621079</c:v>
                </c:pt>
                <c:pt idx="7811">
                  <c:v>52.705654761906771</c:v>
                </c:pt>
                <c:pt idx="7812">
                  <c:v>52.711190476192463</c:v>
                </c:pt>
                <c:pt idx="7813">
                  <c:v>52.716726190478212</c:v>
                </c:pt>
                <c:pt idx="7814">
                  <c:v>52.722261904763911</c:v>
                </c:pt>
                <c:pt idx="7815">
                  <c:v>52.727797619049625</c:v>
                </c:pt>
                <c:pt idx="7816">
                  <c:v>52.733333333335366</c:v>
                </c:pt>
                <c:pt idx="7817">
                  <c:v>52.738869047621051</c:v>
                </c:pt>
                <c:pt idx="7818">
                  <c:v>52.744404761906743</c:v>
                </c:pt>
                <c:pt idx="7819">
                  <c:v>52.749940476192457</c:v>
                </c:pt>
                <c:pt idx="7820">
                  <c:v>52.755476190478213</c:v>
                </c:pt>
                <c:pt idx="7821">
                  <c:v>52.761011904763912</c:v>
                </c:pt>
                <c:pt idx="7822">
                  <c:v>52.766547619049604</c:v>
                </c:pt>
                <c:pt idx="7823">
                  <c:v>52.772083333335331</c:v>
                </c:pt>
                <c:pt idx="7824">
                  <c:v>52.777619047621052</c:v>
                </c:pt>
                <c:pt idx="7825">
                  <c:v>52.783154761906758</c:v>
                </c:pt>
                <c:pt idx="7826">
                  <c:v>52.78869047619245</c:v>
                </c:pt>
                <c:pt idx="7827">
                  <c:v>52.794226190478206</c:v>
                </c:pt>
                <c:pt idx="7828">
                  <c:v>52.799761904763912</c:v>
                </c:pt>
                <c:pt idx="7829">
                  <c:v>52.805297619049583</c:v>
                </c:pt>
                <c:pt idx="7830">
                  <c:v>52.810833333335324</c:v>
                </c:pt>
                <c:pt idx="7831">
                  <c:v>52.816369047621016</c:v>
                </c:pt>
                <c:pt idx="7832">
                  <c:v>52.821904761906744</c:v>
                </c:pt>
                <c:pt idx="7833">
                  <c:v>52.827440476192422</c:v>
                </c:pt>
                <c:pt idx="7834">
                  <c:v>52.832976190478199</c:v>
                </c:pt>
                <c:pt idx="7835">
                  <c:v>52.838511904763912</c:v>
                </c:pt>
                <c:pt idx="7836">
                  <c:v>52.844047619049562</c:v>
                </c:pt>
                <c:pt idx="7837">
                  <c:v>52.849583333335296</c:v>
                </c:pt>
                <c:pt idx="7838">
                  <c:v>52.855119047621031</c:v>
                </c:pt>
                <c:pt idx="7839">
                  <c:v>52.860654761906744</c:v>
                </c:pt>
                <c:pt idx="7840">
                  <c:v>52.866190476192436</c:v>
                </c:pt>
                <c:pt idx="7841">
                  <c:v>52.871726190478171</c:v>
                </c:pt>
                <c:pt idx="7842">
                  <c:v>52.877261904763863</c:v>
                </c:pt>
                <c:pt idx="7843">
                  <c:v>52.882797619049569</c:v>
                </c:pt>
                <c:pt idx="7844">
                  <c:v>52.888333333335311</c:v>
                </c:pt>
                <c:pt idx="7845">
                  <c:v>52.893869047621024</c:v>
                </c:pt>
                <c:pt idx="7846">
                  <c:v>52.899404761906716</c:v>
                </c:pt>
                <c:pt idx="7847">
                  <c:v>52.904940476192408</c:v>
                </c:pt>
                <c:pt idx="7848">
                  <c:v>52.910476190478164</c:v>
                </c:pt>
                <c:pt idx="7849">
                  <c:v>52.916011904763877</c:v>
                </c:pt>
                <c:pt idx="7850">
                  <c:v>52.921547619049555</c:v>
                </c:pt>
                <c:pt idx="7851">
                  <c:v>52.927083333335304</c:v>
                </c:pt>
                <c:pt idx="7852">
                  <c:v>52.932619047621017</c:v>
                </c:pt>
                <c:pt idx="7853">
                  <c:v>52.938154761906731</c:v>
                </c:pt>
                <c:pt idx="7854">
                  <c:v>52.943690476192408</c:v>
                </c:pt>
                <c:pt idx="7855">
                  <c:v>52.949226190478157</c:v>
                </c:pt>
                <c:pt idx="7856">
                  <c:v>52.954761904763842</c:v>
                </c:pt>
                <c:pt idx="7857">
                  <c:v>52.960297619049562</c:v>
                </c:pt>
                <c:pt idx="7858">
                  <c:v>52.965833333335311</c:v>
                </c:pt>
                <c:pt idx="7859">
                  <c:v>52.971369047620996</c:v>
                </c:pt>
                <c:pt idx="7860">
                  <c:v>52.976904761906724</c:v>
                </c:pt>
                <c:pt idx="7861">
                  <c:v>52.982440476192394</c:v>
                </c:pt>
                <c:pt idx="7862">
                  <c:v>52.98797619047815</c:v>
                </c:pt>
                <c:pt idx="7863">
                  <c:v>52.993511904763885</c:v>
                </c:pt>
                <c:pt idx="7864">
                  <c:v>52.999047619049549</c:v>
                </c:pt>
                <c:pt idx="7865">
                  <c:v>53.00458333333529</c:v>
                </c:pt>
                <c:pt idx="7866">
                  <c:v>53.010119047621011</c:v>
                </c:pt>
                <c:pt idx="7867">
                  <c:v>53.015654761906696</c:v>
                </c:pt>
                <c:pt idx="7868">
                  <c:v>53.021190476192409</c:v>
                </c:pt>
                <c:pt idx="7869">
                  <c:v>53.026726190478172</c:v>
                </c:pt>
                <c:pt idx="7870">
                  <c:v>53.032261904763857</c:v>
                </c:pt>
                <c:pt idx="7871">
                  <c:v>53.037797619049542</c:v>
                </c:pt>
                <c:pt idx="7872">
                  <c:v>53.043333333335283</c:v>
                </c:pt>
                <c:pt idx="7873">
                  <c:v>53.048869047620997</c:v>
                </c:pt>
                <c:pt idx="7874">
                  <c:v>53.05440476190666</c:v>
                </c:pt>
                <c:pt idx="7875">
                  <c:v>53.059940476192388</c:v>
                </c:pt>
                <c:pt idx="7876">
                  <c:v>53.065476190478165</c:v>
                </c:pt>
                <c:pt idx="7877">
                  <c:v>53.07101190476385</c:v>
                </c:pt>
                <c:pt idx="7878">
                  <c:v>53.076547619049535</c:v>
                </c:pt>
                <c:pt idx="7879">
                  <c:v>53.082083333335277</c:v>
                </c:pt>
                <c:pt idx="7880">
                  <c:v>53.08761904762099</c:v>
                </c:pt>
                <c:pt idx="7881">
                  <c:v>53.093154761906703</c:v>
                </c:pt>
                <c:pt idx="7882">
                  <c:v>53.098690476192395</c:v>
                </c:pt>
                <c:pt idx="7883">
                  <c:v>53.10422619047813</c:v>
                </c:pt>
                <c:pt idx="7884">
                  <c:v>53.109761904763843</c:v>
                </c:pt>
                <c:pt idx="7885">
                  <c:v>53.115297619049535</c:v>
                </c:pt>
                <c:pt idx="7886">
                  <c:v>53.120833333335291</c:v>
                </c:pt>
                <c:pt idx="7887">
                  <c:v>53.126369047620983</c:v>
                </c:pt>
                <c:pt idx="7888">
                  <c:v>53.131904761906668</c:v>
                </c:pt>
                <c:pt idx="7889">
                  <c:v>53.137440476192374</c:v>
                </c:pt>
                <c:pt idx="7890">
                  <c:v>53.142976190478144</c:v>
                </c:pt>
                <c:pt idx="7891">
                  <c:v>53.148511904763858</c:v>
                </c:pt>
                <c:pt idx="7892">
                  <c:v>53.154047619049507</c:v>
                </c:pt>
                <c:pt idx="7893">
                  <c:v>53.159583333335256</c:v>
                </c:pt>
                <c:pt idx="7894">
                  <c:v>53.165119047621019</c:v>
                </c:pt>
                <c:pt idx="7895">
                  <c:v>53.170654761906654</c:v>
                </c:pt>
                <c:pt idx="7896">
                  <c:v>53.176190476192396</c:v>
                </c:pt>
                <c:pt idx="7897">
                  <c:v>53.181726190478116</c:v>
                </c:pt>
                <c:pt idx="7898">
                  <c:v>53.187261904763808</c:v>
                </c:pt>
                <c:pt idx="7899">
                  <c:v>53.192797619049543</c:v>
                </c:pt>
                <c:pt idx="7900">
                  <c:v>53.198333333335299</c:v>
                </c:pt>
                <c:pt idx="7901">
                  <c:v>53.203869047620955</c:v>
                </c:pt>
                <c:pt idx="7902">
                  <c:v>53.209404761906647</c:v>
                </c:pt>
                <c:pt idx="7903">
                  <c:v>53.214940476192368</c:v>
                </c:pt>
                <c:pt idx="7904">
                  <c:v>53.220476190478138</c:v>
                </c:pt>
                <c:pt idx="7905">
                  <c:v>53.226011904763844</c:v>
                </c:pt>
                <c:pt idx="7906">
                  <c:v>53.231547619049515</c:v>
                </c:pt>
                <c:pt idx="7907">
                  <c:v>53.237083333335249</c:v>
                </c:pt>
                <c:pt idx="7908">
                  <c:v>53.242619047620963</c:v>
                </c:pt>
                <c:pt idx="7909">
                  <c:v>53.248154761906676</c:v>
                </c:pt>
                <c:pt idx="7910">
                  <c:v>53.253690476192354</c:v>
                </c:pt>
                <c:pt idx="7911">
                  <c:v>53.259226190478103</c:v>
                </c:pt>
                <c:pt idx="7912">
                  <c:v>53.264761904763816</c:v>
                </c:pt>
                <c:pt idx="7913">
                  <c:v>53.270297619049508</c:v>
                </c:pt>
                <c:pt idx="7914">
                  <c:v>53.275833333335264</c:v>
                </c:pt>
                <c:pt idx="7915">
                  <c:v>53.281369047620956</c:v>
                </c:pt>
                <c:pt idx="7916">
                  <c:v>53.286904761906641</c:v>
                </c:pt>
                <c:pt idx="7917">
                  <c:v>53.292440476192375</c:v>
                </c:pt>
                <c:pt idx="7918">
                  <c:v>53.297976190478124</c:v>
                </c:pt>
                <c:pt idx="7919">
                  <c:v>53.303511904763809</c:v>
                </c:pt>
                <c:pt idx="7920">
                  <c:v>53.309047619049487</c:v>
                </c:pt>
                <c:pt idx="7921">
                  <c:v>53.314583333335214</c:v>
                </c:pt>
                <c:pt idx="7922">
                  <c:v>53.320119047620963</c:v>
                </c:pt>
                <c:pt idx="7923">
                  <c:v>53.325654761906634</c:v>
                </c:pt>
                <c:pt idx="7924">
                  <c:v>53.331190476192347</c:v>
                </c:pt>
                <c:pt idx="7925">
                  <c:v>53.336726190478089</c:v>
                </c:pt>
                <c:pt idx="7926">
                  <c:v>53.342261904763795</c:v>
                </c:pt>
                <c:pt idx="7927">
                  <c:v>53.347797619049473</c:v>
                </c:pt>
                <c:pt idx="7928">
                  <c:v>53.353333333335229</c:v>
                </c:pt>
                <c:pt idx="7929">
                  <c:v>53.358869047620921</c:v>
                </c:pt>
                <c:pt idx="7930">
                  <c:v>53.364404761906613</c:v>
                </c:pt>
                <c:pt idx="7931">
                  <c:v>53.36994047619234</c:v>
                </c:pt>
                <c:pt idx="7932">
                  <c:v>53.375476190478082</c:v>
                </c:pt>
                <c:pt idx="7933">
                  <c:v>53.381011904763795</c:v>
                </c:pt>
                <c:pt idx="7934">
                  <c:v>53.386547619049473</c:v>
                </c:pt>
                <c:pt idx="7935">
                  <c:v>53.392083333335222</c:v>
                </c:pt>
                <c:pt idx="7936">
                  <c:v>53.397619047620935</c:v>
                </c:pt>
                <c:pt idx="7937">
                  <c:v>53.403154761906627</c:v>
                </c:pt>
                <c:pt idx="7938">
                  <c:v>53.408690476192334</c:v>
                </c:pt>
                <c:pt idx="7939">
                  <c:v>53.414226190478075</c:v>
                </c:pt>
                <c:pt idx="7940">
                  <c:v>53.419761904763774</c:v>
                </c:pt>
                <c:pt idx="7941">
                  <c:v>53.425297619049495</c:v>
                </c:pt>
                <c:pt idx="7942">
                  <c:v>53.430833333335215</c:v>
                </c:pt>
                <c:pt idx="7943">
                  <c:v>53.436369047620929</c:v>
                </c:pt>
                <c:pt idx="7944">
                  <c:v>53.441904761906592</c:v>
                </c:pt>
                <c:pt idx="7945">
                  <c:v>53.447440476192313</c:v>
                </c:pt>
                <c:pt idx="7946">
                  <c:v>53.452976190478068</c:v>
                </c:pt>
                <c:pt idx="7947">
                  <c:v>53.458511904763782</c:v>
                </c:pt>
                <c:pt idx="7948">
                  <c:v>53.464047619049467</c:v>
                </c:pt>
                <c:pt idx="7949">
                  <c:v>53.469583333335208</c:v>
                </c:pt>
                <c:pt idx="7950">
                  <c:v>53.475119047620943</c:v>
                </c:pt>
                <c:pt idx="7951">
                  <c:v>53.480654761906592</c:v>
                </c:pt>
                <c:pt idx="7952">
                  <c:v>53.486190476192327</c:v>
                </c:pt>
                <c:pt idx="7953">
                  <c:v>53.491726190478062</c:v>
                </c:pt>
                <c:pt idx="7954">
                  <c:v>53.497261904763775</c:v>
                </c:pt>
                <c:pt idx="7955">
                  <c:v>53.502797619049474</c:v>
                </c:pt>
                <c:pt idx="7956">
                  <c:v>53.508333333335223</c:v>
                </c:pt>
                <c:pt idx="7957">
                  <c:v>53.513869047620894</c:v>
                </c:pt>
                <c:pt idx="7958">
                  <c:v>53.519404761906586</c:v>
                </c:pt>
                <c:pt idx="7959">
                  <c:v>53.52494047619232</c:v>
                </c:pt>
                <c:pt idx="7960">
                  <c:v>53.530476190478062</c:v>
                </c:pt>
                <c:pt idx="7961">
                  <c:v>53.536011904763768</c:v>
                </c:pt>
                <c:pt idx="7962">
                  <c:v>53.541547619049439</c:v>
                </c:pt>
                <c:pt idx="7963">
                  <c:v>53.547083333335195</c:v>
                </c:pt>
                <c:pt idx="7964">
                  <c:v>53.552619047620908</c:v>
                </c:pt>
                <c:pt idx="7965">
                  <c:v>53.5581547619066</c:v>
                </c:pt>
                <c:pt idx="7966">
                  <c:v>53.563690476192313</c:v>
                </c:pt>
                <c:pt idx="7967">
                  <c:v>53.569226190478062</c:v>
                </c:pt>
                <c:pt idx="7968">
                  <c:v>53.574761904763754</c:v>
                </c:pt>
                <c:pt idx="7969">
                  <c:v>53.580297619049439</c:v>
                </c:pt>
                <c:pt idx="7970">
                  <c:v>53.585833333335188</c:v>
                </c:pt>
                <c:pt idx="7971">
                  <c:v>53.591369047620901</c:v>
                </c:pt>
                <c:pt idx="7972">
                  <c:v>53.596904761906593</c:v>
                </c:pt>
                <c:pt idx="7973">
                  <c:v>53.602440476192307</c:v>
                </c:pt>
                <c:pt idx="7974">
                  <c:v>53.607976190478063</c:v>
                </c:pt>
                <c:pt idx="7975">
                  <c:v>53.613511904763762</c:v>
                </c:pt>
                <c:pt idx="7976">
                  <c:v>53.619047619049439</c:v>
                </c:pt>
                <c:pt idx="7977">
                  <c:v>53.624583333335181</c:v>
                </c:pt>
                <c:pt idx="7978">
                  <c:v>53.630119047620923</c:v>
                </c:pt>
                <c:pt idx="7979">
                  <c:v>53.635654761906594</c:v>
                </c:pt>
                <c:pt idx="7980">
                  <c:v>53.6411904761923</c:v>
                </c:pt>
                <c:pt idx="7981">
                  <c:v>53.646726190478056</c:v>
                </c:pt>
                <c:pt idx="7982">
                  <c:v>53.652261904763748</c:v>
                </c:pt>
                <c:pt idx="7983">
                  <c:v>53.657797619049433</c:v>
                </c:pt>
                <c:pt idx="7984">
                  <c:v>53.66333333333521</c:v>
                </c:pt>
                <c:pt idx="7985">
                  <c:v>53.668869047620888</c:v>
                </c:pt>
                <c:pt idx="7986">
                  <c:v>53.674404761906558</c:v>
                </c:pt>
                <c:pt idx="7987">
                  <c:v>53.679940476192293</c:v>
                </c:pt>
                <c:pt idx="7988">
                  <c:v>53.685476190478049</c:v>
                </c:pt>
                <c:pt idx="7989">
                  <c:v>53.691011904763762</c:v>
                </c:pt>
                <c:pt idx="7990">
                  <c:v>53.696547619049454</c:v>
                </c:pt>
                <c:pt idx="7991">
                  <c:v>53.702083333335167</c:v>
                </c:pt>
                <c:pt idx="7992">
                  <c:v>53.707619047620881</c:v>
                </c:pt>
                <c:pt idx="7993">
                  <c:v>53.713154761906594</c:v>
                </c:pt>
                <c:pt idx="7994">
                  <c:v>53.718690476192286</c:v>
                </c:pt>
                <c:pt idx="7995">
                  <c:v>53.724226190478042</c:v>
                </c:pt>
                <c:pt idx="7996">
                  <c:v>53.729761904763755</c:v>
                </c:pt>
                <c:pt idx="7997">
                  <c:v>53.735297619049447</c:v>
                </c:pt>
                <c:pt idx="7998">
                  <c:v>53.740833333335161</c:v>
                </c:pt>
                <c:pt idx="7999">
                  <c:v>53.746369047620881</c:v>
                </c:pt>
                <c:pt idx="8000">
                  <c:v>53.751904761906545</c:v>
                </c:pt>
                <c:pt idx="8001">
                  <c:v>53.757440476192258</c:v>
                </c:pt>
                <c:pt idx="8002">
                  <c:v>53.762976190478057</c:v>
                </c:pt>
                <c:pt idx="8003">
                  <c:v>53.76851190476377</c:v>
                </c:pt>
                <c:pt idx="8004">
                  <c:v>53.774047619049405</c:v>
                </c:pt>
                <c:pt idx="8005">
                  <c:v>53.779583333335161</c:v>
                </c:pt>
                <c:pt idx="8006">
                  <c:v>53.785119047620896</c:v>
                </c:pt>
                <c:pt idx="8007">
                  <c:v>53.790654761906559</c:v>
                </c:pt>
                <c:pt idx="8008">
                  <c:v>53.796190476192301</c:v>
                </c:pt>
                <c:pt idx="8009">
                  <c:v>53.801726190478007</c:v>
                </c:pt>
                <c:pt idx="8010">
                  <c:v>53.807261904763685</c:v>
                </c:pt>
                <c:pt idx="8011">
                  <c:v>53.812797619049405</c:v>
                </c:pt>
                <c:pt idx="8012">
                  <c:v>53.818333333335161</c:v>
                </c:pt>
                <c:pt idx="8013">
                  <c:v>53.823869047620846</c:v>
                </c:pt>
                <c:pt idx="8014">
                  <c:v>53.829404761906538</c:v>
                </c:pt>
                <c:pt idx="8015">
                  <c:v>53.834940476192244</c:v>
                </c:pt>
                <c:pt idx="8016">
                  <c:v>53.840476190478</c:v>
                </c:pt>
                <c:pt idx="8017">
                  <c:v>53.846011904763714</c:v>
                </c:pt>
                <c:pt idx="8018">
                  <c:v>53.851547619049377</c:v>
                </c:pt>
                <c:pt idx="8019">
                  <c:v>53.857083333335105</c:v>
                </c:pt>
                <c:pt idx="8020">
                  <c:v>53.862619047620861</c:v>
                </c:pt>
                <c:pt idx="8021">
                  <c:v>53.868154761906546</c:v>
                </c:pt>
                <c:pt idx="8022">
                  <c:v>53.873690476192237</c:v>
                </c:pt>
                <c:pt idx="8023">
                  <c:v>53.879226190477993</c:v>
                </c:pt>
                <c:pt idx="8024">
                  <c:v>53.884761904763678</c:v>
                </c:pt>
                <c:pt idx="8025">
                  <c:v>53.890297619049392</c:v>
                </c:pt>
                <c:pt idx="8026">
                  <c:v>53.895833333335133</c:v>
                </c:pt>
                <c:pt idx="8027">
                  <c:v>53.901369047620847</c:v>
                </c:pt>
                <c:pt idx="8028">
                  <c:v>53.906904761906524</c:v>
                </c:pt>
                <c:pt idx="8029">
                  <c:v>53.912440476192238</c:v>
                </c:pt>
                <c:pt idx="8030">
                  <c:v>53.917976190477987</c:v>
                </c:pt>
                <c:pt idx="8031">
                  <c:v>53.923511904763721</c:v>
                </c:pt>
                <c:pt idx="8032">
                  <c:v>53.929047619049385</c:v>
                </c:pt>
                <c:pt idx="8033">
                  <c:v>53.934583333335127</c:v>
                </c:pt>
                <c:pt idx="8034">
                  <c:v>53.940119047620861</c:v>
                </c:pt>
                <c:pt idx="8035">
                  <c:v>53.945654761906518</c:v>
                </c:pt>
                <c:pt idx="8036">
                  <c:v>53.951190476192224</c:v>
                </c:pt>
                <c:pt idx="8037">
                  <c:v>53.95672619047798</c:v>
                </c:pt>
                <c:pt idx="8038">
                  <c:v>53.962261904763672</c:v>
                </c:pt>
                <c:pt idx="8039">
                  <c:v>53.967797619049385</c:v>
                </c:pt>
                <c:pt idx="8040">
                  <c:v>53.973333333335141</c:v>
                </c:pt>
                <c:pt idx="8041">
                  <c:v>53.978869047620826</c:v>
                </c:pt>
                <c:pt idx="8042">
                  <c:v>53.98440476190649</c:v>
                </c:pt>
                <c:pt idx="8043">
                  <c:v>53.989940476192224</c:v>
                </c:pt>
                <c:pt idx="8044">
                  <c:v>53.995476190477994</c:v>
                </c:pt>
                <c:pt idx="8045">
                  <c:v>54.001011904763665</c:v>
                </c:pt>
                <c:pt idx="8046">
                  <c:v>54.006547619049378</c:v>
                </c:pt>
                <c:pt idx="8047">
                  <c:v>54.012083333335106</c:v>
                </c:pt>
                <c:pt idx="8048">
                  <c:v>54.017619047620826</c:v>
                </c:pt>
                <c:pt idx="8049">
                  <c:v>54.02315476190654</c:v>
                </c:pt>
                <c:pt idx="8050">
                  <c:v>54.028690476192246</c:v>
                </c:pt>
                <c:pt idx="8051">
                  <c:v>54.034226190477966</c:v>
                </c:pt>
                <c:pt idx="8052">
                  <c:v>54.039761904763658</c:v>
                </c:pt>
                <c:pt idx="8053">
                  <c:v>54.045297619049371</c:v>
                </c:pt>
                <c:pt idx="8054">
                  <c:v>54.050833333335106</c:v>
                </c:pt>
                <c:pt idx="8055">
                  <c:v>54.056369047620805</c:v>
                </c:pt>
                <c:pt idx="8056">
                  <c:v>54.061904761906497</c:v>
                </c:pt>
                <c:pt idx="8057">
                  <c:v>54.067440476192218</c:v>
                </c:pt>
                <c:pt idx="8058">
                  <c:v>54.072976190477988</c:v>
                </c:pt>
                <c:pt idx="8059">
                  <c:v>54.078511904763673</c:v>
                </c:pt>
                <c:pt idx="8060">
                  <c:v>54.084047619049343</c:v>
                </c:pt>
                <c:pt idx="8061">
                  <c:v>54.089583333335099</c:v>
                </c:pt>
                <c:pt idx="8062">
                  <c:v>54.095119047620848</c:v>
                </c:pt>
                <c:pt idx="8063">
                  <c:v>54.100654761906497</c:v>
                </c:pt>
                <c:pt idx="8064">
                  <c:v>54.106190476192225</c:v>
                </c:pt>
                <c:pt idx="8065">
                  <c:v>54.111726190477953</c:v>
                </c:pt>
                <c:pt idx="8066">
                  <c:v>54.117261904763623</c:v>
                </c:pt>
                <c:pt idx="8067">
                  <c:v>54.122797619049379</c:v>
                </c:pt>
                <c:pt idx="8068">
                  <c:v>54.128333333335135</c:v>
                </c:pt>
                <c:pt idx="8069">
                  <c:v>54.133869047620806</c:v>
                </c:pt>
                <c:pt idx="8070">
                  <c:v>54.139404761906491</c:v>
                </c:pt>
                <c:pt idx="8071">
                  <c:v>54.144940476192197</c:v>
                </c:pt>
                <c:pt idx="8072">
                  <c:v>54.150476190477953</c:v>
                </c:pt>
                <c:pt idx="8073">
                  <c:v>54.156011904763645</c:v>
                </c:pt>
                <c:pt idx="8074">
                  <c:v>54.161547619049351</c:v>
                </c:pt>
                <c:pt idx="8075">
                  <c:v>54.167083333335086</c:v>
                </c:pt>
                <c:pt idx="8076">
                  <c:v>54.172619047620813</c:v>
                </c:pt>
                <c:pt idx="8077">
                  <c:v>54.178154761906505</c:v>
                </c:pt>
                <c:pt idx="8078">
                  <c:v>54.183690476192197</c:v>
                </c:pt>
                <c:pt idx="8079">
                  <c:v>54.189226190477939</c:v>
                </c:pt>
                <c:pt idx="8080">
                  <c:v>54.194761904763645</c:v>
                </c:pt>
                <c:pt idx="8081">
                  <c:v>54.200297619049344</c:v>
                </c:pt>
                <c:pt idx="8082">
                  <c:v>54.2058333333351</c:v>
                </c:pt>
                <c:pt idx="8083">
                  <c:v>54.211369047620792</c:v>
                </c:pt>
                <c:pt idx="8084">
                  <c:v>54.216904761906484</c:v>
                </c:pt>
                <c:pt idx="8085">
                  <c:v>54.222440476192205</c:v>
                </c:pt>
                <c:pt idx="8086">
                  <c:v>54.22797619047796</c:v>
                </c:pt>
                <c:pt idx="8087">
                  <c:v>54.233511904763652</c:v>
                </c:pt>
                <c:pt idx="8088">
                  <c:v>54.239047619049344</c:v>
                </c:pt>
                <c:pt idx="8089">
                  <c:v>54.244583333335072</c:v>
                </c:pt>
                <c:pt idx="8090">
                  <c:v>54.250119047620807</c:v>
                </c:pt>
                <c:pt idx="8091">
                  <c:v>54.255654761906477</c:v>
                </c:pt>
                <c:pt idx="8092">
                  <c:v>54.261190476192205</c:v>
                </c:pt>
                <c:pt idx="8093">
                  <c:v>54.266726190477961</c:v>
                </c:pt>
                <c:pt idx="8094">
                  <c:v>54.272261904763624</c:v>
                </c:pt>
                <c:pt idx="8095">
                  <c:v>54.277797619049345</c:v>
                </c:pt>
                <c:pt idx="8096">
                  <c:v>54.283333333335086</c:v>
                </c:pt>
                <c:pt idx="8097">
                  <c:v>54.288869047620778</c:v>
                </c:pt>
                <c:pt idx="8098">
                  <c:v>54.29440476190647</c:v>
                </c:pt>
                <c:pt idx="8099">
                  <c:v>54.299940476192205</c:v>
                </c:pt>
                <c:pt idx="8100">
                  <c:v>54.305476190477918</c:v>
                </c:pt>
                <c:pt idx="8101">
                  <c:v>54.311011904763589</c:v>
                </c:pt>
                <c:pt idx="8102">
                  <c:v>54.316547619049317</c:v>
                </c:pt>
                <c:pt idx="8103">
                  <c:v>54.322083333335058</c:v>
                </c:pt>
                <c:pt idx="8104">
                  <c:v>54.327619047620772</c:v>
                </c:pt>
                <c:pt idx="8105">
                  <c:v>54.333154761906464</c:v>
                </c:pt>
                <c:pt idx="8106">
                  <c:v>54.338690476192177</c:v>
                </c:pt>
                <c:pt idx="8107">
                  <c:v>54.344226190477904</c:v>
                </c:pt>
                <c:pt idx="8108">
                  <c:v>54.349761904763596</c:v>
                </c:pt>
                <c:pt idx="8109">
                  <c:v>54.355297619049303</c:v>
                </c:pt>
                <c:pt idx="8110">
                  <c:v>54.360833333335052</c:v>
                </c:pt>
                <c:pt idx="8111">
                  <c:v>54.366369047620765</c:v>
                </c:pt>
                <c:pt idx="8112">
                  <c:v>54.371904761906436</c:v>
                </c:pt>
                <c:pt idx="8113">
                  <c:v>54.377440476192142</c:v>
                </c:pt>
                <c:pt idx="8114">
                  <c:v>54.382976190477912</c:v>
                </c:pt>
                <c:pt idx="8115">
                  <c:v>54.388511904763604</c:v>
                </c:pt>
                <c:pt idx="8116">
                  <c:v>54.394047619049289</c:v>
                </c:pt>
                <c:pt idx="8117">
                  <c:v>54.399583333335052</c:v>
                </c:pt>
                <c:pt idx="8118">
                  <c:v>54.405119047620779</c:v>
                </c:pt>
                <c:pt idx="8119">
                  <c:v>54.410654761906429</c:v>
                </c:pt>
                <c:pt idx="8120">
                  <c:v>54.416190476192163</c:v>
                </c:pt>
                <c:pt idx="8121">
                  <c:v>54.421726190477912</c:v>
                </c:pt>
                <c:pt idx="8122">
                  <c:v>54.427261904763583</c:v>
                </c:pt>
                <c:pt idx="8123">
                  <c:v>54.432797619049325</c:v>
                </c:pt>
                <c:pt idx="8124">
                  <c:v>54.438333333335066</c:v>
                </c:pt>
                <c:pt idx="8125">
                  <c:v>54.443869047620744</c:v>
                </c:pt>
                <c:pt idx="8126">
                  <c:v>54.449404761906422</c:v>
                </c:pt>
                <c:pt idx="8127">
                  <c:v>54.454940476192135</c:v>
                </c:pt>
                <c:pt idx="8128">
                  <c:v>54.460476190477912</c:v>
                </c:pt>
                <c:pt idx="8129">
                  <c:v>54.466011904763604</c:v>
                </c:pt>
                <c:pt idx="8130">
                  <c:v>54.471547619049289</c:v>
                </c:pt>
                <c:pt idx="8131">
                  <c:v>54.477083333335024</c:v>
                </c:pt>
                <c:pt idx="8132">
                  <c:v>54.482619047620751</c:v>
                </c:pt>
                <c:pt idx="8133">
                  <c:v>54.488154761906436</c:v>
                </c:pt>
                <c:pt idx="8134">
                  <c:v>54.49369047619215</c:v>
                </c:pt>
                <c:pt idx="8135">
                  <c:v>54.499226190477906</c:v>
                </c:pt>
                <c:pt idx="8136">
                  <c:v>54.504761904763569</c:v>
                </c:pt>
                <c:pt idx="8137">
                  <c:v>54.510297619049283</c:v>
                </c:pt>
                <c:pt idx="8138">
                  <c:v>54.515833333335031</c:v>
                </c:pt>
                <c:pt idx="8139">
                  <c:v>54.521369047620738</c:v>
                </c:pt>
                <c:pt idx="8140">
                  <c:v>54.526904761906444</c:v>
                </c:pt>
                <c:pt idx="8141">
                  <c:v>54.532440476192143</c:v>
                </c:pt>
                <c:pt idx="8142">
                  <c:v>54.537976190477899</c:v>
                </c:pt>
                <c:pt idx="8143">
                  <c:v>54.543511904763591</c:v>
                </c:pt>
                <c:pt idx="8144">
                  <c:v>54.549047619049283</c:v>
                </c:pt>
                <c:pt idx="8145">
                  <c:v>54.554583333334996</c:v>
                </c:pt>
                <c:pt idx="8146">
                  <c:v>54.560119047620759</c:v>
                </c:pt>
                <c:pt idx="8147">
                  <c:v>54.565654761906444</c:v>
                </c:pt>
                <c:pt idx="8148">
                  <c:v>54.571190476192136</c:v>
                </c:pt>
                <c:pt idx="8149">
                  <c:v>54.576726190477892</c:v>
                </c:pt>
                <c:pt idx="8150">
                  <c:v>54.582261904763563</c:v>
                </c:pt>
                <c:pt idx="8151">
                  <c:v>54.587797619049269</c:v>
                </c:pt>
                <c:pt idx="8152">
                  <c:v>54.593333333335039</c:v>
                </c:pt>
                <c:pt idx="8153">
                  <c:v>54.598869047620731</c:v>
                </c:pt>
                <c:pt idx="8154">
                  <c:v>54.604404761906395</c:v>
                </c:pt>
                <c:pt idx="8155">
                  <c:v>54.609940476192129</c:v>
                </c:pt>
                <c:pt idx="8156">
                  <c:v>54.615476190477885</c:v>
                </c:pt>
                <c:pt idx="8157">
                  <c:v>54.621011904763577</c:v>
                </c:pt>
                <c:pt idx="8158">
                  <c:v>54.62654761904929</c:v>
                </c:pt>
                <c:pt idx="8159">
                  <c:v>54.632083333335011</c:v>
                </c:pt>
                <c:pt idx="8160">
                  <c:v>54.637619047620717</c:v>
                </c:pt>
                <c:pt idx="8161">
                  <c:v>54.643154761906409</c:v>
                </c:pt>
                <c:pt idx="8162">
                  <c:v>54.648690476192144</c:v>
                </c:pt>
                <c:pt idx="8163">
                  <c:v>54.654226190477857</c:v>
                </c:pt>
                <c:pt idx="8164">
                  <c:v>54.659761904763542</c:v>
                </c:pt>
                <c:pt idx="8165">
                  <c:v>54.665297619049284</c:v>
                </c:pt>
                <c:pt idx="8166">
                  <c:v>54.670833333335011</c:v>
                </c:pt>
                <c:pt idx="8167">
                  <c:v>54.67636904762071</c:v>
                </c:pt>
                <c:pt idx="8168">
                  <c:v>54.681904761906388</c:v>
                </c:pt>
                <c:pt idx="8169">
                  <c:v>54.687440476192094</c:v>
                </c:pt>
                <c:pt idx="8170">
                  <c:v>54.692976190477893</c:v>
                </c:pt>
                <c:pt idx="8171">
                  <c:v>54.698511904763585</c:v>
                </c:pt>
                <c:pt idx="8172">
                  <c:v>54.704047619049248</c:v>
                </c:pt>
                <c:pt idx="8173">
                  <c:v>54.709583333335011</c:v>
                </c:pt>
                <c:pt idx="8174">
                  <c:v>54.715119047620725</c:v>
                </c:pt>
                <c:pt idx="8175">
                  <c:v>54.720654761906395</c:v>
                </c:pt>
                <c:pt idx="8176">
                  <c:v>54.72619047619213</c:v>
                </c:pt>
                <c:pt idx="8177">
                  <c:v>54.731726190477865</c:v>
                </c:pt>
                <c:pt idx="8178">
                  <c:v>54.737261904763535</c:v>
                </c:pt>
                <c:pt idx="8179">
                  <c:v>54.74279761904927</c:v>
                </c:pt>
                <c:pt idx="8180">
                  <c:v>54.748333333335019</c:v>
                </c:pt>
                <c:pt idx="8181">
                  <c:v>54.753869047620668</c:v>
                </c:pt>
                <c:pt idx="8182">
                  <c:v>54.759404761906374</c:v>
                </c:pt>
                <c:pt idx="8183">
                  <c:v>54.764940476192102</c:v>
                </c:pt>
                <c:pt idx="8184">
                  <c:v>54.770476190477865</c:v>
                </c:pt>
                <c:pt idx="8185">
                  <c:v>54.77601190476355</c:v>
                </c:pt>
                <c:pt idx="8186">
                  <c:v>54.781547619049235</c:v>
                </c:pt>
                <c:pt idx="8187">
                  <c:v>54.787083333334976</c:v>
                </c:pt>
                <c:pt idx="8188">
                  <c:v>54.792619047620718</c:v>
                </c:pt>
                <c:pt idx="8189">
                  <c:v>54.798154761906403</c:v>
                </c:pt>
                <c:pt idx="8190">
                  <c:v>54.803690476192074</c:v>
                </c:pt>
                <c:pt idx="8191">
                  <c:v>54.80922619047783</c:v>
                </c:pt>
                <c:pt idx="8192">
                  <c:v>54.8147619047635</c:v>
                </c:pt>
                <c:pt idx="8193">
                  <c:v>54.820297619049235</c:v>
                </c:pt>
                <c:pt idx="8194">
                  <c:v>54.825833333334991</c:v>
                </c:pt>
                <c:pt idx="8195">
                  <c:v>54.831369047620647</c:v>
                </c:pt>
                <c:pt idx="8196">
                  <c:v>54.836904761906368</c:v>
                </c:pt>
                <c:pt idx="8197">
                  <c:v>54.842440476192074</c:v>
                </c:pt>
                <c:pt idx="8198">
                  <c:v>54.847976190477823</c:v>
                </c:pt>
                <c:pt idx="8199">
                  <c:v>54.853511904763515</c:v>
                </c:pt>
                <c:pt idx="8200">
                  <c:v>54.859047619049207</c:v>
                </c:pt>
                <c:pt idx="8201">
                  <c:v>54.864583333334956</c:v>
                </c:pt>
                <c:pt idx="8202">
                  <c:v>54.870119047620676</c:v>
                </c:pt>
                <c:pt idx="8203">
                  <c:v>54.875654761906354</c:v>
                </c:pt>
                <c:pt idx="8204">
                  <c:v>54.881190476192067</c:v>
                </c:pt>
                <c:pt idx="8205">
                  <c:v>54.886726190477816</c:v>
                </c:pt>
                <c:pt idx="8206">
                  <c:v>54.892261904763508</c:v>
                </c:pt>
                <c:pt idx="8207">
                  <c:v>54.897797619049221</c:v>
                </c:pt>
                <c:pt idx="8208">
                  <c:v>54.903333333334963</c:v>
                </c:pt>
                <c:pt idx="8209">
                  <c:v>54.908869047620641</c:v>
                </c:pt>
                <c:pt idx="8210">
                  <c:v>54.914404761906326</c:v>
                </c:pt>
                <c:pt idx="8211">
                  <c:v>54.919940476192068</c:v>
                </c:pt>
                <c:pt idx="8212">
                  <c:v>54.925476190477831</c:v>
                </c:pt>
                <c:pt idx="8213">
                  <c:v>54.931011904763501</c:v>
                </c:pt>
                <c:pt idx="8214">
                  <c:v>54.936547619049215</c:v>
                </c:pt>
                <c:pt idx="8215">
                  <c:v>54.942083333334949</c:v>
                </c:pt>
                <c:pt idx="8216">
                  <c:v>54.947619047620634</c:v>
                </c:pt>
                <c:pt idx="8217">
                  <c:v>54.953154761906347</c:v>
                </c:pt>
                <c:pt idx="8218">
                  <c:v>54.958690476192054</c:v>
                </c:pt>
                <c:pt idx="8219">
                  <c:v>54.964226190477802</c:v>
                </c:pt>
                <c:pt idx="8220">
                  <c:v>54.969761904763494</c:v>
                </c:pt>
                <c:pt idx="8221">
                  <c:v>54.975297619049208</c:v>
                </c:pt>
                <c:pt idx="8222">
                  <c:v>54.980833333334942</c:v>
                </c:pt>
                <c:pt idx="8223">
                  <c:v>54.986369047620634</c:v>
                </c:pt>
                <c:pt idx="8224">
                  <c:v>54.991904761906341</c:v>
                </c:pt>
                <c:pt idx="8225">
                  <c:v>54.997440476192047</c:v>
                </c:pt>
                <c:pt idx="8226">
                  <c:v>55.002976190477824</c:v>
                </c:pt>
                <c:pt idx="8227">
                  <c:v>55.008511904763509</c:v>
                </c:pt>
                <c:pt idx="8228">
                  <c:v>55.014047619049187</c:v>
                </c:pt>
                <c:pt idx="8229">
                  <c:v>55.019583333334936</c:v>
                </c:pt>
                <c:pt idx="8230">
                  <c:v>55.025119047620663</c:v>
                </c:pt>
                <c:pt idx="8231">
                  <c:v>55.030654761906334</c:v>
                </c:pt>
                <c:pt idx="8232">
                  <c:v>55.036190476192075</c:v>
                </c:pt>
                <c:pt idx="8233">
                  <c:v>55.041726190477789</c:v>
                </c:pt>
                <c:pt idx="8234">
                  <c:v>55.047261904763467</c:v>
                </c:pt>
                <c:pt idx="8235">
                  <c:v>55.052797619049194</c:v>
                </c:pt>
                <c:pt idx="8236">
                  <c:v>55.05833333333495</c:v>
                </c:pt>
                <c:pt idx="8237">
                  <c:v>55.063869047620621</c:v>
                </c:pt>
                <c:pt idx="8238">
                  <c:v>55.069404761906334</c:v>
                </c:pt>
                <c:pt idx="8239">
                  <c:v>55.07494047619204</c:v>
                </c:pt>
                <c:pt idx="8240">
                  <c:v>55.080476190477782</c:v>
                </c:pt>
                <c:pt idx="8241">
                  <c:v>55.086011904763495</c:v>
                </c:pt>
                <c:pt idx="8242">
                  <c:v>55.091547619049194</c:v>
                </c:pt>
                <c:pt idx="8243">
                  <c:v>55.097083333334922</c:v>
                </c:pt>
                <c:pt idx="8244">
                  <c:v>55.102619047620635</c:v>
                </c:pt>
                <c:pt idx="8245">
                  <c:v>55.108154761906349</c:v>
                </c:pt>
                <c:pt idx="8246">
                  <c:v>55.113690476192033</c:v>
                </c:pt>
                <c:pt idx="8247">
                  <c:v>55.119226190477782</c:v>
                </c:pt>
                <c:pt idx="8248">
                  <c:v>55.124761904763474</c:v>
                </c:pt>
                <c:pt idx="8249">
                  <c:v>55.130297619049195</c:v>
                </c:pt>
                <c:pt idx="8250">
                  <c:v>55.135833333334936</c:v>
                </c:pt>
                <c:pt idx="8251">
                  <c:v>55.141369047620607</c:v>
                </c:pt>
                <c:pt idx="8252">
                  <c:v>55.14690476190632</c:v>
                </c:pt>
                <c:pt idx="8253">
                  <c:v>55.152440476192034</c:v>
                </c:pt>
                <c:pt idx="8254">
                  <c:v>55.157976190477768</c:v>
                </c:pt>
                <c:pt idx="8255">
                  <c:v>55.163511904763482</c:v>
                </c:pt>
                <c:pt idx="8256">
                  <c:v>55.169047619049195</c:v>
                </c:pt>
                <c:pt idx="8257">
                  <c:v>55.174583333334908</c:v>
                </c:pt>
                <c:pt idx="8258">
                  <c:v>55.180119047620622</c:v>
                </c:pt>
                <c:pt idx="8259">
                  <c:v>55.185654761906314</c:v>
                </c:pt>
                <c:pt idx="8260">
                  <c:v>55.191190476192048</c:v>
                </c:pt>
                <c:pt idx="8261">
                  <c:v>55.19672619047779</c:v>
                </c:pt>
                <c:pt idx="8262">
                  <c:v>55.202261904763475</c:v>
                </c:pt>
                <c:pt idx="8263">
                  <c:v>55.207797619049174</c:v>
                </c:pt>
                <c:pt idx="8264">
                  <c:v>55.213333333334923</c:v>
                </c:pt>
                <c:pt idx="8265">
                  <c:v>55.218869047620593</c:v>
                </c:pt>
                <c:pt idx="8266">
                  <c:v>55.224404761906307</c:v>
                </c:pt>
                <c:pt idx="8267">
                  <c:v>55.229940476192041</c:v>
                </c:pt>
                <c:pt idx="8268">
                  <c:v>55.23547619047779</c:v>
                </c:pt>
                <c:pt idx="8269">
                  <c:v>55.241011904763454</c:v>
                </c:pt>
                <c:pt idx="8270">
                  <c:v>55.246547619049174</c:v>
                </c:pt>
                <c:pt idx="8271">
                  <c:v>55.252083333334902</c:v>
                </c:pt>
                <c:pt idx="8272">
                  <c:v>55.257619047620594</c:v>
                </c:pt>
                <c:pt idx="8273">
                  <c:v>55.263154761906321</c:v>
                </c:pt>
                <c:pt idx="8274">
                  <c:v>55.268690476192035</c:v>
                </c:pt>
                <c:pt idx="8275">
                  <c:v>55.274226190477762</c:v>
                </c:pt>
                <c:pt idx="8276">
                  <c:v>55.279761904763454</c:v>
                </c:pt>
                <c:pt idx="8277">
                  <c:v>55.285297619049175</c:v>
                </c:pt>
                <c:pt idx="8278">
                  <c:v>55.290833333334916</c:v>
                </c:pt>
                <c:pt idx="8279">
                  <c:v>55.296369047620601</c:v>
                </c:pt>
                <c:pt idx="8280">
                  <c:v>55.301904761906272</c:v>
                </c:pt>
                <c:pt idx="8281">
                  <c:v>55.307440476191992</c:v>
                </c:pt>
                <c:pt idx="8282">
                  <c:v>55.312976190477762</c:v>
                </c:pt>
                <c:pt idx="8283">
                  <c:v>55.318511904763454</c:v>
                </c:pt>
                <c:pt idx="8284">
                  <c:v>55.324047619049125</c:v>
                </c:pt>
                <c:pt idx="8285">
                  <c:v>55.329583333334881</c:v>
                </c:pt>
                <c:pt idx="8286">
                  <c:v>55.335119047620601</c:v>
                </c:pt>
                <c:pt idx="8287">
                  <c:v>55.340654761906265</c:v>
                </c:pt>
                <c:pt idx="8288">
                  <c:v>55.346190476192</c:v>
                </c:pt>
                <c:pt idx="8289">
                  <c:v>55.351726190477734</c:v>
                </c:pt>
                <c:pt idx="8290">
                  <c:v>55.357261904763391</c:v>
                </c:pt>
                <c:pt idx="8291">
                  <c:v>55.362797619049154</c:v>
                </c:pt>
                <c:pt idx="8292">
                  <c:v>55.36833333333491</c:v>
                </c:pt>
                <c:pt idx="8293">
                  <c:v>55.373869047620545</c:v>
                </c:pt>
                <c:pt idx="8294">
                  <c:v>55.379404761906258</c:v>
                </c:pt>
                <c:pt idx="8295">
                  <c:v>55.384940476191979</c:v>
                </c:pt>
                <c:pt idx="8296">
                  <c:v>55.390476190477749</c:v>
                </c:pt>
                <c:pt idx="8297">
                  <c:v>55.396011904763441</c:v>
                </c:pt>
                <c:pt idx="8298">
                  <c:v>55.401547619049133</c:v>
                </c:pt>
                <c:pt idx="8299">
                  <c:v>55.407083333334846</c:v>
                </c:pt>
                <c:pt idx="8300">
                  <c:v>55.412619047620574</c:v>
                </c:pt>
                <c:pt idx="8301">
                  <c:v>55.418154761906294</c:v>
                </c:pt>
                <c:pt idx="8302">
                  <c:v>55.423690476191993</c:v>
                </c:pt>
                <c:pt idx="8303">
                  <c:v>55.429226190477742</c:v>
                </c:pt>
                <c:pt idx="8304">
                  <c:v>55.434761904763413</c:v>
                </c:pt>
                <c:pt idx="8305">
                  <c:v>55.440297619049119</c:v>
                </c:pt>
                <c:pt idx="8306">
                  <c:v>55.445833333334861</c:v>
                </c:pt>
                <c:pt idx="8307">
                  <c:v>55.451369047620538</c:v>
                </c:pt>
                <c:pt idx="8308">
                  <c:v>55.456904761906245</c:v>
                </c:pt>
                <c:pt idx="8309">
                  <c:v>55.462440476191993</c:v>
                </c:pt>
                <c:pt idx="8310">
                  <c:v>55.467976190477735</c:v>
                </c:pt>
                <c:pt idx="8311">
                  <c:v>55.473511904763427</c:v>
                </c:pt>
                <c:pt idx="8312">
                  <c:v>55.479047619049105</c:v>
                </c:pt>
                <c:pt idx="8313">
                  <c:v>55.484583333334854</c:v>
                </c:pt>
                <c:pt idx="8314">
                  <c:v>55.490119047620567</c:v>
                </c:pt>
                <c:pt idx="8315">
                  <c:v>55.495654761906259</c:v>
                </c:pt>
                <c:pt idx="8316">
                  <c:v>55.501190476192001</c:v>
                </c:pt>
                <c:pt idx="8317">
                  <c:v>55.506726190477728</c:v>
                </c:pt>
                <c:pt idx="8318">
                  <c:v>55.512261904763392</c:v>
                </c:pt>
                <c:pt idx="8319">
                  <c:v>55.517797619049105</c:v>
                </c:pt>
                <c:pt idx="8320">
                  <c:v>55.523333333334875</c:v>
                </c:pt>
                <c:pt idx="8321">
                  <c:v>55.528869047620546</c:v>
                </c:pt>
                <c:pt idx="8322">
                  <c:v>55.534404761906238</c:v>
                </c:pt>
                <c:pt idx="8323">
                  <c:v>55.539940476191987</c:v>
                </c:pt>
                <c:pt idx="8324">
                  <c:v>55.545476190477721</c:v>
                </c:pt>
                <c:pt idx="8325">
                  <c:v>55.551011904763385</c:v>
                </c:pt>
                <c:pt idx="8326">
                  <c:v>55.556547619049098</c:v>
                </c:pt>
                <c:pt idx="8327">
                  <c:v>55.562083333334861</c:v>
                </c:pt>
                <c:pt idx="8328">
                  <c:v>55.567619047620546</c:v>
                </c:pt>
                <c:pt idx="8329">
                  <c:v>55.573154761906245</c:v>
                </c:pt>
                <c:pt idx="8330">
                  <c:v>55.57869047619198</c:v>
                </c:pt>
                <c:pt idx="8331">
                  <c:v>55.584226190477672</c:v>
                </c:pt>
                <c:pt idx="8332">
                  <c:v>55.589761904763385</c:v>
                </c:pt>
                <c:pt idx="8333">
                  <c:v>55.59529761904912</c:v>
                </c:pt>
                <c:pt idx="8334">
                  <c:v>55.600833333334833</c:v>
                </c:pt>
                <c:pt idx="8335">
                  <c:v>55.606369047620547</c:v>
                </c:pt>
                <c:pt idx="8336">
                  <c:v>55.611904761906224</c:v>
                </c:pt>
                <c:pt idx="8337">
                  <c:v>55.617440476191952</c:v>
                </c:pt>
                <c:pt idx="8338">
                  <c:v>55.622976190477722</c:v>
                </c:pt>
                <c:pt idx="8339">
                  <c:v>55.628511904763421</c:v>
                </c:pt>
                <c:pt idx="8340">
                  <c:v>55.634047619049085</c:v>
                </c:pt>
                <c:pt idx="8341">
                  <c:v>55.639583333334848</c:v>
                </c:pt>
                <c:pt idx="8342">
                  <c:v>55.645119047620561</c:v>
                </c:pt>
                <c:pt idx="8343">
                  <c:v>55.650654761906218</c:v>
                </c:pt>
                <c:pt idx="8344">
                  <c:v>55.656190476191966</c:v>
                </c:pt>
                <c:pt idx="8345">
                  <c:v>55.66172619047768</c:v>
                </c:pt>
                <c:pt idx="8346">
                  <c:v>55.667261904763372</c:v>
                </c:pt>
                <c:pt idx="8347">
                  <c:v>55.672797619049106</c:v>
                </c:pt>
                <c:pt idx="8348">
                  <c:v>55.678333333334862</c:v>
                </c:pt>
                <c:pt idx="8349">
                  <c:v>55.683869047620497</c:v>
                </c:pt>
                <c:pt idx="8350">
                  <c:v>55.689404761906218</c:v>
                </c:pt>
                <c:pt idx="8351">
                  <c:v>55.69494047619196</c:v>
                </c:pt>
                <c:pt idx="8352">
                  <c:v>55.700476190477673</c:v>
                </c:pt>
                <c:pt idx="8353">
                  <c:v>55.706011904763386</c:v>
                </c:pt>
                <c:pt idx="8354">
                  <c:v>55.711547619049078</c:v>
                </c:pt>
                <c:pt idx="8355">
                  <c:v>55.717083333334806</c:v>
                </c:pt>
                <c:pt idx="8356">
                  <c:v>55.722619047620533</c:v>
                </c:pt>
                <c:pt idx="8357">
                  <c:v>55.728154761906239</c:v>
                </c:pt>
                <c:pt idx="8358">
                  <c:v>55.733690476191953</c:v>
                </c:pt>
                <c:pt idx="8359">
                  <c:v>55.739226190477666</c:v>
                </c:pt>
                <c:pt idx="8360">
                  <c:v>55.744761904763358</c:v>
                </c:pt>
                <c:pt idx="8361">
                  <c:v>55.750297619049071</c:v>
                </c:pt>
                <c:pt idx="8362">
                  <c:v>55.755833333334813</c:v>
                </c:pt>
                <c:pt idx="8363">
                  <c:v>55.761369047620505</c:v>
                </c:pt>
                <c:pt idx="8364">
                  <c:v>55.766904761906225</c:v>
                </c:pt>
                <c:pt idx="8365">
                  <c:v>55.772440476191953</c:v>
                </c:pt>
                <c:pt idx="8366">
                  <c:v>55.777976190477659</c:v>
                </c:pt>
                <c:pt idx="8367">
                  <c:v>55.783511904763373</c:v>
                </c:pt>
                <c:pt idx="8368">
                  <c:v>55.789047619049065</c:v>
                </c:pt>
                <c:pt idx="8369">
                  <c:v>55.794583333334813</c:v>
                </c:pt>
                <c:pt idx="8370">
                  <c:v>55.800119047620505</c:v>
                </c:pt>
                <c:pt idx="8371">
                  <c:v>55.805654761906197</c:v>
                </c:pt>
                <c:pt idx="8372">
                  <c:v>55.811190476191925</c:v>
                </c:pt>
                <c:pt idx="8373">
                  <c:v>55.816726190477645</c:v>
                </c:pt>
                <c:pt idx="8374">
                  <c:v>55.822261904763344</c:v>
                </c:pt>
                <c:pt idx="8375">
                  <c:v>55.827797619049058</c:v>
                </c:pt>
                <c:pt idx="8376">
                  <c:v>55.833333333334814</c:v>
                </c:pt>
                <c:pt idx="8377">
                  <c:v>55.838869047620484</c:v>
                </c:pt>
                <c:pt idx="8378">
                  <c:v>55.844404761906162</c:v>
                </c:pt>
                <c:pt idx="8379">
                  <c:v>55.849940476191925</c:v>
                </c:pt>
                <c:pt idx="8380">
                  <c:v>55.855476190477646</c:v>
                </c:pt>
                <c:pt idx="8381">
                  <c:v>55.861011904763345</c:v>
                </c:pt>
                <c:pt idx="8382">
                  <c:v>55.866547619049051</c:v>
                </c:pt>
                <c:pt idx="8383">
                  <c:v>55.872083333334785</c:v>
                </c:pt>
                <c:pt idx="8384">
                  <c:v>55.877619047620477</c:v>
                </c:pt>
                <c:pt idx="8385">
                  <c:v>55.883154761906184</c:v>
                </c:pt>
                <c:pt idx="8386">
                  <c:v>55.888690476191925</c:v>
                </c:pt>
                <c:pt idx="8387">
                  <c:v>55.894226190477625</c:v>
                </c:pt>
                <c:pt idx="8388">
                  <c:v>55.899761904763345</c:v>
                </c:pt>
                <c:pt idx="8389">
                  <c:v>55.905297619049044</c:v>
                </c:pt>
                <c:pt idx="8390">
                  <c:v>55.910833333334779</c:v>
                </c:pt>
                <c:pt idx="8391">
                  <c:v>55.916369047620471</c:v>
                </c:pt>
                <c:pt idx="8392">
                  <c:v>55.921904761906184</c:v>
                </c:pt>
                <c:pt idx="8393">
                  <c:v>55.927440476191904</c:v>
                </c:pt>
                <c:pt idx="8394">
                  <c:v>55.932976190477632</c:v>
                </c:pt>
                <c:pt idx="8395">
                  <c:v>55.938511904763352</c:v>
                </c:pt>
                <c:pt idx="8396">
                  <c:v>55.944047619049023</c:v>
                </c:pt>
                <c:pt idx="8397">
                  <c:v>55.949583333334772</c:v>
                </c:pt>
                <c:pt idx="8398">
                  <c:v>55.955119047620485</c:v>
                </c:pt>
                <c:pt idx="8399">
                  <c:v>55.960654761906177</c:v>
                </c:pt>
                <c:pt idx="8400">
                  <c:v>55.966190476191912</c:v>
                </c:pt>
                <c:pt idx="8401">
                  <c:v>55.971726190477625</c:v>
                </c:pt>
                <c:pt idx="8402">
                  <c:v>55.977261904763303</c:v>
                </c:pt>
                <c:pt idx="8403">
                  <c:v>55.982797619049045</c:v>
                </c:pt>
                <c:pt idx="8404">
                  <c:v>55.988333333334786</c:v>
                </c:pt>
                <c:pt idx="8405">
                  <c:v>55.993869047620457</c:v>
                </c:pt>
                <c:pt idx="8406">
                  <c:v>55.99940476190617</c:v>
                </c:pt>
                <c:pt idx="8407">
                  <c:v>56.004940476191905</c:v>
                </c:pt>
                <c:pt idx="8408">
                  <c:v>56.010476190477604</c:v>
                </c:pt>
                <c:pt idx="8409">
                  <c:v>56.016011904763324</c:v>
                </c:pt>
                <c:pt idx="8410">
                  <c:v>56.021547619049045</c:v>
                </c:pt>
                <c:pt idx="8411">
                  <c:v>56.027083333334758</c:v>
                </c:pt>
                <c:pt idx="8412">
                  <c:v>56.032619047620472</c:v>
                </c:pt>
                <c:pt idx="8413">
                  <c:v>56.038154761906185</c:v>
                </c:pt>
                <c:pt idx="8414">
                  <c:v>56.043690476191898</c:v>
                </c:pt>
                <c:pt idx="8415">
                  <c:v>56.049226190477604</c:v>
                </c:pt>
                <c:pt idx="8416">
                  <c:v>56.054761904763289</c:v>
                </c:pt>
                <c:pt idx="8417">
                  <c:v>56.060297619049024</c:v>
                </c:pt>
                <c:pt idx="8418">
                  <c:v>56.065833333334773</c:v>
                </c:pt>
                <c:pt idx="8419">
                  <c:v>56.071369047620443</c:v>
                </c:pt>
                <c:pt idx="8420">
                  <c:v>56.076904761906157</c:v>
                </c:pt>
                <c:pt idx="8421">
                  <c:v>56.082440476191891</c:v>
                </c:pt>
                <c:pt idx="8422">
                  <c:v>56.087976190477605</c:v>
                </c:pt>
                <c:pt idx="8423">
                  <c:v>56.093511904763318</c:v>
                </c:pt>
                <c:pt idx="8424">
                  <c:v>56.099047619049024</c:v>
                </c:pt>
                <c:pt idx="8425">
                  <c:v>56.104583333334752</c:v>
                </c:pt>
                <c:pt idx="8426">
                  <c:v>56.110119047620458</c:v>
                </c:pt>
                <c:pt idx="8427">
                  <c:v>56.11565476190615</c:v>
                </c:pt>
                <c:pt idx="8428">
                  <c:v>56.121190476191906</c:v>
                </c:pt>
                <c:pt idx="8429">
                  <c:v>56.126726190477612</c:v>
                </c:pt>
                <c:pt idx="8430">
                  <c:v>56.132261904763304</c:v>
                </c:pt>
                <c:pt idx="8431">
                  <c:v>56.137797619049024</c:v>
                </c:pt>
                <c:pt idx="8432">
                  <c:v>56.143333333334766</c:v>
                </c:pt>
                <c:pt idx="8433">
                  <c:v>56.148869047620444</c:v>
                </c:pt>
                <c:pt idx="8434">
                  <c:v>56.154404761906122</c:v>
                </c:pt>
                <c:pt idx="8435">
                  <c:v>56.159940476191878</c:v>
                </c:pt>
                <c:pt idx="8436">
                  <c:v>56.165476190477612</c:v>
                </c:pt>
                <c:pt idx="8437">
                  <c:v>56.171011904763304</c:v>
                </c:pt>
                <c:pt idx="8438">
                  <c:v>56.176547619048996</c:v>
                </c:pt>
                <c:pt idx="8439">
                  <c:v>56.182083333334731</c:v>
                </c:pt>
                <c:pt idx="8440">
                  <c:v>56.187619047620444</c:v>
                </c:pt>
                <c:pt idx="8441">
                  <c:v>56.193154761906158</c:v>
                </c:pt>
                <c:pt idx="8442">
                  <c:v>56.198690476191892</c:v>
                </c:pt>
                <c:pt idx="8443">
                  <c:v>56.204226190477584</c:v>
                </c:pt>
                <c:pt idx="8444">
                  <c:v>56.209761904763297</c:v>
                </c:pt>
                <c:pt idx="8445">
                  <c:v>56.215297619049004</c:v>
                </c:pt>
                <c:pt idx="8446">
                  <c:v>56.22083333333476</c:v>
                </c:pt>
                <c:pt idx="8447">
                  <c:v>56.226369047620437</c:v>
                </c:pt>
                <c:pt idx="8448">
                  <c:v>56.231904761906144</c:v>
                </c:pt>
                <c:pt idx="8449">
                  <c:v>56.237440476191864</c:v>
                </c:pt>
                <c:pt idx="8450">
                  <c:v>56.242976190477599</c:v>
                </c:pt>
                <c:pt idx="8451">
                  <c:v>56.248511904763312</c:v>
                </c:pt>
                <c:pt idx="8452">
                  <c:v>56.254047619048983</c:v>
                </c:pt>
                <c:pt idx="8453">
                  <c:v>56.259583333334717</c:v>
                </c:pt>
                <c:pt idx="8454">
                  <c:v>56.265119047620459</c:v>
                </c:pt>
                <c:pt idx="8455">
                  <c:v>56.270654761906144</c:v>
                </c:pt>
                <c:pt idx="8456">
                  <c:v>56.276190476191879</c:v>
                </c:pt>
                <c:pt idx="8457">
                  <c:v>56.281726190477571</c:v>
                </c:pt>
                <c:pt idx="8458">
                  <c:v>56.287261904763263</c:v>
                </c:pt>
                <c:pt idx="8459">
                  <c:v>56.292797619049011</c:v>
                </c:pt>
                <c:pt idx="8460">
                  <c:v>56.298333333334767</c:v>
                </c:pt>
                <c:pt idx="8461">
                  <c:v>56.303869047620388</c:v>
                </c:pt>
                <c:pt idx="8462">
                  <c:v>56.309404761906094</c:v>
                </c:pt>
                <c:pt idx="8463">
                  <c:v>56.314940476191829</c:v>
                </c:pt>
                <c:pt idx="8464">
                  <c:v>56.320476190477564</c:v>
                </c:pt>
                <c:pt idx="8465">
                  <c:v>56.326011904763277</c:v>
                </c:pt>
                <c:pt idx="8466">
                  <c:v>56.331547619048955</c:v>
                </c:pt>
                <c:pt idx="8467">
                  <c:v>56.337083333334704</c:v>
                </c:pt>
                <c:pt idx="8468">
                  <c:v>56.342619047620396</c:v>
                </c:pt>
                <c:pt idx="8469">
                  <c:v>56.348154761906109</c:v>
                </c:pt>
                <c:pt idx="8470">
                  <c:v>56.353690476191844</c:v>
                </c:pt>
                <c:pt idx="8471">
                  <c:v>56.359226190477536</c:v>
                </c:pt>
                <c:pt idx="8472">
                  <c:v>56.364761904763242</c:v>
                </c:pt>
                <c:pt idx="8473">
                  <c:v>56.370297619048955</c:v>
                </c:pt>
                <c:pt idx="8474">
                  <c:v>56.375833333334697</c:v>
                </c:pt>
                <c:pt idx="8475">
                  <c:v>56.381369047620375</c:v>
                </c:pt>
                <c:pt idx="8476">
                  <c:v>56.386904761906088</c:v>
                </c:pt>
                <c:pt idx="8477">
                  <c:v>56.392440476191837</c:v>
                </c:pt>
                <c:pt idx="8478">
                  <c:v>56.39797619047755</c:v>
                </c:pt>
                <c:pt idx="8479">
                  <c:v>56.403511904763256</c:v>
                </c:pt>
                <c:pt idx="8480">
                  <c:v>56.409047619048948</c:v>
                </c:pt>
                <c:pt idx="8481">
                  <c:v>56.414583333334654</c:v>
                </c:pt>
                <c:pt idx="8482">
                  <c:v>56.420119047620403</c:v>
                </c:pt>
                <c:pt idx="8483">
                  <c:v>56.425654761906095</c:v>
                </c:pt>
                <c:pt idx="8484">
                  <c:v>56.43119047619183</c:v>
                </c:pt>
                <c:pt idx="8485">
                  <c:v>56.436726190477543</c:v>
                </c:pt>
                <c:pt idx="8486">
                  <c:v>56.442261904763235</c:v>
                </c:pt>
                <c:pt idx="8487">
                  <c:v>56.447797619048941</c:v>
                </c:pt>
                <c:pt idx="8488">
                  <c:v>56.453333333334676</c:v>
                </c:pt>
                <c:pt idx="8489">
                  <c:v>56.458869047620368</c:v>
                </c:pt>
                <c:pt idx="8490">
                  <c:v>56.464404761906074</c:v>
                </c:pt>
                <c:pt idx="8491">
                  <c:v>56.469940476191823</c:v>
                </c:pt>
                <c:pt idx="8492">
                  <c:v>56.475476190477536</c:v>
                </c:pt>
                <c:pt idx="8493">
                  <c:v>56.481011904763228</c:v>
                </c:pt>
                <c:pt idx="8494">
                  <c:v>56.486547619048935</c:v>
                </c:pt>
                <c:pt idx="8495">
                  <c:v>56.492083333334676</c:v>
                </c:pt>
                <c:pt idx="8496">
                  <c:v>56.49761904762039</c:v>
                </c:pt>
                <c:pt idx="8497">
                  <c:v>56.503154761906096</c:v>
                </c:pt>
                <c:pt idx="8498">
                  <c:v>56.508690476191816</c:v>
                </c:pt>
                <c:pt idx="8499">
                  <c:v>56.514226190477508</c:v>
                </c:pt>
                <c:pt idx="8500">
                  <c:v>56.519761904763222</c:v>
                </c:pt>
                <c:pt idx="8501">
                  <c:v>56.525297619048956</c:v>
                </c:pt>
                <c:pt idx="8502">
                  <c:v>56.53083333333467</c:v>
                </c:pt>
                <c:pt idx="8503">
                  <c:v>56.536369047620376</c:v>
                </c:pt>
                <c:pt idx="8504">
                  <c:v>56.541904761906068</c:v>
                </c:pt>
                <c:pt idx="8505">
                  <c:v>56.547440476191795</c:v>
                </c:pt>
                <c:pt idx="8506">
                  <c:v>56.552976190477523</c:v>
                </c:pt>
                <c:pt idx="8507">
                  <c:v>56.558511904763236</c:v>
                </c:pt>
                <c:pt idx="8508">
                  <c:v>56.564047619048928</c:v>
                </c:pt>
                <c:pt idx="8509">
                  <c:v>56.569583333334656</c:v>
                </c:pt>
                <c:pt idx="8510">
                  <c:v>56.575119047620383</c:v>
                </c:pt>
                <c:pt idx="8511">
                  <c:v>56.580654761906054</c:v>
                </c:pt>
                <c:pt idx="8512">
                  <c:v>56.586190476191803</c:v>
                </c:pt>
                <c:pt idx="8513">
                  <c:v>56.591726190477516</c:v>
                </c:pt>
                <c:pt idx="8514">
                  <c:v>56.597261904763208</c:v>
                </c:pt>
                <c:pt idx="8515">
                  <c:v>56.602797619048943</c:v>
                </c:pt>
                <c:pt idx="8516">
                  <c:v>56.608333333334663</c:v>
                </c:pt>
                <c:pt idx="8517">
                  <c:v>56.613869047620341</c:v>
                </c:pt>
                <c:pt idx="8518">
                  <c:v>56.619404761906047</c:v>
                </c:pt>
                <c:pt idx="8519">
                  <c:v>56.624940476191803</c:v>
                </c:pt>
                <c:pt idx="8520">
                  <c:v>56.630476190477509</c:v>
                </c:pt>
                <c:pt idx="8521">
                  <c:v>56.636011904763222</c:v>
                </c:pt>
                <c:pt idx="8522">
                  <c:v>56.641547619048914</c:v>
                </c:pt>
                <c:pt idx="8523">
                  <c:v>56.647083333334628</c:v>
                </c:pt>
                <c:pt idx="8524">
                  <c:v>56.652619047620355</c:v>
                </c:pt>
                <c:pt idx="8525">
                  <c:v>56.658154761906076</c:v>
                </c:pt>
                <c:pt idx="8526">
                  <c:v>56.663690476191789</c:v>
                </c:pt>
                <c:pt idx="8527">
                  <c:v>56.669226190477502</c:v>
                </c:pt>
                <c:pt idx="8528">
                  <c:v>56.674761904763194</c:v>
                </c:pt>
                <c:pt idx="8529">
                  <c:v>56.680297619048908</c:v>
                </c:pt>
                <c:pt idx="8530">
                  <c:v>56.685833333334642</c:v>
                </c:pt>
                <c:pt idx="8531">
                  <c:v>56.691369047620356</c:v>
                </c:pt>
                <c:pt idx="8532">
                  <c:v>56.696904761906055</c:v>
                </c:pt>
                <c:pt idx="8533">
                  <c:v>56.702440476191782</c:v>
                </c:pt>
                <c:pt idx="8534">
                  <c:v>56.707976190477503</c:v>
                </c:pt>
                <c:pt idx="8535">
                  <c:v>56.713511904763209</c:v>
                </c:pt>
                <c:pt idx="8536">
                  <c:v>56.719047619048901</c:v>
                </c:pt>
                <c:pt idx="8537">
                  <c:v>56.724583333334635</c:v>
                </c:pt>
                <c:pt idx="8538">
                  <c:v>56.730119047620363</c:v>
                </c:pt>
                <c:pt idx="8539">
                  <c:v>56.735654761906055</c:v>
                </c:pt>
                <c:pt idx="8540">
                  <c:v>56.741190476191782</c:v>
                </c:pt>
                <c:pt idx="8541">
                  <c:v>56.746726190477489</c:v>
                </c:pt>
                <c:pt idx="8542">
                  <c:v>56.752261904763195</c:v>
                </c:pt>
                <c:pt idx="8543">
                  <c:v>56.757797619048894</c:v>
                </c:pt>
                <c:pt idx="8544">
                  <c:v>56.76333333333465</c:v>
                </c:pt>
                <c:pt idx="8545">
                  <c:v>56.768869047620342</c:v>
                </c:pt>
                <c:pt idx="8546">
                  <c:v>56.774404761906034</c:v>
                </c:pt>
                <c:pt idx="8547">
                  <c:v>56.779940476191769</c:v>
                </c:pt>
                <c:pt idx="8548">
                  <c:v>56.785476190477482</c:v>
                </c:pt>
                <c:pt idx="8549">
                  <c:v>56.791011904763202</c:v>
                </c:pt>
                <c:pt idx="8550">
                  <c:v>56.796547619048908</c:v>
                </c:pt>
                <c:pt idx="8551">
                  <c:v>56.8020833333346</c:v>
                </c:pt>
                <c:pt idx="8552">
                  <c:v>56.807619047620314</c:v>
                </c:pt>
                <c:pt idx="8553">
                  <c:v>56.813154761906027</c:v>
                </c:pt>
                <c:pt idx="8554">
                  <c:v>56.818690476191755</c:v>
                </c:pt>
                <c:pt idx="8555">
                  <c:v>56.824226190477475</c:v>
                </c:pt>
                <c:pt idx="8556">
                  <c:v>56.829761904763174</c:v>
                </c:pt>
                <c:pt idx="8557">
                  <c:v>56.835297619048895</c:v>
                </c:pt>
                <c:pt idx="8558">
                  <c:v>56.840833333334594</c:v>
                </c:pt>
                <c:pt idx="8559">
                  <c:v>56.846369047620307</c:v>
                </c:pt>
                <c:pt idx="8560">
                  <c:v>56.851904761905992</c:v>
                </c:pt>
                <c:pt idx="8561">
                  <c:v>56.857440476191734</c:v>
                </c:pt>
                <c:pt idx="8562">
                  <c:v>56.862976190477468</c:v>
                </c:pt>
                <c:pt idx="8563">
                  <c:v>56.868511904763182</c:v>
                </c:pt>
                <c:pt idx="8564">
                  <c:v>56.874047619048866</c:v>
                </c:pt>
                <c:pt idx="8565">
                  <c:v>56.879583333334594</c:v>
                </c:pt>
                <c:pt idx="8566">
                  <c:v>56.885119047620321</c:v>
                </c:pt>
                <c:pt idx="8567">
                  <c:v>56.890654761906013</c:v>
                </c:pt>
                <c:pt idx="8568">
                  <c:v>56.896190476191762</c:v>
                </c:pt>
                <c:pt idx="8569">
                  <c:v>56.901726190477454</c:v>
                </c:pt>
                <c:pt idx="8570">
                  <c:v>56.907261904763139</c:v>
                </c:pt>
                <c:pt idx="8571">
                  <c:v>56.912797619048874</c:v>
                </c:pt>
                <c:pt idx="8572">
                  <c:v>56.918333333334601</c:v>
                </c:pt>
                <c:pt idx="8573">
                  <c:v>56.923869047620293</c:v>
                </c:pt>
                <c:pt idx="8574">
                  <c:v>56.929404761906007</c:v>
                </c:pt>
                <c:pt idx="8575">
                  <c:v>56.934940476191741</c:v>
                </c:pt>
                <c:pt idx="8576">
                  <c:v>56.940476190477455</c:v>
                </c:pt>
                <c:pt idx="8577">
                  <c:v>56.946011904763154</c:v>
                </c:pt>
                <c:pt idx="8578">
                  <c:v>56.951547619048839</c:v>
                </c:pt>
                <c:pt idx="8579">
                  <c:v>56.957083333334559</c:v>
                </c:pt>
                <c:pt idx="8580">
                  <c:v>56.962619047620308</c:v>
                </c:pt>
                <c:pt idx="8581">
                  <c:v>56.968154761906021</c:v>
                </c:pt>
                <c:pt idx="8582">
                  <c:v>56.973690476191734</c:v>
                </c:pt>
                <c:pt idx="8583">
                  <c:v>56.979226190477448</c:v>
                </c:pt>
                <c:pt idx="8584">
                  <c:v>56.984761904763133</c:v>
                </c:pt>
                <c:pt idx="8585">
                  <c:v>56.990297619048874</c:v>
                </c:pt>
                <c:pt idx="8586">
                  <c:v>56.995833333334588</c:v>
                </c:pt>
                <c:pt idx="8587">
                  <c:v>57.001369047620294</c:v>
                </c:pt>
                <c:pt idx="8588">
                  <c:v>57.006904761905993</c:v>
                </c:pt>
                <c:pt idx="8589">
                  <c:v>57.012440476191728</c:v>
                </c:pt>
                <c:pt idx="8590">
                  <c:v>57.017976190477441</c:v>
                </c:pt>
                <c:pt idx="8591">
                  <c:v>57.023511904763161</c:v>
                </c:pt>
                <c:pt idx="8592">
                  <c:v>57.029047619048846</c:v>
                </c:pt>
                <c:pt idx="8593">
                  <c:v>57.034583333334574</c:v>
                </c:pt>
                <c:pt idx="8594">
                  <c:v>57.040119047620301</c:v>
                </c:pt>
                <c:pt idx="8595">
                  <c:v>57.045654761905993</c:v>
                </c:pt>
                <c:pt idx="8596">
                  <c:v>57.051190476191721</c:v>
                </c:pt>
                <c:pt idx="8597">
                  <c:v>57.056726190477434</c:v>
                </c:pt>
                <c:pt idx="8598">
                  <c:v>57.062261904763147</c:v>
                </c:pt>
                <c:pt idx="8599">
                  <c:v>57.067797619048854</c:v>
                </c:pt>
                <c:pt idx="8600">
                  <c:v>57.073333333334581</c:v>
                </c:pt>
                <c:pt idx="8601">
                  <c:v>57.078869047620266</c:v>
                </c:pt>
                <c:pt idx="8602">
                  <c:v>57.084404761905972</c:v>
                </c:pt>
                <c:pt idx="8603">
                  <c:v>57.089940476191714</c:v>
                </c:pt>
                <c:pt idx="8604">
                  <c:v>57.095476190477449</c:v>
                </c:pt>
                <c:pt idx="8605">
                  <c:v>57.101011904763141</c:v>
                </c:pt>
                <c:pt idx="8606">
                  <c:v>57.106547619048854</c:v>
                </c:pt>
                <c:pt idx="8607">
                  <c:v>57.112083333334546</c:v>
                </c:pt>
                <c:pt idx="8608">
                  <c:v>57.117619047620259</c:v>
                </c:pt>
                <c:pt idx="8609">
                  <c:v>57.123154761906008</c:v>
                </c:pt>
                <c:pt idx="8610">
                  <c:v>57.128690476191728</c:v>
                </c:pt>
                <c:pt idx="8611">
                  <c:v>57.13422619047742</c:v>
                </c:pt>
                <c:pt idx="8612">
                  <c:v>57.139761904763134</c:v>
                </c:pt>
                <c:pt idx="8613">
                  <c:v>57.145297619048847</c:v>
                </c:pt>
                <c:pt idx="8614">
                  <c:v>57.150833333334546</c:v>
                </c:pt>
                <c:pt idx="8615">
                  <c:v>57.156369047620274</c:v>
                </c:pt>
                <c:pt idx="8616">
                  <c:v>57.161904761905987</c:v>
                </c:pt>
                <c:pt idx="8617">
                  <c:v>57.1674404761917</c:v>
                </c:pt>
                <c:pt idx="8618">
                  <c:v>57.172976190477435</c:v>
                </c:pt>
                <c:pt idx="8619">
                  <c:v>57.178511904763148</c:v>
                </c:pt>
                <c:pt idx="8620">
                  <c:v>57.184047619048805</c:v>
                </c:pt>
                <c:pt idx="8621">
                  <c:v>57.189583333334554</c:v>
                </c:pt>
                <c:pt idx="8622">
                  <c:v>57.195119047620295</c:v>
                </c:pt>
                <c:pt idx="8623">
                  <c:v>57.20065476190598</c:v>
                </c:pt>
                <c:pt idx="8624">
                  <c:v>57.206190476191715</c:v>
                </c:pt>
                <c:pt idx="8625">
                  <c:v>57.211726190477407</c:v>
                </c:pt>
                <c:pt idx="8626">
                  <c:v>57.217261904763092</c:v>
                </c:pt>
                <c:pt idx="8627">
                  <c:v>57.222797619048833</c:v>
                </c:pt>
                <c:pt idx="8628">
                  <c:v>57.228333333334575</c:v>
                </c:pt>
                <c:pt idx="8629">
                  <c:v>57.233869047620246</c:v>
                </c:pt>
                <c:pt idx="8630">
                  <c:v>57.239404761905973</c:v>
                </c:pt>
                <c:pt idx="8631">
                  <c:v>57.244940476191665</c:v>
                </c:pt>
                <c:pt idx="8632">
                  <c:v>57.2504761904774</c:v>
                </c:pt>
                <c:pt idx="8633">
                  <c:v>57.256011904763106</c:v>
                </c:pt>
                <c:pt idx="8634">
                  <c:v>57.261547619048827</c:v>
                </c:pt>
                <c:pt idx="8635">
                  <c:v>57.26708333333454</c:v>
                </c:pt>
                <c:pt idx="8636">
                  <c:v>57.272619047620253</c:v>
                </c:pt>
                <c:pt idx="8637">
                  <c:v>57.278154761905995</c:v>
                </c:pt>
                <c:pt idx="8638">
                  <c:v>57.283690476191659</c:v>
                </c:pt>
                <c:pt idx="8639">
                  <c:v>57.289226190477393</c:v>
                </c:pt>
                <c:pt idx="8640">
                  <c:v>57.294761904763106</c:v>
                </c:pt>
                <c:pt idx="8641">
                  <c:v>57.300297619048791</c:v>
                </c:pt>
                <c:pt idx="8642">
                  <c:v>57.305833333334526</c:v>
                </c:pt>
                <c:pt idx="8643">
                  <c:v>57.311369047620218</c:v>
                </c:pt>
                <c:pt idx="8644">
                  <c:v>57.316904761905946</c:v>
                </c:pt>
                <c:pt idx="8645">
                  <c:v>57.322440476191652</c:v>
                </c:pt>
                <c:pt idx="8646">
                  <c:v>57.327976190477386</c:v>
                </c:pt>
                <c:pt idx="8647">
                  <c:v>57.3335119047631</c:v>
                </c:pt>
                <c:pt idx="8648">
                  <c:v>57.339047619048785</c:v>
                </c:pt>
                <c:pt idx="8649">
                  <c:v>57.344583333334498</c:v>
                </c:pt>
                <c:pt idx="8650">
                  <c:v>57.35011904762024</c:v>
                </c:pt>
                <c:pt idx="8651">
                  <c:v>57.355654761905946</c:v>
                </c:pt>
                <c:pt idx="8652">
                  <c:v>57.361190476191645</c:v>
                </c:pt>
                <c:pt idx="8653">
                  <c:v>57.36672619047738</c:v>
                </c:pt>
                <c:pt idx="8654">
                  <c:v>57.372261904763072</c:v>
                </c:pt>
                <c:pt idx="8655">
                  <c:v>57.377797619048785</c:v>
                </c:pt>
                <c:pt idx="8656">
                  <c:v>57.383333333334505</c:v>
                </c:pt>
                <c:pt idx="8657">
                  <c:v>57.388869047620197</c:v>
                </c:pt>
                <c:pt idx="8658">
                  <c:v>57.394404761905946</c:v>
                </c:pt>
                <c:pt idx="8659">
                  <c:v>57.399940476191645</c:v>
                </c:pt>
                <c:pt idx="8660">
                  <c:v>57.405476190477373</c:v>
                </c:pt>
                <c:pt idx="8661">
                  <c:v>57.411011904763065</c:v>
                </c:pt>
                <c:pt idx="8662">
                  <c:v>57.416547619048778</c:v>
                </c:pt>
                <c:pt idx="8663">
                  <c:v>57.422083333334506</c:v>
                </c:pt>
                <c:pt idx="8664">
                  <c:v>57.427619047620226</c:v>
                </c:pt>
                <c:pt idx="8665">
                  <c:v>57.433154761905939</c:v>
                </c:pt>
                <c:pt idx="8666">
                  <c:v>57.438690476191645</c:v>
                </c:pt>
                <c:pt idx="8667">
                  <c:v>57.444226190477345</c:v>
                </c:pt>
                <c:pt idx="8668">
                  <c:v>57.449761904763058</c:v>
                </c:pt>
                <c:pt idx="8669">
                  <c:v>57.455297619048771</c:v>
                </c:pt>
                <c:pt idx="8670">
                  <c:v>57.460833333334506</c:v>
                </c:pt>
                <c:pt idx="8671">
                  <c:v>57.466369047620205</c:v>
                </c:pt>
                <c:pt idx="8672">
                  <c:v>57.471904761905925</c:v>
                </c:pt>
                <c:pt idx="8673">
                  <c:v>57.477440476191617</c:v>
                </c:pt>
                <c:pt idx="8674">
                  <c:v>57.482976190477359</c:v>
                </c:pt>
                <c:pt idx="8675">
                  <c:v>57.488511904763072</c:v>
                </c:pt>
                <c:pt idx="8676">
                  <c:v>57.494047619048764</c:v>
                </c:pt>
                <c:pt idx="8677">
                  <c:v>57.499583333334499</c:v>
                </c:pt>
                <c:pt idx="8678">
                  <c:v>57.505119047620212</c:v>
                </c:pt>
                <c:pt idx="8679">
                  <c:v>57.510654761905926</c:v>
                </c:pt>
                <c:pt idx="8680">
                  <c:v>57.516190476191625</c:v>
                </c:pt>
                <c:pt idx="8681">
                  <c:v>57.521726190477352</c:v>
                </c:pt>
                <c:pt idx="8682">
                  <c:v>57.527261904763044</c:v>
                </c:pt>
                <c:pt idx="8683">
                  <c:v>57.532797619048779</c:v>
                </c:pt>
                <c:pt idx="8684">
                  <c:v>57.538333333334513</c:v>
                </c:pt>
                <c:pt idx="8685">
                  <c:v>57.543869047620184</c:v>
                </c:pt>
                <c:pt idx="8686">
                  <c:v>57.549404761905905</c:v>
                </c:pt>
                <c:pt idx="8687">
                  <c:v>57.554940476191597</c:v>
                </c:pt>
                <c:pt idx="8688">
                  <c:v>57.560476190477353</c:v>
                </c:pt>
                <c:pt idx="8689">
                  <c:v>57.566011904763059</c:v>
                </c:pt>
                <c:pt idx="8690">
                  <c:v>57.571547619048751</c:v>
                </c:pt>
                <c:pt idx="8691">
                  <c:v>57.577083333334464</c:v>
                </c:pt>
                <c:pt idx="8692">
                  <c:v>57.582619047620199</c:v>
                </c:pt>
                <c:pt idx="8693">
                  <c:v>57.588154761905912</c:v>
                </c:pt>
                <c:pt idx="8694">
                  <c:v>57.593690476191625</c:v>
                </c:pt>
                <c:pt idx="8695">
                  <c:v>57.599226190477339</c:v>
                </c:pt>
                <c:pt idx="8696">
                  <c:v>57.604761904763045</c:v>
                </c:pt>
                <c:pt idx="8697">
                  <c:v>57.610297619048744</c:v>
                </c:pt>
                <c:pt idx="8698">
                  <c:v>57.615833333334479</c:v>
                </c:pt>
                <c:pt idx="8699">
                  <c:v>57.621369047620192</c:v>
                </c:pt>
                <c:pt idx="8700">
                  <c:v>57.626904761905912</c:v>
                </c:pt>
                <c:pt idx="8701">
                  <c:v>57.632440476191604</c:v>
                </c:pt>
                <c:pt idx="8702">
                  <c:v>57.637976190477332</c:v>
                </c:pt>
                <c:pt idx="8703">
                  <c:v>57.643511904763052</c:v>
                </c:pt>
                <c:pt idx="8704">
                  <c:v>57.649047619048744</c:v>
                </c:pt>
                <c:pt idx="8705">
                  <c:v>57.65458333333445</c:v>
                </c:pt>
                <c:pt idx="8706">
                  <c:v>57.660119047620206</c:v>
                </c:pt>
                <c:pt idx="8707">
                  <c:v>57.665654761905913</c:v>
                </c:pt>
                <c:pt idx="8708">
                  <c:v>57.671190476191605</c:v>
                </c:pt>
                <c:pt idx="8709">
                  <c:v>57.676726190477332</c:v>
                </c:pt>
                <c:pt idx="8710">
                  <c:v>57.682261904763024</c:v>
                </c:pt>
                <c:pt idx="8711">
                  <c:v>57.687797619048744</c:v>
                </c:pt>
                <c:pt idx="8712">
                  <c:v>57.693333333334486</c:v>
                </c:pt>
                <c:pt idx="8713">
                  <c:v>57.698869047620178</c:v>
                </c:pt>
                <c:pt idx="8714">
                  <c:v>57.704404761905892</c:v>
                </c:pt>
                <c:pt idx="8715">
                  <c:v>57.709940476191605</c:v>
                </c:pt>
                <c:pt idx="8716">
                  <c:v>57.715476190477318</c:v>
                </c:pt>
                <c:pt idx="8717">
                  <c:v>57.721011904763031</c:v>
                </c:pt>
                <c:pt idx="8718">
                  <c:v>57.726547619048752</c:v>
                </c:pt>
                <c:pt idx="8719">
                  <c:v>57.732083333334458</c:v>
                </c:pt>
                <c:pt idx="8720">
                  <c:v>57.737619047620171</c:v>
                </c:pt>
                <c:pt idx="8721">
                  <c:v>57.743154761905906</c:v>
                </c:pt>
                <c:pt idx="8722">
                  <c:v>57.748690476191598</c:v>
                </c:pt>
                <c:pt idx="8723">
                  <c:v>57.754226190477304</c:v>
                </c:pt>
                <c:pt idx="8724">
                  <c:v>57.759761904763025</c:v>
                </c:pt>
                <c:pt idx="8725">
                  <c:v>57.765297619048738</c:v>
                </c:pt>
                <c:pt idx="8726">
                  <c:v>57.770833333334451</c:v>
                </c:pt>
                <c:pt idx="8727">
                  <c:v>57.776369047620165</c:v>
                </c:pt>
                <c:pt idx="8728">
                  <c:v>57.781904761905878</c:v>
                </c:pt>
                <c:pt idx="8729">
                  <c:v>57.78744047619157</c:v>
                </c:pt>
                <c:pt idx="8730">
                  <c:v>57.79297619047734</c:v>
                </c:pt>
                <c:pt idx="8731">
                  <c:v>57.798511904763046</c:v>
                </c:pt>
                <c:pt idx="8732">
                  <c:v>57.804047619048688</c:v>
                </c:pt>
                <c:pt idx="8733">
                  <c:v>57.809583333334444</c:v>
                </c:pt>
                <c:pt idx="8734">
                  <c:v>57.815119047620158</c:v>
                </c:pt>
                <c:pt idx="8735">
                  <c:v>57.820654761905871</c:v>
                </c:pt>
                <c:pt idx="8736">
                  <c:v>57.826190476191584</c:v>
                </c:pt>
                <c:pt idx="8737">
                  <c:v>57.831726190477298</c:v>
                </c:pt>
                <c:pt idx="8738">
                  <c:v>57.837261904762983</c:v>
                </c:pt>
                <c:pt idx="8739">
                  <c:v>57.842797619048724</c:v>
                </c:pt>
                <c:pt idx="8740">
                  <c:v>57.848333333334438</c:v>
                </c:pt>
                <c:pt idx="8741">
                  <c:v>57.853869047620108</c:v>
                </c:pt>
                <c:pt idx="8742">
                  <c:v>57.859404761905843</c:v>
                </c:pt>
                <c:pt idx="8743">
                  <c:v>57.864940476191549</c:v>
                </c:pt>
                <c:pt idx="8744">
                  <c:v>57.870476190477291</c:v>
                </c:pt>
                <c:pt idx="8745">
                  <c:v>57.876011904763004</c:v>
                </c:pt>
                <c:pt idx="8746">
                  <c:v>57.881547619048668</c:v>
                </c:pt>
                <c:pt idx="8747">
                  <c:v>57.887083333334388</c:v>
                </c:pt>
                <c:pt idx="8748">
                  <c:v>57.892619047620151</c:v>
                </c:pt>
                <c:pt idx="8749">
                  <c:v>57.898154761905879</c:v>
                </c:pt>
                <c:pt idx="8750">
                  <c:v>57.903690476191549</c:v>
                </c:pt>
                <c:pt idx="8751">
                  <c:v>57.909226190477284</c:v>
                </c:pt>
                <c:pt idx="8752">
                  <c:v>57.914761904762969</c:v>
                </c:pt>
                <c:pt idx="8753">
                  <c:v>57.920297619048704</c:v>
                </c:pt>
                <c:pt idx="8754">
                  <c:v>57.925833333334431</c:v>
                </c:pt>
                <c:pt idx="8755">
                  <c:v>57.931369047620116</c:v>
                </c:pt>
                <c:pt idx="8756">
                  <c:v>57.936904761905851</c:v>
                </c:pt>
                <c:pt idx="8757">
                  <c:v>57.942440476191543</c:v>
                </c:pt>
                <c:pt idx="8758">
                  <c:v>57.947976190477277</c:v>
                </c:pt>
                <c:pt idx="8759">
                  <c:v>57.953511904762991</c:v>
                </c:pt>
                <c:pt idx="8760">
                  <c:v>57.959047619048661</c:v>
                </c:pt>
                <c:pt idx="8761">
                  <c:v>57.964583333334396</c:v>
                </c:pt>
                <c:pt idx="8762">
                  <c:v>57.97011904762013</c:v>
                </c:pt>
                <c:pt idx="8763">
                  <c:v>57.975654761905851</c:v>
                </c:pt>
                <c:pt idx="8764">
                  <c:v>57.981190476191536</c:v>
                </c:pt>
                <c:pt idx="8765">
                  <c:v>57.98672619047727</c:v>
                </c:pt>
                <c:pt idx="8766">
                  <c:v>57.992261904762984</c:v>
                </c:pt>
                <c:pt idx="8767">
                  <c:v>57.997797619048669</c:v>
                </c:pt>
                <c:pt idx="8768">
                  <c:v>58.00333333333441</c:v>
                </c:pt>
                <c:pt idx="8769">
                  <c:v>58.008869047620124</c:v>
                </c:pt>
                <c:pt idx="8770">
                  <c:v>58.014404761905816</c:v>
                </c:pt>
                <c:pt idx="8771">
                  <c:v>58.019940476191529</c:v>
                </c:pt>
                <c:pt idx="8772">
                  <c:v>58.025476190477285</c:v>
                </c:pt>
                <c:pt idx="8773">
                  <c:v>58.031011904762977</c:v>
                </c:pt>
                <c:pt idx="8774">
                  <c:v>58.036547619048655</c:v>
                </c:pt>
                <c:pt idx="8775">
                  <c:v>58.042083333334404</c:v>
                </c:pt>
                <c:pt idx="8776">
                  <c:v>58.047619047620096</c:v>
                </c:pt>
                <c:pt idx="8777">
                  <c:v>58.05315476190583</c:v>
                </c:pt>
                <c:pt idx="8778">
                  <c:v>58.058690476191522</c:v>
                </c:pt>
                <c:pt idx="8779">
                  <c:v>58.064226190477257</c:v>
                </c:pt>
                <c:pt idx="8780">
                  <c:v>58.06976190476297</c:v>
                </c:pt>
                <c:pt idx="8781">
                  <c:v>58.075297619048648</c:v>
                </c:pt>
                <c:pt idx="8782">
                  <c:v>58.080833333334397</c:v>
                </c:pt>
                <c:pt idx="8783">
                  <c:v>58.086369047620096</c:v>
                </c:pt>
                <c:pt idx="8784">
                  <c:v>58.091904761905823</c:v>
                </c:pt>
                <c:pt idx="8785">
                  <c:v>58.097440476191515</c:v>
                </c:pt>
                <c:pt idx="8786">
                  <c:v>58.102976190477271</c:v>
                </c:pt>
                <c:pt idx="8787">
                  <c:v>58.108511904762963</c:v>
                </c:pt>
                <c:pt idx="8788">
                  <c:v>58.114047619048627</c:v>
                </c:pt>
                <c:pt idx="8789">
                  <c:v>58.11958333333439</c:v>
                </c:pt>
                <c:pt idx="8790">
                  <c:v>58.125119047620124</c:v>
                </c:pt>
                <c:pt idx="8791">
                  <c:v>58.130654761905816</c:v>
                </c:pt>
                <c:pt idx="8792">
                  <c:v>58.13619047619153</c:v>
                </c:pt>
                <c:pt idx="8793">
                  <c:v>58.141726190477243</c:v>
                </c:pt>
                <c:pt idx="8794">
                  <c:v>58.147261904762935</c:v>
                </c:pt>
                <c:pt idx="8795">
                  <c:v>58.152797619048641</c:v>
                </c:pt>
                <c:pt idx="8796">
                  <c:v>58.158333333334383</c:v>
                </c:pt>
                <c:pt idx="8797">
                  <c:v>58.163869047620096</c:v>
                </c:pt>
                <c:pt idx="8798">
                  <c:v>58.16940476190581</c:v>
                </c:pt>
                <c:pt idx="8799">
                  <c:v>58.174940476191502</c:v>
                </c:pt>
                <c:pt idx="8800">
                  <c:v>58.180476190477236</c:v>
                </c:pt>
                <c:pt idx="8801">
                  <c:v>58.18601190476295</c:v>
                </c:pt>
                <c:pt idx="8802">
                  <c:v>58.191547619048634</c:v>
                </c:pt>
                <c:pt idx="8803">
                  <c:v>58.197083333334376</c:v>
                </c:pt>
                <c:pt idx="8804">
                  <c:v>58.202619047620111</c:v>
                </c:pt>
                <c:pt idx="8805">
                  <c:v>58.208154761905824</c:v>
                </c:pt>
                <c:pt idx="8806">
                  <c:v>58.213690476191495</c:v>
                </c:pt>
                <c:pt idx="8807">
                  <c:v>58.219226190477229</c:v>
                </c:pt>
                <c:pt idx="8808">
                  <c:v>58.224761904762943</c:v>
                </c:pt>
                <c:pt idx="8809">
                  <c:v>58.230297619048635</c:v>
                </c:pt>
                <c:pt idx="8810">
                  <c:v>58.235833333334369</c:v>
                </c:pt>
                <c:pt idx="8811">
                  <c:v>58.241369047620076</c:v>
                </c:pt>
                <c:pt idx="8812">
                  <c:v>58.246904761905803</c:v>
                </c:pt>
                <c:pt idx="8813">
                  <c:v>58.252440476191495</c:v>
                </c:pt>
                <c:pt idx="8814">
                  <c:v>58.257976190477223</c:v>
                </c:pt>
                <c:pt idx="8815">
                  <c:v>58.263511904762957</c:v>
                </c:pt>
                <c:pt idx="8816">
                  <c:v>58.269047619048628</c:v>
                </c:pt>
                <c:pt idx="8817">
                  <c:v>58.274583333334355</c:v>
                </c:pt>
                <c:pt idx="8818">
                  <c:v>58.280119047620083</c:v>
                </c:pt>
                <c:pt idx="8819">
                  <c:v>58.285654761905789</c:v>
                </c:pt>
                <c:pt idx="8820">
                  <c:v>58.291190476191503</c:v>
                </c:pt>
                <c:pt idx="8821">
                  <c:v>58.296726190477237</c:v>
                </c:pt>
                <c:pt idx="8822">
                  <c:v>58.302261904762908</c:v>
                </c:pt>
                <c:pt idx="8823">
                  <c:v>58.3077976190486</c:v>
                </c:pt>
                <c:pt idx="8824">
                  <c:v>58.313333333334356</c:v>
                </c:pt>
                <c:pt idx="8825">
                  <c:v>58.318869047620041</c:v>
                </c:pt>
                <c:pt idx="8826">
                  <c:v>58.324404761905775</c:v>
                </c:pt>
                <c:pt idx="8827">
                  <c:v>58.329940476191496</c:v>
                </c:pt>
                <c:pt idx="8828">
                  <c:v>58.335476190477209</c:v>
                </c:pt>
                <c:pt idx="8829">
                  <c:v>58.341011904762901</c:v>
                </c:pt>
                <c:pt idx="8830">
                  <c:v>58.346547619048593</c:v>
                </c:pt>
                <c:pt idx="8831">
                  <c:v>58.352083333334328</c:v>
                </c:pt>
                <c:pt idx="8832">
                  <c:v>58.357619047620034</c:v>
                </c:pt>
                <c:pt idx="8833">
                  <c:v>58.363154761905783</c:v>
                </c:pt>
                <c:pt idx="8834">
                  <c:v>58.368690476191475</c:v>
                </c:pt>
                <c:pt idx="8835">
                  <c:v>58.374226190477195</c:v>
                </c:pt>
                <c:pt idx="8836">
                  <c:v>58.379761904762894</c:v>
                </c:pt>
                <c:pt idx="8837">
                  <c:v>58.385297619048586</c:v>
                </c:pt>
                <c:pt idx="8838">
                  <c:v>58.390833333334342</c:v>
                </c:pt>
                <c:pt idx="8839">
                  <c:v>58.396369047620055</c:v>
                </c:pt>
                <c:pt idx="8840">
                  <c:v>58.401904761905755</c:v>
                </c:pt>
                <c:pt idx="8841">
                  <c:v>58.407440476191447</c:v>
                </c:pt>
                <c:pt idx="8842">
                  <c:v>58.412976190477202</c:v>
                </c:pt>
                <c:pt idx="8843">
                  <c:v>58.418511904762909</c:v>
                </c:pt>
                <c:pt idx="8844">
                  <c:v>58.424047619048586</c:v>
                </c:pt>
                <c:pt idx="8845">
                  <c:v>58.429583333334335</c:v>
                </c:pt>
                <c:pt idx="8846">
                  <c:v>58.435119047620063</c:v>
                </c:pt>
                <c:pt idx="8847">
                  <c:v>58.440654761905755</c:v>
                </c:pt>
                <c:pt idx="8848">
                  <c:v>58.446190476191475</c:v>
                </c:pt>
                <c:pt idx="8849">
                  <c:v>58.451726190477174</c:v>
                </c:pt>
                <c:pt idx="8850">
                  <c:v>58.457261904762859</c:v>
                </c:pt>
                <c:pt idx="8851">
                  <c:v>58.462797619048594</c:v>
                </c:pt>
                <c:pt idx="8852">
                  <c:v>58.46833333333435</c:v>
                </c:pt>
                <c:pt idx="8853">
                  <c:v>58.47386904762002</c:v>
                </c:pt>
                <c:pt idx="8854">
                  <c:v>58.479404761905755</c:v>
                </c:pt>
                <c:pt idx="8855">
                  <c:v>58.48494047619144</c:v>
                </c:pt>
                <c:pt idx="8856">
                  <c:v>58.490476190477182</c:v>
                </c:pt>
                <c:pt idx="8857">
                  <c:v>58.496011904762902</c:v>
                </c:pt>
                <c:pt idx="8858">
                  <c:v>58.501547619048573</c:v>
                </c:pt>
                <c:pt idx="8859">
                  <c:v>58.5070833333343</c:v>
                </c:pt>
                <c:pt idx="8860">
                  <c:v>58.512619047620035</c:v>
                </c:pt>
                <c:pt idx="8861">
                  <c:v>58.518154761905762</c:v>
                </c:pt>
                <c:pt idx="8862">
                  <c:v>58.523690476191454</c:v>
                </c:pt>
                <c:pt idx="8863">
                  <c:v>58.529226190477182</c:v>
                </c:pt>
                <c:pt idx="8864">
                  <c:v>58.534761904762874</c:v>
                </c:pt>
                <c:pt idx="8865">
                  <c:v>58.540297619048559</c:v>
                </c:pt>
                <c:pt idx="8866">
                  <c:v>58.545833333334315</c:v>
                </c:pt>
                <c:pt idx="8867">
                  <c:v>58.551369047620007</c:v>
                </c:pt>
                <c:pt idx="8868">
                  <c:v>58.556904761905741</c:v>
                </c:pt>
                <c:pt idx="8869">
                  <c:v>58.562440476191455</c:v>
                </c:pt>
                <c:pt idx="8870">
                  <c:v>58.567976190477168</c:v>
                </c:pt>
                <c:pt idx="8871">
                  <c:v>58.573511904762881</c:v>
                </c:pt>
                <c:pt idx="8872">
                  <c:v>58.579047619048559</c:v>
                </c:pt>
                <c:pt idx="8873">
                  <c:v>58.584583333334294</c:v>
                </c:pt>
                <c:pt idx="8874">
                  <c:v>58.590119047620043</c:v>
                </c:pt>
                <c:pt idx="8875">
                  <c:v>58.595654761905756</c:v>
                </c:pt>
                <c:pt idx="8876">
                  <c:v>58.601190476191448</c:v>
                </c:pt>
                <c:pt idx="8877">
                  <c:v>58.606726190477161</c:v>
                </c:pt>
                <c:pt idx="8878">
                  <c:v>58.612261904762875</c:v>
                </c:pt>
                <c:pt idx="8879">
                  <c:v>58.617797619048552</c:v>
                </c:pt>
                <c:pt idx="8880">
                  <c:v>58.623333333334323</c:v>
                </c:pt>
                <c:pt idx="8881">
                  <c:v>58.628869047620014</c:v>
                </c:pt>
                <c:pt idx="8882">
                  <c:v>58.634404761905728</c:v>
                </c:pt>
                <c:pt idx="8883">
                  <c:v>58.639940476191441</c:v>
                </c:pt>
                <c:pt idx="8884">
                  <c:v>58.645476190477162</c:v>
                </c:pt>
                <c:pt idx="8885">
                  <c:v>58.651011904762854</c:v>
                </c:pt>
                <c:pt idx="8886">
                  <c:v>58.656547619048538</c:v>
                </c:pt>
                <c:pt idx="8887">
                  <c:v>58.662083333334301</c:v>
                </c:pt>
                <c:pt idx="8888">
                  <c:v>58.667619047620008</c:v>
                </c:pt>
                <c:pt idx="8889">
                  <c:v>58.673154761905742</c:v>
                </c:pt>
                <c:pt idx="8890">
                  <c:v>58.678690476191434</c:v>
                </c:pt>
                <c:pt idx="8891">
                  <c:v>58.684226190477148</c:v>
                </c:pt>
                <c:pt idx="8892">
                  <c:v>58.689761904762854</c:v>
                </c:pt>
                <c:pt idx="8893">
                  <c:v>58.695297619048574</c:v>
                </c:pt>
                <c:pt idx="8894">
                  <c:v>58.700833333334288</c:v>
                </c:pt>
                <c:pt idx="8895">
                  <c:v>58.706369047620001</c:v>
                </c:pt>
                <c:pt idx="8896">
                  <c:v>58.711904761905714</c:v>
                </c:pt>
                <c:pt idx="8897">
                  <c:v>58.717440476191399</c:v>
                </c:pt>
                <c:pt idx="8898">
                  <c:v>58.722976190477176</c:v>
                </c:pt>
                <c:pt idx="8899">
                  <c:v>58.72851190476289</c:v>
                </c:pt>
                <c:pt idx="8900">
                  <c:v>58.734047619048525</c:v>
                </c:pt>
                <c:pt idx="8901">
                  <c:v>58.739583333334281</c:v>
                </c:pt>
                <c:pt idx="8902">
                  <c:v>58.745119047620022</c:v>
                </c:pt>
                <c:pt idx="8903">
                  <c:v>58.750654761905707</c:v>
                </c:pt>
                <c:pt idx="8904">
                  <c:v>58.756190476191421</c:v>
                </c:pt>
                <c:pt idx="8905">
                  <c:v>58.761726190477155</c:v>
                </c:pt>
                <c:pt idx="8906">
                  <c:v>58.767261904762847</c:v>
                </c:pt>
                <c:pt idx="8907">
                  <c:v>58.772797619048546</c:v>
                </c:pt>
                <c:pt idx="8908">
                  <c:v>58.778333333334309</c:v>
                </c:pt>
                <c:pt idx="8909">
                  <c:v>58.783869047619966</c:v>
                </c:pt>
                <c:pt idx="8910">
                  <c:v>58.789404761905701</c:v>
                </c:pt>
                <c:pt idx="8911">
                  <c:v>58.794940476191414</c:v>
                </c:pt>
                <c:pt idx="8912">
                  <c:v>58.800476190477127</c:v>
                </c:pt>
                <c:pt idx="8913">
                  <c:v>58.80601190476284</c:v>
                </c:pt>
                <c:pt idx="8914">
                  <c:v>58.811547619048511</c:v>
                </c:pt>
                <c:pt idx="8915">
                  <c:v>58.817083333334224</c:v>
                </c:pt>
                <c:pt idx="8916">
                  <c:v>58.82261904761998</c:v>
                </c:pt>
                <c:pt idx="8917">
                  <c:v>58.828154761905715</c:v>
                </c:pt>
                <c:pt idx="8918">
                  <c:v>58.833690476191386</c:v>
                </c:pt>
                <c:pt idx="8919">
                  <c:v>58.83922619047712</c:v>
                </c:pt>
                <c:pt idx="8920">
                  <c:v>58.844761904762805</c:v>
                </c:pt>
                <c:pt idx="8921">
                  <c:v>58.85029761904849</c:v>
                </c:pt>
                <c:pt idx="8922">
                  <c:v>58.855833333334246</c:v>
                </c:pt>
                <c:pt idx="8923">
                  <c:v>58.861369047619974</c:v>
                </c:pt>
                <c:pt idx="8924">
                  <c:v>58.866904761905666</c:v>
                </c:pt>
                <c:pt idx="8925">
                  <c:v>58.872440476191379</c:v>
                </c:pt>
                <c:pt idx="8926">
                  <c:v>58.877976190477114</c:v>
                </c:pt>
                <c:pt idx="8927">
                  <c:v>58.883511904762827</c:v>
                </c:pt>
                <c:pt idx="8928">
                  <c:v>58.88904761904849</c:v>
                </c:pt>
                <c:pt idx="8929">
                  <c:v>58.894583333334246</c:v>
                </c:pt>
                <c:pt idx="8930">
                  <c:v>58.900119047619967</c:v>
                </c:pt>
                <c:pt idx="8931">
                  <c:v>58.905654761905659</c:v>
                </c:pt>
                <c:pt idx="8932">
                  <c:v>58.911190476191372</c:v>
                </c:pt>
                <c:pt idx="8933">
                  <c:v>58.916726190477107</c:v>
                </c:pt>
                <c:pt idx="8934">
                  <c:v>58.92226190476282</c:v>
                </c:pt>
                <c:pt idx="8935">
                  <c:v>58.927797619048498</c:v>
                </c:pt>
                <c:pt idx="8936">
                  <c:v>58.933333333334261</c:v>
                </c:pt>
                <c:pt idx="8937">
                  <c:v>58.938869047619946</c:v>
                </c:pt>
                <c:pt idx="8938">
                  <c:v>58.944404761905638</c:v>
                </c:pt>
                <c:pt idx="8939">
                  <c:v>58.949940476191365</c:v>
                </c:pt>
                <c:pt idx="8940">
                  <c:v>58.9554761904771</c:v>
                </c:pt>
                <c:pt idx="8941">
                  <c:v>58.961011904762806</c:v>
                </c:pt>
                <c:pt idx="8942">
                  <c:v>58.966547619048498</c:v>
                </c:pt>
                <c:pt idx="8943">
                  <c:v>58.97208333333424</c:v>
                </c:pt>
                <c:pt idx="8944">
                  <c:v>58.977619047619946</c:v>
                </c:pt>
                <c:pt idx="8945">
                  <c:v>58.983154761905645</c:v>
                </c:pt>
                <c:pt idx="8946">
                  <c:v>58.988690476191358</c:v>
                </c:pt>
                <c:pt idx="8947">
                  <c:v>58.994226190477093</c:v>
                </c:pt>
                <c:pt idx="8948">
                  <c:v>58.999761904762806</c:v>
                </c:pt>
                <c:pt idx="8949">
                  <c:v>59.005297619048491</c:v>
                </c:pt>
                <c:pt idx="8950">
                  <c:v>59.010833333334226</c:v>
                </c:pt>
                <c:pt idx="8951">
                  <c:v>59.016369047619946</c:v>
                </c:pt>
                <c:pt idx="8952">
                  <c:v>59.021904761905645</c:v>
                </c:pt>
                <c:pt idx="8953">
                  <c:v>59.027440476191352</c:v>
                </c:pt>
                <c:pt idx="8954">
                  <c:v>59.032976190477108</c:v>
                </c:pt>
                <c:pt idx="8955">
                  <c:v>59.038511904762821</c:v>
                </c:pt>
                <c:pt idx="8956">
                  <c:v>59.044047619048463</c:v>
                </c:pt>
                <c:pt idx="8957">
                  <c:v>59.049583333334226</c:v>
                </c:pt>
                <c:pt idx="8958">
                  <c:v>59.055119047619939</c:v>
                </c:pt>
                <c:pt idx="8959">
                  <c:v>59.060654761905646</c:v>
                </c:pt>
                <c:pt idx="8960">
                  <c:v>59.066190476191366</c:v>
                </c:pt>
                <c:pt idx="8961">
                  <c:v>59.071726190477079</c:v>
                </c:pt>
                <c:pt idx="8962">
                  <c:v>59.077261904762771</c:v>
                </c:pt>
                <c:pt idx="8963">
                  <c:v>59.082797619048485</c:v>
                </c:pt>
                <c:pt idx="8964">
                  <c:v>59.088333333334219</c:v>
                </c:pt>
                <c:pt idx="8965">
                  <c:v>59.093869047619926</c:v>
                </c:pt>
                <c:pt idx="8966">
                  <c:v>59.099404761905646</c:v>
                </c:pt>
                <c:pt idx="8967">
                  <c:v>59.104940476191345</c:v>
                </c:pt>
                <c:pt idx="8968">
                  <c:v>59.110476190477073</c:v>
                </c:pt>
                <c:pt idx="8969">
                  <c:v>59.116011904762786</c:v>
                </c:pt>
                <c:pt idx="8970">
                  <c:v>59.121547619048478</c:v>
                </c:pt>
                <c:pt idx="8971">
                  <c:v>59.127083333334205</c:v>
                </c:pt>
                <c:pt idx="8972">
                  <c:v>59.132619047619933</c:v>
                </c:pt>
                <c:pt idx="8973">
                  <c:v>59.138154761905639</c:v>
                </c:pt>
                <c:pt idx="8974">
                  <c:v>59.143690476191345</c:v>
                </c:pt>
                <c:pt idx="8975">
                  <c:v>59.149226190477066</c:v>
                </c:pt>
                <c:pt idx="8976">
                  <c:v>59.154761904762758</c:v>
                </c:pt>
                <c:pt idx="8977">
                  <c:v>59.160297619048471</c:v>
                </c:pt>
                <c:pt idx="8978">
                  <c:v>59.165833333334213</c:v>
                </c:pt>
                <c:pt idx="8979">
                  <c:v>59.171369047619905</c:v>
                </c:pt>
                <c:pt idx="8980">
                  <c:v>59.176904761905625</c:v>
                </c:pt>
                <c:pt idx="8981">
                  <c:v>59.182440476191346</c:v>
                </c:pt>
                <c:pt idx="8982">
                  <c:v>59.187976190477059</c:v>
                </c:pt>
                <c:pt idx="8983">
                  <c:v>59.193511904762794</c:v>
                </c:pt>
                <c:pt idx="8984">
                  <c:v>59.199047619048464</c:v>
                </c:pt>
                <c:pt idx="8985">
                  <c:v>59.204583333334199</c:v>
                </c:pt>
                <c:pt idx="8986">
                  <c:v>59.210119047619912</c:v>
                </c:pt>
                <c:pt idx="8987">
                  <c:v>59.215654761905625</c:v>
                </c:pt>
                <c:pt idx="8988">
                  <c:v>59.221190476191339</c:v>
                </c:pt>
                <c:pt idx="8989">
                  <c:v>59.226726190477073</c:v>
                </c:pt>
                <c:pt idx="8990">
                  <c:v>59.232261904762765</c:v>
                </c:pt>
                <c:pt idx="8991">
                  <c:v>59.237797619048457</c:v>
                </c:pt>
                <c:pt idx="8992">
                  <c:v>59.243333333334213</c:v>
                </c:pt>
                <c:pt idx="8993">
                  <c:v>59.248869047619905</c:v>
                </c:pt>
                <c:pt idx="8994">
                  <c:v>59.25440476190559</c:v>
                </c:pt>
                <c:pt idx="8995">
                  <c:v>59.259940476191325</c:v>
                </c:pt>
                <c:pt idx="8996">
                  <c:v>59.265476190477074</c:v>
                </c:pt>
                <c:pt idx="8997">
                  <c:v>59.271011904762759</c:v>
                </c:pt>
                <c:pt idx="8998">
                  <c:v>59.276547619048451</c:v>
                </c:pt>
                <c:pt idx="8999">
                  <c:v>59.282083333334185</c:v>
                </c:pt>
                <c:pt idx="9000">
                  <c:v>59.287619047619899</c:v>
                </c:pt>
                <c:pt idx="9001">
                  <c:v>59.293154761905612</c:v>
                </c:pt>
                <c:pt idx="9002">
                  <c:v>59.298690476191332</c:v>
                </c:pt>
                <c:pt idx="9003">
                  <c:v>59.304226190477024</c:v>
                </c:pt>
                <c:pt idx="9004">
                  <c:v>59.309761904762745</c:v>
                </c:pt>
                <c:pt idx="9005">
                  <c:v>59.315297619048422</c:v>
                </c:pt>
                <c:pt idx="9006">
                  <c:v>59.320833333334178</c:v>
                </c:pt>
                <c:pt idx="9007">
                  <c:v>59.326369047619892</c:v>
                </c:pt>
                <c:pt idx="9008">
                  <c:v>59.331904761905584</c:v>
                </c:pt>
                <c:pt idx="9009">
                  <c:v>59.33744047619129</c:v>
                </c:pt>
                <c:pt idx="9010">
                  <c:v>59.342976190477032</c:v>
                </c:pt>
                <c:pt idx="9011">
                  <c:v>59.348511904762752</c:v>
                </c:pt>
                <c:pt idx="9012">
                  <c:v>59.354047619048394</c:v>
                </c:pt>
                <c:pt idx="9013">
                  <c:v>59.35958333333415</c:v>
                </c:pt>
                <c:pt idx="9014">
                  <c:v>59.365119047619906</c:v>
                </c:pt>
                <c:pt idx="9015">
                  <c:v>59.370654761905577</c:v>
                </c:pt>
                <c:pt idx="9016">
                  <c:v>59.376190476191304</c:v>
                </c:pt>
                <c:pt idx="9017">
                  <c:v>59.381726190477025</c:v>
                </c:pt>
                <c:pt idx="9018">
                  <c:v>59.387261904762703</c:v>
                </c:pt>
                <c:pt idx="9019">
                  <c:v>59.392797619048444</c:v>
                </c:pt>
                <c:pt idx="9020">
                  <c:v>59.398333333334186</c:v>
                </c:pt>
                <c:pt idx="9021">
                  <c:v>59.403869047619857</c:v>
                </c:pt>
                <c:pt idx="9022">
                  <c:v>59.40940476190557</c:v>
                </c:pt>
                <c:pt idx="9023">
                  <c:v>59.414940476191283</c:v>
                </c:pt>
                <c:pt idx="9024">
                  <c:v>59.420476190477018</c:v>
                </c:pt>
                <c:pt idx="9025">
                  <c:v>59.426011904762731</c:v>
                </c:pt>
                <c:pt idx="9026">
                  <c:v>59.431547619048409</c:v>
                </c:pt>
                <c:pt idx="9027">
                  <c:v>59.437083333334144</c:v>
                </c:pt>
                <c:pt idx="9028">
                  <c:v>59.442619047619871</c:v>
                </c:pt>
                <c:pt idx="9029">
                  <c:v>59.448154761905585</c:v>
                </c:pt>
                <c:pt idx="9030">
                  <c:v>59.453690476191277</c:v>
                </c:pt>
                <c:pt idx="9031">
                  <c:v>59.459226190477004</c:v>
                </c:pt>
                <c:pt idx="9032">
                  <c:v>59.464761904762724</c:v>
                </c:pt>
                <c:pt idx="9033">
                  <c:v>59.470297619048402</c:v>
                </c:pt>
                <c:pt idx="9034">
                  <c:v>59.475833333334151</c:v>
                </c:pt>
                <c:pt idx="9035">
                  <c:v>59.481369047619843</c:v>
                </c:pt>
                <c:pt idx="9036">
                  <c:v>59.486904761905556</c:v>
                </c:pt>
                <c:pt idx="9037">
                  <c:v>59.492440476191291</c:v>
                </c:pt>
                <c:pt idx="9038">
                  <c:v>59.497976190477011</c:v>
                </c:pt>
                <c:pt idx="9039">
                  <c:v>59.503511904762718</c:v>
                </c:pt>
                <c:pt idx="9040">
                  <c:v>59.509047619048388</c:v>
                </c:pt>
                <c:pt idx="9041">
                  <c:v>59.514583333334144</c:v>
                </c:pt>
                <c:pt idx="9042">
                  <c:v>59.520119047619879</c:v>
                </c:pt>
                <c:pt idx="9043">
                  <c:v>59.525654761905571</c:v>
                </c:pt>
                <c:pt idx="9044">
                  <c:v>59.531190476191284</c:v>
                </c:pt>
                <c:pt idx="9045">
                  <c:v>59.536726190477012</c:v>
                </c:pt>
                <c:pt idx="9046">
                  <c:v>59.542261904762704</c:v>
                </c:pt>
                <c:pt idx="9047">
                  <c:v>59.547797619048389</c:v>
                </c:pt>
                <c:pt idx="9048">
                  <c:v>59.553333333334137</c:v>
                </c:pt>
                <c:pt idx="9049">
                  <c:v>59.558869047619844</c:v>
                </c:pt>
                <c:pt idx="9050">
                  <c:v>59.564404761905543</c:v>
                </c:pt>
                <c:pt idx="9051">
                  <c:v>59.569940476191277</c:v>
                </c:pt>
                <c:pt idx="9052">
                  <c:v>59.575476190477012</c:v>
                </c:pt>
                <c:pt idx="9053">
                  <c:v>59.581011904762704</c:v>
                </c:pt>
                <c:pt idx="9054">
                  <c:v>59.586547619048375</c:v>
                </c:pt>
                <c:pt idx="9055">
                  <c:v>59.592083333334131</c:v>
                </c:pt>
                <c:pt idx="9056">
                  <c:v>59.597619047619851</c:v>
                </c:pt>
                <c:pt idx="9057">
                  <c:v>59.603154761905557</c:v>
                </c:pt>
                <c:pt idx="9058">
                  <c:v>59.608690476191271</c:v>
                </c:pt>
                <c:pt idx="9059">
                  <c:v>59.614226190476984</c:v>
                </c:pt>
                <c:pt idx="9060">
                  <c:v>59.619761904762669</c:v>
                </c:pt>
                <c:pt idx="9061">
                  <c:v>59.625297619048396</c:v>
                </c:pt>
                <c:pt idx="9062">
                  <c:v>59.630833333334131</c:v>
                </c:pt>
                <c:pt idx="9063">
                  <c:v>59.636369047619837</c:v>
                </c:pt>
                <c:pt idx="9064">
                  <c:v>59.641904761905529</c:v>
                </c:pt>
                <c:pt idx="9065">
                  <c:v>59.647440476191242</c:v>
                </c:pt>
                <c:pt idx="9066">
                  <c:v>59.652976190476998</c:v>
                </c:pt>
                <c:pt idx="9067">
                  <c:v>59.65851190476269</c:v>
                </c:pt>
                <c:pt idx="9068">
                  <c:v>59.664047619048375</c:v>
                </c:pt>
                <c:pt idx="9069">
                  <c:v>59.669583333334117</c:v>
                </c:pt>
                <c:pt idx="9070">
                  <c:v>59.675119047619859</c:v>
                </c:pt>
                <c:pt idx="9071">
                  <c:v>59.680654761905544</c:v>
                </c:pt>
                <c:pt idx="9072">
                  <c:v>59.686190476191257</c:v>
                </c:pt>
                <c:pt idx="9073">
                  <c:v>59.691726190476992</c:v>
                </c:pt>
                <c:pt idx="9074">
                  <c:v>59.697261904762655</c:v>
                </c:pt>
                <c:pt idx="9075">
                  <c:v>59.702797619048397</c:v>
                </c:pt>
                <c:pt idx="9076">
                  <c:v>59.708333333334139</c:v>
                </c:pt>
                <c:pt idx="9077">
                  <c:v>59.713869047619824</c:v>
                </c:pt>
                <c:pt idx="9078">
                  <c:v>59.719404761905515</c:v>
                </c:pt>
                <c:pt idx="9079">
                  <c:v>59.72494047619125</c:v>
                </c:pt>
                <c:pt idx="9080">
                  <c:v>59.730476190476963</c:v>
                </c:pt>
                <c:pt idx="9081">
                  <c:v>59.736011904762677</c:v>
                </c:pt>
                <c:pt idx="9082">
                  <c:v>59.741547619048355</c:v>
                </c:pt>
                <c:pt idx="9083">
                  <c:v>59.747083333334096</c:v>
                </c:pt>
                <c:pt idx="9084">
                  <c:v>59.752619047619817</c:v>
                </c:pt>
                <c:pt idx="9085">
                  <c:v>59.75815476190553</c:v>
                </c:pt>
                <c:pt idx="9086">
                  <c:v>59.763690476191243</c:v>
                </c:pt>
                <c:pt idx="9087">
                  <c:v>59.769226190476978</c:v>
                </c:pt>
                <c:pt idx="9088">
                  <c:v>59.774761904762642</c:v>
                </c:pt>
                <c:pt idx="9089">
                  <c:v>59.780297619048348</c:v>
                </c:pt>
                <c:pt idx="9090">
                  <c:v>59.785833333334111</c:v>
                </c:pt>
                <c:pt idx="9091">
                  <c:v>59.79136904761981</c:v>
                </c:pt>
                <c:pt idx="9092">
                  <c:v>59.796904761905523</c:v>
                </c:pt>
                <c:pt idx="9093">
                  <c:v>59.802440476191215</c:v>
                </c:pt>
                <c:pt idx="9094">
                  <c:v>59.80797619047695</c:v>
                </c:pt>
                <c:pt idx="9095">
                  <c:v>59.813511904762635</c:v>
                </c:pt>
                <c:pt idx="9096">
                  <c:v>59.819047619048327</c:v>
                </c:pt>
                <c:pt idx="9097">
                  <c:v>59.82458333333409</c:v>
                </c:pt>
                <c:pt idx="9098">
                  <c:v>59.830119047619803</c:v>
                </c:pt>
                <c:pt idx="9099">
                  <c:v>59.835654761905495</c:v>
                </c:pt>
                <c:pt idx="9100">
                  <c:v>59.841190476191208</c:v>
                </c:pt>
                <c:pt idx="9101">
                  <c:v>59.846726190476943</c:v>
                </c:pt>
                <c:pt idx="9102">
                  <c:v>59.852261904762614</c:v>
                </c:pt>
                <c:pt idx="9103">
                  <c:v>59.857797619048327</c:v>
                </c:pt>
                <c:pt idx="9104">
                  <c:v>59.863333333334083</c:v>
                </c:pt>
                <c:pt idx="9105">
                  <c:v>59.868869047619796</c:v>
                </c:pt>
                <c:pt idx="9106">
                  <c:v>59.874404761905474</c:v>
                </c:pt>
                <c:pt idx="9107">
                  <c:v>59.879940476191202</c:v>
                </c:pt>
                <c:pt idx="9108">
                  <c:v>59.885476190476936</c:v>
                </c:pt>
                <c:pt idx="9109">
                  <c:v>59.891011904762628</c:v>
                </c:pt>
                <c:pt idx="9110">
                  <c:v>59.896547619048334</c:v>
                </c:pt>
                <c:pt idx="9111">
                  <c:v>59.902083333334076</c:v>
                </c:pt>
                <c:pt idx="9112">
                  <c:v>59.907619047619775</c:v>
                </c:pt>
                <c:pt idx="9113">
                  <c:v>59.913154761905496</c:v>
                </c:pt>
                <c:pt idx="9114">
                  <c:v>59.918690476191195</c:v>
                </c:pt>
                <c:pt idx="9115">
                  <c:v>59.924226190476929</c:v>
                </c:pt>
                <c:pt idx="9116">
                  <c:v>59.929761904762621</c:v>
                </c:pt>
                <c:pt idx="9117">
                  <c:v>59.935297619048335</c:v>
                </c:pt>
                <c:pt idx="9118">
                  <c:v>59.940833333334055</c:v>
                </c:pt>
                <c:pt idx="9119">
                  <c:v>59.946369047619775</c:v>
                </c:pt>
                <c:pt idx="9120">
                  <c:v>59.951904761905467</c:v>
                </c:pt>
                <c:pt idx="9121">
                  <c:v>59.957440476191174</c:v>
                </c:pt>
                <c:pt idx="9122">
                  <c:v>59.962976190476944</c:v>
                </c:pt>
                <c:pt idx="9123">
                  <c:v>59.968511904762636</c:v>
                </c:pt>
                <c:pt idx="9124">
                  <c:v>59.974047619048307</c:v>
                </c:pt>
                <c:pt idx="9125">
                  <c:v>59.979583333334055</c:v>
                </c:pt>
                <c:pt idx="9126">
                  <c:v>59.985119047619783</c:v>
                </c:pt>
                <c:pt idx="9127">
                  <c:v>59.990654761905475</c:v>
                </c:pt>
                <c:pt idx="9128">
                  <c:v>59.996190476191202</c:v>
                </c:pt>
                <c:pt idx="9129">
                  <c:v>60.001726190476916</c:v>
                </c:pt>
                <c:pt idx="9130">
                  <c:v>60.007261904762586</c:v>
                </c:pt>
                <c:pt idx="9131">
                  <c:v>60.012797619048321</c:v>
                </c:pt>
                <c:pt idx="9132">
                  <c:v>60.018333333334063</c:v>
                </c:pt>
                <c:pt idx="9133">
                  <c:v>60.023869047619755</c:v>
                </c:pt>
                <c:pt idx="9134">
                  <c:v>60.029404761905475</c:v>
                </c:pt>
                <c:pt idx="9135">
                  <c:v>60.034940476191196</c:v>
                </c:pt>
                <c:pt idx="9136">
                  <c:v>60.040476190476909</c:v>
                </c:pt>
                <c:pt idx="9137">
                  <c:v>60.046011904762601</c:v>
                </c:pt>
                <c:pt idx="9138">
                  <c:v>60.051547619048293</c:v>
                </c:pt>
                <c:pt idx="9139">
                  <c:v>60.057083333334027</c:v>
                </c:pt>
                <c:pt idx="9140">
                  <c:v>60.062619047619762</c:v>
                </c:pt>
                <c:pt idx="9141">
                  <c:v>60.068154761905483</c:v>
                </c:pt>
                <c:pt idx="9142">
                  <c:v>60.073690476191175</c:v>
                </c:pt>
                <c:pt idx="9143">
                  <c:v>60.079226190476902</c:v>
                </c:pt>
                <c:pt idx="9144">
                  <c:v>60.084761904762573</c:v>
                </c:pt>
                <c:pt idx="9145">
                  <c:v>60.090297619048307</c:v>
                </c:pt>
                <c:pt idx="9146">
                  <c:v>60.095833333334063</c:v>
                </c:pt>
                <c:pt idx="9147">
                  <c:v>60.101369047619755</c:v>
                </c:pt>
                <c:pt idx="9148">
                  <c:v>60.106904761905454</c:v>
                </c:pt>
                <c:pt idx="9149">
                  <c:v>60.112440476191175</c:v>
                </c:pt>
                <c:pt idx="9150">
                  <c:v>60.117976190476902</c:v>
                </c:pt>
                <c:pt idx="9151">
                  <c:v>60.123511904762609</c:v>
                </c:pt>
                <c:pt idx="9152">
                  <c:v>60.129047619048301</c:v>
                </c:pt>
                <c:pt idx="9153">
                  <c:v>60.134583333334035</c:v>
                </c:pt>
                <c:pt idx="9154">
                  <c:v>60.140119047619763</c:v>
                </c:pt>
                <c:pt idx="9155">
                  <c:v>60.145654761905455</c:v>
                </c:pt>
                <c:pt idx="9156">
                  <c:v>60.151190476191175</c:v>
                </c:pt>
                <c:pt idx="9157">
                  <c:v>60.156726190476888</c:v>
                </c:pt>
                <c:pt idx="9158">
                  <c:v>60.162261904762595</c:v>
                </c:pt>
                <c:pt idx="9159">
                  <c:v>60.167797619048294</c:v>
                </c:pt>
                <c:pt idx="9160">
                  <c:v>60.17333333333405</c:v>
                </c:pt>
                <c:pt idx="9161">
                  <c:v>60.178869047619742</c:v>
                </c:pt>
                <c:pt idx="9162">
                  <c:v>60.184404761905434</c:v>
                </c:pt>
                <c:pt idx="9163">
                  <c:v>60.189940476191154</c:v>
                </c:pt>
                <c:pt idx="9164">
                  <c:v>60.19547619047691</c:v>
                </c:pt>
                <c:pt idx="9165">
                  <c:v>60.201011904762595</c:v>
                </c:pt>
                <c:pt idx="9166">
                  <c:v>60.206547619048294</c:v>
                </c:pt>
                <c:pt idx="9167">
                  <c:v>60.212083333334022</c:v>
                </c:pt>
                <c:pt idx="9168">
                  <c:v>60.217619047619735</c:v>
                </c:pt>
                <c:pt idx="9169">
                  <c:v>60.223154761905462</c:v>
                </c:pt>
                <c:pt idx="9170">
                  <c:v>60.228690476191161</c:v>
                </c:pt>
                <c:pt idx="9171">
                  <c:v>60.234226190476882</c:v>
                </c:pt>
                <c:pt idx="9172">
                  <c:v>60.239761904762574</c:v>
                </c:pt>
                <c:pt idx="9173">
                  <c:v>60.245297619048294</c:v>
                </c:pt>
                <c:pt idx="9174">
                  <c:v>60.250833333334015</c:v>
                </c:pt>
                <c:pt idx="9175">
                  <c:v>60.256369047619728</c:v>
                </c:pt>
                <c:pt idx="9176">
                  <c:v>60.261904761905441</c:v>
                </c:pt>
                <c:pt idx="9177">
                  <c:v>60.267440476191155</c:v>
                </c:pt>
                <c:pt idx="9178">
                  <c:v>60.272976190476896</c:v>
                </c:pt>
                <c:pt idx="9179">
                  <c:v>60.278511904762581</c:v>
                </c:pt>
                <c:pt idx="9180">
                  <c:v>60.284047619048259</c:v>
                </c:pt>
                <c:pt idx="9181">
                  <c:v>60.289583333334008</c:v>
                </c:pt>
                <c:pt idx="9182">
                  <c:v>60.295119047619764</c:v>
                </c:pt>
                <c:pt idx="9183">
                  <c:v>60.300654761905413</c:v>
                </c:pt>
                <c:pt idx="9184">
                  <c:v>60.306190476191148</c:v>
                </c:pt>
                <c:pt idx="9185">
                  <c:v>60.311726190476854</c:v>
                </c:pt>
                <c:pt idx="9186">
                  <c:v>60.317261904762518</c:v>
                </c:pt>
                <c:pt idx="9187">
                  <c:v>60.322797619048274</c:v>
                </c:pt>
                <c:pt idx="9188">
                  <c:v>60.328333333334022</c:v>
                </c:pt>
                <c:pt idx="9189">
                  <c:v>60.333869047619693</c:v>
                </c:pt>
                <c:pt idx="9190">
                  <c:v>60.339404761905399</c:v>
                </c:pt>
                <c:pt idx="9191">
                  <c:v>60.34494047619112</c:v>
                </c:pt>
                <c:pt idx="9192">
                  <c:v>60.350476190476854</c:v>
                </c:pt>
                <c:pt idx="9193">
                  <c:v>60.356011904762525</c:v>
                </c:pt>
                <c:pt idx="9194">
                  <c:v>60.361547619048238</c:v>
                </c:pt>
                <c:pt idx="9195">
                  <c:v>60.367083333333994</c:v>
                </c:pt>
                <c:pt idx="9196">
                  <c:v>60.372619047619708</c:v>
                </c:pt>
                <c:pt idx="9197">
                  <c:v>60.378154761905421</c:v>
                </c:pt>
                <c:pt idx="9198">
                  <c:v>60.383690476191113</c:v>
                </c:pt>
                <c:pt idx="9199">
                  <c:v>60.389226190476847</c:v>
                </c:pt>
                <c:pt idx="9200">
                  <c:v>60.394761904762525</c:v>
                </c:pt>
                <c:pt idx="9201">
                  <c:v>60.400297619048239</c:v>
                </c:pt>
                <c:pt idx="9202">
                  <c:v>60.405833333333987</c:v>
                </c:pt>
                <c:pt idx="9203">
                  <c:v>60.411369047619672</c:v>
                </c:pt>
                <c:pt idx="9204">
                  <c:v>60.416904761905393</c:v>
                </c:pt>
                <c:pt idx="9205">
                  <c:v>60.422440476191127</c:v>
                </c:pt>
                <c:pt idx="9206">
                  <c:v>60.427976190476862</c:v>
                </c:pt>
                <c:pt idx="9207">
                  <c:v>60.433511904762554</c:v>
                </c:pt>
                <c:pt idx="9208">
                  <c:v>60.439047619048225</c:v>
                </c:pt>
                <c:pt idx="9209">
                  <c:v>60.444583333333959</c:v>
                </c:pt>
                <c:pt idx="9210">
                  <c:v>60.450119047619694</c:v>
                </c:pt>
                <c:pt idx="9211">
                  <c:v>60.455654761905386</c:v>
                </c:pt>
                <c:pt idx="9212">
                  <c:v>60.461190476191121</c:v>
                </c:pt>
                <c:pt idx="9213">
                  <c:v>60.466726190476855</c:v>
                </c:pt>
                <c:pt idx="9214">
                  <c:v>60.472261904762519</c:v>
                </c:pt>
                <c:pt idx="9215">
                  <c:v>60.477797619048225</c:v>
                </c:pt>
                <c:pt idx="9216">
                  <c:v>60.483333333333981</c:v>
                </c:pt>
                <c:pt idx="9217">
                  <c:v>60.488869047619644</c:v>
                </c:pt>
                <c:pt idx="9218">
                  <c:v>60.494404761905379</c:v>
                </c:pt>
                <c:pt idx="9219">
                  <c:v>60.499940476191114</c:v>
                </c:pt>
                <c:pt idx="9220">
                  <c:v>60.505476190476848</c:v>
                </c:pt>
                <c:pt idx="9221">
                  <c:v>60.511011904762505</c:v>
                </c:pt>
                <c:pt idx="9222">
                  <c:v>60.516547619048225</c:v>
                </c:pt>
                <c:pt idx="9223">
                  <c:v>60.522083333333967</c:v>
                </c:pt>
                <c:pt idx="9224">
                  <c:v>60.527619047619659</c:v>
                </c:pt>
                <c:pt idx="9225">
                  <c:v>60.533154761905401</c:v>
                </c:pt>
                <c:pt idx="9226">
                  <c:v>60.538690476191107</c:v>
                </c:pt>
                <c:pt idx="9227">
                  <c:v>60.54422619047682</c:v>
                </c:pt>
                <c:pt idx="9228">
                  <c:v>60.549761904762505</c:v>
                </c:pt>
                <c:pt idx="9229">
                  <c:v>60.555297619048218</c:v>
                </c:pt>
                <c:pt idx="9230">
                  <c:v>60.56083333333396</c:v>
                </c:pt>
                <c:pt idx="9231">
                  <c:v>60.566369047619652</c:v>
                </c:pt>
                <c:pt idx="9232">
                  <c:v>60.571904761905365</c:v>
                </c:pt>
                <c:pt idx="9233">
                  <c:v>60.577440476191079</c:v>
                </c:pt>
                <c:pt idx="9234">
                  <c:v>60.582976190476813</c:v>
                </c:pt>
                <c:pt idx="9235">
                  <c:v>60.588511904762527</c:v>
                </c:pt>
                <c:pt idx="9236">
                  <c:v>60.594047619048204</c:v>
                </c:pt>
                <c:pt idx="9237">
                  <c:v>60.599583333333953</c:v>
                </c:pt>
                <c:pt idx="9238">
                  <c:v>60.605119047619667</c:v>
                </c:pt>
                <c:pt idx="9239">
                  <c:v>60.610654761905359</c:v>
                </c:pt>
                <c:pt idx="9240">
                  <c:v>60.616190476191093</c:v>
                </c:pt>
                <c:pt idx="9241">
                  <c:v>60.621726190476828</c:v>
                </c:pt>
                <c:pt idx="9242">
                  <c:v>60.627261904762491</c:v>
                </c:pt>
                <c:pt idx="9243">
                  <c:v>60.632797619048226</c:v>
                </c:pt>
                <c:pt idx="9244">
                  <c:v>60.638333333333975</c:v>
                </c:pt>
                <c:pt idx="9245">
                  <c:v>60.643869047619624</c:v>
                </c:pt>
                <c:pt idx="9246">
                  <c:v>60.649404761905352</c:v>
                </c:pt>
                <c:pt idx="9247">
                  <c:v>60.654940476191065</c:v>
                </c:pt>
                <c:pt idx="9248">
                  <c:v>60.660476190476821</c:v>
                </c:pt>
                <c:pt idx="9249">
                  <c:v>60.666011904762506</c:v>
                </c:pt>
                <c:pt idx="9250">
                  <c:v>60.671547619048198</c:v>
                </c:pt>
                <c:pt idx="9251">
                  <c:v>60.67708333333394</c:v>
                </c:pt>
                <c:pt idx="9252">
                  <c:v>60.682619047619646</c:v>
                </c:pt>
                <c:pt idx="9253">
                  <c:v>60.688154761905366</c:v>
                </c:pt>
                <c:pt idx="9254">
                  <c:v>60.69369047619108</c:v>
                </c:pt>
                <c:pt idx="9255">
                  <c:v>60.699226190476814</c:v>
                </c:pt>
                <c:pt idx="9256">
                  <c:v>60.704761904762485</c:v>
                </c:pt>
                <c:pt idx="9257">
                  <c:v>60.710297619048191</c:v>
                </c:pt>
                <c:pt idx="9258">
                  <c:v>60.715833333333933</c:v>
                </c:pt>
                <c:pt idx="9259">
                  <c:v>60.721369047619646</c:v>
                </c:pt>
                <c:pt idx="9260">
                  <c:v>60.726904761905359</c:v>
                </c:pt>
                <c:pt idx="9261">
                  <c:v>60.732440476191073</c:v>
                </c:pt>
                <c:pt idx="9262">
                  <c:v>60.737976190476807</c:v>
                </c:pt>
                <c:pt idx="9263">
                  <c:v>60.743511904762499</c:v>
                </c:pt>
                <c:pt idx="9264">
                  <c:v>60.749047619048184</c:v>
                </c:pt>
                <c:pt idx="9265">
                  <c:v>60.754583333333926</c:v>
                </c:pt>
                <c:pt idx="9266">
                  <c:v>60.760119047619639</c:v>
                </c:pt>
                <c:pt idx="9267">
                  <c:v>60.765654761905353</c:v>
                </c:pt>
                <c:pt idx="9268">
                  <c:v>60.771190476191066</c:v>
                </c:pt>
                <c:pt idx="9269">
                  <c:v>60.776726190476801</c:v>
                </c:pt>
                <c:pt idx="9270">
                  <c:v>60.782261904762471</c:v>
                </c:pt>
                <c:pt idx="9271">
                  <c:v>60.787797619048185</c:v>
                </c:pt>
                <c:pt idx="9272">
                  <c:v>60.793333333333955</c:v>
                </c:pt>
                <c:pt idx="9273">
                  <c:v>60.798869047619625</c:v>
                </c:pt>
                <c:pt idx="9274">
                  <c:v>60.804404761905317</c:v>
                </c:pt>
                <c:pt idx="9275">
                  <c:v>60.809940476191045</c:v>
                </c:pt>
                <c:pt idx="9276">
                  <c:v>60.815476190476772</c:v>
                </c:pt>
                <c:pt idx="9277">
                  <c:v>60.821011904762464</c:v>
                </c:pt>
                <c:pt idx="9278">
                  <c:v>60.826547619048178</c:v>
                </c:pt>
                <c:pt idx="9279">
                  <c:v>60.832083333333905</c:v>
                </c:pt>
                <c:pt idx="9280">
                  <c:v>60.837619047619597</c:v>
                </c:pt>
                <c:pt idx="9281">
                  <c:v>60.843154761905325</c:v>
                </c:pt>
                <c:pt idx="9282">
                  <c:v>60.848690476191045</c:v>
                </c:pt>
                <c:pt idx="9283">
                  <c:v>60.854226190476744</c:v>
                </c:pt>
                <c:pt idx="9284">
                  <c:v>60.859761904762436</c:v>
                </c:pt>
                <c:pt idx="9285">
                  <c:v>60.865297619048171</c:v>
                </c:pt>
                <c:pt idx="9286">
                  <c:v>60.870833333333906</c:v>
                </c:pt>
                <c:pt idx="9287">
                  <c:v>60.87636904761959</c:v>
                </c:pt>
                <c:pt idx="9288">
                  <c:v>60.881904761905297</c:v>
                </c:pt>
                <c:pt idx="9289">
                  <c:v>60.887440476191017</c:v>
                </c:pt>
                <c:pt idx="9290">
                  <c:v>60.89297619047678</c:v>
                </c:pt>
                <c:pt idx="9291">
                  <c:v>60.898511904762472</c:v>
                </c:pt>
                <c:pt idx="9292">
                  <c:v>60.904047619048143</c:v>
                </c:pt>
                <c:pt idx="9293">
                  <c:v>60.909583333333899</c:v>
                </c:pt>
                <c:pt idx="9294">
                  <c:v>60.915119047619605</c:v>
                </c:pt>
                <c:pt idx="9295">
                  <c:v>60.920654761905325</c:v>
                </c:pt>
                <c:pt idx="9296">
                  <c:v>60.926190476191039</c:v>
                </c:pt>
                <c:pt idx="9297">
                  <c:v>60.931726190476752</c:v>
                </c:pt>
                <c:pt idx="9298">
                  <c:v>60.937261904762423</c:v>
                </c:pt>
                <c:pt idx="9299">
                  <c:v>60.942797619048157</c:v>
                </c:pt>
                <c:pt idx="9300">
                  <c:v>60.948333333333913</c:v>
                </c:pt>
                <c:pt idx="9301">
                  <c:v>60.953869047619563</c:v>
                </c:pt>
                <c:pt idx="9302">
                  <c:v>60.95940476190529</c:v>
                </c:pt>
                <c:pt idx="9303">
                  <c:v>60.964940476191025</c:v>
                </c:pt>
                <c:pt idx="9304">
                  <c:v>60.970476190476752</c:v>
                </c:pt>
                <c:pt idx="9305">
                  <c:v>60.976011904762444</c:v>
                </c:pt>
                <c:pt idx="9306">
                  <c:v>60.981547619048129</c:v>
                </c:pt>
                <c:pt idx="9307">
                  <c:v>60.987083333333864</c:v>
                </c:pt>
                <c:pt idx="9308">
                  <c:v>60.992619047619598</c:v>
                </c:pt>
                <c:pt idx="9309">
                  <c:v>60.998154761905312</c:v>
                </c:pt>
                <c:pt idx="9310">
                  <c:v>61.003690476191025</c:v>
                </c:pt>
                <c:pt idx="9311">
                  <c:v>61.009226190476738</c:v>
                </c:pt>
                <c:pt idx="9312">
                  <c:v>61.014761904762409</c:v>
                </c:pt>
                <c:pt idx="9313">
                  <c:v>61.020297619048144</c:v>
                </c:pt>
                <c:pt idx="9314">
                  <c:v>61.0258333333339</c:v>
                </c:pt>
                <c:pt idx="9315">
                  <c:v>61.03136904761957</c:v>
                </c:pt>
                <c:pt idx="9316">
                  <c:v>61.036904761905305</c:v>
                </c:pt>
                <c:pt idx="9317">
                  <c:v>61.042440476191004</c:v>
                </c:pt>
                <c:pt idx="9318">
                  <c:v>61.047976190476732</c:v>
                </c:pt>
                <c:pt idx="9319">
                  <c:v>61.053511904762445</c:v>
                </c:pt>
                <c:pt idx="9320">
                  <c:v>61.059047619048123</c:v>
                </c:pt>
                <c:pt idx="9321">
                  <c:v>61.064583333333871</c:v>
                </c:pt>
                <c:pt idx="9322">
                  <c:v>61.070119047619585</c:v>
                </c:pt>
                <c:pt idx="9323">
                  <c:v>61.075654761905298</c:v>
                </c:pt>
                <c:pt idx="9324">
                  <c:v>61.081190476191004</c:v>
                </c:pt>
                <c:pt idx="9325">
                  <c:v>61.086726190476732</c:v>
                </c:pt>
                <c:pt idx="9326">
                  <c:v>61.092261904762424</c:v>
                </c:pt>
                <c:pt idx="9327">
                  <c:v>61.097797619048144</c:v>
                </c:pt>
                <c:pt idx="9328">
                  <c:v>61.103333333333886</c:v>
                </c:pt>
                <c:pt idx="9329">
                  <c:v>61.108869047619557</c:v>
                </c:pt>
                <c:pt idx="9330">
                  <c:v>61.11440476190527</c:v>
                </c:pt>
                <c:pt idx="9331">
                  <c:v>61.119940476191005</c:v>
                </c:pt>
                <c:pt idx="9332">
                  <c:v>61.125476190476746</c:v>
                </c:pt>
                <c:pt idx="9333">
                  <c:v>61.131011904762424</c:v>
                </c:pt>
                <c:pt idx="9334">
                  <c:v>61.136547619048144</c:v>
                </c:pt>
                <c:pt idx="9335">
                  <c:v>61.142083333333858</c:v>
                </c:pt>
                <c:pt idx="9336">
                  <c:v>61.14761904761955</c:v>
                </c:pt>
                <c:pt idx="9337">
                  <c:v>61.153154761905284</c:v>
                </c:pt>
                <c:pt idx="9338">
                  <c:v>61.158690476190998</c:v>
                </c:pt>
                <c:pt idx="9339">
                  <c:v>61.164226190476711</c:v>
                </c:pt>
                <c:pt idx="9340">
                  <c:v>61.169761904762424</c:v>
                </c:pt>
                <c:pt idx="9341">
                  <c:v>61.175297619048116</c:v>
                </c:pt>
                <c:pt idx="9342">
                  <c:v>61.180833333333851</c:v>
                </c:pt>
                <c:pt idx="9343">
                  <c:v>61.186369047619543</c:v>
                </c:pt>
                <c:pt idx="9344">
                  <c:v>61.191904761905278</c:v>
                </c:pt>
                <c:pt idx="9345">
                  <c:v>61.197440476190991</c:v>
                </c:pt>
                <c:pt idx="9346">
                  <c:v>61.20297619047674</c:v>
                </c:pt>
                <c:pt idx="9347">
                  <c:v>61.208511904762418</c:v>
                </c:pt>
                <c:pt idx="9348">
                  <c:v>61.214047619048088</c:v>
                </c:pt>
                <c:pt idx="9349">
                  <c:v>61.219583333333851</c:v>
                </c:pt>
                <c:pt idx="9350">
                  <c:v>61.225119047619579</c:v>
                </c:pt>
                <c:pt idx="9351">
                  <c:v>61.230654761905271</c:v>
                </c:pt>
                <c:pt idx="9352">
                  <c:v>61.236190476191005</c:v>
                </c:pt>
                <c:pt idx="9353">
                  <c:v>61.241726190476697</c:v>
                </c:pt>
                <c:pt idx="9354">
                  <c:v>61.247261904762375</c:v>
                </c:pt>
                <c:pt idx="9355">
                  <c:v>61.252797619048124</c:v>
                </c:pt>
                <c:pt idx="9356">
                  <c:v>61.258333333333866</c:v>
                </c:pt>
                <c:pt idx="9357">
                  <c:v>61.263869047619544</c:v>
                </c:pt>
                <c:pt idx="9358">
                  <c:v>61.269404761905264</c:v>
                </c:pt>
                <c:pt idx="9359">
                  <c:v>61.274940476190977</c:v>
                </c:pt>
                <c:pt idx="9360">
                  <c:v>61.280476190476691</c:v>
                </c:pt>
                <c:pt idx="9361">
                  <c:v>61.286011904762404</c:v>
                </c:pt>
                <c:pt idx="9362">
                  <c:v>61.291547619048096</c:v>
                </c:pt>
                <c:pt idx="9363">
                  <c:v>61.297083333333831</c:v>
                </c:pt>
                <c:pt idx="9364">
                  <c:v>61.302619047619544</c:v>
                </c:pt>
                <c:pt idx="9365">
                  <c:v>61.308154761905257</c:v>
                </c:pt>
                <c:pt idx="9366">
                  <c:v>61.313690476190942</c:v>
                </c:pt>
                <c:pt idx="9367">
                  <c:v>61.319226190476662</c:v>
                </c:pt>
                <c:pt idx="9368">
                  <c:v>61.324761904762369</c:v>
                </c:pt>
                <c:pt idx="9369">
                  <c:v>61.330297619048075</c:v>
                </c:pt>
                <c:pt idx="9370">
                  <c:v>61.335833333333831</c:v>
                </c:pt>
                <c:pt idx="9371">
                  <c:v>61.341369047619494</c:v>
                </c:pt>
                <c:pt idx="9372">
                  <c:v>61.346904761905229</c:v>
                </c:pt>
                <c:pt idx="9373">
                  <c:v>61.352440476190942</c:v>
                </c:pt>
                <c:pt idx="9374">
                  <c:v>61.357976190476649</c:v>
                </c:pt>
                <c:pt idx="9375">
                  <c:v>61.36351190476239</c:v>
                </c:pt>
                <c:pt idx="9376">
                  <c:v>61.369047619048075</c:v>
                </c:pt>
                <c:pt idx="9377">
                  <c:v>61.374583333333796</c:v>
                </c:pt>
                <c:pt idx="9378">
                  <c:v>61.380119047619509</c:v>
                </c:pt>
                <c:pt idx="9379">
                  <c:v>61.385654761905244</c:v>
                </c:pt>
                <c:pt idx="9380">
                  <c:v>61.391190476190957</c:v>
                </c:pt>
                <c:pt idx="9381">
                  <c:v>61.39672619047667</c:v>
                </c:pt>
                <c:pt idx="9382">
                  <c:v>61.402261904762348</c:v>
                </c:pt>
                <c:pt idx="9383">
                  <c:v>61.407797619048068</c:v>
                </c:pt>
                <c:pt idx="9384">
                  <c:v>61.41333333333381</c:v>
                </c:pt>
                <c:pt idx="9385">
                  <c:v>61.418869047619488</c:v>
                </c:pt>
                <c:pt idx="9386">
                  <c:v>61.424404761905215</c:v>
                </c:pt>
                <c:pt idx="9387">
                  <c:v>61.42994047619095</c:v>
                </c:pt>
                <c:pt idx="9388">
                  <c:v>61.435476190476656</c:v>
                </c:pt>
                <c:pt idx="9389">
                  <c:v>61.441011904762348</c:v>
                </c:pt>
                <c:pt idx="9390">
                  <c:v>61.446547619048054</c:v>
                </c:pt>
                <c:pt idx="9391">
                  <c:v>61.452083333333796</c:v>
                </c:pt>
                <c:pt idx="9392">
                  <c:v>61.457619047619474</c:v>
                </c:pt>
                <c:pt idx="9393">
                  <c:v>61.46315476190523</c:v>
                </c:pt>
                <c:pt idx="9394">
                  <c:v>61.468690476190943</c:v>
                </c:pt>
                <c:pt idx="9395">
                  <c:v>61.474226190476635</c:v>
                </c:pt>
                <c:pt idx="9396">
                  <c:v>61.479761904762341</c:v>
                </c:pt>
                <c:pt idx="9397">
                  <c:v>61.485297619048048</c:v>
                </c:pt>
                <c:pt idx="9398">
                  <c:v>61.490833333333811</c:v>
                </c:pt>
                <c:pt idx="9399">
                  <c:v>61.496369047619496</c:v>
                </c:pt>
                <c:pt idx="9400">
                  <c:v>61.501904761905202</c:v>
                </c:pt>
                <c:pt idx="9401">
                  <c:v>61.507440476190915</c:v>
                </c:pt>
                <c:pt idx="9402">
                  <c:v>61.51297619047665</c:v>
                </c:pt>
                <c:pt idx="9403">
                  <c:v>61.518511904762356</c:v>
                </c:pt>
                <c:pt idx="9404">
                  <c:v>61.524047619048048</c:v>
                </c:pt>
                <c:pt idx="9405">
                  <c:v>61.529583333333811</c:v>
                </c:pt>
                <c:pt idx="9406">
                  <c:v>61.535119047619503</c:v>
                </c:pt>
                <c:pt idx="9407">
                  <c:v>61.540654761905195</c:v>
                </c:pt>
                <c:pt idx="9408">
                  <c:v>61.54619047619093</c:v>
                </c:pt>
                <c:pt idx="9409">
                  <c:v>61.551726190476622</c:v>
                </c:pt>
                <c:pt idx="9410">
                  <c:v>61.557261904762314</c:v>
                </c:pt>
                <c:pt idx="9411">
                  <c:v>61.562797619048055</c:v>
                </c:pt>
                <c:pt idx="9412">
                  <c:v>61.568333333333818</c:v>
                </c:pt>
                <c:pt idx="9413">
                  <c:v>61.573869047619468</c:v>
                </c:pt>
                <c:pt idx="9414">
                  <c:v>61.579404761905195</c:v>
                </c:pt>
                <c:pt idx="9415">
                  <c:v>61.584940476190901</c:v>
                </c:pt>
                <c:pt idx="9416">
                  <c:v>61.590476190476636</c:v>
                </c:pt>
                <c:pt idx="9417">
                  <c:v>61.596011904762349</c:v>
                </c:pt>
                <c:pt idx="9418">
                  <c:v>61.601547619048034</c:v>
                </c:pt>
                <c:pt idx="9419">
                  <c:v>61.607083333333776</c:v>
                </c:pt>
                <c:pt idx="9420">
                  <c:v>61.612619047619475</c:v>
                </c:pt>
                <c:pt idx="9421">
                  <c:v>61.618154761905203</c:v>
                </c:pt>
                <c:pt idx="9422">
                  <c:v>61.623690476190916</c:v>
                </c:pt>
                <c:pt idx="9423">
                  <c:v>61.629226190476629</c:v>
                </c:pt>
                <c:pt idx="9424">
                  <c:v>61.634761904762321</c:v>
                </c:pt>
                <c:pt idx="9425">
                  <c:v>61.640297619048035</c:v>
                </c:pt>
                <c:pt idx="9426">
                  <c:v>61.645833333333769</c:v>
                </c:pt>
                <c:pt idx="9427">
                  <c:v>61.651369047619447</c:v>
                </c:pt>
                <c:pt idx="9428">
                  <c:v>61.656904761905196</c:v>
                </c:pt>
                <c:pt idx="9429">
                  <c:v>61.662440476190909</c:v>
                </c:pt>
                <c:pt idx="9430">
                  <c:v>61.667976190476622</c:v>
                </c:pt>
                <c:pt idx="9431">
                  <c:v>61.673511904762336</c:v>
                </c:pt>
                <c:pt idx="9432">
                  <c:v>61.679047619048028</c:v>
                </c:pt>
                <c:pt idx="9433">
                  <c:v>61.684583333333755</c:v>
                </c:pt>
                <c:pt idx="9434">
                  <c:v>61.690119047619483</c:v>
                </c:pt>
                <c:pt idx="9435">
                  <c:v>61.695654761905189</c:v>
                </c:pt>
                <c:pt idx="9436">
                  <c:v>61.701190476190902</c:v>
                </c:pt>
                <c:pt idx="9437">
                  <c:v>61.706726190476616</c:v>
                </c:pt>
                <c:pt idx="9438">
                  <c:v>61.712261904762308</c:v>
                </c:pt>
                <c:pt idx="9439">
                  <c:v>61.717797619048021</c:v>
                </c:pt>
                <c:pt idx="9440">
                  <c:v>61.723333333333798</c:v>
                </c:pt>
                <c:pt idx="9441">
                  <c:v>61.728869047619455</c:v>
                </c:pt>
                <c:pt idx="9442">
                  <c:v>61.734404761905175</c:v>
                </c:pt>
                <c:pt idx="9443">
                  <c:v>61.739940476190903</c:v>
                </c:pt>
                <c:pt idx="9444">
                  <c:v>61.745476190476609</c:v>
                </c:pt>
                <c:pt idx="9445">
                  <c:v>61.751011904762301</c:v>
                </c:pt>
                <c:pt idx="9446">
                  <c:v>61.756547619048014</c:v>
                </c:pt>
                <c:pt idx="9447">
                  <c:v>61.762083333333763</c:v>
                </c:pt>
                <c:pt idx="9448">
                  <c:v>61.767619047619455</c:v>
                </c:pt>
                <c:pt idx="9449">
                  <c:v>61.773154761905182</c:v>
                </c:pt>
                <c:pt idx="9450">
                  <c:v>61.778690476190889</c:v>
                </c:pt>
                <c:pt idx="9451">
                  <c:v>61.784226190476595</c:v>
                </c:pt>
                <c:pt idx="9452">
                  <c:v>61.789761904762294</c:v>
                </c:pt>
                <c:pt idx="9453">
                  <c:v>61.795297619048029</c:v>
                </c:pt>
                <c:pt idx="9454">
                  <c:v>61.800833333333742</c:v>
                </c:pt>
                <c:pt idx="9455">
                  <c:v>61.806369047619434</c:v>
                </c:pt>
                <c:pt idx="9456">
                  <c:v>61.81190476190514</c:v>
                </c:pt>
                <c:pt idx="9457">
                  <c:v>61.817440476190839</c:v>
                </c:pt>
                <c:pt idx="9458">
                  <c:v>61.822976190476602</c:v>
                </c:pt>
                <c:pt idx="9459">
                  <c:v>61.828511904762308</c:v>
                </c:pt>
                <c:pt idx="9460">
                  <c:v>61.834047619047979</c:v>
                </c:pt>
                <c:pt idx="9461">
                  <c:v>61.839583333333735</c:v>
                </c:pt>
                <c:pt idx="9462">
                  <c:v>61.845119047619448</c:v>
                </c:pt>
                <c:pt idx="9463">
                  <c:v>61.850654761905133</c:v>
                </c:pt>
                <c:pt idx="9464">
                  <c:v>61.856190476190875</c:v>
                </c:pt>
                <c:pt idx="9465">
                  <c:v>61.861726190476574</c:v>
                </c:pt>
                <c:pt idx="9466">
                  <c:v>61.867261904762259</c:v>
                </c:pt>
                <c:pt idx="9467">
                  <c:v>61.872797619047994</c:v>
                </c:pt>
                <c:pt idx="9468">
                  <c:v>61.87833333333375</c:v>
                </c:pt>
                <c:pt idx="9469">
                  <c:v>61.883869047619392</c:v>
                </c:pt>
                <c:pt idx="9470">
                  <c:v>61.889404761905134</c:v>
                </c:pt>
                <c:pt idx="9471">
                  <c:v>61.894940476190854</c:v>
                </c:pt>
                <c:pt idx="9472">
                  <c:v>61.900476190476574</c:v>
                </c:pt>
                <c:pt idx="9473">
                  <c:v>61.906011904762295</c:v>
                </c:pt>
                <c:pt idx="9474">
                  <c:v>61.911547619047973</c:v>
                </c:pt>
                <c:pt idx="9475">
                  <c:v>61.9170833333337</c:v>
                </c:pt>
                <c:pt idx="9476">
                  <c:v>61.922619047619435</c:v>
                </c:pt>
                <c:pt idx="9477">
                  <c:v>61.928154761905162</c:v>
                </c:pt>
                <c:pt idx="9478">
                  <c:v>61.933690476190854</c:v>
                </c:pt>
                <c:pt idx="9479">
                  <c:v>61.939226190476575</c:v>
                </c:pt>
                <c:pt idx="9480">
                  <c:v>61.944761904762252</c:v>
                </c:pt>
                <c:pt idx="9481">
                  <c:v>61.950297619047959</c:v>
                </c:pt>
                <c:pt idx="9482">
                  <c:v>61.955833333333715</c:v>
                </c:pt>
                <c:pt idx="9483">
                  <c:v>61.961369047619407</c:v>
                </c:pt>
                <c:pt idx="9484">
                  <c:v>61.966904761905141</c:v>
                </c:pt>
                <c:pt idx="9485">
                  <c:v>61.972440476190854</c:v>
                </c:pt>
                <c:pt idx="9486">
                  <c:v>61.977976190476554</c:v>
                </c:pt>
                <c:pt idx="9487">
                  <c:v>61.983511904762274</c:v>
                </c:pt>
                <c:pt idx="9488">
                  <c:v>61.989047619047959</c:v>
                </c:pt>
                <c:pt idx="9489">
                  <c:v>61.994583333333708</c:v>
                </c:pt>
                <c:pt idx="9490">
                  <c:v>62.000119047619421</c:v>
                </c:pt>
                <c:pt idx="9491">
                  <c:v>62.005654761905134</c:v>
                </c:pt>
                <c:pt idx="9492">
                  <c:v>62.011190476190848</c:v>
                </c:pt>
                <c:pt idx="9493">
                  <c:v>62.016726190476554</c:v>
                </c:pt>
                <c:pt idx="9494">
                  <c:v>62.022261904762274</c:v>
                </c:pt>
                <c:pt idx="9495">
                  <c:v>62.027797619047966</c:v>
                </c:pt>
                <c:pt idx="9496">
                  <c:v>62.033333333333722</c:v>
                </c:pt>
                <c:pt idx="9497">
                  <c:v>62.038869047619393</c:v>
                </c:pt>
                <c:pt idx="9498">
                  <c:v>62.044404761905099</c:v>
                </c:pt>
                <c:pt idx="9499">
                  <c:v>62.049940476190841</c:v>
                </c:pt>
                <c:pt idx="9500">
                  <c:v>62.055476190476554</c:v>
                </c:pt>
                <c:pt idx="9501">
                  <c:v>62.061011904762246</c:v>
                </c:pt>
                <c:pt idx="9502">
                  <c:v>62.066547619047974</c:v>
                </c:pt>
                <c:pt idx="9503">
                  <c:v>62.072083333333694</c:v>
                </c:pt>
                <c:pt idx="9504">
                  <c:v>62.077619047619386</c:v>
                </c:pt>
                <c:pt idx="9505">
                  <c:v>62.083154761905121</c:v>
                </c:pt>
                <c:pt idx="9506">
                  <c:v>62.088690476190834</c:v>
                </c:pt>
                <c:pt idx="9507">
                  <c:v>62.094226190476547</c:v>
                </c:pt>
                <c:pt idx="9508">
                  <c:v>62.099761904762254</c:v>
                </c:pt>
                <c:pt idx="9509">
                  <c:v>62.105297619047974</c:v>
                </c:pt>
                <c:pt idx="9510">
                  <c:v>62.110833333333666</c:v>
                </c:pt>
                <c:pt idx="9511">
                  <c:v>62.116369047619379</c:v>
                </c:pt>
                <c:pt idx="9512">
                  <c:v>62.121904761905114</c:v>
                </c:pt>
                <c:pt idx="9513">
                  <c:v>62.127440476190827</c:v>
                </c:pt>
                <c:pt idx="9514">
                  <c:v>62.132976190476562</c:v>
                </c:pt>
                <c:pt idx="9515">
                  <c:v>62.138511904762261</c:v>
                </c:pt>
                <c:pt idx="9516">
                  <c:v>62.144047619047925</c:v>
                </c:pt>
                <c:pt idx="9517">
                  <c:v>62.149583333333659</c:v>
                </c:pt>
                <c:pt idx="9518">
                  <c:v>62.155119047619401</c:v>
                </c:pt>
                <c:pt idx="9519">
                  <c:v>62.160654761905107</c:v>
                </c:pt>
                <c:pt idx="9520">
                  <c:v>62.166190476190842</c:v>
                </c:pt>
                <c:pt idx="9521">
                  <c:v>62.171726190476534</c:v>
                </c:pt>
                <c:pt idx="9522">
                  <c:v>62.177261904762219</c:v>
                </c:pt>
                <c:pt idx="9523">
                  <c:v>62.182797619047946</c:v>
                </c:pt>
                <c:pt idx="9524">
                  <c:v>62.188333333333681</c:v>
                </c:pt>
                <c:pt idx="9525">
                  <c:v>62.193869047619366</c:v>
                </c:pt>
                <c:pt idx="9526">
                  <c:v>62.1994047619051</c:v>
                </c:pt>
                <c:pt idx="9527">
                  <c:v>62.204940476190814</c:v>
                </c:pt>
                <c:pt idx="9528">
                  <c:v>62.210476190476527</c:v>
                </c:pt>
                <c:pt idx="9529">
                  <c:v>62.21601190476224</c:v>
                </c:pt>
                <c:pt idx="9530">
                  <c:v>62.221547619047954</c:v>
                </c:pt>
                <c:pt idx="9531">
                  <c:v>62.227083333333645</c:v>
                </c:pt>
                <c:pt idx="9532">
                  <c:v>62.23261904761938</c:v>
                </c:pt>
                <c:pt idx="9533">
                  <c:v>62.238154761905115</c:v>
                </c:pt>
                <c:pt idx="9534">
                  <c:v>62.243690476190807</c:v>
                </c:pt>
                <c:pt idx="9535">
                  <c:v>62.24922619047652</c:v>
                </c:pt>
                <c:pt idx="9536">
                  <c:v>62.254761904762198</c:v>
                </c:pt>
                <c:pt idx="9537">
                  <c:v>62.260297619047947</c:v>
                </c:pt>
                <c:pt idx="9538">
                  <c:v>62.26583333333366</c:v>
                </c:pt>
                <c:pt idx="9539">
                  <c:v>62.271369047619352</c:v>
                </c:pt>
                <c:pt idx="9540">
                  <c:v>62.276904761905087</c:v>
                </c:pt>
                <c:pt idx="9541">
                  <c:v>62.2824404761908</c:v>
                </c:pt>
                <c:pt idx="9542">
                  <c:v>62.287976190476506</c:v>
                </c:pt>
                <c:pt idx="9543">
                  <c:v>62.293511904762248</c:v>
                </c:pt>
                <c:pt idx="9544">
                  <c:v>62.29904761904794</c:v>
                </c:pt>
                <c:pt idx="9545">
                  <c:v>62.304583333333618</c:v>
                </c:pt>
                <c:pt idx="9546">
                  <c:v>62.310119047619345</c:v>
                </c:pt>
                <c:pt idx="9547">
                  <c:v>62.315654761905058</c:v>
                </c:pt>
                <c:pt idx="9548">
                  <c:v>62.321190476190793</c:v>
                </c:pt>
                <c:pt idx="9549">
                  <c:v>62.326726190476506</c:v>
                </c:pt>
                <c:pt idx="9550">
                  <c:v>62.332261904762191</c:v>
                </c:pt>
                <c:pt idx="9551">
                  <c:v>62.337797619047898</c:v>
                </c:pt>
                <c:pt idx="9552">
                  <c:v>62.343333333333646</c:v>
                </c:pt>
                <c:pt idx="9553">
                  <c:v>62.348869047619324</c:v>
                </c:pt>
                <c:pt idx="9554">
                  <c:v>62.354404761905037</c:v>
                </c:pt>
                <c:pt idx="9555">
                  <c:v>62.359940476190765</c:v>
                </c:pt>
                <c:pt idx="9556">
                  <c:v>62.3654761904765</c:v>
                </c:pt>
                <c:pt idx="9557">
                  <c:v>62.371011904762184</c:v>
                </c:pt>
                <c:pt idx="9558">
                  <c:v>62.376547619047898</c:v>
                </c:pt>
                <c:pt idx="9559">
                  <c:v>62.382083333333604</c:v>
                </c:pt>
                <c:pt idx="9560">
                  <c:v>62.387619047619317</c:v>
                </c:pt>
                <c:pt idx="9561">
                  <c:v>62.393154761905066</c:v>
                </c:pt>
                <c:pt idx="9562">
                  <c:v>62.398690476190779</c:v>
                </c:pt>
                <c:pt idx="9563">
                  <c:v>62.404226190476471</c:v>
                </c:pt>
                <c:pt idx="9564">
                  <c:v>62.409761904762185</c:v>
                </c:pt>
                <c:pt idx="9565">
                  <c:v>62.415297619047891</c:v>
                </c:pt>
                <c:pt idx="9566">
                  <c:v>62.420833333333626</c:v>
                </c:pt>
                <c:pt idx="9567">
                  <c:v>62.426369047619346</c:v>
                </c:pt>
                <c:pt idx="9568">
                  <c:v>62.431904761905045</c:v>
                </c:pt>
                <c:pt idx="9569">
                  <c:v>62.437440476190751</c:v>
                </c:pt>
                <c:pt idx="9570">
                  <c:v>62.442976190476486</c:v>
                </c:pt>
                <c:pt idx="9571">
                  <c:v>62.448511904762199</c:v>
                </c:pt>
                <c:pt idx="9572">
                  <c:v>62.454047619047863</c:v>
                </c:pt>
                <c:pt idx="9573">
                  <c:v>62.459583333333597</c:v>
                </c:pt>
                <c:pt idx="9574">
                  <c:v>62.465119047619339</c:v>
                </c:pt>
                <c:pt idx="9575">
                  <c:v>62.470654761905045</c:v>
                </c:pt>
                <c:pt idx="9576">
                  <c:v>62.476190476190766</c:v>
                </c:pt>
                <c:pt idx="9577">
                  <c:v>62.481726190476458</c:v>
                </c:pt>
                <c:pt idx="9578">
                  <c:v>62.48726190476215</c:v>
                </c:pt>
                <c:pt idx="9579">
                  <c:v>62.492797619047906</c:v>
                </c:pt>
                <c:pt idx="9580">
                  <c:v>62.498333333333619</c:v>
                </c:pt>
                <c:pt idx="9581">
                  <c:v>62.503869047619297</c:v>
                </c:pt>
                <c:pt idx="9582">
                  <c:v>62.509404761905046</c:v>
                </c:pt>
                <c:pt idx="9583">
                  <c:v>62.514940476190745</c:v>
                </c:pt>
                <c:pt idx="9584">
                  <c:v>62.520476190476472</c:v>
                </c:pt>
                <c:pt idx="9585">
                  <c:v>62.526011904762186</c:v>
                </c:pt>
                <c:pt idx="9586">
                  <c:v>62.531547619047878</c:v>
                </c:pt>
                <c:pt idx="9587">
                  <c:v>62.537083333333584</c:v>
                </c:pt>
                <c:pt idx="9588">
                  <c:v>62.542619047619326</c:v>
                </c:pt>
                <c:pt idx="9589">
                  <c:v>62.548154761905039</c:v>
                </c:pt>
                <c:pt idx="9590">
                  <c:v>62.553690476190745</c:v>
                </c:pt>
                <c:pt idx="9591">
                  <c:v>62.559226190476444</c:v>
                </c:pt>
                <c:pt idx="9592">
                  <c:v>62.564761904762157</c:v>
                </c:pt>
                <c:pt idx="9593">
                  <c:v>62.570297619047871</c:v>
                </c:pt>
                <c:pt idx="9594">
                  <c:v>62.575833333333605</c:v>
                </c:pt>
                <c:pt idx="9595">
                  <c:v>62.58136904761929</c:v>
                </c:pt>
                <c:pt idx="9596">
                  <c:v>62.586904761905025</c:v>
                </c:pt>
                <c:pt idx="9597">
                  <c:v>62.592440476190752</c:v>
                </c:pt>
                <c:pt idx="9598">
                  <c:v>62.597976190476459</c:v>
                </c:pt>
                <c:pt idx="9599">
                  <c:v>62.603511904762172</c:v>
                </c:pt>
                <c:pt idx="9600">
                  <c:v>62.609047619047864</c:v>
                </c:pt>
                <c:pt idx="9601">
                  <c:v>62.614583333333577</c:v>
                </c:pt>
                <c:pt idx="9602">
                  <c:v>62.620119047619312</c:v>
                </c:pt>
                <c:pt idx="9603">
                  <c:v>62.625654761905032</c:v>
                </c:pt>
                <c:pt idx="9604">
                  <c:v>62.631190476190739</c:v>
                </c:pt>
                <c:pt idx="9605">
                  <c:v>62.636726190476452</c:v>
                </c:pt>
                <c:pt idx="9606">
                  <c:v>62.642261904762144</c:v>
                </c:pt>
                <c:pt idx="9607">
                  <c:v>62.647797619047857</c:v>
                </c:pt>
                <c:pt idx="9608">
                  <c:v>62.653333333333592</c:v>
                </c:pt>
                <c:pt idx="9609">
                  <c:v>62.658869047619284</c:v>
                </c:pt>
                <c:pt idx="9610">
                  <c:v>62.664404761905004</c:v>
                </c:pt>
                <c:pt idx="9611">
                  <c:v>62.669940476190732</c:v>
                </c:pt>
                <c:pt idx="9612">
                  <c:v>62.675476190476452</c:v>
                </c:pt>
                <c:pt idx="9613">
                  <c:v>62.681011904762144</c:v>
                </c:pt>
                <c:pt idx="9614">
                  <c:v>62.68654761904785</c:v>
                </c:pt>
                <c:pt idx="9615">
                  <c:v>62.692083333333585</c:v>
                </c:pt>
                <c:pt idx="9616">
                  <c:v>62.697619047619298</c:v>
                </c:pt>
                <c:pt idx="9617">
                  <c:v>62.703154761905012</c:v>
                </c:pt>
                <c:pt idx="9618">
                  <c:v>62.708690476190732</c:v>
                </c:pt>
                <c:pt idx="9619">
                  <c:v>62.714226190476424</c:v>
                </c:pt>
                <c:pt idx="9620">
                  <c:v>62.719761904762144</c:v>
                </c:pt>
                <c:pt idx="9621">
                  <c:v>62.725297619047865</c:v>
                </c:pt>
                <c:pt idx="9622">
                  <c:v>62.730833333333578</c:v>
                </c:pt>
                <c:pt idx="9623">
                  <c:v>62.736369047619291</c:v>
                </c:pt>
                <c:pt idx="9624">
                  <c:v>62.741904761905005</c:v>
                </c:pt>
                <c:pt idx="9625">
                  <c:v>62.747440476190704</c:v>
                </c:pt>
                <c:pt idx="9626">
                  <c:v>62.752976190476431</c:v>
                </c:pt>
                <c:pt idx="9627">
                  <c:v>62.758511904762152</c:v>
                </c:pt>
                <c:pt idx="9628">
                  <c:v>62.764047619047844</c:v>
                </c:pt>
                <c:pt idx="9629">
                  <c:v>62.769583333333571</c:v>
                </c:pt>
                <c:pt idx="9630">
                  <c:v>62.775119047619306</c:v>
                </c:pt>
                <c:pt idx="9631">
                  <c:v>62.780654761904998</c:v>
                </c:pt>
                <c:pt idx="9632">
                  <c:v>62.786190476190711</c:v>
                </c:pt>
                <c:pt idx="9633">
                  <c:v>62.791726190476432</c:v>
                </c:pt>
                <c:pt idx="9634">
                  <c:v>62.797261904762124</c:v>
                </c:pt>
                <c:pt idx="9635">
                  <c:v>62.802797619047844</c:v>
                </c:pt>
                <c:pt idx="9636">
                  <c:v>62.808333333333564</c:v>
                </c:pt>
                <c:pt idx="9637">
                  <c:v>62.813869047619235</c:v>
                </c:pt>
                <c:pt idx="9638">
                  <c:v>62.81940476190497</c:v>
                </c:pt>
                <c:pt idx="9639">
                  <c:v>62.824940476190704</c:v>
                </c:pt>
                <c:pt idx="9640">
                  <c:v>62.830476190476404</c:v>
                </c:pt>
                <c:pt idx="9641">
                  <c:v>62.836011904762124</c:v>
                </c:pt>
                <c:pt idx="9642">
                  <c:v>62.841547619047809</c:v>
                </c:pt>
                <c:pt idx="9643">
                  <c:v>62.847083333333515</c:v>
                </c:pt>
                <c:pt idx="9644">
                  <c:v>62.85261904761925</c:v>
                </c:pt>
                <c:pt idx="9645">
                  <c:v>62.858154761904984</c:v>
                </c:pt>
                <c:pt idx="9646">
                  <c:v>62.863690476190669</c:v>
                </c:pt>
                <c:pt idx="9647">
                  <c:v>62.869226190476404</c:v>
                </c:pt>
                <c:pt idx="9648">
                  <c:v>62.874761904762089</c:v>
                </c:pt>
                <c:pt idx="9649">
                  <c:v>62.880297619047795</c:v>
                </c:pt>
                <c:pt idx="9650">
                  <c:v>62.885833333333544</c:v>
                </c:pt>
                <c:pt idx="9651">
                  <c:v>62.891369047619243</c:v>
                </c:pt>
                <c:pt idx="9652">
                  <c:v>62.896904761904977</c:v>
                </c:pt>
                <c:pt idx="9653">
                  <c:v>62.902440476190669</c:v>
                </c:pt>
                <c:pt idx="9654">
                  <c:v>62.907976190476404</c:v>
                </c:pt>
                <c:pt idx="9655">
                  <c:v>62.913511904762096</c:v>
                </c:pt>
                <c:pt idx="9656">
                  <c:v>62.919047619047788</c:v>
                </c:pt>
                <c:pt idx="9657">
                  <c:v>62.924583333333544</c:v>
                </c:pt>
                <c:pt idx="9658">
                  <c:v>62.930119047619257</c:v>
                </c:pt>
                <c:pt idx="9659">
                  <c:v>62.935654761904971</c:v>
                </c:pt>
                <c:pt idx="9660">
                  <c:v>62.941190476190663</c:v>
                </c:pt>
                <c:pt idx="9661">
                  <c:v>62.946726190476397</c:v>
                </c:pt>
                <c:pt idx="9662">
                  <c:v>62.952261904762075</c:v>
                </c:pt>
                <c:pt idx="9663">
                  <c:v>62.957797619047788</c:v>
                </c:pt>
                <c:pt idx="9664">
                  <c:v>62.963333333333537</c:v>
                </c:pt>
                <c:pt idx="9665">
                  <c:v>62.968869047619229</c:v>
                </c:pt>
                <c:pt idx="9666">
                  <c:v>62.974404761904943</c:v>
                </c:pt>
                <c:pt idx="9667">
                  <c:v>62.979940476190649</c:v>
                </c:pt>
                <c:pt idx="9668">
                  <c:v>62.98547619047639</c:v>
                </c:pt>
                <c:pt idx="9669">
                  <c:v>62.991011904762104</c:v>
                </c:pt>
                <c:pt idx="9670">
                  <c:v>62.996547619047796</c:v>
                </c:pt>
                <c:pt idx="9671">
                  <c:v>63.002083333333509</c:v>
                </c:pt>
                <c:pt idx="9672">
                  <c:v>63.007619047619244</c:v>
                </c:pt>
                <c:pt idx="9673">
                  <c:v>63.013154761904957</c:v>
                </c:pt>
                <c:pt idx="9674">
                  <c:v>63.018690476190642</c:v>
                </c:pt>
                <c:pt idx="9675">
                  <c:v>63.024226190476384</c:v>
                </c:pt>
                <c:pt idx="9676">
                  <c:v>63.029761904762097</c:v>
                </c:pt>
                <c:pt idx="9677">
                  <c:v>63.035297619047796</c:v>
                </c:pt>
                <c:pt idx="9678">
                  <c:v>63.040833333333524</c:v>
                </c:pt>
                <c:pt idx="9679">
                  <c:v>63.046369047619216</c:v>
                </c:pt>
                <c:pt idx="9680">
                  <c:v>63.051904761904929</c:v>
                </c:pt>
                <c:pt idx="9681">
                  <c:v>63.057440476190621</c:v>
                </c:pt>
                <c:pt idx="9682">
                  <c:v>63.062976190476398</c:v>
                </c:pt>
                <c:pt idx="9683">
                  <c:v>63.068511904762111</c:v>
                </c:pt>
                <c:pt idx="9684">
                  <c:v>63.074047619047768</c:v>
                </c:pt>
                <c:pt idx="9685">
                  <c:v>63.079583333333495</c:v>
                </c:pt>
                <c:pt idx="9686">
                  <c:v>63.08511904761923</c:v>
                </c:pt>
                <c:pt idx="9687">
                  <c:v>63.090654761904943</c:v>
                </c:pt>
                <c:pt idx="9688">
                  <c:v>63.096190476190657</c:v>
                </c:pt>
                <c:pt idx="9689">
                  <c:v>63.10172619047637</c:v>
                </c:pt>
                <c:pt idx="9690">
                  <c:v>63.107261904762048</c:v>
                </c:pt>
                <c:pt idx="9691">
                  <c:v>63.112797619047797</c:v>
                </c:pt>
                <c:pt idx="9692">
                  <c:v>63.11833333333351</c:v>
                </c:pt>
                <c:pt idx="9693">
                  <c:v>63.123869047619202</c:v>
                </c:pt>
                <c:pt idx="9694">
                  <c:v>63.129404761904937</c:v>
                </c:pt>
                <c:pt idx="9695">
                  <c:v>63.134940476190629</c:v>
                </c:pt>
                <c:pt idx="9696">
                  <c:v>63.140476190476356</c:v>
                </c:pt>
                <c:pt idx="9697">
                  <c:v>63.146011904762076</c:v>
                </c:pt>
                <c:pt idx="9698">
                  <c:v>63.151547619047754</c:v>
                </c:pt>
                <c:pt idx="9699">
                  <c:v>63.157083333333468</c:v>
                </c:pt>
                <c:pt idx="9700">
                  <c:v>63.162619047619216</c:v>
                </c:pt>
                <c:pt idx="9701">
                  <c:v>63.168154761904958</c:v>
                </c:pt>
                <c:pt idx="9702">
                  <c:v>63.173690476190622</c:v>
                </c:pt>
                <c:pt idx="9703">
                  <c:v>63.179226190476356</c:v>
                </c:pt>
                <c:pt idx="9704">
                  <c:v>63.184761904762041</c:v>
                </c:pt>
                <c:pt idx="9705">
                  <c:v>63.190297619047776</c:v>
                </c:pt>
                <c:pt idx="9706">
                  <c:v>63.195833333333503</c:v>
                </c:pt>
                <c:pt idx="9707">
                  <c:v>63.201369047619195</c:v>
                </c:pt>
                <c:pt idx="9708">
                  <c:v>63.206904761904923</c:v>
                </c:pt>
                <c:pt idx="9709">
                  <c:v>63.212440476190615</c:v>
                </c:pt>
                <c:pt idx="9710">
                  <c:v>63.21797619047635</c:v>
                </c:pt>
                <c:pt idx="9711">
                  <c:v>63.223511904762063</c:v>
                </c:pt>
                <c:pt idx="9712">
                  <c:v>63.229047619047776</c:v>
                </c:pt>
                <c:pt idx="9713">
                  <c:v>63.234583333333475</c:v>
                </c:pt>
                <c:pt idx="9714">
                  <c:v>63.240119047619203</c:v>
                </c:pt>
                <c:pt idx="9715">
                  <c:v>63.245654761904916</c:v>
                </c:pt>
                <c:pt idx="9716">
                  <c:v>63.251190476190608</c:v>
                </c:pt>
                <c:pt idx="9717">
                  <c:v>63.256726190476343</c:v>
                </c:pt>
                <c:pt idx="9718">
                  <c:v>63.262261904762056</c:v>
                </c:pt>
                <c:pt idx="9719">
                  <c:v>63.267797619047755</c:v>
                </c:pt>
                <c:pt idx="9720">
                  <c:v>63.273333333333483</c:v>
                </c:pt>
                <c:pt idx="9721">
                  <c:v>63.278869047619196</c:v>
                </c:pt>
                <c:pt idx="9722">
                  <c:v>63.284404761904895</c:v>
                </c:pt>
                <c:pt idx="9723">
                  <c:v>63.289940476190601</c:v>
                </c:pt>
                <c:pt idx="9724">
                  <c:v>63.295476190476357</c:v>
                </c:pt>
                <c:pt idx="9725">
                  <c:v>63.301011904762028</c:v>
                </c:pt>
                <c:pt idx="9726">
                  <c:v>63.306547619047734</c:v>
                </c:pt>
                <c:pt idx="9727">
                  <c:v>63.312083333333447</c:v>
                </c:pt>
                <c:pt idx="9728">
                  <c:v>63.317619047619154</c:v>
                </c:pt>
                <c:pt idx="9729">
                  <c:v>63.323154761904902</c:v>
                </c:pt>
                <c:pt idx="9730">
                  <c:v>63.328690476190594</c:v>
                </c:pt>
                <c:pt idx="9731">
                  <c:v>63.334226190476308</c:v>
                </c:pt>
                <c:pt idx="9732">
                  <c:v>63.339761904762021</c:v>
                </c:pt>
                <c:pt idx="9733">
                  <c:v>63.345297619047734</c:v>
                </c:pt>
                <c:pt idx="9734">
                  <c:v>63.350833333333441</c:v>
                </c:pt>
                <c:pt idx="9735">
                  <c:v>63.356369047619147</c:v>
                </c:pt>
                <c:pt idx="9736">
                  <c:v>63.361904761904896</c:v>
                </c:pt>
                <c:pt idx="9737">
                  <c:v>63.367440476190573</c:v>
                </c:pt>
                <c:pt idx="9738">
                  <c:v>63.372976190476322</c:v>
                </c:pt>
                <c:pt idx="9739">
                  <c:v>63.378511904762036</c:v>
                </c:pt>
                <c:pt idx="9740">
                  <c:v>63.384047619047706</c:v>
                </c:pt>
                <c:pt idx="9741">
                  <c:v>63.389583333333434</c:v>
                </c:pt>
                <c:pt idx="9742">
                  <c:v>63.395119047619183</c:v>
                </c:pt>
                <c:pt idx="9743">
                  <c:v>63.400654761904875</c:v>
                </c:pt>
                <c:pt idx="9744">
                  <c:v>63.406190476190595</c:v>
                </c:pt>
                <c:pt idx="9745">
                  <c:v>63.411726190476294</c:v>
                </c:pt>
                <c:pt idx="9746">
                  <c:v>63.417261904761986</c:v>
                </c:pt>
                <c:pt idx="9747">
                  <c:v>63.422797619047742</c:v>
                </c:pt>
                <c:pt idx="9748">
                  <c:v>63.428333333333462</c:v>
                </c:pt>
                <c:pt idx="9749">
                  <c:v>63.43386904761914</c:v>
                </c:pt>
                <c:pt idx="9750">
                  <c:v>63.439404761904875</c:v>
                </c:pt>
                <c:pt idx="9751">
                  <c:v>63.444940476190567</c:v>
                </c:pt>
                <c:pt idx="9752">
                  <c:v>63.450476190476294</c:v>
                </c:pt>
                <c:pt idx="9753">
                  <c:v>63.456011904762001</c:v>
                </c:pt>
                <c:pt idx="9754">
                  <c:v>63.461547619047714</c:v>
                </c:pt>
                <c:pt idx="9755">
                  <c:v>63.467083333333427</c:v>
                </c:pt>
                <c:pt idx="9756">
                  <c:v>63.472619047619155</c:v>
                </c:pt>
                <c:pt idx="9757">
                  <c:v>63.478154761904882</c:v>
                </c:pt>
                <c:pt idx="9758">
                  <c:v>63.483690476190553</c:v>
                </c:pt>
                <c:pt idx="9759">
                  <c:v>63.489226190476295</c:v>
                </c:pt>
                <c:pt idx="9760">
                  <c:v>63.494761904761994</c:v>
                </c:pt>
                <c:pt idx="9761">
                  <c:v>63.500297619047707</c:v>
                </c:pt>
                <c:pt idx="9762">
                  <c:v>63.505833333333442</c:v>
                </c:pt>
                <c:pt idx="9763">
                  <c:v>63.511369047619134</c:v>
                </c:pt>
                <c:pt idx="9764">
                  <c:v>63.516904761904854</c:v>
                </c:pt>
                <c:pt idx="9765">
                  <c:v>63.522440476190575</c:v>
                </c:pt>
                <c:pt idx="9766">
                  <c:v>63.527976190476302</c:v>
                </c:pt>
                <c:pt idx="9767">
                  <c:v>63.533511904762008</c:v>
                </c:pt>
                <c:pt idx="9768">
                  <c:v>63.5390476190477</c:v>
                </c:pt>
                <c:pt idx="9769">
                  <c:v>63.544583333333414</c:v>
                </c:pt>
                <c:pt idx="9770">
                  <c:v>63.550119047619148</c:v>
                </c:pt>
                <c:pt idx="9771">
                  <c:v>63.555654761904854</c:v>
                </c:pt>
                <c:pt idx="9772">
                  <c:v>63.561190476190575</c:v>
                </c:pt>
                <c:pt idx="9773">
                  <c:v>63.566726190476288</c:v>
                </c:pt>
                <c:pt idx="9774">
                  <c:v>63.572261904761994</c:v>
                </c:pt>
                <c:pt idx="9775">
                  <c:v>63.577797619047693</c:v>
                </c:pt>
                <c:pt idx="9776">
                  <c:v>63.583333333333428</c:v>
                </c:pt>
                <c:pt idx="9777">
                  <c:v>63.58886904761912</c:v>
                </c:pt>
                <c:pt idx="9778">
                  <c:v>63.594404761904855</c:v>
                </c:pt>
                <c:pt idx="9779">
                  <c:v>63.599940476190554</c:v>
                </c:pt>
                <c:pt idx="9780">
                  <c:v>63.605476190476281</c:v>
                </c:pt>
                <c:pt idx="9781">
                  <c:v>63.611011904762002</c:v>
                </c:pt>
                <c:pt idx="9782">
                  <c:v>63.616547619047687</c:v>
                </c:pt>
                <c:pt idx="9783">
                  <c:v>63.622083333333421</c:v>
                </c:pt>
                <c:pt idx="9784">
                  <c:v>63.627619047619135</c:v>
                </c:pt>
                <c:pt idx="9785">
                  <c:v>63.633154761904862</c:v>
                </c:pt>
                <c:pt idx="9786">
                  <c:v>63.638690476190554</c:v>
                </c:pt>
                <c:pt idx="9787">
                  <c:v>63.644226190476274</c:v>
                </c:pt>
                <c:pt idx="9788">
                  <c:v>63.649761904761988</c:v>
                </c:pt>
                <c:pt idx="9789">
                  <c:v>63.655297619047673</c:v>
                </c:pt>
                <c:pt idx="9790">
                  <c:v>63.660833333333414</c:v>
                </c:pt>
                <c:pt idx="9791">
                  <c:v>63.666369047619128</c:v>
                </c:pt>
                <c:pt idx="9792">
                  <c:v>63.671904761904841</c:v>
                </c:pt>
                <c:pt idx="9793">
                  <c:v>63.677440476190533</c:v>
                </c:pt>
                <c:pt idx="9794">
                  <c:v>63.682976190476268</c:v>
                </c:pt>
                <c:pt idx="9795">
                  <c:v>63.688511904762009</c:v>
                </c:pt>
                <c:pt idx="9796">
                  <c:v>63.694047619047659</c:v>
                </c:pt>
                <c:pt idx="9797">
                  <c:v>63.699583333333408</c:v>
                </c:pt>
                <c:pt idx="9798">
                  <c:v>63.705119047619142</c:v>
                </c:pt>
                <c:pt idx="9799">
                  <c:v>63.710654761904834</c:v>
                </c:pt>
                <c:pt idx="9800">
                  <c:v>63.716190476190548</c:v>
                </c:pt>
                <c:pt idx="9801">
                  <c:v>63.721726190476261</c:v>
                </c:pt>
                <c:pt idx="9802">
                  <c:v>63.727261904761981</c:v>
                </c:pt>
                <c:pt idx="9803">
                  <c:v>63.732797619047666</c:v>
                </c:pt>
                <c:pt idx="9804">
                  <c:v>63.738333333333422</c:v>
                </c:pt>
                <c:pt idx="9805">
                  <c:v>63.743869047619093</c:v>
                </c:pt>
                <c:pt idx="9806">
                  <c:v>63.749404761904827</c:v>
                </c:pt>
                <c:pt idx="9807">
                  <c:v>63.754940476190519</c:v>
                </c:pt>
                <c:pt idx="9808">
                  <c:v>63.760476190476261</c:v>
                </c:pt>
                <c:pt idx="9809">
                  <c:v>63.766011904761996</c:v>
                </c:pt>
                <c:pt idx="9810">
                  <c:v>63.771547619047638</c:v>
                </c:pt>
                <c:pt idx="9811">
                  <c:v>63.777083333333394</c:v>
                </c:pt>
                <c:pt idx="9812">
                  <c:v>63.782619047619107</c:v>
                </c:pt>
                <c:pt idx="9813">
                  <c:v>63.788154761904842</c:v>
                </c:pt>
                <c:pt idx="9814">
                  <c:v>63.793690476190534</c:v>
                </c:pt>
                <c:pt idx="9815">
                  <c:v>63.799226190476261</c:v>
                </c:pt>
                <c:pt idx="9816">
                  <c:v>63.804761904761946</c:v>
                </c:pt>
                <c:pt idx="9817">
                  <c:v>63.810297619047617</c:v>
                </c:pt>
                <c:pt idx="9818">
                  <c:v>63.815833333333366</c:v>
                </c:pt>
                <c:pt idx="9819">
                  <c:v>63.821369047619079</c:v>
                </c:pt>
                <c:pt idx="9820">
                  <c:v>63.826904761904814</c:v>
                </c:pt>
                <c:pt idx="9821">
                  <c:v>63.832440476190499</c:v>
                </c:pt>
                <c:pt idx="9822">
                  <c:v>63.83797619047624</c:v>
                </c:pt>
                <c:pt idx="9823">
                  <c:v>63.843511904761961</c:v>
                </c:pt>
                <c:pt idx="9824">
                  <c:v>63.84904761904761</c:v>
                </c:pt>
                <c:pt idx="9825">
                  <c:v>63.854583333333338</c:v>
                </c:pt>
                <c:pt idx="9826">
                  <c:v>63.860119047619101</c:v>
                </c:pt>
                <c:pt idx="9827">
                  <c:v>63.865654761904807</c:v>
                </c:pt>
                <c:pt idx="9828">
                  <c:v>63.871190476190492</c:v>
                </c:pt>
                <c:pt idx="9829">
                  <c:v>63.876726190476234</c:v>
                </c:pt>
                <c:pt idx="9830">
                  <c:v>63.882261904761947</c:v>
                </c:pt>
                <c:pt idx="9831">
                  <c:v>63.887797619047596</c:v>
                </c:pt>
                <c:pt idx="9832">
                  <c:v>63.893333333333381</c:v>
                </c:pt>
                <c:pt idx="9833">
                  <c:v>63.898869047619065</c:v>
                </c:pt>
                <c:pt idx="9834">
                  <c:v>63.904404761904779</c:v>
                </c:pt>
                <c:pt idx="9835">
                  <c:v>63.909940476190485</c:v>
                </c:pt>
                <c:pt idx="9836">
                  <c:v>63.915476190476227</c:v>
                </c:pt>
                <c:pt idx="9837">
                  <c:v>63.921011904761961</c:v>
                </c:pt>
                <c:pt idx="9838">
                  <c:v>63.926547619047618</c:v>
                </c:pt>
                <c:pt idx="9839">
                  <c:v>63.932083333333345</c:v>
                </c:pt>
                <c:pt idx="9840">
                  <c:v>63.937619047619059</c:v>
                </c:pt>
                <c:pt idx="9841">
                  <c:v>63.943154761904793</c:v>
                </c:pt>
                <c:pt idx="9842">
                  <c:v>63.948690476190485</c:v>
                </c:pt>
                <c:pt idx="9843">
                  <c:v>63.954226190476192</c:v>
                </c:pt>
                <c:pt idx="9844">
                  <c:v>63.959761904761926</c:v>
                </c:pt>
                <c:pt idx="9845">
                  <c:v>63.965297619047618</c:v>
                </c:pt>
                <c:pt idx="9846">
                  <c:v>63.970833333333346</c:v>
                </c:pt>
                <c:pt idx="9847">
                  <c:v>63.976369047619052</c:v>
                </c:pt>
                <c:pt idx="9848">
                  <c:v>63.981904761904765</c:v>
                </c:pt>
                <c:pt idx="9849">
                  <c:v>63.987440476190457</c:v>
                </c:pt>
                <c:pt idx="9850">
                  <c:v>63.992976190476213</c:v>
                </c:pt>
                <c:pt idx="9851">
                  <c:v>63.998511904761969</c:v>
                </c:pt>
                <c:pt idx="9852">
                  <c:v>64.004047619047682</c:v>
                </c:pt>
                <c:pt idx="9853">
                  <c:v>64.009583333333353</c:v>
                </c:pt>
                <c:pt idx="9854">
                  <c:v>64.015119047619066</c:v>
                </c:pt>
                <c:pt idx="9855">
                  <c:v>64.020654761904794</c:v>
                </c:pt>
                <c:pt idx="9856">
                  <c:v>64.026190476190479</c:v>
                </c:pt>
                <c:pt idx="9857">
                  <c:v>64.031726190476178</c:v>
                </c:pt>
                <c:pt idx="9858">
                  <c:v>64.03726190476192</c:v>
                </c:pt>
                <c:pt idx="9859">
                  <c:v>64.042797619047633</c:v>
                </c:pt>
                <c:pt idx="9860">
                  <c:v>64.048333333333318</c:v>
                </c:pt>
                <c:pt idx="9861">
                  <c:v>64.05386904761906</c:v>
                </c:pt>
                <c:pt idx="9862">
                  <c:v>64.059404761904773</c:v>
                </c:pt>
                <c:pt idx="9863">
                  <c:v>64.064940476190486</c:v>
                </c:pt>
                <c:pt idx="9864">
                  <c:v>64.070476190476114</c:v>
                </c:pt>
                <c:pt idx="9865">
                  <c:v>64.07601190476187</c:v>
                </c:pt>
                <c:pt idx="9866">
                  <c:v>64.081547619047626</c:v>
                </c:pt>
                <c:pt idx="9867">
                  <c:v>64.087083333333339</c:v>
                </c:pt>
                <c:pt idx="9868">
                  <c:v>64.092619047619067</c:v>
                </c:pt>
                <c:pt idx="9869">
                  <c:v>64.098154761904766</c:v>
                </c:pt>
                <c:pt idx="9870">
                  <c:v>64.103690476190479</c:v>
                </c:pt>
                <c:pt idx="9871">
                  <c:v>64.109226190476178</c:v>
                </c:pt>
                <c:pt idx="9872">
                  <c:v>64.114761904761878</c:v>
                </c:pt>
                <c:pt idx="9873">
                  <c:v>64.120297619047633</c:v>
                </c:pt>
                <c:pt idx="9874">
                  <c:v>64.125833333333247</c:v>
                </c:pt>
                <c:pt idx="9875">
                  <c:v>64.131369047619046</c:v>
                </c:pt>
                <c:pt idx="9876">
                  <c:v>64.136904761904773</c:v>
                </c:pt>
                <c:pt idx="9877">
                  <c:v>64.142440476190458</c:v>
                </c:pt>
                <c:pt idx="9878">
                  <c:v>64.147976190476143</c:v>
                </c:pt>
                <c:pt idx="9879">
                  <c:v>64.153511904761856</c:v>
                </c:pt>
                <c:pt idx="9880">
                  <c:v>64.159047619047612</c:v>
                </c:pt>
                <c:pt idx="9881">
                  <c:v>64.164583333333312</c:v>
                </c:pt>
                <c:pt idx="9882">
                  <c:v>64.170119047619039</c:v>
                </c:pt>
                <c:pt idx="9883">
                  <c:v>64.175654761904752</c:v>
                </c:pt>
                <c:pt idx="9884">
                  <c:v>64.181190476190451</c:v>
                </c:pt>
                <c:pt idx="9885">
                  <c:v>64.186726190476108</c:v>
                </c:pt>
                <c:pt idx="9886">
                  <c:v>64.192261904761878</c:v>
                </c:pt>
                <c:pt idx="9887">
                  <c:v>64.197797619047606</c:v>
                </c:pt>
                <c:pt idx="9888">
                  <c:v>64.203333333333319</c:v>
                </c:pt>
                <c:pt idx="9889">
                  <c:v>64.208869047619032</c:v>
                </c:pt>
                <c:pt idx="9890">
                  <c:v>64.214404761904788</c:v>
                </c:pt>
                <c:pt idx="9891">
                  <c:v>64.219940476190473</c:v>
                </c:pt>
                <c:pt idx="9892">
                  <c:v>64.225476190476087</c:v>
                </c:pt>
                <c:pt idx="9893">
                  <c:v>64.231011904761885</c:v>
                </c:pt>
                <c:pt idx="9894">
                  <c:v>64.236547619047627</c:v>
                </c:pt>
                <c:pt idx="9895">
                  <c:v>64.242083333333312</c:v>
                </c:pt>
                <c:pt idx="9896">
                  <c:v>64.247619047619096</c:v>
                </c:pt>
                <c:pt idx="9897">
                  <c:v>64.253154761904767</c:v>
                </c:pt>
                <c:pt idx="9898">
                  <c:v>64.258690476190452</c:v>
                </c:pt>
                <c:pt idx="9899">
                  <c:v>64.264226190476165</c:v>
                </c:pt>
                <c:pt idx="9900">
                  <c:v>64.269761904761879</c:v>
                </c:pt>
                <c:pt idx="9901">
                  <c:v>64.275297619047592</c:v>
                </c:pt>
                <c:pt idx="9902">
                  <c:v>64.280833333333263</c:v>
                </c:pt>
                <c:pt idx="9903">
                  <c:v>64.286369047619033</c:v>
                </c:pt>
                <c:pt idx="9904">
                  <c:v>64.291904761904775</c:v>
                </c:pt>
                <c:pt idx="9905">
                  <c:v>64.297440476190445</c:v>
                </c:pt>
                <c:pt idx="9906">
                  <c:v>64.302976190476087</c:v>
                </c:pt>
                <c:pt idx="9907">
                  <c:v>64.308511904761858</c:v>
                </c:pt>
                <c:pt idx="9908">
                  <c:v>64.314047619047628</c:v>
                </c:pt>
                <c:pt idx="9909">
                  <c:v>64.319583333333298</c:v>
                </c:pt>
                <c:pt idx="9910">
                  <c:v>64.325119047619012</c:v>
                </c:pt>
                <c:pt idx="9911">
                  <c:v>64.330654761904725</c:v>
                </c:pt>
                <c:pt idx="9912">
                  <c:v>64.336190476190438</c:v>
                </c:pt>
                <c:pt idx="9913">
                  <c:v>64.341726190476152</c:v>
                </c:pt>
                <c:pt idx="9914">
                  <c:v>64.347261904761865</c:v>
                </c:pt>
                <c:pt idx="9915">
                  <c:v>64.352797619047578</c:v>
                </c:pt>
                <c:pt idx="9916">
                  <c:v>64.358333333333206</c:v>
                </c:pt>
                <c:pt idx="9917">
                  <c:v>64.363869047619005</c:v>
                </c:pt>
                <c:pt idx="9918">
                  <c:v>64.369404761904732</c:v>
                </c:pt>
                <c:pt idx="9919">
                  <c:v>64.374940476190389</c:v>
                </c:pt>
                <c:pt idx="9920">
                  <c:v>64.380476190476074</c:v>
                </c:pt>
                <c:pt idx="9921">
                  <c:v>64.386011904761858</c:v>
                </c:pt>
                <c:pt idx="9922">
                  <c:v>64.391547619047614</c:v>
                </c:pt>
                <c:pt idx="9923">
                  <c:v>64.397083333333285</c:v>
                </c:pt>
                <c:pt idx="9924">
                  <c:v>64.402619047619027</c:v>
                </c:pt>
                <c:pt idx="9925">
                  <c:v>64.408154761904726</c:v>
                </c:pt>
                <c:pt idx="9926">
                  <c:v>64.413690476190425</c:v>
                </c:pt>
                <c:pt idx="9927">
                  <c:v>64.419226190476166</c:v>
                </c:pt>
                <c:pt idx="9928">
                  <c:v>64.424761904761851</c:v>
                </c:pt>
                <c:pt idx="9929">
                  <c:v>64.430297619047622</c:v>
                </c:pt>
                <c:pt idx="9930">
                  <c:v>64.435833333333278</c:v>
                </c:pt>
                <c:pt idx="9931">
                  <c:v>64.441369047619034</c:v>
                </c:pt>
                <c:pt idx="9932">
                  <c:v>64.446904761904761</c:v>
                </c:pt>
                <c:pt idx="9933">
                  <c:v>64.452440476190418</c:v>
                </c:pt>
                <c:pt idx="9934">
                  <c:v>64.457976190476089</c:v>
                </c:pt>
                <c:pt idx="9935">
                  <c:v>64.463511904761845</c:v>
                </c:pt>
                <c:pt idx="9936">
                  <c:v>64.469047619047615</c:v>
                </c:pt>
                <c:pt idx="9937">
                  <c:v>64.474583333333271</c:v>
                </c:pt>
                <c:pt idx="9938">
                  <c:v>64.480119047619027</c:v>
                </c:pt>
                <c:pt idx="9939">
                  <c:v>64.485654761904726</c:v>
                </c:pt>
                <c:pt idx="9940">
                  <c:v>64.491190476190425</c:v>
                </c:pt>
                <c:pt idx="9941">
                  <c:v>64.49672619047611</c:v>
                </c:pt>
                <c:pt idx="9942">
                  <c:v>64.502261904761838</c:v>
                </c:pt>
                <c:pt idx="9943">
                  <c:v>64.507797619047565</c:v>
                </c:pt>
                <c:pt idx="9944">
                  <c:v>64.51333333333325</c:v>
                </c:pt>
                <c:pt idx="9945">
                  <c:v>64.518869047618992</c:v>
                </c:pt>
                <c:pt idx="9946">
                  <c:v>64.524404761904691</c:v>
                </c:pt>
                <c:pt idx="9947">
                  <c:v>64.529940476190362</c:v>
                </c:pt>
                <c:pt idx="9948">
                  <c:v>64.535476190476047</c:v>
                </c:pt>
                <c:pt idx="9949">
                  <c:v>64.541011904761831</c:v>
                </c:pt>
                <c:pt idx="9950">
                  <c:v>64.546547619047601</c:v>
                </c:pt>
                <c:pt idx="9951">
                  <c:v>64.552083333333258</c:v>
                </c:pt>
                <c:pt idx="9952">
                  <c:v>64.557619047619013</c:v>
                </c:pt>
                <c:pt idx="9953">
                  <c:v>64.563154761904727</c:v>
                </c:pt>
                <c:pt idx="9954">
                  <c:v>64.568690476190383</c:v>
                </c:pt>
                <c:pt idx="9955">
                  <c:v>64.574226190476111</c:v>
                </c:pt>
                <c:pt idx="9956">
                  <c:v>64.579761904761739</c:v>
                </c:pt>
                <c:pt idx="9957">
                  <c:v>64.585297619047537</c:v>
                </c:pt>
                <c:pt idx="9958">
                  <c:v>64.590833333333251</c:v>
                </c:pt>
                <c:pt idx="9959">
                  <c:v>64.596369047618964</c:v>
                </c:pt>
                <c:pt idx="9960">
                  <c:v>64.601904761904677</c:v>
                </c:pt>
                <c:pt idx="9961">
                  <c:v>64.607440476190348</c:v>
                </c:pt>
                <c:pt idx="9962">
                  <c:v>64.612976190476019</c:v>
                </c:pt>
                <c:pt idx="9963">
                  <c:v>64.618511904761789</c:v>
                </c:pt>
                <c:pt idx="9964">
                  <c:v>64.624047619047531</c:v>
                </c:pt>
                <c:pt idx="9965">
                  <c:v>64.629583333333201</c:v>
                </c:pt>
                <c:pt idx="9966">
                  <c:v>64.635119047618957</c:v>
                </c:pt>
                <c:pt idx="9967">
                  <c:v>64.640654761904713</c:v>
                </c:pt>
                <c:pt idx="9968">
                  <c:v>64.646190476190384</c:v>
                </c:pt>
                <c:pt idx="9969">
                  <c:v>64.65172619047604</c:v>
                </c:pt>
                <c:pt idx="9970">
                  <c:v>64.65726190476181</c:v>
                </c:pt>
                <c:pt idx="9971">
                  <c:v>64.66279761904751</c:v>
                </c:pt>
                <c:pt idx="9972">
                  <c:v>64.668333333333166</c:v>
                </c:pt>
                <c:pt idx="9973">
                  <c:v>64.67386904761895</c:v>
                </c:pt>
                <c:pt idx="9974">
                  <c:v>64.679404761904649</c:v>
                </c:pt>
                <c:pt idx="9975">
                  <c:v>64.684940476190349</c:v>
                </c:pt>
                <c:pt idx="9976">
                  <c:v>64.690476190476005</c:v>
                </c:pt>
                <c:pt idx="9977">
                  <c:v>64.696011904761789</c:v>
                </c:pt>
                <c:pt idx="9978">
                  <c:v>64.70154761904756</c:v>
                </c:pt>
                <c:pt idx="9979">
                  <c:v>64.70708333333323</c:v>
                </c:pt>
                <c:pt idx="9980">
                  <c:v>64.712619047619</c:v>
                </c:pt>
                <c:pt idx="9981">
                  <c:v>64.7181547619047</c:v>
                </c:pt>
                <c:pt idx="9982">
                  <c:v>64.72369047619037</c:v>
                </c:pt>
                <c:pt idx="9983">
                  <c:v>64.729226190476084</c:v>
                </c:pt>
                <c:pt idx="9984">
                  <c:v>64.734761904761783</c:v>
                </c:pt>
                <c:pt idx="9985">
                  <c:v>64.740297619047581</c:v>
                </c:pt>
                <c:pt idx="9986">
                  <c:v>64.745833333333209</c:v>
                </c:pt>
                <c:pt idx="9987">
                  <c:v>64.751369047618937</c:v>
                </c:pt>
                <c:pt idx="9988">
                  <c:v>64.756904761904664</c:v>
                </c:pt>
                <c:pt idx="9989">
                  <c:v>64.762440476190349</c:v>
                </c:pt>
                <c:pt idx="9990">
                  <c:v>64.767976190476048</c:v>
                </c:pt>
                <c:pt idx="9991">
                  <c:v>64.773511904761747</c:v>
                </c:pt>
                <c:pt idx="9992">
                  <c:v>64.779047619047503</c:v>
                </c:pt>
                <c:pt idx="9993">
                  <c:v>64.784583333333217</c:v>
                </c:pt>
                <c:pt idx="9994">
                  <c:v>64.790119047618987</c:v>
                </c:pt>
                <c:pt idx="9995">
                  <c:v>64.795654761904686</c:v>
                </c:pt>
                <c:pt idx="9996">
                  <c:v>64.801190476190357</c:v>
                </c:pt>
                <c:pt idx="9997">
                  <c:v>64.806726190476027</c:v>
                </c:pt>
                <c:pt idx="9998">
                  <c:v>64.812261904761783</c:v>
                </c:pt>
                <c:pt idx="9999">
                  <c:v>64.817797619047496</c:v>
                </c:pt>
                <c:pt idx="10000">
                  <c:v>64.823333333333139</c:v>
                </c:pt>
                <c:pt idx="10001">
                  <c:v>64.828869047618909</c:v>
                </c:pt>
                <c:pt idx="10002">
                  <c:v>64.834404761904636</c:v>
                </c:pt>
                <c:pt idx="10003">
                  <c:v>64.83994047619035</c:v>
                </c:pt>
                <c:pt idx="10004">
                  <c:v>64.845476190475978</c:v>
                </c:pt>
                <c:pt idx="10005">
                  <c:v>64.851011904761748</c:v>
                </c:pt>
                <c:pt idx="10006">
                  <c:v>64.85654761904749</c:v>
                </c:pt>
                <c:pt idx="10007">
                  <c:v>64.862083333333189</c:v>
                </c:pt>
                <c:pt idx="10008">
                  <c:v>64.867619047618959</c:v>
                </c:pt>
                <c:pt idx="10009">
                  <c:v>64.87315476190463</c:v>
                </c:pt>
                <c:pt idx="10010">
                  <c:v>64.8786904761903</c:v>
                </c:pt>
                <c:pt idx="10011">
                  <c:v>64.884226190476056</c:v>
                </c:pt>
                <c:pt idx="10012">
                  <c:v>64.889761904761727</c:v>
                </c:pt>
                <c:pt idx="10013">
                  <c:v>64.895297619047497</c:v>
                </c:pt>
                <c:pt idx="10014">
                  <c:v>64.900833333333182</c:v>
                </c:pt>
                <c:pt idx="10015">
                  <c:v>64.906369047618924</c:v>
                </c:pt>
                <c:pt idx="10016">
                  <c:v>64.91190476190468</c:v>
                </c:pt>
                <c:pt idx="10017">
                  <c:v>64.917440476190336</c:v>
                </c:pt>
                <c:pt idx="10018">
                  <c:v>64.922976190475978</c:v>
                </c:pt>
                <c:pt idx="10019">
                  <c:v>64.928511904761748</c:v>
                </c:pt>
                <c:pt idx="10020">
                  <c:v>64.934047619047519</c:v>
                </c:pt>
                <c:pt idx="10021">
                  <c:v>64.939583333333204</c:v>
                </c:pt>
                <c:pt idx="10022">
                  <c:v>64.945119047618945</c:v>
                </c:pt>
                <c:pt idx="10023">
                  <c:v>64.950654761904659</c:v>
                </c:pt>
                <c:pt idx="10024">
                  <c:v>64.956190476190329</c:v>
                </c:pt>
                <c:pt idx="10025">
                  <c:v>64.961726190476043</c:v>
                </c:pt>
                <c:pt idx="10026">
                  <c:v>64.967261904761799</c:v>
                </c:pt>
                <c:pt idx="10027">
                  <c:v>64.972797619047469</c:v>
                </c:pt>
                <c:pt idx="10028">
                  <c:v>64.97833333333314</c:v>
                </c:pt>
                <c:pt idx="10029">
                  <c:v>64.983869047618896</c:v>
                </c:pt>
                <c:pt idx="10030">
                  <c:v>64.989404761904623</c:v>
                </c:pt>
                <c:pt idx="10031">
                  <c:v>64.994940476190322</c:v>
                </c:pt>
                <c:pt idx="10032">
                  <c:v>65.000476190475965</c:v>
                </c:pt>
                <c:pt idx="10033">
                  <c:v>65.006011904761749</c:v>
                </c:pt>
                <c:pt idx="10034">
                  <c:v>65.011547619047505</c:v>
                </c:pt>
                <c:pt idx="10035">
                  <c:v>65.017083333333176</c:v>
                </c:pt>
                <c:pt idx="10036">
                  <c:v>65.022619047618903</c:v>
                </c:pt>
                <c:pt idx="10037">
                  <c:v>65.028154761904602</c:v>
                </c:pt>
                <c:pt idx="10038">
                  <c:v>65.033690476190316</c:v>
                </c:pt>
                <c:pt idx="10039">
                  <c:v>65.039226190476029</c:v>
                </c:pt>
                <c:pt idx="10040">
                  <c:v>65.044761904761742</c:v>
                </c:pt>
                <c:pt idx="10041">
                  <c:v>65.050297619047498</c:v>
                </c:pt>
                <c:pt idx="10042">
                  <c:v>65.055833333333126</c:v>
                </c:pt>
                <c:pt idx="10043">
                  <c:v>65.061369047618896</c:v>
                </c:pt>
                <c:pt idx="10044">
                  <c:v>65.066904761904595</c:v>
                </c:pt>
                <c:pt idx="10045">
                  <c:v>65.072440476190238</c:v>
                </c:pt>
                <c:pt idx="10046">
                  <c:v>65.077976190475937</c:v>
                </c:pt>
                <c:pt idx="10047">
                  <c:v>65.083511904761693</c:v>
                </c:pt>
                <c:pt idx="10048">
                  <c:v>65.089047619047463</c:v>
                </c:pt>
                <c:pt idx="10049">
                  <c:v>65.094583333333162</c:v>
                </c:pt>
                <c:pt idx="10050">
                  <c:v>65.100119047618875</c:v>
                </c:pt>
                <c:pt idx="10051">
                  <c:v>65.105654761904603</c:v>
                </c:pt>
                <c:pt idx="10052">
                  <c:v>65.111190476190302</c:v>
                </c:pt>
                <c:pt idx="10053">
                  <c:v>65.116726190475973</c:v>
                </c:pt>
                <c:pt idx="10054">
                  <c:v>65.122261904761686</c:v>
                </c:pt>
                <c:pt idx="10055">
                  <c:v>65.127797619047442</c:v>
                </c:pt>
                <c:pt idx="10056">
                  <c:v>65.133333333333098</c:v>
                </c:pt>
                <c:pt idx="10057">
                  <c:v>65.138869047618869</c:v>
                </c:pt>
                <c:pt idx="10058">
                  <c:v>65.144404761904596</c:v>
                </c:pt>
                <c:pt idx="10059">
                  <c:v>65.149940476190281</c:v>
                </c:pt>
                <c:pt idx="10060">
                  <c:v>65.155476190475923</c:v>
                </c:pt>
                <c:pt idx="10061">
                  <c:v>65.161011904761708</c:v>
                </c:pt>
                <c:pt idx="10062">
                  <c:v>65.166547619047435</c:v>
                </c:pt>
                <c:pt idx="10063">
                  <c:v>65.172083333333077</c:v>
                </c:pt>
                <c:pt idx="10064">
                  <c:v>65.177619047618862</c:v>
                </c:pt>
                <c:pt idx="10065">
                  <c:v>65.183154761904575</c:v>
                </c:pt>
                <c:pt idx="10066">
                  <c:v>65.188690476190288</c:v>
                </c:pt>
                <c:pt idx="10067">
                  <c:v>65.194226190476002</c:v>
                </c:pt>
                <c:pt idx="10068">
                  <c:v>65.199761904761672</c:v>
                </c:pt>
                <c:pt idx="10069">
                  <c:v>65.205297619047471</c:v>
                </c:pt>
                <c:pt idx="10070">
                  <c:v>65.210833333333142</c:v>
                </c:pt>
                <c:pt idx="10071">
                  <c:v>65.216369047618898</c:v>
                </c:pt>
                <c:pt idx="10072">
                  <c:v>65.221904761904597</c:v>
                </c:pt>
                <c:pt idx="10073">
                  <c:v>65.227440476190282</c:v>
                </c:pt>
                <c:pt idx="10074">
                  <c:v>65.232976190475924</c:v>
                </c:pt>
                <c:pt idx="10075">
                  <c:v>65.238511904761708</c:v>
                </c:pt>
                <c:pt idx="10076">
                  <c:v>65.244047619047478</c:v>
                </c:pt>
                <c:pt idx="10077">
                  <c:v>65.249583333333135</c:v>
                </c:pt>
                <c:pt idx="10078">
                  <c:v>65.255119047618862</c:v>
                </c:pt>
                <c:pt idx="10079">
                  <c:v>65.260654761904604</c:v>
                </c:pt>
                <c:pt idx="10080">
                  <c:v>65.266190476190275</c:v>
                </c:pt>
                <c:pt idx="10081">
                  <c:v>65.271726190475988</c:v>
                </c:pt>
                <c:pt idx="10082">
                  <c:v>65.277261904761701</c:v>
                </c:pt>
                <c:pt idx="10083">
                  <c:v>65.282797619047415</c:v>
                </c:pt>
                <c:pt idx="10084">
                  <c:v>65.288333333333085</c:v>
                </c:pt>
                <c:pt idx="10085">
                  <c:v>65.293869047618884</c:v>
                </c:pt>
                <c:pt idx="10086">
                  <c:v>65.299404761904597</c:v>
                </c:pt>
                <c:pt idx="10087">
                  <c:v>65.304940476190268</c:v>
                </c:pt>
                <c:pt idx="10088">
                  <c:v>65.310476190475924</c:v>
                </c:pt>
                <c:pt idx="10089">
                  <c:v>65.31601190476168</c:v>
                </c:pt>
                <c:pt idx="10090">
                  <c:v>65.321547619047422</c:v>
                </c:pt>
                <c:pt idx="10091">
                  <c:v>65.327083333333078</c:v>
                </c:pt>
                <c:pt idx="10092">
                  <c:v>65.332619047618834</c:v>
                </c:pt>
                <c:pt idx="10093">
                  <c:v>65.338154761904562</c:v>
                </c:pt>
                <c:pt idx="10094">
                  <c:v>65.343690476190261</c:v>
                </c:pt>
                <c:pt idx="10095">
                  <c:v>65.349226190475974</c:v>
                </c:pt>
                <c:pt idx="10096">
                  <c:v>65.354761904761688</c:v>
                </c:pt>
                <c:pt idx="10097">
                  <c:v>65.360297619047444</c:v>
                </c:pt>
                <c:pt idx="10098">
                  <c:v>65.365833333333072</c:v>
                </c:pt>
                <c:pt idx="10099">
                  <c:v>65.371369047618828</c:v>
                </c:pt>
                <c:pt idx="10100">
                  <c:v>65.376904761904541</c:v>
                </c:pt>
                <c:pt idx="10101">
                  <c:v>65.382440476190197</c:v>
                </c:pt>
                <c:pt idx="10102">
                  <c:v>65.387976190475925</c:v>
                </c:pt>
                <c:pt idx="10103">
                  <c:v>65.393511904761681</c:v>
                </c:pt>
                <c:pt idx="10104">
                  <c:v>65.399047619047394</c:v>
                </c:pt>
                <c:pt idx="10105">
                  <c:v>65.404583333333107</c:v>
                </c:pt>
                <c:pt idx="10106">
                  <c:v>65.410119047618878</c:v>
                </c:pt>
                <c:pt idx="10107">
                  <c:v>65.415654761904591</c:v>
                </c:pt>
                <c:pt idx="10108">
                  <c:v>65.421190476190247</c:v>
                </c:pt>
                <c:pt idx="10109">
                  <c:v>65.426726190475918</c:v>
                </c:pt>
                <c:pt idx="10110">
                  <c:v>65.432261904761674</c:v>
                </c:pt>
                <c:pt idx="10111">
                  <c:v>65.43779761904743</c:v>
                </c:pt>
                <c:pt idx="10112">
                  <c:v>65.443333333333101</c:v>
                </c:pt>
                <c:pt idx="10113">
                  <c:v>65.448869047618857</c:v>
                </c:pt>
                <c:pt idx="10114">
                  <c:v>65.454404761904527</c:v>
                </c:pt>
                <c:pt idx="10115">
                  <c:v>65.459940476190241</c:v>
                </c:pt>
                <c:pt idx="10116">
                  <c:v>65.465476190475897</c:v>
                </c:pt>
                <c:pt idx="10117">
                  <c:v>65.471011904761653</c:v>
                </c:pt>
                <c:pt idx="10118">
                  <c:v>65.476547619047395</c:v>
                </c:pt>
                <c:pt idx="10119">
                  <c:v>65.48208333333308</c:v>
                </c:pt>
                <c:pt idx="10120">
                  <c:v>65.48761904761885</c:v>
                </c:pt>
                <c:pt idx="10121">
                  <c:v>65.493154761904577</c:v>
                </c:pt>
                <c:pt idx="10122">
                  <c:v>65.498690476190234</c:v>
                </c:pt>
                <c:pt idx="10123">
                  <c:v>65.504226190475947</c:v>
                </c:pt>
                <c:pt idx="10124">
                  <c:v>65.509761904761618</c:v>
                </c:pt>
                <c:pt idx="10125">
                  <c:v>65.515297619047431</c:v>
                </c:pt>
                <c:pt idx="10126">
                  <c:v>65.520833333333059</c:v>
                </c:pt>
                <c:pt idx="10127">
                  <c:v>65.5263690476188</c:v>
                </c:pt>
                <c:pt idx="10128">
                  <c:v>65.531904761904556</c:v>
                </c:pt>
                <c:pt idx="10129">
                  <c:v>65.537440476190213</c:v>
                </c:pt>
                <c:pt idx="10130">
                  <c:v>65.542976190475883</c:v>
                </c:pt>
                <c:pt idx="10131">
                  <c:v>65.548511904761654</c:v>
                </c:pt>
                <c:pt idx="10132">
                  <c:v>65.554047619047367</c:v>
                </c:pt>
                <c:pt idx="10133">
                  <c:v>65.55958333333308</c:v>
                </c:pt>
                <c:pt idx="10134">
                  <c:v>65.565119047618794</c:v>
                </c:pt>
                <c:pt idx="10135">
                  <c:v>65.570654761904507</c:v>
                </c:pt>
                <c:pt idx="10136">
                  <c:v>65.576190476190177</c:v>
                </c:pt>
                <c:pt idx="10137">
                  <c:v>65.581726190475919</c:v>
                </c:pt>
                <c:pt idx="10138">
                  <c:v>65.587261904761647</c:v>
                </c:pt>
                <c:pt idx="10139">
                  <c:v>65.59279761904736</c:v>
                </c:pt>
                <c:pt idx="10140">
                  <c:v>65.598333333333059</c:v>
                </c:pt>
                <c:pt idx="10141">
                  <c:v>65.603869047618787</c:v>
                </c:pt>
                <c:pt idx="10142">
                  <c:v>65.6094047619045</c:v>
                </c:pt>
                <c:pt idx="10143">
                  <c:v>65.614940476190213</c:v>
                </c:pt>
                <c:pt idx="10144">
                  <c:v>65.620476190475827</c:v>
                </c:pt>
                <c:pt idx="10145">
                  <c:v>65.626011904761569</c:v>
                </c:pt>
                <c:pt idx="10146">
                  <c:v>65.631547619047367</c:v>
                </c:pt>
                <c:pt idx="10147">
                  <c:v>65.637083333333052</c:v>
                </c:pt>
                <c:pt idx="10148">
                  <c:v>65.642619047618794</c:v>
                </c:pt>
                <c:pt idx="10149">
                  <c:v>65.648154761904493</c:v>
                </c:pt>
                <c:pt idx="10150">
                  <c:v>65.653690476190178</c:v>
                </c:pt>
                <c:pt idx="10151">
                  <c:v>65.659226190475877</c:v>
                </c:pt>
                <c:pt idx="10152">
                  <c:v>65.664761904761619</c:v>
                </c:pt>
                <c:pt idx="10153">
                  <c:v>65.670297619047346</c:v>
                </c:pt>
                <c:pt idx="10154">
                  <c:v>65.675833333332974</c:v>
                </c:pt>
                <c:pt idx="10155">
                  <c:v>65.681369047618773</c:v>
                </c:pt>
                <c:pt idx="10156">
                  <c:v>65.686904761904486</c:v>
                </c:pt>
                <c:pt idx="10157">
                  <c:v>65.692440476190157</c:v>
                </c:pt>
                <c:pt idx="10158">
                  <c:v>65.69797619047587</c:v>
                </c:pt>
                <c:pt idx="10159">
                  <c:v>65.703511904761612</c:v>
                </c:pt>
                <c:pt idx="10160">
                  <c:v>65.709047619047382</c:v>
                </c:pt>
                <c:pt idx="10161">
                  <c:v>65.714583333333067</c:v>
                </c:pt>
                <c:pt idx="10162">
                  <c:v>65.720119047618766</c:v>
                </c:pt>
                <c:pt idx="10163">
                  <c:v>65.725654761904494</c:v>
                </c:pt>
                <c:pt idx="10164">
                  <c:v>65.731190476190193</c:v>
                </c:pt>
                <c:pt idx="10165">
                  <c:v>65.736726190475878</c:v>
                </c:pt>
                <c:pt idx="10166">
                  <c:v>65.742261904761634</c:v>
                </c:pt>
                <c:pt idx="10167">
                  <c:v>65.747797619047375</c:v>
                </c:pt>
                <c:pt idx="10168">
                  <c:v>65.753333333333018</c:v>
                </c:pt>
                <c:pt idx="10169">
                  <c:v>65.758869047618774</c:v>
                </c:pt>
                <c:pt idx="10170">
                  <c:v>65.764404761904515</c:v>
                </c:pt>
                <c:pt idx="10171">
                  <c:v>65.769940476190186</c:v>
                </c:pt>
                <c:pt idx="10172">
                  <c:v>65.775476190475814</c:v>
                </c:pt>
                <c:pt idx="10173">
                  <c:v>65.781011904761613</c:v>
                </c:pt>
                <c:pt idx="10174">
                  <c:v>65.786547619047326</c:v>
                </c:pt>
                <c:pt idx="10175">
                  <c:v>65.792083333333039</c:v>
                </c:pt>
                <c:pt idx="10176">
                  <c:v>65.797619047618838</c:v>
                </c:pt>
                <c:pt idx="10177">
                  <c:v>65.803154761904466</c:v>
                </c:pt>
                <c:pt idx="10178">
                  <c:v>65.808690476190179</c:v>
                </c:pt>
                <c:pt idx="10179">
                  <c:v>65.814226190475893</c:v>
                </c:pt>
                <c:pt idx="10180">
                  <c:v>65.819761904761563</c:v>
                </c:pt>
                <c:pt idx="10181">
                  <c:v>65.825297619047333</c:v>
                </c:pt>
                <c:pt idx="10182">
                  <c:v>65.830833333333018</c:v>
                </c:pt>
                <c:pt idx="10183">
                  <c:v>65.836369047618746</c:v>
                </c:pt>
                <c:pt idx="10184">
                  <c:v>65.841904761904516</c:v>
                </c:pt>
                <c:pt idx="10185">
                  <c:v>65.847440476190172</c:v>
                </c:pt>
                <c:pt idx="10186">
                  <c:v>65.8529761904758</c:v>
                </c:pt>
                <c:pt idx="10187">
                  <c:v>65.858511904761556</c:v>
                </c:pt>
                <c:pt idx="10188">
                  <c:v>65.864047619047327</c:v>
                </c:pt>
                <c:pt idx="10189">
                  <c:v>65.869583333333011</c:v>
                </c:pt>
                <c:pt idx="10190">
                  <c:v>65.875119047618739</c:v>
                </c:pt>
                <c:pt idx="10191">
                  <c:v>65.880654761904466</c:v>
                </c:pt>
                <c:pt idx="10192">
                  <c:v>65.886190476190151</c:v>
                </c:pt>
                <c:pt idx="10193">
                  <c:v>65.891726190475879</c:v>
                </c:pt>
                <c:pt idx="10194">
                  <c:v>65.897261904761592</c:v>
                </c:pt>
                <c:pt idx="10195">
                  <c:v>65.902797619047305</c:v>
                </c:pt>
                <c:pt idx="10196">
                  <c:v>65.908333333333019</c:v>
                </c:pt>
                <c:pt idx="10197">
                  <c:v>65.913869047618775</c:v>
                </c:pt>
                <c:pt idx="10198">
                  <c:v>65.919404761904488</c:v>
                </c:pt>
                <c:pt idx="10199">
                  <c:v>65.924940476190173</c:v>
                </c:pt>
                <c:pt idx="10200">
                  <c:v>65.930476190475858</c:v>
                </c:pt>
                <c:pt idx="10201">
                  <c:v>65.936011904761585</c:v>
                </c:pt>
                <c:pt idx="10202">
                  <c:v>65.94154761904737</c:v>
                </c:pt>
                <c:pt idx="10203">
                  <c:v>65.947083333333026</c:v>
                </c:pt>
                <c:pt idx="10204">
                  <c:v>65.952619047618725</c:v>
                </c:pt>
                <c:pt idx="10205">
                  <c:v>65.958154761904467</c:v>
                </c:pt>
                <c:pt idx="10206">
                  <c:v>65.963690476190166</c:v>
                </c:pt>
                <c:pt idx="10207">
                  <c:v>65.969226190475865</c:v>
                </c:pt>
                <c:pt idx="10208">
                  <c:v>65.974761904761579</c:v>
                </c:pt>
                <c:pt idx="10209">
                  <c:v>65.980297619047334</c:v>
                </c:pt>
                <c:pt idx="10210">
                  <c:v>65.985833333332963</c:v>
                </c:pt>
                <c:pt idx="10211">
                  <c:v>65.991369047618775</c:v>
                </c:pt>
                <c:pt idx="10212">
                  <c:v>65.996904761904474</c:v>
                </c:pt>
                <c:pt idx="10213">
                  <c:v>66.002440476190102</c:v>
                </c:pt>
                <c:pt idx="10214">
                  <c:v>66.007976190475858</c:v>
                </c:pt>
                <c:pt idx="10215">
                  <c:v>66.013511904761572</c:v>
                </c:pt>
                <c:pt idx="10216">
                  <c:v>66.019047619047328</c:v>
                </c:pt>
                <c:pt idx="10217">
                  <c:v>66.024583333332998</c:v>
                </c:pt>
                <c:pt idx="10218">
                  <c:v>66.030119047618726</c:v>
                </c:pt>
                <c:pt idx="10219">
                  <c:v>66.035654761904425</c:v>
                </c:pt>
                <c:pt idx="10220">
                  <c:v>66.041190476190167</c:v>
                </c:pt>
                <c:pt idx="10221">
                  <c:v>66.046726190475852</c:v>
                </c:pt>
                <c:pt idx="10222">
                  <c:v>66.052261904761551</c:v>
                </c:pt>
                <c:pt idx="10223">
                  <c:v>66.057797619047292</c:v>
                </c:pt>
                <c:pt idx="10224">
                  <c:v>66.063333333332949</c:v>
                </c:pt>
                <c:pt idx="10225">
                  <c:v>66.068869047618705</c:v>
                </c:pt>
                <c:pt idx="10226">
                  <c:v>66.074404761904432</c:v>
                </c:pt>
                <c:pt idx="10227">
                  <c:v>66.079940476190089</c:v>
                </c:pt>
                <c:pt idx="10228">
                  <c:v>66.085476190475774</c:v>
                </c:pt>
                <c:pt idx="10229">
                  <c:v>66.091011904761572</c:v>
                </c:pt>
                <c:pt idx="10230">
                  <c:v>66.096547619047314</c:v>
                </c:pt>
                <c:pt idx="10231">
                  <c:v>66.102083333332942</c:v>
                </c:pt>
                <c:pt idx="10232">
                  <c:v>66.107619047618726</c:v>
                </c:pt>
                <c:pt idx="10233">
                  <c:v>66.113154761904426</c:v>
                </c:pt>
                <c:pt idx="10234">
                  <c:v>66.11869047619011</c:v>
                </c:pt>
                <c:pt idx="10235">
                  <c:v>66.124226190475838</c:v>
                </c:pt>
                <c:pt idx="10236">
                  <c:v>66.129761904761494</c:v>
                </c:pt>
                <c:pt idx="10237">
                  <c:v>66.135297619047265</c:v>
                </c:pt>
                <c:pt idx="10238">
                  <c:v>66.140833333332978</c:v>
                </c:pt>
                <c:pt idx="10239">
                  <c:v>66.146369047618691</c:v>
                </c:pt>
                <c:pt idx="10240">
                  <c:v>66.151904761904404</c:v>
                </c:pt>
                <c:pt idx="10241">
                  <c:v>66.157440476190118</c:v>
                </c:pt>
                <c:pt idx="10242">
                  <c:v>66.162976190475746</c:v>
                </c:pt>
                <c:pt idx="10243">
                  <c:v>66.168511904761502</c:v>
                </c:pt>
                <c:pt idx="10244">
                  <c:v>66.174047619047272</c:v>
                </c:pt>
                <c:pt idx="10245">
                  <c:v>66.179583333332928</c:v>
                </c:pt>
                <c:pt idx="10246">
                  <c:v>66.185119047618684</c:v>
                </c:pt>
                <c:pt idx="10247">
                  <c:v>66.190654761904426</c:v>
                </c:pt>
                <c:pt idx="10248">
                  <c:v>66.196190476190111</c:v>
                </c:pt>
                <c:pt idx="10249">
                  <c:v>66.20172619047581</c:v>
                </c:pt>
                <c:pt idx="10250">
                  <c:v>66.207261904761566</c:v>
                </c:pt>
                <c:pt idx="10251">
                  <c:v>66.212797619047265</c:v>
                </c:pt>
                <c:pt idx="10252">
                  <c:v>66.21833333333295</c:v>
                </c:pt>
                <c:pt idx="10253">
                  <c:v>66.223869047618692</c:v>
                </c:pt>
                <c:pt idx="10254">
                  <c:v>66.229404761904391</c:v>
                </c:pt>
                <c:pt idx="10255">
                  <c:v>66.234940476190104</c:v>
                </c:pt>
                <c:pt idx="10256">
                  <c:v>66.240476190475789</c:v>
                </c:pt>
                <c:pt idx="10257">
                  <c:v>66.246011904761531</c:v>
                </c:pt>
                <c:pt idx="10258">
                  <c:v>66.251547619047301</c:v>
                </c:pt>
                <c:pt idx="10259">
                  <c:v>66.262619047618713</c:v>
                </c:pt>
                <c:pt idx="10260">
                  <c:v>66.273690476190083</c:v>
                </c:pt>
                <c:pt idx="10261">
                  <c:v>66.28476190476151</c:v>
                </c:pt>
                <c:pt idx="10262">
                  <c:v>66.295833333332951</c:v>
                </c:pt>
                <c:pt idx="10263">
                  <c:v>66.306904761904377</c:v>
                </c:pt>
                <c:pt idx="10264">
                  <c:v>66.317976190475761</c:v>
                </c:pt>
                <c:pt idx="10265">
                  <c:v>66.32904761904723</c:v>
                </c:pt>
                <c:pt idx="10266">
                  <c:v>66.3401190476187</c:v>
                </c:pt>
                <c:pt idx="10267">
                  <c:v>66.351190476190084</c:v>
                </c:pt>
                <c:pt idx="10268">
                  <c:v>66.36226190476151</c:v>
                </c:pt>
                <c:pt idx="10269">
                  <c:v>66.373333333332866</c:v>
                </c:pt>
                <c:pt idx="10270">
                  <c:v>66.384404761904364</c:v>
                </c:pt>
                <c:pt idx="10271">
                  <c:v>66.395476190475705</c:v>
                </c:pt>
                <c:pt idx="10272">
                  <c:v>66.406547619047259</c:v>
                </c:pt>
                <c:pt idx="10273">
                  <c:v>66.417619047618729</c:v>
                </c:pt>
                <c:pt idx="10274">
                  <c:v>66.42869047619007</c:v>
                </c:pt>
                <c:pt idx="10275">
                  <c:v>66.439761904761482</c:v>
                </c:pt>
                <c:pt idx="10276">
                  <c:v>66.450833333332909</c:v>
                </c:pt>
                <c:pt idx="10277">
                  <c:v>66.461904761904421</c:v>
                </c:pt>
                <c:pt idx="10278">
                  <c:v>66.472976190475705</c:v>
                </c:pt>
                <c:pt idx="10279">
                  <c:v>66.484047619047246</c:v>
                </c:pt>
                <c:pt idx="10280">
                  <c:v>66.495119047618687</c:v>
                </c:pt>
                <c:pt idx="10281">
                  <c:v>66.506190476190056</c:v>
                </c:pt>
                <c:pt idx="10282">
                  <c:v>66.517261904761497</c:v>
                </c:pt>
                <c:pt idx="10283">
                  <c:v>66.528333333332839</c:v>
                </c:pt>
                <c:pt idx="10284">
                  <c:v>66.539404761904336</c:v>
                </c:pt>
                <c:pt idx="10285">
                  <c:v>66.550476190475678</c:v>
                </c:pt>
                <c:pt idx="10286">
                  <c:v>66.561547619047246</c:v>
                </c:pt>
                <c:pt idx="10287">
                  <c:v>66.572619047618616</c:v>
                </c:pt>
                <c:pt idx="10288">
                  <c:v>66.583690476190043</c:v>
                </c:pt>
                <c:pt idx="10289">
                  <c:v>66.594761904761469</c:v>
                </c:pt>
                <c:pt idx="10290">
                  <c:v>66.605833333332839</c:v>
                </c:pt>
                <c:pt idx="10291">
                  <c:v>66.616904761904323</c:v>
                </c:pt>
                <c:pt idx="10292">
                  <c:v>66.627976190475678</c:v>
                </c:pt>
                <c:pt idx="10293">
                  <c:v>66.639047619047176</c:v>
                </c:pt>
                <c:pt idx="10294">
                  <c:v>66.650119047618603</c:v>
                </c:pt>
                <c:pt idx="10295">
                  <c:v>66.661190476190029</c:v>
                </c:pt>
                <c:pt idx="10296">
                  <c:v>66.672261904761399</c:v>
                </c:pt>
                <c:pt idx="10297">
                  <c:v>66.68333333333284</c:v>
                </c:pt>
                <c:pt idx="10298">
                  <c:v>66.694404761904323</c:v>
                </c:pt>
                <c:pt idx="10299">
                  <c:v>66.705476190475665</c:v>
                </c:pt>
                <c:pt idx="10300">
                  <c:v>66.716547619047205</c:v>
                </c:pt>
                <c:pt idx="10301">
                  <c:v>66.727619047618646</c:v>
                </c:pt>
                <c:pt idx="10302">
                  <c:v>66.738690476190015</c:v>
                </c:pt>
                <c:pt idx="10303">
                  <c:v>66.749761904761442</c:v>
                </c:pt>
                <c:pt idx="10304">
                  <c:v>66.760833333332869</c:v>
                </c:pt>
                <c:pt idx="10305">
                  <c:v>66.771904761904295</c:v>
                </c:pt>
                <c:pt idx="10306">
                  <c:v>66.782976190475637</c:v>
                </c:pt>
                <c:pt idx="10307">
                  <c:v>66.794047619047205</c:v>
                </c:pt>
                <c:pt idx="10308">
                  <c:v>66.805119047618575</c:v>
                </c:pt>
                <c:pt idx="10309">
                  <c:v>66.816190476190002</c:v>
                </c:pt>
                <c:pt idx="10310">
                  <c:v>66.827261904761428</c:v>
                </c:pt>
                <c:pt idx="10311">
                  <c:v>66.838333333332798</c:v>
                </c:pt>
                <c:pt idx="10312">
                  <c:v>66.849404761904296</c:v>
                </c:pt>
                <c:pt idx="10313">
                  <c:v>66.860476190475637</c:v>
                </c:pt>
                <c:pt idx="10314">
                  <c:v>66.871547619047135</c:v>
                </c:pt>
                <c:pt idx="10315">
                  <c:v>66.882619047618562</c:v>
                </c:pt>
                <c:pt idx="10316">
                  <c:v>66.893690476189988</c:v>
                </c:pt>
                <c:pt idx="10317">
                  <c:v>66.904761904761415</c:v>
                </c:pt>
                <c:pt idx="10318">
                  <c:v>66.915833333332841</c:v>
                </c:pt>
                <c:pt idx="10319">
                  <c:v>66.926904761904296</c:v>
                </c:pt>
                <c:pt idx="10320">
                  <c:v>66.93797619047568</c:v>
                </c:pt>
                <c:pt idx="10321">
                  <c:v>66.949047619047178</c:v>
                </c:pt>
                <c:pt idx="10322">
                  <c:v>66.960119047618605</c:v>
                </c:pt>
                <c:pt idx="10323">
                  <c:v>66.971190476189932</c:v>
                </c:pt>
                <c:pt idx="10324">
                  <c:v>66.982261904761401</c:v>
                </c:pt>
                <c:pt idx="10325">
                  <c:v>66.993333333332828</c:v>
                </c:pt>
                <c:pt idx="10326">
                  <c:v>67.004404761904297</c:v>
                </c:pt>
                <c:pt idx="10327">
                  <c:v>67.015476190475624</c:v>
                </c:pt>
                <c:pt idx="10328">
                  <c:v>67.026547619047122</c:v>
                </c:pt>
                <c:pt idx="10329">
                  <c:v>67.037619047618591</c:v>
                </c:pt>
                <c:pt idx="10330">
                  <c:v>67.048690476189918</c:v>
                </c:pt>
                <c:pt idx="10331">
                  <c:v>67.059761904761388</c:v>
                </c:pt>
                <c:pt idx="10332">
                  <c:v>67.070833333332772</c:v>
                </c:pt>
                <c:pt idx="10333">
                  <c:v>67.081904761904283</c:v>
                </c:pt>
                <c:pt idx="10334">
                  <c:v>67.092976190475596</c:v>
                </c:pt>
                <c:pt idx="10335">
                  <c:v>67.104047619047094</c:v>
                </c:pt>
                <c:pt idx="10336">
                  <c:v>67.115119047618521</c:v>
                </c:pt>
                <c:pt idx="10337">
                  <c:v>67.126190476189876</c:v>
                </c:pt>
                <c:pt idx="10338">
                  <c:v>67.137261904761374</c:v>
                </c:pt>
                <c:pt idx="10339">
                  <c:v>67.148333333332758</c:v>
                </c:pt>
                <c:pt idx="10340">
                  <c:v>67.159404761904213</c:v>
                </c:pt>
                <c:pt idx="10341">
                  <c:v>67.170476190475554</c:v>
                </c:pt>
                <c:pt idx="10342">
                  <c:v>67.181547619047095</c:v>
                </c:pt>
                <c:pt idx="10343">
                  <c:v>67.192619047618507</c:v>
                </c:pt>
                <c:pt idx="10344">
                  <c:v>67.203690476189919</c:v>
                </c:pt>
                <c:pt idx="10345">
                  <c:v>67.21476190476136</c:v>
                </c:pt>
                <c:pt idx="10346">
                  <c:v>67.225833333332758</c:v>
                </c:pt>
                <c:pt idx="10347">
                  <c:v>67.236904761904256</c:v>
                </c:pt>
                <c:pt idx="10348">
                  <c:v>67.24797619047564</c:v>
                </c:pt>
                <c:pt idx="10349">
                  <c:v>67.259047619047067</c:v>
                </c:pt>
                <c:pt idx="10350">
                  <c:v>67.270119047618493</c:v>
                </c:pt>
                <c:pt idx="10351">
                  <c:v>67.281190476189877</c:v>
                </c:pt>
                <c:pt idx="10352">
                  <c:v>67.292261904761347</c:v>
                </c:pt>
                <c:pt idx="10353">
                  <c:v>67.303333333332759</c:v>
                </c:pt>
                <c:pt idx="10354">
                  <c:v>67.314404761904242</c:v>
                </c:pt>
                <c:pt idx="10355">
                  <c:v>67.325476190475527</c:v>
                </c:pt>
                <c:pt idx="10356">
                  <c:v>67.336547619047067</c:v>
                </c:pt>
                <c:pt idx="10357">
                  <c:v>67.347619047618551</c:v>
                </c:pt>
                <c:pt idx="10358">
                  <c:v>67.358690476189835</c:v>
                </c:pt>
                <c:pt idx="10359">
                  <c:v>67.369761904761319</c:v>
                </c:pt>
                <c:pt idx="10360">
                  <c:v>67.380833333332717</c:v>
                </c:pt>
                <c:pt idx="10361">
                  <c:v>67.391904761904229</c:v>
                </c:pt>
                <c:pt idx="10362">
                  <c:v>67.40297619047557</c:v>
                </c:pt>
                <c:pt idx="10363">
                  <c:v>67.414047619047111</c:v>
                </c:pt>
                <c:pt idx="10364">
                  <c:v>67.425119047618466</c:v>
                </c:pt>
                <c:pt idx="10365">
                  <c:v>67.436190476189878</c:v>
                </c:pt>
                <c:pt idx="10366">
                  <c:v>67.44726190476139</c:v>
                </c:pt>
                <c:pt idx="10367">
                  <c:v>67.458333333332718</c:v>
                </c:pt>
                <c:pt idx="10368">
                  <c:v>67.469404761904215</c:v>
                </c:pt>
                <c:pt idx="10369">
                  <c:v>67.480476190475557</c:v>
                </c:pt>
                <c:pt idx="10370">
                  <c:v>67.491547619047097</c:v>
                </c:pt>
                <c:pt idx="10371">
                  <c:v>67.502619047618467</c:v>
                </c:pt>
                <c:pt idx="10372">
                  <c:v>67.513690476189879</c:v>
                </c:pt>
                <c:pt idx="10373">
                  <c:v>67.524761904761263</c:v>
                </c:pt>
                <c:pt idx="10374">
                  <c:v>67.535833333332718</c:v>
                </c:pt>
                <c:pt idx="10375">
                  <c:v>67.546904761904216</c:v>
                </c:pt>
                <c:pt idx="10376">
                  <c:v>67.557976190475543</c:v>
                </c:pt>
                <c:pt idx="10377">
                  <c:v>67.569047619047026</c:v>
                </c:pt>
                <c:pt idx="10378">
                  <c:v>67.580119047618467</c:v>
                </c:pt>
                <c:pt idx="10379">
                  <c:v>67.591190476189851</c:v>
                </c:pt>
                <c:pt idx="10380">
                  <c:v>67.602261904761278</c:v>
                </c:pt>
                <c:pt idx="10381">
                  <c:v>67.613333333332719</c:v>
                </c:pt>
                <c:pt idx="10382">
                  <c:v>67.624404761904145</c:v>
                </c:pt>
                <c:pt idx="10383">
                  <c:v>67.635476190475487</c:v>
                </c:pt>
                <c:pt idx="10384">
                  <c:v>67.646547619046999</c:v>
                </c:pt>
                <c:pt idx="10385">
                  <c:v>67.657619047618425</c:v>
                </c:pt>
                <c:pt idx="10386">
                  <c:v>67.668690476189795</c:v>
                </c:pt>
                <c:pt idx="10387">
                  <c:v>67.679761904761207</c:v>
                </c:pt>
                <c:pt idx="10388">
                  <c:v>67.690833333332662</c:v>
                </c:pt>
                <c:pt idx="10389">
                  <c:v>67.701904761904174</c:v>
                </c:pt>
                <c:pt idx="10390">
                  <c:v>67.712976190475558</c:v>
                </c:pt>
                <c:pt idx="10391">
                  <c:v>67.724047619046985</c:v>
                </c:pt>
                <c:pt idx="10392">
                  <c:v>67.735119047618426</c:v>
                </c:pt>
                <c:pt idx="10393">
                  <c:v>67.746190476189838</c:v>
                </c:pt>
                <c:pt idx="10394">
                  <c:v>67.757261904761265</c:v>
                </c:pt>
                <c:pt idx="10395">
                  <c:v>67.768333333332649</c:v>
                </c:pt>
                <c:pt idx="10396">
                  <c:v>67.779404761904132</c:v>
                </c:pt>
                <c:pt idx="10397">
                  <c:v>67.790476190475502</c:v>
                </c:pt>
                <c:pt idx="10398">
                  <c:v>67.801547619046971</c:v>
                </c:pt>
                <c:pt idx="10399">
                  <c:v>67.812619047618426</c:v>
                </c:pt>
                <c:pt idx="10400">
                  <c:v>67.823690476189753</c:v>
                </c:pt>
                <c:pt idx="10401">
                  <c:v>67.834761904761251</c:v>
                </c:pt>
                <c:pt idx="10402">
                  <c:v>67.845833333332678</c:v>
                </c:pt>
                <c:pt idx="10403">
                  <c:v>67.856904761904104</c:v>
                </c:pt>
                <c:pt idx="10404">
                  <c:v>67.867976190475488</c:v>
                </c:pt>
                <c:pt idx="10405">
                  <c:v>67.879047619046958</c:v>
                </c:pt>
                <c:pt idx="10406">
                  <c:v>67.890119047618427</c:v>
                </c:pt>
                <c:pt idx="10407">
                  <c:v>67.901190476189811</c:v>
                </c:pt>
                <c:pt idx="10408">
                  <c:v>67.912261904761237</c:v>
                </c:pt>
                <c:pt idx="10409">
                  <c:v>67.92333333333265</c:v>
                </c:pt>
                <c:pt idx="10410">
                  <c:v>67.934404761904148</c:v>
                </c:pt>
                <c:pt idx="10411">
                  <c:v>67.945476190475489</c:v>
                </c:pt>
                <c:pt idx="10412">
                  <c:v>67.956547619046944</c:v>
                </c:pt>
                <c:pt idx="10413">
                  <c:v>67.967619047618442</c:v>
                </c:pt>
                <c:pt idx="10414">
                  <c:v>67.97869047618974</c:v>
                </c:pt>
                <c:pt idx="10415">
                  <c:v>67.98976190476121</c:v>
                </c:pt>
                <c:pt idx="10416">
                  <c:v>68.00083333333265</c:v>
                </c:pt>
                <c:pt idx="10417">
                  <c:v>68.01190476190412</c:v>
                </c:pt>
                <c:pt idx="10418">
                  <c:v>68.022976190475418</c:v>
                </c:pt>
                <c:pt idx="10419">
                  <c:v>68.03404761904693</c:v>
                </c:pt>
                <c:pt idx="10420">
                  <c:v>68.0451190476184</c:v>
                </c:pt>
                <c:pt idx="10421">
                  <c:v>68.056190476189741</c:v>
                </c:pt>
                <c:pt idx="10422">
                  <c:v>68.067261904761224</c:v>
                </c:pt>
                <c:pt idx="10423">
                  <c:v>68.078333333332566</c:v>
                </c:pt>
                <c:pt idx="10424">
                  <c:v>68.089404761904063</c:v>
                </c:pt>
                <c:pt idx="10425">
                  <c:v>68.100476190475405</c:v>
                </c:pt>
                <c:pt idx="10426">
                  <c:v>68.111547619046917</c:v>
                </c:pt>
                <c:pt idx="10427">
                  <c:v>68.122619047618343</c:v>
                </c:pt>
                <c:pt idx="10428">
                  <c:v>68.133690476189727</c:v>
                </c:pt>
                <c:pt idx="10429">
                  <c:v>68.144761904761182</c:v>
                </c:pt>
                <c:pt idx="10430">
                  <c:v>68.155833333332538</c:v>
                </c:pt>
                <c:pt idx="10431">
                  <c:v>68.166904761904064</c:v>
                </c:pt>
                <c:pt idx="10432">
                  <c:v>68.177976190475405</c:v>
                </c:pt>
                <c:pt idx="10433">
                  <c:v>68.189047619046889</c:v>
                </c:pt>
                <c:pt idx="10434">
                  <c:v>68.200119047618387</c:v>
                </c:pt>
                <c:pt idx="10435">
                  <c:v>68.211190476189756</c:v>
                </c:pt>
                <c:pt idx="10436">
                  <c:v>68.222261904761183</c:v>
                </c:pt>
                <c:pt idx="10437">
                  <c:v>68.23333333333261</c:v>
                </c:pt>
                <c:pt idx="10438">
                  <c:v>68.244404761904107</c:v>
                </c:pt>
                <c:pt idx="10439">
                  <c:v>68.255476190475378</c:v>
                </c:pt>
                <c:pt idx="10440">
                  <c:v>68.266547619046904</c:v>
                </c:pt>
                <c:pt idx="10441">
                  <c:v>68.277619047618359</c:v>
                </c:pt>
                <c:pt idx="10442">
                  <c:v>68.2886904761897</c:v>
                </c:pt>
                <c:pt idx="10443">
                  <c:v>68.299761904761169</c:v>
                </c:pt>
                <c:pt idx="10444">
                  <c:v>68.310833333332582</c:v>
                </c:pt>
                <c:pt idx="10445">
                  <c:v>68.321904761904023</c:v>
                </c:pt>
                <c:pt idx="10446">
                  <c:v>68.332976190475378</c:v>
                </c:pt>
                <c:pt idx="10447">
                  <c:v>68.344047619046876</c:v>
                </c:pt>
                <c:pt idx="10448">
                  <c:v>68.355119047618302</c:v>
                </c:pt>
                <c:pt idx="10449">
                  <c:v>68.366190476189686</c:v>
                </c:pt>
                <c:pt idx="10450">
                  <c:v>68.377261904761156</c:v>
                </c:pt>
                <c:pt idx="10451">
                  <c:v>68.38833333333254</c:v>
                </c:pt>
                <c:pt idx="10452">
                  <c:v>68.399404761904023</c:v>
                </c:pt>
                <c:pt idx="10453">
                  <c:v>68.410476190475393</c:v>
                </c:pt>
                <c:pt idx="10454">
                  <c:v>68.421547619046862</c:v>
                </c:pt>
                <c:pt idx="10455">
                  <c:v>68.432619047618346</c:v>
                </c:pt>
                <c:pt idx="10456">
                  <c:v>68.443690476189715</c:v>
                </c:pt>
                <c:pt idx="10457">
                  <c:v>68.454761904761142</c:v>
                </c:pt>
                <c:pt idx="10458">
                  <c:v>68.465833333332569</c:v>
                </c:pt>
                <c:pt idx="10459">
                  <c:v>68.476904761903995</c:v>
                </c:pt>
                <c:pt idx="10460">
                  <c:v>68.487976190475408</c:v>
                </c:pt>
                <c:pt idx="10461">
                  <c:v>68.499047619046863</c:v>
                </c:pt>
                <c:pt idx="10462">
                  <c:v>68.510119047618346</c:v>
                </c:pt>
                <c:pt idx="10463">
                  <c:v>68.521190476189688</c:v>
                </c:pt>
                <c:pt idx="10464">
                  <c:v>68.532261904761128</c:v>
                </c:pt>
                <c:pt idx="10465">
                  <c:v>68.543333333332555</c:v>
                </c:pt>
                <c:pt idx="10466">
                  <c:v>68.554404761903996</c:v>
                </c:pt>
                <c:pt idx="10467">
                  <c:v>68.565476190475337</c:v>
                </c:pt>
                <c:pt idx="10468">
                  <c:v>68.576547619046792</c:v>
                </c:pt>
                <c:pt idx="10469">
                  <c:v>68.587619047618304</c:v>
                </c:pt>
                <c:pt idx="10470">
                  <c:v>68.598690476189688</c:v>
                </c:pt>
                <c:pt idx="10471">
                  <c:v>68.609761904761072</c:v>
                </c:pt>
                <c:pt idx="10472">
                  <c:v>68.620833333332484</c:v>
                </c:pt>
                <c:pt idx="10473">
                  <c:v>68.631904761903996</c:v>
                </c:pt>
                <c:pt idx="10474">
                  <c:v>68.642976190475324</c:v>
                </c:pt>
                <c:pt idx="10475">
                  <c:v>68.654047619046779</c:v>
                </c:pt>
                <c:pt idx="10476">
                  <c:v>68.665119047618262</c:v>
                </c:pt>
                <c:pt idx="10477">
                  <c:v>68.676190476189603</c:v>
                </c:pt>
                <c:pt idx="10478">
                  <c:v>68.687261904761101</c:v>
                </c:pt>
                <c:pt idx="10479">
                  <c:v>68.698333333332485</c:v>
                </c:pt>
                <c:pt idx="10480">
                  <c:v>68.709404761903997</c:v>
                </c:pt>
                <c:pt idx="10481">
                  <c:v>68.720476190475324</c:v>
                </c:pt>
                <c:pt idx="10482">
                  <c:v>68.731547619046822</c:v>
                </c:pt>
                <c:pt idx="10483">
                  <c:v>68.742619047618291</c:v>
                </c:pt>
                <c:pt idx="10484">
                  <c:v>68.753690476189618</c:v>
                </c:pt>
                <c:pt idx="10485">
                  <c:v>68.764761904761087</c:v>
                </c:pt>
                <c:pt idx="10486">
                  <c:v>68.775833333332471</c:v>
                </c:pt>
                <c:pt idx="10487">
                  <c:v>68.786904761903983</c:v>
                </c:pt>
                <c:pt idx="10488">
                  <c:v>68.797976190475353</c:v>
                </c:pt>
                <c:pt idx="10489">
                  <c:v>68.80904761904678</c:v>
                </c:pt>
                <c:pt idx="10490">
                  <c:v>68.820119047618221</c:v>
                </c:pt>
                <c:pt idx="10491">
                  <c:v>68.831190476189619</c:v>
                </c:pt>
                <c:pt idx="10492">
                  <c:v>68.842261904761074</c:v>
                </c:pt>
                <c:pt idx="10493">
                  <c:v>68.853333333332458</c:v>
                </c:pt>
                <c:pt idx="10494">
                  <c:v>68.864404761903927</c:v>
                </c:pt>
                <c:pt idx="10495">
                  <c:v>68.875476190475254</c:v>
                </c:pt>
                <c:pt idx="10496">
                  <c:v>68.88654761904678</c:v>
                </c:pt>
                <c:pt idx="10497">
                  <c:v>68.89761904761825</c:v>
                </c:pt>
                <c:pt idx="10498">
                  <c:v>68.908690476189619</c:v>
                </c:pt>
                <c:pt idx="10499">
                  <c:v>68.91976190476106</c:v>
                </c:pt>
                <c:pt idx="10500">
                  <c:v>68.930833333332487</c:v>
                </c:pt>
                <c:pt idx="10501">
                  <c:v>68.941904761903999</c:v>
                </c:pt>
                <c:pt idx="10502">
                  <c:v>68.952976190475269</c:v>
                </c:pt>
                <c:pt idx="10503">
                  <c:v>68.964047619046767</c:v>
                </c:pt>
                <c:pt idx="10504">
                  <c:v>68.975119047618193</c:v>
                </c:pt>
                <c:pt idx="10505">
                  <c:v>68.986190476189577</c:v>
                </c:pt>
                <c:pt idx="10506">
                  <c:v>68.997261904761089</c:v>
                </c:pt>
                <c:pt idx="10507">
                  <c:v>69.008333333332459</c:v>
                </c:pt>
                <c:pt idx="10508">
                  <c:v>69.019404761903942</c:v>
                </c:pt>
                <c:pt idx="10509">
                  <c:v>69.03047619047527</c:v>
                </c:pt>
                <c:pt idx="10510">
                  <c:v>69.041547619046767</c:v>
                </c:pt>
                <c:pt idx="10511">
                  <c:v>69.052619047618194</c:v>
                </c:pt>
                <c:pt idx="10512">
                  <c:v>69.063690476189578</c:v>
                </c:pt>
                <c:pt idx="10513">
                  <c:v>69.074761904761019</c:v>
                </c:pt>
                <c:pt idx="10514">
                  <c:v>69.085833333332459</c:v>
                </c:pt>
                <c:pt idx="10515">
                  <c:v>69.096904761903929</c:v>
                </c:pt>
                <c:pt idx="10516">
                  <c:v>69.10797619047527</c:v>
                </c:pt>
                <c:pt idx="10517">
                  <c:v>69.119047619046739</c:v>
                </c:pt>
                <c:pt idx="10518">
                  <c:v>69.130119047618166</c:v>
                </c:pt>
                <c:pt idx="10519">
                  <c:v>69.141190476189578</c:v>
                </c:pt>
                <c:pt idx="10520">
                  <c:v>69.152261904761019</c:v>
                </c:pt>
                <c:pt idx="10521">
                  <c:v>69.163333333332403</c:v>
                </c:pt>
                <c:pt idx="10522">
                  <c:v>69.174404761903872</c:v>
                </c:pt>
                <c:pt idx="10523">
                  <c:v>69.185476190475214</c:v>
                </c:pt>
                <c:pt idx="10524">
                  <c:v>69.196547619046711</c:v>
                </c:pt>
                <c:pt idx="10525">
                  <c:v>69.207619047618238</c:v>
                </c:pt>
                <c:pt idx="10526">
                  <c:v>69.218690476189579</c:v>
                </c:pt>
                <c:pt idx="10527">
                  <c:v>69.229761904760963</c:v>
                </c:pt>
                <c:pt idx="10528">
                  <c:v>69.240833333332432</c:v>
                </c:pt>
                <c:pt idx="10529">
                  <c:v>69.251904761903916</c:v>
                </c:pt>
                <c:pt idx="10530">
                  <c:v>69.262976190475243</c:v>
                </c:pt>
                <c:pt idx="10531">
                  <c:v>69.274047619046712</c:v>
                </c:pt>
                <c:pt idx="10532">
                  <c:v>69.285119047618167</c:v>
                </c:pt>
                <c:pt idx="10533">
                  <c:v>69.296190476189551</c:v>
                </c:pt>
                <c:pt idx="10534">
                  <c:v>69.307261904760992</c:v>
                </c:pt>
                <c:pt idx="10535">
                  <c:v>69.318333333332419</c:v>
                </c:pt>
                <c:pt idx="10536">
                  <c:v>69.329404761903845</c:v>
                </c:pt>
                <c:pt idx="10537">
                  <c:v>69.340476190475258</c:v>
                </c:pt>
                <c:pt idx="10538">
                  <c:v>69.351547619046698</c:v>
                </c:pt>
                <c:pt idx="10539">
                  <c:v>69.362619047618125</c:v>
                </c:pt>
                <c:pt idx="10540">
                  <c:v>69.373690476189495</c:v>
                </c:pt>
                <c:pt idx="10541">
                  <c:v>69.384761904760978</c:v>
                </c:pt>
                <c:pt idx="10542">
                  <c:v>69.395833333332362</c:v>
                </c:pt>
                <c:pt idx="10543">
                  <c:v>69.406904761903874</c:v>
                </c:pt>
                <c:pt idx="10544">
                  <c:v>69.417976190475272</c:v>
                </c:pt>
                <c:pt idx="10545">
                  <c:v>69.429047619046685</c:v>
                </c:pt>
                <c:pt idx="10546">
                  <c:v>69.440119047618197</c:v>
                </c:pt>
                <c:pt idx="10547">
                  <c:v>69.451190476189538</c:v>
                </c:pt>
                <c:pt idx="10548">
                  <c:v>69.462261904760965</c:v>
                </c:pt>
                <c:pt idx="10549">
                  <c:v>69.473333333332349</c:v>
                </c:pt>
                <c:pt idx="10550">
                  <c:v>69.484404761903875</c:v>
                </c:pt>
                <c:pt idx="10551">
                  <c:v>69.495476190475202</c:v>
                </c:pt>
                <c:pt idx="10552">
                  <c:v>69.506547619046671</c:v>
                </c:pt>
                <c:pt idx="10553">
                  <c:v>69.517619047618169</c:v>
                </c:pt>
                <c:pt idx="10554">
                  <c:v>69.528690476189453</c:v>
                </c:pt>
                <c:pt idx="10555">
                  <c:v>69.539761904760951</c:v>
                </c:pt>
                <c:pt idx="10556">
                  <c:v>69.550833333332378</c:v>
                </c:pt>
                <c:pt idx="10557">
                  <c:v>69.561904761903861</c:v>
                </c:pt>
                <c:pt idx="10558">
                  <c:v>69.572976190475146</c:v>
                </c:pt>
                <c:pt idx="10559">
                  <c:v>69.584047619046657</c:v>
                </c:pt>
                <c:pt idx="10560">
                  <c:v>69.595119047618127</c:v>
                </c:pt>
                <c:pt idx="10561">
                  <c:v>69.606190476189454</c:v>
                </c:pt>
                <c:pt idx="10562">
                  <c:v>69.617261904760937</c:v>
                </c:pt>
                <c:pt idx="10563">
                  <c:v>69.628333333332279</c:v>
                </c:pt>
                <c:pt idx="10564">
                  <c:v>69.639404761903791</c:v>
                </c:pt>
                <c:pt idx="10565">
                  <c:v>69.650476190475146</c:v>
                </c:pt>
                <c:pt idx="10566">
                  <c:v>69.661547619046644</c:v>
                </c:pt>
                <c:pt idx="10567">
                  <c:v>69.67261904761807</c:v>
                </c:pt>
                <c:pt idx="10568">
                  <c:v>69.68369047618944</c:v>
                </c:pt>
                <c:pt idx="10569">
                  <c:v>69.694761904760909</c:v>
                </c:pt>
                <c:pt idx="10570">
                  <c:v>69.70583333333235</c:v>
                </c:pt>
                <c:pt idx="10571">
                  <c:v>69.71690476190382</c:v>
                </c:pt>
                <c:pt idx="10572">
                  <c:v>69.727976190475189</c:v>
                </c:pt>
                <c:pt idx="10573">
                  <c:v>69.73904761904663</c:v>
                </c:pt>
                <c:pt idx="10574">
                  <c:v>69.750119047618099</c:v>
                </c:pt>
                <c:pt idx="10575">
                  <c:v>69.761190476189483</c:v>
                </c:pt>
                <c:pt idx="10576">
                  <c:v>69.77226190476091</c:v>
                </c:pt>
                <c:pt idx="10577">
                  <c:v>69.783333333332308</c:v>
                </c:pt>
                <c:pt idx="10578">
                  <c:v>69.79440476190382</c:v>
                </c:pt>
                <c:pt idx="10579">
                  <c:v>69.805476190475105</c:v>
                </c:pt>
                <c:pt idx="10580">
                  <c:v>69.816547619046617</c:v>
                </c:pt>
                <c:pt idx="10581">
                  <c:v>69.827619047618086</c:v>
                </c:pt>
                <c:pt idx="10582">
                  <c:v>69.838690476189427</c:v>
                </c:pt>
                <c:pt idx="10583">
                  <c:v>69.849761904760882</c:v>
                </c:pt>
                <c:pt idx="10584">
                  <c:v>69.860833333332309</c:v>
                </c:pt>
                <c:pt idx="10585">
                  <c:v>69.871904761903764</c:v>
                </c:pt>
                <c:pt idx="10586">
                  <c:v>69.882976190475105</c:v>
                </c:pt>
                <c:pt idx="10587">
                  <c:v>69.894047619046603</c:v>
                </c:pt>
                <c:pt idx="10588">
                  <c:v>69.905119047618086</c:v>
                </c:pt>
                <c:pt idx="10589">
                  <c:v>69.916190476189456</c:v>
                </c:pt>
                <c:pt idx="10590">
                  <c:v>69.927261904760897</c:v>
                </c:pt>
                <c:pt idx="10591">
                  <c:v>69.938333333332309</c:v>
                </c:pt>
                <c:pt idx="10592">
                  <c:v>69.949404761903807</c:v>
                </c:pt>
                <c:pt idx="10593">
                  <c:v>69.960476190475148</c:v>
                </c:pt>
                <c:pt idx="10594">
                  <c:v>69.971547619046603</c:v>
                </c:pt>
                <c:pt idx="10595">
                  <c:v>69.982619047618059</c:v>
                </c:pt>
                <c:pt idx="10596">
                  <c:v>69.993690476189443</c:v>
                </c:pt>
                <c:pt idx="10597">
                  <c:v>70.004761904760869</c:v>
                </c:pt>
                <c:pt idx="10598">
                  <c:v>70.015833333332282</c:v>
                </c:pt>
                <c:pt idx="10599">
                  <c:v>70.026904761903722</c:v>
                </c:pt>
                <c:pt idx="10600">
                  <c:v>70.037976190475149</c:v>
                </c:pt>
                <c:pt idx="10601">
                  <c:v>70.049047619046576</c:v>
                </c:pt>
                <c:pt idx="10602">
                  <c:v>70.060119047618045</c:v>
                </c:pt>
                <c:pt idx="10603">
                  <c:v>70.071190476189386</c:v>
                </c:pt>
                <c:pt idx="10604">
                  <c:v>70.082261904760855</c:v>
                </c:pt>
                <c:pt idx="10605">
                  <c:v>70.093333333332282</c:v>
                </c:pt>
                <c:pt idx="10606">
                  <c:v>70.104404761903723</c:v>
                </c:pt>
                <c:pt idx="10607">
                  <c:v>70.115476190475064</c:v>
                </c:pt>
                <c:pt idx="10608">
                  <c:v>70.126547619046548</c:v>
                </c:pt>
                <c:pt idx="10609">
                  <c:v>70.137619047618045</c:v>
                </c:pt>
                <c:pt idx="10610">
                  <c:v>70.148690476189373</c:v>
                </c:pt>
                <c:pt idx="10611">
                  <c:v>70.159761904760799</c:v>
                </c:pt>
                <c:pt idx="10612">
                  <c:v>70.170833333332226</c:v>
                </c:pt>
                <c:pt idx="10613">
                  <c:v>70.181904761903695</c:v>
                </c:pt>
                <c:pt idx="10614">
                  <c:v>70.192976190475036</c:v>
                </c:pt>
                <c:pt idx="10615">
                  <c:v>70.204047619046563</c:v>
                </c:pt>
                <c:pt idx="10616">
                  <c:v>70.215119047618046</c:v>
                </c:pt>
                <c:pt idx="10617">
                  <c:v>70.226190476189359</c:v>
                </c:pt>
                <c:pt idx="10618">
                  <c:v>70.237261904760871</c:v>
                </c:pt>
                <c:pt idx="10619">
                  <c:v>70.248333333332255</c:v>
                </c:pt>
                <c:pt idx="10620">
                  <c:v>70.259404761903696</c:v>
                </c:pt>
                <c:pt idx="10621">
                  <c:v>70.270476190475037</c:v>
                </c:pt>
                <c:pt idx="10622">
                  <c:v>70.281547619046535</c:v>
                </c:pt>
                <c:pt idx="10623">
                  <c:v>70.292619047618004</c:v>
                </c:pt>
                <c:pt idx="10624">
                  <c:v>70.303690476189388</c:v>
                </c:pt>
                <c:pt idx="10625">
                  <c:v>70.314761904760815</c:v>
                </c:pt>
                <c:pt idx="10626">
                  <c:v>70.325833333332184</c:v>
                </c:pt>
                <c:pt idx="10627">
                  <c:v>70.336904761903696</c:v>
                </c:pt>
                <c:pt idx="10628">
                  <c:v>70.34797619047508</c:v>
                </c:pt>
                <c:pt idx="10629">
                  <c:v>70.359047619046478</c:v>
                </c:pt>
                <c:pt idx="10630">
                  <c:v>70.370119047617962</c:v>
                </c:pt>
                <c:pt idx="10631">
                  <c:v>70.381190476189332</c:v>
                </c:pt>
                <c:pt idx="10632">
                  <c:v>70.392261904760801</c:v>
                </c:pt>
                <c:pt idx="10633">
                  <c:v>70.403333333332228</c:v>
                </c:pt>
                <c:pt idx="10634">
                  <c:v>70.414404761903739</c:v>
                </c:pt>
                <c:pt idx="10635">
                  <c:v>70.425476190475024</c:v>
                </c:pt>
                <c:pt idx="10636">
                  <c:v>70.436547619046507</c:v>
                </c:pt>
                <c:pt idx="10637">
                  <c:v>70.447619047618019</c:v>
                </c:pt>
                <c:pt idx="10638">
                  <c:v>70.458690476189318</c:v>
                </c:pt>
                <c:pt idx="10639">
                  <c:v>70.469761904760787</c:v>
                </c:pt>
                <c:pt idx="10640">
                  <c:v>70.480833333332214</c:v>
                </c:pt>
                <c:pt idx="10641">
                  <c:v>70.491904761903712</c:v>
                </c:pt>
                <c:pt idx="10642">
                  <c:v>70.502976190474996</c:v>
                </c:pt>
                <c:pt idx="10643">
                  <c:v>70.514047619046494</c:v>
                </c:pt>
                <c:pt idx="10644">
                  <c:v>70.52511904761792</c:v>
                </c:pt>
                <c:pt idx="10645">
                  <c:v>70.536190476189319</c:v>
                </c:pt>
                <c:pt idx="10646">
                  <c:v>70.54726190476083</c:v>
                </c:pt>
                <c:pt idx="10647">
                  <c:v>70.558333333332158</c:v>
                </c:pt>
                <c:pt idx="10648">
                  <c:v>70.569404761903627</c:v>
                </c:pt>
                <c:pt idx="10649">
                  <c:v>70.580476190474997</c:v>
                </c:pt>
                <c:pt idx="10650">
                  <c:v>70.591547619046494</c:v>
                </c:pt>
                <c:pt idx="10651">
                  <c:v>70.602619047617907</c:v>
                </c:pt>
                <c:pt idx="10652">
                  <c:v>70.613690476189319</c:v>
                </c:pt>
                <c:pt idx="10653">
                  <c:v>70.624761904760717</c:v>
                </c:pt>
                <c:pt idx="10654">
                  <c:v>70.635833333332158</c:v>
                </c:pt>
                <c:pt idx="10655">
                  <c:v>70.646904761903627</c:v>
                </c:pt>
                <c:pt idx="10656">
                  <c:v>70.657976190474955</c:v>
                </c:pt>
                <c:pt idx="10657">
                  <c:v>70.669047619046452</c:v>
                </c:pt>
                <c:pt idx="10658">
                  <c:v>70.680119047617893</c:v>
                </c:pt>
                <c:pt idx="10659">
                  <c:v>70.691190476189277</c:v>
                </c:pt>
                <c:pt idx="10660">
                  <c:v>70.702261904760746</c:v>
                </c:pt>
                <c:pt idx="10661">
                  <c:v>70.713333333332173</c:v>
                </c:pt>
                <c:pt idx="10662">
                  <c:v>70.724404761903642</c:v>
                </c:pt>
                <c:pt idx="10663">
                  <c:v>70.735476190474941</c:v>
                </c:pt>
                <c:pt idx="10664">
                  <c:v>70.746547619046467</c:v>
                </c:pt>
                <c:pt idx="10665">
                  <c:v>70.757619047617951</c:v>
                </c:pt>
                <c:pt idx="10666">
                  <c:v>70.768690476189278</c:v>
                </c:pt>
                <c:pt idx="10667">
                  <c:v>70.779761904760718</c:v>
                </c:pt>
                <c:pt idx="10668">
                  <c:v>70.790833333332174</c:v>
                </c:pt>
                <c:pt idx="10669">
                  <c:v>70.801904761903629</c:v>
                </c:pt>
                <c:pt idx="10670">
                  <c:v>70.812976190474942</c:v>
                </c:pt>
                <c:pt idx="10671">
                  <c:v>70.824047619046439</c:v>
                </c:pt>
                <c:pt idx="10672">
                  <c:v>70.835119047617866</c:v>
                </c:pt>
                <c:pt idx="10673">
                  <c:v>70.846190476189278</c:v>
                </c:pt>
                <c:pt idx="10674">
                  <c:v>70.857261904760733</c:v>
                </c:pt>
                <c:pt idx="10675">
                  <c:v>70.868333333332103</c:v>
                </c:pt>
                <c:pt idx="10676">
                  <c:v>70.879404761903572</c:v>
                </c:pt>
                <c:pt idx="10677">
                  <c:v>70.890476190474914</c:v>
                </c:pt>
                <c:pt idx="10678">
                  <c:v>70.901547619046426</c:v>
                </c:pt>
                <c:pt idx="10679">
                  <c:v>70.912619047617937</c:v>
                </c:pt>
                <c:pt idx="10680">
                  <c:v>70.923690476189279</c:v>
                </c:pt>
                <c:pt idx="10681">
                  <c:v>70.934761904760705</c:v>
                </c:pt>
                <c:pt idx="10682">
                  <c:v>70.945833333332132</c:v>
                </c:pt>
                <c:pt idx="10683">
                  <c:v>70.956904761903616</c:v>
                </c:pt>
                <c:pt idx="10684">
                  <c:v>70.967976190474943</c:v>
                </c:pt>
                <c:pt idx="10685">
                  <c:v>70.979047619046412</c:v>
                </c:pt>
                <c:pt idx="10686">
                  <c:v>70.99011904761791</c:v>
                </c:pt>
                <c:pt idx="10687">
                  <c:v>71.001190476189251</c:v>
                </c:pt>
                <c:pt idx="10688">
                  <c:v>71.012261904760692</c:v>
                </c:pt>
                <c:pt idx="10689">
                  <c:v>71.023333333332118</c:v>
                </c:pt>
                <c:pt idx="10690">
                  <c:v>71.034404761903616</c:v>
                </c:pt>
                <c:pt idx="10691">
                  <c:v>71.045476190474886</c:v>
                </c:pt>
                <c:pt idx="10692">
                  <c:v>71.056547619046398</c:v>
                </c:pt>
                <c:pt idx="10693">
                  <c:v>71.067619047617896</c:v>
                </c:pt>
                <c:pt idx="10694">
                  <c:v>71.078690476189195</c:v>
                </c:pt>
                <c:pt idx="10695">
                  <c:v>71.089761904760678</c:v>
                </c:pt>
                <c:pt idx="10696">
                  <c:v>71.100833333332062</c:v>
                </c:pt>
                <c:pt idx="10697">
                  <c:v>71.111904761903574</c:v>
                </c:pt>
                <c:pt idx="10698">
                  <c:v>71.122976190474844</c:v>
                </c:pt>
                <c:pt idx="10699">
                  <c:v>71.134047619046385</c:v>
                </c:pt>
                <c:pt idx="10700">
                  <c:v>71.145119047617825</c:v>
                </c:pt>
                <c:pt idx="10701">
                  <c:v>71.156190476189167</c:v>
                </c:pt>
                <c:pt idx="10702">
                  <c:v>71.167261904760664</c:v>
                </c:pt>
                <c:pt idx="10703">
                  <c:v>71.178333333332006</c:v>
                </c:pt>
                <c:pt idx="10704">
                  <c:v>71.189404761903532</c:v>
                </c:pt>
                <c:pt idx="10705">
                  <c:v>71.200476190474873</c:v>
                </c:pt>
                <c:pt idx="10706">
                  <c:v>71.211547619046414</c:v>
                </c:pt>
                <c:pt idx="10707">
                  <c:v>71.222619047617826</c:v>
                </c:pt>
                <c:pt idx="10708">
                  <c:v>71.23369047618921</c:v>
                </c:pt>
                <c:pt idx="10709">
                  <c:v>71.244761904760665</c:v>
                </c:pt>
                <c:pt idx="10710">
                  <c:v>71.255833333332049</c:v>
                </c:pt>
                <c:pt idx="10711">
                  <c:v>71.266904761903561</c:v>
                </c:pt>
                <c:pt idx="10712">
                  <c:v>71.277976190474845</c:v>
                </c:pt>
                <c:pt idx="10713">
                  <c:v>71.289047619046357</c:v>
                </c:pt>
                <c:pt idx="10714">
                  <c:v>71.300119047617827</c:v>
                </c:pt>
                <c:pt idx="10715">
                  <c:v>71.311190476189211</c:v>
                </c:pt>
                <c:pt idx="10716">
                  <c:v>71.322261904760609</c:v>
                </c:pt>
                <c:pt idx="10717">
                  <c:v>71.33333333333205</c:v>
                </c:pt>
                <c:pt idx="10718">
                  <c:v>71.344404761903547</c:v>
                </c:pt>
                <c:pt idx="10719">
                  <c:v>71.355476190474789</c:v>
                </c:pt>
                <c:pt idx="10720">
                  <c:v>71.366547619046344</c:v>
                </c:pt>
                <c:pt idx="10721">
                  <c:v>71.377619047617813</c:v>
                </c:pt>
                <c:pt idx="10722">
                  <c:v>71.38869047618914</c:v>
                </c:pt>
                <c:pt idx="10723">
                  <c:v>71.399761904760609</c:v>
                </c:pt>
                <c:pt idx="10724">
                  <c:v>71.410833333332064</c:v>
                </c:pt>
                <c:pt idx="10725">
                  <c:v>71.421904761903519</c:v>
                </c:pt>
                <c:pt idx="10726">
                  <c:v>71.432976190474818</c:v>
                </c:pt>
                <c:pt idx="10727">
                  <c:v>71.444047619046387</c:v>
                </c:pt>
                <c:pt idx="10728">
                  <c:v>71.455119047617799</c:v>
                </c:pt>
                <c:pt idx="10729">
                  <c:v>71.466190476189183</c:v>
                </c:pt>
                <c:pt idx="10730">
                  <c:v>71.477261904760624</c:v>
                </c:pt>
                <c:pt idx="10731">
                  <c:v>71.488333333332008</c:v>
                </c:pt>
                <c:pt idx="10732">
                  <c:v>71.499404761903506</c:v>
                </c:pt>
                <c:pt idx="10733">
                  <c:v>71.510476190474805</c:v>
                </c:pt>
                <c:pt idx="10734">
                  <c:v>71.521547619046316</c:v>
                </c:pt>
                <c:pt idx="10735">
                  <c:v>71.532619047617786</c:v>
                </c:pt>
                <c:pt idx="10736">
                  <c:v>71.54369047618917</c:v>
                </c:pt>
                <c:pt idx="10737">
                  <c:v>71.554761904760582</c:v>
                </c:pt>
                <c:pt idx="10738">
                  <c:v>71.565833333332009</c:v>
                </c:pt>
                <c:pt idx="10739">
                  <c:v>71.576904761903464</c:v>
                </c:pt>
                <c:pt idx="10740">
                  <c:v>71.587976190474805</c:v>
                </c:pt>
                <c:pt idx="10741">
                  <c:v>71.599047619046303</c:v>
                </c:pt>
                <c:pt idx="10742">
                  <c:v>71.610119047617786</c:v>
                </c:pt>
                <c:pt idx="10743">
                  <c:v>71.621190476189113</c:v>
                </c:pt>
                <c:pt idx="10744">
                  <c:v>71.632261904760583</c:v>
                </c:pt>
                <c:pt idx="10745">
                  <c:v>71.643333333332009</c:v>
                </c:pt>
                <c:pt idx="10746">
                  <c:v>71.654404761903436</c:v>
                </c:pt>
                <c:pt idx="10747">
                  <c:v>71.665476190474735</c:v>
                </c:pt>
                <c:pt idx="10748">
                  <c:v>71.676547619046289</c:v>
                </c:pt>
                <c:pt idx="10749">
                  <c:v>71.687619047617758</c:v>
                </c:pt>
                <c:pt idx="10750">
                  <c:v>71.6986904761891</c:v>
                </c:pt>
                <c:pt idx="10751">
                  <c:v>71.709761904760569</c:v>
                </c:pt>
                <c:pt idx="10752">
                  <c:v>71.720833333331925</c:v>
                </c:pt>
                <c:pt idx="10753">
                  <c:v>71.731904761903479</c:v>
                </c:pt>
                <c:pt idx="10754">
                  <c:v>71.742976190474778</c:v>
                </c:pt>
                <c:pt idx="10755">
                  <c:v>71.754047619046275</c:v>
                </c:pt>
                <c:pt idx="10756">
                  <c:v>71.765119047617745</c:v>
                </c:pt>
                <c:pt idx="10757">
                  <c:v>71.776190476189086</c:v>
                </c:pt>
                <c:pt idx="10758">
                  <c:v>71.787261904760598</c:v>
                </c:pt>
                <c:pt idx="10759">
                  <c:v>71.798333333331939</c:v>
                </c:pt>
                <c:pt idx="10760">
                  <c:v>71.809404761903423</c:v>
                </c:pt>
                <c:pt idx="10761">
                  <c:v>71.820476190474722</c:v>
                </c:pt>
                <c:pt idx="10762">
                  <c:v>71.831547619046262</c:v>
                </c:pt>
                <c:pt idx="10763">
                  <c:v>71.842619047617745</c:v>
                </c:pt>
                <c:pt idx="10764">
                  <c:v>71.853690476189072</c:v>
                </c:pt>
                <c:pt idx="10765">
                  <c:v>71.864761904760542</c:v>
                </c:pt>
                <c:pt idx="10766">
                  <c:v>71.875833333331883</c:v>
                </c:pt>
                <c:pt idx="10767">
                  <c:v>71.886904761903395</c:v>
                </c:pt>
                <c:pt idx="10768">
                  <c:v>71.897976190474736</c:v>
                </c:pt>
                <c:pt idx="10769">
                  <c:v>71.909047619046262</c:v>
                </c:pt>
                <c:pt idx="10770">
                  <c:v>71.920119047617732</c:v>
                </c:pt>
                <c:pt idx="10771">
                  <c:v>71.931190476189101</c:v>
                </c:pt>
                <c:pt idx="10772">
                  <c:v>71.942261904760571</c:v>
                </c:pt>
                <c:pt idx="10773">
                  <c:v>71.953333333331898</c:v>
                </c:pt>
                <c:pt idx="10774">
                  <c:v>71.964404761903467</c:v>
                </c:pt>
                <c:pt idx="10775">
                  <c:v>71.975476190474723</c:v>
                </c:pt>
                <c:pt idx="10776">
                  <c:v>71.986547619046235</c:v>
                </c:pt>
                <c:pt idx="10777">
                  <c:v>71.997619047617761</c:v>
                </c:pt>
                <c:pt idx="10778">
                  <c:v>72.008690476189088</c:v>
                </c:pt>
                <c:pt idx="10779">
                  <c:v>72.019761904760514</c:v>
                </c:pt>
                <c:pt idx="10780">
                  <c:v>72.030833333331884</c:v>
                </c:pt>
                <c:pt idx="10781">
                  <c:v>72.041904761903439</c:v>
                </c:pt>
                <c:pt idx="10782">
                  <c:v>72.052976190474681</c:v>
                </c:pt>
                <c:pt idx="10783">
                  <c:v>72.064047619046221</c:v>
                </c:pt>
                <c:pt idx="10784">
                  <c:v>72.075119047617662</c:v>
                </c:pt>
                <c:pt idx="10785">
                  <c:v>72.086190476189032</c:v>
                </c:pt>
                <c:pt idx="10786">
                  <c:v>72.097261904760543</c:v>
                </c:pt>
                <c:pt idx="10787">
                  <c:v>72.108333333331828</c:v>
                </c:pt>
                <c:pt idx="10788">
                  <c:v>72.119404761903397</c:v>
                </c:pt>
                <c:pt idx="10789">
                  <c:v>72.130476190474681</c:v>
                </c:pt>
                <c:pt idx="10790">
                  <c:v>72.141547619046207</c:v>
                </c:pt>
                <c:pt idx="10791">
                  <c:v>72.152619047617634</c:v>
                </c:pt>
                <c:pt idx="10792">
                  <c:v>72.163690476189018</c:v>
                </c:pt>
                <c:pt idx="10793">
                  <c:v>72.174761904760459</c:v>
                </c:pt>
                <c:pt idx="10794">
                  <c:v>72.185833333331828</c:v>
                </c:pt>
                <c:pt idx="10795">
                  <c:v>72.196904761903383</c:v>
                </c:pt>
                <c:pt idx="10796">
                  <c:v>72.207976190474696</c:v>
                </c:pt>
                <c:pt idx="10797">
                  <c:v>72.219047619046194</c:v>
                </c:pt>
                <c:pt idx="10798">
                  <c:v>72.230119047617677</c:v>
                </c:pt>
                <c:pt idx="10799">
                  <c:v>72.241190476189047</c:v>
                </c:pt>
                <c:pt idx="10800">
                  <c:v>72.252261904760473</c:v>
                </c:pt>
                <c:pt idx="10801">
                  <c:v>72.263333333331857</c:v>
                </c:pt>
                <c:pt idx="10802">
                  <c:v>72.274404761903327</c:v>
                </c:pt>
                <c:pt idx="10803">
                  <c:v>72.285476190474654</c:v>
                </c:pt>
                <c:pt idx="10804">
                  <c:v>72.296547619046194</c:v>
                </c:pt>
                <c:pt idx="10805">
                  <c:v>72.307619047617649</c:v>
                </c:pt>
                <c:pt idx="10806">
                  <c:v>72.318690476189019</c:v>
                </c:pt>
                <c:pt idx="10807">
                  <c:v>72.329761904760417</c:v>
                </c:pt>
                <c:pt idx="10808">
                  <c:v>72.340833333331858</c:v>
                </c:pt>
                <c:pt idx="10809">
                  <c:v>72.351904761903327</c:v>
                </c:pt>
                <c:pt idx="10810">
                  <c:v>72.362976190474654</c:v>
                </c:pt>
                <c:pt idx="10811">
                  <c:v>72.374047619046152</c:v>
                </c:pt>
                <c:pt idx="10812">
                  <c:v>72.385119047617593</c:v>
                </c:pt>
                <c:pt idx="10813">
                  <c:v>72.396190476188977</c:v>
                </c:pt>
                <c:pt idx="10814">
                  <c:v>72.407261904760489</c:v>
                </c:pt>
                <c:pt idx="10815">
                  <c:v>72.418333333331859</c:v>
                </c:pt>
                <c:pt idx="10816">
                  <c:v>72.429404761903342</c:v>
                </c:pt>
                <c:pt idx="10817">
                  <c:v>72.440476190474669</c:v>
                </c:pt>
                <c:pt idx="10818">
                  <c:v>72.451547619046167</c:v>
                </c:pt>
                <c:pt idx="10819">
                  <c:v>72.46261904761765</c:v>
                </c:pt>
                <c:pt idx="10820">
                  <c:v>72.473690476188978</c:v>
                </c:pt>
                <c:pt idx="10821">
                  <c:v>72.484761904760433</c:v>
                </c:pt>
                <c:pt idx="10822">
                  <c:v>72.495833333331859</c:v>
                </c:pt>
                <c:pt idx="10823">
                  <c:v>72.506904761903328</c:v>
                </c:pt>
                <c:pt idx="10824">
                  <c:v>72.51797619047467</c:v>
                </c:pt>
                <c:pt idx="10825">
                  <c:v>72.529047619046139</c:v>
                </c:pt>
                <c:pt idx="10826">
                  <c:v>72.540119047617637</c:v>
                </c:pt>
                <c:pt idx="10827">
                  <c:v>72.551190476188978</c:v>
                </c:pt>
                <c:pt idx="10828">
                  <c:v>72.562261904760433</c:v>
                </c:pt>
                <c:pt idx="10829">
                  <c:v>72.573333333331774</c:v>
                </c:pt>
                <c:pt idx="10830">
                  <c:v>72.584404761903315</c:v>
                </c:pt>
                <c:pt idx="10831">
                  <c:v>72.595476190474614</c:v>
                </c:pt>
                <c:pt idx="10832">
                  <c:v>72.606547619046111</c:v>
                </c:pt>
                <c:pt idx="10833">
                  <c:v>72.617619047617637</c:v>
                </c:pt>
                <c:pt idx="10834">
                  <c:v>72.628690476188908</c:v>
                </c:pt>
                <c:pt idx="10835">
                  <c:v>72.639761904760363</c:v>
                </c:pt>
                <c:pt idx="10836">
                  <c:v>72.650833333331747</c:v>
                </c:pt>
                <c:pt idx="10837">
                  <c:v>72.661904761903315</c:v>
                </c:pt>
                <c:pt idx="10838">
                  <c:v>72.672976190474557</c:v>
                </c:pt>
                <c:pt idx="10839">
                  <c:v>72.684047619046112</c:v>
                </c:pt>
                <c:pt idx="10840">
                  <c:v>72.695119047617567</c:v>
                </c:pt>
                <c:pt idx="10841">
                  <c:v>72.706190476188951</c:v>
                </c:pt>
                <c:pt idx="10842">
                  <c:v>72.717261904760434</c:v>
                </c:pt>
                <c:pt idx="10843">
                  <c:v>72.728333333331747</c:v>
                </c:pt>
                <c:pt idx="10844">
                  <c:v>72.739404761903316</c:v>
                </c:pt>
                <c:pt idx="10845">
                  <c:v>72.750476190474586</c:v>
                </c:pt>
                <c:pt idx="10846">
                  <c:v>72.761547619046127</c:v>
                </c:pt>
                <c:pt idx="10847">
                  <c:v>72.772619047617525</c:v>
                </c:pt>
                <c:pt idx="10848">
                  <c:v>72.783690476188951</c:v>
                </c:pt>
                <c:pt idx="10849">
                  <c:v>72.794761904760392</c:v>
                </c:pt>
                <c:pt idx="10850">
                  <c:v>72.805833333331734</c:v>
                </c:pt>
                <c:pt idx="10851">
                  <c:v>72.816904761903274</c:v>
                </c:pt>
                <c:pt idx="10852">
                  <c:v>72.827976190474587</c:v>
                </c:pt>
                <c:pt idx="10853">
                  <c:v>72.839047619046084</c:v>
                </c:pt>
                <c:pt idx="10854">
                  <c:v>72.850119047617525</c:v>
                </c:pt>
                <c:pt idx="10855">
                  <c:v>72.861190476188938</c:v>
                </c:pt>
                <c:pt idx="10856">
                  <c:v>72.87226190476035</c:v>
                </c:pt>
                <c:pt idx="10857">
                  <c:v>72.883333333331706</c:v>
                </c:pt>
                <c:pt idx="10858">
                  <c:v>72.894404761903274</c:v>
                </c:pt>
                <c:pt idx="10859">
                  <c:v>72.905476190474559</c:v>
                </c:pt>
                <c:pt idx="10860">
                  <c:v>72.916547619046113</c:v>
                </c:pt>
                <c:pt idx="10861">
                  <c:v>72.927619047617569</c:v>
                </c:pt>
                <c:pt idx="10862">
                  <c:v>72.93869047618891</c:v>
                </c:pt>
                <c:pt idx="10863">
                  <c:v>72.949761904760365</c:v>
                </c:pt>
                <c:pt idx="10864">
                  <c:v>72.960833333331749</c:v>
                </c:pt>
                <c:pt idx="10865">
                  <c:v>72.971904761903261</c:v>
                </c:pt>
                <c:pt idx="10866">
                  <c:v>72.982976190474545</c:v>
                </c:pt>
                <c:pt idx="10867">
                  <c:v>72.9940476190461</c:v>
                </c:pt>
                <c:pt idx="10868">
                  <c:v>73.005119047617526</c:v>
                </c:pt>
                <c:pt idx="10869">
                  <c:v>73.01619047618891</c:v>
                </c:pt>
                <c:pt idx="10870">
                  <c:v>73.027261904760337</c:v>
                </c:pt>
                <c:pt idx="10871">
                  <c:v>73.038333333331678</c:v>
                </c:pt>
                <c:pt idx="10872">
                  <c:v>73.049404761903247</c:v>
                </c:pt>
                <c:pt idx="10873">
                  <c:v>73.060476190474546</c:v>
                </c:pt>
                <c:pt idx="10874">
                  <c:v>73.071547619046044</c:v>
                </c:pt>
                <c:pt idx="10875">
                  <c:v>73.082619047617513</c:v>
                </c:pt>
                <c:pt idx="10876">
                  <c:v>73.093690476188883</c:v>
                </c:pt>
                <c:pt idx="10877">
                  <c:v>73.104761904760309</c:v>
                </c:pt>
                <c:pt idx="10878">
                  <c:v>73.115833333331679</c:v>
                </c:pt>
                <c:pt idx="10879">
                  <c:v>73.126904761903177</c:v>
                </c:pt>
                <c:pt idx="10880">
                  <c:v>73.137976190474518</c:v>
                </c:pt>
                <c:pt idx="10881">
                  <c:v>73.14904761904603</c:v>
                </c:pt>
                <c:pt idx="10882">
                  <c:v>73.160119047617499</c:v>
                </c:pt>
                <c:pt idx="10883">
                  <c:v>73.171190476188841</c:v>
                </c:pt>
                <c:pt idx="10884">
                  <c:v>73.18226190476031</c:v>
                </c:pt>
                <c:pt idx="10885">
                  <c:v>73.193333333331665</c:v>
                </c:pt>
                <c:pt idx="10886">
                  <c:v>73.204404761903206</c:v>
                </c:pt>
                <c:pt idx="10887">
                  <c:v>73.215476190474504</c:v>
                </c:pt>
                <c:pt idx="10888">
                  <c:v>73.226547619046016</c:v>
                </c:pt>
                <c:pt idx="10889">
                  <c:v>73.237619047617528</c:v>
                </c:pt>
                <c:pt idx="10890">
                  <c:v>73.24869047618887</c:v>
                </c:pt>
                <c:pt idx="10891">
                  <c:v>73.259761904760282</c:v>
                </c:pt>
                <c:pt idx="10892">
                  <c:v>73.270833333331638</c:v>
                </c:pt>
                <c:pt idx="10893">
                  <c:v>73.28190476190322</c:v>
                </c:pt>
                <c:pt idx="10894">
                  <c:v>73.292976190474505</c:v>
                </c:pt>
                <c:pt idx="10895">
                  <c:v>73.304047619046003</c:v>
                </c:pt>
                <c:pt idx="10896">
                  <c:v>73.315119047617486</c:v>
                </c:pt>
                <c:pt idx="10897">
                  <c:v>73.326190476188799</c:v>
                </c:pt>
                <c:pt idx="10898">
                  <c:v>73.337261904760297</c:v>
                </c:pt>
                <c:pt idx="10899">
                  <c:v>73.348333333331638</c:v>
                </c:pt>
                <c:pt idx="10900">
                  <c:v>73.359404761903136</c:v>
                </c:pt>
                <c:pt idx="10901">
                  <c:v>73.370476190474434</c:v>
                </c:pt>
                <c:pt idx="10902">
                  <c:v>73.381547619046003</c:v>
                </c:pt>
                <c:pt idx="10903">
                  <c:v>73.392619047617458</c:v>
                </c:pt>
                <c:pt idx="10904">
                  <c:v>73.403690476188842</c:v>
                </c:pt>
                <c:pt idx="10905">
                  <c:v>73.414761904760297</c:v>
                </c:pt>
                <c:pt idx="10906">
                  <c:v>73.425833333331624</c:v>
                </c:pt>
                <c:pt idx="10907">
                  <c:v>73.436904761903179</c:v>
                </c:pt>
                <c:pt idx="10908">
                  <c:v>73.447976190474549</c:v>
                </c:pt>
                <c:pt idx="10909">
                  <c:v>73.459047619045975</c:v>
                </c:pt>
                <c:pt idx="10910">
                  <c:v>73.470119047617445</c:v>
                </c:pt>
                <c:pt idx="10911">
                  <c:v>73.481190476188829</c:v>
                </c:pt>
                <c:pt idx="10912">
                  <c:v>73.492261904760298</c:v>
                </c:pt>
                <c:pt idx="10913">
                  <c:v>73.503333333331639</c:v>
                </c:pt>
                <c:pt idx="10914">
                  <c:v>73.51440476190318</c:v>
                </c:pt>
                <c:pt idx="10915">
                  <c:v>73.525476190474421</c:v>
                </c:pt>
                <c:pt idx="10916">
                  <c:v>73.536547619045962</c:v>
                </c:pt>
                <c:pt idx="10917">
                  <c:v>73.547619047617502</c:v>
                </c:pt>
                <c:pt idx="10918">
                  <c:v>73.558690476188772</c:v>
                </c:pt>
                <c:pt idx="10919">
                  <c:v>73.569761904760242</c:v>
                </c:pt>
                <c:pt idx="10920">
                  <c:v>73.580833333331626</c:v>
                </c:pt>
                <c:pt idx="10921">
                  <c:v>73.591904761903152</c:v>
                </c:pt>
                <c:pt idx="10922">
                  <c:v>73.602976190474422</c:v>
                </c:pt>
                <c:pt idx="10923">
                  <c:v>73.614047619045962</c:v>
                </c:pt>
                <c:pt idx="10924">
                  <c:v>73.625119047617375</c:v>
                </c:pt>
                <c:pt idx="10925">
                  <c:v>73.636190476188759</c:v>
                </c:pt>
                <c:pt idx="10926">
                  <c:v>73.647261904760271</c:v>
                </c:pt>
                <c:pt idx="10927">
                  <c:v>73.658333333331555</c:v>
                </c:pt>
                <c:pt idx="10928">
                  <c:v>73.669404761903095</c:v>
                </c:pt>
                <c:pt idx="10929">
                  <c:v>73.680476190474423</c:v>
                </c:pt>
                <c:pt idx="10930">
                  <c:v>73.691547619045934</c:v>
                </c:pt>
                <c:pt idx="10931">
                  <c:v>73.702619047617418</c:v>
                </c:pt>
                <c:pt idx="10932">
                  <c:v>73.713690476188802</c:v>
                </c:pt>
                <c:pt idx="10933">
                  <c:v>73.724761904760214</c:v>
                </c:pt>
                <c:pt idx="10934">
                  <c:v>73.735833333331584</c:v>
                </c:pt>
                <c:pt idx="10935">
                  <c:v>73.746904761903139</c:v>
                </c:pt>
                <c:pt idx="10936">
                  <c:v>73.757976190474409</c:v>
                </c:pt>
                <c:pt idx="10937">
                  <c:v>73.769047619045921</c:v>
                </c:pt>
                <c:pt idx="10938">
                  <c:v>73.78011904761739</c:v>
                </c:pt>
                <c:pt idx="10939">
                  <c:v>73.791190476188774</c:v>
                </c:pt>
                <c:pt idx="10940">
                  <c:v>73.802261904760201</c:v>
                </c:pt>
                <c:pt idx="10941">
                  <c:v>73.81333333333157</c:v>
                </c:pt>
                <c:pt idx="10942">
                  <c:v>73.824404761903097</c:v>
                </c:pt>
                <c:pt idx="10943">
                  <c:v>73.835476190474381</c:v>
                </c:pt>
                <c:pt idx="10944">
                  <c:v>73.846547619045907</c:v>
                </c:pt>
                <c:pt idx="10945">
                  <c:v>73.857619047617391</c:v>
                </c:pt>
                <c:pt idx="10946">
                  <c:v>73.868690476188718</c:v>
                </c:pt>
                <c:pt idx="10947">
                  <c:v>73.879761904760159</c:v>
                </c:pt>
                <c:pt idx="10948">
                  <c:v>73.890833333331571</c:v>
                </c:pt>
                <c:pt idx="10949">
                  <c:v>73.901904761903111</c:v>
                </c:pt>
                <c:pt idx="10950">
                  <c:v>73.912976190474396</c:v>
                </c:pt>
                <c:pt idx="10951">
                  <c:v>73.924047619045893</c:v>
                </c:pt>
                <c:pt idx="10952">
                  <c:v>73.935119047617377</c:v>
                </c:pt>
                <c:pt idx="10953">
                  <c:v>73.946190476188747</c:v>
                </c:pt>
                <c:pt idx="10954">
                  <c:v>73.95726190476023</c:v>
                </c:pt>
                <c:pt idx="10955">
                  <c:v>73.968333333331557</c:v>
                </c:pt>
                <c:pt idx="10956">
                  <c:v>73.979404761903027</c:v>
                </c:pt>
                <c:pt idx="10957">
                  <c:v>73.990476190474396</c:v>
                </c:pt>
                <c:pt idx="10958">
                  <c:v>74.001547619045894</c:v>
                </c:pt>
                <c:pt idx="10959">
                  <c:v>74.012619047617349</c:v>
                </c:pt>
                <c:pt idx="10960">
                  <c:v>74.023690476188719</c:v>
                </c:pt>
                <c:pt idx="10961">
                  <c:v>74.03476190476016</c:v>
                </c:pt>
                <c:pt idx="10962">
                  <c:v>74.045833333331558</c:v>
                </c:pt>
                <c:pt idx="10963">
                  <c:v>74.056904761903027</c:v>
                </c:pt>
                <c:pt idx="10964">
                  <c:v>74.067976190474369</c:v>
                </c:pt>
                <c:pt idx="10965">
                  <c:v>74.079047619045852</c:v>
                </c:pt>
                <c:pt idx="10966">
                  <c:v>74.090119047617335</c:v>
                </c:pt>
                <c:pt idx="10967">
                  <c:v>74.101190476188719</c:v>
                </c:pt>
                <c:pt idx="10968">
                  <c:v>74.112261904760146</c:v>
                </c:pt>
                <c:pt idx="10969">
                  <c:v>74.123333333331487</c:v>
                </c:pt>
                <c:pt idx="10970">
                  <c:v>74.134404761903042</c:v>
                </c:pt>
                <c:pt idx="10971">
                  <c:v>74.145476190474326</c:v>
                </c:pt>
                <c:pt idx="10972">
                  <c:v>74.156547619045853</c:v>
                </c:pt>
                <c:pt idx="10973">
                  <c:v>74.16761904761735</c:v>
                </c:pt>
                <c:pt idx="10974">
                  <c:v>74.178690476188635</c:v>
                </c:pt>
                <c:pt idx="10975">
                  <c:v>74.189761904760118</c:v>
                </c:pt>
                <c:pt idx="10976">
                  <c:v>74.200833333331559</c:v>
                </c:pt>
                <c:pt idx="10977">
                  <c:v>74.211904761903071</c:v>
                </c:pt>
                <c:pt idx="10978">
                  <c:v>74.222976190474327</c:v>
                </c:pt>
                <c:pt idx="10979">
                  <c:v>74.234047619045867</c:v>
                </c:pt>
                <c:pt idx="10980">
                  <c:v>74.245119047617337</c:v>
                </c:pt>
                <c:pt idx="10981">
                  <c:v>74.256190476188678</c:v>
                </c:pt>
                <c:pt idx="10982">
                  <c:v>74.267261904760176</c:v>
                </c:pt>
                <c:pt idx="10983">
                  <c:v>74.278333333331474</c:v>
                </c:pt>
                <c:pt idx="10984">
                  <c:v>74.289404761903015</c:v>
                </c:pt>
                <c:pt idx="10985">
                  <c:v>74.300476190474313</c:v>
                </c:pt>
                <c:pt idx="10986">
                  <c:v>74.311547619045825</c:v>
                </c:pt>
                <c:pt idx="10987">
                  <c:v>74.322619047617266</c:v>
                </c:pt>
                <c:pt idx="10988">
                  <c:v>74.333690476188679</c:v>
                </c:pt>
                <c:pt idx="10989">
                  <c:v>74.344761904760105</c:v>
                </c:pt>
                <c:pt idx="10990">
                  <c:v>74.355833333331447</c:v>
                </c:pt>
                <c:pt idx="10991">
                  <c:v>74.366904761903015</c:v>
                </c:pt>
                <c:pt idx="10992">
                  <c:v>74.3779761904743</c:v>
                </c:pt>
                <c:pt idx="10993">
                  <c:v>74.389047619045812</c:v>
                </c:pt>
                <c:pt idx="10994">
                  <c:v>74.400119047617309</c:v>
                </c:pt>
                <c:pt idx="10995">
                  <c:v>74.411190476188665</c:v>
                </c:pt>
                <c:pt idx="10996">
                  <c:v>74.422261904760092</c:v>
                </c:pt>
                <c:pt idx="10997">
                  <c:v>74.433333333331518</c:v>
                </c:pt>
                <c:pt idx="10998">
                  <c:v>74.44440476190303</c:v>
                </c:pt>
                <c:pt idx="10999">
                  <c:v>74.455476190474286</c:v>
                </c:pt>
                <c:pt idx="11000">
                  <c:v>74.466547619045826</c:v>
                </c:pt>
                <c:pt idx="11001">
                  <c:v>74.477619047617281</c:v>
                </c:pt>
                <c:pt idx="11002">
                  <c:v>74.488690476188651</c:v>
                </c:pt>
                <c:pt idx="11003">
                  <c:v>74.499761904760092</c:v>
                </c:pt>
                <c:pt idx="11004">
                  <c:v>74.510833333331462</c:v>
                </c:pt>
                <c:pt idx="11005">
                  <c:v>74.521904761902974</c:v>
                </c:pt>
                <c:pt idx="11006">
                  <c:v>74.532976190474287</c:v>
                </c:pt>
                <c:pt idx="11007">
                  <c:v>74.544047619045827</c:v>
                </c:pt>
                <c:pt idx="11008">
                  <c:v>74.555119047617225</c:v>
                </c:pt>
                <c:pt idx="11009">
                  <c:v>74.566190476188638</c:v>
                </c:pt>
                <c:pt idx="11010">
                  <c:v>74.577261904760064</c:v>
                </c:pt>
                <c:pt idx="11011">
                  <c:v>74.588333333331406</c:v>
                </c:pt>
                <c:pt idx="11012">
                  <c:v>74.59940476190296</c:v>
                </c:pt>
                <c:pt idx="11013">
                  <c:v>74.610476190474259</c:v>
                </c:pt>
                <c:pt idx="11014">
                  <c:v>74.621547619045771</c:v>
                </c:pt>
                <c:pt idx="11015">
                  <c:v>74.632619047617197</c:v>
                </c:pt>
                <c:pt idx="11016">
                  <c:v>74.64369047618861</c:v>
                </c:pt>
                <c:pt idx="11017">
                  <c:v>74.654761904760051</c:v>
                </c:pt>
                <c:pt idx="11018">
                  <c:v>74.665833333331406</c:v>
                </c:pt>
                <c:pt idx="11019">
                  <c:v>74.676904761902904</c:v>
                </c:pt>
                <c:pt idx="11020">
                  <c:v>74.687976190474245</c:v>
                </c:pt>
                <c:pt idx="11021">
                  <c:v>74.699047619045757</c:v>
                </c:pt>
                <c:pt idx="11022">
                  <c:v>74.710119047617269</c:v>
                </c:pt>
                <c:pt idx="11023">
                  <c:v>74.72119047618861</c:v>
                </c:pt>
                <c:pt idx="11024">
                  <c:v>74.732261904760037</c:v>
                </c:pt>
                <c:pt idx="11025">
                  <c:v>74.743333333331449</c:v>
                </c:pt>
                <c:pt idx="11026">
                  <c:v>74.754404761902947</c:v>
                </c:pt>
                <c:pt idx="11027">
                  <c:v>74.765476190474246</c:v>
                </c:pt>
                <c:pt idx="11028">
                  <c:v>74.776547619045743</c:v>
                </c:pt>
                <c:pt idx="11029">
                  <c:v>74.787619047617241</c:v>
                </c:pt>
                <c:pt idx="11030">
                  <c:v>74.798690476188582</c:v>
                </c:pt>
                <c:pt idx="11031">
                  <c:v>74.809761904760009</c:v>
                </c:pt>
                <c:pt idx="11032">
                  <c:v>74.820833333331379</c:v>
                </c:pt>
                <c:pt idx="11033">
                  <c:v>74.831904761902919</c:v>
                </c:pt>
                <c:pt idx="11034">
                  <c:v>74.842976190474218</c:v>
                </c:pt>
                <c:pt idx="11035">
                  <c:v>74.85404761904573</c:v>
                </c:pt>
                <c:pt idx="11036">
                  <c:v>74.865119047617199</c:v>
                </c:pt>
                <c:pt idx="11037">
                  <c:v>74.87619047618854</c:v>
                </c:pt>
                <c:pt idx="11038">
                  <c:v>74.887261904760024</c:v>
                </c:pt>
                <c:pt idx="11039">
                  <c:v>74.898333333331365</c:v>
                </c:pt>
                <c:pt idx="11040">
                  <c:v>74.909404761902906</c:v>
                </c:pt>
                <c:pt idx="11041">
                  <c:v>74.920476190474204</c:v>
                </c:pt>
                <c:pt idx="11042">
                  <c:v>74.931547619045759</c:v>
                </c:pt>
                <c:pt idx="11043">
                  <c:v>74.942619047617228</c:v>
                </c:pt>
                <c:pt idx="11044">
                  <c:v>74.953690476188569</c:v>
                </c:pt>
                <c:pt idx="11045">
                  <c:v>74.964761904759982</c:v>
                </c:pt>
                <c:pt idx="11046">
                  <c:v>74.975833333331337</c:v>
                </c:pt>
                <c:pt idx="11047">
                  <c:v>74.98690476190292</c:v>
                </c:pt>
                <c:pt idx="11048">
                  <c:v>74.997976190474233</c:v>
                </c:pt>
                <c:pt idx="11049">
                  <c:v>75.009047619045703</c:v>
                </c:pt>
                <c:pt idx="11050">
                  <c:v>75.020119047617186</c:v>
                </c:pt>
                <c:pt idx="11051">
                  <c:v>75.031190476188556</c:v>
                </c:pt>
                <c:pt idx="11052">
                  <c:v>75.042261904759982</c:v>
                </c:pt>
                <c:pt idx="11053">
                  <c:v>75.053333333331338</c:v>
                </c:pt>
                <c:pt idx="11054">
                  <c:v>75.064404761902907</c:v>
                </c:pt>
                <c:pt idx="11055">
                  <c:v>75.075476190474134</c:v>
                </c:pt>
                <c:pt idx="11056">
                  <c:v>75.086547619045703</c:v>
                </c:pt>
                <c:pt idx="11057">
                  <c:v>75.097619047617201</c:v>
                </c:pt>
                <c:pt idx="11058">
                  <c:v>75.108690476188499</c:v>
                </c:pt>
                <c:pt idx="11059">
                  <c:v>75.119761904759926</c:v>
                </c:pt>
                <c:pt idx="11060">
                  <c:v>75.130833333331324</c:v>
                </c:pt>
                <c:pt idx="11061">
                  <c:v>75.141904761902879</c:v>
                </c:pt>
                <c:pt idx="11062">
                  <c:v>75.152976190474149</c:v>
                </c:pt>
                <c:pt idx="11063">
                  <c:v>75.164047619045675</c:v>
                </c:pt>
                <c:pt idx="11064">
                  <c:v>75.175119047617102</c:v>
                </c:pt>
                <c:pt idx="11065">
                  <c:v>75.186190476188486</c:v>
                </c:pt>
                <c:pt idx="11066">
                  <c:v>75.197261904759955</c:v>
                </c:pt>
                <c:pt idx="11067">
                  <c:v>75.208333333331325</c:v>
                </c:pt>
                <c:pt idx="11068">
                  <c:v>75.219404761902879</c:v>
                </c:pt>
                <c:pt idx="11069">
                  <c:v>75.230476190474164</c:v>
                </c:pt>
                <c:pt idx="11070">
                  <c:v>75.241547619045704</c:v>
                </c:pt>
                <c:pt idx="11071">
                  <c:v>75.252619047617145</c:v>
                </c:pt>
                <c:pt idx="11072">
                  <c:v>75.263690476188515</c:v>
                </c:pt>
                <c:pt idx="11073">
                  <c:v>75.274761904759885</c:v>
                </c:pt>
                <c:pt idx="11074">
                  <c:v>75.285833333331325</c:v>
                </c:pt>
                <c:pt idx="11075">
                  <c:v>75.296904761902852</c:v>
                </c:pt>
                <c:pt idx="11076">
                  <c:v>75.307976190474136</c:v>
                </c:pt>
                <c:pt idx="11077">
                  <c:v>75.319047619045662</c:v>
                </c:pt>
                <c:pt idx="11078">
                  <c:v>75.330119047617131</c:v>
                </c:pt>
                <c:pt idx="11079">
                  <c:v>75.341190476188501</c:v>
                </c:pt>
                <c:pt idx="11080">
                  <c:v>75.352261904759885</c:v>
                </c:pt>
                <c:pt idx="11081">
                  <c:v>75.363333333331298</c:v>
                </c:pt>
                <c:pt idx="11082">
                  <c:v>75.374404761902795</c:v>
                </c:pt>
                <c:pt idx="11083">
                  <c:v>75.385476190474122</c:v>
                </c:pt>
                <c:pt idx="11084">
                  <c:v>75.396547619045634</c:v>
                </c:pt>
                <c:pt idx="11085">
                  <c:v>75.40761904761716</c:v>
                </c:pt>
                <c:pt idx="11086">
                  <c:v>75.418690476188502</c:v>
                </c:pt>
                <c:pt idx="11087">
                  <c:v>75.429761904759872</c:v>
                </c:pt>
                <c:pt idx="11088">
                  <c:v>75.440833333331341</c:v>
                </c:pt>
                <c:pt idx="11089">
                  <c:v>75.451904761902838</c:v>
                </c:pt>
                <c:pt idx="11090">
                  <c:v>75.462976190474109</c:v>
                </c:pt>
                <c:pt idx="11091">
                  <c:v>75.474047619045621</c:v>
                </c:pt>
                <c:pt idx="11092">
                  <c:v>75.48511904761709</c:v>
                </c:pt>
                <c:pt idx="11093">
                  <c:v>75.496190476188474</c:v>
                </c:pt>
                <c:pt idx="11094">
                  <c:v>75.522083333331267</c:v>
                </c:pt>
                <c:pt idx="11095">
                  <c:v>75.547976190474188</c:v>
                </c:pt>
                <c:pt idx="11096">
                  <c:v>75.573869047617066</c:v>
                </c:pt>
                <c:pt idx="11097">
                  <c:v>75.599761904759887</c:v>
                </c:pt>
                <c:pt idx="11098">
                  <c:v>75.625654761902794</c:v>
                </c:pt>
                <c:pt idx="11099">
                  <c:v>75.651547619045672</c:v>
                </c:pt>
                <c:pt idx="11100">
                  <c:v>75.677440476188437</c:v>
                </c:pt>
                <c:pt idx="11101">
                  <c:v>75.703333333331358</c:v>
                </c:pt>
                <c:pt idx="11102">
                  <c:v>75.72922619047425</c:v>
                </c:pt>
                <c:pt idx="11103">
                  <c:v>75.755119047617157</c:v>
                </c:pt>
                <c:pt idx="11104">
                  <c:v>75.781011904759978</c:v>
                </c:pt>
                <c:pt idx="11105">
                  <c:v>75.806904761902885</c:v>
                </c:pt>
                <c:pt idx="11106">
                  <c:v>75.832797619045678</c:v>
                </c:pt>
                <c:pt idx="11107">
                  <c:v>75.858690476188528</c:v>
                </c:pt>
                <c:pt idx="11108">
                  <c:v>75.884583333331392</c:v>
                </c:pt>
                <c:pt idx="11109">
                  <c:v>75.910476190474256</c:v>
                </c:pt>
                <c:pt idx="11110">
                  <c:v>75.936369047617205</c:v>
                </c:pt>
                <c:pt idx="11111">
                  <c:v>75.962261904760027</c:v>
                </c:pt>
                <c:pt idx="11112">
                  <c:v>75.988154761902948</c:v>
                </c:pt>
                <c:pt idx="11113">
                  <c:v>76.014047619045797</c:v>
                </c:pt>
                <c:pt idx="11114">
                  <c:v>76.039940476188619</c:v>
                </c:pt>
                <c:pt idx="11115">
                  <c:v>76.06583333333144</c:v>
                </c:pt>
                <c:pt idx="11116">
                  <c:v>76.091726190474319</c:v>
                </c:pt>
                <c:pt idx="11117">
                  <c:v>76.117619047617296</c:v>
                </c:pt>
                <c:pt idx="11118">
                  <c:v>76.143511904760075</c:v>
                </c:pt>
                <c:pt idx="11119">
                  <c:v>76.169404761902967</c:v>
                </c:pt>
                <c:pt idx="11120">
                  <c:v>76.195297619045803</c:v>
                </c:pt>
                <c:pt idx="11121">
                  <c:v>76.221190476188653</c:v>
                </c:pt>
                <c:pt idx="11122">
                  <c:v>76.247083333331531</c:v>
                </c:pt>
                <c:pt idx="11123">
                  <c:v>76.272976190474282</c:v>
                </c:pt>
                <c:pt idx="11124">
                  <c:v>76.29886904761733</c:v>
                </c:pt>
                <c:pt idx="11125">
                  <c:v>76.324761904760109</c:v>
                </c:pt>
                <c:pt idx="11126">
                  <c:v>76.35065476190303</c:v>
                </c:pt>
                <c:pt idx="11127">
                  <c:v>76.376547619045851</c:v>
                </c:pt>
                <c:pt idx="11128">
                  <c:v>76.402440476188673</c:v>
                </c:pt>
                <c:pt idx="11129">
                  <c:v>76.428333333331508</c:v>
                </c:pt>
                <c:pt idx="11130">
                  <c:v>76.454226190474444</c:v>
                </c:pt>
                <c:pt idx="11131">
                  <c:v>76.480119047617379</c:v>
                </c:pt>
                <c:pt idx="11132">
                  <c:v>76.506011904760172</c:v>
                </c:pt>
                <c:pt idx="11133">
                  <c:v>76.531904761903107</c:v>
                </c:pt>
                <c:pt idx="11134">
                  <c:v>76.5577976190459</c:v>
                </c:pt>
                <c:pt idx="11135">
                  <c:v>76.58369047618875</c:v>
                </c:pt>
                <c:pt idx="11136">
                  <c:v>76.609583333331585</c:v>
                </c:pt>
                <c:pt idx="11137">
                  <c:v>76.635476190474378</c:v>
                </c:pt>
                <c:pt idx="11138">
                  <c:v>76.661369047617399</c:v>
                </c:pt>
                <c:pt idx="11139">
                  <c:v>76.68726190476022</c:v>
                </c:pt>
                <c:pt idx="11140">
                  <c:v>76.713154761903169</c:v>
                </c:pt>
                <c:pt idx="11141">
                  <c:v>76.739047619045962</c:v>
                </c:pt>
                <c:pt idx="11142">
                  <c:v>76.764940476188812</c:v>
                </c:pt>
                <c:pt idx="11143">
                  <c:v>76.790833333331648</c:v>
                </c:pt>
                <c:pt idx="11144">
                  <c:v>76.816726190474483</c:v>
                </c:pt>
                <c:pt idx="11145">
                  <c:v>76.842619047617461</c:v>
                </c:pt>
                <c:pt idx="11146">
                  <c:v>76.868511904760268</c:v>
                </c:pt>
                <c:pt idx="11147">
                  <c:v>76.894404761903175</c:v>
                </c:pt>
                <c:pt idx="11148">
                  <c:v>76.920297619045996</c:v>
                </c:pt>
                <c:pt idx="11149">
                  <c:v>76.94619047618886</c:v>
                </c:pt>
                <c:pt idx="11150">
                  <c:v>76.972083333331653</c:v>
                </c:pt>
                <c:pt idx="11151">
                  <c:v>76.997976190474589</c:v>
                </c:pt>
                <c:pt idx="11152">
                  <c:v>77.023869047617467</c:v>
                </c:pt>
                <c:pt idx="11153">
                  <c:v>77.049761904760317</c:v>
                </c:pt>
                <c:pt idx="11154">
                  <c:v>77.075654761903195</c:v>
                </c:pt>
                <c:pt idx="11155">
                  <c:v>77.101547619046045</c:v>
                </c:pt>
                <c:pt idx="11156">
                  <c:v>77.127440476188838</c:v>
                </c:pt>
                <c:pt idx="11157">
                  <c:v>77.153333333331688</c:v>
                </c:pt>
                <c:pt idx="11158">
                  <c:v>77.179226190474566</c:v>
                </c:pt>
                <c:pt idx="11159">
                  <c:v>77.205119047617544</c:v>
                </c:pt>
                <c:pt idx="11160">
                  <c:v>77.231011904760365</c:v>
                </c:pt>
                <c:pt idx="11161">
                  <c:v>77.256904761903272</c:v>
                </c:pt>
                <c:pt idx="11162">
                  <c:v>77.282797619046079</c:v>
                </c:pt>
                <c:pt idx="11163">
                  <c:v>77.308690476188914</c:v>
                </c:pt>
                <c:pt idx="11164">
                  <c:v>77.334583333331778</c:v>
                </c:pt>
                <c:pt idx="11165">
                  <c:v>77.3604761904746</c:v>
                </c:pt>
                <c:pt idx="11166">
                  <c:v>77.386369047617563</c:v>
                </c:pt>
                <c:pt idx="11167">
                  <c:v>77.412261904760427</c:v>
                </c:pt>
                <c:pt idx="11168">
                  <c:v>77.43815476190332</c:v>
                </c:pt>
                <c:pt idx="11169">
                  <c:v>77.464047619046184</c:v>
                </c:pt>
                <c:pt idx="11170">
                  <c:v>77.489940476188963</c:v>
                </c:pt>
                <c:pt idx="11171">
                  <c:v>77.515833333331827</c:v>
                </c:pt>
                <c:pt idx="11172">
                  <c:v>77.541726190474719</c:v>
                </c:pt>
                <c:pt idx="11173">
                  <c:v>77.567619047617669</c:v>
                </c:pt>
                <c:pt idx="11174">
                  <c:v>77.593511904760462</c:v>
                </c:pt>
                <c:pt idx="11175">
                  <c:v>77.619404761903326</c:v>
                </c:pt>
                <c:pt idx="11176">
                  <c:v>77.64529761904619</c:v>
                </c:pt>
                <c:pt idx="11177">
                  <c:v>77.671190476188997</c:v>
                </c:pt>
                <c:pt idx="11178">
                  <c:v>77.697083333331918</c:v>
                </c:pt>
                <c:pt idx="11179">
                  <c:v>77.722976190474682</c:v>
                </c:pt>
                <c:pt idx="11180">
                  <c:v>77.748869047617688</c:v>
                </c:pt>
                <c:pt idx="11181">
                  <c:v>77.77476190476051</c:v>
                </c:pt>
                <c:pt idx="11182">
                  <c:v>77.800654761903431</c:v>
                </c:pt>
                <c:pt idx="11183">
                  <c:v>77.826547619046238</c:v>
                </c:pt>
                <c:pt idx="11184">
                  <c:v>77.852440476189017</c:v>
                </c:pt>
                <c:pt idx="11185">
                  <c:v>77.878333333331852</c:v>
                </c:pt>
                <c:pt idx="11186">
                  <c:v>77.90422619047483</c:v>
                </c:pt>
                <c:pt idx="11187">
                  <c:v>77.930119047617751</c:v>
                </c:pt>
                <c:pt idx="11188">
                  <c:v>77.956011904760572</c:v>
                </c:pt>
                <c:pt idx="11189">
                  <c:v>77.981904761903479</c:v>
                </c:pt>
                <c:pt idx="11190">
                  <c:v>78.007797619046286</c:v>
                </c:pt>
                <c:pt idx="11191">
                  <c:v>78.03369047618915</c:v>
                </c:pt>
                <c:pt idx="11192">
                  <c:v>78.059583333332014</c:v>
                </c:pt>
                <c:pt idx="11193">
                  <c:v>78.085476190474779</c:v>
                </c:pt>
                <c:pt idx="11194">
                  <c:v>78.111369047617785</c:v>
                </c:pt>
                <c:pt idx="11195">
                  <c:v>78.137261904760607</c:v>
                </c:pt>
                <c:pt idx="11196">
                  <c:v>78.163154761903513</c:v>
                </c:pt>
                <c:pt idx="11197">
                  <c:v>78.189047619046292</c:v>
                </c:pt>
                <c:pt idx="11198">
                  <c:v>78.214940476189199</c:v>
                </c:pt>
                <c:pt idx="11199">
                  <c:v>78.240833333332063</c:v>
                </c:pt>
                <c:pt idx="11200">
                  <c:v>78.26672619047487</c:v>
                </c:pt>
                <c:pt idx="11201">
                  <c:v>78.292619047617848</c:v>
                </c:pt>
                <c:pt idx="11202">
                  <c:v>78.318511904760655</c:v>
                </c:pt>
                <c:pt idx="11203">
                  <c:v>78.344404761903576</c:v>
                </c:pt>
                <c:pt idx="11204">
                  <c:v>78.370297619046383</c:v>
                </c:pt>
                <c:pt idx="11205">
                  <c:v>78.396190476189219</c:v>
                </c:pt>
                <c:pt idx="11206">
                  <c:v>78.422083333332111</c:v>
                </c:pt>
                <c:pt idx="11207">
                  <c:v>78.447976190474932</c:v>
                </c:pt>
                <c:pt idx="11208">
                  <c:v>78.473869047617882</c:v>
                </c:pt>
                <c:pt idx="11209">
                  <c:v>78.499761904760703</c:v>
                </c:pt>
                <c:pt idx="11210">
                  <c:v>78.525654761903567</c:v>
                </c:pt>
                <c:pt idx="11211">
                  <c:v>78.551547619046431</c:v>
                </c:pt>
                <c:pt idx="11212">
                  <c:v>78.577440476189224</c:v>
                </c:pt>
                <c:pt idx="11213">
                  <c:v>78.603333333332159</c:v>
                </c:pt>
                <c:pt idx="11214">
                  <c:v>78.629226190475009</c:v>
                </c:pt>
                <c:pt idx="11215">
                  <c:v>78.655119047617887</c:v>
                </c:pt>
                <c:pt idx="11216">
                  <c:v>78.681011904760751</c:v>
                </c:pt>
                <c:pt idx="11217">
                  <c:v>78.706904761903658</c:v>
                </c:pt>
                <c:pt idx="11218">
                  <c:v>78.73279761904648</c:v>
                </c:pt>
                <c:pt idx="11219">
                  <c:v>78.758690476189301</c:v>
                </c:pt>
                <c:pt idx="11220">
                  <c:v>78.784583333332222</c:v>
                </c:pt>
                <c:pt idx="11221">
                  <c:v>78.810476190475029</c:v>
                </c:pt>
                <c:pt idx="11222">
                  <c:v>78.836369047617936</c:v>
                </c:pt>
                <c:pt idx="11223">
                  <c:v>78.8622619047608</c:v>
                </c:pt>
                <c:pt idx="11224">
                  <c:v>78.888154761903664</c:v>
                </c:pt>
                <c:pt idx="11225">
                  <c:v>78.914047619046571</c:v>
                </c:pt>
                <c:pt idx="11226">
                  <c:v>78.939940476189378</c:v>
                </c:pt>
                <c:pt idx="11227">
                  <c:v>78.965833333332256</c:v>
                </c:pt>
                <c:pt idx="11228">
                  <c:v>78.99172619047512</c:v>
                </c:pt>
                <c:pt idx="11229">
                  <c:v>79.017619047618069</c:v>
                </c:pt>
                <c:pt idx="11230">
                  <c:v>79.043511904760862</c:v>
                </c:pt>
                <c:pt idx="11231">
                  <c:v>79.069404761903726</c:v>
                </c:pt>
                <c:pt idx="11232">
                  <c:v>79.095297619046576</c:v>
                </c:pt>
                <c:pt idx="11233">
                  <c:v>79.121190476189383</c:v>
                </c:pt>
                <c:pt idx="11234">
                  <c:v>79.147083333332304</c:v>
                </c:pt>
                <c:pt idx="11235">
                  <c:v>79.172976190475083</c:v>
                </c:pt>
                <c:pt idx="11236">
                  <c:v>79.198869047618032</c:v>
                </c:pt>
                <c:pt idx="11237">
                  <c:v>79.224761904760882</c:v>
                </c:pt>
                <c:pt idx="11238">
                  <c:v>79.250654761903817</c:v>
                </c:pt>
                <c:pt idx="11239">
                  <c:v>79.27654761904661</c:v>
                </c:pt>
                <c:pt idx="11240">
                  <c:v>79.302440476189417</c:v>
                </c:pt>
                <c:pt idx="11241">
                  <c:v>79.328333333332296</c:v>
                </c:pt>
                <c:pt idx="11242">
                  <c:v>79.354226190475217</c:v>
                </c:pt>
                <c:pt idx="11243">
                  <c:v>79.380119047618095</c:v>
                </c:pt>
                <c:pt idx="11244">
                  <c:v>79.406011904760945</c:v>
                </c:pt>
                <c:pt idx="11245">
                  <c:v>79.43190476190388</c:v>
                </c:pt>
                <c:pt idx="11246">
                  <c:v>79.457797619046673</c:v>
                </c:pt>
                <c:pt idx="11247">
                  <c:v>79.483690476189508</c:v>
                </c:pt>
                <c:pt idx="11248">
                  <c:v>79.509583333332401</c:v>
                </c:pt>
                <c:pt idx="11249">
                  <c:v>79.535476190475194</c:v>
                </c:pt>
                <c:pt idx="11250">
                  <c:v>79.561369047618172</c:v>
                </c:pt>
                <c:pt idx="11251">
                  <c:v>79.587261904760993</c:v>
                </c:pt>
                <c:pt idx="11252">
                  <c:v>79.6131547619039</c:v>
                </c:pt>
                <c:pt idx="11253">
                  <c:v>79.639047619046679</c:v>
                </c:pt>
                <c:pt idx="11254">
                  <c:v>79.664940476189543</c:v>
                </c:pt>
                <c:pt idx="11255">
                  <c:v>79.690833333332449</c:v>
                </c:pt>
                <c:pt idx="11256">
                  <c:v>79.716726190475313</c:v>
                </c:pt>
                <c:pt idx="11257">
                  <c:v>79.74261904761822</c:v>
                </c:pt>
                <c:pt idx="11258">
                  <c:v>79.768511904761041</c:v>
                </c:pt>
                <c:pt idx="11259">
                  <c:v>79.794404761903948</c:v>
                </c:pt>
                <c:pt idx="11260">
                  <c:v>79.820297619046769</c:v>
                </c:pt>
                <c:pt idx="11261">
                  <c:v>79.846190476189619</c:v>
                </c:pt>
                <c:pt idx="11262">
                  <c:v>79.872083333332455</c:v>
                </c:pt>
                <c:pt idx="11263">
                  <c:v>79.897976190475319</c:v>
                </c:pt>
                <c:pt idx="11264">
                  <c:v>79.923869047618226</c:v>
                </c:pt>
                <c:pt idx="11265">
                  <c:v>79.94976190476109</c:v>
                </c:pt>
                <c:pt idx="11266">
                  <c:v>79.975654761903996</c:v>
                </c:pt>
                <c:pt idx="11267">
                  <c:v>80.001547619046832</c:v>
                </c:pt>
                <c:pt idx="11268">
                  <c:v>80.027440476189639</c:v>
                </c:pt>
                <c:pt idx="11269">
                  <c:v>80.053333333332503</c:v>
                </c:pt>
                <c:pt idx="11270">
                  <c:v>80.07922619047541</c:v>
                </c:pt>
                <c:pt idx="11271">
                  <c:v>80.105119047618274</c:v>
                </c:pt>
                <c:pt idx="11272">
                  <c:v>80.131011904761138</c:v>
                </c:pt>
                <c:pt idx="11273">
                  <c:v>80.156904761904002</c:v>
                </c:pt>
                <c:pt idx="11274">
                  <c:v>80.182797619046795</c:v>
                </c:pt>
                <c:pt idx="11275">
                  <c:v>80.208690476189688</c:v>
                </c:pt>
                <c:pt idx="11276">
                  <c:v>80.234583333332594</c:v>
                </c:pt>
                <c:pt idx="11277">
                  <c:v>80.260476190475458</c:v>
                </c:pt>
                <c:pt idx="11278">
                  <c:v>80.286369047618322</c:v>
                </c:pt>
                <c:pt idx="11279">
                  <c:v>80.312261904761186</c:v>
                </c:pt>
                <c:pt idx="11280">
                  <c:v>80.338154761904065</c:v>
                </c:pt>
                <c:pt idx="11281">
                  <c:v>80.364047619046914</c:v>
                </c:pt>
                <c:pt idx="11282">
                  <c:v>80.389940476189707</c:v>
                </c:pt>
                <c:pt idx="11283">
                  <c:v>80.415833333332642</c:v>
                </c:pt>
                <c:pt idx="11284">
                  <c:v>80.441726190475507</c:v>
                </c:pt>
                <c:pt idx="11285">
                  <c:v>80.467619047618442</c:v>
                </c:pt>
                <c:pt idx="11286">
                  <c:v>80.493511904761235</c:v>
                </c:pt>
                <c:pt idx="11287">
                  <c:v>80.519404761904127</c:v>
                </c:pt>
                <c:pt idx="11288">
                  <c:v>80.545297619046963</c:v>
                </c:pt>
                <c:pt idx="11289">
                  <c:v>80.57119047618977</c:v>
                </c:pt>
                <c:pt idx="11290">
                  <c:v>80.597083333332691</c:v>
                </c:pt>
                <c:pt idx="11291">
                  <c:v>80.622976190475455</c:v>
                </c:pt>
                <c:pt idx="11292">
                  <c:v>80.648869047618433</c:v>
                </c:pt>
                <c:pt idx="11293">
                  <c:v>80.67476190476124</c:v>
                </c:pt>
                <c:pt idx="11294">
                  <c:v>80.70065476190419</c:v>
                </c:pt>
                <c:pt idx="11295">
                  <c:v>80.726547619047025</c:v>
                </c:pt>
                <c:pt idx="11296">
                  <c:v>80.752440476189804</c:v>
                </c:pt>
                <c:pt idx="11297">
                  <c:v>80.778333333332668</c:v>
                </c:pt>
                <c:pt idx="11298">
                  <c:v>80.804226190475603</c:v>
                </c:pt>
                <c:pt idx="11299">
                  <c:v>80.830119047618467</c:v>
                </c:pt>
                <c:pt idx="11300">
                  <c:v>80.856011904761289</c:v>
                </c:pt>
                <c:pt idx="11301">
                  <c:v>80.881904761904195</c:v>
                </c:pt>
                <c:pt idx="11302">
                  <c:v>80.90779761904713</c:v>
                </c:pt>
                <c:pt idx="11303">
                  <c:v>80.933690476189909</c:v>
                </c:pt>
                <c:pt idx="11304">
                  <c:v>80.959583333332787</c:v>
                </c:pt>
                <c:pt idx="11305">
                  <c:v>80.985476190475595</c:v>
                </c:pt>
                <c:pt idx="11306">
                  <c:v>81.011369047618558</c:v>
                </c:pt>
                <c:pt idx="11307">
                  <c:v>81.037261904761394</c:v>
                </c:pt>
                <c:pt idx="11308">
                  <c:v>81.0631547619043</c:v>
                </c:pt>
                <c:pt idx="11309">
                  <c:v>81.089047619047122</c:v>
                </c:pt>
                <c:pt idx="11310">
                  <c:v>81.114940476189958</c:v>
                </c:pt>
                <c:pt idx="11311">
                  <c:v>81.140833333332793</c:v>
                </c:pt>
                <c:pt idx="11312">
                  <c:v>81.166726190475657</c:v>
                </c:pt>
                <c:pt idx="11313">
                  <c:v>81.192619047618564</c:v>
                </c:pt>
                <c:pt idx="11314">
                  <c:v>81.218511904761428</c:v>
                </c:pt>
                <c:pt idx="11315">
                  <c:v>81.244404761904335</c:v>
                </c:pt>
                <c:pt idx="11316">
                  <c:v>81.270297619047199</c:v>
                </c:pt>
                <c:pt idx="11317">
                  <c:v>81.29619047619002</c:v>
                </c:pt>
                <c:pt idx="11318">
                  <c:v>81.322083333332841</c:v>
                </c:pt>
                <c:pt idx="11319">
                  <c:v>81.347976190475748</c:v>
                </c:pt>
                <c:pt idx="11320">
                  <c:v>81.373869047618612</c:v>
                </c:pt>
                <c:pt idx="11321">
                  <c:v>81.399761904761448</c:v>
                </c:pt>
                <c:pt idx="11322">
                  <c:v>81.425654761904383</c:v>
                </c:pt>
                <c:pt idx="11323">
                  <c:v>81.451547619047261</c:v>
                </c:pt>
                <c:pt idx="11324">
                  <c:v>81.477440476190068</c:v>
                </c:pt>
                <c:pt idx="11325">
                  <c:v>81.503333333332918</c:v>
                </c:pt>
                <c:pt idx="11326">
                  <c:v>81.529226190475782</c:v>
                </c:pt>
                <c:pt idx="11327">
                  <c:v>81.55511904761866</c:v>
                </c:pt>
                <c:pt idx="11328">
                  <c:v>81.58101190476151</c:v>
                </c:pt>
                <c:pt idx="11329">
                  <c:v>81.606904761904403</c:v>
                </c:pt>
                <c:pt idx="11330">
                  <c:v>81.632797619047253</c:v>
                </c:pt>
                <c:pt idx="11331">
                  <c:v>81.658690476190088</c:v>
                </c:pt>
                <c:pt idx="11332">
                  <c:v>81.684583333332981</c:v>
                </c:pt>
                <c:pt idx="11333">
                  <c:v>81.710476190475802</c:v>
                </c:pt>
                <c:pt idx="11334">
                  <c:v>81.736369047618723</c:v>
                </c:pt>
                <c:pt idx="11335">
                  <c:v>81.762261904761573</c:v>
                </c:pt>
                <c:pt idx="11336">
                  <c:v>81.788154761904437</c:v>
                </c:pt>
                <c:pt idx="11337">
                  <c:v>81.814047619047344</c:v>
                </c:pt>
                <c:pt idx="11338">
                  <c:v>81.839940476190151</c:v>
                </c:pt>
                <c:pt idx="11339">
                  <c:v>81.865833333332986</c:v>
                </c:pt>
                <c:pt idx="11340">
                  <c:v>81.891726190475879</c:v>
                </c:pt>
                <c:pt idx="11341">
                  <c:v>81.917619047618842</c:v>
                </c:pt>
                <c:pt idx="11342">
                  <c:v>81.943511904761621</c:v>
                </c:pt>
                <c:pt idx="11343">
                  <c:v>81.969404761904528</c:v>
                </c:pt>
                <c:pt idx="11344">
                  <c:v>81.99529761904742</c:v>
                </c:pt>
                <c:pt idx="11345">
                  <c:v>82.021190476190213</c:v>
                </c:pt>
                <c:pt idx="11346">
                  <c:v>82.047083333333077</c:v>
                </c:pt>
                <c:pt idx="11347">
                  <c:v>82.072976190475856</c:v>
                </c:pt>
                <c:pt idx="11348">
                  <c:v>82.098869047618805</c:v>
                </c:pt>
                <c:pt idx="11349">
                  <c:v>82.124761904761627</c:v>
                </c:pt>
                <c:pt idx="11350">
                  <c:v>82.150654761904534</c:v>
                </c:pt>
                <c:pt idx="11351">
                  <c:v>82.176547619047398</c:v>
                </c:pt>
                <c:pt idx="11352">
                  <c:v>82.202440476190219</c:v>
                </c:pt>
                <c:pt idx="11353">
                  <c:v>82.228333333333055</c:v>
                </c:pt>
                <c:pt idx="11354">
                  <c:v>82.25422619047599</c:v>
                </c:pt>
                <c:pt idx="11355">
                  <c:v>82.280119047618896</c:v>
                </c:pt>
                <c:pt idx="11356">
                  <c:v>82.306011904761718</c:v>
                </c:pt>
                <c:pt idx="11357">
                  <c:v>82.331904761904596</c:v>
                </c:pt>
                <c:pt idx="11358">
                  <c:v>82.357797619047446</c:v>
                </c:pt>
                <c:pt idx="11359">
                  <c:v>82.38369047619031</c:v>
                </c:pt>
                <c:pt idx="11360">
                  <c:v>82.409583333333174</c:v>
                </c:pt>
                <c:pt idx="11361">
                  <c:v>82.435476190475967</c:v>
                </c:pt>
                <c:pt idx="11362">
                  <c:v>82.461369047618945</c:v>
                </c:pt>
                <c:pt idx="11363">
                  <c:v>82.487261904761766</c:v>
                </c:pt>
                <c:pt idx="11364">
                  <c:v>82.513154761904687</c:v>
                </c:pt>
                <c:pt idx="11365">
                  <c:v>82.539047619047494</c:v>
                </c:pt>
                <c:pt idx="11366">
                  <c:v>82.564940476190372</c:v>
                </c:pt>
                <c:pt idx="11367">
                  <c:v>82.590833333333208</c:v>
                </c:pt>
                <c:pt idx="11368">
                  <c:v>82.616726190476058</c:v>
                </c:pt>
                <c:pt idx="11369">
                  <c:v>82.642619047618965</c:v>
                </c:pt>
                <c:pt idx="11370">
                  <c:v>82.668511904761772</c:v>
                </c:pt>
                <c:pt idx="11371">
                  <c:v>82.694404761904693</c:v>
                </c:pt>
                <c:pt idx="11372">
                  <c:v>82.720297619047585</c:v>
                </c:pt>
                <c:pt idx="11373">
                  <c:v>82.746190476190407</c:v>
                </c:pt>
                <c:pt idx="11374">
                  <c:v>82.772083333333228</c:v>
                </c:pt>
                <c:pt idx="11375">
                  <c:v>82.797976190476092</c:v>
                </c:pt>
                <c:pt idx="11376">
                  <c:v>82.823869047618999</c:v>
                </c:pt>
                <c:pt idx="11377">
                  <c:v>82.849761904761849</c:v>
                </c:pt>
                <c:pt idx="11378">
                  <c:v>82.875654761904713</c:v>
                </c:pt>
                <c:pt idx="11379">
                  <c:v>82.901547619047648</c:v>
                </c:pt>
                <c:pt idx="11380">
                  <c:v>82.927440476190455</c:v>
                </c:pt>
                <c:pt idx="11381">
                  <c:v>82.953333333333319</c:v>
                </c:pt>
                <c:pt idx="11382">
                  <c:v>82.979226190476183</c:v>
                </c:pt>
                <c:pt idx="11383">
                  <c:v>83.005119047619047</c:v>
                </c:pt>
                <c:pt idx="11384">
                  <c:v>83.031011904761911</c:v>
                </c:pt>
                <c:pt idx="11385">
                  <c:v>83.056904761904775</c:v>
                </c:pt>
                <c:pt idx="11386">
                  <c:v>83.082797619047639</c:v>
                </c:pt>
                <c:pt idx="11387">
                  <c:v>83.108690476190489</c:v>
                </c:pt>
                <c:pt idx="11388">
                  <c:v>83.134583333333353</c:v>
                </c:pt>
                <c:pt idx="11389">
                  <c:v>83.160476190476146</c:v>
                </c:pt>
                <c:pt idx="11390">
                  <c:v>83.186369047619081</c:v>
                </c:pt>
                <c:pt idx="11391">
                  <c:v>83.212261904761974</c:v>
                </c:pt>
                <c:pt idx="11392">
                  <c:v>83.238154761904823</c:v>
                </c:pt>
                <c:pt idx="11393">
                  <c:v>83.26404761904773</c:v>
                </c:pt>
                <c:pt idx="11394">
                  <c:v>83.289940476190552</c:v>
                </c:pt>
                <c:pt idx="11395">
                  <c:v>83.315833333333373</c:v>
                </c:pt>
                <c:pt idx="11396">
                  <c:v>83.34172619047628</c:v>
                </c:pt>
                <c:pt idx="11397">
                  <c:v>83.367619047619201</c:v>
                </c:pt>
                <c:pt idx="11398">
                  <c:v>83.393511904762022</c:v>
                </c:pt>
                <c:pt idx="11399">
                  <c:v>83.419404761904914</c:v>
                </c:pt>
                <c:pt idx="11400">
                  <c:v>83.445297619047807</c:v>
                </c:pt>
                <c:pt idx="11401">
                  <c:v>83.4711904761906</c:v>
                </c:pt>
                <c:pt idx="11402">
                  <c:v>83.497083333333464</c:v>
                </c:pt>
                <c:pt idx="11403">
                  <c:v>83.522976190476243</c:v>
                </c:pt>
                <c:pt idx="11404">
                  <c:v>83.548869047619192</c:v>
                </c:pt>
                <c:pt idx="11405">
                  <c:v>83.574761904762056</c:v>
                </c:pt>
                <c:pt idx="11406">
                  <c:v>83.60065476190492</c:v>
                </c:pt>
                <c:pt idx="11407">
                  <c:v>83.626547619047784</c:v>
                </c:pt>
                <c:pt idx="11408">
                  <c:v>83.652440476190577</c:v>
                </c:pt>
                <c:pt idx="11409">
                  <c:v>83.678333333333427</c:v>
                </c:pt>
                <c:pt idx="11410">
                  <c:v>83.704226190476376</c:v>
                </c:pt>
                <c:pt idx="11411">
                  <c:v>83.730119047619283</c:v>
                </c:pt>
                <c:pt idx="11412">
                  <c:v>83.756011904762104</c:v>
                </c:pt>
                <c:pt idx="11413">
                  <c:v>83.781904761904997</c:v>
                </c:pt>
                <c:pt idx="11414">
                  <c:v>83.807797619047832</c:v>
                </c:pt>
                <c:pt idx="11415">
                  <c:v>83.833690476190682</c:v>
                </c:pt>
                <c:pt idx="11416">
                  <c:v>83.859583333333518</c:v>
                </c:pt>
                <c:pt idx="11417">
                  <c:v>83.885476190476325</c:v>
                </c:pt>
                <c:pt idx="11418">
                  <c:v>83.911369047619345</c:v>
                </c:pt>
                <c:pt idx="11419">
                  <c:v>83.937261904762238</c:v>
                </c:pt>
                <c:pt idx="11420">
                  <c:v>83.963154761905102</c:v>
                </c:pt>
                <c:pt idx="11421">
                  <c:v>83.989047619047895</c:v>
                </c:pt>
                <c:pt idx="11422">
                  <c:v>84.014940476190745</c:v>
                </c:pt>
                <c:pt idx="11423">
                  <c:v>84.040833333333609</c:v>
                </c:pt>
                <c:pt idx="11424">
                  <c:v>84.066726190476459</c:v>
                </c:pt>
                <c:pt idx="11425">
                  <c:v>84.092619047619337</c:v>
                </c:pt>
                <c:pt idx="11426">
                  <c:v>84.118511904762201</c:v>
                </c:pt>
                <c:pt idx="11427">
                  <c:v>84.144404761905136</c:v>
                </c:pt>
                <c:pt idx="11428">
                  <c:v>84.170297619047929</c:v>
                </c:pt>
                <c:pt idx="11429">
                  <c:v>84.196190476190779</c:v>
                </c:pt>
                <c:pt idx="11430">
                  <c:v>84.222083333333615</c:v>
                </c:pt>
                <c:pt idx="11431">
                  <c:v>84.247976190476479</c:v>
                </c:pt>
                <c:pt idx="11432">
                  <c:v>84.273869047619385</c:v>
                </c:pt>
                <c:pt idx="11433">
                  <c:v>84.299761904762263</c:v>
                </c:pt>
                <c:pt idx="11434">
                  <c:v>84.325654761905156</c:v>
                </c:pt>
                <c:pt idx="11435">
                  <c:v>84.351547619047977</c:v>
                </c:pt>
                <c:pt idx="11436">
                  <c:v>84.377440476190785</c:v>
                </c:pt>
                <c:pt idx="11437">
                  <c:v>84.403333333333663</c:v>
                </c:pt>
                <c:pt idx="11438">
                  <c:v>84.42922619047657</c:v>
                </c:pt>
                <c:pt idx="11439">
                  <c:v>84.455119047619434</c:v>
                </c:pt>
                <c:pt idx="11440">
                  <c:v>84.481011904762326</c:v>
                </c:pt>
                <c:pt idx="11441">
                  <c:v>84.506904761905204</c:v>
                </c:pt>
                <c:pt idx="11442">
                  <c:v>84.532797619048011</c:v>
                </c:pt>
                <c:pt idx="11443">
                  <c:v>84.558690476190847</c:v>
                </c:pt>
                <c:pt idx="11444">
                  <c:v>84.584583333333754</c:v>
                </c:pt>
                <c:pt idx="11445">
                  <c:v>84.610476190476547</c:v>
                </c:pt>
                <c:pt idx="11446">
                  <c:v>84.636369047619482</c:v>
                </c:pt>
                <c:pt idx="11447">
                  <c:v>84.662261904762346</c:v>
                </c:pt>
                <c:pt idx="11448">
                  <c:v>84.688154761905224</c:v>
                </c:pt>
                <c:pt idx="11449">
                  <c:v>84.714047619048131</c:v>
                </c:pt>
                <c:pt idx="11450">
                  <c:v>84.739940476190938</c:v>
                </c:pt>
                <c:pt idx="11451">
                  <c:v>84.765833333333788</c:v>
                </c:pt>
                <c:pt idx="11452">
                  <c:v>84.791726190476652</c:v>
                </c:pt>
                <c:pt idx="11453">
                  <c:v>84.817619047619587</c:v>
                </c:pt>
                <c:pt idx="11454">
                  <c:v>84.843511904762394</c:v>
                </c:pt>
                <c:pt idx="11455">
                  <c:v>84.869404761905315</c:v>
                </c:pt>
                <c:pt idx="11456">
                  <c:v>84.895297619048122</c:v>
                </c:pt>
                <c:pt idx="11457">
                  <c:v>84.921190476190986</c:v>
                </c:pt>
                <c:pt idx="11458">
                  <c:v>84.947083333333865</c:v>
                </c:pt>
                <c:pt idx="11459">
                  <c:v>84.972976190476643</c:v>
                </c:pt>
                <c:pt idx="11460">
                  <c:v>84.998869047619593</c:v>
                </c:pt>
                <c:pt idx="11461">
                  <c:v>85.024761904762443</c:v>
                </c:pt>
                <c:pt idx="11462">
                  <c:v>85.050654761905349</c:v>
                </c:pt>
                <c:pt idx="11463">
                  <c:v>85.076547619048171</c:v>
                </c:pt>
                <c:pt idx="11464">
                  <c:v>85.102440476190964</c:v>
                </c:pt>
                <c:pt idx="11465">
                  <c:v>85.128333333333813</c:v>
                </c:pt>
                <c:pt idx="11466">
                  <c:v>85.154226190476749</c:v>
                </c:pt>
                <c:pt idx="11467">
                  <c:v>85.180119047619613</c:v>
                </c:pt>
                <c:pt idx="11468">
                  <c:v>85.206011904762491</c:v>
                </c:pt>
                <c:pt idx="11469">
                  <c:v>85.23190476190544</c:v>
                </c:pt>
                <c:pt idx="11470">
                  <c:v>85.257797619048233</c:v>
                </c:pt>
                <c:pt idx="11471">
                  <c:v>85.283690476191083</c:v>
                </c:pt>
                <c:pt idx="11472">
                  <c:v>85.309583333333919</c:v>
                </c:pt>
                <c:pt idx="11473">
                  <c:v>85.335476190476726</c:v>
                </c:pt>
                <c:pt idx="11474">
                  <c:v>85.361369047619675</c:v>
                </c:pt>
                <c:pt idx="11475">
                  <c:v>85.387261904762582</c:v>
                </c:pt>
                <c:pt idx="11476">
                  <c:v>85.413154761905488</c:v>
                </c:pt>
                <c:pt idx="11477">
                  <c:v>85.439047619048267</c:v>
                </c:pt>
                <c:pt idx="11478">
                  <c:v>85.464940476191131</c:v>
                </c:pt>
                <c:pt idx="11479">
                  <c:v>85.490833333333981</c:v>
                </c:pt>
                <c:pt idx="11480">
                  <c:v>85.516726190476859</c:v>
                </c:pt>
                <c:pt idx="11481">
                  <c:v>85.542619047619723</c:v>
                </c:pt>
                <c:pt idx="11482">
                  <c:v>85.568511904762602</c:v>
                </c:pt>
                <c:pt idx="11483">
                  <c:v>85.594404761905537</c:v>
                </c:pt>
                <c:pt idx="11484">
                  <c:v>85.620297619048316</c:v>
                </c:pt>
                <c:pt idx="11485">
                  <c:v>85.64619047619118</c:v>
                </c:pt>
                <c:pt idx="11486">
                  <c:v>85.672083333333958</c:v>
                </c:pt>
                <c:pt idx="11487">
                  <c:v>85.697976190476837</c:v>
                </c:pt>
                <c:pt idx="11488">
                  <c:v>85.723869047619772</c:v>
                </c:pt>
                <c:pt idx="11489">
                  <c:v>85.749761904762636</c:v>
                </c:pt>
                <c:pt idx="11490">
                  <c:v>85.775654761905543</c:v>
                </c:pt>
                <c:pt idx="11491">
                  <c:v>85.801547619048364</c:v>
                </c:pt>
                <c:pt idx="11492">
                  <c:v>85.827440476191185</c:v>
                </c:pt>
                <c:pt idx="11493">
                  <c:v>85.853333333334007</c:v>
                </c:pt>
                <c:pt idx="11494">
                  <c:v>85.879226190476913</c:v>
                </c:pt>
                <c:pt idx="11495">
                  <c:v>85.90511904761982</c:v>
                </c:pt>
                <c:pt idx="11496">
                  <c:v>85.931011904762727</c:v>
                </c:pt>
                <c:pt idx="11497">
                  <c:v>85.956904761905605</c:v>
                </c:pt>
                <c:pt idx="11498">
                  <c:v>85.982797619048412</c:v>
                </c:pt>
                <c:pt idx="11499">
                  <c:v>86.008690476191248</c:v>
                </c:pt>
                <c:pt idx="11500">
                  <c:v>86.03458333333414</c:v>
                </c:pt>
                <c:pt idx="11501">
                  <c:v>86.060476190476933</c:v>
                </c:pt>
                <c:pt idx="11502">
                  <c:v>86.086369047619868</c:v>
                </c:pt>
                <c:pt idx="11503">
                  <c:v>86.112261904762732</c:v>
                </c:pt>
                <c:pt idx="11504">
                  <c:v>86.138154761905597</c:v>
                </c:pt>
                <c:pt idx="11505">
                  <c:v>86.164047619048461</c:v>
                </c:pt>
                <c:pt idx="11506">
                  <c:v>86.189940476191254</c:v>
                </c:pt>
                <c:pt idx="11507">
                  <c:v>86.215833333334189</c:v>
                </c:pt>
                <c:pt idx="11508">
                  <c:v>86.241726190477067</c:v>
                </c:pt>
                <c:pt idx="11509">
                  <c:v>86.267619047619959</c:v>
                </c:pt>
                <c:pt idx="11510">
                  <c:v>86.293511904762795</c:v>
                </c:pt>
                <c:pt idx="11511">
                  <c:v>86.319404761905702</c:v>
                </c:pt>
                <c:pt idx="11512">
                  <c:v>86.345297619048523</c:v>
                </c:pt>
                <c:pt idx="11513">
                  <c:v>86.371190476191359</c:v>
                </c:pt>
                <c:pt idx="11514">
                  <c:v>86.397083333334209</c:v>
                </c:pt>
                <c:pt idx="11515">
                  <c:v>86.422976190477058</c:v>
                </c:pt>
                <c:pt idx="11516">
                  <c:v>86.448869047619965</c:v>
                </c:pt>
                <c:pt idx="11517">
                  <c:v>86.474761904762829</c:v>
                </c:pt>
                <c:pt idx="11518">
                  <c:v>86.500654761905736</c:v>
                </c:pt>
                <c:pt idx="11519">
                  <c:v>86.526547619048557</c:v>
                </c:pt>
                <c:pt idx="11520">
                  <c:v>86.552440476191336</c:v>
                </c:pt>
                <c:pt idx="11521">
                  <c:v>86.5783333333342</c:v>
                </c:pt>
                <c:pt idx="11522">
                  <c:v>86.604226190477164</c:v>
                </c:pt>
                <c:pt idx="11523">
                  <c:v>86.630119047620013</c:v>
                </c:pt>
                <c:pt idx="11524">
                  <c:v>86.656011904762849</c:v>
                </c:pt>
                <c:pt idx="11525">
                  <c:v>86.681904761905784</c:v>
                </c:pt>
                <c:pt idx="11526">
                  <c:v>86.707797619048605</c:v>
                </c:pt>
                <c:pt idx="11527">
                  <c:v>86.73369047619147</c:v>
                </c:pt>
                <c:pt idx="11528">
                  <c:v>86.759583333334319</c:v>
                </c:pt>
                <c:pt idx="11529">
                  <c:v>86.785476190477155</c:v>
                </c:pt>
                <c:pt idx="11530">
                  <c:v>86.811369047620062</c:v>
                </c:pt>
                <c:pt idx="11531">
                  <c:v>86.837261904762926</c:v>
                </c:pt>
                <c:pt idx="11532">
                  <c:v>86.863154761905847</c:v>
                </c:pt>
                <c:pt idx="11533">
                  <c:v>86.889047619048654</c:v>
                </c:pt>
                <c:pt idx="11534">
                  <c:v>86.914940476191532</c:v>
                </c:pt>
                <c:pt idx="11535">
                  <c:v>86.940833333334382</c:v>
                </c:pt>
                <c:pt idx="11536">
                  <c:v>86.966726190477246</c:v>
                </c:pt>
                <c:pt idx="11537">
                  <c:v>86.992619047620124</c:v>
                </c:pt>
                <c:pt idx="11538">
                  <c:v>87.018511904762974</c:v>
                </c:pt>
                <c:pt idx="11539">
                  <c:v>87.044404761905909</c:v>
                </c:pt>
                <c:pt idx="11540">
                  <c:v>87.070297619048702</c:v>
                </c:pt>
                <c:pt idx="11541">
                  <c:v>87.096190476191552</c:v>
                </c:pt>
                <c:pt idx="11542">
                  <c:v>87.122083333334345</c:v>
                </c:pt>
                <c:pt idx="11543">
                  <c:v>87.14797619047728</c:v>
                </c:pt>
                <c:pt idx="11544">
                  <c:v>87.173869047620158</c:v>
                </c:pt>
                <c:pt idx="11545">
                  <c:v>87.199761904763008</c:v>
                </c:pt>
                <c:pt idx="11546">
                  <c:v>87.225654761905929</c:v>
                </c:pt>
                <c:pt idx="11547">
                  <c:v>87.251547619048765</c:v>
                </c:pt>
                <c:pt idx="11548">
                  <c:v>87.277440476191572</c:v>
                </c:pt>
                <c:pt idx="11549">
                  <c:v>87.303333333334407</c:v>
                </c:pt>
                <c:pt idx="11550">
                  <c:v>87.329226190477343</c:v>
                </c:pt>
                <c:pt idx="11551">
                  <c:v>87.355119047620178</c:v>
                </c:pt>
                <c:pt idx="11552">
                  <c:v>87.381011904763071</c:v>
                </c:pt>
                <c:pt idx="11553">
                  <c:v>87.406904761905992</c:v>
                </c:pt>
                <c:pt idx="11554">
                  <c:v>87.432797619048799</c:v>
                </c:pt>
                <c:pt idx="11555">
                  <c:v>87.458690476191649</c:v>
                </c:pt>
                <c:pt idx="11556">
                  <c:v>87.484583333334513</c:v>
                </c:pt>
                <c:pt idx="11557">
                  <c:v>87.510476190477348</c:v>
                </c:pt>
                <c:pt idx="11558">
                  <c:v>87.536369047620255</c:v>
                </c:pt>
                <c:pt idx="11559">
                  <c:v>87.562261904763133</c:v>
                </c:pt>
                <c:pt idx="11560">
                  <c:v>87.588154761905997</c:v>
                </c:pt>
                <c:pt idx="11561">
                  <c:v>87.614047619048847</c:v>
                </c:pt>
                <c:pt idx="11562">
                  <c:v>87.639940476191654</c:v>
                </c:pt>
                <c:pt idx="11563">
                  <c:v>87.665833333334504</c:v>
                </c:pt>
                <c:pt idx="11564">
                  <c:v>87.691726190477439</c:v>
                </c:pt>
                <c:pt idx="11565">
                  <c:v>87.717619047620346</c:v>
                </c:pt>
                <c:pt idx="11566">
                  <c:v>87.743511904763167</c:v>
                </c:pt>
                <c:pt idx="11567">
                  <c:v>87.769404761906074</c:v>
                </c:pt>
                <c:pt idx="11568">
                  <c:v>87.795297619048895</c:v>
                </c:pt>
                <c:pt idx="11569">
                  <c:v>87.821190476191759</c:v>
                </c:pt>
                <c:pt idx="11570">
                  <c:v>87.847083333334609</c:v>
                </c:pt>
                <c:pt idx="11571">
                  <c:v>87.872976190477416</c:v>
                </c:pt>
                <c:pt idx="11572">
                  <c:v>87.898869047620352</c:v>
                </c:pt>
                <c:pt idx="11573">
                  <c:v>87.924761904763216</c:v>
                </c:pt>
                <c:pt idx="11574">
                  <c:v>87.950654761906151</c:v>
                </c:pt>
                <c:pt idx="11575">
                  <c:v>87.976547619048944</c:v>
                </c:pt>
                <c:pt idx="11576">
                  <c:v>88.002440476191737</c:v>
                </c:pt>
                <c:pt idx="11577">
                  <c:v>88.028333333334587</c:v>
                </c:pt>
                <c:pt idx="11578">
                  <c:v>88.054226190477536</c:v>
                </c:pt>
                <c:pt idx="11579">
                  <c:v>88.0801190476204</c:v>
                </c:pt>
                <c:pt idx="11580">
                  <c:v>88.10601190476325</c:v>
                </c:pt>
                <c:pt idx="11581">
                  <c:v>88.131904761906171</c:v>
                </c:pt>
                <c:pt idx="11582">
                  <c:v>88.157797619048978</c:v>
                </c:pt>
                <c:pt idx="11583">
                  <c:v>88.183690476191813</c:v>
                </c:pt>
                <c:pt idx="11584">
                  <c:v>88.209583333334677</c:v>
                </c:pt>
                <c:pt idx="11585">
                  <c:v>88.235476190477542</c:v>
                </c:pt>
                <c:pt idx="11586">
                  <c:v>88.261369047620462</c:v>
                </c:pt>
                <c:pt idx="11587">
                  <c:v>88.287261904763326</c:v>
                </c:pt>
                <c:pt idx="11588">
                  <c:v>88.313154761906219</c:v>
                </c:pt>
                <c:pt idx="11589">
                  <c:v>88.33904761904904</c:v>
                </c:pt>
                <c:pt idx="11590">
                  <c:v>88.346428571429939</c:v>
                </c:pt>
                <c:pt idx="11591">
                  <c:v>88.353809523810952</c:v>
                </c:pt>
                <c:pt idx="11592">
                  <c:v>88.361190476191908</c:v>
                </c:pt>
                <c:pt idx="11593">
                  <c:v>88.368571428572849</c:v>
                </c:pt>
                <c:pt idx="11594">
                  <c:v>88.375952380953748</c:v>
                </c:pt>
                <c:pt idx="11595">
                  <c:v>88.383333333334704</c:v>
                </c:pt>
                <c:pt idx="11596">
                  <c:v>88.390714285715774</c:v>
                </c:pt>
                <c:pt idx="11597">
                  <c:v>88.398095238096658</c:v>
                </c:pt>
                <c:pt idx="11598">
                  <c:v>88.4054761904776</c:v>
                </c:pt>
                <c:pt idx="11599">
                  <c:v>88.412857142858556</c:v>
                </c:pt>
                <c:pt idx="11600">
                  <c:v>88.420238095239554</c:v>
                </c:pt>
                <c:pt idx="11601">
                  <c:v>88.427619047620524</c:v>
                </c:pt>
                <c:pt idx="11602">
                  <c:v>88.435000000001452</c:v>
                </c:pt>
                <c:pt idx="11603">
                  <c:v>88.442380952382408</c:v>
                </c:pt>
                <c:pt idx="11604">
                  <c:v>88.449761904763392</c:v>
                </c:pt>
                <c:pt idx="11605">
                  <c:v>88.457142857144319</c:v>
                </c:pt>
                <c:pt idx="11606">
                  <c:v>88.46452380952536</c:v>
                </c:pt>
                <c:pt idx="11607">
                  <c:v>88.471904761906316</c:v>
                </c:pt>
                <c:pt idx="11608">
                  <c:v>88.479285714287201</c:v>
                </c:pt>
                <c:pt idx="11609">
                  <c:v>88.486666666668199</c:v>
                </c:pt>
                <c:pt idx="11610">
                  <c:v>88.494047619049127</c:v>
                </c:pt>
                <c:pt idx="11611">
                  <c:v>88.501428571430068</c:v>
                </c:pt>
                <c:pt idx="11612">
                  <c:v>88.50880952381101</c:v>
                </c:pt>
                <c:pt idx="11613">
                  <c:v>88.51619047619198</c:v>
                </c:pt>
                <c:pt idx="11614">
                  <c:v>88.523571428572893</c:v>
                </c:pt>
                <c:pt idx="11615">
                  <c:v>88.530952380953849</c:v>
                </c:pt>
                <c:pt idx="11616">
                  <c:v>88.538333333334776</c:v>
                </c:pt>
                <c:pt idx="11617">
                  <c:v>88.545714285715846</c:v>
                </c:pt>
                <c:pt idx="11618">
                  <c:v>88.553095238096759</c:v>
                </c:pt>
                <c:pt idx="11619">
                  <c:v>88.560476190477672</c:v>
                </c:pt>
                <c:pt idx="11620">
                  <c:v>88.567857142858628</c:v>
                </c:pt>
                <c:pt idx="11621">
                  <c:v>88.57523809523957</c:v>
                </c:pt>
                <c:pt idx="11622">
                  <c:v>88.582619047620582</c:v>
                </c:pt>
                <c:pt idx="11623">
                  <c:v>88.590000000001538</c:v>
                </c:pt>
                <c:pt idx="11624">
                  <c:v>88.59738095238248</c:v>
                </c:pt>
                <c:pt idx="11625">
                  <c:v>88.60476190476345</c:v>
                </c:pt>
                <c:pt idx="11626">
                  <c:v>88.612142857144335</c:v>
                </c:pt>
                <c:pt idx="11627">
                  <c:v>88.619523809525361</c:v>
                </c:pt>
                <c:pt idx="11628">
                  <c:v>88.626904761906317</c:v>
                </c:pt>
                <c:pt idx="11629">
                  <c:v>88.634285714287273</c:v>
                </c:pt>
                <c:pt idx="11630">
                  <c:v>88.641666666668272</c:v>
                </c:pt>
                <c:pt idx="11631">
                  <c:v>88.649047619049185</c:v>
                </c:pt>
                <c:pt idx="11632">
                  <c:v>88.656428571430084</c:v>
                </c:pt>
                <c:pt idx="11633">
                  <c:v>88.663809523811082</c:v>
                </c:pt>
                <c:pt idx="11634">
                  <c:v>88.671190476192052</c:v>
                </c:pt>
                <c:pt idx="11635">
                  <c:v>88.678571428572937</c:v>
                </c:pt>
                <c:pt idx="11636">
                  <c:v>88.685952380953879</c:v>
                </c:pt>
                <c:pt idx="11637">
                  <c:v>88.693333333334834</c:v>
                </c:pt>
                <c:pt idx="11638">
                  <c:v>88.700714285715918</c:v>
                </c:pt>
                <c:pt idx="11639">
                  <c:v>88.708095238096789</c:v>
                </c:pt>
                <c:pt idx="11640">
                  <c:v>88.715476190477759</c:v>
                </c:pt>
                <c:pt idx="11641">
                  <c:v>88.722857142858658</c:v>
                </c:pt>
                <c:pt idx="11642">
                  <c:v>88.730238095239699</c:v>
                </c:pt>
                <c:pt idx="11643">
                  <c:v>88.737619047620697</c:v>
                </c:pt>
                <c:pt idx="11644">
                  <c:v>88.74500000000161</c:v>
                </c:pt>
                <c:pt idx="11645">
                  <c:v>88.752380952382495</c:v>
                </c:pt>
                <c:pt idx="11646">
                  <c:v>88.759761904763508</c:v>
                </c:pt>
                <c:pt idx="11647">
                  <c:v>88.767142857144478</c:v>
                </c:pt>
                <c:pt idx="11648">
                  <c:v>88.774523809525434</c:v>
                </c:pt>
                <c:pt idx="11649">
                  <c:v>88.781904761906461</c:v>
                </c:pt>
                <c:pt idx="11650">
                  <c:v>88.789285714287345</c:v>
                </c:pt>
                <c:pt idx="11651">
                  <c:v>88.796666666668344</c:v>
                </c:pt>
                <c:pt idx="11652">
                  <c:v>88.804047619049257</c:v>
                </c:pt>
                <c:pt idx="11653">
                  <c:v>88.811428571430213</c:v>
                </c:pt>
                <c:pt idx="11654">
                  <c:v>88.818809523811169</c:v>
                </c:pt>
                <c:pt idx="11655">
                  <c:v>88.82619047619211</c:v>
                </c:pt>
                <c:pt idx="11656">
                  <c:v>88.83357142857308</c:v>
                </c:pt>
                <c:pt idx="11657">
                  <c:v>88.840952380954008</c:v>
                </c:pt>
                <c:pt idx="11658">
                  <c:v>88.848333333334907</c:v>
                </c:pt>
                <c:pt idx="11659">
                  <c:v>88.855714285715962</c:v>
                </c:pt>
                <c:pt idx="11660">
                  <c:v>88.863095238096889</c:v>
                </c:pt>
                <c:pt idx="11661">
                  <c:v>88.870476190477788</c:v>
                </c:pt>
                <c:pt idx="11662">
                  <c:v>88.877857142858744</c:v>
                </c:pt>
                <c:pt idx="11663">
                  <c:v>88.885238095239728</c:v>
                </c:pt>
                <c:pt idx="11664">
                  <c:v>88.892619047620713</c:v>
                </c:pt>
                <c:pt idx="11665">
                  <c:v>88.900000000001683</c:v>
                </c:pt>
                <c:pt idx="11666">
                  <c:v>88.907380952382638</c:v>
                </c:pt>
                <c:pt idx="11667">
                  <c:v>88.914761904763594</c:v>
                </c:pt>
                <c:pt idx="11668">
                  <c:v>88.922142857144479</c:v>
                </c:pt>
                <c:pt idx="11669">
                  <c:v>88.929523809525506</c:v>
                </c:pt>
                <c:pt idx="11670">
                  <c:v>88.936904761906504</c:v>
                </c:pt>
                <c:pt idx="11671">
                  <c:v>88.94428571428746</c:v>
                </c:pt>
                <c:pt idx="11672">
                  <c:v>88.95166666666843</c:v>
                </c:pt>
                <c:pt idx="11673">
                  <c:v>88.959047619049329</c:v>
                </c:pt>
                <c:pt idx="11674">
                  <c:v>88.966428571430285</c:v>
                </c:pt>
                <c:pt idx="11675">
                  <c:v>88.973809523811241</c:v>
                </c:pt>
                <c:pt idx="11676">
                  <c:v>88.981190476192197</c:v>
                </c:pt>
                <c:pt idx="11677">
                  <c:v>88.988571428573152</c:v>
                </c:pt>
                <c:pt idx="11678">
                  <c:v>88.995952380954108</c:v>
                </c:pt>
                <c:pt idx="11679">
                  <c:v>89.00333333333505</c:v>
                </c:pt>
                <c:pt idx="11680">
                  <c:v>89.010714285716077</c:v>
                </c:pt>
                <c:pt idx="11681">
                  <c:v>89.018095238096933</c:v>
                </c:pt>
                <c:pt idx="11682">
                  <c:v>89.025476190477846</c:v>
                </c:pt>
                <c:pt idx="11683">
                  <c:v>89.032857142858816</c:v>
                </c:pt>
                <c:pt idx="11684">
                  <c:v>89.040238095239843</c:v>
                </c:pt>
                <c:pt idx="11685">
                  <c:v>89.047619047620827</c:v>
                </c:pt>
                <c:pt idx="11686">
                  <c:v>89.055000000001698</c:v>
                </c:pt>
                <c:pt idx="11687">
                  <c:v>89.062380952382654</c:v>
                </c:pt>
                <c:pt idx="11688">
                  <c:v>89.069761904763652</c:v>
                </c:pt>
                <c:pt idx="11689">
                  <c:v>89.077142857144537</c:v>
                </c:pt>
                <c:pt idx="11690">
                  <c:v>89.084523809525592</c:v>
                </c:pt>
                <c:pt idx="11691">
                  <c:v>89.091904761906591</c:v>
                </c:pt>
                <c:pt idx="11692">
                  <c:v>89.09928571428749</c:v>
                </c:pt>
                <c:pt idx="11693">
                  <c:v>89.106666666668445</c:v>
                </c:pt>
                <c:pt idx="11694">
                  <c:v>89.114047619049401</c:v>
                </c:pt>
                <c:pt idx="11695">
                  <c:v>89.121428571430314</c:v>
                </c:pt>
                <c:pt idx="11696">
                  <c:v>89.12880952381127</c:v>
                </c:pt>
                <c:pt idx="11697">
                  <c:v>89.136190476192269</c:v>
                </c:pt>
                <c:pt idx="11698">
                  <c:v>89.14357142857321</c:v>
                </c:pt>
                <c:pt idx="11699">
                  <c:v>89.150952380954124</c:v>
                </c:pt>
                <c:pt idx="11700">
                  <c:v>89.158333333335065</c:v>
                </c:pt>
                <c:pt idx="11701">
                  <c:v>89.165714285716092</c:v>
                </c:pt>
                <c:pt idx="11702">
                  <c:v>89.173095238097048</c:v>
                </c:pt>
                <c:pt idx="11703">
                  <c:v>89.180476190477918</c:v>
                </c:pt>
                <c:pt idx="11704">
                  <c:v>89.187857142858888</c:v>
                </c:pt>
                <c:pt idx="11705">
                  <c:v>89.195238095239873</c:v>
                </c:pt>
                <c:pt idx="11706">
                  <c:v>89.202619047620871</c:v>
                </c:pt>
                <c:pt idx="11707">
                  <c:v>89.210000000001813</c:v>
                </c:pt>
                <c:pt idx="11708">
                  <c:v>89.217380952382783</c:v>
                </c:pt>
                <c:pt idx="11709">
                  <c:v>89.224761904763739</c:v>
                </c:pt>
                <c:pt idx="11710">
                  <c:v>89.232142857144623</c:v>
                </c:pt>
                <c:pt idx="11711">
                  <c:v>89.239523809525664</c:v>
                </c:pt>
                <c:pt idx="11712">
                  <c:v>89.246904761906649</c:v>
                </c:pt>
                <c:pt idx="11713">
                  <c:v>89.254285714287562</c:v>
                </c:pt>
                <c:pt idx="11714">
                  <c:v>89.261666666668575</c:v>
                </c:pt>
                <c:pt idx="11715">
                  <c:v>89.269047619049473</c:v>
                </c:pt>
                <c:pt idx="11716">
                  <c:v>89.276428571430387</c:v>
                </c:pt>
                <c:pt idx="11717">
                  <c:v>89.283809523811385</c:v>
                </c:pt>
                <c:pt idx="11718">
                  <c:v>89.291190476192384</c:v>
                </c:pt>
                <c:pt idx="11719">
                  <c:v>89.298571428573283</c:v>
                </c:pt>
                <c:pt idx="11720">
                  <c:v>89.305952380954196</c:v>
                </c:pt>
                <c:pt idx="11721">
                  <c:v>89.313333333335208</c:v>
                </c:pt>
                <c:pt idx="11722">
                  <c:v>89.320714285716164</c:v>
                </c:pt>
                <c:pt idx="11723">
                  <c:v>89.328095238097077</c:v>
                </c:pt>
                <c:pt idx="11724">
                  <c:v>89.335476190478005</c:v>
                </c:pt>
                <c:pt idx="11725">
                  <c:v>89.342857142858946</c:v>
                </c:pt>
                <c:pt idx="11726">
                  <c:v>89.350238095239988</c:v>
                </c:pt>
                <c:pt idx="11727">
                  <c:v>89.357619047620943</c:v>
                </c:pt>
                <c:pt idx="11728">
                  <c:v>89.365000000001857</c:v>
                </c:pt>
                <c:pt idx="11729">
                  <c:v>89.372380952382755</c:v>
                </c:pt>
                <c:pt idx="11730">
                  <c:v>89.379761904763754</c:v>
                </c:pt>
                <c:pt idx="11731">
                  <c:v>89.387142857144696</c:v>
                </c:pt>
                <c:pt idx="11732">
                  <c:v>89.394523809525722</c:v>
                </c:pt>
                <c:pt idx="11733">
                  <c:v>89.401904761906735</c:v>
                </c:pt>
                <c:pt idx="11734">
                  <c:v>89.409285714287634</c:v>
                </c:pt>
                <c:pt idx="11735">
                  <c:v>89.416666666668647</c:v>
                </c:pt>
                <c:pt idx="11736">
                  <c:v>89.424047619049546</c:v>
                </c:pt>
                <c:pt idx="11737">
                  <c:v>89.431428571430502</c:v>
                </c:pt>
                <c:pt idx="11738">
                  <c:v>89.438809523811457</c:v>
                </c:pt>
                <c:pt idx="11739">
                  <c:v>89.446190476192427</c:v>
                </c:pt>
                <c:pt idx="11740">
                  <c:v>89.453571428573369</c:v>
                </c:pt>
                <c:pt idx="11741">
                  <c:v>89.460952380954311</c:v>
                </c:pt>
                <c:pt idx="11742">
                  <c:v>89.468333333335281</c:v>
                </c:pt>
                <c:pt idx="11743">
                  <c:v>89.475714285716236</c:v>
                </c:pt>
                <c:pt idx="11744">
                  <c:v>89.483095238097192</c:v>
                </c:pt>
                <c:pt idx="11745">
                  <c:v>89.490476190478148</c:v>
                </c:pt>
                <c:pt idx="11746">
                  <c:v>89.497857142859061</c:v>
                </c:pt>
                <c:pt idx="11747">
                  <c:v>89.50523809524006</c:v>
                </c:pt>
                <c:pt idx="11748">
                  <c:v>89.512619047621016</c:v>
                </c:pt>
                <c:pt idx="11749">
                  <c:v>89.520000000001929</c:v>
                </c:pt>
                <c:pt idx="11750">
                  <c:v>89.52738095238287</c:v>
                </c:pt>
                <c:pt idx="11751">
                  <c:v>89.534761904763883</c:v>
                </c:pt>
                <c:pt idx="11752">
                  <c:v>89.542142857144768</c:v>
                </c:pt>
                <c:pt idx="11753">
                  <c:v>89.549523809525795</c:v>
                </c:pt>
                <c:pt idx="11754">
                  <c:v>89.556904761906765</c:v>
                </c:pt>
                <c:pt idx="11755">
                  <c:v>89.564285714287706</c:v>
                </c:pt>
                <c:pt idx="11756">
                  <c:v>89.571666666668662</c:v>
                </c:pt>
                <c:pt idx="11757">
                  <c:v>89.579047619049618</c:v>
                </c:pt>
                <c:pt idx="11758">
                  <c:v>89.586428571430559</c:v>
                </c:pt>
                <c:pt idx="11759">
                  <c:v>89.59380952381153</c:v>
                </c:pt>
                <c:pt idx="11760">
                  <c:v>89.601190476192485</c:v>
                </c:pt>
                <c:pt idx="11761">
                  <c:v>89.608571428573384</c:v>
                </c:pt>
                <c:pt idx="11762">
                  <c:v>89.61595238095434</c:v>
                </c:pt>
                <c:pt idx="11763">
                  <c:v>89.623333333335296</c:v>
                </c:pt>
                <c:pt idx="11764">
                  <c:v>89.630714285716323</c:v>
                </c:pt>
                <c:pt idx="11765">
                  <c:v>89.63809523809725</c:v>
                </c:pt>
                <c:pt idx="11766">
                  <c:v>89.645476190478135</c:v>
                </c:pt>
                <c:pt idx="11767">
                  <c:v>89.652857142859048</c:v>
                </c:pt>
                <c:pt idx="11768">
                  <c:v>89.660238095240132</c:v>
                </c:pt>
                <c:pt idx="11769">
                  <c:v>89.667619047621102</c:v>
                </c:pt>
                <c:pt idx="11770">
                  <c:v>89.675000000002001</c:v>
                </c:pt>
                <c:pt idx="11771">
                  <c:v>89.682380952382914</c:v>
                </c:pt>
                <c:pt idx="11772">
                  <c:v>89.689761904763898</c:v>
                </c:pt>
                <c:pt idx="11773">
                  <c:v>89.697142857144854</c:v>
                </c:pt>
                <c:pt idx="11774">
                  <c:v>89.704523809525867</c:v>
                </c:pt>
                <c:pt idx="11775">
                  <c:v>89.711904761906879</c:v>
                </c:pt>
                <c:pt idx="11776">
                  <c:v>89.719285714287793</c:v>
                </c:pt>
                <c:pt idx="11777">
                  <c:v>89.726666666668734</c:v>
                </c:pt>
                <c:pt idx="11778">
                  <c:v>89.73404761904969</c:v>
                </c:pt>
                <c:pt idx="11779">
                  <c:v>89.741428571430646</c:v>
                </c:pt>
                <c:pt idx="11780">
                  <c:v>89.748809523811602</c:v>
                </c:pt>
                <c:pt idx="11781">
                  <c:v>89.756190476192572</c:v>
                </c:pt>
                <c:pt idx="11782">
                  <c:v>89.763571428573513</c:v>
                </c:pt>
                <c:pt idx="11783">
                  <c:v>89.770952380954427</c:v>
                </c:pt>
                <c:pt idx="11784">
                  <c:v>89.778333333335354</c:v>
                </c:pt>
                <c:pt idx="11785">
                  <c:v>89.785714285716395</c:v>
                </c:pt>
                <c:pt idx="11786">
                  <c:v>89.793095238097337</c:v>
                </c:pt>
                <c:pt idx="11787">
                  <c:v>89.800476190478207</c:v>
                </c:pt>
                <c:pt idx="11788">
                  <c:v>89.807857142859177</c:v>
                </c:pt>
                <c:pt idx="11789">
                  <c:v>89.815238095240204</c:v>
                </c:pt>
                <c:pt idx="11790">
                  <c:v>89.822619047621117</c:v>
                </c:pt>
                <c:pt idx="11791">
                  <c:v>89.830000000002116</c:v>
                </c:pt>
                <c:pt idx="11792">
                  <c:v>89.837380952383029</c:v>
                </c:pt>
                <c:pt idx="11793">
                  <c:v>89.844761904764013</c:v>
                </c:pt>
                <c:pt idx="11794">
                  <c:v>89.852142857144884</c:v>
                </c:pt>
                <c:pt idx="11795">
                  <c:v>89.859523809525939</c:v>
                </c:pt>
                <c:pt idx="11796">
                  <c:v>89.866904761906895</c:v>
                </c:pt>
                <c:pt idx="11797">
                  <c:v>89.874285714287851</c:v>
                </c:pt>
                <c:pt idx="11798">
                  <c:v>89.881666666668806</c:v>
                </c:pt>
                <c:pt idx="11799">
                  <c:v>89.889047619049748</c:v>
                </c:pt>
                <c:pt idx="11800">
                  <c:v>89.896428571430718</c:v>
                </c:pt>
                <c:pt idx="11801">
                  <c:v>89.903809523811674</c:v>
                </c:pt>
                <c:pt idx="11802">
                  <c:v>89.911190476192687</c:v>
                </c:pt>
                <c:pt idx="11803">
                  <c:v>89.918571428573586</c:v>
                </c:pt>
                <c:pt idx="11804">
                  <c:v>89.925952380954485</c:v>
                </c:pt>
                <c:pt idx="11805">
                  <c:v>89.933333333335483</c:v>
                </c:pt>
                <c:pt idx="11806">
                  <c:v>89.940714285716538</c:v>
                </c:pt>
                <c:pt idx="11807">
                  <c:v>89.948095238097423</c:v>
                </c:pt>
                <c:pt idx="11808">
                  <c:v>89.955476190478294</c:v>
                </c:pt>
                <c:pt idx="11809">
                  <c:v>89.962857142859235</c:v>
                </c:pt>
                <c:pt idx="11810">
                  <c:v>89.970238095240276</c:v>
                </c:pt>
                <c:pt idx="11811">
                  <c:v>89.977619047621232</c:v>
                </c:pt>
                <c:pt idx="11812">
                  <c:v>89.985000000002202</c:v>
                </c:pt>
                <c:pt idx="11813">
                  <c:v>89.992380952383101</c:v>
                </c:pt>
                <c:pt idx="11814">
                  <c:v>89.9997619047641</c:v>
                </c:pt>
                <c:pt idx="11815">
                  <c:v>90.007142857145055</c:v>
                </c:pt>
                <c:pt idx="11816">
                  <c:v>90.014523809526025</c:v>
                </c:pt>
                <c:pt idx="11817">
                  <c:v>90.021904761906967</c:v>
                </c:pt>
                <c:pt idx="11818">
                  <c:v>90.029285714287909</c:v>
                </c:pt>
                <c:pt idx="11819">
                  <c:v>90.036666666668893</c:v>
                </c:pt>
                <c:pt idx="11820">
                  <c:v>90.044047619049834</c:v>
                </c:pt>
                <c:pt idx="11821">
                  <c:v>90.051428571430748</c:v>
                </c:pt>
                <c:pt idx="11822">
                  <c:v>90.058809523811718</c:v>
                </c:pt>
                <c:pt idx="11823">
                  <c:v>90.066190476192702</c:v>
                </c:pt>
                <c:pt idx="11824">
                  <c:v>90.073571428573658</c:v>
                </c:pt>
                <c:pt idx="11825">
                  <c:v>90.080952380954571</c:v>
                </c:pt>
                <c:pt idx="11826">
                  <c:v>90.088333333335527</c:v>
                </c:pt>
                <c:pt idx="11827">
                  <c:v>90.095714285716525</c:v>
                </c:pt>
                <c:pt idx="11828">
                  <c:v>90.103095238097481</c:v>
                </c:pt>
                <c:pt idx="11829">
                  <c:v>90.110476190478366</c:v>
                </c:pt>
                <c:pt idx="11830">
                  <c:v>90.117857142859307</c:v>
                </c:pt>
                <c:pt idx="11831">
                  <c:v>90.125238095240348</c:v>
                </c:pt>
                <c:pt idx="11832">
                  <c:v>90.132619047621262</c:v>
                </c:pt>
                <c:pt idx="11833">
                  <c:v>90.14000000000226</c:v>
                </c:pt>
                <c:pt idx="11834">
                  <c:v>90.147380952383173</c:v>
                </c:pt>
                <c:pt idx="11835">
                  <c:v>90.154761904764158</c:v>
                </c:pt>
                <c:pt idx="11836">
                  <c:v>90.162142857145085</c:v>
                </c:pt>
                <c:pt idx="11837">
                  <c:v>90.169523809526083</c:v>
                </c:pt>
                <c:pt idx="11838">
                  <c:v>90.176904761907082</c:v>
                </c:pt>
                <c:pt idx="11839">
                  <c:v>90.184285714287981</c:v>
                </c:pt>
                <c:pt idx="11840">
                  <c:v>90.191666666668965</c:v>
                </c:pt>
                <c:pt idx="11841">
                  <c:v>90.199047619049878</c:v>
                </c:pt>
                <c:pt idx="11842">
                  <c:v>90.206428571430848</c:v>
                </c:pt>
                <c:pt idx="11843">
                  <c:v>90.213809523811832</c:v>
                </c:pt>
                <c:pt idx="11844">
                  <c:v>90.221190476192774</c:v>
                </c:pt>
                <c:pt idx="11845">
                  <c:v>90.228571428573687</c:v>
                </c:pt>
                <c:pt idx="11846">
                  <c:v>90.235952380954643</c:v>
                </c:pt>
                <c:pt idx="11847">
                  <c:v>90.243333333335642</c:v>
                </c:pt>
                <c:pt idx="11848">
                  <c:v>90.250714285716597</c:v>
                </c:pt>
                <c:pt idx="11849">
                  <c:v>90.258095238097553</c:v>
                </c:pt>
                <c:pt idx="11850">
                  <c:v>90.265476190478438</c:v>
                </c:pt>
                <c:pt idx="11851">
                  <c:v>90.272857142859351</c:v>
                </c:pt>
                <c:pt idx="11852">
                  <c:v>90.280238095240421</c:v>
                </c:pt>
                <c:pt idx="11853">
                  <c:v>90.287619047621376</c:v>
                </c:pt>
                <c:pt idx="11854">
                  <c:v>90.295000000002332</c:v>
                </c:pt>
                <c:pt idx="11855">
                  <c:v>90.302380952383217</c:v>
                </c:pt>
                <c:pt idx="11856">
                  <c:v>90.309761904764201</c:v>
                </c:pt>
                <c:pt idx="11857">
                  <c:v>90.3171428571452</c:v>
                </c:pt>
                <c:pt idx="11858">
                  <c:v>90.324523809526156</c:v>
                </c:pt>
                <c:pt idx="11859">
                  <c:v>90.331904761907197</c:v>
                </c:pt>
                <c:pt idx="11860">
                  <c:v>90.339285714288053</c:v>
                </c:pt>
                <c:pt idx="11861">
                  <c:v>90.346666666669023</c:v>
                </c:pt>
                <c:pt idx="11862">
                  <c:v>90.354047619049979</c:v>
                </c:pt>
                <c:pt idx="11863">
                  <c:v>90.361428571430892</c:v>
                </c:pt>
                <c:pt idx="11864">
                  <c:v>90.368809523811848</c:v>
                </c:pt>
                <c:pt idx="11865">
                  <c:v>90.376190476192818</c:v>
                </c:pt>
                <c:pt idx="11866">
                  <c:v>90.383571428573788</c:v>
                </c:pt>
                <c:pt idx="11867">
                  <c:v>90.390952380954758</c:v>
                </c:pt>
                <c:pt idx="11868">
                  <c:v>90.398333333335671</c:v>
                </c:pt>
                <c:pt idx="11869">
                  <c:v>90.405714285716712</c:v>
                </c:pt>
                <c:pt idx="11870">
                  <c:v>90.413095238097625</c:v>
                </c:pt>
                <c:pt idx="11871">
                  <c:v>90.420476190478524</c:v>
                </c:pt>
                <c:pt idx="11872">
                  <c:v>90.427857142859466</c:v>
                </c:pt>
                <c:pt idx="11873">
                  <c:v>90.435238095240493</c:v>
                </c:pt>
                <c:pt idx="11874">
                  <c:v>90.442619047621463</c:v>
                </c:pt>
                <c:pt idx="11875">
                  <c:v>90.450000000002404</c:v>
                </c:pt>
                <c:pt idx="11876">
                  <c:v>90.457380952383318</c:v>
                </c:pt>
                <c:pt idx="11877">
                  <c:v>90.464761904764316</c:v>
                </c:pt>
                <c:pt idx="11878">
                  <c:v>90.472142857145258</c:v>
                </c:pt>
                <c:pt idx="11879">
                  <c:v>90.479523809526228</c:v>
                </c:pt>
                <c:pt idx="11880">
                  <c:v>90.486904761907269</c:v>
                </c:pt>
                <c:pt idx="11881">
                  <c:v>90.494285714288182</c:v>
                </c:pt>
                <c:pt idx="11882">
                  <c:v>90.501666666669095</c:v>
                </c:pt>
                <c:pt idx="11883">
                  <c:v>90.509047619050051</c:v>
                </c:pt>
                <c:pt idx="11884">
                  <c:v>90.516428571430978</c:v>
                </c:pt>
                <c:pt idx="11885">
                  <c:v>90.523809523811948</c:v>
                </c:pt>
                <c:pt idx="11886">
                  <c:v>90.531190476192933</c:v>
                </c:pt>
                <c:pt idx="11887">
                  <c:v>90.538571428573832</c:v>
                </c:pt>
                <c:pt idx="11888">
                  <c:v>90.545952380954787</c:v>
                </c:pt>
                <c:pt idx="11889">
                  <c:v>90.553333333335758</c:v>
                </c:pt>
                <c:pt idx="11890">
                  <c:v>90.560714285716784</c:v>
                </c:pt>
                <c:pt idx="11891">
                  <c:v>90.568095238097698</c:v>
                </c:pt>
                <c:pt idx="11892">
                  <c:v>90.575476190478554</c:v>
                </c:pt>
                <c:pt idx="11893">
                  <c:v>90.582857142859524</c:v>
                </c:pt>
                <c:pt idx="11894">
                  <c:v>90.590238095240565</c:v>
                </c:pt>
                <c:pt idx="11895">
                  <c:v>90.597619047621521</c:v>
                </c:pt>
                <c:pt idx="11896">
                  <c:v>90.605000000002448</c:v>
                </c:pt>
                <c:pt idx="11897">
                  <c:v>90.612380952383347</c:v>
                </c:pt>
                <c:pt idx="11898">
                  <c:v>90.619761904764388</c:v>
                </c:pt>
                <c:pt idx="11899">
                  <c:v>90.627142857145301</c:v>
                </c:pt>
                <c:pt idx="11900">
                  <c:v>90.6345238095263</c:v>
                </c:pt>
                <c:pt idx="11901">
                  <c:v>90.641904761907341</c:v>
                </c:pt>
                <c:pt idx="11902">
                  <c:v>90.649285714288212</c:v>
                </c:pt>
                <c:pt idx="11903">
                  <c:v>90.656666666669153</c:v>
                </c:pt>
                <c:pt idx="11904">
                  <c:v>90.664047619050109</c:v>
                </c:pt>
                <c:pt idx="11905">
                  <c:v>90.671428571431008</c:v>
                </c:pt>
                <c:pt idx="11906">
                  <c:v>90.678809523811992</c:v>
                </c:pt>
                <c:pt idx="11907">
                  <c:v>90.686190476192948</c:v>
                </c:pt>
                <c:pt idx="11908">
                  <c:v>90.693571428573918</c:v>
                </c:pt>
                <c:pt idx="11909">
                  <c:v>90.700952380954888</c:v>
                </c:pt>
                <c:pt idx="11910">
                  <c:v>90.708333333335858</c:v>
                </c:pt>
                <c:pt idx="11911">
                  <c:v>90.715714285716857</c:v>
                </c:pt>
                <c:pt idx="11912">
                  <c:v>90.72309523809777</c:v>
                </c:pt>
                <c:pt idx="11913">
                  <c:v>90.730476190478655</c:v>
                </c:pt>
                <c:pt idx="11914">
                  <c:v>90.737857142859625</c:v>
                </c:pt>
                <c:pt idx="11915">
                  <c:v>90.745238095240637</c:v>
                </c:pt>
                <c:pt idx="11916">
                  <c:v>90.752619047621579</c:v>
                </c:pt>
                <c:pt idx="11917">
                  <c:v>90.760000000002563</c:v>
                </c:pt>
                <c:pt idx="11918">
                  <c:v>90.767380952383462</c:v>
                </c:pt>
                <c:pt idx="11919">
                  <c:v>90.774761904764418</c:v>
                </c:pt>
                <c:pt idx="11920">
                  <c:v>90.782142857145388</c:v>
                </c:pt>
                <c:pt idx="11921">
                  <c:v>90.789523809526372</c:v>
                </c:pt>
                <c:pt idx="11922">
                  <c:v>90.796904761907413</c:v>
                </c:pt>
                <c:pt idx="11923">
                  <c:v>90.804285714288284</c:v>
                </c:pt>
                <c:pt idx="11924">
                  <c:v>90.811666666669282</c:v>
                </c:pt>
                <c:pt idx="11925">
                  <c:v>90.819047619050181</c:v>
                </c:pt>
                <c:pt idx="11926">
                  <c:v>90.826428571431094</c:v>
                </c:pt>
                <c:pt idx="11927">
                  <c:v>90.833809523812107</c:v>
                </c:pt>
                <c:pt idx="11928">
                  <c:v>90.841190476193063</c:v>
                </c:pt>
                <c:pt idx="11929">
                  <c:v>90.848571428574019</c:v>
                </c:pt>
                <c:pt idx="11930">
                  <c:v>90.855952380954903</c:v>
                </c:pt>
                <c:pt idx="11931">
                  <c:v>90.863333333335888</c:v>
                </c:pt>
                <c:pt idx="11932">
                  <c:v>90.870714285716886</c:v>
                </c:pt>
                <c:pt idx="11933">
                  <c:v>90.878095238097799</c:v>
                </c:pt>
                <c:pt idx="11934">
                  <c:v>90.885476190478713</c:v>
                </c:pt>
                <c:pt idx="11935">
                  <c:v>90.892857142859654</c:v>
                </c:pt>
                <c:pt idx="11936">
                  <c:v>90.900238095240724</c:v>
                </c:pt>
                <c:pt idx="11937">
                  <c:v>90.907619047621665</c:v>
                </c:pt>
                <c:pt idx="11938">
                  <c:v>90.915000000002621</c:v>
                </c:pt>
                <c:pt idx="11939">
                  <c:v>90.922380952383506</c:v>
                </c:pt>
                <c:pt idx="11940">
                  <c:v>90.929761904764518</c:v>
                </c:pt>
                <c:pt idx="11941">
                  <c:v>90.937142857145503</c:v>
                </c:pt>
                <c:pt idx="11942">
                  <c:v>90.944523809526501</c:v>
                </c:pt>
                <c:pt idx="11943">
                  <c:v>90.951904761907485</c:v>
                </c:pt>
                <c:pt idx="11944">
                  <c:v>90.959285714288356</c:v>
                </c:pt>
                <c:pt idx="11945">
                  <c:v>90.966666666669326</c:v>
                </c:pt>
                <c:pt idx="11946">
                  <c:v>90.974047619050268</c:v>
                </c:pt>
                <c:pt idx="11947">
                  <c:v>90.981428571431209</c:v>
                </c:pt>
                <c:pt idx="11948">
                  <c:v>90.988809523812193</c:v>
                </c:pt>
                <c:pt idx="11949">
                  <c:v>90.996190476193135</c:v>
                </c:pt>
                <c:pt idx="11950">
                  <c:v>91.003571428574048</c:v>
                </c:pt>
                <c:pt idx="11951">
                  <c:v>91.010952380955047</c:v>
                </c:pt>
                <c:pt idx="11952">
                  <c:v>91.018333333335988</c:v>
                </c:pt>
                <c:pt idx="11953">
                  <c:v>91.025714285716973</c:v>
                </c:pt>
                <c:pt idx="11954">
                  <c:v>91.033095238097914</c:v>
                </c:pt>
                <c:pt idx="11955">
                  <c:v>91.040476190478827</c:v>
                </c:pt>
                <c:pt idx="11956">
                  <c:v>91.047857142859755</c:v>
                </c:pt>
                <c:pt idx="11957">
                  <c:v>91.055238095240782</c:v>
                </c:pt>
                <c:pt idx="11958">
                  <c:v>91.062619047621709</c:v>
                </c:pt>
                <c:pt idx="11959">
                  <c:v>91.070000000002679</c:v>
                </c:pt>
                <c:pt idx="11960">
                  <c:v>91.077380952383578</c:v>
                </c:pt>
                <c:pt idx="11961">
                  <c:v>91.084761904764562</c:v>
                </c:pt>
                <c:pt idx="11962">
                  <c:v>91.092142857145518</c:v>
                </c:pt>
                <c:pt idx="11963">
                  <c:v>91.099523809526517</c:v>
                </c:pt>
                <c:pt idx="11964">
                  <c:v>91.106904761907515</c:v>
                </c:pt>
                <c:pt idx="11965">
                  <c:v>91.114285714288428</c:v>
                </c:pt>
                <c:pt idx="11966">
                  <c:v>91.121666666669384</c:v>
                </c:pt>
                <c:pt idx="11967">
                  <c:v>91.129047619050269</c:v>
                </c:pt>
                <c:pt idx="11968">
                  <c:v>91.136428571431225</c:v>
                </c:pt>
                <c:pt idx="11969">
                  <c:v>91.143809523812266</c:v>
                </c:pt>
                <c:pt idx="11970">
                  <c:v>91.151190476193179</c:v>
                </c:pt>
                <c:pt idx="11971">
                  <c:v>91.158571428574078</c:v>
                </c:pt>
                <c:pt idx="11972">
                  <c:v>91.165952380955119</c:v>
                </c:pt>
                <c:pt idx="11973">
                  <c:v>91.173333333336004</c:v>
                </c:pt>
                <c:pt idx="11974">
                  <c:v>91.180714285717087</c:v>
                </c:pt>
                <c:pt idx="11975">
                  <c:v>91.188095238097958</c:v>
                </c:pt>
                <c:pt idx="11976">
                  <c:v>91.195476190478857</c:v>
                </c:pt>
                <c:pt idx="11977">
                  <c:v>91.202857142859813</c:v>
                </c:pt>
                <c:pt idx="11978">
                  <c:v>91.210238095240896</c:v>
                </c:pt>
                <c:pt idx="11979">
                  <c:v>91.217619047621824</c:v>
                </c:pt>
                <c:pt idx="11980">
                  <c:v>91.225000000002751</c:v>
                </c:pt>
                <c:pt idx="11981">
                  <c:v>91.232380952383636</c:v>
                </c:pt>
                <c:pt idx="11982">
                  <c:v>91.239761904764649</c:v>
                </c:pt>
                <c:pt idx="11983">
                  <c:v>91.247142857145633</c:v>
                </c:pt>
                <c:pt idx="11984">
                  <c:v>91.254523809526603</c:v>
                </c:pt>
                <c:pt idx="11985">
                  <c:v>91.26190476190763</c:v>
                </c:pt>
                <c:pt idx="11986">
                  <c:v>91.2692857142885</c:v>
                </c:pt>
                <c:pt idx="11987">
                  <c:v>91.276666666669456</c:v>
                </c:pt>
                <c:pt idx="11988">
                  <c:v>91.284047619050412</c:v>
                </c:pt>
                <c:pt idx="11989">
                  <c:v>91.291428571431368</c:v>
                </c:pt>
                <c:pt idx="11990">
                  <c:v>91.298809523812324</c:v>
                </c:pt>
                <c:pt idx="11991">
                  <c:v>91.306190476193279</c:v>
                </c:pt>
                <c:pt idx="11992">
                  <c:v>91.313571428574193</c:v>
                </c:pt>
                <c:pt idx="11993">
                  <c:v>91.320952380955148</c:v>
                </c:pt>
                <c:pt idx="11994">
                  <c:v>91.328333333336076</c:v>
                </c:pt>
                <c:pt idx="11995">
                  <c:v>91.335714285717145</c:v>
                </c:pt>
                <c:pt idx="11996">
                  <c:v>91.343095238098073</c:v>
                </c:pt>
                <c:pt idx="11997">
                  <c:v>91.350476190478943</c:v>
                </c:pt>
                <c:pt idx="11998">
                  <c:v>91.357857142859885</c:v>
                </c:pt>
                <c:pt idx="11999">
                  <c:v>91.365238095240912</c:v>
                </c:pt>
                <c:pt idx="12000">
                  <c:v>91.372619047621839</c:v>
                </c:pt>
                <c:pt idx="12001">
                  <c:v>91.380000000002838</c:v>
                </c:pt>
                <c:pt idx="12002">
                  <c:v>91.387380952383708</c:v>
                </c:pt>
                <c:pt idx="12003">
                  <c:v>91.394761904764749</c:v>
                </c:pt>
                <c:pt idx="12004">
                  <c:v>91.402142857145662</c:v>
                </c:pt>
                <c:pt idx="12005">
                  <c:v>91.409523809526661</c:v>
                </c:pt>
                <c:pt idx="12006">
                  <c:v>91.416904761907702</c:v>
                </c:pt>
                <c:pt idx="12007">
                  <c:v>91.424285714288573</c:v>
                </c:pt>
                <c:pt idx="12008">
                  <c:v>91.431666666669571</c:v>
                </c:pt>
                <c:pt idx="12009">
                  <c:v>91.439047619050484</c:v>
                </c:pt>
                <c:pt idx="12010">
                  <c:v>91.44642857143144</c:v>
                </c:pt>
                <c:pt idx="12011">
                  <c:v>91.453809523812396</c:v>
                </c:pt>
                <c:pt idx="12012">
                  <c:v>91.461190476193366</c:v>
                </c:pt>
                <c:pt idx="12013">
                  <c:v>91.468571428574279</c:v>
                </c:pt>
                <c:pt idx="12014">
                  <c:v>91.475952380955249</c:v>
                </c:pt>
                <c:pt idx="12015">
                  <c:v>91.483333333336219</c:v>
                </c:pt>
                <c:pt idx="12016">
                  <c:v>91.49071428571726</c:v>
                </c:pt>
                <c:pt idx="12017">
                  <c:v>91.498095238098131</c:v>
                </c:pt>
                <c:pt idx="12018">
                  <c:v>91.505476190479015</c:v>
                </c:pt>
                <c:pt idx="12019">
                  <c:v>91.51285714286</c:v>
                </c:pt>
                <c:pt idx="12020">
                  <c:v>91.520238095240998</c:v>
                </c:pt>
                <c:pt idx="12021">
                  <c:v>91.527619047621954</c:v>
                </c:pt>
                <c:pt idx="12022">
                  <c:v>91.53500000000291</c:v>
                </c:pt>
                <c:pt idx="12023">
                  <c:v>91.542380952383795</c:v>
                </c:pt>
                <c:pt idx="12024">
                  <c:v>91.549761904764779</c:v>
                </c:pt>
                <c:pt idx="12025">
                  <c:v>91.557142857145749</c:v>
                </c:pt>
                <c:pt idx="12026">
                  <c:v>91.564523809526733</c:v>
                </c:pt>
                <c:pt idx="12027">
                  <c:v>91.571904761907746</c:v>
                </c:pt>
                <c:pt idx="12028">
                  <c:v>91.579285714288602</c:v>
                </c:pt>
                <c:pt idx="12029">
                  <c:v>91.586666666669601</c:v>
                </c:pt>
                <c:pt idx="12030">
                  <c:v>91.594047619050556</c:v>
                </c:pt>
                <c:pt idx="12031">
                  <c:v>91.60142857143147</c:v>
                </c:pt>
                <c:pt idx="12032">
                  <c:v>91.608809523812468</c:v>
                </c:pt>
                <c:pt idx="12033">
                  <c:v>91.61619047619341</c:v>
                </c:pt>
                <c:pt idx="12034">
                  <c:v>91.623571428574309</c:v>
                </c:pt>
                <c:pt idx="12035">
                  <c:v>91.630952380955293</c:v>
                </c:pt>
                <c:pt idx="12036">
                  <c:v>91.638333333336206</c:v>
                </c:pt>
                <c:pt idx="12037">
                  <c:v>91.64571428571729</c:v>
                </c:pt>
                <c:pt idx="12038">
                  <c:v>91.653095238098189</c:v>
                </c:pt>
                <c:pt idx="12039">
                  <c:v>91.660476190479088</c:v>
                </c:pt>
                <c:pt idx="12040">
                  <c:v>91.667857142860072</c:v>
                </c:pt>
                <c:pt idx="12041">
                  <c:v>91.675238095241028</c:v>
                </c:pt>
                <c:pt idx="12042">
                  <c:v>91.682619047622012</c:v>
                </c:pt>
                <c:pt idx="12043">
                  <c:v>91.690000000002982</c:v>
                </c:pt>
                <c:pt idx="12044">
                  <c:v>91.697380952383867</c:v>
                </c:pt>
                <c:pt idx="12045">
                  <c:v>91.704761904764879</c:v>
                </c:pt>
                <c:pt idx="12046">
                  <c:v>91.712142857145849</c:v>
                </c:pt>
                <c:pt idx="12047">
                  <c:v>91.719523809526805</c:v>
                </c:pt>
                <c:pt idx="12048">
                  <c:v>91.726904761907804</c:v>
                </c:pt>
                <c:pt idx="12049">
                  <c:v>91.734285714288717</c:v>
                </c:pt>
                <c:pt idx="12050">
                  <c:v>91.741666666669715</c:v>
                </c:pt>
                <c:pt idx="12051">
                  <c:v>91.749047619050629</c:v>
                </c:pt>
                <c:pt idx="12052">
                  <c:v>91.756428571431542</c:v>
                </c:pt>
                <c:pt idx="12053">
                  <c:v>91.763809523812583</c:v>
                </c:pt>
                <c:pt idx="12054">
                  <c:v>91.771190476193482</c:v>
                </c:pt>
                <c:pt idx="12055">
                  <c:v>91.778571428574395</c:v>
                </c:pt>
                <c:pt idx="12056">
                  <c:v>91.785952380955408</c:v>
                </c:pt>
                <c:pt idx="12057">
                  <c:v>91.793333333336349</c:v>
                </c:pt>
                <c:pt idx="12058">
                  <c:v>91.80071428571739</c:v>
                </c:pt>
                <c:pt idx="12059">
                  <c:v>91.808095238098232</c:v>
                </c:pt>
                <c:pt idx="12060">
                  <c:v>91.815476190479146</c:v>
                </c:pt>
                <c:pt idx="12061">
                  <c:v>91.822857142860116</c:v>
                </c:pt>
                <c:pt idx="12062">
                  <c:v>91.830238095241143</c:v>
                </c:pt>
                <c:pt idx="12063">
                  <c:v>91.837619047622127</c:v>
                </c:pt>
                <c:pt idx="12064">
                  <c:v>91.845000000003054</c:v>
                </c:pt>
                <c:pt idx="12065">
                  <c:v>91.852380952383925</c:v>
                </c:pt>
                <c:pt idx="12066">
                  <c:v>91.859761904764895</c:v>
                </c:pt>
                <c:pt idx="12067">
                  <c:v>91.867142857145879</c:v>
                </c:pt>
                <c:pt idx="12068">
                  <c:v>91.874523809526849</c:v>
                </c:pt>
                <c:pt idx="12069">
                  <c:v>91.88190476190789</c:v>
                </c:pt>
                <c:pt idx="12070">
                  <c:v>91.889285714288789</c:v>
                </c:pt>
                <c:pt idx="12071">
                  <c:v>91.896666666669745</c:v>
                </c:pt>
                <c:pt idx="12072">
                  <c:v>91.904047619050701</c:v>
                </c:pt>
                <c:pt idx="12073">
                  <c:v>91.911428571431657</c:v>
                </c:pt>
                <c:pt idx="12074">
                  <c:v>91.918809523812627</c:v>
                </c:pt>
                <c:pt idx="12075">
                  <c:v>91.926190476193568</c:v>
                </c:pt>
                <c:pt idx="12076">
                  <c:v>91.93357142857451</c:v>
                </c:pt>
                <c:pt idx="12077">
                  <c:v>91.940952380955494</c:v>
                </c:pt>
                <c:pt idx="12078">
                  <c:v>91.948333333336393</c:v>
                </c:pt>
                <c:pt idx="12079">
                  <c:v>91.955714285717434</c:v>
                </c:pt>
                <c:pt idx="12080">
                  <c:v>91.963095238098347</c:v>
                </c:pt>
                <c:pt idx="12081">
                  <c:v>91.970476190479218</c:v>
                </c:pt>
                <c:pt idx="12082">
                  <c:v>91.977857142860259</c:v>
                </c:pt>
                <c:pt idx="12083">
                  <c:v>91.985238095241215</c:v>
                </c:pt>
                <c:pt idx="12084">
                  <c:v>91.992619047622213</c:v>
                </c:pt>
                <c:pt idx="12085">
                  <c:v>92.000000000003112</c:v>
                </c:pt>
                <c:pt idx="12086">
                  <c:v>92.00738095238404</c:v>
                </c:pt>
                <c:pt idx="12087">
                  <c:v>92.014761904765066</c:v>
                </c:pt>
                <c:pt idx="12088">
                  <c:v>92.022142857145909</c:v>
                </c:pt>
                <c:pt idx="12089">
                  <c:v>92.02952380952695</c:v>
                </c:pt>
                <c:pt idx="12090">
                  <c:v>92.036904761907948</c:v>
                </c:pt>
                <c:pt idx="12091">
                  <c:v>92.044285714288861</c:v>
                </c:pt>
                <c:pt idx="12092">
                  <c:v>92.051666666669817</c:v>
                </c:pt>
                <c:pt idx="12093">
                  <c:v>92.059047619050759</c:v>
                </c:pt>
                <c:pt idx="12094">
                  <c:v>92.066428571431686</c:v>
                </c:pt>
                <c:pt idx="12095">
                  <c:v>92.073809523812685</c:v>
                </c:pt>
                <c:pt idx="12096">
                  <c:v>92.08119047619364</c:v>
                </c:pt>
                <c:pt idx="12097">
                  <c:v>92.088571428574539</c:v>
                </c:pt>
                <c:pt idx="12098">
                  <c:v>92.095952380955552</c:v>
                </c:pt>
                <c:pt idx="12099">
                  <c:v>92.103333333336437</c:v>
                </c:pt>
                <c:pt idx="12100">
                  <c:v>92.110714285717521</c:v>
                </c:pt>
                <c:pt idx="12101">
                  <c:v>92.118095238098419</c:v>
                </c:pt>
                <c:pt idx="12102">
                  <c:v>92.125476190479247</c:v>
                </c:pt>
                <c:pt idx="12103">
                  <c:v>92.132857142860246</c:v>
                </c:pt>
                <c:pt idx="12104">
                  <c:v>92.140238095241287</c:v>
                </c:pt>
                <c:pt idx="12105">
                  <c:v>92.147619047622285</c:v>
                </c:pt>
                <c:pt idx="12106">
                  <c:v>92.155000000003156</c:v>
                </c:pt>
                <c:pt idx="12107">
                  <c:v>92.162380952384055</c:v>
                </c:pt>
                <c:pt idx="12108">
                  <c:v>92.16976190476511</c:v>
                </c:pt>
                <c:pt idx="12109">
                  <c:v>92.177142857145995</c:v>
                </c:pt>
                <c:pt idx="12110">
                  <c:v>92.184523809527022</c:v>
                </c:pt>
                <c:pt idx="12111">
                  <c:v>92.191904761908035</c:v>
                </c:pt>
                <c:pt idx="12112">
                  <c:v>92.199285714288919</c:v>
                </c:pt>
                <c:pt idx="12113">
                  <c:v>92.206666666669904</c:v>
                </c:pt>
                <c:pt idx="12114">
                  <c:v>92.214047619050845</c:v>
                </c:pt>
                <c:pt idx="12115">
                  <c:v>92.221428571431758</c:v>
                </c:pt>
                <c:pt idx="12116">
                  <c:v>92.228809523812757</c:v>
                </c:pt>
                <c:pt idx="12117">
                  <c:v>92.236190476193713</c:v>
                </c:pt>
                <c:pt idx="12118">
                  <c:v>92.243571428574668</c:v>
                </c:pt>
                <c:pt idx="12119">
                  <c:v>92.25095238095561</c:v>
                </c:pt>
                <c:pt idx="12120">
                  <c:v>92.258333333336509</c:v>
                </c:pt>
                <c:pt idx="12121">
                  <c:v>92.265714285717607</c:v>
                </c:pt>
                <c:pt idx="12122">
                  <c:v>92.273095238098449</c:v>
                </c:pt>
                <c:pt idx="12123">
                  <c:v>92.280476190479376</c:v>
                </c:pt>
                <c:pt idx="12124">
                  <c:v>92.287857142860389</c:v>
                </c:pt>
                <c:pt idx="12125">
                  <c:v>92.295238095241373</c:v>
                </c:pt>
                <c:pt idx="12126">
                  <c:v>92.302619047622315</c:v>
                </c:pt>
                <c:pt idx="12127">
                  <c:v>92.310000000003271</c:v>
                </c:pt>
                <c:pt idx="12128">
                  <c:v>92.31738095238417</c:v>
                </c:pt>
                <c:pt idx="12129">
                  <c:v>92.324761904765182</c:v>
                </c:pt>
                <c:pt idx="12130">
                  <c:v>92.332142857146067</c:v>
                </c:pt>
                <c:pt idx="12131">
                  <c:v>92.339523809527094</c:v>
                </c:pt>
                <c:pt idx="12132">
                  <c:v>92.346904761908121</c:v>
                </c:pt>
                <c:pt idx="12133">
                  <c:v>92.354285714288963</c:v>
                </c:pt>
                <c:pt idx="12134">
                  <c:v>92.361666666669962</c:v>
                </c:pt>
                <c:pt idx="12135">
                  <c:v>92.369047619050889</c:v>
                </c:pt>
                <c:pt idx="12136">
                  <c:v>92.376428571431788</c:v>
                </c:pt>
                <c:pt idx="12137">
                  <c:v>92.383809523812829</c:v>
                </c:pt>
                <c:pt idx="12138">
                  <c:v>92.391190476193785</c:v>
                </c:pt>
                <c:pt idx="12139">
                  <c:v>92.398571428574684</c:v>
                </c:pt>
                <c:pt idx="12140">
                  <c:v>92.405952380955682</c:v>
                </c:pt>
                <c:pt idx="12141">
                  <c:v>92.413333333336652</c:v>
                </c:pt>
                <c:pt idx="12142">
                  <c:v>92.420714285717679</c:v>
                </c:pt>
                <c:pt idx="12143">
                  <c:v>92.42809523809855</c:v>
                </c:pt>
                <c:pt idx="12144">
                  <c:v>92.435476190479434</c:v>
                </c:pt>
                <c:pt idx="12145">
                  <c:v>92.442857142860433</c:v>
                </c:pt>
                <c:pt idx="12146">
                  <c:v>92.450238095241431</c:v>
                </c:pt>
                <c:pt idx="12147">
                  <c:v>92.45761904762243</c:v>
                </c:pt>
                <c:pt idx="12148">
                  <c:v>92.465000000003343</c:v>
                </c:pt>
                <c:pt idx="12149">
                  <c:v>92.472380952384214</c:v>
                </c:pt>
                <c:pt idx="12150">
                  <c:v>92.479761904765255</c:v>
                </c:pt>
                <c:pt idx="12151">
                  <c:v>92.48714285714621</c:v>
                </c:pt>
                <c:pt idx="12152">
                  <c:v>92.494523809527237</c:v>
                </c:pt>
                <c:pt idx="12153">
                  <c:v>92.501904761908179</c:v>
                </c:pt>
                <c:pt idx="12154">
                  <c:v>92.509285714289078</c:v>
                </c:pt>
                <c:pt idx="12155">
                  <c:v>92.516666666670091</c:v>
                </c:pt>
                <c:pt idx="12156">
                  <c:v>92.524047619050947</c:v>
                </c:pt>
                <c:pt idx="12157">
                  <c:v>92.531428571431903</c:v>
                </c:pt>
                <c:pt idx="12158">
                  <c:v>92.538809523812901</c:v>
                </c:pt>
                <c:pt idx="12159">
                  <c:v>92.546190476193857</c:v>
                </c:pt>
                <c:pt idx="12160">
                  <c:v>92.55357142857477</c:v>
                </c:pt>
                <c:pt idx="12161">
                  <c:v>92.560952380955769</c:v>
                </c:pt>
                <c:pt idx="12162">
                  <c:v>92.568333333336653</c:v>
                </c:pt>
                <c:pt idx="12163">
                  <c:v>92.575714285717694</c:v>
                </c:pt>
                <c:pt idx="12164">
                  <c:v>92.583095238098608</c:v>
                </c:pt>
                <c:pt idx="12165">
                  <c:v>92.590476190479507</c:v>
                </c:pt>
                <c:pt idx="12166">
                  <c:v>92.597857142860548</c:v>
                </c:pt>
                <c:pt idx="12167">
                  <c:v>92.605238095241489</c:v>
                </c:pt>
                <c:pt idx="12168">
                  <c:v>92.612619047622474</c:v>
                </c:pt>
                <c:pt idx="12169">
                  <c:v>92.620000000003373</c:v>
                </c:pt>
                <c:pt idx="12170">
                  <c:v>92.627380952384286</c:v>
                </c:pt>
                <c:pt idx="12171">
                  <c:v>92.634761904765313</c:v>
                </c:pt>
                <c:pt idx="12172">
                  <c:v>92.64214285714624</c:v>
                </c:pt>
                <c:pt idx="12173">
                  <c:v>92.649523809527267</c:v>
                </c:pt>
                <c:pt idx="12174">
                  <c:v>92.656904761908194</c:v>
                </c:pt>
                <c:pt idx="12175">
                  <c:v>92.66428571428915</c:v>
                </c:pt>
                <c:pt idx="12176">
                  <c:v>92.671666666670106</c:v>
                </c:pt>
                <c:pt idx="12177">
                  <c:v>92.679047619050976</c:v>
                </c:pt>
                <c:pt idx="12178">
                  <c:v>92.686428571432018</c:v>
                </c:pt>
                <c:pt idx="12179">
                  <c:v>92.693809523812973</c:v>
                </c:pt>
                <c:pt idx="12180">
                  <c:v>92.701190476193929</c:v>
                </c:pt>
                <c:pt idx="12181">
                  <c:v>92.708571428574842</c:v>
                </c:pt>
                <c:pt idx="12182">
                  <c:v>92.715952380955841</c:v>
                </c:pt>
                <c:pt idx="12183">
                  <c:v>92.72333333333674</c:v>
                </c:pt>
                <c:pt idx="12184">
                  <c:v>92.730714285717838</c:v>
                </c:pt>
                <c:pt idx="12185">
                  <c:v>92.738095238098708</c:v>
                </c:pt>
                <c:pt idx="12186">
                  <c:v>92.745476190479579</c:v>
                </c:pt>
                <c:pt idx="12187">
                  <c:v>92.752857142860535</c:v>
                </c:pt>
                <c:pt idx="12188">
                  <c:v>92.760238095241576</c:v>
                </c:pt>
                <c:pt idx="12189">
                  <c:v>92.767619047622574</c:v>
                </c:pt>
                <c:pt idx="12190">
                  <c:v>92.775000000003459</c:v>
                </c:pt>
                <c:pt idx="12191">
                  <c:v>92.782380952384358</c:v>
                </c:pt>
                <c:pt idx="12192">
                  <c:v>92.789761904765399</c:v>
                </c:pt>
                <c:pt idx="12193">
                  <c:v>92.797142857146355</c:v>
                </c:pt>
                <c:pt idx="12194">
                  <c:v>92.804523809527325</c:v>
                </c:pt>
                <c:pt idx="12195">
                  <c:v>92.811904761908337</c:v>
                </c:pt>
                <c:pt idx="12196">
                  <c:v>92.819285714289208</c:v>
                </c:pt>
                <c:pt idx="12197">
                  <c:v>92.826666666670192</c:v>
                </c:pt>
                <c:pt idx="12198">
                  <c:v>92.834047619051091</c:v>
                </c:pt>
                <c:pt idx="12199">
                  <c:v>92.84142857143209</c:v>
                </c:pt>
                <c:pt idx="12200">
                  <c:v>92.848809523813046</c:v>
                </c:pt>
                <c:pt idx="12201">
                  <c:v>92.856190476193959</c:v>
                </c:pt>
                <c:pt idx="12202">
                  <c:v>92.863571428574915</c:v>
                </c:pt>
                <c:pt idx="12203">
                  <c:v>92.87095238095587</c:v>
                </c:pt>
                <c:pt idx="12204">
                  <c:v>92.878333333336784</c:v>
                </c:pt>
                <c:pt idx="12205">
                  <c:v>92.885714285717825</c:v>
                </c:pt>
                <c:pt idx="12206">
                  <c:v>92.89309523809878</c:v>
                </c:pt>
                <c:pt idx="12207">
                  <c:v>92.900476190479665</c:v>
                </c:pt>
                <c:pt idx="12208">
                  <c:v>92.907857142860678</c:v>
                </c:pt>
                <c:pt idx="12209">
                  <c:v>92.915238095241662</c:v>
                </c:pt>
                <c:pt idx="12210">
                  <c:v>92.922619047622604</c:v>
                </c:pt>
                <c:pt idx="12211">
                  <c:v>92.93000000000356</c:v>
                </c:pt>
                <c:pt idx="12212">
                  <c:v>92.937380952384473</c:v>
                </c:pt>
                <c:pt idx="12213">
                  <c:v>92.944761904765514</c:v>
                </c:pt>
                <c:pt idx="12214">
                  <c:v>92.95214285714637</c:v>
                </c:pt>
                <c:pt idx="12215">
                  <c:v>92.959523809527397</c:v>
                </c:pt>
                <c:pt idx="12216">
                  <c:v>92.96690476190841</c:v>
                </c:pt>
                <c:pt idx="12217">
                  <c:v>92.97428571428928</c:v>
                </c:pt>
                <c:pt idx="12218">
                  <c:v>92.981666666670321</c:v>
                </c:pt>
                <c:pt idx="12219">
                  <c:v>92.989047619051178</c:v>
                </c:pt>
                <c:pt idx="12220">
                  <c:v>92.996428571432162</c:v>
                </c:pt>
                <c:pt idx="12221">
                  <c:v>93.003809523813132</c:v>
                </c:pt>
                <c:pt idx="12222">
                  <c:v>93.011190476194074</c:v>
                </c:pt>
                <c:pt idx="12223">
                  <c:v>93.018571428575029</c:v>
                </c:pt>
                <c:pt idx="12224">
                  <c:v>93.025952380955943</c:v>
                </c:pt>
                <c:pt idx="12225">
                  <c:v>93.033333333336884</c:v>
                </c:pt>
                <c:pt idx="12226">
                  <c:v>93.040714285717968</c:v>
                </c:pt>
                <c:pt idx="12227">
                  <c:v>93.048095238098853</c:v>
                </c:pt>
                <c:pt idx="12228">
                  <c:v>93.055476190479723</c:v>
                </c:pt>
                <c:pt idx="12229">
                  <c:v>93.062857142860679</c:v>
                </c:pt>
                <c:pt idx="12230">
                  <c:v>93.070238095241677</c:v>
                </c:pt>
                <c:pt idx="12231">
                  <c:v>93.077619047622676</c:v>
                </c:pt>
                <c:pt idx="12232">
                  <c:v>93.085000000003618</c:v>
                </c:pt>
                <c:pt idx="12233">
                  <c:v>93.092380952384516</c:v>
                </c:pt>
                <c:pt idx="12234">
                  <c:v>93.099761904765543</c:v>
                </c:pt>
                <c:pt idx="12235">
                  <c:v>93.107142857146457</c:v>
                </c:pt>
                <c:pt idx="12236">
                  <c:v>93.114523809527498</c:v>
                </c:pt>
                <c:pt idx="12237">
                  <c:v>93.121904761908425</c:v>
                </c:pt>
                <c:pt idx="12238">
                  <c:v>93.129285714289296</c:v>
                </c:pt>
                <c:pt idx="12239">
                  <c:v>93.136666666670322</c:v>
                </c:pt>
                <c:pt idx="12240">
                  <c:v>93.144047619051278</c:v>
                </c:pt>
                <c:pt idx="12241">
                  <c:v>93.151428571432191</c:v>
                </c:pt>
                <c:pt idx="12242">
                  <c:v>93.158809523813147</c:v>
                </c:pt>
                <c:pt idx="12243">
                  <c:v>93.166190476194103</c:v>
                </c:pt>
                <c:pt idx="12244">
                  <c:v>93.173571428575059</c:v>
                </c:pt>
                <c:pt idx="12245">
                  <c:v>93.180952380956015</c:v>
                </c:pt>
                <c:pt idx="12246">
                  <c:v>93.188333333336942</c:v>
                </c:pt>
                <c:pt idx="12247">
                  <c:v>93.195714285717997</c:v>
                </c:pt>
                <c:pt idx="12248">
                  <c:v>93.203095238098911</c:v>
                </c:pt>
                <c:pt idx="12249">
                  <c:v>93.210476190479824</c:v>
                </c:pt>
                <c:pt idx="12250">
                  <c:v>93.217857142860808</c:v>
                </c:pt>
                <c:pt idx="12251">
                  <c:v>93.225238095241778</c:v>
                </c:pt>
                <c:pt idx="12252">
                  <c:v>93.232619047622762</c:v>
                </c:pt>
                <c:pt idx="12253">
                  <c:v>93.240000000003704</c:v>
                </c:pt>
                <c:pt idx="12254">
                  <c:v>93.247380952384617</c:v>
                </c:pt>
                <c:pt idx="12255">
                  <c:v>93.254761904765616</c:v>
                </c:pt>
                <c:pt idx="12256">
                  <c:v>93.262142857146529</c:v>
                </c:pt>
                <c:pt idx="12257">
                  <c:v>93.269523809527527</c:v>
                </c:pt>
                <c:pt idx="12258">
                  <c:v>93.276904761908497</c:v>
                </c:pt>
                <c:pt idx="12259">
                  <c:v>93.284285714289439</c:v>
                </c:pt>
                <c:pt idx="12260">
                  <c:v>93.291666666670451</c:v>
                </c:pt>
                <c:pt idx="12261">
                  <c:v>93.29904761905135</c:v>
                </c:pt>
                <c:pt idx="12262">
                  <c:v>93.306428571432278</c:v>
                </c:pt>
                <c:pt idx="12263">
                  <c:v>93.313809523813262</c:v>
                </c:pt>
                <c:pt idx="12264">
                  <c:v>93.321190476194218</c:v>
                </c:pt>
                <c:pt idx="12265">
                  <c:v>93.328571428575131</c:v>
                </c:pt>
                <c:pt idx="12266">
                  <c:v>93.335952380956087</c:v>
                </c:pt>
                <c:pt idx="12267">
                  <c:v>93.343333333337085</c:v>
                </c:pt>
                <c:pt idx="12268">
                  <c:v>93.350714285718084</c:v>
                </c:pt>
                <c:pt idx="12269">
                  <c:v>93.35809523809894</c:v>
                </c:pt>
                <c:pt idx="12270">
                  <c:v>93.365476190479853</c:v>
                </c:pt>
                <c:pt idx="12271">
                  <c:v>93.372857142860823</c:v>
                </c:pt>
                <c:pt idx="12272">
                  <c:v>93.38023809524185</c:v>
                </c:pt>
                <c:pt idx="12273">
                  <c:v>93.38761904762282</c:v>
                </c:pt>
                <c:pt idx="12274">
                  <c:v>93.395000000003748</c:v>
                </c:pt>
                <c:pt idx="12275">
                  <c:v>93.402380952384647</c:v>
                </c:pt>
                <c:pt idx="12276">
                  <c:v>93.409761904765702</c:v>
                </c:pt>
                <c:pt idx="12277">
                  <c:v>93.417142857146644</c:v>
                </c:pt>
                <c:pt idx="12278">
                  <c:v>93.424523809527642</c:v>
                </c:pt>
                <c:pt idx="12279">
                  <c:v>93.43190476190864</c:v>
                </c:pt>
                <c:pt idx="12280">
                  <c:v>93.439285714289511</c:v>
                </c:pt>
                <c:pt idx="12281">
                  <c:v>93.446666666670538</c:v>
                </c:pt>
                <c:pt idx="12282">
                  <c:v>93.454047619051408</c:v>
                </c:pt>
                <c:pt idx="12283">
                  <c:v>93.461428571432393</c:v>
                </c:pt>
                <c:pt idx="12284">
                  <c:v>93.468809523813334</c:v>
                </c:pt>
                <c:pt idx="12285">
                  <c:v>93.476190476194247</c:v>
                </c:pt>
                <c:pt idx="12286">
                  <c:v>93.483571428575246</c:v>
                </c:pt>
                <c:pt idx="12287">
                  <c:v>93.490952380956202</c:v>
                </c:pt>
                <c:pt idx="12288">
                  <c:v>93.498333333337172</c:v>
                </c:pt>
                <c:pt idx="12289">
                  <c:v>93.505714285718156</c:v>
                </c:pt>
                <c:pt idx="12290">
                  <c:v>93.513095238099069</c:v>
                </c:pt>
                <c:pt idx="12291">
                  <c:v>93.520476190479926</c:v>
                </c:pt>
                <c:pt idx="12292">
                  <c:v>93.527857142860924</c:v>
                </c:pt>
                <c:pt idx="12293">
                  <c:v>93.535238095241908</c:v>
                </c:pt>
                <c:pt idx="12294">
                  <c:v>93.542619047622892</c:v>
                </c:pt>
                <c:pt idx="12295">
                  <c:v>93.550000000003848</c:v>
                </c:pt>
                <c:pt idx="12296">
                  <c:v>93.557380952384719</c:v>
                </c:pt>
                <c:pt idx="12297">
                  <c:v>93.56476190476576</c:v>
                </c:pt>
                <c:pt idx="12298">
                  <c:v>93.572142857146645</c:v>
                </c:pt>
                <c:pt idx="12299">
                  <c:v>93.579523809527672</c:v>
                </c:pt>
                <c:pt idx="12300">
                  <c:v>93.586904761908627</c:v>
                </c:pt>
                <c:pt idx="12301">
                  <c:v>93.594285714289583</c:v>
                </c:pt>
                <c:pt idx="12302">
                  <c:v>93.601666666670567</c:v>
                </c:pt>
                <c:pt idx="12303">
                  <c:v>93.609047619051424</c:v>
                </c:pt>
                <c:pt idx="12304">
                  <c:v>93.616428571432451</c:v>
                </c:pt>
                <c:pt idx="12305">
                  <c:v>93.623809523813378</c:v>
                </c:pt>
                <c:pt idx="12306">
                  <c:v>93.631190476194348</c:v>
                </c:pt>
                <c:pt idx="12307">
                  <c:v>93.638571428575318</c:v>
                </c:pt>
                <c:pt idx="12308">
                  <c:v>93.645952380956231</c:v>
                </c:pt>
                <c:pt idx="12309">
                  <c:v>93.653333333337187</c:v>
                </c:pt>
                <c:pt idx="12310">
                  <c:v>93.660714285718228</c:v>
                </c:pt>
                <c:pt idx="12311">
                  <c:v>93.668095238099085</c:v>
                </c:pt>
                <c:pt idx="12312">
                  <c:v>93.675476190479955</c:v>
                </c:pt>
                <c:pt idx="12313">
                  <c:v>93.682857142860954</c:v>
                </c:pt>
                <c:pt idx="12314">
                  <c:v>93.690238095242023</c:v>
                </c:pt>
                <c:pt idx="12315">
                  <c:v>93.697619047622965</c:v>
                </c:pt>
                <c:pt idx="12316">
                  <c:v>93.705000000003878</c:v>
                </c:pt>
                <c:pt idx="12317">
                  <c:v>93.712380952384805</c:v>
                </c:pt>
                <c:pt idx="12318">
                  <c:v>93.719761904765832</c:v>
                </c:pt>
                <c:pt idx="12319">
                  <c:v>93.727142857146788</c:v>
                </c:pt>
                <c:pt idx="12320">
                  <c:v>93.734523809527801</c:v>
                </c:pt>
                <c:pt idx="12321">
                  <c:v>93.741904761908785</c:v>
                </c:pt>
                <c:pt idx="12322">
                  <c:v>93.749285714289655</c:v>
                </c:pt>
                <c:pt idx="12323">
                  <c:v>93.756666666670625</c:v>
                </c:pt>
                <c:pt idx="12324">
                  <c:v>93.764047619051553</c:v>
                </c:pt>
                <c:pt idx="12325">
                  <c:v>93.771428571432509</c:v>
                </c:pt>
                <c:pt idx="12326">
                  <c:v>93.778809523813479</c:v>
                </c:pt>
                <c:pt idx="12327">
                  <c:v>93.786190476194392</c:v>
                </c:pt>
                <c:pt idx="12328">
                  <c:v>93.79357142857539</c:v>
                </c:pt>
                <c:pt idx="12329">
                  <c:v>93.800952380956318</c:v>
                </c:pt>
                <c:pt idx="12330">
                  <c:v>93.808333333337288</c:v>
                </c:pt>
                <c:pt idx="12331">
                  <c:v>93.815714285718315</c:v>
                </c:pt>
                <c:pt idx="12332">
                  <c:v>93.823095238099171</c:v>
                </c:pt>
                <c:pt idx="12333">
                  <c:v>93.830476190480084</c:v>
                </c:pt>
                <c:pt idx="12334">
                  <c:v>93.837857142861054</c:v>
                </c:pt>
                <c:pt idx="12335">
                  <c:v>93.845238095242095</c:v>
                </c:pt>
                <c:pt idx="12336">
                  <c:v>93.852619047623008</c:v>
                </c:pt>
                <c:pt idx="12337">
                  <c:v>93.860000000003978</c:v>
                </c:pt>
                <c:pt idx="12338">
                  <c:v>93.867380952384877</c:v>
                </c:pt>
                <c:pt idx="12339">
                  <c:v>93.874761904765862</c:v>
                </c:pt>
                <c:pt idx="12340">
                  <c:v>93.882142857146775</c:v>
                </c:pt>
                <c:pt idx="12341">
                  <c:v>93.889523809527816</c:v>
                </c:pt>
                <c:pt idx="12342">
                  <c:v>93.896904761908814</c:v>
                </c:pt>
                <c:pt idx="12343">
                  <c:v>93.904285714289728</c:v>
                </c:pt>
                <c:pt idx="12344">
                  <c:v>93.911666666670769</c:v>
                </c:pt>
                <c:pt idx="12345">
                  <c:v>93.919047619051639</c:v>
                </c:pt>
                <c:pt idx="12346">
                  <c:v>93.926428571432581</c:v>
                </c:pt>
                <c:pt idx="12347">
                  <c:v>93.933809523813565</c:v>
                </c:pt>
                <c:pt idx="12348">
                  <c:v>93.941190476194507</c:v>
                </c:pt>
                <c:pt idx="12349">
                  <c:v>93.948571428575463</c:v>
                </c:pt>
                <c:pt idx="12350">
                  <c:v>93.955952380956418</c:v>
                </c:pt>
                <c:pt idx="12351">
                  <c:v>93.963333333337374</c:v>
                </c:pt>
                <c:pt idx="12352">
                  <c:v>93.970714285718387</c:v>
                </c:pt>
                <c:pt idx="12353">
                  <c:v>93.978095238099243</c:v>
                </c:pt>
                <c:pt idx="12354">
                  <c:v>93.985476190480156</c:v>
                </c:pt>
                <c:pt idx="12355">
                  <c:v>93.992857142861141</c:v>
                </c:pt>
                <c:pt idx="12356">
                  <c:v>94.000238095242167</c:v>
                </c:pt>
                <c:pt idx="12357">
                  <c:v>94.007619047623123</c:v>
                </c:pt>
                <c:pt idx="12358">
                  <c:v>94.015000000004051</c:v>
                </c:pt>
                <c:pt idx="12359">
                  <c:v>94.022380952384921</c:v>
                </c:pt>
                <c:pt idx="12360">
                  <c:v>94.029761904765948</c:v>
                </c:pt>
                <c:pt idx="12361">
                  <c:v>94.037142857146918</c:v>
                </c:pt>
                <c:pt idx="12362">
                  <c:v>94.044523809527945</c:v>
                </c:pt>
                <c:pt idx="12363">
                  <c:v>94.051904761908901</c:v>
                </c:pt>
                <c:pt idx="12364">
                  <c:v>94.059285714289757</c:v>
                </c:pt>
                <c:pt idx="12365">
                  <c:v>94.066666666670798</c:v>
                </c:pt>
                <c:pt idx="12366">
                  <c:v>94.074047619051655</c:v>
                </c:pt>
                <c:pt idx="12367">
                  <c:v>94.081428571432653</c:v>
                </c:pt>
                <c:pt idx="12368">
                  <c:v>94.088809523813609</c:v>
                </c:pt>
                <c:pt idx="12369">
                  <c:v>94.096190476194579</c:v>
                </c:pt>
                <c:pt idx="12370">
                  <c:v>94.103571428575492</c:v>
                </c:pt>
                <c:pt idx="12371">
                  <c:v>94.110952380956448</c:v>
                </c:pt>
                <c:pt idx="12372">
                  <c:v>94.118333333337418</c:v>
                </c:pt>
                <c:pt idx="12373">
                  <c:v>94.125714285718402</c:v>
                </c:pt>
                <c:pt idx="12374">
                  <c:v>94.133095238099358</c:v>
                </c:pt>
                <c:pt idx="12375">
                  <c:v>94.140476190480229</c:v>
                </c:pt>
                <c:pt idx="12376">
                  <c:v>94.147857142861227</c:v>
                </c:pt>
                <c:pt idx="12377">
                  <c:v>94.155238095242211</c:v>
                </c:pt>
                <c:pt idx="12378">
                  <c:v>94.162619047623181</c:v>
                </c:pt>
                <c:pt idx="12379">
                  <c:v>94.170000000004066</c:v>
                </c:pt>
                <c:pt idx="12380">
                  <c:v>94.177380952385008</c:v>
                </c:pt>
                <c:pt idx="12381">
                  <c:v>94.184761904766049</c:v>
                </c:pt>
                <c:pt idx="12382">
                  <c:v>94.192142857146933</c:v>
                </c:pt>
                <c:pt idx="12383">
                  <c:v>94.19952380952796</c:v>
                </c:pt>
                <c:pt idx="12384">
                  <c:v>94.206904761908959</c:v>
                </c:pt>
                <c:pt idx="12385">
                  <c:v>94.214285714289872</c:v>
                </c:pt>
                <c:pt idx="12386">
                  <c:v>94.22166666667087</c:v>
                </c:pt>
                <c:pt idx="12387">
                  <c:v>94.229047619051741</c:v>
                </c:pt>
                <c:pt idx="12388">
                  <c:v>94.236428571432739</c:v>
                </c:pt>
                <c:pt idx="12389">
                  <c:v>94.243809523813695</c:v>
                </c:pt>
                <c:pt idx="12390">
                  <c:v>94.251190476194651</c:v>
                </c:pt>
                <c:pt idx="12391">
                  <c:v>94.258571428575578</c:v>
                </c:pt>
                <c:pt idx="12392">
                  <c:v>94.265952380956548</c:v>
                </c:pt>
                <c:pt idx="12393">
                  <c:v>94.273333333337519</c:v>
                </c:pt>
                <c:pt idx="12394">
                  <c:v>94.280714285718531</c:v>
                </c:pt>
                <c:pt idx="12395">
                  <c:v>94.288095238099388</c:v>
                </c:pt>
                <c:pt idx="12396">
                  <c:v>94.295476190480315</c:v>
                </c:pt>
                <c:pt idx="12397">
                  <c:v>94.302857142861257</c:v>
                </c:pt>
                <c:pt idx="12398">
                  <c:v>94.310238095242326</c:v>
                </c:pt>
                <c:pt idx="12399">
                  <c:v>94.317619047623296</c:v>
                </c:pt>
                <c:pt idx="12400">
                  <c:v>94.325000000004138</c:v>
                </c:pt>
                <c:pt idx="12401">
                  <c:v>94.332380952385094</c:v>
                </c:pt>
                <c:pt idx="12402">
                  <c:v>94.339761904766078</c:v>
                </c:pt>
                <c:pt idx="12403">
                  <c:v>94.347142857147077</c:v>
                </c:pt>
                <c:pt idx="12404">
                  <c:v>94.354523809528033</c:v>
                </c:pt>
                <c:pt idx="12405">
                  <c:v>94.361904761909045</c:v>
                </c:pt>
                <c:pt idx="12406">
                  <c:v>94.369285714289902</c:v>
                </c:pt>
                <c:pt idx="12407">
                  <c:v>94.3766666666709</c:v>
                </c:pt>
                <c:pt idx="12408">
                  <c:v>94.384047619051799</c:v>
                </c:pt>
                <c:pt idx="12409">
                  <c:v>94.391428571432812</c:v>
                </c:pt>
                <c:pt idx="12410">
                  <c:v>94.398809523813753</c:v>
                </c:pt>
                <c:pt idx="12411">
                  <c:v>94.406190476194709</c:v>
                </c:pt>
                <c:pt idx="12412">
                  <c:v>94.413571428575693</c:v>
                </c:pt>
                <c:pt idx="12413">
                  <c:v>94.420952380956592</c:v>
                </c:pt>
                <c:pt idx="12414">
                  <c:v>94.428333333337548</c:v>
                </c:pt>
                <c:pt idx="12415">
                  <c:v>94.435714285718589</c:v>
                </c:pt>
                <c:pt idx="12416">
                  <c:v>94.443095238099502</c:v>
                </c:pt>
                <c:pt idx="12417">
                  <c:v>94.450476190480387</c:v>
                </c:pt>
                <c:pt idx="12418">
                  <c:v>94.457857142861371</c:v>
                </c:pt>
                <c:pt idx="12419">
                  <c:v>94.465238095242412</c:v>
                </c:pt>
                <c:pt idx="12420">
                  <c:v>94.472619047623311</c:v>
                </c:pt>
                <c:pt idx="12421">
                  <c:v>94.480000000004281</c:v>
                </c:pt>
                <c:pt idx="12422">
                  <c:v>94.487380952385209</c:v>
                </c:pt>
                <c:pt idx="12423">
                  <c:v>94.494761904766193</c:v>
                </c:pt>
                <c:pt idx="12424">
                  <c:v>94.502142857147149</c:v>
                </c:pt>
                <c:pt idx="12425">
                  <c:v>94.509523809528105</c:v>
                </c:pt>
                <c:pt idx="12426">
                  <c:v>94.516904761909117</c:v>
                </c:pt>
                <c:pt idx="12427">
                  <c:v>94.524285714290016</c:v>
                </c:pt>
                <c:pt idx="12428">
                  <c:v>94.531666666671015</c:v>
                </c:pt>
                <c:pt idx="12429">
                  <c:v>94.539047619051885</c:v>
                </c:pt>
                <c:pt idx="12430">
                  <c:v>94.546428571432884</c:v>
                </c:pt>
                <c:pt idx="12431">
                  <c:v>94.55380952381384</c:v>
                </c:pt>
                <c:pt idx="12432">
                  <c:v>94.561190476194781</c:v>
                </c:pt>
                <c:pt idx="12433">
                  <c:v>94.568571428575751</c:v>
                </c:pt>
                <c:pt idx="12434">
                  <c:v>94.575952380956636</c:v>
                </c:pt>
                <c:pt idx="12435">
                  <c:v>94.583333333337649</c:v>
                </c:pt>
                <c:pt idx="12436">
                  <c:v>94.590714285718676</c:v>
                </c:pt>
                <c:pt idx="12437">
                  <c:v>94.598095238099532</c:v>
                </c:pt>
                <c:pt idx="12438">
                  <c:v>94.605476190480431</c:v>
                </c:pt>
                <c:pt idx="12439">
                  <c:v>94.612857142861415</c:v>
                </c:pt>
                <c:pt idx="12440">
                  <c:v>94.620238095242442</c:v>
                </c:pt>
                <c:pt idx="12441">
                  <c:v>94.627619047623398</c:v>
                </c:pt>
                <c:pt idx="12442">
                  <c:v>94.635000000004297</c:v>
                </c:pt>
                <c:pt idx="12443">
                  <c:v>94.642380952385238</c:v>
                </c:pt>
                <c:pt idx="12444">
                  <c:v>94.649761904766251</c:v>
                </c:pt>
                <c:pt idx="12445">
                  <c:v>94.657142857147178</c:v>
                </c:pt>
                <c:pt idx="12446">
                  <c:v>94.664523809528177</c:v>
                </c:pt>
                <c:pt idx="12447">
                  <c:v>94.671904761909133</c:v>
                </c:pt>
                <c:pt idx="12448">
                  <c:v>94.679285714290089</c:v>
                </c:pt>
                <c:pt idx="12449">
                  <c:v>94.686666666671044</c:v>
                </c:pt>
                <c:pt idx="12450">
                  <c:v>94.694047619052</c:v>
                </c:pt>
                <c:pt idx="12451">
                  <c:v>94.701428571432956</c:v>
                </c:pt>
                <c:pt idx="12452">
                  <c:v>94.708809523813912</c:v>
                </c:pt>
                <c:pt idx="12453">
                  <c:v>94.716190476194868</c:v>
                </c:pt>
                <c:pt idx="12454">
                  <c:v>94.723571428575809</c:v>
                </c:pt>
                <c:pt idx="12455">
                  <c:v>94.730952380956779</c:v>
                </c:pt>
                <c:pt idx="12456">
                  <c:v>94.738333333337692</c:v>
                </c:pt>
                <c:pt idx="12457">
                  <c:v>94.745714285718748</c:v>
                </c:pt>
                <c:pt idx="12458">
                  <c:v>94.753095238099618</c:v>
                </c:pt>
                <c:pt idx="12459">
                  <c:v>94.760476190480517</c:v>
                </c:pt>
                <c:pt idx="12460">
                  <c:v>94.767857142861558</c:v>
                </c:pt>
                <c:pt idx="12461">
                  <c:v>94.775238095242514</c:v>
                </c:pt>
                <c:pt idx="12462">
                  <c:v>94.78261904762347</c:v>
                </c:pt>
                <c:pt idx="12463">
                  <c:v>94.790000000004412</c:v>
                </c:pt>
                <c:pt idx="12464">
                  <c:v>94.797380952385382</c:v>
                </c:pt>
                <c:pt idx="12465">
                  <c:v>94.804761904766309</c:v>
                </c:pt>
                <c:pt idx="12466">
                  <c:v>94.812142857147279</c:v>
                </c:pt>
                <c:pt idx="12467">
                  <c:v>94.819523809528263</c:v>
                </c:pt>
                <c:pt idx="12468">
                  <c:v>94.826904761909205</c:v>
                </c:pt>
                <c:pt idx="12469">
                  <c:v>94.834285714290161</c:v>
                </c:pt>
                <c:pt idx="12470">
                  <c:v>94.841666666671159</c:v>
                </c:pt>
                <c:pt idx="12471">
                  <c:v>94.849047619052072</c:v>
                </c:pt>
                <c:pt idx="12472">
                  <c:v>94.856428571432986</c:v>
                </c:pt>
                <c:pt idx="12473">
                  <c:v>94.863809523813984</c:v>
                </c:pt>
                <c:pt idx="12474">
                  <c:v>94.871190476194869</c:v>
                </c:pt>
                <c:pt idx="12475">
                  <c:v>94.878571428575825</c:v>
                </c:pt>
                <c:pt idx="12476">
                  <c:v>94.885952380956795</c:v>
                </c:pt>
                <c:pt idx="12477">
                  <c:v>94.893333333337779</c:v>
                </c:pt>
                <c:pt idx="12478">
                  <c:v>94.900714285718806</c:v>
                </c:pt>
                <c:pt idx="12479">
                  <c:v>94.908095238099719</c:v>
                </c:pt>
                <c:pt idx="12480">
                  <c:v>94.915476190480604</c:v>
                </c:pt>
                <c:pt idx="12481">
                  <c:v>94.922857142861545</c:v>
                </c:pt>
                <c:pt idx="12482">
                  <c:v>94.930238095242629</c:v>
                </c:pt>
                <c:pt idx="12483">
                  <c:v>94.937619047623585</c:v>
                </c:pt>
                <c:pt idx="12484">
                  <c:v>94.945000000004498</c:v>
                </c:pt>
                <c:pt idx="12485">
                  <c:v>94.952380952385397</c:v>
                </c:pt>
                <c:pt idx="12486">
                  <c:v>94.95976190476641</c:v>
                </c:pt>
                <c:pt idx="12487">
                  <c:v>94.967142857147365</c:v>
                </c:pt>
                <c:pt idx="12488">
                  <c:v>94.974523809528321</c:v>
                </c:pt>
                <c:pt idx="12489">
                  <c:v>94.98190476190932</c:v>
                </c:pt>
                <c:pt idx="12490">
                  <c:v>94.989285714290233</c:v>
                </c:pt>
                <c:pt idx="12491">
                  <c:v>94.996666666671246</c:v>
                </c:pt>
                <c:pt idx="12492">
                  <c:v>95.004047619052145</c:v>
                </c:pt>
                <c:pt idx="12493">
                  <c:v>95.0114285714331</c:v>
                </c:pt>
                <c:pt idx="12494">
                  <c:v>95.018809523814056</c:v>
                </c:pt>
                <c:pt idx="12495">
                  <c:v>95.026190476195012</c:v>
                </c:pt>
                <c:pt idx="12496">
                  <c:v>95.033571428575968</c:v>
                </c:pt>
                <c:pt idx="12497">
                  <c:v>95.040952380956909</c:v>
                </c:pt>
                <c:pt idx="12498">
                  <c:v>95.048333333337879</c:v>
                </c:pt>
                <c:pt idx="12499">
                  <c:v>95.055714285718835</c:v>
                </c:pt>
                <c:pt idx="12500">
                  <c:v>95.063095238099748</c:v>
                </c:pt>
                <c:pt idx="12501">
                  <c:v>95.070476190480619</c:v>
                </c:pt>
                <c:pt idx="12502">
                  <c:v>95.077857142861617</c:v>
                </c:pt>
                <c:pt idx="12503">
                  <c:v>95.085238095242673</c:v>
                </c:pt>
                <c:pt idx="12504">
                  <c:v>95.092619047623614</c:v>
                </c:pt>
                <c:pt idx="12505">
                  <c:v>95.100000000004528</c:v>
                </c:pt>
                <c:pt idx="12506">
                  <c:v>95.107380952385469</c:v>
                </c:pt>
                <c:pt idx="12507">
                  <c:v>95.114761904766482</c:v>
                </c:pt>
                <c:pt idx="12508">
                  <c:v>95.122142857147367</c:v>
                </c:pt>
                <c:pt idx="12509">
                  <c:v>95.129523809528379</c:v>
                </c:pt>
                <c:pt idx="12510">
                  <c:v>95.136904761909364</c:v>
                </c:pt>
                <c:pt idx="12511">
                  <c:v>95.144285714290305</c:v>
                </c:pt>
                <c:pt idx="12512">
                  <c:v>95.151666666671261</c:v>
                </c:pt>
                <c:pt idx="12513">
                  <c:v>95.159047619052188</c:v>
                </c:pt>
                <c:pt idx="12514">
                  <c:v>95.166428571433158</c:v>
                </c:pt>
                <c:pt idx="12515">
                  <c:v>95.173809523814086</c:v>
                </c:pt>
                <c:pt idx="12516">
                  <c:v>95.181190476195084</c:v>
                </c:pt>
                <c:pt idx="12517">
                  <c:v>95.188571428575969</c:v>
                </c:pt>
                <c:pt idx="12518">
                  <c:v>95.195952380956925</c:v>
                </c:pt>
                <c:pt idx="12519">
                  <c:v>95.203333333337952</c:v>
                </c:pt>
                <c:pt idx="12520">
                  <c:v>95.21071428571895</c:v>
                </c:pt>
                <c:pt idx="12521">
                  <c:v>95.218095238099849</c:v>
                </c:pt>
                <c:pt idx="12522">
                  <c:v>95.22547619048072</c:v>
                </c:pt>
                <c:pt idx="12523">
                  <c:v>95.232857142861704</c:v>
                </c:pt>
                <c:pt idx="12524">
                  <c:v>95.240238095242788</c:v>
                </c:pt>
                <c:pt idx="12525">
                  <c:v>95.247619047623729</c:v>
                </c:pt>
                <c:pt idx="12526">
                  <c:v>95.2550000000046</c:v>
                </c:pt>
                <c:pt idx="12527">
                  <c:v>95.262380952385556</c:v>
                </c:pt>
                <c:pt idx="12528">
                  <c:v>95.269761904766554</c:v>
                </c:pt>
                <c:pt idx="12529">
                  <c:v>95.27714285714751</c:v>
                </c:pt>
                <c:pt idx="12530">
                  <c:v>95.284523809528466</c:v>
                </c:pt>
                <c:pt idx="12531">
                  <c:v>95.291904761909478</c:v>
                </c:pt>
                <c:pt idx="12532">
                  <c:v>95.299285714290377</c:v>
                </c:pt>
                <c:pt idx="12533">
                  <c:v>95.306666666671333</c:v>
                </c:pt>
                <c:pt idx="12534">
                  <c:v>95.314047619052303</c:v>
                </c:pt>
                <c:pt idx="12535">
                  <c:v>95.321428571433202</c:v>
                </c:pt>
                <c:pt idx="12536">
                  <c:v>95.328809523814158</c:v>
                </c:pt>
                <c:pt idx="12537">
                  <c:v>95.336190476195156</c:v>
                </c:pt>
                <c:pt idx="12538">
                  <c:v>95.343571428576112</c:v>
                </c:pt>
                <c:pt idx="12539">
                  <c:v>95.350952380957068</c:v>
                </c:pt>
                <c:pt idx="12540">
                  <c:v>95.358333333337939</c:v>
                </c:pt>
                <c:pt idx="12541">
                  <c:v>95.365714285718994</c:v>
                </c:pt>
                <c:pt idx="12542">
                  <c:v>95.373095238099864</c:v>
                </c:pt>
                <c:pt idx="12543">
                  <c:v>95.380476190480778</c:v>
                </c:pt>
                <c:pt idx="12544">
                  <c:v>95.387857142861776</c:v>
                </c:pt>
                <c:pt idx="12545">
                  <c:v>95.395238095242803</c:v>
                </c:pt>
                <c:pt idx="12546">
                  <c:v>95.402619047623773</c:v>
                </c:pt>
                <c:pt idx="12547">
                  <c:v>95.410000000004715</c:v>
                </c:pt>
                <c:pt idx="12548">
                  <c:v>95.41738095238567</c:v>
                </c:pt>
                <c:pt idx="12549">
                  <c:v>95.424761904766612</c:v>
                </c:pt>
                <c:pt idx="12550">
                  <c:v>95.432142857147582</c:v>
                </c:pt>
                <c:pt idx="12551">
                  <c:v>95.439523809528566</c:v>
                </c:pt>
                <c:pt idx="12552">
                  <c:v>95.446904761909551</c:v>
                </c:pt>
                <c:pt idx="12553">
                  <c:v>95.454285714290464</c:v>
                </c:pt>
                <c:pt idx="12554">
                  <c:v>95.461666666671448</c:v>
                </c:pt>
                <c:pt idx="12555">
                  <c:v>95.469047619052361</c:v>
                </c:pt>
                <c:pt idx="12556">
                  <c:v>95.476428571433289</c:v>
                </c:pt>
                <c:pt idx="12557">
                  <c:v>95.483809523814273</c:v>
                </c:pt>
                <c:pt idx="12558">
                  <c:v>95.491190476195271</c:v>
                </c:pt>
                <c:pt idx="12559">
                  <c:v>95.498571428576184</c:v>
                </c:pt>
                <c:pt idx="12560">
                  <c:v>95.50595238095714</c:v>
                </c:pt>
                <c:pt idx="12561">
                  <c:v>95.513333333338082</c:v>
                </c:pt>
                <c:pt idx="12562">
                  <c:v>95.520714285719066</c:v>
                </c:pt>
                <c:pt idx="12563">
                  <c:v>95.528095238100008</c:v>
                </c:pt>
                <c:pt idx="12564">
                  <c:v>95.53547619048085</c:v>
                </c:pt>
                <c:pt idx="12565">
                  <c:v>95.542857142861848</c:v>
                </c:pt>
                <c:pt idx="12566">
                  <c:v>95.550238095242875</c:v>
                </c:pt>
                <c:pt idx="12567">
                  <c:v>95.557619047623831</c:v>
                </c:pt>
                <c:pt idx="12568">
                  <c:v>95.565000000004758</c:v>
                </c:pt>
                <c:pt idx="12569">
                  <c:v>95.572380952385657</c:v>
                </c:pt>
                <c:pt idx="12570">
                  <c:v>95.579761904766656</c:v>
                </c:pt>
                <c:pt idx="12571">
                  <c:v>95.587142857147654</c:v>
                </c:pt>
                <c:pt idx="12572">
                  <c:v>95.594523809528624</c:v>
                </c:pt>
                <c:pt idx="12573">
                  <c:v>95.601904761909566</c:v>
                </c:pt>
                <c:pt idx="12574">
                  <c:v>95.609285714290479</c:v>
                </c:pt>
                <c:pt idx="12575">
                  <c:v>95.616666666671492</c:v>
                </c:pt>
                <c:pt idx="12576">
                  <c:v>95.624047619052419</c:v>
                </c:pt>
                <c:pt idx="12577">
                  <c:v>95.631428571433389</c:v>
                </c:pt>
                <c:pt idx="12578">
                  <c:v>95.638809523814302</c:v>
                </c:pt>
                <c:pt idx="12579">
                  <c:v>95.646190476195301</c:v>
                </c:pt>
                <c:pt idx="12580">
                  <c:v>95.653571428576214</c:v>
                </c:pt>
                <c:pt idx="12581">
                  <c:v>95.660952380957212</c:v>
                </c:pt>
                <c:pt idx="12582">
                  <c:v>95.668333333338126</c:v>
                </c:pt>
                <c:pt idx="12583">
                  <c:v>95.67571428571911</c:v>
                </c:pt>
                <c:pt idx="12584">
                  <c:v>95.68309523810008</c:v>
                </c:pt>
                <c:pt idx="12585">
                  <c:v>95.690476190480922</c:v>
                </c:pt>
                <c:pt idx="12586">
                  <c:v>95.697857142861906</c:v>
                </c:pt>
                <c:pt idx="12587">
                  <c:v>95.705238095242947</c:v>
                </c:pt>
                <c:pt idx="12588">
                  <c:v>95.712619047623903</c:v>
                </c:pt>
                <c:pt idx="12589">
                  <c:v>95.720000000004859</c:v>
                </c:pt>
                <c:pt idx="12590">
                  <c:v>95.727380952385772</c:v>
                </c:pt>
                <c:pt idx="12591">
                  <c:v>95.734761904766771</c:v>
                </c:pt>
                <c:pt idx="12592">
                  <c:v>95.742142857147712</c:v>
                </c:pt>
                <c:pt idx="12593">
                  <c:v>95.749523809528696</c:v>
                </c:pt>
                <c:pt idx="12594">
                  <c:v>95.756904761909666</c:v>
                </c:pt>
                <c:pt idx="12595">
                  <c:v>95.764285714290594</c:v>
                </c:pt>
                <c:pt idx="12596">
                  <c:v>95.771666666671564</c:v>
                </c:pt>
                <c:pt idx="12597">
                  <c:v>95.779047619052463</c:v>
                </c:pt>
                <c:pt idx="12598">
                  <c:v>95.786428571433419</c:v>
                </c:pt>
                <c:pt idx="12599">
                  <c:v>95.793809523814417</c:v>
                </c:pt>
                <c:pt idx="12600">
                  <c:v>95.801190476195373</c:v>
                </c:pt>
                <c:pt idx="12601">
                  <c:v>95.808571428576286</c:v>
                </c:pt>
                <c:pt idx="12602">
                  <c:v>95.815952380957285</c:v>
                </c:pt>
                <c:pt idx="12603">
                  <c:v>95.823333333338184</c:v>
                </c:pt>
                <c:pt idx="12604">
                  <c:v>95.830714285719196</c:v>
                </c:pt>
                <c:pt idx="12605">
                  <c:v>95.838095238100152</c:v>
                </c:pt>
                <c:pt idx="12606">
                  <c:v>95.845476190481023</c:v>
                </c:pt>
                <c:pt idx="12607">
                  <c:v>95.852857142861978</c:v>
                </c:pt>
                <c:pt idx="12608">
                  <c:v>95.86023809524302</c:v>
                </c:pt>
                <c:pt idx="12609">
                  <c:v>95.867619047623975</c:v>
                </c:pt>
                <c:pt idx="12610">
                  <c:v>95.875000000004846</c:v>
                </c:pt>
                <c:pt idx="12611">
                  <c:v>95.882380952385816</c:v>
                </c:pt>
                <c:pt idx="12612">
                  <c:v>95.8897619047668</c:v>
                </c:pt>
                <c:pt idx="12613">
                  <c:v>95.897142857147799</c:v>
                </c:pt>
                <c:pt idx="12614">
                  <c:v>95.904523809528797</c:v>
                </c:pt>
                <c:pt idx="12615">
                  <c:v>95.911904761909781</c:v>
                </c:pt>
                <c:pt idx="12616">
                  <c:v>95.919285714290666</c:v>
                </c:pt>
                <c:pt idx="12617">
                  <c:v>95.926666666671622</c:v>
                </c:pt>
                <c:pt idx="12618">
                  <c:v>95.934047619052592</c:v>
                </c:pt>
                <c:pt idx="12619">
                  <c:v>95.941428571433534</c:v>
                </c:pt>
                <c:pt idx="12620">
                  <c:v>95.948809523814504</c:v>
                </c:pt>
                <c:pt idx="12621">
                  <c:v>95.956190476195445</c:v>
                </c:pt>
                <c:pt idx="12622">
                  <c:v>95.963571428576401</c:v>
                </c:pt>
                <c:pt idx="12623">
                  <c:v>95.970952380957357</c:v>
                </c:pt>
                <c:pt idx="12624">
                  <c:v>95.97833333333827</c:v>
                </c:pt>
                <c:pt idx="12625">
                  <c:v>95.985714285719297</c:v>
                </c:pt>
                <c:pt idx="12626">
                  <c:v>95.993095238100224</c:v>
                </c:pt>
                <c:pt idx="12627">
                  <c:v>96.000476190481081</c:v>
                </c:pt>
                <c:pt idx="12628">
                  <c:v>96.007857142862093</c:v>
                </c:pt>
                <c:pt idx="12629">
                  <c:v>96.015238095243092</c:v>
                </c:pt>
                <c:pt idx="12630">
                  <c:v>96.022619047624048</c:v>
                </c:pt>
                <c:pt idx="12631">
                  <c:v>96.030000000005003</c:v>
                </c:pt>
                <c:pt idx="12632">
                  <c:v>96.037380952385959</c:v>
                </c:pt>
                <c:pt idx="12633">
                  <c:v>96.044761904766915</c:v>
                </c:pt>
                <c:pt idx="12634">
                  <c:v>96.052142857147828</c:v>
                </c:pt>
                <c:pt idx="12635">
                  <c:v>96.059523809528812</c:v>
                </c:pt>
                <c:pt idx="12636">
                  <c:v>96.066904761909797</c:v>
                </c:pt>
                <c:pt idx="12637">
                  <c:v>96.074285714290738</c:v>
                </c:pt>
                <c:pt idx="12638">
                  <c:v>96.081666666671694</c:v>
                </c:pt>
                <c:pt idx="12639">
                  <c:v>96.08904761905265</c:v>
                </c:pt>
                <c:pt idx="12640">
                  <c:v>96.096428571433563</c:v>
                </c:pt>
                <c:pt idx="12641">
                  <c:v>96.103809523814519</c:v>
                </c:pt>
                <c:pt idx="12642">
                  <c:v>96.111190476195517</c:v>
                </c:pt>
                <c:pt idx="12643">
                  <c:v>96.118571428576459</c:v>
                </c:pt>
                <c:pt idx="12644">
                  <c:v>96.125952380957386</c:v>
                </c:pt>
                <c:pt idx="12645">
                  <c:v>96.133333333338342</c:v>
                </c:pt>
                <c:pt idx="12646">
                  <c:v>96.140714285719383</c:v>
                </c:pt>
                <c:pt idx="12647">
                  <c:v>96.148095238100282</c:v>
                </c:pt>
                <c:pt idx="12648">
                  <c:v>96.15547619048111</c:v>
                </c:pt>
                <c:pt idx="12649">
                  <c:v>96.162857142862137</c:v>
                </c:pt>
                <c:pt idx="12650">
                  <c:v>96.17023809524315</c:v>
                </c:pt>
                <c:pt idx="12651">
                  <c:v>96.177619047624077</c:v>
                </c:pt>
                <c:pt idx="12652">
                  <c:v>96.185000000005033</c:v>
                </c:pt>
                <c:pt idx="12653">
                  <c:v>96.192380952385946</c:v>
                </c:pt>
                <c:pt idx="12654">
                  <c:v>96.199761904766959</c:v>
                </c:pt>
                <c:pt idx="12655">
                  <c:v>96.207142857147943</c:v>
                </c:pt>
                <c:pt idx="12656">
                  <c:v>96.214523809528927</c:v>
                </c:pt>
                <c:pt idx="12657">
                  <c:v>96.221904761909897</c:v>
                </c:pt>
                <c:pt idx="12658">
                  <c:v>96.22928571429081</c:v>
                </c:pt>
                <c:pt idx="12659">
                  <c:v>96.236666666671766</c:v>
                </c:pt>
                <c:pt idx="12660">
                  <c:v>96.244047619052722</c:v>
                </c:pt>
                <c:pt idx="12661">
                  <c:v>96.251428571433678</c:v>
                </c:pt>
                <c:pt idx="12662">
                  <c:v>96.258809523814591</c:v>
                </c:pt>
                <c:pt idx="12663">
                  <c:v>96.26619047619559</c:v>
                </c:pt>
                <c:pt idx="12664">
                  <c:v>96.273571428576503</c:v>
                </c:pt>
                <c:pt idx="12665">
                  <c:v>96.280952380957501</c:v>
                </c:pt>
                <c:pt idx="12666">
                  <c:v>96.288333333338414</c:v>
                </c:pt>
                <c:pt idx="12667">
                  <c:v>96.295714285719427</c:v>
                </c:pt>
                <c:pt idx="12668">
                  <c:v>96.303095238100369</c:v>
                </c:pt>
                <c:pt idx="12669">
                  <c:v>96.310476190481225</c:v>
                </c:pt>
                <c:pt idx="12670">
                  <c:v>96.31785714286228</c:v>
                </c:pt>
                <c:pt idx="12671">
                  <c:v>96.325238095243208</c:v>
                </c:pt>
                <c:pt idx="12672">
                  <c:v>96.332619047624178</c:v>
                </c:pt>
                <c:pt idx="12673">
                  <c:v>96.340000000005162</c:v>
                </c:pt>
                <c:pt idx="12674">
                  <c:v>96.347380952386089</c:v>
                </c:pt>
                <c:pt idx="12675">
                  <c:v>96.354761904767074</c:v>
                </c:pt>
                <c:pt idx="12676">
                  <c:v>96.362142857147973</c:v>
                </c:pt>
                <c:pt idx="12677">
                  <c:v>96.369523809528971</c:v>
                </c:pt>
                <c:pt idx="12678">
                  <c:v>96.376904761909913</c:v>
                </c:pt>
                <c:pt idx="12679">
                  <c:v>96.384285714290883</c:v>
                </c:pt>
                <c:pt idx="12680">
                  <c:v>96.391666666671867</c:v>
                </c:pt>
                <c:pt idx="12681">
                  <c:v>96.39904761905278</c:v>
                </c:pt>
                <c:pt idx="12682">
                  <c:v>96.40642857143375</c:v>
                </c:pt>
                <c:pt idx="12683">
                  <c:v>96.413809523814706</c:v>
                </c:pt>
                <c:pt idx="12684">
                  <c:v>96.421190476195662</c:v>
                </c:pt>
                <c:pt idx="12685">
                  <c:v>96.428571428576618</c:v>
                </c:pt>
                <c:pt idx="12686">
                  <c:v>96.435952380957573</c:v>
                </c:pt>
                <c:pt idx="12687">
                  <c:v>96.443333333338529</c:v>
                </c:pt>
                <c:pt idx="12688">
                  <c:v>96.450714285719528</c:v>
                </c:pt>
                <c:pt idx="12689">
                  <c:v>96.458095238100441</c:v>
                </c:pt>
                <c:pt idx="12690">
                  <c:v>96.465476190481283</c:v>
                </c:pt>
                <c:pt idx="12691">
                  <c:v>96.472857142862296</c:v>
                </c:pt>
                <c:pt idx="12692">
                  <c:v>96.480238095243323</c:v>
                </c:pt>
                <c:pt idx="12693">
                  <c:v>96.487619047624264</c:v>
                </c:pt>
                <c:pt idx="12694">
                  <c:v>96.49500000000522</c:v>
                </c:pt>
                <c:pt idx="12695">
                  <c:v>96.502380952386105</c:v>
                </c:pt>
                <c:pt idx="12696">
                  <c:v>96.509761904767132</c:v>
                </c:pt>
                <c:pt idx="12697">
                  <c:v>96.517142857148087</c:v>
                </c:pt>
                <c:pt idx="12698">
                  <c:v>96.524523809529043</c:v>
                </c:pt>
                <c:pt idx="12699">
                  <c:v>96.53190476191007</c:v>
                </c:pt>
                <c:pt idx="12700">
                  <c:v>96.539285714290955</c:v>
                </c:pt>
                <c:pt idx="12701">
                  <c:v>96.546666666671925</c:v>
                </c:pt>
                <c:pt idx="12702">
                  <c:v>96.554047619052852</c:v>
                </c:pt>
                <c:pt idx="12703">
                  <c:v>96.561428571433808</c:v>
                </c:pt>
                <c:pt idx="12704">
                  <c:v>96.568809523814778</c:v>
                </c:pt>
                <c:pt idx="12705">
                  <c:v>96.576190476195691</c:v>
                </c:pt>
                <c:pt idx="12706">
                  <c:v>96.583571428576647</c:v>
                </c:pt>
                <c:pt idx="12707">
                  <c:v>96.590952380957646</c:v>
                </c:pt>
                <c:pt idx="12708">
                  <c:v>96.598333333338559</c:v>
                </c:pt>
                <c:pt idx="12709">
                  <c:v>96.605714285719557</c:v>
                </c:pt>
                <c:pt idx="12710">
                  <c:v>96.613095238100513</c:v>
                </c:pt>
                <c:pt idx="12711">
                  <c:v>96.620476190481327</c:v>
                </c:pt>
                <c:pt idx="12712">
                  <c:v>96.627857142862354</c:v>
                </c:pt>
                <c:pt idx="12713">
                  <c:v>96.63523809524338</c:v>
                </c:pt>
                <c:pt idx="12714">
                  <c:v>96.642619047624308</c:v>
                </c:pt>
                <c:pt idx="12715">
                  <c:v>96.650000000005278</c:v>
                </c:pt>
                <c:pt idx="12716">
                  <c:v>96.657380952386177</c:v>
                </c:pt>
                <c:pt idx="12717">
                  <c:v>96.664761904767204</c:v>
                </c:pt>
                <c:pt idx="12718">
                  <c:v>96.672142857148074</c:v>
                </c:pt>
                <c:pt idx="12719">
                  <c:v>96.679523809529073</c:v>
                </c:pt>
                <c:pt idx="12720">
                  <c:v>96.686904761910114</c:v>
                </c:pt>
                <c:pt idx="12721">
                  <c:v>96.694285714291013</c:v>
                </c:pt>
                <c:pt idx="12722">
                  <c:v>96.701666666671997</c:v>
                </c:pt>
                <c:pt idx="12723">
                  <c:v>96.709047619052939</c:v>
                </c:pt>
                <c:pt idx="12724">
                  <c:v>96.71642857143388</c:v>
                </c:pt>
                <c:pt idx="12725">
                  <c:v>96.72380952381485</c:v>
                </c:pt>
                <c:pt idx="12726">
                  <c:v>96.731190476195806</c:v>
                </c:pt>
                <c:pt idx="12727">
                  <c:v>96.738571428576748</c:v>
                </c:pt>
                <c:pt idx="12728">
                  <c:v>96.745952380957732</c:v>
                </c:pt>
                <c:pt idx="12729">
                  <c:v>96.753333333338659</c:v>
                </c:pt>
                <c:pt idx="12730">
                  <c:v>96.760714285719686</c:v>
                </c:pt>
                <c:pt idx="12731">
                  <c:v>96.768095238100585</c:v>
                </c:pt>
                <c:pt idx="12732">
                  <c:v>96.775476190481413</c:v>
                </c:pt>
                <c:pt idx="12733">
                  <c:v>96.78285714286244</c:v>
                </c:pt>
                <c:pt idx="12734">
                  <c:v>96.790238095243467</c:v>
                </c:pt>
                <c:pt idx="12735">
                  <c:v>96.797619047624423</c:v>
                </c:pt>
                <c:pt idx="12736">
                  <c:v>96.80500000000535</c:v>
                </c:pt>
                <c:pt idx="12737">
                  <c:v>96.812380952386235</c:v>
                </c:pt>
                <c:pt idx="12738">
                  <c:v>96.819761904767276</c:v>
                </c:pt>
                <c:pt idx="12739">
                  <c:v>96.827142857148218</c:v>
                </c:pt>
                <c:pt idx="12740">
                  <c:v>96.834523809529202</c:v>
                </c:pt>
                <c:pt idx="12741">
                  <c:v>96.841904761910229</c:v>
                </c:pt>
                <c:pt idx="12742">
                  <c:v>96.849285714291099</c:v>
                </c:pt>
                <c:pt idx="12743">
                  <c:v>96.856666666672098</c:v>
                </c:pt>
                <c:pt idx="12744">
                  <c:v>96.864047619053011</c:v>
                </c:pt>
                <c:pt idx="12745">
                  <c:v>96.871428571433896</c:v>
                </c:pt>
                <c:pt idx="12746">
                  <c:v>96.878809523814837</c:v>
                </c:pt>
                <c:pt idx="12747">
                  <c:v>96.886190476195878</c:v>
                </c:pt>
                <c:pt idx="12748">
                  <c:v>96.893571428576792</c:v>
                </c:pt>
                <c:pt idx="12749">
                  <c:v>96.90095238095779</c:v>
                </c:pt>
                <c:pt idx="12750">
                  <c:v>96.908333333338703</c:v>
                </c:pt>
                <c:pt idx="12751">
                  <c:v>96.915714285719744</c:v>
                </c:pt>
                <c:pt idx="12752">
                  <c:v>96.923095238100657</c:v>
                </c:pt>
                <c:pt idx="12753">
                  <c:v>96.930476190481528</c:v>
                </c:pt>
                <c:pt idx="12754">
                  <c:v>96.937857142862569</c:v>
                </c:pt>
                <c:pt idx="12755">
                  <c:v>96.945238095243525</c:v>
                </c:pt>
                <c:pt idx="12756">
                  <c:v>96.952619047624481</c:v>
                </c:pt>
                <c:pt idx="12757">
                  <c:v>96.960000000005437</c:v>
                </c:pt>
                <c:pt idx="12758">
                  <c:v>96.967380952386378</c:v>
                </c:pt>
                <c:pt idx="12759">
                  <c:v>96.974761904767362</c:v>
                </c:pt>
                <c:pt idx="12760">
                  <c:v>96.982142857148261</c:v>
                </c:pt>
                <c:pt idx="12761">
                  <c:v>96.98952380952926</c:v>
                </c:pt>
                <c:pt idx="12762">
                  <c:v>96.996904761910301</c:v>
                </c:pt>
                <c:pt idx="12763">
                  <c:v>97.004285714291171</c:v>
                </c:pt>
                <c:pt idx="12764">
                  <c:v>97.011666666672198</c:v>
                </c:pt>
                <c:pt idx="12765">
                  <c:v>97.019047619053083</c:v>
                </c:pt>
                <c:pt idx="12766">
                  <c:v>97.026428571433968</c:v>
                </c:pt>
                <c:pt idx="12767">
                  <c:v>97.03380952381498</c:v>
                </c:pt>
                <c:pt idx="12768">
                  <c:v>97.041190476195965</c:v>
                </c:pt>
                <c:pt idx="12769">
                  <c:v>97.048571428576878</c:v>
                </c:pt>
                <c:pt idx="12770">
                  <c:v>97.055952380957848</c:v>
                </c:pt>
                <c:pt idx="12771">
                  <c:v>97.063333333338818</c:v>
                </c:pt>
                <c:pt idx="12772">
                  <c:v>97.070714285719774</c:v>
                </c:pt>
                <c:pt idx="12773">
                  <c:v>97.078095238100687</c:v>
                </c:pt>
                <c:pt idx="12774">
                  <c:v>97.085476190481558</c:v>
                </c:pt>
                <c:pt idx="12775">
                  <c:v>97.092857142862584</c:v>
                </c:pt>
                <c:pt idx="12776">
                  <c:v>97.100238095243583</c:v>
                </c:pt>
                <c:pt idx="12777">
                  <c:v>97.107619047624553</c:v>
                </c:pt>
                <c:pt idx="12778">
                  <c:v>97.115000000005509</c:v>
                </c:pt>
                <c:pt idx="12779">
                  <c:v>97.122380952386351</c:v>
                </c:pt>
                <c:pt idx="12780">
                  <c:v>97.129761904767378</c:v>
                </c:pt>
                <c:pt idx="12781">
                  <c:v>97.137142857148348</c:v>
                </c:pt>
                <c:pt idx="12782">
                  <c:v>97.144523809529332</c:v>
                </c:pt>
                <c:pt idx="12783">
                  <c:v>97.151904761910345</c:v>
                </c:pt>
                <c:pt idx="12784">
                  <c:v>97.159285714291201</c:v>
                </c:pt>
                <c:pt idx="12785">
                  <c:v>97.166666666672242</c:v>
                </c:pt>
                <c:pt idx="12786">
                  <c:v>97.174047619053098</c:v>
                </c:pt>
                <c:pt idx="12787">
                  <c:v>97.181428571434054</c:v>
                </c:pt>
                <c:pt idx="12788">
                  <c:v>97.188809523815053</c:v>
                </c:pt>
                <c:pt idx="12789">
                  <c:v>97.196190476196008</c:v>
                </c:pt>
                <c:pt idx="12790">
                  <c:v>97.203571428576979</c:v>
                </c:pt>
                <c:pt idx="12791">
                  <c:v>97.210952380957934</c:v>
                </c:pt>
                <c:pt idx="12792">
                  <c:v>97.218333333338848</c:v>
                </c:pt>
                <c:pt idx="12793">
                  <c:v>97.225714285719846</c:v>
                </c:pt>
                <c:pt idx="12794">
                  <c:v>97.233095238100802</c:v>
                </c:pt>
                <c:pt idx="12795">
                  <c:v>97.240476190481687</c:v>
                </c:pt>
                <c:pt idx="12796">
                  <c:v>97.247857142862713</c:v>
                </c:pt>
                <c:pt idx="12797">
                  <c:v>97.255238095243669</c:v>
                </c:pt>
                <c:pt idx="12798">
                  <c:v>97.262619047624611</c:v>
                </c:pt>
                <c:pt idx="12799">
                  <c:v>97.270000000005581</c:v>
                </c:pt>
                <c:pt idx="12800">
                  <c:v>97.277380952386466</c:v>
                </c:pt>
                <c:pt idx="12801">
                  <c:v>97.284761904767493</c:v>
                </c:pt>
                <c:pt idx="12802">
                  <c:v>97.292142857148448</c:v>
                </c:pt>
              </c:numCache>
            </c:numRef>
          </c:xVal>
          <c:yVal>
            <c:numRef>
              <c:f>BVA4_8SI!$G$4:$G$12806</c:f>
              <c:numCache>
                <c:formatCode>General</c:formatCode>
                <c:ptCount val="12803"/>
                <c:pt idx="0">
                  <c:v>9.0000000000000024E-2</c:v>
                </c:pt>
                <c:pt idx="1">
                  <c:v>6.0000000000000026E-2</c:v>
                </c:pt>
                <c:pt idx="2">
                  <c:v>2.9999999999999971E-2</c:v>
                </c:pt>
                <c:pt idx="3">
                  <c:v>0.15000000000000008</c:v>
                </c:pt>
                <c:pt idx="4">
                  <c:v>6.0000000000000026E-2</c:v>
                </c:pt>
                <c:pt idx="5">
                  <c:v>0</c:v>
                </c:pt>
                <c:pt idx="6">
                  <c:v>0.14000000000000001</c:v>
                </c:pt>
                <c:pt idx="7">
                  <c:v>0.16000000000000003</c:v>
                </c:pt>
                <c:pt idx="8">
                  <c:v>2.9999999999999971E-2</c:v>
                </c:pt>
                <c:pt idx="9">
                  <c:v>0.12000000000000002</c:v>
                </c:pt>
                <c:pt idx="10">
                  <c:v>9.0000000000000024E-2</c:v>
                </c:pt>
                <c:pt idx="11">
                  <c:v>2.9999999999999971E-2</c:v>
                </c:pt>
                <c:pt idx="12">
                  <c:v>0.16000000000000003</c:v>
                </c:pt>
                <c:pt idx="13">
                  <c:v>6.0000000000000026E-2</c:v>
                </c:pt>
                <c:pt idx="14">
                  <c:v>0.10999999999999999</c:v>
                </c:pt>
                <c:pt idx="15">
                  <c:v>0.16000000000000003</c:v>
                </c:pt>
                <c:pt idx="16">
                  <c:v>2.9999999999999971E-2</c:v>
                </c:pt>
                <c:pt idx="17">
                  <c:v>0.1</c:v>
                </c:pt>
                <c:pt idx="18">
                  <c:v>2.9999999999999971E-2</c:v>
                </c:pt>
                <c:pt idx="19">
                  <c:v>0.16000000000000003</c:v>
                </c:pt>
                <c:pt idx="20">
                  <c:v>0.12000000000000002</c:v>
                </c:pt>
                <c:pt idx="21">
                  <c:v>0.05</c:v>
                </c:pt>
                <c:pt idx="22">
                  <c:v>0.12000000000000002</c:v>
                </c:pt>
                <c:pt idx="23">
                  <c:v>0.19</c:v>
                </c:pt>
                <c:pt idx="24">
                  <c:v>6.0000000000000026E-2</c:v>
                </c:pt>
                <c:pt idx="25">
                  <c:v>0.2100000000000001</c:v>
                </c:pt>
                <c:pt idx="26">
                  <c:v>0.22000000000000003</c:v>
                </c:pt>
                <c:pt idx="27">
                  <c:v>9.0000000000000024E-2</c:v>
                </c:pt>
                <c:pt idx="28">
                  <c:v>0.1</c:v>
                </c:pt>
                <c:pt idx="29">
                  <c:v>0.25</c:v>
                </c:pt>
                <c:pt idx="30">
                  <c:v>0.19</c:v>
                </c:pt>
                <c:pt idx="31">
                  <c:v>0.13</c:v>
                </c:pt>
                <c:pt idx="32">
                  <c:v>0.2100000000000001</c:v>
                </c:pt>
                <c:pt idx="33">
                  <c:v>0.18000000000000008</c:v>
                </c:pt>
                <c:pt idx="34">
                  <c:v>0.13</c:v>
                </c:pt>
                <c:pt idx="35">
                  <c:v>0.23</c:v>
                </c:pt>
                <c:pt idx="36">
                  <c:v>0.17</c:v>
                </c:pt>
                <c:pt idx="37">
                  <c:v>0.25</c:v>
                </c:pt>
                <c:pt idx="38">
                  <c:v>0.2</c:v>
                </c:pt>
                <c:pt idx="39">
                  <c:v>0.13</c:v>
                </c:pt>
                <c:pt idx="40">
                  <c:v>0.28000000000000008</c:v>
                </c:pt>
                <c:pt idx="41">
                  <c:v>0.28000000000000008</c:v>
                </c:pt>
                <c:pt idx="42">
                  <c:v>0.2</c:v>
                </c:pt>
                <c:pt idx="43">
                  <c:v>0.25</c:v>
                </c:pt>
                <c:pt idx="44">
                  <c:v>0.16000000000000003</c:v>
                </c:pt>
                <c:pt idx="45">
                  <c:v>0.13</c:v>
                </c:pt>
                <c:pt idx="46">
                  <c:v>0.27</c:v>
                </c:pt>
                <c:pt idx="47">
                  <c:v>0.29000000000000015</c:v>
                </c:pt>
                <c:pt idx="48">
                  <c:v>0.19</c:v>
                </c:pt>
                <c:pt idx="49">
                  <c:v>0.27</c:v>
                </c:pt>
                <c:pt idx="50">
                  <c:v>0.22000000000000003</c:v>
                </c:pt>
                <c:pt idx="51">
                  <c:v>0.15000000000000008</c:v>
                </c:pt>
                <c:pt idx="52">
                  <c:v>0.19</c:v>
                </c:pt>
                <c:pt idx="53">
                  <c:v>0.27</c:v>
                </c:pt>
                <c:pt idx="54">
                  <c:v>0.25</c:v>
                </c:pt>
                <c:pt idx="55">
                  <c:v>0.26</c:v>
                </c:pt>
                <c:pt idx="56">
                  <c:v>0.25</c:v>
                </c:pt>
                <c:pt idx="57">
                  <c:v>0.33000000000000024</c:v>
                </c:pt>
                <c:pt idx="58">
                  <c:v>0.30000000000000016</c:v>
                </c:pt>
                <c:pt idx="59">
                  <c:v>0.17</c:v>
                </c:pt>
                <c:pt idx="60">
                  <c:v>0.16000000000000003</c:v>
                </c:pt>
                <c:pt idx="61">
                  <c:v>0.19</c:v>
                </c:pt>
                <c:pt idx="62">
                  <c:v>0.31000000000000016</c:v>
                </c:pt>
                <c:pt idx="63">
                  <c:v>0.19</c:v>
                </c:pt>
                <c:pt idx="64">
                  <c:v>0.22000000000000003</c:v>
                </c:pt>
                <c:pt idx="65">
                  <c:v>0.32000000000000017</c:v>
                </c:pt>
                <c:pt idx="66">
                  <c:v>0.31000000000000016</c:v>
                </c:pt>
                <c:pt idx="67">
                  <c:v>0.22000000000000003</c:v>
                </c:pt>
                <c:pt idx="68">
                  <c:v>0.22000000000000003</c:v>
                </c:pt>
                <c:pt idx="69">
                  <c:v>0.29000000000000015</c:v>
                </c:pt>
                <c:pt idx="70">
                  <c:v>0.22000000000000003</c:v>
                </c:pt>
                <c:pt idx="71">
                  <c:v>0.23</c:v>
                </c:pt>
                <c:pt idx="72">
                  <c:v>0.35000000000000009</c:v>
                </c:pt>
                <c:pt idx="73">
                  <c:v>0.35000000000000009</c:v>
                </c:pt>
                <c:pt idx="74">
                  <c:v>0.26</c:v>
                </c:pt>
                <c:pt idx="75">
                  <c:v>0.27</c:v>
                </c:pt>
                <c:pt idx="76">
                  <c:v>0.32000000000000017</c:v>
                </c:pt>
                <c:pt idx="77">
                  <c:v>0.30000000000000016</c:v>
                </c:pt>
                <c:pt idx="78">
                  <c:v>0.29000000000000015</c:v>
                </c:pt>
                <c:pt idx="79">
                  <c:v>0.26</c:v>
                </c:pt>
                <c:pt idx="80">
                  <c:v>0.26</c:v>
                </c:pt>
                <c:pt idx="81">
                  <c:v>0.31000000000000016</c:v>
                </c:pt>
                <c:pt idx="82">
                  <c:v>0.35000000000000009</c:v>
                </c:pt>
                <c:pt idx="83">
                  <c:v>0.30000000000000016</c:v>
                </c:pt>
                <c:pt idx="84">
                  <c:v>0.33000000000000024</c:v>
                </c:pt>
                <c:pt idx="85">
                  <c:v>0.23</c:v>
                </c:pt>
                <c:pt idx="86">
                  <c:v>0.28000000000000008</c:v>
                </c:pt>
                <c:pt idx="87">
                  <c:v>0.22000000000000003</c:v>
                </c:pt>
                <c:pt idx="88">
                  <c:v>0.28000000000000008</c:v>
                </c:pt>
                <c:pt idx="89">
                  <c:v>0.33000000000000024</c:v>
                </c:pt>
                <c:pt idx="90">
                  <c:v>0.29000000000000015</c:v>
                </c:pt>
                <c:pt idx="91">
                  <c:v>0.34</c:v>
                </c:pt>
                <c:pt idx="92">
                  <c:v>0.28000000000000008</c:v>
                </c:pt>
                <c:pt idx="93">
                  <c:v>0.22000000000000003</c:v>
                </c:pt>
                <c:pt idx="94">
                  <c:v>0.31000000000000016</c:v>
                </c:pt>
                <c:pt idx="95">
                  <c:v>0.37000000000000016</c:v>
                </c:pt>
                <c:pt idx="96">
                  <c:v>0.29000000000000015</c:v>
                </c:pt>
                <c:pt idx="97">
                  <c:v>0.25</c:v>
                </c:pt>
                <c:pt idx="98">
                  <c:v>0.36000000000000015</c:v>
                </c:pt>
                <c:pt idx="99">
                  <c:v>0.32000000000000017</c:v>
                </c:pt>
                <c:pt idx="100">
                  <c:v>0.25</c:v>
                </c:pt>
                <c:pt idx="101">
                  <c:v>0.22000000000000003</c:v>
                </c:pt>
                <c:pt idx="102">
                  <c:v>0.30000000000000016</c:v>
                </c:pt>
                <c:pt idx="103">
                  <c:v>0.24000000000000002</c:v>
                </c:pt>
                <c:pt idx="104">
                  <c:v>0.29000000000000015</c:v>
                </c:pt>
                <c:pt idx="105">
                  <c:v>0.38000000000000017</c:v>
                </c:pt>
                <c:pt idx="106">
                  <c:v>0.22000000000000003</c:v>
                </c:pt>
                <c:pt idx="107">
                  <c:v>0.22000000000000003</c:v>
                </c:pt>
                <c:pt idx="108">
                  <c:v>0.35000000000000009</c:v>
                </c:pt>
                <c:pt idx="109">
                  <c:v>0.37000000000000016</c:v>
                </c:pt>
                <c:pt idx="110">
                  <c:v>0.23</c:v>
                </c:pt>
                <c:pt idx="111">
                  <c:v>0.31000000000000016</c:v>
                </c:pt>
                <c:pt idx="112">
                  <c:v>0.34</c:v>
                </c:pt>
                <c:pt idx="113">
                  <c:v>0.31000000000000016</c:v>
                </c:pt>
                <c:pt idx="114">
                  <c:v>0.26</c:v>
                </c:pt>
                <c:pt idx="115">
                  <c:v>0.37000000000000016</c:v>
                </c:pt>
                <c:pt idx="116">
                  <c:v>0.32000000000000017</c:v>
                </c:pt>
                <c:pt idx="117">
                  <c:v>0.22000000000000003</c:v>
                </c:pt>
                <c:pt idx="118">
                  <c:v>0.28000000000000008</c:v>
                </c:pt>
                <c:pt idx="119">
                  <c:v>0.34</c:v>
                </c:pt>
                <c:pt idx="120">
                  <c:v>0.23</c:v>
                </c:pt>
                <c:pt idx="121">
                  <c:v>0.34</c:v>
                </c:pt>
                <c:pt idx="122">
                  <c:v>0.36000000000000015</c:v>
                </c:pt>
                <c:pt idx="123">
                  <c:v>0.24000000000000002</c:v>
                </c:pt>
                <c:pt idx="124">
                  <c:v>0.27</c:v>
                </c:pt>
                <c:pt idx="125">
                  <c:v>0.36000000000000015</c:v>
                </c:pt>
                <c:pt idx="126">
                  <c:v>0.29000000000000015</c:v>
                </c:pt>
                <c:pt idx="127">
                  <c:v>0.35000000000000009</c:v>
                </c:pt>
                <c:pt idx="128">
                  <c:v>0.34</c:v>
                </c:pt>
                <c:pt idx="129">
                  <c:v>0.22000000000000003</c:v>
                </c:pt>
                <c:pt idx="130">
                  <c:v>0.32000000000000017</c:v>
                </c:pt>
                <c:pt idx="131">
                  <c:v>0.35000000000000009</c:v>
                </c:pt>
                <c:pt idx="132">
                  <c:v>0.24000000000000002</c:v>
                </c:pt>
                <c:pt idx="133">
                  <c:v>0.27</c:v>
                </c:pt>
                <c:pt idx="134">
                  <c:v>0.13</c:v>
                </c:pt>
                <c:pt idx="135">
                  <c:v>0</c:v>
                </c:pt>
                <c:pt idx="136">
                  <c:v>0.10999999999999999</c:v>
                </c:pt>
                <c:pt idx="137">
                  <c:v>0.24000000000000002</c:v>
                </c:pt>
                <c:pt idx="138">
                  <c:v>0.13</c:v>
                </c:pt>
                <c:pt idx="139">
                  <c:v>0.18000000000000008</c:v>
                </c:pt>
                <c:pt idx="140">
                  <c:v>0.13</c:v>
                </c:pt>
                <c:pt idx="141">
                  <c:v>0.2</c:v>
                </c:pt>
                <c:pt idx="142">
                  <c:v>9.0000000000000024E-2</c:v>
                </c:pt>
                <c:pt idx="143">
                  <c:v>0.1</c:v>
                </c:pt>
                <c:pt idx="144">
                  <c:v>0.19</c:v>
                </c:pt>
                <c:pt idx="145">
                  <c:v>0.16000000000000003</c:v>
                </c:pt>
                <c:pt idx="146">
                  <c:v>9.0000000000000024E-2</c:v>
                </c:pt>
                <c:pt idx="147">
                  <c:v>0.19</c:v>
                </c:pt>
                <c:pt idx="148">
                  <c:v>0.1</c:v>
                </c:pt>
                <c:pt idx="149">
                  <c:v>0.16000000000000003</c:v>
                </c:pt>
                <c:pt idx="150">
                  <c:v>0.19</c:v>
                </c:pt>
                <c:pt idx="151">
                  <c:v>9.0000000000000024E-2</c:v>
                </c:pt>
                <c:pt idx="152">
                  <c:v>0.10999999999999999</c:v>
                </c:pt>
                <c:pt idx="153">
                  <c:v>0.16000000000000003</c:v>
                </c:pt>
                <c:pt idx="154">
                  <c:v>0.10999999999999999</c:v>
                </c:pt>
                <c:pt idx="155">
                  <c:v>0.1</c:v>
                </c:pt>
                <c:pt idx="156">
                  <c:v>0.17</c:v>
                </c:pt>
                <c:pt idx="157">
                  <c:v>9.0000000000000024E-2</c:v>
                </c:pt>
                <c:pt idx="158">
                  <c:v>0.17</c:v>
                </c:pt>
                <c:pt idx="159">
                  <c:v>9.0000000000000024E-2</c:v>
                </c:pt>
                <c:pt idx="160">
                  <c:v>0.05</c:v>
                </c:pt>
                <c:pt idx="161">
                  <c:v>0.14000000000000001</c:v>
                </c:pt>
                <c:pt idx="162">
                  <c:v>0.19</c:v>
                </c:pt>
                <c:pt idx="163">
                  <c:v>6.0000000000000026E-2</c:v>
                </c:pt>
                <c:pt idx="164">
                  <c:v>6.0000000000000026E-2</c:v>
                </c:pt>
                <c:pt idx="165">
                  <c:v>0.14000000000000001</c:v>
                </c:pt>
                <c:pt idx="166">
                  <c:v>0.12000000000000002</c:v>
                </c:pt>
                <c:pt idx="167">
                  <c:v>6.0000000000000026E-2</c:v>
                </c:pt>
                <c:pt idx="168">
                  <c:v>0.16000000000000003</c:v>
                </c:pt>
                <c:pt idx="169">
                  <c:v>6.0000000000000026E-2</c:v>
                </c:pt>
                <c:pt idx="170">
                  <c:v>6.0000000000000026E-2</c:v>
                </c:pt>
                <c:pt idx="171">
                  <c:v>0.2</c:v>
                </c:pt>
                <c:pt idx="172">
                  <c:v>0.16000000000000003</c:v>
                </c:pt>
                <c:pt idx="173">
                  <c:v>3.999999999999998E-2</c:v>
                </c:pt>
                <c:pt idx="174">
                  <c:v>9.0000000000000024E-2</c:v>
                </c:pt>
                <c:pt idx="175">
                  <c:v>6.0000000000000026E-2</c:v>
                </c:pt>
                <c:pt idx="176">
                  <c:v>0.12000000000000002</c:v>
                </c:pt>
                <c:pt idx="177">
                  <c:v>0.16000000000000003</c:v>
                </c:pt>
                <c:pt idx="178">
                  <c:v>6.0000000000000026E-2</c:v>
                </c:pt>
                <c:pt idx="179">
                  <c:v>6.9999999999999993E-2</c:v>
                </c:pt>
                <c:pt idx="180">
                  <c:v>0.10999999999999999</c:v>
                </c:pt>
                <c:pt idx="181">
                  <c:v>6.0000000000000026E-2</c:v>
                </c:pt>
                <c:pt idx="182">
                  <c:v>0.16000000000000003</c:v>
                </c:pt>
                <c:pt idx="183">
                  <c:v>0.19</c:v>
                </c:pt>
                <c:pt idx="184">
                  <c:v>2.9999999999999971E-2</c:v>
                </c:pt>
                <c:pt idx="185">
                  <c:v>6.0000000000000026E-2</c:v>
                </c:pt>
                <c:pt idx="186">
                  <c:v>0.13</c:v>
                </c:pt>
                <c:pt idx="187">
                  <c:v>2.9999999999999971E-2</c:v>
                </c:pt>
                <c:pt idx="188">
                  <c:v>0.12000000000000002</c:v>
                </c:pt>
                <c:pt idx="189">
                  <c:v>1.9999999999999962E-2</c:v>
                </c:pt>
                <c:pt idx="190">
                  <c:v>0.15000000000000008</c:v>
                </c:pt>
                <c:pt idx="191">
                  <c:v>2.9999999999999971E-2</c:v>
                </c:pt>
                <c:pt idx="192">
                  <c:v>9.999999999999962E-3</c:v>
                </c:pt>
                <c:pt idx="193">
                  <c:v>0.14000000000000001</c:v>
                </c:pt>
                <c:pt idx="194">
                  <c:v>6.9999999999999993E-2</c:v>
                </c:pt>
                <c:pt idx="195">
                  <c:v>2.9999999999999971E-2</c:v>
                </c:pt>
                <c:pt idx="196">
                  <c:v>6.0000000000000026E-2</c:v>
                </c:pt>
                <c:pt idx="197">
                  <c:v>0.12000000000000002</c:v>
                </c:pt>
                <c:pt idx="198">
                  <c:v>0.2</c:v>
                </c:pt>
                <c:pt idx="199">
                  <c:v>6.9999999999999993E-2</c:v>
                </c:pt>
                <c:pt idx="200">
                  <c:v>6.0000000000000026E-2</c:v>
                </c:pt>
                <c:pt idx="201">
                  <c:v>0.15000000000000008</c:v>
                </c:pt>
                <c:pt idx="202">
                  <c:v>9.0000000000000024E-2</c:v>
                </c:pt>
                <c:pt idx="203">
                  <c:v>0.17</c:v>
                </c:pt>
                <c:pt idx="204">
                  <c:v>6.9999999999999993E-2</c:v>
                </c:pt>
                <c:pt idx="205">
                  <c:v>0.18000000000000008</c:v>
                </c:pt>
                <c:pt idx="206">
                  <c:v>0.13</c:v>
                </c:pt>
                <c:pt idx="207">
                  <c:v>3.999999999999998E-2</c:v>
                </c:pt>
                <c:pt idx="208">
                  <c:v>0.10999999999999999</c:v>
                </c:pt>
                <c:pt idx="209">
                  <c:v>0.14000000000000001</c:v>
                </c:pt>
                <c:pt idx="210">
                  <c:v>2.9999999999999971E-2</c:v>
                </c:pt>
                <c:pt idx="211">
                  <c:v>3.999999999999998E-2</c:v>
                </c:pt>
                <c:pt idx="212">
                  <c:v>6.9999999999999993E-2</c:v>
                </c:pt>
                <c:pt idx="213">
                  <c:v>9.0000000000000024E-2</c:v>
                </c:pt>
                <c:pt idx="214">
                  <c:v>0.13</c:v>
                </c:pt>
                <c:pt idx="215">
                  <c:v>3.999999999999998E-2</c:v>
                </c:pt>
                <c:pt idx="216">
                  <c:v>9.999999999999962E-3</c:v>
                </c:pt>
                <c:pt idx="217">
                  <c:v>0.12000000000000002</c:v>
                </c:pt>
                <c:pt idx="218">
                  <c:v>0.05</c:v>
                </c:pt>
                <c:pt idx="219">
                  <c:v>0.18000000000000008</c:v>
                </c:pt>
                <c:pt idx="220">
                  <c:v>9.0000000000000024E-2</c:v>
                </c:pt>
                <c:pt idx="221">
                  <c:v>2.9999999999999971E-2</c:v>
                </c:pt>
                <c:pt idx="222">
                  <c:v>0.14000000000000001</c:v>
                </c:pt>
                <c:pt idx="223">
                  <c:v>0.13</c:v>
                </c:pt>
                <c:pt idx="224">
                  <c:v>6.0000000000000026E-2</c:v>
                </c:pt>
                <c:pt idx="225">
                  <c:v>0.08</c:v>
                </c:pt>
                <c:pt idx="226">
                  <c:v>0.12000000000000002</c:v>
                </c:pt>
                <c:pt idx="227">
                  <c:v>0.15000000000000008</c:v>
                </c:pt>
                <c:pt idx="228">
                  <c:v>9.0000000000000024E-2</c:v>
                </c:pt>
                <c:pt idx="229">
                  <c:v>0.16000000000000003</c:v>
                </c:pt>
                <c:pt idx="230">
                  <c:v>2.9999999999999971E-2</c:v>
                </c:pt>
                <c:pt idx="231">
                  <c:v>0.10999999999999999</c:v>
                </c:pt>
                <c:pt idx="232">
                  <c:v>6.0000000000000026E-2</c:v>
                </c:pt>
                <c:pt idx="233">
                  <c:v>0.16000000000000003</c:v>
                </c:pt>
                <c:pt idx="234">
                  <c:v>0.16000000000000003</c:v>
                </c:pt>
                <c:pt idx="235">
                  <c:v>6.0000000000000026E-2</c:v>
                </c:pt>
                <c:pt idx="236">
                  <c:v>0.15000000000000008</c:v>
                </c:pt>
                <c:pt idx="237">
                  <c:v>6.0000000000000026E-2</c:v>
                </c:pt>
                <c:pt idx="238">
                  <c:v>0.16000000000000003</c:v>
                </c:pt>
                <c:pt idx="239">
                  <c:v>6.0000000000000026E-2</c:v>
                </c:pt>
                <c:pt idx="240">
                  <c:v>3.999999999999998E-2</c:v>
                </c:pt>
                <c:pt idx="241">
                  <c:v>0.12000000000000002</c:v>
                </c:pt>
                <c:pt idx="242">
                  <c:v>0.14000000000000001</c:v>
                </c:pt>
                <c:pt idx="243">
                  <c:v>6.0000000000000026E-2</c:v>
                </c:pt>
                <c:pt idx="244">
                  <c:v>0.13</c:v>
                </c:pt>
                <c:pt idx="245">
                  <c:v>0.05</c:v>
                </c:pt>
                <c:pt idx="246">
                  <c:v>0.17</c:v>
                </c:pt>
                <c:pt idx="247">
                  <c:v>0.18000000000000008</c:v>
                </c:pt>
                <c:pt idx="248">
                  <c:v>3.999999999999998E-2</c:v>
                </c:pt>
                <c:pt idx="249">
                  <c:v>0.08</c:v>
                </c:pt>
                <c:pt idx="250">
                  <c:v>0.13</c:v>
                </c:pt>
                <c:pt idx="251">
                  <c:v>9.0000000000000024E-2</c:v>
                </c:pt>
                <c:pt idx="252">
                  <c:v>0.1</c:v>
                </c:pt>
                <c:pt idx="253">
                  <c:v>3.999999999999998E-2</c:v>
                </c:pt>
                <c:pt idx="254">
                  <c:v>0.05</c:v>
                </c:pt>
                <c:pt idx="255">
                  <c:v>0.16000000000000003</c:v>
                </c:pt>
                <c:pt idx="256">
                  <c:v>0.16000000000000003</c:v>
                </c:pt>
                <c:pt idx="257">
                  <c:v>1.9999999999999962E-2</c:v>
                </c:pt>
                <c:pt idx="258">
                  <c:v>0.05</c:v>
                </c:pt>
                <c:pt idx="259">
                  <c:v>3.999999999999998E-2</c:v>
                </c:pt>
                <c:pt idx="260">
                  <c:v>0.05</c:v>
                </c:pt>
                <c:pt idx="261">
                  <c:v>0.16000000000000003</c:v>
                </c:pt>
                <c:pt idx="262">
                  <c:v>0.13</c:v>
                </c:pt>
                <c:pt idx="263">
                  <c:v>2.9999999999999971E-2</c:v>
                </c:pt>
                <c:pt idx="264">
                  <c:v>0.10999999999999999</c:v>
                </c:pt>
                <c:pt idx="265">
                  <c:v>0.10999999999999999</c:v>
                </c:pt>
                <c:pt idx="266">
                  <c:v>0.15000000000000008</c:v>
                </c:pt>
                <c:pt idx="267">
                  <c:v>0.1</c:v>
                </c:pt>
                <c:pt idx="268">
                  <c:v>9.0000000000000024E-2</c:v>
                </c:pt>
                <c:pt idx="269">
                  <c:v>0.16000000000000003</c:v>
                </c:pt>
                <c:pt idx="270">
                  <c:v>0</c:v>
                </c:pt>
                <c:pt idx="271">
                  <c:v>6.9999999999999993E-2</c:v>
                </c:pt>
                <c:pt idx="272">
                  <c:v>9.0000000000000024E-2</c:v>
                </c:pt>
                <c:pt idx="273">
                  <c:v>2.9999999999999971E-2</c:v>
                </c:pt>
                <c:pt idx="274">
                  <c:v>0.10999999999999999</c:v>
                </c:pt>
                <c:pt idx="275">
                  <c:v>0.17</c:v>
                </c:pt>
                <c:pt idx="276">
                  <c:v>0.19</c:v>
                </c:pt>
                <c:pt idx="277">
                  <c:v>0.13</c:v>
                </c:pt>
                <c:pt idx="278">
                  <c:v>9.0000000000000024E-2</c:v>
                </c:pt>
                <c:pt idx="279">
                  <c:v>0.16000000000000003</c:v>
                </c:pt>
                <c:pt idx="280">
                  <c:v>0.08</c:v>
                </c:pt>
                <c:pt idx="281">
                  <c:v>6.9999999999999993E-2</c:v>
                </c:pt>
                <c:pt idx="282">
                  <c:v>2.9999999999999971E-2</c:v>
                </c:pt>
                <c:pt idx="283">
                  <c:v>0.15000000000000008</c:v>
                </c:pt>
                <c:pt idx="284">
                  <c:v>6.9999999999999993E-2</c:v>
                </c:pt>
                <c:pt idx="285">
                  <c:v>0.13</c:v>
                </c:pt>
                <c:pt idx="286">
                  <c:v>0.18000000000000008</c:v>
                </c:pt>
                <c:pt idx="287">
                  <c:v>0.12000000000000002</c:v>
                </c:pt>
                <c:pt idx="288">
                  <c:v>9.0000000000000024E-2</c:v>
                </c:pt>
                <c:pt idx="289">
                  <c:v>9.0000000000000024E-2</c:v>
                </c:pt>
                <c:pt idx="290">
                  <c:v>0.13</c:v>
                </c:pt>
                <c:pt idx="291">
                  <c:v>0.12000000000000002</c:v>
                </c:pt>
                <c:pt idx="292">
                  <c:v>9.0000000000000024E-2</c:v>
                </c:pt>
                <c:pt idx="293">
                  <c:v>0.13</c:v>
                </c:pt>
                <c:pt idx="294">
                  <c:v>0.05</c:v>
                </c:pt>
                <c:pt idx="295">
                  <c:v>0.14000000000000001</c:v>
                </c:pt>
                <c:pt idx="296">
                  <c:v>0.14000000000000001</c:v>
                </c:pt>
                <c:pt idx="297">
                  <c:v>6.9999999999999993E-2</c:v>
                </c:pt>
                <c:pt idx="298">
                  <c:v>9.0000000000000024E-2</c:v>
                </c:pt>
                <c:pt idx="299">
                  <c:v>0.14000000000000001</c:v>
                </c:pt>
                <c:pt idx="300">
                  <c:v>6.9999999999999993E-2</c:v>
                </c:pt>
                <c:pt idx="301">
                  <c:v>0.19</c:v>
                </c:pt>
                <c:pt idx="302">
                  <c:v>2.9999999999999971E-2</c:v>
                </c:pt>
                <c:pt idx="303">
                  <c:v>6.0000000000000026E-2</c:v>
                </c:pt>
                <c:pt idx="304">
                  <c:v>9.0000000000000024E-2</c:v>
                </c:pt>
                <c:pt idx="305">
                  <c:v>3.999999999999998E-2</c:v>
                </c:pt>
                <c:pt idx="306">
                  <c:v>9.0000000000000024E-2</c:v>
                </c:pt>
                <c:pt idx="307">
                  <c:v>0</c:v>
                </c:pt>
                <c:pt idx="308">
                  <c:v>0.14000000000000001</c:v>
                </c:pt>
                <c:pt idx="309">
                  <c:v>9.0000000000000024E-2</c:v>
                </c:pt>
                <c:pt idx="310">
                  <c:v>0.08</c:v>
                </c:pt>
                <c:pt idx="311">
                  <c:v>0.15000000000000008</c:v>
                </c:pt>
                <c:pt idx="312">
                  <c:v>9.999999999999962E-3</c:v>
                </c:pt>
                <c:pt idx="313">
                  <c:v>0.10999999999999999</c:v>
                </c:pt>
                <c:pt idx="314">
                  <c:v>0.13</c:v>
                </c:pt>
                <c:pt idx="315">
                  <c:v>2.9999999999999971E-2</c:v>
                </c:pt>
                <c:pt idx="316">
                  <c:v>0.10999999999999999</c:v>
                </c:pt>
                <c:pt idx="317">
                  <c:v>3.999999999999998E-2</c:v>
                </c:pt>
                <c:pt idx="318">
                  <c:v>0.16000000000000003</c:v>
                </c:pt>
                <c:pt idx="319">
                  <c:v>3.999999999999998E-2</c:v>
                </c:pt>
                <c:pt idx="320">
                  <c:v>6.9999999999999993E-2</c:v>
                </c:pt>
                <c:pt idx="321">
                  <c:v>0.15000000000000008</c:v>
                </c:pt>
                <c:pt idx="322">
                  <c:v>6.9999999999999993E-2</c:v>
                </c:pt>
                <c:pt idx="323">
                  <c:v>0.10999999999999999</c:v>
                </c:pt>
                <c:pt idx="324">
                  <c:v>0.12000000000000002</c:v>
                </c:pt>
                <c:pt idx="325">
                  <c:v>0.13</c:v>
                </c:pt>
                <c:pt idx="326">
                  <c:v>0.16000000000000003</c:v>
                </c:pt>
                <c:pt idx="327">
                  <c:v>0.1</c:v>
                </c:pt>
                <c:pt idx="328">
                  <c:v>3.999999999999998E-2</c:v>
                </c:pt>
                <c:pt idx="329">
                  <c:v>0.13</c:v>
                </c:pt>
                <c:pt idx="330">
                  <c:v>6.0000000000000026E-2</c:v>
                </c:pt>
                <c:pt idx="331">
                  <c:v>9.0000000000000024E-2</c:v>
                </c:pt>
                <c:pt idx="332">
                  <c:v>0</c:v>
                </c:pt>
                <c:pt idx="333">
                  <c:v>0.13</c:v>
                </c:pt>
                <c:pt idx="334">
                  <c:v>0.17</c:v>
                </c:pt>
                <c:pt idx="335">
                  <c:v>3.999999999999998E-2</c:v>
                </c:pt>
                <c:pt idx="336">
                  <c:v>3.999999999999998E-2</c:v>
                </c:pt>
                <c:pt idx="337">
                  <c:v>0.05</c:v>
                </c:pt>
                <c:pt idx="338">
                  <c:v>9.999999999999962E-3</c:v>
                </c:pt>
                <c:pt idx="339">
                  <c:v>0.12000000000000002</c:v>
                </c:pt>
                <c:pt idx="340">
                  <c:v>0.16000000000000003</c:v>
                </c:pt>
                <c:pt idx="341">
                  <c:v>1.9999999999999962E-2</c:v>
                </c:pt>
                <c:pt idx="342">
                  <c:v>0.05</c:v>
                </c:pt>
                <c:pt idx="343">
                  <c:v>0.15000000000000008</c:v>
                </c:pt>
                <c:pt idx="344">
                  <c:v>0.13</c:v>
                </c:pt>
                <c:pt idx="345">
                  <c:v>0.19</c:v>
                </c:pt>
                <c:pt idx="346">
                  <c:v>2.9999999999999971E-2</c:v>
                </c:pt>
                <c:pt idx="347">
                  <c:v>6.0000000000000026E-2</c:v>
                </c:pt>
                <c:pt idx="348">
                  <c:v>0.18000000000000008</c:v>
                </c:pt>
                <c:pt idx="349">
                  <c:v>1.9999999999999962E-2</c:v>
                </c:pt>
                <c:pt idx="350">
                  <c:v>0.14000000000000001</c:v>
                </c:pt>
                <c:pt idx="351">
                  <c:v>6.0000000000000026E-2</c:v>
                </c:pt>
                <c:pt idx="352">
                  <c:v>0.13</c:v>
                </c:pt>
                <c:pt idx="353">
                  <c:v>0.13</c:v>
                </c:pt>
                <c:pt idx="354">
                  <c:v>9.0000000000000024E-2</c:v>
                </c:pt>
                <c:pt idx="355">
                  <c:v>0.13</c:v>
                </c:pt>
                <c:pt idx="356">
                  <c:v>6.9999999999999993E-2</c:v>
                </c:pt>
                <c:pt idx="357">
                  <c:v>0.16000000000000003</c:v>
                </c:pt>
                <c:pt idx="358">
                  <c:v>0.14000000000000001</c:v>
                </c:pt>
                <c:pt idx="359">
                  <c:v>0.17</c:v>
                </c:pt>
                <c:pt idx="360">
                  <c:v>6.0000000000000026E-2</c:v>
                </c:pt>
                <c:pt idx="361">
                  <c:v>2.9999999999999971E-2</c:v>
                </c:pt>
                <c:pt idx="362">
                  <c:v>0.16000000000000003</c:v>
                </c:pt>
                <c:pt idx="363">
                  <c:v>9.0000000000000024E-2</c:v>
                </c:pt>
                <c:pt idx="364">
                  <c:v>6.9999999999999993E-2</c:v>
                </c:pt>
                <c:pt idx="365">
                  <c:v>0.08</c:v>
                </c:pt>
                <c:pt idx="366">
                  <c:v>2.9999999999999971E-2</c:v>
                </c:pt>
                <c:pt idx="367">
                  <c:v>0.16000000000000003</c:v>
                </c:pt>
                <c:pt idx="368">
                  <c:v>0.12000000000000002</c:v>
                </c:pt>
                <c:pt idx="369">
                  <c:v>0.10999999999999999</c:v>
                </c:pt>
                <c:pt idx="370">
                  <c:v>0.18000000000000008</c:v>
                </c:pt>
                <c:pt idx="371">
                  <c:v>0.17</c:v>
                </c:pt>
                <c:pt idx="372">
                  <c:v>0.16000000000000003</c:v>
                </c:pt>
                <c:pt idx="373">
                  <c:v>6.9999999999999993E-2</c:v>
                </c:pt>
                <c:pt idx="374">
                  <c:v>2.9999999999999971E-2</c:v>
                </c:pt>
                <c:pt idx="375">
                  <c:v>0.13</c:v>
                </c:pt>
                <c:pt idx="376">
                  <c:v>0.10999999999999999</c:v>
                </c:pt>
                <c:pt idx="377">
                  <c:v>0.18000000000000008</c:v>
                </c:pt>
                <c:pt idx="378">
                  <c:v>3.999999999999998E-2</c:v>
                </c:pt>
                <c:pt idx="379">
                  <c:v>0.19</c:v>
                </c:pt>
                <c:pt idx="380">
                  <c:v>6.9999999999999993E-2</c:v>
                </c:pt>
                <c:pt idx="381">
                  <c:v>0.13</c:v>
                </c:pt>
                <c:pt idx="382">
                  <c:v>0.17</c:v>
                </c:pt>
                <c:pt idx="383">
                  <c:v>6.0000000000000026E-2</c:v>
                </c:pt>
                <c:pt idx="384">
                  <c:v>0.10999999999999999</c:v>
                </c:pt>
                <c:pt idx="385">
                  <c:v>0.16000000000000003</c:v>
                </c:pt>
                <c:pt idx="386">
                  <c:v>2.9999999999999971E-2</c:v>
                </c:pt>
                <c:pt idx="387">
                  <c:v>6.0000000000000026E-2</c:v>
                </c:pt>
                <c:pt idx="388">
                  <c:v>0.10999999999999999</c:v>
                </c:pt>
                <c:pt idx="389">
                  <c:v>0.1</c:v>
                </c:pt>
                <c:pt idx="390">
                  <c:v>0.15000000000000008</c:v>
                </c:pt>
                <c:pt idx="391">
                  <c:v>0.13</c:v>
                </c:pt>
                <c:pt idx="392">
                  <c:v>0.15000000000000008</c:v>
                </c:pt>
                <c:pt idx="393">
                  <c:v>0.18000000000000008</c:v>
                </c:pt>
                <c:pt idx="394">
                  <c:v>0.05</c:v>
                </c:pt>
                <c:pt idx="395">
                  <c:v>1.9999999999999962E-2</c:v>
                </c:pt>
                <c:pt idx="396">
                  <c:v>0.16000000000000003</c:v>
                </c:pt>
                <c:pt idx="397">
                  <c:v>0.18000000000000008</c:v>
                </c:pt>
                <c:pt idx="398">
                  <c:v>2.9999999999999971E-2</c:v>
                </c:pt>
                <c:pt idx="399">
                  <c:v>9.0000000000000024E-2</c:v>
                </c:pt>
                <c:pt idx="400">
                  <c:v>0.14000000000000001</c:v>
                </c:pt>
                <c:pt idx="401">
                  <c:v>0.05</c:v>
                </c:pt>
                <c:pt idx="402">
                  <c:v>0.19</c:v>
                </c:pt>
                <c:pt idx="403">
                  <c:v>0.08</c:v>
                </c:pt>
                <c:pt idx="404">
                  <c:v>6.0000000000000026E-2</c:v>
                </c:pt>
                <c:pt idx="405">
                  <c:v>6.9999999999999993E-2</c:v>
                </c:pt>
                <c:pt idx="406">
                  <c:v>0.15000000000000008</c:v>
                </c:pt>
                <c:pt idx="407">
                  <c:v>9.0000000000000024E-2</c:v>
                </c:pt>
                <c:pt idx="408">
                  <c:v>0.13</c:v>
                </c:pt>
                <c:pt idx="409">
                  <c:v>0.14000000000000001</c:v>
                </c:pt>
                <c:pt idx="410">
                  <c:v>6.9999999999999993E-2</c:v>
                </c:pt>
                <c:pt idx="411">
                  <c:v>0.08</c:v>
                </c:pt>
                <c:pt idx="412">
                  <c:v>0.14000000000000001</c:v>
                </c:pt>
                <c:pt idx="413">
                  <c:v>0.13</c:v>
                </c:pt>
                <c:pt idx="414">
                  <c:v>0.10999999999999999</c:v>
                </c:pt>
                <c:pt idx="415">
                  <c:v>0.18000000000000008</c:v>
                </c:pt>
                <c:pt idx="416">
                  <c:v>6.0000000000000026E-2</c:v>
                </c:pt>
                <c:pt idx="417">
                  <c:v>9.0000000000000024E-2</c:v>
                </c:pt>
                <c:pt idx="418">
                  <c:v>0.13</c:v>
                </c:pt>
                <c:pt idx="419">
                  <c:v>0.17</c:v>
                </c:pt>
                <c:pt idx="420">
                  <c:v>0.15000000000000008</c:v>
                </c:pt>
                <c:pt idx="421">
                  <c:v>0.19</c:v>
                </c:pt>
                <c:pt idx="422">
                  <c:v>6.9999999999999993E-2</c:v>
                </c:pt>
                <c:pt idx="423">
                  <c:v>0.16000000000000003</c:v>
                </c:pt>
                <c:pt idx="424">
                  <c:v>9.0000000000000024E-2</c:v>
                </c:pt>
                <c:pt idx="425">
                  <c:v>0.05</c:v>
                </c:pt>
                <c:pt idx="426">
                  <c:v>9.0000000000000024E-2</c:v>
                </c:pt>
                <c:pt idx="427">
                  <c:v>0.17</c:v>
                </c:pt>
                <c:pt idx="428">
                  <c:v>0.13</c:v>
                </c:pt>
                <c:pt idx="429">
                  <c:v>0.16000000000000003</c:v>
                </c:pt>
                <c:pt idx="430">
                  <c:v>0.1</c:v>
                </c:pt>
                <c:pt idx="431">
                  <c:v>3.999999999999998E-2</c:v>
                </c:pt>
                <c:pt idx="432">
                  <c:v>0.05</c:v>
                </c:pt>
                <c:pt idx="433">
                  <c:v>0.12000000000000002</c:v>
                </c:pt>
                <c:pt idx="434">
                  <c:v>0.19</c:v>
                </c:pt>
                <c:pt idx="435">
                  <c:v>0.10999999999999999</c:v>
                </c:pt>
                <c:pt idx="436">
                  <c:v>0.19</c:v>
                </c:pt>
                <c:pt idx="437">
                  <c:v>0.17</c:v>
                </c:pt>
                <c:pt idx="438">
                  <c:v>6.9999999999999993E-2</c:v>
                </c:pt>
                <c:pt idx="439">
                  <c:v>6.0000000000000026E-2</c:v>
                </c:pt>
                <c:pt idx="440">
                  <c:v>3.999999999999998E-2</c:v>
                </c:pt>
                <c:pt idx="441">
                  <c:v>0.17</c:v>
                </c:pt>
                <c:pt idx="442">
                  <c:v>9.0000000000000024E-2</c:v>
                </c:pt>
                <c:pt idx="443">
                  <c:v>0.19</c:v>
                </c:pt>
                <c:pt idx="444">
                  <c:v>2.9999999999999971E-2</c:v>
                </c:pt>
                <c:pt idx="445">
                  <c:v>2.9999999999999971E-2</c:v>
                </c:pt>
                <c:pt idx="446">
                  <c:v>9.0000000000000024E-2</c:v>
                </c:pt>
                <c:pt idx="447">
                  <c:v>6.9999999999999993E-2</c:v>
                </c:pt>
                <c:pt idx="448">
                  <c:v>0.19</c:v>
                </c:pt>
                <c:pt idx="449">
                  <c:v>9.0000000000000024E-2</c:v>
                </c:pt>
                <c:pt idx="450">
                  <c:v>0.2</c:v>
                </c:pt>
                <c:pt idx="451">
                  <c:v>0.17</c:v>
                </c:pt>
                <c:pt idx="452">
                  <c:v>0.10999999999999999</c:v>
                </c:pt>
                <c:pt idx="453">
                  <c:v>0.16000000000000003</c:v>
                </c:pt>
                <c:pt idx="454">
                  <c:v>6.0000000000000026E-2</c:v>
                </c:pt>
                <c:pt idx="455">
                  <c:v>0.13</c:v>
                </c:pt>
                <c:pt idx="456">
                  <c:v>9.0000000000000024E-2</c:v>
                </c:pt>
                <c:pt idx="457">
                  <c:v>0.14000000000000001</c:v>
                </c:pt>
                <c:pt idx="458">
                  <c:v>6.0000000000000026E-2</c:v>
                </c:pt>
                <c:pt idx="459">
                  <c:v>0.13</c:v>
                </c:pt>
                <c:pt idx="460">
                  <c:v>9.0000000000000024E-2</c:v>
                </c:pt>
                <c:pt idx="461">
                  <c:v>0.16000000000000003</c:v>
                </c:pt>
                <c:pt idx="462">
                  <c:v>6.0000000000000026E-2</c:v>
                </c:pt>
                <c:pt idx="463">
                  <c:v>3.999999999999998E-2</c:v>
                </c:pt>
                <c:pt idx="464">
                  <c:v>9.0000000000000024E-2</c:v>
                </c:pt>
                <c:pt idx="465">
                  <c:v>9.999999999999962E-3</c:v>
                </c:pt>
                <c:pt idx="466">
                  <c:v>0.18000000000000008</c:v>
                </c:pt>
                <c:pt idx="467">
                  <c:v>9.0000000000000024E-2</c:v>
                </c:pt>
                <c:pt idx="468">
                  <c:v>9.0000000000000024E-2</c:v>
                </c:pt>
                <c:pt idx="469">
                  <c:v>0.13</c:v>
                </c:pt>
                <c:pt idx="470">
                  <c:v>2.9999999999999971E-2</c:v>
                </c:pt>
                <c:pt idx="471">
                  <c:v>0.16000000000000003</c:v>
                </c:pt>
                <c:pt idx="472">
                  <c:v>0.13</c:v>
                </c:pt>
                <c:pt idx="473">
                  <c:v>6.0000000000000026E-2</c:v>
                </c:pt>
                <c:pt idx="474">
                  <c:v>0.14000000000000001</c:v>
                </c:pt>
                <c:pt idx="475">
                  <c:v>9.0000000000000024E-2</c:v>
                </c:pt>
                <c:pt idx="476">
                  <c:v>0.05</c:v>
                </c:pt>
                <c:pt idx="477">
                  <c:v>0.17</c:v>
                </c:pt>
                <c:pt idx="478">
                  <c:v>2.9999999999999971E-2</c:v>
                </c:pt>
                <c:pt idx="479">
                  <c:v>0.10999999999999999</c:v>
                </c:pt>
                <c:pt idx="480">
                  <c:v>0.18000000000000008</c:v>
                </c:pt>
                <c:pt idx="481">
                  <c:v>0.05</c:v>
                </c:pt>
                <c:pt idx="482">
                  <c:v>2.9999999999999971E-2</c:v>
                </c:pt>
                <c:pt idx="483">
                  <c:v>0.10999999999999999</c:v>
                </c:pt>
                <c:pt idx="484">
                  <c:v>9.0000000000000024E-2</c:v>
                </c:pt>
                <c:pt idx="485">
                  <c:v>0.19</c:v>
                </c:pt>
                <c:pt idx="486">
                  <c:v>6.0000000000000026E-2</c:v>
                </c:pt>
                <c:pt idx="487">
                  <c:v>0.14000000000000001</c:v>
                </c:pt>
                <c:pt idx="488">
                  <c:v>6.9999999999999993E-2</c:v>
                </c:pt>
                <c:pt idx="489">
                  <c:v>2.9999999999999971E-2</c:v>
                </c:pt>
                <c:pt idx="490">
                  <c:v>0.16000000000000003</c:v>
                </c:pt>
                <c:pt idx="491">
                  <c:v>0.14000000000000001</c:v>
                </c:pt>
                <c:pt idx="492">
                  <c:v>0.14000000000000001</c:v>
                </c:pt>
                <c:pt idx="493">
                  <c:v>6.0000000000000026E-2</c:v>
                </c:pt>
                <c:pt idx="494">
                  <c:v>0.05</c:v>
                </c:pt>
                <c:pt idx="495">
                  <c:v>0.16000000000000003</c:v>
                </c:pt>
                <c:pt idx="496">
                  <c:v>6.0000000000000026E-2</c:v>
                </c:pt>
                <c:pt idx="497">
                  <c:v>0.14000000000000001</c:v>
                </c:pt>
                <c:pt idx="498">
                  <c:v>6.0000000000000026E-2</c:v>
                </c:pt>
                <c:pt idx="499">
                  <c:v>0.10999999999999999</c:v>
                </c:pt>
                <c:pt idx="500">
                  <c:v>0.16000000000000003</c:v>
                </c:pt>
                <c:pt idx="501">
                  <c:v>0.10999999999999999</c:v>
                </c:pt>
                <c:pt idx="502">
                  <c:v>0.14000000000000001</c:v>
                </c:pt>
                <c:pt idx="503">
                  <c:v>0.1</c:v>
                </c:pt>
                <c:pt idx="504">
                  <c:v>9.0000000000000024E-2</c:v>
                </c:pt>
                <c:pt idx="505">
                  <c:v>1.9999999999999962E-2</c:v>
                </c:pt>
                <c:pt idx="506">
                  <c:v>6.9999999999999993E-2</c:v>
                </c:pt>
                <c:pt idx="507">
                  <c:v>0.1</c:v>
                </c:pt>
                <c:pt idx="508">
                  <c:v>0.19</c:v>
                </c:pt>
                <c:pt idx="509">
                  <c:v>2.9999999999999971E-2</c:v>
                </c:pt>
                <c:pt idx="510">
                  <c:v>6.9999999999999993E-2</c:v>
                </c:pt>
                <c:pt idx="511">
                  <c:v>0.13</c:v>
                </c:pt>
                <c:pt idx="512">
                  <c:v>0.05</c:v>
                </c:pt>
                <c:pt idx="513">
                  <c:v>0.14000000000000001</c:v>
                </c:pt>
                <c:pt idx="514">
                  <c:v>9.0000000000000024E-2</c:v>
                </c:pt>
                <c:pt idx="515">
                  <c:v>0.16000000000000003</c:v>
                </c:pt>
                <c:pt idx="516">
                  <c:v>0.17</c:v>
                </c:pt>
                <c:pt idx="517">
                  <c:v>0.05</c:v>
                </c:pt>
                <c:pt idx="518">
                  <c:v>3.999999999999998E-2</c:v>
                </c:pt>
                <c:pt idx="519">
                  <c:v>3.999999999999998E-2</c:v>
                </c:pt>
                <c:pt idx="520">
                  <c:v>0.14000000000000001</c:v>
                </c:pt>
                <c:pt idx="521">
                  <c:v>0.16000000000000003</c:v>
                </c:pt>
                <c:pt idx="522">
                  <c:v>6.0000000000000026E-2</c:v>
                </c:pt>
                <c:pt idx="523">
                  <c:v>0.14000000000000001</c:v>
                </c:pt>
                <c:pt idx="524">
                  <c:v>0.12000000000000002</c:v>
                </c:pt>
                <c:pt idx="525">
                  <c:v>0.15000000000000008</c:v>
                </c:pt>
                <c:pt idx="526">
                  <c:v>3.999999999999998E-2</c:v>
                </c:pt>
                <c:pt idx="527">
                  <c:v>0.16000000000000003</c:v>
                </c:pt>
                <c:pt idx="528">
                  <c:v>3.999999999999998E-2</c:v>
                </c:pt>
                <c:pt idx="529">
                  <c:v>9.0000000000000024E-2</c:v>
                </c:pt>
                <c:pt idx="530">
                  <c:v>0.18000000000000008</c:v>
                </c:pt>
                <c:pt idx="531">
                  <c:v>0.15000000000000008</c:v>
                </c:pt>
                <c:pt idx="532">
                  <c:v>2.9999999999999971E-2</c:v>
                </c:pt>
                <c:pt idx="533">
                  <c:v>0.16000000000000003</c:v>
                </c:pt>
                <c:pt idx="534">
                  <c:v>0.13</c:v>
                </c:pt>
                <c:pt idx="535">
                  <c:v>0.15000000000000008</c:v>
                </c:pt>
                <c:pt idx="536">
                  <c:v>0.05</c:v>
                </c:pt>
                <c:pt idx="537">
                  <c:v>9.0000000000000024E-2</c:v>
                </c:pt>
                <c:pt idx="538">
                  <c:v>0.19</c:v>
                </c:pt>
                <c:pt idx="539">
                  <c:v>6.9999999999999993E-2</c:v>
                </c:pt>
                <c:pt idx="540">
                  <c:v>0.17</c:v>
                </c:pt>
                <c:pt idx="541">
                  <c:v>0.05</c:v>
                </c:pt>
                <c:pt idx="542">
                  <c:v>0.12000000000000002</c:v>
                </c:pt>
                <c:pt idx="543">
                  <c:v>2.9999999999999971E-2</c:v>
                </c:pt>
                <c:pt idx="544">
                  <c:v>0.05</c:v>
                </c:pt>
                <c:pt idx="545">
                  <c:v>0.18000000000000008</c:v>
                </c:pt>
                <c:pt idx="546">
                  <c:v>0.13</c:v>
                </c:pt>
                <c:pt idx="547">
                  <c:v>0.14000000000000001</c:v>
                </c:pt>
                <c:pt idx="548">
                  <c:v>0.15000000000000008</c:v>
                </c:pt>
                <c:pt idx="549">
                  <c:v>3.999999999999998E-2</c:v>
                </c:pt>
                <c:pt idx="550">
                  <c:v>0.05</c:v>
                </c:pt>
                <c:pt idx="551">
                  <c:v>0.17</c:v>
                </c:pt>
                <c:pt idx="552">
                  <c:v>6.9999999999999993E-2</c:v>
                </c:pt>
                <c:pt idx="553">
                  <c:v>0.17</c:v>
                </c:pt>
                <c:pt idx="554">
                  <c:v>0.16000000000000003</c:v>
                </c:pt>
                <c:pt idx="555">
                  <c:v>0</c:v>
                </c:pt>
                <c:pt idx="556">
                  <c:v>0.13</c:v>
                </c:pt>
                <c:pt idx="557">
                  <c:v>9.0000000000000024E-2</c:v>
                </c:pt>
                <c:pt idx="558">
                  <c:v>0.18000000000000008</c:v>
                </c:pt>
                <c:pt idx="559">
                  <c:v>0.16000000000000003</c:v>
                </c:pt>
                <c:pt idx="560">
                  <c:v>0.10999999999999999</c:v>
                </c:pt>
                <c:pt idx="561">
                  <c:v>0.19</c:v>
                </c:pt>
                <c:pt idx="562">
                  <c:v>2.9999999999999971E-2</c:v>
                </c:pt>
                <c:pt idx="563">
                  <c:v>0.18000000000000008</c:v>
                </c:pt>
                <c:pt idx="564">
                  <c:v>1.9999999999999962E-2</c:v>
                </c:pt>
                <c:pt idx="565">
                  <c:v>1.9999999999999962E-2</c:v>
                </c:pt>
                <c:pt idx="566">
                  <c:v>0.13</c:v>
                </c:pt>
                <c:pt idx="567">
                  <c:v>0.16000000000000003</c:v>
                </c:pt>
                <c:pt idx="568">
                  <c:v>6.0000000000000026E-2</c:v>
                </c:pt>
                <c:pt idx="569">
                  <c:v>9.0000000000000024E-2</c:v>
                </c:pt>
                <c:pt idx="570">
                  <c:v>0.17</c:v>
                </c:pt>
                <c:pt idx="571">
                  <c:v>6.9999999999999993E-2</c:v>
                </c:pt>
                <c:pt idx="572">
                  <c:v>0.14000000000000001</c:v>
                </c:pt>
                <c:pt idx="573">
                  <c:v>6.0000000000000026E-2</c:v>
                </c:pt>
                <c:pt idx="574">
                  <c:v>0.13</c:v>
                </c:pt>
                <c:pt idx="575">
                  <c:v>0.10999999999999999</c:v>
                </c:pt>
                <c:pt idx="576">
                  <c:v>3.999999999999998E-2</c:v>
                </c:pt>
                <c:pt idx="577">
                  <c:v>9.0000000000000024E-2</c:v>
                </c:pt>
                <c:pt idx="578">
                  <c:v>3.999999999999998E-2</c:v>
                </c:pt>
                <c:pt idx="579">
                  <c:v>0.17</c:v>
                </c:pt>
                <c:pt idx="580">
                  <c:v>0.15000000000000008</c:v>
                </c:pt>
                <c:pt idx="581">
                  <c:v>2.9999999999999971E-2</c:v>
                </c:pt>
                <c:pt idx="582">
                  <c:v>9.0000000000000024E-2</c:v>
                </c:pt>
                <c:pt idx="583">
                  <c:v>0.10999999999999999</c:v>
                </c:pt>
                <c:pt idx="584">
                  <c:v>0.08</c:v>
                </c:pt>
                <c:pt idx="585">
                  <c:v>0.17</c:v>
                </c:pt>
                <c:pt idx="586">
                  <c:v>6.0000000000000026E-2</c:v>
                </c:pt>
                <c:pt idx="587">
                  <c:v>0.13</c:v>
                </c:pt>
                <c:pt idx="588">
                  <c:v>2.9999999999999971E-2</c:v>
                </c:pt>
                <c:pt idx="589">
                  <c:v>0.08</c:v>
                </c:pt>
                <c:pt idx="590">
                  <c:v>0.12000000000000002</c:v>
                </c:pt>
                <c:pt idx="591">
                  <c:v>0.05</c:v>
                </c:pt>
                <c:pt idx="592">
                  <c:v>0.14000000000000001</c:v>
                </c:pt>
                <c:pt idx="593">
                  <c:v>0.10999999999999999</c:v>
                </c:pt>
                <c:pt idx="594">
                  <c:v>0.10999999999999999</c:v>
                </c:pt>
                <c:pt idx="595">
                  <c:v>0.18000000000000008</c:v>
                </c:pt>
                <c:pt idx="596">
                  <c:v>2.9999999999999971E-2</c:v>
                </c:pt>
                <c:pt idx="597">
                  <c:v>0.13</c:v>
                </c:pt>
                <c:pt idx="598">
                  <c:v>1.9999999999999962E-2</c:v>
                </c:pt>
                <c:pt idx="599">
                  <c:v>0.16000000000000003</c:v>
                </c:pt>
                <c:pt idx="600">
                  <c:v>0.16000000000000003</c:v>
                </c:pt>
                <c:pt idx="601">
                  <c:v>0.05</c:v>
                </c:pt>
                <c:pt idx="602">
                  <c:v>0.16000000000000003</c:v>
                </c:pt>
                <c:pt idx="603">
                  <c:v>2.9999999999999971E-2</c:v>
                </c:pt>
                <c:pt idx="604">
                  <c:v>9.0000000000000024E-2</c:v>
                </c:pt>
                <c:pt idx="605">
                  <c:v>6.0000000000000026E-2</c:v>
                </c:pt>
                <c:pt idx="606">
                  <c:v>0.05</c:v>
                </c:pt>
                <c:pt idx="607">
                  <c:v>0.12000000000000002</c:v>
                </c:pt>
                <c:pt idx="608">
                  <c:v>2.9999999999999971E-2</c:v>
                </c:pt>
                <c:pt idx="609">
                  <c:v>0.19</c:v>
                </c:pt>
                <c:pt idx="610">
                  <c:v>0.12000000000000002</c:v>
                </c:pt>
                <c:pt idx="611">
                  <c:v>9.0000000000000024E-2</c:v>
                </c:pt>
                <c:pt idx="612">
                  <c:v>0.14000000000000001</c:v>
                </c:pt>
                <c:pt idx="613">
                  <c:v>2.9999999999999971E-2</c:v>
                </c:pt>
                <c:pt idx="614">
                  <c:v>0.13</c:v>
                </c:pt>
                <c:pt idx="615">
                  <c:v>0.05</c:v>
                </c:pt>
                <c:pt idx="616">
                  <c:v>9.999999999999962E-3</c:v>
                </c:pt>
                <c:pt idx="617">
                  <c:v>0.17</c:v>
                </c:pt>
                <c:pt idx="618">
                  <c:v>0.13</c:v>
                </c:pt>
                <c:pt idx="619">
                  <c:v>0.15000000000000008</c:v>
                </c:pt>
                <c:pt idx="620">
                  <c:v>3.999999999999998E-2</c:v>
                </c:pt>
                <c:pt idx="621">
                  <c:v>6.9999999999999993E-2</c:v>
                </c:pt>
                <c:pt idx="622">
                  <c:v>0.15000000000000008</c:v>
                </c:pt>
                <c:pt idx="623">
                  <c:v>3.999999999999998E-2</c:v>
                </c:pt>
                <c:pt idx="624">
                  <c:v>9.0000000000000024E-2</c:v>
                </c:pt>
                <c:pt idx="625">
                  <c:v>0.05</c:v>
                </c:pt>
                <c:pt idx="626">
                  <c:v>0.10999999999999999</c:v>
                </c:pt>
                <c:pt idx="627">
                  <c:v>0.08</c:v>
                </c:pt>
                <c:pt idx="628">
                  <c:v>9.999999999999962E-3</c:v>
                </c:pt>
                <c:pt idx="629">
                  <c:v>0.17</c:v>
                </c:pt>
                <c:pt idx="630">
                  <c:v>0.12000000000000002</c:v>
                </c:pt>
                <c:pt idx="631">
                  <c:v>0</c:v>
                </c:pt>
                <c:pt idx="632">
                  <c:v>0.14000000000000001</c:v>
                </c:pt>
                <c:pt idx="633">
                  <c:v>6.0000000000000026E-2</c:v>
                </c:pt>
                <c:pt idx="634">
                  <c:v>0.13</c:v>
                </c:pt>
                <c:pt idx="635">
                  <c:v>2.9999999999999971E-2</c:v>
                </c:pt>
                <c:pt idx="636">
                  <c:v>0.05</c:v>
                </c:pt>
                <c:pt idx="637">
                  <c:v>0.14000000000000001</c:v>
                </c:pt>
                <c:pt idx="638">
                  <c:v>3.999999999999998E-2</c:v>
                </c:pt>
                <c:pt idx="639">
                  <c:v>0.16000000000000003</c:v>
                </c:pt>
                <c:pt idx="640">
                  <c:v>2.9999999999999971E-2</c:v>
                </c:pt>
                <c:pt idx="641">
                  <c:v>0.15000000000000008</c:v>
                </c:pt>
                <c:pt idx="642">
                  <c:v>6.9999999999999993E-2</c:v>
                </c:pt>
                <c:pt idx="643">
                  <c:v>2.9999999999999971E-2</c:v>
                </c:pt>
                <c:pt idx="644">
                  <c:v>0.16000000000000003</c:v>
                </c:pt>
                <c:pt idx="645">
                  <c:v>0.12000000000000002</c:v>
                </c:pt>
                <c:pt idx="646">
                  <c:v>0.18000000000000008</c:v>
                </c:pt>
                <c:pt idx="647">
                  <c:v>0.14000000000000001</c:v>
                </c:pt>
                <c:pt idx="648">
                  <c:v>0.05</c:v>
                </c:pt>
                <c:pt idx="649">
                  <c:v>0.14000000000000001</c:v>
                </c:pt>
                <c:pt idx="650">
                  <c:v>6.0000000000000026E-2</c:v>
                </c:pt>
                <c:pt idx="651">
                  <c:v>1.9999999999999962E-2</c:v>
                </c:pt>
                <c:pt idx="652">
                  <c:v>0.18000000000000008</c:v>
                </c:pt>
                <c:pt idx="653">
                  <c:v>9.0000000000000024E-2</c:v>
                </c:pt>
                <c:pt idx="654">
                  <c:v>0.14000000000000001</c:v>
                </c:pt>
                <c:pt idx="655">
                  <c:v>2.9999999999999971E-2</c:v>
                </c:pt>
                <c:pt idx="656">
                  <c:v>0.10999999999999999</c:v>
                </c:pt>
                <c:pt idx="657">
                  <c:v>0.12000000000000002</c:v>
                </c:pt>
                <c:pt idx="658">
                  <c:v>2.9999999999999971E-2</c:v>
                </c:pt>
                <c:pt idx="659">
                  <c:v>0.13</c:v>
                </c:pt>
                <c:pt idx="660">
                  <c:v>0.1</c:v>
                </c:pt>
                <c:pt idx="661">
                  <c:v>0.16000000000000003</c:v>
                </c:pt>
                <c:pt idx="662">
                  <c:v>2.9999999999999971E-2</c:v>
                </c:pt>
                <c:pt idx="663">
                  <c:v>0.1</c:v>
                </c:pt>
                <c:pt idx="664">
                  <c:v>0.16000000000000003</c:v>
                </c:pt>
                <c:pt idx="665">
                  <c:v>6.0000000000000026E-2</c:v>
                </c:pt>
                <c:pt idx="666">
                  <c:v>2.9999999999999971E-2</c:v>
                </c:pt>
                <c:pt idx="667">
                  <c:v>6.0000000000000026E-2</c:v>
                </c:pt>
                <c:pt idx="668">
                  <c:v>0.10999999999999999</c:v>
                </c:pt>
                <c:pt idx="669">
                  <c:v>3.999999999999998E-2</c:v>
                </c:pt>
                <c:pt idx="670">
                  <c:v>0.16000000000000003</c:v>
                </c:pt>
                <c:pt idx="671">
                  <c:v>0.10999999999999999</c:v>
                </c:pt>
                <c:pt idx="672">
                  <c:v>9.0000000000000024E-2</c:v>
                </c:pt>
                <c:pt idx="673">
                  <c:v>0.16000000000000003</c:v>
                </c:pt>
                <c:pt idx="674">
                  <c:v>0</c:v>
                </c:pt>
                <c:pt idx="675">
                  <c:v>0.12000000000000002</c:v>
                </c:pt>
                <c:pt idx="676">
                  <c:v>3.999999999999998E-2</c:v>
                </c:pt>
                <c:pt idx="677">
                  <c:v>0.16000000000000003</c:v>
                </c:pt>
                <c:pt idx="678">
                  <c:v>0.14000000000000001</c:v>
                </c:pt>
                <c:pt idx="679">
                  <c:v>6.0000000000000026E-2</c:v>
                </c:pt>
                <c:pt idx="680">
                  <c:v>0.14000000000000001</c:v>
                </c:pt>
                <c:pt idx="681">
                  <c:v>6.0000000000000026E-2</c:v>
                </c:pt>
                <c:pt idx="682">
                  <c:v>0.13</c:v>
                </c:pt>
                <c:pt idx="683">
                  <c:v>6.0000000000000026E-2</c:v>
                </c:pt>
                <c:pt idx="684">
                  <c:v>0.05</c:v>
                </c:pt>
                <c:pt idx="685">
                  <c:v>0.13</c:v>
                </c:pt>
                <c:pt idx="686">
                  <c:v>3.999999999999998E-2</c:v>
                </c:pt>
                <c:pt idx="687">
                  <c:v>0.14000000000000001</c:v>
                </c:pt>
                <c:pt idx="688">
                  <c:v>9.0000000000000024E-2</c:v>
                </c:pt>
                <c:pt idx="689">
                  <c:v>0.16000000000000003</c:v>
                </c:pt>
                <c:pt idx="690">
                  <c:v>9.999999999999962E-3</c:v>
                </c:pt>
                <c:pt idx="691">
                  <c:v>0.15000000000000008</c:v>
                </c:pt>
                <c:pt idx="692">
                  <c:v>6.0000000000000026E-2</c:v>
                </c:pt>
                <c:pt idx="693">
                  <c:v>2.9999999999999971E-2</c:v>
                </c:pt>
                <c:pt idx="694">
                  <c:v>0.14000000000000001</c:v>
                </c:pt>
                <c:pt idx="695">
                  <c:v>6.9999999999999993E-2</c:v>
                </c:pt>
                <c:pt idx="696">
                  <c:v>0.13</c:v>
                </c:pt>
                <c:pt idx="697">
                  <c:v>3.999999999999998E-2</c:v>
                </c:pt>
                <c:pt idx="698">
                  <c:v>0.17</c:v>
                </c:pt>
                <c:pt idx="699">
                  <c:v>0.16000000000000003</c:v>
                </c:pt>
                <c:pt idx="700">
                  <c:v>6.0000000000000026E-2</c:v>
                </c:pt>
                <c:pt idx="701">
                  <c:v>0.14000000000000001</c:v>
                </c:pt>
                <c:pt idx="702">
                  <c:v>3.999999999999998E-2</c:v>
                </c:pt>
                <c:pt idx="703">
                  <c:v>0.13</c:v>
                </c:pt>
                <c:pt idx="704">
                  <c:v>2.9999999999999971E-2</c:v>
                </c:pt>
                <c:pt idx="705">
                  <c:v>0.15000000000000008</c:v>
                </c:pt>
                <c:pt idx="706">
                  <c:v>6.9999999999999993E-2</c:v>
                </c:pt>
                <c:pt idx="707">
                  <c:v>0.13</c:v>
                </c:pt>
                <c:pt idx="708">
                  <c:v>0.13</c:v>
                </c:pt>
                <c:pt idx="709">
                  <c:v>0.18000000000000008</c:v>
                </c:pt>
                <c:pt idx="710">
                  <c:v>2.9999999999999971E-2</c:v>
                </c:pt>
                <c:pt idx="711">
                  <c:v>0.13</c:v>
                </c:pt>
                <c:pt idx="712">
                  <c:v>2.9999999999999971E-2</c:v>
                </c:pt>
                <c:pt idx="713">
                  <c:v>2.9999999999999971E-2</c:v>
                </c:pt>
                <c:pt idx="714">
                  <c:v>1.9999999999999962E-2</c:v>
                </c:pt>
                <c:pt idx="715">
                  <c:v>2.9999999999999971E-2</c:v>
                </c:pt>
                <c:pt idx="716">
                  <c:v>0.12000000000000002</c:v>
                </c:pt>
                <c:pt idx="717">
                  <c:v>2.9999999999999971E-2</c:v>
                </c:pt>
                <c:pt idx="718">
                  <c:v>0.05</c:v>
                </c:pt>
                <c:pt idx="719">
                  <c:v>0.05</c:v>
                </c:pt>
                <c:pt idx="720">
                  <c:v>0.13</c:v>
                </c:pt>
                <c:pt idx="721">
                  <c:v>2.9999999999999971E-2</c:v>
                </c:pt>
                <c:pt idx="722">
                  <c:v>0.18000000000000008</c:v>
                </c:pt>
                <c:pt idx="723">
                  <c:v>0.10999999999999999</c:v>
                </c:pt>
                <c:pt idx="724">
                  <c:v>0.17</c:v>
                </c:pt>
                <c:pt idx="725">
                  <c:v>0.13</c:v>
                </c:pt>
                <c:pt idx="726">
                  <c:v>0.23</c:v>
                </c:pt>
                <c:pt idx="727">
                  <c:v>6.9999999999999993E-2</c:v>
                </c:pt>
                <c:pt idx="728">
                  <c:v>0.17</c:v>
                </c:pt>
                <c:pt idx="729">
                  <c:v>3.999999999999998E-2</c:v>
                </c:pt>
                <c:pt idx="730">
                  <c:v>3.999999999999998E-2</c:v>
                </c:pt>
                <c:pt idx="731">
                  <c:v>6.9999999999999993E-2</c:v>
                </c:pt>
                <c:pt idx="732">
                  <c:v>0.19</c:v>
                </c:pt>
                <c:pt idx="733">
                  <c:v>0.1</c:v>
                </c:pt>
                <c:pt idx="734">
                  <c:v>6.9999999999999993E-2</c:v>
                </c:pt>
                <c:pt idx="735">
                  <c:v>0.16000000000000003</c:v>
                </c:pt>
                <c:pt idx="736">
                  <c:v>6.9999999999999993E-2</c:v>
                </c:pt>
                <c:pt idx="737">
                  <c:v>0.2</c:v>
                </c:pt>
                <c:pt idx="738">
                  <c:v>9.0000000000000024E-2</c:v>
                </c:pt>
                <c:pt idx="739">
                  <c:v>0.18000000000000008</c:v>
                </c:pt>
                <c:pt idx="740">
                  <c:v>0.10999999999999999</c:v>
                </c:pt>
                <c:pt idx="741">
                  <c:v>0.2100000000000001</c:v>
                </c:pt>
                <c:pt idx="742">
                  <c:v>0.1</c:v>
                </c:pt>
                <c:pt idx="743">
                  <c:v>0.22000000000000003</c:v>
                </c:pt>
                <c:pt idx="744">
                  <c:v>6.9999999999999993E-2</c:v>
                </c:pt>
                <c:pt idx="745">
                  <c:v>0.16000000000000003</c:v>
                </c:pt>
                <c:pt idx="746">
                  <c:v>0.16000000000000003</c:v>
                </c:pt>
                <c:pt idx="747">
                  <c:v>0.17</c:v>
                </c:pt>
                <c:pt idx="748">
                  <c:v>0.13</c:v>
                </c:pt>
                <c:pt idx="749">
                  <c:v>9.0000000000000024E-2</c:v>
                </c:pt>
                <c:pt idx="750">
                  <c:v>0.19</c:v>
                </c:pt>
                <c:pt idx="751">
                  <c:v>6.0000000000000026E-2</c:v>
                </c:pt>
                <c:pt idx="752">
                  <c:v>0.16000000000000003</c:v>
                </c:pt>
                <c:pt idx="753">
                  <c:v>0.16000000000000003</c:v>
                </c:pt>
                <c:pt idx="754">
                  <c:v>0.2100000000000001</c:v>
                </c:pt>
                <c:pt idx="755">
                  <c:v>0.13</c:v>
                </c:pt>
                <c:pt idx="756">
                  <c:v>0.2</c:v>
                </c:pt>
                <c:pt idx="757">
                  <c:v>0.08</c:v>
                </c:pt>
                <c:pt idx="758">
                  <c:v>0.14000000000000001</c:v>
                </c:pt>
                <c:pt idx="759">
                  <c:v>0.19</c:v>
                </c:pt>
                <c:pt idx="760">
                  <c:v>0.22000000000000003</c:v>
                </c:pt>
                <c:pt idx="761">
                  <c:v>0.13</c:v>
                </c:pt>
                <c:pt idx="762">
                  <c:v>0.14000000000000001</c:v>
                </c:pt>
                <c:pt idx="763">
                  <c:v>0.22000000000000003</c:v>
                </c:pt>
                <c:pt idx="764">
                  <c:v>9.0000000000000024E-2</c:v>
                </c:pt>
                <c:pt idx="765">
                  <c:v>0.18000000000000008</c:v>
                </c:pt>
                <c:pt idx="766">
                  <c:v>9.0000000000000024E-2</c:v>
                </c:pt>
                <c:pt idx="767">
                  <c:v>0.18000000000000008</c:v>
                </c:pt>
                <c:pt idx="768">
                  <c:v>0.13</c:v>
                </c:pt>
                <c:pt idx="769">
                  <c:v>0.1</c:v>
                </c:pt>
                <c:pt idx="770">
                  <c:v>0.2100000000000001</c:v>
                </c:pt>
                <c:pt idx="771">
                  <c:v>0.16000000000000003</c:v>
                </c:pt>
                <c:pt idx="772">
                  <c:v>0.16000000000000003</c:v>
                </c:pt>
                <c:pt idx="773">
                  <c:v>0.05</c:v>
                </c:pt>
                <c:pt idx="774">
                  <c:v>0.10999999999999999</c:v>
                </c:pt>
                <c:pt idx="775">
                  <c:v>0.23</c:v>
                </c:pt>
                <c:pt idx="776">
                  <c:v>0.18000000000000008</c:v>
                </c:pt>
                <c:pt idx="777">
                  <c:v>0.2</c:v>
                </c:pt>
                <c:pt idx="778">
                  <c:v>0.17</c:v>
                </c:pt>
                <c:pt idx="779">
                  <c:v>0.13</c:v>
                </c:pt>
                <c:pt idx="780">
                  <c:v>9.0000000000000024E-2</c:v>
                </c:pt>
                <c:pt idx="781">
                  <c:v>0.2100000000000001</c:v>
                </c:pt>
                <c:pt idx="782">
                  <c:v>0.15000000000000008</c:v>
                </c:pt>
                <c:pt idx="783">
                  <c:v>0.16000000000000003</c:v>
                </c:pt>
                <c:pt idx="784">
                  <c:v>0.22000000000000003</c:v>
                </c:pt>
                <c:pt idx="785">
                  <c:v>0.13</c:v>
                </c:pt>
                <c:pt idx="786">
                  <c:v>0.13</c:v>
                </c:pt>
                <c:pt idx="787">
                  <c:v>0.2100000000000001</c:v>
                </c:pt>
                <c:pt idx="788">
                  <c:v>0.13</c:v>
                </c:pt>
                <c:pt idx="789">
                  <c:v>0.16000000000000003</c:v>
                </c:pt>
                <c:pt idx="790">
                  <c:v>0.23</c:v>
                </c:pt>
                <c:pt idx="791">
                  <c:v>0.12000000000000002</c:v>
                </c:pt>
                <c:pt idx="792">
                  <c:v>0.18000000000000008</c:v>
                </c:pt>
                <c:pt idx="793">
                  <c:v>0.16000000000000003</c:v>
                </c:pt>
                <c:pt idx="794">
                  <c:v>9.0000000000000024E-2</c:v>
                </c:pt>
                <c:pt idx="795">
                  <c:v>0.22000000000000003</c:v>
                </c:pt>
                <c:pt idx="796">
                  <c:v>0.12000000000000002</c:v>
                </c:pt>
                <c:pt idx="797">
                  <c:v>0.19</c:v>
                </c:pt>
                <c:pt idx="798">
                  <c:v>0.13</c:v>
                </c:pt>
                <c:pt idx="799">
                  <c:v>0.08</c:v>
                </c:pt>
                <c:pt idx="800">
                  <c:v>0.17</c:v>
                </c:pt>
                <c:pt idx="801">
                  <c:v>0.15000000000000008</c:v>
                </c:pt>
                <c:pt idx="802">
                  <c:v>0.22000000000000003</c:v>
                </c:pt>
                <c:pt idx="803">
                  <c:v>0.18000000000000008</c:v>
                </c:pt>
                <c:pt idx="804">
                  <c:v>0.14000000000000001</c:v>
                </c:pt>
                <c:pt idx="805">
                  <c:v>0.24000000000000002</c:v>
                </c:pt>
                <c:pt idx="806">
                  <c:v>9.0000000000000024E-2</c:v>
                </c:pt>
                <c:pt idx="807">
                  <c:v>0.2100000000000001</c:v>
                </c:pt>
                <c:pt idx="808">
                  <c:v>0.13</c:v>
                </c:pt>
                <c:pt idx="809">
                  <c:v>0.1</c:v>
                </c:pt>
                <c:pt idx="810">
                  <c:v>0.23</c:v>
                </c:pt>
                <c:pt idx="811">
                  <c:v>0.12000000000000002</c:v>
                </c:pt>
                <c:pt idx="812">
                  <c:v>0.25</c:v>
                </c:pt>
                <c:pt idx="813">
                  <c:v>0.1</c:v>
                </c:pt>
                <c:pt idx="814">
                  <c:v>0.14000000000000001</c:v>
                </c:pt>
                <c:pt idx="815">
                  <c:v>0.19</c:v>
                </c:pt>
                <c:pt idx="816">
                  <c:v>0.13</c:v>
                </c:pt>
                <c:pt idx="817">
                  <c:v>0.2100000000000001</c:v>
                </c:pt>
                <c:pt idx="818">
                  <c:v>0.19</c:v>
                </c:pt>
                <c:pt idx="819">
                  <c:v>0.14000000000000001</c:v>
                </c:pt>
                <c:pt idx="820">
                  <c:v>0.2</c:v>
                </c:pt>
                <c:pt idx="821">
                  <c:v>0.13</c:v>
                </c:pt>
                <c:pt idx="822">
                  <c:v>0.17</c:v>
                </c:pt>
                <c:pt idx="823">
                  <c:v>0.29000000000000015</c:v>
                </c:pt>
                <c:pt idx="824">
                  <c:v>0.12000000000000002</c:v>
                </c:pt>
                <c:pt idx="825">
                  <c:v>0.22000000000000003</c:v>
                </c:pt>
                <c:pt idx="826">
                  <c:v>0.27</c:v>
                </c:pt>
                <c:pt idx="827">
                  <c:v>0.16000000000000003</c:v>
                </c:pt>
                <c:pt idx="828">
                  <c:v>0.2</c:v>
                </c:pt>
                <c:pt idx="829">
                  <c:v>6.0000000000000026E-2</c:v>
                </c:pt>
                <c:pt idx="830">
                  <c:v>0.13</c:v>
                </c:pt>
                <c:pt idx="831">
                  <c:v>9.999999999999962E-3</c:v>
                </c:pt>
                <c:pt idx="832">
                  <c:v>0.10999999999999999</c:v>
                </c:pt>
                <c:pt idx="833">
                  <c:v>2.9999999999999971E-2</c:v>
                </c:pt>
                <c:pt idx="834">
                  <c:v>0.05</c:v>
                </c:pt>
                <c:pt idx="835">
                  <c:v>0.16000000000000003</c:v>
                </c:pt>
                <c:pt idx="836">
                  <c:v>0.18000000000000008</c:v>
                </c:pt>
                <c:pt idx="837">
                  <c:v>0.2100000000000001</c:v>
                </c:pt>
                <c:pt idx="838">
                  <c:v>9.0000000000000024E-2</c:v>
                </c:pt>
                <c:pt idx="839">
                  <c:v>0.24000000000000002</c:v>
                </c:pt>
                <c:pt idx="840">
                  <c:v>0.12000000000000002</c:v>
                </c:pt>
                <c:pt idx="841">
                  <c:v>6.0000000000000026E-2</c:v>
                </c:pt>
                <c:pt idx="842">
                  <c:v>0.2</c:v>
                </c:pt>
                <c:pt idx="843">
                  <c:v>0.22000000000000003</c:v>
                </c:pt>
                <c:pt idx="844">
                  <c:v>0.29000000000000015</c:v>
                </c:pt>
                <c:pt idx="845">
                  <c:v>0.15000000000000008</c:v>
                </c:pt>
                <c:pt idx="846">
                  <c:v>0.25</c:v>
                </c:pt>
                <c:pt idx="847">
                  <c:v>0.14000000000000001</c:v>
                </c:pt>
                <c:pt idx="848">
                  <c:v>0.2100000000000001</c:v>
                </c:pt>
                <c:pt idx="849">
                  <c:v>0.19</c:v>
                </c:pt>
                <c:pt idx="850">
                  <c:v>0.14000000000000001</c:v>
                </c:pt>
                <c:pt idx="851">
                  <c:v>0.13</c:v>
                </c:pt>
                <c:pt idx="852">
                  <c:v>3.999999999999998E-2</c:v>
                </c:pt>
                <c:pt idx="853">
                  <c:v>0.28000000000000008</c:v>
                </c:pt>
                <c:pt idx="854">
                  <c:v>0.19</c:v>
                </c:pt>
                <c:pt idx="855">
                  <c:v>0.14000000000000001</c:v>
                </c:pt>
                <c:pt idx="856">
                  <c:v>0.29000000000000015</c:v>
                </c:pt>
                <c:pt idx="857">
                  <c:v>0.24000000000000002</c:v>
                </c:pt>
                <c:pt idx="858">
                  <c:v>0.17</c:v>
                </c:pt>
                <c:pt idx="859">
                  <c:v>0.12000000000000002</c:v>
                </c:pt>
                <c:pt idx="860">
                  <c:v>0.25</c:v>
                </c:pt>
                <c:pt idx="861">
                  <c:v>0.2</c:v>
                </c:pt>
                <c:pt idx="862">
                  <c:v>0.29000000000000015</c:v>
                </c:pt>
                <c:pt idx="863">
                  <c:v>0.27</c:v>
                </c:pt>
                <c:pt idx="864">
                  <c:v>0.25</c:v>
                </c:pt>
                <c:pt idx="865">
                  <c:v>0.13</c:v>
                </c:pt>
                <c:pt idx="866">
                  <c:v>0.16000000000000003</c:v>
                </c:pt>
                <c:pt idx="867">
                  <c:v>0.25</c:v>
                </c:pt>
                <c:pt idx="868">
                  <c:v>0.23</c:v>
                </c:pt>
                <c:pt idx="869">
                  <c:v>0.19</c:v>
                </c:pt>
                <c:pt idx="870">
                  <c:v>0.32000000000000017</c:v>
                </c:pt>
                <c:pt idx="871">
                  <c:v>0.16000000000000003</c:v>
                </c:pt>
                <c:pt idx="872">
                  <c:v>0.22000000000000003</c:v>
                </c:pt>
                <c:pt idx="873">
                  <c:v>0.24000000000000002</c:v>
                </c:pt>
                <c:pt idx="874">
                  <c:v>0.19</c:v>
                </c:pt>
                <c:pt idx="875">
                  <c:v>0.30000000000000016</c:v>
                </c:pt>
                <c:pt idx="876">
                  <c:v>0.19</c:v>
                </c:pt>
                <c:pt idx="877">
                  <c:v>0.29000000000000015</c:v>
                </c:pt>
                <c:pt idx="878">
                  <c:v>0.22000000000000003</c:v>
                </c:pt>
                <c:pt idx="879">
                  <c:v>0.27</c:v>
                </c:pt>
                <c:pt idx="880">
                  <c:v>0.19</c:v>
                </c:pt>
                <c:pt idx="881">
                  <c:v>0.28000000000000008</c:v>
                </c:pt>
                <c:pt idx="882">
                  <c:v>0.33000000000000024</c:v>
                </c:pt>
                <c:pt idx="883">
                  <c:v>0.25</c:v>
                </c:pt>
                <c:pt idx="884">
                  <c:v>0.31000000000000016</c:v>
                </c:pt>
                <c:pt idx="885">
                  <c:v>0.32000000000000017</c:v>
                </c:pt>
                <c:pt idx="886">
                  <c:v>0.30000000000000016</c:v>
                </c:pt>
                <c:pt idx="887">
                  <c:v>0.16000000000000003</c:v>
                </c:pt>
                <c:pt idx="888">
                  <c:v>0.34</c:v>
                </c:pt>
                <c:pt idx="889">
                  <c:v>0.2</c:v>
                </c:pt>
                <c:pt idx="890">
                  <c:v>0.33000000000000024</c:v>
                </c:pt>
                <c:pt idx="891">
                  <c:v>0.23</c:v>
                </c:pt>
                <c:pt idx="892">
                  <c:v>0.25</c:v>
                </c:pt>
                <c:pt idx="893">
                  <c:v>0.44</c:v>
                </c:pt>
                <c:pt idx="894">
                  <c:v>0.42000000000000015</c:v>
                </c:pt>
                <c:pt idx="895">
                  <c:v>0.35000000000000009</c:v>
                </c:pt>
                <c:pt idx="896">
                  <c:v>0.32000000000000017</c:v>
                </c:pt>
                <c:pt idx="897">
                  <c:v>0.55000000000000004</c:v>
                </c:pt>
                <c:pt idx="898">
                  <c:v>0.44</c:v>
                </c:pt>
                <c:pt idx="899">
                  <c:v>0.37000000000000016</c:v>
                </c:pt>
                <c:pt idx="900">
                  <c:v>0.45</c:v>
                </c:pt>
                <c:pt idx="901">
                  <c:v>0.58000000000000007</c:v>
                </c:pt>
                <c:pt idx="902">
                  <c:v>0.29000000000000015</c:v>
                </c:pt>
                <c:pt idx="903">
                  <c:v>0.48000000000000015</c:v>
                </c:pt>
                <c:pt idx="904">
                  <c:v>0.49000000000000016</c:v>
                </c:pt>
                <c:pt idx="905">
                  <c:v>0.67000000000000026</c:v>
                </c:pt>
                <c:pt idx="906">
                  <c:v>0.51</c:v>
                </c:pt>
                <c:pt idx="907">
                  <c:v>0.67000000000000026</c:v>
                </c:pt>
                <c:pt idx="908">
                  <c:v>0.53</c:v>
                </c:pt>
                <c:pt idx="909">
                  <c:v>0.69000000000000028</c:v>
                </c:pt>
                <c:pt idx="910">
                  <c:v>0.67000000000000026</c:v>
                </c:pt>
                <c:pt idx="911">
                  <c:v>0.65000000000000024</c:v>
                </c:pt>
                <c:pt idx="912">
                  <c:v>0.82999999999999985</c:v>
                </c:pt>
                <c:pt idx="913">
                  <c:v>0.82999999999999985</c:v>
                </c:pt>
                <c:pt idx="914">
                  <c:v>0.64000000000000024</c:v>
                </c:pt>
                <c:pt idx="915">
                  <c:v>0.74000000000000032</c:v>
                </c:pt>
                <c:pt idx="916">
                  <c:v>0.94000000000000028</c:v>
                </c:pt>
                <c:pt idx="917">
                  <c:v>0.94000000000000028</c:v>
                </c:pt>
                <c:pt idx="918">
                  <c:v>0.8500000000000002</c:v>
                </c:pt>
                <c:pt idx="919">
                  <c:v>0.89999999999999991</c:v>
                </c:pt>
                <c:pt idx="920">
                  <c:v>0.89999999999999991</c:v>
                </c:pt>
                <c:pt idx="921">
                  <c:v>0.92999999999999994</c:v>
                </c:pt>
                <c:pt idx="922">
                  <c:v>0.92999999999999994</c:v>
                </c:pt>
                <c:pt idx="923">
                  <c:v>0.87000000000000022</c:v>
                </c:pt>
                <c:pt idx="924">
                  <c:v>0.90999999999999992</c:v>
                </c:pt>
                <c:pt idx="925">
                  <c:v>0.81999999999999984</c:v>
                </c:pt>
                <c:pt idx="926">
                  <c:v>0.94000000000000028</c:v>
                </c:pt>
                <c:pt idx="927">
                  <c:v>0.89999999999999991</c:v>
                </c:pt>
                <c:pt idx="928">
                  <c:v>0.79999999999999982</c:v>
                </c:pt>
                <c:pt idx="929">
                  <c:v>0.81999999999999984</c:v>
                </c:pt>
                <c:pt idx="930">
                  <c:v>0.78</c:v>
                </c:pt>
                <c:pt idx="931">
                  <c:v>0.8899999999999999</c:v>
                </c:pt>
                <c:pt idx="932">
                  <c:v>0.78</c:v>
                </c:pt>
                <c:pt idx="933">
                  <c:v>0.98</c:v>
                </c:pt>
                <c:pt idx="934">
                  <c:v>0.89999999999999991</c:v>
                </c:pt>
                <c:pt idx="935">
                  <c:v>0.9600000000000003</c:v>
                </c:pt>
                <c:pt idx="936">
                  <c:v>0.86000000000000021</c:v>
                </c:pt>
                <c:pt idx="937">
                  <c:v>0.90999999999999992</c:v>
                </c:pt>
                <c:pt idx="938">
                  <c:v>0.89999999999999991</c:v>
                </c:pt>
                <c:pt idx="939">
                  <c:v>0.94000000000000028</c:v>
                </c:pt>
                <c:pt idx="940">
                  <c:v>1.0599999999999992</c:v>
                </c:pt>
                <c:pt idx="941">
                  <c:v>0.92999999999999994</c:v>
                </c:pt>
                <c:pt idx="942">
                  <c:v>1.0599999999999992</c:v>
                </c:pt>
                <c:pt idx="943">
                  <c:v>0.89999999999999991</c:v>
                </c:pt>
                <c:pt idx="944">
                  <c:v>1.0599999999999992</c:v>
                </c:pt>
                <c:pt idx="945">
                  <c:v>0.9600000000000003</c:v>
                </c:pt>
                <c:pt idx="946">
                  <c:v>1.1599999999999993</c:v>
                </c:pt>
                <c:pt idx="947">
                  <c:v>1</c:v>
                </c:pt>
                <c:pt idx="948">
                  <c:v>0.97000000000000031</c:v>
                </c:pt>
                <c:pt idx="949">
                  <c:v>1.01</c:v>
                </c:pt>
                <c:pt idx="950">
                  <c:v>1</c:v>
                </c:pt>
                <c:pt idx="951">
                  <c:v>0.97000000000000031</c:v>
                </c:pt>
                <c:pt idx="952">
                  <c:v>0.79999999999999982</c:v>
                </c:pt>
                <c:pt idx="953">
                  <c:v>0.91999999999999993</c:v>
                </c:pt>
                <c:pt idx="954">
                  <c:v>0.89999999999999991</c:v>
                </c:pt>
                <c:pt idx="955">
                  <c:v>0.79999999999999982</c:v>
                </c:pt>
                <c:pt idx="956">
                  <c:v>1</c:v>
                </c:pt>
                <c:pt idx="957">
                  <c:v>0.89999999999999991</c:v>
                </c:pt>
                <c:pt idx="958">
                  <c:v>1.03</c:v>
                </c:pt>
                <c:pt idx="959">
                  <c:v>1.1399999999999992</c:v>
                </c:pt>
                <c:pt idx="960">
                  <c:v>1.1499999999999992</c:v>
                </c:pt>
                <c:pt idx="961">
                  <c:v>1.0699999999999992</c:v>
                </c:pt>
                <c:pt idx="962">
                  <c:v>1.1299999999999992</c:v>
                </c:pt>
                <c:pt idx="963">
                  <c:v>1.03</c:v>
                </c:pt>
                <c:pt idx="964">
                  <c:v>1.1599999999999993</c:v>
                </c:pt>
                <c:pt idx="965">
                  <c:v>0.99</c:v>
                </c:pt>
                <c:pt idx="966">
                  <c:v>1.1900000000000006</c:v>
                </c:pt>
                <c:pt idx="967">
                  <c:v>1.0799999999999992</c:v>
                </c:pt>
                <c:pt idx="968">
                  <c:v>0.99</c:v>
                </c:pt>
                <c:pt idx="969">
                  <c:v>1.03</c:v>
                </c:pt>
                <c:pt idx="970">
                  <c:v>1.1299999999999992</c:v>
                </c:pt>
                <c:pt idx="971">
                  <c:v>1.0799999999999992</c:v>
                </c:pt>
                <c:pt idx="972">
                  <c:v>1.1499999999999992</c:v>
                </c:pt>
                <c:pt idx="973">
                  <c:v>1.03</c:v>
                </c:pt>
                <c:pt idx="974">
                  <c:v>1.03</c:v>
                </c:pt>
                <c:pt idx="975">
                  <c:v>1.1900000000000006</c:v>
                </c:pt>
                <c:pt idx="976">
                  <c:v>1.1199999999999992</c:v>
                </c:pt>
                <c:pt idx="977">
                  <c:v>1.0499999999999992</c:v>
                </c:pt>
                <c:pt idx="978">
                  <c:v>1.0999999999999992</c:v>
                </c:pt>
                <c:pt idx="979">
                  <c:v>1.3399999999999992</c:v>
                </c:pt>
                <c:pt idx="980">
                  <c:v>1.1499999999999992</c:v>
                </c:pt>
                <c:pt idx="981">
                  <c:v>1.1700000000000006</c:v>
                </c:pt>
                <c:pt idx="982">
                  <c:v>1.1199999999999992</c:v>
                </c:pt>
                <c:pt idx="983">
                  <c:v>1.27</c:v>
                </c:pt>
                <c:pt idx="984">
                  <c:v>1.1399999999999992</c:v>
                </c:pt>
                <c:pt idx="985">
                  <c:v>1.3299999999999992</c:v>
                </c:pt>
                <c:pt idx="986">
                  <c:v>1</c:v>
                </c:pt>
                <c:pt idx="987">
                  <c:v>1.1499999999999992</c:v>
                </c:pt>
                <c:pt idx="988">
                  <c:v>1.0899999999999992</c:v>
                </c:pt>
                <c:pt idx="989">
                  <c:v>1.0599999999999992</c:v>
                </c:pt>
                <c:pt idx="990">
                  <c:v>1.2</c:v>
                </c:pt>
                <c:pt idx="991">
                  <c:v>1.0699999999999992</c:v>
                </c:pt>
                <c:pt idx="992">
                  <c:v>1.1599999999999993</c:v>
                </c:pt>
                <c:pt idx="993">
                  <c:v>1.0999999999999992</c:v>
                </c:pt>
                <c:pt idx="994">
                  <c:v>1.1399999999999992</c:v>
                </c:pt>
                <c:pt idx="995">
                  <c:v>1.1599999999999993</c:v>
                </c:pt>
                <c:pt idx="996">
                  <c:v>1</c:v>
                </c:pt>
                <c:pt idx="997">
                  <c:v>1.1299999999999992</c:v>
                </c:pt>
                <c:pt idx="998">
                  <c:v>1.0399999999999991</c:v>
                </c:pt>
                <c:pt idx="999">
                  <c:v>1.22</c:v>
                </c:pt>
                <c:pt idx="1000">
                  <c:v>1.0499999999999992</c:v>
                </c:pt>
                <c:pt idx="1001">
                  <c:v>1.2</c:v>
                </c:pt>
                <c:pt idx="1002">
                  <c:v>1.21</c:v>
                </c:pt>
                <c:pt idx="1003">
                  <c:v>1.28</c:v>
                </c:pt>
                <c:pt idx="1004">
                  <c:v>1.0799999999999992</c:v>
                </c:pt>
                <c:pt idx="1005">
                  <c:v>1.1499999999999992</c:v>
                </c:pt>
                <c:pt idx="1006">
                  <c:v>1.2</c:v>
                </c:pt>
                <c:pt idx="1007">
                  <c:v>1.0499999999999992</c:v>
                </c:pt>
                <c:pt idx="1008">
                  <c:v>1.1499999999999992</c:v>
                </c:pt>
                <c:pt idx="1009">
                  <c:v>1.1499999999999992</c:v>
                </c:pt>
                <c:pt idx="1010">
                  <c:v>1.21</c:v>
                </c:pt>
                <c:pt idx="1011">
                  <c:v>1.21</c:v>
                </c:pt>
                <c:pt idx="1012">
                  <c:v>1.1700000000000006</c:v>
                </c:pt>
                <c:pt idx="1013">
                  <c:v>1.22</c:v>
                </c:pt>
                <c:pt idx="1014">
                  <c:v>1.01</c:v>
                </c:pt>
                <c:pt idx="1015">
                  <c:v>1.1599999999999993</c:v>
                </c:pt>
                <c:pt idx="1016">
                  <c:v>1.1499999999999992</c:v>
                </c:pt>
                <c:pt idx="1017">
                  <c:v>1.0599999999999992</c:v>
                </c:pt>
                <c:pt idx="1018">
                  <c:v>1.1399999999999992</c:v>
                </c:pt>
                <c:pt idx="1019">
                  <c:v>1.0899999999999992</c:v>
                </c:pt>
                <c:pt idx="1020">
                  <c:v>1.1099999999999992</c:v>
                </c:pt>
                <c:pt idx="1021">
                  <c:v>1.03</c:v>
                </c:pt>
                <c:pt idx="1022">
                  <c:v>1.0699999999999992</c:v>
                </c:pt>
                <c:pt idx="1023">
                  <c:v>1.1499999999999992</c:v>
                </c:pt>
                <c:pt idx="1024">
                  <c:v>1.1199999999999992</c:v>
                </c:pt>
                <c:pt idx="1025">
                  <c:v>1.03</c:v>
                </c:pt>
                <c:pt idx="1026">
                  <c:v>1.0899999999999992</c:v>
                </c:pt>
                <c:pt idx="1027">
                  <c:v>1.0499999999999992</c:v>
                </c:pt>
                <c:pt idx="1028">
                  <c:v>0.90999999999999992</c:v>
                </c:pt>
                <c:pt idx="1029">
                  <c:v>1.0699999999999992</c:v>
                </c:pt>
                <c:pt idx="1030">
                  <c:v>0.92999999999999994</c:v>
                </c:pt>
                <c:pt idx="1031">
                  <c:v>1.0999999999999992</c:v>
                </c:pt>
                <c:pt idx="1032">
                  <c:v>0.90999999999999992</c:v>
                </c:pt>
                <c:pt idx="1033">
                  <c:v>0.97000000000000031</c:v>
                </c:pt>
                <c:pt idx="1034">
                  <c:v>1.01</c:v>
                </c:pt>
                <c:pt idx="1035">
                  <c:v>0.9600000000000003</c:v>
                </c:pt>
                <c:pt idx="1036">
                  <c:v>1.0899999999999992</c:v>
                </c:pt>
                <c:pt idx="1037">
                  <c:v>1</c:v>
                </c:pt>
                <c:pt idx="1038">
                  <c:v>1.03</c:v>
                </c:pt>
                <c:pt idx="1039">
                  <c:v>0.99</c:v>
                </c:pt>
                <c:pt idx="1040">
                  <c:v>1.0499999999999992</c:v>
                </c:pt>
                <c:pt idx="1041">
                  <c:v>1.0799999999999992</c:v>
                </c:pt>
                <c:pt idx="1042">
                  <c:v>0.95000000000000029</c:v>
                </c:pt>
                <c:pt idx="1043">
                  <c:v>0.99</c:v>
                </c:pt>
                <c:pt idx="1044">
                  <c:v>1.0599999999999992</c:v>
                </c:pt>
                <c:pt idx="1045">
                  <c:v>1.1800000000000006</c:v>
                </c:pt>
                <c:pt idx="1046">
                  <c:v>1.0599999999999992</c:v>
                </c:pt>
                <c:pt idx="1047">
                  <c:v>1.0899999999999992</c:v>
                </c:pt>
                <c:pt idx="1048">
                  <c:v>1</c:v>
                </c:pt>
                <c:pt idx="1049">
                  <c:v>1.0599999999999992</c:v>
                </c:pt>
                <c:pt idx="1050">
                  <c:v>1.1199999999999992</c:v>
                </c:pt>
                <c:pt idx="1051">
                  <c:v>1</c:v>
                </c:pt>
                <c:pt idx="1052">
                  <c:v>1.03</c:v>
                </c:pt>
                <c:pt idx="1053">
                  <c:v>0.99</c:v>
                </c:pt>
                <c:pt idx="1054">
                  <c:v>1.0699999999999992</c:v>
                </c:pt>
                <c:pt idx="1055">
                  <c:v>0.98</c:v>
                </c:pt>
                <c:pt idx="1056">
                  <c:v>1.1199999999999992</c:v>
                </c:pt>
                <c:pt idx="1057">
                  <c:v>1.1299999999999992</c:v>
                </c:pt>
                <c:pt idx="1058">
                  <c:v>1.03</c:v>
                </c:pt>
                <c:pt idx="1059">
                  <c:v>0.9600000000000003</c:v>
                </c:pt>
                <c:pt idx="1060">
                  <c:v>1.01</c:v>
                </c:pt>
                <c:pt idx="1061">
                  <c:v>1.03</c:v>
                </c:pt>
                <c:pt idx="1062">
                  <c:v>1.03</c:v>
                </c:pt>
                <c:pt idx="1063">
                  <c:v>1.1399999999999992</c:v>
                </c:pt>
                <c:pt idx="1064">
                  <c:v>0.99</c:v>
                </c:pt>
                <c:pt idx="1065">
                  <c:v>1.1800000000000006</c:v>
                </c:pt>
                <c:pt idx="1066">
                  <c:v>1.1199999999999992</c:v>
                </c:pt>
                <c:pt idx="1067">
                  <c:v>1.0399999999999991</c:v>
                </c:pt>
                <c:pt idx="1068">
                  <c:v>0.99</c:v>
                </c:pt>
                <c:pt idx="1069">
                  <c:v>0.99</c:v>
                </c:pt>
                <c:pt idx="1070">
                  <c:v>1.0599999999999992</c:v>
                </c:pt>
                <c:pt idx="1071">
                  <c:v>1.0999999999999992</c:v>
                </c:pt>
                <c:pt idx="1072">
                  <c:v>1.1599999999999993</c:v>
                </c:pt>
                <c:pt idx="1073">
                  <c:v>0.90999999999999992</c:v>
                </c:pt>
                <c:pt idx="1074">
                  <c:v>0.78999999999999981</c:v>
                </c:pt>
                <c:pt idx="1075">
                  <c:v>0.8500000000000002</c:v>
                </c:pt>
                <c:pt idx="1076">
                  <c:v>1.03</c:v>
                </c:pt>
                <c:pt idx="1077">
                  <c:v>1.03</c:v>
                </c:pt>
                <c:pt idx="1078">
                  <c:v>0.98</c:v>
                </c:pt>
                <c:pt idx="1079">
                  <c:v>1.1299999999999992</c:v>
                </c:pt>
                <c:pt idx="1080">
                  <c:v>1</c:v>
                </c:pt>
                <c:pt idx="1081">
                  <c:v>1.0599999999999992</c:v>
                </c:pt>
                <c:pt idx="1082">
                  <c:v>0.92999999999999994</c:v>
                </c:pt>
                <c:pt idx="1083">
                  <c:v>1.0899999999999992</c:v>
                </c:pt>
                <c:pt idx="1084">
                  <c:v>0.94000000000000028</c:v>
                </c:pt>
                <c:pt idx="1085">
                  <c:v>1.0799999999999992</c:v>
                </c:pt>
                <c:pt idx="1086">
                  <c:v>1.0899999999999992</c:v>
                </c:pt>
                <c:pt idx="1087">
                  <c:v>0.9600000000000003</c:v>
                </c:pt>
                <c:pt idx="1088">
                  <c:v>1.1199999999999992</c:v>
                </c:pt>
                <c:pt idx="1089">
                  <c:v>0.99</c:v>
                </c:pt>
                <c:pt idx="1090">
                  <c:v>1.0499999999999992</c:v>
                </c:pt>
                <c:pt idx="1091">
                  <c:v>1</c:v>
                </c:pt>
                <c:pt idx="1092">
                  <c:v>1.0899999999999992</c:v>
                </c:pt>
                <c:pt idx="1093">
                  <c:v>1.0599999999999992</c:v>
                </c:pt>
                <c:pt idx="1094">
                  <c:v>1.0899999999999992</c:v>
                </c:pt>
                <c:pt idx="1095">
                  <c:v>1.03</c:v>
                </c:pt>
                <c:pt idx="1096">
                  <c:v>1.1299999999999992</c:v>
                </c:pt>
                <c:pt idx="1097">
                  <c:v>0.97000000000000031</c:v>
                </c:pt>
                <c:pt idx="1098">
                  <c:v>1.1499999999999992</c:v>
                </c:pt>
                <c:pt idx="1099">
                  <c:v>0.98</c:v>
                </c:pt>
                <c:pt idx="1100">
                  <c:v>1.0999999999999992</c:v>
                </c:pt>
                <c:pt idx="1101">
                  <c:v>0.92999999999999994</c:v>
                </c:pt>
                <c:pt idx="1102">
                  <c:v>1</c:v>
                </c:pt>
                <c:pt idx="1103">
                  <c:v>0.97000000000000031</c:v>
                </c:pt>
                <c:pt idx="1104">
                  <c:v>1</c:v>
                </c:pt>
                <c:pt idx="1105">
                  <c:v>1</c:v>
                </c:pt>
                <c:pt idx="1106">
                  <c:v>0.92999999999999994</c:v>
                </c:pt>
                <c:pt idx="1107">
                  <c:v>1.0399999999999991</c:v>
                </c:pt>
                <c:pt idx="1108">
                  <c:v>0.92999999999999994</c:v>
                </c:pt>
                <c:pt idx="1109">
                  <c:v>1.02</c:v>
                </c:pt>
                <c:pt idx="1110">
                  <c:v>1.03</c:v>
                </c:pt>
                <c:pt idx="1111">
                  <c:v>0.95000000000000029</c:v>
                </c:pt>
                <c:pt idx="1112">
                  <c:v>1.02</c:v>
                </c:pt>
                <c:pt idx="1113">
                  <c:v>0.9600000000000003</c:v>
                </c:pt>
                <c:pt idx="1114">
                  <c:v>1</c:v>
                </c:pt>
                <c:pt idx="1115">
                  <c:v>0.58000000000000007</c:v>
                </c:pt>
                <c:pt idx="1116">
                  <c:v>1.02</c:v>
                </c:pt>
                <c:pt idx="1117">
                  <c:v>0.92999999999999994</c:v>
                </c:pt>
                <c:pt idx="1118">
                  <c:v>1.0399999999999991</c:v>
                </c:pt>
                <c:pt idx="1119">
                  <c:v>0.92999999999999994</c:v>
                </c:pt>
                <c:pt idx="1120">
                  <c:v>1.01</c:v>
                </c:pt>
                <c:pt idx="1121">
                  <c:v>0.87000000000000022</c:v>
                </c:pt>
                <c:pt idx="1122">
                  <c:v>1.0499999999999992</c:v>
                </c:pt>
                <c:pt idx="1123">
                  <c:v>1</c:v>
                </c:pt>
                <c:pt idx="1124">
                  <c:v>1</c:v>
                </c:pt>
                <c:pt idx="1125">
                  <c:v>0.99</c:v>
                </c:pt>
                <c:pt idx="1126">
                  <c:v>0.95000000000000029</c:v>
                </c:pt>
                <c:pt idx="1127">
                  <c:v>0.97000000000000031</c:v>
                </c:pt>
                <c:pt idx="1128">
                  <c:v>0.90999999999999992</c:v>
                </c:pt>
                <c:pt idx="1129">
                  <c:v>0.97000000000000031</c:v>
                </c:pt>
                <c:pt idx="1130">
                  <c:v>0.95000000000000029</c:v>
                </c:pt>
                <c:pt idx="1131">
                  <c:v>0.98</c:v>
                </c:pt>
                <c:pt idx="1132">
                  <c:v>0.91999999999999993</c:v>
                </c:pt>
                <c:pt idx="1133">
                  <c:v>0.94000000000000028</c:v>
                </c:pt>
                <c:pt idx="1134">
                  <c:v>0.95000000000000029</c:v>
                </c:pt>
                <c:pt idx="1135">
                  <c:v>0.94000000000000028</c:v>
                </c:pt>
                <c:pt idx="1136">
                  <c:v>0.90999999999999992</c:v>
                </c:pt>
                <c:pt idx="1137">
                  <c:v>0.99</c:v>
                </c:pt>
                <c:pt idx="1138">
                  <c:v>0.94000000000000028</c:v>
                </c:pt>
                <c:pt idx="1139">
                  <c:v>0.89999999999999991</c:v>
                </c:pt>
                <c:pt idx="1140">
                  <c:v>1.0499999999999992</c:v>
                </c:pt>
                <c:pt idx="1141">
                  <c:v>0.92999999999999994</c:v>
                </c:pt>
                <c:pt idx="1142">
                  <c:v>1.03</c:v>
                </c:pt>
                <c:pt idx="1143">
                  <c:v>1.02</c:v>
                </c:pt>
                <c:pt idx="1144">
                  <c:v>1.0399999999999991</c:v>
                </c:pt>
                <c:pt idx="1145">
                  <c:v>0.92999999999999994</c:v>
                </c:pt>
                <c:pt idx="1146">
                  <c:v>1.03</c:v>
                </c:pt>
                <c:pt idx="1147">
                  <c:v>0.86000000000000021</c:v>
                </c:pt>
                <c:pt idx="1148">
                  <c:v>1.0599999999999992</c:v>
                </c:pt>
                <c:pt idx="1149">
                  <c:v>1</c:v>
                </c:pt>
                <c:pt idx="1150">
                  <c:v>1.0699999999999992</c:v>
                </c:pt>
                <c:pt idx="1151">
                  <c:v>0.90999999999999992</c:v>
                </c:pt>
                <c:pt idx="1152">
                  <c:v>1</c:v>
                </c:pt>
                <c:pt idx="1153">
                  <c:v>0.8899999999999999</c:v>
                </c:pt>
                <c:pt idx="1154">
                  <c:v>1</c:v>
                </c:pt>
                <c:pt idx="1155">
                  <c:v>0.88</c:v>
                </c:pt>
                <c:pt idx="1156">
                  <c:v>0.92999999999999994</c:v>
                </c:pt>
                <c:pt idx="1157">
                  <c:v>0.87000000000000022</c:v>
                </c:pt>
                <c:pt idx="1158">
                  <c:v>0.99</c:v>
                </c:pt>
                <c:pt idx="1159">
                  <c:v>0.89999999999999991</c:v>
                </c:pt>
                <c:pt idx="1160">
                  <c:v>1.03</c:v>
                </c:pt>
                <c:pt idx="1161">
                  <c:v>0.91999999999999993</c:v>
                </c:pt>
                <c:pt idx="1162">
                  <c:v>1</c:v>
                </c:pt>
                <c:pt idx="1163">
                  <c:v>0.8899999999999999</c:v>
                </c:pt>
                <c:pt idx="1164">
                  <c:v>1.0599999999999992</c:v>
                </c:pt>
                <c:pt idx="1165">
                  <c:v>0.87000000000000022</c:v>
                </c:pt>
                <c:pt idx="1166">
                  <c:v>0.95000000000000029</c:v>
                </c:pt>
                <c:pt idx="1167">
                  <c:v>0.92999999999999994</c:v>
                </c:pt>
                <c:pt idx="1168">
                  <c:v>0.8899999999999999</c:v>
                </c:pt>
                <c:pt idx="1169">
                  <c:v>0.94000000000000028</c:v>
                </c:pt>
                <c:pt idx="1170">
                  <c:v>0.94000000000000028</c:v>
                </c:pt>
                <c:pt idx="1171">
                  <c:v>0.91999999999999993</c:v>
                </c:pt>
                <c:pt idx="1172">
                  <c:v>0.87000000000000022</c:v>
                </c:pt>
                <c:pt idx="1173">
                  <c:v>0.9600000000000003</c:v>
                </c:pt>
                <c:pt idx="1174">
                  <c:v>0.87000000000000022</c:v>
                </c:pt>
                <c:pt idx="1175">
                  <c:v>1.01</c:v>
                </c:pt>
                <c:pt idx="1176">
                  <c:v>1.0399999999999991</c:v>
                </c:pt>
                <c:pt idx="1177">
                  <c:v>1</c:v>
                </c:pt>
                <c:pt idx="1178">
                  <c:v>0.9600000000000003</c:v>
                </c:pt>
                <c:pt idx="1179">
                  <c:v>0.99</c:v>
                </c:pt>
                <c:pt idx="1180">
                  <c:v>0.97000000000000031</c:v>
                </c:pt>
                <c:pt idx="1181">
                  <c:v>1.03</c:v>
                </c:pt>
                <c:pt idx="1182">
                  <c:v>0.92999999999999994</c:v>
                </c:pt>
                <c:pt idx="1183">
                  <c:v>0.88</c:v>
                </c:pt>
                <c:pt idx="1184">
                  <c:v>1</c:v>
                </c:pt>
                <c:pt idx="1185">
                  <c:v>0.98</c:v>
                </c:pt>
                <c:pt idx="1186">
                  <c:v>1.0499999999999992</c:v>
                </c:pt>
                <c:pt idx="1187">
                  <c:v>1</c:v>
                </c:pt>
                <c:pt idx="1188">
                  <c:v>1.03</c:v>
                </c:pt>
                <c:pt idx="1189">
                  <c:v>0.92999999999999994</c:v>
                </c:pt>
                <c:pt idx="1190">
                  <c:v>0.92999999999999994</c:v>
                </c:pt>
                <c:pt idx="1191">
                  <c:v>0.94000000000000028</c:v>
                </c:pt>
                <c:pt idx="1192">
                  <c:v>0.97000000000000031</c:v>
                </c:pt>
                <c:pt idx="1193">
                  <c:v>1</c:v>
                </c:pt>
                <c:pt idx="1194">
                  <c:v>0.92999999999999994</c:v>
                </c:pt>
                <c:pt idx="1195">
                  <c:v>1.0499999999999992</c:v>
                </c:pt>
                <c:pt idx="1196">
                  <c:v>0.89999999999999991</c:v>
                </c:pt>
                <c:pt idx="1197">
                  <c:v>1.02</c:v>
                </c:pt>
                <c:pt idx="1198">
                  <c:v>1.0499999999999992</c:v>
                </c:pt>
                <c:pt idx="1199">
                  <c:v>0.89999999999999991</c:v>
                </c:pt>
                <c:pt idx="1200">
                  <c:v>0.9600000000000003</c:v>
                </c:pt>
                <c:pt idx="1201">
                  <c:v>0.91999999999999993</c:v>
                </c:pt>
                <c:pt idx="1202">
                  <c:v>1.0399999999999991</c:v>
                </c:pt>
                <c:pt idx="1203">
                  <c:v>0.95000000000000029</c:v>
                </c:pt>
                <c:pt idx="1204">
                  <c:v>0.98</c:v>
                </c:pt>
                <c:pt idx="1205">
                  <c:v>0.98</c:v>
                </c:pt>
                <c:pt idx="1206">
                  <c:v>0.89999999999999991</c:v>
                </c:pt>
                <c:pt idx="1207">
                  <c:v>0.9600000000000003</c:v>
                </c:pt>
                <c:pt idx="1208">
                  <c:v>0.91999999999999993</c:v>
                </c:pt>
                <c:pt idx="1209">
                  <c:v>0.95000000000000029</c:v>
                </c:pt>
                <c:pt idx="1210">
                  <c:v>0.87000000000000022</c:v>
                </c:pt>
                <c:pt idx="1211">
                  <c:v>1</c:v>
                </c:pt>
                <c:pt idx="1212">
                  <c:v>0.8500000000000002</c:v>
                </c:pt>
                <c:pt idx="1213">
                  <c:v>0.88</c:v>
                </c:pt>
                <c:pt idx="1214">
                  <c:v>0.91999999999999993</c:v>
                </c:pt>
                <c:pt idx="1215">
                  <c:v>0.90999999999999992</c:v>
                </c:pt>
                <c:pt idx="1216">
                  <c:v>0.91999999999999993</c:v>
                </c:pt>
                <c:pt idx="1217">
                  <c:v>0.87000000000000022</c:v>
                </c:pt>
                <c:pt idx="1218">
                  <c:v>0.89999999999999991</c:v>
                </c:pt>
                <c:pt idx="1219">
                  <c:v>0.8500000000000002</c:v>
                </c:pt>
                <c:pt idx="1220">
                  <c:v>0.92999999999999994</c:v>
                </c:pt>
                <c:pt idx="1221">
                  <c:v>0.82999999999999985</c:v>
                </c:pt>
                <c:pt idx="1222">
                  <c:v>0.82999999999999985</c:v>
                </c:pt>
                <c:pt idx="1223">
                  <c:v>0.9600000000000003</c:v>
                </c:pt>
                <c:pt idx="1224">
                  <c:v>0.87000000000000022</c:v>
                </c:pt>
                <c:pt idx="1225">
                  <c:v>0.92999999999999994</c:v>
                </c:pt>
                <c:pt idx="1226">
                  <c:v>0.8899999999999999</c:v>
                </c:pt>
                <c:pt idx="1227">
                  <c:v>1.01</c:v>
                </c:pt>
                <c:pt idx="1228">
                  <c:v>0.87000000000000022</c:v>
                </c:pt>
                <c:pt idx="1229">
                  <c:v>0.92999999999999994</c:v>
                </c:pt>
                <c:pt idx="1230">
                  <c:v>0.87000000000000022</c:v>
                </c:pt>
                <c:pt idx="1231">
                  <c:v>0.9600000000000003</c:v>
                </c:pt>
                <c:pt idx="1232">
                  <c:v>0.89999999999999991</c:v>
                </c:pt>
                <c:pt idx="1233">
                  <c:v>0.9600000000000003</c:v>
                </c:pt>
                <c:pt idx="1234">
                  <c:v>0.84000000000000019</c:v>
                </c:pt>
                <c:pt idx="1235">
                  <c:v>0.9600000000000003</c:v>
                </c:pt>
                <c:pt idx="1236">
                  <c:v>0.91999999999999993</c:v>
                </c:pt>
                <c:pt idx="1237">
                  <c:v>0.98</c:v>
                </c:pt>
                <c:pt idx="1238">
                  <c:v>0.88</c:v>
                </c:pt>
                <c:pt idx="1239">
                  <c:v>0.95000000000000029</c:v>
                </c:pt>
                <c:pt idx="1240">
                  <c:v>1</c:v>
                </c:pt>
                <c:pt idx="1241">
                  <c:v>0.84000000000000019</c:v>
                </c:pt>
                <c:pt idx="1242">
                  <c:v>0.98</c:v>
                </c:pt>
                <c:pt idx="1243">
                  <c:v>0.88</c:v>
                </c:pt>
                <c:pt idx="1244">
                  <c:v>0.99</c:v>
                </c:pt>
                <c:pt idx="1245">
                  <c:v>0.92999999999999994</c:v>
                </c:pt>
                <c:pt idx="1246">
                  <c:v>0.87000000000000022</c:v>
                </c:pt>
                <c:pt idx="1247">
                  <c:v>0.84000000000000019</c:v>
                </c:pt>
                <c:pt idx="1248">
                  <c:v>0.89999999999999991</c:v>
                </c:pt>
                <c:pt idx="1249">
                  <c:v>0.91999999999999993</c:v>
                </c:pt>
                <c:pt idx="1250">
                  <c:v>0.90999999999999992</c:v>
                </c:pt>
                <c:pt idx="1251">
                  <c:v>0.9600000000000003</c:v>
                </c:pt>
                <c:pt idx="1252">
                  <c:v>0.89999999999999991</c:v>
                </c:pt>
                <c:pt idx="1253">
                  <c:v>0.94000000000000028</c:v>
                </c:pt>
                <c:pt idx="1254">
                  <c:v>0.99</c:v>
                </c:pt>
                <c:pt idx="1255">
                  <c:v>0.99</c:v>
                </c:pt>
                <c:pt idx="1256">
                  <c:v>1.01</c:v>
                </c:pt>
                <c:pt idx="1257">
                  <c:v>0.8500000000000002</c:v>
                </c:pt>
                <c:pt idx="1258">
                  <c:v>0.97000000000000031</c:v>
                </c:pt>
                <c:pt idx="1259">
                  <c:v>0.84000000000000019</c:v>
                </c:pt>
                <c:pt idx="1260">
                  <c:v>1.01</c:v>
                </c:pt>
                <c:pt idx="1261">
                  <c:v>1.0799999999999992</c:v>
                </c:pt>
                <c:pt idx="1262">
                  <c:v>0.84000000000000019</c:v>
                </c:pt>
                <c:pt idx="1263">
                  <c:v>0.97000000000000031</c:v>
                </c:pt>
                <c:pt idx="1264">
                  <c:v>0.82999999999999985</c:v>
                </c:pt>
                <c:pt idx="1265">
                  <c:v>0.97000000000000031</c:v>
                </c:pt>
                <c:pt idx="1266">
                  <c:v>0.89999999999999991</c:v>
                </c:pt>
                <c:pt idx="1267">
                  <c:v>0.87000000000000022</c:v>
                </c:pt>
                <c:pt idx="1268">
                  <c:v>0.92999999999999994</c:v>
                </c:pt>
                <c:pt idx="1269">
                  <c:v>0.94000000000000028</c:v>
                </c:pt>
                <c:pt idx="1270">
                  <c:v>0.89999999999999991</c:v>
                </c:pt>
                <c:pt idx="1271">
                  <c:v>0.92999999999999994</c:v>
                </c:pt>
                <c:pt idx="1272">
                  <c:v>0.8899999999999999</c:v>
                </c:pt>
                <c:pt idx="1273">
                  <c:v>0.86000000000000021</c:v>
                </c:pt>
                <c:pt idx="1274">
                  <c:v>0.92999999999999994</c:v>
                </c:pt>
                <c:pt idx="1275">
                  <c:v>0.87000000000000022</c:v>
                </c:pt>
                <c:pt idx="1276">
                  <c:v>0.90999999999999992</c:v>
                </c:pt>
                <c:pt idx="1277">
                  <c:v>0.92999999999999994</c:v>
                </c:pt>
                <c:pt idx="1278">
                  <c:v>0.92999999999999994</c:v>
                </c:pt>
                <c:pt idx="1279">
                  <c:v>0.89999999999999991</c:v>
                </c:pt>
                <c:pt idx="1280">
                  <c:v>0.90999999999999992</c:v>
                </c:pt>
                <c:pt idx="1281">
                  <c:v>0.9600000000000003</c:v>
                </c:pt>
                <c:pt idx="1282">
                  <c:v>1</c:v>
                </c:pt>
                <c:pt idx="1283">
                  <c:v>0.8899999999999999</c:v>
                </c:pt>
                <c:pt idx="1284">
                  <c:v>0.97000000000000031</c:v>
                </c:pt>
                <c:pt idx="1285">
                  <c:v>0.98</c:v>
                </c:pt>
                <c:pt idx="1286">
                  <c:v>1</c:v>
                </c:pt>
                <c:pt idx="1287">
                  <c:v>1.0599999999999992</c:v>
                </c:pt>
                <c:pt idx="1288">
                  <c:v>0.92999999999999994</c:v>
                </c:pt>
                <c:pt idx="1289">
                  <c:v>0.98</c:v>
                </c:pt>
                <c:pt idx="1290">
                  <c:v>0.8500000000000002</c:v>
                </c:pt>
                <c:pt idx="1291">
                  <c:v>1.1099999999999992</c:v>
                </c:pt>
                <c:pt idx="1292">
                  <c:v>0.97000000000000031</c:v>
                </c:pt>
                <c:pt idx="1293">
                  <c:v>1.01</c:v>
                </c:pt>
                <c:pt idx="1294">
                  <c:v>1.0399999999999991</c:v>
                </c:pt>
                <c:pt idx="1295">
                  <c:v>1.1499999999999992</c:v>
                </c:pt>
                <c:pt idx="1296">
                  <c:v>1.0599999999999992</c:v>
                </c:pt>
                <c:pt idx="1297">
                  <c:v>1.03</c:v>
                </c:pt>
                <c:pt idx="1298">
                  <c:v>1.21</c:v>
                </c:pt>
                <c:pt idx="1299">
                  <c:v>1.03</c:v>
                </c:pt>
                <c:pt idx="1300">
                  <c:v>1.0599999999999992</c:v>
                </c:pt>
                <c:pt idx="1301">
                  <c:v>0.82999999999999985</c:v>
                </c:pt>
                <c:pt idx="1302">
                  <c:v>1</c:v>
                </c:pt>
                <c:pt idx="1303">
                  <c:v>0.9600000000000003</c:v>
                </c:pt>
                <c:pt idx="1304">
                  <c:v>1.03</c:v>
                </c:pt>
                <c:pt idx="1305">
                  <c:v>0.84000000000000019</c:v>
                </c:pt>
                <c:pt idx="1306">
                  <c:v>1.03</c:v>
                </c:pt>
                <c:pt idx="1307">
                  <c:v>0.89999999999999991</c:v>
                </c:pt>
                <c:pt idx="1308">
                  <c:v>1.0399999999999991</c:v>
                </c:pt>
                <c:pt idx="1309">
                  <c:v>0.89999999999999991</c:v>
                </c:pt>
                <c:pt idx="1310">
                  <c:v>0.97000000000000031</c:v>
                </c:pt>
                <c:pt idx="1311">
                  <c:v>0.86000000000000021</c:v>
                </c:pt>
                <c:pt idx="1312">
                  <c:v>0.97000000000000031</c:v>
                </c:pt>
                <c:pt idx="1313">
                  <c:v>0.88</c:v>
                </c:pt>
                <c:pt idx="1314">
                  <c:v>0.89999999999999991</c:v>
                </c:pt>
                <c:pt idx="1315">
                  <c:v>0.89999999999999991</c:v>
                </c:pt>
                <c:pt idx="1316">
                  <c:v>0.97000000000000031</c:v>
                </c:pt>
                <c:pt idx="1317">
                  <c:v>0.98</c:v>
                </c:pt>
                <c:pt idx="1318">
                  <c:v>1.1199999999999992</c:v>
                </c:pt>
                <c:pt idx="1319">
                  <c:v>0.98</c:v>
                </c:pt>
                <c:pt idx="1320">
                  <c:v>0.89999999999999991</c:v>
                </c:pt>
                <c:pt idx="1321">
                  <c:v>0.9600000000000003</c:v>
                </c:pt>
                <c:pt idx="1322">
                  <c:v>0.84000000000000019</c:v>
                </c:pt>
                <c:pt idx="1323">
                  <c:v>0.92999999999999994</c:v>
                </c:pt>
                <c:pt idx="1324">
                  <c:v>0.99</c:v>
                </c:pt>
                <c:pt idx="1325">
                  <c:v>0.91999999999999993</c:v>
                </c:pt>
                <c:pt idx="1326">
                  <c:v>1.0399999999999991</c:v>
                </c:pt>
                <c:pt idx="1327">
                  <c:v>1</c:v>
                </c:pt>
                <c:pt idx="1328">
                  <c:v>1.0499999999999992</c:v>
                </c:pt>
                <c:pt idx="1329">
                  <c:v>0.89999999999999991</c:v>
                </c:pt>
                <c:pt idx="1330">
                  <c:v>0.9600000000000003</c:v>
                </c:pt>
                <c:pt idx="1331">
                  <c:v>0.94000000000000028</c:v>
                </c:pt>
                <c:pt idx="1332">
                  <c:v>0.90999999999999992</c:v>
                </c:pt>
                <c:pt idx="1333">
                  <c:v>1</c:v>
                </c:pt>
                <c:pt idx="1334">
                  <c:v>0.95000000000000029</c:v>
                </c:pt>
                <c:pt idx="1335">
                  <c:v>0.92999999999999994</c:v>
                </c:pt>
                <c:pt idx="1336">
                  <c:v>1.03</c:v>
                </c:pt>
                <c:pt idx="1337">
                  <c:v>1</c:v>
                </c:pt>
                <c:pt idx="1338">
                  <c:v>0.89999999999999991</c:v>
                </c:pt>
                <c:pt idx="1339">
                  <c:v>0.9600000000000003</c:v>
                </c:pt>
                <c:pt idx="1340">
                  <c:v>0.89999999999999991</c:v>
                </c:pt>
                <c:pt idx="1341">
                  <c:v>1.03</c:v>
                </c:pt>
                <c:pt idx="1342">
                  <c:v>0.92999999999999994</c:v>
                </c:pt>
                <c:pt idx="1343">
                  <c:v>1.03</c:v>
                </c:pt>
                <c:pt idx="1344">
                  <c:v>1.03</c:v>
                </c:pt>
                <c:pt idx="1345">
                  <c:v>0.91999999999999993</c:v>
                </c:pt>
                <c:pt idx="1346">
                  <c:v>0.90999999999999992</c:v>
                </c:pt>
                <c:pt idx="1347">
                  <c:v>0.90999999999999992</c:v>
                </c:pt>
                <c:pt idx="1348">
                  <c:v>1.0599999999999992</c:v>
                </c:pt>
                <c:pt idx="1349">
                  <c:v>0.92999999999999994</c:v>
                </c:pt>
                <c:pt idx="1350">
                  <c:v>0.9600000000000003</c:v>
                </c:pt>
                <c:pt idx="1351">
                  <c:v>0.90999999999999992</c:v>
                </c:pt>
                <c:pt idx="1352">
                  <c:v>1.0499999999999992</c:v>
                </c:pt>
                <c:pt idx="1353">
                  <c:v>0.9600000000000003</c:v>
                </c:pt>
                <c:pt idx="1354">
                  <c:v>1.01</c:v>
                </c:pt>
                <c:pt idx="1355">
                  <c:v>0.97000000000000031</c:v>
                </c:pt>
                <c:pt idx="1356">
                  <c:v>0.90999999999999992</c:v>
                </c:pt>
                <c:pt idx="1357">
                  <c:v>1.0699999999999992</c:v>
                </c:pt>
                <c:pt idx="1358">
                  <c:v>0.89999999999999991</c:v>
                </c:pt>
                <c:pt idx="1359">
                  <c:v>0.94000000000000028</c:v>
                </c:pt>
                <c:pt idx="1360">
                  <c:v>0.97000000000000031</c:v>
                </c:pt>
                <c:pt idx="1361">
                  <c:v>0.89999999999999991</c:v>
                </c:pt>
                <c:pt idx="1362">
                  <c:v>1.01</c:v>
                </c:pt>
                <c:pt idx="1363">
                  <c:v>0.92999999999999994</c:v>
                </c:pt>
                <c:pt idx="1364">
                  <c:v>0.98</c:v>
                </c:pt>
                <c:pt idx="1365">
                  <c:v>1</c:v>
                </c:pt>
                <c:pt idx="1366">
                  <c:v>0.87000000000000022</c:v>
                </c:pt>
                <c:pt idx="1367">
                  <c:v>0.97000000000000031</c:v>
                </c:pt>
                <c:pt idx="1368">
                  <c:v>0.95000000000000029</c:v>
                </c:pt>
                <c:pt idx="1369">
                  <c:v>1.03</c:v>
                </c:pt>
                <c:pt idx="1370">
                  <c:v>0.98</c:v>
                </c:pt>
                <c:pt idx="1371">
                  <c:v>0.88</c:v>
                </c:pt>
                <c:pt idx="1372">
                  <c:v>1.03</c:v>
                </c:pt>
                <c:pt idx="1373">
                  <c:v>0.8899999999999999</c:v>
                </c:pt>
                <c:pt idx="1374">
                  <c:v>0.9600000000000003</c:v>
                </c:pt>
                <c:pt idx="1375">
                  <c:v>0.8899999999999999</c:v>
                </c:pt>
                <c:pt idx="1376">
                  <c:v>0.97000000000000031</c:v>
                </c:pt>
                <c:pt idx="1377">
                  <c:v>1.01</c:v>
                </c:pt>
                <c:pt idx="1378">
                  <c:v>0.88</c:v>
                </c:pt>
                <c:pt idx="1379">
                  <c:v>1.03</c:v>
                </c:pt>
                <c:pt idx="1380">
                  <c:v>0.89999999999999991</c:v>
                </c:pt>
                <c:pt idx="1381">
                  <c:v>1.0599999999999992</c:v>
                </c:pt>
                <c:pt idx="1382">
                  <c:v>1.02</c:v>
                </c:pt>
                <c:pt idx="1383">
                  <c:v>1.03</c:v>
                </c:pt>
                <c:pt idx="1384">
                  <c:v>0.92999999999999994</c:v>
                </c:pt>
                <c:pt idx="1385">
                  <c:v>0.9600000000000003</c:v>
                </c:pt>
                <c:pt idx="1386">
                  <c:v>0.9600000000000003</c:v>
                </c:pt>
                <c:pt idx="1387">
                  <c:v>0.87000000000000022</c:v>
                </c:pt>
                <c:pt idx="1388">
                  <c:v>0.92999999999999994</c:v>
                </c:pt>
                <c:pt idx="1389">
                  <c:v>0.91999999999999993</c:v>
                </c:pt>
                <c:pt idx="1390">
                  <c:v>1.02</c:v>
                </c:pt>
                <c:pt idx="1391">
                  <c:v>0.94000000000000028</c:v>
                </c:pt>
                <c:pt idx="1392">
                  <c:v>1.0599999999999992</c:v>
                </c:pt>
                <c:pt idx="1393">
                  <c:v>0.89999999999999991</c:v>
                </c:pt>
                <c:pt idx="1394">
                  <c:v>1.0599999999999992</c:v>
                </c:pt>
                <c:pt idx="1395">
                  <c:v>1.01</c:v>
                </c:pt>
                <c:pt idx="1396">
                  <c:v>0.99</c:v>
                </c:pt>
                <c:pt idx="1397">
                  <c:v>1.0499999999999992</c:v>
                </c:pt>
                <c:pt idx="1398">
                  <c:v>0.98</c:v>
                </c:pt>
                <c:pt idx="1399">
                  <c:v>1.02</c:v>
                </c:pt>
                <c:pt idx="1400">
                  <c:v>0.95000000000000029</c:v>
                </c:pt>
                <c:pt idx="1401">
                  <c:v>1.03</c:v>
                </c:pt>
                <c:pt idx="1402">
                  <c:v>1.0499999999999992</c:v>
                </c:pt>
                <c:pt idx="1403">
                  <c:v>0.97000000000000031</c:v>
                </c:pt>
                <c:pt idx="1404">
                  <c:v>1</c:v>
                </c:pt>
                <c:pt idx="1405">
                  <c:v>0.9600000000000003</c:v>
                </c:pt>
                <c:pt idx="1406">
                  <c:v>1</c:v>
                </c:pt>
                <c:pt idx="1407">
                  <c:v>0.94000000000000028</c:v>
                </c:pt>
                <c:pt idx="1408">
                  <c:v>1.02</c:v>
                </c:pt>
                <c:pt idx="1409">
                  <c:v>1.03</c:v>
                </c:pt>
                <c:pt idx="1410">
                  <c:v>0.92999999999999994</c:v>
                </c:pt>
                <c:pt idx="1411">
                  <c:v>1.0799999999999992</c:v>
                </c:pt>
                <c:pt idx="1412">
                  <c:v>0.92999999999999994</c:v>
                </c:pt>
                <c:pt idx="1413">
                  <c:v>1.0499999999999992</c:v>
                </c:pt>
                <c:pt idx="1414">
                  <c:v>0.92999999999999994</c:v>
                </c:pt>
                <c:pt idx="1415">
                  <c:v>1.01</c:v>
                </c:pt>
                <c:pt idx="1416">
                  <c:v>0.9600000000000003</c:v>
                </c:pt>
                <c:pt idx="1417">
                  <c:v>0.92999999999999994</c:v>
                </c:pt>
                <c:pt idx="1418">
                  <c:v>1.01</c:v>
                </c:pt>
                <c:pt idx="1419">
                  <c:v>0.9600000000000003</c:v>
                </c:pt>
                <c:pt idx="1420">
                  <c:v>1.03</c:v>
                </c:pt>
                <c:pt idx="1421">
                  <c:v>0.91999999999999993</c:v>
                </c:pt>
                <c:pt idx="1422">
                  <c:v>1.0699999999999992</c:v>
                </c:pt>
                <c:pt idx="1423">
                  <c:v>0.94000000000000028</c:v>
                </c:pt>
                <c:pt idx="1424">
                  <c:v>0.9600000000000003</c:v>
                </c:pt>
                <c:pt idx="1425">
                  <c:v>1.01</c:v>
                </c:pt>
                <c:pt idx="1426">
                  <c:v>0.8500000000000002</c:v>
                </c:pt>
                <c:pt idx="1427">
                  <c:v>0.99</c:v>
                </c:pt>
                <c:pt idx="1428">
                  <c:v>0.91999999999999993</c:v>
                </c:pt>
                <c:pt idx="1429">
                  <c:v>1.01</c:v>
                </c:pt>
                <c:pt idx="1430">
                  <c:v>1.0599999999999992</c:v>
                </c:pt>
                <c:pt idx="1431">
                  <c:v>0.87000000000000022</c:v>
                </c:pt>
                <c:pt idx="1432">
                  <c:v>0.99</c:v>
                </c:pt>
                <c:pt idx="1433">
                  <c:v>0.8899999999999999</c:v>
                </c:pt>
                <c:pt idx="1434">
                  <c:v>1.0499999999999992</c:v>
                </c:pt>
                <c:pt idx="1435">
                  <c:v>0.99</c:v>
                </c:pt>
                <c:pt idx="1436">
                  <c:v>1</c:v>
                </c:pt>
                <c:pt idx="1437">
                  <c:v>1.0599999999999992</c:v>
                </c:pt>
                <c:pt idx="1438">
                  <c:v>0.91999999999999993</c:v>
                </c:pt>
                <c:pt idx="1439">
                  <c:v>0.92999999999999994</c:v>
                </c:pt>
                <c:pt idx="1440">
                  <c:v>0.9600000000000003</c:v>
                </c:pt>
                <c:pt idx="1441">
                  <c:v>0.8899999999999999</c:v>
                </c:pt>
                <c:pt idx="1442">
                  <c:v>1.0399999999999991</c:v>
                </c:pt>
                <c:pt idx="1443">
                  <c:v>1.03</c:v>
                </c:pt>
                <c:pt idx="1444">
                  <c:v>1</c:v>
                </c:pt>
                <c:pt idx="1445">
                  <c:v>0.98</c:v>
                </c:pt>
                <c:pt idx="1446">
                  <c:v>1</c:v>
                </c:pt>
                <c:pt idx="1447">
                  <c:v>0.90999999999999992</c:v>
                </c:pt>
                <c:pt idx="1448">
                  <c:v>1.0899999999999992</c:v>
                </c:pt>
                <c:pt idx="1449">
                  <c:v>0.89999999999999991</c:v>
                </c:pt>
                <c:pt idx="1450">
                  <c:v>0.9600000000000003</c:v>
                </c:pt>
                <c:pt idx="1451">
                  <c:v>0.95000000000000029</c:v>
                </c:pt>
                <c:pt idx="1452">
                  <c:v>0.92999999999999994</c:v>
                </c:pt>
                <c:pt idx="1453">
                  <c:v>1.0699999999999992</c:v>
                </c:pt>
                <c:pt idx="1454">
                  <c:v>0.9600000000000003</c:v>
                </c:pt>
                <c:pt idx="1455">
                  <c:v>1.02</c:v>
                </c:pt>
                <c:pt idx="1456">
                  <c:v>1.0599999999999992</c:v>
                </c:pt>
                <c:pt idx="1457">
                  <c:v>0.98</c:v>
                </c:pt>
                <c:pt idx="1458">
                  <c:v>0.8899999999999999</c:v>
                </c:pt>
                <c:pt idx="1459">
                  <c:v>1.0599999999999992</c:v>
                </c:pt>
                <c:pt idx="1460">
                  <c:v>0.9600000000000003</c:v>
                </c:pt>
                <c:pt idx="1461">
                  <c:v>0.95000000000000029</c:v>
                </c:pt>
                <c:pt idx="1462">
                  <c:v>1</c:v>
                </c:pt>
                <c:pt idx="1463">
                  <c:v>1.0599999999999992</c:v>
                </c:pt>
                <c:pt idx="1464">
                  <c:v>1.03</c:v>
                </c:pt>
                <c:pt idx="1465">
                  <c:v>1.01</c:v>
                </c:pt>
                <c:pt idx="1466">
                  <c:v>0.9600000000000003</c:v>
                </c:pt>
                <c:pt idx="1467">
                  <c:v>0.94000000000000028</c:v>
                </c:pt>
                <c:pt idx="1468">
                  <c:v>0.90999999999999992</c:v>
                </c:pt>
                <c:pt idx="1469">
                  <c:v>0.9600000000000003</c:v>
                </c:pt>
                <c:pt idx="1470">
                  <c:v>0.8899999999999999</c:v>
                </c:pt>
                <c:pt idx="1471">
                  <c:v>1.03</c:v>
                </c:pt>
                <c:pt idx="1472">
                  <c:v>1</c:v>
                </c:pt>
                <c:pt idx="1473">
                  <c:v>0.92999999999999994</c:v>
                </c:pt>
                <c:pt idx="1474">
                  <c:v>1.03</c:v>
                </c:pt>
                <c:pt idx="1475">
                  <c:v>0.91999999999999993</c:v>
                </c:pt>
                <c:pt idx="1476">
                  <c:v>1.0599999999999992</c:v>
                </c:pt>
                <c:pt idx="1477">
                  <c:v>0.99</c:v>
                </c:pt>
                <c:pt idx="1478">
                  <c:v>0.92999999999999994</c:v>
                </c:pt>
                <c:pt idx="1479">
                  <c:v>1.03</c:v>
                </c:pt>
                <c:pt idx="1480">
                  <c:v>1</c:v>
                </c:pt>
                <c:pt idx="1481">
                  <c:v>1.0599999999999992</c:v>
                </c:pt>
                <c:pt idx="1482">
                  <c:v>0.92999999999999994</c:v>
                </c:pt>
                <c:pt idx="1483">
                  <c:v>0.88</c:v>
                </c:pt>
                <c:pt idx="1484">
                  <c:v>1.0699999999999992</c:v>
                </c:pt>
                <c:pt idx="1485">
                  <c:v>0.9600000000000003</c:v>
                </c:pt>
                <c:pt idx="1486">
                  <c:v>1.0399999999999991</c:v>
                </c:pt>
                <c:pt idx="1487">
                  <c:v>1.0499999999999992</c:v>
                </c:pt>
                <c:pt idx="1488">
                  <c:v>0.87000000000000022</c:v>
                </c:pt>
                <c:pt idx="1489">
                  <c:v>0.92999999999999994</c:v>
                </c:pt>
                <c:pt idx="1490">
                  <c:v>0.92999999999999994</c:v>
                </c:pt>
                <c:pt idx="1491">
                  <c:v>0.92999999999999994</c:v>
                </c:pt>
                <c:pt idx="1492">
                  <c:v>1</c:v>
                </c:pt>
                <c:pt idx="1493">
                  <c:v>1</c:v>
                </c:pt>
                <c:pt idx="1494">
                  <c:v>0.89999999999999991</c:v>
                </c:pt>
                <c:pt idx="1495">
                  <c:v>0.92999999999999994</c:v>
                </c:pt>
                <c:pt idx="1496">
                  <c:v>0.77000000000000035</c:v>
                </c:pt>
                <c:pt idx="1497">
                  <c:v>0.9600000000000003</c:v>
                </c:pt>
                <c:pt idx="1498">
                  <c:v>0.97000000000000031</c:v>
                </c:pt>
                <c:pt idx="1499">
                  <c:v>0.77000000000000035</c:v>
                </c:pt>
                <c:pt idx="1500">
                  <c:v>0.98</c:v>
                </c:pt>
                <c:pt idx="1501">
                  <c:v>1</c:v>
                </c:pt>
                <c:pt idx="1502">
                  <c:v>0.89999999999999991</c:v>
                </c:pt>
                <c:pt idx="1503">
                  <c:v>0.9600000000000003</c:v>
                </c:pt>
                <c:pt idx="1504">
                  <c:v>1</c:v>
                </c:pt>
                <c:pt idx="1505">
                  <c:v>0.97000000000000031</c:v>
                </c:pt>
                <c:pt idx="1506">
                  <c:v>0.8500000000000002</c:v>
                </c:pt>
                <c:pt idx="1507">
                  <c:v>0.95000000000000029</c:v>
                </c:pt>
                <c:pt idx="1508">
                  <c:v>1.0499999999999992</c:v>
                </c:pt>
                <c:pt idx="1509">
                  <c:v>0.92999999999999994</c:v>
                </c:pt>
                <c:pt idx="1510">
                  <c:v>0.92999999999999994</c:v>
                </c:pt>
                <c:pt idx="1511">
                  <c:v>0.88</c:v>
                </c:pt>
                <c:pt idx="1512">
                  <c:v>0.90999999999999992</c:v>
                </c:pt>
                <c:pt idx="1513">
                  <c:v>0.9600000000000003</c:v>
                </c:pt>
                <c:pt idx="1514">
                  <c:v>0.8500000000000002</c:v>
                </c:pt>
                <c:pt idx="1515">
                  <c:v>0.95000000000000029</c:v>
                </c:pt>
                <c:pt idx="1516">
                  <c:v>0.99</c:v>
                </c:pt>
                <c:pt idx="1517">
                  <c:v>0.88</c:v>
                </c:pt>
                <c:pt idx="1518">
                  <c:v>0.87000000000000022</c:v>
                </c:pt>
                <c:pt idx="1519">
                  <c:v>0.77000000000000035</c:v>
                </c:pt>
                <c:pt idx="1520">
                  <c:v>1</c:v>
                </c:pt>
                <c:pt idx="1521">
                  <c:v>0.89999999999999991</c:v>
                </c:pt>
                <c:pt idx="1522">
                  <c:v>0.89999999999999991</c:v>
                </c:pt>
                <c:pt idx="1523">
                  <c:v>0.89999999999999991</c:v>
                </c:pt>
                <c:pt idx="1524">
                  <c:v>0.82999999999999985</c:v>
                </c:pt>
                <c:pt idx="1525">
                  <c:v>0.92999999999999994</c:v>
                </c:pt>
                <c:pt idx="1526">
                  <c:v>0.99</c:v>
                </c:pt>
                <c:pt idx="1527">
                  <c:v>0.92999999999999994</c:v>
                </c:pt>
                <c:pt idx="1528">
                  <c:v>0.92999999999999994</c:v>
                </c:pt>
                <c:pt idx="1529">
                  <c:v>0.99</c:v>
                </c:pt>
                <c:pt idx="1530">
                  <c:v>0.92999999999999994</c:v>
                </c:pt>
                <c:pt idx="1531">
                  <c:v>0.8500000000000002</c:v>
                </c:pt>
                <c:pt idx="1532">
                  <c:v>0.98</c:v>
                </c:pt>
                <c:pt idx="1533">
                  <c:v>0.90999999999999992</c:v>
                </c:pt>
                <c:pt idx="1534">
                  <c:v>1</c:v>
                </c:pt>
                <c:pt idx="1535">
                  <c:v>0.95000000000000029</c:v>
                </c:pt>
                <c:pt idx="1536">
                  <c:v>0.89999999999999991</c:v>
                </c:pt>
                <c:pt idx="1537">
                  <c:v>0.87000000000000022</c:v>
                </c:pt>
                <c:pt idx="1538">
                  <c:v>0.95000000000000029</c:v>
                </c:pt>
                <c:pt idx="1539">
                  <c:v>1</c:v>
                </c:pt>
                <c:pt idx="1540">
                  <c:v>1.0399999999999991</c:v>
                </c:pt>
                <c:pt idx="1541">
                  <c:v>0.92999999999999994</c:v>
                </c:pt>
                <c:pt idx="1542">
                  <c:v>0.92999999999999994</c:v>
                </c:pt>
                <c:pt idx="1543">
                  <c:v>1.02</c:v>
                </c:pt>
                <c:pt idx="1544">
                  <c:v>1.03</c:v>
                </c:pt>
                <c:pt idx="1545">
                  <c:v>1.0699999999999992</c:v>
                </c:pt>
                <c:pt idx="1546">
                  <c:v>0.95000000000000029</c:v>
                </c:pt>
                <c:pt idx="1547">
                  <c:v>0.87000000000000022</c:v>
                </c:pt>
                <c:pt idx="1548">
                  <c:v>0.8899999999999999</c:v>
                </c:pt>
                <c:pt idx="1549">
                  <c:v>1.01</c:v>
                </c:pt>
                <c:pt idx="1550">
                  <c:v>0.90999999999999992</c:v>
                </c:pt>
                <c:pt idx="1551">
                  <c:v>1.0799999999999992</c:v>
                </c:pt>
                <c:pt idx="1552">
                  <c:v>1.0699999999999992</c:v>
                </c:pt>
                <c:pt idx="1553">
                  <c:v>0.86000000000000021</c:v>
                </c:pt>
                <c:pt idx="1554">
                  <c:v>0.99</c:v>
                </c:pt>
                <c:pt idx="1555">
                  <c:v>1.01</c:v>
                </c:pt>
                <c:pt idx="1556">
                  <c:v>0.89999999999999991</c:v>
                </c:pt>
                <c:pt idx="1557">
                  <c:v>0.87000000000000022</c:v>
                </c:pt>
                <c:pt idx="1558">
                  <c:v>1.03</c:v>
                </c:pt>
                <c:pt idx="1559">
                  <c:v>1.03</c:v>
                </c:pt>
                <c:pt idx="1560">
                  <c:v>0.91999999999999993</c:v>
                </c:pt>
                <c:pt idx="1561">
                  <c:v>1.0399999999999991</c:v>
                </c:pt>
                <c:pt idx="1562">
                  <c:v>1</c:v>
                </c:pt>
                <c:pt idx="1563">
                  <c:v>0.88</c:v>
                </c:pt>
                <c:pt idx="1564">
                  <c:v>0.89999999999999991</c:v>
                </c:pt>
                <c:pt idx="1565">
                  <c:v>0.91999999999999993</c:v>
                </c:pt>
                <c:pt idx="1566">
                  <c:v>0.88</c:v>
                </c:pt>
                <c:pt idx="1567">
                  <c:v>0.87000000000000022</c:v>
                </c:pt>
                <c:pt idx="1568">
                  <c:v>0.94000000000000028</c:v>
                </c:pt>
                <c:pt idx="1569">
                  <c:v>0.92999999999999994</c:v>
                </c:pt>
                <c:pt idx="1570">
                  <c:v>0.98</c:v>
                </c:pt>
                <c:pt idx="1571">
                  <c:v>0.90999999999999992</c:v>
                </c:pt>
                <c:pt idx="1572">
                  <c:v>0.89999999999999991</c:v>
                </c:pt>
                <c:pt idx="1573">
                  <c:v>0.89999999999999991</c:v>
                </c:pt>
                <c:pt idx="1574">
                  <c:v>0.8500000000000002</c:v>
                </c:pt>
                <c:pt idx="1575">
                  <c:v>0.9600000000000003</c:v>
                </c:pt>
                <c:pt idx="1576">
                  <c:v>0.97000000000000031</c:v>
                </c:pt>
                <c:pt idx="1577">
                  <c:v>0.87000000000000022</c:v>
                </c:pt>
                <c:pt idx="1578">
                  <c:v>0.80999999999999983</c:v>
                </c:pt>
                <c:pt idx="1579">
                  <c:v>0.94000000000000028</c:v>
                </c:pt>
                <c:pt idx="1580">
                  <c:v>0.86000000000000021</c:v>
                </c:pt>
                <c:pt idx="1581">
                  <c:v>0.82999999999999985</c:v>
                </c:pt>
                <c:pt idx="1582">
                  <c:v>0.97000000000000031</c:v>
                </c:pt>
                <c:pt idx="1583">
                  <c:v>0.9600000000000003</c:v>
                </c:pt>
                <c:pt idx="1584">
                  <c:v>0.81999999999999984</c:v>
                </c:pt>
                <c:pt idx="1585">
                  <c:v>1.01</c:v>
                </c:pt>
                <c:pt idx="1586">
                  <c:v>1</c:v>
                </c:pt>
                <c:pt idx="1587">
                  <c:v>0.84000000000000019</c:v>
                </c:pt>
                <c:pt idx="1588">
                  <c:v>0.95000000000000029</c:v>
                </c:pt>
                <c:pt idx="1589">
                  <c:v>0.92999999999999994</c:v>
                </c:pt>
                <c:pt idx="1590">
                  <c:v>0.87000000000000022</c:v>
                </c:pt>
                <c:pt idx="1591">
                  <c:v>0.92999999999999994</c:v>
                </c:pt>
                <c:pt idx="1592">
                  <c:v>1.03</c:v>
                </c:pt>
                <c:pt idx="1593">
                  <c:v>0.99</c:v>
                </c:pt>
                <c:pt idx="1594">
                  <c:v>1.22</c:v>
                </c:pt>
                <c:pt idx="1595">
                  <c:v>1.3800000000000001</c:v>
                </c:pt>
                <c:pt idx="1596">
                  <c:v>1.5</c:v>
                </c:pt>
                <c:pt idx="1597">
                  <c:v>1.53</c:v>
                </c:pt>
                <c:pt idx="1598">
                  <c:v>1.5499999999999992</c:v>
                </c:pt>
                <c:pt idx="1599">
                  <c:v>1.5999999999999992</c:v>
                </c:pt>
                <c:pt idx="1600">
                  <c:v>1.5399999999999991</c:v>
                </c:pt>
                <c:pt idx="1601">
                  <c:v>1.6099999999999992</c:v>
                </c:pt>
                <c:pt idx="1602">
                  <c:v>1.5</c:v>
                </c:pt>
                <c:pt idx="1603">
                  <c:v>1.3299999999999992</c:v>
                </c:pt>
                <c:pt idx="1604">
                  <c:v>1.3499999999999992</c:v>
                </c:pt>
                <c:pt idx="1605">
                  <c:v>1.42</c:v>
                </c:pt>
                <c:pt idx="1606">
                  <c:v>1.2999999999999992</c:v>
                </c:pt>
                <c:pt idx="1607">
                  <c:v>1.25</c:v>
                </c:pt>
                <c:pt idx="1608">
                  <c:v>1.3599999999999992</c:v>
                </c:pt>
                <c:pt idx="1609">
                  <c:v>1.3099999999999992</c:v>
                </c:pt>
                <c:pt idx="1610">
                  <c:v>1.1299999999999992</c:v>
                </c:pt>
                <c:pt idx="1611">
                  <c:v>1.2</c:v>
                </c:pt>
                <c:pt idx="1612">
                  <c:v>1.2999999999999992</c:v>
                </c:pt>
                <c:pt idx="1613">
                  <c:v>1.28</c:v>
                </c:pt>
                <c:pt idx="1614">
                  <c:v>1.21</c:v>
                </c:pt>
                <c:pt idx="1615">
                  <c:v>1.3299999999999992</c:v>
                </c:pt>
                <c:pt idx="1616">
                  <c:v>1.3199999999999992</c:v>
                </c:pt>
                <c:pt idx="1617">
                  <c:v>1.26</c:v>
                </c:pt>
                <c:pt idx="1618">
                  <c:v>1.1900000000000006</c:v>
                </c:pt>
                <c:pt idx="1619">
                  <c:v>1.1900000000000006</c:v>
                </c:pt>
                <c:pt idx="1620">
                  <c:v>1.3499999999999992</c:v>
                </c:pt>
                <c:pt idx="1621">
                  <c:v>1.3199999999999992</c:v>
                </c:pt>
                <c:pt idx="1622">
                  <c:v>1.25</c:v>
                </c:pt>
                <c:pt idx="1623">
                  <c:v>1.4</c:v>
                </c:pt>
                <c:pt idx="1624">
                  <c:v>1.2899999999999991</c:v>
                </c:pt>
                <c:pt idx="1625">
                  <c:v>1.24</c:v>
                </c:pt>
                <c:pt idx="1626">
                  <c:v>1.2899999999999991</c:v>
                </c:pt>
                <c:pt idx="1627">
                  <c:v>1.41</c:v>
                </c:pt>
                <c:pt idx="1628">
                  <c:v>1.27</c:v>
                </c:pt>
                <c:pt idx="1629">
                  <c:v>1.2999999999999992</c:v>
                </c:pt>
                <c:pt idx="1630">
                  <c:v>1.3099999999999992</c:v>
                </c:pt>
                <c:pt idx="1631">
                  <c:v>1.3099999999999992</c:v>
                </c:pt>
                <c:pt idx="1632">
                  <c:v>1.27</c:v>
                </c:pt>
                <c:pt idx="1633">
                  <c:v>1.3900000000000001</c:v>
                </c:pt>
                <c:pt idx="1634">
                  <c:v>1.3699999999999992</c:v>
                </c:pt>
                <c:pt idx="1635">
                  <c:v>1.2899999999999991</c:v>
                </c:pt>
                <c:pt idx="1636">
                  <c:v>1.3800000000000001</c:v>
                </c:pt>
                <c:pt idx="1637">
                  <c:v>1.3599999999999992</c:v>
                </c:pt>
                <c:pt idx="1638">
                  <c:v>1.27</c:v>
                </c:pt>
                <c:pt idx="1639">
                  <c:v>1.28</c:v>
                </c:pt>
                <c:pt idx="1640">
                  <c:v>1.2899999999999991</c:v>
                </c:pt>
                <c:pt idx="1641">
                  <c:v>1.28</c:v>
                </c:pt>
                <c:pt idx="1642">
                  <c:v>1.4</c:v>
                </c:pt>
                <c:pt idx="1643">
                  <c:v>1.28</c:v>
                </c:pt>
                <c:pt idx="1644">
                  <c:v>1.2999999999999992</c:v>
                </c:pt>
                <c:pt idx="1645">
                  <c:v>1.3099999999999992</c:v>
                </c:pt>
                <c:pt idx="1646">
                  <c:v>1.3099999999999992</c:v>
                </c:pt>
                <c:pt idx="1647">
                  <c:v>1.4</c:v>
                </c:pt>
                <c:pt idx="1648">
                  <c:v>1.44</c:v>
                </c:pt>
                <c:pt idx="1649">
                  <c:v>1.3099999999999992</c:v>
                </c:pt>
                <c:pt idx="1650">
                  <c:v>1.3499999999999992</c:v>
                </c:pt>
                <c:pt idx="1651">
                  <c:v>1.2899999999999991</c:v>
                </c:pt>
                <c:pt idx="1652">
                  <c:v>1.3900000000000001</c:v>
                </c:pt>
                <c:pt idx="1653">
                  <c:v>1.44</c:v>
                </c:pt>
                <c:pt idx="1654">
                  <c:v>1.51</c:v>
                </c:pt>
                <c:pt idx="1655">
                  <c:v>1.45</c:v>
                </c:pt>
                <c:pt idx="1656">
                  <c:v>1.48</c:v>
                </c:pt>
                <c:pt idx="1657">
                  <c:v>1.3900000000000001</c:v>
                </c:pt>
                <c:pt idx="1658">
                  <c:v>1.45</c:v>
                </c:pt>
                <c:pt idx="1659">
                  <c:v>1.45</c:v>
                </c:pt>
                <c:pt idx="1660">
                  <c:v>1.3800000000000001</c:v>
                </c:pt>
                <c:pt idx="1661">
                  <c:v>1.3399999999999992</c:v>
                </c:pt>
                <c:pt idx="1662">
                  <c:v>1.2899999999999991</c:v>
                </c:pt>
                <c:pt idx="1663">
                  <c:v>1.3499999999999992</c:v>
                </c:pt>
                <c:pt idx="1664">
                  <c:v>1.3800000000000001</c:v>
                </c:pt>
                <c:pt idx="1665">
                  <c:v>1.43</c:v>
                </c:pt>
                <c:pt idx="1666">
                  <c:v>1.3299999999999992</c:v>
                </c:pt>
                <c:pt idx="1667">
                  <c:v>1.43</c:v>
                </c:pt>
                <c:pt idx="1668">
                  <c:v>1.43</c:v>
                </c:pt>
                <c:pt idx="1669">
                  <c:v>1.46</c:v>
                </c:pt>
                <c:pt idx="1670">
                  <c:v>1.3299999999999992</c:v>
                </c:pt>
                <c:pt idx="1671">
                  <c:v>1.4</c:v>
                </c:pt>
                <c:pt idx="1672">
                  <c:v>1.4</c:v>
                </c:pt>
                <c:pt idx="1673">
                  <c:v>1.3599999999999992</c:v>
                </c:pt>
                <c:pt idx="1674">
                  <c:v>1.3499999999999992</c:v>
                </c:pt>
                <c:pt idx="1675">
                  <c:v>1.42</c:v>
                </c:pt>
                <c:pt idx="1676">
                  <c:v>1.43</c:v>
                </c:pt>
                <c:pt idx="1677">
                  <c:v>1.2999999999999992</c:v>
                </c:pt>
                <c:pt idx="1678">
                  <c:v>1.27</c:v>
                </c:pt>
                <c:pt idx="1679">
                  <c:v>1.45</c:v>
                </c:pt>
                <c:pt idx="1680">
                  <c:v>1.21</c:v>
                </c:pt>
                <c:pt idx="1681">
                  <c:v>1.42</c:v>
                </c:pt>
                <c:pt idx="1682">
                  <c:v>1.41</c:v>
                </c:pt>
                <c:pt idx="1683">
                  <c:v>1.3499999999999992</c:v>
                </c:pt>
                <c:pt idx="1684">
                  <c:v>1.3199999999999992</c:v>
                </c:pt>
                <c:pt idx="1685">
                  <c:v>1.5599999999999992</c:v>
                </c:pt>
                <c:pt idx="1686">
                  <c:v>1.45</c:v>
                </c:pt>
                <c:pt idx="1687">
                  <c:v>1.3699999999999992</c:v>
                </c:pt>
                <c:pt idx="1688">
                  <c:v>1.2899999999999991</c:v>
                </c:pt>
                <c:pt idx="1689">
                  <c:v>1.45</c:v>
                </c:pt>
                <c:pt idx="1690">
                  <c:v>1.3499999999999992</c:v>
                </c:pt>
                <c:pt idx="1691">
                  <c:v>1.3499999999999992</c:v>
                </c:pt>
                <c:pt idx="1692">
                  <c:v>1.5</c:v>
                </c:pt>
                <c:pt idx="1693">
                  <c:v>1.52</c:v>
                </c:pt>
                <c:pt idx="1694">
                  <c:v>1.43</c:v>
                </c:pt>
                <c:pt idx="1695">
                  <c:v>1.3499999999999992</c:v>
                </c:pt>
                <c:pt idx="1696">
                  <c:v>1.46</c:v>
                </c:pt>
                <c:pt idx="1697">
                  <c:v>1.44</c:v>
                </c:pt>
                <c:pt idx="1698">
                  <c:v>1.41</c:v>
                </c:pt>
                <c:pt idx="1699">
                  <c:v>1.41</c:v>
                </c:pt>
                <c:pt idx="1700">
                  <c:v>1.3099999999999992</c:v>
                </c:pt>
                <c:pt idx="1701">
                  <c:v>1.3599999999999992</c:v>
                </c:pt>
                <c:pt idx="1702">
                  <c:v>1.42</c:v>
                </c:pt>
                <c:pt idx="1703">
                  <c:v>1.3900000000000001</c:v>
                </c:pt>
                <c:pt idx="1704">
                  <c:v>1.3299999999999992</c:v>
                </c:pt>
                <c:pt idx="1705">
                  <c:v>1.48</c:v>
                </c:pt>
                <c:pt idx="1706">
                  <c:v>1.5399999999999991</c:v>
                </c:pt>
                <c:pt idx="1707">
                  <c:v>1.46</c:v>
                </c:pt>
                <c:pt idx="1708">
                  <c:v>1.48</c:v>
                </c:pt>
                <c:pt idx="1709">
                  <c:v>1.44</c:v>
                </c:pt>
                <c:pt idx="1710">
                  <c:v>1.47</c:v>
                </c:pt>
                <c:pt idx="1711">
                  <c:v>1.6199999999999992</c:v>
                </c:pt>
                <c:pt idx="1712">
                  <c:v>1.49</c:v>
                </c:pt>
                <c:pt idx="1713">
                  <c:v>1.3800000000000001</c:v>
                </c:pt>
                <c:pt idx="1714">
                  <c:v>1.5699999999999992</c:v>
                </c:pt>
                <c:pt idx="1715">
                  <c:v>1.5899999999999992</c:v>
                </c:pt>
                <c:pt idx="1716">
                  <c:v>1.49</c:v>
                </c:pt>
                <c:pt idx="1717">
                  <c:v>1.51</c:v>
                </c:pt>
                <c:pt idx="1718">
                  <c:v>1.4</c:v>
                </c:pt>
                <c:pt idx="1719">
                  <c:v>1.5699999999999992</c:v>
                </c:pt>
                <c:pt idx="1720">
                  <c:v>1.5499999999999992</c:v>
                </c:pt>
                <c:pt idx="1721">
                  <c:v>1.45</c:v>
                </c:pt>
                <c:pt idx="1722">
                  <c:v>1.49</c:v>
                </c:pt>
                <c:pt idx="1723">
                  <c:v>1.48</c:v>
                </c:pt>
                <c:pt idx="1724">
                  <c:v>1.48</c:v>
                </c:pt>
                <c:pt idx="1725">
                  <c:v>1.46</c:v>
                </c:pt>
                <c:pt idx="1726">
                  <c:v>1.44</c:v>
                </c:pt>
                <c:pt idx="1727">
                  <c:v>1.5</c:v>
                </c:pt>
                <c:pt idx="1728">
                  <c:v>1.45</c:v>
                </c:pt>
                <c:pt idx="1729">
                  <c:v>1.45</c:v>
                </c:pt>
                <c:pt idx="1730">
                  <c:v>1.41</c:v>
                </c:pt>
                <c:pt idx="1731">
                  <c:v>1.47</c:v>
                </c:pt>
                <c:pt idx="1732">
                  <c:v>1.44</c:v>
                </c:pt>
                <c:pt idx="1733">
                  <c:v>1.41</c:v>
                </c:pt>
                <c:pt idx="1734">
                  <c:v>1.45</c:v>
                </c:pt>
                <c:pt idx="1735">
                  <c:v>1.2999999999999992</c:v>
                </c:pt>
                <c:pt idx="1736">
                  <c:v>1.5399999999999991</c:v>
                </c:pt>
                <c:pt idx="1737">
                  <c:v>1.43</c:v>
                </c:pt>
                <c:pt idx="1738">
                  <c:v>1.52</c:v>
                </c:pt>
                <c:pt idx="1739">
                  <c:v>1.48</c:v>
                </c:pt>
                <c:pt idx="1740">
                  <c:v>1.41</c:v>
                </c:pt>
                <c:pt idx="1741">
                  <c:v>1.47</c:v>
                </c:pt>
                <c:pt idx="1742">
                  <c:v>1.47</c:v>
                </c:pt>
                <c:pt idx="1743">
                  <c:v>1.41</c:v>
                </c:pt>
                <c:pt idx="1744">
                  <c:v>1.41</c:v>
                </c:pt>
                <c:pt idx="1745">
                  <c:v>1.51</c:v>
                </c:pt>
                <c:pt idx="1746">
                  <c:v>1.51</c:v>
                </c:pt>
                <c:pt idx="1747">
                  <c:v>1.3699999999999992</c:v>
                </c:pt>
                <c:pt idx="1748">
                  <c:v>1.5</c:v>
                </c:pt>
                <c:pt idx="1749">
                  <c:v>1.5699999999999992</c:v>
                </c:pt>
                <c:pt idx="1750">
                  <c:v>1.53</c:v>
                </c:pt>
                <c:pt idx="1751">
                  <c:v>1.41</c:v>
                </c:pt>
                <c:pt idx="1752">
                  <c:v>1.5399999999999991</c:v>
                </c:pt>
                <c:pt idx="1753">
                  <c:v>1.52</c:v>
                </c:pt>
                <c:pt idx="1754">
                  <c:v>1.47</c:v>
                </c:pt>
                <c:pt idx="1755">
                  <c:v>1.45</c:v>
                </c:pt>
                <c:pt idx="1756">
                  <c:v>1.5499999999999992</c:v>
                </c:pt>
                <c:pt idx="1757">
                  <c:v>1.52</c:v>
                </c:pt>
                <c:pt idx="1758">
                  <c:v>1.5899999999999992</c:v>
                </c:pt>
                <c:pt idx="1759">
                  <c:v>1.5599999999999992</c:v>
                </c:pt>
                <c:pt idx="1760">
                  <c:v>1.5799999999999992</c:v>
                </c:pt>
                <c:pt idx="1761">
                  <c:v>1.6099999999999992</c:v>
                </c:pt>
                <c:pt idx="1762">
                  <c:v>1.45</c:v>
                </c:pt>
                <c:pt idx="1763">
                  <c:v>1.52</c:v>
                </c:pt>
                <c:pt idx="1764">
                  <c:v>1.5699999999999992</c:v>
                </c:pt>
                <c:pt idx="1765">
                  <c:v>1.5499999999999992</c:v>
                </c:pt>
                <c:pt idx="1766">
                  <c:v>1.47</c:v>
                </c:pt>
                <c:pt idx="1767">
                  <c:v>1.5399999999999991</c:v>
                </c:pt>
                <c:pt idx="1768">
                  <c:v>1.5599999999999992</c:v>
                </c:pt>
                <c:pt idx="1769">
                  <c:v>1.669999999999999</c:v>
                </c:pt>
                <c:pt idx="1770">
                  <c:v>1.74</c:v>
                </c:pt>
                <c:pt idx="1771">
                  <c:v>1.44</c:v>
                </c:pt>
                <c:pt idx="1772">
                  <c:v>1.5799999999999992</c:v>
                </c:pt>
                <c:pt idx="1773">
                  <c:v>1.51</c:v>
                </c:pt>
                <c:pt idx="1774">
                  <c:v>1.5799999999999992</c:v>
                </c:pt>
                <c:pt idx="1775">
                  <c:v>1.74</c:v>
                </c:pt>
                <c:pt idx="1776">
                  <c:v>1.7699999999999991</c:v>
                </c:pt>
                <c:pt idx="1777">
                  <c:v>1.7099999999999984</c:v>
                </c:pt>
                <c:pt idx="1778">
                  <c:v>1.9000000000000001</c:v>
                </c:pt>
                <c:pt idx="1779">
                  <c:v>1.8800000000000001</c:v>
                </c:pt>
                <c:pt idx="1780">
                  <c:v>2.04</c:v>
                </c:pt>
                <c:pt idx="1781">
                  <c:v>2.21</c:v>
                </c:pt>
                <c:pt idx="1782">
                  <c:v>2.23</c:v>
                </c:pt>
                <c:pt idx="1783">
                  <c:v>2.4699999999999998</c:v>
                </c:pt>
                <c:pt idx="1784">
                  <c:v>2.5700000000000003</c:v>
                </c:pt>
                <c:pt idx="1785">
                  <c:v>2.64</c:v>
                </c:pt>
                <c:pt idx="1786">
                  <c:v>2.8099999999999987</c:v>
                </c:pt>
                <c:pt idx="1787">
                  <c:v>2.8400000000000003</c:v>
                </c:pt>
                <c:pt idx="1788">
                  <c:v>2.9899999999999998</c:v>
                </c:pt>
                <c:pt idx="1789">
                  <c:v>3.02</c:v>
                </c:pt>
                <c:pt idx="1790">
                  <c:v>3.3200000000000003</c:v>
                </c:pt>
                <c:pt idx="1791">
                  <c:v>3.56</c:v>
                </c:pt>
                <c:pt idx="1792">
                  <c:v>3.4899999999999998</c:v>
                </c:pt>
                <c:pt idx="1793">
                  <c:v>3.67</c:v>
                </c:pt>
                <c:pt idx="1794">
                  <c:v>3.7600000000000002</c:v>
                </c:pt>
                <c:pt idx="1795">
                  <c:v>3.8600000000000003</c:v>
                </c:pt>
                <c:pt idx="1796">
                  <c:v>4.1199999999999974</c:v>
                </c:pt>
                <c:pt idx="1797">
                  <c:v>4.2300000000000004</c:v>
                </c:pt>
                <c:pt idx="1798">
                  <c:v>4.28</c:v>
                </c:pt>
                <c:pt idx="1799">
                  <c:v>4.4700000000000024</c:v>
                </c:pt>
                <c:pt idx="1800">
                  <c:v>4.7</c:v>
                </c:pt>
                <c:pt idx="1801">
                  <c:v>4.91</c:v>
                </c:pt>
                <c:pt idx="1802">
                  <c:v>4.9300000000000024</c:v>
                </c:pt>
                <c:pt idx="1803">
                  <c:v>5.17</c:v>
                </c:pt>
                <c:pt idx="1804">
                  <c:v>5.33</c:v>
                </c:pt>
                <c:pt idx="1805">
                  <c:v>5.51</c:v>
                </c:pt>
                <c:pt idx="1806">
                  <c:v>5.6499999999999995</c:v>
                </c:pt>
                <c:pt idx="1807">
                  <c:v>5.7700000000000014</c:v>
                </c:pt>
                <c:pt idx="1808">
                  <c:v>5.9</c:v>
                </c:pt>
                <c:pt idx="1809">
                  <c:v>6.18</c:v>
                </c:pt>
                <c:pt idx="1810">
                  <c:v>6.3199999999999985</c:v>
                </c:pt>
                <c:pt idx="1811">
                  <c:v>6.3900000000000006</c:v>
                </c:pt>
                <c:pt idx="1812">
                  <c:v>6.58</c:v>
                </c:pt>
                <c:pt idx="1813">
                  <c:v>6.9700000000000024</c:v>
                </c:pt>
                <c:pt idx="1814">
                  <c:v>7.08</c:v>
                </c:pt>
                <c:pt idx="1815">
                  <c:v>7.21</c:v>
                </c:pt>
                <c:pt idx="1816">
                  <c:v>7.33</c:v>
                </c:pt>
                <c:pt idx="1817">
                  <c:v>7.41</c:v>
                </c:pt>
                <c:pt idx="1818">
                  <c:v>7.6000000000000005</c:v>
                </c:pt>
                <c:pt idx="1819">
                  <c:v>7.9300000000000024</c:v>
                </c:pt>
                <c:pt idx="1820">
                  <c:v>7.99</c:v>
                </c:pt>
                <c:pt idx="1821">
                  <c:v>8.11</c:v>
                </c:pt>
                <c:pt idx="1822">
                  <c:v>8.2000000000000011</c:v>
                </c:pt>
                <c:pt idx="1823">
                  <c:v>8.52</c:v>
                </c:pt>
                <c:pt idx="1824">
                  <c:v>8.76</c:v>
                </c:pt>
                <c:pt idx="1825">
                  <c:v>8.9</c:v>
                </c:pt>
                <c:pt idx="1826">
                  <c:v>8.9500000000000028</c:v>
                </c:pt>
                <c:pt idx="1827">
                  <c:v>9.2100000000000009</c:v>
                </c:pt>
                <c:pt idx="1828">
                  <c:v>9.41</c:v>
                </c:pt>
                <c:pt idx="1829">
                  <c:v>9.52</c:v>
                </c:pt>
                <c:pt idx="1830">
                  <c:v>9.7299999999999986</c:v>
                </c:pt>
                <c:pt idx="1831">
                  <c:v>9.89</c:v>
                </c:pt>
                <c:pt idx="1832">
                  <c:v>10.02</c:v>
                </c:pt>
                <c:pt idx="1833">
                  <c:v>10.139999999999999</c:v>
                </c:pt>
                <c:pt idx="1834">
                  <c:v>10.41</c:v>
                </c:pt>
                <c:pt idx="1835">
                  <c:v>10.58</c:v>
                </c:pt>
                <c:pt idx="1836">
                  <c:v>10.75</c:v>
                </c:pt>
                <c:pt idx="1837">
                  <c:v>10.8</c:v>
                </c:pt>
                <c:pt idx="1838">
                  <c:v>10.97</c:v>
                </c:pt>
                <c:pt idx="1839">
                  <c:v>11.229999999999999</c:v>
                </c:pt>
                <c:pt idx="1840">
                  <c:v>11.360000000000005</c:v>
                </c:pt>
                <c:pt idx="1841">
                  <c:v>11.6</c:v>
                </c:pt>
                <c:pt idx="1842">
                  <c:v>11.76</c:v>
                </c:pt>
                <c:pt idx="1843">
                  <c:v>11.9</c:v>
                </c:pt>
                <c:pt idx="1844">
                  <c:v>12.02</c:v>
                </c:pt>
                <c:pt idx="1845">
                  <c:v>12.08</c:v>
                </c:pt>
                <c:pt idx="1846">
                  <c:v>12.15</c:v>
                </c:pt>
                <c:pt idx="1847">
                  <c:v>11.81</c:v>
                </c:pt>
                <c:pt idx="1848">
                  <c:v>12.44</c:v>
                </c:pt>
                <c:pt idx="1849">
                  <c:v>12.5</c:v>
                </c:pt>
                <c:pt idx="1850">
                  <c:v>12.47</c:v>
                </c:pt>
                <c:pt idx="1851">
                  <c:v>12.7</c:v>
                </c:pt>
                <c:pt idx="1852">
                  <c:v>12.76</c:v>
                </c:pt>
                <c:pt idx="1853">
                  <c:v>12.76</c:v>
                </c:pt>
                <c:pt idx="1854">
                  <c:v>12.729999999999999</c:v>
                </c:pt>
                <c:pt idx="1855">
                  <c:v>12.82</c:v>
                </c:pt>
                <c:pt idx="1856">
                  <c:v>12.92</c:v>
                </c:pt>
                <c:pt idx="1857">
                  <c:v>13.05</c:v>
                </c:pt>
                <c:pt idx="1858">
                  <c:v>13.08</c:v>
                </c:pt>
                <c:pt idx="1859">
                  <c:v>13.03</c:v>
                </c:pt>
                <c:pt idx="1860">
                  <c:v>13.1</c:v>
                </c:pt>
                <c:pt idx="1861">
                  <c:v>13.229999999999999</c:v>
                </c:pt>
                <c:pt idx="1862">
                  <c:v>13.370000000000006</c:v>
                </c:pt>
                <c:pt idx="1863">
                  <c:v>13.450000000000005</c:v>
                </c:pt>
                <c:pt idx="1864">
                  <c:v>13.5</c:v>
                </c:pt>
                <c:pt idx="1865">
                  <c:v>13.53</c:v>
                </c:pt>
                <c:pt idx="1866">
                  <c:v>13.66</c:v>
                </c:pt>
                <c:pt idx="1867">
                  <c:v>13.69</c:v>
                </c:pt>
                <c:pt idx="1868">
                  <c:v>13.69</c:v>
                </c:pt>
                <c:pt idx="1869">
                  <c:v>13.7</c:v>
                </c:pt>
                <c:pt idx="1870">
                  <c:v>13.53</c:v>
                </c:pt>
                <c:pt idx="1871">
                  <c:v>13.69</c:v>
                </c:pt>
                <c:pt idx="1872">
                  <c:v>13.629999999999999</c:v>
                </c:pt>
                <c:pt idx="1873">
                  <c:v>13.66</c:v>
                </c:pt>
                <c:pt idx="1874">
                  <c:v>13.59</c:v>
                </c:pt>
                <c:pt idx="1875">
                  <c:v>13.49</c:v>
                </c:pt>
                <c:pt idx="1876">
                  <c:v>13.53</c:v>
                </c:pt>
                <c:pt idx="1877">
                  <c:v>13.44</c:v>
                </c:pt>
                <c:pt idx="1878">
                  <c:v>13.57</c:v>
                </c:pt>
                <c:pt idx="1879">
                  <c:v>13.68</c:v>
                </c:pt>
                <c:pt idx="1880">
                  <c:v>13.66</c:v>
                </c:pt>
                <c:pt idx="1881">
                  <c:v>13.68</c:v>
                </c:pt>
                <c:pt idx="1882">
                  <c:v>13.66</c:v>
                </c:pt>
                <c:pt idx="1883">
                  <c:v>13.729999999999999</c:v>
                </c:pt>
                <c:pt idx="1884">
                  <c:v>13.81</c:v>
                </c:pt>
                <c:pt idx="1885">
                  <c:v>13.76</c:v>
                </c:pt>
                <c:pt idx="1886">
                  <c:v>13.639999999999999</c:v>
                </c:pt>
                <c:pt idx="1887">
                  <c:v>13.739999999999998</c:v>
                </c:pt>
                <c:pt idx="1888">
                  <c:v>13.69</c:v>
                </c:pt>
                <c:pt idx="1889">
                  <c:v>13.78</c:v>
                </c:pt>
                <c:pt idx="1890">
                  <c:v>13.66</c:v>
                </c:pt>
                <c:pt idx="1891">
                  <c:v>13.7</c:v>
                </c:pt>
                <c:pt idx="1892">
                  <c:v>13.68</c:v>
                </c:pt>
                <c:pt idx="1893">
                  <c:v>13.67</c:v>
                </c:pt>
                <c:pt idx="1894">
                  <c:v>11.850000000000005</c:v>
                </c:pt>
                <c:pt idx="1895">
                  <c:v>13.66</c:v>
                </c:pt>
                <c:pt idx="1896">
                  <c:v>13.850000000000005</c:v>
                </c:pt>
                <c:pt idx="1897">
                  <c:v>13.8</c:v>
                </c:pt>
                <c:pt idx="1898">
                  <c:v>13.84</c:v>
                </c:pt>
                <c:pt idx="1899">
                  <c:v>13.99</c:v>
                </c:pt>
                <c:pt idx="1900">
                  <c:v>14.11</c:v>
                </c:pt>
                <c:pt idx="1901">
                  <c:v>13.950000000000005</c:v>
                </c:pt>
                <c:pt idx="1902">
                  <c:v>14.1</c:v>
                </c:pt>
                <c:pt idx="1903">
                  <c:v>14.09</c:v>
                </c:pt>
                <c:pt idx="1904">
                  <c:v>14.11</c:v>
                </c:pt>
                <c:pt idx="1905">
                  <c:v>14.1</c:v>
                </c:pt>
                <c:pt idx="1906">
                  <c:v>14.120000000000001</c:v>
                </c:pt>
                <c:pt idx="1907">
                  <c:v>14.01</c:v>
                </c:pt>
                <c:pt idx="1908">
                  <c:v>14.11</c:v>
                </c:pt>
                <c:pt idx="1909">
                  <c:v>14.17</c:v>
                </c:pt>
                <c:pt idx="1910">
                  <c:v>14.15</c:v>
                </c:pt>
                <c:pt idx="1911">
                  <c:v>14.08</c:v>
                </c:pt>
                <c:pt idx="1912">
                  <c:v>14.09</c:v>
                </c:pt>
                <c:pt idx="1913">
                  <c:v>14.16</c:v>
                </c:pt>
                <c:pt idx="1914">
                  <c:v>14.18</c:v>
                </c:pt>
                <c:pt idx="1915">
                  <c:v>14.19</c:v>
                </c:pt>
                <c:pt idx="1916">
                  <c:v>14.16</c:v>
                </c:pt>
                <c:pt idx="1917">
                  <c:v>14.209999999999999</c:v>
                </c:pt>
                <c:pt idx="1918">
                  <c:v>14.1</c:v>
                </c:pt>
                <c:pt idx="1919">
                  <c:v>14.11</c:v>
                </c:pt>
                <c:pt idx="1920">
                  <c:v>14.06</c:v>
                </c:pt>
                <c:pt idx="1921">
                  <c:v>14.11</c:v>
                </c:pt>
                <c:pt idx="1922">
                  <c:v>14.11</c:v>
                </c:pt>
                <c:pt idx="1923">
                  <c:v>14.15</c:v>
                </c:pt>
                <c:pt idx="1924">
                  <c:v>14.19</c:v>
                </c:pt>
                <c:pt idx="1925">
                  <c:v>14.239999999999998</c:v>
                </c:pt>
                <c:pt idx="1926">
                  <c:v>14.16</c:v>
                </c:pt>
                <c:pt idx="1927">
                  <c:v>14.05</c:v>
                </c:pt>
                <c:pt idx="1928">
                  <c:v>14.120000000000001</c:v>
                </c:pt>
                <c:pt idx="1929">
                  <c:v>14.129999999999999</c:v>
                </c:pt>
                <c:pt idx="1930">
                  <c:v>14.11</c:v>
                </c:pt>
                <c:pt idx="1931">
                  <c:v>14.09</c:v>
                </c:pt>
                <c:pt idx="1932">
                  <c:v>14.19</c:v>
                </c:pt>
                <c:pt idx="1933">
                  <c:v>14.15</c:v>
                </c:pt>
                <c:pt idx="1934">
                  <c:v>14.11</c:v>
                </c:pt>
                <c:pt idx="1935">
                  <c:v>14.05</c:v>
                </c:pt>
                <c:pt idx="1936">
                  <c:v>14.15</c:v>
                </c:pt>
                <c:pt idx="1937">
                  <c:v>14.06</c:v>
                </c:pt>
                <c:pt idx="1938">
                  <c:v>14.09</c:v>
                </c:pt>
                <c:pt idx="1939">
                  <c:v>14.01</c:v>
                </c:pt>
                <c:pt idx="1940">
                  <c:v>14.02</c:v>
                </c:pt>
                <c:pt idx="1941">
                  <c:v>14.06</c:v>
                </c:pt>
                <c:pt idx="1942">
                  <c:v>13.88</c:v>
                </c:pt>
                <c:pt idx="1943">
                  <c:v>13.89</c:v>
                </c:pt>
                <c:pt idx="1944">
                  <c:v>13.94</c:v>
                </c:pt>
                <c:pt idx="1945">
                  <c:v>13.92</c:v>
                </c:pt>
                <c:pt idx="1946">
                  <c:v>13.98</c:v>
                </c:pt>
                <c:pt idx="1947">
                  <c:v>14</c:v>
                </c:pt>
                <c:pt idx="1948">
                  <c:v>13.27</c:v>
                </c:pt>
                <c:pt idx="1949">
                  <c:v>13.67</c:v>
                </c:pt>
                <c:pt idx="1950">
                  <c:v>13.77</c:v>
                </c:pt>
                <c:pt idx="1951">
                  <c:v>13.790000000000001</c:v>
                </c:pt>
                <c:pt idx="1952">
                  <c:v>13.84</c:v>
                </c:pt>
                <c:pt idx="1953">
                  <c:v>13.77</c:v>
                </c:pt>
                <c:pt idx="1954">
                  <c:v>13.850000000000005</c:v>
                </c:pt>
                <c:pt idx="1955">
                  <c:v>13.83</c:v>
                </c:pt>
                <c:pt idx="1956">
                  <c:v>13.78</c:v>
                </c:pt>
                <c:pt idx="1957">
                  <c:v>13.729999999999999</c:v>
                </c:pt>
                <c:pt idx="1958">
                  <c:v>13.75</c:v>
                </c:pt>
                <c:pt idx="1959">
                  <c:v>13.89</c:v>
                </c:pt>
                <c:pt idx="1960">
                  <c:v>13.91</c:v>
                </c:pt>
                <c:pt idx="1961">
                  <c:v>13.96</c:v>
                </c:pt>
                <c:pt idx="1962">
                  <c:v>13.97</c:v>
                </c:pt>
                <c:pt idx="1963">
                  <c:v>13.94</c:v>
                </c:pt>
                <c:pt idx="1964">
                  <c:v>13.860000000000005</c:v>
                </c:pt>
                <c:pt idx="1965">
                  <c:v>13.94</c:v>
                </c:pt>
                <c:pt idx="1966">
                  <c:v>13.92</c:v>
                </c:pt>
                <c:pt idx="1967">
                  <c:v>14.02</c:v>
                </c:pt>
                <c:pt idx="1968">
                  <c:v>14.07</c:v>
                </c:pt>
                <c:pt idx="1969">
                  <c:v>13.93</c:v>
                </c:pt>
                <c:pt idx="1970">
                  <c:v>13.8</c:v>
                </c:pt>
                <c:pt idx="1971">
                  <c:v>13.76</c:v>
                </c:pt>
                <c:pt idx="1972">
                  <c:v>13.790000000000001</c:v>
                </c:pt>
                <c:pt idx="1973">
                  <c:v>13.860000000000005</c:v>
                </c:pt>
                <c:pt idx="1974">
                  <c:v>13.92</c:v>
                </c:pt>
                <c:pt idx="1975">
                  <c:v>14.05</c:v>
                </c:pt>
                <c:pt idx="1976">
                  <c:v>13.88</c:v>
                </c:pt>
                <c:pt idx="1977">
                  <c:v>13.92</c:v>
                </c:pt>
                <c:pt idx="1978">
                  <c:v>13.89</c:v>
                </c:pt>
                <c:pt idx="1979">
                  <c:v>13.92</c:v>
                </c:pt>
                <c:pt idx="1980">
                  <c:v>13.99</c:v>
                </c:pt>
                <c:pt idx="1981">
                  <c:v>13.98</c:v>
                </c:pt>
                <c:pt idx="1982">
                  <c:v>14.08</c:v>
                </c:pt>
                <c:pt idx="1983">
                  <c:v>14.07</c:v>
                </c:pt>
                <c:pt idx="1984">
                  <c:v>14.040000000000001</c:v>
                </c:pt>
                <c:pt idx="1985">
                  <c:v>14.06</c:v>
                </c:pt>
                <c:pt idx="1986">
                  <c:v>14.11</c:v>
                </c:pt>
                <c:pt idx="1987">
                  <c:v>14.209999999999999</c:v>
                </c:pt>
                <c:pt idx="1988">
                  <c:v>14.209999999999999</c:v>
                </c:pt>
                <c:pt idx="1989">
                  <c:v>14.11</c:v>
                </c:pt>
                <c:pt idx="1990">
                  <c:v>14.139999999999999</c:v>
                </c:pt>
                <c:pt idx="1991">
                  <c:v>14.1</c:v>
                </c:pt>
                <c:pt idx="1992">
                  <c:v>14.11</c:v>
                </c:pt>
                <c:pt idx="1993">
                  <c:v>14.120000000000001</c:v>
                </c:pt>
                <c:pt idx="1994">
                  <c:v>14.139999999999999</c:v>
                </c:pt>
                <c:pt idx="1995">
                  <c:v>14.09</c:v>
                </c:pt>
                <c:pt idx="1996">
                  <c:v>14.08</c:v>
                </c:pt>
                <c:pt idx="1997">
                  <c:v>14.120000000000001</c:v>
                </c:pt>
                <c:pt idx="1998">
                  <c:v>14.15</c:v>
                </c:pt>
                <c:pt idx="1999">
                  <c:v>14.09</c:v>
                </c:pt>
                <c:pt idx="2000">
                  <c:v>14.139999999999999</c:v>
                </c:pt>
                <c:pt idx="2001">
                  <c:v>14.19</c:v>
                </c:pt>
                <c:pt idx="2002">
                  <c:v>14.219999999999999</c:v>
                </c:pt>
                <c:pt idx="2003">
                  <c:v>14.18</c:v>
                </c:pt>
                <c:pt idx="2004">
                  <c:v>14.120000000000001</c:v>
                </c:pt>
                <c:pt idx="2005">
                  <c:v>14.11</c:v>
                </c:pt>
                <c:pt idx="2006">
                  <c:v>14.11</c:v>
                </c:pt>
                <c:pt idx="2007">
                  <c:v>14.05</c:v>
                </c:pt>
                <c:pt idx="2008">
                  <c:v>14.120000000000001</c:v>
                </c:pt>
                <c:pt idx="2009">
                  <c:v>14.129999999999999</c:v>
                </c:pt>
                <c:pt idx="2010">
                  <c:v>14.139999999999999</c:v>
                </c:pt>
                <c:pt idx="2011">
                  <c:v>14.08</c:v>
                </c:pt>
                <c:pt idx="2012">
                  <c:v>14.1</c:v>
                </c:pt>
                <c:pt idx="2013">
                  <c:v>14.19</c:v>
                </c:pt>
                <c:pt idx="2014">
                  <c:v>14.229999999999999</c:v>
                </c:pt>
                <c:pt idx="2015">
                  <c:v>14.239999999999998</c:v>
                </c:pt>
                <c:pt idx="2016">
                  <c:v>14.11</c:v>
                </c:pt>
                <c:pt idx="2017">
                  <c:v>14.09</c:v>
                </c:pt>
                <c:pt idx="2018">
                  <c:v>14.239999999999998</c:v>
                </c:pt>
                <c:pt idx="2019">
                  <c:v>14.18</c:v>
                </c:pt>
                <c:pt idx="2020">
                  <c:v>14.07</c:v>
                </c:pt>
                <c:pt idx="2021">
                  <c:v>14.05</c:v>
                </c:pt>
                <c:pt idx="2022">
                  <c:v>14.08</c:v>
                </c:pt>
                <c:pt idx="2023">
                  <c:v>14.06</c:v>
                </c:pt>
                <c:pt idx="2024">
                  <c:v>14.19</c:v>
                </c:pt>
                <c:pt idx="2025">
                  <c:v>14.18</c:v>
                </c:pt>
                <c:pt idx="2026">
                  <c:v>14.08</c:v>
                </c:pt>
                <c:pt idx="2027">
                  <c:v>14.09</c:v>
                </c:pt>
                <c:pt idx="2028">
                  <c:v>14.05</c:v>
                </c:pt>
                <c:pt idx="2029">
                  <c:v>14.08</c:v>
                </c:pt>
                <c:pt idx="2030">
                  <c:v>14.11</c:v>
                </c:pt>
                <c:pt idx="2031">
                  <c:v>14.09</c:v>
                </c:pt>
                <c:pt idx="2032">
                  <c:v>14.11</c:v>
                </c:pt>
                <c:pt idx="2033">
                  <c:v>14.06</c:v>
                </c:pt>
                <c:pt idx="2034">
                  <c:v>14.1</c:v>
                </c:pt>
                <c:pt idx="2035">
                  <c:v>14.16</c:v>
                </c:pt>
                <c:pt idx="2036">
                  <c:v>14.120000000000001</c:v>
                </c:pt>
                <c:pt idx="2037">
                  <c:v>14.18</c:v>
                </c:pt>
                <c:pt idx="2038">
                  <c:v>14.1</c:v>
                </c:pt>
                <c:pt idx="2039">
                  <c:v>14.219999999999999</c:v>
                </c:pt>
                <c:pt idx="2040">
                  <c:v>14.209999999999999</c:v>
                </c:pt>
                <c:pt idx="2041">
                  <c:v>14.239999999999998</c:v>
                </c:pt>
                <c:pt idx="2042">
                  <c:v>14.25</c:v>
                </c:pt>
                <c:pt idx="2043">
                  <c:v>14.2</c:v>
                </c:pt>
                <c:pt idx="2044">
                  <c:v>14.27</c:v>
                </c:pt>
                <c:pt idx="2045">
                  <c:v>14.139999999999999</c:v>
                </c:pt>
                <c:pt idx="2046">
                  <c:v>14.25</c:v>
                </c:pt>
                <c:pt idx="2047">
                  <c:v>14.27</c:v>
                </c:pt>
                <c:pt idx="2048">
                  <c:v>14.28</c:v>
                </c:pt>
                <c:pt idx="2049">
                  <c:v>14.28</c:v>
                </c:pt>
                <c:pt idx="2050">
                  <c:v>14.27</c:v>
                </c:pt>
                <c:pt idx="2051">
                  <c:v>14.16</c:v>
                </c:pt>
                <c:pt idx="2052">
                  <c:v>14.139999999999999</c:v>
                </c:pt>
                <c:pt idx="2053">
                  <c:v>14.219999999999999</c:v>
                </c:pt>
                <c:pt idx="2054">
                  <c:v>14.18</c:v>
                </c:pt>
                <c:pt idx="2055">
                  <c:v>14.239999999999998</c:v>
                </c:pt>
                <c:pt idx="2056">
                  <c:v>14.19</c:v>
                </c:pt>
                <c:pt idx="2057">
                  <c:v>14.25</c:v>
                </c:pt>
                <c:pt idx="2058">
                  <c:v>14.229999999999999</c:v>
                </c:pt>
                <c:pt idx="2059">
                  <c:v>14.19</c:v>
                </c:pt>
                <c:pt idx="2060">
                  <c:v>14.07</c:v>
                </c:pt>
                <c:pt idx="2061">
                  <c:v>14.08</c:v>
                </c:pt>
                <c:pt idx="2062">
                  <c:v>14.05</c:v>
                </c:pt>
                <c:pt idx="2063">
                  <c:v>14.16</c:v>
                </c:pt>
                <c:pt idx="2064">
                  <c:v>14.18</c:v>
                </c:pt>
                <c:pt idx="2065">
                  <c:v>14.18</c:v>
                </c:pt>
                <c:pt idx="2066">
                  <c:v>14.19</c:v>
                </c:pt>
                <c:pt idx="2067">
                  <c:v>14.15</c:v>
                </c:pt>
                <c:pt idx="2068">
                  <c:v>14.15</c:v>
                </c:pt>
                <c:pt idx="2069">
                  <c:v>14.16</c:v>
                </c:pt>
                <c:pt idx="2070">
                  <c:v>14.16</c:v>
                </c:pt>
                <c:pt idx="2071">
                  <c:v>14.17</c:v>
                </c:pt>
                <c:pt idx="2072">
                  <c:v>14.05</c:v>
                </c:pt>
                <c:pt idx="2073">
                  <c:v>14.139999999999999</c:v>
                </c:pt>
                <c:pt idx="2074">
                  <c:v>14.19</c:v>
                </c:pt>
                <c:pt idx="2075">
                  <c:v>14.219999999999999</c:v>
                </c:pt>
                <c:pt idx="2076">
                  <c:v>14.11</c:v>
                </c:pt>
                <c:pt idx="2077">
                  <c:v>14.129999999999999</c:v>
                </c:pt>
                <c:pt idx="2078">
                  <c:v>14.129999999999999</c:v>
                </c:pt>
                <c:pt idx="2079">
                  <c:v>14.139999999999999</c:v>
                </c:pt>
                <c:pt idx="2080">
                  <c:v>14.239999999999998</c:v>
                </c:pt>
                <c:pt idx="2081">
                  <c:v>14.2</c:v>
                </c:pt>
                <c:pt idx="2082">
                  <c:v>14.209999999999999</c:v>
                </c:pt>
                <c:pt idx="2083">
                  <c:v>14.19</c:v>
                </c:pt>
                <c:pt idx="2084">
                  <c:v>14.1</c:v>
                </c:pt>
                <c:pt idx="2085">
                  <c:v>14.139999999999999</c:v>
                </c:pt>
                <c:pt idx="2086">
                  <c:v>14.15</c:v>
                </c:pt>
                <c:pt idx="2087">
                  <c:v>14.239999999999998</c:v>
                </c:pt>
                <c:pt idx="2088">
                  <c:v>14.290000000000001</c:v>
                </c:pt>
                <c:pt idx="2089">
                  <c:v>14.290000000000001</c:v>
                </c:pt>
                <c:pt idx="2090">
                  <c:v>14.290000000000001</c:v>
                </c:pt>
                <c:pt idx="2091">
                  <c:v>14.3</c:v>
                </c:pt>
                <c:pt idx="2092">
                  <c:v>14.290000000000001</c:v>
                </c:pt>
                <c:pt idx="2093">
                  <c:v>14.31</c:v>
                </c:pt>
                <c:pt idx="2094">
                  <c:v>14.28</c:v>
                </c:pt>
                <c:pt idx="2095">
                  <c:v>14.34</c:v>
                </c:pt>
                <c:pt idx="2096">
                  <c:v>14.26</c:v>
                </c:pt>
                <c:pt idx="2097">
                  <c:v>14.3</c:v>
                </c:pt>
                <c:pt idx="2098">
                  <c:v>14.229999999999999</c:v>
                </c:pt>
                <c:pt idx="2099">
                  <c:v>14.32</c:v>
                </c:pt>
                <c:pt idx="2100">
                  <c:v>14.219999999999999</c:v>
                </c:pt>
                <c:pt idx="2101">
                  <c:v>14.28</c:v>
                </c:pt>
                <c:pt idx="2102">
                  <c:v>14.25</c:v>
                </c:pt>
                <c:pt idx="2103">
                  <c:v>14.229999999999999</c:v>
                </c:pt>
                <c:pt idx="2104">
                  <c:v>14.18</c:v>
                </c:pt>
                <c:pt idx="2105">
                  <c:v>14.139999999999999</c:v>
                </c:pt>
                <c:pt idx="2106">
                  <c:v>14.209999999999999</c:v>
                </c:pt>
                <c:pt idx="2107">
                  <c:v>14.209999999999999</c:v>
                </c:pt>
                <c:pt idx="2108">
                  <c:v>14.209999999999999</c:v>
                </c:pt>
                <c:pt idx="2109">
                  <c:v>14.17</c:v>
                </c:pt>
                <c:pt idx="2110">
                  <c:v>14.07</c:v>
                </c:pt>
                <c:pt idx="2111">
                  <c:v>14.07</c:v>
                </c:pt>
                <c:pt idx="2112">
                  <c:v>14.040000000000001</c:v>
                </c:pt>
                <c:pt idx="2113">
                  <c:v>14.03</c:v>
                </c:pt>
                <c:pt idx="2114">
                  <c:v>14.18</c:v>
                </c:pt>
                <c:pt idx="2115">
                  <c:v>14.139999999999999</c:v>
                </c:pt>
                <c:pt idx="2116">
                  <c:v>14.11</c:v>
                </c:pt>
                <c:pt idx="2117">
                  <c:v>14.11</c:v>
                </c:pt>
                <c:pt idx="2118">
                  <c:v>14.06</c:v>
                </c:pt>
                <c:pt idx="2119">
                  <c:v>14</c:v>
                </c:pt>
                <c:pt idx="2120">
                  <c:v>14.02</c:v>
                </c:pt>
                <c:pt idx="2121">
                  <c:v>14.1</c:v>
                </c:pt>
                <c:pt idx="2122">
                  <c:v>14.07</c:v>
                </c:pt>
                <c:pt idx="2123">
                  <c:v>14.1</c:v>
                </c:pt>
                <c:pt idx="2124">
                  <c:v>13.97</c:v>
                </c:pt>
                <c:pt idx="2125">
                  <c:v>14.11</c:v>
                </c:pt>
                <c:pt idx="2126">
                  <c:v>14.07</c:v>
                </c:pt>
                <c:pt idx="2127">
                  <c:v>13.99</c:v>
                </c:pt>
                <c:pt idx="2128">
                  <c:v>14.05</c:v>
                </c:pt>
                <c:pt idx="2129">
                  <c:v>14.07</c:v>
                </c:pt>
                <c:pt idx="2130">
                  <c:v>14.06</c:v>
                </c:pt>
                <c:pt idx="2131">
                  <c:v>14.09</c:v>
                </c:pt>
                <c:pt idx="2132">
                  <c:v>14.07</c:v>
                </c:pt>
                <c:pt idx="2133">
                  <c:v>13.950000000000005</c:v>
                </c:pt>
                <c:pt idx="2134">
                  <c:v>13.97</c:v>
                </c:pt>
                <c:pt idx="2135">
                  <c:v>13.94</c:v>
                </c:pt>
                <c:pt idx="2136">
                  <c:v>13.950000000000005</c:v>
                </c:pt>
                <c:pt idx="2137">
                  <c:v>13.9</c:v>
                </c:pt>
                <c:pt idx="2138">
                  <c:v>13.99</c:v>
                </c:pt>
                <c:pt idx="2139">
                  <c:v>13.950000000000005</c:v>
                </c:pt>
                <c:pt idx="2140">
                  <c:v>14.02</c:v>
                </c:pt>
                <c:pt idx="2141">
                  <c:v>13.93</c:v>
                </c:pt>
                <c:pt idx="2142">
                  <c:v>13.96</c:v>
                </c:pt>
                <c:pt idx="2143">
                  <c:v>13.93</c:v>
                </c:pt>
                <c:pt idx="2144">
                  <c:v>13.93</c:v>
                </c:pt>
                <c:pt idx="2145">
                  <c:v>13.94</c:v>
                </c:pt>
                <c:pt idx="2146">
                  <c:v>13.8</c:v>
                </c:pt>
                <c:pt idx="2147">
                  <c:v>13.61</c:v>
                </c:pt>
                <c:pt idx="2148">
                  <c:v>13.8</c:v>
                </c:pt>
                <c:pt idx="2149">
                  <c:v>13.82</c:v>
                </c:pt>
                <c:pt idx="2150">
                  <c:v>13.89</c:v>
                </c:pt>
                <c:pt idx="2151">
                  <c:v>13.850000000000005</c:v>
                </c:pt>
                <c:pt idx="2152">
                  <c:v>14.01</c:v>
                </c:pt>
                <c:pt idx="2153">
                  <c:v>13.850000000000005</c:v>
                </c:pt>
                <c:pt idx="2154">
                  <c:v>13.870000000000006</c:v>
                </c:pt>
                <c:pt idx="2155">
                  <c:v>13.850000000000005</c:v>
                </c:pt>
                <c:pt idx="2156">
                  <c:v>13.850000000000005</c:v>
                </c:pt>
                <c:pt idx="2157">
                  <c:v>13.850000000000005</c:v>
                </c:pt>
                <c:pt idx="2158">
                  <c:v>13.89</c:v>
                </c:pt>
                <c:pt idx="2159">
                  <c:v>13.93</c:v>
                </c:pt>
                <c:pt idx="2160">
                  <c:v>13.98</c:v>
                </c:pt>
                <c:pt idx="2161">
                  <c:v>14</c:v>
                </c:pt>
                <c:pt idx="2162">
                  <c:v>13.97</c:v>
                </c:pt>
                <c:pt idx="2163">
                  <c:v>13.92</c:v>
                </c:pt>
                <c:pt idx="2164">
                  <c:v>13.98</c:v>
                </c:pt>
                <c:pt idx="2165">
                  <c:v>13.950000000000005</c:v>
                </c:pt>
                <c:pt idx="2166">
                  <c:v>13.94</c:v>
                </c:pt>
                <c:pt idx="2167">
                  <c:v>13.82</c:v>
                </c:pt>
                <c:pt idx="2168">
                  <c:v>13.870000000000006</c:v>
                </c:pt>
                <c:pt idx="2169">
                  <c:v>13.790000000000001</c:v>
                </c:pt>
                <c:pt idx="2170">
                  <c:v>13.850000000000005</c:v>
                </c:pt>
                <c:pt idx="2171">
                  <c:v>13.82</c:v>
                </c:pt>
                <c:pt idx="2172">
                  <c:v>13.83</c:v>
                </c:pt>
                <c:pt idx="2173">
                  <c:v>13.870000000000006</c:v>
                </c:pt>
                <c:pt idx="2174">
                  <c:v>13.91</c:v>
                </c:pt>
                <c:pt idx="2175">
                  <c:v>13.729999999999999</c:v>
                </c:pt>
                <c:pt idx="2176">
                  <c:v>13.48</c:v>
                </c:pt>
                <c:pt idx="2177">
                  <c:v>13.209999999999999</c:v>
                </c:pt>
                <c:pt idx="2178">
                  <c:v>13.06</c:v>
                </c:pt>
                <c:pt idx="2179">
                  <c:v>12.89</c:v>
                </c:pt>
                <c:pt idx="2180">
                  <c:v>12.75</c:v>
                </c:pt>
                <c:pt idx="2181">
                  <c:v>12.59</c:v>
                </c:pt>
                <c:pt idx="2182">
                  <c:v>12.639999999999999</c:v>
                </c:pt>
                <c:pt idx="2183">
                  <c:v>12.360000000000005</c:v>
                </c:pt>
                <c:pt idx="2184">
                  <c:v>11.92</c:v>
                </c:pt>
                <c:pt idx="2185">
                  <c:v>11.42</c:v>
                </c:pt>
                <c:pt idx="2186">
                  <c:v>10.99</c:v>
                </c:pt>
                <c:pt idx="2187">
                  <c:v>10.7</c:v>
                </c:pt>
                <c:pt idx="2188">
                  <c:v>11.360000000000005</c:v>
                </c:pt>
                <c:pt idx="2189">
                  <c:v>11.15</c:v>
                </c:pt>
                <c:pt idx="2190">
                  <c:v>10.92</c:v>
                </c:pt>
                <c:pt idx="2191">
                  <c:v>10.98</c:v>
                </c:pt>
                <c:pt idx="2192">
                  <c:v>10.94</c:v>
                </c:pt>
                <c:pt idx="2193">
                  <c:v>10.75</c:v>
                </c:pt>
                <c:pt idx="2194">
                  <c:v>10.540000000000001</c:v>
                </c:pt>
                <c:pt idx="2195">
                  <c:v>10.99</c:v>
                </c:pt>
                <c:pt idx="2196">
                  <c:v>10.97</c:v>
                </c:pt>
                <c:pt idx="2197">
                  <c:v>11.360000000000005</c:v>
                </c:pt>
                <c:pt idx="2198">
                  <c:v>11.53</c:v>
                </c:pt>
                <c:pt idx="2199">
                  <c:v>11.5</c:v>
                </c:pt>
                <c:pt idx="2200">
                  <c:v>11.77</c:v>
                </c:pt>
                <c:pt idx="2201">
                  <c:v>12.05</c:v>
                </c:pt>
                <c:pt idx="2202">
                  <c:v>12.05</c:v>
                </c:pt>
                <c:pt idx="2203">
                  <c:v>11.89</c:v>
                </c:pt>
                <c:pt idx="2204">
                  <c:v>12.370000000000006</c:v>
                </c:pt>
                <c:pt idx="2205">
                  <c:v>12.44</c:v>
                </c:pt>
                <c:pt idx="2206">
                  <c:v>12.69</c:v>
                </c:pt>
                <c:pt idx="2207">
                  <c:v>12.69</c:v>
                </c:pt>
                <c:pt idx="2208">
                  <c:v>12.76</c:v>
                </c:pt>
                <c:pt idx="2209">
                  <c:v>12.89</c:v>
                </c:pt>
                <c:pt idx="2210">
                  <c:v>12.92</c:v>
                </c:pt>
                <c:pt idx="2211">
                  <c:v>13.03</c:v>
                </c:pt>
                <c:pt idx="2212">
                  <c:v>13.17</c:v>
                </c:pt>
                <c:pt idx="2213">
                  <c:v>13.02</c:v>
                </c:pt>
                <c:pt idx="2214">
                  <c:v>13.32</c:v>
                </c:pt>
                <c:pt idx="2215">
                  <c:v>13.78</c:v>
                </c:pt>
                <c:pt idx="2216">
                  <c:v>14.239999999999998</c:v>
                </c:pt>
                <c:pt idx="2217">
                  <c:v>13.99</c:v>
                </c:pt>
                <c:pt idx="2218">
                  <c:v>14.4</c:v>
                </c:pt>
                <c:pt idx="2219">
                  <c:v>13.93</c:v>
                </c:pt>
                <c:pt idx="2220">
                  <c:v>13.83</c:v>
                </c:pt>
                <c:pt idx="2221">
                  <c:v>14.02</c:v>
                </c:pt>
                <c:pt idx="2222">
                  <c:v>14.08</c:v>
                </c:pt>
                <c:pt idx="2223">
                  <c:v>13.99</c:v>
                </c:pt>
                <c:pt idx="2224">
                  <c:v>14.53</c:v>
                </c:pt>
                <c:pt idx="2225">
                  <c:v>13.97</c:v>
                </c:pt>
                <c:pt idx="2226">
                  <c:v>14.16</c:v>
                </c:pt>
                <c:pt idx="2227">
                  <c:v>14.09</c:v>
                </c:pt>
                <c:pt idx="2228">
                  <c:v>14.239999999999998</c:v>
                </c:pt>
                <c:pt idx="2229">
                  <c:v>14.1</c:v>
                </c:pt>
                <c:pt idx="2230">
                  <c:v>14.27</c:v>
                </c:pt>
                <c:pt idx="2231">
                  <c:v>14.15</c:v>
                </c:pt>
                <c:pt idx="2232">
                  <c:v>13.93</c:v>
                </c:pt>
                <c:pt idx="2233">
                  <c:v>13.89</c:v>
                </c:pt>
                <c:pt idx="2234">
                  <c:v>13.629999999999999</c:v>
                </c:pt>
                <c:pt idx="2235">
                  <c:v>13.790000000000001</c:v>
                </c:pt>
                <c:pt idx="2236">
                  <c:v>13.56</c:v>
                </c:pt>
                <c:pt idx="2237">
                  <c:v>13.370000000000006</c:v>
                </c:pt>
                <c:pt idx="2238">
                  <c:v>12.709999999999999</c:v>
                </c:pt>
                <c:pt idx="2239">
                  <c:v>12.239999999999998</c:v>
                </c:pt>
                <c:pt idx="2240">
                  <c:v>11.120000000000001</c:v>
                </c:pt>
                <c:pt idx="2241">
                  <c:v>10.15</c:v>
                </c:pt>
                <c:pt idx="2242">
                  <c:v>9.1399999999999988</c:v>
                </c:pt>
                <c:pt idx="2243">
                  <c:v>8.2100000000000009</c:v>
                </c:pt>
                <c:pt idx="2244">
                  <c:v>6.99</c:v>
                </c:pt>
                <c:pt idx="2245">
                  <c:v>5.99</c:v>
                </c:pt>
                <c:pt idx="2246">
                  <c:v>4.6599999999999975</c:v>
                </c:pt>
                <c:pt idx="2247">
                  <c:v>3.6500000000000004</c:v>
                </c:pt>
                <c:pt idx="2248">
                  <c:v>2.6100000000000003</c:v>
                </c:pt>
                <c:pt idx="2249">
                  <c:v>1.5799999999999992</c:v>
                </c:pt>
                <c:pt idx="2250">
                  <c:v>1.53</c:v>
                </c:pt>
                <c:pt idx="2251">
                  <c:v>1.1199999999999992</c:v>
                </c:pt>
                <c:pt idx="2252">
                  <c:v>1.1700000000000006</c:v>
                </c:pt>
                <c:pt idx="2253">
                  <c:v>1.1900000000000006</c:v>
                </c:pt>
                <c:pt idx="2254">
                  <c:v>1.1800000000000006</c:v>
                </c:pt>
                <c:pt idx="2255">
                  <c:v>1.24</c:v>
                </c:pt>
                <c:pt idx="2256">
                  <c:v>1.23</c:v>
                </c:pt>
                <c:pt idx="2257">
                  <c:v>1.3299999999999992</c:v>
                </c:pt>
                <c:pt idx="2258">
                  <c:v>1.3299999999999992</c:v>
                </c:pt>
                <c:pt idx="2259">
                  <c:v>1.3800000000000001</c:v>
                </c:pt>
                <c:pt idx="2260">
                  <c:v>1.41</c:v>
                </c:pt>
                <c:pt idx="2261">
                  <c:v>1.3499999999999992</c:v>
                </c:pt>
                <c:pt idx="2262">
                  <c:v>1.3900000000000001</c:v>
                </c:pt>
                <c:pt idx="2263">
                  <c:v>1.45</c:v>
                </c:pt>
                <c:pt idx="2264">
                  <c:v>1.53</c:v>
                </c:pt>
                <c:pt idx="2265">
                  <c:v>1.1900000000000006</c:v>
                </c:pt>
                <c:pt idx="2266">
                  <c:v>1.27</c:v>
                </c:pt>
                <c:pt idx="2267">
                  <c:v>1.25</c:v>
                </c:pt>
                <c:pt idx="2268">
                  <c:v>1.21</c:v>
                </c:pt>
                <c:pt idx="2269">
                  <c:v>1.3499999999999992</c:v>
                </c:pt>
                <c:pt idx="2270">
                  <c:v>1.3199999999999992</c:v>
                </c:pt>
                <c:pt idx="2271">
                  <c:v>1.3800000000000001</c:v>
                </c:pt>
                <c:pt idx="2272">
                  <c:v>1.3199999999999992</c:v>
                </c:pt>
                <c:pt idx="2273">
                  <c:v>1.3699999999999992</c:v>
                </c:pt>
                <c:pt idx="2274">
                  <c:v>1.2999999999999992</c:v>
                </c:pt>
                <c:pt idx="2275">
                  <c:v>1.3199999999999992</c:v>
                </c:pt>
                <c:pt idx="2276">
                  <c:v>1.3499999999999992</c:v>
                </c:pt>
                <c:pt idx="2277">
                  <c:v>1.3199999999999992</c:v>
                </c:pt>
                <c:pt idx="2278">
                  <c:v>1.3800000000000001</c:v>
                </c:pt>
                <c:pt idx="2279">
                  <c:v>1.3499999999999992</c:v>
                </c:pt>
                <c:pt idx="2280">
                  <c:v>1.3900000000000001</c:v>
                </c:pt>
                <c:pt idx="2281">
                  <c:v>1.5399999999999991</c:v>
                </c:pt>
                <c:pt idx="2282">
                  <c:v>1.5499999999999992</c:v>
                </c:pt>
                <c:pt idx="2283">
                  <c:v>1.6099999999999992</c:v>
                </c:pt>
                <c:pt idx="2284">
                  <c:v>1.6199999999999992</c:v>
                </c:pt>
                <c:pt idx="2285">
                  <c:v>1.669999999999999</c:v>
                </c:pt>
                <c:pt idx="2286">
                  <c:v>1.7099999999999984</c:v>
                </c:pt>
                <c:pt idx="2287">
                  <c:v>1.7299999999999986</c:v>
                </c:pt>
                <c:pt idx="2288">
                  <c:v>1.6099999999999992</c:v>
                </c:pt>
                <c:pt idx="2289">
                  <c:v>1.669999999999999</c:v>
                </c:pt>
                <c:pt idx="2290">
                  <c:v>1.6400000000000001</c:v>
                </c:pt>
                <c:pt idx="2291">
                  <c:v>1.6500000000000001</c:v>
                </c:pt>
                <c:pt idx="2292">
                  <c:v>1.6400000000000001</c:v>
                </c:pt>
                <c:pt idx="2293">
                  <c:v>1.6400000000000001</c:v>
                </c:pt>
                <c:pt idx="2294">
                  <c:v>1.669999999999999</c:v>
                </c:pt>
                <c:pt idx="2295">
                  <c:v>1.6400000000000001</c:v>
                </c:pt>
                <c:pt idx="2296">
                  <c:v>1.7699999999999991</c:v>
                </c:pt>
                <c:pt idx="2297">
                  <c:v>1.76</c:v>
                </c:pt>
                <c:pt idx="2298">
                  <c:v>1.7299999999999986</c:v>
                </c:pt>
                <c:pt idx="2299">
                  <c:v>1.7499999999999989</c:v>
                </c:pt>
                <c:pt idx="2300">
                  <c:v>1.72</c:v>
                </c:pt>
                <c:pt idx="2301">
                  <c:v>1.7299999999999986</c:v>
                </c:pt>
                <c:pt idx="2302">
                  <c:v>1.6899999999999991</c:v>
                </c:pt>
                <c:pt idx="2303">
                  <c:v>1.6899999999999991</c:v>
                </c:pt>
                <c:pt idx="2304">
                  <c:v>1.72</c:v>
                </c:pt>
                <c:pt idx="2305">
                  <c:v>1.7099999999999984</c:v>
                </c:pt>
                <c:pt idx="2306">
                  <c:v>1.6500000000000001</c:v>
                </c:pt>
                <c:pt idx="2307">
                  <c:v>1.6500000000000001</c:v>
                </c:pt>
                <c:pt idx="2308">
                  <c:v>1.5899999999999992</c:v>
                </c:pt>
                <c:pt idx="2309">
                  <c:v>1.6400000000000001</c:v>
                </c:pt>
                <c:pt idx="2310">
                  <c:v>1.6600000000000001</c:v>
                </c:pt>
                <c:pt idx="2311">
                  <c:v>1.6400000000000001</c:v>
                </c:pt>
                <c:pt idx="2312">
                  <c:v>1.6199999999999992</c:v>
                </c:pt>
                <c:pt idx="2313">
                  <c:v>1.6400000000000001</c:v>
                </c:pt>
                <c:pt idx="2314">
                  <c:v>1.6099999999999992</c:v>
                </c:pt>
                <c:pt idx="2315">
                  <c:v>1.5799999999999992</c:v>
                </c:pt>
                <c:pt idx="2316">
                  <c:v>1.5899999999999992</c:v>
                </c:pt>
                <c:pt idx="2317">
                  <c:v>1.5699999999999992</c:v>
                </c:pt>
                <c:pt idx="2318">
                  <c:v>1.53</c:v>
                </c:pt>
                <c:pt idx="2319">
                  <c:v>1.5899999999999992</c:v>
                </c:pt>
                <c:pt idx="2320">
                  <c:v>1.52</c:v>
                </c:pt>
                <c:pt idx="2321">
                  <c:v>1.5799999999999992</c:v>
                </c:pt>
                <c:pt idx="2322">
                  <c:v>1.53</c:v>
                </c:pt>
                <c:pt idx="2323">
                  <c:v>1.5799999999999992</c:v>
                </c:pt>
                <c:pt idx="2324">
                  <c:v>1.5799999999999992</c:v>
                </c:pt>
                <c:pt idx="2325">
                  <c:v>1.6500000000000001</c:v>
                </c:pt>
                <c:pt idx="2326">
                  <c:v>1.6099999999999992</c:v>
                </c:pt>
                <c:pt idx="2327">
                  <c:v>1.669999999999999</c:v>
                </c:pt>
                <c:pt idx="2328">
                  <c:v>1.669999999999999</c:v>
                </c:pt>
                <c:pt idx="2329">
                  <c:v>1.7</c:v>
                </c:pt>
                <c:pt idx="2330">
                  <c:v>1.669999999999999</c:v>
                </c:pt>
                <c:pt idx="2331">
                  <c:v>1.5899999999999992</c:v>
                </c:pt>
                <c:pt idx="2332">
                  <c:v>1.6400000000000001</c:v>
                </c:pt>
                <c:pt idx="2333">
                  <c:v>1.5699999999999992</c:v>
                </c:pt>
                <c:pt idx="2334">
                  <c:v>1.5799999999999992</c:v>
                </c:pt>
                <c:pt idx="2335">
                  <c:v>1.5399999999999991</c:v>
                </c:pt>
                <c:pt idx="2336">
                  <c:v>1.5499999999999992</c:v>
                </c:pt>
                <c:pt idx="2337">
                  <c:v>1.6099999999999992</c:v>
                </c:pt>
                <c:pt idx="2338">
                  <c:v>1.6500000000000001</c:v>
                </c:pt>
                <c:pt idx="2339">
                  <c:v>1.6800000000000006</c:v>
                </c:pt>
                <c:pt idx="2340">
                  <c:v>1.5999999999999992</c:v>
                </c:pt>
                <c:pt idx="2341">
                  <c:v>1.6099999999999992</c:v>
                </c:pt>
                <c:pt idx="2342">
                  <c:v>1.5399999999999991</c:v>
                </c:pt>
                <c:pt idx="2343">
                  <c:v>1.5399999999999991</c:v>
                </c:pt>
                <c:pt idx="2344">
                  <c:v>1.5899999999999992</c:v>
                </c:pt>
                <c:pt idx="2345">
                  <c:v>1.6400000000000001</c:v>
                </c:pt>
                <c:pt idx="2346">
                  <c:v>1.6099999999999992</c:v>
                </c:pt>
                <c:pt idx="2347">
                  <c:v>1.53</c:v>
                </c:pt>
                <c:pt idx="2348">
                  <c:v>1.5499999999999992</c:v>
                </c:pt>
                <c:pt idx="2349">
                  <c:v>1.5799999999999992</c:v>
                </c:pt>
                <c:pt idx="2350">
                  <c:v>1.49</c:v>
                </c:pt>
                <c:pt idx="2351">
                  <c:v>1.48</c:v>
                </c:pt>
                <c:pt idx="2352">
                  <c:v>1.5799999999999992</c:v>
                </c:pt>
                <c:pt idx="2353">
                  <c:v>1.5799999999999992</c:v>
                </c:pt>
                <c:pt idx="2354">
                  <c:v>1.5799999999999992</c:v>
                </c:pt>
                <c:pt idx="2355">
                  <c:v>1.48</c:v>
                </c:pt>
                <c:pt idx="2356">
                  <c:v>1.45</c:v>
                </c:pt>
                <c:pt idx="2357">
                  <c:v>1.41</c:v>
                </c:pt>
                <c:pt idx="2358">
                  <c:v>1.3800000000000001</c:v>
                </c:pt>
                <c:pt idx="2359">
                  <c:v>1.51</c:v>
                </c:pt>
                <c:pt idx="2360">
                  <c:v>1.51</c:v>
                </c:pt>
                <c:pt idx="2361">
                  <c:v>1.48</c:v>
                </c:pt>
                <c:pt idx="2362">
                  <c:v>1.48</c:v>
                </c:pt>
                <c:pt idx="2363">
                  <c:v>1.46</c:v>
                </c:pt>
                <c:pt idx="2364">
                  <c:v>1.41</c:v>
                </c:pt>
                <c:pt idx="2365">
                  <c:v>1.45</c:v>
                </c:pt>
                <c:pt idx="2366">
                  <c:v>1.3599999999999992</c:v>
                </c:pt>
                <c:pt idx="2367">
                  <c:v>1.3800000000000001</c:v>
                </c:pt>
                <c:pt idx="2368">
                  <c:v>1.3199999999999992</c:v>
                </c:pt>
                <c:pt idx="2369">
                  <c:v>1.3900000000000001</c:v>
                </c:pt>
                <c:pt idx="2370">
                  <c:v>1.3399999999999992</c:v>
                </c:pt>
                <c:pt idx="2371">
                  <c:v>1.41</c:v>
                </c:pt>
                <c:pt idx="2372">
                  <c:v>1.3099999999999992</c:v>
                </c:pt>
                <c:pt idx="2373">
                  <c:v>1.3199999999999992</c:v>
                </c:pt>
                <c:pt idx="2374">
                  <c:v>1.2899999999999991</c:v>
                </c:pt>
                <c:pt idx="2375">
                  <c:v>1.2999999999999992</c:v>
                </c:pt>
                <c:pt idx="2376">
                  <c:v>1.3199999999999992</c:v>
                </c:pt>
                <c:pt idx="2377">
                  <c:v>1.2899999999999991</c:v>
                </c:pt>
                <c:pt idx="2378">
                  <c:v>1.3099999999999992</c:v>
                </c:pt>
                <c:pt idx="2379">
                  <c:v>1.41</c:v>
                </c:pt>
                <c:pt idx="2380">
                  <c:v>1.43</c:v>
                </c:pt>
                <c:pt idx="2381">
                  <c:v>1.3699999999999992</c:v>
                </c:pt>
                <c:pt idx="2382">
                  <c:v>1.41</c:v>
                </c:pt>
                <c:pt idx="2383">
                  <c:v>1.43</c:v>
                </c:pt>
                <c:pt idx="2384">
                  <c:v>1.41</c:v>
                </c:pt>
                <c:pt idx="2385">
                  <c:v>1.41</c:v>
                </c:pt>
                <c:pt idx="2386">
                  <c:v>1.43</c:v>
                </c:pt>
                <c:pt idx="2387">
                  <c:v>1.2899999999999991</c:v>
                </c:pt>
                <c:pt idx="2388">
                  <c:v>1.3499999999999992</c:v>
                </c:pt>
                <c:pt idx="2389">
                  <c:v>1.27</c:v>
                </c:pt>
                <c:pt idx="2390">
                  <c:v>1.3399999999999992</c:v>
                </c:pt>
                <c:pt idx="2391">
                  <c:v>1.25</c:v>
                </c:pt>
                <c:pt idx="2392">
                  <c:v>1.2999999999999992</c:v>
                </c:pt>
                <c:pt idx="2393">
                  <c:v>1.27</c:v>
                </c:pt>
                <c:pt idx="2394">
                  <c:v>1.3699999999999992</c:v>
                </c:pt>
                <c:pt idx="2395">
                  <c:v>1.41</c:v>
                </c:pt>
                <c:pt idx="2396">
                  <c:v>1.3900000000000001</c:v>
                </c:pt>
                <c:pt idx="2397">
                  <c:v>1.28</c:v>
                </c:pt>
                <c:pt idx="2398">
                  <c:v>1.3099999999999992</c:v>
                </c:pt>
                <c:pt idx="2399">
                  <c:v>1.25</c:v>
                </c:pt>
                <c:pt idx="2400">
                  <c:v>1.25</c:v>
                </c:pt>
                <c:pt idx="2401">
                  <c:v>1.25</c:v>
                </c:pt>
                <c:pt idx="2402">
                  <c:v>1.2999999999999992</c:v>
                </c:pt>
                <c:pt idx="2403">
                  <c:v>1.3299999999999992</c:v>
                </c:pt>
                <c:pt idx="2404">
                  <c:v>1.3800000000000001</c:v>
                </c:pt>
                <c:pt idx="2405">
                  <c:v>1.3499999999999992</c:v>
                </c:pt>
                <c:pt idx="2406">
                  <c:v>1.3299999999999992</c:v>
                </c:pt>
                <c:pt idx="2407">
                  <c:v>1.3800000000000001</c:v>
                </c:pt>
                <c:pt idx="2408">
                  <c:v>1.26</c:v>
                </c:pt>
                <c:pt idx="2409">
                  <c:v>1.3499999999999992</c:v>
                </c:pt>
                <c:pt idx="2410">
                  <c:v>1.27</c:v>
                </c:pt>
                <c:pt idx="2411">
                  <c:v>1.27</c:v>
                </c:pt>
                <c:pt idx="2412">
                  <c:v>1.25</c:v>
                </c:pt>
                <c:pt idx="2413">
                  <c:v>1.2999999999999992</c:v>
                </c:pt>
                <c:pt idx="2414">
                  <c:v>1.3800000000000001</c:v>
                </c:pt>
                <c:pt idx="2415">
                  <c:v>1.3800000000000001</c:v>
                </c:pt>
                <c:pt idx="2416">
                  <c:v>1.3800000000000001</c:v>
                </c:pt>
                <c:pt idx="2417">
                  <c:v>1.3599999999999992</c:v>
                </c:pt>
                <c:pt idx="2418">
                  <c:v>1.22</c:v>
                </c:pt>
                <c:pt idx="2419">
                  <c:v>1.25</c:v>
                </c:pt>
                <c:pt idx="2420">
                  <c:v>1.21</c:v>
                </c:pt>
                <c:pt idx="2421">
                  <c:v>1.26</c:v>
                </c:pt>
                <c:pt idx="2422">
                  <c:v>1.27</c:v>
                </c:pt>
                <c:pt idx="2423">
                  <c:v>1.3199999999999992</c:v>
                </c:pt>
                <c:pt idx="2424">
                  <c:v>1.22</c:v>
                </c:pt>
                <c:pt idx="2425">
                  <c:v>1.22</c:v>
                </c:pt>
                <c:pt idx="2426">
                  <c:v>1.21</c:v>
                </c:pt>
                <c:pt idx="2427">
                  <c:v>1.23</c:v>
                </c:pt>
                <c:pt idx="2428">
                  <c:v>1.22</c:v>
                </c:pt>
                <c:pt idx="2429">
                  <c:v>1.25</c:v>
                </c:pt>
                <c:pt idx="2430">
                  <c:v>1.23</c:v>
                </c:pt>
                <c:pt idx="2431">
                  <c:v>1.3499999999999992</c:v>
                </c:pt>
                <c:pt idx="2432">
                  <c:v>1.3599999999999992</c:v>
                </c:pt>
                <c:pt idx="2433">
                  <c:v>1.2899999999999991</c:v>
                </c:pt>
                <c:pt idx="2434">
                  <c:v>1.28</c:v>
                </c:pt>
                <c:pt idx="2435">
                  <c:v>1.27</c:v>
                </c:pt>
                <c:pt idx="2436">
                  <c:v>1.2</c:v>
                </c:pt>
                <c:pt idx="2437">
                  <c:v>1.3199999999999992</c:v>
                </c:pt>
                <c:pt idx="2438">
                  <c:v>1.24</c:v>
                </c:pt>
                <c:pt idx="2439">
                  <c:v>1.23</c:v>
                </c:pt>
                <c:pt idx="2440">
                  <c:v>1.27</c:v>
                </c:pt>
                <c:pt idx="2441">
                  <c:v>1.27</c:v>
                </c:pt>
                <c:pt idx="2442">
                  <c:v>1.3299999999999992</c:v>
                </c:pt>
                <c:pt idx="2443">
                  <c:v>1.3499999999999992</c:v>
                </c:pt>
                <c:pt idx="2444">
                  <c:v>1.22</c:v>
                </c:pt>
                <c:pt idx="2445">
                  <c:v>1.22</c:v>
                </c:pt>
                <c:pt idx="2446">
                  <c:v>1.3199999999999992</c:v>
                </c:pt>
                <c:pt idx="2447">
                  <c:v>1.3499999999999992</c:v>
                </c:pt>
                <c:pt idx="2448">
                  <c:v>1.25</c:v>
                </c:pt>
                <c:pt idx="2449">
                  <c:v>1.22</c:v>
                </c:pt>
                <c:pt idx="2450">
                  <c:v>1.22</c:v>
                </c:pt>
                <c:pt idx="2451">
                  <c:v>1.1800000000000006</c:v>
                </c:pt>
                <c:pt idx="2452">
                  <c:v>1.23</c:v>
                </c:pt>
                <c:pt idx="2453">
                  <c:v>1.25</c:v>
                </c:pt>
                <c:pt idx="2454">
                  <c:v>1.25</c:v>
                </c:pt>
                <c:pt idx="2455">
                  <c:v>1.3299999999999992</c:v>
                </c:pt>
                <c:pt idx="2456">
                  <c:v>1.3099999999999992</c:v>
                </c:pt>
                <c:pt idx="2457">
                  <c:v>1.2999999999999992</c:v>
                </c:pt>
                <c:pt idx="2458">
                  <c:v>1.2</c:v>
                </c:pt>
                <c:pt idx="2459">
                  <c:v>1.1900000000000006</c:v>
                </c:pt>
                <c:pt idx="2460">
                  <c:v>1.1900000000000006</c:v>
                </c:pt>
                <c:pt idx="2461">
                  <c:v>1.27</c:v>
                </c:pt>
                <c:pt idx="2462">
                  <c:v>1.28</c:v>
                </c:pt>
                <c:pt idx="2463">
                  <c:v>1.3599999999999992</c:v>
                </c:pt>
                <c:pt idx="2464">
                  <c:v>1.3399999999999992</c:v>
                </c:pt>
                <c:pt idx="2465">
                  <c:v>1.2899999999999991</c:v>
                </c:pt>
                <c:pt idx="2466">
                  <c:v>1.22</c:v>
                </c:pt>
                <c:pt idx="2467">
                  <c:v>1.3299999999999992</c:v>
                </c:pt>
                <c:pt idx="2468">
                  <c:v>1.3299999999999992</c:v>
                </c:pt>
                <c:pt idx="2469">
                  <c:v>1.3099999999999992</c:v>
                </c:pt>
                <c:pt idx="2470">
                  <c:v>1.2899999999999991</c:v>
                </c:pt>
                <c:pt idx="2471">
                  <c:v>1.3199999999999992</c:v>
                </c:pt>
                <c:pt idx="2472">
                  <c:v>1.28</c:v>
                </c:pt>
                <c:pt idx="2473">
                  <c:v>1.23</c:v>
                </c:pt>
                <c:pt idx="2474">
                  <c:v>1.22</c:v>
                </c:pt>
                <c:pt idx="2475">
                  <c:v>1.26</c:v>
                </c:pt>
                <c:pt idx="2476">
                  <c:v>1.22</c:v>
                </c:pt>
                <c:pt idx="2477">
                  <c:v>1.21</c:v>
                </c:pt>
                <c:pt idx="2478">
                  <c:v>1.27</c:v>
                </c:pt>
                <c:pt idx="2479">
                  <c:v>1.2899999999999991</c:v>
                </c:pt>
                <c:pt idx="2480">
                  <c:v>1.3199999999999992</c:v>
                </c:pt>
                <c:pt idx="2481">
                  <c:v>1.22</c:v>
                </c:pt>
                <c:pt idx="2482">
                  <c:v>1.25</c:v>
                </c:pt>
                <c:pt idx="2483">
                  <c:v>1.3299999999999992</c:v>
                </c:pt>
                <c:pt idx="2484">
                  <c:v>1.23</c:v>
                </c:pt>
                <c:pt idx="2485">
                  <c:v>1.1800000000000006</c:v>
                </c:pt>
                <c:pt idx="2486">
                  <c:v>1.22</c:v>
                </c:pt>
                <c:pt idx="2487">
                  <c:v>1.1800000000000006</c:v>
                </c:pt>
                <c:pt idx="2488">
                  <c:v>1.1900000000000006</c:v>
                </c:pt>
                <c:pt idx="2489">
                  <c:v>1.25</c:v>
                </c:pt>
                <c:pt idx="2490">
                  <c:v>1.2</c:v>
                </c:pt>
                <c:pt idx="2491">
                  <c:v>1.25</c:v>
                </c:pt>
                <c:pt idx="2492">
                  <c:v>1.3199999999999992</c:v>
                </c:pt>
                <c:pt idx="2493">
                  <c:v>1.3199999999999992</c:v>
                </c:pt>
                <c:pt idx="2494">
                  <c:v>1.3199999999999992</c:v>
                </c:pt>
                <c:pt idx="2495">
                  <c:v>1.2999999999999992</c:v>
                </c:pt>
                <c:pt idx="2496">
                  <c:v>1.3299999999999992</c:v>
                </c:pt>
                <c:pt idx="2497">
                  <c:v>1.27</c:v>
                </c:pt>
                <c:pt idx="2498">
                  <c:v>1.1900000000000006</c:v>
                </c:pt>
                <c:pt idx="2499">
                  <c:v>1.25</c:v>
                </c:pt>
                <c:pt idx="2500">
                  <c:v>1.3199999999999992</c:v>
                </c:pt>
                <c:pt idx="2501">
                  <c:v>1.3499999999999992</c:v>
                </c:pt>
                <c:pt idx="2502">
                  <c:v>1.3199999999999992</c:v>
                </c:pt>
                <c:pt idx="2503">
                  <c:v>1.3299999999999992</c:v>
                </c:pt>
                <c:pt idx="2504">
                  <c:v>1.3199999999999992</c:v>
                </c:pt>
                <c:pt idx="2505">
                  <c:v>1.2</c:v>
                </c:pt>
                <c:pt idx="2506">
                  <c:v>1.25</c:v>
                </c:pt>
                <c:pt idx="2507">
                  <c:v>1.2999999999999992</c:v>
                </c:pt>
                <c:pt idx="2508">
                  <c:v>1.3499999999999992</c:v>
                </c:pt>
                <c:pt idx="2509">
                  <c:v>1.22</c:v>
                </c:pt>
                <c:pt idx="2510">
                  <c:v>1.2899999999999991</c:v>
                </c:pt>
                <c:pt idx="2511">
                  <c:v>1.25</c:v>
                </c:pt>
                <c:pt idx="2512">
                  <c:v>1.3399999999999992</c:v>
                </c:pt>
                <c:pt idx="2513">
                  <c:v>1.3199999999999992</c:v>
                </c:pt>
                <c:pt idx="2514">
                  <c:v>1.3199999999999992</c:v>
                </c:pt>
                <c:pt idx="2515">
                  <c:v>1.2999999999999992</c:v>
                </c:pt>
                <c:pt idx="2516">
                  <c:v>1.3499999999999992</c:v>
                </c:pt>
                <c:pt idx="2517">
                  <c:v>1.3499999999999992</c:v>
                </c:pt>
                <c:pt idx="2518">
                  <c:v>1.24</c:v>
                </c:pt>
                <c:pt idx="2519">
                  <c:v>1.3499999999999992</c:v>
                </c:pt>
                <c:pt idx="2520">
                  <c:v>1.3199999999999992</c:v>
                </c:pt>
                <c:pt idx="2521">
                  <c:v>1.3499999999999992</c:v>
                </c:pt>
                <c:pt idx="2522">
                  <c:v>1.3499999999999992</c:v>
                </c:pt>
                <c:pt idx="2523">
                  <c:v>1.3399999999999992</c:v>
                </c:pt>
                <c:pt idx="2524">
                  <c:v>1.2899999999999991</c:v>
                </c:pt>
                <c:pt idx="2525">
                  <c:v>1.3499999999999992</c:v>
                </c:pt>
                <c:pt idx="2526">
                  <c:v>1.3499999999999992</c:v>
                </c:pt>
                <c:pt idx="2527">
                  <c:v>1.3199999999999992</c:v>
                </c:pt>
                <c:pt idx="2528">
                  <c:v>1.25</c:v>
                </c:pt>
                <c:pt idx="2529">
                  <c:v>1.3099999999999992</c:v>
                </c:pt>
                <c:pt idx="2530">
                  <c:v>1.2</c:v>
                </c:pt>
                <c:pt idx="2531">
                  <c:v>1.25</c:v>
                </c:pt>
                <c:pt idx="2532">
                  <c:v>1.1900000000000006</c:v>
                </c:pt>
                <c:pt idx="2533">
                  <c:v>1.23</c:v>
                </c:pt>
                <c:pt idx="2534">
                  <c:v>1.1900000000000006</c:v>
                </c:pt>
                <c:pt idx="2535">
                  <c:v>1.3099999999999992</c:v>
                </c:pt>
                <c:pt idx="2536">
                  <c:v>1.2899999999999991</c:v>
                </c:pt>
                <c:pt idx="2537">
                  <c:v>1.3199999999999992</c:v>
                </c:pt>
                <c:pt idx="2538">
                  <c:v>1.3199999999999992</c:v>
                </c:pt>
                <c:pt idx="2539">
                  <c:v>1.2</c:v>
                </c:pt>
                <c:pt idx="2540">
                  <c:v>1.3399999999999992</c:v>
                </c:pt>
                <c:pt idx="2541">
                  <c:v>1.2</c:v>
                </c:pt>
                <c:pt idx="2542">
                  <c:v>1.26</c:v>
                </c:pt>
                <c:pt idx="2543">
                  <c:v>1.2</c:v>
                </c:pt>
                <c:pt idx="2544">
                  <c:v>1.1900000000000006</c:v>
                </c:pt>
                <c:pt idx="2545">
                  <c:v>1.25</c:v>
                </c:pt>
                <c:pt idx="2546">
                  <c:v>1.1900000000000006</c:v>
                </c:pt>
                <c:pt idx="2547">
                  <c:v>1.25</c:v>
                </c:pt>
                <c:pt idx="2548">
                  <c:v>1.21</c:v>
                </c:pt>
                <c:pt idx="2549">
                  <c:v>1.3199999999999992</c:v>
                </c:pt>
                <c:pt idx="2550">
                  <c:v>1.23</c:v>
                </c:pt>
                <c:pt idx="2551">
                  <c:v>1.3499999999999992</c:v>
                </c:pt>
                <c:pt idx="2552">
                  <c:v>1.3199999999999992</c:v>
                </c:pt>
                <c:pt idx="2553">
                  <c:v>1.3399999999999992</c:v>
                </c:pt>
                <c:pt idx="2554">
                  <c:v>1.3499999999999992</c:v>
                </c:pt>
                <c:pt idx="2555">
                  <c:v>1.3399999999999992</c:v>
                </c:pt>
                <c:pt idx="2556">
                  <c:v>1.22</c:v>
                </c:pt>
                <c:pt idx="2557">
                  <c:v>1.27</c:v>
                </c:pt>
                <c:pt idx="2558">
                  <c:v>1.21</c:v>
                </c:pt>
                <c:pt idx="2559">
                  <c:v>1.26</c:v>
                </c:pt>
                <c:pt idx="2560">
                  <c:v>1.22</c:v>
                </c:pt>
                <c:pt idx="2561">
                  <c:v>1.1900000000000006</c:v>
                </c:pt>
                <c:pt idx="2562">
                  <c:v>1.21</c:v>
                </c:pt>
                <c:pt idx="2563">
                  <c:v>1.2</c:v>
                </c:pt>
                <c:pt idx="2564">
                  <c:v>1.2</c:v>
                </c:pt>
                <c:pt idx="2565">
                  <c:v>1.22</c:v>
                </c:pt>
                <c:pt idx="2566">
                  <c:v>1.26</c:v>
                </c:pt>
                <c:pt idx="2567">
                  <c:v>1.22</c:v>
                </c:pt>
                <c:pt idx="2568">
                  <c:v>1.27</c:v>
                </c:pt>
                <c:pt idx="2569">
                  <c:v>1.2</c:v>
                </c:pt>
                <c:pt idx="2570">
                  <c:v>1.3199999999999992</c:v>
                </c:pt>
                <c:pt idx="2571">
                  <c:v>1.3299999999999992</c:v>
                </c:pt>
                <c:pt idx="2572">
                  <c:v>1.28</c:v>
                </c:pt>
                <c:pt idx="2573">
                  <c:v>1.3299999999999992</c:v>
                </c:pt>
                <c:pt idx="2574">
                  <c:v>1.24</c:v>
                </c:pt>
                <c:pt idx="2575">
                  <c:v>1.2899999999999991</c:v>
                </c:pt>
                <c:pt idx="2576">
                  <c:v>1.2</c:v>
                </c:pt>
                <c:pt idx="2577">
                  <c:v>1.3199999999999992</c:v>
                </c:pt>
                <c:pt idx="2578">
                  <c:v>1.2899999999999991</c:v>
                </c:pt>
                <c:pt idx="2579">
                  <c:v>1.3299999999999992</c:v>
                </c:pt>
                <c:pt idx="2580">
                  <c:v>1.27</c:v>
                </c:pt>
                <c:pt idx="2581">
                  <c:v>1.3199999999999992</c:v>
                </c:pt>
                <c:pt idx="2582">
                  <c:v>1.23</c:v>
                </c:pt>
                <c:pt idx="2583">
                  <c:v>1.3499999999999992</c:v>
                </c:pt>
                <c:pt idx="2584">
                  <c:v>1.3499999999999992</c:v>
                </c:pt>
                <c:pt idx="2585">
                  <c:v>1.3299999999999992</c:v>
                </c:pt>
                <c:pt idx="2586">
                  <c:v>1.3299999999999992</c:v>
                </c:pt>
                <c:pt idx="2587">
                  <c:v>1.25</c:v>
                </c:pt>
                <c:pt idx="2588">
                  <c:v>1.28</c:v>
                </c:pt>
                <c:pt idx="2589">
                  <c:v>1.24</c:v>
                </c:pt>
                <c:pt idx="2590">
                  <c:v>1.2899999999999991</c:v>
                </c:pt>
                <c:pt idx="2591">
                  <c:v>1.23</c:v>
                </c:pt>
                <c:pt idx="2592">
                  <c:v>1.23</c:v>
                </c:pt>
                <c:pt idx="2593">
                  <c:v>1.3199999999999992</c:v>
                </c:pt>
                <c:pt idx="2594">
                  <c:v>1.2899999999999991</c:v>
                </c:pt>
                <c:pt idx="2595">
                  <c:v>1.3499999999999992</c:v>
                </c:pt>
                <c:pt idx="2596">
                  <c:v>1.3499999999999992</c:v>
                </c:pt>
                <c:pt idx="2597">
                  <c:v>1.26</c:v>
                </c:pt>
                <c:pt idx="2598">
                  <c:v>1.3399999999999992</c:v>
                </c:pt>
                <c:pt idx="2599">
                  <c:v>1.3499999999999992</c:v>
                </c:pt>
                <c:pt idx="2600">
                  <c:v>1.3199999999999992</c:v>
                </c:pt>
                <c:pt idx="2601">
                  <c:v>1.3599999999999992</c:v>
                </c:pt>
                <c:pt idx="2602">
                  <c:v>1.3099999999999992</c:v>
                </c:pt>
                <c:pt idx="2603">
                  <c:v>1.3499999999999992</c:v>
                </c:pt>
                <c:pt idx="2604">
                  <c:v>1.28</c:v>
                </c:pt>
                <c:pt idx="2605">
                  <c:v>1.3399999999999992</c:v>
                </c:pt>
                <c:pt idx="2606">
                  <c:v>1.3399999999999992</c:v>
                </c:pt>
                <c:pt idx="2607">
                  <c:v>1.3299999999999992</c:v>
                </c:pt>
                <c:pt idx="2608">
                  <c:v>1.3399999999999992</c:v>
                </c:pt>
                <c:pt idx="2609">
                  <c:v>1.25</c:v>
                </c:pt>
                <c:pt idx="2610">
                  <c:v>1.28</c:v>
                </c:pt>
                <c:pt idx="2611">
                  <c:v>1.2999999999999992</c:v>
                </c:pt>
                <c:pt idx="2612">
                  <c:v>1.3199999999999992</c:v>
                </c:pt>
                <c:pt idx="2613">
                  <c:v>1.25</c:v>
                </c:pt>
                <c:pt idx="2614">
                  <c:v>1.3499999999999992</c:v>
                </c:pt>
                <c:pt idx="2615">
                  <c:v>1.2999999999999992</c:v>
                </c:pt>
                <c:pt idx="2616">
                  <c:v>1.3499999999999992</c:v>
                </c:pt>
                <c:pt idx="2617">
                  <c:v>1.24</c:v>
                </c:pt>
                <c:pt idx="2618">
                  <c:v>1.2</c:v>
                </c:pt>
                <c:pt idx="2619">
                  <c:v>1.2899999999999991</c:v>
                </c:pt>
                <c:pt idx="2620">
                  <c:v>1.24</c:v>
                </c:pt>
                <c:pt idx="2621">
                  <c:v>1.3199999999999992</c:v>
                </c:pt>
                <c:pt idx="2622">
                  <c:v>1.3099999999999992</c:v>
                </c:pt>
                <c:pt idx="2623">
                  <c:v>1.3199999999999992</c:v>
                </c:pt>
                <c:pt idx="2624">
                  <c:v>1.22</c:v>
                </c:pt>
                <c:pt idx="2625">
                  <c:v>1.2999999999999992</c:v>
                </c:pt>
                <c:pt idx="2626">
                  <c:v>1.27</c:v>
                </c:pt>
                <c:pt idx="2627">
                  <c:v>1.3499999999999992</c:v>
                </c:pt>
                <c:pt idx="2628">
                  <c:v>1.27</c:v>
                </c:pt>
                <c:pt idx="2629">
                  <c:v>1.26</c:v>
                </c:pt>
                <c:pt idx="2630">
                  <c:v>1.3199999999999992</c:v>
                </c:pt>
                <c:pt idx="2631">
                  <c:v>1.3199999999999992</c:v>
                </c:pt>
                <c:pt idx="2632">
                  <c:v>1.26</c:v>
                </c:pt>
                <c:pt idx="2633">
                  <c:v>1.27</c:v>
                </c:pt>
                <c:pt idx="2634">
                  <c:v>1.24</c:v>
                </c:pt>
                <c:pt idx="2635">
                  <c:v>1.2899999999999991</c:v>
                </c:pt>
                <c:pt idx="2636">
                  <c:v>1.2899999999999991</c:v>
                </c:pt>
                <c:pt idx="2637">
                  <c:v>1.3399999999999992</c:v>
                </c:pt>
                <c:pt idx="2638">
                  <c:v>1.3299999999999992</c:v>
                </c:pt>
                <c:pt idx="2639">
                  <c:v>1.3499999999999992</c:v>
                </c:pt>
                <c:pt idx="2640">
                  <c:v>1.25</c:v>
                </c:pt>
                <c:pt idx="2641">
                  <c:v>1.2</c:v>
                </c:pt>
                <c:pt idx="2642">
                  <c:v>1.22</c:v>
                </c:pt>
                <c:pt idx="2643">
                  <c:v>1.22</c:v>
                </c:pt>
                <c:pt idx="2644">
                  <c:v>1.22</c:v>
                </c:pt>
                <c:pt idx="2645">
                  <c:v>1.25</c:v>
                </c:pt>
                <c:pt idx="2646">
                  <c:v>1.23</c:v>
                </c:pt>
                <c:pt idx="2647">
                  <c:v>1.3499999999999992</c:v>
                </c:pt>
                <c:pt idx="2648">
                  <c:v>1.3599999999999992</c:v>
                </c:pt>
                <c:pt idx="2649">
                  <c:v>1.3199999999999992</c:v>
                </c:pt>
                <c:pt idx="2650">
                  <c:v>1.3499999999999992</c:v>
                </c:pt>
                <c:pt idx="2651">
                  <c:v>1.26</c:v>
                </c:pt>
                <c:pt idx="2652">
                  <c:v>1.23</c:v>
                </c:pt>
                <c:pt idx="2653">
                  <c:v>1.3199999999999992</c:v>
                </c:pt>
                <c:pt idx="2654">
                  <c:v>1.3399999999999992</c:v>
                </c:pt>
                <c:pt idx="2655">
                  <c:v>1.27</c:v>
                </c:pt>
                <c:pt idx="2656">
                  <c:v>1.3199999999999992</c:v>
                </c:pt>
                <c:pt idx="2657">
                  <c:v>1.27</c:v>
                </c:pt>
                <c:pt idx="2658">
                  <c:v>1.3099999999999992</c:v>
                </c:pt>
                <c:pt idx="2659">
                  <c:v>1.23</c:v>
                </c:pt>
                <c:pt idx="2660">
                  <c:v>1.3499999999999992</c:v>
                </c:pt>
                <c:pt idx="2661">
                  <c:v>1.3599999999999992</c:v>
                </c:pt>
                <c:pt idx="2662">
                  <c:v>1.23</c:v>
                </c:pt>
                <c:pt idx="2663">
                  <c:v>1.28</c:v>
                </c:pt>
                <c:pt idx="2664">
                  <c:v>1.23</c:v>
                </c:pt>
                <c:pt idx="2665">
                  <c:v>1.22</c:v>
                </c:pt>
                <c:pt idx="2666">
                  <c:v>1.25</c:v>
                </c:pt>
                <c:pt idx="2667">
                  <c:v>1.24</c:v>
                </c:pt>
                <c:pt idx="2668">
                  <c:v>1.28</c:v>
                </c:pt>
                <c:pt idx="2669">
                  <c:v>1.23</c:v>
                </c:pt>
                <c:pt idx="2670">
                  <c:v>1.24</c:v>
                </c:pt>
                <c:pt idx="2671">
                  <c:v>1.2</c:v>
                </c:pt>
                <c:pt idx="2672">
                  <c:v>1.25</c:v>
                </c:pt>
                <c:pt idx="2673">
                  <c:v>1.23</c:v>
                </c:pt>
                <c:pt idx="2674">
                  <c:v>1.2899999999999991</c:v>
                </c:pt>
                <c:pt idx="2675">
                  <c:v>1.22</c:v>
                </c:pt>
                <c:pt idx="2676">
                  <c:v>1.27</c:v>
                </c:pt>
                <c:pt idx="2677">
                  <c:v>1.21</c:v>
                </c:pt>
                <c:pt idx="2678">
                  <c:v>1.22</c:v>
                </c:pt>
                <c:pt idx="2679">
                  <c:v>1.2</c:v>
                </c:pt>
                <c:pt idx="2680">
                  <c:v>1.2</c:v>
                </c:pt>
                <c:pt idx="2681">
                  <c:v>1.2</c:v>
                </c:pt>
                <c:pt idx="2682">
                  <c:v>1.25</c:v>
                </c:pt>
                <c:pt idx="2683">
                  <c:v>1.28</c:v>
                </c:pt>
                <c:pt idx="2684">
                  <c:v>1.2</c:v>
                </c:pt>
                <c:pt idx="2685">
                  <c:v>1.2</c:v>
                </c:pt>
                <c:pt idx="2686">
                  <c:v>1.1900000000000006</c:v>
                </c:pt>
                <c:pt idx="2687">
                  <c:v>1.23</c:v>
                </c:pt>
                <c:pt idx="2688">
                  <c:v>1.1900000000000006</c:v>
                </c:pt>
                <c:pt idx="2689">
                  <c:v>1.2899999999999991</c:v>
                </c:pt>
                <c:pt idx="2690">
                  <c:v>1.22</c:v>
                </c:pt>
                <c:pt idx="2691">
                  <c:v>1.26</c:v>
                </c:pt>
                <c:pt idx="2692">
                  <c:v>1.3299999999999992</c:v>
                </c:pt>
                <c:pt idx="2693">
                  <c:v>1.23</c:v>
                </c:pt>
                <c:pt idx="2694">
                  <c:v>1.21</c:v>
                </c:pt>
                <c:pt idx="2695">
                  <c:v>1.2999999999999992</c:v>
                </c:pt>
                <c:pt idx="2696">
                  <c:v>1.3399999999999992</c:v>
                </c:pt>
                <c:pt idx="2697">
                  <c:v>1.27</c:v>
                </c:pt>
                <c:pt idx="2698">
                  <c:v>1.3299999999999992</c:v>
                </c:pt>
                <c:pt idx="2699">
                  <c:v>1.22</c:v>
                </c:pt>
                <c:pt idx="2700">
                  <c:v>1.3199999999999992</c:v>
                </c:pt>
                <c:pt idx="2701">
                  <c:v>1.3199999999999992</c:v>
                </c:pt>
                <c:pt idx="2702">
                  <c:v>1.3499999999999992</c:v>
                </c:pt>
                <c:pt idx="2703">
                  <c:v>1.3499999999999992</c:v>
                </c:pt>
                <c:pt idx="2704">
                  <c:v>1.3199999999999992</c:v>
                </c:pt>
                <c:pt idx="2705">
                  <c:v>1.3199999999999992</c:v>
                </c:pt>
                <c:pt idx="2706">
                  <c:v>1.24</c:v>
                </c:pt>
                <c:pt idx="2707">
                  <c:v>1.3199999999999992</c:v>
                </c:pt>
                <c:pt idx="2708">
                  <c:v>1.3399999999999992</c:v>
                </c:pt>
                <c:pt idx="2709">
                  <c:v>1.24</c:v>
                </c:pt>
                <c:pt idx="2710">
                  <c:v>1.22</c:v>
                </c:pt>
                <c:pt idx="2711">
                  <c:v>1.28</c:v>
                </c:pt>
                <c:pt idx="2712">
                  <c:v>1.28</c:v>
                </c:pt>
                <c:pt idx="2713">
                  <c:v>1.3599999999999992</c:v>
                </c:pt>
                <c:pt idx="2714">
                  <c:v>1.3499999999999992</c:v>
                </c:pt>
                <c:pt idx="2715">
                  <c:v>1.3499999999999992</c:v>
                </c:pt>
                <c:pt idx="2716">
                  <c:v>1.3399999999999992</c:v>
                </c:pt>
                <c:pt idx="2717">
                  <c:v>1.3900000000000001</c:v>
                </c:pt>
                <c:pt idx="2718">
                  <c:v>1.3800000000000001</c:v>
                </c:pt>
                <c:pt idx="2719">
                  <c:v>1.3499999999999992</c:v>
                </c:pt>
                <c:pt idx="2720">
                  <c:v>1.2899999999999991</c:v>
                </c:pt>
                <c:pt idx="2721">
                  <c:v>1.27</c:v>
                </c:pt>
                <c:pt idx="2722">
                  <c:v>1.3599999999999992</c:v>
                </c:pt>
                <c:pt idx="2723">
                  <c:v>1.3499999999999992</c:v>
                </c:pt>
                <c:pt idx="2724">
                  <c:v>1.25</c:v>
                </c:pt>
                <c:pt idx="2725">
                  <c:v>1.24</c:v>
                </c:pt>
                <c:pt idx="2726">
                  <c:v>1.3199999999999992</c:v>
                </c:pt>
                <c:pt idx="2727">
                  <c:v>1.2</c:v>
                </c:pt>
                <c:pt idx="2728">
                  <c:v>1.24</c:v>
                </c:pt>
                <c:pt idx="2729">
                  <c:v>1.3099999999999992</c:v>
                </c:pt>
                <c:pt idx="2730">
                  <c:v>1.3099999999999992</c:v>
                </c:pt>
                <c:pt idx="2731">
                  <c:v>1.3499999999999992</c:v>
                </c:pt>
                <c:pt idx="2732">
                  <c:v>1.3499999999999992</c:v>
                </c:pt>
                <c:pt idx="2733">
                  <c:v>1.3399999999999992</c:v>
                </c:pt>
                <c:pt idx="2734">
                  <c:v>1.3499999999999992</c:v>
                </c:pt>
                <c:pt idx="2735">
                  <c:v>1.25</c:v>
                </c:pt>
                <c:pt idx="2736">
                  <c:v>1.26</c:v>
                </c:pt>
                <c:pt idx="2737">
                  <c:v>1.3499999999999992</c:v>
                </c:pt>
                <c:pt idx="2738">
                  <c:v>1.22</c:v>
                </c:pt>
                <c:pt idx="2739">
                  <c:v>1.3499999999999992</c:v>
                </c:pt>
                <c:pt idx="2740">
                  <c:v>1.26</c:v>
                </c:pt>
                <c:pt idx="2741">
                  <c:v>1.28</c:v>
                </c:pt>
                <c:pt idx="2742">
                  <c:v>1.2</c:v>
                </c:pt>
                <c:pt idx="2743">
                  <c:v>1.21</c:v>
                </c:pt>
                <c:pt idx="2744">
                  <c:v>1.23</c:v>
                </c:pt>
                <c:pt idx="2745">
                  <c:v>1.24</c:v>
                </c:pt>
                <c:pt idx="2746">
                  <c:v>1.3499999999999992</c:v>
                </c:pt>
                <c:pt idx="2747">
                  <c:v>1.21</c:v>
                </c:pt>
                <c:pt idx="2748">
                  <c:v>1.2</c:v>
                </c:pt>
                <c:pt idx="2749">
                  <c:v>1.24</c:v>
                </c:pt>
                <c:pt idx="2750">
                  <c:v>1.22</c:v>
                </c:pt>
                <c:pt idx="2751">
                  <c:v>1.2899999999999991</c:v>
                </c:pt>
                <c:pt idx="2752">
                  <c:v>1.3499999999999992</c:v>
                </c:pt>
                <c:pt idx="2753">
                  <c:v>1.3599999999999992</c:v>
                </c:pt>
                <c:pt idx="2754">
                  <c:v>1.21</c:v>
                </c:pt>
                <c:pt idx="2755">
                  <c:v>1.22</c:v>
                </c:pt>
                <c:pt idx="2756">
                  <c:v>1.21</c:v>
                </c:pt>
                <c:pt idx="2757">
                  <c:v>1.3099999999999992</c:v>
                </c:pt>
                <c:pt idx="2758">
                  <c:v>1.27</c:v>
                </c:pt>
                <c:pt idx="2759">
                  <c:v>1.3699999999999992</c:v>
                </c:pt>
                <c:pt idx="2760">
                  <c:v>1.25</c:v>
                </c:pt>
                <c:pt idx="2761">
                  <c:v>1.24</c:v>
                </c:pt>
                <c:pt idx="2762">
                  <c:v>1.3399999999999992</c:v>
                </c:pt>
                <c:pt idx="2763">
                  <c:v>1.25</c:v>
                </c:pt>
                <c:pt idx="2764">
                  <c:v>1.23</c:v>
                </c:pt>
                <c:pt idx="2765">
                  <c:v>1.26</c:v>
                </c:pt>
                <c:pt idx="2766">
                  <c:v>1.26</c:v>
                </c:pt>
                <c:pt idx="2767">
                  <c:v>1.25</c:v>
                </c:pt>
                <c:pt idx="2768">
                  <c:v>1.3199999999999992</c:v>
                </c:pt>
                <c:pt idx="2769">
                  <c:v>1.3499999999999992</c:v>
                </c:pt>
                <c:pt idx="2770">
                  <c:v>1.3199999999999992</c:v>
                </c:pt>
                <c:pt idx="2771">
                  <c:v>1.3699999999999992</c:v>
                </c:pt>
                <c:pt idx="2772">
                  <c:v>1.3099999999999992</c:v>
                </c:pt>
                <c:pt idx="2773">
                  <c:v>1.3800000000000001</c:v>
                </c:pt>
                <c:pt idx="2774">
                  <c:v>1.4</c:v>
                </c:pt>
                <c:pt idx="2775">
                  <c:v>1.3299999999999992</c:v>
                </c:pt>
                <c:pt idx="2776">
                  <c:v>1.3399999999999992</c:v>
                </c:pt>
                <c:pt idx="2777">
                  <c:v>1.3699999999999992</c:v>
                </c:pt>
                <c:pt idx="2778">
                  <c:v>1.2999999999999992</c:v>
                </c:pt>
                <c:pt idx="2779">
                  <c:v>1.3199999999999992</c:v>
                </c:pt>
                <c:pt idx="2780">
                  <c:v>1.25</c:v>
                </c:pt>
                <c:pt idx="2781">
                  <c:v>1.23</c:v>
                </c:pt>
                <c:pt idx="2782">
                  <c:v>1.25</c:v>
                </c:pt>
                <c:pt idx="2783">
                  <c:v>1.25</c:v>
                </c:pt>
                <c:pt idx="2784">
                  <c:v>1.2899999999999991</c:v>
                </c:pt>
                <c:pt idx="2785">
                  <c:v>1.28</c:v>
                </c:pt>
                <c:pt idx="2786">
                  <c:v>1.3800000000000001</c:v>
                </c:pt>
                <c:pt idx="2787">
                  <c:v>1.3699999999999992</c:v>
                </c:pt>
                <c:pt idx="2788">
                  <c:v>1.3800000000000001</c:v>
                </c:pt>
                <c:pt idx="2789">
                  <c:v>1.3800000000000001</c:v>
                </c:pt>
                <c:pt idx="2790">
                  <c:v>1.3199999999999992</c:v>
                </c:pt>
                <c:pt idx="2791">
                  <c:v>1.3299999999999992</c:v>
                </c:pt>
                <c:pt idx="2792">
                  <c:v>1.25</c:v>
                </c:pt>
                <c:pt idx="2793">
                  <c:v>1.3499999999999992</c:v>
                </c:pt>
                <c:pt idx="2794">
                  <c:v>1.25</c:v>
                </c:pt>
                <c:pt idx="2795">
                  <c:v>1.27</c:v>
                </c:pt>
                <c:pt idx="2796">
                  <c:v>1.2899999999999991</c:v>
                </c:pt>
                <c:pt idx="2797">
                  <c:v>1.23</c:v>
                </c:pt>
                <c:pt idx="2798">
                  <c:v>1.3199999999999992</c:v>
                </c:pt>
                <c:pt idx="2799">
                  <c:v>1.25</c:v>
                </c:pt>
                <c:pt idx="2800">
                  <c:v>1.25</c:v>
                </c:pt>
                <c:pt idx="2801">
                  <c:v>1.28</c:v>
                </c:pt>
                <c:pt idx="2802">
                  <c:v>1.2999999999999992</c:v>
                </c:pt>
                <c:pt idx="2803">
                  <c:v>1.23</c:v>
                </c:pt>
                <c:pt idx="2804">
                  <c:v>1.26</c:v>
                </c:pt>
                <c:pt idx="2805">
                  <c:v>1.25</c:v>
                </c:pt>
                <c:pt idx="2806">
                  <c:v>1.3299999999999992</c:v>
                </c:pt>
                <c:pt idx="2807">
                  <c:v>1.3599999999999992</c:v>
                </c:pt>
                <c:pt idx="2808">
                  <c:v>1.3399999999999992</c:v>
                </c:pt>
                <c:pt idx="2809">
                  <c:v>1.27</c:v>
                </c:pt>
                <c:pt idx="2810">
                  <c:v>1.27</c:v>
                </c:pt>
                <c:pt idx="2811">
                  <c:v>1.3199999999999992</c:v>
                </c:pt>
                <c:pt idx="2812">
                  <c:v>1.25</c:v>
                </c:pt>
                <c:pt idx="2813">
                  <c:v>1.1599999999999993</c:v>
                </c:pt>
                <c:pt idx="2814">
                  <c:v>1.03</c:v>
                </c:pt>
                <c:pt idx="2815">
                  <c:v>1.0599999999999992</c:v>
                </c:pt>
                <c:pt idx="2816">
                  <c:v>1.1900000000000006</c:v>
                </c:pt>
                <c:pt idx="2817">
                  <c:v>1.0899999999999992</c:v>
                </c:pt>
                <c:pt idx="2818">
                  <c:v>1.0899999999999992</c:v>
                </c:pt>
                <c:pt idx="2819">
                  <c:v>1.1900000000000006</c:v>
                </c:pt>
                <c:pt idx="2820">
                  <c:v>1.1800000000000006</c:v>
                </c:pt>
                <c:pt idx="2821">
                  <c:v>1.21</c:v>
                </c:pt>
                <c:pt idx="2822">
                  <c:v>1.23</c:v>
                </c:pt>
                <c:pt idx="2823">
                  <c:v>1.1199999999999992</c:v>
                </c:pt>
                <c:pt idx="2824">
                  <c:v>1.22</c:v>
                </c:pt>
                <c:pt idx="2825">
                  <c:v>1.0899999999999992</c:v>
                </c:pt>
                <c:pt idx="2826">
                  <c:v>1.0899999999999992</c:v>
                </c:pt>
                <c:pt idx="2827">
                  <c:v>1.1900000000000006</c:v>
                </c:pt>
                <c:pt idx="2828">
                  <c:v>1.21</c:v>
                </c:pt>
                <c:pt idx="2829">
                  <c:v>1.21</c:v>
                </c:pt>
                <c:pt idx="2830">
                  <c:v>1.2</c:v>
                </c:pt>
                <c:pt idx="2831">
                  <c:v>1.1099999999999992</c:v>
                </c:pt>
                <c:pt idx="2832">
                  <c:v>1.1199999999999992</c:v>
                </c:pt>
                <c:pt idx="2833">
                  <c:v>1.1099999999999992</c:v>
                </c:pt>
                <c:pt idx="2834">
                  <c:v>1.22</c:v>
                </c:pt>
                <c:pt idx="2835">
                  <c:v>1.22</c:v>
                </c:pt>
                <c:pt idx="2836">
                  <c:v>1.21</c:v>
                </c:pt>
                <c:pt idx="2837">
                  <c:v>1.1900000000000006</c:v>
                </c:pt>
                <c:pt idx="2838">
                  <c:v>1.25</c:v>
                </c:pt>
                <c:pt idx="2839">
                  <c:v>1.1800000000000006</c:v>
                </c:pt>
                <c:pt idx="2840">
                  <c:v>1.1700000000000006</c:v>
                </c:pt>
                <c:pt idx="2841">
                  <c:v>1.1099999999999992</c:v>
                </c:pt>
                <c:pt idx="2842">
                  <c:v>1.1199999999999992</c:v>
                </c:pt>
                <c:pt idx="2843">
                  <c:v>1.2</c:v>
                </c:pt>
                <c:pt idx="2844">
                  <c:v>1.27</c:v>
                </c:pt>
                <c:pt idx="2845">
                  <c:v>1.21</c:v>
                </c:pt>
                <c:pt idx="2846">
                  <c:v>1.22</c:v>
                </c:pt>
                <c:pt idx="2847">
                  <c:v>1.25</c:v>
                </c:pt>
                <c:pt idx="2848">
                  <c:v>1.22</c:v>
                </c:pt>
                <c:pt idx="2849">
                  <c:v>1.1399999999999992</c:v>
                </c:pt>
                <c:pt idx="2850">
                  <c:v>1.1800000000000006</c:v>
                </c:pt>
                <c:pt idx="2851">
                  <c:v>1.2999999999999992</c:v>
                </c:pt>
                <c:pt idx="2852">
                  <c:v>1.28</c:v>
                </c:pt>
                <c:pt idx="2853">
                  <c:v>1.2899999999999991</c:v>
                </c:pt>
                <c:pt idx="2854">
                  <c:v>1.27</c:v>
                </c:pt>
                <c:pt idx="2855">
                  <c:v>1.25</c:v>
                </c:pt>
                <c:pt idx="2856">
                  <c:v>1.1599999999999993</c:v>
                </c:pt>
                <c:pt idx="2857">
                  <c:v>1.24</c:v>
                </c:pt>
                <c:pt idx="2858">
                  <c:v>1.25</c:v>
                </c:pt>
                <c:pt idx="2859">
                  <c:v>1.1800000000000006</c:v>
                </c:pt>
                <c:pt idx="2860">
                  <c:v>1.26</c:v>
                </c:pt>
                <c:pt idx="2861">
                  <c:v>1.25</c:v>
                </c:pt>
                <c:pt idx="2862">
                  <c:v>1.1599999999999993</c:v>
                </c:pt>
                <c:pt idx="2863">
                  <c:v>1.1399999999999992</c:v>
                </c:pt>
                <c:pt idx="2864">
                  <c:v>1.26</c:v>
                </c:pt>
                <c:pt idx="2865">
                  <c:v>1.2899999999999991</c:v>
                </c:pt>
                <c:pt idx="2866">
                  <c:v>1.1900000000000006</c:v>
                </c:pt>
                <c:pt idx="2867">
                  <c:v>1.2999999999999992</c:v>
                </c:pt>
                <c:pt idx="2868">
                  <c:v>1.2899999999999991</c:v>
                </c:pt>
                <c:pt idx="2869">
                  <c:v>1.1499999999999992</c:v>
                </c:pt>
                <c:pt idx="2870">
                  <c:v>1.21</c:v>
                </c:pt>
                <c:pt idx="2871">
                  <c:v>1.2</c:v>
                </c:pt>
                <c:pt idx="2872">
                  <c:v>1.27</c:v>
                </c:pt>
                <c:pt idx="2873">
                  <c:v>1.1800000000000006</c:v>
                </c:pt>
                <c:pt idx="2874">
                  <c:v>1.1599999999999993</c:v>
                </c:pt>
                <c:pt idx="2875">
                  <c:v>1.2899999999999991</c:v>
                </c:pt>
                <c:pt idx="2876">
                  <c:v>1.25</c:v>
                </c:pt>
                <c:pt idx="2877">
                  <c:v>1.2899999999999991</c:v>
                </c:pt>
                <c:pt idx="2878">
                  <c:v>1.2999999999999992</c:v>
                </c:pt>
                <c:pt idx="2879">
                  <c:v>1.24</c:v>
                </c:pt>
                <c:pt idx="2880">
                  <c:v>1.25</c:v>
                </c:pt>
                <c:pt idx="2881">
                  <c:v>1.2</c:v>
                </c:pt>
                <c:pt idx="2882">
                  <c:v>1.24</c:v>
                </c:pt>
                <c:pt idx="2883">
                  <c:v>1.1599999999999993</c:v>
                </c:pt>
                <c:pt idx="2884">
                  <c:v>1.1700000000000006</c:v>
                </c:pt>
                <c:pt idx="2885">
                  <c:v>1.2899999999999991</c:v>
                </c:pt>
                <c:pt idx="2886">
                  <c:v>1.1599999999999993</c:v>
                </c:pt>
                <c:pt idx="2887">
                  <c:v>1.1599999999999993</c:v>
                </c:pt>
                <c:pt idx="2888">
                  <c:v>1.2</c:v>
                </c:pt>
                <c:pt idx="2889">
                  <c:v>1.22</c:v>
                </c:pt>
                <c:pt idx="2890">
                  <c:v>1.22</c:v>
                </c:pt>
                <c:pt idx="2891">
                  <c:v>1.1599999999999993</c:v>
                </c:pt>
                <c:pt idx="2892">
                  <c:v>1.1700000000000006</c:v>
                </c:pt>
                <c:pt idx="2893">
                  <c:v>1.1399999999999992</c:v>
                </c:pt>
                <c:pt idx="2894">
                  <c:v>1.1700000000000006</c:v>
                </c:pt>
                <c:pt idx="2895">
                  <c:v>1.1399999999999992</c:v>
                </c:pt>
                <c:pt idx="2896">
                  <c:v>1.1399999999999992</c:v>
                </c:pt>
                <c:pt idx="2897">
                  <c:v>1.1900000000000006</c:v>
                </c:pt>
                <c:pt idx="2898">
                  <c:v>1.1700000000000006</c:v>
                </c:pt>
                <c:pt idx="2899">
                  <c:v>1.24</c:v>
                </c:pt>
                <c:pt idx="2900">
                  <c:v>1.1299999999999992</c:v>
                </c:pt>
                <c:pt idx="2901">
                  <c:v>1.1299999999999992</c:v>
                </c:pt>
                <c:pt idx="2902">
                  <c:v>1.21</c:v>
                </c:pt>
                <c:pt idx="2903">
                  <c:v>1.21</c:v>
                </c:pt>
                <c:pt idx="2904">
                  <c:v>1.1299999999999992</c:v>
                </c:pt>
                <c:pt idx="2905">
                  <c:v>1.1399999999999992</c:v>
                </c:pt>
                <c:pt idx="2906">
                  <c:v>1.1700000000000006</c:v>
                </c:pt>
                <c:pt idx="2907">
                  <c:v>1.24</c:v>
                </c:pt>
                <c:pt idx="2908">
                  <c:v>1.2</c:v>
                </c:pt>
                <c:pt idx="2909">
                  <c:v>1.1599999999999993</c:v>
                </c:pt>
                <c:pt idx="2910">
                  <c:v>1.1199999999999992</c:v>
                </c:pt>
                <c:pt idx="2911">
                  <c:v>1.1700000000000006</c:v>
                </c:pt>
                <c:pt idx="2912">
                  <c:v>1.1099999999999992</c:v>
                </c:pt>
                <c:pt idx="2913">
                  <c:v>1.1499999999999992</c:v>
                </c:pt>
                <c:pt idx="2914">
                  <c:v>1.0999999999999992</c:v>
                </c:pt>
                <c:pt idx="2915">
                  <c:v>1.1900000000000006</c:v>
                </c:pt>
                <c:pt idx="2916">
                  <c:v>1.1900000000000006</c:v>
                </c:pt>
                <c:pt idx="2917">
                  <c:v>1.1900000000000006</c:v>
                </c:pt>
                <c:pt idx="2918">
                  <c:v>1.2</c:v>
                </c:pt>
                <c:pt idx="2919">
                  <c:v>1.1399999999999992</c:v>
                </c:pt>
                <c:pt idx="2920">
                  <c:v>1.0899999999999992</c:v>
                </c:pt>
                <c:pt idx="2921">
                  <c:v>1.1900000000000006</c:v>
                </c:pt>
                <c:pt idx="2922">
                  <c:v>1.1900000000000006</c:v>
                </c:pt>
                <c:pt idx="2923">
                  <c:v>1.0899999999999992</c:v>
                </c:pt>
                <c:pt idx="2924">
                  <c:v>1.0799999999999992</c:v>
                </c:pt>
                <c:pt idx="2925">
                  <c:v>1.0799999999999992</c:v>
                </c:pt>
                <c:pt idx="2926">
                  <c:v>1.0799999999999992</c:v>
                </c:pt>
                <c:pt idx="2927">
                  <c:v>1.1599999999999993</c:v>
                </c:pt>
                <c:pt idx="2928">
                  <c:v>1.0699999999999992</c:v>
                </c:pt>
                <c:pt idx="2929">
                  <c:v>1.0599999999999992</c:v>
                </c:pt>
                <c:pt idx="2930">
                  <c:v>1.0999999999999992</c:v>
                </c:pt>
                <c:pt idx="2931">
                  <c:v>1.0999999999999992</c:v>
                </c:pt>
                <c:pt idx="2932">
                  <c:v>1.1700000000000006</c:v>
                </c:pt>
                <c:pt idx="2933">
                  <c:v>1.1399999999999992</c:v>
                </c:pt>
                <c:pt idx="2934">
                  <c:v>1.23</c:v>
                </c:pt>
                <c:pt idx="2935">
                  <c:v>1.22</c:v>
                </c:pt>
                <c:pt idx="2936">
                  <c:v>1.0699999999999992</c:v>
                </c:pt>
                <c:pt idx="2937">
                  <c:v>1.23</c:v>
                </c:pt>
                <c:pt idx="2938">
                  <c:v>1.1299999999999992</c:v>
                </c:pt>
                <c:pt idx="2939">
                  <c:v>1.1299999999999992</c:v>
                </c:pt>
                <c:pt idx="2940">
                  <c:v>1.1199999999999992</c:v>
                </c:pt>
                <c:pt idx="2941">
                  <c:v>1.1199999999999992</c:v>
                </c:pt>
                <c:pt idx="2942">
                  <c:v>1.0899999999999992</c:v>
                </c:pt>
                <c:pt idx="2943">
                  <c:v>1.1199999999999992</c:v>
                </c:pt>
                <c:pt idx="2944">
                  <c:v>1.1700000000000006</c:v>
                </c:pt>
                <c:pt idx="2945">
                  <c:v>1.1900000000000006</c:v>
                </c:pt>
                <c:pt idx="2946">
                  <c:v>1.1399999999999992</c:v>
                </c:pt>
                <c:pt idx="2947">
                  <c:v>1.1099999999999992</c:v>
                </c:pt>
                <c:pt idx="2948">
                  <c:v>1.1599999999999993</c:v>
                </c:pt>
                <c:pt idx="2949">
                  <c:v>1.0899999999999992</c:v>
                </c:pt>
                <c:pt idx="2950">
                  <c:v>1.21</c:v>
                </c:pt>
                <c:pt idx="2951">
                  <c:v>1.23</c:v>
                </c:pt>
                <c:pt idx="2952">
                  <c:v>1.1199999999999992</c:v>
                </c:pt>
                <c:pt idx="2953">
                  <c:v>1.1700000000000006</c:v>
                </c:pt>
                <c:pt idx="2954">
                  <c:v>1.0899999999999992</c:v>
                </c:pt>
                <c:pt idx="2955">
                  <c:v>1.0799999999999992</c:v>
                </c:pt>
                <c:pt idx="2956">
                  <c:v>1.2</c:v>
                </c:pt>
                <c:pt idx="2957">
                  <c:v>1.1599999999999993</c:v>
                </c:pt>
                <c:pt idx="2958">
                  <c:v>1.22</c:v>
                </c:pt>
                <c:pt idx="2959">
                  <c:v>1.1900000000000006</c:v>
                </c:pt>
                <c:pt idx="2960">
                  <c:v>1.0999999999999992</c:v>
                </c:pt>
                <c:pt idx="2961">
                  <c:v>1.1199999999999992</c:v>
                </c:pt>
                <c:pt idx="2962">
                  <c:v>1.1399999999999992</c:v>
                </c:pt>
                <c:pt idx="2963">
                  <c:v>1.1599999999999993</c:v>
                </c:pt>
                <c:pt idx="2964">
                  <c:v>1.24</c:v>
                </c:pt>
                <c:pt idx="2965">
                  <c:v>1.23</c:v>
                </c:pt>
                <c:pt idx="2966">
                  <c:v>1.0899999999999992</c:v>
                </c:pt>
                <c:pt idx="2967">
                  <c:v>1.22</c:v>
                </c:pt>
                <c:pt idx="2968">
                  <c:v>1.1800000000000006</c:v>
                </c:pt>
                <c:pt idx="2969">
                  <c:v>1.1099999999999992</c:v>
                </c:pt>
                <c:pt idx="2970">
                  <c:v>1.0999999999999992</c:v>
                </c:pt>
                <c:pt idx="2971">
                  <c:v>1.22</c:v>
                </c:pt>
                <c:pt idx="2972">
                  <c:v>1.25</c:v>
                </c:pt>
                <c:pt idx="2973">
                  <c:v>1.23</c:v>
                </c:pt>
                <c:pt idx="2974">
                  <c:v>1.1900000000000006</c:v>
                </c:pt>
                <c:pt idx="2975">
                  <c:v>1.0899999999999992</c:v>
                </c:pt>
                <c:pt idx="2976">
                  <c:v>1.0899999999999992</c:v>
                </c:pt>
                <c:pt idx="2977">
                  <c:v>1.1800000000000006</c:v>
                </c:pt>
                <c:pt idx="2978">
                  <c:v>1.1800000000000006</c:v>
                </c:pt>
                <c:pt idx="2979">
                  <c:v>1.23</c:v>
                </c:pt>
                <c:pt idx="2980">
                  <c:v>1.24</c:v>
                </c:pt>
                <c:pt idx="2981">
                  <c:v>1.1900000000000006</c:v>
                </c:pt>
                <c:pt idx="2982">
                  <c:v>1.1900000000000006</c:v>
                </c:pt>
                <c:pt idx="2983">
                  <c:v>1.1099999999999992</c:v>
                </c:pt>
                <c:pt idx="2984">
                  <c:v>1.0899999999999992</c:v>
                </c:pt>
                <c:pt idx="2985">
                  <c:v>1.1299999999999992</c:v>
                </c:pt>
                <c:pt idx="2986">
                  <c:v>1.0699999999999992</c:v>
                </c:pt>
                <c:pt idx="2987">
                  <c:v>1.1099999999999992</c:v>
                </c:pt>
                <c:pt idx="2988">
                  <c:v>1.24</c:v>
                </c:pt>
                <c:pt idx="2989">
                  <c:v>1.1599999999999993</c:v>
                </c:pt>
                <c:pt idx="2990">
                  <c:v>1.23</c:v>
                </c:pt>
                <c:pt idx="2991">
                  <c:v>1.22</c:v>
                </c:pt>
                <c:pt idx="2992">
                  <c:v>1.0999999999999992</c:v>
                </c:pt>
                <c:pt idx="2993">
                  <c:v>1.0899999999999992</c:v>
                </c:pt>
                <c:pt idx="2994">
                  <c:v>1.0899999999999992</c:v>
                </c:pt>
                <c:pt idx="2995">
                  <c:v>1.1299999999999992</c:v>
                </c:pt>
                <c:pt idx="2996">
                  <c:v>1.25</c:v>
                </c:pt>
                <c:pt idx="2997">
                  <c:v>1.22</c:v>
                </c:pt>
                <c:pt idx="2998">
                  <c:v>1.0899999999999992</c:v>
                </c:pt>
                <c:pt idx="2999">
                  <c:v>1.1199999999999992</c:v>
                </c:pt>
                <c:pt idx="3000">
                  <c:v>1.23</c:v>
                </c:pt>
                <c:pt idx="3001">
                  <c:v>1.21</c:v>
                </c:pt>
                <c:pt idx="3002">
                  <c:v>1.1599999999999993</c:v>
                </c:pt>
                <c:pt idx="3003">
                  <c:v>1.1199999999999992</c:v>
                </c:pt>
                <c:pt idx="3004">
                  <c:v>1.1599999999999993</c:v>
                </c:pt>
                <c:pt idx="3005">
                  <c:v>1.2</c:v>
                </c:pt>
                <c:pt idx="3006">
                  <c:v>1.1499999999999992</c:v>
                </c:pt>
                <c:pt idx="3007">
                  <c:v>1.21</c:v>
                </c:pt>
                <c:pt idx="3008">
                  <c:v>1.1900000000000006</c:v>
                </c:pt>
                <c:pt idx="3009">
                  <c:v>1.0899999999999992</c:v>
                </c:pt>
                <c:pt idx="3010">
                  <c:v>1.0999999999999992</c:v>
                </c:pt>
                <c:pt idx="3011">
                  <c:v>1.22</c:v>
                </c:pt>
                <c:pt idx="3012">
                  <c:v>1.23</c:v>
                </c:pt>
                <c:pt idx="3013">
                  <c:v>1.1099999999999992</c:v>
                </c:pt>
                <c:pt idx="3014">
                  <c:v>1.2</c:v>
                </c:pt>
                <c:pt idx="3015">
                  <c:v>1.21</c:v>
                </c:pt>
                <c:pt idx="3016">
                  <c:v>1.1099999999999992</c:v>
                </c:pt>
                <c:pt idx="3017">
                  <c:v>1.22</c:v>
                </c:pt>
                <c:pt idx="3018">
                  <c:v>1.25</c:v>
                </c:pt>
                <c:pt idx="3019">
                  <c:v>1.24</c:v>
                </c:pt>
                <c:pt idx="3020">
                  <c:v>1.1099999999999992</c:v>
                </c:pt>
                <c:pt idx="3021">
                  <c:v>1.1900000000000006</c:v>
                </c:pt>
                <c:pt idx="3022">
                  <c:v>1.1399999999999992</c:v>
                </c:pt>
                <c:pt idx="3023">
                  <c:v>1.0999999999999992</c:v>
                </c:pt>
                <c:pt idx="3024">
                  <c:v>1.24</c:v>
                </c:pt>
                <c:pt idx="3025">
                  <c:v>1.25</c:v>
                </c:pt>
                <c:pt idx="3026">
                  <c:v>1.1700000000000006</c:v>
                </c:pt>
                <c:pt idx="3027">
                  <c:v>1.25</c:v>
                </c:pt>
                <c:pt idx="3028">
                  <c:v>1.25</c:v>
                </c:pt>
                <c:pt idx="3029">
                  <c:v>1.1299999999999992</c:v>
                </c:pt>
                <c:pt idx="3030">
                  <c:v>1.1199999999999992</c:v>
                </c:pt>
                <c:pt idx="3031">
                  <c:v>1.0899999999999992</c:v>
                </c:pt>
                <c:pt idx="3032">
                  <c:v>1.1099999999999992</c:v>
                </c:pt>
                <c:pt idx="3033">
                  <c:v>1.1399999999999992</c:v>
                </c:pt>
                <c:pt idx="3034">
                  <c:v>1.1099999999999992</c:v>
                </c:pt>
                <c:pt idx="3035">
                  <c:v>1.1099999999999992</c:v>
                </c:pt>
                <c:pt idx="3036">
                  <c:v>1.23</c:v>
                </c:pt>
                <c:pt idx="3037">
                  <c:v>1.22</c:v>
                </c:pt>
                <c:pt idx="3038">
                  <c:v>1.21</c:v>
                </c:pt>
                <c:pt idx="3039">
                  <c:v>1.1900000000000006</c:v>
                </c:pt>
                <c:pt idx="3040">
                  <c:v>1.1099999999999992</c:v>
                </c:pt>
                <c:pt idx="3041">
                  <c:v>1.1299999999999992</c:v>
                </c:pt>
                <c:pt idx="3042">
                  <c:v>1.0999999999999992</c:v>
                </c:pt>
                <c:pt idx="3043">
                  <c:v>1.1099999999999992</c:v>
                </c:pt>
                <c:pt idx="3044">
                  <c:v>1.1900000000000006</c:v>
                </c:pt>
                <c:pt idx="3045">
                  <c:v>1.1700000000000006</c:v>
                </c:pt>
                <c:pt idx="3046">
                  <c:v>1.2</c:v>
                </c:pt>
                <c:pt idx="3047">
                  <c:v>1.1900000000000006</c:v>
                </c:pt>
                <c:pt idx="3048">
                  <c:v>1.24</c:v>
                </c:pt>
                <c:pt idx="3049">
                  <c:v>1.26</c:v>
                </c:pt>
                <c:pt idx="3050">
                  <c:v>1.1099999999999992</c:v>
                </c:pt>
                <c:pt idx="3051">
                  <c:v>1.22</c:v>
                </c:pt>
                <c:pt idx="3052">
                  <c:v>1.1199999999999992</c:v>
                </c:pt>
                <c:pt idx="3053">
                  <c:v>1.0999999999999992</c:v>
                </c:pt>
                <c:pt idx="3054">
                  <c:v>1.1199999999999992</c:v>
                </c:pt>
                <c:pt idx="3055">
                  <c:v>1.22</c:v>
                </c:pt>
                <c:pt idx="3056">
                  <c:v>1.25</c:v>
                </c:pt>
                <c:pt idx="3057">
                  <c:v>1.2</c:v>
                </c:pt>
                <c:pt idx="3058">
                  <c:v>1.1099999999999992</c:v>
                </c:pt>
                <c:pt idx="3059">
                  <c:v>1.1399999999999992</c:v>
                </c:pt>
                <c:pt idx="3060">
                  <c:v>1.1499999999999992</c:v>
                </c:pt>
                <c:pt idx="3061">
                  <c:v>1.1399999999999992</c:v>
                </c:pt>
                <c:pt idx="3062">
                  <c:v>1.1099999999999992</c:v>
                </c:pt>
                <c:pt idx="3063">
                  <c:v>1.1900000000000006</c:v>
                </c:pt>
                <c:pt idx="3064">
                  <c:v>1.22</c:v>
                </c:pt>
                <c:pt idx="3065">
                  <c:v>1.2</c:v>
                </c:pt>
                <c:pt idx="3066">
                  <c:v>1.27</c:v>
                </c:pt>
                <c:pt idx="3067">
                  <c:v>1.23</c:v>
                </c:pt>
                <c:pt idx="3068">
                  <c:v>1.1099999999999992</c:v>
                </c:pt>
                <c:pt idx="3069">
                  <c:v>1.1099999999999992</c:v>
                </c:pt>
                <c:pt idx="3070">
                  <c:v>1.27</c:v>
                </c:pt>
                <c:pt idx="3071">
                  <c:v>1.25</c:v>
                </c:pt>
                <c:pt idx="3072">
                  <c:v>1.1800000000000006</c:v>
                </c:pt>
                <c:pt idx="3073">
                  <c:v>1.1299999999999992</c:v>
                </c:pt>
                <c:pt idx="3074">
                  <c:v>1.22</c:v>
                </c:pt>
                <c:pt idx="3075">
                  <c:v>1.24</c:v>
                </c:pt>
                <c:pt idx="3076">
                  <c:v>1.1299999999999992</c:v>
                </c:pt>
                <c:pt idx="3077">
                  <c:v>1.0999999999999992</c:v>
                </c:pt>
                <c:pt idx="3078">
                  <c:v>1.21</c:v>
                </c:pt>
                <c:pt idx="3079">
                  <c:v>1.1399999999999992</c:v>
                </c:pt>
                <c:pt idx="3080">
                  <c:v>1.1800000000000006</c:v>
                </c:pt>
                <c:pt idx="3081">
                  <c:v>1.24</c:v>
                </c:pt>
                <c:pt idx="3082">
                  <c:v>1.1900000000000006</c:v>
                </c:pt>
                <c:pt idx="3083">
                  <c:v>1.1499999999999992</c:v>
                </c:pt>
                <c:pt idx="3084">
                  <c:v>1.21</c:v>
                </c:pt>
                <c:pt idx="3085">
                  <c:v>1.2</c:v>
                </c:pt>
                <c:pt idx="3086">
                  <c:v>1.1599999999999993</c:v>
                </c:pt>
                <c:pt idx="3087">
                  <c:v>1.1199999999999992</c:v>
                </c:pt>
                <c:pt idx="3088">
                  <c:v>1.1599999999999993</c:v>
                </c:pt>
                <c:pt idx="3089">
                  <c:v>1.25</c:v>
                </c:pt>
                <c:pt idx="3090">
                  <c:v>1.1900000000000006</c:v>
                </c:pt>
                <c:pt idx="3091">
                  <c:v>1.1299999999999992</c:v>
                </c:pt>
                <c:pt idx="3092">
                  <c:v>1.1900000000000006</c:v>
                </c:pt>
                <c:pt idx="3093">
                  <c:v>1.1199999999999992</c:v>
                </c:pt>
                <c:pt idx="3094">
                  <c:v>1.25</c:v>
                </c:pt>
                <c:pt idx="3095">
                  <c:v>1.26</c:v>
                </c:pt>
                <c:pt idx="3096">
                  <c:v>1.1299999999999992</c:v>
                </c:pt>
                <c:pt idx="3097">
                  <c:v>1.1199999999999992</c:v>
                </c:pt>
                <c:pt idx="3098">
                  <c:v>1.1299999999999992</c:v>
                </c:pt>
                <c:pt idx="3099">
                  <c:v>1.26</c:v>
                </c:pt>
                <c:pt idx="3100">
                  <c:v>1.25</c:v>
                </c:pt>
                <c:pt idx="3101">
                  <c:v>1.2</c:v>
                </c:pt>
                <c:pt idx="3102">
                  <c:v>1.1700000000000006</c:v>
                </c:pt>
                <c:pt idx="3103">
                  <c:v>1.1700000000000006</c:v>
                </c:pt>
                <c:pt idx="3104">
                  <c:v>1.1499999999999992</c:v>
                </c:pt>
                <c:pt idx="3105">
                  <c:v>1.1199999999999992</c:v>
                </c:pt>
                <c:pt idx="3106">
                  <c:v>1.22</c:v>
                </c:pt>
                <c:pt idx="3107">
                  <c:v>1.25</c:v>
                </c:pt>
                <c:pt idx="3108">
                  <c:v>1.23</c:v>
                </c:pt>
                <c:pt idx="3109">
                  <c:v>1.1599999999999993</c:v>
                </c:pt>
                <c:pt idx="3110">
                  <c:v>1.22</c:v>
                </c:pt>
                <c:pt idx="3111">
                  <c:v>1.27</c:v>
                </c:pt>
                <c:pt idx="3112">
                  <c:v>1.1199999999999992</c:v>
                </c:pt>
                <c:pt idx="3113">
                  <c:v>1.1700000000000006</c:v>
                </c:pt>
                <c:pt idx="3114">
                  <c:v>1.1399999999999992</c:v>
                </c:pt>
                <c:pt idx="3115">
                  <c:v>1.25</c:v>
                </c:pt>
                <c:pt idx="3116">
                  <c:v>1.22</c:v>
                </c:pt>
                <c:pt idx="3117">
                  <c:v>1.1199999999999992</c:v>
                </c:pt>
                <c:pt idx="3118">
                  <c:v>1.1499999999999992</c:v>
                </c:pt>
                <c:pt idx="3119">
                  <c:v>1.27</c:v>
                </c:pt>
                <c:pt idx="3120">
                  <c:v>1.23</c:v>
                </c:pt>
                <c:pt idx="3121">
                  <c:v>1.25</c:v>
                </c:pt>
                <c:pt idx="3122">
                  <c:v>1.1399999999999992</c:v>
                </c:pt>
                <c:pt idx="3123">
                  <c:v>1.1199999999999992</c:v>
                </c:pt>
                <c:pt idx="3124">
                  <c:v>1.25</c:v>
                </c:pt>
                <c:pt idx="3125">
                  <c:v>1.1499999999999992</c:v>
                </c:pt>
                <c:pt idx="3126">
                  <c:v>1.1399999999999992</c:v>
                </c:pt>
                <c:pt idx="3127">
                  <c:v>1.23</c:v>
                </c:pt>
                <c:pt idx="3128">
                  <c:v>1.1700000000000006</c:v>
                </c:pt>
                <c:pt idx="3129">
                  <c:v>1.23</c:v>
                </c:pt>
                <c:pt idx="3130">
                  <c:v>1.24</c:v>
                </c:pt>
                <c:pt idx="3131">
                  <c:v>1.27</c:v>
                </c:pt>
                <c:pt idx="3132">
                  <c:v>1.1399999999999992</c:v>
                </c:pt>
                <c:pt idx="3133">
                  <c:v>1.1900000000000006</c:v>
                </c:pt>
                <c:pt idx="3134">
                  <c:v>1.26</c:v>
                </c:pt>
                <c:pt idx="3135">
                  <c:v>1.23</c:v>
                </c:pt>
                <c:pt idx="3136">
                  <c:v>1.1199999999999992</c:v>
                </c:pt>
                <c:pt idx="3137">
                  <c:v>1.1299999999999992</c:v>
                </c:pt>
                <c:pt idx="3138">
                  <c:v>1.25</c:v>
                </c:pt>
                <c:pt idx="3139">
                  <c:v>1.23</c:v>
                </c:pt>
                <c:pt idx="3140">
                  <c:v>1.22</c:v>
                </c:pt>
                <c:pt idx="3141">
                  <c:v>1.1900000000000006</c:v>
                </c:pt>
                <c:pt idx="3142">
                  <c:v>1.1299999999999992</c:v>
                </c:pt>
                <c:pt idx="3143">
                  <c:v>1.24</c:v>
                </c:pt>
                <c:pt idx="3144">
                  <c:v>1.1700000000000006</c:v>
                </c:pt>
                <c:pt idx="3145">
                  <c:v>1.26</c:v>
                </c:pt>
                <c:pt idx="3146">
                  <c:v>1.25</c:v>
                </c:pt>
                <c:pt idx="3147">
                  <c:v>1.25</c:v>
                </c:pt>
                <c:pt idx="3148">
                  <c:v>1.1199999999999992</c:v>
                </c:pt>
                <c:pt idx="3149">
                  <c:v>1.1099999999999992</c:v>
                </c:pt>
                <c:pt idx="3150">
                  <c:v>1.25</c:v>
                </c:pt>
                <c:pt idx="3151">
                  <c:v>1.27</c:v>
                </c:pt>
                <c:pt idx="3152">
                  <c:v>1.26</c:v>
                </c:pt>
                <c:pt idx="3153">
                  <c:v>1.25</c:v>
                </c:pt>
                <c:pt idx="3154">
                  <c:v>1.1299999999999992</c:v>
                </c:pt>
                <c:pt idx="3155">
                  <c:v>1.1199999999999992</c:v>
                </c:pt>
                <c:pt idx="3156">
                  <c:v>1.24</c:v>
                </c:pt>
                <c:pt idx="3157">
                  <c:v>1.25</c:v>
                </c:pt>
                <c:pt idx="3158">
                  <c:v>1.23</c:v>
                </c:pt>
                <c:pt idx="3159">
                  <c:v>1.2</c:v>
                </c:pt>
                <c:pt idx="3160">
                  <c:v>1.1199999999999992</c:v>
                </c:pt>
                <c:pt idx="3161">
                  <c:v>1.2</c:v>
                </c:pt>
                <c:pt idx="3162">
                  <c:v>1.25</c:v>
                </c:pt>
                <c:pt idx="3163">
                  <c:v>1.2</c:v>
                </c:pt>
                <c:pt idx="3164">
                  <c:v>1.1800000000000006</c:v>
                </c:pt>
                <c:pt idx="3165">
                  <c:v>1.24</c:v>
                </c:pt>
                <c:pt idx="3166">
                  <c:v>1.1399999999999992</c:v>
                </c:pt>
                <c:pt idx="3167">
                  <c:v>1.1199999999999992</c:v>
                </c:pt>
                <c:pt idx="3168">
                  <c:v>1.2</c:v>
                </c:pt>
                <c:pt idx="3169">
                  <c:v>1.25</c:v>
                </c:pt>
                <c:pt idx="3170">
                  <c:v>1.21</c:v>
                </c:pt>
                <c:pt idx="3171">
                  <c:v>1.1499999999999992</c:v>
                </c:pt>
                <c:pt idx="3172">
                  <c:v>1.1900000000000006</c:v>
                </c:pt>
                <c:pt idx="3173">
                  <c:v>1.1399999999999992</c:v>
                </c:pt>
                <c:pt idx="3174">
                  <c:v>1.23</c:v>
                </c:pt>
                <c:pt idx="3175">
                  <c:v>1.1800000000000006</c:v>
                </c:pt>
                <c:pt idx="3176">
                  <c:v>1.1599999999999993</c:v>
                </c:pt>
                <c:pt idx="3177">
                  <c:v>1.1399999999999992</c:v>
                </c:pt>
                <c:pt idx="3178">
                  <c:v>1.1800000000000006</c:v>
                </c:pt>
                <c:pt idx="3179">
                  <c:v>1.1199999999999992</c:v>
                </c:pt>
                <c:pt idx="3180">
                  <c:v>1.1199999999999992</c:v>
                </c:pt>
                <c:pt idx="3181">
                  <c:v>1.25</c:v>
                </c:pt>
                <c:pt idx="3182">
                  <c:v>1.25</c:v>
                </c:pt>
                <c:pt idx="3183">
                  <c:v>1.1700000000000006</c:v>
                </c:pt>
                <c:pt idx="3184">
                  <c:v>1.1499999999999992</c:v>
                </c:pt>
                <c:pt idx="3185">
                  <c:v>1.22</c:v>
                </c:pt>
                <c:pt idx="3186">
                  <c:v>1.2</c:v>
                </c:pt>
                <c:pt idx="3187">
                  <c:v>1.22</c:v>
                </c:pt>
                <c:pt idx="3188">
                  <c:v>1.1599999999999993</c:v>
                </c:pt>
                <c:pt idx="3189">
                  <c:v>1.1900000000000006</c:v>
                </c:pt>
                <c:pt idx="3190">
                  <c:v>1.1800000000000006</c:v>
                </c:pt>
                <c:pt idx="3191">
                  <c:v>1.1299999999999992</c:v>
                </c:pt>
                <c:pt idx="3192">
                  <c:v>1.22</c:v>
                </c:pt>
                <c:pt idx="3193">
                  <c:v>1.1800000000000006</c:v>
                </c:pt>
                <c:pt idx="3194">
                  <c:v>1.22</c:v>
                </c:pt>
                <c:pt idx="3195">
                  <c:v>1.1399999999999992</c:v>
                </c:pt>
                <c:pt idx="3196">
                  <c:v>1.1599999999999993</c:v>
                </c:pt>
                <c:pt idx="3197">
                  <c:v>1.26</c:v>
                </c:pt>
                <c:pt idx="3198">
                  <c:v>1.28</c:v>
                </c:pt>
                <c:pt idx="3199">
                  <c:v>1.1700000000000006</c:v>
                </c:pt>
                <c:pt idx="3200">
                  <c:v>1.1599999999999993</c:v>
                </c:pt>
                <c:pt idx="3201">
                  <c:v>1.1199999999999992</c:v>
                </c:pt>
                <c:pt idx="3202">
                  <c:v>1.1399999999999992</c:v>
                </c:pt>
                <c:pt idx="3203">
                  <c:v>1.27</c:v>
                </c:pt>
                <c:pt idx="3204">
                  <c:v>1.2899999999999991</c:v>
                </c:pt>
                <c:pt idx="3205">
                  <c:v>1.1900000000000006</c:v>
                </c:pt>
                <c:pt idx="3206">
                  <c:v>1.1800000000000006</c:v>
                </c:pt>
                <c:pt idx="3207">
                  <c:v>1.27</c:v>
                </c:pt>
                <c:pt idx="3208">
                  <c:v>1.1599999999999993</c:v>
                </c:pt>
                <c:pt idx="3209">
                  <c:v>1.1399999999999992</c:v>
                </c:pt>
                <c:pt idx="3210">
                  <c:v>1.24</c:v>
                </c:pt>
                <c:pt idx="3211">
                  <c:v>1.27</c:v>
                </c:pt>
                <c:pt idx="3212">
                  <c:v>1.1900000000000006</c:v>
                </c:pt>
                <c:pt idx="3213">
                  <c:v>1.1900000000000006</c:v>
                </c:pt>
                <c:pt idx="3214">
                  <c:v>1.1800000000000006</c:v>
                </c:pt>
                <c:pt idx="3215">
                  <c:v>1.1399999999999992</c:v>
                </c:pt>
                <c:pt idx="3216">
                  <c:v>1.22</c:v>
                </c:pt>
                <c:pt idx="3217">
                  <c:v>1.23</c:v>
                </c:pt>
                <c:pt idx="3218">
                  <c:v>1.24</c:v>
                </c:pt>
                <c:pt idx="3219">
                  <c:v>1.22</c:v>
                </c:pt>
                <c:pt idx="3220">
                  <c:v>1.1399999999999992</c:v>
                </c:pt>
                <c:pt idx="3221">
                  <c:v>1.1800000000000006</c:v>
                </c:pt>
                <c:pt idx="3222">
                  <c:v>1.1299999999999992</c:v>
                </c:pt>
                <c:pt idx="3223">
                  <c:v>1.1399999999999992</c:v>
                </c:pt>
                <c:pt idx="3224">
                  <c:v>1.28</c:v>
                </c:pt>
                <c:pt idx="3225">
                  <c:v>1.1299999999999992</c:v>
                </c:pt>
                <c:pt idx="3226">
                  <c:v>1.1800000000000006</c:v>
                </c:pt>
                <c:pt idx="3227">
                  <c:v>1.26</c:v>
                </c:pt>
                <c:pt idx="3228">
                  <c:v>1.27</c:v>
                </c:pt>
                <c:pt idx="3229">
                  <c:v>1.21</c:v>
                </c:pt>
                <c:pt idx="3230">
                  <c:v>1.1800000000000006</c:v>
                </c:pt>
                <c:pt idx="3231">
                  <c:v>1.24</c:v>
                </c:pt>
                <c:pt idx="3232">
                  <c:v>1.22</c:v>
                </c:pt>
                <c:pt idx="3233">
                  <c:v>1.1599999999999993</c:v>
                </c:pt>
                <c:pt idx="3234">
                  <c:v>1.21</c:v>
                </c:pt>
                <c:pt idx="3235">
                  <c:v>1.22</c:v>
                </c:pt>
                <c:pt idx="3236">
                  <c:v>1.25</c:v>
                </c:pt>
                <c:pt idx="3237">
                  <c:v>1.2</c:v>
                </c:pt>
                <c:pt idx="3238">
                  <c:v>1.1900000000000006</c:v>
                </c:pt>
                <c:pt idx="3239">
                  <c:v>1.1599999999999993</c:v>
                </c:pt>
                <c:pt idx="3240">
                  <c:v>1.1399999999999992</c:v>
                </c:pt>
                <c:pt idx="3241">
                  <c:v>1.1199999999999992</c:v>
                </c:pt>
                <c:pt idx="3242">
                  <c:v>1.28</c:v>
                </c:pt>
                <c:pt idx="3243">
                  <c:v>1.26</c:v>
                </c:pt>
                <c:pt idx="3244">
                  <c:v>1.27</c:v>
                </c:pt>
                <c:pt idx="3245">
                  <c:v>1.1299999999999992</c:v>
                </c:pt>
                <c:pt idx="3246">
                  <c:v>1.1599999999999993</c:v>
                </c:pt>
                <c:pt idx="3247">
                  <c:v>1.25</c:v>
                </c:pt>
                <c:pt idx="3248">
                  <c:v>1.22</c:v>
                </c:pt>
                <c:pt idx="3249">
                  <c:v>1.1399999999999992</c:v>
                </c:pt>
                <c:pt idx="3250">
                  <c:v>1.1199999999999992</c:v>
                </c:pt>
                <c:pt idx="3251">
                  <c:v>1.26</c:v>
                </c:pt>
                <c:pt idx="3252">
                  <c:v>1.25</c:v>
                </c:pt>
                <c:pt idx="3253">
                  <c:v>1.1199999999999992</c:v>
                </c:pt>
                <c:pt idx="3254">
                  <c:v>1.1199999999999992</c:v>
                </c:pt>
                <c:pt idx="3255">
                  <c:v>1.22</c:v>
                </c:pt>
                <c:pt idx="3256">
                  <c:v>1.26</c:v>
                </c:pt>
                <c:pt idx="3257">
                  <c:v>1.26</c:v>
                </c:pt>
                <c:pt idx="3258">
                  <c:v>1.2</c:v>
                </c:pt>
                <c:pt idx="3259">
                  <c:v>1.1900000000000006</c:v>
                </c:pt>
                <c:pt idx="3260">
                  <c:v>1.1399999999999992</c:v>
                </c:pt>
                <c:pt idx="3261">
                  <c:v>1.1499999999999992</c:v>
                </c:pt>
                <c:pt idx="3262">
                  <c:v>1.25</c:v>
                </c:pt>
                <c:pt idx="3263">
                  <c:v>1.25</c:v>
                </c:pt>
                <c:pt idx="3264">
                  <c:v>1.1800000000000006</c:v>
                </c:pt>
                <c:pt idx="3265">
                  <c:v>1.27</c:v>
                </c:pt>
                <c:pt idx="3266">
                  <c:v>1.27</c:v>
                </c:pt>
                <c:pt idx="3267">
                  <c:v>1.1199999999999992</c:v>
                </c:pt>
                <c:pt idx="3268">
                  <c:v>1.2</c:v>
                </c:pt>
                <c:pt idx="3269">
                  <c:v>1.24</c:v>
                </c:pt>
                <c:pt idx="3270">
                  <c:v>1.1599999999999993</c:v>
                </c:pt>
                <c:pt idx="3271">
                  <c:v>1.1199999999999992</c:v>
                </c:pt>
                <c:pt idx="3272">
                  <c:v>1.22</c:v>
                </c:pt>
                <c:pt idx="3273">
                  <c:v>1.1199999999999992</c:v>
                </c:pt>
                <c:pt idx="3274">
                  <c:v>1.1199999999999992</c:v>
                </c:pt>
                <c:pt idx="3275">
                  <c:v>1.1700000000000006</c:v>
                </c:pt>
                <c:pt idx="3276">
                  <c:v>1.1700000000000006</c:v>
                </c:pt>
                <c:pt idx="3277">
                  <c:v>1.22</c:v>
                </c:pt>
                <c:pt idx="3278">
                  <c:v>1.25</c:v>
                </c:pt>
                <c:pt idx="3279">
                  <c:v>1.28</c:v>
                </c:pt>
                <c:pt idx="3280">
                  <c:v>1.1099999999999992</c:v>
                </c:pt>
                <c:pt idx="3281">
                  <c:v>1.1399999999999992</c:v>
                </c:pt>
                <c:pt idx="3282">
                  <c:v>1.28</c:v>
                </c:pt>
                <c:pt idx="3283">
                  <c:v>1.27</c:v>
                </c:pt>
                <c:pt idx="3284">
                  <c:v>1.1399999999999992</c:v>
                </c:pt>
                <c:pt idx="3285">
                  <c:v>1.1900000000000006</c:v>
                </c:pt>
                <c:pt idx="3286">
                  <c:v>1.2</c:v>
                </c:pt>
                <c:pt idx="3287">
                  <c:v>1.25</c:v>
                </c:pt>
                <c:pt idx="3288">
                  <c:v>1.1700000000000006</c:v>
                </c:pt>
                <c:pt idx="3289">
                  <c:v>1.25</c:v>
                </c:pt>
                <c:pt idx="3290">
                  <c:v>1.24</c:v>
                </c:pt>
                <c:pt idx="3291">
                  <c:v>1.1199999999999992</c:v>
                </c:pt>
                <c:pt idx="3292">
                  <c:v>1.1700000000000006</c:v>
                </c:pt>
                <c:pt idx="3293">
                  <c:v>1.1399999999999992</c:v>
                </c:pt>
                <c:pt idx="3294">
                  <c:v>1.2</c:v>
                </c:pt>
                <c:pt idx="3295">
                  <c:v>1.25</c:v>
                </c:pt>
                <c:pt idx="3296">
                  <c:v>1.1700000000000006</c:v>
                </c:pt>
                <c:pt idx="3297">
                  <c:v>1.1199999999999992</c:v>
                </c:pt>
                <c:pt idx="3298">
                  <c:v>1.24</c:v>
                </c:pt>
                <c:pt idx="3299">
                  <c:v>1.27</c:v>
                </c:pt>
                <c:pt idx="3300">
                  <c:v>1.25</c:v>
                </c:pt>
                <c:pt idx="3301">
                  <c:v>1.1800000000000006</c:v>
                </c:pt>
                <c:pt idx="3302">
                  <c:v>1.2</c:v>
                </c:pt>
                <c:pt idx="3303">
                  <c:v>1.1700000000000006</c:v>
                </c:pt>
                <c:pt idx="3304">
                  <c:v>1.1399999999999992</c:v>
                </c:pt>
                <c:pt idx="3305">
                  <c:v>1.1299999999999992</c:v>
                </c:pt>
                <c:pt idx="3306">
                  <c:v>1.1499999999999992</c:v>
                </c:pt>
                <c:pt idx="3307">
                  <c:v>1.23</c:v>
                </c:pt>
                <c:pt idx="3308">
                  <c:v>1.27</c:v>
                </c:pt>
                <c:pt idx="3309">
                  <c:v>1.1299999999999992</c:v>
                </c:pt>
                <c:pt idx="3310">
                  <c:v>1.1499999999999992</c:v>
                </c:pt>
                <c:pt idx="3311">
                  <c:v>1.27</c:v>
                </c:pt>
                <c:pt idx="3312">
                  <c:v>1.1900000000000006</c:v>
                </c:pt>
                <c:pt idx="3313">
                  <c:v>1.1399999999999992</c:v>
                </c:pt>
                <c:pt idx="3314">
                  <c:v>1.23</c:v>
                </c:pt>
                <c:pt idx="3315">
                  <c:v>1.1599999999999993</c:v>
                </c:pt>
                <c:pt idx="3316">
                  <c:v>1.1399999999999992</c:v>
                </c:pt>
                <c:pt idx="3317">
                  <c:v>1.27</c:v>
                </c:pt>
                <c:pt idx="3318">
                  <c:v>1.1599999999999993</c:v>
                </c:pt>
                <c:pt idx="3319">
                  <c:v>1.1900000000000006</c:v>
                </c:pt>
                <c:pt idx="3320">
                  <c:v>1.27</c:v>
                </c:pt>
                <c:pt idx="3321">
                  <c:v>1.2899999999999991</c:v>
                </c:pt>
                <c:pt idx="3322">
                  <c:v>1.1399999999999992</c:v>
                </c:pt>
                <c:pt idx="3323">
                  <c:v>1.22</c:v>
                </c:pt>
                <c:pt idx="3324">
                  <c:v>1.21</c:v>
                </c:pt>
                <c:pt idx="3325">
                  <c:v>1.1599999999999993</c:v>
                </c:pt>
                <c:pt idx="3326">
                  <c:v>1.22</c:v>
                </c:pt>
                <c:pt idx="3327">
                  <c:v>1.1800000000000006</c:v>
                </c:pt>
                <c:pt idx="3328">
                  <c:v>1.22</c:v>
                </c:pt>
                <c:pt idx="3329">
                  <c:v>1.22</c:v>
                </c:pt>
                <c:pt idx="3330">
                  <c:v>1.1599999999999993</c:v>
                </c:pt>
                <c:pt idx="3331">
                  <c:v>1.1800000000000006</c:v>
                </c:pt>
                <c:pt idx="3332">
                  <c:v>1.25</c:v>
                </c:pt>
                <c:pt idx="3333">
                  <c:v>1.2</c:v>
                </c:pt>
                <c:pt idx="3334">
                  <c:v>1.23</c:v>
                </c:pt>
                <c:pt idx="3335">
                  <c:v>1.28</c:v>
                </c:pt>
                <c:pt idx="3336">
                  <c:v>1.22</c:v>
                </c:pt>
                <c:pt idx="3337">
                  <c:v>1.1700000000000006</c:v>
                </c:pt>
                <c:pt idx="3338">
                  <c:v>1.1299999999999992</c:v>
                </c:pt>
                <c:pt idx="3339">
                  <c:v>1.23</c:v>
                </c:pt>
                <c:pt idx="3340">
                  <c:v>1.1399999999999992</c:v>
                </c:pt>
                <c:pt idx="3341">
                  <c:v>1.2</c:v>
                </c:pt>
                <c:pt idx="3342">
                  <c:v>1.27</c:v>
                </c:pt>
                <c:pt idx="3343">
                  <c:v>1.1199999999999992</c:v>
                </c:pt>
                <c:pt idx="3344">
                  <c:v>1.1499999999999992</c:v>
                </c:pt>
                <c:pt idx="3345">
                  <c:v>1.2</c:v>
                </c:pt>
                <c:pt idx="3346">
                  <c:v>1.25</c:v>
                </c:pt>
                <c:pt idx="3347">
                  <c:v>1.1599999999999993</c:v>
                </c:pt>
                <c:pt idx="3348">
                  <c:v>1.1199999999999992</c:v>
                </c:pt>
                <c:pt idx="3349">
                  <c:v>1.1599999999999993</c:v>
                </c:pt>
                <c:pt idx="3350">
                  <c:v>1.22</c:v>
                </c:pt>
                <c:pt idx="3351">
                  <c:v>1.21</c:v>
                </c:pt>
                <c:pt idx="3352">
                  <c:v>1.1599999999999993</c:v>
                </c:pt>
                <c:pt idx="3353">
                  <c:v>1.1800000000000006</c:v>
                </c:pt>
                <c:pt idx="3354">
                  <c:v>1.1399999999999992</c:v>
                </c:pt>
                <c:pt idx="3355">
                  <c:v>1.1900000000000006</c:v>
                </c:pt>
                <c:pt idx="3356">
                  <c:v>1.1900000000000006</c:v>
                </c:pt>
                <c:pt idx="3357">
                  <c:v>1.1299999999999992</c:v>
                </c:pt>
                <c:pt idx="3358">
                  <c:v>1.0999999999999992</c:v>
                </c:pt>
                <c:pt idx="3359">
                  <c:v>1.1499999999999992</c:v>
                </c:pt>
                <c:pt idx="3360">
                  <c:v>1.23</c:v>
                </c:pt>
                <c:pt idx="3361">
                  <c:v>1.22</c:v>
                </c:pt>
                <c:pt idx="3362">
                  <c:v>1.1199999999999992</c:v>
                </c:pt>
                <c:pt idx="3363">
                  <c:v>1.25</c:v>
                </c:pt>
                <c:pt idx="3364">
                  <c:v>1.21</c:v>
                </c:pt>
                <c:pt idx="3365">
                  <c:v>1.25</c:v>
                </c:pt>
                <c:pt idx="3366">
                  <c:v>1.1199999999999992</c:v>
                </c:pt>
                <c:pt idx="3367">
                  <c:v>1.2</c:v>
                </c:pt>
                <c:pt idx="3368">
                  <c:v>1.1900000000000006</c:v>
                </c:pt>
                <c:pt idx="3369">
                  <c:v>1.1199999999999992</c:v>
                </c:pt>
                <c:pt idx="3370">
                  <c:v>1.23</c:v>
                </c:pt>
                <c:pt idx="3371">
                  <c:v>1.23</c:v>
                </c:pt>
                <c:pt idx="3372">
                  <c:v>1.1199999999999992</c:v>
                </c:pt>
                <c:pt idx="3373">
                  <c:v>1.25</c:v>
                </c:pt>
                <c:pt idx="3374">
                  <c:v>1.25</c:v>
                </c:pt>
                <c:pt idx="3375">
                  <c:v>1.1599999999999993</c:v>
                </c:pt>
                <c:pt idx="3376">
                  <c:v>1.1299999999999992</c:v>
                </c:pt>
                <c:pt idx="3377">
                  <c:v>1.26</c:v>
                </c:pt>
                <c:pt idx="3378">
                  <c:v>1.2</c:v>
                </c:pt>
                <c:pt idx="3379">
                  <c:v>1.1700000000000006</c:v>
                </c:pt>
                <c:pt idx="3380">
                  <c:v>1.25</c:v>
                </c:pt>
                <c:pt idx="3381">
                  <c:v>1.1399999999999992</c:v>
                </c:pt>
                <c:pt idx="3382">
                  <c:v>1.1499999999999992</c:v>
                </c:pt>
                <c:pt idx="3383">
                  <c:v>1.28</c:v>
                </c:pt>
                <c:pt idx="3384">
                  <c:v>1.26</c:v>
                </c:pt>
                <c:pt idx="3385">
                  <c:v>1.22</c:v>
                </c:pt>
                <c:pt idx="3386">
                  <c:v>1.1900000000000006</c:v>
                </c:pt>
                <c:pt idx="3387">
                  <c:v>1.23</c:v>
                </c:pt>
                <c:pt idx="3388">
                  <c:v>1.1900000000000006</c:v>
                </c:pt>
                <c:pt idx="3389">
                  <c:v>1.1299999999999992</c:v>
                </c:pt>
                <c:pt idx="3390">
                  <c:v>1.22</c:v>
                </c:pt>
                <c:pt idx="3391">
                  <c:v>1.1800000000000006</c:v>
                </c:pt>
                <c:pt idx="3392">
                  <c:v>1.22</c:v>
                </c:pt>
                <c:pt idx="3393">
                  <c:v>1.25</c:v>
                </c:pt>
                <c:pt idx="3394">
                  <c:v>1.1399999999999992</c:v>
                </c:pt>
                <c:pt idx="3395">
                  <c:v>1.1499999999999992</c:v>
                </c:pt>
                <c:pt idx="3396">
                  <c:v>1.25</c:v>
                </c:pt>
                <c:pt idx="3397">
                  <c:v>1.28</c:v>
                </c:pt>
                <c:pt idx="3398">
                  <c:v>1.22</c:v>
                </c:pt>
                <c:pt idx="3399">
                  <c:v>1.1299999999999992</c:v>
                </c:pt>
                <c:pt idx="3400">
                  <c:v>1.1900000000000006</c:v>
                </c:pt>
                <c:pt idx="3401">
                  <c:v>1.1900000000000006</c:v>
                </c:pt>
                <c:pt idx="3402">
                  <c:v>1.1199999999999992</c:v>
                </c:pt>
                <c:pt idx="3403">
                  <c:v>1.1700000000000006</c:v>
                </c:pt>
                <c:pt idx="3404">
                  <c:v>1.1399999999999992</c:v>
                </c:pt>
                <c:pt idx="3405">
                  <c:v>0.82999999999999985</c:v>
                </c:pt>
                <c:pt idx="3406">
                  <c:v>0.98</c:v>
                </c:pt>
                <c:pt idx="3407">
                  <c:v>1.01</c:v>
                </c:pt>
                <c:pt idx="3408">
                  <c:v>0.92999999999999994</c:v>
                </c:pt>
                <c:pt idx="3409">
                  <c:v>0.92999999999999994</c:v>
                </c:pt>
                <c:pt idx="3410">
                  <c:v>0.88</c:v>
                </c:pt>
                <c:pt idx="3411">
                  <c:v>0.8899999999999999</c:v>
                </c:pt>
                <c:pt idx="3412">
                  <c:v>1.0399999999999991</c:v>
                </c:pt>
                <c:pt idx="3413">
                  <c:v>1.03</c:v>
                </c:pt>
                <c:pt idx="3414">
                  <c:v>0.89999999999999991</c:v>
                </c:pt>
                <c:pt idx="3415">
                  <c:v>0.98</c:v>
                </c:pt>
                <c:pt idx="3416">
                  <c:v>0.97000000000000031</c:v>
                </c:pt>
                <c:pt idx="3417">
                  <c:v>0.88</c:v>
                </c:pt>
                <c:pt idx="3418">
                  <c:v>0.91999999999999993</c:v>
                </c:pt>
                <c:pt idx="3419">
                  <c:v>1.03</c:v>
                </c:pt>
                <c:pt idx="3420">
                  <c:v>0.9600000000000003</c:v>
                </c:pt>
                <c:pt idx="3421">
                  <c:v>1.03</c:v>
                </c:pt>
                <c:pt idx="3422">
                  <c:v>1</c:v>
                </c:pt>
                <c:pt idx="3423">
                  <c:v>0.88</c:v>
                </c:pt>
                <c:pt idx="3424">
                  <c:v>0.87000000000000022</c:v>
                </c:pt>
                <c:pt idx="3425">
                  <c:v>1.03</c:v>
                </c:pt>
                <c:pt idx="3426">
                  <c:v>0.99</c:v>
                </c:pt>
                <c:pt idx="3427">
                  <c:v>0.99</c:v>
                </c:pt>
                <c:pt idx="3428">
                  <c:v>0.95000000000000029</c:v>
                </c:pt>
                <c:pt idx="3429">
                  <c:v>0.8899999999999999</c:v>
                </c:pt>
                <c:pt idx="3430">
                  <c:v>0.89999999999999991</c:v>
                </c:pt>
                <c:pt idx="3431">
                  <c:v>0.90999999999999992</c:v>
                </c:pt>
                <c:pt idx="3432">
                  <c:v>0.92999999999999994</c:v>
                </c:pt>
                <c:pt idx="3433">
                  <c:v>0.94000000000000028</c:v>
                </c:pt>
                <c:pt idx="3434">
                  <c:v>1.0399999999999991</c:v>
                </c:pt>
                <c:pt idx="3435">
                  <c:v>1.0399999999999991</c:v>
                </c:pt>
                <c:pt idx="3436">
                  <c:v>0.92999999999999994</c:v>
                </c:pt>
                <c:pt idx="3437">
                  <c:v>0.98</c:v>
                </c:pt>
                <c:pt idx="3438">
                  <c:v>0.92999999999999994</c:v>
                </c:pt>
                <c:pt idx="3439">
                  <c:v>0.98</c:v>
                </c:pt>
                <c:pt idx="3440">
                  <c:v>1.0399999999999991</c:v>
                </c:pt>
                <c:pt idx="3441">
                  <c:v>1.0599999999999992</c:v>
                </c:pt>
                <c:pt idx="3442">
                  <c:v>0.9600000000000003</c:v>
                </c:pt>
                <c:pt idx="3443">
                  <c:v>0.9600000000000003</c:v>
                </c:pt>
                <c:pt idx="3444">
                  <c:v>0.92999999999999994</c:v>
                </c:pt>
                <c:pt idx="3445">
                  <c:v>0.90999999999999992</c:v>
                </c:pt>
                <c:pt idx="3446">
                  <c:v>0.9600000000000003</c:v>
                </c:pt>
                <c:pt idx="3447">
                  <c:v>0.92999999999999994</c:v>
                </c:pt>
                <c:pt idx="3448">
                  <c:v>0.95000000000000029</c:v>
                </c:pt>
                <c:pt idx="3449">
                  <c:v>1.0799999999999992</c:v>
                </c:pt>
                <c:pt idx="3450">
                  <c:v>1.01</c:v>
                </c:pt>
                <c:pt idx="3451">
                  <c:v>0.98</c:v>
                </c:pt>
                <c:pt idx="3452">
                  <c:v>1.0599999999999992</c:v>
                </c:pt>
                <c:pt idx="3453">
                  <c:v>1.0599999999999992</c:v>
                </c:pt>
                <c:pt idx="3454">
                  <c:v>0.94000000000000028</c:v>
                </c:pt>
                <c:pt idx="3455">
                  <c:v>0.95000000000000029</c:v>
                </c:pt>
                <c:pt idx="3456">
                  <c:v>0.9600000000000003</c:v>
                </c:pt>
                <c:pt idx="3457">
                  <c:v>0.95000000000000029</c:v>
                </c:pt>
                <c:pt idx="3458">
                  <c:v>1.0599999999999992</c:v>
                </c:pt>
                <c:pt idx="3459">
                  <c:v>0.95000000000000029</c:v>
                </c:pt>
                <c:pt idx="3460">
                  <c:v>0.94000000000000028</c:v>
                </c:pt>
                <c:pt idx="3461">
                  <c:v>1.0599999999999992</c:v>
                </c:pt>
                <c:pt idx="3462">
                  <c:v>1.0599999999999992</c:v>
                </c:pt>
                <c:pt idx="3463">
                  <c:v>1.03</c:v>
                </c:pt>
                <c:pt idx="3464">
                  <c:v>0.94000000000000028</c:v>
                </c:pt>
                <c:pt idx="3465">
                  <c:v>1.0399999999999991</c:v>
                </c:pt>
                <c:pt idx="3466">
                  <c:v>1.0399999999999991</c:v>
                </c:pt>
                <c:pt idx="3467">
                  <c:v>0.92999999999999994</c:v>
                </c:pt>
                <c:pt idx="3468">
                  <c:v>0.90999999999999992</c:v>
                </c:pt>
                <c:pt idx="3469">
                  <c:v>0.92999999999999994</c:v>
                </c:pt>
                <c:pt idx="3470">
                  <c:v>0.92999999999999994</c:v>
                </c:pt>
                <c:pt idx="3471">
                  <c:v>1.02</c:v>
                </c:pt>
                <c:pt idx="3472">
                  <c:v>1.03</c:v>
                </c:pt>
                <c:pt idx="3473">
                  <c:v>1.0499999999999992</c:v>
                </c:pt>
                <c:pt idx="3474">
                  <c:v>1.03</c:v>
                </c:pt>
                <c:pt idx="3475">
                  <c:v>1.0599999999999992</c:v>
                </c:pt>
                <c:pt idx="3476">
                  <c:v>1.0499999999999992</c:v>
                </c:pt>
                <c:pt idx="3477">
                  <c:v>0.94000000000000028</c:v>
                </c:pt>
                <c:pt idx="3478">
                  <c:v>1.0399999999999991</c:v>
                </c:pt>
                <c:pt idx="3479">
                  <c:v>0.99</c:v>
                </c:pt>
                <c:pt idx="3480">
                  <c:v>1.0599999999999992</c:v>
                </c:pt>
                <c:pt idx="3481">
                  <c:v>1</c:v>
                </c:pt>
                <c:pt idx="3482">
                  <c:v>1.0399999999999991</c:v>
                </c:pt>
                <c:pt idx="3483">
                  <c:v>1.0699999999999992</c:v>
                </c:pt>
                <c:pt idx="3484">
                  <c:v>0.94000000000000028</c:v>
                </c:pt>
                <c:pt idx="3485">
                  <c:v>0.92999999999999994</c:v>
                </c:pt>
                <c:pt idx="3486">
                  <c:v>1.0599999999999992</c:v>
                </c:pt>
                <c:pt idx="3487">
                  <c:v>1.0699999999999992</c:v>
                </c:pt>
                <c:pt idx="3488">
                  <c:v>0.99</c:v>
                </c:pt>
                <c:pt idx="3489">
                  <c:v>1.03</c:v>
                </c:pt>
                <c:pt idx="3490">
                  <c:v>0.9600000000000003</c:v>
                </c:pt>
                <c:pt idx="3491">
                  <c:v>1.0399999999999991</c:v>
                </c:pt>
                <c:pt idx="3492">
                  <c:v>1.0799999999999992</c:v>
                </c:pt>
                <c:pt idx="3493">
                  <c:v>0.95000000000000029</c:v>
                </c:pt>
                <c:pt idx="3494">
                  <c:v>1.0899999999999992</c:v>
                </c:pt>
                <c:pt idx="3495">
                  <c:v>0.9600000000000003</c:v>
                </c:pt>
                <c:pt idx="3496">
                  <c:v>0.98</c:v>
                </c:pt>
                <c:pt idx="3497">
                  <c:v>1.03</c:v>
                </c:pt>
                <c:pt idx="3498">
                  <c:v>1.0799999999999992</c:v>
                </c:pt>
                <c:pt idx="3499">
                  <c:v>1.0599999999999992</c:v>
                </c:pt>
                <c:pt idx="3500">
                  <c:v>0.92999999999999994</c:v>
                </c:pt>
                <c:pt idx="3501">
                  <c:v>1.01</c:v>
                </c:pt>
                <c:pt idx="3502">
                  <c:v>0.97000000000000031</c:v>
                </c:pt>
                <c:pt idx="3503">
                  <c:v>0.9600000000000003</c:v>
                </c:pt>
                <c:pt idx="3504">
                  <c:v>1.0699999999999992</c:v>
                </c:pt>
                <c:pt idx="3505">
                  <c:v>1.0699999999999992</c:v>
                </c:pt>
                <c:pt idx="3506">
                  <c:v>0.9600000000000003</c:v>
                </c:pt>
                <c:pt idx="3507">
                  <c:v>1</c:v>
                </c:pt>
                <c:pt idx="3508">
                  <c:v>0.94000000000000028</c:v>
                </c:pt>
                <c:pt idx="3509">
                  <c:v>1.02</c:v>
                </c:pt>
                <c:pt idx="3510">
                  <c:v>0.9600000000000003</c:v>
                </c:pt>
                <c:pt idx="3511">
                  <c:v>0.98</c:v>
                </c:pt>
                <c:pt idx="3512">
                  <c:v>0.92999999999999994</c:v>
                </c:pt>
                <c:pt idx="3513">
                  <c:v>1.0899999999999992</c:v>
                </c:pt>
                <c:pt idx="3514">
                  <c:v>1.0599999999999992</c:v>
                </c:pt>
                <c:pt idx="3515">
                  <c:v>0.97000000000000031</c:v>
                </c:pt>
                <c:pt idx="3516">
                  <c:v>0.97000000000000031</c:v>
                </c:pt>
                <c:pt idx="3517">
                  <c:v>1.0399999999999991</c:v>
                </c:pt>
                <c:pt idx="3518">
                  <c:v>0.9600000000000003</c:v>
                </c:pt>
                <c:pt idx="3519">
                  <c:v>1.03</c:v>
                </c:pt>
                <c:pt idx="3520">
                  <c:v>1.0899999999999992</c:v>
                </c:pt>
                <c:pt idx="3521">
                  <c:v>0.9600000000000003</c:v>
                </c:pt>
                <c:pt idx="3522">
                  <c:v>1</c:v>
                </c:pt>
                <c:pt idx="3523">
                  <c:v>0.94000000000000028</c:v>
                </c:pt>
                <c:pt idx="3524">
                  <c:v>1.0799999999999992</c:v>
                </c:pt>
                <c:pt idx="3525">
                  <c:v>1.0999999999999992</c:v>
                </c:pt>
                <c:pt idx="3526">
                  <c:v>0.9600000000000003</c:v>
                </c:pt>
                <c:pt idx="3527">
                  <c:v>0.97000000000000031</c:v>
                </c:pt>
                <c:pt idx="3528">
                  <c:v>1.0699999999999992</c:v>
                </c:pt>
                <c:pt idx="3529">
                  <c:v>1</c:v>
                </c:pt>
                <c:pt idx="3530">
                  <c:v>1.02</c:v>
                </c:pt>
                <c:pt idx="3531">
                  <c:v>1.0899999999999992</c:v>
                </c:pt>
                <c:pt idx="3532">
                  <c:v>1.0799999999999992</c:v>
                </c:pt>
                <c:pt idx="3533">
                  <c:v>0.9600000000000003</c:v>
                </c:pt>
                <c:pt idx="3534">
                  <c:v>1.0499999999999992</c:v>
                </c:pt>
                <c:pt idx="3535">
                  <c:v>1.0399999999999991</c:v>
                </c:pt>
                <c:pt idx="3536">
                  <c:v>1.1099999999999992</c:v>
                </c:pt>
                <c:pt idx="3537">
                  <c:v>1.0999999999999992</c:v>
                </c:pt>
                <c:pt idx="3538">
                  <c:v>1.0999999999999992</c:v>
                </c:pt>
                <c:pt idx="3539">
                  <c:v>1.02</c:v>
                </c:pt>
                <c:pt idx="3540">
                  <c:v>0.97000000000000031</c:v>
                </c:pt>
                <c:pt idx="3541">
                  <c:v>1.0599999999999992</c:v>
                </c:pt>
                <c:pt idx="3542">
                  <c:v>0.97000000000000031</c:v>
                </c:pt>
                <c:pt idx="3543">
                  <c:v>1.0499999999999992</c:v>
                </c:pt>
                <c:pt idx="3544">
                  <c:v>1.0899999999999992</c:v>
                </c:pt>
                <c:pt idx="3545">
                  <c:v>1.0599999999999992</c:v>
                </c:pt>
                <c:pt idx="3546">
                  <c:v>1.02</c:v>
                </c:pt>
                <c:pt idx="3547">
                  <c:v>1.01</c:v>
                </c:pt>
                <c:pt idx="3548">
                  <c:v>1.1199999999999992</c:v>
                </c:pt>
                <c:pt idx="3549">
                  <c:v>1.1199999999999992</c:v>
                </c:pt>
                <c:pt idx="3550">
                  <c:v>1.0999999999999992</c:v>
                </c:pt>
                <c:pt idx="3551">
                  <c:v>1.1099999999999992</c:v>
                </c:pt>
                <c:pt idx="3552">
                  <c:v>1</c:v>
                </c:pt>
                <c:pt idx="3553">
                  <c:v>0.99</c:v>
                </c:pt>
                <c:pt idx="3554">
                  <c:v>1.1199999999999992</c:v>
                </c:pt>
                <c:pt idx="3555">
                  <c:v>1.1199999999999992</c:v>
                </c:pt>
                <c:pt idx="3556">
                  <c:v>1</c:v>
                </c:pt>
                <c:pt idx="3557">
                  <c:v>1</c:v>
                </c:pt>
                <c:pt idx="3558">
                  <c:v>1.0499999999999992</c:v>
                </c:pt>
                <c:pt idx="3559">
                  <c:v>1.0899999999999992</c:v>
                </c:pt>
                <c:pt idx="3560">
                  <c:v>1.1299999999999992</c:v>
                </c:pt>
                <c:pt idx="3561">
                  <c:v>1.03</c:v>
                </c:pt>
                <c:pt idx="3562">
                  <c:v>0.98</c:v>
                </c:pt>
                <c:pt idx="3563">
                  <c:v>1.03</c:v>
                </c:pt>
                <c:pt idx="3564">
                  <c:v>1.0999999999999992</c:v>
                </c:pt>
                <c:pt idx="3565">
                  <c:v>1.0799999999999992</c:v>
                </c:pt>
                <c:pt idx="3566">
                  <c:v>1.01</c:v>
                </c:pt>
                <c:pt idx="3567">
                  <c:v>1.0999999999999992</c:v>
                </c:pt>
                <c:pt idx="3568">
                  <c:v>1.0699999999999992</c:v>
                </c:pt>
                <c:pt idx="3569">
                  <c:v>1.1199999999999992</c:v>
                </c:pt>
                <c:pt idx="3570">
                  <c:v>1.0799999999999992</c:v>
                </c:pt>
                <c:pt idx="3571">
                  <c:v>1.0999999999999992</c:v>
                </c:pt>
                <c:pt idx="3572">
                  <c:v>0.99</c:v>
                </c:pt>
                <c:pt idx="3573">
                  <c:v>1.02</c:v>
                </c:pt>
                <c:pt idx="3574">
                  <c:v>1</c:v>
                </c:pt>
                <c:pt idx="3575">
                  <c:v>1.1299999999999992</c:v>
                </c:pt>
                <c:pt idx="3576">
                  <c:v>1.0599999999999992</c:v>
                </c:pt>
                <c:pt idx="3577">
                  <c:v>1.01</c:v>
                </c:pt>
                <c:pt idx="3578">
                  <c:v>1.0999999999999992</c:v>
                </c:pt>
                <c:pt idx="3579">
                  <c:v>1.03</c:v>
                </c:pt>
                <c:pt idx="3580">
                  <c:v>0.98</c:v>
                </c:pt>
                <c:pt idx="3581">
                  <c:v>0.97000000000000031</c:v>
                </c:pt>
                <c:pt idx="3582">
                  <c:v>1.03</c:v>
                </c:pt>
                <c:pt idx="3583">
                  <c:v>1.0899999999999992</c:v>
                </c:pt>
                <c:pt idx="3584">
                  <c:v>1.03</c:v>
                </c:pt>
                <c:pt idx="3585">
                  <c:v>1</c:v>
                </c:pt>
                <c:pt idx="3586">
                  <c:v>1.0599999999999992</c:v>
                </c:pt>
                <c:pt idx="3587">
                  <c:v>0.99</c:v>
                </c:pt>
                <c:pt idx="3588">
                  <c:v>1.1099999999999992</c:v>
                </c:pt>
                <c:pt idx="3589">
                  <c:v>1.0699999999999992</c:v>
                </c:pt>
                <c:pt idx="3590">
                  <c:v>1</c:v>
                </c:pt>
                <c:pt idx="3591">
                  <c:v>1.0699999999999992</c:v>
                </c:pt>
                <c:pt idx="3592">
                  <c:v>0.99</c:v>
                </c:pt>
                <c:pt idx="3593">
                  <c:v>0.9600000000000003</c:v>
                </c:pt>
                <c:pt idx="3594">
                  <c:v>1</c:v>
                </c:pt>
                <c:pt idx="3595">
                  <c:v>1.0499999999999992</c:v>
                </c:pt>
                <c:pt idx="3596">
                  <c:v>1.03</c:v>
                </c:pt>
                <c:pt idx="3597">
                  <c:v>0.9600000000000003</c:v>
                </c:pt>
                <c:pt idx="3598">
                  <c:v>1.0899999999999992</c:v>
                </c:pt>
                <c:pt idx="3599">
                  <c:v>1.0799999999999992</c:v>
                </c:pt>
                <c:pt idx="3600">
                  <c:v>0.99</c:v>
                </c:pt>
                <c:pt idx="3601">
                  <c:v>1.0499999999999992</c:v>
                </c:pt>
                <c:pt idx="3602">
                  <c:v>1.0399999999999991</c:v>
                </c:pt>
                <c:pt idx="3603">
                  <c:v>1.03</c:v>
                </c:pt>
                <c:pt idx="3604">
                  <c:v>0.94000000000000028</c:v>
                </c:pt>
                <c:pt idx="3605">
                  <c:v>1.0899999999999992</c:v>
                </c:pt>
                <c:pt idx="3606">
                  <c:v>1.01</c:v>
                </c:pt>
                <c:pt idx="3607">
                  <c:v>1.0399999999999991</c:v>
                </c:pt>
                <c:pt idx="3608">
                  <c:v>1.0399999999999991</c:v>
                </c:pt>
                <c:pt idx="3609">
                  <c:v>1.0899999999999992</c:v>
                </c:pt>
                <c:pt idx="3610">
                  <c:v>0.9600000000000003</c:v>
                </c:pt>
                <c:pt idx="3611">
                  <c:v>1.0399999999999991</c:v>
                </c:pt>
                <c:pt idx="3612">
                  <c:v>0.99</c:v>
                </c:pt>
                <c:pt idx="3613">
                  <c:v>1.0799999999999992</c:v>
                </c:pt>
                <c:pt idx="3614">
                  <c:v>1.0899999999999992</c:v>
                </c:pt>
                <c:pt idx="3615">
                  <c:v>1.0899999999999992</c:v>
                </c:pt>
                <c:pt idx="3616">
                  <c:v>0.9600000000000003</c:v>
                </c:pt>
                <c:pt idx="3617">
                  <c:v>1.0599999999999992</c:v>
                </c:pt>
                <c:pt idx="3618">
                  <c:v>1.02</c:v>
                </c:pt>
                <c:pt idx="3619">
                  <c:v>1.0899999999999992</c:v>
                </c:pt>
                <c:pt idx="3620">
                  <c:v>1.0799999999999992</c:v>
                </c:pt>
                <c:pt idx="3621">
                  <c:v>1.0699999999999992</c:v>
                </c:pt>
                <c:pt idx="3622">
                  <c:v>0.9600000000000003</c:v>
                </c:pt>
                <c:pt idx="3623">
                  <c:v>0.95000000000000029</c:v>
                </c:pt>
                <c:pt idx="3624">
                  <c:v>0.9600000000000003</c:v>
                </c:pt>
                <c:pt idx="3625">
                  <c:v>1.1199999999999992</c:v>
                </c:pt>
                <c:pt idx="3626">
                  <c:v>1.0599999999999992</c:v>
                </c:pt>
                <c:pt idx="3627">
                  <c:v>0.9600000000000003</c:v>
                </c:pt>
                <c:pt idx="3628">
                  <c:v>1.0599999999999992</c:v>
                </c:pt>
                <c:pt idx="3629">
                  <c:v>1.1099999999999992</c:v>
                </c:pt>
                <c:pt idx="3630">
                  <c:v>1.0799999999999992</c:v>
                </c:pt>
                <c:pt idx="3631">
                  <c:v>1</c:v>
                </c:pt>
                <c:pt idx="3632">
                  <c:v>1.0799999999999992</c:v>
                </c:pt>
                <c:pt idx="3633">
                  <c:v>1.02</c:v>
                </c:pt>
                <c:pt idx="3634">
                  <c:v>0.98</c:v>
                </c:pt>
                <c:pt idx="3635">
                  <c:v>1.0399999999999991</c:v>
                </c:pt>
                <c:pt idx="3636">
                  <c:v>1.1199999999999992</c:v>
                </c:pt>
                <c:pt idx="3637">
                  <c:v>1.0599999999999992</c:v>
                </c:pt>
                <c:pt idx="3638">
                  <c:v>1.0699999999999992</c:v>
                </c:pt>
                <c:pt idx="3639">
                  <c:v>0.99</c:v>
                </c:pt>
                <c:pt idx="3640">
                  <c:v>0.97000000000000031</c:v>
                </c:pt>
                <c:pt idx="3641">
                  <c:v>1.0999999999999992</c:v>
                </c:pt>
                <c:pt idx="3642">
                  <c:v>1.1099999999999992</c:v>
                </c:pt>
                <c:pt idx="3643">
                  <c:v>1.0699999999999992</c:v>
                </c:pt>
                <c:pt idx="3644">
                  <c:v>0.98</c:v>
                </c:pt>
                <c:pt idx="3645">
                  <c:v>1.03</c:v>
                </c:pt>
                <c:pt idx="3646">
                  <c:v>1.0799999999999992</c:v>
                </c:pt>
                <c:pt idx="3647">
                  <c:v>1.0999999999999992</c:v>
                </c:pt>
                <c:pt idx="3648">
                  <c:v>0.99</c:v>
                </c:pt>
                <c:pt idx="3649">
                  <c:v>0.97000000000000031</c:v>
                </c:pt>
                <c:pt idx="3650">
                  <c:v>1.1199999999999992</c:v>
                </c:pt>
                <c:pt idx="3651">
                  <c:v>1.0599999999999992</c:v>
                </c:pt>
                <c:pt idx="3652">
                  <c:v>1.0599999999999992</c:v>
                </c:pt>
                <c:pt idx="3653">
                  <c:v>0.99</c:v>
                </c:pt>
                <c:pt idx="3654">
                  <c:v>1.0899999999999992</c:v>
                </c:pt>
                <c:pt idx="3655">
                  <c:v>1.01</c:v>
                </c:pt>
                <c:pt idx="3656">
                  <c:v>1.0599999999999992</c:v>
                </c:pt>
                <c:pt idx="3657">
                  <c:v>1.0799999999999992</c:v>
                </c:pt>
                <c:pt idx="3658">
                  <c:v>1.1199999999999992</c:v>
                </c:pt>
                <c:pt idx="3659">
                  <c:v>1.1099999999999992</c:v>
                </c:pt>
                <c:pt idx="3660">
                  <c:v>1</c:v>
                </c:pt>
                <c:pt idx="3661">
                  <c:v>0.97000000000000031</c:v>
                </c:pt>
                <c:pt idx="3662">
                  <c:v>1.1099999999999992</c:v>
                </c:pt>
                <c:pt idx="3663">
                  <c:v>1.0799999999999992</c:v>
                </c:pt>
                <c:pt idx="3664">
                  <c:v>1.0799999999999992</c:v>
                </c:pt>
                <c:pt idx="3665">
                  <c:v>1.03</c:v>
                </c:pt>
                <c:pt idx="3666">
                  <c:v>1.0899999999999992</c:v>
                </c:pt>
                <c:pt idx="3667">
                  <c:v>1.1499999999999992</c:v>
                </c:pt>
                <c:pt idx="3668">
                  <c:v>1.03</c:v>
                </c:pt>
                <c:pt idx="3669">
                  <c:v>1.1599999999999993</c:v>
                </c:pt>
                <c:pt idx="3670">
                  <c:v>1.1700000000000006</c:v>
                </c:pt>
                <c:pt idx="3671">
                  <c:v>1.0599999999999992</c:v>
                </c:pt>
                <c:pt idx="3672">
                  <c:v>1.21</c:v>
                </c:pt>
                <c:pt idx="3673">
                  <c:v>1.0799999999999992</c:v>
                </c:pt>
                <c:pt idx="3674">
                  <c:v>1.1900000000000006</c:v>
                </c:pt>
                <c:pt idx="3675">
                  <c:v>1.1800000000000006</c:v>
                </c:pt>
                <c:pt idx="3676">
                  <c:v>1.1900000000000006</c:v>
                </c:pt>
                <c:pt idx="3677">
                  <c:v>1.24</c:v>
                </c:pt>
                <c:pt idx="3678">
                  <c:v>1.25</c:v>
                </c:pt>
                <c:pt idx="3679">
                  <c:v>1.22</c:v>
                </c:pt>
                <c:pt idx="3680">
                  <c:v>1.3499999999999992</c:v>
                </c:pt>
                <c:pt idx="3681">
                  <c:v>1.21</c:v>
                </c:pt>
                <c:pt idx="3682">
                  <c:v>1.25</c:v>
                </c:pt>
                <c:pt idx="3683">
                  <c:v>1.3199999999999992</c:v>
                </c:pt>
                <c:pt idx="3684">
                  <c:v>1.25</c:v>
                </c:pt>
                <c:pt idx="3685">
                  <c:v>1.28</c:v>
                </c:pt>
                <c:pt idx="3686">
                  <c:v>1.3800000000000001</c:v>
                </c:pt>
                <c:pt idx="3687">
                  <c:v>1.2899999999999991</c:v>
                </c:pt>
                <c:pt idx="3688">
                  <c:v>1.3199999999999992</c:v>
                </c:pt>
                <c:pt idx="3689">
                  <c:v>1.3699999999999992</c:v>
                </c:pt>
                <c:pt idx="3690">
                  <c:v>1.27</c:v>
                </c:pt>
                <c:pt idx="3691">
                  <c:v>1.4</c:v>
                </c:pt>
                <c:pt idx="3692">
                  <c:v>1.3099999999999992</c:v>
                </c:pt>
                <c:pt idx="3693">
                  <c:v>1.3199999999999992</c:v>
                </c:pt>
                <c:pt idx="3694">
                  <c:v>1.3599999999999992</c:v>
                </c:pt>
                <c:pt idx="3695">
                  <c:v>1.25</c:v>
                </c:pt>
                <c:pt idx="3696">
                  <c:v>1.3199999999999992</c:v>
                </c:pt>
                <c:pt idx="3697">
                  <c:v>1.2899999999999991</c:v>
                </c:pt>
                <c:pt idx="3698">
                  <c:v>1.1800000000000006</c:v>
                </c:pt>
                <c:pt idx="3699">
                  <c:v>1.1900000000000006</c:v>
                </c:pt>
                <c:pt idx="3700">
                  <c:v>1.28</c:v>
                </c:pt>
                <c:pt idx="3701">
                  <c:v>1.28</c:v>
                </c:pt>
                <c:pt idx="3702">
                  <c:v>1.1900000000000006</c:v>
                </c:pt>
                <c:pt idx="3703">
                  <c:v>1.3199999999999992</c:v>
                </c:pt>
                <c:pt idx="3704">
                  <c:v>1.2899999999999991</c:v>
                </c:pt>
                <c:pt idx="3705">
                  <c:v>1.2899999999999991</c:v>
                </c:pt>
                <c:pt idx="3706">
                  <c:v>1.1900000000000006</c:v>
                </c:pt>
                <c:pt idx="3707">
                  <c:v>1.25</c:v>
                </c:pt>
                <c:pt idx="3708">
                  <c:v>1.1599999999999993</c:v>
                </c:pt>
                <c:pt idx="3709">
                  <c:v>1.1900000000000006</c:v>
                </c:pt>
                <c:pt idx="3710">
                  <c:v>1.1399999999999992</c:v>
                </c:pt>
                <c:pt idx="3711">
                  <c:v>1.22</c:v>
                </c:pt>
                <c:pt idx="3712">
                  <c:v>1.0699999999999992</c:v>
                </c:pt>
                <c:pt idx="3713">
                  <c:v>1.1900000000000006</c:v>
                </c:pt>
                <c:pt idx="3714">
                  <c:v>1.1900000000000006</c:v>
                </c:pt>
                <c:pt idx="3715">
                  <c:v>1.1199999999999992</c:v>
                </c:pt>
                <c:pt idx="3716">
                  <c:v>1.1900000000000006</c:v>
                </c:pt>
                <c:pt idx="3717">
                  <c:v>1.1700000000000006</c:v>
                </c:pt>
                <c:pt idx="3718">
                  <c:v>1.0499999999999992</c:v>
                </c:pt>
                <c:pt idx="3719">
                  <c:v>1.1700000000000006</c:v>
                </c:pt>
                <c:pt idx="3720">
                  <c:v>1.03</c:v>
                </c:pt>
                <c:pt idx="3721">
                  <c:v>1.0399999999999991</c:v>
                </c:pt>
                <c:pt idx="3722">
                  <c:v>1.0499999999999992</c:v>
                </c:pt>
                <c:pt idx="3723">
                  <c:v>1.1499999999999992</c:v>
                </c:pt>
                <c:pt idx="3724">
                  <c:v>0.81999999999999984</c:v>
                </c:pt>
                <c:pt idx="3725">
                  <c:v>0.89999999999999991</c:v>
                </c:pt>
                <c:pt idx="3726">
                  <c:v>0.82999999999999985</c:v>
                </c:pt>
                <c:pt idx="3727">
                  <c:v>0.89999999999999991</c:v>
                </c:pt>
                <c:pt idx="3728">
                  <c:v>0.81999999999999984</c:v>
                </c:pt>
                <c:pt idx="3729">
                  <c:v>0.91999999999999993</c:v>
                </c:pt>
                <c:pt idx="3730">
                  <c:v>0.9600000000000003</c:v>
                </c:pt>
                <c:pt idx="3731">
                  <c:v>0.84000000000000019</c:v>
                </c:pt>
                <c:pt idx="3732">
                  <c:v>0.92999999999999994</c:v>
                </c:pt>
                <c:pt idx="3733">
                  <c:v>0.81999999999999984</c:v>
                </c:pt>
                <c:pt idx="3734">
                  <c:v>0.9600000000000003</c:v>
                </c:pt>
                <c:pt idx="3735">
                  <c:v>0.9600000000000003</c:v>
                </c:pt>
                <c:pt idx="3736">
                  <c:v>0.84000000000000019</c:v>
                </c:pt>
                <c:pt idx="3737">
                  <c:v>0.95000000000000029</c:v>
                </c:pt>
                <c:pt idx="3738">
                  <c:v>0.8899999999999999</c:v>
                </c:pt>
                <c:pt idx="3739">
                  <c:v>0.92999999999999994</c:v>
                </c:pt>
                <c:pt idx="3740">
                  <c:v>0.97000000000000031</c:v>
                </c:pt>
                <c:pt idx="3741">
                  <c:v>0.8500000000000002</c:v>
                </c:pt>
                <c:pt idx="3742">
                  <c:v>0.92999999999999994</c:v>
                </c:pt>
                <c:pt idx="3743">
                  <c:v>0.89999999999999991</c:v>
                </c:pt>
                <c:pt idx="3744">
                  <c:v>0.89999999999999991</c:v>
                </c:pt>
                <c:pt idx="3745">
                  <c:v>0.90999999999999992</c:v>
                </c:pt>
                <c:pt idx="3746">
                  <c:v>0.98</c:v>
                </c:pt>
                <c:pt idx="3747">
                  <c:v>1</c:v>
                </c:pt>
                <c:pt idx="3748">
                  <c:v>1</c:v>
                </c:pt>
                <c:pt idx="3749">
                  <c:v>1</c:v>
                </c:pt>
                <c:pt idx="3750">
                  <c:v>0.8500000000000002</c:v>
                </c:pt>
                <c:pt idx="3751">
                  <c:v>0.89999999999999991</c:v>
                </c:pt>
                <c:pt idx="3752">
                  <c:v>1</c:v>
                </c:pt>
                <c:pt idx="3753">
                  <c:v>0.90999999999999992</c:v>
                </c:pt>
                <c:pt idx="3754">
                  <c:v>0.97000000000000031</c:v>
                </c:pt>
                <c:pt idx="3755">
                  <c:v>0.9600000000000003</c:v>
                </c:pt>
                <c:pt idx="3756">
                  <c:v>0.95000000000000029</c:v>
                </c:pt>
                <c:pt idx="3757">
                  <c:v>1.01</c:v>
                </c:pt>
                <c:pt idx="3758">
                  <c:v>1.0399999999999991</c:v>
                </c:pt>
                <c:pt idx="3759">
                  <c:v>0.9600000000000003</c:v>
                </c:pt>
                <c:pt idx="3760">
                  <c:v>1</c:v>
                </c:pt>
                <c:pt idx="3761">
                  <c:v>1.0599999999999992</c:v>
                </c:pt>
                <c:pt idx="3762">
                  <c:v>0.94000000000000028</c:v>
                </c:pt>
                <c:pt idx="3763">
                  <c:v>1.0599999999999992</c:v>
                </c:pt>
                <c:pt idx="3764">
                  <c:v>1.0499999999999992</c:v>
                </c:pt>
                <c:pt idx="3765">
                  <c:v>0.95000000000000029</c:v>
                </c:pt>
                <c:pt idx="3766">
                  <c:v>0.99</c:v>
                </c:pt>
                <c:pt idx="3767">
                  <c:v>0.97000000000000031</c:v>
                </c:pt>
                <c:pt idx="3768">
                  <c:v>1.0499999999999992</c:v>
                </c:pt>
                <c:pt idx="3769">
                  <c:v>0.94000000000000028</c:v>
                </c:pt>
                <c:pt idx="3770">
                  <c:v>1.0399999999999991</c:v>
                </c:pt>
                <c:pt idx="3771">
                  <c:v>1.0599999999999992</c:v>
                </c:pt>
                <c:pt idx="3772">
                  <c:v>1.0599999999999992</c:v>
                </c:pt>
                <c:pt idx="3773">
                  <c:v>0.94000000000000028</c:v>
                </c:pt>
                <c:pt idx="3774">
                  <c:v>1</c:v>
                </c:pt>
                <c:pt idx="3775">
                  <c:v>1.03</c:v>
                </c:pt>
                <c:pt idx="3776">
                  <c:v>0.92999999999999994</c:v>
                </c:pt>
                <c:pt idx="3777">
                  <c:v>1.0599999999999992</c:v>
                </c:pt>
                <c:pt idx="3778">
                  <c:v>0.99</c:v>
                </c:pt>
                <c:pt idx="3779">
                  <c:v>0.91999999999999993</c:v>
                </c:pt>
                <c:pt idx="3780">
                  <c:v>0.92999999999999994</c:v>
                </c:pt>
                <c:pt idx="3781">
                  <c:v>0.9600000000000003</c:v>
                </c:pt>
                <c:pt idx="3782">
                  <c:v>0.9600000000000003</c:v>
                </c:pt>
                <c:pt idx="3783">
                  <c:v>0.99</c:v>
                </c:pt>
                <c:pt idx="3784">
                  <c:v>0.92999999999999994</c:v>
                </c:pt>
                <c:pt idx="3785">
                  <c:v>0.95000000000000029</c:v>
                </c:pt>
                <c:pt idx="3786">
                  <c:v>1</c:v>
                </c:pt>
                <c:pt idx="3787">
                  <c:v>0.97000000000000031</c:v>
                </c:pt>
                <c:pt idx="3788">
                  <c:v>0.89999999999999991</c:v>
                </c:pt>
                <c:pt idx="3789">
                  <c:v>1.0499999999999992</c:v>
                </c:pt>
                <c:pt idx="3790">
                  <c:v>0.92999999999999994</c:v>
                </c:pt>
                <c:pt idx="3791">
                  <c:v>1.0399999999999991</c:v>
                </c:pt>
                <c:pt idx="3792">
                  <c:v>0.98</c:v>
                </c:pt>
                <c:pt idx="3793">
                  <c:v>0.89999999999999991</c:v>
                </c:pt>
                <c:pt idx="3794">
                  <c:v>1.01</c:v>
                </c:pt>
                <c:pt idx="3795">
                  <c:v>0.89999999999999991</c:v>
                </c:pt>
                <c:pt idx="3796">
                  <c:v>0.8899999999999999</c:v>
                </c:pt>
                <c:pt idx="3797">
                  <c:v>0.92999999999999994</c:v>
                </c:pt>
                <c:pt idx="3798">
                  <c:v>0.92999999999999994</c:v>
                </c:pt>
                <c:pt idx="3799">
                  <c:v>0.95000000000000029</c:v>
                </c:pt>
                <c:pt idx="3800">
                  <c:v>0.92999999999999994</c:v>
                </c:pt>
                <c:pt idx="3801">
                  <c:v>0.9600000000000003</c:v>
                </c:pt>
                <c:pt idx="3802">
                  <c:v>0.89999999999999991</c:v>
                </c:pt>
                <c:pt idx="3803">
                  <c:v>0.95000000000000029</c:v>
                </c:pt>
                <c:pt idx="3804">
                  <c:v>0.89999999999999991</c:v>
                </c:pt>
                <c:pt idx="3805">
                  <c:v>0.95000000000000029</c:v>
                </c:pt>
                <c:pt idx="3806">
                  <c:v>1.0599999999999992</c:v>
                </c:pt>
                <c:pt idx="3807">
                  <c:v>0.92999999999999994</c:v>
                </c:pt>
                <c:pt idx="3808">
                  <c:v>1.03</c:v>
                </c:pt>
                <c:pt idx="3809">
                  <c:v>0.97000000000000031</c:v>
                </c:pt>
                <c:pt idx="3810">
                  <c:v>1.03</c:v>
                </c:pt>
                <c:pt idx="3811">
                  <c:v>0.97000000000000031</c:v>
                </c:pt>
                <c:pt idx="3812">
                  <c:v>0.95000000000000029</c:v>
                </c:pt>
                <c:pt idx="3813">
                  <c:v>1</c:v>
                </c:pt>
                <c:pt idx="3814">
                  <c:v>0.97000000000000031</c:v>
                </c:pt>
                <c:pt idx="3815">
                  <c:v>1.0399999999999991</c:v>
                </c:pt>
                <c:pt idx="3816">
                  <c:v>1</c:v>
                </c:pt>
                <c:pt idx="3817">
                  <c:v>1.02</c:v>
                </c:pt>
                <c:pt idx="3818">
                  <c:v>1</c:v>
                </c:pt>
                <c:pt idx="3819">
                  <c:v>1.01</c:v>
                </c:pt>
                <c:pt idx="3820">
                  <c:v>1.02</c:v>
                </c:pt>
                <c:pt idx="3821">
                  <c:v>0.98</c:v>
                </c:pt>
                <c:pt idx="3822">
                  <c:v>1.03</c:v>
                </c:pt>
                <c:pt idx="3823">
                  <c:v>0.9600000000000003</c:v>
                </c:pt>
                <c:pt idx="3824">
                  <c:v>1.0499999999999992</c:v>
                </c:pt>
                <c:pt idx="3825">
                  <c:v>0.98</c:v>
                </c:pt>
                <c:pt idx="3826">
                  <c:v>1.0599999999999992</c:v>
                </c:pt>
                <c:pt idx="3827">
                  <c:v>1.0599999999999992</c:v>
                </c:pt>
                <c:pt idx="3828">
                  <c:v>0.98</c:v>
                </c:pt>
                <c:pt idx="3829">
                  <c:v>0.9600000000000003</c:v>
                </c:pt>
                <c:pt idx="3830">
                  <c:v>1.0499999999999992</c:v>
                </c:pt>
                <c:pt idx="3831">
                  <c:v>0.90999999999999992</c:v>
                </c:pt>
                <c:pt idx="3832">
                  <c:v>1.0599999999999992</c:v>
                </c:pt>
                <c:pt idx="3833">
                  <c:v>0.9600000000000003</c:v>
                </c:pt>
                <c:pt idx="3834">
                  <c:v>1</c:v>
                </c:pt>
                <c:pt idx="3835">
                  <c:v>0.9600000000000003</c:v>
                </c:pt>
                <c:pt idx="3836">
                  <c:v>1</c:v>
                </c:pt>
                <c:pt idx="3837">
                  <c:v>1.02</c:v>
                </c:pt>
                <c:pt idx="3838">
                  <c:v>0.95000000000000029</c:v>
                </c:pt>
                <c:pt idx="3839">
                  <c:v>1.0799999999999992</c:v>
                </c:pt>
                <c:pt idx="3840">
                  <c:v>0.97000000000000031</c:v>
                </c:pt>
                <c:pt idx="3841">
                  <c:v>1.0899999999999992</c:v>
                </c:pt>
                <c:pt idx="3842">
                  <c:v>1.0799999999999992</c:v>
                </c:pt>
                <c:pt idx="3843">
                  <c:v>1.03</c:v>
                </c:pt>
                <c:pt idx="3844">
                  <c:v>1.0699999999999992</c:v>
                </c:pt>
                <c:pt idx="3845">
                  <c:v>1.0399999999999991</c:v>
                </c:pt>
                <c:pt idx="3846">
                  <c:v>1.1499999999999992</c:v>
                </c:pt>
                <c:pt idx="3847">
                  <c:v>1.0499999999999992</c:v>
                </c:pt>
                <c:pt idx="3848">
                  <c:v>1.1099999999999992</c:v>
                </c:pt>
                <c:pt idx="3849">
                  <c:v>1.0699999999999992</c:v>
                </c:pt>
                <c:pt idx="3850">
                  <c:v>1.1099999999999992</c:v>
                </c:pt>
                <c:pt idx="3851">
                  <c:v>1.0999999999999992</c:v>
                </c:pt>
                <c:pt idx="3852">
                  <c:v>1.0599999999999992</c:v>
                </c:pt>
                <c:pt idx="3853">
                  <c:v>1.1199999999999992</c:v>
                </c:pt>
                <c:pt idx="3854">
                  <c:v>1.0699999999999992</c:v>
                </c:pt>
                <c:pt idx="3855">
                  <c:v>1.1099999999999992</c:v>
                </c:pt>
                <c:pt idx="3856">
                  <c:v>1.0599999999999992</c:v>
                </c:pt>
                <c:pt idx="3857">
                  <c:v>1.0999999999999992</c:v>
                </c:pt>
                <c:pt idx="3858">
                  <c:v>0.9600000000000003</c:v>
                </c:pt>
                <c:pt idx="3859">
                  <c:v>1.0899999999999992</c:v>
                </c:pt>
                <c:pt idx="3860">
                  <c:v>1.0399999999999991</c:v>
                </c:pt>
                <c:pt idx="3861">
                  <c:v>1.0799999999999992</c:v>
                </c:pt>
                <c:pt idx="3862">
                  <c:v>0.9600000000000003</c:v>
                </c:pt>
                <c:pt idx="3863">
                  <c:v>0.94000000000000028</c:v>
                </c:pt>
                <c:pt idx="3864">
                  <c:v>1.0699999999999992</c:v>
                </c:pt>
                <c:pt idx="3865">
                  <c:v>0.9600000000000003</c:v>
                </c:pt>
                <c:pt idx="3866">
                  <c:v>1.0999999999999992</c:v>
                </c:pt>
                <c:pt idx="3867">
                  <c:v>0.99</c:v>
                </c:pt>
                <c:pt idx="3868">
                  <c:v>1.0799999999999992</c:v>
                </c:pt>
                <c:pt idx="3869">
                  <c:v>1</c:v>
                </c:pt>
                <c:pt idx="3870">
                  <c:v>1.0699999999999992</c:v>
                </c:pt>
                <c:pt idx="3871">
                  <c:v>1.03</c:v>
                </c:pt>
                <c:pt idx="3872">
                  <c:v>0.97000000000000031</c:v>
                </c:pt>
                <c:pt idx="3873">
                  <c:v>1.0899999999999992</c:v>
                </c:pt>
                <c:pt idx="3874">
                  <c:v>0.99</c:v>
                </c:pt>
                <c:pt idx="3875">
                  <c:v>1.0799999999999992</c:v>
                </c:pt>
                <c:pt idx="3876">
                  <c:v>1.0599999999999992</c:v>
                </c:pt>
                <c:pt idx="3877">
                  <c:v>1.0899999999999992</c:v>
                </c:pt>
                <c:pt idx="3878">
                  <c:v>1.0899999999999992</c:v>
                </c:pt>
                <c:pt idx="3879">
                  <c:v>0.97000000000000031</c:v>
                </c:pt>
                <c:pt idx="3880">
                  <c:v>1.0999999999999992</c:v>
                </c:pt>
                <c:pt idx="3881">
                  <c:v>1</c:v>
                </c:pt>
                <c:pt idx="3882">
                  <c:v>1.0899999999999992</c:v>
                </c:pt>
                <c:pt idx="3883">
                  <c:v>1.03</c:v>
                </c:pt>
                <c:pt idx="3884">
                  <c:v>1.0699999999999992</c:v>
                </c:pt>
                <c:pt idx="3885">
                  <c:v>1.0399999999999991</c:v>
                </c:pt>
                <c:pt idx="3886">
                  <c:v>1.0899999999999992</c:v>
                </c:pt>
                <c:pt idx="3887">
                  <c:v>1</c:v>
                </c:pt>
                <c:pt idx="3888">
                  <c:v>1.0899999999999992</c:v>
                </c:pt>
                <c:pt idx="3889">
                  <c:v>0.9600000000000003</c:v>
                </c:pt>
                <c:pt idx="3890">
                  <c:v>1.1199999999999992</c:v>
                </c:pt>
                <c:pt idx="3891">
                  <c:v>1.0899999999999992</c:v>
                </c:pt>
                <c:pt idx="3892">
                  <c:v>1.03</c:v>
                </c:pt>
                <c:pt idx="3893">
                  <c:v>1.0999999999999992</c:v>
                </c:pt>
                <c:pt idx="3894">
                  <c:v>1.0899999999999992</c:v>
                </c:pt>
                <c:pt idx="3895">
                  <c:v>1.0999999999999992</c:v>
                </c:pt>
                <c:pt idx="3896">
                  <c:v>1.1299999999999992</c:v>
                </c:pt>
                <c:pt idx="3897">
                  <c:v>1.1399999999999992</c:v>
                </c:pt>
                <c:pt idx="3898">
                  <c:v>1.1599999999999993</c:v>
                </c:pt>
                <c:pt idx="3899">
                  <c:v>1.1900000000000006</c:v>
                </c:pt>
                <c:pt idx="3900">
                  <c:v>1.1700000000000006</c:v>
                </c:pt>
                <c:pt idx="3901">
                  <c:v>1.22</c:v>
                </c:pt>
                <c:pt idx="3902">
                  <c:v>1.1900000000000006</c:v>
                </c:pt>
                <c:pt idx="3903">
                  <c:v>1.1900000000000006</c:v>
                </c:pt>
                <c:pt idx="3904">
                  <c:v>1.1800000000000006</c:v>
                </c:pt>
                <c:pt idx="3905">
                  <c:v>1.25</c:v>
                </c:pt>
                <c:pt idx="3906">
                  <c:v>1.26</c:v>
                </c:pt>
                <c:pt idx="3907">
                  <c:v>1.1399999999999992</c:v>
                </c:pt>
                <c:pt idx="3908">
                  <c:v>1.2</c:v>
                </c:pt>
                <c:pt idx="3909">
                  <c:v>1.1299999999999992</c:v>
                </c:pt>
                <c:pt idx="3910">
                  <c:v>1.1700000000000006</c:v>
                </c:pt>
                <c:pt idx="3911">
                  <c:v>1.1599999999999993</c:v>
                </c:pt>
                <c:pt idx="3912">
                  <c:v>1.1900000000000006</c:v>
                </c:pt>
                <c:pt idx="3913">
                  <c:v>1.0599999999999992</c:v>
                </c:pt>
                <c:pt idx="3914">
                  <c:v>1.1599999999999993</c:v>
                </c:pt>
                <c:pt idx="3915">
                  <c:v>1.0399999999999991</c:v>
                </c:pt>
                <c:pt idx="3916">
                  <c:v>1.1499999999999992</c:v>
                </c:pt>
                <c:pt idx="3917">
                  <c:v>1.03</c:v>
                </c:pt>
                <c:pt idx="3918">
                  <c:v>1.1399999999999992</c:v>
                </c:pt>
                <c:pt idx="3919">
                  <c:v>1.0599999999999992</c:v>
                </c:pt>
                <c:pt idx="3920">
                  <c:v>1.1099999999999992</c:v>
                </c:pt>
                <c:pt idx="3921">
                  <c:v>1</c:v>
                </c:pt>
                <c:pt idx="3922">
                  <c:v>1.0599999999999992</c:v>
                </c:pt>
                <c:pt idx="3923">
                  <c:v>1.03</c:v>
                </c:pt>
                <c:pt idx="3924">
                  <c:v>1.1099999999999992</c:v>
                </c:pt>
                <c:pt idx="3925">
                  <c:v>1.1299999999999992</c:v>
                </c:pt>
                <c:pt idx="3926">
                  <c:v>1.01</c:v>
                </c:pt>
                <c:pt idx="3927">
                  <c:v>1.0599999999999992</c:v>
                </c:pt>
                <c:pt idx="3928">
                  <c:v>1.0899999999999992</c:v>
                </c:pt>
                <c:pt idx="3929">
                  <c:v>1.0399999999999991</c:v>
                </c:pt>
                <c:pt idx="3930">
                  <c:v>1.0599999999999992</c:v>
                </c:pt>
                <c:pt idx="3931">
                  <c:v>1.0799999999999992</c:v>
                </c:pt>
                <c:pt idx="3932">
                  <c:v>1</c:v>
                </c:pt>
                <c:pt idx="3933">
                  <c:v>0.94000000000000028</c:v>
                </c:pt>
                <c:pt idx="3934">
                  <c:v>1.0499999999999992</c:v>
                </c:pt>
                <c:pt idx="3935">
                  <c:v>0.9600000000000003</c:v>
                </c:pt>
                <c:pt idx="3936">
                  <c:v>0.9600000000000003</c:v>
                </c:pt>
                <c:pt idx="3937">
                  <c:v>1.0599999999999992</c:v>
                </c:pt>
                <c:pt idx="3938">
                  <c:v>0.9600000000000003</c:v>
                </c:pt>
                <c:pt idx="3939">
                  <c:v>1.0499999999999992</c:v>
                </c:pt>
                <c:pt idx="3940">
                  <c:v>1.0599999999999992</c:v>
                </c:pt>
                <c:pt idx="3941">
                  <c:v>1.0599999999999992</c:v>
                </c:pt>
                <c:pt idx="3942">
                  <c:v>1</c:v>
                </c:pt>
                <c:pt idx="3943">
                  <c:v>0.99</c:v>
                </c:pt>
                <c:pt idx="3944">
                  <c:v>1.0499999999999992</c:v>
                </c:pt>
                <c:pt idx="3945">
                  <c:v>0.95000000000000029</c:v>
                </c:pt>
                <c:pt idx="3946">
                  <c:v>1.0499999999999992</c:v>
                </c:pt>
                <c:pt idx="3947">
                  <c:v>0.90999999999999992</c:v>
                </c:pt>
                <c:pt idx="3948">
                  <c:v>0.91999999999999993</c:v>
                </c:pt>
                <c:pt idx="3949">
                  <c:v>0.92999999999999994</c:v>
                </c:pt>
                <c:pt idx="3950">
                  <c:v>0.95000000000000029</c:v>
                </c:pt>
                <c:pt idx="3951">
                  <c:v>0.86000000000000021</c:v>
                </c:pt>
                <c:pt idx="3952">
                  <c:v>0.87000000000000022</c:v>
                </c:pt>
                <c:pt idx="3953">
                  <c:v>0.78</c:v>
                </c:pt>
                <c:pt idx="3954">
                  <c:v>0.82999999999999985</c:v>
                </c:pt>
                <c:pt idx="3955">
                  <c:v>0.87000000000000022</c:v>
                </c:pt>
                <c:pt idx="3956">
                  <c:v>0.81999999999999984</c:v>
                </c:pt>
                <c:pt idx="3957">
                  <c:v>0.90999999999999992</c:v>
                </c:pt>
                <c:pt idx="3958">
                  <c:v>0.90999999999999992</c:v>
                </c:pt>
                <c:pt idx="3959">
                  <c:v>0.87000000000000022</c:v>
                </c:pt>
                <c:pt idx="3960">
                  <c:v>0.92999999999999994</c:v>
                </c:pt>
                <c:pt idx="3961">
                  <c:v>0.84000000000000019</c:v>
                </c:pt>
                <c:pt idx="3962">
                  <c:v>0.79999999999999982</c:v>
                </c:pt>
                <c:pt idx="3963">
                  <c:v>0.94000000000000028</c:v>
                </c:pt>
                <c:pt idx="3964">
                  <c:v>0.80999999999999983</c:v>
                </c:pt>
                <c:pt idx="3965">
                  <c:v>0.87000000000000022</c:v>
                </c:pt>
                <c:pt idx="3966">
                  <c:v>0.90999999999999992</c:v>
                </c:pt>
                <c:pt idx="3967">
                  <c:v>0.82999999999999985</c:v>
                </c:pt>
                <c:pt idx="3968">
                  <c:v>0.95000000000000029</c:v>
                </c:pt>
                <c:pt idx="3969">
                  <c:v>0.90999999999999992</c:v>
                </c:pt>
                <c:pt idx="3970">
                  <c:v>0.95000000000000029</c:v>
                </c:pt>
                <c:pt idx="3971">
                  <c:v>0.94000000000000028</c:v>
                </c:pt>
                <c:pt idx="3972">
                  <c:v>0.9600000000000003</c:v>
                </c:pt>
                <c:pt idx="3973">
                  <c:v>0.95000000000000029</c:v>
                </c:pt>
                <c:pt idx="3974">
                  <c:v>0.89999999999999991</c:v>
                </c:pt>
                <c:pt idx="3975">
                  <c:v>0.99</c:v>
                </c:pt>
                <c:pt idx="3976">
                  <c:v>0.91999999999999993</c:v>
                </c:pt>
                <c:pt idx="3977">
                  <c:v>0.88</c:v>
                </c:pt>
                <c:pt idx="3978">
                  <c:v>0.97000000000000031</c:v>
                </c:pt>
                <c:pt idx="3979">
                  <c:v>0.8500000000000002</c:v>
                </c:pt>
                <c:pt idx="3980">
                  <c:v>0.8500000000000002</c:v>
                </c:pt>
                <c:pt idx="3981">
                  <c:v>0.97000000000000031</c:v>
                </c:pt>
                <c:pt idx="3982">
                  <c:v>1</c:v>
                </c:pt>
                <c:pt idx="3983">
                  <c:v>0.87000000000000022</c:v>
                </c:pt>
                <c:pt idx="3984">
                  <c:v>0.99</c:v>
                </c:pt>
                <c:pt idx="3985">
                  <c:v>0.91999999999999993</c:v>
                </c:pt>
                <c:pt idx="3986">
                  <c:v>0.95000000000000029</c:v>
                </c:pt>
                <c:pt idx="3987">
                  <c:v>1.03</c:v>
                </c:pt>
                <c:pt idx="3988">
                  <c:v>0.98</c:v>
                </c:pt>
                <c:pt idx="3989">
                  <c:v>0.99</c:v>
                </c:pt>
                <c:pt idx="3990">
                  <c:v>0.89999999999999991</c:v>
                </c:pt>
                <c:pt idx="3991">
                  <c:v>0.95000000000000029</c:v>
                </c:pt>
                <c:pt idx="3992">
                  <c:v>0.89999999999999991</c:v>
                </c:pt>
                <c:pt idx="3993">
                  <c:v>0.88</c:v>
                </c:pt>
                <c:pt idx="3994">
                  <c:v>0.99</c:v>
                </c:pt>
                <c:pt idx="3995">
                  <c:v>0.90999999999999992</c:v>
                </c:pt>
                <c:pt idx="3996">
                  <c:v>0.98</c:v>
                </c:pt>
                <c:pt idx="3997">
                  <c:v>0.89999999999999991</c:v>
                </c:pt>
                <c:pt idx="3998">
                  <c:v>0.98</c:v>
                </c:pt>
                <c:pt idx="3999">
                  <c:v>0.9600000000000003</c:v>
                </c:pt>
                <c:pt idx="4000">
                  <c:v>1.0399999999999991</c:v>
                </c:pt>
                <c:pt idx="4001">
                  <c:v>1</c:v>
                </c:pt>
                <c:pt idx="4002">
                  <c:v>0.89999999999999991</c:v>
                </c:pt>
                <c:pt idx="4003">
                  <c:v>1</c:v>
                </c:pt>
                <c:pt idx="4004">
                  <c:v>0.89999999999999991</c:v>
                </c:pt>
                <c:pt idx="4005">
                  <c:v>0.9600000000000003</c:v>
                </c:pt>
                <c:pt idx="4006">
                  <c:v>0.97000000000000031</c:v>
                </c:pt>
                <c:pt idx="4007">
                  <c:v>0.91999999999999993</c:v>
                </c:pt>
                <c:pt idx="4008">
                  <c:v>0.92999999999999994</c:v>
                </c:pt>
                <c:pt idx="4009">
                  <c:v>0.99</c:v>
                </c:pt>
                <c:pt idx="4010">
                  <c:v>0.9600000000000003</c:v>
                </c:pt>
                <c:pt idx="4011">
                  <c:v>0.97000000000000031</c:v>
                </c:pt>
                <c:pt idx="4012">
                  <c:v>1.01</c:v>
                </c:pt>
                <c:pt idx="4013">
                  <c:v>0.88</c:v>
                </c:pt>
                <c:pt idx="4014">
                  <c:v>0.87000000000000022</c:v>
                </c:pt>
                <c:pt idx="4015">
                  <c:v>0.97000000000000031</c:v>
                </c:pt>
                <c:pt idx="4016">
                  <c:v>1.02</c:v>
                </c:pt>
                <c:pt idx="4017">
                  <c:v>0.87000000000000022</c:v>
                </c:pt>
                <c:pt idx="4018">
                  <c:v>0.98</c:v>
                </c:pt>
                <c:pt idx="4019">
                  <c:v>0.89999999999999991</c:v>
                </c:pt>
                <c:pt idx="4020">
                  <c:v>0.87000000000000022</c:v>
                </c:pt>
                <c:pt idx="4021">
                  <c:v>1.03</c:v>
                </c:pt>
                <c:pt idx="4022">
                  <c:v>1</c:v>
                </c:pt>
                <c:pt idx="4023">
                  <c:v>0.91999999999999993</c:v>
                </c:pt>
                <c:pt idx="4024">
                  <c:v>0.9600000000000003</c:v>
                </c:pt>
                <c:pt idx="4025">
                  <c:v>1.0399999999999991</c:v>
                </c:pt>
                <c:pt idx="4026">
                  <c:v>0.9600000000000003</c:v>
                </c:pt>
                <c:pt idx="4027">
                  <c:v>0.99</c:v>
                </c:pt>
                <c:pt idx="4028">
                  <c:v>1.0599999999999992</c:v>
                </c:pt>
                <c:pt idx="4029">
                  <c:v>1.0499999999999992</c:v>
                </c:pt>
                <c:pt idx="4030">
                  <c:v>0.92999999999999994</c:v>
                </c:pt>
                <c:pt idx="4031">
                  <c:v>0.95000000000000029</c:v>
                </c:pt>
                <c:pt idx="4032">
                  <c:v>1.0899999999999992</c:v>
                </c:pt>
                <c:pt idx="4033">
                  <c:v>1.02</c:v>
                </c:pt>
                <c:pt idx="4034">
                  <c:v>1.01</c:v>
                </c:pt>
                <c:pt idx="4035">
                  <c:v>1.0499999999999992</c:v>
                </c:pt>
                <c:pt idx="4036">
                  <c:v>1.1599999999999993</c:v>
                </c:pt>
                <c:pt idx="4037">
                  <c:v>1.1499999999999992</c:v>
                </c:pt>
                <c:pt idx="4038">
                  <c:v>1.1800000000000006</c:v>
                </c:pt>
                <c:pt idx="4039">
                  <c:v>1.2</c:v>
                </c:pt>
                <c:pt idx="4040">
                  <c:v>1.21</c:v>
                </c:pt>
                <c:pt idx="4041">
                  <c:v>1.25</c:v>
                </c:pt>
                <c:pt idx="4042">
                  <c:v>1.24</c:v>
                </c:pt>
                <c:pt idx="4043">
                  <c:v>1.2999999999999992</c:v>
                </c:pt>
                <c:pt idx="4044">
                  <c:v>1.1900000000000006</c:v>
                </c:pt>
                <c:pt idx="4045">
                  <c:v>1.22</c:v>
                </c:pt>
                <c:pt idx="4046">
                  <c:v>1.3399999999999992</c:v>
                </c:pt>
                <c:pt idx="4047">
                  <c:v>1.25</c:v>
                </c:pt>
                <c:pt idx="4048">
                  <c:v>1.28</c:v>
                </c:pt>
                <c:pt idx="4049">
                  <c:v>1.4</c:v>
                </c:pt>
                <c:pt idx="4050">
                  <c:v>1.43</c:v>
                </c:pt>
                <c:pt idx="4051">
                  <c:v>1.3399999999999992</c:v>
                </c:pt>
                <c:pt idx="4052">
                  <c:v>1.41</c:v>
                </c:pt>
                <c:pt idx="4053">
                  <c:v>1.47</c:v>
                </c:pt>
                <c:pt idx="4054">
                  <c:v>1.3399999999999992</c:v>
                </c:pt>
                <c:pt idx="4055">
                  <c:v>1.3399999999999992</c:v>
                </c:pt>
                <c:pt idx="4056">
                  <c:v>1.3800000000000001</c:v>
                </c:pt>
                <c:pt idx="4057">
                  <c:v>1.46</c:v>
                </c:pt>
                <c:pt idx="4058">
                  <c:v>1.48</c:v>
                </c:pt>
                <c:pt idx="4059">
                  <c:v>1.3699999999999992</c:v>
                </c:pt>
                <c:pt idx="4060">
                  <c:v>1.48</c:v>
                </c:pt>
                <c:pt idx="4061">
                  <c:v>1.49</c:v>
                </c:pt>
                <c:pt idx="4062">
                  <c:v>1.45</c:v>
                </c:pt>
                <c:pt idx="4063">
                  <c:v>1.5399999999999991</c:v>
                </c:pt>
                <c:pt idx="4064">
                  <c:v>1.48</c:v>
                </c:pt>
                <c:pt idx="4065">
                  <c:v>1.51</c:v>
                </c:pt>
                <c:pt idx="4066">
                  <c:v>1.6800000000000006</c:v>
                </c:pt>
                <c:pt idx="4067">
                  <c:v>1.6800000000000006</c:v>
                </c:pt>
                <c:pt idx="4068">
                  <c:v>1.8</c:v>
                </c:pt>
                <c:pt idx="4069">
                  <c:v>1.82</c:v>
                </c:pt>
                <c:pt idx="4070">
                  <c:v>1.8900000000000001</c:v>
                </c:pt>
                <c:pt idx="4071">
                  <c:v>2.0700000000000003</c:v>
                </c:pt>
                <c:pt idx="4072">
                  <c:v>2.1100000000000003</c:v>
                </c:pt>
                <c:pt idx="4073">
                  <c:v>2.2200000000000002</c:v>
                </c:pt>
                <c:pt idx="4074">
                  <c:v>2.2800000000000002</c:v>
                </c:pt>
                <c:pt idx="4075">
                  <c:v>2.17</c:v>
                </c:pt>
                <c:pt idx="4076">
                  <c:v>2.2600000000000002</c:v>
                </c:pt>
                <c:pt idx="4077">
                  <c:v>2.5</c:v>
                </c:pt>
                <c:pt idx="4078">
                  <c:v>2.4499999999999997</c:v>
                </c:pt>
                <c:pt idx="4079">
                  <c:v>2.5099999999999998</c:v>
                </c:pt>
                <c:pt idx="4080">
                  <c:v>2.7</c:v>
                </c:pt>
                <c:pt idx="4081">
                  <c:v>2.79</c:v>
                </c:pt>
                <c:pt idx="4082">
                  <c:v>2.75</c:v>
                </c:pt>
                <c:pt idx="4083">
                  <c:v>2.8400000000000003</c:v>
                </c:pt>
                <c:pt idx="4084">
                  <c:v>2.8000000000000003</c:v>
                </c:pt>
                <c:pt idx="4085">
                  <c:v>2.94</c:v>
                </c:pt>
                <c:pt idx="4086">
                  <c:v>2.92</c:v>
                </c:pt>
                <c:pt idx="4087">
                  <c:v>2.96</c:v>
                </c:pt>
                <c:pt idx="4088">
                  <c:v>3.01</c:v>
                </c:pt>
                <c:pt idx="4089">
                  <c:v>3.06</c:v>
                </c:pt>
                <c:pt idx="4090">
                  <c:v>3.18</c:v>
                </c:pt>
                <c:pt idx="4091">
                  <c:v>3.14</c:v>
                </c:pt>
                <c:pt idx="4092">
                  <c:v>3.24</c:v>
                </c:pt>
                <c:pt idx="4093">
                  <c:v>3.48</c:v>
                </c:pt>
                <c:pt idx="4094">
                  <c:v>3.6100000000000003</c:v>
                </c:pt>
                <c:pt idx="4095">
                  <c:v>3.56</c:v>
                </c:pt>
                <c:pt idx="4096">
                  <c:v>3.58</c:v>
                </c:pt>
                <c:pt idx="4097">
                  <c:v>3.6799999999999997</c:v>
                </c:pt>
                <c:pt idx="4098">
                  <c:v>3.6900000000000004</c:v>
                </c:pt>
                <c:pt idx="4099">
                  <c:v>3.7700000000000005</c:v>
                </c:pt>
                <c:pt idx="4100">
                  <c:v>3.9000000000000004</c:v>
                </c:pt>
                <c:pt idx="4101">
                  <c:v>3.9800000000000004</c:v>
                </c:pt>
                <c:pt idx="4102">
                  <c:v>4.0600000000000005</c:v>
                </c:pt>
                <c:pt idx="4103">
                  <c:v>4.0600000000000005</c:v>
                </c:pt>
                <c:pt idx="4104">
                  <c:v>4.28</c:v>
                </c:pt>
                <c:pt idx="4105">
                  <c:v>4.3900000000000006</c:v>
                </c:pt>
                <c:pt idx="4106">
                  <c:v>4.4800000000000004</c:v>
                </c:pt>
                <c:pt idx="4107">
                  <c:v>4.4700000000000024</c:v>
                </c:pt>
                <c:pt idx="4108">
                  <c:v>4.5</c:v>
                </c:pt>
                <c:pt idx="4109">
                  <c:v>4.6400000000000006</c:v>
                </c:pt>
                <c:pt idx="4110">
                  <c:v>4.7</c:v>
                </c:pt>
                <c:pt idx="4111">
                  <c:v>4.71</c:v>
                </c:pt>
                <c:pt idx="4112">
                  <c:v>4.7700000000000014</c:v>
                </c:pt>
                <c:pt idx="4113">
                  <c:v>4.9300000000000024</c:v>
                </c:pt>
                <c:pt idx="4114">
                  <c:v>5.05</c:v>
                </c:pt>
                <c:pt idx="4115">
                  <c:v>5.09</c:v>
                </c:pt>
                <c:pt idx="4116">
                  <c:v>5.0600000000000005</c:v>
                </c:pt>
                <c:pt idx="4117">
                  <c:v>5.1000000000000005</c:v>
                </c:pt>
                <c:pt idx="4118">
                  <c:v>5.25</c:v>
                </c:pt>
                <c:pt idx="4119">
                  <c:v>5.28</c:v>
                </c:pt>
                <c:pt idx="4120">
                  <c:v>5.1899999999999995</c:v>
                </c:pt>
                <c:pt idx="4121">
                  <c:v>5.33</c:v>
                </c:pt>
                <c:pt idx="4122">
                  <c:v>5.54</c:v>
                </c:pt>
                <c:pt idx="4123">
                  <c:v>5.63</c:v>
                </c:pt>
                <c:pt idx="4124">
                  <c:v>5.7</c:v>
                </c:pt>
                <c:pt idx="4125">
                  <c:v>5.73</c:v>
                </c:pt>
                <c:pt idx="4126">
                  <c:v>5.8900000000000006</c:v>
                </c:pt>
                <c:pt idx="4127">
                  <c:v>6.01</c:v>
                </c:pt>
                <c:pt idx="4128">
                  <c:v>6.07</c:v>
                </c:pt>
                <c:pt idx="4129">
                  <c:v>6.1000000000000005</c:v>
                </c:pt>
                <c:pt idx="4130">
                  <c:v>5.99</c:v>
                </c:pt>
                <c:pt idx="4131">
                  <c:v>6.1499999999999995</c:v>
                </c:pt>
                <c:pt idx="4132">
                  <c:v>6.1499999999999995</c:v>
                </c:pt>
                <c:pt idx="4133">
                  <c:v>6.1199999999999974</c:v>
                </c:pt>
                <c:pt idx="4134">
                  <c:v>6.1499999999999995</c:v>
                </c:pt>
                <c:pt idx="4135">
                  <c:v>6.18</c:v>
                </c:pt>
                <c:pt idx="4136">
                  <c:v>6.33</c:v>
                </c:pt>
                <c:pt idx="4137">
                  <c:v>6.38</c:v>
                </c:pt>
                <c:pt idx="4138">
                  <c:v>6.38</c:v>
                </c:pt>
                <c:pt idx="4139">
                  <c:v>6.5200000000000005</c:v>
                </c:pt>
                <c:pt idx="4140">
                  <c:v>6.67</c:v>
                </c:pt>
                <c:pt idx="4141">
                  <c:v>6.71</c:v>
                </c:pt>
                <c:pt idx="4142">
                  <c:v>6.87</c:v>
                </c:pt>
                <c:pt idx="4143">
                  <c:v>6.94</c:v>
                </c:pt>
                <c:pt idx="4144">
                  <c:v>6.91</c:v>
                </c:pt>
                <c:pt idx="4145">
                  <c:v>7.03</c:v>
                </c:pt>
                <c:pt idx="4146">
                  <c:v>7.2700000000000014</c:v>
                </c:pt>
                <c:pt idx="4147">
                  <c:v>7.33</c:v>
                </c:pt>
                <c:pt idx="4148">
                  <c:v>7.33</c:v>
                </c:pt>
                <c:pt idx="4149">
                  <c:v>7.5</c:v>
                </c:pt>
                <c:pt idx="4150">
                  <c:v>7.75</c:v>
                </c:pt>
                <c:pt idx="4151">
                  <c:v>7.6899999999999995</c:v>
                </c:pt>
                <c:pt idx="4152">
                  <c:v>7.870000000000001</c:v>
                </c:pt>
                <c:pt idx="4153">
                  <c:v>8.0500000000000007</c:v>
                </c:pt>
                <c:pt idx="4154">
                  <c:v>8.2100000000000009</c:v>
                </c:pt>
                <c:pt idx="4155">
                  <c:v>8.16</c:v>
                </c:pt>
                <c:pt idx="4156">
                  <c:v>8.2100000000000009</c:v>
                </c:pt>
                <c:pt idx="4157">
                  <c:v>8.33</c:v>
                </c:pt>
                <c:pt idx="4158">
                  <c:v>8.33</c:v>
                </c:pt>
                <c:pt idx="4159">
                  <c:v>8.32</c:v>
                </c:pt>
                <c:pt idx="4160">
                  <c:v>8.5</c:v>
                </c:pt>
                <c:pt idx="4161">
                  <c:v>8.52</c:v>
                </c:pt>
                <c:pt idx="4162">
                  <c:v>8.4500000000000028</c:v>
                </c:pt>
                <c:pt idx="4163">
                  <c:v>8.52</c:v>
                </c:pt>
                <c:pt idx="4164">
                  <c:v>8.69</c:v>
                </c:pt>
                <c:pt idx="4165">
                  <c:v>8.75</c:v>
                </c:pt>
                <c:pt idx="4166">
                  <c:v>8.7800000000000011</c:v>
                </c:pt>
                <c:pt idx="4167">
                  <c:v>8.9500000000000028</c:v>
                </c:pt>
                <c:pt idx="4168">
                  <c:v>9.11</c:v>
                </c:pt>
                <c:pt idx="4169">
                  <c:v>9.15</c:v>
                </c:pt>
                <c:pt idx="4170">
                  <c:v>9.25</c:v>
                </c:pt>
                <c:pt idx="4171">
                  <c:v>9.26</c:v>
                </c:pt>
                <c:pt idx="4172">
                  <c:v>9.2900000000000009</c:v>
                </c:pt>
                <c:pt idx="4173">
                  <c:v>9.5300000000000011</c:v>
                </c:pt>
                <c:pt idx="4174">
                  <c:v>9.57</c:v>
                </c:pt>
                <c:pt idx="4175">
                  <c:v>9.58</c:v>
                </c:pt>
                <c:pt idx="4176">
                  <c:v>9.7900000000000009</c:v>
                </c:pt>
                <c:pt idx="4177">
                  <c:v>9.7299999999999986</c:v>
                </c:pt>
                <c:pt idx="4178">
                  <c:v>9.850000000000005</c:v>
                </c:pt>
                <c:pt idx="4179">
                  <c:v>10.08</c:v>
                </c:pt>
                <c:pt idx="4180">
                  <c:v>10.1</c:v>
                </c:pt>
                <c:pt idx="4181">
                  <c:v>10.210000000000001</c:v>
                </c:pt>
                <c:pt idx="4182">
                  <c:v>10.239999999999998</c:v>
                </c:pt>
                <c:pt idx="4183">
                  <c:v>10.370000000000006</c:v>
                </c:pt>
                <c:pt idx="4184">
                  <c:v>10.540000000000001</c:v>
                </c:pt>
                <c:pt idx="4185">
                  <c:v>10.6</c:v>
                </c:pt>
                <c:pt idx="4186">
                  <c:v>10.620000000000001</c:v>
                </c:pt>
                <c:pt idx="4187">
                  <c:v>10.790000000000001</c:v>
                </c:pt>
                <c:pt idx="4188">
                  <c:v>10.729999999999999</c:v>
                </c:pt>
                <c:pt idx="4189">
                  <c:v>10.950000000000005</c:v>
                </c:pt>
                <c:pt idx="4190">
                  <c:v>10.870000000000006</c:v>
                </c:pt>
                <c:pt idx="4191">
                  <c:v>11.07</c:v>
                </c:pt>
                <c:pt idx="4192">
                  <c:v>11.07</c:v>
                </c:pt>
                <c:pt idx="4193">
                  <c:v>11.239999999999998</c:v>
                </c:pt>
                <c:pt idx="4194">
                  <c:v>11.219999999999999</c:v>
                </c:pt>
                <c:pt idx="4195">
                  <c:v>11.42</c:v>
                </c:pt>
                <c:pt idx="4196">
                  <c:v>11.4</c:v>
                </c:pt>
                <c:pt idx="4197">
                  <c:v>11.56</c:v>
                </c:pt>
                <c:pt idx="4198">
                  <c:v>11.59</c:v>
                </c:pt>
                <c:pt idx="4199">
                  <c:v>11.77</c:v>
                </c:pt>
                <c:pt idx="4200">
                  <c:v>11.729999999999999</c:v>
                </c:pt>
                <c:pt idx="4201">
                  <c:v>11.9</c:v>
                </c:pt>
                <c:pt idx="4202">
                  <c:v>11.7</c:v>
                </c:pt>
                <c:pt idx="4203">
                  <c:v>11.729999999999999</c:v>
                </c:pt>
                <c:pt idx="4204">
                  <c:v>11.93</c:v>
                </c:pt>
                <c:pt idx="4205">
                  <c:v>11.98</c:v>
                </c:pt>
                <c:pt idx="4206">
                  <c:v>11.91</c:v>
                </c:pt>
                <c:pt idx="4207">
                  <c:v>12.05</c:v>
                </c:pt>
                <c:pt idx="4208">
                  <c:v>12.08</c:v>
                </c:pt>
                <c:pt idx="4209">
                  <c:v>12.03</c:v>
                </c:pt>
                <c:pt idx="4210">
                  <c:v>12.18</c:v>
                </c:pt>
                <c:pt idx="4211">
                  <c:v>12.01</c:v>
                </c:pt>
                <c:pt idx="4212">
                  <c:v>12.18</c:v>
                </c:pt>
                <c:pt idx="4213">
                  <c:v>12.120000000000001</c:v>
                </c:pt>
                <c:pt idx="4214">
                  <c:v>12.17</c:v>
                </c:pt>
                <c:pt idx="4215">
                  <c:v>12.31</c:v>
                </c:pt>
                <c:pt idx="4216">
                  <c:v>12.26</c:v>
                </c:pt>
                <c:pt idx="4217">
                  <c:v>12.39</c:v>
                </c:pt>
                <c:pt idx="4218">
                  <c:v>12.4</c:v>
                </c:pt>
                <c:pt idx="4219">
                  <c:v>12.46</c:v>
                </c:pt>
                <c:pt idx="4220">
                  <c:v>12.5</c:v>
                </c:pt>
                <c:pt idx="4221">
                  <c:v>12.51</c:v>
                </c:pt>
                <c:pt idx="4222">
                  <c:v>12.44</c:v>
                </c:pt>
                <c:pt idx="4223">
                  <c:v>12.57</c:v>
                </c:pt>
                <c:pt idx="4224">
                  <c:v>12.51</c:v>
                </c:pt>
                <c:pt idx="4225">
                  <c:v>12.67</c:v>
                </c:pt>
                <c:pt idx="4226">
                  <c:v>12.629999999999999</c:v>
                </c:pt>
                <c:pt idx="4227">
                  <c:v>12.6</c:v>
                </c:pt>
                <c:pt idx="4228">
                  <c:v>12.69</c:v>
                </c:pt>
                <c:pt idx="4229">
                  <c:v>12.58</c:v>
                </c:pt>
                <c:pt idx="4230">
                  <c:v>12.69</c:v>
                </c:pt>
                <c:pt idx="4231">
                  <c:v>12.66</c:v>
                </c:pt>
                <c:pt idx="4232">
                  <c:v>12.66</c:v>
                </c:pt>
                <c:pt idx="4233">
                  <c:v>12.76</c:v>
                </c:pt>
                <c:pt idx="4234">
                  <c:v>12.629999999999999</c:v>
                </c:pt>
                <c:pt idx="4235">
                  <c:v>12.66</c:v>
                </c:pt>
                <c:pt idx="4236">
                  <c:v>12.540000000000001</c:v>
                </c:pt>
                <c:pt idx="4237">
                  <c:v>12.7</c:v>
                </c:pt>
                <c:pt idx="4238">
                  <c:v>12.629999999999999</c:v>
                </c:pt>
                <c:pt idx="4239">
                  <c:v>12.69</c:v>
                </c:pt>
                <c:pt idx="4240">
                  <c:v>12.729999999999999</c:v>
                </c:pt>
                <c:pt idx="4241">
                  <c:v>12.69</c:v>
                </c:pt>
                <c:pt idx="4242">
                  <c:v>12.76</c:v>
                </c:pt>
                <c:pt idx="4243">
                  <c:v>12.89</c:v>
                </c:pt>
                <c:pt idx="4244">
                  <c:v>12.77</c:v>
                </c:pt>
                <c:pt idx="4245">
                  <c:v>12.57</c:v>
                </c:pt>
                <c:pt idx="4246">
                  <c:v>12.69</c:v>
                </c:pt>
                <c:pt idx="4247">
                  <c:v>12.77</c:v>
                </c:pt>
                <c:pt idx="4248">
                  <c:v>12.860000000000005</c:v>
                </c:pt>
                <c:pt idx="4249">
                  <c:v>12.81</c:v>
                </c:pt>
                <c:pt idx="4250">
                  <c:v>12.9</c:v>
                </c:pt>
                <c:pt idx="4251">
                  <c:v>12.9</c:v>
                </c:pt>
                <c:pt idx="4252">
                  <c:v>12.81</c:v>
                </c:pt>
                <c:pt idx="4253">
                  <c:v>12.92</c:v>
                </c:pt>
                <c:pt idx="4254">
                  <c:v>12.89</c:v>
                </c:pt>
                <c:pt idx="4255">
                  <c:v>12.92</c:v>
                </c:pt>
                <c:pt idx="4256">
                  <c:v>12.9</c:v>
                </c:pt>
                <c:pt idx="4257">
                  <c:v>13.02</c:v>
                </c:pt>
                <c:pt idx="4258">
                  <c:v>12.88</c:v>
                </c:pt>
                <c:pt idx="4259">
                  <c:v>12.91</c:v>
                </c:pt>
                <c:pt idx="4260">
                  <c:v>12.94</c:v>
                </c:pt>
                <c:pt idx="4261">
                  <c:v>12.83</c:v>
                </c:pt>
                <c:pt idx="4262">
                  <c:v>12.94</c:v>
                </c:pt>
                <c:pt idx="4263">
                  <c:v>12.96</c:v>
                </c:pt>
                <c:pt idx="4264">
                  <c:v>12.860000000000005</c:v>
                </c:pt>
                <c:pt idx="4265">
                  <c:v>13.02</c:v>
                </c:pt>
                <c:pt idx="4266">
                  <c:v>12.860000000000005</c:v>
                </c:pt>
                <c:pt idx="4267">
                  <c:v>12.950000000000005</c:v>
                </c:pt>
                <c:pt idx="4268">
                  <c:v>12.92</c:v>
                </c:pt>
                <c:pt idx="4269">
                  <c:v>12.93</c:v>
                </c:pt>
                <c:pt idx="4270">
                  <c:v>12.9</c:v>
                </c:pt>
                <c:pt idx="4271">
                  <c:v>12.99</c:v>
                </c:pt>
                <c:pt idx="4272">
                  <c:v>12.92</c:v>
                </c:pt>
                <c:pt idx="4273">
                  <c:v>13.040000000000001</c:v>
                </c:pt>
                <c:pt idx="4274">
                  <c:v>12.94</c:v>
                </c:pt>
                <c:pt idx="4275">
                  <c:v>13.11</c:v>
                </c:pt>
                <c:pt idx="4276">
                  <c:v>13.05</c:v>
                </c:pt>
                <c:pt idx="4277">
                  <c:v>13.01</c:v>
                </c:pt>
                <c:pt idx="4278">
                  <c:v>13.11</c:v>
                </c:pt>
                <c:pt idx="4279">
                  <c:v>13.09</c:v>
                </c:pt>
                <c:pt idx="4280">
                  <c:v>12.96</c:v>
                </c:pt>
                <c:pt idx="4281">
                  <c:v>13.120000000000001</c:v>
                </c:pt>
                <c:pt idx="4282">
                  <c:v>13.01</c:v>
                </c:pt>
                <c:pt idx="4283">
                  <c:v>13.120000000000001</c:v>
                </c:pt>
                <c:pt idx="4284">
                  <c:v>13.03</c:v>
                </c:pt>
                <c:pt idx="4285">
                  <c:v>13.11</c:v>
                </c:pt>
                <c:pt idx="4286">
                  <c:v>13.08</c:v>
                </c:pt>
                <c:pt idx="4287">
                  <c:v>12.99</c:v>
                </c:pt>
                <c:pt idx="4288">
                  <c:v>13.040000000000001</c:v>
                </c:pt>
                <c:pt idx="4289">
                  <c:v>13.05</c:v>
                </c:pt>
                <c:pt idx="4290">
                  <c:v>12.97</c:v>
                </c:pt>
                <c:pt idx="4291">
                  <c:v>13.129999999999999</c:v>
                </c:pt>
                <c:pt idx="4292">
                  <c:v>13.139999999999999</c:v>
                </c:pt>
                <c:pt idx="4293">
                  <c:v>13.040000000000001</c:v>
                </c:pt>
                <c:pt idx="4294">
                  <c:v>13.08</c:v>
                </c:pt>
                <c:pt idx="4295">
                  <c:v>13.09</c:v>
                </c:pt>
                <c:pt idx="4296">
                  <c:v>12.98</c:v>
                </c:pt>
                <c:pt idx="4297">
                  <c:v>13.09</c:v>
                </c:pt>
                <c:pt idx="4298">
                  <c:v>12.98</c:v>
                </c:pt>
                <c:pt idx="4299">
                  <c:v>13.18</c:v>
                </c:pt>
                <c:pt idx="4300">
                  <c:v>13.17</c:v>
                </c:pt>
                <c:pt idx="4301">
                  <c:v>13.09</c:v>
                </c:pt>
                <c:pt idx="4302">
                  <c:v>13.08</c:v>
                </c:pt>
                <c:pt idx="4303">
                  <c:v>13.05</c:v>
                </c:pt>
                <c:pt idx="4304">
                  <c:v>13.040000000000001</c:v>
                </c:pt>
                <c:pt idx="4305">
                  <c:v>13.120000000000001</c:v>
                </c:pt>
                <c:pt idx="4306">
                  <c:v>13.05</c:v>
                </c:pt>
                <c:pt idx="4307">
                  <c:v>13.03</c:v>
                </c:pt>
                <c:pt idx="4308">
                  <c:v>13.11</c:v>
                </c:pt>
                <c:pt idx="4309">
                  <c:v>13.040000000000001</c:v>
                </c:pt>
                <c:pt idx="4310">
                  <c:v>13.08</c:v>
                </c:pt>
                <c:pt idx="4311">
                  <c:v>13.05</c:v>
                </c:pt>
                <c:pt idx="4312">
                  <c:v>13.08</c:v>
                </c:pt>
                <c:pt idx="4313">
                  <c:v>13.02</c:v>
                </c:pt>
                <c:pt idx="4314">
                  <c:v>13.15</c:v>
                </c:pt>
                <c:pt idx="4315">
                  <c:v>13.05</c:v>
                </c:pt>
                <c:pt idx="4316">
                  <c:v>13.18</c:v>
                </c:pt>
                <c:pt idx="4317">
                  <c:v>13.11</c:v>
                </c:pt>
                <c:pt idx="4318">
                  <c:v>13.06</c:v>
                </c:pt>
                <c:pt idx="4319">
                  <c:v>13.15</c:v>
                </c:pt>
                <c:pt idx="4320">
                  <c:v>13.08</c:v>
                </c:pt>
                <c:pt idx="4321">
                  <c:v>13.06</c:v>
                </c:pt>
                <c:pt idx="4322">
                  <c:v>13.08</c:v>
                </c:pt>
                <c:pt idx="4323">
                  <c:v>13.08</c:v>
                </c:pt>
                <c:pt idx="4324">
                  <c:v>13.129999999999999</c:v>
                </c:pt>
                <c:pt idx="4325">
                  <c:v>13.02</c:v>
                </c:pt>
                <c:pt idx="4326">
                  <c:v>13.1</c:v>
                </c:pt>
                <c:pt idx="4327">
                  <c:v>13.15</c:v>
                </c:pt>
                <c:pt idx="4328">
                  <c:v>13.209999999999999</c:v>
                </c:pt>
                <c:pt idx="4329">
                  <c:v>13.17</c:v>
                </c:pt>
                <c:pt idx="4330">
                  <c:v>13.03</c:v>
                </c:pt>
                <c:pt idx="4331">
                  <c:v>13.06</c:v>
                </c:pt>
                <c:pt idx="4332">
                  <c:v>13.11</c:v>
                </c:pt>
                <c:pt idx="4333">
                  <c:v>13.11</c:v>
                </c:pt>
                <c:pt idx="4334">
                  <c:v>13.18</c:v>
                </c:pt>
                <c:pt idx="4335">
                  <c:v>13.09</c:v>
                </c:pt>
                <c:pt idx="4336">
                  <c:v>13.139999999999999</c:v>
                </c:pt>
                <c:pt idx="4337">
                  <c:v>13.11</c:v>
                </c:pt>
                <c:pt idx="4338">
                  <c:v>13.05</c:v>
                </c:pt>
                <c:pt idx="4339">
                  <c:v>13.09</c:v>
                </c:pt>
                <c:pt idx="4340">
                  <c:v>13.120000000000001</c:v>
                </c:pt>
                <c:pt idx="4341">
                  <c:v>12.96</c:v>
                </c:pt>
                <c:pt idx="4342">
                  <c:v>13.03</c:v>
                </c:pt>
                <c:pt idx="4343">
                  <c:v>13.040000000000001</c:v>
                </c:pt>
                <c:pt idx="4344">
                  <c:v>12.950000000000005</c:v>
                </c:pt>
                <c:pt idx="4345">
                  <c:v>12.94</c:v>
                </c:pt>
                <c:pt idx="4346">
                  <c:v>13.01</c:v>
                </c:pt>
                <c:pt idx="4347">
                  <c:v>12.98</c:v>
                </c:pt>
                <c:pt idx="4348">
                  <c:v>12.950000000000005</c:v>
                </c:pt>
                <c:pt idx="4349">
                  <c:v>13.09</c:v>
                </c:pt>
                <c:pt idx="4350">
                  <c:v>13.08</c:v>
                </c:pt>
                <c:pt idx="4351">
                  <c:v>13.16</c:v>
                </c:pt>
                <c:pt idx="4352">
                  <c:v>13.15</c:v>
                </c:pt>
                <c:pt idx="4353">
                  <c:v>13.18</c:v>
                </c:pt>
                <c:pt idx="4354">
                  <c:v>13.139999999999999</c:v>
                </c:pt>
                <c:pt idx="4355">
                  <c:v>13.07</c:v>
                </c:pt>
                <c:pt idx="4356">
                  <c:v>13.11</c:v>
                </c:pt>
                <c:pt idx="4357">
                  <c:v>13.16</c:v>
                </c:pt>
                <c:pt idx="4358">
                  <c:v>13.05</c:v>
                </c:pt>
                <c:pt idx="4359">
                  <c:v>13.15</c:v>
                </c:pt>
                <c:pt idx="4360">
                  <c:v>13.08</c:v>
                </c:pt>
                <c:pt idx="4361">
                  <c:v>13.08</c:v>
                </c:pt>
                <c:pt idx="4362">
                  <c:v>13.129999999999999</c:v>
                </c:pt>
                <c:pt idx="4363">
                  <c:v>13.120000000000001</c:v>
                </c:pt>
                <c:pt idx="4364">
                  <c:v>13.16</c:v>
                </c:pt>
                <c:pt idx="4365">
                  <c:v>13.02</c:v>
                </c:pt>
                <c:pt idx="4366">
                  <c:v>13</c:v>
                </c:pt>
                <c:pt idx="4367">
                  <c:v>13.120000000000001</c:v>
                </c:pt>
                <c:pt idx="4368">
                  <c:v>13.17</c:v>
                </c:pt>
                <c:pt idx="4369">
                  <c:v>13.18</c:v>
                </c:pt>
                <c:pt idx="4370">
                  <c:v>13.15</c:v>
                </c:pt>
                <c:pt idx="4371">
                  <c:v>13.07</c:v>
                </c:pt>
                <c:pt idx="4372">
                  <c:v>13.15</c:v>
                </c:pt>
                <c:pt idx="4373">
                  <c:v>13.01</c:v>
                </c:pt>
                <c:pt idx="4374">
                  <c:v>13.139999999999999</c:v>
                </c:pt>
                <c:pt idx="4375">
                  <c:v>13.11</c:v>
                </c:pt>
                <c:pt idx="4376">
                  <c:v>13.239999999999998</c:v>
                </c:pt>
                <c:pt idx="4377">
                  <c:v>13.229999999999999</c:v>
                </c:pt>
                <c:pt idx="4378">
                  <c:v>13.18</c:v>
                </c:pt>
                <c:pt idx="4379">
                  <c:v>13.219999999999999</c:v>
                </c:pt>
                <c:pt idx="4380">
                  <c:v>13.11</c:v>
                </c:pt>
                <c:pt idx="4381">
                  <c:v>13.16</c:v>
                </c:pt>
                <c:pt idx="4382">
                  <c:v>13.129999999999999</c:v>
                </c:pt>
                <c:pt idx="4383">
                  <c:v>13.18</c:v>
                </c:pt>
                <c:pt idx="4384">
                  <c:v>13.209999999999999</c:v>
                </c:pt>
                <c:pt idx="4385">
                  <c:v>13.129999999999999</c:v>
                </c:pt>
                <c:pt idx="4386">
                  <c:v>13.11</c:v>
                </c:pt>
                <c:pt idx="4387">
                  <c:v>13.139999999999999</c:v>
                </c:pt>
                <c:pt idx="4388">
                  <c:v>13.129999999999999</c:v>
                </c:pt>
                <c:pt idx="4389">
                  <c:v>13.19</c:v>
                </c:pt>
                <c:pt idx="4390">
                  <c:v>13.08</c:v>
                </c:pt>
                <c:pt idx="4391">
                  <c:v>13.08</c:v>
                </c:pt>
                <c:pt idx="4392">
                  <c:v>13.05</c:v>
                </c:pt>
                <c:pt idx="4393">
                  <c:v>13.11</c:v>
                </c:pt>
                <c:pt idx="4394">
                  <c:v>13.1</c:v>
                </c:pt>
                <c:pt idx="4395">
                  <c:v>13.239999999999998</c:v>
                </c:pt>
                <c:pt idx="4396">
                  <c:v>13.11</c:v>
                </c:pt>
                <c:pt idx="4397">
                  <c:v>12.97</c:v>
                </c:pt>
                <c:pt idx="4398">
                  <c:v>13.02</c:v>
                </c:pt>
                <c:pt idx="4399">
                  <c:v>12.99</c:v>
                </c:pt>
                <c:pt idx="4400">
                  <c:v>12.860000000000005</c:v>
                </c:pt>
                <c:pt idx="4401">
                  <c:v>12.860000000000005</c:v>
                </c:pt>
                <c:pt idx="4402">
                  <c:v>12.98</c:v>
                </c:pt>
                <c:pt idx="4403">
                  <c:v>13.02</c:v>
                </c:pt>
                <c:pt idx="4404">
                  <c:v>12.860000000000005</c:v>
                </c:pt>
                <c:pt idx="4405">
                  <c:v>12.950000000000005</c:v>
                </c:pt>
                <c:pt idx="4406">
                  <c:v>12.98</c:v>
                </c:pt>
                <c:pt idx="4407">
                  <c:v>12.97</c:v>
                </c:pt>
                <c:pt idx="4408">
                  <c:v>12.96</c:v>
                </c:pt>
                <c:pt idx="4409">
                  <c:v>13.01</c:v>
                </c:pt>
                <c:pt idx="4410">
                  <c:v>12.96</c:v>
                </c:pt>
                <c:pt idx="4411">
                  <c:v>12.94</c:v>
                </c:pt>
                <c:pt idx="4412">
                  <c:v>12.96</c:v>
                </c:pt>
                <c:pt idx="4413">
                  <c:v>12.99</c:v>
                </c:pt>
                <c:pt idx="4414">
                  <c:v>12.98</c:v>
                </c:pt>
                <c:pt idx="4415">
                  <c:v>12.97</c:v>
                </c:pt>
                <c:pt idx="4416">
                  <c:v>13.08</c:v>
                </c:pt>
                <c:pt idx="4417">
                  <c:v>13</c:v>
                </c:pt>
                <c:pt idx="4418">
                  <c:v>13.1</c:v>
                </c:pt>
                <c:pt idx="4419">
                  <c:v>13.01</c:v>
                </c:pt>
                <c:pt idx="4420">
                  <c:v>13.01</c:v>
                </c:pt>
                <c:pt idx="4421">
                  <c:v>13.08</c:v>
                </c:pt>
                <c:pt idx="4422">
                  <c:v>13.26</c:v>
                </c:pt>
                <c:pt idx="4423">
                  <c:v>13.28</c:v>
                </c:pt>
                <c:pt idx="4424">
                  <c:v>13.31</c:v>
                </c:pt>
                <c:pt idx="4425">
                  <c:v>13.4</c:v>
                </c:pt>
                <c:pt idx="4426">
                  <c:v>13.370000000000006</c:v>
                </c:pt>
                <c:pt idx="4427">
                  <c:v>13.39</c:v>
                </c:pt>
                <c:pt idx="4428">
                  <c:v>13.370000000000006</c:v>
                </c:pt>
                <c:pt idx="4429">
                  <c:v>13.3</c:v>
                </c:pt>
                <c:pt idx="4430">
                  <c:v>13.3</c:v>
                </c:pt>
                <c:pt idx="4431">
                  <c:v>13.19</c:v>
                </c:pt>
                <c:pt idx="4432">
                  <c:v>13.26</c:v>
                </c:pt>
                <c:pt idx="4433">
                  <c:v>13.18</c:v>
                </c:pt>
                <c:pt idx="4434">
                  <c:v>13.17</c:v>
                </c:pt>
                <c:pt idx="4435">
                  <c:v>13.15</c:v>
                </c:pt>
                <c:pt idx="4436">
                  <c:v>13.239999999999998</c:v>
                </c:pt>
                <c:pt idx="4437">
                  <c:v>13.01</c:v>
                </c:pt>
                <c:pt idx="4438">
                  <c:v>13.129999999999999</c:v>
                </c:pt>
                <c:pt idx="4439">
                  <c:v>13.1</c:v>
                </c:pt>
                <c:pt idx="4440">
                  <c:v>13.2</c:v>
                </c:pt>
                <c:pt idx="4441">
                  <c:v>13.25</c:v>
                </c:pt>
                <c:pt idx="4442">
                  <c:v>13.129999999999999</c:v>
                </c:pt>
                <c:pt idx="4443">
                  <c:v>13.229999999999999</c:v>
                </c:pt>
                <c:pt idx="4444">
                  <c:v>13.09</c:v>
                </c:pt>
                <c:pt idx="4445">
                  <c:v>13.15</c:v>
                </c:pt>
                <c:pt idx="4446">
                  <c:v>13.11</c:v>
                </c:pt>
                <c:pt idx="4447">
                  <c:v>13.11</c:v>
                </c:pt>
                <c:pt idx="4448">
                  <c:v>13.05</c:v>
                </c:pt>
                <c:pt idx="4449">
                  <c:v>13.08</c:v>
                </c:pt>
                <c:pt idx="4450">
                  <c:v>13.08</c:v>
                </c:pt>
                <c:pt idx="4451">
                  <c:v>13.09</c:v>
                </c:pt>
                <c:pt idx="4452">
                  <c:v>13.01</c:v>
                </c:pt>
                <c:pt idx="4453">
                  <c:v>13.07</c:v>
                </c:pt>
                <c:pt idx="4454">
                  <c:v>13.040000000000001</c:v>
                </c:pt>
                <c:pt idx="4455">
                  <c:v>13.02</c:v>
                </c:pt>
                <c:pt idx="4456">
                  <c:v>13.05</c:v>
                </c:pt>
                <c:pt idx="4457">
                  <c:v>12.96</c:v>
                </c:pt>
                <c:pt idx="4458">
                  <c:v>12.97</c:v>
                </c:pt>
                <c:pt idx="4459">
                  <c:v>13.05</c:v>
                </c:pt>
                <c:pt idx="4460">
                  <c:v>13.09</c:v>
                </c:pt>
                <c:pt idx="4461">
                  <c:v>13.05</c:v>
                </c:pt>
                <c:pt idx="4462">
                  <c:v>13.18</c:v>
                </c:pt>
                <c:pt idx="4463">
                  <c:v>13.11</c:v>
                </c:pt>
                <c:pt idx="4464">
                  <c:v>13.03</c:v>
                </c:pt>
                <c:pt idx="4465">
                  <c:v>13.05</c:v>
                </c:pt>
                <c:pt idx="4466">
                  <c:v>13.05</c:v>
                </c:pt>
                <c:pt idx="4467">
                  <c:v>13.1</c:v>
                </c:pt>
                <c:pt idx="4468">
                  <c:v>13.18</c:v>
                </c:pt>
                <c:pt idx="4469">
                  <c:v>13.209999999999999</c:v>
                </c:pt>
                <c:pt idx="4470">
                  <c:v>13.120000000000001</c:v>
                </c:pt>
                <c:pt idx="4471">
                  <c:v>13.11</c:v>
                </c:pt>
                <c:pt idx="4472">
                  <c:v>13.18</c:v>
                </c:pt>
                <c:pt idx="4473">
                  <c:v>13.139999999999999</c:v>
                </c:pt>
                <c:pt idx="4474">
                  <c:v>13.239999999999998</c:v>
                </c:pt>
                <c:pt idx="4475">
                  <c:v>13.18</c:v>
                </c:pt>
                <c:pt idx="4476">
                  <c:v>13.09</c:v>
                </c:pt>
                <c:pt idx="4477">
                  <c:v>13.120000000000001</c:v>
                </c:pt>
                <c:pt idx="4478">
                  <c:v>13.209999999999999</c:v>
                </c:pt>
                <c:pt idx="4479">
                  <c:v>13.229999999999999</c:v>
                </c:pt>
                <c:pt idx="4480">
                  <c:v>13.11</c:v>
                </c:pt>
                <c:pt idx="4481">
                  <c:v>13.219999999999999</c:v>
                </c:pt>
                <c:pt idx="4482">
                  <c:v>13.219999999999999</c:v>
                </c:pt>
                <c:pt idx="4483">
                  <c:v>13.139999999999999</c:v>
                </c:pt>
                <c:pt idx="4484">
                  <c:v>13.1</c:v>
                </c:pt>
                <c:pt idx="4485">
                  <c:v>13.209999999999999</c:v>
                </c:pt>
                <c:pt idx="4486">
                  <c:v>13.26</c:v>
                </c:pt>
                <c:pt idx="4487">
                  <c:v>13.239999999999998</c:v>
                </c:pt>
                <c:pt idx="4488">
                  <c:v>13.19</c:v>
                </c:pt>
                <c:pt idx="4489">
                  <c:v>13.11</c:v>
                </c:pt>
                <c:pt idx="4490">
                  <c:v>13.15</c:v>
                </c:pt>
                <c:pt idx="4491">
                  <c:v>13.31</c:v>
                </c:pt>
                <c:pt idx="4492">
                  <c:v>13.239999999999998</c:v>
                </c:pt>
                <c:pt idx="4493">
                  <c:v>13.15</c:v>
                </c:pt>
                <c:pt idx="4494">
                  <c:v>13.11</c:v>
                </c:pt>
                <c:pt idx="4495">
                  <c:v>13.129999999999999</c:v>
                </c:pt>
                <c:pt idx="4496">
                  <c:v>13.239999999999998</c:v>
                </c:pt>
                <c:pt idx="4497">
                  <c:v>13.18</c:v>
                </c:pt>
                <c:pt idx="4498">
                  <c:v>13.219999999999999</c:v>
                </c:pt>
                <c:pt idx="4499">
                  <c:v>13.290000000000001</c:v>
                </c:pt>
                <c:pt idx="4500">
                  <c:v>13.25</c:v>
                </c:pt>
                <c:pt idx="4501">
                  <c:v>13.15</c:v>
                </c:pt>
                <c:pt idx="4502">
                  <c:v>13.19</c:v>
                </c:pt>
                <c:pt idx="4503">
                  <c:v>13.219999999999999</c:v>
                </c:pt>
                <c:pt idx="4504">
                  <c:v>13.08</c:v>
                </c:pt>
                <c:pt idx="4505">
                  <c:v>13.08</c:v>
                </c:pt>
                <c:pt idx="4506">
                  <c:v>13.19</c:v>
                </c:pt>
                <c:pt idx="4507">
                  <c:v>13.120000000000001</c:v>
                </c:pt>
                <c:pt idx="4508">
                  <c:v>13.15</c:v>
                </c:pt>
                <c:pt idx="4509">
                  <c:v>13.219999999999999</c:v>
                </c:pt>
                <c:pt idx="4510">
                  <c:v>13.239999999999998</c:v>
                </c:pt>
                <c:pt idx="4511">
                  <c:v>13.16</c:v>
                </c:pt>
                <c:pt idx="4512">
                  <c:v>13.239999999999998</c:v>
                </c:pt>
                <c:pt idx="4513">
                  <c:v>13.08</c:v>
                </c:pt>
                <c:pt idx="4514">
                  <c:v>13.219999999999999</c:v>
                </c:pt>
                <c:pt idx="4515">
                  <c:v>13.08</c:v>
                </c:pt>
                <c:pt idx="4516">
                  <c:v>13.02</c:v>
                </c:pt>
                <c:pt idx="4517">
                  <c:v>13.120000000000001</c:v>
                </c:pt>
                <c:pt idx="4518">
                  <c:v>13.02</c:v>
                </c:pt>
                <c:pt idx="4519">
                  <c:v>13.19</c:v>
                </c:pt>
                <c:pt idx="4520">
                  <c:v>13.08</c:v>
                </c:pt>
                <c:pt idx="4521">
                  <c:v>13.129999999999999</c:v>
                </c:pt>
                <c:pt idx="4522">
                  <c:v>13.15</c:v>
                </c:pt>
                <c:pt idx="4523">
                  <c:v>13.16</c:v>
                </c:pt>
                <c:pt idx="4524">
                  <c:v>13.16</c:v>
                </c:pt>
                <c:pt idx="4525">
                  <c:v>13.26</c:v>
                </c:pt>
                <c:pt idx="4526">
                  <c:v>13.17</c:v>
                </c:pt>
                <c:pt idx="4527">
                  <c:v>13.27</c:v>
                </c:pt>
                <c:pt idx="4528">
                  <c:v>13.05</c:v>
                </c:pt>
                <c:pt idx="4529">
                  <c:v>13.040000000000001</c:v>
                </c:pt>
                <c:pt idx="4530">
                  <c:v>13.17</c:v>
                </c:pt>
                <c:pt idx="4531">
                  <c:v>13.09</c:v>
                </c:pt>
                <c:pt idx="4532">
                  <c:v>13.11</c:v>
                </c:pt>
                <c:pt idx="4533">
                  <c:v>13.15</c:v>
                </c:pt>
                <c:pt idx="4534">
                  <c:v>13.02</c:v>
                </c:pt>
                <c:pt idx="4535">
                  <c:v>13.02</c:v>
                </c:pt>
                <c:pt idx="4536">
                  <c:v>13.02</c:v>
                </c:pt>
                <c:pt idx="4537">
                  <c:v>13.06</c:v>
                </c:pt>
                <c:pt idx="4538">
                  <c:v>13.1</c:v>
                </c:pt>
                <c:pt idx="4539">
                  <c:v>13.1</c:v>
                </c:pt>
                <c:pt idx="4540">
                  <c:v>13.139999999999999</c:v>
                </c:pt>
                <c:pt idx="4541">
                  <c:v>13.01</c:v>
                </c:pt>
                <c:pt idx="4542">
                  <c:v>13.09</c:v>
                </c:pt>
                <c:pt idx="4543">
                  <c:v>13.08</c:v>
                </c:pt>
                <c:pt idx="4544">
                  <c:v>13.05</c:v>
                </c:pt>
                <c:pt idx="4545">
                  <c:v>13.11</c:v>
                </c:pt>
                <c:pt idx="4546">
                  <c:v>13.09</c:v>
                </c:pt>
                <c:pt idx="4547">
                  <c:v>12.89</c:v>
                </c:pt>
                <c:pt idx="4548">
                  <c:v>12.93</c:v>
                </c:pt>
                <c:pt idx="4549">
                  <c:v>12.98</c:v>
                </c:pt>
                <c:pt idx="4550">
                  <c:v>13.08</c:v>
                </c:pt>
                <c:pt idx="4551">
                  <c:v>13.07</c:v>
                </c:pt>
                <c:pt idx="4552">
                  <c:v>13.18</c:v>
                </c:pt>
                <c:pt idx="4553">
                  <c:v>13.1</c:v>
                </c:pt>
                <c:pt idx="4554">
                  <c:v>13.15</c:v>
                </c:pt>
                <c:pt idx="4555">
                  <c:v>13.08</c:v>
                </c:pt>
                <c:pt idx="4556">
                  <c:v>13.129999999999999</c:v>
                </c:pt>
                <c:pt idx="4557">
                  <c:v>13.09</c:v>
                </c:pt>
                <c:pt idx="4558">
                  <c:v>13.27</c:v>
                </c:pt>
                <c:pt idx="4559">
                  <c:v>13.229999999999999</c:v>
                </c:pt>
                <c:pt idx="4560">
                  <c:v>13.06</c:v>
                </c:pt>
                <c:pt idx="4561">
                  <c:v>13.15</c:v>
                </c:pt>
                <c:pt idx="4562">
                  <c:v>13</c:v>
                </c:pt>
                <c:pt idx="4563">
                  <c:v>13.1</c:v>
                </c:pt>
                <c:pt idx="4564">
                  <c:v>12.99</c:v>
                </c:pt>
                <c:pt idx="4565">
                  <c:v>13.02</c:v>
                </c:pt>
                <c:pt idx="4566">
                  <c:v>13.07</c:v>
                </c:pt>
                <c:pt idx="4567">
                  <c:v>12.950000000000005</c:v>
                </c:pt>
                <c:pt idx="4568">
                  <c:v>12.790000000000001</c:v>
                </c:pt>
                <c:pt idx="4569">
                  <c:v>12.75</c:v>
                </c:pt>
                <c:pt idx="4570">
                  <c:v>12.83</c:v>
                </c:pt>
                <c:pt idx="4571">
                  <c:v>12.719999999999999</c:v>
                </c:pt>
                <c:pt idx="4572">
                  <c:v>12.739999999999998</c:v>
                </c:pt>
                <c:pt idx="4573">
                  <c:v>12.709999999999999</c:v>
                </c:pt>
                <c:pt idx="4574">
                  <c:v>12.729999999999999</c:v>
                </c:pt>
                <c:pt idx="4575">
                  <c:v>12.67</c:v>
                </c:pt>
                <c:pt idx="4576">
                  <c:v>12.729999999999999</c:v>
                </c:pt>
                <c:pt idx="4577">
                  <c:v>12.629999999999999</c:v>
                </c:pt>
                <c:pt idx="4578">
                  <c:v>12.709999999999999</c:v>
                </c:pt>
                <c:pt idx="4579">
                  <c:v>12.629999999999999</c:v>
                </c:pt>
                <c:pt idx="4580">
                  <c:v>12.620000000000001</c:v>
                </c:pt>
                <c:pt idx="4581">
                  <c:v>12.639999999999999</c:v>
                </c:pt>
                <c:pt idx="4582">
                  <c:v>12.55</c:v>
                </c:pt>
                <c:pt idx="4583">
                  <c:v>12.47</c:v>
                </c:pt>
                <c:pt idx="4584">
                  <c:v>12.56</c:v>
                </c:pt>
                <c:pt idx="4585">
                  <c:v>12.57</c:v>
                </c:pt>
                <c:pt idx="4586">
                  <c:v>12.51</c:v>
                </c:pt>
                <c:pt idx="4587">
                  <c:v>12.48</c:v>
                </c:pt>
                <c:pt idx="4588">
                  <c:v>12.53</c:v>
                </c:pt>
                <c:pt idx="4589">
                  <c:v>12.34</c:v>
                </c:pt>
                <c:pt idx="4590">
                  <c:v>12.43</c:v>
                </c:pt>
                <c:pt idx="4591">
                  <c:v>12.4</c:v>
                </c:pt>
                <c:pt idx="4592">
                  <c:v>12.51</c:v>
                </c:pt>
                <c:pt idx="4593">
                  <c:v>12.58</c:v>
                </c:pt>
                <c:pt idx="4594">
                  <c:v>12.52</c:v>
                </c:pt>
                <c:pt idx="4595">
                  <c:v>12.57</c:v>
                </c:pt>
                <c:pt idx="4596">
                  <c:v>12.51</c:v>
                </c:pt>
                <c:pt idx="4597">
                  <c:v>12.61</c:v>
                </c:pt>
                <c:pt idx="4598">
                  <c:v>12.540000000000001</c:v>
                </c:pt>
                <c:pt idx="4599">
                  <c:v>12.629999999999999</c:v>
                </c:pt>
                <c:pt idx="4600">
                  <c:v>12.61</c:v>
                </c:pt>
                <c:pt idx="4601">
                  <c:v>12.52</c:v>
                </c:pt>
                <c:pt idx="4602">
                  <c:v>12.41</c:v>
                </c:pt>
                <c:pt idx="4603">
                  <c:v>12.450000000000005</c:v>
                </c:pt>
                <c:pt idx="4604">
                  <c:v>12.4</c:v>
                </c:pt>
                <c:pt idx="4605">
                  <c:v>12.38</c:v>
                </c:pt>
                <c:pt idx="4606">
                  <c:v>12.360000000000005</c:v>
                </c:pt>
                <c:pt idx="4607">
                  <c:v>13.290000000000001</c:v>
                </c:pt>
                <c:pt idx="4608">
                  <c:v>13.139999999999999</c:v>
                </c:pt>
                <c:pt idx="4609">
                  <c:v>13.209999999999999</c:v>
                </c:pt>
                <c:pt idx="4610">
                  <c:v>13.08</c:v>
                </c:pt>
                <c:pt idx="4611">
                  <c:v>13.18</c:v>
                </c:pt>
                <c:pt idx="4612">
                  <c:v>13.120000000000001</c:v>
                </c:pt>
                <c:pt idx="4613">
                  <c:v>13.18</c:v>
                </c:pt>
                <c:pt idx="4614">
                  <c:v>13.16</c:v>
                </c:pt>
                <c:pt idx="4615">
                  <c:v>13.15</c:v>
                </c:pt>
                <c:pt idx="4616">
                  <c:v>13.2</c:v>
                </c:pt>
                <c:pt idx="4617">
                  <c:v>13.08</c:v>
                </c:pt>
                <c:pt idx="4618">
                  <c:v>13.209999999999999</c:v>
                </c:pt>
                <c:pt idx="4619">
                  <c:v>13.05</c:v>
                </c:pt>
                <c:pt idx="4620">
                  <c:v>13.08</c:v>
                </c:pt>
                <c:pt idx="4621">
                  <c:v>12.96</c:v>
                </c:pt>
                <c:pt idx="4622">
                  <c:v>12.98</c:v>
                </c:pt>
                <c:pt idx="4623">
                  <c:v>12.94</c:v>
                </c:pt>
                <c:pt idx="4624">
                  <c:v>13.02</c:v>
                </c:pt>
                <c:pt idx="4625">
                  <c:v>12.950000000000005</c:v>
                </c:pt>
                <c:pt idx="4626">
                  <c:v>13.040000000000001</c:v>
                </c:pt>
                <c:pt idx="4627">
                  <c:v>12.9</c:v>
                </c:pt>
                <c:pt idx="4628">
                  <c:v>13</c:v>
                </c:pt>
                <c:pt idx="4629">
                  <c:v>12.88</c:v>
                </c:pt>
                <c:pt idx="4630">
                  <c:v>13.02</c:v>
                </c:pt>
                <c:pt idx="4631">
                  <c:v>12.92</c:v>
                </c:pt>
                <c:pt idx="4632">
                  <c:v>12.93</c:v>
                </c:pt>
                <c:pt idx="4633">
                  <c:v>12.93</c:v>
                </c:pt>
                <c:pt idx="4634">
                  <c:v>13.02</c:v>
                </c:pt>
                <c:pt idx="4635">
                  <c:v>13.02</c:v>
                </c:pt>
                <c:pt idx="4636">
                  <c:v>12.99</c:v>
                </c:pt>
                <c:pt idx="4637">
                  <c:v>13.16</c:v>
                </c:pt>
                <c:pt idx="4638">
                  <c:v>13.129999999999999</c:v>
                </c:pt>
                <c:pt idx="4639">
                  <c:v>13.18</c:v>
                </c:pt>
                <c:pt idx="4640">
                  <c:v>13.17</c:v>
                </c:pt>
                <c:pt idx="4641">
                  <c:v>13.15</c:v>
                </c:pt>
                <c:pt idx="4642">
                  <c:v>13.27</c:v>
                </c:pt>
                <c:pt idx="4643">
                  <c:v>13.17</c:v>
                </c:pt>
                <c:pt idx="4644">
                  <c:v>13.350000000000005</c:v>
                </c:pt>
                <c:pt idx="4645">
                  <c:v>13.239999999999998</c:v>
                </c:pt>
                <c:pt idx="4646">
                  <c:v>13.239999999999998</c:v>
                </c:pt>
                <c:pt idx="4647">
                  <c:v>13.31</c:v>
                </c:pt>
                <c:pt idx="4648">
                  <c:v>13.17</c:v>
                </c:pt>
                <c:pt idx="4649">
                  <c:v>13.19</c:v>
                </c:pt>
                <c:pt idx="4650">
                  <c:v>13.19</c:v>
                </c:pt>
                <c:pt idx="4651">
                  <c:v>13.229999999999999</c:v>
                </c:pt>
                <c:pt idx="4652">
                  <c:v>13.239999999999998</c:v>
                </c:pt>
                <c:pt idx="4653">
                  <c:v>13.3</c:v>
                </c:pt>
                <c:pt idx="4654">
                  <c:v>13.2</c:v>
                </c:pt>
                <c:pt idx="4655">
                  <c:v>13.25</c:v>
                </c:pt>
                <c:pt idx="4656">
                  <c:v>13.129999999999999</c:v>
                </c:pt>
                <c:pt idx="4657">
                  <c:v>13.219999999999999</c:v>
                </c:pt>
                <c:pt idx="4658">
                  <c:v>13.15</c:v>
                </c:pt>
                <c:pt idx="4659">
                  <c:v>13.209999999999999</c:v>
                </c:pt>
                <c:pt idx="4660">
                  <c:v>13.16</c:v>
                </c:pt>
                <c:pt idx="4661">
                  <c:v>13.129999999999999</c:v>
                </c:pt>
                <c:pt idx="4662">
                  <c:v>13.05</c:v>
                </c:pt>
                <c:pt idx="4663">
                  <c:v>13.15</c:v>
                </c:pt>
                <c:pt idx="4664">
                  <c:v>12.99</c:v>
                </c:pt>
                <c:pt idx="4665">
                  <c:v>13.11</c:v>
                </c:pt>
                <c:pt idx="4666">
                  <c:v>13.06</c:v>
                </c:pt>
                <c:pt idx="4667">
                  <c:v>13.02</c:v>
                </c:pt>
                <c:pt idx="4668">
                  <c:v>13.16</c:v>
                </c:pt>
                <c:pt idx="4669">
                  <c:v>13.15</c:v>
                </c:pt>
                <c:pt idx="4670">
                  <c:v>13.239999999999998</c:v>
                </c:pt>
                <c:pt idx="4671">
                  <c:v>13.11</c:v>
                </c:pt>
                <c:pt idx="4672">
                  <c:v>13.11</c:v>
                </c:pt>
                <c:pt idx="4673">
                  <c:v>13.219999999999999</c:v>
                </c:pt>
                <c:pt idx="4674">
                  <c:v>13.290000000000001</c:v>
                </c:pt>
                <c:pt idx="4675">
                  <c:v>13.219999999999999</c:v>
                </c:pt>
                <c:pt idx="4676">
                  <c:v>13.31</c:v>
                </c:pt>
                <c:pt idx="4677">
                  <c:v>13.239999999999998</c:v>
                </c:pt>
                <c:pt idx="4678">
                  <c:v>13.2</c:v>
                </c:pt>
                <c:pt idx="4679">
                  <c:v>13.3</c:v>
                </c:pt>
                <c:pt idx="4680">
                  <c:v>13.239999999999998</c:v>
                </c:pt>
                <c:pt idx="4681">
                  <c:v>13.11</c:v>
                </c:pt>
                <c:pt idx="4682">
                  <c:v>13.239999999999998</c:v>
                </c:pt>
                <c:pt idx="4683">
                  <c:v>13.16</c:v>
                </c:pt>
                <c:pt idx="4684">
                  <c:v>13.129999999999999</c:v>
                </c:pt>
                <c:pt idx="4685">
                  <c:v>13.15</c:v>
                </c:pt>
                <c:pt idx="4686">
                  <c:v>13.05</c:v>
                </c:pt>
                <c:pt idx="4687">
                  <c:v>13.040000000000001</c:v>
                </c:pt>
                <c:pt idx="4688">
                  <c:v>13.11</c:v>
                </c:pt>
                <c:pt idx="4689">
                  <c:v>13.02</c:v>
                </c:pt>
                <c:pt idx="4690">
                  <c:v>13.11</c:v>
                </c:pt>
                <c:pt idx="4691">
                  <c:v>13.120000000000001</c:v>
                </c:pt>
                <c:pt idx="4692">
                  <c:v>13.06</c:v>
                </c:pt>
                <c:pt idx="4693">
                  <c:v>13.11</c:v>
                </c:pt>
                <c:pt idx="4694">
                  <c:v>13.209999999999999</c:v>
                </c:pt>
                <c:pt idx="4695">
                  <c:v>13.17</c:v>
                </c:pt>
                <c:pt idx="4696">
                  <c:v>12.9</c:v>
                </c:pt>
                <c:pt idx="4697">
                  <c:v>13.15</c:v>
                </c:pt>
                <c:pt idx="4698">
                  <c:v>13.120000000000001</c:v>
                </c:pt>
                <c:pt idx="4699">
                  <c:v>13.18</c:v>
                </c:pt>
                <c:pt idx="4700">
                  <c:v>13.25</c:v>
                </c:pt>
                <c:pt idx="4701">
                  <c:v>13.15</c:v>
                </c:pt>
                <c:pt idx="4702">
                  <c:v>13.139999999999999</c:v>
                </c:pt>
                <c:pt idx="4703">
                  <c:v>13.26</c:v>
                </c:pt>
                <c:pt idx="4704">
                  <c:v>13.16</c:v>
                </c:pt>
                <c:pt idx="4705">
                  <c:v>13.209999999999999</c:v>
                </c:pt>
                <c:pt idx="4706">
                  <c:v>13.17</c:v>
                </c:pt>
                <c:pt idx="4707">
                  <c:v>13.07</c:v>
                </c:pt>
                <c:pt idx="4708">
                  <c:v>13.07</c:v>
                </c:pt>
                <c:pt idx="4709">
                  <c:v>13.02</c:v>
                </c:pt>
                <c:pt idx="4710">
                  <c:v>12.96</c:v>
                </c:pt>
                <c:pt idx="4711">
                  <c:v>12.94</c:v>
                </c:pt>
                <c:pt idx="4712">
                  <c:v>12.84</c:v>
                </c:pt>
                <c:pt idx="4713">
                  <c:v>12.82</c:v>
                </c:pt>
                <c:pt idx="4714">
                  <c:v>12.82</c:v>
                </c:pt>
                <c:pt idx="4715">
                  <c:v>12.709999999999999</c:v>
                </c:pt>
                <c:pt idx="4716">
                  <c:v>12.7</c:v>
                </c:pt>
                <c:pt idx="4717">
                  <c:v>12.82</c:v>
                </c:pt>
                <c:pt idx="4718">
                  <c:v>12.790000000000001</c:v>
                </c:pt>
                <c:pt idx="4719">
                  <c:v>12.89</c:v>
                </c:pt>
                <c:pt idx="4720">
                  <c:v>12.790000000000001</c:v>
                </c:pt>
                <c:pt idx="4721">
                  <c:v>12.950000000000005</c:v>
                </c:pt>
                <c:pt idx="4722">
                  <c:v>12.96</c:v>
                </c:pt>
                <c:pt idx="4723">
                  <c:v>12.89</c:v>
                </c:pt>
                <c:pt idx="4724">
                  <c:v>12.82</c:v>
                </c:pt>
                <c:pt idx="4725">
                  <c:v>12.81</c:v>
                </c:pt>
                <c:pt idx="4726">
                  <c:v>12.92</c:v>
                </c:pt>
                <c:pt idx="4727">
                  <c:v>12.89</c:v>
                </c:pt>
                <c:pt idx="4728">
                  <c:v>13.02</c:v>
                </c:pt>
                <c:pt idx="4729">
                  <c:v>12.97</c:v>
                </c:pt>
                <c:pt idx="4730">
                  <c:v>12.88</c:v>
                </c:pt>
                <c:pt idx="4731">
                  <c:v>12.870000000000006</c:v>
                </c:pt>
                <c:pt idx="4732">
                  <c:v>12.82</c:v>
                </c:pt>
                <c:pt idx="4733">
                  <c:v>12.69</c:v>
                </c:pt>
                <c:pt idx="4734">
                  <c:v>12.76</c:v>
                </c:pt>
                <c:pt idx="4735">
                  <c:v>12.719999999999999</c:v>
                </c:pt>
                <c:pt idx="4736">
                  <c:v>12.49</c:v>
                </c:pt>
                <c:pt idx="4737">
                  <c:v>12.52</c:v>
                </c:pt>
                <c:pt idx="4738">
                  <c:v>12.52</c:v>
                </c:pt>
                <c:pt idx="4739">
                  <c:v>12.450000000000005</c:v>
                </c:pt>
                <c:pt idx="4740">
                  <c:v>12.43</c:v>
                </c:pt>
                <c:pt idx="4741">
                  <c:v>12.52</c:v>
                </c:pt>
                <c:pt idx="4742">
                  <c:v>12.450000000000005</c:v>
                </c:pt>
                <c:pt idx="4743">
                  <c:v>12.42</c:v>
                </c:pt>
                <c:pt idx="4744">
                  <c:v>12.370000000000006</c:v>
                </c:pt>
                <c:pt idx="4745">
                  <c:v>12.360000000000005</c:v>
                </c:pt>
                <c:pt idx="4746">
                  <c:v>12.32</c:v>
                </c:pt>
                <c:pt idx="4747">
                  <c:v>13.03</c:v>
                </c:pt>
                <c:pt idx="4748">
                  <c:v>12.96</c:v>
                </c:pt>
                <c:pt idx="4749">
                  <c:v>12.92</c:v>
                </c:pt>
                <c:pt idx="4750">
                  <c:v>13.02</c:v>
                </c:pt>
                <c:pt idx="4751">
                  <c:v>12.9</c:v>
                </c:pt>
                <c:pt idx="4752">
                  <c:v>12.92</c:v>
                </c:pt>
                <c:pt idx="4753">
                  <c:v>12.77</c:v>
                </c:pt>
                <c:pt idx="4754">
                  <c:v>12.78</c:v>
                </c:pt>
                <c:pt idx="4755">
                  <c:v>12.93</c:v>
                </c:pt>
                <c:pt idx="4756">
                  <c:v>13</c:v>
                </c:pt>
                <c:pt idx="4757">
                  <c:v>12.98</c:v>
                </c:pt>
                <c:pt idx="4758">
                  <c:v>13.02</c:v>
                </c:pt>
                <c:pt idx="4759">
                  <c:v>13.02</c:v>
                </c:pt>
                <c:pt idx="4760">
                  <c:v>12.94</c:v>
                </c:pt>
                <c:pt idx="4761">
                  <c:v>12.91</c:v>
                </c:pt>
                <c:pt idx="4762">
                  <c:v>12.850000000000005</c:v>
                </c:pt>
                <c:pt idx="4763">
                  <c:v>12.88</c:v>
                </c:pt>
                <c:pt idx="4764">
                  <c:v>12.94</c:v>
                </c:pt>
                <c:pt idx="4765">
                  <c:v>12.78</c:v>
                </c:pt>
                <c:pt idx="4766">
                  <c:v>12.94</c:v>
                </c:pt>
                <c:pt idx="4767">
                  <c:v>12.89</c:v>
                </c:pt>
                <c:pt idx="4768">
                  <c:v>13.18</c:v>
                </c:pt>
                <c:pt idx="4769">
                  <c:v>13.16</c:v>
                </c:pt>
                <c:pt idx="4770">
                  <c:v>13.2</c:v>
                </c:pt>
                <c:pt idx="4771">
                  <c:v>13.19</c:v>
                </c:pt>
                <c:pt idx="4772">
                  <c:v>13.07</c:v>
                </c:pt>
                <c:pt idx="4773">
                  <c:v>13.06</c:v>
                </c:pt>
                <c:pt idx="4774">
                  <c:v>13.11</c:v>
                </c:pt>
                <c:pt idx="4775">
                  <c:v>13.18</c:v>
                </c:pt>
                <c:pt idx="4776">
                  <c:v>13.59</c:v>
                </c:pt>
                <c:pt idx="4777">
                  <c:v>13.46</c:v>
                </c:pt>
                <c:pt idx="4778">
                  <c:v>13.34</c:v>
                </c:pt>
                <c:pt idx="4779">
                  <c:v>13.43</c:v>
                </c:pt>
                <c:pt idx="4780">
                  <c:v>13.370000000000006</c:v>
                </c:pt>
                <c:pt idx="4781">
                  <c:v>13.239999999999998</c:v>
                </c:pt>
                <c:pt idx="4782">
                  <c:v>13.219999999999999</c:v>
                </c:pt>
                <c:pt idx="4783">
                  <c:v>13.239999999999998</c:v>
                </c:pt>
                <c:pt idx="4784">
                  <c:v>13.540000000000001</c:v>
                </c:pt>
                <c:pt idx="4785">
                  <c:v>13.34</c:v>
                </c:pt>
                <c:pt idx="4786">
                  <c:v>13.4</c:v>
                </c:pt>
                <c:pt idx="4787">
                  <c:v>13.350000000000005</c:v>
                </c:pt>
                <c:pt idx="4788">
                  <c:v>13.219999999999999</c:v>
                </c:pt>
                <c:pt idx="4789">
                  <c:v>13.239999999999998</c:v>
                </c:pt>
                <c:pt idx="4790">
                  <c:v>13.17</c:v>
                </c:pt>
                <c:pt idx="4791">
                  <c:v>13.08</c:v>
                </c:pt>
                <c:pt idx="4792">
                  <c:v>13.209999999999999</c:v>
                </c:pt>
                <c:pt idx="4793">
                  <c:v>13.17</c:v>
                </c:pt>
                <c:pt idx="4794">
                  <c:v>13.1</c:v>
                </c:pt>
                <c:pt idx="4795">
                  <c:v>13.05</c:v>
                </c:pt>
                <c:pt idx="4796">
                  <c:v>13.08</c:v>
                </c:pt>
                <c:pt idx="4797">
                  <c:v>13.1</c:v>
                </c:pt>
                <c:pt idx="4798">
                  <c:v>13.09</c:v>
                </c:pt>
                <c:pt idx="4799">
                  <c:v>13.06</c:v>
                </c:pt>
                <c:pt idx="4800">
                  <c:v>12.98</c:v>
                </c:pt>
                <c:pt idx="4801">
                  <c:v>12.98</c:v>
                </c:pt>
                <c:pt idx="4802">
                  <c:v>13.02</c:v>
                </c:pt>
                <c:pt idx="4803">
                  <c:v>13.41</c:v>
                </c:pt>
                <c:pt idx="4804">
                  <c:v>13.26</c:v>
                </c:pt>
                <c:pt idx="4805">
                  <c:v>13.139999999999999</c:v>
                </c:pt>
                <c:pt idx="4806">
                  <c:v>13.44</c:v>
                </c:pt>
                <c:pt idx="4807">
                  <c:v>13.370000000000006</c:v>
                </c:pt>
                <c:pt idx="4808">
                  <c:v>13.2</c:v>
                </c:pt>
                <c:pt idx="4809">
                  <c:v>13.229999999999999</c:v>
                </c:pt>
                <c:pt idx="4810">
                  <c:v>13.350000000000005</c:v>
                </c:pt>
                <c:pt idx="4811">
                  <c:v>13.370000000000006</c:v>
                </c:pt>
                <c:pt idx="4812">
                  <c:v>13.34</c:v>
                </c:pt>
                <c:pt idx="4813">
                  <c:v>13.34</c:v>
                </c:pt>
                <c:pt idx="4814">
                  <c:v>13.34</c:v>
                </c:pt>
                <c:pt idx="4815">
                  <c:v>13.27</c:v>
                </c:pt>
                <c:pt idx="4816">
                  <c:v>13.32</c:v>
                </c:pt>
                <c:pt idx="4817">
                  <c:v>13.3</c:v>
                </c:pt>
                <c:pt idx="4818">
                  <c:v>13.34</c:v>
                </c:pt>
                <c:pt idx="4819">
                  <c:v>13.31</c:v>
                </c:pt>
                <c:pt idx="4820">
                  <c:v>13.16</c:v>
                </c:pt>
                <c:pt idx="4821">
                  <c:v>13.139999999999999</c:v>
                </c:pt>
                <c:pt idx="4822">
                  <c:v>13.41</c:v>
                </c:pt>
                <c:pt idx="4823">
                  <c:v>13.4</c:v>
                </c:pt>
                <c:pt idx="4824">
                  <c:v>13.38</c:v>
                </c:pt>
                <c:pt idx="4825">
                  <c:v>13.59</c:v>
                </c:pt>
                <c:pt idx="4826">
                  <c:v>13.5</c:v>
                </c:pt>
                <c:pt idx="4827">
                  <c:v>13.5</c:v>
                </c:pt>
                <c:pt idx="4828">
                  <c:v>13.48</c:v>
                </c:pt>
                <c:pt idx="4829">
                  <c:v>13.47</c:v>
                </c:pt>
                <c:pt idx="4830">
                  <c:v>13.47</c:v>
                </c:pt>
                <c:pt idx="4831">
                  <c:v>13.42</c:v>
                </c:pt>
                <c:pt idx="4832">
                  <c:v>13.51</c:v>
                </c:pt>
                <c:pt idx="4833">
                  <c:v>13.4</c:v>
                </c:pt>
                <c:pt idx="4834">
                  <c:v>13.8</c:v>
                </c:pt>
                <c:pt idx="4835">
                  <c:v>13.92</c:v>
                </c:pt>
                <c:pt idx="4836">
                  <c:v>13.739999999999998</c:v>
                </c:pt>
                <c:pt idx="4837">
                  <c:v>13.68</c:v>
                </c:pt>
                <c:pt idx="4838">
                  <c:v>13.540000000000001</c:v>
                </c:pt>
                <c:pt idx="4839">
                  <c:v>13.53</c:v>
                </c:pt>
                <c:pt idx="4840">
                  <c:v>12.98</c:v>
                </c:pt>
                <c:pt idx="4841">
                  <c:v>13.15</c:v>
                </c:pt>
                <c:pt idx="4842">
                  <c:v>13.2</c:v>
                </c:pt>
                <c:pt idx="4843">
                  <c:v>13.6</c:v>
                </c:pt>
                <c:pt idx="4844">
                  <c:v>13.56</c:v>
                </c:pt>
                <c:pt idx="4845">
                  <c:v>13.59</c:v>
                </c:pt>
                <c:pt idx="4846">
                  <c:v>13.47</c:v>
                </c:pt>
                <c:pt idx="4847">
                  <c:v>13.52</c:v>
                </c:pt>
                <c:pt idx="4848">
                  <c:v>13.51</c:v>
                </c:pt>
                <c:pt idx="4849">
                  <c:v>13.5</c:v>
                </c:pt>
                <c:pt idx="4850">
                  <c:v>13.5</c:v>
                </c:pt>
                <c:pt idx="4851">
                  <c:v>13.82</c:v>
                </c:pt>
                <c:pt idx="4852">
                  <c:v>13.88</c:v>
                </c:pt>
                <c:pt idx="4853">
                  <c:v>13.68</c:v>
                </c:pt>
                <c:pt idx="4854">
                  <c:v>13.790000000000001</c:v>
                </c:pt>
                <c:pt idx="4855">
                  <c:v>13.7</c:v>
                </c:pt>
                <c:pt idx="4856">
                  <c:v>13.639999999999999</c:v>
                </c:pt>
                <c:pt idx="4857">
                  <c:v>13.56</c:v>
                </c:pt>
                <c:pt idx="4858">
                  <c:v>13.56</c:v>
                </c:pt>
                <c:pt idx="4859">
                  <c:v>13.56</c:v>
                </c:pt>
                <c:pt idx="4860">
                  <c:v>13.47</c:v>
                </c:pt>
                <c:pt idx="4861">
                  <c:v>13.360000000000005</c:v>
                </c:pt>
                <c:pt idx="4862">
                  <c:v>13.350000000000005</c:v>
                </c:pt>
                <c:pt idx="4863">
                  <c:v>13.370000000000006</c:v>
                </c:pt>
                <c:pt idx="4864">
                  <c:v>13.27</c:v>
                </c:pt>
                <c:pt idx="4865">
                  <c:v>13.28</c:v>
                </c:pt>
                <c:pt idx="4866">
                  <c:v>13.17</c:v>
                </c:pt>
                <c:pt idx="4867">
                  <c:v>13.6</c:v>
                </c:pt>
                <c:pt idx="4868">
                  <c:v>13.55</c:v>
                </c:pt>
                <c:pt idx="4869">
                  <c:v>13.56</c:v>
                </c:pt>
                <c:pt idx="4870">
                  <c:v>13.370000000000006</c:v>
                </c:pt>
                <c:pt idx="4871">
                  <c:v>13.239999999999998</c:v>
                </c:pt>
                <c:pt idx="4872">
                  <c:v>13.27</c:v>
                </c:pt>
                <c:pt idx="4873">
                  <c:v>13.28</c:v>
                </c:pt>
                <c:pt idx="4874">
                  <c:v>13.209999999999999</c:v>
                </c:pt>
                <c:pt idx="4875">
                  <c:v>13.2</c:v>
                </c:pt>
                <c:pt idx="4876">
                  <c:v>13.139999999999999</c:v>
                </c:pt>
                <c:pt idx="4877">
                  <c:v>13.82</c:v>
                </c:pt>
                <c:pt idx="4878">
                  <c:v>13.59</c:v>
                </c:pt>
                <c:pt idx="4879">
                  <c:v>13.43</c:v>
                </c:pt>
                <c:pt idx="4880">
                  <c:v>13.209999999999999</c:v>
                </c:pt>
                <c:pt idx="4881">
                  <c:v>13.26</c:v>
                </c:pt>
                <c:pt idx="4882">
                  <c:v>13.15</c:v>
                </c:pt>
                <c:pt idx="4883">
                  <c:v>13.129999999999999</c:v>
                </c:pt>
                <c:pt idx="4884">
                  <c:v>13.65</c:v>
                </c:pt>
                <c:pt idx="4885">
                  <c:v>13.639999999999999</c:v>
                </c:pt>
                <c:pt idx="4886">
                  <c:v>13.46</c:v>
                </c:pt>
                <c:pt idx="4887">
                  <c:v>13.44</c:v>
                </c:pt>
                <c:pt idx="4888">
                  <c:v>13.68</c:v>
                </c:pt>
                <c:pt idx="4889">
                  <c:v>13.620000000000001</c:v>
                </c:pt>
                <c:pt idx="4890">
                  <c:v>13.4</c:v>
                </c:pt>
                <c:pt idx="4891">
                  <c:v>13.34</c:v>
                </c:pt>
                <c:pt idx="4892">
                  <c:v>13.69</c:v>
                </c:pt>
                <c:pt idx="4893">
                  <c:v>13.67</c:v>
                </c:pt>
                <c:pt idx="4894">
                  <c:v>13.629999999999999</c:v>
                </c:pt>
                <c:pt idx="4895">
                  <c:v>13.66</c:v>
                </c:pt>
                <c:pt idx="4896">
                  <c:v>13.8</c:v>
                </c:pt>
                <c:pt idx="4897">
                  <c:v>13.58</c:v>
                </c:pt>
                <c:pt idx="4898">
                  <c:v>13.58</c:v>
                </c:pt>
                <c:pt idx="4899">
                  <c:v>13.56</c:v>
                </c:pt>
                <c:pt idx="4900">
                  <c:v>13.4</c:v>
                </c:pt>
                <c:pt idx="4901">
                  <c:v>13.76</c:v>
                </c:pt>
                <c:pt idx="4902">
                  <c:v>13.78</c:v>
                </c:pt>
                <c:pt idx="4903">
                  <c:v>13.7</c:v>
                </c:pt>
                <c:pt idx="4904">
                  <c:v>13.56</c:v>
                </c:pt>
                <c:pt idx="4905">
                  <c:v>13.6</c:v>
                </c:pt>
                <c:pt idx="4906">
                  <c:v>13.450000000000005</c:v>
                </c:pt>
                <c:pt idx="4907">
                  <c:v>13.91</c:v>
                </c:pt>
                <c:pt idx="4908">
                  <c:v>13.82</c:v>
                </c:pt>
                <c:pt idx="4909">
                  <c:v>13.65</c:v>
                </c:pt>
                <c:pt idx="4910">
                  <c:v>13.629999999999999</c:v>
                </c:pt>
                <c:pt idx="4911">
                  <c:v>13.719999999999999</c:v>
                </c:pt>
                <c:pt idx="4912">
                  <c:v>13.69</c:v>
                </c:pt>
                <c:pt idx="4913">
                  <c:v>13.66</c:v>
                </c:pt>
                <c:pt idx="4914">
                  <c:v>13.76</c:v>
                </c:pt>
                <c:pt idx="4915">
                  <c:v>13.639999999999999</c:v>
                </c:pt>
                <c:pt idx="4916">
                  <c:v>13.69</c:v>
                </c:pt>
                <c:pt idx="4917">
                  <c:v>14.02</c:v>
                </c:pt>
                <c:pt idx="4918">
                  <c:v>14</c:v>
                </c:pt>
                <c:pt idx="4919">
                  <c:v>13.88</c:v>
                </c:pt>
                <c:pt idx="4920">
                  <c:v>13.77</c:v>
                </c:pt>
                <c:pt idx="4921">
                  <c:v>13.7</c:v>
                </c:pt>
                <c:pt idx="4922">
                  <c:v>13.729999999999999</c:v>
                </c:pt>
                <c:pt idx="4923">
                  <c:v>13.629999999999999</c:v>
                </c:pt>
                <c:pt idx="4924">
                  <c:v>13.66</c:v>
                </c:pt>
                <c:pt idx="4925">
                  <c:v>13.66</c:v>
                </c:pt>
                <c:pt idx="4926">
                  <c:v>13.5</c:v>
                </c:pt>
                <c:pt idx="4927">
                  <c:v>13.48</c:v>
                </c:pt>
                <c:pt idx="4928">
                  <c:v>13.5</c:v>
                </c:pt>
                <c:pt idx="4929">
                  <c:v>13.6</c:v>
                </c:pt>
                <c:pt idx="4930">
                  <c:v>14.07</c:v>
                </c:pt>
                <c:pt idx="4931">
                  <c:v>14</c:v>
                </c:pt>
                <c:pt idx="4932">
                  <c:v>14.17</c:v>
                </c:pt>
                <c:pt idx="4933">
                  <c:v>14.06</c:v>
                </c:pt>
                <c:pt idx="4934">
                  <c:v>13.719999999999999</c:v>
                </c:pt>
                <c:pt idx="4935">
                  <c:v>13.69</c:v>
                </c:pt>
                <c:pt idx="4936">
                  <c:v>13.67</c:v>
                </c:pt>
                <c:pt idx="4937">
                  <c:v>13.56</c:v>
                </c:pt>
                <c:pt idx="4938">
                  <c:v>13.870000000000006</c:v>
                </c:pt>
                <c:pt idx="4939">
                  <c:v>13.76</c:v>
                </c:pt>
                <c:pt idx="4940">
                  <c:v>13.57</c:v>
                </c:pt>
                <c:pt idx="4941">
                  <c:v>13.59</c:v>
                </c:pt>
                <c:pt idx="4942">
                  <c:v>13.59</c:v>
                </c:pt>
                <c:pt idx="4943">
                  <c:v>13.239999999999998</c:v>
                </c:pt>
                <c:pt idx="4944">
                  <c:v>13.53</c:v>
                </c:pt>
                <c:pt idx="4945">
                  <c:v>13.16</c:v>
                </c:pt>
                <c:pt idx="4946">
                  <c:v>13.450000000000005</c:v>
                </c:pt>
                <c:pt idx="4947">
                  <c:v>13.52</c:v>
                </c:pt>
                <c:pt idx="4948">
                  <c:v>13.32</c:v>
                </c:pt>
                <c:pt idx="4949">
                  <c:v>13.4</c:v>
                </c:pt>
                <c:pt idx="4950">
                  <c:v>13.26</c:v>
                </c:pt>
                <c:pt idx="4951">
                  <c:v>13.209999999999999</c:v>
                </c:pt>
                <c:pt idx="4952">
                  <c:v>13.31</c:v>
                </c:pt>
                <c:pt idx="4953">
                  <c:v>13.18</c:v>
                </c:pt>
                <c:pt idx="4954">
                  <c:v>13.27</c:v>
                </c:pt>
                <c:pt idx="4955">
                  <c:v>13.27</c:v>
                </c:pt>
                <c:pt idx="4956">
                  <c:v>13.16</c:v>
                </c:pt>
                <c:pt idx="4957">
                  <c:v>13.66</c:v>
                </c:pt>
                <c:pt idx="4958">
                  <c:v>13.6</c:v>
                </c:pt>
                <c:pt idx="4959">
                  <c:v>13.46</c:v>
                </c:pt>
                <c:pt idx="4960">
                  <c:v>13.02</c:v>
                </c:pt>
                <c:pt idx="4961">
                  <c:v>12.89</c:v>
                </c:pt>
                <c:pt idx="4962">
                  <c:v>13.34</c:v>
                </c:pt>
                <c:pt idx="4963">
                  <c:v>13.52</c:v>
                </c:pt>
                <c:pt idx="4964">
                  <c:v>13.83</c:v>
                </c:pt>
                <c:pt idx="4965">
                  <c:v>13.68</c:v>
                </c:pt>
                <c:pt idx="4966">
                  <c:v>13.739999999999998</c:v>
                </c:pt>
                <c:pt idx="4967">
                  <c:v>13.709999999999999</c:v>
                </c:pt>
                <c:pt idx="4968">
                  <c:v>13.9</c:v>
                </c:pt>
                <c:pt idx="4969">
                  <c:v>13.92</c:v>
                </c:pt>
                <c:pt idx="4970">
                  <c:v>14.1</c:v>
                </c:pt>
                <c:pt idx="4971">
                  <c:v>13.98</c:v>
                </c:pt>
                <c:pt idx="4972">
                  <c:v>14.02</c:v>
                </c:pt>
                <c:pt idx="4973">
                  <c:v>13.96</c:v>
                </c:pt>
                <c:pt idx="4974">
                  <c:v>13.790000000000001</c:v>
                </c:pt>
                <c:pt idx="4975">
                  <c:v>14.239999999999998</c:v>
                </c:pt>
                <c:pt idx="4976">
                  <c:v>14.139999999999999</c:v>
                </c:pt>
                <c:pt idx="4977">
                  <c:v>13.950000000000005</c:v>
                </c:pt>
                <c:pt idx="4978">
                  <c:v>13.75</c:v>
                </c:pt>
                <c:pt idx="4979">
                  <c:v>13.729999999999999</c:v>
                </c:pt>
                <c:pt idx="4980">
                  <c:v>13.44</c:v>
                </c:pt>
                <c:pt idx="4981">
                  <c:v>13.44</c:v>
                </c:pt>
                <c:pt idx="4982">
                  <c:v>13.6</c:v>
                </c:pt>
                <c:pt idx="4983">
                  <c:v>13.709999999999999</c:v>
                </c:pt>
                <c:pt idx="4984">
                  <c:v>13.68</c:v>
                </c:pt>
                <c:pt idx="4985">
                  <c:v>13.709999999999999</c:v>
                </c:pt>
                <c:pt idx="4986">
                  <c:v>13.41</c:v>
                </c:pt>
                <c:pt idx="4987">
                  <c:v>12.96</c:v>
                </c:pt>
                <c:pt idx="4988">
                  <c:v>13.239999999999998</c:v>
                </c:pt>
                <c:pt idx="4989">
                  <c:v>12.92</c:v>
                </c:pt>
                <c:pt idx="4990">
                  <c:v>12.92</c:v>
                </c:pt>
                <c:pt idx="4991">
                  <c:v>12.83</c:v>
                </c:pt>
                <c:pt idx="4992">
                  <c:v>12.34</c:v>
                </c:pt>
                <c:pt idx="4993">
                  <c:v>11.98</c:v>
                </c:pt>
                <c:pt idx="4994">
                  <c:v>11.65</c:v>
                </c:pt>
                <c:pt idx="4995">
                  <c:v>11.18</c:v>
                </c:pt>
                <c:pt idx="4996">
                  <c:v>10.84</c:v>
                </c:pt>
                <c:pt idx="4997">
                  <c:v>10.34</c:v>
                </c:pt>
                <c:pt idx="4998">
                  <c:v>10.08</c:v>
                </c:pt>
                <c:pt idx="4999">
                  <c:v>10.07</c:v>
                </c:pt>
                <c:pt idx="5000">
                  <c:v>9.44</c:v>
                </c:pt>
                <c:pt idx="5001">
                  <c:v>9.1399999999999988</c:v>
                </c:pt>
                <c:pt idx="5002">
                  <c:v>8.6399999999999988</c:v>
                </c:pt>
                <c:pt idx="5003">
                  <c:v>8.5400000000000009</c:v>
                </c:pt>
                <c:pt idx="5004">
                  <c:v>8.26</c:v>
                </c:pt>
                <c:pt idx="5005">
                  <c:v>8.2100000000000009</c:v>
                </c:pt>
                <c:pt idx="5006">
                  <c:v>7.6400000000000006</c:v>
                </c:pt>
                <c:pt idx="5007">
                  <c:v>7.33</c:v>
                </c:pt>
                <c:pt idx="5008">
                  <c:v>6.96</c:v>
                </c:pt>
                <c:pt idx="5009">
                  <c:v>6.3100000000000005</c:v>
                </c:pt>
                <c:pt idx="5010">
                  <c:v>6.4300000000000024</c:v>
                </c:pt>
                <c:pt idx="5011">
                  <c:v>5.94</c:v>
                </c:pt>
                <c:pt idx="5012">
                  <c:v>5.9300000000000024</c:v>
                </c:pt>
                <c:pt idx="5013">
                  <c:v>5.99</c:v>
                </c:pt>
                <c:pt idx="5014">
                  <c:v>5.49</c:v>
                </c:pt>
                <c:pt idx="5015">
                  <c:v>4.78</c:v>
                </c:pt>
                <c:pt idx="5016">
                  <c:v>4.8599999999999985</c:v>
                </c:pt>
                <c:pt idx="5017">
                  <c:v>4.58</c:v>
                </c:pt>
                <c:pt idx="5018">
                  <c:v>4.3199999999999985</c:v>
                </c:pt>
                <c:pt idx="5019">
                  <c:v>3.75</c:v>
                </c:pt>
                <c:pt idx="5020">
                  <c:v>3.58</c:v>
                </c:pt>
                <c:pt idx="5021">
                  <c:v>3.22</c:v>
                </c:pt>
                <c:pt idx="5022">
                  <c:v>2.73</c:v>
                </c:pt>
                <c:pt idx="5023">
                  <c:v>2.3699999999999997</c:v>
                </c:pt>
                <c:pt idx="5024">
                  <c:v>2.3000000000000003</c:v>
                </c:pt>
                <c:pt idx="5025">
                  <c:v>1.74</c:v>
                </c:pt>
                <c:pt idx="5026">
                  <c:v>1.48</c:v>
                </c:pt>
                <c:pt idx="5027">
                  <c:v>1.22</c:v>
                </c:pt>
                <c:pt idx="5028">
                  <c:v>1.3399999999999992</c:v>
                </c:pt>
                <c:pt idx="5029">
                  <c:v>1.3499999999999992</c:v>
                </c:pt>
                <c:pt idx="5030">
                  <c:v>1.2999999999999992</c:v>
                </c:pt>
                <c:pt idx="5031">
                  <c:v>1.22</c:v>
                </c:pt>
                <c:pt idx="5032">
                  <c:v>1.28</c:v>
                </c:pt>
                <c:pt idx="5033">
                  <c:v>1.3299999999999992</c:v>
                </c:pt>
                <c:pt idx="5034">
                  <c:v>1.1900000000000006</c:v>
                </c:pt>
                <c:pt idx="5035">
                  <c:v>1.28</c:v>
                </c:pt>
                <c:pt idx="5036">
                  <c:v>1.2999999999999992</c:v>
                </c:pt>
                <c:pt idx="5037">
                  <c:v>1.22</c:v>
                </c:pt>
                <c:pt idx="5038">
                  <c:v>1.24</c:v>
                </c:pt>
                <c:pt idx="5039">
                  <c:v>1.24</c:v>
                </c:pt>
                <c:pt idx="5040">
                  <c:v>1.1800000000000006</c:v>
                </c:pt>
                <c:pt idx="5041">
                  <c:v>1.2999999999999992</c:v>
                </c:pt>
                <c:pt idx="5042">
                  <c:v>1.27</c:v>
                </c:pt>
                <c:pt idx="5043">
                  <c:v>1.1900000000000006</c:v>
                </c:pt>
                <c:pt idx="5044">
                  <c:v>1.1800000000000006</c:v>
                </c:pt>
                <c:pt idx="5045">
                  <c:v>1.3099999999999992</c:v>
                </c:pt>
                <c:pt idx="5046">
                  <c:v>1.3299999999999992</c:v>
                </c:pt>
                <c:pt idx="5047">
                  <c:v>1.1900000000000006</c:v>
                </c:pt>
                <c:pt idx="5048">
                  <c:v>1.1900000000000006</c:v>
                </c:pt>
                <c:pt idx="5049">
                  <c:v>1.2999999999999992</c:v>
                </c:pt>
                <c:pt idx="5050">
                  <c:v>1.3299999999999992</c:v>
                </c:pt>
                <c:pt idx="5051">
                  <c:v>1.28</c:v>
                </c:pt>
                <c:pt idx="5052">
                  <c:v>1.2</c:v>
                </c:pt>
                <c:pt idx="5053">
                  <c:v>1.3199999999999992</c:v>
                </c:pt>
                <c:pt idx="5054">
                  <c:v>1.1900000000000006</c:v>
                </c:pt>
                <c:pt idx="5055">
                  <c:v>1.1900000000000006</c:v>
                </c:pt>
                <c:pt idx="5056">
                  <c:v>1.2899999999999991</c:v>
                </c:pt>
                <c:pt idx="5057">
                  <c:v>1.21</c:v>
                </c:pt>
                <c:pt idx="5058">
                  <c:v>1.24</c:v>
                </c:pt>
                <c:pt idx="5059">
                  <c:v>1.3299999999999992</c:v>
                </c:pt>
                <c:pt idx="5060">
                  <c:v>1.26</c:v>
                </c:pt>
                <c:pt idx="5061">
                  <c:v>1.23</c:v>
                </c:pt>
                <c:pt idx="5062">
                  <c:v>1.3099999999999992</c:v>
                </c:pt>
                <c:pt idx="5063">
                  <c:v>1.3299999999999992</c:v>
                </c:pt>
                <c:pt idx="5064">
                  <c:v>1.27</c:v>
                </c:pt>
                <c:pt idx="5065">
                  <c:v>1.4</c:v>
                </c:pt>
                <c:pt idx="5066">
                  <c:v>1.3800000000000001</c:v>
                </c:pt>
                <c:pt idx="5067">
                  <c:v>1.2999999999999992</c:v>
                </c:pt>
                <c:pt idx="5068">
                  <c:v>1.3399999999999992</c:v>
                </c:pt>
                <c:pt idx="5069">
                  <c:v>1.47</c:v>
                </c:pt>
                <c:pt idx="5070">
                  <c:v>1.44</c:v>
                </c:pt>
                <c:pt idx="5071">
                  <c:v>1.41</c:v>
                </c:pt>
                <c:pt idx="5072">
                  <c:v>1.41</c:v>
                </c:pt>
                <c:pt idx="5073">
                  <c:v>1.45</c:v>
                </c:pt>
                <c:pt idx="5074">
                  <c:v>1.5799999999999992</c:v>
                </c:pt>
                <c:pt idx="5075">
                  <c:v>1.6199999999999992</c:v>
                </c:pt>
                <c:pt idx="5076">
                  <c:v>1.53</c:v>
                </c:pt>
                <c:pt idx="5077">
                  <c:v>1.51</c:v>
                </c:pt>
                <c:pt idx="5078">
                  <c:v>1.53</c:v>
                </c:pt>
                <c:pt idx="5079">
                  <c:v>1.5699999999999992</c:v>
                </c:pt>
                <c:pt idx="5080">
                  <c:v>1.7</c:v>
                </c:pt>
                <c:pt idx="5081">
                  <c:v>1.74</c:v>
                </c:pt>
                <c:pt idx="5082">
                  <c:v>1.669999999999999</c:v>
                </c:pt>
                <c:pt idx="5083">
                  <c:v>1.6899999999999991</c:v>
                </c:pt>
                <c:pt idx="5084">
                  <c:v>1.7299999999999986</c:v>
                </c:pt>
                <c:pt idx="5085">
                  <c:v>1.7</c:v>
                </c:pt>
                <c:pt idx="5086">
                  <c:v>1.6400000000000001</c:v>
                </c:pt>
                <c:pt idx="5087">
                  <c:v>1.6400000000000001</c:v>
                </c:pt>
                <c:pt idx="5088">
                  <c:v>1.6400000000000001</c:v>
                </c:pt>
                <c:pt idx="5089">
                  <c:v>1.6099999999999992</c:v>
                </c:pt>
                <c:pt idx="5090">
                  <c:v>1.5899999999999992</c:v>
                </c:pt>
                <c:pt idx="5091">
                  <c:v>1.669999999999999</c:v>
                </c:pt>
                <c:pt idx="5092">
                  <c:v>1.6300000000000001</c:v>
                </c:pt>
                <c:pt idx="5093">
                  <c:v>1.5799999999999992</c:v>
                </c:pt>
                <c:pt idx="5094">
                  <c:v>1.5499999999999992</c:v>
                </c:pt>
                <c:pt idx="5095">
                  <c:v>1.53</c:v>
                </c:pt>
                <c:pt idx="5096">
                  <c:v>1.49</c:v>
                </c:pt>
                <c:pt idx="5097">
                  <c:v>1.5</c:v>
                </c:pt>
                <c:pt idx="5098">
                  <c:v>1.5399999999999991</c:v>
                </c:pt>
                <c:pt idx="5099">
                  <c:v>1.51</c:v>
                </c:pt>
                <c:pt idx="5100">
                  <c:v>1.5999999999999992</c:v>
                </c:pt>
                <c:pt idx="5101">
                  <c:v>1.44</c:v>
                </c:pt>
                <c:pt idx="5102">
                  <c:v>1.42</c:v>
                </c:pt>
                <c:pt idx="5103">
                  <c:v>1.41</c:v>
                </c:pt>
                <c:pt idx="5104">
                  <c:v>1.4</c:v>
                </c:pt>
                <c:pt idx="5105">
                  <c:v>1.3800000000000001</c:v>
                </c:pt>
                <c:pt idx="5106">
                  <c:v>1.5</c:v>
                </c:pt>
                <c:pt idx="5107">
                  <c:v>1.47</c:v>
                </c:pt>
                <c:pt idx="5108">
                  <c:v>1.48</c:v>
                </c:pt>
                <c:pt idx="5109">
                  <c:v>1.48</c:v>
                </c:pt>
                <c:pt idx="5110">
                  <c:v>1.41</c:v>
                </c:pt>
                <c:pt idx="5111">
                  <c:v>1.41</c:v>
                </c:pt>
                <c:pt idx="5112">
                  <c:v>1.3099999999999992</c:v>
                </c:pt>
                <c:pt idx="5113">
                  <c:v>1.3599999999999992</c:v>
                </c:pt>
                <c:pt idx="5114">
                  <c:v>1.2999999999999992</c:v>
                </c:pt>
                <c:pt idx="5115">
                  <c:v>1.27</c:v>
                </c:pt>
                <c:pt idx="5116">
                  <c:v>1.27</c:v>
                </c:pt>
                <c:pt idx="5117">
                  <c:v>1.27</c:v>
                </c:pt>
                <c:pt idx="5118">
                  <c:v>1.2999999999999992</c:v>
                </c:pt>
                <c:pt idx="5119">
                  <c:v>1.25</c:v>
                </c:pt>
                <c:pt idx="5120">
                  <c:v>1.26</c:v>
                </c:pt>
                <c:pt idx="5121">
                  <c:v>1.3699999999999992</c:v>
                </c:pt>
                <c:pt idx="5122">
                  <c:v>1.2999999999999992</c:v>
                </c:pt>
                <c:pt idx="5123">
                  <c:v>1.3399999999999992</c:v>
                </c:pt>
                <c:pt idx="5124">
                  <c:v>1.2899999999999991</c:v>
                </c:pt>
                <c:pt idx="5125">
                  <c:v>1.3299999999999992</c:v>
                </c:pt>
                <c:pt idx="5126">
                  <c:v>1.3199999999999992</c:v>
                </c:pt>
                <c:pt idx="5127">
                  <c:v>1.25</c:v>
                </c:pt>
                <c:pt idx="5128">
                  <c:v>1.21</c:v>
                </c:pt>
                <c:pt idx="5129">
                  <c:v>1.2999999999999992</c:v>
                </c:pt>
                <c:pt idx="5130">
                  <c:v>1.3299999999999992</c:v>
                </c:pt>
                <c:pt idx="5131">
                  <c:v>1.23</c:v>
                </c:pt>
                <c:pt idx="5132">
                  <c:v>1.3499999999999992</c:v>
                </c:pt>
                <c:pt idx="5133">
                  <c:v>1.23</c:v>
                </c:pt>
                <c:pt idx="5134">
                  <c:v>1.26</c:v>
                </c:pt>
                <c:pt idx="5135">
                  <c:v>1.2899999999999991</c:v>
                </c:pt>
                <c:pt idx="5136">
                  <c:v>1.3199999999999992</c:v>
                </c:pt>
                <c:pt idx="5137">
                  <c:v>1.25</c:v>
                </c:pt>
                <c:pt idx="5138">
                  <c:v>1.3199999999999992</c:v>
                </c:pt>
                <c:pt idx="5139">
                  <c:v>1.27</c:v>
                </c:pt>
                <c:pt idx="5140">
                  <c:v>1.42</c:v>
                </c:pt>
                <c:pt idx="5141">
                  <c:v>1.4</c:v>
                </c:pt>
                <c:pt idx="5142">
                  <c:v>1.3800000000000001</c:v>
                </c:pt>
                <c:pt idx="5143">
                  <c:v>1.3800000000000001</c:v>
                </c:pt>
                <c:pt idx="5144">
                  <c:v>1.2899999999999991</c:v>
                </c:pt>
                <c:pt idx="5145">
                  <c:v>1.2899999999999991</c:v>
                </c:pt>
                <c:pt idx="5146">
                  <c:v>1.44</c:v>
                </c:pt>
                <c:pt idx="5147">
                  <c:v>1.41</c:v>
                </c:pt>
                <c:pt idx="5148">
                  <c:v>1.43</c:v>
                </c:pt>
                <c:pt idx="5149">
                  <c:v>1.3599999999999992</c:v>
                </c:pt>
                <c:pt idx="5150">
                  <c:v>1.3900000000000001</c:v>
                </c:pt>
                <c:pt idx="5151">
                  <c:v>1.43</c:v>
                </c:pt>
                <c:pt idx="5152">
                  <c:v>1.3199999999999992</c:v>
                </c:pt>
                <c:pt idx="5153">
                  <c:v>1.3399999999999992</c:v>
                </c:pt>
                <c:pt idx="5154">
                  <c:v>1.3299999999999992</c:v>
                </c:pt>
                <c:pt idx="5155">
                  <c:v>1.41</c:v>
                </c:pt>
                <c:pt idx="5156">
                  <c:v>1.48</c:v>
                </c:pt>
                <c:pt idx="5157">
                  <c:v>1.47</c:v>
                </c:pt>
                <c:pt idx="5158">
                  <c:v>1.48</c:v>
                </c:pt>
                <c:pt idx="5159">
                  <c:v>1.3900000000000001</c:v>
                </c:pt>
                <c:pt idx="5160">
                  <c:v>1.41</c:v>
                </c:pt>
                <c:pt idx="5161">
                  <c:v>1.42</c:v>
                </c:pt>
                <c:pt idx="5162">
                  <c:v>1.48</c:v>
                </c:pt>
                <c:pt idx="5163">
                  <c:v>1.47</c:v>
                </c:pt>
                <c:pt idx="5164">
                  <c:v>1.48</c:v>
                </c:pt>
                <c:pt idx="5165">
                  <c:v>1.51</c:v>
                </c:pt>
                <c:pt idx="5166">
                  <c:v>1.41</c:v>
                </c:pt>
                <c:pt idx="5167">
                  <c:v>1.45</c:v>
                </c:pt>
                <c:pt idx="5168">
                  <c:v>1.3800000000000001</c:v>
                </c:pt>
                <c:pt idx="5169">
                  <c:v>1.41</c:v>
                </c:pt>
                <c:pt idx="5170">
                  <c:v>1.3499999999999992</c:v>
                </c:pt>
                <c:pt idx="5171">
                  <c:v>1.3299999999999992</c:v>
                </c:pt>
                <c:pt idx="5172">
                  <c:v>1.42</c:v>
                </c:pt>
                <c:pt idx="5173">
                  <c:v>1.3199999999999992</c:v>
                </c:pt>
                <c:pt idx="5174">
                  <c:v>1.3800000000000001</c:v>
                </c:pt>
                <c:pt idx="5175">
                  <c:v>1.3699999999999992</c:v>
                </c:pt>
                <c:pt idx="5176">
                  <c:v>1.3800000000000001</c:v>
                </c:pt>
                <c:pt idx="5177">
                  <c:v>1.51</c:v>
                </c:pt>
                <c:pt idx="5178">
                  <c:v>1.45</c:v>
                </c:pt>
                <c:pt idx="5179">
                  <c:v>1.3800000000000001</c:v>
                </c:pt>
                <c:pt idx="5180">
                  <c:v>1.41</c:v>
                </c:pt>
                <c:pt idx="5181">
                  <c:v>1.3900000000000001</c:v>
                </c:pt>
                <c:pt idx="5182">
                  <c:v>1.48</c:v>
                </c:pt>
                <c:pt idx="5183">
                  <c:v>1.47</c:v>
                </c:pt>
                <c:pt idx="5184">
                  <c:v>1.52</c:v>
                </c:pt>
                <c:pt idx="5185">
                  <c:v>1.5399999999999991</c:v>
                </c:pt>
                <c:pt idx="5186">
                  <c:v>1.51</c:v>
                </c:pt>
                <c:pt idx="5187">
                  <c:v>1.3800000000000001</c:v>
                </c:pt>
                <c:pt idx="5188">
                  <c:v>1.4</c:v>
                </c:pt>
                <c:pt idx="5189">
                  <c:v>1.3800000000000001</c:v>
                </c:pt>
                <c:pt idx="5190">
                  <c:v>1.3599999999999992</c:v>
                </c:pt>
                <c:pt idx="5191">
                  <c:v>1.41</c:v>
                </c:pt>
                <c:pt idx="5192">
                  <c:v>1.45</c:v>
                </c:pt>
                <c:pt idx="5193">
                  <c:v>1.48</c:v>
                </c:pt>
                <c:pt idx="5194">
                  <c:v>1.46</c:v>
                </c:pt>
                <c:pt idx="5195">
                  <c:v>1.41</c:v>
                </c:pt>
                <c:pt idx="5196">
                  <c:v>1.3900000000000001</c:v>
                </c:pt>
                <c:pt idx="5197">
                  <c:v>1.3299999999999992</c:v>
                </c:pt>
                <c:pt idx="5198">
                  <c:v>1.2999999999999992</c:v>
                </c:pt>
                <c:pt idx="5199">
                  <c:v>1.43</c:v>
                </c:pt>
                <c:pt idx="5200">
                  <c:v>1.47</c:v>
                </c:pt>
                <c:pt idx="5201">
                  <c:v>1.44</c:v>
                </c:pt>
                <c:pt idx="5202">
                  <c:v>1.43</c:v>
                </c:pt>
                <c:pt idx="5203">
                  <c:v>1.44</c:v>
                </c:pt>
                <c:pt idx="5204">
                  <c:v>1.45</c:v>
                </c:pt>
                <c:pt idx="5205">
                  <c:v>1.3599999999999992</c:v>
                </c:pt>
                <c:pt idx="5206">
                  <c:v>1.44</c:v>
                </c:pt>
                <c:pt idx="5207">
                  <c:v>1.41</c:v>
                </c:pt>
                <c:pt idx="5208">
                  <c:v>1.45</c:v>
                </c:pt>
                <c:pt idx="5209">
                  <c:v>1.43</c:v>
                </c:pt>
                <c:pt idx="5210">
                  <c:v>1.44</c:v>
                </c:pt>
                <c:pt idx="5211">
                  <c:v>1.45</c:v>
                </c:pt>
                <c:pt idx="5212">
                  <c:v>1.42</c:v>
                </c:pt>
                <c:pt idx="5213">
                  <c:v>1.41</c:v>
                </c:pt>
                <c:pt idx="5214">
                  <c:v>1.41</c:v>
                </c:pt>
                <c:pt idx="5215">
                  <c:v>1.41</c:v>
                </c:pt>
                <c:pt idx="5216">
                  <c:v>1.41</c:v>
                </c:pt>
                <c:pt idx="5217">
                  <c:v>1.41</c:v>
                </c:pt>
                <c:pt idx="5218">
                  <c:v>1.3399999999999992</c:v>
                </c:pt>
                <c:pt idx="5219">
                  <c:v>1.3599999999999992</c:v>
                </c:pt>
                <c:pt idx="5220">
                  <c:v>1.47</c:v>
                </c:pt>
                <c:pt idx="5221">
                  <c:v>1.44</c:v>
                </c:pt>
                <c:pt idx="5222">
                  <c:v>1.45</c:v>
                </c:pt>
                <c:pt idx="5223">
                  <c:v>1.3900000000000001</c:v>
                </c:pt>
                <c:pt idx="5224">
                  <c:v>1.46</c:v>
                </c:pt>
                <c:pt idx="5225">
                  <c:v>1.41</c:v>
                </c:pt>
                <c:pt idx="5226">
                  <c:v>1.3399999999999992</c:v>
                </c:pt>
                <c:pt idx="5227">
                  <c:v>1.3199999999999992</c:v>
                </c:pt>
                <c:pt idx="5228">
                  <c:v>1.3099999999999992</c:v>
                </c:pt>
                <c:pt idx="5229">
                  <c:v>1.3299999999999992</c:v>
                </c:pt>
                <c:pt idx="5230">
                  <c:v>1.43</c:v>
                </c:pt>
                <c:pt idx="5231">
                  <c:v>1.3099999999999992</c:v>
                </c:pt>
                <c:pt idx="5232">
                  <c:v>1.3800000000000001</c:v>
                </c:pt>
                <c:pt idx="5233">
                  <c:v>1.45</c:v>
                </c:pt>
                <c:pt idx="5234">
                  <c:v>1.48</c:v>
                </c:pt>
                <c:pt idx="5235">
                  <c:v>1.43</c:v>
                </c:pt>
                <c:pt idx="5236">
                  <c:v>1.44</c:v>
                </c:pt>
                <c:pt idx="5237">
                  <c:v>1.3399999999999992</c:v>
                </c:pt>
                <c:pt idx="5238">
                  <c:v>1.3399999999999992</c:v>
                </c:pt>
                <c:pt idx="5239">
                  <c:v>1.3199999999999992</c:v>
                </c:pt>
                <c:pt idx="5240">
                  <c:v>1.2999999999999992</c:v>
                </c:pt>
                <c:pt idx="5241">
                  <c:v>1.3599999999999992</c:v>
                </c:pt>
                <c:pt idx="5242">
                  <c:v>1.41</c:v>
                </c:pt>
                <c:pt idx="5243">
                  <c:v>1.3800000000000001</c:v>
                </c:pt>
                <c:pt idx="5244">
                  <c:v>1.41</c:v>
                </c:pt>
                <c:pt idx="5245">
                  <c:v>1.4</c:v>
                </c:pt>
                <c:pt idx="5246">
                  <c:v>1.41</c:v>
                </c:pt>
                <c:pt idx="5247">
                  <c:v>1.3800000000000001</c:v>
                </c:pt>
                <c:pt idx="5248">
                  <c:v>1.27</c:v>
                </c:pt>
                <c:pt idx="5249">
                  <c:v>1.3499999999999992</c:v>
                </c:pt>
                <c:pt idx="5250">
                  <c:v>1.25</c:v>
                </c:pt>
                <c:pt idx="5251">
                  <c:v>1.25</c:v>
                </c:pt>
                <c:pt idx="5252">
                  <c:v>1.25</c:v>
                </c:pt>
                <c:pt idx="5253">
                  <c:v>1.24</c:v>
                </c:pt>
                <c:pt idx="5254">
                  <c:v>1.3800000000000001</c:v>
                </c:pt>
                <c:pt idx="5255">
                  <c:v>1.3399999999999992</c:v>
                </c:pt>
                <c:pt idx="5256">
                  <c:v>1.3800000000000001</c:v>
                </c:pt>
                <c:pt idx="5257">
                  <c:v>1.3299999999999992</c:v>
                </c:pt>
                <c:pt idx="5258">
                  <c:v>1.3900000000000001</c:v>
                </c:pt>
                <c:pt idx="5259">
                  <c:v>1.3599999999999992</c:v>
                </c:pt>
                <c:pt idx="5260">
                  <c:v>1.41</c:v>
                </c:pt>
                <c:pt idx="5261">
                  <c:v>1.3199999999999992</c:v>
                </c:pt>
                <c:pt idx="5262">
                  <c:v>1.2899999999999991</c:v>
                </c:pt>
                <c:pt idx="5263">
                  <c:v>1.3800000000000001</c:v>
                </c:pt>
                <c:pt idx="5264">
                  <c:v>1.27</c:v>
                </c:pt>
                <c:pt idx="5265">
                  <c:v>1.3800000000000001</c:v>
                </c:pt>
                <c:pt idx="5266">
                  <c:v>1.3199999999999992</c:v>
                </c:pt>
                <c:pt idx="5267">
                  <c:v>1.3599999999999992</c:v>
                </c:pt>
                <c:pt idx="5268">
                  <c:v>1.23</c:v>
                </c:pt>
                <c:pt idx="5269">
                  <c:v>1.22</c:v>
                </c:pt>
                <c:pt idx="5270">
                  <c:v>1.2899999999999991</c:v>
                </c:pt>
                <c:pt idx="5271">
                  <c:v>1.27</c:v>
                </c:pt>
                <c:pt idx="5272">
                  <c:v>1.3800000000000001</c:v>
                </c:pt>
                <c:pt idx="5273">
                  <c:v>1.3399999999999992</c:v>
                </c:pt>
                <c:pt idx="5274">
                  <c:v>1.3499999999999992</c:v>
                </c:pt>
                <c:pt idx="5275">
                  <c:v>1.22</c:v>
                </c:pt>
                <c:pt idx="5276">
                  <c:v>1.22</c:v>
                </c:pt>
                <c:pt idx="5277">
                  <c:v>1.27</c:v>
                </c:pt>
                <c:pt idx="5278">
                  <c:v>1.25</c:v>
                </c:pt>
                <c:pt idx="5279">
                  <c:v>1.3299999999999992</c:v>
                </c:pt>
                <c:pt idx="5280">
                  <c:v>1.3499999999999992</c:v>
                </c:pt>
                <c:pt idx="5281">
                  <c:v>1.3499999999999992</c:v>
                </c:pt>
                <c:pt idx="5282">
                  <c:v>1.3699999999999992</c:v>
                </c:pt>
                <c:pt idx="5283">
                  <c:v>1.22</c:v>
                </c:pt>
                <c:pt idx="5284">
                  <c:v>1.24</c:v>
                </c:pt>
                <c:pt idx="5285">
                  <c:v>1.25</c:v>
                </c:pt>
                <c:pt idx="5286">
                  <c:v>1.23</c:v>
                </c:pt>
                <c:pt idx="5287">
                  <c:v>1.22</c:v>
                </c:pt>
                <c:pt idx="5288">
                  <c:v>1.21</c:v>
                </c:pt>
                <c:pt idx="5289">
                  <c:v>1.3099999999999992</c:v>
                </c:pt>
                <c:pt idx="5290">
                  <c:v>1.23</c:v>
                </c:pt>
                <c:pt idx="5291">
                  <c:v>1.22</c:v>
                </c:pt>
                <c:pt idx="5292">
                  <c:v>1.2</c:v>
                </c:pt>
                <c:pt idx="5293">
                  <c:v>1.2</c:v>
                </c:pt>
                <c:pt idx="5294">
                  <c:v>1.23</c:v>
                </c:pt>
                <c:pt idx="5295">
                  <c:v>1.3199999999999992</c:v>
                </c:pt>
                <c:pt idx="5296">
                  <c:v>1.3099999999999992</c:v>
                </c:pt>
                <c:pt idx="5297">
                  <c:v>1.21</c:v>
                </c:pt>
                <c:pt idx="5298">
                  <c:v>1.22</c:v>
                </c:pt>
                <c:pt idx="5299">
                  <c:v>1.21</c:v>
                </c:pt>
                <c:pt idx="5300">
                  <c:v>1.3299999999999992</c:v>
                </c:pt>
                <c:pt idx="5301">
                  <c:v>1.3499999999999992</c:v>
                </c:pt>
                <c:pt idx="5302">
                  <c:v>1.3499999999999992</c:v>
                </c:pt>
                <c:pt idx="5303">
                  <c:v>1.2899999999999991</c:v>
                </c:pt>
                <c:pt idx="5304">
                  <c:v>1.3399999999999992</c:v>
                </c:pt>
                <c:pt idx="5305">
                  <c:v>1.3399999999999992</c:v>
                </c:pt>
                <c:pt idx="5306">
                  <c:v>1.3699999999999992</c:v>
                </c:pt>
                <c:pt idx="5307">
                  <c:v>1.3699999999999992</c:v>
                </c:pt>
                <c:pt idx="5308">
                  <c:v>1.26</c:v>
                </c:pt>
                <c:pt idx="5309">
                  <c:v>1.27</c:v>
                </c:pt>
                <c:pt idx="5310">
                  <c:v>1.23</c:v>
                </c:pt>
                <c:pt idx="5311">
                  <c:v>1.3199999999999992</c:v>
                </c:pt>
                <c:pt idx="5312">
                  <c:v>1.3599999999999992</c:v>
                </c:pt>
                <c:pt idx="5313">
                  <c:v>1.3499999999999992</c:v>
                </c:pt>
                <c:pt idx="5314">
                  <c:v>1.3399999999999992</c:v>
                </c:pt>
                <c:pt idx="5315">
                  <c:v>1.3499999999999992</c:v>
                </c:pt>
                <c:pt idx="5316">
                  <c:v>1.26</c:v>
                </c:pt>
                <c:pt idx="5317">
                  <c:v>1.3800000000000001</c:v>
                </c:pt>
                <c:pt idx="5318">
                  <c:v>1.3499999999999992</c:v>
                </c:pt>
                <c:pt idx="5319">
                  <c:v>1.3399999999999992</c:v>
                </c:pt>
                <c:pt idx="5320">
                  <c:v>1.3499999999999992</c:v>
                </c:pt>
                <c:pt idx="5321">
                  <c:v>1.27</c:v>
                </c:pt>
                <c:pt idx="5322">
                  <c:v>1.26</c:v>
                </c:pt>
                <c:pt idx="5323">
                  <c:v>1.2899999999999991</c:v>
                </c:pt>
                <c:pt idx="5324">
                  <c:v>1.2899999999999991</c:v>
                </c:pt>
                <c:pt idx="5325">
                  <c:v>1.4</c:v>
                </c:pt>
                <c:pt idx="5326">
                  <c:v>1.3499999999999992</c:v>
                </c:pt>
                <c:pt idx="5327">
                  <c:v>1.4</c:v>
                </c:pt>
                <c:pt idx="5328">
                  <c:v>1.3099999999999992</c:v>
                </c:pt>
                <c:pt idx="5329">
                  <c:v>1.3199999999999992</c:v>
                </c:pt>
                <c:pt idx="5330">
                  <c:v>1.25</c:v>
                </c:pt>
                <c:pt idx="5331">
                  <c:v>1.26</c:v>
                </c:pt>
                <c:pt idx="5332">
                  <c:v>1.4</c:v>
                </c:pt>
                <c:pt idx="5333">
                  <c:v>1.41</c:v>
                </c:pt>
                <c:pt idx="5334">
                  <c:v>1.2999999999999992</c:v>
                </c:pt>
                <c:pt idx="5335">
                  <c:v>1.26</c:v>
                </c:pt>
                <c:pt idx="5336">
                  <c:v>1.3199999999999992</c:v>
                </c:pt>
                <c:pt idx="5337">
                  <c:v>1.3699999999999992</c:v>
                </c:pt>
                <c:pt idx="5338">
                  <c:v>1.25</c:v>
                </c:pt>
                <c:pt idx="5339">
                  <c:v>1.3499999999999992</c:v>
                </c:pt>
                <c:pt idx="5340">
                  <c:v>1.3499999999999992</c:v>
                </c:pt>
                <c:pt idx="5341">
                  <c:v>1.3599999999999992</c:v>
                </c:pt>
                <c:pt idx="5342">
                  <c:v>1.3499999999999992</c:v>
                </c:pt>
                <c:pt idx="5343">
                  <c:v>1.3299999999999992</c:v>
                </c:pt>
                <c:pt idx="5344">
                  <c:v>1.2899999999999991</c:v>
                </c:pt>
                <c:pt idx="5345">
                  <c:v>1.3800000000000001</c:v>
                </c:pt>
                <c:pt idx="5346">
                  <c:v>1.3699999999999992</c:v>
                </c:pt>
                <c:pt idx="5347">
                  <c:v>1.2999999999999992</c:v>
                </c:pt>
                <c:pt idx="5348">
                  <c:v>1.3399999999999992</c:v>
                </c:pt>
                <c:pt idx="5349">
                  <c:v>1.3199999999999992</c:v>
                </c:pt>
                <c:pt idx="5350">
                  <c:v>1.25</c:v>
                </c:pt>
                <c:pt idx="5351">
                  <c:v>1.3499999999999992</c:v>
                </c:pt>
                <c:pt idx="5352">
                  <c:v>1.3900000000000001</c:v>
                </c:pt>
                <c:pt idx="5353">
                  <c:v>1.2899999999999991</c:v>
                </c:pt>
                <c:pt idx="5354">
                  <c:v>1.41</c:v>
                </c:pt>
                <c:pt idx="5355">
                  <c:v>1.3800000000000001</c:v>
                </c:pt>
                <c:pt idx="5356">
                  <c:v>1.25</c:v>
                </c:pt>
                <c:pt idx="5357">
                  <c:v>1.26</c:v>
                </c:pt>
                <c:pt idx="5358">
                  <c:v>1.4</c:v>
                </c:pt>
                <c:pt idx="5359">
                  <c:v>1.26</c:v>
                </c:pt>
                <c:pt idx="5360">
                  <c:v>1.2999999999999992</c:v>
                </c:pt>
                <c:pt idx="5361">
                  <c:v>1.3800000000000001</c:v>
                </c:pt>
                <c:pt idx="5362">
                  <c:v>1.3800000000000001</c:v>
                </c:pt>
                <c:pt idx="5363">
                  <c:v>1.25</c:v>
                </c:pt>
                <c:pt idx="5364">
                  <c:v>1.25</c:v>
                </c:pt>
                <c:pt idx="5365">
                  <c:v>1.3699999999999992</c:v>
                </c:pt>
                <c:pt idx="5366">
                  <c:v>1.3800000000000001</c:v>
                </c:pt>
                <c:pt idx="5367">
                  <c:v>1.3900000000000001</c:v>
                </c:pt>
                <c:pt idx="5368">
                  <c:v>1.2999999999999992</c:v>
                </c:pt>
                <c:pt idx="5369">
                  <c:v>1.3099999999999992</c:v>
                </c:pt>
                <c:pt idx="5370">
                  <c:v>1.3299999999999992</c:v>
                </c:pt>
                <c:pt idx="5371">
                  <c:v>1.41</c:v>
                </c:pt>
                <c:pt idx="5372">
                  <c:v>1.3900000000000001</c:v>
                </c:pt>
                <c:pt idx="5373">
                  <c:v>1.3699999999999992</c:v>
                </c:pt>
                <c:pt idx="5374">
                  <c:v>1.3199999999999992</c:v>
                </c:pt>
                <c:pt idx="5375">
                  <c:v>1.42</c:v>
                </c:pt>
                <c:pt idx="5376">
                  <c:v>1.42</c:v>
                </c:pt>
                <c:pt idx="5377">
                  <c:v>1.4</c:v>
                </c:pt>
                <c:pt idx="5378">
                  <c:v>1.28</c:v>
                </c:pt>
                <c:pt idx="5379">
                  <c:v>1.27</c:v>
                </c:pt>
                <c:pt idx="5380">
                  <c:v>1.3199999999999992</c:v>
                </c:pt>
                <c:pt idx="5381">
                  <c:v>1.3399999999999992</c:v>
                </c:pt>
                <c:pt idx="5382">
                  <c:v>1.3299999999999992</c:v>
                </c:pt>
                <c:pt idx="5383">
                  <c:v>1.3199999999999992</c:v>
                </c:pt>
                <c:pt idx="5384">
                  <c:v>1.23</c:v>
                </c:pt>
                <c:pt idx="5385">
                  <c:v>1.24</c:v>
                </c:pt>
                <c:pt idx="5386">
                  <c:v>1.3299999999999992</c:v>
                </c:pt>
                <c:pt idx="5387">
                  <c:v>1.3399999999999992</c:v>
                </c:pt>
                <c:pt idx="5388">
                  <c:v>1.27</c:v>
                </c:pt>
                <c:pt idx="5389">
                  <c:v>1.3499999999999992</c:v>
                </c:pt>
                <c:pt idx="5390">
                  <c:v>1.3499999999999992</c:v>
                </c:pt>
                <c:pt idx="5391">
                  <c:v>1.1900000000000006</c:v>
                </c:pt>
                <c:pt idx="5392">
                  <c:v>1.25</c:v>
                </c:pt>
                <c:pt idx="5393">
                  <c:v>1.22</c:v>
                </c:pt>
                <c:pt idx="5394">
                  <c:v>1.23</c:v>
                </c:pt>
                <c:pt idx="5395">
                  <c:v>1.2999999999999992</c:v>
                </c:pt>
                <c:pt idx="5396">
                  <c:v>1.1900000000000006</c:v>
                </c:pt>
                <c:pt idx="5397">
                  <c:v>1.22</c:v>
                </c:pt>
                <c:pt idx="5398">
                  <c:v>1.2899999999999991</c:v>
                </c:pt>
                <c:pt idx="5399">
                  <c:v>1.25</c:v>
                </c:pt>
                <c:pt idx="5400">
                  <c:v>1.3299999999999992</c:v>
                </c:pt>
                <c:pt idx="5401">
                  <c:v>1.3099999999999992</c:v>
                </c:pt>
                <c:pt idx="5402">
                  <c:v>1.1700000000000006</c:v>
                </c:pt>
                <c:pt idx="5403">
                  <c:v>1.1499999999999992</c:v>
                </c:pt>
                <c:pt idx="5404">
                  <c:v>1.1599999999999993</c:v>
                </c:pt>
                <c:pt idx="5405">
                  <c:v>1.1800000000000006</c:v>
                </c:pt>
                <c:pt idx="5406">
                  <c:v>1.26</c:v>
                </c:pt>
                <c:pt idx="5407">
                  <c:v>1.21</c:v>
                </c:pt>
                <c:pt idx="5408">
                  <c:v>1.21</c:v>
                </c:pt>
                <c:pt idx="5409">
                  <c:v>1.2</c:v>
                </c:pt>
                <c:pt idx="5410">
                  <c:v>1.26</c:v>
                </c:pt>
                <c:pt idx="5411">
                  <c:v>1.27</c:v>
                </c:pt>
                <c:pt idx="5412">
                  <c:v>1.24</c:v>
                </c:pt>
                <c:pt idx="5413">
                  <c:v>1.1599999999999993</c:v>
                </c:pt>
                <c:pt idx="5414">
                  <c:v>1.1800000000000006</c:v>
                </c:pt>
                <c:pt idx="5415">
                  <c:v>1.1700000000000006</c:v>
                </c:pt>
                <c:pt idx="5416">
                  <c:v>1.2999999999999992</c:v>
                </c:pt>
                <c:pt idx="5417">
                  <c:v>1.2899999999999991</c:v>
                </c:pt>
                <c:pt idx="5418">
                  <c:v>1.2899999999999991</c:v>
                </c:pt>
                <c:pt idx="5419">
                  <c:v>1.22</c:v>
                </c:pt>
                <c:pt idx="5420">
                  <c:v>1.22</c:v>
                </c:pt>
                <c:pt idx="5421">
                  <c:v>1.1399999999999992</c:v>
                </c:pt>
                <c:pt idx="5422">
                  <c:v>1.1499999999999992</c:v>
                </c:pt>
                <c:pt idx="5423">
                  <c:v>1.1499999999999992</c:v>
                </c:pt>
                <c:pt idx="5424">
                  <c:v>1.2899999999999991</c:v>
                </c:pt>
                <c:pt idx="5425">
                  <c:v>1.21</c:v>
                </c:pt>
                <c:pt idx="5426">
                  <c:v>1.2899999999999991</c:v>
                </c:pt>
                <c:pt idx="5427">
                  <c:v>1.23</c:v>
                </c:pt>
                <c:pt idx="5428">
                  <c:v>1.26</c:v>
                </c:pt>
                <c:pt idx="5429">
                  <c:v>1.24</c:v>
                </c:pt>
                <c:pt idx="5430">
                  <c:v>1.2899999999999991</c:v>
                </c:pt>
                <c:pt idx="5431">
                  <c:v>1.21</c:v>
                </c:pt>
                <c:pt idx="5432">
                  <c:v>1.2899999999999991</c:v>
                </c:pt>
                <c:pt idx="5433">
                  <c:v>1.2</c:v>
                </c:pt>
                <c:pt idx="5434">
                  <c:v>1.25</c:v>
                </c:pt>
                <c:pt idx="5435">
                  <c:v>1.2</c:v>
                </c:pt>
                <c:pt idx="5436">
                  <c:v>1.28</c:v>
                </c:pt>
                <c:pt idx="5437">
                  <c:v>1.24</c:v>
                </c:pt>
                <c:pt idx="5438">
                  <c:v>1.2899999999999991</c:v>
                </c:pt>
                <c:pt idx="5439">
                  <c:v>1.1700000000000006</c:v>
                </c:pt>
                <c:pt idx="5440">
                  <c:v>1.2899999999999991</c:v>
                </c:pt>
                <c:pt idx="5441">
                  <c:v>1.28</c:v>
                </c:pt>
                <c:pt idx="5442">
                  <c:v>1.1800000000000006</c:v>
                </c:pt>
                <c:pt idx="5443">
                  <c:v>1.25</c:v>
                </c:pt>
                <c:pt idx="5444">
                  <c:v>1.23</c:v>
                </c:pt>
                <c:pt idx="5445">
                  <c:v>1.3199999999999992</c:v>
                </c:pt>
                <c:pt idx="5446">
                  <c:v>1.3099999999999992</c:v>
                </c:pt>
                <c:pt idx="5447">
                  <c:v>1.21</c:v>
                </c:pt>
                <c:pt idx="5448">
                  <c:v>1.22</c:v>
                </c:pt>
                <c:pt idx="5449">
                  <c:v>1.1599999999999993</c:v>
                </c:pt>
                <c:pt idx="5450">
                  <c:v>1.28</c:v>
                </c:pt>
                <c:pt idx="5451">
                  <c:v>1.1800000000000006</c:v>
                </c:pt>
                <c:pt idx="5452">
                  <c:v>1.1599999999999993</c:v>
                </c:pt>
                <c:pt idx="5453">
                  <c:v>1.2899999999999991</c:v>
                </c:pt>
                <c:pt idx="5454">
                  <c:v>1.1800000000000006</c:v>
                </c:pt>
                <c:pt idx="5455">
                  <c:v>1.1700000000000006</c:v>
                </c:pt>
                <c:pt idx="5456">
                  <c:v>1.1900000000000006</c:v>
                </c:pt>
                <c:pt idx="5457">
                  <c:v>1.2899999999999991</c:v>
                </c:pt>
                <c:pt idx="5458">
                  <c:v>1.28</c:v>
                </c:pt>
                <c:pt idx="5459">
                  <c:v>1.3099999999999992</c:v>
                </c:pt>
                <c:pt idx="5460">
                  <c:v>1.2999999999999992</c:v>
                </c:pt>
                <c:pt idx="5461">
                  <c:v>1.2999999999999992</c:v>
                </c:pt>
                <c:pt idx="5462">
                  <c:v>1.27</c:v>
                </c:pt>
                <c:pt idx="5463">
                  <c:v>1.1700000000000006</c:v>
                </c:pt>
                <c:pt idx="5464">
                  <c:v>1.1900000000000006</c:v>
                </c:pt>
                <c:pt idx="5465">
                  <c:v>1.22</c:v>
                </c:pt>
                <c:pt idx="5466">
                  <c:v>1.2899999999999991</c:v>
                </c:pt>
                <c:pt idx="5467">
                  <c:v>1.1900000000000006</c:v>
                </c:pt>
                <c:pt idx="5468">
                  <c:v>1.2899999999999991</c:v>
                </c:pt>
                <c:pt idx="5469">
                  <c:v>1.25</c:v>
                </c:pt>
                <c:pt idx="5470">
                  <c:v>1.3099999999999992</c:v>
                </c:pt>
                <c:pt idx="5471">
                  <c:v>1.2899999999999991</c:v>
                </c:pt>
                <c:pt idx="5472">
                  <c:v>1.21</c:v>
                </c:pt>
                <c:pt idx="5473">
                  <c:v>1.23</c:v>
                </c:pt>
                <c:pt idx="5474">
                  <c:v>1.2</c:v>
                </c:pt>
                <c:pt idx="5475">
                  <c:v>1.1900000000000006</c:v>
                </c:pt>
                <c:pt idx="5476">
                  <c:v>1.1900000000000006</c:v>
                </c:pt>
                <c:pt idx="5477">
                  <c:v>1.21</c:v>
                </c:pt>
                <c:pt idx="5478">
                  <c:v>1.22</c:v>
                </c:pt>
                <c:pt idx="5479">
                  <c:v>1.2</c:v>
                </c:pt>
                <c:pt idx="5480">
                  <c:v>1.3099999999999992</c:v>
                </c:pt>
                <c:pt idx="5481">
                  <c:v>1.2</c:v>
                </c:pt>
                <c:pt idx="5482">
                  <c:v>1.3399999999999992</c:v>
                </c:pt>
                <c:pt idx="5483">
                  <c:v>1.3199999999999992</c:v>
                </c:pt>
                <c:pt idx="5484">
                  <c:v>1.3399999999999992</c:v>
                </c:pt>
                <c:pt idx="5485">
                  <c:v>1.28</c:v>
                </c:pt>
                <c:pt idx="5486">
                  <c:v>1.25</c:v>
                </c:pt>
                <c:pt idx="5487">
                  <c:v>1.1700000000000006</c:v>
                </c:pt>
                <c:pt idx="5488">
                  <c:v>1.2</c:v>
                </c:pt>
                <c:pt idx="5489">
                  <c:v>1.1800000000000006</c:v>
                </c:pt>
                <c:pt idx="5490">
                  <c:v>1.25</c:v>
                </c:pt>
                <c:pt idx="5491">
                  <c:v>1.2899999999999991</c:v>
                </c:pt>
                <c:pt idx="5492">
                  <c:v>1.1700000000000006</c:v>
                </c:pt>
                <c:pt idx="5493">
                  <c:v>1.28</c:v>
                </c:pt>
                <c:pt idx="5494">
                  <c:v>1.3099999999999992</c:v>
                </c:pt>
                <c:pt idx="5495">
                  <c:v>1.23</c:v>
                </c:pt>
                <c:pt idx="5496">
                  <c:v>1.25</c:v>
                </c:pt>
                <c:pt idx="5497">
                  <c:v>1.23</c:v>
                </c:pt>
                <c:pt idx="5498">
                  <c:v>1.22</c:v>
                </c:pt>
                <c:pt idx="5499">
                  <c:v>1.1900000000000006</c:v>
                </c:pt>
                <c:pt idx="5500">
                  <c:v>1.2</c:v>
                </c:pt>
                <c:pt idx="5501">
                  <c:v>1.2899999999999991</c:v>
                </c:pt>
                <c:pt idx="5502">
                  <c:v>1.2899999999999991</c:v>
                </c:pt>
                <c:pt idx="5503">
                  <c:v>1.1900000000000006</c:v>
                </c:pt>
                <c:pt idx="5504">
                  <c:v>1.26</c:v>
                </c:pt>
                <c:pt idx="5505">
                  <c:v>1.21</c:v>
                </c:pt>
                <c:pt idx="5506">
                  <c:v>1.2</c:v>
                </c:pt>
                <c:pt idx="5507">
                  <c:v>1.24</c:v>
                </c:pt>
                <c:pt idx="5508">
                  <c:v>1.26</c:v>
                </c:pt>
                <c:pt idx="5509">
                  <c:v>1.2</c:v>
                </c:pt>
                <c:pt idx="5510">
                  <c:v>1.2</c:v>
                </c:pt>
                <c:pt idx="5511">
                  <c:v>1.1700000000000006</c:v>
                </c:pt>
                <c:pt idx="5512">
                  <c:v>1.22</c:v>
                </c:pt>
                <c:pt idx="5513">
                  <c:v>1.26</c:v>
                </c:pt>
                <c:pt idx="5514">
                  <c:v>1.3099999999999992</c:v>
                </c:pt>
                <c:pt idx="5515">
                  <c:v>1.21</c:v>
                </c:pt>
                <c:pt idx="5516">
                  <c:v>1.1700000000000006</c:v>
                </c:pt>
                <c:pt idx="5517">
                  <c:v>1.27</c:v>
                </c:pt>
                <c:pt idx="5518">
                  <c:v>1.3099999999999992</c:v>
                </c:pt>
                <c:pt idx="5519">
                  <c:v>1.2899999999999991</c:v>
                </c:pt>
                <c:pt idx="5520">
                  <c:v>1.1700000000000006</c:v>
                </c:pt>
                <c:pt idx="5521">
                  <c:v>1.1399999999999992</c:v>
                </c:pt>
                <c:pt idx="5522">
                  <c:v>1.26</c:v>
                </c:pt>
                <c:pt idx="5523">
                  <c:v>1.28</c:v>
                </c:pt>
                <c:pt idx="5524">
                  <c:v>1.1399999999999992</c:v>
                </c:pt>
                <c:pt idx="5525">
                  <c:v>1.1599999999999993</c:v>
                </c:pt>
                <c:pt idx="5526">
                  <c:v>1.1700000000000006</c:v>
                </c:pt>
                <c:pt idx="5527">
                  <c:v>1.25</c:v>
                </c:pt>
                <c:pt idx="5528">
                  <c:v>1.1499999999999992</c:v>
                </c:pt>
                <c:pt idx="5529">
                  <c:v>1.1499999999999992</c:v>
                </c:pt>
                <c:pt idx="5530">
                  <c:v>1.28</c:v>
                </c:pt>
                <c:pt idx="5531">
                  <c:v>1.1299999999999992</c:v>
                </c:pt>
                <c:pt idx="5532">
                  <c:v>1.1399999999999992</c:v>
                </c:pt>
                <c:pt idx="5533">
                  <c:v>1.1299999999999992</c:v>
                </c:pt>
                <c:pt idx="5534">
                  <c:v>1.21</c:v>
                </c:pt>
                <c:pt idx="5535">
                  <c:v>1.23</c:v>
                </c:pt>
                <c:pt idx="5536">
                  <c:v>1.1700000000000006</c:v>
                </c:pt>
                <c:pt idx="5537">
                  <c:v>1.1700000000000006</c:v>
                </c:pt>
                <c:pt idx="5538">
                  <c:v>1.1700000000000006</c:v>
                </c:pt>
                <c:pt idx="5539">
                  <c:v>1.27</c:v>
                </c:pt>
                <c:pt idx="5540">
                  <c:v>1.1700000000000006</c:v>
                </c:pt>
                <c:pt idx="5541">
                  <c:v>1.1800000000000006</c:v>
                </c:pt>
                <c:pt idx="5542">
                  <c:v>1.28</c:v>
                </c:pt>
                <c:pt idx="5543">
                  <c:v>1.2899999999999991</c:v>
                </c:pt>
                <c:pt idx="5544">
                  <c:v>1.25</c:v>
                </c:pt>
                <c:pt idx="5545">
                  <c:v>1.3399999999999992</c:v>
                </c:pt>
                <c:pt idx="5546">
                  <c:v>1.3099999999999992</c:v>
                </c:pt>
                <c:pt idx="5547">
                  <c:v>1.3299999999999992</c:v>
                </c:pt>
                <c:pt idx="5548">
                  <c:v>1.25</c:v>
                </c:pt>
                <c:pt idx="5549">
                  <c:v>1.2899999999999991</c:v>
                </c:pt>
                <c:pt idx="5550">
                  <c:v>1.22</c:v>
                </c:pt>
                <c:pt idx="5551">
                  <c:v>1.2</c:v>
                </c:pt>
                <c:pt idx="5552">
                  <c:v>1.2899999999999991</c:v>
                </c:pt>
                <c:pt idx="5553">
                  <c:v>1.24</c:v>
                </c:pt>
                <c:pt idx="5554">
                  <c:v>1.24</c:v>
                </c:pt>
                <c:pt idx="5555">
                  <c:v>1.3800000000000001</c:v>
                </c:pt>
                <c:pt idx="5556">
                  <c:v>1.22</c:v>
                </c:pt>
                <c:pt idx="5557">
                  <c:v>1.2999999999999992</c:v>
                </c:pt>
                <c:pt idx="5558">
                  <c:v>1.3599999999999992</c:v>
                </c:pt>
                <c:pt idx="5559">
                  <c:v>1.3399999999999992</c:v>
                </c:pt>
                <c:pt idx="5560">
                  <c:v>1.23</c:v>
                </c:pt>
                <c:pt idx="5561">
                  <c:v>1.24</c:v>
                </c:pt>
                <c:pt idx="5562">
                  <c:v>1.25</c:v>
                </c:pt>
                <c:pt idx="5563">
                  <c:v>1.3399999999999992</c:v>
                </c:pt>
                <c:pt idx="5564">
                  <c:v>1.25</c:v>
                </c:pt>
                <c:pt idx="5565">
                  <c:v>1.3499999999999992</c:v>
                </c:pt>
                <c:pt idx="5566">
                  <c:v>1.3499999999999992</c:v>
                </c:pt>
                <c:pt idx="5567">
                  <c:v>1.3499999999999992</c:v>
                </c:pt>
                <c:pt idx="5568">
                  <c:v>1.3499999999999992</c:v>
                </c:pt>
                <c:pt idx="5569">
                  <c:v>1.2899999999999991</c:v>
                </c:pt>
                <c:pt idx="5570">
                  <c:v>1.22</c:v>
                </c:pt>
                <c:pt idx="5571">
                  <c:v>1.2899999999999991</c:v>
                </c:pt>
                <c:pt idx="5572">
                  <c:v>1.3699999999999992</c:v>
                </c:pt>
                <c:pt idx="5573">
                  <c:v>1.28</c:v>
                </c:pt>
                <c:pt idx="5574">
                  <c:v>1.2999999999999992</c:v>
                </c:pt>
                <c:pt idx="5575">
                  <c:v>1.21</c:v>
                </c:pt>
                <c:pt idx="5576">
                  <c:v>1.2999999999999992</c:v>
                </c:pt>
                <c:pt idx="5577">
                  <c:v>1.2899999999999991</c:v>
                </c:pt>
                <c:pt idx="5578">
                  <c:v>1.22</c:v>
                </c:pt>
                <c:pt idx="5579">
                  <c:v>1.27</c:v>
                </c:pt>
                <c:pt idx="5580">
                  <c:v>1.28</c:v>
                </c:pt>
                <c:pt idx="5581">
                  <c:v>1.2999999999999992</c:v>
                </c:pt>
                <c:pt idx="5582">
                  <c:v>1.1900000000000006</c:v>
                </c:pt>
                <c:pt idx="5583">
                  <c:v>1.1900000000000006</c:v>
                </c:pt>
                <c:pt idx="5584">
                  <c:v>1.26</c:v>
                </c:pt>
                <c:pt idx="5585">
                  <c:v>1.27</c:v>
                </c:pt>
                <c:pt idx="5586">
                  <c:v>1.1199999999999992</c:v>
                </c:pt>
                <c:pt idx="5587">
                  <c:v>1.1299999999999992</c:v>
                </c:pt>
                <c:pt idx="5588">
                  <c:v>1.25</c:v>
                </c:pt>
                <c:pt idx="5589">
                  <c:v>1.22</c:v>
                </c:pt>
                <c:pt idx="5590">
                  <c:v>1.22</c:v>
                </c:pt>
                <c:pt idx="5591">
                  <c:v>1.0799999999999992</c:v>
                </c:pt>
                <c:pt idx="5592">
                  <c:v>1.1900000000000006</c:v>
                </c:pt>
                <c:pt idx="5593">
                  <c:v>1.21</c:v>
                </c:pt>
                <c:pt idx="5594">
                  <c:v>1.0499999999999992</c:v>
                </c:pt>
                <c:pt idx="5595">
                  <c:v>1.0999999999999992</c:v>
                </c:pt>
                <c:pt idx="5596">
                  <c:v>1.0599999999999992</c:v>
                </c:pt>
                <c:pt idx="5597">
                  <c:v>1.1599999999999993</c:v>
                </c:pt>
                <c:pt idx="5598">
                  <c:v>1.1900000000000006</c:v>
                </c:pt>
                <c:pt idx="5599">
                  <c:v>1.1399999999999992</c:v>
                </c:pt>
                <c:pt idx="5600">
                  <c:v>1.0699999999999992</c:v>
                </c:pt>
                <c:pt idx="5601">
                  <c:v>1.1199999999999992</c:v>
                </c:pt>
                <c:pt idx="5602">
                  <c:v>1.1800000000000006</c:v>
                </c:pt>
                <c:pt idx="5603">
                  <c:v>1.0699999999999992</c:v>
                </c:pt>
                <c:pt idx="5604">
                  <c:v>1.1099999999999992</c:v>
                </c:pt>
                <c:pt idx="5605">
                  <c:v>1.1399999999999992</c:v>
                </c:pt>
                <c:pt idx="5606">
                  <c:v>1.0999999999999992</c:v>
                </c:pt>
                <c:pt idx="5607">
                  <c:v>1.1599999999999993</c:v>
                </c:pt>
                <c:pt idx="5608">
                  <c:v>1.1599999999999993</c:v>
                </c:pt>
                <c:pt idx="5609">
                  <c:v>1.0799999999999992</c:v>
                </c:pt>
                <c:pt idx="5610">
                  <c:v>1.1099999999999992</c:v>
                </c:pt>
                <c:pt idx="5611">
                  <c:v>1.0999999999999992</c:v>
                </c:pt>
                <c:pt idx="5612">
                  <c:v>1.1700000000000006</c:v>
                </c:pt>
                <c:pt idx="5613">
                  <c:v>1.0799999999999992</c:v>
                </c:pt>
                <c:pt idx="5614">
                  <c:v>1.1199999999999992</c:v>
                </c:pt>
                <c:pt idx="5615">
                  <c:v>1.1700000000000006</c:v>
                </c:pt>
                <c:pt idx="5616">
                  <c:v>1.2</c:v>
                </c:pt>
                <c:pt idx="5617">
                  <c:v>1.1900000000000006</c:v>
                </c:pt>
                <c:pt idx="5618">
                  <c:v>1.1099999999999992</c:v>
                </c:pt>
                <c:pt idx="5619">
                  <c:v>1.1499999999999992</c:v>
                </c:pt>
                <c:pt idx="5620">
                  <c:v>1.2</c:v>
                </c:pt>
                <c:pt idx="5621">
                  <c:v>1.1499999999999992</c:v>
                </c:pt>
                <c:pt idx="5622">
                  <c:v>1.28</c:v>
                </c:pt>
                <c:pt idx="5623">
                  <c:v>1.27</c:v>
                </c:pt>
                <c:pt idx="5624">
                  <c:v>1.41</c:v>
                </c:pt>
                <c:pt idx="5625">
                  <c:v>1.3699999999999992</c:v>
                </c:pt>
                <c:pt idx="5626">
                  <c:v>1.45</c:v>
                </c:pt>
                <c:pt idx="5627">
                  <c:v>1.43</c:v>
                </c:pt>
                <c:pt idx="5628">
                  <c:v>1.53</c:v>
                </c:pt>
                <c:pt idx="5629">
                  <c:v>1.5499999999999992</c:v>
                </c:pt>
                <c:pt idx="5630">
                  <c:v>1.5899999999999992</c:v>
                </c:pt>
                <c:pt idx="5631">
                  <c:v>1.5799999999999992</c:v>
                </c:pt>
                <c:pt idx="5632">
                  <c:v>1.669999999999999</c:v>
                </c:pt>
                <c:pt idx="5633">
                  <c:v>1.6500000000000001</c:v>
                </c:pt>
                <c:pt idx="5634">
                  <c:v>1.6199999999999992</c:v>
                </c:pt>
                <c:pt idx="5635">
                  <c:v>1.72</c:v>
                </c:pt>
                <c:pt idx="5636">
                  <c:v>1.7499999999999989</c:v>
                </c:pt>
                <c:pt idx="5637">
                  <c:v>1.7</c:v>
                </c:pt>
                <c:pt idx="5638">
                  <c:v>1.6500000000000001</c:v>
                </c:pt>
                <c:pt idx="5639">
                  <c:v>1.6099999999999992</c:v>
                </c:pt>
                <c:pt idx="5640">
                  <c:v>1.7</c:v>
                </c:pt>
                <c:pt idx="5641">
                  <c:v>1.7</c:v>
                </c:pt>
                <c:pt idx="5642">
                  <c:v>1.6099999999999992</c:v>
                </c:pt>
                <c:pt idx="5643">
                  <c:v>1.5999999999999992</c:v>
                </c:pt>
                <c:pt idx="5644">
                  <c:v>1.5899999999999992</c:v>
                </c:pt>
                <c:pt idx="5645">
                  <c:v>1.5799999999999992</c:v>
                </c:pt>
                <c:pt idx="5646">
                  <c:v>1.6899999999999991</c:v>
                </c:pt>
                <c:pt idx="5647">
                  <c:v>1.669999999999999</c:v>
                </c:pt>
                <c:pt idx="5648">
                  <c:v>1.5799999999999992</c:v>
                </c:pt>
                <c:pt idx="5649">
                  <c:v>1.5999999999999992</c:v>
                </c:pt>
                <c:pt idx="5650">
                  <c:v>1.5799999999999992</c:v>
                </c:pt>
                <c:pt idx="5651">
                  <c:v>1.6800000000000006</c:v>
                </c:pt>
                <c:pt idx="5652">
                  <c:v>1.6400000000000001</c:v>
                </c:pt>
                <c:pt idx="5653">
                  <c:v>1.5599999999999992</c:v>
                </c:pt>
                <c:pt idx="5654">
                  <c:v>1.5899999999999992</c:v>
                </c:pt>
                <c:pt idx="5655">
                  <c:v>1.6099999999999992</c:v>
                </c:pt>
                <c:pt idx="5656">
                  <c:v>1.52</c:v>
                </c:pt>
                <c:pt idx="5657">
                  <c:v>1.53</c:v>
                </c:pt>
                <c:pt idx="5658">
                  <c:v>1.5699999999999992</c:v>
                </c:pt>
                <c:pt idx="5659">
                  <c:v>1.5999999999999992</c:v>
                </c:pt>
                <c:pt idx="5660">
                  <c:v>1.48</c:v>
                </c:pt>
                <c:pt idx="5661">
                  <c:v>1.51</c:v>
                </c:pt>
                <c:pt idx="5662">
                  <c:v>1.5499999999999992</c:v>
                </c:pt>
                <c:pt idx="5663">
                  <c:v>1.49</c:v>
                </c:pt>
                <c:pt idx="5664">
                  <c:v>1.51</c:v>
                </c:pt>
                <c:pt idx="5665">
                  <c:v>1.48</c:v>
                </c:pt>
                <c:pt idx="5666">
                  <c:v>1.5399999999999991</c:v>
                </c:pt>
                <c:pt idx="5667">
                  <c:v>1.53</c:v>
                </c:pt>
                <c:pt idx="5668">
                  <c:v>1.48</c:v>
                </c:pt>
                <c:pt idx="5669">
                  <c:v>1.5399999999999991</c:v>
                </c:pt>
                <c:pt idx="5670">
                  <c:v>1.49</c:v>
                </c:pt>
                <c:pt idx="5671">
                  <c:v>1.48</c:v>
                </c:pt>
                <c:pt idx="5672">
                  <c:v>1.44</c:v>
                </c:pt>
                <c:pt idx="5673">
                  <c:v>1.51</c:v>
                </c:pt>
                <c:pt idx="5674">
                  <c:v>1.52</c:v>
                </c:pt>
                <c:pt idx="5675">
                  <c:v>1.47</c:v>
                </c:pt>
                <c:pt idx="5676">
                  <c:v>1.5399999999999991</c:v>
                </c:pt>
                <c:pt idx="5677">
                  <c:v>1.5599999999999992</c:v>
                </c:pt>
                <c:pt idx="5678">
                  <c:v>1.49</c:v>
                </c:pt>
                <c:pt idx="5679">
                  <c:v>1.52</c:v>
                </c:pt>
                <c:pt idx="5680">
                  <c:v>1.51</c:v>
                </c:pt>
                <c:pt idx="5681">
                  <c:v>1.43</c:v>
                </c:pt>
                <c:pt idx="5682">
                  <c:v>1.45</c:v>
                </c:pt>
                <c:pt idx="5683">
                  <c:v>1.48</c:v>
                </c:pt>
                <c:pt idx="5684">
                  <c:v>1.5799999999999992</c:v>
                </c:pt>
                <c:pt idx="5685">
                  <c:v>1.45</c:v>
                </c:pt>
                <c:pt idx="5686">
                  <c:v>1.5</c:v>
                </c:pt>
                <c:pt idx="5687">
                  <c:v>1.3800000000000001</c:v>
                </c:pt>
                <c:pt idx="5688">
                  <c:v>1.4</c:v>
                </c:pt>
                <c:pt idx="5689">
                  <c:v>1.48</c:v>
                </c:pt>
                <c:pt idx="5690">
                  <c:v>1.5</c:v>
                </c:pt>
                <c:pt idx="5691">
                  <c:v>1.45</c:v>
                </c:pt>
                <c:pt idx="5692">
                  <c:v>1.45</c:v>
                </c:pt>
                <c:pt idx="5693">
                  <c:v>1.48</c:v>
                </c:pt>
                <c:pt idx="5694">
                  <c:v>1.48</c:v>
                </c:pt>
                <c:pt idx="5695">
                  <c:v>1.44</c:v>
                </c:pt>
                <c:pt idx="5696">
                  <c:v>1.48</c:v>
                </c:pt>
                <c:pt idx="5697">
                  <c:v>1.41</c:v>
                </c:pt>
                <c:pt idx="5698">
                  <c:v>1.3499999999999992</c:v>
                </c:pt>
                <c:pt idx="5699">
                  <c:v>1.44</c:v>
                </c:pt>
                <c:pt idx="5700">
                  <c:v>1.45</c:v>
                </c:pt>
                <c:pt idx="5701">
                  <c:v>1.45</c:v>
                </c:pt>
                <c:pt idx="5702">
                  <c:v>1.3499999999999992</c:v>
                </c:pt>
                <c:pt idx="5703">
                  <c:v>1.3599999999999992</c:v>
                </c:pt>
                <c:pt idx="5704">
                  <c:v>1.3599999999999992</c:v>
                </c:pt>
                <c:pt idx="5705">
                  <c:v>1.3800000000000001</c:v>
                </c:pt>
                <c:pt idx="5706">
                  <c:v>1.3199999999999992</c:v>
                </c:pt>
                <c:pt idx="5707">
                  <c:v>1.2899999999999991</c:v>
                </c:pt>
                <c:pt idx="5708">
                  <c:v>1.45</c:v>
                </c:pt>
                <c:pt idx="5709">
                  <c:v>1.41</c:v>
                </c:pt>
                <c:pt idx="5710">
                  <c:v>1.3299999999999992</c:v>
                </c:pt>
                <c:pt idx="5711">
                  <c:v>1.3499999999999992</c:v>
                </c:pt>
                <c:pt idx="5712">
                  <c:v>1.3299999999999992</c:v>
                </c:pt>
                <c:pt idx="5713">
                  <c:v>1.41</c:v>
                </c:pt>
                <c:pt idx="5714">
                  <c:v>1.3499999999999992</c:v>
                </c:pt>
                <c:pt idx="5715">
                  <c:v>1.28</c:v>
                </c:pt>
                <c:pt idx="5716">
                  <c:v>1.3800000000000001</c:v>
                </c:pt>
                <c:pt idx="5717">
                  <c:v>1.3800000000000001</c:v>
                </c:pt>
                <c:pt idx="5718">
                  <c:v>1.3599999999999992</c:v>
                </c:pt>
                <c:pt idx="5719">
                  <c:v>1.3800000000000001</c:v>
                </c:pt>
                <c:pt idx="5720">
                  <c:v>1.3099999999999992</c:v>
                </c:pt>
                <c:pt idx="5721">
                  <c:v>1.3199999999999992</c:v>
                </c:pt>
                <c:pt idx="5722">
                  <c:v>1.3199999999999992</c:v>
                </c:pt>
                <c:pt idx="5723">
                  <c:v>1.3699999999999992</c:v>
                </c:pt>
                <c:pt idx="5724">
                  <c:v>1.3800000000000001</c:v>
                </c:pt>
                <c:pt idx="5725">
                  <c:v>1.3099999999999992</c:v>
                </c:pt>
                <c:pt idx="5726">
                  <c:v>1.4</c:v>
                </c:pt>
                <c:pt idx="5727">
                  <c:v>1.3599999999999992</c:v>
                </c:pt>
                <c:pt idx="5728">
                  <c:v>1.3399999999999992</c:v>
                </c:pt>
                <c:pt idx="5729">
                  <c:v>1.3199999999999992</c:v>
                </c:pt>
                <c:pt idx="5730">
                  <c:v>1.2899999999999991</c:v>
                </c:pt>
                <c:pt idx="5731">
                  <c:v>1.3099999999999992</c:v>
                </c:pt>
                <c:pt idx="5732">
                  <c:v>1.3199999999999992</c:v>
                </c:pt>
                <c:pt idx="5733">
                  <c:v>1.2899999999999991</c:v>
                </c:pt>
                <c:pt idx="5734">
                  <c:v>1.26</c:v>
                </c:pt>
                <c:pt idx="5735">
                  <c:v>1.2899999999999991</c:v>
                </c:pt>
                <c:pt idx="5736">
                  <c:v>1.27</c:v>
                </c:pt>
                <c:pt idx="5737">
                  <c:v>1.3299999999999992</c:v>
                </c:pt>
                <c:pt idx="5738">
                  <c:v>1.28</c:v>
                </c:pt>
                <c:pt idx="5739">
                  <c:v>1.3399999999999992</c:v>
                </c:pt>
                <c:pt idx="5740">
                  <c:v>1.26</c:v>
                </c:pt>
                <c:pt idx="5741">
                  <c:v>1.28</c:v>
                </c:pt>
                <c:pt idx="5742">
                  <c:v>1.2899999999999991</c:v>
                </c:pt>
                <c:pt idx="5743">
                  <c:v>1.3199999999999992</c:v>
                </c:pt>
                <c:pt idx="5744">
                  <c:v>1.3800000000000001</c:v>
                </c:pt>
                <c:pt idx="5745">
                  <c:v>1.3800000000000001</c:v>
                </c:pt>
                <c:pt idx="5746">
                  <c:v>1.3800000000000001</c:v>
                </c:pt>
                <c:pt idx="5747">
                  <c:v>1.3399999999999992</c:v>
                </c:pt>
                <c:pt idx="5748">
                  <c:v>1.3099999999999992</c:v>
                </c:pt>
                <c:pt idx="5749">
                  <c:v>1.2999999999999992</c:v>
                </c:pt>
                <c:pt idx="5750">
                  <c:v>1.3800000000000001</c:v>
                </c:pt>
                <c:pt idx="5751">
                  <c:v>1.44</c:v>
                </c:pt>
                <c:pt idx="5752">
                  <c:v>1.41</c:v>
                </c:pt>
                <c:pt idx="5753">
                  <c:v>1.3800000000000001</c:v>
                </c:pt>
                <c:pt idx="5754">
                  <c:v>1.45</c:v>
                </c:pt>
                <c:pt idx="5755">
                  <c:v>1.3800000000000001</c:v>
                </c:pt>
                <c:pt idx="5756">
                  <c:v>1.4</c:v>
                </c:pt>
                <c:pt idx="5757">
                  <c:v>1.47</c:v>
                </c:pt>
                <c:pt idx="5758">
                  <c:v>1.47</c:v>
                </c:pt>
                <c:pt idx="5759">
                  <c:v>1.46</c:v>
                </c:pt>
                <c:pt idx="5760">
                  <c:v>1.45</c:v>
                </c:pt>
                <c:pt idx="5761">
                  <c:v>1.43</c:v>
                </c:pt>
                <c:pt idx="5762">
                  <c:v>1.45</c:v>
                </c:pt>
                <c:pt idx="5763">
                  <c:v>1.53</c:v>
                </c:pt>
                <c:pt idx="5764">
                  <c:v>1.48</c:v>
                </c:pt>
                <c:pt idx="5765">
                  <c:v>1.51</c:v>
                </c:pt>
                <c:pt idx="5766">
                  <c:v>1.5499999999999992</c:v>
                </c:pt>
                <c:pt idx="5767">
                  <c:v>1.51</c:v>
                </c:pt>
                <c:pt idx="5768">
                  <c:v>1.6099999999999992</c:v>
                </c:pt>
                <c:pt idx="5769">
                  <c:v>1.5799999999999992</c:v>
                </c:pt>
                <c:pt idx="5770">
                  <c:v>1.5799999999999992</c:v>
                </c:pt>
                <c:pt idx="5771">
                  <c:v>1.5899999999999992</c:v>
                </c:pt>
                <c:pt idx="5772">
                  <c:v>1.52</c:v>
                </c:pt>
                <c:pt idx="5773">
                  <c:v>1.5399999999999991</c:v>
                </c:pt>
                <c:pt idx="5774">
                  <c:v>1.45</c:v>
                </c:pt>
                <c:pt idx="5775">
                  <c:v>1.5599999999999992</c:v>
                </c:pt>
                <c:pt idx="5776">
                  <c:v>1.47</c:v>
                </c:pt>
                <c:pt idx="5777">
                  <c:v>1.48</c:v>
                </c:pt>
                <c:pt idx="5778">
                  <c:v>1.45</c:v>
                </c:pt>
                <c:pt idx="5779">
                  <c:v>1.52</c:v>
                </c:pt>
                <c:pt idx="5780">
                  <c:v>1.47</c:v>
                </c:pt>
                <c:pt idx="5781">
                  <c:v>1.5599999999999992</c:v>
                </c:pt>
                <c:pt idx="5782">
                  <c:v>1.53</c:v>
                </c:pt>
                <c:pt idx="5783">
                  <c:v>1.53</c:v>
                </c:pt>
                <c:pt idx="5784">
                  <c:v>1.51</c:v>
                </c:pt>
                <c:pt idx="5785">
                  <c:v>1.44</c:v>
                </c:pt>
                <c:pt idx="5786">
                  <c:v>1.44</c:v>
                </c:pt>
                <c:pt idx="5787">
                  <c:v>1.4</c:v>
                </c:pt>
                <c:pt idx="5788">
                  <c:v>1.42</c:v>
                </c:pt>
                <c:pt idx="5789">
                  <c:v>1.3800000000000001</c:v>
                </c:pt>
                <c:pt idx="5790">
                  <c:v>1.41</c:v>
                </c:pt>
                <c:pt idx="5791">
                  <c:v>1.46</c:v>
                </c:pt>
                <c:pt idx="5792">
                  <c:v>1.47</c:v>
                </c:pt>
                <c:pt idx="5793">
                  <c:v>1.3599999999999992</c:v>
                </c:pt>
                <c:pt idx="5794">
                  <c:v>1.44</c:v>
                </c:pt>
                <c:pt idx="5795">
                  <c:v>1.42</c:v>
                </c:pt>
                <c:pt idx="5796">
                  <c:v>1.3900000000000001</c:v>
                </c:pt>
                <c:pt idx="5797">
                  <c:v>1.3800000000000001</c:v>
                </c:pt>
                <c:pt idx="5798">
                  <c:v>1.44</c:v>
                </c:pt>
                <c:pt idx="5799">
                  <c:v>1.4</c:v>
                </c:pt>
                <c:pt idx="5800">
                  <c:v>1.3900000000000001</c:v>
                </c:pt>
                <c:pt idx="5801">
                  <c:v>1.41</c:v>
                </c:pt>
                <c:pt idx="5802">
                  <c:v>1.4</c:v>
                </c:pt>
                <c:pt idx="5803">
                  <c:v>1.3499999999999992</c:v>
                </c:pt>
                <c:pt idx="5804">
                  <c:v>1.4</c:v>
                </c:pt>
                <c:pt idx="5805">
                  <c:v>1.3499999999999992</c:v>
                </c:pt>
                <c:pt idx="5806">
                  <c:v>1.3900000000000001</c:v>
                </c:pt>
                <c:pt idx="5807">
                  <c:v>1.3299999999999992</c:v>
                </c:pt>
                <c:pt idx="5808">
                  <c:v>1.3499999999999992</c:v>
                </c:pt>
                <c:pt idx="5809">
                  <c:v>1.3399999999999992</c:v>
                </c:pt>
                <c:pt idx="5810">
                  <c:v>1.3599999999999992</c:v>
                </c:pt>
                <c:pt idx="5811">
                  <c:v>1.3399999999999992</c:v>
                </c:pt>
                <c:pt idx="5812">
                  <c:v>1.2899999999999991</c:v>
                </c:pt>
                <c:pt idx="5813">
                  <c:v>1.3299999999999992</c:v>
                </c:pt>
                <c:pt idx="5814">
                  <c:v>1.24</c:v>
                </c:pt>
                <c:pt idx="5815">
                  <c:v>1.2899999999999991</c:v>
                </c:pt>
                <c:pt idx="5816">
                  <c:v>1.2</c:v>
                </c:pt>
                <c:pt idx="5817">
                  <c:v>1.27</c:v>
                </c:pt>
                <c:pt idx="5818">
                  <c:v>1.22</c:v>
                </c:pt>
                <c:pt idx="5819">
                  <c:v>1.28</c:v>
                </c:pt>
                <c:pt idx="5820">
                  <c:v>1.3299999999999992</c:v>
                </c:pt>
                <c:pt idx="5821">
                  <c:v>1.1900000000000006</c:v>
                </c:pt>
                <c:pt idx="5822">
                  <c:v>1.27</c:v>
                </c:pt>
                <c:pt idx="5823">
                  <c:v>1.25</c:v>
                </c:pt>
                <c:pt idx="5824">
                  <c:v>1.3299999999999992</c:v>
                </c:pt>
                <c:pt idx="5825">
                  <c:v>1.25</c:v>
                </c:pt>
                <c:pt idx="5826">
                  <c:v>1.28</c:v>
                </c:pt>
                <c:pt idx="5827">
                  <c:v>1.3199999999999992</c:v>
                </c:pt>
                <c:pt idx="5828">
                  <c:v>1.28</c:v>
                </c:pt>
                <c:pt idx="5829">
                  <c:v>1.3399999999999992</c:v>
                </c:pt>
                <c:pt idx="5830">
                  <c:v>1.2999999999999992</c:v>
                </c:pt>
                <c:pt idx="5831">
                  <c:v>1.3199999999999992</c:v>
                </c:pt>
                <c:pt idx="5832">
                  <c:v>1.3199999999999992</c:v>
                </c:pt>
                <c:pt idx="5833">
                  <c:v>1.3199999999999992</c:v>
                </c:pt>
                <c:pt idx="5834">
                  <c:v>1.3800000000000001</c:v>
                </c:pt>
                <c:pt idx="5835">
                  <c:v>1.3499999999999992</c:v>
                </c:pt>
                <c:pt idx="5836">
                  <c:v>1.3199999999999992</c:v>
                </c:pt>
                <c:pt idx="5837">
                  <c:v>1.3800000000000001</c:v>
                </c:pt>
                <c:pt idx="5838">
                  <c:v>1.3800000000000001</c:v>
                </c:pt>
                <c:pt idx="5839">
                  <c:v>1.3599999999999992</c:v>
                </c:pt>
                <c:pt idx="5840">
                  <c:v>1.43</c:v>
                </c:pt>
                <c:pt idx="5841">
                  <c:v>1.48</c:v>
                </c:pt>
                <c:pt idx="5842">
                  <c:v>1.41</c:v>
                </c:pt>
                <c:pt idx="5843">
                  <c:v>1.41</c:v>
                </c:pt>
                <c:pt idx="5844">
                  <c:v>1.46</c:v>
                </c:pt>
                <c:pt idx="5845">
                  <c:v>1.5</c:v>
                </c:pt>
                <c:pt idx="5846">
                  <c:v>1.53</c:v>
                </c:pt>
                <c:pt idx="5847">
                  <c:v>1.51</c:v>
                </c:pt>
                <c:pt idx="5848">
                  <c:v>1.5399999999999991</c:v>
                </c:pt>
                <c:pt idx="5849">
                  <c:v>1.5999999999999992</c:v>
                </c:pt>
                <c:pt idx="5850">
                  <c:v>1.52</c:v>
                </c:pt>
                <c:pt idx="5851">
                  <c:v>1.5</c:v>
                </c:pt>
                <c:pt idx="5852">
                  <c:v>1.5699999999999992</c:v>
                </c:pt>
                <c:pt idx="5853">
                  <c:v>1.53</c:v>
                </c:pt>
                <c:pt idx="5854">
                  <c:v>1.51</c:v>
                </c:pt>
                <c:pt idx="5855">
                  <c:v>1.5999999999999992</c:v>
                </c:pt>
                <c:pt idx="5856">
                  <c:v>1.5399999999999991</c:v>
                </c:pt>
                <c:pt idx="5857">
                  <c:v>1.5</c:v>
                </c:pt>
                <c:pt idx="5858">
                  <c:v>1.45</c:v>
                </c:pt>
                <c:pt idx="5859">
                  <c:v>1.45</c:v>
                </c:pt>
                <c:pt idx="5860">
                  <c:v>1.51</c:v>
                </c:pt>
                <c:pt idx="5861">
                  <c:v>1.44</c:v>
                </c:pt>
                <c:pt idx="5862">
                  <c:v>1.42</c:v>
                </c:pt>
                <c:pt idx="5863">
                  <c:v>1.5399999999999991</c:v>
                </c:pt>
                <c:pt idx="5864">
                  <c:v>1.51</c:v>
                </c:pt>
                <c:pt idx="5865">
                  <c:v>1.5399999999999991</c:v>
                </c:pt>
                <c:pt idx="5866">
                  <c:v>1.51</c:v>
                </c:pt>
                <c:pt idx="5867">
                  <c:v>1.5699999999999992</c:v>
                </c:pt>
                <c:pt idx="5868">
                  <c:v>1.41</c:v>
                </c:pt>
                <c:pt idx="5869">
                  <c:v>1.46</c:v>
                </c:pt>
                <c:pt idx="5870">
                  <c:v>1.44</c:v>
                </c:pt>
                <c:pt idx="5871">
                  <c:v>1.47</c:v>
                </c:pt>
                <c:pt idx="5872">
                  <c:v>1.44</c:v>
                </c:pt>
                <c:pt idx="5873">
                  <c:v>1.5</c:v>
                </c:pt>
                <c:pt idx="5874">
                  <c:v>1.43</c:v>
                </c:pt>
                <c:pt idx="5875">
                  <c:v>1.3800000000000001</c:v>
                </c:pt>
                <c:pt idx="5876">
                  <c:v>1.4</c:v>
                </c:pt>
                <c:pt idx="5877">
                  <c:v>1.3800000000000001</c:v>
                </c:pt>
                <c:pt idx="5878">
                  <c:v>1.44</c:v>
                </c:pt>
                <c:pt idx="5879">
                  <c:v>1.45</c:v>
                </c:pt>
                <c:pt idx="5880">
                  <c:v>1.48</c:v>
                </c:pt>
                <c:pt idx="5881">
                  <c:v>1.47</c:v>
                </c:pt>
                <c:pt idx="5882">
                  <c:v>1.41</c:v>
                </c:pt>
                <c:pt idx="5883">
                  <c:v>1.3599999999999992</c:v>
                </c:pt>
                <c:pt idx="5884">
                  <c:v>1.3099999999999992</c:v>
                </c:pt>
                <c:pt idx="5885">
                  <c:v>1.4</c:v>
                </c:pt>
                <c:pt idx="5886">
                  <c:v>1.3800000000000001</c:v>
                </c:pt>
                <c:pt idx="5887">
                  <c:v>1.4</c:v>
                </c:pt>
                <c:pt idx="5888">
                  <c:v>1.3499999999999992</c:v>
                </c:pt>
                <c:pt idx="5889">
                  <c:v>1.42</c:v>
                </c:pt>
                <c:pt idx="5890">
                  <c:v>1.3900000000000001</c:v>
                </c:pt>
                <c:pt idx="5891">
                  <c:v>1.3299999999999992</c:v>
                </c:pt>
                <c:pt idx="5892">
                  <c:v>1.3299999999999992</c:v>
                </c:pt>
                <c:pt idx="5893">
                  <c:v>1.28</c:v>
                </c:pt>
                <c:pt idx="5894">
                  <c:v>1.3099999999999992</c:v>
                </c:pt>
                <c:pt idx="5895">
                  <c:v>1.3599999999999992</c:v>
                </c:pt>
                <c:pt idx="5896">
                  <c:v>1.3199999999999992</c:v>
                </c:pt>
                <c:pt idx="5897">
                  <c:v>1.3599999999999992</c:v>
                </c:pt>
                <c:pt idx="5898">
                  <c:v>1.3299999999999992</c:v>
                </c:pt>
                <c:pt idx="5899">
                  <c:v>1.3900000000000001</c:v>
                </c:pt>
                <c:pt idx="5900">
                  <c:v>1.3800000000000001</c:v>
                </c:pt>
                <c:pt idx="5901">
                  <c:v>1.3199999999999992</c:v>
                </c:pt>
                <c:pt idx="5902">
                  <c:v>1.3099999999999992</c:v>
                </c:pt>
                <c:pt idx="5903">
                  <c:v>1.3900000000000001</c:v>
                </c:pt>
                <c:pt idx="5904">
                  <c:v>1.3800000000000001</c:v>
                </c:pt>
                <c:pt idx="5905">
                  <c:v>1.3299999999999992</c:v>
                </c:pt>
                <c:pt idx="5906">
                  <c:v>1.4</c:v>
                </c:pt>
                <c:pt idx="5907">
                  <c:v>1.4</c:v>
                </c:pt>
                <c:pt idx="5908">
                  <c:v>1.47</c:v>
                </c:pt>
                <c:pt idx="5909">
                  <c:v>1.47</c:v>
                </c:pt>
                <c:pt idx="5910">
                  <c:v>1.4</c:v>
                </c:pt>
                <c:pt idx="5911">
                  <c:v>1.49</c:v>
                </c:pt>
                <c:pt idx="5912">
                  <c:v>1.46</c:v>
                </c:pt>
                <c:pt idx="5913">
                  <c:v>1.5499999999999992</c:v>
                </c:pt>
                <c:pt idx="5914">
                  <c:v>1.6400000000000001</c:v>
                </c:pt>
                <c:pt idx="5915">
                  <c:v>1.669999999999999</c:v>
                </c:pt>
                <c:pt idx="5916">
                  <c:v>1.6199999999999992</c:v>
                </c:pt>
                <c:pt idx="5917">
                  <c:v>1.7699999999999991</c:v>
                </c:pt>
                <c:pt idx="5918">
                  <c:v>1.76</c:v>
                </c:pt>
                <c:pt idx="5919">
                  <c:v>1.72</c:v>
                </c:pt>
                <c:pt idx="5920">
                  <c:v>1.8</c:v>
                </c:pt>
                <c:pt idx="5921">
                  <c:v>1.7899999999999991</c:v>
                </c:pt>
                <c:pt idx="5922">
                  <c:v>1.8499999999999992</c:v>
                </c:pt>
                <c:pt idx="5923">
                  <c:v>1.8299999999999992</c:v>
                </c:pt>
                <c:pt idx="5924">
                  <c:v>1.919999999999999</c:v>
                </c:pt>
                <c:pt idx="5925">
                  <c:v>2.0099999999999998</c:v>
                </c:pt>
                <c:pt idx="5926">
                  <c:v>1.9999999999999998</c:v>
                </c:pt>
                <c:pt idx="5927">
                  <c:v>2.04</c:v>
                </c:pt>
                <c:pt idx="5928">
                  <c:v>2.0299999999999998</c:v>
                </c:pt>
                <c:pt idx="5929">
                  <c:v>2.0299999999999998</c:v>
                </c:pt>
                <c:pt idx="5930">
                  <c:v>2.16</c:v>
                </c:pt>
                <c:pt idx="5931">
                  <c:v>2.1100000000000003</c:v>
                </c:pt>
                <c:pt idx="5932">
                  <c:v>2.21</c:v>
                </c:pt>
                <c:pt idx="5933">
                  <c:v>2.0900000000000003</c:v>
                </c:pt>
                <c:pt idx="5934">
                  <c:v>2.2200000000000002</c:v>
                </c:pt>
                <c:pt idx="5935">
                  <c:v>2.2400000000000002</c:v>
                </c:pt>
                <c:pt idx="5936">
                  <c:v>2.3600000000000003</c:v>
                </c:pt>
                <c:pt idx="5937">
                  <c:v>2.4000000000000004</c:v>
                </c:pt>
                <c:pt idx="5938">
                  <c:v>2.5700000000000003</c:v>
                </c:pt>
                <c:pt idx="5939">
                  <c:v>2.64</c:v>
                </c:pt>
                <c:pt idx="5940">
                  <c:v>2.7</c:v>
                </c:pt>
                <c:pt idx="5941">
                  <c:v>2.6500000000000004</c:v>
                </c:pt>
                <c:pt idx="5942">
                  <c:v>2.69</c:v>
                </c:pt>
                <c:pt idx="5943">
                  <c:v>2.6500000000000004</c:v>
                </c:pt>
                <c:pt idx="5944">
                  <c:v>2.6500000000000004</c:v>
                </c:pt>
                <c:pt idx="5945">
                  <c:v>2.6300000000000003</c:v>
                </c:pt>
                <c:pt idx="5946">
                  <c:v>2.74</c:v>
                </c:pt>
                <c:pt idx="5947">
                  <c:v>2.72</c:v>
                </c:pt>
                <c:pt idx="5948">
                  <c:v>2.8299999999999987</c:v>
                </c:pt>
                <c:pt idx="5949">
                  <c:v>2.75</c:v>
                </c:pt>
                <c:pt idx="5950">
                  <c:v>2.74</c:v>
                </c:pt>
                <c:pt idx="5951">
                  <c:v>2.8800000000000003</c:v>
                </c:pt>
                <c:pt idx="5952">
                  <c:v>2.9699999999999998</c:v>
                </c:pt>
                <c:pt idx="5953">
                  <c:v>2.96</c:v>
                </c:pt>
                <c:pt idx="5954">
                  <c:v>3</c:v>
                </c:pt>
                <c:pt idx="5955">
                  <c:v>3.04</c:v>
                </c:pt>
                <c:pt idx="5956">
                  <c:v>3.0900000000000003</c:v>
                </c:pt>
                <c:pt idx="5957">
                  <c:v>3.0900000000000003</c:v>
                </c:pt>
                <c:pt idx="5958">
                  <c:v>3.19</c:v>
                </c:pt>
                <c:pt idx="5959">
                  <c:v>3.16</c:v>
                </c:pt>
                <c:pt idx="5960">
                  <c:v>3.22</c:v>
                </c:pt>
                <c:pt idx="5961">
                  <c:v>3.19</c:v>
                </c:pt>
                <c:pt idx="5962">
                  <c:v>3.25</c:v>
                </c:pt>
                <c:pt idx="5963">
                  <c:v>3.24</c:v>
                </c:pt>
                <c:pt idx="5964">
                  <c:v>3.2800000000000002</c:v>
                </c:pt>
                <c:pt idx="5965">
                  <c:v>3.3299999999999987</c:v>
                </c:pt>
                <c:pt idx="5966">
                  <c:v>3.4099999999999997</c:v>
                </c:pt>
                <c:pt idx="5967">
                  <c:v>3.6</c:v>
                </c:pt>
                <c:pt idx="5968">
                  <c:v>3.6500000000000004</c:v>
                </c:pt>
                <c:pt idx="5969">
                  <c:v>3.67</c:v>
                </c:pt>
                <c:pt idx="5970">
                  <c:v>3.8299999999999987</c:v>
                </c:pt>
                <c:pt idx="5971">
                  <c:v>3.8299999999999987</c:v>
                </c:pt>
                <c:pt idx="5972">
                  <c:v>3.8600000000000003</c:v>
                </c:pt>
                <c:pt idx="5973">
                  <c:v>3.8</c:v>
                </c:pt>
                <c:pt idx="5974">
                  <c:v>3.88</c:v>
                </c:pt>
                <c:pt idx="5975">
                  <c:v>3.8699999999999997</c:v>
                </c:pt>
                <c:pt idx="5976">
                  <c:v>3.9000000000000004</c:v>
                </c:pt>
                <c:pt idx="5977">
                  <c:v>3.96</c:v>
                </c:pt>
                <c:pt idx="5978">
                  <c:v>3.8899999999999997</c:v>
                </c:pt>
                <c:pt idx="5979">
                  <c:v>3.92</c:v>
                </c:pt>
                <c:pt idx="5980">
                  <c:v>3.9699999999999998</c:v>
                </c:pt>
                <c:pt idx="5981">
                  <c:v>3.9699999999999998</c:v>
                </c:pt>
                <c:pt idx="5982">
                  <c:v>4.03</c:v>
                </c:pt>
                <c:pt idx="5983">
                  <c:v>4.0600000000000005</c:v>
                </c:pt>
                <c:pt idx="5984">
                  <c:v>4.1099999999999985</c:v>
                </c:pt>
                <c:pt idx="5985">
                  <c:v>4.0200000000000005</c:v>
                </c:pt>
                <c:pt idx="5986">
                  <c:v>4.07</c:v>
                </c:pt>
                <c:pt idx="5987">
                  <c:v>4.1499999999999995</c:v>
                </c:pt>
                <c:pt idx="5988">
                  <c:v>4.2700000000000014</c:v>
                </c:pt>
                <c:pt idx="5989">
                  <c:v>4.37</c:v>
                </c:pt>
                <c:pt idx="5990">
                  <c:v>4.34</c:v>
                </c:pt>
                <c:pt idx="5991">
                  <c:v>4.28</c:v>
                </c:pt>
                <c:pt idx="5992">
                  <c:v>4.3500000000000005</c:v>
                </c:pt>
                <c:pt idx="5993">
                  <c:v>4.4800000000000004</c:v>
                </c:pt>
                <c:pt idx="5994">
                  <c:v>4.5600000000000005</c:v>
                </c:pt>
                <c:pt idx="5995">
                  <c:v>4.49</c:v>
                </c:pt>
                <c:pt idx="5996">
                  <c:v>4.7</c:v>
                </c:pt>
                <c:pt idx="5997">
                  <c:v>4.7300000000000004</c:v>
                </c:pt>
                <c:pt idx="5998">
                  <c:v>4.67</c:v>
                </c:pt>
                <c:pt idx="5999">
                  <c:v>4.75</c:v>
                </c:pt>
                <c:pt idx="6000">
                  <c:v>4.76</c:v>
                </c:pt>
                <c:pt idx="6001">
                  <c:v>4.7700000000000014</c:v>
                </c:pt>
                <c:pt idx="6002">
                  <c:v>4.8</c:v>
                </c:pt>
                <c:pt idx="6003">
                  <c:v>4.83</c:v>
                </c:pt>
                <c:pt idx="6004">
                  <c:v>4.8599999999999985</c:v>
                </c:pt>
                <c:pt idx="6005">
                  <c:v>4.9300000000000024</c:v>
                </c:pt>
                <c:pt idx="6006">
                  <c:v>5.08</c:v>
                </c:pt>
                <c:pt idx="6007">
                  <c:v>5.1499999999999995</c:v>
                </c:pt>
                <c:pt idx="6008">
                  <c:v>5.03</c:v>
                </c:pt>
                <c:pt idx="6009">
                  <c:v>5.1199999999999974</c:v>
                </c:pt>
                <c:pt idx="6010">
                  <c:v>5.1499999999999995</c:v>
                </c:pt>
                <c:pt idx="6011">
                  <c:v>5.1199999999999974</c:v>
                </c:pt>
                <c:pt idx="6012">
                  <c:v>5.1899999999999995</c:v>
                </c:pt>
                <c:pt idx="6013">
                  <c:v>5.08</c:v>
                </c:pt>
                <c:pt idx="6014">
                  <c:v>5.1000000000000005</c:v>
                </c:pt>
                <c:pt idx="6015">
                  <c:v>5.21</c:v>
                </c:pt>
                <c:pt idx="6016">
                  <c:v>5.03</c:v>
                </c:pt>
                <c:pt idx="6017">
                  <c:v>5.05</c:v>
                </c:pt>
                <c:pt idx="6018">
                  <c:v>5.18</c:v>
                </c:pt>
                <c:pt idx="6019">
                  <c:v>5.33</c:v>
                </c:pt>
                <c:pt idx="6020">
                  <c:v>5.41</c:v>
                </c:pt>
                <c:pt idx="6021">
                  <c:v>5.38</c:v>
                </c:pt>
                <c:pt idx="6022">
                  <c:v>5.2700000000000014</c:v>
                </c:pt>
                <c:pt idx="6023">
                  <c:v>5.29</c:v>
                </c:pt>
                <c:pt idx="6024">
                  <c:v>5.3199999999999985</c:v>
                </c:pt>
                <c:pt idx="6025">
                  <c:v>5.3900000000000006</c:v>
                </c:pt>
                <c:pt idx="6026">
                  <c:v>5.38</c:v>
                </c:pt>
                <c:pt idx="6027">
                  <c:v>5.28</c:v>
                </c:pt>
                <c:pt idx="6028">
                  <c:v>5.33</c:v>
                </c:pt>
                <c:pt idx="6029">
                  <c:v>5.3599999999999985</c:v>
                </c:pt>
                <c:pt idx="6030">
                  <c:v>5.26</c:v>
                </c:pt>
                <c:pt idx="6031">
                  <c:v>5.2700000000000014</c:v>
                </c:pt>
                <c:pt idx="6032">
                  <c:v>5.28</c:v>
                </c:pt>
                <c:pt idx="6033">
                  <c:v>5.26</c:v>
                </c:pt>
                <c:pt idx="6034">
                  <c:v>5.41</c:v>
                </c:pt>
                <c:pt idx="6035">
                  <c:v>5.44</c:v>
                </c:pt>
                <c:pt idx="6036">
                  <c:v>5.4300000000000024</c:v>
                </c:pt>
                <c:pt idx="6037">
                  <c:v>5.3900000000000006</c:v>
                </c:pt>
                <c:pt idx="6038">
                  <c:v>5.44</c:v>
                </c:pt>
                <c:pt idx="6039">
                  <c:v>5.45</c:v>
                </c:pt>
                <c:pt idx="6040">
                  <c:v>5.54</c:v>
                </c:pt>
                <c:pt idx="6041">
                  <c:v>5.57</c:v>
                </c:pt>
                <c:pt idx="6042">
                  <c:v>5.5</c:v>
                </c:pt>
                <c:pt idx="6043">
                  <c:v>5.58</c:v>
                </c:pt>
                <c:pt idx="6044">
                  <c:v>5.59</c:v>
                </c:pt>
                <c:pt idx="6045">
                  <c:v>5.7</c:v>
                </c:pt>
                <c:pt idx="6046">
                  <c:v>5.6899999999999995</c:v>
                </c:pt>
                <c:pt idx="6047">
                  <c:v>5.59</c:v>
                </c:pt>
                <c:pt idx="6048">
                  <c:v>5.57</c:v>
                </c:pt>
                <c:pt idx="6049">
                  <c:v>5.67</c:v>
                </c:pt>
                <c:pt idx="6050">
                  <c:v>5.79</c:v>
                </c:pt>
                <c:pt idx="6051">
                  <c:v>5.8</c:v>
                </c:pt>
                <c:pt idx="6052">
                  <c:v>5.84</c:v>
                </c:pt>
                <c:pt idx="6053">
                  <c:v>5.83</c:v>
                </c:pt>
                <c:pt idx="6054">
                  <c:v>5.87</c:v>
                </c:pt>
                <c:pt idx="6055">
                  <c:v>5.88</c:v>
                </c:pt>
                <c:pt idx="6056">
                  <c:v>5.8599999999999985</c:v>
                </c:pt>
                <c:pt idx="6057">
                  <c:v>6</c:v>
                </c:pt>
                <c:pt idx="6058">
                  <c:v>5.83</c:v>
                </c:pt>
                <c:pt idx="6059">
                  <c:v>5.84</c:v>
                </c:pt>
                <c:pt idx="6060">
                  <c:v>6.04</c:v>
                </c:pt>
                <c:pt idx="6061">
                  <c:v>5.8900000000000006</c:v>
                </c:pt>
                <c:pt idx="6062">
                  <c:v>5.99</c:v>
                </c:pt>
                <c:pt idx="6063">
                  <c:v>6.0200000000000005</c:v>
                </c:pt>
                <c:pt idx="6064">
                  <c:v>5.92</c:v>
                </c:pt>
                <c:pt idx="6065">
                  <c:v>6.01</c:v>
                </c:pt>
                <c:pt idx="6066">
                  <c:v>6.09</c:v>
                </c:pt>
                <c:pt idx="6067">
                  <c:v>6.0200000000000005</c:v>
                </c:pt>
                <c:pt idx="6068">
                  <c:v>5.99</c:v>
                </c:pt>
                <c:pt idx="6069">
                  <c:v>5.94</c:v>
                </c:pt>
                <c:pt idx="6070">
                  <c:v>5.98</c:v>
                </c:pt>
                <c:pt idx="6071">
                  <c:v>5.99</c:v>
                </c:pt>
                <c:pt idx="6072">
                  <c:v>6.1099999999999985</c:v>
                </c:pt>
                <c:pt idx="6073">
                  <c:v>6.01</c:v>
                </c:pt>
                <c:pt idx="6074">
                  <c:v>6</c:v>
                </c:pt>
                <c:pt idx="6075">
                  <c:v>6.1000000000000005</c:v>
                </c:pt>
                <c:pt idx="6076">
                  <c:v>6.1400000000000006</c:v>
                </c:pt>
                <c:pt idx="6077">
                  <c:v>6.13</c:v>
                </c:pt>
                <c:pt idx="6078">
                  <c:v>6.1400000000000006</c:v>
                </c:pt>
                <c:pt idx="6079">
                  <c:v>6.09</c:v>
                </c:pt>
                <c:pt idx="6080">
                  <c:v>6.18</c:v>
                </c:pt>
                <c:pt idx="6081">
                  <c:v>6.21</c:v>
                </c:pt>
                <c:pt idx="6082">
                  <c:v>6.18</c:v>
                </c:pt>
                <c:pt idx="6083">
                  <c:v>6.1000000000000005</c:v>
                </c:pt>
                <c:pt idx="6084">
                  <c:v>6.0600000000000005</c:v>
                </c:pt>
                <c:pt idx="6085">
                  <c:v>6.05</c:v>
                </c:pt>
                <c:pt idx="6086">
                  <c:v>6.18</c:v>
                </c:pt>
                <c:pt idx="6087">
                  <c:v>6.09</c:v>
                </c:pt>
                <c:pt idx="6088">
                  <c:v>6.03</c:v>
                </c:pt>
                <c:pt idx="6089">
                  <c:v>5.8900000000000006</c:v>
                </c:pt>
                <c:pt idx="6090">
                  <c:v>5.96</c:v>
                </c:pt>
                <c:pt idx="6091">
                  <c:v>6.04</c:v>
                </c:pt>
                <c:pt idx="6092">
                  <c:v>6.0600000000000005</c:v>
                </c:pt>
                <c:pt idx="6093">
                  <c:v>6.01</c:v>
                </c:pt>
                <c:pt idx="6094">
                  <c:v>5.98</c:v>
                </c:pt>
                <c:pt idx="6095">
                  <c:v>6.05</c:v>
                </c:pt>
                <c:pt idx="6096">
                  <c:v>5.9300000000000024</c:v>
                </c:pt>
                <c:pt idx="6097">
                  <c:v>5.8900000000000006</c:v>
                </c:pt>
                <c:pt idx="6098">
                  <c:v>5.83</c:v>
                </c:pt>
                <c:pt idx="6099">
                  <c:v>6.01</c:v>
                </c:pt>
                <c:pt idx="6100">
                  <c:v>5.8900000000000006</c:v>
                </c:pt>
                <c:pt idx="6101">
                  <c:v>5.8900000000000006</c:v>
                </c:pt>
                <c:pt idx="6102">
                  <c:v>5.7700000000000014</c:v>
                </c:pt>
                <c:pt idx="6103">
                  <c:v>5.7700000000000014</c:v>
                </c:pt>
                <c:pt idx="6104">
                  <c:v>5.6400000000000006</c:v>
                </c:pt>
                <c:pt idx="6105">
                  <c:v>5.55</c:v>
                </c:pt>
                <c:pt idx="6106">
                  <c:v>5.6000000000000005</c:v>
                </c:pt>
                <c:pt idx="6107">
                  <c:v>5.51</c:v>
                </c:pt>
                <c:pt idx="6108">
                  <c:v>5.6199999999999974</c:v>
                </c:pt>
                <c:pt idx="6109">
                  <c:v>5.54</c:v>
                </c:pt>
                <c:pt idx="6110">
                  <c:v>5.48</c:v>
                </c:pt>
                <c:pt idx="6111">
                  <c:v>5.59</c:v>
                </c:pt>
                <c:pt idx="6112">
                  <c:v>5.5200000000000005</c:v>
                </c:pt>
                <c:pt idx="6113">
                  <c:v>5.5600000000000005</c:v>
                </c:pt>
                <c:pt idx="6114">
                  <c:v>5.55</c:v>
                </c:pt>
                <c:pt idx="6115">
                  <c:v>5.48</c:v>
                </c:pt>
                <c:pt idx="6116">
                  <c:v>5.44</c:v>
                </c:pt>
                <c:pt idx="6117">
                  <c:v>5.45</c:v>
                </c:pt>
                <c:pt idx="6118">
                  <c:v>5.51</c:v>
                </c:pt>
                <c:pt idx="6119">
                  <c:v>5.42</c:v>
                </c:pt>
                <c:pt idx="6120">
                  <c:v>5.6000000000000005</c:v>
                </c:pt>
                <c:pt idx="6121">
                  <c:v>5.42</c:v>
                </c:pt>
                <c:pt idx="6122">
                  <c:v>5.6400000000000006</c:v>
                </c:pt>
                <c:pt idx="6123">
                  <c:v>5.51</c:v>
                </c:pt>
                <c:pt idx="6124">
                  <c:v>5.49</c:v>
                </c:pt>
                <c:pt idx="6125">
                  <c:v>5.5600000000000005</c:v>
                </c:pt>
                <c:pt idx="6126">
                  <c:v>5.6400000000000006</c:v>
                </c:pt>
                <c:pt idx="6127">
                  <c:v>5.7</c:v>
                </c:pt>
                <c:pt idx="6128">
                  <c:v>5.6199999999999974</c:v>
                </c:pt>
                <c:pt idx="6129">
                  <c:v>5.58</c:v>
                </c:pt>
                <c:pt idx="6130">
                  <c:v>5.6400000000000006</c:v>
                </c:pt>
                <c:pt idx="6131">
                  <c:v>5.6400000000000006</c:v>
                </c:pt>
                <c:pt idx="6132">
                  <c:v>5.7</c:v>
                </c:pt>
                <c:pt idx="6133">
                  <c:v>5.63</c:v>
                </c:pt>
                <c:pt idx="6134">
                  <c:v>5.7700000000000014</c:v>
                </c:pt>
                <c:pt idx="6135">
                  <c:v>5.73</c:v>
                </c:pt>
                <c:pt idx="6136">
                  <c:v>5.88</c:v>
                </c:pt>
                <c:pt idx="6137">
                  <c:v>5.72</c:v>
                </c:pt>
                <c:pt idx="6138">
                  <c:v>5.7700000000000014</c:v>
                </c:pt>
                <c:pt idx="6139">
                  <c:v>5.8599999999999985</c:v>
                </c:pt>
                <c:pt idx="6140">
                  <c:v>5.8</c:v>
                </c:pt>
                <c:pt idx="6141">
                  <c:v>5.83</c:v>
                </c:pt>
                <c:pt idx="6142">
                  <c:v>5.76</c:v>
                </c:pt>
                <c:pt idx="6143">
                  <c:v>5.7</c:v>
                </c:pt>
                <c:pt idx="6144">
                  <c:v>5.78</c:v>
                </c:pt>
                <c:pt idx="6145">
                  <c:v>5.67</c:v>
                </c:pt>
                <c:pt idx="6146">
                  <c:v>5.67</c:v>
                </c:pt>
                <c:pt idx="6147">
                  <c:v>5.74</c:v>
                </c:pt>
                <c:pt idx="6148">
                  <c:v>5.58</c:v>
                </c:pt>
                <c:pt idx="6149">
                  <c:v>5.6099999999999985</c:v>
                </c:pt>
                <c:pt idx="6150">
                  <c:v>5.55</c:v>
                </c:pt>
                <c:pt idx="6151">
                  <c:v>5.58</c:v>
                </c:pt>
                <c:pt idx="6152">
                  <c:v>5.57</c:v>
                </c:pt>
                <c:pt idx="6153">
                  <c:v>5.49</c:v>
                </c:pt>
                <c:pt idx="6154">
                  <c:v>5.51</c:v>
                </c:pt>
                <c:pt idx="6155">
                  <c:v>5.4</c:v>
                </c:pt>
                <c:pt idx="6156">
                  <c:v>5.41</c:v>
                </c:pt>
                <c:pt idx="6157">
                  <c:v>5.29</c:v>
                </c:pt>
                <c:pt idx="6158">
                  <c:v>5.34</c:v>
                </c:pt>
                <c:pt idx="6159">
                  <c:v>5.42</c:v>
                </c:pt>
                <c:pt idx="6160">
                  <c:v>5.3</c:v>
                </c:pt>
                <c:pt idx="6161">
                  <c:v>5.3100000000000005</c:v>
                </c:pt>
                <c:pt idx="6162">
                  <c:v>5.3500000000000005</c:v>
                </c:pt>
                <c:pt idx="6163">
                  <c:v>5.25</c:v>
                </c:pt>
                <c:pt idx="6164">
                  <c:v>5.3100000000000005</c:v>
                </c:pt>
                <c:pt idx="6165">
                  <c:v>5.25</c:v>
                </c:pt>
                <c:pt idx="6166">
                  <c:v>5.38</c:v>
                </c:pt>
                <c:pt idx="6167">
                  <c:v>5.3</c:v>
                </c:pt>
                <c:pt idx="6168">
                  <c:v>5.3599999999999985</c:v>
                </c:pt>
                <c:pt idx="6169">
                  <c:v>5.3100000000000005</c:v>
                </c:pt>
                <c:pt idx="6170">
                  <c:v>5.3100000000000005</c:v>
                </c:pt>
                <c:pt idx="6171">
                  <c:v>5.28</c:v>
                </c:pt>
                <c:pt idx="6172">
                  <c:v>5.3199999999999985</c:v>
                </c:pt>
                <c:pt idx="6173">
                  <c:v>5.29</c:v>
                </c:pt>
                <c:pt idx="6174">
                  <c:v>5.4</c:v>
                </c:pt>
                <c:pt idx="6175">
                  <c:v>5.34</c:v>
                </c:pt>
                <c:pt idx="6176">
                  <c:v>5.3100000000000005</c:v>
                </c:pt>
                <c:pt idx="6177">
                  <c:v>5.41</c:v>
                </c:pt>
                <c:pt idx="6178">
                  <c:v>5.3500000000000005</c:v>
                </c:pt>
                <c:pt idx="6179">
                  <c:v>5.24</c:v>
                </c:pt>
                <c:pt idx="6180">
                  <c:v>5.28</c:v>
                </c:pt>
                <c:pt idx="6181">
                  <c:v>5.37</c:v>
                </c:pt>
                <c:pt idx="6182">
                  <c:v>5.3100000000000005</c:v>
                </c:pt>
                <c:pt idx="6183">
                  <c:v>5.2700000000000014</c:v>
                </c:pt>
                <c:pt idx="6184">
                  <c:v>5.3599999999999985</c:v>
                </c:pt>
                <c:pt idx="6185">
                  <c:v>5.28</c:v>
                </c:pt>
                <c:pt idx="6186">
                  <c:v>5.4</c:v>
                </c:pt>
                <c:pt idx="6187">
                  <c:v>5.45</c:v>
                </c:pt>
                <c:pt idx="6188">
                  <c:v>5.45</c:v>
                </c:pt>
                <c:pt idx="6189">
                  <c:v>5.23</c:v>
                </c:pt>
                <c:pt idx="6190">
                  <c:v>5.51</c:v>
                </c:pt>
                <c:pt idx="6191">
                  <c:v>5.3599999999999985</c:v>
                </c:pt>
                <c:pt idx="6192">
                  <c:v>5.4300000000000024</c:v>
                </c:pt>
                <c:pt idx="6193">
                  <c:v>5.4300000000000024</c:v>
                </c:pt>
                <c:pt idx="6194">
                  <c:v>5.28</c:v>
                </c:pt>
                <c:pt idx="6195">
                  <c:v>5.3100000000000005</c:v>
                </c:pt>
                <c:pt idx="6196">
                  <c:v>5.37</c:v>
                </c:pt>
                <c:pt idx="6197">
                  <c:v>5.3500000000000005</c:v>
                </c:pt>
                <c:pt idx="6198">
                  <c:v>5.34</c:v>
                </c:pt>
                <c:pt idx="6199">
                  <c:v>5.3500000000000005</c:v>
                </c:pt>
                <c:pt idx="6200">
                  <c:v>5.1899999999999995</c:v>
                </c:pt>
                <c:pt idx="6201">
                  <c:v>5.22</c:v>
                </c:pt>
                <c:pt idx="6202">
                  <c:v>5.38</c:v>
                </c:pt>
                <c:pt idx="6203">
                  <c:v>5.4</c:v>
                </c:pt>
                <c:pt idx="6204">
                  <c:v>5.28</c:v>
                </c:pt>
                <c:pt idx="6205">
                  <c:v>5.25</c:v>
                </c:pt>
                <c:pt idx="6206">
                  <c:v>5.33</c:v>
                </c:pt>
                <c:pt idx="6207">
                  <c:v>5.28</c:v>
                </c:pt>
                <c:pt idx="6208">
                  <c:v>5.1199999999999974</c:v>
                </c:pt>
                <c:pt idx="6209">
                  <c:v>5.1199999999999974</c:v>
                </c:pt>
                <c:pt idx="6210">
                  <c:v>4.99</c:v>
                </c:pt>
                <c:pt idx="6211">
                  <c:v>5.21</c:v>
                </c:pt>
                <c:pt idx="6212">
                  <c:v>5.1499999999999995</c:v>
                </c:pt>
                <c:pt idx="6213">
                  <c:v>4.96</c:v>
                </c:pt>
                <c:pt idx="6214">
                  <c:v>5.04</c:v>
                </c:pt>
                <c:pt idx="6215">
                  <c:v>4.96</c:v>
                </c:pt>
                <c:pt idx="6216">
                  <c:v>4.9400000000000004</c:v>
                </c:pt>
                <c:pt idx="6217">
                  <c:v>4.99</c:v>
                </c:pt>
                <c:pt idx="6218">
                  <c:v>4.91</c:v>
                </c:pt>
                <c:pt idx="6219">
                  <c:v>5.0200000000000005</c:v>
                </c:pt>
                <c:pt idx="6220">
                  <c:v>4.9400000000000004</c:v>
                </c:pt>
                <c:pt idx="6221">
                  <c:v>5.0200000000000005</c:v>
                </c:pt>
                <c:pt idx="6222">
                  <c:v>4.9300000000000024</c:v>
                </c:pt>
                <c:pt idx="6223">
                  <c:v>4.99</c:v>
                </c:pt>
                <c:pt idx="6224">
                  <c:v>4.8900000000000006</c:v>
                </c:pt>
                <c:pt idx="6225">
                  <c:v>4.8500000000000005</c:v>
                </c:pt>
                <c:pt idx="6226">
                  <c:v>4.9800000000000004</c:v>
                </c:pt>
                <c:pt idx="6227">
                  <c:v>4.9800000000000004</c:v>
                </c:pt>
                <c:pt idx="6228">
                  <c:v>4.9000000000000004</c:v>
                </c:pt>
                <c:pt idx="6229">
                  <c:v>4.8500000000000005</c:v>
                </c:pt>
                <c:pt idx="6230">
                  <c:v>5</c:v>
                </c:pt>
                <c:pt idx="6231">
                  <c:v>4.88</c:v>
                </c:pt>
                <c:pt idx="6232">
                  <c:v>4.9700000000000024</c:v>
                </c:pt>
                <c:pt idx="6233">
                  <c:v>5</c:v>
                </c:pt>
                <c:pt idx="6234">
                  <c:v>5.08</c:v>
                </c:pt>
                <c:pt idx="6235">
                  <c:v>4.9300000000000024</c:v>
                </c:pt>
                <c:pt idx="6236">
                  <c:v>5.1199999999999974</c:v>
                </c:pt>
                <c:pt idx="6237">
                  <c:v>5.07</c:v>
                </c:pt>
                <c:pt idx="6238">
                  <c:v>5.23</c:v>
                </c:pt>
                <c:pt idx="6239">
                  <c:v>5.1099999999999985</c:v>
                </c:pt>
                <c:pt idx="6240">
                  <c:v>5.2700000000000014</c:v>
                </c:pt>
                <c:pt idx="6241">
                  <c:v>5.09</c:v>
                </c:pt>
                <c:pt idx="6242">
                  <c:v>5.3100000000000005</c:v>
                </c:pt>
                <c:pt idx="6243">
                  <c:v>5.28</c:v>
                </c:pt>
                <c:pt idx="6244">
                  <c:v>5.3100000000000005</c:v>
                </c:pt>
                <c:pt idx="6245">
                  <c:v>5.3199999999999985</c:v>
                </c:pt>
                <c:pt idx="6246">
                  <c:v>5.44</c:v>
                </c:pt>
                <c:pt idx="6247">
                  <c:v>5.25</c:v>
                </c:pt>
                <c:pt idx="6248">
                  <c:v>5.25</c:v>
                </c:pt>
                <c:pt idx="6249">
                  <c:v>5.42</c:v>
                </c:pt>
                <c:pt idx="6250">
                  <c:v>5.37</c:v>
                </c:pt>
                <c:pt idx="6251">
                  <c:v>5.4300000000000024</c:v>
                </c:pt>
                <c:pt idx="6252">
                  <c:v>5.37</c:v>
                </c:pt>
                <c:pt idx="6253">
                  <c:v>5.3599999999999985</c:v>
                </c:pt>
                <c:pt idx="6254">
                  <c:v>5.6099999999999985</c:v>
                </c:pt>
                <c:pt idx="6255">
                  <c:v>5.7</c:v>
                </c:pt>
                <c:pt idx="6256">
                  <c:v>5.6000000000000005</c:v>
                </c:pt>
                <c:pt idx="6257">
                  <c:v>5.6499999999999995</c:v>
                </c:pt>
                <c:pt idx="6258">
                  <c:v>5.74</c:v>
                </c:pt>
                <c:pt idx="6259">
                  <c:v>5.6599999999999975</c:v>
                </c:pt>
                <c:pt idx="6260">
                  <c:v>5.71</c:v>
                </c:pt>
                <c:pt idx="6261">
                  <c:v>5.6400000000000006</c:v>
                </c:pt>
                <c:pt idx="6262">
                  <c:v>5.68</c:v>
                </c:pt>
                <c:pt idx="6263">
                  <c:v>5.59</c:v>
                </c:pt>
                <c:pt idx="6264">
                  <c:v>5.6400000000000006</c:v>
                </c:pt>
                <c:pt idx="6265">
                  <c:v>5.74</c:v>
                </c:pt>
                <c:pt idx="6266">
                  <c:v>5.6400000000000006</c:v>
                </c:pt>
                <c:pt idx="6267">
                  <c:v>5.63</c:v>
                </c:pt>
                <c:pt idx="6268">
                  <c:v>5.72</c:v>
                </c:pt>
                <c:pt idx="6269">
                  <c:v>5.6400000000000006</c:v>
                </c:pt>
                <c:pt idx="6270">
                  <c:v>5.67</c:v>
                </c:pt>
                <c:pt idx="6271">
                  <c:v>5.63</c:v>
                </c:pt>
                <c:pt idx="6272">
                  <c:v>5.72</c:v>
                </c:pt>
                <c:pt idx="6273">
                  <c:v>5.7</c:v>
                </c:pt>
                <c:pt idx="6274">
                  <c:v>5.6000000000000005</c:v>
                </c:pt>
                <c:pt idx="6275">
                  <c:v>5.6899999999999995</c:v>
                </c:pt>
                <c:pt idx="6276">
                  <c:v>5.57</c:v>
                </c:pt>
                <c:pt idx="6277">
                  <c:v>5.68</c:v>
                </c:pt>
                <c:pt idx="6278">
                  <c:v>5.76</c:v>
                </c:pt>
                <c:pt idx="6279">
                  <c:v>5.6000000000000005</c:v>
                </c:pt>
                <c:pt idx="6280">
                  <c:v>5.76</c:v>
                </c:pt>
                <c:pt idx="6281">
                  <c:v>5.76</c:v>
                </c:pt>
                <c:pt idx="6282">
                  <c:v>5.83</c:v>
                </c:pt>
                <c:pt idx="6283">
                  <c:v>5.92</c:v>
                </c:pt>
                <c:pt idx="6284">
                  <c:v>5.96</c:v>
                </c:pt>
                <c:pt idx="6285">
                  <c:v>5.99</c:v>
                </c:pt>
                <c:pt idx="6286">
                  <c:v>5.94</c:v>
                </c:pt>
                <c:pt idx="6287">
                  <c:v>6.0600000000000005</c:v>
                </c:pt>
                <c:pt idx="6288">
                  <c:v>6.1000000000000005</c:v>
                </c:pt>
                <c:pt idx="6289">
                  <c:v>6.0600000000000005</c:v>
                </c:pt>
                <c:pt idx="6290">
                  <c:v>6.21</c:v>
                </c:pt>
                <c:pt idx="6291">
                  <c:v>6.21</c:v>
                </c:pt>
                <c:pt idx="6292">
                  <c:v>6.33</c:v>
                </c:pt>
                <c:pt idx="6293">
                  <c:v>6.37</c:v>
                </c:pt>
                <c:pt idx="6294">
                  <c:v>6.2700000000000014</c:v>
                </c:pt>
                <c:pt idx="6295">
                  <c:v>6.4300000000000024</c:v>
                </c:pt>
                <c:pt idx="6296">
                  <c:v>6.37</c:v>
                </c:pt>
                <c:pt idx="6297">
                  <c:v>6.67</c:v>
                </c:pt>
                <c:pt idx="6298">
                  <c:v>6.67</c:v>
                </c:pt>
                <c:pt idx="6299">
                  <c:v>7.0200000000000005</c:v>
                </c:pt>
                <c:pt idx="6300">
                  <c:v>7.1400000000000006</c:v>
                </c:pt>
                <c:pt idx="6301">
                  <c:v>7.0200000000000005</c:v>
                </c:pt>
                <c:pt idx="6302">
                  <c:v>7.04</c:v>
                </c:pt>
                <c:pt idx="6303">
                  <c:v>7.1899999999999995</c:v>
                </c:pt>
                <c:pt idx="6304">
                  <c:v>7.1400000000000006</c:v>
                </c:pt>
                <c:pt idx="6305">
                  <c:v>7.1000000000000005</c:v>
                </c:pt>
                <c:pt idx="6306">
                  <c:v>7.05</c:v>
                </c:pt>
                <c:pt idx="6307">
                  <c:v>6.9700000000000024</c:v>
                </c:pt>
                <c:pt idx="6308">
                  <c:v>7.1899999999999995</c:v>
                </c:pt>
                <c:pt idx="6309">
                  <c:v>7.21</c:v>
                </c:pt>
                <c:pt idx="6310">
                  <c:v>7.2</c:v>
                </c:pt>
                <c:pt idx="6311">
                  <c:v>7.18</c:v>
                </c:pt>
                <c:pt idx="6312">
                  <c:v>7.1899999999999995</c:v>
                </c:pt>
                <c:pt idx="6313">
                  <c:v>7.1899999999999995</c:v>
                </c:pt>
                <c:pt idx="6314">
                  <c:v>7.1099999999999985</c:v>
                </c:pt>
                <c:pt idx="6315">
                  <c:v>7.29</c:v>
                </c:pt>
                <c:pt idx="6316">
                  <c:v>7.1199999999999974</c:v>
                </c:pt>
                <c:pt idx="6317">
                  <c:v>7.18</c:v>
                </c:pt>
                <c:pt idx="6318">
                  <c:v>7.18</c:v>
                </c:pt>
                <c:pt idx="6319">
                  <c:v>7.1499999999999995</c:v>
                </c:pt>
                <c:pt idx="6320">
                  <c:v>7.05</c:v>
                </c:pt>
                <c:pt idx="6321">
                  <c:v>7.28</c:v>
                </c:pt>
                <c:pt idx="6322">
                  <c:v>7.1599999999999975</c:v>
                </c:pt>
                <c:pt idx="6323">
                  <c:v>7.3199999999999985</c:v>
                </c:pt>
                <c:pt idx="6324">
                  <c:v>7.3599999999999985</c:v>
                </c:pt>
                <c:pt idx="6325">
                  <c:v>7.3500000000000005</c:v>
                </c:pt>
                <c:pt idx="6326">
                  <c:v>7.3199999999999985</c:v>
                </c:pt>
                <c:pt idx="6327">
                  <c:v>7.4700000000000024</c:v>
                </c:pt>
                <c:pt idx="6328">
                  <c:v>7.41</c:v>
                </c:pt>
                <c:pt idx="6329">
                  <c:v>7.44</c:v>
                </c:pt>
                <c:pt idx="6330">
                  <c:v>7.5</c:v>
                </c:pt>
                <c:pt idx="6331">
                  <c:v>7.55</c:v>
                </c:pt>
                <c:pt idx="6332">
                  <c:v>7.57</c:v>
                </c:pt>
                <c:pt idx="6333">
                  <c:v>7.6400000000000006</c:v>
                </c:pt>
                <c:pt idx="6334">
                  <c:v>7.58</c:v>
                </c:pt>
                <c:pt idx="6335">
                  <c:v>7.6599999999999975</c:v>
                </c:pt>
                <c:pt idx="6336">
                  <c:v>7.6000000000000005</c:v>
                </c:pt>
                <c:pt idx="6337">
                  <c:v>7.73</c:v>
                </c:pt>
                <c:pt idx="6338">
                  <c:v>7.8000000000000007</c:v>
                </c:pt>
                <c:pt idx="6339">
                  <c:v>7.870000000000001</c:v>
                </c:pt>
                <c:pt idx="6340">
                  <c:v>7.8800000000000008</c:v>
                </c:pt>
                <c:pt idx="6341">
                  <c:v>8.0400000000000009</c:v>
                </c:pt>
                <c:pt idx="6342">
                  <c:v>7.98</c:v>
                </c:pt>
                <c:pt idx="6343">
                  <c:v>8.1</c:v>
                </c:pt>
                <c:pt idx="6344">
                  <c:v>8.2000000000000011</c:v>
                </c:pt>
                <c:pt idx="6345">
                  <c:v>8.2800000000000011</c:v>
                </c:pt>
                <c:pt idx="6346">
                  <c:v>8.3000000000000007</c:v>
                </c:pt>
                <c:pt idx="6347">
                  <c:v>8.3600000000000048</c:v>
                </c:pt>
                <c:pt idx="6348">
                  <c:v>8.6399999999999988</c:v>
                </c:pt>
                <c:pt idx="6349">
                  <c:v>8.7100000000000009</c:v>
                </c:pt>
                <c:pt idx="6350">
                  <c:v>8.92</c:v>
                </c:pt>
                <c:pt idx="6351">
                  <c:v>8.850000000000005</c:v>
                </c:pt>
                <c:pt idx="6352">
                  <c:v>9.0500000000000007</c:v>
                </c:pt>
                <c:pt idx="6353">
                  <c:v>9.120000000000001</c:v>
                </c:pt>
                <c:pt idx="6354">
                  <c:v>9.16</c:v>
                </c:pt>
                <c:pt idx="6355">
                  <c:v>9.19</c:v>
                </c:pt>
                <c:pt idx="6356">
                  <c:v>9.27</c:v>
                </c:pt>
                <c:pt idx="6357">
                  <c:v>9.2100000000000009</c:v>
                </c:pt>
                <c:pt idx="6358">
                  <c:v>9.3800000000000008</c:v>
                </c:pt>
                <c:pt idx="6359">
                  <c:v>9.39</c:v>
                </c:pt>
                <c:pt idx="6360">
                  <c:v>9.61</c:v>
                </c:pt>
                <c:pt idx="6361">
                  <c:v>9.44</c:v>
                </c:pt>
                <c:pt idx="6362">
                  <c:v>9.67</c:v>
                </c:pt>
                <c:pt idx="6363">
                  <c:v>9.6</c:v>
                </c:pt>
                <c:pt idx="6364">
                  <c:v>9.7800000000000011</c:v>
                </c:pt>
                <c:pt idx="6365">
                  <c:v>9.81</c:v>
                </c:pt>
                <c:pt idx="6366">
                  <c:v>9.99</c:v>
                </c:pt>
                <c:pt idx="6367">
                  <c:v>10.09</c:v>
                </c:pt>
                <c:pt idx="6368">
                  <c:v>10.08</c:v>
                </c:pt>
                <c:pt idx="6369">
                  <c:v>10.33</c:v>
                </c:pt>
                <c:pt idx="6370">
                  <c:v>10.3</c:v>
                </c:pt>
                <c:pt idx="6371">
                  <c:v>10.47</c:v>
                </c:pt>
                <c:pt idx="6372">
                  <c:v>10.69</c:v>
                </c:pt>
                <c:pt idx="6373">
                  <c:v>10.76</c:v>
                </c:pt>
                <c:pt idx="6374">
                  <c:v>10.88</c:v>
                </c:pt>
                <c:pt idx="6375">
                  <c:v>10.92</c:v>
                </c:pt>
                <c:pt idx="6376">
                  <c:v>11.040000000000001</c:v>
                </c:pt>
                <c:pt idx="6377">
                  <c:v>11.209999999999999</c:v>
                </c:pt>
                <c:pt idx="6378">
                  <c:v>11.28</c:v>
                </c:pt>
                <c:pt idx="6379">
                  <c:v>11.360000000000005</c:v>
                </c:pt>
                <c:pt idx="6380">
                  <c:v>11.41</c:v>
                </c:pt>
                <c:pt idx="6381">
                  <c:v>11.719999999999999</c:v>
                </c:pt>
                <c:pt idx="6382">
                  <c:v>11.729999999999999</c:v>
                </c:pt>
                <c:pt idx="6383">
                  <c:v>12.05</c:v>
                </c:pt>
                <c:pt idx="6384">
                  <c:v>11.89</c:v>
                </c:pt>
                <c:pt idx="6385">
                  <c:v>12.11</c:v>
                </c:pt>
                <c:pt idx="6386">
                  <c:v>12.08</c:v>
                </c:pt>
                <c:pt idx="6387">
                  <c:v>12.25</c:v>
                </c:pt>
                <c:pt idx="6388">
                  <c:v>12.06</c:v>
                </c:pt>
                <c:pt idx="6389">
                  <c:v>12.239999999999998</c:v>
                </c:pt>
                <c:pt idx="6390">
                  <c:v>12.25</c:v>
                </c:pt>
                <c:pt idx="6391">
                  <c:v>12.34</c:v>
                </c:pt>
                <c:pt idx="6392">
                  <c:v>12.290000000000001</c:v>
                </c:pt>
                <c:pt idx="6393">
                  <c:v>12.41</c:v>
                </c:pt>
                <c:pt idx="6394">
                  <c:v>12.44</c:v>
                </c:pt>
                <c:pt idx="6395">
                  <c:v>12.4</c:v>
                </c:pt>
                <c:pt idx="6396">
                  <c:v>12.540000000000001</c:v>
                </c:pt>
                <c:pt idx="6397">
                  <c:v>12.5</c:v>
                </c:pt>
                <c:pt idx="6398">
                  <c:v>12.51</c:v>
                </c:pt>
                <c:pt idx="6399">
                  <c:v>12.53</c:v>
                </c:pt>
                <c:pt idx="6400">
                  <c:v>12.639999999999999</c:v>
                </c:pt>
                <c:pt idx="6401">
                  <c:v>12.69</c:v>
                </c:pt>
                <c:pt idx="6402">
                  <c:v>12.78</c:v>
                </c:pt>
                <c:pt idx="6403">
                  <c:v>12.82</c:v>
                </c:pt>
                <c:pt idx="6404">
                  <c:v>12.719999999999999</c:v>
                </c:pt>
                <c:pt idx="6405">
                  <c:v>12.94</c:v>
                </c:pt>
                <c:pt idx="6406">
                  <c:v>12.89</c:v>
                </c:pt>
                <c:pt idx="6407">
                  <c:v>12.950000000000005</c:v>
                </c:pt>
                <c:pt idx="6408">
                  <c:v>13.02</c:v>
                </c:pt>
                <c:pt idx="6409">
                  <c:v>13</c:v>
                </c:pt>
                <c:pt idx="6410">
                  <c:v>13.03</c:v>
                </c:pt>
                <c:pt idx="6411">
                  <c:v>13.16</c:v>
                </c:pt>
                <c:pt idx="6412">
                  <c:v>13.120000000000001</c:v>
                </c:pt>
                <c:pt idx="6413">
                  <c:v>13.19</c:v>
                </c:pt>
                <c:pt idx="6414">
                  <c:v>13.19</c:v>
                </c:pt>
                <c:pt idx="6415">
                  <c:v>13.25</c:v>
                </c:pt>
                <c:pt idx="6416">
                  <c:v>13.120000000000001</c:v>
                </c:pt>
                <c:pt idx="6417">
                  <c:v>13.3</c:v>
                </c:pt>
                <c:pt idx="6418">
                  <c:v>13.120000000000001</c:v>
                </c:pt>
                <c:pt idx="6419">
                  <c:v>13.290000000000001</c:v>
                </c:pt>
                <c:pt idx="6420">
                  <c:v>13.28</c:v>
                </c:pt>
                <c:pt idx="6421">
                  <c:v>13.31</c:v>
                </c:pt>
                <c:pt idx="6422">
                  <c:v>13.120000000000001</c:v>
                </c:pt>
                <c:pt idx="6423">
                  <c:v>13.08</c:v>
                </c:pt>
                <c:pt idx="6424">
                  <c:v>12.92</c:v>
                </c:pt>
                <c:pt idx="6425">
                  <c:v>13.129999999999999</c:v>
                </c:pt>
                <c:pt idx="6426">
                  <c:v>13.11</c:v>
                </c:pt>
                <c:pt idx="6427">
                  <c:v>13.129999999999999</c:v>
                </c:pt>
                <c:pt idx="6428">
                  <c:v>13.120000000000001</c:v>
                </c:pt>
                <c:pt idx="6429">
                  <c:v>13.18</c:v>
                </c:pt>
                <c:pt idx="6430">
                  <c:v>13.219999999999999</c:v>
                </c:pt>
                <c:pt idx="6431">
                  <c:v>13.27</c:v>
                </c:pt>
                <c:pt idx="6432">
                  <c:v>13.3</c:v>
                </c:pt>
                <c:pt idx="6433">
                  <c:v>13.16</c:v>
                </c:pt>
                <c:pt idx="6434">
                  <c:v>13.26</c:v>
                </c:pt>
                <c:pt idx="6435">
                  <c:v>13.239999999999998</c:v>
                </c:pt>
                <c:pt idx="6436">
                  <c:v>13.44</c:v>
                </c:pt>
                <c:pt idx="6437">
                  <c:v>13.3</c:v>
                </c:pt>
                <c:pt idx="6438">
                  <c:v>13.370000000000006</c:v>
                </c:pt>
                <c:pt idx="6439">
                  <c:v>13.450000000000005</c:v>
                </c:pt>
                <c:pt idx="6440">
                  <c:v>13.31</c:v>
                </c:pt>
                <c:pt idx="6441">
                  <c:v>13.32</c:v>
                </c:pt>
                <c:pt idx="6442">
                  <c:v>13.239999999999998</c:v>
                </c:pt>
                <c:pt idx="6443">
                  <c:v>13.31</c:v>
                </c:pt>
                <c:pt idx="6444">
                  <c:v>13.11</c:v>
                </c:pt>
                <c:pt idx="6445">
                  <c:v>13.3</c:v>
                </c:pt>
                <c:pt idx="6446">
                  <c:v>13.27</c:v>
                </c:pt>
                <c:pt idx="6447">
                  <c:v>13.19</c:v>
                </c:pt>
                <c:pt idx="6448">
                  <c:v>13.11</c:v>
                </c:pt>
                <c:pt idx="6449">
                  <c:v>13.38</c:v>
                </c:pt>
                <c:pt idx="6450">
                  <c:v>13.239999999999998</c:v>
                </c:pt>
                <c:pt idx="6451">
                  <c:v>13.25</c:v>
                </c:pt>
                <c:pt idx="6452">
                  <c:v>13.209999999999999</c:v>
                </c:pt>
                <c:pt idx="6453">
                  <c:v>13.3</c:v>
                </c:pt>
                <c:pt idx="6454">
                  <c:v>13.31</c:v>
                </c:pt>
                <c:pt idx="6455">
                  <c:v>13.239999999999998</c:v>
                </c:pt>
                <c:pt idx="6456">
                  <c:v>13.2</c:v>
                </c:pt>
                <c:pt idx="6457">
                  <c:v>13.209999999999999</c:v>
                </c:pt>
                <c:pt idx="6458">
                  <c:v>13.229999999999999</c:v>
                </c:pt>
                <c:pt idx="6459">
                  <c:v>13.4</c:v>
                </c:pt>
                <c:pt idx="6460">
                  <c:v>13.28</c:v>
                </c:pt>
                <c:pt idx="6461">
                  <c:v>13.360000000000005</c:v>
                </c:pt>
                <c:pt idx="6462">
                  <c:v>13.370000000000006</c:v>
                </c:pt>
                <c:pt idx="6463">
                  <c:v>13.370000000000006</c:v>
                </c:pt>
                <c:pt idx="6464">
                  <c:v>13.27</c:v>
                </c:pt>
                <c:pt idx="6465">
                  <c:v>13.450000000000005</c:v>
                </c:pt>
                <c:pt idx="6466">
                  <c:v>13.2</c:v>
                </c:pt>
                <c:pt idx="6467">
                  <c:v>13.31</c:v>
                </c:pt>
                <c:pt idx="6468">
                  <c:v>13.219999999999999</c:v>
                </c:pt>
                <c:pt idx="6469">
                  <c:v>13.370000000000006</c:v>
                </c:pt>
                <c:pt idx="6470">
                  <c:v>13.31</c:v>
                </c:pt>
                <c:pt idx="6471">
                  <c:v>13.34</c:v>
                </c:pt>
                <c:pt idx="6472">
                  <c:v>13.360000000000005</c:v>
                </c:pt>
                <c:pt idx="6473">
                  <c:v>13.44</c:v>
                </c:pt>
                <c:pt idx="6474">
                  <c:v>13.42</c:v>
                </c:pt>
                <c:pt idx="6475">
                  <c:v>13.370000000000006</c:v>
                </c:pt>
                <c:pt idx="6476">
                  <c:v>13.32</c:v>
                </c:pt>
                <c:pt idx="6477">
                  <c:v>13.32</c:v>
                </c:pt>
                <c:pt idx="6478">
                  <c:v>13.34</c:v>
                </c:pt>
                <c:pt idx="6479">
                  <c:v>13.39</c:v>
                </c:pt>
                <c:pt idx="6480">
                  <c:v>13.239999999999998</c:v>
                </c:pt>
                <c:pt idx="6481">
                  <c:v>13.209999999999999</c:v>
                </c:pt>
                <c:pt idx="6482">
                  <c:v>13.18</c:v>
                </c:pt>
                <c:pt idx="6483">
                  <c:v>13.239999999999998</c:v>
                </c:pt>
                <c:pt idx="6484">
                  <c:v>13.27</c:v>
                </c:pt>
                <c:pt idx="6485">
                  <c:v>13.26</c:v>
                </c:pt>
                <c:pt idx="6486">
                  <c:v>13.31</c:v>
                </c:pt>
                <c:pt idx="6487">
                  <c:v>13.2</c:v>
                </c:pt>
                <c:pt idx="6488">
                  <c:v>13.25</c:v>
                </c:pt>
                <c:pt idx="6489">
                  <c:v>13.450000000000005</c:v>
                </c:pt>
                <c:pt idx="6490">
                  <c:v>13.44</c:v>
                </c:pt>
                <c:pt idx="6491">
                  <c:v>13.48</c:v>
                </c:pt>
                <c:pt idx="6492">
                  <c:v>13.31</c:v>
                </c:pt>
                <c:pt idx="6493">
                  <c:v>13.42</c:v>
                </c:pt>
                <c:pt idx="6494">
                  <c:v>13.27</c:v>
                </c:pt>
                <c:pt idx="6495">
                  <c:v>13.33</c:v>
                </c:pt>
                <c:pt idx="6496">
                  <c:v>13.25</c:v>
                </c:pt>
                <c:pt idx="6497">
                  <c:v>13.28</c:v>
                </c:pt>
                <c:pt idx="6498">
                  <c:v>13.18</c:v>
                </c:pt>
                <c:pt idx="6499">
                  <c:v>12.92</c:v>
                </c:pt>
                <c:pt idx="6500">
                  <c:v>13.08</c:v>
                </c:pt>
                <c:pt idx="6501">
                  <c:v>13.15</c:v>
                </c:pt>
                <c:pt idx="6502">
                  <c:v>13.19</c:v>
                </c:pt>
                <c:pt idx="6503">
                  <c:v>13.219999999999999</c:v>
                </c:pt>
                <c:pt idx="6504">
                  <c:v>13.18</c:v>
                </c:pt>
                <c:pt idx="6505">
                  <c:v>13.129999999999999</c:v>
                </c:pt>
                <c:pt idx="6506">
                  <c:v>13.3</c:v>
                </c:pt>
                <c:pt idx="6507">
                  <c:v>13.219999999999999</c:v>
                </c:pt>
                <c:pt idx="6508">
                  <c:v>13.290000000000001</c:v>
                </c:pt>
                <c:pt idx="6509">
                  <c:v>13.19</c:v>
                </c:pt>
                <c:pt idx="6510">
                  <c:v>13.290000000000001</c:v>
                </c:pt>
                <c:pt idx="6511">
                  <c:v>13.209999999999999</c:v>
                </c:pt>
                <c:pt idx="6512">
                  <c:v>13.32</c:v>
                </c:pt>
                <c:pt idx="6513">
                  <c:v>13.17</c:v>
                </c:pt>
                <c:pt idx="6514">
                  <c:v>13.290000000000001</c:v>
                </c:pt>
                <c:pt idx="6515">
                  <c:v>13.219999999999999</c:v>
                </c:pt>
                <c:pt idx="6516">
                  <c:v>13.34</c:v>
                </c:pt>
                <c:pt idx="6517">
                  <c:v>13.27</c:v>
                </c:pt>
                <c:pt idx="6518">
                  <c:v>13.229999999999999</c:v>
                </c:pt>
                <c:pt idx="6519">
                  <c:v>13.16</c:v>
                </c:pt>
                <c:pt idx="6520">
                  <c:v>13.209999999999999</c:v>
                </c:pt>
                <c:pt idx="6521">
                  <c:v>13.229999999999999</c:v>
                </c:pt>
                <c:pt idx="6522">
                  <c:v>13.15</c:v>
                </c:pt>
                <c:pt idx="6523">
                  <c:v>13.31</c:v>
                </c:pt>
                <c:pt idx="6524">
                  <c:v>13.19</c:v>
                </c:pt>
                <c:pt idx="6525">
                  <c:v>13.290000000000001</c:v>
                </c:pt>
                <c:pt idx="6526">
                  <c:v>13.239999999999998</c:v>
                </c:pt>
                <c:pt idx="6527">
                  <c:v>13.39</c:v>
                </c:pt>
                <c:pt idx="6528">
                  <c:v>13.28</c:v>
                </c:pt>
                <c:pt idx="6529">
                  <c:v>13.18</c:v>
                </c:pt>
                <c:pt idx="6530">
                  <c:v>13.239999999999998</c:v>
                </c:pt>
                <c:pt idx="6531">
                  <c:v>13.120000000000001</c:v>
                </c:pt>
                <c:pt idx="6532">
                  <c:v>13.18</c:v>
                </c:pt>
                <c:pt idx="6533">
                  <c:v>13.2</c:v>
                </c:pt>
                <c:pt idx="6534">
                  <c:v>13.239999999999998</c:v>
                </c:pt>
                <c:pt idx="6535">
                  <c:v>13.11</c:v>
                </c:pt>
                <c:pt idx="6536">
                  <c:v>13.229999999999999</c:v>
                </c:pt>
                <c:pt idx="6537">
                  <c:v>13.209999999999999</c:v>
                </c:pt>
                <c:pt idx="6538">
                  <c:v>13.18</c:v>
                </c:pt>
                <c:pt idx="6539">
                  <c:v>13.18</c:v>
                </c:pt>
                <c:pt idx="6540">
                  <c:v>13.07</c:v>
                </c:pt>
                <c:pt idx="6541">
                  <c:v>13.129999999999999</c:v>
                </c:pt>
                <c:pt idx="6542">
                  <c:v>13.17</c:v>
                </c:pt>
                <c:pt idx="6543">
                  <c:v>13.08</c:v>
                </c:pt>
                <c:pt idx="6544">
                  <c:v>13.16</c:v>
                </c:pt>
                <c:pt idx="6545">
                  <c:v>13.15</c:v>
                </c:pt>
                <c:pt idx="6546">
                  <c:v>13.18</c:v>
                </c:pt>
                <c:pt idx="6547">
                  <c:v>13.27</c:v>
                </c:pt>
                <c:pt idx="6548">
                  <c:v>13.239999999999998</c:v>
                </c:pt>
                <c:pt idx="6549">
                  <c:v>13.32</c:v>
                </c:pt>
                <c:pt idx="6550">
                  <c:v>13.31</c:v>
                </c:pt>
                <c:pt idx="6551">
                  <c:v>13.2</c:v>
                </c:pt>
                <c:pt idx="6552">
                  <c:v>13.26</c:v>
                </c:pt>
                <c:pt idx="6553">
                  <c:v>13.15</c:v>
                </c:pt>
                <c:pt idx="6554">
                  <c:v>13.27</c:v>
                </c:pt>
                <c:pt idx="6555">
                  <c:v>13.239999999999998</c:v>
                </c:pt>
                <c:pt idx="6556">
                  <c:v>13.209999999999999</c:v>
                </c:pt>
                <c:pt idx="6557">
                  <c:v>13.31</c:v>
                </c:pt>
                <c:pt idx="6558">
                  <c:v>13.17</c:v>
                </c:pt>
                <c:pt idx="6559">
                  <c:v>13.19</c:v>
                </c:pt>
                <c:pt idx="6560">
                  <c:v>13.31</c:v>
                </c:pt>
                <c:pt idx="6561">
                  <c:v>13.17</c:v>
                </c:pt>
                <c:pt idx="6562">
                  <c:v>13.239999999999998</c:v>
                </c:pt>
                <c:pt idx="6563">
                  <c:v>13.209999999999999</c:v>
                </c:pt>
                <c:pt idx="6564">
                  <c:v>13.32</c:v>
                </c:pt>
                <c:pt idx="6565">
                  <c:v>13.290000000000001</c:v>
                </c:pt>
                <c:pt idx="6566">
                  <c:v>13.25</c:v>
                </c:pt>
                <c:pt idx="6567">
                  <c:v>13.4</c:v>
                </c:pt>
                <c:pt idx="6568">
                  <c:v>13.34</c:v>
                </c:pt>
                <c:pt idx="6569">
                  <c:v>13.17</c:v>
                </c:pt>
                <c:pt idx="6570">
                  <c:v>13.11</c:v>
                </c:pt>
                <c:pt idx="6571">
                  <c:v>13.16</c:v>
                </c:pt>
                <c:pt idx="6572">
                  <c:v>13.05</c:v>
                </c:pt>
                <c:pt idx="6573">
                  <c:v>13.18</c:v>
                </c:pt>
                <c:pt idx="6574">
                  <c:v>13.11</c:v>
                </c:pt>
                <c:pt idx="6575">
                  <c:v>13.16</c:v>
                </c:pt>
                <c:pt idx="6576">
                  <c:v>12.98</c:v>
                </c:pt>
                <c:pt idx="6577">
                  <c:v>13.06</c:v>
                </c:pt>
                <c:pt idx="6578">
                  <c:v>13.05</c:v>
                </c:pt>
                <c:pt idx="6579">
                  <c:v>13.15</c:v>
                </c:pt>
                <c:pt idx="6580">
                  <c:v>13.26</c:v>
                </c:pt>
                <c:pt idx="6581">
                  <c:v>13.11</c:v>
                </c:pt>
                <c:pt idx="6582">
                  <c:v>13.2</c:v>
                </c:pt>
                <c:pt idx="6583">
                  <c:v>13.16</c:v>
                </c:pt>
                <c:pt idx="6584">
                  <c:v>13.25</c:v>
                </c:pt>
                <c:pt idx="6585">
                  <c:v>13.19</c:v>
                </c:pt>
                <c:pt idx="6586">
                  <c:v>13.3</c:v>
                </c:pt>
                <c:pt idx="6587">
                  <c:v>13.16</c:v>
                </c:pt>
                <c:pt idx="6588">
                  <c:v>13.209999999999999</c:v>
                </c:pt>
                <c:pt idx="6589">
                  <c:v>13.15</c:v>
                </c:pt>
                <c:pt idx="6590">
                  <c:v>13.25</c:v>
                </c:pt>
                <c:pt idx="6591">
                  <c:v>13.16</c:v>
                </c:pt>
                <c:pt idx="6592">
                  <c:v>13.15</c:v>
                </c:pt>
                <c:pt idx="6593">
                  <c:v>13.15</c:v>
                </c:pt>
                <c:pt idx="6594">
                  <c:v>13.040000000000001</c:v>
                </c:pt>
                <c:pt idx="6595">
                  <c:v>13.05</c:v>
                </c:pt>
                <c:pt idx="6596">
                  <c:v>13.05</c:v>
                </c:pt>
                <c:pt idx="6597">
                  <c:v>13.139999999999999</c:v>
                </c:pt>
                <c:pt idx="6598">
                  <c:v>13.02</c:v>
                </c:pt>
                <c:pt idx="6599">
                  <c:v>13.15</c:v>
                </c:pt>
                <c:pt idx="6600">
                  <c:v>13.08</c:v>
                </c:pt>
                <c:pt idx="6601">
                  <c:v>13.16</c:v>
                </c:pt>
                <c:pt idx="6602">
                  <c:v>13.120000000000001</c:v>
                </c:pt>
                <c:pt idx="6603">
                  <c:v>13.239999999999998</c:v>
                </c:pt>
                <c:pt idx="6604">
                  <c:v>13.15</c:v>
                </c:pt>
                <c:pt idx="6605">
                  <c:v>13.16</c:v>
                </c:pt>
                <c:pt idx="6606">
                  <c:v>13.18</c:v>
                </c:pt>
                <c:pt idx="6607">
                  <c:v>13.209999999999999</c:v>
                </c:pt>
                <c:pt idx="6608">
                  <c:v>13.28</c:v>
                </c:pt>
                <c:pt idx="6609">
                  <c:v>13.16</c:v>
                </c:pt>
                <c:pt idx="6610">
                  <c:v>13.239999999999998</c:v>
                </c:pt>
                <c:pt idx="6611">
                  <c:v>13.18</c:v>
                </c:pt>
                <c:pt idx="6612">
                  <c:v>13.219999999999999</c:v>
                </c:pt>
                <c:pt idx="6613">
                  <c:v>13.1</c:v>
                </c:pt>
                <c:pt idx="6614">
                  <c:v>13.26</c:v>
                </c:pt>
                <c:pt idx="6615">
                  <c:v>13.239999999999998</c:v>
                </c:pt>
                <c:pt idx="6616">
                  <c:v>13.28</c:v>
                </c:pt>
                <c:pt idx="6617">
                  <c:v>13.17</c:v>
                </c:pt>
                <c:pt idx="6618">
                  <c:v>13.28</c:v>
                </c:pt>
                <c:pt idx="6619">
                  <c:v>13.15</c:v>
                </c:pt>
                <c:pt idx="6620">
                  <c:v>13.27</c:v>
                </c:pt>
                <c:pt idx="6621">
                  <c:v>13.290000000000001</c:v>
                </c:pt>
                <c:pt idx="6622">
                  <c:v>13.25</c:v>
                </c:pt>
                <c:pt idx="6623">
                  <c:v>13.27</c:v>
                </c:pt>
                <c:pt idx="6624">
                  <c:v>13.360000000000005</c:v>
                </c:pt>
                <c:pt idx="6625">
                  <c:v>13.32</c:v>
                </c:pt>
                <c:pt idx="6626">
                  <c:v>13.18</c:v>
                </c:pt>
                <c:pt idx="6627">
                  <c:v>13.219999999999999</c:v>
                </c:pt>
                <c:pt idx="6628">
                  <c:v>13.08</c:v>
                </c:pt>
                <c:pt idx="6629">
                  <c:v>13.06</c:v>
                </c:pt>
                <c:pt idx="6630">
                  <c:v>13.09</c:v>
                </c:pt>
                <c:pt idx="6631">
                  <c:v>13.1</c:v>
                </c:pt>
                <c:pt idx="6632">
                  <c:v>13.09</c:v>
                </c:pt>
                <c:pt idx="6633">
                  <c:v>13.15</c:v>
                </c:pt>
                <c:pt idx="6634">
                  <c:v>13.05</c:v>
                </c:pt>
                <c:pt idx="6635">
                  <c:v>13.209999999999999</c:v>
                </c:pt>
                <c:pt idx="6636">
                  <c:v>13.02</c:v>
                </c:pt>
                <c:pt idx="6637">
                  <c:v>13.08</c:v>
                </c:pt>
                <c:pt idx="6638">
                  <c:v>13.17</c:v>
                </c:pt>
                <c:pt idx="6639">
                  <c:v>13.16</c:v>
                </c:pt>
                <c:pt idx="6640">
                  <c:v>13.17</c:v>
                </c:pt>
                <c:pt idx="6641">
                  <c:v>13.19</c:v>
                </c:pt>
                <c:pt idx="6642">
                  <c:v>13.09</c:v>
                </c:pt>
                <c:pt idx="6643">
                  <c:v>13.129999999999999</c:v>
                </c:pt>
                <c:pt idx="6644">
                  <c:v>12.94</c:v>
                </c:pt>
                <c:pt idx="6645">
                  <c:v>13.05</c:v>
                </c:pt>
                <c:pt idx="6646">
                  <c:v>12.98</c:v>
                </c:pt>
                <c:pt idx="6647">
                  <c:v>13.11</c:v>
                </c:pt>
                <c:pt idx="6648">
                  <c:v>12.97</c:v>
                </c:pt>
                <c:pt idx="6649">
                  <c:v>13.06</c:v>
                </c:pt>
                <c:pt idx="6650">
                  <c:v>12.98</c:v>
                </c:pt>
                <c:pt idx="6651">
                  <c:v>13.120000000000001</c:v>
                </c:pt>
                <c:pt idx="6652">
                  <c:v>13.120000000000001</c:v>
                </c:pt>
                <c:pt idx="6653">
                  <c:v>13.02</c:v>
                </c:pt>
                <c:pt idx="6654">
                  <c:v>13.209999999999999</c:v>
                </c:pt>
                <c:pt idx="6655">
                  <c:v>13.18</c:v>
                </c:pt>
                <c:pt idx="6656">
                  <c:v>13.31</c:v>
                </c:pt>
                <c:pt idx="6657">
                  <c:v>13.26</c:v>
                </c:pt>
                <c:pt idx="6658">
                  <c:v>13.38</c:v>
                </c:pt>
                <c:pt idx="6659">
                  <c:v>13.239999999999998</c:v>
                </c:pt>
                <c:pt idx="6660">
                  <c:v>13.450000000000005</c:v>
                </c:pt>
                <c:pt idx="6661">
                  <c:v>13.290000000000001</c:v>
                </c:pt>
                <c:pt idx="6662">
                  <c:v>13.31</c:v>
                </c:pt>
                <c:pt idx="6663">
                  <c:v>13.32</c:v>
                </c:pt>
                <c:pt idx="6664">
                  <c:v>13.34</c:v>
                </c:pt>
                <c:pt idx="6665">
                  <c:v>13.33</c:v>
                </c:pt>
                <c:pt idx="6666">
                  <c:v>13.370000000000006</c:v>
                </c:pt>
                <c:pt idx="6667">
                  <c:v>13.44</c:v>
                </c:pt>
                <c:pt idx="6668">
                  <c:v>13.48</c:v>
                </c:pt>
                <c:pt idx="6669">
                  <c:v>13.44</c:v>
                </c:pt>
                <c:pt idx="6670">
                  <c:v>13.48</c:v>
                </c:pt>
                <c:pt idx="6671">
                  <c:v>13.56</c:v>
                </c:pt>
                <c:pt idx="6672">
                  <c:v>13.47</c:v>
                </c:pt>
                <c:pt idx="6673">
                  <c:v>13.629999999999999</c:v>
                </c:pt>
                <c:pt idx="6674">
                  <c:v>13.55</c:v>
                </c:pt>
                <c:pt idx="6675">
                  <c:v>13.729999999999999</c:v>
                </c:pt>
                <c:pt idx="6676">
                  <c:v>13.59</c:v>
                </c:pt>
                <c:pt idx="6677">
                  <c:v>13.66</c:v>
                </c:pt>
                <c:pt idx="6678">
                  <c:v>13.5</c:v>
                </c:pt>
                <c:pt idx="6679">
                  <c:v>13.56</c:v>
                </c:pt>
                <c:pt idx="6680">
                  <c:v>13.51</c:v>
                </c:pt>
                <c:pt idx="6681">
                  <c:v>13.47</c:v>
                </c:pt>
                <c:pt idx="6682">
                  <c:v>13.51</c:v>
                </c:pt>
                <c:pt idx="6683">
                  <c:v>13.370000000000006</c:v>
                </c:pt>
                <c:pt idx="6684">
                  <c:v>13.38</c:v>
                </c:pt>
                <c:pt idx="6685">
                  <c:v>13.44</c:v>
                </c:pt>
                <c:pt idx="6686">
                  <c:v>13.370000000000006</c:v>
                </c:pt>
                <c:pt idx="6687">
                  <c:v>13.46</c:v>
                </c:pt>
                <c:pt idx="6688">
                  <c:v>13.44</c:v>
                </c:pt>
                <c:pt idx="6689">
                  <c:v>13.41</c:v>
                </c:pt>
                <c:pt idx="6690">
                  <c:v>13.58</c:v>
                </c:pt>
                <c:pt idx="6691">
                  <c:v>13.55</c:v>
                </c:pt>
                <c:pt idx="6692">
                  <c:v>13.56</c:v>
                </c:pt>
                <c:pt idx="6693">
                  <c:v>13.52</c:v>
                </c:pt>
                <c:pt idx="6694">
                  <c:v>13.66</c:v>
                </c:pt>
                <c:pt idx="6695">
                  <c:v>13.6</c:v>
                </c:pt>
                <c:pt idx="6696">
                  <c:v>13.7</c:v>
                </c:pt>
                <c:pt idx="6697">
                  <c:v>13.68</c:v>
                </c:pt>
                <c:pt idx="6698">
                  <c:v>13.58</c:v>
                </c:pt>
                <c:pt idx="6699">
                  <c:v>13.55</c:v>
                </c:pt>
                <c:pt idx="6700">
                  <c:v>13.53</c:v>
                </c:pt>
                <c:pt idx="6701">
                  <c:v>13.67</c:v>
                </c:pt>
                <c:pt idx="6702">
                  <c:v>13.6</c:v>
                </c:pt>
                <c:pt idx="6703">
                  <c:v>13.61</c:v>
                </c:pt>
                <c:pt idx="6704">
                  <c:v>13.59</c:v>
                </c:pt>
                <c:pt idx="6705">
                  <c:v>13.52</c:v>
                </c:pt>
                <c:pt idx="6706">
                  <c:v>13.57</c:v>
                </c:pt>
                <c:pt idx="6707">
                  <c:v>13.55</c:v>
                </c:pt>
                <c:pt idx="6708">
                  <c:v>13.47</c:v>
                </c:pt>
                <c:pt idx="6709">
                  <c:v>13.59</c:v>
                </c:pt>
                <c:pt idx="6710">
                  <c:v>13.52</c:v>
                </c:pt>
                <c:pt idx="6711">
                  <c:v>13.6</c:v>
                </c:pt>
                <c:pt idx="6712">
                  <c:v>13.629999999999999</c:v>
                </c:pt>
                <c:pt idx="6713">
                  <c:v>13.52</c:v>
                </c:pt>
                <c:pt idx="6714">
                  <c:v>13.48</c:v>
                </c:pt>
                <c:pt idx="6715">
                  <c:v>13.55</c:v>
                </c:pt>
                <c:pt idx="6716">
                  <c:v>13.4</c:v>
                </c:pt>
                <c:pt idx="6717">
                  <c:v>13.27</c:v>
                </c:pt>
                <c:pt idx="6718">
                  <c:v>13.15</c:v>
                </c:pt>
                <c:pt idx="6719">
                  <c:v>13.05</c:v>
                </c:pt>
                <c:pt idx="6720">
                  <c:v>12.96</c:v>
                </c:pt>
                <c:pt idx="6721">
                  <c:v>12.790000000000001</c:v>
                </c:pt>
                <c:pt idx="6722">
                  <c:v>12.82</c:v>
                </c:pt>
                <c:pt idx="6723">
                  <c:v>12.69</c:v>
                </c:pt>
                <c:pt idx="6724">
                  <c:v>12.629999999999999</c:v>
                </c:pt>
                <c:pt idx="6725">
                  <c:v>12.51</c:v>
                </c:pt>
                <c:pt idx="6726">
                  <c:v>12.43</c:v>
                </c:pt>
                <c:pt idx="6727">
                  <c:v>12.4</c:v>
                </c:pt>
                <c:pt idx="6728">
                  <c:v>12.209999999999999</c:v>
                </c:pt>
                <c:pt idx="6729">
                  <c:v>12.229999999999999</c:v>
                </c:pt>
                <c:pt idx="6730">
                  <c:v>12.18</c:v>
                </c:pt>
                <c:pt idx="6731">
                  <c:v>12.28</c:v>
                </c:pt>
                <c:pt idx="6732">
                  <c:v>12.31</c:v>
                </c:pt>
                <c:pt idx="6733">
                  <c:v>12.229999999999999</c:v>
                </c:pt>
                <c:pt idx="6734">
                  <c:v>12.46</c:v>
                </c:pt>
                <c:pt idx="6735">
                  <c:v>12.47</c:v>
                </c:pt>
                <c:pt idx="6736">
                  <c:v>12.59</c:v>
                </c:pt>
                <c:pt idx="6737">
                  <c:v>12.75</c:v>
                </c:pt>
                <c:pt idx="6738">
                  <c:v>12.729999999999999</c:v>
                </c:pt>
                <c:pt idx="6739">
                  <c:v>12.860000000000005</c:v>
                </c:pt>
                <c:pt idx="6740">
                  <c:v>12.92</c:v>
                </c:pt>
                <c:pt idx="6741">
                  <c:v>12.9</c:v>
                </c:pt>
                <c:pt idx="6742">
                  <c:v>13.05</c:v>
                </c:pt>
                <c:pt idx="6743">
                  <c:v>13.08</c:v>
                </c:pt>
                <c:pt idx="6744">
                  <c:v>13</c:v>
                </c:pt>
                <c:pt idx="6745">
                  <c:v>13</c:v>
                </c:pt>
                <c:pt idx="6746">
                  <c:v>12.57</c:v>
                </c:pt>
                <c:pt idx="6747">
                  <c:v>12.47</c:v>
                </c:pt>
                <c:pt idx="6748">
                  <c:v>12.239999999999998</c:v>
                </c:pt>
                <c:pt idx="6749">
                  <c:v>11.860000000000005</c:v>
                </c:pt>
                <c:pt idx="6750">
                  <c:v>11.51</c:v>
                </c:pt>
                <c:pt idx="6751">
                  <c:v>11.02</c:v>
                </c:pt>
                <c:pt idx="6752">
                  <c:v>10.92</c:v>
                </c:pt>
                <c:pt idx="6753">
                  <c:v>10.81</c:v>
                </c:pt>
                <c:pt idx="6754">
                  <c:v>10.65</c:v>
                </c:pt>
                <c:pt idx="6755">
                  <c:v>10.76</c:v>
                </c:pt>
                <c:pt idx="6756">
                  <c:v>10.84</c:v>
                </c:pt>
                <c:pt idx="6757">
                  <c:v>10.540000000000001</c:v>
                </c:pt>
                <c:pt idx="6758">
                  <c:v>10.229999999999999</c:v>
                </c:pt>
                <c:pt idx="6759">
                  <c:v>9.850000000000005</c:v>
                </c:pt>
                <c:pt idx="6760">
                  <c:v>9.620000000000001</c:v>
                </c:pt>
                <c:pt idx="6761">
                  <c:v>9.34</c:v>
                </c:pt>
                <c:pt idx="6762">
                  <c:v>8.91</c:v>
                </c:pt>
                <c:pt idx="6763">
                  <c:v>8.6</c:v>
                </c:pt>
                <c:pt idx="6764">
                  <c:v>8.2800000000000011</c:v>
                </c:pt>
                <c:pt idx="6765">
                  <c:v>7.94</c:v>
                </c:pt>
                <c:pt idx="6766">
                  <c:v>7.8000000000000007</c:v>
                </c:pt>
                <c:pt idx="6767">
                  <c:v>7.57</c:v>
                </c:pt>
                <c:pt idx="6768">
                  <c:v>7.5200000000000005</c:v>
                </c:pt>
                <c:pt idx="6769">
                  <c:v>8.2900000000000009</c:v>
                </c:pt>
                <c:pt idx="6770">
                  <c:v>9.5</c:v>
                </c:pt>
                <c:pt idx="6771">
                  <c:v>11.06</c:v>
                </c:pt>
                <c:pt idx="6772">
                  <c:v>11.44</c:v>
                </c:pt>
                <c:pt idx="6773">
                  <c:v>11.41</c:v>
                </c:pt>
                <c:pt idx="6774">
                  <c:v>11.16</c:v>
                </c:pt>
                <c:pt idx="6775">
                  <c:v>11.139999999999999</c:v>
                </c:pt>
                <c:pt idx="6776">
                  <c:v>11.47</c:v>
                </c:pt>
                <c:pt idx="6777">
                  <c:v>11.84</c:v>
                </c:pt>
                <c:pt idx="6778">
                  <c:v>12.290000000000001</c:v>
                </c:pt>
                <c:pt idx="6779">
                  <c:v>11.620000000000001</c:v>
                </c:pt>
                <c:pt idx="6780">
                  <c:v>10.6</c:v>
                </c:pt>
                <c:pt idx="6781">
                  <c:v>7.7799999999999994</c:v>
                </c:pt>
                <c:pt idx="6782">
                  <c:v>6.3500000000000005</c:v>
                </c:pt>
                <c:pt idx="6783">
                  <c:v>6.67</c:v>
                </c:pt>
                <c:pt idx="6784">
                  <c:v>7.9499999999999993</c:v>
                </c:pt>
                <c:pt idx="6785">
                  <c:v>8.7900000000000009</c:v>
                </c:pt>
                <c:pt idx="6786">
                  <c:v>9.2800000000000011</c:v>
                </c:pt>
                <c:pt idx="6787">
                  <c:v>9.66</c:v>
                </c:pt>
                <c:pt idx="6788">
                  <c:v>9.83</c:v>
                </c:pt>
                <c:pt idx="6789">
                  <c:v>10.18</c:v>
                </c:pt>
                <c:pt idx="6790">
                  <c:v>10.56</c:v>
                </c:pt>
                <c:pt idx="6791">
                  <c:v>10.97</c:v>
                </c:pt>
                <c:pt idx="6792">
                  <c:v>11.32</c:v>
                </c:pt>
                <c:pt idx="6793">
                  <c:v>11.709999999999999</c:v>
                </c:pt>
                <c:pt idx="6794">
                  <c:v>11.97</c:v>
                </c:pt>
                <c:pt idx="6795">
                  <c:v>12.239999999999998</c:v>
                </c:pt>
                <c:pt idx="6796">
                  <c:v>12.41</c:v>
                </c:pt>
                <c:pt idx="6797">
                  <c:v>12.709999999999999</c:v>
                </c:pt>
                <c:pt idx="6798">
                  <c:v>12.89</c:v>
                </c:pt>
                <c:pt idx="6799">
                  <c:v>13.19</c:v>
                </c:pt>
                <c:pt idx="6800">
                  <c:v>13.370000000000006</c:v>
                </c:pt>
                <c:pt idx="6801">
                  <c:v>13.32</c:v>
                </c:pt>
                <c:pt idx="6802">
                  <c:v>13.47</c:v>
                </c:pt>
                <c:pt idx="6803">
                  <c:v>13.4</c:v>
                </c:pt>
                <c:pt idx="6804">
                  <c:v>13.48</c:v>
                </c:pt>
                <c:pt idx="6805">
                  <c:v>13.42</c:v>
                </c:pt>
                <c:pt idx="6806">
                  <c:v>13.15</c:v>
                </c:pt>
                <c:pt idx="6807">
                  <c:v>12.950000000000005</c:v>
                </c:pt>
                <c:pt idx="6808">
                  <c:v>13.01</c:v>
                </c:pt>
                <c:pt idx="6809">
                  <c:v>12.78</c:v>
                </c:pt>
                <c:pt idx="6810">
                  <c:v>12.76</c:v>
                </c:pt>
                <c:pt idx="6811">
                  <c:v>12.49</c:v>
                </c:pt>
                <c:pt idx="6812">
                  <c:v>12.46</c:v>
                </c:pt>
                <c:pt idx="6813">
                  <c:v>12.370000000000006</c:v>
                </c:pt>
                <c:pt idx="6814">
                  <c:v>12.32</c:v>
                </c:pt>
                <c:pt idx="6815">
                  <c:v>12.34</c:v>
                </c:pt>
                <c:pt idx="6816">
                  <c:v>12.370000000000006</c:v>
                </c:pt>
                <c:pt idx="6817">
                  <c:v>12.38</c:v>
                </c:pt>
                <c:pt idx="6818">
                  <c:v>12.370000000000006</c:v>
                </c:pt>
                <c:pt idx="6819">
                  <c:v>12.42</c:v>
                </c:pt>
                <c:pt idx="6820">
                  <c:v>12.5</c:v>
                </c:pt>
                <c:pt idx="6821">
                  <c:v>12.44</c:v>
                </c:pt>
                <c:pt idx="6822">
                  <c:v>12.6</c:v>
                </c:pt>
                <c:pt idx="6823">
                  <c:v>12.56</c:v>
                </c:pt>
                <c:pt idx="6824">
                  <c:v>12.68</c:v>
                </c:pt>
                <c:pt idx="6825">
                  <c:v>12.59</c:v>
                </c:pt>
                <c:pt idx="6826">
                  <c:v>12.76</c:v>
                </c:pt>
                <c:pt idx="6827">
                  <c:v>12.66</c:v>
                </c:pt>
                <c:pt idx="6828">
                  <c:v>12.729999999999999</c:v>
                </c:pt>
                <c:pt idx="6829">
                  <c:v>12.83</c:v>
                </c:pt>
                <c:pt idx="6830">
                  <c:v>12.860000000000005</c:v>
                </c:pt>
                <c:pt idx="6831">
                  <c:v>12.860000000000005</c:v>
                </c:pt>
                <c:pt idx="6832">
                  <c:v>12.91</c:v>
                </c:pt>
                <c:pt idx="6833">
                  <c:v>12.860000000000005</c:v>
                </c:pt>
                <c:pt idx="6834">
                  <c:v>12.96</c:v>
                </c:pt>
                <c:pt idx="6835">
                  <c:v>12.91</c:v>
                </c:pt>
                <c:pt idx="6836">
                  <c:v>12.91</c:v>
                </c:pt>
                <c:pt idx="6837">
                  <c:v>13.1</c:v>
                </c:pt>
                <c:pt idx="6838">
                  <c:v>13.02</c:v>
                </c:pt>
                <c:pt idx="6839">
                  <c:v>13.129999999999999</c:v>
                </c:pt>
                <c:pt idx="6840">
                  <c:v>13.02</c:v>
                </c:pt>
                <c:pt idx="6841">
                  <c:v>13.18</c:v>
                </c:pt>
                <c:pt idx="6842">
                  <c:v>13.18</c:v>
                </c:pt>
                <c:pt idx="6843">
                  <c:v>13.06</c:v>
                </c:pt>
                <c:pt idx="6844">
                  <c:v>13.18</c:v>
                </c:pt>
                <c:pt idx="6845">
                  <c:v>13.15</c:v>
                </c:pt>
                <c:pt idx="6846">
                  <c:v>13.19</c:v>
                </c:pt>
                <c:pt idx="6847">
                  <c:v>13.16</c:v>
                </c:pt>
                <c:pt idx="6848">
                  <c:v>13.11</c:v>
                </c:pt>
                <c:pt idx="6849">
                  <c:v>13.25</c:v>
                </c:pt>
                <c:pt idx="6850">
                  <c:v>13.19</c:v>
                </c:pt>
                <c:pt idx="6851">
                  <c:v>13.33</c:v>
                </c:pt>
                <c:pt idx="6852">
                  <c:v>13.26</c:v>
                </c:pt>
                <c:pt idx="6853">
                  <c:v>13.25</c:v>
                </c:pt>
                <c:pt idx="6854">
                  <c:v>13.229999999999999</c:v>
                </c:pt>
                <c:pt idx="6855">
                  <c:v>13.18</c:v>
                </c:pt>
                <c:pt idx="6856">
                  <c:v>13.32</c:v>
                </c:pt>
                <c:pt idx="6857">
                  <c:v>13.27</c:v>
                </c:pt>
                <c:pt idx="6858">
                  <c:v>13.32</c:v>
                </c:pt>
                <c:pt idx="6859">
                  <c:v>13.32</c:v>
                </c:pt>
                <c:pt idx="6860">
                  <c:v>13.26</c:v>
                </c:pt>
                <c:pt idx="6861">
                  <c:v>13.370000000000006</c:v>
                </c:pt>
                <c:pt idx="6862">
                  <c:v>13.239999999999998</c:v>
                </c:pt>
                <c:pt idx="6863">
                  <c:v>13.360000000000005</c:v>
                </c:pt>
                <c:pt idx="6864">
                  <c:v>13.31</c:v>
                </c:pt>
                <c:pt idx="6865">
                  <c:v>13.27</c:v>
                </c:pt>
                <c:pt idx="6866">
                  <c:v>13.38</c:v>
                </c:pt>
                <c:pt idx="6867">
                  <c:v>13.28</c:v>
                </c:pt>
                <c:pt idx="6868">
                  <c:v>13.32</c:v>
                </c:pt>
                <c:pt idx="6869">
                  <c:v>13.25</c:v>
                </c:pt>
                <c:pt idx="6870">
                  <c:v>13.28</c:v>
                </c:pt>
                <c:pt idx="6871">
                  <c:v>13.43</c:v>
                </c:pt>
                <c:pt idx="6872">
                  <c:v>13.31</c:v>
                </c:pt>
                <c:pt idx="6873">
                  <c:v>13.47</c:v>
                </c:pt>
                <c:pt idx="6874">
                  <c:v>13.31</c:v>
                </c:pt>
                <c:pt idx="6875">
                  <c:v>13.51</c:v>
                </c:pt>
                <c:pt idx="6876">
                  <c:v>13.33</c:v>
                </c:pt>
                <c:pt idx="6877">
                  <c:v>13.31</c:v>
                </c:pt>
                <c:pt idx="6878">
                  <c:v>13.3</c:v>
                </c:pt>
                <c:pt idx="6879">
                  <c:v>13.27</c:v>
                </c:pt>
                <c:pt idx="6880">
                  <c:v>13.32</c:v>
                </c:pt>
                <c:pt idx="6881">
                  <c:v>13.33</c:v>
                </c:pt>
                <c:pt idx="6882">
                  <c:v>13.25</c:v>
                </c:pt>
                <c:pt idx="6883">
                  <c:v>13.39</c:v>
                </c:pt>
                <c:pt idx="6884">
                  <c:v>13.26</c:v>
                </c:pt>
                <c:pt idx="6885">
                  <c:v>13.370000000000006</c:v>
                </c:pt>
                <c:pt idx="6886">
                  <c:v>13.27</c:v>
                </c:pt>
                <c:pt idx="6887">
                  <c:v>13.370000000000006</c:v>
                </c:pt>
                <c:pt idx="6888">
                  <c:v>13.48</c:v>
                </c:pt>
                <c:pt idx="6889">
                  <c:v>13.44</c:v>
                </c:pt>
                <c:pt idx="6890">
                  <c:v>13.370000000000006</c:v>
                </c:pt>
                <c:pt idx="6891">
                  <c:v>13.49</c:v>
                </c:pt>
                <c:pt idx="6892">
                  <c:v>13.370000000000006</c:v>
                </c:pt>
                <c:pt idx="6893">
                  <c:v>13.48</c:v>
                </c:pt>
                <c:pt idx="6894">
                  <c:v>13.38</c:v>
                </c:pt>
                <c:pt idx="6895">
                  <c:v>13.4</c:v>
                </c:pt>
                <c:pt idx="6896">
                  <c:v>13.52</c:v>
                </c:pt>
                <c:pt idx="6897">
                  <c:v>13.44</c:v>
                </c:pt>
                <c:pt idx="6898">
                  <c:v>13.44</c:v>
                </c:pt>
                <c:pt idx="6899">
                  <c:v>13.450000000000005</c:v>
                </c:pt>
                <c:pt idx="6900">
                  <c:v>13.53</c:v>
                </c:pt>
                <c:pt idx="6901">
                  <c:v>13.350000000000005</c:v>
                </c:pt>
                <c:pt idx="6902">
                  <c:v>13.5</c:v>
                </c:pt>
                <c:pt idx="6903">
                  <c:v>13.43</c:v>
                </c:pt>
                <c:pt idx="6904">
                  <c:v>13.48</c:v>
                </c:pt>
                <c:pt idx="6905">
                  <c:v>13.47</c:v>
                </c:pt>
                <c:pt idx="6906">
                  <c:v>13.4</c:v>
                </c:pt>
                <c:pt idx="6907">
                  <c:v>13.49</c:v>
                </c:pt>
                <c:pt idx="6908">
                  <c:v>13.4</c:v>
                </c:pt>
                <c:pt idx="6909">
                  <c:v>13.41</c:v>
                </c:pt>
                <c:pt idx="6910">
                  <c:v>13.34</c:v>
                </c:pt>
                <c:pt idx="6911">
                  <c:v>13.51</c:v>
                </c:pt>
                <c:pt idx="6912">
                  <c:v>13.5</c:v>
                </c:pt>
                <c:pt idx="6913">
                  <c:v>13.43</c:v>
                </c:pt>
                <c:pt idx="6914">
                  <c:v>13.33</c:v>
                </c:pt>
                <c:pt idx="6915">
                  <c:v>13.41</c:v>
                </c:pt>
                <c:pt idx="6916">
                  <c:v>13.4</c:v>
                </c:pt>
                <c:pt idx="6917">
                  <c:v>13.38</c:v>
                </c:pt>
                <c:pt idx="6918">
                  <c:v>13.540000000000001</c:v>
                </c:pt>
                <c:pt idx="6919">
                  <c:v>13.44</c:v>
                </c:pt>
                <c:pt idx="6920">
                  <c:v>13.53</c:v>
                </c:pt>
                <c:pt idx="6921">
                  <c:v>13.55</c:v>
                </c:pt>
                <c:pt idx="6922">
                  <c:v>13.43</c:v>
                </c:pt>
                <c:pt idx="6923">
                  <c:v>13.5</c:v>
                </c:pt>
                <c:pt idx="6924">
                  <c:v>13.6</c:v>
                </c:pt>
                <c:pt idx="6925">
                  <c:v>13.47</c:v>
                </c:pt>
                <c:pt idx="6926">
                  <c:v>13.53</c:v>
                </c:pt>
                <c:pt idx="6927">
                  <c:v>13.55</c:v>
                </c:pt>
                <c:pt idx="6928">
                  <c:v>13.450000000000005</c:v>
                </c:pt>
                <c:pt idx="6929">
                  <c:v>13.58</c:v>
                </c:pt>
                <c:pt idx="6930">
                  <c:v>13.48</c:v>
                </c:pt>
                <c:pt idx="6931">
                  <c:v>13.56</c:v>
                </c:pt>
                <c:pt idx="6932">
                  <c:v>13.629999999999999</c:v>
                </c:pt>
                <c:pt idx="6933">
                  <c:v>13.49</c:v>
                </c:pt>
                <c:pt idx="6934">
                  <c:v>13.6</c:v>
                </c:pt>
                <c:pt idx="6935">
                  <c:v>13.59</c:v>
                </c:pt>
                <c:pt idx="6936">
                  <c:v>13.639999999999999</c:v>
                </c:pt>
                <c:pt idx="6937">
                  <c:v>13.47</c:v>
                </c:pt>
                <c:pt idx="6938">
                  <c:v>13.56</c:v>
                </c:pt>
                <c:pt idx="6939">
                  <c:v>13.46</c:v>
                </c:pt>
                <c:pt idx="6940">
                  <c:v>13.5</c:v>
                </c:pt>
                <c:pt idx="6941">
                  <c:v>13.57</c:v>
                </c:pt>
                <c:pt idx="6942">
                  <c:v>13.51</c:v>
                </c:pt>
                <c:pt idx="6943">
                  <c:v>13.52</c:v>
                </c:pt>
                <c:pt idx="6944">
                  <c:v>13.49</c:v>
                </c:pt>
                <c:pt idx="6945">
                  <c:v>13.53</c:v>
                </c:pt>
                <c:pt idx="6946">
                  <c:v>13.61</c:v>
                </c:pt>
                <c:pt idx="6947">
                  <c:v>13.5</c:v>
                </c:pt>
                <c:pt idx="6948">
                  <c:v>13.59</c:v>
                </c:pt>
                <c:pt idx="6949">
                  <c:v>13.52</c:v>
                </c:pt>
                <c:pt idx="6950">
                  <c:v>13.629999999999999</c:v>
                </c:pt>
                <c:pt idx="6951">
                  <c:v>13.49</c:v>
                </c:pt>
                <c:pt idx="6952">
                  <c:v>13.639999999999999</c:v>
                </c:pt>
                <c:pt idx="6953">
                  <c:v>13.61</c:v>
                </c:pt>
                <c:pt idx="6954">
                  <c:v>13.52</c:v>
                </c:pt>
                <c:pt idx="6955">
                  <c:v>13.620000000000001</c:v>
                </c:pt>
                <c:pt idx="6956">
                  <c:v>13.56</c:v>
                </c:pt>
                <c:pt idx="6957">
                  <c:v>13.620000000000001</c:v>
                </c:pt>
                <c:pt idx="6958">
                  <c:v>13.51</c:v>
                </c:pt>
                <c:pt idx="6959">
                  <c:v>13.57</c:v>
                </c:pt>
                <c:pt idx="6960">
                  <c:v>13.5</c:v>
                </c:pt>
                <c:pt idx="6961">
                  <c:v>13.5</c:v>
                </c:pt>
                <c:pt idx="6962">
                  <c:v>13.39</c:v>
                </c:pt>
                <c:pt idx="6963">
                  <c:v>13.540000000000001</c:v>
                </c:pt>
                <c:pt idx="6964">
                  <c:v>13.52</c:v>
                </c:pt>
                <c:pt idx="6965">
                  <c:v>13.47</c:v>
                </c:pt>
                <c:pt idx="6966">
                  <c:v>13.46</c:v>
                </c:pt>
                <c:pt idx="6967">
                  <c:v>13.49</c:v>
                </c:pt>
                <c:pt idx="6968">
                  <c:v>13.46</c:v>
                </c:pt>
                <c:pt idx="6969">
                  <c:v>13.6</c:v>
                </c:pt>
                <c:pt idx="6970">
                  <c:v>13.52</c:v>
                </c:pt>
                <c:pt idx="6971">
                  <c:v>13.540000000000001</c:v>
                </c:pt>
                <c:pt idx="6972">
                  <c:v>13.51</c:v>
                </c:pt>
                <c:pt idx="6973">
                  <c:v>13.5</c:v>
                </c:pt>
                <c:pt idx="6974">
                  <c:v>13.56</c:v>
                </c:pt>
                <c:pt idx="6975">
                  <c:v>13.48</c:v>
                </c:pt>
                <c:pt idx="6976">
                  <c:v>13.49</c:v>
                </c:pt>
                <c:pt idx="6977">
                  <c:v>13.49</c:v>
                </c:pt>
                <c:pt idx="6978">
                  <c:v>13.55</c:v>
                </c:pt>
                <c:pt idx="6979">
                  <c:v>13.59</c:v>
                </c:pt>
                <c:pt idx="6980">
                  <c:v>13.43</c:v>
                </c:pt>
                <c:pt idx="6981">
                  <c:v>13.48</c:v>
                </c:pt>
                <c:pt idx="6982">
                  <c:v>13.41</c:v>
                </c:pt>
                <c:pt idx="6983">
                  <c:v>13.41</c:v>
                </c:pt>
                <c:pt idx="6984">
                  <c:v>13.41</c:v>
                </c:pt>
                <c:pt idx="6985">
                  <c:v>13.4</c:v>
                </c:pt>
                <c:pt idx="6986">
                  <c:v>13.55</c:v>
                </c:pt>
                <c:pt idx="6987">
                  <c:v>13.58</c:v>
                </c:pt>
                <c:pt idx="6988">
                  <c:v>13.51</c:v>
                </c:pt>
                <c:pt idx="6989">
                  <c:v>13.56</c:v>
                </c:pt>
                <c:pt idx="6990">
                  <c:v>13.57</c:v>
                </c:pt>
                <c:pt idx="6991">
                  <c:v>13.57</c:v>
                </c:pt>
                <c:pt idx="6992">
                  <c:v>13.47</c:v>
                </c:pt>
                <c:pt idx="6993">
                  <c:v>13.56</c:v>
                </c:pt>
                <c:pt idx="6994">
                  <c:v>13.48</c:v>
                </c:pt>
                <c:pt idx="6995">
                  <c:v>13.59</c:v>
                </c:pt>
                <c:pt idx="6996">
                  <c:v>13.46</c:v>
                </c:pt>
                <c:pt idx="6997">
                  <c:v>13.52</c:v>
                </c:pt>
                <c:pt idx="6998">
                  <c:v>13.47</c:v>
                </c:pt>
                <c:pt idx="6999">
                  <c:v>13.56</c:v>
                </c:pt>
                <c:pt idx="7000">
                  <c:v>13.49</c:v>
                </c:pt>
                <c:pt idx="7001">
                  <c:v>13.58</c:v>
                </c:pt>
                <c:pt idx="7002">
                  <c:v>13.52</c:v>
                </c:pt>
                <c:pt idx="7003">
                  <c:v>13.44</c:v>
                </c:pt>
                <c:pt idx="7004">
                  <c:v>13.51</c:v>
                </c:pt>
                <c:pt idx="7005">
                  <c:v>13.47</c:v>
                </c:pt>
                <c:pt idx="7006">
                  <c:v>13.5</c:v>
                </c:pt>
                <c:pt idx="7007">
                  <c:v>13.43</c:v>
                </c:pt>
                <c:pt idx="7008">
                  <c:v>13.48</c:v>
                </c:pt>
                <c:pt idx="7009">
                  <c:v>13.47</c:v>
                </c:pt>
                <c:pt idx="7010">
                  <c:v>13.5</c:v>
                </c:pt>
                <c:pt idx="7011">
                  <c:v>13.6</c:v>
                </c:pt>
                <c:pt idx="7012">
                  <c:v>13.5</c:v>
                </c:pt>
                <c:pt idx="7013">
                  <c:v>13.57</c:v>
                </c:pt>
                <c:pt idx="7014">
                  <c:v>13.43</c:v>
                </c:pt>
                <c:pt idx="7015">
                  <c:v>13.46</c:v>
                </c:pt>
                <c:pt idx="7016">
                  <c:v>13.4</c:v>
                </c:pt>
                <c:pt idx="7017">
                  <c:v>13.56</c:v>
                </c:pt>
                <c:pt idx="7018">
                  <c:v>13.43</c:v>
                </c:pt>
                <c:pt idx="7019">
                  <c:v>13.5</c:v>
                </c:pt>
                <c:pt idx="7020">
                  <c:v>13.4</c:v>
                </c:pt>
                <c:pt idx="7021">
                  <c:v>13.51</c:v>
                </c:pt>
                <c:pt idx="7022">
                  <c:v>13.39</c:v>
                </c:pt>
                <c:pt idx="7023">
                  <c:v>13.5</c:v>
                </c:pt>
                <c:pt idx="7024">
                  <c:v>13.38</c:v>
                </c:pt>
                <c:pt idx="7025">
                  <c:v>13.5</c:v>
                </c:pt>
                <c:pt idx="7026">
                  <c:v>13.370000000000006</c:v>
                </c:pt>
                <c:pt idx="7027">
                  <c:v>13.47</c:v>
                </c:pt>
                <c:pt idx="7028">
                  <c:v>13.5</c:v>
                </c:pt>
                <c:pt idx="7029">
                  <c:v>13.350000000000005</c:v>
                </c:pt>
                <c:pt idx="7030">
                  <c:v>13.43</c:v>
                </c:pt>
                <c:pt idx="7031">
                  <c:v>13.360000000000005</c:v>
                </c:pt>
                <c:pt idx="7032">
                  <c:v>13.43</c:v>
                </c:pt>
                <c:pt idx="7033">
                  <c:v>13.25</c:v>
                </c:pt>
                <c:pt idx="7034">
                  <c:v>13.32</c:v>
                </c:pt>
                <c:pt idx="7035">
                  <c:v>13.27</c:v>
                </c:pt>
                <c:pt idx="7036">
                  <c:v>13.360000000000005</c:v>
                </c:pt>
                <c:pt idx="7037">
                  <c:v>13.239999999999998</c:v>
                </c:pt>
                <c:pt idx="7038">
                  <c:v>13.370000000000006</c:v>
                </c:pt>
                <c:pt idx="7039">
                  <c:v>13.290000000000001</c:v>
                </c:pt>
                <c:pt idx="7040">
                  <c:v>13.42</c:v>
                </c:pt>
                <c:pt idx="7041">
                  <c:v>13.26</c:v>
                </c:pt>
                <c:pt idx="7042">
                  <c:v>13.42</c:v>
                </c:pt>
                <c:pt idx="7043">
                  <c:v>13.32</c:v>
                </c:pt>
                <c:pt idx="7044">
                  <c:v>13.47</c:v>
                </c:pt>
                <c:pt idx="7045">
                  <c:v>13.370000000000006</c:v>
                </c:pt>
                <c:pt idx="7046">
                  <c:v>13.47</c:v>
                </c:pt>
                <c:pt idx="7047">
                  <c:v>13.51</c:v>
                </c:pt>
                <c:pt idx="7048">
                  <c:v>13.4</c:v>
                </c:pt>
                <c:pt idx="7049">
                  <c:v>13.39</c:v>
                </c:pt>
                <c:pt idx="7050">
                  <c:v>13.55</c:v>
                </c:pt>
                <c:pt idx="7051">
                  <c:v>13.44</c:v>
                </c:pt>
                <c:pt idx="7052">
                  <c:v>13.52</c:v>
                </c:pt>
                <c:pt idx="7053">
                  <c:v>13.450000000000005</c:v>
                </c:pt>
                <c:pt idx="7054">
                  <c:v>13.52</c:v>
                </c:pt>
                <c:pt idx="7055">
                  <c:v>13.47</c:v>
                </c:pt>
                <c:pt idx="7056">
                  <c:v>13.629999999999999</c:v>
                </c:pt>
                <c:pt idx="7057">
                  <c:v>13.53</c:v>
                </c:pt>
                <c:pt idx="7058">
                  <c:v>13.66</c:v>
                </c:pt>
                <c:pt idx="7059">
                  <c:v>13.66</c:v>
                </c:pt>
                <c:pt idx="7060">
                  <c:v>13.629999999999999</c:v>
                </c:pt>
                <c:pt idx="7061">
                  <c:v>13.78</c:v>
                </c:pt>
                <c:pt idx="7062">
                  <c:v>13.81</c:v>
                </c:pt>
                <c:pt idx="7063">
                  <c:v>13.76</c:v>
                </c:pt>
                <c:pt idx="7064">
                  <c:v>13.69</c:v>
                </c:pt>
                <c:pt idx="7065">
                  <c:v>13.67</c:v>
                </c:pt>
                <c:pt idx="7066">
                  <c:v>13.729999999999999</c:v>
                </c:pt>
                <c:pt idx="7067">
                  <c:v>13.729999999999999</c:v>
                </c:pt>
                <c:pt idx="7068">
                  <c:v>13.55</c:v>
                </c:pt>
                <c:pt idx="7069">
                  <c:v>13.629999999999999</c:v>
                </c:pt>
                <c:pt idx="7070">
                  <c:v>13.639999999999999</c:v>
                </c:pt>
                <c:pt idx="7071">
                  <c:v>13.7</c:v>
                </c:pt>
                <c:pt idx="7072">
                  <c:v>13.6</c:v>
                </c:pt>
                <c:pt idx="7073">
                  <c:v>13.66</c:v>
                </c:pt>
                <c:pt idx="7074">
                  <c:v>13.77</c:v>
                </c:pt>
                <c:pt idx="7075">
                  <c:v>13.790000000000001</c:v>
                </c:pt>
                <c:pt idx="7076">
                  <c:v>13.709999999999999</c:v>
                </c:pt>
                <c:pt idx="7077">
                  <c:v>13.790000000000001</c:v>
                </c:pt>
                <c:pt idx="7078">
                  <c:v>13.69</c:v>
                </c:pt>
                <c:pt idx="7079">
                  <c:v>13.76</c:v>
                </c:pt>
                <c:pt idx="7080">
                  <c:v>13.709999999999999</c:v>
                </c:pt>
                <c:pt idx="7081">
                  <c:v>13.67</c:v>
                </c:pt>
                <c:pt idx="7082">
                  <c:v>13.8</c:v>
                </c:pt>
                <c:pt idx="7083">
                  <c:v>13.69</c:v>
                </c:pt>
                <c:pt idx="7084">
                  <c:v>13.790000000000001</c:v>
                </c:pt>
                <c:pt idx="7085">
                  <c:v>13.629999999999999</c:v>
                </c:pt>
                <c:pt idx="7086">
                  <c:v>13.76</c:v>
                </c:pt>
                <c:pt idx="7087">
                  <c:v>13.7</c:v>
                </c:pt>
                <c:pt idx="7088">
                  <c:v>13.739999999999998</c:v>
                </c:pt>
                <c:pt idx="7089">
                  <c:v>13.850000000000005</c:v>
                </c:pt>
                <c:pt idx="7090">
                  <c:v>13.709999999999999</c:v>
                </c:pt>
                <c:pt idx="7091">
                  <c:v>13.69</c:v>
                </c:pt>
                <c:pt idx="7092">
                  <c:v>13.77</c:v>
                </c:pt>
                <c:pt idx="7093">
                  <c:v>13.66</c:v>
                </c:pt>
                <c:pt idx="7094">
                  <c:v>13.66</c:v>
                </c:pt>
                <c:pt idx="7095">
                  <c:v>13.65</c:v>
                </c:pt>
                <c:pt idx="7096">
                  <c:v>13.639999999999999</c:v>
                </c:pt>
                <c:pt idx="7097">
                  <c:v>13.76</c:v>
                </c:pt>
                <c:pt idx="7098">
                  <c:v>13.620000000000001</c:v>
                </c:pt>
                <c:pt idx="7099">
                  <c:v>13.8</c:v>
                </c:pt>
                <c:pt idx="7100">
                  <c:v>13.68</c:v>
                </c:pt>
                <c:pt idx="7101">
                  <c:v>13.790000000000001</c:v>
                </c:pt>
                <c:pt idx="7102">
                  <c:v>13.76</c:v>
                </c:pt>
                <c:pt idx="7103">
                  <c:v>13.66</c:v>
                </c:pt>
                <c:pt idx="7104">
                  <c:v>13.729999999999999</c:v>
                </c:pt>
                <c:pt idx="7105">
                  <c:v>13.709999999999999</c:v>
                </c:pt>
                <c:pt idx="7106">
                  <c:v>13.729999999999999</c:v>
                </c:pt>
                <c:pt idx="7107">
                  <c:v>13.739999999999998</c:v>
                </c:pt>
                <c:pt idx="7108">
                  <c:v>13.55</c:v>
                </c:pt>
                <c:pt idx="7109">
                  <c:v>13.51</c:v>
                </c:pt>
                <c:pt idx="7110">
                  <c:v>13.52</c:v>
                </c:pt>
                <c:pt idx="7111">
                  <c:v>13.629999999999999</c:v>
                </c:pt>
                <c:pt idx="7112">
                  <c:v>13.709999999999999</c:v>
                </c:pt>
                <c:pt idx="7113">
                  <c:v>13.7</c:v>
                </c:pt>
                <c:pt idx="7114">
                  <c:v>13.639999999999999</c:v>
                </c:pt>
                <c:pt idx="7115">
                  <c:v>13.639999999999999</c:v>
                </c:pt>
                <c:pt idx="7116">
                  <c:v>13.629999999999999</c:v>
                </c:pt>
                <c:pt idx="7117">
                  <c:v>13.66</c:v>
                </c:pt>
                <c:pt idx="7118">
                  <c:v>13.540000000000001</c:v>
                </c:pt>
                <c:pt idx="7119">
                  <c:v>13.709999999999999</c:v>
                </c:pt>
                <c:pt idx="7120">
                  <c:v>13.620000000000001</c:v>
                </c:pt>
                <c:pt idx="7121">
                  <c:v>13.69</c:v>
                </c:pt>
                <c:pt idx="7122">
                  <c:v>13.709999999999999</c:v>
                </c:pt>
                <c:pt idx="7123">
                  <c:v>13.65</c:v>
                </c:pt>
                <c:pt idx="7124">
                  <c:v>13.69</c:v>
                </c:pt>
                <c:pt idx="7125">
                  <c:v>13.69</c:v>
                </c:pt>
                <c:pt idx="7126">
                  <c:v>13.68</c:v>
                </c:pt>
                <c:pt idx="7127">
                  <c:v>13.66</c:v>
                </c:pt>
                <c:pt idx="7128">
                  <c:v>13.56</c:v>
                </c:pt>
                <c:pt idx="7129">
                  <c:v>13.7</c:v>
                </c:pt>
                <c:pt idx="7130">
                  <c:v>13.6</c:v>
                </c:pt>
                <c:pt idx="7131">
                  <c:v>13.729999999999999</c:v>
                </c:pt>
                <c:pt idx="7132">
                  <c:v>13.639999999999999</c:v>
                </c:pt>
                <c:pt idx="7133">
                  <c:v>13.7</c:v>
                </c:pt>
                <c:pt idx="7134">
                  <c:v>13.620000000000001</c:v>
                </c:pt>
                <c:pt idx="7135">
                  <c:v>13.639999999999999</c:v>
                </c:pt>
                <c:pt idx="7136">
                  <c:v>13.719999999999999</c:v>
                </c:pt>
                <c:pt idx="7137">
                  <c:v>13.58</c:v>
                </c:pt>
                <c:pt idx="7138">
                  <c:v>13.66</c:v>
                </c:pt>
                <c:pt idx="7139">
                  <c:v>13.68</c:v>
                </c:pt>
                <c:pt idx="7140">
                  <c:v>13.620000000000001</c:v>
                </c:pt>
                <c:pt idx="7141">
                  <c:v>13.639999999999999</c:v>
                </c:pt>
                <c:pt idx="7142">
                  <c:v>13.620000000000001</c:v>
                </c:pt>
                <c:pt idx="7143">
                  <c:v>13.65</c:v>
                </c:pt>
                <c:pt idx="7144">
                  <c:v>13.729999999999999</c:v>
                </c:pt>
                <c:pt idx="7145">
                  <c:v>13.57</c:v>
                </c:pt>
                <c:pt idx="7146">
                  <c:v>13.68</c:v>
                </c:pt>
                <c:pt idx="7147">
                  <c:v>13.68</c:v>
                </c:pt>
                <c:pt idx="7148">
                  <c:v>13.58</c:v>
                </c:pt>
                <c:pt idx="7149">
                  <c:v>13.629999999999999</c:v>
                </c:pt>
                <c:pt idx="7150">
                  <c:v>13.6</c:v>
                </c:pt>
                <c:pt idx="7151">
                  <c:v>13.52</c:v>
                </c:pt>
                <c:pt idx="7152">
                  <c:v>13.620000000000001</c:v>
                </c:pt>
                <c:pt idx="7153">
                  <c:v>13.49</c:v>
                </c:pt>
                <c:pt idx="7154">
                  <c:v>13.46</c:v>
                </c:pt>
                <c:pt idx="7155">
                  <c:v>13.4</c:v>
                </c:pt>
                <c:pt idx="7156">
                  <c:v>13.55</c:v>
                </c:pt>
                <c:pt idx="7157">
                  <c:v>13.59</c:v>
                </c:pt>
                <c:pt idx="7158">
                  <c:v>13.58</c:v>
                </c:pt>
                <c:pt idx="7159">
                  <c:v>13.53</c:v>
                </c:pt>
                <c:pt idx="7160">
                  <c:v>13.629999999999999</c:v>
                </c:pt>
                <c:pt idx="7161">
                  <c:v>13.55</c:v>
                </c:pt>
                <c:pt idx="7162">
                  <c:v>13.620000000000001</c:v>
                </c:pt>
                <c:pt idx="7163">
                  <c:v>13.53</c:v>
                </c:pt>
                <c:pt idx="7164">
                  <c:v>13.450000000000005</c:v>
                </c:pt>
                <c:pt idx="7165">
                  <c:v>13.51</c:v>
                </c:pt>
                <c:pt idx="7166">
                  <c:v>13.450000000000005</c:v>
                </c:pt>
                <c:pt idx="7167">
                  <c:v>13.51</c:v>
                </c:pt>
                <c:pt idx="7168">
                  <c:v>13.4</c:v>
                </c:pt>
                <c:pt idx="7169">
                  <c:v>13.49</c:v>
                </c:pt>
                <c:pt idx="7170">
                  <c:v>13.34</c:v>
                </c:pt>
                <c:pt idx="7171">
                  <c:v>13.370000000000006</c:v>
                </c:pt>
                <c:pt idx="7172">
                  <c:v>13.5</c:v>
                </c:pt>
                <c:pt idx="7173">
                  <c:v>13.42</c:v>
                </c:pt>
                <c:pt idx="7174">
                  <c:v>13.51</c:v>
                </c:pt>
                <c:pt idx="7175">
                  <c:v>13.4</c:v>
                </c:pt>
                <c:pt idx="7176">
                  <c:v>13.48</c:v>
                </c:pt>
                <c:pt idx="7177">
                  <c:v>13.43</c:v>
                </c:pt>
                <c:pt idx="7178">
                  <c:v>13.5</c:v>
                </c:pt>
                <c:pt idx="7179">
                  <c:v>13.55</c:v>
                </c:pt>
                <c:pt idx="7180">
                  <c:v>13.43</c:v>
                </c:pt>
                <c:pt idx="7181">
                  <c:v>13.56</c:v>
                </c:pt>
                <c:pt idx="7182">
                  <c:v>13.46</c:v>
                </c:pt>
                <c:pt idx="7183">
                  <c:v>13.540000000000001</c:v>
                </c:pt>
                <c:pt idx="7184">
                  <c:v>13.47</c:v>
                </c:pt>
                <c:pt idx="7185">
                  <c:v>13.5</c:v>
                </c:pt>
                <c:pt idx="7186">
                  <c:v>13.41</c:v>
                </c:pt>
                <c:pt idx="7187">
                  <c:v>13.56</c:v>
                </c:pt>
                <c:pt idx="7188">
                  <c:v>13.4</c:v>
                </c:pt>
                <c:pt idx="7189">
                  <c:v>13.41</c:v>
                </c:pt>
                <c:pt idx="7190">
                  <c:v>13.42</c:v>
                </c:pt>
                <c:pt idx="7191">
                  <c:v>13.53</c:v>
                </c:pt>
                <c:pt idx="7192">
                  <c:v>13.56</c:v>
                </c:pt>
                <c:pt idx="7193">
                  <c:v>13.5</c:v>
                </c:pt>
                <c:pt idx="7194">
                  <c:v>13.56</c:v>
                </c:pt>
                <c:pt idx="7195">
                  <c:v>13.51</c:v>
                </c:pt>
                <c:pt idx="7196">
                  <c:v>13.53</c:v>
                </c:pt>
                <c:pt idx="7197">
                  <c:v>13.47</c:v>
                </c:pt>
                <c:pt idx="7198">
                  <c:v>13.450000000000005</c:v>
                </c:pt>
                <c:pt idx="7199">
                  <c:v>13.5</c:v>
                </c:pt>
                <c:pt idx="7200">
                  <c:v>13.44</c:v>
                </c:pt>
                <c:pt idx="7201">
                  <c:v>13.55</c:v>
                </c:pt>
                <c:pt idx="7202">
                  <c:v>13.43</c:v>
                </c:pt>
                <c:pt idx="7203">
                  <c:v>13.56</c:v>
                </c:pt>
                <c:pt idx="7204">
                  <c:v>13.450000000000005</c:v>
                </c:pt>
                <c:pt idx="7205">
                  <c:v>13.53</c:v>
                </c:pt>
                <c:pt idx="7206">
                  <c:v>13.44</c:v>
                </c:pt>
                <c:pt idx="7207">
                  <c:v>13.67</c:v>
                </c:pt>
                <c:pt idx="7208">
                  <c:v>13.450000000000005</c:v>
                </c:pt>
                <c:pt idx="7209">
                  <c:v>13.52</c:v>
                </c:pt>
                <c:pt idx="7210">
                  <c:v>13.47</c:v>
                </c:pt>
                <c:pt idx="7211">
                  <c:v>13.370000000000006</c:v>
                </c:pt>
                <c:pt idx="7212">
                  <c:v>13.49</c:v>
                </c:pt>
                <c:pt idx="7213">
                  <c:v>13.360000000000005</c:v>
                </c:pt>
                <c:pt idx="7214">
                  <c:v>13.4</c:v>
                </c:pt>
                <c:pt idx="7215">
                  <c:v>13.44</c:v>
                </c:pt>
                <c:pt idx="7216">
                  <c:v>13.370000000000006</c:v>
                </c:pt>
                <c:pt idx="7217">
                  <c:v>13.27</c:v>
                </c:pt>
                <c:pt idx="7218">
                  <c:v>13.34</c:v>
                </c:pt>
                <c:pt idx="7219">
                  <c:v>13.3</c:v>
                </c:pt>
                <c:pt idx="7220">
                  <c:v>13.32</c:v>
                </c:pt>
                <c:pt idx="7221">
                  <c:v>13.360000000000005</c:v>
                </c:pt>
                <c:pt idx="7222">
                  <c:v>13.53</c:v>
                </c:pt>
                <c:pt idx="7223">
                  <c:v>13.370000000000006</c:v>
                </c:pt>
                <c:pt idx="7224">
                  <c:v>13.47</c:v>
                </c:pt>
                <c:pt idx="7225">
                  <c:v>13.44</c:v>
                </c:pt>
                <c:pt idx="7226">
                  <c:v>13.39</c:v>
                </c:pt>
                <c:pt idx="7227">
                  <c:v>13.5</c:v>
                </c:pt>
                <c:pt idx="7228">
                  <c:v>13.47</c:v>
                </c:pt>
                <c:pt idx="7229">
                  <c:v>13.350000000000005</c:v>
                </c:pt>
                <c:pt idx="7230">
                  <c:v>13.5</c:v>
                </c:pt>
                <c:pt idx="7231">
                  <c:v>13.360000000000005</c:v>
                </c:pt>
                <c:pt idx="7232">
                  <c:v>13.43</c:v>
                </c:pt>
                <c:pt idx="7233">
                  <c:v>13.44</c:v>
                </c:pt>
                <c:pt idx="7234">
                  <c:v>13.41</c:v>
                </c:pt>
                <c:pt idx="7235">
                  <c:v>13.5</c:v>
                </c:pt>
                <c:pt idx="7236">
                  <c:v>13.44</c:v>
                </c:pt>
                <c:pt idx="7237">
                  <c:v>13.5</c:v>
                </c:pt>
                <c:pt idx="7238">
                  <c:v>13.47</c:v>
                </c:pt>
                <c:pt idx="7239">
                  <c:v>13.58</c:v>
                </c:pt>
                <c:pt idx="7240">
                  <c:v>13.47</c:v>
                </c:pt>
                <c:pt idx="7241">
                  <c:v>13.540000000000001</c:v>
                </c:pt>
                <c:pt idx="7242">
                  <c:v>13.51</c:v>
                </c:pt>
                <c:pt idx="7243">
                  <c:v>13.55</c:v>
                </c:pt>
                <c:pt idx="7244">
                  <c:v>13.41</c:v>
                </c:pt>
                <c:pt idx="7245">
                  <c:v>13.49</c:v>
                </c:pt>
                <c:pt idx="7246">
                  <c:v>13.360000000000005</c:v>
                </c:pt>
                <c:pt idx="7247">
                  <c:v>13.46</c:v>
                </c:pt>
                <c:pt idx="7248">
                  <c:v>13.28</c:v>
                </c:pt>
                <c:pt idx="7249">
                  <c:v>13.4</c:v>
                </c:pt>
                <c:pt idx="7250">
                  <c:v>13.350000000000005</c:v>
                </c:pt>
                <c:pt idx="7251">
                  <c:v>13.5</c:v>
                </c:pt>
                <c:pt idx="7252">
                  <c:v>13.38</c:v>
                </c:pt>
                <c:pt idx="7253">
                  <c:v>13.48</c:v>
                </c:pt>
                <c:pt idx="7254">
                  <c:v>13.42</c:v>
                </c:pt>
                <c:pt idx="7255">
                  <c:v>13.46</c:v>
                </c:pt>
                <c:pt idx="7256">
                  <c:v>13.3</c:v>
                </c:pt>
                <c:pt idx="7257">
                  <c:v>13.450000000000005</c:v>
                </c:pt>
                <c:pt idx="7258">
                  <c:v>13.41</c:v>
                </c:pt>
                <c:pt idx="7259">
                  <c:v>13.450000000000005</c:v>
                </c:pt>
                <c:pt idx="7260">
                  <c:v>13.48</c:v>
                </c:pt>
                <c:pt idx="7261">
                  <c:v>13.370000000000006</c:v>
                </c:pt>
                <c:pt idx="7262">
                  <c:v>13.5</c:v>
                </c:pt>
                <c:pt idx="7263">
                  <c:v>13.44</c:v>
                </c:pt>
                <c:pt idx="7264">
                  <c:v>13.43</c:v>
                </c:pt>
                <c:pt idx="7265">
                  <c:v>13.39</c:v>
                </c:pt>
                <c:pt idx="7266">
                  <c:v>13.52</c:v>
                </c:pt>
                <c:pt idx="7267">
                  <c:v>13.39</c:v>
                </c:pt>
                <c:pt idx="7268">
                  <c:v>13.51</c:v>
                </c:pt>
                <c:pt idx="7269">
                  <c:v>13.39</c:v>
                </c:pt>
                <c:pt idx="7270">
                  <c:v>13.450000000000005</c:v>
                </c:pt>
                <c:pt idx="7271">
                  <c:v>13.450000000000005</c:v>
                </c:pt>
                <c:pt idx="7272">
                  <c:v>13.44</c:v>
                </c:pt>
                <c:pt idx="7273">
                  <c:v>13.370000000000006</c:v>
                </c:pt>
                <c:pt idx="7274">
                  <c:v>13.47</c:v>
                </c:pt>
                <c:pt idx="7275">
                  <c:v>13.350000000000005</c:v>
                </c:pt>
                <c:pt idx="7276">
                  <c:v>13.44</c:v>
                </c:pt>
                <c:pt idx="7277">
                  <c:v>13.370000000000006</c:v>
                </c:pt>
                <c:pt idx="7278">
                  <c:v>13.44</c:v>
                </c:pt>
                <c:pt idx="7279">
                  <c:v>13.4</c:v>
                </c:pt>
                <c:pt idx="7280">
                  <c:v>13.55</c:v>
                </c:pt>
                <c:pt idx="7281">
                  <c:v>13.540000000000001</c:v>
                </c:pt>
                <c:pt idx="7282">
                  <c:v>13.56</c:v>
                </c:pt>
                <c:pt idx="7283">
                  <c:v>13.4</c:v>
                </c:pt>
                <c:pt idx="7284">
                  <c:v>13.38</c:v>
                </c:pt>
                <c:pt idx="7285">
                  <c:v>13.450000000000005</c:v>
                </c:pt>
                <c:pt idx="7286">
                  <c:v>13.370000000000006</c:v>
                </c:pt>
                <c:pt idx="7287">
                  <c:v>13.44</c:v>
                </c:pt>
                <c:pt idx="7288">
                  <c:v>13.34</c:v>
                </c:pt>
                <c:pt idx="7289">
                  <c:v>13.44</c:v>
                </c:pt>
                <c:pt idx="7290">
                  <c:v>13.25</c:v>
                </c:pt>
                <c:pt idx="7291">
                  <c:v>13.350000000000005</c:v>
                </c:pt>
                <c:pt idx="7292">
                  <c:v>13.219999999999999</c:v>
                </c:pt>
                <c:pt idx="7293">
                  <c:v>13.239999999999998</c:v>
                </c:pt>
                <c:pt idx="7294">
                  <c:v>13.19</c:v>
                </c:pt>
                <c:pt idx="7295">
                  <c:v>13.02</c:v>
                </c:pt>
                <c:pt idx="7296">
                  <c:v>13.08</c:v>
                </c:pt>
                <c:pt idx="7297">
                  <c:v>13.09</c:v>
                </c:pt>
                <c:pt idx="7298">
                  <c:v>13.03</c:v>
                </c:pt>
                <c:pt idx="7299">
                  <c:v>12.850000000000005</c:v>
                </c:pt>
                <c:pt idx="7300">
                  <c:v>12.89</c:v>
                </c:pt>
                <c:pt idx="7301">
                  <c:v>12.729999999999999</c:v>
                </c:pt>
                <c:pt idx="7302">
                  <c:v>12.629999999999999</c:v>
                </c:pt>
                <c:pt idx="7303">
                  <c:v>12.729999999999999</c:v>
                </c:pt>
                <c:pt idx="7304">
                  <c:v>12.729999999999999</c:v>
                </c:pt>
                <c:pt idx="7305">
                  <c:v>12.68</c:v>
                </c:pt>
                <c:pt idx="7306">
                  <c:v>12.56</c:v>
                </c:pt>
                <c:pt idx="7307">
                  <c:v>12.46</c:v>
                </c:pt>
                <c:pt idx="7308">
                  <c:v>12.639999999999999</c:v>
                </c:pt>
                <c:pt idx="7309">
                  <c:v>13.11</c:v>
                </c:pt>
                <c:pt idx="7310">
                  <c:v>13.07</c:v>
                </c:pt>
                <c:pt idx="7311">
                  <c:v>13.11</c:v>
                </c:pt>
                <c:pt idx="7312">
                  <c:v>13.06</c:v>
                </c:pt>
                <c:pt idx="7313">
                  <c:v>13.02</c:v>
                </c:pt>
                <c:pt idx="7314">
                  <c:v>13.03</c:v>
                </c:pt>
                <c:pt idx="7315">
                  <c:v>13.16</c:v>
                </c:pt>
                <c:pt idx="7316">
                  <c:v>13.07</c:v>
                </c:pt>
                <c:pt idx="7317">
                  <c:v>13.28</c:v>
                </c:pt>
                <c:pt idx="7318">
                  <c:v>13.25</c:v>
                </c:pt>
                <c:pt idx="7319">
                  <c:v>13.26</c:v>
                </c:pt>
                <c:pt idx="7320">
                  <c:v>13.360000000000005</c:v>
                </c:pt>
                <c:pt idx="7321">
                  <c:v>13.4</c:v>
                </c:pt>
                <c:pt idx="7322">
                  <c:v>13.350000000000005</c:v>
                </c:pt>
                <c:pt idx="7323">
                  <c:v>13.4</c:v>
                </c:pt>
                <c:pt idx="7324">
                  <c:v>13.370000000000006</c:v>
                </c:pt>
                <c:pt idx="7325">
                  <c:v>13.39</c:v>
                </c:pt>
                <c:pt idx="7326">
                  <c:v>13.5</c:v>
                </c:pt>
                <c:pt idx="7327">
                  <c:v>13.5</c:v>
                </c:pt>
                <c:pt idx="7328">
                  <c:v>13.42</c:v>
                </c:pt>
                <c:pt idx="7329">
                  <c:v>13.27</c:v>
                </c:pt>
                <c:pt idx="7330">
                  <c:v>13.07</c:v>
                </c:pt>
                <c:pt idx="7331">
                  <c:v>13.09</c:v>
                </c:pt>
                <c:pt idx="7332">
                  <c:v>13.03</c:v>
                </c:pt>
                <c:pt idx="7333">
                  <c:v>12.88</c:v>
                </c:pt>
                <c:pt idx="7334">
                  <c:v>12.739999999999998</c:v>
                </c:pt>
                <c:pt idx="7335">
                  <c:v>12.790000000000001</c:v>
                </c:pt>
                <c:pt idx="7336">
                  <c:v>12.69</c:v>
                </c:pt>
                <c:pt idx="7337">
                  <c:v>12.82</c:v>
                </c:pt>
                <c:pt idx="7338">
                  <c:v>12.739999999999998</c:v>
                </c:pt>
                <c:pt idx="7339">
                  <c:v>12.850000000000005</c:v>
                </c:pt>
                <c:pt idx="7340">
                  <c:v>12.719999999999999</c:v>
                </c:pt>
                <c:pt idx="7341">
                  <c:v>12.739999999999998</c:v>
                </c:pt>
                <c:pt idx="7342">
                  <c:v>12.82</c:v>
                </c:pt>
                <c:pt idx="7343">
                  <c:v>12.639999999999999</c:v>
                </c:pt>
                <c:pt idx="7344">
                  <c:v>12.66</c:v>
                </c:pt>
                <c:pt idx="7345">
                  <c:v>12.629999999999999</c:v>
                </c:pt>
                <c:pt idx="7346">
                  <c:v>12.51</c:v>
                </c:pt>
                <c:pt idx="7347">
                  <c:v>12.57</c:v>
                </c:pt>
                <c:pt idx="7348">
                  <c:v>12.44</c:v>
                </c:pt>
                <c:pt idx="7349">
                  <c:v>12.620000000000001</c:v>
                </c:pt>
                <c:pt idx="7350">
                  <c:v>12.49</c:v>
                </c:pt>
                <c:pt idx="7351">
                  <c:v>12.61</c:v>
                </c:pt>
                <c:pt idx="7352">
                  <c:v>12.39</c:v>
                </c:pt>
                <c:pt idx="7353">
                  <c:v>12.98</c:v>
                </c:pt>
                <c:pt idx="7354">
                  <c:v>12.92</c:v>
                </c:pt>
                <c:pt idx="7355">
                  <c:v>12.91</c:v>
                </c:pt>
                <c:pt idx="7356">
                  <c:v>12.99</c:v>
                </c:pt>
                <c:pt idx="7357">
                  <c:v>13.02</c:v>
                </c:pt>
                <c:pt idx="7358">
                  <c:v>12.93</c:v>
                </c:pt>
                <c:pt idx="7359">
                  <c:v>13.01</c:v>
                </c:pt>
                <c:pt idx="7360">
                  <c:v>12.950000000000005</c:v>
                </c:pt>
                <c:pt idx="7361">
                  <c:v>12.89</c:v>
                </c:pt>
                <c:pt idx="7362">
                  <c:v>12.96</c:v>
                </c:pt>
                <c:pt idx="7363">
                  <c:v>13.09</c:v>
                </c:pt>
                <c:pt idx="7364">
                  <c:v>13.06</c:v>
                </c:pt>
                <c:pt idx="7365">
                  <c:v>13.27</c:v>
                </c:pt>
                <c:pt idx="7366">
                  <c:v>13.3</c:v>
                </c:pt>
                <c:pt idx="7367">
                  <c:v>13.229999999999999</c:v>
                </c:pt>
                <c:pt idx="7368">
                  <c:v>13.28</c:v>
                </c:pt>
                <c:pt idx="7369">
                  <c:v>13.18</c:v>
                </c:pt>
                <c:pt idx="7370">
                  <c:v>13.11</c:v>
                </c:pt>
                <c:pt idx="7371">
                  <c:v>13.129999999999999</c:v>
                </c:pt>
                <c:pt idx="7372">
                  <c:v>13.09</c:v>
                </c:pt>
                <c:pt idx="7373">
                  <c:v>13.139999999999999</c:v>
                </c:pt>
                <c:pt idx="7374">
                  <c:v>13.15</c:v>
                </c:pt>
                <c:pt idx="7375">
                  <c:v>13.120000000000001</c:v>
                </c:pt>
                <c:pt idx="7376">
                  <c:v>13.209999999999999</c:v>
                </c:pt>
                <c:pt idx="7377">
                  <c:v>13.27</c:v>
                </c:pt>
                <c:pt idx="7378">
                  <c:v>13.3</c:v>
                </c:pt>
                <c:pt idx="7379">
                  <c:v>13.28</c:v>
                </c:pt>
                <c:pt idx="7380">
                  <c:v>13.370000000000006</c:v>
                </c:pt>
                <c:pt idx="7381">
                  <c:v>13.25</c:v>
                </c:pt>
                <c:pt idx="7382">
                  <c:v>13.350000000000005</c:v>
                </c:pt>
                <c:pt idx="7383">
                  <c:v>13.31</c:v>
                </c:pt>
                <c:pt idx="7384">
                  <c:v>13.370000000000006</c:v>
                </c:pt>
                <c:pt idx="7385">
                  <c:v>13.229999999999999</c:v>
                </c:pt>
                <c:pt idx="7386">
                  <c:v>13.32</c:v>
                </c:pt>
                <c:pt idx="7387">
                  <c:v>13.219999999999999</c:v>
                </c:pt>
                <c:pt idx="7388">
                  <c:v>13.3</c:v>
                </c:pt>
                <c:pt idx="7389">
                  <c:v>13.219999999999999</c:v>
                </c:pt>
                <c:pt idx="7390">
                  <c:v>13.11</c:v>
                </c:pt>
                <c:pt idx="7391">
                  <c:v>13.229999999999999</c:v>
                </c:pt>
                <c:pt idx="7392">
                  <c:v>13.08</c:v>
                </c:pt>
                <c:pt idx="7393">
                  <c:v>13.239999999999998</c:v>
                </c:pt>
                <c:pt idx="7394">
                  <c:v>13.2</c:v>
                </c:pt>
                <c:pt idx="7395">
                  <c:v>13.2</c:v>
                </c:pt>
                <c:pt idx="7396">
                  <c:v>13.209999999999999</c:v>
                </c:pt>
                <c:pt idx="7397">
                  <c:v>13.18</c:v>
                </c:pt>
                <c:pt idx="7398">
                  <c:v>13.209999999999999</c:v>
                </c:pt>
                <c:pt idx="7399">
                  <c:v>13.11</c:v>
                </c:pt>
                <c:pt idx="7400">
                  <c:v>13.209999999999999</c:v>
                </c:pt>
                <c:pt idx="7401">
                  <c:v>13.1</c:v>
                </c:pt>
                <c:pt idx="7402">
                  <c:v>13.18</c:v>
                </c:pt>
                <c:pt idx="7403">
                  <c:v>13.08</c:v>
                </c:pt>
                <c:pt idx="7404">
                  <c:v>13.2</c:v>
                </c:pt>
                <c:pt idx="7405">
                  <c:v>13.129999999999999</c:v>
                </c:pt>
                <c:pt idx="7406">
                  <c:v>13.18</c:v>
                </c:pt>
                <c:pt idx="7407">
                  <c:v>13.11</c:v>
                </c:pt>
                <c:pt idx="7408">
                  <c:v>13.18</c:v>
                </c:pt>
                <c:pt idx="7409">
                  <c:v>13.16</c:v>
                </c:pt>
                <c:pt idx="7410">
                  <c:v>13.290000000000001</c:v>
                </c:pt>
                <c:pt idx="7411">
                  <c:v>13.34</c:v>
                </c:pt>
                <c:pt idx="7412">
                  <c:v>13.19</c:v>
                </c:pt>
                <c:pt idx="7413">
                  <c:v>13.34</c:v>
                </c:pt>
                <c:pt idx="7414">
                  <c:v>13.18</c:v>
                </c:pt>
                <c:pt idx="7415">
                  <c:v>13.31</c:v>
                </c:pt>
                <c:pt idx="7416">
                  <c:v>13.15</c:v>
                </c:pt>
                <c:pt idx="7417">
                  <c:v>13.239999999999998</c:v>
                </c:pt>
                <c:pt idx="7418">
                  <c:v>13.26</c:v>
                </c:pt>
                <c:pt idx="7419">
                  <c:v>13.27</c:v>
                </c:pt>
                <c:pt idx="7420">
                  <c:v>13.239999999999998</c:v>
                </c:pt>
                <c:pt idx="7421">
                  <c:v>13.16</c:v>
                </c:pt>
                <c:pt idx="7422">
                  <c:v>13.129999999999999</c:v>
                </c:pt>
                <c:pt idx="7423">
                  <c:v>13.25</c:v>
                </c:pt>
                <c:pt idx="7424">
                  <c:v>13.06</c:v>
                </c:pt>
                <c:pt idx="7425">
                  <c:v>13.2</c:v>
                </c:pt>
                <c:pt idx="7426">
                  <c:v>13.06</c:v>
                </c:pt>
                <c:pt idx="7427">
                  <c:v>13.18</c:v>
                </c:pt>
                <c:pt idx="7428">
                  <c:v>13.11</c:v>
                </c:pt>
                <c:pt idx="7429">
                  <c:v>13.1</c:v>
                </c:pt>
                <c:pt idx="7430">
                  <c:v>13.15</c:v>
                </c:pt>
                <c:pt idx="7431">
                  <c:v>13.09</c:v>
                </c:pt>
                <c:pt idx="7432">
                  <c:v>13.08</c:v>
                </c:pt>
                <c:pt idx="7433">
                  <c:v>12.96</c:v>
                </c:pt>
                <c:pt idx="7434">
                  <c:v>12.950000000000005</c:v>
                </c:pt>
                <c:pt idx="7435">
                  <c:v>13.02</c:v>
                </c:pt>
                <c:pt idx="7436">
                  <c:v>12.89</c:v>
                </c:pt>
                <c:pt idx="7437">
                  <c:v>12.83</c:v>
                </c:pt>
                <c:pt idx="7438">
                  <c:v>12.89</c:v>
                </c:pt>
                <c:pt idx="7439">
                  <c:v>12.77</c:v>
                </c:pt>
                <c:pt idx="7440">
                  <c:v>12.790000000000001</c:v>
                </c:pt>
                <c:pt idx="7441">
                  <c:v>12.6</c:v>
                </c:pt>
                <c:pt idx="7442">
                  <c:v>12.739999999999998</c:v>
                </c:pt>
                <c:pt idx="7443">
                  <c:v>12.65</c:v>
                </c:pt>
                <c:pt idx="7444">
                  <c:v>12.53</c:v>
                </c:pt>
                <c:pt idx="7445">
                  <c:v>12.66</c:v>
                </c:pt>
                <c:pt idx="7446">
                  <c:v>12.53</c:v>
                </c:pt>
                <c:pt idx="7447">
                  <c:v>12.620000000000001</c:v>
                </c:pt>
                <c:pt idx="7448">
                  <c:v>12.450000000000005</c:v>
                </c:pt>
                <c:pt idx="7449">
                  <c:v>12.620000000000001</c:v>
                </c:pt>
                <c:pt idx="7450">
                  <c:v>12.59</c:v>
                </c:pt>
                <c:pt idx="7451">
                  <c:v>12.6</c:v>
                </c:pt>
                <c:pt idx="7452">
                  <c:v>12.6</c:v>
                </c:pt>
                <c:pt idx="7453">
                  <c:v>12.729999999999999</c:v>
                </c:pt>
                <c:pt idx="7454">
                  <c:v>12.67</c:v>
                </c:pt>
                <c:pt idx="7455">
                  <c:v>12.76</c:v>
                </c:pt>
                <c:pt idx="7456">
                  <c:v>12.77</c:v>
                </c:pt>
                <c:pt idx="7457">
                  <c:v>12.709999999999999</c:v>
                </c:pt>
                <c:pt idx="7458">
                  <c:v>12.8</c:v>
                </c:pt>
                <c:pt idx="7459">
                  <c:v>12.66</c:v>
                </c:pt>
                <c:pt idx="7460">
                  <c:v>13.290000000000001</c:v>
                </c:pt>
                <c:pt idx="7461">
                  <c:v>13.239999999999998</c:v>
                </c:pt>
                <c:pt idx="7462">
                  <c:v>13.57</c:v>
                </c:pt>
                <c:pt idx="7463">
                  <c:v>13.47</c:v>
                </c:pt>
                <c:pt idx="7464">
                  <c:v>13.290000000000001</c:v>
                </c:pt>
                <c:pt idx="7465">
                  <c:v>13.27</c:v>
                </c:pt>
                <c:pt idx="7466">
                  <c:v>13.31</c:v>
                </c:pt>
                <c:pt idx="7467">
                  <c:v>13.16</c:v>
                </c:pt>
                <c:pt idx="7468">
                  <c:v>13.129999999999999</c:v>
                </c:pt>
                <c:pt idx="7469">
                  <c:v>13.229999999999999</c:v>
                </c:pt>
                <c:pt idx="7470">
                  <c:v>13.25</c:v>
                </c:pt>
                <c:pt idx="7471">
                  <c:v>13.129999999999999</c:v>
                </c:pt>
                <c:pt idx="7472">
                  <c:v>13.18</c:v>
                </c:pt>
                <c:pt idx="7473">
                  <c:v>13.08</c:v>
                </c:pt>
                <c:pt idx="7474">
                  <c:v>13.16</c:v>
                </c:pt>
                <c:pt idx="7475">
                  <c:v>13.11</c:v>
                </c:pt>
                <c:pt idx="7476">
                  <c:v>13.09</c:v>
                </c:pt>
                <c:pt idx="7477">
                  <c:v>13.08</c:v>
                </c:pt>
                <c:pt idx="7478">
                  <c:v>13.1</c:v>
                </c:pt>
                <c:pt idx="7479">
                  <c:v>13.05</c:v>
                </c:pt>
                <c:pt idx="7480">
                  <c:v>13.18</c:v>
                </c:pt>
                <c:pt idx="7481">
                  <c:v>13.239999999999998</c:v>
                </c:pt>
                <c:pt idx="7482">
                  <c:v>13.219999999999999</c:v>
                </c:pt>
                <c:pt idx="7483">
                  <c:v>13.239999999999998</c:v>
                </c:pt>
                <c:pt idx="7484">
                  <c:v>13.38</c:v>
                </c:pt>
                <c:pt idx="7485">
                  <c:v>13.450000000000005</c:v>
                </c:pt>
                <c:pt idx="7486">
                  <c:v>13.43</c:v>
                </c:pt>
                <c:pt idx="7487">
                  <c:v>13.39</c:v>
                </c:pt>
                <c:pt idx="7488">
                  <c:v>13.41</c:v>
                </c:pt>
                <c:pt idx="7489">
                  <c:v>13.41</c:v>
                </c:pt>
                <c:pt idx="7490">
                  <c:v>13.49</c:v>
                </c:pt>
                <c:pt idx="7491">
                  <c:v>13.47</c:v>
                </c:pt>
                <c:pt idx="7492">
                  <c:v>13.5</c:v>
                </c:pt>
                <c:pt idx="7493">
                  <c:v>13.34</c:v>
                </c:pt>
                <c:pt idx="7494">
                  <c:v>13.4</c:v>
                </c:pt>
                <c:pt idx="7495">
                  <c:v>13.27</c:v>
                </c:pt>
                <c:pt idx="7496">
                  <c:v>13.15</c:v>
                </c:pt>
                <c:pt idx="7497">
                  <c:v>13.209999999999999</c:v>
                </c:pt>
                <c:pt idx="7498">
                  <c:v>13.16</c:v>
                </c:pt>
                <c:pt idx="7499">
                  <c:v>13.27</c:v>
                </c:pt>
                <c:pt idx="7500">
                  <c:v>13.27</c:v>
                </c:pt>
                <c:pt idx="7501">
                  <c:v>13.38</c:v>
                </c:pt>
                <c:pt idx="7502">
                  <c:v>13.370000000000006</c:v>
                </c:pt>
                <c:pt idx="7503">
                  <c:v>13.31</c:v>
                </c:pt>
                <c:pt idx="7504">
                  <c:v>13.4</c:v>
                </c:pt>
                <c:pt idx="7505">
                  <c:v>13.32</c:v>
                </c:pt>
                <c:pt idx="7506">
                  <c:v>13.27</c:v>
                </c:pt>
                <c:pt idx="7507">
                  <c:v>13.25</c:v>
                </c:pt>
                <c:pt idx="7508">
                  <c:v>13.31</c:v>
                </c:pt>
                <c:pt idx="7509">
                  <c:v>13.2</c:v>
                </c:pt>
                <c:pt idx="7510">
                  <c:v>13.25</c:v>
                </c:pt>
                <c:pt idx="7511">
                  <c:v>13.18</c:v>
                </c:pt>
                <c:pt idx="7512">
                  <c:v>13.27</c:v>
                </c:pt>
                <c:pt idx="7513">
                  <c:v>13.15</c:v>
                </c:pt>
                <c:pt idx="7514">
                  <c:v>13.28</c:v>
                </c:pt>
                <c:pt idx="7515">
                  <c:v>13.15</c:v>
                </c:pt>
                <c:pt idx="7516">
                  <c:v>13.2</c:v>
                </c:pt>
                <c:pt idx="7517">
                  <c:v>13.07</c:v>
                </c:pt>
                <c:pt idx="7518">
                  <c:v>12.97</c:v>
                </c:pt>
                <c:pt idx="7519">
                  <c:v>12.98</c:v>
                </c:pt>
                <c:pt idx="7520">
                  <c:v>12.860000000000005</c:v>
                </c:pt>
                <c:pt idx="7521">
                  <c:v>13.02</c:v>
                </c:pt>
                <c:pt idx="7522">
                  <c:v>12.92</c:v>
                </c:pt>
                <c:pt idx="7523">
                  <c:v>13.05</c:v>
                </c:pt>
                <c:pt idx="7524">
                  <c:v>13.02</c:v>
                </c:pt>
                <c:pt idx="7525">
                  <c:v>12.99</c:v>
                </c:pt>
                <c:pt idx="7526">
                  <c:v>13.08</c:v>
                </c:pt>
                <c:pt idx="7527">
                  <c:v>12.94</c:v>
                </c:pt>
                <c:pt idx="7528">
                  <c:v>13</c:v>
                </c:pt>
                <c:pt idx="7529">
                  <c:v>13.07</c:v>
                </c:pt>
                <c:pt idx="7530">
                  <c:v>12.97</c:v>
                </c:pt>
                <c:pt idx="7531">
                  <c:v>13.05</c:v>
                </c:pt>
                <c:pt idx="7532">
                  <c:v>13</c:v>
                </c:pt>
                <c:pt idx="7533">
                  <c:v>13.02</c:v>
                </c:pt>
                <c:pt idx="7534">
                  <c:v>13.08</c:v>
                </c:pt>
                <c:pt idx="7535">
                  <c:v>12.950000000000005</c:v>
                </c:pt>
                <c:pt idx="7536">
                  <c:v>12.99</c:v>
                </c:pt>
                <c:pt idx="7537">
                  <c:v>13.05</c:v>
                </c:pt>
                <c:pt idx="7538">
                  <c:v>13.08</c:v>
                </c:pt>
                <c:pt idx="7539">
                  <c:v>13.040000000000001</c:v>
                </c:pt>
                <c:pt idx="7540">
                  <c:v>13.219999999999999</c:v>
                </c:pt>
                <c:pt idx="7541">
                  <c:v>13.129999999999999</c:v>
                </c:pt>
                <c:pt idx="7542">
                  <c:v>13.08</c:v>
                </c:pt>
                <c:pt idx="7543">
                  <c:v>13.26</c:v>
                </c:pt>
                <c:pt idx="7544">
                  <c:v>13.17</c:v>
                </c:pt>
                <c:pt idx="7545">
                  <c:v>13.27</c:v>
                </c:pt>
                <c:pt idx="7546">
                  <c:v>13.229999999999999</c:v>
                </c:pt>
                <c:pt idx="7547">
                  <c:v>13.2</c:v>
                </c:pt>
                <c:pt idx="7548">
                  <c:v>13.19</c:v>
                </c:pt>
                <c:pt idx="7549">
                  <c:v>13.17</c:v>
                </c:pt>
                <c:pt idx="7550">
                  <c:v>13.290000000000001</c:v>
                </c:pt>
                <c:pt idx="7551">
                  <c:v>13.19</c:v>
                </c:pt>
                <c:pt idx="7552">
                  <c:v>13.31</c:v>
                </c:pt>
                <c:pt idx="7553">
                  <c:v>13.28</c:v>
                </c:pt>
                <c:pt idx="7554">
                  <c:v>13.229999999999999</c:v>
                </c:pt>
                <c:pt idx="7555">
                  <c:v>13.15</c:v>
                </c:pt>
                <c:pt idx="7556">
                  <c:v>13.31</c:v>
                </c:pt>
                <c:pt idx="7557">
                  <c:v>13.27</c:v>
                </c:pt>
                <c:pt idx="7558">
                  <c:v>13.239999999999998</c:v>
                </c:pt>
                <c:pt idx="7559">
                  <c:v>13.27</c:v>
                </c:pt>
                <c:pt idx="7560">
                  <c:v>13.239999999999998</c:v>
                </c:pt>
                <c:pt idx="7561">
                  <c:v>13.219999999999999</c:v>
                </c:pt>
                <c:pt idx="7562">
                  <c:v>13.3</c:v>
                </c:pt>
                <c:pt idx="7563">
                  <c:v>13.239999999999998</c:v>
                </c:pt>
                <c:pt idx="7564">
                  <c:v>13.209999999999999</c:v>
                </c:pt>
                <c:pt idx="7565">
                  <c:v>13.239999999999998</c:v>
                </c:pt>
                <c:pt idx="7566">
                  <c:v>13.290000000000001</c:v>
                </c:pt>
                <c:pt idx="7567">
                  <c:v>13.34</c:v>
                </c:pt>
                <c:pt idx="7568">
                  <c:v>13.26</c:v>
                </c:pt>
                <c:pt idx="7569">
                  <c:v>13.26</c:v>
                </c:pt>
                <c:pt idx="7570">
                  <c:v>13.129999999999999</c:v>
                </c:pt>
                <c:pt idx="7571">
                  <c:v>13.26</c:v>
                </c:pt>
                <c:pt idx="7572">
                  <c:v>13.07</c:v>
                </c:pt>
                <c:pt idx="7573">
                  <c:v>12.89</c:v>
                </c:pt>
                <c:pt idx="7574">
                  <c:v>12.96</c:v>
                </c:pt>
                <c:pt idx="7575">
                  <c:v>13.31</c:v>
                </c:pt>
                <c:pt idx="7576">
                  <c:v>13.239999999999998</c:v>
                </c:pt>
                <c:pt idx="7577">
                  <c:v>13.02</c:v>
                </c:pt>
                <c:pt idx="7578">
                  <c:v>12.950000000000005</c:v>
                </c:pt>
                <c:pt idx="7579">
                  <c:v>12.84</c:v>
                </c:pt>
                <c:pt idx="7580">
                  <c:v>12.89</c:v>
                </c:pt>
                <c:pt idx="7581">
                  <c:v>13.25</c:v>
                </c:pt>
                <c:pt idx="7582">
                  <c:v>12.92</c:v>
                </c:pt>
                <c:pt idx="7583">
                  <c:v>12.9</c:v>
                </c:pt>
                <c:pt idx="7584">
                  <c:v>13.25</c:v>
                </c:pt>
                <c:pt idx="7585">
                  <c:v>13.33</c:v>
                </c:pt>
                <c:pt idx="7586">
                  <c:v>13.05</c:v>
                </c:pt>
                <c:pt idx="7587">
                  <c:v>12.719999999999999</c:v>
                </c:pt>
                <c:pt idx="7588">
                  <c:v>12.729999999999999</c:v>
                </c:pt>
                <c:pt idx="7589">
                  <c:v>12.98</c:v>
                </c:pt>
                <c:pt idx="7590">
                  <c:v>13.01</c:v>
                </c:pt>
                <c:pt idx="7591">
                  <c:v>12.88</c:v>
                </c:pt>
                <c:pt idx="7592">
                  <c:v>12.8</c:v>
                </c:pt>
                <c:pt idx="7593">
                  <c:v>13.02</c:v>
                </c:pt>
                <c:pt idx="7594">
                  <c:v>13.11</c:v>
                </c:pt>
                <c:pt idx="7595">
                  <c:v>12.97</c:v>
                </c:pt>
                <c:pt idx="7596">
                  <c:v>13.02</c:v>
                </c:pt>
                <c:pt idx="7597">
                  <c:v>12.89</c:v>
                </c:pt>
                <c:pt idx="7598">
                  <c:v>12.92</c:v>
                </c:pt>
                <c:pt idx="7599">
                  <c:v>12.92</c:v>
                </c:pt>
                <c:pt idx="7600">
                  <c:v>12.790000000000001</c:v>
                </c:pt>
                <c:pt idx="7601">
                  <c:v>12.9</c:v>
                </c:pt>
                <c:pt idx="7602">
                  <c:v>12.91</c:v>
                </c:pt>
                <c:pt idx="7603">
                  <c:v>12.9</c:v>
                </c:pt>
                <c:pt idx="7604">
                  <c:v>12.98</c:v>
                </c:pt>
                <c:pt idx="7605">
                  <c:v>12.92</c:v>
                </c:pt>
                <c:pt idx="7606">
                  <c:v>13.02</c:v>
                </c:pt>
                <c:pt idx="7607">
                  <c:v>12.97</c:v>
                </c:pt>
                <c:pt idx="7608">
                  <c:v>12.98</c:v>
                </c:pt>
                <c:pt idx="7609">
                  <c:v>12.88</c:v>
                </c:pt>
                <c:pt idx="7610">
                  <c:v>12.94</c:v>
                </c:pt>
                <c:pt idx="7611">
                  <c:v>13.1</c:v>
                </c:pt>
                <c:pt idx="7612">
                  <c:v>13.06</c:v>
                </c:pt>
                <c:pt idx="7613">
                  <c:v>13.18</c:v>
                </c:pt>
                <c:pt idx="7614">
                  <c:v>13.06</c:v>
                </c:pt>
                <c:pt idx="7615">
                  <c:v>13.08</c:v>
                </c:pt>
                <c:pt idx="7616">
                  <c:v>13.27</c:v>
                </c:pt>
                <c:pt idx="7617">
                  <c:v>13.25</c:v>
                </c:pt>
                <c:pt idx="7618">
                  <c:v>13.31</c:v>
                </c:pt>
                <c:pt idx="7619">
                  <c:v>13.38</c:v>
                </c:pt>
                <c:pt idx="7620">
                  <c:v>13.27</c:v>
                </c:pt>
                <c:pt idx="7621">
                  <c:v>13.219999999999999</c:v>
                </c:pt>
                <c:pt idx="7622">
                  <c:v>13.229999999999999</c:v>
                </c:pt>
                <c:pt idx="7623">
                  <c:v>13.18</c:v>
                </c:pt>
                <c:pt idx="7624">
                  <c:v>13.219999999999999</c:v>
                </c:pt>
                <c:pt idx="7625">
                  <c:v>13.239999999999998</c:v>
                </c:pt>
                <c:pt idx="7626">
                  <c:v>13.239999999999998</c:v>
                </c:pt>
                <c:pt idx="7627">
                  <c:v>13.09</c:v>
                </c:pt>
                <c:pt idx="7628">
                  <c:v>13.11</c:v>
                </c:pt>
                <c:pt idx="7629">
                  <c:v>13.16</c:v>
                </c:pt>
                <c:pt idx="7630">
                  <c:v>13.16</c:v>
                </c:pt>
                <c:pt idx="7631">
                  <c:v>12.91</c:v>
                </c:pt>
                <c:pt idx="7632">
                  <c:v>13.44</c:v>
                </c:pt>
                <c:pt idx="7633">
                  <c:v>13.370000000000006</c:v>
                </c:pt>
                <c:pt idx="7634">
                  <c:v>13.28</c:v>
                </c:pt>
                <c:pt idx="7635">
                  <c:v>13.26</c:v>
                </c:pt>
                <c:pt idx="7636">
                  <c:v>13.16</c:v>
                </c:pt>
                <c:pt idx="7637">
                  <c:v>13.139999999999999</c:v>
                </c:pt>
                <c:pt idx="7638">
                  <c:v>13.18</c:v>
                </c:pt>
                <c:pt idx="7639">
                  <c:v>13.05</c:v>
                </c:pt>
                <c:pt idx="7640">
                  <c:v>13.08</c:v>
                </c:pt>
                <c:pt idx="7641">
                  <c:v>13.05</c:v>
                </c:pt>
                <c:pt idx="7642">
                  <c:v>12.92</c:v>
                </c:pt>
                <c:pt idx="7643">
                  <c:v>13.01</c:v>
                </c:pt>
                <c:pt idx="7644">
                  <c:v>13</c:v>
                </c:pt>
                <c:pt idx="7645">
                  <c:v>13.03</c:v>
                </c:pt>
                <c:pt idx="7646">
                  <c:v>12.92</c:v>
                </c:pt>
                <c:pt idx="7647">
                  <c:v>12.94</c:v>
                </c:pt>
                <c:pt idx="7648">
                  <c:v>12.850000000000005</c:v>
                </c:pt>
                <c:pt idx="7649">
                  <c:v>13.040000000000001</c:v>
                </c:pt>
                <c:pt idx="7650">
                  <c:v>13.26</c:v>
                </c:pt>
                <c:pt idx="7651">
                  <c:v>13.17</c:v>
                </c:pt>
                <c:pt idx="7652">
                  <c:v>13.15</c:v>
                </c:pt>
                <c:pt idx="7653">
                  <c:v>12.98</c:v>
                </c:pt>
                <c:pt idx="7654">
                  <c:v>13.05</c:v>
                </c:pt>
                <c:pt idx="7655">
                  <c:v>13.05</c:v>
                </c:pt>
                <c:pt idx="7656">
                  <c:v>13.41</c:v>
                </c:pt>
                <c:pt idx="7657">
                  <c:v>13.38</c:v>
                </c:pt>
                <c:pt idx="7658">
                  <c:v>13.11</c:v>
                </c:pt>
                <c:pt idx="7659">
                  <c:v>13.540000000000001</c:v>
                </c:pt>
                <c:pt idx="7660">
                  <c:v>13.540000000000001</c:v>
                </c:pt>
                <c:pt idx="7661">
                  <c:v>13.58</c:v>
                </c:pt>
                <c:pt idx="7662">
                  <c:v>13.69</c:v>
                </c:pt>
                <c:pt idx="7663">
                  <c:v>13.82</c:v>
                </c:pt>
                <c:pt idx="7664">
                  <c:v>13.5</c:v>
                </c:pt>
                <c:pt idx="7665">
                  <c:v>13.26</c:v>
                </c:pt>
                <c:pt idx="7666">
                  <c:v>13.6</c:v>
                </c:pt>
                <c:pt idx="7667">
                  <c:v>13.38</c:v>
                </c:pt>
                <c:pt idx="7668">
                  <c:v>13.47</c:v>
                </c:pt>
                <c:pt idx="7669">
                  <c:v>13.719999999999999</c:v>
                </c:pt>
                <c:pt idx="7670">
                  <c:v>13.47</c:v>
                </c:pt>
                <c:pt idx="7671">
                  <c:v>13.53</c:v>
                </c:pt>
                <c:pt idx="7672">
                  <c:v>13.27</c:v>
                </c:pt>
                <c:pt idx="7673">
                  <c:v>13.5</c:v>
                </c:pt>
                <c:pt idx="7674">
                  <c:v>13.290000000000001</c:v>
                </c:pt>
                <c:pt idx="7675">
                  <c:v>13.4</c:v>
                </c:pt>
                <c:pt idx="7676">
                  <c:v>13.33</c:v>
                </c:pt>
                <c:pt idx="7677">
                  <c:v>13.31</c:v>
                </c:pt>
                <c:pt idx="7678">
                  <c:v>13.139999999999999</c:v>
                </c:pt>
                <c:pt idx="7679">
                  <c:v>13.15</c:v>
                </c:pt>
                <c:pt idx="7680">
                  <c:v>13.139999999999999</c:v>
                </c:pt>
                <c:pt idx="7681">
                  <c:v>13.06</c:v>
                </c:pt>
                <c:pt idx="7682">
                  <c:v>13.17</c:v>
                </c:pt>
                <c:pt idx="7683">
                  <c:v>13.15</c:v>
                </c:pt>
                <c:pt idx="7684">
                  <c:v>13.38</c:v>
                </c:pt>
                <c:pt idx="7685">
                  <c:v>13.43</c:v>
                </c:pt>
                <c:pt idx="7686">
                  <c:v>13.69</c:v>
                </c:pt>
                <c:pt idx="7687">
                  <c:v>13.709999999999999</c:v>
                </c:pt>
                <c:pt idx="7688">
                  <c:v>13.57</c:v>
                </c:pt>
                <c:pt idx="7689">
                  <c:v>13.51</c:v>
                </c:pt>
                <c:pt idx="7690">
                  <c:v>13.66</c:v>
                </c:pt>
                <c:pt idx="7691">
                  <c:v>13.51</c:v>
                </c:pt>
                <c:pt idx="7692">
                  <c:v>13.59</c:v>
                </c:pt>
                <c:pt idx="7693">
                  <c:v>13.76</c:v>
                </c:pt>
                <c:pt idx="7694">
                  <c:v>13.790000000000001</c:v>
                </c:pt>
                <c:pt idx="7695">
                  <c:v>13.629999999999999</c:v>
                </c:pt>
                <c:pt idx="7696">
                  <c:v>13.629999999999999</c:v>
                </c:pt>
                <c:pt idx="7697">
                  <c:v>13.5</c:v>
                </c:pt>
                <c:pt idx="7698">
                  <c:v>13.9</c:v>
                </c:pt>
                <c:pt idx="7699">
                  <c:v>13.729999999999999</c:v>
                </c:pt>
                <c:pt idx="7700">
                  <c:v>13.7</c:v>
                </c:pt>
                <c:pt idx="7701">
                  <c:v>13.76</c:v>
                </c:pt>
                <c:pt idx="7702">
                  <c:v>13.709999999999999</c:v>
                </c:pt>
                <c:pt idx="7703">
                  <c:v>13.7</c:v>
                </c:pt>
                <c:pt idx="7704">
                  <c:v>13.18</c:v>
                </c:pt>
                <c:pt idx="7705">
                  <c:v>13.49</c:v>
                </c:pt>
                <c:pt idx="7706">
                  <c:v>13.92</c:v>
                </c:pt>
                <c:pt idx="7707">
                  <c:v>13.850000000000005</c:v>
                </c:pt>
                <c:pt idx="7708">
                  <c:v>13.78</c:v>
                </c:pt>
                <c:pt idx="7709">
                  <c:v>13.78</c:v>
                </c:pt>
                <c:pt idx="7710">
                  <c:v>13.67</c:v>
                </c:pt>
                <c:pt idx="7711">
                  <c:v>13.8</c:v>
                </c:pt>
                <c:pt idx="7712">
                  <c:v>13.68</c:v>
                </c:pt>
                <c:pt idx="7713">
                  <c:v>13.67</c:v>
                </c:pt>
                <c:pt idx="7714">
                  <c:v>13.5</c:v>
                </c:pt>
                <c:pt idx="7715">
                  <c:v>13.629999999999999</c:v>
                </c:pt>
                <c:pt idx="7716">
                  <c:v>13.5</c:v>
                </c:pt>
                <c:pt idx="7717">
                  <c:v>13.47</c:v>
                </c:pt>
                <c:pt idx="7718">
                  <c:v>13.51</c:v>
                </c:pt>
                <c:pt idx="7719">
                  <c:v>13.34</c:v>
                </c:pt>
                <c:pt idx="7720">
                  <c:v>13.9</c:v>
                </c:pt>
                <c:pt idx="7721">
                  <c:v>13.76</c:v>
                </c:pt>
                <c:pt idx="7722">
                  <c:v>13.75</c:v>
                </c:pt>
                <c:pt idx="7723">
                  <c:v>13.6</c:v>
                </c:pt>
                <c:pt idx="7724">
                  <c:v>13.870000000000006</c:v>
                </c:pt>
                <c:pt idx="7725">
                  <c:v>13.790000000000001</c:v>
                </c:pt>
                <c:pt idx="7726">
                  <c:v>13.69</c:v>
                </c:pt>
                <c:pt idx="7727">
                  <c:v>13.7</c:v>
                </c:pt>
                <c:pt idx="7728">
                  <c:v>13.709999999999999</c:v>
                </c:pt>
                <c:pt idx="7729">
                  <c:v>13.57</c:v>
                </c:pt>
                <c:pt idx="7730">
                  <c:v>13.76</c:v>
                </c:pt>
                <c:pt idx="7731">
                  <c:v>13.620000000000001</c:v>
                </c:pt>
                <c:pt idx="7732">
                  <c:v>13.53</c:v>
                </c:pt>
                <c:pt idx="7733">
                  <c:v>13.91</c:v>
                </c:pt>
                <c:pt idx="7734">
                  <c:v>13.790000000000001</c:v>
                </c:pt>
                <c:pt idx="7735">
                  <c:v>13.639999999999999</c:v>
                </c:pt>
                <c:pt idx="7736">
                  <c:v>13.69</c:v>
                </c:pt>
                <c:pt idx="7737">
                  <c:v>13.66</c:v>
                </c:pt>
                <c:pt idx="7738">
                  <c:v>13.48</c:v>
                </c:pt>
                <c:pt idx="7739">
                  <c:v>13.450000000000005</c:v>
                </c:pt>
                <c:pt idx="7740">
                  <c:v>13.48</c:v>
                </c:pt>
                <c:pt idx="7741">
                  <c:v>13.75</c:v>
                </c:pt>
                <c:pt idx="7742">
                  <c:v>13.67</c:v>
                </c:pt>
                <c:pt idx="7743">
                  <c:v>13.629999999999999</c:v>
                </c:pt>
                <c:pt idx="7744">
                  <c:v>13.43</c:v>
                </c:pt>
                <c:pt idx="7745">
                  <c:v>13.5</c:v>
                </c:pt>
                <c:pt idx="7746">
                  <c:v>13.42</c:v>
                </c:pt>
                <c:pt idx="7747">
                  <c:v>13.3</c:v>
                </c:pt>
                <c:pt idx="7748">
                  <c:v>13.44</c:v>
                </c:pt>
                <c:pt idx="7749">
                  <c:v>13.739999999999998</c:v>
                </c:pt>
                <c:pt idx="7750">
                  <c:v>13.75</c:v>
                </c:pt>
                <c:pt idx="7751">
                  <c:v>13.790000000000001</c:v>
                </c:pt>
                <c:pt idx="7752">
                  <c:v>13.719999999999999</c:v>
                </c:pt>
                <c:pt idx="7753">
                  <c:v>13.77</c:v>
                </c:pt>
                <c:pt idx="7754">
                  <c:v>13.69</c:v>
                </c:pt>
                <c:pt idx="7755">
                  <c:v>13.61</c:v>
                </c:pt>
                <c:pt idx="7756">
                  <c:v>13.629999999999999</c:v>
                </c:pt>
                <c:pt idx="7757">
                  <c:v>13.48</c:v>
                </c:pt>
                <c:pt idx="7758">
                  <c:v>13.47</c:v>
                </c:pt>
                <c:pt idx="7759">
                  <c:v>13.55</c:v>
                </c:pt>
                <c:pt idx="7760">
                  <c:v>13.4</c:v>
                </c:pt>
                <c:pt idx="7761">
                  <c:v>13.44</c:v>
                </c:pt>
                <c:pt idx="7762">
                  <c:v>13.43</c:v>
                </c:pt>
                <c:pt idx="7763">
                  <c:v>13.41</c:v>
                </c:pt>
                <c:pt idx="7764">
                  <c:v>13.360000000000005</c:v>
                </c:pt>
                <c:pt idx="7765">
                  <c:v>13.370000000000006</c:v>
                </c:pt>
                <c:pt idx="7766">
                  <c:v>13.28</c:v>
                </c:pt>
                <c:pt idx="7767">
                  <c:v>13.56</c:v>
                </c:pt>
                <c:pt idx="7768">
                  <c:v>13.75</c:v>
                </c:pt>
                <c:pt idx="7769">
                  <c:v>13.69</c:v>
                </c:pt>
                <c:pt idx="7770">
                  <c:v>13.56</c:v>
                </c:pt>
                <c:pt idx="7771">
                  <c:v>13.67</c:v>
                </c:pt>
                <c:pt idx="7772">
                  <c:v>13.66</c:v>
                </c:pt>
                <c:pt idx="7773">
                  <c:v>13.52</c:v>
                </c:pt>
                <c:pt idx="7774">
                  <c:v>13.629999999999999</c:v>
                </c:pt>
                <c:pt idx="7775">
                  <c:v>13.66</c:v>
                </c:pt>
                <c:pt idx="7776">
                  <c:v>13.52</c:v>
                </c:pt>
                <c:pt idx="7777">
                  <c:v>13.53</c:v>
                </c:pt>
                <c:pt idx="7778">
                  <c:v>13.65</c:v>
                </c:pt>
                <c:pt idx="7779">
                  <c:v>13.540000000000001</c:v>
                </c:pt>
                <c:pt idx="7780">
                  <c:v>13.57</c:v>
                </c:pt>
                <c:pt idx="7781">
                  <c:v>13.55</c:v>
                </c:pt>
                <c:pt idx="7782">
                  <c:v>13.83</c:v>
                </c:pt>
                <c:pt idx="7783">
                  <c:v>13.61</c:v>
                </c:pt>
                <c:pt idx="7784">
                  <c:v>13.629999999999999</c:v>
                </c:pt>
                <c:pt idx="7785">
                  <c:v>13.77</c:v>
                </c:pt>
                <c:pt idx="7786">
                  <c:v>13.53</c:v>
                </c:pt>
                <c:pt idx="7787">
                  <c:v>13.61</c:v>
                </c:pt>
                <c:pt idx="7788">
                  <c:v>13.5</c:v>
                </c:pt>
                <c:pt idx="7789">
                  <c:v>13.32</c:v>
                </c:pt>
                <c:pt idx="7790">
                  <c:v>13.32</c:v>
                </c:pt>
                <c:pt idx="7791">
                  <c:v>13.41</c:v>
                </c:pt>
                <c:pt idx="7792">
                  <c:v>13.209999999999999</c:v>
                </c:pt>
                <c:pt idx="7793">
                  <c:v>13.229999999999999</c:v>
                </c:pt>
                <c:pt idx="7794">
                  <c:v>13.629999999999999</c:v>
                </c:pt>
                <c:pt idx="7795">
                  <c:v>13.57</c:v>
                </c:pt>
                <c:pt idx="7796">
                  <c:v>13.52</c:v>
                </c:pt>
                <c:pt idx="7797">
                  <c:v>13.44</c:v>
                </c:pt>
                <c:pt idx="7798">
                  <c:v>13.53</c:v>
                </c:pt>
                <c:pt idx="7799">
                  <c:v>13.4</c:v>
                </c:pt>
                <c:pt idx="7800">
                  <c:v>13.57</c:v>
                </c:pt>
                <c:pt idx="7801">
                  <c:v>13.57</c:v>
                </c:pt>
                <c:pt idx="7802">
                  <c:v>13.450000000000005</c:v>
                </c:pt>
                <c:pt idx="7803">
                  <c:v>13.370000000000006</c:v>
                </c:pt>
                <c:pt idx="7804">
                  <c:v>13.5</c:v>
                </c:pt>
                <c:pt idx="7805">
                  <c:v>13.48</c:v>
                </c:pt>
                <c:pt idx="7806">
                  <c:v>13.31</c:v>
                </c:pt>
                <c:pt idx="7807">
                  <c:v>13.360000000000005</c:v>
                </c:pt>
                <c:pt idx="7808">
                  <c:v>13.48</c:v>
                </c:pt>
                <c:pt idx="7809">
                  <c:v>13.43</c:v>
                </c:pt>
                <c:pt idx="7810">
                  <c:v>13.27</c:v>
                </c:pt>
                <c:pt idx="7811">
                  <c:v>13.25</c:v>
                </c:pt>
                <c:pt idx="7812">
                  <c:v>13.2</c:v>
                </c:pt>
                <c:pt idx="7813">
                  <c:v>13.34</c:v>
                </c:pt>
                <c:pt idx="7814">
                  <c:v>13.26</c:v>
                </c:pt>
                <c:pt idx="7815">
                  <c:v>13.239999999999998</c:v>
                </c:pt>
                <c:pt idx="7816">
                  <c:v>13.290000000000001</c:v>
                </c:pt>
                <c:pt idx="7817">
                  <c:v>13.209999999999999</c:v>
                </c:pt>
                <c:pt idx="7818">
                  <c:v>13.26</c:v>
                </c:pt>
                <c:pt idx="7819">
                  <c:v>13.360000000000005</c:v>
                </c:pt>
                <c:pt idx="7820">
                  <c:v>13.43</c:v>
                </c:pt>
                <c:pt idx="7821">
                  <c:v>13.47</c:v>
                </c:pt>
                <c:pt idx="7822">
                  <c:v>13.44</c:v>
                </c:pt>
                <c:pt idx="7823">
                  <c:v>13.34</c:v>
                </c:pt>
                <c:pt idx="7824">
                  <c:v>13.41</c:v>
                </c:pt>
                <c:pt idx="7825">
                  <c:v>13.53</c:v>
                </c:pt>
                <c:pt idx="7826">
                  <c:v>13.49</c:v>
                </c:pt>
                <c:pt idx="7827">
                  <c:v>13.61</c:v>
                </c:pt>
                <c:pt idx="7828">
                  <c:v>13.46</c:v>
                </c:pt>
                <c:pt idx="7829">
                  <c:v>13.51</c:v>
                </c:pt>
                <c:pt idx="7830">
                  <c:v>13.56</c:v>
                </c:pt>
                <c:pt idx="7831">
                  <c:v>13.41</c:v>
                </c:pt>
                <c:pt idx="7832">
                  <c:v>13.41</c:v>
                </c:pt>
                <c:pt idx="7833">
                  <c:v>13.34</c:v>
                </c:pt>
                <c:pt idx="7834">
                  <c:v>13.31</c:v>
                </c:pt>
                <c:pt idx="7835">
                  <c:v>13.41</c:v>
                </c:pt>
                <c:pt idx="7836">
                  <c:v>13.290000000000001</c:v>
                </c:pt>
                <c:pt idx="7837">
                  <c:v>13.4</c:v>
                </c:pt>
                <c:pt idx="7838">
                  <c:v>13.41</c:v>
                </c:pt>
                <c:pt idx="7839">
                  <c:v>13.2</c:v>
                </c:pt>
                <c:pt idx="7840">
                  <c:v>13.18</c:v>
                </c:pt>
                <c:pt idx="7841">
                  <c:v>13.1</c:v>
                </c:pt>
                <c:pt idx="7842">
                  <c:v>13.120000000000001</c:v>
                </c:pt>
                <c:pt idx="7843">
                  <c:v>13.27</c:v>
                </c:pt>
                <c:pt idx="7844">
                  <c:v>13.290000000000001</c:v>
                </c:pt>
                <c:pt idx="7845">
                  <c:v>13.17</c:v>
                </c:pt>
                <c:pt idx="7846">
                  <c:v>13.15</c:v>
                </c:pt>
                <c:pt idx="7847">
                  <c:v>13.239999999999998</c:v>
                </c:pt>
                <c:pt idx="7848">
                  <c:v>13.1</c:v>
                </c:pt>
                <c:pt idx="7849">
                  <c:v>13.15</c:v>
                </c:pt>
                <c:pt idx="7850">
                  <c:v>13.239999999999998</c:v>
                </c:pt>
                <c:pt idx="7851">
                  <c:v>13.219999999999999</c:v>
                </c:pt>
                <c:pt idx="7852">
                  <c:v>13.18</c:v>
                </c:pt>
                <c:pt idx="7853">
                  <c:v>13.209999999999999</c:v>
                </c:pt>
                <c:pt idx="7854">
                  <c:v>13.18</c:v>
                </c:pt>
                <c:pt idx="7855">
                  <c:v>13.209999999999999</c:v>
                </c:pt>
                <c:pt idx="7856">
                  <c:v>13.31</c:v>
                </c:pt>
                <c:pt idx="7857">
                  <c:v>13.32</c:v>
                </c:pt>
                <c:pt idx="7858">
                  <c:v>13.27</c:v>
                </c:pt>
                <c:pt idx="7859">
                  <c:v>13.239999999999998</c:v>
                </c:pt>
                <c:pt idx="7860">
                  <c:v>13.18</c:v>
                </c:pt>
                <c:pt idx="7861">
                  <c:v>13.18</c:v>
                </c:pt>
                <c:pt idx="7862">
                  <c:v>13.129999999999999</c:v>
                </c:pt>
                <c:pt idx="7863">
                  <c:v>13.26</c:v>
                </c:pt>
                <c:pt idx="7864">
                  <c:v>13.239999999999998</c:v>
                </c:pt>
                <c:pt idx="7865">
                  <c:v>13.129999999999999</c:v>
                </c:pt>
                <c:pt idx="7866">
                  <c:v>13.239999999999998</c:v>
                </c:pt>
                <c:pt idx="7867">
                  <c:v>13.129999999999999</c:v>
                </c:pt>
                <c:pt idx="7868">
                  <c:v>13.09</c:v>
                </c:pt>
                <c:pt idx="7869">
                  <c:v>13.19</c:v>
                </c:pt>
                <c:pt idx="7870">
                  <c:v>13.16</c:v>
                </c:pt>
                <c:pt idx="7871">
                  <c:v>13.239999999999998</c:v>
                </c:pt>
                <c:pt idx="7872">
                  <c:v>13.1</c:v>
                </c:pt>
                <c:pt idx="7873">
                  <c:v>13.15</c:v>
                </c:pt>
                <c:pt idx="7874">
                  <c:v>13.239999999999998</c:v>
                </c:pt>
                <c:pt idx="7875">
                  <c:v>13.120000000000001</c:v>
                </c:pt>
                <c:pt idx="7876">
                  <c:v>13.129999999999999</c:v>
                </c:pt>
                <c:pt idx="7877">
                  <c:v>13.08</c:v>
                </c:pt>
                <c:pt idx="7878">
                  <c:v>13.209999999999999</c:v>
                </c:pt>
                <c:pt idx="7879">
                  <c:v>13.17</c:v>
                </c:pt>
                <c:pt idx="7880">
                  <c:v>13.239999999999998</c:v>
                </c:pt>
                <c:pt idx="7881">
                  <c:v>13.31</c:v>
                </c:pt>
                <c:pt idx="7882">
                  <c:v>13.31</c:v>
                </c:pt>
                <c:pt idx="7883">
                  <c:v>13.31</c:v>
                </c:pt>
                <c:pt idx="7884">
                  <c:v>13.370000000000006</c:v>
                </c:pt>
                <c:pt idx="7885">
                  <c:v>13.290000000000001</c:v>
                </c:pt>
                <c:pt idx="7886">
                  <c:v>13.27</c:v>
                </c:pt>
                <c:pt idx="7887">
                  <c:v>13.33</c:v>
                </c:pt>
                <c:pt idx="7888">
                  <c:v>13.239999999999998</c:v>
                </c:pt>
                <c:pt idx="7889">
                  <c:v>13.32</c:v>
                </c:pt>
                <c:pt idx="7890">
                  <c:v>13.360000000000005</c:v>
                </c:pt>
                <c:pt idx="7891">
                  <c:v>13.19</c:v>
                </c:pt>
                <c:pt idx="7892">
                  <c:v>13.17</c:v>
                </c:pt>
                <c:pt idx="7893">
                  <c:v>13.290000000000001</c:v>
                </c:pt>
                <c:pt idx="7894">
                  <c:v>13.15</c:v>
                </c:pt>
                <c:pt idx="7895">
                  <c:v>13.25</c:v>
                </c:pt>
                <c:pt idx="7896">
                  <c:v>13.33</c:v>
                </c:pt>
                <c:pt idx="7897">
                  <c:v>13.3</c:v>
                </c:pt>
                <c:pt idx="7898">
                  <c:v>13.34</c:v>
                </c:pt>
                <c:pt idx="7899">
                  <c:v>13.26</c:v>
                </c:pt>
                <c:pt idx="7900">
                  <c:v>13.27</c:v>
                </c:pt>
                <c:pt idx="7901">
                  <c:v>13.11</c:v>
                </c:pt>
                <c:pt idx="7902">
                  <c:v>13.19</c:v>
                </c:pt>
                <c:pt idx="7903">
                  <c:v>13.120000000000001</c:v>
                </c:pt>
                <c:pt idx="7904">
                  <c:v>13.19</c:v>
                </c:pt>
                <c:pt idx="7905">
                  <c:v>13.2</c:v>
                </c:pt>
                <c:pt idx="7906">
                  <c:v>13.239999999999998</c:v>
                </c:pt>
                <c:pt idx="7907">
                  <c:v>13.09</c:v>
                </c:pt>
                <c:pt idx="7908">
                  <c:v>13.08</c:v>
                </c:pt>
                <c:pt idx="7909">
                  <c:v>13.19</c:v>
                </c:pt>
                <c:pt idx="7910">
                  <c:v>13.28</c:v>
                </c:pt>
                <c:pt idx="7911">
                  <c:v>13.239999999999998</c:v>
                </c:pt>
                <c:pt idx="7912">
                  <c:v>13.370000000000006</c:v>
                </c:pt>
                <c:pt idx="7913">
                  <c:v>13.31</c:v>
                </c:pt>
                <c:pt idx="7914">
                  <c:v>13.370000000000006</c:v>
                </c:pt>
                <c:pt idx="7915">
                  <c:v>13.42</c:v>
                </c:pt>
                <c:pt idx="7916">
                  <c:v>13.31</c:v>
                </c:pt>
                <c:pt idx="7917">
                  <c:v>13.33</c:v>
                </c:pt>
                <c:pt idx="7918">
                  <c:v>13.2</c:v>
                </c:pt>
                <c:pt idx="7919">
                  <c:v>13.2</c:v>
                </c:pt>
                <c:pt idx="7920">
                  <c:v>13.2</c:v>
                </c:pt>
                <c:pt idx="7921">
                  <c:v>13.1</c:v>
                </c:pt>
                <c:pt idx="7922">
                  <c:v>13.18</c:v>
                </c:pt>
                <c:pt idx="7923">
                  <c:v>13.18</c:v>
                </c:pt>
                <c:pt idx="7924">
                  <c:v>13.05</c:v>
                </c:pt>
                <c:pt idx="7925">
                  <c:v>13.15</c:v>
                </c:pt>
                <c:pt idx="7926">
                  <c:v>13.03</c:v>
                </c:pt>
                <c:pt idx="7927">
                  <c:v>13.11</c:v>
                </c:pt>
                <c:pt idx="7928">
                  <c:v>13.05</c:v>
                </c:pt>
                <c:pt idx="7929">
                  <c:v>13.040000000000001</c:v>
                </c:pt>
                <c:pt idx="7930">
                  <c:v>13.05</c:v>
                </c:pt>
                <c:pt idx="7931">
                  <c:v>12.98</c:v>
                </c:pt>
                <c:pt idx="7932">
                  <c:v>12.950000000000005</c:v>
                </c:pt>
                <c:pt idx="7933">
                  <c:v>13.08</c:v>
                </c:pt>
                <c:pt idx="7934">
                  <c:v>13.02</c:v>
                </c:pt>
                <c:pt idx="7935">
                  <c:v>13.05</c:v>
                </c:pt>
                <c:pt idx="7936">
                  <c:v>13.02</c:v>
                </c:pt>
                <c:pt idx="7937">
                  <c:v>12.97</c:v>
                </c:pt>
                <c:pt idx="7938">
                  <c:v>13</c:v>
                </c:pt>
                <c:pt idx="7939">
                  <c:v>12.76</c:v>
                </c:pt>
                <c:pt idx="7940">
                  <c:v>12.7</c:v>
                </c:pt>
                <c:pt idx="7941">
                  <c:v>12.78</c:v>
                </c:pt>
                <c:pt idx="7942">
                  <c:v>12.94</c:v>
                </c:pt>
                <c:pt idx="7943">
                  <c:v>12.89</c:v>
                </c:pt>
                <c:pt idx="7944">
                  <c:v>12.870000000000006</c:v>
                </c:pt>
                <c:pt idx="7945">
                  <c:v>12.91</c:v>
                </c:pt>
                <c:pt idx="7946">
                  <c:v>12.76</c:v>
                </c:pt>
                <c:pt idx="7947">
                  <c:v>12.94</c:v>
                </c:pt>
                <c:pt idx="7948">
                  <c:v>12.82</c:v>
                </c:pt>
                <c:pt idx="7949">
                  <c:v>12.860000000000005</c:v>
                </c:pt>
                <c:pt idx="7950">
                  <c:v>12.860000000000005</c:v>
                </c:pt>
                <c:pt idx="7951">
                  <c:v>12.81</c:v>
                </c:pt>
                <c:pt idx="7952">
                  <c:v>12.92</c:v>
                </c:pt>
                <c:pt idx="7953">
                  <c:v>12.860000000000005</c:v>
                </c:pt>
                <c:pt idx="7954">
                  <c:v>12.91</c:v>
                </c:pt>
                <c:pt idx="7955">
                  <c:v>12.860000000000005</c:v>
                </c:pt>
                <c:pt idx="7956">
                  <c:v>12.870000000000006</c:v>
                </c:pt>
                <c:pt idx="7957">
                  <c:v>12.78</c:v>
                </c:pt>
                <c:pt idx="7958">
                  <c:v>12.78</c:v>
                </c:pt>
                <c:pt idx="7959">
                  <c:v>12.84</c:v>
                </c:pt>
                <c:pt idx="7960">
                  <c:v>12.860000000000005</c:v>
                </c:pt>
                <c:pt idx="7961">
                  <c:v>12.860000000000005</c:v>
                </c:pt>
                <c:pt idx="7962">
                  <c:v>12.790000000000001</c:v>
                </c:pt>
                <c:pt idx="7963">
                  <c:v>12.93</c:v>
                </c:pt>
                <c:pt idx="7964">
                  <c:v>12.92</c:v>
                </c:pt>
                <c:pt idx="7965">
                  <c:v>12.94</c:v>
                </c:pt>
                <c:pt idx="7966">
                  <c:v>13.01</c:v>
                </c:pt>
                <c:pt idx="7967">
                  <c:v>12.94</c:v>
                </c:pt>
                <c:pt idx="7968">
                  <c:v>13.01</c:v>
                </c:pt>
                <c:pt idx="7969">
                  <c:v>12.92</c:v>
                </c:pt>
                <c:pt idx="7970">
                  <c:v>12.870000000000006</c:v>
                </c:pt>
                <c:pt idx="7971">
                  <c:v>13.5</c:v>
                </c:pt>
                <c:pt idx="7972">
                  <c:v>13.53</c:v>
                </c:pt>
                <c:pt idx="7973">
                  <c:v>13.34</c:v>
                </c:pt>
                <c:pt idx="7974">
                  <c:v>13.38</c:v>
                </c:pt>
                <c:pt idx="7975">
                  <c:v>13.239999999999998</c:v>
                </c:pt>
                <c:pt idx="7976">
                  <c:v>13.360000000000005</c:v>
                </c:pt>
                <c:pt idx="7977">
                  <c:v>13.26</c:v>
                </c:pt>
                <c:pt idx="7978">
                  <c:v>13.790000000000001</c:v>
                </c:pt>
                <c:pt idx="7979">
                  <c:v>13.53</c:v>
                </c:pt>
                <c:pt idx="7980">
                  <c:v>13.81</c:v>
                </c:pt>
                <c:pt idx="7981">
                  <c:v>13.66</c:v>
                </c:pt>
                <c:pt idx="7982">
                  <c:v>13.69</c:v>
                </c:pt>
                <c:pt idx="7983">
                  <c:v>13.53</c:v>
                </c:pt>
                <c:pt idx="7984">
                  <c:v>13.52</c:v>
                </c:pt>
                <c:pt idx="7985">
                  <c:v>13.44</c:v>
                </c:pt>
                <c:pt idx="7986">
                  <c:v>13.47</c:v>
                </c:pt>
                <c:pt idx="7987">
                  <c:v>13.370000000000006</c:v>
                </c:pt>
                <c:pt idx="7988">
                  <c:v>13.370000000000006</c:v>
                </c:pt>
                <c:pt idx="7989">
                  <c:v>13.3</c:v>
                </c:pt>
                <c:pt idx="7990">
                  <c:v>13.360000000000005</c:v>
                </c:pt>
                <c:pt idx="7991">
                  <c:v>13.43</c:v>
                </c:pt>
                <c:pt idx="7992">
                  <c:v>13.31</c:v>
                </c:pt>
                <c:pt idx="7993">
                  <c:v>13.89</c:v>
                </c:pt>
                <c:pt idx="7994">
                  <c:v>13.76</c:v>
                </c:pt>
                <c:pt idx="7995">
                  <c:v>13.88</c:v>
                </c:pt>
                <c:pt idx="7996">
                  <c:v>13.82</c:v>
                </c:pt>
                <c:pt idx="7997">
                  <c:v>13.82</c:v>
                </c:pt>
                <c:pt idx="7998">
                  <c:v>13.94</c:v>
                </c:pt>
                <c:pt idx="7999">
                  <c:v>13.92</c:v>
                </c:pt>
                <c:pt idx="8000">
                  <c:v>13.950000000000005</c:v>
                </c:pt>
                <c:pt idx="8001">
                  <c:v>13.9</c:v>
                </c:pt>
                <c:pt idx="8002">
                  <c:v>14.06</c:v>
                </c:pt>
                <c:pt idx="8003">
                  <c:v>13.950000000000005</c:v>
                </c:pt>
                <c:pt idx="8004">
                  <c:v>14.02</c:v>
                </c:pt>
                <c:pt idx="8005">
                  <c:v>14.06</c:v>
                </c:pt>
                <c:pt idx="8006">
                  <c:v>13.9</c:v>
                </c:pt>
                <c:pt idx="8007">
                  <c:v>13.93</c:v>
                </c:pt>
                <c:pt idx="8008">
                  <c:v>13.92</c:v>
                </c:pt>
                <c:pt idx="8009">
                  <c:v>13.83</c:v>
                </c:pt>
                <c:pt idx="8010">
                  <c:v>13.77</c:v>
                </c:pt>
                <c:pt idx="8011">
                  <c:v>13.850000000000005</c:v>
                </c:pt>
                <c:pt idx="8012">
                  <c:v>13.78</c:v>
                </c:pt>
                <c:pt idx="8013">
                  <c:v>13.850000000000005</c:v>
                </c:pt>
                <c:pt idx="8014">
                  <c:v>13.92</c:v>
                </c:pt>
                <c:pt idx="8015">
                  <c:v>13.870000000000006</c:v>
                </c:pt>
                <c:pt idx="8016">
                  <c:v>14.01</c:v>
                </c:pt>
                <c:pt idx="8017">
                  <c:v>13.850000000000005</c:v>
                </c:pt>
                <c:pt idx="8018">
                  <c:v>13.69</c:v>
                </c:pt>
                <c:pt idx="8019">
                  <c:v>13.57</c:v>
                </c:pt>
                <c:pt idx="8020">
                  <c:v>14.120000000000001</c:v>
                </c:pt>
                <c:pt idx="8021">
                  <c:v>13.89</c:v>
                </c:pt>
                <c:pt idx="8022">
                  <c:v>13.82</c:v>
                </c:pt>
                <c:pt idx="8023">
                  <c:v>13.98</c:v>
                </c:pt>
                <c:pt idx="8024">
                  <c:v>13.89</c:v>
                </c:pt>
                <c:pt idx="8025">
                  <c:v>13.860000000000005</c:v>
                </c:pt>
                <c:pt idx="8026">
                  <c:v>13.65</c:v>
                </c:pt>
                <c:pt idx="8027">
                  <c:v>13.790000000000001</c:v>
                </c:pt>
                <c:pt idx="8028">
                  <c:v>13.790000000000001</c:v>
                </c:pt>
                <c:pt idx="8029">
                  <c:v>13.69</c:v>
                </c:pt>
                <c:pt idx="8030">
                  <c:v>13.6</c:v>
                </c:pt>
                <c:pt idx="8031">
                  <c:v>13.61</c:v>
                </c:pt>
                <c:pt idx="8032">
                  <c:v>13.5</c:v>
                </c:pt>
                <c:pt idx="8033">
                  <c:v>13.48</c:v>
                </c:pt>
                <c:pt idx="8034">
                  <c:v>13.52</c:v>
                </c:pt>
                <c:pt idx="8035">
                  <c:v>13.57</c:v>
                </c:pt>
                <c:pt idx="8036">
                  <c:v>13.08</c:v>
                </c:pt>
                <c:pt idx="8037">
                  <c:v>13.48</c:v>
                </c:pt>
                <c:pt idx="8038">
                  <c:v>13.4</c:v>
                </c:pt>
                <c:pt idx="8039">
                  <c:v>13.360000000000005</c:v>
                </c:pt>
                <c:pt idx="8040">
                  <c:v>13.66</c:v>
                </c:pt>
                <c:pt idx="8041">
                  <c:v>13.46</c:v>
                </c:pt>
                <c:pt idx="8042">
                  <c:v>13.49</c:v>
                </c:pt>
                <c:pt idx="8043">
                  <c:v>13.31</c:v>
                </c:pt>
                <c:pt idx="8044">
                  <c:v>13.41</c:v>
                </c:pt>
                <c:pt idx="8045">
                  <c:v>13.27</c:v>
                </c:pt>
                <c:pt idx="8046">
                  <c:v>13.76</c:v>
                </c:pt>
                <c:pt idx="8047">
                  <c:v>13.56</c:v>
                </c:pt>
                <c:pt idx="8048">
                  <c:v>13.639999999999999</c:v>
                </c:pt>
                <c:pt idx="8049">
                  <c:v>13.5</c:v>
                </c:pt>
                <c:pt idx="8050">
                  <c:v>13.540000000000001</c:v>
                </c:pt>
                <c:pt idx="8051">
                  <c:v>13.52</c:v>
                </c:pt>
                <c:pt idx="8052">
                  <c:v>13.48</c:v>
                </c:pt>
                <c:pt idx="8053">
                  <c:v>13.65</c:v>
                </c:pt>
                <c:pt idx="8054">
                  <c:v>13.9</c:v>
                </c:pt>
                <c:pt idx="8055">
                  <c:v>13.870000000000006</c:v>
                </c:pt>
                <c:pt idx="8056">
                  <c:v>13.66</c:v>
                </c:pt>
                <c:pt idx="8057">
                  <c:v>13.55</c:v>
                </c:pt>
                <c:pt idx="8058">
                  <c:v>13.65</c:v>
                </c:pt>
                <c:pt idx="8059">
                  <c:v>13.68</c:v>
                </c:pt>
                <c:pt idx="8060">
                  <c:v>13.7</c:v>
                </c:pt>
                <c:pt idx="8061">
                  <c:v>13.719999999999999</c:v>
                </c:pt>
                <c:pt idx="8062">
                  <c:v>13.629999999999999</c:v>
                </c:pt>
                <c:pt idx="8063">
                  <c:v>13.719999999999999</c:v>
                </c:pt>
                <c:pt idx="8064">
                  <c:v>13.67</c:v>
                </c:pt>
                <c:pt idx="8065">
                  <c:v>13.629999999999999</c:v>
                </c:pt>
                <c:pt idx="8066">
                  <c:v>13.790000000000001</c:v>
                </c:pt>
                <c:pt idx="8067">
                  <c:v>13.66</c:v>
                </c:pt>
                <c:pt idx="8068">
                  <c:v>13.790000000000001</c:v>
                </c:pt>
                <c:pt idx="8069">
                  <c:v>13.66</c:v>
                </c:pt>
                <c:pt idx="8070">
                  <c:v>13.729999999999999</c:v>
                </c:pt>
                <c:pt idx="8071">
                  <c:v>13.68</c:v>
                </c:pt>
                <c:pt idx="8072">
                  <c:v>13.67</c:v>
                </c:pt>
                <c:pt idx="8073">
                  <c:v>13.76</c:v>
                </c:pt>
                <c:pt idx="8074">
                  <c:v>13.68</c:v>
                </c:pt>
                <c:pt idx="8075">
                  <c:v>13.76</c:v>
                </c:pt>
                <c:pt idx="8076">
                  <c:v>13.58</c:v>
                </c:pt>
                <c:pt idx="8077">
                  <c:v>13.68</c:v>
                </c:pt>
                <c:pt idx="8078">
                  <c:v>13.629999999999999</c:v>
                </c:pt>
                <c:pt idx="8079">
                  <c:v>13.68</c:v>
                </c:pt>
                <c:pt idx="8080">
                  <c:v>13.81</c:v>
                </c:pt>
                <c:pt idx="8081">
                  <c:v>13.65</c:v>
                </c:pt>
                <c:pt idx="8082">
                  <c:v>13.82</c:v>
                </c:pt>
                <c:pt idx="8083">
                  <c:v>13.75</c:v>
                </c:pt>
                <c:pt idx="8084">
                  <c:v>13.850000000000005</c:v>
                </c:pt>
                <c:pt idx="8085">
                  <c:v>13.84</c:v>
                </c:pt>
                <c:pt idx="8086">
                  <c:v>13.75</c:v>
                </c:pt>
                <c:pt idx="8087">
                  <c:v>13.709999999999999</c:v>
                </c:pt>
                <c:pt idx="8088">
                  <c:v>13.69</c:v>
                </c:pt>
                <c:pt idx="8089">
                  <c:v>13.76</c:v>
                </c:pt>
                <c:pt idx="8090">
                  <c:v>13.7</c:v>
                </c:pt>
                <c:pt idx="8091">
                  <c:v>13.76</c:v>
                </c:pt>
                <c:pt idx="8092">
                  <c:v>13.629999999999999</c:v>
                </c:pt>
                <c:pt idx="8093">
                  <c:v>13.53</c:v>
                </c:pt>
                <c:pt idx="8094">
                  <c:v>13.49</c:v>
                </c:pt>
                <c:pt idx="8095">
                  <c:v>13.540000000000001</c:v>
                </c:pt>
                <c:pt idx="8096">
                  <c:v>13.46</c:v>
                </c:pt>
                <c:pt idx="8097">
                  <c:v>13.44</c:v>
                </c:pt>
                <c:pt idx="8098">
                  <c:v>13.42</c:v>
                </c:pt>
                <c:pt idx="8099">
                  <c:v>13.370000000000006</c:v>
                </c:pt>
                <c:pt idx="8100">
                  <c:v>13.5</c:v>
                </c:pt>
                <c:pt idx="8101">
                  <c:v>13.43</c:v>
                </c:pt>
                <c:pt idx="8102">
                  <c:v>13.58</c:v>
                </c:pt>
                <c:pt idx="8103">
                  <c:v>13.55</c:v>
                </c:pt>
                <c:pt idx="8104">
                  <c:v>13.44</c:v>
                </c:pt>
                <c:pt idx="8105">
                  <c:v>13.53</c:v>
                </c:pt>
                <c:pt idx="8106">
                  <c:v>13.44</c:v>
                </c:pt>
                <c:pt idx="8107">
                  <c:v>13.57</c:v>
                </c:pt>
                <c:pt idx="8108">
                  <c:v>13.52</c:v>
                </c:pt>
                <c:pt idx="8109">
                  <c:v>13.59</c:v>
                </c:pt>
                <c:pt idx="8110">
                  <c:v>13.49</c:v>
                </c:pt>
                <c:pt idx="8111">
                  <c:v>13.6</c:v>
                </c:pt>
                <c:pt idx="8112">
                  <c:v>13.450000000000005</c:v>
                </c:pt>
                <c:pt idx="8113">
                  <c:v>13.53</c:v>
                </c:pt>
                <c:pt idx="8114">
                  <c:v>13.47</c:v>
                </c:pt>
                <c:pt idx="8115">
                  <c:v>13.6</c:v>
                </c:pt>
                <c:pt idx="8116">
                  <c:v>13.52</c:v>
                </c:pt>
                <c:pt idx="8117">
                  <c:v>13.58</c:v>
                </c:pt>
                <c:pt idx="8118">
                  <c:v>13.47</c:v>
                </c:pt>
                <c:pt idx="8119">
                  <c:v>13.47</c:v>
                </c:pt>
                <c:pt idx="8120">
                  <c:v>13.58</c:v>
                </c:pt>
                <c:pt idx="8121">
                  <c:v>13.49</c:v>
                </c:pt>
                <c:pt idx="8122">
                  <c:v>13.6</c:v>
                </c:pt>
                <c:pt idx="8123">
                  <c:v>13.620000000000001</c:v>
                </c:pt>
                <c:pt idx="8124">
                  <c:v>13.59</c:v>
                </c:pt>
                <c:pt idx="8125">
                  <c:v>13.51</c:v>
                </c:pt>
                <c:pt idx="8126">
                  <c:v>13.56</c:v>
                </c:pt>
                <c:pt idx="8127">
                  <c:v>13.540000000000001</c:v>
                </c:pt>
                <c:pt idx="8128">
                  <c:v>13.450000000000005</c:v>
                </c:pt>
                <c:pt idx="8129">
                  <c:v>13.48</c:v>
                </c:pt>
                <c:pt idx="8130">
                  <c:v>13.42</c:v>
                </c:pt>
                <c:pt idx="8131">
                  <c:v>13.46</c:v>
                </c:pt>
                <c:pt idx="8132">
                  <c:v>13.4</c:v>
                </c:pt>
                <c:pt idx="8133">
                  <c:v>13.540000000000001</c:v>
                </c:pt>
                <c:pt idx="8134">
                  <c:v>13.4</c:v>
                </c:pt>
                <c:pt idx="8135">
                  <c:v>13.49</c:v>
                </c:pt>
                <c:pt idx="8136">
                  <c:v>13.360000000000005</c:v>
                </c:pt>
                <c:pt idx="8137">
                  <c:v>13.450000000000005</c:v>
                </c:pt>
                <c:pt idx="8138">
                  <c:v>13.4</c:v>
                </c:pt>
                <c:pt idx="8139">
                  <c:v>13.46</c:v>
                </c:pt>
                <c:pt idx="8140">
                  <c:v>13.4</c:v>
                </c:pt>
                <c:pt idx="8141">
                  <c:v>13.47</c:v>
                </c:pt>
                <c:pt idx="8142">
                  <c:v>13.5</c:v>
                </c:pt>
                <c:pt idx="8143">
                  <c:v>13.629999999999999</c:v>
                </c:pt>
                <c:pt idx="8144">
                  <c:v>13.5</c:v>
                </c:pt>
                <c:pt idx="8145">
                  <c:v>13.41</c:v>
                </c:pt>
                <c:pt idx="8146">
                  <c:v>13.49</c:v>
                </c:pt>
                <c:pt idx="8147">
                  <c:v>13.43</c:v>
                </c:pt>
                <c:pt idx="8148">
                  <c:v>13.44</c:v>
                </c:pt>
                <c:pt idx="8149">
                  <c:v>13.5</c:v>
                </c:pt>
                <c:pt idx="8150">
                  <c:v>13.39</c:v>
                </c:pt>
                <c:pt idx="8151">
                  <c:v>13.31</c:v>
                </c:pt>
                <c:pt idx="8152">
                  <c:v>13.350000000000005</c:v>
                </c:pt>
                <c:pt idx="8153">
                  <c:v>13.18</c:v>
                </c:pt>
                <c:pt idx="8154">
                  <c:v>13.219999999999999</c:v>
                </c:pt>
                <c:pt idx="8155">
                  <c:v>13.16</c:v>
                </c:pt>
                <c:pt idx="8156">
                  <c:v>13.3</c:v>
                </c:pt>
                <c:pt idx="8157">
                  <c:v>13.120000000000001</c:v>
                </c:pt>
                <c:pt idx="8158">
                  <c:v>13.15</c:v>
                </c:pt>
                <c:pt idx="8159">
                  <c:v>13.19</c:v>
                </c:pt>
                <c:pt idx="8160">
                  <c:v>13.129999999999999</c:v>
                </c:pt>
                <c:pt idx="8161">
                  <c:v>13.17</c:v>
                </c:pt>
                <c:pt idx="8162">
                  <c:v>13.11</c:v>
                </c:pt>
                <c:pt idx="8163">
                  <c:v>13.17</c:v>
                </c:pt>
                <c:pt idx="8164">
                  <c:v>13.19</c:v>
                </c:pt>
                <c:pt idx="8165">
                  <c:v>13.32</c:v>
                </c:pt>
                <c:pt idx="8166">
                  <c:v>13.370000000000006</c:v>
                </c:pt>
                <c:pt idx="8167">
                  <c:v>13.27</c:v>
                </c:pt>
                <c:pt idx="8168">
                  <c:v>13.41</c:v>
                </c:pt>
                <c:pt idx="8169">
                  <c:v>13.34</c:v>
                </c:pt>
                <c:pt idx="8170">
                  <c:v>13.34</c:v>
                </c:pt>
                <c:pt idx="8171">
                  <c:v>13.39</c:v>
                </c:pt>
                <c:pt idx="8172">
                  <c:v>13.33</c:v>
                </c:pt>
                <c:pt idx="8173">
                  <c:v>13.27</c:v>
                </c:pt>
                <c:pt idx="8174">
                  <c:v>13.31</c:v>
                </c:pt>
                <c:pt idx="8175">
                  <c:v>13.239999999999998</c:v>
                </c:pt>
                <c:pt idx="8176">
                  <c:v>13.209999999999999</c:v>
                </c:pt>
                <c:pt idx="8177">
                  <c:v>13.239999999999998</c:v>
                </c:pt>
                <c:pt idx="8178">
                  <c:v>13.2</c:v>
                </c:pt>
                <c:pt idx="8179">
                  <c:v>13.2</c:v>
                </c:pt>
                <c:pt idx="8180">
                  <c:v>13.129999999999999</c:v>
                </c:pt>
                <c:pt idx="8181">
                  <c:v>13.18</c:v>
                </c:pt>
                <c:pt idx="8182">
                  <c:v>13.31</c:v>
                </c:pt>
                <c:pt idx="8183">
                  <c:v>13.350000000000005</c:v>
                </c:pt>
                <c:pt idx="8184">
                  <c:v>13.33</c:v>
                </c:pt>
                <c:pt idx="8185">
                  <c:v>13.26</c:v>
                </c:pt>
                <c:pt idx="8186">
                  <c:v>13.370000000000006</c:v>
                </c:pt>
                <c:pt idx="8187">
                  <c:v>13.46</c:v>
                </c:pt>
                <c:pt idx="8188">
                  <c:v>13.350000000000005</c:v>
                </c:pt>
                <c:pt idx="8189">
                  <c:v>13.450000000000005</c:v>
                </c:pt>
                <c:pt idx="8190">
                  <c:v>13.34</c:v>
                </c:pt>
                <c:pt idx="8191">
                  <c:v>13.49</c:v>
                </c:pt>
                <c:pt idx="8192">
                  <c:v>13.4</c:v>
                </c:pt>
                <c:pt idx="8193">
                  <c:v>13.450000000000005</c:v>
                </c:pt>
                <c:pt idx="8194">
                  <c:v>13.39</c:v>
                </c:pt>
                <c:pt idx="8195">
                  <c:v>13.370000000000006</c:v>
                </c:pt>
                <c:pt idx="8196">
                  <c:v>13.239999999999998</c:v>
                </c:pt>
                <c:pt idx="8197">
                  <c:v>13.239999999999998</c:v>
                </c:pt>
                <c:pt idx="8198">
                  <c:v>13.16</c:v>
                </c:pt>
                <c:pt idx="8199">
                  <c:v>13.3</c:v>
                </c:pt>
                <c:pt idx="8200">
                  <c:v>13.2</c:v>
                </c:pt>
                <c:pt idx="8201">
                  <c:v>13.18</c:v>
                </c:pt>
                <c:pt idx="8202">
                  <c:v>13.120000000000001</c:v>
                </c:pt>
                <c:pt idx="8203">
                  <c:v>13.27</c:v>
                </c:pt>
                <c:pt idx="8204">
                  <c:v>13.16</c:v>
                </c:pt>
                <c:pt idx="8205">
                  <c:v>13.209999999999999</c:v>
                </c:pt>
                <c:pt idx="8206">
                  <c:v>13.31</c:v>
                </c:pt>
                <c:pt idx="8207">
                  <c:v>13.18</c:v>
                </c:pt>
                <c:pt idx="8208">
                  <c:v>13.209999999999999</c:v>
                </c:pt>
                <c:pt idx="8209">
                  <c:v>13.239999999999998</c:v>
                </c:pt>
                <c:pt idx="8210">
                  <c:v>13.28</c:v>
                </c:pt>
                <c:pt idx="8211">
                  <c:v>13.16</c:v>
                </c:pt>
                <c:pt idx="8212">
                  <c:v>13.219999999999999</c:v>
                </c:pt>
                <c:pt idx="8213">
                  <c:v>13.16</c:v>
                </c:pt>
                <c:pt idx="8214">
                  <c:v>13.18</c:v>
                </c:pt>
                <c:pt idx="8215">
                  <c:v>13.11</c:v>
                </c:pt>
                <c:pt idx="8216">
                  <c:v>13.27</c:v>
                </c:pt>
                <c:pt idx="8217">
                  <c:v>13.15</c:v>
                </c:pt>
                <c:pt idx="8218">
                  <c:v>13.229999999999999</c:v>
                </c:pt>
                <c:pt idx="8219">
                  <c:v>13.15</c:v>
                </c:pt>
                <c:pt idx="8220">
                  <c:v>13.16</c:v>
                </c:pt>
                <c:pt idx="8221">
                  <c:v>13.11</c:v>
                </c:pt>
                <c:pt idx="8222">
                  <c:v>13.08</c:v>
                </c:pt>
                <c:pt idx="8223">
                  <c:v>13.09</c:v>
                </c:pt>
                <c:pt idx="8224">
                  <c:v>13.219999999999999</c:v>
                </c:pt>
                <c:pt idx="8225">
                  <c:v>13.08</c:v>
                </c:pt>
                <c:pt idx="8226">
                  <c:v>13.18</c:v>
                </c:pt>
                <c:pt idx="8227">
                  <c:v>13.18</c:v>
                </c:pt>
                <c:pt idx="8228">
                  <c:v>13.209999999999999</c:v>
                </c:pt>
                <c:pt idx="8229">
                  <c:v>13.08</c:v>
                </c:pt>
                <c:pt idx="8230">
                  <c:v>13.19</c:v>
                </c:pt>
                <c:pt idx="8231">
                  <c:v>13.2</c:v>
                </c:pt>
                <c:pt idx="8232">
                  <c:v>13.15</c:v>
                </c:pt>
                <c:pt idx="8233">
                  <c:v>13.2</c:v>
                </c:pt>
                <c:pt idx="8234">
                  <c:v>13.129999999999999</c:v>
                </c:pt>
                <c:pt idx="8235">
                  <c:v>13.33</c:v>
                </c:pt>
                <c:pt idx="8236">
                  <c:v>13.3</c:v>
                </c:pt>
                <c:pt idx="8237">
                  <c:v>13.27</c:v>
                </c:pt>
                <c:pt idx="8238">
                  <c:v>13.26</c:v>
                </c:pt>
                <c:pt idx="8239">
                  <c:v>13.33</c:v>
                </c:pt>
                <c:pt idx="8240">
                  <c:v>13.26</c:v>
                </c:pt>
                <c:pt idx="8241">
                  <c:v>13.239999999999998</c:v>
                </c:pt>
                <c:pt idx="8242">
                  <c:v>13.32</c:v>
                </c:pt>
                <c:pt idx="8243">
                  <c:v>13.209999999999999</c:v>
                </c:pt>
                <c:pt idx="8244">
                  <c:v>13.239999999999998</c:v>
                </c:pt>
                <c:pt idx="8245">
                  <c:v>13.17</c:v>
                </c:pt>
                <c:pt idx="8246">
                  <c:v>13.27</c:v>
                </c:pt>
                <c:pt idx="8247">
                  <c:v>13.18</c:v>
                </c:pt>
                <c:pt idx="8248">
                  <c:v>13.28</c:v>
                </c:pt>
                <c:pt idx="8249">
                  <c:v>13.18</c:v>
                </c:pt>
                <c:pt idx="8250">
                  <c:v>13.15</c:v>
                </c:pt>
                <c:pt idx="8251">
                  <c:v>13.18</c:v>
                </c:pt>
                <c:pt idx="8252">
                  <c:v>13</c:v>
                </c:pt>
                <c:pt idx="8253">
                  <c:v>13.129999999999999</c:v>
                </c:pt>
                <c:pt idx="8254">
                  <c:v>12.96</c:v>
                </c:pt>
                <c:pt idx="8255">
                  <c:v>13.07</c:v>
                </c:pt>
                <c:pt idx="8256">
                  <c:v>12.91</c:v>
                </c:pt>
                <c:pt idx="8257">
                  <c:v>12.97</c:v>
                </c:pt>
                <c:pt idx="8258">
                  <c:v>13</c:v>
                </c:pt>
                <c:pt idx="8259">
                  <c:v>13.03</c:v>
                </c:pt>
                <c:pt idx="8260">
                  <c:v>12.93</c:v>
                </c:pt>
                <c:pt idx="8261">
                  <c:v>13.03</c:v>
                </c:pt>
                <c:pt idx="8262">
                  <c:v>12.9</c:v>
                </c:pt>
                <c:pt idx="8263">
                  <c:v>12.94</c:v>
                </c:pt>
                <c:pt idx="8264">
                  <c:v>12.98</c:v>
                </c:pt>
                <c:pt idx="8265">
                  <c:v>13.01</c:v>
                </c:pt>
                <c:pt idx="8266">
                  <c:v>13.02</c:v>
                </c:pt>
                <c:pt idx="8267">
                  <c:v>12.950000000000005</c:v>
                </c:pt>
                <c:pt idx="8268">
                  <c:v>13.040000000000001</c:v>
                </c:pt>
                <c:pt idx="8269">
                  <c:v>13.02</c:v>
                </c:pt>
                <c:pt idx="8270">
                  <c:v>13.15</c:v>
                </c:pt>
                <c:pt idx="8271">
                  <c:v>13.07</c:v>
                </c:pt>
                <c:pt idx="8272">
                  <c:v>13.120000000000001</c:v>
                </c:pt>
                <c:pt idx="8273">
                  <c:v>12.96</c:v>
                </c:pt>
                <c:pt idx="8274">
                  <c:v>13.09</c:v>
                </c:pt>
                <c:pt idx="8275">
                  <c:v>12.99</c:v>
                </c:pt>
                <c:pt idx="8276">
                  <c:v>13.040000000000001</c:v>
                </c:pt>
                <c:pt idx="8277">
                  <c:v>13.15</c:v>
                </c:pt>
                <c:pt idx="8278">
                  <c:v>13.08</c:v>
                </c:pt>
                <c:pt idx="8279">
                  <c:v>13.08</c:v>
                </c:pt>
                <c:pt idx="8280">
                  <c:v>13.02</c:v>
                </c:pt>
                <c:pt idx="8281">
                  <c:v>12.99</c:v>
                </c:pt>
                <c:pt idx="8282">
                  <c:v>12.950000000000005</c:v>
                </c:pt>
                <c:pt idx="8283">
                  <c:v>12.97</c:v>
                </c:pt>
                <c:pt idx="8284">
                  <c:v>12.950000000000005</c:v>
                </c:pt>
                <c:pt idx="8285">
                  <c:v>13.03</c:v>
                </c:pt>
                <c:pt idx="8286">
                  <c:v>13.06</c:v>
                </c:pt>
                <c:pt idx="8287">
                  <c:v>13.129999999999999</c:v>
                </c:pt>
                <c:pt idx="8288">
                  <c:v>12.98</c:v>
                </c:pt>
                <c:pt idx="8289">
                  <c:v>13.05</c:v>
                </c:pt>
                <c:pt idx="8290">
                  <c:v>12.93</c:v>
                </c:pt>
                <c:pt idx="8291">
                  <c:v>12.96</c:v>
                </c:pt>
                <c:pt idx="8292">
                  <c:v>13.02</c:v>
                </c:pt>
                <c:pt idx="8293">
                  <c:v>12.92</c:v>
                </c:pt>
                <c:pt idx="8294">
                  <c:v>13.01</c:v>
                </c:pt>
                <c:pt idx="8295">
                  <c:v>13.11</c:v>
                </c:pt>
                <c:pt idx="8296">
                  <c:v>13.15</c:v>
                </c:pt>
                <c:pt idx="8297">
                  <c:v>13.08</c:v>
                </c:pt>
                <c:pt idx="8298">
                  <c:v>13.18</c:v>
                </c:pt>
                <c:pt idx="8299">
                  <c:v>13.08</c:v>
                </c:pt>
                <c:pt idx="8300">
                  <c:v>13.1</c:v>
                </c:pt>
                <c:pt idx="8301">
                  <c:v>12.98</c:v>
                </c:pt>
                <c:pt idx="8302">
                  <c:v>13.11</c:v>
                </c:pt>
                <c:pt idx="8303">
                  <c:v>13.05</c:v>
                </c:pt>
                <c:pt idx="8304">
                  <c:v>13.15</c:v>
                </c:pt>
                <c:pt idx="8305">
                  <c:v>13.11</c:v>
                </c:pt>
                <c:pt idx="8306">
                  <c:v>13.07</c:v>
                </c:pt>
                <c:pt idx="8307">
                  <c:v>12.98</c:v>
                </c:pt>
                <c:pt idx="8308">
                  <c:v>12.97</c:v>
                </c:pt>
                <c:pt idx="8309">
                  <c:v>13.08</c:v>
                </c:pt>
                <c:pt idx="8310">
                  <c:v>12.950000000000005</c:v>
                </c:pt>
                <c:pt idx="8311">
                  <c:v>13.06</c:v>
                </c:pt>
                <c:pt idx="8312">
                  <c:v>12.92</c:v>
                </c:pt>
                <c:pt idx="8313">
                  <c:v>13.09</c:v>
                </c:pt>
                <c:pt idx="8314">
                  <c:v>13.02</c:v>
                </c:pt>
                <c:pt idx="8315">
                  <c:v>13.02</c:v>
                </c:pt>
                <c:pt idx="8316">
                  <c:v>12.82</c:v>
                </c:pt>
                <c:pt idx="8317">
                  <c:v>12.92</c:v>
                </c:pt>
                <c:pt idx="8318">
                  <c:v>12.98</c:v>
                </c:pt>
                <c:pt idx="8319">
                  <c:v>12.99</c:v>
                </c:pt>
                <c:pt idx="8320">
                  <c:v>12.950000000000005</c:v>
                </c:pt>
                <c:pt idx="8321">
                  <c:v>12.98</c:v>
                </c:pt>
                <c:pt idx="8322">
                  <c:v>12.950000000000005</c:v>
                </c:pt>
                <c:pt idx="8323">
                  <c:v>12.97</c:v>
                </c:pt>
                <c:pt idx="8324">
                  <c:v>13.02</c:v>
                </c:pt>
                <c:pt idx="8325">
                  <c:v>12.89</c:v>
                </c:pt>
                <c:pt idx="8326">
                  <c:v>12.94</c:v>
                </c:pt>
                <c:pt idx="8327">
                  <c:v>13.06</c:v>
                </c:pt>
                <c:pt idx="8328">
                  <c:v>13.15</c:v>
                </c:pt>
                <c:pt idx="8329">
                  <c:v>13.040000000000001</c:v>
                </c:pt>
                <c:pt idx="8330">
                  <c:v>13.07</c:v>
                </c:pt>
                <c:pt idx="8331">
                  <c:v>13.03</c:v>
                </c:pt>
                <c:pt idx="8332">
                  <c:v>13.1</c:v>
                </c:pt>
                <c:pt idx="8333">
                  <c:v>12.92</c:v>
                </c:pt>
                <c:pt idx="8334">
                  <c:v>12.94</c:v>
                </c:pt>
                <c:pt idx="8335">
                  <c:v>12.92</c:v>
                </c:pt>
                <c:pt idx="8336">
                  <c:v>12.82</c:v>
                </c:pt>
                <c:pt idx="8337">
                  <c:v>12.92</c:v>
                </c:pt>
                <c:pt idx="8338">
                  <c:v>12.83</c:v>
                </c:pt>
                <c:pt idx="8339">
                  <c:v>12.860000000000005</c:v>
                </c:pt>
                <c:pt idx="8340">
                  <c:v>12.790000000000001</c:v>
                </c:pt>
                <c:pt idx="8341">
                  <c:v>12.8</c:v>
                </c:pt>
                <c:pt idx="8342">
                  <c:v>12.950000000000005</c:v>
                </c:pt>
                <c:pt idx="8343">
                  <c:v>12.88</c:v>
                </c:pt>
                <c:pt idx="8344">
                  <c:v>12.98</c:v>
                </c:pt>
                <c:pt idx="8345">
                  <c:v>12.870000000000006</c:v>
                </c:pt>
                <c:pt idx="8346">
                  <c:v>13.01</c:v>
                </c:pt>
                <c:pt idx="8347">
                  <c:v>12.870000000000006</c:v>
                </c:pt>
                <c:pt idx="8348">
                  <c:v>12.92</c:v>
                </c:pt>
                <c:pt idx="8349">
                  <c:v>12.950000000000005</c:v>
                </c:pt>
                <c:pt idx="8350">
                  <c:v>12.88</c:v>
                </c:pt>
                <c:pt idx="8351">
                  <c:v>12.98</c:v>
                </c:pt>
                <c:pt idx="8352">
                  <c:v>12.860000000000005</c:v>
                </c:pt>
                <c:pt idx="8353">
                  <c:v>12.92</c:v>
                </c:pt>
                <c:pt idx="8354">
                  <c:v>12.860000000000005</c:v>
                </c:pt>
                <c:pt idx="8355">
                  <c:v>12.99</c:v>
                </c:pt>
                <c:pt idx="8356">
                  <c:v>12.94</c:v>
                </c:pt>
                <c:pt idx="8357">
                  <c:v>13.08</c:v>
                </c:pt>
                <c:pt idx="8358">
                  <c:v>12.97</c:v>
                </c:pt>
                <c:pt idx="8359">
                  <c:v>13</c:v>
                </c:pt>
                <c:pt idx="8360">
                  <c:v>13.27</c:v>
                </c:pt>
                <c:pt idx="8361">
                  <c:v>13.28</c:v>
                </c:pt>
                <c:pt idx="8362">
                  <c:v>13.219999999999999</c:v>
                </c:pt>
                <c:pt idx="8363">
                  <c:v>13.17</c:v>
                </c:pt>
                <c:pt idx="8364">
                  <c:v>13.139999999999999</c:v>
                </c:pt>
                <c:pt idx="8365">
                  <c:v>12.99</c:v>
                </c:pt>
                <c:pt idx="8366">
                  <c:v>12.94</c:v>
                </c:pt>
                <c:pt idx="8367">
                  <c:v>12.83</c:v>
                </c:pt>
                <c:pt idx="8368">
                  <c:v>12.81</c:v>
                </c:pt>
                <c:pt idx="8369">
                  <c:v>12.790000000000001</c:v>
                </c:pt>
                <c:pt idx="8370">
                  <c:v>12.77</c:v>
                </c:pt>
                <c:pt idx="8371">
                  <c:v>12.78</c:v>
                </c:pt>
                <c:pt idx="8372">
                  <c:v>12.729999999999999</c:v>
                </c:pt>
                <c:pt idx="8373">
                  <c:v>12.8</c:v>
                </c:pt>
                <c:pt idx="8374">
                  <c:v>12.69</c:v>
                </c:pt>
                <c:pt idx="8375">
                  <c:v>12.76</c:v>
                </c:pt>
                <c:pt idx="8376">
                  <c:v>12.58</c:v>
                </c:pt>
                <c:pt idx="8377">
                  <c:v>12.55</c:v>
                </c:pt>
                <c:pt idx="8378">
                  <c:v>12.370000000000006</c:v>
                </c:pt>
                <c:pt idx="8379">
                  <c:v>12.48</c:v>
                </c:pt>
                <c:pt idx="8380">
                  <c:v>12.44</c:v>
                </c:pt>
                <c:pt idx="8381">
                  <c:v>12.41</c:v>
                </c:pt>
                <c:pt idx="8382">
                  <c:v>12.34</c:v>
                </c:pt>
                <c:pt idx="8383">
                  <c:v>12.43</c:v>
                </c:pt>
                <c:pt idx="8384">
                  <c:v>12.370000000000006</c:v>
                </c:pt>
                <c:pt idx="8385">
                  <c:v>12.43</c:v>
                </c:pt>
                <c:pt idx="8386">
                  <c:v>12.46</c:v>
                </c:pt>
                <c:pt idx="8387">
                  <c:v>12.370000000000006</c:v>
                </c:pt>
                <c:pt idx="8388">
                  <c:v>12.49</c:v>
                </c:pt>
                <c:pt idx="8389">
                  <c:v>12.450000000000005</c:v>
                </c:pt>
                <c:pt idx="8390">
                  <c:v>12.450000000000005</c:v>
                </c:pt>
                <c:pt idx="8391">
                  <c:v>12.639999999999999</c:v>
                </c:pt>
                <c:pt idx="8392">
                  <c:v>12.53</c:v>
                </c:pt>
                <c:pt idx="8393">
                  <c:v>12.629999999999999</c:v>
                </c:pt>
                <c:pt idx="8394">
                  <c:v>12.65</c:v>
                </c:pt>
                <c:pt idx="8395">
                  <c:v>12.65</c:v>
                </c:pt>
                <c:pt idx="8396">
                  <c:v>12.88</c:v>
                </c:pt>
                <c:pt idx="8397">
                  <c:v>12.84</c:v>
                </c:pt>
                <c:pt idx="8398">
                  <c:v>12.9</c:v>
                </c:pt>
                <c:pt idx="8399">
                  <c:v>12.98</c:v>
                </c:pt>
                <c:pt idx="8400">
                  <c:v>12.790000000000001</c:v>
                </c:pt>
                <c:pt idx="8401">
                  <c:v>12.9</c:v>
                </c:pt>
                <c:pt idx="8402">
                  <c:v>12.790000000000001</c:v>
                </c:pt>
                <c:pt idx="8403">
                  <c:v>12.790000000000001</c:v>
                </c:pt>
                <c:pt idx="8404">
                  <c:v>12.950000000000005</c:v>
                </c:pt>
                <c:pt idx="8405">
                  <c:v>12.950000000000005</c:v>
                </c:pt>
                <c:pt idx="8406">
                  <c:v>12.850000000000005</c:v>
                </c:pt>
                <c:pt idx="8407">
                  <c:v>12.97</c:v>
                </c:pt>
                <c:pt idx="8408">
                  <c:v>12.98</c:v>
                </c:pt>
                <c:pt idx="8409">
                  <c:v>12.8</c:v>
                </c:pt>
                <c:pt idx="8410">
                  <c:v>12.860000000000005</c:v>
                </c:pt>
                <c:pt idx="8411">
                  <c:v>12.88</c:v>
                </c:pt>
                <c:pt idx="8412">
                  <c:v>13</c:v>
                </c:pt>
                <c:pt idx="8413">
                  <c:v>13.05</c:v>
                </c:pt>
                <c:pt idx="8414">
                  <c:v>12.98</c:v>
                </c:pt>
                <c:pt idx="8415">
                  <c:v>13.07</c:v>
                </c:pt>
                <c:pt idx="8416">
                  <c:v>13.18</c:v>
                </c:pt>
                <c:pt idx="8417">
                  <c:v>13.139999999999999</c:v>
                </c:pt>
                <c:pt idx="8418">
                  <c:v>13.15</c:v>
                </c:pt>
                <c:pt idx="8419">
                  <c:v>13.16</c:v>
                </c:pt>
                <c:pt idx="8420">
                  <c:v>13.16</c:v>
                </c:pt>
                <c:pt idx="8421">
                  <c:v>13.19</c:v>
                </c:pt>
                <c:pt idx="8422">
                  <c:v>13.18</c:v>
                </c:pt>
                <c:pt idx="8423">
                  <c:v>13.31</c:v>
                </c:pt>
                <c:pt idx="8424">
                  <c:v>13.3</c:v>
                </c:pt>
                <c:pt idx="8425">
                  <c:v>13.219999999999999</c:v>
                </c:pt>
                <c:pt idx="8426">
                  <c:v>13.3</c:v>
                </c:pt>
                <c:pt idx="8427">
                  <c:v>13.290000000000001</c:v>
                </c:pt>
                <c:pt idx="8428">
                  <c:v>13.18</c:v>
                </c:pt>
                <c:pt idx="8429">
                  <c:v>13.27</c:v>
                </c:pt>
                <c:pt idx="8430">
                  <c:v>13.26</c:v>
                </c:pt>
                <c:pt idx="8431">
                  <c:v>13.120000000000001</c:v>
                </c:pt>
                <c:pt idx="8432">
                  <c:v>13.1</c:v>
                </c:pt>
                <c:pt idx="8433">
                  <c:v>13.2</c:v>
                </c:pt>
                <c:pt idx="8434">
                  <c:v>13.18</c:v>
                </c:pt>
                <c:pt idx="8435">
                  <c:v>12.99</c:v>
                </c:pt>
                <c:pt idx="8436">
                  <c:v>13.09</c:v>
                </c:pt>
                <c:pt idx="8437">
                  <c:v>12.98</c:v>
                </c:pt>
                <c:pt idx="8438">
                  <c:v>13.01</c:v>
                </c:pt>
                <c:pt idx="8439">
                  <c:v>12.950000000000005</c:v>
                </c:pt>
                <c:pt idx="8440">
                  <c:v>13.07</c:v>
                </c:pt>
                <c:pt idx="8441">
                  <c:v>13.08</c:v>
                </c:pt>
                <c:pt idx="8442">
                  <c:v>12.98</c:v>
                </c:pt>
                <c:pt idx="8443">
                  <c:v>13.120000000000001</c:v>
                </c:pt>
                <c:pt idx="8444">
                  <c:v>12.99</c:v>
                </c:pt>
                <c:pt idx="8445">
                  <c:v>13.15</c:v>
                </c:pt>
                <c:pt idx="8446">
                  <c:v>13.15</c:v>
                </c:pt>
                <c:pt idx="8447">
                  <c:v>13.18</c:v>
                </c:pt>
                <c:pt idx="8448">
                  <c:v>13.16</c:v>
                </c:pt>
                <c:pt idx="8449">
                  <c:v>13.17</c:v>
                </c:pt>
                <c:pt idx="8450">
                  <c:v>13.3</c:v>
                </c:pt>
                <c:pt idx="8451">
                  <c:v>13.31</c:v>
                </c:pt>
                <c:pt idx="8452">
                  <c:v>13.2</c:v>
                </c:pt>
                <c:pt idx="8453">
                  <c:v>13.15</c:v>
                </c:pt>
                <c:pt idx="8454">
                  <c:v>12.97</c:v>
                </c:pt>
                <c:pt idx="8455">
                  <c:v>13.06</c:v>
                </c:pt>
                <c:pt idx="8456">
                  <c:v>12.97</c:v>
                </c:pt>
                <c:pt idx="8457">
                  <c:v>12.92</c:v>
                </c:pt>
                <c:pt idx="8458">
                  <c:v>12.81</c:v>
                </c:pt>
                <c:pt idx="8459">
                  <c:v>12.78</c:v>
                </c:pt>
                <c:pt idx="8460">
                  <c:v>12.92</c:v>
                </c:pt>
                <c:pt idx="8461">
                  <c:v>12.9</c:v>
                </c:pt>
                <c:pt idx="8462">
                  <c:v>12.790000000000001</c:v>
                </c:pt>
                <c:pt idx="8463">
                  <c:v>12.850000000000005</c:v>
                </c:pt>
                <c:pt idx="8464">
                  <c:v>12.950000000000005</c:v>
                </c:pt>
                <c:pt idx="8465">
                  <c:v>13.02</c:v>
                </c:pt>
                <c:pt idx="8466">
                  <c:v>13.03</c:v>
                </c:pt>
                <c:pt idx="8467">
                  <c:v>12.88</c:v>
                </c:pt>
                <c:pt idx="8468">
                  <c:v>12.950000000000005</c:v>
                </c:pt>
                <c:pt idx="8469">
                  <c:v>12.99</c:v>
                </c:pt>
                <c:pt idx="8470">
                  <c:v>12.860000000000005</c:v>
                </c:pt>
                <c:pt idx="8471">
                  <c:v>12.98</c:v>
                </c:pt>
                <c:pt idx="8472">
                  <c:v>12.94</c:v>
                </c:pt>
                <c:pt idx="8473">
                  <c:v>12.84</c:v>
                </c:pt>
                <c:pt idx="8474">
                  <c:v>12.93</c:v>
                </c:pt>
                <c:pt idx="8475">
                  <c:v>12.96</c:v>
                </c:pt>
                <c:pt idx="8476">
                  <c:v>12.950000000000005</c:v>
                </c:pt>
                <c:pt idx="8477">
                  <c:v>13.05</c:v>
                </c:pt>
                <c:pt idx="8478">
                  <c:v>12.84</c:v>
                </c:pt>
                <c:pt idx="8479">
                  <c:v>12.870000000000006</c:v>
                </c:pt>
                <c:pt idx="8480">
                  <c:v>12.77</c:v>
                </c:pt>
                <c:pt idx="8481">
                  <c:v>12.69</c:v>
                </c:pt>
                <c:pt idx="8482">
                  <c:v>12.790000000000001</c:v>
                </c:pt>
                <c:pt idx="8483">
                  <c:v>12.729999999999999</c:v>
                </c:pt>
                <c:pt idx="8484">
                  <c:v>12.89</c:v>
                </c:pt>
                <c:pt idx="8485">
                  <c:v>12.790000000000001</c:v>
                </c:pt>
                <c:pt idx="8486">
                  <c:v>12.729999999999999</c:v>
                </c:pt>
                <c:pt idx="8487">
                  <c:v>12.76</c:v>
                </c:pt>
                <c:pt idx="8488">
                  <c:v>12.719999999999999</c:v>
                </c:pt>
                <c:pt idx="8489">
                  <c:v>12.69</c:v>
                </c:pt>
                <c:pt idx="8490">
                  <c:v>12.860000000000005</c:v>
                </c:pt>
                <c:pt idx="8491">
                  <c:v>12.77</c:v>
                </c:pt>
                <c:pt idx="8492">
                  <c:v>12.860000000000005</c:v>
                </c:pt>
                <c:pt idx="8493">
                  <c:v>12.94</c:v>
                </c:pt>
                <c:pt idx="8494">
                  <c:v>12.92</c:v>
                </c:pt>
                <c:pt idx="8495">
                  <c:v>13.03</c:v>
                </c:pt>
                <c:pt idx="8496">
                  <c:v>13.02</c:v>
                </c:pt>
                <c:pt idx="8497">
                  <c:v>13.01</c:v>
                </c:pt>
                <c:pt idx="8498">
                  <c:v>13.05</c:v>
                </c:pt>
                <c:pt idx="8499">
                  <c:v>13.139999999999999</c:v>
                </c:pt>
                <c:pt idx="8500">
                  <c:v>13.239999999999998</c:v>
                </c:pt>
                <c:pt idx="8501">
                  <c:v>13.34</c:v>
                </c:pt>
                <c:pt idx="8502">
                  <c:v>13.360000000000005</c:v>
                </c:pt>
                <c:pt idx="8503">
                  <c:v>13.34</c:v>
                </c:pt>
                <c:pt idx="8504">
                  <c:v>13.5</c:v>
                </c:pt>
                <c:pt idx="8505">
                  <c:v>13.4</c:v>
                </c:pt>
                <c:pt idx="8506">
                  <c:v>13.53</c:v>
                </c:pt>
                <c:pt idx="8507">
                  <c:v>13.59</c:v>
                </c:pt>
                <c:pt idx="8508">
                  <c:v>13.44</c:v>
                </c:pt>
                <c:pt idx="8509">
                  <c:v>13.59</c:v>
                </c:pt>
                <c:pt idx="8510">
                  <c:v>13.56</c:v>
                </c:pt>
                <c:pt idx="8511">
                  <c:v>13.46</c:v>
                </c:pt>
                <c:pt idx="8512">
                  <c:v>13.450000000000005</c:v>
                </c:pt>
                <c:pt idx="8513">
                  <c:v>13.360000000000005</c:v>
                </c:pt>
                <c:pt idx="8514">
                  <c:v>13.44</c:v>
                </c:pt>
                <c:pt idx="8515">
                  <c:v>13.32</c:v>
                </c:pt>
                <c:pt idx="8516">
                  <c:v>13.360000000000005</c:v>
                </c:pt>
                <c:pt idx="8517">
                  <c:v>13.4</c:v>
                </c:pt>
                <c:pt idx="8518">
                  <c:v>13.27</c:v>
                </c:pt>
                <c:pt idx="8519">
                  <c:v>13.43</c:v>
                </c:pt>
                <c:pt idx="8520">
                  <c:v>13.34</c:v>
                </c:pt>
                <c:pt idx="8521">
                  <c:v>13.43</c:v>
                </c:pt>
                <c:pt idx="8522">
                  <c:v>13.48</c:v>
                </c:pt>
                <c:pt idx="8523">
                  <c:v>13.38</c:v>
                </c:pt>
                <c:pt idx="8524">
                  <c:v>13.44</c:v>
                </c:pt>
                <c:pt idx="8525">
                  <c:v>13.46</c:v>
                </c:pt>
                <c:pt idx="8526">
                  <c:v>13.52</c:v>
                </c:pt>
                <c:pt idx="8527">
                  <c:v>13.52</c:v>
                </c:pt>
                <c:pt idx="8528">
                  <c:v>13.49</c:v>
                </c:pt>
                <c:pt idx="8529">
                  <c:v>13.4</c:v>
                </c:pt>
                <c:pt idx="8530">
                  <c:v>13.47</c:v>
                </c:pt>
                <c:pt idx="8531">
                  <c:v>13.42</c:v>
                </c:pt>
                <c:pt idx="8532">
                  <c:v>13.31</c:v>
                </c:pt>
                <c:pt idx="8533">
                  <c:v>13.28</c:v>
                </c:pt>
                <c:pt idx="8534">
                  <c:v>13.39</c:v>
                </c:pt>
                <c:pt idx="8535">
                  <c:v>13.290000000000001</c:v>
                </c:pt>
                <c:pt idx="8536">
                  <c:v>13.39</c:v>
                </c:pt>
                <c:pt idx="8537">
                  <c:v>13.4</c:v>
                </c:pt>
                <c:pt idx="8538">
                  <c:v>13.18</c:v>
                </c:pt>
                <c:pt idx="8539">
                  <c:v>13.18</c:v>
                </c:pt>
                <c:pt idx="8540">
                  <c:v>13.16</c:v>
                </c:pt>
                <c:pt idx="8541">
                  <c:v>13.07</c:v>
                </c:pt>
                <c:pt idx="8542">
                  <c:v>13.129999999999999</c:v>
                </c:pt>
                <c:pt idx="8543">
                  <c:v>13.05</c:v>
                </c:pt>
                <c:pt idx="8544">
                  <c:v>12.98</c:v>
                </c:pt>
                <c:pt idx="8545">
                  <c:v>13.11</c:v>
                </c:pt>
                <c:pt idx="8546">
                  <c:v>13.08</c:v>
                </c:pt>
                <c:pt idx="8547">
                  <c:v>13.02</c:v>
                </c:pt>
                <c:pt idx="8548">
                  <c:v>12.9</c:v>
                </c:pt>
                <c:pt idx="8549">
                  <c:v>12.99</c:v>
                </c:pt>
                <c:pt idx="8550">
                  <c:v>13.05</c:v>
                </c:pt>
                <c:pt idx="8551">
                  <c:v>12.9</c:v>
                </c:pt>
                <c:pt idx="8552">
                  <c:v>12.77</c:v>
                </c:pt>
                <c:pt idx="8553">
                  <c:v>12.75</c:v>
                </c:pt>
                <c:pt idx="8554">
                  <c:v>12.729999999999999</c:v>
                </c:pt>
                <c:pt idx="8555">
                  <c:v>12.89</c:v>
                </c:pt>
                <c:pt idx="8556">
                  <c:v>12.82</c:v>
                </c:pt>
                <c:pt idx="8557">
                  <c:v>12.629999999999999</c:v>
                </c:pt>
                <c:pt idx="8558">
                  <c:v>12.629999999999999</c:v>
                </c:pt>
                <c:pt idx="8559">
                  <c:v>12.65</c:v>
                </c:pt>
                <c:pt idx="8560">
                  <c:v>12.719999999999999</c:v>
                </c:pt>
                <c:pt idx="8561">
                  <c:v>12.709999999999999</c:v>
                </c:pt>
                <c:pt idx="8562">
                  <c:v>12.69</c:v>
                </c:pt>
                <c:pt idx="8563">
                  <c:v>12.729999999999999</c:v>
                </c:pt>
                <c:pt idx="8564">
                  <c:v>12.69</c:v>
                </c:pt>
                <c:pt idx="8565">
                  <c:v>12.61</c:v>
                </c:pt>
                <c:pt idx="8566">
                  <c:v>12.620000000000001</c:v>
                </c:pt>
                <c:pt idx="8567">
                  <c:v>12.729999999999999</c:v>
                </c:pt>
                <c:pt idx="8568">
                  <c:v>12.81</c:v>
                </c:pt>
                <c:pt idx="8569">
                  <c:v>12.719999999999999</c:v>
                </c:pt>
                <c:pt idx="8570">
                  <c:v>12.78</c:v>
                </c:pt>
                <c:pt idx="8571">
                  <c:v>13.09</c:v>
                </c:pt>
                <c:pt idx="8572">
                  <c:v>12.98</c:v>
                </c:pt>
                <c:pt idx="8573">
                  <c:v>12.98</c:v>
                </c:pt>
                <c:pt idx="8574">
                  <c:v>12.98</c:v>
                </c:pt>
                <c:pt idx="8575">
                  <c:v>13.05</c:v>
                </c:pt>
                <c:pt idx="8576">
                  <c:v>12.98</c:v>
                </c:pt>
                <c:pt idx="8577">
                  <c:v>12.98</c:v>
                </c:pt>
                <c:pt idx="8578">
                  <c:v>13.040000000000001</c:v>
                </c:pt>
                <c:pt idx="8579">
                  <c:v>12.92</c:v>
                </c:pt>
                <c:pt idx="8580">
                  <c:v>12.850000000000005</c:v>
                </c:pt>
                <c:pt idx="8581">
                  <c:v>13.01</c:v>
                </c:pt>
                <c:pt idx="8582">
                  <c:v>12.89</c:v>
                </c:pt>
                <c:pt idx="8583">
                  <c:v>12.91</c:v>
                </c:pt>
                <c:pt idx="8584">
                  <c:v>12.7</c:v>
                </c:pt>
                <c:pt idx="8585">
                  <c:v>12.91</c:v>
                </c:pt>
                <c:pt idx="8586">
                  <c:v>13.040000000000001</c:v>
                </c:pt>
                <c:pt idx="8587">
                  <c:v>12.97</c:v>
                </c:pt>
                <c:pt idx="8588">
                  <c:v>13.120000000000001</c:v>
                </c:pt>
                <c:pt idx="8589">
                  <c:v>13.09</c:v>
                </c:pt>
                <c:pt idx="8590">
                  <c:v>13.18</c:v>
                </c:pt>
                <c:pt idx="8591">
                  <c:v>13.120000000000001</c:v>
                </c:pt>
                <c:pt idx="8592">
                  <c:v>13.08</c:v>
                </c:pt>
                <c:pt idx="8593">
                  <c:v>13.209999999999999</c:v>
                </c:pt>
                <c:pt idx="8594">
                  <c:v>13.17</c:v>
                </c:pt>
                <c:pt idx="8595">
                  <c:v>13.05</c:v>
                </c:pt>
                <c:pt idx="8596">
                  <c:v>13.09</c:v>
                </c:pt>
                <c:pt idx="8597">
                  <c:v>13.139999999999999</c:v>
                </c:pt>
                <c:pt idx="8598">
                  <c:v>13.15</c:v>
                </c:pt>
                <c:pt idx="8599">
                  <c:v>13.28</c:v>
                </c:pt>
                <c:pt idx="8600">
                  <c:v>13.229999999999999</c:v>
                </c:pt>
                <c:pt idx="8601">
                  <c:v>13.15</c:v>
                </c:pt>
                <c:pt idx="8602">
                  <c:v>13.209999999999999</c:v>
                </c:pt>
                <c:pt idx="8603">
                  <c:v>13.040000000000001</c:v>
                </c:pt>
                <c:pt idx="8604">
                  <c:v>13.07</c:v>
                </c:pt>
                <c:pt idx="8605">
                  <c:v>13.08</c:v>
                </c:pt>
                <c:pt idx="8606">
                  <c:v>13.09</c:v>
                </c:pt>
                <c:pt idx="8607">
                  <c:v>13.15</c:v>
                </c:pt>
                <c:pt idx="8608">
                  <c:v>13.06</c:v>
                </c:pt>
                <c:pt idx="8609">
                  <c:v>13.08</c:v>
                </c:pt>
                <c:pt idx="8610">
                  <c:v>13.18</c:v>
                </c:pt>
                <c:pt idx="8611">
                  <c:v>13.06</c:v>
                </c:pt>
                <c:pt idx="8612">
                  <c:v>13.18</c:v>
                </c:pt>
                <c:pt idx="8613">
                  <c:v>13.1</c:v>
                </c:pt>
                <c:pt idx="8614">
                  <c:v>13.11</c:v>
                </c:pt>
                <c:pt idx="8615">
                  <c:v>13.18</c:v>
                </c:pt>
                <c:pt idx="8616">
                  <c:v>13.05</c:v>
                </c:pt>
                <c:pt idx="8617">
                  <c:v>13.07</c:v>
                </c:pt>
                <c:pt idx="8618">
                  <c:v>13.18</c:v>
                </c:pt>
                <c:pt idx="8619">
                  <c:v>13.2</c:v>
                </c:pt>
                <c:pt idx="8620">
                  <c:v>13.17</c:v>
                </c:pt>
                <c:pt idx="8621">
                  <c:v>13.209999999999999</c:v>
                </c:pt>
                <c:pt idx="8622">
                  <c:v>13.229999999999999</c:v>
                </c:pt>
                <c:pt idx="8623">
                  <c:v>13.11</c:v>
                </c:pt>
                <c:pt idx="8624">
                  <c:v>13.08</c:v>
                </c:pt>
                <c:pt idx="8625">
                  <c:v>13.129999999999999</c:v>
                </c:pt>
                <c:pt idx="8626">
                  <c:v>13.129999999999999</c:v>
                </c:pt>
                <c:pt idx="8627">
                  <c:v>13.05</c:v>
                </c:pt>
                <c:pt idx="8628">
                  <c:v>13.18</c:v>
                </c:pt>
                <c:pt idx="8629">
                  <c:v>13.11</c:v>
                </c:pt>
                <c:pt idx="8630">
                  <c:v>13.09</c:v>
                </c:pt>
                <c:pt idx="8631">
                  <c:v>13.11</c:v>
                </c:pt>
                <c:pt idx="8632">
                  <c:v>13.120000000000001</c:v>
                </c:pt>
                <c:pt idx="8633">
                  <c:v>13.02</c:v>
                </c:pt>
                <c:pt idx="8634">
                  <c:v>13.02</c:v>
                </c:pt>
                <c:pt idx="8635">
                  <c:v>12.99</c:v>
                </c:pt>
                <c:pt idx="8636">
                  <c:v>12.98</c:v>
                </c:pt>
                <c:pt idx="8637">
                  <c:v>13.03</c:v>
                </c:pt>
                <c:pt idx="8638">
                  <c:v>13.01</c:v>
                </c:pt>
                <c:pt idx="8639">
                  <c:v>12.96</c:v>
                </c:pt>
                <c:pt idx="8640">
                  <c:v>12.83</c:v>
                </c:pt>
                <c:pt idx="8641">
                  <c:v>13.16</c:v>
                </c:pt>
                <c:pt idx="8642">
                  <c:v>13.08</c:v>
                </c:pt>
                <c:pt idx="8643">
                  <c:v>13.05</c:v>
                </c:pt>
                <c:pt idx="8644">
                  <c:v>13.19</c:v>
                </c:pt>
                <c:pt idx="8645">
                  <c:v>13.11</c:v>
                </c:pt>
                <c:pt idx="8646">
                  <c:v>13.06</c:v>
                </c:pt>
                <c:pt idx="8647">
                  <c:v>13.139999999999999</c:v>
                </c:pt>
                <c:pt idx="8648">
                  <c:v>13.01</c:v>
                </c:pt>
                <c:pt idx="8649">
                  <c:v>13.01</c:v>
                </c:pt>
                <c:pt idx="8650">
                  <c:v>13.209999999999999</c:v>
                </c:pt>
                <c:pt idx="8651">
                  <c:v>13.15</c:v>
                </c:pt>
                <c:pt idx="8652">
                  <c:v>13.25</c:v>
                </c:pt>
                <c:pt idx="8653">
                  <c:v>13.209999999999999</c:v>
                </c:pt>
                <c:pt idx="8654">
                  <c:v>13.219999999999999</c:v>
                </c:pt>
                <c:pt idx="8655">
                  <c:v>13.239999999999998</c:v>
                </c:pt>
                <c:pt idx="8656">
                  <c:v>13.219999999999999</c:v>
                </c:pt>
                <c:pt idx="8657">
                  <c:v>13.11</c:v>
                </c:pt>
                <c:pt idx="8658">
                  <c:v>13.15</c:v>
                </c:pt>
                <c:pt idx="8659">
                  <c:v>13.18</c:v>
                </c:pt>
                <c:pt idx="8660">
                  <c:v>13.11</c:v>
                </c:pt>
                <c:pt idx="8661">
                  <c:v>13.01</c:v>
                </c:pt>
                <c:pt idx="8662">
                  <c:v>13.05</c:v>
                </c:pt>
                <c:pt idx="8663">
                  <c:v>13.01</c:v>
                </c:pt>
                <c:pt idx="8664">
                  <c:v>12.98</c:v>
                </c:pt>
                <c:pt idx="8665">
                  <c:v>13.08</c:v>
                </c:pt>
                <c:pt idx="8666">
                  <c:v>13.08</c:v>
                </c:pt>
                <c:pt idx="8667">
                  <c:v>12.97</c:v>
                </c:pt>
                <c:pt idx="8668">
                  <c:v>13.040000000000001</c:v>
                </c:pt>
                <c:pt idx="8669">
                  <c:v>13</c:v>
                </c:pt>
                <c:pt idx="8670">
                  <c:v>12.92</c:v>
                </c:pt>
                <c:pt idx="8671">
                  <c:v>13.06</c:v>
                </c:pt>
                <c:pt idx="8672">
                  <c:v>13.239999999999998</c:v>
                </c:pt>
                <c:pt idx="8673">
                  <c:v>13.370000000000006</c:v>
                </c:pt>
                <c:pt idx="8674">
                  <c:v>13.4</c:v>
                </c:pt>
                <c:pt idx="8675">
                  <c:v>13.34</c:v>
                </c:pt>
                <c:pt idx="8676">
                  <c:v>13.27</c:v>
                </c:pt>
                <c:pt idx="8677">
                  <c:v>13.370000000000006</c:v>
                </c:pt>
                <c:pt idx="8678">
                  <c:v>13.290000000000001</c:v>
                </c:pt>
                <c:pt idx="8679">
                  <c:v>13.27</c:v>
                </c:pt>
                <c:pt idx="8680">
                  <c:v>13.3</c:v>
                </c:pt>
                <c:pt idx="8681">
                  <c:v>13.219999999999999</c:v>
                </c:pt>
                <c:pt idx="8682">
                  <c:v>13.17</c:v>
                </c:pt>
                <c:pt idx="8683">
                  <c:v>13.28</c:v>
                </c:pt>
                <c:pt idx="8684">
                  <c:v>13.3</c:v>
                </c:pt>
                <c:pt idx="8685">
                  <c:v>13.209999999999999</c:v>
                </c:pt>
                <c:pt idx="8686">
                  <c:v>13.32</c:v>
                </c:pt>
                <c:pt idx="8687">
                  <c:v>13.129999999999999</c:v>
                </c:pt>
                <c:pt idx="8688">
                  <c:v>13.15</c:v>
                </c:pt>
                <c:pt idx="8689">
                  <c:v>13.129999999999999</c:v>
                </c:pt>
                <c:pt idx="8690">
                  <c:v>13.11</c:v>
                </c:pt>
                <c:pt idx="8691">
                  <c:v>13.28</c:v>
                </c:pt>
                <c:pt idx="8692">
                  <c:v>13.18</c:v>
                </c:pt>
                <c:pt idx="8693">
                  <c:v>13.229999999999999</c:v>
                </c:pt>
                <c:pt idx="8694">
                  <c:v>13.239999999999998</c:v>
                </c:pt>
                <c:pt idx="8695">
                  <c:v>13.1</c:v>
                </c:pt>
                <c:pt idx="8696">
                  <c:v>13.17</c:v>
                </c:pt>
                <c:pt idx="8697">
                  <c:v>13.18</c:v>
                </c:pt>
                <c:pt idx="8698">
                  <c:v>13.18</c:v>
                </c:pt>
                <c:pt idx="8699">
                  <c:v>13.219999999999999</c:v>
                </c:pt>
                <c:pt idx="8700">
                  <c:v>13.229999999999999</c:v>
                </c:pt>
                <c:pt idx="8701">
                  <c:v>13.2</c:v>
                </c:pt>
                <c:pt idx="8702">
                  <c:v>13.26</c:v>
                </c:pt>
                <c:pt idx="8703">
                  <c:v>13.18</c:v>
                </c:pt>
                <c:pt idx="8704">
                  <c:v>13.239999999999998</c:v>
                </c:pt>
                <c:pt idx="8705">
                  <c:v>13.18</c:v>
                </c:pt>
                <c:pt idx="8706">
                  <c:v>13.139999999999999</c:v>
                </c:pt>
                <c:pt idx="8707">
                  <c:v>13.17</c:v>
                </c:pt>
                <c:pt idx="8708">
                  <c:v>13.2</c:v>
                </c:pt>
                <c:pt idx="8709">
                  <c:v>13.18</c:v>
                </c:pt>
                <c:pt idx="8710">
                  <c:v>13.11</c:v>
                </c:pt>
                <c:pt idx="8711">
                  <c:v>13.239999999999998</c:v>
                </c:pt>
                <c:pt idx="8712">
                  <c:v>13.239999999999998</c:v>
                </c:pt>
                <c:pt idx="8713">
                  <c:v>13.11</c:v>
                </c:pt>
                <c:pt idx="8714">
                  <c:v>13.15</c:v>
                </c:pt>
                <c:pt idx="8715">
                  <c:v>13.11</c:v>
                </c:pt>
                <c:pt idx="8716">
                  <c:v>13.209999999999999</c:v>
                </c:pt>
                <c:pt idx="8717">
                  <c:v>13.129999999999999</c:v>
                </c:pt>
                <c:pt idx="8718">
                  <c:v>13.31</c:v>
                </c:pt>
                <c:pt idx="8719">
                  <c:v>13.229999999999999</c:v>
                </c:pt>
                <c:pt idx="8720">
                  <c:v>13.19</c:v>
                </c:pt>
                <c:pt idx="8721">
                  <c:v>13.18</c:v>
                </c:pt>
                <c:pt idx="8722">
                  <c:v>13.139999999999999</c:v>
                </c:pt>
                <c:pt idx="8723">
                  <c:v>13.120000000000001</c:v>
                </c:pt>
                <c:pt idx="8724">
                  <c:v>13.18</c:v>
                </c:pt>
                <c:pt idx="8725">
                  <c:v>13.27</c:v>
                </c:pt>
                <c:pt idx="8726">
                  <c:v>13.209999999999999</c:v>
                </c:pt>
                <c:pt idx="8727">
                  <c:v>13.31</c:v>
                </c:pt>
                <c:pt idx="8728">
                  <c:v>13.209999999999999</c:v>
                </c:pt>
                <c:pt idx="8729">
                  <c:v>13.239999999999998</c:v>
                </c:pt>
                <c:pt idx="8730">
                  <c:v>13.41</c:v>
                </c:pt>
                <c:pt idx="8731">
                  <c:v>13.39</c:v>
                </c:pt>
                <c:pt idx="8732">
                  <c:v>13.290000000000001</c:v>
                </c:pt>
                <c:pt idx="8733">
                  <c:v>13.33</c:v>
                </c:pt>
                <c:pt idx="8734">
                  <c:v>13.209999999999999</c:v>
                </c:pt>
                <c:pt idx="8735">
                  <c:v>13.120000000000001</c:v>
                </c:pt>
                <c:pt idx="8736">
                  <c:v>13.219999999999999</c:v>
                </c:pt>
                <c:pt idx="8737">
                  <c:v>13.209999999999999</c:v>
                </c:pt>
                <c:pt idx="8738">
                  <c:v>13.07</c:v>
                </c:pt>
                <c:pt idx="8739">
                  <c:v>13.09</c:v>
                </c:pt>
                <c:pt idx="8740">
                  <c:v>13.15</c:v>
                </c:pt>
                <c:pt idx="8741">
                  <c:v>12.99</c:v>
                </c:pt>
                <c:pt idx="8742">
                  <c:v>13.08</c:v>
                </c:pt>
                <c:pt idx="8743">
                  <c:v>13.02</c:v>
                </c:pt>
                <c:pt idx="8744">
                  <c:v>12.950000000000005</c:v>
                </c:pt>
                <c:pt idx="8745">
                  <c:v>12.93</c:v>
                </c:pt>
                <c:pt idx="8746">
                  <c:v>12.790000000000001</c:v>
                </c:pt>
                <c:pt idx="8747">
                  <c:v>13.11</c:v>
                </c:pt>
                <c:pt idx="8748">
                  <c:v>13.11</c:v>
                </c:pt>
                <c:pt idx="8749">
                  <c:v>13.19</c:v>
                </c:pt>
                <c:pt idx="8750">
                  <c:v>13.15</c:v>
                </c:pt>
                <c:pt idx="8751">
                  <c:v>13.09</c:v>
                </c:pt>
                <c:pt idx="8752">
                  <c:v>13.08</c:v>
                </c:pt>
                <c:pt idx="8753">
                  <c:v>13.16</c:v>
                </c:pt>
                <c:pt idx="8754">
                  <c:v>13.05</c:v>
                </c:pt>
                <c:pt idx="8755">
                  <c:v>13.51</c:v>
                </c:pt>
                <c:pt idx="8756">
                  <c:v>13.28</c:v>
                </c:pt>
                <c:pt idx="8757">
                  <c:v>13.18</c:v>
                </c:pt>
                <c:pt idx="8758">
                  <c:v>13.17</c:v>
                </c:pt>
                <c:pt idx="8759">
                  <c:v>13.2</c:v>
                </c:pt>
                <c:pt idx="8760">
                  <c:v>13.209999999999999</c:v>
                </c:pt>
                <c:pt idx="8761">
                  <c:v>13.52</c:v>
                </c:pt>
                <c:pt idx="8762">
                  <c:v>13.2</c:v>
                </c:pt>
                <c:pt idx="8763">
                  <c:v>13.5</c:v>
                </c:pt>
                <c:pt idx="8764">
                  <c:v>13.43</c:v>
                </c:pt>
                <c:pt idx="8765">
                  <c:v>13.3</c:v>
                </c:pt>
                <c:pt idx="8766">
                  <c:v>13.41</c:v>
                </c:pt>
                <c:pt idx="8767">
                  <c:v>13.33</c:v>
                </c:pt>
                <c:pt idx="8768">
                  <c:v>13.49</c:v>
                </c:pt>
                <c:pt idx="8769">
                  <c:v>13.31</c:v>
                </c:pt>
                <c:pt idx="8770">
                  <c:v>13.25</c:v>
                </c:pt>
                <c:pt idx="8771">
                  <c:v>13.4</c:v>
                </c:pt>
                <c:pt idx="8772">
                  <c:v>13.38</c:v>
                </c:pt>
                <c:pt idx="8773">
                  <c:v>13.219999999999999</c:v>
                </c:pt>
                <c:pt idx="8774">
                  <c:v>13.239999999999998</c:v>
                </c:pt>
                <c:pt idx="8775">
                  <c:v>13.28</c:v>
                </c:pt>
                <c:pt idx="8776">
                  <c:v>13.61</c:v>
                </c:pt>
                <c:pt idx="8777">
                  <c:v>13.58</c:v>
                </c:pt>
                <c:pt idx="8778">
                  <c:v>13.39</c:v>
                </c:pt>
                <c:pt idx="8779">
                  <c:v>13.31</c:v>
                </c:pt>
                <c:pt idx="8780">
                  <c:v>13.729999999999999</c:v>
                </c:pt>
                <c:pt idx="8781">
                  <c:v>13.59</c:v>
                </c:pt>
                <c:pt idx="8782">
                  <c:v>13.61</c:v>
                </c:pt>
                <c:pt idx="8783">
                  <c:v>13.41</c:v>
                </c:pt>
                <c:pt idx="8784">
                  <c:v>13.56</c:v>
                </c:pt>
                <c:pt idx="8785">
                  <c:v>13.620000000000001</c:v>
                </c:pt>
                <c:pt idx="8786">
                  <c:v>13.639999999999999</c:v>
                </c:pt>
                <c:pt idx="8787">
                  <c:v>13.5</c:v>
                </c:pt>
                <c:pt idx="8788">
                  <c:v>13.49</c:v>
                </c:pt>
                <c:pt idx="8789">
                  <c:v>13.53</c:v>
                </c:pt>
                <c:pt idx="8790">
                  <c:v>13.53</c:v>
                </c:pt>
                <c:pt idx="8791">
                  <c:v>13.44</c:v>
                </c:pt>
                <c:pt idx="8792">
                  <c:v>13.75</c:v>
                </c:pt>
                <c:pt idx="8793">
                  <c:v>13.77</c:v>
                </c:pt>
                <c:pt idx="8794">
                  <c:v>13.78</c:v>
                </c:pt>
                <c:pt idx="8795">
                  <c:v>13.68</c:v>
                </c:pt>
                <c:pt idx="8796">
                  <c:v>13.56</c:v>
                </c:pt>
                <c:pt idx="8797">
                  <c:v>13.860000000000005</c:v>
                </c:pt>
                <c:pt idx="8798">
                  <c:v>13.31</c:v>
                </c:pt>
                <c:pt idx="8799">
                  <c:v>13.53</c:v>
                </c:pt>
                <c:pt idx="8800">
                  <c:v>13.49</c:v>
                </c:pt>
                <c:pt idx="8801">
                  <c:v>13.5</c:v>
                </c:pt>
                <c:pt idx="8802">
                  <c:v>13.31</c:v>
                </c:pt>
                <c:pt idx="8803">
                  <c:v>13.31</c:v>
                </c:pt>
                <c:pt idx="8804">
                  <c:v>13.39</c:v>
                </c:pt>
                <c:pt idx="8805">
                  <c:v>13.629999999999999</c:v>
                </c:pt>
                <c:pt idx="8806">
                  <c:v>13.61</c:v>
                </c:pt>
                <c:pt idx="8807">
                  <c:v>13.639999999999999</c:v>
                </c:pt>
                <c:pt idx="8808">
                  <c:v>13.6</c:v>
                </c:pt>
                <c:pt idx="8809">
                  <c:v>13.49</c:v>
                </c:pt>
                <c:pt idx="8810">
                  <c:v>13.39</c:v>
                </c:pt>
                <c:pt idx="8811">
                  <c:v>13.739999999999998</c:v>
                </c:pt>
                <c:pt idx="8812">
                  <c:v>13.629999999999999</c:v>
                </c:pt>
                <c:pt idx="8813">
                  <c:v>13.629999999999999</c:v>
                </c:pt>
                <c:pt idx="8814">
                  <c:v>13.48</c:v>
                </c:pt>
                <c:pt idx="8815">
                  <c:v>13.48</c:v>
                </c:pt>
                <c:pt idx="8816">
                  <c:v>13.58</c:v>
                </c:pt>
                <c:pt idx="8817">
                  <c:v>13.5</c:v>
                </c:pt>
                <c:pt idx="8818">
                  <c:v>13.370000000000006</c:v>
                </c:pt>
                <c:pt idx="8819">
                  <c:v>13.44</c:v>
                </c:pt>
                <c:pt idx="8820">
                  <c:v>13.42</c:v>
                </c:pt>
                <c:pt idx="8821">
                  <c:v>13.629999999999999</c:v>
                </c:pt>
                <c:pt idx="8822">
                  <c:v>13.629999999999999</c:v>
                </c:pt>
                <c:pt idx="8823">
                  <c:v>13.58</c:v>
                </c:pt>
                <c:pt idx="8824">
                  <c:v>13.639999999999999</c:v>
                </c:pt>
                <c:pt idx="8825">
                  <c:v>13.55</c:v>
                </c:pt>
                <c:pt idx="8826">
                  <c:v>13.49</c:v>
                </c:pt>
                <c:pt idx="8827">
                  <c:v>13.620000000000001</c:v>
                </c:pt>
                <c:pt idx="8828">
                  <c:v>13.6</c:v>
                </c:pt>
                <c:pt idx="8829">
                  <c:v>13.540000000000001</c:v>
                </c:pt>
                <c:pt idx="8830">
                  <c:v>13.44</c:v>
                </c:pt>
                <c:pt idx="8831">
                  <c:v>13.44</c:v>
                </c:pt>
                <c:pt idx="8832">
                  <c:v>13.58</c:v>
                </c:pt>
                <c:pt idx="8833">
                  <c:v>13.53</c:v>
                </c:pt>
                <c:pt idx="8834">
                  <c:v>13.5</c:v>
                </c:pt>
                <c:pt idx="8835">
                  <c:v>13.5</c:v>
                </c:pt>
                <c:pt idx="8836">
                  <c:v>13.39</c:v>
                </c:pt>
                <c:pt idx="8837">
                  <c:v>13.26</c:v>
                </c:pt>
                <c:pt idx="8838">
                  <c:v>13.28</c:v>
                </c:pt>
                <c:pt idx="8839">
                  <c:v>13.2</c:v>
                </c:pt>
                <c:pt idx="8840">
                  <c:v>13.31</c:v>
                </c:pt>
                <c:pt idx="8841">
                  <c:v>13.239999999999998</c:v>
                </c:pt>
                <c:pt idx="8842">
                  <c:v>13.27</c:v>
                </c:pt>
                <c:pt idx="8843">
                  <c:v>13.129999999999999</c:v>
                </c:pt>
                <c:pt idx="8844">
                  <c:v>13.31</c:v>
                </c:pt>
                <c:pt idx="8845">
                  <c:v>13.450000000000005</c:v>
                </c:pt>
                <c:pt idx="8846">
                  <c:v>13.02</c:v>
                </c:pt>
                <c:pt idx="8847">
                  <c:v>13.239999999999998</c:v>
                </c:pt>
                <c:pt idx="8848">
                  <c:v>13.450000000000005</c:v>
                </c:pt>
                <c:pt idx="8849">
                  <c:v>13.41</c:v>
                </c:pt>
                <c:pt idx="8850">
                  <c:v>13.56</c:v>
                </c:pt>
                <c:pt idx="8851">
                  <c:v>13.46</c:v>
                </c:pt>
                <c:pt idx="8852">
                  <c:v>13.46</c:v>
                </c:pt>
                <c:pt idx="8853">
                  <c:v>13.34</c:v>
                </c:pt>
                <c:pt idx="8854">
                  <c:v>13.34</c:v>
                </c:pt>
                <c:pt idx="8855">
                  <c:v>13.48</c:v>
                </c:pt>
                <c:pt idx="8856">
                  <c:v>13.82</c:v>
                </c:pt>
                <c:pt idx="8857">
                  <c:v>13.629999999999999</c:v>
                </c:pt>
                <c:pt idx="8858">
                  <c:v>13.620000000000001</c:v>
                </c:pt>
                <c:pt idx="8859">
                  <c:v>13.56</c:v>
                </c:pt>
                <c:pt idx="8860">
                  <c:v>13.629999999999999</c:v>
                </c:pt>
                <c:pt idx="8861">
                  <c:v>13.57</c:v>
                </c:pt>
                <c:pt idx="8862">
                  <c:v>13.49</c:v>
                </c:pt>
                <c:pt idx="8863">
                  <c:v>13.55</c:v>
                </c:pt>
                <c:pt idx="8864">
                  <c:v>13.51</c:v>
                </c:pt>
                <c:pt idx="8865">
                  <c:v>13.28</c:v>
                </c:pt>
                <c:pt idx="8866">
                  <c:v>13.28</c:v>
                </c:pt>
                <c:pt idx="8867">
                  <c:v>13.360000000000005</c:v>
                </c:pt>
                <c:pt idx="8868">
                  <c:v>13.41</c:v>
                </c:pt>
                <c:pt idx="8869">
                  <c:v>13.27</c:v>
                </c:pt>
                <c:pt idx="8870">
                  <c:v>13.3</c:v>
                </c:pt>
                <c:pt idx="8871">
                  <c:v>13.44</c:v>
                </c:pt>
                <c:pt idx="8872">
                  <c:v>13.239999999999998</c:v>
                </c:pt>
                <c:pt idx="8873">
                  <c:v>13.6</c:v>
                </c:pt>
                <c:pt idx="8874">
                  <c:v>13.18</c:v>
                </c:pt>
                <c:pt idx="8875">
                  <c:v>13.52</c:v>
                </c:pt>
                <c:pt idx="8876">
                  <c:v>13.46</c:v>
                </c:pt>
                <c:pt idx="8877">
                  <c:v>13.43</c:v>
                </c:pt>
                <c:pt idx="8878">
                  <c:v>13.52</c:v>
                </c:pt>
                <c:pt idx="8879">
                  <c:v>13.6</c:v>
                </c:pt>
                <c:pt idx="8880">
                  <c:v>13.66</c:v>
                </c:pt>
                <c:pt idx="8881">
                  <c:v>13.350000000000005</c:v>
                </c:pt>
                <c:pt idx="8882">
                  <c:v>13.65</c:v>
                </c:pt>
                <c:pt idx="8883">
                  <c:v>13.620000000000001</c:v>
                </c:pt>
                <c:pt idx="8884">
                  <c:v>13.53</c:v>
                </c:pt>
                <c:pt idx="8885">
                  <c:v>13.6</c:v>
                </c:pt>
                <c:pt idx="8886">
                  <c:v>13.53</c:v>
                </c:pt>
                <c:pt idx="8887">
                  <c:v>13.39</c:v>
                </c:pt>
                <c:pt idx="8888">
                  <c:v>13.41</c:v>
                </c:pt>
                <c:pt idx="8889">
                  <c:v>13.370000000000006</c:v>
                </c:pt>
                <c:pt idx="8890">
                  <c:v>13.47</c:v>
                </c:pt>
                <c:pt idx="8891">
                  <c:v>13.47</c:v>
                </c:pt>
                <c:pt idx="8892">
                  <c:v>13.32</c:v>
                </c:pt>
                <c:pt idx="8893">
                  <c:v>13.3</c:v>
                </c:pt>
                <c:pt idx="8894">
                  <c:v>13.239999999999998</c:v>
                </c:pt>
                <c:pt idx="8895">
                  <c:v>12.9</c:v>
                </c:pt>
                <c:pt idx="8896">
                  <c:v>13.53</c:v>
                </c:pt>
                <c:pt idx="8897">
                  <c:v>13.360000000000005</c:v>
                </c:pt>
                <c:pt idx="8898">
                  <c:v>13.34</c:v>
                </c:pt>
                <c:pt idx="8899">
                  <c:v>13.44</c:v>
                </c:pt>
                <c:pt idx="8900">
                  <c:v>13.629999999999999</c:v>
                </c:pt>
                <c:pt idx="8901">
                  <c:v>13.31</c:v>
                </c:pt>
                <c:pt idx="8902">
                  <c:v>13.4</c:v>
                </c:pt>
                <c:pt idx="8903">
                  <c:v>13.5</c:v>
                </c:pt>
                <c:pt idx="8904">
                  <c:v>13.46</c:v>
                </c:pt>
                <c:pt idx="8905">
                  <c:v>13.44</c:v>
                </c:pt>
                <c:pt idx="8906">
                  <c:v>13.239999999999998</c:v>
                </c:pt>
                <c:pt idx="8907">
                  <c:v>13.28</c:v>
                </c:pt>
                <c:pt idx="8908">
                  <c:v>13.44</c:v>
                </c:pt>
                <c:pt idx="8909">
                  <c:v>13.6</c:v>
                </c:pt>
                <c:pt idx="8910">
                  <c:v>13.360000000000005</c:v>
                </c:pt>
                <c:pt idx="8911">
                  <c:v>13.43</c:v>
                </c:pt>
                <c:pt idx="8912">
                  <c:v>13.02</c:v>
                </c:pt>
                <c:pt idx="8913">
                  <c:v>13.239999999999998</c:v>
                </c:pt>
                <c:pt idx="8914">
                  <c:v>13.370000000000006</c:v>
                </c:pt>
                <c:pt idx="8915">
                  <c:v>13.1</c:v>
                </c:pt>
                <c:pt idx="8916">
                  <c:v>13.18</c:v>
                </c:pt>
                <c:pt idx="8917">
                  <c:v>12.850000000000005</c:v>
                </c:pt>
                <c:pt idx="8918">
                  <c:v>13.01</c:v>
                </c:pt>
                <c:pt idx="8919">
                  <c:v>13.370000000000006</c:v>
                </c:pt>
                <c:pt idx="8920">
                  <c:v>13.290000000000001</c:v>
                </c:pt>
                <c:pt idx="8921">
                  <c:v>12.93</c:v>
                </c:pt>
                <c:pt idx="8922">
                  <c:v>12.870000000000006</c:v>
                </c:pt>
                <c:pt idx="8923">
                  <c:v>13.02</c:v>
                </c:pt>
                <c:pt idx="8924">
                  <c:v>13.1</c:v>
                </c:pt>
                <c:pt idx="8925">
                  <c:v>13.05</c:v>
                </c:pt>
                <c:pt idx="8926">
                  <c:v>12.82</c:v>
                </c:pt>
                <c:pt idx="8927">
                  <c:v>12.870000000000006</c:v>
                </c:pt>
                <c:pt idx="8928">
                  <c:v>12.950000000000005</c:v>
                </c:pt>
                <c:pt idx="8929">
                  <c:v>12.790000000000001</c:v>
                </c:pt>
                <c:pt idx="8930">
                  <c:v>12.860000000000005</c:v>
                </c:pt>
                <c:pt idx="8931">
                  <c:v>12.65</c:v>
                </c:pt>
                <c:pt idx="8932">
                  <c:v>12.729999999999999</c:v>
                </c:pt>
                <c:pt idx="8933">
                  <c:v>12.790000000000001</c:v>
                </c:pt>
                <c:pt idx="8934">
                  <c:v>12.27</c:v>
                </c:pt>
                <c:pt idx="8935">
                  <c:v>11.99</c:v>
                </c:pt>
                <c:pt idx="8936">
                  <c:v>11.9</c:v>
                </c:pt>
                <c:pt idx="8937">
                  <c:v>10.98</c:v>
                </c:pt>
                <c:pt idx="8938">
                  <c:v>11.05</c:v>
                </c:pt>
                <c:pt idx="8939">
                  <c:v>10.65</c:v>
                </c:pt>
                <c:pt idx="8940">
                  <c:v>10.26</c:v>
                </c:pt>
                <c:pt idx="8941">
                  <c:v>9.67</c:v>
                </c:pt>
                <c:pt idx="8942">
                  <c:v>9.65</c:v>
                </c:pt>
                <c:pt idx="8943">
                  <c:v>9.25</c:v>
                </c:pt>
                <c:pt idx="8944">
                  <c:v>8.92</c:v>
                </c:pt>
                <c:pt idx="8945">
                  <c:v>8.57</c:v>
                </c:pt>
                <c:pt idx="8946">
                  <c:v>7.7900000000000009</c:v>
                </c:pt>
                <c:pt idx="8947">
                  <c:v>7.18</c:v>
                </c:pt>
                <c:pt idx="8948">
                  <c:v>6.83</c:v>
                </c:pt>
                <c:pt idx="8949">
                  <c:v>6.3199999999999985</c:v>
                </c:pt>
                <c:pt idx="8950">
                  <c:v>5.99</c:v>
                </c:pt>
                <c:pt idx="8951">
                  <c:v>5.25</c:v>
                </c:pt>
                <c:pt idx="8952">
                  <c:v>4.57</c:v>
                </c:pt>
                <c:pt idx="8953">
                  <c:v>3.44</c:v>
                </c:pt>
                <c:pt idx="8954">
                  <c:v>2.9899999999999998</c:v>
                </c:pt>
                <c:pt idx="8955">
                  <c:v>2.12</c:v>
                </c:pt>
                <c:pt idx="8956">
                  <c:v>1.6500000000000001</c:v>
                </c:pt>
                <c:pt idx="8957">
                  <c:v>1.2899999999999991</c:v>
                </c:pt>
                <c:pt idx="8958">
                  <c:v>0.89999999999999991</c:v>
                </c:pt>
                <c:pt idx="8959">
                  <c:v>1.01</c:v>
                </c:pt>
                <c:pt idx="8960">
                  <c:v>0.86000000000000021</c:v>
                </c:pt>
                <c:pt idx="8961">
                  <c:v>0.8899999999999999</c:v>
                </c:pt>
                <c:pt idx="8962">
                  <c:v>0.92999999999999994</c:v>
                </c:pt>
                <c:pt idx="8963">
                  <c:v>0.92999999999999994</c:v>
                </c:pt>
                <c:pt idx="8964">
                  <c:v>0.8899999999999999</c:v>
                </c:pt>
                <c:pt idx="8965">
                  <c:v>0.82999999999999985</c:v>
                </c:pt>
                <c:pt idx="8966">
                  <c:v>0.97000000000000031</c:v>
                </c:pt>
                <c:pt idx="8967">
                  <c:v>0.88</c:v>
                </c:pt>
                <c:pt idx="8968">
                  <c:v>0.86000000000000021</c:v>
                </c:pt>
                <c:pt idx="8969">
                  <c:v>0.8899999999999999</c:v>
                </c:pt>
                <c:pt idx="8970">
                  <c:v>0.78</c:v>
                </c:pt>
                <c:pt idx="8971">
                  <c:v>0.81999999999999984</c:v>
                </c:pt>
                <c:pt idx="8972">
                  <c:v>0.89999999999999991</c:v>
                </c:pt>
                <c:pt idx="8973">
                  <c:v>0.8500000000000002</c:v>
                </c:pt>
                <c:pt idx="8974">
                  <c:v>0.86000000000000021</c:v>
                </c:pt>
                <c:pt idx="8975">
                  <c:v>0.79999999999999982</c:v>
                </c:pt>
                <c:pt idx="8976">
                  <c:v>0.74000000000000032</c:v>
                </c:pt>
                <c:pt idx="8977">
                  <c:v>0.89999999999999991</c:v>
                </c:pt>
                <c:pt idx="8978">
                  <c:v>0.8500000000000002</c:v>
                </c:pt>
                <c:pt idx="8979">
                  <c:v>0.87000000000000022</c:v>
                </c:pt>
                <c:pt idx="8980">
                  <c:v>0.88</c:v>
                </c:pt>
                <c:pt idx="8981">
                  <c:v>0.75000000000000033</c:v>
                </c:pt>
                <c:pt idx="8982">
                  <c:v>0.79999999999999982</c:v>
                </c:pt>
                <c:pt idx="8983">
                  <c:v>0.82999999999999985</c:v>
                </c:pt>
                <c:pt idx="8984">
                  <c:v>0.77000000000000035</c:v>
                </c:pt>
                <c:pt idx="8985">
                  <c:v>0.89999999999999991</c:v>
                </c:pt>
                <c:pt idx="8986">
                  <c:v>0.78999999999999981</c:v>
                </c:pt>
                <c:pt idx="8987">
                  <c:v>0.81999999999999984</c:v>
                </c:pt>
                <c:pt idx="8988">
                  <c:v>0.94000000000000028</c:v>
                </c:pt>
                <c:pt idx="8989">
                  <c:v>0.77000000000000035</c:v>
                </c:pt>
                <c:pt idx="8990">
                  <c:v>0.82999999999999985</c:v>
                </c:pt>
                <c:pt idx="8991">
                  <c:v>0.82999999999999985</c:v>
                </c:pt>
                <c:pt idx="8992">
                  <c:v>0.87000000000000022</c:v>
                </c:pt>
                <c:pt idx="8993">
                  <c:v>0.9600000000000003</c:v>
                </c:pt>
                <c:pt idx="8994">
                  <c:v>0.84000000000000019</c:v>
                </c:pt>
                <c:pt idx="8995">
                  <c:v>0.98</c:v>
                </c:pt>
                <c:pt idx="8996">
                  <c:v>0.89999999999999991</c:v>
                </c:pt>
                <c:pt idx="8997">
                  <c:v>0.9600000000000003</c:v>
                </c:pt>
                <c:pt idx="8998">
                  <c:v>1.03</c:v>
                </c:pt>
                <c:pt idx="8999">
                  <c:v>0.98</c:v>
                </c:pt>
                <c:pt idx="9000">
                  <c:v>1</c:v>
                </c:pt>
                <c:pt idx="9001">
                  <c:v>1.0699999999999992</c:v>
                </c:pt>
                <c:pt idx="9002">
                  <c:v>1.0599999999999992</c:v>
                </c:pt>
                <c:pt idx="9003">
                  <c:v>1.0799999999999992</c:v>
                </c:pt>
                <c:pt idx="9004">
                  <c:v>1.0599999999999992</c:v>
                </c:pt>
                <c:pt idx="9005">
                  <c:v>1.22</c:v>
                </c:pt>
                <c:pt idx="9006">
                  <c:v>1.1299999999999992</c:v>
                </c:pt>
                <c:pt idx="9007">
                  <c:v>1.22</c:v>
                </c:pt>
                <c:pt idx="9008">
                  <c:v>1.1199999999999992</c:v>
                </c:pt>
                <c:pt idx="9009">
                  <c:v>1.1800000000000006</c:v>
                </c:pt>
                <c:pt idx="9010">
                  <c:v>1.1700000000000006</c:v>
                </c:pt>
                <c:pt idx="9011">
                  <c:v>1.3199999999999992</c:v>
                </c:pt>
                <c:pt idx="9012">
                  <c:v>1.1900000000000006</c:v>
                </c:pt>
                <c:pt idx="9013">
                  <c:v>1.3199999999999992</c:v>
                </c:pt>
                <c:pt idx="9014">
                  <c:v>1.25</c:v>
                </c:pt>
                <c:pt idx="9015">
                  <c:v>1.3099999999999992</c:v>
                </c:pt>
                <c:pt idx="9016">
                  <c:v>1.3800000000000001</c:v>
                </c:pt>
                <c:pt idx="9017">
                  <c:v>1.3699999999999992</c:v>
                </c:pt>
                <c:pt idx="9018">
                  <c:v>1.3599999999999992</c:v>
                </c:pt>
                <c:pt idx="9019">
                  <c:v>1.3099999999999992</c:v>
                </c:pt>
                <c:pt idx="9020">
                  <c:v>1.45</c:v>
                </c:pt>
                <c:pt idx="9021">
                  <c:v>1.3099999999999992</c:v>
                </c:pt>
                <c:pt idx="9022">
                  <c:v>1.4</c:v>
                </c:pt>
                <c:pt idx="9023">
                  <c:v>1.3699999999999992</c:v>
                </c:pt>
                <c:pt idx="9024">
                  <c:v>1.47</c:v>
                </c:pt>
                <c:pt idx="9025">
                  <c:v>1.44</c:v>
                </c:pt>
                <c:pt idx="9026">
                  <c:v>1.3900000000000001</c:v>
                </c:pt>
                <c:pt idx="9027">
                  <c:v>1.3499999999999992</c:v>
                </c:pt>
                <c:pt idx="9028">
                  <c:v>1.51</c:v>
                </c:pt>
                <c:pt idx="9029">
                  <c:v>1.3699999999999992</c:v>
                </c:pt>
                <c:pt idx="9030">
                  <c:v>1.43</c:v>
                </c:pt>
                <c:pt idx="9031">
                  <c:v>1.3299999999999992</c:v>
                </c:pt>
                <c:pt idx="9032">
                  <c:v>1.3499999999999992</c:v>
                </c:pt>
                <c:pt idx="9033">
                  <c:v>1.48</c:v>
                </c:pt>
                <c:pt idx="9034">
                  <c:v>1.3599999999999992</c:v>
                </c:pt>
                <c:pt idx="9035">
                  <c:v>1.45</c:v>
                </c:pt>
                <c:pt idx="9036">
                  <c:v>1.3599999999999992</c:v>
                </c:pt>
                <c:pt idx="9037">
                  <c:v>1.3499999999999992</c:v>
                </c:pt>
                <c:pt idx="9038">
                  <c:v>1.49</c:v>
                </c:pt>
                <c:pt idx="9039">
                  <c:v>1.3800000000000001</c:v>
                </c:pt>
                <c:pt idx="9040">
                  <c:v>1.3399999999999992</c:v>
                </c:pt>
                <c:pt idx="9041">
                  <c:v>1.48</c:v>
                </c:pt>
                <c:pt idx="9042">
                  <c:v>1.3800000000000001</c:v>
                </c:pt>
                <c:pt idx="9043">
                  <c:v>1.3099999999999992</c:v>
                </c:pt>
                <c:pt idx="9044">
                  <c:v>1.45</c:v>
                </c:pt>
                <c:pt idx="9045">
                  <c:v>1.44</c:v>
                </c:pt>
                <c:pt idx="9046">
                  <c:v>1.2899999999999991</c:v>
                </c:pt>
                <c:pt idx="9047">
                  <c:v>1.2899999999999991</c:v>
                </c:pt>
                <c:pt idx="9048">
                  <c:v>1.44</c:v>
                </c:pt>
                <c:pt idx="9049">
                  <c:v>1.45</c:v>
                </c:pt>
                <c:pt idx="9050">
                  <c:v>1.2899999999999991</c:v>
                </c:pt>
                <c:pt idx="9051">
                  <c:v>1.3900000000000001</c:v>
                </c:pt>
                <c:pt idx="9052">
                  <c:v>1.3099999999999992</c:v>
                </c:pt>
                <c:pt idx="9053">
                  <c:v>1.3099999999999992</c:v>
                </c:pt>
                <c:pt idx="9054">
                  <c:v>1.3800000000000001</c:v>
                </c:pt>
                <c:pt idx="9055">
                  <c:v>1.41</c:v>
                </c:pt>
                <c:pt idx="9056">
                  <c:v>1.41</c:v>
                </c:pt>
                <c:pt idx="9057">
                  <c:v>1.3099999999999992</c:v>
                </c:pt>
                <c:pt idx="9058">
                  <c:v>1.4</c:v>
                </c:pt>
                <c:pt idx="9059">
                  <c:v>1.3800000000000001</c:v>
                </c:pt>
                <c:pt idx="9060">
                  <c:v>1.27</c:v>
                </c:pt>
                <c:pt idx="9061">
                  <c:v>1.3199999999999992</c:v>
                </c:pt>
                <c:pt idx="9062">
                  <c:v>1.3800000000000001</c:v>
                </c:pt>
                <c:pt idx="9063">
                  <c:v>1.3499999999999992</c:v>
                </c:pt>
                <c:pt idx="9064">
                  <c:v>1.3199999999999992</c:v>
                </c:pt>
                <c:pt idx="9065">
                  <c:v>1.3800000000000001</c:v>
                </c:pt>
                <c:pt idx="9066">
                  <c:v>1.3599999999999992</c:v>
                </c:pt>
                <c:pt idx="9067">
                  <c:v>1.23</c:v>
                </c:pt>
                <c:pt idx="9068">
                  <c:v>1.2899999999999991</c:v>
                </c:pt>
                <c:pt idx="9069">
                  <c:v>1.3699999999999992</c:v>
                </c:pt>
                <c:pt idx="9070">
                  <c:v>1.3599999999999992</c:v>
                </c:pt>
                <c:pt idx="9071">
                  <c:v>1.3099999999999992</c:v>
                </c:pt>
                <c:pt idx="9072">
                  <c:v>1.3299999999999992</c:v>
                </c:pt>
                <c:pt idx="9073">
                  <c:v>1.4</c:v>
                </c:pt>
                <c:pt idx="9074">
                  <c:v>1.46</c:v>
                </c:pt>
                <c:pt idx="9075">
                  <c:v>1.28</c:v>
                </c:pt>
                <c:pt idx="9076">
                  <c:v>1.2899999999999991</c:v>
                </c:pt>
                <c:pt idx="9077">
                  <c:v>1.42</c:v>
                </c:pt>
                <c:pt idx="9078">
                  <c:v>1.24</c:v>
                </c:pt>
                <c:pt idx="9079">
                  <c:v>1.2899999999999991</c:v>
                </c:pt>
                <c:pt idx="9080">
                  <c:v>1.45</c:v>
                </c:pt>
                <c:pt idx="9081">
                  <c:v>1.42</c:v>
                </c:pt>
                <c:pt idx="9082">
                  <c:v>1.3199999999999992</c:v>
                </c:pt>
                <c:pt idx="9083">
                  <c:v>1.3900000000000001</c:v>
                </c:pt>
                <c:pt idx="9084">
                  <c:v>1.45</c:v>
                </c:pt>
                <c:pt idx="9085">
                  <c:v>1.4</c:v>
                </c:pt>
                <c:pt idx="9086">
                  <c:v>1.3399999999999992</c:v>
                </c:pt>
                <c:pt idx="9087">
                  <c:v>1.3299999999999992</c:v>
                </c:pt>
                <c:pt idx="9088">
                  <c:v>1.45</c:v>
                </c:pt>
                <c:pt idx="9089">
                  <c:v>1.45</c:v>
                </c:pt>
                <c:pt idx="9090">
                  <c:v>1.3199999999999992</c:v>
                </c:pt>
                <c:pt idx="9091">
                  <c:v>1.41</c:v>
                </c:pt>
                <c:pt idx="9092">
                  <c:v>1.3599999999999992</c:v>
                </c:pt>
                <c:pt idx="9093">
                  <c:v>1.51</c:v>
                </c:pt>
                <c:pt idx="9094">
                  <c:v>1.3499999999999992</c:v>
                </c:pt>
                <c:pt idx="9095">
                  <c:v>1.45</c:v>
                </c:pt>
                <c:pt idx="9096">
                  <c:v>1.2999999999999992</c:v>
                </c:pt>
                <c:pt idx="9097">
                  <c:v>1.3299999999999992</c:v>
                </c:pt>
                <c:pt idx="9098">
                  <c:v>1.4</c:v>
                </c:pt>
                <c:pt idx="9099">
                  <c:v>1.3499999999999992</c:v>
                </c:pt>
                <c:pt idx="9100">
                  <c:v>1.3900000000000001</c:v>
                </c:pt>
                <c:pt idx="9101">
                  <c:v>1.3299999999999992</c:v>
                </c:pt>
                <c:pt idx="9102">
                  <c:v>1.3699999999999992</c:v>
                </c:pt>
                <c:pt idx="9103">
                  <c:v>1.3599999999999992</c:v>
                </c:pt>
                <c:pt idx="9104">
                  <c:v>1.3800000000000001</c:v>
                </c:pt>
                <c:pt idx="9105">
                  <c:v>1.43</c:v>
                </c:pt>
                <c:pt idx="9106">
                  <c:v>1.3800000000000001</c:v>
                </c:pt>
                <c:pt idx="9107">
                  <c:v>1.3800000000000001</c:v>
                </c:pt>
                <c:pt idx="9108">
                  <c:v>1.3199999999999992</c:v>
                </c:pt>
                <c:pt idx="9109">
                  <c:v>1.49</c:v>
                </c:pt>
                <c:pt idx="9110">
                  <c:v>1.43</c:v>
                </c:pt>
                <c:pt idx="9111">
                  <c:v>1.3399999999999992</c:v>
                </c:pt>
                <c:pt idx="9112">
                  <c:v>1.3399999999999992</c:v>
                </c:pt>
                <c:pt idx="9113">
                  <c:v>1.3099999999999992</c:v>
                </c:pt>
                <c:pt idx="9114">
                  <c:v>1.2999999999999992</c:v>
                </c:pt>
                <c:pt idx="9115">
                  <c:v>1.46</c:v>
                </c:pt>
                <c:pt idx="9116">
                  <c:v>1.47</c:v>
                </c:pt>
                <c:pt idx="9117">
                  <c:v>1.3699999999999992</c:v>
                </c:pt>
                <c:pt idx="9118">
                  <c:v>1.53</c:v>
                </c:pt>
                <c:pt idx="9119">
                  <c:v>1.51</c:v>
                </c:pt>
                <c:pt idx="9120">
                  <c:v>1.45</c:v>
                </c:pt>
                <c:pt idx="9121">
                  <c:v>1.3499999999999992</c:v>
                </c:pt>
                <c:pt idx="9122">
                  <c:v>1.3800000000000001</c:v>
                </c:pt>
                <c:pt idx="9123">
                  <c:v>1.41</c:v>
                </c:pt>
                <c:pt idx="9124">
                  <c:v>1.48</c:v>
                </c:pt>
                <c:pt idx="9125">
                  <c:v>1.43</c:v>
                </c:pt>
                <c:pt idx="9126">
                  <c:v>1.43</c:v>
                </c:pt>
                <c:pt idx="9127">
                  <c:v>1.43</c:v>
                </c:pt>
                <c:pt idx="9128">
                  <c:v>1.41</c:v>
                </c:pt>
                <c:pt idx="9129">
                  <c:v>1.3499999999999992</c:v>
                </c:pt>
                <c:pt idx="9130">
                  <c:v>1.3599999999999992</c:v>
                </c:pt>
                <c:pt idx="9131">
                  <c:v>1.46</c:v>
                </c:pt>
                <c:pt idx="9132">
                  <c:v>1.44</c:v>
                </c:pt>
                <c:pt idx="9133">
                  <c:v>1.3800000000000001</c:v>
                </c:pt>
                <c:pt idx="9134">
                  <c:v>1.3800000000000001</c:v>
                </c:pt>
                <c:pt idx="9135">
                  <c:v>1.3900000000000001</c:v>
                </c:pt>
                <c:pt idx="9136">
                  <c:v>1.3699999999999992</c:v>
                </c:pt>
                <c:pt idx="9137">
                  <c:v>1.45</c:v>
                </c:pt>
                <c:pt idx="9138">
                  <c:v>1.28</c:v>
                </c:pt>
                <c:pt idx="9139">
                  <c:v>1.3399999999999992</c:v>
                </c:pt>
                <c:pt idx="9140">
                  <c:v>1.3900000000000001</c:v>
                </c:pt>
                <c:pt idx="9141">
                  <c:v>1.3800000000000001</c:v>
                </c:pt>
                <c:pt idx="9142">
                  <c:v>1.5399999999999991</c:v>
                </c:pt>
                <c:pt idx="9143">
                  <c:v>1.3599999999999992</c:v>
                </c:pt>
                <c:pt idx="9144">
                  <c:v>1.4</c:v>
                </c:pt>
                <c:pt idx="9145">
                  <c:v>1.49</c:v>
                </c:pt>
                <c:pt idx="9146">
                  <c:v>1.51</c:v>
                </c:pt>
                <c:pt idx="9147">
                  <c:v>1.3599999999999992</c:v>
                </c:pt>
                <c:pt idx="9148">
                  <c:v>1.3399999999999992</c:v>
                </c:pt>
                <c:pt idx="9149">
                  <c:v>1.48</c:v>
                </c:pt>
                <c:pt idx="9150">
                  <c:v>1.45</c:v>
                </c:pt>
                <c:pt idx="9151">
                  <c:v>1.3499999999999992</c:v>
                </c:pt>
                <c:pt idx="9152">
                  <c:v>1.3699999999999992</c:v>
                </c:pt>
                <c:pt idx="9153">
                  <c:v>1.53</c:v>
                </c:pt>
                <c:pt idx="9154">
                  <c:v>1.5399999999999991</c:v>
                </c:pt>
                <c:pt idx="9155">
                  <c:v>1.3800000000000001</c:v>
                </c:pt>
                <c:pt idx="9156">
                  <c:v>1.45</c:v>
                </c:pt>
                <c:pt idx="9157">
                  <c:v>1.42</c:v>
                </c:pt>
                <c:pt idx="9158">
                  <c:v>1.3499999999999992</c:v>
                </c:pt>
                <c:pt idx="9159">
                  <c:v>1.3499999999999992</c:v>
                </c:pt>
                <c:pt idx="9160">
                  <c:v>1.49</c:v>
                </c:pt>
                <c:pt idx="9161">
                  <c:v>1.5799999999999992</c:v>
                </c:pt>
                <c:pt idx="9162">
                  <c:v>1.44</c:v>
                </c:pt>
                <c:pt idx="9163">
                  <c:v>1.5999999999999992</c:v>
                </c:pt>
                <c:pt idx="9164">
                  <c:v>1.51</c:v>
                </c:pt>
                <c:pt idx="9165">
                  <c:v>1.3699999999999992</c:v>
                </c:pt>
                <c:pt idx="9166">
                  <c:v>1.47</c:v>
                </c:pt>
                <c:pt idx="9167">
                  <c:v>1.3900000000000001</c:v>
                </c:pt>
                <c:pt idx="9168">
                  <c:v>1.48</c:v>
                </c:pt>
                <c:pt idx="9169">
                  <c:v>1.47</c:v>
                </c:pt>
                <c:pt idx="9170">
                  <c:v>1.5799999999999992</c:v>
                </c:pt>
                <c:pt idx="9171">
                  <c:v>1.48</c:v>
                </c:pt>
                <c:pt idx="9172">
                  <c:v>1.43</c:v>
                </c:pt>
                <c:pt idx="9173">
                  <c:v>1.47</c:v>
                </c:pt>
                <c:pt idx="9174">
                  <c:v>1.41</c:v>
                </c:pt>
                <c:pt idx="9175">
                  <c:v>1.41</c:v>
                </c:pt>
                <c:pt idx="9176">
                  <c:v>1.44</c:v>
                </c:pt>
                <c:pt idx="9177">
                  <c:v>1.53</c:v>
                </c:pt>
                <c:pt idx="9178">
                  <c:v>1.46</c:v>
                </c:pt>
                <c:pt idx="9179">
                  <c:v>1.41</c:v>
                </c:pt>
                <c:pt idx="9180">
                  <c:v>1.45</c:v>
                </c:pt>
                <c:pt idx="9181">
                  <c:v>1.48</c:v>
                </c:pt>
                <c:pt idx="9182">
                  <c:v>1.3399999999999992</c:v>
                </c:pt>
                <c:pt idx="9183">
                  <c:v>1.3599999999999992</c:v>
                </c:pt>
                <c:pt idx="9184">
                  <c:v>1.43</c:v>
                </c:pt>
                <c:pt idx="9185">
                  <c:v>1.46</c:v>
                </c:pt>
                <c:pt idx="9186">
                  <c:v>1.3499999999999992</c:v>
                </c:pt>
                <c:pt idx="9187">
                  <c:v>1.3599999999999992</c:v>
                </c:pt>
                <c:pt idx="9188">
                  <c:v>1.3699999999999992</c:v>
                </c:pt>
                <c:pt idx="9189">
                  <c:v>1.3699999999999992</c:v>
                </c:pt>
                <c:pt idx="9190">
                  <c:v>1.23</c:v>
                </c:pt>
                <c:pt idx="9191">
                  <c:v>1.3399999999999992</c:v>
                </c:pt>
                <c:pt idx="9192">
                  <c:v>1.41</c:v>
                </c:pt>
                <c:pt idx="9193">
                  <c:v>1.2999999999999992</c:v>
                </c:pt>
                <c:pt idx="9194">
                  <c:v>1.2999999999999992</c:v>
                </c:pt>
                <c:pt idx="9195">
                  <c:v>1.3900000000000001</c:v>
                </c:pt>
                <c:pt idx="9196">
                  <c:v>1.3199999999999992</c:v>
                </c:pt>
                <c:pt idx="9197">
                  <c:v>1.3299999999999992</c:v>
                </c:pt>
                <c:pt idx="9198">
                  <c:v>1.26</c:v>
                </c:pt>
                <c:pt idx="9199">
                  <c:v>1.27</c:v>
                </c:pt>
                <c:pt idx="9200">
                  <c:v>1.3499999999999992</c:v>
                </c:pt>
                <c:pt idx="9201">
                  <c:v>1.27</c:v>
                </c:pt>
                <c:pt idx="9202">
                  <c:v>1.27</c:v>
                </c:pt>
                <c:pt idx="9203">
                  <c:v>1.41</c:v>
                </c:pt>
                <c:pt idx="9204">
                  <c:v>1.2999999999999992</c:v>
                </c:pt>
                <c:pt idx="9205">
                  <c:v>1.3199999999999992</c:v>
                </c:pt>
                <c:pt idx="9206">
                  <c:v>1.22</c:v>
                </c:pt>
                <c:pt idx="9207">
                  <c:v>1.1700000000000006</c:v>
                </c:pt>
                <c:pt idx="9208">
                  <c:v>1.26</c:v>
                </c:pt>
                <c:pt idx="9209">
                  <c:v>1.3599999999999992</c:v>
                </c:pt>
                <c:pt idx="9210">
                  <c:v>1.27</c:v>
                </c:pt>
                <c:pt idx="9211">
                  <c:v>1.2999999999999992</c:v>
                </c:pt>
                <c:pt idx="9212">
                  <c:v>1.3900000000000001</c:v>
                </c:pt>
                <c:pt idx="9213">
                  <c:v>1.25</c:v>
                </c:pt>
                <c:pt idx="9214">
                  <c:v>1.1900000000000006</c:v>
                </c:pt>
                <c:pt idx="9215">
                  <c:v>1.27</c:v>
                </c:pt>
                <c:pt idx="9216">
                  <c:v>1.3299999999999992</c:v>
                </c:pt>
                <c:pt idx="9217">
                  <c:v>1.1900000000000006</c:v>
                </c:pt>
                <c:pt idx="9218">
                  <c:v>1.27</c:v>
                </c:pt>
                <c:pt idx="9219">
                  <c:v>1.26</c:v>
                </c:pt>
                <c:pt idx="9220">
                  <c:v>1.23</c:v>
                </c:pt>
                <c:pt idx="9221">
                  <c:v>1.3099999999999992</c:v>
                </c:pt>
                <c:pt idx="9222">
                  <c:v>1.1900000000000006</c:v>
                </c:pt>
                <c:pt idx="9223">
                  <c:v>1.1599999999999993</c:v>
                </c:pt>
                <c:pt idx="9224">
                  <c:v>1.2899999999999991</c:v>
                </c:pt>
                <c:pt idx="9225">
                  <c:v>1.3299999999999992</c:v>
                </c:pt>
                <c:pt idx="9226">
                  <c:v>1.25</c:v>
                </c:pt>
                <c:pt idx="9227">
                  <c:v>1.3499999999999992</c:v>
                </c:pt>
                <c:pt idx="9228">
                  <c:v>1.3199999999999992</c:v>
                </c:pt>
                <c:pt idx="9229">
                  <c:v>1.25</c:v>
                </c:pt>
                <c:pt idx="9230">
                  <c:v>1.26</c:v>
                </c:pt>
                <c:pt idx="9231">
                  <c:v>1.27</c:v>
                </c:pt>
                <c:pt idx="9232">
                  <c:v>1.1599999999999993</c:v>
                </c:pt>
                <c:pt idx="9233">
                  <c:v>1.2899999999999991</c:v>
                </c:pt>
                <c:pt idx="9234">
                  <c:v>1.26</c:v>
                </c:pt>
                <c:pt idx="9235">
                  <c:v>1.28</c:v>
                </c:pt>
                <c:pt idx="9236">
                  <c:v>1.3499999999999992</c:v>
                </c:pt>
                <c:pt idx="9237">
                  <c:v>1.1900000000000006</c:v>
                </c:pt>
                <c:pt idx="9238">
                  <c:v>1.24</c:v>
                </c:pt>
                <c:pt idx="9239">
                  <c:v>1.1800000000000006</c:v>
                </c:pt>
                <c:pt idx="9240">
                  <c:v>1.3199999999999992</c:v>
                </c:pt>
                <c:pt idx="9241">
                  <c:v>1.23</c:v>
                </c:pt>
                <c:pt idx="9242">
                  <c:v>1.2899999999999991</c:v>
                </c:pt>
                <c:pt idx="9243">
                  <c:v>1.3800000000000001</c:v>
                </c:pt>
                <c:pt idx="9244">
                  <c:v>1.24</c:v>
                </c:pt>
                <c:pt idx="9245">
                  <c:v>1.25</c:v>
                </c:pt>
                <c:pt idx="9246">
                  <c:v>1.1900000000000006</c:v>
                </c:pt>
                <c:pt idx="9247">
                  <c:v>1.3399999999999992</c:v>
                </c:pt>
                <c:pt idx="9248">
                  <c:v>1.1900000000000006</c:v>
                </c:pt>
                <c:pt idx="9249">
                  <c:v>1.1399999999999992</c:v>
                </c:pt>
                <c:pt idx="9250">
                  <c:v>1.3099999999999992</c:v>
                </c:pt>
                <c:pt idx="9251">
                  <c:v>1.2899999999999991</c:v>
                </c:pt>
                <c:pt idx="9252">
                  <c:v>1.28</c:v>
                </c:pt>
                <c:pt idx="9253">
                  <c:v>1.3800000000000001</c:v>
                </c:pt>
                <c:pt idx="9254">
                  <c:v>1.25</c:v>
                </c:pt>
                <c:pt idx="9255">
                  <c:v>1.3299999999999992</c:v>
                </c:pt>
                <c:pt idx="9256">
                  <c:v>1.23</c:v>
                </c:pt>
                <c:pt idx="9257">
                  <c:v>1.27</c:v>
                </c:pt>
                <c:pt idx="9258">
                  <c:v>1.2999999999999992</c:v>
                </c:pt>
                <c:pt idx="9259">
                  <c:v>1.21</c:v>
                </c:pt>
                <c:pt idx="9260">
                  <c:v>1.3499999999999992</c:v>
                </c:pt>
                <c:pt idx="9261">
                  <c:v>1.3399999999999992</c:v>
                </c:pt>
                <c:pt idx="9262">
                  <c:v>1.1900000000000006</c:v>
                </c:pt>
                <c:pt idx="9263">
                  <c:v>1.27</c:v>
                </c:pt>
                <c:pt idx="9264">
                  <c:v>1.3499999999999992</c:v>
                </c:pt>
                <c:pt idx="9265">
                  <c:v>1.25</c:v>
                </c:pt>
                <c:pt idx="9266">
                  <c:v>1.25</c:v>
                </c:pt>
                <c:pt idx="9267">
                  <c:v>1.2899999999999991</c:v>
                </c:pt>
                <c:pt idx="9268">
                  <c:v>1.2999999999999992</c:v>
                </c:pt>
                <c:pt idx="9269">
                  <c:v>1.25</c:v>
                </c:pt>
                <c:pt idx="9270">
                  <c:v>1.3099999999999992</c:v>
                </c:pt>
                <c:pt idx="9271">
                  <c:v>1.26</c:v>
                </c:pt>
                <c:pt idx="9272">
                  <c:v>1.22</c:v>
                </c:pt>
                <c:pt idx="9273">
                  <c:v>1.26</c:v>
                </c:pt>
                <c:pt idx="9274">
                  <c:v>1.27</c:v>
                </c:pt>
                <c:pt idx="9275">
                  <c:v>1.22</c:v>
                </c:pt>
                <c:pt idx="9276">
                  <c:v>1.25</c:v>
                </c:pt>
                <c:pt idx="9277">
                  <c:v>1.3199999999999992</c:v>
                </c:pt>
                <c:pt idx="9278">
                  <c:v>1.21</c:v>
                </c:pt>
                <c:pt idx="9279">
                  <c:v>1.1700000000000006</c:v>
                </c:pt>
                <c:pt idx="9280">
                  <c:v>1.21</c:v>
                </c:pt>
                <c:pt idx="9281">
                  <c:v>1.3499999999999992</c:v>
                </c:pt>
                <c:pt idx="9282">
                  <c:v>1.1900000000000006</c:v>
                </c:pt>
                <c:pt idx="9283">
                  <c:v>1.22</c:v>
                </c:pt>
                <c:pt idx="9284">
                  <c:v>1.3199999999999992</c:v>
                </c:pt>
                <c:pt idx="9285">
                  <c:v>1.2999999999999992</c:v>
                </c:pt>
                <c:pt idx="9286">
                  <c:v>1.22</c:v>
                </c:pt>
                <c:pt idx="9287">
                  <c:v>1.26</c:v>
                </c:pt>
                <c:pt idx="9288">
                  <c:v>1.2899999999999991</c:v>
                </c:pt>
                <c:pt idx="9289">
                  <c:v>1.1800000000000006</c:v>
                </c:pt>
                <c:pt idx="9290">
                  <c:v>1.28</c:v>
                </c:pt>
                <c:pt idx="9291">
                  <c:v>1.1599999999999993</c:v>
                </c:pt>
                <c:pt idx="9292">
                  <c:v>1.25</c:v>
                </c:pt>
                <c:pt idx="9293">
                  <c:v>1.2899999999999991</c:v>
                </c:pt>
                <c:pt idx="9294">
                  <c:v>1.27</c:v>
                </c:pt>
                <c:pt idx="9295">
                  <c:v>1.23</c:v>
                </c:pt>
                <c:pt idx="9296">
                  <c:v>1.1499999999999992</c:v>
                </c:pt>
                <c:pt idx="9297">
                  <c:v>1.25</c:v>
                </c:pt>
                <c:pt idx="9298">
                  <c:v>1.25</c:v>
                </c:pt>
                <c:pt idx="9299">
                  <c:v>1.1599999999999993</c:v>
                </c:pt>
                <c:pt idx="9300">
                  <c:v>1.27</c:v>
                </c:pt>
                <c:pt idx="9301">
                  <c:v>1.1700000000000006</c:v>
                </c:pt>
                <c:pt idx="9302">
                  <c:v>1.1900000000000006</c:v>
                </c:pt>
                <c:pt idx="9303">
                  <c:v>1.1900000000000006</c:v>
                </c:pt>
                <c:pt idx="9304">
                  <c:v>1.1700000000000006</c:v>
                </c:pt>
                <c:pt idx="9305">
                  <c:v>1.3099999999999992</c:v>
                </c:pt>
                <c:pt idx="9306">
                  <c:v>1.1800000000000006</c:v>
                </c:pt>
                <c:pt idx="9307">
                  <c:v>1.27</c:v>
                </c:pt>
                <c:pt idx="9308">
                  <c:v>1.1800000000000006</c:v>
                </c:pt>
                <c:pt idx="9309">
                  <c:v>1.28</c:v>
                </c:pt>
                <c:pt idx="9310">
                  <c:v>1.23</c:v>
                </c:pt>
                <c:pt idx="9311">
                  <c:v>1.24</c:v>
                </c:pt>
                <c:pt idx="9312">
                  <c:v>1.1599999999999993</c:v>
                </c:pt>
                <c:pt idx="9313">
                  <c:v>1.26</c:v>
                </c:pt>
                <c:pt idx="9314">
                  <c:v>1.1399999999999992</c:v>
                </c:pt>
                <c:pt idx="9315">
                  <c:v>1.26</c:v>
                </c:pt>
                <c:pt idx="9316">
                  <c:v>1.22</c:v>
                </c:pt>
                <c:pt idx="9317">
                  <c:v>1.2999999999999992</c:v>
                </c:pt>
                <c:pt idx="9318">
                  <c:v>1.25</c:v>
                </c:pt>
                <c:pt idx="9319">
                  <c:v>1.22</c:v>
                </c:pt>
                <c:pt idx="9320">
                  <c:v>1.25</c:v>
                </c:pt>
                <c:pt idx="9321">
                  <c:v>1.1900000000000006</c:v>
                </c:pt>
                <c:pt idx="9322">
                  <c:v>1.1599999999999993</c:v>
                </c:pt>
                <c:pt idx="9323">
                  <c:v>1.3199999999999992</c:v>
                </c:pt>
                <c:pt idx="9324">
                  <c:v>1.22</c:v>
                </c:pt>
                <c:pt idx="9325">
                  <c:v>1.24</c:v>
                </c:pt>
                <c:pt idx="9326">
                  <c:v>1.27</c:v>
                </c:pt>
                <c:pt idx="9327">
                  <c:v>1.1900000000000006</c:v>
                </c:pt>
                <c:pt idx="9328">
                  <c:v>1.26</c:v>
                </c:pt>
                <c:pt idx="9329">
                  <c:v>1.25</c:v>
                </c:pt>
                <c:pt idx="9330">
                  <c:v>1.27</c:v>
                </c:pt>
                <c:pt idx="9331">
                  <c:v>1.22</c:v>
                </c:pt>
                <c:pt idx="9332">
                  <c:v>1.27</c:v>
                </c:pt>
                <c:pt idx="9333">
                  <c:v>1.2899999999999991</c:v>
                </c:pt>
                <c:pt idx="9334">
                  <c:v>1.26</c:v>
                </c:pt>
                <c:pt idx="9335">
                  <c:v>1.22</c:v>
                </c:pt>
                <c:pt idx="9336">
                  <c:v>1.1499999999999992</c:v>
                </c:pt>
                <c:pt idx="9337">
                  <c:v>1.1900000000000006</c:v>
                </c:pt>
                <c:pt idx="9338">
                  <c:v>1.1599999999999993</c:v>
                </c:pt>
                <c:pt idx="9339">
                  <c:v>1.24</c:v>
                </c:pt>
                <c:pt idx="9340">
                  <c:v>1.27</c:v>
                </c:pt>
                <c:pt idx="9341">
                  <c:v>1.2899999999999991</c:v>
                </c:pt>
                <c:pt idx="9342">
                  <c:v>1.28</c:v>
                </c:pt>
                <c:pt idx="9343">
                  <c:v>1.1599999999999993</c:v>
                </c:pt>
                <c:pt idx="9344">
                  <c:v>1.21</c:v>
                </c:pt>
                <c:pt idx="9345">
                  <c:v>1.24</c:v>
                </c:pt>
                <c:pt idx="9346">
                  <c:v>1.1900000000000006</c:v>
                </c:pt>
                <c:pt idx="9347">
                  <c:v>1.22</c:v>
                </c:pt>
                <c:pt idx="9348">
                  <c:v>1.2899999999999991</c:v>
                </c:pt>
                <c:pt idx="9349">
                  <c:v>1.23</c:v>
                </c:pt>
                <c:pt idx="9350">
                  <c:v>1.1800000000000006</c:v>
                </c:pt>
                <c:pt idx="9351">
                  <c:v>1.25</c:v>
                </c:pt>
                <c:pt idx="9352">
                  <c:v>1.1800000000000006</c:v>
                </c:pt>
                <c:pt idx="9353">
                  <c:v>1.23</c:v>
                </c:pt>
                <c:pt idx="9354">
                  <c:v>1.2</c:v>
                </c:pt>
                <c:pt idx="9355">
                  <c:v>1.0899999999999992</c:v>
                </c:pt>
                <c:pt idx="9356">
                  <c:v>1.24</c:v>
                </c:pt>
                <c:pt idx="9357">
                  <c:v>1.24</c:v>
                </c:pt>
                <c:pt idx="9358">
                  <c:v>1.2</c:v>
                </c:pt>
                <c:pt idx="9359">
                  <c:v>1.1199999999999992</c:v>
                </c:pt>
                <c:pt idx="9360">
                  <c:v>1.1700000000000006</c:v>
                </c:pt>
                <c:pt idx="9361">
                  <c:v>1.1299999999999992</c:v>
                </c:pt>
                <c:pt idx="9362">
                  <c:v>1.1700000000000006</c:v>
                </c:pt>
                <c:pt idx="9363">
                  <c:v>1.21</c:v>
                </c:pt>
                <c:pt idx="9364">
                  <c:v>1.1800000000000006</c:v>
                </c:pt>
                <c:pt idx="9365">
                  <c:v>1.1700000000000006</c:v>
                </c:pt>
                <c:pt idx="9366">
                  <c:v>1.1199999999999992</c:v>
                </c:pt>
                <c:pt idx="9367">
                  <c:v>1.1499999999999992</c:v>
                </c:pt>
                <c:pt idx="9368">
                  <c:v>1.1800000000000006</c:v>
                </c:pt>
                <c:pt idx="9369">
                  <c:v>1.1700000000000006</c:v>
                </c:pt>
                <c:pt idx="9370">
                  <c:v>1.1499999999999992</c:v>
                </c:pt>
                <c:pt idx="9371">
                  <c:v>1.2</c:v>
                </c:pt>
                <c:pt idx="9372">
                  <c:v>1.21</c:v>
                </c:pt>
                <c:pt idx="9373">
                  <c:v>1.22</c:v>
                </c:pt>
                <c:pt idx="9374">
                  <c:v>1.25</c:v>
                </c:pt>
                <c:pt idx="9375">
                  <c:v>1.1900000000000006</c:v>
                </c:pt>
                <c:pt idx="9376">
                  <c:v>1.1900000000000006</c:v>
                </c:pt>
                <c:pt idx="9377">
                  <c:v>1.1499999999999992</c:v>
                </c:pt>
                <c:pt idx="9378">
                  <c:v>1.24</c:v>
                </c:pt>
                <c:pt idx="9379">
                  <c:v>1.27</c:v>
                </c:pt>
                <c:pt idx="9380">
                  <c:v>1.1599999999999993</c:v>
                </c:pt>
                <c:pt idx="9381">
                  <c:v>1.2899999999999991</c:v>
                </c:pt>
                <c:pt idx="9382">
                  <c:v>1.1900000000000006</c:v>
                </c:pt>
                <c:pt idx="9383">
                  <c:v>1.2899999999999991</c:v>
                </c:pt>
                <c:pt idx="9384">
                  <c:v>1.25</c:v>
                </c:pt>
                <c:pt idx="9385">
                  <c:v>1.2</c:v>
                </c:pt>
                <c:pt idx="9386">
                  <c:v>1.27</c:v>
                </c:pt>
                <c:pt idx="9387">
                  <c:v>1.22</c:v>
                </c:pt>
                <c:pt idx="9388">
                  <c:v>1.3099999999999992</c:v>
                </c:pt>
                <c:pt idx="9389">
                  <c:v>1.1900000000000006</c:v>
                </c:pt>
                <c:pt idx="9390">
                  <c:v>1.27</c:v>
                </c:pt>
                <c:pt idx="9391">
                  <c:v>1.27</c:v>
                </c:pt>
                <c:pt idx="9392">
                  <c:v>1.1499999999999992</c:v>
                </c:pt>
                <c:pt idx="9393">
                  <c:v>1.25</c:v>
                </c:pt>
                <c:pt idx="9394">
                  <c:v>1.1599999999999993</c:v>
                </c:pt>
                <c:pt idx="9395">
                  <c:v>1.1499999999999992</c:v>
                </c:pt>
                <c:pt idx="9396">
                  <c:v>1.2</c:v>
                </c:pt>
                <c:pt idx="9397">
                  <c:v>1.25</c:v>
                </c:pt>
                <c:pt idx="9398">
                  <c:v>1.1299999999999992</c:v>
                </c:pt>
                <c:pt idx="9399">
                  <c:v>1.25</c:v>
                </c:pt>
                <c:pt idx="9400">
                  <c:v>1.26</c:v>
                </c:pt>
                <c:pt idx="9401">
                  <c:v>1.1199999999999992</c:v>
                </c:pt>
                <c:pt idx="9402">
                  <c:v>1.28</c:v>
                </c:pt>
                <c:pt idx="9403">
                  <c:v>1.1499999999999992</c:v>
                </c:pt>
                <c:pt idx="9404">
                  <c:v>1.1199999999999992</c:v>
                </c:pt>
                <c:pt idx="9405">
                  <c:v>1.25</c:v>
                </c:pt>
                <c:pt idx="9406">
                  <c:v>1.21</c:v>
                </c:pt>
                <c:pt idx="9407">
                  <c:v>1.1299999999999992</c:v>
                </c:pt>
                <c:pt idx="9408">
                  <c:v>1.1900000000000006</c:v>
                </c:pt>
                <c:pt idx="9409">
                  <c:v>1.1499999999999992</c:v>
                </c:pt>
                <c:pt idx="9410">
                  <c:v>1.28</c:v>
                </c:pt>
                <c:pt idx="9411">
                  <c:v>1.28</c:v>
                </c:pt>
                <c:pt idx="9412">
                  <c:v>1.1599999999999993</c:v>
                </c:pt>
                <c:pt idx="9413">
                  <c:v>1.0799999999999992</c:v>
                </c:pt>
                <c:pt idx="9414">
                  <c:v>1.22</c:v>
                </c:pt>
                <c:pt idx="9415">
                  <c:v>1.25</c:v>
                </c:pt>
                <c:pt idx="9416">
                  <c:v>1.21</c:v>
                </c:pt>
                <c:pt idx="9417">
                  <c:v>1.26</c:v>
                </c:pt>
                <c:pt idx="9418">
                  <c:v>1.1900000000000006</c:v>
                </c:pt>
                <c:pt idx="9419">
                  <c:v>1.1399999999999992</c:v>
                </c:pt>
                <c:pt idx="9420">
                  <c:v>1.25</c:v>
                </c:pt>
                <c:pt idx="9421">
                  <c:v>1.25</c:v>
                </c:pt>
                <c:pt idx="9422">
                  <c:v>1.1900000000000006</c:v>
                </c:pt>
                <c:pt idx="9423">
                  <c:v>1.28</c:v>
                </c:pt>
                <c:pt idx="9424">
                  <c:v>1.1900000000000006</c:v>
                </c:pt>
                <c:pt idx="9425">
                  <c:v>1.26</c:v>
                </c:pt>
                <c:pt idx="9426">
                  <c:v>1.3199999999999992</c:v>
                </c:pt>
                <c:pt idx="9427">
                  <c:v>1.1299999999999992</c:v>
                </c:pt>
                <c:pt idx="9428">
                  <c:v>1.1700000000000006</c:v>
                </c:pt>
                <c:pt idx="9429">
                  <c:v>1.1599999999999993</c:v>
                </c:pt>
                <c:pt idx="9430">
                  <c:v>1.1700000000000006</c:v>
                </c:pt>
                <c:pt idx="9431">
                  <c:v>1.2</c:v>
                </c:pt>
                <c:pt idx="9432">
                  <c:v>1.1800000000000006</c:v>
                </c:pt>
                <c:pt idx="9433">
                  <c:v>1.0899999999999992</c:v>
                </c:pt>
                <c:pt idx="9434">
                  <c:v>1.1399999999999992</c:v>
                </c:pt>
                <c:pt idx="9435">
                  <c:v>1.2</c:v>
                </c:pt>
                <c:pt idx="9436">
                  <c:v>1.0499999999999992</c:v>
                </c:pt>
                <c:pt idx="9437">
                  <c:v>1.0699999999999992</c:v>
                </c:pt>
                <c:pt idx="9438">
                  <c:v>1.0699999999999992</c:v>
                </c:pt>
                <c:pt idx="9439">
                  <c:v>1.03</c:v>
                </c:pt>
                <c:pt idx="9440">
                  <c:v>1.1599999999999993</c:v>
                </c:pt>
                <c:pt idx="9441">
                  <c:v>1.1599999999999993</c:v>
                </c:pt>
                <c:pt idx="9442">
                  <c:v>1.03</c:v>
                </c:pt>
                <c:pt idx="9443">
                  <c:v>1.1099999999999992</c:v>
                </c:pt>
                <c:pt idx="9444">
                  <c:v>1.0799999999999992</c:v>
                </c:pt>
                <c:pt idx="9445">
                  <c:v>1.0499999999999992</c:v>
                </c:pt>
                <c:pt idx="9446">
                  <c:v>1.0899999999999992</c:v>
                </c:pt>
                <c:pt idx="9447">
                  <c:v>1.1700000000000006</c:v>
                </c:pt>
                <c:pt idx="9448">
                  <c:v>1.1800000000000006</c:v>
                </c:pt>
                <c:pt idx="9449">
                  <c:v>1.0399999999999991</c:v>
                </c:pt>
                <c:pt idx="9450">
                  <c:v>1.03</c:v>
                </c:pt>
                <c:pt idx="9451">
                  <c:v>1.0999999999999992</c:v>
                </c:pt>
                <c:pt idx="9452">
                  <c:v>1.0399999999999991</c:v>
                </c:pt>
                <c:pt idx="9453">
                  <c:v>1.0899999999999992</c:v>
                </c:pt>
                <c:pt idx="9454">
                  <c:v>1.03</c:v>
                </c:pt>
                <c:pt idx="9455">
                  <c:v>1.0899999999999992</c:v>
                </c:pt>
                <c:pt idx="9456">
                  <c:v>1.01</c:v>
                </c:pt>
                <c:pt idx="9457">
                  <c:v>1.1199999999999992</c:v>
                </c:pt>
                <c:pt idx="9458">
                  <c:v>1.1900000000000006</c:v>
                </c:pt>
                <c:pt idx="9459">
                  <c:v>1.0899999999999992</c:v>
                </c:pt>
                <c:pt idx="9460">
                  <c:v>1.0599999999999992</c:v>
                </c:pt>
                <c:pt idx="9461">
                  <c:v>1.03</c:v>
                </c:pt>
                <c:pt idx="9462">
                  <c:v>1.1599999999999993</c:v>
                </c:pt>
                <c:pt idx="9463">
                  <c:v>1.1700000000000006</c:v>
                </c:pt>
                <c:pt idx="9464">
                  <c:v>1.0899999999999992</c:v>
                </c:pt>
                <c:pt idx="9465">
                  <c:v>1.0599999999999992</c:v>
                </c:pt>
                <c:pt idx="9466">
                  <c:v>1.0999999999999992</c:v>
                </c:pt>
                <c:pt idx="9467">
                  <c:v>1.1099999999999992</c:v>
                </c:pt>
                <c:pt idx="9468">
                  <c:v>1.0399999999999991</c:v>
                </c:pt>
                <c:pt idx="9469">
                  <c:v>1.21</c:v>
                </c:pt>
                <c:pt idx="9470">
                  <c:v>1.0599999999999992</c:v>
                </c:pt>
                <c:pt idx="9471">
                  <c:v>1.1299999999999992</c:v>
                </c:pt>
                <c:pt idx="9472">
                  <c:v>1.1399999999999992</c:v>
                </c:pt>
                <c:pt idx="9473">
                  <c:v>1.23</c:v>
                </c:pt>
                <c:pt idx="9474">
                  <c:v>1.1700000000000006</c:v>
                </c:pt>
                <c:pt idx="9475">
                  <c:v>1.1199999999999992</c:v>
                </c:pt>
                <c:pt idx="9476">
                  <c:v>1.23</c:v>
                </c:pt>
                <c:pt idx="9477">
                  <c:v>1.0599999999999992</c:v>
                </c:pt>
                <c:pt idx="9478">
                  <c:v>1.1399999999999992</c:v>
                </c:pt>
                <c:pt idx="9479">
                  <c:v>1.0599999999999992</c:v>
                </c:pt>
                <c:pt idx="9480">
                  <c:v>1.1599999999999993</c:v>
                </c:pt>
                <c:pt idx="9481">
                  <c:v>1.1700000000000006</c:v>
                </c:pt>
                <c:pt idx="9482">
                  <c:v>1.2</c:v>
                </c:pt>
                <c:pt idx="9483">
                  <c:v>1.0899999999999992</c:v>
                </c:pt>
                <c:pt idx="9484">
                  <c:v>1.0399999999999991</c:v>
                </c:pt>
                <c:pt idx="9485">
                  <c:v>1.2</c:v>
                </c:pt>
                <c:pt idx="9486">
                  <c:v>1.0699999999999992</c:v>
                </c:pt>
                <c:pt idx="9487">
                  <c:v>1.1299999999999992</c:v>
                </c:pt>
                <c:pt idx="9488">
                  <c:v>1.1900000000000006</c:v>
                </c:pt>
                <c:pt idx="9489">
                  <c:v>1.1399999999999992</c:v>
                </c:pt>
                <c:pt idx="9490">
                  <c:v>1.1199999999999992</c:v>
                </c:pt>
                <c:pt idx="9491">
                  <c:v>1.0999999999999992</c:v>
                </c:pt>
                <c:pt idx="9492">
                  <c:v>1.1900000000000006</c:v>
                </c:pt>
                <c:pt idx="9493">
                  <c:v>1.0599999999999992</c:v>
                </c:pt>
                <c:pt idx="9494">
                  <c:v>1.1700000000000006</c:v>
                </c:pt>
                <c:pt idx="9495">
                  <c:v>1.1900000000000006</c:v>
                </c:pt>
                <c:pt idx="9496">
                  <c:v>1.0699999999999992</c:v>
                </c:pt>
                <c:pt idx="9497">
                  <c:v>1.03</c:v>
                </c:pt>
                <c:pt idx="9498">
                  <c:v>1.0799999999999992</c:v>
                </c:pt>
                <c:pt idx="9499">
                  <c:v>1.0799999999999992</c:v>
                </c:pt>
                <c:pt idx="9500">
                  <c:v>1.1499999999999992</c:v>
                </c:pt>
                <c:pt idx="9501">
                  <c:v>1.1399999999999992</c:v>
                </c:pt>
                <c:pt idx="9502">
                  <c:v>1.1599999999999993</c:v>
                </c:pt>
                <c:pt idx="9503">
                  <c:v>1.1499999999999992</c:v>
                </c:pt>
                <c:pt idx="9504">
                  <c:v>1.1900000000000006</c:v>
                </c:pt>
                <c:pt idx="9505">
                  <c:v>1.1599999999999993</c:v>
                </c:pt>
                <c:pt idx="9506">
                  <c:v>1.01</c:v>
                </c:pt>
                <c:pt idx="9507">
                  <c:v>1.01</c:v>
                </c:pt>
                <c:pt idx="9508">
                  <c:v>1.1199999999999992</c:v>
                </c:pt>
                <c:pt idx="9509">
                  <c:v>0.95000000000000029</c:v>
                </c:pt>
                <c:pt idx="9510">
                  <c:v>0.9600000000000003</c:v>
                </c:pt>
                <c:pt idx="9511">
                  <c:v>1.0599999999999992</c:v>
                </c:pt>
                <c:pt idx="9512">
                  <c:v>1.03</c:v>
                </c:pt>
                <c:pt idx="9513">
                  <c:v>1.0599999999999992</c:v>
                </c:pt>
                <c:pt idx="9514">
                  <c:v>0.97000000000000031</c:v>
                </c:pt>
                <c:pt idx="9515">
                  <c:v>0.99</c:v>
                </c:pt>
                <c:pt idx="9516">
                  <c:v>0.99</c:v>
                </c:pt>
                <c:pt idx="9517">
                  <c:v>1.03</c:v>
                </c:pt>
                <c:pt idx="9518">
                  <c:v>1.1499999999999992</c:v>
                </c:pt>
                <c:pt idx="9519">
                  <c:v>1.1199999999999992</c:v>
                </c:pt>
                <c:pt idx="9520">
                  <c:v>1.1299999999999992</c:v>
                </c:pt>
                <c:pt idx="9521">
                  <c:v>1.01</c:v>
                </c:pt>
                <c:pt idx="9522">
                  <c:v>1.01</c:v>
                </c:pt>
                <c:pt idx="9523">
                  <c:v>1.01</c:v>
                </c:pt>
                <c:pt idx="9524">
                  <c:v>0.99</c:v>
                </c:pt>
                <c:pt idx="9525">
                  <c:v>1.0599999999999992</c:v>
                </c:pt>
                <c:pt idx="9526">
                  <c:v>1.0799999999999992</c:v>
                </c:pt>
                <c:pt idx="9527">
                  <c:v>1.2</c:v>
                </c:pt>
                <c:pt idx="9528">
                  <c:v>1.2</c:v>
                </c:pt>
                <c:pt idx="9529">
                  <c:v>1.0499999999999992</c:v>
                </c:pt>
                <c:pt idx="9530">
                  <c:v>1.0899999999999992</c:v>
                </c:pt>
                <c:pt idx="9531">
                  <c:v>1.0499999999999992</c:v>
                </c:pt>
                <c:pt idx="9532">
                  <c:v>1.1199999999999992</c:v>
                </c:pt>
                <c:pt idx="9533">
                  <c:v>1.1299999999999992</c:v>
                </c:pt>
                <c:pt idx="9534">
                  <c:v>1.1599999999999993</c:v>
                </c:pt>
                <c:pt idx="9535">
                  <c:v>1.1199999999999992</c:v>
                </c:pt>
                <c:pt idx="9536">
                  <c:v>1.1199999999999992</c:v>
                </c:pt>
                <c:pt idx="9537">
                  <c:v>1.03</c:v>
                </c:pt>
                <c:pt idx="9538">
                  <c:v>1.03</c:v>
                </c:pt>
                <c:pt idx="9539">
                  <c:v>0.97000000000000031</c:v>
                </c:pt>
                <c:pt idx="9540">
                  <c:v>0.91999999999999993</c:v>
                </c:pt>
                <c:pt idx="9541">
                  <c:v>1</c:v>
                </c:pt>
                <c:pt idx="9542">
                  <c:v>1.0499999999999992</c:v>
                </c:pt>
                <c:pt idx="9543">
                  <c:v>1</c:v>
                </c:pt>
                <c:pt idx="9544">
                  <c:v>1</c:v>
                </c:pt>
                <c:pt idx="9545">
                  <c:v>0.94000000000000028</c:v>
                </c:pt>
                <c:pt idx="9546">
                  <c:v>0.89999999999999991</c:v>
                </c:pt>
                <c:pt idx="9547">
                  <c:v>1</c:v>
                </c:pt>
                <c:pt idx="9548">
                  <c:v>1.0399999999999991</c:v>
                </c:pt>
                <c:pt idx="9549">
                  <c:v>0.84000000000000019</c:v>
                </c:pt>
                <c:pt idx="9550">
                  <c:v>0.8899999999999999</c:v>
                </c:pt>
                <c:pt idx="9551">
                  <c:v>0.95000000000000029</c:v>
                </c:pt>
                <c:pt idx="9552">
                  <c:v>0.98</c:v>
                </c:pt>
                <c:pt idx="9553">
                  <c:v>0.88</c:v>
                </c:pt>
                <c:pt idx="9554">
                  <c:v>0.94000000000000028</c:v>
                </c:pt>
                <c:pt idx="9555">
                  <c:v>0.98</c:v>
                </c:pt>
                <c:pt idx="9556">
                  <c:v>0.99</c:v>
                </c:pt>
                <c:pt idx="9557">
                  <c:v>0.82999999999999985</c:v>
                </c:pt>
                <c:pt idx="9558">
                  <c:v>0.95000000000000029</c:v>
                </c:pt>
                <c:pt idx="9559">
                  <c:v>0.92999999999999994</c:v>
                </c:pt>
                <c:pt idx="9560">
                  <c:v>0.77000000000000035</c:v>
                </c:pt>
                <c:pt idx="9561">
                  <c:v>0.80999999999999983</c:v>
                </c:pt>
                <c:pt idx="9562">
                  <c:v>0.94000000000000028</c:v>
                </c:pt>
                <c:pt idx="9563">
                  <c:v>0.87000000000000022</c:v>
                </c:pt>
                <c:pt idx="9564">
                  <c:v>0.91999999999999993</c:v>
                </c:pt>
                <c:pt idx="9565">
                  <c:v>0.89999999999999991</c:v>
                </c:pt>
                <c:pt idx="9566">
                  <c:v>0.86000000000000021</c:v>
                </c:pt>
                <c:pt idx="9567">
                  <c:v>0.79999999999999982</c:v>
                </c:pt>
                <c:pt idx="9568">
                  <c:v>0.82999999999999985</c:v>
                </c:pt>
                <c:pt idx="9569">
                  <c:v>0.87000000000000022</c:v>
                </c:pt>
                <c:pt idx="9570">
                  <c:v>0.84000000000000019</c:v>
                </c:pt>
                <c:pt idx="9571">
                  <c:v>0.89999999999999991</c:v>
                </c:pt>
                <c:pt idx="9572">
                  <c:v>0.8899999999999999</c:v>
                </c:pt>
                <c:pt idx="9573">
                  <c:v>0.87000000000000022</c:v>
                </c:pt>
                <c:pt idx="9574">
                  <c:v>0.86000000000000021</c:v>
                </c:pt>
                <c:pt idx="9575">
                  <c:v>0.89999999999999991</c:v>
                </c:pt>
                <c:pt idx="9576">
                  <c:v>0.80999999999999983</c:v>
                </c:pt>
                <c:pt idx="9577">
                  <c:v>0.91999999999999993</c:v>
                </c:pt>
                <c:pt idx="9578">
                  <c:v>0.89999999999999991</c:v>
                </c:pt>
                <c:pt idx="9579">
                  <c:v>0.94000000000000028</c:v>
                </c:pt>
                <c:pt idx="9580">
                  <c:v>0.88</c:v>
                </c:pt>
                <c:pt idx="9581">
                  <c:v>0.90999999999999992</c:v>
                </c:pt>
                <c:pt idx="9582">
                  <c:v>1</c:v>
                </c:pt>
                <c:pt idx="9583">
                  <c:v>0.99</c:v>
                </c:pt>
                <c:pt idx="9584">
                  <c:v>0.95000000000000029</c:v>
                </c:pt>
                <c:pt idx="9585">
                  <c:v>0.8500000000000002</c:v>
                </c:pt>
                <c:pt idx="9586">
                  <c:v>0.8500000000000002</c:v>
                </c:pt>
                <c:pt idx="9587">
                  <c:v>0.9600000000000003</c:v>
                </c:pt>
                <c:pt idx="9588">
                  <c:v>0.95000000000000029</c:v>
                </c:pt>
                <c:pt idx="9589">
                  <c:v>1.0499999999999992</c:v>
                </c:pt>
                <c:pt idx="9590">
                  <c:v>0.89999999999999991</c:v>
                </c:pt>
                <c:pt idx="9591">
                  <c:v>0.95000000000000029</c:v>
                </c:pt>
                <c:pt idx="9592">
                  <c:v>0.90999999999999992</c:v>
                </c:pt>
                <c:pt idx="9593">
                  <c:v>0.92999999999999994</c:v>
                </c:pt>
                <c:pt idx="9594">
                  <c:v>1</c:v>
                </c:pt>
                <c:pt idx="9595">
                  <c:v>1</c:v>
                </c:pt>
                <c:pt idx="9596">
                  <c:v>1</c:v>
                </c:pt>
                <c:pt idx="9597">
                  <c:v>0.9600000000000003</c:v>
                </c:pt>
                <c:pt idx="9598">
                  <c:v>1.03</c:v>
                </c:pt>
                <c:pt idx="9599">
                  <c:v>1.0699999999999992</c:v>
                </c:pt>
                <c:pt idx="9600">
                  <c:v>0.95000000000000029</c:v>
                </c:pt>
                <c:pt idx="9601">
                  <c:v>0.94000000000000028</c:v>
                </c:pt>
                <c:pt idx="9602">
                  <c:v>1.0399999999999991</c:v>
                </c:pt>
                <c:pt idx="9603">
                  <c:v>0.94000000000000028</c:v>
                </c:pt>
                <c:pt idx="9604">
                  <c:v>0.90999999999999992</c:v>
                </c:pt>
                <c:pt idx="9605">
                  <c:v>0.97000000000000031</c:v>
                </c:pt>
                <c:pt idx="9606">
                  <c:v>1.0599999999999992</c:v>
                </c:pt>
                <c:pt idx="9607">
                  <c:v>1.02</c:v>
                </c:pt>
                <c:pt idx="9608">
                  <c:v>1.0799999999999992</c:v>
                </c:pt>
                <c:pt idx="9609">
                  <c:v>1.0399999999999991</c:v>
                </c:pt>
                <c:pt idx="9610">
                  <c:v>0.98</c:v>
                </c:pt>
                <c:pt idx="9611">
                  <c:v>0.99</c:v>
                </c:pt>
                <c:pt idx="9612">
                  <c:v>1.1199999999999992</c:v>
                </c:pt>
                <c:pt idx="9613">
                  <c:v>1.0599999999999992</c:v>
                </c:pt>
                <c:pt idx="9614">
                  <c:v>1.0999999999999992</c:v>
                </c:pt>
                <c:pt idx="9615">
                  <c:v>1.0899999999999992</c:v>
                </c:pt>
                <c:pt idx="9616">
                  <c:v>1.0599999999999992</c:v>
                </c:pt>
                <c:pt idx="9617">
                  <c:v>1.0899999999999992</c:v>
                </c:pt>
                <c:pt idx="9618">
                  <c:v>1.01</c:v>
                </c:pt>
                <c:pt idx="9619">
                  <c:v>1.0999999999999992</c:v>
                </c:pt>
                <c:pt idx="9620">
                  <c:v>1.03</c:v>
                </c:pt>
                <c:pt idx="9621">
                  <c:v>1.0699999999999992</c:v>
                </c:pt>
                <c:pt idx="9622">
                  <c:v>1.0899999999999992</c:v>
                </c:pt>
                <c:pt idx="9623">
                  <c:v>1.0999999999999992</c:v>
                </c:pt>
                <c:pt idx="9624">
                  <c:v>1.0899999999999992</c:v>
                </c:pt>
                <c:pt idx="9625">
                  <c:v>0.97000000000000031</c:v>
                </c:pt>
                <c:pt idx="9626">
                  <c:v>0.98</c:v>
                </c:pt>
                <c:pt idx="9627">
                  <c:v>1.1199999999999992</c:v>
                </c:pt>
                <c:pt idx="9628">
                  <c:v>1.0899999999999992</c:v>
                </c:pt>
                <c:pt idx="9629">
                  <c:v>1.0699999999999992</c:v>
                </c:pt>
                <c:pt idx="9630">
                  <c:v>1.0699999999999992</c:v>
                </c:pt>
                <c:pt idx="9631">
                  <c:v>1.0599999999999992</c:v>
                </c:pt>
                <c:pt idx="9632">
                  <c:v>1.03</c:v>
                </c:pt>
                <c:pt idx="9633">
                  <c:v>0.9600000000000003</c:v>
                </c:pt>
                <c:pt idx="9634">
                  <c:v>1.03</c:v>
                </c:pt>
                <c:pt idx="9635">
                  <c:v>1.03</c:v>
                </c:pt>
                <c:pt idx="9636">
                  <c:v>1.0599999999999992</c:v>
                </c:pt>
                <c:pt idx="9637">
                  <c:v>1.03</c:v>
                </c:pt>
                <c:pt idx="9638">
                  <c:v>1.0499999999999992</c:v>
                </c:pt>
                <c:pt idx="9639">
                  <c:v>0.9600000000000003</c:v>
                </c:pt>
                <c:pt idx="9640">
                  <c:v>0.95000000000000029</c:v>
                </c:pt>
                <c:pt idx="9641">
                  <c:v>1.0799999999999992</c:v>
                </c:pt>
                <c:pt idx="9642">
                  <c:v>0.92999999999999994</c:v>
                </c:pt>
                <c:pt idx="9643">
                  <c:v>0.92999999999999994</c:v>
                </c:pt>
                <c:pt idx="9644">
                  <c:v>0.89999999999999991</c:v>
                </c:pt>
                <c:pt idx="9645">
                  <c:v>0.87000000000000022</c:v>
                </c:pt>
                <c:pt idx="9646">
                  <c:v>1.01</c:v>
                </c:pt>
                <c:pt idx="9647">
                  <c:v>0.89999999999999991</c:v>
                </c:pt>
                <c:pt idx="9648">
                  <c:v>0.90999999999999992</c:v>
                </c:pt>
                <c:pt idx="9649">
                  <c:v>0.91999999999999993</c:v>
                </c:pt>
                <c:pt idx="9650">
                  <c:v>0.92999999999999994</c:v>
                </c:pt>
                <c:pt idx="9651">
                  <c:v>1.03</c:v>
                </c:pt>
                <c:pt idx="9652">
                  <c:v>1.01</c:v>
                </c:pt>
                <c:pt idx="9653">
                  <c:v>0.88</c:v>
                </c:pt>
                <c:pt idx="9654">
                  <c:v>0.9600000000000003</c:v>
                </c:pt>
                <c:pt idx="9655">
                  <c:v>0.92999999999999994</c:v>
                </c:pt>
                <c:pt idx="9656">
                  <c:v>0.99</c:v>
                </c:pt>
                <c:pt idx="9657">
                  <c:v>0.91999999999999993</c:v>
                </c:pt>
                <c:pt idx="9658">
                  <c:v>0.92999999999999994</c:v>
                </c:pt>
                <c:pt idx="9659">
                  <c:v>0.92999999999999994</c:v>
                </c:pt>
                <c:pt idx="9660">
                  <c:v>0.97000000000000031</c:v>
                </c:pt>
                <c:pt idx="9661">
                  <c:v>0.97000000000000031</c:v>
                </c:pt>
                <c:pt idx="9662">
                  <c:v>0.91999999999999993</c:v>
                </c:pt>
                <c:pt idx="9663">
                  <c:v>0.89999999999999991</c:v>
                </c:pt>
                <c:pt idx="9664">
                  <c:v>0.87000000000000022</c:v>
                </c:pt>
                <c:pt idx="9665">
                  <c:v>0.87000000000000022</c:v>
                </c:pt>
                <c:pt idx="9666">
                  <c:v>0.86000000000000021</c:v>
                </c:pt>
                <c:pt idx="9667">
                  <c:v>0.99</c:v>
                </c:pt>
                <c:pt idx="9668">
                  <c:v>0.98</c:v>
                </c:pt>
                <c:pt idx="9669">
                  <c:v>0.95000000000000029</c:v>
                </c:pt>
                <c:pt idx="9670">
                  <c:v>0.97000000000000031</c:v>
                </c:pt>
                <c:pt idx="9671">
                  <c:v>0.92999999999999994</c:v>
                </c:pt>
                <c:pt idx="9672">
                  <c:v>0.97000000000000031</c:v>
                </c:pt>
                <c:pt idx="9673">
                  <c:v>0.94000000000000028</c:v>
                </c:pt>
                <c:pt idx="9674">
                  <c:v>1.02</c:v>
                </c:pt>
                <c:pt idx="9675">
                  <c:v>0.92999999999999994</c:v>
                </c:pt>
                <c:pt idx="9676">
                  <c:v>1</c:v>
                </c:pt>
                <c:pt idx="9677">
                  <c:v>0.92999999999999994</c:v>
                </c:pt>
                <c:pt idx="9678">
                  <c:v>0.99</c:v>
                </c:pt>
                <c:pt idx="9679">
                  <c:v>0.89999999999999991</c:v>
                </c:pt>
                <c:pt idx="9680">
                  <c:v>0.9600000000000003</c:v>
                </c:pt>
                <c:pt idx="9681">
                  <c:v>0.91999999999999993</c:v>
                </c:pt>
                <c:pt idx="9682">
                  <c:v>0.99</c:v>
                </c:pt>
                <c:pt idx="9683">
                  <c:v>0.9600000000000003</c:v>
                </c:pt>
                <c:pt idx="9684">
                  <c:v>1.03</c:v>
                </c:pt>
                <c:pt idx="9685">
                  <c:v>0.9600000000000003</c:v>
                </c:pt>
                <c:pt idx="9686">
                  <c:v>1.0399999999999991</c:v>
                </c:pt>
                <c:pt idx="9687">
                  <c:v>0.9600000000000003</c:v>
                </c:pt>
                <c:pt idx="9688">
                  <c:v>1.0699999999999992</c:v>
                </c:pt>
                <c:pt idx="9689">
                  <c:v>0.92999999999999994</c:v>
                </c:pt>
                <c:pt idx="9690">
                  <c:v>1</c:v>
                </c:pt>
                <c:pt idx="9691">
                  <c:v>0.99</c:v>
                </c:pt>
                <c:pt idx="9692">
                  <c:v>0.97000000000000031</c:v>
                </c:pt>
                <c:pt idx="9693">
                  <c:v>1.0499999999999992</c:v>
                </c:pt>
                <c:pt idx="9694">
                  <c:v>1.03</c:v>
                </c:pt>
                <c:pt idx="9695">
                  <c:v>1.0499999999999992</c:v>
                </c:pt>
                <c:pt idx="9696">
                  <c:v>0.92999999999999994</c:v>
                </c:pt>
                <c:pt idx="9697">
                  <c:v>0.95000000000000029</c:v>
                </c:pt>
                <c:pt idx="9698">
                  <c:v>0.94000000000000028</c:v>
                </c:pt>
                <c:pt idx="9699">
                  <c:v>0.90999999999999992</c:v>
                </c:pt>
                <c:pt idx="9700">
                  <c:v>0.91999999999999993</c:v>
                </c:pt>
                <c:pt idx="9701">
                  <c:v>0.94000000000000028</c:v>
                </c:pt>
                <c:pt idx="9702">
                  <c:v>0.94000000000000028</c:v>
                </c:pt>
                <c:pt idx="9703">
                  <c:v>1.03</c:v>
                </c:pt>
                <c:pt idx="9704">
                  <c:v>0.92999999999999994</c:v>
                </c:pt>
                <c:pt idx="9705">
                  <c:v>1.0599999999999992</c:v>
                </c:pt>
                <c:pt idx="9706">
                  <c:v>0.98</c:v>
                </c:pt>
                <c:pt idx="9707">
                  <c:v>0.90999999999999992</c:v>
                </c:pt>
                <c:pt idx="9708">
                  <c:v>1</c:v>
                </c:pt>
                <c:pt idx="9709">
                  <c:v>1.1099999999999992</c:v>
                </c:pt>
                <c:pt idx="9710">
                  <c:v>1.0899999999999992</c:v>
                </c:pt>
                <c:pt idx="9711">
                  <c:v>1.02</c:v>
                </c:pt>
                <c:pt idx="9712">
                  <c:v>1.0599999999999992</c:v>
                </c:pt>
                <c:pt idx="9713">
                  <c:v>1</c:v>
                </c:pt>
                <c:pt idx="9714">
                  <c:v>1.03</c:v>
                </c:pt>
                <c:pt idx="9715">
                  <c:v>0.99</c:v>
                </c:pt>
                <c:pt idx="9716">
                  <c:v>0.99</c:v>
                </c:pt>
                <c:pt idx="9717">
                  <c:v>1.1599999999999993</c:v>
                </c:pt>
                <c:pt idx="9718">
                  <c:v>1.1199999999999992</c:v>
                </c:pt>
                <c:pt idx="9719">
                  <c:v>1.1599999999999993</c:v>
                </c:pt>
                <c:pt idx="9720">
                  <c:v>1.0899999999999992</c:v>
                </c:pt>
                <c:pt idx="9721">
                  <c:v>1.1099999999999992</c:v>
                </c:pt>
                <c:pt idx="9722">
                  <c:v>1.1099999999999992</c:v>
                </c:pt>
                <c:pt idx="9723">
                  <c:v>1.1199999999999992</c:v>
                </c:pt>
                <c:pt idx="9724">
                  <c:v>1.23</c:v>
                </c:pt>
                <c:pt idx="9725">
                  <c:v>1.22</c:v>
                </c:pt>
                <c:pt idx="9726">
                  <c:v>1.28</c:v>
                </c:pt>
                <c:pt idx="9727">
                  <c:v>1.26</c:v>
                </c:pt>
                <c:pt idx="9728">
                  <c:v>1.3099999999999992</c:v>
                </c:pt>
                <c:pt idx="9729">
                  <c:v>1.1900000000000006</c:v>
                </c:pt>
                <c:pt idx="9730">
                  <c:v>1.3599999999999992</c:v>
                </c:pt>
                <c:pt idx="9731">
                  <c:v>1.3499999999999992</c:v>
                </c:pt>
                <c:pt idx="9732">
                  <c:v>1.27</c:v>
                </c:pt>
                <c:pt idx="9733">
                  <c:v>1.3199999999999992</c:v>
                </c:pt>
                <c:pt idx="9734">
                  <c:v>1.27</c:v>
                </c:pt>
                <c:pt idx="9735">
                  <c:v>1.3099999999999992</c:v>
                </c:pt>
                <c:pt idx="9736">
                  <c:v>1.26</c:v>
                </c:pt>
                <c:pt idx="9737">
                  <c:v>1.25</c:v>
                </c:pt>
                <c:pt idx="9738">
                  <c:v>1.25</c:v>
                </c:pt>
                <c:pt idx="9739">
                  <c:v>1.2999999999999992</c:v>
                </c:pt>
                <c:pt idx="9740">
                  <c:v>1.27</c:v>
                </c:pt>
                <c:pt idx="9741">
                  <c:v>1.3099999999999992</c:v>
                </c:pt>
                <c:pt idx="9742">
                  <c:v>1.3800000000000001</c:v>
                </c:pt>
                <c:pt idx="9743">
                  <c:v>1.3099999999999992</c:v>
                </c:pt>
                <c:pt idx="9744">
                  <c:v>1.41</c:v>
                </c:pt>
                <c:pt idx="9745">
                  <c:v>1.3399999999999992</c:v>
                </c:pt>
                <c:pt idx="9746">
                  <c:v>1.3900000000000001</c:v>
                </c:pt>
                <c:pt idx="9747">
                  <c:v>1.3399999999999992</c:v>
                </c:pt>
                <c:pt idx="9748">
                  <c:v>1.41</c:v>
                </c:pt>
                <c:pt idx="9749">
                  <c:v>1.3399999999999992</c:v>
                </c:pt>
                <c:pt idx="9750">
                  <c:v>1.2899999999999991</c:v>
                </c:pt>
                <c:pt idx="9751">
                  <c:v>1.42</c:v>
                </c:pt>
                <c:pt idx="9752">
                  <c:v>1.3599999999999992</c:v>
                </c:pt>
                <c:pt idx="9753">
                  <c:v>1.3800000000000001</c:v>
                </c:pt>
                <c:pt idx="9754">
                  <c:v>1.3299999999999992</c:v>
                </c:pt>
                <c:pt idx="9755">
                  <c:v>1.3800000000000001</c:v>
                </c:pt>
                <c:pt idx="9756">
                  <c:v>1.42</c:v>
                </c:pt>
                <c:pt idx="9757">
                  <c:v>1.45</c:v>
                </c:pt>
                <c:pt idx="9758">
                  <c:v>1.51</c:v>
                </c:pt>
                <c:pt idx="9759">
                  <c:v>1.3399999999999992</c:v>
                </c:pt>
                <c:pt idx="9760">
                  <c:v>1.3800000000000001</c:v>
                </c:pt>
                <c:pt idx="9761">
                  <c:v>1.3599999999999992</c:v>
                </c:pt>
                <c:pt idx="9762">
                  <c:v>1.3699999999999992</c:v>
                </c:pt>
                <c:pt idx="9763">
                  <c:v>1.46</c:v>
                </c:pt>
                <c:pt idx="9764">
                  <c:v>1.3499999999999992</c:v>
                </c:pt>
                <c:pt idx="9765">
                  <c:v>1.43</c:v>
                </c:pt>
                <c:pt idx="9766">
                  <c:v>1.3399999999999992</c:v>
                </c:pt>
                <c:pt idx="9767">
                  <c:v>1.3800000000000001</c:v>
                </c:pt>
                <c:pt idx="9768">
                  <c:v>1.2999999999999992</c:v>
                </c:pt>
                <c:pt idx="9769">
                  <c:v>1.46</c:v>
                </c:pt>
                <c:pt idx="9770">
                  <c:v>1.3699999999999992</c:v>
                </c:pt>
                <c:pt idx="9771">
                  <c:v>1.43</c:v>
                </c:pt>
                <c:pt idx="9772">
                  <c:v>1.3599999999999992</c:v>
                </c:pt>
                <c:pt idx="9773">
                  <c:v>1.4</c:v>
                </c:pt>
                <c:pt idx="9774">
                  <c:v>1.3599999999999992</c:v>
                </c:pt>
                <c:pt idx="9775">
                  <c:v>1.3499999999999992</c:v>
                </c:pt>
                <c:pt idx="9776">
                  <c:v>1.28</c:v>
                </c:pt>
                <c:pt idx="9777">
                  <c:v>1.3499999999999992</c:v>
                </c:pt>
                <c:pt idx="9778">
                  <c:v>1.42</c:v>
                </c:pt>
                <c:pt idx="9779">
                  <c:v>1.3800000000000001</c:v>
                </c:pt>
                <c:pt idx="9780">
                  <c:v>1.4</c:v>
                </c:pt>
                <c:pt idx="9781">
                  <c:v>1.2999999999999992</c:v>
                </c:pt>
                <c:pt idx="9782">
                  <c:v>1.3800000000000001</c:v>
                </c:pt>
                <c:pt idx="9783">
                  <c:v>1.3699999999999992</c:v>
                </c:pt>
                <c:pt idx="9784">
                  <c:v>1.3699999999999992</c:v>
                </c:pt>
                <c:pt idx="9785">
                  <c:v>1.3099999999999992</c:v>
                </c:pt>
                <c:pt idx="9786">
                  <c:v>1.3599999999999992</c:v>
                </c:pt>
                <c:pt idx="9787">
                  <c:v>1.25</c:v>
                </c:pt>
                <c:pt idx="9788">
                  <c:v>1.3499999999999992</c:v>
                </c:pt>
                <c:pt idx="9789">
                  <c:v>1.27</c:v>
                </c:pt>
                <c:pt idx="9790">
                  <c:v>1.3299999999999992</c:v>
                </c:pt>
                <c:pt idx="9791">
                  <c:v>1.3099999999999992</c:v>
                </c:pt>
                <c:pt idx="9792">
                  <c:v>1.3099999999999992</c:v>
                </c:pt>
                <c:pt idx="9793">
                  <c:v>1.2899999999999991</c:v>
                </c:pt>
                <c:pt idx="9794">
                  <c:v>1.3199999999999992</c:v>
                </c:pt>
                <c:pt idx="9795">
                  <c:v>1.3199999999999992</c:v>
                </c:pt>
                <c:pt idx="9796">
                  <c:v>1.2899999999999991</c:v>
                </c:pt>
                <c:pt idx="9797">
                  <c:v>1.25</c:v>
                </c:pt>
                <c:pt idx="9798">
                  <c:v>1.22</c:v>
                </c:pt>
                <c:pt idx="9799">
                  <c:v>1.1599999999999993</c:v>
                </c:pt>
                <c:pt idx="9800">
                  <c:v>1.21</c:v>
                </c:pt>
                <c:pt idx="9801">
                  <c:v>1.27</c:v>
                </c:pt>
                <c:pt idx="9802">
                  <c:v>1.2899999999999991</c:v>
                </c:pt>
                <c:pt idx="9803">
                  <c:v>1.23</c:v>
                </c:pt>
                <c:pt idx="9804">
                  <c:v>1.2</c:v>
                </c:pt>
                <c:pt idx="9805">
                  <c:v>1.0899999999999992</c:v>
                </c:pt>
                <c:pt idx="9806">
                  <c:v>1.1199999999999992</c:v>
                </c:pt>
                <c:pt idx="9807">
                  <c:v>1.1599999999999993</c:v>
                </c:pt>
                <c:pt idx="9808">
                  <c:v>1.1399999999999992</c:v>
                </c:pt>
                <c:pt idx="9809">
                  <c:v>1.1099999999999992</c:v>
                </c:pt>
                <c:pt idx="9810">
                  <c:v>1.0499999999999992</c:v>
                </c:pt>
                <c:pt idx="9811">
                  <c:v>1.0599999999999992</c:v>
                </c:pt>
                <c:pt idx="9812">
                  <c:v>0.92999999999999994</c:v>
                </c:pt>
                <c:pt idx="9813">
                  <c:v>0.89999999999999991</c:v>
                </c:pt>
                <c:pt idx="9814">
                  <c:v>0.95000000000000029</c:v>
                </c:pt>
                <c:pt idx="9815">
                  <c:v>0.94000000000000028</c:v>
                </c:pt>
                <c:pt idx="9816">
                  <c:v>0.94000000000000028</c:v>
                </c:pt>
                <c:pt idx="9817">
                  <c:v>0.99</c:v>
                </c:pt>
                <c:pt idx="9818">
                  <c:v>0.88</c:v>
                </c:pt>
                <c:pt idx="9819">
                  <c:v>0.97000000000000031</c:v>
                </c:pt>
                <c:pt idx="9820">
                  <c:v>0.82999999999999985</c:v>
                </c:pt>
                <c:pt idx="9821">
                  <c:v>0.87000000000000022</c:v>
                </c:pt>
                <c:pt idx="9822">
                  <c:v>0.78999999999999981</c:v>
                </c:pt>
                <c:pt idx="9823">
                  <c:v>0.78999999999999981</c:v>
                </c:pt>
                <c:pt idx="9824">
                  <c:v>0.81999999999999984</c:v>
                </c:pt>
                <c:pt idx="9825">
                  <c:v>0.78</c:v>
                </c:pt>
                <c:pt idx="9826">
                  <c:v>0.77000000000000035</c:v>
                </c:pt>
                <c:pt idx="9827">
                  <c:v>0.74000000000000032</c:v>
                </c:pt>
                <c:pt idx="9828">
                  <c:v>0.79999999999999982</c:v>
                </c:pt>
                <c:pt idx="9829">
                  <c:v>0.79999999999999982</c:v>
                </c:pt>
                <c:pt idx="9830">
                  <c:v>0.86000000000000021</c:v>
                </c:pt>
                <c:pt idx="9831">
                  <c:v>0.78</c:v>
                </c:pt>
                <c:pt idx="9832">
                  <c:v>0.80999999999999983</c:v>
                </c:pt>
                <c:pt idx="9833">
                  <c:v>0.79999999999999982</c:v>
                </c:pt>
                <c:pt idx="9834">
                  <c:v>0.74000000000000032</c:v>
                </c:pt>
                <c:pt idx="9835">
                  <c:v>0.77000000000000035</c:v>
                </c:pt>
                <c:pt idx="9836">
                  <c:v>0.76000000000000034</c:v>
                </c:pt>
                <c:pt idx="9837">
                  <c:v>0.80999999999999983</c:v>
                </c:pt>
                <c:pt idx="9838">
                  <c:v>0.76000000000000034</c:v>
                </c:pt>
                <c:pt idx="9839">
                  <c:v>0.78</c:v>
                </c:pt>
                <c:pt idx="9840">
                  <c:v>0.64000000000000024</c:v>
                </c:pt>
                <c:pt idx="9841">
                  <c:v>0.72000000000000031</c:v>
                </c:pt>
                <c:pt idx="9842">
                  <c:v>0.78</c:v>
                </c:pt>
                <c:pt idx="9843">
                  <c:v>0.67000000000000026</c:v>
                </c:pt>
                <c:pt idx="9844">
                  <c:v>0.74000000000000032</c:v>
                </c:pt>
                <c:pt idx="9845">
                  <c:v>0.64000000000000024</c:v>
                </c:pt>
                <c:pt idx="9846">
                  <c:v>0.67000000000000026</c:v>
                </c:pt>
                <c:pt idx="9847">
                  <c:v>0.67000000000000026</c:v>
                </c:pt>
                <c:pt idx="9848">
                  <c:v>0.7100000000000003</c:v>
                </c:pt>
                <c:pt idx="9849">
                  <c:v>0.76000000000000034</c:v>
                </c:pt>
                <c:pt idx="9850">
                  <c:v>0.73000000000000032</c:v>
                </c:pt>
                <c:pt idx="9851">
                  <c:v>0.82999999999999985</c:v>
                </c:pt>
                <c:pt idx="9852">
                  <c:v>0.73000000000000032</c:v>
                </c:pt>
                <c:pt idx="9853">
                  <c:v>0.75000000000000033</c:v>
                </c:pt>
                <c:pt idx="9854">
                  <c:v>0.82999999999999985</c:v>
                </c:pt>
                <c:pt idx="9855">
                  <c:v>0.8899999999999999</c:v>
                </c:pt>
                <c:pt idx="9856">
                  <c:v>0.89999999999999991</c:v>
                </c:pt>
                <c:pt idx="9857">
                  <c:v>0.90999999999999992</c:v>
                </c:pt>
                <c:pt idx="9858">
                  <c:v>0.90999999999999992</c:v>
                </c:pt>
                <c:pt idx="9859">
                  <c:v>0.90999999999999992</c:v>
                </c:pt>
                <c:pt idx="9860">
                  <c:v>1</c:v>
                </c:pt>
                <c:pt idx="9861">
                  <c:v>1</c:v>
                </c:pt>
                <c:pt idx="9862">
                  <c:v>1.03</c:v>
                </c:pt>
                <c:pt idx="9863">
                  <c:v>1.0399999999999991</c:v>
                </c:pt>
                <c:pt idx="9864">
                  <c:v>1.0799999999999992</c:v>
                </c:pt>
                <c:pt idx="9865">
                  <c:v>1.0799999999999992</c:v>
                </c:pt>
                <c:pt idx="9866">
                  <c:v>1.0599999999999992</c:v>
                </c:pt>
                <c:pt idx="9867">
                  <c:v>1.0899999999999992</c:v>
                </c:pt>
                <c:pt idx="9868">
                  <c:v>1.0999999999999992</c:v>
                </c:pt>
                <c:pt idx="9869">
                  <c:v>1.1199999999999992</c:v>
                </c:pt>
                <c:pt idx="9870">
                  <c:v>1.0899999999999992</c:v>
                </c:pt>
                <c:pt idx="9871">
                  <c:v>1.1399999999999992</c:v>
                </c:pt>
                <c:pt idx="9872">
                  <c:v>1.0599999999999992</c:v>
                </c:pt>
                <c:pt idx="9873">
                  <c:v>1.1499999999999992</c:v>
                </c:pt>
                <c:pt idx="9874">
                  <c:v>1.1599999999999993</c:v>
                </c:pt>
                <c:pt idx="9875">
                  <c:v>1.1399999999999992</c:v>
                </c:pt>
                <c:pt idx="9876">
                  <c:v>1.1700000000000006</c:v>
                </c:pt>
                <c:pt idx="9877">
                  <c:v>1.1599999999999993</c:v>
                </c:pt>
                <c:pt idx="9878">
                  <c:v>1.1700000000000006</c:v>
                </c:pt>
                <c:pt idx="9879">
                  <c:v>1.1900000000000006</c:v>
                </c:pt>
                <c:pt idx="9880">
                  <c:v>1.1900000000000006</c:v>
                </c:pt>
                <c:pt idx="9881">
                  <c:v>1.22</c:v>
                </c:pt>
                <c:pt idx="9882">
                  <c:v>1.1800000000000006</c:v>
                </c:pt>
                <c:pt idx="9883">
                  <c:v>1.1900000000000006</c:v>
                </c:pt>
                <c:pt idx="9884">
                  <c:v>1.0899999999999992</c:v>
                </c:pt>
                <c:pt idx="9885">
                  <c:v>1.0399999999999991</c:v>
                </c:pt>
                <c:pt idx="9886">
                  <c:v>1.0799999999999992</c:v>
                </c:pt>
                <c:pt idx="9887">
                  <c:v>1.1399999999999992</c:v>
                </c:pt>
                <c:pt idx="9888">
                  <c:v>1.22</c:v>
                </c:pt>
                <c:pt idx="9889">
                  <c:v>1.27</c:v>
                </c:pt>
                <c:pt idx="9890">
                  <c:v>1.1900000000000006</c:v>
                </c:pt>
                <c:pt idx="9891">
                  <c:v>1.21</c:v>
                </c:pt>
                <c:pt idx="9892">
                  <c:v>1.21</c:v>
                </c:pt>
                <c:pt idx="9893">
                  <c:v>1.1800000000000006</c:v>
                </c:pt>
                <c:pt idx="9894">
                  <c:v>1.1099999999999992</c:v>
                </c:pt>
                <c:pt idx="9895">
                  <c:v>1.0899999999999992</c:v>
                </c:pt>
                <c:pt idx="9896">
                  <c:v>1.03</c:v>
                </c:pt>
                <c:pt idx="9897">
                  <c:v>1.24</c:v>
                </c:pt>
                <c:pt idx="9898">
                  <c:v>1.22</c:v>
                </c:pt>
                <c:pt idx="9899">
                  <c:v>1.23</c:v>
                </c:pt>
                <c:pt idx="9900">
                  <c:v>1.2</c:v>
                </c:pt>
                <c:pt idx="9901">
                  <c:v>1.21</c:v>
                </c:pt>
                <c:pt idx="9902">
                  <c:v>1.1800000000000006</c:v>
                </c:pt>
                <c:pt idx="9903">
                  <c:v>1.21</c:v>
                </c:pt>
                <c:pt idx="9904">
                  <c:v>1.0499999999999992</c:v>
                </c:pt>
                <c:pt idx="9905">
                  <c:v>1.1499999999999992</c:v>
                </c:pt>
                <c:pt idx="9906">
                  <c:v>1.03</c:v>
                </c:pt>
                <c:pt idx="9907">
                  <c:v>1.1299999999999992</c:v>
                </c:pt>
                <c:pt idx="9908">
                  <c:v>1.0899999999999992</c:v>
                </c:pt>
                <c:pt idx="9909">
                  <c:v>1.1599999999999993</c:v>
                </c:pt>
                <c:pt idx="9910">
                  <c:v>1.1299999999999992</c:v>
                </c:pt>
                <c:pt idx="9911">
                  <c:v>1.1099999999999992</c:v>
                </c:pt>
                <c:pt idx="9912">
                  <c:v>1.03</c:v>
                </c:pt>
                <c:pt idx="9913">
                  <c:v>1.03</c:v>
                </c:pt>
                <c:pt idx="9914">
                  <c:v>1.1099999999999992</c:v>
                </c:pt>
                <c:pt idx="9915">
                  <c:v>1.0999999999999992</c:v>
                </c:pt>
                <c:pt idx="9916">
                  <c:v>0.99</c:v>
                </c:pt>
                <c:pt idx="9917">
                  <c:v>1.03</c:v>
                </c:pt>
                <c:pt idx="9918">
                  <c:v>0.99</c:v>
                </c:pt>
                <c:pt idx="9919">
                  <c:v>1.0699999999999992</c:v>
                </c:pt>
                <c:pt idx="9920">
                  <c:v>1.0699999999999992</c:v>
                </c:pt>
                <c:pt idx="9921">
                  <c:v>1.0999999999999992</c:v>
                </c:pt>
                <c:pt idx="9922">
                  <c:v>1.0499999999999992</c:v>
                </c:pt>
                <c:pt idx="9923">
                  <c:v>1</c:v>
                </c:pt>
                <c:pt idx="9924">
                  <c:v>1.0899999999999992</c:v>
                </c:pt>
                <c:pt idx="9925">
                  <c:v>1.0699999999999992</c:v>
                </c:pt>
                <c:pt idx="9926">
                  <c:v>0.9600000000000003</c:v>
                </c:pt>
                <c:pt idx="9927">
                  <c:v>0.9600000000000003</c:v>
                </c:pt>
                <c:pt idx="9928">
                  <c:v>0.92999999999999994</c:v>
                </c:pt>
                <c:pt idx="9929">
                  <c:v>0.89999999999999991</c:v>
                </c:pt>
                <c:pt idx="9930">
                  <c:v>0.91999999999999993</c:v>
                </c:pt>
                <c:pt idx="9931">
                  <c:v>1.03</c:v>
                </c:pt>
                <c:pt idx="9932">
                  <c:v>0.8899999999999999</c:v>
                </c:pt>
                <c:pt idx="9933">
                  <c:v>0.92999999999999994</c:v>
                </c:pt>
                <c:pt idx="9934">
                  <c:v>0.94000000000000028</c:v>
                </c:pt>
                <c:pt idx="9935">
                  <c:v>1</c:v>
                </c:pt>
                <c:pt idx="9936">
                  <c:v>1</c:v>
                </c:pt>
                <c:pt idx="9937">
                  <c:v>1.01</c:v>
                </c:pt>
                <c:pt idx="9938">
                  <c:v>0.91999999999999993</c:v>
                </c:pt>
                <c:pt idx="9939">
                  <c:v>0.88</c:v>
                </c:pt>
                <c:pt idx="9940">
                  <c:v>0.9600000000000003</c:v>
                </c:pt>
                <c:pt idx="9941">
                  <c:v>0.92999999999999994</c:v>
                </c:pt>
                <c:pt idx="9942">
                  <c:v>0.97000000000000031</c:v>
                </c:pt>
                <c:pt idx="9943">
                  <c:v>1.02</c:v>
                </c:pt>
                <c:pt idx="9944">
                  <c:v>0.8899999999999999</c:v>
                </c:pt>
                <c:pt idx="9945">
                  <c:v>0.89999999999999991</c:v>
                </c:pt>
                <c:pt idx="9946">
                  <c:v>0.95000000000000029</c:v>
                </c:pt>
                <c:pt idx="9947">
                  <c:v>1.0799999999999992</c:v>
                </c:pt>
                <c:pt idx="9948">
                  <c:v>1.01</c:v>
                </c:pt>
                <c:pt idx="9949">
                  <c:v>1.1099999999999992</c:v>
                </c:pt>
                <c:pt idx="9950">
                  <c:v>1.0799999999999992</c:v>
                </c:pt>
                <c:pt idx="9951">
                  <c:v>1.01</c:v>
                </c:pt>
                <c:pt idx="9952">
                  <c:v>0.98</c:v>
                </c:pt>
                <c:pt idx="9953">
                  <c:v>1.0499999999999992</c:v>
                </c:pt>
                <c:pt idx="9954">
                  <c:v>1.01</c:v>
                </c:pt>
                <c:pt idx="9955">
                  <c:v>1.0799999999999992</c:v>
                </c:pt>
                <c:pt idx="9956">
                  <c:v>1.1399999999999992</c:v>
                </c:pt>
                <c:pt idx="9957">
                  <c:v>1.1199999999999992</c:v>
                </c:pt>
                <c:pt idx="9958">
                  <c:v>1.02</c:v>
                </c:pt>
                <c:pt idx="9959">
                  <c:v>0.97000000000000031</c:v>
                </c:pt>
                <c:pt idx="9960">
                  <c:v>1.0599999999999992</c:v>
                </c:pt>
                <c:pt idx="9961">
                  <c:v>1</c:v>
                </c:pt>
                <c:pt idx="9962">
                  <c:v>1.0899999999999992</c:v>
                </c:pt>
                <c:pt idx="9963">
                  <c:v>1.0999999999999992</c:v>
                </c:pt>
                <c:pt idx="9964">
                  <c:v>0.98</c:v>
                </c:pt>
                <c:pt idx="9965">
                  <c:v>1.0999999999999992</c:v>
                </c:pt>
                <c:pt idx="9966">
                  <c:v>0.98</c:v>
                </c:pt>
                <c:pt idx="9967">
                  <c:v>1.0499999999999992</c:v>
                </c:pt>
                <c:pt idx="9968">
                  <c:v>1.0399999999999991</c:v>
                </c:pt>
                <c:pt idx="9969">
                  <c:v>0.9600000000000003</c:v>
                </c:pt>
                <c:pt idx="9970">
                  <c:v>0.97000000000000031</c:v>
                </c:pt>
                <c:pt idx="9971">
                  <c:v>1.03</c:v>
                </c:pt>
                <c:pt idx="9972">
                  <c:v>0.98</c:v>
                </c:pt>
                <c:pt idx="9973">
                  <c:v>1.0799999999999992</c:v>
                </c:pt>
                <c:pt idx="9974">
                  <c:v>1.0399999999999991</c:v>
                </c:pt>
                <c:pt idx="9975">
                  <c:v>0.9600000000000003</c:v>
                </c:pt>
                <c:pt idx="9976">
                  <c:v>1.0999999999999992</c:v>
                </c:pt>
                <c:pt idx="9977">
                  <c:v>1.0899999999999992</c:v>
                </c:pt>
                <c:pt idx="9978">
                  <c:v>1.03</c:v>
                </c:pt>
                <c:pt idx="9979">
                  <c:v>1.0399999999999991</c:v>
                </c:pt>
                <c:pt idx="9980">
                  <c:v>1.01</c:v>
                </c:pt>
                <c:pt idx="9981">
                  <c:v>1.0499999999999992</c:v>
                </c:pt>
                <c:pt idx="9982">
                  <c:v>0.98</c:v>
                </c:pt>
                <c:pt idx="9983">
                  <c:v>0.99</c:v>
                </c:pt>
                <c:pt idx="9984">
                  <c:v>1.0799999999999992</c:v>
                </c:pt>
                <c:pt idx="9985">
                  <c:v>1.02</c:v>
                </c:pt>
                <c:pt idx="9986">
                  <c:v>1.0599999999999992</c:v>
                </c:pt>
                <c:pt idx="9987">
                  <c:v>1.0399999999999991</c:v>
                </c:pt>
                <c:pt idx="9988">
                  <c:v>0.98</c:v>
                </c:pt>
                <c:pt idx="9989">
                  <c:v>1.0599999999999992</c:v>
                </c:pt>
                <c:pt idx="9990">
                  <c:v>0.9600000000000003</c:v>
                </c:pt>
                <c:pt idx="9991">
                  <c:v>1.0699999999999992</c:v>
                </c:pt>
                <c:pt idx="9992">
                  <c:v>1.0799999999999992</c:v>
                </c:pt>
                <c:pt idx="9993">
                  <c:v>1.0799999999999992</c:v>
                </c:pt>
                <c:pt idx="9994">
                  <c:v>1.0999999999999992</c:v>
                </c:pt>
                <c:pt idx="9995">
                  <c:v>1.0899999999999992</c:v>
                </c:pt>
                <c:pt idx="9996">
                  <c:v>1.0699999999999992</c:v>
                </c:pt>
                <c:pt idx="9997">
                  <c:v>1.0899999999999992</c:v>
                </c:pt>
                <c:pt idx="9998">
                  <c:v>1.0899999999999992</c:v>
                </c:pt>
                <c:pt idx="9999">
                  <c:v>1.0799999999999992</c:v>
                </c:pt>
                <c:pt idx="10000">
                  <c:v>0.98</c:v>
                </c:pt>
                <c:pt idx="10001">
                  <c:v>0.9600000000000003</c:v>
                </c:pt>
                <c:pt idx="10002">
                  <c:v>1.0899999999999992</c:v>
                </c:pt>
                <c:pt idx="10003">
                  <c:v>1</c:v>
                </c:pt>
                <c:pt idx="10004">
                  <c:v>0.99</c:v>
                </c:pt>
                <c:pt idx="10005">
                  <c:v>1.1199999999999992</c:v>
                </c:pt>
                <c:pt idx="10006">
                  <c:v>1.0999999999999992</c:v>
                </c:pt>
                <c:pt idx="10007">
                  <c:v>1.1099999999999992</c:v>
                </c:pt>
                <c:pt idx="10008">
                  <c:v>1.0599999999999992</c:v>
                </c:pt>
                <c:pt idx="10009">
                  <c:v>0.95000000000000029</c:v>
                </c:pt>
                <c:pt idx="10010">
                  <c:v>1.0699999999999992</c:v>
                </c:pt>
                <c:pt idx="10011">
                  <c:v>1.01</c:v>
                </c:pt>
                <c:pt idx="10012">
                  <c:v>1.0599999999999992</c:v>
                </c:pt>
                <c:pt idx="10013">
                  <c:v>0.95000000000000029</c:v>
                </c:pt>
                <c:pt idx="10014">
                  <c:v>0.9600000000000003</c:v>
                </c:pt>
                <c:pt idx="10015">
                  <c:v>0.97000000000000031</c:v>
                </c:pt>
                <c:pt idx="10016">
                  <c:v>0.98</c:v>
                </c:pt>
                <c:pt idx="10017">
                  <c:v>1.0399999999999991</c:v>
                </c:pt>
                <c:pt idx="10018">
                  <c:v>0.89999999999999991</c:v>
                </c:pt>
                <c:pt idx="10019">
                  <c:v>0.9600000000000003</c:v>
                </c:pt>
                <c:pt idx="10020">
                  <c:v>0.98</c:v>
                </c:pt>
                <c:pt idx="10021">
                  <c:v>0.99</c:v>
                </c:pt>
                <c:pt idx="10022">
                  <c:v>1.0599999999999992</c:v>
                </c:pt>
                <c:pt idx="10023">
                  <c:v>1.03</c:v>
                </c:pt>
                <c:pt idx="10024">
                  <c:v>0.92999999999999994</c:v>
                </c:pt>
                <c:pt idx="10025">
                  <c:v>1.03</c:v>
                </c:pt>
                <c:pt idx="10026">
                  <c:v>1.01</c:v>
                </c:pt>
                <c:pt idx="10027">
                  <c:v>1.0499999999999992</c:v>
                </c:pt>
                <c:pt idx="10028">
                  <c:v>1</c:v>
                </c:pt>
                <c:pt idx="10029">
                  <c:v>1.03</c:v>
                </c:pt>
                <c:pt idx="10030">
                  <c:v>0.92999999999999994</c:v>
                </c:pt>
                <c:pt idx="10031">
                  <c:v>0.98</c:v>
                </c:pt>
                <c:pt idx="10032">
                  <c:v>1.01</c:v>
                </c:pt>
                <c:pt idx="10033">
                  <c:v>0.92999999999999994</c:v>
                </c:pt>
                <c:pt idx="10034">
                  <c:v>0.92999999999999994</c:v>
                </c:pt>
                <c:pt idx="10035">
                  <c:v>1.0399999999999991</c:v>
                </c:pt>
                <c:pt idx="10036">
                  <c:v>1.02</c:v>
                </c:pt>
                <c:pt idx="10037">
                  <c:v>1.0799999999999992</c:v>
                </c:pt>
                <c:pt idx="10038">
                  <c:v>1.02</c:v>
                </c:pt>
                <c:pt idx="10039">
                  <c:v>1.0799999999999992</c:v>
                </c:pt>
                <c:pt idx="10040">
                  <c:v>0.89999999999999991</c:v>
                </c:pt>
                <c:pt idx="10041">
                  <c:v>0.89999999999999991</c:v>
                </c:pt>
                <c:pt idx="10042">
                  <c:v>1.0499999999999992</c:v>
                </c:pt>
                <c:pt idx="10043">
                  <c:v>1.0499999999999992</c:v>
                </c:pt>
                <c:pt idx="10044">
                  <c:v>1.0599999999999992</c:v>
                </c:pt>
                <c:pt idx="10045">
                  <c:v>1.0499999999999992</c:v>
                </c:pt>
                <c:pt idx="10046">
                  <c:v>1.0699999999999992</c:v>
                </c:pt>
                <c:pt idx="10047">
                  <c:v>1.0599999999999992</c:v>
                </c:pt>
                <c:pt idx="10048">
                  <c:v>0.9600000000000003</c:v>
                </c:pt>
                <c:pt idx="10049">
                  <c:v>1.03</c:v>
                </c:pt>
                <c:pt idx="10050">
                  <c:v>0.95000000000000029</c:v>
                </c:pt>
                <c:pt idx="10051">
                  <c:v>0.9600000000000003</c:v>
                </c:pt>
                <c:pt idx="10052">
                  <c:v>1.0999999999999992</c:v>
                </c:pt>
                <c:pt idx="10053">
                  <c:v>0.98</c:v>
                </c:pt>
                <c:pt idx="10054">
                  <c:v>0.9600000000000003</c:v>
                </c:pt>
                <c:pt idx="10055">
                  <c:v>0.9600000000000003</c:v>
                </c:pt>
                <c:pt idx="10056">
                  <c:v>0.9600000000000003</c:v>
                </c:pt>
                <c:pt idx="10057">
                  <c:v>1.0599999999999992</c:v>
                </c:pt>
                <c:pt idx="10058">
                  <c:v>1.0499999999999992</c:v>
                </c:pt>
                <c:pt idx="10059">
                  <c:v>1</c:v>
                </c:pt>
                <c:pt idx="10060">
                  <c:v>0.84000000000000019</c:v>
                </c:pt>
                <c:pt idx="10061">
                  <c:v>0.97000000000000031</c:v>
                </c:pt>
                <c:pt idx="10062">
                  <c:v>1.02</c:v>
                </c:pt>
                <c:pt idx="10063">
                  <c:v>1</c:v>
                </c:pt>
                <c:pt idx="10064">
                  <c:v>0.89999999999999991</c:v>
                </c:pt>
                <c:pt idx="10065">
                  <c:v>0.8899999999999999</c:v>
                </c:pt>
                <c:pt idx="10066">
                  <c:v>0.92999999999999994</c:v>
                </c:pt>
                <c:pt idx="10067">
                  <c:v>0.82999999999999985</c:v>
                </c:pt>
                <c:pt idx="10068">
                  <c:v>0.90999999999999992</c:v>
                </c:pt>
                <c:pt idx="10069">
                  <c:v>0.8899999999999999</c:v>
                </c:pt>
                <c:pt idx="10070">
                  <c:v>0.9600000000000003</c:v>
                </c:pt>
                <c:pt idx="10071">
                  <c:v>0.88</c:v>
                </c:pt>
                <c:pt idx="10072">
                  <c:v>0.78999999999999981</c:v>
                </c:pt>
                <c:pt idx="10073">
                  <c:v>0.79999999999999982</c:v>
                </c:pt>
                <c:pt idx="10074">
                  <c:v>0.77000000000000035</c:v>
                </c:pt>
                <c:pt idx="10075">
                  <c:v>0.82999999999999985</c:v>
                </c:pt>
                <c:pt idx="10076">
                  <c:v>0.7100000000000003</c:v>
                </c:pt>
                <c:pt idx="10077">
                  <c:v>0.87000000000000022</c:v>
                </c:pt>
                <c:pt idx="10078">
                  <c:v>0.8500000000000002</c:v>
                </c:pt>
                <c:pt idx="10079">
                  <c:v>0.89999999999999991</c:v>
                </c:pt>
                <c:pt idx="10080">
                  <c:v>0.89999999999999991</c:v>
                </c:pt>
                <c:pt idx="10081">
                  <c:v>0.80999999999999983</c:v>
                </c:pt>
                <c:pt idx="10082">
                  <c:v>0.87000000000000022</c:v>
                </c:pt>
                <c:pt idx="10083">
                  <c:v>0.82999999999999985</c:v>
                </c:pt>
                <c:pt idx="10084">
                  <c:v>0.79999999999999982</c:v>
                </c:pt>
                <c:pt idx="10085">
                  <c:v>0.86000000000000021</c:v>
                </c:pt>
                <c:pt idx="10086">
                  <c:v>0.78999999999999981</c:v>
                </c:pt>
                <c:pt idx="10087">
                  <c:v>0.77000000000000035</c:v>
                </c:pt>
                <c:pt idx="10088">
                  <c:v>0.84000000000000019</c:v>
                </c:pt>
                <c:pt idx="10089">
                  <c:v>0.82999999999999985</c:v>
                </c:pt>
                <c:pt idx="10090">
                  <c:v>0.79999999999999982</c:v>
                </c:pt>
                <c:pt idx="10091">
                  <c:v>0.82999999999999985</c:v>
                </c:pt>
                <c:pt idx="10092">
                  <c:v>0.74000000000000032</c:v>
                </c:pt>
                <c:pt idx="10093">
                  <c:v>0.74000000000000032</c:v>
                </c:pt>
                <c:pt idx="10094">
                  <c:v>0.77000000000000035</c:v>
                </c:pt>
                <c:pt idx="10095">
                  <c:v>0.81999999999999984</c:v>
                </c:pt>
                <c:pt idx="10096">
                  <c:v>0.79999999999999982</c:v>
                </c:pt>
                <c:pt idx="10097">
                  <c:v>0.77000000000000035</c:v>
                </c:pt>
                <c:pt idx="10098">
                  <c:v>0.77000000000000035</c:v>
                </c:pt>
                <c:pt idx="10099">
                  <c:v>0.7100000000000003</c:v>
                </c:pt>
                <c:pt idx="10100">
                  <c:v>0.74000000000000032</c:v>
                </c:pt>
                <c:pt idx="10101">
                  <c:v>0.66000000000000025</c:v>
                </c:pt>
                <c:pt idx="10102">
                  <c:v>0.75000000000000033</c:v>
                </c:pt>
                <c:pt idx="10103">
                  <c:v>0.76000000000000034</c:v>
                </c:pt>
                <c:pt idx="10104">
                  <c:v>0.59999999999999987</c:v>
                </c:pt>
                <c:pt idx="10105">
                  <c:v>0.69000000000000028</c:v>
                </c:pt>
                <c:pt idx="10106">
                  <c:v>0.70000000000000029</c:v>
                </c:pt>
                <c:pt idx="10107">
                  <c:v>0.69000000000000028</c:v>
                </c:pt>
                <c:pt idx="10108">
                  <c:v>0.69000000000000028</c:v>
                </c:pt>
                <c:pt idx="10109">
                  <c:v>0.73000000000000032</c:v>
                </c:pt>
                <c:pt idx="10110">
                  <c:v>0.73000000000000032</c:v>
                </c:pt>
                <c:pt idx="10111">
                  <c:v>0.82999999999999985</c:v>
                </c:pt>
                <c:pt idx="10112">
                  <c:v>0.87000000000000022</c:v>
                </c:pt>
                <c:pt idx="10113">
                  <c:v>0.80999999999999983</c:v>
                </c:pt>
                <c:pt idx="10114">
                  <c:v>0.79999999999999982</c:v>
                </c:pt>
                <c:pt idx="10115">
                  <c:v>0.81999999999999984</c:v>
                </c:pt>
                <c:pt idx="10116">
                  <c:v>0.84000000000000019</c:v>
                </c:pt>
                <c:pt idx="10117">
                  <c:v>0.74000000000000032</c:v>
                </c:pt>
                <c:pt idx="10118">
                  <c:v>0.88</c:v>
                </c:pt>
                <c:pt idx="10119">
                  <c:v>0.90999999999999992</c:v>
                </c:pt>
                <c:pt idx="10120">
                  <c:v>0.82999999999999985</c:v>
                </c:pt>
                <c:pt idx="10121">
                  <c:v>0.82999999999999985</c:v>
                </c:pt>
                <c:pt idx="10122">
                  <c:v>0.8899999999999999</c:v>
                </c:pt>
                <c:pt idx="10123">
                  <c:v>0.84000000000000019</c:v>
                </c:pt>
                <c:pt idx="10124">
                  <c:v>0.87000000000000022</c:v>
                </c:pt>
                <c:pt idx="10125">
                  <c:v>0.79999999999999982</c:v>
                </c:pt>
                <c:pt idx="10126">
                  <c:v>0.8500000000000002</c:v>
                </c:pt>
                <c:pt idx="10127">
                  <c:v>0.94000000000000028</c:v>
                </c:pt>
                <c:pt idx="10128">
                  <c:v>0.89999999999999991</c:v>
                </c:pt>
                <c:pt idx="10129">
                  <c:v>0.92999999999999994</c:v>
                </c:pt>
                <c:pt idx="10130">
                  <c:v>0.94000000000000028</c:v>
                </c:pt>
                <c:pt idx="10131">
                  <c:v>0.8500000000000002</c:v>
                </c:pt>
                <c:pt idx="10132">
                  <c:v>0.88</c:v>
                </c:pt>
                <c:pt idx="10133">
                  <c:v>0.87000000000000022</c:v>
                </c:pt>
                <c:pt idx="10134">
                  <c:v>0.84000000000000019</c:v>
                </c:pt>
                <c:pt idx="10135">
                  <c:v>0.87000000000000022</c:v>
                </c:pt>
                <c:pt idx="10136">
                  <c:v>0.94000000000000028</c:v>
                </c:pt>
                <c:pt idx="10137">
                  <c:v>0.84000000000000019</c:v>
                </c:pt>
                <c:pt idx="10138">
                  <c:v>0.95000000000000029</c:v>
                </c:pt>
                <c:pt idx="10139">
                  <c:v>0.87000000000000022</c:v>
                </c:pt>
                <c:pt idx="10140">
                  <c:v>0.95000000000000029</c:v>
                </c:pt>
                <c:pt idx="10141">
                  <c:v>0.95000000000000029</c:v>
                </c:pt>
                <c:pt idx="10142">
                  <c:v>0.8899999999999999</c:v>
                </c:pt>
                <c:pt idx="10143">
                  <c:v>0.87000000000000022</c:v>
                </c:pt>
                <c:pt idx="10144">
                  <c:v>0.89999999999999991</c:v>
                </c:pt>
                <c:pt idx="10145">
                  <c:v>0.82999999999999985</c:v>
                </c:pt>
                <c:pt idx="10146">
                  <c:v>0.94000000000000028</c:v>
                </c:pt>
                <c:pt idx="10147">
                  <c:v>0.87000000000000022</c:v>
                </c:pt>
                <c:pt idx="10148">
                  <c:v>0.91999999999999993</c:v>
                </c:pt>
                <c:pt idx="10149">
                  <c:v>0.90999999999999992</c:v>
                </c:pt>
                <c:pt idx="10150">
                  <c:v>1</c:v>
                </c:pt>
                <c:pt idx="10151">
                  <c:v>0.94000000000000028</c:v>
                </c:pt>
                <c:pt idx="10152">
                  <c:v>0.82999999999999985</c:v>
                </c:pt>
                <c:pt idx="10153">
                  <c:v>0.9600000000000003</c:v>
                </c:pt>
                <c:pt idx="10154">
                  <c:v>0.88</c:v>
                </c:pt>
                <c:pt idx="10155">
                  <c:v>0.9600000000000003</c:v>
                </c:pt>
                <c:pt idx="10156">
                  <c:v>0.9600000000000003</c:v>
                </c:pt>
                <c:pt idx="10157">
                  <c:v>0.8500000000000002</c:v>
                </c:pt>
                <c:pt idx="10158">
                  <c:v>0.92999999999999994</c:v>
                </c:pt>
                <c:pt idx="10159">
                  <c:v>0.97000000000000031</c:v>
                </c:pt>
                <c:pt idx="10160">
                  <c:v>0.89999999999999991</c:v>
                </c:pt>
                <c:pt idx="10161">
                  <c:v>0.88</c:v>
                </c:pt>
                <c:pt idx="10162">
                  <c:v>1</c:v>
                </c:pt>
                <c:pt idx="10163">
                  <c:v>0.99</c:v>
                </c:pt>
                <c:pt idx="10164">
                  <c:v>0.87000000000000022</c:v>
                </c:pt>
                <c:pt idx="10165">
                  <c:v>0.94000000000000028</c:v>
                </c:pt>
                <c:pt idx="10166">
                  <c:v>0.99</c:v>
                </c:pt>
                <c:pt idx="10167">
                  <c:v>0.97000000000000031</c:v>
                </c:pt>
                <c:pt idx="10168">
                  <c:v>0.92999999999999994</c:v>
                </c:pt>
                <c:pt idx="10169">
                  <c:v>0.8899999999999999</c:v>
                </c:pt>
                <c:pt idx="10170">
                  <c:v>1</c:v>
                </c:pt>
                <c:pt idx="10171">
                  <c:v>1</c:v>
                </c:pt>
                <c:pt idx="10172">
                  <c:v>0.91999999999999993</c:v>
                </c:pt>
                <c:pt idx="10173">
                  <c:v>0.92999999999999994</c:v>
                </c:pt>
                <c:pt idx="10174">
                  <c:v>1</c:v>
                </c:pt>
                <c:pt idx="10175">
                  <c:v>0.92999999999999994</c:v>
                </c:pt>
                <c:pt idx="10176">
                  <c:v>0.99</c:v>
                </c:pt>
                <c:pt idx="10177">
                  <c:v>0.92999999999999994</c:v>
                </c:pt>
                <c:pt idx="10178">
                  <c:v>1.0399999999999991</c:v>
                </c:pt>
                <c:pt idx="10179">
                  <c:v>0.99</c:v>
                </c:pt>
                <c:pt idx="10180">
                  <c:v>0.88</c:v>
                </c:pt>
                <c:pt idx="10181">
                  <c:v>1</c:v>
                </c:pt>
                <c:pt idx="10182">
                  <c:v>0.90999999999999992</c:v>
                </c:pt>
                <c:pt idx="10183">
                  <c:v>1.0399999999999991</c:v>
                </c:pt>
                <c:pt idx="10184">
                  <c:v>0.95000000000000029</c:v>
                </c:pt>
                <c:pt idx="10185">
                  <c:v>0.9600000000000003</c:v>
                </c:pt>
                <c:pt idx="10186">
                  <c:v>1.03</c:v>
                </c:pt>
                <c:pt idx="10187">
                  <c:v>1.0799999999999992</c:v>
                </c:pt>
                <c:pt idx="10188">
                  <c:v>1</c:v>
                </c:pt>
                <c:pt idx="10189">
                  <c:v>0.98</c:v>
                </c:pt>
                <c:pt idx="10190">
                  <c:v>0.91999999999999993</c:v>
                </c:pt>
                <c:pt idx="10191">
                  <c:v>1.0399999999999991</c:v>
                </c:pt>
                <c:pt idx="10192">
                  <c:v>0.9600000000000003</c:v>
                </c:pt>
                <c:pt idx="10193">
                  <c:v>0.94000000000000028</c:v>
                </c:pt>
                <c:pt idx="10194">
                  <c:v>0.98</c:v>
                </c:pt>
                <c:pt idx="10195">
                  <c:v>0.9600000000000003</c:v>
                </c:pt>
                <c:pt idx="10196">
                  <c:v>0.91999999999999993</c:v>
                </c:pt>
                <c:pt idx="10197">
                  <c:v>1</c:v>
                </c:pt>
                <c:pt idx="10198">
                  <c:v>0.88</c:v>
                </c:pt>
                <c:pt idx="10199">
                  <c:v>0.99</c:v>
                </c:pt>
                <c:pt idx="10200">
                  <c:v>1.02</c:v>
                </c:pt>
                <c:pt idx="10201">
                  <c:v>0.92999999999999994</c:v>
                </c:pt>
                <c:pt idx="10202">
                  <c:v>1.01</c:v>
                </c:pt>
                <c:pt idx="10203">
                  <c:v>0.9600000000000003</c:v>
                </c:pt>
                <c:pt idx="10204">
                  <c:v>0.99</c:v>
                </c:pt>
                <c:pt idx="10205">
                  <c:v>0.87000000000000022</c:v>
                </c:pt>
                <c:pt idx="10206">
                  <c:v>0.87000000000000022</c:v>
                </c:pt>
                <c:pt idx="10207">
                  <c:v>0.9600000000000003</c:v>
                </c:pt>
                <c:pt idx="10208">
                  <c:v>0.87000000000000022</c:v>
                </c:pt>
                <c:pt idx="10209">
                  <c:v>0.94000000000000028</c:v>
                </c:pt>
                <c:pt idx="10210">
                  <c:v>0.89999999999999991</c:v>
                </c:pt>
                <c:pt idx="10211">
                  <c:v>0.9600000000000003</c:v>
                </c:pt>
                <c:pt idx="10212">
                  <c:v>0.94000000000000028</c:v>
                </c:pt>
                <c:pt idx="10213">
                  <c:v>0.88</c:v>
                </c:pt>
                <c:pt idx="10214">
                  <c:v>0.9600000000000003</c:v>
                </c:pt>
                <c:pt idx="10215">
                  <c:v>0.92999999999999994</c:v>
                </c:pt>
                <c:pt idx="10216">
                  <c:v>0.98</c:v>
                </c:pt>
                <c:pt idx="10217">
                  <c:v>0.89999999999999991</c:v>
                </c:pt>
                <c:pt idx="10218">
                  <c:v>1.01</c:v>
                </c:pt>
                <c:pt idx="10219">
                  <c:v>0.94000000000000028</c:v>
                </c:pt>
                <c:pt idx="10220">
                  <c:v>0.97000000000000031</c:v>
                </c:pt>
                <c:pt idx="10221">
                  <c:v>0.99</c:v>
                </c:pt>
                <c:pt idx="10222">
                  <c:v>0.95000000000000029</c:v>
                </c:pt>
                <c:pt idx="10223">
                  <c:v>1.03</c:v>
                </c:pt>
                <c:pt idx="10224">
                  <c:v>0.89999999999999991</c:v>
                </c:pt>
                <c:pt idx="10225">
                  <c:v>0.92999999999999994</c:v>
                </c:pt>
                <c:pt idx="10226">
                  <c:v>0.87000000000000022</c:v>
                </c:pt>
                <c:pt idx="10227">
                  <c:v>1.01</c:v>
                </c:pt>
                <c:pt idx="10228">
                  <c:v>0.97000000000000031</c:v>
                </c:pt>
                <c:pt idx="10229">
                  <c:v>0.92999999999999994</c:v>
                </c:pt>
                <c:pt idx="10230">
                  <c:v>1.03</c:v>
                </c:pt>
                <c:pt idx="10231">
                  <c:v>0.95000000000000029</c:v>
                </c:pt>
                <c:pt idx="10232">
                  <c:v>1.03</c:v>
                </c:pt>
                <c:pt idx="10233">
                  <c:v>0.94000000000000028</c:v>
                </c:pt>
                <c:pt idx="10234">
                  <c:v>0.9600000000000003</c:v>
                </c:pt>
                <c:pt idx="10235">
                  <c:v>1.03</c:v>
                </c:pt>
                <c:pt idx="10236">
                  <c:v>0.89999999999999991</c:v>
                </c:pt>
                <c:pt idx="10237">
                  <c:v>0.95000000000000029</c:v>
                </c:pt>
                <c:pt idx="10238">
                  <c:v>0.8899999999999999</c:v>
                </c:pt>
                <c:pt idx="10239">
                  <c:v>1</c:v>
                </c:pt>
                <c:pt idx="10240">
                  <c:v>0.92999999999999994</c:v>
                </c:pt>
                <c:pt idx="10241">
                  <c:v>1.01</c:v>
                </c:pt>
                <c:pt idx="10242">
                  <c:v>0.92999999999999994</c:v>
                </c:pt>
                <c:pt idx="10243">
                  <c:v>1.02</c:v>
                </c:pt>
                <c:pt idx="10244">
                  <c:v>0.97000000000000031</c:v>
                </c:pt>
                <c:pt idx="10245">
                  <c:v>1</c:v>
                </c:pt>
                <c:pt idx="10246">
                  <c:v>0.92999999999999994</c:v>
                </c:pt>
                <c:pt idx="10247">
                  <c:v>0.9600000000000003</c:v>
                </c:pt>
                <c:pt idx="10248">
                  <c:v>0.9600000000000003</c:v>
                </c:pt>
                <c:pt idx="10249">
                  <c:v>0.97000000000000031</c:v>
                </c:pt>
                <c:pt idx="10250">
                  <c:v>0.90999999999999992</c:v>
                </c:pt>
                <c:pt idx="10251">
                  <c:v>1</c:v>
                </c:pt>
                <c:pt idx="10252">
                  <c:v>0.91999999999999993</c:v>
                </c:pt>
                <c:pt idx="10253">
                  <c:v>1.01</c:v>
                </c:pt>
                <c:pt idx="10254">
                  <c:v>0.8899999999999999</c:v>
                </c:pt>
                <c:pt idx="10255">
                  <c:v>0.9600000000000003</c:v>
                </c:pt>
                <c:pt idx="10256">
                  <c:v>0.92999999999999994</c:v>
                </c:pt>
                <c:pt idx="10257">
                  <c:v>0.87000000000000022</c:v>
                </c:pt>
                <c:pt idx="10258">
                  <c:v>0.92999999999999994</c:v>
                </c:pt>
                <c:pt idx="10259">
                  <c:v>0.97000000000000031</c:v>
                </c:pt>
                <c:pt idx="10260">
                  <c:v>1.01</c:v>
                </c:pt>
                <c:pt idx="10261">
                  <c:v>0.92999999999999994</c:v>
                </c:pt>
                <c:pt idx="10262">
                  <c:v>1.1099999999999992</c:v>
                </c:pt>
                <c:pt idx="10263">
                  <c:v>1.1700000000000006</c:v>
                </c:pt>
                <c:pt idx="10264">
                  <c:v>1.3099999999999992</c:v>
                </c:pt>
                <c:pt idx="10265">
                  <c:v>1.45</c:v>
                </c:pt>
                <c:pt idx="10266">
                  <c:v>1.5399999999999991</c:v>
                </c:pt>
                <c:pt idx="10267">
                  <c:v>1.5999999999999992</c:v>
                </c:pt>
                <c:pt idx="10268">
                  <c:v>1.72</c:v>
                </c:pt>
                <c:pt idx="10269">
                  <c:v>1.74</c:v>
                </c:pt>
                <c:pt idx="10270">
                  <c:v>1.8699999999999992</c:v>
                </c:pt>
                <c:pt idx="10271">
                  <c:v>1.8800000000000001</c:v>
                </c:pt>
                <c:pt idx="10272">
                  <c:v>1.9300000000000006</c:v>
                </c:pt>
                <c:pt idx="10273">
                  <c:v>1.9900000000000007</c:v>
                </c:pt>
                <c:pt idx="10274">
                  <c:v>2.16</c:v>
                </c:pt>
                <c:pt idx="10275">
                  <c:v>1.9900000000000007</c:v>
                </c:pt>
                <c:pt idx="10276">
                  <c:v>1.9500000000000006</c:v>
                </c:pt>
                <c:pt idx="10277">
                  <c:v>1.9900000000000007</c:v>
                </c:pt>
                <c:pt idx="10278">
                  <c:v>1.8900000000000001</c:v>
                </c:pt>
                <c:pt idx="10279">
                  <c:v>1.8299999999999992</c:v>
                </c:pt>
                <c:pt idx="10280">
                  <c:v>1.82</c:v>
                </c:pt>
                <c:pt idx="10281">
                  <c:v>1.8699999999999992</c:v>
                </c:pt>
                <c:pt idx="10282">
                  <c:v>1.7899999999999991</c:v>
                </c:pt>
                <c:pt idx="10283">
                  <c:v>1.9000000000000001</c:v>
                </c:pt>
                <c:pt idx="10284">
                  <c:v>1.8</c:v>
                </c:pt>
                <c:pt idx="10285">
                  <c:v>1.8499999999999992</c:v>
                </c:pt>
                <c:pt idx="10286">
                  <c:v>1.8299999999999992</c:v>
                </c:pt>
                <c:pt idx="10287">
                  <c:v>1.9599999999999991</c:v>
                </c:pt>
                <c:pt idx="10288">
                  <c:v>1.9100000000000001</c:v>
                </c:pt>
                <c:pt idx="10289">
                  <c:v>2.06</c:v>
                </c:pt>
                <c:pt idx="10290">
                  <c:v>2.14</c:v>
                </c:pt>
                <c:pt idx="10291">
                  <c:v>2.2800000000000002</c:v>
                </c:pt>
                <c:pt idx="10292">
                  <c:v>2.3800000000000003</c:v>
                </c:pt>
                <c:pt idx="10293">
                  <c:v>2.6300000000000003</c:v>
                </c:pt>
                <c:pt idx="10294">
                  <c:v>2.6300000000000003</c:v>
                </c:pt>
                <c:pt idx="10295">
                  <c:v>2.92</c:v>
                </c:pt>
                <c:pt idx="10296">
                  <c:v>3.0900000000000003</c:v>
                </c:pt>
                <c:pt idx="10297">
                  <c:v>3.12</c:v>
                </c:pt>
                <c:pt idx="10298">
                  <c:v>3.3400000000000003</c:v>
                </c:pt>
                <c:pt idx="10299">
                  <c:v>3.46</c:v>
                </c:pt>
                <c:pt idx="10300">
                  <c:v>3.5500000000000003</c:v>
                </c:pt>
                <c:pt idx="10301">
                  <c:v>3.8</c:v>
                </c:pt>
                <c:pt idx="10302">
                  <c:v>3.9099999999999997</c:v>
                </c:pt>
                <c:pt idx="10303">
                  <c:v>4.07</c:v>
                </c:pt>
                <c:pt idx="10304">
                  <c:v>4.26</c:v>
                </c:pt>
                <c:pt idx="10305">
                  <c:v>4.4400000000000004</c:v>
                </c:pt>
                <c:pt idx="10306">
                  <c:v>4.6000000000000005</c:v>
                </c:pt>
                <c:pt idx="10307">
                  <c:v>4.87</c:v>
                </c:pt>
                <c:pt idx="10308">
                  <c:v>5.01</c:v>
                </c:pt>
                <c:pt idx="10309">
                  <c:v>5.0600000000000005</c:v>
                </c:pt>
                <c:pt idx="10310">
                  <c:v>5.2700000000000014</c:v>
                </c:pt>
                <c:pt idx="10311">
                  <c:v>5.4</c:v>
                </c:pt>
                <c:pt idx="10312">
                  <c:v>5.6199999999999974</c:v>
                </c:pt>
                <c:pt idx="10313">
                  <c:v>5.75</c:v>
                </c:pt>
                <c:pt idx="10314">
                  <c:v>6.0600000000000005</c:v>
                </c:pt>
                <c:pt idx="10315">
                  <c:v>6.1499999999999995</c:v>
                </c:pt>
                <c:pt idx="10316">
                  <c:v>6.18</c:v>
                </c:pt>
                <c:pt idx="10317">
                  <c:v>6.33</c:v>
                </c:pt>
                <c:pt idx="10318">
                  <c:v>6.57</c:v>
                </c:pt>
                <c:pt idx="10319">
                  <c:v>6.76</c:v>
                </c:pt>
                <c:pt idx="10320">
                  <c:v>6.8900000000000006</c:v>
                </c:pt>
                <c:pt idx="10321">
                  <c:v>7.0600000000000005</c:v>
                </c:pt>
                <c:pt idx="10322">
                  <c:v>7.1599999999999975</c:v>
                </c:pt>
                <c:pt idx="10323">
                  <c:v>7.3100000000000005</c:v>
                </c:pt>
                <c:pt idx="10324">
                  <c:v>7.49</c:v>
                </c:pt>
                <c:pt idx="10325">
                  <c:v>7.6099999999999985</c:v>
                </c:pt>
                <c:pt idx="10326">
                  <c:v>7.8000000000000007</c:v>
                </c:pt>
                <c:pt idx="10327">
                  <c:v>7.9</c:v>
                </c:pt>
                <c:pt idx="10328">
                  <c:v>7.9700000000000024</c:v>
                </c:pt>
                <c:pt idx="10329">
                  <c:v>8.08</c:v>
                </c:pt>
                <c:pt idx="10330">
                  <c:v>8.26</c:v>
                </c:pt>
                <c:pt idx="10331">
                  <c:v>8.4</c:v>
                </c:pt>
                <c:pt idx="10332">
                  <c:v>8.6</c:v>
                </c:pt>
                <c:pt idx="10333">
                  <c:v>8.76</c:v>
                </c:pt>
                <c:pt idx="10334">
                  <c:v>8.8600000000000048</c:v>
                </c:pt>
                <c:pt idx="10335">
                  <c:v>9.01</c:v>
                </c:pt>
                <c:pt idx="10336">
                  <c:v>9.2200000000000006</c:v>
                </c:pt>
                <c:pt idx="10337">
                  <c:v>9.2800000000000011</c:v>
                </c:pt>
                <c:pt idx="10338">
                  <c:v>9.42</c:v>
                </c:pt>
                <c:pt idx="10339">
                  <c:v>9.56</c:v>
                </c:pt>
                <c:pt idx="10340">
                  <c:v>9.7299999999999986</c:v>
                </c:pt>
                <c:pt idx="10341">
                  <c:v>9.91</c:v>
                </c:pt>
                <c:pt idx="10342">
                  <c:v>10</c:v>
                </c:pt>
                <c:pt idx="10343">
                  <c:v>10.229999999999999</c:v>
                </c:pt>
                <c:pt idx="10344">
                  <c:v>10.31</c:v>
                </c:pt>
                <c:pt idx="10345">
                  <c:v>10.5</c:v>
                </c:pt>
                <c:pt idx="10346">
                  <c:v>10.629999999999999</c:v>
                </c:pt>
                <c:pt idx="10347">
                  <c:v>10.8</c:v>
                </c:pt>
                <c:pt idx="10348">
                  <c:v>11.01</c:v>
                </c:pt>
                <c:pt idx="10349">
                  <c:v>11.17</c:v>
                </c:pt>
                <c:pt idx="10350">
                  <c:v>10.99</c:v>
                </c:pt>
                <c:pt idx="10351">
                  <c:v>11.48</c:v>
                </c:pt>
                <c:pt idx="10352">
                  <c:v>11.57</c:v>
                </c:pt>
                <c:pt idx="10353">
                  <c:v>11.82</c:v>
                </c:pt>
                <c:pt idx="10354">
                  <c:v>11.860000000000005</c:v>
                </c:pt>
                <c:pt idx="10355">
                  <c:v>12</c:v>
                </c:pt>
                <c:pt idx="10356">
                  <c:v>12.11</c:v>
                </c:pt>
                <c:pt idx="10357">
                  <c:v>12.38</c:v>
                </c:pt>
                <c:pt idx="10358">
                  <c:v>12.4</c:v>
                </c:pt>
                <c:pt idx="10359">
                  <c:v>12.56</c:v>
                </c:pt>
                <c:pt idx="10360">
                  <c:v>12.639999999999999</c:v>
                </c:pt>
                <c:pt idx="10361">
                  <c:v>12.629999999999999</c:v>
                </c:pt>
                <c:pt idx="10362">
                  <c:v>12.59</c:v>
                </c:pt>
                <c:pt idx="10363">
                  <c:v>12.65</c:v>
                </c:pt>
                <c:pt idx="10364">
                  <c:v>12.66</c:v>
                </c:pt>
                <c:pt idx="10365">
                  <c:v>12.76</c:v>
                </c:pt>
                <c:pt idx="10366">
                  <c:v>12.94</c:v>
                </c:pt>
                <c:pt idx="10367">
                  <c:v>12.82</c:v>
                </c:pt>
                <c:pt idx="10368">
                  <c:v>12.75</c:v>
                </c:pt>
                <c:pt idx="10369">
                  <c:v>12.76</c:v>
                </c:pt>
                <c:pt idx="10370">
                  <c:v>12.739999999999998</c:v>
                </c:pt>
                <c:pt idx="10371">
                  <c:v>12.88</c:v>
                </c:pt>
                <c:pt idx="10372">
                  <c:v>12.790000000000001</c:v>
                </c:pt>
                <c:pt idx="10373">
                  <c:v>12.75</c:v>
                </c:pt>
                <c:pt idx="10374">
                  <c:v>12.790000000000001</c:v>
                </c:pt>
                <c:pt idx="10375">
                  <c:v>12.89</c:v>
                </c:pt>
                <c:pt idx="10376">
                  <c:v>12.98</c:v>
                </c:pt>
                <c:pt idx="10377">
                  <c:v>13.02</c:v>
                </c:pt>
                <c:pt idx="10378">
                  <c:v>13.05</c:v>
                </c:pt>
                <c:pt idx="10379">
                  <c:v>12.98</c:v>
                </c:pt>
                <c:pt idx="10380">
                  <c:v>13.03</c:v>
                </c:pt>
                <c:pt idx="10381">
                  <c:v>12.28</c:v>
                </c:pt>
                <c:pt idx="10382">
                  <c:v>13.26</c:v>
                </c:pt>
                <c:pt idx="10383">
                  <c:v>13.41</c:v>
                </c:pt>
                <c:pt idx="10384">
                  <c:v>13.450000000000005</c:v>
                </c:pt>
                <c:pt idx="10385">
                  <c:v>13.6</c:v>
                </c:pt>
                <c:pt idx="10386">
                  <c:v>13.68</c:v>
                </c:pt>
                <c:pt idx="10387">
                  <c:v>13.66</c:v>
                </c:pt>
                <c:pt idx="10388">
                  <c:v>13.729999999999999</c:v>
                </c:pt>
                <c:pt idx="10389">
                  <c:v>13.850000000000005</c:v>
                </c:pt>
                <c:pt idx="10390">
                  <c:v>13.92</c:v>
                </c:pt>
                <c:pt idx="10391">
                  <c:v>13.88</c:v>
                </c:pt>
                <c:pt idx="10392">
                  <c:v>13.98</c:v>
                </c:pt>
                <c:pt idx="10393">
                  <c:v>14.02</c:v>
                </c:pt>
                <c:pt idx="10394">
                  <c:v>13.96</c:v>
                </c:pt>
                <c:pt idx="10395">
                  <c:v>13.92</c:v>
                </c:pt>
                <c:pt idx="10396">
                  <c:v>13.96</c:v>
                </c:pt>
                <c:pt idx="10397">
                  <c:v>13.96</c:v>
                </c:pt>
                <c:pt idx="10398">
                  <c:v>13.94</c:v>
                </c:pt>
                <c:pt idx="10399">
                  <c:v>13.9</c:v>
                </c:pt>
                <c:pt idx="10400">
                  <c:v>13.94</c:v>
                </c:pt>
                <c:pt idx="10401">
                  <c:v>13.92</c:v>
                </c:pt>
                <c:pt idx="10402">
                  <c:v>13.05</c:v>
                </c:pt>
                <c:pt idx="10403">
                  <c:v>13.05</c:v>
                </c:pt>
                <c:pt idx="10404">
                  <c:v>13.92</c:v>
                </c:pt>
                <c:pt idx="10405">
                  <c:v>13.8</c:v>
                </c:pt>
                <c:pt idx="10406">
                  <c:v>13.81</c:v>
                </c:pt>
                <c:pt idx="10407">
                  <c:v>13.81</c:v>
                </c:pt>
                <c:pt idx="10408">
                  <c:v>13.78</c:v>
                </c:pt>
                <c:pt idx="10409">
                  <c:v>13.76</c:v>
                </c:pt>
                <c:pt idx="10410">
                  <c:v>13.790000000000001</c:v>
                </c:pt>
                <c:pt idx="10411">
                  <c:v>13.81</c:v>
                </c:pt>
                <c:pt idx="10412">
                  <c:v>13.850000000000005</c:v>
                </c:pt>
                <c:pt idx="10413">
                  <c:v>13.94</c:v>
                </c:pt>
                <c:pt idx="10414">
                  <c:v>13.860000000000005</c:v>
                </c:pt>
                <c:pt idx="10415">
                  <c:v>13.82</c:v>
                </c:pt>
                <c:pt idx="10416">
                  <c:v>13.709999999999999</c:v>
                </c:pt>
                <c:pt idx="10417">
                  <c:v>12.94</c:v>
                </c:pt>
                <c:pt idx="10418">
                  <c:v>13.82</c:v>
                </c:pt>
                <c:pt idx="10419">
                  <c:v>13.860000000000005</c:v>
                </c:pt>
                <c:pt idx="10420">
                  <c:v>12.92</c:v>
                </c:pt>
                <c:pt idx="10421">
                  <c:v>12.860000000000005</c:v>
                </c:pt>
                <c:pt idx="10422">
                  <c:v>13.69</c:v>
                </c:pt>
                <c:pt idx="10423">
                  <c:v>13.47</c:v>
                </c:pt>
                <c:pt idx="10424">
                  <c:v>13.68</c:v>
                </c:pt>
                <c:pt idx="10425">
                  <c:v>13.739999999999998</c:v>
                </c:pt>
                <c:pt idx="10426">
                  <c:v>13.709999999999999</c:v>
                </c:pt>
                <c:pt idx="10427">
                  <c:v>13.629999999999999</c:v>
                </c:pt>
                <c:pt idx="10428">
                  <c:v>13.6</c:v>
                </c:pt>
                <c:pt idx="10429">
                  <c:v>13.360000000000005</c:v>
                </c:pt>
                <c:pt idx="10430">
                  <c:v>12.7</c:v>
                </c:pt>
                <c:pt idx="10431">
                  <c:v>12.78</c:v>
                </c:pt>
                <c:pt idx="10432">
                  <c:v>13.719999999999999</c:v>
                </c:pt>
                <c:pt idx="10433">
                  <c:v>13.78</c:v>
                </c:pt>
                <c:pt idx="10434">
                  <c:v>13.229999999999999</c:v>
                </c:pt>
                <c:pt idx="10435">
                  <c:v>13.18</c:v>
                </c:pt>
                <c:pt idx="10436">
                  <c:v>12.88</c:v>
                </c:pt>
                <c:pt idx="10437">
                  <c:v>12.790000000000001</c:v>
                </c:pt>
                <c:pt idx="10438">
                  <c:v>12.8</c:v>
                </c:pt>
                <c:pt idx="10439">
                  <c:v>12.94</c:v>
                </c:pt>
                <c:pt idx="10440">
                  <c:v>12.78</c:v>
                </c:pt>
                <c:pt idx="10441">
                  <c:v>12.790000000000001</c:v>
                </c:pt>
                <c:pt idx="10442">
                  <c:v>12.860000000000005</c:v>
                </c:pt>
                <c:pt idx="10443">
                  <c:v>12.92</c:v>
                </c:pt>
                <c:pt idx="10444">
                  <c:v>12.91</c:v>
                </c:pt>
                <c:pt idx="10445">
                  <c:v>12.89</c:v>
                </c:pt>
                <c:pt idx="10446">
                  <c:v>13.76</c:v>
                </c:pt>
                <c:pt idx="10447">
                  <c:v>13.77</c:v>
                </c:pt>
                <c:pt idx="10448">
                  <c:v>12.83</c:v>
                </c:pt>
                <c:pt idx="10449">
                  <c:v>12.78</c:v>
                </c:pt>
                <c:pt idx="10450">
                  <c:v>12.81</c:v>
                </c:pt>
                <c:pt idx="10451">
                  <c:v>13.67</c:v>
                </c:pt>
                <c:pt idx="10452">
                  <c:v>13.729999999999999</c:v>
                </c:pt>
                <c:pt idx="10453">
                  <c:v>12.77</c:v>
                </c:pt>
                <c:pt idx="10454">
                  <c:v>12.790000000000001</c:v>
                </c:pt>
                <c:pt idx="10455">
                  <c:v>12.790000000000001</c:v>
                </c:pt>
                <c:pt idx="10456">
                  <c:v>12.69</c:v>
                </c:pt>
                <c:pt idx="10457">
                  <c:v>12.75</c:v>
                </c:pt>
                <c:pt idx="10458">
                  <c:v>12.75</c:v>
                </c:pt>
                <c:pt idx="10459">
                  <c:v>12.76</c:v>
                </c:pt>
                <c:pt idx="10460">
                  <c:v>12.83</c:v>
                </c:pt>
                <c:pt idx="10461">
                  <c:v>12.719999999999999</c:v>
                </c:pt>
                <c:pt idx="10462">
                  <c:v>12.790000000000001</c:v>
                </c:pt>
                <c:pt idx="10463">
                  <c:v>12.84</c:v>
                </c:pt>
                <c:pt idx="10464">
                  <c:v>12.78</c:v>
                </c:pt>
                <c:pt idx="10465">
                  <c:v>12.75</c:v>
                </c:pt>
                <c:pt idx="10466">
                  <c:v>12.860000000000005</c:v>
                </c:pt>
                <c:pt idx="10467">
                  <c:v>12.89</c:v>
                </c:pt>
                <c:pt idx="10468">
                  <c:v>12.860000000000005</c:v>
                </c:pt>
                <c:pt idx="10469">
                  <c:v>12.870000000000006</c:v>
                </c:pt>
                <c:pt idx="10470">
                  <c:v>12.8</c:v>
                </c:pt>
                <c:pt idx="10471">
                  <c:v>12.75</c:v>
                </c:pt>
                <c:pt idx="10472">
                  <c:v>12.790000000000001</c:v>
                </c:pt>
                <c:pt idx="10473">
                  <c:v>12.77</c:v>
                </c:pt>
                <c:pt idx="10474">
                  <c:v>12.790000000000001</c:v>
                </c:pt>
                <c:pt idx="10475">
                  <c:v>12.729999999999999</c:v>
                </c:pt>
                <c:pt idx="10476">
                  <c:v>12.78</c:v>
                </c:pt>
                <c:pt idx="10477">
                  <c:v>12.709999999999999</c:v>
                </c:pt>
                <c:pt idx="10478">
                  <c:v>12.7</c:v>
                </c:pt>
                <c:pt idx="10479">
                  <c:v>12.77</c:v>
                </c:pt>
                <c:pt idx="10480">
                  <c:v>12.729999999999999</c:v>
                </c:pt>
                <c:pt idx="10481">
                  <c:v>12.76</c:v>
                </c:pt>
                <c:pt idx="10482">
                  <c:v>12.67</c:v>
                </c:pt>
                <c:pt idx="10483">
                  <c:v>12.67</c:v>
                </c:pt>
                <c:pt idx="10484">
                  <c:v>12.68</c:v>
                </c:pt>
                <c:pt idx="10485">
                  <c:v>12.629999999999999</c:v>
                </c:pt>
                <c:pt idx="10486">
                  <c:v>12.66</c:v>
                </c:pt>
                <c:pt idx="10487">
                  <c:v>12.78</c:v>
                </c:pt>
                <c:pt idx="10488">
                  <c:v>12.790000000000001</c:v>
                </c:pt>
                <c:pt idx="10489">
                  <c:v>12.75</c:v>
                </c:pt>
                <c:pt idx="10490">
                  <c:v>12.739999999999998</c:v>
                </c:pt>
                <c:pt idx="10491">
                  <c:v>12.67</c:v>
                </c:pt>
                <c:pt idx="10492">
                  <c:v>12.709999999999999</c:v>
                </c:pt>
                <c:pt idx="10493">
                  <c:v>12.7</c:v>
                </c:pt>
                <c:pt idx="10494">
                  <c:v>12.76</c:v>
                </c:pt>
                <c:pt idx="10495">
                  <c:v>12.69</c:v>
                </c:pt>
                <c:pt idx="10496">
                  <c:v>12.709999999999999</c:v>
                </c:pt>
                <c:pt idx="10497">
                  <c:v>12.69</c:v>
                </c:pt>
                <c:pt idx="10498">
                  <c:v>12.709999999999999</c:v>
                </c:pt>
                <c:pt idx="10499">
                  <c:v>12.729999999999999</c:v>
                </c:pt>
                <c:pt idx="10500">
                  <c:v>12.620000000000001</c:v>
                </c:pt>
                <c:pt idx="10501">
                  <c:v>12.629999999999999</c:v>
                </c:pt>
                <c:pt idx="10502">
                  <c:v>13.31</c:v>
                </c:pt>
                <c:pt idx="10503">
                  <c:v>13.44</c:v>
                </c:pt>
                <c:pt idx="10504">
                  <c:v>12.77</c:v>
                </c:pt>
                <c:pt idx="10505">
                  <c:v>12.76</c:v>
                </c:pt>
                <c:pt idx="10506">
                  <c:v>12.790000000000001</c:v>
                </c:pt>
                <c:pt idx="10507">
                  <c:v>12.75</c:v>
                </c:pt>
                <c:pt idx="10508">
                  <c:v>12.729999999999999</c:v>
                </c:pt>
                <c:pt idx="10509">
                  <c:v>13.61</c:v>
                </c:pt>
                <c:pt idx="10510">
                  <c:v>13.540000000000001</c:v>
                </c:pt>
                <c:pt idx="10511">
                  <c:v>13.41</c:v>
                </c:pt>
                <c:pt idx="10512">
                  <c:v>13.66</c:v>
                </c:pt>
                <c:pt idx="10513">
                  <c:v>13.65</c:v>
                </c:pt>
                <c:pt idx="10514">
                  <c:v>13.56</c:v>
                </c:pt>
                <c:pt idx="10515">
                  <c:v>13.47</c:v>
                </c:pt>
                <c:pt idx="10516">
                  <c:v>13.44</c:v>
                </c:pt>
                <c:pt idx="10517">
                  <c:v>13.4</c:v>
                </c:pt>
                <c:pt idx="10518">
                  <c:v>13.44</c:v>
                </c:pt>
                <c:pt idx="10519">
                  <c:v>13.47</c:v>
                </c:pt>
                <c:pt idx="10520">
                  <c:v>13.39</c:v>
                </c:pt>
                <c:pt idx="10521">
                  <c:v>13.4</c:v>
                </c:pt>
                <c:pt idx="10522">
                  <c:v>13.34</c:v>
                </c:pt>
                <c:pt idx="10523">
                  <c:v>13.31</c:v>
                </c:pt>
                <c:pt idx="10524">
                  <c:v>13.239999999999998</c:v>
                </c:pt>
                <c:pt idx="10525">
                  <c:v>13.3</c:v>
                </c:pt>
                <c:pt idx="10526">
                  <c:v>13.34</c:v>
                </c:pt>
                <c:pt idx="10527">
                  <c:v>13.39</c:v>
                </c:pt>
                <c:pt idx="10528">
                  <c:v>13.49</c:v>
                </c:pt>
                <c:pt idx="10529">
                  <c:v>13.39</c:v>
                </c:pt>
                <c:pt idx="10530">
                  <c:v>13.4</c:v>
                </c:pt>
                <c:pt idx="10531">
                  <c:v>13.43</c:v>
                </c:pt>
                <c:pt idx="10532">
                  <c:v>13.49</c:v>
                </c:pt>
                <c:pt idx="10533">
                  <c:v>13.39</c:v>
                </c:pt>
                <c:pt idx="10534">
                  <c:v>13.42</c:v>
                </c:pt>
                <c:pt idx="10535">
                  <c:v>13.48</c:v>
                </c:pt>
                <c:pt idx="10536">
                  <c:v>13.48</c:v>
                </c:pt>
                <c:pt idx="10537">
                  <c:v>13.629999999999999</c:v>
                </c:pt>
                <c:pt idx="10538">
                  <c:v>13.53</c:v>
                </c:pt>
                <c:pt idx="10539">
                  <c:v>13.42</c:v>
                </c:pt>
                <c:pt idx="10540">
                  <c:v>13.42</c:v>
                </c:pt>
                <c:pt idx="10541">
                  <c:v>13.5</c:v>
                </c:pt>
                <c:pt idx="10542">
                  <c:v>13.49</c:v>
                </c:pt>
                <c:pt idx="10543">
                  <c:v>13.450000000000005</c:v>
                </c:pt>
                <c:pt idx="10544">
                  <c:v>13.47</c:v>
                </c:pt>
                <c:pt idx="10545">
                  <c:v>13.51</c:v>
                </c:pt>
                <c:pt idx="10546">
                  <c:v>13.5</c:v>
                </c:pt>
                <c:pt idx="10547">
                  <c:v>13.56</c:v>
                </c:pt>
                <c:pt idx="10548">
                  <c:v>13.53</c:v>
                </c:pt>
                <c:pt idx="10549">
                  <c:v>13.51</c:v>
                </c:pt>
                <c:pt idx="10550">
                  <c:v>13.59</c:v>
                </c:pt>
                <c:pt idx="10551">
                  <c:v>13.56</c:v>
                </c:pt>
                <c:pt idx="10552">
                  <c:v>13.65</c:v>
                </c:pt>
                <c:pt idx="10553">
                  <c:v>13.66</c:v>
                </c:pt>
                <c:pt idx="10554">
                  <c:v>13.58</c:v>
                </c:pt>
                <c:pt idx="10555">
                  <c:v>13.6</c:v>
                </c:pt>
                <c:pt idx="10556">
                  <c:v>13.639999999999999</c:v>
                </c:pt>
                <c:pt idx="10557">
                  <c:v>13.639999999999999</c:v>
                </c:pt>
                <c:pt idx="10558">
                  <c:v>13.61</c:v>
                </c:pt>
                <c:pt idx="10559">
                  <c:v>13.620000000000001</c:v>
                </c:pt>
                <c:pt idx="10560">
                  <c:v>13.66</c:v>
                </c:pt>
                <c:pt idx="10561">
                  <c:v>13.5</c:v>
                </c:pt>
                <c:pt idx="10562">
                  <c:v>13.620000000000001</c:v>
                </c:pt>
                <c:pt idx="10563">
                  <c:v>13.56</c:v>
                </c:pt>
                <c:pt idx="10564">
                  <c:v>13.56</c:v>
                </c:pt>
                <c:pt idx="10565">
                  <c:v>13.68</c:v>
                </c:pt>
                <c:pt idx="10566">
                  <c:v>13.629999999999999</c:v>
                </c:pt>
                <c:pt idx="10567">
                  <c:v>13.629999999999999</c:v>
                </c:pt>
                <c:pt idx="10568">
                  <c:v>13.639999999999999</c:v>
                </c:pt>
                <c:pt idx="10569">
                  <c:v>13.639999999999999</c:v>
                </c:pt>
                <c:pt idx="10570">
                  <c:v>13.629999999999999</c:v>
                </c:pt>
                <c:pt idx="10571">
                  <c:v>13.629999999999999</c:v>
                </c:pt>
                <c:pt idx="10572">
                  <c:v>13.629999999999999</c:v>
                </c:pt>
                <c:pt idx="10573">
                  <c:v>13.729999999999999</c:v>
                </c:pt>
                <c:pt idx="10574">
                  <c:v>13.719999999999999</c:v>
                </c:pt>
                <c:pt idx="10575">
                  <c:v>13.6</c:v>
                </c:pt>
                <c:pt idx="10576">
                  <c:v>13.6</c:v>
                </c:pt>
                <c:pt idx="10577">
                  <c:v>13.7</c:v>
                </c:pt>
                <c:pt idx="10578">
                  <c:v>13.620000000000001</c:v>
                </c:pt>
                <c:pt idx="10579">
                  <c:v>13.6</c:v>
                </c:pt>
                <c:pt idx="10580">
                  <c:v>13.620000000000001</c:v>
                </c:pt>
                <c:pt idx="10581">
                  <c:v>13.65</c:v>
                </c:pt>
                <c:pt idx="10582">
                  <c:v>13.6</c:v>
                </c:pt>
                <c:pt idx="10583">
                  <c:v>13.59</c:v>
                </c:pt>
                <c:pt idx="10584">
                  <c:v>13.56</c:v>
                </c:pt>
                <c:pt idx="10585">
                  <c:v>13.6</c:v>
                </c:pt>
                <c:pt idx="10586">
                  <c:v>13.59</c:v>
                </c:pt>
                <c:pt idx="10587">
                  <c:v>13.69</c:v>
                </c:pt>
                <c:pt idx="10588">
                  <c:v>13.59</c:v>
                </c:pt>
                <c:pt idx="10589">
                  <c:v>13.53</c:v>
                </c:pt>
                <c:pt idx="10590">
                  <c:v>13.52</c:v>
                </c:pt>
                <c:pt idx="10591">
                  <c:v>13.49</c:v>
                </c:pt>
                <c:pt idx="10592">
                  <c:v>13.57</c:v>
                </c:pt>
                <c:pt idx="10593">
                  <c:v>13.65</c:v>
                </c:pt>
                <c:pt idx="10594">
                  <c:v>13.66</c:v>
                </c:pt>
                <c:pt idx="10595">
                  <c:v>13.59</c:v>
                </c:pt>
                <c:pt idx="10596">
                  <c:v>13.639999999999999</c:v>
                </c:pt>
                <c:pt idx="10597">
                  <c:v>13.68</c:v>
                </c:pt>
                <c:pt idx="10598">
                  <c:v>13.629999999999999</c:v>
                </c:pt>
                <c:pt idx="10599">
                  <c:v>13.57</c:v>
                </c:pt>
                <c:pt idx="10600">
                  <c:v>13.51</c:v>
                </c:pt>
                <c:pt idx="10601">
                  <c:v>13.56</c:v>
                </c:pt>
                <c:pt idx="10602">
                  <c:v>13.59</c:v>
                </c:pt>
                <c:pt idx="10603">
                  <c:v>13.66</c:v>
                </c:pt>
                <c:pt idx="10604">
                  <c:v>13.629999999999999</c:v>
                </c:pt>
                <c:pt idx="10605">
                  <c:v>13.639999999999999</c:v>
                </c:pt>
                <c:pt idx="10606">
                  <c:v>13.69</c:v>
                </c:pt>
                <c:pt idx="10607">
                  <c:v>13.65</c:v>
                </c:pt>
                <c:pt idx="10608">
                  <c:v>13.639999999999999</c:v>
                </c:pt>
                <c:pt idx="10609">
                  <c:v>13.66</c:v>
                </c:pt>
                <c:pt idx="10610">
                  <c:v>13.709999999999999</c:v>
                </c:pt>
                <c:pt idx="10611">
                  <c:v>13.719999999999999</c:v>
                </c:pt>
                <c:pt idx="10612">
                  <c:v>13.67</c:v>
                </c:pt>
                <c:pt idx="10613">
                  <c:v>13.69</c:v>
                </c:pt>
                <c:pt idx="10614">
                  <c:v>13.67</c:v>
                </c:pt>
                <c:pt idx="10615">
                  <c:v>13.639999999999999</c:v>
                </c:pt>
                <c:pt idx="10616">
                  <c:v>13.709999999999999</c:v>
                </c:pt>
                <c:pt idx="10617">
                  <c:v>13.67</c:v>
                </c:pt>
                <c:pt idx="10618">
                  <c:v>13.620000000000001</c:v>
                </c:pt>
                <c:pt idx="10619">
                  <c:v>13.6</c:v>
                </c:pt>
                <c:pt idx="10620">
                  <c:v>13.61</c:v>
                </c:pt>
                <c:pt idx="10621">
                  <c:v>13.56</c:v>
                </c:pt>
                <c:pt idx="10622">
                  <c:v>13.6</c:v>
                </c:pt>
                <c:pt idx="10623">
                  <c:v>13.58</c:v>
                </c:pt>
                <c:pt idx="10624">
                  <c:v>13.5</c:v>
                </c:pt>
                <c:pt idx="10625">
                  <c:v>13.4</c:v>
                </c:pt>
                <c:pt idx="10626">
                  <c:v>13.43</c:v>
                </c:pt>
                <c:pt idx="10627">
                  <c:v>13.370000000000006</c:v>
                </c:pt>
                <c:pt idx="10628">
                  <c:v>13.42</c:v>
                </c:pt>
                <c:pt idx="10629">
                  <c:v>13.44</c:v>
                </c:pt>
                <c:pt idx="10630">
                  <c:v>13.33</c:v>
                </c:pt>
                <c:pt idx="10631">
                  <c:v>13.46</c:v>
                </c:pt>
                <c:pt idx="10632">
                  <c:v>13.41</c:v>
                </c:pt>
                <c:pt idx="10633">
                  <c:v>13.46</c:v>
                </c:pt>
                <c:pt idx="10634">
                  <c:v>13.41</c:v>
                </c:pt>
                <c:pt idx="10635">
                  <c:v>13.44</c:v>
                </c:pt>
                <c:pt idx="10636">
                  <c:v>13.47</c:v>
                </c:pt>
                <c:pt idx="10637">
                  <c:v>13.49</c:v>
                </c:pt>
                <c:pt idx="10638">
                  <c:v>13.47</c:v>
                </c:pt>
                <c:pt idx="10639">
                  <c:v>13.49</c:v>
                </c:pt>
                <c:pt idx="10640">
                  <c:v>13.55</c:v>
                </c:pt>
                <c:pt idx="10641">
                  <c:v>13.540000000000001</c:v>
                </c:pt>
                <c:pt idx="10642">
                  <c:v>13.66</c:v>
                </c:pt>
                <c:pt idx="10643">
                  <c:v>13.66</c:v>
                </c:pt>
                <c:pt idx="10644">
                  <c:v>13.790000000000001</c:v>
                </c:pt>
                <c:pt idx="10645">
                  <c:v>13.75</c:v>
                </c:pt>
                <c:pt idx="10646">
                  <c:v>13.78</c:v>
                </c:pt>
                <c:pt idx="10647">
                  <c:v>13.860000000000005</c:v>
                </c:pt>
                <c:pt idx="10648">
                  <c:v>13.870000000000006</c:v>
                </c:pt>
                <c:pt idx="10649">
                  <c:v>13.850000000000005</c:v>
                </c:pt>
                <c:pt idx="10650">
                  <c:v>13.850000000000005</c:v>
                </c:pt>
                <c:pt idx="10651">
                  <c:v>13.91</c:v>
                </c:pt>
                <c:pt idx="10652">
                  <c:v>13.92</c:v>
                </c:pt>
                <c:pt idx="10653">
                  <c:v>13.91</c:v>
                </c:pt>
                <c:pt idx="10654">
                  <c:v>13.950000000000005</c:v>
                </c:pt>
                <c:pt idx="10655">
                  <c:v>13.950000000000005</c:v>
                </c:pt>
                <c:pt idx="10656">
                  <c:v>13.92</c:v>
                </c:pt>
                <c:pt idx="10657">
                  <c:v>13.92</c:v>
                </c:pt>
                <c:pt idx="10658">
                  <c:v>14.06</c:v>
                </c:pt>
                <c:pt idx="10659">
                  <c:v>14.040000000000001</c:v>
                </c:pt>
                <c:pt idx="10660">
                  <c:v>14.05</c:v>
                </c:pt>
                <c:pt idx="10661">
                  <c:v>14.1</c:v>
                </c:pt>
                <c:pt idx="10662">
                  <c:v>14</c:v>
                </c:pt>
                <c:pt idx="10663">
                  <c:v>14.040000000000001</c:v>
                </c:pt>
                <c:pt idx="10664">
                  <c:v>14</c:v>
                </c:pt>
                <c:pt idx="10665">
                  <c:v>13.97</c:v>
                </c:pt>
                <c:pt idx="10666">
                  <c:v>14.08</c:v>
                </c:pt>
                <c:pt idx="10667">
                  <c:v>14.02</c:v>
                </c:pt>
                <c:pt idx="10668">
                  <c:v>13.94</c:v>
                </c:pt>
                <c:pt idx="10669">
                  <c:v>14</c:v>
                </c:pt>
                <c:pt idx="10670">
                  <c:v>13.99</c:v>
                </c:pt>
                <c:pt idx="10671">
                  <c:v>14.02</c:v>
                </c:pt>
                <c:pt idx="10672">
                  <c:v>14.040000000000001</c:v>
                </c:pt>
                <c:pt idx="10673">
                  <c:v>13.950000000000005</c:v>
                </c:pt>
                <c:pt idx="10674">
                  <c:v>14.03</c:v>
                </c:pt>
                <c:pt idx="10675">
                  <c:v>13.98</c:v>
                </c:pt>
                <c:pt idx="10676">
                  <c:v>14.01</c:v>
                </c:pt>
                <c:pt idx="10677">
                  <c:v>13.98</c:v>
                </c:pt>
                <c:pt idx="10678">
                  <c:v>13.950000000000005</c:v>
                </c:pt>
                <c:pt idx="10679">
                  <c:v>13.860000000000005</c:v>
                </c:pt>
                <c:pt idx="10680">
                  <c:v>13.92</c:v>
                </c:pt>
                <c:pt idx="10681">
                  <c:v>13.89</c:v>
                </c:pt>
                <c:pt idx="10682">
                  <c:v>13.92</c:v>
                </c:pt>
                <c:pt idx="10683">
                  <c:v>13.88</c:v>
                </c:pt>
                <c:pt idx="10684">
                  <c:v>13.91</c:v>
                </c:pt>
                <c:pt idx="10685">
                  <c:v>13.88</c:v>
                </c:pt>
                <c:pt idx="10686">
                  <c:v>13.84</c:v>
                </c:pt>
                <c:pt idx="10687">
                  <c:v>13.76</c:v>
                </c:pt>
                <c:pt idx="10688">
                  <c:v>13.69</c:v>
                </c:pt>
                <c:pt idx="10689">
                  <c:v>13.75</c:v>
                </c:pt>
                <c:pt idx="10690">
                  <c:v>13.790000000000001</c:v>
                </c:pt>
                <c:pt idx="10691">
                  <c:v>13.76</c:v>
                </c:pt>
                <c:pt idx="10692">
                  <c:v>13.719999999999999</c:v>
                </c:pt>
                <c:pt idx="10693">
                  <c:v>13.84</c:v>
                </c:pt>
                <c:pt idx="10694">
                  <c:v>13.790000000000001</c:v>
                </c:pt>
                <c:pt idx="10695">
                  <c:v>13.75</c:v>
                </c:pt>
                <c:pt idx="10696">
                  <c:v>13.729999999999999</c:v>
                </c:pt>
                <c:pt idx="10697">
                  <c:v>13.69</c:v>
                </c:pt>
                <c:pt idx="10698">
                  <c:v>13.620000000000001</c:v>
                </c:pt>
                <c:pt idx="10699">
                  <c:v>13.729999999999999</c:v>
                </c:pt>
                <c:pt idx="10700">
                  <c:v>13.729999999999999</c:v>
                </c:pt>
                <c:pt idx="10701">
                  <c:v>13.729999999999999</c:v>
                </c:pt>
                <c:pt idx="10702">
                  <c:v>13.66</c:v>
                </c:pt>
                <c:pt idx="10703">
                  <c:v>13.56</c:v>
                </c:pt>
                <c:pt idx="10704">
                  <c:v>13.6</c:v>
                </c:pt>
                <c:pt idx="10705">
                  <c:v>13.55</c:v>
                </c:pt>
                <c:pt idx="10706">
                  <c:v>13.639999999999999</c:v>
                </c:pt>
                <c:pt idx="10707">
                  <c:v>13.540000000000001</c:v>
                </c:pt>
                <c:pt idx="10708">
                  <c:v>13.629999999999999</c:v>
                </c:pt>
                <c:pt idx="10709">
                  <c:v>13.639999999999999</c:v>
                </c:pt>
                <c:pt idx="10710">
                  <c:v>13.7</c:v>
                </c:pt>
                <c:pt idx="10711">
                  <c:v>13.65</c:v>
                </c:pt>
                <c:pt idx="10712">
                  <c:v>13.540000000000001</c:v>
                </c:pt>
                <c:pt idx="10713">
                  <c:v>13.47</c:v>
                </c:pt>
                <c:pt idx="10714">
                  <c:v>13.53</c:v>
                </c:pt>
                <c:pt idx="10715">
                  <c:v>13.53</c:v>
                </c:pt>
                <c:pt idx="10716">
                  <c:v>13.48</c:v>
                </c:pt>
                <c:pt idx="10717">
                  <c:v>13.51</c:v>
                </c:pt>
                <c:pt idx="10718">
                  <c:v>13.53</c:v>
                </c:pt>
                <c:pt idx="10719">
                  <c:v>13.6</c:v>
                </c:pt>
                <c:pt idx="10720">
                  <c:v>13.47</c:v>
                </c:pt>
                <c:pt idx="10721">
                  <c:v>13.450000000000005</c:v>
                </c:pt>
                <c:pt idx="10722">
                  <c:v>13.41</c:v>
                </c:pt>
                <c:pt idx="10723">
                  <c:v>13.46</c:v>
                </c:pt>
                <c:pt idx="10724">
                  <c:v>13.629999999999999</c:v>
                </c:pt>
                <c:pt idx="10725">
                  <c:v>13.53</c:v>
                </c:pt>
                <c:pt idx="10726">
                  <c:v>13.44</c:v>
                </c:pt>
                <c:pt idx="10727">
                  <c:v>13.47</c:v>
                </c:pt>
                <c:pt idx="10728">
                  <c:v>13.450000000000005</c:v>
                </c:pt>
                <c:pt idx="10729">
                  <c:v>13.47</c:v>
                </c:pt>
                <c:pt idx="10730">
                  <c:v>13.350000000000005</c:v>
                </c:pt>
                <c:pt idx="10731">
                  <c:v>13.370000000000006</c:v>
                </c:pt>
                <c:pt idx="10732">
                  <c:v>13.370000000000006</c:v>
                </c:pt>
                <c:pt idx="10733">
                  <c:v>13.38</c:v>
                </c:pt>
                <c:pt idx="10734">
                  <c:v>13.370000000000006</c:v>
                </c:pt>
                <c:pt idx="10735">
                  <c:v>13.34</c:v>
                </c:pt>
                <c:pt idx="10736">
                  <c:v>13.42</c:v>
                </c:pt>
                <c:pt idx="10737">
                  <c:v>13.41</c:v>
                </c:pt>
                <c:pt idx="10738">
                  <c:v>13.44</c:v>
                </c:pt>
                <c:pt idx="10739">
                  <c:v>13.44</c:v>
                </c:pt>
                <c:pt idx="10740">
                  <c:v>13.4</c:v>
                </c:pt>
                <c:pt idx="10741">
                  <c:v>13.38</c:v>
                </c:pt>
                <c:pt idx="10742">
                  <c:v>13.41</c:v>
                </c:pt>
                <c:pt idx="10743">
                  <c:v>13.42</c:v>
                </c:pt>
                <c:pt idx="10744">
                  <c:v>13.42</c:v>
                </c:pt>
                <c:pt idx="10745">
                  <c:v>13.4</c:v>
                </c:pt>
                <c:pt idx="10746">
                  <c:v>13.39</c:v>
                </c:pt>
                <c:pt idx="10747">
                  <c:v>13.4</c:v>
                </c:pt>
                <c:pt idx="10748">
                  <c:v>13.350000000000005</c:v>
                </c:pt>
                <c:pt idx="10749">
                  <c:v>13.27</c:v>
                </c:pt>
                <c:pt idx="10750">
                  <c:v>13.350000000000005</c:v>
                </c:pt>
                <c:pt idx="10751">
                  <c:v>13.34</c:v>
                </c:pt>
                <c:pt idx="10752">
                  <c:v>13.27</c:v>
                </c:pt>
                <c:pt idx="10753">
                  <c:v>13.32</c:v>
                </c:pt>
                <c:pt idx="10754">
                  <c:v>13.33</c:v>
                </c:pt>
                <c:pt idx="10755">
                  <c:v>13.239999999999998</c:v>
                </c:pt>
                <c:pt idx="10756">
                  <c:v>13.239999999999998</c:v>
                </c:pt>
                <c:pt idx="10757">
                  <c:v>13.31</c:v>
                </c:pt>
                <c:pt idx="10758">
                  <c:v>13.26</c:v>
                </c:pt>
                <c:pt idx="10759">
                  <c:v>13.219999999999999</c:v>
                </c:pt>
                <c:pt idx="10760">
                  <c:v>13.26</c:v>
                </c:pt>
                <c:pt idx="10761">
                  <c:v>13.31</c:v>
                </c:pt>
                <c:pt idx="10762">
                  <c:v>13.25</c:v>
                </c:pt>
                <c:pt idx="10763">
                  <c:v>13.28</c:v>
                </c:pt>
                <c:pt idx="10764">
                  <c:v>13.42</c:v>
                </c:pt>
                <c:pt idx="10765">
                  <c:v>13.350000000000005</c:v>
                </c:pt>
                <c:pt idx="10766">
                  <c:v>13.370000000000006</c:v>
                </c:pt>
                <c:pt idx="10767">
                  <c:v>13.31</c:v>
                </c:pt>
                <c:pt idx="10768">
                  <c:v>13.350000000000005</c:v>
                </c:pt>
                <c:pt idx="10769">
                  <c:v>13.27</c:v>
                </c:pt>
                <c:pt idx="10770">
                  <c:v>13.26</c:v>
                </c:pt>
                <c:pt idx="10771">
                  <c:v>13.25</c:v>
                </c:pt>
                <c:pt idx="10772">
                  <c:v>13.350000000000005</c:v>
                </c:pt>
                <c:pt idx="10773">
                  <c:v>13.33</c:v>
                </c:pt>
                <c:pt idx="10774">
                  <c:v>13.31</c:v>
                </c:pt>
                <c:pt idx="10775">
                  <c:v>13.31</c:v>
                </c:pt>
                <c:pt idx="10776">
                  <c:v>13.38</c:v>
                </c:pt>
                <c:pt idx="10777">
                  <c:v>13.31</c:v>
                </c:pt>
                <c:pt idx="10778">
                  <c:v>13.26</c:v>
                </c:pt>
                <c:pt idx="10779">
                  <c:v>13.31</c:v>
                </c:pt>
                <c:pt idx="10780">
                  <c:v>13.28</c:v>
                </c:pt>
                <c:pt idx="10781">
                  <c:v>13.290000000000001</c:v>
                </c:pt>
                <c:pt idx="10782">
                  <c:v>13.239999999999998</c:v>
                </c:pt>
                <c:pt idx="10783">
                  <c:v>13.27</c:v>
                </c:pt>
                <c:pt idx="10784">
                  <c:v>13.19</c:v>
                </c:pt>
                <c:pt idx="10785">
                  <c:v>13.28</c:v>
                </c:pt>
                <c:pt idx="10786">
                  <c:v>13.209999999999999</c:v>
                </c:pt>
                <c:pt idx="10787">
                  <c:v>13.31</c:v>
                </c:pt>
                <c:pt idx="10788">
                  <c:v>13.219999999999999</c:v>
                </c:pt>
                <c:pt idx="10789">
                  <c:v>13.28</c:v>
                </c:pt>
                <c:pt idx="10790">
                  <c:v>13.229999999999999</c:v>
                </c:pt>
                <c:pt idx="10791">
                  <c:v>13.239999999999998</c:v>
                </c:pt>
                <c:pt idx="10792">
                  <c:v>13.28</c:v>
                </c:pt>
                <c:pt idx="10793">
                  <c:v>13.4</c:v>
                </c:pt>
                <c:pt idx="10794">
                  <c:v>13.290000000000001</c:v>
                </c:pt>
                <c:pt idx="10795">
                  <c:v>13.350000000000005</c:v>
                </c:pt>
                <c:pt idx="10796">
                  <c:v>13.32</c:v>
                </c:pt>
                <c:pt idx="10797">
                  <c:v>13.26</c:v>
                </c:pt>
                <c:pt idx="10798">
                  <c:v>13.31</c:v>
                </c:pt>
                <c:pt idx="10799">
                  <c:v>13.33</c:v>
                </c:pt>
                <c:pt idx="10800">
                  <c:v>13.370000000000006</c:v>
                </c:pt>
                <c:pt idx="10801">
                  <c:v>13.44</c:v>
                </c:pt>
                <c:pt idx="10802">
                  <c:v>13.34</c:v>
                </c:pt>
                <c:pt idx="10803">
                  <c:v>13.450000000000005</c:v>
                </c:pt>
                <c:pt idx="10804">
                  <c:v>13.350000000000005</c:v>
                </c:pt>
                <c:pt idx="10805">
                  <c:v>13.4</c:v>
                </c:pt>
                <c:pt idx="10806">
                  <c:v>13.34</c:v>
                </c:pt>
                <c:pt idx="10807">
                  <c:v>13.32</c:v>
                </c:pt>
                <c:pt idx="10808">
                  <c:v>13.370000000000006</c:v>
                </c:pt>
                <c:pt idx="10809">
                  <c:v>13.41</c:v>
                </c:pt>
                <c:pt idx="10810">
                  <c:v>13.26</c:v>
                </c:pt>
                <c:pt idx="10811">
                  <c:v>13.31</c:v>
                </c:pt>
                <c:pt idx="10812">
                  <c:v>13.290000000000001</c:v>
                </c:pt>
                <c:pt idx="10813">
                  <c:v>13.3</c:v>
                </c:pt>
                <c:pt idx="10814">
                  <c:v>13.27</c:v>
                </c:pt>
                <c:pt idx="10815">
                  <c:v>13.27</c:v>
                </c:pt>
                <c:pt idx="10816">
                  <c:v>13.290000000000001</c:v>
                </c:pt>
                <c:pt idx="10817">
                  <c:v>13.27</c:v>
                </c:pt>
                <c:pt idx="10818">
                  <c:v>13.26</c:v>
                </c:pt>
                <c:pt idx="10819">
                  <c:v>13.31</c:v>
                </c:pt>
                <c:pt idx="10820">
                  <c:v>13.33</c:v>
                </c:pt>
                <c:pt idx="10821">
                  <c:v>13.31</c:v>
                </c:pt>
                <c:pt idx="10822">
                  <c:v>13.34</c:v>
                </c:pt>
                <c:pt idx="10823">
                  <c:v>13.290000000000001</c:v>
                </c:pt>
                <c:pt idx="10824">
                  <c:v>13.370000000000006</c:v>
                </c:pt>
                <c:pt idx="10825">
                  <c:v>13.31</c:v>
                </c:pt>
                <c:pt idx="10826">
                  <c:v>13.4</c:v>
                </c:pt>
                <c:pt idx="10827">
                  <c:v>13.31</c:v>
                </c:pt>
                <c:pt idx="10828">
                  <c:v>13.370000000000006</c:v>
                </c:pt>
                <c:pt idx="10829">
                  <c:v>13.34</c:v>
                </c:pt>
                <c:pt idx="10830">
                  <c:v>13.4</c:v>
                </c:pt>
                <c:pt idx="10831">
                  <c:v>13.41</c:v>
                </c:pt>
                <c:pt idx="10832">
                  <c:v>13.4</c:v>
                </c:pt>
                <c:pt idx="10833">
                  <c:v>13.360000000000005</c:v>
                </c:pt>
                <c:pt idx="10834">
                  <c:v>13.34</c:v>
                </c:pt>
                <c:pt idx="10835">
                  <c:v>13.34</c:v>
                </c:pt>
                <c:pt idx="10836">
                  <c:v>13.31</c:v>
                </c:pt>
                <c:pt idx="10837">
                  <c:v>13.239999999999998</c:v>
                </c:pt>
                <c:pt idx="10838">
                  <c:v>13.3</c:v>
                </c:pt>
                <c:pt idx="10839">
                  <c:v>13.28</c:v>
                </c:pt>
                <c:pt idx="10840">
                  <c:v>13.33</c:v>
                </c:pt>
                <c:pt idx="10841">
                  <c:v>13.31</c:v>
                </c:pt>
                <c:pt idx="10842">
                  <c:v>13.290000000000001</c:v>
                </c:pt>
                <c:pt idx="10843">
                  <c:v>13.239999999999998</c:v>
                </c:pt>
                <c:pt idx="10844">
                  <c:v>13.209999999999999</c:v>
                </c:pt>
                <c:pt idx="10845">
                  <c:v>13.27</c:v>
                </c:pt>
                <c:pt idx="10846">
                  <c:v>13.26</c:v>
                </c:pt>
                <c:pt idx="10847">
                  <c:v>13.28</c:v>
                </c:pt>
                <c:pt idx="10848">
                  <c:v>13.27</c:v>
                </c:pt>
                <c:pt idx="10849">
                  <c:v>13.239999999999998</c:v>
                </c:pt>
                <c:pt idx="10850">
                  <c:v>13.25</c:v>
                </c:pt>
                <c:pt idx="10851">
                  <c:v>13.219999999999999</c:v>
                </c:pt>
                <c:pt idx="10852">
                  <c:v>13.31</c:v>
                </c:pt>
                <c:pt idx="10853">
                  <c:v>13.19</c:v>
                </c:pt>
                <c:pt idx="10854">
                  <c:v>13.19</c:v>
                </c:pt>
                <c:pt idx="10855">
                  <c:v>13.229999999999999</c:v>
                </c:pt>
                <c:pt idx="10856">
                  <c:v>13.27</c:v>
                </c:pt>
                <c:pt idx="10857">
                  <c:v>13.32</c:v>
                </c:pt>
                <c:pt idx="10858">
                  <c:v>13.26</c:v>
                </c:pt>
                <c:pt idx="10859">
                  <c:v>13.27</c:v>
                </c:pt>
                <c:pt idx="10860">
                  <c:v>13.26</c:v>
                </c:pt>
                <c:pt idx="10861">
                  <c:v>13.34</c:v>
                </c:pt>
                <c:pt idx="10862">
                  <c:v>13.34</c:v>
                </c:pt>
                <c:pt idx="10863">
                  <c:v>13.31</c:v>
                </c:pt>
                <c:pt idx="10864">
                  <c:v>13.34</c:v>
                </c:pt>
                <c:pt idx="10865">
                  <c:v>13.34</c:v>
                </c:pt>
                <c:pt idx="10866">
                  <c:v>13.27</c:v>
                </c:pt>
                <c:pt idx="10867">
                  <c:v>13.31</c:v>
                </c:pt>
                <c:pt idx="10868">
                  <c:v>13.31</c:v>
                </c:pt>
                <c:pt idx="10869">
                  <c:v>13.33</c:v>
                </c:pt>
                <c:pt idx="10870">
                  <c:v>13.34</c:v>
                </c:pt>
                <c:pt idx="10871">
                  <c:v>13.27</c:v>
                </c:pt>
                <c:pt idx="10872">
                  <c:v>13.209999999999999</c:v>
                </c:pt>
                <c:pt idx="10873">
                  <c:v>13.31</c:v>
                </c:pt>
                <c:pt idx="10874">
                  <c:v>13.209999999999999</c:v>
                </c:pt>
                <c:pt idx="10875">
                  <c:v>13.239999999999998</c:v>
                </c:pt>
                <c:pt idx="10876">
                  <c:v>13.18</c:v>
                </c:pt>
                <c:pt idx="10877">
                  <c:v>13.209999999999999</c:v>
                </c:pt>
                <c:pt idx="10878">
                  <c:v>13.15</c:v>
                </c:pt>
                <c:pt idx="10879">
                  <c:v>13.16</c:v>
                </c:pt>
                <c:pt idx="10880">
                  <c:v>13.08</c:v>
                </c:pt>
                <c:pt idx="10881">
                  <c:v>13.16</c:v>
                </c:pt>
                <c:pt idx="10882">
                  <c:v>13.2</c:v>
                </c:pt>
                <c:pt idx="10883">
                  <c:v>13.129999999999999</c:v>
                </c:pt>
                <c:pt idx="10884">
                  <c:v>13.17</c:v>
                </c:pt>
                <c:pt idx="10885">
                  <c:v>13.17</c:v>
                </c:pt>
                <c:pt idx="10886">
                  <c:v>13.17</c:v>
                </c:pt>
                <c:pt idx="10887">
                  <c:v>13.15</c:v>
                </c:pt>
                <c:pt idx="10888">
                  <c:v>13.18</c:v>
                </c:pt>
                <c:pt idx="10889">
                  <c:v>13.31</c:v>
                </c:pt>
                <c:pt idx="10890">
                  <c:v>13.34</c:v>
                </c:pt>
                <c:pt idx="10891">
                  <c:v>13.3</c:v>
                </c:pt>
                <c:pt idx="10892">
                  <c:v>13.46</c:v>
                </c:pt>
                <c:pt idx="10893">
                  <c:v>13.49</c:v>
                </c:pt>
                <c:pt idx="10894">
                  <c:v>13.450000000000005</c:v>
                </c:pt>
                <c:pt idx="10895">
                  <c:v>13.51</c:v>
                </c:pt>
                <c:pt idx="10896">
                  <c:v>13.540000000000001</c:v>
                </c:pt>
                <c:pt idx="10897">
                  <c:v>13.57</c:v>
                </c:pt>
                <c:pt idx="10898">
                  <c:v>13.6</c:v>
                </c:pt>
                <c:pt idx="10899">
                  <c:v>13.52</c:v>
                </c:pt>
                <c:pt idx="10900">
                  <c:v>13.5</c:v>
                </c:pt>
                <c:pt idx="10901">
                  <c:v>13.6</c:v>
                </c:pt>
                <c:pt idx="10902">
                  <c:v>13.59</c:v>
                </c:pt>
                <c:pt idx="10903">
                  <c:v>13.7</c:v>
                </c:pt>
                <c:pt idx="10904">
                  <c:v>13.719999999999999</c:v>
                </c:pt>
                <c:pt idx="10905">
                  <c:v>13.69</c:v>
                </c:pt>
                <c:pt idx="10906">
                  <c:v>13.69</c:v>
                </c:pt>
                <c:pt idx="10907">
                  <c:v>13.709999999999999</c:v>
                </c:pt>
                <c:pt idx="10908">
                  <c:v>13.67</c:v>
                </c:pt>
                <c:pt idx="10909">
                  <c:v>13.69</c:v>
                </c:pt>
                <c:pt idx="10910">
                  <c:v>13.67</c:v>
                </c:pt>
                <c:pt idx="10911">
                  <c:v>13.69</c:v>
                </c:pt>
                <c:pt idx="10912">
                  <c:v>13.8</c:v>
                </c:pt>
                <c:pt idx="10913">
                  <c:v>13.76</c:v>
                </c:pt>
                <c:pt idx="10914">
                  <c:v>13.8</c:v>
                </c:pt>
                <c:pt idx="10915">
                  <c:v>13.81</c:v>
                </c:pt>
                <c:pt idx="10916">
                  <c:v>13.729999999999999</c:v>
                </c:pt>
                <c:pt idx="10917">
                  <c:v>13.81</c:v>
                </c:pt>
                <c:pt idx="10918">
                  <c:v>13.76</c:v>
                </c:pt>
                <c:pt idx="10919">
                  <c:v>13.76</c:v>
                </c:pt>
                <c:pt idx="10920">
                  <c:v>13.790000000000001</c:v>
                </c:pt>
                <c:pt idx="10921">
                  <c:v>13.77</c:v>
                </c:pt>
                <c:pt idx="10922">
                  <c:v>13.850000000000005</c:v>
                </c:pt>
                <c:pt idx="10923">
                  <c:v>13.950000000000005</c:v>
                </c:pt>
                <c:pt idx="10924">
                  <c:v>13.76</c:v>
                </c:pt>
                <c:pt idx="10925">
                  <c:v>13.78</c:v>
                </c:pt>
                <c:pt idx="10926">
                  <c:v>13.88</c:v>
                </c:pt>
                <c:pt idx="10927">
                  <c:v>13.89</c:v>
                </c:pt>
                <c:pt idx="10928">
                  <c:v>13.89</c:v>
                </c:pt>
                <c:pt idx="10929">
                  <c:v>13.76</c:v>
                </c:pt>
                <c:pt idx="10930">
                  <c:v>13.77</c:v>
                </c:pt>
                <c:pt idx="10931">
                  <c:v>13.82</c:v>
                </c:pt>
                <c:pt idx="10932">
                  <c:v>13.850000000000005</c:v>
                </c:pt>
                <c:pt idx="10933">
                  <c:v>13.69</c:v>
                </c:pt>
                <c:pt idx="10934">
                  <c:v>13.83</c:v>
                </c:pt>
                <c:pt idx="10935">
                  <c:v>13.84</c:v>
                </c:pt>
                <c:pt idx="10936">
                  <c:v>13.89</c:v>
                </c:pt>
                <c:pt idx="10937">
                  <c:v>13.81</c:v>
                </c:pt>
                <c:pt idx="10938">
                  <c:v>13.709999999999999</c:v>
                </c:pt>
                <c:pt idx="10939">
                  <c:v>13.729999999999999</c:v>
                </c:pt>
                <c:pt idx="10940">
                  <c:v>13.709999999999999</c:v>
                </c:pt>
                <c:pt idx="10941">
                  <c:v>13.82</c:v>
                </c:pt>
                <c:pt idx="10942">
                  <c:v>13.790000000000001</c:v>
                </c:pt>
                <c:pt idx="10943">
                  <c:v>13.69</c:v>
                </c:pt>
                <c:pt idx="10944">
                  <c:v>13.69</c:v>
                </c:pt>
                <c:pt idx="10945">
                  <c:v>13.69</c:v>
                </c:pt>
                <c:pt idx="10946">
                  <c:v>13.65</c:v>
                </c:pt>
                <c:pt idx="10947">
                  <c:v>13.620000000000001</c:v>
                </c:pt>
                <c:pt idx="10948">
                  <c:v>13.709999999999999</c:v>
                </c:pt>
                <c:pt idx="10949">
                  <c:v>13.69</c:v>
                </c:pt>
                <c:pt idx="10950">
                  <c:v>13.729999999999999</c:v>
                </c:pt>
                <c:pt idx="10951">
                  <c:v>13.709999999999999</c:v>
                </c:pt>
                <c:pt idx="10952">
                  <c:v>13.66</c:v>
                </c:pt>
                <c:pt idx="10953">
                  <c:v>13.67</c:v>
                </c:pt>
                <c:pt idx="10954">
                  <c:v>13.69</c:v>
                </c:pt>
                <c:pt idx="10955">
                  <c:v>13.59</c:v>
                </c:pt>
                <c:pt idx="10956">
                  <c:v>13.59</c:v>
                </c:pt>
                <c:pt idx="10957">
                  <c:v>13.59</c:v>
                </c:pt>
                <c:pt idx="10958">
                  <c:v>13.58</c:v>
                </c:pt>
                <c:pt idx="10959">
                  <c:v>13.58</c:v>
                </c:pt>
                <c:pt idx="10960">
                  <c:v>13.61</c:v>
                </c:pt>
                <c:pt idx="10961">
                  <c:v>13.629999999999999</c:v>
                </c:pt>
                <c:pt idx="10962">
                  <c:v>13.66</c:v>
                </c:pt>
                <c:pt idx="10963">
                  <c:v>13.629999999999999</c:v>
                </c:pt>
                <c:pt idx="10964">
                  <c:v>13.52</c:v>
                </c:pt>
                <c:pt idx="10965">
                  <c:v>13.56</c:v>
                </c:pt>
                <c:pt idx="10966">
                  <c:v>13.53</c:v>
                </c:pt>
                <c:pt idx="10967">
                  <c:v>13.56</c:v>
                </c:pt>
                <c:pt idx="10968">
                  <c:v>13.629999999999999</c:v>
                </c:pt>
                <c:pt idx="10969">
                  <c:v>13.5</c:v>
                </c:pt>
                <c:pt idx="10970">
                  <c:v>13.5</c:v>
                </c:pt>
                <c:pt idx="10971">
                  <c:v>13.44</c:v>
                </c:pt>
                <c:pt idx="10972">
                  <c:v>13.4</c:v>
                </c:pt>
                <c:pt idx="10973">
                  <c:v>13.38</c:v>
                </c:pt>
                <c:pt idx="10974">
                  <c:v>13.350000000000005</c:v>
                </c:pt>
                <c:pt idx="10975">
                  <c:v>13.42</c:v>
                </c:pt>
                <c:pt idx="10976">
                  <c:v>13.42</c:v>
                </c:pt>
                <c:pt idx="10977">
                  <c:v>13.48</c:v>
                </c:pt>
                <c:pt idx="10978">
                  <c:v>13.3</c:v>
                </c:pt>
                <c:pt idx="10979">
                  <c:v>13.360000000000005</c:v>
                </c:pt>
                <c:pt idx="10980">
                  <c:v>13.41</c:v>
                </c:pt>
                <c:pt idx="10981">
                  <c:v>13.44</c:v>
                </c:pt>
                <c:pt idx="10982">
                  <c:v>13.41</c:v>
                </c:pt>
                <c:pt idx="10983">
                  <c:v>13.43</c:v>
                </c:pt>
                <c:pt idx="10984">
                  <c:v>13.3</c:v>
                </c:pt>
                <c:pt idx="10985">
                  <c:v>13.239999999999998</c:v>
                </c:pt>
                <c:pt idx="10986">
                  <c:v>13.370000000000006</c:v>
                </c:pt>
                <c:pt idx="10987">
                  <c:v>13.39</c:v>
                </c:pt>
                <c:pt idx="10988">
                  <c:v>13.44</c:v>
                </c:pt>
                <c:pt idx="10989">
                  <c:v>13.42</c:v>
                </c:pt>
                <c:pt idx="10990">
                  <c:v>13.27</c:v>
                </c:pt>
                <c:pt idx="10991">
                  <c:v>13.25</c:v>
                </c:pt>
                <c:pt idx="10992">
                  <c:v>13.28</c:v>
                </c:pt>
                <c:pt idx="10993">
                  <c:v>13.27</c:v>
                </c:pt>
                <c:pt idx="10994">
                  <c:v>13.34</c:v>
                </c:pt>
                <c:pt idx="10995">
                  <c:v>13.360000000000005</c:v>
                </c:pt>
                <c:pt idx="10996">
                  <c:v>13.32</c:v>
                </c:pt>
                <c:pt idx="10997">
                  <c:v>13.28</c:v>
                </c:pt>
                <c:pt idx="10998">
                  <c:v>13.26</c:v>
                </c:pt>
                <c:pt idx="10999">
                  <c:v>13.31</c:v>
                </c:pt>
                <c:pt idx="11000">
                  <c:v>13.31</c:v>
                </c:pt>
                <c:pt idx="11001">
                  <c:v>13.290000000000001</c:v>
                </c:pt>
                <c:pt idx="11002">
                  <c:v>13.290000000000001</c:v>
                </c:pt>
                <c:pt idx="11003">
                  <c:v>13.31</c:v>
                </c:pt>
                <c:pt idx="11004">
                  <c:v>13.34</c:v>
                </c:pt>
                <c:pt idx="11005">
                  <c:v>13.4</c:v>
                </c:pt>
                <c:pt idx="11006">
                  <c:v>13.239999999999998</c:v>
                </c:pt>
                <c:pt idx="11007">
                  <c:v>13.3</c:v>
                </c:pt>
                <c:pt idx="11008">
                  <c:v>13.350000000000005</c:v>
                </c:pt>
                <c:pt idx="11009">
                  <c:v>13.370000000000006</c:v>
                </c:pt>
                <c:pt idx="11010">
                  <c:v>13.39</c:v>
                </c:pt>
                <c:pt idx="11011">
                  <c:v>13.31</c:v>
                </c:pt>
                <c:pt idx="11012">
                  <c:v>13.18</c:v>
                </c:pt>
                <c:pt idx="11013">
                  <c:v>13.239999999999998</c:v>
                </c:pt>
                <c:pt idx="11014">
                  <c:v>13.239999999999998</c:v>
                </c:pt>
                <c:pt idx="11015">
                  <c:v>13.3</c:v>
                </c:pt>
                <c:pt idx="11016">
                  <c:v>13.290000000000001</c:v>
                </c:pt>
                <c:pt idx="11017">
                  <c:v>13.33</c:v>
                </c:pt>
                <c:pt idx="11018">
                  <c:v>13.42</c:v>
                </c:pt>
                <c:pt idx="11019">
                  <c:v>13.26</c:v>
                </c:pt>
                <c:pt idx="11020">
                  <c:v>13.239999999999998</c:v>
                </c:pt>
                <c:pt idx="11021">
                  <c:v>13.209999999999999</c:v>
                </c:pt>
                <c:pt idx="11022">
                  <c:v>13.31</c:v>
                </c:pt>
                <c:pt idx="11023">
                  <c:v>13.31</c:v>
                </c:pt>
                <c:pt idx="11024">
                  <c:v>13.370000000000006</c:v>
                </c:pt>
                <c:pt idx="11025">
                  <c:v>13.25</c:v>
                </c:pt>
                <c:pt idx="11026">
                  <c:v>13.27</c:v>
                </c:pt>
                <c:pt idx="11027">
                  <c:v>13.350000000000005</c:v>
                </c:pt>
                <c:pt idx="11028">
                  <c:v>13.370000000000006</c:v>
                </c:pt>
                <c:pt idx="11029">
                  <c:v>13.39</c:v>
                </c:pt>
                <c:pt idx="11030">
                  <c:v>13.31</c:v>
                </c:pt>
                <c:pt idx="11031">
                  <c:v>13.28</c:v>
                </c:pt>
                <c:pt idx="11032">
                  <c:v>13.209999999999999</c:v>
                </c:pt>
                <c:pt idx="11033">
                  <c:v>13.27</c:v>
                </c:pt>
                <c:pt idx="11034">
                  <c:v>13.27</c:v>
                </c:pt>
                <c:pt idx="11035">
                  <c:v>13.239999999999998</c:v>
                </c:pt>
                <c:pt idx="11036">
                  <c:v>13.3</c:v>
                </c:pt>
                <c:pt idx="11037">
                  <c:v>13.27</c:v>
                </c:pt>
                <c:pt idx="11038">
                  <c:v>13.28</c:v>
                </c:pt>
                <c:pt idx="11039">
                  <c:v>13.229999999999999</c:v>
                </c:pt>
                <c:pt idx="11040">
                  <c:v>13.33</c:v>
                </c:pt>
                <c:pt idx="11041">
                  <c:v>13.360000000000005</c:v>
                </c:pt>
                <c:pt idx="11042">
                  <c:v>13.34</c:v>
                </c:pt>
                <c:pt idx="11043">
                  <c:v>13.32</c:v>
                </c:pt>
                <c:pt idx="11044">
                  <c:v>13.26</c:v>
                </c:pt>
                <c:pt idx="11045">
                  <c:v>13.3</c:v>
                </c:pt>
                <c:pt idx="11046">
                  <c:v>13.26</c:v>
                </c:pt>
                <c:pt idx="11047">
                  <c:v>13.290000000000001</c:v>
                </c:pt>
                <c:pt idx="11048">
                  <c:v>13.31</c:v>
                </c:pt>
                <c:pt idx="11049">
                  <c:v>13.290000000000001</c:v>
                </c:pt>
                <c:pt idx="11050">
                  <c:v>13.290000000000001</c:v>
                </c:pt>
                <c:pt idx="11051">
                  <c:v>13.209999999999999</c:v>
                </c:pt>
                <c:pt idx="11052">
                  <c:v>13.27</c:v>
                </c:pt>
                <c:pt idx="11053">
                  <c:v>13.2</c:v>
                </c:pt>
                <c:pt idx="11054">
                  <c:v>13.18</c:v>
                </c:pt>
                <c:pt idx="11055">
                  <c:v>13.15</c:v>
                </c:pt>
                <c:pt idx="11056">
                  <c:v>13.239999999999998</c:v>
                </c:pt>
                <c:pt idx="11057">
                  <c:v>13.219999999999999</c:v>
                </c:pt>
                <c:pt idx="11058">
                  <c:v>13.370000000000006</c:v>
                </c:pt>
                <c:pt idx="11059">
                  <c:v>13.31</c:v>
                </c:pt>
                <c:pt idx="11060">
                  <c:v>13.39</c:v>
                </c:pt>
                <c:pt idx="11061">
                  <c:v>13.44</c:v>
                </c:pt>
                <c:pt idx="11062">
                  <c:v>13.25</c:v>
                </c:pt>
                <c:pt idx="11063">
                  <c:v>13.219999999999999</c:v>
                </c:pt>
                <c:pt idx="11064">
                  <c:v>13.290000000000001</c:v>
                </c:pt>
                <c:pt idx="11065">
                  <c:v>13.25</c:v>
                </c:pt>
                <c:pt idx="11066">
                  <c:v>13.239999999999998</c:v>
                </c:pt>
                <c:pt idx="11067">
                  <c:v>13.370000000000006</c:v>
                </c:pt>
                <c:pt idx="11068">
                  <c:v>13.27</c:v>
                </c:pt>
                <c:pt idx="11069">
                  <c:v>13.34</c:v>
                </c:pt>
                <c:pt idx="11070">
                  <c:v>13.31</c:v>
                </c:pt>
                <c:pt idx="11071">
                  <c:v>13.31</c:v>
                </c:pt>
                <c:pt idx="11072">
                  <c:v>13.290000000000001</c:v>
                </c:pt>
                <c:pt idx="11073">
                  <c:v>13.28</c:v>
                </c:pt>
                <c:pt idx="11074">
                  <c:v>13.38</c:v>
                </c:pt>
                <c:pt idx="11075">
                  <c:v>13.4</c:v>
                </c:pt>
                <c:pt idx="11076">
                  <c:v>13.34</c:v>
                </c:pt>
                <c:pt idx="11077">
                  <c:v>13.31</c:v>
                </c:pt>
                <c:pt idx="11078">
                  <c:v>13.32</c:v>
                </c:pt>
                <c:pt idx="11079">
                  <c:v>13.4</c:v>
                </c:pt>
                <c:pt idx="11080">
                  <c:v>13.32</c:v>
                </c:pt>
                <c:pt idx="11081">
                  <c:v>13.33</c:v>
                </c:pt>
                <c:pt idx="11082">
                  <c:v>13.3</c:v>
                </c:pt>
                <c:pt idx="11083">
                  <c:v>13.209999999999999</c:v>
                </c:pt>
                <c:pt idx="11084">
                  <c:v>13.219999999999999</c:v>
                </c:pt>
                <c:pt idx="11085">
                  <c:v>13.209999999999999</c:v>
                </c:pt>
                <c:pt idx="11086">
                  <c:v>13.31</c:v>
                </c:pt>
                <c:pt idx="11087">
                  <c:v>13.370000000000006</c:v>
                </c:pt>
                <c:pt idx="11088">
                  <c:v>13.370000000000006</c:v>
                </c:pt>
                <c:pt idx="11089">
                  <c:v>13.350000000000005</c:v>
                </c:pt>
                <c:pt idx="11090">
                  <c:v>13.239999999999998</c:v>
                </c:pt>
                <c:pt idx="11091">
                  <c:v>13.3</c:v>
                </c:pt>
                <c:pt idx="11092">
                  <c:v>13.6</c:v>
                </c:pt>
                <c:pt idx="11093">
                  <c:v>14.34</c:v>
                </c:pt>
                <c:pt idx="11094">
                  <c:v>15.11</c:v>
                </c:pt>
                <c:pt idx="11095">
                  <c:v>15.540000000000001</c:v>
                </c:pt>
                <c:pt idx="11096">
                  <c:v>15.72</c:v>
                </c:pt>
                <c:pt idx="11097">
                  <c:v>15.53</c:v>
                </c:pt>
                <c:pt idx="11098">
                  <c:v>14.75</c:v>
                </c:pt>
                <c:pt idx="11099">
                  <c:v>14.09</c:v>
                </c:pt>
                <c:pt idx="11100">
                  <c:v>13.83</c:v>
                </c:pt>
                <c:pt idx="11101">
                  <c:v>13.59</c:v>
                </c:pt>
                <c:pt idx="11102">
                  <c:v>13.15</c:v>
                </c:pt>
                <c:pt idx="11103">
                  <c:v>13.02</c:v>
                </c:pt>
                <c:pt idx="11104">
                  <c:v>13.05</c:v>
                </c:pt>
                <c:pt idx="11105">
                  <c:v>13</c:v>
                </c:pt>
                <c:pt idx="11106">
                  <c:v>13.1</c:v>
                </c:pt>
                <c:pt idx="11107">
                  <c:v>13.02</c:v>
                </c:pt>
                <c:pt idx="11108">
                  <c:v>12.99</c:v>
                </c:pt>
                <c:pt idx="11109">
                  <c:v>12.98</c:v>
                </c:pt>
                <c:pt idx="11110">
                  <c:v>13.03</c:v>
                </c:pt>
                <c:pt idx="11111">
                  <c:v>12.860000000000005</c:v>
                </c:pt>
                <c:pt idx="11112">
                  <c:v>12.78</c:v>
                </c:pt>
                <c:pt idx="11113">
                  <c:v>12.66</c:v>
                </c:pt>
                <c:pt idx="11114">
                  <c:v>12.620000000000001</c:v>
                </c:pt>
                <c:pt idx="11115">
                  <c:v>12.65</c:v>
                </c:pt>
                <c:pt idx="11116">
                  <c:v>12.67</c:v>
                </c:pt>
                <c:pt idx="11117">
                  <c:v>12.950000000000005</c:v>
                </c:pt>
                <c:pt idx="11118">
                  <c:v>13.33</c:v>
                </c:pt>
                <c:pt idx="11119">
                  <c:v>13.5</c:v>
                </c:pt>
                <c:pt idx="11120">
                  <c:v>13.61</c:v>
                </c:pt>
                <c:pt idx="11121">
                  <c:v>13.67</c:v>
                </c:pt>
                <c:pt idx="11122">
                  <c:v>13.67</c:v>
                </c:pt>
                <c:pt idx="11123">
                  <c:v>13.68</c:v>
                </c:pt>
                <c:pt idx="11124">
                  <c:v>13.620000000000001</c:v>
                </c:pt>
                <c:pt idx="11125">
                  <c:v>13.629999999999999</c:v>
                </c:pt>
                <c:pt idx="11126">
                  <c:v>13.639999999999999</c:v>
                </c:pt>
                <c:pt idx="11127">
                  <c:v>13.69</c:v>
                </c:pt>
                <c:pt idx="11128">
                  <c:v>13.629999999999999</c:v>
                </c:pt>
                <c:pt idx="11129">
                  <c:v>13.52</c:v>
                </c:pt>
                <c:pt idx="11130">
                  <c:v>13.58</c:v>
                </c:pt>
                <c:pt idx="11131">
                  <c:v>13.69</c:v>
                </c:pt>
                <c:pt idx="11132">
                  <c:v>13.620000000000001</c:v>
                </c:pt>
                <c:pt idx="11133">
                  <c:v>13.620000000000001</c:v>
                </c:pt>
                <c:pt idx="11134">
                  <c:v>13.540000000000001</c:v>
                </c:pt>
                <c:pt idx="11135">
                  <c:v>13.5</c:v>
                </c:pt>
                <c:pt idx="11136">
                  <c:v>13.48</c:v>
                </c:pt>
                <c:pt idx="11137">
                  <c:v>13.5</c:v>
                </c:pt>
                <c:pt idx="11138">
                  <c:v>13.52</c:v>
                </c:pt>
                <c:pt idx="11139">
                  <c:v>13.4</c:v>
                </c:pt>
                <c:pt idx="11140">
                  <c:v>13.44</c:v>
                </c:pt>
                <c:pt idx="11141">
                  <c:v>13.55</c:v>
                </c:pt>
                <c:pt idx="11142">
                  <c:v>13.53</c:v>
                </c:pt>
                <c:pt idx="11143">
                  <c:v>13.42</c:v>
                </c:pt>
                <c:pt idx="11144">
                  <c:v>13.41</c:v>
                </c:pt>
                <c:pt idx="11145">
                  <c:v>13.48</c:v>
                </c:pt>
                <c:pt idx="11146">
                  <c:v>13.4</c:v>
                </c:pt>
                <c:pt idx="11147">
                  <c:v>13.350000000000005</c:v>
                </c:pt>
                <c:pt idx="11148">
                  <c:v>13.31</c:v>
                </c:pt>
                <c:pt idx="11149">
                  <c:v>13.27</c:v>
                </c:pt>
                <c:pt idx="11150">
                  <c:v>13.25</c:v>
                </c:pt>
                <c:pt idx="11151">
                  <c:v>13.209999999999999</c:v>
                </c:pt>
                <c:pt idx="11152">
                  <c:v>13.2</c:v>
                </c:pt>
                <c:pt idx="11153">
                  <c:v>13.239999999999998</c:v>
                </c:pt>
                <c:pt idx="11154">
                  <c:v>13.33</c:v>
                </c:pt>
                <c:pt idx="11155">
                  <c:v>13.350000000000005</c:v>
                </c:pt>
                <c:pt idx="11156">
                  <c:v>13.360000000000005</c:v>
                </c:pt>
                <c:pt idx="11157">
                  <c:v>13.25</c:v>
                </c:pt>
                <c:pt idx="11158">
                  <c:v>13.31</c:v>
                </c:pt>
                <c:pt idx="11159">
                  <c:v>13.290000000000001</c:v>
                </c:pt>
                <c:pt idx="11160">
                  <c:v>13.19</c:v>
                </c:pt>
                <c:pt idx="11161">
                  <c:v>13.239999999999998</c:v>
                </c:pt>
                <c:pt idx="11162">
                  <c:v>13.28</c:v>
                </c:pt>
                <c:pt idx="11163">
                  <c:v>13.18</c:v>
                </c:pt>
                <c:pt idx="11164">
                  <c:v>13.120000000000001</c:v>
                </c:pt>
                <c:pt idx="11165">
                  <c:v>13.120000000000001</c:v>
                </c:pt>
                <c:pt idx="11166">
                  <c:v>13.15</c:v>
                </c:pt>
                <c:pt idx="11167">
                  <c:v>13.15</c:v>
                </c:pt>
                <c:pt idx="11168">
                  <c:v>13.26</c:v>
                </c:pt>
                <c:pt idx="11169">
                  <c:v>13.27</c:v>
                </c:pt>
                <c:pt idx="11170">
                  <c:v>13.2</c:v>
                </c:pt>
                <c:pt idx="11171">
                  <c:v>13.239999999999998</c:v>
                </c:pt>
                <c:pt idx="11172">
                  <c:v>13.16</c:v>
                </c:pt>
                <c:pt idx="11173">
                  <c:v>13.290000000000001</c:v>
                </c:pt>
                <c:pt idx="11174">
                  <c:v>13.18</c:v>
                </c:pt>
                <c:pt idx="11175">
                  <c:v>13.209999999999999</c:v>
                </c:pt>
                <c:pt idx="11176">
                  <c:v>13.18</c:v>
                </c:pt>
                <c:pt idx="11177">
                  <c:v>13.18</c:v>
                </c:pt>
                <c:pt idx="11178">
                  <c:v>13.19</c:v>
                </c:pt>
                <c:pt idx="11179">
                  <c:v>13.2</c:v>
                </c:pt>
                <c:pt idx="11180">
                  <c:v>13.229999999999999</c:v>
                </c:pt>
                <c:pt idx="11181">
                  <c:v>13.31</c:v>
                </c:pt>
                <c:pt idx="11182">
                  <c:v>13.360000000000005</c:v>
                </c:pt>
                <c:pt idx="11183">
                  <c:v>13.350000000000005</c:v>
                </c:pt>
                <c:pt idx="11184">
                  <c:v>13.31</c:v>
                </c:pt>
                <c:pt idx="11185">
                  <c:v>13.31</c:v>
                </c:pt>
                <c:pt idx="11186">
                  <c:v>13.209999999999999</c:v>
                </c:pt>
                <c:pt idx="11187">
                  <c:v>13.17</c:v>
                </c:pt>
                <c:pt idx="11188">
                  <c:v>13.15</c:v>
                </c:pt>
                <c:pt idx="11189">
                  <c:v>13.2</c:v>
                </c:pt>
                <c:pt idx="11190">
                  <c:v>13.31</c:v>
                </c:pt>
                <c:pt idx="11191">
                  <c:v>13.209999999999999</c:v>
                </c:pt>
                <c:pt idx="11192">
                  <c:v>13.28</c:v>
                </c:pt>
                <c:pt idx="11193">
                  <c:v>13.209999999999999</c:v>
                </c:pt>
                <c:pt idx="11194">
                  <c:v>13.27</c:v>
                </c:pt>
                <c:pt idx="11195">
                  <c:v>13.290000000000001</c:v>
                </c:pt>
                <c:pt idx="11196">
                  <c:v>13.26</c:v>
                </c:pt>
                <c:pt idx="11197">
                  <c:v>13.32</c:v>
                </c:pt>
                <c:pt idx="11198">
                  <c:v>13.11</c:v>
                </c:pt>
                <c:pt idx="11199">
                  <c:v>13.16</c:v>
                </c:pt>
                <c:pt idx="11200">
                  <c:v>13.09</c:v>
                </c:pt>
                <c:pt idx="11201">
                  <c:v>13.11</c:v>
                </c:pt>
                <c:pt idx="11202">
                  <c:v>13.15</c:v>
                </c:pt>
                <c:pt idx="11203">
                  <c:v>13.19</c:v>
                </c:pt>
                <c:pt idx="11204">
                  <c:v>13.26</c:v>
                </c:pt>
                <c:pt idx="11205">
                  <c:v>13.25</c:v>
                </c:pt>
                <c:pt idx="11206">
                  <c:v>13.290000000000001</c:v>
                </c:pt>
                <c:pt idx="11207">
                  <c:v>13.26</c:v>
                </c:pt>
                <c:pt idx="11208">
                  <c:v>13.209999999999999</c:v>
                </c:pt>
                <c:pt idx="11209">
                  <c:v>13.26</c:v>
                </c:pt>
                <c:pt idx="11210">
                  <c:v>13.239999999999998</c:v>
                </c:pt>
                <c:pt idx="11211">
                  <c:v>13.290000000000001</c:v>
                </c:pt>
                <c:pt idx="11212">
                  <c:v>13.31</c:v>
                </c:pt>
                <c:pt idx="11213">
                  <c:v>13.2</c:v>
                </c:pt>
                <c:pt idx="11214">
                  <c:v>13.18</c:v>
                </c:pt>
                <c:pt idx="11215">
                  <c:v>13.11</c:v>
                </c:pt>
                <c:pt idx="11216">
                  <c:v>13.09</c:v>
                </c:pt>
                <c:pt idx="11217">
                  <c:v>13.1</c:v>
                </c:pt>
                <c:pt idx="11218">
                  <c:v>12.98</c:v>
                </c:pt>
                <c:pt idx="11219">
                  <c:v>12.92</c:v>
                </c:pt>
                <c:pt idx="11220">
                  <c:v>12.950000000000005</c:v>
                </c:pt>
                <c:pt idx="11221">
                  <c:v>12.950000000000005</c:v>
                </c:pt>
                <c:pt idx="11222">
                  <c:v>13.040000000000001</c:v>
                </c:pt>
                <c:pt idx="11223">
                  <c:v>13.11</c:v>
                </c:pt>
                <c:pt idx="11224">
                  <c:v>13.18</c:v>
                </c:pt>
                <c:pt idx="11225">
                  <c:v>13.18</c:v>
                </c:pt>
                <c:pt idx="11226">
                  <c:v>13.209999999999999</c:v>
                </c:pt>
                <c:pt idx="11227">
                  <c:v>13.229999999999999</c:v>
                </c:pt>
                <c:pt idx="11228">
                  <c:v>13.209999999999999</c:v>
                </c:pt>
                <c:pt idx="11229">
                  <c:v>13.27</c:v>
                </c:pt>
                <c:pt idx="11230">
                  <c:v>13.290000000000001</c:v>
                </c:pt>
                <c:pt idx="11231">
                  <c:v>13.27</c:v>
                </c:pt>
                <c:pt idx="11232">
                  <c:v>13.43</c:v>
                </c:pt>
                <c:pt idx="11233">
                  <c:v>13.38</c:v>
                </c:pt>
                <c:pt idx="11234">
                  <c:v>13.41</c:v>
                </c:pt>
                <c:pt idx="11235">
                  <c:v>13.39</c:v>
                </c:pt>
                <c:pt idx="11236">
                  <c:v>13.44</c:v>
                </c:pt>
                <c:pt idx="11237">
                  <c:v>13.46</c:v>
                </c:pt>
                <c:pt idx="11238">
                  <c:v>13.51</c:v>
                </c:pt>
                <c:pt idx="11239">
                  <c:v>13.56</c:v>
                </c:pt>
                <c:pt idx="11240">
                  <c:v>13.5</c:v>
                </c:pt>
                <c:pt idx="11241">
                  <c:v>13.57</c:v>
                </c:pt>
                <c:pt idx="11242">
                  <c:v>13.55</c:v>
                </c:pt>
                <c:pt idx="11243">
                  <c:v>13.540000000000001</c:v>
                </c:pt>
                <c:pt idx="11244">
                  <c:v>13.53</c:v>
                </c:pt>
                <c:pt idx="11245">
                  <c:v>13.57</c:v>
                </c:pt>
                <c:pt idx="11246">
                  <c:v>13.66</c:v>
                </c:pt>
                <c:pt idx="11247">
                  <c:v>13.49</c:v>
                </c:pt>
                <c:pt idx="11248">
                  <c:v>13.48</c:v>
                </c:pt>
                <c:pt idx="11249">
                  <c:v>13.52</c:v>
                </c:pt>
                <c:pt idx="11250">
                  <c:v>13.42</c:v>
                </c:pt>
                <c:pt idx="11251">
                  <c:v>13.57</c:v>
                </c:pt>
                <c:pt idx="11252">
                  <c:v>13.48</c:v>
                </c:pt>
                <c:pt idx="11253">
                  <c:v>13.450000000000005</c:v>
                </c:pt>
                <c:pt idx="11254">
                  <c:v>13.4</c:v>
                </c:pt>
                <c:pt idx="11255">
                  <c:v>13.5</c:v>
                </c:pt>
                <c:pt idx="11256">
                  <c:v>13.48</c:v>
                </c:pt>
                <c:pt idx="11257">
                  <c:v>13.350000000000005</c:v>
                </c:pt>
                <c:pt idx="11258">
                  <c:v>13.39</c:v>
                </c:pt>
                <c:pt idx="11259">
                  <c:v>13.290000000000001</c:v>
                </c:pt>
                <c:pt idx="11260">
                  <c:v>13.41</c:v>
                </c:pt>
                <c:pt idx="11261">
                  <c:v>13.31</c:v>
                </c:pt>
                <c:pt idx="11262">
                  <c:v>13.370000000000006</c:v>
                </c:pt>
                <c:pt idx="11263">
                  <c:v>13.370000000000006</c:v>
                </c:pt>
                <c:pt idx="11264">
                  <c:v>13.33</c:v>
                </c:pt>
                <c:pt idx="11265">
                  <c:v>13.370000000000006</c:v>
                </c:pt>
                <c:pt idx="11266">
                  <c:v>13.360000000000005</c:v>
                </c:pt>
                <c:pt idx="11267">
                  <c:v>13.290000000000001</c:v>
                </c:pt>
                <c:pt idx="11268">
                  <c:v>13.31</c:v>
                </c:pt>
                <c:pt idx="11269">
                  <c:v>13.239999999999998</c:v>
                </c:pt>
                <c:pt idx="11270">
                  <c:v>13.219999999999999</c:v>
                </c:pt>
                <c:pt idx="11271">
                  <c:v>13.229999999999999</c:v>
                </c:pt>
                <c:pt idx="11272">
                  <c:v>13.26</c:v>
                </c:pt>
                <c:pt idx="11273">
                  <c:v>13.290000000000001</c:v>
                </c:pt>
                <c:pt idx="11274">
                  <c:v>13.209999999999999</c:v>
                </c:pt>
                <c:pt idx="11275">
                  <c:v>13.239999999999998</c:v>
                </c:pt>
                <c:pt idx="11276">
                  <c:v>13.120000000000001</c:v>
                </c:pt>
                <c:pt idx="11277">
                  <c:v>13.209999999999999</c:v>
                </c:pt>
                <c:pt idx="11278">
                  <c:v>13.19</c:v>
                </c:pt>
                <c:pt idx="11279">
                  <c:v>13.31</c:v>
                </c:pt>
                <c:pt idx="11280">
                  <c:v>13.239999999999998</c:v>
                </c:pt>
                <c:pt idx="11281">
                  <c:v>13.32</c:v>
                </c:pt>
                <c:pt idx="11282">
                  <c:v>13.229999999999999</c:v>
                </c:pt>
                <c:pt idx="11283">
                  <c:v>13.33</c:v>
                </c:pt>
                <c:pt idx="11284">
                  <c:v>13.28</c:v>
                </c:pt>
                <c:pt idx="11285">
                  <c:v>13.27</c:v>
                </c:pt>
                <c:pt idx="11286">
                  <c:v>13.25</c:v>
                </c:pt>
                <c:pt idx="11287">
                  <c:v>13.18</c:v>
                </c:pt>
                <c:pt idx="11288">
                  <c:v>13.27</c:v>
                </c:pt>
                <c:pt idx="11289">
                  <c:v>13.120000000000001</c:v>
                </c:pt>
                <c:pt idx="11290">
                  <c:v>13.19</c:v>
                </c:pt>
                <c:pt idx="11291">
                  <c:v>13.16</c:v>
                </c:pt>
                <c:pt idx="11292">
                  <c:v>13.25</c:v>
                </c:pt>
                <c:pt idx="11293">
                  <c:v>13.17</c:v>
                </c:pt>
                <c:pt idx="11294">
                  <c:v>13.219999999999999</c:v>
                </c:pt>
                <c:pt idx="11295">
                  <c:v>13.18</c:v>
                </c:pt>
                <c:pt idx="11296">
                  <c:v>13.239999999999998</c:v>
                </c:pt>
                <c:pt idx="11297">
                  <c:v>13.25</c:v>
                </c:pt>
                <c:pt idx="11298">
                  <c:v>13.2</c:v>
                </c:pt>
                <c:pt idx="11299">
                  <c:v>13.26</c:v>
                </c:pt>
                <c:pt idx="11300">
                  <c:v>13.16</c:v>
                </c:pt>
                <c:pt idx="11301">
                  <c:v>13.209999999999999</c:v>
                </c:pt>
                <c:pt idx="11302">
                  <c:v>13.18</c:v>
                </c:pt>
                <c:pt idx="11303">
                  <c:v>13.209999999999999</c:v>
                </c:pt>
                <c:pt idx="11304">
                  <c:v>13.18</c:v>
                </c:pt>
                <c:pt idx="11305">
                  <c:v>13.16</c:v>
                </c:pt>
                <c:pt idx="11306">
                  <c:v>13.18</c:v>
                </c:pt>
                <c:pt idx="11307">
                  <c:v>13.120000000000001</c:v>
                </c:pt>
                <c:pt idx="11308">
                  <c:v>13.16</c:v>
                </c:pt>
                <c:pt idx="11309">
                  <c:v>13.11</c:v>
                </c:pt>
                <c:pt idx="11310">
                  <c:v>12.99</c:v>
                </c:pt>
                <c:pt idx="11311">
                  <c:v>13.08</c:v>
                </c:pt>
                <c:pt idx="11312">
                  <c:v>13.07</c:v>
                </c:pt>
                <c:pt idx="11313">
                  <c:v>13.06</c:v>
                </c:pt>
                <c:pt idx="11314">
                  <c:v>13.15</c:v>
                </c:pt>
                <c:pt idx="11315">
                  <c:v>13.05</c:v>
                </c:pt>
                <c:pt idx="11316">
                  <c:v>13.129999999999999</c:v>
                </c:pt>
                <c:pt idx="11317">
                  <c:v>13.05</c:v>
                </c:pt>
                <c:pt idx="11318">
                  <c:v>13.129999999999999</c:v>
                </c:pt>
                <c:pt idx="11319">
                  <c:v>13.08</c:v>
                </c:pt>
                <c:pt idx="11320">
                  <c:v>13.18</c:v>
                </c:pt>
                <c:pt idx="11321">
                  <c:v>13.05</c:v>
                </c:pt>
                <c:pt idx="11322">
                  <c:v>13.15</c:v>
                </c:pt>
                <c:pt idx="11323">
                  <c:v>13.16</c:v>
                </c:pt>
                <c:pt idx="11324">
                  <c:v>13.17</c:v>
                </c:pt>
                <c:pt idx="11325">
                  <c:v>13.239999999999998</c:v>
                </c:pt>
                <c:pt idx="11326">
                  <c:v>13.05</c:v>
                </c:pt>
                <c:pt idx="11327">
                  <c:v>12.91</c:v>
                </c:pt>
                <c:pt idx="11328">
                  <c:v>12.84</c:v>
                </c:pt>
                <c:pt idx="11329">
                  <c:v>12.92</c:v>
                </c:pt>
                <c:pt idx="11330">
                  <c:v>12.93</c:v>
                </c:pt>
                <c:pt idx="11331">
                  <c:v>12.92</c:v>
                </c:pt>
                <c:pt idx="11332">
                  <c:v>13.02</c:v>
                </c:pt>
                <c:pt idx="11333">
                  <c:v>13.55</c:v>
                </c:pt>
                <c:pt idx="11334">
                  <c:v>13.6</c:v>
                </c:pt>
                <c:pt idx="11335">
                  <c:v>13.68</c:v>
                </c:pt>
                <c:pt idx="11336">
                  <c:v>13.75</c:v>
                </c:pt>
                <c:pt idx="11337">
                  <c:v>13.739999999999998</c:v>
                </c:pt>
                <c:pt idx="11338">
                  <c:v>13.65</c:v>
                </c:pt>
                <c:pt idx="11339">
                  <c:v>13.620000000000001</c:v>
                </c:pt>
                <c:pt idx="11340">
                  <c:v>13.77</c:v>
                </c:pt>
                <c:pt idx="11341">
                  <c:v>13.75</c:v>
                </c:pt>
                <c:pt idx="11342">
                  <c:v>13.629999999999999</c:v>
                </c:pt>
                <c:pt idx="11343">
                  <c:v>13.639999999999999</c:v>
                </c:pt>
                <c:pt idx="11344">
                  <c:v>13.66</c:v>
                </c:pt>
                <c:pt idx="11345">
                  <c:v>13.66</c:v>
                </c:pt>
                <c:pt idx="11346">
                  <c:v>13.78</c:v>
                </c:pt>
                <c:pt idx="11347">
                  <c:v>13.66</c:v>
                </c:pt>
                <c:pt idx="11348">
                  <c:v>13.68</c:v>
                </c:pt>
                <c:pt idx="11349">
                  <c:v>13.719999999999999</c:v>
                </c:pt>
                <c:pt idx="11350">
                  <c:v>13.66</c:v>
                </c:pt>
                <c:pt idx="11351">
                  <c:v>13.67</c:v>
                </c:pt>
                <c:pt idx="11352">
                  <c:v>13.56</c:v>
                </c:pt>
                <c:pt idx="11353">
                  <c:v>13.55</c:v>
                </c:pt>
                <c:pt idx="11354">
                  <c:v>13.450000000000005</c:v>
                </c:pt>
                <c:pt idx="11355">
                  <c:v>13.58</c:v>
                </c:pt>
                <c:pt idx="11356">
                  <c:v>13.58</c:v>
                </c:pt>
                <c:pt idx="11357">
                  <c:v>13.53</c:v>
                </c:pt>
                <c:pt idx="11358">
                  <c:v>13.59</c:v>
                </c:pt>
                <c:pt idx="11359">
                  <c:v>13.51</c:v>
                </c:pt>
                <c:pt idx="11360">
                  <c:v>13.6</c:v>
                </c:pt>
                <c:pt idx="11361">
                  <c:v>13.58</c:v>
                </c:pt>
                <c:pt idx="11362">
                  <c:v>13.47</c:v>
                </c:pt>
                <c:pt idx="11363">
                  <c:v>13.41</c:v>
                </c:pt>
                <c:pt idx="11364">
                  <c:v>13.51</c:v>
                </c:pt>
                <c:pt idx="11365">
                  <c:v>13.34</c:v>
                </c:pt>
                <c:pt idx="11366">
                  <c:v>13.4</c:v>
                </c:pt>
                <c:pt idx="11367">
                  <c:v>13.3</c:v>
                </c:pt>
                <c:pt idx="11368">
                  <c:v>13.370000000000006</c:v>
                </c:pt>
                <c:pt idx="11369">
                  <c:v>13.360000000000005</c:v>
                </c:pt>
                <c:pt idx="11370">
                  <c:v>13.27</c:v>
                </c:pt>
                <c:pt idx="11371">
                  <c:v>13.290000000000001</c:v>
                </c:pt>
                <c:pt idx="11372">
                  <c:v>13.31</c:v>
                </c:pt>
                <c:pt idx="11373">
                  <c:v>13.33</c:v>
                </c:pt>
                <c:pt idx="11374">
                  <c:v>13.290000000000001</c:v>
                </c:pt>
                <c:pt idx="11375">
                  <c:v>13.3</c:v>
                </c:pt>
                <c:pt idx="11376">
                  <c:v>13.31</c:v>
                </c:pt>
                <c:pt idx="11377">
                  <c:v>13.18</c:v>
                </c:pt>
                <c:pt idx="11378">
                  <c:v>13.34</c:v>
                </c:pt>
                <c:pt idx="11379">
                  <c:v>13.290000000000001</c:v>
                </c:pt>
                <c:pt idx="11380">
                  <c:v>13.239999999999998</c:v>
                </c:pt>
                <c:pt idx="11381">
                  <c:v>13.209999999999999</c:v>
                </c:pt>
                <c:pt idx="11382">
                  <c:v>13.33</c:v>
                </c:pt>
                <c:pt idx="11383">
                  <c:v>13.2</c:v>
                </c:pt>
                <c:pt idx="11384">
                  <c:v>13.16</c:v>
                </c:pt>
                <c:pt idx="11385">
                  <c:v>13.25</c:v>
                </c:pt>
                <c:pt idx="11386">
                  <c:v>13.27</c:v>
                </c:pt>
                <c:pt idx="11387">
                  <c:v>13.32</c:v>
                </c:pt>
                <c:pt idx="11388">
                  <c:v>13.31</c:v>
                </c:pt>
                <c:pt idx="11389">
                  <c:v>13.290000000000001</c:v>
                </c:pt>
                <c:pt idx="11390">
                  <c:v>13.209999999999999</c:v>
                </c:pt>
                <c:pt idx="11391">
                  <c:v>13.2</c:v>
                </c:pt>
                <c:pt idx="11392">
                  <c:v>13.229999999999999</c:v>
                </c:pt>
                <c:pt idx="11393">
                  <c:v>13.09</c:v>
                </c:pt>
                <c:pt idx="11394">
                  <c:v>13.19</c:v>
                </c:pt>
                <c:pt idx="11395">
                  <c:v>13.18</c:v>
                </c:pt>
                <c:pt idx="11396">
                  <c:v>13.229999999999999</c:v>
                </c:pt>
                <c:pt idx="11397">
                  <c:v>13.27</c:v>
                </c:pt>
                <c:pt idx="11398">
                  <c:v>13.27</c:v>
                </c:pt>
                <c:pt idx="11399">
                  <c:v>13.27</c:v>
                </c:pt>
                <c:pt idx="11400">
                  <c:v>13.219999999999999</c:v>
                </c:pt>
                <c:pt idx="11401">
                  <c:v>13.209999999999999</c:v>
                </c:pt>
                <c:pt idx="11402">
                  <c:v>13.2</c:v>
                </c:pt>
                <c:pt idx="11403">
                  <c:v>13.17</c:v>
                </c:pt>
                <c:pt idx="11404">
                  <c:v>13.25</c:v>
                </c:pt>
                <c:pt idx="11405">
                  <c:v>13.28</c:v>
                </c:pt>
                <c:pt idx="11406">
                  <c:v>13.239999999999998</c:v>
                </c:pt>
                <c:pt idx="11407">
                  <c:v>13.27</c:v>
                </c:pt>
                <c:pt idx="11408">
                  <c:v>13.17</c:v>
                </c:pt>
                <c:pt idx="11409">
                  <c:v>13.15</c:v>
                </c:pt>
                <c:pt idx="11410">
                  <c:v>13.34</c:v>
                </c:pt>
                <c:pt idx="11411">
                  <c:v>13.17</c:v>
                </c:pt>
                <c:pt idx="11412">
                  <c:v>13.209999999999999</c:v>
                </c:pt>
                <c:pt idx="11413">
                  <c:v>13.32</c:v>
                </c:pt>
                <c:pt idx="11414">
                  <c:v>13.239999999999998</c:v>
                </c:pt>
                <c:pt idx="11415">
                  <c:v>13.18</c:v>
                </c:pt>
                <c:pt idx="11416">
                  <c:v>13.15</c:v>
                </c:pt>
                <c:pt idx="11417">
                  <c:v>13.19</c:v>
                </c:pt>
                <c:pt idx="11418">
                  <c:v>13.209999999999999</c:v>
                </c:pt>
                <c:pt idx="11419">
                  <c:v>13.15</c:v>
                </c:pt>
                <c:pt idx="11420">
                  <c:v>13.2</c:v>
                </c:pt>
                <c:pt idx="11421">
                  <c:v>13.11</c:v>
                </c:pt>
                <c:pt idx="11422">
                  <c:v>13.11</c:v>
                </c:pt>
                <c:pt idx="11423">
                  <c:v>13.209999999999999</c:v>
                </c:pt>
                <c:pt idx="11424">
                  <c:v>13.239999999999998</c:v>
                </c:pt>
                <c:pt idx="11425">
                  <c:v>13.3</c:v>
                </c:pt>
                <c:pt idx="11426">
                  <c:v>13.39</c:v>
                </c:pt>
                <c:pt idx="11427">
                  <c:v>13.31</c:v>
                </c:pt>
                <c:pt idx="11428">
                  <c:v>13.219999999999999</c:v>
                </c:pt>
                <c:pt idx="11429">
                  <c:v>13.3</c:v>
                </c:pt>
                <c:pt idx="11430">
                  <c:v>13.28</c:v>
                </c:pt>
                <c:pt idx="11431">
                  <c:v>13.25</c:v>
                </c:pt>
                <c:pt idx="11432">
                  <c:v>13.19</c:v>
                </c:pt>
                <c:pt idx="11433">
                  <c:v>13.129999999999999</c:v>
                </c:pt>
                <c:pt idx="11434">
                  <c:v>13.17</c:v>
                </c:pt>
                <c:pt idx="11435">
                  <c:v>13.120000000000001</c:v>
                </c:pt>
                <c:pt idx="11436">
                  <c:v>13.040000000000001</c:v>
                </c:pt>
                <c:pt idx="11437">
                  <c:v>13.08</c:v>
                </c:pt>
                <c:pt idx="11438">
                  <c:v>13.15</c:v>
                </c:pt>
                <c:pt idx="11439">
                  <c:v>13.2</c:v>
                </c:pt>
                <c:pt idx="11440">
                  <c:v>13.25</c:v>
                </c:pt>
                <c:pt idx="11441">
                  <c:v>13.3</c:v>
                </c:pt>
                <c:pt idx="11442">
                  <c:v>13.229999999999999</c:v>
                </c:pt>
                <c:pt idx="11443">
                  <c:v>13.3</c:v>
                </c:pt>
                <c:pt idx="11444">
                  <c:v>13.41</c:v>
                </c:pt>
                <c:pt idx="11445">
                  <c:v>13.43</c:v>
                </c:pt>
                <c:pt idx="11446">
                  <c:v>13.44</c:v>
                </c:pt>
                <c:pt idx="11447">
                  <c:v>13.3</c:v>
                </c:pt>
                <c:pt idx="11448">
                  <c:v>13.27</c:v>
                </c:pt>
                <c:pt idx="11449">
                  <c:v>13.46</c:v>
                </c:pt>
                <c:pt idx="11450">
                  <c:v>13.33</c:v>
                </c:pt>
                <c:pt idx="11451">
                  <c:v>13.47</c:v>
                </c:pt>
                <c:pt idx="11452">
                  <c:v>13.47</c:v>
                </c:pt>
                <c:pt idx="11453">
                  <c:v>13.4</c:v>
                </c:pt>
                <c:pt idx="11454">
                  <c:v>13.44</c:v>
                </c:pt>
                <c:pt idx="11455">
                  <c:v>13.46</c:v>
                </c:pt>
                <c:pt idx="11456">
                  <c:v>13.53</c:v>
                </c:pt>
                <c:pt idx="11457">
                  <c:v>13.5</c:v>
                </c:pt>
                <c:pt idx="11458">
                  <c:v>13.51</c:v>
                </c:pt>
                <c:pt idx="11459">
                  <c:v>13.48</c:v>
                </c:pt>
                <c:pt idx="11460">
                  <c:v>13.41</c:v>
                </c:pt>
                <c:pt idx="11461">
                  <c:v>13.5</c:v>
                </c:pt>
                <c:pt idx="11462">
                  <c:v>13.42</c:v>
                </c:pt>
                <c:pt idx="11463">
                  <c:v>13.4</c:v>
                </c:pt>
                <c:pt idx="11464">
                  <c:v>13.34</c:v>
                </c:pt>
                <c:pt idx="11465">
                  <c:v>13.47</c:v>
                </c:pt>
                <c:pt idx="11466">
                  <c:v>13.51</c:v>
                </c:pt>
                <c:pt idx="11467">
                  <c:v>13.55</c:v>
                </c:pt>
                <c:pt idx="11468">
                  <c:v>13.540000000000001</c:v>
                </c:pt>
                <c:pt idx="11469">
                  <c:v>13.52</c:v>
                </c:pt>
                <c:pt idx="11470">
                  <c:v>13.51</c:v>
                </c:pt>
                <c:pt idx="11471">
                  <c:v>13.41</c:v>
                </c:pt>
                <c:pt idx="11472">
                  <c:v>13.450000000000005</c:v>
                </c:pt>
                <c:pt idx="11473">
                  <c:v>13.4</c:v>
                </c:pt>
                <c:pt idx="11474">
                  <c:v>13.47</c:v>
                </c:pt>
                <c:pt idx="11475">
                  <c:v>13.32</c:v>
                </c:pt>
                <c:pt idx="11476">
                  <c:v>13.33</c:v>
                </c:pt>
                <c:pt idx="11477">
                  <c:v>13.27</c:v>
                </c:pt>
                <c:pt idx="11478">
                  <c:v>13.33</c:v>
                </c:pt>
                <c:pt idx="11479">
                  <c:v>13.31</c:v>
                </c:pt>
                <c:pt idx="11480">
                  <c:v>13.290000000000001</c:v>
                </c:pt>
                <c:pt idx="11481">
                  <c:v>13.3</c:v>
                </c:pt>
                <c:pt idx="11482">
                  <c:v>13.31</c:v>
                </c:pt>
                <c:pt idx="11483">
                  <c:v>13.32</c:v>
                </c:pt>
                <c:pt idx="11484">
                  <c:v>13.27</c:v>
                </c:pt>
                <c:pt idx="11485">
                  <c:v>13.27</c:v>
                </c:pt>
                <c:pt idx="11486">
                  <c:v>13.229999999999999</c:v>
                </c:pt>
                <c:pt idx="11487">
                  <c:v>13.25</c:v>
                </c:pt>
                <c:pt idx="11488">
                  <c:v>13.26</c:v>
                </c:pt>
                <c:pt idx="11489">
                  <c:v>13.19</c:v>
                </c:pt>
                <c:pt idx="11490">
                  <c:v>13.209999999999999</c:v>
                </c:pt>
                <c:pt idx="11491">
                  <c:v>13.18</c:v>
                </c:pt>
                <c:pt idx="11492">
                  <c:v>13.17</c:v>
                </c:pt>
                <c:pt idx="11493">
                  <c:v>13.25</c:v>
                </c:pt>
                <c:pt idx="11494">
                  <c:v>13.3</c:v>
                </c:pt>
                <c:pt idx="11495">
                  <c:v>13.27</c:v>
                </c:pt>
                <c:pt idx="11496">
                  <c:v>13.229999999999999</c:v>
                </c:pt>
                <c:pt idx="11497">
                  <c:v>13.31</c:v>
                </c:pt>
                <c:pt idx="11498">
                  <c:v>13.26</c:v>
                </c:pt>
                <c:pt idx="11499">
                  <c:v>13.25</c:v>
                </c:pt>
                <c:pt idx="11500">
                  <c:v>13.239999999999998</c:v>
                </c:pt>
                <c:pt idx="11501">
                  <c:v>13.27</c:v>
                </c:pt>
                <c:pt idx="11502">
                  <c:v>13.239999999999998</c:v>
                </c:pt>
                <c:pt idx="11503">
                  <c:v>13.15</c:v>
                </c:pt>
                <c:pt idx="11504">
                  <c:v>13.17</c:v>
                </c:pt>
                <c:pt idx="11505">
                  <c:v>13.239999999999998</c:v>
                </c:pt>
                <c:pt idx="11506">
                  <c:v>13.31</c:v>
                </c:pt>
                <c:pt idx="11507">
                  <c:v>13.31</c:v>
                </c:pt>
                <c:pt idx="11508">
                  <c:v>13.26</c:v>
                </c:pt>
                <c:pt idx="11509">
                  <c:v>13.229999999999999</c:v>
                </c:pt>
                <c:pt idx="11510">
                  <c:v>13.15</c:v>
                </c:pt>
                <c:pt idx="11511">
                  <c:v>13.219999999999999</c:v>
                </c:pt>
                <c:pt idx="11512">
                  <c:v>13.27</c:v>
                </c:pt>
                <c:pt idx="11513">
                  <c:v>13.27</c:v>
                </c:pt>
                <c:pt idx="11514">
                  <c:v>13.17</c:v>
                </c:pt>
                <c:pt idx="11515">
                  <c:v>13.18</c:v>
                </c:pt>
                <c:pt idx="11516">
                  <c:v>13.19</c:v>
                </c:pt>
                <c:pt idx="11517">
                  <c:v>13.15</c:v>
                </c:pt>
                <c:pt idx="11518">
                  <c:v>13.18</c:v>
                </c:pt>
                <c:pt idx="11519">
                  <c:v>13.1</c:v>
                </c:pt>
                <c:pt idx="11520">
                  <c:v>13.239999999999998</c:v>
                </c:pt>
                <c:pt idx="11521">
                  <c:v>13.18</c:v>
                </c:pt>
                <c:pt idx="11522">
                  <c:v>13.18</c:v>
                </c:pt>
                <c:pt idx="11523">
                  <c:v>13.129999999999999</c:v>
                </c:pt>
                <c:pt idx="11524">
                  <c:v>13.229999999999999</c:v>
                </c:pt>
                <c:pt idx="11525">
                  <c:v>13.239999999999998</c:v>
                </c:pt>
                <c:pt idx="11526">
                  <c:v>13.129999999999999</c:v>
                </c:pt>
                <c:pt idx="11527">
                  <c:v>13.209999999999999</c:v>
                </c:pt>
                <c:pt idx="11528">
                  <c:v>13.18</c:v>
                </c:pt>
                <c:pt idx="11529">
                  <c:v>12.97</c:v>
                </c:pt>
                <c:pt idx="11530">
                  <c:v>13.120000000000001</c:v>
                </c:pt>
                <c:pt idx="11531">
                  <c:v>13.06</c:v>
                </c:pt>
                <c:pt idx="11532">
                  <c:v>13.129999999999999</c:v>
                </c:pt>
                <c:pt idx="11533">
                  <c:v>13.06</c:v>
                </c:pt>
                <c:pt idx="11534">
                  <c:v>13.11</c:v>
                </c:pt>
                <c:pt idx="11535">
                  <c:v>13.05</c:v>
                </c:pt>
                <c:pt idx="11536">
                  <c:v>13.07</c:v>
                </c:pt>
                <c:pt idx="11537">
                  <c:v>13.02</c:v>
                </c:pt>
                <c:pt idx="11538">
                  <c:v>13.06</c:v>
                </c:pt>
                <c:pt idx="11539">
                  <c:v>13.040000000000001</c:v>
                </c:pt>
                <c:pt idx="11540">
                  <c:v>13.09</c:v>
                </c:pt>
                <c:pt idx="11541">
                  <c:v>13.08</c:v>
                </c:pt>
                <c:pt idx="11542">
                  <c:v>13.02</c:v>
                </c:pt>
                <c:pt idx="11543">
                  <c:v>13.02</c:v>
                </c:pt>
                <c:pt idx="11544">
                  <c:v>12.950000000000005</c:v>
                </c:pt>
                <c:pt idx="11545">
                  <c:v>12.94</c:v>
                </c:pt>
                <c:pt idx="11546">
                  <c:v>12.98</c:v>
                </c:pt>
                <c:pt idx="11547">
                  <c:v>12.88</c:v>
                </c:pt>
                <c:pt idx="11548">
                  <c:v>13.02</c:v>
                </c:pt>
                <c:pt idx="11549">
                  <c:v>13.09</c:v>
                </c:pt>
                <c:pt idx="11550">
                  <c:v>13.34</c:v>
                </c:pt>
                <c:pt idx="11551">
                  <c:v>13.370000000000006</c:v>
                </c:pt>
                <c:pt idx="11552">
                  <c:v>13.4</c:v>
                </c:pt>
                <c:pt idx="11553">
                  <c:v>13.32</c:v>
                </c:pt>
                <c:pt idx="11554">
                  <c:v>13.31</c:v>
                </c:pt>
                <c:pt idx="11555">
                  <c:v>13.4</c:v>
                </c:pt>
                <c:pt idx="11556">
                  <c:v>13.34</c:v>
                </c:pt>
                <c:pt idx="11557">
                  <c:v>13.34</c:v>
                </c:pt>
                <c:pt idx="11558">
                  <c:v>13.38</c:v>
                </c:pt>
                <c:pt idx="11559">
                  <c:v>13.450000000000005</c:v>
                </c:pt>
                <c:pt idx="11560">
                  <c:v>13.53</c:v>
                </c:pt>
                <c:pt idx="11561">
                  <c:v>13.47</c:v>
                </c:pt>
                <c:pt idx="11562">
                  <c:v>13.66</c:v>
                </c:pt>
                <c:pt idx="11563">
                  <c:v>13.629999999999999</c:v>
                </c:pt>
                <c:pt idx="11564">
                  <c:v>13.7</c:v>
                </c:pt>
                <c:pt idx="11565">
                  <c:v>13.719999999999999</c:v>
                </c:pt>
                <c:pt idx="11566">
                  <c:v>13.69</c:v>
                </c:pt>
                <c:pt idx="11567">
                  <c:v>13.65</c:v>
                </c:pt>
                <c:pt idx="11568">
                  <c:v>13.47</c:v>
                </c:pt>
                <c:pt idx="11569">
                  <c:v>13.5</c:v>
                </c:pt>
                <c:pt idx="11570">
                  <c:v>13.5</c:v>
                </c:pt>
                <c:pt idx="11571">
                  <c:v>13.53</c:v>
                </c:pt>
                <c:pt idx="11572">
                  <c:v>13.540000000000001</c:v>
                </c:pt>
                <c:pt idx="11573">
                  <c:v>13.629999999999999</c:v>
                </c:pt>
                <c:pt idx="11574">
                  <c:v>13.6</c:v>
                </c:pt>
                <c:pt idx="11575">
                  <c:v>13.639999999999999</c:v>
                </c:pt>
                <c:pt idx="11576">
                  <c:v>13.6</c:v>
                </c:pt>
                <c:pt idx="11577">
                  <c:v>13.52</c:v>
                </c:pt>
                <c:pt idx="11578">
                  <c:v>13.5</c:v>
                </c:pt>
                <c:pt idx="11579">
                  <c:v>13.53</c:v>
                </c:pt>
                <c:pt idx="11580">
                  <c:v>13.43</c:v>
                </c:pt>
                <c:pt idx="11581">
                  <c:v>13.46</c:v>
                </c:pt>
                <c:pt idx="11582">
                  <c:v>13.46</c:v>
                </c:pt>
                <c:pt idx="11583">
                  <c:v>13.42</c:v>
                </c:pt>
                <c:pt idx="11584">
                  <c:v>13.43</c:v>
                </c:pt>
                <c:pt idx="11585">
                  <c:v>13.44</c:v>
                </c:pt>
                <c:pt idx="11586">
                  <c:v>13.43</c:v>
                </c:pt>
                <c:pt idx="11587">
                  <c:v>13.48</c:v>
                </c:pt>
                <c:pt idx="11588">
                  <c:v>13.120000000000001</c:v>
                </c:pt>
                <c:pt idx="11589">
                  <c:v>12.47</c:v>
                </c:pt>
                <c:pt idx="11590">
                  <c:v>11.950000000000005</c:v>
                </c:pt>
                <c:pt idx="11591">
                  <c:v>11.850000000000005</c:v>
                </c:pt>
                <c:pt idx="11592">
                  <c:v>11.53</c:v>
                </c:pt>
                <c:pt idx="11593">
                  <c:v>11.7</c:v>
                </c:pt>
                <c:pt idx="11594">
                  <c:v>11.3</c:v>
                </c:pt>
                <c:pt idx="11595">
                  <c:v>11.1</c:v>
                </c:pt>
                <c:pt idx="11596">
                  <c:v>10.34</c:v>
                </c:pt>
                <c:pt idx="11597">
                  <c:v>10.229999999999999</c:v>
                </c:pt>
                <c:pt idx="11598">
                  <c:v>10.239999999999998</c:v>
                </c:pt>
                <c:pt idx="11599">
                  <c:v>10.7</c:v>
                </c:pt>
                <c:pt idx="11600">
                  <c:v>10.68</c:v>
                </c:pt>
                <c:pt idx="11601">
                  <c:v>10.92</c:v>
                </c:pt>
                <c:pt idx="11602">
                  <c:v>10.66</c:v>
                </c:pt>
                <c:pt idx="11603">
                  <c:v>10.58</c:v>
                </c:pt>
                <c:pt idx="11604">
                  <c:v>10.6</c:v>
                </c:pt>
                <c:pt idx="11605">
                  <c:v>10.88</c:v>
                </c:pt>
                <c:pt idx="11606">
                  <c:v>10.92</c:v>
                </c:pt>
                <c:pt idx="11607">
                  <c:v>11.19</c:v>
                </c:pt>
                <c:pt idx="11608">
                  <c:v>11.32</c:v>
                </c:pt>
                <c:pt idx="11609">
                  <c:v>11.7</c:v>
                </c:pt>
                <c:pt idx="11610">
                  <c:v>12.03</c:v>
                </c:pt>
                <c:pt idx="11611">
                  <c:v>12.03</c:v>
                </c:pt>
                <c:pt idx="11612">
                  <c:v>12.39</c:v>
                </c:pt>
                <c:pt idx="11613">
                  <c:v>12.540000000000001</c:v>
                </c:pt>
                <c:pt idx="11614">
                  <c:v>12.57</c:v>
                </c:pt>
                <c:pt idx="11615">
                  <c:v>12.91</c:v>
                </c:pt>
                <c:pt idx="11616">
                  <c:v>13.01</c:v>
                </c:pt>
                <c:pt idx="11617">
                  <c:v>13.34</c:v>
                </c:pt>
                <c:pt idx="11618">
                  <c:v>13.44</c:v>
                </c:pt>
                <c:pt idx="11619">
                  <c:v>13.739999999999998</c:v>
                </c:pt>
                <c:pt idx="11620">
                  <c:v>13.739999999999998</c:v>
                </c:pt>
                <c:pt idx="11621">
                  <c:v>13.77</c:v>
                </c:pt>
                <c:pt idx="11622">
                  <c:v>13.66</c:v>
                </c:pt>
                <c:pt idx="11623">
                  <c:v>13.7</c:v>
                </c:pt>
                <c:pt idx="11624">
                  <c:v>13.52</c:v>
                </c:pt>
                <c:pt idx="11625">
                  <c:v>13.57</c:v>
                </c:pt>
                <c:pt idx="11626">
                  <c:v>13.6</c:v>
                </c:pt>
                <c:pt idx="11627">
                  <c:v>13.5</c:v>
                </c:pt>
                <c:pt idx="11628">
                  <c:v>13.49</c:v>
                </c:pt>
                <c:pt idx="11629">
                  <c:v>13.46</c:v>
                </c:pt>
                <c:pt idx="11630">
                  <c:v>13.43</c:v>
                </c:pt>
                <c:pt idx="11631">
                  <c:v>13.44</c:v>
                </c:pt>
                <c:pt idx="11632">
                  <c:v>13.4</c:v>
                </c:pt>
                <c:pt idx="11633">
                  <c:v>13.47</c:v>
                </c:pt>
                <c:pt idx="11634">
                  <c:v>13.44</c:v>
                </c:pt>
                <c:pt idx="11635">
                  <c:v>13.39</c:v>
                </c:pt>
                <c:pt idx="11636">
                  <c:v>13.360000000000005</c:v>
                </c:pt>
                <c:pt idx="11637">
                  <c:v>13.44</c:v>
                </c:pt>
                <c:pt idx="11638">
                  <c:v>13.42</c:v>
                </c:pt>
                <c:pt idx="11639">
                  <c:v>13.41</c:v>
                </c:pt>
                <c:pt idx="11640">
                  <c:v>13.4</c:v>
                </c:pt>
                <c:pt idx="11641">
                  <c:v>13.370000000000006</c:v>
                </c:pt>
                <c:pt idx="11642">
                  <c:v>13.290000000000001</c:v>
                </c:pt>
                <c:pt idx="11643">
                  <c:v>13.3</c:v>
                </c:pt>
                <c:pt idx="11644">
                  <c:v>13.31</c:v>
                </c:pt>
                <c:pt idx="11645">
                  <c:v>13.370000000000006</c:v>
                </c:pt>
                <c:pt idx="11646">
                  <c:v>13.34</c:v>
                </c:pt>
                <c:pt idx="11647">
                  <c:v>13.34</c:v>
                </c:pt>
                <c:pt idx="11648">
                  <c:v>13.27</c:v>
                </c:pt>
                <c:pt idx="11649">
                  <c:v>13.219999999999999</c:v>
                </c:pt>
                <c:pt idx="11650">
                  <c:v>13.209999999999999</c:v>
                </c:pt>
                <c:pt idx="11651">
                  <c:v>13.229999999999999</c:v>
                </c:pt>
                <c:pt idx="11652">
                  <c:v>13.17</c:v>
                </c:pt>
                <c:pt idx="11653">
                  <c:v>13.209999999999999</c:v>
                </c:pt>
                <c:pt idx="11654">
                  <c:v>13.05</c:v>
                </c:pt>
                <c:pt idx="11655">
                  <c:v>13.08</c:v>
                </c:pt>
                <c:pt idx="11656">
                  <c:v>13.16</c:v>
                </c:pt>
                <c:pt idx="11657">
                  <c:v>13.27</c:v>
                </c:pt>
                <c:pt idx="11658">
                  <c:v>13.06</c:v>
                </c:pt>
                <c:pt idx="11659">
                  <c:v>13.11</c:v>
                </c:pt>
                <c:pt idx="11660">
                  <c:v>13.17</c:v>
                </c:pt>
                <c:pt idx="11661">
                  <c:v>13.27</c:v>
                </c:pt>
                <c:pt idx="11662">
                  <c:v>13.1</c:v>
                </c:pt>
                <c:pt idx="11663">
                  <c:v>13.19</c:v>
                </c:pt>
                <c:pt idx="11664">
                  <c:v>13.08</c:v>
                </c:pt>
                <c:pt idx="11665">
                  <c:v>13.17</c:v>
                </c:pt>
                <c:pt idx="11666">
                  <c:v>13.11</c:v>
                </c:pt>
                <c:pt idx="11667">
                  <c:v>12.99</c:v>
                </c:pt>
                <c:pt idx="11668">
                  <c:v>13</c:v>
                </c:pt>
                <c:pt idx="11669">
                  <c:v>13.16</c:v>
                </c:pt>
                <c:pt idx="11670">
                  <c:v>13.06</c:v>
                </c:pt>
                <c:pt idx="11671">
                  <c:v>13.11</c:v>
                </c:pt>
                <c:pt idx="11672">
                  <c:v>13.129999999999999</c:v>
                </c:pt>
                <c:pt idx="11673">
                  <c:v>13.11</c:v>
                </c:pt>
                <c:pt idx="11674">
                  <c:v>13.19</c:v>
                </c:pt>
                <c:pt idx="11675">
                  <c:v>13.11</c:v>
                </c:pt>
                <c:pt idx="11676">
                  <c:v>13.15</c:v>
                </c:pt>
                <c:pt idx="11677">
                  <c:v>13.209999999999999</c:v>
                </c:pt>
                <c:pt idx="11678">
                  <c:v>13.209999999999999</c:v>
                </c:pt>
                <c:pt idx="11679">
                  <c:v>13.129999999999999</c:v>
                </c:pt>
                <c:pt idx="11680">
                  <c:v>13.18</c:v>
                </c:pt>
                <c:pt idx="11681">
                  <c:v>13.16</c:v>
                </c:pt>
                <c:pt idx="11682">
                  <c:v>13.219999999999999</c:v>
                </c:pt>
                <c:pt idx="11683">
                  <c:v>13.17</c:v>
                </c:pt>
                <c:pt idx="11684">
                  <c:v>13.209999999999999</c:v>
                </c:pt>
                <c:pt idx="11685">
                  <c:v>13.11</c:v>
                </c:pt>
                <c:pt idx="11686">
                  <c:v>13.209999999999999</c:v>
                </c:pt>
                <c:pt idx="11687">
                  <c:v>13.08</c:v>
                </c:pt>
                <c:pt idx="11688">
                  <c:v>13.19</c:v>
                </c:pt>
                <c:pt idx="11689">
                  <c:v>13.15</c:v>
                </c:pt>
                <c:pt idx="11690">
                  <c:v>13.209999999999999</c:v>
                </c:pt>
                <c:pt idx="11691">
                  <c:v>13.18</c:v>
                </c:pt>
                <c:pt idx="11692">
                  <c:v>13.19</c:v>
                </c:pt>
                <c:pt idx="11693">
                  <c:v>13.17</c:v>
                </c:pt>
                <c:pt idx="11694">
                  <c:v>13.229999999999999</c:v>
                </c:pt>
                <c:pt idx="11695">
                  <c:v>13.219999999999999</c:v>
                </c:pt>
                <c:pt idx="11696">
                  <c:v>13.26</c:v>
                </c:pt>
                <c:pt idx="11697">
                  <c:v>13.17</c:v>
                </c:pt>
                <c:pt idx="11698">
                  <c:v>13.2</c:v>
                </c:pt>
                <c:pt idx="11699">
                  <c:v>13.18</c:v>
                </c:pt>
                <c:pt idx="11700">
                  <c:v>13.16</c:v>
                </c:pt>
                <c:pt idx="11701">
                  <c:v>13.18</c:v>
                </c:pt>
                <c:pt idx="11702">
                  <c:v>13.15</c:v>
                </c:pt>
                <c:pt idx="11703">
                  <c:v>13.18</c:v>
                </c:pt>
                <c:pt idx="11704">
                  <c:v>13.15</c:v>
                </c:pt>
                <c:pt idx="11705">
                  <c:v>13.209999999999999</c:v>
                </c:pt>
                <c:pt idx="11706">
                  <c:v>13.16</c:v>
                </c:pt>
                <c:pt idx="11707">
                  <c:v>13.27</c:v>
                </c:pt>
                <c:pt idx="11708">
                  <c:v>13.25</c:v>
                </c:pt>
                <c:pt idx="11709">
                  <c:v>13.32</c:v>
                </c:pt>
                <c:pt idx="11710">
                  <c:v>13.239999999999998</c:v>
                </c:pt>
                <c:pt idx="11711">
                  <c:v>13.290000000000001</c:v>
                </c:pt>
                <c:pt idx="11712">
                  <c:v>13.229999999999999</c:v>
                </c:pt>
                <c:pt idx="11713">
                  <c:v>13.25</c:v>
                </c:pt>
                <c:pt idx="11714">
                  <c:v>13.239999999999998</c:v>
                </c:pt>
                <c:pt idx="11715">
                  <c:v>13.290000000000001</c:v>
                </c:pt>
                <c:pt idx="11716">
                  <c:v>13.28</c:v>
                </c:pt>
                <c:pt idx="11717">
                  <c:v>13.34</c:v>
                </c:pt>
                <c:pt idx="11718">
                  <c:v>13.27</c:v>
                </c:pt>
                <c:pt idx="11719">
                  <c:v>13.2</c:v>
                </c:pt>
                <c:pt idx="11720">
                  <c:v>13.18</c:v>
                </c:pt>
                <c:pt idx="11721">
                  <c:v>13.25</c:v>
                </c:pt>
                <c:pt idx="11722">
                  <c:v>13.15</c:v>
                </c:pt>
                <c:pt idx="11723">
                  <c:v>13.11</c:v>
                </c:pt>
                <c:pt idx="11724">
                  <c:v>13.05</c:v>
                </c:pt>
                <c:pt idx="11725">
                  <c:v>13.02</c:v>
                </c:pt>
                <c:pt idx="11726">
                  <c:v>12.9</c:v>
                </c:pt>
                <c:pt idx="11727">
                  <c:v>12.950000000000005</c:v>
                </c:pt>
                <c:pt idx="11728">
                  <c:v>13.01</c:v>
                </c:pt>
                <c:pt idx="11729">
                  <c:v>13.07</c:v>
                </c:pt>
                <c:pt idx="11730">
                  <c:v>13.07</c:v>
                </c:pt>
                <c:pt idx="11731">
                  <c:v>13.1</c:v>
                </c:pt>
                <c:pt idx="11732">
                  <c:v>13.05</c:v>
                </c:pt>
                <c:pt idx="11733">
                  <c:v>13.02</c:v>
                </c:pt>
                <c:pt idx="11734">
                  <c:v>13.02</c:v>
                </c:pt>
                <c:pt idx="11735">
                  <c:v>12.950000000000005</c:v>
                </c:pt>
                <c:pt idx="11736">
                  <c:v>12.98</c:v>
                </c:pt>
                <c:pt idx="11737">
                  <c:v>12.96</c:v>
                </c:pt>
                <c:pt idx="11738">
                  <c:v>13.05</c:v>
                </c:pt>
                <c:pt idx="11739">
                  <c:v>13.040000000000001</c:v>
                </c:pt>
                <c:pt idx="11740">
                  <c:v>13.11</c:v>
                </c:pt>
                <c:pt idx="11741">
                  <c:v>13.11</c:v>
                </c:pt>
                <c:pt idx="11742">
                  <c:v>12.98</c:v>
                </c:pt>
                <c:pt idx="11743">
                  <c:v>13.05</c:v>
                </c:pt>
                <c:pt idx="11744">
                  <c:v>13.08</c:v>
                </c:pt>
                <c:pt idx="11745">
                  <c:v>13.11</c:v>
                </c:pt>
                <c:pt idx="11746">
                  <c:v>13.120000000000001</c:v>
                </c:pt>
                <c:pt idx="11747">
                  <c:v>13.15</c:v>
                </c:pt>
                <c:pt idx="11748">
                  <c:v>13.18</c:v>
                </c:pt>
                <c:pt idx="11749">
                  <c:v>13.09</c:v>
                </c:pt>
                <c:pt idx="11750">
                  <c:v>13.18</c:v>
                </c:pt>
                <c:pt idx="11751">
                  <c:v>13.139999999999999</c:v>
                </c:pt>
                <c:pt idx="11752">
                  <c:v>13.18</c:v>
                </c:pt>
                <c:pt idx="11753">
                  <c:v>13.18</c:v>
                </c:pt>
                <c:pt idx="11754">
                  <c:v>13.139999999999999</c:v>
                </c:pt>
                <c:pt idx="11755">
                  <c:v>13.18</c:v>
                </c:pt>
                <c:pt idx="11756">
                  <c:v>13.139999999999999</c:v>
                </c:pt>
                <c:pt idx="11757">
                  <c:v>13.15</c:v>
                </c:pt>
                <c:pt idx="11758">
                  <c:v>13.08</c:v>
                </c:pt>
                <c:pt idx="11759">
                  <c:v>13.09</c:v>
                </c:pt>
                <c:pt idx="11760">
                  <c:v>13.239999999999998</c:v>
                </c:pt>
                <c:pt idx="11761">
                  <c:v>13.290000000000001</c:v>
                </c:pt>
                <c:pt idx="11762">
                  <c:v>13.290000000000001</c:v>
                </c:pt>
                <c:pt idx="11763">
                  <c:v>13.209999999999999</c:v>
                </c:pt>
                <c:pt idx="11764">
                  <c:v>13.25</c:v>
                </c:pt>
                <c:pt idx="11765">
                  <c:v>13.209999999999999</c:v>
                </c:pt>
                <c:pt idx="11766">
                  <c:v>13.290000000000001</c:v>
                </c:pt>
                <c:pt idx="11767">
                  <c:v>13.209999999999999</c:v>
                </c:pt>
                <c:pt idx="11768">
                  <c:v>13.290000000000001</c:v>
                </c:pt>
                <c:pt idx="11769">
                  <c:v>13.209999999999999</c:v>
                </c:pt>
                <c:pt idx="11770">
                  <c:v>13.239999999999998</c:v>
                </c:pt>
                <c:pt idx="11771">
                  <c:v>13.18</c:v>
                </c:pt>
                <c:pt idx="11772">
                  <c:v>13.25</c:v>
                </c:pt>
                <c:pt idx="11773">
                  <c:v>13.25</c:v>
                </c:pt>
                <c:pt idx="11774">
                  <c:v>13.19</c:v>
                </c:pt>
                <c:pt idx="11775">
                  <c:v>13.26</c:v>
                </c:pt>
                <c:pt idx="11776">
                  <c:v>13.25</c:v>
                </c:pt>
                <c:pt idx="11777">
                  <c:v>13.28</c:v>
                </c:pt>
                <c:pt idx="11778">
                  <c:v>13.209999999999999</c:v>
                </c:pt>
                <c:pt idx="11779">
                  <c:v>13.25</c:v>
                </c:pt>
                <c:pt idx="11780">
                  <c:v>13.350000000000005</c:v>
                </c:pt>
                <c:pt idx="11781">
                  <c:v>13.370000000000006</c:v>
                </c:pt>
                <c:pt idx="11782">
                  <c:v>13.370000000000006</c:v>
                </c:pt>
                <c:pt idx="11783">
                  <c:v>13.27</c:v>
                </c:pt>
                <c:pt idx="11784">
                  <c:v>13.27</c:v>
                </c:pt>
                <c:pt idx="11785">
                  <c:v>13.239999999999998</c:v>
                </c:pt>
                <c:pt idx="11786">
                  <c:v>13.239999999999998</c:v>
                </c:pt>
                <c:pt idx="11787">
                  <c:v>13.34</c:v>
                </c:pt>
                <c:pt idx="11788">
                  <c:v>13.239999999999998</c:v>
                </c:pt>
                <c:pt idx="11789">
                  <c:v>13.209999999999999</c:v>
                </c:pt>
                <c:pt idx="11790">
                  <c:v>13.219999999999999</c:v>
                </c:pt>
                <c:pt idx="11791">
                  <c:v>13.27</c:v>
                </c:pt>
                <c:pt idx="11792">
                  <c:v>13.28</c:v>
                </c:pt>
                <c:pt idx="11793">
                  <c:v>13.360000000000005</c:v>
                </c:pt>
                <c:pt idx="11794">
                  <c:v>13.350000000000005</c:v>
                </c:pt>
                <c:pt idx="11795">
                  <c:v>13.33</c:v>
                </c:pt>
                <c:pt idx="11796">
                  <c:v>13.38</c:v>
                </c:pt>
                <c:pt idx="11797">
                  <c:v>13.34</c:v>
                </c:pt>
                <c:pt idx="11798">
                  <c:v>13.39</c:v>
                </c:pt>
                <c:pt idx="11799">
                  <c:v>13.38</c:v>
                </c:pt>
                <c:pt idx="11800">
                  <c:v>13.31</c:v>
                </c:pt>
                <c:pt idx="11801">
                  <c:v>13.370000000000006</c:v>
                </c:pt>
                <c:pt idx="11802">
                  <c:v>13.209999999999999</c:v>
                </c:pt>
                <c:pt idx="11803">
                  <c:v>13.209999999999999</c:v>
                </c:pt>
                <c:pt idx="11804">
                  <c:v>13.17</c:v>
                </c:pt>
                <c:pt idx="11805">
                  <c:v>13.229999999999999</c:v>
                </c:pt>
                <c:pt idx="11806">
                  <c:v>13.2</c:v>
                </c:pt>
                <c:pt idx="11807">
                  <c:v>13.26</c:v>
                </c:pt>
                <c:pt idx="11808">
                  <c:v>13.229999999999999</c:v>
                </c:pt>
                <c:pt idx="11809">
                  <c:v>13.31</c:v>
                </c:pt>
                <c:pt idx="11810">
                  <c:v>13.34</c:v>
                </c:pt>
                <c:pt idx="11811">
                  <c:v>13.27</c:v>
                </c:pt>
                <c:pt idx="11812">
                  <c:v>13.28</c:v>
                </c:pt>
                <c:pt idx="11813">
                  <c:v>13.239999999999998</c:v>
                </c:pt>
                <c:pt idx="11814">
                  <c:v>13.31</c:v>
                </c:pt>
                <c:pt idx="11815">
                  <c:v>13.239999999999998</c:v>
                </c:pt>
                <c:pt idx="11816">
                  <c:v>13.27</c:v>
                </c:pt>
                <c:pt idx="11817">
                  <c:v>13.229999999999999</c:v>
                </c:pt>
                <c:pt idx="11818">
                  <c:v>13.25</c:v>
                </c:pt>
                <c:pt idx="11819">
                  <c:v>13.209999999999999</c:v>
                </c:pt>
                <c:pt idx="11820">
                  <c:v>13.209999999999999</c:v>
                </c:pt>
                <c:pt idx="11821">
                  <c:v>13.219999999999999</c:v>
                </c:pt>
                <c:pt idx="11822">
                  <c:v>13.18</c:v>
                </c:pt>
                <c:pt idx="11823">
                  <c:v>13.34</c:v>
                </c:pt>
                <c:pt idx="11824">
                  <c:v>13.370000000000006</c:v>
                </c:pt>
                <c:pt idx="11825">
                  <c:v>13.33</c:v>
                </c:pt>
                <c:pt idx="11826">
                  <c:v>13.370000000000006</c:v>
                </c:pt>
                <c:pt idx="11827">
                  <c:v>13.32</c:v>
                </c:pt>
                <c:pt idx="11828">
                  <c:v>13.41</c:v>
                </c:pt>
                <c:pt idx="11829">
                  <c:v>13.34</c:v>
                </c:pt>
                <c:pt idx="11830">
                  <c:v>13.370000000000006</c:v>
                </c:pt>
                <c:pt idx="11831">
                  <c:v>13.370000000000006</c:v>
                </c:pt>
                <c:pt idx="11832">
                  <c:v>13.32</c:v>
                </c:pt>
                <c:pt idx="11833">
                  <c:v>13.38</c:v>
                </c:pt>
                <c:pt idx="11834">
                  <c:v>13.38</c:v>
                </c:pt>
                <c:pt idx="11835">
                  <c:v>13.4</c:v>
                </c:pt>
                <c:pt idx="11836">
                  <c:v>13.39</c:v>
                </c:pt>
                <c:pt idx="11837">
                  <c:v>13.4</c:v>
                </c:pt>
                <c:pt idx="11838">
                  <c:v>13.69</c:v>
                </c:pt>
                <c:pt idx="11839">
                  <c:v>13.6</c:v>
                </c:pt>
                <c:pt idx="11840">
                  <c:v>13.5</c:v>
                </c:pt>
                <c:pt idx="11841">
                  <c:v>13.49</c:v>
                </c:pt>
                <c:pt idx="11842">
                  <c:v>13.41</c:v>
                </c:pt>
                <c:pt idx="11843">
                  <c:v>13.4</c:v>
                </c:pt>
                <c:pt idx="11844">
                  <c:v>13.41</c:v>
                </c:pt>
                <c:pt idx="11845">
                  <c:v>13.56</c:v>
                </c:pt>
                <c:pt idx="11846">
                  <c:v>13.59</c:v>
                </c:pt>
                <c:pt idx="11847">
                  <c:v>13.6</c:v>
                </c:pt>
                <c:pt idx="11848">
                  <c:v>13.56</c:v>
                </c:pt>
                <c:pt idx="11849">
                  <c:v>13.56</c:v>
                </c:pt>
                <c:pt idx="11850">
                  <c:v>13.639999999999999</c:v>
                </c:pt>
                <c:pt idx="11851">
                  <c:v>13.58</c:v>
                </c:pt>
                <c:pt idx="11852">
                  <c:v>13.620000000000001</c:v>
                </c:pt>
                <c:pt idx="11853">
                  <c:v>13.59</c:v>
                </c:pt>
                <c:pt idx="11854">
                  <c:v>13.66</c:v>
                </c:pt>
                <c:pt idx="11855">
                  <c:v>13.66</c:v>
                </c:pt>
                <c:pt idx="11856">
                  <c:v>13.66</c:v>
                </c:pt>
                <c:pt idx="11857">
                  <c:v>13.639999999999999</c:v>
                </c:pt>
                <c:pt idx="11858">
                  <c:v>13.67</c:v>
                </c:pt>
                <c:pt idx="11859">
                  <c:v>13.66</c:v>
                </c:pt>
                <c:pt idx="11860">
                  <c:v>13.629999999999999</c:v>
                </c:pt>
                <c:pt idx="11861">
                  <c:v>13.53</c:v>
                </c:pt>
                <c:pt idx="11862">
                  <c:v>13.59</c:v>
                </c:pt>
                <c:pt idx="11863">
                  <c:v>13.6</c:v>
                </c:pt>
                <c:pt idx="11864">
                  <c:v>13.69</c:v>
                </c:pt>
                <c:pt idx="11865">
                  <c:v>13.66</c:v>
                </c:pt>
                <c:pt idx="11866">
                  <c:v>13.5</c:v>
                </c:pt>
                <c:pt idx="11867">
                  <c:v>13.53</c:v>
                </c:pt>
                <c:pt idx="11868">
                  <c:v>13.55</c:v>
                </c:pt>
                <c:pt idx="11869">
                  <c:v>13.67</c:v>
                </c:pt>
                <c:pt idx="11870">
                  <c:v>13.709999999999999</c:v>
                </c:pt>
                <c:pt idx="11871">
                  <c:v>13.7</c:v>
                </c:pt>
                <c:pt idx="11872">
                  <c:v>13.59</c:v>
                </c:pt>
                <c:pt idx="11873">
                  <c:v>13.51</c:v>
                </c:pt>
                <c:pt idx="11874">
                  <c:v>13.61</c:v>
                </c:pt>
                <c:pt idx="11875">
                  <c:v>13.6</c:v>
                </c:pt>
                <c:pt idx="11876">
                  <c:v>13.6</c:v>
                </c:pt>
                <c:pt idx="11877">
                  <c:v>13.7</c:v>
                </c:pt>
                <c:pt idx="11878">
                  <c:v>13.69</c:v>
                </c:pt>
                <c:pt idx="11879">
                  <c:v>13.719999999999999</c:v>
                </c:pt>
                <c:pt idx="11880">
                  <c:v>13.66</c:v>
                </c:pt>
                <c:pt idx="11881">
                  <c:v>13.639999999999999</c:v>
                </c:pt>
                <c:pt idx="11882">
                  <c:v>13.6</c:v>
                </c:pt>
                <c:pt idx="11883">
                  <c:v>13.55</c:v>
                </c:pt>
                <c:pt idx="11884">
                  <c:v>13.58</c:v>
                </c:pt>
                <c:pt idx="11885">
                  <c:v>13.629999999999999</c:v>
                </c:pt>
                <c:pt idx="11886">
                  <c:v>13.6</c:v>
                </c:pt>
                <c:pt idx="11887">
                  <c:v>13.57</c:v>
                </c:pt>
                <c:pt idx="11888">
                  <c:v>13.47</c:v>
                </c:pt>
                <c:pt idx="11889">
                  <c:v>13.450000000000005</c:v>
                </c:pt>
                <c:pt idx="11890">
                  <c:v>13.47</c:v>
                </c:pt>
                <c:pt idx="11891">
                  <c:v>13.53</c:v>
                </c:pt>
                <c:pt idx="11892">
                  <c:v>13.57</c:v>
                </c:pt>
                <c:pt idx="11893">
                  <c:v>13.56</c:v>
                </c:pt>
                <c:pt idx="11894">
                  <c:v>13.46</c:v>
                </c:pt>
                <c:pt idx="11895">
                  <c:v>13.450000000000005</c:v>
                </c:pt>
                <c:pt idx="11896">
                  <c:v>13.56</c:v>
                </c:pt>
                <c:pt idx="11897">
                  <c:v>13.6</c:v>
                </c:pt>
                <c:pt idx="11898">
                  <c:v>13.51</c:v>
                </c:pt>
                <c:pt idx="11899">
                  <c:v>13.51</c:v>
                </c:pt>
                <c:pt idx="11900">
                  <c:v>13.57</c:v>
                </c:pt>
                <c:pt idx="11901">
                  <c:v>13.57</c:v>
                </c:pt>
                <c:pt idx="11902">
                  <c:v>13.629999999999999</c:v>
                </c:pt>
                <c:pt idx="11903">
                  <c:v>13.53</c:v>
                </c:pt>
                <c:pt idx="11904">
                  <c:v>13.53</c:v>
                </c:pt>
                <c:pt idx="11905">
                  <c:v>13.6</c:v>
                </c:pt>
                <c:pt idx="11906">
                  <c:v>13.6</c:v>
                </c:pt>
                <c:pt idx="11907">
                  <c:v>13.53</c:v>
                </c:pt>
                <c:pt idx="11908">
                  <c:v>13.56</c:v>
                </c:pt>
                <c:pt idx="11909">
                  <c:v>13.56</c:v>
                </c:pt>
                <c:pt idx="11910">
                  <c:v>13.58</c:v>
                </c:pt>
                <c:pt idx="11911">
                  <c:v>13.620000000000001</c:v>
                </c:pt>
                <c:pt idx="11912">
                  <c:v>13.65</c:v>
                </c:pt>
                <c:pt idx="11913">
                  <c:v>13.639999999999999</c:v>
                </c:pt>
                <c:pt idx="11914">
                  <c:v>13.5</c:v>
                </c:pt>
                <c:pt idx="11915">
                  <c:v>13.49</c:v>
                </c:pt>
                <c:pt idx="11916">
                  <c:v>13.639999999999999</c:v>
                </c:pt>
                <c:pt idx="11917">
                  <c:v>13.66</c:v>
                </c:pt>
                <c:pt idx="11918">
                  <c:v>13.58</c:v>
                </c:pt>
                <c:pt idx="11919">
                  <c:v>13.65</c:v>
                </c:pt>
                <c:pt idx="11920">
                  <c:v>13.49</c:v>
                </c:pt>
                <c:pt idx="11921">
                  <c:v>13.48</c:v>
                </c:pt>
                <c:pt idx="11922">
                  <c:v>13.48</c:v>
                </c:pt>
                <c:pt idx="11923">
                  <c:v>13.58</c:v>
                </c:pt>
                <c:pt idx="11924">
                  <c:v>13.66</c:v>
                </c:pt>
                <c:pt idx="11925">
                  <c:v>13.59</c:v>
                </c:pt>
                <c:pt idx="11926">
                  <c:v>13.57</c:v>
                </c:pt>
                <c:pt idx="11927">
                  <c:v>13.56</c:v>
                </c:pt>
                <c:pt idx="11928">
                  <c:v>13.629999999999999</c:v>
                </c:pt>
                <c:pt idx="11929">
                  <c:v>13.629999999999999</c:v>
                </c:pt>
                <c:pt idx="11930">
                  <c:v>13.629999999999999</c:v>
                </c:pt>
                <c:pt idx="11931">
                  <c:v>13.59</c:v>
                </c:pt>
                <c:pt idx="11932">
                  <c:v>13.58</c:v>
                </c:pt>
                <c:pt idx="11933">
                  <c:v>13.629999999999999</c:v>
                </c:pt>
                <c:pt idx="11934">
                  <c:v>13.65</c:v>
                </c:pt>
                <c:pt idx="11935">
                  <c:v>13.6</c:v>
                </c:pt>
                <c:pt idx="11936">
                  <c:v>13.61</c:v>
                </c:pt>
                <c:pt idx="11937">
                  <c:v>13.55</c:v>
                </c:pt>
                <c:pt idx="11938">
                  <c:v>13.52</c:v>
                </c:pt>
                <c:pt idx="11939">
                  <c:v>13.53</c:v>
                </c:pt>
                <c:pt idx="11940">
                  <c:v>13.4</c:v>
                </c:pt>
                <c:pt idx="11941">
                  <c:v>13.4</c:v>
                </c:pt>
                <c:pt idx="11942">
                  <c:v>13.44</c:v>
                </c:pt>
                <c:pt idx="11943">
                  <c:v>13.44</c:v>
                </c:pt>
                <c:pt idx="11944">
                  <c:v>13.5</c:v>
                </c:pt>
                <c:pt idx="11945">
                  <c:v>13.51</c:v>
                </c:pt>
                <c:pt idx="11946">
                  <c:v>13.55</c:v>
                </c:pt>
                <c:pt idx="11947">
                  <c:v>13.44</c:v>
                </c:pt>
                <c:pt idx="11948">
                  <c:v>13.46</c:v>
                </c:pt>
                <c:pt idx="11949">
                  <c:v>13.4</c:v>
                </c:pt>
                <c:pt idx="11950">
                  <c:v>13.39</c:v>
                </c:pt>
                <c:pt idx="11951">
                  <c:v>13.53</c:v>
                </c:pt>
                <c:pt idx="11952">
                  <c:v>13.53</c:v>
                </c:pt>
                <c:pt idx="11953">
                  <c:v>13.5</c:v>
                </c:pt>
                <c:pt idx="11954">
                  <c:v>13.5</c:v>
                </c:pt>
                <c:pt idx="11955">
                  <c:v>13.450000000000005</c:v>
                </c:pt>
                <c:pt idx="11956">
                  <c:v>13.44</c:v>
                </c:pt>
                <c:pt idx="11957">
                  <c:v>13.32</c:v>
                </c:pt>
                <c:pt idx="11958">
                  <c:v>13.41</c:v>
                </c:pt>
                <c:pt idx="11959">
                  <c:v>13.38</c:v>
                </c:pt>
                <c:pt idx="11960">
                  <c:v>13.47</c:v>
                </c:pt>
                <c:pt idx="11961">
                  <c:v>13.39</c:v>
                </c:pt>
                <c:pt idx="11962">
                  <c:v>13.4</c:v>
                </c:pt>
                <c:pt idx="11963">
                  <c:v>13.5</c:v>
                </c:pt>
                <c:pt idx="11964">
                  <c:v>13.450000000000005</c:v>
                </c:pt>
                <c:pt idx="11965">
                  <c:v>13.38</c:v>
                </c:pt>
                <c:pt idx="11966">
                  <c:v>13.450000000000005</c:v>
                </c:pt>
                <c:pt idx="11967">
                  <c:v>13.370000000000006</c:v>
                </c:pt>
                <c:pt idx="11968">
                  <c:v>13.360000000000005</c:v>
                </c:pt>
                <c:pt idx="11969">
                  <c:v>13.350000000000005</c:v>
                </c:pt>
                <c:pt idx="11970">
                  <c:v>13.47</c:v>
                </c:pt>
                <c:pt idx="11971">
                  <c:v>13.49</c:v>
                </c:pt>
                <c:pt idx="11972">
                  <c:v>13.43</c:v>
                </c:pt>
                <c:pt idx="11973">
                  <c:v>13.41</c:v>
                </c:pt>
                <c:pt idx="11974">
                  <c:v>13.33</c:v>
                </c:pt>
                <c:pt idx="11975">
                  <c:v>13.350000000000005</c:v>
                </c:pt>
                <c:pt idx="11976">
                  <c:v>13.46</c:v>
                </c:pt>
                <c:pt idx="11977">
                  <c:v>13.450000000000005</c:v>
                </c:pt>
                <c:pt idx="11978">
                  <c:v>13.47</c:v>
                </c:pt>
                <c:pt idx="11979">
                  <c:v>13.4</c:v>
                </c:pt>
                <c:pt idx="11980">
                  <c:v>13.39</c:v>
                </c:pt>
                <c:pt idx="11981">
                  <c:v>13.370000000000006</c:v>
                </c:pt>
                <c:pt idx="11982">
                  <c:v>13.34</c:v>
                </c:pt>
                <c:pt idx="11983">
                  <c:v>13.34</c:v>
                </c:pt>
                <c:pt idx="11984">
                  <c:v>13.41</c:v>
                </c:pt>
                <c:pt idx="11985">
                  <c:v>13.42</c:v>
                </c:pt>
                <c:pt idx="11986">
                  <c:v>13.34</c:v>
                </c:pt>
                <c:pt idx="11987">
                  <c:v>13.42</c:v>
                </c:pt>
                <c:pt idx="11988">
                  <c:v>13.46</c:v>
                </c:pt>
                <c:pt idx="11989">
                  <c:v>13.47</c:v>
                </c:pt>
                <c:pt idx="11990">
                  <c:v>13.44</c:v>
                </c:pt>
                <c:pt idx="11991">
                  <c:v>13.47</c:v>
                </c:pt>
                <c:pt idx="11992">
                  <c:v>13.49</c:v>
                </c:pt>
                <c:pt idx="11993">
                  <c:v>13.41</c:v>
                </c:pt>
                <c:pt idx="11994">
                  <c:v>13.34</c:v>
                </c:pt>
                <c:pt idx="11995">
                  <c:v>13.350000000000005</c:v>
                </c:pt>
                <c:pt idx="11996">
                  <c:v>13.47</c:v>
                </c:pt>
                <c:pt idx="11997">
                  <c:v>13.42</c:v>
                </c:pt>
                <c:pt idx="11998">
                  <c:v>13.350000000000005</c:v>
                </c:pt>
                <c:pt idx="11999">
                  <c:v>13.3</c:v>
                </c:pt>
                <c:pt idx="12000">
                  <c:v>13.41</c:v>
                </c:pt>
                <c:pt idx="12001">
                  <c:v>13.4</c:v>
                </c:pt>
                <c:pt idx="12002">
                  <c:v>13.31</c:v>
                </c:pt>
                <c:pt idx="12003">
                  <c:v>13.41</c:v>
                </c:pt>
                <c:pt idx="12004">
                  <c:v>13.44</c:v>
                </c:pt>
                <c:pt idx="12005">
                  <c:v>13.39</c:v>
                </c:pt>
                <c:pt idx="12006">
                  <c:v>13.38</c:v>
                </c:pt>
                <c:pt idx="12007">
                  <c:v>13.34</c:v>
                </c:pt>
                <c:pt idx="12008">
                  <c:v>13.360000000000005</c:v>
                </c:pt>
                <c:pt idx="12009">
                  <c:v>13.27</c:v>
                </c:pt>
                <c:pt idx="12010">
                  <c:v>13.370000000000006</c:v>
                </c:pt>
                <c:pt idx="12011">
                  <c:v>13.3</c:v>
                </c:pt>
                <c:pt idx="12012">
                  <c:v>13.27</c:v>
                </c:pt>
                <c:pt idx="12013">
                  <c:v>13.34</c:v>
                </c:pt>
                <c:pt idx="12014">
                  <c:v>13.34</c:v>
                </c:pt>
                <c:pt idx="12015">
                  <c:v>13.4</c:v>
                </c:pt>
                <c:pt idx="12016">
                  <c:v>13.3</c:v>
                </c:pt>
                <c:pt idx="12017">
                  <c:v>13.3</c:v>
                </c:pt>
                <c:pt idx="12018">
                  <c:v>13.34</c:v>
                </c:pt>
                <c:pt idx="12019">
                  <c:v>13.34</c:v>
                </c:pt>
                <c:pt idx="12020">
                  <c:v>13.32</c:v>
                </c:pt>
                <c:pt idx="12021">
                  <c:v>13.27</c:v>
                </c:pt>
                <c:pt idx="12022">
                  <c:v>13.33</c:v>
                </c:pt>
                <c:pt idx="12023">
                  <c:v>13.43</c:v>
                </c:pt>
                <c:pt idx="12024">
                  <c:v>13.4</c:v>
                </c:pt>
                <c:pt idx="12025">
                  <c:v>13.27</c:v>
                </c:pt>
                <c:pt idx="12026">
                  <c:v>13.290000000000001</c:v>
                </c:pt>
                <c:pt idx="12027">
                  <c:v>13.360000000000005</c:v>
                </c:pt>
                <c:pt idx="12028">
                  <c:v>13.38</c:v>
                </c:pt>
                <c:pt idx="12029">
                  <c:v>13.43</c:v>
                </c:pt>
                <c:pt idx="12030">
                  <c:v>13.44</c:v>
                </c:pt>
                <c:pt idx="12031">
                  <c:v>13.370000000000006</c:v>
                </c:pt>
                <c:pt idx="12032">
                  <c:v>13.33</c:v>
                </c:pt>
                <c:pt idx="12033">
                  <c:v>13.26</c:v>
                </c:pt>
                <c:pt idx="12034">
                  <c:v>13.33</c:v>
                </c:pt>
                <c:pt idx="12035">
                  <c:v>13.44</c:v>
                </c:pt>
                <c:pt idx="12036">
                  <c:v>13.32</c:v>
                </c:pt>
                <c:pt idx="12037">
                  <c:v>13.290000000000001</c:v>
                </c:pt>
                <c:pt idx="12038">
                  <c:v>13.239999999999998</c:v>
                </c:pt>
                <c:pt idx="12039">
                  <c:v>13.239999999999998</c:v>
                </c:pt>
                <c:pt idx="12040">
                  <c:v>13.38</c:v>
                </c:pt>
                <c:pt idx="12041">
                  <c:v>13.31</c:v>
                </c:pt>
                <c:pt idx="12042">
                  <c:v>13.2</c:v>
                </c:pt>
                <c:pt idx="12043">
                  <c:v>13.27</c:v>
                </c:pt>
                <c:pt idx="12044">
                  <c:v>13.27</c:v>
                </c:pt>
                <c:pt idx="12045">
                  <c:v>13.3</c:v>
                </c:pt>
                <c:pt idx="12046">
                  <c:v>13.239999999999998</c:v>
                </c:pt>
                <c:pt idx="12047">
                  <c:v>13.219999999999999</c:v>
                </c:pt>
                <c:pt idx="12048">
                  <c:v>13.209999999999999</c:v>
                </c:pt>
                <c:pt idx="12049">
                  <c:v>13.19</c:v>
                </c:pt>
                <c:pt idx="12050">
                  <c:v>13.19</c:v>
                </c:pt>
                <c:pt idx="12051">
                  <c:v>13.239999999999998</c:v>
                </c:pt>
                <c:pt idx="12052">
                  <c:v>13.31</c:v>
                </c:pt>
                <c:pt idx="12053">
                  <c:v>13.27</c:v>
                </c:pt>
                <c:pt idx="12054">
                  <c:v>13.209999999999999</c:v>
                </c:pt>
                <c:pt idx="12055">
                  <c:v>13.33</c:v>
                </c:pt>
                <c:pt idx="12056">
                  <c:v>13.290000000000001</c:v>
                </c:pt>
                <c:pt idx="12057">
                  <c:v>13.4</c:v>
                </c:pt>
                <c:pt idx="12058">
                  <c:v>13.350000000000005</c:v>
                </c:pt>
                <c:pt idx="12059">
                  <c:v>13.28</c:v>
                </c:pt>
                <c:pt idx="12060">
                  <c:v>13.26</c:v>
                </c:pt>
                <c:pt idx="12061">
                  <c:v>13.31</c:v>
                </c:pt>
                <c:pt idx="12062">
                  <c:v>13.27</c:v>
                </c:pt>
                <c:pt idx="12063">
                  <c:v>13.26</c:v>
                </c:pt>
                <c:pt idx="12064">
                  <c:v>13.34</c:v>
                </c:pt>
                <c:pt idx="12065">
                  <c:v>13.34</c:v>
                </c:pt>
                <c:pt idx="12066">
                  <c:v>13.4</c:v>
                </c:pt>
                <c:pt idx="12067">
                  <c:v>13.41</c:v>
                </c:pt>
                <c:pt idx="12068">
                  <c:v>13.31</c:v>
                </c:pt>
                <c:pt idx="12069">
                  <c:v>13.28</c:v>
                </c:pt>
                <c:pt idx="12070">
                  <c:v>13.370000000000006</c:v>
                </c:pt>
                <c:pt idx="12071">
                  <c:v>13.31</c:v>
                </c:pt>
                <c:pt idx="12072">
                  <c:v>13.290000000000001</c:v>
                </c:pt>
                <c:pt idx="12073">
                  <c:v>13.31</c:v>
                </c:pt>
                <c:pt idx="12074">
                  <c:v>13.27</c:v>
                </c:pt>
                <c:pt idx="12075">
                  <c:v>13.39</c:v>
                </c:pt>
                <c:pt idx="12076">
                  <c:v>13.360000000000005</c:v>
                </c:pt>
                <c:pt idx="12077">
                  <c:v>13.26</c:v>
                </c:pt>
                <c:pt idx="12078">
                  <c:v>13.290000000000001</c:v>
                </c:pt>
                <c:pt idx="12079">
                  <c:v>13.25</c:v>
                </c:pt>
                <c:pt idx="12080">
                  <c:v>13.239999999999998</c:v>
                </c:pt>
                <c:pt idx="12081">
                  <c:v>13.25</c:v>
                </c:pt>
                <c:pt idx="12082">
                  <c:v>13.239999999999998</c:v>
                </c:pt>
                <c:pt idx="12083">
                  <c:v>13.32</c:v>
                </c:pt>
                <c:pt idx="12084">
                  <c:v>13.229999999999999</c:v>
                </c:pt>
                <c:pt idx="12085">
                  <c:v>13.219999999999999</c:v>
                </c:pt>
                <c:pt idx="12086">
                  <c:v>13.17</c:v>
                </c:pt>
                <c:pt idx="12087">
                  <c:v>13.18</c:v>
                </c:pt>
                <c:pt idx="12088">
                  <c:v>13.31</c:v>
                </c:pt>
                <c:pt idx="12089">
                  <c:v>13.239999999999998</c:v>
                </c:pt>
                <c:pt idx="12090">
                  <c:v>13.33</c:v>
                </c:pt>
                <c:pt idx="12091">
                  <c:v>13.26</c:v>
                </c:pt>
                <c:pt idx="12092">
                  <c:v>13.27</c:v>
                </c:pt>
                <c:pt idx="12093">
                  <c:v>13.27</c:v>
                </c:pt>
                <c:pt idx="12094">
                  <c:v>13.209999999999999</c:v>
                </c:pt>
                <c:pt idx="12095">
                  <c:v>13.28</c:v>
                </c:pt>
                <c:pt idx="12096">
                  <c:v>13.219999999999999</c:v>
                </c:pt>
                <c:pt idx="12097">
                  <c:v>13.19</c:v>
                </c:pt>
                <c:pt idx="12098">
                  <c:v>13.3</c:v>
                </c:pt>
                <c:pt idx="12099">
                  <c:v>13.209999999999999</c:v>
                </c:pt>
                <c:pt idx="12100">
                  <c:v>13.28</c:v>
                </c:pt>
                <c:pt idx="12101">
                  <c:v>13.229999999999999</c:v>
                </c:pt>
                <c:pt idx="12102">
                  <c:v>13.28</c:v>
                </c:pt>
                <c:pt idx="12103">
                  <c:v>13.19</c:v>
                </c:pt>
                <c:pt idx="12104">
                  <c:v>13.11</c:v>
                </c:pt>
                <c:pt idx="12105">
                  <c:v>13.239999999999998</c:v>
                </c:pt>
                <c:pt idx="12106">
                  <c:v>13.18</c:v>
                </c:pt>
                <c:pt idx="12107">
                  <c:v>13.09</c:v>
                </c:pt>
                <c:pt idx="12108">
                  <c:v>13.18</c:v>
                </c:pt>
                <c:pt idx="12109">
                  <c:v>13.2</c:v>
                </c:pt>
                <c:pt idx="12110">
                  <c:v>13.15</c:v>
                </c:pt>
                <c:pt idx="12111">
                  <c:v>13.239999999999998</c:v>
                </c:pt>
                <c:pt idx="12112">
                  <c:v>13.239999999999998</c:v>
                </c:pt>
                <c:pt idx="12113">
                  <c:v>13.25</c:v>
                </c:pt>
                <c:pt idx="12114">
                  <c:v>13.16</c:v>
                </c:pt>
                <c:pt idx="12115">
                  <c:v>13.27</c:v>
                </c:pt>
                <c:pt idx="12116">
                  <c:v>13.239999999999998</c:v>
                </c:pt>
                <c:pt idx="12117">
                  <c:v>13.16</c:v>
                </c:pt>
                <c:pt idx="12118">
                  <c:v>13.15</c:v>
                </c:pt>
                <c:pt idx="12119">
                  <c:v>13.18</c:v>
                </c:pt>
                <c:pt idx="12120">
                  <c:v>13.290000000000001</c:v>
                </c:pt>
                <c:pt idx="12121">
                  <c:v>13.28</c:v>
                </c:pt>
                <c:pt idx="12122">
                  <c:v>13.33</c:v>
                </c:pt>
                <c:pt idx="12123">
                  <c:v>13.290000000000001</c:v>
                </c:pt>
                <c:pt idx="12124">
                  <c:v>13.129999999999999</c:v>
                </c:pt>
                <c:pt idx="12125">
                  <c:v>13.139999999999999</c:v>
                </c:pt>
                <c:pt idx="12126">
                  <c:v>13.28</c:v>
                </c:pt>
                <c:pt idx="12127">
                  <c:v>13.219999999999999</c:v>
                </c:pt>
                <c:pt idx="12128">
                  <c:v>13.2</c:v>
                </c:pt>
                <c:pt idx="12129">
                  <c:v>13.19</c:v>
                </c:pt>
                <c:pt idx="12130">
                  <c:v>13.18</c:v>
                </c:pt>
                <c:pt idx="12131">
                  <c:v>13.229999999999999</c:v>
                </c:pt>
                <c:pt idx="12132">
                  <c:v>13.239999999999998</c:v>
                </c:pt>
                <c:pt idx="12133">
                  <c:v>13.17</c:v>
                </c:pt>
                <c:pt idx="12134">
                  <c:v>13.18</c:v>
                </c:pt>
                <c:pt idx="12135">
                  <c:v>13.28</c:v>
                </c:pt>
                <c:pt idx="12136">
                  <c:v>13.18</c:v>
                </c:pt>
                <c:pt idx="12137">
                  <c:v>13.16</c:v>
                </c:pt>
                <c:pt idx="12138">
                  <c:v>13.27</c:v>
                </c:pt>
                <c:pt idx="12139">
                  <c:v>13.3</c:v>
                </c:pt>
                <c:pt idx="12140">
                  <c:v>13.34</c:v>
                </c:pt>
                <c:pt idx="12141">
                  <c:v>13.3</c:v>
                </c:pt>
                <c:pt idx="12142">
                  <c:v>13.19</c:v>
                </c:pt>
                <c:pt idx="12143">
                  <c:v>13.33</c:v>
                </c:pt>
                <c:pt idx="12144">
                  <c:v>13.34</c:v>
                </c:pt>
                <c:pt idx="12145">
                  <c:v>13.219999999999999</c:v>
                </c:pt>
                <c:pt idx="12146">
                  <c:v>13.19</c:v>
                </c:pt>
                <c:pt idx="12147">
                  <c:v>13.229999999999999</c:v>
                </c:pt>
                <c:pt idx="12148">
                  <c:v>13.15</c:v>
                </c:pt>
                <c:pt idx="12149">
                  <c:v>13.26</c:v>
                </c:pt>
                <c:pt idx="12150">
                  <c:v>13.290000000000001</c:v>
                </c:pt>
                <c:pt idx="12151">
                  <c:v>13.15</c:v>
                </c:pt>
                <c:pt idx="12152">
                  <c:v>13.18</c:v>
                </c:pt>
                <c:pt idx="12153">
                  <c:v>13.18</c:v>
                </c:pt>
                <c:pt idx="12154">
                  <c:v>13.219999999999999</c:v>
                </c:pt>
                <c:pt idx="12155">
                  <c:v>13.18</c:v>
                </c:pt>
                <c:pt idx="12156">
                  <c:v>13.11</c:v>
                </c:pt>
                <c:pt idx="12157">
                  <c:v>13.209999999999999</c:v>
                </c:pt>
                <c:pt idx="12158">
                  <c:v>13.18</c:v>
                </c:pt>
                <c:pt idx="12159">
                  <c:v>13.27</c:v>
                </c:pt>
                <c:pt idx="12160">
                  <c:v>13.31</c:v>
                </c:pt>
                <c:pt idx="12161">
                  <c:v>13.219999999999999</c:v>
                </c:pt>
                <c:pt idx="12162">
                  <c:v>13.26</c:v>
                </c:pt>
                <c:pt idx="12163">
                  <c:v>13.16</c:v>
                </c:pt>
                <c:pt idx="12164">
                  <c:v>13.18</c:v>
                </c:pt>
                <c:pt idx="12165">
                  <c:v>13.34</c:v>
                </c:pt>
                <c:pt idx="12166">
                  <c:v>13.350000000000005</c:v>
                </c:pt>
                <c:pt idx="12167">
                  <c:v>13.3</c:v>
                </c:pt>
                <c:pt idx="12168">
                  <c:v>13.33</c:v>
                </c:pt>
                <c:pt idx="12169">
                  <c:v>13.19</c:v>
                </c:pt>
                <c:pt idx="12170">
                  <c:v>13.209999999999999</c:v>
                </c:pt>
                <c:pt idx="12171">
                  <c:v>13.229999999999999</c:v>
                </c:pt>
                <c:pt idx="12172">
                  <c:v>13.34</c:v>
                </c:pt>
                <c:pt idx="12173">
                  <c:v>13.33</c:v>
                </c:pt>
                <c:pt idx="12174">
                  <c:v>13.209999999999999</c:v>
                </c:pt>
                <c:pt idx="12175">
                  <c:v>13.27</c:v>
                </c:pt>
                <c:pt idx="12176">
                  <c:v>13.219999999999999</c:v>
                </c:pt>
                <c:pt idx="12177">
                  <c:v>13.16</c:v>
                </c:pt>
                <c:pt idx="12178">
                  <c:v>13.3</c:v>
                </c:pt>
                <c:pt idx="12179">
                  <c:v>13.31</c:v>
                </c:pt>
                <c:pt idx="12180">
                  <c:v>13.33</c:v>
                </c:pt>
                <c:pt idx="12181">
                  <c:v>13.209999999999999</c:v>
                </c:pt>
                <c:pt idx="12182">
                  <c:v>13.19</c:v>
                </c:pt>
                <c:pt idx="12183">
                  <c:v>13.17</c:v>
                </c:pt>
                <c:pt idx="12184">
                  <c:v>13.34</c:v>
                </c:pt>
                <c:pt idx="12185">
                  <c:v>13.31</c:v>
                </c:pt>
                <c:pt idx="12186">
                  <c:v>13.229999999999999</c:v>
                </c:pt>
                <c:pt idx="12187">
                  <c:v>13.19</c:v>
                </c:pt>
                <c:pt idx="12188">
                  <c:v>13.239999999999998</c:v>
                </c:pt>
                <c:pt idx="12189">
                  <c:v>13.27</c:v>
                </c:pt>
                <c:pt idx="12190">
                  <c:v>13.18</c:v>
                </c:pt>
                <c:pt idx="12191">
                  <c:v>13.27</c:v>
                </c:pt>
                <c:pt idx="12192">
                  <c:v>13.18</c:v>
                </c:pt>
                <c:pt idx="12193">
                  <c:v>13.19</c:v>
                </c:pt>
                <c:pt idx="12194">
                  <c:v>13.11</c:v>
                </c:pt>
                <c:pt idx="12195">
                  <c:v>13.11</c:v>
                </c:pt>
                <c:pt idx="12196">
                  <c:v>13.229999999999999</c:v>
                </c:pt>
                <c:pt idx="12197">
                  <c:v>13.25</c:v>
                </c:pt>
                <c:pt idx="12198">
                  <c:v>13.11</c:v>
                </c:pt>
                <c:pt idx="12199">
                  <c:v>13.15</c:v>
                </c:pt>
                <c:pt idx="12200">
                  <c:v>13.11</c:v>
                </c:pt>
                <c:pt idx="12201">
                  <c:v>13.209999999999999</c:v>
                </c:pt>
                <c:pt idx="12202">
                  <c:v>13.139999999999999</c:v>
                </c:pt>
                <c:pt idx="12203">
                  <c:v>13.229999999999999</c:v>
                </c:pt>
                <c:pt idx="12204">
                  <c:v>13.239999999999998</c:v>
                </c:pt>
                <c:pt idx="12205">
                  <c:v>13.239999999999998</c:v>
                </c:pt>
                <c:pt idx="12206">
                  <c:v>13.19</c:v>
                </c:pt>
                <c:pt idx="12207">
                  <c:v>13.27</c:v>
                </c:pt>
                <c:pt idx="12208">
                  <c:v>13.209999999999999</c:v>
                </c:pt>
                <c:pt idx="12209">
                  <c:v>13.209999999999999</c:v>
                </c:pt>
                <c:pt idx="12210">
                  <c:v>13.32</c:v>
                </c:pt>
                <c:pt idx="12211">
                  <c:v>13.2</c:v>
                </c:pt>
                <c:pt idx="12212">
                  <c:v>13.239999999999998</c:v>
                </c:pt>
                <c:pt idx="12213">
                  <c:v>13.25</c:v>
                </c:pt>
                <c:pt idx="12214">
                  <c:v>13.31</c:v>
                </c:pt>
                <c:pt idx="12215">
                  <c:v>13.28</c:v>
                </c:pt>
                <c:pt idx="12216">
                  <c:v>13.350000000000005</c:v>
                </c:pt>
                <c:pt idx="12217">
                  <c:v>13.31</c:v>
                </c:pt>
                <c:pt idx="12218">
                  <c:v>13.31</c:v>
                </c:pt>
                <c:pt idx="12219">
                  <c:v>13.32</c:v>
                </c:pt>
                <c:pt idx="12220">
                  <c:v>13.4</c:v>
                </c:pt>
                <c:pt idx="12221">
                  <c:v>13.31</c:v>
                </c:pt>
                <c:pt idx="12222">
                  <c:v>13.33</c:v>
                </c:pt>
                <c:pt idx="12223">
                  <c:v>13.4</c:v>
                </c:pt>
                <c:pt idx="12224">
                  <c:v>13.290000000000001</c:v>
                </c:pt>
                <c:pt idx="12225">
                  <c:v>13.4</c:v>
                </c:pt>
                <c:pt idx="12226">
                  <c:v>13.38</c:v>
                </c:pt>
                <c:pt idx="12227">
                  <c:v>13.450000000000005</c:v>
                </c:pt>
                <c:pt idx="12228">
                  <c:v>13.290000000000001</c:v>
                </c:pt>
                <c:pt idx="12229">
                  <c:v>13.4</c:v>
                </c:pt>
                <c:pt idx="12230">
                  <c:v>13.33</c:v>
                </c:pt>
                <c:pt idx="12231">
                  <c:v>13.44</c:v>
                </c:pt>
                <c:pt idx="12232">
                  <c:v>13.34</c:v>
                </c:pt>
                <c:pt idx="12233">
                  <c:v>13.350000000000005</c:v>
                </c:pt>
                <c:pt idx="12234">
                  <c:v>13.360000000000005</c:v>
                </c:pt>
                <c:pt idx="12235">
                  <c:v>13.5</c:v>
                </c:pt>
                <c:pt idx="12236">
                  <c:v>13.49</c:v>
                </c:pt>
                <c:pt idx="12237">
                  <c:v>13.4</c:v>
                </c:pt>
                <c:pt idx="12238">
                  <c:v>13.5</c:v>
                </c:pt>
                <c:pt idx="12239">
                  <c:v>13.4</c:v>
                </c:pt>
                <c:pt idx="12240">
                  <c:v>13.52</c:v>
                </c:pt>
                <c:pt idx="12241">
                  <c:v>13.41</c:v>
                </c:pt>
                <c:pt idx="12242">
                  <c:v>13.5</c:v>
                </c:pt>
                <c:pt idx="12243">
                  <c:v>13.47</c:v>
                </c:pt>
                <c:pt idx="12244">
                  <c:v>13.450000000000005</c:v>
                </c:pt>
                <c:pt idx="12245">
                  <c:v>13.51</c:v>
                </c:pt>
                <c:pt idx="12246">
                  <c:v>13.5</c:v>
                </c:pt>
                <c:pt idx="12247">
                  <c:v>13.5</c:v>
                </c:pt>
                <c:pt idx="12248">
                  <c:v>13.58</c:v>
                </c:pt>
                <c:pt idx="12249">
                  <c:v>13.56</c:v>
                </c:pt>
                <c:pt idx="12250">
                  <c:v>13.58</c:v>
                </c:pt>
                <c:pt idx="12251">
                  <c:v>13.53</c:v>
                </c:pt>
                <c:pt idx="12252">
                  <c:v>13.639999999999999</c:v>
                </c:pt>
                <c:pt idx="12253">
                  <c:v>13.49</c:v>
                </c:pt>
                <c:pt idx="12254">
                  <c:v>13.629999999999999</c:v>
                </c:pt>
                <c:pt idx="12255">
                  <c:v>13.53</c:v>
                </c:pt>
                <c:pt idx="12256">
                  <c:v>13.66</c:v>
                </c:pt>
                <c:pt idx="12257">
                  <c:v>13.58</c:v>
                </c:pt>
                <c:pt idx="12258">
                  <c:v>13.69</c:v>
                </c:pt>
                <c:pt idx="12259">
                  <c:v>13.5</c:v>
                </c:pt>
                <c:pt idx="12260">
                  <c:v>13.61</c:v>
                </c:pt>
                <c:pt idx="12261">
                  <c:v>13.5</c:v>
                </c:pt>
                <c:pt idx="12262">
                  <c:v>13.66</c:v>
                </c:pt>
                <c:pt idx="12263">
                  <c:v>13.56</c:v>
                </c:pt>
                <c:pt idx="12264">
                  <c:v>13.53</c:v>
                </c:pt>
                <c:pt idx="12265">
                  <c:v>13.61</c:v>
                </c:pt>
                <c:pt idx="12266">
                  <c:v>13.53</c:v>
                </c:pt>
                <c:pt idx="12267">
                  <c:v>13.629999999999999</c:v>
                </c:pt>
                <c:pt idx="12268">
                  <c:v>13.68</c:v>
                </c:pt>
                <c:pt idx="12269">
                  <c:v>13.68</c:v>
                </c:pt>
                <c:pt idx="12270">
                  <c:v>13.629999999999999</c:v>
                </c:pt>
                <c:pt idx="12271">
                  <c:v>13.5</c:v>
                </c:pt>
                <c:pt idx="12272">
                  <c:v>13.55</c:v>
                </c:pt>
                <c:pt idx="12273">
                  <c:v>13.47</c:v>
                </c:pt>
                <c:pt idx="12274">
                  <c:v>13.65</c:v>
                </c:pt>
                <c:pt idx="12275">
                  <c:v>13.51</c:v>
                </c:pt>
                <c:pt idx="12276">
                  <c:v>13.629999999999999</c:v>
                </c:pt>
                <c:pt idx="12277">
                  <c:v>13.540000000000001</c:v>
                </c:pt>
                <c:pt idx="12278">
                  <c:v>13.56</c:v>
                </c:pt>
                <c:pt idx="12279">
                  <c:v>13.52</c:v>
                </c:pt>
                <c:pt idx="12280">
                  <c:v>13.629999999999999</c:v>
                </c:pt>
                <c:pt idx="12281">
                  <c:v>13.6</c:v>
                </c:pt>
                <c:pt idx="12282">
                  <c:v>13.65</c:v>
                </c:pt>
                <c:pt idx="12283">
                  <c:v>13.53</c:v>
                </c:pt>
                <c:pt idx="12284">
                  <c:v>13.52</c:v>
                </c:pt>
                <c:pt idx="12285">
                  <c:v>13.5</c:v>
                </c:pt>
                <c:pt idx="12286">
                  <c:v>13.58</c:v>
                </c:pt>
                <c:pt idx="12287">
                  <c:v>13.52</c:v>
                </c:pt>
                <c:pt idx="12288">
                  <c:v>13.47</c:v>
                </c:pt>
                <c:pt idx="12289">
                  <c:v>13.56</c:v>
                </c:pt>
                <c:pt idx="12290">
                  <c:v>13.540000000000001</c:v>
                </c:pt>
                <c:pt idx="12291">
                  <c:v>13.41</c:v>
                </c:pt>
                <c:pt idx="12292">
                  <c:v>13.59</c:v>
                </c:pt>
                <c:pt idx="12293">
                  <c:v>13.59</c:v>
                </c:pt>
                <c:pt idx="12294">
                  <c:v>13.44</c:v>
                </c:pt>
                <c:pt idx="12295">
                  <c:v>13.47</c:v>
                </c:pt>
                <c:pt idx="12296">
                  <c:v>13.49</c:v>
                </c:pt>
                <c:pt idx="12297">
                  <c:v>13.46</c:v>
                </c:pt>
                <c:pt idx="12298">
                  <c:v>13.49</c:v>
                </c:pt>
                <c:pt idx="12299">
                  <c:v>13.53</c:v>
                </c:pt>
                <c:pt idx="12300">
                  <c:v>13.629999999999999</c:v>
                </c:pt>
                <c:pt idx="12301">
                  <c:v>13.53</c:v>
                </c:pt>
                <c:pt idx="12302">
                  <c:v>13.57</c:v>
                </c:pt>
                <c:pt idx="12303">
                  <c:v>13.6</c:v>
                </c:pt>
                <c:pt idx="12304">
                  <c:v>13.6</c:v>
                </c:pt>
                <c:pt idx="12305">
                  <c:v>13.66</c:v>
                </c:pt>
                <c:pt idx="12306">
                  <c:v>13.53</c:v>
                </c:pt>
                <c:pt idx="12307">
                  <c:v>13.52</c:v>
                </c:pt>
                <c:pt idx="12308">
                  <c:v>13.53</c:v>
                </c:pt>
                <c:pt idx="12309">
                  <c:v>13.639999999999999</c:v>
                </c:pt>
                <c:pt idx="12310">
                  <c:v>13.53</c:v>
                </c:pt>
                <c:pt idx="12311">
                  <c:v>13.53</c:v>
                </c:pt>
                <c:pt idx="12312">
                  <c:v>13.49</c:v>
                </c:pt>
                <c:pt idx="12313">
                  <c:v>13.6</c:v>
                </c:pt>
                <c:pt idx="12314">
                  <c:v>13.53</c:v>
                </c:pt>
                <c:pt idx="12315">
                  <c:v>13.57</c:v>
                </c:pt>
                <c:pt idx="12316">
                  <c:v>13.55</c:v>
                </c:pt>
                <c:pt idx="12317">
                  <c:v>13.6</c:v>
                </c:pt>
                <c:pt idx="12318">
                  <c:v>13.53</c:v>
                </c:pt>
                <c:pt idx="12319">
                  <c:v>13.47</c:v>
                </c:pt>
                <c:pt idx="12320">
                  <c:v>13.56</c:v>
                </c:pt>
                <c:pt idx="12321">
                  <c:v>13.46</c:v>
                </c:pt>
                <c:pt idx="12322">
                  <c:v>13.48</c:v>
                </c:pt>
                <c:pt idx="12323">
                  <c:v>13.44</c:v>
                </c:pt>
                <c:pt idx="12324">
                  <c:v>13.5</c:v>
                </c:pt>
                <c:pt idx="12325">
                  <c:v>13.39</c:v>
                </c:pt>
                <c:pt idx="12326">
                  <c:v>13.53</c:v>
                </c:pt>
                <c:pt idx="12327">
                  <c:v>13.4</c:v>
                </c:pt>
                <c:pt idx="12328">
                  <c:v>13.49</c:v>
                </c:pt>
                <c:pt idx="12329">
                  <c:v>13.360000000000005</c:v>
                </c:pt>
                <c:pt idx="12330">
                  <c:v>13.47</c:v>
                </c:pt>
                <c:pt idx="12331">
                  <c:v>13.42</c:v>
                </c:pt>
                <c:pt idx="12332">
                  <c:v>13.370000000000006</c:v>
                </c:pt>
                <c:pt idx="12333">
                  <c:v>13.39</c:v>
                </c:pt>
                <c:pt idx="12334">
                  <c:v>13.43</c:v>
                </c:pt>
                <c:pt idx="12335">
                  <c:v>13.46</c:v>
                </c:pt>
                <c:pt idx="12336">
                  <c:v>13.39</c:v>
                </c:pt>
                <c:pt idx="12337">
                  <c:v>13.46</c:v>
                </c:pt>
                <c:pt idx="12338">
                  <c:v>13.350000000000005</c:v>
                </c:pt>
                <c:pt idx="12339">
                  <c:v>13.350000000000005</c:v>
                </c:pt>
                <c:pt idx="12340">
                  <c:v>13.44</c:v>
                </c:pt>
                <c:pt idx="12341">
                  <c:v>13.43</c:v>
                </c:pt>
                <c:pt idx="12342">
                  <c:v>13.360000000000005</c:v>
                </c:pt>
                <c:pt idx="12343">
                  <c:v>13.39</c:v>
                </c:pt>
                <c:pt idx="12344">
                  <c:v>13.48</c:v>
                </c:pt>
                <c:pt idx="12345">
                  <c:v>13.48</c:v>
                </c:pt>
                <c:pt idx="12346">
                  <c:v>13.43</c:v>
                </c:pt>
                <c:pt idx="12347">
                  <c:v>13.44</c:v>
                </c:pt>
                <c:pt idx="12348">
                  <c:v>13.450000000000005</c:v>
                </c:pt>
                <c:pt idx="12349">
                  <c:v>13.39</c:v>
                </c:pt>
                <c:pt idx="12350">
                  <c:v>13.47</c:v>
                </c:pt>
                <c:pt idx="12351">
                  <c:v>13.5</c:v>
                </c:pt>
                <c:pt idx="12352">
                  <c:v>13.370000000000006</c:v>
                </c:pt>
                <c:pt idx="12353">
                  <c:v>13.48</c:v>
                </c:pt>
                <c:pt idx="12354">
                  <c:v>13.51</c:v>
                </c:pt>
                <c:pt idx="12355">
                  <c:v>13.47</c:v>
                </c:pt>
                <c:pt idx="12356">
                  <c:v>13.53</c:v>
                </c:pt>
                <c:pt idx="12357">
                  <c:v>13.51</c:v>
                </c:pt>
                <c:pt idx="12358">
                  <c:v>13.47</c:v>
                </c:pt>
                <c:pt idx="12359">
                  <c:v>13.48</c:v>
                </c:pt>
                <c:pt idx="12360">
                  <c:v>13.48</c:v>
                </c:pt>
                <c:pt idx="12361">
                  <c:v>13.4</c:v>
                </c:pt>
                <c:pt idx="12362">
                  <c:v>13.49</c:v>
                </c:pt>
                <c:pt idx="12363">
                  <c:v>13.41</c:v>
                </c:pt>
                <c:pt idx="12364">
                  <c:v>13.48</c:v>
                </c:pt>
                <c:pt idx="12365">
                  <c:v>13.350000000000005</c:v>
                </c:pt>
                <c:pt idx="12366">
                  <c:v>13.47</c:v>
                </c:pt>
                <c:pt idx="12367">
                  <c:v>13.34</c:v>
                </c:pt>
                <c:pt idx="12368">
                  <c:v>13.52</c:v>
                </c:pt>
                <c:pt idx="12369">
                  <c:v>13.450000000000005</c:v>
                </c:pt>
                <c:pt idx="12370">
                  <c:v>13.46</c:v>
                </c:pt>
                <c:pt idx="12371">
                  <c:v>13.43</c:v>
                </c:pt>
                <c:pt idx="12372">
                  <c:v>13.47</c:v>
                </c:pt>
                <c:pt idx="12373">
                  <c:v>13.38</c:v>
                </c:pt>
                <c:pt idx="12374">
                  <c:v>13.46</c:v>
                </c:pt>
                <c:pt idx="12375">
                  <c:v>13.34</c:v>
                </c:pt>
                <c:pt idx="12376">
                  <c:v>13.46</c:v>
                </c:pt>
                <c:pt idx="12377">
                  <c:v>13.360000000000005</c:v>
                </c:pt>
                <c:pt idx="12378">
                  <c:v>13.33</c:v>
                </c:pt>
                <c:pt idx="12379">
                  <c:v>13.31</c:v>
                </c:pt>
                <c:pt idx="12380">
                  <c:v>13.4</c:v>
                </c:pt>
                <c:pt idx="12381">
                  <c:v>13.4</c:v>
                </c:pt>
                <c:pt idx="12382">
                  <c:v>13.3</c:v>
                </c:pt>
                <c:pt idx="12383">
                  <c:v>13.360000000000005</c:v>
                </c:pt>
                <c:pt idx="12384">
                  <c:v>13.360000000000005</c:v>
                </c:pt>
                <c:pt idx="12385">
                  <c:v>13.229999999999999</c:v>
                </c:pt>
                <c:pt idx="12386">
                  <c:v>13.25</c:v>
                </c:pt>
                <c:pt idx="12387">
                  <c:v>13.33</c:v>
                </c:pt>
                <c:pt idx="12388">
                  <c:v>13.27</c:v>
                </c:pt>
                <c:pt idx="12389">
                  <c:v>13.34</c:v>
                </c:pt>
                <c:pt idx="12390">
                  <c:v>13.27</c:v>
                </c:pt>
                <c:pt idx="12391">
                  <c:v>13.42</c:v>
                </c:pt>
                <c:pt idx="12392">
                  <c:v>13.33</c:v>
                </c:pt>
                <c:pt idx="12393">
                  <c:v>13.450000000000005</c:v>
                </c:pt>
                <c:pt idx="12394">
                  <c:v>13.47</c:v>
                </c:pt>
                <c:pt idx="12395">
                  <c:v>13.39</c:v>
                </c:pt>
                <c:pt idx="12396">
                  <c:v>13.53</c:v>
                </c:pt>
                <c:pt idx="12397">
                  <c:v>13.4</c:v>
                </c:pt>
                <c:pt idx="12398">
                  <c:v>13.43</c:v>
                </c:pt>
                <c:pt idx="12399">
                  <c:v>13.370000000000006</c:v>
                </c:pt>
                <c:pt idx="12400">
                  <c:v>13.39</c:v>
                </c:pt>
                <c:pt idx="12401">
                  <c:v>13.48</c:v>
                </c:pt>
                <c:pt idx="12402">
                  <c:v>13.39</c:v>
                </c:pt>
                <c:pt idx="12403">
                  <c:v>13.47</c:v>
                </c:pt>
                <c:pt idx="12404">
                  <c:v>13.350000000000005</c:v>
                </c:pt>
                <c:pt idx="12405">
                  <c:v>13.370000000000006</c:v>
                </c:pt>
                <c:pt idx="12406">
                  <c:v>13.31</c:v>
                </c:pt>
                <c:pt idx="12407">
                  <c:v>13.38</c:v>
                </c:pt>
                <c:pt idx="12408">
                  <c:v>13.290000000000001</c:v>
                </c:pt>
                <c:pt idx="12409">
                  <c:v>13.44</c:v>
                </c:pt>
                <c:pt idx="12410">
                  <c:v>13.370000000000006</c:v>
                </c:pt>
                <c:pt idx="12411">
                  <c:v>13.43</c:v>
                </c:pt>
                <c:pt idx="12412">
                  <c:v>13.33</c:v>
                </c:pt>
                <c:pt idx="12413">
                  <c:v>13.4</c:v>
                </c:pt>
                <c:pt idx="12414">
                  <c:v>13.31</c:v>
                </c:pt>
                <c:pt idx="12415">
                  <c:v>13.38</c:v>
                </c:pt>
                <c:pt idx="12416">
                  <c:v>13.31</c:v>
                </c:pt>
                <c:pt idx="12417">
                  <c:v>13.360000000000005</c:v>
                </c:pt>
                <c:pt idx="12418">
                  <c:v>13.38</c:v>
                </c:pt>
                <c:pt idx="12419">
                  <c:v>13.34</c:v>
                </c:pt>
                <c:pt idx="12420">
                  <c:v>13.360000000000005</c:v>
                </c:pt>
                <c:pt idx="12421">
                  <c:v>13.31</c:v>
                </c:pt>
                <c:pt idx="12422">
                  <c:v>13.42</c:v>
                </c:pt>
                <c:pt idx="12423">
                  <c:v>13.38</c:v>
                </c:pt>
                <c:pt idx="12424">
                  <c:v>13.370000000000006</c:v>
                </c:pt>
                <c:pt idx="12425">
                  <c:v>13.43</c:v>
                </c:pt>
                <c:pt idx="12426">
                  <c:v>13.31</c:v>
                </c:pt>
                <c:pt idx="12427">
                  <c:v>13.39</c:v>
                </c:pt>
                <c:pt idx="12428">
                  <c:v>13.31</c:v>
                </c:pt>
                <c:pt idx="12429">
                  <c:v>13.34</c:v>
                </c:pt>
                <c:pt idx="12430">
                  <c:v>13.4</c:v>
                </c:pt>
                <c:pt idx="12431">
                  <c:v>13.41</c:v>
                </c:pt>
                <c:pt idx="12432">
                  <c:v>13.27</c:v>
                </c:pt>
                <c:pt idx="12433">
                  <c:v>13.31</c:v>
                </c:pt>
                <c:pt idx="12434">
                  <c:v>13.3</c:v>
                </c:pt>
                <c:pt idx="12435">
                  <c:v>13.239999999999998</c:v>
                </c:pt>
                <c:pt idx="12436">
                  <c:v>13.27</c:v>
                </c:pt>
                <c:pt idx="12437">
                  <c:v>13.239999999999998</c:v>
                </c:pt>
                <c:pt idx="12438">
                  <c:v>13.350000000000005</c:v>
                </c:pt>
                <c:pt idx="12439">
                  <c:v>13.290000000000001</c:v>
                </c:pt>
                <c:pt idx="12440">
                  <c:v>13.41</c:v>
                </c:pt>
                <c:pt idx="12441">
                  <c:v>13.3</c:v>
                </c:pt>
                <c:pt idx="12442">
                  <c:v>13.33</c:v>
                </c:pt>
                <c:pt idx="12443">
                  <c:v>13.43</c:v>
                </c:pt>
                <c:pt idx="12444">
                  <c:v>13.4</c:v>
                </c:pt>
                <c:pt idx="12445">
                  <c:v>13.41</c:v>
                </c:pt>
                <c:pt idx="12446">
                  <c:v>13.33</c:v>
                </c:pt>
                <c:pt idx="12447">
                  <c:v>13.41</c:v>
                </c:pt>
                <c:pt idx="12448">
                  <c:v>13.360000000000005</c:v>
                </c:pt>
                <c:pt idx="12449">
                  <c:v>13.41</c:v>
                </c:pt>
                <c:pt idx="12450">
                  <c:v>13.4</c:v>
                </c:pt>
                <c:pt idx="12451">
                  <c:v>13.33</c:v>
                </c:pt>
                <c:pt idx="12452">
                  <c:v>13.450000000000005</c:v>
                </c:pt>
                <c:pt idx="12453">
                  <c:v>13.32</c:v>
                </c:pt>
                <c:pt idx="12454">
                  <c:v>13.44</c:v>
                </c:pt>
                <c:pt idx="12455">
                  <c:v>13.31</c:v>
                </c:pt>
                <c:pt idx="12456">
                  <c:v>13.41</c:v>
                </c:pt>
                <c:pt idx="12457">
                  <c:v>13.44</c:v>
                </c:pt>
                <c:pt idx="12458">
                  <c:v>13.31</c:v>
                </c:pt>
                <c:pt idx="12459">
                  <c:v>13.38</c:v>
                </c:pt>
                <c:pt idx="12460">
                  <c:v>13.3</c:v>
                </c:pt>
                <c:pt idx="12461">
                  <c:v>13.4</c:v>
                </c:pt>
                <c:pt idx="12462">
                  <c:v>13.27</c:v>
                </c:pt>
                <c:pt idx="12463">
                  <c:v>13.32</c:v>
                </c:pt>
                <c:pt idx="12464">
                  <c:v>13.33</c:v>
                </c:pt>
                <c:pt idx="12465">
                  <c:v>13.370000000000006</c:v>
                </c:pt>
                <c:pt idx="12466">
                  <c:v>13.3</c:v>
                </c:pt>
                <c:pt idx="12467">
                  <c:v>13.370000000000006</c:v>
                </c:pt>
                <c:pt idx="12468">
                  <c:v>13.31</c:v>
                </c:pt>
                <c:pt idx="12469">
                  <c:v>13.33</c:v>
                </c:pt>
                <c:pt idx="12470">
                  <c:v>13.28</c:v>
                </c:pt>
                <c:pt idx="12471">
                  <c:v>13.370000000000006</c:v>
                </c:pt>
                <c:pt idx="12472">
                  <c:v>13.290000000000001</c:v>
                </c:pt>
                <c:pt idx="12473">
                  <c:v>13.360000000000005</c:v>
                </c:pt>
                <c:pt idx="12474">
                  <c:v>13.28</c:v>
                </c:pt>
                <c:pt idx="12475">
                  <c:v>13.290000000000001</c:v>
                </c:pt>
                <c:pt idx="12476">
                  <c:v>13.26</c:v>
                </c:pt>
                <c:pt idx="12477">
                  <c:v>13.31</c:v>
                </c:pt>
                <c:pt idx="12478">
                  <c:v>13.290000000000001</c:v>
                </c:pt>
                <c:pt idx="12479">
                  <c:v>13.27</c:v>
                </c:pt>
                <c:pt idx="12480">
                  <c:v>13.26</c:v>
                </c:pt>
                <c:pt idx="12481">
                  <c:v>13.239999999999998</c:v>
                </c:pt>
                <c:pt idx="12482">
                  <c:v>13.360000000000005</c:v>
                </c:pt>
                <c:pt idx="12483">
                  <c:v>13.31</c:v>
                </c:pt>
                <c:pt idx="12484">
                  <c:v>13.239999999999998</c:v>
                </c:pt>
                <c:pt idx="12485">
                  <c:v>13.31</c:v>
                </c:pt>
                <c:pt idx="12486">
                  <c:v>13.31</c:v>
                </c:pt>
                <c:pt idx="12487">
                  <c:v>13.27</c:v>
                </c:pt>
                <c:pt idx="12488">
                  <c:v>13.31</c:v>
                </c:pt>
                <c:pt idx="12489">
                  <c:v>13.27</c:v>
                </c:pt>
                <c:pt idx="12490">
                  <c:v>13.27</c:v>
                </c:pt>
                <c:pt idx="12491">
                  <c:v>13.25</c:v>
                </c:pt>
                <c:pt idx="12492">
                  <c:v>13.3</c:v>
                </c:pt>
                <c:pt idx="12493">
                  <c:v>13.31</c:v>
                </c:pt>
                <c:pt idx="12494">
                  <c:v>13.32</c:v>
                </c:pt>
                <c:pt idx="12495">
                  <c:v>13.4</c:v>
                </c:pt>
                <c:pt idx="12496">
                  <c:v>13.28</c:v>
                </c:pt>
                <c:pt idx="12497">
                  <c:v>13.43</c:v>
                </c:pt>
                <c:pt idx="12498">
                  <c:v>13.360000000000005</c:v>
                </c:pt>
                <c:pt idx="12499">
                  <c:v>13.31</c:v>
                </c:pt>
                <c:pt idx="12500">
                  <c:v>13.38</c:v>
                </c:pt>
                <c:pt idx="12501">
                  <c:v>13.34</c:v>
                </c:pt>
                <c:pt idx="12502">
                  <c:v>13.26</c:v>
                </c:pt>
                <c:pt idx="12503">
                  <c:v>13.34</c:v>
                </c:pt>
                <c:pt idx="12504">
                  <c:v>13.27</c:v>
                </c:pt>
                <c:pt idx="12505">
                  <c:v>13.4</c:v>
                </c:pt>
                <c:pt idx="12506">
                  <c:v>13.42</c:v>
                </c:pt>
                <c:pt idx="12507">
                  <c:v>13.31</c:v>
                </c:pt>
                <c:pt idx="12508">
                  <c:v>13.25</c:v>
                </c:pt>
                <c:pt idx="12509">
                  <c:v>13.239999999999998</c:v>
                </c:pt>
                <c:pt idx="12510">
                  <c:v>13.360000000000005</c:v>
                </c:pt>
                <c:pt idx="12511">
                  <c:v>13.239999999999998</c:v>
                </c:pt>
                <c:pt idx="12512">
                  <c:v>13.32</c:v>
                </c:pt>
                <c:pt idx="12513">
                  <c:v>13.239999999999998</c:v>
                </c:pt>
                <c:pt idx="12514">
                  <c:v>13.350000000000005</c:v>
                </c:pt>
                <c:pt idx="12515">
                  <c:v>13.3</c:v>
                </c:pt>
                <c:pt idx="12516">
                  <c:v>13.209999999999999</c:v>
                </c:pt>
                <c:pt idx="12517">
                  <c:v>13.3</c:v>
                </c:pt>
                <c:pt idx="12518">
                  <c:v>13.229999999999999</c:v>
                </c:pt>
                <c:pt idx="12519">
                  <c:v>13.209999999999999</c:v>
                </c:pt>
                <c:pt idx="12520">
                  <c:v>13.17</c:v>
                </c:pt>
                <c:pt idx="12521">
                  <c:v>13.28</c:v>
                </c:pt>
                <c:pt idx="12522">
                  <c:v>13.229999999999999</c:v>
                </c:pt>
                <c:pt idx="12523">
                  <c:v>13.2</c:v>
                </c:pt>
                <c:pt idx="12524">
                  <c:v>13.18</c:v>
                </c:pt>
                <c:pt idx="12525">
                  <c:v>13.16</c:v>
                </c:pt>
                <c:pt idx="12526">
                  <c:v>13.290000000000001</c:v>
                </c:pt>
                <c:pt idx="12527">
                  <c:v>13.31</c:v>
                </c:pt>
                <c:pt idx="12528">
                  <c:v>13.219999999999999</c:v>
                </c:pt>
                <c:pt idx="12529">
                  <c:v>13.27</c:v>
                </c:pt>
                <c:pt idx="12530">
                  <c:v>13.33</c:v>
                </c:pt>
                <c:pt idx="12531">
                  <c:v>13.18</c:v>
                </c:pt>
                <c:pt idx="12532">
                  <c:v>13.27</c:v>
                </c:pt>
                <c:pt idx="12533">
                  <c:v>13.239999999999998</c:v>
                </c:pt>
                <c:pt idx="12534">
                  <c:v>13.239999999999998</c:v>
                </c:pt>
                <c:pt idx="12535">
                  <c:v>13.18</c:v>
                </c:pt>
                <c:pt idx="12536">
                  <c:v>13.18</c:v>
                </c:pt>
                <c:pt idx="12537">
                  <c:v>13.27</c:v>
                </c:pt>
                <c:pt idx="12538">
                  <c:v>13.219999999999999</c:v>
                </c:pt>
                <c:pt idx="12539">
                  <c:v>13.27</c:v>
                </c:pt>
                <c:pt idx="12540">
                  <c:v>13.239999999999998</c:v>
                </c:pt>
                <c:pt idx="12541">
                  <c:v>13.19</c:v>
                </c:pt>
                <c:pt idx="12542">
                  <c:v>13.27</c:v>
                </c:pt>
                <c:pt idx="12543">
                  <c:v>13.17</c:v>
                </c:pt>
                <c:pt idx="12544">
                  <c:v>13.3</c:v>
                </c:pt>
                <c:pt idx="12545">
                  <c:v>13.18</c:v>
                </c:pt>
                <c:pt idx="12546">
                  <c:v>13.32</c:v>
                </c:pt>
                <c:pt idx="12547">
                  <c:v>13.18</c:v>
                </c:pt>
                <c:pt idx="12548">
                  <c:v>13.25</c:v>
                </c:pt>
                <c:pt idx="12549">
                  <c:v>13.209999999999999</c:v>
                </c:pt>
                <c:pt idx="12550">
                  <c:v>13.360000000000005</c:v>
                </c:pt>
                <c:pt idx="12551">
                  <c:v>13.28</c:v>
                </c:pt>
                <c:pt idx="12552">
                  <c:v>13.239999999999998</c:v>
                </c:pt>
                <c:pt idx="12553">
                  <c:v>13.31</c:v>
                </c:pt>
                <c:pt idx="12554">
                  <c:v>13.18</c:v>
                </c:pt>
                <c:pt idx="12555">
                  <c:v>13.28</c:v>
                </c:pt>
                <c:pt idx="12556">
                  <c:v>13.2</c:v>
                </c:pt>
                <c:pt idx="12557">
                  <c:v>13.229999999999999</c:v>
                </c:pt>
                <c:pt idx="12558">
                  <c:v>13.239999999999998</c:v>
                </c:pt>
                <c:pt idx="12559">
                  <c:v>13.290000000000001</c:v>
                </c:pt>
                <c:pt idx="12560">
                  <c:v>13.15</c:v>
                </c:pt>
                <c:pt idx="12561">
                  <c:v>13.27</c:v>
                </c:pt>
                <c:pt idx="12562">
                  <c:v>13.34</c:v>
                </c:pt>
                <c:pt idx="12563">
                  <c:v>13.31</c:v>
                </c:pt>
                <c:pt idx="12564">
                  <c:v>13.2</c:v>
                </c:pt>
                <c:pt idx="12565">
                  <c:v>13.219999999999999</c:v>
                </c:pt>
                <c:pt idx="12566">
                  <c:v>13.18</c:v>
                </c:pt>
                <c:pt idx="12567">
                  <c:v>13.120000000000001</c:v>
                </c:pt>
                <c:pt idx="12568">
                  <c:v>13.27</c:v>
                </c:pt>
                <c:pt idx="12569">
                  <c:v>13.26</c:v>
                </c:pt>
                <c:pt idx="12570">
                  <c:v>13.209999999999999</c:v>
                </c:pt>
                <c:pt idx="12571">
                  <c:v>13.209999999999999</c:v>
                </c:pt>
                <c:pt idx="12572">
                  <c:v>13.120000000000001</c:v>
                </c:pt>
                <c:pt idx="12573">
                  <c:v>13.120000000000001</c:v>
                </c:pt>
                <c:pt idx="12574">
                  <c:v>13.2</c:v>
                </c:pt>
                <c:pt idx="12575">
                  <c:v>13.06</c:v>
                </c:pt>
                <c:pt idx="12576">
                  <c:v>13.16</c:v>
                </c:pt>
                <c:pt idx="12577">
                  <c:v>13.07</c:v>
                </c:pt>
                <c:pt idx="12578">
                  <c:v>13.18</c:v>
                </c:pt>
                <c:pt idx="12579">
                  <c:v>13.15</c:v>
                </c:pt>
                <c:pt idx="12580">
                  <c:v>13.18</c:v>
                </c:pt>
                <c:pt idx="12581">
                  <c:v>13.139999999999999</c:v>
                </c:pt>
                <c:pt idx="12582">
                  <c:v>13.25</c:v>
                </c:pt>
                <c:pt idx="12583">
                  <c:v>13.129999999999999</c:v>
                </c:pt>
                <c:pt idx="12584">
                  <c:v>13.18</c:v>
                </c:pt>
                <c:pt idx="12585">
                  <c:v>13.27</c:v>
                </c:pt>
                <c:pt idx="12586">
                  <c:v>13.290000000000001</c:v>
                </c:pt>
                <c:pt idx="12587">
                  <c:v>13.19</c:v>
                </c:pt>
                <c:pt idx="12588">
                  <c:v>13.290000000000001</c:v>
                </c:pt>
                <c:pt idx="12589">
                  <c:v>13.2</c:v>
                </c:pt>
                <c:pt idx="12590">
                  <c:v>13.33</c:v>
                </c:pt>
                <c:pt idx="12591">
                  <c:v>13.239999999999998</c:v>
                </c:pt>
                <c:pt idx="12592">
                  <c:v>13.229999999999999</c:v>
                </c:pt>
                <c:pt idx="12593">
                  <c:v>13.4</c:v>
                </c:pt>
                <c:pt idx="12594">
                  <c:v>13.3</c:v>
                </c:pt>
                <c:pt idx="12595">
                  <c:v>13.41</c:v>
                </c:pt>
                <c:pt idx="12596">
                  <c:v>13.4</c:v>
                </c:pt>
                <c:pt idx="12597">
                  <c:v>13.450000000000005</c:v>
                </c:pt>
                <c:pt idx="12598">
                  <c:v>13.34</c:v>
                </c:pt>
                <c:pt idx="12599">
                  <c:v>13.450000000000005</c:v>
                </c:pt>
                <c:pt idx="12600">
                  <c:v>13.44</c:v>
                </c:pt>
                <c:pt idx="12601">
                  <c:v>13.370000000000006</c:v>
                </c:pt>
                <c:pt idx="12602">
                  <c:v>13.5</c:v>
                </c:pt>
                <c:pt idx="12603">
                  <c:v>13.5</c:v>
                </c:pt>
                <c:pt idx="12604">
                  <c:v>13.52</c:v>
                </c:pt>
                <c:pt idx="12605">
                  <c:v>13.53</c:v>
                </c:pt>
                <c:pt idx="12606">
                  <c:v>13.43</c:v>
                </c:pt>
                <c:pt idx="12607">
                  <c:v>13.53</c:v>
                </c:pt>
                <c:pt idx="12608">
                  <c:v>13.4</c:v>
                </c:pt>
                <c:pt idx="12609">
                  <c:v>13.43</c:v>
                </c:pt>
                <c:pt idx="12610">
                  <c:v>13.44</c:v>
                </c:pt>
                <c:pt idx="12611">
                  <c:v>13.53</c:v>
                </c:pt>
                <c:pt idx="12612">
                  <c:v>13.49</c:v>
                </c:pt>
                <c:pt idx="12613">
                  <c:v>13.52</c:v>
                </c:pt>
                <c:pt idx="12614">
                  <c:v>13.6</c:v>
                </c:pt>
                <c:pt idx="12615">
                  <c:v>13.48</c:v>
                </c:pt>
                <c:pt idx="12616">
                  <c:v>13.6</c:v>
                </c:pt>
                <c:pt idx="12617">
                  <c:v>13.49</c:v>
                </c:pt>
                <c:pt idx="12618">
                  <c:v>13.57</c:v>
                </c:pt>
                <c:pt idx="12619">
                  <c:v>13.47</c:v>
                </c:pt>
                <c:pt idx="12620">
                  <c:v>13.55</c:v>
                </c:pt>
                <c:pt idx="12621">
                  <c:v>13.53</c:v>
                </c:pt>
                <c:pt idx="12622">
                  <c:v>13.57</c:v>
                </c:pt>
                <c:pt idx="12623">
                  <c:v>13.51</c:v>
                </c:pt>
                <c:pt idx="12624">
                  <c:v>13.629999999999999</c:v>
                </c:pt>
                <c:pt idx="12625">
                  <c:v>13.53</c:v>
                </c:pt>
                <c:pt idx="12626">
                  <c:v>13.58</c:v>
                </c:pt>
                <c:pt idx="12627">
                  <c:v>13.58</c:v>
                </c:pt>
                <c:pt idx="12628">
                  <c:v>13.629999999999999</c:v>
                </c:pt>
                <c:pt idx="12629">
                  <c:v>13.53</c:v>
                </c:pt>
                <c:pt idx="12630">
                  <c:v>13.66</c:v>
                </c:pt>
                <c:pt idx="12631">
                  <c:v>13.56</c:v>
                </c:pt>
                <c:pt idx="12632">
                  <c:v>13.629999999999999</c:v>
                </c:pt>
                <c:pt idx="12633">
                  <c:v>13.53</c:v>
                </c:pt>
                <c:pt idx="12634">
                  <c:v>13.69</c:v>
                </c:pt>
                <c:pt idx="12635">
                  <c:v>13.6</c:v>
                </c:pt>
                <c:pt idx="12636">
                  <c:v>13.66</c:v>
                </c:pt>
                <c:pt idx="12637">
                  <c:v>13.629999999999999</c:v>
                </c:pt>
                <c:pt idx="12638">
                  <c:v>13.66</c:v>
                </c:pt>
                <c:pt idx="12639">
                  <c:v>13.58</c:v>
                </c:pt>
                <c:pt idx="12640">
                  <c:v>13.68</c:v>
                </c:pt>
                <c:pt idx="12641">
                  <c:v>13.68</c:v>
                </c:pt>
                <c:pt idx="12642">
                  <c:v>13.67</c:v>
                </c:pt>
                <c:pt idx="12643">
                  <c:v>13.629999999999999</c:v>
                </c:pt>
                <c:pt idx="12644">
                  <c:v>13.719999999999999</c:v>
                </c:pt>
                <c:pt idx="12645">
                  <c:v>13.6</c:v>
                </c:pt>
                <c:pt idx="12646">
                  <c:v>13.6</c:v>
                </c:pt>
                <c:pt idx="12647">
                  <c:v>13.56</c:v>
                </c:pt>
                <c:pt idx="12648">
                  <c:v>13.69</c:v>
                </c:pt>
                <c:pt idx="12649">
                  <c:v>13.59</c:v>
                </c:pt>
                <c:pt idx="12650">
                  <c:v>13.7</c:v>
                </c:pt>
                <c:pt idx="12651">
                  <c:v>13.639999999999999</c:v>
                </c:pt>
                <c:pt idx="12652">
                  <c:v>13.629999999999999</c:v>
                </c:pt>
                <c:pt idx="12653">
                  <c:v>13.68</c:v>
                </c:pt>
                <c:pt idx="12654">
                  <c:v>13.57</c:v>
                </c:pt>
                <c:pt idx="12655">
                  <c:v>13.57</c:v>
                </c:pt>
                <c:pt idx="12656">
                  <c:v>13.56</c:v>
                </c:pt>
                <c:pt idx="12657">
                  <c:v>13.66</c:v>
                </c:pt>
                <c:pt idx="12658">
                  <c:v>13.5</c:v>
                </c:pt>
                <c:pt idx="12659">
                  <c:v>13.61</c:v>
                </c:pt>
                <c:pt idx="12660">
                  <c:v>13.5</c:v>
                </c:pt>
                <c:pt idx="12661">
                  <c:v>13.629999999999999</c:v>
                </c:pt>
                <c:pt idx="12662">
                  <c:v>13.57</c:v>
                </c:pt>
                <c:pt idx="12663">
                  <c:v>13.6</c:v>
                </c:pt>
                <c:pt idx="12664">
                  <c:v>13.46</c:v>
                </c:pt>
                <c:pt idx="12665">
                  <c:v>13.53</c:v>
                </c:pt>
                <c:pt idx="12666">
                  <c:v>13.48</c:v>
                </c:pt>
                <c:pt idx="12667">
                  <c:v>13.4</c:v>
                </c:pt>
                <c:pt idx="12668">
                  <c:v>13.4</c:v>
                </c:pt>
                <c:pt idx="12669">
                  <c:v>13.44</c:v>
                </c:pt>
                <c:pt idx="12670">
                  <c:v>13.53</c:v>
                </c:pt>
                <c:pt idx="12671">
                  <c:v>13.38</c:v>
                </c:pt>
                <c:pt idx="12672">
                  <c:v>13.41</c:v>
                </c:pt>
                <c:pt idx="12673">
                  <c:v>13.52</c:v>
                </c:pt>
                <c:pt idx="12674">
                  <c:v>13.43</c:v>
                </c:pt>
                <c:pt idx="12675">
                  <c:v>13.5</c:v>
                </c:pt>
                <c:pt idx="12676">
                  <c:v>13.4</c:v>
                </c:pt>
                <c:pt idx="12677">
                  <c:v>13.53</c:v>
                </c:pt>
                <c:pt idx="12678">
                  <c:v>13.47</c:v>
                </c:pt>
                <c:pt idx="12679">
                  <c:v>13.44</c:v>
                </c:pt>
                <c:pt idx="12680">
                  <c:v>13.5</c:v>
                </c:pt>
                <c:pt idx="12681">
                  <c:v>13.42</c:v>
                </c:pt>
                <c:pt idx="12682">
                  <c:v>13.4</c:v>
                </c:pt>
                <c:pt idx="12683">
                  <c:v>13.42</c:v>
                </c:pt>
                <c:pt idx="12684">
                  <c:v>13.39</c:v>
                </c:pt>
                <c:pt idx="12685">
                  <c:v>13.370000000000006</c:v>
                </c:pt>
                <c:pt idx="12686">
                  <c:v>13.48</c:v>
                </c:pt>
                <c:pt idx="12687">
                  <c:v>13.39</c:v>
                </c:pt>
                <c:pt idx="12688">
                  <c:v>13.47</c:v>
                </c:pt>
                <c:pt idx="12689">
                  <c:v>13.5</c:v>
                </c:pt>
                <c:pt idx="12690">
                  <c:v>13.43</c:v>
                </c:pt>
                <c:pt idx="12691">
                  <c:v>13.5</c:v>
                </c:pt>
                <c:pt idx="12692">
                  <c:v>13.44</c:v>
                </c:pt>
                <c:pt idx="12693">
                  <c:v>13.44</c:v>
                </c:pt>
                <c:pt idx="12694">
                  <c:v>13.44</c:v>
                </c:pt>
                <c:pt idx="12695">
                  <c:v>13.33</c:v>
                </c:pt>
                <c:pt idx="12696">
                  <c:v>13.4</c:v>
                </c:pt>
                <c:pt idx="12697">
                  <c:v>13.39</c:v>
                </c:pt>
                <c:pt idx="12698">
                  <c:v>13.44</c:v>
                </c:pt>
                <c:pt idx="12699">
                  <c:v>13.31</c:v>
                </c:pt>
                <c:pt idx="12700">
                  <c:v>13.34</c:v>
                </c:pt>
                <c:pt idx="12701">
                  <c:v>13.32</c:v>
                </c:pt>
                <c:pt idx="12702">
                  <c:v>13.39</c:v>
                </c:pt>
                <c:pt idx="12703">
                  <c:v>13.290000000000001</c:v>
                </c:pt>
                <c:pt idx="12704">
                  <c:v>13.450000000000005</c:v>
                </c:pt>
                <c:pt idx="12705">
                  <c:v>13.33</c:v>
                </c:pt>
                <c:pt idx="12706">
                  <c:v>13.44</c:v>
                </c:pt>
                <c:pt idx="12707">
                  <c:v>13.3</c:v>
                </c:pt>
                <c:pt idx="12708">
                  <c:v>13.42</c:v>
                </c:pt>
                <c:pt idx="12709">
                  <c:v>13.27</c:v>
                </c:pt>
                <c:pt idx="12710">
                  <c:v>13.38</c:v>
                </c:pt>
                <c:pt idx="12711">
                  <c:v>13.370000000000006</c:v>
                </c:pt>
                <c:pt idx="12712">
                  <c:v>13.290000000000001</c:v>
                </c:pt>
                <c:pt idx="12713">
                  <c:v>13.39</c:v>
                </c:pt>
                <c:pt idx="12714">
                  <c:v>13.28</c:v>
                </c:pt>
                <c:pt idx="12715">
                  <c:v>13.34</c:v>
                </c:pt>
                <c:pt idx="12716">
                  <c:v>13.4</c:v>
                </c:pt>
                <c:pt idx="12717">
                  <c:v>13.41</c:v>
                </c:pt>
                <c:pt idx="12718">
                  <c:v>13.3</c:v>
                </c:pt>
                <c:pt idx="12719">
                  <c:v>13.44</c:v>
                </c:pt>
                <c:pt idx="12720">
                  <c:v>13.3</c:v>
                </c:pt>
                <c:pt idx="12721">
                  <c:v>13.360000000000005</c:v>
                </c:pt>
                <c:pt idx="12722">
                  <c:v>13.360000000000005</c:v>
                </c:pt>
                <c:pt idx="12723">
                  <c:v>13.34</c:v>
                </c:pt>
                <c:pt idx="12724">
                  <c:v>13.370000000000006</c:v>
                </c:pt>
                <c:pt idx="12725">
                  <c:v>13.4</c:v>
                </c:pt>
                <c:pt idx="12726">
                  <c:v>13.38</c:v>
                </c:pt>
                <c:pt idx="12727">
                  <c:v>13.370000000000006</c:v>
                </c:pt>
                <c:pt idx="12728">
                  <c:v>13.360000000000005</c:v>
                </c:pt>
                <c:pt idx="12729">
                  <c:v>13.31</c:v>
                </c:pt>
                <c:pt idx="12730">
                  <c:v>13.43</c:v>
                </c:pt>
                <c:pt idx="12731">
                  <c:v>13.28</c:v>
                </c:pt>
                <c:pt idx="12732">
                  <c:v>13.360000000000005</c:v>
                </c:pt>
                <c:pt idx="12733">
                  <c:v>13.4</c:v>
                </c:pt>
                <c:pt idx="12734">
                  <c:v>13.360000000000005</c:v>
                </c:pt>
                <c:pt idx="12735">
                  <c:v>13.39</c:v>
                </c:pt>
                <c:pt idx="12736">
                  <c:v>13.34</c:v>
                </c:pt>
                <c:pt idx="12737">
                  <c:v>13.31</c:v>
                </c:pt>
                <c:pt idx="12738">
                  <c:v>13.31</c:v>
                </c:pt>
                <c:pt idx="12739">
                  <c:v>13.34</c:v>
                </c:pt>
                <c:pt idx="12740">
                  <c:v>13.290000000000001</c:v>
                </c:pt>
                <c:pt idx="12741">
                  <c:v>13.370000000000006</c:v>
                </c:pt>
                <c:pt idx="12742">
                  <c:v>13.209999999999999</c:v>
                </c:pt>
                <c:pt idx="12743">
                  <c:v>13.32</c:v>
                </c:pt>
                <c:pt idx="12744">
                  <c:v>13.209999999999999</c:v>
                </c:pt>
                <c:pt idx="12745">
                  <c:v>13.219999999999999</c:v>
                </c:pt>
                <c:pt idx="12746">
                  <c:v>13.26</c:v>
                </c:pt>
                <c:pt idx="12747">
                  <c:v>13.28</c:v>
                </c:pt>
                <c:pt idx="12748">
                  <c:v>13.209999999999999</c:v>
                </c:pt>
                <c:pt idx="12749">
                  <c:v>13.27</c:v>
                </c:pt>
                <c:pt idx="12750">
                  <c:v>13.3</c:v>
                </c:pt>
                <c:pt idx="12751">
                  <c:v>13.19</c:v>
                </c:pt>
                <c:pt idx="12752">
                  <c:v>13.34</c:v>
                </c:pt>
                <c:pt idx="12753">
                  <c:v>13.34</c:v>
                </c:pt>
                <c:pt idx="12754">
                  <c:v>13.27</c:v>
                </c:pt>
                <c:pt idx="12755">
                  <c:v>13.31</c:v>
                </c:pt>
                <c:pt idx="12756">
                  <c:v>13.31</c:v>
                </c:pt>
                <c:pt idx="12757">
                  <c:v>13.25</c:v>
                </c:pt>
                <c:pt idx="12758">
                  <c:v>13.370000000000006</c:v>
                </c:pt>
                <c:pt idx="12759">
                  <c:v>13.3</c:v>
                </c:pt>
                <c:pt idx="12760">
                  <c:v>13.31</c:v>
                </c:pt>
                <c:pt idx="12761">
                  <c:v>13.27</c:v>
                </c:pt>
                <c:pt idx="12762">
                  <c:v>13.290000000000001</c:v>
                </c:pt>
                <c:pt idx="12763">
                  <c:v>13.219999999999999</c:v>
                </c:pt>
                <c:pt idx="12764">
                  <c:v>13.17</c:v>
                </c:pt>
                <c:pt idx="12765">
                  <c:v>13.219999999999999</c:v>
                </c:pt>
                <c:pt idx="12766">
                  <c:v>13.18</c:v>
                </c:pt>
                <c:pt idx="12767">
                  <c:v>13.27</c:v>
                </c:pt>
                <c:pt idx="12768">
                  <c:v>13.129999999999999</c:v>
                </c:pt>
                <c:pt idx="12769">
                  <c:v>13.25</c:v>
                </c:pt>
                <c:pt idx="12770">
                  <c:v>13.139999999999999</c:v>
                </c:pt>
                <c:pt idx="12771">
                  <c:v>13.17</c:v>
                </c:pt>
                <c:pt idx="12772">
                  <c:v>13.229999999999999</c:v>
                </c:pt>
                <c:pt idx="12773">
                  <c:v>13.17</c:v>
                </c:pt>
                <c:pt idx="12774">
                  <c:v>13.2</c:v>
                </c:pt>
                <c:pt idx="12775">
                  <c:v>13.26</c:v>
                </c:pt>
                <c:pt idx="12776">
                  <c:v>13.31</c:v>
                </c:pt>
                <c:pt idx="12777">
                  <c:v>13.18</c:v>
                </c:pt>
                <c:pt idx="12778">
                  <c:v>13.229999999999999</c:v>
                </c:pt>
                <c:pt idx="12779">
                  <c:v>13.219999999999999</c:v>
                </c:pt>
                <c:pt idx="12780">
                  <c:v>13.229999999999999</c:v>
                </c:pt>
                <c:pt idx="12781">
                  <c:v>13.239999999999998</c:v>
                </c:pt>
                <c:pt idx="12782">
                  <c:v>13.18</c:v>
                </c:pt>
                <c:pt idx="12783">
                  <c:v>13.27</c:v>
                </c:pt>
                <c:pt idx="12784">
                  <c:v>13.28</c:v>
                </c:pt>
                <c:pt idx="12785">
                  <c:v>13.15</c:v>
                </c:pt>
                <c:pt idx="12786">
                  <c:v>13.25</c:v>
                </c:pt>
                <c:pt idx="12787">
                  <c:v>13.209999999999999</c:v>
                </c:pt>
                <c:pt idx="12788">
                  <c:v>13.25</c:v>
                </c:pt>
                <c:pt idx="12789">
                  <c:v>13.18</c:v>
                </c:pt>
                <c:pt idx="12790">
                  <c:v>13.27</c:v>
                </c:pt>
                <c:pt idx="12791">
                  <c:v>13.290000000000001</c:v>
                </c:pt>
                <c:pt idx="12792">
                  <c:v>13.15</c:v>
                </c:pt>
                <c:pt idx="12793">
                  <c:v>13.16</c:v>
                </c:pt>
                <c:pt idx="12794">
                  <c:v>13.239999999999998</c:v>
                </c:pt>
                <c:pt idx="12795">
                  <c:v>13.15</c:v>
                </c:pt>
                <c:pt idx="12796">
                  <c:v>13.239999999999998</c:v>
                </c:pt>
                <c:pt idx="12797">
                  <c:v>13.27</c:v>
                </c:pt>
                <c:pt idx="12798">
                  <c:v>13.129999999999999</c:v>
                </c:pt>
                <c:pt idx="12799">
                  <c:v>13.209999999999999</c:v>
                </c:pt>
                <c:pt idx="12800">
                  <c:v>13.120000000000001</c:v>
                </c:pt>
                <c:pt idx="12801">
                  <c:v>13.11</c:v>
                </c:pt>
                <c:pt idx="12802">
                  <c:v>13.18</c:v>
                </c:pt>
              </c:numCache>
            </c:numRef>
          </c:yVal>
          <c:smooth val="0"/>
        </c:ser>
        <c:ser>
          <c:idx val="0"/>
          <c:order val="2"/>
          <c:tx>
            <c:strRef>
              <c:f>BVA4_8SI!$F$2</c:f>
              <c:strCache>
                <c:ptCount val="1"/>
                <c:pt idx="0">
                  <c:v>tap 2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BVA4_8SI!$P$4:$P$12806</c:f>
              <c:numCache>
                <c:formatCode>0.00</c:formatCode>
                <c:ptCount val="12803"/>
                <c:pt idx="0">
                  <c:v>0</c:v>
                </c:pt>
                <c:pt idx="1">
                  <c:v>1.4285714285714285E-2</c:v>
                </c:pt>
                <c:pt idx="2">
                  <c:v>2.8571428571428584E-2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8.5714285714285715E-2</c:v>
                </c:pt>
                <c:pt idx="7">
                  <c:v>0.10000000000000003</c:v>
                </c:pt>
                <c:pt idx="8">
                  <c:v>0.11428571428571434</c:v>
                </c:pt>
                <c:pt idx="9">
                  <c:v>0.12857142857142864</c:v>
                </c:pt>
                <c:pt idx="10">
                  <c:v>0.14285714285714296</c:v>
                </c:pt>
                <c:pt idx="11">
                  <c:v>0.15714285714285725</c:v>
                </c:pt>
                <c:pt idx="12">
                  <c:v>0.17142857142857137</c:v>
                </c:pt>
                <c:pt idx="13">
                  <c:v>0.18571428571428589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0.22857142857142868</c:v>
                </c:pt>
                <c:pt idx="17">
                  <c:v>0.24285714285714297</c:v>
                </c:pt>
                <c:pt idx="18">
                  <c:v>0.25714285714285734</c:v>
                </c:pt>
                <c:pt idx="19">
                  <c:v>0.27142857142857157</c:v>
                </c:pt>
                <c:pt idx="20">
                  <c:v>0.28571428571428592</c:v>
                </c:pt>
                <c:pt idx="21">
                  <c:v>0.30000000000000016</c:v>
                </c:pt>
                <c:pt idx="22">
                  <c:v>0.31428571428571445</c:v>
                </c:pt>
                <c:pt idx="23">
                  <c:v>0.32857142857142857</c:v>
                </c:pt>
                <c:pt idx="24">
                  <c:v>0.34285714285714286</c:v>
                </c:pt>
                <c:pt idx="25">
                  <c:v>0.35714285714285743</c:v>
                </c:pt>
                <c:pt idx="26">
                  <c:v>0.37142857142857177</c:v>
                </c:pt>
                <c:pt idx="27">
                  <c:v>0.38571428571428606</c:v>
                </c:pt>
                <c:pt idx="28">
                  <c:v>0.40000000000000008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0.44285714285714284</c:v>
                </c:pt>
                <c:pt idx="32">
                  <c:v>0.45714285714285741</c:v>
                </c:pt>
                <c:pt idx="33">
                  <c:v>0.47142857142857164</c:v>
                </c:pt>
                <c:pt idx="34">
                  <c:v>0.48571428571428593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0.55714285714285749</c:v>
                </c:pt>
                <c:pt idx="40">
                  <c:v>0.57142857142857184</c:v>
                </c:pt>
                <c:pt idx="41">
                  <c:v>0.5857142857142853</c:v>
                </c:pt>
                <c:pt idx="42">
                  <c:v>0.60000000000000031</c:v>
                </c:pt>
                <c:pt idx="43">
                  <c:v>0.61428571428571455</c:v>
                </c:pt>
                <c:pt idx="44">
                  <c:v>0.628571428571429</c:v>
                </c:pt>
                <c:pt idx="45">
                  <c:v>0.64285714285714279</c:v>
                </c:pt>
                <c:pt idx="46">
                  <c:v>0.65714285714285758</c:v>
                </c:pt>
                <c:pt idx="47">
                  <c:v>0.67142857142857215</c:v>
                </c:pt>
                <c:pt idx="48">
                  <c:v>0.6857142857142855</c:v>
                </c:pt>
                <c:pt idx="49">
                  <c:v>0.70000000000000029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0.75714285714285745</c:v>
                </c:pt>
                <c:pt idx="54">
                  <c:v>0.77142857142857213</c:v>
                </c:pt>
                <c:pt idx="55">
                  <c:v>0.78571428571428559</c:v>
                </c:pt>
                <c:pt idx="56">
                  <c:v>0.79999999999999993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0.85714285714285743</c:v>
                </c:pt>
                <c:pt idx="61">
                  <c:v>0.87142857142857211</c:v>
                </c:pt>
                <c:pt idx="62">
                  <c:v>0.88571428571428557</c:v>
                </c:pt>
                <c:pt idx="63">
                  <c:v>0.9</c:v>
                </c:pt>
                <c:pt idx="64">
                  <c:v>0.91428571428571459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0.95714285714285741</c:v>
                </c:pt>
                <c:pt idx="68">
                  <c:v>0.97142857142857186</c:v>
                </c:pt>
                <c:pt idx="69">
                  <c:v>0.98571428571428521</c:v>
                </c:pt>
                <c:pt idx="70">
                  <c:v>1</c:v>
                </c:pt>
                <c:pt idx="71">
                  <c:v>1.0142857142857149</c:v>
                </c:pt>
                <c:pt idx="72">
                  <c:v>1.0285714285714285</c:v>
                </c:pt>
                <c:pt idx="73">
                  <c:v>1.0428571428571429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1.0999999999999992</c:v>
                </c:pt>
                <c:pt idx="78">
                  <c:v>1.1142857142857152</c:v>
                </c:pt>
                <c:pt idx="79">
                  <c:v>1.1285714285714292</c:v>
                </c:pt>
                <c:pt idx="80">
                  <c:v>1.1428571428571435</c:v>
                </c:pt>
                <c:pt idx="81">
                  <c:v>1.157142857142857</c:v>
                </c:pt>
                <c:pt idx="82">
                  <c:v>1.1714285714285722</c:v>
                </c:pt>
                <c:pt idx="83">
                  <c:v>1.1857142857142851</c:v>
                </c:pt>
                <c:pt idx="84">
                  <c:v>1.2</c:v>
                </c:pt>
                <c:pt idx="85">
                  <c:v>1.2142857142857149</c:v>
                </c:pt>
                <c:pt idx="86">
                  <c:v>1.2285714285714284</c:v>
                </c:pt>
                <c:pt idx="87">
                  <c:v>1.2428571428571429</c:v>
                </c:pt>
                <c:pt idx="88">
                  <c:v>1.2571428571428565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1.3142857142857149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1.385714285714285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1.4428571428571428</c:v>
                </c:pt>
                <c:pt idx="102">
                  <c:v>1.4571428571428564</c:v>
                </c:pt>
                <c:pt idx="103">
                  <c:v>1.4714285714285713</c:v>
                </c:pt>
                <c:pt idx="104">
                  <c:v>1.4857142857142847</c:v>
                </c:pt>
                <c:pt idx="105">
                  <c:v>1.5</c:v>
                </c:pt>
                <c:pt idx="106">
                  <c:v>1.5142857142857149</c:v>
                </c:pt>
                <c:pt idx="107">
                  <c:v>1.5285714285714285</c:v>
                </c:pt>
                <c:pt idx="108">
                  <c:v>1.5428571428571427</c:v>
                </c:pt>
                <c:pt idx="109">
                  <c:v>1.5571428571428572</c:v>
                </c:pt>
                <c:pt idx="110">
                  <c:v>1.5714285714285721</c:v>
                </c:pt>
                <c:pt idx="111">
                  <c:v>1.585714285714285</c:v>
                </c:pt>
                <c:pt idx="112">
                  <c:v>1.5999999999999992</c:v>
                </c:pt>
                <c:pt idx="113">
                  <c:v>1.6142857142857152</c:v>
                </c:pt>
                <c:pt idx="114">
                  <c:v>1.6285714285714292</c:v>
                </c:pt>
                <c:pt idx="115">
                  <c:v>1.6428571428571435</c:v>
                </c:pt>
                <c:pt idx="116">
                  <c:v>1.657142857142857</c:v>
                </c:pt>
                <c:pt idx="117">
                  <c:v>1.6714285714285722</c:v>
                </c:pt>
                <c:pt idx="118">
                  <c:v>1.6857142857142851</c:v>
                </c:pt>
                <c:pt idx="119">
                  <c:v>1.7</c:v>
                </c:pt>
                <c:pt idx="120">
                  <c:v>1.7142857142857149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1.7571428571428565</c:v>
                </c:pt>
                <c:pt idx="124">
                  <c:v>1.771428571428572</c:v>
                </c:pt>
                <c:pt idx="125">
                  <c:v>1.7857142857142847</c:v>
                </c:pt>
                <c:pt idx="126">
                  <c:v>1.8</c:v>
                </c:pt>
                <c:pt idx="127">
                  <c:v>1.8142857142857149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</c:v>
                </c:pt>
                <c:pt idx="131">
                  <c:v>1.8714285714285721</c:v>
                </c:pt>
                <c:pt idx="132">
                  <c:v>1.885714285714285</c:v>
                </c:pt>
                <c:pt idx="133">
                  <c:v>1.9000000000000001</c:v>
                </c:pt>
                <c:pt idx="134">
                  <c:v>1.9055357142857141</c:v>
                </c:pt>
                <c:pt idx="135">
                  <c:v>1.9110714285714283</c:v>
                </c:pt>
                <c:pt idx="136">
                  <c:v>1.9166071428571425</c:v>
                </c:pt>
                <c:pt idx="137">
                  <c:v>1.9221428571428567</c:v>
                </c:pt>
                <c:pt idx="138">
                  <c:v>1.9276785714285718</c:v>
                </c:pt>
                <c:pt idx="139">
                  <c:v>1.9332142857142844</c:v>
                </c:pt>
                <c:pt idx="140">
                  <c:v>1.9387499999999993</c:v>
                </c:pt>
                <c:pt idx="141">
                  <c:v>1.9442857142857148</c:v>
                </c:pt>
                <c:pt idx="142">
                  <c:v>1.9498214285714277</c:v>
                </c:pt>
                <c:pt idx="143">
                  <c:v>1.9553571428571421</c:v>
                </c:pt>
                <c:pt idx="144">
                  <c:v>1.9608928571428559</c:v>
                </c:pt>
                <c:pt idx="145">
                  <c:v>1.966428571428571</c:v>
                </c:pt>
                <c:pt idx="146">
                  <c:v>1.9719642857142834</c:v>
                </c:pt>
                <c:pt idx="147">
                  <c:v>1.977499999999998</c:v>
                </c:pt>
                <c:pt idx="148">
                  <c:v>1.9830357142857136</c:v>
                </c:pt>
                <c:pt idx="149">
                  <c:v>1.9885714285714278</c:v>
                </c:pt>
                <c:pt idx="150">
                  <c:v>1.994107142857142</c:v>
                </c:pt>
                <c:pt idx="151">
                  <c:v>1.9996428571428555</c:v>
                </c:pt>
                <c:pt idx="152">
                  <c:v>2.0051785714285697</c:v>
                </c:pt>
                <c:pt idx="153">
                  <c:v>2.0107142857142839</c:v>
                </c:pt>
                <c:pt idx="154">
                  <c:v>2.0162499999999959</c:v>
                </c:pt>
                <c:pt idx="155">
                  <c:v>2.0217857142857132</c:v>
                </c:pt>
                <c:pt idx="156">
                  <c:v>2.0273214285714292</c:v>
                </c:pt>
                <c:pt idx="157">
                  <c:v>2.0328571428571407</c:v>
                </c:pt>
                <c:pt idx="158">
                  <c:v>2.0383928571428562</c:v>
                </c:pt>
                <c:pt idx="159">
                  <c:v>2.0439285714285691</c:v>
                </c:pt>
                <c:pt idx="160">
                  <c:v>2.0494642857142833</c:v>
                </c:pt>
                <c:pt idx="161">
                  <c:v>2.0549999999999975</c:v>
                </c:pt>
                <c:pt idx="162">
                  <c:v>2.060535714285713</c:v>
                </c:pt>
                <c:pt idx="163">
                  <c:v>2.0660714285714259</c:v>
                </c:pt>
                <c:pt idx="164">
                  <c:v>2.0716071428571401</c:v>
                </c:pt>
                <c:pt idx="165">
                  <c:v>2.0771428571428552</c:v>
                </c:pt>
                <c:pt idx="166">
                  <c:v>2.0826785714285672</c:v>
                </c:pt>
                <c:pt idx="167">
                  <c:v>2.0882142857142831</c:v>
                </c:pt>
                <c:pt idx="168">
                  <c:v>2.0937499999999969</c:v>
                </c:pt>
                <c:pt idx="169">
                  <c:v>2.0992857142857098</c:v>
                </c:pt>
                <c:pt idx="170">
                  <c:v>2.1048214285714266</c:v>
                </c:pt>
                <c:pt idx="171">
                  <c:v>2.1103571428571408</c:v>
                </c:pt>
                <c:pt idx="172">
                  <c:v>2.1158928571428541</c:v>
                </c:pt>
                <c:pt idx="173">
                  <c:v>2.1214285714285679</c:v>
                </c:pt>
                <c:pt idx="174">
                  <c:v>2.1269642857142821</c:v>
                </c:pt>
                <c:pt idx="175">
                  <c:v>2.1324999999999963</c:v>
                </c:pt>
                <c:pt idx="176">
                  <c:v>2.1380357142857105</c:v>
                </c:pt>
                <c:pt idx="177">
                  <c:v>2.1435714285714269</c:v>
                </c:pt>
                <c:pt idx="178">
                  <c:v>2.1491071428571416</c:v>
                </c:pt>
                <c:pt idx="179">
                  <c:v>2.1546428571428531</c:v>
                </c:pt>
                <c:pt idx="180">
                  <c:v>2.1601785714285682</c:v>
                </c:pt>
                <c:pt idx="181">
                  <c:v>2.1657142857142815</c:v>
                </c:pt>
                <c:pt idx="182">
                  <c:v>2.1712499999999939</c:v>
                </c:pt>
                <c:pt idx="183">
                  <c:v>2.1767857142857086</c:v>
                </c:pt>
                <c:pt idx="184">
                  <c:v>2.1823214285714254</c:v>
                </c:pt>
                <c:pt idx="185">
                  <c:v>2.1878571428571401</c:v>
                </c:pt>
                <c:pt idx="186">
                  <c:v>2.1933928571428551</c:v>
                </c:pt>
                <c:pt idx="187">
                  <c:v>2.1989285714285671</c:v>
                </c:pt>
                <c:pt idx="188">
                  <c:v>2.2044642857142809</c:v>
                </c:pt>
                <c:pt idx="189">
                  <c:v>2.2099999999999951</c:v>
                </c:pt>
                <c:pt idx="190">
                  <c:v>2.2155357142857093</c:v>
                </c:pt>
                <c:pt idx="191">
                  <c:v>2.2210714285714248</c:v>
                </c:pt>
                <c:pt idx="192">
                  <c:v>2.2266071428571395</c:v>
                </c:pt>
                <c:pt idx="193">
                  <c:v>2.2321428571428519</c:v>
                </c:pt>
                <c:pt idx="194">
                  <c:v>2.2376785714285661</c:v>
                </c:pt>
                <c:pt idx="195">
                  <c:v>2.2432142857142812</c:v>
                </c:pt>
                <c:pt idx="196">
                  <c:v>2.2487499999999945</c:v>
                </c:pt>
                <c:pt idx="197">
                  <c:v>2.2542857142857087</c:v>
                </c:pt>
                <c:pt idx="198">
                  <c:v>2.2598214285714242</c:v>
                </c:pt>
                <c:pt idx="199">
                  <c:v>2.2653571428571397</c:v>
                </c:pt>
                <c:pt idx="200">
                  <c:v>2.2708928571428526</c:v>
                </c:pt>
                <c:pt idx="201">
                  <c:v>2.2764285714285641</c:v>
                </c:pt>
                <c:pt idx="202">
                  <c:v>2.2819642857142801</c:v>
                </c:pt>
                <c:pt idx="203">
                  <c:v>2.2874999999999952</c:v>
                </c:pt>
                <c:pt idx="204">
                  <c:v>2.2930357142857081</c:v>
                </c:pt>
                <c:pt idx="205">
                  <c:v>2.298571428571424</c:v>
                </c:pt>
                <c:pt idx="206">
                  <c:v>2.3041071428571387</c:v>
                </c:pt>
                <c:pt idx="207">
                  <c:v>2.3096428571428507</c:v>
                </c:pt>
                <c:pt idx="208">
                  <c:v>2.3151785714285635</c:v>
                </c:pt>
                <c:pt idx="209">
                  <c:v>2.3207142857142791</c:v>
                </c:pt>
                <c:pt idx="210">
                  <c:v>2.3262499999999919</c:v>
                </c:pt>
                <c:pt idx="211">
                  <c:v>2.3317857142857061</c:v>
                </c:pt>
                <c:pt idx="212">
                  <c:v>2.337321428571423</c:v>
                </c:pt>
                <c:pt idx="213">
                  <c:v>2.3428571428571359</c:v>
                </c:pt>
                <c:pt idx="214">
                  <c:v>2.3483928571428514</c:v>
                </c:pt>
                <c:pt idx="215">
                  <c:v>2.3539285714285643</c:v>
                </c:pt>
                <c:pt idx="216">
                  <c:v>2.3594642857142771</c:v>
                </c:pt>
                <c:pt idx="217">
                  <c:v>2.3649999999999931</c:v>
                </c:pt>
                <c:pt idx="218">
                  <c:v>2.3705357142857069</c:v>
                </c:pt>
                <c:pt idx="219">
                  <c:v>2.3760714285714197</c:v>
                </c:pt>
                <c:pt idx="220">
                  <c:v>2.3816071428571366</c:v>
                </c:pt>
                <c:pt idx="221">
                  <c:v>2.3871428571428495</c:v>
                </c:pt>
                <c:pt idx="222">
                  <c:v>2.3926785714285619</c:v>
                </c:pt>
                <c:pt idx="223">
                  <c:v>2.3982142857142779</c:v>
                </c:pt>
                <c:pt idx="224">
                  <c:v>2.4037499999999921</c:v>
                </c:pt>
                <c:pt idx="225">
                  <c:v>2.4092857142857063</c:v>
                </c:pt>
                <c:pt idx="226">
                  <c:v>2.4148214285714205</c:v>
                </c:pt>
                <c:pt idx="227">
                  <c:v>2.4203571428571369</c:v>
                </c:pt>
                <c:pt idx="228">
                  <c:v>2.4258928571428489</c:v>
                </c:pt>
                <c:pt idx="229">
                  <c:v>2.4314285714285617</c:v>
                </c:pt>
                <c:pt idx="230">
                  <c:v>2.4369642857142773</c:v>
                </c:pt>
                <c:pt idx="231">
                  <c:v>2.4424999999999901</c:v>
                </c:pt>
                <c:pt idx="232">
                  <c:v>2.4480357142857057</c:v>
                </c:pt>
                <c:pt idx="233">
                  <c:v>2.4535714285714212</c:v>
                </c:pt>
                <c:pt idx="234">
                  <c:v>2.4591071428571354</c:v>
                </c:pt>
                <c:pt idx="235">
                  <c:v>2.4646428571428483</c:v>
                </c:pt>
                <c:pt idx="236">
                  <c:v>2.4701785714285625</c:v>
                </c:pt>
                <c:pt idx="237">
                  <c:v>2.4757142857142771</c:v>
                </c:pt>
                <c:pt idx="238">
                  <c:v>2.4812499999999895</c:v>
                </c:pt>
                <c:pt idx="239">
                  <c:v>2.4867857142857037</c:v>
                </c:pt>
                <c:pt idx="240">
                  <c:v>2.4923214285714201</c:v>
                </c:pt>
                <c:pt idx="241">
                  <c:v>2.4978571428571348</c:v>
                </c:pt>
                <c:pt idx="242">
                  <c:v>2.503392857142849</c:v>
                </c:pt>
                <c:pt idx="243">
                  <c:v>2.5089285714285618</c:v>
                </c:pt>
                <c:pt idx="244">
                  <c:v>2.514464285714276</c:v>
                </c:pt>
                <c:pt idx="245">
                  <c:v>2.5199999999999889</c:v>
                </c:pt>
                <c:pt idx="246">
                  <c:v>2.5255357142857044</c:v>
                </c:pt>
                <c:pt idx="247">
                  <c:v>2.5310714285714186</c:v>
                </c:pt>
                <c:pt idx="248">
                  <c:v>2.5366071428571342</c:v>
                </c:pt>
                <c:pt idx="249">
                  <c:v>2.542142857142847</c:v>
                </c:pt>
                <c:pt idx="250">
                  <c:v>2.5476785714285608</c:v>
                </c:pt>
                <c:pt idx="251">
                  <c:v>2.5532142857142754</c:v>
                </c:pt>
                <c:pt idx="252">
                  <c:v>2.5587499999999879</c:v>
                </c:pt>
                <c:pt idx="253">
                  <c:v>2.5642857142857038</c:v>
                </c:pt>
                <c:pt idx="254">
                  <c:v>2.5698214285714194</c:v>
                </c:pt>
                <c:pt idx="255">
                  <c:v>2.575357142857134</c:v>
                </c:pt>
                <c:pt idx="256">
                  <c:v>2.5808928571428478</c:v>
                </c:pt>
                <c:pt idx="257">
                  <c:v>2.5864285714285598</c:v>
                </c:pt>
                <c:pt idx="258">
                  <c:v>2.5919642857142748</c:v>
                </c:pt>
                <c:pt idx="259">
                  <c:v>2.5974999999999877</c:v>
                </c:pt>
                <c:pt idx="260">
                  <c:v>2.6030357142857032</c:v>
                </c:pt>
                <c:pt idx="261">
                  <c:v>2.6085714285714197</c:v>
                </c:pt>
                <c:pt idx="262">
                  <c:v>2.6141071428571339</c:v>
                </c:pt>
                <c:pt idx="263">
                  <c:v>2.6196428571428445</c:v>
                </c:pt>
                <c:pt idx="264">
                  <c:v>2.62517857142856</c:v>
                </c:pt>
                <c:pt idx="265">
                  <c:v>2.6307142857142742</c:v>
                </c:pt>
                <c:pt idx="266">
                  <c:v>2.6362499999999862</c:v>
                </c:pt>
                <c:pt idx="267">
                  <c:v>2.6417857142857026</c:v>
                </c:pt>
                <c:pt idx="268">
                  <c:v>2.6473214285714199</c:v>
                </c:pt>
                <c:pt idx="269">
                  <c:v>2.652857142857131</c:v>
                </c:pt>
                <c:pt idx="270">
                  <c:v>2.6583928571428452</c:v>
                </c:pt>
                <c:pt idx="271">
                  <c:v>2.6639285714285608</c:v>
                </c:pt>
                <c:pt idx="272">
                  <c:v>2.6694642857142736</c:v>
                </c:pt>
                <c:pt idx="273">
                  <c:v>2.6749999999999878</c:v>
                </c:pt>
                <c:pt idx="274">
                  <c:v>2.6805357142857034</c:v>
                </c:pt>
                <c:pt idx="275">
                  <c:v>2.686071428571418</c:v>
                </c:pt>
                <c:pt idx="276">
                  <c:v>2.6916071428571318</c:v>
                </c:pt>
                <c:pt idx="277">
                  <c:v>2.6971428571428446</c:v>
                </c:pt>
                <c:pt idx="278">
                  <c:v>2.7026785714285588</c:v>
                </c:pt>
                <c:pt idx="279">
                  <c:v>2.7082142857142744</c:v>
                </c:pt>
                <c:pt idx="280">
                  <c:v>2.7137499999999868</c:v>
                </c:pt>
                <c:pt idx="281">
                  <c:v>2.7192857142857001</c:v>
                </c:pt>
                <c:pt idx="282">
                  <c:v>2.7248214285714178</c:v>
                </c:pt>
                <c:pt idx="283">
                  <c:v>2.7303571428571316</c:v>
                </c:pt>
                <c:pt idx="284">
                  <c:v>2.735892857142844</c:v>
                </c:pt>
                <c:pt idx="285">
                  <c:v>2.7414285714285582</c:v>
                </c:pt>
                <c:pt idx="286">
                  <c:v>2.7469642857142738</c:v>
                </c:pt>
                <c:pt idx="287">
                  <c:v>2.7524999999999853</c:v>
                </c:pt>
                <c:pt idx="288">
                  <c:v>2.7580357142857008</c:v>
                </c:pt>
                <c:pt idx="289">
                  <c:v>2.7635714285714181</c:v>
                </c:pt>
                <c:pt idx="290">
                  <c:v>2.7691071428571314</c:v>
                </c:pt>
                <c:pt idx="291">
                  <c:v>2.7746428571428434</c:v>
                </c:pt>
                <c:pt idx="292">
                  <c:v>2.780178571428559</c:v>
                </c:pt>
                <c:pt idx="293">
                  <c:v>2.7857142857142736</c:v>
                </c:pt>
                <c:pt idx="294">
                  <c:v>2.7912499999999842</c:v>
                </c:pt>
                <c:pt idx="295">
                  <c:v>2.7967857142856998</c:v>
                </c:pt>
                <c:pt idx="296">
                  <c:v>2.8023214285714158</c:v>
                </c:pt>
                <c:pt idx="297">
                  <c:v>2.8078571428571286</c:v>
                </c:pt>
                <c:pt idx="298">
                  <c:v>2.8133928571428442</c:v>
                </c:pt>
                <c:pt idx="299">
                  <c:v>2.818928571428557</c:v>
                </c:pt>
                <c:pt idx="300">
                  <c:v>2.8244642857142708</c:v>
                </c:pt>
                <c:pt idx="301">
                  <c:v>2.8299999999999841</c:v>
                </c:pt>
                <c:pt idx="302">
                  <c:v>2.8355357142856987</c:v>
                </c:pt>
                <c:pt idx="303">
                  <c:v>2.8410714285714151</c:v>
                </c:pt>
                <c:pt idx="304">
                  <c:v>2.846607142857128</c:v>
                </c:pt>
                <c:pt idx="305">
                  <c:v>2.8521428571428409</c:v>
                </c:pt>
                <c:pt idx="306">
                  <c:v>2.8576785714285564</c:v>
                </c:pt>
                <c:pt idx="307">
                  <c:v>2.8632142857142706</c:v>
                </c:pt>
                <c:pt idx="308">
                  <c:v>2.8687499999999835</c:v>
                </c:pt>
                <c:pt idx="309">
                  <c:v>2.8742857142856977</c:v>
                </c:pt>
                <c:pt idx="310">
                  <c:v>2.8798214285714132</c:v>
                </c:pt>
                <c:pt idx="311">
                  <c:v>2.8853571428571287</c:v>
                </c:pt>
                <c:pt idx="312">
                  <c:v>2.8908928571428407</c:v>
                </c:pt>
                <c:pt idx="313">
                  <c:v>2.8964285714285545</c:v>
                </c:pt>
                <c:pt idx="314">
                  <c:v>2.90196428571427</c:v>
                </c:pt>
                <c:pt idx="315">
                  <c:v>2.9074999999999838</c:v>
                </c:pt>
                <c:pt idx="316">
                  <c:v>2.9130357142856984</c:v>
                </c:pt>
                <c:pt idx="317">
                  <c:v>2.9185714285714139</c:v>
                </c:pt>
                <c:pt idx="318">
                  <c:v>2.924107142857129</c:v>
                </c:pt>
                <c:pt idx="319">
                  <c:v>2.9296428571428397</c:v>
                </c:pt>
                <c:pt idx="320">
                  <c:v>2.9351785714285548</c:v>
                </c:pt>
                <c:pt idx="321">
                  <c:v>2.9407142857142694</c:v>
                </c:pt>
                <c:pt idx="322">
                  <c:v>2.9462499999999818</c:v>
                </c:pt>
                <c:pt idx="323">
                  <c:v>2.9517857142856978</c:v>
                </c:pt>
                <c:pt idx="324">
                  <c:v>2.9573214285714147</c:v>
                </c:pt>
                <c:pt idx="325">
                  <c:v>2.9628571428571262</c:v>
                </c:pt>
                <c:pt idx="326">
                  <c:v>2.9683928571428417</c:v>
                </c:pt>
                <c:pt idx="327">
                  <c:v>2.9739285714285546</c:v>
                </c:pt>
                <c:pt idx="328">
                  <c:v>2.9794642857142675</c:v>
                </c:pt>
                <c:pt idx="329">
                  <c:v>2.984999999999983</c:v>
                </c:pt>
                <c:pt idx="330">
                  <c:v>2.9905357142856972</c:v>
                </c:pt>
                <c:pt idx="331">
                  <c:v>2.9960714285714114</c:v>
                </c:pt>
                <c:pt idx="332">
                  <c:v>3.0016071428571256</c:v>
                </c:pt>
                <c:pt idx="333">
                  <c:v>3.0071428571428402</c:v>
                </c:pt>
                <c:pt idx="334">
                  <c:v>3.0126785714285527</c:v>
                </c:pt>
                <c:pt idx="335">
                  <c:v>3.0182142857142678</c:v>
                </c:pt>
                <c:pt idx="336">
                  <c:v>3.0237499999999824</c:v>
                </c:pt>
                <c:pt idx="337">
                  <c:v>3.0292857142856966</c:v>
                </c:pt>
                <c:pt idx="338">
                  <c:v>3.0348214285714112</c:v>
                </c:pt>
                <c:pt idx="339">
                  <c:v>3.0403571428571263</c:v>
                </c:pt>
                <c:pt idx="340">
                  <c:v>3.0458928571428392</c:v>
                </c:pt>
                <c:pt idx="341">
                  <c:v>3.0514285714285534</c:v>
                </c:pt>
                <c:pt idx="342">
                  <c:v>3.0569642857142667</c:v>
                </c:pt>
                <c:pt idx="343">
                  <c:v>3.0624999999999805</c:v>
                </c:pt>
                <c:pt idx="344">
                  <c:v>3.0680357142856973</c:v>
                </c:pt>
                <c:pt idx="345">
                  <c:v>3.0735714285714115</c:v>
                </c:pt>
                <c:pt idx="346">
                  <c:v>3.0791071428571257</c:v>
                </c:pt>
                <c:pt idx="347">
                  <c:v>3.0846428571428386</c:v>
                </c:pt>
                <c:pt idx="348">
                  <c:v>3.0901785714285532</c:v>
                </c:pt>
                <c:pt idx="349">
                  <c:v>3.095714285714267</c:v>
                </c:pt>
                <c:pt idx="350">
                  <c:v>3.1012499999999794</c:v>
                </c:pt>
                <c:pt idx="351">
                  <c:v>3.1067857142856954</c:v>
                </c:pt>
                <c:pt idx="352">
                  <c:v>3.1123214285714096</c:v>
                </c:pt>
                <c:pt idx="353">
                  <c:v>3.1178571428571242</c:v>
                </c:pt>
                <c:pt idx="354">
                  <c:v>3.1233928571428407</c:v>
                </c:pt>
                <c:pt idx="355">
                  <c:v>3.1289285714285535</c:v>
                </c:pt>
                <c:pt idx="356">
                  <c:v>3.1344642857142664</c:v>
                </c:pt>
                <c:pt idx="357">
                  <c:v>3.1399999999999797</c:v>
                </c:pt>
                <c:pt idx="358">
                  <c:v>3.1455357142856952</c:v>
                </c:pt>
                <c:pt idx="359">
                  <c:v>3.151071428571409</c:v>
                </c:pt>
                <c:pt idx="360">
                  <c:v>3.1566071428571232</c:v>
                </c:pt>
                <c:pt idx="361">
                  <c:v>3.1621428571428387</c:v>
                </c:pt>
                <c:pt idx="362">
                  <c:v>3.1676785714285516</c:v>
                </c:pt>
                <c:pt idx="363">
                  <c:v>3.1732142857142658</c:v>
                </c:pt>
                <c:pt idx="364">
                  <c:v>3.1787499999999786</c:v>
                </c:pt>
                <c:pt idx="365">
                  <c:v>3.1842857142856942</c:v>
                </c:pt>
                <c:pt idx="366">
                  <c:v>3.1898214285714097</c:v>
                </c:pt>
                <c:pt idx="367">
                  <c:v>3.1953571428571239</c:v>
                </c:pt>
                <c:pt idx="368">
                  <c:v>3.200892857142839</c:v>
                </c:pt>
                <c:pt idx="369">
                  <c:v>3.206428571428551</c:v>
                </c:pt>
                <c:pt idx="370">
                  <c:v>3.2119642857142647</c:v>
                </c:pt>
                <c:pt idx="371">
                  <c:v>3.2174999999999794</c:v>
                </c:pt>
                <c:pt idx="372">
                  <c:v>3.2230357142856949</c:v>
                </c:pt>
                <c:pt idx="373">
                  <c:v>3.22857142857141</c:v>
                </c:pt>
                <c:pt idx="374">
                  <c:v>3.2341071428571246</c:v>
                </c:pt>
                <c:pt idx="375">
                  <c:v>3.2396428571428362</c:v>
                </c:pt>
                <c:pt idx="376">
                  <c:v>3.2451785714285517</c:v>
                </c:pt>
                <c:pt idx="377">
                  <c:v>3.2507142857142646</c:v>
                </c:pt>
                <c:pt idx="378">
                  <c:v>3.2562499999999774</c:v>
                </c:pt>
                <c:pt idx="379">
                  <c:v>3.2617857142856943</c:v>
                </c:pt>
                <c:pt idx="380">
                  <c:v>3.2673214285714098</c:v>
                </c:pt>
                <c:pt idx="381">
                  <c:v>3.2728571428571214</c:v>
                </c:pt>
                <c:pt idx="382">
                  <c:v>3.2783928571428378</c:v>
                </c:pt>
                <c:pt idx="383">
                  <c:v>3.2839285714285515</c:v>
                </c:pt>
                <c:pt idx="384">
                  <c:v>3.289464285714264</c:v>
                </c:pt>
                <c:pt idx="385">
                  <c:v>3.2949999999999782</c:v>
                </c:pt>
                <c:pt idx="386">
                  <c:v>3.3005357142856937</c:v>
                </c:pt>
                <c:pt idx="387">
                  <c:v>3.3060714285714066</c:v>
                </c:pt>
                <c:pt idx="388">
                  <c:v>3.3116071428571208</c:v>
                </c:pt>
                <c:pt idx="389">
                  <c:v>3.317142857142835</c:v>
                </c:pt>
                <c:pt idx="390">
                  <c:v>3.3226785714285474</c:v>
                </c:pt>
                <c:pt idx="391">
                  <c:v>3.3282142857142634</c:v>
                </c:pt>
                <c:pt idx="392">
                  <c:v>3.3337499999999767</c:v>
                </c:pt>
                <c:pt idx="393">
                  <c:v>3.3392857142856904</c:v>
                </c:pt>
                <c:pt idx="394">
                  <c:v>3.3448214285714073</c:v>
                </c:pt>
                <c:pt idx="395">
                  <c:v>3.3503571428571202</c:v>
                </c:pt>
                <c:pt idx="396">
                  <c:v>3.3558928571428344</c:v>
                </c:pt>
                <c:pt idx="397">
                  <c:v>3.3614285714285477</c:v>
                </c:pt>
                <c:pt idx="398">
                  <c:v>3.3669642857142628</c:v>
                </c:pt>
                <c:pt idx="399">
                  <c:v>3.3724999999999756</c:v>
                </c:pt>
                <c:pt idx="400">
                  <c:v>3.3780357142856907</c:v>
                </c:pt>
                <c:pt idx="401">
                  <c:v>3.3835714285714067</c:v>
                </c:pt>
                <c:pt idx="402">
                  <c:v>3.3891071428571209</c:v>
                </c:pt>
                <c:pt idx="403">
                  <c:v>3.3946428571428338</c:v>
                </c:pt>
                <c:pt idx="404">
                  <c:v>3.400178571428548</c:v>
                </c:pt>
                <c:pt idx="405">
                  <c:v>3.4057142857142622</c:v>
                </c:pt>
                <c:pt idx="406">
                  <c:v>3.4112499999999741</c:v>
                </c:pt>
                <c:pt idx="407">
                  <c:v>3.4167857142856892</c:v>
                </c:pt>
                <c:pt idx="408">
                  <c:v>3.4223214285714052</c:v>
                </c:pt>
                <c:pt idx="409">
                  <c:v>3.4278571428571203</c:v>
                </c:pt>
                <c:pt idx="410">
                  <c:v>3.4333928571428345</c:v>
                </c:pt>
                <c:pt idx="411">
                  <c:v>3.4389285714285474</c:v>
                </c:pt>
                <c:pt idx="412">
                  <c:v>3.4444642857142607</c:v>
                </c:pt>
                <c:pt idx="413">
                  <c:v>3.4499999999999758</c:v>
                </c:pt>
                <c:pt idx="414">
                  <c:v>3.45553571428569</c:v>
                </c:pt>
                <c:pt idx="415">
                  <c:v>3.4610714285714042</c:v>
                </c:pt>
                <c:pt idx="416">
                  <c:v>3.4666071428571192</c:v>
                </c:pt>
                <c:pt idx="417">
                  <c:v>3.4721428571428326</c:v>
                </c:pt>
                <c:pt idx="418">
                  <c:v>3.4776785714285467</c:v>
                </c:pt>
                <c:pt idx="419">
                  <c:v>3.4832142857142609</c:v>
                </c:pt>
                <c:pt idx="420">
                  <c:v>3.4887499999999747</c:v>
                </c:pt>
                <c:pt idx="421">
                  <c:v>3.494285714285688</c:v>
                </c:pt>
                <c:pt idx="422">
                  <c:v>3.4998214285714035</c:v>
                </c:pt>
                <c:pt idx="423">
                  <c:v>3.5053571428571195</c:v>
                </c:pt>
                <c:pt idx="424">
                  <c:v>3.5108928571428319</c:v>
                </c:pt>
                <c:pt idx="425">
                  <c:v>3.5164285714285448</c:v>
                </c:pt>
                <c:pt idx="426">
                  <c:v>3.5219642857142603</c:v>
                </c:pt>
                <c:pt idx="427">
                  <c:v>3.5274999999999745</c:v>
                </c:pt>
                <c:pt idx="428">
                  <c:v>3.5330357142856887</c:v>
                </c:pt>
                <c:pt idx="429">
                  <c:v>3.5385714285714043</c:v>
                </c:pt>
                <c:pt idx="430">
                  <c:v>3.5441071428571198</c:v>
                </c:pt>
                <c:pt idx="431">
                  <c:v>3.5496428571428313</c:v>
                </c:pt>
                <c:pt idx="432">
                  <c:v>3.5551785714285447</c:v>
                </c:pt>
                <c:pt idx="433">
                  <c:v>3.5607142857142602</c:v>
                </c:pt>
                <c:pt idx="434">
                  <c:v>3.5662499999999726</c:v>
                </c:pt>
                <c:pt idx="435">
                  <c:v>3.5717857142856877</c:v>
                </c:pt>
                <c:pt idx="436">
                  <c:v>3.5773214285714046</c:v>
                </c:pt>
                <c:pt idx="437">
                  <c:v>3.5828571428571179</c:v>
                </c:pt>
                <c:pt idx="438">
                  <c:v>3.588392857142833</c:v>
                </c:pt>
                <c:pt idx="439">
                  <c:v>3.5939285714285449</c:v>
                </c:pt>
                <c:pt idx="440">
                  <c:v>3.5994642857142587</c:v>
                </c:pt>
                <c:pt idx="441">
                  <c:v>3.6049999999999742</c:v>
                </c:pt>
                <c:pt idx="442">
                  <c:v>3.6105357142856875</c:v>
                </c:pt>
                <c:pt idx="443">
                  <c:v>3.6160714285714017</c:v>
                </c:pt>
                <c:pt idx="444">
                  <c:v>3.6216071428571182</c:v>
                </c:pt>
                <c:pt idx="445">
                  <c:v>3.6271428571428315</c:v>
                </c:pt>
                <c:pt idx="446">
                  <c:v>3.632678571428543</c:v>
                </c:pt>
                <c:pt idx="447">
                  <c:v>3.6382142857142585</c:v>
                </c:pt>
                <c:pt idx="448">
                  <c:v>3.6437499999999732</c:v>
                </c:pt>
                <c:pt idx="449">
                  <c:v>3.6492857142856869</c:v>
                </c:pt>
                <c:pt idx="450">
                  <c:v>3.6548214285714011</c:v>
                </c:pt>
                <c:pt idx="451">
                  <c:v>3.660357142857118</c:v>
                </c:pt>
                <c:pt idx="452">
                  <c:v>3.6658928571428295</c:v>
                </c:pt>
                <c:pt idx="453">
                  <c:v>3.6714285714285437</c:v>
                </c:pt>
                <c:pt idx="454">
                  <c:v>3.6769642857142579</c:v>
                </c:pt>
                <c:pt idx="455">
                  <c:v>3.6824999999999721</c:v>
                </c:pt>
                <c:pt idx="456">
                  <c:v>3.6880357142856872</c:v>
                </c:pt>
                <c:pt idx="457">
                  <c:v>3.6935714285714019</c:v>
                </c:pt>
                <c:pt idx="458">
                  <c:v>3.6991071428571169</c:v>
                </c:pt>
                <c:pt idx="459">
                  <c:v>3.7046428571428289</c:v>
                </c:pt>
                <c:pt idx="460">
                  <c:v>3.7101785714285431</c:v>
                </c:pt>
                <c:pt idx="461">
                  <c:v>3.7157142857142582</c:v>
                </c:pt>
                <c:pt idx="462">
                  <c:v>3.7212499999999702</c:v>
                </c:pt>
                <c:pt idx="463">
                  <c:v>3.7267857142856857</c:v>
                </c:pt>
                <c:pt idx="464">
                  <c:v>3.7323214285714013</c:v>
                </c:pt>
                <c:pt idx="465">
                  <c:v>3.7378571428571155</c:v>
                </c:pt>
                <c:pt idx="466">
                  <c:v>3.7433928571428305</c:v>
                </c:pt>
                <c:pt idx="467">
                  <c:v>3.7489285714285439</c:v>
                </c:pt>
                <c:pt idx="468">
                  <c:v>3.7544642857142572</c:v>
                </c:pt>
                <c:pt idx="469">
                  <c:v>3.7599999999999709</c:v>
                </c:pt>
                <c:pt idx="470">
                  <c:v>3.7655357142856851</c:v>
                </c:pt>
                <c:pt idx="471">
                  <c:v>3.7710714285714002</c:v>
                </c:pt>
                <c:pt idx="472">
                  <c:v>3.7766071428571149</c:v>
                </c:pt>
                <c:pt idx="473">
                  <c:v>3.7821428571428282</c:v>
                </c:pt>
                <c:pt idx="474">
                  <c:v>3.7876785714285419</c:v>
                </c:pt>
                <c:pt idx="475">
                  <c:v>3.7932142857142574</c:v>
                </c:pt>
                <c:pt idx="476">
                  <c:v>3.7987499999999703</c:v>
                </c:pt>
                <c:pt idx="477">
                  <c:v>3.8042857142856832</c:v>
                </c:pt>
                <c:pt idx="478">
                  <c:v>3.8098214285713992</c:v>
                </c:pt>
                <c:pt idx="479">
                  <c:v>3.8153571428571142</c:v>
                </c:pt>
                <c:pt idx="480">
                  <c:v>3.8208928571428271</c:v>
                </c:pt>
                <c:pt idx="481">
                  <c:v>3.82642857142854</c:v>
                </c:pt>
                <c:pt idx="482">
                  <c:v>3.8319642857142542</c:v>
                </c:pt>
                <c:pt idx="483">
                  <c:v>3.8374999999999684</c:v>
                </c:pt>
                <c:pt idx="484">
                  <c:v>3.8430357142856839</c:v>
                </c:pt>
                <c:pt idx="485">
                  <c:v>3.8485714285713994</c:v>
                </c:pt>
                <c:pt idx="486">
                  <c:v>3.8541071428571141</c:v>
                </c:pt>
                <c:pt idx="487">
                  <c:v>3.8596428571428247</c:v>
                </c:pt>
                <c:pt idx="488">
                  <c:v>3.8651785714285407</c:v>
                </c:pt>
                <c:pt idx="489">
                  <c:v>3.8707142857142549</c:v>
                </c:pt>
                <c:pt idx="490">
                  <c:v>3.876249999999966</c:v>
                </c:pt>
                <c:pt idx="491">
                  <c:v>3.8817857142856833</c:v>
                </c:pt>
                <c:pt idx="492">
                  <c:v>3.8873214285714002</c:v>
                </c:pt>
                <c:pt idx="493">
                  <c:v>3.8928571428571117</c:v>
                </c:pt>
                <c:pt idx="494">
                  <c:v>3.8983928571428259</c:v>
                </c:pt>
                <c:pt idx="495">
                  <c:v>3.9039285714285401</c:v>
                </c:pt>
                <c:pt idx="496">
                  <c:v>3.9094642857142543</c:v>
                </c:pt>
                <c:pt idx="497">
                  <c:v>3.9149999999999672</c:v>
                </c:pt>
                <c:pt idx="498">
                  <c:v>3.9205357142856831</c:v>
                </c:pt>
                <c:pt idx="499">
                  <c:v>3.9260714285713982</c:v>
                </c:pt>
                <c:pt idx="500">
                  <c:v>3.9316071428571111</c:v>
                </c:pt>
                <c:pt idx="501">
                  <c:v>3.9371428571428253</c:v>
                </c:pt>
                <c:pt idx="502">
                  <c:v>3.9426785714285382</c:v>
                </c:pt>
                <c:pt idx="503">
                  <c:v>3.9482142857142541</c:v>
                </c:pt>
                <c:pt idx="504">
                  <c:v>3.9537499999999666</c:v>
                </c:pt>
                <c:pt idx="505">
                  <c:v>3.9592857142856803</c:v>
                </c:pt>
                <c:pt idx="506">
                  <c:v>3.9648214285713981</c:v>
                </c:pt>
                <c:pt idx="507">
                  <c:v>3.9703571428571118</c:v>
                </c:pt>
                <c:pt idx="508">
                  <c:v>3.9758928571428247</c:v>
                </c:pt>
                <c:pt idx="509">
                  <c:v>3.9814285714285389</c:v>
                </c:pt>
                <c:pt idx="510">
                  <c:v>3.9869642857142531</c:v>
                </c:pt>
                <c:pt idx="511">
                  <c:v>3.992499999999966</c:v>
                </c:pt>
                <c:pt idx="512">
                  <c:v>3.9980357142856802</c:v>
                </c:pt>
                <c:pt idx="513">
                  <c:v>4.0035714285713961</c:v>
                </c:pt>
                <c:pt idx="514">
                  <c:v>4.0091071428571103</c:v>
                </c:pt>
                <c:pt idx="515">
                  <c:v>4.0146428571428254</c:v>
                </c:pt>
                <c:pt idx="516">
                  <c:v>4.0201785714285361</c:v>
                </c:pt>
                <c:pt idx="517">
                  <c:v>4.0257142857142503</c:v>
                </c:pt>
                <c:pt idx="518">
                  <c:v>4.0312499999999725</c:v>
                </c:pt>
                <c:pt idx="519">
                  <c:v>4.0367857142856813</c:v>
                </c:pt>
                <c:pt idx="520">
                  <c:v>4.0423214285713964</c:v>
                </c:pt>
                <c:pt idx="521">
                  <c:v>4.0478571428571097</c:v>
                </c:pt>
                <c:pt idx="522">
                  <c:v>4.0533928571428239</c:v>
                </c:pt>
                <c:pt idx="523">
                  <c:v>4.0589285714285355</c:v>
                </c:pt>
                <c:pt idx="524">
                  <c:v>4.0644642857142506</c:v>
                </c:pt>
                <c:pt idx="525">
                  <c:v>4.0699999999999674</c:v>
                </c:pt>
                <c:pt idx="526">
                  <c:v>4.0755357142856807</c:v>
                </c:pt>
                <c:pt idx="527">
                  <c:v>4.0810714285713976</c:v>
                </c:pt>
                <c:pt idx="528">
                  <c:v>4.0866071428571118</c:v>
                </c:pt>
                <c:pt idx="529">
                  <c:v>4.0921428571428216</c:v>
                </c:pt>
                <c:pt idx="530">
                  <c:v>4.0976785714285375</c:v>
                </c:pt>
                <c:pt idx="531">
                  <c:v>4.1032142857142517</c:v>
                </c:pt>
                <c:pt idx="532">
                  <c:v>4.1087499999999686</c:v>
                </c:pt>
                <c:pt idx="533">
                  <c:v>4.1142857142856775</c:v>
                </c:pt>
                <c:pt idx="534">
                  <c:v>4.1198214285713943</c:v>
                </c:pt>
                <c:pt idx="535">
                  <c:v>4.1253571428571085</c:v>
                </c:pt>
                <c:pt idx="536">
                  <c:v>4.1308928571428227</c:v>
                </c:pt>
                <c:pt idx="537">
                  <c:v>4.1364285714285369</c:v>
                </c:pt>
                <c:pt idx="538">
                  <c:v>4.1419642857142511</c:v>
                </c:pt>
                <c:pt idx="539">
                  <c:v>4.1474999999999653</c:v>
                </c:pt>
                <c:pt idx="540">
                  <c:v>4.1530357142856795</c:v>
                </c:pt>
                <c:pt idx="541">
                  <c:v>4.1585714285713911</c:v>
                </c:pt>
                <c:pt idx="542">
                  <c:v>4.1641071428571053</c:v>
                </c:pt>
                <c:pt idx="543">
                  <c:v>4.1696428571428221</c:v>
                </c:pt>
                <c:pt idx="544">
                  <c:v>4.1751785714285345</c:v>
                </c:pt>
                <c:pt idx="545">
                  <c:v>4.1807142857142505</c:v>
                </c:pt>
                <c:pt idx="546">
                  <c:v>4.1862499999999692</c:v>
                </c:pt>
                <c:pt idx="547">
                  <c:v>4.1917857142856789</c:v>
                </c:pt>
                <c:pt idx="548">
                  <c:v>4.1973214285713905</c:v>
                </c:pt>
                <c:pt idx="549">
                  <c:v>4.2028571428571073</c:v>
                </c:pt>
                <c:pt idx="550">
                  <c:v>4.2083928571428224</c:v>
                </c:pt>
                <c:pt idx="551">
                  <c:v>4.2139285714285357</c:v>
                </c:pt>
                <c:pt idx="552">
                  <c:v>4.2194642857142526</c:v>
                </c:pt>
                <c:pt idx="553">
                  <c:v>4.2249999999999641</c:v>
                </c:pt>
                <c:pt idx="554">
                  <c:v>4.2305357142856783</c:v>
                </c:pt>
                <c:pt idx="555">
                  <c:v>4.2360714285713934</c:v>
                </c:pt>
                <c:pt idx="556">
                  <c:v>4.2416071428571112</c:v>
                </c:pt>
                <c:pt idx="557">
                  <c:v>4.2471428571428209</c:v>
                </c:pt>
                <c:pt idx="558">
                  <c:v>4.2526785714285351</c:v>
                </c:pt>
                <c:pt idx="559">
                  <c:v>4.2582142857142493</c:v>
                </c:pt>
                <c:pt idx="560">
                  <c:v>4.2637499999999662</c:v>
                </c:pt>
                <c:pt idx="561">
                  <c:v>4.2692857142856804</c:v>
                </c:pt>
                <c:pt idx="562">
                  <c:v>4.2748214285713919</c:v>
                </c:pt>
                <c:pt idx="563">
                  <c:v>4.2803571428571088</c:v>
                </c:pt>
                <c:pt idx="564">
                  <c:v>4.2858928571428203</c:v>
                </c:pt>
                <c:pt idx="565">
                  <c:v>4.2914285714285354</c:v>
                </c:pt>
                <c:pt idx="566">
                  <c:v>4.2969642857142514</c:v>
                </c:pt>
                <c:pt idx="567">
                  <c:v>4.3024999999999629</c:v>
                </c:pt>
                <c:pt idx="568">
                  <c:v>4.3080357142856771</c:v>
                </c:pt>
                <c:pt idx="569">
                  <c:v>4.3135714285713895</c:v>
                </c:pt>
                <c:pt idx="570">
                  <c:v>4.3191071428571064</c:v>
                </c:pt>
                <c:pt idx="571">
                  <c:v>4.324642857142817</c:v>
                </c:pt>
                <c:pt idx="572">
                  <c:v>4.3301785714285312</c:v>
                </c:pt>
                <c:pt idx="573">
                  <c:v>4.3357142857142481</c:v>
                </c:pt>
                <c:pt idx="574">
                  <c:v>4.3412499999999659</c:v>
                </c:pt>
                <c:pt idx="575">
                  <c:v>4.3467857142856774</c:v>
                </c:pt>
                <c:pt idx="576">
                  <c:v>4.3523214285713907</c:v>
                </c:pt>
                <c:pt idx="577">
                  <c:v>4.3578571428571049</c:v>
                </c:pt>
                <c:pt idx="578">
                  <c:v>4.3633928571428164</c:v>
                </c:pt>
                <c:pt idx="579">
                  <c:v>4.3689285714285298</c:v>
                </c:pt>
                <c:pt idx="580">
                  <c:v>4.3744642857142484</c:v>
                </c:pt>
                <c:pt idx="581">
                  <c:v>4.3799999999999644</c:v>
                </c:pt>
                <c:pt idx="582">
                  <c:v>4.3855357142856759</c:v>
                </c:pt>
                <c:pt idx="583">
                  <c:v>4.3910714285713901</c:v>
                </c:pt>
                <c:pt idx="584">
                  <c:v>4.396607142857107</c:v>
                </c:pt>
                <c:pt idx="585">
                  <c:v>4.4021428571428185</c:v>
                </c:pt>
                <c:pt idx="586">
                  <c:v>4.4076785714285327</c:v>
                </c:pt>
                <c:pt idx="587">
                  <c:v>4.4132142857142496</c:v>
                </c:pt>
                <c:pt idx="588">
                  <c:v>4.4187499999999638</c:v>
                </c:pt>
                <c:pt idx="589">
                  <c:v>4.4242857142856753</c:v>
                </c:pt>
                <c:pt idx="590">
                  <c:v>4.4298214285713904</c:v>
                </c:pt>
                <c:pt idx="591">
                  <c:v>4.4353571428571072</c:v>
                </c:pt>
                <c:pt idx="592">
                  <c:v>4.4408928571428179</c:v>
                </c:pt>
                <c:pt idx="593">
                  <c:v>4.4464285714285321</c:v>
                </c:pt>
                <c:pt idx="594">
                  <c:v>4.451964285714249</c:v>
                </c:pt>
                <c:pt idx="595">
                  <c:v>4.4574999999999614</c:v>
                </c:pt>
                <c:pt idx="596">
                  <c:v>4.4630357142856774</c:v>
                </c:pt>
                <c:pt idx="597">
                  <c:v>4.4685714285713889</c:v>
                </c:pt>
                <c:pt idx="598">
                  <c:v>4.4741071428571031</c:v>
                </c:pt>
                <c:pt idx="599">
                  <c:v>4.47964285714282</c:v>
                </c:pt>
                <c:pt idx="600">
                  <c:v>4.4851785714285315</c:v>
                </c:pt>
                <c:pt idx="601">
                  <c:v>4.4907142857142484</c:v>
                </c:pt>
                <c:pt idx="602">
                  <c:v>4.4962499999999643</c:v>
                </c:pt>
                <c:pt idx="603">
                  <c:v>4.5017857142856768</c:v>
                </c:pt>
                <c:pt idx="604">
                  <c:v>4.5073214285713883</c:v>
                </c:pt>
                <c:pt idx="605">
                  <c:v>4.5128571428571025</c:v>
                </c:pt>
                <c:pt idx="606">
                  <c:v>4.5183928571428167</c:v>
                </c:pt>
                <c:pt idx="607">
                  <c:v>4.5239285714285282</c:v>
                </c:pt>
                <c:pt idx="608">
                  <c:v>4.5294642857142478</c:v>
                </c:pt>
                <c:pt idx="609">
                  <c:v>4.5349999999999575</c:v>
                </c:pt>
                <c:pt idx="610">
                  <c:v>4.5405357142856735</c:v>
                </c:pt>
                <c:pt idx="611">
                  <c:v>4.5460714285713903</c:v>
                </c:pt>
                <c:pt idx="612">
                  <c:v>4.5516071428571045</c:v>
                </c:pt>
                <c:pt idx="613">
                  <c:v>4.5571428571428134</c:v>
                </c:pt>
                <c:pt idx="614">
                  <c:v>4.5626785714285285</c:v>
                </c:pt>
                <c:pt idx="615">
                  <c:v>4.5682142857142454</c:v>
                </c:pt>
                <c:pt idx="616">
                  <c:v>4.5737499999999622</c:v>
                </c:pt>
                <c:pt idx="617">
                  <c:v>4.5792857142856764</c:v>
                </c:pt>
                <c:pt idx="618">
                  <c:v>4.5848214285713871</c:v>
                </c:pt>
                <c:pt idx="619">
                  <c:v>4.5903571428571013</c:v>
                </c:pt>
                <c:pt idx="620">
                  <c:v>4.5958928571428155</c:v>
                </c:pt>
                <c:pt idx="621">
                  <c:v>4.6014285714285297</c:v>
                </c:pt>
                <c:pt idx="622">
                  <c:v>4.6069642857142439</c:v>
                </c:pt>
                <c:pt idx="623">
                  <c:v>4.6124999999999554</c:v>
                </c:pt>
                <c:pt idx="624">
                  <c:v>4.6180357142856705</c:v>
                </c:pt>
                <c:pt idx="625">
                  <c:v>4.6235714285713865</c:v>
                </c:pt>
                <c:pt idx="626">
                  <c:v>4.6291071428571007</c:v>
                </c:pt>
                <c:pt idx="627">
                  <c:v>4.6346428571428149</c:v>
                </c:pt>
                <c:pt idx="628">
                  <c:v>4.6401785714285264</c:v>
                </c:pt>
                <c:pt idx="629">
                  <c:v>4.6457142857142415</c:v>
                </c:pt>
                <c:pt idx="630">
                  <c:v>4.6512499999999584</c:v>
                </c:pt>
                <c:pt idx="631">
                  <c:v>4.6567857142856717</c:v>
                </c:pt>
                <c:pt idx="632">
                  <c:v>4.6623214285713859</c:v>
                </c:pt>
                <c:pt idx="633">
                  <c:v>4.6678571428570956</c:v>
                </c:pt>
                <c:pt idx="634">
                  <c:v>4.6733928571428143</c:v>
                </c:pt>
                <c:pt idx="635">
                  <c:v>4.6789285714285285</c:v>
                </c:pt>
                <c:pt idx="636">
                  <c:v>4.6844642857142427</c:v>
                </c:pt>
                <c:pt idx="637">
                  <c:v>4.6899999999999569</c:v>
                </c:pt>
                <c:pt idx="638">
                  <c:v>4.6955357142856684</c:v>
                </c:pt>
                <c:pt idx="639">
                  <c:v>4.7010714285713879</c:v>
                </c:pt>
                <c:pt idx="640">
                  <c:v>4.7066071428571021</c:v>
                </c:pt>
                <c:pt idx="641">
                  <c:v>4.712142857142811</c:v>
                </c:pt>
                <c:pt idx="642">
                  <c:v>4.7176785714285279</c:v>
                </c:pt>
                <c:pt idx="643">
                  <c:v>4.7232142857142421</c:v>
                </c:pt>
                <c:pt idx="644">
                  <c:v>4.7287499999999563</c:v>
                </c:pt>
                <c:pt idx="645">
                  <c:v>4.7342857142856714</c:v>
                </c:pt>
                <c:pt idx="646">
                  <c:v>4.7398214285713882</c:v>
                </c:pt>
                <c:pt idx="647">
                  <c:v>4.7453571428570989</c:v>
                </c:pt>
                <c:pt idx="648">
                  <c:v>4.7508928571428104</c:v>
                </c:pt>
                <c:pt idx="649">
                  <c:v>4.7564285714285273</c:v>
                </c:pt>
                <c:pt idx="650">
                  <c:v>4.7619642857142424</c:v>
                </c:pt>
                <c:pt idx="651">
                  <c:v>4.7674999999999557</c:v>
                </c:pt>
                <c:pt idx="652">
                  <c:v>4.7730357142856725</c:v>
                </c:pt>
                <c:pt idx="653">
                  <c:v>4.7785714285713867</c:v>
                </c:pt>
                <c:pt idx="654">
                  <c:v>4.7841071428570965</c:v>
                </c:pt>
                <c:pt idx="655">
                  <c:v>4.7896428571428133</c:v>
                </c:pt>
                <c:pt idx="656">
                  <c:v>4.7951785714285267</c:v>
                </c:pt>
                <c:pt idx="657">
                  <c:v>4.8007142857142409</c:v>
                </c:pt>
                <c:pt idx="658">
                  <c:v>4.8062499999999577</c:v>
                </c:pt>
                <c:pt idx="659">
                  <c:v>4.8117857142856693</c:v>
                </c:pt>
                <c:pt idx="660">
                  <c:v>4.8173214285713835</c:v>
                </c:pt>
                <c:pt idx="661">
                  <c:v>4.822857142857095</c:v>
                </c:pt>
                <c:pt idx="662">
                  <c:v>4.8283928571428092</c:v>
                </c:pt>
                <c:pt idx="663">
                  <c:v>4.8339285714285261</c:v>
                </c:pt>
                <c:pt idx="664">
                  <c:v>4.8394642857142429</c:v>
                </c:pt>
                <c:pt idx="665">
                  <c:v>4.8449999999999545</c:v>
                </c:pt>
                <c:pt idx="666">
                  <c:v>4.8505357142856687</c:v>
                </c:pt>
                <c:pt idx="667">
                  <c:v>4.8560714285713829</c:v>
                </c:pt>
                <c:pt idx="668">
                  <c:v>4.8616071428570971</c:v>
                </c:pt>
                <c:pt idx="669">
                  <c:v>4.8671428571428077</c:v>
                </c:pt>
                <c:pt idx="670">
                  <c:v>4.8726785714285263</c:v>
                </c:pt>
                <c:pt idx="671">
                  <c:v>4.8782142857142414</c:v>
                </c:pt>
                <c:pt idx="672">
                  <c:v>4.8837499999999539</c:v>
                </c:pt>
                <c:pt idx="673">
                  <c:v>4.8892857142856707</c:v>
                </c:pt>
                <c:pt idx="674">
                  <c:v>4.8948214285713805</c:v>
                </c:pt>
                <c:pt idx="675">
                  <c:v>4.9003571428570964</c:v>
                </c:pt>
                <c:pt idx="676">
                  <c:v>4.9058928571428106</c:v>
                </c:pt>
                <c:pt idx="677">
                  <c:v>4.9114285714285275</c:v>
                </c:pt>
                <c:pt idx="678">
                  <c:v>4.9169642857142417</c:v>
                </c:pt>
                <c:pt idx="679">
                  <c:v>4.9224999999999515</c:v>
                </c:pt>
                <c:pt idx="680">
                  <c:v>4.9280357142856674</c:v>
                </c:pt>
                <c:pt idx="681">
                  <c:v>4.9335714285713834</c:v>
                </c:pt>
                <c:pt idx="682">
                  <c:v>4.9391071428570985</c:v>
                </c:pt>
                <c:pt idx="683">
                  <c:v>4.94464285714281</c:v>
                </c:pt>
                <c:pt idx="684">
                  <c:v>4.9501785714285242</c:v>
                </c:pt>
                <c:pt idx="685">
                  <c:v>4.9557142857142384</c:v>
                </c:pt>
                <c:pt idx="686">
                  <c:v>4.9612499999999553</c:v>
                </c:pt>
                <c:pt idx="687">
                  <c:v>4.9667857142856695</c:v>
                </c:pt>
                <c:pt idx="688">
                  <c:v>4.9723214285713837</c:v>
                </c:pt>
                <c:pt idx="689">
                  <c:v>4.9778571428570952</c:v>
                </c:pt>
                <c:pt idx="690">
                  <c:v>4.9833928571428094</c:v>
                </c:pt>
                <c:pt idx="691">
                  <c:v>4.9889285714285236</c:v>
                </c:pt>
                <c:pt idx="692">
                  <c:v>4.9944642857142405</c:v>
                </c:pt>
                <c:pt idx="693">
                  <c:v>4.999999999999952</c:v>
                </c:pt>
                <c:pt idx="694">
                  <c:v>5.0055357142856662</c:v>
                </c:pt>
                <c:pt idx="695">
                  <c:v>5.0110714285713804</c:v>
                </c:pt>
                <c:pt idx="696">
                  <c:v>5.0166071428570964</c:v>
                </c:pt>
                <c:pt idx="697">
                  <c:v>5.0221428571428062</c:v>
                </c:pt>
                <c:pt idx="698">
                  <c:v>5.0276785714285204</c:v>
                </c:pt>
                <c:pt idx="699">
                  <c:v>5.0332142857142399</c:v>
                </c:pt>
                <c:pt idx="700">
                  <c:v>5.0387499999999514</c:v>
                </c:pt>
                <c:pt idx="701">
                  <c:v>5.0442857142856674</c:v>
                </c:pt>
                <c:pt idx="702">
                  <c:v>5.0498214285713825</c:v>
                </c:pt>
                <c:pt idx="703">
                  <c:v>5.055357142857094</c:v>
                </c:pt>
                <c:pt idx="704">
                  <c:v>5.0608928571428065</c:v>
                </c:pt>
                <c:pt idx="705">
                  <c:v>5.0664285714285215</c:v>
                </c:pt>
                <c:pt idx="706">
                  <c:v>5.0719642857142402</c:v>
                </c:pt>
                <c:pt idx="707">
                  <c:v>5.0774999999999508</c:v>
                </c:pt>
                <c:pt idx="708">
                  <c:v>5.0830357142856677</c:v>
                </c:pt>
                <c:pt idx="709">
                  <c:v>5.0885714285713792</c:v>
                </c:pt>
                <c:pt idx="710">
                  <c:v>5.0941071428570899</c:v>
                </c:pt>
                <c:pt idx="711">
                  <c:v>5.0996428571428094</c:v>
                </c:pt>
                <c:pt idx="712">
                  <c:v>5.1051785714285192</c:v>
                </c:pt>
                <c:pt idx="713">
                  <c:v>5.110714285714236</c:v>
                </c:pt>
                <c:pt idx="714">
                  <c:v>5.1162499999999502</c:v>
                </c:pt>
                <c:pt idx="715">
                  <c:v>5.1217857142856644</c:v>
                </c:pt>
                <c:pt idx="716">
                  <c:v>5.1273214285713786</c:v>
                </c:pt>
                <c:pt idx="717">
                  <c:v>5.1328571428570902</c:v>
                </c:pt>
                <c:pt idx="718">
                  <c:v>5.138392857142807</c:v>
                </c:pt>
                <c:pt idx="719">
                  <c:v>5.1439285714285177</c:v>
                </c:pt>
                <c:pt idx="720">
                  <c:v>5.1494642857142381</c:v>
                </c:pt>
                <c:pt idx="721">
                  <c:v>5.154999999999947</c:v>
                </c:pt>
                <c:pt idx="722">
                  <c:v>5.1605357142856612</c:v>
                </c:pt>
                <c:pt idx="723">
                  <c:v>5.166071428571378</c:v>
                </c:pt>
                <c:pt idx="724">
                  <c:v>5.1716071428570922</c:v>
                </c:pt>
                <c:pt idx="725">
                  <c:v>5.1771428571428055</c:v>
                </c:pt>
                <c:pt idx="726">
                  <c:v>5.1826785714285206</c:v>
                </c:pt>
                <c:pt idx="727">
                  <c:v>5.1882142857142375</c:v>
                </c:pt>
                <c:pt idx="728">
                  <c:v>5.193749999999949</c:v>
                </c:pt>
                <c:pt idx="729">
                  <c:v>5.1992857142856632</c:v>
                </c:pt>
                <c:pt idx="730">
                  <c:v>5.2048214285713774</c:v>
                </c:pt>
                <c:pt idx="731">
                  <c:v>5.2103571428570916</c:v>
                </c:pt>
                <c:pt idx="732">
                  <c:v>5.2158928571428058</c:v>
                </c:pt>
                <c:pt idx="733">
                  <c:v>5.22142857142852</c:v>
                </c:pt>
                <c:pt idx="734">
                  <c:v>5.2269642857142369</c:v>
                </c:pt>
                <c:pt idx="735">
                  <c:v>5.2324999999999484</c:v>
                </c:pt>
                <c:pt idx="736">
                  <c:v>5.2380357142856653</c:v>
                </c:pt>
                <c:pt idx="737">
                  <c:v>5.2435714285713795</c:v>
                </c:pt>
                <c:pt idx="738">
                  <c:v>5.249107142857091</c:v>
                </c:pt>
                <c:pt idx="739">
                  <c:v>5.2546428571428052</c:v>
                </c:pt>
                <c:pt idx="740">
                  <c:v>5.2601785714285159</c:v>
                </c:pt>
                <c:pt idx="741">
                  <c:v>5.2657142857142336</c:v>
                </c:pt>
                <c:pt idx="742">
                  <c:v>5.2712499999999523</c:v>
                </c:pt>
                <c:pt idx="743">
                  <c:v>5.2767857142856647</c:v>
                </c:pt>
                <c:pt idx="744">
                  <c:v>5.2823214285713789</c:v>
                </c:pt>
                <c:pt idx="745">
                  <c:v>5.2878571428570895</c:v>
                </c:pt>
                <c:pt idx="746">
                  <c:v>5.2933928571428064</c:v>
                </c:pt>
                <c:pt idx="747">
                  <c:v>5.2989285714285161</c:v>
                </c:pt>
                <c:pt idx="748">
                  <c:v>5.304464285714233</c:v>
                </c:pt>
                <c:pt idx="749">
                  <c:v>5.3099999999999472</c:v>
                </c:pt>
                <c:pt idx="750">
                  <c:v>5.3155357142856605</c:v>
                </c:pt>
                <c:pt idx="751">
                  <c:v>5.3210714285713774</c:v>
                </c:pt>
                <c:pt idx="752">
                  <c:v>5.3266071428570898</c:v>
                </c:pt>
                <c:pt idx="753">
                  <c:v>5.332142857142804</c:v>
                </c:pt>
                <c:pt idx="754">
                  <c:v>5.3376785714285155</c:v>
                </c:pt>
                <c:pt idx="755">
                  <c:v>5.3432142857142324</c:v>
                </c:pt>
                <c:pt idx="756">
                  <c:v>5.3487499999999484</c:v>
                </c:pt>
                <c:pt idx="757">
                  <c:v>5.3542857142856608</c:v>
                </c:pt>
                <c:pt idx="758">
                  <c:v>5.3598214285713777</c:v>
                </c:pt>
                <c:pt idx="759">
                  <c:v>5.3653571428570865</c:v>
                </c:pt>
                <c:pt idx="760">
                  <c:v>5.3708928571428025</c:v>
                </c:pt>
                <c:pt idx="761">
                  <c:v>5.3764285714285176</c:v>
                </c:pt>
                <c:pt idx="762">
                  <c:v>5.3819642857142345</c:v>
                </c:pt>
                <c:pt idx="763">
                  <c:v>5.387499999999946</c:v>
                </c:pt>
                <c:pt idx="764">
                  <c:v>5.3930357142856602</c:v>
                </c:pt>
                <c:pt idx="765">
                  <c:v>5.3985714285713744</c:v>
                </c:pt>
                <c:pt idx="766">
                  <c:v>5.4041071428570886</c:v>
                </c:pt>
                <c:pt idx="767">
                  <c:v>5.4096428571428063</c:v>
                </c:pt>
                <c:pt idx="768">
                  <c:v>5.4151785714285143</c:v>
                </c:pt>
                <c:pt idx="769">
                  <c:v>5.4207142857142312</c:v>
                </c:pt>
                <c:pt idx="770">
                  <c:v>5.4262499999999481</c:v>
                </c:pt>
                <c:pt idx="771">
                  <c:v>5.4317857142856631</c:v>
                </c:pt>
                <c:pt idx="772">
                  <c:v>5.4373214285713782</c:v>
                </c:pt>
                <c:pt idx="773">
                  <c:v>5.442857142857088</c:v>
                </c:pt>
                <c:pt idx="774">
                  <c:v>5.4483928571428022</c:v>
                </c:pt>
                <c:pt idx="775">
                  <c:v>5.4539285714285155</c:v>
                </c:pt>
                <c:pt idx="776">
                  <c:v>5.4594642857142341</c:v>
                </c:pt>
                <c:pt idx="777">
                  <c:v>5.4649999999999448</c:v>
                </c:pt>
                <c:pt idx="778">
                  <c:v>5.470535714285659</c:v>
                </c:pt>
                <c:pt idx="779">
                  <c:v>5.4760714285713776</c:v>
                </c:pt>
                <c:pt idx="780">
                  <c:v>5.4816071428570901</c:v>
                </c:pt>
                <c:pt idx="781">
                  <c:v>5.4871428571428016</c:v>
                </c:pt>
                <c:pt idx="782">
                  <c:v>5.4926785714285158</c:v>
                </c:pt>
                <c:pt idx="783">
                  <c:v>5.4982142857142327</c:v>
                </c:pt>
                <c:pt idx="784">
                  <c:v>5.5037499999999469</c:v>
                </c:pt>
                <c:pt idx="785">
                  <c:v>5.5092857142856584</c:v>
                </c:pt>
                <c:pt idx="786">
                  <c:v>5.5148214285713726</c:v>
                </c:pt>
                <c:pt idx="787">
                  <c:v>5.5203571428570868</c:v>
                </c:pt>
                <c:pt idx="788">
                  <c:v>5.5258928571427974</c:v>
                </c:pt>
                <c:pt idx="789">
                  <c:v>5.5314285714285152</c:v>
                </c:pt>
                <c:pt idx="790">
                  <c:v>5.536964285714232</c:v>
                </c:pt>
                <c:pt idx="791">
                  <c:v>5.5424999999999436</c:v>
                </c:pt>
                <c:pt idx="792">
                  <c:v>5.5480357142856578</c:v>
                </c:pt>
                <c:pt idx="793">
                  <c:v>5.553571428571372</c:v>
                </c:pt>
                <c:pt idx="794">
                  <c:v>5.5591071428570862</c:v>
                </c:pt>
                <c:pt idx="795">
                  <c:v>5.5646428571427977</c:v>
                </c:pt>
                <c:pt idx="796">
                  <c:v>5.5701785714285146</c:v>
                </c:pt>
                <c:pt idx="797">
                  <c:v>5.5757142857142314</c:v>
                </c:pt>
                <c:pt idx="798">
                  <c:v>5.5812499999999465</c:v>
                </c:pt>
                <c:pt idx="799">
                  <c:v>5.5867857142856572</c:v>
                </c:pt>
                <c:pt idx="800">
                  <c:v>5.5923214285713714</c:v>
                </c:pt>
                <c:pt idx="801">
                  <c:v>5.5978571428570856</c:v>
                </c:pt>
                <c:pt idx="802">
                  <c:v>5.6033928571427971</c:v>
                </c:pt>
                <c:pt idx="803">
                  <c:v>5.6089285714285095</c:v>
                </c:pt>
                <c:pt idx="804">
                  <c:v>5.6144642857142282</c:v>
                </c:pt>
                <c:pt idx="805">
                  <c:v>5.6199999999999415</c:v>
                </c:pt>
                <c:pt idx="806">
                  <c:v>5.6255357142856539</c:v>
                </c:pt>
                <c:pt idx="807">
                  <c:v>5.6310714285713734</c:v>
                </c:pt>
                <c:pt idx="808">
                  <c:v>5.6366071428570876</c:v>
                </c:pt>
                <c:pt idx="809">
                  <c:v>5.6421428571427947</c:v>
                </c:pt>
                <c:pt idx="810">
                  <c:v>5.6476785714285098</c:v>
                </c:pt>
                <c:pt idx="811">
                  <c:v>5.6532142857142293</c:v>
                </c:pt>
                <c:pt idx="812">
                  <c:v>5.6587499999999418</c:v>
                </c:pt>
                <c:pt idx="813">
                  <c:v>5.6642857142856533</c:v>
                </c:pt>
                <c:pt idx="814">
                  <c:v>5.6698214285713702</c:v>
                </c:pt>
                <c:pt idx="815">
                  <c:v>5.6753571428570844</c:v>
                </c:pt>
                <c:pt idx="816">
                  <c:v>5.6808928571427959</c:v>
                </c:pt>
                <c:pt idx="817">
                  <c:v>5.6864285714285101</c:v>
                </c:pt>
                <c:pt idx="818">
                  <c:v>5.6919642857142296</c:v>
                </c:pt>
                <c:pt idx="819">
                  <c:v>5.6974999999999385</c:v>
                </c:pt>
                <c:pt idx="820">
                  <c:v>5.7030357142856554</c:v>
                </c:pt>
                <c:pt idx="821">
                  <c:v>5.7085714285713713</c:v>
                </c:pt>
                <c:pt idx="822">
                  <c:v>5.7141071428570811</c:v>
                </c:pt>
                <c:pt idx="823">
                  <c:v>5.719642857142798</c:v>
                </c:pt>
                <c:pt idx="824">
                  <c:v>5.7251785714285077</c:v>
                </c:pt>
                <c:pt idx="825">
                  <c:v>5.730714285714229</c:v>
                </c:pt>
                <c:pt idx="826">
                  <c:v>5.7362499999999441</c:v>
                </c:pt>
                <c:pt idx="827">
                  <c:v>5.7417857142856574</c:v>
                </c:pt>
                <c:pt idx="828">
                  <c:v>5.7473214285713716</c:v>
                </c:pt>
                <c:pt idx="829">
                  <c:v>5.7528571428570805</c:v>
                </c:pt>
                <c:pt idx="830">
                  <c:v>5.7583928571427965</c:v>
                </c:pt>
                <c:pt idx="831">
                  <c:v>5.7639285714285089</c:v>
                </c:pt>
                <c:pt idx="832">
                  <c:v>5.7694642857142302</c:v>
                </c:pt>
                <c:pt idx="833">
                  <c:v>5.77499999999994</c:v>
                </c:pt>
                <c:pt idx="834">
                  <c:v>5.7805357142856542</c:v>
                </c:pt>
                <c:pt idx="835">
                  <c:v>5.786071428571371</c:v>
                </c:pt>
                <c:pt idx="836">
                  <c:v>5.7916071428570834</c:v>
                </c:pt>
                <c:pt idx="837">
                  <c:v>5.7971428571427941</c:v>
                </c:pt>
                <c:pt idx="838">
                  <c:v>5.8026785714285083</c:v>
                </c:pt>
                <c:pt idx="839">
                  <c:v>5.8082142857142278</c:v>
                </c:pt>
                <c:pt idx="840">
                  <c:v>5.8137499999999394</c:v>
                </c:pt>
                <c:pt idx="841">
                  <c:v>5.8192857142856536</c:v>
                </c:pt>
                <c:pt idx="842">
                  <c:v>5.8248214285713678</c:v>
                </c:pt>
                <c:pt idx="843">
                  <c:v>5.830357142857082</c:v>
                </c:pt>
                <c:pt idx="844">
                  <c:v>5.8358928571427935</c:v>
                </c:pt>
                <c:pt idx="845">
                  <c:v>5.8414285714285095</c:v>
                </c:pt>
                <c:pt idx="846">
                  <c:v>5.8469642857142281</c:v>
                </c:pt>
                <c:pt idx="847">
                  <c:v>5.8524999999999388</c:v>
                </c:pt>
                <c:pt idx="848">
                  <c:v>5.8580357142856503</c:v>
                </c:pt>
                <c:pt idx="849">
                  <c:v>5.8635714285713672</c:v>
                </c:pt>
                <c:pt idx="850">
                  <c:v>5.8691071428570805</c:v>
                </c:pt>
                <c:pt idx="851">
                  <c:v>5.8746428571427955</c:v>
                </c:pt>
                <c:pt idx="852">
                  <c:v>5.8801785714285071</c:v>
                </c:pt>
                <c:pt idx="853">
                  <c:v>5.8857142857142239</c:v>
                </c:pt>
                <c:pt idx="854">
                  <c:v>5.8912499999999408</c:v>
                </c:pt>
                <c:pt idx="855">
                  <c:v>5.8967857142856515</c:v>
                </c:pt>
                <c:pt idx="856">
                  <c:v>5.9023214285713701</c:v>
                </c:pt>
                <c:pt idx="857">
                  <c:v>5.9078571428570807</c:v>
                </c:pt>
                <c:pt idx="858">
                  <c:v>5.9133928571427949</c:v>
                </c:pt>
                <c:pt idx="859">
                  <c:v>5.9189285714285065</c:v>
                </c:pt>
                <c:pt idx="860">
                  <c:v>5.9244642857142233</c:v>
                </c:pt>
                <c:pt idx="861">
                  <c:v>5.9299999999999384</c:v>
                </c:pt>
                <c:pt idx="862">
                  <c:v>5.9355357142856517</c:v>
                </c:pt>
                <c:pt idx="863">
                  <c:v>5.9410714285713713</c:v>
                </c:pt>
                <c:pt idx="864">
                  <c:v>5.9466071428570828</c:v>
                </c:pt>
                <c:pt idx="865">
                  <c:v>5.9521428571427917</c:v>
                </c:pt>
                <c:pt idx="866">
                  <c:v>5.9576785714285085</c:v>
                </c:pt>
                <c:pt idx="867">
                  <c:v>5.9632142857142263</c:v>
                </c:pt>
                <c:pt idx="868">
                  <c:v>5.9687499999999396</c:v>
                </c:pt>
                <c:pt idx="869">
                  <c:v>5.9742857142856511</c:v>
                </c:pt>
                <c:pt idx="870">
                  <c:v>5.9798214285713707</c:v>
                </c:pt>
                <c:pt idx="871">
                  <c:v>5.9853571428570804</c:v>
                </c:pt>
                <c:pt idx="872">
                  <c:v>5.9908928571427911</c:v>
                </c:pt>
                <c:pt idx="873">
                  <c:v>5.9964285714285079</c:v>
                </c:pt>
                <c:pt idx="874">
                  <c:v>6.0019642857142248</c:v>
                </c:pt>
                <c:pt idx="875">
                  <c:v>6.0074999999999363</c:v>
                </c:pt>
                <c:pt idx="876">
                  <c:v>6.0130357142856505</c:v>
                </c:pt>
                <c:pt idx="877">
                  <c:v>6.0185714285713674</c:v>
                </c:pt>
                <c:pt idx="878">
                  <c:v>6.0241071428570763</c:v>
                </c:pt>
                <c:pt idx="879">
                  <c:v>6.0296428571427905</c:v>
                </c:pt>
                <c:pt idx="880">
                  <c:v>6.0351785714285056</c:v>
                </c:pt>
                <c:pt idx="881">
                  <c:v>6.0407142857142224</c:v>
                </c:pt>
                <c:pt idx="882">
                  <c:v>6.0462499999999402</c:v>
                </c:pt>
                <c:pt idx="883">
                  <c:v>6.0517857142856499</c:v>
                </c:pt>
                <c:pt idx="884">
                  <c:v>6.0573214285713668</c:v>
                </c:pt>
                <c:pt idx="885">
                  <c:v>6.0628571428570766</c:v>
                </c:pt>
                <c:pt idx="886">
                  <c:v>6.0683928571427899</c:v>
                </c:pt>
                <c:pt idx="887">
                  <c:v>6.0739285714285067</c:v>
                </c:pt>
                <c:pt idx="888">
                  <c:v>6.0794642857142271</c:v>
                </c:pt>
                <c:pt idx="889">
                  <c:v>6.0849999999999351</c:v>
                </c:pt>
                <c:pt idx="890">
                  <c:v>6.0905357142856476</c:v>
                </c:pt>
                <c:pt idx="891">
                  <c:v>6.0960714285713662</c:v>
                </c:pt>
                <c:pt idx="892">
                  <c:v>6.1016071428570804</c:v>
                </c:pt>
                <c:pt idx="893">
                  <c:v>6.1071428571427866</c:v>
                </c:pt>
                <c:pt idx="894">
                  <c:v>6.1126785714285035</c:v>
                </c:pt>
                <c:pt idx="895">
                  <c:v>6.1182142857142203</c:v>
                </c:pt>
                <c:pt idx="896">
                  <c:v>6.1237499999999354</c:v>
                </c:pt>
                <c:pt idx="897">
                  <c:v>6.1292857142856487</c:v>
                </c:pt>
                <c:pt idx="898">
                  <c:v>6.1348214285713629</c:v>
                </c:pt>
                <c:pt idx="899">
                  <c:v>6.1403571428570771</c:v>
                </c:pt>
                <c:pt idx="900">
                  <c:v>6.1458928571427878</c:v>
                </c:pt>
                <c:pt idx="901">
                  <c:v>6.1514285714285055</c:v>
                </c:pt>
                <c:pt idx="902">
                  <c:v>6.1569642857142197</c:v>
                </c:pt>
                <c:pt idx="903">
                  <c:v>6.1624999999999313</c:v>
                </c:pt>
                <c:pt idx="904">
                  <c:v>6.1680357142856455</c:v>
                </c:pt>
                <c:pt idx="905">
                  <c:v>6.1735714285713623</c:v>
                </c:pt>
                <c:pt idx="906">
                  <c:v>6.1791071428570774</c:v>
                </c:pt>
                <c:pt idx="907">
                  <c:v>6.1846428571427881</c:v>
                </c:pt>
                <c:pt idx="908">
                  <c:v>6.1901785714285014</c:v>
                </c:pt>
                <c:pt idx="909">
                  <c:v>6.1957142857142165</c:v>
                </c:pt>
                <c:pt idx="910">
                  <c:v>6.2012499999999378</c:v>
                </c:pt>
                <c:pt idx="911">
                  <c:v>6.2067857142856484</c:v>
                </c:pt>
                <c:pt idx="912">
                  <c:v>6.2123214285713644</c:v>
                </c:pt>
                <c:pt idx="913">
                  <c:v>6.2178571428570759</c:v>
                </c:pt>
                <c:pt idx="914">
                  <c:v>6.2233928571427874</c:v>
                </c:pt>
                <c:pt idx="915">
                  <c:v>6.2289285714285008</c:v>
                </c:pt>
                <c:pt idx="916">
                  <c:v>6.2344642857142194</c:v>
                </c:pt>
                <c:pt idx="917">
                  <c:v>6.2399999999999363</c:v>
                </c:pt>
                <c:pt idx="918">
                  <c:v>6.2455357142856469</c:v>
                </c:pt>
                <c:pt idx="919">
                  <c:v>6.2510714285713638</c:v>
                </c:pt>
                <c:pt idx="920">
                  <c:v>6.256607142857078</c:v>
                </c:pt>
                <c:pt idx="921">
                  <c:v>6.2621428571427868</c:v>
                </c:pt>
                <c:pt idx="922">
                  <c:v>6.267678571428501</c:v>
                </c:pt>
                <c:pt idx="923">
                  <c:v>6.2732142857142206</c:v>
                </c:pt>
                <c:pt idx="924">
                  <c:v>6.2787499999999348</c:v>
                </c:pt>
                <c:pt idx="925">
                  <c:v>6.2842857142856463</c:v>
                </c:pt>
                <c:pt idx="926">
                  <c:v>6.2898214285713641</c:v>
                </c:pt>
                <c:pt idx="927">
                  <c:v>6.2953571428570774</c:v>
                </c:pt>
                <c:pt idx="928">
                  <c:v>6.3008928571427862</c:v>
                </c:pt>
                <c:pt idx="929">
                  <c:v>6.3064285714285004</c:v>
                </c:pt>
                <c:pt idx="930">
                  <c:v>6.3119642857142173</c:v>
                </c:pt>
                <c:pt idx="931">
                  <c:v>6.3174999999999315</c:v>
                </c:pt>
                <c:pt idx="932">
                  <c:v>6.3230357142856457</c:v>
                </c:pt>
                <c:pt idx="933">
                  <c:v>6.3285714285713572</c:v>
                </c:pt>
                <c:pt idx="934">
                  <c:v>6.3341071428570741</c:v>
                </c:pt>
                <c:pt idx="935">
                  <c:v>6.3396428571427883</c:v>
                </c:pt>
                <c:pt idx="936">
                  <c:v>6.3451785714284998</c:v>
                </c:pt>
                <c:pt idx="937">
                  <c:v>6.3507142857142167</c:v>
                </c:pt>
                <c:pt idx="938">
                  <c:v>6.3562499999999336</c:v>
                </c:pt>
                <c:pt idx="939">
                  <c:v>6.3617857142856451</c:v>
                </c:pt>
                <c:pt idx="940">
                  <c:v>6.3673214285713575</c:v>
                </c:pt>
                <c:pt idx="941">
                  <c:v>6.3728571428570735</c:v>
                </c:pt>
                <c:pt idx="942">
                  <c:v>6.3783928571427877</c:v>
                </c:pt>
                <c:pt idx="943">
                  <c:v>6.3839285714284992</c:v>
                </c:pt>
                <c:pt idx="944">
                  <c:v>6.3894642857142188</c:v>
                </c:pt>
                <c:pt idx="945">
                  <c:v>6.3949999999999285</c:v>
                </c:pt>
                <c:pt idx="946">
                  <c:v>6.4005357142856454</c:v>
                </c:pt>
                <c:pt idx="947">
                  <c:v>6.4060714285713622</c:v>
                </c:pt>
                <c:pt idx="948">
                  <c:v>6.4116071428570764</c:v>
                </c:pt>
                <c:pt idx="949">
                  <c:v>6.4171428571427844</c:v>
                </c:pt>
                <c:pt idx="950">
                  <c:v>6.4226785714284986</c:v>
                </c:pt>
                <c:pt idx="951">
                  <c:v>6.4282142857142164</c:v>
                </c:pt>
                <c:pt idx="952">
                  <c:v>6.4337499999999341</c:v>
                </c:pt>
                <c:pt idx="953">
                  <c:v>6.4392857142856483</c:v>
                </c:pt>
                <c:pt idx="954">
                  <c:v>6.4448214285713581</c:v>
                </c:pt>
                <c:pt idx="955">
                  <c:v>6.4503571428570723</c:v>
                </c:pt>
                <c:pt idx="956">
                  <c:v>6.4558928571427865</c:v>
                </c:pt>
                <c:pt idx="957">
                  <c:v>6.4614285714285007</c:v>
                </c:pt>
                <c:pt idx="958">
                  <c:v>6.4669642857142176</c:v>
                </c:pt>
                <c:pt idx="959">
                  <c:v>6.4724999999999318</c:v>
                </c:pt>
                <c:pt idx="960">
                  <c:v>6.4780357142856433</c:v>
                </c:pt>
                <c:pt idx="961">
                  <c:v>6.4835714285713584</c:v>
                </c:pt>
                <c:pt idx="962">
                  <c:v>6.4891071428570744</c:v>
                </c:pt>
                <c:pt idx="963">
                  <c:v>6.4946428571427859</c:v>
                </c:pt>
                <c:pt idx="964">
                  <c:v>6.5001785714284956</c:v>
                </c:pt>
                <c:pt idx="965">
                  <c:v>6.5057142857142143</c:v>
                </c:pt>
                <c:pt idx="966">
                  <c:v>6.511249999999932</c:v>
                </c:pt>
                <c:pt idx="967">
                  <c:v>6.5167857142856427</c:v>
                </c:pt>
                <c:pt idx="968">
                  <c:v>6.5223214285713569</c:v>
                </c:pt>
                <c:pt idx="969">
                  <c:v>6.5278571428570684</c:v>
                </c:pt>
                <c:pt idx="970">
                  <c:v>6.5333928571427853</c:v>
                </c:pt>
                <c:pt idx="971">
                  <c:v>6.5389285714284968</c:v>
                </c:pt>
                <c:pt idx="972">
                  <c:v>6.5444642857142137</c:v>
                </c:pt>
                <c:pt idx="973">
                  <c:v>6.5499999999999305</c:v>
                </c:pt>
                <c:pt idx="974">
                  <c:v>6.5555357142856394</c:v>
                </c:pt>
                <c:pt idx="975">
                  <c:v>6.5610714285713563</c:v>
                </c:pt>
                <c:pt idx="976">
                  <c:v>6.5666071428570714</c:v>
                </c:pt>
                <c:pt idx="977">
                  <c:v>6.5721428571427847</c:v>
                </c:pt>
                <c:pt idx="978">
                  <c:v>6.5776785714284962</c:v>
                </c:pt>
                <c:pt idx="979">
                  <c:v>6.5832142857142131</c:v>
                </c:pt>
                <c:pt idx="980">
                  <c:v>6.5887499999999299</c:v>
                </c:pt>
                <c:pt idx="981">
                  <c:v>6.5942857142856415</c:v>
                </c:pt>
                <c:pt idx="982">
                  <c:v>6.5998214285713583</c:v>
                </c:pt>
                <c:pt idx="983">
                  <c:v>6.6053571428570699</c:v>
                </c:pt>
                <c:pt idx="984">
                  <c:v>6.6108928571427796</c:v>
                </c:pt>
                <c:pt idx="985">
                  <c:v>6.6164285714284947</c:v>
                </c:pt>
                <c:pt idx="986">
                  <c:v>6.6219642857142125</c:v>
                </c:pt>
                <c:pt idx="987">
                  <c:v>6.6274999999999267</c:v>
                </c:pt>
                <c:pt idx="988">
                  <c:v>6.6330357142856409</c:v>
                </c:pt>
                <c:pt idx="989">
                  <c:v>6.6385714285713551</c:v>
                </c:pt>
                <c:pt idx="990">
                  <c:v>6.6441071428570675</c:v>
                </c:pt>
                <c:pt idx="991">
                  <c:v>6.6496428571427835</c:v>
                </c:pt>
                <c:pt idx="992">
                  <c:v>6.6551785714284923</c:v>
                </c:pt>
                <c:pt idx="993">
                  <c:v>6.6607142857142092</c:v>
                </c:pt>
                <c:pt idx="994">
                  <c:v>6.6662499999999287</c:v>
                </c:pt>
                <c:pt idx="995">
                  <c:v>6.6717857142856403</c:v>
                </c:pt>
                <c:pt idx="996">
                  <c:v>6.6773214285713554</c:v>
                </c:pt>
                <c:pt idx="997">
                  <c:v>6.6828571428570687</c:v>
                </c:pt>
                <c:pt idx="998">
                  <c:v>6.6883928571427802</c:v>
                </c:pt>
                <c:pt idx="999">
                  <c:v>6.6939285714284917</c:v>
                </c:pt>
                <c:pt idx="1000">
                  <c:v>6.6994642857142113</c:v>
                </c:pt>
                <c:pt idx="1001">
                  <c:v>6.7049999999999264</c:v>
                </c:pt>
                <c:pt idx="1002">
                  <c:v>6.7105357142856397</c:v>
                </c:pt>
                <c:pt idx="1003">
                  <c:v>6.7160714285713539</c:v>
                </c:pt>
                <c:pt idx="1004">
                  <c:v>6.7216071428570707</c:v>
                </c:pt>
                <c:pt idx="1005">
                  <c:v>6.7271428571427787</c:v>
                </c:pt>
                <c:pt idx="1006">
                  <c:v>6.7326785714284965</c:v>
                </c:pt>
                <c:pt idx="1007">
                  <c:v>6.7382142857142124</c:v>
                </c:pt>
                <c:pt idx="1008">
                  <c:v>6.7437499999999293</c:v>
                </c:pt>
                <c:pt idx="1009">
                  <c:v>6.7492857142856417</c:v>
                </c:pt>
                <c:pt idx="1010">
                  <c:v>6.7548214285713515</c:v>
                </c:pt>
                <c:pt idx="1011">
                  <c:v>6.7603571428570683</c:v>
                </c:pt>
                <c:pt idx="1012">
                  <c:v>6.765892857142779</c:v>
                </c:pt>
                <c:pt idx="1013">
                  <c:v>6.7714285714284959</c:v>
                </c:pt>
                <c:pt idx="1014">
                  <c:v>6.7769642857142127</c:v>
                </c:pt>
                <c:pt idx="1015">
                  <c:v>6.7824999999999269</c:v>
                </c:pt>
                <c:pt idx="1016">
                  <c:v>6.7880357142856393</c:v>
                </c:pt>
                <c:pt idx="1017">
                  <c:v>6.7935714285713527</c:v>
                </c:pt>
                <c:pt idx="1018">
                  <c:v>6.7991071428570695</c:v>
                </c:pt>
                <c:pt idx="1019">
                  <c:v>6.8046428571427784</c:v>
                </c:pt>
                <c:pt idx="1020">
                  <c:v>6.8101785714284899</c:v>
                </c:pt>
                <c:pt idx="1021">
                  <c:v>6.8157142857142095</c:v>
                </c:pt>
                <c:pt idx="1022">
                  <c:v>6.8212499999999272</c:v>
                </c:pt>
                <c:pt idx="1023">
                  <c:v>6.8267857142856379</c:v>
                </c:pt>
                <c:pt idx="1024">
                  <c:v>6.8323214285713521</c:v>
                </c:pt>
                <c:pt idx="1025">
                  <c:v>6.8378571428570663</c:v>
                </c:pt>
                <c:pt idx="1026">
                  <c:v>6.8433928571427796</c:v>
                </c:pt>
                <c:pt idx="1027">
                  <c:v>6.8489285714284902</c:v>
                </c:pt>
                <c:pt idx="1028">
                  <c:v>6.8544642857142088</c:v>
                </c:pt>
                <c:pt idx="1029">
                  <c:v>6.859999999999923</c:v>
                </c:pt>
                <c:pt idx="1030">
                  <c:v>6.8655357142856355</c:v>
                </c:pt>
                <c:pt idx="1031">
                  <c:v>6.8710714285713514</c:v>
                </c:pt>
                <c:pt idx="1032">
                  <c:v>6.8766071428570692</c:v>
                </c:pt>
                <c:pt idx="1033">
                  <c:v>6.8821428571427772</c:v>
                </c:pt>
                <c:pt idx="1034">
                  <c:v>6.8876785714284896</c:v>
                </c:pt>
                <c:pt idx="1035">
                  <c:v>6.8932142857142082</c:v>
                </c:pt>
                <c:pt idx="1036">
                  <c:v>6.8987499999999224</c:v>
                </c:pt>
                <c:pt idx="1037">
                  <c:v>6.9042857142856384</c:v>
                </c:pt>
                <c:pt idx="1038">
                  <c:v>6.9098214285713535</c:v>
                </c:pt>
                <c:pt idx="1039">
                  <c:v>6.9153571428570677</c:v>
                </c:pt>
                <c:pt idx="1040">
                  <c:v>6.9208928571427775</c:v>
                </c:pt>
                <c:pt idx="1041">
                  <c:v>6.9264285714284899</c:v>
                </c:pt>
                <c:pt idx="1042">
                  <c:v>6.9319642857142112</c:v>
                </c:pt>
                <c:pt idx="1043">
                  <c:v>6.9374999999999245</c:v>
                </c:pt>
                <c:pt idx="1044">
                  <c:v>6.9430357142856387</c:v>
                </c:pt>
                <c:pt idx="1045">
                  <c:v>6.9485714285713502</c:v>
                </c:pt>
                <c:pt idx="1046">
                  <c:v>6.9541071428570644</c:v>
                </c:pt>
                <c:pt idx="1047">
                  <c:v>6.9596428571427804</c:v>
                </c:pt>
                <c:pt idx="1048">
                  <c:v>6.9651785714284875</c:v>
                </c:pt>
                <c:pt idx="1049">
                  <c:v>6.9707142857142097</c:v>
                </c:pt>
                <c:pt idx="1050">
                  <c:v>6.9762499999999275</c:v>
                </c:pt>
                <c:pt idx="1051">
                  <c:v>6.9817857142856381</c:v>
                </c:pt>
                <c:pt idx="1052">
                  <c:v>6.9873214285713514</c:v>
                </c:pt>
                <c:pt idx="1053">
                  <c:v>6.9928571428570638</c:v>
                </c:pt>
                <c:pt idx="1054">
                  <c:v>6.998392857142778</c:v>
                </c:pt>
                <c:pt idx="1055">
                  <c:v>7.0039285714284887</c:v>
                </c:pt>
                <c:pt idx="1056">
                  <c:v>7.0094642857142091</c:v>
                </c:pt>
                <c:pt idx="1057">
                  <c:v>7.0149999999999206</c:v>
                </c:pt>
                <c:pt idx="1058">
                  <c:v>7.0205357142856348</c:v>
                </c:pt>
                <c:pt idx="1059">
                  <c:v>7.026071428571349</c:v>
                </c:pt>
                <c:pt idx="1060">
                  <c:v>7.0316071428570677</c:v>
                </c:pt>
                <c:pt idx="1061">
                  <c:v>7.0371428571427765</c:v>
                </c:pt>
                <c:pt idx="1062">
                  <c:v>7.042678571428489</c:v>
                </c:pt>
                <c:pt idx="1063">
                  <c:v>7.0482142857142085</c:v>
                </c:pt>
                <c:pt idx="1064">
                  <c:v>7.0537499999999227</c:v>
                </c:pt>
                <c:pt idx="1065">
                  <c:v>7.0592857142856369</c:v>
                </c:pt>
                <c:pt idx="1066">
                  <c:v>7.0648214285713475</c:v>
                </c:pt>
                <c:pt idx="1067">
                  <c:v>7.0703571428570653</c:v>
                </c:pt>
                <c:pt idx="1068">
                  <c:v>7.0758928571427768</c:v>
                </c:pt>
                <c:pt idx="1069">
                  <c:v>7.0814285714284884</c:v>
                </c:pt>
                <c:pt idx="1070">
                  <c:v>7.0869642857142079</c:v>
                </c:pt>
                <c:pt idx="1071">
                  <c:v>7.0924999999999185</c:v>
                </c:pt>
                <c:pt idx="1072">
                  <c:v>7.0980357142856336</c:v>
                </c:pt>
                <c:pt idx="1073">
                  <c:v>7.1035714285713478</c:v>
                </c:pt>
                <c:pt idx="1074">
                  <c:v>7.109107142857062</c:v>
                </c:pt>
                <c:pt idx="1075">
                  <c:v>7.1146428571427736</c:v>
                </c:pt>
                <c:pt idx="1076">
                  <c:v>7.1201785714284842</c:v>
                </c:pt>
                <c:pt idx="1077">
                  <c:v>7.1257142857142046</c:v>
                </c:pt>
                <c:pt idx="1078">
                  <c:v>7.1312499999999224</c:v>
                </c:pt>
                <c:pt idx="1079">
                  <c:v>7.136785714285633</c:v>
                </c:pt>
                <c:pt idx="1080">
                  <c:v>7.1423214285713472</c:v>
                </c:pt>
                <c:pt idx="1081">
                  <c:v>7.1478571428570605</c:v>
                </c:pt>
                <c:pt idx="1082">
                  <c:v>7.1533928571427756</c:v>
                </c:pt>
                <c:pt idx="1083">
                  <c:v>7.1589285714284845</c:v>
                </c:pt>
                <c:pt idx="1084">
                  <c:v>7.164464285714204</c:v>
                </c:pt>
                <c:pt idx="1085">
                  <c:v>7.1699999999999156</c:v>
                </c:pt>
                <c:pt idx="1086">
                  <c:v>7.1755357142856315</c:v>
                </c:pt>
                <c:pt idx="1087">
                  <c:v>7.1810714285713484</c:v>
                </c:pt>
                <c:pt idx="1088">
                  <c:v>7.1866071428570635</c:v>
                </c:pt>
                <c:pt idx="1089">
                  <c:v>7.1921428571427715</c:v>
                </c:pt>
                <c:pt idx="1090">
                  <c:v>7.1976785714284848</c:v>
                </c:pt>
                <c:pt idx="1091">
                  <c:v>7.2032142857142034</c:v>
                </c:pt>
                <c:pt idx="1092">
                  <c:v>7.2087499999999194</c:v>
                </c:pt>
                <c:pt idx="1093">
                  <c:v>7.2142857142856318</c:v>
                </c:pt>
                <c:pt idx="1094">
                  <c:v>7.2198214285713487</c:v>
                </c:pt>
                <c:pt idx="1095">
                  <c:v>7.2253571428570602</c:v>
                </c:pt>
                <c:pt idx="1096">
                  <c:v>7.2308928571427744</c:v>
                </c:pt>
                <c:pt idx="1097">
                  <c:v>7.2364285714284886</c:v>
                </c:pt>
                <c:pt idx="1098">
                  <c:v>7.2419642857142064</c:v>
                </c:pt>
                <c:pt idx="1099">
                  <c:v>7.247499999999917</c:v>
                </c:pt>
                <c:pt idx="1100">
                  <c:v>7.2530357142856312</c:v>
                </c:pt>
                <c:pt idx="1101">
                  <c:v>7.2585714285713454</c:v>
                </c:pt>
                <c:pt idx="1102">
                  <c:v>7.2641071428570569</c:v>
                </c:pt>
                <c:pt idx="1103">
                  <c:v>7.2696428571427738</c:v>
                </c:pt>
                <c:pt idx="1104">
                  <c:v>7.2751785714284853</c:v>
                </c:pt>
                <c:pt idx="1105">
                  <c:v>7.2807142857142022</c:v>
                </c:pt>
                <c:pt idx="1106">
                  <c:v>7.2862499999999191</c:v>
                </c:pt>
                <c:pt idx="1107">
                  <c:v>7.2917857142856324</c:v>
                </c:pt>
                <c:pt idx="1108">
                  <c:v>7.2973214285713475</c:v>
                </c:pt>
                <c:pt idx="1109">
                  <c:v>7.3028571428570563</c:v>
                </c:pt>
                <c:pt idx="1110">
                  <c:v>7.3083928571427705</c:v>
                </c:pt>
                <c:pt idx="1111">
                  <c:v>7.3139285714284838</c:v>
                </c:pt>
                <c:pt idx="1112">
                  <c:v>7.3194642857142034</c:v>
                </c:pt>
                <c:pt idx="1113">
                  <c:v>7.3249999999999131</c:v>
                </c:pt>
                <c:pt idx="1114">
                  <c:v>7.33053571428563</c:v>
                </c:pt>
                <c:pt idx="1115">
                  <c:v>7.3360714285713469</c:v>
                </c:pt>
                <c:pt idx="1116">
                  <c:v>7.3416071428570584</c:v>
                </c:pt>
                <c:pt idx="1117">
                  <c:v>7.3471428571427699</c:v>
                </c:pt>
                <c:pt idx="1118">
                  <c:v>7.3526785714284841</c:v>
                </c:pt>
                <c:pt idx="1119">
                  <c:v>7.358214285714201</c:v>
                </c:pt>
                <c:pt idx="1120">
                  <c:v>7.3637499999999152</c:v>
                </c:pt>
                <c:pt idx="1121">
                  <c:v>7.3692857142856294</c:v>
                </c:pt>
                <c:pt idx="1122">
                  <c:v>7.3748214285713436</c:v>
                </c:pt>
                <c:pt idx="1123">
                  <c:v>7.3803571428570578</c:v>
                </c:pt>
                <c:pt idx="1124">
                  <c:v>7.3858928571427693</c:v>
                </c:pt>
                <c:pt idx="1125">
                  <c:v>7.3914285714284835</c:v>
                </c:pt>
                <c:pt idx="1126">
                  <c:v>7.3969642857142004</c:v>
                </c:pt>
                <c:pt idx="1127">
                  <c:v>7.4024999999999164</c:v>
                </c:pt>
                <c:pt idx="1128">
                  <c:v>7.4080357142856315</c:v>
                </c:pt>
                <c:pt idx="1129">
                  <c:v>7.413571428571343</c:v>
                </c:pt>
                <c:pt idx="1130">
                  <c:v>7.4191071428570572</c:v>
                </c:pt>
                <c:pt idx="1131">
                  <c:v>7.4246428571427705</c:v>
                </c:pt>
                <c:pt idx="1132">
                  <c:v>7.4301785714284856</c:v>
                </c:pt>
                <c:pt idx="1133">
                  <c:v>7.4357142857142025</c:v>
                </c:pt>
                <c:pt idx="1134">
                  <c:v>7.4412499999999193</c:v>
                </c:pt>
                <c:pt idx="1135">
                  <c:v>7.4467857142856309</c:v>
                </c:pt>
                <c:pt idx="1136">
                  <c:v>7.4523214285713424</c:v>
                </c:pt>
                <c:pt idx="1137">
                  <c:v>7.4578571428570566</c:v>
                </c:pt>
                <c:pt idx="1138">
                  <c:v>7.4633928571427708</c:v>
                </c:pt>
                <c:pt idx="1139">
                  <c:v>7.4689285714284814</c:v>
                </c:pt>
                <c:pt idx="1140">
                  <c:v>7.4744642857142018</c:v>
                </c:pt>
                <c:pt idx="1141">
                  <c:v>7.4799999999999134</c:v>
                </c:pt>
                <c:pt idx="1142">
                  <c:v>7.4855357142856294</c:v>
                </c:pt>
                <c:pt idx="1143">
                  <c:v>7.4910714285713444</c:v>
                </c:pt>
                <c:pt idx="1144">
                  <c:v>7.4966071428570586</c:v>
                </c:pt>
                <c:pt idx="1145">
                  <c:v>7.5021428571427675</c:v>
                </c:pt>
                <c:pt idx="1146">
                  <c:v>7.5076785714284817</c:v>
                </c:pt>
                <c:pt idx="1147">
                  <c:v>7.5132142857142004</c:v>
                </c:pt>
                <c:pt idx="1148">
                  <c:v>7.5187499999999128</c:v>
                </c:pt>
                <c:pt idx="1149">
                  <c:v>7.524285714285627</c:v>
                </c:pt>
                <c:pt idx="1150">
                  <c:v>7.5298214285713412</c:v>
                </c:pt>
                <c:pt idx="1151">
                  <c:v>7.5353571428570554</c:v>
                </c:pt>
                <c:pt idx="1152">
                  <c:v>7.5408928571427696</c:v>
                </c:pt>
                <c:pt idx="1153">
                  <c:v>7.5464285714284811</c:v>
                </c:pt>
                <c:pt idx="1154">
                  <c:v>7.5519642857142006</c:v>
                </c:pt>
                <c:pt idx="1155">
                  <c:v>7.5574999999999095</c:v>
                </c:pt>
                <c:pt idx="1156">
                  <c:v>7.5630357142856264</c:v>
                </c:pt>
                <c:pt idx="1157">
                  <c:v>7.5685714285713406</c:v>
                </c:pt>
                <c:pt idx="1158">
                  <c:v>7.5741071428570548</c:v>
                </c:pt>
                <c:pt idx="1159">
                  <c:v>7.5796428571427716</c:v>
                </c:pt>
                <c:pt idx="1160">
                  <c:v>7.5851785714284787</c:v>
                </c:pt>
                <c:pt idx="1161">
                  <c:v>7.5907142857141974</c:v>
                </c:pt>
                <c:pt idx="1162">
                  <c:v>7.5962499999999133</c:v>
                </c:pt>
                <c:pt idx="1163">
                  <c:v>7.6017857142856284</c:v>
                </c:pt>
                <c:pt idx="1164">
                  <c:v>7.60732142857134</c:v>
                </c:pt>
                <c:pt idx="1165">
                  <c:v>7.6128571428570506</c:v>
                </c:pt>
                <c:pt idx="1166">
                  <c:v>7.6183928571427675</c:v>
                </c:pt>
                <c:pt idx="1167">
                  <c:v>7.6239285714284772</c:v>
                </c:pt>
                <c:pt idx="1168">
                  <c:v>7.6294642857141994</c:v>
                </c:pt>
                <c:pt idx="1169">
                  <c:v>7.6349999999999083</c:v>
                </c:pt>
                <c:pt idx="1170">
                  <c:v>7.6405357142856252</c:v>
                </c:pt>
                <c:pt idx="1171">
                  <c:v>7.6460714285713394</c:v>
                </c:pt>
                <c:pt idx="1172">
                  <c:v>7.6516071428570536</c:v>
                </c:pt>
                <c:pt idx="1173">
                  <c:v>7.6571428571427651</c:v>
                </c:pt>
                <c:pt idx="1174">
                  <c:v>7.6626785714284766</c:v>
                </c:pt>
                <c:pt idx="1175">
                  <c:v>7.6682142857141962</c:v>
                </c:pt>
                <c:pt idx="1176">
                  <c:v>7.6737499999999104</c:v>
                </c:pt>
                <c:pt idx="1177">
                  <c:v>7.6792857142856281</c:v>
                </c:pt>
                <c:pt idx="1178">
                  <c:v>7.6848214285713388</c:v>
                </c:pt>
                <c:pt idx="1179">
                  <c:v>7.6903571428570503</c:v>
                </c:pt>
                <c:pt idx="1180">
                  <c:v>7.6958928571427645</c:v>
                </c:pt>
                <c:pt idx="1181">
                  <c:v>7.7014285714284805</c:v>
                </c:pt>
                <c:pt idx="1182">
                  <c:v>7.7069642857141991</c:v>
                </c:pt>
                <c:pt idx="1183">
                  <c:v>7.7124999999999098</c:v>
                </c:pt>
                <c:pt idx="1184">
                  <c:v>7.7180357142856266</c:v>
                </c:pt>
                <c:pt idx="1185">
                  <c:v>7.7235714285713382</c:v>
                </c:pt>
                <c:pt idx="1186">
                  <c:v>7.7291071428570515</c:v>
                </c:pt>
                <c:pt idx="1187">
                  <c:v>7.7346428571427674</c:v>
                </c:pt>
                <c:pt idx="1188">
                  <c:v>7.7401785714284781</c:v>
                </c:pt>
                <c:pt idx="1189">
                  <c:v>7.7457142857141976</c:v>
                </c:pt>
                <c:pt idx="1190">
                  <c:v>7.7512499999999118</c:v>
                </c:pt>
                <c:pt idx="1191">
                  <c:v>7.7567857142856234</c:v>
                </c:pt>
                <c:pt idx="1192">
                  <c:v>7.7623214285713384</c:v>
                </c:pt>
                <c:pt idx="1193">
                  <c:v>7.7678571428570491</c:v>
                </c:pt>
                <c:pt idx="1194">
                  <c:v>7.7733928571427686</c:v>
                </c:pt>
                <c:pt idx="1195">
                  <c:v>7.7789285714284775</c:v>
                </c:pt>
                <c:pt idx="1196">
                  <c:v>7.784464285714197</c:v>
                </c:pt>
                <c:pt idx="1197">
                  <c:v>7.7899999999999094</c:v>
                </c:pt>
                <c:pt idx="1198">
                  <c:v>7.7955357142856228</c:v>
                </c:pt>
                <c:pt idx="1199">
                  <c:v>7.8010714285713396</c:v>
                </c:pt>
                <c:pt idx="1200">
                  <c:v>7.8066071428570512</c:v>
                </c:pt>
                <c:pt idx="1201">
                  <c:v>7.8121428571427645</c:v>
                </c:pt>
                <c:pt idx="1202">
                  <c:v>7.8176785714284769</c:v>
                </c:pt>
                <c:pt idx="1203">
                  <c:v>7.8232142857141937</c:v>
                </c:pt>
                <c:pt idx="1204">
                  <c:v>7.8287499999999079</c:v>
                </c:pt>
                <c:pt idx="1205">
                  <c:v>7.8342857142856221</c:v>
                </c:pt>
                <c:pt idx="1206">
                  <c:v>7.839821428571339</c:v>
                </c:pt>
                <c:pt idx="1207">
                  <c:v>7.8453571428570505</c:v>
                </c:pt>
                <c:pt idx="1208">
                  <c:v>7.8508928571427647</c:v>
                </c:pt>
                <c:pt idx="1209">
                  <c:v>7.8564285714284763</c:v>
                </c:pt>
                <c:pt idx="1210">
                  <c:v>7.8619642857141931</c:v>
                </c:pt>
                <c:pt idx="1211">
                  <c:v>7.8674999999999065</c:v>
                </c:pt>
                <c:pt idx="1212">
                  <c:v>7.8730357142856224</c:v>
                </c:pt>
                <c:pt idx="1213">
                  <c:v>7.8785714285713384</c:v>
                </c:pt>
                <c:pt idx="1214">
                  <c:v>7.8841071428570473</c:v>
                </c:pt>
                <c:pt idx="1215">
                  <c:v>7.8896428571427668</c:v>
                </c:pt>
                <c:pt idx="1216">
                  <c:v>7.8951785714284748</c:v>
                </c:pt>
                <c:pt idx="1217">
                  <c:v>7.9007142857141934</c:v>
                </c:pt>
                <c:pt idx="1218">
                  <c:v>7.9062499999999112</c:v>
                </c:pt>
                <c:pt idx="1219">
                  <c:v>7.9117857142856236</c:v>
                </c:pt>
                <c:pt idx="1220">
                  <c:v>7.9173214285713378</c:v>
                </c:pt>
                <c:pt idx="1221">
                  <c:v>7.9228571428570485</c:v>
                </c:pt>
                <c:pt idx="1222">
                  <c:v>7.9283928571427635</c:v>
                </c:pt>
                <c:pt idx="1223">
                  <c:v>7.9339285714284777</c:v>
                </c:pt>
                <c:pt idx="1224">
                  <c:v>7.9394642857141982</c:v>
                </c:pt>
                <c:pt idx="1225">
                  <c:v>7.9449999999999061</c:v>
                </c:pt>
                <c:pt idx="1226">
                  <c:v>7.9505357142856203</c:v>
                </c:pt>
                <c:pt idx="1227">
                  <c:v>7.9560714285713381</c:v>
                </c:pt>
                <c:pt idx="1228">
                  <c:v>7.9616071428570514</c:v>
                </c:pt>
                <c:pt idx="1229">
                  <c:v>7.9671428571427603</c:v>
                </c:pt>
                <c:pt idx="1230">
                  <c:v>7.9726785714284771</c:v>
                </c:pt>
                <c:pt idx="1231">
                  <c:v>7.978214285714194</c:v>
                </c:pt>
                <c:pt idx="1232">
                  <c:v>7.9837499999999091</c:v>
                </c:pt>
                <c:pt idx="1233">
                  <c:v>7.9892857142856233</c:v>
                </c:pt>
                <c:pt idx="1234">
                  <c:v>7.9948214285713339</c:v>
                </c:pt>
                <c:pt idx="1235">
                  <c:v>8.0003571428570481</c:v>
                </c:pt>
                <c:pt idx="1236">
                  <c:v>8.0058928571427721</c:v>
                </c:pt>
                <c:pt idx="1237">
                  <c:v>8.0114285714284783</c:v>
                </c:pt>
                <c:pt idx="1238">
                  <c:v>8.0169642857141934</c:v>
                </c:pt>
                <c:pt idx="1239">
                  <c:v>8.0224999999999191</c:v>
                </c:pt>
                <c:pt idx="1240">
                  <c:v>8.0280357142856236</c:v>
                </c:pt>
                <c:pt idx="1241">
                  <c:v>8.0335714285713333</c:v>
                </c:pt>
                <c:pt idx="1242">
                  <c:v>8.0391071428570484</c:v>
                </c:pt>
                <c:pt idx="1243">
                  <c:v>8.0446428571427706</c:v>
                </c:pt>
                <c:pt idx="1244">
                  <c:v>8.0501785714284857</c:v>
                </c:pt>
                <c:pt idx="1245">
                  <c:v>8.0557142857142043</c:v>
                </c:pt>
                <c:pt idx="1246">
                  <c:v>8.0612499999999212</c:v>
                </c:pt>
                <c:pt idx="1247">
                  <c:v>8.0667857142856363</c:v>
                </c:pt>
                <c:pt idx="1248">
                  <c:v>8.0723214285713389</c:v>
                </c:pt>
                <c:pt idx="1249">
                  <c:v>8.077857142857054</c:v>
                </c:pt>
                <c:pt idx="1250">
                  <c:v>8.0833928571427744</c:v>
                </c:pt>
                <c:pt idx="1251">
                  <c:v>8.0889285714284842</c:v>
                </c:pt>
                <c:pt idx="1252">
                  <c:v>8.0944642857142046</c:v>
                </c:pt>
                <c:pt idx="1253">
                  <c:v>8.099999999999925</c:v>
                </c:pt>
                <c:pt idx="1254">
                  <c:v>8.1055357142856419</c:v>
                </c:pt>
                <c:pt idx="1255">
                  <c:v>8.1110714285713428</c:v>
                </c:pt>
                <c:pt idx="1256">
                  <c:v>8.116607142857065</c:v>
                </c:pt>
                <c:pt idx="1257">
                  <c:v>8.1221428571427854</c:v>
                </c:pt>
                <c:pt idx="1258">
                  <c:v>8.1276785714284951</c:v>
                </c:pt>
                <c:pt idx="1259">
                  <c:v>8.1332142857142102</c:v>
                </c:pt>
                <c:pt idx="1260">
                  <c:v>8.1387499999999253</c:v>
                </c:pt>
                <c:pt idx="1261">
                  <c:v>8.1442857142856404</c:v>
                </c:pt>
                <c:pt idx="1262">
                  <c:v>8.1498214285713466</c:v>
                </c:pt>
                <c:pt idx="1263">
                  <c:v>8.1553571428570688</c:v>
                </c:pt>
                <c:pt idx="1264">
                  <c:v>8.160892857142791</c:v>
                </c:pt>
                <c:pt idx="1265">
                  <c:v>8.1664285714285008</c:v>
                </c:pt>
                <c:pt idx="1266">
                  <c:v>8.1719642857142158</c:v>
                </c:pt>
                <c:pt idx="1267">
                  <c:v>8.177499999999938</c:v>
                </c:pt>
                <c:pt idx="1268">
                  <c:v>8.1830357142856514</c:v>
                </c:pt>
                <c:pt idx="1269">
                  <c:v>8.1885714285713522</c:v>
                </c:pt>
                <c:pt idx="1270">
                  <c:v>8.1941071428570673</c:v>
                </c:pt>
                <c:pt idx="1271">
                  <c:v>8.1996428571427984</c:v>
                </c:pt>
                <c:pt idx="1272">
                  <c:v>8.205178571428501</c:v>
                </c:pt>
                <c:pt idx="1273">
                  <c:v>8.2107142857142215</c:v>
                </c:pt>
                <c:pt idx="1274">
                  <c:v>8.2162499999999365</c:v>
                </c:pt>
                <c:pt idx="1275">
                  <c:v>8.2217857142856516</c:v>
                </c:pt>
                <c:pt idx="1276">
                  <c:v>8.2273214285713525</c:v>
                </c:pt>
                <c:pt idx="1277">
                  <c:v>8.2328571428570765</c:v>
                </c:pt>
                <c:pt idx="1278">
                  <c:v>8.2383928571427969</c:v>
                </c:pt>
                <c:pt idx="1279">
                  <c:v>8.2439285714285067</c:v>
                </c:pt>
                <c:pt idx="1280">
                  <c:v>8.2494642857142271</c:v>
                </c:pt>
                <c:pt idx="1281">
                  <c:v>8.2549999999999493</c:v>
                </c:pt>
                <c:pt idx="1282">
                  <c:v>8.2605357142856626</c:v>
                </c:pt>
                <c:pt idx="1283">
                  <c:v>8.2660714285713652</c:v>
                </c:pt>
                <c:pt idx="1284">
                  <c:v>8.2716071428570839</c:v>
                </c:pt>
                <c:pt idx="1285">
                  <c:v>8.2771428571428025</c:v>
                </c:pt>
                <c:pt idx="1286">
                  <c:v>8.2826785714285176</c:v>
                </c:pt>
                <c:pt idx="1287">
                  <c:v>8.2882142857142309</c:v>
                </c:pt>
                <c:pt idx="1288">
                  <c:v>8.2937499999999531</c:v>
                </c:pt>
                <c:pt idx="1289">
                  <c:v>8.2992857142856646</c:v>
                </c:pt>
                <c:pt idx="1290">
                  <c:v>8.3048214285713691</c:v>
                </c:pt>
                <c:pt idx="1291">
                  <c:v>8.310357142857093</c:v>
                </c:pt>
                <c:pt idx="1292">
                  <c:v>8.3158928571428188</c:v>
                </c:pt>
                <c:pt idx="1293">
                  <c:v>8.3214285714285232</c:v>
                </c:pt>
                <c:pt idx="1294">
                  <c:v>8.3269642857142454</c:v>
                </c:pt>
                <c:pt idx="1295">
                  <c:v>8.332499999999964</c:v>
                </c:pt>
                <c:pt idx="1296">
                  <c:v>8.3380357142856703</c:v>
                </c:pt>
                <c:pt idx="1297">
                  <c:v>8.3435714285713782</c:v>
                </c:pt>
                <c:pt idx="1298">
                  <c:v>8.3491071428570987</c:v>
                </c:pt>
                <c:pt idx="1299">
                  <c:v>8.3546428571428226</c:v>
                </c:pt>
                <c:pt idx="1300">
                  <c:v>8.3601785714285288</c:v>
                </c:pt>
                <c:pt idx="1301">
                  <c:v>8.3657142857142546</c:v>
                </c:pt>
                <c:pt idx="1302">
                  <c:v>8.3712499999999643</c:v>
                </c:pt>
                <c:pt idx="1303">
                  <c:v>8.3767857142856812</c:v>
                </c:pt>
                <c:pt idx="1304">
                  <c:v>8.3823214285713838</c:v>
                </c:pt>
                <c:pt idx="1305">
                  <c:v>8.3878571428570989</c:v>
                </c:pt>
                <c:pt idx="1306">
                  <c:v>8.3933928571428247</c:v>
                </c:pt>
                <c:pt idx="1307">
                  <c:v>8.3989285714285309</c:v>
                </c:pt>
                <c:pt idx="1308">
                  <c:v>8.4044642857142549</c:v>
                </c:pt>
                <c:pt idx="1309">
                  <c:v>8.4099999999999717</c:v>
                </c:pt>
                <c:pt idx="1310">
                  <c:v>8.4155357142856886</c:v>
                </c:pt>
                <c:pt idx="1311">
                  <c:v>8.4210714285713859</c:v>
                </c:pt>
                <c:pt idx="1312">
                  <c:v>8.4266071428571099</c:v>
                </c:pt>
                <c:pt idx="1313">
                  <c:v>8.4321428571428267</c:v>
                </c:pt>
                <c:pt idx="1314">
                  <c:v>8.4376785714285401</c:v>
                </c:pt>
                <c:pt idx="1315">
                  <c:v>8.4432142857142551</c:v>
                </c:pt>
                <c:pt idx="1316">
                  <c:v>8.4487499999999702</c:v>
                </c:pt>
                <c:pt idx="1317">
                  <c:v>8.4542857142856924</c:v>
                </c:pt>
                <c:pt idx="1318">
                  <c:v>8.4598214285713986</c:v>
                </c:pt>
                <c:pt idx="1319">
                  <c:v>8.4653571428571155</c:v>
                </c:pt>
                <c:pt idx="1320">
                  <c:v>8.4708928571428359</c:v>
                </c:pt>
                <c:pt idx="1321">
                  <c:v>8.476428571428551</c:v>
                </c:pt>
                <c:pt idx="1322">
                  <c:v>8.4819642857142608</c:v>
                </c:pt>
                <c:pt idx="1323">
                  <c:v>8.4874999999999812</c:v>
                </c:pt>
                <c:pt idx="1324">
                  <c:v>8.493035714285698</c:v>
                </c:pt>
                <c:pt idx="1325">
                  <c:v>8.4985714285713989</c:v>
                </c:pt>
                <c:pt idx="1326">
                  <c:v>8.5041071428571158</c:v>
                </c:pt>
                <c:pt idx="1327">
                  <c:v>8.5096428571428451</c:v>
                </c:pt>
                <c:pt idx="1328">
                  <c:v>8.5151785714285513</c:v>
                </c:pt>
                <c:pt idx="1329">
                  <c:v>8.5207142857142664</c:v>
                </c:pt>
                <c:pt idx="1330">
                  <c:v>8.5262499999999868</c:v>
                </c:pt>
                <c:pt idx="1331">
                  <c:v>8.5317857142856965</c:v>
                </c:pt>
                <c:pt idx="1332">
                  <c:v>8.5373214285713992</c:v>
                </c:pt>
                <c:pt idx="1333">
                  <c:v>8.5428571428571196</c:v>
                </c:pt>
                <c:pt idx="1334">
                  <c:v>8.5483928571428418</c:v>
                </c:pt>
                <c:pt idx="1335">
                  <c:v>8.5539285714285569</c:v>
                </c:pt>
                <c:pt idx="1336">
                  <c:v>8.5594642857142773</c:v>
                </c:pt>
                <c:pt idx="1337">
                  <c:v>8.5649999999999924</c:v>
                </c:pt>
                <c:pt idx="1338">
                  <c:v>8.5705357142857093</c:v>
                </c:pt>
                <c:pt idx="1339">
                  <c:v>8.5760714285714119</c:v>
                </c:pt>
                <c:pt idx="1340">
                  <c:v>8.581607142857127</c:v>
                </c:pt>
                <c:pt idx="1341">
                  <c:v>8.5871428571428527</c:v>
                </c:pt>
                <c:pt idx="1342">
                  <c:v>8.5926785714285625</c:v>
                </c:pt>
                <c:pt idx="1343">
                  <c:v>8.5982142857142723</c:v>
                </c:pt>
                <c:pt idx="1344">
                  <c:v>8.603749999999998</c:v>
                </c:pt>
                <c:pt idx="1345">
                  <c:v>8.6092857142857078</c:v>
                </c:pt>
                <c:pt idx="1346">
                  <c:v>8.6148214285714122</c:v>
                </c:pt>
                <c:pt idx="1347">
                  <c:v>8.6203571428571291</c:v>
                </c:pt>
                <c:pt idx="1348">
                  <c:v>8.6258928571428548</c:v>
                </c:pt>
                <c:pt idx="1349">
                  <c:v>8.6314285714285681</c:v>
                </c:pt>
                <c:pt idx="1350">
                  <c:v>8.6369642857142832</c:v>
                </c:pt>
                <c:pt idx="1351">
                  <c:v>8.6425000000000018</c:v>
                </c:pt>
                <c:pt idx="1352">
                  <c:v>8.6480357142857134</c:v>
                </c:pt>
                <c:pt idx="1353">
                  <c:v>8.6535714285714214</c:v>
                </c:pt>
                <c:pt idx="1354">
                  <c:v>8.6591071428571436</c:v>
                </c:pt>
                <c:pt idx="1355">
                  <c:v>8.664642857142864</c:v>
                </c:pt>
                <c:pt idx="1356">
                  <c:v>8.6701785714285684</c:v>
                </c:pt>
                <c:pt idx="1357">
                  <c:v>8.6757142857142941</c:v>
                </c:pt>
                <c:pt idx="1358">
                  <c:v>8.6812500000000039</c:v>
                </c:pt>
                <c:pt idx="1359">
                  <c:v>8.6867857142857208</c:v>
                </c:pt>
                <c:pt idx="1360">
                  <c:v>8.6923214285714234</c:v>
                </c:pt>
                <c:pt idx="1361">
                  <c:v>8.6978571428571438</c:v>
                </c:pt>
                <c:pt idx="1362">
                  <c:v>8.7033928571428643</c:v>
                </c:pt>
                <c:pt idx="1363">
                  <c:v>8.7089285714285687</c:v>
                </c:pt>
                <c:pt idx="1364">
                  <c:v>8.7144642857142944</c:v>
                </c:pt>
                <c:pt idx="1365">
                  <c:v>8.7200000000000042</c:v>
                </c:pt>
                <c:pt idx="1366">
                  <c:v>8.7255357142857246</c:v>
                </c:pt>
                <c:pt idx="1367">
                  <c:v>8.7310714285714237</c:v>
                </c:pt>
                <c:pt idx="1368">
                  <c:v>8.7366071428571477</c:v>
                </c:pt>
                <c:pt idx="1369">
                  <c:v>8.7421428571428716</c:v>
                </c:pt>
                <c:pt idx="1370">
                  <c:v>8.7476785714285796</c:v>
                </c:pt>
                <c:pt idx="1371">
                  <c:v>8.7532142857143</c:v>
                </c:pt>
                <c:pt idx="1372">
                  <c:v>8.7587500000000151</c:v>
                </c:pt>
                <c:pt idx="1373">
                  <c:v>8.7642857142857302</c:v>
                </c:pt>
                <c:pt idx="1374">
                  <c:v>8.76982142857144</c:v>
                </c:pt>
                <c:pt idx="1375">
                  <c:v>8.7753571428571533</c:v>
                </c:pt>
                <c:pt idx="1376">
                  <c:v>8.7808928571428755</c:v>
                </c:pt>
                <c:pt idx="1377">
                  <c:v>8.7864285714285906</c:v>
                </c:pt>
                <c:pt idx="1378">
                  <c:v>8.7919642857143039</c:v>
                </c:pt>
                <c:pt idx="1379">
                  <c:v>8.797500000000019</c:v>
                </c:pt>
                <c:pt idx="1380">
                  <c:v>8.8030357142857412</c:v>
                </c:pt>
                <c:pt idx="1381">
                  <c:v>8.8085714285714456</c:v>
                </c:pt>
                <c:pt idx="1382">
                  <c:v>8.8141071428571607</c:v>
                </c:pt>
                <c:pt idx="1383">
                  <c:v>8.8196428571428882</c:v>
                </c:pt>
                <c:pt idx="1384">
                  <c:v>8.8251785714285962</c:v>
                </c:pt>
                <c:pt idx="1385">
                  <c:v>8.8307142857143148</c:v>
                </c:pt>
                <c:pt idx="1386">
                  <c:v>8.836250000000021</c:v>
                </c:pt>
                <c:pt idx="1387">
                  <c:v>8.8417857142857468</c:v>
                </c:pt>
                <c:pt idx="1388">
                  <c:v>8.8473214285714441</c:v>
                </c:pt>
                <c:pt idx="1389">
                  <c:v>8.8528571428571716</c:v>
                </c:pt>
                <c:pt idx="1390">
                  <c:v>8.8583928571428867</c:v>
                </c:pt>
                <c:pt idx="1391">
                  <c:v>8.8639285714286071</c:v>
                </c:pt>
                <c:pt idx="1392">
                  <c:v>8.869464285714324</c:v>
                </c:pt>
                <c:pt idx="1393">
                  <c:v>8.8750000000000373</c:v>
                </c:pt>
                <c:pt idx="1394">
                  <c:v>8.8805357142857542</c:v>
                </c:pt>
                <c:pt idx="1395">
                  <c:v>8.8860714285714568</c:v>
                </c:pt>
                <c:pt idx="1396">
                  <c:v>8.8916071428571719</c:v>
                </c:pt>
                <c:pt idx="1397">
                  <c:v>8.8971428571428994</c:v>
                </c:pt>
                <c:pt idx="1398">
                  <c:v>8.9026785714286145</c:v>
                </c:pt>
                <c:pt idx="1399">
                  <c:v>8.9082142857143207</c:v>
                </c:pt>
                <c:pt idx="1400">
                  <c:v>8.9137500000000376</c:v>
                </c:pt>
                <c:pt idx="1401">
                  <c:v>8.9192857142857527</c:v>
                </c:pt>
                <c:pt idx="1402">
                  <c:v>8.9248214285714571</c:v>
                </c:pt>
                <c:pt idx="1403">
                  <c:v>8.9303571428571757</c:v>
                </c:pt>
                <c:pt idx="1404">
                  <c:v>8.9358928571429086</c:v>
                </c:pt>
                <c:pt idx="1405">
                  <c:v>8.9414285714286148</c:v>
                </c:pt>
                <c:pt idx="1406">
                  <c:v>8.9469642857143281</c:v>
                </c:pt>
                <c:pt idx="1407">
                  <c:v>8.9525000000000521</c:v>
                </c:pt>
                <c:pt idx="1408">
                  <c:v>8.9580357142857636</c:v>
                </c:pt>
                <c:pt idx="1409">
                  <c:v>8.963571428571468</c:v>
                </c:pt>
                <c:pt idx="1410">
                  <c:v>8.9691071428571885</c:v>
                </c:pt>
                <c:pt idx="1411">
                  <c:v>8.9746428571429142</c:v>
                </c:pt>
                <c:pt idx="1412">
                  <c:v>8.9801785714286204</c:v>
                </c:pt>
                <c:pt idx="1413">
                  <c:v>8.9857142857143391</c:v>
                </c:pt>
                <c:pt idx="1414">
                  <c:v>8.9912500000000488</c:v>
                </c:pt>
                <c:pt idx="1415">
                  <c:v>8.996785714285771</c:v>
                </c:pt>
                <c:pt idx="1416">
                  <c:v>9.0023214285714701</c:v>
                </c:pt>
                <c:pt idx="1417">
                  <c:v>9.0078571428571887</c:v>
                </c:pt>
                <c:pt idx="1418">
                  <c:v>9.0133928571429163</c:v>
                </c:pt>
                <c:pt idx="1419">
                  <c:v>9.0189285714286189</c:v>
                </c:pt>
                <c:pt idx="1420">
                  <c:v>9.0244642857143393</c:v>
                </c:pt>
                <c:pt idx="1421">
                  <c:v>9.0300000000000509</c:v>
                </c:pt>
                <c:pt idx="1422">
                  <c:v>9.0355357142857748</c:v>
                </c:pt>
                <c:pt idx="1423">
                  <c:v>9.0410714285714704</c:v>
                </c:pt>
                <c:pt idx="1424">
                  <c:v>9.0466071428571979</c:v>
                </c:pt>
                <c:pt idx="1425">
                  <c:v>9.0521428571429272</c:v>
                </c:pt>
                <c:pt idx="1426">
                  <c:v>9.0576785714286352</c:v>
                </c:pt>
                <c:pt idx="1427">
                  <c:v>9.0632142857143467</c:v>
                </c:pt>
                <c:pt idx="1428">
                  <c:v>9.06875000000006</c:v>
                </c:pt>
                <c:pt idx="1429">
                  <c:v>9.0742857142857751</c:v>
                </c:pt>
                <c:pt idx="1430">
                  <c:v>9.0798214285714831</c:v>
                </c:pt>
                <c:pt idx="1431">
                  <c:v>9.0853571428572053</c:v>
                </c:pt>
                <c:pt idx="1432">
                  <c:v>9.0908928571429275</c:v>
                </c:pt>
                <c:pt idx="1433">
                  <c:v>9.0964285714286408</c:v>
                </c:pt>
                <c:pt idx="1434">
                  <c:v>9.1019642857143488</c:v>
                </c:pt>
                <c:pt idx="1435">
                  <c:v>9.1075000000000657</c:v>
                </c:pt>
                <c:pt idx="1436">
                  <c:v>9.1130357142857807</c:v>
                </c:pt>
                <c:pt idx="1437">
                  <c:v>9.1185714285714852</c:v>
                </c:pt>
                <c:pt idx="1438">
                  <c:v>9.1241071428572109</c:v>
                </c:pt>
                <c:pt idx="1439">
                  <c:v>9.1296428571429313</c:v>
                </c:pt>
                <c:pt idx="1440">
                  <c:v>9.1351785714286446</c:v>
                </c:pt>
                <c:pt idx="1441">
                  <c:v>9.1407142857143509</c:v>
                </c:pt>
                <c:pt idx="1442">
                  <c:v>9.1462500000000659</c:v>
                </c:pt>
                <c:pt idx="1443">
                  <c:v>9.1517857142857864</c:v>
                </c:pt>
                <c:pt idx="1444">
                  <c:v>9.1573214285714926</c:v>
                </c:pt>
                <c:pt idx="1445">
                  <c:v>9.1628571428572165</c:v>
                </c:pt>
                <c:pt idx="1446">
                  <c:v>9.1683928571429369</c:v>
                </c:pt>
                <c:pt idx="1447">
                  <c:v>9.1739285714286467</c:v>
                </c:pt>
                <c:pt idx="1448">
                  <c:v>9.1794642857143671</c:v>
                </c:pt>
                <c:pt idx="1449">
                  <c:v>9.1850000000000769</c:v>
                </c:pt>
                <c:pt idx="1450">
                  <c:v>9.1905357142857973</c:v>
                </c:pt>
                <c:pt idx="1451">
                  <c:v>9.1960714285714964</c:v>
                </c:pt>
                <c:pt idx="1452">
                  <c:v>9.2016071428572186</c:v>
                </c:pt>
                <c:pt idx="1453">
                  <c:v>9.2071428571429426</c:v>
                </c:pt>
                <c:pt idx="1454">
                  <c:v>9.2126785714286523</c:v>
                </c:pt>
                <c:pt idx="1455">
                  <c:v>9.2182142857143639</c:v>
                </c:pt>
                <c:pt idx="1456">
                  <c:v>9.2237500000000789</c:v>
                </c:pt>
                <c:pt idx="1457">
                  <c:v>9.2292857142857976</c:v>
                </c:pt>
                <c:pt idx="1458">
                  <c:v>9.2348214285714967</c:v>
                </c:pt>
                <c:pt idx="1459">
                  <c:v>9.2403571428572171</c:v>
                </c:pt>
                <c:pt idx="1460">
                  <c:v>9.2458928571429482</c:v>
                </c:pt>
                <c:pt idx="1461">
                  <c:v>9.2514285714286597</c:v>
                </c:pt>
                <c:pt idx="1462">
                  <c:v>9.256964285714373</c:v>
                </c:pt>
                <c:pt idx="1463">
                  <c:v>9.2625000000000934</c:v>
                </c:pt>
                <c:pt idx="1464">
                  <c:v>9.2680357142858032</c:v>
                </c:pt>
                <c:pt idx="1465">
                  <c:v>9.2735714285715112</c:v>
                </c:pt>
                <c:pt idx="1466">
                  <c:v>9.2791071428572334</c:v>
                </c:pt>
                <c:pt idx="1467">
                  <c:v>9.2846428571429556</c:v>
                </c:pt>
                <c:pt idx="1468">
                  <c:v>9.2901785714286635</c:v>
                </c:pt>
                <c:pt idx="1469">
                  <c:v>9.2957142857143786</c:v>
                </c:pt>
                <c:pt idx="1470">
                  <c:v>9.3012500000000937</c:v>
                </c:pt>
                <c:pt idx="1471">
                  <c:v>9.3067857142858141</c:v>
                </c:pt>
                <c:pt idx="1472">
                  <c:v>9.3123214285715168</c:v>
                </c:pt>
                <c:pt idx="1473">
                  <c:v>9.317857142857239</c:v>
                </c:pt>
                <c:pt idx="1474">
                  <c:v>9.3233928571429594</c:v>
                </c:pt>
                <c:pt idx="1475">
                  <c:v>9.3289285714286692</c:v>
                </c:pt>
                <c:pt idx="1476">
                  <c:v>9.3344642857143842</c:v>
                </c:pt>
                <c:pt idx="1477">
                  <c:v>9.3400000000000993</c:v>
                </c:pt>
                <c:pt idx="1478">
                  <c:v>9.3455357142858215</c:v>
                </c:pt>
                <c:pt idx="1479">
                  <c:v>9.3510714285715189</c:v>
                </c:pt>
                <c:pt idx="1480">
                  <c:v>9.3566071428572517</c:v>
                </c:pt>
                <c:pt idx="1481">
                  <c:v>9.3621428571429739</c:v>
                </c:pt>
                <c:pt idx="1482">
                  <c:v>9.3676785714286748</c:v>
                </c:pt>
                <c:pt idx="1483">
                  <c:v>9.3732142857143952</c:v>
                </c:pt>
                <c:pt idx="1484">
                  <c:v>9.3787500000001049</c:v>
                </c:pt>
                <c:pt idx="1485">
                  <c:v>9.38428571428582</c:v>
                </c:pt>
                <c:pt idx="1486">
                  <c:v>9.3898214285715298</c:v>
                </c:pt>
                <c:pt idx="1487">
                  <c:v>9.3953571428572502</c:v>
                </c:pt>
                <c:pt idx="1488">
                  <c:v>9.400892857142976</c:v>
                </c:pt>
                <c:pt idx="1489">
                  <c:v>9.4064285714286875</c:v>
                </c:pt>
                <c:pt idx="1490">
                  <c:v>9.4119642857143955</c:v>
                </c:pt>
                <c:pt idx="1491">
                  <c:v>9.4175000000001106</c:v>
                </c:pt>
                <c:pt idx="1492">
                  <c:v>9.4230357142858256</c:v>
                </c:pt>
                <c:pt idx="1493">
                  <c:v>9.4285714285715301</c:v>
                </c:pt>
                <c:pt idx="1494">
                  <c:v>9.4341071428572505</c:v>
                </c:pt>
                <c:pt idx="1495">
                  <c:v>9.439642857142978</c:v>
                </c:pt>
                <c:pt idx="1496">
                  <c:v>9.445178571428686</c:v>
                </c:pt>
                <c:pt idx="1497">
                  <c:v>9.4507142857144046</c:v>
                </c:pt>
                <c:pt idx="1498">
                  <c:v>9.4562500000001162</c:v>
                </c:pt>
                <c:pt idx="1499">
                  <c:v>9.4617857142858348</c:v>
                </c:pt>
                <c:pt idx="1500">
                  <c:v>9.4673214285715357</c:v>
                </c:pt>
                <c:pt idx="1501">
                  <c:v>9.4728571428572668</c:v>
                </c:pt>
                <c:pt idx="1502">
                  <c:v>9.4783928571429765</c:v>
                </c:pt>
                <c:pt idx="1503">
                  <c:v>9.4839285714286969</c:v>
                </c:pt>
                <c:pt idx="1504">
                  <c:v>9.4894642857144067</c:v>
                </c:pt>
                <c:pt idx="1505">
                  <c:v>9.4950000000001218</c:v>
                </c:pt>
                <c:pt idx="1506">
                  <c:v>9.5005357142858422</c:v>
                </c:pt>
                <c:pt idx="1507">
                  <c:v>9.5060714285715431</c:v>
                </c:pt>
                <c:pt idx="1508">
                  <c:v>9.511607142857267</c:v>
                </c:pt>
                <c:pt idx="1509">
                  <c:v>9.5171428571429892</c:v>
                </c:pt>
                <c:pt idx="1510">
                  <c:v>9.5226785714287008</c:v>
                </c:pt>
                <c:pt idx="1511">
                  <c:v>9.528214285714407</c:v>
                </c:pt>
                <c:pt idx="1512">
                  <c:v>9.5337500000001221</c:v>
                </c:pt>
                <c:pt idx="1513">
                  <c:v>9.5392857142858425</c:v>
                </c:pt>
                <c:pt idx="1514">
                  <c:v>9.5448214285715434</c:v>
                </c:pt>
                <c:pt idx="1515">
                  <c:v>9.5503571428572709</c:v>
                </c:pt>
                <c:pt idx="1516">
                  <c:v>9.5558928571430002</c:v>
                </c:pt>
                <c:pt idx="1517">
                  <c:v>9.5614285714287028</c:v>
                </c:pt>
                <c:pt idx="1518">
                  <c:v>9.5669642857144197</c:v>
                </c:pt>
                <c:pt idx="1519">
                  <c:v>9.5725000000001348</c:v>
                </c:pt>
                <c:pt idx="1520">
                  <c:v>9.5780357142858517</c:v>
                </c:pt>
                <c:pt idx="1521">
                  <c:v>9.5835714285715561</c:v>
                </c:pt>
                <c:pt idx="1522">
                  <c:v>9.5891071428572783</c:v>
                </c:pt>
                <c:pt idx="1523">
                  <c:v>9.5946428571430022</c:v>
                </c:pt>
                <c:pt idx="1524">
                  <c:v>9.6001785714287085</c:v>
                </c:pt>
                <c:pt idx="1525">
                  <c:v>9.6057142857144235</c:v>
                </c:pt>
                <c:pt idx="1526">
                  <c:v>9.6112500000001333</c:v>
                </c:pt>
                <c:pt idx="1527">
                  <c:v>9.6167857142858537</c:v>
                </c:pt>
                <c:pt idx="1528">
                  <c:v>9.6223214285715581</c:v>
                </c:pt>
                <c:pt idx="1529">
                  <c:v>9.6278571428572839</c:v>
                </c:pt>
                <c:pt idx="1530">
                  <c:v>9.6333928571430008</c:v>
                </c:pt>
                <c:pt idx="1531">
                  <c:v>9.6389285714287087</c:v>
                </c:pt>
                <c:pt idx="1532">
                  <c:v>9.6444642857144238</c:v>
                </c:pt>
                <c:pt idx="1533">
                  <c:v>9.6500000000001442</c:v>
                </c:pt>
                <c:pt idx="1534">
                  <c:v>9.6555357142858664</c:v>
                </c:pt>
                <c:pt idx="1535">
                  <c:v>9.661071428571562</c:v>
                </c:pt>
                <c:pt idx="1536">
                  <c:v>9.6666071428572895</c:v>
                </c:pt>
                <c:pt idx="1537">
                  <c:v>9.6721428571430117</c:v>
                </c:pt>
                <c:pt idx="1538">
                  <c:v>9.6776785714287197</c:v>
                </c:pt>
                <c:pt idx="1539">
                  <c:v>9.683214285714433</c:v>
                </c:pt>
                <c:pt idx="1540">
                  <c:v>9.6887500000001499</c:v>
                </c:pt>
                <c:pt idx="1541">
                  <c:v>9.6942857142858649</c:v>
                </c:pt>
                <c:pt idx="1542">
                  <c:v>9.6998214285715676</c:v>
                </c:pt>
                <c:pt idx="1543">
                  <c:v>9.7053571428572951</c:v>
                </c:pt>
                <c:pt idx="1544">
                  <c:v>9.7108928571430155</c:v>
                </c:pt>
                <c:pt idx="1545">
                  <c:v>9.7164285714287253</c:v>
                </c:pt>
                <c:pt idx="1546">
                  <c:v>9.7219642857144333</c:v>
                </c:pt>
                <c:pt idx="1547">
                  <c:v>9.7275000000001519</c:v>
                </c:pt>
                <c:pt idx="1548">
                  <c:v>9.7330357142858688</c:v>
                </c:pt>
                <c:pt idx="1549">
                  <c:v>9.7385714285715697</c:v>
                </c:pt>
                <c:pt idx="1550">
                  <c:v>9.7441071428572936</c:v>
                </c:pt>
                <c:pt idx="1551">
                  <c:v>9.7496428571430211</c:v>
                </c:pt>
                <c:pt idx="1552">
                  <c:v>9.7551785714287327</c:v>
                </c:pt>
                <c:pt idx="1553">
                  <c:v>9.760714285714446</c:v>
                </c:pt>
                <c:pt idx="1554">
                  <c:v>9.7662500000001611</c:v>
                </c:pt>
                <c:pt idx="1555">
                  <c:v>9.7717857142858708</c:v>
                </c:pt>
                <c:pt idx="1556">
                  <c:v>9.777321428571577</c:v>
                </c:pt>
                <c:pt idx="1557">
                  <c:v>9.782857142857301</c:v>
                </c:pt>
                <c:pt idx="1558">
                  <c:v>9.7883928571430214</c:v>
                </c:pt>
                <c:pt idx="1559">
                  <c:v>9.793928571428733</c:v>
                </c:pt>
                <c:pt idx="1560">
                  <c:v>9.7994642857144516</c:v>
                </c:pt>
                <c:pt idx="1561">
                  <c:v>9.8050000000001667</c:v>
                </c:pt>
                <c:pt idx="1562">
                  <c:v>9.8105357142858871</c:v>
                </c:pt>
                <c:pt idx="1563">
                  <c:v>9.8160714285715915</c:v>
                </c:pt>
                <c:pt idx="1564">
                  <c:v>9.821607142857312</c:v>
                </c:pt>
                <c:pt idx="1565">
                  <c:v>9.8271428571430324</c:v>
                </c:pt>
                <c:pt idx="1566">
                  <c:v>9.8326785714287492</c:v>
                </c:pt>
                <c:pt idx="1567">
                  <c:v>9.8382142857144519</c:v>
                </c:pt>
                <c:pt idx="1568">
                  <c:v>9.8437500000001688</c:v>
                </c:pt>
                <c:pt idx="1569">
                  <c:v>9.8492857142858874</c:v>
                </c:pt>
                <c:pt idx="1570">
                  <c:v>9.8548214285715989</c:v>
                </c:pt>
                <c:pt idx="1571">
                  <c:v>9.8603571428573176</c:v>
                </c:pt>
                <c:pt idx="1572">
                  <c:v>9.8658928571430433</c:v>
                </c:pt>
                <c:pt idx="1573">
                  <c:v>9.8714285714287531</c:v>
                </c:pt>
                <c:pt idx="1574">
                  <c:v>9.8769642857144628</c:v>
                </c:pt>
                <c:pt idx="1575">
                  <c:v>9.8825000000001797</c:v>
                </c:pt>
                <c:pt idx="1576">
                  <c:v>9.8880357142858948</c:v>
                </c:pt>
                <c:pt idx="1577">
                  <c:v>9.8935714285716081</c:v>
                </c:pt>
                <c:pt idx="1578">
                  <c:v>9.8991071428573232</c:v>
                </c:pt>
                <c:pt idx="1579">
                  <c:v>9.9046428571430489</c:v>
                </c:pt>
                <c:pt idx="1580">
                  <c:v>9.9101785714287534</c:v>
                </c:pt>
                <c:pt idx="1581">
                  <c:v>9.9157142857144702</c:v>
                </c:pt>
                <c:pt idx="1582">
                  <c:v>9.9212500000001782</c:v>
                </c:pt>
                <c:pt idx="1583">
                  <c:v>9.9267857142859039</c:v>
                </c:pt>
                <c:pt idx="1584">
                  <c:v>9.9323214285716119</c:v>
                </c:pt>
                <c:pt idx="1585">
                  <c:v>9.9378571428573235</c:v>
                </c:pt>
                <c:pt idx="1586">
                  <c:v>9.943392857143051</c:v>
                </c:pt>
                <c:pt idx="1587">
                  <c:v>9.9489285714287536</c:v>
                </c:pt>
                <c:pt idx="1588">
                  <c:v>9.9544642857144741</c:v>
                </c:pt>
                <c:pt idx="1589">
                  <c:v>9.9688690476192363</c:v>
                </c:pt>
                <c:pt idx="1590">
                  <c:v>9.9832738095240003</c:v>
                </c:pt>
                <c:pt idx="1591">
                  <c:v>9.9976785714287608</c:v>
                </c:pt>
                <c:pt idx="1592">
                  <c:v>10.012083333333523</c:v>
                </c:pt>
                <c:pt idx="1593">
                  <c:v>10.026488095238291</c:v>
                </c:pt>
                <c:pt idx="1594">
                  <c:v>10.040892857143055</c:v>
                </c:pt>
                <c:pt idx="1595">
                  <c:v>10.05529761904782</c:v>
                </c:pt>
                <c:pt idx="1596">
                  <c:v>10.069702380952569</c:v>
                </c:pt>
                <c:pt idx="1597">
                  <c:v>10.084107142857333</c:v>
                </c:pt>
                <c:pt idx="1598">
                  <c:v>10.098511904762097</c:v>
                </c:pt>
                <c:pt idx="1599">
                  <c:v>10.112916666666859</c:v>
                </c:pt>
                <c:pt idx="1600">
                  <c:v>10.127321428571612</c:v>
                </c:pt>
                <c:pt idx="1601">
                  <c:v>10.141726190476378</c:v>
                </c:pt>
                <c:pt idx="1602">
                  <c:v>10.156130952381151</c:v>
                </c:pt>
                <c:pt idx="1603">
                  <c:v>10.170535714285919</c:v>
                </c:pt>
                <c:pt idx="1604">
                  <c:v>10.184940476190668</c:v>
                </c:pt>
                <c:pt idx="1605">
                  <c:v>10.199345238095432</c:v>
                </c:pt>
                <c:pt idx="1606">
                  <c:v>10.213750000000195</c:v>
                </c:pt>
                <c:pt idx="1607">
                  <c:v>10.228154761904952</c:v>
                </c:pt>
                <c:pt idx="1608">
                  <c:v>10.242559523809724</c:v>
                </c:pt>
                <c:pt idx="1609">
                  <c:v>10.256964285714481</c:v>
                </c:pt>
                <c:pt idx="1610">
                  <c:v>10.271369047619244</c:v>
                </c:pt>
                <c:pt idx="1611">
                  <c:v>10.285773809524006</c:v>
                </c:pt>
                <c:pt idx="1612">
                  <c:v>10.30017857142877</c:v>
                </c:pt>
                <c:pt idx="1613">
                  <c:v>10.31458333333353</c:v>
                </c:pt>
                <c:pt idx="1614">
                  <c:v>10.328988095238294</c:v>
                </c:pt>
                <c:pt idx="1615">
                  <c:v>10.34339285714306</c:v>
                </c:pt>
                <c:pt idx="1616">
                  <c:v>10.357797619047826</c:v>
                </c:pt>
                <c:pt idx="1617">
                  <c:v>10.372202380952578</c:v>
                </c:pt>
                <c:pt idx="1618">
                  <c:v>10.386607142857347</c:v>
                </c:pt>
                <c:pt idx="1619">
                  <c:v>10.401011904762099</c:v>
                </c:pt>
                <c:pt idx="1620">
                  <c:v>10.415416666666873</c:v>
                </c:pt>
                <c:pt idx="1621">
                  <c:v>10.429821428571623</c:v>
                </c:pt>
                <c:pt idx="1622">
                  <c:v>10.444226190476391</c:v>
                </c:pt>
                <c:pt idx="1623">
                  <c:v>10.458630952381156</c:v>
                </c:pt>
                <c:pt idx="1624">
                  <c:v>10.473035714285924</c:v>
                </c:pt>
                <c:pt idx="1625">
                  <c:v>10.487440476190677</c:v>
                </c:pt>
                <c:pt idx="1626">
                  <c:v>10.501845238095445</c:v>
                </c:pt>
                <c:pt idx="1627">
                  <c:v>10.516250000000202</c:v>
                </c:pt>
                <c:pt idx="1628">
                  <c:v>10.530654761904964</c:v>
                </c:pt>
                <c:pt idx="1629">
                  <c:v>10.545059523809726</c:v>
                </c:pt>
                <c:pt idx="1630">
                  <c:v>10.559464285714494</c:v>
                </c:pt>
                <c:pt idx="1631">
                  <c:v>10.573869047619256</c:v>
                </c:pt>
                <c:pt idx="1632">
                  <c:v>10.588273809524013</c:v>
                </c:pt>
                <c:pt idx="1633">
                  <c:v>10.602678571428775</c:v>
                </c:pt>
                <c:pt idx="1634">
                  <c:v>10.617083333333538</c:v>
                </c:pt>
                <c:pt idx="1635">
                  <c:v>10.6314880952383</c:v>
                </c:pt>
                <c:pt idx="1636">
                  <c:v>10.645892857143068</c:v>
                </c:pt>
                <c:pt idx="1637">
                  <c:v>10.660297619047824</c:v>
                </c:pt>
                <c:pt idx="1638">
                  <c:v>10.674702380952581</c:v>
                </c:pt>
                <c:pt idx="1639">
                  <c:v>10.689107142857349</c:v>
                </c:pt>
                <c:pt idx="1640">
                  <c:v>10.703511904762111</c:v>
                </c:pt>
                <c:pt idx="1641">
                  <c:v>10.717916666666868</c:v>
                </c:pt>
                <c:pt idx="1642">
                  <c:v>10.732321428571625</c:v>
                </c:pt>
                <c:pt idx="1643">
                  <c:v>10.746726190476398</c:v>
                </c:pt>
                <c:pt idx="1644">
                  <c:v>10.76113095238116</c:v>
                </c:pt>
                <c:pt idx="1645">
                  <c:v>10.775535714285928</c:v>
                </c:pt>
                <c:pt idx="1646">
                  <c:v>10.789940476190685</c:v>
                </c:pt>
                <c:pt idx="1647">
                  <c:v>10.804345238095452</c:v>
                </c:pt>
                <c:pt idx="1648">
                  <c:v>10.818750000000209</c:v>
                </c:pt>
                <c:pt idx="1649">
                  <c:v>10.833154761904972</c:v>
                </c:pt>
                <c:pt idx="1650">
                  <c:v>10.847559523809739</c:v>
                </c:pt>
                <c:pt idx="1651">
                  <c:v>10.861964285714496</c:v>
                </c:pt>
                <c:pt idx="1652">
                  <c:v>10.876369047619264</c:v>
                </c:pt>
                <c:pt idx="1653">
                  <c:v>10.890773809524022</c:v>
                </c:pt>
                <c:pt idx="1654">
                  <c:v>10.905178571428786</c:v>
                </c:pt>
                <c:pt idx="1655">
                  <c:v>10.91958333333355</c:v>
                </c:pt>
                <c:pt idx="1656">
                  <c:v>10.933988095238307</c:v>
                </c:pt>
                <c:pt idx="1657">
                  <c:v>10.94839285714307</c:v>
                </c:pt>
                <c:pt idx="1658">
                  <c:v>10.962797619047842</c:v>
                </c:pt>
                <c:pt idx="1659">
                  <c:v>10.977202380952589</c:v>
                </c:pt>
                <c:pt idx="1660">
                  <c:v>10.991607142857355</c:v>
                </c:pt>
                <c:pt idx="1661">
                  <c:v>11.006011904762119</c:v>
                </c:pt>
                <c:pt idx="1662">
                  <c:v>11.020416666666884</c:v>
                </c:pt>
                <c:pt idx="1663">
                  <c:v>11.034821428571638</c:v>
                </c:pt>
                <c:pt idx="1664">
                  <c:v>11.0492261904764</c:v>
                </c:pt>
                <c:pt idx="1665">
                  <c:v>11.063630952381175</c:v>
                </c:pt>
                <c:pt idx="1666">
                  <c:v>11.078035714285935</c:v>
                </c:pt>
                <c:pt idx="1667">
                  <c:v>11.092440476190697</c:v>
                </c:pt>
                <c:pt idx="1668">
                  <c:v>11.106845238095454</c:v>
                </c:pt>
                <c:pt idx="1669">
                  <c:v>11.121250000000217</c:v>
                </c:pt>
                <c:pt idx="1670">
                  <c:v>11.135654761904979</c:v>
                </c:pt>
                <c:pt idx="1671">
                  <c:v>11.150059523809752</c:v>
                </c:pt>
                <c:pt idx="1672">
                  <c:v>11.164464285714503</c:v>
                </c:pt>
                <c:pt idx="1673">
                  <c:v>11.178869047619266</c:v>
                </c:pt>
                <c:pt idx="1674">
                  <c:v>11.193273809524028</c:v>
                </c:pt>
                <c:pt idx="1675">
                  <c:v>11.20767857142879</c:v>
                </c:pt>
                <c:pt idx="1676">
                  <c:v>11.222083333333551</c:v>
                </c:pt>
                <c:pt idx="1677">
                  <c:v>11.236488095238316</c:v>
                </c:pt>
                <c:pt idx="1678">
                  <c:v>11.250892857143082</c:v>
                </c:pt>
                <c:pt idx="1679">
                  <c:v>11.265297619047846</c:v>
                </c:pt>
                <c:pt idx="1680">
                  <c:v>11.279702380952601</c:v>
                </c:pt>
                <c:pt idx="1681">
                  <c:v>11.294107142857358</c:v>
                </c:pt>
                <c:pt idx="1682">
                  <c:v>11.308511904762121</c:v>
                </c:pt>
                <c:pt idx="1683">
                  <c:v>11.322916666666893</c:v>
                </c:pt>
                <c:pt idx="1684">
                  <c:v>11.337321428571643</c:v>
                </c:pt>
                <c:pt idx="1685">
                  <c:v>11.351726190476414</c:v>
                </c:pt>
                <c:pt idx="1686">
                  <c:v>11.36613095238118</c:v>
                </c:pt>
                <c:pt idx="1687">
                  <c:v>11.38053571428595</c:v>
                </c:pt>
                <c:pt idx="1688">
                  <c:v>11.394940476190699</c:v>
                </c:pt>
                <c:pt idx="1689">
                  <c:v>11.409345238095467</c:v>
                </c:pt>
                <c:pt idx="1690">
                  <c:v>11.423750000000224</c:v>
                </c:pt>
                <c:pt idx="1691">
                  <c:v>11.438154761904983</c:v>
                </c:pt>
                <c:pt idx="1692">
                  <c:v>11.452559523809761</c:v>
                </c:pt>
                <c:pt idx="1693">
                  <c:v>11.466964285714512</c:v>
                </c:pt>
                <c:pt idx="1694">
                  <c:v>11.481369047619273</c:v>
                </c:pt>
                <c:pt idx="1695">
                  <c:v>11.49577380952404</c:v>
                </c:pt>
                <c:pt idx="1696">
                  <c:v>11.510178571428797</c:v>
                </c:pt>
                <c:pt idx="1697">
                  <c:v>11.52458333333356</c:v>
                </c:pt>
                <c:pt idx="1698">
                  <c:v>11.538988095238318</c:v>
                </c:pt>
                <c:pt idx="1699">
                  <c:v>11.553392857143091</c:v>
                </c:pt>
                <c:pt idx="1700">
                  <c:v>11.567797619047854</c:v>
                </c:pt>
                <c:pt idx="1701">
                  <c:v>11.582202380952609</c:v>
                </c:pt>
                <c:pt idx="1702">
                  <c:v>11.596607142857371</c:v>
                </c:pt>
                <c:pt idx="1703">
                  <c:v>11.611011904762128</c:v>
                </c:pt>
                <c:pt idx="1704">
                  <c:v>11.625416666666901</c:v>
                </c:pt>
                <c:pt idx="1705">
                  <c:v>11.639821428571649</c:v>
                </c:pt>
                <c:pt idx="1706">
                  <c:v>11.654226190476418</c:v>
                </c:pt>
                <c:pt idx="1707">
                  <c:v>11.668630952381182</c:v>
                </c:pt>
                <c:pt idx="1708">
                  <c:v>11.683035714285952</c:v>
                </c:pt>
                <c:pt idx="1709">
                  <c:v>11.697440476190707</c:v>
                </c:pt>
                <c:pt idx="1710">
                  <c:v>11.711845238095469</c:v>
                </c:pt>
                <c:pt idx="1711">
                  <c:v>11.726250000000231</c:v>
                </c:pt>
                <c:pt idx="1712">
                  <c:v>11.740654761904993</c:v>
                </c:pt>
                <c:pt idx="1713">
                  <c:v>11.755059523809761</c:v>
                </c:pt>
                <c:pt idx="1714">
                  <c:v>11.76946428571452</c:v>
                </c:pt>
                <c:pt idx="1715">
                  <c:v>11.78386904761928</c:v>
                </c:pt>
                <c:pt idx="1716">
                  <c:v>11.798273809524041</c:v>
                </c:pt>
                <c:pt idx="1717">
                  <c:v>11.81267857142881</c:v>
                </c:pt>
                <c:pt idx="1718">
                  <c:v>11.827083333333567</c:v>
                </c:pt>
                <c:pt idx="1719">
                  <c:v>11.841488095238329</c:v>
                </c:pt>
                <c:pt idx="1720">
                  <c:v>11.855892857143106</c:v>
                </c:pt>
                <c:pt idx="1721">
                  <c:v>11.870297619047859</c:v>
                </c:pt>
                <c:pt idx="1722">
                  <c:v>11.884702380952616</c:v>
                </c:pt>
                <c:pt idx="1723">
                  <c:v>11.899107142857378</c:v>
                </c:pt>
                <c:pt idx="1724">
                  <c:v>11.913511904762142</c:v>
                </c:pt>
                <c:pt idx="1725">
                  <c:v>11.927916666666906</c:v>
                </c:pt>
                <c:pt idx="1726">
                  <c:v>11.94232142857166</c:v>
                </c:pt>
                <c:pt idx="1727">
                  <c:v>11.956726190476427</c:v>
                </c:pt>
                <c:pt idx="1728">
                  <c:v>11.971130952381195</c:v>
                </c:pt>
                <c:pt idx="1729">
                  <c:v>11.985535714285962</c:v>
                </c:pt>
                <c:pt idx="1730">
                  <c:v>11.999940476190714</c:v>
                </c:pt>
                <c:pt idx="1731">
                  <c:v>12.014345238095473</c:v>
                </c:pt>
                <c:pt idx="1732">
                  <c:v>12.028750000000239</c:v>
                </c:pt>
                <c:pt idx="1733">
                  <c:v>12.043154761905001</c:v>
                </c:pt>
                <c:pt idx="1734">
                  <c:v>12.057559523809772</c:v>
                </c:pt>
                <c:pt idx="1735">
                  <c:v>12.07196428571452</c:v>
                </c:pt>
                <c:pt idx="1736">
                  <c:v>12.086369047619289</c:v>
                </c:pt>
                <c:pt idx="1737">
                  <c:v>12.10077380952405</c:v>
                </c:pt>
                <c:pt idx="1738">
                  <c:v>12.115178571428812</c:v>
                </c:pt>
                <c:pt idx="1739">
                  <c:v>12.129583333333573</c:v>
                </c:pt>
                <c:pt idx="1740">
                  <c:v>12.143988095238337</c:v>
                </c:pt>
                <c:pt idx="1741">
                  <c:v>12.158392857143102</c:v>
                </c:pt>
                <c:pt idx="1742">
                  <c:v>12.172797619047872</c:v>
                </c:pt>
                <c:pt idx="1743">
                  <c:v>12.187202380952618</c:v>
                </c:pt>
                <c:pt idx="1744">
                  <c:v>12.20160714285738</c:v>
                </c:pt>
                <c:pt idx="1745">
                  <c:v>12.216011904762148</c:v>
                </c:pt>
                <c:pt idx="1746">
                  <c:v>12.230416666666915</c:v>
                </c:pt>
                <c:pt idx="1747">
                  <c:v>12.24482142857166</c:v>
                </c:pt>
                <c:pt idx="1748">
                  <c:v>12.259226190476435</c:v>
                </c:pt>
                <c:pt idx="1749">
                  <c:v>12.273630952381202</c:v>
                </c:pt>
                <c:pt idx="1750">
                  <c:v>12.288035714285959</c:v>
                </c:pt>
                <c:pt idx="1751">
                  <c:v>12.302440476190727</c:v>
                </c:pt>
                <c:pt idx="1752">
                  <c:v>12.316845238095489</c:v>
                </c:pt>
                <c:pt idx="1753">
                  <c:v>12.331250000000246</c:v>
                </c:pt>
                <c:pt idx="1754">
                  <c:v>12.345654761905013</c:v>
                </c:pt>
                <c:pt idx="1755">
                  <c:v>12.360059523809776</c:v>
                </c:pt>
                <c:pt idx="1756">
                  <c:v>12.374464285714534</c:v>
                </c:pt>
                <c:pt idx="1757">
                  <c:v>12.3888690476193</c:v>
                </c:pt>
                <c:pt idx="1758">
                  <c:v>12.403273809524057</c:v>
                </c:pt>
                <c:pt idx="1759">
                  <c:v>12.417678571428819</c:v>
                </c:pt>
                <c:pt idx="1760">
                  <c:v>12.432083333333582</c:v>
                </c:pt>
                <c:pt idx="1761">
                  <c:v>12.446488095238349</c:v>
                </c:pt>
                <c:pt idx="1762">
                  <c:v>12.460892857143115</c:v>
                </c:pt>
                <c:pt idx="1763">
                  <c:v>12.475297619047875</c:v>
                </c:pt>
                <c:pt idx="1764">
                  <c:v>12.489702380952632</c:v>
                </c:pt>
                <c:pt idx="1765">
                  <c:v>12.504107142857393</c:v>
                </c:pt>
                <c:pt idx="1766">
                  <c:v>12.51851190476215</c:v>
                </c:pt>
                <c:pt idx="1767">
                  <c:v>12.532916666666923</c:v>
                </c:pt>
                <c:pt idx="1768">
                  <c:v>12.547321428571667</c:v>
                </c:pt>
                <c:pt idx="1769">
                  <c:v>12.561726190476442</c:v>
                </c:pt>
                <c:pt idx="1770">
                  <c:v>12.576130952381211</c:v>
                </c:pt>
                <c:pt idx="1771">
                  <c:v>12.590535714285974</c:v>
                </c:pt>
                <c:pt idx="1772">
                  <c:v>12.604940476190723</c:v>
                </c:pt>
                <c:pt idx="1773">
                  <c:v>12.619345238095494</c:v>
                </c:pt>
                <c:pt idx="1774">
                  <c:v>12.633750000000253</c:v>
                </c:pt>
                <c:pt idx="1775">
                  <c:v>12.64815476190501</c:v>
                </c:pt>
                <c:pt idx="1776">
                  <c:v>12.662559523809788</c:v>
                </c:pt>
                <c:pt idx="1777">
                  <c:v>12.67696428571454</c:v>
                </c:pt>
                <c:pt idx="1778">
                  <c:v>12.691369047619299</c:v>
                </c:pt>
                <c:pt idx="1779">
                  <c:v>12.705773809524064</c:v>
                </c:pt>
                <c:pt idx="1780">
                  <c:v>12.720178571428821</c:v>
                </c:pt>
                <c:pt idx="1781">
                  <c:v>12.734583333333584</c:v>
                </c:pt>
                <c:pt idx="1782">
                  <c:v>12.748988095238348</c:v>
                </c:pt>
                <c:pt idx="1783">
                  <c:v>12.763392857143119</c:v>
                </c:pt>
                <c:pt idx="1784">
                  <c:v>12.777797619047876</c:v>
                </c:pt>
                <c:pt idx="1785">
                  <c:v>12.792202380952638</c:v>
                </c:pt>
                <c:pt idx="1786">
                  <c:v>12.8066071428574</c:v>
                </c:pt>
                <c:pt idx="1787">
                  <c:v>12.821011904762161</c:v>
                </c:pt>
                <c:pt idx="1788">
                  <c:v>12.835416666666935</c:v>
                </c:pt>
                <c:pt idx="1789">
                  <c:v>12.849821428571682</c:v>
                </c:pt>
                <c:pt idx="1790">
                  <c:v>12.864226190476449</c:v>
                </c:pt>
                <c:pt idx="1791">
                  <c:v>12.878630952381222</c:v>
                </c:pt>
                <c:pt idx="1792">
                  <c:v>12.893035714285979</c:v>
                </c:pt>
                <c:pt idx="1793">
                  <c:v>12.907440476190736</c:v>
                </c:pt>
                <c:pt idx="1794">
                  <c:v>12.9218452380955</c:v>
                </c:pt>
                <c:pt idx="1795">
                  <c:v>12.93625000000026</c:v>
                </c:pt>
                <c:pt idx="1796">
                  <c:v>12.950654761905026</c:v>
                </c:pt>
                <c:pt idx="1797">
                  <c:v>12.965059523809796</c:v>
                </c:pt>
                <c:pt idx="1798">
                  <c:v>12.979464285714553</c:v>
                </c:pt>
                <c:pt idx="1799">
                  <c:v>12.993869047619309</c:v>
                </c:pt>
                <c:pt idx="1800">
                  <c:v>13.008273809524068</c:v>
                </c:pt>
                <c:pt idx="1801">
                  <c:v>13.022678571428834</c:v>
                </c:pt>
                <c:pt idx="1802">
                  <c:v>13.037083333333593</c:v>
                </c:pt>
                <c:pt idx="1803">
                  <c:v>13.051488095238364</c:v>
                </c:pt>
                <c:pt idx="1804">
                  <c:v>13.065892857143128</c:v>
                </c:pt>
                <c:pt idx="1805">
                  <c:v>13.080297619047888</c:v>
                </c:pt>
                <c:pt idx="1806">
                  <c:v>13.094702380952645</c:v>
                </c:pt>
                <c:pt idx="1807">
                  <c:v>13.109107142857408</c:v>
                </c:pt>
                <c:pt idx="1808">
                  <c:v>13.123511904762168</c:v>
                </c:pt>
                <c:pt idx="1809">
                  <c:v>13.137916666666932</c:v>
                </c:pt>
                <c:pt idx="1810">
                  <c:v>13.152321428571693</c:v>
                </c:pt>
                <c:pt idx="1811">
                  <c:v>13.166726190476457</c:v>
                </c:pt>
                <c:pt idx="1812">
                  <c:v>13.181130952381222</c:v>
                </c:pt>
                <c:pt idx="1813">
                  <c:v>13.195535714285992</c:v>
                </c:pt>
                <c:pt idx="1814">
                  <c:v>13.209940476190743</c:v>
                </c:pt>
                <c:pt idx="1815">
                  <c:v>13.2243452380955</c:v>
                </c:pt>
                <c:pt idx="1816">
                  <c:v>13.238750000000268</c:v>
                </c:pt>
                <c:pt idx="1817">
                  <c:v>13.25315476190503</c:v>
                </c:pt>
                <c:pt idx="1818">
                  <c:v>13.267559523809798</c:v>
                </c:pt>
                <c:pt idx="1819">
                  <c:v>13.281964285714549</c:v>
                </c:pt>
                <c:pt idx="1820">
                  <c:v>13.296369047619317</c:v>
                </c:pt>
                <c:pt idx="1821">
                  <c:v>13.310773809524079</c:v>
                </c:pt>
                <c:pt idx="1822">
                  <c:v>13.325178571428847</c:v>
                </c:pt>
                <c:pt idx="1823">
                  <c:v>13.339583333333609</c:v>
                </c:pt>
                <c:pt idx="1824">
                  <c:v>13.353988095238373</c:v>
                </c:pt>
                <c:pt idx="1825">
                  <c:v>13.368392857143133</c:v>
                </c:pt>
                <c:pt idx="1826">
                  <c:v>13.382797619047901</c:v>
                </c:pt>
                <c:pt idx="1827">
                  <c:v>13.397202380952653</c:v>
                </c:pt>
                <c:pt idx="1828">
                  <c:v>13.411607142857415</c:v>
                </c:pt>
                <c:pt idx="1829">
                  <c:v>13.426011904762172</c:v>
                </c:pt>
                <c:pt idx="1830">
                  <c:v>13.440416666666948</c:v>
                </c:pt>
                <c:pt idx="1831">
                  <c:v>13.454821428571698</c:v>
                </c:pt>
                <c:pt idx="1832">
                  <c:v>13.469226190476464</c:v>
                </c:pt>
                <c:pt idx="1833">
                  <c:v>13.483630952381235</c:v>
                </c:pt>
                <c:pt idx="1834">
                  <c:v>13.498035714285994</c:v>
                </c:pt>
                <c:pt idx="1835">
                  <c:v>13.512440476190752</c:v>
                </c:pt>
                <c:pt idx="1836">
                  <c:v>13.526845238095516</c:v>
                </c:pt>
                <c:pt idx="1837">
                  <c:v>13.54125000000027</c:v>
                </c:pt>
                <c:pt idx="1838">
                  <c:v>13.555654761905044</c:v>
                </c:pt>
                <c:pt idx="1839">
                  <c:v>13.570059523809805</c:v>
                </c:pt>
                <c:pt idx="1840">
                  <c:v>13.584464285714562</c:v>
                </c:pt>
                <c:pt idx="1841">
                  <c:v>13.598869047619321</c:v>
                </c:pt>
                <c:pt idx="1842">
                  <c:v>13.613273809524085</c:v>
                </c:pt>
                <c:pt idx="1843">
                  <c:v>13.627678571428849</c:v>
                </c:pt>
                <c:pt idx="1844">
                  <c:v>13.642083333333614</c:v>
                </c:pt>
                <c:pt idx="1845">
                  <c:v>13.656488095238378</c:v>
                </c:pt>
                <c:pt idx="1846">
                  <c:v>13.670892857143141</c:v>
                </c:pt>
                <c:pt idx="1847">
                  <c:v>13.685297619047908</c:v>
                </c:pt>
                <c:pt idx="1848">
                  <c:v>13.69970238095266</c:v>
                </c:pt>
                <c:pt idx="1849">
                  <c:v>13.714107142857415</c:v>
                </c:pt>
                <c:pt idx="1850">
                  <c:v>13.728511904762176</c:v>
                </c:pt>
                <c:pt idx="1851">
                  <c:v>13.74291666666695</c:v>
                </c:pt>
                <c:pt idx="1852">
                  <c:v>13.757321428571698</c:v>
                </c:pt>
                <c:pt idx="1853">
                  <c:v>13.771726190476468</c:v>
                </c:pt>
                <c:pt idx="1854">
                  <c:v>13.786130952381239</c:v>
                </c:pt>
                <c:pt idx="1855">
                  <c:v>13.800535714286006</c:v>
                </c:pt>
                <c:pt idx="1856">
                  <c:v>13.814940476190758</c:v>
                </c:pt>
                <c:pt idx="1857">
                  <c:v>13.82934523809552</c:v>
                </c:pt>
                <c:pt idx="1858">
                  <c:v>13.843750000000282</c:v>
                </c:pt>
                <c:pt idx="1859">
                  <c:v>13.858154761905046</c:v>
                </c:pt>
                <c:pt idx="1860">
                  <c:v>13.872559523809818</c:v>
                </c:pt>
                <c:pt idx="1861">
                  <c:v>13.886964285714569</c:v>
                </c:pt>
                <c:pt idx="1862">
                  <c:v>13.901369047619331</c:v>
                </c:pt>
                <c:pt idx="1863">
                  <c:v>13.915773809524099</c:v>
                </c:pt>
                <c:pt idx="1864">
                  <c:v>13.930178571428851</c:v>
                </c:pt>
                <c:pt idx="1865">
                  <c:v>13.94458333333362</c:v>
                </c:pt>
                <c:pt idx="1866">
                  <c:v>13.95898809523838</c:v>
                </c:pt>
                <c:pt idx="1867">
                  <c:v>13.973392857143152</c:v>
                </c:pt>
                <c:pt idx="1868">
                  <c:v>13.987797619047916</c:v>
                </c:pt>
                <c:pt idx="1869">
                  <c:v>14.002202380952667</c:v>
                </c:pt>
                <c:pt idx="1870">
                  <c:v>14.016607142857428</c:v>
                </c:pt>
                <c:pt idx="1871">
                  <c:v>14.031011904762186</c:v>
                </c:pt>
                <c:pt idx="1872">
                  <c:v>14.045416666666961</c:v>
                </c:pt>
                <c:pt idx="1873">
                  <c:v>14.059821428571713</c:v>
                </c:pt>
                <c:pt idx="1874">
                  <c:v>14.074226190476473</c:v>
                </c:pt>
                <c:pt idx="1875">
                  <c:v>14.088630952381248</c:v>
                </c:pt>
                <c:pt idx="1876">
                  <c:v>14.103035714286008</c:v>
                </c:pt>
                <c:pt idx="1877">
                  <c:v>14.117440476190765</c:v>
                </c:pt>
                <c:pt idx="1878">
                  <c:v>14.131845238095528</c:v>
                </c:pt>
                <c:pt idx="1879">
                  <c:v>14.14625000000029</c:v>
                </c:pt>
                <c:pt idx="1880">
                  <c:v>14.160654761905052</c:v>
                </c:pt>
                <c:pt idx="1881">
                  <c:v>14.175059523809821</c:v>
                </c:pt>
                <c:pt idx="1882">
                  <c:v>14.189464285714577</c:v>
                </c:pt>
                <c:pt idx="1883">
                  <c:v>14.203869047619339</c:v>
                </c:pt>
                <c:pt idx="1884">
                  <c:v>14.218273809524096</c:v>
                </c:pt>
                <c:pt idx="1885">
                  <c:v>14.232678571428863</c:v>
                </c:pt>
                <c:pt idx="1886">
                  <c:v>14.24708333333362</c:v>
                </c:pt>
                <c:pt idx="1887">
                  <c:v>14.261488095238393</c:v>
                </c:pt>
                <c:pt idx="1888">
                  <c:v>14.275892857143155</c:v>
                </c:pt>
                <c:pt idx="1889">
                  <c:v>14.290297619047918</c:v>
                </c:pt>
                <c:pt idx="1890">
                  <c:v>14.304702380952675</c:v>
                </c:pt>
                <c:pt idx="1891">
                  <c:v>14.319107142857437</c:v>
                </c:pt>
                <c:pt idx="1892">
                  <c:v>14.333511904762199</c:v>
                </c:pt>
                <c:pt idx="1893">
                  <c:v>14.347916666666967</c:v>
                </c:pt>
                <c:pt idx="1894">
                  <c:v>14.362321428571718</c:v>
                </c:pt>
                <c:pt idx="1895">
                  <c:v>14.376726190476486</c:v>
                </c:pt>
                <c:pt idx="1896">
                  <c:v>14.391130952381255</c:v>
                </c:pt>
                <c:pt idx="1897">
                  <c:v>14.405535714286021</c:v>
                </c:pt>
                <c:pt idx="1898">
                  <c:v>14.419940476190773</c:v>
                </c:pt>
                <c:pt idx="1899">
                  <c:v>14.434345238095535</c:v>
                </c:pt>
                <c:pt idx="1900">
                  <c:v>14.448750000000297</c:v>
                </c:pt>
                <c:pt idx="1901">
                  <c:v>14.463154761905059</c:v>
                </c:pt>
                <c:pt idx="1902">
                  <c:v>14.477559523809827</c:v>
                </c:pt>
                <c:pt idx="1903">
                  <c:v>14.491964285714579</c:v>
                </c:pt>
                <c:pt idx="1904">
                  <c:v>14.506369047619346</c:v>
                </c:pt>
                <c:pt idx="1905">
                  <c:v>14.520773809524108</c:v>
                </c:pt>
                <c:pt idx="1906">
                  <c:v>14.535178571428871</c:v>
                </c:pt>
                <c:pt idx="1907">
                  <c:v>14.549583333333636</c:v>
                </c:pt>
                <c:pt idx="1908">
                  <c:v>14.5639880952384</c:v>
                </c:pt>
                <c:pt idx="1909">
                  <c:v>14.578392857143157</c:v>
                </c:pt>
                <c:pt idx="1910">
                  <c:v>14.59279761904793</c:v>
                </c:pt>
                <c:pt idx="1911">
                  <c:v>14.607202380952677</c:v>
                </c:pt>
                <c:pt idx="1912">
                  <c:v>14.621607142857441</c:v>
                </c:pt>
                <c:pt idx="1913">
                  <c:v>14.636011904762205</c:v>
                </c:pt>
                <c:pt idx="1914">
                  <c:v>14.650416666666976</c:v>
                </c:pt>
                <c:pt idx="1915">
                  <c:v>14.664821428571722</c:v>
                </c:pt>
                <c:pt idx="1916">
                  <c:v>14.679226190476493</c:v>
                </c:pt>
                <c:pt idx="1917">
                  <c:v>14.693630952381261</c:v>
                </c:pt>
                <c:pt idx="1918">
                  <c:v>14.708035714286019</c:v>
                </c:pt>
                <c:pt idx="1919">
                  <c:v>14.72244047619078</c:v>
                </c:pt>
                <c:pt idx="1920">
                  <c:v>14.736845238095542</c:v>
                </c:pt>
                <c:pt idx="1921">
                  <c:v>14.751250000000303</c:v>
                </c:pt>
                <c:pt idx="1922">
                  <c:v>14.76565476190507</c:v>
                </c:pt>
                <c:pt idx="1923">
                  <c:v>14.780059523809829</c:v>
                </c:pt>
                <c:pt idx="1924">
                  <c:v>14.794464285714591</c:v>
                </c:pt>
                <c:pt idx="1925">
                  <c:v>14.808869047619353</c:v>
                </c:pt>
                <c:pt idx="1926">
                  <c:v>14.823273809524116</c:v>
                </c:pt>
                <c:pt idx="1927">
                  <c:v>14.837678571428878</c:v>
                </c:pt>
                <c:pt idx="1928">
                  <c:v>14.852083333333651</c:v>
                </c:pt>
                <c:pt idx="1929">
                  <c:v>14.866488095238408</c:v>
                </c:pt>
                <c:pt idx="1930">
                  <c:v>14.880892857143174</c:v>
                </c:pt>
                <c:pt idx="1931">
                  <c:v>14.895297619047938</c:v>
                </c:pt>
                <c:pt idx="1932">
                  <c:v>14.909702380952689</c:v>
                </c:pt>
                <c:pt idx="1933">
                  <c:v>14.924107142857448</c:v>
                </c:pt>
                <c:pt idx="1934">
                  <c:v>14.938511904762214</c:v>
                </c:pt>
                <c:pt idx="1935">
                  <c:v>14.952916666666985</c:v>
                </c:pt>
                <c:pt idx="1936">
                  <c:v>14.967321428571731</c:v>
                </c:pt>
                <c:pt idx="1937">
                  <c:v>14.981726190476499</c:v>
                </c:pt>
                <c:pt idx="1938">
                  <c:v>14.996130952381272</c:v>
                </c:pt>
                <c:pt idx="1939">
                  <c:v>15.01053571428603</c:v>
                </c:pt>
                <c:pt idx="1940">
                  <c:v>15.024940476190782</c:v>
                </c:pt>
                <c:pt idx="1941">
                  <c:v>15.039345238095549</c:v>
                </c:pt>
                <c:pt idx="1942">
                  <c:v>15.053750000000317</c:v>
                </c:pt>
                <c:pt idx="1943">
                  <c:v>15.068154761905069</c:v>
                </c:pt>
                <c:pt idx="1944">
                  <c:v>15.082559523809845</c:v>
                </c:pt>
                <c:pt idx="1945">
                  <c:v>15.096964285714598</c:v>
                </c:pt>
                <c:pt idx="1946">
                  <c:v>15.111369047619361</c:v>
                </c:pt>
                <c:pt idx="1947">
                  <c:v>15.125773809524123</c:v>
                </c:pt>
                <c:pt idx="1948">
                  <c:v>15.14017857142888</c:v>
                </c:pt>
                <c:pt idx="1949">
                  <c:v>15.154583333333653</c:v>
                </c:pt>
                <c:pt idx="1950">
                  <c:v>15.16898809523841</c:v>
                </c:pt>
                <c:pt idx="1951">
                  <c:v>15.183392857143172</c:v>
                </c:pt>
                <c:pt idx="1952">
                  <c:v>15.197797619047941</c:v>
                </c:pt>
                <c:pt idx="1953">
                  <c:v>15.212202380952697</c:v>
                </c:pt>
                <c:pt idx="1954">
                  <c:v>15.226607142857453</c:v>
                </c:pt>
                <c:pt idx="1955">
                  <c:v>15.241011904762216</c:v>
                </c:pt>
                <c:pt idx="1956">
                  <c:v>15.255416666666994</c:v>
                </c:pt>
                <c:pt idx="1957">
                  <c:v>15.26982142857174</c:v>
                </c:pt>
                <c:pt idx="1958">
                  <c:v>15.284226190476499</c:v>
                </c:pt>
                <c:pt idx="1959">
                  <c:v>15.29863095238127</c:v>
                </c:pt>
                <c:pt idx="1960">
                  <c:v>15.313035714286038</c:v>
                </c:pt>
                <c:pt idx="1961">
                  <c:v>15.327440476190796</c:v>
                </c:pt>
                <c:pt idx="1962">
                  <c:v>15.341845238095557</c:v>
                </c:pt>
                <c:pt idx="1963">
                  <c:v>15.356250000000324</c:v>
                </c:pt>
                <c:pt idx="1964">
                  <c:v>15.370654761905087</c:v>
                </c:pt>
                <c:pt idx="1965">
                  <c:v>15.385059523809854</c:v>
                </c:pt>
                <c:pt idx="1966">
                  <c:v>15.399464285714615</c:v>
                </c:pt>
                <c:pt idx="1967">
                  <c:v>15.41386904761937</c:v>
                </c:pt>
                <c:pt idx="1968">
                  <c:v>15.428273809524125</c:v>
                </c:pt>
                <c:pt idx="1969">
                  <c:v>15.442678571428894</c:v>
                </c:pt>
                <c:pt idx="1970">
                  <c:v>15.45708333333366</c:v>
                </c:pt>
                <c:pt idx="1971">
                  <c:v>15.471488095238422</c:v>
                </c:pt>
                <c:pt idx="1972">
                  <c:v>15.485892857143188</c:v>
                </c:pt>
                <c:pt idx="1973">
                  <c:v>15.500297619047952</c:v>
                </c:pt>
                <c:pt idx="1974">
                  <c:v>15.514702380952698</c:v>
                </c:pt>
                <c:pt idx="1975">
                  <c:v>15.529107142857463</c:v>
                </c:pt>
                <c:pt idx="1976">
                  <c:v>15.543511904762228</c:v>
                </c:pt>
                <c:pt idx="1977">
                  <c:v>15.557916666666998</c:v>
                </c:pt>
                <c:pt idx="1978">
                  <c:v>15.572321428571748</c:v>
                </c:pt>
                <c:pt idx="1979">
                  <c:v>15.586726190476515</c:v>
                </c:pt>
                <c:pt idx="1980">
                  <c:v>15.601130952381277</c:v>
                </c:pt>
                <c:pt idx="1981">
                  <c:v>15.61553571428605</c:v>
                </c:pt>
                <c:pt idx="1982">
                  <c:v>15.629940476190798</c:v>
                </c:pt>
                <c:pt idx="1983">
                  <c:v>15.644345238095561</c:v>
                </c:pt>
                <c:pt idx="1984">
                  <c:v>15.658750000000325</c:v>
                </c:pt>
                <c:pt idx="1985">
                  <c:v>15.673154761905089</c:v>
                </c:pt>
                <c:pt idx="1986">
                  <c:v>15.687559523809854</c:v>
                </c:pt>
                <c:pt idx="1987">
                  <c:v>15.701964285714613</c:v>
                </c:pt>
                <c:pt idx="1988">
                  <c:v>15.71636904761937</c:v>
                </c:pt>
                <c:pt idx="1989">
                  <c:v>15.730773809524138</c:v>
                </c:pt>
                <c:pt idx="1990">
                  <c:v>15.7451785714289</c:v>
                </c:pt>
                <c:pt idx="1991">
                  <c:v>15.759583333333667</c:v>
                </c:pt>
                <c:pt idx="1992">
                  <c:v>15.773988095238423</c:v>
                </c:pt>
                <c:pt idx="1993">
                  <c:v>15.788392857143187</c:v>
                </c:pt>
                <c:pt idx="1994">
                  <c:v>15.802797619047963</c:v>
                </c:pt>
                <c:pt idx="1995">
                  <c:v>15.817202380952711</c:v>
                </c:pt>
                <c:pt idx="1996">
                  <c:v>15.831607142857468</c:v>
                </c:pt>
                <c:pt idx="1997">
                  <c:v>15.846011904762236</c:v>
                </c:pt>
                <c:pt idx="1998">
                  <c:v>15.86041666666701</c:v>
                </c:pt>
                <c:pt idx="1999">
                  <c:v>15.874821428571755</c:v>
                </c:pt>
                <c:pt idx="2000">
                  <c:v>15.889226190476521</c:v>
                </c:pt>
                <c:pt idx="2001">
                  <c:v>15.903630952381295</c:v>
                </c:pt>
                <c:pt idx="2002">
                  <c:v>15.91803571428605</c:v>
                </c:pt>
                <c:pt idx="2003">
                  <c:v>15.932440476190809</c:v>
                </c:pt>
                <c:pt idx="2004">
                  <c:v>15.946845238095571</c:v>
                </c:pt>
                <c:pt idx="2005">
                  <c:v>15.961250000000334</c:v>
                </c:pt>
                <c:pt idx="2006">
                  <c:v>15.975654761905103</c:v>
                </c:pt>
                <c:pt idx="2007">
                  <c:v>15.990059523809864</c:v>
                </c:pt>
                <c:pt idx="2008">
                  <c:v>16.004464285714629</c:v>
                </c:pt>
                <c:pt idx="2009">
                  <c:v>16.01886904761939</c:v>
                </c:pt>
                <c:pt idx="2010">
                  <c:v>16.033273809524129</c:v>
                </c:pt>
                <c:pt idx="2011">
                  <c:v>16.047678571428889</c:v>
                </c:pt>
                <c:pt idx="2012">
                  <c:v>16.062083333333639</c:v>
                </c:pt>
                <c:pt idx="2013">
                  <c:v>16.076488095238432</c:v>
                </c:pt>
                <c:pt idx="2014">
                  <c:v>16.090892857143182</c:v>
                </c:pt>
                <c:pt idx="2015">
                  <c:v>16.105297619047942</c:v>
                </c:pt>
                <c:pt idx="2016">
                  <c:v>16.119702380952702</c:v>
                </c:pt>
                <c:pt idx="2017">
                  <c:v>16.134107142857484</c:v>
                </c:pt>
                <c:pt idx="2018">
                  <c:v>16.148511904762213</c:v>
                </c:pt>
                <c:pt idx="2019">
                  <c:v>16.162916666666984</c:v>
                </c:pt>
                <c:pt idx="2020">
                  <c:v>16.177321428571744</c:v>
                </c:pt>
                <c:pt idx="2021">
                  <c:v>16.191726190476505</c:v>
                </c:pt>
                <c:pt idx="2022">
                  <c:v>16.206130952381244</c:v>
                </c:pt>
                <c:pt idx="2023">
                  <c:v>16.220535714286033</c:v>
                </c:pt>
                <c:pt idx="2024">
                  <c:v>16.23494047619079</c:v>
                </c:pt>
                <c:pt idx="2025">
                  <c:v>16.249345238095536</c:v>
                </c:pt>
                <c:pt idx="2026">
                  <c:v>16.263750000000297</c:v>
                </c:pt>
                <c:pt idx="2027">
                  <c:v>16.278154761905068</c:v>
                </c:pt>
                <c:pt idx="2028">
                  <c:v>16.292559523809818</c:v>
                </c:pt>
                <c:pt idx="2029">
                  <c:v>16.306964285714603</c:v>
                </c:pt>
                <c:pt idx="2030">
                  <c:v>16.321369047619349</c:v>
                </c:pt>
                <c:pt idx="2031">
                  <c:v>16.335773809524099</c:v>
                </c:pt>
                <c:pt idx="2032">
                  <c:v>16.35017857142887</c:v>
                </c:pt>
                <c:pt idx="2033">
                  <c:v>16.364583333333616</c:v>
                </c:pt>
                <c:pt idx="2034">
                  <c:v>16.378988095238391</c:v>
                </c:pt>
                <c:pt idx="2035">
                  <c:v>16.393392857143134</c:v>
                </c:pt>
                <c:pt idx="2036">
                  <c:v>16.407797619047912</c:v>
                </c:pt>
                <c:pt idx="2037">
                  <c:v>16.422202380952658</c:v>
                </c:pt>
                <c:pt idx="2038">
                  <c:v>16.436607142857433</c:v>
                </c:pt>
                <c:pt idx="2039">
                  <c:v>16.451011904762186</c:v>
                </c:pt>
                <c:pt idx="2040">
                  <c:v>16.465416666666933</c:v>
                </c:pt>
                <c:pt idx="2041">
                  <c:v>16.479821428571714</c:v>
                </c:pt>
                <c:pt idx="2042">
                  <c:v>16.494226190476475</c:v>
                </c:pt>
                <c:pt idx="2043">
                  <c:v>16.50863095238121</c:v>
                </c:pt>
                <c:pt idx="2044">
                  <c:v>16.523035714285996</c:v>
                </c:pt>
                <c:pt idx="2045">
                  <c:v>16.537440476190756</c:v>
                </c:pt>
                <c:pt idx="2046">
                  <c:v>16.551845238095527</c:v>
                </c:pt>
                <c:pt idx="2047">
                  <c:v>16.566250000000277</c:v>
                </c:pt>
                <c:pt idx="2048">
                  <c:v>16.580654761905027</c:v>
                </c:pt>
                <c:pt idx="2049">
                  <c:v>16.595059523809788</c:v>
                </c:pt>
                <c:pt idx="2050">
                  <c:v>16.609464285714569</c:v>
                </c:pt>
                <c:pt idx="2051">
                  <c:v>16.62386904761933</c:v>
                </c:pt>
                <c:pt idx="2052">
                  <c:v>16.63827380952408</c:v>
                </c:pt>
                <c:pt idx="2053">
                  <c:v>16.652678571428829</c:v>
                </c:pt>
                <c:pt idx="2054">
                  <c:v>16.66708333333359</c:v>
                </c:pt>
                <c:pt idx="2055">
                  <c:v>16.681488095238361</c:v>
                </c:pt>
                <c:pt idx="2056">
                  <c:v>16.695892857143122</c:v>
                </c:pt>
                <c:pt idx="2057">
                  <c:v>16.710297619047893</c:v>
                </c:pt>
                <c:pt idx="2058">
                  <c:v>16.724702380952628</c:v>
                </c:pt>
                <c:pt idx="2059">
                  <c:v>16.739107142857414</c:v>
                </c:pt>
                <c:pt idx="2060">
                  <c:v>16.753511904762153</c:v>
                </c:pt>
                <c:pt idx="2061">
                  <c:v>16.767916666666924</c:v>
                </c:pt>
                <c:pt idx="2062">
                  <c:v>16.782321428571674</c:v>
                </c:pt>
                <c:pt idx="2063">
                  <c:v>16.796726190476434</c:v>
                </c:pt>
                <c:pt idx="2064">
                  <c:v>16.811130952381202</c:v>
                </c:pt>
                <c:pt idx="2065">
                  <c:v>16.825535714285966</c:v>
                </c:pt>
                <c:pt idx="2066">
                  <c:v>16.83994047619073</c:v>
                </c:pt>
                <c:pt idx="2067">
                  <c:v>16.85434523809549</c:v>
                </c:pt>
                <c:pt idx="2068">
                  <c:v>16.868750000000237</c:v>
                </c:pt>
                <c:pt idx="2069">
                  <c:v>16.883154761905008</c:v>
                </c:pt>
                <c:pt idx="2070">
                  <c:v>16.897559523809768</c:v>
                </c:pt>
                <c:pt idx="2071">
                  <c:v>16.911964285714543</c:v>
                </c:pt>
                <c:pt idx="2072">
                  <c:v>16.926369047619289</c:v>
                </c:pt>
                <c:pt idx="2073">
                  <c:v>16.940773809524025</c:v>
                </c:pt>
                <c:pt idx="2074">
                  <c:v>16.955178571428799</c:v>
                </c:pt>
                <c:pt idx="2075">
                  <c:v>16.969583333333549</c:v>
                </c:pt>
                <c:pt idx="2076">
                  <c:v>16.983988095238328</c:v>
                </c:pt>
                <c:pt idx="2077">
                  <c:v>16.99839285714307</c:v>
                </c:pt>
                <c:pt idx="2078">
                  <c:v>17.012797619047852</c:v>
                </c:pt>
                <c:pt idx="2079">
                  <c:v>17.027202380952613</c:v>
                </c:pt>
                <c:pt idx="2080">
                  <c:v>17.041607142857373</c:v>
                </c:pt>
                <c:pt idx="2081">
                  <c:v>17.056011904762126</c:v>
                </c:pt>
                <c:pt idx="2082">
                  <c:v>17.070416666666887</c:v>
                </c:pt>
                <c:pt idx="2083">
                  <c:v>17.084821428571654</c:v>
                </c:pt>
                <c:pt idx="2084">
                  <c:v>17.099226190476415</c:v>
                </c:pt>
                <c:pt idx="2085">
                  <c:v>17.113630952381172</c:v>
                </c:pt>
                <c:pt idx="2086">
                  <c:v>17.128035714285936</c:v>
                </c:pt>
                <c:pt idx="2087">
                  <c:v>17.142440476190689</c:v>
                </c:pt>
                <c:pt idx="2088">
                  <c:v>17.156845238095467</c:v>
                </c:pt>
                <c:pt idx="2089">
                  <c:v>17.171250000000228</c:v>
                </c:pt>
                <c:pt idx="2090">
                  <c:v>17.185654761904978</c:v>
                </c:pt>
                <c:pt idx="2091">
                  <c:v>17.200059523809728</c:v>
                </c:pt>
                <c:pt idx="2092">
                  <c:v>17.214464285714509</c:v>
                </c:pt>
                <c:pt idx="2093">
                  <c:v>17.228869047619259</c:v>
                </c:pt>
                <c:pt idx="2094">
                  <c:v>17.243273809524009</c:v>
                </c:pt>
                <c:pt idx="2095">
                  <c:v>17.25767857142878</c:v>
                </c:pt>
                <c:pt idx="2096">
                  <c:v>17.272083333333523</c:v>
                </c:pt>
                <c:pt idx="2097">
                  <c:v>17.28648809523829</c:v>
                </c:pt>
                <c:pt idx="2098">
                  <c:v>17.300892857143062</c:v>
                </c:pt>
                <c:pt idx="2099">
                  <c:v>17.315297619047833</c:v>
                </c:pt>
                <c:pt idx="2100">
                  <c:v>17.329702380952583</c:v>
                </c:pt>
                <c:pt idx="2101">
                  <c:v>17.344107142857343</c:v>
                </c:pt>
                <c:pt idx="2102">
                  <c:v>17.358511904762093</c:v>
                </c:pt>
                <c:pt idx="2103">
                  <c:v>17.372916666666864</c:v>
                </c:pt>
                <c:pt idx="2104">
                  <c:v>17.387321428571624</c:v>
                </c:pt>
                <c:pt idx="2105">
                  <c:v>17.401726190476374</c:v>
                </c:pt>
                <c:pt idx="2106">
                  <c:v>17.416130952381124</c:v>
                </c:pt>
                <c:pt idx="2107">
                  <c:v>17.430535714285906</c:v>
                </c:pt>
                <c:pt idx="2108">
                  <c:v>17.444940476190666</c:v>
                </c:pt>
                <c:pt idx="2109">
                  <c:v>17.459345238095427</c:v>
                </c:pt>
                <c:pt idx="2110">
                  <c:v>17.473750000000187</c:v>
                </c:pt>
                <c:pt idx="2111">
                  <c:v>17.488154761904937</c:v>
                </c:pt>
                <c:pt idx="2112">
                  <c:v>17.502559523809698</c:v>
                </c:pt>
                <c:pt idx="2113">
                  <c:v>17.51696428571449</c:v>
                </c:pt>
                <c:pt idx="2114">
                  <c:v>17.531369047619233</c:v>
                </c:pt>
                <c:pt idx="2115">
                  <c:v>17.545773809523965</c:v>
                </c:pt>
                <c:pt idx="2116">
                  <c:v>17.56017857142874</c:v>
                </c:pt>
                <c:pt idx="2117">
                  <c:v>17.5745833333335</c:v>
                </c:pt>
                <c:pt idx="2118">
                  <c:v>17.588988095238271</c:v>
                </c:pt>
                <c:pt idx="2119">
                  <c:v>17.603392857143021</c:v>
                </c:pt>
                <c:pt idx="2120">
                  <c:v>17.617797619047803</c:v>
                </c:pt>
                <c:pt idx="2121">
                  <c:v>17.632202380952553</c:v>
                </c:pt>
                <c:pt idx="2122">
                  <c:v>17.646607142857313</c:v>
                </c:pt>
                <c:pt idx="2123">
                  <c:v>17.661011904762073</c:v>
                </c:pt>
                <c:pt idx="2124">
                  <c:v>17.675416666666827</c:v>
                </c:pt>
                <c:pt idx="2125">
                  <c:v>17.689821428571594</c:v>
                </c:pt>
                <c:pt idx="2126">
                  <c:v>17.704226190476344</c:v>
                </c:pt>
                <c:pt idx="2127">
                  <c:v>17.718630952381094</c:v>
                </c:pt>
                <c:pt idx="2128">
                  <c:v>17.733035714285887</c:v>
                </c:pt>
                <c:pt idx="2129">
                  <c:v>17.747440476190629</c:v>
                </c:pt>
                <c:pt idx="2130">
                  <c:v>17.761845238095386</c:v>
                </c:pt>
                <c:pt idx="2131">
                  <c:v>17.776250000000157</c:v>
                </c:pt>
                <c:pt idx="2132">
                  <c:v>17.790654761904918</c:v>
                </c:pt>
                <c:pt idx="2133">
                  <c:v>17.805059523809678</c:v>
                </c:pt>
                <c:pt idx="2134">
                  <c:v>17.819464285714449</c:v>
                </c:pt>
                <c:pt idx="2135">
                  <c:v>17.83386904761921</c:v>
                </c:pt>
                <c:pt idx="2136">
                  <c:v>17.848273809523935</c:v>
                </c:pt>
                <c:pt idx="2137">
                  <c:v>17.86267857142871</c:v>
                </c:pt>
                <c:pt idx="2138">
                  <c:v>17.877083333333481</c:v>
                </c:pt>
                <c:pt idx="2139">
                  <c:v>17.891488095238241</c:v>
                </c:pt>
                <c:pt idx="2140">
                  <c:v>17.905892857142984</c:v>
                </c:pt>
                <c:pt idx="2141">
                  <c:v>17.920297619047762</c:v>
                </c:pt>
                <c:pt idx="2142">
                  <c:v>17.934702380952523</c:v>
                </c:pt>
                <c:pt idx="2143">
                  <c:v>17.949107142857283</c:v>
                </c:pt>
                <c:pt idx="2144">
                  <c:v>17.963511904762026</c:v>
                </c:pt>
                <c:pt idx="2145">
                  <c:v>17.977916666666804</c:v>
                </c:pt>
                <c:pt idx="2146">
                  <c:v>17.992321428571554</c:v>
                </c:pt>
                <c:pt idx="2147">
                  <c:v>18.006726190476314</c:v>
                </c:pt>
                <c:pt idx="2148">
                  <c:v>18.021130952381082</c:v>
                </c:pt>
                <c:pt idx="2149">
                  <c:v>18.035535714285846</c:v>
                </c:pt>
                <c:pt idx="2150">
                  <c:v>18.049940476190606</c:v>
                </c:pt>
                <c:pt idx="2151">
                  <c:v>18.064345238095356</c:v>
                </c:pt>
                <c:pt idx="2152">
                  <c:v>18.078750000000127</c:v>
                </c:pt>
                <c:pt idx="2153">
                  <c:v>18.093154761904891</c:v>
                </c:pt>
                <c:pt idx="2154">
                  <c:v>18.107559523809648</c:v>
                </c:pt>
                <c:pt idx="2155">
                  <c:v>18.12196428571443</c:v>
                </c:pt>
                <c:pt idx="2156">
                  <c:v>18.13636904761918</c:v>
                </c:pt>
                <c:pt idx="2157">
                  <c:v>18.150773809523916</c:v>
                </c:pt>
                <c:pt idx="2158">
                  <c:v>18.165178571428687</c:v>
                </c:pt>
                <c:pt idx="2159">
                  <c:v>18.17958333333344</c:v>
                </c:pt>
                <c:pt idx="2160">
                  <c:v>18.193988095238222</c:v>
                </c:pt>
                <c:pt idx="2161">
                  <c:v>18.208392857142954</c:v>
                </c:pt>
                <c:pt idx="2162">
                  <c:v>18.222797619047729</c:v>
                </c:pt>
                <c:pt idx="2163">
                  <c:v>18.237202380952493</c:v>
                </c:pt>
                <c:pt idx="2164">
                  <c:v>18.251607142857253</c:v>
                </c:pt>
                <c:pt idx="2165">
                  <c:v>18.266011904762003</c:v>
                </c:pt>
                <c:pt idx="2166">
                  <c:v>18.280416666666763</c:v>
                </c:pt>
                <c:pt idx="2167">
                  <c:v>18.294821428571534</c:v>
                </c:pt>
                <c:pt idx="2168">
                  <c:v>18.309226190476288</c:v>
                </c:pt>
                <c:pt idx="2169">
                  <c:v>18.323630952381034</c:v>
                </c:pt>
                <c:pt idx="2170">
                  <c:v>18.338035714285827</c:v>
                </c:pt>
                <c:pt idx="2171">
                  <c:v>18.352440476190576</c:v>
                </c:pt>
                <c:pt idx="2172">
                  <c:v>18.366845238095326</c:v>
                </c:pt>
                <c:pt idx="2173">
                  <c:v>18.381250000000097</c:v>
                </c:pt>
                <c:pt idx="2174">
                  <c:v>18.395654761904858</c:v>
                </c:pt>
                <c:pt idx="2175">
                  <c:v>18.410059523809618</c:v>
                </c:pt>
                <c:pt idx="2176">
                  <c:v>18.415595238095321</c:v>
                </c:pt>
                <c:pt idx="2177">
                  <c:v>18.421130952381024</c:v>
                </c:pt>
                <c:pt idx="2178">
                  <c:v>18.426666666666748</c:v>
                </c:pt>
                <c:pt idx="2179">
                  <c:v>18.432202380952472</c:v>
                </c:pt>
                <c:pt idx="2180">
                  <c:v>18.437738095238185</c:v>
                </c:pt>
                <c:pt idx="2181">
                  <c:v>18.443273809523873</c:v>
                </c:pt>
                <c:pt idx="2182">
                  <c:v>18.448809523809601</c:v>
                </c:pt>
                <c:pt idx="2183">
                  <c:v>18.454345238095314</c:v>
                </c:pt>
                <c:pt idx="2184">
                  <c:v>18.459880952381027</c:v>
                </c:pt>
                <c:pt idx="2185">
                  <c:v>18.46541666666673</c:v>
                </c:pt>
                <c:pt idx="2186">
                  <c:v>18.470952380952465</c:v>
                </c:pt>
                <c:pt idx="2187">
                  <c:v>18.476488095238178</c:v>
                </c:pt>
                <c:pt idx="2188">
                  <c:v>18.482023809523856</c:v>
                </c:pt>
                <c:pt idx="2189">
                  <c:v>18.487559523809594</c:v>
                </c:pt>
                <c:pt idx="2190">
                  <c:v>18.493095238095307</c:v>
                </c:pt>
                <c:pt idx="2191">
                  <c:v>18.498630952381006</c:v>
                </c:pt>
                <c:pt idx="2192">
                  <c:v>18.504166666666745</c:v>
                </c:pt>
                <c:pt idx="2193">
                  <c:v>18.509702380952447</c:v>
                </c:pt>
                <c:pt idx="2194">
                  <c:v>18.515238095238171</c:v>
                </c:pt>
                <c:pt idx="2195">
                  <c:v>18.520773809523863</c:v>
                </c:pt>
                <c:pt idx="2196">
                  <c:v>18.526309523809587</c:v>
                </c:pt>
                <c:pt idx="2197">
                  <c:v>18.531845238095311</c:v>
                </c:pt>
                <c:pt idx="2198">
                  <c:v>18.537380952381024</c:v>
                </c:pt>
                <c:pt idx="2199">
                  <c:v>18.542916666666727</c:v>
                </c:pt>
                <c:pt idx="2200">
                  <c:v>18.54845238095244</c:v>
                </c:pt>
                <c:pt idx="2201">
                  <c:v>18.553988095238175</c:v>
                </c:pt>
                <c:pt idx="2202">
                  <c:v>18.559523809523856</c:v>
                </c:pt>
                <c:pt idx="2203">
                  <c:v>18.565059523809587</c:v>
                </c:pt>
                <c:pt idx="2204">
                  <c:v>18.570595238095294</c:v>
                </c:pt>
                <c:pt idx="2205">
                  <c:v>18.576130952381007</c:v>
                </c:pt>
                <c:pt idx="2206">
                  <c:v>18.581666666666727</c:v>
                </c:pt>
                <c:pt idx="2207">
                  <c:v>18.587202380952434</c:v>
                </c:pt>
                <c:pt idx="2208">
                  <c:v>18.592738095238147</c:v>
                </c:pt>
                <c:pt idx="2209">
                  <c:v>18.59827380952385</c:v>
                </c:pt>
                <c:pt idx="2210">
                  <c:v>18.603809523809591</c:v>
                </c:pt>
                <c:pt idx="2211">
                  <c:v>18.609345238095287</c:v>
                </c:pt>
                <c:pt idx="2212">
                  <c:v>18.614880952381021</c:v>
                </c:pt>
                <c:pt idx="2213">
                  <c:v>18.620416666666724</c:v>
                </c:pt>
                <c:pt idx="2214">
                  <c:v>18.625952380952437</c:v>
                </c:pt>
                <c:pt idx="2215">
                  <c:v>18.631488095238161</c:v>
                </c:pt>
                <c:pt idx="2216">
                  <c:v>18.637023809523853</c:v>
                </c:pt>
                <c:pt idx="2217">
                  <c:v>18.642559523809577</c:v>
                </c:pt>
                <c:pt idx="2218">
                  <c:v>18.648095238095287</c:v>
                </c:pt>
                <c:pt idx="2219">
                  <c:v>18.653630952380993</c:v>
                </c:pt>
                <c:pt idx="2220">
                  <c:v>18.659166666666728</c:v>
                </c:pt>
                <c:pt idx="2221">
                  <c:v>18.664702380952427</c:v>
                </c:pt>
                <c:pt idx="2222">
                  <c:v>18.670238095238144</c:v>
                </c:pt>
                <c:pt idx="2223">
                  <c:v>18.675773809523836</c:v>
                </c:pt>
                <c:pt idx="2224">
                  <c:v>18.681309523809571</c:v>
                </c:pt>
                <c:pt idx="2225">
                  <c:v>18.686845238095284</c:v>
                </c:pt>
                <c:pt idx="2226">
                  <c:v>18.692380952380987</c:v>
                </c:pt>
                <c:pt idx="2227">
                  <c:v>18.697916666666721</c:v>
                </c:pt>
                <c:pt idx="2228">
                  <c:v>18.703452380952424</c:v>
                </c:pt>
                <c:pt idx="2229">
                  <c:v>18.708988095238137</c:v>
                </c:pt>
                <c:pt idx="2230">
                  <c:v>18.714523809523829</c:v>
                </c:pt>
                <c:pt idx="2231">
                  <c:v>18.720059523809564</c:v>
                </c:pt>
                <c:pt idx="2232">
                  <c:v>18.725595238095266</c:v>
                </c:pt>
                <c:pt idx="2233">
                  <c:v>18.731130952380987</c:v>
                </c:pt>
                <c:pt idx="2234">
                  <c:v>18.736666666666704</c:v>
                </c:pt>
                <c:pt idx="2235">
                  <c:v>18.742202380952406</c:v>
                </c:pt>
                <c:pt idx="2236">
                  <c:v>18.747738095238127</c:v>
                </c:pt>
                <c:pt idx="2237">
                  <c:v>18.753273809523826</c:v>
                </c:pt>
                <c:pt idx="2238">
                  <c:v>18.758809523809557</c:v>
                </c:pt>
                <c:pt idx="2239">
                  <c:v>18.76434523809526</c:v>
                </c:pt>
                <c:pt idx="2240">
                  <c:v>18.769880952380984</c:v>
                </c:pt>
                <c:pt idx="2241">
                  <c:v>18.775416666666686</c:v>
                </c:pt>
                <c:pt idx="2242">
                  <c:v>18.78095238095241</c:v>
                </c:pt>
                <c:pt idx="2243">
                  <c:v>18.786488095238123</c:v>
                </c:pt>
                <c:pt idx="2244">
                  <c:v>18.792023809523812</c:v>
                </c:pt>
                <c:pt idx="2245">
                  <c:v>18.79755952380955</c:v>
                </c:pt>
                <c:pt idx="2246">
                  <c:v>18.803095238095263</c:v>
                </c:pt>
                <c:pt idx="2247">
                  <c:v>18.808630952380966</c:v>
                </c:pt>
                <c:pt idx="2248">
                  <c:v>18.814166666666701</c:v>
                </c:pt>
                <c:pt idx="2249">
                  <c:v>18.819702380952403</c:v>
                </c:pt>
                <c:pt idx="2250">
                  <c:v>18.825238095238117</c:v>
                </c:pt>
                <c:pt idx="2251">
                  <c:v>18.830773809523816</c:v>
                </c:pt>
                <c:pt idx="2252">
                  <c:v>18.836309523809543</c:v>
                </c:pt>
                <c:pt idx="2253">
                  <c:v>18.841845238095257</c:v>
                </c:pt>
                <c:pt idx="2254">
                  <c:v>18.84738095238097</c:v>
                </c:pt>
                <c:pt idx="2255">
                  <c:v>18.85291666666669</c:v>
                </c:pt>
                <c:pt idx="2256">
                  <c:v>18.858452380952389</c:v>
                </c:pt>
                <c:pt idx="2257">
                  <c:v>18.86398809523812</c:v>
                </c:pt>
                <c:pt idx="2258">
                  <c:v>18.869523809523802</c:v>
                </c:pt>
                <c:pt idx="2259">
                  <c:v>18.875059523809536</c:v>
                </c:pt>
                <c:pt idx="2260">
                  <c:v>18.880595238095239</c:v>
                </c:pt>
                <c:pt idx="2261">
                  <c:v>18.886130952380952</c:v>
                </c:pt>
                <c:pt idx="2262">
                  <c:v>18.891666666666687</c:v>
                </c:pt>
                <c:pt idx="2263">
                  <c:v>18.897202380952386</c:v>
                </c:pt>
                <c:pt idx="2264">
                  <c:v>18.902738095238092</c:v>
                </c:pt>
                <c:pt idx="2265">
                  <c:v>18.908273809523795</c:v>
                </c:pt>
                <c:pt idx="2266">
                  <c:v>18.91380952380953</c:v>
                </c:pt>
                <c:pt idx="2267">
                  <c:v>18.919345238095232</c:v>
                </c:pt>
                <c:pt idx="2268">
                  <c:v>18.924880952380956</c:v>
                </c:pt>
                <c:pt idx="2269">
                  <c:v>18.93041666666667</c:v>
                </c:pt>
                <c:pt idx="2270">
                  <c:v>18.935952380952383</c:v>
                </c:pt>
                <c:pt idx="2271">
                  <c:v>18.941488095238096</c:v>
                </c:pt>
                <c:pt idx="2272">
                  <c:v>18.947023809523785</c:v>
                </c:pt>
                <c:pt idx="2273">
                  <c:v>18.952559523809523</c:v>
                </c:pt>
                <c:pt idx="2274">
                  <c:v>18.958095238095229</c:v>
                </c:pt>
                <c:pt idx="2275">
                  <c:v>18.963630952380925</c:v>
                </c:pt>
                <c:pt idx="2276">
                  <c:v>18.969166666666663</c:v>
                </c:pt>
                <c:pt idx="2277">
                  <c:v>18.974702380952365</c:v>
                </c:pt>
                <c:pt idx="2278">
                  <c:v>18.980238095238089</c:v>
                </c:pt>
                <c:pt idx="2279">
                  <c:v>18.985773809523771</c:v>
                </c:pt>
                <c:pt idx="2280">
                  <c:v>18.991309523809516</c:v>
                </c:pt>
                <c:pt idx="2281">
                  <c:v>18.996845238095229</c:v>
                </c:pt>
                <c:pt idx="2282">
                  <c:v>19.002380952380928</c:v>
                </c:pt>
                <c:pt idx="2283">
                  <c:v>19.007916666666667</c:v>
                </c:pt>
                <c:pt idx="2284">
                  <c:v>19.013452380952369</c:v>
                </c:pt>
                <c:pt idx="2285">
                  <c:v>19.018988095238097</c:v>
                </c:pt>
                <c:pt idx="2286">
                  <c:v>19.024523809523778</c:v>
                </c:pt>
                <c:pt idx="2287">
                  <c:v>19.03005952380952</c:v>
                </c:pt>
                <c:pt idx="2288">
                  <c:v>19.035595238095222</c:v>
                </c:pt>
                <c:pt idx="2289">
                  <c:v>19.041130952380929</c:v>
                </c:pt>
                <c:pt idx="2290">
                  <c:v>19.046666666666649</c:v>
                </c:pt>
                <c:pt idx="2291">
                  <c:v>19.052202380952348</c:v>
                </c:pt>
                <c:pt idx="2292">
                  <c:v>19.057738095238086</c:v>
                </c:pt>
                <c:pt idx="2293">
                  <c:v>19.063273809523771</c:v>
                </c:pt>
                <c:pt idx="2294">
                  <c:v>19.068809523809502</c:v>
                </c:pt>
                <c:pt idx="2295">
                  <c:v>19.074345238095216</c:v>
                </c:pt>
                <c:pt idx="2296">
                  <c:v>19.079880952380933</c:v>
                </c:pt>
                <c:pt idx="2297">
                  <c:v>19.085416666666628</c:v>
                </c:pt>
                <c:pt idx="2298">
                  <c:v>19.090952380952356</c:v>
                </c:pt>
                <c:pt idx="2299">
                  <c:v>19.09648809523808</c:v>
                </c:pt>
                <c:pt idx="2300">
                  <c:v>19.102023809523768</c:v>
                </c:pt>
                <c:pt idx="2301">
                  <c:v>19.107559523809506</c:v>
                </c:pt>
                <c:pt idx="2302">
                  <c:v>19.113095238095219</c:v>
                </c:pt>
                <c:pt idx="2303">
                  <c:v>19.118630952380922</c:v>
                </c:pt>
                <c:pt idx="2304">
                  <c:v>19.124166666666635</c:v>
                </c:pt>
                <c:pt idx="2305">
                  <c:v>19.129702380952331</c:v>
                </c:pt>
                <c:pt idx="2306">
                  <c:v>19.135238095238073</c:v>
                </c:pt>
                <c:pt idx="2307">
                  <c:v>19.140773809523754</c:v>
                </c:pt>
                <c:pt idx="2308">
                  <c:v>19.146309523809492</c:v>
                </c:pt>
                <c:pt idx="2309">
                  <c:v>19.151845238095213</c:v>
                </c:pt>
                <c:pt idx="2310">
                  <c:v>19.157380952380915</c:v>
                </c:pt>
                <c:pt idx="2311">
                  <c:v>19.162916666666632</c:v>
                </c:pt>
                <c:pt idx="2312">
                  <c:v>19.168452380952324</c:v>
                </c:pt>
                <c:pt idx="2313">
                  <c:v>19.173988095238073</c:v>
                </c:pt>
                <c:pt idx="2314">
                  <c:v>19.179523809523751</c:v>
                </c:pt>
                <c:pt idx="2315">
                  <c:v>19.185059523809485</c:v>
                </c:pt>
                <c:pt idx="2316">
                  <c:v>19.190595238095192</c:v>
                </c:pt>
                <c:pt idx="2317">
                  <c:v>19.196130952380898</c:v>
                </c:pt>
                <c:pt idx="2318">
                  <c:v>19.201666666666625</c:v>
                </c:pt>
                <c:pt idx="2319">
                  <c:v>19.207202380952321</c:v>
                </c:pt>
                <c:pt idx="2320">
                  <c:v>19.212738095238038</c:v>
                </c:pt>
                <c:pt idx="2321">
                  <c:v>19.218273809523744</c:v>
                </c:pt>
                <c:pt idx="2322">
                  <c:v>19.223809523809475</c:v>
                </c:pt>
                <c:pt idx="2323">
                  <c:v>19.229345238095178</c:v>
                </c:pt>
                <c:pt idx="2324">
                  <c:v>19.234880952380905</c:v>
                </c:pt>
                <c:pt idx="2325">
                  <c:v>19.240416666666604</c:v>
                </c:pt>
                <c:pt idx="2326">
                  <c:v>19.245952380952318</c:v>
                </c:pt>
                <c:pt idx="2327">
                  <c:v>19.251488095238045</c:v>
                </c:pt>
                <c:pt idx="2328">
                  <c:v>19.257023809523734</c:v>
                </c:pt>
                <c:pt idx="2329">
                  <c:v>19.262559523809458</c:v>
                </c:pt>
                <c:pt idx="2330">
                  <c:v>19.268095238095182</c:v>
                </c:pt>
                <c:pt idx="2331">
                  <c:v>19.273630952380881</c:v>
                </c:pt>
                <c:pt idx="2332">
                  <c:v>19.279166666666608</c:v>
                </c:pt>
                <c:pt idx="2333">
                  <c:v>19.2847023809523</c:v>
                </c:pt>
                <c:pt idx="2334">
                  <c:v>19.290238095238028</c:v>
                </c:pt>
                <c:pt idx="2335">
                  <c:v>19.29577380952372</c:v>
                </c:pt>
                <c:pt idx="2336">
                  <c:v>19.301309523809461</c:v>
                </c:pt>
                <c:pt idx="2337">
                  <c:v>19.306845238095175</c:v>
                </c:pt>
                <c:pt idx="2338">
                  <c:v>19.312380952380888</c:v>
                </c:pt>
                <c:pt idx="2339">
                  <c:v>19.317916666666612</c:v>
                </c:pt>
                <c:pt idx="2340">
                  <c:v>19.323452380952304</c:v>
                </c:pt>
                <c:pt idx="2341">
                  <c:v>19.328988095238035</c:v>
                </c:pt>
                <c:pt idx="2342">
                  <c:v>19.334523809523724</c:v>
                </c:pt>
                <c:pt idx="2343">
                  <c:v>19.340059523809455</c:v>
                </c:pt>
                <c:pt idx="2344">
                  <c:v>19.345595238095157</c:v>
                </c:pt>
                <c:pt idx="2345">
                  <c:v>19.351130952380881</c:v>
                </c:pt>
                <c:pt idx="2346">
                  <c:v>19.356666666666595</c:v>
                </c:pt>
                <c:pt idx="2347">
                  <c:v>19.362202380952287</c:v>
                </c:pt>
                <c:pt idx="2348">
                  <c:v>19.367738095238021</c:v>
                </c:pt>
                <c:pt idx="2349">
                  <c:v>19.37327380952372</c:v>
                </c:pt>
                <c:pt idx="2350">
                  <c:v>19.378809523809448</c:v>
                </c:pt>
                <c:pt idx="2351">
                  <c:v>19.38434523809515</c:v>
                </c:pt>
                <c:pt idx="2352">
                  <c:v>19.389880952380874</c:v>
                </c:pt>
                <c:pt idx="2353">
                  <c:v>19.395416666666588</c:v>
                </c:pt>
                <c:pt idx="2354">
                  <c:v>19.40095238095229</c:v>
                </c:pt>
                <c:pt idx="2355">
                  <c:v>19.406488095238014</c:v>
                </c:pt>
                <c:pt idx="2356">
                  <c:v>19.412023809523706</c:v>
                </c:pt>
                <c:pt idx="2357">
                  <c:v>19.417559523809441</c:v>
                </c:pt>
                <c:pt idx="2358">
                  <c:v>19.423095238095144</c:v>
                </c:pt>
                <c:pt idx="2359">
                  <c:v>19.428630952380846</c:v>
                </c:pt>
                <c:pt idx="2360">
                  <c:v>19.434166666666592</c:v>
                </c:pt>
                <c:pt idx="2361">
                  <c:v>19.43970238095228</c:v>
                </c:pt>
                <c:pt idx="2362">
                  <c:v>19.445238095237997</c:v>
                </c:pt>
                <c:pt idx="2363">
                  <c:v>19.450773809523699</c:v>
                </c:pt>
                <c:pt idx="2364">
                  <c:v>19.456309523809427</c:v>
                </c:pt>
                <c:pt idx="2365">
                  <c:v>19.461845238095137</c:v>
                </c:pt>
                <c:pt idx="2366">
                  <c:v>19.46738095238085</c:v>
                </c:pt>
                <c:pt idx="2367">
                  <c:v>19.472916666666574</c:v>
                </c:pt>
                <c:pt idx="2368">
                  <c:v>19.478452380952277</c:v>
                </c:pt>
                <c:pt idx="2369">
                  <c:v>19.483988095238001</c:v>
                </c:pt>
                <c:pt idx="2370">
                  <c:v>19.489523809523682</c:v>
                </c:pt>
                <c:pt idx="2371">
                  <c:v>19.495059523809427</c:v>
                </c:pt>
                <c:pt idx="2372">
                  <c:v>19.50059523809513</c:v>
                </c:pt>
                <c:pt idx="2373">
                  <c:v>19.506130952380843</c:v>
                </c:pt>
                <c:pt idx="2374">
                  <c:v>19.511666666666578</c:v>
                </c:pt>
                <c:pt idx="2375">
                  <c:v>19.517202380952281</c:v>
                </c:pt>
                <c:pt idx="2376">
                  <c:v>19.52273809523798</c:v>
                </c:pt>
                <c:pt idx="2377">
                  <c:v>19.528273809523686</c:v>
                </c:pt>
                <c:pt idx="2378">
                  <c:v>19.533809523809431</c:v>
                </c:pt>
                <c:pt idx="2379">
                  <c:v>19.539345238095127</c:v>
                </c:pt>
                <c:pt idx="2380">
                  <c:v>19.544880952380847</c:v>
                </c:pt>
                <c:pt idx="2381">
                  <c:v>19.55041666666656</c:v>
                </c:pt>
                <c:pt idx="2382">
                  <c:v>19.555952380952274</c:v>
                </c:pt>
                <c:pt idx="2383">
                  <c:v>19.561488095237987</c:v>
                </c:pt>
                <c:pt idx="2384">
                  <c:v>19.567023809523683</c:v>
                </c:pt>
                <c:pt idx="2385">
                  <c:v>19.572559523809414</c:v>
                </c:pt>
                <c:pt idx="2386">
                  <c:v>19.578095238095127</c:v>
                </c:pt>
                <c:pt idx="2387">
                  <c:v>19.583630952380823</c:v>
                </c:pt>
                <c:pt idx="2388">
                  <c:v>19.589166666666554</c:v>
                </c:pt>
                <c:pt idx="2389">
                  <c:v>19.594702380952256</c:v>
                </c:pt>
                <c:pt idx="2390">
                  <c:v>19.60023809523798</c:v>
                </c:pt>
                <c:pt idx="2391">
                  <c:v>19.605773809523679</c:v>
                </c:pt>
                <c:pt idx="2392">
                  <c:v>19.611309523809417</c:v>
                </c:pt>
                <c:pt idx="2393">
                  <c:v>19.616845238095131</c:v>
                </c:pt>
                <c:pt idx="2394">
                  <c:v>19.622380952380826</c:v>
                </c:pt>
                <c:pt idx="2395">
                  <c:v>19.627916666666557</c:v>
                </c:pt>
                <c:pt idx="2396">
                  <c:v>19.63345238095226</c:v>
                </c:pt>
                <c:pt idx="2397">
                  <c:v>19.638988095237984</c:v>
                </c:pt>
                <c:pt idx="2398">
                  <c:v>19.644523809523676</c:v>
                </c:pt>
                <c:pt idx="2399">
                  <c:v>19.650059523809411</c:v>
                </c:pt>
                <c:pt idx="2400">
                  <c:v>19.655595238095113</c:v>
                </c:pt>
                <c:pt idx="2401">
                  <c:v>19.661130952380827</c:v>
                </c:pt>
                <c:pt idx="2402">
                  <c:v>19.66666666666654</c:v>
                </c:pt>
                <c:pt idx="2403">
                  <c:v>19.672202380952243</c:v>
                </c:pt>
                <c:pt idx="2404">
                  <c:v>19.677738095237967</c:v>
                </c:pt>
                <c:pt idx="2405">
                  <c:v>19.683273809523669</c:v>
                </c:pt>
                <c:pt idx="2406">
                  <c:v>19.688809523809386</c:v>
                </c:pt>
                <c:pt idx="2407">
                  <c:v>19.694345238095107</c:v>
                </c:pt>
                <c:pt idx="2408">
                  <c:v>19.69988095238083</c:v>
                </c:pt>
                <c:pt idx="2409">
                  <c:v>19.705416666666526</c:v>
                </c:pt>
                <c:pt idx="2410">
                  <c:v>19.710952380952246</c:v>
                </c:pt>
                <c:pt idx="2411">
                  <c:v>19.71648809523796</c:v>
                </c:pt>
                <c:pt idx="2412">
                  <c:v>19.722023809523652</c:v>
                </c:pt>
                <c:pt idx="2413">
                  <c:v>19.727559523809386</c:v>
                </c:pt>
                <c:pt idx="2414">
                  <c:v>19.7330952380951</c:v>
                </c:pt>
                <c:pt idx="2415">
                  <c:v>19.738630952380802</c:v>
                </c:pt>
                <c:pt idx="2416">
                  <c:v>19.74416666666653</c:v>
                </c:pt>
                <c:pt idx="2417">
                  <c:v>19.749702380952218</c:v>
                </c:pt>
                <c:pt idx="2418">
                  <c:v>19.755238095237942</c:v>
                </c:pt>
                <c:pt idx="2419">
                  <c:v>19.760773809523645</c:v>
                </c:pt>
                <c:pt idx="2420">
                  <c:v>19.766309523809369</c:v>
                </c:pt>
                <c:pt idx="2421">
                  <c:v>19.771845238095093</c:v>
                </c:pt>
                <c:pt idx="2422">
                  <c:v>19.777380952380806</c:v>
                </c:pt>
                <c:pt idx="2423">
                  <c:v>19.782916666666519</c:v>
                </c:pt>
                <c:pt idx="2424">
                  <c:v>19.788452380952219</c:v>
                </c:pt>
                <c:pt idx="2425">
                  <c:v>19.793988095237946</c:v>
                </c:pt>
                <c:pt idx="2426">
                  <c:v>19.799523809523635</c:v>
                </c:pt>
                <c:pt idx="2427">
                  <c:v>19.805059523809373</c:v>
                </c:pt>
                <c:pt idx="2428">
                  <c:v>19.81059523809509</c:v>
                </c:pt>
                <c:pt idx="2429">
                  <c:v>19.816130952380799</c:v>
                </c:pt>
                <c:pt idx="2430">
                  <c:v>19.821666666666523</c:v>
                </c:pt>
                <c:pt idx="2431">
                  <c:v>19.827202380952226</c:v>
                </c:pt>
                <c:pt idx="2432">
                  <c:v>19.832738095237929</c:v>
                </c:pt>
                <c:pt idx="2433">
                  <c:v>19.838273809523638</c:v>
                </c:pt>
                <c:pt idx="2434">
                  <c:v>19.843809523809366</c:v>
                </c:pt>
                <c:pt idx="2435">
                  <c:v>19.849345238095079</c:v>
                </c:pt>
                <c:pt idx="2436">
                  <c:v>19.854880952380803</c:v>
                </c:pt>
                <c:pt idx="2437">
                  <c:v>19.860416666666506</c:v>
                </c:pt>
                <c:pt idx="2438">
                  <c:v>19.865952380952219</c:v>
                </c:pt>
                <c:pt idx="2439">
                  <c:v>19.871488095237932</c:v>
                </c:pt>
                <c:pt idx="2440">
                  <c:v>19.877023809523635</c:v>
                </c:pt>
                <c:pt idx="2441">
                  <c:v>19.882559523809348</c:v>
                </c:pt>
                <c:pt idx="2442">
                  <c:v>19.888095238095072</c:v>
                </c:pt>
                <c:pt idx="2443">
                  <c:v>19.893630952380786</c:v>
                </c:pt>
                <c:pt idx="2444">
                  <c:v>19.89916666666651</c:v>
                </c:pt>
                <c:pt idx="2445">
                  <c:v>19.904702380952198</c:v>
                </c:pt>
                <c:pt idx="2446">
                  <c:v>19.910238095237926</c:v>
                </c:pt>
                <c:pt idx="2447">
                  <c:v>19.915773809523618</c:v>
                </c:pt>
                <c:pt idx="2448">
                  <c:v>19.921309523809338</c:v>
                </c:pt>
                <c:pt idx="2449">
                  <c:v>19.926845238095066</c:v>
                </c:pt>
                <c:pt idx="2450">
                  <c:v>19.932380952380779</c:v>
                </c:pt>
                <c:pt idx="2451">
                  <c:v>19.937916666666503</c:v>
                </c:pt>
                <c:pt idx="2452">
                  <c:v>19.943452380952191</c:v>
                </c:pt>
                <c:pt idx="2453">
                  <c:v>19.948988095237919</c:v>
                </c:pt>
                <c:pt idx="2454">
                  <c:v>19.954523809523611</c:v>
                </c:pt>
                <c:pt idx="2455">
                  <c:v>19.960059523809324</c:v>
                </c:pt>
                <c:pt idx="2456">
                  <c:v>19.965595238095041</c:v>
                </c:pt>
                <c:pt idx="2457">
                  <c:v>19.971130952380772</c:v>
                </c:pt>
                <c:pt idx="2458">
                  <c:v>19.976666666666485</c:v>
                </c:pt>
                <c:pt idx="2459">
                  <c:v>19.982202380952177</c:v>
                </c:pt>
                <c:pt idx="2460">
                  <c:v>19.987738095237894</c:v>
                </c:pt>
                <c:pt idx="2461">
                  <c:v>19.993273809523604</c:v>
                </c:pt>
                <c:pt idx="2462">
                  <c:v>19.998809523809324</c:v>
                </c:pt>
                <c:pt idx="2463">
                  <c:v>20.004345238095052</c:v>
                </c:pt>
                <c:pt idx="2464">
                  <c:v>20.009880952380765</c:v>
                </c:pt>
                <c:pt idx="2465">
                  <c:v>20.015416666666489</c:v>
                </c:pt>
                <c:pt idx="2466">
                  <c:v>20.020952380952192</c:v>
                </c:pt>
                <c:pt idx="2467">
                  <c:v>20.026488095237902</c:v>
                </c:pt>
                <c:pt idx="2468">
                  <c:v>20.032023809523597</c:v>
                </c:pt>
                <c:pt idx="2469">
                  <c:v>20.037559523809332</c:v>
                </c:pt>
                <c:pt idx="2470">
                  <c:v>20.043095238095042</c:v>
                </c:pt>
                <c:pt idx="2471">
                  <c:v>20.048630952380737</c:v>
                </c:pt>
                <c:pt idx="2472">
                  <c:v>20.054166666666493</c:v>
                </c:pt>
                <c:pt idx="2473">
                  <c:v>20.059702380952174</c:v>
                </c:pt>
                <c:pt idx="2474">
                  <c:v>20.065238095237881</c:v>
                </c:pt>
                <c:pt idx="2475">
                  <c:v>20.070773809523594</c:v>
                </c:pt>
                <c:pt idx="2476">
                  <c:v>20.076309523809314</c:v>
                </c:pt>
                <c:pt idx="2477">
                  <c:v>20.081845238095028</c:v>
                </c:pt>
                <c:pt idx="2478">
                  <c:v>20.087380952380752</c:v>
                </c:pt>
                <c:pt idx="2479">
                  <c:v>20.092916666666465</c:v>
                </c:pt>
                <c:pt idx="2480">
                  <c:v>20.098452380952168</c:v>
                </c:pt>
                <c:pt idx="2481">
                  <c:v>20.103988095237895</c:v>
                </c:pt>
                <c:pt idx="2482">
                  <c:v>20.109523809523584</c:v>
                </c:pt>
                <c:pt idx="2483">
                  <c:v>20.115059523809318</c:v>
                </c:pt>
                <c:pt idx="2484">
                  <c:v>20.120595238095028</c:v>
                </c:pt>
                <c:pt idx="2485">
                  <c:v>20.126130952380734</c:v>
                </c:pt>
                <c:pt idx="2486">
                  <c:v>20.131666666666476</c:v>
                </c:pt>
                <c:pt idx="2487">
                  <c:v>20.137202380952171</c:v>
                </c:pt>
                <c:pt idx="2488">
                  <c:v>20.142738095237874</c:v>
                </c:pt>
                <c:pt idx="2489">
                  <c:v>20.14827380952358</c:v>
                </c:pt>
                <c:pt idx="2490">
                  <c:v>20.153809523809311</c:v>
                </c:pt>
                <c:pt idx="2491">
                  <c:v>20.159345238095025</c:v>
                </c:pt>
                <c:pt idx="2492">
                  <c:v>20.164880952380738</c:v>
                </c:pt>
                <c:pt idx="2493">
                  <c:v>20.170416666666451</c:v>
                </c:pt>
                <c:pt idx="2494">
                  <c:v>20.175952380952165</c:v>
                </c:pt>
                <c:pt idx="2495">
                  <c:v>20.181488095237878</c:v>
                </c:pt>
                <c:pt idx="2496">
                  <c:v>20.187023809523577</c:v>
                </c:pt>
                <c:pt idx="2497">
                  <c:v>20.192559523809294</c:v>
                </c:pt>
                <c:pt idx="2498">
                  <c:v>20.198095238095018</c:v>
                </c:pt>
                <c:pt idx="2499">
                  <c:v>20.203630952380717</c:v>
                </c:pt>
                <c:pt idx="2500">
                  <c:v>20.209166666666444</c:v>
                </c:pt>
                <c:pt idx="2501">
                  <c:v>20.214702380952147</c:v>
                </c:pt>
                <c:pt idx="2502">
                  <c:v>20.22023809523786</c:v>
                </c:pt>
                <c:pt idx="2503">
                  <c:v>20.225773809523563</c:v>
                </c:pt>
                <c:pt idx="2504">
                  <c:v>20.231309523809287</c:v>
                </c:pt>
                <c:pt idx="2505">
                  <c:v>20.236845238095011</c:v>
                </c:pt>
                <c:pt idx="2506">
                  <c:v>20.242380952380714</c:v>
                </c:pt>
                <c:pt idx="2507">
                  <c:v>20.247916666666438</c:v>
                </c:pt>
                <c:pt idx="2508">
                  <c:v>20.25345238095214</c:v>
                </c:pt>
                <c:pt idx="2509">
                  <c:v>20.258988095237864</c:v>
                </c:pt>
                <c:pt idx="2510">
                  <c:v>20.264523809523556</c:v>
                </c:pt>
                <c:pt idx="2511">
                  <c:v>20.270059523809287</c:v>
                </c:pt>
                <c:pt idx="2512">
                  <c:v>20.275595238094994</c:v>
                </c:pt>
                <c:pt idx="2513">
                  <c:v>20.281130952380707</c:v>
                </c:pt>
                <c:pt idx="2514">
                  <c:v>20.286666666666427</c:v>
                </c:pt>
                <c:pt idx="2515">
                  <c:v>20.292202380952123</c:v>
                </c:pt>
                <c:pt idx="2516">
                  <c:v>20.297738095237847</c:v>
                </c:pt>
                <c:pt idx="2517">
                  <c:v>20.30327380952356</c:v>
                </c:pt>
                <c:pt idx="2518">
                  <c:v>20.308809523809284</c:v>
                </c:pt>
                <c:pt idx="2519">
                  <c:v>20.314345238094997</c:v>
                </c:pt>
                <c:pt idx="2520">
                  <c:v>20.319880952380721</c:v>
                </c:pt>
                <c:pt idx="2521">
                  <c:v>20.325416666666424</c:v>
                </c:pt>
                <c:pt idx="2522">
                  <c:v>20.330952380952137</c:v>
                </c:pt>
                <c:pt idx="2523">
                  <c:v>20.336488095237851</c:v>
                </c:pt>
                <c:pt idx="2524">
                  <c:v>20.342023809523543</c:v>
                </c:pt>
                <c:pt idx="2525">
                  <c:v>20.347559523809277</c:v>
                </c:pt>
                <c:pt idx="2526">
                  <c:v>20.353095238094991</c:v>
                </c:pt>
                <c:pt idx="2527">
                  <c:v>20.358630952380693</c:v>
                </c:pt>
                <c:pt idx="2528">
                  <c:v>20.364166666666428</c:v>
                </c:pt>
                <c:pt idx="2529">
                  <c:v>20.369702380952116</c:v>
                </c:pt>
                <c:pt idx="2530">
                  <c:v>20.375238095237833</c:v>
                </c:pt>
                <c:pt idx="2531">
                  <c:v>20.380773809523536</c:v>
                </c:pt>
                <c:pt idx="2532">
                  <c:v>20.38630952380926</c:v>
                </c:pt>
                <c:pt idx="2533">
                  <c:v>20.391845238094991</c:v>
                </c:pt>
                <c:pt idx="2534">
                  <c:v>20.397380952380697</c:v>
                </c:pt>
                <c:pt idx="2535">
                  <c:v>20.40291666666641</c:v>
                </c:pt>
                <c:pt idx="2536">
                  <c:v>20.408452380952113</c:v>
                </c:pt>
                <c:pt idx="2537">
                  <c:v>20.413988095237837</c:v>
                </c:pt>
                <c:pt idx="2538">
                  <c:v>20.419523809523529</c:v>
                </c:pt>
                <c:pt idx="2539">
                  <c:v>20.425059523809253</c:v>
                </c:pt>
                <c:pt idx="2540">
                  <c:v>20.430595238094977</c:v>
                </c:pt>
                <c:pt idx="2541">
                  <c:v>20.436130952380687</c:v>
                </c:pt>
                <c:pt idx="2542">
                  <c:v>20.441666666666404</c:v>
                </c:pt>
                <c:pt idx="2543">
                  <c:v>20.447202380952106</c:v>
                </c:pt>
                <c:pt idx="2544">
                  <c:v>20.452738095237816</c:v>
                </c:pt>
                <c:pt idx="2545">
                  <c:v>20.458273809523526</c:v>
                </c:pt>
                <c:pt idx="2546">
                  <c:v>20.463809523809246</c:v>
                </c:pt>
                <c:pt idx="2547">
                  <c:v>20.469345238094959</c:v>
                </c:pt>
                <c:pt idx="2548">
                  <c:v>20.474880952380691</c:v>
                </c:pt>
                <c:pt idx="2549">
                  <c:v>20.480416666666379</c:v>
                </c:pt>
                <c:pt idx="2550">
                  <c:v>20.485952380952099</c:v>
                </c:pt>
                <c:pt idx="2551">
                  <c:v>20.491488095237823</c:v>
                </c:pt>
                <c:pt idx="2552">
                  <c:v>20.497023809523519</c:v>
                </c:pt>
                <c:pt idx="2553">
                  <c:v>20.502559523809239</c:v>
                </c:pt>
                <c:pt idx="2554">
                  <c:v>20.508095238094963</c:v>
                </c:pt>
                <c:pt idx="2555">
                  <c:v>20.513630952380677</c:v>
                </c:pt>
                <c:pt idx="2556">
                  <c:v>20.51916666666639</c:v>
                </c:pt>
                <c:pt idx="2557">
                  <c:v>20.524702380952093</c:v>
                </c:pt>
                <c:pt idx="2558">
                  <c:v>20.530238095237817</c:v>
                </c:pt>
                <c:pt idx="2559">
                  <c:v>20.535773809523516</c:v>
                </c:pt>
                <c:pt idx="2560">
                  <c:v>20.541309523809232</c:v>
                </c:pt>
                <c:pt idx="2561">
                  <c:v>20.546845238094956</c:v>
                </c:pt>
                <c:pt idx="2562">
                  <c:v>20.55238095238067</c:v>
                </c:pt>
                <c:pt idx="2563">
                  <c:v>20.55791666666639</c:v>
                </c:pt>
                <c:pt idx="2564">
                  <c:v>20.563452380952089</c:v>
                </c:pt>
                <c:pt idx="2565">
                  <c:v>20.56898809523781</c:v>
                </c:pt>
                <c:pt idx="2566">
                  <c:v>20.574523809523512</c:v>
                </c:pt>
                <c:pt idx="2567">
                  <c:v>20.580059523809229</c:v>
                </c:pt>
                <c:pt idx="2568">
                  <c:v>20.585595238094939</c:v>
                </c:pt>
                <c:pt idx="2569">
                  <c:v>20.591130952380663</c:v>
                </c:pt>
                <c:pt idx="2570">
                  <c:v>20.596666666666376</c:v>
                </c:pt>
                <c:pt idx="2571">
                  <c:v>20.602202380952086</c:v>
                </c:pt>
                <c:pt idx="2572">
                  <c:v>20.607738095237803</c:v>
                </c:pt>
                <c:pt idx="2573">
                  <c:v>20.613273809523516</c:v>
                </c:pt>
                <c:pt idx="2574">
                  <c:v>20.618809523809233</c:v>
                </c:pt>
                <c:pt idx="2575">
                  <c:v>20.624345238094943</c:v>
                </c:pt>
                <c:pt idx="2576">
                  <c:v>20.629880952380667</c:v>
                </c:pt>
                <c:pt idx="2577">
                  <c:v>20.635416666666369</c:v>
                </c:pt>
                <c:pt idx="2578">
                  <c:v>20.64095238095209</c:v>
                </c:pt>
                <c:pt idx="2579">
                  <c:v>20.646488095237796</c:v>
                </c:pt>
                <c:pt idx="2580">
                  <c:v>20.652023809523499</c:v>
                </c:pt>
                <c:pt idx="2581">
                  <c:v>20.65755952380923</c:v>
                </c:pt>
                <c:pt idx="2582">
                  <c:v>20.663095238094936</c:v>
                </c:pt>
                <c:pt idx="2583">
                  <c:v>20.668630952380639</c:v>
                </c:pt>
                <c:pt idx="2584">
                  <c:v>20.674166666666373</c:v>
                </c:pt>
                <c:pt idx="2585">
                  <c:v>20.679702380952076</c:v>
                </c:pt>
                <c:pt idx="2586">
                  <c:v>20.685238095237789</c:v>
                </c:pt>
                <c:pt idx="2587">
                  <c:v>20.690773809523488</c:v>
                </c:pt>
                <c:pt idx="2588">
                  <c:v>20.696309523809216</c:v>
                </c:pt>
                <c:pt idx="2589">
                  <c:v>20.701845238094933</c:v>
                </c:pt>
                <c:pt idx="2590">
                  <c:v>20.707380952380642</c:v>
                </c:pt>
                <c:pt idx="2591">
                  <c:v>20.712916666666356</c:v>
                </c:pt>
                <c:pt idx="2592">
                  <c:v>20.718452380952069</c:v>
                </c:pt>
                <c:pt idx="2593">
                  <c:v>20.72398809523779</c:v>
                </c:pt>
                <c:pt idx="2594">
                  <c:v>20.729523809523478</c:v>
                </c:pt>
                <c:pt idx="2595">
                  <c:v>20.735059523809209</c:v>
                </c:pt>
                <c:pt idx="2596">
                  <c:v>20.740595238094922</c:v>
                </c:pt>
                <c:pt idx="2597">
                  <c:v>20.746130952380629</c:v>
                </c:pt>
                <c:pt idx="2598">
                  <c:v>20.751666666666349</c:v>
                </c:pt>
                <c:pt idx="2599">
                  <c:v>20.757202380952062</c:v>
                </c:pt>
                <c:pt idx="2600">
                  <c:v>20.762738095237761</c:v>
                </c:pt>
                <c:pt idx="2601">
                  <c:v>20.768273809523471</c:v>
                </c:pt>
                <c:pt idx="2602">
                  <c:v>20.773809523809202</c:v>
                </c:pt>
                <c:pt idx="2603">
                  <c:v>20.779345238094916</c:v>
                </c:pt>
                <c:pt idx="2604">
                  <c:v>20.784880952380632</c:v>
                </c:pt>
                <c:pt idx="2605">
                  <c:v>20.790416666666328</c:v>
                </c:pt>
                <c:pt idx="2606">
                  <c:v>20.795952380952052</c:v>
                </c:pt>
                <c:pt idx="2607">
                  <c:v>20.801488095237779</c:v>
                </c:pt>
                <c:pt idx="2608">
                  <c:v>20.807023809523482</c:v>
                </c:pt>
                <c:pt idx="2609">
                  <c:v>20.812559523809192</c:v>
                </c:pt>
                <c:pt idx="2610">
                  <c:v>20.818095238094919</c:v>
                </c:pt>
                <c:pt idx="2611">
                  <c:v>20.823630952380622</c:v>
                </c:pt>
                <c:pt idx="2612">
                  <c:v>20.829166666666332</c:v>
                </c:pt>
                <c:pt idx="2613">
                  <c:v>20.834702380952049</c:v>
                </c:pt>
                <c:pt idx="2614">
                  <c:v>20.840238095237762</c:v>
                </c:pt>
                <c:pt idx="2615">
                  <c:v>20.845773809523454</c:v>
                </c:pt>
                <c:pt idx="2616">
                  <c:v>20.851309523809192</c:v>
                </c:pt>
                <c:pt idx="2617">
                  <c:v>20.856845238094905</c:v>
                </c:pt>
                <c:pt idx="2618">
                  <c:v>20.862380952380612</c:v>
                </c:pt>
                <c:pt idx="2619">
                  <c:v>20.867916666666328</c:v>
                </c:pt>
                <c:pt idx="2620">
                  <c:v>20.873452380952042</c:v>
                </c:pt>
                <c:pt idx="2621">
                  <c:v>20.878988095237755</c:v>
                </c:pt>
                <c:pt idx="2622">
                  <c:v>20.884523809523447</c:v>
                </c:pt>
                <c:pt idx="2623">
                  <c:v>20.890059523809185</c:v>
                </c:pt>
                <c:pt idx="2624">
                  <c:v>20.895595238094888</c:v>
                </c:pt>
                <c:pt idx="2625">
                  <c:v>20.901130952380598</c:v>
                </c:pt>
                <c:pt idx="2626">
                  <c:v>20.906666666666322</c:v>
                </c:pt>
                <c:pt idx="2627">
                  <c:v>20.912202380952021</c:v>
                </c:pt>
                <c:pt idx="2628">
                  <c:v>20.917738095237738</c:v>
                </c:pt>
                <c:pt idx="2629">
                  <c:v>20.923273809523444</c:v>
                </c:pt>
                <c:pt idx="2630">
                  <c:v>20.928809523809164</c:v>
                </c:pt>
                <c:pt idx="2631">
                  <c:v>20.934345238094888</c:v>
                </c:pt>
                <c:pt idx="2632">
                  <c:v>20.939880952380605</c:v>
                </c:pt>
                <c:pt idx="2633">
                  <c:v>20.945416666666294</c:v>
                </c:pt>
                <c:pt idx="2634">
                  <c:v>20.950952380952028</c:v>
                </c:pt>
                <c:pt idx="2635">
                  <c:v>20.956488095237731</c:v>
                </c:pt>
                <c:pt idx="2636">
                  <c:v>20.962023809523423</c:v>
                </c:pt>
                <c:pt idx="2637">
                  <c:v>20.967559523809157</c:v>
                </c:pt>
                <c:pt idx="2638">
                  <c:v>20.973095238094881</c:v>
                </c:pt>
                <c:pt idx="2639">
                  <c:v>20.978630952380581</c:v>
                </c:pt>
                <c:pt idx="2640">
                  <c:v>20.984166666666297</c:v>
                </c:pt>
                <c:pt idx="2641">
                  <c:v>20.989702380952</c:v>
                </c:pt>
                <c:pt idx="2642">
                  <c:v>20.99523809523772</c:v>
                </c:pt>
                <c:pt idx="2643">
                  <c:v>21.000773809523427</c:v>
                </c:pt>
                <c:pt idx="2644">
                  <c:v>21.006309523809151</c:v>
                </c:pt>
                <c:pt idx="2645">
                  <c:v>21.011845238094889</c:v>
                </c:pt>
                <c:pt idx="2646">
                  <c:v>21.017380952380591</c:v>
                </c:pt>
                <c:pt idx="2647">
                  <c:v>21.022916666666291</c:v>
                </c:pt>
                <c:pt idx="2648">
                  <c:v>21.028452380952004</c:v>
                </c:pt>
                <c:pt idx="2649">
                  <c:v>21.033988095237731</c:v>
                </c:pt>
                <c:pt idx="2650">
                  <c:v>21.039523809523423</c:v>
                </c:pt>
                <c:pt idx="2651">
                  <c:v>21.045059523809144</c:v>
                </c:pt>
                <c:pt idx="2652">
                  <c:v>21.050595238094868</c:v>
                </c:pt>
                <c:pt idx="2653">
                  <c:v>21.056130952380581</c:v>
                </c:pt>
                <c:pt idx="2654">
                  <c:v>21.061666666666287</c:v>
                </c:pt>
                <c:pt idx="2655">
                  <c:v>21.067202380951997</c:v>
                </c:pt>
                <c:pt idx="2656">
                  <c:v>21.07273809523771</c:v>
                </c:pt>
                <c:pt idx="2657">
                  <c:v>21.07827380952342</c:v>
                </c:pt>
                <c:pt idx="2658">
                  <c:v>21.083809523809137</c:v>
                </c:pt>
                <c:pt idx="2659">
                  <c:v>21.08934523809485</c:v>
                </c:pt>
                <c:pt idx="2660">
                  <c:v>21.094880952380585</c:v>
                </c:pt>
                <c:pt idx="2661">
                  <c:v>21.100416666666288</c:v>
                </c:pt>
                <c:pt idx="2662">
                  <c:v>21.105952380952001</c:v>
                </c:pt>
                <c:pt idx="2663">
                  <c:v>21.111488095237725</c:v>
                </c:pt>
                <c:pt idx="2664">
                  <c:v>21.117023809523428</c:v>
                </c:pt>
                <c:pt idx="2665">
                  <c:v>21.12255952380913</c:v>
                </c:pt>
                <c:pt idx="2666">
                  <c:v>21.128095238094854</c:v>
                </c:pt>
                <c:pt idx="2667">
                  <c:v>21.133630952380567</c:v>
                </c:pt>
                <c:pt idx="2668">
                  <c:v>21.139166666666291</c:v>
                </c:pt>
                <c:pt idx="2669">
                  <c:v>21.14470238095198</c:v>
                </c:pt>
                <c:pt idx="2670">
                  <c:v>21.150238095237707</c:v>
                </c:pt>
                <c:pt idx="2671">
                  <c:v>21.15577380952341</c:v>
                </c:pt>
                <c:pt idx="2672">
                  <c:v>21.161309523809127</c:v>
                </c:pt>
                <c:pt idx="2673">
                  <c:v>21.166845238094847</c:v>
                </c:pt>
                <c:pt idx="2674">
                  <c:v>21.172380952380561</c:v>
                </c:pt>
                <c:pt idx="2675">
                  <c:v>21.177916666666285</c:v>
                </c:pt>
                <c:pt idx="2676">
                  <c:v>21.183452380951977</c:v>
                </c:pt>
                <c:pt idx="2677">
                  <c:v>21.188988095237701</c:v>
                </c:pt>
                <c:pt idx="2678">
                  <c:v>21.194523809523403</c:v>
                </c:pt>
                <c:pt idx="2679">
                  <c:v>21.200059523809127</c:v>
                </c:pt>
                <c:pt idx="2680">
                  <c:v>21.20559523809483</c:v>
                </c:pt>
                <c:pt idx="2681">
                  <c:v>21.211130952380554</c:v>
                </c:pt>
                <c:pt idx="2682">
                  <c:v>21.216666666666267</c:v>
                </c:pt>
                <c:pt idx="2683">
                  <c:v>21.222202380951959</c:v>
                </c:pt>
                <c:pt idx="2684">
                  <c:v>21.227738095237687</c:v>
                </c:pt>
                <c:pt idx="2685">
                  <c:v>21.233273809523396</c:v>
                </c:pt>
                <c:pt idx="2686">
                  <c:v>21.23880952380912</c:v>
                </c:pt>
                <c:pt idx="2687">
                  <c:v>21.244345238094827</c:v>
                </c:pt>
                <c:pt idx="2688">
                  <c:v>21.249880952380547</c:v>
                </c:pt>
                <c:pt idx="2689">
                  <c:v>21.25541666666625</c:v>
                </c:pt>
                <c:pt idx="2690">
                  <c:v>21.260952380951963</c:v>
                </c:pt>
                <c:pt idx="2691">
                  <c:v>21.266488095237687</c:v>
                </c:pt>
                <c:pt idx="2692">
                  <c:v>21.272023809523375</c:v>
                </c:pt>
                <c:pt idx="2693">
                  <c:v>21.277559523809114</c:v>
                </c:pt>
                <c:pt idx="2694">
                  <c:v>21.283095238094827</c:v>
                </c:pt>
                <c:pt idx="2695">
                  <c:v>21.288630952380522</c:v>
                </c:pt>
                <c:pt idx="2696">
                  <c:v>21.294166666666253</c:v>
                </c:pt>
                <c:pt idx="2697">
                  <c:v>21.299702380951945</c:v>
                </c:pt>
                <c:pt idx="2698">
                  <c:v>21.30523809523768</c:v>
                </c:pt>
                <c:pt idx="2699">
                  <c:v>21.310773809523379</c:v>
                </c:pt>
                <c:pt idx="2700">
                  <c:v>21.316309523809107</c:v>
                </c:pt>
                <c:pt idx="2701">
                  <c:v>21.321845238094831</c:v>
                </c:pt>
                <c:pt idx="2702">
                  <c:v>21.327380952380533</c:v>
                </c:pt>
                <c:pt idx="2703">
                  <c:v>21.332916666666247</c:v>
                </c:pt>
                <c:pt idx="2704">
                  <c:v>21.338452380951949</c:v>
                </c:pt>
                <c:pt idx="2705">
                  <c:v>21.343988095237684</c:v>
                </c:pt>
                <c:pt idx="2706">
                  <c:v>21.349523809523365</c:v>
                </c:pt>
                <c:pt idx="2707">
                  <c:v>21.3550595238091</c:v>
                </c:pt>
                <c:pt idx="2708">
                  <c:v>21.360595238094813</c:v>
                </c:pt>
                <c:pt idx="2709">
                  <c:v>21.366130952380527</c:v>
                </c:pt>
                <c:pt idx="2710">
                  <c:v>21.37166666666624</c:v>
                </c:pt>
                <c:pt idx="2711">
                  <c:v>21.377202380951942</c:v>
                </c:pt>
                <c:pt idx="2712">
                  <c:v>21.382738095237656</c:v>
                </c:pt>
                <c:pt idx="2713">
                  <c:v>21.388273809523358</c:v>
                </c:pt>
                <c:pt idx="2714">
                  <c:v>21.393809523809093</c:v>
                </c:pt>
                <c:pt idx="2715">
                  <c:v>21.399345238094806</c:v>
                </c:pt>
                <c:pt idx="2716">
                  <c:v>21.40488095238053</c:v>
                </c:pt>
                <c:pt idx="2717">
                  <c:v>21.410416666666229</c:v>
                </c:pt>
                <c:pt idx="2718">
                  <c:v>21.415952380951936</c:v>
                </c:pt>
                <c:pt idx="2719">
                  <c:v>21.42148809523766</c:v>
                </c:pt>
                <c:pt idx="2720">
                  <c:v>21.427023809523352</c:v>
                </c:pt>
                <c:pt idx="2721">
                  <c:v>21.432559523809086</c:v>
                </c:pt>
                <c:pt idx="2722">
                  <c:v>21.4380952380948</c:v>
                </c:pt>
                <c:pt idx="2723">
                  <c:v>21.443630952380502</c:v>
                </c:pt>
                <c:pt idx="2724">
                  <c:v>21.449166666666226</c:v>
                </c:pt>
                <c:pt idx="2725">
                  <c:v>21.454702380951918</c:v>
                </c:pt>
                <c:pt idx="2726">
                  <c:v>21.460238095237642</c:v>
                </c:pt>
                <c:pt idx="2727">
                  <c:v>21.465773809523327</c:v>
                </c:pt>
                <c:pt idx="2728">
                  <c:v>21.471309523809079</c:v>
                </c:pt>
                <c:pt idx="2729">
                  <c:v>21.476845238094793</c:v>
                </c:pt>
                <c:pt idx="2730">
                  <c:v>21.482380952380495</c:v>
                </c:pt>
                <c:pt idx="2731">
                  <c:v>21.487916666666219</c:v>
                </c:pt>
                <c:pt idx="2732">
                  <c:v>21.493452380951918</c:v>
                </c:pt>
                <c:pt idx="2733">
                  <c:v>21.498988095237646</c:v>
                </c:pt>
                <c:pt idx="2734">
                  <c:v>21.504523809523334</c:v>
                </c:pt>
                <c:pt idx="2735">
                  <c:v>21.510059523809083</c:v>
                </c:pt>
                <c:pt idx="2736">
                  <c:v>21.515595238094793</c:v>
                </c:pt>
                <c:pt idx="2737">
                  <c:v>21.521130952380499</c:v>
                </c:pt>
                <c:pt idx="2738">
                  <c:v>21.526666666666213</c:v>
                </c:pt>
                <c:pt idx="2739">
                  <c:v>21.532202380951915</c:v>
                </c:pt>
                <c:pt idx="2740">
                  <c:v>21.537738095237639</c:v>
                </c:pt>
                <c:pt idx="2741">
                  <c:v>21.543273809523324</c:v>
                </c:pt>
                <c:pt idx="2742">
                  <c:v>21.548809523809066</c:v>
                </c:pt>
                <c:pt idx="2743">
                  <c:v>21.55434523809479</c:v>
                </c:pt>
                <c:pt idx="2744">
                  <c:v>21.559880952380503</c:v>
                </c:pt>
                <c:pt idx="2745">
                  <c:v>21.565416666666195</c:v>
                </c:pt>
                <c:pt idx="2746">
                  <c:v>21.570952380951919</c:v>
                </c:pt>
                <c:pt idx="2747">
                  <c:v>21.576488095237632</c:v>
                </c:pt>
                <c:pt idx="2748">
                  <c:v>21.58202380952331</c:v>
                </c:pt>
                <c:pt idx="2749">
                  <c:v>21.587559523809059</c:v>
                </c:pt>
                <c:pt idx="2750">
                  <c:v>21.593095238094783</c:v>
                </c:pt>
                <c:pt idx="2751">
                  <c:v>21.598630952380486</c:v>
                </c:pt>
                <c:pt idx="2752">
                  <c:v>21.60416666666621</c:v>
                </c:pt>
                <c:pt idx="2753">
                  <c:v>21.609702380951898</c:v>
                </c:pt>
                <c:pt idx="2754">
                  <c:v>21.615238095237633</c:v>
                </c:pt>
                <c:pt idx="2755">
                  <c:v>21.620773809523318</c:v>
                </c:pt>
                <c:pt idx="2756">
                  <c:v>21.626309523809052</c:v>
                </c:pt>
                <c:pt idx="2757">
                  <c:v>21.631845238094783</c:v>
                </c:pt>
                <c:pt idx="2758">
                  <c:v>21.637380952380497</c:v>
                </c:pt>
                <c:pt idx="2759">
                  <c:v>21.642916666666192</c:v>
                </c:pt>
                <c:pt idx="2760">
                  <c:v>21.648452380951884</c:v>
                </c:pt>
                <c:pt idx="2761">
                  <c:v>21.653988095237636</c:v>
                </c:pt>
                <c:pt idx="2762">
                  <c:v>21.659523809523311</c:v>
                </c:pt>
                <c:pt idx="2763">
                  <c:v>21.665059523809042</c:v>
                </c:pt>
                <c:pt idx="2764">
                  <c:v>21.670595238094769</c:v>
                </c:pt>
                <c:pt idx="2765">
                  <c:v>21.676130952380475</c:v>
                </c:pt>
                <c:pt idx="2766">
                  <c:v>21.681666666666185</c:v>
                </c:pt>
                <c:pt idx="2767">
                  <c:v>21.687202380951884</c:v>
                </c:pt>
                <c:pt idx="2768">
                  <c:v>21.692738095237612</c:v>
                </c:pt>
                <c:pt idx="2769">
                  <c:v>21.698273809523304</c:v>
                </c:pt>
                <c:pt idx="2770">
                  <c:v>21.703809523809028</c:v>
                </c:pt>
                <c:pt idx="2771">
                  <c:v>21.709345238094752</c:v>
                </c:pt>
                <c:pt idx="2772">
                  <c:v>21.714880952380483</c:v>
                </c:pt>
                <c:pt idx="2773">
                  <c:v>21.720416666666168</c:v>
                </c:pt>
                <c:pt idx="2774">
                  <c:v>21.725952380951881</c:v>
                </c:pt>
                <c:pt idx="2775">
                  <c:v>21.731488095237605</c:v>
                </c:pt>
                <c:pt idx="2776">
                  <c:v>21.737023809523297</c:v>
                </c:pt>
                <c:pt idx="2777">
                  <c:v>21.742559523809021</c:v>
                </c:pt>
                <c:pt idx="2778">
                  <c:v>21.748095238094734</c:v>
                </c:pt>
                <c:pt idx="2779">
                  <c:v>21.753630952380448</c:v>
                </c:pt>
                <c:pt idx="2780">
                  <c:v>21.759166666666175</c:v>
                </c:pt>
                <c:pt idx="2781">
                  <c:v>21.764702380951864</c:v>
                </c:pt>
                <c:pt idx="2782">
                  <c:v>21.770238095237588</c:v>
                </c:pt>
                <c:pt idx="2783">
                  <c:v>21.775773809523283</c:v>
                </c:pt>
                <c:pt idx="2784">
                  <c:v>21.781309523809014</c:v>
                </c:pt>
                <c:pt idx="2785">
                  <c:v>21.786845238094728</c:v>
                </c:pt>
                <c:pt idx="2786">
                  <c:v>21.792380952380441</c:v>
                </c:pt>
                <c:pt idx="2787">
                  <c:v>21.797916666666165</c:v>
                </c:pt>
                <c:pt idx="2788">
                  <c:v>21.803452380951867</c:v>
                </c:pt>
                <c:pt idx="2789">
                  <c:v>21.808988095237591</c:v>
                </c:pt>
                <c:pt idx="2790">
                  <c:v>21.814523809523283</c:v>
                </c:pt>
                <c:pt idx="2791">
                  <c:v>21.820059523809018</c:v>
                </c:pt>
                <c:pt idx="2792">
                  <c:v>21.825595238094728</c:v>
                </c:pt>
                <c:pt idx="2793">
                  <c:v>21.831130952380445</c:v>
                </c:pt>
                <c:pt idx="2794">
                  <c:v>21.836666666666158</c:v>
                </c:pt>
                <c:pt idx="2795">
                  <c:v>21.84220238095185</c:v>
                </c:pt>
                <c:pt idx="2796">
                  <c:v>21.847738095237585</c:v>
                </c:pt>
                <c:pt idx="2797">
                  <c:v>21.85327380952328</c:v>
                </c:pt>
                <c:pt idx="2798">
                  <c:v>21.858809523809011</c:v>
                </c:pt>
                <c:pt idx="2799">
                  <c:v>21.864345238094725</c:v>
                </c:pt>
                <c:pt idx="2800">
                  <c:v>21.869880952380438</c:v>
                </c:pt>
                <c:pt idx="2801">
                  <c:v>21.87541666666614</c:v>
                </c:pt>
                <c:pt idx="2802">
                  <c:v>21.880952380951854</c:v>
                </c:pt>
                <c:pt idx="2803">
                  <c:v>21.886488095237578</c:v>
                </c:pt>
                <c:pt idx="2804">
                  <c:v>21.892023809523266</c:v>
                </c:pt>
                <c:pt idx="2805">
                  <c:v>21.897559523809004</c:v>
                </c:pt>
                <c:pt idx="2806">
                  <c:v>21.903095238094718</c:v>
                </c:pt>
                <c:pt idx="2807">
                  <c:v>21.908630952380417</c:v>
                </c:pt>
                <c:pt idx="2808">
                  <c:v>21.914166666666144</c:v>
                </c:pt>
                <c:pt idx="2809">
                  <c:v>21.919702380951836</c:v>
                </c:pt>
                <c:pt idx="2810">
                  <c:v>21.92523809523756</c:v>
                </c:pt>
                <c:pt idx="2811">
                  <c:v>21.930773809523263</c:v>
                </c:pt>
                <c:pt idx="2812">
                  <c:v>21.936309523808987</c:v>
                </c:pt>
                <c:pt idx="2813">
                  <c:v>21.941845238094711</c:v>
                </c:pt>
                <c:pt idx="2814">
                  <c:v>21.947380952380424</c:v>
                </c:pt>
                <c:pt idx="2815">
                  <c:v>21.952916666666127</c:v>
                </c:pt>
                <c:pt idx="2816">
                  <c:v>21.958452380951829</c:v>
                </c:pt>
                <c:pt idx="2817">
                  <c:v>21.963988095237564</c:v>
                </c:pt>
                <c:pt idx="2818">
                  <c:v>21.969523809523245</c:v>
                </c:pt>
                <c:pt idx="2819">
                  <c:v>21.975059523808987</c:v>
                </c:pt>
                <c:pt idx="2820">
                  <c:v>21.980595238094693</c:v>
                </c:pt>
                <c:pt idx="2821">
                  <c:v>21.986130952380407</c:v>
                </c:pt>
                <c:pt idx="2822">
                  <c:v>21.991666666666127</c:v>
                </c:pt>
                <c:pt idx="2823">
                  <c:v>21.997202380951823</c:v>
                </c:pt>
                <c:pt idx="2824">
                  <c:v>22.002738095237547</c:v>
                </c:pt>
                <c:pt idx="2825">
                  <c:v>22.008273809523249</c:v>
                </c:pt>
                <c:pt idx="2826">
                  <c:v>22.013809523808991</c:v>
                </c:pt>
                <c:pt idx="2827">
                  <c:v>22.019345238094697</c:v>
                </c:pt>
                <c:pt idx="2828">
                  <c:v>22.024880952380421</c:v>
                </c:pt>
                <c:pt idx="2829">
                  <c:v>22.030416666666124</c:v>
                </c:pt>
                <c:pt idx="2830">
                  <c:v>22.035952380951827</c:v>
                </c:pt>
                <c:pt idx="2831">
                  <c:v>22.04148809523755</c:v>
                </c:pt>
                <c:pt idx="2832">
                  <c:v>22.047023809523242</c:v>
                </c:pt>
                <c:pt idx="2833">
                  <c:v>22.052559523808977</c:v>
                </c:pt>
                <c:pt idx="2834">
                  <c:v>22.05809523809469</c:v>
                </c:pt>
                <c:pt idx="2835">
                  <c:v>22.06363095238039</c:v>
                </c:pt>
                <c:pt idx="2836">
                  <c:v>22.069166666666117</c:v>
                </c:pt>
                <c:pt idx="2837">
                  <c:v>22.074702380951816</c:v>
                </c:pt>
                <c:pt idx="2838">
                  <c:v>22.080238095237533</c:v>
                </c:pt>
                <c:pt idx="2839">
                  <c:v>22.085773809523225</c:v>
                </c:pt>
                <c:pt idx="2840">
                  <c:v>22.09130952380897</c:v>
                </c:pt>
                <c:pt idx="2841">
                  <c:v>22.096845238094691</c:v>
                </c:pt>
                <c:pt idx="2842">
                  <c:v>22.102380952380386</c:v>
                </c:pt>
                <c:pt idx="2843">
                  <c:v>22.107916666666121</c:v>
                </c:pt>
                <c:pt idx="2844">
                  <c:v>22.113452380951824</c:v>
                </c:pt>
                <c:pt idx="2845">
                  <c:v>22.118988095237547</c:v>
                </c:pt>
                <c:pt idx="2846">
                  <c:v>22.124523809523229</c:v>
                </c:pt>
                <c:pt idx="2847">
                  <c:v>22.130059523808974</c:v>
                </c:pt>
                <c:pt idx="2848">
                  <c:v>22.135595238094687</c:v>
                </c:pt>
                <c:pt idx="2849">
                  <c:v>22.141130952380387</c:v>
                </c:pt>
                <c:pt idx="2850">
                  <c:v>22.146666666666103</c:v>
                </c:pt>
                <c:pt idx="2851">
                  <c:v>22.152202380951806</c:v>
                </c:pt>
                <c:pt idx="2852">
                  <c:v>22.15773809523753</c:v>
                </c:pt>
                <c:pt idx="2853">
                  <c:v>22.163273809523226</c:v>
                </c:pt>
                <c:pt idx="2854">
                  <c:v>22.168809523808957</c:v>
                </c:pt>
                <c:pt idx="2855">
                  <c:v>22.174345238094681</c:v>
                </c:pt>
                <c:pt idx="2856">
                  <c:v>22.17988095238039</c:v>
                </c:pt>
                <c:pt idx="2857">
                  <c:v>22.185416666666089</c:v>
                </c:pt>
                <c:pt idx="2858">
                  <c:v>22.19095238095181</c:v>
                </c:pt>
                <c:pt idx="2859">
                  <c:v>22.19648809523753</c:v>
                </c:pt>
                <c:pt idx="2860">
                  <c:v>22.202023809523212</c:v>
                </c:pt>
                <c:pt idx="2861">
                  <c:v>22.20755952380895</c:v>
                </c:pt>
                <c:pt idx="2862">
                  <c:v>22.213095238094674</c:v>
                </c:pt>
                <c:pt idx="2863">
                  <c:v>22.218630952380366</c:v>
                </c:pt>
                <c:pt idx="2864">
                  <c:v>22.22416666666609</c:v>
                </c:pt>
                <c:pt idx="2865">
                  <c:v>22.229702380951785</c:v>
                </c:pt>
                <c:pt idx="2866">
                  <c:v>22.235238095237516</c:v>
                </c:pt>
                <c:pt idx="2867">
                  <c:v>22.240773809523205</c:v>
                </c:pt>
                <c:pt idx="2868">
                  <c:v>22.246309523808932</c:v>
                </c:pt>
                <c:pt idx="2869">
                  <c:v>22.251845238094667</c:v>
                </c:pt>
                <c:pt idx="2870">
                  <c:v>22.25738095238037</c:v>
                </c:pt>
                <c:pt idx="2871">
                  <c:v>22.262916666666083</c:v>
                </c:pt>
                <c:pt idx="2872">
                  <c:v>22.268452380951782</c:v>
                </c:pt>
                <c:pt idx="2873">
                  <c:v>22.27398809523752</c:v>
                </c:pt>
                <c:pt idx="2874">
                  <c:v>22.279523809523202</c:v>
                </c:pt>
                <c:pt idx="2875">
                  <c:v>22.285059523808929</c:v>
                </c:pt>
                <c:pt idx="2876">
                  <c:v>22.290595238094649</c:v>
                </c:pt>
                <c:pt idx="2877">
                  <c:v>22.296130952380352</c:v>
                </c:pt>
                <c:pt idx="2878">
                  <c:v>22.301666666666087</c:v>
                </c:pt>
                <c:pt idx="2879">
                  <c:v>22.307202380951789</c:v>
                </c:pt>
                <c:pt idx="2880">
                  <c:v>22.312738095237503</c:v>
                </c:pt>
                <c:pt idx="2881">
                  <c:v>22.318273809523205</c:v>
                </c:pt>
                <c:pt idx="2882">
                  <c:v>22.323809523808933</c:v>
                </c:pt>
                <c:pt idx="2883">
                  <c:v>22.329345238094643</c:v>
                </c:pt>
                <c:pt idx="2884">
                  <c:v>22.334880952380367</c:v>
                </c:pt>
                <c:pt idx="2885">
                  <c:v>22.340416666666069</c:v>
                </c:pt>
                <c:pt idx="2886">
                  <c:v>22.345952380951783</c:v>
                </c:pt>
                <c:pt idx="2887">
                  <c:v>22.351488095237507</c:v>
                </c:pt>
                <c:pt idx="2888">
                  <c:v>22.357023809523199</c:v>
                </c:pt>
                <c:pt idx="2889">
                  <c:v>22.362559523808923</c:v>
                </c:pt>
                <c:pt idx="2890">
                  <c:v>22.368095238094636</c:v>
                </c:pt>
                <c:pt idx="2891">
                  <c:v>22.373630952380338</c:v>
                </c:pt>
                <c:pt idx="2892">
                  <c:v>22.379166666666073</c:v>
                </c:pt>
                <c:pt idx="2893">
                  <c:v>22.384702380951765</c:v>
                </c:pt>
                <c:pt idx="2894">
                  <c:v>22.390238095237493</c:v>
                </c:pt>
                <c:pt idx="2895">
                  <c:v>22.395773809523178</c:v>
                </c:pt>
                <c:pt idx="2896">
                  <c:v>22.401309523808916</c:v>
                </c:pt>
                <c:pt idx="2897">
                  <c:v>22.406845238094633</c:v>
                </c:pt>
                <c:pt idx="2898">
                  <c:v>22.412380952380328</c:v>
                </c:pt>
                <c:pt idx="2899">
                  <c:v>22.417916666666066</c:v>
                </c:pt>
                <c:pt idx="2900">
                  <c:v>22.423452380951751</c:v>
                </c:pt>
                <c:pt idx="2901">
                  <c:v>22.428988095237493</c:v>
                </c:pt>
                <c:pt idx="2902">
                  <c:v>22.434523809523174</c:v>
                </c:pt>
                <c:pt idx="2903">
                  <c:v>22.440059523808909</c:v>
                </c:pt>
                <c:pt idx="2904">
                  <c:v>22.445595238094622</c:v>
                </c:pt>
                <c:pt idx="2905">
                  <c:v>22.451130952380325</c:v>
                </c:pt>
                <c:pt idx="2906">
                  <c:v>22.456666666666049</c:v>
                </c:pt>
                <c:pt idx="2907">
                  <c:v>22.462202380951734</c:v>
                </c:pt>
                <c:pt idx="2908">
                  <c:v>22.467738095237472</c:v>
                </c:pt>
                <c:pt idx="2909">
                  <c:v>22.473273809523171</c:v>
                </c:pt>
                <c:pt idx="2910">
                  <c:v>22.478809523808902</c:v>
                </c:pt>
                <c:pt idx="2911">
                  <c:v>22.484345238094612</c:v>
                </c:pt>
                <c:pt idx="2912">
                  <c:v>22.489880952380329</c:v>
                </c:pt>
                <c:pt idx="2913">
                  <c:v>22.495416666666024</c:v>
                </c:pt>
                <c:pt idx="2914">
                  <c:v>22.500952380951752</c:v>
                </c:pt>
                <c:pt idx="2915">
                  <c:v>22.506488095237479</c:v>
                </c:pt>
                <c:pt idx="2916">
                  <c:v>22.512023809523164</c:v>
                </c:pt>
                <c:pt idx="2917">
                  <c:v>22.517559523808895</c:v>
                </c:pt>
                <c:pt idx="2918">
                  <c:v>22.523095238094619</c:v>
                </c:pt>
                <c:pt idx="2919">
                  <c:v>22.528630952380304</c:v>
                </c:pt>
                <c:pt idx="2920">
                  <c:v>22.534166666666035</c:v>
                </c:pt>
                <c:pt idx="2921">
                  <c:v>22.539702380951727</c:v>
                </c:pt>
                <c:pt idx="2922">
                  <c:v>22.545238095237462</c:v>
                </c:pt>
                <c:pt idx="2923">
                  <c:v>22.550773809523154</c:v>
                </c:pt>
                <c:pt idx="2924">
                  <c:v>22.556309523808888</c:v>
                </c:pt>
                <c:pt idx="2925">
                  <c:v>22.561845238094605</c:v>
                </c:pt>
                <c:pt idx="2926">
                  <c:v>22.567380952380304</c:v>
                </c:pt>
                <c:pt idx="2927">
                  <c:v>22.572916666666028</c:v>
                </c:pt>
                <c:pt idx="2928">
                  <c:v>22.578452380951724</c:v>
                </c:pt>
                <c:pt idx="2929">
                  <c:v>22.583988095237455</c:v>
                </c:pt>
                <c:pt idx="2930">
                  <c:v>22.589523809523136</c:v>
                </c:pt>
                <c:pt idx="2931">
                  <c:v>22.595059523808885</c:v>
                </c:pt>
                <c:pt idx="2932">
                  <c:v>22.600595238094595</c:v>
                </c:pt>
                <c:pt idx="2933">
                  <c:v>22.606130952380298</c:v>
                </c:pt>
                <c:pt idx="2934">
                  <c:v>22.611666666666039</c:v>
                </c:pt>
                <c:pt idx="2935">
                  <c:v>22.617202380951728</c:v>
                </c:pt>
                <c:pt idx="2936">
                  <c:v>22.622738095237438</c:v>
                </c:pt>
                <c:pt idx="2937">
                  <c:v>22.62827380952314</c:v>
                </c:pt>
                <c:pt idx="2938">
                  <c:v>22.633809523808889</c:v>
                </c:pt>
                <c:pt idx="2939">
                  <c:v>22.639345238094595</c:v>
                </c:pt>
                <c:pt idx="2940">
                  <c:v>22.644880952380301</c:v>
                </c:pt>
                <c:pt idx="2941">
                  <c:v>22.650416666666015</c:v>
                </c:pt>
                <c:pt idx="2942">
                  <c:v>22.655952380951728</c:v>
                </c:pt>
                <c:pt idx="2943">
                  <c:v>22.661488095237441</c:v>
                </c:pt>
                <c:pt idx="2944">
                  <c:v>22.667023809523133</c:v>
                </c:pt>
                <c:pt idx="2945">
                  <c:v>22.672559523808868</c:v>
                </c:pt>
                <c:pt idx="2946">
                  <c:v>22.678095238094592</c:v>
                </c:pt>
                <c:pt idx="2947">
                  <c:v>22.68363095238028</c:v>
                </c:pt>
                <c:pt idx="2948">
                  <c:v>22.689166666666008</c:v>
                </c:pt>
                <c:pt idx="2949">
                  <c:v>22.694702380951711</c:v>
                </c:pt>
                <c:pt idx="2950">
                  <c:v>22.700238095237427</c:v>
                </c:pt>
                <c:pt idx="2951">
                  <c:v>22.705773809523119</c:v>
                </c:pt>
                <c:pt idx="2952">
                  <c:v>22.711309523808861</c:v>
                </c:pt>
                <c:pt idx="2953">
                  <c:v>22.716845238094589</c:v>
                </c:pt>
                <c:pt idx="2954">
                  <c:v>22.722380952380277</c:v>
                </c:pt>
                <c:pt idx="2955">
                  <c:v>22.727916666666001</c:v>
                </c:pt>
                <c:pt idx="2956">
                  <c:v>22.733452380951704</c:v>
                </c:pt>
                <c:pt idx="2957">
                  <c:v>22.738988095237431</c:v>
                </c:pt>
                <c:pt idx="2958">
                  <c:v>22.744523809523113</c:v>
                </c:pt>
                <c:pt idx="2959">
                  <c:v>22.750059523808854</c:v>
                </c:pt>
                <c:pt idx="2960">
                  <c:v>22.755595238094568</c:v>
                </c:pt>
                <c:pt idx="2961">
                  <c:v>22.76113095238027</c:v>
                </c:pt>
                <c:pt idx="2962">
                  <c:v>22.76666666666598</c:v>
                </c:pt>
                <c:pt idx="2963">
                  <c:v>22.772202380951686</c:v>
                </c:pt>
                <c:pt idx="2964">
                  <c:v>22.777738095237421</c:v>
                </c:pt>
                <c:pt idx="2965">
                  <c:v>22.783273809523109</c:v>
                </c:pt>
                <c:pt idx="2966">
                  <c:v>22.788809523808837</c:v>
                </c:pt>
                <c:pt idx="2967">
                  <c:v>22.794345238094561</c:v>
                </c:pt>
                <c:pt idx="2968">
                  <c:v>22.799880952380274</c:v>
                </c:pt>
                <c:pt idx="2969">
                  <c:v>22.805416666665977</c:v>
                </c:pt>
                <c:pt idx="2970">
                  <c:v>22.810952380951701</c:v>
                </c:pt>
                <c:pt idx="2971">
                  <c:v>22.816488095237425</c:v>
                </c:pt>
                <c:pt idx="2972">
                  <c:v>22.822023809523106</c:v>
                </c:pt>
                <c:pt idx="2973">
                  <c:v>22.827559523808841</c:v>
                </c:pt>
                <c:pt idx="2974">
                  <c:v>22.833095238094565</c:v>
                </c:pt>
                <c:pt idx="2975">
                  <c:v>22.838630952380257</c:v>
                </c:pt>
                <c:pt idx="2976">
                  <c:v>22.844166666665981</c:v>
                </c:pt>
                <c:pt idx="2977">
                  <c:v>22.84970238095168</c:v>
                </c:pt>
                <c:pt idx="2978">
                  <c:v>22.855238095237407</c:v>
                </c:pt>
                <c:pt idx="2979">
                  <c:v>22.860773809523099</c:v>
                </c:pt>
                <c:pt idx="2980">
                  <c:v>22.866309523808827</c:v>
                </c:pt>
                <c:pt idx="2981">
                  <c:v>22.871845238094558</c:v>
                </c:pt>
                <c:pt idx="2982">
                  <c:v>22.87738095238026</c:v>
                </c:pt>
                <c:pt idx="2983">
                  <c:v>22.882916666665963</c:v>
                </c:pt>
                <c:pt idx="2984">
                  <c:v>22.888452380951676</c:v>
                </c:pt>
                <c:pt idx="2985">
                  <c:v>22.893988095237411</c:v>
                </c:pt>
                <c:pt idx="2986">
                  <c:v>22.899523809523092</c:v>
                </c:pt>
                <c:pt idx="2987">
                  <c:v>22.905059523808827</c:v>
                </c:pt>
                <c:pt idx="2988">
                  <c:v>22.91059523809454</c:v>
                </c:pt>
                <c:pt idx="2989">
                  <c:v>22.916130952380243</c:v>
                </c:pt>
                <c:pt idx="2990">
                  <c:v>22.921666666665956</c:v>
                </c:pt>
                <c:pt idx="2991">
                  <c:v>22.92720238095167</c:v>
                </c:pt>
                <c:pt idx="2992">
                  <c:v>22.932738095237379</c:v>
                </c:pt>
                <c:pt idx="2993">
                  <c:v>22.938273809523086</c:v>
                </c:pt>
                <c:pt idx="2994">
                  <c:v>22.94380952380882</c:v>
                </c:pt>
                <c:pt idx="2995">
                  <c:v>22.949345238094526</c:v>
                </c:pt>
                <c:pt idx="2996">
                  <c:v>22.954880952380247</c:v>
                </c:pt>
                <c:pt idx="2997">
                  <c:v>22.960416666665939</c:v>
                </c:pt>
                <c:pt idx="2998">
                  <c:v>22.965952380951663</c:v>
                </c:pt>
                <c:pt idx="2999">
                  <c:v>22.971488095237387</c:v>
                </c:pt>
                <c:pt idx="3000">
                  <c:v>22.977023809523082</c:v>
                </c:pt>
                <c:pt idx="3001">
                  <c:v>22.982559523808803</c:v>
                </c:pt>
                <c:pt idx="3002">
                  <c:v>22.988095238094527</c:v>
                </c:pt>
                <c:pt idx="3003">
                  <c:v>22.993630952380222</c:v>
                </c:pt>
                <c:pt idx="3004">
                  <c:v>22.999166666665943</c:v>
                </c:pt>
                <c:pt idx="3005">
                  <c:v>23.004702380951656</c:v>
                </c:pt>
                <c:pt idx="3006">
                  <c:v>23.01023809523738</c:v>
                </c:pt>
                <c:pt idx="3007">
                  <c:v>23.015773809523079</c:v>
                </c:pt>
                <c:pt idx="3008">
                  <c:v>23.021309523808807</c:v>
                </c:pt>
                <c:pt idx="3009">
                  <c:v>23.026845238094531</c:v>
                </c:pt>
                <c:pt idx="3010">
                  <c:v>23.032380952380226</c:v>
                </c:pt>
                <c:pt idx="3011">
                  <c:v>23.037916666665947</c:v>
                </c:pt>
                <c:pt idx="3012">
                  <c:v>23.043452380951649</c:v>
                </c:pt>
                <c:pt idx="3013">
                  <c:v>23.048988095237373</c:v>
                </c:pt>
                <c:pt idx="3014">
                  <c:v>23.054523809523076</c:v>
                </c:pt>
                <c:pt idx="3015">
                  <c:v>23.0600595238088</c:v>
                </c:pt>
                <c:pt idx="3016">
                  <c:v>23.065595238094513</c:v>
                </c:pt>
                <c:pt idx="3017">
                  <c:v>23.071130952380226</c:v>
                </c:pt>
                <c:pt idx="3018">
                  <c:v>23.076666666665929</c:v>
                </c:pt>
                <c:pt idx="3019">
                  <c:v>23.082202380951632</c:v>
                </c:pt>
                <c:pt idx="3020">
                  <c:v>23.087738095237356</c:v>
                </c:pt>
                <c:pt idx="3021">
                  <c:v>23.093273809523069</c:v>
                </c:pt>
                <c:pt idx="3022">
                  <c:v>23.098809523808793</c:v>
                </c:pt>
                <c:pt idx="3023">
                  <c:v>23.104345238094517</c:v>
                </c:pt>
                <c:pt idx="3024">
                  <c:v>23.10988095238023</c:v>
                </c:pt>
                <c:pt idx="3025">
                  <c:v>23.115416666665929</c:v>
                </c:pt>
                <c:pt idx="3026">
                  <c:v>23.120952380951646</c:v>
                </c:pt>
                <c:pt idx="3027">
                  <c:v>23.126488095237359</c:v>
                </c:pt>
                <c:pt idx="3028">
                  <c:v>23.132023809523062</c:v>
                </c:pt>
                <c:pt idx="3029">
                  <c:v>23.1375595238088</c:v>
                </c:pt>
                <c:pt idx="3030">
                  <c:v>23.14309523809451</c:v>
                </c:pt>
                <c:pt idx="3031">
                  <c:v>23.148630952380202</c:v>
                </c:pt>
                <c:pt idx="3032">
                  <c:v>23.15416666666593</c:v>
                </c:pt>
                <c:pt idx="3033">
                  <c:v>23.159702380951629</c:v>
                </c:pt>
                <c:pt idx="3034">
                  <c:v>23.165238095237342</c:v>
                </c:pt>
                <c:pt idx="3035">
                  <c:v>23.170773809523055</c:v>
                </c:pt>
                <c:pt idx="3036">
                  <c:v>23.17630952380879</c:v>
                </c:pt>
                <c:pt idx="3037">
                  <c:v>23.181845238094503</c:v>
                </c:pt>
                <c:pt idx="3038">
                  <c:v>23.187380952380206</c:v>
                </c:pt>
                <c:pt idx="3039">
                  <c:v>23.192916666665919</c:v>
                </c:pt>
                <c:pt idx="3040">
                  <c:v>23.198452380951629</c:v>
                </c:pt>
                <c:pt idx="3041">
                  <c:v>23.203988095237346</c:v>
                </c:pt>
                <c:pt idx="3042">
                  <c:v>23.209523809523034</c:v>
                </c:pt>
                <c:pt idx="3043">
                  <c:v>23.215059523808783</c:v>
                </c:pt>
                <c:pt idx="3044">
                  <c:v>23.220595238094493</c:v>
                </c:pt>
                <c:pt idx="3045">
                  <c:v>23.226130952380188</c:v>
                </c:pt>
                <c:pt idx="3046">
                  <c:v>23.231666666665912</c:v>
                </c:pt>
                <c:pt idx="3047">
                  <c:v>23.237202380951626</c:v>
                </c:pt>
                <c:pt idx="3048">
                  <c:v>23.242738095237318</c:v>
                </c:pt>
                <c:pt idx="3049">
                  <c:v>23.248273809523024</c:v>
                </c:pt>
                <c:pt idx="3050">
                  <c:v>23.253809523808776</c:v>
                </c:pt>
                <c:pt idx="3051">
                  <c:v>23.25934523809449</c:v>
                </c:pt>
                <c:pt idx="3052">
                  <c:v>23.264880952380192</c:v>
                </c:pt>
                <c:pt idx="3053">
                  <c:v>23.270416666665891</c:v>
                </c:pt>
                <c:pt idx="3054">
                  <c:v>23.275952380951619</c:v>
                </c:pt>
                <c:pt idx="3055">
                  <c:v>23.281488095237329</c:v>
                </c:pt>
                <c:pt idx="3056">
                  <c:v>23.287023809523021</c:v>
                </c:pt>
                <c:pt idx="3057">
                  <c:v>23.292559523808759</c:v>
                </c:pt>
                <c:pt idx="3058">
                  <c:v>23.298095238094483</c:v>
                </c:pt>
                <c:pt idx="3059">
                  <c:v>23.303630952380182</c:v>
                </c:pt>
                <c:pt idx="3060">
                  <c:v>23.309166666665899</c:v>
                </c:pt>
                <c:pt idx="3061">
                  <c:v>23.314702380951612</c:v>
                </c:pt>
                <c:pt idx="3062">
                  <c:v>23.320238095237322</c:v>
                </c:pt>
                <c:pt idx="3063">
                  <c:v>23.325773809523017</c:v>
                </c:pt>
                <c:pt idx="3064">
                  <c:v>23.331309523808763</c:v>
                </c:pt>
                <c:pt idx="3065">
                  <c:v>23.336845238094483</c:v>
                </c:pt>
                <c:pt idx="3066">
                  <c:v>23.342380952380179</c:v>
                </c:pt>
                <c:pt idx="3067">
                  <c:v>23.347916666665892</c:v>
                </c:pt>
                <c:pt idx="3068">
                  <c:v>23.353452380951602</c:v>
                </c:pt>
                <c:pt idx="3069">
                  <c:v>23.358988095237329</c:v>
                </c:pt>
                <c:pt idx="3070">
                  <c:v>23.364523809523011</c:v>
                </c:pt>
                <c:pt idx="3071">
                  <c:v>23.370059523808745</c:v>
                </c:pt>
                <c:pt idx="3072">
                  <c:v>23.375595238094458</c:v>
                </c:pt>
                <c:pt idx="3073">
                  <c:v>23.381130952380172</c:v>
                </c:pt>
                <c:pt idx="3074">
                  <c:v>23.386666666665882</c:v>
                </c:pt>
                <c:pt idx="3075">
                  <c:v>23.392202380951581</c:v>
                </c:pt>
                <c:pt idx="3076">
                  <c:v>23.397738095237312</c:v>
                </c:pt>
                <c:pt idx="3077">
                  <c:v>23.403273809523004</c:v>
                </c:pt>
                <c:pt idx="3078">
                  <c:v>23.408809523808728</c:v>
                </c:pt>
                <c:pt idx="3079">
                  <c:v>23.414345238094455</c:v>
                </c:pt>
                <c:pt idx="3080">
                  <c:v>23.419880952380165</c:v>
                </c:pt>
                <c:pt idx="3081">
                  <c:v>23.425416666665857</c:v>
                </c:pt>
                <c:pt idx="3082">
                  <c:v>23.430952380951592</c:v>
                </c:pt>
                <c:pt idx="3083">
                  <c:v>23.436488095237294</c:v>
                </c:pt>
                <c:pt idx="3084">
                  <c:v>23.442023809522986</c:v>
                </c:pt>
                <c:pt idx="3085">
                  <c:v>23.447559523808732</c:v>
                </c:pt>
                <c:pt idx="3086">
                  <c:v>23.453095238094445</c:v>
                </c:pt>
                <c:pt idx="3087">
                  <c:v>23.458630952380137</c:v>
                </c:pt>
                <c:pt idx="3088">
                  <c:v>23.464166666665861</c:v>
                </c:pt>
                <c:pt idx="3089">
                  <c:v>23.469702380951563</c:v>
                </c:pt>
                <c:pt idx="3090">
                  <c:v>23.47523809523728</c:v>
                </c:pt>
                <c:pt idx="3091">
                  <c:v>23.480773809522979</c:v>
                </c:pt>
                <c:pt idx="3092">
                  <c:v>23.486309523808714</c:v>
                </c:pt>
                <c:pt idx="3093">
                  <c:v>23.491845238094438</c:v>
                </c:pt>
                <c:pt idx="3094">
                  <c:v>23.497380952380141</c:v>
                </c:pt>
                <c:pt idx="3095">
                  <c:v>23.502916666665854</c:v>
                </c:pt>
                <c:pt idx="3096">
                  <c:v>23.508452380951567</c:v>
                </c:pt>
                <c:pt idx="3097">
                  <c:v>23.513988095237291</c:v>
                </c:pt>
                <c:pt idx="3098">
                  <c:v>23.519523809522983</c:v>
                </c:pt>
                <c:pt idx="3099">
                  <c:v>23.525059523808718</c:v>
                </c:pt>
                <c:pt idx="3100">
                  <c:v>23.530595238094431</c:v>
                </c:pt>
                <c:pt idx="3101">
                  <c:v>23.536130952380134</c:v>
                </c:pt>
                <c:pt idx="3102">
                  <c:v>23.541666666665847</c:v>
                </c:pt>
                <c:pt idx="3103">
                  <c:v>23.54720238095156</c:v>
                </c:pt>
                <c:pt idx="3104">
                  <c:v>23.552738095237274</c:v>
                </c:pt>
                <c:pt idx="3105">
                  <c:v>23.55827380952298</c:v>
                </c:pt>
                <c:pt idx="3106">
                  <c:v>23.563809523808711</c:v>
                </c:pt>
                <c:pt idx="3107">
                  <c:v>23.569345238094424</c:v>
                </c:pt>
                <c:pt idx="3108">
                  <c:v>23.574880952380138</c:v>
                </c:pt>
                <c:pt idx="3109">
                  <c:v>23.58041666666583</c:v>
                </c:pt>
                <c:pt idx="3110">
                  <c:v>23.585952380951554</c:v>
                </c:pt>
                <c:pt idx="3111">
                  <c:v>23.591488095237278</c:v>
                </c:pt>
                <c:pt idx="3112">
                  <c:v>23.597023809522977</c:v>
                </c:pt>
                <c:pt idx="3113">
                  <c:v>23.602559523808704</c:v>
                </c:pt>
                <c:pt idx="3114">
                  <c:v>23.608095238094428</c:v>
                </c:pt>
                <c:pt idx="3115">
                  <c:v>23.613630952380127</c:v>
                </c:pt>
                <c:pt idx="3116">
                  <c:v>23.619166666665844</c:v>
                </c:pt>
                <c:pt idx="3117">
                  <c:v>23.624702380951547</c:v>
                </c:pt>
                <c:pt idx="3118">
                  <c:v>23.630238095237271</c:v>
                </c:pt>
                <c:pt idx="3119">
                  <c:v>23.635773809522973</c:v>
                </c:pt>
                <c:pt idx="3120">
                  <c:v>23.641309523808697</c:v>
                </c:pt>
                <c:pt idx="3121">
                  <c:v>23.646845238094421</c:v>
                </c:pt>
                <c:pt idx="3122">
                  <c:v>23.652380952380124</c:v>
                </c:pt>
                <c:pt idx="3123">
                  <c:v>23.657916666665837</c:v>
                </c:pt>
                <c:pt idx="3124">
                  <c:v>23.66345238095154</c:v>
                </c:pt>
                <c:pt idx="3125">
                  <c:v>23.668988095237264</c:v>
                </c:pt>
                <c:pt idx="3126">
                  <c:v>23.674523809522967</c:v>
                </c:pt>
                <c:pt idx="3127">
                  <c:v>23.680059523808691</c:v>
                </c:pt>
                <c:pt idx="3128">
                  <c:v>23.685595238094404</c:v>
                </c:pt>
                <c:pt idx="3129">
                  <c:v>23.691130952380117</c:v>
                </c:pt>
                <c:pt idx="3130">
                  <c:v>23.696666666665827</c:v>
                </c:pt>
                <c:pt idx="3131">
                  <c:v>23.702202380951523</c:v>
                </c:pt>
                <c:pt idx="3132">
                  <c:v>23.707738095237247</c:v>
                </c:pt>
                <c:pt idx="3133">
                  <c:v>23.71327380952296</c:v>
                </c:pt>
                <c:pt idx="3134">
                  <c:v>23.718809523808691</c:v>
                </c:pt>
                <c:pt idx="3135">
                  <c:v>23.724345238094386</c:v>
                </c:pt>
                <c:pt idx="3136">
                  <c:v>23.72988095238011</c:v>
                </c:pt>
                <c:pt idx="3137">
                  <c:v>23.735416666665813</c:v>
                </c:pt>
                <c:pt idx="3138">
                  <c:v>23.740952380951526</c:v>
                </c:pt>
                <c:pt idx="3139">
                  <c:v>23.74648809523724</c:v>
                </c:pt>
                <c:pt idx="3140">
                  <c:v>23.752023809522942</c:v>
                </c:pt>
                <c:pt idx="3141">
                  <c:v>23.757559523808688</c:v>
                </c:pt>
                <c:pt idx="3142">
                  <c:v>23.763095238094387</c:v>
                </c:pt>
                <c:pt idx="3143">
                  <c:v>23.768630952380086</c:v>
                </c:pt>
                <c:pt idx="3144">
                  <c:v>23.774166666665817</c:v>
                </c:pt>
                <c:pt idx="3145">
                  <c:v>23.779702380951516</c:v>
                </c:pt>
                <c:pt idx="3146">
                  <c:v>23.785238095237226</c:v>
                </c:pt>
                <c:pt idx="3147">
                  <c:v>23.790773809522936</c:v>
                </c:pt>
                <c:pt idx="3148">
                  <c:v>23.79630952380867</c:v>
                </c:pt>
                <c:pt idx="3149">
                  <c:v>23.801845238094391</c:v>
                </c:pt>
                <c:pt idx="3150">
                  <c:v>23.807380952380097</c:v>
                </c:pt>
                <c:pt idx="3151">
                  <c:v>23.81291666666581</c:v>
                </c:pt>
                <c:pt idx="3152">
                  <c:v>23.818452380951523</c:v>
                </c:pt>
                <c:pt idx="3153">
                  <c:v>23.823988095237237</c:v>
                </c:pt>
                <c:pt idx="3154">
                  <c:v>23.829523809522929</c:v>
                </c:pt>
                <c:pt idx="3155">
                  <c:v>23.835059523808674</c:v>
                </c:pt>
                <c:pt idx="3156">
                  <c:v>23.840595238094377</c:v>
                </c:pt>
                <c:pt idx="3157">
                  <c:v>23.846130952380086</c:v>
                </c:pt>
                <c:pt idx="3158">
                  <c:v>23.851666666665803</c:v>
                </c:pt>
                <c:pt idx="3159">
                  <c:v>23.857202380951517</c:v>
                </c:pt>
                <c:pt idx="3160">
                  <c:v>23.862738095237216</c:v>
                </c:pt>
                <c:pt idx="3161">
                  <c:v>23.868273809522925</c:v>
                </c:pt>
                <c:pt idx="3162">
                  <c:v>23.873809523808667</c:v>
                </c:pt>
                <c:pt idx="3163">
                  <c:v>23.87934523809437</c:v>
                </c:pt>
                <c:pt idx="3164">
                  <c:v>23.88488095238009</c:v>
                </c:pt>
                <c:pt idx="3165">
                  <c:v>23.890416666665789</c:v>
                </c:pt>
                <c:pt idx="3166">
                  <c:v>23.89595238095151</c:v>
                </c:pt>
                <c:pt idx="3167">
                  <c:v>23.901488095237223</c:v>
                </c:pt>
                <c:pt idx="3168">
                  <c:v>23.907023809522922</c:v>
                </c:pt>
                <c:pt idx="3169">
                  <c:v>23.91255952380865</c:v>
                </c:pt>
                <c:pt idx="3170">
                  <c:v>23.918095238094363</c:v>
                </c:pt>
                <c:pt idx="3171">
                  <c:v>23.923630952380066</c:v>
                </c:pt>
                <c:pt idx="3172">
                  <c:v>23.929166666665786</c:v>
                </c:pt>
                <c:pt idx="3173">
                  <c:v>23.934702380951492</c:v>
                </c:pt>
                <c:pt idx="3174">
                  <c:v>23.940238095237206</c:v>
                </c:pt>
                <c:pt idx="3175">
                  <c:v>23.945773809522905</c:v>
                </c:pt>
                <c:pt idx="3176">
                  <c:v>23.951309523808643</c:v>
                </c:pt>
                <c:pt idx="3177">
                  <c:v>23.956845238094356</c:v>
                </c:pt>
                <c:pt idx="3178">
                  <c:v>23.962380952380059</c:v>
                </c:pt>
                <c:pt idx="3179">
                  <c:v>23.967916666665783</c:v>
                </c:pt>
                <c:pt idx="3180">
                  <c:v>23.973452380951489</c:v>
                </c:pt>
                <c:pt idx="3181">
                  <c:v>23.978988095237209</c:v>
                </c:pt>
                <c:pt idx="3182">
                  <c:v>23.984523809522901</c:v>
                </c:pt>
                <c:pt idx="3183">
                  <c:v>23.990059523808636</c:v>
                </c:pt>
                <c:pt idx="3184">
                  <c:v>23.995595238094339</c:v>
                </c:pt>
                <c:pt idx="3185">
                  <c:v>24.001130952380063</c:v>
                </c:pt>
                <c:pt idx="3186">
                  <c:v>24.006666666665776</c:v>
                </c:pt>
                <c:pt idx="3187">
                  <c:v>24.012202380951489</c:v>
                </c:pt>
                <c:pt idx="3188">
                  <c:v>24.017738095237203</c:v>
                </c:pt>
                <c:pt idx="3189">
                  <c:v>24.023273809522905</c:v>
                </c:pt>
                <c:pt idx="3190">
                  <c:v>24.028809523808633</c:v>
                </c:pt>
                <c:pt idx="3191">
                  <c:v>24.034345238094343</c:v>
                </c:pt>
                <c:pt idx="3192">
                  <c:v>24.039880952380067</c:v>
                </c:pt>
                <c:pt idx="3193">
                  <c:v>24.045416666665758</c:v>
                </c:pt>
                <c:pt idx="3194">
                  <c:v>24.05095238095149</c:v>
                </c:pt>
                <c:pt idx="3195">
                  <c:v>24.056488095237196</c:v>
                </c:pt>
                <c:pt idx="3196">
                  <c:v>24.062023809522884</c:v>
                </c:pt>
                <c:pt idx="3197">
                  <c:v>24.06755952380863</c:v>
                </c:pt>
                <c:pt idx="3198">
                  <c:v>24.073095238094336</c:v>
                </c:pt>
                <c:pt idx="3199">
                  <c:v>24.078630952380031</c:v>
                </c:pt>
                <c:pt idx="3200">
                  <c:v>24.084166666665762</c:v>
                </c:pt>
                <c:pt idx="3201">
                  <c:v>24.089702380951465</c:v>
                </c:pt>
                <c:pt idx="3202">
                  <c:v>24.095238095237189</c:v>
                </c:pt>
                <c:pt idx="3203">
                  <c:v>24.100773809522888</c:v>
                </c:pt>
                <c:pt idx="3204">
                  <c:v>24.106309523808626</c:v>
                </c:pt>
                <c:pt idx="3205">
                  <c:v>24.111845238094343</c:v>
                </c:pt>
                <c:pt idx="3206">
                  <c:v>24.117380952380053</c:v>
                </c:pt>
                <c:pt idx="3207">
                  <c:v>24.122916666665756</c:v>
                </c:pt>
                <c:pt idx="3208">
                  <c:v>24.128452380951469</c:v>
                </c:pt>
                <c:pt idx="3209">
                  <c:v>24.1339880952372</c:v>
                </c:pt>
                <c:pt idx="3210">
                  <c:v>24.139523809522881</c:v>
                </c:pt>
                <c:pt idx="3211">
                  <c:v>24.145059523808619</c:v>
                </c:pt>
                <c:pt idx="3212">
                  <c:v>24.150595238094333</c:v>
                </c:pt>
                <c:pt idx="3213">
                  <c:v>24.156130952380032</c:v>
                </c:pt>
                <c:pt idx="3214">
                  <c:v>24.161666666665749</c:v>
                </c:pt>
                <c:pt idx="3215">
                  <c:v>24.167202380951462</c:v>
                </c:pt>
                <c:pt idx="3216">
                  <c:v>24.172738095237172</c:v>
                </c:pt>
                <c:pt idx="3217">
                  <c:v>24.178273809522889</c:v>
                </c:pt>
                <c:pt idx="3218">
                  <c:v>24.183809523808605</c:v>
                </c:pt>
                <c:pt idx="3219">
                  <c:v>24.189345238094312</c:v>
                </c:pt>
                <c:pt idx="3220">
                  <c:v>24.194880952380043</c:v>
                </c:pt>
                <c:pt idx="3221">
                  <c:v>24.200416666665724</c:v>
                </c:pt>
                <c:pt idx="3222">
                  <c:v>24.205952380951452</c:v>
                </c:pt>
                <c:pt idx="3223">
                  <c:v>24.211488095237168</c:v>
                </c:pt>
                <c:pt idx="3224">
                  <c:v>24.217023809522882</c:v>
                </c:pt>
                <c:pt idx="3225">
                  <c:v>24.222559523808592</c:v>
                </c:pt>
                <c:pt idx="3226">
                  <c:v>24.228095238094298</c:v>
                </c:pt>
                <c:pt idx="3227">
                  <c:v>24.233630952380022</c:v>
                </c:pt>
                <c:pt idx="3228">
                  <c:v>24.239166666665728</c:v>
                </c:pt>
                <c:pt idx="3229">
                  <c:v>24.244702380951427</c:v>
                </c:pt>
                <c:pt idx="3230">
                  <c:v>24.250238095237162</c:v>
                </c:pt>
                <c:pt idx="3231">
                  <c:v>24.255773809522854</c:v>
                </c:pt>
                <c:pt idx="3232">
                  <c:v>24.261309523808588</c:v>
                </c:pt>
                <c:pt idx="3233">
                  <c:v>24.266845238094302</c:v>
                </c:pt>
                <c:pt idx="3234">
                  <c:v>24.272380952380004</c:v>
                </c:pt>
                <c:pt idx="3235">
                  <c:v>24.277916666665728</c:v>
                </c:pt>
                <c:pt idx="3236">
                  <c:v>24.283452380951424</c:v>
                </c:pt>
                <c:pt idx="3237">
                  <c:v>24.288988095237144</c:v>
                </c:pt>
                <c:pt idx="3238">
                  <c:v>24.294523809522847</c:v>
                </c:pt>
                <c:pt idx="3239">
                  <c:v>24.300059523808596</c:v>
                </c:pt>
                <c:pt idx="3240">
                  <c:v>24.305595238094288</c:v>
                </c:pt>
                <c:pt idx="3241">
                  <c:v>24.311130952380008</c:v>
                </c:pt>
                <c:pt idx="3242">
                  <c:v>24.316666666665721</c:v>
                </c:pt>
                <c:pt idx="3243">
                  <c:v>24.322202380951421</c:v>
                </c:pt>
                <c:pt idx="3244">
                  <c:v>24.327738095237137</c:v>
                </c:pt>
                <c:pt idx="3245">
                  <c:v>24.333273809522851</c:v>
                </c:pt>
                <c:pt idx="3246">
                  <c:v>24.338809523808589</c:v>
                </c:pt>
                <c:pt idx="3247">
                  <c:v>24.344345238094288</c:v>
                </c:pt>
                <c:pt idx="3248">
                  <c:v>24.349880952380001</c:v>
                </c:pt>
                <c:pt idx="3249">
                  <c:v>24.355416666665704</c:v>
                </c:pt>
                <c:pt idx="3250">
                  <c:v>24.360952380951428</c:v>
                </c:pt>
                <c:pt idx="3251">
                  <c:v>24.366488095237131</c:v>
                </c:pt>
                <c:pt idx="3252">
                  <c:v>24.372023809522833</c:v>
                </c:pt>
                <c:pt idx="3253">
                  <c:v>24.377559523808578</c:v>
                </c:pt>
                <c:pt idx="3254">
                  <c:v>24.383095238094281</c:v>
                </c:pt>
                <c:pt idx="3255">
                  <c:v>24.38863095237997</c:v>
                </c:pt>
                <c:pt idx="3256">
                  <c:v>24.394166666665708</c:v>
                </c:pt>
                <c:pt idx="3257">
                  <c:v>24.39970238095141</c:v>
                </c:pt>
                <c:pt idx="3258">
                  <c:v>24.40523809523712</c:v>
                </c:pt>
                <c:pt idx="3259">
                  <c:v>24.410773809522826</c:v>
                </c:pt>
                <c:pt idx="3260">
                  <c:v>24.416309523808561</c:v>
                </c:pt>
                <c:pt idx="3261">
                  <c:v>24.421845238094274</c:v>
                </c:pt>
                <c:pt idx="3262">
                  <c:v>24.427380952379977</c:v>
                </c:pt>
                <c:pt idx="3263">
                  <c:v>24.43291666666569</c:v>
                </c:pt>
                <c:pt idx="3264">
                  <c:v>24.438452380951404</c:v>
                </c:pt>
                <c:pt idx="3265">
                  <c:v>24.443988095237128</c:v>
                </c:pt>
                <c:pt idx="3266">
                  <c:v>24.449523809522812</c:v>
                </c:pt>
                <c:pt idx="3267">
                  <c:v>24.455059523808554</c:v>
                </c:pt>
                <c:pt idx="3268">
                  <c:v>24.460595238094257</c:v>
                </c:pt>
                <c:pt idx="3269">
                  <c:v>24.466130952379959</c:v>
                </c:pt>
                <c:pt idx="3270">
                  <c:v>24.471666666665687</c:v>
                </c:pt>
                <c:pt idx="3271">
                  <c:v>24.477202380951397</c:v>
                </c:pt>
                <c:pt idx="3272">
                  <c:v>24.482738095237099</c:v>
                </c:pt>
                <c:pt idx="3273">
                  <c:v>24.488273809522809</c:v>
                </c:pt>
                <c:pt idx="3274">
                  <c:v>24.493809523808547</c:v>
                </c:pt>
                <c:pt idx="3275">
                  <c:v>24.49934523809425</c:v>
                </c:pt>
                <c:pt idx="3276">
                  <c:v>24.504880952379974</c:v>
                </c:pt>
                <c:pt idx="3277">
                  <c:v>24.510416666665687</c:v>
                </c:pt>
                <c:pt idx="3278">
                  <c:v>24.515952380951401</c:v>
                </c:pt>
                <c:pt idx="3279">
                  <c:v>24.521488095237114</c:v>
                </c:pt>
                <c:pt idx="3280">
                  <c:v>24.527023809522817</c:v>
                </c:pt>
                <c:pt idx="3281">
                  <c:v>24.532559523808541</c:v>
                </c:pt>
                <c:pt idx="3282">
                  <c:v>24.538095238094254</c:v>
                </c:pt>
                <c:pt idx="3283">
                  <c:v>24.543630952379946</c:v>
                </c:pt>
                <c:pt idx="3284">
                  <c:v>24.54916666666568</c:v>
                </c:pt>
                <c:pt idx="3285">
                  <c:v>24.55470238095138</c:v>
                </c:pt>
                <c:pt idx="3286">
                  <c:v>24.560238095237096</c:v>
                </c:pt>
                <c:pt idx="3287">
                  <c:v>24.565773809522799</c:v>
                </c:pt>
                <c:pt idx="3288">
                  <c:v>24.571309523808534</c:v>
                </c:pt>
                <c:pt idx="3289">
                  <c:v>24.576845238094247</c:v>
                </c:pt>
                <c:pt idx="3290">
                  <c:v>24.582380952379939</c:v>
                </c:pt>
                <c:pt idx="3291">
                  <c:v>24.587916666665674</c:v>
                </c:pt>
                <c:pt idx="3292">
                  <c:v>24.593452380951376</c:v>
                </c:pt>
                <c:pt idx="3293">
                  <c:v>24.5989880952371</c:v>
                </c:pt>
                <c:pt idx="3294">
                  <c:v>24.604523809522803</c:v>
                </c:pt>
                <c:pt idx="3295">
                  <c:v>24.610059523808541</c:v>
                </c:pt>
                <c:pt idx="3296">
                  <c:v>24.61559523809424</c:v>
                </c:pt>
                <c:pt idx="3297">
                  <c:v>24.621130952379943</c:v>
                </c:pt>
                <c:pt idx="3298">
                  <c:v>24.626666666665667</c:v>
                </c:pt>
                <c:pt idx="3299">
                  <c:v>24.632202380951369</c:v>
                </c:pt>
                <c:pt idx="3300">
                  <c:v>24.637738095237093</c:v>
                </c:pt>
                <c:pt idx="3301">
                  <c:v>24.643273809522796</c:v>
                </c:pt>
                <c:pt idx="3302">
                  <c:v>24.648809523808531</c:v>
                </c:pt>
                <c:pt idx="3303">
                  <c:v>24.654345238094233</c:v>
                </c:pt>
                <c:pt idx="3304">
                  <c:v>24.659880952379947</c:v>
                </c:pt>
                <c:pt idx="3305">
                  <c:v>24.665416666665649</c:v>
                </c:pt>
                <c:pt idx="3306">
                  <c:v>24.670952380951373</c:v>
                </c:pt>
                <c:pt idx="3307">
                  <c:v>24.67648809523709</c:v>
                </c:pt>
                <c:pt idx="3308">
                  <c:v>24.682023809522782</c:v>
                </c:pt>
                <c:pt idx="3309">
                  <c:v>24.687559523808524</c:v>
                </c:pt>
                <c:pt idx="3310">
                  <c:v>24.69309523809423</c:v>
                </c:pt>
                <c:pt idx="3311">
                  <c:v>24.698630952379922</c:v>
                </c:pt>
                <c:pt idx="3312">
                  <c:v>24.704166666665653</c:v>
                </c:pt>
                <c:pt idx="3313">
                  <c:v>24.709702380951345</c:v>
                </c:pt>
                <c:pt idx="3314">
                  <c:v>24.71523809523708</c:v>
                </c:pt>
                <c:pt idx="3315">
                  <c:v>24.720773809522779</c:v>
                </c:pt>
                <c:pt idx="3316">
                  <c:v>24.726309523808506</c:v>
                </c:pt>
                <c:pt idx="3317">
                  <c:v>24.73184523809423</c:v>
                </c:pt>
                <c:pt idx="3318">
                  <c:v>24.737380952379926</c:v>
                </c:pt>
                <c:pt idx="3319">
                  <c:v>24.742916666665636</c:v>
                </c:pt>
                <c:pt idx="3320">
                  <c:v>24.748452380951335</c:v>
                </c:pt>
                <c:pt idx="3321">
                  <c:v>24.753988095237084</c:v>
                </c:pt>
                <c:pt idx="3322">
                  <c:v>24.759523809522776</c:v>
                </c:pt>
                <c:pt idx="3323">
                  <c:v>24.7650595238085</c:v>
                </c:pt>
                <c:pt idx="3324">
                  <c:v>24.770595238094213</c:v>
                </c:pt>
                <c:pt idx="3325">
                  <c:v>24.776130952379916</c:v>
                </c:pt>
                <c:pt idx="3326">
                  <c:v>24.781666666665629</c:v>
                </c:pt>
                <c:pt idx="3327">
                  <c:v>24.787202380951332</c:v>
                </c:pt>
                <c:pt idx="3328">
                  <c:v>24.792738095237056</c:v>
                </c:pt>
                <c:pt idx="3329">
                  <c:v>24.798273809522769</c:v>
                </c:pt>
                <c:pt idx="3330">
                  <c:v>24.803809523808503</c:v>
                </c:pt>
                <c:pt idx="3331">
                  <c:v>24.809345238094206</c:v>
                </c:pt>
                <c:pt idx="3332">
                  <c:v>24.81488095237993</c:v>
                </c:pt>
                <c:pt idx="3333">
                  <c:v>24.820416666665629</c:v>
                </c:pt>
                <c:pt idx="3334">
                  <c:v>24.825952380951335</c:v>
                </c:pt>
                <c:pt idx="3335">
                  <c:v>24.83148809523707</c:v>
                </c:pt>
                <c:pt idx="3336">
                  <c:v>24.837023809522773</c:v>
                </c:pt>
                <c:pt idx="3337">
                  <c:v>24.84255952380849</c:v>
                </c:pt>
                <c:pt idx="3338">
                  <c:v>24.848095238094199</c:v>
                </c:pt>
                <c:pt idx="3339">
                  <c:v>24.853630952379898</c:v>
                </c:pt>
                <c:pt idx="3340">
                  <c:v>24.859166666665633</c:v>
                </c:pt>
                <c:pt idx="3341">
                  <c:v>24.864702380951318</c:v>
                </c:pt>
                <c:pt idx="3342">
                  <c:v>24.870238095237053</c:v>
                </c:pt>
                <c:pt idx="3343">
                  <c:v>24.875773809522755</c:v>
                </c:pt>
                <c:pt idx="3344">
                  <c:v>24.88130952380849</c:v>
                </c:pt>
                <c:pt idx="3345">
                  <c:v>24.886845238094192</c:v>
                </c:pt>
                <c:pt idx="3346">
                  <c:v>24.892380952379895</c:v>
                </c:pt>
                <c:pt idx="3347">
                  <c:v>24.89791666666563</c:v>
                </c:pt>
                <c:pt idx="3348">
                  <c:v>24.903452380951311</c:v>
                </c:pt>
                <c:pt idx="3349">
                  <c:v>24.908988095237046</c:v>
                </c:pt>
                <c:pt idx="3350">
                  <c:v>24.914523809522741</c:v>
                </c:pt>
                <c:pt idx="3351">
                  <c:v>24.920059523808483</c:v>
                </c:pt>
                <c:pt idx="3352">
                  <c:v>24.925595238094186</c:v>
                </c:pt>
                <c:pt idx="3353">
                  <c:v>24.931130952379885</c:v>
                </c:pt>
                <c:pt idx="3354">
                  <c:v>24.936666666665612</c:v>
                </c:pt>
                <c:pt idx="3355">
                  <c:v>24.942202380951297</c:v>
                </c:pt>
                <c:pt idx="3356">
                  <c:v>24.947738095237025</c:v>
                </c:pt>
                <c:pt idx="3357">
                  <c:v>24.953273809522738</c:v>
                </c:pt>
                <c:pt idx="3358">
                  <c:v>24.958809523808476</c:v>
                </c:pt>
                <c:pt idx="3359">
                  <c:v>24.964345238094179</c:v>
                </c:pt>
                <c:pt idx="3360">
                  <c:v>24.969880952379889</c:v>
                </c:pt>
                <c:pt idx="3361">
                  <c:v>24.975416666665584</c:v>
                </c:pt>
                <c:pt idx="3362">
                  <c:v>24.980952380951301</c:v>
                </c:pt>
                <c:pt idx="3363">
                  <c:v>24.986488095237029</c:v>
                </c:pt>
                <c:pt idx="3364">
                  <c:v>24.992023809522717</c:v>
                </c:pt>
                <c:pt idx="3365">
                  <c:v>24.997559523808469</c:v>
                </c:pt>
                <c:pt idx="3366">
                  <c:v>25.003095238094183</c:v>
                </c:pt>
                <c:pt idx="3367">
                  <c:v>25.008630952379864</c:v>
                </c:pt>
                <c:pt idx="3368">
                  <c:v>25.014166666665609</c:v>
                </c:pt>
                <c:pt idx="3369">
                  <c:v>25.019702380951294</c:v>
                </c:pt>
                <c:pt idx="3370">
                  <c:v>25.025238095237022</c:v>
                </c:pt>
                <c:pt idx="3371">
                  <c:v>25.030773809522724</c:v>
                </c:pt>
                <c:pt idx="3372">
                  <c:v>25.036309523808455</c:v>
                </c:pt>
                <c:pt idx="3373">
                  <c:v>25.041845238094165</c:v>
                </c:pt>
                <c:pt idx="3374">
                  <c:v>25.047380952379868</c:v>
                </c:pt>
                <c:pt idx="3375">
                  <c:v>25.052916666665592</c:v>
                </c:pt>
                <c:pt idx="3376">
                  <c:v>25.058452380951284</c:v>
                </c:pt>
                <c:pt idx="3377">
                  <c:v>25.063988095237018</c:v>
                </c:pt>
                <c:pt idx="3378">
                  <c:v>25.06952380952271</c:v>
                </c:pt>
                <c:pt idx="3379">
                  <c:v>25.075059523808445</c:v>
                </c:pt>
                <c:pt idx="3380">
                  <c:v>25.080595238094148</c:v>
                </c:pt>
                <c:pt idx="3381">
                  <c:v>25.086130952379854</c:v>
                </c:pt>
                <c:pt idx="3382">
                  <c:v>25.091666666665585</c:v>
                </c:pt>
                <c:pt idx="3383">
                  <c:v>25.097202380951281</c:v>
                </c:pt>
                <c:pt idx="3384">
                  <c:v>25.102738095237012</c:v>
                </c:pt>
                <c:pt idx="3385">
                  <c:v>25.108273809522714</c:v>
                </c:pt>
                <c:pt idx="3386">
                  <c:v>25.113809523808456</c:v>
                </c:pt>
                <c:pt idx="3387">
                  <c:v>25.119345238094155</c:v>
                </c:pt>
                <c:pt idx="3388">
                  <c:v>25.124880952379865</c:v>
                </c:pt>
                <c:pt idx="3389">
                  <c:v>25.130416666665578</c:v>
                </c:pt>
                <c:pt idx="3390">
                  <c:v>25.135952380951288</c:v>
                </c:pt>
                <c:pt idx="3391">
                  <c:v>25.141488095237005</c:v>
                </c:pt>
                <c:pt idx="3392">
                  <c:v>25.147023809522707</c:v>
                </c:pt>
                <c:pt idx="3393">
                  <c:v>25.152559523808431</c:v>
                </c:pt>
                <c:pt idx="3394">
                  <c:v>25.158095238094145</c:v>
                </c:pt>
                <c:pt idx="3395">
                  <c:v>25.163630952379837</c:v>
                </c:pt>
                <c:pt idx="3396">
                  <c:v>25.169166666665571</c:v>
                </c:pt>
                <c:pt idx="3397">
                  <c:v>25.174702380951274</c:v>
                </c:pt>
                <c:pt idx="3398">
                  <c:v>25.180238095236987</c:v>
                </c:pt>
                <c:pt idx="3399">
                  <c:v>25.18577380952269</c:v>
                </c:pt>
                <c:pt idx="3400">
                  <c:v>25.191309523808435</c:v>
                </c:pt>
                <c:pt idx="3401">
                  <c:v>25.196845238094138</c:v>
                </c:pt>
                <c:pt idx="3402">
                  <c:v>25.20238095237983</c:v>
                </c:pt>
                <c:pt idx="3403">
                  <c:v>25.207916666665565</c:v>
                </c:pt>
                <c:pt idx="3404">
                  <c:v>25.213452380951267</c:v>
                </c:pt>
                <c:pt idx="3405">
                  <c:v>25.218988095236991</c:v>
                </c:pt>
                <c:pt idx="3406">
                  <c:v>25.224523809522683</c:v>
                </c:pt>
                <c:pt idx="3407">
                  <c:v>25.230059523808428</c:v>
                </c:pt>
                <c:pt idx="3408">
                  <c:v>25.235595238094128</c:v>
                </c:pt>
                <c:pt idx="3409">
                  <c:v>25.241130952379823</c:v>
                </c:pt>
                <c:pt idx="3410">
                  <c:v>25.246666666665547</c:v>
                </c:pt>
                <c:pt idx="3411">
                  <c:v>25.25220238095125</c:v>
                </c:pt>
                <c:pt idx="3412">
                  <c:v>25.257738095236984</c:v>
                </c:pt>
                <c:pt idx="3413">
                  <c:v>25.26327380952268</c:v>
                </c:pt>
                <c:pt idx="3414">
                  <c:v>25.268809523808411</c:v>
                </c:pt>
                <c:pt idx="3415">
                  <c:v>25.274345238094124</c:v>
                </c:pt>
                <c:pt idx="3416">
                  <c:v>25.279880952379827</c:v>
                </c:pt>
                <c:pt idx="3417">
                  <c:v>25.28541666666553</c:v>
                </c:pt>
                <c:pt idx="3418">
                  <c:v>25.290952380951254</c:v>
                </c:pt>
                <c:pt idx="3419">
                  <c:v>25.296488095236978</c:v>
                </c:pt>
                <c:pt idx="3420">
                  <c:v>25.302023809522677</c:v>
                </c:pt>
                <c:pt idx="3421">
                  <c:v>25.307559523808415</c:v>
                </c:pt>
                <c:pt idx="3422">
                  <c:v>25.313095238094128</c:v>
                </c:pt>
                <c:pt idx="3423">
                  <c:v>25.318630952379817</c:v>
                </c:pt>
                <c:pt idx="3424">
                  <c:v>25.324166666665544</c:v>
                </c:pt>
                <c:pt idx="3425">
                  <c:v>25.329702380951236</c:v>
                </c:pt>
                <c:pt idx="3426">
                  <c:v>25.335238095236971</c:v>
                </c:pt>
                <c:pt idx="3427">
                  <c:v>25.340773809522673</c:v>
                </c:pt>
                <c:pt idx="3428">
                  <c:v>25.346309523808387</c:v>
                </c:pt>
                <c:pt idx="3429">
                  <c:v>25.351845238094121</c:v>
                </c:pt>
                <c:pt idx="3430">
                  <c:v>25.357380952379824</c:v>
                </c:pt>
                <c:pt idx="3431">
                  <c:v>25.362916666665527</c:v>
                </c:pt>
                <c:pt idx="3432">
                  <c:v>25.368452380951229</c:v>
                </c:pt>
                <c:pt idx="3433">
                  <c:v>25.373988095236975</c:v>
                </c:pt>
                <c:pt idx="3434">
                  <c:v>25.379523809522667</c:v>
                </c:pt>
                <c:pt idx="3435">
                  <c:v>25.385059523808387</c:v>
                </c:pt>
                <c:pt idx="3436">
                  <c:v>25.390595238094104</c:v>
                </c:pt>
                <c:pt idx="3437">
                  <c:v>25.396130952379806</c:v>
                </c:pt>
                <c:pt idx="3438">
                  <c:v>25.401666666665527</c:v>
                </c:pt>
                <c:pt idx="3439">
                  <c:v>25.407202380951222</c:v>
                </c:pt>
                <c:pt idx="3440">
                  <c:v>25.412738095236946</c:v>
                </c:pt>
                <c:pt idx="3441">
                  <c:v>25.41827380952266</c:v>
                </c:pt>
                <c:pt idx="3442">
                  <c:v>25.423809523808384</c:v>
                </c:pt>
                <c:pt idx="3443">
                  <c:v>25.429345238094086</c:v>
                </c:pt>
                <c:pt idx="3444">
                  <c:v>25.43488095237981</c:v>
                </c:pt>
                <c:pt idx="3445">
                  <c:v>25.440416666665513</c:v>
                </c:pt>
                <c:pt idx="3446">
                  <c:v>25.445952380951219</c:v>
                </c:pt>
                <c:pt idx="3447">
                  <c:v>25.45148809523695</c:v>
                </c:pt>
                <c:pt idx="3448">
                  <c:v>25.457023809522653</c:v>
                </c:pt>
                <c:pt idx="3449">
                  <c:v>25.462559523808366</c:v>
                </c:pt>
                <c:pt idx="3450">
                  <c:v>25.468095238094087</c:v>
                </c:pt>
                <c:pt idx="3451">
                  <c:v>25.473630952379786</c:v>
                </c:pt>
                <c:pt idx="3452">
                  <c:v>25.479166666665517</c:v>
                </c:pt>
                <c:pt idx="3453">
                  <c:v>25.484702380951205</c:v>
                </c:pt>
                <c:pt idx="3454">
                  <c:v>25.490238095236933</c:v>
                </c:pt>
                <c:pt idx="3455">
                  <c:v>25.495773809522635</c:v>
                </c:pt>
                <c:pt idx="3456">
                  <c:v>25.50130952380837</c:v>
                </c:pt>
                <c:pt idx="3457">
                  <c:v>25.50684523809409</c:v>
                </c:pt>
                <c:pt idx="3458">
                  <c:v>25.512380952379786</c:v>
                </c:pt>
                <c:pt idx="3459">
                  <c:v>25.517916666665521</c:v>
                </c:pt>
                <c:pt idx="3460">
                  <c:v>25.523452380951213</c:v>
                </c:pt>
                <c:pt idx="3461">
                  <c:v>25.528988095236937</c:v>
                </c:pt>
                <c:pt idx="3462">
                  <c:v>25.534523809522639</c:v>
                </c:pt>
                <c:pt idx="3463">
                  <c:v>25.540059523808363</c:v>
                </c:pt>
                <c:pt idx="3464">
                  <c:v>25.545595238094077</c:v>
                </c:pt>
                <c:pt idx="3465">
                  <c:v>25.551130952379786</c:v>
                </c:pt>
                <c:pt idx="3466">
                  <c:v>25.556666666665503</c:v>
                </c:pt>
                <c:pt idx="3467">
                  <c:v>25.562202380951195</c:v>
                </c:pt>
                <c:pt idx="3468">
                  <c:v>25.567738095236926</c:v>
                </c:pt>
                <c:pt idx="3469">
                  <c:v>25.573273809522632</c:v>
                </c:pt>
                <c:pt idx="3470">
                  <c:v>25.578809523808356</c:v>
                </c:pt>
                <c:pt idx="3471">
                  <c:v>25.58434523809407</c:v>
                </c:pt>
                <c:pt idx="3472">
                  <c:v>25.589880952379783</c:v>
                </c:pt>
                <c:pt idx="3473">
                  <c:v>25.595416666665489</c:v>
                </c:pt>
                <c:pt idx="3474">
                  <c:v>25.60095238095121</c:v>
                </c:pt>
                <c:pt idx="3475">
                  <c:v>25.60648809523693</c:v>
                </c:pt>
                <c:pt idx="3476">
                  <c:v>25.612023809522629</c:v>
                </c:pt>
                <c:pt idx="3477">
                  <c:v>25.61755952380836</c:v>
                </c:pt>
                <c:pt idx="3478">
                  <c:v>25.623095238094074</c:v>
                </c:pt>
                <c:pt idx="3479">
                  <c:v>25.628630952379766</c:v>
                </c:pt>
                <c:pt idx="3480">
                  <c:v>25.634166666665504</c:v>
                </c:pt>
                <c:pt idx="3481">
                  <c:v>25.639702380951192</c:v>
                </c:pt>
                <c:pt idx="3482">
                  <c:v>25.645238095236916</c:v>
                </c:pt>
                <c:pt idx="3483">
                  <c:v>25.650773809522629</c:v>
                </c:pt>
                <c:pt idx="3484">
                  <c:v>25.656309523808343</c:v>
                </c:pt>
                <c:pt idx="3485">
                  <c:v>25.661845238094067</c:v>
                </c:pt>
                <c:pt idx="3486">
                  <c:v>25.667380952379769</c:v>
                </c:pt>
                <c:pt idx="3487">
                  <c:v>25.67291666666549</c:v>
                </c:pt>
                <c:pt idx="3488">
                  <c:v>25.678452380951189</c:v>
                </c:pt>
                <c:pt idx="3489">
                  <c:v>25.68398809523692</c:v>
                </c:pt>
                <c:pt idx="3490">
                  <c:v>25.689523809522608</c:v>
                </c:pt>
                <c:pt idx="3491">
                  <c:v>25.695059523808336</c:v>
                </c:pt>
                <c:pt idx="3492">
                  <c:v>25.700595238094049</c:v>
                </c:pt>
                <c:pt idx="3493">
                  <c:v>25.706130952379748</c:v>
                </c:pt>
                <c:pt idx="3494">
                  <c:v>25.711666666665487</c:v>
                </c:pt>
                <c:pt idx="3495">
                  <c:v>25.717202380951189</c:v>
                </c:pt>
                <c:pt idx="3496">
                  <c:v>25.722738095236888</c:v>
                </c:pt>
                <c:pt idx="3497">
                  <c:v>25.728273809522605</c:v>
                </c:pt>
                <c:pt idx="3498">
                  <c:v>25.733809523808333</c:v>
                </c:pt>
                <c:pt idx="3499">
                  <c:v>25.739345238094042</c:v>
                </c:pt>
                <c:pt idx="3500">
                  <c:v>25.744880952379756</c:v>
                </c:pt>
                <c:pt idx="3501">
                  <c:v>25.750416666665469</c:v>
                </c:pt>
                <c:pt idx="3502">
                  <c:v>25.755952380951182</c:v>
                </c:pt>
                <c:pt idx="3503">
                  <c:v>25.761488095236896</c:v>
                </c:pt>
                <c:pt idx="3504">
                  <c:v>25.767023809522591</c:v>
                </c:pt>
                <c:pt idx="3505">
                  <c:v>25.772559523808322</c:v>
                </c:pt>
                <c:pt idx="3506">
                  <c:v>25.778095238094036</c:v>
                </c:pt>
                <c:pt idx="3507">
                  <c:v>25.783630952379724</c:v>
                </c:pt>
                <c:pt idx="3508">
                  <c:v>25.789166666665462</c:v>
                </c:pt>
                <c:pt idx="3509">
                  <c:v>25.794702380951161</c:v>
                </c:pt>
                <c:pt idx="3510">
                  <c:v>25.800238095236892</c:v>
                </c:pt>
                <c:pt idx="3511">
                  <c:v>25.805773809522588</c:v>
                </c:pt>
                <c:pt idx="3512">
                  <c:v>25.811309523808315</c:v>
                </c:pt>
                <c:pt idx="3513">
                  <c:v>25.816845238094043</c:v>
                </c:pt>
                <c:pt idx="3514">
                  <c:v>25.822380952379728</c:v>
                </c:pt>
                <c:pt idx="3515">
                  <c:v>25.827916666665455</c:v>
                </c:pt>
                <c:pt idx="3516">
                  <c:v>25.833452380951169</c:v>
                </c:pt>
                <c:pt idx="3517">
                  <c:v>25.8389880952369</c:v>
                </c:pt>
                <c:pt idx="3518">
                  <c:v>25.844523809522581</c:v>
                </c:pt>
                <c:pt idx="3519">
                  <c:v>25.850059523808319</c:v>
                </c:pt>
                <c:pt idx="3520">
                  <c:v>25.855595238094025</c:v>
                </c:pt>
                <c:pt idx="3521">
                  <c:v>25.861130952379721</c:v>
                </c:pt>
                <c:pt idx="3522">
                  <c:v>25.866666666665449</c:v>
                </c:pt>
                <c:pt idx="3523">
                  <c:v>25.872202380951144</c:v>
                </c:pt>
                <c:pt idx="3524">
                  <c:v>25.877738095236875</c:v>
                </c:pt>
                <c:pt idx="3525">
                  <c:v>25.883273809522578</c:v>
                </c:pt>
                <c:pt idx="3526">
                  <c:v>25.888809523808302</c:v>
                </c:pt>
                <c:pt idx="3527">
                  <c:v>25.894345238094015</c:v>
                </c:pt>
                <c:pt idx="3528">
                  <c:v>25.899880952379728</c:v>
                </c:pt>
                <c:pt idx="3529">
                  <c:v>25.905416666665424</c:v>
                </c:pt>
                <c:pt idx="3530">
                  <c:v>25.910952380951144</c:v>
                </c:pt>
                <c:pt idx="3531">
                  <c:v>25.916488095236868</c:v>
                </c:pt>
                <c:pt idx="3532">
                  <c:v>25.922023809522564</c:v>
                </c:pt>
                <c:pt idx="3533">
                  <c:v>25.927559523808288</c:v>
                </c:pt>
                <c:pt idx="3534">
                  <c:v>25.933095238094008</c:v>
                </c:pt>
                <c:pt idx="3535">
                  <c:v>25.938630952379704</c:v>
                </c:pt>
                <c:pt idx="3536">
                  <c:v>25.944166666665428</c:v>
                </c:pt>
                <c:pt idx="3537">
                  <c:v>25.94970238095112</c:v>
                </c:pt>
                <c:pt idx="3538">
                  <c:v>25.955238095236862</c:v>
                </c:pt>
                <c:pt idx="3539">
                  <c:v>25.960773809522554</c:v>
                </c:pt>
                <c:pt idx="3540">
                  <c:v>25.966309523808278</c:v>
                </c:pt>
                <c:pt idx="3541">
                  <c:v>25.971845238094001</c:v>
                </c:pt>
                <c:pt idx="3542">
                  <c:v>25.977380952379704</c:v>
                </c:pt>
                <c:pt idx="3543">
                  <c:v>25.982916666665417</c:v>
                </c:pt>
                <c:pt idx="3544">
                  <c:v>25.988452380951113</c:v>
                </c:pt>
                <c:pt idx="3545">
                  <c:v>25.993988095236855</c:v>
                </c:pt>
                <c:pt idx="3546">
                  <c:v>25.999523809522547</c:v>
                </c:pt>
                <c:pt idx="3547">
                  <c:v>26.005059523808281</c:v>
                </c:pt>
                <c:pt idx="3548">
                  <c:v>26.010595238093988</c:v>
                </c:pt>
                <c:pt idx="3549">
                  <c:v>26.016130952379697</c:v>
                </c:pt>
                <c:pt idx="3550">
                  <c:v>26.021666666665421</c:v>
                </c:pt>
                <c:pt idx="3551">
                  <c:v>26.02720238095112</c:v>
                </c:pt>
                <c:pt idx="3552">
                  <c:v>26.032738095236837</c:v>
                </c:pt>
                <c:pt idx="3553">
                  <c:v>26.038273809522551</c:v>
                </c:pt>
                <c:pt idx="3554">
                  <c:v>26.043809523808275</c:v>
                </c:pt>
                <c:pt idx="3555">
                  <c:v>26.049345238093977</c:v>
                </c:pt>
                <c:pt idx="3556">
                  <c:v>26.054880952379701</c:v>
                </c:pt>
                <c:pt idx="3557">
                  <c:v>26.060416666665404</c:v>
                </c:pt>
                <c:pt idx="3558">
                  <c:v>26.065952380951117</c:v>
                </c:pt>
                <c:pt idx="3559">
                  <c:v>26.071488095236841</c:v>
                </c:pt>
                <c:pt idx="3560">
                  <c:v>26.077023809522544</c:v>
                </c:pt>
                <c:pt idx="3561">
                  <c:v>26.082559523808257</c:v>
                </c:pt>
                <c:pt idx="3562">
                  <c:v>26.08809523809397</c:v>
                </c:pt>
                <c:pt idx="3563">
                  <c:v>26.09363095237968</c:v>
                </c:pt>
                <c:pt idx="3564">
                  <c:v>26.099166666665408</c:v>
                </c:pt>
                <c:pt idx="3565">
                  <c:v>26.10470238095111</c:v>
                </c:pt>
                <c:pt idx="3566">
                  <c:v>26.110238095236834</c:v>
                </c:pt>
                <c:pt idx="3567">
                  <c:v>26.115773809522537</c:v>
                </c:pt>
                <c:pt idx="3568">
                  <c:v>26.121309523808261</c:v>
                </c:pt>
                <c:pt idx="3569">
                  <c:v>26.126845238093974</c:v>
                </c:pt>
                <c:pt idx="3570">
                  <c:v>26.132380952379687</c:v>
                </c:pt>
                <c:pt idx="3571">
                  <c:v>26.137916666665411</c:v>
                </c:pt>
                <c:pt idx="3572">
                  <c:v>26.143452380951103</c:v>
                </c:pt>
                <c:pt idx="3573">
                  <c:v>26.148988095236831</c:v>
                </c:pt>
                <c:pt idx="3574">
                  <c:v>26.15452380952253</c:v>
                </c:pt>
                <c:pt idx="3575">
                  <c:v>26.160059523808254</c:v>
                </c:pt>
                <c:pt idx="3576">
                  <c:v>26.165595238093957</c:v>
                </c:pt>
                <c:pt idx="3577">
                  <c:v>26.171130952379681</c:v>
                </c:pt>
                <c:pt idx="3578">
                  <c:v>26.176666666665387</c:v>
                </c:pt>
                <c:pt idx="3579">
                  <c:v>26.182202380951086</c:v>
                </c:pt>
                <c:pt idx="3580">
                  <c:v>26.187738095236821</c:v>
                </c:pt>
                <c:pt idx="3581">
                  <c:v>26.193273809522527</c:v>
                </c:pt>
                <c:pt idx="3582">
                  <c:v>26.198809523808247</c:v>
                </c:pt>
                <c:pt idx="3583">
                  <c:v>26.20434523809395</c:v>
                </c:pt>
                <c:pt idx="3584">
                  <c:v>26.209880952379674</c:v>
                </c:pt>
                <c:pt idx="3585">
                  <c:v>26.215416666665377</c:v>
                </c:pt>
                <c:pt idx="3586">
                  <c:v>26.22095238095109</c:v>
                </c:pt>
                <c:pt idx="3587">
                  <c:v>26.226488095236814</c:v>
                </c:pt>
                <c:pt idx="3588">
                  <c:v>26.232023809522516</c:v>
                </c:pt>
                <c:pt idx="3589">
                  <c:v>26.23755952380824</c:v>
                </c:pt>
                <c:pt idx="3590">
                  <c:v>26.243095238093943</c:v>
                </c:pt>
                <c:pt idx="3591">
                  <c:v>26.248630952379646</c:v>
                </c:pt>
                <c:pt idx="3592">
                  <c:v>26.25416666666538</c:v>
                </c:pt>
                <c:pt idx="3593">
                  <c:v>26.259702380951079</c:v>
                </c:pt>
                <c:pt idx="3594">
                  <c:v>26.265238095236796</c:v>
                </c:pt>
                <c:pt idx="3595">
                  <c:v>26.27077380952251</c:v>
                </c:pt>
                <c:pt idx="3596">
                  <c:v>26.276309523808226</c:v>
                </c:pt>
                <c:pt idx="3597">
                  <c:v>26.281845238093936</c:v>
                </c:pt>
                <c:pt idx="3598">
                  <c:v>26.28738095237965</c:v>
                </c:pt>
                <c:pt idx="3599">
                  <c:v>26.292916666665363</c:v>
                </c:pt>
                <c:pt idx="3600">
                  <c:v>26.298452380951076</c:v>
                </c:pt>
                <c:pt idx="3601">
                  <c:v>26.303988095236811</c:v>
                </c:pt>
                <c:pt idx="3602">
                  <c:v>26.309523809522503</c:v>
                </c:pt>
                <c:pt idx="3603">
                  <c:v>26.31505952380823</c:v>
                </c:pt>
                <c:pt idx="3604">
                  <c:v>26.320595238093929</c:v>
                </c:pt>
                <c:pt idx="3605">
                  <c:v>26.326130952379643</c:v>
                </c:pt>
                <c:pt idx="3606">
                  <c:v>26.331666666665367</c:v>
                </c:pt>
                <c:pt idx="3607">
                  <c:v>26.33720238095108</c:v>
                </c:pt>
                <c:pt idx="3608">
                  <c:v>26.342738095236786</c:v>
                </c:pt>
                <c:pt idx="3609">
                  <c:v>26.348273809522496</c:v>
                </c:pt>
                <c:pt idx="3610">
                  <c:v>26.353809523808231</c:v>
                </c:pt>
                <c:pt idx="3611">
                  <c:v>26.359345238093926</c:v>
                </c:pt>
                <c:pt idx="3612">
                  <c:v>26.364880952379647</c:v>
                </c:pt>
                <c:pt idx="3613">
                  <c:v>26.370416666665349</c:v>
                </c:pt>
                <c:pt idx="3614">
                  <c:v>26.375952380951073</c:v>
                </c:pt>
                <c:pt idx="3615">
                  <c:v>26.38148809523679</c:v>
                </c:pt>
                <c:pt idx="3616">
                  <c:v>26.387023809522489</c:v>
                </c:pt>
                <c:pt idx="3617">
                  <c:v>26.392559523808213</c:v>
                </c:pt>
                <c:pt idx="3618">
                  <c:v>26.398095238093926</c:v>
                </c:pt>
                <c:pt idx="3619">
                  <c:v>26.403630952379622</c:v>
                </c:pt>
                <c:pt idx="3620">
                  <c:v>26.409166666665342</c:v>
                </c:pt>
                <c:pt idx="3621">
                  <c:v>26.414702380951056</c:v>
                </c:pt>
                <c:pt idx="3622">
                  <c:v>26.42023809523678</c:v>
                </c:pt>
                <c:pt idx="3623">
                  <c:v>26.425773809522479</c:v>
                </c:pt>
                <c:pt idx="3624">
                  <c:v>26.431309523808206</c:v>
                </c:pt>
                <c:pt idx="3625">
                  <c:v>26.43684523809392</c:v>
                </c:pt>
                <c:pt idx="3626">
                  <c:v>26.442380952379619</c:v>
                </c:pt>
                <c:pt idx="3627">
                  <c:v>26.447916666665336</c:v>
                </c:pt>
                <c:pt idx="3628">
                  <c:v>26.453452380951049</c:v>
                </c:pt>
                <c:pt idx="3629">
                  <c:v>26.458988095236784</c:v>
                </c:pt>
                <c:pt idx="3630">
                  <c:v>26.464523809522476</c:v>
                </c:pt>
                <c:pt idx="3631">
                  <c:v>26.470059523808199</c:v>
                </c:pt>
                <c:pt idx="3632">
                  <c:v>26.475595238093902</c:v>
                </c:pt>
                <c:pt idx="3633">
                  <c:v>26.481130952379615</c:v>
                </c:pt>
                <c:pt idx="3634">
                  <c:v>26.486666666665318</c:v>
                </c:pt>
                <c:pt idx="3635">
                  <c:v>26.492202380951031</c:v>
                </c:pt>
                <c:pt idx="3636">
                  <c:v>26.497738095236766</c:v>
                </c:pt>
                <c:pt idx="3637">
                  <c:v>26.503273809522479</c:v>
                </c:pt>
                <c:pt idx="3638">
                  <c:v>26.508809523808193</c:v>
                </c:pt>
                <c:pt idx="3639">
                  <c:v>26.514345238093906</c:v>
                </c:pt>
                <c:pt idx="3640">
                  <c:v>26.51988095237963</c:v>
                </c:pt>
                <c:pt idx="3641">
                  <c:v>26.525416666665311</c:v>
                </c:pt>
                <c:pt idx="3642">
                  <c:v>26.530952380951046</c:v>
                </c:pt>
                <c:pt idx="3643">
                  <c:v>26.53648809523677</c:v>
                </c:pt>
                <c:pt idx="3644">
                  <c:v>26.542023809522458</c:v>
                </c:pt>
                <c:pt idx="3645">
                  <c:v>26.547559523808193</c:v>
                </c:pt>
                <c:pt idx="3646">
                  <c:v>26.553095238093899</c:v>
                </c:pt>
                <c:pt idx="3647">
                  <c:v>26.558630952379598</c:v>
                </c:pt>
                <c:pt idx="3648">
                  <c:v>26.564166666665326</c:v>
                </c:pt>
                <c:pt idx="3649">
                  <c:v>26.569702380951018</c:v>
                </c:pt>
                <c:pt idx="3650">
                  <c:v>26.575238095236752</c:v>
                </c:pt>
                <c:pt idx="3651">
                  <c:v>26.580773809522455</c:v>
                </c:pt>
                <c:pt idx="3652">
                  <c:v>26.586309523808179</c:v>
                </c:pt>
                <c:pt idx="3653">
                  <c:v>26.591845238093892</c:v>
                </c:pt>
                <c:pt idx="3654">
                  <c:v>26.597380952379606</c:v>
                </c:pt>
                <c:pt idx="3655">
                  <c:v>26.602916666665319</c:v>
                </c:pt>
                <c:pt idx="3656">
                  <c:v>26.608452380951029</c:v>
                </c:pt>
                <c:pt idx="3657">
                  <c:v>26.613988095236767</c:v>
                </c:pt>
                <c:pt idx="3658">
                  <c:v>26.619523809522459</c:v>
                </c:pt>
                <c:pt idx="3659">
                  <c:v>26.625059523808183</c:v>
                </c:pt>
                <c:pt idx="3660">
                  <c:v>26.630595238093893</c:v>
                </c:pt>
                <c:pt idx="3661">
                  <c:v>26.636130952379599</c:v>
                </c:pt>
                <c:pt idx="3662">
                  <c:v>26.641666666665312</c:v>
                </c:pt>
                <c:pt idx="3663">
                  <c:v>26.647202380951022</c:v>
                </c:pt>
                <c:pt idx="3664">
                  <c:v>26.652738095236739</c:v>
                </c:pt>
                <c:pt idx="3665">
                  <c:v>26.658273809522452</c:v>
                </c:pt>
                <c:pt idx="3666">
                  <c:v>26.663809523808165</c:v>
                </c:pt>
                <c:pt idx="3667">
                  <c:v>26.669345238093879</c:v>
                </c:pt>
                <c:pt idx="3668">
                  <c:v>26.674880952379603</c:v>
                </c:pt>
                <c:pt idx="3669">
                  <c:v>26.680416666665284</c:v>
                </c:pt>
                <c:pt idx="3670">
                  <c:v>26.685952380951019</c:v>
                </c:pt>
                <c:pt idx="3671">
                  <c:v>26.691488095236735</c:v>
                </c:pt>
                <c:pt idx="3672">
                  <c:v>26.697023809522442</c:v>
                </c:pt>
                <c:pt idx="3673">
                  <c:v>26.702559523808159</c:v>
                </c:pt>
                <c:pt idx="3674">
                  <c:v>26.708095238093872</c:v>
                </c:pt>
                <c:pt idx="3675">
                  <c:v>26.713630952379582</c:v>
                </c:pt>
                <c:pt idx="3676">
                  <c:v>26.719166666665288</c:v>
                </c:pt>
                <c:pt idx="3677">
                  <c:v>26.724702380950994</c:v>
                </c:pt>
                <c:pt idx="3678">
                  <c:v>26.730238095236725</c:v>
                </c:pt>
                <c:pt idx="3679">
                  <c:v>26.735773809522421</c:v>
                </c:pt>
                <c:pt idx="3680">
                  <c:v>26.741309523808152</c:v>
                </c:pt>
                <c:pt idx="3681">
                  <c:v>26.746845238093854</c:v>
                </c:pt>
                <c:pt idx="3682">
                  <c:v>26.752380952379568</c:v>
                </c:pt>
                <c:pt idx="3683">
                  <c:v>26.757916666665292</c:v>
                </c:pt>
                <c:pt idx="3684">
                  <c:v>26.763452380950984</c:v>
                </c:pt>
                <c:pt idx="3685">
                  <c:v>26.768988095236718</c:v>
                </c:pt>
                <c:pt idx="3686">
                  <c:v>26.774523809522421</c:v>
                </c:pt>
                <c:pt idx="3687">
                  <c:v>26.780059523808134</c:v>
                </c:pt>
                <c:pt idx="3688">
                  <c:v>26.785595238093837</c:v>
                </c:pt>
                <c:pt idx="3689">
                  <c:v>26.791130952379572</c:v>
                </c:pt>
                <c:pt idx="3690">
                  <c:v>26.796666666665274</c:v>
                </c:pt>
                <c:pt idx="3691">
                  <c:v>26.80220238095098</c:v>
                </c:pt>
                <c:pt idx="3692">
                  <c:v>26.807738095236711</c:v>
                </c:pt>
                <c:pt idx="3693">
                  <c:v>26.813273809522425</c:v>
                </c:pt>
                <c:pt idx="3694">
                  <c:v>26.818809523808138</c:v>
                </c:pt>
                <c:pt idx="3695">
                  <c:v>26.824345238093841</c:v>
                </c:pt>
                <c:pt idx="3696">
                  <c:v>26.829880952379565</c:v>
                </c:pt>
                <c:pt idx="3697">
                  <c:v>26.835416666665267</c:v>
                </c:pt>
                <c:pt idx="3698">
                  <c:v>26.840952380950988</c:v>
                </c:pt>
                <c:pt idx="3699">
                  <c:v>26.846488095236705</c:v>
                </c:pt>
                <c:pt idx="3700">
                  <c:v>26.852023809522407</c:v>
                </c:pt>
                <c:pt idx="3701">
                  <c:v>26.857559523808131</c:v>
                </c:pt>
                <c:pt idx="3702">
                  <c:v>26.863095238093834</c:v>
                </c:pt>
                <c:pt idx="3703">
                  <c:v>26.868630952379537</c:v>
                </c:pt>
                <c:pt idx="3704">
                  <c:v>26.874166666665271</c:v>
                </c:pt>
                <c:pt idx="3705">
                  <c:v>26.879702380950974</c:v>
                </c:pt>
                <c:pt idx="3706">
                  <c:v>26.885238095236687</c:v>
                </c:pt>
                <c:pt idx="3707">
                  <c:v>26.8907738095224</c:v>
                </c:pt>
                <c:pt idx="3708">
                  <c:v>26.896309523808124</c:v>
                </c:pt>
                <c:pt idx="3709">
                  <c:v>26.901845238093827</c:v>
                </c:pt>
                <c:pt idx="3710">
                  <c:v>26.90738095237954</c:v>
                </c:pt>
                <c:pt idx="3711">
                  <c:v>26.912916666665254</c:v>
                </c:pt>
                <c:pt idx="3712">
                  <c:v>26.918452380950967</c:v>
                </c:pt>
                <c:pt idx="3713">
                  <c:v>26.923988095236691</c:v>
                </c:pt>
                <c:pt idx="3714">
                  <c:v>26.929523809522379</c:v>
                </c:pt>
                <c:pt idx="3715">
                  <c:v>26.935059523808118</c:v>
                </c:pt>
                <c:pt idx="3716">
                  <c:v>26.940595238093817</c:v>
                </c:pt>
                <c:pt idx="3717">
                  <c:v>26.946130952379523</c:v>
                </c:pt>
                <c:pt idx="3718">
                  <c:v>26.951666666665247</c:v>
                </c:pt>
                <c:pt idx="3719">
                  <c:v>26.95720238095096</c:v>
                </c:pt>
                <c:pt idx="3720">
                  <c:v>26.962738095236674</c:v>
                </c:pt>
                <c:pt idx="3721">
                  <c:v>26.968273809522373</c:v>
                </c:pt>
                <c:pt idx="3722">
                  <c:v>26.973809523808111</c:v>
                </c:pt>
                <c:pt idx="3723">
                  <c:v>26.979345238093813</c:v>
                </c:pt>
                <c:pt idx="3724">
                  <c:v>26.984880952379527</c:v>
                </c:pt>
                <c:pt idx="3725">
                  <c:v>26.990416666665229</c:v>
                </c:pt>
                <c:pt idx="3726">
                  <c:v>26.995952380950953</c:v>
                </c:pt>
                <c:pt idx="3727">
                  <c:v>27.001488095236688</c:v>
                </c:pt>
                <c:pt idx="3728">
                  <c:v>27.007023809522376</c:v>
                </c:pt>
                <c:pt idx="3729">
                  <c:v>27.012559523808104</c:v>
                </c:pt>
                <c:pt idx="3730">
                  <c:v>27.018095238093817</c:v>
                </c:pt>
                <c:pt idx="3731">
                  <c:v>27.023630952379516</c:v>
                </c:pt>
                <c:pt idx="3732">
                  <c:v>27.029166666665233</c:v>
                </c:pt>
                <c:pt idx="3733">
                  <c:v>27.034702380950947</c:v>
                </c:pt>
                <c:pt idx="3734">
                  <c:v>27.040238095236671</c:v>
                </c:pt>
                <c:pt idx="3735">
                  <c:v>27.045773809522363</c:v>
                </c:pt>
                <c:pt idx="3736">
                  <c:v>27.051309523808097</c:v>
                </c:pt>
                <c:pt idx="3737">
                  <c:v>27.05684523809381</c:v>
                </c:pt>
                <c:pt idx="3738">
                  <c:v>27.062380952379513</c:v>
                </c:pt>
                <c:pt idx="3739">
                  <c:v>27.067916666665226</c:v>
                </c:pt>
                <c:pt idx="3740">
                  <c:v>27.07345238095094</c:v>
                </c:pt>
                <c:pt idx="3741">
                  <c:v>27.078988095236674</c:v>
                </c:pt>
                <c:pt idx="3742">
                  <c:v>27.084523809522356</c:v>
                </c:pt>
                <c:pt idx="3743">
                  <c:v>27.09005952380809</c:v>
                </c:pt>
                <c:pt idx="3744">
                  <c:v>27.095595238093793</c:v>
                </c:pt>
                <c:pt idx="3745">
                  <c:v>27.101130952379517</c:v>
                </c:pt>
                <c:pt idx="3746">
                  <c:v>27.106666666665227</c:v>
                </c:pt>
                <c:pt idx="3747">
                  <c:v>27.112202380950933</c:v>
                </c:pt>
                <c:pt idx="3748">
                  <c:v>27.117738095236668</c:v>
                </c:pt>
                <c:pt idx="3749">
                  <c:v>27.12327380952236</c:v>
                </c:pt>
                <c:pt idx="3750">
                  <c:v>27.128809523808091</c:v>
                </c:pt>
                <c:pt idx="3751">
                  <c:v>27.134345238093797</c:v>
                </c:pt>
                <c:pt idx="3752">
                  <c:v>27.139880952379521</c:v>
                </c:pt>
                <c:pt idx="3753">
                  <c:v>27.145416666665213</c:v>
                </c:pt>
                <c:pt idx="3754">
                  <c:v>27.150952380950937</c:v>
                </c:pt>
                <c:pt idx="3755">
                  <c:v>27.156488095236661</c:v>
                </c:pt>
                <c:pt idx="3756">
                  <c:v>27.162023809522342</c:v>
                </c:pt>
                <c:pt idx="3757">
                  <c:v>27.167559523808087</c:v>
                </c:pt>
                <c:pt idx="3758">
                  <c:v>27.17309523809379</c:v>
                </c:pt>
                <c:pt idx="3759">
                  <c:v>27.178630952379493</c:v>
                </c:pt>
                <c:pt idx="3760">
                  <c:v>27.184166666665217</c:v>
                </c:pt>
                <c:pt idx="3761">
                  <c:v>27.189702380950916</c:v>
                </c:pt>
                <c:pt idx="3762">
                  <c:v>27.195238095236643</c:v>
                </c:pt>
                <c:pt idx="3763">
                  <c:v>27.200773809522335</c:v>
                </c:pt>
                <c:pt idx="3764">
                  <c:v>27.20630952380807</c:v>
                </c:pt>
                <c:pt idx="3765">
                  <c:v>27.21184523809379</c:v>
                </c:pt>
                <c:pt idx="3766">
                  <c:v>27.217380952379497</c:v>
                </c:pt>
                <c:pt idx="3767">
                  <c:v>27.222916666665199</c:v>
                </c:pt>
                <c:pt idx="3768">
                  <c:v>27.228452380950912</c:v>
                </c:pt>
                <c:pt idx="3769">
                  <c:v>27.233988095236647</c:v>
                </c:pt>
                <c:pt idx="3770">
                  <c:v>27.239523809522328</c:v>
                </c:pt>
                <c:pt idx="3771">
                  <c:v>27.245059523808063</c:v>
                </c:pt>
                <c:pt idx="3772">
                  <c:v>27.250595238093776</c:v>
                </c:pt>
                <c:pt idx="3773">
                  <c:v>27.256130952379486</c:v>
                </c:pt>
                <c:pt idx="3774">
                  <c:v>27.261666666665192</c:v>
                </c:pt>
                <c:pt idx="3775">
                  <c:v>27.267202380950906</c:v>
                </c:pt>
                <c:pt idx="3776">
                  <c:v>27.272738095236626</c:v>
                </c:pt>
                <c:pt idx="3777">
                  <c:v>27.278273809522325</c:v>
                </c:pt>
                <c:pt idx="3778">
                  <c:v>27.283809523808056</c:v>
                </c:pt>
                <c:pt idx="3779">
                  <c:v>27.289345238093759</c:v>
                </c:pt>
                <c:pt idx="3780">
                  <c:v>27.29488095237949</c:v>
                </c:pt>
                <c:pt idx="3781">
                  <c:v>27.300416666665189</c:v>
                </c:pt>
                <c:pt idx="3782">
                  <c:v>27.305952380950909</c:v>
                </c:pt>
                <c:pt idx="3783">
                  <c:v>27.311488095236637</c:v>
                </c:pt>
                <c:pt idx="3784">
                  <c:v>27.317023809522329</c:v>
                </c:pt>
                <c:pt idx="3785">
                  <c:v>27.322559523808049</c:v>
                </c:pt>
                <c:pt idx="3786">
                  <c:v>27.328095238093763</c:v>
                </c:pt>
                <c:pt idx="3787">
                  <c:v>27.333630952379476</c:v>
                </c:pt>
                <c:pt idx="3788">
                  <c:v>27.339166666665193</c:v>
                </c:pt>
                <c:pt idx="3789">
                  <c:v>27.344702380950892</c:v>
                </c:pt>
                <c:pt idx="3790">
                  <c:v>27.350238095236627</c:v>
                </c:pt>
                <c:pt idx="3791">
                  <c:v>27.355773809522319</c:v>
                </c:pt>
                <c:pt idx="3792">
                  <c:v>27.361309523808043</c:v>
                </c:pt>
                <c:pt idx="3793">
                  <c:v>27.366845238093756</c:v>
                </c:pt>
                <c:pt idx="3794">
                  <c:v>27.372380952379469</c:v>
                </c:pt>
                <c:pt idx="3795">
                  <c:v>27.37791666666519</c:v>
                </c:pt>
                <c:pt idx="3796">
                  <c:v>27.383452380950889</c:v>
                </c:pt>
                <c:pt idx="3797">
                  <c:v>27.38898809523662</c:v>
                </c:pt>
                <c:pt idx="3798">
                  <c:v>27.394523809522308</c:v>
                </c:pt>
                <c:pt idx="3799">
                  <c:v>27.400059523808036</c:v>
                </c:pt>
                <c:pt idx="3800">
                  <c:v>27.405595238093738</c:v>
                </c:pt>
                <c:pt idx="3801">
                  <c:v>27.411130952379462</c:v>
                </c:pt>
                <c:pt idx="3802">
                  <c:v>27.416666666665176</c:v>
                </c:pt>
                <c:pt idx="3803">
                  <c:v>27.422202380950871</c:v>
                </c:pt>
                <c:pt idx="3804">
                  <c:v>27.427738095236602</c:v>
                </c:pt>
                <c:pt idx="3805">
                  <c:v>27.433273809522305</c:v>
                </c:pt>
                <c:pt idx="3806">
                  <c:v>27.438809523808033</c:v>
                </c:pt>
                <c:pt idx="3807">
                  <c:v>27.444345238093728</c:v>
                </c:pt>
                <c:pt idx="3808">
                  <c:v>27.449880952379456</c:v>
                </c:pt>
                <c:pt idx="3809">
                  <c:v>27.455416666665151</c:v>
                </c:pt>
                <c:pt idx="3810">
                  <c:v>27.460952380950882</c:v>
                </c:pt>
                <c:pt idx="3811">
                  <c:v>27.466488095236596</c:v>
                </c:pt>
                <c:pt idx="3812">
                  <c:v>27.472023809522284</c:v>
                </c:pt>
                <c:pt idx="3813">
                  <c:v>27.477559523808033</c:v>
                </c:pt>
                <c:pt idx="3814">
                  <c:v>27.483095238093721</c:v>
                </c:pt>
                <c:pt idx="3815">
                  <c:v>27.488630952379424</c:v>
                </c:pt>
                <c:pt idx="3816">
                  <c:v>27.494166666665162</c:v>
                </c:pt>
                <c:pt idx="3817">
                  <c:v>27.499702380950854</c:v>
                </c:pt>
                <c:pt idx="3818">
                  <c:v>27.505238095236592</c:v>
                </c:pt>
                <c:pt idx="3819">
                  <c:v>27.510773809522284</c:v>
                </c:pt>
                <c:pt idx="3820">
                  <c:v>27.516309523808015</c:v>
                </c:pt>
                <c:pt idx="3821">
                  <c:v>27.521845238093732</c:v>
                </c:pt>
                <c:pt idx="3822">
                  <c:v>27.527380952379442</c:v>
                </c:pt>
                <c:pt idx="3823">
                  <c:v>27.532916666665152</c:v>
                </c:pt>
                <c:pt idx="3824">
                  <c:v>27.538452380950869</c:v>
                </c:pt>
                <c:pt idx="3825">
                  <c:v>27.5439880952366</c:v>
                </c:pt>
                <c:pt idx="3826">
                  <c:v>27.54952380952227</c:v>
                </c:pt>
                <c:pt idx="3827">
                  <c:v>27.555059523808008</c:v>
                </c:pt>
                <c:pt idx="3828">
                  <c:v>27.560595238093722</c:v>
                </c:pt>
                <c:pt idx="3829">
                  <c:v>27.566130952379421</c:v>
                </c:pt>
                <c:pt idx="3830">
                  <c:v>27.571666666665138</c:v>
                </c:pt>
                <c:pt idx="3831">
                  <c:v>27.577202380950862</c:v>
                </c:pt>
                <c:pt idx="3832">
                  <c:v>27.582738095236564</c:v>
                </c:pt>
                <c:pt idx="3833">
                  <c:v>27.588273809522267</c:v>
                </c:pt>
                <c:pt idx="3834">
                  <c:v>27.593809523808005</c:v>
                </c:pt>
                <c:pt idx="3835">
                  <c:v>27.599345238093704</c:v>
                </c:pt>
                <c:pt idx="3836">
                  <c:v>27.604880952379435</c:v>
                </c:pt>
                <c:pt idx="3837">
                  <c:v>27.610416666665142</c:v>
                </c:pt>
                <c:pt idx="3838">
                  <c:v>27.615952380950855</c:v>
                </c:pt>
                <c:pt idx="3839">
                  <c:v>27.621488095236586</c:v>
                </c:pt>
                <c:pt idx="3840">
                  <c:v>27.627023809522282</c:v>
                </c:pt>
                <c:pt idx="3841">
                  <c:v>27.632559523807988</c:v>
                </c:pt>
                <c:pt idx="3842">
                  <c:v>27.638095238093708</c:v>
                </c:pt>
                <c:pt idx="3843">
                  <c:v>27.643630952379411</c:v>
                </c:pt>
                <c:pt idx="3844">
                  <c:v>27.649166666665128</c:v>
                </c:pt>
                <c:pt idx="3845">
                  <c:v>27.654702380950837</c:v>
                </c:pt>
                <c:pt idx="3846">
                  <c:v>27.660238095236561</c:v>
                </c:pt>
                <c:pt idx="3847">
                  <c:v>27.665773809522253</c:v>
                </c:pt>
                <c:pt idx="3848">
                  <c:v>27.671309523807988</c:v>
                </c:pt>
                <c:pt idx="3849">
                  <c:v>27.676845238093701</c:v>
                </c:pt>
                <c:pt idx="3850">
                  <c:v>27.682380952379404</c:v>
                </c:pt>
                <c:pt idx="3851">
                  <c:v>27.687916666665128</c:v>
                </c:pt>
                <c:pt idx="3852">
                  <c:v>27.693452380950831</c:v>
                </c:pt>
                <c:pt idx="3853">
                  <c:v>27.698988095236569</c:v>
                </c:pt>
                <c:pt idx="3854">
                  <c:v>27.704523809522247</c:v>
                </c:pt>
                <c:pt idx="3855">
                  <c:v>27.710059523807981</c:v>
                </c:pt>
                <c:pt idx="3856">
                  <c:v>27.715595238093687</c:v>
                </c:pt>
                <c:pt idx="3857">
                  <c:v>27.721130952379397</c:v>
                </c:pt>
                <c:pt idx="3858">
                  <c:v>27.72666666666511</c:v>
                </c:pt>
                <c:pt idx="3859">
                  <c:v>27.73220238095082</c:v>
                </c:pt>
                <c:pt idx="3860">
                  <c:v>27.737738095236548</c:v>
                </c:pt>
                <c:pt idx="3861">
                  <c:v>27.74327380952224</c:v>
                </c:pt>
                <c:pt idx="3862">
                  <c:v>27.748809523807964</c:v>
                </c:pt>
                <c:pt idx="3863">
                  <c:v>27.754345238093688</c:v>
                </c:pt>
                <c:pt idx="3864">
                  <c:v>27.759880952379401</c:v>
                </c:pt>
                <c:pt idx="3865">
                  <c:v>27.765416666665093</c:v>
                </c:pt>
                <c:pt idx="3866">
                  <c:v>27.770952380950828</c:v>
                </c:pt>
                <c:pt idx="3867">
                  <c:v>27.776488095236541</c:v>
                </c:pt>
                <c:pt idx="3868">
                  <c:v>27.782023809522222</c:v>
                </c:pt>
                <c:pt idx="3869">
                  <c:v>27.787559523807957</c:v>
                </c:pt>
                <c:pt idx="3870">
                  <c:v>27.793095238093681</c:v>
                </c:pt>
                <c:pt idx="3871">
                  <c:v>27.798630952379369</c:v>
                </c:pt>
                <c:pt idx="3872">
                  <c:v>27.804166666665107</c:v>
                </c:pt>
                <c:pt idx="3873">
                  <c:v>27.80970238095081</c:v>
                </c:pt>
                <c:pt idx="3874">
                  <c:v>27.815238095236534</c:v>
                </c:pt>
                <c:pt idx="3875">
                  <c:v>27.820773809522226</c:v>
                </c:pt>
                <c:pt idx="3876">
                  <c:v>27.82630952380795</c:v>
                </c:pt>
                <c:pt idx="3877">
                  <c:v>27.831845238093685</c:v>
                </c:pt>
                <c:pt idx="3878">
                  <c:v>27.837380952379387</c:v>
                </c:pt>
                <c:pt idx="3879">
                  <c:v>27.84291666666509</c:v>
                </c:pt>
                <c:pt idx="3880">
                  <c:v>27.848452380950803</c:v>
                </c:pt>
                <c:pt idx="3881">
                  <c:v>27.853988095236542</c:v>
                </c:pt>
                <c:pt idx="3882">
                  <c:v>27.859523809522223</c:v>
                </c:pt>
                <c:pt idx="3883">
                  <c:v>27.865059523807943</c:v>
                </c:pt>
                <c:pt idx="3884">
                  <c:v>27.870595238093667</c:v>
                </c:pt>
                <c:pt idx="3885">
                  <c:v>27.87613095237937</c:v>
                </c:pt>
                <c:pt idx="3886">
                  <c:v>27.881666666665087</c:v>
                </c:pt>
                <c:pt idx="3887">
                  <c:v>27.887202380950797</c:v>
                </c:pt>
                <c:pt idx="3888">
                  <c:v>27.89273809523652</c:v>
                </c:pt>
                <c:pt idx="3889">
                  <c:v>27.89827380952222</c:v>
                </c:pt>
                <c:pt idx="3890">
                  <c:v>27.903809523807936</c:v>
                </c:pt>
                <c:pt idx="3891">
                  <c:v>27.90934523809365</c:v>
                </c:pt>
                <c:pt idx="3892">
                  <c:v>27.914880952379374</c:v>
                </c:pt>
                <c:pt idx="3893">
                  <c:v>27.920416666665076</c:v>
                </c:pt>
                <c:pt idx="3894">
                  <c:v>27.92595238095079</c:v>
                </c:pt>
                <c:pt idx="3895">
                  <c:v>27.931488095236524</c:v>
                </c:pt>
                <c:pt idx="3896">
                  <c:v>27.937023809522216</c:v>
                </c:pt>
                <c:pt idx="3897">
                  <c:v>27.942559523807923</c:v>
                </c:pt>
                <c:pt idx="3898">
                  <c:v>27.948095238093643</c:v>
                </c:pt>
                <c:pt idx="3899">
                  <c:v>27.953630952379346</c:v>
                </c:pt>
                <c:pt idx="3900">
                  <c:v>27.95916666666508</c:v>
                </c:pt>
                <c:pt idx="3901">
                  <c:v>27.964702380950779</c:v>
                </c:pt>
                <c:pt idx="3902">
                  <c:v>27.970238095236507</c:v>
                </c:pt>
                <c:pt idx="3903">
                  <c:v>27.975773809522199</c:v>
                </c:pt>
                <c:pt idx="3904">
                  <c:v>27.981309523807919</c:v>
                </c:pt>
                <c:pt idx="3905">
                  <c:v>27.986845238093636</c:v>
                </c:pt>
                <c:pt idx="3906">
                  <c:v>27.992380952379339</c:v>
                </c:pt>
                <c:pt idx="3907">
                  <c:v>27.997916666665073</c:v>
                </c:pt>
                <c:pt idx="3908">
                  <c:v>28.003452380950787</c:v>
                </c:pt>
                <c:pt idx="3909">
                  <c:v>28.008988095236511</c:v>
                </c:pt>
                <c:pt idx="3910">
                  <c:v>28.014523809522203</c:v>
                </c:pt>
                <c:pt idx="3911">
                  <c:v>28.020059523807927</c:v>
                </c:pt>
                <c:pt idx="3912">
                  <c:v>28.025595238093629</c:v>
                </c:pt>
                <c:pt idx="3913">
                  <c:v>28.031130952379343</c:v>
                </c:pt>
                <c:pt idx="3914">
                  <c:v>28.036666666665067</c:v>
                </c:pt>
                <c:pt idx="3915">
                  <c:v>28.042202380950769</c:v>
                </c:pt>
                <c:pt idx="3916">
                  <c:v>28.047738095236493</c:v>
                </c:pt>
                <c:pt idx="3917">
                  <c:v>28.053273809522196</c:v>
                </c:pt>
                <c:pt idx="3918">
                  <c:v>28.05880952380792</c:v>
                </c:pt>
                <c:pt idx="3919">
                  <c:v>28.064345238093626</c:v>
                </c:pt>
                <c:pt idx="3920">
                  <c:v>28.069880952379336</c:v>
                </c:pt>
                <c:pt idx="3921">
                  <c:v>28.075416666665049</c:v>
                </c:pt>
                <c:pt idx="3922">
                  <c:v>28.080952380950773</c:v>
                </c:pt>
                <c:pt idx="3923">
                  <c:v>28.08648809523649</c:v>
                </c:pt>
                <c:pt idx="3924">
                  <c:v>28.092023809522178</c:v>
                </c:pt>
                <c:pt idx="3925">
                  <c:v>28.097559523807913</c:v>
                </c:pt>
                <c:pt idx="3926">
                  <c:v>28.10309523809363</c:v>
                </c:pt>
                <c:pt idx="3927">
                  <c:v>28.108630952379318</c:v>
                </c:pt>
                <c:pt idx="3928">
                  <c:v>28.114166666665064</c:v>
                </c:pt>
                <c:pt idx="3929">
                  <c:v>28.119702380950766</c:v>
                </c:pt>
                <c:pt idx="3930">
                  <c:v>28.12523809523649</c:v>
                </c:pt>
                <c:pt idx="3931">
                  <c:v>28.130773809522189</c:v>
                </c:pt>
                <c:pt idx="3932">
                  <c:v>28.136309523807906</c:v>
                </c:pt>
                <c:pt idx="3933">
                  <c:v>28.14184523809363</c:v>
                </c:pt>
                <c:pt idx="3934">
                  <c:v>28.147380952379329</c:v>
                </c:pt>
                <c:pt idx="3935">
                  <c:v>28.152916666665046</c:v>
                </c:pt>
                <c:pt idx="3936">
                  <c:v>28.158452380950759</c:v>
                </c:pt>
                <c:pt idx="3937">
                  <c:v>28.163988095236494</c:v>
                </c:pt>
                <c:pt idx="3938">
                  <c:v>28.169523809522175</c:v>
                </c:pt>
                <c:pt idx="3939">
                  <c:v>28.175059523807899</c:v>
                </c:pt>
                <c:pt idx="3940">
                  <c:v>28.180595238093613</c:v>
                </c:pt>
                <c:pt idx="3941">
                  <c:v>28.186130952379315</c:v>
                </c:pt>
                <c:pt idx="3942">
                  <c:v>28.191666666665039</c:v>
                </c:pt>
                <c:pt idx="3943">
                  <c:v>28.197202380950753</c:v>
                </c:pt>
                <c:pt idx="3944">
                  <c:v>28.202738095236466</c:v>
                </c:pt>
                <c:pt idx="3945">
                  <c:v>28.208273809522169</c:v>
                </c:pt>
                <c:pt idx="3946">
                  <c:v>28.213809523807893</c:v>
                </c:pt>
                <c:pt idx="3947">
                  <c:v>28.219345238093606</c:v>
                </c:pt>
                <c:pt idx="3948">
                  <c:v>28.224880952379319</c:v>
                </c:pt>
                <c:pt idx="3949">
                  <c:v>28.230416666665029</c:v>
                </c:pt>
                <c:pt idx="3950">
                  <c:v>28.235952380950746</c:v>
                </c:pt>
                <c:pt idx="3951">
                  <c:v>28.24148809523647</c:v>
                </c:pt>
                <c:pt idx="3952">
                  <c:v>28.247023809522158</c:v>
                </c:pt>
                <c:pt idx="3953">
                  <c:v>28.252559523807886</c:v>
                </c:pt>
                <c:pt idx="3954">
                  <c:v>28.258095238093599</c:v>
                </c:pt>
                <c:pt idx="3955">
                  <c:v>28.263630952379284</c:v>
                </c:pt>
                <c:pt idx="3956">
                  <c:v>28.269166666665026</c:v>
                </c:pt>
                <c:pt idx="3957">
                  <c:v>28.274702380950725</c:v>
                </c:pt>
                <c:pt idx="3958">
                  <c:v>28.280238095236452</c:v>
                </c:pt>
                <c:pt idx="3959">
                  <c:v>28.285773809522137</c:v>
                </c:pt>
                <c:pt idx="3960">
                  <c:v>28.291309523807879</c:v>
                </c:pt>
                <c:pt idx="3961">
                  <c:v>28.296845238093592</c:v>
                </c:pt>
                <c:pt idx="3962">
                  <c:v>28.302380952379291</c:v>
                </c:pt>
                <c:pt idx="3963">
                  <c:v>28.307916666665029</c:v>
                </c:pt>
                <c:pt idx="3964">
                  <c:v>28.313452380950732</c:v>
                </c:pt>
                <c:pt idx="3965">
                  <c:v>28.318988095236463</c:v>
                </c:pt>
                <c:pt idx="3966">
                  <c:v>28.324523809522141</c:v>
                </c:pt>
                <c:pt idx="3967">
                  <c:v>28.330059523807883</c:v>
                </c:pt>
                <c:pt idx="3968">
                  <c:v>28.335595238093585</c:v>
                </c:pt>
                <c:pt idx="3969">
                  <c:v>28.341130952379284</c:v>
                </c:pt>
                <c:pt idx="3970">
                  <c:v>28.346666666665012</c:v>
                </c:pt>
                <c:pt idx="3971">
                  <c:v>28.352202380950722</c:v>
                </c:pt>
                <c:pt idx="3972">
                  <c:v>28.357738095236449</c:v>
                </c:pt>
                <c:pt idx="3973">
                  <c:v>28.363273809522134</c:v>
                </c:pt>
                <c:pt idx="3974">
                  <c:v>28.368809523807862</c:v>
                </c:pt>
                <c:pt idx="3975">
                  <c:v>28.374345238093589</c:v>
                </c:pt>
                <c:pt idx="3976">
                  <c:v>28.379880952379292</c:v>
                </c:pt>
                <c:pt idx="3977">
                  <c:v>28.385416666664984</c:v>
                </c:pt>
                <c:pt idx="3978">
                  <c:v>28.390952380950718</c:v>
                </c:pt>
                <c:pt idx="3979">
                  <c:v>28.396488095236435</c:v>
                </c:pt>
                <c:pt idx="3980">
                  <c:v>28.402023809522117</c:v>
                </c:pt>
                <c:pt idx="3981">
                  <c:v>28.407559523807848</c:v>
                </c:pt>
                <c:pt idx="3982">
                  <c:v>28.413095238093575</c:v>
                </c:pt>
                <c:pt idx="3983">
                  <c:v>28.418630952379264</c:v>
                </c:pt>
                <c:pt idx="3984">
                  <c:v>28.424166666664988</c:v>
                </c:pt>
                <c:pt idx="3985">
                  <c:v>28.429702380950694</c:v>
                </c:pt>
                <c:pt idx="3986">
                  <c:v>28.435238095236425</c:v>
                </c:pt>
                <c:pt idx="3987">
                  <c:v>28.440773809522113</c:v>
                </c:pt>
                <c:pt idx="3988">
                  <c:v>28.446309523807834</c:v>
                </c:pt>
                <c:pt idx="3989">
                  <c:v>28.451845238093565</c:v>
                </c:pt>
                <c:pt idx="3990">
                  <c:v>28.457380952379268</c:v>
                </c:pt>
                <c:pt idx="3991">
                  <c:v>28.462916666664981</c:v>
                </c:pt>
                <c:pt idx="3992">
                  <c:v>28.468452380950684</c:v>
                </c:pt>
                <c:pt idx="3993">
                  <c:v>28.473988095236436</c:v>
                </c:pt>
                <c:pt idx="3994">
                  <c:v>28.479523809522107</c:v>
                </c:pt>
                <c:pt idx="3995">
                  <c:v>28.485059523807823</c:v>
                </c:pt>
                <c:pt idx="3996">
                  <c:v>28.490595238093547</c:v>
                </c:pt>
                <c:pt idx="3997">
                  <c:v>28.49613095237925</c:v>
                </c:pt>
                <c:pt idx="3998">
                  <c:v>28.501666666664985</c:v>
                </c:pt>
                <c:pt idx="3999">
                  <c:v>28.507202380950687</c:v>
                </c:pt>
                <c:pt idx="4000">
                  <c:v>28.512738095236411</c:v>
                </c:pt>
                <c:pt idx="4001">
                  <c:v>28.518273809522114</c:v>
                </c:pt>
                <c:pt idx="4002">
                  <c:v>28.523809523807827</c:v>
                </c:pt>
                <c:pt idx="4003">
                  <c:v>28.529345238093541</c:v>
                </c:pt>
                <c:pt idx="4004">
                  <c:v>28.534880952379265</c:v>
                </c:pt>
                <c:pt idx="4005">
                  <c:v>28.540416666664967</c:v>
                </c:pt>
                <c:pt idx="4006">
                  <c:v>28.545952380950688</c:v>
                </c:pt>
                <c:pt idx="4007">
                  <c:v>28.551488095236419</c:v>
                </c:pt>
                <c:pt idx="4008">
                  <c:v>28.557023809522107</c:v>
                </c:pt>
                <c:pt idx="4009">
                  <c:v>28.562559523807817</c:v>
                </c:pt>
                <c:pt idx="4010">
                  <c:v>28.568095238093534</c:v>
                </c:pt>
                <c:pt idx="4011">
                  <c:v>28.573630952379236</c:v>
                </c:pt>
                <c:pt idx="4012">
                  <c:v>28.579166666664971</c:v>
                </c:pt>
                <c:pt idx="4013">
                  <c:v>28.584702380950674</c:v>
                </c:pt>
                <c:pt idx="4014">
                  <c:v>28.590238095236387</c:v>
                </c:pt>
                <c:pt idx="4015">
                  <c:v>28.59577380952209</c:v>
                </c:pt>
                <c:pt idx="4016">
                  <c:v>28.601309523807824</c:v>
                </c:pt>
                <c:pt idx="4017">
                  <c:v>28.606845238093538</c:v>
                </c:pt>
                <c:pt idx="4018">
                  <c:v>28.61238095237924</c:v>
                </c:pt>
                <c:pt idx="4019">
                  <c:v>28.617916666664975</c:v>
                </c:pt>
                <c:pt idx="4020">
                  <c:v>28.623452380950678</c:v>
                </c:pt>
                <c:pt idx="4021">
                  <c:v>28.628988095236391</c:v>
                </c:pt>
                <c:pt idx="4022">
                  <c:v>28.634523809522094</c:v>
                </c:pt>
                <c:pt idx="4023">
                  <c:v>28.640059523807817</c:v>
                </c:pt>
                <c:pt idx="4024">
                  <c:v>28.645595238093527</c:v>
                </c:pt>
                <c:pt idx="4025">
                  <c:v>28.651130952379233</c:v>
                </c:pt>
                <c:pt idx="4026">
                  <c:v>28.656666666664957</c:v>
                </c:pt>
                <c:pt idx="4027">
                  <c:v>28.66220238095066</c:v>
                </c:pt>
                <c:pt idx="4028">
                  <c:v>28.667738095236384</c:v>
                </c:pt>
                <c:pt idx="4029">
                  <c:v>28.673273809522087</c:v>
                </c:pt>
                <c:pt idx="4030">
                  <c:v>28.678809523807811</c:v>
                </c:pt>
                <c:pt idx="4031">
                  <c:v>28.684345238093524</c:v>
                </c:pt>
                <c:pt idx="4032">
                  <c:v>28.689880952379227</c:v>
                </c:pt>
                <c:pt idx="4033">
                  <c:v>28.69541666666494</c:v>
                </c:pt>
                <c:pt idx="4034">
                  <c:v>28.700952380950664</c:v>
                </c:pt>
                <c:pt idx="4035">
                  <c:v>28.706488095236377</c:v>
                </c:pt>
                <c:pt idx="4036">
                  <c:v>28.712023809522076</c:v>
                </c:pt>
                <c:pt idx="4037">
                  <c:v>28.717559523807804</c:v>
                </c:pt>
                <c:pt idx="4038">
                  <c:v>28.723095238093517</c:v>
                </c:pt>
                <c:pt idx="4039">
                  <c:v>28.728630952379206</c:v>
                </c:pt>
                <c:pt idx="4040">
                  <c:v>28.734166666664944</c:v>
                </c:pt>
                <c:pt idx="4041">
                  <c:v>28.739702380950646</c:v>
                </c:pt>
                <c:pt idx="4042">
                  <c:v>28.74523809523636</c:v>
                </c:pt>
                <c:pt idx="4043">
                  <c:v>28.750773809522073</c:v>
                </c:pt>
                <c:pt idx="4044">
                  <c:v>28.756309523807786</c:v>
                </c:pt>
                <c:pt idx="4045">
                  <c:v>28.76184523809351</c:v>
                </c:pt>
                <c:pt idx="4046">
                  <c:v>28.767380952379213</c:v>
                </c:pt>
                <c:pt idx="4047">
                  <c:v>28.772916666664926</c:v>
                </c:pt>
                <c:pt idx="4048">
                  <c:v>28.77845238095064</c:v>
                </c:pt>
                <c:pt idx="4049">
                  <c:v>28.783988095236364</c:v>
                </c:pt>
                <c:pt idx="4050">
                  <c:v>28.789523809522056</c:v>
                </c:pt>
                <c:pt idx="4051">
                  <c:v>28.795059523807787</c:v>
                </c:pt>
                <c:pt idx="4052">
                  <c:v>28.800595238093504</c:v>
                </c:pt>
                <c:pt idx="4053">
                  <c:v>28.806130952379206</c:v>
                </c:pt>
                <c:pt idx="4054">
                  <c:v>28.81166666666493</c:v>
                </c:pt>
                <c:pt idx="4055">
                  <c:v>28.817202380950643</c:v>
                </c:pt>
                <c:pt idx="4056">
                  <c:v>28.822738095236346</c:v>
                </c:pt>
                <c:pt idx="4057">
                  <c:v>28.828273809522059</c:v>
                </c:pt>
                <c:pt idx="4058">
                  <c:v>28.83380952380779</c:v>
                </c:pt>
                <c:pt idx="4059">
                  <c:v>28.839345238093497</c:v>
                </c:pt>
                <c:pt idx="4060">
                  <c:v>28.84488095237921</c:v>
                </c:pt>
                <c:pt idx="4061">
                  <c:v>28.850416666664923</c:v>
                </c:pt>
                <c:pt idx="4062">
                  <c:v>28.855952380950637</c:v>
                </c:pt>
                <c:pt idx="4063">
                  <c:v>28.86148809523635</c:v>
                </c:pt>
                <c:pt idx="4064">
                  <c:v>28.867023809522053</c:v>
                </c:pt>
                <c:pt idx="4065">
                  <c:v>28.872559523807777</c:v>
                </c:pt>
                <c:pt idx="4066">
                  <c:v>28.87809523809349</c:v>
                </c:pt>
                <c:pt idx="4067">
                  <c:v>28.883630952379185</c:v>
                </c:pt>
                <c:pt idx="4068">
                  <c:v>28.889166666664917</c:v>
                </c:pt>
                <c:pt idx="4069">
                  <c:v>28.894702380950626</c:v>
                </c:pt>
                <c:pt idx="4070">
                  <c:v>28.900238095236332</c:v>
                </c:pt>
                <c:pt idx="4071">
                  <c:v>28.905773809522035</c:v>
                </c:pt>
                <c:pt idx="4072">
                  <c:v>28.91130952380777</c:v>
                </c:pt>
                <c:pt idx="4073">
                  <c:v>28.91684523809349</c:v>
                </c:pt>
                <c:pt idx="4074">
                  <c:v>28.922380952379182</c:v>
                </c:pt>
                <c:pt idx="4075">
                  <c:v>28.92791666666491</c:v>
                </c:pt>
                <c:pt idx="4076">
                  <c:v>28.933452380950623</c:v>
                </c:pt>
                <c:pt idx="4077">
                  <c:v>28.938988095236336</c:v>
                </c:pt>
                <c:pt idx="4078">
                  <c:v>28.944523809522025</c:v>
                </c:pt>
                <c:pt idx="4079">
                  <c:v>28.950059523807763</c:v>
                </c:pt>
                <c:pt idx="4080">
                  <c:v>28.955595238093476</c:v>
                </c:pt>
                <c:pt idx="4081">
                  <c:v>28.961130952379175</c:v>
                </c:pt>
                <c:pt idx="4082">
                  <c:v>28.966666666664892</c:v>
                </c:pt>
                <c:pt idx="4083">
                  <c:v>28.972202380950606</c:v>
                </c:pt>
                <c:pt idx="4084">
                  <c:v>28.977738095236329</c:v>
                </c:pt>
                <c:pt idx="4085">
                  <c:v>28.983273809522025</c:v>
                </c:pt>
                <c:pt idx="4086">
                  <c:v>28.988809523807745</c:v>
                </c:pt>
                <c:pt idx="4087">
                  <c:v>28.994345238093469</c:v>
                </c:pt>
                <c:pt idx="4088">
                  <c:v>28.999880952379183</c:v>
                </c:pt>
                <c:pt idx="4089">
                  <c:v>29.005416666664889</c:v>
                </c:pt>
                <c:pt idx="4090">
                  <c:v>29.01095238095062</c:v>
                </c:pt>
                <c:pt idx="4091">
                  <c:v>29.01648809523633</c:v>
                </c:pt>
                <c:pt idx="4092">
                  <c:v>29.022023809522018</c:v>
                </c:pt>
                <c:pt idx="4093">
                  <c:v>29.027559523807749</c:v>
                </c:pt>
                <c:pt idx="4094">
                  <c:v>29.033095238093473</c:v>
                </c:pt>
                <c:pt idx="4095">
                  <c:v>29.038630952379165</c:v>
                </c:pt>
                <c:pt idx="4096">
                  <c:v>29.044166666664893</c:v>
                </c:pt>
                <c:pt idx="4097">
                  <c:v>29.049702380950588</c:v>
                </c:pt>
                <c:pt idx="4098">
                  <c:v>29.055238095236316</c:v>
                </c:pt>
                <c:pt idx="4099">
                  <c:v>29.060773809522018</c:v>
                </c:pt>
                <c:pt idx="4100">
                  <c:v>29.066309523807728</c:v>
                </c:pt>
                <c:pt idx="4101">
                  <c:v>29.071845238093466</c:v>
                </c:pt>
                <c:pt idx="4102">
                  <c:v>29.077380952379169</c:v>
                </c:pt>
                <c:pt idx="4103">
                  <c:v>29.082916666664882</c:v>
                </c:pt>
                <c:pt idx="4104">
                  <c:v>29.088452380950589</c:v>
                </c:pt>
                <c:pt idx="4105">
                  <c:v>29.09398809523632</c:v>
                </c:pt>
                <c:pt idx="4106">
                  <c:v>29.099523809522008</c:v>
                </c:pt>
                <c:pt idx="4107">
                  <c:v>29.105059523807736</c:v>
                </c:pt>
                <c:pt idx="4108">
                  <c:v>29.11059523809346</c:v>
                </c:pt>
                <c:pt idx="4109">
                  <c:v>29.116130952379162</c:v>
                </c:pt>
                <c:pt idx="4110">
                  <c:v>29.121666666664886</c:v>
                </c:pt>
                <c:pt idx="4111">
                  <c:v>29.127202380950592</c:v>
                </c:pt>
                <c:pt idx="4112">
                  <c:v>29.132738095236302</c:v>
                </c:pt>
                <c:pt idx="4113">
                  <c:v>29.138273809522016</c:v>
                </c:pt>
                <c:pt idx="4114">
                  <c:v>29.143809523807732</c:v>
                </c:pt>
                <c:pt idx="4115">
                  <c:v>29.149345238093442</c:v>
                </c:pt>
                <c:pt idx="4116">
                  <c:v>29.154880952379155</c:v>
                </c:pt>
                <c:pt idx="4117">
                  <c:v>29.160416666664869</c:v>
                </c:pt>
                <c:pt idx="4118">
                  <c:v>29.165952380950593</c:v>
                </c:pt>
                <c:pt idx="4119">
                  <c:v>29.171488095236295</c:v>
                </c:pt>
                <c:pt idx="4120">
                  <c:v>29.177023809522009</c:v>
                </c:pt>
                <c:pt idx="4121">
                  <c:v>29.182559523807722</c:v>
                </c:pt>
                <c:pt idx="4122">
                  <c:v>29.188095238093432</c:v>
                </c:pt>
                <c:pt idx="4123">
                  <c:v>29.193630952379131</c:v>
                </c:pt>
                <c:pt idx="4124">
                  <c:v>29.199166666664865</c:v>
                </c:pt>
                <c:pt idx="4125">
                  <c:v>29.204702380950572</c:v>
                </c:pt>
                <c:pt idx="4126">
                  <c:v>29.210238095236292</c:v>
                </c:pt>
                <c:pt idx="4127">
                  <c:v>29.215773809521981</c:v>
                </c:pt>
                <c:pt idx="4128">
                  <c:v>29.221309523807712</c:v>
                </c:pt>
                <c:pt idx="4129">
                  <c:v>29.226845238093428</c:v>
                </c:pt>
                <c:pt idx="4130">
                  <c:v>29.232380952379124</c:v>
                </c:pt>
                <c:pt idx="4131">
                  <c:v>29.237916666664855</c:v>
                </c:pt>
                <c:pt idx="4132">
                  <c:v>29.243452380950558</c:v>
                </c:pt>
                <c:pt idx="4133">
                  <c:v>29.248988095236285</c:v>
                </c:pt>
                <c:pt idx="4134">
                  <c:v>29.25452380952197</c:v>
                </c:pt>
                <c:pt idx="4135">
                  <c:v>29.260059523807698</c:v>
                </c:pt>
                <c:pt idx="4136">
                  <c:v>29.265595238093422</c:v>
                </c:pt>
                <c:pt idx="4137">
                  <c:v>29.271130952379121</c:v>
                </c:pt>
                <c:pt idx="4138">
                  <c:v>29.276666666664838</c:v>
                </c:pt>
                <c:pt idx="4139">
                  <c:v>29.282202380950544</c:v>
                </c:pt>
                <c:pt idx="4140">
                  <c:v>29.287738095236264</c:v>
                </c:pt>
                <c:pt idx="4141">
                  <c:v>29.293273809521967</c:v>
                </c:pt>
                <c:pt idx="4142">
                  <c:v>29.298809523807702</c:v>
                </c:pt>
                <c:pt idx="4143">
                  <c:v>29.304345238093415</c:v>
                </c:pt>
                <c:pt idx="4144">
                  <c:v>29.309880952379128</c:v>
                </c:pt>
                <c:pt idx="4145">
                  <c:v>29.315416666664831</c:v>
                </c:pt>
                <c:pt idx="4146">
                  <c:v>29.320952380950555</c:v>
                </c:pt>
                <c:pt idx="4147">
                  <c:v>29.326488095236268</c:v>
                </c:pt>
                <c:pt idx="4148">
                  <c:v>29.33202380952196</c:v>
                </c:pt>
                <c:pt idx="4149">
                  <c:v>29.337559523807695</c:v>
                </c:pt>
                <c:pt idx="4150">
                  <c:v>29.343095238093408</c:v>
                </c:pt>
                <c:pt idx="4151">
                  <c:v>29.3486309523791</c:v>
                </c:pt>
                <c:pt idx="4152">
                  <c:v>29.354166666664835</c:v>
                </c:pt>
                <c:pt idx="4153">
                  <c:v>29.359702380950537</c:v>
                </c:pt>
                <c:pt idx="4154">
                  <c:v>29.365238095236251</c:v>
                </c:pt>
                <c:pt idx="4155">
                  <c:v>29.370773809521953</c:v>
                </c:pt>
                <c:pt idx="4156">
                  <c:v>29.376309523807688</c:v>
                </c:pt>
                <c:pt idx="4157">
                  <c:v>29.381845238093401</c:v>
                </c:pt>
                <c:pt idx="4158">
                  <c:v>29.387380952379104</c:v>
                </c:pt>
                <c:pt idx="4159">
                  <c:v>29.392916666664828</c:v>
                </c:pt>
                <c:pt idx="4160">
                  <c:v>29.39845238095053</c:v>
                </c:pt>
                <c:pt idx="4161">
                  <c:v>29.403988095236254</c:v>
                </c:pt>
                <c:pt idx="4162">
                  <c:v>29.409523809521936</c:v>
                </c:pt>
                <c:pt idx="4163">
                  <c:v>29.415059523807681</c:v>
                </c:pt>
                <c:pt idx="4164">
                  <c:v>29.42059523809338</c:v>
                </c:pt>
                <c:pt idx="4165">
                  <c:v>29.426130952379086</c:v>
                </c:pt>
                <c:pt idx="4166">
                  <c:v>29.431666666664821</c:v>
                </c:pt>
                <c:pt idx="4167">
                  <c:v>29.437202380950527</c:v>
                </c:pt>
                <c:pt idx="4168">
                  <c:v>29.442738095236226</c:v>
                </c:pt>
                <c:pt idx="4169">
                  <c:v>29.448273809521929</c:v>
                </c:pt>
                <c:pt idx="4170">
                  <c:v>29.453809523807674</c:v>
                </c:pt>
                <c:pt idx="4171">
                  <c:v>29.459345238093377</c:v>
                </c:pt>
                <c:pt idx="4172">
                  <c:v>29.46488095237909</c:v>
                </c:pt>
                <c:pt idx="4173">
                  <c:v>29.470416666664804</c:v>
                </c:pt>
                <c:pt idx="4174">
                  <c:v>29.475952380950527</c:v>
                </c:pt>
                <c:pt idx="4175">
                  <c:v>29.48148809523623</c:v>
                </c:pt>
                <c:pt idx="4176">
                  <c:v>29.487023809521922</c:v>
                </c:pt>
                <c:pt idx="4177">
                  <c:v>29.492559523807657</c:v>
                </c:pt>
                <c:pt idx="4178">
                  <c:v>29.49809523809337</c:v>
                </c:pt>
                <c:pt idx="4179">
                  <c:v>29.50363095237908</c:v>
                </c:pt>
                <c:pt idx="4180">
                  <c:v>29.509166666664807</c:v>
                </c:pt>
                <c:pt idx="4181">
                  <c:v>29.514702380950521</c:v>
                </c:pt>
                <c:pt idx="4182">
                  <c:v>29.520238095236227</c:v>
                </c:pt>
                <c:pt idx="4183">
                  <c:v>29.525773809521919</c:v>
                </c:pt>
                <c:pt idx="4184">
                  <c:v>29.531309523807661</c:v>
                </c:pt>
                <c:pt idx="4185">
                  <c:v>29.536845238093374</c:v>
                </c:pt>
                <c:pt idx="4186">
                  <c:v>29.542380952379077</c:v>
                </c:pt>
                <c:pt idx="4187">
                  <c:v>29.547916666664801</c:v>
                </c:pt>
                <c:pt idx="4188">
                  <c:v>29.553452380950514</c:v>
                </c:pt>
                <c:pt idx="4189">
                  <c:v>29.558988095236231</c:v>
                </c:pt>
                <c:pt idx="4190">
                  <c:v>29.564523809521912</c:v>
                </c:pt>
                <c:pt idx="4191">
                  <c:v>29.570059523807654</c:v>
                </c:pt>
                <c:pt idx="4192">
                  <c:v>29.575595238093356</c:v>
                </c:pt>
                <c:pt idx="4193">
                  <c:v>29.58113095237907</c:v>
                </c:pt>
                <c:pt idx="4194">
                  <c:v>29.586666666664787</c:v>
                </c:pt>
                <c:pt idx="4195">
                  <c:v>29.592202380950496</c:v>
                </c:pt>
                <c:pt idx="4196">
                  <c:v>29.59773809523622</c:v>
                </c:pt>
                <c:pt idx="4197">
                  <c:v>29.603273809521919</c:v>
                </c:pt>
                <c:pt idx="4198">
                  <c:v>29.608809523807647</c:v>
                </c:pt>
                <c:pt idx="4199">
                  <c:v>29.61434523809336</c:v>
                </c:pt>
                <c:pt idx="4200">
                  <c:v>29.619880952379084</c:v>
                </c:pt>
                <c:pt idx="4201">
                  <c:v>29.625416666664787</c:v>
                </c:pt>
                <c:pt idx="4202">
                  <c:v>29.630952380950511</c:v>
                </c:pt>
                <c:pt idx="4203">
                  <c:v>29.636488095236224</c:v>
                </c:pt>
                <c:pt idx="4204">
                  <c:v>29.642023809521906</c:v>
                </c:pt>
                <c:pt idx="4205">
                  <c:v>29.64755952380764</c:v>
                </c:pt>
                <c:pt idx="4206">
                  <c:v>29.653095238093353</c:v>
                </c:pt>
                <c:pt idx="4207">
                  <c:v>29.658630952379056</c:v>
                </c:pt>
                <c:pt idx="4208">
                  <c:v>29.664166666664791</c:v>
                </c:pt>
                <c:pt idx="4209">
                  <c:v>29.669702380950486</c:v>
                </c:pt>
                <c:pt idx="4210">
                  <c:v>29.675238095236207</c:v>
                </c:pt>
                <c:pt idx="4211">
                  <c:v>29.680773809521899</c:v>
                </c:pt>
                <c:pt idx="4212">
                  <c:v>29.686309523807626</c:v>
                </c:pt>
                <c:pt idx="4213">
                  <c:v>29.691845238093347</c:v>
                </c:pt>
                <c:pt idx="4214">
                  <c:v>29.69738095237906</c:v>
                </c:pt>
                <c:pt idx="4215">
                  <c:v>29.702916666664773</c:v>
                </c:pt>
                <c:pt idx="4216">
                  <c:v>29.708452380950487</c:v>
                </c:pt>
                <c:pt idx="4217">
                  <c:v>29.713988095236211</c:v>
                </c:pt>
                <c:pt idx="4218">
                  <c:v>29.719523809521892</c:v>
                </c:pt>
                <c:pt idx="4219">
                  <c:v>29.725059523807627</c:v>
                </c:pt>
                <c:pt idx="4220">
                  <c:v>29.730595238093329</c:v>
                </c:pt>
                <c:pt idx="4221">
                  <c:v>29.736130952379042</c:v>
                </c:pt>
                <c:pt idx="4222">
                  <c:v>29.741666666664766</c:v>
                </c:pt>
                <c:pt idx="4223">
                  <c:v>29.74720238095048</c:v>
                </c:pt>
                <c:pt idx="4224">
                  <c:v>29.752738095236186</c:v>
                </c:pt>
                <c:pt idx="4225">
                  <c:v>29.758273809521885</c:v>
                </c:pt>
                <c:pt idx="4226">
                  <c:v>29.76380952380762</c:v>
                </c:pt>
                <c:pt idx="4227">
                  <c:v>29.769345238093319</c:v>
                </c:pt>
                <c:pt idx="4228">
                  <c:v>29.774880952379046</c:v>
                </c:pt>
                <c:pt idx="4229">
                  <c:v>29.780416666664749</c:v>
                </c:pt>
                <c:pt idx="4230">
                  <c:v>29.785952380950473</c:v>
                </c:pt>
                <c:pt idx="4231">
                  <c:v>29.79148809523619</c:v>
                </c:pt>
                <c:pt idx="4232">
                  <c:v>29.797023809521878</c:v>
                </c:pt>
                <c:pt idx="4233">
                  <c:v>29.802559523807613</c:v>
                </c:pt>
                <c:pt idx="4234">
                  <c:v>29.808095238093326</c:v>
                </c:pt>
                <c:pt idx="4235">
                  <c:v>29.813630952379029</c:v>
                </c:pt>
                <c:pt idx="4236">
                  <c:v>29.819166666664763</c:v>
                </c:pt>
                <c:pt idx="4237">
                  <c:v>29.824702380950466</c:v>
                </c:pt>
                <c:pt idx="4238">
                  <c:v>29.83023809523619</c:v>
                </c:pt>
                <c:pt idx="4239">
                  <c:v>29.835773809521879</c:v>
                </c:pt>
                <c:pt idx="4240">
                  <c:v>29.841309523807606</c:v>
                </c:pt>
                <c:pt idx="4241">
                  <c:v>29.846845238093319</c:v>
                </c:pt>
                <c:pt idx="4242">
                  <c:v>29.852380952379029</c:v>
                </c:pt>
                <c:pt idx="4243">
                  <c:v>29.857916666664757</c:v>
                </c:pt>
                <c:pt idx="4244">
                  <c:v>29.863452380950459</c:v>
                </c:pt>
                <c:pt idx="4245">
                  <c:v>29.868988095236183</c:v>
                </c:pt>
                <c:pt idx="4246">
                  <c:v>29.874523809521875</c:v>
                </c:pt>
                <c:pt idx="4247">
                  <c:v>29.880059523807599</c:v>
                </c:pt>
                <c:pt idx="4248">
                  <c:v>29.885595238093298</c:v>
                </c:pt>
                <c:pt idx="4249">
                  <c:v>29.891130952379026</c:v>
                </c:pt>
                <c:pt idx="4250">
                  <c:v>29.896666666664739</c:v>
                </c:pt>
                <c:pt idx="4251">
                  <c:v>29.902202380950438</c:v>
                </c:pt>
                <c:pt idx="4252">
                  <c:v>29.907738095236166</c:v>
                </c:pt>
                <c:pt idx="4253">
                  <c:v>29.913273809521868</c:v>
                </c:pt>
                <c:pt idx="4254">
                  <c:v>29.918809523807592</c:v>
                </c:pt>
                <c:pt idx="4255">
                  <c:v>29.924345238093295</c:v>
                </c:pt>
                <c:pt idx="4256">
                  <c:v>29.929880952379019</c:v>
                </c:pt>
                <c:pt idx="4257">
                  <c:v>29.935416666664729</c:v>
                </c:pt>
                <c:pt idx="4258">
                  <c:v>29.940952380950446</c:v>
                </c:pt>
                <c:pt idx="4259">
                  <c:v>29.946488095236159</c:v>
                </c:pt>
                <c:pt idx="4260">
                  <c:v>29.952023809521844</c:v>
                </c:pt>
                <c:pt idx="4261">
                  <c:v>29.957559523807593</c:v>
                </c:pt>
                <c:pt idx="4262">
                  <c:v>29.963095238093285</c:v>
                </c:pt>
                <c:pt idx="4263">
                  <c:v>29.968630952378984</c:v>
                </c:pt>
                <c:pt idx="4264">
                  <c:v>29.974166666664733</c:v>
                </c:pt>
                <c:pt idx="4265">
                  <c:v>29.979702380950425</c:v>
                </c:pt>
                <c:pt idx="4266">
                  <c:v>29.985238095236138</c:v>
                </c:pt>
                <c:pt idx="4267">
                  <c:v>29.990773809521833</c:v>
                </c:pt>
                <c:pt idx="4268">
                  <c:v>29.996309523807579</c:v>
                </c:pt>
                <c:pt idx="4269">
                  <c:v>30.001845238093292</c:v>
                </c:pt>
                <c:pt idx="4270">
                  <c:v>30.007380952379002</c:v>
                </c:pt>
                <c:pt idx="4271">
                  <c:v>30.012916666664729</c:v>
                </c:pt>
                <c:pt idx="4272">
                  <c:v>30.018452380950432</c:v>
                </c:pt>
                <c:pt idx="4273">
                  <c:v>30.023988095236145</c:v>
                </c:pt>
                <c:pt idx="4274">
                  <c:v>30.029523809521834</c:v>
                </c:pt>
                <c:pt idx="4275">
                  <c:v>30.035059523807575</c:v>
                </c:pt>
                <c:pt idx="4276">
                  <c:v>30.040595238093282</c:v>
                </c:pt>
                <c:pt idx="4277">
                  <c:v>30.046130952378984</c:v>
                </c:pt>
                <c:pt idx="4278">
                  <c:v>30.051666666664715</c:v>
                </c:pt>
                <c:pt idx="4279">
                  <c:v>30.057202380950425</c:v>
                </c:pt>
                <c:pt idx="4280">
                  <c:v>30.062738095236121</c:v>
                </c:pt>
                <c:pt idx="4281">
                  <c:v>30.068273809521823</c:v>
                </c:pt>
                <c:pt idx="4282">
                  <c:v>30.073809523807565</c:v>
                </c:pt>
                <c:pt idx="4283">
                  <c:v>30.079345238093268</c:v>
                </c:pt>
                <c:pt idx="4284">
                  <c:v>30.084880952378992</c:v>
                </c:pt>
                <c:pt idx="4285">
                  <c:v>30.090416666664694</c:v>
                </c:pt>
                <c:pt idx="4286">
                  <c:v>30.095952380950418</c:v>
                </c:pt>
                <c:pt idx="4287">
                  <c:v>30.101488095236135</c:v>
                </c:pt>
                <c:pt idx="4288">
                  <c:v>30.107023809521824</c:v>
                </c:pt>
                <c:pt idx="4289">
                  <c:v>30.112559523807558</c:v>
                </c:pt>
                <c:pt idx="4290">
                  <c:v>30.118095238093275</c:v>
                </c:pt>
                <c:pt idx="4291">
                  <c:v>30.123630952378974</c:v>
                </c:pt>
                <c:pt idx="4292">
                  <c:v>30.129166666664698</c:v>
                </c:pt>
                <c:pt idx="4293">
                  <c:v>30.134702380950415</c:v>
                </c:pt>
                <c:pt idx="4294">
                  <c:v>30.140238095236125</c:v>
                </c:pt>
                <c:pt idx="4295">
                  <c:v>30.145773809521813</c:v>
                </c:pt>
                <c:pt idx="4296">
                  <c:v>30.151309523807551</c:v>
                </c:pt>
                <c:pt idx="4297">
                  <c:v>30.156845238093265</c:v>
                </c:pt>
                <c:pt idx="4298">
                  <c:v>30.162380952378967</c:v>
                </c:pt>
                <c:pt idx="4299">
                  <c:v>30.167916666664691</c:v>
                </c:pt>
                <c:pt idx="4300">
                  <c:v>30.173452380950405</c:v>
                </c:pt>
                <c:pt idx="4301">
                  <c:v>30.178988095236136</c:v>
                </c:pt>
                <c:pt idx="4302">
                  <c:v>30.184523809521806</c:v>
                </c:pt>
                <c:pt idx="4303">
                  <c:v>30.190059523807545</c:v>
                </c:pt>
                <c:pt idx="4304">
                  <c:v>30.195595238093247</c:v>
                </c:pt>
                <c:pt idx="4305">
                  <c:v>30.201130952378961</c:v>
                </c:pt>
                <c:pt idx="4306">
                  <c:v>30.206666666664685</c:v>
                </c:pt>
                <c:pt idx="4307">
                  <c:v>30.21220238095038</c:v>
                </c:pt>
                <c:pt idx="4308">
                  <c:v>30.217738095236111</c:v>
                </c:pt>
                <c:pt idx="4309">
                  <c:v>30.223273809521803</c:v>
                </c:pt>
                <c:pt idx="4310">
                  <c:v>30.228809523807527</c:v>
                </c:pt>
                <c:pt idx="4311">
                  <c:v>30.23434523809324</c:v>
                </c:pt>
                <c:pt idx="4312">
                  <c:v>30.239880952378964</c:v>
                </c:pt>
                <c:pt idx="4313">
                  <c:v>30.245416666664667</c:v>
                </c:pt>
                <c:pt idx="4314">
                  <c:v>30.250952380950388</c:v>
                </c:pt>
                <c:pt idx="4315">
                  <c:v>30.256488095236104</c:v>
                </c:pt>
                <c:pt idx="4316">
                  <c:v>30.262023809521786</c:v>
                </c:pt>
                <c:pt idx="4317">
                  <c:v>30.267559523807527</c:v>
                </c:pt>
                <c:pt idx="4318">
                  <c:v>30.273095238093234</c:v>
                </c:pt>
                <c:pt idx="4319">
                  <c:v>30.278630952378936</c:v>
                </c:pt>
                <c:pt idx="4320">
                  <c:v>30.284166666664671</c:v>
                </c:pt>
                <c:pt idx="4321">
                  <c:v>30.289702380950363</c:v>
                </c:pt>
                <c:pt idx="4322">
                  <c:v>30.295238095236087</c:v>
                </c:pt>
                <c:pt idx="4323">
                  <c:v>30.30077380952179</c:v>
                </c:pt>
                <c:pt idx="4324">
                  <c:v>30.306309523807524</c:v>
                </c:pt>
                <c:pt idx="4325">
                  <c:v>30.311845238093237</c:v>
                </c:pt>
                <c:pt idx="4326">
                  <c:v>30.317380952378951</c:v>
                </c:pt>
                <c:pt idx="4327">
                  <c:v>30.322916666664664</c:v>
                </c:pt>
                <c:pt idx="4328">
                  <c:v>30.328452380950367</c:v>
                </c:pt>
                <c:pt idx="4329">
                  <c:v>30.333988095236101</c:v>
                </c:pt>
                <c:pt idx="4330">
                  <c:v>30.339523809521783</c:v>
                </c:pt>
                <c:pt idx="4331">
                  <c:v>30.345059523807517</c:v>
                </c:pt>
                <c:pt idx="4332">
                  <c:v>30.350595238093227</c:v>
                </c:pt>
                <c:pt idx="4333">
                  <c:v>30.356130952378933</c:v>
                </c:pt>
                <c:pt idx="4334">
                  <c:v>30.361666666664657</c:v>
                </c:pt>
                <c:pt idx="4335">
                  <c:v>30.36720238095036</c:v>
                </c:pt>
                <c:pt idx="4336">
                  <c:v>30.372738095236084</c:v>
                </c:pt>
                <c:pt idx="4337">
                  <c:v>30.378273809521779</c:v>
                </c:pt>
                <c:pt idx="4338">
                  <c:v>30.383809523807511</c:v>
                </c:pt>
                <c:pt idx="4339">
                  <c:v>30.389345238093213</c:v>
                </c:pt>
                <c:pt idx="4340">
                  <c:v>30.394880952378937</c:v>
                </c:pt>
                <c:pt idx="4341">
                  <c:v>30.40041666666464</c:v>
                </c:pt>
                <c:pt idx="4342">
                  <c:v>30.405952380950353</c:v>
                </c:pt>
                <c:pt idx="4343">
                  <c:v>30.411488095236088</c:v>
                </c:pt>
                <c:pt idx="4344">
                  <c:v>30.417023809521776</c:v>
                </c:pt>
                <c:pt idx="4345">
                  <c:v>30.422559523807493</c:v>
                </c:pt>
                <c:pt idx="4346">
                  <c:v>30.428095238093206</c:v>
                </c:pt>
                <c:pt idx="4347">
                  <c:v>30.433630952378916</c:v>
                </c:pt>
                <c:pt idx="4348">
                  <c:v>30.439166666664644</c:v>
                </c:pt>
                <c:pt idx="4349">
                  <c:v>30.444702380950336</c:v>
                </c:pt>
                <c:pt idx="4350">
                  <c:v>30.45023809523607</c:v>
                </c:pt>
                <c:pt idx="4351">
                  <c:v>30.455773809521762</c:v>
                </c:pt>
                <c:pt idx="4352">
                  <c:v>30.461309523807486</c:v>
                </c:pt>
                <c:pt idx="4353">
                  <c:v>30.4668452380932</c:v>
                </c:pt>
                <c:pt idx="4354">
                  <c:v>30.472380952378913</c:v>
                </c:pt>
                <c:pt idx="4355">
                  <c:v>30.477916666664637</c:v>
                </c:pt>
                <c:pt idx="4356">
                  <c:v>30.483452380950329</c:v>
                </c:pt>
                <c:pt idx="4357">
                  <c:v>30.488988095236063</c:v>
                </c:pt>
                <c:pt idx="4358">
                  <c:v>30.494523809521755</c:v>
                </c:pt>
                <c:pt idx="4359">
                  <c:v>30.50005952380749</c:v>
                </c:pt>
                <c:pt idx="4360">
                  <c:v>30.505595238093193</c:v>
                </c:pt>
                <c:pt idx="4361">
                  <c:v>30.511130952378917</c:v>
                </c:pt>
                <c:pt idx="4362">
                  <c:v>30.51666666666463</c:v>
                </c:pt>
                <c:pt idx="4363">
                  <c:v>30.522202380950326</c:v>
                </c:pt>
                <c:pt idx="4364">
                  <c:v>30.527738095236057</c:v>
                </c:pt>
                <c:pt idx="4365">
                  <c:v>30.533273809521759</c:v>
                </c:pt>
                <c:pt idx="4366">
                  <c:v>30.53880952380749</c:v>
                </c:pt>
                <c:pt idx="4367">
                  <c:v>30.544345238093189</c:v>
                </c:pt>
                <c:pt idx="4368">
                  <c:v>30.54988095237891</c:v>
                </c:pt>
                <c:pt idx="4369">
                  <c:v>30.555416666664623</c:v>
                </c:pt>
                <c:pt idx="4370">
                  <c:v>30.560952380950329</c:v>
                </c:pt>
                <c:pt idx="4371">
                  <c:v>30.56648809523605</c:v>
                </c:pt>
                <c:pt idx="4372">
                  <c:v>30.572023809521742</c:v>
                </c:pt>
                <c:pt idx="4373">
                  <c:v>30.577559523807487</c:v>
                </c:pt>
                <c:pt idx="4374">
                  <c:v>30.583095238093186</c:v>
                </c:pt>
                <c:pt idx="4375">
                  <c:v>30.588630952378885</c:v>
                </c:pt>
                <c:pt idx="4376">
                  <c:v>30.594166666664627</c:v>
                </c:pt>
                <c:pt idx="4377">
                  <c:v>30.599702380950315</c:v>
                </c:pt>
                <c:pt idx="4378">
                  <c:v>30.605238095236043</c:v>
                </c:pt>
                <c:pt idx="4379">
                  <c:v>30.610773809521746</c:v>
                </c:pt>
                <c:pt idx="4380">
                  <c:v>30.61630952380748</c:v>
                </c:pt>
                <c:pt idx="4381">
                  <c:v>30.62184523809319</c:v>
                </c:pt>
                <c:pt idx="4382">
                  <c:v>30.627380952378896</c:v>
                </c:pt>
                <c:pt idx="4383">
                  <c:v>30.63291666666462</c:v>
                </c:pt>
                <c:pt idx="4384">
                  <c:v>30.638452380950323</c:v>
                </c:pt>
                <c:pt idx="4385">
                  <c:v>30.643988095236047</c:v>
                </c:pt>
                <c:pt idx="4386">
                  <c:v>30.649523809521725</c:v>
                </c:pt>
                <c:pt idx="4387">
                  <c:v>30.655059523807473</c:v>
                </c:pt>
                <c:pt idx="4388">
                  <c:v>30.660595238093176</c:v>
                </c:pt>
                <c:pt idx="4389">
                  <c:v>30.666130952378889</c:v>
                </c:pt>
                <c:pt idx="4390">
                  <c:v>30.671666666664613</c:v>
                </c:pt>
                <c:pt idx="4391">
                  <c:v>30.677202380950316</c:v>
                </c:pt>
                <c:pt idx="4392">
                  <c:v>30.682738095236029</c:v>
                </c:pt>
                <c:pt idx="4393">
                  <c:v>30.688273809521721</c:v>
                </c:pt>
                <c:pt idx="4394">
                  <c:v>30.693809523807467</c:v>
                </c:pt>
                <c:pt idx="4395">
                  <c:v>30.699345238093169</c:v>
                </c:pt>
                <c:pt idx="4396">
                  <c:v>30.70488095237889</c:v>
                </c:pt>
                <c:pt idx="4397">
                  <c:v>30.710416666664596</c:v>
                </c:pt>
                <c:pt idx="4398">
                  <c:v>30.715952380950309</c:v>
                </c:pt>
                <c:pt idx="4399">
                  <c:v>30.72148809523603</c:v>
                </c:pt>
                <c:pt idx="4400">
                  <c:v>30.727023809521718</c:v>
                </c:pt>
                <c:pt idx="4401">
                  <c:v>30.732559523807449</c:v>
                </c:pt>
                <c:pt idx="4402">
                  <c:v>30.738095238093162</c:v>
                </c:pt>
                <c:pt idx="4403">
                  <c:v>30.743630952378865</c:v>
                </c:pt>
                <c:pt idx="4404">
                  <c:v>30.749166666664593</c:v>
                </c:pt>
                <c:pt idx="4405">
                  <c:v>30.754702380950288</c:v>
                </c:pt>
                <c:pt idx="4406">
                  <c:v>30.760238095236016</c:v>
                </c:pt>
                <c:pt idx="4407">
                  <c:v>30.765773809521704</c:v>
                </c:pt>
                <c:pt idx="4408">
                  <c:v>30.771309523807442</c:v>
                </c:pt>
                <c:pt idx="4409">
                  <c:v>30.776845238093156</c:v>
                </c:pt>
                <c:pt idx="4410">
                  <c:v>30.782380952378851</c:v>
                </c:pt>
                <c:pt idx="4411">
                  <c:v>30.787916666664593</c:v>
                </c:pt>
                <c:pt idx="4412">
                  <c:v>30.793452380950285</c:v>
                </c:pt>
                <c:pt idx="4413">
                  <c:v>30.79898809523602</c:v>
                </c:pt>
                <c:pt idx="4414">
                  <c:v>30.804523809521708</c:v>
                </c:pt>
                <c:pt idx="4415">
                  <c:v>30.810059523807446</c:v>
                </c:pt>
                <c:pt idx="4416">
                  <c:v>30.815595238093149</c:v>
                </c:pt>
                <c:pt idx="4417">
                  <c:v>30.821130952378862</c:v>
                </c:pt>
                <c:pt idx="4418">
                  <c:v>30.826666666664575</c:v>
                </c:pt>
                <c:pt idx="4419">
                  <c:v>30.832202380950289</c:v>
                </c:pt>
                <c:pt idx="4420">
                  <c:v>30.837738095236013</c:v>
                </c:pt>
                <c:pt idx="4421">
                  <c:v>30.843273809521694</c:v>
                </c:pt>
                <c:pt idx="4422">
                  <c:v>30.848809523807432</c:v>
                </c:pt>
                <c:pt idx="4423">
                  <c:v>30.854345238093142</c:v>
                </c:pt>
                <c:pt idx="4424">
                  <c:v>30.859880952378855</c:v>
                </c:pt>
                <c:pt idx="4425">
                  <c:v>30.865416666664569</c:v>
                </c:pt>
                <c:pt idx="4426">
                  <c:v>30.870952380950285</c:v>
                </c:pt>
                <c:pt idx="4427">
                  <c:v>30.876488095235992</c:v>
                </c:pt>
                <c:pt idx="4428">
                  <c:v>30.88202380952168</c:v>
                </c:pt>
                <c:pt idx="4429">
                  <c:v>30.887559523807425</c:v>
                </c:pt>
                <c:pt idx="4430">
                  <c:v>30.893095238093132</c:v>
                </c:pt>
                <c:pt idx="4431">
                  <c:v>30.898630952378827</c:v>
                </c:pt>
                <c:pt idx="4432">
                  <c:v>30.904166666664565</c:v>
                </c:pt>
                <c:pt idx="4433">
                  <c:v>30.909702380950254</c:v>
                </c:pt>
                <c:pt idx="4434">
                  <c:v>30.915238095235978</c:v>
                </c:pt>
                <c:pt idx="4435">
                  <c:v>30.920773809521677</c:v>
                </c:pt>
                <c:pt idx="4436">
                  <c:v>30.926309523807404</c:v>
                </c:pt>
                <c:pt idx="4437">
                  <c:v>30.931845238093128</c:v>
                </c:pt>
                <c:pt idx="4438">
                  <c:v>30.937380952378842</c:v>
                </c:pt>
                <c:pt idx="4439">
                  <c:v>30.942916666664544</c:v>
                </c:pt>
                <c:pt idx="4440">
                  <c:v>30.948452380950247</c:v>
                </c:pt>
                <c:pt idx="4441">
                  <c:v>30.953988095235985</c:v>
                </c:pt>
                <c:pt idx="4442">
                  <c:v>30.95952380952167</c:v>
                </c:pt>
                <c:pt idx="4443">
                  <c:v>30.965059523807398</c:v>
                </c:pt>
                <c:pt idx="4444">
                  <c:v>30.970595238093122</c:v>
                </c:pt>
                <c:pt idx="4445">
                  <c:v>30.976130952378821</c:v>
                </c:pt>
                <c:pt idx="4446">
                  <c:v>30.981666666664538</c:v>
                </c:pt>
                <c:pt idx="4447">
                  <c:v>30.98720238095024</c:v>
                </c:pt>
                <c:pt idx="4448">
                  <c:v>30.992738095235953</c:v>
                </c:pt>
                <c:pt idx="4449">
                  <c:v>30.998273809521667</c:v>
                </c:pt>
                <c:pt idx="4450">
                  <c:v>31.003809523807401</c:v>
                </c:pt>
                <c:pt idx="4451">
                  <c:v>31.009345238093104</c:v>
                </c:pt>
                <c:pt idx="4452">
                  <c:v>31.014880952378835</c:v>
                </c:pt>
                <c:pt idx="4453">
                  <c:v>31.020416666664531</c:v>
                </c:pt>
                <c:pt idx="4454">
                  <c:v>31.025952380950244</c:v>
                </c:pt>
                <c:pt idx="4455">
                  <c:v>31.031488095235968</c:v>
                </c:pt>
                <c:pt idx="4456">
                  <c:v>31.037023809521671</c:v>
                </c:pt>
                <c:pt idx="4457">
                  <c:v>31.04255952380738</c:v>
                </c:pt>
                <c:pt idx="4458">
                  <c:v>31.048095238093097</c:v>
                </c:pt>
                <c:pt idx="4459">
                  <c:v>31.053630952378811</c:v>
                </c:pt>
                <c:pt idx="4460">
                  <c:v>31.059166666664535</c:v>
                </c:pt>
                <c:pt idx="4461">
                  <c:v>31.064702380950227</c:v>
                </c:pt>
                <c:pt idx="4462">
                  <c:v>31.07023809523595</c:v>
                </c:pt>
                <c:pt idx="4463">
                  <c:v>31.075773809521653</c:v>
                </c:pt>
                <c:pt idx="4464">
                  <c:v>31.081309523807377</c:v>
                </c:pt>
                <c:pt idx="4465">
                  <c:v>31.08684523809309</c:v>
                </c:pt>
                <c:pt idx="4466">
                  <c:v>31.092380952378804</c:v>
                </c:pt>
                <c:pt idx="4467">
                  <c:v>31.097916666664531</c:v>
                </c:pt>
                <c:pt idx="4468">
                  <c:v>31.10345238095023</c:v>
                </c:pt>
                <c:pt idx="4469">
                  <c:v>31.108988095235954</c:v>
                </c:pt>
                <c:pt idx="4470">
                  <c:v>31.114523809521657</c:v>
                </c:pt>
                <c:pt idx="4471">
                  <c:v>31.120059523807381</c:v>
                </c:pt>
                <c:pt idx="4472">
                  <c:v>31.125595238093087</c:v>
                </c:pt>
                <c:pt idx="4473">
                  <c:v>31.131130952378808</c:v>
                </c:pt>
                <c:pt idx="4474">
                  <c:v>31.136666666664532</c:v>
                </c:pt>
                <c:pt idx="4475">
                  <c:v>31.14220238095022</c:v>
                </c:pt>
                <c:pt idx="4476">
                  <c:v>31.147738095235937</c:v>
                </c:pt>
                <c:pt idx="4477">
                  <c:v>31.15327380952165</c:v>
                </c:pt>
                <c:pt idx="4478">
                  <c:v>31.158809523807374</c:v>
                </c:pt>
                <c:pt idx="4479">
                  <c:v>31.164345238093087</c:v>
                </c:pt>
                <c:pt idx="4480">
                  <c:v>31.169880952378801</c:v>
                </c:pt>
                <c:pt idx="4481">
                  <c:v>31.175416666664514</c:v>
                </c:pt>
                <c:pt idx="4482">
                  <c:v>31.180952380950227</c:v>
                </c:pt>
                <c:pt idx="4483">
                  <c:v>31.18648809523593</c:v>
                </c:pt>
                <c:pt idx="4484">
                  <c:v>31.192023809521633</c:v>
                </c:pt>
                <c:pt idx="4485">
                  <c:v>31.197559523807367</c:v>
                </c:pt>
                <c:pt idx="4486">
                  <c:v>31.203095238093081</c:v>
                </c:pt>
                <c:pt idx="4487">
                  <c:v>31.20863095237878</c:v>
                </c:pt>
                <c:pt idx="4488">
                  <c:v>31.214166666664518</c:v>
                </c:pt>
                <c:pt idx="4489">
                  <c:v>31.21970238095021</c:v>
                </c:pt>
                <c:pt idx="4490">
                  <c:v>31.22523809523592</c:v>
                </c:pt>
                <c:pt idx="4491">
                  <c:v>31.230773809521626</c:v>
                </c:pt>
                <c:pt idx="4492">
                  <c:v>31.23630952380735</c:v>
                </c:pt>
                <c:pt idx="4493">
                  <c:v>31.241845238093074</c:v>
                </c:pt>
                <c:pt idx="4494">
                  <c:v>31.247380952378787</c:v>
                </c:pt>
                <c:pt idx="4495">
                  <c:v>31.2529166666645</c:v>
                </c:pt>
                <c:pt idx="4496">
                  <c:v>31.258452380950203</c:v>
                </c:pt>
                <c:pt idx="4497">
                  <c:v>31.263988095235927</c:v>
                </c:pt>
                <c:pt idx="4498">
                  <c:v>31.269523809521612</c:v>
                </c:pt>
                <c:pt idx="4499">
                  <c:v>31.275059523807343</c:v>
                </c:pt>
                <c:pt idx="4500">
                  <c:v>31.280595238093056</c:v>
                </c:pt>
                <c:pt idx="4501">
                  <c:v>31.28613095237877</c:v>
                </c:pt>
                <c:pt idx="4502">
                  <c:v>31.291666666664494</c:v>
                </c:pt>
                <c:pt idx="4503">
                  <c:v>31.297202380950196</c:v>
                </c:pt>
                <c:pt idx="4504">
                  <c:v>31.30273809523591</c:v>
                </c:pt>
                <c:pt idx="4505">
                  <c:v>31.308273809521619</c:v>
                </c:pt>
                <c:pt idx="4506">
                  <c:v>31.313809523807347</c:v>
                </c:pt>
                <c:pt idx="4507">
                  <c:v>31.31934523809306</c:v>
                </c:pt>
                <c:pt idx="4508">
                  <c:v>31.324880952378784</c:v>
                </c:pt>
                <c:pt idx="4509">
                  <c:v>31.33041666666449</c:v>
                </c:pt>
                <c:pt idx="4510">
                  <c:v>31.3359523809502</c:v>
                </c:pt>
                <c:pt idx="4511">
                  <c:v>31.341488095235913</c:v>
                </c:pt>
                <c:pt idx="4512">
                  <c:v>31.347023809521616</c:v>
                </c:pt>
                <c:pt idx="4513">
                  <c:v>31.352559523807329</c:v>
                </c:pt>
                <c:pt idx="4514">
                  <c:v>31.358095238093053</c:v>
                </c:pt>
                <c:pt idx="4515">
                  <c:v>31.363630952378756</c:v>
                </c:pt>
                <c:pt idx="4516">
                  <c:v>31.369166666664491</c:v>
                </c:pt>
                <c:pt idx="4517">
                  <c:v>31.374702380950186</c:v>
                </c:pt>
                <c:pt idx="4518">
                  <c:v>31.380238095235896</c:v>
                </c:pt>
                <c:pt idx="4519">
                  <c:v>31.385773809521599</c:v>
                </c:pt>
                <c:pt idx="4520">
                  <c:v>31.391309523807326</c:v>
                </c:pt>
                <c:pt idx="4521">
                  <c:v>31.396845238093047</c:v>
                </c:pt>
                <c:pt idx="4522">
                  <c:v>31.402380952378749</c:v>
                </c:pt>
                <c:pt idx="4523">
                  <c:v>31.407916666664484</c:v>
                </c:pt>
                <c:pt idx="4524">
                  <c:v>31.413452380950186</c:v>
                </c:pt>
                <c:pt idx="4525">
                  <c:v>31.4189880952359</c:v>
                </c:pt>
                <c:pt idx="4526">
                  <c:v>31.424523809521592</c:v>
                </c:pt>
                <c:pt idx="4527">
                  <c:v>31.430059523807326</c:v>
                </c:pt>
                <c:pt idx="4528">
                  <c:v>31.435595238093029</c:v>
                </c:pt>
                <c:pt idx="4529">
                  <c:v>31.441130952378742</c:v>
                </c:pt>
                <c:pt idx="4530">
                  <c:v>31.446666666664466</c:v>
                </c:pt>
                <c:pt idx="4531">
                  <c:v>31.452202380950169</c:v>
                </c:pt>
                <c:pt idx="4532">
                  <c:v>31.457738095235889</c:v>
                </c:pt>
                <c:pt idx="4533">
                  <c:v>31.463273809521585</c:v>
                </c:pt>
                <c:pt idx="4534">
                  <c:v>31.468809523807309</c:v>
                </c:pt>
                <c:pt idx="4535">
                  <c:v>31.474345238093029</c:v>
                </c:pt>
                <c:pt idx="4536">
                  <c:v>31.479880952378746</c:v>
                </c:pt>
                <c:pt idx="4537">
                  <c:v>31.485416666664449</c:v>
                </c:pt>
                <c:pt idx="4538">
                  <c:v>31.490952380950173</c:v>
                </c:pt>
                <c:pt idx="4539">
                  <c:v>31.496488095235886</c:v>
                </c:pt>
                <c:pt idx="4540">
                  <c:v>31.502023809521578</c:v>
                </c:pt>
                <c:pt idx="4541">
                  <c:v>31.507559523807313</c:v>
                </c:pt>
                <c:pt idx="4542">
                  <c:v>31.51309523809303</c:v>
                </c:pt>
                <c:pt idx="4543">
                  <c:v>31.518630952378729</c:v>
                </c:pt>
                <c:pt idx="4544">
                  <c:v>31.524166666664463</c:v>
                </c:pt>
                <c:pt idx="4545">
                  <c:v>31.529702380950155</c:v>
                </c:pt>
                <c:pt idx="4546">
                  <c:v>31.535238095235879</c:v>
                </c:pt>
                <c:pt idx="4547">
                  <c:v>31.540773809521571</c:v>
                </c:pt>
                <c:pt idx="4548">
                  <c:v>31.546309523807295</c:v>
                </c:pt>
                <c:pt idx="4549">
                  <c:v>31.55184523809303</c:v>
                </c:pt>
                <c:pt idx="4550">
                  <c:v>31.557380952378733</c:v>
                </c:pt>
                <c:pt idx="4551">
                  <c:v>31.562916666664446</c:v>
                </c:pt>
                <c:pt idx="4552">
                  <c:v>31.568452380950148</c:v>
                </c:pt>
                <c:pt idx="4553">
                  <c:v>31.573988095235883</c:v>
                </c:pt>
                <c:pt idx="4554">
                  <c:v>31.579523809521575</c:v>
                </c:pt>
                <c:pt idx="4555">
                  <c:v>31.585059523807288</c:v>
                </c:pt>
                <c:pt idx="4556">
                  <c:v>31.590595238093012</c:v>
                </c:pt>
                <c:pt idx="4557">
                  <c:v>31.596130952378726</c:v>
                </c:pt>
                <c:pt idx="4558">
                  <c:v>31.60166666666445</c:v>
                </c:pt>
                <c:pt idx="4559">
                  <c:v>31.607202380950152</c:v>
                </c:pt>
                <c:pt idx="4560">
                  <c:v>31.612738095235866</c:v>
                </c:pt>
                <c:pt idx="4561">
                  <c:v>31.618273809521579</c:v>
                </c:pt>
                <c:pt idx="4562">
                  <c:v>31.623809523807292</c:v>
                </c:pt>
                <c:pt idx="4563">
                  <c:v>31.629345238093006</c:v>
                </c:pt>
                <c:pt idx="4564">
                  <c:v>31.634880952378737</c:v>
                </c:pt>
                <c:pt idx="4565">
                  <c:v>31.640416666664432</c:v>
                </c:pt>
                <c:pt idx="4566">
                  <c:v>31.645952380950146</c:v>
                </c:pt>
                <c:pt idx="4567">
                  <c:v>31.651488095235869</c:v>
                </c:pt>
                <c:pt idx="4568">
                  <c:v>31.657023809521572</c:v>
                </c:pt>
                <c:pt idx="4569">
                  <c:v>31.662559523807282</c:v>
                </c:pt>
                <c:pt idx="4570">
                  <c:v>31.668095238092999</c:v>
                </c:pt>
                <c:pt idx="4571">
                  <c:v>31.673630952378712</c:v>
                </c:pt>
                <c:pt idx="4572">
                  <c:v>31.67916666666444</c:v>
                </c:pt>
                <c:pt idx="4573">
                  <c:v>31.684702380950124</c:v>
                </c:pt>
                <c:pt idx="4574">
                  <c:v>31.690238095235852</c:v>
                </c:pt>
                <c:pt idx="4575">
                  <c:v>31.695773809521544</c:v>
                </c:pt>
                <c:pt idx="4576">
                  <c:v>31.701309523807279</c:v>
                </c:pt>
                <c:pt idx="4577">
                  <c:v>31.706845238092992</c:v>
                </c:pt>
                <c:pt idx="4578">
                  <c:v>31.712380952378702</c:v>
                </c:pt>
                <c:pt idx="4579">
                  <c:v>31.717916666664436</c:v>
                </c:pt>
                <c:pt idx="4580">
                  <c:v>31.723452380950121</c:v>
                </c:pt>
                <c:pt idx="4581">
                  <c:v>31.728988095235842</c:v>
                </c:pt>
                <c:pt idx="4582">
                  <c:v>31.734523809521537</c:v>
                </c:pt>
                <c:pt idx="4583">
                  <c:v>31.740059523807272</c:v>
                </c:pt>
                <c:pt idx="4584">
                  <c:v>31.745595238092982</c:v>
                </c:pt>
                <c:pt idx="4585">
                  <c:v>31.751130952378688</c:v>
                </c:pt>
                <c:pt idx="4586">
                  <c:v>31.756666666664415</c:v>
                </c:pt>
                <c:pt idx="4587">
                  <c:v>31.762202380950104</c:v>
                </c:pt>
                <c:pt idx="4588">
                  <c:v>31.767738095235821</c:v>
                </c:pt>
                <c:pt idx="4589">
                  <c:v>31.773273809521534</c:v>
                </c:pt>
                <c:pt idx="4590">
                  <c:v>31.778809523807254</c:v>
                </c:pt>
                <c:pt idx="4591">
                  <c:v>31.784345238092968</c:v>
                </c:pt>
                <c:pt idx="4592">
                  <c:v>31.789880952378692</c:v>
                </c:pt>
                <c:pt idx="4593">
                  <c:v>31.795416666664391</c:v>
                </c:pt>
                <c:pt idx="4594">
                  <c:v>31.800952380950118</c:v>
                </c:pt>
                <c:pt idx="4595">
                  <c:v>31.806488095235832</c:v>
                </c:pt>
                <c:pt idx="4596">
                  <c:v>31.812023809521524</c:v>
                </c:pt>
                <c:pt idx="4597">
                  <c:v>31.817559523807258</c:v>
                </c:pt>
                <c:pt idx="4598">
                  <c:v>31.823095238092971</c:v>
                </c:pt>
                <c:pt idx="4599">
                  <c:v>31.828630952378674</c:v>
                </c:pt>
                <c:pt idx="4600">
                  <c:v>31.834166666664398</c:v>
                </c:pt>
                <c:pt idx="4601">
                  <c:v>31.839702380950101</c:v>
                </c:pt>
                <c:pt idx="4602">
                  <c:v>31.845238095235814</c:v>
                </c:pt>
                <c:pt idx="4603">
                  <c:v>31.85077380952152</c:v>
                </c:pt>
                <c:pt idx="4604">
                  <c:v>31.856309523807241</c:v>
                </c:pt>
                <c:pt idx="4605">
                  <c:v>31.861845238092965</c:v>
                </c:pt>
                <c:pt idx="4606">
                  <c:v>31.867380952378678</c:v>
                </c:pt>
                <c:pt idx="4607">
                  <c:v>31.872916666664388</c:v>
                </c:pt>
                <c:pt idx="4608">
                  <c:v>31.878452380950094</c:v>
                </c:pt>
                <c:pt idx="4609">
                  <c:v>31.883988095235818</c:v>
                </c:pt>
                <c:pt idx="4610">
                  <c:v>31.889523809521506</c:v>
                </c:pt>
                <c:pt idx="4611">
                  <c:v>31.895059523807234</c:v>
                </c:pt>
                <c:pt idx="4612">
                  <c:v>31.900595238092947</c:v>
                </c:pt>
                <c:pt idx="4613">
                  <c:v>31.90613095237866</c:v>
                </c:pt>
                <c:pt idx="4614">
                  <c:v>31.911666666664384</c:v>
                </c:pt>
                <c:pt idx="4615">
                  <c:v>31.917202380950087</c:v>
                </c:pt>
                <c:pt idx="4616">
                  <c:v>31.92273809523579</c:v>
                </c:pt>
                <c:pt idx="4617">
                  <c:v>31.928273809521503</c:v>
                </c:pt>
                <c:pt idx="4618">
                  <c:v>31.933809523807227</c:v>
                </c:pt>
                <c:pt idx="4619">
                  <c:v>31.93934523809294</c:v>
                </c:pt>
                <c:pt idx="4620">
                  <c:v>31.944880952378664</c:v>
                </c:pt>
                <c:pt idx="4621">
                  <c:v>31.950416666664367</c:v>
                </c:pt>
                <c:pt idx="4622">
                  <c:v>31.955952380950087</c:v>
                </c:pt>
                <c:pt idx="4623">
                  <c:v>31.961488095235794</c:v>
                </c:pt>
                <c:pt idx="4624">
                  <c:v>31.967023809521496</c:v>
                </c:pt>
                <c:pt idx="4625">
                  <c:v>31.972559523807217</c:v>
                </c:pt>
                <c:pt idx="4626">
                  <c:v>31.978095238092934</c:v>
                </c:pt>
                <c:pt idx="4627">
                  <c:v>31.983630952378636</c:v>
                </c:pt>
                <c:pt idx="4628">
                  <c:v>31.98916666666436</c:v>
                </c:pt>
                <c:pt idx="4629">
                  <c:v>31.994702380950073</c:v>
                </c:pt>
                <c:pt idx="4630">
                  <c:v>32.000238095235801</c:v>
                </c:pt>
                <c:pt idx="4631">
                  <c:v>32.005773809521536</c:v>
                </c:pt>
                <c:pt idx="4632">
                  <c:v>32.011309523807199</c:v>
                </c:pt>
                <c:pt idx="4633">
                  <c:v>32.016845238092941</c:v>
                </c:pt>
                <c:pt idx="4634">
                  <c:v>32.022380952378661</c:v>
                </c:pt>
                <c:pt idx="4635">
                  <c:v>32.027916666664346</c:v>
                </c:pt>
                <c:pt idx="4636">
                  <c:v>32.033452380950109</c:v>
                </c:pt>
                <c:pt idx="4637">
                  <c:v>32.038988095235801</c:v>
                </c:pt>
                <c:pt idx="4638">
                  <c:v>32.044523809521507</c:v>
                </c:pt>
                <c:pt idx="4639">
                  <c:v>32.050059523807199</c:v>
                </c:pt>
                <c:pt idx="4640">
                  <c:v>32.055595238092955</c:v>
                </c:pt>
                <c:pt idx="4641">
                  <c:v>32.061130952378662</c:v>
                </c:pt>
                <c:pt idx="4642">
                  <c:v>32.066666666664325</c:v>
                </c:pt>
                <c:pt idx="4643">
                  <c:v>32.07220238095011</c:v>
                </c:pt>
                <c:pt idx="4644">
                  <c:v>32.077738095235787</c:v>
                </c:pt>
                <c:pt idx="4645">
                  <c:v>32.083273809521501</c:v>
                </c:pt>
                <c:pt idx="4646">
                  <c:v>32.088809523807193</c:v>
                </c:pt>
                <c:pt idx="4647">
                  <c:v>32.094345238092949</c:v>
                </c:pt>
                <c:pt idx="4648">
                  <c:v>32.099880952378641</c:v>
                </c:pt>
                <c:pt idx="4649">
                  <c:v>32.105416666664354</c:v>
                </c:pt>
                <c:pt idx="4650">
                  <c:v>32.110952380950096</c:v>
                </c:pt>
                <c:pt idx="4651">
                  <c:v>32.116488095235759</c:v>
                </c:pt>
                <c:pt idx="4652">
                  <c:v>32.122023809521522</c:v>
                </c:pt>
                <c:pt idx="4653">
                  <c:v>32.127559523807207</c:v>
                </c:pt>
                <c:pt idx="4654">
                  <c:v>32.133095238092942</c:v>
                </c:pt>
                <c:pt idx="4655">
                  <c:v>32.138630952378655</c:v>
                </c:pt>
                <c:pt idx="4656">
                  <c:v>32.144166666664319</c:v>
                </c:pt>
                <c:pt idx="4657">
                  <c:v>32.149702380950089</c:v>
                </c:pt>
                <c:pt idx="4658">
                  <c:v>32.155238095235781</c:v>
                </c:pt>
                <c:pt idx="4659">
                  <c:v>32.160773809521515</c:v>
                </c:pt>
                <c:pt idx="4660">
                  <c:v>32.1663095238072</c:v>
                </c:pt>
                <c:pt idx="4661">
                  <c:v>32.171845238092914</c:v>
                </c:pt>
                <c:pt idx="4662">
                  <c:v>32.177380952378627</c:v>
                </c:pt>
                <c:pt idx="4663">
                  <c:v>32.18291666666434</c:v>
                </c:pt>
                <c:pt idx="4664">
                  <c:v>32.188452380950089</c:v>
                </c:pt>
                <c:pt idx="4665">
                  <c:v>32.193988095235767</c:v>
                </c:pt>
                <c:pt idx="4666">
                  <c:v>32.199523809521509</c:v>
                </c:pt>
                <c:pt idx="4667">
                  <c:v>32.205059523807201</c:v>
                </c:pt>
                <c:pt idx="4668">
                  <c:v>32.210595238092928</c:v>
                </c:pt>
                <c:pt idx="4669">
                  <c:v>32.216130952378641</c:v>
                </c:pt>
                <c:pt idx="4670">
                  <c:v>32.221666666664298</c:v>
                </c:pt>
                <c:pt idx="4671">
                  <c:v>32.227202380950075</c:v>
                </c:pt>
                <c:pt idx="4672">
                  <c:v>32.232738095235788</c:v>
                </c:pt>
                <c:pt idx="4673">
                  <c:v>32.238273809521495</c:v>
                </c:pt>
                <c:pt idx="4674">
                  <c:v>32.243809523807165</c:v>
                </c:pt>
                <c:pt idx="4675">
                  <c:v>32.249345238092921</c:v>
                </c:pt>
                <c:pt idx="4676">
                  <c:v>32.254880952378585</c:v>
                </c:pt>
                <c:pt idx="4677">
                  <c:v>32.260416666664327</c:v>
                </c:pt>
                <c:pt idx="4678">
                  <c:v>32.265952380950097</c:v>
                </c:pt>
                <c:pt idx="4679">
                  <c:v>32.271488095235746</c:v>
                </c:pt>
                <c:pt idx="4680">
                  <c:v>32.277023809521467</c:v>
                </c:pt>
                <c:pt idx="4681">
                  <c:v>32.28255952380718</c:v>
                </c:pt>
                <c:pt idx="4682">
                  <c:v>32.288095238092914</c:v>
                </c:pt>
                <c:pt idx="4683">
                  <c:v>32.293630952378628</c:v>
                </c:pt>
                <c:pt idx="4684">
                  <c:v>32.29916666666432</c:v>
                </c:pt>
                <c:pt idx="4685">
                  <c:v>32.304702380950033</c:v>
                </c:pt>
                <c:pt idx="4686">
                  <c:v>32.310238095235746</c:v>
                </c:pt>
                <c:pt idx="4687">
                  <c:v>32.31577380952146</c:v>
                </c:pt>
                <c:pt idx="4688">
                  <c:v>32.321309523807152</c:v>
                </c:pt>
                <c:pt idx="4689">
                  <c:v>32.326845238092886</c:v>
                </c:pt>
                <c:pt idx="4690">
                  <c:v>32.3323809523786</c:v>
                </c:pt>
                <c:pt idx="4691">
                  <c:v>32.337916666664285</c:v>
                </c:pt>
                <c:pt idx="4692">
                  <c:v>32.343452380950033</c:v>
                </c:pt>
                <c:pt idx="4693">
                  <c:v>32.34898809523574</c:v>
                </c:pt>
                <c:pt idx="4694">
                  <c:v>32.354523809521446</c:v>
                </c:pt>
                <c:pt idx="4695">
                  <c:v>32.360059523807145</c:v>
                </c:pt>
                <c:pt idx="4696">
                  <c:v>32.365595238092908</c:v>
                </c:pt>
                <c:pt idx="4697">
                  <c:v>32.371130952378593</c:v>
                </c:pt>
                <c:pt idx="4698">
                  <c:v>32.376666666664264</c:v>
                </c:pt>
                <c:pt idx="4699">
                  <c:v>32.382202380950019</c:v>
                </c:pt>
                <c:pt idx="4700">
                  <c:v>32.387738095235726</c:v>
                </c:pt>
                <c:pt idx="4701">
                  <c:v>32.393273809521453</c:v>
                </c:pt>
                <c:pt idx="4702">
                  <c:v>32.398809523807145</c:v>
                </c:pt>
                <c:pt idx="4703">
                  <c:v>32.404345238092873</c:v>
                </c:pt>
                <c:pt idx="4704">
                  <c:v>32.409880952378565</c:v>
                </c:pt>
                <c:pt idx="4705">
                  <c:v>32.415416666664278</c:v>
                </c:pt>
                <c:pt idx="4706">
                  <c:v>32.420952380950048</c:v>
                </c:pt>
                <c:pt idx="4707">
                  <c:v>32.426488095235726</c:v>
                </c:pt>
                <c:pt idx="4708">
                  <c:v>32.432023809521439</c:v>
                </c:pt>
                <c:pt idx="4709">
                  <c:v>32.437559523807145</c:v>
                </c:pt>
                <c:pt idx="4710">
                  <c:v>32.443095238092866</c:v>
                </c:pt>
                <c:pt idx="4711">
                  <c:v>32.448630952378579</c:v>
                </c:pt>
                <c:pt idx="4712">
                  <c:v>32.45416666666425</c:v>
                </c:pt>
                <c:pt idx="4713">
                  <c:v>32.459702380950013</c:v>
                </c:pt>
                <c:pt idx="4714">
                  <c:v>32.465238095235719</c:v>
                </c:pt>
                <c:pt idx="4715">
                  <c:v>32.470773809521432</c:v>
                </c:pt>
                <c:pt idx="4716">
                  <c:v>32.476309523807146</c:v>
                </c:pt>
                <c:pt idx="4717">
                  <c:v>32.481845238092845</c:v>
                </c:pt>
                <c:pt idx="4718">
                  <c:v>32.487380952378551</c:v>
                </c:pt>
                <c:pt idx="4719">
                  <c:v>32.492916666664286</c:v>
                </c:pt>
                <c:pt idx="4720">
                  <c:v>32.498452380950035</c:v>
                </c:pt>
                <c:pt idx="4721">
                  <c:v>32.503988095235705</c:v>
                </c:pt>
                <c:pt idx="4722">
                  <c:v>32.509523809521433</c:v>
                </c:pt>
                <c:pt idx="4723">
                  <c:v>32.515059523807125</c:v>
                </c:pt>
                <c:pt idx="4724">
                  <c:v>32.520595238092874</c:v>
                </c:pt>
                <c:pt idx="4725">
                  <c:v>32.526130952378587</c:v>
                </c:pt>
                <c:pt idx="4726">
                  <c:v>32.531666666664236</c:v>
                </c:pt>
                <c:pt idx="4727">
                  <c:v>32.537202380950013</c:v>
                </c:pt>
                <c:pt idx="4728">
                  <c:v>32.542738095235713</c:v>
                </c:pt>
                <c:pt idx="4729">
                  <c:v>32.548273809521419</c:v>
                </c:pt>
                <c:pt idx="4730">
                  <c:v>32.553809523807097</c:v>
                </c:pt>
                <c:pt idx="4731">
                  <c:v>32.559345238092853</c:v>
                </c:pt>
                <c:pt idx="4732">
                  <c:v>32.564880952378545</c:v>
                </c:pt>
                <c:pt idx="4733">
                  <c:v>32.570416666664251</c:v>
                </c:pt>
                <c:pt idx="4734">
                  <c:v>32.575952380950028</c:v>
                </c:pt>
                <c:pt idx="4735">
                  <c:v>32.581488095235656</c:v>
                </c:pt>
                <c:pt idx="4736">
                  <c:v>32.587023809521405</c:v>
                </c:pt>
                <c:pt idx="4737">
                  <c:v>32.592559523807132</c:v>
                </c:pt>
                <c:pt idx="4738">
                  <c:v>32.598095238092867</c:v>
                </c:pt>
                <c:pt idx="4739">
                  <c:v>32.603630952378552</c:v>
                </c:pt>
                <c:pt idx="4740">
                  <c:v>32.609166666664244</c:v>
                </c:pt>
                <c:pt idx="4741">
                  <c:v>32.61470238095</c:v>
                </c:pt>
                <c:pt idx="4742">
                  <c:v>32.620238095235692</c:v>
                </c:pt>
                <c:pt idx="4743">
                  <c:v>32.625773809521441</c:v>
                </c:pt>
                <c:pt idx="4744">
                  <c:v>32.631309523807104</c:v>
                </c:pt>
                <c:pt idx="4745">
                  <c:v>32.636845238092832</c:v>
                </c:pt>
                <c:pt idx="4746">
                  <c:v>32.642380952378552</c:v>
                </c:pt>
                <c:pt idx="4747">
                  <c:v>32.647916666664244</c:v>
                </c:pt>
                <c:pt idx="4748">
                  <c:v>32.653452380949993</c:v>
                </c:pt>
                <c:pt idx="4749">
                  <c:v>32.658988095235664</c:v>
                </c:pt>
                <c:pt idx="4750">
                  <c:v>32.664523809521413</c:v>
                </c:pt>
                <c:pt idx="4751">
                  <c:v>32.670059523807105</c:v>
                </c:pt>
                <c:pt idx="4752">
                  <c:v>32.67559523809286</c:v>
                </c:pt>
                <c:pt idx="4753">
                  <c:v>32.681130952378538</c:v>
                </c:pt>
                <c:pt idx="4754">
                  <c:v>32.686666666664209</c:v>
                </c:pt>
                <c:pt idx="4755">
                  <c:v>32.692202380950008</c:v>
                </c:pt>
                <c:pt idx="4756">
                  <c:v>32.697738095235678</c:v>
                </c:pt>
                <c:pt idx="4757">
                  <c:v>32.703273809521413</c:v>
                </c:pt>
                <c:pt idx="4758">
                  <c:v>32.708809523807105</c:v>
                </c:pt>
                <c:pt idx="4759">
                  <c:v>32.714345238092818</c:v>
                </c:pt>
                <c:pt idx="4760">
                  <c:v>32.719880952378524</c:v>
                </c:pt>
                <c:pt idx="4761">
                  <c:v>32.725416666664252</c:v>
                </c:pt>
                <c:pt idx="4762">
                  <c:v>32.730952380950001</c:v>
                </c:pt>
                <c:pt idx="4763">
                  <c:v>32.73648809523565</c:v>
                </c:pt>
                <c:pt idx="4764">
                  <c:v>32.742023809521406</c:v>
                </c:pt>
                <c:pt idx="4765">
                  <c:v>32.747559523807098</c:v>
                </c:pt>
                <c:pt idx="4766">
                  <c:v>32.753095238092811</c:v>
                </c:pt>
                <c:pt idx="4767">
                  <c:v>32.758630952378532</c:v>
                </c:pt>
                <c:pt idx="4768">
                  <c:v>32.764166666664224</c:v>
                </c:pt>
                <c:pt idx="4769">
                  <c:v>32.769702380949994</c:v>
                </c:pt>
                <c:pt idx="4770">
                  <c:v>32.775238095235665</c:v>
                </c:pt>
                <c:pt idx="4771">
                  <c:v>32.780773809521399</c:v>
                </c:pt>
                <c:pt idx="4772">
                  <c:v>32.786309523807091</c:v>
                </c:pt>
                <c:pt idx="4773">
                  <c:v>32.791845238092812</c:v>
                </c:pt>
                <c:pt idx="4774">
                  <c:v>32.797380952378518</c:v>
                </c:pt>
                <c:pt idx="4775">
                  <c:v>32.802916666664224</c:v>
                </c:pt>
                <c:pt idx="4776">
                  <c:v>32.808452380949973</c:v>
                </c:pt>
                <c:pt idx="4777">
                  <c:v>32.813988095235622</c:v>
                </c:pt>
                <c:pt idx="4778">
                  <c:v>32.819523809521371</c:v>
                </c:pt>
                <c:pt idx="4779">
                  <c:v>32.825059523807084</c:v>
                </c:pt>
                <c:pt idx="4780">
                  <c:v>32.830595238092812</c:v>
                </c:pt>
                <c:pt idx="4781">
                  <c:v>32.836130952378511</c:v>
                </c:pt>
                <c:pt idx="4782">
                  <c:v>32.841666666664167</c:v>
                </c:pt>
                <c:pt idx="4783">
                  <c:v>32.847202380949938</c:v>
                </c:pt>
                <c:pt idx="4784">
                  <c:v>32.852738095235644</c:v>
                </c:pt>
                <c:pt idx="4785">
                  <c:v>32.858273809521364</c:v>
                </c:pt>
                <c:pt idx="4786">
                  <c:v>32.863809523807049</c:v>
                </c:pt>
                <c:pt idx="4787">
                  <c:v>32.869345238092812</c:v>
                </c:pt>
                <c:pt idx="4788">
                  <c:v>32.874880952378483</c:v>
                </c:pt>
                <c:pt idx="4789">
                  <c:v>32.880416666664175</c:v>
                </c:pt>
                <c:pt idx="4790">
                  <c:v>32.885952380949959</c:v>
                </c:pt>
                <c:pt idx="4791">
                  <c:v>32.891488095235609</c:v>
                </c:pt>
                <c:pt idx="4792">
                  <c:v>32.897023809521357</c:v>
                </c:pt>
                <c:pt idx="4793">
                  <c:v>32.902559523807071</c:v>
                </c:pt>
                <c:pt idx="4794">
                  <c:v>32.908095238092805</c:v>
                </c:pt>
                <c:pt idx="4795">
                  <c:v>32.913630952378497</c:v>
                </c:pt>
                <c:pt idx="4796">
                  <c:v>32.919166666664175</c:v>
                </c:pt>
                <c:pt idx="4797">
                  <c:v>32.924702380949959</c:v>
                </c:pt>
                <c:pt idx="4798">
                  <c:v>32.930238095235616</c:v>
                </c:pt>
                <c:pt idx="4799">
                  <c:v>32.935773809521372</c:v>
                </c:pt>
                <c:pt idx="4800">
                  <c:v>32.941309523807043</c:v>
                </c:pt>
                <c:pt idx="4801">
                  <c:v>32.946845238092777</c:v>
                </c:pt>
                <c:pt idx="4802">
                  <c:v>32.952380952378491</c:v>
                </c:pt>
                <c:pt idx="4803">
                  <c:v>32.957916666664183</c:v>
                </c:pt>
                <c:pt idx="4804">
                  <c:v>32.963452380949946</c:v>
                </c:pt>
                <c:pt idx="4805">
                  <c:v>32.968988095235609</c:v>
                </c:pt>
                <c:pt idx="4806">
                  <c:v>32.974523809521351</c:v>
                </c:pt>
                <c:pt idx="4807">
                  <c:v>32.980059523807036</c:v>
                </c:pt>
                <c:pt idx="4808">
                  <c:v>32.985595238092792</c:v>
                </c:pt>
                <c:pt idx="4809">
                  <c:v>32.991130952378505</c:v>
                </c:pt>
                <c:pt idx="4810">
                  <c:v>32.996666666664169</c:v>
                </c:pt>
                <c:pt idx="4811">
                  <c:v>33.002202380949939</c:v>
                </c:pt>
                <c:pt idx="4812">
                  <c:v>33.007738095235624</c:v>
                </c:pt>
                <c:pt idx="4813">
                  <c:v>33.013273809521337</c:v>
                </c:pt>
                <c:pt idx="4814">
                  <c:v>33.018809523807029</c:v>
                </c:pt>
                <c:pt idx="4815">
                  <c:v>33.024345238092785</c:v>
                </c:pt>
                <c:pt idx="4816">
                  <c:v>33.029880952378477</c:v>
                </c:pt>
                <c:pt idx="4817">
                  <c:v>33.03541666666419</c:v>
                </c:pt>
                <c:pt idx="4818">
                  <c:v>33.040952380949925</c:v>
                </c:pt>
                <c:pt idx="4819">
                  <c:v>33.046488095235574</c:v>
                </c:pt>
                <c:pt idx="4820">
                  <c:v>33.05202380952133</c:v>
                </c:pt>
                <c:pt idx="4821">
                  <c:v>33.057559523807022</c:v>
                </c:pt>
                <c:pt idx="4822">
                  <c:v>33.063095238092778</c:v>
                </c:pt>
                <c:pt idx="4823">
                  <c:v>33.068630952378491</c:v>
                </c:pt>
                <c:pt idx="4824">
                  <c:v>33.074166666664148</c:v>
                </c:pt>
                <c:pt idx="4825">
                  <c:v>33.079702380949925</c:v>
                </c:pt>
                <c:pt idx="4826">
                  <c:v>33.085238095235596</c:v>
                </c:pt>
                <c:pt idx="4827">
                  <c:v>33.090773809521345</c:v>
                </c:pt>
                <c:pt idx="4828">
                  <c:v>33.096309523807037</c:v>
                </c:pt>
                <c:pt idx="4829">
                  <c:v>33.10184523809275</c:v>
                </c:pt>
                <c:pt idx="4830">
                  <c:v>33.107380952378456</c:v>
                </c:pt>
                <c:pt idx="4831">
                  <c:v>33.112916666664177</c:v>
                </c:pt>
                <c:pt idx="4832">
                  <c:v>33.118452380949925</c:v>
                </c:pt>
                <c:pt idx="4833">
                  <c:v>33.123988095235596</c:v>
                </c:pt>
                <c:pt idx="4834">
                  <c:v>33.129523809521345</c:v>
                </c:pt>
                <c:pt idx="4835">
                  <c:v>33.13505952380703</c:v>
                </c:pt>
                <c:pt idx="4836">
                  <c:v>33.140595238092764</c:v>
                </c:pt>
                <c:pt idx="4837">
                  <c:v>33.146130952378478</c:v>
                </c:pt>
                <c:pt idx="4838">
                  <c:v>33.151666666664127</c:v>
                </c:pt>
                <c:pt idx="4839">
                  <c:v>33.157202380949883</c:v>
                </c:pt>
                <c:pt idx="4840">
                  <c:v>33.162738095235603</c:v>
                </c:pt>
                <c:pt idx="4841">
                  <c:v>33.168273809521338</c:v>
                </c:pt>
                <c:pt idx="4842">
                  <c:v>33.173809523807002</c:v>
                </c:pt>
                <c:pt idx="4843">
                  <c:v>33.179345238092758</c:v>
                </c:pt>
                <c:pt idx="4844">
                  <c:v>33.184880952378428</c:v>
                </c:pt>
                <c:pt idx="4845">
                  <c:v>33.190416666664156</c:v>
                </c:pt>
                <c:pt idx="4846">
                  <c:v>33.195952380949933</c:v>
                </c:pt>
                <c:pt idx="4847">
                  <c:v>33.201488095235554</c:v>
                </c:pt>
                <c:pt idx="4848">
                  <c:v>33.207023809521303</c:v>
                </c:pt>
                <c:pt idx="4849">
                  <c:v>33.212559523807016</c:v>
                </c:pt>
                <c:pt idx="4850">
                  <c:v>33.218095238092758</c:v>
                </c:pt>
                <c:pt idx="4851">
                  <c:v>33.223630952378464</c:v>
                </c:pt>
                <c:pt idx="4852">
                  <c:v>33.229166666664156</c:v>
                </c:pt>
                <c:pt idx="4853">
                  <c:v>33.234702380949905</c:v>
                </c:pt>
                <c:pt idx="4854">
                  <c:v>33.240238095235576</c:v>
                </c:pt>
                <c:pt idx="4855">
                  <c:v>33.245773809521324</c:v>
                </c:pt>
                <c:pt idx="4856">
                  <c:v>33.251309523806995</c:v>
                </c:pt>
                <c:pt idx="4857">
                  <c:v>33.256845238092723</c:v>
                </c:pt>
                <c:pt idx="4858">
                  <c:v>33.262380952378457</c:v>
                </c:pt>
                <c:pt idx="4859">
                  <c:v>33.267916666664149</c:v>
                </c:pt>
                <c:pt idx="4860">
                  <c:v>33.273452380949898</c:v>
                </c:pt>
                <c:pt idx="4861">
                  <c:v>33.278988095235576</c:v>
                </c:pt>
                <c:pt idx="4862">
                  <c:v>33.284523809521289</c:v>
                </c:pt>
                <c:pt idx="4863">
                  <c:v>33.290059523807003</c:v>
                </c:pt>
                <c:pt idx="4864">
                  <c:v>33.295595238092766</c:v>
                </c:pt>
                <c:pt idx="4865">
                  <c:v>33.301130952378429</c:v>
                </c:pt>
                <c:pt idx="4866">
                  <c:v>33.3066666666641</c:v>
                </c:pt>
                <c:pt idx="4867">
                  <c:v>33.312202380949863</c:v>
                </c:pt>
                <c:pt idx="4868">
                  <c:v>33.317738095235541</c:v>
                </c:pt>
                <c:pt idx="4869">
                  <c:v>33.323273809521282</c:v>
                </c:pt>
                <c:pt idx="4870">
                  <c:v>33.328809523806996</c:v>
                </c:pt>
                <c:pt idx="4871">
                  <c:v>33.334345238092709</c:v>
                </c:pt>
                <c:pt idx="4872">
                  <c:v>33.339880952378401</c:v>
                </c:pt>
                <c:pt idx="4873">
                  <c:v>33.345416666664114</c:v>
                </c:pt>
                <c:pt idx="4874">
                  <c:v>33.350952380949863</c:v>
                </c:pt>
                <c:pt idx="4875">
                  <c:v>33.356488095235513</c:v>
                </c:pt>
                <c:pt idx="4876">
                  <c:v>33.362023809521283</c:v>
                </c:pt>
                <c:pt idx="4877">
                  <c:v>33.367559523806975</c:v>
                </c:pt>
                <c:pt idx="4878">
                  <c:v>33.373095238092702</c:v>
                </c:pt>
                <c:pt idx="4879">
                  <c:v>33.378630952378415</c:v>
                </c:pt>
                <c:pt idx="4880">
                  <c:v>33.384166666664086</c:v>
                </c:pt>
                <c:pt idx="4881">
                  <c:v>33.389702380949863</c:v>
                </c:pt>
                <c:pt idx="4882">
                  <c:v>33.395238095235555</c:v>
                </c:pt>
                <c:pt idx="4883">
                  <c:v>33.400773809521269</c:v>
                </c:pt>
                <c:pt idx="4884">
                  <c:v>33.406309523806975</c:v>
                </c:pt>
                <c:pt idx="4885">
                  <c:v>33.411845238092667</c:v>
                </c:pt>
                <c:pt idx="4886">
                  <c:v>33.417380952378394</c:v>
                </c:pt>
                <c:pt idx="4887">
                  <c:v>33.422916666664122</c:v>
                </c:pt>
                <c:pt idx="4888">
                  <c:v>33.428452380949878</c:v>
                </c:pt>
                <c:pt idx="4889">
                  <c:v>33.433988095235527</c:v>
                </c:pt>
                <c:pt idx="4890">
                  <c:v>33.439523809521262</c:v>
                </c:pt>
                <c:pt idx="4891">
                  <c:v>33.445059523806975</c:v>
                </c:pt>
                <c:pt idx="4892">
                  <c:v>33.450595238092674</c:v>
                </c:pt>
                <c:pt idx="4893">
                  <c:v>33.456130952378402</c:v>
                </c:pt>
                <c:pt idx="4894">
                  <c:v>33.461666666664073</c:v>
                </c:pt>
                <c:pt idx="4895">
                  <c:v>33.46720238094985</c:v>
                </c:pt>
                <c:pt idx="4896">
                  <c:v>33.472738095235542</c:v>
                </c:pt>
                <c:pt idx="4897">
                  <c:v>33.478273809521262</c:v>
                </c:pt>
                <c:pt idx="4898">
                  <c:v>33.48380952380694</c:v>
                </c:pt>
                <c:pt idx="4899">
                  <c:v>33.489345238092675</c:v>
                </c:pt>
                <c:pt idx="4900">
                  <c:v>33.494880952378395</c:v>
                </c:pt>
                <c:pt idx="4901">
                  <c:v>33.500416666664094</c:v>
                </c:pt>
                <c:pt idx="4902">
                  <c:v>33.505952380949864</c:v>
                </c:pt>
                <c:pt idx="4903">
                  <c:v>33.511488095235492</c:v>
                </c:pt>
                <c:pt idx="4904">
                  <c:v>33.517023809521248</c:v>
                </c:pt>
                <c:pt idx="4905">
                  <c:v>33.522559523806962</c:v>
                </c:pt>
                <c:pt idx="4906">
                  <c:v>33.528095238092682</c:v>
                </c:pt>
                <c:pt idx="4907">
                  <c:v>33.533630952378388</c:v>
                </c:pt>
                <c:pt idx="4908">
                  <c:v>33.539166666664094</c:v>
                </c:pt>
                <c:pt idx="4909">
                  <c:v>33.544702380949836</c:v>
                </c:pt>
                <c:pt idx="4910">
                  <c:v>33.550238095235507</c:v>
                </c:pt>
                <c:pt idx="4911">
                  <c:v>33.555773809521263</c:v>
                </c:pt>
                <c:pt idx="4912">
                  <c:v>33.561309523806955</c:v>
                </c:pt>
                <c:pt idx="4913">
                  <c:v>33.566845238092654</c:v>
                </c:pt>
                <c:pt idx="4914">
                  <c:v>33.572380952378381</c:v>
                </c:pt>
                <c:pt idx="4915">
                  <c:v>33.577916666664095</c:v>
                </c:pt>
                <c:pt idx="4916">
                  <c:v>33.583452380949829</c:v>
                </c:pt>
                <c:pt idx="4917">
                  <c:v>33.5889880952355</c:v>
                </c:pt>
                <c:pt idx="4918">
                  <c:v>33.594523809521256</c:v>
                </c:pt>
                <c:pt idx="4919">
                  <c:v>33.600059523806948</c:v>
                </c:pt>
                <c:pt idx="4920">
                  <c:v>33.605595238092661</c:v>
                </c:pt>
                <c:pt idx="4921">
                  <c:v>33.611130952378382</c:v>
                </c:pt>
                <c:pt idx="4922">
                  <c:v>33.616666666664052</c:v>
                </c:pt>
                <c:pt idx="4923">
                  <c:v>33.622202380949844</c:v>
                </c:pt>
                <c:pt idx="4924">
                  <c:v>33.627738095235514</c:v>
                </c:pt>
                <c:pt idx="4925">
                  <c:v>33.633273809521249</c:v>
                </c:pt>
                <c:pt idx="4926">
                  <c:v>33.638809523806941</c:v>
                </c:pt>
                <c:pt idx="4927">
                  <c:v>33.644345238092654</c:v>
                </c:pt>
                <c:pt idx="4928">
                  <c:v>33.649880952378354</c:v>
                </c:pt>
                <c:pt idx="4929">
                  <c:v>33.655416666664074</c:v>
                </c:pt>
                <c:pt idx="4930">
                  <c:v>33.660952380949844</c:v>
                </c:pt>
                <c:pt idx="4931">
                  <c:v>33.666488095235486</c:v>
                </c:pt>
                <c:pt idx="4932">
                  <c:v>33.672023809521242</c:v>
                </c:pt>
                <c:pt idx="4933">
                  <c:v>33.677559523806934</c:v>
                </c:pt>
                <c:pt idx="4934">
                  <c:v>33.683095238092648</c:v>
                </c:pt>
                <c:pt idx="4935">
                  <c:v>33.688630952378361</c:v>
                </c:pt>
                <c:pt idx="4936">
                  <c:v>33.694166666664074</c:v>
                </c:pt>
                <c:pt idx="4937">
                  <c:v>33.69970238094983</c:v>
                </c:pt>
                <c:pt idx="4938">
                  <c:v>33.705238095235501</c:v>
                </c:pt>
                <c:pt idx="4939">
                  <c:v>33.710773809521235</c:v>
                </c:pt>
                <c:pt idx="4940">
                  <c:v>33.716309523806927</c:v>
                </c:pt>
                <c:pt idx="4941">
                  <c:v>33.721845238092641</c:v>
                </c:pt>
                <c:pt idx="4942">
                  <c:v>33.727380952378361</c:v>
                </c:pt>
                <c:pt idx="4943">
                  <c:v>33.732916666664067</c:v>
                </c:pt>
                <c:pt idx="4944">
                  <c:v>33.73845238094983</c:v>
                </c:pt>
                <c:pt idx="4945">
                  <c:v>33.743988095235494</c:v>
                </c:pt>
                <c:pt idx="4946">
                  <c:v>33.749523809521229</c:v>
                </c:pt>
                <c:pt idx="4947">
                  <c:v>33.755059523806921</c:v>
                </c:pt>
                <c:pt idx="4948">
                  <c:v>33.760595238092655</c:v>
                </c:pt>
                <c:pt idx="4949">
                  <c:v>33.766130952378376</c:v>
                </c:pt>
                <c:pt idx="4950">
                  <c:v>33.771666666664025</c:v>
                </c:pt>
                <c:pt idx="4951">
                  <c:v>33.777202380949809</c:v>
                </c:pt>
                <c:pt idx="4952">
                  <c:v>33.782738095235487</c:v>
                </c:pt>
                <c:pt idx="4953">
                  <c:v>33.788273809521222</c:v>
                </c:pt>
                <c:pt idx="4954">
                  <c:v>33.793809523806914</c:v>
                </c:pt>
                <c:pt idx="4955">
                  <c:v>33.799345238092648</c:v>
                </c:pt>
                <c:pt idx="4956">
                  <c:v>33.804880952378305</c:v>
                </c:pt>
                <c:pt idx="4957">
                  <c:v>33.810416666664032</c:v>
                </c:pt>
                <c:pt idx="4958">
                  <c:v>33.815952380949795</c:v>
                </c:pt>
                <c:pt idx="4959">
                  <c:v>33.821488095235438</c:v>
                </c:pt>
                <c:pt idx="4960">
                  <c:v>33.827023809521201</c:v>
                </c:pt>
                <c:pt idx="4961">
                  <c:v>33.832559523806907</c:v>
                </c:pt>
                <c:pt idx="4962">
                  <c:v>33.83809523809262</c:v>
                </c:pt>
                <c:pt idx="4963">
                  <c:v>33.843630952378334</c:v>
                </c:pt>
                <c:pt idx="4964">
                  <c:v>33.849166666664019</c:v>
                </c:pt>
                <c:pt idx="4965">
                  <c:v>33.85470238094976</c:v>
                </c:pt>
                <c:pt idx="4966">
                  <c:v>33.860238095235474</c:v>
                </c:pt>
                <c:pt idx="4967">
                  <c:v>33.865773809521215</c:v>
                </c:pt>
                <c:pt idx="4968">
                  <c:v>33.871309523806879</c:v>
                </c:pt>
                <c:pt idx="4969">
                  <c:v>33.876845238092585</c:v>
                </c:pt>
                <c:pt idx="4970">
                  <c:v>33.882380952378327</c:v>
                </c:pt>
                <c:pt idx="4971">
                  <c:v>33.887916666664005</c:v>
                </c:pt>
                <c:pt idx="4972">
                  <c:v>33.893452380949775</c:v>
                </c:pt>
                <c:pt idx="4973">
                  <c:v>33.898988095235445</c:v>
                </c:pt>
                <c:pt idx="4974">
                  <c:v>33.90452380952118</c:v>
                </c:pt>
                <c:pt idx="4975">
                  <c:v>33.910059523806872</c:v>
                </c:pt>
                <c:pt idx="4976">
                  <c:v>33.915595238092607</c:v>
                </c:pt>
                <c:pt idx="4977">
                  <c:v>33.921130952378341</c:v>
                </c:pt>
                <c:pt idx="4978">
                  <c:v>33.926666666663998</c:v>
                </c:pt>
                <c:pt idx="4979">
                  <c:v>33.932202380949775</c:v>
                </c:pt>
                <c:pt idx="4980">
                  <c:v>33.937738095235446</c:v>
                </c:pt>
                <c:pt idx="4981">
                  <c:v>33.943273809521173</c:v>
                </c:pt>
                <c:pt idx="4982">
                  <c:v>33.948809523806865</c:v>
                </c:pt>
                <c:pt idx="4983">
                  <c:v>33.954345238092579</c:v>
                </c:pt>
                <c:pt idx="4984">
                  <c:v>33.959880952378285</c:v>
                </c:pt>
                <c:pt idx="4985">
                  <c:v>33.965416666664026</c:v>
                </c:pt>
                <c:pt idx="4986">
                  <c:v>33.970952380949775</c:v>
                </c:pt>
                <c:pt idx="4987">
                  <c:v>33.976488095235418</c:v>
                </c:pt>
                <c:pt idx="4988">
                  <c:v>33.982023809521166</c:v>
                </c:pt>
                <c:pt idx="4989">
                  <c:v>33.987559523806858</c:v>
                </c:pt>
                <c:pt idx="4990">
                  <c:v>33.993095238092593</c:v>
                </c:pt>
                <c:pt idx="4991">
                  <c:v>33.998630952378313</c:v>
                </c:pt>
                <c:pt idx="4992">
                  <c:v>34.004166666663991</c:v>
                </c:pt>
                <c:pt idx="4993">
                  <c:v>34.009702380949768</c:v>
                </c:pt>
                <c:pt idx="4994">
                  <c:v>34.015238095235446</c:v>
                </c:pt>
                <c:pt idx="4995">
                  <c:v>34.020773809521188</c:v>
                </c:pt>
                <c:pt idx="4996">
                  <c:v>34.026309523806873</c:v>
                </c:pt>
                <c:pt idx="4997">
                  <c:v>34.031845238092565</c:v>
                </c:pt>
                <c:pt idx="4998">
                  <c:v>34.0373809523783</c:v>
                </c:pt>
                <c:pt idx="4999">
                  <c:v>34.042916666664006</c:v>
                </c:pt>
                <c:pt idx="5000">
                  <c:v>34.048452380949769</c:v>
                </c:pt>
                <c:pt idx="5001">
                  <c:v>34.053988095235404</c:v>
                </c:pt>
                <c:pt idx="5002">
                  <c:v>34.059523809521153</c:v>
                </c:pt>
                <c:pt idx="5003">
                  <c:v>34.065059523806866</c:v>
                </c:pt>
                <c:pt idx="5004">
                  <c:v>34.070595238092579</c:v>
                </c:pt>
                <c:pt idx="5005">
                  <c:v>34.076130952378314</c:v>
                </c:pt>
                <c:pt idx="5006">
                  <c:v>34.081666666663963</c:v>
                </c:pt>
                <c:pt idx="5007">
                  <c:v>34.087202380949719</c:v>
                </c:pt>
                <c:pt idx="5008">
                  <c:v>34.092738095235433</c:v>
                </c:pt>
                <c:pt idx="5009">
                  <c:v>34.098273809521174</c:v>
                </c:pt>
                <c:pt idx="5010">
                  <c:v>34.103809523806845</c:v>
                </c:pt>
                <c:pt idx="5011">
                  <c:v>34.109345238092573</c:v>
                </c:pt>
                <c:pt idx="5012">
                  <c:v>34.114880952378265</c:v>
                </c:pt>
                <c:pt idx="5013">
                  <c:v>34.120416666663999</c:v>
                </c:pt>
                <c:pt idx="5014">
                  <c:v>34.125952380949769</c:v>
                </c:pt>
                <c:pt idx="5015">
                  <c:v>34.131488095235397</c:v>
                </c:pt>
                <c:pt idx="5016">
                  <c:v>34.137023809521139</c:v>
                </c:pt>
                <c:pt idx="5017">
                  <c:v>34.142559523806852</c:v>
                </c:pt>
                <c:pt idx="5018">
                  <c:v>34.148095238092566</c:v>
                </c:pt>
                <c:pt idx="5019">
                  <c:v>34.153630952378279</c:v>
                </c:pt>
                <c:pt idx="5020">
                  <c:v>34.159166666663971</c:v>
                </c:pt>
                <c:pt idx="5021">
                  <c:v>34.164702380949748</c:v>
                </c:pt>
                <c:pt idx="5022">
                  <c:v>34.170238095235405</c:v>
                </c:pt>
                <c:pt idx="5023">
                  <c:v>34.175773809521161</c:v>
                </c:pt>
                <c:pt idx="5024">
                  <c:v>34.181309523806846</c:v>
                </c:pt>
                <c:pt idx="5025">
                  <c:v>34.186845238092545</c:v>
                </c:pt>
                <c:pt idx="5026">
                  <c:v>34.192380952378294</c:v>
                </c:pt>
                <c:pt idx="5027">
                  <c:v>34.197916666663986</c:v>
                </c:pt>
                <c:pt idx="5028">
                  <c:v>34.203452380949734</c:v>
                </c:pt>
                <c:pt idx="5029">
                  <c:v>34.208988095235405</c:v>
                </c:pt>
                <c:pt idx="5030">
                  <c:v>34.214523809521133</c:v>
                </c:pt>
                <c:pt idx="5031">
                  <c:v>34.220059523806839</c:v>
                </c:pt>
                <c:pt idx="5032">
                  <c:v>34.225595238092573</c:v>
                </c:pt>
                <c:pt idx="5033">
                  <c:v>34.231130952378287</c:v>
                </c:pt>
                <c:pt idx="5034">
                  <c:v>34.236666666663957</c:v>
                </c:pt>
                <c:pt idx="5035">
                  <c:v>34.24220238094972</c:v>
                </c:pt>
                <c:pt idx="5036">
                  <c:v>34.247738095235405</c:v>
                </c:pt>
                <c:pt idx="5037">
                  <c:v>34.253273809521119</c:v>
                </c:pt>
                <c:pt idx="5038">
                  <c:v>34.258809523806825</c:v>
                </c:pt>
                <c:pt idx="5039">
                  <c:v>34.264345238092552</c:v>
                </c:pt>
                <c:pt idx="5040">
                  <c:v>34.269880952378259</c:v>
                </c:pt>
                <c:pt idx="5041">
                  <c:v>34.275416666663972</c:v>
                </c:pt>
                <c:pt idx="5042">
                  <c:v>34.280952380949707</c:v>
                </c:pt>
                <c:pt idx="5043">
                  <c:v>34.286488095235377</c:v>
                </c:pt>
                <c:pt idx="5044">
                  <c:v>34.29202380952114</c:v>
                </c:pt>
                <c:pt idx="5045">
                  <c:v>34.297559523806832</c:v>
                </c:pt>
                <c:pt idx="5046">
                  <c:v>34.303095238092524</c:v>
                </c:pt>
                <c:pt idx="5047">
                  <c:v>34.308630952378252</c:v>
                </c:pt>
                <c:pt idx="5048">
                  <c:v>34.314166666663922</c:v>
                </c:pt>
                <c:pt idx="5049">
                  <c:v>34.319702380949678</c:v>
                </c:pt>
                <c:pt idx="5050">
                  <c:v>34.325238095235392</c:v>
                </c:pt>
                <c:pt idx="5051">
                  <c:v>34.330773809521112</c:v>
                </c:pt>
                <c:pt idx="5052">
                  <c:v>34.336309523806804</c:v>
                </c:pt>
                <c:pt idx="5053">
                  <c:v>34.341845238092489</c:v>
                </c:pt>
                <c:pt idx="5054">
                  <c:v>34.347380952378245</c:v>
                </c:pt>
                <c:pt idx="5055">
                  <c:v>34.352916666663944</c:v>
                </c:pt>
                <c:pt idx="5056">
                  <c:v>34.358452380949672</c:v>
                </c:pt>
                <c:pt idx="5057">
                  <c:v>34.363988095235364</c:v>
                </c:pt>
                <c:pt idx="5058">
                  <c:v>34.369523809521112</c:v>
                </c:pt>
                <c:pt idx="5059">
                  <c:v>34.375059523806804</c:v>
                </c:pt>
                <c:pt idx="5060">
                  <c:v>34.380595238092525</c:v>
                </c:pt>
                <c:pt idx="5061">
                  <c:v>34.386130952378238</c:v>
                </c:pt>
                <c:pt idx="5062">
                  <c:v>34.391666666663909</c:v>
                </c:pt>
                <c:pt idx="5063">
                  <c:v>34.397202380949665</c:v>
                </c:pt>
                <c:pt idx="5064">
                  <c:v>34.402738095235378</c:v>
                </c:pt>
                <c:pt idx="5065">
                  <c:v>34.408273809521113</c:v>
                </c:pt>
                <c:pt idx="5066">
                  <c:v>34.413809523806783</c:v>
                </c:pt>
                <c:pt idx="5067">
                  <c:v>34.419345238092504</c:v>
                </c:pt>
                <c:pt idx="5068">
                  <c:v>34.424880952378224</c:v>
                </c:pt>
                <c:pt idx="5069">
                  <c:v>34.430416666663945</c:v>
                </c:pt>
                <c:pt idx="5070">
                  <c:v>34.435952380949679</c:v>
                </c:pt>
                <c:pt idx="5071">
                  <c:v>34.441488095235329</c:v>
                </c:pt>
                <c:pt idx="5072">
                  <c:v>34.447023809521085</c:v>
                </c:pt>
                <c:pt idx="5073">
                  <c:v>34.452559523806798</c:v>
                </c:pt>
                <c:pt idx="5074">
                  <c:v>34.458095238092504</c:v>
                </c:pt>
                <c:pt idx="5075">
                  <c:v>34.463630952378232</c:v>
                </c:pt>
                <c:pt idx="5076">
                  <c:v>34.469166666663924</c:v>
                </c:pt>
                <c:pt idx="5077">
                  <c:v>34.474702380949651</c:v>
                </c:pt>
                <c:pt idx="5078">
                  <c:v>34.480238095235343</c:v>
                </c:pt>
                <c:pt idx="5079">
                  <c:v>34.485773809521099</c:v>
                </c:pt>
                <c:pt idx="5080">
                  <c:v>34.491309523806791</c:v>
                </c:pt>
                <c:pt idx="5081">
                  <c:v>34.496845238092504</c:v>
                </c:pt>
                <c:pt idx="5082">
                  <c:v>34.502380952378218</c:v>
                </c:pt>
                <c:pt idx="5083">
                  <c:v>34.507916666663924</c:v>
                </c:pt>
                <c:pt idx="5084">
                  <c:v>34.513452380949651</c:v>
                </c:pt>
                <c:pt idx="5085">
                  <c:v>34.518988095235336</c:v>
                </c:pt>
                <c:pt idx="5086">
                  <c:v>34.524523809521092</c:v>
                </c:pt>
                <c:pt idx="5087">
                  <c:v>34.530059523806784</c:v>
                </c:pt>
                <c:pt idx="5088">
                  <c:v>34.535595238092512</c:v>
                </c:pt>
                <c:pt idx="5089">
                  <c:v>34.541130952378211</c:v>
                </c:pt>
                <c:pt idx="5090">
                  <c:v>34.546666666663889</c:v>
                </c:pt>
                <c:pt idx="5091">
                  <c:v>34.552202380949637</c:v>
                </c:pt>
                <c:pt idx="5092">
                  <c:v>34.557738095235344</c:v>
                </c:pt>
                <c:pt idx="5093">
                  <c:v>34.563273809521085</c:v>
                </c:pt>
                <c:pt idx="5094">
                  <c:v>34.568809523806777</c:v>
                </c:pt>
                <c:pt idx="5095">
                  <c:v>34.574345238092491</c:v>
                </c:pt>
                <c:pt idx="5096">
                  <c:v>34.579880952378204</c:v>
                </c:pt>
                <c:pt idx="5097">
                  <c:v>34.585416666663896</c:v>
                </c:pt>
                <c:pt idx="5098">
                  <c:v>34.590952380949659</c:v>
                </c:pt>
                <c:pt idx="5099">
                  <c:v>34.596488095235344</c:v>
                </c:pt>
                <c:pt idx="5100">
                  <c:v>34.602023809521079</c:v>
                </c:pt>
                <c:pt idx="5101">
                  <c:v>34.607559523806771</c:v>
                </c:pt>
                <c:pt idx="5102">
                  <c:v>34.613095238092484</c:v>
                </c:pt>
                <c:pt idx="5103">
                  <c:v>34.618630952378211</c:v>
                </c:pt>
                <c:pt idx="5104">
                  <c:v>34.624166666663896</c:v>
                </c:pt>
                <c:pt idx="5105">
                  <c:v>34.629702380949659</c:v>
                </c:pt>
                <c:pt idx="5106">
                  <c:v>34.635238095235337</c:v>
                </c:pt>
                <c:pt idx="5107">
                  <c:v>34.640773809521072</c:v>
                </c:pt>
                <c:pt idx="5108">
                  <c:v>34.646309523806764</c:v>
                </c:pt>
                <c:pt idx="5109">
                  <c:v>34.651845238092449</c:v>
                </c:pt>
                <c:pt idx="5110">
                  <c:v>34.65738095237819</c:v>
                </c:pt>
                <c:pt idx="5111">
                  <c:v>34.662916666663911</c:v>
                </c:pt>
                <c:pt idx="5112">
                  <c:v>34.668452380949645</c:v>
                </c:pt>
                <c:pt idx="5113">
                  <c:v>34.673988095235309</c:v>
                </c:pt>
                <c:pt idx="5114">
                  <c:v>34.679523809521072</c:v>
                </c:pt>
                <c:pt idx="5115">
                  <c:v>34.685059523806757</c:v>
                </c:pt>
                <c:pt idx="5116">
                  <c:v>34.690595238092492</c:v>
                </c:pt>
                <c:pt idx="5117">
                  <c:v>34.696130952378219</c:v>
                </c:pt>
                <c:pt idx="5118">
                  <c:v>34.701666666663868</c:v>
                </c:pt>
                <c:pt idx="5119">
                  <c:v>34.70720238094961</c:v>
                </c:pt>
                <c:pt idx="5120">
                  <c:v>34.712738095235323</c:v>
                </c:pt>
                <c:pt idx="5121">
                  <c:v>34.718273809521065</c:v>
                </c:pt>
                <c:pt idx="5122">
                  <c:v>34.72380952380675</c:v>
                </c:pt>
                <c:pt idx="5123">
                  <c:v>34.729345238092463</c:v>
                </c:pt>
                <c:pt idx="5124">
                  <c:v>34.734880952378177</c:v>
                </c:pt>
                <c:pt idx="5125">
                  <c:v>34.74041666666389</c:v>
                </c:pt>
                <c:pt idx="5126">
                  <c:v>34.745952380949625</c:v>
                </c:pt>
                <c:pt idx="5127">
                  <c:v>34.751488095235274</c:v>
                </c:pt>
                <c:pt idx="5128">
                  <c:v>34.75702380952103</c:v>
                </c:pt>
                <c:pt idx="5129">
                  <c:v>34.762559523806765</c:v>
                </c:pt>
                <c:pt idx="5130">
                  <c:v>34.768095238092478</c:v>
                </c:pt>
                <c:pt idx="5131">
                  <c:v>34.773630952378191</c:v>
                </c:pt>
                <c:pt idx="5132">
                  <c:v>34.779166666663876</c:v>
                </c:pt>
                <c:pt idx="5133">
                  <c:v>34.784702380949611</c:v>
                </c:pt>
                <c:pt idx="5134">
                  <c:v>34.79023809523531</c:v>
                </c:pt>
                <c:pt idx="5135">
                  <c:v>34.795773809521066</c:v>
                </c:pt>
                <c:pt idx="5136">
                  <c:v>34.801309523806715</c:v>
                </c:pt>
                <c:pt idx="5137">
                  <c:v>34.806845238092428</c:v>
                </c:pt>
                <c:pt idx="5138">
                  <c:v>34.812380952378156</c:v>
                </c:pt>
                <c:pt idx="5139">
                  <c:v>34.817916666663848</c:v>
                </c:pt>
                <c:pt idx="5140">
                  <c:v>34.823452380949611</c:v>
                </c:pt>
                <c:pt idx="5141">
                  <c:v>34.828988095235296</c:v>
                </c:pt>
                <c:pt idx="5142">
                  <c:v>34.834523809521016</c:v>
                </c:pt>
                <c:pt idx="5143">
                  <c:v>34.840059523806708</c:v>
                </c:pt>
                <c:pt idx="5144">
                  <c:v>34.845595238092443</c:v>
                </c:pt>
                <c:pt idx="5145">
                  <c:v>34.851130952378156</c:v>
                </c:pt>
                <c:pt idx="5146">
                  <c:v>34.856666666663827</c:v>
                </c:pt>
                <c:pt idx="5147">
                  <c:v>34.862202380949583</c:v>
                </c:pt>
                <c:pt idx="5148">
                  <c:v>34.867738095235296</c:v>
                </c:pt>
                <c:pt idx="5149">
                  <c:v>34.87327380952101</c:v>
                </c:pt>
                <c:pt idx="5150">
                  <c:v>34.878809523806702</c:v>
                </c:pt>
                <c:pt idx="5151">
                  <c:v>34.884345238092415</c:v>
                </c:pt>
                <c:pt idx="5152">
                  <c:v>34.889880952378128</c:v>
                </c:pt>
                <c:pt idx="5153">
                  <c:v>34.895416666663856</c:v>
                </c:pt>
                <c:pt idx="5154">
                  <c:v>34.900952380949583</c:v>
                </c:pt>
                <c:pt idx="5155">
                  <c:v>34.906488095235254</c:v>
                </c:pt>
                <c:pt idx="5156">
                  <c:v>34.912023809521003</c:v>
                </c:pt>
                <c:pt idx="5157">
                  <c:v>34.917559523806695</c:v>
                </c:pt>
                <c:pt idx="5158">
                  <c:v>34.923095238092429</c:v>
                </c:pt>
                <c:pt idx="5159">
                  <c:v>34.928630952378164</c:v>
                </c:pt>
                <c:pt idx="5160">
                  <c:v>34.934166666663835</c:v>
                </c:pt>
                <c:pt idx="5161">
                  <c:v>34.939702380949569</c:v>
                </c:pt>
                <c:pt idx="5162">
                  <c:v>34.945238095235275</c:v>
                </c:pt>
                <c:pt idx="5163">
                  <c:v>34.950773809521003</c:v>
                </c:pt>
                <c:pt idx="5164">
                  <c:v>34.956309523806688</c:v>
                </c:pt>
                <c:pt idx="5165">
                  <c:v>34.961845238092401</c:v>
                </c:pt>
                <c:pt idx="5166">
                  <c:v>34.967380952378136</c:v>
                </c:pt>
                <c:pt idx="5167">
                  <c:v>34.972916666663849</c:v>
                </c:pt>
                <c:pt idx="5168">
                  <c:v>34.978452380949562</c:v>
                </c:pt>
                <c:pt idx="5169">
                  <c:v>34.983988095235247</c:v>
                </c:pt>
                <c:pt idx="5170">
                  <c:v>34.989523809520989</c:v>
                </c:pt>
                <c:pt idx="5171">
                  <c:v>34.995059523806702</c:v>
                </c:pt>
                <c:pt idx="5172">
                  <c:v>35.000595238092416</c:v>
                </c:pt>
                <c:pt idx="5173">
                  <c:v>35.00613095237815</c:v>
                </c:pt>
                <c:pt idx="5174">
                  <c:v>35.0116666666638</c:v>
                </c:pt>
                <c:pt idx="5175">
                  <c:v>35.017202380949556</c:v>
                </c:pt>
                <c:pt idx="5176">
                  <c:v>35.022738095235269</c:v>
                </c:pt>
                <c:pt idx="5177">
                  <c:v>35.028273809521011</c:v>
                </c:pt>
                <c:pt idx="5178">
                  <c:v>35.033809523806667</c:v>
                </c:pt>
                <c:pt idx="5179">
                  <c:v>35.039345238092409</c:v>
                </c:pt>
                <c:pt idx="5180">
                  <c:v>35.044880952378101</c:v>
                </c:pt>
                <c:pt idx="5181">
                  <c:v>35.050416666663814</c:v>
                </c:pt>
                <c:pt idx="5182">
                  <c:v>35.055952380949563</c:v>
                </c:pt>
                <c:pt idx="5183">
                  <c:v>35.061488095235234</c:v>
                </c:pt>
                <c:pt idx="5184">
                  <c:v>35.067023809520983</c:v>
                </c:pt>
                <c:pt idx="5185">
                  <c:v>35.072559523806675</c:v>
                </c:pt>
                <c:pt idx="5186">
                  <c:v>35.078095238092402</c:v>
                </c:pt>
                <c:pt idx="5187">
                  <c:v>35.083630952378115</c:v>
                </c:pt>
                <c:pt idx="5188">
                  <c:v>35.089166666663807</c:v>
                </c:pt>
                <c:pt idx="5189">
                  <c:v>35.094702380949563</c:v>
                </c:pt>
                <c:pt idx="5190">
                  <c:v>35.100238095235255</c:v>
                </c:pt>
                <c:pt idx="5191">
                  <c:v>35.105773809521004</c:v>
                </c:pt>
                <c:pt idx="5192">
                  <c:v>35.111309523806639</c:v>
                </c:pt>
                <c:pt idx="5193">
                  <c:v>35.116845238092395</c:v>
                </c:pt>
                <c:pt idx="5194">
                  <c:v>35.12238095237813</c:v>
                </c:pt>
                <c:pt idx="5195">
                  <c:v>35.127916666663822</c:v>
                </c:pt>
                <c:pt idx="5196">
                  <c:v>35.133452380949556</c:v>
                </c:pt>
                <c:pt idx="5197">
                  <c:v>35.138988095235248</c:v>
                </c:pt>
                <c:pt idx="5198">
                  <c:v>35.144523809520962</c:v>
                </c:pt>
                <c:pt idx="5199">
                  <c:v>35.150059523806647</c:v>
                </c:pt>
                <c:pt idx="5200">
                  <c:v>35.155595238092388</c:v>
                </c:pt>
                <c:pt idx="5201">
                  <c:v>35.161130952378123</c:v>
                </c:pt>
                <c:pt idx="5202">
                  <c:v>35.166666666663794</c:v>
                </c:pt>
                <c:pt idx="5203">
                  <c:v>35.17220238094955</c:v>
                </c:pt>
                <c:pt idx="5204">
                  <c:v>35.177738095235242</c:v>
                </c:pt>
                <c:pt idx="5205">
                  <c:v>35.183273809520962</c:v>
                </c:pt>
                <c:pt idx="5206">
                  <c:v>35.18880952380664</c:v>
                </c:pt>
                <c:pt idx="5207">
                  <c:v>35.194345238092382</c:v>
                </c:pt>
                <c:pt idx="5208">
                  <c:v>35.199880952378102</c:v>
                </c:pt>
                <c:pt idx="5209">
                  <c:v>35.205416666663808</c:v>
                </c:pt>
                <c:pt idx="5210">
                  <c:v>35.210952380949543</c:v>
                </c:pt>
                <c:pt idx="5211">
                  <c:v>35.216488095235214</c:v>
                </c:pt>
                <c:pt idx="5212">
                  <c:v>35.222023809520977</c:v>
                </c:pt>
                <c:pt idx="5213">
                  <c:v>35.227559523806654</c:v>
                </c:pt>
                <c:pt idx="5214">
                  <c:v>35.233095238092382</c:v>
                </c:pt>
                <c:pt idx="5215">
                  <c:v>35.238630952378116</c:v>
                </c:pt>
                <c:pt idx="5216">
                  <c:v>35.244166666663794</c:v>
                </c:pt>
                <c:pt idx="5217">
                  <c:v>35.249702380949536</c:v>
                </c:pt>
                <c:pt idx="5218">
                  <c:v>35.255238095235228</c:v>
                </c:pt>
                <c:pt idx="5219">
                  <c:v>35.260773809520984</c:v>
                </c:pt>
                <c:pt idx="5220">
                  <c:v>35.266309523806655</c:v>
                </c:pt>
                <c:pt idx="5221">
                  <c:v>35.271845238092354</c:v>
                </c:pt>
                <c:pt idx="5222">
                  <c:v>35.277380952378081</c:v>
                </c:pt>
                <c:pt idx="5223">
                  <c:v>35.282916666663802</c:v>
                </c:pt>
                <c:pt idx="5224">
                  <c:v>35.288452380949529</c:v>
                </c:pt>
                <c:pt idx="5225">
                  <c:v>35.293988095235221</c:v>
                </c:pt>
                <c:pt idx="5226">
                  <c:v>35.29952380952097</c:v>
                </c:pt>
                <c:pt idx="5227">
                  <c:v>35.305059523806626</c:v>
                </c:pt>
                <c:pt idx="5228">
                  <c:v>35.310595238092354</c:v>
                </c:pt>
                <c:pt idx="5229">
                  <c:v>35.316130952378082</c:v>
                </c:pt>
                <c:pt idx="5230">
                  <c:v>35.321666666663752</c:v>
                </c:pt>
                <c:pt idx="5231">
                  <c:v>35.327202380949501</c:v>
                </c:pt>
                <c:pt idx="5232">
                  <c:v>35.332738095235214</c:v>
                </c:pt>
                <c:pt idx="5233">
                  <c:v>35.338273809520949</c:v>
                </c:pt>
                <c:pt idx="5234">
                  <c:v>35.343809523806591</c:v>
                </c:pt>
                <c:pt idx="5235">
                  <c:v>35.349345238092354</c:v>
                </c:pt>
                <c:pt idx="5236">
                  <c:v>35.354880952378025</c:v>
                </c:pt>
                <c:pt idx="5237">
                  <c:v>35.360416666663774</c:v>
                </c:pt>
                <c:pt idx="5238">
                  <c:v>35.365952380949523</c:v>
                </c:pt>
                <c:pt idx="5239">
                  <c:v>35.371488095235165</c:v>
                </c:pt>
                <c:pt idx="5240">
                  <c:v>35.377023809520921</c:v>
                </c:pt>
                <c:pt idx="5241">
                  <c:v>35.382559523806613</c:v>
                </c:pt>
                <c:pt idx="5242">
                  <c:v>35.388095238092347</c:v>
                </c:pt>
                <c:pt idx="5243">
                  <c:v>35.393630952378061</c:v>
                </c:pt>
                <c:pt idx="5244">
                  <c:v>35.399166666663774</c:v>
                </c:pt>
                <c:pt idx="5245">
                  <c:v>35.404702380949487</c:v>
                </c:pt>
                <c:pt idx="5246">
                  <c:v>35.410238095235194</c:v>
                </c:pt>
                <c:pt idx="5247">
                  <c:v>35.415773809520935</c:v>
                </c:pt>
                <c:pt idx="5248">
                  <c:v>35.421309523806599</c:v>
                </c:pt>
                <c:pt idx="5249">
                  <c:v>35.426845238092341</c:v>
                </c:pt>
                <c:pt idx="5250">
                  <c:v>35.432380952378061</c:v>
                </c:pt>
                <c:pt idx="5251">
                  <c:v>35.437916666663746</c:v>
                </c:pt>
                <c:pt idx="5252">
                  <c:v>35.443452380949481</c:v>
                </c:pt>
                <c:pt idx="5253">
                  <c:v>35.448988095235194</c:v>
                </c:pt>
                <c:pt idx="5254">
                  <c:v>35.454523809520907</c:v>
                </c:pt>
                <c:pt idx="5255">
                  <c:v>35.460059523806592</c:v>
                </c:pt>
                <c:pt idx="5256">
                  <c:v>35.465595238092355</c:v>
                </c:pt>
                <c:pt idx="5257">
                  <c:v>35.471130952378061</c:v>
                </c:pt>
                <c:pt idx="5258">
                  <c:v>35.476666666663725</c:v>
                </c:pt>
                <c:pt idx="5259">
                  <c:v>35.482202380949481</c:v>
                </c:pt>
                <c:pt idx="5260">
                  <c:v>35.487738095235166</c:v>
                </c:pt>
                <c:pt idx="5261">
                  <c:v>35.493273809520922</c:v>
                </c:pt>
                <c:pt idx="5262">
                  <c:v>35.498809523806592</c:v>
                </c:pt>
                <c:pt idx="5263">
                  <c:v>35.504345238092327</c:v>
                </c:pt>
                <c:pt idx="5264">
                  <c:v>35.50988095237804</c:v>
                </c:pt>
                <c:pt idx="5265">
                  <c:v>35.515416666663754</c:v>
                </c:pt>
                <c:pt idx="5266">
                  <c:v>35.520952380949495</c:v>
                </c:pt>
                <c:pt idx="5267">
                  <c:v>35.526488095235159</c:v>
                </c:pt>
                <c:pt idx="5268">
                  <c:v>35.532023809520922</c:v>
                </c:pt>
                <c:pt idx="5269">
                  <c:v>35.537559523806586</c:v>
                </c:pt>
                <c:pt idx="5270">
                  <c:v>35.54309523809232</c:v>
                </c:pt>
                <c:pt idx="5271">
                  <c:v>35.548630952378033</c:v>
                </c:pt>
                <c:pt idx="5272">
                  <c:v>35.554166666663718</c:v>
                </c:pt>
                <c:pt idx="5273">
                  <c:v>35.55970238094946</c:v>
                </c:pt>
                <c:pt idx="5274">
                  <c:v>35.565238095235173</c:v>
                </c:pt>
                <c:pt idx="5275">
                  <c:v>35.570773809520915</c:v>
                </c:pt>
                <c:pt idx="5276">
                  <c:v>35.576309523806579</c:v>
                </c:pt>
                <c:pt idx="5277">
                  <c:v>35.581845238092285</c:v>
                </c:pt>
                <c:pt idx="5278">
                  <c:v>35.587380952378027</c:v>
                </c:pt>
                <c:pt idx="5279">
                  <c:v>35.592916666663761</c:v>
                </c:pt>
                <c:pt idx="5280">
                  <c:v>35.598452380949475</c:v>
                </c:pt>
                <c:pt idx="5281">
                  <c:v>35.603988095235145</c:v>
                </c:pt>
                <c:pt idx="5282">
                  <c:v>35.609523809520908</c:v>
                </c:pt>
                <c:pt idx="5283">
                  <c:v>35.615059523806572</c:v>
                </c:pt>
                <c:pt idx="5284">
                  <c:v>35.620595238092328</c:v>
                </c:pt>
                <c:pt idx="5285">
                  <c:v>35.626130952378062</c:v>
                </c:pt>
                <c:pt idx="5286">
                  <c:v>35.631666666663698</c:v>
                </c:pt>
                <c:pt idx="5287">
                  <c:v>35.637202380949461</c:v>
                </c:pt>
                <c:pt idx="5288">
                  <c:v>35.64273809523516</c:v>
                </c:pt>
                <c:pt idx="5289">
                  <c:v>35.648273809520894</c:v>
                </c:pt>
                <c:pt idx="5290">
                  <c:v>35.653809523806544</c:v>
                </c:pt>
                <c:pt idx="5291">
                  <c:v>35.6593452380923</c:v>
                </c:pt>
                <c:pt idx="5292">
                  <c:v>35.664880952378006</c:v>
                </c:pt>
                <c:pt idx="5293">
                  <c:v>35.670416666663726</c:v>
                </c:pt>
                <c:pt idx="5294">
                  <c:v>35.675952380949475</c:v>
                </c:pt>
                <c:pt idx="5295">
                  <c:v>35.681488095235117</c:v>
                </c:pt>
                <c:pt idx="5296">
                  <c:v>35.687023809520866</c:v>
                </c:pt>
                <c:pt idx="5297">
                  <c:v>35.69255952380658</c:v>
                </c:pt>
                <c:pt idx="5298">
                  <c:v>35.698095238092314</c:v>
                </c:pt>
                <c:pt idx="5299">
                  <c:v>35.703630952378013</c:v>
                </c:pt>
                <c:pt idx="5300">
                  <c:v>35.70916666666372</c:v>
                </c:pt>
                <c:pt idx="5301">
                  <c:v>35.714702380949433</c:v>
                </c:pt>
                <c:pt idx="5302">
                  <c:v>35.720238095235153</c:v>
                </c:pt>
                <c:pt idx="5303">
                  <c:v>35.725773809520916</c:v>
                </c:pt>
                <c:pt idx="5304">
                  <c:v>35.731309523806551</c:v>
                </c:pt>
                <c:pt idx="5305">
                  <c:v>35.736845238092286</c:v>
                </c:pt>
                <c:pt idx="5306">
                  <c:v>35.742380952378021</c:v>
                </c:pt>
                <c:pt idx="5307">
                  <c:v>35.747916666663706</c:v>
                </c:pt>
                <c:pt idx="5308">
                  <c:v>35.753452380949433</c:v>
                </c:pt>
                <c:pt idx="5309">
                  <c:v>35.758988095235125</c:v>
                </c:pt>
                <c:pt idx="5310">
                  <c:v>35.764523809520874</c:v>
                </c:pt>
                <c:pt idx="5311">
                  <c:v>35.770059523806545</c:v>
                </c:pt>
                <c:pt idx="5312">
                  <c:v>35.775595238092301</c:v>
                </c:pt>
                <c:pt idx="5313">
                  <c:v>35.781130952378014</c:v>
                </c:pt>
                <c:pt idx="5314">
                  <c:v>35.78666666666367</c:v>
                </c:pt>
                <c:pt idx="5315">
                  <c:v>35.792202380949455</c:v>
                </c:pt>
                <c:pt idx="5316">
                  <c:v>35.797738095235133</c:v>
                </c:pt>
                <c:pt idx="5317">
                  <c:v>35.803273809520853</c:v>
                </c:pt>
                <c:pt idx="5318">
                  <c:v>35.808809523806524</c:v>
                </c:pt>
                <c:pt idx="5319">
                  <c:v>35.814345238092251</c:v>
                </c:pt>
                <c:pt idx="5320">
                  <c:v>35.819880952377964</c:v>
                </c:pt>
                <c:pt idx="5321">
                  <c:v>35.825416666663678</c:v>
                </c:pt>
                <c:pt idx="5322">
                  <c:v>35.830952380949412</c:v>
                </c:pt>
                <c:pt idx="5323">
                  <c:v>35.836488095235097</c:v>
                </c:pt>
                <c:pt idx="5324">
                  <c:v>35.842023809520839</c:v>
                </c:pt>
                <c:pt idx="5325">
                  <c:v>35.847559523806517</c:v>
                </c:pt>
                <c:pt idx="5326">
                  <c:v>35.853095238092244</c:v>
                </c:pt>
                <c:pt idx="5327">
                  <c:v>35.858630952377979</c:v>
                </c:pt>
                <c:pt idx="5328">
                  <c:v>35.86416666666365</c:v>
                </c:pt>
                <c:pt idx="5329">
                  <c:v>35.869702380949413</c:v>
                </c:pt>
                <c:pt idx="5330">
                  <c:v>35.875238095235105</c:v>
                </c:pt>
                <c:pt idx="5331">
                  <c:v>35.880773809520832</c:v>
                </c:pt>
                <c:pt idx="5332">
                  <c:v>35.886309523806517</c:v>
                </c:pt>
                <c:pt idx="5333">
                  <c:v>35.891845238092245</c:v>
                </c:pt>
                <c:pt idx="5334">
                  <c:v>35.897380952377972</c:v>
                </c:pt>
                <c:pt idx="5335">
                  <c:v>35.902916666663664</c:v>
                </c:pt>
                <c:pt idx="5336">
                  <c:v>35.908452380949413</c:v>
                </c:pt>
                <c:pt idx="5337">
                  <c:v>35.913988095235084</c:v>
                </c:pt>
                <c:pt idx="5338">
                  <c:v>35.919523809520832</c:v>
                </c:pt>
                <c:pt idx="5339">
                  <c:v>35.925059523806524</c:v>
                </c:pt>
                <c:pt idx="5340">
                  <c:v>35.930595238092252</c:v>
                </c:pt>
                <c:pt idx="5341">
                  <c:v>35.936130952377987</c:v>
                </c:pt>
                <c:pt idx="5342">
                  <c:v>35.941666666663615</c:v>
                </c:pt>
                <c:pt idx="5343">
                  <c:v>35.947202380949392</c:v>
                </c:pt>
                <c:pt idx="5344">
                  <c:v>35.952738095235105</c:v>
                </c:pt>
                <c:pt idx="5345">
                  <c:v>35.958273809520819</c:v>
                </c:pt>
                <c:pt idx="5346">
                  <c:v>35.963809523806489</c:v>
                </c:pt>
                <c:pt idx="5347">
                  <c:v>35.969345238092252</c:v>
                </c:pt>
                <c:pt idx="5348">
                  <c:v>35.974880952377944</c:v>
                </c:pt>
                <c:pt idx="5349">
                  <c:v>35.980416666663629</c:v>
                </c:pt>
                <c:pt idx="5350">
                  <c:v>35.985952380949406</c:v>
                </c:pt>
                <c:pt idx="5351">
                  <c:v>35.991488095235077</c:v>
                </c:pt>
                <c:pt idx="5352">
                  <c:v>35.997023809520812</c:v>
                </c:pt>
                <c:pt idx="5353">
                  <c:v>36.002559523806525</c:v>
                </c:pt>
                <c:pt idx="5354">
                  <c:v>36.008095238092238</c:v>
                </c:pt>
                <c:pt idx="5355">
                  <c:v>36.013630952377952</c:v>
                </c:pt>
                <c:pt idx="5356">
                  <c:v>36.019166666663622</c:v>
                </c:pt>
                <c:pt idx="5357">
                  <c:v>36.0247023809494</c:v>
                </c:pt>
                <c:pt idx="5358">
                  <c:v>36.030238095235092</c:v>
                </c:pt>
                <c:pt idx="5359">
                  <c:v>36.03577380952084</c:v>
                </c:pt>
                <c:pt idx="5360">
                  <c:v>36.04130952380649</c:v>
                </c:pt>
                <c:pt idx="5361">
                  <c:v>36.046845238092224</c:v>
                </c:pt>
                <c:pt idx="5362">
                  <c:v>36.052380952377952</c:v>
                </c:pt>
                <c:pt idx="5363">
                  <c:v>36.057916666663623</c:v>
                </c:pt>
                <c:pt idx="5364">
                  <c:v>36.063452380949393</c:v>
                </c:pt>
                <c:pt idx="5365">
                  <c:v>36.068988095235085</c:v>
                </c:pt>
                <c:pt idx="5366">
                  <c:v>36.074523809520812</c:v>
                </c:pt>
                <c:pt idx="5367">
                  <c:v>36.080059523806483</c:v>
                </c:pt>
                <c:pt idx="5368">
                  <c:v>36.085595238092232</c:v>
                </c:pt>
                <c:pt idx="5369">
                  <c:v>36.091130952377966</c:v>
                </c:pt>
                <c:pt idx="5370">
                  <c:v>36.096666666663609</c:v>
                </c:pt>
                <c:pt idx="5371">
                  <c:v>36.102202380949386</c:v>
                </c:pt>
                <c:pt idx="5372">
                  <c:v>36.107738095235078</c:v>
                </c:pt>
                <c:pt idx="5373">
                  <c:v>36.113273809520813</c:v>
                </c:pt>
                <c:pt idx="5374">
                  <c:v>36.118809523806483</c:v>
                </c:pt>
                <c:pt idx="5375">
                  <c:v>36.124345238092218</c:v>
                </c:pt>
                <c:pt idx="5376">
                  <c:v>36.129880952377931</c:v>
                </c:pt>
                <c:pt idx="5377">
                  <c:v>36.135416666663644</c:v>
                </c:pt>
                <c:pt idx="5378">
                  <c:v>36.140952380949379</c:v>
                </c:pt>
                <c:pt idx="5379">
                  <c:v>36.14648809523505</c:v>
                </c:pt>
                <c:pt idx="5380">
                  <c:v>36.152023809520806</c:v>
                </c:pt>
                <c:pt idx="5381">
                  <c:v>36.157559523806476</c:v>
                </c:pt>
                <c:pt idx="5382">
                  <c:v>36.163095238092211</c:v>
                </c:pt>
                <c:pt idx="5383">
                  <c:v>36.16863095237796</c:v>
                </c:pt>
                <c:pt idx="5384">
                  <c:v>36.174166666663595</c:v>
                </c:pt>
                <c:pt idx="5385">
                  <c:v>36.179702380949372</c:v>
                </c:pt>
                <c:pt idx="5386">
                  <c:v>36.185238095235064</c:v>
                </c:pt>
                <c:pt idx="5387">
                  <c:v>36.19077380952082</c:v>
                </c:pt>
                <c:pt idx="5388">
                  <c:v>36.196309523806491</c:v>
                </c:pt>
                <c:pt idx="5389">
                  <c:v>36.201845238092204</c:v>
                </c:pt>
                <c:pt idx="5390">
                  <c:v>36.207380952377918</c:v>
                </c:pt>
                <c:pt idx="5391">
                  <c:v>36.212916666663624</c:v>
                </c:pt>
                <c:pt idx="5392">
                  <c:v>36.218452380949373</c:v>
                </c:pt>
                <c:pt idx="5393">
                  <c:v>36.223988095235057</c:v>
                </c:pt>
                <c:pt idx="5394">
                  <c:v>36.229523809520813</c:v>
                </c:pt>
                <c:pt idx="5395">
                  <c:v>36.235059523806484</c:v>
                </c:pt>
                <c:pt idx="5396">
                  <c:v>36.240595238092212</c:v>
                </c:pt>
                <c:pt idx="5397">
                  <c:v>36.246130952377939</c:v>
                </c:pt>
                <c:pt idx="5398">
                  <c:v>36.251666666663567</c:v>
                </c:pt>
                <c:pt idx="5399">
                  <c:v>36.257202380949337</c:v>
                </c:pt>
                <c:pt idx="5400">
                  <c:v>36.262738095235072</c:v>
                </c:pt>
                <c:pt idx="5401">
                  <c:v>36.268273809520807</c:v>
                </c:pt>
                <c:pt idx="5402">
                  <c:v>36.273809523806449</c:v>
                </c:pt>
                <c:pt idx="5403">
                  <c:v>36.279345238092212</c:v>
                </c:pt>
                <c:pt idx="5404">
                  <c:v>36.284880952377904</c:v>
                </c:pt>
                <c:pt idx="5405">
                  <c:v>36.290416666663596</c:v>
                </c:pt>
                <c:pt idx="5406">
                  <c:v>36.29595238094938</c:v>
                </c:pt>
                <c:pt idx="5407">
                  <c:v>36.301488095235008</c:v>
                </c:pt>
                <c:pt idx="5408">
                  <c:v>36.307023809520757</c:v>
                </c:pt>
                <c:pt idx="5409">
                  <c:v>36.312559523806442</c:v>
                </c:pt>
                <c:pt idx="5410">
                  <c:v>36.318095238092184</c:v>
                </c:pt>
                <c:pt idx="5411">
                  <c:v>36.323630952377911</c:v>
                </c:pt>
                <c:pt idx="5412">
                  <c:v>36.329166666663575</c:v>
                </c:pt>
                <c:pt idx="5413">
                  <c:v>36.334702380949331</c:v>
                </c:pt>
                <c:pt idx="5414">
                  <c:v>36.340238095235016</c:v>
                </c:pt>
                <c:pt idx="5415">
                  <c:v>36.345773809520772</c:v>
                </c:pt>
                <c:pt idx="5416">
                  <c:v>36.351309523806421</c:v>
                </c:pt>
                <c:pt idx="5417">
                  <c:v>36.356845238092149</c:v>
                </c:pt>
                <c:pt idx="5418">
                  <c:v>36.362380952377912</c:v>
                </c:pt>
                <c:pt idx="5419">
                  <c:v>36.367916666663575</c:v>
                </c:pt>
                <c:pt idx="5420">
                  <c:v>36.373452380949317</c:v>
                </c:pt>
                <c:pt idx="5421">
                  <c:v>36.378988095235009</c:v>
                </c:pt>
                <c:pt idx="5422">
                  <c:v>36.384523809520743</c:v>
                </c:pt>
                <c:pt idx="5423">
                  <c:v>36.390059523806435</c:v>
                </c:pt>
                <c:pt idx="5424">
                  <c:v>36.395595238092191</c:v>
                </c:pt>
                <c:pt idx="5425">
                  <c:v>36.401130952377883</c:v>
                </c:pt>
                <c:pt idx="5426">
                  <c:v>36.40666666666354</c:v>
                </c:pt>
                <c:pt idx="5427">
                  <c:v>36.41220238094931</c:v>
                </c:pt>
                <c:pt idx="5428">
                  <c:v>36.417738095235002</c:v>
                </c:pt>
                <c:pt idx="5429">
                  <c:v>36.423273809520765</c:v>
                </c:pt>
                <c:pt idx="5430">
                  <c:v>36.428809523806429</c:v>
                </c:pt>
                <c:pt idx="5431">
                  <c:v>36.434345238092156</c:v>
                </c:pt>
                <c:pt idx="5432">
                  <c:v>36.439880952377877</c:v>
                </c:pt>
                <c:pt idx="5433">
                  <c:v>36.445416666663554</c:v>
                </c:pt>
                <c:pt idx="5434">
                  <c:v>36.450952380949303</c:v>
                </c:pt>
                <c:pt idx="5435">
                  <c:v>36.456488095234974</c:v>
                </c:pt>
                <c:pt idx="5436">
                  <c:v>36.462023809520758</c:v>
                </c:pt>
                <c:pt idx="5437">
                  <c:v>36.467559523806422</c:v>
                </c:pt>
                <c:pt idx="5438">
                  <c:v>36.473095238092156</c:v>
                </c:pt>
                <c:pt idx="5439">
                  <c:v>36.478630952377891</c:v>
                </c:pt>
                <c:pt idx="5440">
                  <c:v>36.484166666663526</c:v>
                </c:pt>
                <c:pt idx="5441">
                  <c:v>36.489702380949311</c:v>
                </c:pt>
                <c:pt idx="5442">
                  <c:v>36.49523809523501</c:v>
                </c:pt>
                <c:pt idx="5443">
                  <c:v>36.500773809520744</c:v>
                </c:pt>
                <c:pt idx="5444">
                  <c:v>36.506309523806415</c:v>
                </c:pt>
                <c:pt idx="5445">
                  <c:v>36.511845238092128</c:v>
                </c:pt>
                <c:pt idx="5446">
                  <c:v>36.517380952377856</c:v>
                </c:pt>
                <c:pt idx="5447">
                  <c:v>36.522916666663576</c:v>
                </c:pt>
                <c:pt idx="5448">
                  <c:v>36.528452380949325</c:v>
                </c:pt>
                <c:pt idx="5449">
                  <c:v>36.533988095234996</c:v>
                </c:pt>
                <c:pt idx="5450">
                  <c:v>36.539523809520738</c:v>
                </c:pt>
                <c:pt idx="5451">
                  <c:v>36.545059523806408</c:v>
                </c:pt>
                <c:pt idx="5452">
                  <c:v>36.550595238092143</c:v>
                </c:pt>
                <c:pt idx="5453">
                  <c:v>36.556130952377863</c:v>
                </c:pt>
                <c:pt idx="5454">
                  <c:v>36.56166666666352</c:v>
                </c:pt>
                <c:pt idx="5455">
                  <c:v>36.567202380949283</c:v>
                </c:pt>
                <c:pt idx="5456">
                  <c:v>36.572738095235003</c:v>
                </c:pt>
                <c:pt idx="5457">
                  <c:v>36.578273809520738</c:v>
                </c:pt>
                <c:pt idx="5458">
                  <c:v>36.583809523806387</c:v>
                </c:pt>
                <c:pt idx="5459">
                  <c:v>36.589345238092136</c:v>
                </c:pt>
                <c:pt idx="5460">
                  <c:v>36.594880952377849</c:v>
                </c:pt>
                <c:pt idx="5461">
                  <c:v>36.600416666663534</c:v>
                </c:pt>
                <c:pt idx="5462">
                  <c:v>36.605952380949319</c:v>
                </c:pt>
                <c:pt idx="5463">
                  <c:v>36.611488095234954</c:v>
                </c:pt>
                <c:pt idx="5464">
                  <c:v>36.617023809520703</c:v>
                </c:pt>
                <c:pt idx="5465">
                  <c:v>36.622559523806416</c:v>
                </c:pt>
                <c:pt idx="5466">
                  <c:v>36.628095238092151</c:v>
                </c:pt>
                <c:pt idx="5467">
                  <c:v>36.633630952377864</c:v>
                </c:pt>
                <c:pt idx="5468">
                  <c:v>36.639166666663534</c:v>
                </c:pt>
                <c:pt idx="5469">
                  <c:v>36.644702380949269</c:v>
                </c:pt>
                <c:pt idx="5470">
                  <c:v>36.650238095234975</c:v>
                </c:pt>
                <c:pt idx="5471">
                  <c:v>36.655773809520717</c:v>
                </c:pt>
                <c:pt idx="5472">
                  <c:v>36.661309523806395</c:v>
                </c:pt>
                <c:pt idx="5473">
                  <c:v>36.666845238092122</c:v>
                </c:pt>
                <c:pt idx="5474">
                  <c:v>36.672380952377857</c:v>
                </c:pt>
                <c:pt idx="5475">
                  <c:v>36.677916666663528</c:v>
                </c:pt>
                <c:pt idx="5476">
                  <c:v>36.683452380949262</c:v>
                </c:pt>
                <c:pt idx="5477">
                  <c:v>36.688988095234976</c:v>
                </c:pt>
                <c:pt idx="5478">
                  <c:v>36.694523809520689</c:v>
                </c:pt>
                <c:pt idx="5479">
                  <c:v>36.700059523806395</c:v>
                </c:pt>
                <c:pt idx="5480">
                  <c:v>36.705595238092137</c:v>
                </c:pt>
                <c:pt idx="5481">
                  <c:v>36.71113095237785</c:v>
                </c:pt>
                <c:pt idx="5482">
                  <c:v>36.7166666666635</c:v>
                </c:pt>
                <c:pt idx="5483">
                  <c:v>36.722202380949298</c:v>
                </c:pt>
                <c:pt idx="5484">
                  <c:v>36.727738095234969</c:v>
                </c:pt>
                <c:pt idx="5485">
                  <c:v>36.733273809520682</c:v>
                </c:pt>
                <c:pt idx="5486">
                  <c:v>36.738809523806395</c:v>
                </c:pt>
                <c:pt idx="5487">
                  <c:v>36.744345238092109</c:v>
                </c:pt>
                <c:pt idx="5488">
                  <c:v>36.749880952377822</c:v>
                </c:pt>
                <c:pt idx="5489">
                  <c:v>36.755416666663514</c:v>
                </c:pt>
                <c:pt idx="5490">
                  <c:v>36.760952380949284</c:v>
                </c:pt>
                <c:pt idx="5491">
                  <c:v>36.766488095234955</c:v>
                </c:pt>
                <c:pt idx="5492">
                  <c:v>36.772023809520682</c:v>
                </c:pt>
                <c:pt idx="5493">
                  <c:v>36.777559523806374</c:v>
                </c:pt>
                <c:pt idx="5494">
                  <c:v>36.783095238092102</c:v>
                </c:pt>
                <c:pt idx="5495">
                  <c:v>36.788630952377837</c:v>
                </c:pt>
                <c:pt idx="5496">
                  <c:v>36.794166666663507</c:v>
                </c:pt>
                <c:pt idx="5497">
                  <c:v>36.799702380949284</c:v>
                </c:pt>
                <c:pt idx="5498">
                  <c:v>36.805238095234955</c:v>
                </c:pt>
                <c:pt idx="5499">
                  <c:v>36.810773809520654</c:v>
                </c:pt>
                <c:pt idx="5500">
                  <c:v>36.816309523806339</c:v>
                </c:pt>
                <c:pt idx="5501">
                  <c:v>36.821845238092095</c:v>
                </c:pt>
                <c:pt idx="5502">
                  <c:v>36.827380952377808</c:v>
                </c:pt>
                <c:pt idx="5503">
                  <c:v>36.8329166666635</c:v>
                </c:pt>
                <c:pt idx="5504">
                  <c:v>36.838452380949256</c:v>
                </c:pt>
                <c:pt idx="5505">
                  <c:v>36.843988095234927</c:v>
                </c:pt>
                <c:pt idx="5506">
                  <c:v>36.849523809520655</c:v>
                </c:pt>
                <c:pt idx="5507">
                  <c:v>36.855059523806347</c:v>
                </c:pt>
                <c:pt idx="5508">
                  <c:v>36.860595238092088</c:v>
                </c:pt>
                <c:pt idx="5509">
                  <c:v>36.866130952377823</c:v>
                </c:pt>
                <c:pt idx="5510">
                  <c:v>36.871666666663458</c:v>
                </c:pt>
                <c:pt idx="5511">
                  <c:v>36.877202380949228</c:v>
                </c:pt>
                <c:pt idx="5512">
                  <c:v>36.882738095234942</c:v>
                </c:pt>
                <c:pt idx="5513">
                  <c:v>36.888273809520655</c:v>
                </c:pt>
                <c:pt idx="5514">
                  <c:v>36.89380952380634</c:v>
                </c:pt>
                <c:pt idx="5515">
                  <c:v>36.899345238092081</c:v>
                </c:pt>
                <c:pt idx="5516">
                  <c:v>36.904880952377795</c:v>
                </c:pt>
                <c:pt idx="5517">
                  <c:v>36.910416666663473</c:v>
                </c:pt>
                <c:pt idx="5518">
                  <c:v>36.915952380949243</c:v>
                </c:pt>
                <c:pt idx="5519">
                  <c:v>36.921488095234913</c:v>
                </c:pt>
                <c:pt idx="5520">
                  <c:v>36.927023809520648</c:v>
                </c:pt>
                <c:pt idx="5521">
                  <c:v>36.932559523806354</c:v>
                </c:pt>
                <c:pt idx="5522">
                  <c:v>36.938095238092082</c:v>
                </c:pt>
                <c:pt idx="5523">
                  <c:v>36.943630952377788</c:v>
                </c:pt>
                <c:pt idx="5524">
                  <c:v>36.949166666663459</c:v>
                </c:pt>
                <c:pt idx="5525">
                  <c:v>36.954702380949215</c:v>
                </c:pt>
                <c:pt idx="5526">
                  <c:v>36.960238095234928</c:v>
                </c:pt>
                <c:pt idx="5527">
                  <c:v>36.965773809520662</c:v>
                </c:pt>
                <c:pt idx="5528">
                  <c:v>36.971309523806333</c:v>
                </c:pt>
                <c:pt idx="5529">
                  <c:v>36.976845238092054</c:v>
                </c:pt>
                <c:pt idx="5530">
                  <c:v>36.982380952377781</c:v>
                </c:pt>
                <c:pt idx="5531">
                  <c:v>36.987916666663459</c:v>
                </c:pt>
                <c:pt idx="5532">
                  <c:v>36.993452380949229</c:v>
                </c:pt>
                <c:pt idx="5533">
                  <c:v>36.998988095234921</c:v>
                </c:pt>
                <c:pt idx="5534">
                  <c:v>37.004523809520634</c:v>
                </c:pt>
                <c:pt idx="5535">
                  <c:v>37.010059523806319</c:v>
                </c:pt>
                <c:pt idx="5536">
                  <c:v>37.015595238092061</c:v>
                </c:pt>
                <c:pt idx="5537">
                  <c:v>37.02113095237781</c:v>
                </c:pt>
                <c:pt idx="5538">
                  <c:v>37.026666666663445</c:v>
                </c:pt>
                <c:pt idx="5539">
                  <c:v>37.032202380949222</c:v>
                </c:pt>
                <c:pt idx="5540">
                  <c:v>37.037738095234914</c:v>
                </c:pt>
                <c:pt idx="5541">
                  <c:v>37.043273809520628</c:v>
                </c:pt>
                <c:pt idx="5542">
                  <c:v>37.04880952380632</c:v>
                </c:pt>
                <c:pt idx="5543">
                  <c:v>37.054345238092054</c:v>
                </c:pt>
                <c:pt idx="5544">
                  <c:v>37.059880952377746</c:v>
                </c:pt>
                <c:pt idx="5545">
                  <c:v>37.065416666663474</c:v>
                </c:pt>
                <c:pt idx="5546">
                  <c:v>37.070952380949223</c:v>
                </c:pt>
                <c:pt idx="5547">
                  <c:v>37.076488095234886</c:v>
                </c:pt>
                <c:pt idx="5548">
                  <c:v>37.082023809520621</c:v>
                </c:pt>
                <c:pt idx="5549">
                  <c:v>37.087559523806313</c:v>
                </c:pt>
                <c:pt idx="5550">
                  <c:v>37.093095238092062</c:v>
                </c:pt>
                <c:pt idx="5551">
                  <c:v>37.098630952377789</c:v>
                </c:pt>
                <c:pt idx="5552">
                  <c:v>37.104166666663438</c:v>
                </c:pt>
                <c:pt idx="5553">
                  <c:v>37.109702380949216</c:v>
                </c:pt>
                <c:pt idx="5554">
                  <c:v>37.115238095234901</c:v>
                </c:pt>
                <c:pt idx="5555">
                  <c:v>37.120773809520635</c:v>
                </c:pt>
                <c:pt idx="5556">
                  <c:v>37.126309523806327</c:v>
                </c:pt>
                <c:pt idx="5557">
                  <c:v>37.131845238092041</c:v>
                </c:pt>
                <c:pt idx="5558">
                  <c:v>37.137380952377761</c:v>
                </c:pt>
                <c:pt idx="5559">
                  <c:v>37.142916666663446</c:v>
                </c:pt>
                <c:pt idx="5560">
                  <c:v>37.148452380949209</c:v>
                </c:pt>
                <c:pt idx="5561">
                  <c:v>37.153988095234894</c:v>
                </c:pt>
                <c:pt idx="5562">
                  <c:v>37.159523809520607</c:v>
                </c:pt>
                <c:pt idx="5563">
                  <c:v>37.16505952380632</c:v>
                </c:pt>
                <c:pt idx="5564">
                  <c:v>37.170595238092055</c:v>
                </c:pt>
                <c:pt idx="5565">
                  <c:v>37.176130952377775</c:v>
                </c:pt>
                <c:pt idx="5566">
                  <c:v>37.181666666663396</c:v>
                </c:pt>
                <c:pt idx="5567">
                  <c:v>37.187202380949181</c:v>
                </c:pt>
                <c:pt idx="5568">
                  <c:v>37.192738095234915</c:v>
                </c:pt>
                <c:pt idx="5569">
                  <c:v>37.198273809520622</c:v>
                </c:pt>
                <c:pt idx="5570">
                  <c:v>37.203809523806292</c:v>
                </c:pt>
                <c:pt idx="5571">
                  <c:v>37.209345238092048</c:v>
                </c:pt>
                <c:pt idx="5572">
                  <c:v>37.21488095237774</c:v>
                </c:pt>
                <c:pt idx="5573">
                  <c:v>37.220416666663446</c:v>
                </c:pt>
                <c:pt idx="5574">
                  <c:v>37.225952380949217</c:v>
                </c:pt>
                <c:pt idx="5575">
                  <c:v>37.231488095234859</c:v>
                </c:pt>
                <c:pt idx="5576">
                  <c:v>37.237023809520593</c:v>
                </c:pt>
                <c:pt idx="5577">
                  <c:v>37.242559523806307</c:v>
                </c:pt>
                <c:pt idx="5578">
                  <c:v>37.248095238092041</c:v>
                </c:pt>
                <c:pt idx="5579">
                  <c:v>37.253630952377733</c:v>
                </c:pt>
                <c:pt idx="5580">
                  <c:v>37.259166666663418</c:v>
                </c:pt>
                <c:pt idx="5581">
                  <c:v>37.264702380949188</c:v>
                </c:pt>
                <c:pt idx="5582">
                  <c:v>37.270238095234873</c:v>
                </c:pt>
                <c:pt idx="5583">
                  <c:v>37.275773809520615</c:v>
                </c:pt>
                <c:pt idx="5584">
                  <c:v>37.281309523806279</c:v>
                </c:pt>
                <c:pt idx="5585">
                  <c:v>37.286845238092006</c:v>
                </c:pt>
                <c:pt idx="5586">
                  <c:v>37.292380952377769</c:v>
                </c:pt>
                <c:pt idx="5587">
                  <c:v>37.29791666666344</c:v>
                </c:pt>
                <c:pt idx="5588">
                  <c:v>37.303452380949153</c:v>
                </c:pt>
                <c:pt idx="5589">
                  <c:v>37.308988095234845</c:v>
                </c:pt>
                <c:pt idx="5590">
                  <c:v>37.314523809520558</c:v>
                </c:pt>
                <c:pt idx="5591">
                  <c:v>37.320059523806272</c:v>
                </c:pt>
                <c:pt idx="5592">
                  <c:v>37.325595238092028</c:v>
                </c:pt>
                <c:pt idx="5593">
                  <c:v>37.331130952377741</c:v>
                </c:pt>
                <c:pt idx="5594">
                  <c:v>37.336666666663376</c:v>
                </c:pt>
                <c:pt idx="5595">
                  <c:v>37.342202380949153</c:v>
                </c:pt>
                <c:pt idx="5596">
                  <c:v>37.347738095234845</c:v>
                </c:pt>
                <c:pt idx="5597">
                  <c:v>37.353273809520552</c:v>
                </c:pt>
                <c:pt idx="5598">
                  <c:v>37.358809523806244</c:v>
                </c:pt>
                <c:pt idx="5599">
                  <c:v>37.364345238092</c:v>
                </c:pt>
                <c:pt idx="5600">
                  <c:v>37.369880952377706</c:v>
                </c:pt>
                <c:pt idx="5601">
                  <c:v>37.375416666663398</c:v>
                </c:pt>
                <c:pt idx="5602">
                  <c:v>37.380952380949161</c:v>
                </c:pt>
                <c:pt idx="5603">
                  <c:v>37.386488095234817</c:v>
                </c:pt>
                <c:pt idx="5604">
                  <c:v>37.392023809520566</c:v>
                </c:pt>
                <c:pt idx="5605">
                  <c:v>37.397559523806258</c:v>
                </c:pt>
                <c:pt idx="5606">
                  <c:v>37.403095238092</c:v>
                </c:pt>
                <c:pt idx="5607">
                  <c:v>37.408630952377713</c:v>
                </c:pt>
                <c:pt idx="5608">
                  <c:v>37.41416666666337</c:v>
                </c:pt>
                <c:pt idx="5609">
                  <c:v>37.419702380949133</c:v>
                </c:pt>
                <c:pt idx="5610">
                  <c:v>37.425238095234853</c:v>
                </c:pt>
                <c:pt idx="5611">
                  <c:v>37.430773809520559</c:v>
                </c:pt>
                <c:pt idx="5612">
                  <c:v>37.436309523806251</c:v>
                </c:pt>
                <c:pt idx="5613">
                  <c:v>37.441845238091986</c:v>
                </c:pt>
                <c:pt idx="5614">
                  <c:v>37.447380952377678</c:v>
                </c:pt>
                <c:pt idx="5615">
                  <c:v>37.452916666663384</c:v>
                </c:pt>
                <c:pt idx="5616">
                  <c:v>37.46029761904434</c:v>
                </c:pt>
                <c:pt idx="5617">
                  <c:v>37.467678571425324</c:v>
                </c:pt>
                <c:pt idx="5618">
                  <c:v>37.475059523806259</c:v>
                </c:pt>
                <c:pt idx="5619">
                  <c:v>37.482440476187215</c:v>
                </c:pt>
                <c:pt idx="5620">
                  <c:v>37.48982142856817</c:v>
                </c:pt>
                <c:pt idx="5621">
                  <c:v>37.497202380949162</c:v>
                </c:pt>
                <c:pt idx="5622">
                  <c:v>37.504583333330096</c:v>
                </c:pt>
                <c:pt idx="5623">
                  <c:v>37.511964285711024</c:v>
                </c:pt>
                <c:pt idx="5624">
                  <c:v>37.519345238092015</c:v>
                </c:pt>
                <c:pt idx="5625">
                  <c:v>37.526726190472992</c:v>
                </c:pt>
                <c:pt idx="5626">
                  <c:v>37.534107142853948</c:v>
                </c:pt>
                <c:pt idx="5627">
                  <c:v>37.541488095234847</c:v>
                </c:pt>
                <c:pt idx="5628">
                  <c:v>37.548869047615824</c:v>
                </c:pt>
                <c:pt idx="5629">
                  <c:v>37.556249999996794</c:v>
                </c:pt>
                <c:pt idx="5630">
                  <c:v>37.563630952377771</c:v>
                </c:pt>
                <c:pt idx="5631">
                  <c:v>37.571011904758713</c:v>
                </c:pt>
                <c:pt idx="5632">
                  <c:v>37.578392857139661</c:v>
                </c:pt>
                <c:pt idx="5633">
                  <c:v>37.585773809520617</c:v>
                </c:pt>
                <c:pt idx="5634">
                  <c:v>37.593154761901573</c:v>
                </c:pt>
                <c:pt idx="5635">
                  <c:v>37.600535714282529</c:v>
                </c:pt>
                <c:pt idx="5636">
                  <c:v>37.607916666663463</c:v>
                </c:pt>
                <c:pt idx="5637">
                  <c:v>37.615297619044405</c:v>
                </c:pt>
                <c:pt idx="5638">
                  <c:v>37.622678571425411</c:v>
                </c:pt>
                <c:pt idx="5639">
                  <c:v>37.630059523806345</c:v>
                </c:pt>
                <c:pt idx="5640">
                  <c:v>37.637440476187294</c:v>
                </c:pt>
                <c:pt idx="5641">
                  <c:v>37.644821428568243</c:v>
                </c:pt>
                <c:pt idx="5642">
                  <c:v>37.652202380949241</c:v>
                </c:pt>
                <c:pt idx="5643">
                  <c:v>37.659583333330175</c:v>
                </c:pt>
                <c:pt idx="5644">
                  <c:v>37.666964285711124</c:v>
                </c:pt>
                <c:pt idx="5645">
                  <c:v>37.674345238092087</c:v>
                </c:pt>
                <c:pt idx="5646">
                  <c:v>37.681726190473043</c:v>
                </c:pt>
                <c:pt idx="5647">
                  <c:v>37.689107142854013</c:v>
                </c:pt>
                <c:pt idx="5648">
                  <c:v>37.696488095234955</c:v>
                </c:pt>
                <c:pt idx="5649">
                  <c:v>37.703869047615896</c:v>
                </c:pt>
                <c:pt idx="5650">
                  <c:v>37.711249999996845</c:v>
                </c:pt>
                <c:pt idx="5651">
                  <c:v>37.718630952377843</c:v>
                </c:pt>
                <c:pt idx="5652">
                  <c:v>37.72601190475882</c:v>
                </c:pt>
                <c:pt idx="5653">
                  <c:v>37.733392857139769</c:v>
                </c:pt>
                <c:pt idx="5654">
                  <c:v>37.740773809520689</c:v>
                </c:pt>
                <c:pt idx="5655">
                  <c:v>37.748154761901652</c:v>
                </c:pt>
                <c:pt idx="5656">
                  <c:v>37.755535714282601</c:v>
                </c:pt>
                <c:pt idx="5657">
                  <c:v>37.762916666663557</c:v>
                </c:pt>
                <c:pt idx="5658">
                  <c:v>37.770297619044484</c:v>
                </c:pt>
                <c:pt idx="5659">
                  <c:v>37.777678571425454</c:v>
                </c:pt>
                <c:pt idx="5660">
                  <c:v>37.785059523806424</c:v>
                </c:pt>
                <c:pt idx="5661">
                  <c:v>37.79244047618738</c:v>
                </c:pt>
                <c:pt idx="5662">
                  <c:v>37.799821428568336</c:v>
                </c:pt>
                <c:pt idx="5663">
                  <c:v>37.807202380949292</c:v>
                </c:pt>
                <c:pt idx="5664">
                  <c:v>37.814583333330219</c:v>
                </c:pt>
                <c:pt idx="5665">
                  <c:v>37.821964285711175</c:v>
                </c:pt>
                <c:pt idx="5666">
                  <c:v>37.829345238092159</c:v>
                </c:pt>
                <c:pt idx="5667">
                  <c:v>37.836726190473115</c:v>
                </c:pt>
                <c:pt idx="5668">
                  <c:v>37.844107142854071</c:v>
                </c:pt>
                <c:pt idx="5669">
                  <c:v>37.851488095234977</c:v>
                </c:pt>
                <c:pt idx="5670">
                  <c:v>37.858869047615947</c:v>
                </c:pt>
                <c:pt idx="5671">
                  <c:v>37.866249999996924</c:v>
                </c:pt>
                <c:pt idx="5672">
                  <c:v>37.873630952377901</c:v>
                </c:pt>
                <c:pt idx="5673">
                  <c:v>37.88101190475885</c:v>
                </c:pt>
                <c:pt idx="5674">
                  <c:v>37.888392857139813</c:v>
                </c:pt>
                <c:pt idx="5675">
                  <c:v>37.89577380952079</c:v>
                </c:pt>
                <c:pt idx="5676">
                  <c:v>37.903154761901718</c:v>
                </c:pt>
                <c:pt idx="5677">
                  <c:v>37.910535714282652</c:v>
                </c:pt>
                <c:pt idx="5678">
                  <c:v>37.917916666663587</c:v>
                </c:pt>
                <c:pt idx="5679">
                  <c:v>37.925297619044564</c:v>
                </c:pt>
                <c:pt idx="5680">
                  <c:v>37.932678571425541</c:v>
                </c:pt>
                <c:pt idx="5681">
                  <c:v>37.940059523806468</c:v>
                </c:pt>
                <c:pt idx="5682">
                  <c:v>37.947440476187417</c:v>
                </c:pt>
                <c:pt idx="5683">
                  <c:v>37.954821428568373</c:v>
                </c:pt>
                <c:pt idx="5684">
                  <c:v>37.962202380949385</c:v>
                </c:pt>
                <c:pt idx="5685">
                  <c:v>37.96958333333032</c:v>
                </c:pt>
                <c:pt idx="5686">
                  <c:v>37.976964285711247</c:v>
                </c:pt>
                <c:pt idx="5687">
                  <c:v>37.984345238092224</c:v>
                </c:pt>
                <c:pt idx="5688">
                  <c:v>37.991726190473187</c:v>
                </c:pt>
                <c:pt idx="5689">
                  <c:v>37.999107142854164</c:v>
                </c:pt>
                <c:pt idx="5690">
                  <c:v>38.006488095235078</c:v>
                </c:pt>
                <c:pt idx="5691">
                  <c:v>38.013869047616012</c:v>
                </c:pt>
                <c:pt idx="5692">
                  <c:v>38.021249999996996</c:v>
                </c:pt>
                <c:pt idx="5693">
                  <c:v>38.028630952377995</c:v>
                </c:pt>
                <c:pt idx="5694">
                  <c:v>38.036011904758944</c:v>
                </c:pt>
                <c:pt idx="5695">
                  <c:v>38.043392857139899</c:v>
                </c:pt>
                <c:pt idx="5696">
                  <c:v>38.050773809520855</c:v>
                </c:pt>
                <c:pt idx="5697">
                  <c:v>38.058154761901811</c:v>
                </c:pt>
                <c:pt idx="5698">
                  <c:v>38.065535714282774</c:v>
                </c:pt>
                <c:pt idx="5699">
                  <c:v>38.072916666663701</c:v>
                </c:pt>
                <c:pt idx="5700">
                  <c:v>38.080297619044615</c:v>
                </c:pt>
                <c:pt idx="5701">
                  <c:v>38.087678571425585</c:v>
                </c:pt>
                <c:pt idx="5702">
                  <c:v>38.095059523806555</c:v>
                </c:pt>
                <c:pt idx="5703">
                  <c:v>38.102440476187525</c:v>
                </c:pt>
                <c:pt idx="5704">
                  <c:v>38.109821428568459</c:v>
                </c:pt>
                <c:pt idx="5705">
                  <c:v>38.117202380949436</c:v>
                </c:pt>
                <c:pt idx="5706">
                  <c:v>38.124583333330392</c:v>
                </c:pt>
                <c:pt idx="5707">
                  <c:v>38.131964285711327</c:v>
                </c:pt>
                <c:pt idx="5708">
                  <c:v>38.139345238092311</c:v>
                </c:pt>
                <c:pt idx="5709">
                  <c:v>38.14672619047326</c:v>
                </c:pt>
                <c:pt idx="5710">
                  <c:v>38.154107142854215</c:v>
                </c:pt>
                <c:pt idx="5711">
                  <c:v>38.16148809523515</c:v>
                </c:pt>
                <c:pt idx="5712">
                  <c:v>38.168869047616099</c:v>
                </c:pt>
                <c:pt idx="5713">
                  <c:v>38.176249999997076</c:v>
                </c:pt>
                <c:pt idx="5714">
                  <c:v>38.183630952378039</c:v>
                </c:pt>
                <c:pt idx="5715">
                  <c:v>38.191011904759023</c:v>
                </c:pt>
                <c:pt idx="5716">
                  <c:v>38.198392857139993</c:v>
                </c:pt>
                <c:pt idx="5717">
                  <c:v>38.205773809520949</c:v>
                </c:pt>
                <c:pt idx="5718">
                  <c:v>38.213154761901862</c:v>
                </c:pt>
                <c:pt idx="5719">
                  <c:v>38.220535714282846</c:v>
                </c:pt>
                <c:pt idx="5720">
                  <c:v>38.227916666663781</c:v>
                </c:pt>
                <c:pt idx="5721">
                  <c:v>38.235297619044729</c:v>
                </c:pt>
                <c:pt idx="5722">
                  <c:v>38.242678571425685</c:v>
                </c:pt>
                <c:pt idx="5723">
                  <c:v>38.25005952380662</c:v>
                </c:pt>
                <c:pt idx="5724">
                  <c:v>38.257440476187568</c:v>
                </c:pt>
                <c:pt idx="5725">
                  <c:v>38.264821428568546</c:v>
                </c:pt>
                <c:pt idx="5726">
                  <c:v>38.27220238094953</c:v>
                </c:pt>
                <c:pt idx="5727">
                  <c:v>38.279583333330464</c:v>
                </c:pt>
                <c:pt idx="5728">
                  <c:v>38.286964285711392</c:v>
                </c:pt>
                <c:pt idx="5729">
                  <c:v>38.294345238092383</c:v>
                </c:pt>
                <c:pt idx="5730">
                  <c:v>38.301726190473325</c:v>
                </c:pt>
                <c:pt idx="5731">
                  <c:v>38.309107142854288</c:v>
                </c:pt>
                <c:pt idx="5732">
                  <c:v>38.316488095235201</c:v>
                </c:pt>
                <c:pt idx="5733">
                  <c:v>38.323869047616157</c:v>
                </c:pt>
                <c:pt idx="5734">
                  <c:v>38.331249999997134</c:v>
                </c:pt>
                <c:pt idx="5735">
                  <c:v>38.338630952378111</c:v>
                </c:pt>
                <c:pt idx="5736">
                  <c:v>38.346011904759067</c:v>
                </c:pt>
                <c:pt idx="5737">
                  <c:v>38.353392857140001</c:v>
                </c:pt>
                <c:pt idx="5738">
                  <c:v>38.360773809521</c:v>
                </c:pt>
                <c:pt idx="5739">
                  <c:v>38.368154761901955</c:v>
                </c:pt>
                <c:pt idx="5740">
                  <c:v>38.375535714282911</c:v>
                </c:pt>
                <c:pt idx="5741">
                  <c:v>38.382916666663846</c:v>
                </c:pt>
                <c:pt idx="5742">
                  <c:v>38.390297619044794</c:v>
                </c:pt>
                <c:pt idx="5743">
                  <c:v>38.397678571425757</c:v>
                </c:pt>
                <c:pt idx="5744">
                  <c:v>38.405059523806706</c:v>
                </c:pt>
                <c:pt idx="5745">
                  <c:v>38.412440476187641</c:v>
                </c:pt>
                <c:pt idx="5746">
                  <c:v>38.419821428568589</c:v>
                </c:pt>
                <c:pt idx="5747">
                  <c:v>38.427202380949581</c:v>
                </c:pt>
                <c:pt idx="5748">
                  <c:v>38.434583333330515</c:v>
                </c:pt>
                <c:pt idx="5749">
                  <c:v>38.44196428571145</c:v>
                </c:pt>
                <c:pt idx="5750">
                  <c:v>38.449345238092448</c:v>
                </c:pt>
                <c:pt idx="5751">
                  <c:v>38.456726190473404</c:v>
                </c:pt>
                <c:pt idx="5752">
                  <c:v>38.46410714285436</c:v>
                </c:pt>
                <c:pt idx="5753">
                  <c:v>38.471488095235273</c:v>
                </c:pt>
                <c:pt idx="5754">
                  <c:v>38.478869047616229</c:v>
                </c:pt>
                <c:pt idx="5755">
                  <c:v>38.486249999997199</c:v>
                </c:pt>
                <c:pt idx="5756">
                  <c:v>38.493630952378183</c:v>
                </c:pt>
                <c:pt idx="5757">
                  <c:v>38.501011904759139</c:v>
                </c:pt>
                <c:pt idx="5758">
                  <c:v>38.508392857140102</c:v>
                </c:pt>
                <c:pt idx="5759">
                  <c:v>38.515773809521072</c:v>
                </c:pt>
                <c:pt idx="5760">
                  <c:v>38.523154761902006</c:v>
                </c:pt>
                <c:pt idx="5761">
                  <c:v>38.530535714282962</c:v>
                </c:pt>
                <c:pt idx="5762">
                  <c:v>38.537916666663904</c:v>
                </c:pt>
                <c:pt idx="5763">
                  <c:v>38.545297619044874</c:v>
                </c:pt>
                <c:pt idx="5764">
                  <c:v>38.55267857142583</c:v>
                </c:pt>
                <c:pt idx="5765">
                  <c:v>38.560059523806785</c:v>
                </c:pt>
                <c:pt idx="5766">
                  <c:v>38.567440476187741</c:v>
                </c:pt>
                <c:pt idx="5767">
                  <c:v>38.574821428568669</c:v>
                </c:pt>
                <c:pt idx="5768">
                  <c:v>38.582202380949653</c:v>
                </c:pt>
                <c:pt idx="5769">
                  <c:v>38.589583333330594</c:v>
                </c:pt>
                <c:pt idx="5770">
                  <c:v>38.596964285711543</c:v>
                </c:pt>
                <c:pt idx="5771">
                  <c:v>38.60434523809252</c:v>
                </c:pt>
                <c:pt idx="5772">
                  <c:v>38.611726190473476</c:v>
                </c:pt>
                <c:pt idx="5773">
                  <c:v>38.619107142854432</c:v>
                </c:pt>
                <c:pt idx="5774">
                  <c:v>38.626488095235374</c:v>
                </c:pt>
                <c:pt idx="5775">
                  <c:v>38.633869047616308</c:v>
                </c:pt>
                <c:pt idx="5776">
                  <c:v>38.641249999997278</c:v>
                </c:pt>
                <c:pt idx="5777">
                  <c:v>38.648630952378262</c:v>
                </c:pt>
                <c:pt idx="5778">
                  <c:v>38.656011904759211</c:v>
                </c:pt>
                <c:pt idx="5779">
                  <c:v>38.663392857140167</c:v>
                </c:pt>
                <c:pt idx="5780">
                  <c:v>38.670773809521144</c:v>
                </c:pt>
                <c:pt idx="5781">
                  <c:v>38.678154761902078</c:v>
                </c:pt>
                <c:pt idx="5782">
                  <c:v>38.685535714283056</c:v>
                </c:pt>
                <c:pt idx="5783">
                  <c:v>38.692916666664011</c:v>
                </c:pt>
                <c:pt idx="5784">
                  <c:v>38.700297619044946</c:v>
                </c:pt>
                <c:pt idx="5785">
                  <c:v>38.707678571425902</c:v>
                </c:pt>
                <c:pt idx="5786">
                  <c:v>38.715059523806858</c:v>
                </c:pt>
                <c:pt idx="5787">
                  <c:v>38.722440476187813</c:v>
                </c:pt>
                <c:pt idx="5788">
                  <c:v>38.729821428568769</c:v>
                </c:pt>
                <c:pt idx="5789">
                  <c:v>38.737202380949761</c:v>
                </c:pt>
                <c:pt idx="5790">
                  <c:v>38.744583333330674</c:v>
                </c:pt>
                <c:pt idx="5791">
                  <c:v>38.751964285711594</c:v>
                </c:pt>
                <c:pt idx="5792">
                  <c:v>38.759345238092592</c:v>
                </c:pt>
                <c:pt idx="5793">
                  <c:v>38.766726190473562</c:v>
                </c:pt>
                <c:pt idx="5794">
                  <c:v>38.774107142854511</c:v>
                </c:pt>
                <c:pt idx="5795">
                  <c:v>38.781488095235424</c:v>
                </c:pt>
                <c:pt idx="5796">
                  <c:v>38.788869047616373</c:v>
                </c:pt>
                <c:pt idx="5797">
                  <c:v>38.796249999997372</c:v>
                </c:pt>
                <c:pt idx="5798">
                  <c:v>38.803630952378327</c:v>
                </c:pt>
                <c:pt idx="5799">
                  <c:v>38.811011904759276</c:v>
                </c:pt>
                <c:pt idx="5800">
                  <c:v>38.818392857140225</c:v>
                </c:pt>
                <c:pt idx="5801">
                  <c:v>38.825773809521223</c:v>
                </c:pt>
                <c:pt idx="5802">
                  <c:v>38.833154761902144</c:v>
                </c:pt>
                <c:pt idx="5803">
                  <c:v>38.840535714283106</c:v>
                </c:pt>
                <c:pt idx="5804">
                  <c:v>38.847916666664034</c:v>
                </c:pt>
                <c:pt idx="5805">
                  <c:v>38.85529761904499</c:v>
                </c:pt>
                <c:pt idx="5806">
                  <c:v>38.862678571425981</c:v>
                </c:pt>
                <c:pt idx="5807">
                  <c:v>38.870059523806908</c:v>
                </c:pt>
                <c:pt idx="5808">
                  <c:v>38.877440476187864</c:v>
                </c:pt>
                <c:pt idx="5809">
                  <c:v>38.88482142856882</c:v>
                </c:pt>
                <c:pt idx="5810">
                  <c:v>38.892202380949826</c:v>
                </c:pt>
                <c:pt idx="5811">
                  <c:v>38.899583333330753</c:v>
                </c:pt>
                <c:pt idx="5812">
                  <c:v>38.906964285711688</c:v>
                </c:pt>
                <c:pt idx="5813">
                  <c:v>38.914345238092643</c:v>
                </c:pt>
                <c:pt idx="5814">
                  <c:v>38.92172619047362</c:v>
                </c:pt>
                <c:pt idx="5815">
                  <c:v>38.929107142854583</c:v>
                </c:pt>
                <c:pt idx="5816">
                  <c:v>38.936488095235497</c:v>
                </c:pt>
                <c:pt idx="5817">
                  <c:v>38.943869047616431</c:v>
                </c:pt>
                <c:pt idx="5818">
                  <c:v>38.951249999997408</c:v>
                </c:pt>
                <c:pt idx="5819">
                  <c:v>38.9586309523784</c:v>
                </c:pt>
                <c:pt idx="5820">
                  <c:v>38.966011904759362</c:v>
                </c:pt>
                <c:pt idx="5821">
                  <c:v>38.973392857140304</c:v>
                </c:pt>
                <c:pt idx="5822">
                  <c:v>38.980773809521267</c:v>
                </c:pt>
                <c:pt idx="5823">
                  <c:v>38.988154761902202</c:v>
                </c:pt>
                <c:pt idx="5824">
                  <c:v>38.9955357142832</c:v>
                </c:pt>
                <c:pt idx="5825">
                  <c:v>39.002916666664134</c:v>
                </c:pt>
                <c:pt idx="5826">
                  <c:v>39.010297619045055</c:v>
                </c:pt>
                <c:pt idx="5827">
                  <c:v>39.017678571426018</c:v>
                </c:pt>
                <c:pt idx="5828">
                  <c:v>39.025059523807002</c:v>
                </c:pt>
                <c:pt idx="5829">
                  <c:v>39.032440476187958</c:v>
                </c:pt>
                <c:pt idx="5830">
                  <c:v>39.039821428568914</c:v>
                </c:pt>
                <c:pt idx="5831">
                  <c:v>39.047202380949869</c:v>
                </c:pt>
                <c:pt idx="5832">
                  <c:v>39.054583333330825</c:v>
                </c:pt>
                <c:pt idx="5833">
                  <c:v>39.061964285711774</c:v>
                </c:pt>
                <c:pt idx="5834">
                  <c:v>39.069345238092765</c:v>
                </c:pt>
                <c:pt idx="5835">
                  <c:v>39.076726190473693</c:v>
                </c:pt>
                <c:pt idx="5836">
                  <c:v>39.084107142854648</c:v>
                </c:pt>
                <c:pt idx="5837">
                  <c:v>39.091488095235583</c:v>
                </c:pt>
                <c:pt idx="5838">
                  <c:v>39.098869047616525</c:v>
                </c:pt>
                <c:pt idx="5839">
                  <c:v>39.106249999997495</c:v>
                </c:pt>
                <c:pt idx="5840">
                  <c:v>39.113630952378472</c:v>
                </c:pt>
                <c:pt idx="5841">
                  <c:v>39.121011904759449</c:v>
                </c:pt>
                <c:pt idx="5842">
                  <c:v>39.128392857140383</c:v>
                </c:pt>
                <c:pt idx="5843">
                  <c:v>39.135773809521368</c:v>
                </c:pt>
                <c:pt idx="5844">
                  <c:v>39.143154761902295</c:v>
                </c:pt>
                <c:pt idx="5845">
                  <c:v>39.150535714283251</c:v>
                </c:pt>
                <c:pt idx="5846">
                  <c:v>39.157916666664185</c:v>
                </c:pt>
                <c:pt idx="5847">
                  <c:v>39.165297619045155</c:v>
                </c:pt>
                <c:pt idx="5848">
                  <c:v>39.172678571426104</c:v>
                </c:pt>
                <c:pt idx="5849">
                  <c:v>39.180059523807074</c:v>
                </c:pt>
                <c:pt idx="5850">
                  <c:v>39.187440476188009</c:v>
                </c:pt>
                <c:pt idx="5851">
                  <c:v>39.194821428568986</c:v>
                </c:pt>
                <c:pt idx="5852">
                  <c:v>39.202202380949984</c:v>
                </c:pt>
                <c:pt idx="5853">
                  <c:v>39.209583333330912</c:v>
                </c:pt>
                <c:pt idx="5854">
                  <c:v>39.216964285711846</c:v>
                </c:pt>
                <c:pt idx="5855">
                  <c:v>39.22434523809283</c:v>
                </c:pt>
                <c:pt idx="5856">
                  <c:v>39.231726190473786</c:v>
                </c:pt>
                <c:pt idx="5857">
                  <c:v>39.239107142854763</c:v>
                </c:pt>
                <c:pt idx="5858">
                  <c:v>39.246488095235648</c:v>
                </c:pt>
                <c:pt idx="5859">
                  <c:v>39.253869047616575</c:v>
                </c:pt>
                <c:pt idx="5860">
                  <c:v>39.261249999997574</c:v>
                </c:pt>
                <c:pt idx="5861">
                  <c:v>39.268630952378572</c:v>
                </c:pt>
                <c:pt idx="5862">
                  <c:v>39.276011904759521</c:v>
                </c:pt>
                <c:pt idx="5863">
                  <c:v>39.283392857140456</c:v>
                </c:pt>
                <c:pt idx="5864">
                  <c:v>39.29077380952144</c:v>
                </c:pt>
                <c:pt idx="5865">
                  <c:v>39.298154761902367</c:v>
                </c:pt>
                <c:pt idx="5866">
                  <c:v>39.305535714283323</c:v>
                </c:pt>
                <c:pt idx="5867">
                  <c:v>39.312916666664258</c:v>
                </c:pt>
                <c:pt idx="5868">
                  <c:v>39.320297619045213</c:v>
                </c:pt>
                <c:pt idx="5869">
                  <c:v>39.327678571426155</c:v>
                </c:pt>
                <c:pt idx="5870">
                  <c:v>39.335059523807146</c:v>
                </c:pt>
                <c:pt idx="5871">
                  <c:v>39.342440476188095</c:v>
                </c:pt>
                <c:pt idx="5872">
                  <c:v>39.349821428569044</c:v>
                </c:pt>
                <c:pt idx="5873">
                  <c:v>39.357202380950014</c:v>
                </c:pt>
                <c:pt idx="5874">
                  <c:v>39.36458333333097</c:v>
                </c:pt>
                <c:pt idx="5875">
                  <c:v>39.371964285711897</c:v>
                </c:pt>
                <c:pt idx="5876">
                  <c:v>39.379345238092881</c:v>
                </c:pt>
                <c:pt idx="5877">
                  <c:v>39.386726190473837</c:v>
                </c:pt>
                <c:pt idx="5878">
                  <c:v>39.394107142854814</c:v>
                </c:pt>
                <c:pt idx="5879">
                  <c:v>39.401488095235727</c:v>
                </c:pt>
                <c:pt idx="5880">
                  <c:v>39.408869047616662</c:v>
                </c:pt>
                <c:pt idx="5881">
                  <c:v>39.416249999997625</c:v>
                </c:pt>
                <c:pt idx="5882">
                  <c:v>39.423630952378616</c:v>
                </c:pt>
                <c:pt idx="5883">
                  <c:v>39.431011904759572</c:v>
                </c:pt>
                <c:pt idx="5884">
                  <c:v>39.438392857140528</c:v>
                </c:pt>
                <c:pt idx="5885">
                  <c:v>39.445773809521505</c:v>
                </c:pt>
                <c:pt idx="5886">
                  <c:v>39.453154761902404</c:v>
                </c:pt>
                <c:pt idx="5887">
                  <c:v>39.460535714283402</c:v>
                </c:pt>
                <c:pt idx="5888">
                  <c:v>39.467916666664344</c:v>
                </c:pt>
                <c:pt idx="5889">
                  <c:v>39.475297619045286</c:v>
                </c:pt>
                <c:pt idx="5890">
                  <c:v>39.482678571426234</c:v>
                </c:pt>
                <c:pt idx="5891">
                  <c:v>39.490059523807204</c:v>
                </c:pt>
                <c:pt idx="5892">
                  <c:v>39.497440476188174</c:v>
                </c:pt>
                <c:pt idx="5893">
                  <c:v>39.504821428569109</c:v>
                </c:pt>
                <c:pt idx="5894">
                  <c:v>39.512202380950107</c:v>
                </c:pt>
                <c:pt idx="5895">
                  <c:v>39.519583333331042</c:v>
                </c:pt>
                <c:pt idx="5896">
                  <c:v>39.526964285711998</c:v>
                </c:pt>
                <c:pt idx="5897">
                  <c:v>39.534345238092953</c:v>
                </c:pt>
                <c:pt idx="5898">
                  <c:v>39.541726190473909</c:v>
                </c:pt>
                <c:pt idx="5899">
                  <c:v>39.549107142854886</c:v>
                </c:pt>
                <c:pt idx="5900">
                  <c:v>39.5564880952358</c:v>
                </c:pt>
                <c:pt idx="5901">
                  <c:v>39.563869047616748</c:v>
                </c:pt>
                <c:pt idx="5902">
                  <c:v>39.571249999997725</c:v>
                </c:pt>
                <c:pt idx="5903">
                  <c:v>39.578630952378688</c:v>
                </c:pt>
                <c:pt idx="5904">
                  <c:v>39.586011904759651</c:v>
                </c:pt>
                <c:pt idx="5905">
                  <c:v>39.5933928571406</c:v>
                </c:pt>
                <c:pt idx="5906">
                  <c:v>39.600773809521563</c:v>
                </c:pt>
                <c:pt idx="5907">
                  <c:v>39.608154761902505</c:v>
                </c:pt>
                <c:pt idx="5908">
                  <c:v>39.615535714283467</c:v>
                </c:pt>
                <c:pt idx="5909">
                  <c:v>39.622916666664423</c:v>
                </c:pt>
                <c:pt idx="5910">
                  <c:v>39.630297619045358</c:v>
                </c:pt>
                <c:pt idx="5911">
                  <c:v>39.637678571426314</c:v>
                </c:pt>
                <c:pt idx="5912">
                  <c:v>39.645059523807291</c:v>
                </c:pt>
                <c:pt idx="5913">
                  <c:v>39.652440476188247</c:v>
                </c:pt>
                <c:pt idx="5914">
                  <c:v>39.659821428569195</c:v>
                </c:pt>
                <c:pt idx="5915">
                  <c:v>39.667202380950179</c:v>
                </c:pt>
                <c:pt idx="5916">
                  <c:v>39.674583333331114</c:v>
                </c:pt>
                <c:pt idx="5917">
                  <c:v>39.681964285712027</c:v>
                </c:pt>
                <c:pt idx="5918">
                  <c:v>39.689345238093033</c:v>
                </c:pt>
                <c:pt idx="5919">
                  <c:v>39.69672619047401</c:v>
                </c:pt>
                <c:pt idx="5920">
                  <c:v>39.704107142854966</c:v>
                </c:pt>
                <c:pt idx="5921">
                  <c:v>39.711488095235872</c:v>
                </c:pt>
                <c:pt idx="5922">
                  <c:v>39.718869047616828</c:v>
                </c:pt>
                <c:pt idx="5923">
                  <c:v>39.726249999997812</c:v>
                </c:pt>
                <c:pt idx="5924">
                  <c:v>39.733630952378789</c:v>
                </c:pt>
                <c:pt idx="5925">
                  <c:v>39.741011904759738</c:v>
                </c:pt>
                <c:pt idx="5926">
                  <c:v>39.748392857140672</c:v>
                </c:pt>
                <c:pt idx="5927">
                  <c:v>39.755773809521649</c:v>
                </c:pt>
                <c:pt idx="5928">
                  <c:v>39.763154761902584</c:v>
                </c:pt>
                <c:pt idx="5929">
                  <c:v>39.770535714283561</c:v>
                </c:pt>
                <c:pt idx="5930">
                  <c:v>39.777916666664495</c:v>
                </c:pt>
                <c:pt idx="5931">
                  <c:v>39.785297619045444</c:v>
                </c:pt>
                <c:pt idx="5932">
                  <c:v>39.792678571426407</c:v>
                </c:pt>
                <c:pt idx="5933">
                  <c:v>39.800059523807334</c:v>
                </c:pt>
                <c:pt idx="5934">
                  <c:v>39.80744047618829</c:v>
                </c:pt>
                <c:pt idx="5935">
                  <c:v>39.814821428569239</c:v>
                </c:pt>
                <c:pt idx="5936">
                  <c:v>39.822202380950259</c:v>
                </c:pt>
                <c:pt idx="5937">
                  <c:v>39.829583333331186</c:v>
                </c:pt>
                <c:pt idx="5938">
                  <c:v>39.836964285712099</c:v>
                </c:pt>
                <c:pt idx="5939">
                  <c:v>39.844345238093098</c:v>
                </c:pt>
                <c:pt idx="5940">
                  <c:v>39.851726190474054</c:v>
                </c:pt>
                <c:pt idx="5941">
                  <c:v>39.859107142855009</c:v>
                </c:pt>
                <c:pt idx="5942">
                  <c:v>39.866488095235944</c:v>
                </c:pt>
                <c:pt idx="5943">
                  <c:v>39.873869047616878</c:v>
                </c:pt>
                <c:pt idx="5944">
                  <c:v>39.881249999997848</c:v>
                </c:pt>
                <c:pt idx="5945">
                  <c:v>39.888630952378833</c:v>
                </c:pt>
                <c:pt idx="5946">
                  <c:v>39.896011904759817</c:v>
                </c:pt>
                <c:pt idx="5947">
                  <c:v>39.903392857140751</c:v>
                </c:pt>
                <c:pt idx="5948">
                  <c:v>39.910773809521721</c:v>
                </c:pt>
                <c:pt idx="5949">
                  <c:v>39.918154761902635</c:v>
                </c:pt>
                <c:pt idx="5950">
                  <c:v>39.925535714283612</c:v>
                </c:pt>
                <c:pt idx="5951">
                  <c:v>39.932916666664546</c:v>
                </c:pt>
                <c:pt idx="5952">
                  <c:v>39.940297619045488</c:v>
                </c:pt>
                <c:pt idx="5953">
                  <c:v>39.947678571426437</c:v>
                </c:pt>
                <c:pt idx="5954">
                  <c:v>39.955059523807414</c:v>
                </c:pt>
                <c:pt idx="5955">
                  <c:v>39.962440476188391</c:v>
                </c:pt>
                <c:pt idx="5956">
                  <c:v>39.969821428569347</c:v>
                </c:pt>
                <c:pt idx="5957">
                  <c:v>39.977202380950303</c:v>
                </c:pt>
                <c:pt idx="5958">
                  <c:v>39.984583333331244</c:v>
                </c:pt>
                <c:pt idx="5959">
                  <c:v>39.991964285712172</c:v>
                </c:pt>
                <c:pt idx="5960">
                  <c:v>39.999345238093191</c:v>
                </c:pt>
                <c:pt idx="5961">
                  <c:v>40.006726190474133</c:v>
                </c:pt>
                <c:pt idx="5962">
                  <c:v>40.014107142855082</c:v>
                </c:pt>
                <c:pt idx="5963">
                  <c:v>40.021488095235995</c:v>
                </c:pt>
                <c:pt idx="5964">
                  <c:v>40.028869047616972</c:v>
                </c:pt>
                <c:pt idx="5965">
                  <c:v>40.036249999997949</c:v>
                </c:pt>
                <c:pt idx="5966">
                  <c:v>40.043630952378912</c:v>
                </c:pt>
                <c:pt idx="5967">
                  <c:v>40.051011904759861</c:v>
                </c:pt>
                <c:pt idx="5968">
                  <c:v>40.058392857140817</c:v>
                </c:pt>
                <c:pt idx="5969">
                  <c:v>40.065773809521815</c:v>
                </c:pt>
                <c:pt idx="5970">
                  <c:v>40.073154761902728</c:v>
                </c:pt>
                <c:pt idx="5971">
                  <c:v>40.080535714283684</c:v>
                </c:pt>
                <c:pt idx="5972">
                  <c:v>40.087916666664604</c:v>
                </c:pt>
                <c:pt idx="5973">
                  <c:v>40.095297619045596</c:v>
                </c:pt>
                <c:pt idx="5974">
                  <c:v>40.102678571426544</c:v>
                </c:pt>
                <c:pt idx="5975">
                  <c:v>40.110059523807486</c:v>
                </c:pt>
                <c:pt idx="5976">
                  <c:v>40.117440476188435</c:v>
                </c:pt>
                <c:pt idx="5977">
                  <c:v>40.124821428569405</c:v>
                </c:pt>
                <c:pt idx="5978">
                  <c:v>40.13220238095041</c:v>
                </c:pt>
                <c:pt idx="5979">
                  <c:v>40.139583333331331</c:v>
                </c:pt>
                <c:pt idx="5980">
                  <c:v>40.146964285712244</c:v>
                </c:pt>
                <c:pt idx="5981">
                  <c:v>40.154345238093242</c:v>
                </c:pt>
                <c:pt idx="5982">
                  <c:v>40.161726190474212</c:v>
                </c:pt>
                <c:pt idx="5983">
                  <c:v>40.169107142855189</c:v>
                </c:pt>
                <c:pt idx="5984">
                  <c:v>40.176488095236074</c:v>
                </c:pt>
                <c:pt idx="5985">
                  <c:v>40.183869047617023</c:v>
                </c:pt>
                <c:pt idx="5986">
                  <c:v>40.191249999998021</c:v>
                </c:pt>
                <c:pt idx="5987">
                  <c:v>40.19863095237902</c:v>
                </c:pt>
                <c:pt idx="5988">
                  <c:v>40.206011904759968</c:v>
                </c:pt>
                <c:pt idx="5989">
                  <c:v>40.213392857140889</c:v>
                </c:pt>
                <c:pt idx="5990">
                  <c:v>40.220773809521894</c:v>
                </c:pt>
                <c:pt idx="5991">
                  <c:v>40.228154761902822</c:v>
                </c:pt>
                <c:pt idx="5992">
                  <c:v>40.235535714283799</c:v>
                </c:pt>
                <c:pt idx="5993">
                  <c:v>40.242916666664712</c:v>
                </c:pt>
                <c:pt idx="5994">
                  <c:v>40.250297619045639</c:v>
                </c:pt>
                <c:pt idx="5995">
                  <c:v>40.257678571426588</c:v>
                </c:pt>
                <c:pt idx="5996">
                  <c:v>40.265059523807579</c:v>
                </c:pt>
                <c:pt idx="5997">
                  <c:v>40.272440476188535</c:v>
                </c:pt>
                <c:pt idx="5998">
                  <c:v>40.279821428569491</c:v>
                </c:pt>
                <c:pt idx="5999">
                  <c:v>40.287202380950461</c:v>
                </c:pt>
                <c:pt idx="6000">
                  <c:v>40.294583333331403</c:v>
                </c:pt>
                <c:pt idx="6001">
                  <c:v>40.301964285712295</c:v>
                </c:pt>
                <c:pt idx="6002">
                  <c:v>40.309345238093314</c:v>
                </c:pt>
                <c:pt idx="6003">
                  <c:v>40.31672619047427</c:v>
                </c:pt>
                <c:pt idx="6004">
                  <c:v>40.324107142855233</c:v>
                </c:pt>
                <c:pt idx="6005">
                  <c:v>40.331488095236118</c:v>
                </c:pt>
                <c:pt idx="6006">
                  <c:v>40.338869047617095</c:v>
                </c:pt>
                <c:pt idx="6007">
                  <c:v>40.346249999998072</c:v>
                </c:pt>
                <c:pt idx="6008">
                  <c:v>40.353630952379049</c:v>
                </c:pt>
                <c:pt idx="6009">
                  <c:v>40.361011904760005</c:v>
                </c:pt>
                <c:pt idx="6010">
                  <c:v>40.368392857140961</c:v>
                </c:pt>
                <c:pt idx="6011">
                  <c:v>40.375773809521945</c:v>
                </c:pt>
                <c:pt idx="6012">
                  <c:v>40.383154761902851</c:v>
                </c:pt>
                <c:pt idx="6013">
                  <c:v>40.39053571428385</c:v>
                </c:pt>
                <c:pt idx="6014">
                  <c:v>40.397916666664784</c:v>
                </c:pt>
                <c:pt idx="6015">
                  <c:v>40.40529761904574</c:v>
                </c:pt>
                <c:pt idx="6016">
                  <c:v>40.412678571426667</c:v>
                </c:pt>
                <c:pt idx="6017">
                  <c:v>40.420059523807645</c:v>
                </c:pt>
                <c:pt idx="6018">
                  <c:v>40.427440476188586</c:v>
                </c:pt>
                <c:pt idx="6019">
                  <c:v>40.434821428569535</c:v>
                </c:pt>
                <c:pt idx="6020">
                  <c:v>40.442202380950519</c:v>
                </c:pt>
                <c:pt idx="6021">
                  <c:v>40.449583333331475</c:v>
                </c:pt>
                <c:pt idx="6022">
                  <c:v>40.456964285712367</c:v>
                </c:pt>
                <c:pt idx="6023">
                  <c:v>40.464345238093387</c:v>
                </c:pt>
                <c:pt idx="6024">
                  <c:v>40.471726190474342</c:v>
                </c:pt>
                <c:pt idx="6025">
                  <c:v>40.479107142855312</c:v>
                </c:pt>
                <c:pt idx="6026">
                  <c:v>40.486488095236211</c:v>
                </c:pt>
                <c:pt idx="6027">
                  <c:v>40.493869047617174</c:v>
                </c:pt>
                <c:pt idx="6028">
                  <c:v>40.501249999998144</c:v>
                </c:pt>
                <c:pt idx="6029">
                  <c:v>40.508630952379143</c:v>
                </c:pt>
                <c:pt idx="6030">
                  <c:v>40.516011904760077</c:v>
                </c:pt>
                <c:pt idx="6031">
                  <c:v>40.523392857141033</c:v>
                </c:pt>
                <c:pt idx="6032">
                  <c:v>40.53077380952201</c:v>
                </c:pt>
                <c:pt idx="6033">
                  <c:v>40.538154761902952</c:v>
                </c:pt>
                <c:pt idx="6034">
                  <c:v>40.545535714283922</c:v>
                </c:pt>
                <c:pt idx="6035">
                  <c:v>40.552916666664856</c:v>
                </c:pt>
                <c:pt idx="6036">
                  <c:v>40.560297619045805</c:v>
                </c:pt>
                <c:pt idx="6037">
                  <c:v>40.567678571426754</c:v>
                </c:pt>
                <c:pt idx="6038">
                  <c:v>40.575059523807731</c:v>
                </c:pt>
                <c:pt idx="6039">
                  <c:v>40.582440476188658</c:v>
                </c:pt>
                <c:pt idx="6040">
                  <c:v>40.589821428569614</c:v>
                </c:pt>
                <c:pt idx="6041">
                  <c:v>40.597202380950613</c:v>
                </c:pt>
                <c:pt idx="6042">
                  <c:v>40.604583333331547</c:v>
                </c:pt>
                <c:pt idx="6043">
                  <c:v>40.611964285712439</c:v>
                </c:pt>
                <c:pt idx="6044">
                  <c:v>40.619345238093459</c:v>
                </c:pt>
                <c:pt idx="6045">
                  <c:v>40.626726190474436</c:v>
                </c:pt>
                <c:pt idx="6046">
                  <c:v>40.634107142855392</c:v>
                </c:pt>
                <c:pt idx="6047">
                  <c:v>40.641488095236276</c:v>
                </c:pt>
                <c:pt idx="6048">
                  <c:v>40.648869047617247</c:v>
                </c:pt>
                <c:pt idx="6049">
                  <c:v>40.656249999998224</c:v>
                </c:pt>
                <c:pt idx="6050">
                  <c:v>40.663630952379222</c:v>
                </c:pt>
                <c:pt idx="6051">
                  <c:v>40.671011904760149</c:v>
                </c:pt>
                <c:pt idx="6052">
                  <c:v>40.678392857141112</c:v>
                </c:pt>
                <c:pt idx="6053">
                  <c:v>40.685773809522061</c:v>
                </c:pt>
                <c:pt idx="6054">
                  <c:v>40.693154761903017</c:v>
                </c:pt>
                <c:pt idx="6055">
                  <c:v>40.700535714283994</c:v>
                </c:pt>
                <c:pt idx="6056">
                  <c:v>40.707916666664929</c:v>
                </c:pt>
                <c:pt idx="6057">
                  <c:v>40.715297619045884</c:v>
                </c:pt>
                <c:pt idx="6058">
                  <c:v>40.722678571426862</c:v>
                </c:pt>
                <c:pt idx="6059">
                  <c:v>40.730059523807803</c:v>
                </c:pt>
                <c:pt idx="6060">
                  <c:v>40.737440476188752</c:v>
                </c:pt>
                <c:pt idx="6061">
                  <c:v>40.744821428569708</c:v>
                </c:pt>
                <c:pt idx="6062">
                  <c:v>40.752202380950663</c:v>
                </c:pt>
                <c:pt idx="6063">
                  <c:v>40.759583333331605</c:v>
                </c:pt>
                <c:pt idx="6064">
                  <c:v>40.766964285712547</c:v>
                </c:pt>
                <c:pt idx="6065">
                  <c:v>40.774345238093531</c:v>
                </c:pt>
                <c:pt idx="6066">
                  <c:v>40.781726190474487</c:v>
                </c:pt>
                <c:pt idx="6067">
                  <c:v>40.789107142855464</c:v>
                </c:pt>
                <c:pt idx="6068">
                  <c:v>40.796488095236377</c:v>
                </c:pt>
                <c:pt idx="6069">
                  <c:v>40.803869047617312</c:v>
                </c:pt>
                <c:pt idx="6070">
                  <c:v>40.811249999998275</c:v>
                </c:pt>
                <c:pt idx="6071">
                  <c:v>40.818630952379266</c:v>
                </c:pt>
                <c:pt idx="6072">
                  <c:v>40.826011904760222</c:v>
                </c:pt>
                <c:pt idx="6073">
                  <c:v>40.833392857141178</c:v>
                </c:pt>
                <c:pt idx="6074">
                  <c:v>40.840773809522126</c:v>
                </c:pt>
                <c:pt idx="6075">
                  <c:v>40.848154761903075</c:v>
                </c:pt>
                <c:pt idx="6076">
                  <c:v>40.855535714284052</c:v>
                </c:pt>
                <c:pt idx="6077">
                  <c:v>40.862916666665001</c:v>
                </c:pt>
                <c:pt idx="6078">
                  <c:v>40.870297619045935</c:v>
                </c:pt>
                <c:pt idx="6079">
                  <c:v>40.877678571426884</c:v>
                </c:pt>
                <c:pt idx="6080">
                  <c:v>40.885059523807854</c:v>
                </c:pt>
                <c:pt idx="6081">
                  <c:v>40.892440476188831</c:v>
                </c:pt>
                <c:pt idx="6082">
                  <c:v>40.89982142856978</c:v>
                </c:pt>
                <c:pt idx="6083">
                  <c:v>40.907202380950757</c:v>
                </c:pt>
                <c:pt idx="6084">
                  <c:v>40.91458333333167</c:v>
                </c:pt>
                <c:pt idx="6085">
                  <c:v>40.92196428571259</c:v>
                </c:pt>
                <c:pt idx="6086">
                  <c:v>40.929345238093603</c:v>
                </c:pt>
                <c:pt idx="6087">
                  <c:v>40.936726190474559</c:v>
                </c:pt>
                <c:pt idx="6088">
                  <c:v>40.944107142855515</c:v>
                </c:pt>
                <c:pt idx="6089">
                  <c:v>40.951488095236407</c:v>
                </c:pt>
                <c:pt idx="6090">
                  <c:v>40.958869047617377</c:v>
                </c:pt>
                <c:pt idx="6091">
                  <c:v>40.966249999998375</c:v>
                </c:pt>
                <c:pt idx="6092">
                  <c:v>40.973630952379338</c:v>
                </c:pt>
                <c:pt idx="6093">
                  <c:v>40.981011904760294</c:v>
                </c:pt>
                <c:pt idx="6094">
                  <c:v>40.98839285714125</c:v>
                </c:pt>
                <c:pt idx="6095">
                  <c:v>40.995773809522213</c:v>
                </c:pt>
                <c:pt idx="6096">
                  <c:v>41.003154761903154</c:v>
                </c:pt>
                <c:pt idx="6097">
                  <c:v>41.010535714284117</c:v>
                </c:pt>
                <c:pt idx="6098">
                  <c:v>41.017916666665052</c:v>
                </c:pt>
                <c:pt idx="6099">
                  <c:v>41.025297619046007</c:v>
                </c:pt>
                <c:pt idx="6100">
                  <c:v>41.032678571426985</c:v>
                </c:pt>
                <c:pt idx="6101">
                  <c:v>41.04005952380794</c:v>
                </c:pt>
                <c:pt idx="6102">
                  <c:v>41.047440476188896</c:v>
                </c:pt>
                <c:pt idx="6103">
                  <c:v>41.054821428569845</c:v>
                </c:pt>
                <c:pt idx="6104">
                  <c:v>41.062202380950851</c:v>
                </c:pt>
                <c:pt idx="6105">
                  <c:v>41.069583333331785</c:v>
                </c:pt>
                <c:pt idx="6106">
                  <c:v>41.076964285712684</c:v>
                </c:pt>
                <c:pt idx="6107">
                  <c:v>41.084345238093675</c:v>
                </c:pt>
                <c:pt idx="6108">
                  <c:v>41.091726190474631</c:v>
                </c:pt>
                <c:pt idx="6109">
                  <c:v>41.099107142855615</c:v>
                </c:pt>
                <c:pt idx="6110">
                  <c:v>41.1064880952365</c:v>
                </c:pt>
                <c:pt idx="6111">
                  <c:v>41.113869047617456</c:v>
                </c:pt>
                <c:pt idx="6112">
                  <c:v>41.121249999998454</c:v>
                </c:pt>
                <c:pt idx="6113">
                  <c:v>41.128630952379439</c:v>
                </c:pt>
                <c:pt idx="6114">
                  <c:v>41.136011904760366</c:v>
                </c:pt>
                <c:pt idx="6115">
                  <c:v>41.143392857141322</c:v>
                </c:pt>
                <c:pt idx="6116">
                  <c:v>41.150773809522278</c:v>
                </c:pt>
                <c:pt idx="6117">
                  <c:v>41.158154761903234</c:v>
                </c:pt>
                <c:pt idx="6118">
                  <c:v>41.165535714284218</c:v>
                </c:pt>
                <c:pt idx="6119">
                  <c:v>41.172916666665152</c:v>
                </c:pt>
                <c:pt idx="6120">
                  <c:v>41.180297619046058</c:v>
                </c:pt>
                <c:pt idx="6121">
                  <c:v>41.187678571427035</c:v>
                </c:pt>
                <c:pt idx="6122">
                  <c:v>41.195059523808013</c:v>
                </c:pt>
                <c:pt idx="6123">
                  <c:v>41.202440476188968</c:v>
                </c:pt>
                <c:pt idx="6124">
                  <c:v>41.209821428569931</c:v>
                </c:pt>
                <c:pt idx="6125">
                  <c:v>41.217202380950908</c:v>
                </c:pt>
                <c:pt idx="6126">
                  <c:v>41.224583333331857</c:v>
                </c:pt>
                <c:pt idx="6127">
                  <c:v>41.23196428571277</c:v>
                </c:pt>
                <c:pt idx="6128">
                  <c:v>41.239345238093776</c:v>
                </c:pt>
                <c:pt idx="6129">
                  <c:v>41.246726190474725</c:v>
                </c:pt>
                <c:pt idx="6130">
                  <c:v>41.254107142855659</c:v>
                </c:pt>
                <c:pt idx="6131">
                  <c:v>41.261488095236572</c:v>
                </c:pt>
                <c:pt idx="6132">
                  <c:v>41.268869047617549</c:v>
                </c:pt>
                <c:pt idx="6133">
                  <c:v>41.276249999998527</c:v>
                </c:pt>
                <c:pt idx="6134">
                  <c:v>41.283630952379482</c:v>
                </c:pt>
                <c:pt idx="6135">
                  <c:v>41.291011904760438</c:v>
                </c:pt>
                <c:pt idx="6136">
                  <c:v>41.298392857141422</c:v>
                </c:pt>
                <c:pt idx="6137">
                  <c:v>41.30577380952235</c:v>
                </c:pt>
                <c:pt idx="6138">
                  <c:v>41.313154761903284</c:v>
                </c:pt>
                <c:pt idx="6139">
                  <c:v>41.320535714284262</c:v>
                </c:pt>
                <c:pt idx="6140">
                  <c:v>41.327916666665196</c:v>
                </c:pt>
                <c:pt idx="6141">
                  <c:v>41.335297619046138</c:v>
                </c:pt>
                <c:pt idx="6142">
                  <c:v>41.342678571427108</c:v>
                </c:pt>
                <c:pt idx="6143">
                  <c:v>41.350059523808063</c:v>
                </c:pt>
                <c:pt idx="6144">
                  <c:v>41.357440476189019</c:v>
                </c:pt>
                <c:pt idx="6145">
                  <c:v>41.364821428569996</c:v>
                </c:pt>
                <c:pt idx="6146">
                  <c:v>41.372202380950974</c:v>
                </c:pt>
                <c:pt idx="6147">
                  <c:v>41.379583333331908</c:v>
                </c:pt>
                <c:pt idx="6148">
                  <c:v>41.386964285712821</c:v>
                </c:pt>
                <c:pt idx="6149">
                  <c:v>41.394345238093841</c:v>
                </c:pt>
                <c:pt idx="6150">
                  <c:v>41.401726190474783</c:v>
                </c:pt>
                <c:pt idx="6151">
                  <c:v>41.40910714285576</c:v>
                </c:pt>
                <c:pt idx="6152">
                  <c:v>41.41648809523663</c:v>
                </c:pt>
                <c:pt idx="6153">
                  <c:v>41.4238690476176</c:v>
                </c:pt>
                <c:pt idx="6154">
                  <c:v>41.431249999998577</c:v>
                </c:pt>
                <c:pt idx="6155">
                  <c:v>41.438630952379562</c:v>
                </c:pt>
                <c:pt idx="6156">
                  <c:v>41.446011904760496</c:v>
                </c:pt>
                <c:pt idx="6157">
                  <c:v>41.453392857141445</c:v>
                </c:pt>
                <c:pt idx="6158">
                  <c:v>41.460773809522422</c:v>
                </c:pt>
                <c:pt idx="6159">
                  <c:v>41.468154761903378</c:v>
                </c:pt>
                <c:pt idx="6160">
                  <c:v>41.475535714284355</c:v>
                </c:pt>
                <c:pt idx="6161">
                  <c:v>41.48291666666529</c:v>
                </c:pt>
                <c:pt idx="6162">
                  <c:v>41.490297619046217</c:v>
                </c:pt>
                <c:pt idx="6163">
                  <c:v>41.497678571427194</c:v>
                </c:pt>
                <c:pt idx="6164">
                  <c:v>41.505059523808157</c:v>
                </c:pt>
                <c:pt idx="6165">
                  <c:v>41.512440476189106</c:v>
                </c:pt>
                <c:pt idx="6166">
                  <c:v>41.519821428570054</c:v>
                </c:pt>
                <c:pt idx="6167">
                  <c:v>41.52720238095106</c:v>
                </c:pt>
                <c:pt idx="6168">
                  <c:v>41.53458333333198</c:v>
                </c:pt>
                <c:pt idx="6169">
                  <c:v>41.541964285712893</c:v>
                </c:pt>
                <c:pt idx="6170">
                  <c:v>41.549345238093913</c:v>
                </c:pt>
                <c:pt idx="6171">
                  <c:v>41.556726190474862</c:v>
                </c:pt>
                <c:pt idx="6172">
                  <c:v>41.564107142855839</c:v>
                </c:pt>
                <c:pt idx="6173">
                  <c:v>41.571488095236724</c:v>
                </c:pt>
                <c:pt idx="6174">
                  <c:v>41.578869047617694</c:v>
                </c:pt>
                <c:pt idx="6175">
                  <c:v>41.58624999999865</c:v>
                </c:pt>
                <c:pt idx="6176">
                  <c:v>41.593630952379648</c:v>
                </c:pt>
                <c:pt idx="6177">
                  <c:v>41.601011904760576</c:v>
                </c:pt>
                <c:pt idx="6178">
                  <c:v>41.608392857141538</c:v>
                </c:pt>
                <c:pt idx="6179">
                  <c:v>41.615773809522501</c:v>
                </c:pt>
                <c:pt idx="6180">
                  <c:v>41.62315476190345</c:v>
                </c:pt>
                <c:pt idx="6181">
                  <c:v>41.630535714284413</c:v>
                </c:pt>
                <c:pt idx="6182">
                  <c:v>41.637916666665355</c:v>
                </c:pt>
                <c:pt idx="6183">
                  <c:v>41.645297619046275</c:v>
                </c:pt>
                <c:pt idx="6184">
                  <c:v>41.652678571427252</c:v>
                </c:pt>
                <c:pt idx="6185">
                  <c:v>41.660059523808229</c:v>
                </c:pt>
                <c:pt idx="6186">
                  <c:v>41.667440476189185</c:v>
                </c:pt>
                <c:pt idx="6187">
                  <c:v>41.674821428570141</c:v>
                </c:pt>
                <c:pt idx="6188">
                  <c:v>41.682202380951125</c:v>
                </c:pt>
                <c:pt idx="6189">
                  <c:v>41.689583333332045</c:v>
                </c:pt>
                <c:pt idx="6190">
                  <c:v>41.696964285712994</c:v>
                </c:pt>
                <c:pt idx="6191">
                  <c:v>41.704345238093985</c:v>
                </c:pt>
                <c:pt idx="6192">
                  <c:v>41.711726190474941</c:v>
                </c:pt>
                <c:pt idx="6193">
                  <c:v>41.719107142855918</c:v>
                </c:pt>
                <c:pt idx="6194">
                  <c:v>41.726488095236824</c:v>
                </c:pt>
                <c:pt idx="6195">
                  <c:v>41.733869047617766</c:v>
                </c:pt>
                <c:pt idx="6196">
                  <c:v>41.741249999998743</c:v>
                </c:pt>
                <c:pt idx="6197">
                  <c:v>41.748630952379735</c:v>
                </c:pt>
                <c:pt idx="6198">
                  <c:v>41.756011904760655</c:v>
                </c:pt>
                <c:pt idx="6199">
                  <c:v>41.763392857141611</c:v>
                </c:pt>
                <c:pt idx="6200">
                  <c:v>41.770773809522566</c:v>
                </c:pt>
                <c:pt idx="6201">
                  <c:v>41.778154761903522</c:v>
                </c:pt>
                <c:pt idx="6202">
                  <c:v>41.785535714284499</c:v>
                </c:pt>
                <c:pt idx="6203">
                  <c:v>41.792916666665455</c:v>
                </c:pt>
                <c:pt idx="6204">
                  <c:v>41.80029761904634</c:v>
                </c:pt>
                <c:pt idx="6205">
                  <c:v>41.807678571427317</c:v>
                </c:pt>
                <c:pt idx="6206">
                  <c:v>41.815059523808294</c:v>
                </c:pt>
                <c:pt idx="6207">
                  <c:v>41.822440476189257</c:v>
                </c:pt>
                <c:pt idx="6208">
                  <c:v>41.829821428570206</c:v>
                </c:pt>
                <c:pt idx="6209">
                  <c:v>41.837202380951169</c:v>
                </c:pt>
                <c:pt idx="6210">
                  <c:v>41.844583333332089</c:v>
                </c:pt>
                <c:pt idx="6211">
                  <c:v>41.851964285713017</c:v>
                </c:pt>
                <c:pt idx="6212">
                  <c:v>41.859345238094036</c:v>
                </c:pt>
                <c:pt idx="6213">
                  <c:v>41.866726190475013</c:v>
                </c:pt>
                <c:pt idx="6214">
                  <c:v>41.874107142855962</c:v>
                </c:pt>
                <c:pt idx="6215">
                  <c:v>41.881488095236861</c:v>
                </c:pt>
                <c:pt idx="6216">
                  <c:v>41.888869047617824</c:v>
                </c:pt>
                <c:pt idx="6217">
                  <c:v>41.896249999998815</c:v>
                </c:pt>
                <c:pt idx="6218">
                  <c:v>41.903630952379793</c:v>
                </c:pt>
                <c:pt idx="6219">
                  <c:v>41.911011904760727</c:v>
                </c:pt>
                <c:pt idx="6220">
                  <c:v>41.918392857141676</c:v>
                </c:pt>
                <c:pt idx="6221">
                  <c:v>41.925773809522639</c:v>
                </c:pt>
                <c:pt idx="6222">
                  <c:v>41.933154761903594</c:v>
                </c:pt>
                <c:pt idx="6223">
                  <c:v>41.94053571428455</c:v>
                </c:pt>
                <c:pt idx="6224">
                  <c:v>41.947916666665485</c:v>
                </c:pt>
                <c:pt idx="6225">
                  <c:v>41.955297619046412</c:v>
                </c:pt>
                <c:pt idx="6226">
                  <c:v>41.962678571427404</c:v>
                </c:pt>
                <c:pt idx="6227">
                  <c:v>41.970059523808374</c:v>
                </c:pt>
                <c:pt idx="6228">
                  <c:v>41.977440476189308</c:v>
                </c:pt>
                <c:pt idx="6229">
                  <c:v>41.984821428570264</c:v>
                </c:pt>
                <c:pt idx="6230">
                  <c:v>41.992202380951277</c:v>
                </c:pt>
                <c:pt idx="6231">
                  <c:v>41.999583333332197</c:v>
                </c:pt>
                <c:pt idx="6232">
                  <c:v>42.006964285713117</c:v>
                </c:pt>
                <c:pt idx="6233">
                  <c:v>42.014345238094108</c:v>
                </c:pt>
                <c:pt idx="6234">
                  <c:v>42.021726190475086</c:v>
                </c:pt>
                <c:pt idx="6235">
                  <c:v>42.029107142856041</c:v>
                </c:pt>
                <c:pt idx="6236">
                  <c:v>42.036488095236948</c:v>
                </c:pt>
                <c:pt idx="6237">
                  <c:v>42.043869047617889</c:v>
                </c:pt>
                <c:pt idx="6238">
                  <c:v>42.051249999998866</c:v>
                </c:pt>
                <c:pt idx="6239">
                  <c:v>42.058630952379865</c:v>
                </c:pt>
                <c:pt idx="6240">
                  <c:v>42.066011904760813</c:v>
                </c:pt>
                <c:pt idx="6241">
                  <c:v>42.073392857141762</c:v>
                </c:pt>
                <c:pt idx="6242">
                  <c:v>42.080773809522711</c:v>
                </c:pt>
                <c:pt idx="6243">
                  <c:v>42.088154761903645</c:v>
                </c:pt>
                <c:pt idx="6244">
                  <c:v>42.095535714284644</c:v>
                </c:pt>
                <c:pt idx="6245">
                  <c:v>42.102916666665578</c:v>
                </c:pt>
                <c:pt idx="6246">
                  <c:v>42.110297619046491</c:v>
                </c:pt>
                <c:pt idx="6247">
                  <c:v>42.117678571427454</c:v>
                </c:pt>
                <c:pt idx="6248">
                  <c:v>42.125059523808453</c:v>
                </c:pt>
                <c:pt idx="6249">
                  <c:v>42.132440476189402</c:v>
                </c:pt>
                <c:pt idx="6250">
                  <c:v>42.139821428570357</c:v>
                </c:pt>
                <c:pt idx="6251">
                  <c:v>42.147202380951313</c:v>
                </c:pt>
                <c:pt idx="6252">
                  <c:v>42.154583333332241</c:v>
                </c:pt>
                <c:pt idx="6253">
                  <c:v>42.161964285713196</c:v>
                </c:pt>
                <c:pt idx="6254">
                  <c:v>42.169345238094209</c:v>
                </c:pt>
                <c:pt idx="6255">
                  <c:v>42.176726190475165</c:v>
                </c:pt>
                <c:pt idx="6256">
                  <c:v>42.184107142856092</c:v>
                </c:pt>
                <c:pt idx="6257">
                  <c:v>42.191488095237027</c:v>
                </c:pt>
                <c:pt idx="6258">
                  <c:v>42.198869047618004</c:v>
                </c:pt>
                <c:pt idx="6259">
                  <c:v>42.20624999999896</c:v>
                </c:pt>
                <c:pt idx="6260">
                  <c:v>42.213630952379937</c:v>
                </c:pt>
                <c:pt idx="6261">
                  <c:v>42.221011904760893</c:v>
                </c:pt>
                <c:pt idx="6262">
                  <c:v>42.22839285714187</c:v>
                </c:pt>
                <c:pt idx="6263">
                  <c:v>42.235773809522819</c:v>
                </c:pt>
                <c:pt idx="6264">
                  <c:v>42.243154761903739</c:v>
                </c:pt>
                <c:pt idx="6265">
                  <c:v>42.250535714284716</c:v>
                </c:pt>
                <c:pt idx="6266">
                  <c:v>42.257916666665629</c:v>
                </c:pt>
                <c:pt idx="6267">
                  <c:v>42.265297619046585</c:v>
                </c:pt>
                <c:pt idx="6268">
                  <c:v>42.272678571427555</c:v>
                </c:pt>
                <c:pt idx="6269">
                  <c:v>42.280059523808504</c:v>
                </c:pt>
                <c:pt idx="6270">
                  <c:v>42.287440476189474</c:v>
                </c:pt>
                <c:pt idx="6271">
                  <c:v>42.29482142857043</c:v>
                </c:pt>
                <c:pt idx="6272">
                  <c:v>42.302202380951407</c:v>
                </c:pt>
                <c:pt idx="6273">
                  <c:v>42.30958333333232</c:v>
                </c:pt>
                <c:pt idx="6274">
                  <c:v>42.31696428571324</c:v>
                </c:pt>
                <c:pt idx="6275">
                  <c:v>42.324345238094253</c:v>
                </c:pt>
                <c:pt idx="6276">
                  <c:v>42.331726190475209</c:v>
                </c:pt>
                <c:pt idx="6277">
                  <c:v>42.339107142856165</c:v>
                </c:pt>
                <c:pt idx="6278">
                  <c:v>42.346488095237078</c:v>
                </c:pt>
                <c:pt idx="6279">
                  <c:v>42.353869047618026</c:v>
                </c:pt>
                <c:pt idx="6280">
                  <c:v>42.361249999999025</c:v>
                </c:pt>
                <c:pt idx="6281">
                  <c:v>42.368630952380009</c:v>
                </c:pt>
                <c:pt idx="6282">
                  <c:v>42.376011904760951</c:v>
                </c:pt>
                <c:pt idx="6283">
                  <c:v>42.383392857141899</c:v>
                </c:pt>
                <c:pt idx="6284">
                  <c:v>42.390773809522862</c:v>
                </c:pt>
                <c:pt idx="6285">
                  <c:v>42.398154761903811</c:v>
                </c:pt>
                <c:pt idx="6286">
                  <c:v>42.405535714284795</c:v>
                </c:pt>
                <c:pt idx="6287">
                  <c:v>42.412916666665723</c:v>
                </c:pt>
                <c:pt idx="6288">
                  <c:v>42.420297619046636</c:v>
                </c:pt>
                <c:pt idx="6289">
                  <c:v>42.427678571427613</c:v>
                </c:pt>
                <c:pt idx="6290">
                  <c:v>42.43505952380859</c:v>
                </c:pt>
                <c:pt idx="6291">
                  <c:v>42.442440476189546</c:v>
                </c:pt>
                <c:pt idx="6292">
                  <c:v>42.449821428570495</c:v>
                </c:pt>
                <c:pt idx="6293">
                  <c:v>42.457202380951458</c:v>
                </c:pt>
                <c:pt idx="6294">
                  <c:v>42.464583333332385</c:v>
                </c:pt>
                <c:pt idx="6295">
                  <c:v>42.471964285713319</c:v>
                </c:pt>
                <c:pt idx="6296">
                  <c:v>42.479345238094332</c:v>
                </c:pt>
                <c:pt idx="6297">
                  <c:v>42.486726190475281</c:v>
                </c:pt>
                <c:pt idx="6298">
                  <c:v>42.494107142856237</c:v>
                </c:pt>
                <c:pt idx="6299">
                  <c:v>42.50148809523715</c:v>
                </c:pt>
                <c:pt idx="6300">
                  <c:v>42.508869047618127</c:v>
                </c:pt>
                <c:pt idx="6301">
                  <c:v>42.516249999999104</c:v>
                </c:pt>
                <c:pt idx="6302">
                  <c:v>42.52363095238006</c:v>
                </c:pt>
                <c:pt idx="6303">
                  <c:v>42.531011904761016</c:v>
                </c:pt>
                <c:pt idx="6304">
                  <c:v>42.538392857141993</c:v>
                </c:pt>
                <c:pt idx="6305">
                  <c:v>42.545773809522949</c:v>
                </c:pt>
                <c:pt idx="6306">
                  <c:v>42.553154761903876</c:v>
                </c:pt>
                <c:pt idx="6307">
                  <c:v>42.560535714284867</c:v>
                </c:pt>
                <c:pt idx="6308">
                  <c:v>42.567916666665802</c:v>
                </c:pt>
                <c:pt idx="6309">
                  <c:v>42.575297619046744</c:v>
                </c:pt>
                <c:pt idx="6310">
                  <c:v>42.582678571427707</c:v>
                </c:pt>
                <c:pt idx="6311">
                  <c:v>42.590059523808655</c:v>
                </c:pt>
                <c:pt idx="6312">
                  <c:v>42.597440476189604</c:v>
                </c:pt>
                <c:pt idx="6313">
                  <c:v>42.604821428570574</c:v>
                </c:pt>
                <c:pt idx="6314">
                  <c:v>42.612202380951558</c:v>
                </c:pt>
                <c:pt idx="6315">
                  <c:v>42.619583333332464</c:v>
                </c:pt>
                <c:pt idx="6316">
                  <c:v>42.62696428571342</c:v>
                </c:pt>
                <c:pt idx="6317">
                  <c:v>42.634345238094411</c:v>
                </c:pt>
                <c:pt idx="6318">
                  <c:v>42.641726190475353</c:v>
                </c:pt>
                <c:pt idx="6319">
                  <c:v>42.649107142856309</c:v>
                </c:pt>
                <c:pt idx="6320">
                  <c:v>42.656488095237222</c:v>
                </c:pt>
                <c:pt idx="6321">
                  <c:v>42.663869047618192</c:v>
                </c:pt>
                <c:pt idx="6322">
                  <c:v>42.671249999999176</c:v>
                </c:pt>
                <c:pt idx="6323">
                  <c:v>42.678630952380132</c:v>
                </c:pt>
                <c:pt idx="6324">
                  <c:v>42.686011904761088</c:v>
                </c:pt>
                <c:pt idx="6325">
                  <c:v>42.693392857142051</c:v>
                </c:pt>
                <c:pt idx="6326">
                  <c:v>42.700773809523021</c:v>
                </c:pt>
                <c:pt idx="6327">
                  <c:v>42.708154761903963</c:v>
                </c:pt>
                <c:pt idx="6328">
                  <c:v>42.71553571428494</c:v>
                </c:pt>
                <c:pt idx="6329">
                  <c:v>42.722916666665895</c:v>
                </c:pt>
                <c:pt idx="6330">
                  <c:v>42.730297619046802</c:v>
                </c:pt>
                <c:pt idx="6331">
                  <c:v>42.737678571427779</c:v>
                </c:pt>
                <c:pt idx="6332">
                  <c:v>42.745059523808756</c:v>
                </c:pt>
                <c:pt idx="6333">
                  <c:v>42.75244047618969</c:v>
                </c:pt>
                <c:pt idx="6334">
                  <c:v>42.759821428570646</c:v>
                </c:pt>
                <c:pt idx="6335">
                  <c:v>42.767202380951623</c:v>
                </c:pt>
                <c:pt idx="6336">
                  <c:v>42.774583333332544</c:v>
                </c:pt>
                <c:pt idx="6337">
                  <c:v>42.781964285713471</c:v>
                </c:pt>
                <c:pt idx="6338">
                  <c:v>42.789345238094469</c:v>
                </c:pt>
                <c:pt idx="6339">
                  <c:v>42.796726190475461</c:v>
                </c:pt>
                <c:pt idx="6340">
                  <c:v>42.804107142856374</c:v>
                </c:pt>
                <c:pt idx="6341">
                  <c:v>42.81148809523728</c:v>
                </c:pt>
                <c:pt idx="6342">
                  <c:v>42.81886904761825</c:v>
                </c:pt>
                <c:pt idx="6343">
                  <c:v>42.826249999999249</c:v>
                </c:pt>
                <c:pt idx="6344">
                  <c:v>42.833630952380204</c:v>
                </c:pt>
                <c:pt idx="6345">
                  <c:v>42.841011904761146</c:v>
                </c:pt>
                <c:pt idx="6346">
                  <c:v>42.848392857142095</c:v>
                </c:pt>
                <c:pt idx="6347">
                  <c:v>42.855773809523072</c:v>
                </c:pt>
                <c:pt idx="6348">
                  <c:v>42.863154761904028</c:v>
                </c:pt>
                <c:pt idx="6349">
                  <c:v>42.870535714284983</c:v>
                </c:pt>
                <c:pt idx="6350">
                  <c:v>42.877916666665925</c:v>
                </c:pt>
                <c:pt idx="6351">
                  <c:v>42.885297619046867</c:v>
                </c:pt>
                <c:pt idx="6352">
                  <c:v>42.892678571427851</c:v>
                </c:pt>
                <c:pt idx="6353">
                  <c:v>42.900059523808807</c:v>
                </c:pt>
                <c:pt idx="6354">
                  <c:v>42.907440476189755</c:v>
                </c:pt>
                <c:pt idx="6355">
                  <c:v>42.914821428570704</c:v>
                </c:pt>
                <c:pt idx="6356">
                  <c:v>42.92220238095171</c:v>
                </c:pt>
                <c:pt idx="6357">
                  <c:v>42.929583333332609</c:v>
                </c:pt>
                <c:pt idx="6358">
                  <c:v>42.936964285713543</c:v>
                </c:pt>
                <c:pt idx="6359">
                  <c:v>42.944345238094542</c:v>
                </c:pt>
                <c:pt idx="6360">
                  <c:v>42.951726190475497</c:v>
                </c:pt>
                <c:pt idx="6361">
                  <c:v>42.959107142856446</c:v>
                </c:pt>
                <c:pt idx="6362">
                  <c:v>42.966488095237374</c:v>
                </c:pt>
                <c:pt idx="6363">
                  <c:v>42.973869047618322</c:v>
                </c:pt>
                <c:pt idx="6364">
                  <c:v>42.981249999999299</c:v>
                </c:pt>
                <c:pt idx="6365">
                  <c:v>42.988630952380277</c:v>
                </c:pt>
                <c:pt idx="6366">
                  <c:v>42.996011904761232</c:v>
                </c:pt>
                <c:pt idx="6367">
                  <c:v>43.003392857142174</c:v>
                </c:pt>
                <c:pt idx="6368">
                  <c:v>43.010773809523151</c:v>
                </c:pt>
                <c:pt idx="6369">
                  <c:v>43.0181547619041</c:v>
                </c:pt>
                <c:pt idx="6370">
                  <c:v>43.025535714285098</c:v>
                </c:pt>
                <c:pt idx="6371">
                  <c:v>43.032916666666004</c:v>
                </c:pt>
                <c:pt idx="6372">
                  <c:v>43.040297619046925</c:v>
                </c:pt>
                <c:pt idx="6373">
                  <c:v>43.047678571427902</c:v>
                </c:pt>
                <c:pt idx="6374">
                  <c:v>43.055059523808879</c:v>
                </c:pt>
                <c:pt idx="6375">
                  <c:v>43.062440476189856</c:v>
                </c:pt>
                <c:pt idx="6376">
                  <c:v>43.069821428570812</c:v>
                </c:pt>
                <c:pt idx="6377">
                  <c:v>43.077202380951775</c:v>
                </c:pt>
                <c:pt idx="6378">
                  <c:v>43.084583333332674</c:v>
                </c:pt>
                <c:pt idx="6379">
                  <c:v>43.091964285713622</c:v>
                </c:pt>
                <c:pt idx="6380">
                  <c:v>43.099345238094635</c:v>
                </c:pt>
                <c:pt idx="6381">
                  <c:v>43.106726190475591</c:v>
                </c:pt>
                <c:pt idx="6382">
                  <c:v>43.114107142856525</c:v>
                </c:pt>
                <c:pt idx="6383">
                  <c:v>43.121488095237439</c:v>
                </c:pt>
                <c:pt idx="6384">
                  <c:v>43.128869047618416</c:v>
                </c:pt>
                <c:pt idx="6385">
                  <c:v>43.136249999999393</c:v>
                </c:pt>
                <c:pt idx="6386">
                  <c:v>43.143630952380349</c:v>
                </c:pt>
                <c:pt idx="6387">
                  <c:v>43.151011904761305</c:v>
                </c:pt>
                <c:pt idx="6388">
                  <c:v>43.158392857142246</c:v>
                </c:pt>
                <c:pt idx="6389">
                  <c:v>43.165773809523238</c:v>
                </c:pt>
                <c:pt idx="6390">
                  <c:v>43.173154761904172</c:v>
                </c:pt>
                <c:pt idx="6391">
                  <c:v>43.180535714285149</c:v>
                </c:pt>
                <c:pt idx="6392">
                  <c:v>43.187916666666055</c:v>
                </c:pt>
                <c:pt idx="6393">
                  <c:v>43.195297619047025</c:v>
                </c:pt>
                <c:pt idx="6394">
                  <c:v>43.202678571428002</c:v>
                </c:pt>
                <c:pt idx="6395">
                  <c:v>43.210059523808951</c:v>
                </c:pt>
                <c:pt idx="6396">
                  <c:v>43.217440476189907</c:v>
                </c:pt>
                <c:pt idx="6397">
                  <c:v>43.224821428570863</c:v>
                </c:pt>
                <c:pt idx="6398">
                  <c:v>43.232202380951868</c:v>
                </c:pt>
                <c:pt idx="6399">
                  <c:v>43.239583333332781</c:v>
                </c:pt>
                <c:pt idx="6400">
                  <c:v>43.246964285713709</c:v>
                </c:pt>
                <c:pt idx="6401">
                  <c:v>43.254345238094686</c:v>
                </c:pt>
                <c:pt idx="6402">
                  <c:v>43.261726190475663</c:v>
                </c:pt>
                <c:pt idx="6403">
                  <c:v>43.269107142856612</c:v>
                </c:pt>
                <c:pt idx="6404">
                  <c:v>43.276488095237518</c:v>
                </c:pt>
                <c:pt idx="6405">
                  <c:v>43.283869047618474</c:v>
                </c:pt>
                <c:pt idx="6406">
                  <c:v>43.291249999999465</c:v>
                </c:pt>
                <c:pt idx="6407">
                  <c:v>43.298630952380442</c:v>
                </c:pt>
                <c:pt idx="6408">
                  <c:v>43.306011904761377</c:v>
                </c:pt>
                <c:pt idx="6409">
                  <c:v>43.313392857142297</c:v>
                </c:pt>
                <c:pt idx="6410">
                  <c:v>43.320773809523288</c:v>
                </c:pt>
                <c:pt idx="6411">
                  <c:v>43.328154761904251</c:v>
                </c:pt>
                <c:pt idx="6412">
                  <c:v>43.335535714285221</c:v>
                </c:pt>
                <c:pt idx="6413">
                  <c:v>43.342916666666135</c:v>
                </c:pt>
                <c:pt idx="6414">
                  <c:v>43.350297619047062</c:v>
                </c:pt>
                <c:pt idx="6415">
                  <c:v>43.357678571428025</c:v>
                </c:pt>
                <c:pt idx="6416">
                  <c:v>43.365059523809023</c:v>
                </c:pt>
                <c:pt idx="6417">
                  <c:v>43.372440476189979</c:v>
                </c:pt>
                <c:pt idx="6418">
                  <c:v>43.379821428570935</c:v>
                </c:pt>
                <c:pt idx="6419">
                  <c:v>43.387202380951912</c:v>
                </c:pt>
                <c:pt idx="6420">
                  <c:v>43.394583333332847</c:v>
                </c:pt>
                <c:pt idx="6421">
                  <c:v>43.401964285713767</c:v>
                </c:pt>
                <c:pt idx="6422">
                  <c:v>43.40934523809478</c:v>
                </c:pt>
                <c:pt idx="6423">
                  <c:v>43.416726190475735</c:v>
                </c:pt>
                <c:pt idx="6424">
                  <c:v>43.42410714285667</c:v>
                </c:pt>
                <c:pt idx="6425">
                  <c:v>43.431488095237576</c:v>
                </c:pt>
                <c:pt idx="6426">
                  <c:v>43.438869047618539</c:v>
                </c:pt>
                <c:pt idx="6427">
                  <c:v>43.446249999999516</c:v>
                </c:pt>
                <c:pt idx="6428">
                  <c:v>43.453630952380472</c:v>
                </c:pt>
                <c:pt idx="6429">
                  <c:v>43.461011904761449</c:v>
                </c:pt>
                <c:pt idx="6430">
                  <c:v>43.468392857142405</c:v>
                </c:pt>
                <c:pt idx="6431">
                  <c:v>43.475773809523361</c:v>
                </c:pt>
                <c:pt idx="6432">
                  <c:v>43.483154761904295</c:v>
                </c:pt>
                <c:pt idx="6433">
                  <c:v>43.490535714285294</c:v>
                </c:pt>
                <c:pt idx="6434">
                  <c:v>43.497916666666207</c:v>
                </c:pt>
                <c:pt idx="6435">
                  <c:v>43.505297619047163</c:v>
                </c:pt>
                <c:pt idx="6436">
                  <c:v>43.51267857142814</c:v>
                </c:pt>
                <c:pt idx="6437">
                  <c:v>43.520059523809103</c:v>
                </c:pt>
                <c:pt idx="6438">
                  <c:v>43.527440476190044</c:v>
                </c:pt>
                <c:pt idx="6439">
                  <c:v>43.534821428571007</c:v>
                </c:pt>
                <c:pt idx="6440">
                  <c:v>43.542202380951998</c:v>
                </c:pt>
                <c:pt idx="6441">
                  <c:v>43.549583333332905</c:v>
                </c:pt>
                <c:pt idx="6442">
                  <c:v>43.556964285713839</c:v>
                </c:pt>
                <c:pt idx="6443">
                  <c:v>43.564345238094859</c:v>
                </c:pt>
                <c:pt idx="6444">
                  <c:v>43.571726190475808</c:v>
                </c:pt>
                <c:pt idx="6445">
                  <c:v>43.579107142856763</c:v>
                </c:pt>
                <c:pt idx="6446">
                  <c:v>43.586488095237648</c:v>
                </c:pt>
                <c:pt idx="6447">
                  <c:v>43.593869047618625</c:v>
                </c:pt>
                <c:pt idx="6448">
                  <c:v>43.601249999999595</c:v>
                </c:pt>
                <c:pt idx="6449">
                  <c:v>43.608630952380565</c:v>
                </c:pt>
                <c:pt idx="6450">
                  <c:v>43.616011904761521</c:v>
                </c:pt>
                <c:pt idx="6451">
                  <c:v>43.623392857142477</c:v>
                </c:pt>
                <c:pt idx="6452">
                  <c:v>43.630773809523433</c:v>
                </c:pt>
                <c:pt idx="6453">
                  <c:v>43.638154761904389</c:v>
                </c:pt>
                <c:pt idx="6454">
                  <c:v>43.645535714285373</c:v>
                </c:pt>
                <c:pt idx="6455">
                  <c:v>43.652916666666279</c:v>
                </c:pt>
                <c:pt idx="6456">
                  <c:v>43.660297619047235</c:v>
                </c:pt>
                <c:pt idx="6457">
                  <c:v>43.667678571428205</c:v>
                </c:pt>
                <c:pt idx="6458">
                  <c:v>43.675059523809168</c:v>
                </c:pt>
                <c:pt idx="6459">
                  <c:v>43.682440476190102</c:v>
                </c:pt>
                <c:pt idx="6460">
                  <c:v>43.689821428571079</c:v>
                </c:pt>
                <c:pt idx="6461">
                  <c:v>43.697202380952056</c:v>
                </c:pt>
                <c:pt idx="6462">
                  <c:v>43.704583333332991</c:v>
                </c:pt>
                <c:pt idx="6463">
                  <c:v>43.711964285713918</c:v>
                </c:pt>
                <c:pt idx="6464">
                  <c:v>43.719345238094924</c:v>
                </c:pt>
                <c:pt idx="6465">
                  <c:v>43.726726190475901</c:v>
                </c:pt>
                <c:pt idx="6466">
                  <c:v>43.734107142856836</c:v>
                </c:pt>
                <c:pt idx="6467">
                  <c:v>43.741488095237742</c:v>
                </c:pt>
                <c:pt idx="6468">
                  <c:v>43.748869047618726</c:v>
                </c:pt>
                <c:pt idx="6469">
                  <c:v>43.756249999999675</c:v>
                </c:pt>
                <c:pt idx="6470">
                  <c:v>43.763630952380637</c:v>
                </c:pt>
                <c:pt idx="6471">
                  <c:v>43.771011904761593</c:v>
                </c:pt>
                <c:pt idx="6472">
                  <c:v>43.778392857142549</c:v>
                </c:pt>
                <c:pt idx="6473">
                  <c:v>43.785773809523512</c:v>
                </c:pt>
                <c:pt idx="6474">
                  <c:v>43.793154761904461</c:v>
                </c:pt>
                <c:pt idx="6475">
                  <c:v>43.800535714285417</c:v>
                </c:pt>
                <c:pt idx="6476">
                  <c:v>43.807916666666337</c:v>
                </c:pt>
                <c:pt idx="6477">
                  <c:v>43.815297619047286</c:v>
                </c:pt>
                <c:pt idx="6478">
                  <c:v>43.822678571428284</c:v>
                </c:pt>
                <c:pt idx="6479">
                  <c:v>43.83005952380924</c:v>
                </c:pt>
                <c:pt idx="6480">
                  <c:v>43.837440476190167</c:v>
                </c:pt>
                <c:pt idx="6481">
                  <c:v>43.844821428571144</c:v>
                </c:pt>
                <c:pt idx="6482">
                  <c:v>43.852202380952107</c:v>
                </c:pt>
                <c:pt idx="6483">
                  <c:v>43.859583333333035</c:v>
                </c:pt>
                <c:pt idx="6484">
                  <c:v>43.866964285713991</c:v>
                </c:pt>
                <c:pt idx="6485">
                  <c:v>43.874345238094982</c:v>
                </c:pt>
                <c:pt idx="6486">
                  <c:v>43.881726190475931</c:v>
                </c:pt>
                <c:pt idx="6487">
                  <c:v>43.889107142856886</c:v>
                </c:pt>
                <c:pt idx="6488">
                  <c:v>43.896488095237821</c:v>
                </c:pt>
                <c:pt idx="6489">
                  <c:v>43.903869047618777</c:v>
                </c:pt>
                <c:pt idx="6490">
                  <c:v>43.911249999999754</c:v>
                </c:pt>
                <c:pt idx="6491">
                  <c:v>43.91863095238071</c:v>
                </c:pt>
                <c:pt idx="6492">
                  <c:v>43.926011904761666</c:v>
                </c:pt>
                <c:pt idx="6493">
                  <c:v>43.9333928571426</c:v>
                </c:pt>
                <c:pt idx="6494">
                  <c:v>43.940773809523577</c:v>
                </c:pt>
                <c:pt idx="6495">
                  <c:v>43.948154761904526</c:v>
                </c:pt>
                <c:pt idx="6496">
                  <c:v>43.955535714285489</c:v>
                </c:pt>
                <c:pt idx="6497">
                  <c:v>43.962916666666445</c:v>
                </c:pt>
                <c:pt idx="6498">
                  <c:v>43.970297619047358</c:v>
                </c:pt>
                <c:pt idx="6499">
                  <c:v>43.977678571428335</c:v>
                </c:pt>
                <c:pt idx="6500">
                  <c:v>43.985059523809305</c:v>
                </c:pt>
                <c:pt idx="6501">
                  <c:v>43.992440476190254</c:v>
                </c:pt>
                <c:pt idx="6502">
                  <c:v>43.999821428571231</c:v>
                </c:pt>
                <c:pt idx="6503">
                  <c:v>44.00720238095218</c:v>
                </c:pt>
                <c:pt idx="6504">
                  <c:v>44.014583333333114</c:v>
                </c:pt>
                <c:pt idx="6505">
                  <c:v>44.02196428571407</c:v>
                </c:pt>
                <c:pt idx="6506">
                  <c:v>44.029345238095075</c:v>
                </c:pt>
                <c:pt idx="6507">
                  <c:v>44.036726190476003</c:v>
                </c:pt>
                <c:pt idx="6508">
                  <c:v>44.044107142856959</c:v>
                </c:pt>
                <c:pt idx="6509">
                  <c:v>44.051488095237872</c:v>
                </c:pt>
                <c:pt idx="6510">
                  <c:v>44.058869047618842</c:v>
                </c:pt>
                <c:pt idx="6511">
                  <c:v>44.066249999999833</c:v>
                </c:pt>
                <c:pt idx="6512">
                  <c:v>44.073630952380782</c:v>
                </c:pt>
                <c:pt idx="6513">
                  <c:v>44.081011904761738</c:v>
                </c:pt>
                <c:pt idx="6514">
                  <c:v>44.088392857142694</c:v>
                </c:pt>
                <c:pt idx="6515">
                  <c:v>44.095773809523671</c:v>
                </c:pt>
                <c:pt idx="6516">
                  <c:v>44.103154761904605</c:v>
                </c:pt>
                <c:pt idx="6517">
                  <c:v>44.110535714285561</c:v>
                </c:pt>
                <c:pt idx="6518">
                  <c:v>44.117916666666474</c:v>
                </c:pt>
                <c:pt idx="6519">
                  <c:v>44.125297619047451</c:v>
                </c:pt>
                <c:pt idx="6520">
                  <c:v>44.132678571428428</c:v>
                </c:pt>
                <c:pt idx="6521">
                  <c:v>44.140059523809384</c:v>
                </c:pt>
                <c:pt idx="6522">
                  <c:v>44.147440476190305</c:v>
                </c:pt>
                <c:pt idx="6523">
                  <c:v>44.154821428571296</c:v>
                </c:pt>
                <c:pt idx="6524">
                  <c:v>44.162202380952273</c:v>
                </c:pt>
                <c:pt idx="6525">
                  <c:v>44.169583333333208</c:v>
                </c:pt>
                <c:pt idx="6526">
                  <c:v>44.176964285714135</c:v>
                </c:pt>
                <c:pt idx="6527">
                  <c:v>44.184345238095119</c:v>
                </c:pt>
                <c:pt idx="6528">
                  <c:v>44.191726190476082</c:v>
                </c:pt>
                <c:pt idx="6529">
                  <c:v>44.199107142857059</c:v>
                </c:pt>
                <c:pt idx="6530">
                  <c:v>44.206488095237965</c:v>
                </c:pt>
                <c:pt idx="6531">
                  <c:v>44.213869047618921</c:v>
                </c:pt>
                <c:pt idx="6532">
                  <c:v>44.221249999999912</c:v>
                </c:pt>
                <c:pt idx="6533">
                  <c:v>44.22863095238089</c:v>
                </c:pt>
                <c:pt idx="6534">
                  <c:v>44.236011904761838</c:v>
                </c:pt>
                <c:pt idx="6535">
                  <c:v>44.243392857142766</c:v>
                </c:pt>
                <c:pt idx="6536">
                  <c:v>44.250773809523743</c:v>
                </c:pt>
                <c:pt idx="6537">
                  <c:v>44.258154761904677</c:v>
                </c:pt>
                <c:pt idx="6538">
                  <c:v>44.265535714285669</c:v>
                </c:pt>
                <c:pt idx="6539">
                  <c:v>44.272916666666575</c:v>
                </c:pt>
                <c:pt idx="6540">
                  <c:v>44.280297619047509</c:v>
                </c:pt>
                <c:pt idx="6541">
                  <c:v>44.287678571428494</c:v>
                </c:pt>
                <c:pt idx="6542">
                  <c:v>44.295059523809478</c:v>
                </c:pt>
                <c:pt idx="6543">
                  <c:v>44.302440476190384</c:v>
                </c:pt>
                <c:pt idx="6544">
                  <c:v>44.309821428571354</c:v>
                </c:pt>
                <c:pt idx="6545">
                  <c:v>44.317202380952324</c:v>
                </c:pt>
                <c:pt idx="6546">
                  <c:v>44.324583333333258</c:v>
                </c:pt>
                <c:pt idx="6547">
                  <c:v>44.331964285714193</c:v>
                </c:pt>
                <c:pt idx="6548">
                  <c:v>44.339345238095213</c:v>
                </c:pt>
                <c:pt idx="6549">
                  <c:v>44.346726190476147</c:v>
                </c:pt>
                <c:pt idx="6550">
                  <c:v>44.354107142857096</c:v>
                </c:pt>
                <c:pt idx="6551">
                  <c:v>44.361488095238023</c:v>
                </c:pt>
                <c:pt idx="6552">
                  <c:v>44.368869047618993</c:v>
                </c:pt>
                <c:pt idx="6553">
                  <c:v>44.37624999999997</c:v>
                </c:pt>
                <c:pt idx="6554">
                  <c:v>44.383630952380926</c:v>
                </c:pt>
                <c:pt idx="6555">
                  <c:v>44.391011904761882</c:v>
                </c:pt>
                <c:pt idx="6556">
                  <c:v>44.398392857142838</c:v>
                </c:pt>
                <c:pt idx="6557">
                  <c:v>44.405773809523822</c:v>
                </c:pt>
                <c:pt idx="6558">
                  <c:v>44.41315476190475</c:v>
                </c:pt>
                <c:pt idx="6559">
                  <c:v>44.420535714285748</c:v>
                </c:pt>
                <c:pt idx="6560">
                  <c:v>44.427916666666633</c:v>
                </c:pt>
                <c:pt idx="6561">
                  <c:v>44.435297619047574</c:v>
                </c:pt>
                <c:pt idx="6562">
                  <c:v>44.442678571428551</c:v>
                </c:pt>
                <c:pt idx="6563">
                  <c:v>44.450059523809507</c:v>
                </c:pt>
                <c:pt idx="6564">
                  <c:v>44.457440476190442</c:v>
                </c:pt>
                <c:pt idx="6565">
                  <c:v>44.46482142857144</c:v>
                </c:pt>
                <c:pt idx="6566">
                  <c:v>44.472202380952403</c:v>
                </c:pt>
                <c:pt idx="6567">
                  <c:v>44.479583333333345</c:v>
                </c:pt>
                <c:pt idx="6568">
                  <c:v>44.486964285714272</c:v>
                </c:pt>
                <c:pt idx="6569">
                  <c:v>44.494345238095285</c:v>
                </c:pt>
                <c:pt idx="6570">
                  <c:v>44.501726190476205</c:v>
                </c:pt>
                <c:pt idx="6571">
                  <c:v>44.509107142857182</c:v>
                </c:pt>
                <c:pt idx="6572">
                  <c:v>44.516488095238088</c:v>
                </c:pt>
                <c:pt idx="6573">
                  <c:v>44.523869047619065</c:v>
                </c:pt>
                <c:pt idx="6574">
                  <c:v>44.531250000000043</c:v>
                </c:pt>
                <c:pt idx="6575">
                  <c:v>44.538630952381013</c:v>
                </c:pt>
                <c:pt idx="6576">
                  <c:v>44.546011904761961</c:v>
                </c:pt>
                <c:pt idx="6577">
                  <c:v>44.553392857142896</c:v>
                </c:pt>
                <c:pt idx="6578">
                  <c:v>44.560773809523887</c:v>
                </c:pt>
                <c:pt idx="6579">
                  <c:v>44.568154761904843</c:v>
                </c:pt>
                <c:pt idx="6580">
                  <c:v>44.57553571428582</c:v>
                </c:pt>
                <c:pt idx="6581">
                  <c:v>44.582916666666726</c:v>
                </c:pt>
                <c:pt idx="6582">
                  <c:v>44.590297619047654</c:v>
                </c:pt>
                <c:pt idx="6583">
                  <c:v>44.597678571428645</c:v>
                </c:pt>
                <c:pt idx="6584">
                  <c:v>44.605059523809601</c:v>
                </c:pt>
                <c:pt idx="6585">
                  <c:v>44.612440476190535</c:v>
                </c:pt>
                <c:pt idx="6586">
                  <c:v>44.619821428571505</c:v>
                </c:pt>
                <c:pt idx="6587">
                  <c:v>44.627202380952468</c:v>
                </c:pt>
                <c:pt idx="6588">
                  <c:v>44.634583333333424</c:v>
                </c:pt>
                <c:pt idx="6589">
                  <c:v>44.641964285714337</c:v>
                </c:pt>
                <c:pt idx="6590">
                  <c:v>44.649345238095357</c:v>
                </c:pt>
                <c:pt idx="6591">
                  <c:v>44.656726190476292</c:v>
                </c:pt>
                <c:pt idx="6592">
                  <c:v>44.664107142857262</c:v>
                </c:pt>
                <c:pt idx="6593">
                  <c:v>44.671488095238168</c:v>
                </c:pt>
                <c:pt idx="6594">
                  <c:v>44.678869047619145</c:v>
                </c:pt>
                <c:pt idx="6595">
                  <c:v>44.686250000000115</c:v>
                </c:pt>
                <c:pt idx="6596">
                  <c:v>44.693630952381092</c:v>
                </c:pt>
                <c:pt idx="6597">
                  <c:v>44.701011904762026</c:v>
                </c:pt>
                <c:pt idx="6598">
                  <c:v>44.708392857142982</c:v>
                </c:pt>
                <c:pt idx="6599">
                  <c:v>44.715773809523967</c:v>
                </c:pt>
                <c:pt idx="6600">
                  <c:v>44.723154761904922</c:v>
                </c:pt>
                <c:pt idx="6601">
                  <c:v>44.730535714285892</c:v>
                </c:pt>
                <c:pt idx="6602">
                  <c:v>44.737916666666806</c:v>
                </c:pt>
                <c:pt idx="6603">
                  <c:v>44.745297619047754</c:v>
                </c:pt>
                <c:pt idx="6604">
                  <c:v>44.752678571428717</c:v>
                </c:pt>
                <c:pt idx="6605">
                  <c:v>44.760059523809673</c:v>
                </c:pt>
                <c:pt idx="6606">
                  <c:v>44.767440476190608</c:v>
                </c:pt>
                <c:pt idx="6607">
                  <c:v>44.774821428571585</c:v>
                </c:pt>
                <c:pt idx="6608">
                  <c:v>44.782202380952562</c:v>
                </c:pt>
                <c:pt idx="6609">
                  <c:v>44.789583333333496</c:v>
                </c:pt>
                <c:pt idx="6610">
                  <c:v>44.796964285714445</c:v>
                </c:pt>
                <c:pt idx="6611">
                  <c:v>44.804345238095408</c:v>
                </c:pt>
                <c:pt idx="6612">
                  <c:v>44.811726190476342</c:v>
                </c:pt>
                <c:pt idx="6613">
                  <c:v>44.81910714285732</c:v>
                </c:pt>
                <c:pt idx="6614">
                  <c:v>44.826488095238247</c:v>
                </c:pt>
                <c:pt idx="6615">
                  <c:v>44.833869047619189</c:v>
                </c:pt>
                <c:pt idx="6616">
                  <c:v>44.841250000000166</c:v>
                </c:pt>
                <c:pt idx="6617">
                  <c:v>44.848630952381143</c:v>
                </c:pt>
                <c:pt idx="6618">
                  <c:v>44.856011904762077</c:v>
                </c:pt>
                <c:pt idx="6619">
                  <c:v>44.863392857143054</c:v>
                </c:pt>
                <c:pt idx="6620">
                  <c:v>44.87077380952401</c:v>
                </c:pt>
                <c:pt idx="6621">
                  <c:v>44.878154761904966</c:v>
                </c:pt>
                <c:pt idx="6622">
                  <c:v>44.885535714285943</c:v>
                </c:pt>
                <c:pt idx="6623">
                  <c:v>44.892916666666878</c:v>
                </c:pt>
                <c:pt idx="6624">
                  <c:v>44.900297619047805</c:v>
                </c:pt>
                <c:pt idx="6625">
                  <c:v>44.907678571428775</c:v>
                </c:pt>
                <c:pt idx="6626">
                  <c:v>44.915059523809752</c:v>
                </c:pt>
                <c:pt idx="6627">
                  <c:v>44.922440476190701</c:v>
                </c:pt>
                <c:pt idx="6628">
                  <c:v>44.929821428571657</c:v>
                </c:pt>
                <c:pt idx="6629">
                  <c:v>44.937202380952606</c:v>
                </c:pt>
                <c:pt idx="6630">
                  <c:v>44.94458333333354</c:v>
                </c:pt>
                <c:pt idx="6631">
                  <c:v>44.951964285714467</c:v>
                </c:pt>
                <c:pt idx="6632">
                  <c:v>44.95934523809548</c:v>
                </c:pt>
                <c:pt idx="6633">
                  <c:v>44.966726190476436</c:v>
                </c:pt>
                <c:pt idx="6634">
                  <c:v>44.974107142857392</c:v>
                </c:pt>
                <c:pt idx="6635">
                  <c:v>44.981488095238291</c:v>
                </c:pt>
                <c:pt idx="6636">
                  <c:v>44.988869047619268</c:v>
                </c:pt>
                <c:pt idx="6637">
                  <c:v>44.996250000000259</c:v>
                </c:pt>
                <c:pt idx="6638">
                  <c:v>45.003630952381215</c:v>
                </c:pt>
                <c:pt idx="6639">
                  <c:v>45.01101190476215</c:v>
                </c:pt>
                <c:pt idx="6640">
                  <c:v>45.018392857143127</c:v>
                </c:pt>
                <c:pt idx="6641">
                  <c:v>45.025773809524118</c:v>
                </c:pt>
                <c:pt idx="6642">
                  <c:v>45.033154761905038</c:v>
                </c:pt>
                <c:pt idx="6643">
                  <c:v>45.040535714286008</c:v>
                </c:pt>
                <c:pt idx="6644">
                  <c:v>45.047916666666929</c:v>
                </c:pt>
                <c:pt idx="6645">
                  <c:v>45.055297619047884</c:v>
                </c:pt>
                <c:pt idx="6646">
                  <c:v>45.062678571428862</c:v>
                </c:pt>
                <c:pt idx="6647">
                  <c:v>45.070059523809817</c:v>
                </c:pt>
                <c:pt idx="6648">
                  <c:v>45.077440476190752</c:v>
                </c:pt>
                <c:pt idx="6649">
                  <c:v>45.084821428571729</c:v>
                </c:pt>
                <c:pt idx="6650">
                  <c:v>45.092202380952706</c:v>
                </c:pt>
                <c:pt idx="6651">
                  <c:v>45.099583333333641</c:v>
                </c:pt>
                <c:pt idx="6652">
                  <c:v>45.106964285714568</c:v>
                </c:pt>
                <c:pt idx="6653">
                  <c:v>45.114345238095552</c:v>
                </c:pt>
                <c:pt idx="6654">
                  <c:v>45.121726190476508</c:v>
                </c:pt>
                <c:pt idx="6655">
                  <c:v>45.129107142857485</c:v>
                </c:pt>
                <c:pt idx="6656">
                  <c:v>45.136488095238391</c:v>
                </c:pt>
                <c:pt idx="6657">
                  <c:v>45.143869047619347</c:v>
                </c:pt>
                <c:pt idx="6658">
                  <c:v>45.151250000000324</c:v>
                </c:pt>
                <c:pt idx="6659">
                  <c:v>45.158630952381287</c:v>
                </c:pt>
                <c:pt idx="6660">
                  <c:v>45.166011904762243</c:v>
                </c:pt>
                <c:pt idx="6661">
                  <c:v>45.173392857143199</c:v>
                </c:pt>
                <c:pt idx="6662">
                  <c:v>45.180773809524162</c:v>
                </c:pt>
                <c:pt idx="6663">
                  <c:v>45.18815476190511</c:v>
                </c:pt>
                <c:pt idx="6664">
                  <c:v>45.195535714286088</c:v>
                </c:pt>
                <c:pt idx="6665">
                  <c:v>45.202916666667022</c:v>
                </c:pt>
                <c:pt idx="6666">
                  <c:v>45.210297619047957</c:v>
                </c:pt>
                <c:pt idx="6667">
                  <c:v>45.217678571428934</c:v>
                </c:pt>
                <c:pt idx="6668">
                  <c:v>45.225059523809925</c:v>
                </c:pt>
                <c:pt idx="6669">
                  <c:v>45.232440476190853</c:v>
                </c:pt>
                <c:pt idx="6670">
                  <c:v>45.239821428571823</c:v>
                </c:pt>
                <c:pt idx="6671">
                  <c:v>45.247202380952778</c:v>
                </c:pt>
                <c:pt idx="6672">
                  <c:v>45.254583333333706</c:v>
                </c:pt>
                <c:pt idx="6673">
                  <c:v>45.26196428571464</c:v>
                </c:pt>
                <c:pt idx="6674">
                  <c:v>45.26934523809566</c:v>
                </c:pt>
                <c:pt idx="6675">
                  <c:v>45.27672619047658</c:v>
                </c:pt>
                <c:pt idx="6676">
                  <c:v>45.284107142857536</c:v>
                </c:pt>
                <c:pt idx="6677">
                  <c:v>45.291488095238471</c:v>
                </c:pt>
                <c:pt idx="6678">
                  <c:v>45.298869047619448</c:v>
                </c:pt>
                <c:pt idx="6679">
                  <c:v>45.306250000000404</c:v>
                </c:pt>
                <c:pt idx="6680">
                  <c:v>45.313630952381345</c:v>
                </c:pt>
                <c:pt idx="6681">
                  <c:v>45.321011904762294</c:v>
                </c:pt>
                <c:pt idx="6682">
                  <c:v>45.328392857143271</c:v>
                </c:pt>
                <c:pt idx="6683">
                  <c:v>45.335773809524248</c:v>
                </c:pt>
                <c:pt idx="6684">
                  <c:v>45.343154761905176</c:v>
                </c:pt>
                <c:pt idx="6685">
                  <c:v>45.350535714286124</c:v>
                </c:pt>
                <c:pt idx="6686">
                  <c:v>45.357916666667059</c:v>
                </c:pt>
                <c:pt idx="6687">
                  <c:v>45.365297619048029</c:v>
                </c:pt>
                <c:pt idx="6688">
                  <c:v>45.372678571429006</c:v>
                </c:pt>
                <c:pt idx="6689">
                  <c:v>45.380059523809955</c:v>
                </c:pt>
                <c:pt idx="6690">
                  <c:v>45.387440476190875</c:v>
                </c:pt>
                <c:pt idx="6691">
                  <c:v>45.394821428571873</c:v>
                </c:pt>
                <c:pt idx="6692">
                  <c:v>45.402202380952851</c:v>
                </c:pt>
                <c:pt idx="6693">
                  <c:v>45.409583333333785</c:v>
                </c:pt>
                <c:pt idx="6694">
                  <c:v>45.41696428571472</c:v>
                </c:pt>
                <c:pt idx="6695">
                  <c:v>45.424345238095725</c:v>
                </c:pt>
                <c:pt idx="6696">
                  <c:v>45.431726190476645</c:v>
                </c:pt>
                <c:pt idx="6697">
                  <c:v>45.439107142857608</c:v>
                </c:pt>
                <c:pt idx="6698">
                  <c:v>45.446488095238522</c:v>
                </c:pt>
                <c:pt idx="6699">
                  <c:v>45.453869047619477</c:v>
                </c:pt>
                <c:pt idx="6700">
                  <c:v>45.461250000000476</c:v>
                </c:pt>
                <c:pt idx="6701">
                  <c:v>45.468630952381432</c:v>
                </c:pt>
                <c:pt idx="6702">
                  <c:v>45.476011904762366</c:v>
                </c:pt>
                <c:pt idx="6703">
                  <c:v>45.483392857143322</c:v>
                </c:pt>
                <c:pt idx="6704">
                  <c:v>45.490773809524313</c:v>
                </c:pt>
                <c:pt idx="6705">
                  <c:v>45.498154761905262</c:v>
                </c:pt>
                <c:pt idx="6706">
                  <c:v>45.505535714286211</c:v>
                </c:pt>
                <c:pt idx="6707">
                  <c:v>45.512916666667145</c:v>
                </c:pt>
                <c:pt idx="6708">
                  <c:v>45.520297619048101</c:v>
                </c:pt>
                <c:pt idx="6709">
                  <c:v>45.527678571429078</c:v>
                </c:pt>
                <c:pt idx="6710">
                  <c:v>45.535059523810034</c:v>
                </c:pt>
                <c:pt idx="6711">
                  <c:v>45.54244047619099</c:v>
                </c:pt>
                <c:pt idx="6712">
                  <c:v>45.549821428571953</c:v>
                </c:pt>
                <c:pt idx="6713">
                  <c:v>45.557202380952901</c:v>
                </c:pt>
                <c:pt idx="6714">
                  <c:v>45.564583333333857</c:v>
                </c:pt>
                <c:pt idx="6715">
                  <c:v>45.571964285714785</c:v>
                </c:pt>
                <c:pt idx="6716">
                  <c:v>45.579345238095804</c:v>
                </c:pt>
                <c:pt idx="6717">
                  <c:v>45.586726190476732</c:v>
                </c:pt>
                <c:pt idx="6718">
                  <c:v>45.594107142857681</c:v>
                </c:pt>
                <c:pt idx="6719">
                  <c:v>45.601488095238594</c:v>
                </c:pt>
                <c:pt idx="6720">
                  <c:v>45.608869047619571</c:v>
                </c:pt>
                <c:pt idx="6721">
                  <c:v>45.616250000000548</c:v>
                </c:pt>
                <c:pt idx="6722">
                  <c:v>45.623630952381511</c:v>
                </c:pt>
                <c:pt idx="6723">
                  <c:v>45.631011904762445</c:v>
                </c:pt>
                <c:pt idx="6724">
                  <c:v>45.638392857143415</c:v>
                </c:pt>
                <c:pt idx="6725">
                  <c:v>45.645773809524393</c:v>
                </c:pt>
                <c:pt idx="6726">
                  <c:v>45.653154761905327</c:v>
                </c:pt>
                <c:pt idx="6727">
                  <c:v>45.660535714286283</c:v>
                </c:pt>
                <c:pt idx="6728">
                  <c:v>45.667916666667224</c:v>
                </c:pt>
                <c:pt idx="6729">
                  <c:v>45.675297619048195</c:v>
                </c:pt>
                <c:pt idx="6730">
                  <c:v>45.68267857142915</c:v>
                </c:pt>
                <c:pt idx="6731">
                  <c:v>45.690059523810106</c:v>
                </c:pt>
                <c:pt idx="6732">
                  <c:v>45.697440476191055</c:v>
                </c:pt>
                <c:pt idx="6733">
                  <c:v>45.704821428572004</c:v>
                </c:pt>
                <c:pt idx="6734">
                  <c:v>45.712202380953009</c:v>
                </c:pt>
                <c:pt idx="6735">
                  <c:v>45.719583333333929</c:v>
                </c:pt>
                <c:pt idx="6736">
                  <c:v>45.726964285714885</c:v>
                </c:pt>
                <c:pt idx="6737">
                  <c:v>45.734345238095877</c:v>
                </c:pt>
                <c:pt idx="6738">
                  <c:v>45.741726190476811</c:v>
                </c:pt>
                <c:pt idx="6739">
                  <c:v>45.749107142857774</c:v>
                </c:pt>
                <c:pt idx="6740">
                  <c:v>45.756488095238687</c:v>
                </c:pt>
                <c:pt idx="6741">
                  <c:v>45.763869047619643</c:v>
                </c:pt>
                <c:pt idx="6742">
                  <c:v>45.77125000000062</c:v>
                </c:pt>
                <c:pt idx="6743">
                  <c:v>45.778630952381583</c:v>
                </c:pt>
                <c:pt idx="6744">
                  <c:v>45.786011904762525</c:v>
                </c:pt>
                <c:pt idx="6745">
                  <c:v>45.793392857143488</c:v>
                </c:pt>
                <c:pt idx="6746">
                  <c:v>45.800773809524443</c:v>
                </c:pt>
                <c:pt idx="6747">
                  <c:v>45.808154761905399</c:v>
                </c:pt>
                <c:pt idx="6748">
                  <c:v>45.815535714286355</c:v>
                </c:pt>
                <c:pt idx="6749">
                  <c:v>45.822916666667304</c:v>
                </c:pt>
                <c:pt idx="6750">
                  <c:v>45.830297619048224</c:v>
                </c:pt>
                <c:pt idx="6751">
                  <c:v>45.837678571429201</c:v>
                </c:pt>
                <c:pt idx="6752">
                  <c:v>45.845059523810157</c:v>
                </c:pt>
                <c:pt idx="6753">
                  <c:v>45.852440476191113</c:v>
                </c:pt>
                <c:pt idx="6754">
                  <c:v>45.859821428572054</c:v>
                </c:pt>
                <c:pt idx="6755">
                  <c:v>45.867202380953053</c:v>
                </c:pt>
                <c:pt idx="6756">
                  <c:v>45.874583333333995</c:v>
                </c:pt>
                <c:pt idx="6757">
                  <c:v>45.881964285714915</c:v>
                </c:pt>
                <c:pt idx="6758">
                  <c:v>45.889345238095913</c:v>
                </c:pt>
                <c:pt idx="6759">
                  <c:v>45.896726190476869</c:v>
                </c:pt>
                <c:pt idx="6760">
                  <c:v>45.904107142857832</c:v>
                </c:pt>
                <c:pt idx="6761">
                  <c:v>45.911488095238738</c:v>
                </c:pt>
                <c:pt idx="6762">
                  <c:v>45.918869047619715</c:v>
                </c:pt>
                <c:pt idx="6763">
                  <c:v>45.926250000000692</c:v>
                </c:pt>
                <c:pt idx="6764">
                  <c:v>45.933630952381648</c:v>
                </c:pt>
                <c:pt idx="6765">
                  <c:v>45.941011904762583</c:v>
                </c:pt>
                <c:pt idx="6766">
                  <c:v>45.948392857143546</c:v>
                </c:pt>
                <c:pt idx="6767">
                  <c:v>45.955773809524516</c:v>
                </c:pt>
                <c:pt idx="6768">
                  <c:v>45.963154761905471</c:v>
                </c:pt>
                <c:pt idx="6769">
                  <c:v>45.970535714286427</c:v>
                </c:pt>
                <c:pt idx="6770">
                  <c:v>45.977916666667348</c:v>
                </c:pt>
                <c:pt idx="6771">
                  <c:v>45.985297619048303</c:v>
                </c:pt>
                <c:pt idx="6772">
                  <c:v>45.992678571429302</c:v>
                </c:pt>
                <c:pt idx="6773">
                  <c:v>46.000059523810229</c:v>
                </c:pt>
                <c:pt idx="6774">
                  <c:v>46.007440476191185</c:v>
                </c:pt>
                <c:pt idx="6775">
                  <c:v>46.014821428572134</c:v>
                </c:pt>
                <c:pt idx="6776">
                  <c:v>46.022202380953146</c:v>
                </c:pt>
                <c:pt idx="6777">
                  <c:v>46.029583333334081</c:v>
                </c:pt>
                <c:pt idx="6778">
                  <c:v>46.036964285715008</c:v>
                </c:pt>
                <c:pt idx="6779">
                  <c:v>46.044345238096</c:v>
                </c:pt>
                <c:pt idx="6780">
                  <c:v>46.051726190476941</c:v>
                </c:pt>
                <c:pt idx="6781">
                  <c:v>46.059107142857911</c:v>
                </c:pt>
                <c:pt idx="6782">
                  <c:v>46.066488095238846</c:v>
                </c:pt>
                <c:pt idx="6783">
                  <c:v>46.073869047619795</c:v>
                </c:pt>
                <c:pt idx="6784">
                  <c:v>46.081250000000765</c:v>
                </c:pt>
                <c:pt idx="6785">
                  <c:v>46.088630952381742</c:v>
                </c:pt>
                <c:pt idx="6786">
                  <c:v>46.096011904762676</c:v>
                </c:pt>
                <c:pt idx="6787">
                  <c:v>46.103392857143625</c:v>
                </c:pt>
                <c:pt idx="6788">
                  <c:v>46.110773809524588</c:v>
                </c:pt>
                <c:pt idx="6789">
                  <c:v>46.118154761905551</c:v>
                </c:pt>
                <c:pt idx="6790">
                  <c:v>46.125535714286521</c:v>
                </c:pt>
                <c:pt idx="6791">
                  <c:v>46.132916666667455</c:v>
                </c:pt>
                <c:pt idx="6792">
                  <c:v>46.140297619048383</c:v>
                </c:pt>
                <c:pt idx="6793">
                  <c:v>46.147678571429346</c:v>
                </c:pt>
                <c:pt idx="6794">
                  <c:v>46.155059523810301</c:v>
                </c:pt>
                <c:pt idx="6795">
                  <c:v>46.162440476191279</c:v>
                </c:pt>
                <c:pt idx="6796">
                  <c:v>46.169821428572234</c:v>
                </c:pt>
                <c:pt idx="6797">
                  <c:v>46.177202380953212</c:v>
                </c:pt>
                <c:pt idx="6798">
                  <c:v>46.184583333334146</c:v>
                </c:pt>
                <c:pt idx="6799">
                  <c:v>46.191964285715095</c:v>
                </c:pt>
                <c:pt idx="6800">
                  <c:v>46.199345238096079</c:v>
                </c:pt>
                <c:pt idx="6801">
                  <c:v>46.206726190477013</c:v>
                </c:pt>
                <c:pt idx="6802">
                  <c:v>46.214107142857969</c:v>
                </c:pt>
                <c:pt idx="6803">
                  <c:v>46.221488095238925</c:v>
                </c:pt>
                <c:pt idx="6804">
                  <c:v>46.228869047619881</c:v>
                </c:pt>
                <c:pt idx="6805">
                  <c:v>46.236250000000865</c:v>
                </c:pt>
                <c:pt idx="6806">
                  <c:v>46.243630952381814</c:v>
                </c:pt>
                <c:pt idx="6807">
                  <c:v>46.251011904762748</c:v>
                </c:pt>
                <c:pt idx="6808">
                  <c:v>46.258392857143711</c:v>
                </c:pt>
                <c:pt idx="6809">
                  <c:v>46.265773809524688</c:v>
                </c:pt>
                <c:pt idx="6810">
                  <c:v>46.273154761905616</c:v>
                </c:pt>
                <c:pt idx="6811">
                  <c:v>46.280535714286572</c:v>
                </c:pt>
                <c:pt idx="6812">
                  <c:v>46.287916666667499</c:v>
                </c:pt>
                <c:pt idx="6813">
                  <c:v>46.295297619048476</c:v>
                </c:pt>
                <c:pt idx="6814">
                  <c:v>46.302678571429425</c:v>
                </c:pt>
                <c:pt idx="6815">
                  <c:v>46.310059523810366</c:v>
                </c:pt>
                <c:pt idx="6816">
                  <c:v>46.317440476191308</c:v>
                </c:pt>
                <c:pt idx="6817">
                  <c:v>46.324821428572285</c:v>
                </c:pt>
                <c:pt idx="6818">
                  <c:v>46.332202380953262</c:v>
                </c:pt>
                <c:pt idx="6819">
                  <c:v>46.339583333334204</c:v>
                </c:pt>
                <c:pt idx="6820">
                  <c:v>46.346964285715138</c:v>
                </c:pt>
                <c:pt idx="6821">
                  <c:v>46.354345238096109</c:v>
                </c:pt>
                <c:pt idx="6822">
                  <c:v>46.361726190477086</c:v>
                </c:pt>
                <c:pt idx="6823">
                  <c:v>46.369107142858063</c:v>
                </c:pt>
                <c:pt idx="6824">
                  <c:v>46.376488095238969</c:v>
                </c:pt>
                <c:pt idx="6825">
                  <c:v>46.383869047619918</c:v>
                </c:pt>
                <c:pt idx="6826">
                  <c:v>46.391250000000909</c:v>
                </c:pt>
                <c:pt idx="6827">
                  <c:v>46.398630952381886</c:v>
                </c:pt>
                <c:pt idx="6828">
                  <c:v>46.406011904762821</c:v>
                </c:pt>
                <c:pt idx="6829">
                  <c:v>46.413392857143776</c:v>
                </c:pt>
                <c:pt idx="6830">
                  <c:v>46.420773809524761</c:v>
                </c:pt>
                <c:pt idx="6831">
                  <c:v>46.428154761905688</c:v>
                </c:pt>
                <c:pt idx="6832">
                  <c:v>46.435535714286651</c:v>
                </c:pt>
                <c:pt idx="6833">
                  <c:v>46.442916666667578</c:v>
                </c:pt>
                <c:pt idx="6834">
                  <c:v>46.450297619048513</c:v>
                </c:pt>
                <c:pt idx="6835">
                  <c:v>46.457678571429483</c:v>
                </c:pt>
                <c:pt idx="6836">
                  <c:v>46.465059523810446</c:v>
                </c:pt>
                <c:pt idx="6837">
                  <c:v>46.472440476191402</c:v>
                </c:pt>
                <c:pt idx="6838">
                  <c:v>46.479821428572357</c:v>
                </c:pt>
                <c:pt idx="6839">
                  <c:v>46.487202380953335</c:v>
                </c:pt>
                <c:pt idx="6840">
                  <c:v>46.49458333333429</c:v>
                </c:pt>
                <c:pt idx="6841">
                  <c:v>46.501964285715218</c:v>
                </c:pt>
                <c:pt idx="6842">
                  <c:v>46.509345238096202</c:v>
                </c:pt>
                <c:pt idx="6843">
                  <c:v>46.516726190477158</c:v>
                </c:pt>
                <c:pt idx="6844">
                  <c:v>46.524107142858135</c:v>
                </c:pt>
                <c:pt idx="6845">
                  <c:v>46.531488095239041</c:v>
                </c:pt>
                <c:pt idx="6846">
                  <c:v>46.538869047620025</c:v>
                </c:pt>
                <c:pt idx="6847">
                  <c:v>46.546250000000981</c:v>
                </c:pt>
                <c:pt idx="6848">
                  <c:v>46.553630952381937</c:v>
                </c:pt>
                <c:pt idx="6849">
                  <c:v>46.561011904762893</c:v>
                </c:pt>
                <c:pt idx="6850">
                  <c:v>46.568392857143863</c:v>
                </c:pt>
                <c:pt idx="6851">
                  <c:v>46.57577380952484</c:v>
                </c:pt>
                <c:pt idx="6852">
                  <c:v>46.58315476190576</c:v>
                </c:pt>
                <c:pt idx="6853">
                  <c:v>46.590535714286737</c:v>
                </c:pt>
                <c:pt idx="6854">
                  <c:v>46.597916666667651</c:v>
                </c:pt>
                <c:pt idx="6855">
                  <c:v>46.605297619048599</c:v>
                </c:pt>
                <c:pt idx="6856">
                  <c:v>46.612678571429576</c:v>
                </c:pt>
                <c:pt idx="6857">
                  <c:v>46.620059523810525</c:v>
                </c:pt>
                <c:pt idx="6858">
                  <c:v>46.627440476191495</c:v>
                </c:pt>
                <c:pt idx="6859">
                  <c:v>46.634821428572444</c:v>
                </c:pt>
                <c:pt idx="6860">
                  <c:v>46.642202380953428</c:v>
                </c:pt>
                <c:pt idx="6861">
                  <c:v>46.649583333334355</c:v>
                </c:pt>
                <c:pt idx="6862">
                  <c:v>46.65696428571529</c:v>
                </c:pt>
                <c:pt idx="6863">
                  <c:v>46.664345238096281</c:v>
                </c:pt>
                <c:pt idx="6864">
                  <c:v>46.67172619047723</c:v>
                </c:pt>
                <c:pt idx="6865">
                  <c:v>46.679107142858207</c:v>
                </c:pt>
                <c:pt idx="6866">
                  <c:v>46.68648809523912</c:v>
                </c:pt>
                <c:pt idx="6867">
                  <c:v>46.693869047620097</c:v>
                </c:pt>
                <c:pt idx="6868">
                  <c:v>46.701250000001053</c:v>
                </c:pt>
                <c:pt idx="6869">
                  <c:v>46.708630952382009</c:v>
                </c:pt>
                <c:pt idx="6870">
                  <c:v>46.716011904762965</c:v>
                </c:pt>
                <c:pt idx="6871">
                  <c:v>46.723392857143942</c:v>
                </c:pt>
                <c:pt idx="6872">
                  <c:v>46.730773809524919</c:v>
                </c:pt>
                <c:pt idx="6873">
                  <c:v>46.738154761905868</c:v>
                </c:pt>
                <c:pt idx="6874">
                  <c:v>46.745535714286817</c:v>
                </c:pt>
                <c:pt idx="6875">
                  <c:v>46.752916666667751</c:v>
                </c:pt>
                <c:pt idx="6876">
                  <c:v>46.7602976190487</c:v>
                </c:pt>
                <c:pt idx="6877">
                  <c:v>46.767678571429656</c:v>
                </c:pt>
                <c:pt idx="6878">
                  <c:v>46.775059523810604</c:v>
                </c:pt>
                <c:pt idx="6879">
                  <c:v>46.782440476191546</c:v>
                </c:pt>
                <c:pt idx="6880">
                  <c:v>46.789821428572502</c:v>
                </c:pt>
                <c:pt idx="6881">
                  <c:v>46.7972023809535</c:v>
                </c:pt>
                <c:pt idx="6882">
                  <c:v>46.804583333334413</c:v>
                </c:pt>
                <c:pt idx="6883">
                  <c:v>46.811964285715341</c:v>
                </c:pt>
                <c:pt idx="6884">
                  <c:v>46.819345238096346</c:v>
                </c:pt>
                <c:pt idx="6885">
                  <c:v>46.826726190477302</c:v>
                </c:pt>
                <c:pt idx="6886">
                  <c:v>46.834107142858258</c:v>
                </c:pt>
                <c:pt idx="6887">
                  <c:v>46.841488095239171</c:v>
                </c:pt>
                <c:pt idx="6888">
                  <c:v>46.848869047620141</c:v>
                </c:pt>
                <c:pt idx="6889">
                  <c:v>46.856250000001125</c:v>
                </c:pt>
                <c:pt idx="6890">
                  <c:v>46.863630952382074</c:v>
                </c:pt>
                <c:pt idx="6891">
                  <c:v>46.871011904763016</c:v>
                </c:pt>
                <c:pt idx="6892">
                  <c:v>46.878392857143993</c:v>
                </c:pt>
                <c:pt idx="6893">
                  <c:v>46.885773809524963</c:v>
                </c:pt>
                <c:pt idx="6894">
                  <c:v>46.893154761905912</c:v>
                </c:pt>
                <c:pt idx="6895">
                  <c:v>46.90053571428686</c:v>
                </c:pt>
                <c:pt idx="6896">
                  <c:v>46.907916666667795</c:v>
                </c:pt>
                <c:pt idx="6897">
                  <c:v>46.915297619048751</c:v>
                </c:pt>
                <c:pt idx="6898">
                  <c:v>46.922678571429749</c:v>
                </c:pt>
                <c:pt idx="6899">
                  <c:v>46.930059523810655</c:v>
                </c:pt>
                <c:pt idx="6900">
                  <c:v>46.937440476191604</c:v>
                </c:pt>
                <c:pt idx="6901">
                  <c:v>46.944821428572567</c:v>
                </c:pt>
                <c:pt idx="6902">
                  <c:v>46.952202380953551</c:v>
                </c:pt>
                <c:pt idx="6903">
                  <c:v>46.959583333334486</c:v>
                </c:pt>
                <c:pt idx="6904">
                  <c:v>46.966964285715434</c:v>
                </c:pt>
                <c:pt idx="6905">
                  <c:v>46.974345238096404</c:v>
                </c:pt>
                <c:pt idx="6906">
                  <c:v>46.981726190477374</c:v>
                </c:pt>
                <c:pt idx="6907">
                  <c:v>46.98910714285833</c:v>
                </c:pt>
                <c:pt idx="6908">
                  <c:v>46.996488095239265</c:v>
                </c:pt>
                <c:pt idx="6909">
                  <c:v>47.003869047620221</c:v>
                </c:pt>
                <c:pt idx="6910">
                  <c:v>47.011250000001198</c:v>
                </c:pt>
                <c:pt idx="6911">
                  <c:v>47.018630952382154</c:v>
                </c:pt>
                <c:pt idx="6912">
                  <c:v>47.026011904763109</c:v>
                </c:pt>
                <c:pt idx="6913">
                  <c:v>47.033392857144065</c:v>
                </c:pt>
                <c:pt idx="6914">
                  <c:v>47.040773809525042</c:v>
                </c:pt>
                <c:pt idx="6915">
                  <c:v>47.048154761905998</c:v>
                </c:pt>
                <c:pt idx="6916">
                  <c:v>47.055535714286933</c:v>
                </c:pt>
                <c:pt idx="6917">
                  <c:v>47.062916666667888</c:v>
                </c:pt>
                <c:pt idx="6918">
                  <c:v>47.070297619048844</c:v>
                </c:pt>
                <c:pt idx="6919">
                  <c:v>47.0776785714298</c:v>
                </c:pt>
                <c:pt idx="6920">
                  <c:v>47.085059523810756</c:v>
                </c:pt>
                <c:pt idx="6921">
                  <c:v>47.092440476191712</c:v>
                </c:pt>
                <c:pt idx="6922">
                  <c:v>47.099821428572646</c:v>
                </c:pt>
                <c:pt idx="6923">
                  <c:v>47.107202380953623</c:v>
                </c:pt>
                <c:pt idx="6924">
                  <c:v>47.114583333334558</c:v>
                </c:pt>
                <c:pt idx="6925">
                  <c:v>47.121964285715514</c:v>
                </c:pt>
                <c:pt idx="6926">
                  <c:v>47.129345238096512</c:v>
                </c:pt>
                <c:pt idx="6927">
                  <c:v>47.136726190477461</c:v>
                </c:pt>
                <c:pt idx="6928">
                  <c:v>47.144107142858402</c:v>
                </c:pt>
                <c:pt idx="6929">
                  <c:v>47.151488095239323</c:v>
                </c:pt>
                <c:pt idx="6930">
                  <c:v>47.158869047620293</c:v>
                </c:pt>
                <c:pt idx="6931">
                  <c:v>47.166250000001291</c:v>
                </c:pt>
                <c:pt idx="6932">
                  <c:v>47.173630952382226</c:v>
                </c:pt>
                <c:pt idx="6933">
                  <c:v>47.181011904763174</c:v>
                </c:pt>
                <c:pt idx="6934">
                  <c:v>47.188392857144137</c:v>
                </c:pt>
                <c:pt idx="6935">
                  <c:v>47.195773809525136</c:v>
                </c:pt>
                <c:pt idx="6936">
                  <c:v>47.203154761906049</c:v>
                </c:pt>
                <c:pt idx="6937">
                  <c:v>47.210535714287012</c:v>
                </c:pt>
                <c:pt idx="6938">
                  <c:v>47.217916666667954</c:v>
                </c:pt>
                <c:pt idx="6939">
                  <c:v>47.225297619048916</c:v>
                </c:pt>
                <c:pt idx="6940">
                  <c:v>47.232678571429894</c:v>
                </c:pt>
                <c:pt idx="6941">
                  <c:v>47.240059523810828</c:v>
                </c:pt>
                <c:pt idx="6942">
                  <c:v>47.247440476191784</c:v>
                </c:pt>
                <c:pt idx="6943">
                  <c:v>47.25482142857274</c:v>
                </c:pt>
                <c:pt idx="6944">
                  <c:v>47.262202380953745</c:v>
                </c:pt>
                <c:pt idx="6945">
                  <c:v>47.269583333334651</c:v>
                </c:pt>
                <c:pt idx="6946">
                  <c:v>47.276964285715586</c:v>
                </c:pt>
                <c:pt idx="6947">
                  <c:v>47.284345238096556</c:v>
                </c:pt>
                <c:pt idx="6948">
                  <c:v>47.291726190477519</c:v>
                </c:pt>
                <c:pt idx="6949">
                  <c:v>47.29910714285851</c:v>
                </c:pt>
                <c:pt idx="6950">
                  <c:v>47.306488095239388</c:v>
                </c:pt>
                <c:pt idx="6951">
                  <c:v>47.313869047620344</c:v>
                </c:pt>
                <c:pt idx="6952">
                  <c:v>47.321250000001342</c:v>
                </c:pt>
                <c:pt idx="6953">
                  <c:v>47.328630952382298</c:v>
                </c:pt>
                <c:pt idx="6954">
                  <c:v>47.336011904763254</c:v>
                </c:pt>
                <c:pt idx="6955">
                  <c:v>47.343392857144195</c:v>
                </c:pt>
                <c:pt idx="6956">
                  <c:v>47.350773809525165</c:v>
                </c:pt>
                <c:pt idx="6957">
                  <c:v>47.3581547619061</c:v>
                </c:pt>
                <c:pt idx="6958">
                  <c:v>47.365535714287098</c:v>
                </c:pt>
                <c:pt idx="6959">
                  <c:v>47.372916666668026</c:v>
                </c:pt>
                <c:pt idx="6960">
                  <c:v>47.380297619048953</c:v>
                </c:pt>
                <c:pt idx="6961">
                  <c:v>47.387678571429944</c:v>
                </c:pt>
                <c:pt idx="6962">
                  <c:v>47.3950595238109</c:v>
                </c:pt>
                <c:pt idx="6963">
                  <c:v>47.402440476191856</c:v>
                </c:pt>
                <c:pt idx="6964">
                  <c:v>47.409821428572805</c:v>
                </c:pt>
                <c:pt idx="6965">
                  <c:v>47.417202380953768</c:v>
                </c:pt>
                <c:pt idx="6966">
                  <c:v>47.424583333334731</c:v>
                </c:pt>
                <c:pt idx="6967">
                  <c:v>47.431964285715637</c:v>
                </c:pt>
                <c:pt idx="6968">
                  <c:v>47.439345238096635</c:v>
                </c:pt>
                <c:pt idx="6969">
                  <c:v>47.446726190477591</c:v>
                </c:pt>
                <c:pt idx="6970">
                  <c:v>47.454107142858547</c:v>
                </c:pt>
                <c:pt idx="6971">
                  <c:v>47.461488095239467</c:v>
                </c:pt>
                <c:pt idx="6972">
                  <c:v>47.468869047620444</c:v>
                </c:pt>
                <c:pt idx="6973">
                  <c:v>47.476250000001414</c:v>
                </c:pt>
                <c:pt idx="6974">
                  <c:v>47.483630952382342</c:v>
                </c:pt>
                <c:pt idx="6975">
                  <c:v>47.491011904763326</c:v>
                </c:pt>
                <c:pt idx="6976">
                  <c:v>47.498392857144282</c:v>
                </c:pt>
                <c:pt idx="6977">
                  <c:v>47.505773809525266</c:v>
                </c:pt>
                <c:pt idx="6978">
                  <c:v>47.513154761906172</c:v>
                </c:pt>
                <c:pt idx="6979">
                  <c:v>47.520535714287163</c:v>
                </c:pt>
                <c:pt idx="6980">
                  <c:v>47.527916666668105</c:v>
                </c:pt>
                <c:pt idx="6981">
                  <c:v>47.535297619049054</c:v>
                </c:pt>
                <c:pt idx="6982">
                  <c:v>47.542678571429995</c:v>
                </c:pt>
                <c:pt idx="6983">
                  <c:v>47.550059523810951</c:v>
                </c:pt>
                <c:pt idx="6984">
                  <c:v>47.557440476191907</c:v>
                </c:pt>
                <c:pt idx="6985">
                  <c:v>47.564821428572884</c:v>
                </c:pt>
                <c:pt idx="6986">
                  <c:v>47.572202380953875</c:v>
                </c:pt>
                <c:pt idx="6987">
                  <c:v>47.579583333334803</c:v>
                </c:pt>
                <c:pt idx="6988">
                  <c:v>47.586964285715744</c:v>
                </c:pt>
                <c:pt idx="6989">
                  <c:v>47.594345238096729</c:v>
                </c:pt>
                <c:pt idx="6990">
                  <c:v>47.601726190477656</c:v>
                </c:pt>
                <c:pt idx="6991">
                  <c:v>47.609107142858619</c:v>
                </c:pt>
                <c:pt idx="6992">
                  <c:v>47.616488095239546</c:v>
                </c:pt>
                <c:pt idx="6993">
                  <c:v>47.623869047620524</c:v>
                </c:pt>
                <c:pt idx="6994">
                  <c:v>47.631250000001486</c:v>
                </c:pt>
                <c:pt idx="6995">
                  <c:v>47.638630952382442</c:v>
                </c:pt>
                <c:pt idx="6996">
                  <c:v>47.646011904763398</c:v>
                </c:pt>
                <c:pt idx="6997">
                  <c:v>47.653392857144354</c:v>
                </c:pt>
                <c:pt idx="6998">
                  <c:v>47.660773809525338</c:v>
                </c:pt>
                <c:pt idx="6999">
                  <c:v>47.668154761906266</c:v>
                </c:pt>
                <c:pt idx="7000">
                  <c:v>47.675535714287243</c:v>
                </c:pt>
                <c:pt idx="7001">
                  <c:v>47.682916666668177</c:v>
                </c:pt>
                <c:pt idx="7002">
                  <c:v>47.690297619049126</c:v>
                </c:pt>
                <c:pt idx="7003">
                  <c:v>47.697678571430075</c:v>
                </c:pt>
                <c:pt idx="7004">
                  <c:v>47.705059523811052</c:v>
                </c:pt>
                <c:pt idx="7005">
                  <c:v>47.712440476191993</c:v>
                </c:pt>
                <c:pt idx="7006">
                  <c:v>47.719821428572956</c:v>
                </c:pt>
                <c:pt idx="7007">
                  <c:v>47.727202380953941</c:v>
                </c:pt>
                <c:pt idx="7008">
                  <c:v>47.734583333334868</c:v>
                </c:pt>
                <c:pt idx="7009">
                  <c:v>47.741964285715824</c:v>
                </c:pt>
                <c:pt idx="7010">
                  <c:v>47.749345238096808</c:v>
                </c:pt>
                <c:pt idx="7011">
                  <c:v>47.756726190477757</c:v>
                </c:pt>
                <c:pt idx="7012">
                  <c:v>47.76410714285872</c:v>
                </c:pt>
                <c:pt idx="7013">
                  <c:v>47.771488095239619</c:v>
                </c:pt>
                <c:pt idx="7014">
                  <c:v>47.778869047620596</c:v>
                </c:pt>
                <c:pt idx="7015">
                  <c:v>47.786250000001559</c:v>
                </c:pt>
                <c:pt idx="7016">
                  <c:v>47.793630952382514</c:v>
                </c:pt>
                <c:pt idx="7017">
                  <c:v>47.801011904763442</c:v>
                </c:pt>
                <c:pt idx="7018">
                  <c:v>47.808392857144426</c:v>
                </c:pt>
                <c:pt idx="7019">
                  <c:v>47.815773809525382</c:v>
                </c:pt>
                <c:pt idx="7020">
                  <c:v>47.823154761906324</c:v>
                </c:pt>
                <c:pt idx="7021">
                  <c:v>47.830535714287301</c:v>
                </c:pt>
                <c:pt idx="7022">
                  <c:v>47.837916666668228</c:v>
                </c:pt>
                <c:pt idx="7023">
                  <c:v>47.845297619049184</c:v>
                </c:pt>
                <c:pt idx="7024">
                  <c:v>47.852678571430133</c:v>
                </c:pt>
                <c:pt idx="7025">
                  <c:v>47.860059523811096</c:v>
                </c:pt>
                <c:pt idx="7026">
                  <c:v>47.867440476192037</c:v>
                </c:pt>
                <c:pt idx="7027">
                  <c:v>47.874821428573007</c:v>
                </c:pt>
                <c:pt idx="7028">
                  <c:v>47.882202380954006</c:v>
                </c:pt>
                <c:pt idx="7029">
                  <c:v>47.88958333333494</c:v>
                </c:pt>
                <c:pt idx="7030">
                  <c:v>47.896964285715896</c:v>
                </c:pt>
                <c:pt idx="7031">
                  <c:v>47.904345238096852</c:v>
                </c:pt>
                <c:pt idx="7032">
                  <c:v>47.911726190477808</c:v>
                </c:pt>
                <c:pt idx="7033">
                  <c:v>47.919107142858763</c:v>
                </c:pt>
                <c:pt idx="7034">
                  <c:v>47.926488095239705</c:v>
                </c:pt>
                <c:pt idx="7035">
                  <c:v>47.933869047620647</c:v>
                </c:pt>
                <c:pt idx="7036">
                  <c:v>47.941250000001624</c:v>
                </c:pt>
                <c:pt idx="7037">
                  <c:v>47.948630952382565</c:v>
                </c:pt>
                <c:pt idx="7038">
                  <c:v>47.956011904763521</c:v>
                </c:pt>
                <c:pt idx="7039">
                  <c:v>47.963392857144498</c:v>
                </c:pt>
                <c:pt idx="7040">
                  <c:v>47.970773809525461</c:v>
                </c:pt>
                <c:pt idx="7041">
                  <c:v>47.978154761906396</c:v>
                </c:pt>
                <c:pt idx="7042">
                  <c:v>47.985535714287366</c:v>
                </c:pt>
                <c:pt idx="7043">
                  <c:v>47.992916666668322</c:v>
                </c:pt>
                <c:pt idx="7044">
                  <c:v>48.000297619049249</c:v>
                </c:pt>
                <c:pt idx="7045">
                  <c:v>48.007678571430198</c:v>
                </c:pt>
                <c:pt idx="7046">
                  <c:v>48.015059523811175</c:v>
                </c:pt>
                <c:pt idx="7047">
                  <c:v>48.022440476192145</c:v>
                </c:pt>
                <c:pt idx="7048">
                  <c:v>48.029821428573101</c:v>
                </c:pt>
                <c:pt idx="7049">
                  <c:v>48.037202380954078</c:v>
                </c:pt>
                <c:pt idx="7050">
                  <c:v>48.044583333335005</c:v>
                </c:pt>
                <c:pt idx="7051">
                  <c:v>48.05196428571594</c:v>
                </c:pt>
                <c:pt idx="7052">
                  <c:v>48.059345238096931</c:v>
                </c:pt>
                <c:pt idx="7053">
                  <c:v>48.066726190477908</c:v>
                </c:pt>
                <c:pt idx="7054">
                  <c:v>48.074107142858857</c:v>
                </c:pt>
                <c:pt idx="7055">
                  <c:v>48.08148809523977</c:v>
                </c:pt>
                <c:pt idx="7056">
                  <c:v>48.088869047620747</c:v>
                </c:pt>
                <c:pt idx="7057">
                  <c:v>48.096250000001724</c:v>
                </c:pt>
                <c:pt idx="7058">
                  <c:v>48.103630952382645</c:v>
                </c:pt>
                <c:pt idx="7059">
                  <c:v>48.111011904763593</c:v>
                </c:pt>
                <c:pt idx="7060">
                  <c:v>48.11839285714457</c:v>
                </c:pt>
                <c:pt idx="7061">
                  <c:v>48.125773809525569</c:v>
                </c:pt>
                <c:pt idx="7062">
                  <c:v>48.133154761906475</c:v>
                </c:pt>
                <c:pt idx="7063">
                  <c:v>48.140535714287438</c:v>
                </c:pt>
                <c:pt idx="7064">
                  <c:v>48.147916666668394</c:v>
                </c:pt>
                <c:pt idx="7065">
                  <c:v>48.155297619049328</c:v>
                </c:pt>
                <c:pt idx="7066">
                  <c:v>48.162678571430305</c:v>
                </c:pt>
                <c:pt idx="7067">
                  <c:v>48.170059523811254</c:v>
                </c:pt>
                <c:pt idx="7068">
                  <c:v>48.177440476192174</c:v>
                </c:pt>
                <c:pt idx="7069">
                  <c:v>48.184821428573152</c:v>
                </c:pt>
                <c:pt idx="7070">
                  <c:v>48.192202380954171</c:v>
                </c:pt>
                <c:pt idx="7071">
                  <c:v>48.199583333335106</c:v>
                </c:pt>
                <c:pt idx="7072">
                  <c:v>48.206964285716005</c:v>
                </c:pt>
                <c:pt idx="7073">
                  <c:v>48.214345238097003</c:v>
                </c:pt>
                <c:pt idx="7074">
                  <c:v>48.221726190477973</c:v>
                </c:pt>
                <c:pt idx="7075">
                  <c:v>48.22910714285895</c:v>
                </c:pt>
                <c:pt idx="7076">
                  <c:v>48.236488095239864</c:v>
                </c:pt>
                <c:pt idx="7077">
                  <c:v>48.243869047620805</c:v>
                </c:pt>
                <c:pt idx="7078">
                  <c:v>48.251250000001782</c:v>
                </c:pt>
                <c:pt idx="7079">
                  <c:v>48.258630952382731</c:v>
                </c:pt>
                <c:pt idx="7080">
                  <c:v>48.266011904763687</c:v>
                </c:pt>
                <c:pt idx="7081">
                  <c:v>48.273392857144643</c:v>
                </c:pt>
                <c:pt idx="7082">
                  <c:v>48.280773809525613</c:v>
                </c:pt>
                <c:pt idx="7083">
                  <c:v>48.288154761906554</c:v>
                </c:pt>
                <c:pt idx="7084">
                  <c:v>48.295535714287539</c:v>
                </c:pt>
                <c:pt idx="7085">
                  <c:v>48.302916666668445</c:v>
                </c:pt>
                <c:pt idx="7086">
                  <c:v>48.310297619049379</c:v>
                </c:pt>
                <c:pt idx="7087">
                  <c:v>48.317678571430328</c:v>
                </c:pt>
                <c:pt idx="7088">
                  <c:v>48.325059523811326</c:v>
                </c:pt>
                <c:pt idx="7089">
                  <c:v>48.332440476192254</c:v>
                </c:pt>
                <c:pt idx="7090">
                  <c:v>48.339821428573245</c:v>
                </c:pt>
                <c:pt idx="7091">
                  <c:v>48.347202380954201</c:v>
                </c:pt>
                <c:pt idx="7092">
                  <c:v>48.354583333335135</c:v>
                </c:pt>
                <c:pt idx="7093">
                  <c:v>48.361964285716063</c:v>
                </c:pt>
                <c:pt idx="7094">
                  <c:v>48.369345238097068</c:v>
                </c:pt>
                <c:pt idx="7095">
                  <c:v>48.376726190478031</c:v>
                </c:pt>
                <c:pt idx="7096">
                  <c:v>48.38410714285898</c:v>
                </c:pt>
                <c:pt idx="7097">
                  <c:v>48.391488095239914</c:v>
                </c:pt>
                <c:pt idx="7098">
                  <c:v>48.398869047620892</c:v>
                </c:pt>
                <c:pt idx="7099">
                  <c:v>48.406250000001862</c:v>
                </c:pt>
                <c:pt idx="7100">
                  <c:v>48.413630952382796</c:v>
                </c:pt>
                <c:pt idx="7101">
                  <c:v>48.421011904763759</c:v>
                </c:pt>
                <c:pt idx="7102">
                  <c:v>48.428392857144736</c:v>
                </c:pt>
                <c:pt idx="7103">
                  <c:v>48.435773809525692</c:v>
                </c:pt>
                <c:pt idx="7104">
                  <c:v>48.443154761906598</c:v>
                </c:pt>
                <c:pt idx="7105">
                  <c:v>48.450535714287575</c:v>
                </c:pt>
                <c:pt idx="7106">
                  <c:v>48.457916666668503</c:v>
                </c:pt>
                <c:pt idx="7107">
                  <c:v>48.465297619049494</c:v>
                </c:pt>
                <c:pt idx="7108">
                  <c:v>48.472678571430428</c:v>
                </c:pt>
                <c:pt idx="7109">
                  <c:v>48.480059523811384</c:v>
                </c:pt>
                <c:pt idx="7110">
                  <c:v>48.487440476192312</c:v>
                </c:pt>
                <c:pt idx="7111">
                  <c:v>48.494821428573296</c:v>
                </c:pt>
                <c:pt idx="7112">
                  <c:v>48.502202380954294</c:v>
                </c:pt>
                <c:pt idx="7113">
                  <c:v>48.509583333335229</c:v>
                </c:pt>
                <c:pt idx="7114">
                  <c:v>48.516964285716142</c:v>
                </c:pt>
                <c:pt idx="7115">
                  <c:v>48.524345238097162</c:v>
                </c:pt>
                <c:pt idx="7116">
                  <c:v>48.531726190478103</c:v>
                </c:pt>
                <c:pt idx="7117">
                  <c:v>48.539107142859073</c:v>
                </c:pt>
                <c:pt idx="7118">
                  <c:v>48.546488095239994</c:v>
                </c:pt>
                <c:pt idx="7119">
                  <c:v>48.553869047620942</c:v>
                </c:pt>
                <c:pt idx="7120">
                  <c:v>48.561250000001941</c:v>
                </c:pt>
                <c:pt idx="7121">
                  <c:v>48.568630952382883</c:v>
                </c:pt>
                <c:pt idx="7122">
                  <c:v>48.576011904763831</c:v>
                </c:pt>
                <c:pt idx="7123">
                  <c:v>48.583392857144787</c:v>
                </c:pt>
                <c:pt idx="7124">
                  <c:v>48.590773809525786</c:v>
                </c:pt>
                <c:pt idx="7125">
                  <c:v>48.598154761906699</c:v>
                </c:pt>
                <c:pt idx="7126">
                  <c:v>48.605535714287662</c:v>
                </c:pt>
                <c:pt idx="7127">
                  <c:v>48.612916666668596</c:v>
                </c:pt>
                <c:pt idx="7128">
                  <c:v>48.620297619049545</c:v>
                </c:pt>
                <c:pt idx="7129">
                  <c:v>48.627678571430501</c:v>
                </c:pt>
                <c:pt idx="7130">
                  <c:v>48.635059523811478</c:v>
                </c:pt>
                <c:pt idx="7131">
                  <c:v>48.642440476192405</c:v>
                </c:pt>
                <c:pt idx="7132">
                  <c:v>48.649821428573375</c:v>
                </c:pt>
                <c:pt idx="7133">
                  <c:v>48.657202380954352</c:v>
                </c:pt>
                <c:pt idx="7134">
                  <c:v>48.664583333335301</c:v>
                </c:pt>
                <c:pt idx="7135">
                  <c:v>48.671964285716214</c:v>
                </c:pt>
                <c:pt idx="7136">
                  <c:v>48.679345238097213</c:v>
                </c:pt>
                <c:pt idx="7137">
                  <c:v>48.686726190478169</c:v>
                </c:pt>
                <c:pt idx="7138">
                  <c:v>48.69410714285916</c:v>
                </c:pt>
                <c:pt idx="7139">
                  <c:v>48.701488095240038</c:v>
                </c:pt>
                <c:pt idx="7140">
                  <c:v>48.708869047621036</c:v>
                </c:pt>
                <c:pt idx="7141">
                  <c:v>48.716250000002006</c:v>
                </c:pt>
                <c:pt idx="7142">
                  <c:v>48.723630952382962</c:v>
                </c:pt>
                <c:pt idx="7143">
                  <c:v>48.731011904763903</c:v>
                </c:pt>
                <c:pt idx="7144">
                  <c:v>48.738392857144881</c:v>
                </c:pt>
                <c:pt idx="7145">
                  <c:v>48.745773809525858</c:v>
                </c:pt>
                <c:pt idx="7146">
                  <c:v>48.753154761906771</c:v>
                </c:pt>
                <c:pt idx="7147">
                  <c:v>48.760535714287769</c:v>
                </c:pt>
                <c:pt idx="7148">
                  <c:v>48.767916666668675</c:v>
                </c:pt>
                <c:pt idx="7149">
                  <c:v>48.775297619049624</c:v>
                </c:pt>
                <c:pt idx="7150">
                  <c:v>48.782678571430594</c:v>
                </c:pt>
                <c:pt idx="7151">
                  <c:v>48.79005952381155</c:v>
                </c:pt>
                <c:pt idx="7152">
                  <c:v>48.797440476192484</c:v>
                </c:pt>
                <c:pt idx="7153">
                  <c:v>48.804821428573433</c:v>
                </c:pt>
                <c:pt idx="7154">
                  <c:v>48.812202380954417</c:v>
                </c:pt>
                <c:pt idx="7155">
                  <c:v>48.819583333335352</c:v>
                </c:pt>
                <c:pt idx="7156">
                  <c:v>48.826964285716286</c:v>
                </c:pt>
                <c:pt idx="7157">
                  <c:v>48.834345238097285</c:v>
                </c:pt>
                <c:pt idx="7158">
                  <c:v>48.841726190478241</c:v>
                </c:pt>
                <c:pt idx="7159">
                  <c:v>48.849107142859211</c:v>
                </c:pt>
                <c:pt idx="7160">
                  <c:v>48.856488095240088</c:v>
                </c:pt>
                <c:pt idx="7161">
                  <c:v>48.863869047621094</c:v>
                </c:pt>
                <c:pt idx="7162">
                  <c:v>48.871250000002043</c:v>
                </c:pt>
                <c:pt idx="7163">
                  <c:v>48.87863095238302</c:v>
                </c:pt>
                <c:pt idx="7164">
                  <c:v>48.886011904763976</c:v>
                </c:pt>
                <c:pt idx="7165">
                  <c:v>48.893392857144931</c:v>
                </c:pt>
                <c:pt idx="7166">
                  <c:v>48.900773809525916</c:v>
                </c:pt>
                <c:pt idx="7167">
                  <c:v>48.908154761906843</c:v>
                </c:pt>
                <c:pt idx="7168">
                  <c:v>48.915535714287813</c:v>
                </c:pt>
                <c:pt idx="7169">
                  <c:v>48.922916666668762</c:v>
                </c:pt>
                <c:pt idx="7170">
                  <c:v>48.930297619049689</c:v>
                </c:pt>
                <c:pt idx="7171">
                  <c:v>48.937678571430624</c:v>
                </c:pt>
                <c:pt idx="7172">
                  <c:v>48.945059523811601</c:v>
                </c:pt>
                <c:pt idx="7173">
                  <c:v>48.952440476192535</c:v>
                </c:pt>
                <c:pt idx="7174">
                  <c:v>48.959821428573512</c:v>
                </c:pt>
                <c:pt idx="7175">
                  <c:v>48.967202380954511</c:v>
                </c:pt>
                <c:pt idx="7176">
                  <c:v>48.974583333335445</c:v>
                </c:pt>
                <c:pt idx="7177">
                  <c:v>48.981964285716337</c:v>
                </c:pt>
                <c:pt idx="7178">
                  <c:v>48.989345238097357</c:v>
                </c:pt>
                <c:pt idx="7179">
                  <c:v>48.996726190478313</c:v>
                </c:pt>
                <c:pt idx="7180">
                  <c:v>49.004107142859269</c:v>
                </c:pt>
                <c:pt idx="7181">
                  <c:v>49.011488095240168</c:v>
                </c:pt>
                <c:pt idx="7182">
                  <c:v>49.018869047621159</c:v>
                </c:pt>
                <c:pt idx="7183">
                  <c:v>49.026250000002136</c:v>
                </c:pt>
                <c:pt idx="7184">
                  <c:v>49.033630952383092</c:v>
                </c:pt>
                <c:pt idx="7185">
                  <c:v>49.041011904764048</c:v>
                </c:pt>
                <c:pt idx="7186">
                  <c:v>49.048392857145011</c:v>
                </c:pt>
                <c:pt idx="7187">
                  <c:v>49.055773809525988</c:v>
                </c:pt>
                <c:pt idx="7188">
                  <c:v>49.063154761906915</c:v>
                </c:pt>
                <c:pt idx="7189">
                  <c:v>49.070535714287892</c:v>
                </c:pt>
                <c:pt idx="7190">
                  <c:v>49.077916666668827</c:v>
                </c:pt>
                <c:pt idx="7191">
                  <c:v>49.085297619049776</c:v>
                </c:pt>
                <c:pt idx="7192">
                  <c:v>49.092678571430739</c:v>
                </c:pt>
                <c:pt idx="7193">
                  <c:v>49.100059523811694</c:v>
                </c:pt>
                <c:pt idx="7194">
                  <c:v>49.107440476192608</c:v>
                </c:pt>
                <c:pt idx="7195">
                  <c:v>49.114821428573585</c:v>
                </c:pt>
                <c:pt idx="7196">
                  <c:v>49.12220238095459</c:v>
                </c:pt>
                <c:pt idx="7197">
                  <c:v>49.129583333335518</c:v>
                </c:pt>
                <c:pt idx="7198">
                  <c:v>49.136964285716438</c:v>
                </c:pt>
                <c:pt idx="7199">
                  <c:v>49.144345238097429</c:v>
                </c:pt>
                <c:pt idx="7200">
                  <c:v>49.151726190478385</c:v>
                </c:pt>
                <c:pt idx="7201">
                  <c:v>49.159107142859362</c:v>
                </c:pt>
                <c:pt idx="7202">
                  <c:v>49.166488095240268</c:v>
                </c:pt>
                <c:pt idx="7203">
                  <c:v>49.173869047621245</c:v>
                </c:pt>
                <c:pt idx="7204">
                  <c:v>49.181250000002194</c:v>
                </c:pt>
                <c:pt idx="7205">
                  <c:v>49.188630952383164</c:v>
                </c:pt>
                <c:pt idx="7206">
                  <c:v>49.196011904764141</c:v>
                </c:pt>
                <c:pt idx="7207">
                  <c:v>49.203392857145083</c:v>
                </c:pt>
                <c:pt idx="7208">
                  <c:v>49.210773809526032</c:v>
                </c:pt>
                <c:pt idx="7209">
                  <c:v>49.218154761906987</c:v>
                </c:pt>
                <c:pt idx="7210">
                  <c:v>49.225535714287986</c:v>
                </c:pt>
                <c:pt idx="7211">
                  <c:v>49.232916666668913</c:v>
                </c:pt>
                <c:pt idx="7212">
                  <c:v>49.240297619049855</c:v>
                </c:pt>
                <c:pt idx="7213">
                  <c:v>49.247678571430804</c:v>
                </c:pt>
                <c:pt idx="7214">
                  <c:v>49.255059523811767</c:v>
                </c:pt>
                <c:pt idx="7215">
                  <c:v>49.262440476192722</c:v>
                </c:pt>
                <c:pt idx="7216">
                  <c:v>49.269821428573678</c:v>
                </c:pt>
                <c:pt idx="7217">
                  <c:v>49.277202380954655</c:v>
                </c:pt>
                <c:pt idx="7218">
                  <c:v>49.28458333333559</c:v>
                </c:pt>
                <c:pt idx="7219">
                  <c:v>49.291964285716517</c:v>
                </c:pt>
                <c:pt idx="7220">
                  <c:v>49.299345238097523</c:v>
                </c:pt>
                <c:pt idx="7221">
                  <c:v>49.306726190478457</c:v>
                </c:pt>
                <c:pt idx="7222">
                  <c:v>49.314107142859406</c:v>
                </c:pt>
                <c:pt idx="7223">
                  <c:v>49.321488095240312</c:v>
                </c:pt>
                <c:pt idx="7224">
                  <c:v>49.328869047621325</c:v>
                </c:pt>
                <c:pt idx="7225">
                  <c:v>49.336250000002259</c:v>
                </c:pt>
                <c:pt idx="7226">
                  <c:v>49.343630952383215</c:v>
                </c:pt>
                <c:pt idx="7227">
                  <c:v>49.351011904764171</c:v>
                </c:pt>
                <c:pt idx="7228">
                  <c:v>49.358392857145148</c:v>
                </c:pt>
                <c:pt idx="7229">
                  <c:v>49.365773809526111</c:v>
                </c:pt>
                <c:pt idx="7230">
                  <c:v>49.373154761907045</c:v>
                </c:pt>
                <c:pt idx="7231">
                  <c:v>49.380535714288015</c:v>
                </c:pt>
                <c:pt idx="7232">
                  <c:v>49.38791666666895</c:v>
                </c:pt>
                <c:pt idx="7233">
                  <c:v>49.395297619049927</c:v>
                </c:pt>
                <c:pt idx="7234">
                  <c:v>49.402678571430876</c:v>
                </c:pt>
                <c:pt idx="7235">
                  <c:v>49.410059523811825</c:v>
                </c:pt>
                <c:pt idx="7236">
                  <c:v>49.417440476192759</c:v>
                </c:pt>
                <c:pt idx="7237">
                  <c:v>49.42482142857375</c:v>
                </c:pt>
                <c:pt idx="7238">
                  <c:v>49.432202380954749</c:v>
                </c:pt>
                <c:pt idx="7239">
                  <c:v>49.439583333335655</c:v>
                </c:pt>
                <c:pt idx="7240">
                  <c:v>49.446964285716561</c:v>
                </c:pt>
                <c:pt idx="7241">
                  <c:v>49.454345238097574</c:v>
                </c:pt>
                <c:pt idx="7242">
                  <c:v>49.461726190478529</c:v>
                </c:pt>
                <c:pt idx="7243">
                  <c:v>49.469107142859507</c:v>
                </c:pt>
                <c:pt idx="7244">
                  <c:v>49.476488095240391</c:v>
                </c:pt>
                <c:pt idx="7245">
                  <c:v>49.483869047621369</c:v>
                </c:pt>
                <c:pt idx="7246">
                  <c:v>49.491250000002346</c:v>
                </c:pt>
                <c:pt idx="7247">
                  <c:v>49.498630952383309</c:v>
                </c:pt>
                <c:pt idx="7248">
                  <c:v>49.506011904764264</c:v>
                </c:pt>
                <c:pt idx="7249">
                  <c:v>49.51339285714522</c:v>
                </c:pt>
                <c:pt idx="7250">
                  <c:v>49.520773809526183</c:v>
                </c:pt>
                <c:pt idx="7251">
                  <c:v>49.528154761907132</c:v>
                </c:pt>
                <c:pt idx="7252">
                  <c:v>49.535535714288116</c:v>
                </c:pt>
                <c:pt idx="7253">
                  <c:v>49.542916666669043</c:v>
                </c:pt>
                <c:pt idx="7254">
                  <c:v>49.550297619049978</c:v>
                </c:pt>
                <c:pt idx="7255">
                  <c:v>49.557678571430934</c:v>
                </c:pt>
                <c:pt idx="7256">
                  <c:v>49.565059523811911</c:v>
                </c:pt>
                <c:pt idx="7257">
                  <c:v>49.572440476192845</c:v>
                </c:pt>
                <c:pt idx="7258">
                  <c:v>49.579821428573823</c:v>
                </c:pt>
                <c:pt idx="7259">
                  <c:v>49.5872023809548</c:v>
                </c:pt>
                <c:pt idx="7260">
                  <c:v>49.594583333335756</c:v>
                </c:pt>
                <c:pt idx="7261">
                  <c:v>49.60196428571664</c:v>
                </c:pt>
                <c:pt idx="7262">
                  <c:v>49.609345238097653</c:v>
                </c:pt>
                <c:pt idx="7263">
                  <c:v>49.616726190478602</c:v>
                </c:pt>
                <c:pt idx="7264">
                  <c:v>49.624107142859579</c:v>
                </c:pt>
                <c:pt idx="7265">
                  <c:v>49.631488095240464</c:v>
                </c:pt>
                <c:pt idx="7266">
                  <c:v>49.638869047621455</c:v>
                </c:pt>
                <c:pt idx="7267">
                  <c:v>49.646250000002425</c:v>
                </c:pt>
                <c:pt idx="7268">
                  <c:v>49.653630952383374</c:v>
                </c:pt>
                <c:pt idx="7269">
                  <c:v>49.661011904764337</c:v>
                </c:pt>
                <c:pt idx="7270">
                  <c:v>49.668392857145314</c:v>
                </c:pt>
                <c:pt idx="7271">
                  <c:v>49.675773809526262</c:v>
                </c:pt>
                <c:pt idx="7272">
                  <c:v>49.683154761907204</c:v>
                </c:pt>
                <c:pt idx="7273">
                  <c:v>49.690535714288188</c:v>
                </c:pt>
                <c:pt idx="7274">
                  <c:v>49.697916666669116</c:v>
                </c:pt>
                <c:pt idx="7275">
                  <c:v>49.705297619050071</c:v>
                </c:pt>
                <c:pt idx="7276">
                  <c:v>49.712678571431027</c:v>
                </c:pt>
                <c:pt idx="7277">
                  <c:v>49.720059523811983</c:v>
                </c:pt>
                <c:pt idx="7278">
                  <c:v>49.727440476192925</c:v>
                </c:pt>
                <c:pt idx="7279">
                  <c:v>49.734821428573902</c:v>
                </c:pt>
                <c:pt idx="7280">
                  <c:v>49.742202380954893</c:v>
                </c:pt>
                <c:pt idx="7281">
                  <c:v>49.749583333335828</c:v>
                </c:pt>
                <c:pt idx="7282">
                  <c:v>49.756964285716734</c:v>
                </c:pt>
                <c:pt idx="7283">
                  <c:v>49.764345238097746</c:v>
                </c:pt>
                <c:pt idx="7284">
                  <c:v>49.771726190478681</c:v>
                </c:pt>
                <c:pt idx="7285">
                  <c:v>49.779107142859658</c:v>
                </c:pt>
                <c:pt idx="7286">
                  <c:v>49.786488095240543</c:v>
                </c:pt>
                <c:pt idx="7287">
                  <c:v>49.793869047621541</c:v>
                </c:pt>
                <c:pt idx="7288">
                  <c:v>49.801250000002469</c:v>
                </c:pt>
                <c:pt idx="7289">
                  <c:v>49.808630952383446</c:v>
                </c:pt>
                <c:pt idx="7290">
                  <c:v>49.816011904764395</c:v>
                </c:pt>
                <c:pt idx="7291">
                  <c:v>49.823392857145365</c:v>
                </c:pt>
                <c:pt idx="7292">
                  <c:v>49.83077380952632</c:v>
                </c:pt>
                <c:pt idx="7293">
                  <c:v>49.838154761907276</c:v>
                </c:pt>
                <c:pt idx="7294">
                  <c:v>49.843690476192954</c:v>
                </c:pt>
                <c:pt idx="7295">
                  <c:v>49.849226190478703</c:v>
                </c:pt>
                <c:pt idx="7296">
                  <c:v>49.854761904764374</c:v>
                </c:pt>
                <c:pt idx="7297">
                  <c:v>49.860297619050108</c:v>
                </c:pt>
                <c:pt idx="7298">
                  <c:v>49.865833333335864</c:v>
                </c:pt>
                <c:pt idx="7299">
                  <c:v>49.871369047621535</c:v>
                </c:pt>
                <c:pt idx="7300">
                  <c:v>49.876904761907241</c:v>
                </c:pt>
                <c:pt idx="7301">
                  <c:v>49.882440476192947</c:v>
                </c:pt>
                <c:pt idx="7302">
                  <c:v>49.887976190478696</c:v>
                </c:pt>
                <c:pt idx="7303">
                  <c:v>49.893511904764409</c:v>
                </c:pt>
                <c:pt idx="7304">
                  <c:v>49.899047619050101</c:v>
                </c:pt>
                <c:pt idx="7305">
                  <c:v>49.904583333335836</c:v>
                </c:pt>
                <c:pt idx="7306">
                  <c:v>49.910119047621549</c:v>
                </c:pt>
                <c:pt idx="7307">
                  <c:v>49.915654761907234</c:v>
                </c:pt>
                <c:pt idx="7308">
                  <c:v>49.921190476192976</c:v>
                </c:pt>
                <c:pt idx="7309">
                  <c:v>49.926726190478689</c:v>
                </c:pt>
                <c:pt idx="7310">
                  <c:v>49.932261904764395</c:v>
                </c:pt>
                <c:pt idx="7311">
                  <c:v>49.937797619050095</c:v>
                </c:pt>
                <c:pt idx="7312">
                  <c:v>49.94333333333585</c:v>
                </c:pt>
                <c:pt idx="7313">
                  <c:v>49.948869047621521</c:v>
                </c:pt>
                <c:pt idx="7314">
                  <c:v>49.954404761907213</c:v>
                </c:pt>
                <c:pt idx="7315">
                  <c:v>49.959940476192941</c:v>
                </c:pt>
                <c:pt idx="7316">
                  <c:v>49.965476190478682</c:v>
                </c:pt>
                <c:pt idx="7317">
                  <c:v>49.971011904764396</c:v>
                </c:pt>
                <c:pt idx="7318">
                  <c:v>49.976547619050095</c:v>
                </c:pt>
                <c:pt idx="7319">
                  <c:v>49.982083333335822</c:v>
                </c:pt>
                <c:pt idx="7320">
                  <c:v>49.987619047621514</c:v>
                </c:pt>
                <c:pt idx="7321">
                  <c:v>49.993154761907249</c:v>
                </c:pt>
                <c:pt idx="7322">
                  <c:v>49.998690476192955</c:v>
                </c:pt>
                <c:pt idx="7323">
                  <c:v>50.004226190478676</c:v>
                </c:pt>
                <c:pt idx="7324">
                  <c:v>50.009761904764375</c:v>
                </c:pt>
                <c:pt idx="7325">
                  <c:v>50.015297619050095</c:v>
                </c:pt>
                <c:pt idx="7326">
                  <c:v>50.020833333335837</c:v>
                </c:pt>
                <c:pt idx="7327">
                  <c:v>50.026369047621529</c:v>
                </c:pt>
                <c:pt idx="7328">
                  <c:v>50.031904761907221</c:v>
                </c:pt>
                <c:pt idx="7329">
                  <c:v>50.037440476192934</c:v>
                </c:pt>
                <c:pt idx="7330">
                  <c:v>50.042976190478669</c:v>
                </c:pt>
                <c:pt idx="7331">
                  <c:v>50.048511904764382</c:v>
                </c:pt>
                <c:pt idx="7332">
                  <c:v>50.054047619050067</c:v>
                </c:pt>
                <c:pt idx="7333">
                  <c:v>50.059583333335809</c:v>
                </c:pt>
                <c:pt idx="7334">
                  <c:v>50.065119047621543</c:v>
                </c:pt>
                <c:pt idx="7335">
                  <c:v>50.070654761907214</c:v>
                </c:pt>
                <c:pt idx="7336">
                  <c:v>50.076190476192949</c:v>
                </c:pt>
                <c:pt idx="7337">
                  <c:v>50.081726190478655</c:v>
                </c:pt>
                <c:pt idx="7338">
                  <c:v>50.087261904764347</c:v>
                </c:pt>
                <c:pt idx="7339">
                  <c:v>50.092797619050089</c:v>
                </c:pt>
                <c:pt idx="7340">
                  <c:v>50.098333333335844</c:v>
                </c:pt>
                <c:pt idx="7341">
                  <c:v>50.103869047621494</c:v>
                </c:pt>
                <c:pt idx="7342">
                  <c:v>50.109404761907207</c:v>
                </c:pt>
                <c:pt idx="7343">
                  <c:v>50.11494047619292</c:v>
                </c:pt>
                <c:pt idx="7344">
                  <c:v>50.120476190478662</c:v>
                </c:pt>
                <c:pt idx="7345">
                  <c:v>50.126011904764368</c:v>
                </c:pt>
                <c:pt idx="7346">
                  <c:v>50.131547619050075</c:v>
                </c:pt>
                <c:pt idx="7347">
                  <c:v>50.137083333335802</c:v>
                </c:pt>
                <c:pt idx="7348">
                  <c:v>50.142619047621508</c:v>
                </c:pt>
                <c:pt idx="7349">
                  <c:v>50.148154761907222</c:v>
                </c:pt>
                <c:pt idx="7350">
                  <c:v>50.153690476192914</c:v>
                </c:pt>
                <c:pt idx="7351">
                  <c:v>50.159226190478648</c:v>
                </c:pt>
                <c:pt idx="7352">
                  <c:v>50.164761904764354</c:v>
                </c:pt>
                <c:pt idx="7353">
                  <c:v>50.170297619050075</c:v>
                </c:pt>
                <c:pt idx="7354">
                  <c:v>50.175833333335817</c:v>
                </c:pt>
                <c:pt idx="7355">
                  <c:v>50.181369047621494</c:v>
                </c:pt>
                <c:pt idx="7356">
                  <c:v>50.186904761907194</c:v>
                </c:pt>
                <c:pt idx="7357">
                  <c:v>50.192440476192928</c:v>
                </c:pt>
                <c:pt idx="7358">
                  <c:v>50.197976190478663</c:v>
                </c:pt>
                <c:pt idx="7359">
                  <c:v>50.203511904764362</c:v>
                </c:pt>
                <c:pt idx="7360">
                  <c:v>50.209047619050054</c:v>
                </c:pt>
                <c:pt idx="7361">
                  <c:v>50.214583333335781</c:v>
                </c:pt>
                <c:pt idx="7362">
                  <c:v>50.220119047621523</c:v>
                </c:pt>
                <c:pt idx="7363">
                  <c:v>50.225654761907208</c:v>
                </c:pt>
                <c:pt idx="7364">
                  <c:v>50.231190476192921</c:v>
                </c:pt>
                <c:pt idx="7365">
                  <c:v>50.236726190478656</c:v>
                </c:pt>
                <c:pt idx="7366">
                  <c:v>50.242261904764348</c:v>
                </c:pt>
                <c:pt idx="7367">
                  <c:v>50.247797619050054</c:v>
                </c:pt>
                <c:pt idx="7368">
                  <c:v>50.25333333333581</c:v>
                </c:pt>
                <c:pt idx="7369">
                  <c:v>50.258869047621474</c:v>
                </c:pt>
                <c:pt idx="7370">
                  <c:v>50.264404761907194</c:v>
                </c:pt>
                <c:pt idx="7371">
                  <c:v>50.269940476192915</c:v>
                </c:pt>
                <c:pt idx="7372">
                  <c:v>50.275476190478649</c:v>
                </c:pt>
                <c:pt idx="7373">
                  <c:v>50.281011904764341</c:v>
                </c:pt>
                <c:pt idx="7374">
                  <c:v>50.286547619050054</c:v>
                </c:pt>
                <c:pt idx="7375">
                  <c:v>50.292083333335796</c:v>
                </c:pt>
                <c:pt idx="7376">
                  <c:v>50.297619047621481</c:v>
                </c:pt>
                <c:pt idx="7377">
                  <c:v>50.303154761907194</c:v>
                </c:pt>
                <c:pt idx="7378">
                  <c:v>50.308690476192886</c:v>
                </c:pt>
                <c:pt idx="7379">
                  <c:v>50.3142261904786</c:v>
                </c:pt>
                <c:pt idx="7380">
                  <c:v>50.319761904764313</c:v>
                </c:pt>
                <c:pt idx="7381">
                  <c:v>50.325297619050048</c:v>
                </c:pt>
                <c:pt idx="7382">
                  <c:v>50.330833333335761</c:v>
                </c:pt>
                <c:pt idx="7383">
                  <c:v>50.336369047621474</c:v>
                </c:pt>
                <c:pt idx="7384">
                  <c:v>50.341904761907145</c:v>
                </c:pt>
                <c:pt idx="7385">
                  <c:v>50.347440476192858</c:v>
                </c:pt>
                <c:pt idx="7386">
                  <c:v>50.352976190478614</c:v>
                </c:pt>
                <c:pt idx="7387">
                  <c:v>50.358511904764327</c:v>
                </c:pt>
                <c:pt idx="7388">
                  <c:v>50.364047619050019</c:v>
                </c:pt>
                <c:pt idx="7389">
                  <c:v>50.369583333335761</c:v>
                </c:pt>
                <c:pt idx="7390">
                  <c:v>50.375119047621467</c:v>
                </c:pt>
                <c:pt idx="7391">
                  <c:v>50.380654761907138</c:v>
                </c:pt>
                <c:pt idx="7392">
                  <c:v>50.386190476192894</c:v>
                </c:pt>
                <c:pt idx="7393">
                  <c:v>50.391726190478607</c:v>
                </c:pt>
                <c:pt idx="7394">
                  <c:v>50.397261904764299</c:v>
                </c:pt>
                <c:pt idx="7395">
                  <c:v>50.402797619050034</c:v>
                </c:pt>
                <c:pt idx="7396">
                  <c:v>50.408333333335776</c:v>
                </c:pt>
                <c:pt idx="7397">
                  <c:v>50.413869047621425</c:v>
                </c:pt>
                <c:pt idx="7398">
                  <c:v>50.419404761907138</c:v>
                </c:pt>
                <c:pt idx="7399">
                  <c:v>50.424940476192866</c:v>
                </c:pt>
                <c:pt idx="7400">
                  <c:v>50.430476190478601</c:v>
                </c:pt>
                <c:pt idx="7401">
                  <c:v>50.436011904764314</c:v>
                </c:pt>
                <c:pt idx="7402">
                  <c:v>50.441547619049999</c:v>
                </c:pt>
                <c:pt idx="7403">
                  <c:v>50.44708333333574</c:v>
                </c:pt>
                <c:pt idx="7404">
                  <c:v>50.452619047621454</c:v>
                </c:pt>
                <c:pt idx="7405">
                  <c:v>50.458154761907146</c:v>
                </c:pt>
                <c:pt idx="7406">
                  <c:v>50.463690476192859</c:v>
                </c:pt>
                <c:pt idx="7407">
                  <c:v>50.469226190478601</c:v>
                </c:pt>
                <c:pt idx="7408">
                  <c:v>50.474761904764286</c:v>
                </c:pt>
                <c:pt idx="7409">
                  <c:v>50.480297619049992</c:v>
                </c:pt>
                <c:pt idx="7410">
                  <c:v>50.485833333335755</c:v>
                </c:pt>
                <c:pt idx="7411">
                  <c:v>50.491369047621447</c:v>
                </c:pt>
                <c:pt idx="7412">
                  <c:v>50.496904761907146</c:v>
                </c:pt>
                <c:pt idx="7413">
                  <c:v>50.502440476192874</c:v>
                </c:pt>
                <c:pt idx="7414">
                  <c:v>50.507976190478587</c:v>
                </c:pt>
                <c:pt idx="7415">
                  <c:v>50.5135119047643</c:v>
                </c:pt>
                <c:pt idx="7416">
                  <c:v>50.519047619049992</c:v>
                </c:pt>
                <c:pt idx="7417">
                  <c:v>50.524583333335748</c:v>
                </c:pt>
                <c:pt idx="7418">
                  <c:v>50.530119047621461</c:v>
                </c:pt>
                <c:pt idx="7419">
                  <c:v>50.535654761907146</c:v>
                </c:pt>
                <c:pt idx="7420">
                  <c:v>50.541190476192845</c:v>
                </c:pt>
                <c:pt idx="7421">
                  <c:v>50.54672619047858</c:v>
                </c:pt>
                <c:pt idx="7422">
                  <c:v>50.552261904764272</c:v>
                </c:pt>
                <c:pt idx="7423">
                  <c:v>50.557797619049985</c:v>
                </c:pt>
                <c:pt idx="7424">
                  <c:v>50.563333333335763</c:v>
                </c:pt>
                <c:pt idx="7425">
                  <c:v>50.568869047621426</c:v>
                </c:pt>
                <c:pt idx="7426">
                  <c:v>50.574404761907118</c:v>
                </c:pt>
                <c:pt idx="7427">
                  <c:v>50.579940476192846</c:v>
                </c:pt>
                <c:pt idx="7428">
                  <c:v>50.585476190478573</c:v>
                </c:pt>
                <c:pt idx="7429">
                  <c:v>50.591011904764287</c:v>
                </c:pt>
                <c:pt idx="7430">
                  <c:v>50.59654761905</c:v>
                </c:pt>
                <c:pt idx="7431">
                  <c:v>50.602083333335713</c:v>
                </c:pt>
                <c:pt idx="7432">
                  <c:v>50.607619047621426</c:v>
                </c:pt>
                <c:pt idx="7433">
                  <c:v>50.61315476190714</c:v>
                </c:pt>
                <c:pt idx="7434">
                  <c:v>50.618690476192846</c:v>
                </c:pt>
                <c:pt idx="7435">
                  <c:v>50.624226190478566</c:v>
                </c:pt>
                <c:pt idx="7436">
                  <c:v>50.62976190476428</c:v>
                </c:pt>
                <c:pt idx="7437">
                  <c:v>50.635297619049993</c:v>
                </c:pt>
                <c:pt idx="7438">
                  <c:v>50.640833333335713</c:v>
                </c:pt>
                <c:pt idx="7439">
                  <c:v>50.64636904762142</c:v>
                </c:pt>
                <c:pt idx="7440">
                  <c:v>50.651904761907097</c:v>
                </c:pt>
                <c:pt idx="7441">
                  <c:v>50.657440476192818</c:v>
                </c:pt>
                <c:pt idx="7442">
                  <c:v>50.662976190478588</c:v>
                </c:pt>
                <c:pt idx="7443">
                  <c:v>50.668511904764294</c:v>
                </c:pt>
                <c:pt idx="7444">
                  <c:v>50.674047619049965</c:v>
                </c:pt>
                <c:pt idx="7445">
                  <c:v>50.679583333335721</c:v>
                </c:pt>
                <c:pt idx="7446">
                  <c:v>50.685119047621413</c:v>
                </c:pt>
                <c:pt idx="7447">
                  <c:v>50.690654761907126</c:v>
                </c:pt>
                <c:pt idx="7448">
                  <c:v>50.696190476192839</c:v>
                </c:pt>
                <c:pt idx="7449">
                  <c:v>50.701726190478553</c:v>
                </c:pt>
                <c:pt idx="7450">
                  <c:v>50.707261904764245</c:v>
                </c:pt>
                <c:pt idx="7451">
                  <c:v>50.712797619049979</c:v>
                </c:pt>
                <c:pt idx="7452">
                  <c:v>50.718333333335728</c:v>
                </c:pt>
                <c:pt idx="7453">
                  <c:v>50.723869047621406</c:v>
                </c:pt>
                <c:pt idx="7454">
                  <c:v>50.729404761907105</c:v>
                </c:pt>
                <c:pt idx="7455">
                  <c:v>50.734940476192826</c:v>
                </c:pt>
                <c:pt idx="7456">
                  <c:v>50.740476190478553</c:v>
                </c:pt>
                <c:pt idx="7457">
                  <c:v>50.746011904764259</c:v>
                </c:pt>
                <c:pt idx="7458">
                  <c:v>50.751547619049951</c:v>
                </c:pt>
                <c:pt idx="7459">
                  <c:v>50.757083333335665</c:v>
                </c:pt>
                <c:pt idx="7460">
                  <c:v>50.762619047621413</c:v>
                </c:pt>
                <c:pt idx="7461">
                  <c:v>50.768154761907113</c:v>
                </c:pt>
                <c:pt idx="7462">
                  <c:v>50.773690476192826</c:v>
                </c:pt>
                <c:pt idx="7463">
                  <c:v>50.779226190478539</c:v>
                </c:pt>
                <c:pt idx="7464">
                  <c:v>50.784761904764245</c:v>
                </c:pt>
                <c:pt idx="7465">
                  <c:v>50.790297619049966</c:v>
                </c:pt>
                <c:pt idx="7466">
                  <c:v>50.7958333333357</c:v>
                </c:pt>
                <c:pt idx="7467">
                  <c:v>50.801369047621371</c:v>
                </c:pt>
                <c:pt idx="7468">
                  <c:v>50.806904761907084</c:v>
                </c:pt>
                <c:pt idx="7469">
                  <c:v>50.812440476192791</c:v>
                </c:pt>
                <c:pt idx="7470">
                  <c:v>50.817976190478525</c:v>
                </c:pt>
                <c:pt idx="7471">
                  <c:v>50.823511904764253</c:v>
                </c:pt>
                <c:pt idx="7472">
                  <c:v>50.829047619049945</c:v>
                </c:pt>
                <c:pt idx="7473">
                  <c:v>50.834583333335651</c:v>
                </c:pt>
                <c:pt idx="7474">
                  <c:v>50.840119047621386</c:v>
                </c:pt>
                <c:pt idx="7475">
                  <c:v>50.845654761907078</c:v>
                </c:pt>
                <c:pt idx="7476">
                  <c:v>50.851190476192784</c:v>
                </c:pt>
                <c:pt idx="7477">
                  <c:v>50.856726190478525</c:v>
                </c:pt>
                <c:pt idx="7478">
                  <c:v>50.862261904764225</c:v>
                </c:pt>
                <c:pt idx="7479">
                  <c:v>50.867797619049945</c:v>
                </c:pt>
                <c:pt idx="7480">
                  <c:v>50.873333333335665</c:v>
                </c:pt>
                <c:pt idx="7481">
                  <c:v>50.878869047621357</c:v>
                </c:pt>
                <c:pt idx="7482">
                  <c:v>50.884404761907049</c:v>
                </c:pt>
                <c:pt idx="7483">
                  <c:v>50.889940476192784</c:v>
                </c:pt>
                <c:pt idx="7484">
                  <c:v>50.895476190478519</c:v>
                </c:pt>
                <c:pt idx="7485">
                  <c:v>50.901011904764225</c:v>
                </c:pt>
                <c:pt idx="7486">
                  <c:v>50.906547619049945</c:v>
                </c:pt>
                <c:pt idx="7487">
                  <c:v>50.912083333335644</c:v>
                </c:pt>
                <c:pt idx="7488">
                  <c:v>50.917619047621351</c:v>
                </c:pt>
                <c:pt idx="7489">
                  <c:v>50.923154761907085</c:v>
                </c:pt>
                <c:pt idx="7490">
                  <c:v>50.928690476192799</c:v>
                </c:pt>
                <c:pt idx="7491">
                  <c:v>50.934226190478505</c:v>
                </c:pt>
                <c:pt idx="7492">
                  <c:v>50.939761904764225</c:v>
                </c:pt>
                <c:pt idx="7493">
                  <c:v>50.945297619049924</c:v>
                </c:pt>
                <c:pt idx="7494">
                  <c:v>50.950833333335645</c:v>
                </c:pt>
                <c:pt idx="7495">
                  <c:v>50.956369047621344</c:v>
                </c:pt>
                <c:pt idx="7496">
                  <c:v>50.961904761907057</c:v>
                </c:pt>
                <c:pt idx="7497">
                  <c:v>50.96744047619277</c:v>
                </c:pt>
                <c:pt idx="7498">
                  <c:v>50.972976190478512</c:v>
                </c:pt>
                <c:pt idx="7499">
                  <c:v>50.978511904764218</c:v>
                </c:pt>
                <c:pt idx="7500">
                  <c:v>50.984047619049889</c:v>
                </c:pt>
                <c:pt idx="7501">
                  <c:v>50.989583333335645</c:v>
                </c:pt>
                <c:pt idx="7502">
                  <c:v>50.99511904762138</c:v>
                </c:pt>
                <c:pt idx="7503">
                  <c:v>51.00065476190705</c:v>
                </c:pt>
                <c:pt idx="7504">
                  <c:v>51.006190476192785</c:v>
                </c:pt>
                <c:pt idx="7505">
                  <c:v>51.011726190478498</c:v>
                </c:pt>
                <c:pt idx="7506">
                  <c:v>51.017261904764183</c:v>
                </c:pt>
                <c:pt idx="7507">
                  <c:v>51.022797619049932</c:v>
                </c:pt>
                <c:pt idx="7508">
                  <c:v>51.028333333335667</c:v>
                </c:pt>
                <c:pt idx="7509">
                  <c:v>51.033869047621344</c:v>
                </c:pt>
                <c:pt idx="7510">
                  <c:v>51.039404761907043</c:v>
                </c:pt>
                <c:pt idx="7511">
                  <c:v>51.044940476192757</c:v>
                </c:pt>
                <c:pt idx="7512">
                  <c:v>51.050476190478491</c:v>
                </c:pt>
                <c:pt idx="7513">
                  <c:v>51.056011904764205</c:v>
                </c:pt>
                <c:pt idx="7514">
                  <c:v>51.061547619049904</c:v>
                </c:pt>
                <c:pt idx="7515">
                  <c:v>51.067083333335624</c:v>
                </c:pt>
                <c:pt idx="7516">
                  <c:v>51.072619047621352</c:v>
                </c:pt>
                <c:pt idx="7517">
                  <c:v>51.078154761907058</c:v>
                </c:pt>
                <c:pt idx="7518">
                  <c:v>51.08369047619275</c:v>
                </c:pt>
                <c:pt idx="7519">
                  <c:v>51.089226190478485</c:v>
                </c:pt>
                <c:pt idx="7520">
                  <c:v>51.094761904764198</c:v>
                </c:pt>
                <c:pt idx="7521">
                  <c:v>51.100297619049904</c:v>
                </c:pt>
                <c:pt idx="7522">
                  <c:v>51.105833333335632</c:v>
                </c:pt>
                <c:pt idx="7523">
                  <c:v>51.111369047621324</c:v>
                </c:pt>
                <c:pt idx="7524">
                  <c:v>51.116904761907044</c:v>
                </c:pt>
                <c:pt idx="7525">
                  <c:v>51.122440476192764</c:v>
                </c:pt>
                <c:pt idx="7526">
                  <c:v>51.127976190478499</c:v>
                </c:pt>
                <c:pt idx="7527">
                  <c:v>51.133511904764212</c:v>
                </c:pt>
                <c:pt idx="7528">
                  <c:v>51.139047619049904</c:v>
                </c:pt>
                <c:pt idx="7529">
                  <c:v>51.144583333335596</c:v>
                </c:pt>
                <c:pt idx="7530">
                  <c:v>51.150119047621331</c:v>
                </c:pt>
                <c:pt idx="7531">
                  <c:v>51.155654761907044</c:v>
                </c:pt>
                <c:pt idx="7532">
                  <c:v>51.161190476192758</c:v>
                </c:pt>
                <c:pt idx="7533">
                  <c:v>51.166726190478492</c:v>
                </c:pt>
                <c:pt idx="7534">
                  <c:v>51.172261904764184</c:v>
                </c:pt>
                <c:pt idx="7535">
                  <c:v>51.177797619049898</c:v>
                </c:pt>
                <c:pt idx="7536">
                  <c:v>51.183333333335611</c:v>
                </c:pt>
                <c:pt idx="7537">
                  <c:v>51.188869047621324</c:v>
                </c:pt>
                <c:pt idx="7538">
                  <c:v>51.194404761907016</c:v>
                </c:pt>
                <c:pt idx="7539">
                  <c:v>51.199940476192751</c:v>
                </c:pt>
                <c:pt idx="7540">
                  <c:v>51.205476190478485</c:v>
                </c:pt>
                <c:pt idx="7541">
                  <c:v>51.211011904764177</c:v>
                </c:pt>
                <c:pt idx="7542">
                  <c:v>51.216547619049891</c:v>
                </c:pt>
                <c:pt idx="7543">
                  <c:v>51.222083333335611</c:v>
                </c:pt>
                <c:pt idx="7544">
                  <c:v>51.227619047621317</c:v>
                </c:pt>
                <c:pt idx="7545">
                  <c:v>51.233154761907031</c:v>
                </c:pt>
                <c:pt idx="7546">
                  <c:v>51.238690476192751</c:v>
                </c:pt>
                <c:pt idx="7547">
                  <c:v>51.244226190478457</c:v>
                </c:pt>
                <c:pt idx="7548">
                  <c:v>51.249761904764171</c:v>
                </c:pt>
                <c:pt idx="7549">
                  <c:v>51.255297619049884</c:v>
                </c:pt>
                <c:pt idx="7550">
                  <c:v>51.260833333335611</c:v>
                </c:pt>
                <c:pt idx="7551">
                  <c:v>51.266369047621311</c:v>
                </c:pt>
                <c:pt idx="7552">
                  <c:v>51.271904761907024</c:v>
                </c:pt>
                <c:pt idx="7553">
                  <c:v>51.277440476192716</c:v>
                </c:pt>
                <c:pt idx="7554">
                  <c:v>51.282976190478472</c:v>
                </c:pt>
                <c:pt idx="7555">
                  <c:v>51.288511904764185</c:v>
                </c:pt>
                <c:pt idx="7556">
                  <c:v>51.294047619049877</c:v>
                </c:pt>
                <c:pt idx="7557">
                  <c:v>51.299583333335612</c:v>
                </c:pt>
                <c:pt idx="7558">
                  <c:v>51.305119047621311</c:v>
                </c:pt>
                <c:pt idx="7559">
                  <c:v>51.310654761906974</c:v>
                </c:pt>
                <c:pt idx="7560">
                  <c:v>51.316190476192709</c:v>
                </c:pt>
                <c:pt idx="7561">
                  <c:v>51.321726190478451</c:v>
                </c:pt>
                <c:pt idx="7562">
                  <c:v>51.327261904764136</c:v>
                </c:pt>
                <c:pt idx="7563">
                  <c:v>51.33279761904987</c:v>
                </c:pt>
                <c:pt idx="7564">
                  <c:v>51.338333333335605</c:v>
                </c:pt>
                <c:pt idx="7565">
                  <c:v>51.343869047621268</c:v>
                </c:pt>
                <c:pt idx="7566">
                  <c:v>51.349404761906975</c:v>
                </c:pt>
                <c:pt idx="7567">
                  <c:v>51.354940476192688</c:v>
                </c:pt>
                <c:pt idx="7568">
                  <c:v>51.360476190478437</c:v>
                </c:pt>
                <c:pt idx="7569">
                  <c:v>51.36601190476415</c:v>
                </c:pt>
                <c:pt idx="7570">
                  <c:v>51.371547619049835</c:v>
                </c:pt>
                <c:pt idx="7571">
                  <c:v>51.377083333335548</c:v>
                </c:pt>
                <c:pt idx="7572">
                  <c:v>51.38261904762129</c:v>
                </c:pt>
                <c:pt idx="7573">
                  <c:v>51.388154761906996</c:v>
                </c:pt>
                <c:pt idx="7574">
                  <c:v>51.393690476192695</c:v>
                </c:pt>
                <c:pt idx="7575">
                  <c:v>51.39922619047843</c:v>
                </c:pt>
                <c:pt idx="7576">
                  <c:v>51.404761904764122</c:v>
                </c:pt>
                <c:pt idx="7577">
                  <c:v>51.410297619049835</c:v>
                </c:pt>
                <c:pt idx="7578">
                  <c:v>51.41583333333557</c:v>
                </c:pt>
                <c:pt idx="7579">
                  <c:v>51.421369047621276</c:v>
                </c:pt>
                <c:pt idx="7580">
                  <c:v>51.426904761906997</c:v>
                </c:pt>
                <c:pt idx="7581">
                  <c:v>51.432440476192689</c:v>
                </c:pt>
                <c:pt idx="7582">
                  <c:v>51.437976190478423</c:v>
                </c:pt>
                <c:pt idx="7583">
                  <c:v>51.443511904764136</c:v>
                </c:pt>
                <c:pt idx="7584">
                  <c:v>51.449047619049828</c:v>
                </c:pt>
                <c:pt idx="7585">
                  <c:v>51.454583333335535</c:v>
                </c:pt>
                <c:pt idx="7586">
                  <c:v>51.460119047621298</c:v>
                </c:pt>
                <c:pt idx="7587">
                  <c:v>51.46565476190699</c:v>
                </c:pt>
                <c:pt idx="7588">
                  <c:v>51.471190476192675</c:v>
                </c:pt>
                <c:pt idx="7589">
                  <c:v>51.476726190478416</c:v>
                </c:pt>
                <c:pt idx="7590">
                  <c:v>51.482261904764108</c:v>
                </c:pt>
                <c:pt idx="7591">
                  <c:v>51.487797619049822</c:v>
                </c:pt>
                <c:pt idx="7592">
                  <c:v>51.493333333335563</c:v>
                </c:pt>
                <c:pt idx="7593">
                  <c:v>51.49886904762127</c:v>
                </c:pt>
                <c:pt idx="7594">
                  <c:v>51.504404761906947</c:v>
                </c:pt>
                <c:pt idx="7595">
                  <c:v>51.509940476192668</c:v>
                </c:pt>
                <c:pt idx="7596">
                  <c:v>51.51547619047841</c:v>
                </c:pt>
                <c:pt idx="7597">
                  <c:v>51.521011904764123</c:v>
                </c:pt>
                <c:pt idx="7598">
                  <c:v>51.526547619049836</c:v>
                </c:pt>
                <c:pt idx="7599">
                  <c:v>51.532083333335549</c:v>
                </c:pt>
                <c:pt idx="7600">
                  <c:v>51.537619047621256</c:v>
                </c:pt>
                <c:pt idx="7601">
                  <c:v>51.543154761906976</c:v>
                </c:pt>
                <c:pt idx="7602">
                  <c:v>51.548690476192654</c:v>
                </c:pt>
                <c:pt idx="7603">
                  <c:v>51.554226190478396</c:v>
                </c:pt>
                <c:pt idx="7604">
                  <c:v>51.559761904764095</c:v>
                </c:pt>
                <c:pt idx="7605">
                  <c:v>51.565297619049829</c:v>
                </c:pt>
                <c:pt idx="7606">
                  <c:v>51.570833333335543</c:v>
                </c:pt>
                <c:pt idx="7607">
                  <c:v>51.576369047621256</c:v>
                </c:pt>
                <c:pt idx="7608">
                  <c:v>51.581904761906941</c:v>
                </c:pt>
                <c:pt idx="7609">
                  <c:v>51.587440476192626</c:v>
                </c:pt>
                <c:pt idx="7610">
                  <c:v>51.592976190478424</c:v>
                </c:pt>
                <c:pt idx="7611">
                  <c:v>51.598511904764131</c:v>
                </c:pt>
                <c:pt idx="7612">
                  <c:v>51.604047619049801</c:v>
                </c:pt>
                <c:pt idx="7613">
                  <c:v>51.609583333335536</c:v>
                </c:pt>
                <c:pt idx="7614">
                  <c:v>51.615119047621263</c:v>
                </c:pt>
                <c:pt idx="7615">
                  <c:v>51.620654761906955</c:v>
                </c:pt>
                <c:pt idx="7616">
                  <c:v>51.626190476192676</c:v>
                </c:pt>
                <c:pt idx="7617">
                  <c:v>51.631726190478389</c:v>
                </c:pt>
                <c:pt idx="7618">
                  <c:v>51.637261904764095</c:v>
                </c:pt>
                <c:pt idx="7619">
                  <c:v>51.642797619049816</c:v>
                </c:pt>
                <c:pt idx="7620">
                  <c:v>51.64833333333555</c:v>
                </c:pt>
                <c:pt idx="7621">
                  <c:v>51.653869047621221</c:v>
                </c:pt>
                <c:pt idx="7622">
                  <c:v>51.659404761906934</c:v>
                </c:pt>
                <c:pt idx="7623">
                  <c:v>51.664940476192641</c:v>
                </c:pt>
                <c:pt idx="7624">
                  <c:v>51.670476190478382</c:v>
                </c:pt>
                <c:pt idx="7625">
                  <c:v>51.676011904764103</c:v>
                </c:pt>
                <c:pt idx="7626">
                  <c:v>51.681547619049795</c:v>
                </c:pt>
                <c:pt idx="7627">
                  <c:v>51.687083333335501</c:v>
                </c:pt>
                <c:pt idx="7628">
                  <c:v>51.692619047621257</c:v>
                </c:pt>
                <c:pt idx="7629">
                  <c:v>51.698154761906963</c:v>
                </c:pt>
                <c:pt idx="7630">
                  <c:v>51.703690476192634</c:v>
                </c:pt>
                <c:pt idx="7631">
                  <c:v>51.709226190478383</c:v>
                </c:pt>
                <c:pt idx="7632">
                  <c:v>51.714761904764075</c:v>
                </c:pt>
                <c:pt idx="7633">
                  <c:v>51.720297619049802</c:v>
                </c:pt>
                <c:pt idx="7634">
                  <c:v>51.725833333335537</c:v>
                </c:pt>
                <c:pt idx="7635">
                  <c:v>51.731369047621229</c:v>
                </c:pt>
                <c:pt idx="7636">
                  <c:v>51.736904761906942</c:v>
                </c:pt>
                <c:pt idx="7637">
                  <c:v>51.742440476192634</c:v>
                </c:pt>
                <c:pt idx="7638">
                  <c:v>51.747976190478369</c:v>
                </c:pt>
                <c:pt idx="7639">
                  <c:v>51.753511904764082</c:v>
                </c:pt>
                <c:pt idx="7640">
                  <c:v>51.759047619049795</c:v>
                </c:pt>
                <c:pt idx="7641">
                  <c:v>51.764583333335509</c:v>
                </c:pt>
                <c:pt idx="7642">
                  <c:v>51.770119047621243</c:v>
                </c:pt>
                <c:pt idx="7643">
                  <c:v>51.775654761906935</c:v>
                </c:pt>
                <c:pt idx="7644">
                  <c:v>51.781190476192627</c:v>
                </c:pt>
                <c:pt idx="7645">
                  <c:v>51.786726190478362</c:v>
                </c:pt>
                <c:pt idx="7646">
                  <c:v>51.792261904764082</c:v>
                </c:pt>
                <c:pt idx="7647">
                  <c:v>51.797797619049788</c:v>
                </c:pt>
                <c:pt idx="7648">
                  <c:v>51.803333333335502</c:v>
                </c:pt>
                <c:pt idx="7649">
                  <c:v>51.808869047621194</c:v>
                </c:pt>
                <c:pt idx="7650">
                  <c:v>51.814404761906886</c:v>
                </c:pt>
                <c:pt idx="7651">
                  <c:v>51.819940476192592</c:v>
                </c:pt>
                <c:pt idx="7652">
                  <c:v>51.825476190478362</c:v>
                </c:pt>
                <c:pt idx="7653">
                  <c:v>51.831011904764054</c:v>
                </c:pt>
                <c:pt idx="7654">
                  <c:v>51.836547619049774</c:v>
                </c:pt>
                <c:pt idx="7655">
                  <c:v>51.842083333335495</c:v>
                </c:pt>
                <c:pt idx="7656">
                  <c:v>51.847619047621194</c:v>
                </c:pt>
                <c:pt idx="7657">
                  <c:v>51.8531547619069</c:v>
                </c:pt>
                <c:pt idx="7658">
                  <c:v>51.858690476192592</c:v>
                </c:pt>
                <c:pt idx="7659">
                  <c:v>51.864226190478348</c:v>
                </c:pt>
                <c:pt idx="7660">
                  <c:v>51.869761904764054</c:v>
                </c:pt>
                <c:pt idx="7661">
                  <c:v>51.875297619049775</c:v>
                </c:pt>
                <c:pt idx="7662">
                  <c:v>51.880833333335474</c:v>
                </c:pt>
                <c:pt idx="7663">
                  <c:v>51.886369047621194</c:v>
                </c:pt>
                <c:pt idx="7664">
                  <c:v>51.891904761906893</c:v>
                </c:pt>
                <c:pt idx="7665">
                  <c:v>51.897440476192585</c:v>
                </c:pt>
                <c:pt idx="7666">
                  <c:v>51.902976190478363</c:v>
                </c:pt>
                <c:pt idx="7667">
                  <c:v>51.908511904764062</c:v>
                </c:pt>
                <c:pt idx="7668">
                  <c:v>51.91404761904974</c:v>
                </c:pt>
                <c:pt idx="7669">
                  <c:v>51.919583333335474</c:v>
                </c:pt>
                <c:pt idx="7670">
                  <c:v>51.925119047621223</c:v>
                </c:pt>
                <c:pt idx="7671">
                  <c:v>51.930654761906894</c:v>
                </c:pt>
                <c:pt idx="7672">
                  <c:v>51.9361904761926</c:v>
                </c:pt>
                <c:pt idx="7673">
                  <c:v>51.941726190478335</c:v>
                </c:pt>
                <c:pt idx="7674">
                  <c:v>51.947261904764026</c:v>
                </c:pt>
                <c:pt idx="7675">
                  <c:v>51.952797619049754</c:v>
                </c:pt>
                <c:pt idx="7676">
                  <c:v>51.958333333335482</c:v>
                </c:pt>
                <c:pt idx="7677">
                  <c:v>51.963869047621174</c:v>
                </c:pt>
                <c:pt idx="7678">
                  <c:v>51.969404761906894</c:v>
                </c:pt>
                <c:pt idx="7679">
                  <c:v>51.974940476192572</c:v>
                </c:pt>
                <c:pt idx="7680">
                  <c:v>51.980476190478328</c:v>
                </c:pt>
                <c:pt idx="7681">
                  <c:v>51.986011904764041</c:v>
                </c:pt>
                <c:pt idx="7682">
                  <c:v>51.991547619049754</c:v>
                </c:pt>
                <c:pt idx="7683">
                  <c:v>51.997083333335446</c:v>
                </c:pt>
                <c:pt idx="7684">
                  <c:v>52.002619047621181</c:v>
                </c:pt>
                <c:pt idx="7685">
                  <c:v>52.008154761906901</c:v>
                </c:pt>
                <c:pt idx="7686">
                  <c:v>52.013690476192565</c:v>
                </c:pt>
                <c:pt idx="7687">
                  <c:v>52.019226190478321</c:v>
                </c:pt>
                <c:pt idx="7688">
                  <c:v>52.024761904764034</c:v>
                </c:pt>
                <c:pt idx="7689">
                  <c:v>52.030297619049747</c:v>
                </c:pt>
                <c:pt idx="7690">
                  <c:v>52.035833333335461</c:v>
                </c:pt>
                <c:pt idx="7691">
                  <c:v>52.041369047621174</c:v>
                </c:pt>
                <c:pt idx="7692">
                  <c:v>52.046904761906866</c:v>
                </c:pt>
                <c:pt idx="7693">
                  <c:v>52.052440476192558</c:v>
                </c:pt>
                <c:pt idx="7694">
                  <c:v>52.057976190478314</c:v>
                </c:pt>
                <c:pt idx="7695">
                  <c:v>52.063511904764049</c:v>
                </c:pt>
                <c:pt idx="7696">
                  <c:v>52.069047619049741</c:v>
                </c:pt>
                <c:pt idx="7697">
                  <c:v>52.074583333335454</c:v>
                </c:pt>
                <c:pt idx="7698">
                  <c:v>52.080119047621167</c:v>
                </c:pt>
                <c:pt idx="7699">
                  <c:v>52.085654761906859</c:v>
                </c:pt>
                <c:pt idx="7700">
                  <c:v>52.091190476192594</c:v>
                </c:pt>
                <c:pt idx="7701">
                  <c:v>52.096726190478329</c:v>
                </c:pt>
                <c:pt idx="7702">
                  <c:v>52.102261904764021</c:v>
                </c:pt>
                <c:pt idx="7703">
                  <c:v>52.107797619049734</c:v>
                </c:pt>
                <c:pt idx="7704">
                  <c:v>52.113333333335461</c:v>
                </c:pt>
                <c:pt idx="7705">
                  <c:v>52.118869047621146</c:v>
                </c:pt>
                <c:pt idx="7706">
                  <c:v>52.124404761906874</c:v>
                </c:pt>
                <c:pt idx="7707">
                  <c:v>52.129940476192566</c:v>
                </c:pt>
                <c:pt idx="7708">
                  <c:v>52.135476190478322</c:v>
                </c:pt>
                <c:pt idx="7709">
                  <c:v>52.141011904764014</c:v>
                </c:pt>
                <c:pt idx="7710">
                  <c:v>52.146547619049727</c:v>
                </c:pt>
                <c:pt idx="7711">
                  <c:v>52.15208333333544</c:v>
                </c:pt>
                <c:pt idx="7712">
                  <c:v>52.157619047621154</c:v>
                </c:pt>
                <c:pt idx="7713">
                  <c:v>52.163154761906867</c:v>
                </c:pt>
                <c:pt idx="7714">
                  <c:v>52.168690476192559</c:v>
                </c:pt>
                <c:pt idx="7715">
                  <c:v>52.174226190478301</c:v>
                </c:pt>
                <c:pt idx="7716">
                  <c:v>52.179761904764007</c:v>
                </c:pt>
                <c:pt idx="7717">
                  <c:v>52.18529761904972</c:v>
                </c:pt>
                <c:pt idx="7718">
                  <c:v>52.190833333335455</c:v>
                </c:pt>
                <c:pt idx="7719">
                  <c:v>52.196369047621161</c:v>
                </c:pt>
                <c:pt idx="7720">
                  <c:v>52.201904761906846</c:v>
                </c:pt>
                <c:pt idx="7721">
                  <c:v>52.207440476192538</c:v>
                </c:pt>
                <c:pt idx="7722">
                  <c:v>52.212976190478315</c:v>
                </c:pt>
                <c:pt idx="7723">
                  <c:v>52.218511904764021</c:v>
                </c:pt>
                <c:pt idx="7724">
                  <c:v>52.224047619049706</c:v>
                </c:pt>
                <c:pt idx="7725">
                  <c:v>52.229583333335448</c:v>
                </c:pt>
                <c:pt idx="7726">
                  <c:v>52.235119047621176</c:v>
                </c:pt>
                <c:pt idx="7727">
                  <c:v>52.240654761906846</c:v>
                </c:pt>
                <c:pt idx="7728">
                  <c:v>52.246190476192545</c:v>
                </c:pt>
                <c:pt idx="7729">
                  <c:v>52.25172619047828</c:v>
                </c:pt>
                <c:pt idx="7730">
                  <c:v>52.257261904763972</c:v>
                </c:pt>
                <c:pt idx="7731">
                  <c:v>52.262797619049728</c:v>
                </c:pt>
                <c:pt idx="7732">
                  <c:v>52.268333333335462</c:v>
                </c:pt>
                <c:pt idx="7733">
                  <c:v>52.273869047621126</c:v>
                </c:pt>
                <c:pt idx="7734">
                  <c:v>52.279404761906846</c:v>
                </c:pt>
                <c:pt idx="7735">
                  <c:v>52.284940476192524</c:v>
                </c:pt>
                <c:pt idx="7736">
                  <c:v>52.290476190478294</c:v>
                </c:pt>
                <c:pt idx="7737">
                  <c:v>52.296011904764015</c:v>
                </c:pt>
                <c:pt idx="7738">
                  <c:v>52.301547619049664</c:v>
                </c:pt>
                <c:pt idx="7739">
                  <c:v>52.307083333335385</c:v>
                </c:pt>
                <c:pt idx="7740">
                  <c:v>52.312619047621126</c:v>
                </c:pt>
                <c:pt idx="7741">
                  <c:v>52.31815476190684</c:v>
                </c:pt>
                <c:pt idx="7742">
                  <c:v>52.323690476192517</c:v>
                </c:pt>
                <c:pt idx="7743">
                  <c:v>52.329226190478266</c:v>
                </c:pt>
                <c:pt idx="7744">
                  <c:v>52.334761904763958</c:v>
                </c:pt>
                <c:pt idx="7745">
                  <c:v>52.34029761904965</c:v>
                </c:pt>
                <c:pt idx="7746">
                  <c:v>52.345833333335406</c:v>
                </c:pt>
                <c:pt idx="7747">
                  <c:v>52.351369047621091</c:v>
                </c:pt>
                <c:pt idx="7748">
                  <c:v>52.356904761906797</c:v>
                </c:pt>
                <c:pt idx="7749">
                  <c:v>52.362440476192518</c:v>
                </c:pt>
                <c:pt idx="7750">
                  <c:v>52.367976190478259</c:v>
                </c:pt>
                <c:pt idx="7751">
                  <c:v>52.373511904763973</c:v>
                </c:pt>
                <c:pt idx="7752">
                  <c:v>52.379047619049643</c:v>
                </c:pt>
                <c:pt idx="7753">
                  <c:v>52.384583333335378</c:v>
                </c:pt>
                <c:pt idx="7754">
                  <c:v>52.390119047621113</c:v>
                </c:pt>
                <c:pt idx="7755">
                  <c:v>52.395654761906826</c:v>
                </c:pt>
                <c:pt idx="7756">
                  <c:v>52.401190476192504</c:v>
                </c:pt>
                <c:pt idx="7757">
                  <c:v>52.406726190478253</c:v>
                </c:pt>
                <c:pt idx="7758">
                  <c:v>52.412261904763945</c:v>
                </c:pt>
                <c:pt idx="7759">
                  <c:v>52.417797619049637</c:v>
                </c:pt>
                <c:pt idx="7760">
                  <c:v>52.423333333335414</c:v>
                </c:pt>
                <c:pt idx="7761">
                  <c:v>52.428869047621106</c:v>
                </c:pt>
                <c:pt idx="7762">
                  <c:v>52.434404761906791</c:v>
                </c:pt>
                <c:pt idx="7763">
                  <c:v>52.439940476192497</c:v>
                </c:pt>
                <c:pt idx="7764">
                  <c:v>52.445476190478253</c:v>
                </c:pt>
                <c:pt idx="7765">
                  <c:v>52.451011904763945</c:v>
                </c:pt>
                <c:pt idx="7766">
                  <c:v>52.456547619049637</c:v>
                </c:pt>
                <c:pt idx="7767">
                  <c:v>52.462083333335386</c:v>
                </c:pt>
                <c:pt idx="7768">
                  <c:v>52.467619047621099</c:v>
                </c:pt>
                <c:pt idx="7769">
                  <c:v>52.473154761906805</c:v>
                </c:pt>
                <c:pt idx="7770">
                  <c:v>52.478690476192497</c:v>
                </c:pt>
                <c:pt idx="7771">
                  <c:v>52.484226190478225</c:v>
                </c:pt>
                <c:pt idx="7772">
                  <c:v>52.489761904763945</c:v>
                </c:pt>
                <c:pt idx="7773">
                  <c:v>52.495297619049644</c:v>
                </c:pt>
                <c:pt idx="7774">
                  <c:v>52.500833333335379</c:v>
                </c:pt>
                <c:pt idx="7775">
                  <c:v>52.506369047621092</c:v>
                </c:pt>
                <c:pt idx="7776">
                  <c:v>52.511904761906784</c:v>
                </c:pt>
                <c:pt idx="7777">
                  <c:v>52.517440476192462</c:v>
                </c:pt>
                <c:pt idx="7778">
                  <c:v>52.522976190478261</c:v>
                </c:pt>
                <c:pt idx="7779">
                  <c:v>52.528511904763974</c:v>
                </c:pt>
                <c:pt idx="7780">
                  <c:v>52.534047619049623</c:v>
                </c:pt>
                <c:pt idx="7781">
                  <c:v>52.539583333335372</c:v>
                </c:pt>
                <c:pt idx="7782">
                  <c:v>52.545119047621107</c:v>
                </c:pt>
                <c:pt idx="7783">
                  <c:v>52.550654761906777</c:v>
                </c:pt>
                <c:pt idx="7784">
                  <c:v>52.556190476192484</c:v>
                </c:pt>
                <c:pt idx="7785">
                  <c:v>52.561726190478232</c:v>
                </c:pt>
                <c:pt idx="7786">
                  <c:v>52.567261904763924</c:v>
                </c:pt>
                <c:pt idx="7787">
                  <c:v>52.572797619049645</c:v>
                </c:pt>
                <c:pt idx="7788">
                  <c:v>52.578333333335387</c:v>
                </c:pt>
                <c:pt idx="7789">
                  <c:v>52.583869047621057</c:v>
                </c:pt>
                <c:pt idx="7790">
                  <c:v>52.589404761906771</c:v>
                </c:pt>
                <c:pt idx="7791">
                  <c:v>52.594940476192484</c:v>
                </c:pt>
                <c:pt idx="7792">
                  <c:v>52.600476190478219</c:v>
                </c:pt>
                <c:pt idx="7793">
                  <c:v>52.606011904763932</c:v>
                </c:pt>
                <c:pt idx="7794">
                  <c:v>52.611547619049617</c:v>
                </c:pt>
                <c:pt idx="7795">
                  <c:v>52.617083333335344</c:v>
                </c:pt>
                <c:pt idx="7796">
                  <c:v>52.622619047621093</c:v>
                </c:pt>
                <c:pt idx="7797">
                  <c:v>52.628154761906806</c:v>
                </c:pt>
                <c:pt idx="7798">
                  <c:v>52.633690476192477</c:v>
                </c:pt>
                <c:pt idx="7799">
                  <c:v>52.639226190478212</c:v>
                </c:pt>
                <c:pt idx="7800">
                  <c:v>52.644761904763925</c:v>
                </c:pt>
                <c:pt idx="7801">
                  <c:v>52.650297619049603</c:v>
                </c:pt>
                <c:pt idx="7802">
                  <c:v>52.655833333335352</c:v>
                </c:pt>
                <c:pt idx="7803">
                  <c:v>52.661369047621065</c:v>
                </c:pt>
                <c:pt idx="7804">
                  <c:v>52.666904761906778</c:v>
                </c:pt>
                <c:pt idx="7805">
                  <c:v>52.67244047619247</c:v>
                </c:pt>
                <c:pt idx="7806">
                  <c:v>52.677976190478212</c:v>
                </c:pt>
                <c:pt idx="7807">
                  <c:v>52.683511904763918</c:v>
                </c:pt>
                <c:pt idx="7808">
                  <c:v>52.689047619049589</c:v>
                </c:pt>
                <c:pt idx="7809">
                  <c:v>52.694583333335352</c:v>
                </c:pt>
                <c:pt idx="7810">
                  <c:v>52.700119047621079</c:v>
                </c:pt>
                <c:pt idx="7811">
                  <c:v>52.705654761906771</c:v>
                </c:pt>
                <c:pt idx="7812">
                  <c:v>52.711190476192463</c:v>
                </c:pt>
                <c:pt idx="7813">
                  <c:v>52.716726190478212</c:v>
                </c:pt>
                <c:pt idx="7814">
                  <c:v>52.722261904763911</c:v>
                </c:pt>
                <c:pt idx="7815">
                  <c:v>52.727797619049625</c:v>
                </c:pt>
                <c:pt idx="7816">
                  <c:v>52.733333333335366</c:v>
                </c:pt>
                <c:pt idx="7817">
                  <c:v>52.738869047621051</c:v>
                </c:pt>
                <c:pt idx="7818">
                  <c:v>52.744404761906743</c:v>
                </c:pt>
                <c:pt idx="7819">
                  <c:v>52.749940476192457</c:v>
                </c:pt>
                <c:pt idx="7820">
                  <c:v>52.755476190478213</c:v>
                </c:pt>
                <c:pt idx="7821">
                  <c:v>52.761011904763912</c:v>
                </c:pt>
                <c:pt idx="7822">
                  <c:v>52.766547619049604</c:v>
                </c:pt>
                <c:pt idx="7823">
                  <c:v>52.772083333335331</c:v>
                </c:pt>
                <c:pt idx="7824">
                  <c:v>52.777619047621052</c:v>
                </c:pt>
                <c:pt idx="7825">
                  <c:v>52.783154761906758</c:v>
                </c:pt>
                <c:pt idx="7826">
                  <c:v>52.78869047619245</c:v>
                </c:pt>
                <c:pt idx="7827">
                  <c:v>52.794226190478206</c:v>
                </c:pt>
                <c:pt idx="7828">
                  <c:v>52.799761904763912</c:v>
                </c:pt>
                <c:pt idx="7829">
                  <c:v>52.805297619049583</c:v>
                </c:pt>
                <c:pt idx="7830">
                  <c:v>52.810833333335324</c:v>
                </c:pt>
                <c:pt idx="7831">
                  <c:v>52.816369047621016</c:v>
                </c:pt>
                <c:pt idx="7832">
                  <c:v>52.821904761906744</c:v>
                </c:pt>
                <c:pt idx="7833">
                  <c:v>52.827440476192422</c:v>
                </c:pt>
                <c:pt idx="7834">
                  <c:v>52.832976190478199</c:v>
                </c:pt>
                <c:pt idx="7835">
                  <c:v>52.838511904763912</c:v>
                </c:pt>
                <c:pt idx="7836">
                  <c:v>52.844047619049562</c:v>
                </c:pt>
                <c:pt idx="7837">
                  <c:v>52.849583333335296</c:v>
                </c:pt>
                <c:pt idx="7838">
                  <c:v>52.855119047621031</c:v>
                </c:pt>
                <c:pt idx="7839">
                  <c:v>52.860654761906744</c:v>
                </c:pt>
                <c:pt idx="7840">
                  <c:v>52.866190476192436</c:v>
                </c:pt>
                <c:pt idx="7841">
                  <c:v>52.871726190478171</c:v>
                </c:pt>
                <c:pt idx="7842">
                  <c:v>52.877261904763863</c:v>
                </c:pt>
                <c:pt idx="7843">
                  <c:v>52.882797619049569</c:v>
                </c:pt>
                <c:pt idx="7844">
                  <c:v>52.888333333335311</c:v>
                </c:pt>
                <c:pt idx="7845">
                  <c:v>52.893869047621024</c:v>
                </c:pt>
                <c:pt idx="7846">
                  <c:v>52.899404761906716</c:v>
                </c:pt>
                <c:pt idx="7847">
                  <c:v>52.904940476192408</c:v>
                </c:pt>
                <c:pt idx="7848">
                  <c:v>52.910476190478164</c:v>
                </c:pt>
                <c:pt idx="7849">
                  <c:v>52.916011904763877</c:v>
                </c:pt>
                <c:pt idx="7850">
                  <c:v>52.921547619049555</c:v>
                </c:pt>
                <c:pt idx="7851">
                  <c:v>52.927083333335304</c:v>
                </c:pt>
                <c:pt idx="7852">
                  <c:v>52.932619047621017</c:v>
                </c:pt>
                <c:pt idx="7853">
                  <c:v>52.938154761906731</c:v>
                </c:pt>
                <c:pt idx="7854">
                  <c:v>52.943690476192408</c:v>
                </c:pt>
                <c:pt idx="7855">
                  <c:v>52.949226190478157</c:v>
                </c:pt>
                <c:pt idx="7856">
                  <c:v>52.954761904763842</c:v>
                </c:pt>
                <c:pt idx="7857">
                  <c:v>52.960297619049562</c:v>
                </c:pt>
                <c:pt idx="7858">
                  <c:v>52.965833333335311</c:v>
                </c:pt>
                <c:pt idx="7859">
                  <c:v>52.971369047620996</c:v>
                </c:pt>
                <c:pt idx="7860">
                  <c:v>52.976904761906724</c:v>
                </c:pt>
                <c:pt idx="7861">
                  <c:v>52.982440476192394</c:v>
                </c:pt>
                <c:pt idx="7862">
                  <c:v>52.98797619047815</c:v>
                </c:pt>
                <c:pt idx="7863">
                  <c:v>52.993511904763885</c:v>
                </c:pt>
                <c:pt idx="7864">
                  <c:v>52.999047619049549</c:v>
                </c:pt>
                <c:pt idx="7865">
                  <c:v>53.00458333333529</c:v>
                </c:pt>
                <c:pt idx="7866">
                  <c:v>53.010119047621011</c:v>
                </c:pt>
                <c:pt idx="7867">
                  <c:v>53.015654761906696</c:v>
                </c:pt>
                <c:pt idx="7868">
                  <c:v>53.021190476192409</c:v>
                </c:pt>
                <c:pt idx="7869">
                  <c:v>53.026726190478172</c:v>
                </c:pt>
                <c:pt idx="7870">
                  <c:v>53.032261904763857</c:v>
                </c:pt>
                <c:pt idx="7871">
                  <c:v>53.037797619049542</c:v>
                </c:pt>
                <c:pt idx="7872">
                  <c:v>53.043333333335283</c:v>
                </c:pt>
                <c:pt idx="7873">
                  <c:v>53.048869047620997</c:v>
                </c:pt>
                <c:pt idx="7874">
                  <c:v>53.05440476190666</c:v>
                </c:pt>
                <c:pt idx="7875">
                  <c:v>53.059940476192388</c:v>
                </c:pt>
                <c:pt idx="7876">
                  <c:v>53.065476190478165</c:v>
                </c:pt>
                <c:pt idx="7877">
                  <c:v>53.07101190476385</c:v>
                </c:pt>
                <c:pt idx="7878">
                  <c:v>53.076547619049535</c:v>
                </c:pt>
                <c:pt idx="7879">
                  <c:v>53.082083333335277</c:v>
                </c:pt>
                <c:pt idx="7880">
                  <c:v>53.08761904762099</c:v>
                </c:pt>
                <c:pt idx="7881">
                  <c:v>53.093154761906703</c:v>
                </c:pt>
                <c:pt idx="7882">
                  <c:v>53.098690476192395</c:v>
                </c:pt>
                <c:pt idx="7883">
                  <c:v>53.10422619047813</c:v>
                </c:pt>
                <c:pt idx="7884">
                  <c:v>53.109761904763843</c:v>
                </c:pt>
                <c:pt idx="7885">
                  <c:v>53.115297619049535</c:v>
                </c:pt>
                <c:pt idx="7886">
                  <c:v>53.120833333335291</c:v>
                </c:pt>
                <c:pt idx="7887">
                  <c:v>53.126369047620983</c:v>
                </c:pt>
                <c:pt idx="7888">
                  <c:v>53.131904761906668</c:v>
                </c:pt>
                <c:pt idx="7889">
                  <c:v>53.137440476192374</c:v>
                </c:pt>
                <c:pt idx="7890">
                  <c:v>53.142976190478144</c:v>
                </c:pt>
                <c:pt idx="7891">
                  <c:v>53.148511904763858</c:v>
                </c:pt>
                <c:pt idx="7892">
                  <c:v>53.154047619049507</c:v>
                </c:pt>
                <c:pt idx="7893">
                  <c:v>53.159583333335256</c:v>
                </c:pt>
                <c:pt idx="7894">
                  <c:v>53.165119047621019</c:v>
                </c:pt>
                <c:pt idx="7895">
                  <c:v>53.170654761906654</c:v>
                </c:pt>
                <c:pt idx="7896">
                  <c:v>53.176190476192396</c:v>
                </c:pt>
                <c:pt idx="7897">
                  <c:v>53.181726190478116</c:v>
                </c:pt>
                <c:pt idx="7898">
                  <c:v>53.187261904763808</c:v>
                </c:pt>
                <c:pt idx="7899">
                  <c:v>53.192797619049543</c:v>
                </c:pt>
                <c:pt idx="7900">
                  <c:v>53.198333333335299</c:v>
                </c:pt>
                <c:pt idx="7901">
                  <c:v>53.203869047620955</c:v>
                </c:pt>
                <c:pt idx="7902">
                  <c:v>53.209404761906647</c:v>
                </c:pt>
                <c:pt idx="7903">
                  <c:v>53.214940476192368</c:v>
                </c:pt>
                <c:pt idx="7904">
                  <c:v>53.220476190478138</c:v>
                </c:pt>
                <c:pt idx="7905">
                  <c:v>53.226011904763844</c:v>
                </c:pt>
                <c:pt idx="7906">
                  <c:v>53.231547619049515</c:v>
                </c:pt>
                <c:pt idx="7907">
                  <c:v>53.237083333335249</c:v>
                </c:pt>
                <c:pt idx="7908">
                  <c:v>53.242619047620963</c:v>
                </c:pt>
                <c:pt idx="7909">
                  <c:v>53.248154761906676</c:v>
                </c:pt>
                <c:pt idx="7910">
                  <c:v>53.253690476192354</c:v>
                </c:pt>
                <c:pt idx="7911">
                  <c:v>53.259226190478103</c:v>
                </c:pt>
                <c:pt idx="7912">
                  <c:v>53.264761904763816</c:v>
                </c:pt>
                <c:pt idx="7913">
                  <c:v>53.270297619049508</c:v>
                </c:pt>
                <c:pt idx="7914">
                  <c:v>53.275833333335264</c:v>
                </c:pt>
                <c:pt idx="7915">
                  <c:v>53.281369047620956</c:v>
                </c:pt>
                <c:pt idx="7916">
                  <c:v>53.286904761906641</c:v>
                </c:pt>
                <c:pt idx="7917">
                  <c:v>53.292440476192375</c:v>
                </c:pt>
                <c:pt idx="7918">
                  <c:v>53.297976190478124</c:v>
                </c:pt>
                <c:pt idx="7919">
                  <c:v>53.303511904763809</c:v>
                </c:pt>
                <c:pt idx="7920">
                  <c:v>53.309047619049487</c:v>
                </c:pt>
                <c:pt idx="7921">
                  <c:v>53.314583333335214</c:v>
                </c:pt>
                <c:pt idx="7922">
                  <c:v>53.320119047620963</c:v>
                </c:pt>
                <c:pt idx="7923">
                  <c:v>53.325654761906634</c:v>
                </c:pt>
                <c:pt idx="7924">
                  <c:v>53.331190476192347</c:v>
                </c:pt>
                <c:pt idx="7925">
                  <c:v>53.336726190478089</c:v>
                </c:pt>
                <c:pt idx="7926">
                  <c:v>53.342261904763795</c:v>
                </c:pt>
                <c:pt idx="7927">
                  <c:v>53.347797619049473</c:v>
                </c:pt>
                <c:pt idx="7928">
                  <c:v>53.353333333335229</c:v>
                </c:pt>
                <c:pt idx="7929">
                  <c:v>53.358869047620921</c:v>
                </c:pt>
                <c:pt idx="7930">
                  <c:v>53.364404761906613</c:v>
                </c:pt>
                <c:pt idx="7931">
                  <c:v>53.36994047619234</c:v>
                </c:pt>
                <c:pt idx="7932">
                  <c:v>53.375476190478082</c:v>
                </c:pt>
                <c:pt idx="7933">
                  <c:v>53.381011904763795</c:v>
                </c:pt>
                <c:pt idx="7934">
                  <c:v>53.386547619049473</c:v>
                </c:pt>
                <c:pt idx="7935">
                  <c:v>53.392083333335222</c:v>
                </c:pt>
                <c:pt idx="7936">
                  <c:v>53.397619047620935</c:v>
                </c:pt>
                <c:pt idx="7937">
                  <c:v>53.403154761906627</c:v>
                </c:pt>
                <c:pt idx="7938">
                  <c:v>53.408690476192334</c:v>
                </c:pt>
                <c:pt idx="7939">
                  <c:v>53.414226190478075</c:v>
                </c:pt>
                <c:pt idx="7940">
                  <c:v>53.419761904763774</c:v>
                </c:pt>
                <c:pt idx="7941">
                  <c:v>53.425297619049495</c:v>
                </c:pt>
                <c:pt idx="7942">
                  <c:v>53.430833333335215</c:v>
                </c:pt>
                <c:pt idx="7943">
                  <c:v>53.436369047620929</c:v>
                </c:pt>
                <c:pt idx="7944">
                  <c:v>53.441904761906592</c:v>
                </c:pt>
                <c:pt idx="7945">
                  <c:v>53.447440476192313</c:v>
                </c:pt>
                <c:pt idx="7946">
                  <c:v>53.452976190478068</c:v>
                </c:pt>
                <c:pt idx="7947">
                  <c:v>53.458511904763782</c:v>
                </c:pt>
                <c:pt idx="7948">
                  <c:v>53.464047619049467</c:v>
                </c:pt>
                <c:pt idx="7949">
                  <c:v>53.469583333335208</c:v>
                </c:pt>
                <c:pt idx="7950">
                  <c:v>53.475119047620943</c:v>
                </c:pt>
                <c:pt idx="7951">
                  <c:v>53.480654761906592</c:v>
                </c:pt>
                <c:pt idx="7952">
                  <c:v>53.486190476192327</c:v>
                </c:pt>
                <c:pt idx="7953">
                  <c:v>53.491726190478062</c:v>
                </c:pt>
                <c:pt idx="7954">
                  <c:v>53.497261904763775</c:v>
                </c:pt>
                <c:pt idx="7955">
                  <c:v>53.502797619049474</c:v>
                </c:pt>
                <c:pt idx="7956">
                  <c:v>53.508333333335223</c:v>
                </c:pt>
                <c:pt idx="7957">
                  <c:v>53.513869047620894</c:v>
                </c:pt>
                <c:pt idx="7958">
                  <c:v>53.519404761906586</c:v>
                </c:pt>
                <c:pt idx="7959">
                  <c:v>53.52494047619232</c:v>
                </c:pt>
                <c:pt idx="7960">
                  <c:v>53.530476190478062</c:v>
                </c:pt>
                <c:pt idx="7961">
                  <c:v>53.536011904763768</c:v>
                </c:pt>
                <c:pt idx="7962">
                  <c:v>53.541547619049439</c:v>
                </c:pt>
                <c:pt idx="7963">
                  <c:v>53.547083333335195</c:v>
                </c:pt>
                <c:pt idx="7964">
                  <c:v>53.552619047620908</c:v>
                </c:pt>
                <c:pt idx="7965">
                  <c:v>53.5581547619066</c:v>
                </c:pt>
                <c:pt idx="7966">
                  <c:v>53.563690476192313</c:v>
                </c:pt>
                <c:pt idx="7967">
                  <c:v>53.569226190478062</c:v>
                </c:pt>
                <c:pt idx="7968">
                  <c:v>53.574761904763754</c:v>
                </c:pt>
                <c:pt idx="7969">
                  <c:v>53.580297619049439</c:v>
                </c:pt>
                <c:pt idx="7970">
                  <c:v>53.585833333335188</c:v>
                </c:pt>
                <c:pt idx="7971">
                  <c:v>53.591369047620901</c:v>
                </c:pt>
                <c:pt idx="7972">
                  <c:v>53.596904761906593</c:v>
                </c:pt>
                <c:pt idx="7973">
                  <c:v>53.602440476192307</c:v>
                </c:pt>
                <c:pt idx="7974">
                  <c:v>53.607976190478063</c:v>
                </c:pt>
                <c:pt idx="7975">
                  <c:v>53.613511904763762</c:v>
                </c:pt>
                <c:pt idx="7976">
                  <c:v>53.619047619049439</c:v>
                </c:pt>
                <c:pt idx="7977">
                  <c:v>53.624583333335181</c:v>
                </c:pt>
                <c:pt idx="7978">
                  <c:v>53.630119047620923</c:v>
                </c:pt>
                <c:pt idx="7979">
                  <c:v>53.635654761906594</c:v>
                </c:pt>
                <c:pt idx="7980">
                  <c:v>53.6411904761923</c:v>
                </c:pt>
                <c:pt idx="7981">
                  <c:v>53.646726190478056</c:v>
                </c:pt>
                <c:pt idx="7982">
                  <c:v>53.652261904763748</c:v>
                </c:pt>
                <c:pt idx="7983">
                  <c:v>53.657797619049433</c:v>
                </c:pt>
                <c:pt idx="7984">
                  <c:v>53.66333333333521</c:v>
                </c:pt>
                <c:pt idx="7985">
                  <c:v>53.668869047620888</c:v>
                </c:pt>
                <c:pt idx="7986">
                  <c:v>53.674404761906558</c:v>
                </c:pt>
                <c:pt idx="7987">
                  <c:v>53.679940476192293</c:v>
                </c:pt>
                <c:pt idx="7988">
                  <c:v>53.685476190478049</c:v>
                </c:pt>
                <c:pt idx="7989">
                  <c:v>53.691011904763762</c:v>
                </c:pt>
                <c:pt idx="7990">
                  <c:v>53.696547619049454</c:v>
                </c:pt>
                <c:pt idx="7991">
                  <c:v>53.702083333335167</c:v>
                </c:pt>
                <c:pt idx="7992">
                  <c:v>53.707619047620881</c:v>
                </c:pt>
                <c:pt idx="7993">
                  <c:v>53.713154761906594</c:v>
                </c:pt>
                <c:pt idx="7994">
                  <c:v>53.718690476192286</c:v>
                </c:pt>
                <c:pt idx="7995">
                  <c:v>53.724226190478042</c:v>
                </c:pt>
                <c:pt idx="7996">
                  <c:v>53.729761904763755</c:v>
                </c:pt>
                <c:pt idx="7997">
                  <c:v>53.735297619049447</c:v>
                </c:pt>
                <c:pt idx="7998">
                  <c:v>53.740833333335161</c:v>
                </c:pt>
                <c:pt idx="7999">
                  <c:v>53.746369047620881</c:v>
                </c:pt>
                <c:pt idx="8000">
                  <c:v>53.751904761906545</c:v>
                </c:pt>
                <c:pt idx="8001">
                  <c:v>53.757440476192258</c:v>
                </c:pt>
                <c:pt idx="8002">
                  <c:v>53.762976190478057</c:v>
                </c:pt>
                <c:pt idx="8003">
                  <c:v>53.76851190476377</c:v>
                </c:pt>
                <c:pt idx="8004">
                  <c:v>53.774047619049405</c:v>
                </c:pt>
                <c:pt idx="8005">
                  <c:v>53.779583333335161</c:v>
                </c:pt>
                <c:pt idx="8006">
                  <c:v>53.785119047620896</c:v>
                </c:pt>
                <c:pt idx="8007">
                  <c:v>53.790654761906559</c:v>
                </c:pt>
                <c:pt idx="8008">
                  <c:v>53.796190476192301</c:v>
                </c:pt>
                <c:pt idx="8009">
                  <c:v>53.801726190478007</c:v>
                </c:pt>
                <c:pt idx="8010">
                  <c:v>53.807261904763685</c:v>
                </c:pt>
                <c:pt idx="8011">
                  <c:v>53.812797619049405</c:v>
                </c:pt>
                <c:pt idx="8012">
                  <c:v>53.818333333335161</c:v>
                </c:pt>
                <c:pt idx="8013">
                  <c:v>53.823869047620846</c:v>
                </c:pt>
                <c:pt idx="8014">
                  <c:v>53.829404761906538</c:v>
                </c:pt>
                <c:pt idx="8015">
                  <c:v>53.834940476192244</c:v>
                </c:pt>
                <c:pt idx="8016">
                  <c:v>53.840476190478</c:v>
                </c:pt>
                <c:pt idx="8017">
                  <c:v>53.846011904763714</c:v>
                </c:pt>
                <c:pt idx="8018">
                  <c:v>53.851547619049377</c:v>
                </c:pt>
                <c:pt idx="8019">
                  <c:v>53.857083333335105</c:v>
                </c:pt>
                <c:pt idx="8020">
                  <c:v>53.862619047620861</c:v>
                </c:pt>
                <c:pt idx="8021">
                  <c:v>53.868154761906546</c:v>
                </c:pt>
                <c:pt idx="8022">
                  <c:v>53.873690476192237</c:v>
                </c:pt>
                <c:pt idx="8023">
                  <c:v>53.879226190477993</c:v>
                </c:pt>
                <c:pt idx="8024">
                  <c:v>53.884761904763678</c:v>
                </c:pt>
                <c:pt idx="8025">
                  <c:v>53.890297619049392</c:v>
                </c:pt>
                <c:pt idx="8026">
                  <c:v>53.895833333335133</c:v>
                </c:pt>
                <c:pt idx="8027">
                  <c:v>53.901369047620847</c:v>
                </c:pt>
                <c:pt idx="8028">
                  <c:v>53.906904761906524</c:v>
                </c:pt>
                <c:pt idx="8029">
                  <c:v>53.912440476192238</c:v>
                </c:pt>
                <c:pt idx="8030">
                  <c:v>53.917976190477987</c:v>
                </c:pt>
                <c:pt idx="8031">
                  <c:v>53.923511904763721</c:v>
                </c:pt>
                <c:pt idx="8032">
                  <c:v>53.929047619049385</c:v>
                </c:pt>
                <c:pt idx="8033">
                  <c:v>53.934583333335127</c:v>
                </c:pt>
                <c:pt idx="8034">
                  <c:v>53.940119047620861</c:v>
                </c:pt>
                <c:pt idx="8035">
                  <c:v>53.945654761906518</c:v>
                </c:pt>
                <c:pt idx="8036">
                  <c:v>53.951190476192224</c:v>
                </c:pt>
                <c:pt idx="8037">
                  <c:v>53.95672619047798</c:v>
                </c:pt>
                <c:pt idx="8038">
                  <c:v>53.962261904763672</c:v>
                </c:pt>
                <c:pt idx="8039">
                  <c:v>53.967797619049385</c:v>
                </c:pt>
                <c:pt idx="8040">
                  <c:v>53.973333333335141</c:v>
                </c:pt>
                <c:pt idx="8041">
                  <c:v>53.978869047620826</c:v>
                </c:pt>
                <c:pt idx="8042">
                  <c:v>53.98440476190649</c:v>
                </c:pt>
                <c:pt idx="8043">
                  <c:v>53.989940476192224</c:v>
                </c:pt>
                <c:pt idx="8044">
                  <c:v>53.995476190477994</c:v>
                </c:pt>
                <c:pt idx="8045">
                  <c:v>54.001011904763665</c:v>
                </c:pt>
                <c:pt idx="8046">
                  <c:v>54.006547619049378</c:v>
                </c:pt>
                <c:pt idx="8047">
                  <c:v>54.012083333335106</c:v>
                </c:pt>
                <c:pt idx="8048">
                  <c:v>54.017619047620826</c:v>
                </c:pt>
                <c:pt idx="8049">
                  <c:v>54.02315476190654</c:v>
                </c:pt>
                <c:pt idx="8050">
                  <c:v>54.028690476192246</c:v>
                </c:pt>
                <c:pt idx="8051">
                  <c:v>54.034226190477966</c:v>
                </c:pt>
                <c:pt idx="8052">
                  <c:v>54.039761904763658</c:v>
                </c:pt>
                <c:pt idx="8053">
                  <c:v>54.045297619049371</c:v>
                </c:pt>
                <c:pt idx="8054">
                  <c:v>54.050833333335106</c:v>
                </c:pt>
                <c:pt idx="8055">
                  <c:v>54.056369047620805</c:v>
                </c:pt>
                <c:pt idx="8056">
                  <c:v>54.061904761906497</c:v>
                </c:pt>
                <c:pt idx="8057">
                  <c:v>54.067440476192218</c:v>
                </c:pt>
                <c:pt idx="8058">
                  <c:v>54.072976190477988</c:v>
                </c:pt>
                <c:pt idx="8059">
                  <c:v>54.078511904763673</c:v>
                </c:pt>
                <c:pt idx="8060">
                  <c:v>54.084047619049343</c:v>
                </c:pt>
                <c:pt idx="8061">
                  <c:v>54.089583333335099</c:v>
                </c:pt>
                <c:pt idx="8062">
                  <c:v>54.095119047620848</c:v>
                </c:pt>
                <c:pt idx="8063">
                  <c:v>54.100654761906497</c:v>
                </c:pt>
                <c:pt idx="8064">
                  <c:v>54.106190476192225</c:v>
                </c:pt>
                <c:pt idx="8065">
                  <c:v>54.111726190477953</c:v>
                </c:pt>
                <c:pt idx="8066">
                  <c:v>54.117261904763623</c:v>
                </c:pt>
                <c:pt idx="8067">
                  <c:v>54.122797619049379</c:v>
                </c:pt>
                <c:pt idx="8068">
                  <c:v>54.128333333335135</c:v>
                </c:pt>
                <c:pt idx="8069">
                  <c:v>54.133869047620806</c:v>
                </c:pt>
                <c:pt idx="8070">
                  <c:v>54.139404761906491</c:v>
                </c:pt>
                <c:pt idx="8071">
                  <c:v>54.144940476192197</c:v>
                </c:pt>
                <c:pt idx="8072">
                  <c:v>54.150476190477953</c:v>
                </c:pt>
                <c:pt idx="8073">
                  <c:v>54.156011904763645</c:v>
                </c:pt>
                <c:pt idx="8074">
                  <c:v>54.161547619049351</c:v>
                </c:pt>
                <c:pt idx="8075">
                  <c:v>54.167083333335086</c:v>
                </c:pt>
                <c:pt idx="8076">
                  <c:v>54.172619047620813</c:v>
                </c:pt>
                <c:pt idx="8077">
                  <c:v>54.178154761906505</c:v>
                </c:pt>
                <c:pt idx="8078">
                  <c:v>54.183690476192197</c:v>
                </c:pt>
                <c:pt idx="8079">
                  <c:v>54.189226190477939</c:v>
                </c:pt>
                <c:pt idx="8080">
                  <c:v>54.194761904763645</c:v>
                </c:pt>
                <c:pt idx="8081">
                  <c:v>54.200297619049344</c:v>
                </c:pt>
                <c:pt idx="8082">
                  <c:v>54.2058333333351</c:v>
                </c:pt>
                <c:pt idx="8083">
                  <c:v>54.211369047620792</c:v>
                </c:pt>
                <c:pt idx="8084">
                  <c:v>54.216904761906484</c:v>
                </c:pt>
                <c:pt idx="8085">
                  <c:v>54.222440476192205</c:v>
                </c:pt>
                <c:pt idx="8086">
                  <c:v>54.22797619047796</c:v>
                </c:pt>
                <c:pt idx="8087">
                  <c:v>54.233511904763652</c:v>
                </c:pt>
                <c:pt idx="8088">
                  <c:v>54.239047619049344</c:v>
                </c:pt>
                <c:pt idx="8089">
                  <c:v>54.244583333335072</c:v>
                </c:pt>
                <c:pt idx="8090">
                  <c:v>54.250119047620807</c:v>
                </c:pt>
                <c:pt idx="8091">
                  <c:v>54.255654761906477</c:v>
                </c:pt>
                <c:pt idx="8092">
                  <c:v>54.261190476192205</c:v>
                </c:pt>
                <c:pt idx="8093">
                  <c:v>54.266726190477961</c:v>
                </c:pt>
                <c:pt idx="8094">
                  <c:v>54.272261904763624</c:v>
                </c:pt>
                <c:pt idx="8095">
                  <c:v>54.277797619049345</c:v>
                </c:pt>
                <c:pt idx="8096">
                  <c:v>54.283333333335086</c:v>
                </c:pt>
                <c:pt idx="8097">
                  <c:v>54.288869047620778</c:v>
                </c:pt>
                <c:pt idx="8098">
                  <c:v>54.29440476190647</c:v>
                </c:pt>
                <c:pt idx="8099">
                  <c:v>54.299940476192205</c:v>
                </c:pt>
                <c:pt idx="8100">
                  <c:v>54.305476190477918</c:v>
                </c:pt>
                <c:pt idx="8101">
                  <c:v>54.311011904763589</c:v>
                </c:pt>
                <c:pt idx="8102">
                  <c:v>54.316547619049317</c:v>
                </c:pt>
                <c:pt idx="8103">
                  <c:v>54.322083333335058</c:v>
                </c:pt>
                <c:pt idx="8104">
                  <c:v>54.327619047620772</c:v>
                </c:pt>
                <c:pt idx="8105">
                  <c:v>54.333154761906464</c:v>
                </c:pt>
                <c:pt idx="8106">
                  <c:v>54.338690476192177</c:v>
                </c:pt>
                <c:pt idx="8107">
                  <c:v>54.344226190477904</c:v>
                </c:pt>
                <c:pt idx="8108">
                  <c:v>54.349761904763596</c:v>
                </c:pt>
                <c:pt idx="8109">
                  <c:v>54.355297619049303</c:v>
                </c:pt>
                <c:pt idx="8110">
                  <c:v>54.360833333335052</c:v>
                </c:pt>
                <c:pt idx="8111">
                  <c:v>54.366369047620765</c:v>
                </c:pt>
                <c:pt idx="8112">
                  <c:v>54.371904761906436</c:v>
                </c:pt>
                <c:pt idx="8113">
                  <c:v>54.377440476192142</c:v>
                </c:pt>
                <c:pt idx="8114">
                  <c:v>54.382976190477912</c:v>
                </c:pt>
                <c:pt idx="8115">
                  <c:v>54.388511904763604</c:v>
                </c:pt>
                <c:pt idx="8116">
                  <c:v>54.394047619049289</c:v>
                </c:pt>
                <c:pt idx="8117">
                  <c:v>54.399583333335052</c:v>
                </c:pt>
                <c:pt idx="8118">
                  <c:v>54.405119047620779</c:v>
                </c:pt>
                <c:pt idx="8119">
                  <c:v>54.410654761906429</c:v>
                </c:pt>
                <c:pt idx="8120">
                  <c:v>54.416190476192163</c:v>
                </c:pt>
                <c:pt idx="8121">
                  <c:v>54.421726190477912</c:v>
                </c:pt>
                <c:pt idx="8122">
                  <c:v>54.427261904763583</c:v>
                </c:pt>
                <c:pt idx="8123">
                  <c:v>54.432797619049325</c:v>
                </c:pt>
                <c:pt idx="8124">
                  <c:v>54.438333333335066</c:v>
                </c:pt>
                <c:pt idx="8125">
                  <c:v>54.443869047620744</c:v>
                </c:pt>
                <c:pt idx="8126">
                  <c:v>54.449404761906422</c:v>
                </c:pt>
                <c:pt idx="8127">
                  <c:v>54.454940476192135</c:v>
                </c:pt>
                <c:pt idx="8128">
                  <c:v>54.460476190477912</c:v>
                </c:pt>
                <c:pt idx="8129">
                  <c:v>54.466011904763604</c:v>
                </c:pt>
                <c:pt idx="8130">
                  <c:v>54.471547619049289</c:v>
                </c:pt>
                <c:pt idx="8131">
                  <c:v>54.477083333335024</c:v>
                </c:pt>
                <c:pt idx="8132">
                  <c:v>54.482619047620751</c:v>
                </c:pt>
                <c:pt idx="8133">
                  <c:v>54.488154761906436</c:v>
                </c:pt>
                <c:pt idx="8134">
                  <c:v>54.49369047619215</c:v>
                </c:pt>
                <c:pt idx="8135">
                  <c:v>54.499226190477906</c:v>
                </c:pt>
                <c:pt idx="8136">
                  <c:v>54.504761904763569</c:v>
                </c:pt>
                <c:pt idx="8137">
                  <c:v>54.510297619049283</c:v>
                </c:pt>
                <c:pt idx="8138">
                  <c:v>54.515833333335031</c:v>
                </c:pt>
                <c:pt idx="8139">
                  <c:v>54.521369047620738</c:v>
                </c:pt>
                <c:pt idx="8140">
                  <c:v>54.526904761906444</c:v>
                </c:pt>
                <c:pt idx="8141">
                  <c:v>54.532440476192143</c:v>
                </c:pt>
                <c:pt idx="8142">
                  <c:v>54.537976190477899</c:v>
                </c:pt>
                <c:pt idx="8143">
                  <c:v>54.543511904763591</c:v>
                </c:pt>
                <c:pt idx="8144">
                  <c:v>54.549047619049283</c:v>
                </c:pt>
                <c:pt idx="8145">
                  <c:v>54.554583333334996</c:v>
                </c:pt>
                <c:pt idx="8146">
                  <c:v>54.560119047620759</c:v>
                </c:pt>
                <c:pt idx="8147">
                  <c:v>54.565654761906444</c:v>
                </c:pt>
                <c:pt idx="8148">
                  <c:v>54.571190476192136</c:v>
                </c:pt>
                <c:pt idx="8149">
                  <c:v>54.576726190477892</c:v>
                </c:pt>
                <c:pt idx="8150">
                  <c:v>54.582261904763563</c:v>
                </c:pt>
                <c:pt idx="8151">
                  <c:v>54.587797619049269</c:v>
                </c:pt>
                <c:pt idx="8152">
                  <c:v>54.593333333335039</c:v>
                </c:pt>
                <c:pt idx="8153">
                  <c:v>54.598869047620731</c:v>
                </c:pt>
                <c:pt idx="8154">
                  <c:v>54.604404761906395</c:v>
                </c:pt>
                <c:pt idx="8155">
                  <c:v>54.609940476192129</c:v>
                </c:pt>
                <c:pt idx="8156">
                  <c:v>54.615476190477885</c:v>
                </c:pt>
                <c:pt idx="8157">
                  <c:v>54.621011904763577</c:v>
                </c:pt>
                <c:pt idx="8158">
                  <c:v>54.62654761904929</c:v>
                </c:pt>
                <c:pt idx="8159">
                  <c:v>54.632083333335011</c:v>
                </c:pt>
                <c:pt idx="8160">
                  <c:v>54.637619047620717</c:v>
                </c:pt>
                <c:pt idx="8161">
                  <c:v>54.643154761906409</c:v>
                </c:pt>
                <c:pt idx="8162">
                  <c:v>54.648690476192144</c:v>
                </c:pt>
                <c:pt idx="8163">
                  <c:v>54.654226190477857</c:v>
                </c:pt>
                <c:pt idx="8164">
                  <c:v>54.659761904763542</c:v>
                </c:pt>
                <c:pt idx="8165">
                  <c:v>54.665297619049284</c:v>
                </c:pt>
                <c:pt idx="8166">
                  <c:v>54.670833333335011</c:v>
                </c:pt>
                <c:pt idx="8167">
                  <c:v>54.67636904762071</c:v>
                </c:pt>
                <c:pt idx="8168">
                  <c:v>54.681904761906388</c:v>
                </c:pt>
                <c:pt idx="8169">
                  <c:v>54.687440476192094</c:v>
                </c:pt>
                <c:pt idx="8170">
                  <c:v>54.692976190477893</c:v>
                </c:pt>
                <c:pt idx="8171">
                  <c:v>54.698511904763585</c:v>
                </c:pt>
                <c:pt idx="8172">
                  <c:v>54.704047619049248</c:v>
                </c:pt>
                <c:pt idx="8173">
                  <c:v>54.709583333335011</c:v>
                </c:pt>
                <c:pt idx="8174">
                  <c:v>54.715119047620725</c:v>
                </c:pt>
                <c:pt idx="8175">
                  <c:v>54.720654761906395</c:v>
                </c:pt>
                <c:pt idx="8176">
                  <c:v>54.72619047619213</c:v>
                </c:pt>
                <c:pt idx="8177">
                  <c:v>54.731726190477865</c:v>
                </c:pt>
                <c:pt idx="8178">
                  <c:v>54.737261904763535</c:v>
                </c:pt>
                <c:pt idx="8179">
                  <c:v>54.74279761904927</c:v>
                </c:pt>
                <c:pt idx="8180">
                  <c:v>54.748333333335019</c:v>
                </c:pt>
                <c:pt idx="8181">
                  <c:v>54.753869047620668</c:v>
                </c:pt>
                <c:pt idx="8182">
                  <c:v>54.759404761906374</c:v>
                </c:pt>
                <c:pt idx="8183">
                  <c:v>54.764940476192102</c:v>
                </c:pt>
                <c:pt idx="8184">
                  <c:v>54.770476190477865</c:v>
                </c:pt>
                <c:pt idx="8185">
                  <c:v>54.77601190476355</c:v>
                </c:pt>
                <c:pt idx="8186">
                  <c:v>54.781547619049235</c:v>
                </c:pt>
                <c:pt idx="8187">
                  <c:v>54.787083333334976</c:v>
                </c:pt>
                <c:pt idx="8188">
                  <c:v>54.792619047620718</c:v>
                </c:pt>
                <c:pt idx="8189">
                  <c:v>54.798154761906403</c:v>
                </c:pt>
                <c:pt idx="8190">
                  <c:v>54.803690476192074</c:v>
                </c:pt>
                <c:pt idx="8191">
                  <c:v>54.80922619047783</c:v>
                </c:pt>
                <c:pt idx="8192">
                  <c:v>54.8147619047635</c:v>
                </c:pt>
                <c:pt idx="8193">
                  <c:v>54.820297619049235</c:v>
                </c:pt>
                <c:pt idx="8194">
                  <c:v>54.825833333334991</c:v>
                </c:pt>
                <c:pt idx="8195">
                  <c:v>54.831369047620647</c:v>
                </c:pt>
                <c:pt idx="8196">
                  <c:v>54.836904761906368</c:v>
                </c:pt>
                <c:pt idx="8197">
                  <c:v>54.842440476192074</c:v>
                </c:pt>
                <c:pt idx="8198">
                  <c:v>54.847976190477823</c:v>
                </c:pt>
                <c:pt idx="8199">
                  <c:v>54.853511904763515</c:v>
                </c:pt>
                <c:pt idx="8200">
                  <c:v>54.859047619049207</c:v>
                </c:pt>
                <c:pt idx="8201">
                  <c:v>54.864583333334956</c:v>
                </c:pt>
                <c:pt idx="8202">
                  <c:v>54.870119047620676</c:v>
                </c:pt>
                <c:pt idx="8203">
                  <c:v>54.875654761906354</c:v>
                </c:pt>
                <c:pt idx="8204">
                  <c:v>54.881190476192067</c:v>
                </c:pt>
                <c:pt idx="8205">
                  <c:v>54.886726190477816</c:v>
                </c:pt>
                <c:pt idx="8206">
                  <c:v>54.892261904763508</c:v>
                </c:pt>
                <c:pt idx="8207">
                  <c:v>54.897797619049221</c:v>
                </c:pt>
                <c:pt idx="8208">
                  <c:v>54.903333333334963</c:v>
                </c:pt>
                <c:pt idx="8209">
                  <c:v>54.908869047620641</c:v>
                </c:pt>
                <c:pt idx="8210">
                  <c:v>54.914404761906326</c:v>
                </c:pt>
                <c:pt idx="8211">
                  <c:v>54.919940476192068</c:v>
                </c:pt>
                <c:pt idx="8212">
                  <c:v>54.925476190477831</c:v>
                </c:pt>
                <c:pt idx="8213">
                  <c:v>54.931011904763501</c:v>
                </c:pt>
                <c:pt idx="8214">
                  <c:v>54.936547619049215</c:v>
                </c:pt>
                <c:pt idx="8215">
                  <c:v>54.942083333334949</c:v>
                </c:pt>
                <c:pt idx="8216">
                  <c:v>54.947619047620634</c:v>
                </c:pt>
                <c:pt idx="8217">
                  <c:v>54.953154761906347</c:v>
                </c:pt>
                <c:pt idx="8218">
                  <c:v>54.958690476192054</c:v>
                </c:pt>
                <c:pt idx="8219">
                  <c:v>54.964226190477802</c:v>
                </c:pt>
                <c:pt idx="8220">
                  <c:v>54.969761904763494</c:v>
                </c:pt>
                <c:pt idx="8221">
                  <c:v>54.975297619049208</c:v>
                </c:pt>
                <c:pt idx="8222">
                  <c:v>54.980833333334942</c:v>
                </c:pt>
                <c:pt idx="8223">
                  <c:v>54.986369047620634</c:v>
                </c:pt>
                <c:pt idx="8224">
                  <c:v>54.991904761906341</c:v>
                </c:pt>
                <c:pt idx="8225">
                  <c:v>54.997440476192047</c:v>
                </c:pt>
                <c:pt idx="8226">
                  <c:v>55.002976190477824</c:v>
                </c:pt>
                <c:pt idx="8227">
                  <c:v>55.008511904763509</c:v>
                </c:pt>
                <c:pt idx="8228">
                  <c:v>55.014047619049187</c:v>
                </c:pt>
                <c:pt idx="8229">
                  <c:v>55.019583333334936</c:v>
                </c:pt>
                <c:pt idx="8230">
                  <c:v>55.025119047620663</c:v>
                </c:pt>
                <c:pt idx="8231">
                  <c:v>55.030654761906334</c:v>
                </c:pt>
                <c:pt idx="8232">
                  <c:v>55.036190476192075</c:v>
                </c:pt>
                <c:pt idx="8233">
                  <c:v>55.041726190477789</c:v>
                </c:pt>
                <c:pt idx="8234">
                  <c:v>55.047261904763467</c:v>
                </c:pt>
                <c:pt idx="8235">
                  <c:v>55.052797619049194</c:v>
                </c:pt>
                <c:pt idx="8236">
                  <c:v>55.05833333333495</c:v>
                </c:pt>
                <c:pt idx="8237">
                  <c:v>55.063869047620621</c:v>
                </c:pt>
                <c:pt idx="8238">
                  <c:v>55.069404761906334</c:v>
                </c:pt>
                <c:pt idx="8239">
                  <c:v>55.07494047619204</c:v>
                </c:pt>
                <c:pt idx="8240">
                  <c:v>55.080476190477782</c:v>
                </c:pt>
                <c:pt idx="8241">
                  <c:v>55.086011904763495</c:v>
                </c:pt>
                <c:pt idx="8242">
                  <c:v>55.091547619049194</c:v>
                </c:pt>
                <c:pt idx="8243">
                  <c:v>55.097083333334922</c:v>
                </c:pt>
                <c:pt idx="8244">
                  <c:v>55.102619047620635</c:v>
                </c:pt>
                <c:pt idx="8245">
                  <c:v>55.108154761906349</c:v>
                </c:pt>
                <c:pt idx="8246">
                  <c:v>55.113690476192033</c:v>
                </c:pt>
                <c:pt idx="8247">
                  <c:v>55.119226190477782</c:v>
                </c:pt>
                <c:pt idx="8248">
                  <c:v>55.124761904763474</c:v>
                </c:pt>
                <c:pt idx="8249">
                  <c:v>55.130297619049195</c:v>
                </c:pt>
                <c:pt idx="8250">
                  <c:v>55.135833333334936</c:v>
                </c:pt>
                <c:pt idx="8251">
                  <c:v>55.141369047620607</c:v>
                </c:pt>
                <c:pt idx="8252">
                  <c:v>55.14690476190632</c:v>
                </c:pt>
                <c:pt idx="8253">
                  <c:v>55.152440476192034</c:v>
                </c:pt>
                <c:pt idx="8254">
                  <c:v>55.157976190477768</c:v>
                </c:pt>
                <c:pt idx="8255">
                  <c:v>55.163511904763482</c:v>
                </c:pt>
                <c:pt idx="8256">
                  <c:v>55.169047619049195</c:v>
                </c:pt>
                <c:pt idx="8257">
                  <c:v>55.174583333334908</c:v>
                </c:pt>
                <c:pt idx="8258">
                  <c:v>55.180119047620622</c:v>
                </c:pt>
                <c:pt idx="8259">
                  <c:v>55.185654761906314</c:v>
                </c:pt>
                <c:pt idx="8260">
                  <c:v>55.191190476192048</c:v>
                </c:pt>
                <c:pt idx="8261">
                  <c:v>55.19672619047779</c:v>
                </c:pt>
                <c:pt idx="8262">
                  <c:v>55.202261904763475</c:v>
                </c:pt>
                <c:pt idx="8263">
                  <c:v>55.207797619049174</c:v>
                </c:pt>
                <c:pt idx="8264">
                  <c:v>55.213333333334923</c:v>
                </c:pt>
                <c:pt idx="8265">
                  <c:v>55.218869047620593</c:v>
                </c:pt>
                <c:pt idx="8266">
                  <c:v>55.224404761906307</c:v>
                </c:pt>
                <c:pt idx="8267">
                  <c:v>55.229940476192041</c:v>
                </c:pt>
                <c:pt idx="8268">
                  <c:v>55.23547619047779</c:v>
                </c:pt>
                <c:pt idx="8269">
                  <c:v>55.241011904763454</c:v>
                </c:pt>
                <c:pt idx="8270">
                  <c:v>55.246547619049174</c:v>
                </c:pt>
                <c:pt idx="8271">
                  <c:v>55.252083333334902</c:v>
                </c:pt>
                <c:pt idx="8272">
                  <c:v>55.257619047620594</c:v>
                </c:pt>
                <c:pt idx="8273">
                  <c:v>55.263154761906321</c:v>
                </c:pt>
                <c:pt idx="8274">
                  <c:v>55.268690476192035</c:v>
                </c:pt>
                <c:pt idx="8275">
                  <c:v>55.274226190477762</c:v>
                </c:pt>
                <c:pt idx="8276">
                  <c:v>55.279761904763454</c:v>
                </c:pt>
                <c:pt idx="8277">
                  <c:v>55.285297619049175</c:v>
                </c:pt>
                <c:pt idx="8278">
                  <c:v>55.290833333334916</c:v>
                </c:pt>
                <c:pt idx="8279">
                  <c:v>55.296369047620601</c:v>
                </c:pt>
                <c:pt idx="8280">
                  <c:v>55.301904761906272</c:v>
                </c:pt>
                <c:pt idx="8281">
                  <c:v>55.307440476191992</c:v>
                </c:pt>
                <c:pt idx="8282">
                  <c:v>55.312976190477762</c:v>
                </c:pt>
                <c:pt idx="8283">
                  <c:v>55.318511904763454</c:v>
                </c:pt>
                <c:pt idx="8284">
                  <c:v>55.324047619049125</c:v>
                </c:pt>
                <c:pt idx="8285">
                  <c:v>55.329583333334881</c:v>
                </c:pt>
                <c:pt idx="8286">
                  <c:v>55.335119047620601</c:v>
                </c:pt>
                <c:pt idx="8287">
                  <c:v>55.340654761906265</c:v>
                </c:pt>
                <c:pt idx="8288">
                  <c:v>55.346190476192</c:v>
                </c:pt>
                <c:pt idx="8289">
                  <c:v>55.351726190477734</c:v>
                </c:pt>
                <c:pt idx="8290">
                  <c:v>55.357261904763391</c:v>
                </c:pt>
                <c:pt idx="8291">
                  <c:v>55.362797619049154</c:v>
                </c:pt>
                <c:pt idx="8292">
                  <c:v>55.36833333333491</c:v>
                </c:pt>
                <c:pt idx="8293">
                  <c:v>55.373869047620545</c:v>
                </c:pt>
                <c:pt idx="8294">
                  <c:v>55.379404761906258</c:v>
                </c:pt>
                <c:pt idx="8295">
                  <c:v>55.384940476191979</c:v>
                </c:pt>
                <c:pt idx="8296">
                  <c:v>55.390476190477749</c:v>
                </c:pt>
                <c:pt idx="8297">
                  <c:v>55.396011904763441</c:v>
                </c:pt>
                <c:pt idx="8298">
                  <c:v>55.401547619049133</c:v>
                </c:pt>
                <c:pt idx="8299">
                  <c:v>55.407083333334846</c:v>
                </c:pt>
                <c:pt idx="8300">
                  <c:v>55.412619047620574</c:v>
                </c:pt>
                <c:pt idx="8301">
                  <c:v>55.418154761906294</c:v>
                </c:pt>
                <c:pt idx="8302">
                  <c:v>55.423690476191993</c:v>
                </c:pt>
                <c:pt idx="8303">
                  <c:v>55.429226190477742</c:v>
                </c:pt>
                <c:pt idx="8304">
                  <c:v>55.434761904763413</c:v>
                </c:pt>
                <c:pt idx="8305">
                  <c:v>55.440297619049119</c:v>
                </c:pt>
                <c:pt idx="8306">
                  <c:v>55.445833333334861</c:v>
                </c:pt>
                <c:pt idx="8307">
                  <c:v>55.451369047620538</c:v>
                </c:pt>
                <c:pt idx="8308">
                  <c:v>55.456904761906245</c:v>
                </c:pt>
                <c:pt idx="8309">
                  <c:v>55.462440476191993</c:v>
                </c:pt>
                <c:pt idx="8310">
                  <c:v>55.467976190477735</c:v>
                </c:pt>
                <c:pt idx="8311">
                  <c:v>55.473511904763427</c:v>
                </c:pt>
                <c:pt idx="8312">
                  <c:v>55.479047619049105</c:v>
                </c:pt>
                <c:pt idx="8313">
                  <c:v>55.484583333334854</c:v>
                </c:pt>
                <c:pt idx="8314">
                  <c:v>55.490119047620567</c:v>
                </c:pt>
                <c:pt idx="8315">
                  <c:v>55.495654761906259</c:v>
                </c:pt>
                <c:pt idx="8316">
                  <c:v>55.501190476192001</c:v>
                </c:pt>
                <c:pt idx="8317">
                  <c:v>55.506726190477728</c:v>
                </c:pt>
                <c:pt idx="8318">
                  <c:v>55.512261904763392</c:v>
                </c:pt>
                <c:pt idx="8319">
                  <c:v>55.517797619049105</c:v>
                </c:pt>
                <c:pt idx="8320">
                  <c:v>55.523333333334875</c:v>
                </c:pt>
                <c:pt idx="8321">
                  <c:v>55.528869047620546</c:v>
                </c:pt>
                <c:pt idx="8322">
                  <c:v>55.534404761906238</c:v>
                </c:pt>
                <c:pt idx="8323">
                  <c:v>55.539940476191987</c:v>
                </c:pt>
                <c:pt idx="8324">
                  <c:v>55.545476190477721</c:v>
                </c:pt>
                <c:pt idx="8325">
                  <c:v>55.551011904763385</c:v>
                </c:pt>
                <c:pt idx="8326">
                  <c:v>55.556547619049098</c:v>
                </c:pt>
                <c:pt idx="8327">
                  <c:v>55.562083333334861</c:v>
                </c:pt>
                <c:pt idx="8328">
                  <c:v>55.567619047620546</c:v>
                </c:pt>
                <c:pt idx="8329">
                  <c:v>55.573154761906245</c:v>
                </c:pt>
                <c:pt idx="8330">
                  <c:v>55.57869047619198</c:v>
                </c:pt>
                <c:pt idx="8331">
                  <c:v>55.584226190477672</c:v>
                </c:pt>
                <c:pt idx="8332">
                  <c:v>55.589761904763385</c:v>
                </c:pt>
                <c:pt idx="8333">
                  <c:v>55.59529761904912</c:v>
                </c:pt>
                <c:pt idx="8334">
                  <c:v>55.600833333334833</c:v>
                </c:pt>
                <c:pt idx="8335">
                  <c:v>55.606369047620547</c:v>
                </c:pt>
                <c:pt idx="8336">
                  <c:v>55.611904761906224</c:v>
                </c:pt>
                <c:pt idx="8337">
                  <c:v>55.617440476191952</c:v>
                </c:pt>
                <c:pt idx="8338">
                  <c:v>55.622976190477722</c:v>
                </c:pt>
                <c:pt idx="8339">
                  <c:v>55.628511904763421</c:v>
                </c:pt>
                <c:pt idx="8340">
                  <c:v>55.634047619049085</c:v>
                </c:pt>
                <c:pt idx="8341">
                  <c:v>55.639583333334848</c:v>
                </c:pt>
                <c:pt idx="8342">
                  <c:v>55.645119047620561</c:v>
                </c:pt>
                <c:pt idx="8343">
                  <c:v>55.650654761906218</c:v>
                </c:pt>
                <c:pt idx="8344">
                  <c:v>55.656190476191966</c:v>
                </c:pt>
                <c:pt idx="8345">
                  <c:v>55.66172619047768</c:v>
                </c:pt>
                <c:pt idx="8346">
                  <c:v>55.667261904763372</c:v>
                </c:pt>
                <c:pt idx="8347">
                  <c:v>55.672797619049106</c:v>
                </c:pt>
                <c:pt idx="8348">
                  <c:v>55.678333333334862</c:v>
                </c:pt>
                <c:pt idx="8349">
                  <c:v>55.683869047620497</c:v>
                </c:pt>
                <c:pt idx="8350">
                  <c:v>55.689404761906218</c:v>
                </c:pt>
                <c:pt idx="8351">
                  <c:v>55.69494047619196</c:v>
                </c:pt>
                <c:pt idx="8352">
                  <c:v>55.700476190477673</c:v>
                </c:pt>
                <c:pt idx="8353">
                  <c:v>55.706011904763386</c:v>
                </c:pt>
                <c:pt idx="8354">
                  <c:v>55.711547619049078</c:v>
                </c:pt>
                <c:pt idx="8355">
                  <c:v>55.717083333334806</c:v>
                </c:pt>
                <c:pt idx="8356">
                  <c:v>55.722619047620533</c:v>
                </c:pt>
                <c:pt idx="8357">
                  <c:v>55.728154761906239</c:v>
                </c:pt>
                <c:pt idx="8358">
                  <c:v>55.733690476191953</c:v>
                </c:pt>
                <c:pt idx="8359">
                  <c:v>55.739226190477666</c:v>
                </c:pt>
                <c:pt idx="8360">
                  <c:v>55.744761904763358</c:v>
                </c:pt>
                <c:pt idx="8361">
                  <c:v>55.750297619049071</c:v>
                </c:pt>
                <c:pt idx="8362">
                  <c:v>55.755833333334813</c:v>
                </c:pt>
                <c:pt idx="8363">
                  <c:v>55.761369047620505</c:v>
                </c:pt>
                <c:pt idx="8364">
                  <c:v>55.766904761906225</c:v>
                </c:pt>
                <c:pt idx="8365">
                  <c:v>55.772440476191953</c:v>
                </c:pt>
                <c:pt idx="8366">
                  <c:v>55.777976190477659</c:v>
                </c:pt>
                <c:pt idx="8367">
                  <c:v>55.783511904763373</c:v>
                </c:pt>
                <c:pt idx="8368">
                  <c:v>55.789047619049065</c:v>
                </c:pt>
                <c:pt idx="8369">
                  <c:v>55.794583333334813</c:v>
                </c:pt>
                <c:pt idx="8370">
                  <c:v>55.800119047620505</c:v>
                </c:pt>
                <c:pt idx="8371">
                  <c:v>55.805654761906197</c:v>
                </c:pt>
                <c:pt idx="8372">
                  <c:v>55.811190476191925</c:v>
                </c:pt>
                <c:pt idx="8373">
                  <c:v>55.816726190477645</c:v>
                </c:pt>
                <c:pt idx="8374">
                  <c:v>55.822261904763344</c:v>
                </c:pt>
                <c:pt idx="8375">
                  <c:v>55.827797619049058</c:v>
                </c:pt>
                <c:pt idx="8376">
                  <c:v>55.833333333334814</c:v>
                </c:pt>
                <c:pt idx="8377">
                  <c:v>55.838869047620484</c:v>
                </c:pt>
                <c:pt idx="8378">
                  <c:v>55.844404761906162</c:v>
                </c:pt>
                <c:pt idx="8379">
                  <c:v>55.849940476191925</c:v>
                </c:pt>
                <c:pt idx="8380">
                  <c:v>55.855476190477646</c:v>
                </c:pt>
                <c:pt idx="8381">
                  <c:v>55.861011904763345</c:v>
                </c:pt>
                <c:pt idx="8382">
                  <c:v>55.866547619049051</c:v>
                </c:pt>
                <c:pt idx="8383">
                  <c:v>55.872083333334785</c:v>
                </c:pt>
                <c:pt idx="8384">
                  <c:v>55.877619047620477</c:v>
                </c:pt>
                <c:pt idx="8385">
                  <c:v>55.883154761906184</c:v>
                </c:pt>
                <c:pt idx="8386">
                  <c:v>55.888690476191925</c:v>
                </c:pt>
                <c:pt idx="8387">
                  <c:v>55.894226190477625</c:v>
                </c:pt>
                <c:pt idx="8388">
                  <c:v>55.899761904763345</c:v>
                </c:pt>
                <c:pt idx="8389">
                  <c:v>55.905297619049044</c:v>
                </c:pt>
                <c:pt idx="8390">
                  <c:v>55.910833333334779</c:v>
                </c:pt>
                <c:pt idx="8391">
                  <c:v>55.916369047620471</c:v>
                </c:pt>
                <c:pt idx="8392">
                  <c:v>55.921904761906184</c:v>
                </c:pt>
                <c:pt idx="8393">
                  <c:v>55.927440476191904</c:v>
                </c:pt>
                <c:pt idx="8394">
                  <c:v>55.932976190477632</c:v>
                </c:pt>
                <c:pt idx="8395">
                  <c:v>55.938511904763352</c:v>
                </c:pt>
                <c:pt idx="8396">
                  <c:v>55.944047619049023</c:v>
                </c:pt>
                <c:pt idx="8397">
                  <c:v>55.949583333334772</c:v>
                </c:pt>
                <c:pt idx="8398">
                  <c:v>55.955119047620485</c:v>
                </c:pt>
                <c:pt idx="8399">
                  <c:v>55.960654761906177</c:v>
                </c:pt>
                <c:pt idx="8400">
                  <c:v>55.966190476191912</c:v>
                </c:pt>
                <c:pt idx="8401">
                  <c:v>55.971726190477625</c:v>
                </c:pt>
                <c:pt idx="8402">
                  <c:v>55.977261904763303</c:v>
                </c:pt>
                <c:pt idx="8403">
                  <c:v>55.982797619049045</c:v>
                </c:pt>
                <c:pt idx="8404">
                  <c:v>55.988333333334786</c:v>
                </c:pt>
                <c:pt idx="8405">
                  <c:v>55.993869047620457</c:v>
                </c:pt>
                <c:pt idx="8406">
                  <c:v>55.99940476190617</c:v>
                </c:pt>
                <c:pt idx="8407">
                  <c:v>56.004940476191905</c:v>
                </c:pt>
                <c:pt idx="8408">
                  <c:v>56.010476190477604</c:v>
                </c:pt>
                <c:pt idx="8409">
                  <c:v>56.016011904763324</c:v>
                </c:pt>
                <c:pt idx="8410">
                  <c:v>56.021547619049045</c:v>
                </c:pt>
                <c:pt idx="8411">
                  <c:v>56.027083333334758</c:v>
                </c:pt>
                <c:pt idx="8412">
                  <c:v>56.032619047620472</c:v>
                </c:pt>
                <c:pt idx="8413">
                  <c:v>56.038154761906185</c:v>
                </c:pt>
                <c:pt idx="8414">
                  <c:v>56.043690476191898</c:v>
                </c:pt>
                <c:pt idx="8415">
                  <c:v>56.049226190477604</c:v>
                </c:pt>
                <c:pt idx="8416">
                  <c:v>56.054761904763289</c:v>
                </c:pt>
                <c:pt idx="8417">
                  <c:v>56.060297619049024</c:v>
                </c:pt>
                <c:pt idx="8418">
                  <c:v>56.065833333334773</c:v>
                </c:pt>
                <c:pt idx="8419">
                  <c:v>56.071369047620443</c:v>
                </c:pt>
                <c:pt idx="8420">
                  <c:v>56.076904761906157</c:v>
                </c:pt>
                <c:pt idx="8421">
                  <c:v>56.082440476191891</c:v>
                </c:pt>
                <c:pt idx="8422">
                  <c:v>56.087976190477605</c:v>
                </c:pt>
                <c:pt idx="8423">
                  <c:v>56.093511904763318</c:v>
                </c:pt>
                <c:pt idx="8424">
                  <c:v>56.099047619049024</c:v>
                </c:pt>
                <c:pt idx="8425">
                  <c:v>56.104583333334752</c:v>
                </c:pt>
                <c:pt idx="8426">
                  <c:v>56.110119047620458</c:v>
                </c:pt>
                <c:pt idx="8427">
                  <c:v>56.11565476190615</c:v>
                </c:pt>
                <c:pt idx="8428">
                  <c:v>56.121190476191906</c:v>
                </c:pt>
                <c:pt idx="8429">
                  <c:v>56.126726190477612</c:v>
                </c:pt>
                <c:pt idx="8430">
                  <c:v>56.132261904763304</c:v>
                </c:pt>
                <c:pt idx="8431">
                  <c:v>56.137797619049024</c:v>
                </c:pt>
                <c:pt idx="8432">
                  <c:v>56.143333333334766</c:v>
                </c:pt>
                <c:pt idx="8433">
                  <c:v>56.148869047620444</c:v>
                </c:pt>
                <c:pt idx="8434">
                  <c:v>56.154404761906122</c:v>
                </c:pt>
                <c:pt idx="8435">
                  <c:v>56.159940476191878</c:v>
                </c:pt>
                <c:pt idx="8436">
                  <c:v>56.165476190477612</c:v>
                </c:pt>
                <c:pt idx="8437">
                  <c:v>56.171011904763304</c:v>
                </c:pt>
                <c:pt idx="8438">
                  <c:v>56.176547619048996</c:v>
                </c:pt>
                <c:pt idx="8439">
                  <c:v>56.182083333334731</c:v>
                </c:pt>
                <c:pt idx="8440">
                  <c:v>56.187619047620444</c:v>
                </c:pt>
                <c:pt idx="8441">
                  <c:v>56.193154761906158</c:v>
                </c:pt>
                <c:pt idx="8442">
                  <c:v>56.198690476191892</c:v>
                </c:pt>
                <c:pt idx="8443">
                  <c:v>56.204226190477584</c:v>
                </c:pt>
                <c:pt idx="8444">
                  <c:v>56.209761904763297</c:v>
                </c:pt>
                <c:pt idx="8445">
                  <c:v>56.215297619049004</c:v>
                </c:pt>
                <c:pt idx="8446">
                  <c:v>56.22083333333476</c:v>
                </c:pt>
                <c:pt idx="8447">
                  <c:v>56.226369047620437</c:v>
                </c:pt>
                <c:pt idx="8448">
                  <c:v>56.231904761906144</c:v>
                </c:pt>
                <c:pt idx="8449">
                  <c:v>56.237440476191864</c:v>
                </c:pt>
                <c:pt idx="8450">
                  <c:v>56.242976190477599</c:v>
                </c:pt>
                <c:pt idx="8451">
                  <c:v>56.248511904763312</c:v>
                </c:pt>
                <c:pt idx="8452">
                  <c:v>56.254047619048983</c:v>
                </c:pt>
                <c:pt idx="8453">
                  <c:v>56.259583333334717</c:v>
                </c:pt>
                <c:pt idx="8454">
                  <c:v>56.265119047620459</c:v>
                </c:pt>
                <c:pt idx="8455">
                  <c:v>56.270654761906144</c:v>
                </c:pt>
                <c:pt idx="8456">
                  <c:v>56.276190476191879</c:v>
                </c:pt>
                <c:pt idx="8457">
                  <c:v>56.281726190477571</c:v>
                </c:pt>
                <c:pt idx="8458">
                  <c:v>56.287261904763263</c:v>
                </c:pt>
                <c:pt idx="8459">
                  <c:v>56.292797619049011</c:v>
                </c:pt>
                <c:pt idx="8460">
                  <c:v>56.298333333334767</c:v>
                </c:pt>
                <c:pt idx="8461">
                  <c:v>56.303869047620388</c:v>
                </c:pt>
                <c:pt idx="8462">
                  <c:v>56.309404761906094</c:v>
                </c:pt>
                <c:pt idx="8463">
                  <c:v>56.314940476191829</c:v>
                </c:pt>
                <c:pt idx="8464">
                  <c:v>56.320476190477564</c:v>
                </c:pt>
                <c:pt idx="8465">
                  <c:v>56.326011904763277</c:v>
                </c:pt>
                <c:pt idx="8466">
                  <c:v>56.331547619048955</c:v>
                </c:pt>
                <c:pt idx="8467">
                  <c:v>56.337083333334704</c:v>
                </c:pt>
                <c:pt idx="8468">
                  <c:v>56.342619047620396</c:v>
                </c:pt>
                <c:pt idx="8469">
                  <c:v>56.348154761906109</c:v>
                </c:pt>
                <c:pt idx="8470">
                  <c:v>56.353690476191844</c:v>
                </c:pt>
                <c:pt idx="8471">
                  <c:v>56.359226190477536</c:v>
                </c:pt>
                <c:pt idx="8472">
                  <c:v>56.364761904763242</c:v>
                </c:pt>
                <c:pt idx="8473">
                  <c:v>56.370297619048955</c:v>
                </c:pt>
                <c:pt idx="8474">
                  <c:v>56.375833333334697</c:v>
                </c:pt>
                <c:pt idx="8475">
                  <c:v>56.381369047620375</c:v>
                </c:pt>
                <c:pt idx="8476">
                  <c:v>56.386904761906088</c:v>
                </c:pt>
                <c:pt idx="8477">
                  <c:v>56.392440476191837</c:v>
                </c:pt>
                <c:pt idx="8478">
                  <c:v>56.39797619047755</c:v>
                </c:pt>
                <c:pt idx="8479">
                  <c:v>56.403511904763256</c:v>
                </c:pt>
                <c:pt idx="8480">
                  <c:v>56.409047619048948</c:v>
                </c:pt>
                <c:pt idx="8481">
                  <c:v>56.414583333334654</c:v>
                </c:pt>
                <c:pt idx="8482">
                  <c:v>56.420119047620403</c:v>
                </c:pt>
                <c:pt idx="8483">
                  <c:v>56.425654761906095</c:v>
                </c:pt>
                <c:pt idx="8484">
                  <c:v>56.43119047619183</c:v>
                </c:pt>
                <c:pt idx="8485">
                  <c:v>56.436726190477543</c:v>
                </c:pt>
                <c:pt idx="8486">
                  <c:v>56.442261904763235</c:v>
                </c:pt>
                <c:pt idx="8487">
                  <c:v>56.447797619048941</c:v>
                </c:pt>
                <c:pt idx="8488">
                  <c:v>56.453333333334676</c:v>
                </c:pt>
                <c:pt idx="8489">
                  <c:v>56.458869047620368</c:v>
                </c:pt>
                <c:pt idx="8490">
                  <c:v>56.464404761906074</c:v>
                </c:pt>
                <c:pt idx="8491">
                  <c:v>56.469940476191823</c:v>
                </c:pt>
                <c:pt idx="8492">
                  <c:v>56.475476190477536</c:v>
                </c:pt>
                <c:pt idx="8493">
                  <c:v>56.481011904763228</c:v>
                </c:pt>
                <c:pt idx="8494">
                  <c:v>56.486547619048935</c:v>
                </c:pt>
                <c:pt idx="8495">
                  <c:v>56.492083333334676</c:v>
                </c:pt>
                <c:pt idx="8496">
                  <c:v>56.49761904762039</c:v>
                </c:pt>
                <c:pt idx="8497">
                  <c:v>56.503154761906096</c:v>
                </c:pt>
                <c:pt idx="8498">
                  <c:v>56.508690476191816</c:v>
                </c:pt>
                <c:pt idx="8499">
                  <c:v>56.514226190477508</c:v>
                </c:pt>
                <c:pt idx="8500">
                  <c:v>56.519761904763222</c:v>
                </c:pt>
                <c:pt idx="8501">
                  <c:v>56.525297619048956</c:v>
                </c:pt>
                <c:pt idx="8502">
                  <c:v>56.53083333333467</c:v>
                </c:pt>
                <c:pt idx="8503">
                  <c:v>56.536369047620376</c:v>
                </c:pt>
                <c:pt idx="8504">
                  <c:v>56.541904761906068</c:v>
                </c:pt>
                <c:pt idx="8505">
                  <c:v>56.547440476191795</c:v>
                </c:pt>
                <c:pt idx="8506">
                  <c:v>56.552976190477523</c:v>
                </c:pt>
                <c:pt idx="8507">
                  <c:v>56.558511904763236</c:v>
                </c:pt>
                <c:pt idx="8508">
                  <c:v>56.564047619048928</c:v>
                </c:pt>
                <c:pt idx="8509">
                  <c:v>56.569583333334656</c:v>
                </c:pt>
                <c:pt idx="8510">
                  <c:v>56.575119047620383</c:v>
                </c:pt>
                <c:pt idx="8511">
                  <c:v>56.580654761906054</c:v>
                </c:pt>
                <c:pt idx="8512">
                  <c:v>56.586190476191803</c:v>
                </c:pt>
                <c:pt idx="8513">
                  <c:v>56.591726190477516</c:v>
                </c:pt>
                <c:pt idx="8514">
                  <c:v>56.597261904763208</c:v>
                </c:pt>
                <c:pt idx="8515">
                  <c:v>56.602797619048943</c:v>
                </c:pt>
                <c:pt idx="8516">
                  <c:v>56.608333333334663</c:v>
                </c:pt>
                <c:pt idx="8517">
                  <c:v>56.613869047620341</c:v>
                </c:pt>
                <c:pt idx="8518">
                  <c:v>56.619404761906047</c:v>
                </c:pt>
                <c:pt idx="8519">
                  <c:v>56.624940476191803</c:v>
                </c:pt>
                <c:pt idx="8520">
                  <c:v>56.630476190477509</c:v>
                </c:pt>
                <c:pt idx="8521">
                  <c:v>56.636011904763222</c:v>
                </c:pt>
                <c:pt idx="8522">
                  <c:v>56.641547619048914</c:v>
                </c:pt>
                <c:pt idx="8523">
                  <c:v>56.647083333334628</c:v>
                </c:pt>
                <c:pt idx="8524">
                  <c:v>56.652619047620355</c:v>
                </c:pt>
                <c:pt idx="8525">
                  <c:v>56.658154761906076</c:v>
                </c:pt>
                <c:pt idx="8526">
                  <c:v>56.663690476191789</c:v>
                </c:pt>
                <c:pt idx="8527">
                  <c:v>56.669226190477502</c:v>
                </c:pt>
                <c:pt idx="8528">
                  <c:v>56.674761904763194</c:v>
                </c:pt>
                <c:pt idx="8529">
                  <c:v>56.680297619048908</c:v>
                </c:pt>
                <c:pt idx="8530">
                  <c:v>56.685833333334642</c:v>
                </c:pt>
                <c:pt idx="8531">
                  <c:v>56.691369047620356</c:v>
                </c:pt>
                <c:pt idx="8532">
                  <c:v>56.696904761906055</c:v>
                </c:pt>
                <c:pt idx="8533">
                  <c:v>56.702440476191782</c:v>
                </c:pt>
                <c:pt idx="8534">
                  <c:v>56.707976190477503</c:v>
                </c:pt>
                <c:pt idx="8535">
                  <c:v>56.713511904763209</c:v>
                </c:pt>
                <c:pt idx="8536">
                  <c:v>56.719047619048901</c:v>
                </c:pt>
                <c:pt idx="8537">
                  <c:v>56.724583333334635</c:v>
                </c:pt>
                <c:pt idx="8538">
                  <c:v>56.730119047620363</c:v>
                </c:pt>
                <c:pt idx="8539">
                  <c:v>56.735654761906055</c:v>
                </c:pt>
                <c:pt idx="8540">
                  <c:v>56.741190476191782</c:v>
                </c:pt>
                <c:pt idx="8541">
                  <c:v>56.746726190477489</c:v>
                </c:pt>
                <c:pt idx="8542">
                  <c:v>56.752261904763195</c:v>
                </c:pt>
                <c:pt idx="8543">
                  <c:v>56.757797619048894</c:v>
                </c:pt>
                <c:pt idx="8544">
                  <c:v>56.76333333333465</c:v>
                </c:pt>
                <c:pt idx="8545">
                  <c:v>56.768869047620342</c:v>
                </c:pt>
                <c:pt idx="8546">
                  <c:v>56.774404761906034</c:v>
                </c:pt>
                <c:pt idx="8547">
                  <c:v>56.779940476191769</c:v>
                </c:pt>
                <c:pt idx="8548">
                  <c:v>56.785476190477482</c:v>
                </c:pt>
                <c:pt idx="8549">
                  <c:v>56.791011904763202</c:v>
                </c:pt>
                <c:pt idx="8550">
                  <c:v>56.796547619048908</c:v>
                </c:pt>
                <c:pt idx="8551">
                  <c:v>56.8020833333346</c:v>
                </c:pt>
                <c:pt idx="8552">
                  <c:v>56.807619047620314</c:v>
                </c:pt>
                <c:pt idx="8553">
                  <c:v>56.813154761906027</c:v>
                </c:pt>
                <c:pt idx="8554">
                  <c:v>56.818690476191755</c:v>
                </c:pt>
                <c:pt idx="8555">
                  <c:v>56.824226190477475</c:v>
                </c:pt>
                <c:pt idx="8556">
                  <c:v>56.829761904763174</c:v>
                </c:pt>
                <c:pt idx="8557">
                  <c:v>56.835297619048895</c:v>
                </c:pt>
                <c:pt idx="8558">
                  <c:v>56.840833333334594</c:v>
                </c:pt>
                <c:pt idx="8559">
                  <c:v>56.846369047620307</c:v>
                </c:pt>
                <c:pt idx="8560">
                  <c:v>56.851904761905992</c:v>
                </c:pt>
                <c:pt idx="8561">
                  <c:v>56.857440476191734</c:v>
                </c:pt>
                <c:pt idx="8562">
                  <c:v>56.862976190477468</c:v>
                </c:pt>
                <c:pt idx="8563">
                  <c:v>56.868511904763182</c:v>
                </c:pt>
                <c:pt idx="8564">
                  <c:v>56.874047619048866</c:v>
                </c:pt>
                <c:pt idx="8565">
                  <c:v>56.879583333334594</c:v>
                </c:pt>
                <c:pt idx="8566">
                  <c:v>56.885119047620321</c:v>
                </c:pt>
                <c:pt idx="8567">
                  <c:v>56.890654761906013</c:v>
                </c:pt>
                <c:pt idx="8568">
                  <c:v>56.896190476191762</c:v>
                </c:pt>
                <c:pt idx="8569">
                  <c:v>56.901726190477454</c:v>
                </c:pt>
                <c:pt idx="8570">
                  <c:v>56.907261904763139</c:v>
                </c:pt>
                <c:pt idx="8571">
                  <c:v>56.912797619048874</c:v>
                </c:pt>
                <c:pt idx="8572">
                  <c:v>56.918333333334601</c:v>
                </c:pt>
                <c:pt idx="8573">
                  <c:v>56.923869047620293</c:v>
                </c:pt>
                <c:pt idx="8574">
                  <c:v>56.929404761906007</c:v>
                </c:pt>
                <c:pt idx="8575">
                  <c:v>56.934940476191741</c:v>
                </c:pt>
                <c:pt idx="8576">
                  <c:v>56.940476190477455</c:v>
                </c:pt>
                <c:pt idx="8577">
                  <c:v>56.946011904763154</c:v>
                </c:pt>
                <c:pt idx="8578">
                  <c:v>56.951547619048839</c:v>
                </c:pt>
                <c:pt idx="8579">
                  <c:v>56.957083333334559</c:v>
                </c:pt>
                <c:pt idx="8580">
                  <c:v>56.962619047620308</c:v>
                </c:pt>
                <c:pt idx="8581">
                  <c:v>56.968154761906021</c:v>
                </c:pt>
                <c:pt idx="8582">
                  <c:v>56.973690476191734</c:v>
                </c:pt>
                <c:pt idx="8583">
                  <c:v>56.979226190477448</c:v>
                </c:pt>
                <c:pt idx="8584">
                  <c:v>56.984761904763133</c:v>
                </c:pt>
                <c:pt idx="8585">
                  <c:v>56.990297619048874</c:v>
                </c:pt>
                <c:pt idx="8586">
                  <c:v>56.995833333334588</c:v>
                </c:pt>
                <c:pt idx="8587">
                  <c:v>57.001369047620294</c:v>
                </c:pt>
                <c:pt idx="8588">
                  <c:v>57.006904761905993</c:v>
                </c:pt>
                <c:pt idx="8589">
                  <c:v>57.012440476191728</c:v>
                </c:pt>
                <c:pt idx="8590">
                  <c:v>57.017976190477441</c:v>
                </c:pt>
                <c:pt idx="8591">
                  <c:v>57.023511904763161</c:v>
                </c:pt>
                <c:pt idx="8592">
                  <c:v>57.029047619048846</c:v>
                </c:pt>
                <c:pt idx="8593">
                  <c:v>57.034583333334574</c:v>
                </c:pt>
                <c:pt idx="8594">
                  <c:v>57.040119047620301</c:v>
                </c:pt>
                <c:pt idx="8595">
                  <c:v>57.045654761905993</c:v>
                </c:pt>
                <c:pt idx="8596">
                  <c:v>57.051190476191721</c:v>
                </c:pt>
                <c:pt idx="8597">
                  <c:v>57.056726190477434</c:v>
                </c:pt>
                <c:pt idx="8598">
                  <c:v>57.062261904763147</c:v>
                </c:pt>
                <c:pt idx="8599">
                  <c:v>57.067797619048854</c:v>
                </c:pt>
                <c:pt idx="8600">
                  <c:v>57.073333333334581</c:v>
                </c:pt>
                <c:pt idx="8601">
                  <c:v>57.078869047620266</c:v>
                </c:pt>
                <c:pt idx="8602">
                  <c:v>57.084404761905972</c:v>
                </c:pt>
                <c:pt idx="8603">
                  <c:v>57.089940476191714</c:v>
                </c:pt>
                <c:pt idx="8604">
                  <c:v>57.095476190477449</c:v>
                </c:pt>
                <c:pt idx="8605">
                  <c:v>57.101011904763141</c:v>
                </c:pt>
                <c:pt idx="8606">
                  <c:v>57.106547619048854</c:v>
                </c:pt>
                <c:pt idx="8607">
                  <c:v>57.112083333334546</c:v>
                </c:pt>
                <c:pt idx="8608">
                  <c:v>57.117619047620259</c:v>
                </c:pt>
                <c:pt idx="8609">
                  <c:v>57.123154761906008</c:v>
                </c:pt>
                <c:pt idx="8610">
                  <c:v>57.128690476191728</c:v>
                </c:pt>
                <c:pt idx="8611">
                  <c:v>57.13422619047742</c:v>
                </c:pt>
                <c:pt idx="8612">
                  <c:v>57.139761904763134</c:v>
                </c:pt>
                <c:pt idx="8613">
                  <c:v>57.145297619048847</c:v>
                </c:pt>
                <c:pt idx="8614">
                  <c:v>57.150833333334546</c:v>
                </c:pt>
                <c:pt idx="8615">
                  <c:v>57.156369047620274</c:v>
                </c:pt>
                <c:pt idx="8616">
                  <c:v>57.161904761905987</c:v>
                </c:pt>
                <c:pt idx="8617">
                  <c:v>57.1674404761917</c:v>
                </c:pt>
                <c:pt idx="8618">
                  <c:v>57.172976190477435</c:v>
                </c:pt>
                <c:pt idx="8619">
                  <c:v>57.178511904763148</c:v>
                </c:pt>
                <c:pt idx="8620">
                  <c:v>57.184047619048805</c:v>
                </c:pt>
                <c:pt idx="8621">
                  <c:v>57.189583333334554</c:v>
                </c:pt>
                <c:pt idx="8622">
                  <c:v>57.195119047620295</c:v>
                </c:pt>
                <c:pt idx="8623">
                  <c:v>57.20065476190598</c:v>
                </c:pt>
                <c:pt idx="8624">
                  <c:v>57.206190476191715</c:v>
                </c:pt>
                <c:pt idx="8625">
                  <c:v>57.211726190477407</c:v>
                </c:pt>
                <c:pt idx="8626">
                  <c:v>57.217261904763092</c:v>
                </c:pt>
                <c:pt idx="8627">
                  <c:v>57.222797619048833</c:v>
                </c:pt>
                <c:pt idx="8628">
                  <c:v>57.228333333334575</c:v>
                </c:pt>
                <c:pt idx="8629">
                  <c:v>57.233869047620246</c:v>
                </c:pt>
                <c:pt idx="8630">
                  <c:v>57.239404761905973</c:v>
                </c:pt>
                <c:pt idx="8631">
                  <c:v>57.244940476191665</c:v>
                </c:pt>
                <c:pt idx="8632">
                  <c:v>57.2504761904774</c:v>
                </c:pt>
                <c:pt idx="8633">
                  <c:v>57.256011904763106</c:v>
                </c:pt>
                <c:pt idx="8634">
                  <c:v>57.261547619048827</c:v>
                </c:pt>
                <c:pt idx="8635">
                  <c:v>57.26708333333454</c:v>
                </c:pt>
                <c:pt idx="8636">
                  <c:v>57.272619047620253</c:v>
                </c:pt>
                <c:pt idx="8637">
                  <c:v>57.278154761905995</c:v>
                </c:pt>
                <c:pt idx="8638">
                  <c:v>57.283690476191659</c:v>
                </c:pt>
                <c:pt idx="8639">
                  <c:v>57.289226190477393</c:v>
                </c:pt>
                <c:pt idx="8640">
                  <c:v>57.294761904763106</c:v>
                </c:pt>
                <c:pt idx="8641">
                  <c:v>57.300297619048791</c:v>
                </c:pt>
                <c:pt idx="8642">
                  <c:v>57.305833333334526</c:v>
                </c:pt>
                <c:pt idx="8643">
                  <c:v>57.311369047620218</c:v>
                </c:pt>
                <c:pt idx="8644">
                  <c:v>57.316904761905946</c:v>
                </c:pt>
                <c:pt idx="8645">
                  <c:v>57.322440476191652</c:v>
                </c:pt>
                <c:pt idx="8646">
                  <c:v>57.327976190477386</c:v>
                </c:pt>
                <c:pt idx="8647">
                  <c:v>57.3335119047631</c:v>
                </c:pt>
                <c:pt idx="8648">
                  <c:v>57.339047619048785</c:v>
                </c:pt>
                <c:pt idx="8649">
                  <c:v>57.344583333334498</c:v>
                </c:pt>
                <c:pt idx="8650">
                  <c:v>57.35011904762024</c:v>
                </c:pt>
                <c:pt idx="8651">
                  <c:v>57.355654761905946</c:v>
                </c:pt>
                <c:pt idx="8652">
                  <c:v>57.361190476191645</c:v>
                </c:pt>
                <c:pt idx="8653">
                  <c:v>57.36672619047738</c:v>
                </c:pt>
                <c:pt idx="8654">
                  <c:v>57.372261904763072</c:v>
                </c:pt>
                <c:pt idx="8655">
                  <c:v>57.377797619048785</c:v>
                </c:pt>
                <c:pt idx="8656">
                  <c:v>57.383333333334505</c:v>
                </c:pt>
                <c:pt idx="8657">
                  <c:v>57.388869047620197</c:v>
                </c:pt>
                <c:pt idx="8658">
                  <c:v>57.394404761905946</c:v>
                </c:pt>
                <c:pt idx="8659">
                  <c:v>57.399940476191645</c:v>
                </c:pt>
                <c:pt idx="8660">
                  <c:v>57.405476190477373</c:v>
                </c:pt>
                <c:pt idx="8661">
                  <c:v>57.411011904763065</c:v>
                </c:pt>
                <c:pt idx="8662">
                  <c:v>57.416547619048778</c:v>
                </c:pt>
                <c:pt idx="8663">
                  <c:v>57.422083333334506</c:v>
                </c:pt>
                <c:pt idx="8664">
                  <c:v>57.427619047620226</c:v>
                </c:pt>
                <c:pt idx="8665">
                  <c:v>57.433154761905939</c:v>
                </c:pt>
                <c:pt idx="8666">
                  <c:v>57.438690476191645</c:v>
                </c:pt>
                <c:pt idx="8667">
                  <c:v>57.444226190477345</c:v>
                </c:pt>
                <c:pt idx="8668">
                  <c:v>57.449761904763058</c:v>
                </c:pt>
                <c:pt idx="8669">
                  <c:v>57.455297619048771</c:v>
                </c:pt>
                <c:pt idx="8670">
                  <c:v>57.460833333334506</c:v>
                </c:pt>
                <c:pt idx="8671">
                  <c:v>57.466369047620205</c:v>
                </c:pt>
                <c:pt idx="8672">
                  <c:v>57.471904761905925</c:v>
                </c:pt>
                <c:pt idx="8673">
                  <c:v>57.477440476191617</c:v>
                </c:pt>
                <c:pt idx="8674">
                  <c:v>57.482976190477359</c:v>
                </c:pt>
                <c:pt idx="8675">
                  <c:v>57.488511904763072</c:v>
                </c:pt>
                <c:pt idx="8676">
                  <c:v>57.494047619048764</c:v>
                </c:pt>
                <c:pt idx="8677">
                  <c:v>57.499583333334499</c:v>
                </c:pt>
                <c:pt idx="8678">
                  <c:v>57.505119047620212</c:v>
                </c:pt>
                <c:pt idx="8679">
                  <c:v>57.510654761905926</c:v>
                </c:pt>
                <c:pt idx="8680">
                  <c:v>57.516190476191625</c:v>
                </c:pt>
                <c:pt idx="8681">
                  <c:v>57.521726190477352</c:v>
                </c:pt>
                <c:pt idx="8682">
                  <c:v>57.527261904763044</c:v>
                </c:pt>
                <c:pt idx="8683">
                  <c:v>57.532797619048779</c:v>
                </c:pt>
                <c:pt idx="8684">
                  <c:v>57.538333333334513</c:v>
                </c:pt>
                <c:pt idx="8685">
                  <c:v>57.543869047620184</c:v>
                </c:pt>
                <c:pt idx="8686">
                  <c:v>57.549404761905905</c:v>
                </c:pt>
                <c:pt idx="8687">
                  <c:v>57.554940476191597</c:v>
                </c:pt>
                <c:pt idx="8688">
                  <c:v>57.560476190477353</c:v>
                </c:pt>
                <c:pt idx="8689">
                  <c:v>57.566011904763059</c:v>
                </c:pt>
                <c:pt idx="8690">
                  <c:v>57.571547619048751</c:v>
                </c:pt>
                <c:pt idx="8691">
                  <c:v>57.577083333334464</c:v>
                </c:pt>
                <c:pt idx="8692">
                  <c:v>57.582619047620199</c:v>
                </c:pt>
                <c:pt idx="8693">
                  <c:v>57.588154761905912</c:v>
                </c:pt>
                <c:pt idx="8694">
                  <c:v>57.593690476191625</c:v>
                </c:pt>
                <c:pt idx="8695">
                  <c:v>57.599226190477339</c:v>
                </c:pt>
                <c:pt idx="8696">
                  <c:v>57.604761904763045</c:v>
                </c:pt>
                <c:pt idx="8697">
                  <c:v>57.610297619048744</c:v>
                </c:pt>
                <c:pt idx="8698">
                  <c:v>57.615833333334479</c:v>
                </c:pt>
                <c:pt idx="8699">
                  <c:v>57.621369047620192</c:v>
                </c:pt>
                <c:pt idx="8700">
                  <c:v>57.626904761905912</c:v>
                </c:pt>
                <c:pt idx="8701">
                  <c:v>57.632440476191604</c:v>
                </c:pt>
                <c:pt idx="8702">
                  <c:v>57.637976190477332</c:v>
                </c:pt>
                <c:pt idx="8703">
                  <c:v>57.643511904763052</c:v>
                </c:pt>
                <c:pt idx="8704">
                  <c:v>57.649047619048744</c:v>
                </c:pt>
                <c:pt idx="8705">
                  <c:v>57.65458333333445</c:v>
                </c:pt>
                <c:pt idx="8706">
                  <c:v>57.660119047620206</c:v>
                </c:pt>
                <c:pt idx="8707">
                  <c:v>57.665654761905913</c:v>
                </c:pt>
                <c:pt idx="8708">
                  <c:v>57.671190476191605</c:v>
                </c:pt>
                <c:pt idx="8709">
                  <c:v>57.676726190477332</c:v>
                </c:pt>
                <c:pt idx="8710">
                  <c:v>57.682261904763024</c:v>
                </c:pt>
                <c:pt idx="8711">
                  <c:v>57.687797619048744</c:v>
                </c:pt>
                <c:pt idx="8712">
                  <c:v>57.693333333334486</c:v>
                </c:pt>
                <c:pt idx="8713">
                  <c:v>57.698869047620178</c:v>
                </c:pt>
                <c:pt idx="8714">
                  <c:v>57.704404761905892</c:v>
                </c:pt>
                <c:pt idx="8715">
                  <c:v>57.709940476191605</c:v>
                </c:pt>
                <c:pt idx="8716">
                  <c:v>57.715476190477318</c:v>
                </c:pt>
                <c:pt idx="8717">
                  <c:v>57.721011904763031</c:v>
                </c:pt>
                <c:pt idx="8718">
                  <c:v>57.726547619048752</c:v>
                </c:pt>
                <c:pt idx="8719">
                  <c:v>57.732083333334458</c:v>
                </c:pt>
                <c:pt idx="8720">
                  <c:v>57.737619047620171</c:v>
                </c:pt>
                <c:pt idx="8721">
                  <c:v>57.743154761905906</c:v>
                </c:pt>
                <c:pt idx="8722">
                  <c:v>57.748690476191598</c:v>
                </c:pt>
                <c:pt idx="8723">
                  <c:v>57.754226190477304</c:v>
                </c:pt>
                <c:pt idx="8724">
                  <c:v>57.759761904763025</c:v>
                </c:pt>
                <c:pt idx="8725">
                  <c:v>57.765297619048738</c:v>
                </c:pt>
                <c:pt idx="8726">
                  <c:v>57.770833333334451</c:v>
                </c:pt>
                <c:pt idx="8727">
                  <c:v>57.776369047620165</c:v>
                </c:pt>
                <c:pt idx="8728">
                  <c:v>57.781904761905878</c:v>
                </c:pt>
                <c:pt idx="8729">
                  <c:v>57.78744047619157</c:v>
                </c:pt>
                <c:pt idx="8730">
                  <c:v>57.79297619047734</c:v>
                </c:pt>
                <c:pt idx="8731">
                  <c:v>57.798511904763046</c:v>
                </c:pt>
                <c:pt idx="8732">
                  <c:v>57.804047619048688</c:v>
                </c:pt>
                <c:pt idx="8733">
                  <c:v>57.809583333334444</c:v>
                </c:pt>
                <c:pt idx="8734">
                  <c:v>57.815119047620158</c:v>
                </c:pt>
                <c:pt idx="8735">
                  <c:v>57.820654761905871</c:v>
                </c:pt>
                <c:pt idx="8736">
                  <c:v>57.826190476191584</c:v>
                </c:pt>
                <c:pt idx="8737">
                  <c:v>57.831726190477298</c:v>
                </c:pt>
                <c:pt idx="8738">
                  <c:v>57.837261904762983</c:v>
                </c:pt>
                <c:pt idx="8739">
                  <c:v>57.842797619048724</c:v>
                </c:pt>
                <c:pt idx="8740">
                  <c:v>57.848333333334438</c:v>
                </c:pt>
                <c:pt idx="8741">
                  <c:v>57.853869047620108</c:v>
                </c:pt>
                <c:pt idx="8742">
                  <c:v>57.859404761905843</c:v>
                </c:pt>
                <c:pt idx="8743">
                  <c:v>57.864940476191549</c:v>
                </c:pt>
                <c:pt idx="8744">
                  <c:v>57.870476190477291</c:v>
                </c:pt>
                <c:pt idx="8745">
                  <c:v>57.876011904763004</c:v>
                </c:pt>
                <c:pt idx="8746">
                  <c:v>57.881547619048668</c:v>
                </c:pt>
                <c:pt idx="8747">
                  <c:v>57.887083333334388</c:v>
                </c:pt>
                <c:pt idx="8748">
                  <c:v>57.892619047620151</c:v>
                </c:pt>
                <c:pt idx="8749">
                  <c:v>57.898154761905879</c:v>
                </c:pt>
                <c:pt idx="8750">
                  <c:v>57.903690476191549</c:v>
                </c:pt>
                <c:pt idx="8751">
                  <c:v>57.909226190477284</c:v>
                </c:pt>
                <c:pt idx="8752">
                  <c:v>57.914761904762969</c:v>
                </c:pt>
                <c:pt idx="8753">
                  <c:v>57.920297619048704</c:v>
                </c:pt>
                <c:pt idx="8754">
                  <c:v>57.925833333334431</c:v>
                </c:pt>
                <c:pt idx="8755">
                  <c:v>57.931369047620116</c:v>
                </c:pt>
                <c:pt idx="8756">
                  <c:v>57.936904761905851</c:v>
                </c:pt>
                <c:pt idx="8757">
                  <c:v>57.942440476191543</c:v>
                </c:pt>
                <c:pt idx="8758">
                  <c:v>57.947976190477277</c:v>
                </c:pt>
                <c:pt idx="8759">
                  <c:v>57.953511904762991</c:v>
                </c:pt>
                <c:pt idx="8760">
                  <c:v>57.959047619048661</c:v>
                </c:pt>
                <c:pt idx="8761">
                  <c:v>57.964583333334396</c:v>
                </c:pt>
                <c:pt idx="8762">
                  <c:v>57.97011904762013</c:v>
                </c:pt>
                <c:pt idx="8763">
                  <c:v>57.975654761905851</c:v>
                </c:pt>
                <c:pt idx="8764">
                  <c:v>57.981190476191536</c:v>
                </c:pt>
                <c:pt idx="8765">
                  <c:v>57.98672619047727</c:v>
                </c:pt>
                <c:pt idx="8766">
                  <c:v>57.992261904762984</c:v>
                </c:pt>
                <c:pt idx="8767">
                  <c:v>57.997797619048669</c:v>
                </c:pt>
                <c:pt idx="8768">
                  <c:v>58.00333333333441</c:v>
                </c:pt>
                <c:pt idx="8769">
                  <c:v>58.008869047620124</c:v>
                </c:pt>
                <c:pt idx="8770">
                  <c:v>58.014404761905816</c:v>
                </c:pt>
                <c:pt idx="8771">
                  <c:v>58.019940476191529</c:v>
                </c:pt>
                <c:pt idx="8772">
                  <c:v>58.025476190477285</c:v>
                </c:pt>
                <c:pt idx="8773">
                  <c:v>58.031011904762977</c:v>
                </c:pt>
                <c:pt idx="8774">
                  <c:v>58.036547619048655</c:v>
                </c:pt>
                <c:pt idx="8775">
                  <c:v>58.042083333334404</c:v>
                </c:pt>
                <c:pt idx="8776">
                  <c:v>58.047619047620096</c:v>
                </c:pt>
                <c:pt idx="8777">
                  <c:v>58.05315476190583</c:v>
                </c:pt>
                <c:pt idx="8778">
                  <c:v>58.058690476191522</c:v>
                </c:pt>
                <c:pt idx="8779">
                  <c:v>58.064226190477257</c:v>
                </c:pt>
                <c:pt idx="8780">
                  <c:v>58.06976190476297</c:v>
                </c:pt>
                <c:pt idx="8781">
                  <c:v>58.075297619048648</c:v>
                </c:pt>
                <c:pt idx="8782">
                  <c:v>58.080833333334397</c:v>
                </c:pt>
                <c:pt idx="8783">
                  <c:v>58.086369047620096</c:v>
                </c:pt>
                <c:pt idx="8784">
                  <c:v>58.091904761905823</c:v>
                </c:pt>
                <c:pt idx="8785">
                  <c:v>58.097440476191515</c:v>
                </c:pt>
                <c:pt idx="8786">
                  <c:v>58.102976190477271</c:v>
                </c:pt>
                <c:pt idx="8787">
                  <c:v>58.108511904762963</c:v>
                </c:pt>
                <c:pt idx="8788">
                  <c:v>58.114047619048627</c:v>
                </c:pt>
                <c:pt idx="8789">
                  <c:v>58.11958333333439</c:v>
                </c:pt>
                <c:pt idx="8790">
                  <c:v>58.125119047620124</c:v>
                </c:pt>
                <c:pt idx="8791">
                  <c:v>58.130654761905816</c:v>
                </c:pt>
                <c:pt idx="8792">
                  <c:v>58.13619047619153</c:v>
                </c:pt>
                <c:pt idx="8793">
                  <c:v>58.141726190477243</c:v>
                </c:pt>
                <c:pt idx="8794">
                  <c:v>58.147261904762935</c:v>
                </c:pt>
                <c:pt idx="8795">
                  <c:v>58.152797619048641</c:v>
                </c:pt>
                <c:pt idx="8796">
                  <c:v>58.158333333334383</c:v>
                </c:pt>
                <c:pt idx="8797">
                  <c:v>58.163869047620096</c:v>
                </c:pt>
                <c:pt idx="8798">
                  <c:v>58.16940476190581</c:v>
                </c:pt>
                <c:pt idx="8799">
                  <c:v>58.174940476191502</c:v>
                </c:pt>
                <c:pt idx="8800">
                  <c:v>58.180476190477236</c:v>
                </c:pt>
                <c:pt idx="8801">
                  <c:v>58.18601190476295</c:v>
                </c:pt>
                <c:pt idx="8802">
                  <c:v>58.191547619048634</c:v>
                </c:pt>
                <c:pt idx="8803">
                  <c:v>58.197083333334376</c:v>
                </c:pt>
                <c:pt idx="8804">
                  <c:v>58.202619047620111</c:v>
                </c:pt>
                <c:pt idx="8805">
                  <c:v>58.208154761905824</c:v>
                </c:pt>
                <c:pt idx="8806">
                  <c:v>58.213690476191495</c:v>
                </c:pt>
                <c:pt idx="8807">
                  <c:v>58.219226190477229</c:v>
                </c:pt>
                <c:pt idx="8808">
                  <c:v>58.224761904762943</c:v>
                </c:pt>
                <c:pt idx="8809">
                  <c:v>58.230297619048635</c:v>
                </c:pt>
                <c:pt idx="8810">
                  <c:v>58.235833333334369</c:v>
                </c:pt>
                <c:pt idx="8811">
                  <c:v>58.241369047620076</c:v>
                </c:pt>
                <c:pt idx="8812">
                  <c:v>58.246904761905803</c:v>
                </c:pt>
                <c:pt idx="8813">
                  <c:v>58.252440476191495</c:v>
                </c:pt>
                <c:pt idx="8814">
                  <c:v>58.257976190477223</c:v>
                </c:pt>
                <c:pt idx="8815">
                  <c:v>58.263511904762957</c:v>
                </c:pt>
                <c:pt idx="8816">
                  <c:v>58.269047619048628</c:v>
                </c:pt>
                <c:pt idx="8817">
                  <c:v>58.274583333334355</c:v>
                </c:pt>
                <c:pt idx="8818">
                  <c:v>58.280119047620083</c:v>
                </c:pt>
                <c:pt idx="8819">
                  <c:v>58.285654761905789</c:v>
                </c:pt>
                <c:pt idx="8820">
                  <c:v>58.291190476191503</c:v>
                </c:pt>
                <c:pt idx="8821">
                  <c:v>58.296726190477237</c:v>
                </c:pt>
                <c:pt idx="8822">
                  <c:v>58.302261904762908</c:v>
                </c:pt>
                <c:pt idx="8823">
                  <c:v>58.3077976190486</c:v>
                </c:pt>
                <c:pt idx="8824">
                  <c:v>58.313333333334356</c:v>
                </c:pt>
                <c:pt idx="8825">
                  <c:v>58.318869047620041</c:v>
                </c:pt>
                <c:pt idx="8826">
                  <c:v>58.324404761905775</c:v>
                </c:pt>
                <c:pt idx="8827">
                  <c:v>58.329940476191496</c:v>
                </c:pt>
                <c:pt idx="8828">
                  <c:v>58.335476190477209</c:v>
                </c:pt>
                <c:pt idx="8829">
                  <c:v>58.341011904762901</c:v>
                </c:pt>
                <c:pt idx="8830">
                  <c:v>58.346547619048593</c:v>
                </c:pt>
                <c:pt idx="8831">
                  <c:v>58.352083333334328</c:v>
                </c:pt>
                <c:pt idx="8832">
                  <c:v>58.357619047620034</c:v>
                </c:pt>
                <c:pt idx="8833">
                  <c:v>58.363154761905783</c:v>
                </c:pt>
                <c:pt idx="8834">
                  <c:v>58.368690476191475</c:v>
                </c:pt>
                <c:pt idx="8835">
                  <c:v>58.374226190477195</c:v>
                </c:pt>
                <c:pt idx="8836">
                  <c:v>58.379761904762894</c:v>
                </c:pt>
                <c:pt idx="8837">
                  <c:v>58.385297619048586</c:v>
                </c:pt>
                <c:pt idx="8838">
                  <c:v>58.390833333334342</c:v>
                </c:pt>
                <c:pt idx="8839">
                  <c:v>58.396369047620055</c:v>
                </c:pt>
                <c:pt idx="8840">
                  <c:v>58.401904761905755</c:v>
                </c:pt>
                <c:pt idx="8841">
                  <c:v>58.407440476191447</c:v>
                </c:pt>
                <c:pt idx="8842">
                  <c:v>58.412976190477202</c:v>
                </c:pt>
                <c:pt idx="8843">
                  <c:v>58.418511904762909</c:v>
                </c:pt>
                <c:pt idx="8844">
                  <c:v>58.424047619048586</c:v>
                </c:pt>
                <c:pt idx="8845">
                  <c:v>58.429583333334335</c:v>
                </c:pt>
                <c:pt idx="8846">
                  <c:v>58.435119047620063</c:v>
                </c:pt>
                <c:pt idx="8847">
                  <c:v>58.440654761905755</c:v>
                </c:pt>
                <c:pt idx="8848">
                  <c:v>58.446190476191475</c:v>
                </c:pt>
                <c:pt idx="8849">
                  <c:v>58.451726190477174</c:v>
                </c:pt>
                <c:pt idx="8850">
                  <c:v>58.457261904762859</c:v>
                </c:pt>
                <c:pt idx="8851">
                  <c:v>58.462797619048594</c:v>
                </c:pt>
                <c:pt idx="8852">
                  <c:v>58.46833333333435</c:v>
                </c:pt>
                <c:pt idx="8853">
                  <c:v>58.47386904762002</c:v>
                </c:pt>
                <c:pt idx="8854">
                  <c:v>58.479404761905755</c:v>
                </c:pt>
                <c:pt idx="8855">
                  <c:v>58.48494047619144</c:v>
                </c:pt>
                <c:pt idx="8856">
                  <c:v>58.490476190477182</c:v>
                </c:pt>
                <c:pt idx="8857">
                  <c:v>58.496011904762902</c:v>
                </c:pt>
                <c:pt idx="8858">
                  <c:v>58.501547619048573</c:v>
                </c:pt>
                <c:pt idx="8859">
                  <c:v>58.5070833333343</c:v>
                </c:pt>
                <c:pt idx="8860">
                  <c:v>58.512619047620035</c:v>
                </c:pt>
                <c:pt idx="8861">
                  <c:v>58.518154761905762</c:v>
                </c:pt>
                <c:pt idx="8862">
                  <c:v>58.523690476191454</c:v>
                </c:pt>
                <c:pt idx="8863">
                  <c:v>58.529226190477182</c:v>
                </c:pt>
                <c:pt idx="8864">
                  <c:v>58.534761904762874</c:v>
                </c:pt>
                <c:pt idx="8865">
                  <c:v>58.540297619048559</c:v>
                </c:pt>
                <c:pt idx="8866">
                  <c:v>58.545833333334315</c:v>
                </c:pt>
                <c:pt idx="8867">
                  <c:v>58.551369047620007</c:v>
                </c:pt>
                <c:pt idx="8868">
                  <c:v>58.556904761905741</c:v>
                </c:pt>
                <c:pt idx="8869">
                  <c:v>58.562440476191455</c:v>
                </c:pt>
                <c:pt idx="8870">
                  <c:v>58.567976190477168</c:v>
                </c:pt>
                <c:pt idx="8871">
                  <c:v>58.573511904762881</c:v>
                </c:pt>
                <c:pt idx="8872">
                  <c:v>58.579047619048559</c:v>
                </c:pt>
                <c:pt idx="8873">
                  <c:v>58.584583333334294</c:v>
                </c:pt>
                <c:pt idx="8874">
                  <c:v>58.590119047620043</c:v>
                </c:pt>
                <c:pt idx="8875">
                  <c:v>58.595654761905756</c:v>
                </c:pt>
                <c:pt idx="8876">
                  <c:v>58.601190476191448</c:v>
                </c:pt>
                <c:pt idx="8877">
                  <c:v>58.606726190477161</c:v>
                </c:pt>
                <c:pt idx="8878">
                  <c:v>58.612261904762875</c:v>
                </c:pt>
                <c:pt idx="8879">
                  <c:v>58.617797619048552</c:v>
                </c:pt>
                <c:pt idx="8880">
                  <c:v>58.623333333334323</c:v>
                </c:pt>
                <c:pt idx="8881">
                  <c:v>58.628869047620014</c:v>
                </c:pt>
                <c:pt idx="8882">
                  <c:v>58.634404761905728</c:v>
                </c:pt>
                <c:pt idx="8883">
                  <c:v>58.639940476191441</c:v>
                </c:pt>
                <c:pt idx="8884">
                  <c:v>58.645476190477162</c:v>
                </c:pt>
                <c:pt idx="8885">
                  <c:v>58.651011904762854</c:v>
                </c:pt>
                <c:pt idx="8886">
                  <c:v>58.656547619048538</c:v>
                </c:pt>
                <c:pt idx="8887">
                  <c:v>58.662083333334301</c:v>
                </c:pt>
                <c:pt idx="8888">
                  <c:v>58.667619047620008</c:v>
                </c:pt>
                <c:pt idx="8889">
                  <c:v>58.673154761905742</c:v>
                </c:pt>
                <c:pt idx="8890">
                  <c:v>58.678690476191434</c:v>
                </c:pt>
                <c:pt idx="8891">
                  <c:v>58.684226190477148</c:v>
                </c:pt>
                <c:pt idx="8892">
                  <c:v>58.689761904762854</c:v>
                </c:pt>
                <c:pt idx="8893">
                  <c:v>58.695297619048574</c:v>
                </c:pt>
                <c:pt idx="8894">
                  <c:v>58.700833333334288</c:v>
                </c:pt>
                <c:pt idx="8895">
                  <c:v>58.706369047620001</c:v>
                </c:pt>
                <c:pt idx="8896">
                  <c:v>58.711904761905714</c:v>
                </c:pt>
                <c:pt idx="8897">
                  <c:v>58.717440476191399</c:v>
                </c:pt>
                <c:pt idx="8898">
                  <c:v>58.722976190477176</c:v>
                </c:pt>
                <c:pt idx="8899">
                  <c:v>58.72851190476289</c:v>
                </c:pt>
                <c:pt idx="8900">
                  <c:v>58.734047619048525</c:v>
                </c:pt>
                <c:pt idx="8901">
                  <c:v>58.739583333334281</c:v>
                </c:pt>
                <c:pt idx="8902">
                  <c:v>58.745119047620022</c:v>
                </c:pt>
                <c:pt idx="8903">
                  <c:v>58.750654761905707</c:v>
                </c:pt>
                <c:pt idx="8904">
                  <c:v>58.756190476191421</c:v>
                </c:pt>
                <c:pt idx="8905">
                  <c:v>58.761726190477155</c:v>
                </c:pt>
                <c:pt idx="8906">
                  <c:v>58.767261904762847</c:v>
                </c:pt>
                <c:pt idx="8907">
                  <c:v>58.772797619048546</c:v>
                </c:pt>
                <c:pt idx="8908">
                  <c:v>58.778333333334309</c:v>
                </c:pt>
                <c:pt idx="8909">
                  <c:v>58.783869047619966</c:v>
                </c:pt>
                <c:pt idx="8910">
                  <c:v>58.789404761905701</c:v>
                </c:pt>
                <c:pt idx="8911">
                  <c:v>58.794940476191414</c:v>
                </c:pt>
                <c:pt idx="8912">
                  <c:v>58.800476190477127</c:v>
                </c:pt>
                <c:pt idx="8913">
                  <c:v>58.80601190476284</c:v>
                </c:pt>
                <c:pt idx="8914">
                  <c:v>58.811547619048511</c:v>
                </c:pt>
                <c:pt idx="8915">
                  <c:v>58.817083333334224</c:v>
                </c:pt>
                <c:pt idx="8916">
                  <c:v>58.82261904761998</c:v>
                </c:pt>
                <c:pt idx="8917">
                  <c:v>58.828154761905715</c:v>
                </c:pt>
                <c:pt idx="8918">
                  <c:v>58.833690476191386</c:v>
                </c:pt>
                <c:pt idx="8919">
                  <c:v>58.83922619047712</c:v>
                </c:pt>
                <c:pt idx="8920">
                  <c:v>58.844761904762805</c:v>
                </c:pt>
                <c:pt idx="8921">
                  <c:v>58.85029761904849</c:v>
                </c:pt>
                <c:pt idx="8922">
                  <c:v>58.855833333334246</c:v>
                </c:pt>
                <c:pt idx="8923">
                  <c:v>58.861369047619974</c:v>
                </c:pt>
                <c:pt idx="8924">
                  <c:v>58.866904761905666</c:v>
                </c:pt>
                <c:pt idx="8925">
                  <c:v>58.872440476191379</c:v>
                </c:pt>
                <c:pt idx="8926">
                  <c:v>58.877976190477114</c:v>
                </c:pt>
                <c:pt idx="8927">
                  <c:v>58.883511904762827</c:v>
                </c:pt>
                <c:pt idx="8928">
                  <c:v>58.88904761904849</c:v>
                </c:pt>
                <c:pt idx="8929">
                  <c:v>58.894583333334246</c:v>
                </c:pt>
                <c:pt idx="8930">
                  <c:v>58.900119047619967</c:v>
                </c:pt>
                <c:pt idx="8931">
                  <c:v>58.905654761905659</c:v>
                </c:pt>
                <c:pt idx="8932">
                  <c:v>58.911190476191372</c:v>
                </c:pt>
                <c:pt idx="8933">
                  <c:v>58.916726190477107</c:v>
                </c:pt>
                <c:pt idx="8934">
                  <c:v>58.92226190476282</c:v>
                </c:pt>
                <c:pt idx="8935">
                  <c:v>58.927797619048498</c:v>
                </c:pt>
                <c:pt idx="8936">
                  <c:v>58.933333333334261</c:v>
                </c:pt>
                <c:pt idx="8937">
                  <c:v>58.938869047619946</c:v>
                </c:pt>
                <c:pt idx="8938">
                  <c:v>58.944404761905638</c:v>
                </c:pt>
                <c:pt idx="8939">
                  <c:v>58.949940476191365</c:v>
                </c:pt>
                <c:pt idx="8940">
                  <c:v>58.9554761904771</c:v>
                </c:pt>
                <c:pt idx="8941">
                  <c:v>58.961011904762806</c:v>
                </c:pt>
                <c:pt idx="8942">
                  <c:v>58.966547619048498</c:v>
                </c:pt>
                <c:pt idx="8943">
                  <c:v>58.97208333333424</c:v>
                </c:pt>
                <c:pt idx="8944">
                  <c:v>58.977619047619946</c:v>
                </c:pt>
                <c:pt idx="8945">
                  <c:v>58.983154761905645</c:v>
                </c:pt>
                <c:pt idx="8946">
                  <c:v>58.988690476191358</c:v>
                </c:pt>
                <c:pt idx="8947">
                  <c:v>58.994226190477093</c:v>
                </c:pt>
                <c:pt idx="8948">
                  <c:v>58.999761904762806</c:v>
                </c:pt>
                <c:pt idx="8949">
                  <c:v>59.005297619048491</c:v>
                </c:pt>
                <c:pt idx="8950">
                  <c:v>59.010833333334226</c:v>
                </c:pt>
                <c:pt idx="8951">
                  <c:v>59.016369047619946</c:v>
                </c:pt>
                <c:pt idx="8952">
                  <c:v>59.021904761905645</c:v>
                </c:pt>
                <c:pt idx="8953">
                  <c:v>59.027440476191352</c:v>
                </c:pt>
                <c:pt idx="8954">
                  <c:v>59.032976190477108</c:v>
                </c:pt>
                <c:pt idx="8955">
                  <c:v>59.038511904762821</c:v>
                </c:pt>
                <c:pt idx="8956">
                  <c:v>59.044047619048463</c:v>
                </c:pt>
                <c:pt idx="8957">
                  <c:v>59.049583333334226</c:v>
                </c:pt>
                <c:pt idx="8958">
                  <c:v>59.055119047619939</c:v>
                </c:pt>
                <c:pt idx="8959">
                  <c:v>59.060654761905646</c:v>
                </c:pt>
                <c:pt idx="8960">
                  <c:v>59.066190476191366</c:v>
                </c:pt>
                <c:pt idx="8961">
                  <c:v>59.071726190477079</c:v>
                </c:pt>
                <c:pt idx="8962">
                  <c:v>59.077261904762771</c:v>
                </c:pt>
                <c:pt idx="8963">
                  <c:v>59.082797619048485</c:v>
                </c:pt>
                <c:pt idx="8964">
                  <c:v>59.088333333334219</c:v>
                </c:pt>
                <c:pt idx="8965">
                  <c:v>59.093869047619926</c:v>
                </c:pt>
                <c:pt idx="8966">
                  <c:v>59.099404761905646</c:v>
                </c:pt>
                <c:pt idx="8967">
                  <c:v>59.104940476191345</c:v>
                </c:pt>
                <c:pt idx="8968">
                  <c:v>59.110476190477073</c:v>
                </c:pt>
                <c:pt idx="8969">
                  <c:v>59.116011904762786</c:v>
                </c:pt>
                <c:pt idx="8970">
                  <c:v>59.121547619048478</c:v>
                </c:pt>
                <c:pt idx="8971">
                  <c:v>59.127083333334205</c:v>
                </c:pt>
                <c:pt idx="8972">
                  <c:v>59.132619047619933</c:v>
                </c:pt>
                <c:pt idx="8973">
                  <c:v>59.138154761905639</c:v>
                </c:pt>
                <c:pt idx="8974">
                  <c:v>59.143690476191345</c:v>
                </c:pt>
                <c:pt idx="8975">
                  <c:v>59.149226190477066</c:v>
                </c:pt>
                <c:pt idx="8976">
                  <c:v>59.154761904762758</c:v>
                </c:pt>
                <c:pt idx="8977">
                  <c:v>59.160297619048471</c:v>
                </c:pt>
                <c:pt idx="8978">
                  <c:v>59.165833333334213</c:v>
                </c:pt>
                <c:pt idx="8979">
                  <c:v>59.171369047619905</c:v>
                </c:pt>
                <c:pt idx="8980">
                  <c:v>59.176904761905625</c:v>
                </c:pt>
                <c:pt idx="8981">
                  <c:v>59.182440476191346</c:v>
                </c:pt>
                <c:pt idx="8982">
                  <c:v>59.187976190477059</c:v>
                </c:pt>
                <c:pt idx="8983">
                  <c:v>59.193511904762794</c:v>
                </c:pt>
                <c:pt idx="8984">
                  <c:v>59.199047619048464</c:v>
                </c:pt>
                <c:pt idx="8985">
                  <c:v>59.204583333334199</c:v>
                </c:pt>
                <c:pt idx="8986">
                  <c:v>59.210119047619912</c:v>
                </c:pt>
                <c:pt idx="8987">
                  <c:v>59.215654761905625</c:v>
                </c:pt>
                <c:pt idx="8988">
                  <c:v>59.221190476191339</c:v>
                </c:pt>
                <c:pt idx="8989">
                  <c:v>59.226726190477073</c:v>
                </c:pt>
                <c:pt idx="8990">
                  <c:v>59.232261904762765</c:v>
                </c:pt>
                <c:pt idx="8991">
                  <c:v>59.237797619048457</c:v>
                </c:pt>
                <c:pt idx="8992">
                  <c:v>59.243333333334213</c:v>
                </c:pt>
                <c:pt idx="8993">
                  <c:v>59.248869047619905</c:v>
                </c:pt>
                <c:pt idx="8994">
                  <c:v>59.25440476190559</c:v>
                </c:pt>
                <c:pt idx="8995">
                  <c:v>59.259940476191325</c:v>
                </c:pt>
                <c:pt idx="8996">
                  <c:v>59.265476190477074</c:v>
                </c:pt>
                <c:pt idx="8997">
                  <c:v>59.271011904762759</c:v>
                </c:pt>
                <c:pt idx="8998">
                  <c:v>59.276547619048451</c:v>
                </c:pt>
                <c:pt idx="8999">
                  <c:v>59.282083333334185</c:v>
                </c:pt>
                <c:pt idx="9000">
                  <c:v>59.287619047619899</c:v>
                </c:pt>
                <c:pt idx="9001">
                  <c:v>59.293154761905612</c:v>
                </c:pt>
                <c:pt idx="9002">
                  <c:v>59.298690476191332</c:v>
                </c:pt>
                <c:pt idx="9003">
                  <c:v>59.304226190477024</c:v>
                </c:pt>
                <c:pt idx="9004">
                  <c:v>59.309761904762745</c:v>
                </c:pt>
                <c:pt idx="9005">
                  <c:v>59.315297619048422</c:v>
                </c:pt>
                <c:pt idx="9006">
                  <c:v>59.320833333334178</c:v>
                </c:pt>
                <c:pt idx="9007">
                  <c:v>59.326369047619892</c:v>
                </c:pt>
                <c:pt idx="9008">
                  <c:v>59.331904761905584</c:v>
                </c:pt>
                <c:pt idx="9009">
                  <c:v>59.33744047619129</c:v>
                </c:pt>
                <c:pt idx="9010">
                  <c:v>59.342976190477032</c:v>
                </c:pt>
                <c:pt idx="9011">
                  <c:v>59.348511904762752</c:v>
                </c:pt>
                <c:pt idx="9012">
                  <c:v>59.354047619048394</c:v>
                </c:pt>
                <c:pt idx="9013">
                  <c:v>59.35958333333415</c:v>
                </c:pt>
                <c:pt idx="9014">
                  <c:v>59.365119047619906</c:v>
                </c:pt>
                <c:pt idx="9015">
                  <c:v>59.370654761905577</c:v>
                </c:pt>
                <c:pt idx="9016">
                  <c:v>59.376190476191304</c:v>
                </c:pt>
                <c:pt idx="9017">
                  <c:v>59.381726190477025</c:v>
                </c:pt>
                <c:pt idx="9018">
                  <c:v>59.387261904762703</c:v>
                </c:pt>
                <c:pt idx="9019">
                  <c:v>59.392797619048444</c:v>
                </c:pt>
                <c:pt idx="9020">
                  <c:v>59.398333333334186</c:v>
                </c:pt>
                <c:pt idx="9021">
                  <c:v>59.403869047619857</c:v>
                </c:pt>
                <c:pt idx="9022">
                  <c:v>59.40940476190557</c:v>
                </c:pt>
                <c:pt idx="9023">
                  <c:v>59.414940476191283</c:v>
                </c:pt>
                <c:pt idx="9024">
                  <c:v>59.420476190477018</c:v>
                </c:pt>
                <c:pt idx="9025">
                  <c:v>59.426011904762731</c:v>
                </c:pt>
                <c:pt idx="9026">
                  <c:v>59.431547619048409</c:v>
                </c:pt>
                <c:pt idx="9027">
                  <c:v>59.437083333334144</c:v>
                </c:pt>
                <c:pt idx="9028">
                  <c:v>59.442619047619871</c:v>
                </c:pt>
                <c:pt idx="9029">
                  <c:v>59.448154761905585</c:v>
                </c:pt>
                <c:pt idx="9030">
                  <c:v>59.453690476191277</c:v>
                </c:pt>
                <c:pt idx="9031">
                  <c:v>59.459226190477004</c:v>
                </c:pt>
                <c:pt idx="9032">
                  <c:v>59.464761904762724</c:v>
                </c:pt>
                <c:pt idx="9033">
                  <c:v>59.470297619048402</c:v>
                </c:pt>
                <c:pt idx="9034">
                  <c:v>59.475833333334151</c:v>
                </c:pt>
                <c:pt idx="9035">
                  <c:v>59.481369047619843</c:v>
                </c:pt>
                <c:pt idx="9036">
                  <c:v>59.486904761905556</c:v>
                </c:pt>
                <c:pt idx="9037">
                  <c:v>59.492440476191291</c:v>
                </c:pt>
                <c:pt idx="9038">
                  <c:v>59.497976190477011</c:v>
                </c:pt>
                <c:pt idx="9039">
                  <c:v>59.503511904762718</c:v>
                </c:pt>
                <c:pt idx="9040">
                  <c:v>59.509047619048388</c:v>
                </c:pt>
                <c:pt idx="9041">
                  <c:v>59.514583333334144</c:v>
                </c:pt>
                <c:pt idx="9042">
                  <c:v>59.520119047619879</c:v>
                </c:pt>
                <c:pt idx="9043">
                  <c:v>59.525654761905571</c:v>
                </c:pt>
                <c:pt idx="9044">
                  <c:v>59.531190476191284</c:v>
                </c:pt>
                <c:pt idx="9045">
                  <c:v>59.536726190477012</c:v>
                </c:pt>
                <c:pt idx="9046">
                  <c:v>59.542261904762704</c:v>
                </c:pt>
                <c:pt idx="9047">
                  <c:v>59.547797619048389</c:v>
                </c:pt>
                <c:pt idx="9048">
                  <c:v>59.553333333334137</c:v>
                </c:pt>
                <c:pt idx="9049">
                  <c:v>59.558869047619844</c:v>
                </c:pt>
                <c:pt idx="9050">
                  <c:v>59.564404761905543</c:v>
                </c:pt>
                <c:pt idx="9051">
                  <c:v>59.569940476191277</c:v>
                </c:pt>
                <c:pt idx="9052">
                  <c:v>59.575476190477012</c:v>
                </c:pt>
                <c:pt idx="9053">
                  <c:v>59.581011904762704</c:v>
                </c:pt>
                <c:pt idx="9054">
                  <c:v>59.586547619048375</c:v>
                </c:pt>
                <c:pt idx="9055">
                  <c:v>59.592083333334131</c:v>
                </c:pt>
                <c:pt idx="9056">
                  <c:v>59.597619047619851</c:v>
                </c:pt>
                <c:pt idx="9057">
                  <c:v>59.603154761905557</c:v>
                </c:pt>
                <c:pt idx="9058">
                  <c:v>59.608690476191271</c:v>
                </c:pt>
                <c:pt idx="9059">
                  <c:v>59.614226190476984</c:v>
                </c:pt>
                <c:pt idx="9060">
                  <c:v>59.619761904762669</c:v>
                </c:pt>
                <c:pt idx="9061">
                  <c:v>59.625297619048396</c:v>
                </c:pt>
                <c:pt idx="9062">
                  <c:v>59.630833333334131</c:v>
                </c:pt>
                <c:pt idx="9063">
                  <c:v>59.636369047619837</c:v>
                </c:pt>
                <c:pt idx="9064">
                  <c:v>59.641904761905529</c:v>
                </c:pt>
                <c:pt idx="9065">
                  <c:v>59.647440476191242</c:v>
                </c:pt>
                <c:pt idx="9066">
                  <c:v>59.652976190476998</c:v>
                </c:pt>
                <c:pt idx="9067">
                  <c:v>59.65851190476269</c:v>
                </c:pt>
                <c:pt idx="9068">
                  <c:v>59.664047619048375</c:v>
                </c:pt>
                <c:pt idx="9069">
                  <c:v>59.669583333334117</c:v>
                </c:pt>
                <c:pt idx="9070">
                  <c:v>59.675119047619859</c:v>
                </c:pt>
                <c:pt idx="9071">
                  <c:v>59.680654761905544</c:v>
                </c:pt>
                <c:pt idx="9072">
                  <c:v>59.686190476191257</c:v>
                </c:pt>
                <c:pt idx="9073">
                  <c:v>59.691726190476992</c:v>
                </c:pt>
                <c:pt idx="9074">
                  <c:v>59.697261904762655</c:v>
                </c:pt>
                <c:pt idx="9075">
                  <c:v>59.702797619048397</c:v>
                </c:pt>
                <c:pt idx="9076">
                  <c:v>59.708333333334139</c:v>
                </c:pt>
                <c:pt idx="9077">
                  <c:v>59.713869047619824</c:v>
                </c:pt>
                <c:pt idx="9078">
                  <c:v>59.719404761905515</c:v>
                </c:pt>
                <c:pt idx="9079">
                  <c:v>59.72494047619125</c:v>
                </c:pt>
                <c:pt idx="9080">
                  <c:v>59.730476190476963</c:v>
                </c:pt>
                <c:pt idx="9081">
                  <c:v>59.736011904762677</c:v>
                </c:pt>
                <c:pt idx="9082">
                  <c:v>59.741547619048355</c:v>
                </c:pt>
                <c:pt idx="9083">
                  <c:v>59.747083333334096</c:v>
                </c:pt>
                <c:pt idx="9084">
                  <c:v>59.752619047619817</c:v>
                </c:pt>
                <c:pt idx="9085">
                  <c:v>59.75815476190553</c:v>
                </c:pt>
                <c:pt idx="9086">
                  <c:v>59.763690476191243</c:v>
                </c:pt>
                <c:pt idx="9087">
                  <c:v>59.769226190476978</c:v>
                </c:pt>
                <c:pt idx="9088">
                  <c:v>59.774761904762642</c:v>
                </c:pt>
                <c:pt idx="9089">
                  <c:v>59.780297619048348</c:v>
                </c:pt>
                <c:pt idx="9090">
                  <c:v>59.785833333334111</c:v>
                </c:pt>
                <c:pt idx="9091">
                  <c:v>59.79136904761981</c:v>
                </c:pt>
                <c:pt idx="9092">
                  <c:v>59.796904761905523</c:v>
                </c:pt>
                <c:pt idx="9093">
                  <c:v>59.802440476191215</c:v>
                </c:pt>
                <c:pt idx="9094">
                  <c:v>59.80797619047695</c:v>
                </c:pt>
                <c:pt idx="9095">
                  <c:v>59.813511904762635</c:v>
                </c:pt>
                <c:pt idx="9096">
                  <c:v>59.819047619048327</c:v>
                </c:pt>
                <c:pt idx="9097">
                  <c:v>59.82458333333409</c:v>
                </c:pt>
                <c:pt idx="9098">
                  <c:v>59.830119047619803</c:v>
                </c:pt>
                <c:pt idx="9099">
                  <c:v>59.835654761905495</c:v>
                </c:pt>
                <c:pt idx="9100">
                  <c:v>59.841190476191208</c:v>
                </c:pt>
                <c:pt idx="9101">
                  <c:v>59.846726190476943</c:v>
                </c:pt>
                <c:pt idx="9102">
                  <c:v>59.852261904762614</c:v>
                </c:pt>
                <c:pt idx="9103">
                  <c:v>59.857797619048327</c:v>
                </c:pt>
                <c:pt idx="9104">
                  <c:v>59.863333333334083</c:v>
                </c:pt>
                <c:pt idx="9105">
                  <c:v>59.868869047619796</c:v>
                </c:pt>
                <c:pt idx="9106">
                  <c:v>59.874404761905474</c:v>
                </c:pt>
                <c:pt idx="9107">
                  <c:v>59.879940476191202</c:v>
                </c:pt>
                <c:pt idx="9108">
                  <c:v>59.885476190476936</c:v>
                </c:pt>
                <c:pt idx="9109">
                  <c:v>59.891011904762628</c:v>
                </c:pt>
                <c:pt idx="9110">
                  <c:v>59.896547619048334</c:v>
                </c:pt>
                <c:pt idx="9111">
                  <c:v>59.902083333334076</c:v>
                </c:pt>
                <c:pt idx="9112">
                  <c:v>59.907619047619775</c:v>
                </c:pt>
                <c:pt idx="9113">
                  <c:v>59.913154761905496</c:v>
                </c:pt>
                <c:pt idx="9114">
                  <c:v>59.918690476191195</c:v>
                </c:pt>
                <c:pt idx="9115">
                  <c:v>59.924226190476929</c:v>
                </c:pt>
                <c:pt idx="9116">
                  <c:v>59.929761904762621</c:v>
                </c:pt>
                <c:pt idx="9117">
                  <c:v>59.935297619048335</c:v>
                </c:pt>
                <c:pt idx="9118">
                  <c:v>59.940833333334055</c:v>
                </c:pt>
                <c:pt idx="9119">
                  <c:v>59.946369047619775</c:v>
                </c:pt>
                <c:pt idx="9120">
                  <c:v>59.951904761905467</c:v>
                </c:pt>
                <c:pt idx="9121">
                  <c:v>59.957440476191174</c:v>
                </c:pt>
                <c:pt idx="9122">
                  <c:v>59.962976190476944</c:v>
                </c:pt>
                <c:pt idx="9123">
                  <c:v>59.968511904762636</c:v>
                </c:pt>
                <c:pt idx="9124">
                  <c:v>59.974047619048307</c:v>
                </c:pt>
                <c:pt idx="9125">
                  <c:v>59.979583333334055</c:v>
                </c:pt>
                <c:pt idx="9126">
                  <c:v>59.985119047619783</c:v>
                </c:pt>
                <c:pt idx="9127">
                  <c:v>59.990654761905475</c:v>
                </c:pt>
                <c:pt idx="9128">
                  <c:v>59.996190476191202</c:v>
                </c:pt>
                <c:pt idx="9129">
                  <c:v>60.001726190476916</c:v>
                </c:pt>
                <c:pt idx="9130">
                  <c:v>60.007261904762586</c:v>
                </c:pt>
                <c:pt idx="9131">
                  <c:v>60.012797619048321</c:v>
                </c:pt>
                <c:pt idx="9132">
                  <c:v>60.018333333334063</c:v>
                </c:pt>
                <c:pt idx="9133">
                  <c:v>60.023869047619755</c:v>
                </c:pt>
                <c:pt idx="9134">
                  <c:v>60.029404761905475</c:v>
                </c:pt>
                <c:pt idx="9135">
                  <c:v>60.034940476191196</c:v>
                </c:pt>
                <c:pt idx="9136">
                  <c:v>60.040476190476909</c:v>
                </c:pt>
                <c:pt idx="9137">
                  <c:v>60.046011904762601</c:v>
                </c:pt>
                <c:pt idx="9138">
                  <c:v>60.051547619048293</c:v>
                </c:pt>
                <c:pt idx="9139">
                  <c:v>60.057083333334027</c:v>
                </c:pt>
                <c:pt idx="9140">
                  <c:v>60.062619047619762</c:v>
                </c:pt>
                <c:pt idx="9141">
                  <c:v>60.068154761905483</c:v>
                </c:pt>
                <c:pt idx="9142">
                  <c:v>60.073690476191175</c:v>
                </c:pt>
                <c:pt idx="9143">
                  <c:v>60.079226190476902</c:v>
                </c:pt>
                <c:pt idx="9144">
                  <c:v>60.084761904762573</c:v>
                </c:pt>
                <c:pt idx="9145">
                  <c:v>60.090297619048307</c:v>
                </c:pt>
                <c:pt idx="9146">
                  <c:v>60.095833333334063</c:v>
                </c:pt>
                <c:pt idx="9147">
                  <c:v>60.101369047619755</c:v>
                </c:pt>
                <c:pt idx="9148">
                  <c:v>60.106904761905454</c:v>
                </c:pt>
                <c:pt idx="9149">
                  <c:v>60.112440476191175</c:v>
                </c:pt>
                <c:pt idx="9150">
                  <c:v>60.117976190476902</c:v>
                </c:pt>
                <c:pt idx="9151">
                  <c:v>60.123511904762609</c:v>
                </c:pt>
                <c:pt idx="9152">
                  <c:v>60.129047619048301</c:v>
                </c:pt>
                <c:pt idx="9153">
                  <c:v>60.134583333334035</c:v>
                </c:pt>
                <c:pt idx="9154">
                  <c:v>60.140119047619763</c:v>
                </c:pt>
                <c:pt idx="9155">
                  <c:v>60.145654761905455</c:v>
                </c:pt>
                <c:pt idx="9156">
                  <c:v>60.151190476191175</c:v>
                </c:pt>
                <c:pt idx="9157">
                  <c:v>60.156726190476888</c:v>
                </c:pt>
                <c:pt idx="9158">
                  <c:v>60.162261904762595</c:v>
                </c:pt>
                <c:pt idx="9159">
                  <c:v>60.167797619048294</c:v>
                </c:pt>
                <c:pt idx="9160">
                  <c:v>60.17333333333405</c:v>
                </c:pt>
                <c:pt idx="9161">
                  <c:v>60.178869047619742</c:v>
                </c:pt>
                <c:pt idx="9162">
                  <c:v>60.184404761905434</c:v>
                </c:pt>
                <c:pt idx="9163">
                  <c:v>60.189940476191154</c:v>
                </c:pt>
                <c:pt idx="9164">
                  <c:v>60.19547619047691</c:v>
                </c:pt>
                <c:pt idx="9165">
                  <c:v>60.201011904762595</c:v>
                </c:pt>
                <c:pt idx="9166">
                  <c:v>60.206547619048294</c:v>
                </c:pt>
                <c:pt idx="9167">
                  <c:v>60.212083333334022</c:v>
                </c:pt>
                <c:pt idx="9168">
                  <c:v>60.217619047619735</c:v>
                </c:pt>
                <c:pt idx="9169">
                  <c:v>60.223154761905462</c:v>
                </c:pt>
                <c:pt idx="9170">
                  <c:v>60.228690476191161</c:v>
                </c:pt>
                <c:pt idx="9171">
                  <c:v>60.234226190476882</c:v>
                </c:pt>
                <c:pt idx="9172">
                  <c:v>60.239761904762574</c:v>
                </c:pt>
                <c:pt idx="9173">
                  <c:v>60.245297619048294</c:v>
                </c:pt>
                <c:pt idx="9174">
                  <c:v>60.250833333334015</c:v>
                </c:pt>
                <c:pt idx="9175">
                  <c:v>60.256369047619728</c:v>
                </c:pt>
                <c:pt idx="9176">
                  <c:v>60.261904761905441</c:v>
                </c:pt>
                <c:pt idx="9177">
                  <c:v>60.267440476191155</c:v>
                </c:pt>
                <c:pt idx="9178">
                  <c:v>60.272976190476896</c:v>
                </c:pt>
                <c:pt idx="9179">
                  <c:v>60.278511904762581</c:v>
                </c:pt>
                <c:pt idx="9180">
                  <c:v>60.284047619048259</c:v>
                </c:pt>
                <c:pt idx="9181">
                  <c:v>60.289583333334008</c:v>
                </c:pt>
                <c:pt idx="9182">
                  <c:v>60.295119047619764</c:v>
                </c:pt>
                <c:pt idx="9183">
                  <c:v>60.300654761905413</c:v>
                </c:pt>
                <c:pt idx="9184">
                  <c:v>60.306190476191148</c:v>
                </c:pt>
                <c:pt idx="9185">
                  <c:v>60.311726190476854</c:v>
                </c:pt>
                <c:pt idx="9186">
                  <c:v>60.317261904762518</c:v>
                </c:pt>
                <c:pt idx="9187">
                  <c:v>60.322797619048274</c:v>
                </c:pt>
                <c:pt idx="9188">
                  <c:v>60.328333333334022</c:v>
                </c:pt>
                <c:pt idx="9189">
                  <c:v>60.333869047619693</c:v>
                </c:pt>
                <c:pt idx="9190">
                  <c:v>60.339404761905399</c:v>
                </c:pt>
                <c:pt idx="9191">
                  <c:v>60.34494047619112</c:v>
                </c:pt>
                <c:pt idx="9192">
                  <c:v>60.350476190476854</c:v>
                </c:pt>
                <c:pt idx="9193">
                  <c:v>60.356011904762525</c:v>
                </c:pt>
                <c:pt idx="9194">
                  <c:v>60.361547619048238</c:v>
                </c:pt>
                <c:pt idx="9195">
                  <c:v>60.367083333333994</c:v>
                </c:pt>
                <c:pt idx="9196">
                  <c:v>60.372619047619708</c:v>
                </c:pt>
                <c:pt idx="9197">
                  <c:v>60.378154761905421</c:v>
                </c:pt>
                <c:pt idx="9198">
                  <c:v>60.383690476191113</c:v>
                </c:pt>
                <c:pt idx="9199">
                  <c:v>60.389226190476847</c:v>
                </c:pt>
                <c:pt idx="9200">
                  <c:v>60.394761904762525</c:v>
                </c:pt>
                <c:pt idx="9201">
                  <c:v>60.400297619048239</c:v>
                </c:pt>
                <c:pt idx="9202">
                  <c:v>60.405833333333987</c:v>
                </c:pt>
                <c:pt idx="9203">
                  <c:v>60.411369047619672</c:v>
                </c:pt>
                <c:pt idx="9204">
                  <c:v>60.416904761905393</c:v>
                </c:pt>
                <c:pt idx="9205">
                  <c:v>60.422440476191127</c:v>
                </c:pt>
                <c:pt idx="9206">
                  <c:v>60.427976190476862</c:v>
                </c:pt>
                <c:pt idx="9207">
                  <c:v>60.433511904762554</c:v>
                </c:pt>
                <c:pt idx="9208">
                  <c:v>60.439047619048225</c:v>
                </c:pt>
                <c:pt idx="9209">
                  <c:v>60.444583333333959</c:v>
                </c:pt>
                <c:pt idx="9210">
                  <c:v>60.450119047619694</c:v>
                </c:pt>
                <c:pt idx="9211">
                  <c:v>60.455654761905386</c:v>
                </c:pt>
                <c:pt idx="9212">
                  <c:v>60.461190476191121</c:v>
                </c:pt>
                <c:pt idx="9213">
                  <c:v>60.466726190476855</c:v>
                </c:pt>
                <c:pt idx="9214">
                  <c:v>60.472261904762519</c:v>
                </c:pt>
                <c:pt idx="9215">
                  <c:v>60.477797619048225</c:v>
                </c:pt>
                <c:pt idx="9216">
                  <c:v>60.483333333333981</c:v>
                </c:pt>
                <c:pt idx="9217">
                  <c:v>60.488869047619644</c:v>
                </c:pt>
                <c:pt idx="9218">
                  <c:v>60.494404761905379</c:v>
                </c:pt>
                <c:pt idx="9219">
                  <c:v>60.499940476191114</c:v>
                </c:pt>
                <c:pt idx="9220">
                  <c:v>60.505476190476848</c:v>
                </c:pt>
                <c:pt idx="9221">
                  <c:v>60.511011904762505</c:v>
                </c:pt>
                <c:pt idx="9222">
                  <c:v>60.516547619048225</c:v>
                </c:pt>
                <c:pt idx="9223">
                  <c:v>60.522083333333967</c:v>
                </c:pt>
                <c:pt idx="9224">
                  <c:v>60.527619047619659</c:v>
                </c:pt>
                <c:pt idx="9225">
                  <c:v>60.533154761905401</c:v>
                </c:pt>
                <c:pt idx="9226">
                  <c:v>60.538690476191107</c:v>
                </c:pt>
                <c:pt idx="9227">
                  <c:v>60.54422619047682</c:v>
                </c:pt>
                <c:pt idx="9228">
                  <c:v>60.549761904762505</c:v>
                </c:pt>
                <c:pt idx="9229">
                  <c:v>60.555297619048218</c:v>
                </c:pt>
                <c:pt idx="9230">
                  <c:v>60.56083333333396</c:v>
                </c:pt>
                <c:pt idx="9231">
                  <c:v>60.566369047619652</c:v>
                </c:pt>
                <c:pt idx="9232">
                  <c:v>60.571904761905365</c:v>
                </c:pt>
                <c:pt idx="9233">
                  <c:v>60.577440476191079</c:v>
                </c:pt>
                <c:pt idx="9234">
                  <c:v>60.582976190476813</c:v>
                </c:pt>
                <c:pt idx="9235">
                  <c:v>60.588511904762527</c:v>
                </c:pt>
                <c:pt idx="9236">
                  <c:v>60.594047619048204</c:v>
                </c:pt>
                <c:pt idx="9237">
                  <c:v>60.599583333333953</c:v>
                </c:pt>
                <c:pt idx="9238">
                  <c:v>60.605119047619667</c:v>
                </c:pt>
                <c:pt idx="9239">
                  <c:v>60.610654761905359</c:v>
                </c:pt>
                <c:pt idx="9240">
                  <c:v>60.616190476191093</c:v>
                </c:pt>
                <c:pt idx="9241">
                  <c:v>60.621726190476828</c:v>
                </c:pt>
                <c:pt idx="9242">
                  <c:v>60.627261904762491</c:v>
                </c:pt>
                <c:pt idx="9243">
                  <c:v>60.632797619048226</c:v>
                </c:pt>
                <c:pt idx="9244">
                  <c:v>60.638333333333975</c:v>
                </c:pt>
                <c:pt idx="9245">
                  <c:v>60.643869047619624</c:v>
                </c:pt>
                <c:pt idx="9246">
                  <c:v>60.649404761905352</c:v>
                </c:pt>
                <c:pt idx="9247">
                  <c:v>60.654940476191065</c:v>
                </c:pt>
                <c:pt idx="9248">
                  <c:v>60.660476190476821</c:v>
                </c:pt>
                <c:pt idx="9249">
                  <c:v>60.666011904762506</c:v>
                </c:pt>
                <c:pt idx="9250">
                  <c:v>60.671547619048198</c:v>
                </c:pt>
                <c:pt idx="9251">
                  <c:v>60.67708333333394</c:v>
                </c:pt>
                <c:pt idx="9252">
                  <c:v>60.682619047619646</c:v>
                </c:pt>
                <c:pt idx="9253">
                  <c:v>60.688154761905366</c:v>
                </c:pt>
                <c:pt idx="9254">
                  <c:v>60.69369047619108</c:v>
                </c:pt>
                <c:pt idx="9255">
                  <c:v>60.699226190476814</c:v>
                </c:pt>
                <c:pt idx="9256">
                  <c:v>60.704761904762485</c:v>
                </c:pt>
                <c:pt idx="9257">
                  <c:v>60.710297619048191</c:v>
                </c:pt>
                <c:pt idx="9258">
                  <c:v>60.715833333333933</c:v>
                </c:pt>
                <c:pt idx="9259">
                  <c:v>60.721369047619646</c:v>
                </c:pt>
                <c:pt idx="9260">
                  <c:v>60.726904761905359</c:v>
                </c:pt>
                <c:pt idx="9261">
                  <c:v>60.732440476191073</c:v>
                </c:pt>
                <c:pt idx="9262">
                  <c:v>60.737976190476807</c:v>
                </c:pt>
                <c:pt idx="9263">
                  <c:v>60.743511904762499</c:v>
                </c:pt>
                <c:pt idx="9264">
                  <c:v>60.749047619048184</c:v>
                </c:pt>
                <c:pt idx="9265">
                  <c:v>60.754583333333926</c:v>
                </c:pt>
                <c:pt idx="9266">
                  <c:v>60.760119047619639</c:v>
                </c:pt>
                <c:pt idx="9267">
                  <c:v>60.765654761905353</c:v>
                </c:pt>
                <c:pt idx="9268">
                  <c:v>60.771190476191066</c:v>
                </c:pt>
                <c:pt idx="9269">
                  <c:v>60.776726190476801</c:v>
                </c:pt>
                <c:pt idx="9270">
                  <c:v>60.782261904762471</c:v>
                </c:pt>
                <c:pt idx="9271">
                  <c:v>60.787797619048185</c:v>
                </c:pt>
                <c:pt idx="9272">
                  <c:v>60.793333333333955</c:v>
                </c:pt>
                <c:pt idx="9273">
                  <c:v>60.798869047619625</c:v>
                </c:pt>
                <c:pt idx="9274">
                  <c:v>60.804404761905317</c:v>
                </c:pt>
                <c:pt idx="9275">
                  <c:v>60.809940476191045</c:v>
                </c:pt>
                <c:pt idx="9276">
                  <c:v>60.815476190476772</c:v>
                </c:pt>
                <c:pt idx="9277">
                  <c:v>60.821011904762464</c:v>
                </c:pt>
                <c:pt idx="9278">
                  <c:v>60.826547619048178</c:v>
                </c:pt>
                <c:pt idx="9279">
                  <c:v>60.832083333333905</c:v>
                </c:pt>
                <c:pt idx="9280">
                  <c:v>60.837619047619597</c:v>
                </c:pt>
                <c:pt idx="9281">
                  <c:v>60.843154761905325</c:v>
                </c:pt>
                <c:pt idx="9282">
                  <c:v>60.848690476191045</c:v>
                </c:pt>
                <c:pt idx="9283">
                  <c:v>60.854226190476744</c:v>
                </c:pt>
                <c:pt idx="9284">
                  <c:v>60.859761904762436</c:v>
                </c:pt>
                <c:pt idx="9285">
                  <c:v>60.865297619048171</c:v>
                </c:pt>
                <c:pt idx="9286">
                  <c:v>60.870833333333906</c:v>
                </c:pt>
                <c:pt idx="9287">
                  <c:v>60.87636904761959</c:v>
                </c:pt>
                <c:pt idx="9288">
                  <c:v>60.881904761905297</c:v>
                </c:pt>
                <c:pt idx="9289">
                  <c:v>60.887440476191017</c:v>
                </c:pt>
                <c:pt idx="9290">
                  <c:v>60.89297619047678</c:v>
                </c:pt>
                <c:pt idx="9291">
                  <c:v>60.898511904762472</c:v>
                </c:pt>
                <c:pt idx="9292">
                  <c:v>60.904047619048143</c:v>
                </c:pt>
                <c:pt idx="9293">
                  <c:v>60.909583333333899</c:v>
                </c:pt>
                <c:pt idx="9294">
                  <c:v>60.915119047619605</c:v>
                </c:pt>
                <c:pt idx="9295">
                  <c:v>60.920654761905325</c:v>
                </c:pt>
                <c:pt idx="9296">
                  <c:v>60.926190476191039</c:v>
                </c:pt>
                <c:pt idx="9297">
                  <c:v>60.931726190476752</c:v>
                </c:pt>
                <c:pt idx="9298">
                  <c:v>60.937261904762423</c:v>
                </c:pt>
                <c:pt idx="9299">
                  <c:v>60.942797619048157</c:v>
                </c:pt>
                <c:pt idx="9300">
                  <c:v>60.948333333333913</c:v>
                </c:pt>
                <c:pt idx="9301">
                  <c:v>60.953869047619563</c:v>
                </c:pt>
                <c:pt idx="9302">
                  <c:v>60.95940476190529</c:v>
                </c:pt>
                <c:pt idx="9303">
                  <c:v>60.964940476191025</c:v>
                </c:pt>
                <c:pt idx="9304">
                  <c:v>60.970476190476752</c:v>
                </c:pt>
                <c:pt idx="9305">
                  <c:v>60.976011904762444</c:v>
                </c:pt>
                <c:pt idx="9306">
                  <c:v>60.981547619048129</c:v>
                </c:pt>
                <c:pt idx="9307">
                  <c:v>60.987083333333864</c:v>
                </c:pt>
                <c:pt idx="9308">
                  <c:v>60.992619047619598</c:v>
                </c:pt>
                <c:pt idx="9309">
                  <c:v>60.998154761905312</c:v>
                </c:pt>
                <c:pt idx="9310">
                  <c:v>61.003690476191025</c:v>
                </c:pt>
                <c:pt idx="9311">
                  <c:v>61.009226190476738</c:v>
                </c:pt>
                <c:pt idx="9312">
                  <c:v>61.014761904762409</c:v>
                </c:pt>
                <c:pt idx="9313">
                  <c:v>61.020297619048144</c:v>
                </c:pt>
                <c:pt idx="9314">
                  <c:v>61.0258333333339</c:v>
                </c:pt>
                <c:pt idx="9315">
                  <c:v>61.03136904761957</c:v>
                </c:pt>
                <c:pt idx="9316">
                  <c:v>61.036904761905305</c:v>
                </c:pt>
                <c:pt idx="9317">
                  <c:v>61.042440476191004</c:v>
                </c:pt>
                <c:pt idx="9318">
                  <c:v>61.047976190476732</c:v>
                </c:pt>
                <c:pt idx="9319">
                  <c:v>61.053511904762445</c:v>
                </c:pt>
                <c:pt idx="9320">
                  <c:v>61.059047619048123</c:v>
                </c:pt>
                <c:pt idx="9321">
                  <c:v>61.064583333333871</c:v>
                </c:pt>
                <c:pt idx="9322">
                  <c:v>61.070119047619585</c:v>
                </c:pt>
                <c:pt idx="9323">
                  <c:v>61.075654761905298</c:v>
                </c:pt>
                <c:pt idx="9324">
                  <c:v>61.081190476191004</c:v>
                </c:pt>
                <c:pt idx="9325">
                  <c:v>61.086726190476732</c:v>
                </c:pt>
                <c:pt idx="9326">
                  <c:v>61.092261904762424</c:v>
                </c:pt>
                <c:pt idx="9327">
                  <c:v>61.097797619048144</c:v>
                </c:pt>
                <c:pt idx="9328">
                  <c:v>61.103333333333886</c:v>
                </c:pt>
                <c:pt idx="9329">
                  <c:v>61.108869047619557</c:v>
                </c:pt>
                <c:pt idx="9330">
                  <c:v>61.11440476190527</c:v>
                </c:pt>
                <c:pt idx="9331">
                  <c:v>61.119940476191005</c:v>
                </c:pt>
                <c:pt idx="9332">
                  <c:v>61.125476190476746</c:v>
                </c:pt>
                <c:pt idx="9333">
                  <c:v>61.131011904762424</c:v>
                </c:pt>
                <c:pt idx="9334">
                  <c:v>61.136547619048144</c:v>
                </c:pt>
                <c:pt idx="9335">
                  <c:v>61.142083333333858</c:v>
                </c:pt>
                <c:pt idx="9336">
                  <c:v>61.14761904761955</c:v>
                </c:pt>
                <c:pt idx="9337">
                  <c:v>61.153154761905284</c:v>
                </c:pt>
                <c:pt idx="9338">
                  <c:v>61.158690476190998</c:v>
                </c:pt>
                <c:pt idx="9339">
                  <c:v>61.164226190476711</c:v>
                </c:pt>
                <c:pt idx="9340">
                  <c:v>61.169761904762424</c:v>
                </c:pt>
                <c:pt idx="9341">
                  <c:v>61.175297619048116</c:v>
                </c:pt>
                <c:pt idx="9342">
                  <c:v>61.180833333333851</c:v>
                </c:pt>
                <c:pt idx="9343">
                  <c:v>61.186369047619543</c:v>
                </c:pt>
                <c:pt idx="9344">
                  <c:v>61.191904761905278</c:v>
                </c:pt>
                <c:pt idx="9345">
                  <c:v>61.197440476190991</c:v>
                </c:pt>
                <c:pt idx="9346">
                  <c:v>61.20297619047674</c:v>
                </c:pt>
                <c:pt idx="9347">
                  <c:v>61.208511904762418</c:v>
                </c:pt>
                <c:pt idx="9348">
                  <c:v>61.214047619048088</c:v>
                </c:pt>
                <c:pt idx="9349">
                  <c:v>61.219583333333851</c:v>
                </c:pt>
                <c:pt idx="9350">
                  <c:v>61.225119047619579</c:v>
                </c:pt>
                <c:pt idx="9351">
                  <c:v>61.230654761905271</c:v>
                </c:pt>
                <c:pt idx="9352">
                  <c:v>61.236190476191005</c:v>
                </c:pt>
                <c:pt idx="9353">
                  <c:v>61.241726190476697</c:v>
                </c:pt>
                <c:pt idx="9354">
                  <c:v>61.247261904762375</c:v>
                </c:pt>
                <c:pt idx="9355">
                  <c:v>61.252797619048124</c:v>
                </c:pt>
                <c:pt idx="9356">
                  <c:v>61.258333333333866</c:v>
                </c:pt>
                <c:pt idx="9357">
                  <c:v>61.263869047619544</c:v>
                </c:pt>
                <c:pt idx="9358">
                  <c:v>61.269404761905264</c:v>
                </c:pt>
                <c:pt idx="9359">
                  <c:v>61.274940476190977</c:v>
                </c:pt>
                <c:pt idx="9360">
                  <c:v>61.280476190476691</c:v>
                </c:pt>
                <c:pt idx="9361">
                  <c:v>61.286011904762404</c:v>
                </c:pt>
                <c:pt idx="9362">
                  <c:v>61.291547619048096</c:v>
                </c:pt>
                <c:pt idx="9363">
                  <c:v>61.297083333333831</c:v>
                </c:pt>
                <c:pt idx="9364">
                  <c:v>61.302619047619544</c:v>
                </c:pt>
                <c:pt idx="9365">
                  <c:v>61.308154761905257</c:v>
                </c:pt>
                <c:pt idx="9366">
                  <c:v>61.313690476190942</c:v>
                </c:pt>
                <c:pt idx="9367">
                  <c:v>61.319226190476662</c:v>
                </c:pt>
                <c:pt idx="9368">
                  <c:v>61.324761904762369</c:v>
                </c:pt>
                <c:pt idx="9369">
                  <c:v>61.330297619048075</c:v>
                </c:pt>
                <c:pt idx="9370">
                  <c:v>61.335833333333831</c:v>
                </c:pt>
                <c:pt idx="9371">
                  <c:v>61.341369047619494</c:v>
                </c:pt>
                <c:pt idx="9372">
                  <c:v>61.346904761905229</c:v>
                </c:pt>
                <c:pt idx="9373">
                  <c:v>61.352440476190942</c:v>
                </c:pt>
                <c:pt idx="9374">
                  <c:v>61.357976190476649</c:v>
                </c:pt>
                <c:pt idx="9375">
                  <c:v>61.36351190476239</c:v>
                </c:pt>
                <c:pt idx="9376">
                  <c:v>61.369047619048075</c:v>
                </c:pt>
                <c:pt idx="9377">
                  <c:v>61.374583333333796</c:v>
                </c:pt>
                <c:pt idx="9378">
                  <c:v>61.380119047619509</c:v>
                </c:pt>
                <c:pt idx="9379">
                  <c:v>61.385654761905244</c:v>
                </c:pt>
                <c:pt idx="9380">
                  <c:v>61.391190476190957</c:v>
                </c:pt>
                <c:pt idx="9381">
                  <c:v>61.39672619047667</c:v>
                </c:pt>
                <c:pt idx="9382">
                  <c:v>61.402261904762348</c:v>
                </c:pt>
                <c:pt idx="9383">
                  <c:v>61.407797619048068</c:v>
                </c:pt>
                <c:pt idx="9384">
                  <c:v>61.41333333333381</c:v>
                </c:pt>
                <c:pt idx="9385">
                  <c:v>61.418869047619488</c:v>
                </c:pt>
                <c:pt idx="9386">
                  <c:v>61.424404761905215</c:v>
                </c:pt>
                <c:pt idx="9387">
                  <c:v>61.42994047619095</c:v>
                </c:pt>
                <c:pt idx="9388">
                  <c:v>61.435476190476656</c:v>
                </c:pt>
                <c:pt idx="9389">
                  <c:v>61.441011904762348</c:v>
                </c:pt>
                <c:pt idx="9390">
                  <c:v>61.446547619048054</c:v>
                </c:pt>
                <c:pt idx="9391">
                  <c:v>61.452083333333796</c:v>
                </c:pt>
                <c:pt idx="9392">
                  <c:v>61.457619047619474</c:v>
                </c:pt>
                <c:pt idx="9393">
                  <c:v>61.46315476190523</c:v>
                </c:pt>
                <c:pt idx="9394">
                  <c:v>61.468690476190943</c:v>
                </c:pt>
                <c:pt idx="9395">
                  <c:v>61.474226190476635</c:v>
                </c:pt>
                <c:pt idx="9396">
                  <c:v>61.479761904762341</c:v>
                </c:pt>
                <c:pt idx="9397">
                  <c:v>61.485297619048048</c:v>
                </c:pt>
                <c:pt idx="9398">
                  <c:v>61.490833333333811</c:v>
                </c:pt>
                <c:pt idx="9399">
                  <c:v>61.496369047619496</c:v>
                </c:pt>
                <c:pt idx="9400">
                  <c:v>61.501904761905202</c:v>
                </c:pt>
                <c:pt idx="9401">
                  <c:v>61.507440476190915</c:v>
                </c:pt>
                <c:pt idx="9402">
                  <c:v>61.51297619047665</c:v>
                </c:pt>
                <c:pt idx="9403">
                  <c:v>61.518511904762356</c:v>
                </c:pt>
                <c:pt idx="9404">
                  <c:v>61.524047619048048</c:v>
                </c:pt>
                <c:pt idx="9405">
                  <c:v>61.529583333333811</c:v>
                </c:pt>
                <c:pt idx="9406">
                  <c:v>61.535119047619503</c:v>
                </c:pt>
                <c:pt idx="9407">
                  <c:v>61.540654761905195</c:v>
                </c:pt>
                <c:pt idx="9408">
                  <c:v>61.54619047619093</c:v>
                </c:pt>
                <c:pt idx="9409">
                  <c:v>61.551726190476622</c:v>
                </c:pt>
                <c:pt idx="9410">
                  <c:v>61.557261904762314</c:v>
                </c:pt>
                <c:pt idx="9411">
                  <c:v>61.562797619048055</c:v>
                </c:pt>
                <c:pt idx="9412">
                  <c:v>61.568333333333818</c:v>
                </c:pt>
                <c:pt idx="9413">
                  <c:v>61.573869047619468</c:v>
                </c:pt>
                <c:pt idx="9414">
                  <c:v>61.579404761905195</c:v>
                </c:pt>
                <c:pt idx="9415">
                  <c:v>61.584940476190901</c:v>
                </c:pt>
                <c:pt idx="9416">
                  <c:v>61.590476190476636</c:v>
                </c:pt>
                <c:pt idx="9417">
                  <c:v>61.596011904762349</c:v>
                </c:pt>
                <c:pt idx="9418">
                  <c:v>61.601547619048034</c:v>
                </c:pt>
                <c:pt idx="9419">
                  <c:v>61.607083333333776</c:v>
                </c:pt>
                <c:pt idx="9420">
                  <c:v>61.612619047619475</c:v>
                </c:pt>
                <c:pt idx="9421">
                  <c:v>61.618154761905203</c:v>
                </c:pt>
                <c:pt idx="9422">
                  <c:v>61.623690476190916</c:v>
                </c:pt>
                <c:pt idx="9423">
                  <c:v>61.629226190476629</c:v>
                </c:pt>
                <c:pt idx="9424">
                  <c:v>61.634761904762321</c:v>
                </c:pt>
                <c:pt idx="9425">
                  <c:v>61.640297619048035</c:v>
                </c:pt>
                <c:pt idx="9426">
                  <c:v>61.645833333333769</c:v>
                </c:pt>
                <c:pt idx="9427">
                  <c:v>61.651369047619447</c:v>
                </c:pt>
                <c:pt idx="9428">
                  <c:v>61.656904761905196</c:v>
                </c:pt>
                <c:pt idx="9429">
                  <c:v>61.662440476190909</c:v>
                </c:pt>
                <c:pt idx="9430">
                  <c:v>61.667976190476622</c:v>
                </c:pt>
                <c:pt idx="9431">
                  <c:v>61.673511904762336</c:v>
                </c:pt>
                <c:pt idx="9432">
                  <c:v>61.679047619048028</c:v>
                </c:pt>
                <c:pt idx="9433">
                  <c:v>61.684583333333755</c:v>
                </c:pt>
                <c:pt idx="9434">
                  <c:v>61.690119047619483</c:v>
                </c:pt>
                <c:pt idx="9435">
                  <c:v>61.695654761905189</c:v>
                </c:pt>
                <c:pt idx="9436">
                  <c:v>61.701190476190902</c:v>
                </c:pt>
                <c:pt idx="9437">
                  <c:v>61.706726190476616</c:v>
                </c:pt>
                <c:pt idx="9438">
                  <c:v>61.712261904762308</c:v>
                </c:pt>
                <c:pt idx="9439">
                  <c:v>61.717797619048021</c:v>
                </c:pt>
                <c:pt idx="9440">
                  <c:v>61.723333333333798</c:v>
                </c:pt>
                <c:pt idx="9441">
                  <c:v>61.728869047619455</c:v>
                </c:pt>
                <c:pt idx="9442">
                  <c:v>61.734404761905175</c:v>
                </c:pt>
                <c:pt idx="9443">
                  <c:v>61.739940476190903</c:v>
                </c:pt>
                <c:pt idx="9444">
                  <c:v>61.745476190476609</c:v>
                </c:pt>
                <c:pt idx="9445">
                  <c:v>61.751011904762301</c:v>
                </c:pt>
                <c:pt idx="9446">
                  <c:v>61.756547619048014</c:v>
                </c:pt>
                <c:pt idx="9447">
                  <c:v>61.762083333333763</c:v>
                </c:pt>
                <c:pt idx="9448">
                  <c:v>61.767619047619455</c:v>
                </c:pt>
                <c:pt idx="9449">
                  <c:v>61.773154761905182</c:v>
                </c:pt>
                <c:pt idx="9450">
                  <c:v>61.778690476190889</c:v>
                </c:pt>
                <c:pt idx="9451">
                  <c:v>61.784226190476595</c:v>
                </c:pt>
                <c:pt idx="9452">
                  <c:v>61.789761904762294</c:v>
                </c:pt>
                <c:pt idx="9453">
                  <c:v>61.795297619048029</c:v>
                </c:pt>
                <c:pt idx="9454">
                  <c:v>61.800833333333742</c:v>
                </c:pt>
                <c:pt idx="9455">
                  <c:v>61.806369047619434</c:v>
                </c:pt>
                <c:pt idx="9456">
                  <c:v>61.81190476190514</c:v>
                </c:pt>
                <c:pt idx="9457">
                  <c:v>61.817440476190839</c:v>
                </c:pt>
                <c:pt idx="9458">
                  <c:v>61.822976190476602</c:v>
                </c:pt>
                <c:pt idx="9459">
                  <c:v>61.828511904762308</c:v>
                </c:pt>
                <c:pt idx="9460">
                  <c:v>61.834047619047979</c:v>
                </c:pt>
                <c:pt idx="9461">
                  <c:v>61.839583333333735</c:v>
                </c:pt>
                <c:pt idx="9462">
                  <c:v>61.845119047619448</c:v>
                </c:pt>
                <c:pt idx="9463">
                  <c:v>61.850654761905133</c:v>
                </c:pt>
                <c:pt idx="9464">
                  <c:v>61.856190476190875</c:v>
                </c:pt>
                <c:pt idx="9465">
                  <c:v>61.861726190476574</c:v>
                </c:pt>
                <c:pt idx="9466">
                  <c:v>61.867261904762259</c:v>
                </c:pt>
                <c:pt idx="9467">
                  <c:v>61.872797619047994</c:v>
                </c:pt>
                <c:pt idx="9468">
                  <c:v>61.87833333333375</c:v>
                </c:pt>
                <c:pt idx="9469">
                  <c:v>61.883869047619392</c:v>
                </c:pt>
                <c:pt idx="9470">
                  <c:v>61.889404761905134</c:v>
                </c:pt>
                <c:pt idx="9471">
                  <c:v>61.894940476190854</c:v>
                </c:pt>
                <c:pt idx="9472">
                  <c:v>61.900476190476574</c:v>
                </c:pt>
                <c:pt idx="9473">
                  <c:v>61.906011904762295</c:v>
                </c:pt>
                <c:pt idx="9474">
                  <c:v>61.911547619047973</c:v>
                </c:pt>
                <c:pt idx="9475">
                  <c:v>61.9170833333337</c:v>
                </c:pt>
                <c:pt idx="9476">
                  <c:v>61.922619047619435</c:v>
                </c:pt>
                <c:pt idx="9477">
                  <c:v>61.928154761905162</c:v>
                </c:pt>
                <c:pt idx="9478">
                  <c:v>61.933690476190854</c:v>
                </c:pt>
                <c:pt idx="9479">
                  <c:v>61.939226190476575</c:v>
                </c:pt>
                <c:pt idx="9480">
                  <c:v>61.944761904762252</c:v>
                </c:pt>
                <c:pt idx="9481">
                  <c:v>61.950297619047959</c:v>
                </c:pt>
                <c:pt idx="9482">
                  <c:v>61.955833333333715</c:v>
                </c:pt>
                <c:pt idx="9483">
                  <c:v>61.961369047619407</c:v>
                </c:pt>
                <c:pt idx="9484">
                  <c:v>61.966904761905141</c:v>
                </c:pt>
                <c:pt idx="9485">
                  <c:v>61.972440476190854</c:v>
                </c:pt>
                <c:pt idx="9486">
                  <c:v>61.977976190476554</c:v>
                </c:pt>
                <c:pt idx="9487">
                  <c:v>61.983511904762274</c:v>
                </c:pt>
                <c:pt idx="9488">
                  <c:v>61.989047619047959</c:v>
                </c:pt>
                <c:pt idx="9489">
                  <c:v>61.994583333333708</c:v>
                </c:pt>
                <c:pt idx="9490">
                  <c:v>62.000119047619421</c:v>
                </c:pt>
                <c:pt idx="9491">
                  <c:v>62.005654761905134</c:v>
                </c:pt>
                <c:pt idx="9492">
                  <c:v>62.011190476190848</c:v>
                </c:pt>
                <c:pt idx="9493">
                  <c:v>62.016726190476554</c:v>
                </c:pt>
                <c:pt idx="9494">
                  <c:v>62.022261904762274</c:v>
                </c:pt>
                <c:pt idx="9495">
                  <c:v>62.027797619047966</c:v>
                </c:pt>
                <c:pt idx="9496">
                  <c:v>62.033333333333722</c:v>
                </c:pt>
                <c:pt idx="9497">
                  <c:v>62.038869047619393</c:v>
                </c:pt>
                <c:pt idx="9498">
                  <c:v>62.044404761905099</c:v>
                </c:pt>
                <c:pt idx="9499">
                  <c:v>62.049940476190841</c:v>
                </c:pt>
                <c:pt idx="9500">
                  <c:v>62.055476190476554</c:v>
                </c:pt>
                <c:pt idx="9501">
                  <c:v>62.061011904762246</c:v>
                </c:pt>
                <c:pt idx="9502">
                  <c:v>62.066547619047974</c:v>
                </c:pt>
                <c:pt idx="9503">
                  <c:v>62.072083333333694</c:v>
                </c:pt>
                <c:pt idx="9504">
                  <c:v>62.077619047619386</c:v>
                </c:pt>
                <c:pt idx="9505">
                  <c:v>62.083154761905121</c:v>
                </c:pt>
                <c:pt idx="9506">
                  <c:v>62.088690476190834</c:v>
                </c:pt>
                <c:pt idx="9507">
                  <c:v>62.094226190476547</c:v>
                </c:pt>
                <c:pt idx="9508">
                  <c:v>62.099761904762254</c:v>
                </c:pt>
                <c:pt idx="9509">
                  <c:v>62.105297619047974</c:v>
                </c:pt>
                <c:pt idx="9510">
                  <c:v>62.110833333333666</c:v>
                </c:pt>
                <c:pt idx="9511">
                  <c:v>62.116369047619379</c:v>
                </c:pt>
                <c:pt idx="9512">
                  <c:v>62.121904761905114</c:v>
                </c:pt>
                <c:pt idx="9513">
                  <c:v>62.127440476190827</c:v>
                </c:pt>
                <c:pt idx="9514">
                  <c:v>62.132976190476562</c:v>
                </c:pt>
                <c:pt idx="9515">
                  <c:v>62.138511904762261</c:v>
                </c:pt>
                <c:pt idx="9516">
                  <c:v>62.144047619047925</c:v>
                </c:pt>
                <c:pt idx="9517">
                  <c:v>62.149583333333659</c:v>
                </c:pt>
                <c:pt idx="9518">
                  <c:v>62.155119047619401</c:v>
                </c:pt>
                <c:pt idx="9519">
                  <c:v>62.160654761905107</c:v>
                </c:pt>
                <c:pt idx="9520">
                  <c:v>62.166190476190842</c:v>
                </c:pt>
                <c:pt idx="9521">
                  <c:v>62.171726190476534</c:v>
                </c:pt>
                <c:pt idx="9522">
                  <c:v>62.177261904762219</c:v>
                </c:pt>
                <c:pt idx="9523">
                  <c:v>62.182797619047946</c:v>
                </c:pt>
                <c:pt idx="9524">
                  <c:v>62.188333333333681</c:v>
                </c:pt>
                <c:pt idx="9525">
                  <c:v>62.193869047619366</c:v>
                </c:pt>
                <c:pt idx="9526">
                  <c:v>62.1994047619051</c:v>
                </c:pt>
                <c:pt idx="9527">
                  <c:v>62.204940476190814</c:v>
                </c:pt>
                <c:pt idx="9528">
                  <c:v>62.210476190476527</c:v>
                </c:pt>
                <c:pt idx="9529">
                  <c:v>62.21601190476224</c:v>
                </c:pt>
                <c:pt idx="9530">
                  <c:v>62.221547619047954</c:v>
                </c:pt>
                <c:pt idx="9531">
                  <c:v>62.227083333333645</c:v>
                </c:pt>
                <c:pt idx="9532">
                  <c:v>62.23261904761938</c:v>
                </c:pt>
                <c:pt idx="9533">
                  <c:v>62.238154761905115</c:v>
                </c:pt>
                <c:pt idx="9534">
                  <c:v>62.243690476190807</c:v>
                </c:pt>
                <c:pt idx="9535">
                  <c:v>62.24922619047652</c:v>
                </c:pt>
                <c:pt idx="9536">
                  <c:v>62.254761904762198</c:v>
                </c:pt>
                <c:pt idx="9537">
                  <c:v>62.260297619047947</c:v>
                </c:pt>
                <c:pt idx="9538">
                  <c:v>62.26583333333366</c:v>
                </c:pt>
                <c:pt idx="9539">
                  <c:v>62.271369047619352</c:v>
                </c:pt>
                <c:pt idx="9540">
                  <c:v>62.276904761905087</c:v>
                </c:pt>
                <c:pt idx="9541">
                  <c:v>62.2824404761908</c:v>
                </c:pt>
                <c:pt idx="9542">
                  <c:v>62.287976190476506</c:v>
                </c:pt>
                <c:pt idx="9543">
                  <c:v>62.293511904762248</c:v>
                </c:pt>
                <c:pt idx="9544">
                  <c:v>62.29904761904794</c:v>
                </c:pt>
                <c:pt idx="9545">
                  <c:v>62.304583333333618</c:v>
                </c:pt>
                <c:pt idx="9546">
                  <c:v>62.310119047619345</c:v>
                </c:pt>
                <c:pt idx="9547">
                  <c:v>62.315654761905058</c:v>
                </c:pt>
                <c:pt idx="9548">
                  <c:v>62.321190476190793</c:v>
                </c:pt>
                <c:pt idx="9549">
                  <c:v>62.326726190476506</c:v>
                </c:pt>
                <c:pt idx="9550">
                  <c:v>62.332261904762191</c:v>
                </c:pt>
                <c:pt idx="9551">
                  <c:v>62.337797619047898</c:v>
                </c:pt>
                <c:pt idx="9552">
                  <c:v>62.343333333333646</c:v>
                </c:pt>
                <c:pt idx="9553">
                  <c:v>62.348869047619324</c:v>
                </c:pt>
                <c:pt idx="9554">
                  <c:v>62.354404761905037</c:v>
                </c:pt>
                <c:pt idx="9555">
                  <c:v>62.359940476190765</c:v>
                </c:pt>
                <c:pt idx="9556">
                  <c:v>62.3654761904765</c:v>
                </c:pt>
                <c:pt idx="9557">
                  <c:v>62.371011904762184</c:v>
                </c:pt>
                <c:pt idx="9558">
                  <c:v>62.376547619047898</c:v>
                </c:pt>
                <c:pt idx="9559">
                  <c:v>62.382083333333604</c:v>
                </c:pt>
                <c:pt idx="9560">
                  <c:v>62.387619047619317</c:v>
                </c:pt>
                <c:pt idx="9561">
                  <c:v>62.393154761905066</c:v>
                </c:pt>
                <c:pt idx="9562">
                  <c:v>62.398690476190779</c:v>
                </c:pt>
                <c:pt idx="9563">
                  <c:v>62.404226190476471</c:v>
                </c:pt>
                <c:pt idx="9564">
                  <c:v>62.409761904762185</c:v>
                </c:pt>
                <c:pt idx="9565">
                  <c:v>62.415297619047891</c:v>
                </c:pt>
                <c:pt idx="9566">
                  <c:v>62.420833333333626</c:v>
                </c:pt>
                <c:pt idx="9567">
                  <c:v>62.426369047619346</c:v>
                </c:pt>
                <c:pt idx="9568">
                  <c:v>62.431904761905045</c:v>
                </c:pt>
                <c:pt idx="9569">
                  <c:v>62.437440476190751</c:v>
                </c:pt>
                <c:pt idx="9570">
                  <c:v>62.442976190476486</c:v>
                </c:pt>
                <c:pt idx="9571">
                  <c:v>62.448511904762199</c:v>
                </c:pt>
                <c:pt idx="9572">
                  <c:v>62.454047619047863</c:v>
                </c:pt>
                <c:pt idx="9573">
                  <c:v>62.459583333333597</c:v>
                </c:pt>
                <c:pt idx="9574">
                  <c:v>62.465119047619339</c:v>
                </c:pt>
                <c:pt idx="9575">
                  <c:v>62.470654761905045</c:v>
                </c:pt>
                <c:pt idx="9576">
                  <c:v>62.476190476190766</c:v>
                </c:pt>
                <c:pt idx="9577">
                  <c:v>62.481726190476458</c:v>
                </c:pt>
                <c:pt idx="9578">
                  <c:v>62.48726190476215</c:v>
                </c:pt>
                <c:pt idx="9579">
                  <c:v>62.492797619047906</c:v>
                </c:pt>
                <c:pt idx="9580">
                  <c:v>62.498333333333619</c:v>
                </c:pt>
                <c:pt idx="9581">
                  <c:v>62.503869047619297</c:v>
                </c:pt>
                <c:pt idx="9582">
                  <c:v>62.509404761905046</c:v>
                </c:pt>
                <c:pt idx="9583">
                  <c:v>62.514940476190745</c:v>
                </c:pt>
                <c:pt idx="9584">
                  <c:v>62.520476190476472</c:v>
                </c:pt>
                <c:pt idx="9585">
                  <c:v>62.526011904762186</c:v>
                </c:pt>
                <c:pt idx="9586">
                  <c:v>62.531547619047878</c:v>
                </c:pt>
                <c:pt idx="9587">
                  <c:v>62.537083333333584</c:v>
                </c:pt>
                <c:pt idx="9588">
                  <c:v>62.542619047619326</c:v>
                </c:pt>
                <c:pt idx="9589">
                  <c:v>62.548154761905039</c:v>
                </c:pt>
                <c:pt idx="9590">
                  <c:v>62.553690476190745</c:v>
                </c:pt>
                <c:pt idx="9591">
                  <c:v>62.559226190476444</c:v>
                </c:pt>
                <c:pt idx="9592">
                  <c:v>62.564761904762157</c:v>
                </c:pt>
                <c:pt idx="9593">
                  <c:v>62.570297619047871</c:v>
                </c:pt>
                <c:pt idx="9594">
                  <c:v>62.575833333333605</c:v>
                </c:pt>
                <c:pt idx="9595">
                  <c:v>62.58136904761929</c:v>
                </c:pt>
                <c:pt idx="9596">
                  <c:v>62.586904761905025</c:v>
                </c:pt>
                <c:pt idx="9597">
                  <c:v>62.592440476190752</c:v>
                </c:pt>
                <c:pt idx="9598">
                  <c:v>62.597976190476459</c:v>
                </c:pt>
                <c:pt idx="9599">
                  <c:v>62.603511904762172</c:v>
                </c:pt>
                <c:pt idx="9600">
                  <c:v>62.609047619047864</c:v>
                </c:pt>
                <c:pt idx="9601">
                  <c:v>62.614583333333577</c:v>
                </c:pt>
                <c:pt idx="9602">
                  <c:v>62.620119047619312</c:v>
                </c:pt>
                <c:pt idx="9603">
                  <c:v>62.625654761905032</c:v>
                </c:pt>
                <c:pt idx="9604">
                  <c:v>62.631190476190739</c:v>
                </c:pt>
                <c:pt idx="9605">
                  <c:v>62.636726190476452</c:v>
                </c:pt>
                <c:pt idx="9606">
                  <c:v>62.642261904762144</c:v>
                </c:pt>
                <c:pt idx="9607">
                  <c:v>62.647797619047857</c:v>
                </c:pt>
                <c:pt idx="9608">
                  <c:v>62.653333333333592</c:v>
                </c:pt>
                <c:pt idx="9609">
                  <c:v>62.658869047619284</c:v>
                </c:pt>
                <c:pt idx="9610">
                  <c:v>62.664404761905004</c:v>
                </c:pt>
                <c:pt idx="9611">
                  <c:v>62.669940476190732</c:v>
                </c:pt>
                <c:pt idx="9612">
                  <c:v>62.675476190476452</c:v>
                </c:pt>
                <c:pt idx="9613">
                  <c:v>62.681011904762144</c:v>
                </c:pt>
                <c:pt idx="9614">
                  <c:v>62.68654761904785</c:v>
                </c:pt>
                <c:pt idx="9615">
                  <c:v>62.692083333333585</c:v>
                </c:pt>
                <c:pt idx="9616">
                  <c:v>62.697619047619298</c:v>
                </c:pt>
                <c:pt idx="9617">
                  <c:v>62.703154761905012</c:v>
                </c:pt>
                <c:pt idx="9618">
                  <c:v>62.708690476190732</c:v>
                </c:pt>
                <c:pt idx="9619">
                  <c:v>62.714226190476424</c:v>
                </c:pt>
                <c:pt idx="9620">
                  <c:v>62.719761904762144</c:v>
                </c:pt>
                <c:pt idx="9621">
                  <c:v>62.725297619047865</c:v>
                </c:pt>
                <c:pt idx="9622">
                  <c:v>62.730833333333578</c:v>
                </c:pt>
                <c:pt idx="9623">
                  <c:v>62.736369047619291</c:v>
                </c:pt>
                <c:pt idx="9624">
                  <c:v>62.741904761905005</c:v>
                </c:pt>
                <c:pt idx="9625">
                  <c:v>62.747440476190704</c:v>
                </c:pt>
                <c:pt idx="9626">
                  <c:v>62.752976190476431</c:v>
                </c:pt>
                <c:pt idx="9627">
                  <c:v>62.758511904762152</c:v>
                </c:pt>
                <c:pt idx="9628">
                  <c:v>62.764047619047844</c:v>
                </c:pt>
                <c:pt idx="9629">
                  <c:v>62.769583333333571</c:v>
                </c:pt>
                <c:pt idx="9630">
                  <c:v>62.775119047619306</c:v>
                </c:pt>
                <c:pt idx="9631">
                  <c:v>62.780654761904998</c:v>
                </c:pt>
                <c:pt idx="9632">
                  <c:v>62.786190476190711</c:v>
                </c:pt>
                <c:pt idx="9633">
                  <c:v>62.791726190476432</c:v>
                </c:pt>
                <c:pt idx="9634">
                  <c:v>62.797261904762124</c:v>
                </c:pt>
                <c:pt idx="9635">
                  <c:v>62.802797619047844</c:v>
                </c:pt>
                <c:pt idx="9636">
                  <c:v>62.808333333333564</c:v>
                </c:pt>
                <c:pt idx="9637">
                  <c:v>62.813869047619235</c:v>
                </c:pt>
                <c:pt idx="9638">
                  <c:v>62.81940476190497</c:v>
                </c:pt>
                <c:pt idx="9639">
                  <c:v>62.824940476190704</c:v>
                </c:pt>
                <c:pt idx="9640">
                  <c:v>62.830476190476404</c:v>
                </c:pt>
                <c:pt idx="9641">
                  <c:v>62.836011904762124</c:v>
                </c:pt>
                <c:pt idx="9642">
                  <c:v>62.841547619047809</c:v>
                </c:pt>
                <c:pt idx="9643">
                  <c:v>62.847083333333515</c:v>
                </c:pt>
                <c:pt idx="9644">
                  <c:v>62.85261904761925</c:v>
                </c:pt>
                <c:pt idx="9645">
                  <c:v>62.858154761904984</c:v>
                </c:pt>
                <c:pt idx="9646">
                  <c:v>62.863690476190669</c:v>
                </c:pt>
                <c:pt idx="9647">
                  <c:v>62.869226190476404</c:v>
                </c:pt>
                <c:pt idx="9648">
                  <c:v>62.874761904762089</c:v>
                </c:pt>
                <c:pt idx="9649">
                  <c:v>62.880297619047795</c:v>
                </c:pt>
                <c:pt idx="9650">
                  <c:v>62.885833333333544</c:v>
                </c:pt>
                <c:pt idx="9651">
                  <c:v>62.891369047619243</c:v>
                </c:pt>
                <c:pt idx="9652">
                  <c:v>62.896904761904977</c:v>
                </c:pt>
                <c:pt idx="9653">
                  <c:v>62.902440476190669</c:v>
                </c:pt>
                <c:pt idx="9654">
                  <c:v>62.907976190476404</c:v>
                </c:pt>
                <c:pt idx="9655">
                  <c:v>62.913511904762096</c:v>
                </c:pt>
                <c:pt idx="9656">
                  <c:v>62.919047619047788</c:v>
                </c:pt>
                <c:pt idx="9657">
                  <c:v>62.924583333333544</c:v>
                </c:pt>
                <c:pt idx="9658">
                  <c:v>62.930119047619257</c:v>
                </c:pt>
                <c:pt idx="9659">
                  <c:v>62.935654761904971</c:v>
                </c:pt>
                <c:pt idx="9660">
                  <c:v>62.941190476190663</c:v>
                </c:pt>
                <c:pt idx="9661">
                  <c:v>62.946726190476397</c:v>
                </c:pt>
                <c:pt idx="9662">
                  <c:v>62.952261904762075</c:v>
                </c:pt>
                <c:pt idx="9663">
                  <c:v>62.957797619047788</c:v>
                </c:pt>
                <c:pt idx="9664">
                  <c:v>62.963333333333537</c:v>
                </c:pt>
                <c:pt idx="9665">
                  <c:v>62.968869047619229</c:v>
                </c:pt>
                <c:pt idx="9666">
                  <c:v>62.974404761904943</c:v>
                </c:pt>
                <c:pt idx="9667">
                  <c:v>62.979940476190649</c:v>
                </c:pt>
                <c:pt idx="9668">
                  <c:v>62.98547619047639</c:v>
                </c:pt>
                <c:pt idx="9669">
                  <c:v>62.991011904762104</c:v>
                </c:pt>
                <c:pt idx="9670">
                  <c:v>62.996547619047796</c:v>
                </c:pt>
                <c:pt idx="9671">
                  <c:v>63.002083333333509</c:v>
                </c:pt>
                <c:pt idx="9672">
                  <c:v>63.007619047619244</c:v>
                </c:pt>
                <c:pt idx="9673">
                  <c:v>63.013154761904957</c:v>
                </c:pt>
                <c:pt idx="9674">
                  <c:v>63.018690476190642</c:v>
                </c:pt>
                <c:pt idx="9675">
                  <c:v>63.024226190476384</c:v>
                </c:pt>
                <c:pt idx="9676">
                  <c:v>63.029761904762097</c:v>
                </c:pt>
                <c:pt idx="9677">
                  <c:v>63.035297619047796</c:v>
                </c:pt>
                <c:pt idx="9678">
                  <c:v>63.040833333333524</c:v>
                </c:pt>
                <c:pt idx="9679">
                  <c:v>63.046369047619216</c:v>
                </c:pt>
                <c:pt idx="9680">
                  <c:v>63.051904761904929</c:v>
                </c:pt>
                <c:pt idx="9681">
                  <c:v>63.057440476190621</c:v>
                </c:pt>
                <c:pt idx="9682">
                  <c:v>63.062976190476398</c:v>
                </c:pt>
                <c:pt idx="9683">
                  <c:v>63.068511904762111</c:v>
                </c:pt>
                <c:pt idx="9684">
                  <c:v>63.074047619047768</c:v>
                </c:pt>
                <c:pt idx="9685">
                  <c:v>63.079583333333495</c:v>
                </c:pt>
                <c:pt idx="9686">
                  <c:v>63.08511904761923</c:v>
                </c:pt>
                <c:pt idx="9687">
                  <c:v>63.090654761904943</c:v>
                </c:pt>
                <c:pt idx="9688">
                  <c:v>63.096190476190657</c:v>
                </c:pt>
                <c:pt idx="9689">
                  <c:v>63.10172619047637</c:v>
                </c:pt>
                <c:pt idx="9690">
                  <c:v>63.107261904762048</c:v>
                </c:pt>
                <c:pt idx="9691">
                  <c:v>63.112797619047797</c:v>
                </c:pt>
                <c:pt idx="9692">
                  <c:v>63.11833333333351</c:v>
                </c:pt>
                <c:pt idx="9693">
                  <c:v>63.123869047619202</c:v>
                </c:pt>
                <c:pt idx="9694">
                  <c:v>63.129404761904937</c:v>
                </c:pt>
                <c:pt idx="9695">
                  <c:v>63.134940476190629</c:v>
                </c:pt>
                <c:pt idx="9696">
                  <c:v>63.140476190476356</c:v>
                </c:pt>
                <c:pt idx="9697">
                  <c:v>63.146011904762076</c:v>
                </c:pt>
                <c:pt idx="9698">
                  <c:v>63.151547619047754</c:v>
                </c:pt>
                <c:pt idx="9699">
                  <c:v>63.157083333333468</c:v>
                </c:pt>
                <c:pt idx="9700">
                  <c:v>63.162619047619216</c:v>
                </c:pt>
                <c:pt idx="9701">
                  <c:v>63.168154761904958</c:v>
                </c:pt>
                <c:pt idx="9702">
                  <c:v>63.173690476190622</c:v>
                </c:pt>
                <c:pt idx="9703">
                  <c:v>63.179226190476356</c:v>
                </c:pt>
                <c:pt idx="9704">
                  <c:v>63.184761904762041</c:v>
                </c:pt>
                <c:pt idx="9705">
                  <c:v>63.190297619047776</c:v>
                </c:pt>
                <c:pt idx="9706">
                  <c:v>63.195833333333503</c:v>
                </c:pt>
                <c:pt idx="9707">
                  <c:v>63.201369047619195</c:v>
                </c:pt>
                <c:pt idx="9708">
                  <c:v>63.206904761904923</c:v>
                </c:pt>
                <c:pt idx="9709">
                  <c:v>63.212440476190615</c:v>
                </c:pt>
                <c:pt idx="9710">
                  <c:v>63.21797619047635</c:v>
                </c:pt>
                <c:pt idx="9711">
                  <c:v>63.223511904762063</c:v>
                </c:pt>
                <c:pt idx="9712">
                  <c:v>63.229047619047776</c:v>
                </c:pt>
                <c:pt idx="9713">
                  <c:v>63.234583333333475</c:v>
                </c:pt>
                <c:pt idx="9714">
                  <c:v>63.240119047619203</c:v>
                </c:pt>
                <c:pt idx="9715">
                  <c:v>63.245654761904916</c:v>
                </c:pt>
                <c:pt idx="9716">
                  <c:v>63.251190476190608</c:v>
                </c:pt>
                <c:pt idx="9717">
                  <c:v>63.256726190476343</c:v>
                </c:pt>
                <c:pt idx="9718">
                  <c:v>63.262261904762056</c:v>
                </c:pt>
                <c:pt idx="9719">
                  <c:v>63.267797619047755</c:v>
                </c:pt>
                <c:pt idx="9720">
                  <c:v>63.273333333333483</c:v>
                </c:pt>
                <c:pt idx="9721">
                  <c:v>63.278869047619196</c:v>
                </c:pt>
                <c:pt idx="9722">
                  <c:v>63.284404761904895</c:v>
                </c:pt>
                <c:pt idx="9723">
                  <c:v>63.289940476190601</c:v>
                </c:pt>
                <c:pt idx="9724">
                  <c:v>63.295476190476357</c:v>
                </c:pt>
                <c:pt idx="9725">
                  <c:v>63.301011904762028</c:v>
                </c:pt>
                <c:pt idx="9726">
                  <c:v>63.306547619047734</c:v>
                </c:pt>
                <c:pt idx="9727">
                  <c:v>63.312083333333447</c:v>
                </c:pt>
                <c:pt idx="9728">
                  <c:v>63.317619047619154</c:v>
                </c:pt>
                <c:pt idx="9729">
                  <c:v>63.323154761904902</c:v>
                </c:pt>
                <c:pt idx="9730">
                  <c:v>63.328690476190594</c:v>
                </c:pt>
                <c:pt idx="9731">
                  <c:v>63.334226190476308</c:v>
                </c:pt>
                <c:pt idx="9732">
                  <c:v>63.339761904762021</c:v>
                </c:pt>
                <c:pt idx="9733">
                  <c:v>63.345297619047734</c:v>
                </c:pt>
                <c:pt idx="9734">
                  <c:v>63.350833333333441</c:v>
                </c:pt>
                <c:pt idx="9735">
                  <c:v>63.356369047619147</c:v>
                </c:pt>
                <c:pt idx="9736">
                  <c:v>63.361904761904896</c:v>
                </c:pt>
                <c:pt idx="9737">
                  <c:v>63.367440476190573</c:v>
                </c:pt>
                <c:pt idx="9738">
                  <c:v>63.372976190476322</c:v>
                </c:pt>
                <c:pt idx="9739">
                  <c:v>63.378511904762036</c:v>
                </c:pt>
                <c:pt idx="9740">
                  <c:v>63.384047619047706</c:v>
                </c:pt>
                <c:pt idx="9741">
                  <c:v>63.389583333333434</c:v>
                </c:pt>
                <c:pt idx="9742">
                  <c:v>63.395119047619183</c:v>
                </c:pt>
                <c:pt idx="9743">
                  <c:v>63.400654761904875</c:v>
                </c:pt>
                <c:pt idx="9744">
                  <c:v>63.406190476190595</c:v>
                </c:pt>
                <c:pt idx="9745">
                  <c:v>63.411726190476294</c:v>
                </c:pt>
                <c:pt idx="9746">
                  <c:v>63.417261904761986</c:v>
                </c:pt>
                <c:pt idx="9747">
                  <c:v>63.422797619047742</c:v>
                </c:pt>
                <c:pt idx="9748">
                  <c:v>63.428333333333462</c:v>
                </c:pt>
                <c:pt idx="9749">
                  <c:v>63.43386904761914</c:v>
                </c:pt>
                <c:pt idx="9750">
                  <c:v>63.439404761904875</c:v>
                </c:pt>
                <c:pt idx="9751">
                  <c:v>63.444940476190567</c:v>
                </c:pt>
                <c:pt idx="9752">
                  <c:v>63.450476190476294</c:v>
                </c:pt>
                <c:pt idx="9753">
                  <c:v>63.456011904762001</c:v>
                </c:pt>
                <c:pt idx="9754">
                  <c:v>63.461547619047714</c:v>
                </c:pt>
                <c:pt idx="9755">
                  <c:v>63.467083333333427</c:v>
                </c:pt>
                <c:pt idx="9756">
                  <c:v>63.472619047619155</c:v>
                </c:pt>
                <c:pt idx="9757">
                  <c:v>63.478154761904882</c:v>
                </c:pt>
                <c:pt idx="9758">
                  <c:v>63.483690476190553</c:v>
                </c:pt>
                <c:pt idx="9759">
                  <c:v>63.489226190476295</c:v>
                </c:pt>
                <c:pt idx="9760">
                  <c:v>63.494761904761994</c:v>
                </c:pt>
                <c:pt idx="9761">
                  <c:v>63.500297619047707</c:v>
                </c:pt>
                <c:pt idx="9762">
                  <c:v>63.505833333333442</c:v>
                </c:pt>
                <c:pt idx="9763">
                  <c:v>63.511369047619134</c:v>
                </c:pt>
                <c:pt idx="9764">
                  <c:v>63.516904761904854</c:v>
                </c:pt>
                <c:pt idx="9765">
                  <c:v>63.522440476190575</c:v>
                </c:pt>
                <c:pt idx="9766">
                  <c:v>63.527976190476302</c:v>
                </c:pt>
                <c:pt idx="9767">
                  <c:v>63.533511904762008</c:v>
                </c:pt>
                <c:pt idx="9768">
                  <c:v>63.5390476190477</c:v>
                </c:pt>
                <c:pt idx="9769">
                  <c:v>63.544583333333414</c:v>
                </c:pt>
                <c:pt idx="9770">
                  <c:v>63.550119047619148</c:v>
                </c:pt>
                <c:pt idx="9771">
                  <c:v>63.555654761904854</c:v>
                </c:pt>
                <c:pt idx="9772">
                  <c:v>63.561190476190575</c:v>
                </c:pt>
                <c:pt idx="9773">
                  <c:v>63.566726190476288</c:v>
                </c:pt>
                <c:pt idx="9774">
                  <c:v>63.572261904761994</c:v>
                </c:pt>
                <c:pt idx="9775">
                  <c:v>63.577797619047693</c:v>
                </c:pt>
                <c:pt idx="9776">
                  <c:v>63.583333333333428</c:v>
                </c:pt>
                <c:pt idx="9777">
                  <c:v>63.58886904761912</c:v>
                </c:pt>
                <c:pt idx="9778">
                  <c:v>63.594404761904855</c:v>
                </c:pt>
                <c:pt idx="9779">
                  <c:v>63.599940476190554</c:v>
                </c:pt>
                <c:pt idx="9780">
                  <c:v>63.605476190476281</c:v>
                </c:pt>
                <c:pt idx="9781">
                  <c:v>63.611011904762002</c:v>
                </c:pt>
                <c:pt idx="9782">
                  <c:v>63.616547619047687</c:v>
                </c:pt>
                <c:pt idx="9783">
                  <c:v>63.622083333333421</c:v>
                </c:pt>
                <c:pt idx="9784">
                  <c:v>63.627619047619135</c:v>
                </c:pt>
                <c:pt idx="9785">
                  <c:v>63.633154761904862</c:v>
                </c:pt>
                <c:pt idx="9786">
                  <c:v>63.638690476190554</c:v>
                </c:pt>
                <c:pt idx="9787">
                  <c:v>63.644226190476274</c:v>
                </c:pt>
                <c:pt idx="9788">
                  <c:v>63.649761904761988</c:v>
                </c:pt>
                <c:pt idx="9789">
                  <c:v>63.655297619047673</c:v>
                </c:pt>
                <c:pt idx="9790">
                  <c:v>63.660833333333414</c:v>
                </c:pt>
                <c:pt idx="9791">
                  <c:v>63.666369047619128</c:v>
                </c:pt>
                <c:pt idx="9792">
                  <c:v>63.671904761904841</c:v>
                </c:pt>
                <c:pt idx="9793">
                  <c:v>63.677440476190533</c:v>
                </c:pt>
                <c:pt idx="9794">
                  <c:v>63.682976190476268</c:v>
                </c:pt>
                <c:pt idx="9795">
                  <c:v>63.688511904762009</c:v>
                </c:pt>
                <c:pt idx="9796">
                  <c:v>63.694047619047659</c:v>
                </c:pt>
                <c:pt idx="9797">
                  <c:v>63.699583333333408</c:v>
                </c:pt>
                <c:pt idx="9798">
                  <c:v>63.705119047619142</c:v>
                </c:pt>
                <c:pt idx="9799">
                  <c:v>63.710654761904834</c:v>
                </c:pt>
                <c:pt idx="9800">
                  <c:v>63.716190476190548</c:v>
                </c:pt>
                <c:pt idx="9801">
                  <c:v>63.721726190476261</c:v>
                </c:pt>
                <c:pt idx="9802">
                  <c:v>63.727261904761981</c:v>
                </c:pt>
                <c:pt idx="9803">
                  <c:v>63.732797619047666</c:v>
                </c:pt>
                <c:pt idx="9804">
                  <c:v>63.738333333333422</c:v>
                </c:pt>
                <c:pt idx="9805">
                  <c:v>63.743869047619093</c:v>
                </c:pt>
                <c:pt idx="9806">
                  <c:v>63.749404761904827</c:v>
                </c:pt>
                <c:pt idx="9807">
                  <c:v>63.754940476190519</c:v>
                </c:pt>
                <c:pt idx="9808">
                  <c:v>63.760476190476261</c:v>
                </c:pt>
                <c:pt idx="9809">
                  <c:v>63.766011904761996</c:v>
                </c:pt>
                <c:pt idx="9810">
                  <c:v>63.771547619047638</c:v>
                </c:pt>
                <c:pt idx="9811">
                  <c:v>63.777083333333394</c:v>
                </c:pt>
                <c:pt idx="9812">
                  <c:v>63.782619047619107</c:v>
                </c:pt>
                <c:pt idx="9813">
                  <c:v>63.788154761904842</c:v>
                </c:pt>
                <c:pt idx="9814">
                  <c:v>63.793690476190534</c:v>
                </c:pt>
                <c:pt idx="9815">
                  <c:v>63.799226190476261</c:v>
                </c:pt>
                <c:pt idx="9816">
                  <c:v>63.804761904761946</c:v>
                </c:pt>
                <c:pt idx="9817">
                  <c:v>63.810297619047617</c:v>
                </c:pt>
                <c:pt idx="9818">
                  <c:v>63.815833333333366</c:v>
                </c:pt>
                <c:pt idx="9819">
                  <c:v>63.821369047619079</c:v>
                </c:pt>
                <c:pt idx="9820">
                  <c:v>63.826904761904814</c:v>
                </c:pt>
                <c:pt idx="9821">
                  <c:v>63.832440476190499</c:v>
                </c:pt>
                <c:pt idx="9822">
                  <c:v>63.83797619047624</c:v>
                </c:pt>
                <c:pt idx="9823">
                  <c:v>63.843511904761961</c:v>
                </c:pt>
                <c:pt idx="9824">
                  <c:v>63.84904761904761</c:v>
                </c:pt>
                <c:pt idx="9825">
                  <c:v>63.854583333333338</c:v>
                </c:pt>
                <c:pt idx="9826">
                  <c:v>63.860119047619101</c:v>
                </c:pt>
                <c:pt idx="9827">
                  <c:v>63.865654761904807</c:v>
                </c:pt>
                <c:pt idx="9828">
                  <c:v>63.871190476190492</c:v>
                </c:pt>
                <c:pt idx="9829">
                  <c:v>63.876726190476234</c:v>
                </c:pt>
                <c:pt idx="9830">
                  <c:v>63.882261904761947</c:v>
                </c:pt>
                <c:pt idx="9831">
                  <c:v>63.887797619047596</c:v>
                </c:pt>
                <c:pt idx="9832">
                  <c:v>63.893333333333381</c:v>
                </c:pt>
                <c:pt idx="9833">
                  <c:v>63.898869047619065</c:v>
                </c:pt>
                <c:pt idx="9834">
                  <c:v>63.904404761904779</c:v>
                </c:pt>
                <c:pt idx="9835">
                  <c:v>63.909940476190485</c:v>
                </c:pt>
                <c:pt idx="9836">
                  <c:v>63.915476190476227</c:v>
                </c:pt>
                <c:pt idx="9837">
                  <c:v>63.921011904761961</c:v>
                </c:pt>
                <c:pt idx="9838">
                  <c:v>63.926547619047618</c:v>
                </c:pt>
                <c:pt idx="9839">
                  <c:v>63.932083333333345</c:v>
                </c:pt>
                <c:pt idx="9840">
                  <c:v>63.937619047619059</c:v>
                </c:pt>
                <c:pt idx="9841">
                  <c:v>63.943154761904793</c:v>
                </c:pt>
                <c:pt idx="9842">
                  <c:v>63.948690476190485</c:v>
                </c:pt>
                <c:pt idx="9843">
                  <c:v>63.954226190476192</c:v>
                </c:pt>
                <c:pt idx="9844">
                  <c:v>63.959761904761926</c:v>
                </c:pt>
                <c:pt idx="9845">
                  <c:v>63.965297619047618</c:v>
                </c:pt>
                <c:pt idx="9846">
                  <c:v>63.970833333333346</c:v>
                </c:pt>
                <c:pt idx="9847">
                  <c:v>63.976369047619052</c:v>
                </c:pt>
                <c:pt idx="9848">
                  <c:v>63.981904761904765</c:v>
                </c:pt>
                <c:pt idx="9849">
                  <c:v>63.987440476190457</c:v>
                </c:pt>
                <c:pt idx="9850">
                  <c:v>63.992976190476213</c:v>
                </c:pt>
                <c:pt idx="9851">
                  <c:v>63.998511904761969</c:v>
                </c:pt>
                <c:pt idx="9852">
                  <c:v>64.004047619047682</c:v>
                </c:pt>
                <c:pt idx="9853">
                  <c:v>64.009583333333353</c:v>
                </c:pt>
                <c:pt idx="9854">
                  <c:v>64.015119047619066</c:v>
                </c:pt>
                <c:pt idx="9855">
                  <c:v>64.020654761904794</c:v>
                </c:pt>
                <c:pt idx="9856">
                  <c:v>64.026190476190479</c:v>
                </c:pt>
                <c:pt idx="9857">
                  <c:v>64.031726190476178</c:v>
                </c:pt>
                <c:pt idx="9858">
                  <c:v>64.03726190476192</c:v>
                </c:pt>
                <c:pt idx="9859">
                  <c:v>64.042797619047633</c:v>
                </c:pt>
                <c:pt idx="9860">
                  <c:v>64.048333333333318</c:v>
                </c:pt>
                <c:pt idx="9861">
                  <c:v>64.05386904761906</c:v>
                </c:pt>
                <c:pt idx="9862">
                  <c:v>64.059404761904773</c:v>
                </c:pt>
                <c:pt idx="9863">
                  <c:v>64.064940476190486</c:v>
                </c:pt>
                <c:pt idx="9864">
                  <c:v>64.070476190476114</c:v>
                </c:pt>
                <c:pt idx="9865">
                  <c:v>64.07601190476187</c:v>
                </c:pt>
                <c:pt idx="9866">
                  <c:v>64.081547619047626</c:v>
                </c:pt>
                <c:pt idx="9867">
                  <c:v>64.087083333333339</c:v>
                </c:pt>
                <c:pt idx="9868">
                  <c:v>64.092619047619067</c:v>
                </c:pt>
                <c:pt idx="9869">
                  <c:v>64.098154761904766</c:v>
                </c:pt>
                <c:pt idx="9870">
                  <c:v>64.103690476190479</c:v>
                </c:pt>
                <c:pt idx="9871">
                  <c:v>64.109226190476178</c:v>
                </c:pt>
                <c:pt idx="9872">
                  <c:v>64.114761904761878</c:v>
                </c:pt>
                <c:pt idx="9873">
                  <c:v>64.120297619047633</c:v>
                </c:pt>
                <c:pt idx="9874">
                  <c:v>64.125833333333247</c:v>
                </c:pt>
                <c:pt idx="9875">
                  <c:v>64.131369047619046</c:v>
                </c:pt>
                <c:pt idx="9876">
                  <c:v>64.136904761904773</c:v>
                </c:pt>
                <c:pt idx="9877">
                  <c:v>64.142440476190458</c:v>
                </c:pt>
                <c:pt idx="9878">
                  <c:v>64.147976190476143</c:v>
                </c:pt>
                <c:pt idx="9879">
                  <c:v>64.153511904761856</c:v>
                </c:pt>
                <c:pt idx="9880">
                  <c:v>64.159047619047612</c:v>
                </c:pt>
                <c:pt idx="9881">
                  <c:v>64.164583333333312</c:v>
                </c:pt>
                <c:pt idx="9882">
                  <c:v>64.170119047619039</c:v>
                </c:pt>
                <c:pt idx="9883">
                  <c:v>64.175654761904752</c:v>
                </c:pt>
                <c:pt idx="9884">
                  <c:v>64.181190476190451</c:v>
                </c:pt>
                <c:pt idx="9885">
                  <c:v>64.186726190476108</c:v>
                </c:pt>
                <c:pt idx="9886">
                  <c:v>64.192261904761878</c:v>
                </c:pt>
                <c:pt idx="9887">
                  <c:v>64.197797619047606</c:v>
                </c:pt>
                <c:pt idx="9888">
                  <c:v>64.203333333333319</c:v>
                </c:pt>
                <c:pt idx="9889">
                  <c:v>64.208869047619032</c:v>
                </c:pt>
                <c:pt idx="9890">
                  <c:v>64.214404761904788</c:v>
                </c:pt>
                <c:pt idx="9891">
                  <c:v>64.219940476190473</c:v>
                </c:pt>
                <c:pt idx="9892">
                  <c:v>64.225476190476087</c:v>
                </c:pt>
                <c:pt idx="9893">
                  <c:v>64.231011904761885</c:v>
                </c:pt>
                <c:pt idx="9894">
                  <c:v>64.236547619047627</c:v>
                </c:pt>
                <c:pt idx="9895">
                  <c:v>64.242083333333312</c:v>
                </c:pt>
                <c:pt idx="9896">
                  <c:v>64.247619047619096</c:v>
                </c:pt>
                <c:pt idx="9897">
                  <c:v>64.253154761904767</c:v>
                </c:pt>
                <c:pt idx="9898">
                  <c:v>64.258690476190452</c:v>
                </c:pt>
                <c:pt idx="9899">
                  <c:v>64.264226190476165</c:v>
                </c:pt>
                <c:pt idx="9900">
                  <c:v>64.269761904761879</c:v>
                </c:pt>
                <c:pt idx="9901">
                  <c:v>64.275297619047592</c:v>
                </c:pt>
                <c:pt idx="9902">
                  <c:v>64.280833333333263</c:v>
                </c:pt>
                <c:pt idx="9903">
                  <c:v>64.286369047619033</c:v>
                </c:pt>
                <c:pt idx="9904">
                  <c:v>64.291904761904775</c:v>
                </c:pt>
                <c:pt idx="9905">
                  <c:v>64.297440476190445</c:v>
                </c:pt>
                <c:pt idx="9906">
                  <c:v>64.302976190476087</c:v>
                </c:pt>
                <c:pt idx="9907">
                  <c:v>64.308511904761858</c:v>
                </c:pt>
                <c:pt idx="9908">
                  <c:v>64.314047619047628</c:v>
                </c:pt>
                <c:pt idx="9909">
                  <c:v>64.319583333333298</c:v>
                </c:pt>
                <c:pt idx="9910">
                  <c:v>64.325119047619012</c:v>
                </c:pt>
                <c:pt idx="9911">
                  <c:v>64.330654761904725</c:v>
                </c:pt>
                <c:pt idx="9912">
                  <c:v>64.336190476190438</c:v>
                </c:pt>
                <c:pt idx="9913">
                  <c:v>64.341726190476152</c:v>
                </c:pt>
                <c:pt idx="9914">
                  <c:v>64.347261904761865</c:v>
                </c:pt>
                <c:pt idx="9915">
                  <c:v>64.352797619047578</c:v>
                </c:pt>
                <c:pt idx="9916">
                  <c:v>64.358333333333206</c:v>
                </c:pt>
                <c:pt idx="9917">
                  <c:v>64.363869047619005</c:v>
                </c:pt>
                <c:pt idx="9918">
                  <c:v>64.369404761904732</c:v>
                </c:pt>
                <c:pt idx="9919">
                  <c:v>64.374940476190389</c:v>
                </c:pt>
                <c:pt idx="9920">
                  <c:v>64.380476190476074</c:v>
                </c:pt>
                <c:pt idx="9921">
                  <c:v>64.386011904761858</c:v>
                </c:pt>
                <c:pt idx="9922">
                  <c:v>64.391547619047614</c:v>
                </c:pt>
                <c:pt idx="9923">
                  <c:v>64.397083333333285</c:v>
                </c:pt>
                <c:pt idx="9924">
                  <c:v>64.402619047619027</c:v>
                </c:pt>
                <c:pt idx="9925">
                  <c:v>64.408154761904726</c:v>
                </c:pt>
                <c:pt idx="9926">
                  <c:v>64.413690476190425</c:v>
                </c:pt>
                <c:pt idx="9927">
                  <c:v>64.419226190476166</c:v>
                </c:pt>
                <c:pt idx="9928">
                  <c:v>64.424761904761851</c:v>
                </c:pt>
                <c:pt idx="9929">
                  <c:v>64.430297619047622</c:v>
                </c:pt>
                <c:pt idx="9930">
                  <c:v>64.435833333333278</c:v>
                </c:pt>
                <c:pt idx="9931">
                  <c:v>64.441369047619034</c:v>
                </c:pt>
                <c:pt idx="9932">
                  <c:v>64.446904761904761</c:v>
                </c:pt>
                <c:pt idx="9933">
                  <c:v>64.452440476190418</c:v>
                </c:pt>
                <c:pt idx="9934">
                  <c:v>64.457976190476089</c:v>
                </c:pt>
                <c:pt idx="9935">
                  <c:v>64.463511904761845</c:v>
                </c:pt>
                <c:pt idx="9936">
                  <c:v>64.469047619047615</c:v>
                </c:pt>
                <c:pt idx="9937">
                  <c:v>64.474583333333271</c:v>
                </c:pt>
                <c:pt idx="9938">
                  <c:v>64.480119047619027</c:v>
                </c:pt>
                <c:pt idx="9939">
                  <c:v>64.485654761904726</c:v>
                </c:pt>
                <c:pt idx="9940">
                  <c:v>64.491190476190425</c:v>
                </c:pt>
                <c:pt idx="9941">
                  <c:v>64.49672619047611</c:v>
                </c:pt>
                <c:pt idx="9942">
                  <c:v>64.502261904761838</c:v>
                </c:pt>
                <c:pt idx="9943">
                  <c:v>64.507797619047565</c:v>
                </c:pt>
                <c:pt idx="9944">
                  <c:v>64.51333333333325</c:v>
                </c:pt>
                <c:pt idx="9945">
                  <c:v>64.518869047618992</c:v>
                </c:pt>
                <c:pt idx="9946">
                  <c:v>64.524404761904691</c:v>
                </c:pt>
                <c:pt idx="9947">
                  <c:v>64.529940476190362</c:v>
                </c:pt>
                <c:pt idx="9948">
                  <c:v>64.535476190476047</c:v>
                </c:pt>
                <c:pt idx="9949">
                  <c:v>64.541011904761831</c:v>
                </c:pt>
                <c:pt idx="9950">
                  <c:v>64.546547619047601</c:v>
                </c:pt>
                <c:pt idx="9951">
                  <c:v>64.552083333333258</c:v>
                </c:pt>
                <c:pt idx="9952">
                  <c:v>64.557619047619013</c:v>
                </c:pt>
                <c:pt idx="9953">
                  <c:v>64.563154761904727</c:v>
                </c:pt>
                <c:pt idx="9954">
                  <c:v>64.568690476190383</c:v>
                </c:pt>
                <c:pt idx="9955">
                  <c:v>64.574226190476111</c:v>
                </c:pt>
                <c:pt idx="9956">
                  <c:v>64.579761904761739</c:v>
                </c:pt>
                <c:pt idx="9957">
                  <c:v>64.585297619047537</c:v>
                </c:pt>
                <c:pt idx="9958">
                  <c:v>64.590833333333251</c:v>
                </c:pt>
                <c:pt idx="9959">
                  <c:v>64.596369047618964</c:v>
                </c:pt>
                <c:pt idx="9960">
                  <c:v>64.601904761904677</c:v>
                </c:pt>
                <c:pt idx="9961">
                  <c:v>64.607440476190348</c:v>
                </c:pt>
                <c:pt idx="9962">
                  <c:v>64.612976190476019</c:v>
                </c:pt>
                <c:pt idx="9963">
                  <c:v>64.618511904761789</c:v>
                </c:pt>
                <c:pt idx="9964">
                  <c:v>64.624047619047531</c:v>
                </c:pt>
                <c:pt idx="9965">
                  <c:v>64.629583333333201</c:v>
                </c:pt>
                <c:pt idx="9966">
                  <c:v>64.635119047618957</c:v>
                </c:pt>
                <c:pt idx="9967">
                  <c:v>64.640654761904713</c:v>
                </c:pt>
                <c:pt idx="9968">
                  <c:v>64.646190476190384</c:v>
                </c:pt>
                <c:pt idx="9969">
                  <c:v>64.65172619047604</c:v>
                </c:pt>
                <c:pt idx="9970">
                  <c:v>64.65726190476181</c:v>
                </c:pt>
                <c:pt idx="9971">
                  <c:v>64.66279761904751</c:v>
                </c:pt>
                <c:pt idx="9972">
                  <c:v>64.668333333333166</c:v>
                </c:pt>
                <c:pt idx="9973">
                  <c:v>64.67386904761895</c:v>
                </c:pt>
                <c:pt idx="9974">
                  <c:v>64.679404761904649</c:v>
                </c:pt>
                <c:pt idx="9975">
                  <c:v>64.684940476190349</c:v>
                </c:pt>
                <c:pt idx="9976">
                  <c:v>64.690476190476005</c:v>
                </c:pt>
                <c:pt idx="9977">
                  <c:v>64.696011904761789</c:v>
                </c:pt>
                <c:pt idx="9978">
                  <c:v>64.70154761904756</c:v>
                </c:pt>
                <c:pt idx="9979">
                  <c:v>64.70708333333323</c:v>
                </c:pt>
                <c:pt idx="9980">
                  <c:v>64.712619047619</c:v>
                </c:pt>
                <c:pt idx="9981">
                  <c:v>64.7181547619047</c:v>
                </c:pt>
                <c:pt idx="9982">
                  <c:v>64.72369047619037</c:v>
                </c:pt>
                <c:pt idx="9983">
                  <c:v>64.729226190476084</c:v>
                </c:pt>
                <c:pt idx="9984">
                  <c:v>64.734761904761783</c:v>
                </c:pt>
                <c:pt idx="9985">
                  <c:v>64.740297619047581</c:v>
                </c:pt>
                <c:pt idx="9986">
                  <c:v>64.745833333333209</c:v>
                </c:pt>
                <c:pt idx="9987">
                  <c:v>64.751369047618937</c:v>
                </c:pt>
                <c:pt idx="9988">
                  <c:v>64.756904761904664</c:v>
                </c:pt>
                <c:pt idx="9989">
                  <c:v>64.762440476190349</c:v>
                </c:pt>
                <c:pt idx="9990">
                  <c:v>64.767976190476048</c:v>
                </c:pt>
                <c:pt idx="9991">
                  <c:v>64.773511904761747</c:v>
                </c:pt>
                <c:pt idx="9992">
                  <c:v>64.779047619047503</c:v>
                </c:pt>
                <c:pt idx="9993">
                  <c:v>64.784583333333217</c:v>
                </c:pt>
                <c:pt idx="9994">
                  <c:v>64.790119047618987</c:v>
                </c:pt>
                <c:pt idx="9995">
                  <c:v>64.795654761904686</c:v>
                </c:pt>
                <c:pt idx="9996">
                  <c:v>64.801190476190357</c:v>
                </c:pt>
                <c:pt idx="9997">
                  <c:v>64.806726190476027</c:v>
                </c:pt>
                <c:pt idx="9998">
                  <c:v>64.812261904761783</c:v>
                </c:pt>
                <c:pt idx="9999">
                  <c:v>64.817797619047496</c:v>
                </c:pt>
                <c:pt idx="10000">
                  <c:v>64.823333333333139</c:v>
                </c:pt>
                <c:pt idx="10001">
                  <c:v>64.828869047618909</c:v>
                </c:pt>
                <c:pt idx="10002">
                  <c:v>64.834404761904636</c:v>
                </c:pt>
                <c:pt idx="10003">
                  <c:v>64.83994047619035</c:v>
                </c:pt>
                <c:pt idx="10004">
                  <c:v>64.845476190475978</c:v>
                </c:pt>
                <c:pt idx="10005">
                  <c:v>64.851011904761748</c:v>
                </c:pt>
                <c:pt idx="10006">
                  <c:v>64.85654761904749</c:v>
                </c:pt>
                <c:pt idx="10007">
                  <c:v>64.862083333333189</c:v>
                </c:pt>
                <c:pt idx="10008">
                  <c:v>64.867619047618959</c:v>
                </c:pt>
                <c:pt idx="10009">
                  <c:v>64.87315476190463</c:v>
                </c:pt>
                <c:pt idx="10010">
                  <c:v>64.8786904761903</c:v>
                </c:pt>
                <c:pt idx="10011">
                  <c:v>64.884226190476056</c:v>
                </c:pt>
                <c:pt idx="10012">
                  <c:v>64.889761904761727</c:v>
                </c:pt>
                <c:pt idx="10013">
                  <c:v>64.895297619047497</c:v>
                </c:pt>
                <c:pt idx="10014">
                  <c:v>64.900833333333182</c:v>
                </c:pt>
                <c:pt idx="10015">
                  <c:v>64.906369047618924</c:v>
                </c:pt>
                <c:pt idx="10016">
                  <c:v>64.91190476190468</c:v>
                </c:pt>
                <c:pt idx="10017">
                  <c:v>64.917440476190336</c:v>
                </c:pt>
                <c:pt idx="10018">
                  <c:v>64.922976190475978</c:v>
                </c:pt>
                <c:pt idx="10019">
                  <c:v>64.928511904761748</c:v>
                </c:pt>
                <c:pt idx="10020">
                  <c:v>64.934047619047519</c:v>
                </c:pt>
                <c:pt idx="10021">
                  <c:v>64.939583333333204</c:v>
                </c:pt>
                <c:pt idx="10022">
                  <c:v>64.945119047618945</c:v>
                </c:pt>
                <c:pt idx="10023">
                  <c:v>64.950654761904659</c:v>
                </c:pt>
                <c:pt idx="10024">
                  <c:v>64.956190476190329</c:v>
                </c:pt>
                <c:pt idx="10025">
                  <c:v>64.961726190476043</c:v>
                </c:pt>
                <c:pt idx="10026">
                  <c:v>64.967261904761799</c:v>
                </c:pt>
                <c:pt idx="10027">
                  <c:v>64.972797619047469</c:v>
                </c:pt>
                <c:pt idx="10028">
                  <c:v>64.97833333333314</c:v>
                </c:pt>
                <c:pt idx="10029">
                  <c:v>64.983869047618896</c:v>
                </c:pt>
                <c:pt idx="10030">
                  <c:v>64.989404761904623</c:v>
                </c:pt>
                <c:pt idx="10031">
                  <c:v>64.994940476190322</c:v>
                </c:pt>
                <c:pt idx="10032">
                  <c:v>65.000476190475965</c:v>
                </c:pt>
                <c:pt idx="10033">
                  <c:v>65.006011904761749</c:v>
                </c:pt>
                <c:pt idx="10034">
                  <c:v>65.011547619047505</c:v>
                </c:pt>
                <c:pt idx="10035">
                  <c:v>65.017083333333176</c:v>
                </c:pt>
                <c:pt idx="10036">
                  <c:v>65.022619047618903</c:v>
                </c:pt>
                <c:pt idx="10037">
                  <c:v>65.028154761904602</c:v>
                </c:pt>
                <c:pt idx="10038">
                  <c:v>65.033690476190316</c:v>
                </c:pt>
                <c:pt idx="10039">
                  <c:v>65.039226190476029</c:v>
                </c:pt>
                <c:pt idx="10040">
                  <c:v>65.044761904761742</c:v>
                </c:pt>
                <c:pt idx="10041">
                  <c:v>65.050297619047498</c:v>
                </c:pt>
                <c:pt idx="10042">
                  <c:v>65.055833333333126</c:v>
                </c:pt>
                <c:pt idx="10043">
                  <c:v>65.061369047618896</c:v>
                </c:pt>
                <c:pt idx="10044">
                  <c:v>65.066904761904595</c:v>
                </c:pt>
                <c:pt idx="10045">
                  <c:v>65.072440476190238</c:v>
                </c:pt>
                <c:pt idx="10046">
                  <c:v>65.077976190475937</c:v>
                </c:pt>
                <c:pt idx="10047">
                  <c:v>65.083511904761693</c:v>
                </c:pt>
                <c:pt idx="10048">
                  <c:v>65.089047619047463</c:v>
                </c:pt>
                <c:pt idx="10049">
                  <c:v>65.094583333333162</c:v>
                </c:pt>
                <c:pt idx="10050">
                  <c:v>65.100119047618875</c:v>
                </c:pt>
                <c:pt idx="10051">
                  <c:v>65.105654761904603</c:v>
                </c:pt>
                <c:pt idx="10052">
                  <c:v>65.111190476190302</c:v>
                </c:pt>
                <c:pt idx="10053">
                  <c:v>65.116726190475973</c:v>
                </c:pt>
                <c:pt idx="10054">
                  <c:v>65.122261904761686</c:v>
                </c:pt>
                <c:pt idx="10055">
                  <c:v>65.127797619047442</c:v>
                </c:pt>
                <c:pt idx="10056">
                  <c:v>65.133333333333098</c:v>
                </c:pt>
                <c:pt idx="10057">
                  <c:v>65.138869047618869</c:v>
                </c:pt>
                <c:pt idx="10058">
                  <c:v>65.144404761904596</c:v>
                </c:pt>
                <c:pt idx="10059">
                  <c:v>65.149940476190281</c:v>
                </c:pt>
                <c:pt idx="10060">
                  <c:v>65.155476190475923</c:v>
                </c:pt>
                <c:pt idx="10061">
                  <c:v>65.161011904761708</c:v>
                </c:pt>
                <c:pt idx="10062">
                  <c:v>65.166547619047435</c:v>
                </c:pt>
                <c:pt idx="10063">
                  <c:v>65.172083333333077</c:v>
                </c:pt>
                <c:pt idx="10064">
                  <c:v>65.177619047618862</c:v>
                </c:pt>
                <c:pt idx="10065">
                  <c:v>65.183154761904575</c:v>
                </c:pt>
                <c:pt idx="10066">
                  <c:v>65.188690476190288</c:v>
                </c:pt>
                <c:pt idx="10067">
                  <c:v>65.194226190476002</c:v>
                </c:pt>
                <c:pt idx="10068">
                  <c:v>65.199761904761672</c:v>
                </c:pt>
                <c:pt idx="10069">
                  <c:v>65.205297619047471</c:v>
                </c:pt>
                <c:pt idx="10070">
                  <c:v>65.210833333333142</c:v>
                </c:pt>
                <c:pt idx="10071">
                  <c:v>65.216369047618898</c:v>
                </c:pt>
                <c:pt idx="10072">
                  <c:v>65.221904761904597</c:v>
                </c:pt>
                <c:pt idx="10073">
                  <c:v>65.227440476190282</c:v>
                </c:pt>
                <c:pt idx="10074">
                  <c:v>65.232976190475924</c:v>
                </c:pt>
                <c:pt idx="10075">
                  <c:v>65.238511904761708</c:v>
                </c:pt>
                <c:pt idx="10076">
                  <c:v>65.244047619047478</c:v>
                </c:pt>
                <c:pt idx="10077">
                  <c:v>65.249583333333135</c:v>
                </c:pt>
                <c:pt idx="10078">
                  <c:v>65.255119047618862</c:v>
                </c:pt>
                <c:pt idx="10079">
                  <c:v>65.260654761904604</c:v>
                </c:pt>
                <c:pt idx="10080">
                  <c:v>65.266190476190275</c:v>
                </c:pt>
                <c:pt idx="10081">
                  <c:v>65.271726190475988</c:v>
                </c:pt>
                <c:pt idx="10082">
                  <c:v>65.277261904761701</c:v>
                </c:pt>
                <c:pt idx="10083">
                  <c:v>65.282797619047415</c:v>
                </c:pt>
                <c:pt idx="10084">
                  <c:v>65.288333333333085</c:v>
                </c:pt>
                <c:pt idx="10085">
                  <c:v>65.293869047618884</c:v>
                </c:pt>
                <c:pt idx="10086">
                  <c:v>65.299404761904597</c:v>
                </c:pt>
                <c:pt idx="10087">
                  <c:v>65.304940476190268</c:v>
                </c:pt>
                <c:pt idx="10088">
                  <c:v>65.310476190475924</c:v>
                </c:pt>
                <c:pt idx="10089">
                  <c:v>65.31601190476168</c:v>
                </c:pt>
                <c:pt idx="10090">
                  <c:v>65.321547619047422</c:v>
                </c:pt>
                <c:pt idx="10091">
                  <c:v>65.327083333333078</c:v>
                </c:pt>
                <c:pt idx="10092">
                  <c:v>65.332619047618834</c:v>
                </c:pt>
                <c:pt idx="10093">
                  <c:v>65.338154761904562</c:v>
                </c:pt>
                <c:pt idx="10094">
                  <c:v>65.343690476190261</c:v>
                </c:pt>
                <c:pt idx="10095">
                  <c:v>65.349226190475974</c:v>
                </c:pt>
                <c:pt idx="10096">
                  <c:v>65.354761904761688</c:v>
                </c:pt>
                <c:pt idx="10097">
                  <c:v>65.360297619047444</c:v>
                </c:pt>
                <c:pt idx="10098">
                  <c:v>65.365833333333072</c:v>
                </c:pt>
                <c:pt idx="10099">
                  <c:v>65.371369047618828</c:v>
                </c:pt>
                <c:pt idx="10100">
                  <c:v>65.376904761904541</c:v>
                </c:pt>
                <c:pt idx="10101">
                  <c:v>65.382440476190197</c:v>
                </c:pt>
                <c:pt idx="10102">
                  <c:v>65.387976190475925</c:v>
                </c:pt>
                <c:pt idx="10103">
                  <c:v>65.393511904761681</c:v>
                </c:pt>
                <c:pt idx="10104">
                  <c:v>65.399047619047394</c:v>
                </c:pt>
                <c:pt idx="10105">
                  <c:v>65.404583333333107</c:v>
                </c:pt>
                <c:pt idx="10106">
                  <c:v>65.410119047618878</c:v>
                </c:pt>
                <c:pt idx="10107">
                  <c:v>65.415654761904591</c:v>
                </c:pt>
                <c:pt idx="10108">
                  <c:v>65.421190476190247</c:v>
                </c:pt>
                <c:pt idx="10109">
                  <c:v>65.426726190475918</c:v>
                </c:pt>
                <c:pt idx="10110">
                  <c:v>65.432261904761674</c:v>
                </c:pt>
                <c:pt idx="10111">
                  <c:v>65.43779761904743</c:v>
                </c:pt>
                <c:pt idx="10112">
                  <c:v>65.443333333333101</c:v>
                </c:pt>
                <c:pt idx="10113">
                  <c:v>65.448869047618857</c:v>
                </c:pt>
                <c:pt idx="10114">
                  <c:v>65.454404761904527</c:v>
                </c:pt>
                <c:pt idx="10115">
                  <c:v>65.459940476190241</c:v>
                </c:pt>
                <c:pt idx="10116">
                  <c:v>65.465476190475897</c:v>
                </c:pt>
                <c:pt idx="10117">
                  <c:v>65.471011904761653</c:v>
                </c:pt>
                <c:pt idx="10118">
                  <c:v>65.476547619047395</c:v>
                </c:pt>
                <c:pt idx="10119">
                  <c:v>65.48208333333308</c:v>
                </c:pt>
                <c:pt idx="10120">
                  <c:v>65.48761904761885</c:v>
                </c:pt>
                <c:pt idx="10121">
                  <c:v>65.493154761904577</c:v>
                </c:pt>
                <c:pt idx="10122">
                  <c:v>65.498690476190234</c:v>
                </c:pt>
                <c:pt idx="10123">
                  <c:v>65.504226190475947</c:v>
                </c:pt>
                <c:pt idx="10124">
                  <c:v>65.509761904761618</c:v>
                </c:pt>
                <c:pt idx="10125">
                  <c:v>65.515297619047431</c:v>
                </c:pt>
                <c:pt idx="10126">
                  <c:v>65.520833333333059</c:v>
                </c:pt>
                <c:pt idx="10127">
                  <c:v>65.5263690476188</c:v>
                </c:pt>
                <c:pt idx="10128">
                  <c:v>65.531904761904556</c:v>
                </c:pt>
                <c:pt idx="10129">
                  <c:v>65.537440476190213</c:v>
                </c:pt>
                <c:pt idx="10130">
                  <c:v>65.542976190475883</c:v>
                </c:pt>
                <c:pt idx="10131">
                  <c:v>65.548511904761654</c:v>
                </c:pt>
                <c:pt idx="10132">
                  <c:v>65.554047619047367</c:v>
                </c:pt>
                <c:pt idx="10133">
                  <c:v>65.55958333333308</c:v>
                </c:pt>
                <c:pt idx="10134">
                  <c:v>65.565119047618794</c:v>
                </c:pt>
                <c:pt idx="10135">
                  <c:v>65.570654761904507</c:v>
                </c:pt>
                <c:pt idx="10136">
                  <c:v>65.576190476190177</c:v>
                </c:pt>
                <c:pt idx="10137">
                  <c:v>65.581726190475919</c:v>
                </c:pt>
                <c:pt idx="10138">
                  <c:v>65.587261904761647</c:v>
                </c:pt>
                <c:pt idx="10139">
                  <c:v>65.59279761904736</c:v>
                </c:pt>
                <c:pt idx="10140">
                  <c:v>65.598333333333059</c:v>
                </c:pt>
                <c:pt idx="10141">
                  <c:v>65.603869047618787</c:v>
                </c:pt>
                <c:pt idx="10142">
                  <c:v>65.6094047619045</c:v>
                </c:pt>
                <c:pt idx="10143">
                  <c:v>65.614940476190213</c:v>
                </c:pt>
                <c:pt idx="10144">
                  <c:v>65.620476190475827</c:v>
                </c:pt>
                <c:pt idx="10145">
                  <c:v>65.626011904761569</c:v>
                </c:pt>
                <c:pt idx="10146">
                  <c:v>65.631547619047367</c:v>
                </c:pt>
                <c:pt idx="10147">
                  <c:v>65.637083333333052</c:v>
                </c:pt>
                <c:pt idx="10148">
                  <c:v>65.642619047618794</c:v>
                </c:pt>
                <c:pt idx="10149">
                  <c:v>65.648154761904493</c:v>
                </c:pt>
                <c:pt idx="10150">
                  <c:v>65.653690476190178</c:v>
                </c:pt>
                <c:pt idx="10151">
                  <c:v>65.659226190475877</c:v>
                </c:pt>
                <c:pt idx="10152">
                  <c:v>65.664761904761619</c:v>
                </c:pt>
                <c:pt idx="10153">
                  <c:v>65.670297619047346</c:v>
                </c:pt>
                <c:pt idx="10154">
                  <c:v>65.675833333332974</c:v>
                </c:pt>
                <c:pt idx="10155">
                  <c:v>65.681369047618773</c:v>
                </c:pt>
                <c:pt idx="10156">
                  <c:v>65.686904761904486</c:v>
                </c:pt>
                <c:pt idx="10157">
                  <c:v>65.692440476190157</c:v>
                </c:pt>
                <c:pt idx="10158">
                  <c:v>65.69797619047587</c:v>
                </c:pt>
                <c:pt idx="10159">
                  <c:v>65.703511904761612</c:v>
                </c:pt>
                <c:pt idx="10160">
                  <c:v>65.709047619047382</c:v>
                </c:pt>
                <c:pt idx="10161">
                  <c:v>65.714583333333067</c:v>
                </c:pt>
                <c:pt idx="10162">
                  <c:v>65.720119047618766</c:v>
                </c:pt>
                <c:pt idx="10163">
                  <c:v>65.725654761904494</c:v>
                </c:pt>
                <c:pt idx="10164">
                  <c:v>65.731190476190193</c:v>
                </c:pt>
                <c:pt idx="10165">
                  <c:v>65.736726190475878</c:v>
                </c:pt>
                <c:pt idx="10166">
                  <c:v>65.742261904761634</c:v>
                </c:pt>
                <c:pt idx="10167">
                  <c:v>65.747797619047375</c:v>
                </c:pt>
                <c:pt idx="10168">
                  <c:v>65.753333333333018</c:v>
                </c:pt>
                <c:pt idx="10169">
                  <c:v>65.758869047618774</c:v>
                </c:pt>
                <c:pt idx="10170">
                  <c:v>65.764404761904515</c:v>
                </c:pt>
                <c:pt idx="10171">
                  <c:v>65.769940476190186</c:v>
                </c:pt>
                <c:pt idx="10172">
                  <c:v>65.775476190475814</c:v>
                </c:pt>
                <c:pt idx="10173">
                  <c:v>65.781011904761613</c:v>
                </c:pt>
                <c:pt idx="10174">
                  <c:v>65.786547619047326</c:v>
                </c:pt>
                <c:pt idx="10175">
                  <c:v>65.792083333333039</c:v>
                </c:pt>
                <c:pt idx="10176">
                  <c:v>65.797619047618838</c:v>
                </c:pt>
                <c:pt idx="10177">
                  <c:v>65.803154761904466</c:v>
                </c:pt>
                <c:pt idx="10178">
                  <c:v>65.808690476190179</c:v>
                </c:pt>
                <c:pt idx="10179">
                  <c:v>65.814226190475893</c:v>
                </c:pt>
                <c:pt idx="10180">
                  <c:v>65.819761904761563</c:v>
                </c:pt>
                <c:pt idx="10181">
                  <c:v>65.825297619047333</c:v>
                </c:pt>
                <c:pt idx="10182">
                  <c:v>65.830833333333018</c:v>
                </c:pt>
                <c:pt idx="10183">
                  <c:v>65.836369047618746</c:v>
                </c:pt>
                <c:pt idx="10184">
                  <c:v>65.841904761904516</c:v>
                </c:pt>
                <c:pt idx="10185">
                  <c:v>65.847440476190172</c:v>
                </c:pt>
                <c:pt idx="10186">
                  <c:v>65.8529761904758</c:v>
                </c:pt>
                <c:pt idx="10187">
                  <c:v>65.858511904761556</c:v>
                </c:pt>
                <c:pt idx="10188">
                  <c:v>65.864047619047327</c:v>
                </c:pt>
                <c:pt idx="10189">
                  <c:v>65.869583333333011</c:v>
                </c:pt>
                <c:pt idx="10190">
                  <c:v>65.875119047618739</c:v>
                </c:pt>
                <c:pt idx="10191">
                  <c:v>65.880654761904466</c:v>
                </c:pt>
                <c:pt idx="10192">
                  <c:v>65.886190476190151</c:v>
                </c:pt>
                <c:pt idx="10193">
                  <c:v>65.891726190475879</c:v>
                </c:pt>
                <c:pt idx="10194">
                  <c:v>65.897261904761592</c:v>
                </c:pt>
                <c:pt idx="10195">
                  <c:v>65.902797619047305</c:v>
                </c:pt>
                <c:pt idx="10196">
                  <c:v>65.908333333333019</c:v>
                </c:pt>
                <c:pt idx="10197">
                  <c:v>65.913869047618775</c:v>
                </c:pt>
                <c:pt idx="10198">
                  <c:v>65.919404761904488</c:v>
                </c:pt>
                <c:pt idx="10199">
                  <c:v>65.924940476190173</c:v>
                </c:pt>
                <c:pt idx="10200">
                  <c:v>65.930476190475858</c:v>
                </c:pt>
                <c:pt idx="10201">
                  <c:v>65.936011904761585</c:v>
                </c:pt>
                <c:pt idx="10202">
                  <c:v>65.94154761904737</c:v>
                </c:pt>
                <c:pt idx="10203">
                  <c:v>65.947083333333026</c:v>
                </c:pt>
                <c:pt idx="10204">
                  <c:v>65.952619047618725</c:v>
                </c:pt>
                <c:pt idx="10205">
                  <c:v>65.958154761904467</c:v>
                </c:pt>
                <c:pt idx="10206">
                  <c:v>65.963690476190166</c:v>
                </c:pt>
                <c:pt idx="10207">
                  <c:v>65.969226190475865</c:v>
                </c:pt>
                <c:pt idx="10208">
                  <c:v>65.974761904761579</c:v>
                </c:pt>
                <c:pt idx="10209">
                  <c:v>65.980297619047334</c:v>
                </c:pt>
                <c:pt idx="10210">
                  <c:v>65.985833333332963</c:v>
                </c:pt>
                <c:pt idx="10211">
                  <c:v>65.991369047618775</c:v>
                </c:pt>
                <c:pt idx="10212">
                  <c:v>65.996904761904474</c:v>
                </c:pt>
                <c:pt idx="10213">
                  <c:v>66.002440476190102</c:v>
                </c:pt>
                <c:pt idx="10214">
                  <c:v>66.007976190475858</c:v>
                </c:pt>
                <c:pt idx="10215">
                  <c:v>66.013511904761572</c:v>
                </c:pt>
                <c:pt idx="10216">
                  <c:v>66.019047619047328</c:v>
                </c:pt>
                <c:pt idx="10217">
                  <c:v>66.024583333332998</c:v>
                </c:pt>
                <c:pt idx="10218">
                  <c:v>66.030119047618726</c:v>
                </c:pt>
                <c:pt idx="10219">
                  <c:v>66.035654761904425</c:v>
                </c:pt>
                <c:pt idx="10220">
                  <c:v>66.041190476190167</c:v>
                </c:pt>
                <c:pt idx="10221">
                  <c:v>66.046726190475852</c:v>
                </c:pt>
                <c:pt idx="10222">
                  <c:v>66.052261904761551</c:v>
                </c:pt>
                <c:pt idx="10223">
                  <c:v>66.057797619047292</c:v>
                </c:pt>
                <c:pt idx="10224">
                  <c:v>66.063333333332949</c:v>
                </c:pt>
                <c:pt idx="10225">
                  <c:v>66.068869047618705</c:v>
                </c:pt>
                <c:pt idx="10226">
                  <c:v>66.074404761904432</c:v>
                </c:pt>
                <c:pt idx="10227">
                  <c:v>66.079940476190089</c:v>
                </c:pt>
                <c:pt idx="10228">
                  <c:v>66.085476190475774</c:v>
                </c:pt>
                <c:pt idx="10229">
                  <c:v>66.091011904761572</c:v>
                </c:pt>
                <c:pt idx="10230">
                  <c:v>66.096547619047314</c:v>
                </c:pt>
                <c:pt idx="10231">
                  <c:v>66.102083333332942</c:v>
                </c:pt>
                <c:pt idx="10232">
                  <c:v>66.107619047618726</c:v>
                </c:pt>
                <c:pt idx="10233">
                  <c:v>66.113154761904426</c:v>
                </c:pt>
                <c:pt idx="10234">
                  <c:v>66.11869047619011</c:v>
                </c:pt>
                <c:pt idx="10235">
                  <c:v>66.124226190475838</c:v>
                </c:pt>
                <c:pt idx="10236">
                  <c:v>66.129761904761494</c:v>
                </c:pt>
                <c:pt idx="10237">
                  <c:v>66.135297619047265</c:v>
                </c:pt>
                <c:pt idx="10238">
                  <c:v>66.140833333332978</c:v>
                </c:pt>
                <c:pt idx="10239">
                  <c:v>66.146369047618691</c:v>
                </c:pt>
                <c:pt idx="10240">
                  <c:v>66.151904761904404</c:v>
                </c:pt>
                <c:pt idx="10241">
                  <c:v>66.157440476190118</c:v>
                </c:pt>
                <c:pt idx="10242">
                  <c:v>66.162976190475746</c:v>
                </c:pt>
                <c:pt idx="10243">
                  <c:v>66.168511904761502</c:v>
                </c:pt>
                <c:pt idx="10244">
                  <c:v>66.174047619047272</c:v>
                </c:pt>
                <c:pt idx="10245">
                  <c:v>66.179583333332928</c:v>
                </c:pt>
                <c:pt idx="10246">
                  <c:v>66.185119047618684</c:v>
                </c:pt>
                <c:pt idx="10247">
                  <c:v>66.190654761904426</c:v>
                </c:pt>
                <c:pt idx="10248">
                  <c:v>66.196190476190111</c:v>
                </c:pt>
                <c:pt idx="10249">
                  <c:v>66.20172619047581</c:v>
                </c:pt>
                <c:pt idx="10250">
                  <c:v>66.207261904761566</c:v>
                </c:pt>
                <c:pt idx="10251">
                  <c:v>66.212797619047265</c:v>
                </c:pt>
                <c:pt idx="10252">
                  <c:v>66.21833333333295</c:v>
                </c:pt>
                <c:pt idx="10253">
                  <c:v>66.223869047618692</c:v>
                </c:pt>
                <c:pt idx="10254">
                  <c:v>66.229404761904391</c:v>
                </c:pt>
                <c:pt idx="10255">
                  <c:v>66.234940476190104</c:v>
                </c:pt>
                <c:pt idx="10256">
                  <c:v>66.240476190475789</c:v>
                </c:pt>
                <c:pt idx="10257">
                  <c:v>66.246011904761531</c:v>
                </c:pt>
                <c:pt idx="10258">
                  <c:v>66.251547619047301</c:v>
                </c:pt>
                <c:pt idx="10259">
                  <c:v>66.262619047618713</c:v>
                </c:pt>
                <c:pt idx="10260">
                  <c:v>66.273690476190083</c:v>
                </c:pt>
                <c:pt idx="10261">
                  <c:v>66.28476190476151</c:v>
                </c:pt>
                <c:pt idx="10262">
                  <c:v>66.295833333332951</c:v>
                </c:pt>
                <c:pt idx="10263">
                  <c:v>66.306904761904377</c:v>
                </c:pt>
                <c:pt idx="10264">
                  <c:v>66.317976190475761</c:v>
                </c:pt>
                <c:pt idx="10265">
                  <c:v>66.32904761904723</c:v>
                </c:pt>
                <c:pt idx="10266">
                  <c:v>66.3401190476187</c:v>
                </c:pt>
                <c:pt idx="10267">
                  <c:v>66.351190476190084</c:v>
                </c:pt>
                <c:pt idx="10268">
                  <c:v>66.36226190476151</c:v>
                </c:pt>
                <c:pt idx="10269">
                  <c:v>66.373333333332866</c:v>
                </c:pt>
                <c:pt idx="10270">
                  <c:v>66.384404761904364</c:v>
                </c:pt>
                <c:pt idx="10271">
                  <c:v>66.395476190475705</c:v>
                </c:pt>
                <c:pt idx="10272">
                  <c:v>66.406547619047259</c:v>
                </c:pt>
                <c:pt idx="10273">
                  <c:v>66.417619047618729</c:v>
                </c:pt>
                <c:pt idx="10274">
                  <c:v>66.42869047619007</c:v>
                </c:pt>
                <c:pt idx="10275">
                  <c:v>66.439761904761482</c:v>
                </c:pt>
                <c:pt idx="10276">
                  <c:v>66.450833333332909</c:v>
                </c:pt>
                <c:pt idx="10277">
                  <c:v>66.461904761904421</c:v>
                </c:pt>
                <c:pt idx="10278">
                  <c:v>66.472976190475705</c:v>
                </c:pt>
                <c:pt idx="10279">
                  <c:v>66.484047619047246</c:v>
                </c:pt>
                <c:pt idx="10280">
                  <c:v>66.495119047618687</c:v>
                </c:pt>
                <c:pt idx="10281">
                  <c:v>66.506190476190056</c:v>
                </c:pt>
                <c:pt idx="10282">
                  <c:v>66.517261904761497</c:v>
                </c:pt>
                <c:pt idx="10283">
                  <c:v>66.528333333332839</c:v>
                </c:pt>
                <c:pt idx="10284">
                  <c:v>66.539404761904336</c:v>
                </c:pt>
                <c:pt idx="10285">
                  <c:v>66.550476190475678</c:v>
                </c:pt>
                <c:pt idx="10286">
                  <c:v>66.561547619047246</c:v>
                </c:pt>
                <c:pt idx="10287">
                  <c:v>66.572619047618616</c:v>
                </c:pt>
                <c:pt idx="10288">
                  <c:v>66.583690476190043</c:v>
                </c:pt>
                <c:pt idx="10289">
                  <c:v>66.594761904761469</c:v>
                </c:pt>
                <c:pt idx="10290">
                  <c:v>66.605833333332839</c:v>
                </c:pt>
                <c:pt idx="10291">
                  <c:v>66.616904761904323</c:v>
                </c:pt>
                <c:pt idx="10292">
                  <c:v>66.627976190475678</c:v>
                </c:pt>
                <c:pt idx="10293">
                  <c:v>66.639047619047176</c:v>
                </c:pt>
                <c:pt idx="10294">
                  <c:v>66.650119047618603</c:v>
                </c:pt>
                <c:pt idx="10295">
                  <c:v>66.661190476190029</c:v>
                </c:pt>
                <c:pt idx="10296">
                  <c:v>66.672261904761399</c:v>
                </c:pt>
                <c:pt idx="10297">
                  <c:v>66.68333333333284</c:v>
                </c:pt>
                <c:pt idx="10298">
                  <c:v>66.694404761904323</c:v>
                </c:pt>
                <c:pt idx="10299">
                  <c:v>66.705476190475665</c:v>
                </c:pt>
                <c:pt idx="10300">
                  <c:v>66.716547619047205</c:v>
                </c:pt>
                <c:pt idx="10301">
                  <c:v>66.727619047618646</c:v>
                </c:pt>
                <c:pt idx="10302">
                  <c:v>66.738690476190015</c:v>
                </c:pt>
                <c:pt idx="10303">
                  <c:v>66.749761904761442</c:v>
                </c:pt>
                <c:pt idx="10304">
                  <c:v>66.760833333332869</c:v>
                </c:pt>
                <c:pt idx="10305">
                  <c:v>66.771904761904295</c:v>
                </c:pt>
                <c:pt idx="10306">
                  <c:v>66.782976190475637</c:v>
                </c:pt>
                <c:pt idx="10307">
                  <c:v>66.794047619047205</c:v>
                </c:pt>
                <c:pt idx="10308">
                  <c:v>66.805119047618575</c:v>
                </c:pt>
                <c:pt idx="10309">
                  <c:v>66.816190476190002</c:v>
                </c:pt>
                <c:pt idx="10310">
                  <c:v>66.827261904761428</c:v>
                </c:pt>
                <c:pt idx="10311">
                  <c:v>66.838333333332798</c:v>
                </c:pt>
                <c:pt idx="10312">
                  <c:v>66.849404761904296</c:v>
                </c:pt>
                <c:pt idx="10313">
                  <c:v>66.860476190475637</c:v>
                </c:pt>
                <c:pt idx="10314">
                  <c:v>66.871547619047135</c:v>
                </c:pt>
                <c:pt idx="10315">
                  <c:v>66.882619047618562</c:v>
                </c:pt>
                <c:pt idx="10316">
                  <c:v>66.893690476189988</c:v>
                </c:pt>
                <c:pt idx="10317">
                  <c:v>66.904761904761415</c:v>
                </c:pt>
                <c:pt idx="10318">
                  <c:v>66.915833333332841</c:v>
                </c:pt>
                <c:pt idx="10319">
                  <c:v>66.926904761904296</c:v>
                </c:pt>
                <c:pt idx="10320">
                  <c:v>66.93797619047568</c:v>
                </c:pt>
                <c:pt idx="10321">
                  <c:v>66.949047619047178</c:v>
                </c:pt>
                <c:pt idx="10322">
                  <c:v>66.960119047618605</c:v>
                </c:pt>
                <c:pt idx="10323">
                  <c:v>66.971190476189932</c:v>
                </c:pt>
                <c:pt idx="10324">
                  <c:v>66.982261904761401</c:v>
                </c:pt>
                <c:pt idx="10325">
                  <c:v>66.993333333332828</c:v>
                </c:pt>
                <c:pt idx="10326">
                  <c:v>67.004404761904297</c:v>
                </c:pt>
                <c:pt idx="10327">
                  <c:v>67.015476190475624</c:v>
                </c:pt>
                <c:pt idx="10328">
                  <c:v>67.026547619047122</c:v>
                </c:pt>
                <c:pt idx="10329">
                  <c:v>67.037619047618591</c:v>
                </c:pt>
                <c:pt idx="10330">
                  <c:v>67.048690476189918</c:v>
                </c:pt>
                <c:pt idx="10331">
                  <c:v>67.059761904761388</c:v>
                </c:pt>
                <c:pt idx="10332">
                  <c:v>67.070833333332772</c:v>
                </c:pt>
                <c:pt idx="10333">
                  <c:v>67.081904761904283</c:v>
                </c:pt>
                <c:pt idx="10334">
                  <c:v>67.092976190475596</c:v>
                </c:pt>
                <c:pt idx="10335">
                  <c:v>67.104047619047094</c:v>
                </c:pt>
                <c:pt idx="10336">
                  <c:v>67.115119047618521</c:v>
                </c:pt>
                <c:pt idx="10337">
                  <c:v>67.126190476189876</c:v>
                </c:pt>
                <c:pt idx="10338">
                  <c:v>67.137261904761374</c:v>
                </c:pt>
                <c:pt idx="10339">
                  <c:v>67.148333333332758</c:v>
                </c:pt>
                <c:pt idx="10340">
                  <c:v>67.159404761904213</c:v>
                </c:pt>
                <c:pt idx="10341">
                  <c:v>67.170476190475554</c:v>
                </c:pt>
                <c:pt idx="10342">
                  <c:v>67.181547619047095</c:v>
                </c:pt>
                <c:pt idx="10343">
                  <c:v>67.192619047618507</c:v>
                </c:pt>
                <c:pt idx="10344">
                  <c:v>67.203690476189919</c:v>
                </c:pt>
                <c:pt idx="10345">
                  <c:v>67.21476190476136</c:v>
                </c:pt>
                <c:pt idx="10346">
                  <c:v>67.225833333332758</c:v>
                </c:pt>
                <c:pt idx="10347">
                  <c:v>67.236904761904256</c:v>
                </c:pt>
                <c:pt idx="10348">
                  <c:v>67.24797619047564</c:v>
                </c:pt>
                <c:pt idx="10349">
                  <c:v>67.259047619047067</c:v>
                </c:pt>
                <c:pt idx="10350">
                  <c:v>67.270119047618493</c:v>
                </c:pt>
                <c:pt idx="10351">
                  <c:v>67.281190476189877</c:v>
                </c:pt>
                <c:pt idx="10352">
                  <c:v>67.292261904761347</c:v>
                </c:pt>
                <c:pt idx="10353">
                  <c:v>67.303333333332759</c:v>
                </c:pt>
                <c:pt idx="10354">
                  <c:v>67.314404761904242</c:v>
                </c:pt>
                <c:pt idx="10355">
                  <c:v>67.325476190475527</c:v>
                </c:pt>
                <c:pt idx="10356">
                  <c:v>67.336547619047067</c:v>
                </c:pt>
                <c:pt idx="10357">
                  <c:v>67.347619047618551</c:v>
                </c:pt>
                <c:pt idx="10358">
                  <c:v>67.358690476189835</c:v>
                </c:pt>
                <c:pt idx="10359">
                  <c:v>67.369761904761319</c:v>
                </c:pt>
                <c:pt idx="10360">
                  <c:v>67.380833333332717</c:v>
                </c:pt>
                <c:pt idx="10361">
                  <c:v>67.391904761904229</c:v>
                </c:pt>
                <c:pt idx="10362">
                  <c:v>67.40297619047557</c:v>
                </c:pt>
                <c:pt idx="10363">
                  <c:v>67.414047619047111</c:v>
                </c:pt>
                <c:pt idx="10364">
                  <c:v>67.425119047618466</c:v>
                </c:pt>
                <c:pt idx="10365">
                  <c:v>67.436190476189878</c:v>
                </c:pt>
                <c:pt idx="10366">
                  <c:v>67.44726190476139</c:v>
                </c:pt>
                <c:pt idx="10367">
                  <c:v>67.458333333332718</c:v>
                </c:pt>
                <c:pt idx="10368">
                  <c:v>67.469404761904215</c:v>
                </c:pt>
                <c:pt idx="10369">
                  <c:v>67.480476190475557</c:v>
                </c:pt>
                <c:pt idx="10370">
                  <c:v>67.491547619047097</c:v>
                </c:pt>
                <c:pt idx="10371">
                  <c:v>67.502619047618467</c:v>
                </c:pt>
                <c:pt idx="10372">
                  <c:v>67.513690476189879</c:v>
                </c:pt>
                <c:pt idx="10373">
                  <c:v>67.524761904761263</c:v>
                </c:pt>
                <c:pt idx="10374">
                  <c:v>67.535833333332718</c:v>
                </c:pt>
                <c:pt idx="10375">
                  <c:v>67.546904761904216</c:v>
                </c:pt>
                <c:pt idx="10376">
                  <c:v>67.557976190475543</c:v>
                </c:pt>
                <c:pt idx="10377">
                  <c:v>67.569047619047026</c:v>
                </c:pt>
                <c:pt idx="10378">
                  <c:v>67.580119047618467</c:v>
                </c:pt>
                <c:pt idx="10379">
                  <c:v>67.591190476189851</c:v>
                </c:pt>
                <c:pt idx="10380">
                  <c:v>67.602261904761278</c:v>
                </c:pt>
                <c:pt idx="10381">
                  <c:v>67.613333333332719</c:v>
                </c:pt>
                <c:pt idx="10382">
                  <c:v>67.624404761904145</c:v>
                </c:pt>
                <c:pt idx="10383">
                  <c:v>67.635476190475487</c:v>
                </c:pt>
                <c:pt idx="10384">
                  <c:v>67.646547619046999</c:v>
                </c:pt>
                <c:pt idx="10385">
                  <c:v>67.657619047618425</c:v>
                </c:pt>
                <c:pt idx="10386">
                  <c:v>67.668690476189795</c:v>
                </c:pt>
                <c:pt idx="10387">
                  <c:v>67.679761904761207</c:v>
                </c:pt>
                <c:pt idx="10388">
                  <c:v>67.690833333332662</c:v>
                </c:pt>
                <c:pt idx="10389">
                  <c:v>67.701904761904174</c:v>
                </c:pt>
                <c:pt idx="10390">
                  <c:v>67.712976190475558</c:v>
                </c:pt>
                <c:pt idx="10391">
                  <c:v>67.724047619046985</c:v>
                </c:pt>
                <c:pt idx="10392">
                  <c:v>67.735119047618426</c:v>
                </c:pt>
                <c:pt idx="10393">
                  <c:v>67.746190476189838</c:v>
                </c:pt>
                <c:pt idx="10394">
                  <c:v>67.757261904761265</c:v>
                </c:pt>
                <c:pt idx="10395">
                  <c:v>67.768333333332649</c:v>
                </c:pt>
                <c:pt idx="10396">
                  <c:v>67.779404761904132</c:v>
                </c:pt>
                <c:pt idx="10397">
                  <c:v>67.790476190475502</c:v>
                </c:pt>
                <c:pt idx="10398">
                  <c:v>67.801547619046971</c:v>
                </c:pt>
                <c:pt idx="10399">
                  <c:v>67.812619047618426</c:v>
                </c:pt>
                <c:pt idx="10400">
                  <c:v>67.823690476189753</c:v>
                </c:pt>
                <c:pt idx="10401">
                  <c:v>67.834761904761251</c:v>
                </c:pt>
                <c:pt idx="10402">
                  <c:v>67.845833333332678</c:v>
                </c:pt>
                <c:pt idx="10403">
                  <c:v>67.856904761904104</c:v>
                </c:pt>
                <c:pt idx="10404">
                  <c:v>67.867976190475488</c:v>
                </c:pt>
                <c:pt idx="10405">
                  <c:v>67.879047619046958</c:v>
                </c:pt>
                <c:pt idx="10406">
                  <c:v>67.890119047618427</c:v>
                </c:pt>
                <c:pt idx="10407">
                  <c:v>67.901190476189811</c:v>
                </c:pt>
                <c:pt idx="10408">
                  <c:v>67.912261904761237</c:v>
                </c:pt>
                <c:pt idx="10409">
                  <c:v>67.92333333333265</c:v>
                </c:pt>
                <c:pt idx="10410">
                  <c:v>67.934404761904148</c:v>
                </c:pt>
                <c:pt idx="10411">
                  <c:v>67.945476190475489</c:v>
                </c:pt>
                <c:pt idx="10412">
                  <c:v>67.956547619046944</c:v>
                </c:pt>
                <c:pt idx="10413">
                  <c:v>67.967619047618442</c:v>
                </c:pt>
                <c:pt idx="10414">
                  <c:v>67.97869047618974</c:v>
                </c:pt>
                <c:pt idx="10415">
                  <c:v>67.98976190476121</c:v>
                </c:pt>
                <c:pt idx="10416">
                  <c:v>68.00083333333265</c:v>
                </c:pt>
                <c:pt idx="10417">
                  <c:v>68.01190476190412</c:v>
                </c:pt>
                <c:pt idx="10418">
                  <c:v>68.022976190475418</c:v>
                </c:pt>
                <c:pt idx="10419">
                  <c:v>68.03404761904693</c:v>
                </c:pt>
                <c:pt idx="10420">
                  <c:v>68.0451190476184</c:v>
                </c:pt>
                <c:pt idx="10421">
                  <c:v>68.056190476189741</c:v>
                </c:pt>
                <c:pt idx="10422">
                  <c:v>68.067261904761224</c:v>
                </c:pt>
                <c:pt idx="10423">
                  <c:v>68.078333333332566</c:v>
                </c:pt>
                <c:pt idx="10424">
                  <c:v>68.089404761904063</c:v>
                </c:pt>
                <c:pt idx="10425">
                  <c:v>68.100476190475405</c:v>
                </c:pt>
                <c:pt idx="10426">
                  <c:v>68.111547619046917</c:v>
                </c:pt>
                <c:pt idx="10427">
                  <c:v>68.122619047618343</c:v>
                </c:pt>
                <c:pt idx="10428">
                  <c:v>68.133690476189727</c:v>
                </c:pt>
                <c:pt idx="10429">
                  <c:v>68.144761904761182</c:v>
                </c:pt>
                <c:pt idx="10430">
                  <c:v>68.155833333332538</c:v>
                </c:pt>
                <c:pt idx="10431">
                  <c:v>68.166904761904064</c:v>
                </c:pt>
                <c:pt idx="10432">
                  <c:v>68.177976190475405</c:v>
                </c:pt>
                <c:pt idx="10433">
                  <c:v>68.189047619046889</c:v>
                </c:pt>
                <c:pt idx="10434">
                  <c:v>68.200119047618387</c:v>
                </c:pt>
                <c:pt idx="10435">
                  <c:v>68.211190476189756</c:v>
                </c:pt>
                <c:pt idx="10436">
                  <c:v>68.222261904761183</c:v>
                </c:pt>
                <c:pt idx="10437">
                  <c:v>68.23333333333261</c:v>
                </c:pt>
                <c:pt idx="10438">
                  <c:v>68.244404761904107</c:v>
                </c:pt>
                <c:pt idx="10439">
                  <c:v>68.255476190475378</c:v>
                </c:pt>
                <c:pt idx="10440">
                  <c:v>68.266547619046904</c:v>
                </c:pt>
                <c:pt idx="10441">
                  <c:v>68.277619047618359</c:v>
                </c:pt>
                <c:pt idx="10442">
                  <c:v>68.2886904761897</c:v>
                </c:pt>
                <c:pt idx="10443">
                  <c:v>68.299761904761169</c:v>
                </c:pt>
                <c:pt idx="10444">
                  <c:v>68.310833333332582</c:v>
                </c:pt>
                <c:pt idx="10445">
                  <c:v>68.321904761904023</c:v>
                </c:pt>
                <c:pt idx="10446">
                  <c:v>68.332976190475378</c:v>
                </c:pt>
                <c:pt idx="10447">
                  <c:v>68.344047619046876</c:v>
                </c:pt>
                <c:pt idx="10448">
                  <c:v>68.355119047618302</c:v>
                </c:pt>
                <c:pt idx="10449">
                  <c:v>68.366190476189686</c:v>
                </c:pt>
                <c:pt idx="10450">
                  <c:v>68.377261904761156</c:v>
                </c:pt>
                <c:pt idx="10451">
                  <c:v>68.38833333333254</c:v>
                </c:pt>
                <c:pt idx="10452">
                  <c:v>68.399404761904023</c:v>
                </c:pt>
                <c:pt idx="10453">
                  <c:v>68.410476190475393</c:v>
                </c:pt>
                <c:pt idx="10454">
                  <c:v>68.421547619046862</c:v>
                </c:pt>
                <c:pt idx="10455">
                  <c:v>68.432619047618346</c:v>
                </c:pt>
                <c:pt idx="10456">
                  <c:v>68.443690476189715</c:v>
                </c:pt>
                <c:pt idx="10457">
                  <c:v>68.454761904761142</c:v>
                </c:pt>
                <c:pt idx="10458">
                  <c:v>68.465833333332569</c:v>
                </c:pt>
                <c:pt idx="10459">
                  <c:v>68.476904761903995</c:v>
                </c:pt>
                <c:pt idx="10460">
                  <c:v>68.487976190475408</c:v>
                </c:pt>
                <c:pt idx="10461">
                  <c:v>68.499047619046863</c:v>
                </c:pt>
                <c:pt idx="10462">
                  <c:v>68.510119047618346</c:v>
                </c:pt>
                <c:pt idx="10463">
                  <c:v>68.521190476189688</c:v>
                </c:pt>
                <c:pt idx="10464">
                  <c:v>68.532261904761128</c:v>
                </c:pt>
                <c:pt idx="10465">
                  <c:v>68.543333333332555</c:v>
                </c:pt>
                <c:pt idx="10466">
                  <c:v>68.554404761903996</c:v>
                </c:pt>
                <c:pt idx="10467">
                  <c:v>68.565476190475337</c:v>
                </c:pt>
                <c:pt idx="10468">
                  <c:v>68.576547619046792</c:v>
                </c:pt>
                <c:pt idx="10469">
                  <c:v>68.587619047618304</c:v>
                </c:pt>
                <c:pt idx="10470">
                  <c:v>68.598690476189688</c:v>
                </c:pt>
                <c:pt idx="10471">
                  <c:v>68.609761904761072</c:v>
                </c:pt>
                <c:pt idx="10472">
                  <c:v>68.620833333332484</c:v>
                </c:pt>
                <c:pt idx="10473">
                  <c:v>68.631904761903996</c:v>
                </c:pt>
                <c:pt idx="10474">
                  <c:v>68.642976190475324</c:v>
                </c:pt>
                <c:pt idx="10475">
                  <c:v>68.654047619046779</c:v>
                </c:pt>
                <c:pt idx="10476">
                  <c:v>68.665119047618262</c:v>
                </c:pt>
                <c:pt idx="10477">
                  <c:v>68.676190476189603</c:v>
                </c:pt>
                <c:pt idx="10478">
                  <c:v>68.687261904761101</c:v>
                </c:pt>
                <c:pt idx="10479">
                  <c:v>68.698333333332485</c:v>
                </c:pt>
                <c:pt idx="10480">
                  <c:v>68.709404761903997</c:v>
                </c:pt>
                <c:pt idx="10481">
                  <c:v>68.720476190475324</c:v>
                </c:pt>
                <c:pt idx="10482">
                  <c:v>68.731547619046822</c:v>
                </c:pt>
                <c:pt idx="10483">
                  <c:v>68.742619047618291</c:v>
                </c:pt>
                <c:pt idx="10484">
                  <c:v>68.753690476189618</c:v>
                </c:pt>
                <c:pt idx="10485">
                  <c:v>68.764761904761087</c:v>
                </c:pt>
                <c:pt idx="10486">
                  <c:v>68.775833333332471</c:v>
                </c:pt>
                <c:pt idx="10487">
                  <c:v>68.786904761903983</c:v>
                </c:pt>
                <c:pt idx="10488">
                  <c:v>68.797976190475353</c:v>
                </c:pt>
                <c:pt idx="10489">
                  <c:v>68.80904761904678</c:v>
                </c:pt>
                <c:pt idx="10490">
                  <c:v>68.820119047618221</c:v>
                </c:pt>
                <c:pt idx="10491">
                  <c:v>68.831190476189619</c:v>
                </c:pt>
                <c:pt idx="10492">
                  <c:v>68.842261904761074</c:v>
                </c:pt>
                <c:pt idx="10493">
                  <c:v>68.853333333332458</c:v>
                </c:pt>
                <c:pt idx="10494">
                  <c:v>68.864404761903927</c:v>
                </c:pt>
                <c:pt idx="10495">
                  <c:v>68.875476190475254</c:v>
                </c:pt>
                <c:pt idx="10496">
                  <c:v>68.88654761904678</c:v>
                </c:pt>
                <c:pt idx="10497">
                  <c:v>68.89761904761825</c:v>
                </c:pt>
                <c:pt idx="10498">
                  <c:v>68.908690476189619</c:v>
                </c:pt>
                <c:pt idx="10499">
                  <c:v>68.91976190476106</c:v>
                </c:pt>
                <c:pt idx="10500">
                  <c:v>68.930833333332487</c:v>
                </c:pt>
                <c:pt idx="10501">
                  <c:v>68.941904761903999</c:v>
                </c:pt>
                <c:pt idx="10502">
                  <c:v>68.952976190475269</c:v>
                </c:pt>
                <c:pt idx="10503">
                  <c:v>68.964047619046767</c:v>
                </c:pt>
                <c:pt idx="10504">
                  <c:v>68.975119047618193</c:v>
                </c:pt>
                <c:pt idx="10505">
                  <c:v>68.986190476189577</c:v>
                </c:pt>
                <c:pt idx="10506">
                  <c:v>68.997261904761089</c:v>
                </c:pt>
                <c:pt idx="10507">
                  <c:v>69.008333333332459</c:v>
                </c:pt>
                <c:pt idx="10508">
                  <c:v>69.019404761903942</c:v>
                </c:pt>
                <c:pt idx="10509">
                  <c:v>69.03047619047527</c:v>
                </c:pt>
                <c:pt idx="10510">
                  <c:v>69.041547619046767</c:v>
                </c:pt>
                <c:pt idx="10511">
                  <c:v>69.052619047618194</c:v>
                </c:pt>
                <c:pt idx="10512">
                  <c:v>69.063690476189578</c:v>
                </c:pt>
                <c:pt idx="10513">
                  <c:v>69.074761904761019</c:v>
                </c:pt>
                <c:pt idx="10514">
                  <c:v>69.085833333332459</c:v>
                </c:pt>
                <c:pt idx="10515">
                  <c:v>69.096904761903929</c:v>
                </c:pt>
                <c:pt idx="10516">
                  <c:v>69.10797619047527</c:v>
                </c:pt>
                <c:pt idx="10517">
                  <c:v>69.119047619046739</c:v>
                </c:pt>
                <c:pt idx="10518">
                  <c:v>69.130119047618166</c:v>
                </c:pt>
                <c:pt idx="10519">
                  <c:v>69.141190476189578</c:v>
                </c:pt>
                <c:pt idx="10520">
                  <c:v>69.152261904761019</c:v>
                </c:pt>
                <c:pt idx="10521">
                  <c:v>69.163333333332403</c:v>
                </c:pt>
                <c:pt idx="10522">
                  <c:v>69.174404761903872</c:v>
                </c:pt>
                <c:pt idx="10523">
                  <c:v>69.185476190475214</c:v>
                </c:pt>
                <c:pt idx="10524">
                  <c:v>69.196547619046711</c:v>
                </c:pt>
                <c:pt idx="10525">
                  <c:v>69.207619047618238</c:v>
                </c:pt>
                <c:pt idx="10526">
                  <c:v>69.218690476189579</c:v>
                </c:pt>
                <c:pt idx="10527">
                  <c:v>69.229761904760963</c:v>
                </c:pt>
                <c:pt idx="10528">
                  <c:v>69.240833333332432</c:v>
                </c:pt>
                <c:pt idx="10529">
                  <c:v>69.251904761903916</c:v>
                </c:pt>
                <c:pt idx="10530">
                  <c:v>69.262976190475243</c:v>
                </c:pt>
                <c:pt idx="10531">
                  <c:v>69.274047619046712</c:v>
                </c:pt>
                <c:pt idx="10532">
                  <c:v>69.285119047618167</c:v>
                </c:pt>
                <c:pt idx="10533">
                  <c:v>69.296190476189551</c:v>
                </c:pt>
                <c:pt idx="10534">
                  <c:v>69.307261904760992</c:v>
                </c:pt>
                <c:pt idx="10535">
                  <c:v>69.318333333332419</c:v>
                </c:pt>
                <c:pt idx="10536">
                  <c:v>69.329404761903845</c:v>
                </c:pt>
                <c:pt idx="10537">
                  <c:v>69.340476190475258</c:v>
                </c:pt>
                <c:pt idx="10538">
                  <c:v>69.351547619046698</c:v>
                </c:pt>
                <c:pt idx="10539">
                  <c:v>69.362619047618125</c:v>
                </c:pt>
                <c:pt idx="10540">
                  <c:v>69.373690476189495</c:v>
                </c:pt>
                <c:pt idx="10541">
                  <c:v>69.384761904760978</c:v>
                </c:pt>
                <c:pt idx="10542">
                  <c:v>69.395833333332362</c:v>
                </c:pt>
                <c:pt idx="10543">
                  <c:v>69.406904761903874</c:v>
                </c:pt>
                <c:pt idx="10544">
                  <c:v>69.417976190475272</c:v>
                </c:pt>
                <c:pt idx="10545">
                  <c:v>69.429047619046685</c:v>
                </c:pt>
                <c:pt idx="10546">
                  <c:v>69.440119047618197</c:v>
                </c:pt>
                <c:pt idx="10547">
                  <c:v>69.451190476189538</c:v>
                </c:pt>
                <c:pt idx="10548">
                  <c:v>69.462261904760965</c:v>
                </c:pt>
                <c:pt idx="10549">
                  <c:v>69.473333333332349</c:v>
                </c:pt>
                <c:pt idx="10550">
                  <c:v>69.484404761903875</c:v>
                </c:pt>
                <c:pt idx="10551">
                  <c:v>69.495476190475202</c:v>
                </c:pt>
                <c:pt idx="10552">
                  <c:v>69.506547619046671</c:v>
                </c:pt>
                <c:pt idx="10553">
                  <c:v>69.517619047618169</c:v>
                </c:pt>
                <c:pt idx="10554">
                  <c:v>69.528690476189453</c:v>
                </c:pt>
                <c:pt idx="10555">
                  <c:v>69.539761904760951</c:v>
                </c:pt>
                <c:pt idx="10556">
                  <c:v>69.550833333332378</c:v>
                </c:pt>
                <c:pt idx="10557">
                  <c:v>69.561904761903861</c:v>
                </c:pt>
                <c:pt idx="10558">
                  <c:v>69.572976190475146</c:v>
                </c:pt>
                <c:pt idx="10559">
                  <c:v>69.584047619046657</c:v>
                </c:pt>
                <c:pt idx="10560">
                  <c:v>69.595119047618127</c:v>
                </c:pt>
                <c:pt idx="10561">
                  <c:v>69.606190476189454</c:v>
                </c:pt>
                <c:pt idx="10562">
                  <c:v>69.617261904760937</c:v>
                </c:pt>
                <c:pt idx="10563">
                  <c:v>69.628333333332279</c:v>
                </c:pt>
                <c:pt idx="10564">
                  <c:v>69.639404761903791</c:v>
                </c:pt>
                <c:pt idx="10565">
                  <c:v>69.650476190475146</c:v>
                </c:pt>
                <c:pt idx="10566">
                  <c:v>69.661547619046644</c:v>
                </c:pt>
                <c:pt idx="10567">
                  <c:v>69.67261904761807</c:v>
                </c:pt>
                <c:pt idx="10568">
                  <c:v>69.68369047618944</c:v>
                </c:pt>
                <c:pt idx="10569">
                  <c:v>69.694761904760909</c:v>
                </c:pt>
                <c:pt idx="10570">
                  <c:v>69.70583333333235</c:v>
                </c:pt>
                <c:pt idx="10571">
                  <c:v>69.71690476190382</c:v>
                </c:pt>
                <c:pt idx="10572">
                  <c:v>69.727976190475189</c:v>
                </c:pt>
                <c:pt idx="10573">
                  <c:v>69.73904761904663</c:v>
                </c:pt>
                <c:pt idx="10574">
                  <c:v>69.750119047618099</c:v>
                </c:pt>
                <c:pt idx="10575">
                  <c:v>69.761190476189483</c:v>
                </c:pt>
                <c:pt idx="10576">
                  <c:v>69.77226190476091</c:v>
                </c:pt>
                <c:pt idx="10577">
                  <c:v>69.783333333332308</c:v>
                </c:pt>
                <c:pt idx="10578">
                  <c:v>69.79440476190382</c:v>
                </c:pt>
                <c:pt idx="10579">
                  <c:v>69.805476190475105</c:v>
                </c:pt>
                <c:pt idx="10580">
                  <c:v>69.816547619046617</c:v>
                </c:pt>
                <c:pt idx="10581">
                  <c:v>69.827619047618086</c:v>
                </c:pt>
                <c:pt idx="10582">
                  <c:v>69.838690476189427</c:v>
                </c:pt>
                <c:pt idx="10583">
                  <c:v>69.849761904760882</c:v>
                </c:pt>
                <c:pt idx="10584">
                  <c:v>69.860833333332309</c:v>
                </c:pt>
                <c:pt idx="10585">
                  <c:v>69.871904761903764</c:v>
                </c:pt>
                <c:pt idx="10586">
                  <c:v>69.882976190475105</c:v>
                </c:pt>
                <c:pt idx="10587">
                  <c:v>69.894047619046603</c:v>
                </c:pt>
                <c:pt idx="10588">
                  <c:v>69.905119047618086</c:v>
                </c:pt>
                <c:pt idx="10589">
                  <c:v>69.916190476189456</c:v>
                </c:pt>
                <c:pt idx="10590">
                  <c:v>69.927261904760897</c:v>
                </c:pt>
                <c:pt idx="10591">
                  <c:v>69.938333333332309</c:v>
                </c:pt>
                <c:pt idx="10592">
                  <c:v>69.949404761903807</c:v>
                </c:pt>
                <c:pt idx="10593">
                  <c:v>69.960476190475148</c:v>
                </c:pt>
                <c:pt idx="10594">
                  <c:v>69.971547619046603</c:v>
                </c:pt>
                <c:pt idx="10595">
                  <c:v>69.982619047618059</c:v>
                </c:pt>
                <c:pt idx="10596">
                  <c:v>69.993690476189443</c:v>
                </c:pt>
                <c:pt idx="10597">
                  <c:v>70.004761904760869</c:v>
                </c:pt>
                <c:pt idx="10598">
                  <c:v>70.015833333332282</c:v>
                </c:pt>
                <c:pt idx="10599">
                  <c:v>70.026904761903722</c:v>
                </c:pt>
                <c:pt idx="10600">
                  <c:v>70.037976190475149</c:v>
                </c:pt>
                <c:pt idx="10601">
                  <c:v>70.049047619046576</c:v>
                </c:pt>
                <c:pt idx="10602">
                  <c:v>70.060119047618045</c:v>
                </c:pt>
                <c:pt idx="10603">
                  <c:v>70.071190476189386</c:v>
                </c:pt>
                <c:pt idx="10604">
                  <c:v>70.082261904760855</c:v>
                </c:pt>
                <c:pt idx="10605">
                  <c:v>70.093333333332282</c:v>
                </c:pt>
                <c:pt idx="10606">
                  <c:v>70.104404761903723</c:v>
                </c:pt>
                <c:pt idx="10607">
                  <c:v>70.115476190475064</c:v>
                </c:pt>
                <c:pt idx="10608">
                  <c:v>70.126547619046548</c:v>
                </c:pt>
                <c:pt idx="10609">
                  <c:v>70.137619047618045</c:v>
                </c:pt>
                <c:pt idx="10610">
                  <c:v>70.148690476189373</c:v>
                </c:pt>
                <c:pt idx="10611">
                  <c:v>70.159761904760799</c:v>
                </c:pt>
                <c:pt idx="10612">
                  <c:v>70.170833333332226</c:v>
                </c:pt>
                <c:pt idx="10613">
                  <c:v>70.181904761903695</c:v>
                </c:pt>
                <c:pt idx="10614">
                  <c:v>70.192976190475036</c:v>
                </c:pt>
                <c:pt idx="10615">
                  <c:v>70.204047619046563</c:v>
                </c:pt>
                <c:pt idx="10616">
                  <c:v>70.215119047618046</c:v>
                </c:pt>
                <c:pt idx="10617">
                  <c:v>70.226190476189359</c:v>
                </c:pt>
                <c:pt idx="10618">
                  <c:v>70.237261904760871</c:v>
                </c:pt>
                <c:pt idx="10619">
                  <c:v>70.248333333332255</c:v>
                </c:pt>
                <c:pt idx="10620">
                  <c:v>70.259404761903696</c:v>
                </c:pt>
                <c:pt idx="10621">
                  <c:v>70.270476190475037</c:v>
                </c:pt>
                <c:pt idx="10622">
                  <c:v>70.281547619046535</c:v>
                </c:pt>
                <c:pt idx="10623">
                  <c:v>70.292619047618004</c:v>
                </c:pt>
                <c:pt idx="10624">
                  <c:v>70.303690476189388</c:v>
                </c:pt>
                <c:pt idx="10625">
                  <c:v>70.314761904760815</c:v>
                </c:pt>
                <c:pt idx="10626">
                  <c:v>70.325833333332184</c:v>
                </c:pt>
                <c:pt idx="10627">
                  <c:v>70.336904761903696</c:v>
                </c:pt>
                <c:pt idx="10628">
                  <c:v>70.34797619047508</c:v>
                </c:pt>
                <c:pt idx="10629">
                  <c:v>70.359047619046478</c:v>
                </c:pt>
                <c:pt idx="10630">
                  <c:v>70.370119047617962</c:v>
                </c:pt>
                <c:pt idx="10631">
                  <c:v>70.381190476189332</c:v>
                </c:pt>
                <c:pt idx="10632">
                  <c:v>70.392261904760801</c:v>
                </c:pt>
                <c:pt idx="10633">
                  <c:v>70.403333333332228</c:v>
                </c:pt>
                <c:pt idx="10634">
                  <c:v>70.414404761903739</c:v>
                </c:pt>
                <c:pt idx="10635">
                  <c:v>70.425476190475024</c:v>
                </c:pt>
                <c:pt idx="10636">
                  <c:v>70.436547619046507</c:v>
                </c:pt>
                <c:pt idx="10637">
                  <c:v>70.447619047618019</c:v>
                </c:pt>
                <c:pt idx="10638">
                  <c:v>70.458690476189318</c:v>
                </c:pt>
                <c:pt idx="10639">
                  <c:v>70.469761904760787</c:v>
                </c:pt>
                <c:pt idx="10640">
                  <c:v>70.480833333332214</c:v>
                </c:pt>
                <c:pt idx="10641">
                  <c:v>70.491904761903712</c:v>
                </c:pt>
                <c:pt idx="10642">
                  <c:v>70.502976190474996</c:v>
                </c:pt>
                <c:pt idx="10643">
                  <c:v>70.514047619046494</c:v>
                </c:pt>
                <c:pt idx="10644">
                  <c:v>70.52511904761792</c:v>
                </c:pt>
                <c:pt idx="10645">
                  <c:v>70.536190476189319</c:v>
                </c:pt>
                <c:pt idx="10646">
                  <c:v>70.54726190476083</c:v>
                </c:pt>
                <c:pt idx="10647">
                  <c:v>70.558333333332158</c:v>
                </c:pt>
                <c:pt idx="10648">
                  <c:v>70.569404761903627</c:v>
                </c:pt>
                <c:pt idx="10649">
                  <c:v>70.580476190474997</c:v>
                </c:pt>
                <c:pt idx="10650">
                  <c:v>70.591547619046494</c:v>
                </c:pt>
                <c:pt idx="10651">
                  <c:v>70.602619047617907</c:v>
                </c:pt>
                <c:pt idx="10652">
                  <c:v>70.613690476189319</c:v>
                </c:pt>
                <c:pt idx="10653">
                  <c:v>70.624761904760717</c:v>
                </c:pt>
                <c:pt idx="10654">
                  <c:v>70.635833333332158</c:v>
                </c:pt>
                <c:pt idx="10655">
                  <c:v>70.646904761903627</c:v>
                </c:pt>
                <c:pt idx="10656">
                  <c:v>70.657976190474955</c:v>
                </c:pt>
                <c:pt idx="10657">
                  <c:v>70.669047619046452</c:v>
                </c:pt>
                <c:pt idx="10658">
                  <c:v>70.680119047617893</c:v>
                </c:pt>
                <c:pt idx="10659">
                  <c:v>70.691190476189277</c:v>
                </c:pt>
                <c:pt idx="10660">
                  <c:v>70.702261904760746</c:v>
                </c:pt>
                <c:pt idx="10661">
                  <c:v>70.713333333332173</c:v>
                </c:pt>
                <c:pt idx="10662">
                  <c:v>70.724404761903642</c:v>
                </c:pt>
                <c:pt idx="10663">
                  <c:v>70.735476190474941</c:v>
                </c:pt>
                <c:pt idx="10664">
                  <c:v>70.746547619046467</c:v>
                </c:pt>
                <c:pt idx="10665">
                  <c:v>70.757619047617951</c:v>
                </c:pt>
                <c:pt idx="10666">
                  <c:v>70.768690476189278</c:v>
                </c:pt>
                <c:pt idx="10667">
                  <c:v>70.779761904760718</c:v>
                </c:pt>
                <c:pt idx="10668">
                  <c:v>70.790833333332174</c:v>
                </c:pt>
                <c:pt idx="10669">
                  <c:v>70.801904761903629</c:v>
                </c:pt>
                <c:pt idx="10670">
                  <c:v>70.812976190474942</c:v>
                </c:pt>
                <c:pt idx="10671">
                  <c:v>70.824047619046439</c:v>
                </c:pt>
                <c:pt idx="10672">
                  <c:v>70.835119047617866</c:v>
                </c:pt>
                <c:pt idx="10673">
                  <c:v>70.846190476189278</c:v>
                </c:pt>
                <c:pt idx="10674">
                  <c:v>70.857261904760733</c:v>
                </c:pt>
                <c:pt idx="10675">
                  <c:v>70.868333333332103</c:v>
                </c:pt>
                <c:pt idx="10676">
                  <c:v>70.879404761903572</c:v>
                </c:pt>
                <c:pt idx="10677">
                  <c:v>70.890476190474914</c:v>
                </c:pt>
                <c:pt idx="10678">
                  <c:v>70.901547619046426</c:v>
                </c:pt>
                <c:pt idx="10679">
                  <c:v>70.912619047617937</c:v>
                </c:pt>
                <c:pt idx="10680">
                  <c:v>70.923690476189279</c:v>
                </c:pt>
                <c:pt idx="10681">
                  <c:v>70.934761904760705</c:v>
                </c:pt>
                <c:pt idx="10682">
                  <c:v>70.945833333332132</c:v>
                </c:pt>
                <c:pt idx="10683">
                  <c:v>70.956904761903616</c:v>
                </c:pt>
                <c:pt idx="10684">
                  <c:v>70.967976190474943</c:v>
                </c:pt>
                <c:pt idx="10685">
                  <c:v>70.979047619046412</c:v>
                </c:pt>
                <c:pt idx="10686">
                  <c:v>70.99011904761791</c:v>
                </c:pt>
                <c:pt idx="10687">
                  <c:v>71.001190476189251</c:v>
                </c:pt>
                <c:pt idx="10688">
                  <c:v>71.012261904760692</c:v>
                </c:pt>
                <c:pt idx="10689">
                  <c:v>71.023333333332118</c:v>
                </c:pt>
                <c:pt idx="10690">
                  <c:v>71.034404761903616</c:v>
                </c:pt>
                <c:pt idx="10691">
                  <c:v>71.045476190474886</c:v>
                </c:pt>
                <c:pt idx="10692">
                  <c:v>71.056547619046398</c:v>
                </c:pt>
                <c:pt idx="10693">
                  <c:v>71.067619047617896</c:v>
                </c:pt>
                <c:pt idx="10694">
                  <c:v>71.078690476189195</c:v>
                </c:pt>
                <c:pt idx="10695">
                  <c:v>71.089761904760678</c:v>
                </c:pt>
                <c:pt idx="10696">
                  <c:v>71.100833333332062</c:v>
                </c:pt>
                <c:pt idx="10697">
                  <c:v>71.111904761903574</c:v>
                </c:pt>
                <c:pt idx="10698">
                  <c:v>71.122976190474844</c:v>
                </c:pt>
                <c:pt idx="10699">
                  <c:v>71.134047619046385</c:v>
                </c:pt>
                <c:pt idx="10700">
                  <c:v>71.145119047617825</c:v>
                </c:pt>
                <c:pt idx="10701">
                  <c:v>71.156190476189167</c:v>
                </c:pt>
                <c:pt idx="10702">
                  <c:v>71.167261904760664</c:v>
                </c:pt>
                <c:pt idx="10703">
                  <c:v>71.178333333332006</c:v>
                </c:pt>
                <c:pt idx="10704">
                  <c:v>71.189404761903532</c:v>
                </c:pt>
                <c:pt idx="10705">
                  <c:v>71.200476190474873</c:v>
                </c:pt>
                <c:pt idx="10706">
                  <c:v>71.211547619046414</c:v>
                </c:pt>
                <c:pt idx="10707">
                  <c:v>71.222619047617826</c:v>
                </c:pt>
                <c:pt idx="10708">
                  <c:v>71.23369047618921</c:v>
                </c:pt>
                <c:pt idx="10709">
                  <c:v>71.244761904760665</c:v>
                </c:pt>
                <c:pt idx="10710">
                  <c:v>71.255833333332049</c:v>
                </c:pt>
                <c:pt idx="10711">
                  <c:v>71.266904761903561</c:v>
                </c:pt>
                <c:pt idx="10712">
                  <c:v>71.277976190474845</c:v>
                </c:pt>
                <c:pt idx="10713">
                  <c:v>71.289047619046357</c:v>
                </c:pt>
                <c:pt idx="10714">
                  <c:v>71.300119047617827</c:v>
                </c:pt>
                <c:pt idx="10715">
                  <c:v>71.311190476189211</c:v>
                </c:pt>
                <c:pt idx="10716">
                  <c:v>71.322261904760609</c:v>
                </c:pt>
                <c:pt idx="10717">
                  <c:v>71.33333333333205</c:v>
                </c:pt>
                <c:pt idx="10718">
                  <c:v>71.344404761903547</c:v>
                </c:pt>
                <c:pt idx="10719">
                  <c:v>71.355476190474789</c:v>
                </c:pt>
                <c:pt idx="10720">
                  <c:v>71.366547619046344</c:v>
                </c:pt>
                <c:pt idx="10721">
                  <c:v>71.377619047617813</c:v>
                </c:pt>
                <c:pt idx="10722">
                  <c:v>71.38869047618914</c:v>
                </c:pt>
                <c:pt idx="10723">
                  <c:v>71.399761904760609</c:v>
                </c:pt>
                <c:pt idx="10724">
                  <c:v>71.410833333332064</c:v>
                </c:pt>
                <c:pt idx="10725">
                  <c:v>71.421904761903519</c:v>
                </c:pt>
                <c:pt idx="10726">
                  <c:v>71.432976190474818</c:v>
                </c:pt>
                <c:pt idx="10727">
                  <c:v>71.444047619046387</c:v>
                </c:pt>
                <c:pt idx="10728">
                  <c:v>71.455119047617799</c:v>
                </c:pt>
                <c:pt idx="10729">
                  <c:v>71.466190476189183</c:v>
                </c:pt>
                <c:pt idx="10730">
                  <c:v>71.477261904760624</c:v>
                </c:pt>
                <c:pt idx="10731">
                  <c:v>71.488333333332008</c:v>
                </c:pt>
                <c:pt idx="10732">
                  <c:v>71.499404761903506</c:v>
                </c:pt>
                <c:pt idx="10733">
                  <c:v>71.510476190474805</c:v>
                </c:pt>
                <c:pt idx="10734">
                  <c:v>71.521547619046316</c:v>
                </c:pt>
                <c:pt idx="10735">
                  <c:v>71.532619047617786</c:v>
                </c:pt>
                <c:pt idx="10736">
                  <c:v>71.54369047618917</c:v>
                </c:pt>
                <c:pt idx="10737">
                  <c:v>71.554761904760582</c:v>
                </c:pt>
                <c:pt idx="10738">
                  <c:v>71.565833333332009</c:v>
                </c:pt>
                <c:pt idx="10739">
                  <c:v>71.576904761903464</c:v>
                </c:pt>
                <c:pt idx="10740">
                  <c:v>71.587976190474805</c:v>
                </c:pt>
                <c:pt idx="10741">
                  <c:v>71.599047619046303</c:v>
                </c:pt>
                <c:pt idx="10742">
                  <c:v>71.610119047617786</c:v>
                </c:pt>
                <c:pt idx="10743">
                  <c:v>71.621190476189113</c:v>
                </c:pt>
                <c:pt idx="10744">
                  <c:v>71.632261904760583</c:v>
                </c:pt>
                <c:pt idx="10745">
                  <c:v>71.643333333332009</c:v>
                </c:pt>
                <c:pt idx="10746">
                  <c:v>71.654404761903436</c:v>
                </c:pt>
                <c:pt idx="10747">
                  <c:v>71.665476190474735</c:v>
                </c:pt>
                <c:pt idx="10748">
                  <c:v>71.676547619046289</c:v>
                </c:pt>
                <c:pt idx="10749">
                  <c:v>71.687619047617758</c:v>
                </c:pt>
                <c:pt idx="10750">
                  <c:v>71.6986904761891</c:v>
                </c:pt>
                <c:pt idx="10751">
                  <c:v>71.709761904760569</c:v>
                </c:pt>
                <c:pt idx="10752">
                  <c:v>71.720833333331925</c:v>
                </c:pt>
                <c:pt idx="10753">
                  <c:v>71.731904761903479</c:v>
                </c:pt>
                <c:pt idx="10754">
                  <c:v>71.742976190474778</c:v>
                </c:pt>
                <c:pt idx="10755">
                  <c:v>71.754047619046275</c:v>
                </c:pt>
                <c:pt idx="10756">
                  <c:v>71.765119047617745</c:v>
                </c:pt>
                <c:pt idx="10757">
                  <c:v>71.776190476189086</c:v>
                </c:pt>
                <c:pt idx="10758">
                  <c:v>71.787261904760598</c:v>
                </c:pt>
                <c:pt idx="10759">
                  <c:v>71.798333333331939</c:v>
                </c:pt>
                <c:pt idx="10760">
                  <c:v>71.809404761903423</c:v>
                </c:pt>
                <c:pt idx="10761">
                  <c:v>71.820476190474722</c:v>
                </c:pt>
                <c:pt idx="10762">
                  <c:v>71.831547619046262</c:v>
                </c:pt>
                <c:pt idx="10763">
                  <c:v>71.842619047617745</c:v>
                </c:pt>
                <c:pt idx="10764">
                  <c:v>71.853690476189072</c:v>
                </c:pt>
                <c:pt idx="10765">
                  <c:v>71.864761904760542</c:v>
                </c:pt>
                <c:pt idx="10766">
                  <c:v>71.875833333331883</c:v>
                </c:pt>
                <c:pt idx="10767">
                  <c:v>71.886904761903395</c:v>
                </c:pt>
                <c:pt idx="10768">
                  <c:v>71.897976190474736</c:v>
                </c:pt>
                <c:pt idx="10769">
                  <c:v>71.909047619046262</c:v>
                </c:pt>
                <c:pt idx="10770">
                  <c:v>71.920119047617732</c:v>
                </c:pt>
                <c:pt idx="10771">
                  <c:v>71.931190476189101</c:v>
                </c:pt>
                <c:pt idx="10772">
                  <c:v>71.942261904760571</c:v>
                </c:pt>
                <c:pt idx="10773">
                  <c:v>71.953333333331898</c:v>
                </c:pt>
                <c:pt idx="10774">
                  <c:v>71.964404761903467</c:v>
                </c:pt>
                <c:pt idx="10775">
                  <c:v>71.975476190474723</c:v>
                </c:pt>
                <c:pt idx="10776">
                  <c:v>71.986547619046235</c:v>
                </c:pt>
                <c:pt idx="10777">
                  <c:v>71.997619047617761</c:v>
                </c:pt>
                <c:pt idx="10778">
                  <c:v>72.008690476189088</c:v>
                </c:pt>
                <c:pt idx="10779">
                  <c:v>72.019761904760514</c:v>
                </c:pt>
                <c:pt idx="10780">
                  <c:v>72.030833333331884</c:v>
                </c:pt>
                <c:pt idx="10781">
                  <c:v>72.041904761903439</c:v>
                </c:pt>
                <c:pt idx="10782">
                  <c:v>72.052976190474681</c:v>
                </c:pt>
                <c:pt idx="10783">
                  <c:v>72.064047619046221</c:v>
                </c:pt>
                <c:pt idx="10784">
                  <c:v>72.075119047617662</c:v>
                </c:pt>
                <c:pt idx="10785">
                  <c:v>72.086190476189032</c:v>
                </c:pt>
                <c:pt idx="10786">
                  <c:v>72.097261904760543</c:v>
                </c:pt>
                <c:pt idx="10787">
                  <c:v>72.108333333331828</c:v>
                </c:pt>
                <c:pt idx="10788">
                  <c:v>72.119404761903397</c:v>
                </c:pt>
                <c:pt idx="10789">
                  <c:v>72.130476190474681</c:v>
                </c:pt>
                <c:pt idx="10790">
                  <c:v>72.141547619046207</c:v>
                </c:pt>
                <c:pt idx="10791">
                  <c:v>72.152619047617634</c:v>
                </c:pt>
                <c:pt idx="10792">
                  <c:v>72.163690476189018</c:v>
                </c:pt>
                <c:pt idx="10793">
                  <c:v>72.174761904760459</c:v>
                </c:pt>
                <c:pt idx="10794">
                  <c:v>72.185833333331828</c:v>
                </c:pt>
                <c:pt idx="10795">
                  <c:v>72.196904761903383</c:v>
                </c:pt>
                <c:pt idx="10796">
                  <c:v>72.207976190474696</c:v>
                </c:pt>
                <c:pt idx="10797">
                  <c:v>72.219047619046194</c:v>
                </c:pt>
                <c:pt idx="10798">
                  <c:v>72.230119047617677</c:v>
                </c:pt>
                <c:pt idx="10799">
                  <c:v>72.241190476189047</c:v>
                </c:pt>
                <c:pt idx="10800">
                  <c:v>72.252261904760473</c:v>
                </c:pt>
                <c:pt idx="10801">
                  <c:v>72.263333333331857</c:v>
                </c:pt>
                <c:pt idx="10802">
                  <c:v>72.274404761903327</c:v>
                </c:pt>
                <c:pt idx="10803">
                  <c:v>72.285476190474654</c:v>
                </c:pt>
                <c:pt idx="10804">
                  <c:v>72.296547619046194</c:v>
                </c:pt>
                <c:pt idx="10805">
                  <c:v>72.307619047617649</c:v>
                </c:pt>
                <c:pt idx="10806">
                  <c:v>72.318690476189019</c:v>
                </c:pt>
                <c:pt idx="10807">
                  <c:v>72.329761904760417</c:v>
                </c:pt>
                <c:pt idx="10808">
                  <c:v>72.340833333331858</c:v>
                </c:pt>
                <c:pt idx="10809">
                  <c:v>72.351904761903327</c:v>
                </c:pt>
                <c:pt idx="10810">
                  <c:v>72.362976190474654</c:v>
                </c:pt>
                <c:pt idx="10811">
                  <c:v>72.374047619046152</c:v>
                </c:pt>
                <c:pt idx="10812">
                  <c:v>72.385119047617593</c:v>
                </c:pt>
                <c:pt idx="10813">
                  <c:v>72.396190476188977</c:v>
                </c:pt>
                <c:pt idx="10814">
                  <c:v>72.407261904760489</c:v>
                </c:pt>
                <c:pt idx="10815">
                  <c:v>72.418333333331859</c:v>
                </c:pt>
                <c:pt idx="10816">
                  <c:v>72.429404761903342</c:v>
                </c:pt>
                <c:pt idx="10817">
                  <c:v>72.440476190474669</c:v>
                </c:pt>
                <c:pt idx="10818">
                  <c:v>72.451547619046167</c:v>
                </c:pt>
                <c:pt idx="10819">
                  <c:v>72.46261904761765</c:v>
                </c:pt>
                <c:pt idx="10820">
                  <c:v>72.473690476188978</c:v>
                </c:pt>
                <c:pt idx="10821">
                  <c:v>72.484761904760433</c:v>
                </c:pt>
                <c:pt idx="10822">
                  <c:v>72.495833333331859</c:v>
                </c:pt>
                <c:pt idx="10823">
                  <c:v>72.506904761903328</c:v>
                </c:pt>
                <c:pt idx="10824">
                  <c:v>72.51797619047467</c:v>
                </c:pt>
                <c:pt idx="10825">
                  <c:v>72.529047619046139</c:v>
                </c:pt>
                <c:pt idx="10826">
                  <c:v>72.540119047617637</c:v>
                </c:pt>
                <c:pt idx="10827">
                  <c:v>72.551190476188978</c:v>
                </c:pt>
                <c:pt idx="10828">
                  <c:v>72.562261904760433</c:v>
                </c:pt>
                <c:pt idx="10829">
                  <c:v>72.573333333331774</c:v>
                </c:pt>
                <c:pt idx="10830">
                  <c:v>72.584404761903315</c:v>
                </c:pt>
                <c:pt idx="10831">
                  <c:v>72.595476190474614</c:v>
                </c:pt>
                <c:pt idx="10832">
                  <c:v>72.606547619046111</c:v>
                </c:pt>
                <c:pt idx="10833">
                  <c:v>72.617619047617637</c:v>
                </c:pt>
                <c:pt idx="10834">
                  <c:v>72.628690476188908</c:v>
                </c:pt>
                <c:pt idx="10835">
                  <c:v>72.639761904760363</c:v>
                </c:pt>
                <c:pt idx="10836">
                  <c:v>72.650833333331747</c:v>
                </c:pt>
                <c:pt idx="10837">
                  <c:v>72.661904761903315</c:v>
                </c:pt>
                <c:pt idx="10838">
                  <c:v>72.672976190474557</c:v>
                </c:pt>
                <c:pt idx="10839">
                  <c:v>72.684047619046112</c:v>
                </c:pt>
                <c:pt idx="10840">
                  <c:v>72.695119047617567</c:v>
                </c:pt>
                <c:pt idx="10841">
                  <c:v>72.706190476188951</c:v>
                </c:pt>
                <c:pt idx="10842">
                  <c:v>72.717261904760434</c:v>
                </c:pt>
                <c:pt idx="10843">
                  <c:v>72.728333333331747</c:v>
                </c:pt>
                <c:pt idx="10844">
                  <c:v>72.739404761903316</c:v>
                </c:pt>
                <c:pt idx="10845">
                  <c:v>72.750476190474586</c:v>
                </c:pt>
                <c:pt idx="10846">
                  <c:v>72.761547619046127</c:v>
                </c:pt>
                <c:pt idx="10847">
                  <c:v>72.772619047617525</c:v>
                </c:pt>
                <c:pt idx="10848">
                  <c:v>72.783690476188951</c:v>
                </c:pt>
                <c:pt idx="10849">
                  <c:v>72.794761904760392</c:v>
                </c:pt>
                <c:pt idx="10850">
                  <c:v>72.805833333331734</c:v>
                </c:pt>
                <c:pt idx="10851">
                  <c:v>72.816904761903274</c:v>
                </c:pt>
                <c:pt idx="10852">
                  <c:v>72.827976190474587</c:v>
                </c:pt>
                <c:pt idx="10853">
                  <c:v>72.839047619046084</c:v>
                </c:pt>
                <c:pt idx="10854">
                  <c:v>72.850119047617525</c:v>
                </c:pt>
                <c:pt idx="10855">
                  <c:v>72.861190476188938</c:v>
                </c:pt>
                <c:pt idx="10856">
                  <c:v>72.87226190476035</c:v>
                </c:pt>
                <c:pt idx="10857">
                  <c:v>72.883333333331706</c:v>
                </c:pt>
                <c:pt idx="10858">
                  <c:v>72.894404761903274</c:v>
                </c:pt>
                <c:pt idx="10859">
                  <c:v>72.905476190474559</c:v>
                </c:pt>
                <c:pt idx="10860">
                  <c:v>72.916547619046113</c:v>
                </c:pt>
                <c:pt idx="10861">
                  <c:v>72.927619047617569</c:v>
                </c:pt>
                <c:pt idx="10862">
                  <c:v>72.93869047618891</c:v>
                </c:pt>
                <c:pt idx="10863">
                  <c:v>72.949761904760365</c:v>
                </c:pt>
                <c:pt idx="10864">
                  <c:v>72.960833333331749</c:v>
                </c:pt>
                <c:pt idx="10865">
                  <c:v>72.971904761903261</c:v>
                </c:pt>
                <c:pt idx="10866">
                  <c:v>72.982976190474545</c:v>
                </c:pt>
                <c:pt idx="10867">
                  <c:v>72.9940476190461</c:v>
                </c:pt>
                <c:pt idx="10868">
                  <c:v>73.005119047617526</c:v>
                </c:pt>
                <c:pt idx="10869">
                  <c:v>73.01619047618891</c:v>
                </c:pt>
                <c:pt idx="10870">
                  <c:v>73.027261904760337</c:v>
                </c:pt>
                <c:pt idx="10871">
                  <c:v>73.038333333331678</c:v>
                </c:pt>
                <c:pt idx="10872">
                  <c:v>73.049404761903247</c:v>
                </c:pt>
                <c:pt idx="10873">
                  <c:v>73.060476190474546</c:v>
                </c:pt>
                <c:pt idx="10874">
                  <c:v>73.071547619046044</c:v>
                </c:pt>
                <c:pt idx="10875">
                  <c:v>73.082619047617513</c:v>
                </c:pt>
                <c:pt idx="10876">
                  <c:v>73.093690476188883</c:v>
                </c:pt>
                <c:pt idx="10877">
                  <c:v>73.104761904760309</c:v>
                </c:pt>
                <c:pt idx="10878">
                  <c:v>73.115833333331679</c:v>
                </c:pt>
                <c:pt idx="10879">
                  <c:v>73.126904761903177</c:v>
                </c:pt>
                <c:pt idx="10880">
                  <c:v>73.137976190474518</c:v>
                </c:pt>
                <c:pt idx="10881">
                  <c:v>73.14904761904603</c:v>
                </c:pt>
                <c:pt idx="10882">
                  <c:v>73.160119047617499</c:v>
                </c:pt>
                <c:pt idx="10883">
                  <c:v>73.171190476188841</c:v>
                </c:pt>
                <c:pt idx="10884">
                  <c:v>73.18226190476031</c:v>
                </c:pt>
                <c:pt idx="10885">
                  <c:v>73.193333333331665</c:v>
                </c:pt>
                <c:pt idx="10886">
                  <c:v>73.204404761903206</c:v>
                </c:pt>
                <c:pt idx="10887">
                  <c:v>73.215476190474504</c:v>
                </c:pt>
                <c:pt idx="10888">
                  <c:v>73.226547619046016</c:v>
                </c:pt>
                <c:pt idx="10889">
                  <c:v>73.237619047617528</c:v>
                </c:pt>
                <c:pt idx="10890">
                  <c:v>73.24869047618887</c:v>
                </c:pt>
                <c:pt idx="10891">
                  <c:v>73.259761904760282</c:v>
                </c:pt>
                <c:pt idx="10892">
                  <c:v>73.270833333331638</c:v>
                </c:pt>
                <c:pt idx="10893">
                  <c:v>73.28190476190322</c:v>
                </c:pt>
                <c:pt idx="10894">
                  <c:v>73.292976190474505</c:v>
                </c:pt>
                <c:pt idx="10895">
                  <c:v>73.304047619046003</c:v>
                </c:pt>
                <c:pt idx="10896">
                  <c:v>73.315119047617486</c:v>
                </c:pt>
                <c:pt idx="10897">
                  <c:v>73.326190476188799</c:v>
                </c:pt>
                <c:pt idx="10898">
                  <c:v>73.337261904760297</c:v>
                </c:pt>
                <c:pt idx="10899">
                  <c:v>73.348333333331638</c:v>
                </c:pt>
                <c:pt idx="10900">
                  <c:v>73.359404761903136</c:v>
                </c:pt>
                <c:pt idx="10901">
                  <c:v>73.370476190474434</c:v>
                </c:pt>
                <c:pt idx="10902">
                  <c:v>73.381547619046003</c:v>
                </c:pt>
                <c:pt idx="10903">
                  <c:v>73.392619047617458</c:v>
                </c:pt>
                <c:pt idx="10904">
                  <c:v>73.403690476188842</c:v>
                </c:pt>
                <c:pt idx="10905">
                  <c:v>73.414761904760297</c:v>
                </c:pt>
                <c:pt idx="10906">
                  <c:v>73.425833333331624</c:v>
                </c:pt>
                <c:pt idx="10907">
                  <c:v>73.436904761903179</c:v>
                </c:pt>
                <c:pt idx="10908">
                  <c:v>73.447976190474549</c:v>
                </c:pt>
                <c:pt idx="10909">
                  <c:v>73.459047619045975</c:v>
                </c:pt>
                <c:pt idx="10910">
                  <c:v>73.470119047617445</c:v>
                </c:pt>
                <c:pt idx="10911">
                  <c:v>73.481190476188829</c:v>
                </c:pt>
                <c:pt idx="10912">
                  <c:v>73.492261904760298</c:v>
                </c:pt>
                <c:pt idx="10913">
                  <c:v>73.503333333331639</c:v>
                </c:pt>
                <c:pt idx="10914">
                  <c:v>73.51440476190318</c:v>
                </c:pt>
                <c:pt idx="10915">
                  <c:v>73.525476190474421</c:v>
                </c:pt>
                <c:pt idx="10916">
                  <c:v>73.536547619045962</c:v>
                </c:pt>
                <c:pt idx="10917">
                  <c:v>73.547619047617502</c:v>
                </c:pt>
                <c:pt idx="10918">
                  <c:v>73.558690476188772</c:v>
                </c:pt>
                <c:pt idx="10919">
                  <c:v>73.569761904760242</c:v>
                </c:pt>
                <c:pt idx="10920">
                  <c:v>73.580833333331626</c:v>
                </c:pt>
                <c:pt idx="10921">
                  <c:v>73.591904761903152</c:v>
                </c:pt>
                <c:pt idx="10922">
                  <c:v>73.602976190474422</c:v>
                </c:pt>
                <c:pt idx="10923">
                  <c:v>73.614047619045962</c:v>
                </c:pt>
                <c:pt idx="10924">
                  <c:v>73.625119047617375</c:v>
                </c:pt>
                <c:pt idx="10925">
                  <c:v>73.636190476188759</c:v>
                </c:pt>
                <c:pt idx="10926">
                  <c:v>73.647261904760271</c:v>
                </c:pt>
                <c:pt idx="10927">
                  <c:v>73.658333333331555</c:v>
                </c:pt>
                <c:pt idx="10928">
                  <c:v>73.669404761903095</c:v>
                </c:pt>
                <c:pt idx="10929">
                  <c:v>73.680476190474423</c:v>
                </c:pt>
                <c:pt idx="10930">
                  <c:v>73.691547619045934</c:v>
                </c:pt>
                <c:pt idx="10931">
                  <c:v>73.702619047617418</c:v>
                </c:pt>
                <c:pt idx="10932">
                  <c:v>73.713690476188802</c:v>
                </c:pt>
                <c:pt idx="10933">
                  <c:v>73.724761904760214</c:v>
                </c:pt>
                <c:pt idx="10934">
                  <c:v>73.735833333331584</c:v>
                </c:pt>
                <c:pt idx="10935">
                  <c:v>73.746904761903139</c:v>
                </c:pt>
                <c:pt idx="10936">
                  <c:v>73.757976190474409</c:v>
                </c:pt>
                <c:pt idx="10937">
                  <c:v>73.769047619045921</c:v>
                </c:pt>
                <c:pt idx="10938">
                  <c:v>73.78011904761739</c:v>
                </c:pt>
                <c:pt idx="10939">
                  <c:v>73.791190476188774</c:v>
                </c:pt>
                <c:pt idx="10940">
                  <c:v>73.802261904760201</c:v>
                </c:pt>
                <c:pt idx="10941">
                  <c:v>73.81333333333157</c:v>
                </c:pt>
                <c:pt idx="10942">
                  <c:v>73.824404761903097</c:v>
                </c:pt>
                <c:pt idx="10943">
                  <c:v>73.835476190474381</c:v>
                </c:pt>
                <c:pt idx="10944">
                  <c:v>73.846547619045907</c:v>
                </c:pt>
                <c:pt idx="10945">
                  <c:v>73.857619047617391</c:v>
                </c:pt>
                <c:pt idx="10946">
                  <c:v>73.868690476188718</c:v>
                </c:pt>
                <c:pt idx="10947">
                  <c:v>73.879761904760159</c:v>
                </c:pt>
                <c:pt idx="10948">
                  <c:v>73.890833333331571</c:v>
                </c:pt>
                <c:pt idx="10949">
                  <c:v>73.901904761903111</c:v>
                </c:pt>
                <c:pt idx="10950">
                  <c:v>73.912976190474396</c:v>
                </c:pt>
                <c:pt idx="10951">
                  <c:v>73.924047619045893</c:v>
                </c:pt>
                <c:pt idx="10952">
                  <c:v>73.935119047617377</c:v>
                </c:pt>
                <c:pt idx="10953">
                  <c:v>73.946190476188747</c:v>
                </c:pt>
                <c:pt idx="10954">
                  <c:v>73.95726190476023</c:v>
                </c:pt>
                <c:pt idx="10955">
                  <c:v>73.968333333331557</c:v>
                </c:pt>
                <c:pt idx="10956">
                  <c:v>73.979404761903027</c:v>
                </c:pt>
                <c:pt idx="10957">
                  <c:v>73.990476190474396</c:v>
                </c:pt>
                <c:pt idx="10958">
                  <c:v>74.001547619045894</c:v>
                </c:pt>
                <c:pt idx="10959">
                  <c:v>74.012619047617349</c:v>
                </c:pt>
                <c:pt idx="10960">
                  <c:v>74.023690476188719</c:v>
                </c:pt>
                <c:pt idx="10961">
                  <c:v>74.03476190476016</c:v>
                </c:pt>
                <c:pt idx="10962">
                  <c:v>74.045833333331558</c:v>
                </c:pt>
                <c:pt idx="10963">
                  <c:v>74.056904761903027</c:v>
                </c:pt>
                <c:pt idx="10964">
                  <c:v>74.067976190474369</c:v>
                </c:pt>
                <c:pt idx="10965">
                  <c:v>74.079047619045852</c:v>
                </c:pt>
                <c:pt idx="10966">
                  <c:v>74.090119047617335</c:v>
                </c:pt>
                <c:pt idx="10967">
                  <c:v>74.101190476188719</c:v>
                </c:pt>
                <c:pt idx="10968">
                  <c:v>74.112261904760146</c:v>
                </c:pt>
                <c:pt idx="10969">
                  <c:v>74.123333333331487</c:v>
                </c:pt>
                <c:pt idx="10970">
                  <c:v>74.134404761903042</c:v>
                </c:pt>
                <c:pt idx="10971">
                  <c:v>74.145476190474326</c:v>
                </c:pt>
                <c:pt idx="10972">
                  <c:v>74.156547619045853</c:v>
                </c:pt>
                <c:pt idx="10973">
                  <c:v>74.16761904761735</c:v>
                </c:pt>
                <c:pt idx="10974">
                  <c:v>74.178690476188635</c:v>
                </c:pt>
                <c:pt idx="10975">
                  <c:v>74.189761904760118</c:v>
                </c:pt>
                <c:pt idx="10976">
                  <c:v>74.200833333331559</c:v>
                </c:pt>
                <c:pt idx="10977">
                  <c:v>74.211904761903071</c:v>
                </c:pt>
                <c:pt idx="10978">
                  <c:v>74.222976190474327</c:v>
                </c:pt>
                <c:pt idx="10979">
                  <c:v>74.234047619045867</c:v>
                </c:pt>
                <c:pt idx="10980">
                  <c:v>74.245119047617337</c:v>
                </c:pt>
                <c:pt idx="10981">
                  <c:v>74.256190476188678</c:v>
                </c:pt>
                <c:pt idx="10982">
                  <c:v>74.267261904760176</c:v>
                </c:pt>
                <c:pt idx="10983">
                  <c:v>74.278333333331474</c:v>
                </c:pt>
                <c:pt idx="10984">
                  <c:v>74.289404761903015</c:v>
                </c:pt>
                <c:pt idx="10985">
                  <c:v>74.300476190474313</c:v>
                </c:pt>
                <c:pt idx="10986">
                  <c:v>74.311547619045825</c:v>
                </c:pt>
                <c:pt idx="10987">
                  <c:v>74.322619047617266</c:v>
                </c:pt>
                <c:pt idx="10988">
                  <c:v>74.333690476188679</c:v>
                </c:pt>
                <c:pt idx="10989">
                  <c:v>74.344761904760105</c:v>
                </c:pt>
                <c:pt idx="10990">
                  <c:v>74.355833333331447</c:v>
                </c:pt>
                <c:pt idx="10991">
                  <c:v>74.366904761903015</c:v>
                </c:pt>
                <c:pt idx="10992">
                  <c:v>74.3779761904743</c:v>
                </c:pt>
                <c:pt idx="10993">
                  <c:v>74.389047619045812</c:v>
                </c:pt>
                <c:pt idx="10994">
                  <c:v>74.400119047617309</c:v>
                </c:pt>
                <c:pt idx="10995">
                  <c:v>74.411190476188665</c:v>
                </c:pt>
                <c:pt idx="10996">
                  <c:v>74.422261904760092</c:v>
                </c:pt>
                <c:pt idx="10997">
                  <c:v>74.433333333331518</c:v>
                </c:pt>
                <c:pt idx="10998">
                  <c:v>74.44440476190303</c:v>
                </c:pt>
                <c:pt idx="10999">
                  <c:v>74.455476190474286</c:v>
                </c:pt>
                <c:pt idx="11000">
                  <c:v>74.466547619045826</c:v>
                </c:pt>
                <c:pt idx="11001">
                  <c:v>74.477619047617281</c:v>
                </c:pt>
                <c:pt idx="11002">
                  <c:v>74.488690476188651</c:v>
                </c:pt>
                <c:pt idx="11003">
                  <c:v>74.499761904760092</c:v>
                </c:pt>
                <c:pt idx="11004">
                  <c:v>74.510833333331462</c:v>
                </c:pt>
                <c:pt idx="11005">
                  <c:v>74.521904761902974</c:v>
                </c:pt>
                <c:pt idx="11006">
                  <c:v>74.532976190474287</c:v>
                </c:pt>
                <c:pt idx="11007">
                  <c:v>74.544047619045827</c:v>
                </c:pt>
                <c:pt idx="11008">
                  <c:v>74.555119047617225</c:v>
                </c:pt>
                <c:pt idx="11009">
                  <c:v>74.566190476188638</c:v>
                </c:pt>
                <c:pt idx="11010">
                  <c:v>74.577261904760064</c:v>
                </c:pt>
                <c:pt idx="11011">
                  <c:v>74.588333333331406</c:v>
                </c:pt>
                <c:pt idx="11012">
                  <c:v>74.59940476190296</c:v>
                </c:pt>
                <c:pt idx="11013">
                  <c:v>74.610476190474259</c:v>
                </c:pt>
                <c:pt idx="11014">
                  <c:v>74.621547619045771</c:v>
                </c:pt>
                <c:pt idx="11015">
                  <c:v>74.632619047617197</c:v>
                </c:pt>
                <c:pt idx="11016">
                  <c:v>74.64369047618861</c:v>
                </c:pt>
                <c:pt idx="11017">
                  <c:v>74.654761904760051</c:v>
                </c:pt>
                <c:pt idx="11018">
                  <c:v>74.665833333331406</c:v>
                </c:pt>
                <c:pt idx="11019">
                  <c:v>74.676904761902904</c:v>
                </c:pt>
                <c:pt idx="11020">
                  <c:v>74.687976190474245</c:v>
                </c:pt>
                <c:pt idx="11021">
                  <c:v>74.699047619045757</c:v>
                </c:pt>
                <c:pt idx="11022">
                  <c:v>74.710119047617269</c:v>
                </c:pt>
                <c:pt idx="11023">
                  <c:v>74.72119047618861</c:v>
                </c:pt>
                <c:pt idx="11024">
                  <c:v>74.732261904760037</c:v>
                </c:pt>
                <c:pt idx="11025">
                  <c:v>74.743333333331449</c:v>
                </c:pt>
                <c:pt idx="11026">
                  <c:v>74.754404761902947</c:v>
                </c:pt>
                <c:pt idx="11027">
                  <c:v>74.765476190474246</c:v>
                </c:pt>
                <c:pt idx="11028">
                  <c:v>74.776547619045743</c:v>
                </c:pt>
                <c:pt idx="11029">
                  <c:v>74.787619047617241</c:v>
                </c:pt>
                <c:pt idx="11030">
                  <c:v>74.798690476188582</c:v>
                </c:pt>
                <c:pt idx="11031">
                  <c:v>74.809761904760009</c:v>
                </c:pt>
                <c:pt idx="11032">
                  <c:v>74.820833333331379</c:v>
                </c:pt>
                <c:pt idx="11033">
                  <c:v>74.831904761902919</c:v>
                </c:pt>
                <c:pt idx="11034">
                  <c:v>74.842976190474218</c:v>
                </c:pt>
                <c:pt idx="11035">
                  <c:v>74.85404761904573</c:v>
                </c:pt>
                <c:pt idx="11036">
                  <c:v>74.865119047617199</c:v>
                </c:pt>
                <c:pt idx="11037">
                  <c:v>74.87619047618854</c:v>
                </c:pt>
                <c:pt idx="11038">
                  <c:v>74.887261904760024</c:v>
                </c:pt>
                <c:pt idx="11039">
                  <c:v>74.898333333331365</c:v>
                </c:pt>
                <c:pt idx="11040">
                  <c:v>74.909404761902906</c:v>
                </c:pt>
                <c:pt idx="11041">
                  <c:v>74.920476190474204</c:v>
                </c:pt>
                <c:pt idx="11042">
                  <c:v>74.931547619045759</c:v>
                </c:pt>
                <c:pt idx="11043">
                  <c:v>74.942619047617228</c:v>
                </c:pt>
                <c:pt idx="11044">
                  <c:v>74.953690476188569</c:v>
                </c:pt>
                <c:pt idx="11045">
                  <c:v>74.964761904759982</c:v>
                </c:pt>
                <c:pt idx="11046">
                  <c:v>74.975833333331337</c:v>
                </c:pt>
                <c:pt idx="11047">
                  <c:v>74.98690476190292</c:v>
                </c:pt>
                <c:pt idx="11048">
                  <c:v>74.997976190474233</c:v>
                </c:pt>
                <c:pt idx="11049">
                  <c:v>75.009047619045703</c:v>
                </c:pt>
                <c:pt idx="11050">
                  <c:v>75.020119047617186</c:v>
                </c:pt>
                <c:pt idx="11051">
                  <c:v>75.031190476188556</c:v>
                </c:pt>
                <c:pt idx="11052">
                  <c:v>75.042261904759982</c:v>
                </c:pt>
                <c:pt idx="11053">
                  <c:v>75.053333333331338</c:v>
                </c:pt>
                <c:pt idx="11054">
                  <c:v>75.064404761902907</c:v>
                </c:pt>
                <c:pt idx="11055">
                  <c:v>75.075476190474134</c:v>
                </c:pt>
                <c:pt idx="11056">
                  <c:v>75.086547619045703</c:v>
                </c:pt>
                <c:pt idx="11057">
                  <c:v>75.097619047617201</c:v>
                </c:pt>
                <c:pt idx="11058">
                  <c:v>75.108690476188499</c:v>
                </c:pt>
                <c:pt idx="11059">
                  <c:v>75.119761904759926</c:v>
                </c:pt>
                <c:pt idx="11060">
                  <c:v>75.130833333331324</c:v>
                </c:pt>
                <c:pt idx="11061">
                  <c:v>75.141904761902879</c:v>
                </c:pt>
                <c:pt idx="11062">
                  <c:v>75.152976190474149</c:v>
                </c:pt>
                <c:pt idx="11063">
                  <c:v>75.164047619045675</c:v>
                </c:pt>
                <c:pt idx="11064">
                  <c:v>75.175119047617102</c:v>
                </c:pt>
                <c:pt idx="11065">
                  <c:v>75.186190476188486</c:v>
                </c:pt>
                <c:pt idx="11066">
                  <c:v>75.197261904759955</c:v>
                </c:pt>
                <c:pt idx="11067">
                  <c:v>75.208333333331325</c:v>
                </c:pt>
                <c:pt idx="11068">
                  <c:v>75.219404761902879</c:v>
                </c:pt>
                <c:pt idx="11069">
                  <c:v>75.230476190474164</c:v>
                </c:pt>
                <c:pt idx="11070">
                  <c:v>75.241547619045704</c:v>
                </c:pt>
                <c:pt idx="11071">
                  <c:v>75.252619047617145</c:v>
                </c:pt>
                <c:pt idx="11072">
                  <c:v>75.263690476188515</c:v>
                </c:pt>
                <c:pt idx="11073">
                  <c:v>75.274761904759885</c:v>
                </c:pt>
                <c:pt idx="11074">
                  <c:v>75.285833333331325</c:v>
                </c:pt>
                <c:pt idx="11075">
                  <c:v>75.296904761902852</c:v>
                </c:pt>
                <c:pt idx="11076">
                  <c:v>75.307976190474136</c:v>
                </c:pt>
                <c:pt idx="11077">
                  <c:v>75.319047619045662</c:v>
                </c:pt>
                <c:pt idx="11078">
                  <c:v>75.330119047617131</c:v>
                </c:pt>
                <c:pt idx="11079">
                  <c:v>75.341190476188501</c:v>
                </c:pt>
                <c:pt idx="11080">
                  <c:v>75.352261904759885</c:v>
                </c:pt>
                <c:pt idx="11081">
                  <c:v>75.363333333331298</c:v>
                </c:pt>
                <c:pt idx="11082">
                  <c:v>75.374404761902795</c:v>
                </c:pt>
                <c:pt idx="11083">
                  <c:v>75.385476190474122</c:v>
                </c:pt>
                <c:pt idx="11084">
                  <c:v>75.396547619045634</c:v>
                </c:pt>
                <c:pt idx="11085">
                  <c:v>75.40761904761716</c:v>
                </c:pt>
                <c:pt idx="11086">
                  <c:v>75.418690476188502</c:v>
                </c:pt>
                <c:pt idx="11087">
                  <c:v>75.429761904759872</c:v>
                </c:pt>
                <c:pt idx="11088">
                  <c:v>75.440833333331341</c:v>
                </c:pt>
                <c:pt idx="11089">
                  <c:v>75.451904761902838</c:v>
                </c:pt>
                <c:pt idx="11090">
                  <c:v>75.462976190474109</c:v>
                </c:pt>
                <c:pt idx="11091">
                  <c:v>75.474047619045621</c:v>
                </c:pt>
                <c:pt idx="11092">
                  <c:v>75.48511904761709</c:v>
                </c:pt>
                <c:pt idx="11093">
                  <c:v>75.496190476188474</c:v>
                </c:pt>
                <c:pt idx="11094">
                  <c:v>75.522083333331267</c:v>
                </c:pt>
                <c:pt idx="11095">
                  <c:v>75.547976190474188</c:v>
                </c:pt>
                <c:pt idx="11096">
                  <c:v>75.573869047617066</c:v>
                </c:pt>
                <c:pt idx="11097">
                  <c:v>75.599761904759887</c:v>
                </c:pt>
                <c:pt idx="11098">
                  <c:v>75.625654761902794</c:v>
                </c:pt>
                <c:pt idx="11099">
                  <c:v>75.651547619045672</c:v>
                </c:pt>
                <c:pt idx="11100">
                  <c:v>75.677440476188437</c:v>
                </c:pt>
                <c:pt idx="11101">
                  <c:v>75.703333333331358</c:v>
                </c:pt>
                <c:pt idx="11102">
                  <c:v>75.72922619047425</c:v>
                </c:pt>
                <c:pt idx="11103">
                  <c:v>75.755119047617157</c:v>
                </c:pt>
                <c:pt idx="11104">
                  <c:v>75.781011904759978</c:v>
                </c:pt>
                <c:pt idx="11105">
                  <c:v>75.806904761902885</c:v>
                </c:pt>
                <c:pt idx="11106">
                  <c:v>75.832797619045678</c:v>
                </c:pt>
                <c:pt idx="11107">
                  <c:v>75.858690476188528</c:v>
                </c:pt>
                <c:pt idx="11108">
                  <c:v>75.884583333331392</c:v>
                </c:pt>
                <c:pt idx="11109">
                  <c:v>75.910476190474256</c:v>
                </c:pt>
                <c:pt idx="11110">
                  <c:v>75.936369047617205</c:v>
                </c:pt>
                <c:pt idx="11111">
                  <c:v>75.962261904760027</c:v>
                </c:pt>
                <c:pt idx="11112">
                  <c:v>75.988154761902948</c:v>
                </c:pt>
                <c:pt idx="11113">
                  <c:v>76.014047619045797</c:v>
                </c:pt>
                <c:pt idx="11114">
                  <c:v>76.039940476188619</c:v>
                </c:pt>
                <c:pt idx="11115">
                  <c:v>76.06583333333144</c:v>
                </c:pt>
                <c:pt idx="11116">
                  <c:v>76.091726190474319</c:v>
                </c:pt>
                <c:pt idx="11117">
                  <c:v>76.117619047617296</c:v>
                </c:pt>
                <c:pt idx="11118">
                  <c:v>76.143511904760075</c:v>
                </c:pt>
                <c:pt idx="11119">
                  <c:v>76.169404761902967</c:v>
                </c:pt>
                <c:pt idx="11120">
                  <c:v>76.195297619045803</c:v>
                </c:pt>
                <c:pt idx="11121">
                  <c:v>76.221190476188653</c:v>
                </c:pt>
                <c:pt idx="11122">
                  <c:v>76.247083333331531</c:v>
                </c:pt>
                <c:pt idx="11123">
                  <c:v>76.272976190474282</c:v>
                </c:pt>
                <c:pt idx="11124">
                  <c:v>76.29886904761733</c:v>
                </c:pt>
                <c:pt idx="11125">
                  <c:v>76.324761904760109</c:v>
                </c:pt>
                <c:pt idx="11126">
                  <c:v>76.35065476190303</c:v>
                </c:pt>
                <c:pt idx="11127">
                  <c:v>76.376547619045851</c:v>
                </c:pt>
                <c:pt idx="11128">
                  <c:v>76.402440476188673</c:v>
                </c:pt>
                <c:pt idx="11129">
                  <c:v>76.428333333331508</c:v>
                </c:pt>
                <c:pt idx="11130">
                  <c:v>76.454226190474444</c:v>
                </c:pt>
                <c:pt idx="11131">
                  <c:v>76.480119047617379</c:v>
                </c:pt>
                <c:pt idx="11132">
                  <c:v>76.506011904760172</c:v>
                </c:pt>
                <c:pt idx="11133">
                  <c:v>76.531904761903107</c:v>
                </c:pt>
                <c:pt idx="11134">
                  <c:v>76.5577976190459</c:v>
                </c:pt>
                <c:pt idx="11135">
                  <c:v>76.58369047618875</c:v>
                </c:pt>
                <c:pt idx="11136">
                  <c:v>76.609583333331585</c:v>
                </c:pt>
                <c:pt idx="11137">
                  <c:v>76.635476190474378</c:v>
                </c:pt>
                <c:pt idx="11138">
                  <c:v>76.661369047617399</c:v>
                </c:pt>
                <c:pt idx="11139">
                  <c:v>76.68726190476022</c:v>
                </c:pt>
                <c:pt idx="11140">
                  <c:v>76.713154761903169</c:v>
                </c:pt>
                <c:pt idx="11141">
                  <c:v>76.739047619045962</c:v>
                </c:pt>
                <c:pt idx="11142">
                  <c:v>76.764940476188812</c:v>
                </c:pt>
                <c:pt idx="11143">
                  <c:v>76.790833333331648</c:v>
                </c:pt>
                <c:pt idx="11144">
                  <c:v>76.816726190474483</c:v>
                </c:pt>
                <c:pt idx="11145">
                  <c:v>76.842619047617461</c:v>
                </c:pt>
                <c:pt idx="11146">
                  <c:v>76.868511904760268</c:v>
                </c:pt>
                <c:pt idx="11147">
                  <c:v>76.894404761903175</c:v>
                </c:pt>
                <c:pt idx="11148">
                  <c:v>76.920297619045996</c:v>
                </c:pt>
                <c:pt idx="11149">
                  <c:v>76.94619047618886</c:v>
                </c:pt>
                <c:pt idx="11150">
                  <c:v>76.972083333331653</c:v>
                </c:pt>
                <c:pt idx="11151">
                  <c:v>76.997976190474589</c:v>
                </c:pt>
                <c:pt idx="11152">
                  <c:v>77.023869047617467</c:v>
                </c:pt>
                <c:pt idx="11153">
                  <c:v>77.049761904760317</c:v>
                </c:pt>
                <c:pt idx="11154">
                  <c:v>77.075654761903195</c:v>
                </c:pt>
                <c:pt idx="11155">
                  <c:v>77.101547619046045</c:v>
                </c:pt>
                <c:pt idx="11156">
                  <c:v>77.127440476188838</c:v>
                </c:pt>
                <c:pt idx="11157">
                  <c:v>77.153333333331688</c:v>
                </c:pt>
                <c:pt idx="11158">
                  <c:v>77.179226190474566</c:v>
                </c:pt>
                <c:pt idx="11159">
                  <c:v>77.205119047617544</c:v>
                </c:pt>
                <c:pt idx="11160">
                  <c:v>77.231011904760365</c:v>
                </c:pt>
                <c:pt idx="11161">
                  <c:v>77.256904761903272</c:v>
                </c:pt>
                <c:pt idx="11162">
                  <c:v>77.282797619046079</c:v>
                </c:pt>
                <c:pt idx="11163">
                  <c:v>77.308690476188914</c:v>
                </c:pt>
                <c:pt idx="11164">
                  <c:v>77.334583333331778</c:v>
                </c:pt>
                <c:pt idx="11165">
                  <c:v>77.3604761904746</c:v>
                </c:pt>
                <c:pt idx="11166">
                  <c:v>77.386369047617563</c:v>
                </c:pt>
                <c:pt idx="11167">
                  <c:v>77.412261904760427</c:v>
                </c:pt>
                <c:pt idx="11168">
                  <c:v>77.43815476190332</c:v>
                </c:pt>
                <c:pt idx="11169">
                  <c:v>77.464047619046184</c:v>
                </c:pt>
                <c:pt idx="11170">
                  <c:v>77.489940476188963</c:v>
                </c:pt>
                <c:pt idx="11171">
                  <c:v>77.515833333331827</c:v>
                </c:pt>
                <c:pt idx="11172">
                  <c:v>77.541726190474719</c:v>
                </c:pt>
                <c:pt idx="11173">
                  <c:v>77.567619047617669</c:v>
                </c:pt>
                <c:pt idx="11174">
                  <c:v>77.593511904760462</c:v>
                </c:pt>
                <c:pt idx="11175">
                  <c:v>77.619404761903326</c:v>
                </c:pt>
                <c:pt idx="11176">
                  <c:v>77.64529761904619</c:v>
                </c:pt>
                <c:pt idx="11177">
                  <c:v>77.671190476188997</c:v>
                </c:pt>
                <c:pt idx="11178">
                  <c:v>77.697083333331918</c:v>
                </c:pt>
                <c:pt idx="11179">
                  <c:v>77.722976190474682</c:v>
                </c:pt>
                <c:pt idx="11180">
                  <c:v>77.748869047617688</c:v>
                </c:pt>
                <c:pt idx="11181">
                  <c:v>77.77476190476051</c:v>
                </c:pt>
                <c:pt idx="11182">
                  <c:v>77.800654761903431</c:v>
                </c:pt>
                <c:pt idx="11183">
                  <c:v>77.826547619046238</c:v>
                </c:pt>
                <c:pt idx="11184">
                  <c:v>77.852440476189017</c:v>
                </c:pt>
                <c:pt idx="11185">
                  <c:v>77.878333333331852</c:v>
                </c:pt>
                <c:pt idx="11186">
                  <c:v>77.90422619047483</c:v>
                </c:pt>
                <c:pt idx="11187">
                  <c:v>77.930119047617751</c:v>
                </c:pt>
                <c:pt idx="11188">
                  <c:v>77.956011904760572</c:v>
                </c:pt>
                <c:pt idx="11189">
                  <c:v>77.981904761903479</c:v>
                </c:pt>
                <c:pt idx="11190">
                  <c:v>78.007797619046286</c:v>
                </c:pt>
                <c:pt idx="11191">
                  <c:v>78.03369047618915</c:v>
                </c:pt>
                <c:pt idx="11192">
                  <c:v>78.059583333332014</c:v>
                </c:pt>
                <c:pt idx="11193">
                  <c:v>78.085476190474779</c:v>
                </c:pt>
                <c:pt idx="11194">
                  <c:v>78.111369047617785</c:v>
                </c:pt>
                <c:pt idx="11195">
                  <c:v>78.137261904760607</c:v>
                </c:pt>
                <c:pt idx="11196">
                  <c:v>78.163154761903513</c:v>
                </c:pt>
                <c:pt idx="11197">
                  <c:v>78.189047619046292</c:v>
                </c:pt>
                <c:pt idx="11198">
                  <c:v>78.214940476189199</c:v>
                </c:pt>
                <c:pt idx="11199">
                  <c:v>78.240833333332063</c:v>
                </c:pt>
                <c:pt idx="11200">
                  <c:v>78.26672619047487</c:v>
                </c:pt>
                <c:pt idx="11201">
                  <c:v>78.292619047617848</c:v>
                </c:pt>
                <c:pt idx="11202">
                  <c:v>78.318511904760655</c:v>
                </c:pt>
                <c:pt idx="11203">
                  <c:v>78.344404761903576</c:v>
                </c:pt>
                <c:pt idx="11204">
                  <c:v>78.370297619046383</c:v>
                </c:pt>
                <c:pt idx="11205">
                  <c:v>78.396190476189219</c:v>
                </c:pt>
                <c:pt idx="11206">
                  <c:v>78.422083333332111</c:v>
                </c:pt>
                <c:pt idx="11207">
                  <c:v>78.447976190474932</c:v>
                </c:pt>
                <c:pt idx="11208">
                  <c:v>78.473869047617882</c:v>
                </c:pt>
                <c:pt idx="11209">
                  <c:v>78.499761904760703</c:v>
                </c:pt>
                <c:pt idx="11210">
                  <c:v>78.525654761903567</c:v>
                </c:pt>
                <c:pt idx="11211">
                  <c:v>78.551547619046431</c:v>
                </c:pt>
                <c:pt idx="11212">
                  <c:v>78.577440476189224</c:v>
                </c:pt>
                <c:pt idx="11213">
                  <c:v>78.603333333332159</c:v>
                </c:pt>
                <c:pt idx="11214">
                  <c:v>78.629226190475009</c:v>
                </c:pt>
                <c:pt idx="11215">
                  <c:v>78.655119047617887</c:v>
                </c:pt>
                <c:pt idx="11216">
                  <c:v>78.681011904760751</c:v>
                </c:pt>
                <c:pt idx="11217">
                  <c:v>78.706904761903658</c:v>
                </c:pt>
                <c:pt idx="11218">
                  <c:v>78.73279761904648</c:v>
                </c:pt>
                <c:pt idx="11219">
                  <c:v>78.758690476189301</c:v>
                </c:pt>
                <c:pt idx="11220">
                  <c:v>78.784583333332222</c:v>
                </c:pt>
                <c:pt idx="11221">
                  <c:v>78.810476190475029</c:v>
                </c:pt>
                <c:pt idx="11222">
                  <c:v>78.836369047617936</c:v>
                </c:pt>
                <c:pt idx="11223">
                  <c:v>78.8622619047608</c:v>
                </c:pt>
                <c:pt idx="11224">
                  <c:v>78.888154761903664</c:v>
                </c:pt>
                <c:pt idx="11225">
                  <c:v>78.914047619046571</c:v>
                </c:pt>
                <c:pt idx="11226">
                  <c:v>78.939940476189378</c:v>
                </c:pt>
                <c:pt idx="11227">
                  <c:v>78.965833333332256</c:v>
                </c:pt>
                <c:pt idx="11228">
                  <c:v>78.99172619047512</c:v>
                </c:pt>
                <c:pt idx="11229">
                  <c:v>79.017619047618069</c:v>
                </c:pt>
                <c:pt idx="11230">
                  <c:v>79.043511904760862</c:v>
                </c:pt>
                <c:pt idx="11231">
                  <c:v>79.069404761903726</c:v>
                </c:pt>
                <c:pt idx="11232">
                  <c:v>79.095297619046576</c:v>
                </c:pt>
                <c:pt idx="11233">
                  <c:v>79.121190476189383</c:v>
                </c:pt>
                <c:pt idx="11234">
                  <c:v>79.147083333332304</c:v>
                </c:pt>
                <c:pt idx="11235">
                  <c:v>79.172976190475083</c:v>
                </c:pt>
                <c:pt idx="11236">
                  <c:v>79.198869047618032</c:v>
                </c:pt>
                <c:pt idx="11237">
                  <c:v>79.224761904760882</c:v>
                </c:pt>
                <c:pt idx="11238">
                  <c:v>79.250654761903817</c:v>
                </c:pt>
                <c:pt idx="11239">
                  <c:v>79.27654761904661</c:v>
                </c:pt>
                <c:pt idx="11240">
                  <c:v>79.302440476189417</c:v>
                </c:pt>
                <c:pt idx="11241">
                  <c:v>79.328333333332296</c:v>
                </c:pt>
                <c:pt idx="11242">
                  <c:v>79.354226190475217</c:v>
                </c:pt>
                <c:pt idx="11243">
                  <c:v>79.380119047618095</c:v>
                </c:pt>
                <c:pt idx="11244">
                  <c:v>79.406011904760945</c:v>
                </c:pt>
                <c:pt idx="11245">
                  <c:v>79.43190476190388</c:v>
                </c:pt>
                <c:pt idx="11246">
                  <c:v>79.457797619046673</c:v>
                </c:pt>
                <c:pt idx="11247">
                  <c:v>79.483690476189508</c:v>
                </c:pt>
                <c:pt idx="11248">
                  <c:v>79.509583333332401</c:v>
                </c:pt>
                <c:pt idx="11249">
                  <c:v>79.535476190475194</c:v>
                </c:pt>
                <c:pt idx="11250">
                  <c:v>79.561369047618172</c:v>
                </c:pt>
                <c:pt idx="11251">
                  <c:v>79.587261904760993</c:v>
                </c:pt>
                <c:pt idx="11252">
                  <c:v>79.6131547619039</c:v>
                </c:pt>
                <c:pt idx="11253">
                  <c:v>79.639047619046679</c:v>
                </c:pt>
                <c:pt idx="11254">
                  <c:v>79.664940476189543</c:v>
                </c:pt>
                <c:pt idx="11255">
                  <c:v>79.690833333332449</c:v>
                </c:pt>
                <c:pt idx="11256">
                  <c:v>79.716726190475313</c:v>
                </c:pt>
                <c:pt idx="11257">
                  <c:v>79.74261904761822</c:v>
                </c:pt>
                <c:pt idx="11258">
                  <c:v>79.768511904761041</c:v>
                </c:pt>
                <c:pt idx="11259">
                  <c:v>79.794404761903948</c:v>
                </c:pt>
                <c:pt idx="11260">
                  <c:v>79.820297619046769</c:v>
                </c:pt>
                <c:pt idx="11261">
                  <c:v>79.846190476189619</c:v>
                </c:pt>
                <c:pt idx="11262">
                  <c:v>79.872083333332455</c:v>
                </c:pt>
                <c:pt idx="11263">
                  <c:v>79.897976190475319</c:v>
                </c:pt>
                <c:pt idx="11264">
                  <c:v>79.923869047618226</c:v>
                </c:pt>
                <c:pt idx="11265">
                  <c:v>79.94976190476109</c:v>
                </c:pt>
                <c:pt idx="11266">
                  <c:v>79.975654761903996</c:v>
                </c:pt>
                <c:pt idx="11267">
                  <c:v>80.001547619046832</c:v>
                </c:pt>
                <c:pt idx="11268">
                  <c:v>80.027440476189639</c:v>
                </c:pt>
                <c:pt idx="11269">
                  <c:v>80.053333333332503</c:v>
                </c:pt>
                <c:pt idx="11270">
                  <c:v>80.07922619047541</c:v>
                </c:pt>
                <c:pt idx="11271">
                  <c:v>80.105119047618274</c:v>
                </c:pt>
                <c:pt idx="11272">
                  <c:v>80.131011904761138</c:v>
                </c:pt>
                <c:pt idx="11273">
                  <c:v>80.156904761904002</c:v>
                </c:pt>
                <c:pt idx="11274">
                  <c:v>80.182797619046795</c:v>
                </c:pt>
                <c:pt idx="11275">
                  <c:v>80.208690476189688</c:v>
                </c:pt>
                <c:pt idx="11276">
                  <c:v>80.234583333332594</c:v>
                </c:pt>
                <c:pt idx="11277">
                  <c:v>80.260476190475458</c:v>
                </c:pt>
                <c:pt idx="11278">
                  <c:v>80.286369047618322</c:v>
                </c:pt>
                <c:pt idx="11279">
                  <c:v>80.312261904761186</c:v>
                </c:pt>
                <c:pt idx="11280">
                  <c:v>80.338154761904065</c:v>
                </c:pt>
                <c:pt idx="11281">
                  <c:v>80.364047619046914</c:v>
                </c:pt>
                <c:pt idx="11282">
                  <c:v>80.389940476189707</c:v>
                </c:pt>
                <c:pt idx="11283">
                  <c:v>80.415833333332642</c:v>
                </c:pt>
                <c:pt idx="11284">
                  <c:v>80.441726190475507</c:v>
                </c:pt>
                <c:pt idx="11285">
                  <c:v>80.467619047618442</c:v>
                </c:pt>
                <c:pt idx="11286">
                  <c:v>80.493511904761235</c:v>
                </c:pt>
                <c:pt idx="11287">
                  <c:v>80.519404761904127</c:v>
                </c:pt>
                <c:pt idx="11288">
                  <c:v>80.545297619046963</c:v>
                </c:pt>
                <c:pt idx="11289">
                  <c:v>80.57119047618977</c:v>
                </c:pt>
                <c:pt idx="11290">
                  <c:v>80.597083333332691</c:v>
                </c:pt>
                <c:pt idx="11291">
                  <c:v>80.622976190475455</c:v>
                </c:pt>
                <c:pt idx="11292">
                  <c:v>80.648869047618433</c:v>
                </c:pt>
                <c:pt idx="11293">
                  <c:v>80.67476190476124</c:v>
                </c:pt>
                <c:pt idx="11294">
                  <c:v>80.70065476190419</c:v>
                </c:pt>
                <c:pt idx="11295">
                  <c:v>80.726547619047025</c:v>
                </c:pt>
                <c:pt idx="11296">
                  <c:v>80.752440476189804</c:v>
                </c:pt>
                <c:pt idx="11297">
                  <c:v>80.778333333332668</c:v>
                </c:pt>
                <c:pt idx="11298">
                  <c:v>80.804226190475603</c:v>
                </c:pt>
                <c:pt idx="11299">
                  <c:v>80.830119047618467</c:v>
                </c:pt>
                <c:pt idx="11300">
                  <c:v>80.856011904761289</c:v>
                </c:pt>
                <c:pt idx="11301">
                  <c:v>80.881904761904195</c:v>
                </c:pt>
                <c:pt idx="11302">
                  <c:v>80.90779761904713</c:v>
                </c:pt>
                <c:pt idx="11303">
                  <c:v>80.933690476189909</c:v>
                </c:pt>
                <c:pt idx="11304">
                  <c:v>80.959583333332787</c:v>
                </c:pt>
                <c:pt idx="11305">
                  <c:v>80.985476190475595</c:v>
                </c:pt>
                <c:pt idx="11306">
                  <c:v>81.011369047618558</c:v>
                </c:pt>
                <c:pt idx="11307">
                  <c:v>81.037261904761394</c:v>
                </c:pt>
                <c:pt idx="11308">
                  <c:v>81.0631547619043</c:v>
                </c:pt>
                <c:pt idx="11309">
                  <c:v>81.089047619047122</c:v>
                </c:pt>
                <c:pt idx="11310">
                  <c:v>81.114940476189958</c:v>
                </c:pt>
                <c:pt idx="11311">
                  <c:v>81.140833333332793</c:v>
                </c:pt>
                <c:pt idx="11312">
                  <c:v>81.166726190475657</c:v>
                </c:pt>
                <c:pt idx="11313">
                  <c:v>81.192619047618564</c:v>
                </c:pt>
                <c:pt idx="11314">
                  <c:v>81.218511904761428</c:v>
                </c:pt>
                <c:pt idx="11315">
                  <c:v>81.244404761904335</c:v>
                </c:pt>
                <c:pt idx="11316">
                  <c:v>81.270297619047199</c:v>
                </c:pt>
                <c:pt idx="11317">
                  <c:v>81.29619047619002</c:v>
                </c:pt>
                <c:pt idx="11318">
                  <c:v>81.322083333332841</c:v>
                </c:pt>
                <c:pt idx="11319">
                  <c:v>81.347976190475748</c:v>
                </c:pt>
                <c:pt idx="11320">
                  <c:v>81.373869047618612</c:v>
                </c:pt>
                <c:pt idx="11321">
                  <c:v>81.399761904761448</c:v>
                </c:pt>
                <c:pt idx="11322">
                  <c:v>81.425654761904383</c:v>
                </c:pt>
                <c:pt idx="11323">
                  <c:v>81.451547619047261</c:v>
                </c:pt>
                <c:pt idx="11324">
                  <c:v>81.477440476190068</c:v>
                </c:pt>
                <c:pt idx="11325">
                  <c:v>81.503333333332918</c:v>
                </c:pt>
                <c:pt idx="11326">
                  <c:v>81.529226190475782</c:v>
                </c:pt>
                <c:pt idx="11327">
                  <c:v>81.55511904761866</c:v>
                </c:pt>
                <c:pt idx="11328">
                  <c:v>81.58101190476151</c:v>
                </c:pt>
                <c:pt idx="11329">
                  <c:v>81.606904761904403</c:v>
                </c:pt>
                <c:pt idx="11330">
                  <c:v>81.632797619047253</c:v>
                </c:pt>
                <c:pt idx="11331">
                  <c:v>81.658690476190088</c:v>
                </c:pt>
                <c:pt idx="11332">
                  <c:v>81.684583333332981</c:v>
                </c:pt>
                <c:pt idx="11333">
                  <c:v>81.710476190475802</c:v>
                </c:pt>
                <c:pt idx="11334">
                  <c:v>81.736369047618723</c:v>
                </c:pt>
                <c:pt idx="11335">
                  <c:v>81.762261904761573</c:v>
                </c:pt>
                <c:pt idx="11336">
                  <c:v>81.788154761904437</c:v>
                </c:pt>
                <c:pt idx="11337">
                  <c:v>81.814047619047344</c:v>
                </c:pt>
                <c:pt idx="11338">
                  <c:v>81.839940476190151</c:v>
                </c:pt>
                <c:pt idx="11339">
                  <c:v>81.865833333332986</c:v>
                </c:pt>
                <c:pt idx="11340">
                  <c:v>81.891726190475879</c:v>
                </c:pt>
                <c:pt idx="11341">
                  <c:v>81.917619047618842</c:v>
                </c:pt>
                <c:pt idx="11342">
                  <c:v>81.943511904761621</c:v>
                </c:pt>
                <c:pt idx="11343">
                  <c:v>81.969404761904528</c:v>
                </c:pt>
                <c:pt idx="11344">
                  <c:v>81.99529761904742</c:v>
                </c:pt>
                <c:pt idx="11345">
                  <c:v>82.021190476190213</c:v>
                </c:pt>
                <c:pt idx="11346">
                  <c:v>82.047083333333077</c:v>
                </c:pt>
                <c:pt idx="11347">
                  <c:v>82.072976190475856</c:v>
                </c:pt>
                <c:pt idx="11348">
                  <c:v>82.098869047618805</c:v>
                </c:pt>
                <c:pt idx="11349">
                  <c:v>82.124761904761627</c:v>
                </c:pt>
                <c:pt idx="11350">
                  <c:v>82.150654761904534</c:v>
                </c:pt>
                <c:pt idx="11351">
                  <c:v>82.176547619047398</c:v>
                </c:pt>
                <c:pt idx="11352">
                  <c:v>82.202440476190219</c:v>
                </c:pt>
                <c:pt idx="11353">
                  <c:v>82.228333333333055</c:v>
                </c:pt>
                <c:pt idx="11354">
                  <c:v>82.25422619047599</c:v>
                </c:pt>
                <c:pt idx="11355">
                  <c:v>82.280119047618896</c:v>
                </c:pt>
                <c:pt idx="11356">
                  <c:v>82.306011904761718</c:v>
                </c:pt>
                <c:pt idx="11357">
                  <c:v>82.331904761904596</c:v>
                </c:pt>
                <c:pt idx="11358">
                  <c:v>82.357797619047446</c:v>
                </c:pt>
                <c:pt idx="11359">
                  <c:v>82.38369047619031</c:v>
                </c:pt>
                <c:pt idx="11360">
                  <c:v>82.409583333333174</c:v>
                </c:pt>
                <c:pt idx="11361">
                  <c:v>82.435476190475967</c:v>
                </c:pt>
                <c:pt idx="11362">
                  <c:v>82.461369047618945</c:v>
                </c:pt>
                <c:pt idx="11363">
                  <c:v>82.487261904761766</c:v>
                </c:pt>
                <c:pt idx="11364">
                  <c:v>82.513154761904687</c:v>
                </c:pt>
                <c:pt idx="11365">
                  <c:v>82.539047619047494</c:v>
                </c:pt>
                <c:pt idx="11366">
                  <c:v>82.564940476190372</c:v>
                </c:pt>
                <c:pt idx="11367">
                  <c:v>82.590833333333208</c:v>
                </c:pt>
                <c:pt idx="11368">
                  <c:v>82.616726190476058</c:v>
                </c:pt>
                <c:pt idx="11369">
                  <c:v>82.642619047618965</c:v>
                </c:pt>
                <c:pt idx="11370">
                  <c:v>82.668511904761772</c:v>
                </c:pt>
                <c:pt idx="11371">
                  <c:v>82.694404761904693</c:v>
                </c:pt>
                <c:pt idx="11372">
                  <c:v>82.720297619047585</c:v>
                </c:pt>
                <c:pt idx="11373">
                  <c:v>82.746190476190407</c:v>
                </c:pt>
                <c:pt idx="11374">
                  <c:v>82.772083333333228</c:v>
                </c:pt>
                <c:pt idx="11375">
                  <c:v>82.797976190476092</c:v>
                </c:pt>
                <c:pt idx="11376">
                  <c:v>82.823869047618999</c:v>
                </c:pt>
                <c:pt idx="11377">
                  <c:v>82.849761904761849</c:v>
                </c:pt>
                <c:pt idx="11378">
                  <c:v>82.875654761904713</c:v>
                </c:pt>
                <c:pt idx="11379">
                  <c:v>82.901547619047648</c:v>
                </c:pt>
                <c:pt idx="11380">
                  <c:v>82.927440476190455</c:v>
                </c:pt>
                <c:pt idx="11381">
                  <c:v>82.953333333333319</c:v>
                </c:pt>
                <c:pt idx="11382">
                  <c:v>82.979226190476183</c:v>
                </c:pt>
                <c:pt idx="11383">
                  <c:v>83.005119047619047</c:v>
                </c:pt>
                <c:pt idx="11384">
                  <c:v>83.031011904761911</c:v>
                </c:pt>
                <c:pt idx="11385">
                  <c:v>83.056904761904775</c:v>
                </c:pt>
                <c:pt idx="11386">
                  <c:v>83.082797619047639</c:v>
                </c:pt>
                <c:pt idx="11387">
                  <c:v>83.108690476190489</c:v>
                </c:pt>
                <c:pt idx="11388">
                  <c:v>83.134583333333353</c:v>
                </c:pt>
                <c:pt idx="11389">
                  <c:v>83.160476190476146</c:v>
                </c:pt>
                <c:pt idx="11390">
                  <c:v>83.186369047619081</c:v>
                </c:pt>
                <c:pt idx="11391">
                  <c:v>83.212261904761974</c:v>
                </c:pt>
                <c:pt idx="11392">
                  <c:v>83.238154761904823</c:v>
                </c:pt>
                <c:pt idx="11393">
                  <c:v>83.26404761904773</c:v>
                </c:pt>
                <c:pt idx="11394">
                  <c:v>83.289940476190552</c:v>
                </c:pt>
                <c:pt idx="11395">
                  <c:v>83.315833333333373</c:v>
                </c:pt>
                <c:pt idx="11396">
                  <c:v>83.34172619047628</c:v>
                </c:pt>
                <c:pt idx="11397">
                  <c:v>83.367619047619201</c:v>
                </c:pt>
                <c:pt idx="11398">
                  <c:v>83.393511904762022</c:v>
                </c:pt>
                <c:pt idx="11399">
                  <c:v>83.419404761904914</c:v>
                </c:pt>
                <c:pt idx="11400">
                  <c:v>83.445297619047807</c:v>
                </c:pt>
                <c:pt idx="11401">
                  <c:v>83.4711904761906</c:v>
                </c:pt>
                <c:pt idx="11402">
                  <c:v>83.497083333333464</c:v>
                </c:pt>
                <c:pt idx="11403">
                  <c:v>83.522976190476243</c:v>
                </c:pt>
                <c:pt idx="11404">
                  <c:v>83.548869047619192</c:v>
                </c:pt>
                <c:pt idx="11405">
                  <c:v>83.574761904762056</c:v>
                </c:pt>
                <c:pt idx="11406">
                  <c:v>83.60065476190492</c:v>
                </c:pt>
                <c:pt idx="11407">
                  <c:v>83.626547619047784</c:v>
                </c:pt>
                <c:pt idx="11408">
                  <c:v>83.652440476190577</c:v>
                </c:pt>
                <c:pt idx="11409">
                  <c:v>83.678333333333427</c:v>
                </c:pt>
                <c:pt idx="11410">
                  <c:v>83.704226190476376</c:v>
                </c:pt>
                <c:pt idx="11411">
                  <c:v>83.730119047619283</c:v>
                </c:pt>
                <c:pt idx="11412">
                  <c:v>83.756011904762104</c:v>
                </c:pt>
                <c:pt idx="11413">
                  <c:v>83.781904761904997</c:v>
                </c:pt>
                <c:pt idx="11414">
                  <c:v>83.807797619047832</c:v>
                </c:pt>
                <c:pt idx="11415">
                  <c:v>83.833690476190682</c:v>
                </c:pt>
                <c:pt idx="11416">
                  <c:v>83.859583333333518</c:v>
                </c:pt>
                <c:pt idx="11417">
                  <c:v>83.885476190476325</c:v>
                </c:pt>
                <c:pt idx="11418">
                  <c:v>83.911369047619345</c:v>
                </c:pt>
                <c:pt idx="11419">
                  <c:v>83.937261904762238</c:v>
                </c:pt>
                <c:pt idx="11420">
                  <c:v>83.963154761905102</c:v>
                </c:pt>
                <c:pt idx="11421">
                  <c:v>83.989047619047895</c:v>
                </c:pt>
                <c:pt idx="11422">
                  <c:v>84.014940476190745</c:v>
                </c:pt>
                <c:pt idx="11423">
                  <c:v>84.040833333333609</c:v>
                </c:pt>
                <c:pt idx="11424">
                  <c:v>84.066726190476459</c:v>
                </c:pt>
                <c:pt idx="11425">
                  <c:v>84.092619047619337</c:v>
                </c:pt>
                <c:pt idx="11426">
                  <c:v>84.118511904762201</c:v>
                </c:pt>
                <c:pt idx="11427">
                  <c:v>84.144404761905136</c:v>
                </c:pt>
                <c:pt idx="11428">
                  <c:v>84.170297619047929</c:v>
                </c:pt>
                <c:pt idx="11429">
                  <c:v>84.196190476190779</c:v>
                </c:pt>
                <c:pt idx="11430">
                  <c:v>84.222083333333615</c:v>
                </c:pt>
                <c:pt idx="11431">
                  <c:v>84.247976190476479</c:v>
                </c:pt>
                <c:pt idx="11432">
                  <c:v>84.273869047619385</c:v>
                </c:pt>
                <c:pt idx="11433">
                  <c:v>84.299761904762263</c:v>
                </c:pt>
                <c:pt idx="11434">
                  <c:v>84.325654761905156</c:v>
                </c:pt>
                <c:pt idx="11435">
                  <c:v>84.351547619047977</c:v>
                </c:pt>
                <c:pt idx="11436">
                  <c:v>84.377440476190785</c:v>
                </c:pt>
                <c:pt idx="11437">
                  <c:v>84.403333333333663</c:v>
                </c:pt>
                <c:pt idx="11438">
                  <c:v>84.42922619047657</c:v>
                </c:pt>
                <c:pt idx="11439">
                  <c:v>84.455119047619434</c:v>
                </c:pt>
                <c:pt idx="11440">
                  <c:v>84.481011904762326</c:v>
                </c:pt>
                <c:pt idx="11441">
                  <c:v>84.506904761905204</c:v>
                </c:pt>
                <c:pt idx="11442">
                  <c:v>84.532797619048011</c:v>
                </c:pt>
                <c:pt idx="11443">
                  <c:v>84.558690476190847</c:v>
                </c:pt>
                <c:pt idx="11444">
                  <c:v>84.584583333333754</c:v>
                </c:pt>
                <c:pt idx="11445">
                  <c:v>84.610476190476547</c:v>
                </c:pt>
                <c:pt idx="11446">
                  <c:v>84.636369047619482</c:v>
                </c:pt>
                <c:pt idx="11447">
                  <c:v>84.662261904762346</c:v>
                </c:pt>
                <c:pt idx="11448">
                  <c:v>84.688154761905224</c:v>
                </c:pt>
                <c:pt idx="11449">
                  <c:v>84.714047619048131</c:v>
                </c:pt>
                <c:pt idx="11450">
                  <c:v>84.739940476190938</c:v>
                </c:pt>
                <c:pt idx="11451">
                  <c:v>84.765833333333788</c:v>
                </c:pt>
                <c:pt idx="11452">
                  <c:v>84.791726190476652</c:v>
                </c:pt>
                <c:pt idx="11453">
                  <c:v>84.817619047619587</c:v>
                </c:pt>
                <c:pt idx="11454">
                  <c:v>84.843511904762394</c:v>
                </c:pt>
                <c:pt idx="11455">
                  <c:v>84.869404761905315</c:v>
                </c:pt>
                <c:pt idx="11456">
                  <c:v>84.895297619048122</c:v>
                </c:pt>
                <c:pt idx="11457">
                  <c:v>84.921190476190986</c:v>
                </c:pt>
                <c:pt idx="11458">
                  <c:v>84.947083333333865</c:v>
                </c:pt>
                <c:pt idx="11459">
                  <c:v>84.972976190476643</c:v>
                </c:pt>
                <c:pt idx="11460">
                  <c:v>84.998869047619593</c:v>
                </c:pt>
                <c:pt idx="11461">
                  <c:v>85.024761904762443</c:v>
                </c:pt>
                <c:pt idx="11462">
                  <c:v>85.050654761905349</c:v>
                </c:pt>
                <c:pt idx="11463">
                  <c:v>85.076547619048171</c:v>
                </c:pt>
                <c:pt idx="11464">
                  <c:v>85.102440476190964</c:v>
                </c:pt>
                <c:pt idx="11465">
                  <c:v>85.128333333333813</c:v>
                </c:pt>
                <c:pt idx="11466">
                  <c:v>85.154226190476749</c:v>
                </c:pt>
                <c:pt idx="11467">
                  <c:v>85.180119047619613</c:v>
                </c:pt>
                <c:pt idx="11468">
                  <c:v>85.206011904762491</c:v>
                </c:pt>
                <c:pt idx="11469">
                  <c:v>85.23190476190544</c:v>
                </c:pt>
                <c:pt idx="11470">
                  <c:v>85.257797619048233</c:v>
                </c:pt>
                <c:pt idx="11471">
                  <c:v>85.283690476191083</c:v>
                </c:pt>
                <c:pt idx="11472">
                  <c:v>85.309583333333919</c:v>
                </c:pt>
                <c:pt idx="11473">
                  <c:v>85.335476190476726</c:v>
                </c:pt>
                <c:pt idx="11474">
                  <c:v>85.361369047619675</c:v>
                </c:pt>
                <c:pt idx="11475">
                  <c:v>85.387261904762582</c:v>
                </c:pt>
                <c:pt idx="11476">
                  <c:v>85.413154761905488</c:v>
                </c:pt>
                <c:pt idx="11477">
                  <c:v>85.439047619048267</c:v>
                </c:pt>
                <c:pt idx="11478">
                  <c:v>85.464940476191131</c:v>
                </c:pt>
                <c:pt idx="11479">
                  <c:v>85.490833333333981</c:v>
                </c:pt>
                <c:pt idx="11480">
                  <c:v>85.516726190476859</c:v>
                </c:pt>
                <c:pt idx="11481">
                  <c:v>85.542619047619723</c:v>
                </c:pt>
                <c:pt idx="11482">
                  <c:v>85.568511904762602</c:v>
                </c:pt>
                <c:pt idx="11483">
                  <c:v>85.594404761905537</c:v>
                </c:pt>
                <c:pt idx="11484">
                  <c:v>85.620297619048316</c:v>
                </c:pt>
                <c:pt idx="11485">
                  <c:v>85.64619047619118</c:v>
                </c:pt>
                <c:pt idx="11486">
                  <c:v>85.672083333333958</c:v>
                </c:pt>
                <c:pt idx="11487">
                  <c:v>85.697976190476837</c:v>
                </c:pt>
                <c:pt idx="11488">
                  <c:v>85.723869047619772</c:v>
                </c:pt>
                <c:pt idx="11489">
                  <c:v>85.749761904762636</c:v>
                </c:pt>
                <c:pt idx="11490">
                  <c:v>85.775654761905543</c:v>
                </c:pt>
                <c:pt idx="11491">
                  <c:v>85.801547619048364</c:v>
                </c:pt>
                <c:pt idx="11492">
                  <c:v>85.827440476191185</c:v>
                </c:pt>
                <c:pt idx="11493">
                  <c:v>85.853333333334007</c:v>
                </c:pt>
                <c:pt idx="11494">
                  <c:v>85.879226190476913</c:v>
                </c:pt>
                <c:pt idx="11495">
                  <c:v>85.90511904761982</c:v>
                </c:pt>
                <c:pt idx="11496">
                  <c:v>85.931011904762727</c:v>
                </c:pt>
                <c:pt idx="11497">
                  <c:v>85.956904761905605</c:v>
                </c:pt>
                <c:pt idx="11498">
                  <c:v>85.982797619048412</c:v>
                </c:pt>
                <c:pt idx="11499">
                  <c:v>86.008690476191248</c:v>
                </c:pt>
                <c:pt idx="11500">
                  <c:v>86.03458333333414</c:v>
                </c:pt>
                <c:pt idx="11501">
                  <c:v>86.060476190476933</c:v>
                </c:pt>
                <c:pt idx="11502">
                  <c:v>86.086369047619868</c:v>
                </c:pt>
                <c:pt idx="11503">
                  <c:v>86.112261904762732</c:v>
                </c:pt>
                <c:pt idx="11504">
                  <c:v>86.138154761905597</c:v>
                </c:pt>
                <c:pt idx="11505">
                  <c:v>86.164047619048461</c:v>
                </c:pt>
                <c:pt idx="11506">
                  <c:v>86.189940476191254</c:v>
                </c:pt>
                <c:pt idx="11507">
                  <c:v>86.215833333334189</c:v>
                </c:pt>
                <c:pt idx="11508">
                  <c:v>86.241726190477067</c:v>
                </c:pt>
                <c:pt idx="11509">
                  <c:v>86.267619047619959</c:v>
                </c:pt>
                <c:pt idx="11510">
                  <c:v>86.293511904762795</c:v>
                </c:pt>
                <c:pt idx="11511">
                  <c:v>86.319404761905702</c:v>
                </c:pt>
                <c:pt idx="11512">
                  <c:v>86.345297619048523</c:v>
                </c:pt>
                <c:pt idx="11513">
                  <c:v>86.371190476191359</c:v>
                </c:pt>
                <c:pt idx="11514">
                  <c:v>86.397083333334209</c:v>
                </c:pt>
                <c:pt idx="11515">
                  <c:v>86.422976190477058</c:v>
                </c:pt>
                <c:pt idx="11516">
                  <c:v>86.448869047619965</c:v>
                </c:pt>
                <c:pt idx="11517">
                  <c:v>86.474761904762829</c:v>
                </c:pt>
                <c:pt idx="11518">
                  <c:v>86.500654761905736</c:v>
                </c:pt>
                <c:pt idx="11519">
                  <c:v>86.526547619048557</c:v>
                </c:pt>
                <c:pt idx="11520">
                  <c:v>86.552440476191336</c:v>
                </c:pt>
                <c:pt idx="11521">
                  <c:v>86.5783333333342</c:v>
                </c:pt>
                <c:pt idx="11522">
                  <c:v>86.604226190477164</c:v>
                </c:pt>
                <c:pt idx="11523">
                  <c:v>86.630119047620013</c:v>
                </c:pt>
                <c:pt idx="11524">
                  <c:v>86.656011904762849</c:v>
                </c:pt>
                <c:pt idx="11525">
                  <c:v>86.681904761905784</c:v>
                </c:pt>
                <c:pt idx="11526">
                  <c:v>86.707797619048605</c:v>
                </c:pt>
                <c:pt idx="11527">
                  <c:v>86.73369047619147</c:v>
                </c:pt>
                <c:pt idx="11528">
                  <c:v>86.759583333334319</c:v>
                </c:pt>
                <c:pt idx="11529">
                  <c:v>86.785476190477155</c:v>
                </c:pt>
                <c:pt idx="11530">
                  <c:v>86.811369047620062</c:v>
                </c:pt>
                <c:pt idx="11531">
                  <c:v>86.837261904762926</c:v>
                </c:pt>
                <c:pt idx="11532">
                  <c:v>86.863154761905847</c:v>
                </c:pt>
                <c:pt idx="11533">
                  <c:v>86.889047619048654</c:v>
                </c:pt>
                <c:pt idx="11534">
                  <c:v>86.914940476191532</c:v>
                </c:pt>
                <c:pt idx="11535">
                  <c:v>86.940833333334382</c:v>
                </c:pt>
                <c:pt idx="11536">
                  <c:v>86.966726190477246</c:v>
                </c:pt>
                <c:pt idx="11537">
                  <c:v>86.992619047620124</c:v>
                </c:pt>
                <c:pt idx="11538">
                  <c:v>87.018511904762974</c:v>
                </c:pt>
                <c:pt idx="11539">
                  <c:v>87.044404761905909</c:v>
                </c:pt>
                <c:pt idx="11540">
                  <c:v>87.070297619048702</c:v>
                </c:pt>
                <c:pt idx="11541">
                  <c:v>87.096190476191552</c:v>
                </c:pt>
                <c:pt idx="11542">
                  <c:v>87.122083333334345</c:v>
                </c:pt>
                <c:pt idx="11543">
                  <c:v>87.14797619047728</c:v>
                </c:pt>
                <c:pt idx="11544">
                  <c:v>87.173869047620158</c:v>
                </c:pt>
                <c:pt idx="11545">
                  <c:v>87.199761904763008</c:v>
                </c:pt>
                <c:pt idx="11546">
                  <c:v>87.225654761905929</c:v>
                </c:pt>
                <c:pt idx="11547">
                  <c:v>87.251547619048765</c:v>
                </c:pt>
                <c:pt idx="11548">
                  <c:v>87.277440476191572</c:v>
                </c:pt>
                <c:pt idx="11549">
                  <c:v>87.303333333334407</c:v>
                </c:pt>
                <c:pt idx="11550">
                  <c:v>87.329226190477343</c:v>
                </c:pt>
                <c:pt idx="11551">
                  <c:v>87.355119047620178</c:v>
                </c:pt>
                <c:pt idx="11552">
                  <c:v>87.381011904763071</c:v>
                </c:pt>
                <c:pt idx="11553">
                  <c:v>87.406904761905992</c:v>
                </c:pt>
                <c:pt idx="11554">
                  <c:v>87.432797619048799</c:v>
                </c:pt>
                <c:pt idx="11555">
                  <c:v>87.458690476191649</c:v>
                </c:pt>
                <c:pt idx="11556">
                  <c:v>87.484583333334513</c:v>
                </c:pt>
                <c:pt idx="11557">
                  <c:v>87.510476190477348</c:v>
                </c:pt>
                <c:pt idx="11558">
                  <c:v>87.536369047620255</c:v>
                </c:pt>
                <c:pt idx="11559">
                  <c:v>87.562261904763133</c:v>
                </c:pt>
                <c:pt idx="11560">
                  <c:v>87.588154761905997</c:v>
                </c:pt>
                <c:pt idx="11561">
                  <c:v>87.614047619048847</c:v>
                </c:pt>
                <c:pt idx="11562">
                  <c:v>87.639940476191654</c:v>
                </c:pt>
                <c:pt idx="11563">
                  <c:v>87.665833333334504</c:v>
                </c:pt>
                <c:pt idx="11564">
                  <c:v>87.691726190477439</c:v>
                </c:pt>
                <c:pt idx="11565">
                  <c:v>87.717619047620346</c:v>
                </c:pt>
                <c:pt idx="11566">
                  <c:v>87.743511904763167</c:v>
                </c:pt>
                <c:pt idx="11567">
                  <c:v>87.769404761906074</c:v>
                </c:pt>
                <c:pt idx="11568">
                  <c:v>87.795297619048895</c:v>
                </c:pt>
                <c:pt idx="11569">
                  <c:v>87.821190476191759</c:v>
                </c:pt>
                <c:pt idx="11570">
                  <c:v>87.847083333334609</c:v>
                </c:pt>
                <c:pt idx="11571">
                  <c:v>87.872976190477416</c:v>
                </c:pt>
                <c:pt idx="11572">
                  <c:v>87.898869047620352</c:v>
                </c:pt>
                <c:pt idx="11573">
                  <c:v>87.924761904763216</c:v>
                </c:pt>
                <c:pt idx="11574">
                  <c:v>87.950654761906151</c:v>
                </c:pt>
                <c:pt idx="11575">
                  <c:v>87.976547619048944</c:v>
                </c:pt>
                <c:pt idx="11576">
                  <c:v>88.002440476191737</c:v>
                </c:pt>
                <c:pt idx="11577">
                  <c:v>88.028333333334587</c:v>
                </c:pt>
                <c:pt idx="11578">
                  <c:v>88.054226190477536</c:v>
                </c:pt>
                <c:pt idx="11579">
                  <c:v>88.0801190476204</c:v>
                </c:pt>
                <c:pt idx="11580">
                  <c:v>88.10601190476325</c:v>
                </c:pt>
                <c:pt idx="11581">
                  <c:v>88.131904761906171</c:v>
                </c:pt>
                <c:pt idx="11582">
                  <c:v>88.157797619048978</c:v>
                </c:pt>
                <c:pt idx="11583">
                  <c:v>88.183690476191813</c:v>
                </c:pt>
                <c:pt idx="11584">
                  <c:v>88.209583333334677</c:v>
                </c:pt>
                <c:pt idx="11585">
                  <c:v>88.235476190477542</c:v>
                </c:pt>
                <c:pt idx="11586">
                  <c:v>88.261369047620462</c:v>
                </c:pt>
                <c:pt idx="11587">
                  <c:v>88.287261904763326</c:v>
                </c:pt>
                <c:pt idx="11588">
                  <c:v>88.313154761906219</c:v>
                </c:pt>
                <c:pt idx="11589">
                  <c:v>88.33904761904904</c:v>
                </c:pt>
                <c:pt idx="11590">
                  <c:v>88.346428571429939</c:v>
                </c:pt>
                <c:pt idx="11591">
                  <c:v>88.353809523810952</c:v>
                </c:pt>
                <c:pt idx="11592">
                  <c:v>88.361190476191908</c:v>
                </c:pt>
                <c:pt idx="11593">
                  <c:v>88.368571428572849</c:v>
                </c:pt>
                <c:pt idx="11594">
                  <c:v>88.375952380953748</c:v>
                </c:pt>
                <c:pt idx="11595">
                  <c:v>88.383333333334704</c:v>
                </c:pt>
                <c:pt idx="11596">
                  <c:v>88.390714285715774</c:v>
                </c:pt>
                <c:pt idx="11597">
                  <c:v>88.398095238096658</c:v>
                </c:pt>
                <c:pt idx="11598">
                  <c:v>88.4054761904776</c:v>
                </c:pt>
                <c:pt idx="11599">
                  <c:v>88.412857142858556</c:v>
                </c:pt>
                <c:pt idx="11600">
                  <c:v>88.420238095239554</c:v>
                </c:pt>
                <c:pt idx="11601">
                  <c:v>88.427619047620524</c:v>
                </c:pt>
                <c:pt idx="11602">
                  <c:v>88.435000000001452</c:v>
                </c:pt>
                <c:pt idx="11603">
                  <c:v>88.442380952382408</c:v>
                </c:pt>
                <c:pt idx="11604">
                  <c:v>88.449761904763392</c:v>
                </c:pt>
                <c:pt idx="11605">
                  <c:v>88.457142857144319</c:v>
                </c:pt>
                <c:pt idx="11606">
                  <c:v>88.46452380952536</c:v>
                </c:pt>
                <c:pt idx="11607">
                  <c:v>88.471904761906316</c:v>
                </c:pt>
                <c:pt idx="11608">
                  <c:v>88.479285714287201</c:v>
                </c:pt>
                <c:pt idx="11609">
                  <c:v>88.486666666668199</c:v>
                </c:pt>
                <c:pt idx="11610">
                  <c:v>88.494047619049127</c:v>
                </c:pt>
                <c:pt idx="11611">
                  <c:v>88.501428571430068</c:v>
                </c:pt>
                <c:pt idx="11612">
                  <c:v>88.50880952381101</c:v>
                </c:pt>
                <c:pt idx="11613">
                  <c:v>88.51619047619198</c:v>
                </c:pt>
                <c:pt idx="11614">
                  <c:v>88.523571428572893</c:v>
                </c:pt>
                <c:pt idx="11615">
                  <c:v>88.530952380953849</c:v>
                </c:pt>
                <c:pt idx="11616">
                  <c:v>88.538333333334776</c:v>
                </c:pt>
                <c:pt idx="11617">
                  <c:v>88.545714285715846</c:v>
                </c:pt>
                <c:pt idx="11618">
                  <c:v>88.553095238096759</c:v>
                </c:pt>
                <c:pt idx="11619">
                  <c:v>88.560476190477672</c:v>
                </c:pt>
                <c:pt idx="11620">
                  <c:v>88.567857142858628</c:v>
                </c:pt>
                <c:pt idx="11621">
                  <c:v>88.57523809523957</c:v>
                </c:pt>
                <c:pt idx="11622">
                  <c:v>88.582619047620582</c:v>
                </c:pt>
                <c:pt idx="11623">
                  <c:v>88.590000000001538</c:v>
                </c:pt>
                <c:pt idx="11624">
                  <c:v>88.59738095238248</c:v>
                </c:pt>
                <c:pt idx="11625">
                  <c:v>88.60476190476345</c:v>
                </c:pt>
                <c:pt idx="11626">
                  <c:v>88.612142857144335</c:v>
                </c:pt>
                <c:pt idx="11627">
                  <c:v>88.619523809525361</c:v>
                </c:pt>
                <c:pt idx="11628">
                  <c:v>88.626904761906317</c:v>
                </c:pt>
                <c:pt idx="11629">
                  <c:v>88.634285714287273</c:v>
                </c:pt>
                <c:pt idx="11630">
                  <c:v>88.641666666668272</c:v>
                </c:pt>
                <c:pt idx="11631">
                  <c:v>88.649047619049185</c:v>
                </c:pt>
                <c:pt idx="11632">
                  <c:v>88.656428571430084</c:v>
                </c:pt>
                <c:pt idx="11633">
                  <c:v>88.663809523811082</c:v>
                </c:pt>
                <c:pt idx="11634">
                  <c:v>88.671190476192052</c:v>
                </c:pt>
                <c:pt idx="11635">
                  <c:v>88.678571428572937</c:v>
                </c:pt>
                <c:pt idx="11636">
                  <c:v>88.685952380953879</c:v>
                </c:pt>
                <c:pt idx="11637">
                  <c:v>88.693333333334834</c:v>
                </c:pt>
                <c:pt idx="11638">
                  <c:v>88.700714285715918</c:v>
                </c:pt>
                <c:pt idx="11639">
                  <c:v>88.708095238096789</c:v>
                </c:pt>
                <c:pt idx="11640">
                  <c:v>88.715476190477759</c:v>
                </c:pt>
                <c:pt idx="11641">
                  <c:v>88.722857142858658</c:v>
                </c:pt>
                <c:pt idx="11642">
                  <c:v>88.730238095239699</c:v>
                </c:pt>
                <c:pt idx="11643">
                  <c:v>88.737619047620697</c:v>
                </c:pt>
                <c:pt idx="11644">
                  <c:v>88.74500000000161</c:v>
                </c:pt>
                <c:pt idx="11645">
                  <c:v>88.752380952382495</c:v>
                </c:pt>
                <c:pt idx="11646">
                  <c:v>88.759761904763508</c:v>
                </c:pt>
                <c:pt idx="11647">
                  <c:v>88.767142857144478</c:v>
                </c:pt>
                <c:pt idx="11648">
                  <c:v>88.774523809525434</c:v>
                </c:pt>
                <c:pt idx="11649">
                  <c:v>88.781904761906461</c:v>
                </c:pt>
                <c:pt idx="11650">
                  <c:v>88.789285714287345</c:v>
                </c:pt>
                <c:pt idx="11651">
                  <c:v>88.796666666668344</c:v>
                </c:pt>
                <c:pt idx="11652">
                  <c:v>88.804047619049257</c:v>
                </c:pt>
                <c:pt idx="11653">
                  <c:v>88.811428571430213</c:v>
                </c:pt>
                <c:pt idx="11654">
                  <c:v>88.818809523811169</c:v>
                </c:pt>
                <c:pt idx="11655">
                  <c:v>88.82619047619211</c:v>
                </c:pt>
                <c:pt idx="11656">
                  <c:v>88.83357142857308</c:v>
                </c:pt>
                <c:pt idx="11657">
                  <c:v>88.840952380954008</c:v>
                </c:pt>
                <c:pt idx="11658">
                  <c:v>88.848333333334907</c:v>
                </c:pt>
                <c:pt idx="11659">
                  <c:v>88.855714285715962</c:v>
                </c:pt>
                <c:pt idx="11660">
                  <c:v>88.863095238096889</c:v>
                </c:pt>
                <c:pt idx="11661">
                  <c:v>88.870476190477788</c:v>
                </c:pt>
                <c:pt idx="11662">
                  <c:v>88.877857142858744</c:v>
                </c:pt>
                <c:pt idx="11663">
                  <c:v>88.885238095239728</c:v>
                </c:pt>
                <c:pt idx="11664">
                  <c:v>88.892619047620713</c:v>
                </c:pt>
                <c:pt idx="11665">
                  <c:v>88.900000000001683</c:v>
                </c:pt>
                <c:pt idx="11666">
                  <c:v>88.907380952382638</c:v>
                </c:pt>
                <c:pt idx="11667">
                  <c:v>88.914761904763594</c:v>
                </c:pt>
                <c:pt idx="11668">
                  <c:v>88.922142857144479</c:v>
                </c:pt>
                <c:pt idx="11669">
                  <c:v>88.929523809525506</c:v>
                </c:pt>
                <c:pt idx="11670">
                  <c:v>88.936904761906504</c:v>
                </c:pt>
                <c:pt idx="11671">
                  <c:v>88.94428571428746</c:v>
                </c:pt>
                <c:pt idx="11672">
                  <c:v>88.95166666666843</c:v>
                </c:pt>
                <c:pt idx="11673">
                  <c:v>88.959047619049329</c:v>
                </c:pt>
                <c:pt idx="11674">
                  <c:v>88.966428571430285</c:v>
                </c:pt>
                <c:pt idx="11675">
                  <c:v>88.973809523811241</c:v>
                </c:pt>
                <c:pt idx="11676">
                  <c:v>88.981190476192197</c:v>
                </c:pt>
                <c:pt idx="11677">
                  <c:v>88.988571428573152</c:v>
                </c:pt>
                <c:pt idx="11678">
                  <c:v>88.995952380954108</c:v>
                </c:pt>
                <c:pt idx="11679">
                  <c:v>89.00333333333505</c:v>
                </c:pt>
                <c:pt idx="11680">
                  <c:v>89.010714285716077</c:v>
                </c:pt>
                <c:pt idx="11681">
                  <c:v>89.018095238096933</c:v>
                </c:pt>
                <c:pt idx="11682">
                  <c:v>89.025476190477846</c:v>
                </c:pt>
                <c:pt idx="11683">
                  <c:v>89.032857142858816</c:v>
                </c:pt>
                <c:pt idx="11684">
                  <c:v>89.040238095239843</c:v>
                </c:pt>
                <c:pt idx="11685">
                  <c:v>89.047619047620827</c:v>
                </c:pt>
                <c:pt idx="11686">
                  <c:v>89.055000000001698</c:v>
                </c:pt>
                <c:pt idx="11687">
                  <c:v>89.062380952382654</c:v>
                </c:pt>
                <c:pt idx="11688">
                  <c:v>89.069761904763652</c:v>
                </c:pt>
                <c:pt idx="11689">
                  <c:v>89.077142857144537</c:v>
                </c:pt>
                <c:pt idx="11690">
                  <c:v>89.084523809525592</c:v>
                </c:pt>
                <c:pt idx="11691">
                  <c:v>89.091904761906591</c:v>
                </c:pt>
                <c:pt idx="11692">
                  <c:v>89.09928571428749</c:v>
                </c:pt>
                <c:pt idx="11693">
                  <c:v>89.106666666668445</c:v>
                </c:pt>
                <c:pt idx="11694">
                  <c:v>89.114047619049401</c:v>
                </c:pt>
                <c:pt idx="11695">
                  <c:v>89.121428571430314</c:v>
                </c:pt>
                <c:pt idx="11696">
                  <c:v>89.12880952381127</c:v>
                </c:pt>
                <c:pt idx="11697">
                  <c:v>89.136190476192269</c:v>
                </c:pt>
                <c:pt idx="11698">
                  <c:v>89.14357142857321</c:v>
                </c:pt>
                <c:pt idx="11699">
                  <c:v>89.150952380954124</c:v>
                </c:pt>
                <c:pt idx="11700">
                  <c:v>89.158333333335065</c:v>
                </c:pt>
                <c:pt idx="11701">
                  <c:v>89.165714285716092</c:v>
                </c:pt>
                <c:pt idx="11702">
                  <c:v>89.173095238097048</c:v>
                </c:pt>
                <c:pt idx="11703">
                  <c:v>89.180476190477918</c:v>
                </c:pt>
                <c:pt idx="11704">
                  <c:v>89.187857142858888</c:v>
                </c:pt>
                <c:pt idx="11705">
                  <c:v>89.195238095239873</c:v>
                </c:pt>
                <c:pt idx="11706">
                  <c:v>89.202619047620871</c:v>
                </c:pt>
                <c:pt idx="11707">
                  <c:v>89.210000000001813</c:v>
                </c:pt>
                <c:pt idx="11708">
                  <c:v>89.217380952382783</c:v>
                </c:pt>
                <c:pt idx="11709">
                  <c:v>89.224761904763739</c:v>
                </c:pt>
                <c:pt idx="11710">
                  <c:v>89.232142857144623</c:v>
                </c:pt>
                <c:pt idx="11711">
                  <c:v>89.239523809525664</c:v>
                </c:pt>
                <c:pt idx="11712">
                  <c:v>89.246904761906649</c:v>
                </c:pt>
                <c:pt idx="11713">
                  <c:v>89.254285714287562</c:v>
                </c:pt>
                <c:pt idx="11714">
                  <c:v>89.261666666668575</c:v>
                </c:pt>
                <c:pt idx="11715">
                  <c:v>89.269047619049473</c:v>
                </c:pt>
                <c:pt idx="11716">
                  <c:v>89.276428571430387</c:v>
                </c:pt>
                <c:pt idx="11717">
                  <c:v>89.283809523811385</c:v>
                </c:pt>
                <c:pt idx="11718">
                  <c:v>89.291190476192384</c:v>
                </c:pt>
                <c:pt idx="11719">
                  <c:v>89.298571428573283</c:v>
                </c:pt>
                <c:pt idx="11720">
                  <c:v>89.305952380954196</c:v>
                </c:pt>
                <c:pt idx="11721">
                  <c:v>89.313333333335208</c:v>
                </c:pt>
                <c:pt idx="11722">
                  <c:v>89.320714285716164</c:v>
                </c:pt>
                <c:pt idx="11723">
                  <c:v>89.328095238097077</c:v>
                </c:pt>
                <c:pt idx="11724">
                  <c:v>89.335476190478005</c:v>
                </c:pt>
                <c:pt idx="11725">
                  <c:v>89.342857142858946</c:v>
                </c:pt>
                <c:pt idx="11726">
                  <c:v>89.350238095239988</c:v>
                </c:pt>
                <c:pt idx="11727">
                  <c:v>89.357619047620943</c:v>
                </c:pt>
                <c:pt idx="11728">
                  <c:v>89.365000000001857</c:v>
                </c:pt>
                <c:pt idx="11729">
                  <c:v>89.372380952382755</c:v>
                </c:pt>
                <c:pt idx="11730">
                  <c:v>89.379761904763754</c:v>
                </c:pt>
                <c:pt idx="11731">
                  <c:v>89.387142857144696</c:v>
                </c:pt>
                <c:pt idx="11732">
                  <c:v>89.394523809525722</c:v>
                </c:pt>
                <c:pt idx="11733">
                  <c:v>89.401904761906735</c:v>
                </c:pt>
                <c:pt idx="11734">
                  <c:v>89.409285714287634</c:v>
                </c:pt>
                <c:pt idx="11735">
                  <c:v>89.416666666668647</c:v>
                </c:pt>
                <c:pt idx="11736">
                  <c:v>89.424047619049546</c:v>
                </c:pt>
                <c:pt idx="11737">
                  <c:v>89.431428571430502</c:v>
                </c:pt>
                <c:pt idx="11738">
                  <c:v>89.438809523811457</c:v>
                </c:pt>
                <c:pt idx="11739">
                  <c:v>89.446190476192427</c:v>
                </c:pt>
                <c:pt idx="11740">
                  <c:v>89.453571428573369</c:v>
                </c:pt>
                <c:pt idx="11741">
                  <c:v>89.460952380954311</c:v>
                </c:pt>
                <c:pt idx="11742">
                  <c:v>89.468333333335281</c:v>
                </c:pt>
                <c:pt idx="11743">
                  <c:v>89.475714285716236</c:v>
                </c:pt>
                <c:pt idx="11744">
                  <c:v>89.483095238097192</c:v>
                </c:pt>
                <c:pt idx="11745">
                  <c:v>89.490476190478148</c:v>
                </c:pt>
                <c:pt idx="11746">
                  <c:v>89.497857142859061</c:v>
                </c:pt>
                <c:pt idx="11747">
                  <c:v>89.50523809524006</c:v>
                </c:pt>
                <c:pt idx="11748">
                  <c:v>89.512619047621016</c:v>
                </c:pt>
                <c:pt idx="11749">
                  <c:v>89.520000000001929</c:v>
                </c:pt>
                <c:pt idx="11750">
                  <c:v>89.52738095238287</c:v>
                </c:pt>
                <c:pt idx="11751">
                  <c:v>89.534761904763883</c:v>
                </c:pt>
                <c:pt idx="11752">
                  <c:v>89.542142857144768</c:v>
                </c:pt>
                <c:pt idx="11753">
                  <c:v>89.549523809525795</c:v>
                </c:pt>
                <c:pt idx="11754">
                  <c:v>89.556904761906765</c:v>
                </c:pt>
                <c:pt idx="11755">
                  <c:v>89.564285714287706</c:v>
                </c:pt>
                <c:pt idx="11756">
                  <c:v>89.571666666668662</c:v>
                </c:pt>
                <c:pt idx="11757">
                  <c:v>89.579047619049618</c:v>
                </c:pt>
                <c:pt idx="11758">
                  <c:v>89.586428571430559</c:v>
                </c:pt>
                <c:pt idx="11759">
                  <c:v>89.59380952381153</c:v>
                </c:pt>
                <c:pt idx="11760">
                  <c:v>89.601190476192485</c:v>
                </c:pt>
                <c:pt idx="11761">
                  <c:v>89.608571428573384</c:v>
                </c:pt>
                <c:pt idx="11762">
                  <c:v>89.61595238095434</c:v>
                </c:pt>
                <c:pt idx="11763">
                  <c:v>89.623333333335296</c:v>
                </c:pt>
                <c:pt idx="11764">
                  <c:v>89.630714285716323</c:v>
                </c:pt>
                <c:pt idx="11765">
                  <c:v>89.63809523809725</c:v>
                </c:pt>
                <c:pt idx="11766">
                  <c:v>89.645476190478135</c:v>
                </c:pt>
                <c:pt idx="11767">
                  <c:v>89.652857142859048</c:v>
                </c:pt>
                <c:pt idx="11768">
                  <c:v>89.660238095240132</c:v>
                </c:pt>
                <c:pt idx="11769">
                  <c:v>89.667619047621102</c:v>
                </c:pt>
                <c:pt idx="11770">
                  <c:v>89.675000000002001</c:v>
                </c:pt>
                <c:pt idx="11771">
                  <c:v>89.682380952382914</c:v>
                </c:pt>
                <c:pt idx="11772">
                  <c:v>89.689761904763898</c:v>
                </c:pt>
                <c:pt idx="11773">
                  <c:v>89.697142857144854</c:v>
                </c:pt>
                <c:pt idx="11774">
                  <c:v>89.704523809525867</c:v>
                </c:pt>
                <c:pt idx="11775">
                  <c:v>89.711904761906879</c:v>
                </c:pt>
                <c:pt idx="11776">
                  <c:v>89.719285714287793</c:v>
                </c:pt>
                <c:pt idx="11777">
                  <c:v>89.726666666668734</c:v>
                </c:pt>
                <c:pt idx="11778">
                  <c:v>89.73404761904969</c:v>
                </c:pt>
                <c:pt idx="11779">
                  <c:v>89.741428571430646</c:v>
                </c:pt>
                <c:pt idx="11780">
                  <c:v>89.748809523811602</c:v>
                </c:pt>
                <c:pt idx="11781">
                  <c:v>89.756190476192572</c:v>
                </c:pt>
                <c:pt idx="11782">
                  <c:v>89.763571428573513</c:v>
                </c:pt>
                <c:pt idx="11783">
                  <c:v>89.770952380954427</c:v>
                </c:pt>
                <c:pt idx="11784">
                  <c:v>89.778333333335354</c:v>
                </c:pt>
                <c:pt idx="11785">
                  <c:v>89.785714285716395</c:v>
                </c:pt>
                <c:pt idx="11786">
                  <c:v>89.793095238097337</c:v>
                </c:pt>
                <c:pt idx="11787">
                  <c:v>89.800476190478207</c:v>
                </c:pt>
                <c:pt idx="11788">
                  <c:v>89.807857142859177</c:v>
                </c:pt>
                <c:pt idx="11789">
                  <c:v>89.815238095240204</c:v>
                </c:pt>
                <c:pt idx="11790">
                  <c:v>89.822619047621117</c:v>
                </c:pt>
                <c:pt idx="11791">
                  <c:v>89.830000000002116</c:v>
                </c:pt>
                <c:pt idx="11792">
                  <c:v>89.837380952383029</c:v>
                </c:pt>
                <c:pt idx="11793">
                  <c:v>89.844761904764013</c:v>
                </c:pt>
                <c:pt idx="11794">
                  <c:v>89.852142857144884</c:v>
                </c:pt>
                <c:pt idx="11795">
                  <c:v>89.859523809525939</c:v>
                </c:pt>
                <c:pt idx="11796">
                  <c:v>89.866904761906895</c:v>
                </c:pt>
                <c:pt idx="11797">
                  <c:v>89.874285714287851</c:v>
                </c:pt>
                <c:pt idx="11798">
                  <c:v>89.881666666668806</c:v>
                </c:pt>
                <c:pt idx="11799">
                  <c:v>89.889047619049748</c:v>
                </c:pt>
                <c:pt idx="11800">
                  <c:v>89.896428571430718</c:v>
                </c:pt>
                <c:pt idx="11801">
                  <c:v>89.903809523811674</c:v>
                </c:pt>
                <c:pt idx="11802">
                  <c:v>89.911190476192687</c:v>
                </c:pt>
                <c:pt idx="11803">
                  <c:v>89.918571428573586</c:v>
                </c:pt>
                <c:pt idx="11804">
                  <c:v>89.925952380954485</c:v>
                </c:pt>
                <c:pt idx="11805">
                  <c:v>89.933333333335483</c:v>
                </c:pt>
                <c:pt idx="11806">
                  <c:v>89.940714285716538</c:v>
                </c:pt>
                <c:pt idx="11807">
                  <c:v>89.948095238097423</c:v>
                </c:pt>
                <c:pt idx="11808">
                  <c:v>89.955476190478294</c:v>
                </c:pt>
                <c:pt idx="11809">
                  <c:v>89.962857142859235</c:v>
                </c:pt>
                <c:pt idx="11810">
                  <c:v>89.970238095240276</c:v>
                </c:pt>
                <c:pt idx="11811">
                  <c:v>89.977619047621232</c:v>
                </c:pt>
                <c:pt idx="11812">
                  <c:v>89.985000000002202</c:v>
                </c:pt>
                <c:pt idx="11813">
                  <c:v>89.992380952383101</c:v>
                </c:pt>
                <c:pt idx="11814">
                  <c:v>89.9997619047641</c:v>
                </c:pt>
                <c:pt idx="11815">
                  <c:v>90.007142857145055</c:v>
                </c:pt>
                <c:pt idx="11816">
                  <c:v>90.014523809526025</c:v>
                </c:pt>
                <c:pt idx="11817">
                  <c:v>90.021904761906967</c:v>
                </c:pt>
                <c:pt idx="11818">
                  <c:v>90.029285714287909</c:v>
                </c:pt>
                <c:pt idx="11819">
                  <c:v>90.036666666668893</c:v>
                </c:pt>
                <c:pt idx="11820">
                  <c:v>90.044047619049834</c:v>
                </c:pt>
                <c:pt idx="11821">
                  <c:v>90.051428571430748</c:v>
                </c:pt>
                <c:pt idx="11822">
                  <c:v>90.058809523811718</c:v>
                </c:pt>
                <c:pt idx="11823">
                  <c:v>90.066190476192702</c:v>
                </c:pt>
                <c:pt idx="11824">
                  <c:v>90.073571428573658</c:v>
                </c:pt>
                <c:pt idx="11825">
                  <c:v>90.080952380954571</c:v>
                </c:pt>
                <c:pt idx="11826">
                  <c:v>90.088333333335527</c:v>
                </c:pt>
                <c:pt idx="11827">
                  <c:v>90.095714285716525</c:v>
                </c:pt>
                <c:pt idx="11828">
                  <c:v>90.103095238097481</c:v>
                </c:pt>
                <c:pt idx="11829">
                  <c:v>90.110476190478366</c:v>
                </c:pt>
                <c:pt idx="11830">
                  <c:v>90.117857142859307</c:v>
                </c:pt>
                <c:pt idx="11831">
                  <c:v>90.125238095240348</c:v>
                </c:pt>
                <c:pt idx="11832">
                  <c:v>90.132619047621262</c:v>
                </c:pt>
                <c:pt idx="11833">
                  <c:v>90.14000000000226</c:v>
                </c:pt>
                <c:pt idx="11834">
                  <c:v>90.147380952383173</c:v>
                </c:pt>
                <c:pt idx="11835">
                  <c:v>90.154761904764158</c:v>
                </c:pt>
                <c:pt idx="11836">
                  <c:v>90.162142857145085</c:v>
                </c:pt>
                <c:pt idx="11837">
                  <c:v>90.169523809526083</c:v>
                </c:pt>
                <c:pt idx="11838">
                  <c:v>90.176904761907082</c:v>
                </c:pt>
                <c:pt idx="11839">
                  <c:v>90.184285714287981</c:v>
                </c:pt>
                <c:pt idx="11840">
                  <c:v>90.191666666668965</c:v>
                </c:pt>
                <c:pt idx="11841">
                  <c:v>90.199047619049878</c:v>
                </c:pt>
                <c:pt idx="11842">
                  <c:v>90.206428571430848</c:v>
                </c:pt>
                <c:pt idx="11843">
                  <c:v>90.213809523811832</c:v>
                </c:pt>
                <c:pt idx="11844">
                  <c:v>90.221190476192774</c:v>
                </c:pt>
                <c:pt idx="11845">
                  <c:v>90.228571428573687</c:v>
                </c:pt>
                <c:pt idx="11846">
                  <c:v>90.235952380954643</c:v>
                </c:pt>
                <c:pt idx="11847">
                  <c:v>90.243333333335642</c:v>
                </c:pt>
                <c:pt idx="11848">
                  <c:v>90.250714285716597</c:v>
                </c:pt>
                <c:pt idx="11849">
                  <c:v>90.258095238097553</c:v>
                </c:pt>
                <c:pt idx="11850">
                  <c:v>90.265476190478438</c:v>
                </c:pt>
                <c:pt idx="11851">
                  <c:v>90.272857142859351</c:v>
                </c:pt>
                <c:pt idx="11852">
                  <c:v>90.280238095240421</c:v>
                </c:pt>
                <c:pt idx="11853">
                  <c:v>90.287619047621376</c:v>
                </c:pt>
                <c:pt idx="11854">
                  <c:v>90.295000000002332</c:v>
                </c:pt>
                <c:pt idx="11855">
                  <c:v>90.302380952383217</c:v>
                </c:pt>
                <c:pt idx="11856">
                  <c:v>90.309761904764201</c:v>
                </c:pt>
                <c:pt idx="11857">
                  <c:v>90.3171428571452</c:v>
                </c:pt>
                <c:pt idx="11858">
                  <c:v>90.324523809526156</c:v>
                </c:pt>
                <c:pt idx="11859">
                  <c:v>90.331904761907197</c:v>
                </c:pt>
                <c:pt idx="11860">
                  <c:v>90.339285714288053</c:v>
                </c:pt>
                <c:pt idx="11861">
                  <c:v>90.346666666669023</c:v>
                </c:pt>
                <c:pt idx="11862">
                  <c:v>90.354047619049979</c:v>
                </c:pt>
                <c:pt idx="11863">
                  <c:v>90.361428571430892</c:v>
                </c:pt>
                <c:pt idx="11864">
                  <c:v>90.368809523811848</c:v>
                </c:pt>
                <c:pt idx="11865">
                  <c:v>90.376190476192818</c:v>
                </c:pt>
                <c:pt idx="11866">
                  <c:v>90.383571428573788</c:v>
                </c:pt>
                <c:pt idx="11867">
                  <c:v>90.390952380954758</c:v>
                </c:pt>
                <c:pt idx="11868">
                  <c:v>90.398333333335671</c:v>
                </c:pt>
                <c:pt idx="11869">
                  <c:v>90.405714285716712</c:v>
                </c:pt>
                <c:pt idx="11870">
                  <c:v>90.413095238097625</c:v>
                </c:pt>
                <c:pt idx="11871">
                  <c:v>90.420476190478524</c:v>
                </c:pt>
                <c:pt idx="11872">
                  <c:v>90.427857142859466</c:v>
                </c:pt>
                <c:pt idx="11873">
                  <c:v>90.435238095240493</c:v>
                </c:pt>
                <c:pt idx="11874">
                  <c:v>90.442619047621463</c:v>
                </c:pt>
                <c:pt idx="11875">
                  <c:v>90.450000000002404</c:v>
                </c:pt>
                <c:pt idx="11876">
                  <c:v>90.457380952383318</c:v>
                </c:pt>
                <c:pt idx="11877">
                  <c:v>90.464761904764316</c:v>
                </c:pt>
                <c:pt idx="11878">
                  <c:v>90.472142857145258</c:v>
                </c:pt>
                <c:pt idx="11879">
                  <c:v>90.479523809526228</c:v>
                </c:pt>
                <c:pt idx="11880">
                  <c:v>90.486904761907269</c:v>
                </c:pt>
                <c:pt idx="11881">
                  <c:v>90.494285714288182</c:v>
                </c:pt>
                <c:pt idx="11882">
                  <c:v>90.501666666669095</c:v>
                </c:pt>
                <c:pt idx="11883">
                  <c:v>90.509047619050051</c:v>
                </c:pt>
                <c:pt idx="11884">
                  <c:v>90.516428571430978</c:v>
                </c:pt>
                <c:pt idx="11885">
                  <c:v>90.523809523811948</c:v>
                </c:pt>
                <c:pt idx="11886">
                  <c:v>90.531190476192933</c:v>
                </c:pt>
                <c:pt idx="11887">
                  <c:v>90.538571428573832</c:v>
                </c:pt>
                <c:pt idx="11888">
                  <c:v>90.545952380954787</c:v>
                </c:pt>
                <c:pt idx="11889">
                  <c:v>90.553333333335758</c:v>
                </c:pt>
                <c:pt idx="11890">
                  <c:v>90.560714285716784</c:v>
                </c:pt>
                <c:pt idx="11891">
                  <c:v>90.568095238097698</c:v>
                </c:pt>
                <c:pt idx="11892">
                  <c:v>90.575476190478554</c:v>
                </c:pt>
                <c:pt idx="11893">
                  <c:v>90.582857142859524</c:v>
                </c:pt>
                <c:pt idx="11894">
                  <c:v>90.590238095240565</c:v>
                </c:pt>
                <c:pt idx="11895">
                  <c:v>90.597619047621521</c:v>
                </c:pt>
                <c:pt idx="11896">
                  <c:v>90.605000000002448</c:v>
                </c:pt>
                <c:pt idx="11897">
                  <c:v>90.612380952383347</c:v>
                </c:pt>
                <c:pt idx="11898">
                  <c:v>90.619761904764388</c:v>
                </c:pt>
                <c:pt idx="11899">
                  <c:v>90.627142857145301</c:v>
                </c:pt>
                <c:pt idx="11900">
                  <c:v>90.6345238095263</c:v>
                </c:pt>
                <c:pt idx="11901">
                  <c:v>90.641904761907341</c:v>
                </c:pt>
                <c:pt idx="11902">
                  <c:v>90.649285714288212</c:v>
                </c:pt>
                <c:pt idx="11903">
                  <c:v>90.656666666669153</c:v>
                </c:pt>
                <c:pt idx="11904">
                  <c:v>90.664047619050109</c:v>
                </c:pt>
                <c:pt idx="11905">
                  <c:v>90.671428571431008</c:v>
                </c:pt>
                <c:pt idx="11906">
                  <c:v>90.678809523811992</c:v>
                </c:pt>
                <c:pt idx="11907">
                  <c:v>90.686190476192948</c:v>
                </c:pt>
                <c:pt idx="11908">
                  <c:v>90.693571428573918</c:v>
                </c:pt>
                <c:pt idx="11909">
                  <c:v>90.700952380954888</c:v>
                </c:pt>
                <c:pt idx="11910">
                  <c:v>90.708333333335858</c:v>
                </c:pt>
                <c:pt idx="11911">
                  <c:v>90.715714285716857</c:v>
                </c:pt>
                <c:pt idx="11912">
                  <c:v>90.72309523809777</c:v>
                </c:pt>
                <c:pt idx="11913">
                  <c:v>90.730476190478655</c:v>
                </c:pt>
                <c:pt idx="11914">
                  <c:v>90.737857142859625</c:v>
                </c:pt>
                <c:pt idx="11915">
                  <c:v>90.745238095240637</c:v>
                </c:pt>
                <c:pt idx="11916">
                  <c:v>90.752619047621579</c:v>
                </c:pt>
                <c:pt idx="11917">
                  <c:v>90.760000000002563</c:v>
                </c:pt>
                <c:pt idx="11918">
                  <c:v>90.767380952383462</c:v>
                </c:pt>
                <c:pt idx="11919">
                  <c:v>90.774761904764418</c:v>
                </c:pt>
                <c:pt idx="11920">
                  <c:v>90.782142857145388</c:v>
                </c:pt>
                <c:pt idx="11921">
                  <c:v>90.789523809526372</c:v>
                </c:pt>
                <c:pt idx="11922">
                  <c:v>90.796904761907413</c:v>
                </c:pt>
                <c:pt idx="11923">
                  <c:v>90.804285714288284</c:v>
                </c:pt>
                <c:pt idx="11924">
                  <c:v>90.811666666669282</c:v>
                </c:pt>
                <c:pt idx="11925">
                  <c:v>90.819047619050181</c:v>
                </c:pt>
                <c:pt idx="11926">
                  <c:v>90.826428571431094</c:v>
                </c:pt>
                <c:pt idx="11927">
                  <c:v>90.833809523812107</c:v>
                </c:pt>
                <c:pt idx="11928">
                  <c:v>90.841190476193063</c:v>
                </c:pt>
                <c:pt idx="11929">
                  <c:v>90.848571428574019</c:v>
                </c:pt>
                <c:pt idx="11930">
                  <c:v>90.855952380954903</c:v>
                </c:pt>
                <c:pt idx="11931">
                  <c:v>90.863333333335888</c:v>
                </c:pt>
                <c:pt idx="11932">
                  <c:v>90.870714285716886</c:v>
                </c:pt>
                <c:pt idx="11933">
                  <c:v>90.878095238097799</c:v>
                </c:pt>
                <c:pt idx="11934">
                  <c:v>90.885476190478713</c:v>
                </c:pt>
                <c:pt idx="11935">
                  <c:v>90.892857142859654</c:v>
                </c:pt>
                <c:pt idx="11936">
                  <c:v>90.900238095240724</c:v>
                </c:pt>
                <c:pt idx="11937">
                  <c:v>90.907619047621665</c:v>
                </c:pt>
                <c:pt idx="11938">
                  <c:v>90.915000000002621</c:v>
                </c:pt>
                <c:pt idx="11939">
                  <c:v>90.922380952383506</c:v>
                </c:pt>
                <c:pt idx="11940">
                  <c:v>90.929761904764518</c:v>
                </c:pt>
                <c:pt idx="11941">
                  <c:v>90.937142857145503</c:v>
                </c:pt>
                <c:pt idx="11942">
                  <c:v>90.944523809526501</c:v>
                </c:pt>
                <c:pt idx="11943">
                  <c:v>90.951904761907485</c:v>
                </c:pt>
                <c:pt idx="11944">
                  <c:v>90.959285714288356</c:v>
                </c:pt>
                <c:pt idx="11945">
                  <c:v>90.966666666669326</c:v>
                </c:pt>
                <c:pt idx="11946">
                  <c:v>90.974047619050268</c:v>
                </c:pt>
                <c:pt idx="11947">
                  <c:v>90.981428571431209</c:v>
                </c:pt>
                <c:pt idx="11948">
                  <c:v>90.988809523812193</c:v>
                </c:pt>
                <c:pt idx="11949">
                  <c:v>90.996190476193135</c:v>
                </c:pt>
                <c:pt idx="11950">
                  <c:v>91.003571428574048</c:v>
                </c:pt>
                <c:pt idx="11951">
                  <c:v>91.010952380955047</c:v>
                </c:pt>
                <c:pt idx="11952">
                  <c:v>91.018333333335988</c:v>
                </c:pt>
                <c:pt idx="11953">
                  <c:v>91.025714285716973</c:v>
                </c:pt>
                <c:pt idx="11954">
                  <c:v>91.033095238097914</c:v>
                </c:pt>
                <c:pt idx="11955">
                  <c:v>91.040476190478827</c:v>
                </c:pt>
                <c:pt idx="11956">
                  <c:v>91.047857142859755</c:v>
                </c:pt>
                <c:pt idx="11957">
                  <c:v>91.055238095240782</c:v>
                </c:pt>
                <c:pt idx="11958">
                  <c:v>91.062619047621709</c:v>
                </c:pt>
                <c:pt idx="11959">
                  <c:v>91.070000000002679</c:v>
                </c:pt>
                <c:pt idx="11960">
                  <c:v>91.077380952383578</c:v>
                </c:pt>
                <c:pt idx="11961">
                  <c:v>91.084761904764562</c:v>
                </c:pt>
                <c:pt idx="11962">
                  <c:v>91.092142857145518</c:v>
                </c:pt>
                <c:pt idx="11963">
                  <c:v>91.099523809526517</c:v>
                </c:pt>
                <c:pt idx="11964">
                  <c:v>91.106904761907515</c:v>
                </c:pt>
                <c:pt idx="11965">
                  <c:v>91.114285714288428</c:v>
                </c:pt>
                <c:pt idx="11966">
                  <c:v>91.121666666669384</c:v>
                </c:pt>
                <c:pt idx="11967">
                  <c:v>91.129047619050269</c:v>
                </c:pt>
                <c:pt idx="11968">
                  <c:v>91.136428571431225</c:v>
                </c:pt>
                <c:pt idx="11969">
                  <c:v>91.143809523812266</c:v>
                </c:pt>
                <c:pt idx="11970">
                  <c:v>91.151190476193179</c:v>
                </c:pt>
                <c:pt idx="11971">
                  <c:v>91.158571428574078</c:v>
                </c:pt>
                <c:pt idx="11972">
                  <c:v>91.165952380955119</c:v>
                </c:pt>
                <c:pt idx="11973">
                  <c:v>91.173333333336004</c:v>
                </c:pt>
                <c:pt idx="11974">
                  <c:v>91.180714285717087</c:v>
                </c:pt>
                <c:pt idx="11975">
                  <c:v>91.188095238097958</c:v>
                </c:pt>
                <c:pt idx="11976">
                  <c:v>91.195476190478857</c:v>
                </c:pt>
                <c:pt idx="11977">
                  <c:v>91.202857142859813</c:v>
                </c:pt>
                <c:pt idx="11978">
                  <c:v>91.210238095240896</c:v>
                </c:pt>
                <c:pt idx="11979">
                  <c:v>91.217619047621824</c:v>
                </c:pt>
                <c:pt idx="11980">
                  <c:v>91.225000000002751</c:v>
                </c:pt>
                <c:pt idx="11981">
                  <c:v>91.232380952383636</c:v>
                </c:pt>
                <c:pt idx="11982">
                  <c:v>91.239761904764649</c:v>
                </c:pt>
                <c:pt idx="11983">
                  <c:v>91.247142857145633</c:v>
                </c:pt>
                <c:pt idx="11984">
                  <c:v>91.254523809526603</c:v>
                </c:pt>
                <c:pt idx="11985">
                  <c:v>91.26190476190763</c:v>
                </c:pt>
                <c:pt idx="11986">
                  <c:v>91.2692857142885</c:v>
                </c:pt>
                <c:pt idx="11987">
                  <c:v>91.276666666669456</c:v>
                </c:pt>
                <c:pt idx="11988">
                  <c:v>91.284047619050412</c:v>
                </c:pt>
                <c:pt idx="11989">
                  <c:v>91.291428571431368</c:v>
                </c:pt>
                <c:pt idx="11990">
                  <c:v>91.298809523812324</c:v>
                </c:pt>
                <c:pt idx="11991">
                  <c:v>91.306190476193279</c:v>
                </c:pt>
                <c:pt idx="11992">
                  <c:v>91.313571428574193</c:v>
                </c:pt>
                <c:pt idx="11993">
                  <c:v>91.320952380955148</c:v>
                </c:pt>
                <c:pt idx="11994">
                  <c:v>91.328333333336076</c:v>
                </c:pt>
                <c:pt idx="11995">
                  <c:v>91.335714285717145</c:v>
                </c:pt>
                <c:pt idx="11996">
                  <c:v>91.343095238098073</c:v>
                </c:pt>
                <c:pt idx="11997">
                  <c:v>91.350476190478943</c:v>
                </c:pt>
                <c:pt idx="11998">
                  <c:v>91.357857142859885</c:v>
                </c:pt>
                <c:pt idx="11999">
                  <c:v>91.365238095240912</c:v>
                </c:pt>
                <c:pt idx="12000">
                  <c:v>91.372619047621839</c:v>
                </c:pt>
                <c:pt idx="12001">
                  <c:v>91.380000000002838</c:v>
                </c:pt>
                <c:pt idx="12002">
                  <c:v>91.387380952383708</c:v>
                </c:pt>
                <c:pt idx="12003">
                  <c:v>91.394761904764749</c:v>
                </c:pt>
                <c:pt idx="12004">
                  <c:v>91.402142857145662</c:v>
                </c:pt>
                <c:pt idx="12005">
                  <c:v>91.409523809526661</c:v>
                </c:pt>
                <c:pt idx="12006">
                  <c:v>91.416904761907702</c:v>
                </c:pt>
                <c:pt idx="12007">
                  <c:v>91.424285714288573</c:v>
                </c:pt>
                <c:pt idx="12008">
                  <c:v>91.431666666669571</c:v>
                </c:pt>
                <c:pt idx="12009">
                  <c:v>91.439047619050484</c:v>
                </c:pt>
                <c:pt idx="12010">
                  <c:v>91.44642857143144</c:v>
                </c:pt>
                <c:pt idx="12011">
                  <c:v>91.453809523812396</c:v>
                </c:pt>
                <c:pt idx="12012">
                  <c:v>91.461190476193366</c:v>
                </c:pt>
                <c:pt idx="12013">
                  <c:v>91.468571428574279</c:v>
                </c:pt>
                <c:pt idx="12014">
                  <c:v>91.475952380955249</c:v>
                </c:pt>
                <c:pt idx="12015">
                  <c:v>91.483333333336219</c:v>
                </c:pt>
                <c:pt idx="12016">
                  <c:v>91.49071428571726</c:v>
                </c:pt>
                <c:pt idx="12017">
                  <c:v>91.498095238098131</c:v>
                </c:pt>
                <c:pt idx="12018">
                  <c:v>91.505476190479015</c:v>
                </c:pt>
                <c:pt idx="12019">
                  <c:v>91.51285714286</c:v>
                </c:pt>
                <c:pt idx="12020">
                  <c:v>91.520238095240998</c:v>
                </c:pt>
                <c:pt idx="12021">
                  <c:v>91.527619047621954</c:v>
                </c:pt>
                <c:pt idx="12022">
                  <c:v>91.53500000000291</c:v>
                </c:pt>
                <c:pt idx="12023">
                  <c:v>91.542380952383795</c:v>
                </c:pt>
                <c:pt idx="12024">
                  <c:v>91.549761904764779</c:v>
                </c:pt>
                <c:pt idx="12025">
                  <c:v>91.557142857145749</c:v>
                </c:pt>
                <c:pt idx="12026">
                  <c:v>91.564523809526733</c:v>
                </c:pt>
                <c:pt idx="12027">
                  <c:v>91.571904761907746</c:v>
                </c:pt>
                <c:pt idx="12028">
                  <c:v>91.579285714288602</c:v>
                </c:pt>
                <c:pt idx="12029">
                  <c:v>91.586666666669601</c:v>
                </c:pt>
                <c:pt idx="12030">
                  <c:v>91.594047619050556</c:v>
                </c:pt>
                <c:pt idx="12031">
                  <c:v>91.60142857143147</c:v>
                </c:pt>
                <c:pt idx="12032">
                  <c:v>91.608809523812468</c:v>
                </c:pt>
                <c:pt idx="12033">
                  <c:v>91.61619047619341</c:v>
                </c:pt>
                <c:pt idx="12034">
                  <c:v>91.623571428574309</c:v>
                </c:pt>
                <c:pt idx="12035">
                  <c:v>91.630952380955293</c:v>
                </c:pt>
                <c:pt idx="12036">
                  <c:v>91.638333333336206</c:v>
                </c:pt>
                <c:pt idx="12037">
                  <c:v>91.64571428571729</c:v>
                </c:pt>
                <c:pt idx="12038">
                  <c:v>91.653095238098189</c:v>
                </c:pt>
                <c:pt idx="12039">
                  <c:v>91.660476190479088</c:v>
                </c:pt>
                <c:pt idx="12040">
                  <c:v>91.667857142860072</c:v>
                </c:pt>
                <c:pt idx="12041">
                  <c:v>91.675238095241028</c:v>
                </c:pt>
                <c:pt idx="12042">
                  <c:v>91.682619047622012</c:v>
                </c:pt>
                <c:pt idx="12043">
                  <c:v>91.690000000002982</c:v>
                </c:pt>
                <c:pt idx="12044">
                  <c:v>91.697380952383867</c:v>
                </c:pt>
                <c:pt idx="12045">
                  <c:v>91.704761904764879</c:v>
                </c:pt>
                <c:pt idx="12046">
                  <c:v>91.712142857145849</c:v>
                </c:pt>
                <c:pt idx="12047">
                  <c:v>91.719523809526805</c:v>
                </c:pt>
                <c:pt idx="12048">
                  <c:v>91.726904761907804</c:v>
                </c:pt>
                <c:pt idx="12049">
                  <c:v>91.734285714288717</c:v>
                </c:pt>
                <c:pt idx="12050">
                  <c:v>91.741666666669715</c:v>
                </c:pt>
                <c:pt idx="12051">
                  <c:v>91.749047619050629</c:v>
                </c:pt>
                <c:pt idx="12052">
                  <c:v>91.756428571431542</c:v>
                </c:pt>
                <c:pt idx="12053">
                  <c:v>91.763809523812583</c:v>
                </c:pt>
                <c:pt idx="12054">
                  <c:v>91.771190476193482</c:v>
                </c:pt>
                <c:pt idx="12055">
                  <c:v>91.778571428574395</c:v>
                </c:pt>
                <c:pt idx="12056">
                  <c:v>91.785952380955408</c:v>
                </c:pt>
                <c:pt idx="12057">
                  <c:v>91.793333333336349</c:v>
                </c:pt>
                <c:pt idx="12058">
                  <c:v>91.80071428571739</c:v>
                </c:pt>
                <c:pt idx="12059">
                  <c:v>91.808095238098232</c:v>
                </c:pt>
                <c:pt idx="12060">
                  <c:v>91.815476190479146</c:v>
                </c:pt>
                <c:pt idx="12061">
                  <c:v>91.822857142860116</c:v>
                </c:pt>
                <c:pt idx="12062">
                  <c:v>91.830238095241143</c:v>
                </c:pt>
                <c:pt idx="12063">
                  <c:v>91.837619047622127</c:v>
                </c:pt>
                <c:pt idx="12064">
                  <c:v>91.845000000003054</c:v>
                </c:pt>
                <c:pt idx="12065">
                  <c:v>91.852380952383925</c:v>
                </c:pt>
                <c:pt idx="12066">
                  <c:v>91.859761904764895</c:v>
                </c:pt>
                <c:pt idx="12067">
                  <c:v>91.867142857145879</c:v>
                </c:pt>
                <c:pt idx="12068">
                  <c:v>91.874523809526849</c:v>
                </c:pt>
                <c:pt idx="12069">
                  <c:v>91.88190476190789</c:v>
                </c:pt>
                <c:pt idx="12070">
                  <c:v>91.889285714288789</c:v>
                </c:pt>
                <c:pt idx="12071">
                  <c:v>91.896666666669745</c:v>
                </c:pt>
                <c:pt idx="12072">
                  <c:v>91.904047619050701</c:v>
                </c:pt>
                <c:pt idx="12073">
                  <c:v>91.911428571431657</c:v>
                </c:pt>
                <c:pt idx="12074">
                  <c:v>91.918809523812627</c:v>
                </c:pt>
                <c:pt idx="12075">
                  <c:v>91.926190476193568</c:v>
                </c:pt>
                <c:pt idx="12076">
                  <c:v>91.93357142857451</c:v>
                </c:pt>
                <c:pt idx="12077">
                  <c:v>91.940952380955494</c:v>
                </c:pt>
                <c:pt idx="12078">
                  <c:v>91.948333333336393</c:v>
                </c:pt>
                <c:pt idx="12079">
                  <c:v>91.955714285717434</c:v>
                </c:pt>
                <c:pt idx="12080">
                  <c:v>91.963095238098347</c:v>
                </c:pt>
                <c:pt idx="12081">
                  <c:v>91.970476190479218</c:v>
                </c:pt>
                <c:pt idx="12082">
                  <c:v>91.977857142860259</c:v>
                </c:pt>
                <c:pt idx="12083">
                  <c:v>91.985238095241215</c:v>
                </c:pt>
                <c:pt idx="12084">
                  <c:v>91.992619047622213</c:v>
                </c:pt>
                <c:pt idx="12085">
                  <c:v>92.000000000003112</c:v>
                </c:pt>
                <c:pt idx="12086">
                  <c:v>92.00738095238404</c:v>
                </c:pt>
                <c:pt idx="12087">
                  <c:v>92.014761904765066</c:v>
                </c:pt>
                <c:pt idx="12088">
                  <c:v>92.022142857145909</c:v>
                </c:pt>
                <c:pt idx="12089">
                  <c:v>92.02952380952695</c:v>
                </c:pt>
                <c:pt idx="12090">
                  <c:v>92.036904761907948</c:v>
                </c:pt>
                <c:pt idx="12091">
                  <c:v>92.044285714288861</c:v>
                </c:pt>
                <c:pt idx="12092">
                  <c:v>92.051666666669817</c:v>
                </c:pt>
                <c:pt idx="12093">
                  <c:v>92.059047619050759</c:v>
                </c:pt>
                <c:pt idx="12094">
                  <c:v>92.066428571431686</c:v>
                </c:pt>
                <c:pt idx="12095">
                  <c:v>92.073809523812685</c:v>
                </c:pt>
                <c:pt idx="12096">
                  <c:v>92.08119047619364</c:v>
                </c:pt>
                <c:pt idx="12097">
                  <c:v>92.088571428574539</c:v>
                </c:pt>
                <c:pt idx="12098">
                  <c:v>92.095952380955552</c:v>
                </c:pt>
                <c:pt idx="12099">
                  <c:v>92.103333333336437</c:v>
                </c:pt>
                <c:pt idx="12100">
                  <c:v>92.110714285717521</c:v>
                </c:pt>
                <c:pt idx="12101">
                  <c:v>92.118095238098419</c:v>
                </c:pt>
                <c:pt idx="12102">
                  <c:v>92.125476190479247</c:v>
                </c:pt>
                <c:pt idx="12103">
                  <c:v>92.132857142860246</c:v>
                </c:pt>
                <c:pt idx="12104">
                  <c:v>92.140238095241287</c:v>
                </c:pt>
                <c:pt idx="12105">
                  <c:v>92.147619047622285</c:v>
                </c:pt>
                <c:pt idx="12106">
                  <c:v>92.155000000003156</c:v>
                </c:pt>
                <c:pt idx="12107">
                  <c:v>92.162380952384055</c:v>
                </c:pt>
                <c:pt idx="12108">
                  <c:v>92.16976190476511</c:v>
                </c:pt>
                <c:pt idx="12109">
                  <c:v>92.177142857145995</c:v>
                </c:pt>
                <c:pt idx="12110">
                  <c:v>92.184523809527022</c:v>
                </c:pt>
                <c:pt idx="12111">
                  <c:v>92.191904761908035</c:v>
                </c:pt>
                <c:pt idx="12112">
                  <c:v>92.199285714288919</c:v>
                </c:pt>
                <c:pt idx="12113">
                  <c:v>92.206666666669904</c:v>
                </c:pt>
                <c:pt idx="12114">
                  <c:v>92.214047619050845</c:v>
                </c:pt>
                <c:pt idx="12115">
                  <c:v>92.221428571431758</c:v>
                </c:pt>
                <c:pt idx="12116">
                  <c:v>92.228809523812757</c:v>
                </c:pt>
                <c:pt idx="12117">
                  <c:v>92.236190476193713</c:v>
                </c:pt>
                <c:pt idx="12118">
                  <c:v>92.243571428574668</c:v>
                </c:pt>
                <c:pt idx="12119">
                  <c:v>92.25095238095561</c:v>
                </c:pt>
                <c:pt idx="12120">
                  <c:v>92.258333333336509</c:v>
                </c:pt>
                <c:pt idx="12121">
                  <c:v>92.265714285717607</c:v>
                </c:pt>
                <c:pt idx="12122">
                  <c:v>92.273095238098449</c:v>
                </c:pt>
                <c:pt idx="12123">
                  <c:v>92.280476190479376</c:v>
                </c:pt>
                <c:pt idx="12124">
                  <c:v>92.287857142860389</c:v>
                </c:pt>
                <c:pt idx="12125">
                  <c:v>92.295238095241373</c:v>
                </c:pt>
                <c:pt idx="12126">
                  <c:v>92.302619047622315</c:v>
                </c:pt>
                <c:pt idx="12127">
                  <c:v>92.310000000003271</c:v>
                </c:pt>
                <c:pt idx="12128">
                  <c:v>92.31738095238417</c:v>
                </c:pt>
                <c:pt idx="12129">
                  <c:v>92.324761904765182</c:v>
                </c:pt>
                <c:pt idx="12130">
                  <c:v>92.332142857146067</c:v>
                </c:pt>
                <c:pt idx="12131">
                  <c:v>92.339523809527094</c:v>
                </c:pt>
                <c:pt idx="12132">
                  <c:v>92.346904761908121</c:v>
                </c:pt>
                <c:pt idx="12133">
                  <c:v>92.354285714288963</c:v>
                </c:pt>
                <c:pt idx="12134">
                  <c:v>92.361666666669962</c:v>
                </c:pt>
                <c:pt idx="12135">
                  <c:v>92.369047619050889</c:v>
                </c:pt>
                <c:pt idx="12136">
                  <c:v>92.376428571431788</c:v>
                </c:pt>
                <c:pt idx="12137">
                  <c:v>92.383809523812829</c:v>
                </c:pt>
                <c:pt idx="12138">
                  <c:v>92.391190476193785</c:v>
                </c:pt>
                <c:pt idx="12139">
                  <c:v>92.398571428574684</c:v>
                </c:pt>
                <c:pt idx="12140">
                  <c:v>92.405952380955682</c:v>
                </c:pt>
                <c:pt idx="12141">
                  <c:v>92.413333333336652</c:v>
                </c:pt>
                <c:pt idx="12142">
                  <c:v>92.420714285717679</c:v>
                </c:pt>
                <c:pt idx="12143">
                  <c:v>92.42809523809855</c:v>
                </c:pt>
                <c:pt idx="12144">
                  <c:v>92.435476190479434</c:v>
                </c:pt>
                <c:pt idx="12145">
                  <c:v>92.442857142860433</c:v>
                </c:pt>
                <c:pt idx="12146">
                  <c:v>92.450238095241431</c:v>
                </c:pt>
                <c:pt idx="12147">
                  <c:v>92.45761904762243</c:v>
                </c:pt>
                <c:pt idx="12148">
                  <c:v>92.465000000003343</c:v>
                </c:pt>
                <c:pt idx="12149">
                  <c:v>92.472380952384214</c:v>
                </c:pt>
                <c:pt idx="12150">
                  <c:v>92.479761904765255</c:v>
                </c:pt>
                <c:pt idx="12151">
                  <c:v>92.48714285714621</c:v>
                </c:pt>
                <c:pt idx="12152">
                  <c:v>92.494523809527237</c:v>
                </c:pt>
                <c:pt idx="12153">
                  <c:v>92.501904761908179</c:v>
                </c:pt>
                <c:pt idx="12154">
                  <c:v>92.509285714289078</c:v>
                </c:pt>
                <c:pt idx="12155">
                  <c:v>92.516666666670091</c:v>
                </c:pt>
                <c:pt idx="12156">
                  <c:v>92.524047619050947</c:v>
                </c:pt>
                <c:pt idx="12157">
                  <c:v>92.531428571431903</c:v>
                </c:pt>
                <c:pt idx="12158">
                  <c:v>92.538809523812901</c:v>
                </c:pt>
                <c:pt idx="12159">
                  <c:v>92.546190476193857</c:v>
                </c:pt>
                <c:pt idx="12160">
                  <c:v>92.55357142857477</c:v>
                </c:pt>
                <c:pt idx="12161">
                  <c:v>92.560952380955769</c:v>
                </c:pt>
                <c:pt idx="12162">
                  <c:v>92.568333333336653</c:v>
                </c:pt>
                <c:pt idx="12163">
                  <c:v>92.575714285717694</c:v>
                </c:pt>
                <c:pt idx="12164">
                  <c:v>92.583095238098608</c:v>
                </c:pt>
                <c:pt idx="12165">
                  <c:v>92.590476190479507</c:v>
                </c:pt>
                <c:pt idx="12166">
                  <c:v>92.597857142860548</c:v>
                </c:pt>
                <c:pt idx="12167">
                  <c:v>92.605238095241489</c:v>
                </c:pt>
                <c:pt idx="12168">
                  <c:v>92.612619047622474</c:v>
                </c:pt>
                <c:pt idx="12169">
                  <c:v>92.620000000003373</c:v>
                </c:pt>
                <c:pt idx="12170">
                  <c:v>92.627380952384286</c:v>
                </c:pt>
                <c:pt idx="12171">
                  <c:v>92.634761904765313</c:v>
                </c:pt>
                <c:pt idx="12172">
                  <c:v>92.64214285714624</c:v>
                </c:pt>
                <c:pt idx="12173">
                  <c:v>92.649523809527267</c:v>
                </c:pt>
                <c:pt idx="12174">
                  <c:v>92.656904761908194</c:v>
                </c:pt>
                <c:pt idx="12175">
                  <c:v>92.66428571428915</c:v>
                </c:pt>
                <c:pt idx="12176">
                  <c:v>92.671666666670106</c:v>
                </c:pt>
                <c:pt idx="12177">
                  <c:v>92.679047619050976</c:v>
                </c:pt>
                <c:pt idx="12178">
                  <c:v>92.686428571432018</c:v>
                </c:pt>
                <c:pt idx="12179">
                  <c:v>92.693809523812973</c:v>
                </c:pt>
                <c:pt idx="12180">
                  <c:v>92.701190476193929</c:v>
                </c:pt>
                <c:pt idx="12181">
                  <c:v>92.708571428574842</c:v>
                </c:pt>
                <c:pt idx="12182">
                  <c:v>92.715952380955841</c:v>
                </c:pt>
                <c:pt idx="12183">
                  <c:v>92.72333333333674</c:v>
                </c:pt>
                <c:pt idx="12184">
                  <c:v>92.730714285717838</c:v>
                </c:pt>
                <c:pt idx="12185">
                  <c:v>92.738095238098708</c:v>
                </c:pt>
                <c:pt idx="12186">
                  <c:v>92.745476190479579</c:v>
                </c:pt>
                <c:pt idx="12187">
                  <c:v>92.752857142860535</c:v>
                </c:pt>
                <c:pt idx="12188">
                  <c:v>92.760238095241576</c:v>
                </c:pt>
                <c:pt idx="12189">
                  <c:v>92.767619047622574</c:v>
                </c:pt>
                <c:pt idx="12190">
                  <c:v>92.775000000003459</c:v>
                </c:pt>
                <c:pt idx="12191">
                  <c:v>92.782380952384358</c:v>
                </c:pt>
                <c:pt idx="12192">
                  <c:v>92.789761904765399</c:v>
                </c:pt>
                <c:pt idx="12193">
                  <c:v>92.797142857146355</c:v>
                </c:pt>
                <c:pt idx="12194">
                  <c:v>92.804523809527325</c:v>
                </c:pt>
                <c:pt idx="12195">
                  <c:v>92.811904761908337</c:v>
                </c:pt>
                <c:pt idx="12196">
                  <c:v>92.819285714289208</c:v>
                </c:pt>
                <c:pt idx="12197">
                  <c:v>92.826666666670192</c:v>
                </c:pt>
                <c:pt idx="12198">
                  <c:v>92.834047619051091</c:v>
                </c:pt>
                <c:pt idx="12199">
                  <c:v>92.84142857143209</c:v>
                </c:pt>
                <c:pt idx="12200">
                  <c:v>92.848809523813046</c:v>
                </c:pt>
                <c:pt idx="12201">
                  <c:v>92.856190476193959</c:v>
                </c:pt>
                <c:pt idx="12202">
                  <c:v>92.863571428574915</c:v>
                </c:pt>
                <c:pt idx="12203">
                  <c:v>92.87095238095587</c:v>
                </c:pt>
                <c:pt idx="12204">
                  <c:v>92.878333333336784</c:v>
                </c:pt>
                <c:pt idx="12205">
                  <c:v>92.885714285717825</c:v>
                </c:pt>
                <c:pt idx="12206">
                  <c:v>92.89309523809878</c:v>
                </c:pt>
                <c:pt idx="12207">
                  <c:v>92.900476190479665</c:v>
                </c:pt>
                <c:pt idx="12208">
                  <c:v>92.907857142860678</c:v>
                </c:pt>
                <c:pt idx="12209">
                  <c:v>92.915238095241662</c:v>
                </c:pt>
                <c:pt idx="12210">
                  <c:v>92.922619047622604</c:v>
                </c:pt>
                <c:pt idx="12211">
                  <c:v>92.93000000000356</c:v>
                </c:pt>
                <c:pt idx="12212">
                  <c:v>92.937380952384473</c:v>
                </c:pt>
                <c:pt idx="12213">
                  <c:v>92.944761904765514</c:v>
                </c:pt>
                <c:pt idx="12214">
                  <c:v>92.95214285714637</c:v>
                </c:pt>
                <c:pt idx="12215">
                  <c:v>92.959523809527397</c:v>
                </c:pt>
                <c:pt idx="12216">
                  <c:v>92.96690476190841</c:v>
                </c:pt>
                <c:pt idx="12217">
                  <c:v>92.97428571428928</c:v>
                </c:pt>
                <c:pt idx="12218">
                  <c:v>92.981666666670321</c:v>
                </c:pt>
                <c:pt idx="12219">
                  <c:v>92.989047619051178</c:v>
                </c:pt>
                <c:pt idx="12220">
                  <c:v>92.996428571432162</c:v>
                </c:pt>
                <c:pt idx="12221">
                  <c:v>93.003809523813132</c:v>
                </c:pt>
                <c:pt idx="12222">
                  <c:v>93.011190476194074</c:v>
                </c:pt>
                <c:pt idx="12223">
                  <c:v>93.018571428575029</c:v>
                </c:pt>
                <c:pt idx="12224">
                  <c:v>93.025952380955943</c:v>
                </c:pt>
                <c:pt idx="12225">
                  <c:v>93.033333333336884</c:v>
                </c:pt>
                <c:pt idx="12226">
                  <c:v>93.040714285717968</c:v>
                </c:pt>
                <c:pt idx="12227">
                  <c:v>93.048095238098853</c:v>
                </c:pt>
                <c:pt idx="12228">
                  <c:v>93.055476190479723</c:v>
                </c:pt>
                <c:pt idx="12229">
                  <c:v>93.062857142860679</c:v>
                </c:pt>
                <c:pt idx="12230">
                  <c:v>93.070238095241677</c:v>
                </c:pt>
                <c:pt idx="12231">
                  <c:v>93.077619047622676</c:v>
                </c:pt>
                <c:pt idx="12232">
                  <c:v>93.085000000003618</c:v>
                </c:pt>
                <c:pt idx="12233">
                  <c:v>93.092380952384516</c:v>
                </c:pt>
                <c:pt idx="12234">
                  <c:v>93.099761904765543</c:v>
                </c:pt>
                <c:pt idx="12235">
                  <c:v>93.107142857146457</c:v>
                </c:pt>
                <c:pt idx="12236">
                  <c:v>93.114523809527498</c:v>
                </c:pt>
                <c:pt idx="12237">
                  <c:v>93.121904761908425</c:v>
                </c:pt>
                <c:pt idx="12238">
                  <c:v>93.129285714289296</c:v>
                </c:pt>
                <c:pt idx="12239">
                  <c:v>93.136666666670322</c:v>
                </c:pt>
                <c:pt idx="12240">
                  <c:v>93.144047619051278</c:v>
                </c:pt>
                <c:pt idx="12241">
                  <c:v>93.151428571432191</c:v>
                </c:pt>
                <c:pt idx="12242">
                  <c:v>93.158809523813147</c:v>
                </c:pt>
                <c:pt idx="12243">
                  <c:v>93.166190476194103</c:v>
                </c:pt>
                <c:pt idx="12244">
                  <c:v>93.173571428575059</c:v>
                </c:pt>
                <c:pt idx="12245">
                  <c:v>93.180952380956015</c:v>
                </c:pt>
                <c:pt idx="12246">
                  <c:v>93.188333333336942</c:v>
                </c:pt>
                <c:pt idx="12247">
                  <c:v>93.195714285717997</c:v>
                </c:pt>
                <c:pt idx="12248">
                  <c:v>93.203095238098911</c:v>
                </c:pt>
                <c:pt idx="12249">
                  <c:v>93.210476190479824</c:v>
                </c:pt>
                <c:pt idx="12250">
                  <c:v>93.217857142860808</c:v>
                </c:pt>
                <c:pt idx="12251">
                  <c:v>93.225238095241778</c:v>
                </c:pt>
                <c:pt idx="12252">
                  <c:v>93.232619047622762</c:v>
                </c:pt>
                <c:pt idx="12253">
                  <c:v>93.240000000003704</c:v>
                </c:pt>
                <c:pt idx="12254">
                  <c:v>93.247380952384617</c:v>
                </c:pt>
                <c:pt idx="12255">
                  <c:v>93.254761904765616</c:v>
                </c:pt>
                <c:pt idx="12256">
                  <c:v>93.262142857146529</c:v>
                </c:pt>
                <c:pt idx="12257">
                  <c:v>93.269523809527527</c:v>
                </c:pt>
                <c:pt idx="12258">
                  <c:v>93.276904761908497</c:v>
                </c:pt>
                <c:pt idx="12259">
                  <c:v>93.284285714289439</c:v>
                </c:pt>
                <c:pt idx="12260">
                  <c:v>93.291666666670451</c:v>
                </c:pt>
                <c:pt idx="12261">
                  <c:v>93.29904761905135</c:v>
                </c:pt>
                <c:pt idx="12262">
                  <c:v>93.306428571432278</c:v>
                </c:pt>
                <c:pt idx="12263">
                  <c:v>93.313809523813262</c:v>
                </c:pt>
                <c:pt idx="12264">
                  <c:v>93.321190476194218</c:v>
                </c:pt>
                <c:pt idx="12265">
                  <c:v>93.328571428575131</c:v>
                </c:pt>
                <c:pt idx="12266">
                  <c:v>93.335952380956087</c:v>
                </c:pt>
                <c:pt idx="12267">
                  <c:v>93.343333333337085</c:v>
                </c:pt>
                <c:pt idx="12268">
                  <c:v>93.350714285718084</c:v>
                </c:pt>
                <c:pt idx="12269">
                  <c:v>93.35809523809894</c:v>
                </c:pt>
                <c:pt idx="12270">
                  <c:v>93.365476190479853</c:v>
                </c:pt>
                <c:pt idx="12271">
                  <c:v>93.372857142860823</c:v>
                </c:pt>
                <c:pt idx="12272">
                  <c:v>93.38023809524185</c:v>
                </c:pt>
                <c:pt idx="12273">
                  <c:v>93.38761904762282</c:v>
                </c:pt>
                <c:pt idx="12274">
                  <c:v>93.395000000003748</c:v>
                </c:pt>
                <c:pt idx="12275">
                  <c:v>93.402380952384647</c:v>
                </c:pt>
                <c:pt idx="12276">
                  <c:v>93.409761904765702</c:v>
                </c:pt>
                <c:pt idx="12277">
                  <c:v>93.417142857146644</c:v>
                </c:pt>
                <c:pt idx="12278">
                  <c:v>93.424523809527642</c:v>
                </c:pt>
                <c:pt idx="12279">
                  <c:v>93.43190476190864</c:v>
                </c:pt>
                <c:pt idx="12280">
                  <c:v>93.439285714289511</c:v>
                </c:pt>
                <c:pt idx="12281">
                  <c:v>93.446666666670538</c:v>
                </c:pt>
                <c:pt idx="12282">
                  <c:v>93.454047619051408</c:v>
                </c:pt>
                <c:pt idx="12283">
                  <c:v>93.461428571432393</c:v>
                </c:pt>
                <c:pt idx="12284">
                  <c:v>93.468809523813334</c:v>
                </c:pt>
                <c:pt idx="12285">
                  <c:v>93.476190476194247</c:v>
                </c:pt>
                <c:pt idx="12286">
                  <c:v>93.483571428575246</c:v>
                </c:pt>
                <c:pt idx="12287">
                  <c:v>93.490952380956202</c:v>
                </c:pt>
                <c:pt idx="12288">
                  <c:v>93.498333333337172</c:v>
                </c:pt>
                <c:pt idx="12289">
                  <c:v>93.505714285718156</c:v>
                </c:pt>
                <c:pt idx="12290">
                  <c:v>93.513095238099069</c:v>
                </c:pt>
                <c:pt idx="12291">
                  <c:v>93.520476190479926</c:v>
                </c:pt>
                <c:pt idx="12292">
                  <c:v>93.527857142860924</c:v>
                </c:pt>
                <c:pt idx="12293">
                  <c:v>93.535238095241908</c:v>
                </c:pt>
                <c:pt idx="12294">
                  <c:v>93.542619047622892</c:v>
                </c:pt>
                <c:pt idx="12295">
                  <c:v>93.550000000003848</c:v>
                </c:pt>
                <c:pt idx="12296">
                  <c:v>93.557380952384719</c:v>
                </c:pt>
                <c:pt idx="12297">
                  <c:v>93.56476190476576</c:v>
                </c:pt>
                <c:pt idx="12298">
                  <c:v>93.572142857146645</c:v>
                </c:pt>
                <c:pt idx="12299">
                  <c:v>93.579523809527672</c:v>
                </c:pt>
                <c:pt idx="12300">
                  <c:v>93.586904761908627</c:v>
                </c:pt>
                <c:pt idx="12301">
                  <c:v>93.594285714289583</c:v>
                </c:pt>
                <c:pt idx="12302">
                  <c:v>93.601666666670567</c:v>
                </c:pt>
                <c:pt idx="12303">
                  <c:v>93.609047619051424</c:v>
                </c:pt>
                <c:pt idx="12304">
                  <c:v>93.616428571432451</c:v>
                </c:pt>
                <c:pt idx="12305">
                  <c:v>93.623809523813378</c:v>
                </c:pt>
                <c:pt idx="12306">
                  <c:v>93.631190476194348</c:v>
                </c:pt>
                <c:pt idx="12307">
                  <c:v>93.638571428575318</c:v>
                </c:pt>
                <c:pt idx="12308">
                  <c:v>93.645952380956231</c:v>
                </c:pt>
                <c:pt idx="12309">
                  <c:v>93.653333333337187</c:v>
                </c:pt>
                <c:pt idx="12310">
                  <c:v>93.660714285718228</c:v>
                </c:pt>
                <c:pt idx="12311">
                  <c:v>93.668095238099085</c:v>
                </c:pt>
                <c:pt idx="12312">
                  <c:v>93.675476190479955</c:v>
                </c:pt>
                <c:pt idx="12313">
                  <c:v>93.682857142860954</c:v>
                </c:pt>
                <c:pt idx="12314">
                  <c:v>93.690238095242023</c:v>
                </c:pt>
                <c:pt idx="12315">
                  <c:v>93.697619047622965</c:v>
                </c:pt>
                <c:pt idx="12316">
                  <c:v>93.705000000003878</c:v>
                </c:pt>
                <c:pt idx="12317">
                  <c:v>93.712380952384805</c:v>
                </c:pt>
                <c:pt idx="12318">
                  <c:v>93.719761904765832</c:v>
                </c:pt>
                <c:pt idx="12319">
                  <c:v>93.727142857146788</c:v>
                </c:pt>
                <c:pt idx="12320">
                  <c:v>93.734523809527801</c:v>
                </c:pt>
                <c:pt idx="12321">
                  <c:v>93.741904761908785</c:v>
                </c:pt>
                <c:pt idx="12322">
                  <c:v>93.749285714289655</c:v>
                </c:pt>
                <c:pt idx="12323">
                  <c:v>93.756666666670625</c:v>
                </c:pt>
                <c:pt idx="12324">
                  <c:v>93.764047619051553</c:v>
                </c:pt>
                <c:pt idx="12325">
                  <c:v>93.771428571432509</c:v>
                </c:pt>
                <c:pt idx="12326">
                  <c:v>93.778809523813479</c:v>
                </c:pt>
                <c:pt idx="12327">
                  <c:v>93.786190476194392</c:v>
                </c:pt>
                <c:pt idx="12328">
                  <c:v>93.79357142857539</c:v>
                </c:pt>
                <c:pt idx="12329">
                  <c:v>93.800952380956318</c:v>
                </c:pt>
                <c:pt idx="12330">
                  <c:v>93.808333333337288</c:v>
                </c:pt>
                <c:pt idx="12331">
                  <c:v>93.815714285718315</c:v>
                </c:pt>
                <c:pt idx="12332">
                  <c:v>93.823095238099171</c:v>
                </c:pt>
                <c:pt idx="12333">
                  <c:v>93.830476190480084</c:v>
                </c:pt>
                <c:pt idx="12334">
                  <c:v>93.837857142861054</c:v>
                </c:pt>
                <c:pt idx="12335">
                  <c:v>93.845238095242095</c:v>
                </c:pt>
                <c:pt idx="12336">
                  <c:v>93.852619047623008</c:v>
                </c:pt>
                <c:pt idx="12337">
                  <c:v>93.860000000003978</c:v>
                </c:pt>
                <c:pt idx="12338">
                  <c:v>93.867380952384877</c:v>
                </c:pt>
                <c:pt idx="12339">
                  <c:v>93.874761904765862</c:v>
                </c:pt>
                <c:pt idx="12340">
                  <c:v>93.882142857146775</c:v>
                </c:pt>
                <c:pt idx="12341">
                  <c:v>93.889523809527816</c:v>
                </c:pt>
                <c:pt idx="12342">
                  <c:v>93.896904761908814</c:v>
                </c:pt>
                <c:pt idx="12343">
                  <c:v>93.904285714289728</c:v>
                </c:pt>
                <c:pt idx="12344">
                  <c:v>93.911666666670769</c:v>
                </c:pt>
                <c:pt idx="12345">
                  <c:v>93.919047619051639</c:v>
                </c:pt>
                <c:pt idx="12346">
                  <c:v>93.926428571432581</c:v>
                </c:pt>
                <c:pt idx="12347">
                  <c:v>93.933809523813565</c:v>
                </c:pt>
                <c:pt idx="12348">
                  <c:v>93.941190476194507</c:v>
                </c:pt>
                <c:pt idx="12349">
                  <c:v>93.948571428575463</c:v>
                </c:pt>
                <c:pt idx="12350">
                  <c:v>93.955952380956418</c:v>
                </c:pt>
                <c:pt idx="12351">
                  <c:v>93.963333333337374</c:v>
                </c:pt>
                <c:pt idx="12352">
                  <c:v>93.970714285718387</c:v>
                </c:pt>
                <c:pt idx="12353">
                  <c:v>93.978095238099243</c:v>
                </c:pt>
                <c:pt idx="12354">
                  <c:v>93.985476190480156</c:v>
                </c:pt>
                <c:pt idx="12355">
                  <c:v>93.992857142861141</c:v>
                </c:pt>
                <c:pt idx="12356">
                  <c:v>94.000238095242167</c:v>
                </c:pt>
                <c:pt idx="12357">
                  <c:v>94.007619047623123</c:v>
                </c:pt>
                <c:pt idx="12358">
                  <c:v>94.015000000004051</c:v>
                </c:pt>
                <c:pt idx="12359">
                  <c:v>94.022380952384921</c:v>
                </c:pt>
                <c:pt idx="12360">
                  <c:v>94.029761904765948</c:v>
                </c:pt>
                <c:pt idx="12361">
                  <c:v>94.037142857146918</c:v>
                </c:pt>
                <c:pt idx="12362">
                  <c:v>94.044523809527945</c:v>
                </c:pt>
                <c:pt idx="12363">
                  <c:v>94.051904761908901</c:v>
                </c:pt>
                <c:pt idx="12364">
                  <c:v>94.059285714289757</c:v>
                </c:pt>
                <c:pt idx="12365">
                  <c:v>94.066666666670798</c:v>
                </c:pt>
                <c:pt idx="12366">
                  <c:v>94.074047619051655</c:v>
                </c:pt>
                <c:pt idx="12367">
                  <c:v>94.081428571432653</c:v>
                </c:pt>
                <c:pt idx="12368">
                  <c:v>94.088809523813609</c:v>
                </c:pt>
                <c:pt idx="12369">
                  <c:v>94.096190476194579</c:v>
                </c:pt>
                <c:pt idx="12370">
                  <c:v>94.103571428575492</c:v>
                </c:pt>
                <c:pt idx="12371">
                  <c:v>94.110952380956448</c:v>
                </c:pt>
                <c:pt idx="12372">
                  <c:v>94.118333333337418</c:v>
                </c:pt>
                <c:pt idx="12373">
                  <c:v>94.125714285718402</c:v>
                </c:pt>
                <c:pt idx="12374">
                  <c:v>94.133095238099358</c:v>
                </c:pt>
                <c:pt idx="12375">
                  <c:v>94.140476190480229</c:v>
                </c:pt>
                <c:pt idx="12376">
                  <c:v>94.147857142861227</c:v>
                </c:pt>
                <c:pt idx="12377">
                  <c:v>94.155238095242211</c:v>
                </c:pt>
                <c:pt idx="12378">
                  <c:v>94.162619047623181</c:v>
                </c:pt>
                <c:pt idx="12379">
                  <c:v>94.170000000004066</c:v>
                </c:pt>
                <c:pt idx="12380">
                  <c:v>94.177380952385008</c:v>
                </c:pt>
                <c:pt idx="12381">
                  <c:v>94.184761904766049</c:v>
                </c:pt>
                <c:pt idx="12382">
                  <c:v>94.192142857146933</c:v>
                </c:pt>
                <c:pt idx="12383">
                  <c:v>94.19952380952796</c:v>
                </c:pt>
                <c:pt idx="12384">
                  <c:v>94.206904761908959</c:v>
                </c:pt>
                <c:pt idx="12385">
                  <c:v>94.214285714289872</c:v>
                </c:pt>
                <c:pt idx="12386">
                  <c:v>94.22166666667087</c:v>
                </c:pt>
                <c:pt idx="12387">
                  <c:v>94.229047619051741</c:v>
                </c:pt>
                <c:pt idx="12388">
                  <c:v>94.236428571432739</c:v>
                </c:pt>
                <c:pt idx="12389">
                  <c:v>94.243809523813695</c:v>
                </c:pt>
                <c:pt idx="12390">
                  <c:v>94.251190476194651</c:v>
                </c:pt>
                <c:pt idx="12391">
                  <c:v>94.258571428575578</c:v>
                </c:pt>
                <c:pt idx="12392">
                  <c:v>94.265952380956548</c:v>
                </c:pt>
                <c:pt idx="12393">
                  <c:v>94.273333333337519</c:v>
                </c:pt>
                <c:pt idx="12394">
                  <c:v>94.280714285718531</c:v>
                </c:pt>
                <c:pt idx="12395">
                  <c:v>94.288095238099388</c:v>
                </c:pt>
                <c:pt idx="12396">
                  <c:v>94.295476190480315</c:v>
                </c:pt>
                <c:pt idx="12397">
                  <c:v>94.302857142861257</c:v>
                </c:pt>
                <c:pt idx="12398">
                  <c:v>94.310238095242326</c:v>
                </c:pt>
                <c:pt idx="12399">
                  <c:v>94.317619047623296</c:v>
                </c:pt>
                <c:pt idx="12400">
                  <c:v>94.325000000004138</c:v>
                </c:pt>
                <c:pt idx="12401">
                  <c:v>94.332380952385094</c:v>
                </c:pt>
                <c:pt idx="12402">
                  <c:v>94.339761904766078</c:v>
                </c:pt>
                <c:pt idx="12403">
                  <c:v>94.347142857147077</c:v>
                </c:pt>
                <c:pt idx="12404">
                  <c:v>94.354523809528033</c:v>
                </c:pt>
                <c:pt idx="12405">
                  <c:v>94.361904761909045</c:v>
                </c:pt>
                <c:pt idx="12406">
                  <c:v>94.369285714289902</c:v>
                </c:pt>
                <c:pt idx="12407">
                  <c:v>94.3766666666709</c:v>
                </c:pt>
                <c:pt idx="12408">
                  <c:v>94.384047619051799</c:v>
                </c:pt>
                <c:pt idx="12409">
                  <c:v>94.391428571432812</c:v>
                </c:pt>
                <c:pt idx="12410">
                  <c:v>94.398809523813753</c:v>
                </c:pt>
                <c:pt idx="12411">
                  <c:v>94.406190476194709</c:v>
                </c:pt>
                <c:pt idx="12412">
                  <c:v>94.413571428575693</c:v>
                </c:pt>
                <c:pt idx="12413">
                  <c:v>94.420952380956592</c:v>
                </c:pt>
                <c:pt idx="12414">
                  <c:v>94.428333333337548</c:v>
                </c:pt>
                <c:pt idx="12415">
                  <c:v>94.435714285718589</c:v>
                </c:pt>
                <c:pt idx="12416">
                  <c:v>94.443095238099502</c:v>
                </c:pt>
                <c:pt idx="12417">
                  <c:v>94.450476190480387</c:v>
                </c:pt>
                <c:pt idx="12418">
                  <c:v>94.457857142861371</c:v>
                </c:pt>
                <c:pt idx="12419">
                  <c:v>94.465238095242412</c:v>
                </c:pt>
                <c:pt idx="12420">
                  <c:v>94.472619047623311</c:v>
                </c:pt>
                <c:pt idx="12421">
                  <c:v>94.480000000004281</c:v>
                </c:pt>
                <c:pt idx="12422">
                  <c:v>94.487380952385209</c:v>
                </c:pt>
                <c:pt idx="12423">
                  <c:v>94.494761904766193</c:v>
                </c:pt>
                <c:pt idx="12424">
                  <c:v>94.502142857147149</c:v>
                </c:pt>
                <c:pt idx="12425">
                  <c:v>94.509523809528105</c:v>
                </c:pt>
                <c:pt idx="12426">
                  <c:v>94.516904761909117</c:v>
                </c:pt>
                <c:pt idx="12427">
                  <c:v>94.524285714290016</c:v>
                </c:pt>
                <c:pt idx="12428">
                  <c:v>94.531666666671015</c:v>
                </c:pt>
                <c:pt idx="12429">
                  <c:v>94.539047619051885</c:v>
                </c:pt>
                <c:pt idx="12430">
                  <c:v>94.546428571432884</c:v>
                </c:pt>
                <c:pt idx="12431">
                  <c:v>94.55380952381384</c:v>
                </c:pt>
                <c:pt idx="12432">
                  <c:v>94.561190476194781</c:v>
                </c:pt>
                <c:pt idx="12433">
                  <c:v>94.568571428575751</c:v>
                </c:pt>
                <c:pt idx="12434">
                  <c:v>94.575952380956636</c:v>
                </c:pt>
                <c:pt idx="12435">
                  <c:v>94.583333333337649</c:v>
                </c:pt>
                <c:pt idx="12436">
                  <c:v>94.590714285718676</c:v>
                </c:pt>
                <c:pt idx="12437">
                  <c:v>94.598095238099532</c:v>
                </c:pt>
                <c:pt idx="12438">
                  <c:v>94.605476190480431</c:v>
                </c:pt>
                <c:pt idx="12439">
                  <c:v>94.612857142861415</c:v>
                </c:pt>
                <c:pt idx="12440">
                  <c:v>94.620238095242442</c:v>
                </c:pt>
                <c:pt idx="12441">
                  <c:v>94.627619047623398</c:v>
                </c:pt>
                <c:pt idx="12442">
                  <c:v>94.635000000004297</c:v>
                </c:pt>
                <c:pt idx="12443">
                  <c:v>94.642380952385238</c:v>
                </c:pt>
                <c:pt idx="12444">
                  <c:v>94.649761904766251</c:v>
                </c:pt>
                <c:pt idx="12445">
                  <c:v>94.657142857147178</c:v>
                </c:pt>
                <c:pt idx="12446">
                  <c:v>94.664523809528177</c:v>
                </c:pt>
                <c:pt idx="12447">
                  <c:v>94.671904761909133</c:v>
                </c:pt>
                <c:pt idx="12448">
                  <c:v>94.679285714290089</c:v>
                </c:pt>
                <c:pt idx="12449">
                  <c:v>94.686666666671044</c:v>
                </c:pt>
                <c:pt idx="12450">
                  <c:v>94.694047619052</c:v>
                </c:pt>
                <c:pt idx="12451">
                  <c:v>94.701428571432956</c:v>
                </c:pt>
                <c:pt idx="12452">
                  <c:v>94.708809523813912</c:v>
                </c:pt>
                <c:pt idx="12453">
                  <c:v>94.716190476194868</c:v>
                </c:pt>
                <c:pt idx="12454">
                  <c:v>94.723571428575809</c:v>
                </c:pt>
                <c:pt idx="12455">
                  <c:v>94.730952380956779</c:v>
                </c:pt>
                <c:pt idx="12456">
                  <c:v>94.738333333337692</c:v>
                </c:pt>
                <c:pt idx="12457">
                  <c:v>94.745714285718748</c:v>
                </c:pt>
                <c:pt idx="12458">
                  <c:v>94.753095238099618</c:v>
                </c:pt>
                <c:pt idx="12459">
                  <c:v>94.760476190480517</c:v>
                </c:pt>
                <c:pt idx="12460">
                  <c:v>94.767857142861558</c:v>
                </c:pt>
                <c:pt idx="12461">
                  <c:v>94.775238095242514</c:v>
                </c:pt>
                <c:pt idx="12462">
                  <c:v>94.78261904762347</c:v>
                </c:pt>
                <c:pt idx="12463">
                  <c:v>94.790000000004412</c:v>
                </c:pt>
                <c:pt idx="12464">
                  <c:v>94.797380952385382</c:v>
                </c:pt>
                <c:pt idx="12465">
                  <c:v>94.804761904766309</c:v>
                </c:pt>
                <c:pt idx="12466">
                  <c:v>94.812142857147279</c:v>
                </c:pt>
                <c:pt idx="12467">
                  <c:v>94.819523809528263</c:v>
                </c:pt>
                <c:pt idx="12468">
                  <c:v>94.826904761909205</c:v>
                </c:pt>
                <c:pt idx="12469">
                  <c:v>94.834285714290161</c:v>
                </c:pt>
                <c:pt idx="12470">
                  <c:v>94.841666666671159</c:v>
                </c:pt>
                <c:pt idx="12471">
                  <c:v>94.849047619052072</c:v>
                </c:pt>
                <c:pt idx="12472">
                  <c:v>94.856428571432986</c:v>
                </c:pt>
                <c:pt idx="12473">
                  <c:v>94.863809523813984</c:v>
                </c:pt>
                <c:pt idx="12474">
                  <c:v>94.871190476194869</c:v>
                </c:pt>
                <c:pt idx="12475">
                  <c:v>94.878571428575825</c:v>
                </c:pt>
                <c:pt idx="12476">
                  <c:v>94.885952380956795</c:v>
                </c:pt>
                <c:pt idx="12477">
                  <c:v>94.893333333337779</c:v>
                </c:pt>
                <c:pt idx="12478">
                  <c:v>94.900714285718806</c:v>
                </c:pt>
                <c:pt idx="12479">
                  <c:v>94.908095238099719</c:v>
                </c:pt>
                <c:pt idx="12480">
                  <c:v>94.915476190480604</c:v>
                </c:pt>
                <c:pt idx="12481">
                  <c:v>94.922857142861545</c:v>
                </c:pt>
                <c:pt idx="12482">
                  <c:v>94.930238095242629</c:v>
                </c:pt>
                <c:pt idx="12483">
                  <c:v>94.937619047623585</c:v>
                </c:pt>
                <c:pt idx="12484">
                  <c:v>94.945000000004498</c:v>
                </c:pt>
                <c:pt idx="12485">
                  <c:v>94.952380952385397</c:v>
                </c:pt>
                <c:pt idx="12486">
                  <c:v>94.95976190476641</c:v>
                </c:pt>
                <c:pt idx="12487">
                  <c:v>94.967142857147365</c:v>
                </c:pt>
                <c:pt idx="12488">
                  <c:v>94.974523809528321</c:v>
                </c:pt>
                <c:pt idx="12489">
                  <c:v>94.98190476190932</c:v>
                </c:pt>
                <c:pt idx="12490">
                  <c:v>94.989285714290233</c:v>
                </c:pt>
                <c:pt idx="12491">
                  <c:v>94.996666666671246</c:v>
                </c:pt>
                <c:pt idx="12492">
                  <c:v>95.004047619052145</c:v>
                </c:pt>
                <c:pt idx="12493">
                  <c:v>95.0114285714331</c:v>
                </c:pt>
                <c:pt idx="12494">
                  <c:v>95.018809523814056</c:v>
                </c:pt>
                <c:pt idx="12495">
                  <c:v>95.026190476195012</c:v>
                </c:pt>
                <c:pt idx="12496">
                  <c:v>95.033571428575968</c:v>
                </c:pt>
                <c:pt idx="12497">
                  <c:v>95.040952380956909</c:v>
                </c:pt>
                <c:pt idx="12498">
                  <c:v>95.048333333337879</c:v>
                </c:pt>
                <c:pt idx="12499">
                  <c:v>95.055714285718835</c:v>
                </c:pt>
                <c:pt idx="12500">
                  <c:v>95.063095238099748</c:v>
                </c:pt>
                <c:pt idx="12501">
                  <c:v>95.070476190480619</c:v>
                </c:pt>
                <c:pt idx="12502">
                  <c:v>95.077857142861617</c:v>
                </c:pt>
                <c:pt idx="12503">
                  <c:v>95.085238095242673</c:v>
                </c:pt>
                <c:pt idx="12504">
                  <c:v>95.092619047623614</c:v>
                </c:pt>
                <c:pt idx="12505">
                  <c:v>95.100000000004528</c:v>
                </c:pt>
                <c:pt idx="12506">
                  <c:v>95.107380952385469</c:v>
                </c:pt>
                <c:pt idx="12507">
                  <c:v>95.114761904766482</c:v>
                </c:pt>
                <c:pt idx="12508">
                  <c:v>95.122142857147367</c:v>
                </c:pt>
                <c:pt idx="12509">
                  <c:v>95.129523809528379</c:v>
                </c:pt>
                <c:pt idx="12510">
                  <c:v>95.136904761909364</c:v>
                </c:pt>
                <c:pt idx="12511">
                  <c:v>95.144285714290305</c:v>
                </c:pt>
                <c:pt idx="12512">
                  <c:v>95.151666666671261</c:v>
                </c:pt>
                <c:pt idx="12513">
                  <c:v>95.159047619052188</c:v>
                </c:pt>
                <c:pt idx="12514">
                  <c:v>95.166428571433158</c:v>
                </c:pt>
                <c:pt idx="12515">
                  <c:v>95.173809523814086</c:v>
                </c:pt>
                <c:pt idx="12516">
                  <c:v>95.181190476195084</c:v>
                </c:pt>
                <c:pt idx="12517">
                  <c:v>95.188571428575969</c:v>
                </c:pt>
                <c:pt idx="12518">
                  <c:v>95.195952380956925</c:v>
                </c:pt>
                <c:pt idx="12519">
                  <c:v>95.203333333337952</c:v>
                </c:pt>
                <c:pt idx="12520">
                  <c:v>95.21071428571895</c:v>
                </c:pt>
                <c:pt idx="12521">
                  <c:v>95.218095238099849</c:v>
                </c:pt>
                <c:pt idx="12522">
                  <c:v>95.22547619048072</c:v>
                </c:pt>
                <c:pt idx="12523">
                  <c:v>95.232857142861704</c:v>
                </c:pt>
                <c:pt idx="12524">
                  <c:v>95.240238095242788</c:v>
                </c:pt>
                <c:pt idx="12525">
                  <c:v>95.247619047623729</c:v>
                </c:pt>
                <c:pt idx="12526">
                  <c:v>95.2550000000046</c:v>
                </c:pt>
                <c:pt idx="12527">
                  <c:v>95.262380952385556</c:v>
                </c:pt>
                <c:pt idx="12528">
                  <c:v>95.269761904766554</c:v>
                </c:pt>
                <c:pt idx="12529">
                  <c:v>95.27714285714751</c:v>
                </c:pt>
                <c:pt idx="12530">
                  <c:v>95.284523809528466</c:v>
                </c:pt>
                <c:pt idx="12531">
                  <c:v>95.291904761909478</c:v>
                </c:pt>
                <c:pt idx="12532">
                  <c:v>95.299285714290377</c:v>
                </c:pt>
                <c:pt idx="12533">
                  <c:v>95.306666666671333</c:v>
                </c:pt>
                <c:pt idx="12534">
                  <c:v>95.314047619052303</c:v>
                </c:pt>
                <c:pt idx="12535">
                  <c:v>95.321428571433202</c:v>
                </c:pt>
                <c:pt idx="12536">
                  <c:v>95.328809523814158</c:v>
                </c:pt>
                <c:pt idx="12537">
                  <c:v>95.336190476195156</c:v>
                </c:pt>
                <c:pt idx="12538">
                  <c:v>95.343571428576112</c:v>
                </c:pt>
                <c:pt idx="12539">
                  <c:v>95.350952380957068</c:v>
                </c:pt>
                <c:pt idx="12540">
                  <c:v>95.358333333337939</c:v>
                </c:pt>
                <c:pt idx="12541">
                  <c:v>95.365714285718994</c:v>
                </c:pt>
                <c:pt idx="12542">
                  <c:v>95.373095238099864</c:v>
                </c:pt>
                <c:pt idx="12543">
                  <c:v>95.380476190480778</c:v>
                </c:pt>
                <c:pt idx="12544">
                  <c:v>95.387857142861776</c:v>
                </c:pt>
                <c:pt idx="12545">
                  <c:v>95.395238095242803</c:v>
                </c:pt>
                <c:pt idx="12546">
                  <c:v>95.402619047623773</c:v>
                </c:pt>
                <c:pt idx="12547">
                  <c:v>95.410000000004715</c:v>
                </c:pt>
                <c:pt idx="12548">
                  <c:v>95.41738095238567</c:v>
                </c:pt>
                <c:pt idx="12549">
                  <c:v>95.424761904766612</c:v>
                </c:pt>
                <c:pt idx="12550">
                  <c:v>95.432142857147582</c:v>
                </c:pt>
                <c:pt idx="12551">
                  <c:v>95.439523809528566</c:v>
                </c:pt>
                <c:pt idx="12552">
                  <c:v>95.446904761909551</c:v>
                </c:pt>
                <c:pt idx="12553">
                  <c:v>95.454285714290464</c:v>
                </c:pt>
                <c:pt idx="12554">
                  <c:v>95.461666666671448</c:v>
                </c:pt>
                <c:pt idx="12555">
                  <c:v>95.469047619052361</c:v>
                </c:pt>
                <c:pt idx="12556">
                  <c:v>95.476428571433289</c:v>
                </c:pt>
                <c:pt idx="12557">
                  <c:v>95.483809523814273</c:v>
                </c:pt>
                <c:pt idx="12558">
                  <c:v>95.491190476195271</c:v>
                </c:pt>
                <c:pt idx="12559">
                  <c:v>95.498571428576184</c:v>
                </c:pt>
                <c:pt idx="12560">
                  <c:v>95.50595238095714</c:v>
                </c:pt>
                <c:pt idx="12561">
                  <c:v>95.513333333338082</c:v>
                </c:pt>
                <c:pt idx="12562">
                  <c:v>95.520714285719066</c:v>
                </c:pt>
                <c:pt idx="12563">
                  <c:v>95.528095238100008</c:v>
                </c:pt>
                <c:pt idx="12564">
                  <c:v>95.53547619048085</c:v>
                </c:pt>
                <c:pt idx="12565">
                  <c:v>95.542857142861848</c:v>
                </c:pt>
                <c:pt idx="12566">
                  <c:v>95.550238095242875</c:v>
                </c:pt>
                <c:pt idx="12567">
                  <c:v>95.557619047623831</c:v>
                </c:pt>
                <c:pt idx="12568">
                  <c:v>95.565000000004758</c:v>
                </c:pt>
                <c:pt idx="12569">
                  <c:v>95.572380952385657</c:v>
                </c:pt>
                <c:pt idx="12570">
                  <c:v>95.579761904766656</c:v>
                </c:pt>
                <c:pt idx="12571">
                  <c:v>95.587142857147654</c:v>
                </c:pt>
                <c:pt idx="12572">
                  <c:v>95.594523809528624</c:v>
                </c:pt>
                <c:pt idx="12573">
                  <c:v>95.601904761909566</c:v>
                </c:pt>
                <c:pt idx="12574">
                  <c:v>95.609285714290479</c:v>
                </c:pt>
                <c:pt idx="12575">
                  <c:v>95.616666666671492</c:v>
                </c:pt>
                <c:pt idx="12576">
                  <c:v>95.624047619052419</c:v>
                </c:pt>
                <c:pt idx="12577">
                  <c:v>95.631428571433389</c:v>
                </c:pt>
                <c:pt idx="12578">
                  <c:v>95.638809523814302</c:v>
                </c:pt>
                <c:pt idx="12579">
                  <c:v>95.646190476195301</c:v>
                </c:pt>
                <c:pt idx="12580">
                  <c:v>95.653571428576214</c:v>
                </c:pt>
                <c:pt idx="12581">
                  <c:v>95.660952380957212</c:v>
                </c:pt>
                <c:pt idx="12582">
                  <c:v>95.668333333338126</c:v>
                </c:pt>
                <c:pt idx="12583">
                  <c:v>95.67571428571911</c:v>
                </c:pt>
                <c:pt idx="12584">
                  <c:v>95.68309523810008</c:v>
                </c:pt>
                <c:pt idx="12585">
                  <c:v>95.690476190480922</c:v>
                </c:pt>
                <c:pt idx="12586">
                  <c:v>95.697857142861906</c:v>
                </c:pt>
                <c:pt idx="12587">
                  <c:v>95.705238095242947</c:v>
                </c:pt>
                <c:pt idx="12588">
                  <c:v>95.712619047623903</c:v>
                </c:pt>
                <c:pt idx="12589">
                  <c:v>95.720000000004859</c:v>
                </c:pt>
                <c:pt idx="12590">
                  <c:v>95.727380952385772</c:v>
                </c:pt>
                <c:pt idx="12591">
                  <c:v>95.734761904766771</c:v>
                </c:pt>
                <c:pt idx="12592">
                  <c:v>95.742142857147712</c:v>
                </c:pt>
                <c:pt idx="12593">
                  <c:v>95.749523809528696</c:v>
                </c:pt>
                <c:pt idx="12594">
                  <c:v>95.756904761909666</c:v>
                </c:pt>
                <c:pt idx="12595">
                  <c:v>95.764285714290594</c:v>
                </c:pt>
                <c:pt idx="12596">
                  <c:v>95.771666666671564</c:v>
                </c:pt>
                <c:pt idx="12597">
                  <c:v>95.779047619052463</c:v>
                </c:pt>
                <c:pt idx="12598">
                  <c:v>95.786428571433419</c:v>
                </c:pt>
                <c:pt idx="12599">
                  <c:v>95.793809523814417</c:v>
                </c:pt>
                <c:pt idx="12600">
                  <c:v>95.801190476195373</c:v>
                </c:pt>
                <c:pt idx="12601">
                  <c:v>95.808571428576286</c:v>
                </c:pt>
                <c:pt idx="12602">
                  <c:v>95.815952380957285</c:v>
                </c:pt>
                <c:pt idx="12603">
                  <c:v>95.823333333338184</c:v>
                </c:pt>
                <c:pt idx="12604">
                  <c:v>95.830714285719196</c:v>
                </c:pt>
                <c:pt idx="12605">
                  <c:v>95.838095238100152</c:v>
                </c:pt>
                <c:pt idx="12606">
                  <c:v>95.845476190481023</c:v>
                </c:pt>
                <c:pt idx="12607">
                  <c:v>95.852857142861978</c:v>
                </c:pt>
                <c:pt idx="12608">
                  <c:v>95.86023809524302</c:v>
                </c:pt>
                <c:pt idx="12609">
                  <c:v>95.867619047623975</c:v>
                </c:pt>
                <c:pt idx="12610">
                  <c:v>95.875000000004846</c:v>
                </c:pt>
                <c:pt idx="12611">
                  <c:v>95.882380952385816</c:v>
                </c:pt>
                <c:pt idx="12612">
                  <c:v>95.8897619047668</c:v>
                </c:pt>
                <c:pt idx="12613">
                  <c:v>95.897142857147799</c:v>
                </c:pt>
                <c:pt idx="12614">
                  <c:v>95.904523809528797</c:v>
                </c:pt>
                <c:pt idx="12615">
                  <c:v>95.911904761909781</c:v>
                </c:pt>
                <c:pt idx="12616">
                  <c:v>95.919285714290666</c:v>
                </c:pt>
                <c:pt idx="12617">
                  <c:v>95.926666666671622</c:v>
                </c:pt>
                <c:pt idx="12618">
                  <c:v>95.934047619052592</c:v>
                </c:pt>
                <c:pt idx="12619">
                  <c:v>95.941428571433534</c:v>
                </c:pt>
                <c:pt idx="12620">
                  <c:v>95.948809523814504</c:v>
                </c:pt>
                <c:pt idx="12621">
                  <c:v>95.956190476195445</c:v>
                </c:pt>
                <c:pt idx="12622">
                  <c:v>95.963571428576401</c:v>
                </c:pt>
                <c:pt idx="12623">
                  <c:v>95.970952380957357</c:v>
                </c:pt>
                <c:pt idx="12624">
                  <c:v>95.97833333333827</c:v>
                </c:pt>
                <c:pt idx="12625">
                  <c:v>95.985714285719297</c:v>
                </c:pt>
                <c:pt idx="12626">
                  <c:v>95.993095238100224</c:v>
                </c:pt>
                <c:pt idx="12627">
                  <c:v>96.000476190481081</c:v>
                </c:pt>
                <c:pt idx="12628">
                  <c:v>96.007857142862093</c:v>
                </c:pt>
                <c:pt idx="12629">
                  <c:v>96.015238095243092</c:v>
                </c:pt>
                <c:pt idx="12630">
                  <c:v>96.022619047624048</c:v>
                </c:pt>
                <c:pt idx="12631">
                  <c:v>96.030000000005003</c:v>
                </c:pt>
                <c:pt idx="12632">
                  <c:v>96.037380952385959</c:v>
                </c:pt>
                <c:pt idx="12633">
                  <c:v>96.044761904766915</c:v>
                </c:pt>
                <c:pt idx="12634">
                  <c:v>96.052142857147828</c:v>
                </c:pt>
                <c:pt idx="12635">
                  <c:v>96.059523809528812</c:v>
                </c:pt>
                <c:pt idx="12636">
                  <c:v>96.066904761909797</c:v>
                </c:pt>
                <c:pt idx="12637">
                  <c:v>96.074285714290738</c:v>
                </c:pt>
                <c:pt idx="12638">
                  <c:v>96.081666666671694</c:v>
                </c:pt>
                <c:pt idx="12639">
                  <c:v>96.08904761905265</c:v>
                </c:pt>
                <c:pt idx="12640">
                  <c:v>96.096428571433563</c:v>
                </c:pt>
                <c:pt idx="12641">
                  <c:v>96.103809523814519</c:v>
                </c:pt>
                <c:pt idx="12642">
                  <c:v>96.111190476195517</c:v>
                </c:pt>
                <c:pt idx="12643">
                  <c:v>96.118571428576459</c:v>
                </c:pt>
                <c:pt idx="12644">
                  <c:v>96.125952380957386</c:v>
                </c:pt>
                <c:pt idx="12645">
                  <c:v>96.133333333338342</c:v>
                </c:pt>
                <c:pt idx="12646">
                  <c:v>96.140714285719383</c:v>
                </c:pt>
                <c:pt idx="12647">
                  <c:v>96.148095238100282</c:v>
                </c:pt>
                <c:pt idx="12648">
                  <c:v>96.15547619048111</c:v>
                </c:pt>
                <c:pt idx="12649">
                  <c:v>96.162857142862137</c:v>
                </c:pt>
                <c:pt idx="12650">
                  <c:v>96.17023809524315</c:v>
                </c:pt>
                <c:pt idx="12651">
                  <c:v>96.177619047624077</c:v>
                </c:pt>
                <c:pt idx="12652">
                  <c:v>96.185000000005033</c:v>
                </c:pt>
                <c:pt idx="12653">
                  <c:v>96.192380952385946</c:v>
                </c:pt>
                <c:pt idx="12654">
                  <c:v>96.199761904766959</c:v>
                </c:pt>
                <c:pt idx="12655">
                  <c:v>96.207142857147943</c:v>
                </c:pt>
                <c:pt idx="12656">
                  <c:v>96.214523809528927</c:v>
                </c:pt>
                <c:pt idx="12657">
                  <c:v>96.221904761909897</c:v>
                </c:pt>
                <c:pt idx="12658">
                  <c:v>96.22928571429081</c:v>
                </c:pt>
                <c:pt idx="12659">
                  <c:v>96.236666666671766</c:v>
                </c:pt>
                <c:pt idx="12660">
                  <c:v>96.244047619052722</c:v>
                </c:pt>
                <c:pt idx="12661">
                  <c:v>96.251428571433678</c:v>
                </c:pt>
                <c:pt idx="12662">
                  <c:v>96.258809523814591</c:v>
                </c:pt>
                <c:pt idx="12663">
                  <c:v>96.26619047619559</c:v>
                </c:pt>
                <c:pt idx="12664">
                  <c:v>96.273571428576503</c:v>
                </c:pt>
                <c:pt idx="12665">
                  <c:v>96.280952380957501</c:v>
                </c:pt>
                <c:pt idx="12666">
                  <c:v>96.288333333338414</c:v>
                </c:pt>
                <c:pt idx="12667">
                  <c:v>96.295714285719427</c:v>
                </c:pt>
                <c:pt idx="12668">
                  <c:v>96.303095238100369</c:v>
                </c:pt>
                <c:pt idx="12669">
                  <c:v>96.310476190481225</c:v>
                </c:pt>
                <c:pt idx="12670">
                  <c:v>96.31785714286228</c:v>
                </c:pt>
                <c:pt idx="12671">
                  <c:v>96.325238095243208</c:v>
                </c:pt>
                <c:pt idx="12672">
                  <c:v>96.332619047624178</c:v>
                </c:pt>
                <c:pt idx="12673">
                  <c:v>96.340000000005162</c:v>
                </c:pt>
                <c:pt idx="12674">
                  <c:v>96.347380952386089</c:v>
                </c:pt>
                <c:pt idx="12675">
                  <c:v>96.354761904767074</c:v>
                </c:pt>
                <c:pt idx="12676">
                  <c:v>96.362142857147973</c:v>
                </c:pt>
                <c:pt idx="12677">
                  <c:v>96.369523809528971</c:v>
                </c:pt>
                <c:pt idx="12678">
                  <c:v>96.376904761909913</c:v>
                </c:pt>
                <c:pt idx="12679">
                  <c:v>96.384285714290883</c:v>
                </c:pt>
                <c:pt idx="12680">
                  <c:v>96.391666666671867</c:v>
                </c:pt>
                <c:pt idx="12681">
                  <c:v>96.39904761905278</c:v>
                </c:pt>
                <c:pt idx="12682">
                  <c:v>96.40642857143375</c:v>
                </c:pt>
                <c:pt idx="12683">
                  <c:v>96.413809523814706</c:v>
                </c:pt>
                <c:pt idx="12684">
                  <c:v>96.421190476195662</c:v>
                </c:pt>
                <c:pt idx="12685">
                  <c:v>96.428571428576618</c:v>
                </c:pt>
                <c:pt idx="12686">
                  <c:v>96.435952380957573</c:v>
                </c:pt>
                <c:pt idx="12687">
                  <c:v>96.443333333338529</c:v>
                </c:pt>
                <c:pt idx="12688">
                  <c:v>96.450714285719528</c:v>
                </c:pt>
                <c:pt idx="12689">
                  <c:v>96.458095238100441</c:v>
                </c:pt>
                <c:pt idx="12690">
                  <c:v>96.465476190481283</c:v>
                </c:pt>
                <c:pt idx="12691">
                  <c:v>96.472857142862296</c:v>
                </c:pt>
                <c:pt idx="12692">
                  <c:v>96.480238095243323</c:v>
                </c:pt>
                <c:pt idx="12693">
                  <c:v>96.487619047624264</c:v>
                </c:pt>
                <c:pt idx="12694">
                  <c:v>96.49500000000522</c:v>
                </c:pt>
                <c:pt idx="12695">
                  <c:v>96.502380952386105</c:v>
                </c:pt>
                <c:pt idx="12696">
                  <c:v>96.509761904767132</c:v>
                </c:pt>
                <c:pt idx="12697">
                  <c:v>96.517142857148087</c:v>
                </c:pt>
                <c:pt idx="12698">
                  <c:v>96.524523809529043</c:v>
                </c:pt>
                <c:pt idx="12699">
                  <c:v>96.53190476191007</c:v>
                </c:pt>
                <c:pt idx="12700">
                  <c:v>96.539285714290955</c:v>
                </c:pt>
                <c:pt idx="12701">
                  <c:v>96.546666666671925</c:v>
                </c:pt>
                <c:pt idx="12702">
                  <c:v>96.554047619052852</c:v>
                </c:pt>
                <c:pt idx="12703">
                  <c:v>96.561428571433808</c:v>
                </c:pt>
                <c:pt idx="12704">
                  <c:v>96.568809523814778</c:v>
                </c:pt>
                <c:pt idx="12705">
                  <c:v>96.576190476195691</c:v>
                </c:pt>
                <c:pt idx="12706">
                  <c:v>96.583571428576647</c:v>
                </c:pt>
                <c:pt idx="12707">
                  <c:v>96.590952380957646</c:v>
                </c:pt>
                <c:pt idx="12708">
                  <c:v>96.598333333338559</c:v>
                </c:pt>
                <c:pt idx="12709">
                  <c:v>96.605714285719557</c:v>
                </c:pt>
                <c:pt idx="12710">
                  <c:v>96.613095238100513</c:v>
                </c:pt>
                <c:pt idx="12711">
                  <c:v>96.620476190481327</c:v>
                </c:pt>
                <c:pt idx="12712">
                  <c:v>96.627857142862354</c:v>
                </c:pt>
                <c:pt idx="12713">
                  <c:v>96.63523809524338</c:v>
                </c:pt>
                <c:pt idx="12714">
                  <c:v>96.642619047624308</c:v>
                </c:pt>
                <c:pt idx="12715">
                  <c:v>96.650000000005278</c:v>
                </c:pt>
                <c:pt idx="12716">
                  <c:v>96.657380952386177</c:v>
                </c:pt>
                <c:pt idx="12717">
                  <c:v>96.664761904767204</c:v>
                </c:pt>
                <c:pt idx="12718">
                  <c:v>96.672142857148074</c:v>
                </c:pt>
                <c:pt idx="12719">
                  <c:v>96.679523809529073</c:v>
                </c:pt>
                <c:pt idx="12720">
                  <c:v>96.686904761910114</c:v>
                </c:pt>
                <c:pt idx="12721">
                  <c:v>96.694285714291013</c:v>
                </c:pt>
                <c:pt idx="12722">
                  <c:v>96.701666666671997</c:v>
                </c:pt>
                <c:pt idx="12723">
                  <c:v>96.709047619052939</c:v>
                </c:pt>
                <c:pt idx="12724">
                  <c:v>96.71642857143388</c:v>
                </c:pt>
                <c:pt idx="12725">
                  <c:v>96.72380952381485</c:v>
                </c:pt>
                <c:pt idx="12726">
                  <c:v>96.731190476195806</c:v>
                </c:pt>
                <c:pt idx="12727">
                  <c:v>96.738571428576748</c:v>
                </c:pt>
                <c:pt idx="12728">
                  <c:v>96.745952380957732</c:v>
                </c:pt>
                <c:pt idx="12729">
                  <c:v>96.753333333338659</c:v>
                </c:pt>
                <c:pt idx="12730">
                  <c:v>96.760714285719686</c:v>
                </c:pt>
                <c:pt idx="12731">
                  <c:v>96.768095238100585</c:v>
                </c:pt>
                <c:pt idx="12732">
                  <c:v>96.775476190481413</c:v>
                </c:pt>
                <c:pt idx="12733">
                  <c:v>96.78285714286244</c:v>
                </c:pt>
                <c:pt idx="12734">
                  <c:v>96.790238095243467</c:v>
                </c:pt>
                <c:pt idx="12735">
                  <c:v>96.797619047624423</c:v>
                </c:pt>
                <c:pt idx="12736">
                  <c:v>96.80500000000535</c:v>
                </c:pt>
                <c:pt idx="12737">
                  <c:v>96.812380952386235</c:v>
                </c:pt>
                <c:pt idx="12738">
                  <c:v>96.819761904767276</c:v>
                </c:pt>
                <c:pt idx="12739">
                  <c:v>96.827142857148218</c:v>
                </c:pt>
                <c:pt idx="12740">
                  <c:v>96.834523809529202</c:v>
                </c:pt>
                <c:pt idx="12741">
                  <c:v>96.841904761910229</c:v>
                </c:pt>
                <c:pt idx="12742">
                  <c:v>96.849285714291099</c:v>
                </c:pt>
                <c:pt idx="12743">
                  <c:v>96.856666666672098</c:v>
                </c:pt>
                <c:pt idx="12744">
                  <c:v>96.864047619053011</c:v>
                </c:pt>
                <c:pt idx="12745">
                  <c:v>96.871428571433896</c:v>
                </c:pt>
                <c:pt idx="12746">
                  <c:v>96.878809523814837</c:v>
                </c:pt>
                <c:pt idx="12747">
                  <c:v>96.886190476195878</c:v>
                </c:pt>
                <c:pt idx="12748">
                  <c:v>96.893571428576792</c:v>
                </c:pt>
                <c:pt idx="12749">
                  <c:v>96.90095238095779</c:v>
                </c:pt>
                <c:pt idx="12750">
                  <c:v>96.908333333338703</c:v>
                </c:pt>
                <c:pt idx="12751">
                  <c:v>96.915714285719744</c:v>
                </c:pt>
                <c:pt idx="12752">
                  <c:v>96.923095238100657</c:v>
                </c:pt>
                <c:pt idx="12753">
                  <c:v>96.930476190481528</c:v>
                </c:pt>
                <c:pt idx="12754">
                  <c:v>96.937857142862569</c:v>
                </c:pt>
                <c:pt idx="12755">
                  <c:v>96.945238095243525</c:v>
                </c:pt>
                <c:pt idx="12756">
                  <c:v>96.952619047624481</c:v>
                </c:pt>
                <c:pt idx="12757">
                  <c:v>96.960000000005437</c:v>
                </c:pt>
                <c:pt idx="12758">
                  <c:v>96.967380952386378</c:v>
                </c:pt>
                <c:pt idx="12759">
                  <c:v>96.974761904767362</c:v>
                </c:pt>
                <c:pt idx="12760">
                  <c:v>96.982142857148261</c:v>
                </c:pt>
                <c:pt idx="12761">
                  <c:v>96.98952380952926</c:v>
                </c:pt>
                <c:pt idx="12762">
                  <c:v>96.996904761910301</c:v>
                </c:pt>
                <c:pt idx="12763">
                  <c:v>97.004285714291171</c:v>
                </c:pt>
                <c:pt idx="12764">
                  <c:v>97.011666666672198</c:v>
                </c:pt>
                <c:pt idx="12765">
                  <c:v>97.019047619053083</c:v>
                </c:pt>
                <c:pt idx="12766">
                  <c:v>97.026428571433968</c:v>
                </c:pt>
                <c:pt idx="12767">
                  <c:v>97.03380952381498</c:v>
                </c:pt>
                <c:pt idx="12768">
                  <c:v>97.041190476195965</c:v>
                </c:pt>
                <c:pt idx="12769">
                  <c:v>97.048571428576878</c:v>
                </c:pt>
                <c:pt idx="12770">
                  <c:v>97.055952380957848</c:v>
                </c:pt>
                <c:pt idx="12771">
                  <c:v>97.063333333338818</c:v>
                </c:pt>
                <c:pt idx="12772">
                  <c:v>97.070714285719774</c:v>
                </c:pt>
                <c:pt idx="12773">
                  <c:v>97.078095238100687</c:v>
                </c:pt>
                <c:pt idx="12774">
                  <c:v>97.085476190481558</c:v>
                </c:pt>
                <c:pt idx="12775">
                  <c:v>97.092857142862584</c:v>
                </c:pt>
                <c:pt idx="12776">
                  <c:v>97.100238095243583</c:v>
                </c:pt>
                <c:pt idx="12777">
                  <c:v>97.107619047624553</c:v>
                </c:pt>
                <c:pt idx="12778">
                  <c:v>97.115000000005509</c:v>
                </c:pt>
                <c:pt idx="12779">
                  <c:v>97.122380952386351</c:v>
                </c:pt>
                <c:pt idx="12780">
                  <c:v>97.129761904767378</c:v>
                </c:pt>
                <c:pt idx="12781">
                  <c:v>97.137142857148348</c:v>
                </c:pt>
                <c:pt idx="12782">
                  <c:v>97.144523809529332</c:v>
                </c:pt>
                <c:pt idx="12783">
                  <c:v>97.151904761910345</c:v>
                </c:pt>
                <c:pt idx="12784">
                  <c:v>97.159285714291201</c:v>
                </c:pt>
                <c:pt idx="12785">
                  <c:v>97.166666666672242</c:v>
                </c:pt>
                <c:pt idx="12786">
                  <c:v>97.174047619053098</c:v>
                </c:pt>
                <c:pt idx="12787">
                  <c:v>97.181428571434054</c:v>
                </c:pt>
                <c:pt idx="12788">
                  <c:v>97.188809523815053</c:v>
                </c:pt>
                <c:pt idx="12789">
                  <c:v>97.196190476196008</c:v>
                </c:pt>
                <c:pt idx="12790">
                  <c:v>97.203571428576979</c:v>
                </c:pt>
                <c:pt idx="12791">
                  <c:v>97.210952380957934</c:v>
                </c:pt>
                <c:pt idx="12792">
                  <c:v>97.218333333338848</c:v>
                </c:pt>
                <c:pt idx="12793">
                  <c:v>97.225714285719846</c:v>
                </c:pt>
                <c:pt idx="12794">
                  <c:v>97.233095238100802</c:v>
                </c:pt>
                <c:pt idx="12795">
                  <c:v>97.240476190481687</c:v>
                </c:pt>
                <c:pt idx="12796">
                  <c:v>97.247857142862713</c:v>
                </c:pt>
                <c:pt idx="12797">
                  <c:v>97.255238095243669</c:v>
                </c:pt>
                <c:pt idx="12798">
                  <c:v>97.262619047624611</c:v>
                </c:pt>
                <c:pt idx="12799">
                  <c:v>97.270000000005581</c:v>
                </c:pt>
                <c:pt idx="12800">
                  <c:v>97.277380952386466</c:v>
                </c:pt>
                <c:pt idx="12801">
                  <c:v>97.284761904767493</c:v>
                </c:pt>
                <c:pt idx="12802">
                  <c:v>97.292142857148448</c:v>
                </c:pt>
              </c:numCache>
            </c:numRef>
          </c:xVal>
          <c:yVal>
            <c:numRef>
              <c:f>BVA4_8SI!$F$4:$F$12806</c:f>
              <c:numCache>
                <c:formatCode>General</c:formatCode>
                <c:ptCount val="12803"/>
                <c:pt idx="0">
                  <c:v>0</c:v>
                </c:pt>
                <c:pt idx="1">
                  <c:v>0.49000000000000016</c:v>
                </c:pt>
                <c:pt idx="2">
                  <c:v>0.52</c:v>
                </c:pt>
                <c:pt idx="3">
                  <c:v>0.55999999999999994</c:v>
                </c:pt>
                <c:pt idx="4">
                  <c:v>0.55999999999999994</c:v>
                </c:pt>
                <c:pt idx="5">
                  <c:v>0.55999999999999994</c:v>
                </c:pt>
                <c:pt idx="6">
                  <c:v>6.0000000000000026E-2</c:v>
                </c:pt>
                <c:pt idx="7">
                  <c:v>0.55999999999999994</c:v>
                </c:pt>
                <c:pt idx="8">
                  <c:v>0.59</c:v>
                </c:pt>
                <c:pt idx="9">
                  <c:v>0.52</c:v>
                </c:pt>
                <c:pt idx="10">
                  <c:v>0.55999999999999994</c:v>
                </c:pt>
                <c:pt idx="11">
                  <c:v>6.0000000000000026E-2</c:v>
                </c:pt>
                <c:pt idx="12">
                  <c:v>0.59</c:v>
                </c:pt>
                <c:pt idx="13">
                  <c:v>0.55999999999999994</c:v>
                </c:pt>
                <c:pt idx="14">
                  <c:v>0.55999999999999994</c:v>
                </c:pt>
                <c:pt idx="15">
                  <c:v>0.55999999999999994</c:v>
                </c:pt>
                <c:pt idx="16">
                  <c:v>0.55999999999999994</c:v>
                </c:pt>
                <c:pt idx="17">
                  <c:v>0.59</c:v>
                </c:pt>
                <c:pt idx="18">
                  <c:v>0.55999999999999994</c:v>
                </c:pt>
                <c:pt idx="19">
                  <c:v>0.55999999999999994</c:v>
                </c:pt>
                <c:pt idx="20">
                  <c:v>0.55999999999999994</c:v>
                </c:pt>
                <c:pt idx="21">
                  <c:v>0.59</c:v>
                </c:pt>
                <c:pt idx="22">
                  <c:v>0.55999999999999994</c:v>
                </c:pt>
                <c:pt idx="23">
                  <c:v>0.55999999999999994</c:v>
                </c:pt>
                <c:pt idx="24">
                  <c:v>0.59</c:v>
                </c:pt>
                <c:pt idx="25">
                  <c:v>0.55999999999999994</c:v>
                </c:pt>
                <c:pt idx="26">
                  <c:v>0.55999999999999994</c:v>
                </c:pt>
                <c:pt idx="27">
                  <c:v>0.55999999999999994</c:v>
                </c:pt>
                <c:pt idx="28">
                  <c:v>0.55999999999999994</c:v>
                </c:pt>
                <c:pt idx="29">
                  <c:v>0.55999999999999994</c:v>
                </c:pt>
                <c:pt idx="30">
                  <c:v>0.55999999999999994</c:v>
                </c:pt>
                <c:pt idx="31">
                  <c:v>0.59</c:v>
                </c:pt>
                <c:pt idx="32">
                  <c:v>0.55999999999999994</c:v>
                </c:pt>
                <c:pt idx="33">
                  <c:v>0.55999999999999994</c:v>
                </c:pt>
                <c:pt idx="34">
                  <c:v>0.55999999999999994</c:v>
                </c:pt>
                <c:pt idx="35">
                  <c:v>0.59</c:v>
                </c:pt>
                <c:pt idx="36">
                  <c:v>0.59</c:v>
                </c:pt>
                <c:pt idx="37">
                  <c:v>0.59</c:v>
                </c:pt>
                <c:pt idx="38">
                  <c:v>0.59</c:v>
                </c:pt>
                <c:pt idx="39">
                  <c:v>0.59</c:v>
                </c:pt>
                <c:pt idx="40">
                  <c:v>0.62000000000000033</c:v>
                </c:pt>
                <c:pt idx="41">
                  <c:v>0.62000000000000033</c:v>
                </c:pt>
                <c:pt idx="42">
                  <c:v>0.62000000000000033</c:v>
                </c:pt>
                <c:pt idx="43">
                  <c:v>0.62000000000000033</c:v>
                </c:pt>
                <c:pt idx="44">
                  <c:v>0.66000000000000036</c:v>
                </c:pt>
                <c:pt idx="45">
                  <c:v>0.66000000000000036</c:v>
                </c:pt>
                <c:pt idx="46">
                  <c:v>0.69000000000000028</c:v>
                </c:pt>
                <c:pt idx="47">
                  <c:v>0.69000000000000028</c:v>
                </c:pt>
                <c:pt idx="48">
                  <c:v>0.69000000000000028</c:v>
                </c:pt>
                <c:pt idx="49">
                  <c:v>0.69000000000000028</c:v>
                </c:pt>
                <c:pt idx="50">
                  <c:v>0.72000000000000031</c:v>
                </c:pt>
                <c:pt idx="51">
                  <c:v>0.72000000000000031</c:v>
                </c:pt>
                <c:pt idx="52">
                  <c:v>0.82000000000000028</c:v>
                </c:pt>
                <c:pt idx="53">
                  <c:v>0.76000000000000034</c:v>
                </c:pt>
                <c:pt idx="54">
                  <c:v>0.76000000000000034</c:v>
                </c:pt>
                <c:pt idx="55">
                  <c:v>0.78999999999999992</c:v>
                </c:pt>
                <c:pt idx="56">
                  <c:v>0.76000000000000034</c:v>
                </c:pt>
                <c:pt idx="57">
                  <c:v>0.78999999999999992</c:v>
                </c:pt>
                <c:pt idx="58">
                  <c:v>0.78999999999999992</c:v>
                </c:pt>
                <c:pt idx="59">
                  <c:v>0.78999999999999992</c:v>
                </c:pt>
                <c:pt idx="60">
                  <c:v>0.78999999999999992</c:v>
                </c:pt>
                <c:pt idx="61">
                  <c:v>0.78999999999999992</c:v>
                </c:pt>
                <c:pt idx="62">
                  <c:v>0.78999999999999992</c:v>
                </c:pt>
                <c:pt idx="63">
                  <c:v>0.76000000000000034</c:v>
                </c:pt>
                <c:pt idx="64">
                  <c:v>0.76000000000000034</c:v>
                </c:pt>
                <c:pt idx="65">
                  <c:v>0.78999999999999992</c:v>
                </c:pt>
                <c:pt idx="66">
                  <c:v>0.78999999999999992</c:v>
                </c:pt>
                <c:pt idx="67">
                  <c:v>0.78999999999999992</c:v>
                </c:pt>
                <c:pt idx="68">
                  <c:v>0.78999999999999992</c:v>
                </c:pt>
                <c:pt idx="69">
                  <c:v>0.82000000000000028</c:v>
                </c:pt>
                <c:pt idx="70">
                  <c:v>0.82000000000000028</c:v>
                </c:pt>
                <c:pt idx="71">
                  <c:v>0.82000000000000028</c:v>
                </c:pt>
                <c:pt idx="72">
                  <c:v>0.82000000000000028</c:v>
                </c:pt>
                <c:pt idx="73">
                  <c:v>0.36000000000000015</c:v>
                </c:pt>
                <c:pt idx="74">
                  <c:v>0.36000000000000015</c:v>
                </c:pt>
                <c:pt idx="75">
                  <c:v>0.36000000000000015</c:v>
                </c:pt>
                <c:pt idx="76">
                  <c:v>0.36000000000000015</c:v>
                </c:pt>
                <c:pt idx="77">
                  <c:v>0.39000000000000018</c:v>
                </c:pt>
                <c:pt idx="78">
                  <c:v>0.39000000000000018</c:v>
                </c:pt>
                <c:pt idx="79">
                  <c:v>0.43000000000000016</c:v>
                </c:pt>
                <c:pt idx="80">
                  <c:v>0.39000000000000018</c:v>
                </c:pt>
                <c:pt idx="81">
                  <c:v>0.39000000000000018</c:v>
                </c:pt>
                <c:pt idx="82">
                  <c:v>0.39000000000000018</c:v>
                </c:pt>
                <c:pt idx="83">
                  <c:v>0.43000000000000016</c:v>
                </c:pt>
                <c:pt idx="84">
                  <c:v>0.43000000000000016</c:v>
                </c:pt>
                <c:pt idx="85">
                  <c:v>0.43000000000000016</c:v>
                </c:pt>
                <c:pt idx="86">
                  <c:v>0.46</c:v>
                </c:pt>
                <c:pt idx="87">
                  <c:v>0.46</c:v>
                </c:pt>
                <c:pt idx="88">
                  <c:v>0.46</c:v>
                </c:pt>
                <c:pt idx="89">
                  <c:v>0.46</c:v>
                </c:pt>
                <c:pt idx="90">
                  <c:v>0.46</c:v>
                </c:pt>
                <c:pt idx="91">
                  <c:v>0.46</c:v>
                </c:pt>
                <c:pt idx="92">
                  <c:v>0.46</c:v>
                </c:pt>
                <c:pt idx="93">
                  <c:v>0.46</c:v>
                </c:pt>
                <c:pt idx="94">
                  <c:v>0.46</c:v>
                </c:pt>
                <c:pt idx="95">
                  <c:v>0.46</c:v>
                </c:pt>
                <c:pt idx="96">
                  <c:v>0.46</c:v>
                </c:pt>
                <c:pt idx="97">
                  <c:v>0.46</c:v>
                </c:pt>
                <c:pt idx="98">
                  <c:v>0.46</c:v>
                </c:pt>
                <c:pt idx="99">
                  <c:v>0.46</c:v>
                </c:pt>
                <c:pt idx="100">
                  <c:v>0.46</c:v>
                </c:pt>
                <c:pt idx="101">
                  <c:v>0.46</c:v>
                </c:pt>
                <c:pt idx="102">
                  <c:v>0.46</c:v>
                </c:pt>
                <c:pt idx="103">
                  <c:v>0.46</c:v>
                </c:pt>
                <c:pt idx="104">
                  <c:v>0.46</c:v>
                </c:pt>
                <c:pt idx="105">
                  <c:v>0.46</c:v>
                </c:pt>
                <c:pt idx="106">
                  <c:v>0.46</c:v>
                </c:pt>
                <c:pt idx="107">
                  <c:v>0.46</c:v>
                </c:pt>
                <c:pt idx="108">
                  <c:v>0.46</c:v>
                </c:pt>
                <c:pt idx="109">
                  <c:v>0.46</c:v>
                </c:pt>
                <c:pt idx="110">
                  <c:v>0.46</c:v>
                </c:pt>
                <c:pt idx="111">
                  <c:v>0.46</c:v>
                </c:pt>
                <c:pt idx="112">
                  <c:v>0.49000000000000016</c:v>
                </c:pt>
                <c:pt idx="113">
                  <c:v>0.46</c:v>
                </c:pt>
                <c:pt idx="114">
                  <c:v>0.46</c:v>
                </c:pt>
                <c:pt idx="115">
                  <c:v>0.46</c:v>
                </c:pt>
                <c:pt idx="116">
                  <c:v>0.46</c:v>
                </c:pt>
                <c:pt idx="117">
                  <c:v>0.46</c:v>
                </c:pt>
                <c:pt idx="118">
                  <c:v>0.46</c:v>
                </c:pt>
                <c:pt idx="119">
                  <c:v>0.46</c:v>
                </c:pt>
                <c:pt idx="120">
                  <c:v>0.49000000000000016</c:v>
                </c:pt>
                <c:pt idx="121">
                  <c:v>0.46</c:v>
                </c:pt>
                <c:pt idx="122">
                  <c:v>0.46</c:v>
                </c:pt>
                <c:pt idx="123">
                  <c:v>0.46</c:v>
                </c:pt>
                <c:pt idx="124">
                  <c:v>0.49000000000000016</c:v>
                </c:pt>
                <c:pt idx="125">
                  <c:v>0.46</c:v>
                </c:pt>
                <c:pt idx="126">
                  <c:v>0.49000000000000016</c:v>
                </c:pt>
                <c:pt idx="127">
                  <c:v>0.49000000000000016</c:v>
                </c:pt>
                <c:pt idx="128">
                  <c:v>0.49000000000000016</c:v>
                </c:pt>
                <c:pt idx="129">
                  <c:v>0.49000000000000016</c:v>
                </c:pt>
                <c:pt idx="130">
                  <c:v>0.46</c:v>
                </c:pt>
                <c:pt idx="131">
                  <c:v>0.49000000000000016</c:v>
                </c:pt>
                <c:pt idx="132">
                  <c:v>0.46</c:v>
                </c:pt>
                <c:pt idx="133">
                  <c:v>0.46</c:v>
                </c:pt>
                <c:pt idx="134">
                  <c:v>0</c:v>
                </c:pt>
                <c:pt idx="135">
                  <c:v>0</c:v>
                </c:pt>
                <c:pt idx="136">
                  <c:v>3.0000000000000002E-2</c:v>
                </c:pt>
                <c:pt idx="137">
                  <c:v>7.0000000000000021E-2</c:v>
                </c:pt>
                <c:pt idx="138">
                  <c:v>7.0000000000000021E-2</c:v>
                </c:pt>
                <c:pt idx="139">
                  <c:v>7.0000000000000021E-2</c:v>
                </c:pt>
                <c:pt idx="140">
                  <c:v>0.10000000000000003</c:v>
                </c:pt>
                <c:pt idx="141">
                  <c:v>0.10000000000000003</c:v>
                </c:pt>
                <c:pt idx="142">
                  <c:v>0.10000000000000003</c:v>
                </c:pt>
                <c:pt idx="143">
                  <c:v>0.10000000000000003</c:v>
                </c:pt>
                <c:pt idx="144">
                  <c:v>0.10000000000000003</c:v>
                </c:pt>
                <c:pt idx="145">
                  <c:v>0.10000000000000003</c:v>
                </c:pt>
                <c:pt idx="146">
                  <c:v>0.13</c:v>
                </c:pt>
                <c:pt idx="147">
                  <c:v>0.13</c:v>
                </c:pt>
                <c:pt idx="148">
                  <c:v>0.10000000000000003</c:v>
                </c:pt>
                <c:pt idx="149">
                  <c:v>0.13</c:v>
                </c:pt>
                <c:pt idx="150">
                  <c:v>0.13</c:v>
                </c:pt>
                <c:pt idx="151">
                  <c:v>0.10000000000000003</c:v>
                </c:pt>
                <c:pt idx="152">
                  <c:v>0.13</c:v>
                </c:pt>
                <c:pt idx="153">
                  <c:v>0.13</c:v>
                </c:pt>
                <c:pt idx="154">
                  <c:v>0.13</c:v>
                </c:pt>
                <c:pt idx="155">
                  <c:v>0.13</c:v>
                </c:pt>
                <c:pt idx="156">
                  <c:v>0.10000000000000003</c:v>
                </c:pt>
                <c:pt idx="157">
                  <c:v>0.10000000000000003</c:v>
                </c:pt>
                <c:pt idx="158">
                  <c:v>0.10000000000000003</c:v>
                </c:pt>
                <c:pt idx="159">
                  <c:v>0.13</c:v>
                </c:pt>
                <c:pt idx="160">
                  <c:v>0.13</c:v>
                </c:pt>
                <c:pt idx="161">
                  <c:v>0.10000000000000003</c:v>
                </c:pt>
                <c:pt idx="162">
                  <c:v>0.13</c:v>
                </c:pt>
                <c:pt idx="163">
                  <c:v>0.13</c:v>
                </c:pt>
                <c:pt idx="164">
                  <c:v>0.10000000000000003</c:v>
                </c:pt>
                <c:pt idx="165">
                  <c:v>0.13</c:v>
                </c:pt>
                <c:pt idx="166">
                  <c:v>7.0000000000000021E-2</c:v>
                </c:pt>
                <c:pt idx="167">
                  <c:v>0.10000000000000003</c:v>
                </c:pt>
                <c:pt idx="168">
                  <c:v>0.10000000000000003</c:v>
                </c:pt>
                <c:pt idx="169">
                  <c:v>0.10000000000000003</c:v>
                </c:pt>
                <c:pt idx="170">
                  <c:v>0.10000000000000003</c:v>
                </c:pt>
                <c:pt idx="171">
                  <c:v>0.10000000000000003</c:v>
                </c:pt>
                <c:pt idx="172">
                  <c:v>0.10000000000000003</c:v>
                </c:pt>
                <c:pt idx="173">
                  <c:v>7.0000000000000021E-2</c:v>
                </c:pt>
                <c:pt idx="174">
                  <c:v>7.0000000000000021E-2</c:v>
                </c:pt>
                <c:pt idx="175">
                  <c:v>7.0000000000000021E-2</c:v>
                </c:pt>
                <c:pt idx="176">
                  <c:v>7.0000000000000021E-2</c:v>
                </c:pt>
                <c:pt idx="177">
                  <c:v>7.0000000000000021E-2</c:v>
                </c:pt>
                <c:pt idx="178">
                  <c:v>7.0000000000000021E-2</c:v>
                </c:pt>
                <c:pt idx="179">
                  <c:v>7.0000000000000021E-2</c:v>
                </c:pt>
                <c:pt idx="180">
                  <c:v>7.0000000000000021E-2</c:v>
                </c:pt>
                <c:pt idx="181">
                  <c:v>7.0000000000000021E-2</c:v>
                </c:pt>
                <c:pt idx="182">
                  <c:v>7.0000000000000021E-2</c:v>
                </c:pt>
                <c:pt idx="183">
                  <c:v>0.10000000000000003</c:v>
                </c:pt>
                <c:pt idx="184">
                  <c:v>0.10000000000000003</c:v>
                </c:pt>
                <c:pt idx="185">
                  <c:v>7.0000000000000021E-2</c:v>
                </c:pt>
                <c:pt idx="186">
                  <c:v>0.10000000000000003</c:v>
                </c:pt>
                <c:pt idx="187">
                  <c:v>0.10000000000000003</c:v>
                </c:pt>
                <c:pt idx="188">
                  <c:v>0.13</c:v>
                </c:pt>
                <c:pt idx="189">
                  <c:v>7.0000000000000021E-2</c:v>
                </c:pt>
                <c:pt idx="190">
                  <c:v>0.10000000000000003</c:v>
                </c:pt>
                <c:pt idx="191">
                  <c:v>7.0000000000000021E-2</c:v>
                </c:pt>
                <c:pt idx="192">
                  <c:v>7.0000000000000021E-2</c:v>
                </c:pt>
                <c:pt idx="193">
                  <c:v>0.10000000000000003</c:v>
                </c:pt>
                <c:pt idx="194">
                  <c:v>0.10000000000000003</c:v>
                </c:pt>
                <c:pt idx="195">
                  <c:v>0.10000000000000003</c:v>
                </c:pt>
                <c:pt idx="196">
                  <c:v>0.10000000000000003</c:v>
                </c:pt>
                <c:pt idx="197">
                  <c:v>0.10000000000000003</c:v>
                </c:pt>
                <c:pt idx="198">
                  <c:v>0.10000000000000003</c:v>
                </c:pt>
                <c:pt idx="199">
                  <c:v>0.10000000000000003</c:v>
                </c:pt>
                <c:pt idx="200">
                  <c:v>7.0000000000000021E-2</c:v>
                </c:pt>
                <c:pt idx="201">
                  <c:v>0.10000000000000003</c:v>
                </c:pt>
                <c:pt idx="202">
                  <c:v>0.13</c:v>
                </c:pt>
                <c:pt idx="203">
                  <c:v>0.10000000000000003</c:v>
                </c:pt>
                <c:pt idx="204">
                  <c:v>7.0000000000000021E-2</c:v>
                </c:pt>
                <c:pt idx="205">
                  <c:v>0.10000000000000003</c:v>
                </c:pt>
                <c:pt idx="206">
                  <c:v>0.10000000000000003</c:v>
                </c:pt>
                <c:pt idx="207">
                  <c:v>7.0000000000000021E-2</c:v>
                </c:pt>
                <c:pt idx="208">
                  <c:v>0.13</c:v>
                </c:pt>
                <c:pt idx="209">
                  <c:v>0.10000000000000003</c:v>
                </c:pt>
                <c:pt idx="210">
                  <c:v>0.10000000000000003</c:v>
                </c:pt>
                <c:pt idx="211">
                  <c:v>7.0000000000000021E-2</c:v>
                </c:pt>
                <c:pt idx="212">
                  <c:v>7.0000000000000021E-2</c:v>
                </c:pt>
                <c:pt idx="213">
                  <c:v>0.10000000000000003</c:v>
                </c:pt>
                <c:pt idx="214">
                  <c:v>0.13</c:v>
                </c:pt>
                <c:pt idx="215">
                  <c:v>0.13</c:v>
                </c:pt>
                <c:pt idx="216">
                  <c:v>0.13</c:v>
                </c:pt>
                <c:pt idx="217">
                  <c:v>0.10000000000000003</c:v>
                </c:pt>
                <c:pt idx="218">
                  <c:v>0.13</c:v>
                </c:pt>
                <c:pt idx="219">
                  <c:v>0.13</c:v>
                </c:pt>
                <c:pt idx="220">
                  <c:v>0.10000000000000003</c:v>
                </c:pt>
                <c:pt idx="221">
                  <c:v>0.10000000000000003</c:v>
                </c:pt>
                <c:pt idx="222">
                  <c:v>0.10000000000000003</c:v>
                </c:pt>
                <c:pt idx="223">
                  <c:v>0.10000000000000003</c:v>
                </c:pt>
                <c:pt idx="224">
                  <c:v>0.10000000000000003</c:v>
                </c:pt>
                <c:pt idx="225">
                  <c:v>0.10000000000000003</c:v>
                </c:pt>
                <c:pt idx="226">
                  <c:v>0.10000000000000003</c:v>
                </c:pt>
                <c:pt idx="227">
                  <c:v>0.10000000000000003</c:v>
                </c:pt>
                <c:pt idx="228">
                  <c:v>0.10000000000000003</c:v>
                </c:pt>
                <c:pt idx="229">
                  <c:v>0.13</c:v>
                </c:pt>
                <c:pt idx="230">
                  <c:v>0.10000000000000003</c:v>
                </c:pt>
                <c:pt idx="231">
                  <c:v>0.10000000000000003</c:v>
                </c:pt>
                <c:pt idx="232">
                  <c:v>0.10000000000000003</c:v>
                </c:pt>
                <c:pt idx="233">
                  <c:v>0.10000000000000003</c:v>
                </c:pt>
                <c:pt idx="234">
                  <c:v>0.10000000000000003</c:v>
                </c:pt>
                <c:pt idx="235">
                  <c:v>0.10000000000000003</c:v>
                </c:pt>
                <c:pt idx="236">
                  <c:v>0.13</c:v>
                </c:pt>
                <c:pt idx="237">
                  <c:v>7.0000000000000021E-2</c:v>
                </c:pt>
                <c:pt idx="238">
                  <c:v>7.0000000000000021E-2</c:v>
                </c:pt>
                <c:pt idx="239">
                  <c:v>0.10000000000000003</c:v>
                </c:pt>
                <c:pt idx="240">
                  <c:v>0.10000000000000003</c:v>
                </c:pt>
                <c:pt idx="241">
                  <c:v>0.10000000000000003</c:v>
                </c:pt>
                <c:pt idx="242">
                  <c:v>7.0000000000000021E-2</c:v>
                </c:pt>
                <c:pt idx="243">
                  <c:v>7.0000000000000021E-2</c:v>
                </c:pt>
                <c:pt idx="244">
                  <c:v>0.13</c:v>
                </c:pt>
                <c:pt idx="245">
                  <c:v>0.10000000000000003</c:v>
                </c:pt>
                <c:pt idx="246">
                  <c:v>0.10000000000000003</c:v>
                </c:pt>
                <c:pt idx="247">
                  <c:v>0.10000000000000003</c:v>
                </c:pt>
                <c:pt idx="248">
                  <c:v>0.10000000000000003</c:v>
                </c:pt>
                <c:pt idx="249">
                  <c:v>0.10000000000000003</c:v>
                </c:pt>
                <c:pt idx="250">
                  <c:v>0.10000000000000003</c:v>
                </c:pt>
                <c:pt idx="251">
                  <c:v>0.10000000000000003</c:v>
                </c:pt>
                <c:pt idx="252">
                  <c:v>0.10000000000000003</c:v>
                </c:pt>
                <c:pt idx="253">
                  <c:v>0.10000000000000003</c:v>
                </c:pt>
                <c:pt idx="254">
                  <c:v>0.10000000000000003</c:v>
                </c:pt>
                <c:pt idx="255">
                  <c:v>0.13</c:v>
                </c:pt>
                <c:pt idx="256">
                  <c:v>0.63000000000000045</c:v>
                </c:pt>
                <c:pt idx="257">
                  <c:v>0.59000000000000008</c:v>
                </c:pt>
                <c:pt idx="258">
                  <c:v>0.59000000000000008</c:v>
                </c:pt>
                <c:pt idx="259">
                  <c:v>0.59000000000000008</c:v>
                </c:pt>
                <c:pt idx="260">
                  <c:v>0.59000000000000008</c:v>
                </c:pt>
                <c:pt idx="261">
                  <c:v>0.59000000000000008</c:v>
                </c:pt>
                <c:pt idx="262">
                  <c:v>0.56000000000000005</c:v>
                </c:pt>
                <c:pt idx="263">
                  <c:v>0.59000000000000008</c:v>
                </c:pt>
                <c:pt idx="264">
                  <c:v>0.59000000000000008</c:v>
                </c:pt>
                <c:pt idx="265">
                  <c:v>0.59000000000000008</c:v>
                </c:pt>
                <c:pt idx="266">
                  <c:v>0.59000000000000008</c:v>
                </c:pt>
                <c:pt idx="267">
                  <c:v>0.59000000000000008</c:v>
                </c:pt>
                <c:pt idx="268">
                  <c:v>0.59000000000000008</c:v>
                </c:pt>
                <c:pt idx="269">
                  <c:v>0.56000000000000005</c:v>
                </c:pt>
                <c:pt idx="270">
                  <c:v>0.59000000000000008</c:v>
                </c:pt>
                <c:pt idx="271">
                  <c:v>0.59000000000000008</c:v>
                </c:pt>
                <c:pt idx="272">
                  <c:v>0.59000000000000008</c:v>
                </c:pt>
                <c:pt idx="273">
                  <c:v>0.59000000000000008</c:v>
                </c:pt>
                <c:pt idx="274">
                  <c:v>0.63000000000000045</c:v>
                </c:pt>
                <c:pt idx="275">
                  <c:v>0.63000000000000045</c:v>
                </c:pt>
                <c:pt idx="276">
                  <c:v>0.63000000000000045</c:v>
                </c:pt>
                <c:pt idx="277">
                  <c:v>0.63000000000000045</c:v>
                </c:pt>
                <c:pt idx="278">
                  <c:v>0.63000000000000045</c:v>
                </c:pt>
                <c:pt idx="279">
                  <c:v>0.63000000000000045</c:v>
                </c:pt>
                <c:pt idx="280">
                  <c:v>0.59000000000000008</c:v>
                </c:pt>
                <c:pt idx="281">
                  <c:v>0.59000000000000008</c:v>
                </c:pt>
                <c:pt idx="282">
                  <c:v>0.59000000000000008</c:v>
                </c:pt>
                <c:pt idx="283">
                  <c:v>0.63000000000000045</c:v>
                </c:pt>
                <c:pt idx="284">
                  <c:v>0.63000000000000045</c:v>
                </c:pt>
                <c:pt idx="285">
                  <c:v>0.63000000000000045</c:v>
                </c:pt>
                <c:pt idx="286">
                  <c:v>0.59000000000000008</c:v>
                </c:pt>
                <c:pt idx="287">
                  <c:v>0.59000000000000008</c:v>
                </c:pt>
                <c:pt idx="288">
                  <c:v>0.63000000000000045</c:v>
                </c:pt>
                <c:pt idx="289">
                  <c:v>0.63000000000000045</c:v>
                </c:pt>
                <c:pt idx="290">
                  <c:v>0.63000000000000045</c:v>
                </c:pt>
                <c:pt idx="291">
                  <c:v>0.63000000000000045</c:v>
                </c:pt>
                <c:pt idx="292">
                  <c:v>0.63000000000000045</c:v>
                </c:pt>
                <c:pt idx="293">
                  <c:v>0.59000000000000008</c:v>
                </c:pt>
                <c:pt idx="294">
                  <c:v>0.63000000000000045</c:v>
                </c:pt>
                <c:pt idx="295">
                  <c:v>0.59000000000000008</c:v>
                </c:pt>
                <c:pt idx="296">
                  <c:v>0.59000000000000008</c:v>
                </c:pt>
                <c:pt idx="297">
                  <c:v>0.63000000000000045</c:v>
                </c:pt>
                <c:pt idx="298">
                  <c:v>0.59000000000000008</c:v>
                </c:pt>
                <c:pt idx="299">
                  <c:v>0.63000000000000045</c:v>
                </c:pt>
                <c:pt idx="300">
                  <c:v>0.63000000000000045</c:v>
                </c:pt>
                <c:pt idx="301">
                  <c:v>0.63000000000000045</c:v>
                </c:pt>
                <c:pt idx="302">
                  <c:v>0.63000000000000045</c:v>
                </c:pt>
                <c:pt idx="303">
                  <c:v>0.63000000000000045</c:v>
                </c:pt>
                <c:pt idx="304">
                  <c:v>0.59000000000000008</c:v>
                </c:pt>
                <c:pt idx="305">
                  <c:v>0.66000000000000025</c:v>
                </c:pt>
                <c:pt idx="306">
                  <c:v>0.63000000000000045</c:v>
                </c:pt>
                <c:pt idx="307">
                  <c:v>0.63000000000000045</c:v>
                </c:pt>
                <c:pt idx="308">
                  <c:v>0.59000000000000008</c:v>
                </c:pt>
                <c:pt idx="309">
                  <c:v>0.63000000000000045</c:v>
                </c:pt>
                <c:pt idx="310">
                  <c:v>0.63000000000000045</c:v>
                </c:pt>
                <c:pt idx="311">
                  <c:v>0.59000000000000008</c:v>
                </c:pt>
                <c:pt idx="312">
                  <c:v>0.59000000000000008</c:v>
                </c:pt>
                <c:pt idx="313">
                  <c:v>0.59000000000000008</c:v>
                </c:pt>
                <c:pt idx="314">
                  <c:v>0.63000000000000045</c:v>
                </c:pt>
                <c:pt idx="315">
                  <c:v>0.63000000000000045</c:v>
                </c:pt>
                <c:pt idx="316">
                  <c:v>0.63000000000000045</c:v>
                </c:pt>
                <c:pt idx="317">
                  <c:v>0.59000000000000008</c:v>
                </c:pt>
                <c:pt idx="318">
                  <c:v>0.13</c:v>
                </c:pt>
                <c:pt idx="319">
                  <c:v>0.10000000000000003</c:v>
                </c:pt>
                <c:pt idx="320">
                  <c:v>0.13</c:v>
                </c:pt>
                <c:pt idx="321">
                  <c:v>7.0000000000000021E-2</c:v>
                </c:pt>
                <c:pt idx="322">
                  <c:v>0.10000000000000003</c:v>
                </c:pt>
                <c:pt idx="323">
                  <c:v>0.13</c:v>
                </c:pt>
                <c:pt idx="324">
                  <c:v>7.0000000000000021E-2</c:v>
                </c:pt>
                <c:pt idx="325">
                  <c:v>0.10000000000000003</c:v>
                </c:pt>
                <c:pt idx="326">
                  <c:v>0.13</c:v>
                </c:pt>
                <c:pt idx="327">
                  <c:v>7.0000000000000021E-2</c:v>
                </c:pt>
                <c:pt idx="328">
                  <c:v>0.13</c:v>
                </c:pt>
                <c:pt idx="329">
                  <c:v>0.13</c:v>
                </c:pt>
                <c:pt idx="330">
                  <c:v>0.13</c:v>
                </c:pt>
                <c:pt idx="331">
                  <c:v>0.10000000000000003</c:v>
                </c:pt>
                <c:pt idx="332">
                  <c:v>0.13</c:v>
                </c:pt>
                <c:pt idx="333">
                  <c:v>0.13</c:v>
                </c:pt>
                <c:pt idx="334">
                  <c:v>0.10000000000000003</c:v>
                </c:pt>
                <c:pt idx="335">
                  <c:v>0.13</c:v>
                </c:pt>
                <c:pt idx="336">
                  <c:v>0.13</c:v>
                </c:pt>
                <c:pt idx="337">
                  <c:v>0.13</c:v>
                </c:pt>
                <c:pt idx="338">
                  <c:v>0.13</c:v>
                </c:pt>
                <c:pt idx="339">
                  <c:v>0.13</c:v>
                </c:pt>
                <c:pt idx="340">
                  <c:v>0.10000000000000003</c:v>
                </c:pt>
                <c:pt idx="341">
                  <c:v>0.10000000000000003</c:v>
                </c:pt>
                <c:pt idx="342">
                  <c:v>0.10000000000000003</c:v>
                </c:pt>
                <c:pt idx="343">
                  <c:v>7.0000000000000021E-2</c:v>
                </c:pt>
                <c:pt idx="344">
                  <c:v>0.10000000000000003</c:v>
                </c:pt>
                <c:pt idx="345">
                  <c:v>0.10000000000000003</c:v>
                </c:pt>
                <c:pt idx="346">
                  <c:v>7.0000000000000021E-2</c:v>
                </c:pt>
                <c:pt idx="347">
                  <c:v>7.0000000000000021E-2</c:v>
                </c:pt>
                <c:pt idx="348">
                  <c:v>0.13</c:v>
                </c:pt>
                <c:pt idx="349">
                  <c:v>0.10000000000000003</c:v>
                </c:pt>
                <c:pt idx="350">
                  <c:v>0.13</c:v>
                </c:pt>
                <c:pt idx="351">
                  <c:v>0.10000000000000003</c:v>
                </c:pt>
                <c:pt idx="352">
                  <c:v>0.13</c:v>
                </c:pt>
                <c:pt idx="353">
                  <c:v>0.13</c:v>
                </c:pt>
                <c:pt idx="354">
                  <c:v>0.10000000000000003</c:v>
                </c:pt>
                <c:pt idx="355">
                  <c:v>0.13</c:v>
                </c:pt>
                <c:pt idx="356">
                  <c:v>0.13</c:v>
                </c:pt>
                <c:pt idx="357">
                  <c:v>0.10000000000000003</c:v>
                </c:pt>
                <c:pt idx="358">
                  <c:v>0.13</c:v>
                </c:pt>
                <c:pt idx="359">
                  <c:v>0.10000000000000003</c:v>
                </c:pt>
                <c:pt idx="360">
                  <c:v>0.10000000000000003</c:v>
                </c:pt>
                <c:pt idx="361">
                  <c:v>0.10000000000000003</c:v>
                </c:pt>
                <c:pt idx="362">
                  <c:v>0.10000000000000003</c:v>
                </c:pt>
                <c:pt idx="363">
                  <c:v>0.13</c:v>
                </c:pt>
                <c:pt idx="364">
                  <c:v>0.13</c:v>
                </c:pt>
                <c:pt idx="365">
                  <c:v>0.13</c:v>
                </c:pt>
                <c:pt idx="366">
                  <c:v>0.10000000000000003</c:v>
                </c:pt>
                <c:pt idx="367">
                  <c:v>0.10000000000000003</c:v>
                </c:pt>
                <c:pt idx="368">
                  <c:v>0.13</c:v>
                </c:pt>
                <c:pt idx="369">
                  <c:v>0.13</c:v>
                </c:pt>
                <c:pt idx="370">
                  <c:v>0.10000000000000003</c:v>
                </c:pt>
                <c:pt idx="371">
                  <c:v>0.13</c:v>
                </c:pt>
                <c:pt idx="372">
                  <c:v>0.10000000000000003</c:v>
                </c:pt>
                <c:pt idx="373">
                  <c:v>0.13</c:v>
                </c:pt>
                <c:pt idx="374">
                  <c:v>0.13</c:v>
                </c:pt>
                <c:pt idx="375">
                  <c:v>0.13</c:v>
                </c:pt>
                <c:pt idx="376">
                  <c:v>0.10000000000000003</c:v>
                </c:pt>
                <c:pt idx="377">
                  <c:v>0.10000000000000003</c:v>
                </c:pt>
                <c:pt idx="378">
                  <c:v>0.13</c:v>
                </c:pt>
                <c:pt idx="379">
                  <c:v>0.13</c:v>
                </c:pt>
                <c:pt idx="380">
                  <c:v>0.10000000000000003</c:v>
                </c:pt>
                <c:pt idx="381">
                  <c:v>0.10000000000000003</c:v>
                </c:pt>
                <c:pt idx="382">
                  <c:v>0.10000000000000003</c:v>
                </c:pt>
                <c:pt idx="383">
                  <c:v>0.13</c:v>
                </c:pt>
                <c:pt idx="384">
                  <c:v>0.10000000000000003</c:v>
                </c:pt>
                <c:pt idx="385">
                  <c:v>0.10000000000000003</c:v>
                </c:pt>
                <c:pt idx="386">
                  <c:v>0.10000000000000003</c:v>
                </c:pt>
                <c:pt idx="387">
                  <c:v>0.10000000000000003</c:v>
                </c:pt>
                <c:pt idx="388">
                  <c:v>0.10000000000000003</c:v>
                </c:pt>
                <c:pt idx="389">
                  <c:v>0.10000000000000003</c:v>
                </c:pt>
                <c:pt idx="390">
                  <c:v>0.10000000000000003</c:v>
                </c:pt>
                <c:pt idx="391">
                  <c:v>0.10000000000000003</c:v>
                </c:pt>
                <c:pt idx="392">
                  <c:v>0.10000000000000003</c:v>
                </c:pt>
                <c:pt idx="393">
                  <c:v>0.13</c:v>
                </c:pt>
                <c:pt idx="394">
                  <c:v>0.13</c:v>
                </c:pt>
                <c:pt idx="395">
                  <c:v>0.13</c:v>
                </c:pt>
                <c:pt idx="396">
                  <c:v>0.13</c:v>
                </c:pt>
                <c:pt idx="397">
                  <c:v>0.13</c:v>
                </c:pt>
                <c:pt idx="398">
                  <c:v>0.13</c:v>
                </c:pt>
                <c:pt idx="399">
                  <c:v>0.13</c:v>
                </c:pt>
                <c:pt idx="400">
                  <c:v>0.10000000000000003</c:v>
                </c:pt>
                <c:pt idx="401">
                  <c:v>0.13</c:v>
                </c:pt>
                <c:pt idx="402">
                  <c:v>0.10000000000000003</c:v>
                </c:pt>
                <c:pt idx="403">
                  <c:v>0.10000000000000003</c:v>
                </c:pt>
                <c:pt idx="404">
                  <c:v>0.13</c:v>
                </c:pt>
                <c:pt idx="405">
                  <c:v>0.10000000000000003</c:v>
                </c:pt>
                <c:pt idx="406">
                  <c:v>0.10000000000000003</c:v>
                </c:pt>
                <c:pt idx="407">
                  <c:v>0.10000000000000003</c:v>
                </c:pt>
                <c:pt idx="408">
                  <c:v>0.10000000000000003</c:v>
                </c:pt>
                <c:pt idx="409">
                  <c:v>0.10000000000000003</c:v>
                </c:pt>
                <c:pt idx="410">
                  <c:v>0.10000000000000003</c:v>
                </c:pt>
                <c:pt idx="411">
                  <c:v>0.10000000000000003</c:v>
                </c:pt>
                <c:pt idx="412">
                  <c:v>0.13</c:v>
                </c:pt>
                <c:pt idx="413">
                  <c:v>0.10000000000000003</c:v>
                </c:pt>
                <c:pt idx="414">
                  <c:v>0.10000000000000003</c:v>
                </c:pt>
                <c:pt idx="415">
                  <c:v>0.10000000000000003</c:v>
                </c:pt>
                <c:pt idx="416">
                  <c:v>0.10000000000000003</c:v>
                </c:pt>
                <c:pt idx="417">
                  <c:v>0.13</c:v>
                </c:pt>
                <c:pt idx="418">
                  <c:v>0.10000000000000003</c:v>
                </c:pt>
                <c:pt idx="419">
                  <c:v>0.13</c:v>
                </c:pt>
                <c:pt idx="420">
                  <c:v>0.10000000000000003</c:v>
                </c:pt>
                <c:pt idx="421">
                  <c:v>0.13</c:v>
                </c:pt>
                <c:pt idx="422">
                  <c:v>0.13</c:v>
                </c:pt>
                <c:pt idx="423">
                  <c:v>0.10000000000000003</c:v>
                </c:pt>
                <c:pt idx="424">
                  <c:v>0.13</c:v>
                </c:pt>
                <c:pt idx="425">
                  <c:v>0.13</c:v>
                </c:pt>
                <c:pt idx="426">
                  <c:v>0.13</c:v>
                </c:pt>
                <c:pt idx="427">
                  <c:v>0.13</c:v>
                </c:pt>
                <c:pt idx="428">
                  <c:v>0.13</c:v>
                </c:pt>
                <c:pt idx="429">
                  <c:v>0.16000000000000003</c:v>
                </c:pt>
                <c:pt idx="430">
                  <c:v>0.13</c:v>
                </c:pt>
                <c:pt idx="431">
                  <c:v>0.13</c:v>
                </c:pt>
                <c:pt idx="432">
                  <c:v>0.13</c:v>
                </c:pt>
                <c:pt idx="433">
                  <c:v>0.13</c:v>
                </c:pt>
                <c:pt idx="434">
                  <c:v>0.13</c:v>
                </c:pt>
                <c:pt idx="435">
                  <c:v>0.13</c:v>
                </c:pt>
                <c:pt idx="436">
                  <c:v>0.13</c:v>
                </c:pt>
                <c:pt idx="437">
                  <c:v>0.13</c:v>
                </c:pt>
                <c:pt idx="438">
                  <c:v>0.13</c:v>
                </c:pt>
                <c:pt idx="439">
                  <c:v>0.13</c:v>
                </c:pt>
                <c:pt idx="440">
                  <c:v>0.13</c:v>
                </c:pt>
                <c:pt idx="441">
                  <c:v>0.13</c:v>
                </c:pt>
                <c:pt idx="442">
                  <c:v>0.13</c:v>
                </c:pt>
                <c:pt idx="443">
                  <c:v>0.13</c:v>
                </c:pt>
                <c:pt idx="444">
                  <c:v>0.10000000000000003</c:v>
                </c:pt>
                <c:pt idx="445">
                  <c:v>0.13</c:v>
                </c:pt>
                <c:pt idx="446">
                  <c:v>0.13</c:v>
                </c:pt>
                <c:pt idx="447">
                  <c:v>0.13</c:v>
                </c:pt>
                <c:pt idx="448">
                  <c:v>0.13</c:v>
                </c:pt>
                <c:pt idx="449">
                  <c:v>0.13</c:v>
                </c:pt>
                <c:pt idx="450">
                  <c:v>0.10000000000000003</c:v>
                </c:pt>
                <c:pt idx="451">
                  <c:v>0.10000000000000003</c:v>
                </c:pt>
                <c:pt idx="452">
                  <c:v>0.10000000000000003</c:v>
                </c:pt>
                <c:pt idx="453">
                  <c:v>0.13</c:v>
                </c:pt>
                <c:pt idx="454">
                  <c:v>0.10000000000000003</c:v>
                </c:pt>
                <c:pt idx="455">
                  <c:v>0.10000000000000003</c:v>
                </c:pt>
                <c:pt idx="456">
                  <c:v>0.13</c:v>
                </c:pt>
                <c:pt idx="457">
                  <c:v>0.10000000000000003</c:v>
                </c:pt>
                <c:pt idx="458">
                  <c:v>0.10000000000000003</c:v>
                </c:pt>
                <c:pt idx="459">
                  <c:v>0.10000000000000003</c:v>
                </c:pt>
                <c:pt idx="460">
                  <c:v>0.13</c:v>
                </c:pt>
                <c:pt idx="461">
                  <c:v>0.13</c:v>
                </c:pt>
                <c:pt idx="462">
                  <c:v>0.13</c:v>
                </c:pt>
                <c:pt idx="463">
                  <c:v>0.13</c:v>
                </c:pt>
                <c:pt idx="464">
                  <c:v>0.13</c:v>
                </c:pt>
                <c:pt idx="465">
                  <c:v>0.13</c:v>
                </c:pt>
                <c:pt idx="466">
                  <c:v>0.10000000000000003</c:v>
                </c:pt>
                <c:pt idx="467">
                  <c:v>0.13</c:v>
                </c:pt>
                <c:pt idx="468">
                  <c:v>0.13</c:v>
                </c:pt>
                <c:pt idx="469">
                  <c:v>0.10000000000000003</c:v>
                </c:pt>
                <c:pt idx="470">
                  <c:v>0.13</c:v>
                </c:pt>
                <c:pt idx="471">
                  <c:v>0.13</c:v>
                </c:pt>
                <c:pt idx="472">
                  <c:v>0.13</c:v>
                </c:pt>
                <c:pt idx="473">
                  <c:v>0.13</c:v>
                </c:pt>
                <c:pt idx="474">
                  <c:v>0.13</c:v>
                </c:pt>
                <c:pt idx="475">
                  <c:v>0.13</c:v>
                </c:pt>
                <c:pt idx="476">
                  <c:v>0.13</c:v>
                </c:pt>
                <c:pt idx="477">
                  <c:v>0.10000000000000003</c:v>
                </c:pt>
                <c:pt idx="478">
                  <c:v>0.10000000000000003</c:v>
                </c:pt>
                <c:pt idx="479">
                  <c:v>0.13</c:v>
                </c:pt>
                <c:pt idx="480">
                  <c:v>0.13</c:v>
                </c:pt>
                <c:pt idx="481">
                  <c:v>0.10000000000000003</c:v>
                </c:pt>
                <c:pt idx="482">
                  <c:v>0.13</c:v>
                </c:pt>
                <c:pt idx="483">
                  <c:v>0.16000000000000003</c:v>
                </c:pt>
                <c:pt idx="484">
                  <c:v>0.13</c:v>
                </c:pt>
                <c:pt idx="485">
                  <c:v>0.10000000000000003</c:v>
                </c:pt>
                <c:pt idx="486">
                  <c:v>0.10000000000000003</c:v>
                </c:pt>
                <c:pt idx="487">
                  <c:v>0.13</c:v>
                </c:pt>
                <c:pt idx="488">
                  <c:v>0.10000000000000003</c:v>
                </c:pt>
                <c:pt idx="489">
                  <c:v>0.10000000000000003</c:v>
                </c:pt>
                <c:pt idx="490">
                  <c:v>0.10000000000000003</c:v>
                </c:pt>
                <c:pt idx="491">
                  <c:v>0.10000000000000003</c:v>
                </c:pt>
                <c:pt idx="492">
                  <c:v>0.13</c:v>
                </c:pt>
                <c:pt idx="493">
                  <c:v>0.13</c:v>
                </c:pt>
                <c:pt idx="494">
                  <c:v>0.16000000000000003</c:v>
                </c:pt>
                <c:pt idx="495">
                  <c:v>0.13</c:v>
                </c:pt>
                <c:pt idx="496">
                  <c:v>0.13</c:v>
                </c:pt>
                <c:pt idx="497">
                  <c:v>0.13</c:v>
                </c:pt>
                <c:pt idx="498">
                  <c:v>0.13</c:v>
                </c:pt>
                <c:pt idx="499">
                  <c:v>0.13</c:v>
                </c:pt>
                <c:pt idx="500">
                  <c:v>0.13</c:v>
                </c:pt>
                <c:pt idx="501">
                  <c:v>0.13</c:v>
                </c:pt>
                <c:pt idx="502">
                  <c:v>0.13</c:v>
                </c:pt>
                <c:pt idx="503">
                  <c:v>0.10000000000000003</c:v>
                </c:pt>
                <c:pt idx="504">
                  <c:v>0.13</c:v>
                </c:pt>
                <c:pt idx="505">
                  <c:v>0.13</c:v>
                </c:pt>
                <c:pt idx="506">
                  <c:v>0.16000000000000003</c:v>
                </c:pt>
                <c:pt idx="507">
                  <c:v>0.13</c:v>
                </c:pt>
                <c:pt idx="508">
                  <c:v>0.13</c:v>
                </c:pt>
                <c:pt idx="509">
                  <c:v>0.13</c:v>
                </c:pt>
                <c:pt idx="510">
                  <c:v>0.13</c:v>
                </c:pt>
                <c:pt idx="511">
                  <c:v>0.10000000000000003</c:v>
                </c:pt>
                <c:pt idx="512">
                  <c:v>0.13</c:v>
                </c:pt>
                <c:pt idx="513">
                  <c:v>0.13</c:v>
                </c:pt>
                <c:pt idx="514">
                  <c:v>0.13</c:v>
                </c:pt>
                <c:pt idx="515">
                  <c:v>0.13</c:v>
                </c:pt>
                <c:pt idx="516">
                  <c:v>0.13</c:v>
                </c:pt>
                <c:pt idx="517">
                  <c:v>0.13</c:v>
                </c:pt>
                <c:pt idx="518">
                  <c:v>0.13</c:v>
                </c:pt>
                <c:pt idx="519">
                  <c:v>0.13</c:v>
                </c:pt>
                <c:pt idx="520">
                  <c:v>0.13</c:v>
                </c:pt>
                <c:pt idx="521">
                  <c:v>0.13</c:v>
                </c:pt>
                <c:pt idx="522">
                  <c:v>0.16000000000000003</c:v>
                </c:pt>
                <c:pt idx="523">
                  <c:v>0.13</c:v>
                </c:pt>
                <c:pt idx="524">
                  <c:v>0.10000000000000003</c:v>
                </c:pt>
                <c:pt idx="525">
                  <c:v>0.13</c:v>
                </c:pt>
                <c:pt idx="526">
                  <c:v>0.13</c:v>
                </c:pt>
                <c:pt idx="527">
                  <c:v>0.10000000000000003</c:v>
                </c:pt>
                <c:pt idx="528">
                  <c:v>0.13</c:v>
                </c:pt>
                <c:pt idx="529">
                  <c:v>0.13</c:v>
                </c:pt>
                <c:pt idx="530">
                  <c:v>0.13</c:v>
                </c:pt>
                <c:pt idx="531">
                  <c:v>0.13</c:v>
                </c:pt>
                <c:pt idx="532">
                  <c:v>0.13</c:v>
                </c:pt>
                <c:pt idx="533">
                  <c:v>0.13</c:v>
                </c:pt>
                <c:pt idx="534">
                  <c:v>0.13</c:v>
                </c:pt>
                <c:pt idx="535">
                  <c:v>0.13</c:v>
                </c:pt>
                <c:pt idx="536">
                  <c:v>0.13</c:v>
                </c:pt>
                <c:pt idx="537">
                  <c:v>0.13</c:v>
                </c:pt>
                <c:pt idx="538">
                  <c:v>0.13</c:v>
                </c:pt>
                <c:pt idx="539">
                  <c:v>0.13</c:v>
                </c:pt>
                <c:pt idx="540">
                  <c:v>0.13</c:v>
                </c:pt>
                <c:pt idx="541">
                  <c:v>0.13</c:v>
                </c:pt>
                <c:pt idx="542">
                  <c:v>0.13</c:v>
                </c:pt>
                <c:pt idx="543">
                  <c:v>0.13</c:v>
                </c:pt>
                <c:pt idx="544">
                  <c:v>0.16000000000000003</c:v>
                </c:pt>
                <c:pt idx="545">
                  <c:v>0.16000000000000003</c:v>
                </c:pt>
                <c:pt idx="546">
                  <c:v>0.16000000000000003</c:v>
                </c:pt>
                <c:pt idx="547">
                  <c:v>0.16000000000000003</c:v>
                </c:pt>
                <c:pt idx="548">
                  <c:v>0.16000000000000003</c:v>
                </c:pt>
                <c:pt idx="549">
                  <c:v>0.26</c:v>
                </c:pt>
                <c:pt idx="550">
                  <c:v>0.23</c:v>
                </c:pt>
                <c:pt idx="551">
                  <c:v>0.2</c:v>
                </c:pt>
                <c:pt idx="552">
                  <c:v>0.2</c:v>
                </c:pt>
                <c:pt idx="553">
                  <c:v>0.2</c:v>
                </c:pt>
                <c:pt idx="554">
                  <c:v>0.16000000000000003</c:v>
                </c:pt>
                <c:pt idx="555">
                  <c:v>0.13</c:v>
                </c:pt>
                <c:pt idx="556">
                  <c:v>0.16000000000000003</c:v>
                </c:pt>
                <c:pt idx="557">
                  <c:v>0.16000000000000003</c:v>
                </c:pt>
                <c:pt idx="558">
                  <c:v>0.16000000000000003</c:v>
                </c:pt>
                <c:pt idx="559">
                  <c:v>0.13</c:v>
                </c:pt>
                <c:pt idx="560">
                  <c:v>0.13</c:v>
                </c:pt>
                <c:pt idx="561">
                  <c:v>0.16000000000000003</c:v>
                </c:pt>
                <c:pt idx="562">
                  <c:v>0.13</c:v>
                </c:pt>
                <c:pt idx="563">
                  <c:v>0.13</c:v>
                </c:pt>
                <c:pt idx="564">
                  <c:v>0.2</c:v>
                </c:pt>
                <c:pt idx="565">
                  <c:v>0.23</c:v>
                </c:pt>
                <c:pt idx="566">
                  <c:v>0.23</c:v>
                </c:pt>
                <c:pt idx="567">
                  <c:v>0.23</c:v>
                </c:pt>
                <c:pt idx="568">
                  <c:v>0.2</c:v>
                </c:pt>
                <c:pt idx="569">
                  <c:v>0.16000000000000003</c:v>
                </c:pt>
                <c:pt idx="570">
                  <c:v>0.2</c:v>
                </c:pt>
                <c:pt idx="571">
                  <c:v>0.23</c:v>
                </c:pt>
                <c:pt idx="572">
                  <c:v>0.2</c:v>
                </c:pt>
                <c:pt idx="573">
                  <c:v>0.16000000000000003</c:v>
                </c:pt>
                <c:pt idx="574">
                  <c:v>0.2</c:v>
                </c:pt>
                <c:pt idx="575">
                  <c:v>0.2</c:v>
                </c:pt>
                <c:pt idx="576">
                  <c:v>0.16000000000000003</c:v>
                </c:pt>
                <c:pt idx="577">
                  <c:v>0.2</c:v>
                </c:pt>
                <c:pt idx="578">
                  <c:v>0.16000000000000003</c:v>
                </c:pt>
                <c:pt idx="579">
                  <c:v>0.16000000000000003</c:v>
                </c:pt>
                <c:pt idx="580">
                  <c:v>0.16000000000000003</c:v>
                </c:pt>
                <c:pt idx="581">
                  <c:v>0.2</c:v>
                </c:pt>
                <c:pt idx="582">
                  <c:v>0.2</c:v>
                </c:pt>
                <c:pt idx="583">
                  <c:v>0.16000000000000003</c:v>
                </c:pt>
                <c:pt idx="584">
                  <c:v>0.16000000000000003</c:v>
                </c:pt>
                <c:pt idx="585">
                  <c:v>0.16000000000000003</c:v>
                </c:pt>
                <c:pt idx="586">
                  <c:v>0.2</c:v>
                </c:pt>
                <c:pt idx="587">
                  <c:v>0.16000000000000003</c:v>
                </c:pt>
                <c:pt idx="588">
                  <c:v>0.2</c:v>
                </c:pt>
                <c:pt idx="589">
                  <c:v>0.2</c:v>
                </c:pt>
                <c:pt idx="590">
                  <c:v>0.2</c:v>
                </c:pt>
                <c:pt idx="591">
                  <c:v>0.2</c:v>
                </c:pt>
                <c:pt idx="592">
                  <c:v>0.13</c:v>
                </c:pt>
                <c:pt idx="593">
                  <c:v>0.13</c:v>
                </c:pt>
                <c:pt idx="594">
                  <c:v>0.16000000000000003</c:v>
                </c:pt>
                <c:pt idx="595">
                  <c:v>0.16000000000000003</c:v>
                </c:pt>
                <c:pt idx="596">
                  <c:v>0.16000000000000003</c:v>
                </c:pt>
                <c:pt idx="597">
                  <c:v>0.2</c:v>
                </c:pt>
                <c:pt idx="598">
                  <c:v>0.16000000000000003</c:v>
                </c:pt>
                <c:pt idx="599">
                  <c:v>0.16000000000000003</c:v>
                </c:pt>
                <c:pt idx="600">
                  <c:v>0.2</c:v>
                </c:pt>
                <c:pt idx="601">
                  <c:v>0.13</c:v>
                </c:pt>
                <c:pt idx="602">
                  <c:v>0.2</c:v>
                </c:pt>
                <c:pt idx="603">
                  <c:v>0.16000000000000003</c:v>
                </c:pt>
                <c:pt idx="604">
                  <c:v>0.16000000000000003</c:v>
                </c:pt>
                <c:pt idx="605">
                  <c:v>0.2</c:v>
                </c:pt>
                <c:pt idx="606">
                  <c:v>0.13</c:v>
                </c:pt>
                <c:pt idx="607">
                  <c:v>0.16000000000000003</c:v>
                </c:pt>
                <c:pt idx="608">
                  <c:v>0.16000000000000003</c:v>
                </c:pt>
                <c:pt idx="609">
                  <c:v>0.2</c:v>
                </c:pt>
                <c:pt idx="610">
                  <c:v>0.16000000000000003</c:v>
                </c:pt>
                <c:pt idx="611">
                  <c:v>0.16000000000000003</c:v>
                </c:pt>
                <c:pt idx="612">
                  <c:v>0.2</c:v>
                </c:pt>
                <c:pt idx="613">
                  <c:v>0.13</c:v>
                </c:pt>
                <c:pt idx="614">
                  <c:v>0.2</c:v>
                </c:pt>
                <c:pt idx="615">
                  <c:v>0.13</c:v>
                </c:pt>
                <c:pt idx="616">
                  <c:v>0.13</c:v>
                </c:pt>
                <c:pt idx="617">
                  <c:v>0.16000000000000003</c:v>
                </c:pt>
                <c:pt idx="618">
                  <c:v>0.2</c:v>
                </c:pt>
                <c:pt idx="619">
                  <c:v>0.13</c:v>
                </c:pt>
                <c:pt idx="620">
                  <c:v>0.16000000000000003</c:v>
                </c:pt>
                <c:pt idx="621">
                  <c:v>0.16000000000000003</c:v>
                </c:pt>
                <c:pt idx="622">
                  <c:v>0.2</c:v>
                </c:pt>
                <c:pt idx="623">
                  <c:v>0.16000000000000003</c:v>
                </c:pt>
                <c:pt idx="624">
                  <c:v>0.13</c:v>
                </c:pt>
                <c:pt idx="625">
                  <c:v>0.16000000000000003</c:v>
                </c:pt>
                <c:pt idx="626">
                  <c:v>0.2</c:v>
                </c:pt>
                <c:pt idx="627">
                  <c:v>0.2</c:v>
                </c:pt>
                <c:pt idx="628">
                  <c:v>0.16000000000000003</c:v>
                </c:pt>
                <c:pt idx="629">
                  <c:v>0.16000000000000003</c:v>
                </c:pt>
                <c:pt idx="630">
                  <c:v>0.16000000000000003</c:v>
                </c:pt>
                <c:pt idx="631">
                  <c:v>0.2</c:v>
                </c:pt>
                <c:pt idx="632">
                  <c:v>0.16000000000000003</c:v>
                </c:pt>
                <c:pt idx="633">
                  <c:v>0.2</c:v>
                </c:pt>
                <c:pt idx="634">
                  <c:v>0.16000000000000003</c:v>
                </c:pt>
                <c:pt idx="635">
                  <c:v>0.16000000000000003</c:v>
                </c:pt>
                <c:pt idx="636">
                  <c:v>0.2</c:v>
                </c:pt>
                <c:pt idx="637">
                  <c:v>0.2</c:v>
                </c:pt>
                <c:pt idx="638">
                  <c:v>0.13</c:v>
                </c:pt>
                <c:pt idx="639">
                  <c:v>0.23</c:v>
                </c:pt>
                <c:pt idx="640">
                  <c:v>0.16000000000000003</c:v>
                </c:pt>
                <c:pt idx="641">
                  <c:v>0.2</c:v>
                </c:pt>
                <c:pt idx="642">
                  <c:v>0.2</c:v>
                </c:pt>
                <c:pt idx="643">
                  <c:v>0.16000000000000003</c:v>
                </c:pt>
                <c:pt idx="644">
                  <c:v>0.2</c:v>
                </c:pt>
                <c:pt idx="645">
                  <c:v>0.16000000000000003</c:v>
                </c:pt>
                <c:pt idx="646">
                  <c:v>0.2</c:v>
                </c:pt>
                <c:pt idx="647">
                  <c:v>0.2</c:v>
                </c:pt>
                <c:pt idx="648">
                  <c:v>0.16000000000000003</c:v>
                </c:pt>
                <c:pt idx="649">
                  <c:v>0.16000000000000003</c:v>
                </c:pt>
                <c:pt idx="650">
                  <c:v>0.2</c:v>
                </c:pt>
                <c:pt idx="651">
                  <c:v>0.13</c:v>
                </c:pt>
                <c:pt idx="652">
                  <c:v>0.16000000000000003</c:v>
                </c:pt>
                <c:pt idx="653">
                  <c:v>0.13</c:v>
                </c:pt>
                <c:pt idx="654">
                  <c:v>0.16000000000000003</c:v>
                </c:pt>
                <c:pt idx="655">
                  <c:v>0.2</c:v>
                </c:pt>
                <c:pt idx="656">
                  <c:v>0.2</c:v>
                </c:pt>
                <c:pt idx="657">
                  <c:v>0.2</c:v>
                </c:pt>
                <c:pt idx="658">
                  <c:v>0.16000000000000003</c:v>
                </c:pt>
                <c:pt idx="659">
                  <c:v>0.16000000000000003</c:v>
                </c:pt>
                <c:pt idx="660">
                  <c:v>0.2</c:v>
                </c:pt>
                <c:pt idx="661">
                  <c:v>0.16000000000000003</c:v>
                </c:pt>
                <c:pt idx="662">
                  <c:v>0.2</c:v>
                </c:pt>
                <c:pt idx="663">
                  <c:v>0.13</c:v>
                </c:pt>
                <c:pt idx="664">
                  <c:v>0.16000000000000003</c:v>
                </c:pt>
                <c:pt idx="665">
                  <c:v>0.2</c:v>
                </c:pt>
                <c:pt idx="666">
                  <c:v>0.16000000000000003</c:v>
                </c:pt>
                <c:pt idx="667">
                  <c:v>0.16000000000000003</c:v>
                </c:pt>
                <c:pt idx="668">
                  <c:v>0.16000000000000003</c:v>
                </c:pt>
                <c:pt idx="669">
                  <c:v>0.2</c:v>
                </c:pt>
                <c:pt idx="670">
                  <c:v>0.13</c:v>
                </c:pt>
                <c:pt idx="671">
                  <c:v>0.2</c:v>
                </c:pt>
                <c:pt idx="672">
                  <c:v>0.2</c:v>
                </c:pt>
                <c:pt idx="673">
                  <c:v>0.16000000000000003</c:v>
                </c:pt>
                <c:pt idx="674">
                  <c:v>0.16000000000000003</c:v>
                </c:pt>
                <c:pt idx="675">
                  <c:v>0.16000000000000003</c:v>
                </c:pt>
                <c:pt idx="676">
                  <c:v>0.2</c:v>
                </c:pt>
                <c:pt idx="677">
                  <c:v>0.2</c:v>
                </c:pt>
                <c:pt idx="678">
                  <c:v>0.16000000000000003</c:v>
                </c:pt>
                <c:pt idx="679">
                  <c:v>0.2</c:v>
                </c:pt>
                <c:pt idx="680">
                  <c:v>0.2</c:v>
                </c:pt>
                <c:pt idx="681">
                  <c:v>0.16000000000000003</c:v>
                </c:pt>
                <c:pt idx="682">
                  <c:v>0.2</c:v>
                </c:pt>
                <c:pt idx="683">
                  <c:v>0.16000000000000003</c:v>
                </c:pt>
                <c:pt idx="684">
                  <c:v>0.16000000000000003</c:v>
                </c:pt>
                <c:pt idx="685">
                  <c:v>0.2</c:v>
                </c:pt>
                <c:pt idx="686">
                  <c:v>0.16000000000000003</c:v>
                </c:pt>
                <c:pt idx="687">
                  <c:v>0.16000000000000003</c:v>
                </c:pt>
                <c:pt idx="688">
                  <c:v>0.16000000000000003</c:v>
                </c:pt>
                <c:pt idx="689">
                  <c:v>0.2</c:v>
                </c:pt>
                <c:pt idx="690">
                  <c:v>0.13</c:v>
                </c:pt>
                <c:pt idx="691">
                  <c:v>0.2</c:v>
                </c:pt>
                <c:pt idx="692">
                  <c:v>0.16000000000000003</c:v>
                </c:pt>
                <c:pt idx="693">
                  <c:v>0.13</c:v>
                </c:pt>
                <c:pt idx="694">
                  <c:v>0.16000000000000003</c:v>
                </c:pt>
                <c:pt idx="695">
                  <c:v>0.30000000000000016</c:v>
                </c:pt>
                <c:pt idx="696">
                  <c:v>0.26</c:v>
                </c:pt>
                <c:pt idx="697">
                  <c:v>0.2</c:v>
                </c:pt>
                <c:pt idx="698">
                  <c:v>0.2</c:v>
                </c:pt>
                <c:pt idx="699">
                  <c:v>0.2</c:v>
                </c:pt>
                <c:pt idx="700">
                  <c:v>0.30000000000000016</c:v>
                </c:pt>
                <c:pt idx="701">
                  <c:v>0.26</c:v>
                </c:pt>
                <c:pt idx="702">
                  <c:v>0.23</c:v>
                </c:pt>
                <c:pt idx="703">
                  <c:v>0.23</c:v>
                </c:pt>
                <c:pt idx="704">
                  <c:v>0.2</c:v>
                </c:pt>
                <c:pt idx="705">
                  <c:v>0.23</c:v>
                </c:pt>
                <c:pt idx="706">
                  <c:v>0.30000000000000016</c:v>
                </c:pt>
                <c:pt idx="707">
                  <c:v>0.26</c:v>
                </c:pt>
                <c:pt idx="708">
                  <c:v>0.30000000000000016</c:v>
                </c:pt>
                <c:pt idx="709">
                  <c:v>0.36000000000000021</c:v>
                </c:pt>
                <c:pt idx="710">
                  <c:v>0.30000000000000016</c:v>
                </c:pt>
                <c:pt idx="711">
                  <c:v>0.26</c:v>
                </c:pt>
                <c:pt idx="712">
                  <c:v>0.26</c:v>
                </c:pt>
                <c:pt idx="713">
                  <c:v>0.30000000000000016</c:v>
                </c:pt>
                <c:pt idx="714">
                  <c:v>0.30000000000000016</c:v>
                </c:pt>
                <c:pt idx="715">
                  <c:v>0.26</c:v>
                </c:pt>
                <c:pt idx="716">
                  <c:v>0.30000000000000016</c:v>
                </c:pt>
                <c:pt idx="717">
                  <c:v>0.26</c:v>
                </c:pt>
                <c:pt idx="718">
                  <c:v>0.26</c:v>
                </c:pt>
                <c:pt idx="719">
                  <c:v>0.33000000000000024</c:v>
                </c:pt>
                <c:pt idx="720">
                  <c:v>0.23</c:v>
                </c:pt>
                <c:pt idx="721">
                  <c:v>0.23</c:v>
                </c:pt>
                <c:pt idx="722">
                  <c:v>0.26</c:v>
                </c:pt>
                <c:pt idx="723">
                  <c:v>0.23</c:v>
                </c:pt>
                <c:pt idx="724">
                  <c:v>0.26</c:v>
                </c:pt>
                <c:pt idx="725">
                  <c:v>0.26</c:v>
                </c:pt>
                <c:pt idx="726">
                  <c:v>0.26</c:v>
                </c:pt>
                <c:pt idx="727">
                  <c:v>0.33000000000000024</c:v>
                </c:pt>
                <c:pt idx="728">
                  <c:v>0.33000000000000024</c:v>
                </c:pt>
                <c:pt idx="729">
                  <c:v>0.26</c:v>
                </c:pt>
                <c:pt idx="730">
                  <c:v>0.33000000000000024</c:v>
                </c:pt>
                <c:pt idx="731">
                  <c:v>0.23</c:v>
                </c:pt>
                <c:pt idx="732">
                  <c:v>0.30000000000000016</c:v>
                </c:pt>
                <c:pt idx="733">
                  <c:v>0.33000000000000024</c:v>
                </c:pt>
                <c:pt idx="734">
                  <c:v>0.30000000000000016</c:v>
                </c:pt>
                <c:pt idx="735">
                  <c:v>0.26</c:v>
                </c:pt>
                <c:pt idx="736">
                  <c:v>0.26</c:v>
                </c:pt>
                <c:pt idx="737">
                  <c:v>0.30000000000000016</c:v>
                </c:pt>
                <c:pt idx="738">
                  <c:v>0.40000000000000008</c:v>
                </c:pt>
                <c:pt idx="739">
                  <c:v>0.40000000000000008</c:v>
                </c:pt>
                <c:pt idx="740">
                  <c:v>0.33000000000000024</c:v>
                </c:pt>
                <c:pt idx="741">
                  <c:v>0.36000000000000021</c:v>
                </c:pt>
                <c:pt idx="742">
                  <c:v>0.33000000000000024</c:v>
                </c:pt>
                <c:pt idx="743">
                  <c:v>0.46</c:v>
                </c:pt>
                <c:pt idx="744">
                  <c:v>0.49000000000000021</c:v>
                </c:pt>
                <c:pt idx="745">
                  <c:v>0.43000000000000016</c:v>
                </c:pt>
                <c:pt idx="746">
                  <c:v>0.46</c:v>
                </c:pt>
                <c:pt idx="747">
                  <c:v>0.49000000000000021</c:v>
                </c:pt>
                <c:pt idx="748">
                  <c:v>0.46</c:v>
                </c:pt>
                <c:pt idx="749">
                  <c:v>0.59000000000000008</c:v>
                </c:pt>
                <c:pt idx="750">
                  <c:v>0.49000000000000021</c:v>
                </c:pt>
                <c:pt idx="751">
                  <c:v>0.79</c:v>
                </c:pt>
                <c:pt idx="752">
                  <c:v>0.56000000000000005</c:v>
                </c:pt>
                <c:pt idx="753">
                  <c:v>0.56000000000000005</c:v>
                </c:pt>
                <c:pt idx="754">
                  <c:v>0.66000000000000025</c:v>
                </c:pt>
                <c:pt idx="755">
                  <c:v>0.73000000000000032</c:v>
                </c:pt>
                <c:pt idx="756">
                  <c:v>0.63000000000000045</c:v>
                </c:pt>
                <c:pt idx="757">
                  <c:v>0.79</c:v>
                </c:pt>
                <c:pt idx="758">
                  <c:v>0.73000000000000032</c:v>
                </c:pt>
                <c:pt idx="759">
                  <c:v>0.79</c:v>
                </c:pt>
                <c:pt idx="760">
                  <c:v>0.69000000000000028</c:v>
                </c:pt>
                <c:pt idx="761">
                  <c:v>0.79</c:v>
                </c:pt>
                <c:pt idx="762">
                  <c:v>1.02</c:v>
                </c:pt>
                <c:pt idx="763">
                  <c:v>0.86000000000000043</c:v>
                </c:pt>
                <c:pt idx="764">
                  <c:v>1.1200000000000001</c:v>
                </c:pt>
                <c:pt idx="765">
                  <c:v>1.1200000000000001</c:v>
                </c:pt>
                <c:pt idx="766">
                  <c:v>1.1600000000000001</c:v>
                </c:pt>
                <c:pt idx="767">
                  <c:v>1.1200000000000001</c:v>
                </c:pt>
                <c:pt idx="768">
                  <c:v>1.1200000000000001</c:v>
                </c:pt>
                <c:pt idx="769">
                  <c:v>1.1200000000000001</c:v>
                </c:pt>
                <c:pt idx="770">
                  <c:v>0.79</c:v>
                </c:pt>
                <c:pt idx="771">
                  <c:v>0.86000000000000043</c:v>
                </c:pt>
                <c:pt idx="772">
                  <c:v>1.0900000000000001</c:v>
                </c:pt>
                <c:pt idx="773">
                  <c:v>1.25</c:v>
                </c:pt>
                <c:pt idx="774">
                  <c:v>1.22</c:v>
                </c:pt>
                <c:pt idx="775">
                  <c:v>1.02</c:v>
                </c:pt>
                <c:pt idx="776">
                  <c:v>1.22</c:v>
                </c:pt>
                <c:pt idx="777">
                  <c:v>1.25</c:v>
                </c:pt>
                <c:pt idx="778">
                  <c:v>1.32</c:v>
                </c:pt>
                <c:pt idx="779">
                  <c:v>1.35</c:v>
                </c:pt>
                <c:pt idx="780">
                  <c:v>1.45</c:v>
                </c:pt>
                <c:pt idx="781">
                  <c:v>1.49</c:v>
                </c:pt>
                <c:pt idx="782">
                  <c:v>1.45</c:v>
                </c:pt>
                <c:pt idx="783">
                  <c:v>1.49</c:v>
                </c:pt>
                <c:pt idx="784">
                  <c:v>1.22</c:v>
                </c:pt>
                <c:pt idx="785">
                  <c:v>1.3900000000000001</c:v>
                </c:pt>
                <c:pt idx="786">
                  <c:v>1.35</c:v>
                </c:pt>
                <c:pt idx="787">
                  <c:v>1.4200000000000002</c:v>
                </c:pt>
                <c:pt idx="788">
                  <c:v>1.32</c:v>
                </c:pt>
                <c:pt idx="789">
                  <c:v>1.32</c:v>
                </c:pt>
                <c:pt idx="790">
                  <c:v>1.3900000000000001</c:v>
                </c:pt>
                <c:pt idx="791">
                  <c:v>1.35</c:v>
                </c:pt>
                <c:pt idx="792">
                  <c:v>1.4200000000000002</c:v>
                </c:pt>
                <c:pt idx="793">
                  <c:v>1.3900000000000001</c:v>
                </c:pt>
                <c:pt idx="794">
                  <c:v>1.25</c:v>
                </c:pt>
                <c:pt idx="795">
                  <c:v>1.3900000000000001</c:v>
                </c:pt>
                <c:pt idx="796">
                  <c:v>1.3900000000000001</c:v>
                </c:pt>
                <c:pt idx="797">
                  <c:v>1.4200000000000002</c:v>
                </c:pt>
                <c:pt idx="798">
                  <c:v>1.4200000000000002</c:v>
                </c:pt>
                <c:pt idx="799">
                  <c:v>1.29</c:v>
                </c:pt>
                <c:pt idx="800">
                  <c:v>1.58</c:v>
                </c:pt>
                <c:pt idx="801">
                  <c:v>1.4200000000000002</c:v>
                </c:pt>
                <c:pt idx="802">
                  <c:v>1.32</c:v>
                </c:pt>
                <c:pt idx="803">
                  <c:v>1.55</c:v>
                </c:pt>
                <c:pt idx="804">
                  <c:v>1.49</c:v>
                </c:pt>
                <c:pt idx="805">
                  <c:v>1.49</c:v>
                </c:pt>
                <c:pt idx="806">
                  <c:v>1.58</c:v>
                </c:pt>
                <c:pt idx="807">
                  <c:v>1.4200000000000002</c:v>
                </c:pt>
                <c:pt idx="808">
                  <c:v>1.52</c:v>
                </c:pt>
                <c:pt idx="809">
                  <c:v>1.45</c:v>
                </c:pt>
                <c:pt idx="810">
                  <c:v>1.6500000000000001</c:v>
                </c:pt>
                <c:pt idx="811">
                  <c:v>1.55</c:v>
                </c:pt>
                <c:pt idx="812">
                  <c:v>1.52</c:v>
                </c:pt>
                <c:pt idx="813">
                  <c:v>1.55</c:v>
                </c:pt>
                <c:pt idx="814">
                  <c:v>1.55</c:v>
                </c:pt>
                <c:pt idx="815">
                  <c:v>1.6500000000000001</c:v>
                </c:pt>
                <c:pt idx="816">
                  <c:v>1.55</c:v>
                </c:pt>
                <c:pt idx="817">
                  <c:v>1.55</c:v>
                </c:pt>
                <c:pt idx="818">
                  <c:v>1.6500000000000001</c:v>
                </c:pt>
                <c:pt idx="819">
                  <c:v>1.58</c:v>
                </c:pt>
                <c:pt idx="820">
                  <c:v>1.45</c:v>
                </c:pt>
                <c:pt idx="821">
                  <c:v>1.55</c:v>
                </c:pt>
                <c:pt idx="822">
                  <c:v>1.45</c:v>
                </c:pt>
                <c:pt idx="823">
                  <c:v>1.6800000000000008</c:v>
                </c:pt>
                <c:pt idx="824">
                  <c:v>1.78</c:v>
                </c:pt>
                <c:pt idx="825">
                  <c:v>1.75</c:v>
                </c:pt>
                <c:pt idx="826">
                  <c:v>1.8800000000000001</c:v>
                </c:pt>
                <c:pt idx="827">
                  <c:v>1.8800000000000001</c:v>
                </c:pt>
                <c:pt idx="828">
                  <c:v>1.8499999999999992</c:v>
                </c:pt>
                <c:pt idx="829">
                  <c:v>2.0099999999999998</c:v>
                </c:pt>
                <c:pt idx="830">
                  <c:v>2.0499999999999998</c:v>
                </c:pt>
                <c:pt idx="831">
                  <c:v>2.0099999999999998</c:v>
                </c:pt>
                <c:pt idx="832">
                  <c:v>2.0099999999999998</c:v>
                </c:pt>
                <c:pt idx="833">
                  <c:v>2.0499999999999998</c:v>
                </c:pt>
                <c:pt idx="834">
                  <c:v>1.9800000000000009</c:v>
                </c:pt>
                <c:pt idx="835">
                  <c:v>1.9500000000000006</c:v>
                </c:pt>
                <c:pt idx="836">
                  <c:v>1.8800000000000001</c:v>
                </c:pt>
                <c:pt idx="837">
                  <c:v>1.75</c:v>
                </c:pt>
                <c:pt idx="838">
                  <c:v>1.82</c:v>
                </c:pt>
                <c:pt idx="839">
                  <c:v>1.82</c:v>
                </c:pt>
                <c:pt idx="840">
                  <c:v>1.9800000000000009</c:v>
                </c:pt>
                <c:pt idx="841">
                  <c:v>1.9800000000000009</c:v>
                </c:pt>
                <c:pt idx="842">
                  <c:v>1.9100000000000001</c:v>
                </c:pt>
                <c:pt idx="843">
                  <c:v>1.6800000000000008</c:v>
                </c:pt>
                <c:pt idx="844">
                  <c:v>1.82</c:v>
                </c:pt>
                <c:pt idx="845">
                  <c:v>1.9800000000000009</c:v>
                </c:pt>
                <c:pt idx="846">
                  <c:v>1.9800000000000009</c:v>
                </c:pt>
                <c:pt idx="847">
                  <c:v>2.1799999999999997</c:v>
                </c:pt>
                <c:pt idx="848">
                  <c:v>2.21</c:v>
                </c:pt>
                <c:pt idx="849">
                  <c:v>2.2799999999999998</c:v>
                </c:pt>
                <c:pt idx="850">
                  <c:v>2.3099999999999987</c:v>
                </c:pt>
                <c:pt idx="851">
                  <c:v>2.48</c:v>
                </c:pt>
                <c:pt idx="852">
                  <c:v>2.44</c:v>
                </c:pt>
                <c:pt idx="853">
                  <c:v>2.25</c:v>
                </c:pt>
                <c:pt idx="854">
                  <c:v>2.4099999999999997</c:v>
                </c:pt>
                <c:pt idx="855">
                  <c:v>2.44</c:v>
                </c:pt>
                <c:pt idx="856">
                  <c:v>2.3099999999999987</c:v>
                </c:pt>
                <c:pt idx="857">
                  <c:v>2.4099999999999997</c:v>
                </c:pt>
                <c:pt idx="858">
                  <c:v>2.48</c:v>
                </c:pt>
                <c:pt idx="859">
                  <c:v>2.4099999999999997</c:v>
                </c:pt>
                <c:pt idx="860">
                  <c:v>2.25</c:v>
                </c:pt>
                <c:pt idx="861">
                  <c:v>2.2799999999999998</c:v>
                </c:pt>
                <c:pt idx="862">
                  <c:v>2.38</c:v>
                </c:pt>
                <c:pt idx="863">
                  <c:v>2.48</c:v>
                </c:pt>
                <c:pt idx="864">
                  <c:v>2.48</c:v>
                </c:pt>
                <c:pt idx="865">
                  <c:v>2.4099999999999997</c:v>
                </c:pt>
                <c:pt idx="866">
                  <c:v>2.25</c:v>
                </c:pt>
                <c:pt idx="867">
                  <c:v>2.1799999999999997</c:v>
                </c:pt>
                <c:pt idx="868">
                  <c:v>2.2799999999999998</c:v>
                </c:pt>
                <c:pt idx="869">
                  <c:v>2.3099999999999987</c:v>
                </c:pt>
                <c:pt idx="870">
                  <c:v>2.44</c:v>
                </c:pt>
                <c:pt idx="871">
                  <c:v>2.6399999999999997</c:v>
                </c:pt>
                <c:pt idx="872">
                  <c:v>2.61</c:v>
                </c:pt>
                <c:pt idx="873">
                  <c:v>2.1799999999999997</c:v>
                </c:pt>
                <c:pt idx="874">
                  <c:v>2.3099999999999987</c:v>
                </c:pt>
                <c:pt idx="875">
                  <c:v>2.48</c:v>
                </c:pt>
                <c:pt idx="876">
                  <c:v>2.3099999999999987</c:v>
                </c:pt>
                <c:pt idx="877">
                  <c:v>2.5099999999999998</c:v>
                </c:pt>
                <c:pt idx="878">
                  <c:v>2.61</c:v>
                </c:pt>
                <c:pt idx="879">
                  <c:v>2.54</c:v>
                </c:pt>
                <c:pt idx="880">
                  <c:v>2.4099999999999997</c:v>
                </c:pt>
                <c:pt idx="881">
                  <c:v>2.54</c:v>
                </c:pt>
                <c:pt idx="882">
                  <c:v>2.6399999999999997</c:v>
                </c:pt>
                <c:pt idx="883">
                  <c:v>2.54</c:v>
                </c:pt>
                <c:pt idx="884">
                  <c:v>2.61</c:v>
                </c:pt>
                <c:pt idx="885">
                  <c:v>2.54</c:v>
                </c:pt>
                <c:pt idx="886">
                  <c:v>2.44</c:v>
                </c:pt>
                <c:pt idx="887">
                  <c:v>2.84</c:v>
                </c:pt>
                <c:pt idx="888">
                  <c:v>2.5799999999999987</c:v>
                </c:pt>
                <c:pt idx="889">
                  <c:v>2.77</c:v>
                </c:pt>
                <c:pt idx="890">
                  <c:v>2.6399999999999997</c:v>
                </c:pt>
                <c:pt idx="891">
                  <c:v>2.67</c:v>
                </c:pt>
                <c:pt idx="892">
                  <c:v>2.8099999999999987</c:v>
                </c:pt>
                <c:pt idx="893">
                  <c:v>2.44</c:v>
                </c:pt>
                <c:pt idx="894">
                  <c:v>2.54</c:v>
                </c:pt>
                <c:pt idx="895">
                  <c:v>2.6399999999999997</c:v>
                </c:pt>
                <c:pt idx="896">
                  <c:v>2.71</c:v>
                </c:pt>
                <c:pt idx="897">
                  <c:v>2.54</c:v>
                </c:pt>
                <c:pt idx="898">
                  <c:v>2.5799999999999987</c:v>
                </c:pt>
                <c:pt idx="899">
                  <c:v>2.44</c:v>
                </c:pt>
                <c:pt idx="900">
                  <c:v>2.38</c:v>
                </c:pt>
                <c:pt idx="901">
                  <c:v>2.2799999999999998</c:v>
                </c:pt>
                <c:pt idx="902">
                  <c:v>2.61</c:v>
                </c:pt>
                <c:pt idx="903">
                  <c:v>2.5099999999999998</c:v>
                </c:pt>
                <c:pt idx="904">
                  <c:v>2.3099999999999987</c:v>
                </c:pt>
                <c:pt idx="905">
                  <c:v>2.5099999999999998</c:v>
                </c:pt>
                <c:pt idx="906">
                  <c:v>2.5099999999999998</c:v>
                </c:pt>
                <c:pt idx="907">
                  <c:v>2.48</c:v>
                </c:pt>
                <c:pt idx="908">
                  <c:v>2.3099999999999987</c:v>
                </c:pt>
                <c:pt idx="909">
                  <c:v>2.5099999999999998</c:v>
                </c:pt>
                <c:pt idx="910">
                  <c:v>2.54</c:v>
                </c:pt>
                <c:pt idx="911">
                  <c:v>2.48</c:v>
                </c:pt>
                <c:pt idx="912">
                  <c:v>2.3099999999999987</c:v>
                </c:pt>
                <c:pt idx="913">
                  <c:v>2.34</c:v>
                </c:pt>
                <c:pt idx="914">
                  <c:v>2.54</c:v>
                </c:pt>
                <c:pt idx="915">
                  <c:v>2.3099999999999987</c:v>
                </c:pt>
                <c:pt idx="916">
                  <c:v>2.2799999999999998</c:v>
                </c:pt>
                <c:pt idx="917">
                  <c:v>2.34</c:v>
                </c:pt>
                <c:pt idx="918">
                  <c:v>2.5099999999999998</c:v>
                </c:pt>
                <c:pt idx="919">
                  <c:v>2.3099999999999987</c:v>
                </c:pt>
                <c:pt idx="920">
                  <c:v>2.4099999999999997</c:v>
                </c:pt>
                <c:pt idx="921">
                  <c:v>2.44</c:v>
                </c:pt>
                <c:pt idx="922">
                  <c:v>2.3099999999999987</c:v>
                </c:pt>
                <c:pt idx="923">
                  <c:v>2.25</c:v>
                </c:pt>
                <c:pt idx="924">
                  <c:v>2.21</c:v>
                </c:pt>
                <c:pt idx="925">
                  <c:v>2.21</c:v>
                </c:pt>
                <c:pt idx="926">
                  <c:v>2.15</c:v>
                </c:pt>
                <c:pt idx="927">
                  <c:v>1.9500000000000006</c:v>
                </c:pt>
                <c:pt idx="928">
                  <c:v>2.11</c:v>
                </c:pt>
                <c:pt idx="929">
                  <c:v>2.0099999999999998</c:v>
                </c:pt>
                <c:pt idx="930">
                  <c:v>2.0499999999999998</c:v>
                </c:pt>
                <c:pt idx="931">
                  <c:v>2.11</c:v>
                </c:pt>
                <c:pt idx="932">
                  <c:v>2.0499999999999998</c:v>
                </c:pt>
                <c:pt idx="933">
                  <c:v>2.1799999999999997</c:v>
                </c:pt>
                <c:pt idx="934">
                  <c:v>2.0799999999999987</c:v>
                </c:pt>
                <c:pt idx="935">
                  <c:v>2.0099999999999998</c:v>
                </c:pt>
                <c:pt idx="936">
                  <c:v>2.0799999999999987</c:v>
                </c:pt>
                <c:pt idx="937">
                  <c:v>2.15</c:v>
                </c:pt>
                <c:pt idx="938">
                  <c:v>2.0799999999999987</c:v>
                </c:pt>
                <c:pt idx="939">
                  <c:v>2.0499999999999998</c:v>
                </c:pt>
                <c:pt idx="940">
                  <c:v>2.0499999999999998</c:v>
                </c:pt>
                <c:pt idx="941">
                  <c:v>1.9500000000000006</c:v>
                </c:pt>
                <c:pt idx="942">
                  <c:v>2.0799999999999987</c:v>
                </c:pt>
                <c:pt idx="943">
                  <c:v>2.0099999999999998</c:v>
                </c:pt>
                <c:pt idx="944">
                  <c:v>1.9500000000000006</c:v>
                </c:pt>
                <c:pt idx="945">
                  <c:v>2.0099999999999998</c:v>
                </c:pt>
                <c:pt idx="946">
                  <c:v>1.8800000000000001</c:v>
                </c:pt>
                <c:pt idx="947">
                  <c:v>2.11</c:v>
                </c:pt>
                <c:pt idx="948">
                  <c:v>1.82</c:v>
                </c:pt>
                <c:pt idx="949">
                  <c:v>2.0099999999999998</c:v>
                </c:pt>
                <c:pt idx="950">
                  <c:v>2.0099999999999998</c:v>
                </c:pt>
                <c:pt idx="951">
                  <c:v>2.0099999999999998</c:v>
                </c:pt>
                <c:pt idx="952">
                  <c:v>1.62</c:v>
                </c:pt>
                <c:pt idx="953">
                  <c:v>1.8499999999999992</c:v>
                </c:pt>
                <c:pt idx="954">
                  <c:v>2.0099999999999998</c:v>
                </c:pt>
                <c:pt idx="955">
                  <c:v>1.9800000000000009</c:v>
                </c:pt>
                <c:pt idx="956">
                  <c:v>1.8499999999999992</c:v>
                </c:pt>
                <c:pt idx="957">
                  <c:v>1.9500000000000006</c:v>
                </c:pt>
                <c:pt idx="958">
                  <c:v>1.6800000000000008</c:v>
                </c:pt>
                <c:pt idx="959">
                  <c:v>1.82</c:v>
                </c:pt>
                <c:pt idx="960">
                  <c:v>1.82</c:v>
                </c:pt>
                <c:pt idx="961">
                  <c:v>1.78</c:v>
                </c:pt>
                <c:pt idx="962">
                  <c:v>1.9500000000000006</c:v>
                </c:pt>
                <c:pt idx="963">
                  <c:v>1.9800000000000009</c:v>
                </c:pt>
                <c:pt idx="964">
                  <c:v>1.72</c:v>
                </c:pt>
                <c:pt idx="965">
                  <c:v>1.9800000000000009</c:v>
                </c:pt>
                <c:pt idx="966">
                  <c:v>1.82</c:v>
                </c:pt>
                <c:pt idx="967">
                  <c:v>1.9500000000000006</c:v>
                </c:pt>
                <c:pt idx="968">
                  <c:v>1.78</c:v>
                </c:pt>
                <c:pt idx="969">
                  <c:v>1.8499999999999992</c:v>
                </c:pt>
                <c:pt idx="970">
                  <c:v>1.82</c:v>
                </c:pt>
                <c:pt idx="971">
                  <c:v>1.75</c:v>
                </c:pt>
                <c:pt idx="972">
                  <c:v>1.75</c:v>
                </c:pt>
                <c:pt idx="973">
                  <c:v>1.9100000000000001</c:v>
                </c:pt>
                <c:pt idx="974">
                  <c:v>1.6500000000000001</c:v>
                </c:pt>
                <c:pt idx="975">
                  <c:v>1.8800000000000001</c:v>
                </c:pt>
                <c:pt idx="976">
                  <c:v>1.8499999999999992</c:v>
                </c:pt>
                <c:pt idx="977">
                  <c:v>1.72</c:v>
                </c:pt>
                <c:pt idx="978">
                  <c:v>1.78</c:v>
                </c:pt>
                <c:pt idx="979">
                  <c:v>1.78</c:v>
                </c:pt>
                <c:pt idx="980">
                  <c:v>1.82</c:v>
                </c:pt>
                <c:pt idx="981">
                  <c:v>1.72</c:v>
                </c:pt>
                <c:pt idx="982">
                  <c:v>1.6800000000000008</c:v>
                </c:pt>
                <c:pt idx="983">
                  <c:v>1.78</c:v>
                </c:pt>
                <c:pt idx="984">
                  <c:v>1.6800000000000008</c:v>
                </c:pt>
                <c:pt idx="985">
                  <c:v>1.75</c:v>
                </c:pt>
                <c:pt idx="986">
                  <c:v>1.82</c:v>
                </c:pt>
                <c:pt idx="987">
                  <c:v>1.6500000000000001</c:v>
                </c:pt>
                <c:pt idx="988">
                  <c:v>1.78</c:v>
                </c:pt>
                <c:pt idx="989">
                  <c:v>1.78</c:v>
                </c:pt>
                <c:pt idx="990">
                  <c:v>1.78</c:v>
                </c:pt>
                <c:pt idx="991">
                  <c:v>1.6800000000000008</c:v>
                </c:pt>
                <c:pt idx="992">
                  <c:v>1.6800000000000008</c:v>
                </c:pt>
                <c:pt idx="993">
                  <c:v>1.58</c:v>
                </c:pt>
                <c:pt idx="994">
                  <c:v>1.6500000000000001</c:v>
                </c:pt>
                <c:pt idx="995">
                  <c:v>1.78</c:v>
                </c:pt>
                <c:pt idx="996">
                  <c:v>1.6800000000000008</c:v>
                </c:pt>
                <c:pt idx="997">
                  <c:v>1.78</c:v>
                </c:pt>
                <c:pt idx="998">
                  <c:v>1.8499999999999992</c:v>
                </c:pt>
                <c:pt idx="999">
                  <c:v>1.6500000000000001</c:v>
                </c:pt>
                <c:pt idx="1000">
                  <c:v>1.6500000000000001</c:v>
                </c:pt>
                <c:pt idx="1001">
                  <c:v>1.6800000000000008</c:v>
                </c:pt>
                <c:pt idx="1002">
                  <c:v>1.62</c:v>
                </c:pt>
                <c:pt idx="1003">
                  <c:v>1.6800000000000008</c:v>
                </c:pt>
                <c:pt idx="1004">
                  <c:v>1.8499999999999992</c:v>
                </c:pt>
                <c:pt idx="1005">
                  <c:v>1.6800000000000008</c:v>
                </c:pt>
                <c:pt idx="1006">
                  <c:v>1.78</c:v>
                </c:pt>
                <c:pt idx="1007">
                  <c:v>1.6500000000000001</c:v>
                </c:pt>
                <c:pt idx="1008">
                  <c:v>1.72</c:v>
                </c:pt>
                <c:pt idx="1009">
                  <c:v>1.72</c:v>
                </c:pt>
                <c:pt idx="1010">
                  <c:v>1.62</c:v>
                </c:pt>
                <c:pt idx="1011">
                  <c:v>1.6500000000000001</c:v>
                </c:pt>
                <c:pt idx="1012">
                  <c:v>1.55</c:v>
                </c:pt>
                <c:pt idx="1013">
                  <c:v>1.75</c:v>
                </c:pt>
                <c:pt idx="1014">
                  <c:v>1.72</c:v>
                </c:pt>
                <c:pt idx="1015">
                  <c:v>1.6500000000000001</c:v>
                </c:pt>
                <c:pt idx="1016">
                  <c:v>1.62</c:v>
                </c:pt>
                <c:pt idx="1017">
                  <c:v>1.6800000000000008</c:v>
                </c:pt>
                <c:pt idx="1018">
                  <c:v>1.6800000000000008</c:v>
                </c:pt>
                <c:pt idx="1019">
                  <c:v>1.4200000000000002</c:v>
                </c:pt>
                <c:pt idx="1020">
                  <c:v>1.55</c:v>
                </c:pt>
                <c:pt idx="1021">
                  <c:v>1.55</c:v>
                </c:pt>
                <c:pt idx="1022">
                  <c:v>1.58</c:v>
                </c:pt>
                <c:pt idx="1023">
                  <c:v>1.58</c:v>
                </c:pt>
                <c:pt idx="1024">
                  <c:v>1.6500000000000001</c:v>
                </c:pt>
                <c:pt idx="1025">
                  <c:v>1.58</c:v>
                </c:pt>
                <c:pt idx="1026">
                  <c:v>1.62</c:v>
                </c:pt>
                <c:pt idx="1027">
                  <c:v>1.72</c:v>
                </c:pt>
                <c:pt idx="1028">
                  <c:v>1.75</c:v>
                </c:pt>
                <c:pt idx="1029">
                  <c:v>1.52</c:v>
                </c:pt>
                <c:pt idx="1030">
                  <c:v>1.58</c:v>
                </c:pt>
                <c:pt idx="1031">
                  <c:v>1.62</c:v>
                </c:pt>
                <c:pt idx="1032">
                  <c:v>1.55</c:v>
                </c:pt>
                <c:pt idx="1033">
                  <c:v>1.49</c:v>
                </c:pt>
                <c:pt idx="1034">
                  <c:v>1.55</c:v>
                </c:pt>
                <c:pt idx="1035">
                  <c:v>1.62</c:v>
                </c:pt>
                <c:pt idx="1036">
                  <c:v>1.55</c:v>
                </c:pt>
                <c:pt idx="1037">
                  <c:v>1.6500000000000001</c:v>
                </c:pt>
                <c:pt idx="1038">
                  <c:v>1.52</c:v>
                </c:pt>
                <c:pt idx="1039">
                  <c:v>1.58</c:v>
                </c:pt>
                <c:pt idx="1040">
                  <c:v>1.58</c:v>
                </c:pt>
                <c:pt idx="1041">
                  <c:v>1.25</c:v>
                </c:pt>
                <c:pt idx="1042">
                  <c:v>1.4200000000000002</c:v>
                </c:pt>
                <c:pt idx="1043">
                  <c:v>1.55</c:v>
                </c:pt>
                <c:pt idx="1044">
                  <c:v>1.45</c:v>
                </c:pt>
                <c:pt idx="1045">
                  <c:v>1.52</c:v>
                </c:pt>
                <c:pt idx="1046">
                  <c:v>1.49</c:v>
                </c:pt>
                <c:pt idx="1047">
                  <c:v>1.35</c:v>
                </c:pt>
                <c:pt idx="1048">
                  <c:v>1.35</c:v>
                </c:pt>
                <c:pt idx="1049">
                  <c:v>1.45</c:v>
                </c:pt>
                <c:pt idx="1050">
                  <c:v>1.52</c:v>
                </c:pt>
                <c:pt idx="1051">
                  <c:v>1.4200000000000002</c:v>
                </c:pt>
                <c:pt idx="1052">
                  <c:v>1.45</c:v>
                </c:pt>
                <c:pt idx="1053">
                  <c:v>1.45</c:v>
                </c:pt>
                <c:pt idx="1054">
                  <c:v>1.4200000000000002</c:v>
                </c:pt>
                <c:pt idx="1055">
                  <c:v>1.58</c:v>
                </c:pt>
                <c:pt idx="1056">
                  <c:v>1.62</c:v>
                </c:pt>
                <c:pt idx="1057">
                  <c:v>1.45</c:v>
                </c:pt>
                <c:pt idx="1058">
                  <c:v>1.45</c:v>
                </c:pt>
                <c:pt idx="1059">
                  <c:v>1.4200000000000002</c:v>
                </c:pt>
                <c:pt idx="1060">
                  <c:v>1.45</c:v>
                </c:pt>
                <c:pt idx="1061">
                  <c:v>1.49</c:v>
                </c:pt>
                <c:pt idx="1062">
                  <c:v>1.52</c:v>
                </c:pt>
                <c:pt idx="1063">
                  <c:v>1.62</c:v>
                </c:pt>
                <c:pt idx="1064">
                  <c:v>1.45</c:v>
                </c:pt>
                <c:pt idx="1065">
                  <c:v>1.45</c:v>
                </c:pt>
                <c:pt idx="1066">
                  <c:v>1.58</c:v>
                </c:pt>
                <c:pt idx="1067">
                  <c:v>1.4200000000000002</c:v>
                </c:pt>
                <c:pt idx="1068">
                  <c:v>1.62</c:v>
                </c:pt>
                <c:pt idx="1069">
                  <c:v>1.58</c:v>
                </c:pt>
                <c:pt idx="1070">
                  <c:v>1.49</c:v>
                </c:pt>
                <c:pt idx="1071">
                  <c:v>1.52</c:v>
                </c:pt>
                <c:pt idx="1072">
                  <c:v>1.35</c:v>
                </c:pt>
                <c:pt idx="1073">
                  <c:v>1.55</c:v>
                </c:pt>
                <c:pt idx="1074">
                  <c:v>1.75</c:v>
                </c:pt>
                <c:pt idx="1075">
                  <c:v>1.58</c:v>
                </c:pt>
                <c:pt idx="1076">
                  <c:v>1.4200000000000002</c:v>
                </c:pt>
                <c:pt idx="1077">
                  <c:v>1.49</c:v>
                </c:pt>
                <c:pt idx="1078">
                  <c:v>1.49</c:v>
                </c:pt>
                <c:pt idx="1079">
                  <c:v>1.49</c:v>
                </c:pt>
                <c:pt idx="1080">
                  <c:v>1.3900000000000001</c:v>
                </c:pt>
                <c:pt idx="1081">
                  <c:v>1.45</c:v>
                </c:pt>
                <c:pt idx="1082">
                  <c:v>1.35</c:v>
                </c:pt>
                <c:pt idx="1083">
                  <c:v>1.45</c:v>
                </c:pt>
                <c:pt idx="1084">
                  <c:v>1.3900000000000001</c:v>
                </c:pt>
                <c:pt idx="1085">
                  <c:v>1.52</c:v>
                </c:pt>
                <c:pt idx="1086">
                  <c:v>1.55</c:v>
                </c:pt>
                <c:pt idx="1087">
                  <c:v>1.4200000000000002</c:v>
                </c:pt>
                <c:pt idx="1088">
                  <c:v>1.3900000000000001</c:v>
                </c:pt>
                <c:pt idx="1089">
                  <c:v>1.45</c:v>
                </c:pt>
                <c:pt idx="1090">
                  <c:v>1.45</c:v>
                </c:pt>
                <c:pt idx="1091">
                  <c:v>1.45</c:v>
                </c:pt>
                <c:pt idx="1092">
                  <c:v>1.4200000000000002</c:v>
                </c:pt>
                <c:pt idx="1093">
                  <c:v>1.45</c:v>
                </c:pt>
                <c:pt idx="1094">
                  <c:v>1.52</c:v>
                </c:pt>
                <c:pt idx="1095">
                  <c:v>1.49</c:v>
                </c:pt>
                <c:pt idx="1096">
                  <c:v>1.58</c:v>
                </c:pt>
                <c:pt idx="1097">
                  <c:v>1.4200000000000002</c:v>
                </c:pt>
                <c:pt idx="1098">
                  <c:v>1.3900000000000001</c:v>
                </c:pt>
                <c:pt idx="1099">
                  <c:v>1.35</c:v>
                </c:pt>
                <c:pt idx="1100">
                  <c:v>1.4200000000000002</c:v>
                </c:pt>
                <c:pt idx="1101">
                  <c:v>1.4200000000000002</c:v>
                </c:pt>
                <c:pt idx="1102">
                  <c:v>1.49</c:v>
                </c:pt>
                <c:pt idx="1103">
                  <c:v>1.3900000000000001</c:v>
                </c:pt>
                <c:pt idx="1104">
                  <c:v>1.49</c:v>
                </c:pt>
                <c:pt idx="1105">
                  <c:v>1.35</c:v>
                </c:pt>
                <c:pt idx="1106">
                  <c:v>1.1900000000000008</c:v>
                </c:pt>
                <c:pt idx="1107">
                  <c:v>1.32</c:v>
                </c:pt>
                <c:pt idx="1108">
                  <c:v>1.32</c:v>
                </c:pt>
                <c:pt idx="1109">
                  <c:v>1.32</c:v>
                </c:pt>
                <c:pt idx="1110">
                  <c:v>1.45</c:v>
                </c:pt>
                <c:pt idx="1111">
                  <c:v>1.35</c:v>
                </c:pt>
                <c:pt idx="1112">
                  <c:v>1.4200000000000002</c:v>
                </c:pt>
                <c:pt idx="1113">
                  <c:v>1.4200000000000002</c:v>
                </c:pt>
                <c:pt idx="1114">
                  <c:v>1.45</c:v>
                </c:pt>
                <c:pt idx="1115">
                  <c:v>1.49</c:v>
                </c:pt>
                <c:pt idx="1116">
                  <c:v>1.49</c:v>
                </c:pt>
                <c:pt idx="1117">
                  <c:v>1.29</c:v>
                </c:pt>
                <c:pt idx="1118">
                  <c:v>1.32</c:v>
                </c:pt>
                <c:pt idx="1119">
                  <c:v>1.55</c:v>
                </c:pt>
                <c:pt idx="1120">
                  <c:v>1.49</c:v>
                </c:pt>
                <c:pt idx="1121">
                  <c:v>1.4200000000000002</c:v>
                </c:pt>
                <c:pt idx="1122">
                  <c:v>1.32</c:v>
                </c:pt>
                <c:pt idx="1123">
                  <c:v>1.4200000000000002</c:v>
                </c:pt>
                <c:pt idx="1124">
                  <c:v>1.3900000000000001</c:v>
                </c:pt>
                <c:pt idx="1125">
                  <c:v>1.3900000000000001</c:v>
                </c:pt>
                <c:pt idx="1126">
                  <c:v>1.35</c:v>
                </c:pt>
                <c:pt idx="1127">
                  <c:v>1.32</c:v>
                </c:pt>
                <c:pt idx="1128">
                  <c:v>1.32</c:v>
                </c:pt>
                <c:pt idx="1129">
                  <c:v>1.52</c:v>
                </c:pt>
                <c:pt idx="1130">
                  <c:v>1.35</c:v>
                </c:pt>
                <c:pt idx="1131">
                  <c:v>1.25</c:v>
                </c:pt>
                <c:pt idx="1132">
                  <c:v>1.4200000000000002</c:v>
                </c:pt>
                <c:pt idx="1133">
                  <c:v>1.3900000000000001</c:v>
                </c:pt>
                <c:pt idx="1134">
                  <c:v>1.45</c:v>
                </c:pt>
                <c:pt idx="1135">
                  <c:v>1.29</c:v>
                </c:pt>
                <c:pt idx="1136">
                  <c:v>1.45</c:v>
                </c:pt>
                <c:pt idx="1137">
                  <c:v>1.3900000000000001</c:v>
                </c:pt>
                <c:pt idx="1138">
                  <c:v>1.4200000000000002</c:v>
                </c:pt>
                <c:pt idx="1139">
                  <c:v>1.45</c:v>
                </c:pt>
                <c:pt idx="1140">
                  <c:v>1.49</c:v>
                </c:pt>
                <c:pt idx="1141">
                  <c:v>1.29</c:v>
                </c:pt>
                <c:pt idx="1142">
                  <c:v>1.3900000000000001</c:v>
                </c:pt>
                <c:pt idx="1143">
                  <c:v>1.4200000000000002</c:v>
                </c:pt>
                <c:pt idx="1144">
                  <c:v>1.35</c:v>
                </c:pt>
                <c:pt idx="1145">
                  <c:v>1.45</c:v>
                </c:pt>
                <c:pt idx="1146">
                  <c:v>1.35</c:v>
                </c:pt>
                <c:pt idx="1147">
                  <c:v>1.52</c:v>
                </c:pt>
                <c:pt idx="1148">
                  <c:v>1.45</c:v>
                </c:pt>
                <c:pt idx="1149">
                  <c:v>1.45</c:v>
                </c:pt>
                <c:pt idx="1150">
                  <c:v>1.4200000000000002</c:v>
                </c:pt>
                <c:pt idx="1151">
                  <c:v>1.4200000000000002</c:v>
                </c:pt>
                <c:pt idx="1152">
                  <c:v>1.4200000000000002</c:v>
                </c:pt>
                <c:pt idx="1153">
                  <c:v>1.3900000000000001</c:v>
                </c:pt>
                <c:pt idx="1154">
                  <c:v>1.45</c:v>
                </c:pt>
                <c:pt idx="1155">
                  <c:v>1.45</c:v>
                </c:pt>
                <c:pt idx="1156">
                  <c:v>1.45</c:v>
                </c:pt>
                <c:pt idx="1157">
                  <c:v>1.45</c:v>
                </c:pt>
                <c:pt idx="1158">
                  <c:v>1.52</c:v>
                </c:pt>
                <c:pt idx="1159">
                  <c:v>1.32</c:v>
                </c:pt>
                <c:pt idx="1160">
                  <c:v>1.45</c:v>
                </c:pt>
                <c:pt idx="1161">
                  <c:v>1.45</c:v>
                </c:pt>
                <c:pt idx="1162">
                  <c:v>1.52</c:v>
                </c:pt>
                <c:pt idx="1163">
                  <c:v>1.49</c:v>
                </c:pt>
                <c:pt idx="1164">
                  <c:v>1.4200000000000002</c:v>
                </c:pt>
                <c:pt idx="1165">
                  <c:v>1.49</c:v>
                </c:pt>
                <c:pt idx="1166">
                  <c:v>1.4200000000000002</c:v>
                </c:pt>
                <c:pt idx="1167">
                  <c:v>1.49</c:v>
                </c:pt>
                <c:pt idx="1168">
                  <c:v>1.3900000000000001</c:v>
                </c:pt>
                <c:pt idx="1169">
                  <c:v>1.3900000000000001</c:v>
                </c:pt>
                <c:pt idx="1170">
                  <c:v>1.32</c:v>
                </c:pt>
                <c:pt idx="1171">
                  <c:v>1.52</c:v>
                </c:pt>
                <c:pt idx="1172">
                  <c:v>1.52</c:v>
                </c:pt>
                <c:pt idx="1173">
                  <c:v>1.58</c:v>
                </c:pt>
                <c:pt idx="1174">
                  <c:v>1.49</c:v>
                </c:pt>
                <c:pt idx="1175">
                  <c:v>1.45</c:v>
                </c:pt>
                <c:pt idx="1176">
                  <c:v>1.49</c:v>
                </c:pt>
                <c:pt idx="1177">
                  <c:v>1.55</c:v>
                </c:pt>
                <c:pt idx="1178">
                  <c:v>1.3900000000000001</c:v>
                </c:pt>
                <c:pt idx="1179">
                  <c:v>1.49</c:v>
                </c:pt>
                <c:pt idx="1180">
                  <c:v>1.29</c:v>
                </c:pt>
                <c:pt idx="1181">
                  <c:v>1.32</c:v>
                </c:pt>
                <c:pt idx="1182">
                  <c:v>1.49</c:v>
                </c:pt>
                <c:pt idx="1183">
                  <c:v>1.52</c:v>
                </c:pt>
                <c:pt idx="1184">
                  <c:v>1.45</c:v>
                </c:pt>
                <c:pt idx="1185">
                  <c:v>1.45</c:v>
                </c:pt>
                <c:pt idx="1186">
                  <c:v>1.52</c:v>
                </c:pt>
                <c:pt idx="1187">
                  <c:v>1.49</c:v>
                </c:pt>
                <c:pt idx="1188">
                  <c:v>1.45</c:v>
                </c:pt>
                <c:pt idx="1189">
                  <c:v>1.4200000000000002</c:v>
                </c:pt>
                <c:pt idx="1190">
                  <c:v>1.4200000000000002</c:v>
                </c:pt>
                <c:pt idx="1191">
                  <c:v>1.52</c:v>
                </c:pt>
                <c:pt idx="1192">
                  <c:v>1.4200000000000002</c:v>
                </c:pt>
                <c:pt idx="1193">
                  <c:v>1.32</c:v>
                </c:pt>
                <c:pt idx="1194">
                  <c:v>1.3900000000000001</c:v>
                </c:pt>
                <c:pt idx="1195">
                  <c:v>1.52</c:v>
                </c:pt>
                <c:pt idx="1196">
                  <c:v>1.49</c:v>
                </c:pt>
                <c:pt idx="1197">
                  <c:v>1.3900000000000001</c:v>
                </c:pt>
                <c:pt idx="1198">
                  <c:v>1.45</c:v>
                </c:pt>
                <c:pt idx="1199">
                  <c:v>1.4200000000000002</c:v>
                </c:pt>
                <c:pt idx="1200">
                  <c:v>1.45</c:v>
                </c:pt>
                <c:pt idx="1201">
                  <c:v>1.52</c:v>
                </c:pt>
                <c:pt idx="1202">
                  <c:v>1.4200000000000002</c:v>
                </c:pt>
                <c:pt idx="1203">
                  <c:v>1.4200000000000002</c:v>
                </c:pt>
                <c:pt idx="1204">
                  <c:v>1.3900000000000001</c:v>
                </c:pt>
                <c:pt idx="1205">
                  <c:v>1.4200000000000002</c:v>
                </c:pt>
                <c:pt idx="1206">
                  <c:v>1.3900000000000001</c:v>
                </c:pt>
                <c:pt idx="1207">
                  <c:v>1.4200000000000002</c:v>
                </c:pt>
                <c:pt idx="1208">
                  <c:v>1.3900000000000001</c:v>
                </c:pt>
                <c:pt idx="1209">
                  <c:v>1.49</c:v>
                </c:pt>
                <c:pt idx="1210">
                  <c:v>1.4200000000000002</c:v>
                </c:pt>
                <c:pt idx="1211">
                  <c:v>1.3900000000000001</c:v>
                </c:pt>
                <c:pt idx="1212">
                  <c:v>1.4200000000000002</c:v>
                </c:pt>
                <c:pt idx="1213">
                  <c:v>1.52</c:v>
                </c:pt>
                <c:pt idx="1214">
                  <c:v>1.32</c:v>
                </c:pt>
                <c:pt idx="1215">
                  <c:v>1.3900000000000001</c:v>
                </c:pt>
                <c:pt idx="1216">
                  <c:v>1.45</c:v>
                </c:pt>
                <c:pt idx="1217">
                  <c:v>1.3900000000000001</c:v>
                </c:pt>
                <c:pt idx="1218">
                  <c:v>1.35</c:v>
                </c:pt>
                <c:pt idx="1219">
                  <c:v>1.35</c:v>
                </c:pt>
                <c:pt idx="1220">
                  <c:v>1.3900000000000001</c:v>
                </c:pt>
                <c:pt idx="1221">
                  <c:v>1.25</c:v>
                </c:pt>
                <c:pt idx="1222">
                  <c:v>1.4200000000000002</c:v>
                </c:pt>
                <c:pt idx="1223">
                  <c:v>1.35</c:v>
                </c:pt>
                <c:pt idx="1224">
                  <c:v>1.45</c:v>
                </c:pt>
                <c:pt idx="1225">
                  <c:v>1.35</c:v>
                </c:pt>
                <c:pt idx="1226">
                  <c:v>1.3900000000000001</c:v>
                </c:pt>
                <c:pt idx="1227">
                  <c:v>1.32</c:v>
                </c:pt>
                <c:pt idx="1228">
                  <c:v>1.4200000000000002</c:v>
                </c:pt>
                <c:pt idx="1229">
                  <c:v>1.4200000000000002</c:v>
                </c:pt>
                <c:pt idx="1230">
                  <c:v>1.35</c:v>
                </c:pt>
                <c:pt idx="1231">
                  <c:v>1.4200000000000002</c:v>
                </c:pt>
                <c:pt idx="1232">
                  <c:v>1.3900000000000001</c:v>
                </c:pt>
                <c:pt idx="1233">
                  <c:v>1.4200000000000002</c:v>
                </c:pt>
                <c:pt idx="1234">
                  <c:v>1.45</c:v>
                </c:pt>
                <c:pt idx="1235">
                  <c:v>1.45</c:v>
                </c:pt>
                <c:pt idx="1236">
                  <c:v>1.3900000000000001</c:v>
                </c:pt>
                <c:pt idx="1237">
                  <c:v>1.3900000000000001</c:v>
                </c:pt>
                <c:pt idx="1238">
                  <c:v>1.32</c:v>
                </c:pt>
                <c:pt idx="1239">
                  <c:v>1.49</c:v>
                </c:pt>
                <c:pt idx="1240">
                  <c:v>1.3900000000000001</c:v>
                </c:pt>
                <c:pt idx="1241">
                  <c:v>1.45</c:v>
                </c:pt>
                <c:pt idx="1242">
                  <c:v>1.4200000000000002</c:v>
                </c:pt>
                <c:pt idx="1243">
                  <c:v>1.49</c:v>
                </c:pt>
                <c:pt idx="1244">
                  <c:v>1.45</c:v>
                </c:pt>
                <c:pt idx="1245">
                  <c:v>1.3900000000000001</c:v>
                </c:pt>
                <c:pt idx="1246">
                  <c:v>1.4200000000000002</c:v>
                </c:pt>
                <c:pt idx="1247">
                  <c:v>1.4200000000000002</c:v>
                </c:pt>
                <c:pt idx="1248">
                  <c:v>1.3900000000000001</c:v>
                </c:pt>
                <c:pt idx="1249">
                  <c:v>1.45</c:v>
                </c:pt>
                <c:pt idx="1250">
                  <c:v>1.55</c:v>
                </c:pt>
                <c:pt idx="1251">
                  <c:v>1.4200000000000002</c:v>
                </c:pt>
                <c:pt idx="1252">
                  <c:v>1.45</c:v>
                </c:pt>
                <c:pt idx="1253">
                  <c:v>1.49</c:v>
                </c:pt>
                <c:pt idx="1254">
                  <c:v>1.4200000000000002</c:v>
                </c:pt>
                <c:pt idx="1255">
                  <c:v>1.45</c:v>
                </c:pt>
                <c:pt idx="1256">
                  <c:v>1.45</c:v>
                </c:pt>
                <c:pt idx="1257">
                  <c:v>1.3900000000000001</c:v>
                </c:pt>
                <c:pt idx="1258">
                  <c:v>1.4200000000000002</c:v>
                </c:pt>
                <c:pt idx="1259">
                  <c:v>1.49</c:v>
                </c:pt>
                <c:pt idx="1260">
                  <c:v>1.4200000000000002</c:v>
                </c:pt>
                <c:pt idx="1261">
                  <c:v>1.4200000000000002</c:v>
                </c:pt>
                <c:pt idx="1262">
                  <c:v>1.4200000000000002</c:v>
                </c:pt>
                <c:pt idx="1263">
                  <c:v>1.3900000000000001</c:v>
                </c:pt>
                <c:pt idx="1264">
                  <c:v>1.45</c:v>
                </c:pt>
                <c:pt idx="1265">
                  <c:v>1.52</c:v>
                </c:pt>
                <c:pt idx="1266">
                  <c:v>1.52</c:v>
                </c:pt>
                <c:pt idx="1267">
                  <c:v>1.45</c:v>
                </c:pt>
                <c:pt idx="1268">
                  <c:v>1.3900000000000001</c:v>
                </c:pt>
                <c:pt idx="1269">
                  <c:v>1.32</c:v>
                </c:pt>
                <c:pt idx="1270">
                  <c:v>1.45</c:v>
                </c:pt>
                <c:pt idx="1271">
                  <c:v>1.3900000000000001</c:v>
                </c:pt>
                <c:pt idx="1272">
                  <c:v>1.4200000000000002</c:v>
                </c:pt>
                <c:pt idx="1273">
                  <c:v>1.3900000000000001</c:v>
                </c:pt>
                <c:pt idx="1274">
                  <c:v>1.4200000000000002</c:v>
                </c:pt>
                <c:pt idx="1275">
                  <c:v>1.4200000000000002</c:v>
                </c:pt>
                <c:pt idx="1276">
                  <c:v>1.3900000000000001</c:v>
                </c:pt>
                <c:pt idx="1277">
                  <c:v>1.35</c:v>
                </c:pt>
                <c:pt idx="1278">
                  <c:v>1.45</c:v>
                </c:pt>
                <c:pt idx="1279">
                  <c:v>1.49</c:v>
                </c:pt>
                <c:pt idx="1280">
                  <c:v>1.25</c:v>
                </c:pt>
                <c:pt idx="1281">
                  <c:v>1.45</c:v>
                </c:pt>
                <c:pt idx="1282">
                  <c:v>1.35</c:v>
                </c:pt>
                <c:pt idx="1283">
                  <c:v>1.4200000000000002</c:v>
                </c:pt>
                <c:pt idx="1284">
                  <c:v>1.3900000000000001</c:v>
                </c:pt>
                <c:pt idx="1285">
                  <c:v>1.29</c:v>
                </c:pt>
                <c:pt idx="1286">
                  <c:v>1.4200000000000002</c:v>
                </c:pt>
                <c:pt idx="1287">
                  <c:v>1.45</c:v>
                </c:pt>
                <c:pt idx="1288">
                  <c:v>1.4200000000000002</c:v>
                </c:pt>
                <c:pt idx="1289">
                  <c:v>1.52</c:v>
                </c:pt>
                <c:pt idx="1290">
                  <c:v>1.45</c:v>
                </c:pt>
                <c:pt idx="1291">
                  <c:v>1.35</c:v>
                </c:pt>
                <c:pt idx="1292">
                  <c:v>1.35</c:v>
                </c:pt>
                <c:pt idx="1293">
                  <c:v>1.52</c:v>
                </c:pt>
                <c:pt idx="1294">
                  <c:v>1.49</c:v>
                </c:pt>
                <c:pt idx="1295">
                  <c:v>1.3900000000000001</c:v>
                </c:pt>
                <c:pt idx="1296">
                  <c:v>1.45</c:v>
                </c:pt>
                <c:pt idx="1297">
                  <c:v>1.45</c:v>
                </c:pt>
                <c:pt idx="1298">
                  <c:v>1.49</c:v>
                </c:pt>
                <c:pt idx="1299">
                  <c:v>1.3900000000000001</c:v>
                </c:pt>
                <c:pt idx="1300">
                  <c:v>1.4200000000000002</c:v>
                </c:pt>
                <c:pt idx="1301">
                  <c:v>1.35</c:v>
                </c:pt>
                <c:pt idx="1302">
                  <c:v>1.4200000000000002</c:v>
                </c:pt>
                <c:pt idx="1303">
                  <c:v>1.49</c:v>
                </c:pt>
                <c:pt idx="1304">
                  <c:v>1.45</c:v>
                </c:pt>
                <c:pt idx="1305">
                  <c:v>1.45</c:v>
                </c:pt>
                <c:pt idx="1306">
                  <c:v>1.4200000000000002</c:v>
                </c:pt>
                <c:pt idx="1307">
                  <c:v>1.4200000000000002</c:v>
                </c:pt>
                <c:pt idx="1308">
                  <c:v>1.3900000000000001</c:v>
                </c:pt>
                <c:pt idx="1309">
                  <c:v>1.3900000000000001</c:v>
                </c:pt>
                <c:pt idx="1310">
                  <c:v>1.4200000000000002</c:v>
                </c:pt>
                <c:pt idx="1311">
                  <c:v>1.45</c:v>
                </c:pt>
                <c:pt idx="1312">
                  <c:v>1.32</c:v>
                </c:pt>
                <c:pt idx="1313">
                  <c:v>1.45</c:v>
                </c:pt>
                <c:pt idx="1314">
                  <c:v>1.45</c:v>
                </c:pt>
                <c:pt idx="1315">
                  <c:v>1.4200000000000002</c:v>
                </c:pt>
                <c:pt idx="1316">
                  <c:v>1.3900000000000001</c:v>
                </c:pt>
                <c:pt idx="1317">
                  <c:v>1.35</c:v>
                </c:pt>
                <c:pt idx="1318">
                  <c:v>1.32</c:v>
                </c:pt>
                <c:pt idx="1319">
                  <c:v>1.45</c:v>
                </c:pt>
                <c:pt idx="1320">
                  <c:v>1.45</c:v>
                </c:pt>
                <c:pt idx="1321">
                  <c:v>1.35</c:v>
                </c:pt>
                <c:pt idx="1322">
                  <c:v>1.45</c:v>
                </c:pt>
                <c:pt idx="1323">
                  <c:v>1.49</c:v>
                </c:pt>
                <c:pt idx="1324">
                  <c:v>1.52</c:v>
                </c:pt>
                <c:pt idx="1325">
                  <c:v>1.49</c:v>
                </c:pt>
                <c:pt idx="1326">
                  <c:v>1.3900000000000001</c:v>
                </c:pt>
                <c:pt idx="1327">
                  <c:v>1.4200000000000002</c:v>
                </c:pt>
                <c:pt idx="1328">
                  <c:v>1.49</c:v>
                </c:pt>
                <c:pt idx="1329">
                  <c:v>1.4200000000000002</c:v>
                </c:pt>
                <c:pt idx="1330">
                  <c:v>1.4200000000000002</c:v>
                </c:pt>
                <c:pt idx="1331">
                  <c:v>1.52</c:v>
                </c:pt>
                <c:pt idx="1332">
                  <c:v>1.4200000000000002</c:v>
                </c:pt>
                <c:pt idx="1333">
                  <c:v>1.45</c:v>
                </c:pt>
                <c:pt idx="1334">
                  <c:v>1.45</c:v>
                </c:pt>
                <c:pt idx="1335">
                  <c:v>1.45</c:v>
                </c:pt>
                <c:pt idx="1336">
                  <c:v>1.3900000000000001</c:v>
                </c:pt>
                <c:pt idx="1337">
                  <c:v>1.4200000000000002</c:v>
                </c:pt>
                <c:pt idx="1338">
                  <c:v>1.62</c:v>
                </c:pt>
                <c:pt idx="1339">
                  <c:v>1.3900000000000001</c:v>
                </c:pt>
                <c:pt idx="1340">
                  <c:v>1.45</c:v>
                </c:pt>
                <c:pt idx="1341">
                  <c:v>1.35</c:v>
                </c:pt>
                <c:pt idx="1342">
                  <c:v>1.32</c:v>
                </c:pt>
                <c:pt idx="1343">
                  <c:v>1.4200000000000002</c:v>
                </c:pt>
                <c:pt idx="1344">
                  <c:v>1.49</c:v>
                </c:pt>
                <c:pt idx="1345">
                  <c:v>1.45</c:v>
                </c:pt>
                <c:pt idx="1346">
                  <c:v>1.52</c:v>
                </c:pt>
                <c:pt idx="1347">
                  <c:v>1.35</c:v>
                </c:pt>
                <c:pt idx="1348">
                  <c:v>1.45</c:v>
                </c:pt>
                <c:pt idx="1349">
                  <c:v>1.4200000000000002</c:v>
                </c:pt>
                <c:pt idx="1350">
                  <c:v>1.3900000000000001</c:v>
                </c:pt>
                <c:pt idx="1351">
                  <c:v>1.45</c:v>
                </c:pt>
                <c:pt idx="1352">
                  <c:v>1.4200000000000002</c:v>
                </c:pt>
                <c:pt idx="1353">
                  <c:v>1.4200000000000002</c:v>
                </c:pt>
                <c:pt idx="1354">
                  <c:v>1.4200000000000002</c:v>
                </c:pt>
                <c:pt idx="1355">
                  <c:v>1.49</c:v>
                </c:pt>
                <c:pt idx="1356">
                  <c:v>1.49</c:v>
                </c:pt>
                <c:pt idx="1357">
                  <c:v>1.3900000000000001</c:v>
                </c:pt>
                <c:pt idx="1358">
                  <c:v>1.35</c:v>
                </c:pt>
                <c:pt idx="1359">
                  <c:v>1.45</c:v>
                </c:pt>
                <c:pt idx="1360">
                  <c:v>1.4200000000000002</c:v>
                </c:pt>
                <c:pt idx="1361">
                  <c:v>1.3900000000000001</c:v>
                </c:pt>
                <c:pt idx="1362">
                  <c:v>1.4200000000000002</c:v>
                </c:pt>
                <c:pt idx="1363">
                  <c:v>1.55</c:v>
                </c:pt>
                <c:pt idx="1364">
                  <c:v>1.45</c:v>
                </c:pt>
                <c:pt idx="1365">
                  <c:v>1.3900000000000001</c:v>
                </c:pt>
                <c:pt idx="1366">
                  <c:v>1.45</c:v>
                </c:pt>
                <c:pt idx="1367">
                  <c:v>1.49</c:v>
                </c:pt>
                <c:pt idx="1368">
                  <c:v>1.35</c:v>
                </c:pt>
                <c:pt idx="1369">
                  <c:v>1.52</c:v>
                </c:pt>
                <c:pt idx="1370">
                  <c:v>1.52</c:v>
                </c:pt>
                <c:pt idx="1371">
                  <c:v>1.49</c:v>
                </c:pt>
                <c:pt idx="1372">
                  <c:v>1.4200000000000002</c:v>
                </c:pt>
                <c:pt idx="1373">
                  <c:v>1.45</c:v>
                </c:pt>
                <c:pt idx="1374">
                  <c:v>1.35</c:v>
                </c:pt>
                <c:pt idx="1375">
                  <c:v>1.4200000000000002</c:v>
                </c:pt>
                <c:pt idx="1376">
                  <c:v>1.52</c:v>
                </c:pt>
                <c:pt idx="1377">
                  <c:v>1.32</c:v>
                </c:pt>
                <c:pt idx="1378">
                  <c:v>1.4200000000000002</c:v>
                </c:pt>
                <c:pt idx="1379">
                  <c:v>1.45</c:v>
                </c:pt>
                <c:pt idx="1380">
                  <c:v>1.45</c:v>
                </c:pt>
                <c:pt idx="1381">
                  <c:v>1.35</c:v>
                </c:pt>
                <c:pt idx="1382">
                  <c:v>1.52</c:v>
                </c:pt>
                <c:pt idx="1383">
                  <c:v>1.35</c:v>
                </c:pt>
                <c:pt idx="1384">
                  <c:v>1.4200000000000002</c:v>
                </c:pt>
                <c:pt idx="1385">
                  <c:v>1.35</c:v>
                </c:pt>
                <c:pt idx="1386">
                  <c:v>1.4200000000000002</c:v>
                </c:pt>
                <c:pt idx="1387">
                  <c:v>1.4200000000000002</c:v>
                </c:pt>
                <c:pt idx="1388">
                  <c:v>1.4200000000000002</c:v>
                </c:pt>
                <c:pt idx="1389">
                  <c:v>1.45</c:v>
                </c:pt>
                <c:pt idx="1390">
                  <c:v>1.3900000000000001</c:v>
                </c:pt>
                <c:pt idx="1391">
                  <c:v>1.32</c:v>
                </c:pt>
                <c:pt idx="1392">
                  <c:v>1.22</c:v>
                </c:pt>
                <c:pt idx="1393">
                  <c:v>1.29</c:v>
                </c:pt>
                <c:pt idx="1394">
                  <c:v>1.35</c:v>
                </c:pt>
                <c:pt idx="1395">
                  <c:v>1.35</c:v>
                </c:pt>
                <c:pt idx="1396">
                  <c:v>1.49</c:v>
                </c:pt>
                <c:pt idx="1397">
                  <c:v>1.45</c:v>
                </c:pt>
                <c:pt idx="1398">
                  <c:v>1.45</c:v>
                </c:pt>
                <c:pt idx="1399">
                  <c:v>1.45</c:v>
                </c:pt>
                <c:pt idx="1400">
                  <c:v>1.4200000000000002</c:v>
                </c:pt>
                <c:pt idx="1401">
                  <c:v>1.4200000000000002</c:v>
                </c:pt>
                <c:pt idx="1402">
                  <c:v>1.35</c:v>
                </c:pt>
                <c:pt idx="1403">
                  <c:v>1.4200000000000002</c:v>
                </c:pt>
                <c:pt idx="1404">
                  <c:v>1.35</c:v>
                </c:pt>
                <c:pt idx="1405">
                  <c:v>1.3900000000000001</c:v>
                </c:pt>
                <c:pt idx="1406">
                  <c:v>1.45</c:v>
                </c:pt>
                <c:pt idx="1407">
                  <c:v>1.45</c:v>
                </c:pt>
                <c:pt idx="1408">
                  <c:v>1.4200000000000002</c:v>
                </c:pt>
                <c:pt idx="1409">
                  <c:v>1.29</c:v>
                </c:pt>
                <c:pt idx="1410">
                  <c:v>1.35</c:v>
                </c:pt>
                <c:pt idx="1411">
                  <c:v>1.4200000000000002</c:v>
                </c:pt>
                <c:pt idx="1412">
                  <c:v>1.45</c:v>
                </c:pt>
                <c:pt idx="1413">
                  <c:v>1.3900000000000001</c:v>
                </c:pt>
                <c:pt idx="1414">
                  <c:v>1.32</c:v>
                </c:pt>
                <c:pt idx="1415">
                  <c:v>1.32</c:v>
                </c:pt>
                <c:pt idx="1416">
                  <c:v>1.35</c:v>
                </c:pt>
                <c:pt idx="1417">
                  <c:v>1.35</c:v>
                </c:pt>
                <c:pt idx="1418">
                  <c:v>1.3900000000000001</c:v>
                </c:pt>
                <c:pt idx="1419">
                  <c:v>1.35</c:v>
                </c:pt>
                <c:pt idx="1420">
                  <c:v>1.35</c:v>
                </c:pt>
                <c:pt idx="1421">
                  <c:v>1.3900000000000001</c:v>
                </c:pt>
                <c:pt idx="1422">
                  <c:v>1.4200000000000002</c:v>
                </c:pt>
                <c:pt idx="1423">
                  <c:v>1.32</c:v>
                </c:pt>
                <c:pt idx="1424">
                  <c:v>1.4200000000000002</c:v>
                </c:pt>
                <c:pt idx="1425">
                  <c:v>1.3900000000000001</c:v>
                </c:pt>
                <c:pt idx="1426">
                  <c:v>1.45</c:v>
                </c:pt>
                <c:pt idx="1427">
                  <c:v>1.3900000000000001</c:v>
                </c:pt>
                <c:pt idx="1428">
                  <c:v>1.4200000000000002</c:v>
                </c:pt>
                <c:pt idx="1429">
                  <c:v>1.45</c:v>
                </c:pt>
                <c:pt idx="1430">
                  <c:v>1.4200000000000002</c:v>
                </c:pt>
                <c:pt idx="1431">
                  <c:v>1.45</c:v>
                </c:pt>
                <c:pt idx="1432">
                  <c:v>1.3900000000000001</c:v>
                </c:pt>
                <c:pt idx="1433">
                  <c:v>1.3900000000000001</c:v>
                </c:pt>
                <c:pt idx="1434">
                  <c:v>1.52</c:v>
                </c:pt>
                <c:pt idx="1435">
                  <c:v>1.4200000000000002</c:v>
                </c:pt>
                <c:pt idx="1436">
                  <c:v>1.3900000000000001</c:v>
                </c:pt>
                <c:pt idx="1437">
                  <c:v>1.35</c:v>
                </c:pt>
                <c:pt idx="1438">
                  <c:v>1.35</c:v>
                </c:pt>
                <c:pt idx="1439">
                  <c:v>1.3900000000000001</c:v>
                </c:pt>
                <c:pt idx="1440">
                  <c:v>1.45</c:v>
                </c:pt>
                <c:pt idx="1441">
                  <c:v>1.45</c:v>
                </c:pt>
                <c:pt idx="1442">
                  <c:v>1.35</c:v>
                </c:pt>
                <c:pt idx="1443">
                  <c:v>1.4200000000000002</c:v>
                </c:pt>
                <c:pt idx="1444">
                  <c:v>1.52</c:v>
                </c:pt>
                <c:pt idx="1445">
                  <c:v>1.45</c:v>
                </c:pt>
                <c:pt idx="1446">
                  <c:v>1.3900000000000001</c:v>
                </c:pt>
                <c:pt idx="1447">
                  <c:v>1.45</c:v>
                </c:pt>
                <c:pt idx="1448">
                  <c:v>1.35</c:v>
                </c:pt>
                <c:pt idx="1449">
                  <c:v>1.45</c:v>
                </c:pt>
                <c:pt idx="1450">
                  <c:v>1.25</c:v>
                </c:pt>
                <c:pt idx="1451">
                  <c:v>1.35</c:v>
                </c:pt>
                <c:pt idx="1452">
                  <c:v>1.4200000000000002</c:v>
                </c:pt>
                <c:pt idx="1453">
                  <c:v>1.4200000000000002</c:v>
                </c:pt>
                <c:pt idx="1454">
                  <c:v>1.45</c:v>
                </c:pt>
                <c:pt idx="1455">
                  <c:v>1.52</c:v>
                </c:pt>
                <c:pt idx="1456">
                  <c:v>1.45</c:v>
                </c:pt>
                <c:pt idx="1457">
                  <c:v>1.45</c:v>
                </c:pt>
                <c:pt idx="1458">
                  <c:v>1.49</c:v>
                </c:pt>
                <c:pt idx="1459">
                  <c:v>1.4200000000000002</c:v>
                </c:pt>
                <c:pt idx="1460">
                  <c:v>1.49</c:v>
                </c:pt>
                <c:pt idx="1461">
                  <c:v>1.49</c:v>
                </c:pt>
                <c:pt idx="1462">
                  <c:v>1.35</c:v>
                </c:pt>
                <c:pt idx="1463">
                  <c:v>1.32</c:v>
                </c:pt>
                <c:pt idx="1464">
                  <c:v>1.35</c:v>
                </c:pt>
                <c:pt idx="1465">
                  <c:v>1.35</c:v>
                </c:pt>
                <c:pt idx="1466">
                  <c:v>1.4200000000000002</c:v>
                </c:pt>
                <c:pt idx="1467">
                  <c:v>1.3900000000000001</c:v>
                </c:pt>
                <c:pt idx="1468">
                  <c:v>1.35</c:v>
                </c:pt>
                <c:pt idx="1469">
                  <c:v>1.32</c:v>
                </c:pt>
                <c:pt idx="1470">
                  <c:v>1.3900000000000001</c:v>
                </c:pt>
                <c:pt idx="1471">
                  <c:v>1.35</c:v>
                </c:pt>
                <c:pt idx="1472">
                  <c:v>1.4200000000000002</c:v>
                </c:pt>
                <c:pt idx="1473">
                  <c:v>1.4200000000000002</c:v>
                </c:pt>
                <c:pt idx="1474">
                  <c:v>1.4200000000000002</c:v>
                </c:pt>
                <c:pt idx="1475">
                  <c:v>1.4200000000000002</c:v>
                </c:pt>
                <c:pt idx="1476">
                  <c:v>1.45</c:v>
                </c:pt>
                <c:pt idx="1477">
                  <c:v>1.3900000000000001</c:v>
                </c:pt>
                <c:pt idx="1478">
                  <c:v>1.35</c:v>
                </c:pt>
                <c:pt idx="1479">
                  <c:v>1.32</c:v>
                </c:pt>
                <c:pt idx="1480">
                  <c:v>1.3900000000000001</c:v>
                </c:pt>
                <c:pt idx="1481">
                  <c:v>1.3900000000000001</c:v>
                </c:pt>
                <c:pt idx="1482">
                  <c:v>1.4200000000000002</c:v>
                </c:pt>
                <c:pt idx="1483">
                  <c:v>1.4200000000000002</c:v>
                </c:pt>
                <c:pt idx="1484">
                  <c:v>1.4200000000000002</c:v>
                </c:pt>
                <c:pt idx="1485">
                  <c:v>1.3900000000000001</c:v>
                </c:pt>
                <c:pt idx="1486">
                  <c:v>1.35</c:v>
                </c:pt>
                <c:pt idx="1487">
                  <c:v>1.3900000000000001</c:v>
                </c:pt>
                <c:pt idx="1488">
                  <c:v>1.45</c:v>
                </c:pt>
                <c:pt idx="1489">
                  <c:v>1.32</c:v>
                </c:pt>
                <c:pt idx="1490">
                  <c:v>1.35</c:v>
                </c:pt>
                <c:pt idx="1491">
                  <c:v>1.35</c:v>
                </c:pt>
                <c:pt idx="1492">
                  <c:v>1.3900000000000001</c:v>
                </c:pt>
                <c:pt idx="1493">
                  <c:v>1.35</c:v>
                </c:pt>
                <c:pt idx="1494">
                  <c:v>1.29</c:v>
                </c:pt>
                <c:pt idx="1495">
                  <c:v>1.3900000000000001</c:v>
                </c:pt>
                <c:pt idx="1496">
                  <c:v>1.58</c:v>
                </c:pt>
                <c:pt idx="1497">
                  <c:v>1.55</c:v>
                </c:pt>
                <c:pt idx="1498">
                  <c:v>1.45</c:v>
                </c:pt>
                <c:pt idx="1499">
                  <c:v>1.52</c:v>
                </c:pt>
                <c:pt idx="1500">
                  <c:v>1.32</c:v>
                </c:pt>
                <c:pt idx="1501">
                  <c:v>1.35</c:v>
                </c:pt>
                <c:pt idx="1502">
                  <c:v>1.3900000000000001</c:v>
                </c:pt>
                <c:pt idx="1503">
                  <c:v>1.4200000000000002</c:v>
                </c:pt>
                <c:pt idx="1504">
                  <c:v>1.4200000000000002</c:v>
                </c:pt>
                <c:pt idx="1505">
                  <c:v>1.35</c:v>
                </c:pt>
                <c:pt idx="1506">
                  <c:v>1.3900000000000001</c:v>
                </c:pt>
                <c:pt idx="1507">
                  <c:v>1.4200000000000002</c:v>
                </c:pt>
                <c:pt idx="1508">
                  <c:v>1.32</c:v>
                </c:pt>
                <c:pt idx="1509">
                  <c:v>1.35</c:v>
                </c:pt>
                <c:pt idx="1510">
                  <c:v>1.25</c:v>
                </c:pt>
                <c:pt idx="1511">
                  <c:v>1.35</c:v>
                </c:pt>
                <c:pt idx="1512">
                  <c:v>1.29</c:v>
                </c:pt>
                <c:pt idx="1513">
                  <c:v>1.3900000000000001</c:v>
                </c:pt>
                <c:pt idx="1514">
                  <c:v>1.4200000000000002</c:v>
                </c:pt>
                <c:pt idx="1515">
                  <c:v>1.45</c:v>
                </c:pt>
                <c:pt idx="1516">
                  <c:v>1.32</c:v>
                </c:pt>
                <c:pt idx="1517">
                  <c:v>1.4200000000000002</c:v>
                </c:pt>
                <c:pt idx="1518">
                  <c:v>1.49</c:v>
                </c:pt>
                <c:pt idx="1519">
                  <c:v>1.45</c:v>
                </c:pt>
                <c:pt idx="1520">
                  <c:v>1.45</c:v>
                </c:pt>
                <c:pt idx="1521">
                  <c:v>1.29</c:v>
                </c:pt>
                <c:pt idx="1522">
                  <c:v>1.4200000000000002</c:v>
                </c:pt>
                <c:pt idx="1523">
                  <c:v>1.49</c:v>
                </c:pt>
                <c:pt idx="1524">
                  <c:v>1.52</c:v>
                </c:pt>
                <c:pt idx="1525">
                  <c:v>1.49</c:v>
                </c:pt>
                <c:pt idx="1526">
                  <c:v>1.49</c:v>
                </c:pt>
                <c:pt idx="1527">
                  <c:v>1.52</c:v>
                </c:pt>
                <c:pt idx="1528">
                  <c:v>1.49</c:v>
                </c:pt>
                <c:pt idx="1529">
                  <c:v>1.3900000000000001</c:v>
                </c:pt>
                <c:pt idx="1530">
                  <c:v>1.52</c:v>
                </c:pt>
                <c:pt idx="1531">
                  <c:v>1.58</c:v>
                </c:pt>
                <c:pt idx="1532">
                  <c:v>1.4200000000000002</c:v>
                </c:pt>
                <c:pt idx="1533">
                  <c:v>1.3900000000000001</c:v>
                </c:pt>
                <c:pt idx="1534">
                  <c:v>1.58</c:v>
                </c:pt>
                <c:pt idx="1535">
                  <c:v>1.45</c:v>
                </c:pt>
                <c:pt idx="1536">
                  <c:v>1.4200000000000002</c:v>
                </c:pt>
                <c:pt idx="1537">
                  <c:v>1.45</c:v>
                </c:pt>
                <c:pt idx="1538">
                  <c:v>1.58</c:v>
                </c:pt>
                <c:pt idx="1539">
                  <c:v>1.4200000000000002</c:v>
                </c:pt>
                <c:pt idx="1540">
                  <c:v>1.35</c:v>
                </c:pt>
                <c:pt idx="1541">
                  <c:v>1.4200000000000002</c:v>
                </c:pt>
                <c:pt idx="1542">
                  <c:v>1.52</c:v>
                </c:pt>
                <c:pt idx="1543">
                  <c:v>1.49</c:v>
                </c:pt>
                <c:pt idx="1544">
                  <c:v>1.52</c:v>
                </c:pt>
                <c:pt idx="1545">
                  <c:v>1.4200000000000002</c:v>
                </c:pt>
                <c:pt idx="1546">
                  <c:v>1.45</c:v>
                </c:pt>
                <c:pt idx="1547">
                  <c:v>1.55</c:v>
                </c:pt>
                <c:pt idx="1548">
                  <c:v>1.32</c:v>
                </c:pt>
                <c:pt idx="1549">
                  <c:v>1.52</c:v>
                </c:pt>
                <c:pt idx="1550">
                  <c:v>1.3900000000000001</c:v>
                </c:pt>
                <c:pt idx="1551">
                  <c:v>1.45</c:v>
                </c:pt>
                <c:pt idx="1552">
                  <c:v>1.4200000000000002</c:v>
                </c:pt>
                <c:pt idx="1553">
                  <c:v>1.4200000000000002</c:v>
                </c:pt>
                <c:pt idx="1554">
                  <c:v>1.45</c:v>
                </c:pt>
                <c:pt idx="1555">
                  <c:v>1.45</c:v>
                </c:pt>
                <c:pt idx="1556">
                  <c:v>1.45</c:v>
                </c:pt>
                <c:pt idx="1557">
                  <c:v>1.45</c:v>
                </c:pt>
                <c:pt idx="1558">
                  <c:v>1.52</c:v>
                </c:pt>
                <c:pt idx="1559">
                  <c:v>1.49</c:v>
                </c:pt>
                <c:pt idx="1560">
                  <c:v>1.45</c:v>
                </c:pt>
                <c:pt idx="1561">
                  <c:v>1.4200000000000002</c:v>
                </c:pt>
                <c:pt idx="1562">
                  <c:v>1.49</c:v>
                </c:pt>
                <c:pt idx="1563">
                  <c:v>1.45</c:v>
                </c:pt>
                <c:pt idx="1564">
                  <c:v>1.49</c:v>
                </c:pt>
                <c:pt idx="1565">
                  <c:v>1.3900000000000001</c:v>
                </c:pt>
                <c:pt idx="1566">
                  <c:v>1.3900000000000001</c:v>
                </c:pt>
                <c:pt idx="1567">
                  <c:v>1.49</c:v>
                </c:pt>
                <c:pt idx="1568">
                  <c:v>1.45</c:v>
                </c:pt>
                <c:pt idx="1569">
                  <c:v>1.45</c:v>
                </c:pt>
                <c:pt idx="1570">
                  <c:v>1.4200000000000002</c:v>
                </c:pt>
                <c:pt idx="1571">
                  <c:v>1.32</c:v>
                </c:pt>
                <c:pt idx="1572">
                  <c:v>1.35</c:v>
                </c:pt>
                <c:pt idx="1573">
                  <c:v>1.45</c:v>
                </c:pt>
                <c:pt idx="1574">
                  <c:v>1.4200000000000002</c:v>
                </c:pt>
                <c:pt idx="1575">
                  <c:v>1.4200000000000002</c:v>
                </c:pt>
                <c:pt idx="1576">
                  <c:v>1.45</c:v>
                </c:pt>
                <c:pt idx="1577">
                  <c:v>1.49</c:v>
                </c:pt>
                <c:pt idx="1578">
                  <c:v>1.45</c:v>
                </c:pt>
                <c:pt idx="1579">
                  <c:v>1.49</c:v>
                </c:pt>
                <c:pt idx="1580">
                  <c:v>1.4200000000000002</c:v>
                </c:pt>
                <c:pt idx="1581">
                  <c:v>1.3900000000000001</c:v>
                </c:pt>
                <c:pt idx="1582">
                  <c:v>1.52</c:v>
                </c:pt>
                <c:pt idx="1583">
                  <c:v>1.45</c:v>
                </c:pt>
                <c:pt idx="1584">
                  <c:v>1.52</c:v>
                </c:pt>
                <c:pt idx="1585">
                  <c:v>1.49</c:v>
                </c:pt>
                <c:pt idx="1586">
                  <c:v>1.4200000000000002</c:v>
                </c:pt>
                <c:pt idx="1587">
                  <c:v>1.45</c:v>
                </c:pt>
                <c:pt idx="1588">
                  <c:v>1.45</c:v>
                </c:pt>
                <c:pt idx="1589">
                  <c:v>1.49</c:v>
                </c:pt>
                <c:pt idx="1590">
                  <c:v>1.4200000000000002</c:v>
                </c:pt>
                <c:pt idx="1591">
                  <c:v>1.4200000000000002</c:v>
                </c:pt>
                <c:pt idx="1592">
                  <c:v>1.4200000000000002</c:v>
                </c:pt>
                <c:pt idx="1593">
                  <c:v>1.49</c:v>
                </c:pt>
                <c:pt idx="1594">
                  <c:v>1.49</c:v>
                </c:pt>
                <c:pt idx="1595">
                  <c:v>1.58</c:v>
                </c:pt>
                <c:pt idx="1596">
                  <c:v>1.52</c:v>
                </c:pt>
                <c:pt idx="1597">
                  <c:v>1.6500000000000001</c:v>
                </c:pt>
                <c:pt idx="1598">
                  <c:v>1.72</c:v>
                </c:pt>
                <c:pt idx="1599">
                  <c:v>1.78</c:v>
                </c:pt>
                <c:pt idx="1600">
                  <c:v>1.9100000000000001</c:v>
                </c:pt>
                <c:pt idx="1601">
                  <c:v>1.8800000000000001</c:v>
                </c:pt>
                <c:pt idx="1602">
                  <c:v>1.9500000000000006</c:v>
                </c:pt>
                <c:pt idx="1603">
                  <c:v>1.8800000000000001</c:v>
                </c:pt>
                <c:pt idx="1604">
                  <c:v>1.9800000000000009</c:v>
                </c:pt>
                <c:pt idx="1605">
                  <c:v>1.9500000000000006</c:v>
                </c:pt>
                <c:pt idx="1606">
                  <c:v>2.0799999999999987</c:v>
                </c:pt>
                <c:pt idx="1607">
                  <c:v>2.11</c:v>
                </c:pt>
                <c:pt idx="1608">
                  <c:v>2.0099999999999998</c:v>
                </c:pt>
                <c:pt idx="1609">
                  <c:v>1.9100000000000001</c:v>
                </c:pt>
                <c:pt idx="1610">
                  <c:v>2.11</c:v>
                </c:pt>
                <c:pt idx="1611">
                  <c:v>2.0499999999999998</c:v>
                </c:pt>
                <c:pt idx="1612">
                  <c:v>1.9800000000000009</c:v>
                </c:pt>
                <c:pt idx="1613">
                  <c:v>1.9500000000000006</c:v>
                </c:pt>
                <c:pt idx="1614">
                  <c:v>2.0099999999999998</c:v>
                </c:pt>
                <c:pt idx="1615">
                  <c:v>1.9500000000000006</c:v>
                </c:pt>
                <c:pt idx="1616">
                  <c:v>1.9800000000000009</c:v>
                </c:pt>
                <c:pt idx="1617">
                  <c:v>1.9800000000000009</c:v>
                </c:pt>
                <c:pt idx="1618">
                  <c:v>1.9500000000000006</c:v>
                </c:pt>
                <c:pt idx="1619">
                  <c:v>2.11</c:v>
                </c:pt>
                <c:pt idx="1620">
                  <c:v>2.0099999999999998</c:v>
                </c:pt>
                <c:pt idx="1621">
                  <c:v>2.0799999999999987</c:v>
                </c:pt>
                <c:pt idx="1622">
                  <c:v>2.0799999999999987</c:v>
                </c:pt>
                <c:pt idx="1623">
                  <c:v>1.9500000000000006</c:v>
                </c:pt>
                <c:pt idx="1624">
                  <c:v>2.11</c:v>
                </c:pt>
                <c:pt idx="1625">
                  <c:v>2.0099999999999998</c:v>
                </c:pt>
                <c:pt idx="1626">
                  <c:v>2.15</c:v>
                </c:pt>
                <c:pt idx="1627">
                  <c:v>2.0499999999999998</c:v>
                </c:pt>
                <c:pt idx="1628">
                  <c:v>2.0099999999999998</c:v>
                </c:pt>
                <c:pt idx="1629">
                  <c:v>2.1799999999999997</c:v>
                </c:pt>
                <c:pt idx="1630">
                  <c:v>2.25</c:v>
                </c:pt>
                <c:pt idx="1631">
                  <c:v>2.11</c:v>
                </c:pt>
                <c:pt idx="1632">
                  <c:v>2.1799999999999997</c:v>
                </c:pt>
                <c:pt idx="1633">
                  <c:v>2.0799999999999987</c:v>
                </c:pt>
                <c:pt idx="1634">
                  <c:v>2.0799999999999987</c:v>
                </c:pt>
                <c:pt idx="1635">
                  <c:v>2.1799999999999997</c:v>
                </c:pt>
                <c:pt idx="1636">
                  <c:v>2.1799999999999997</c:v>
                </c:pt>
                <c:pt idx="1637">
                  <c:v>2.11</c:v>
                </c:pt>
                <c:pt idx="1638">
                  <c:v>2.25</c:v>
                </c:pt>
                <c:pt idx="1639">
                  <c:v>2.15</c:v>
                </c:pt>
                <c:pt idx="1640">
                  <c:v>2.11</c:v>
                </c:pt>
                <c:pt idx="1641">
                  <c:v>2.21</c:v>
                </c:pt>
                <c:pt idx="1642">
                  <c:v>2.11</c:v>
                </c:pt>
                <c:pt idx="1643">
                  <c:v>2.15</c:v>
                </c:pt>
                <c:pt idx="1644">
                  <c:v>2.1799999999999997</c:v>
                </c:pt>
                <c:pt idx="1645">
                  <c:v>2.1799999999999997</c:v>
                </c:pt>
                <c:pt idx="1646">
                  <c:v>2.1799999999999997</c:v>
                </c:pt>
                <c:pt idx="1647">
                  <c:v>2.21</c:v>
                </c:pt>
                <c:pt idx="1648">
                  <c:v>2.15</c:v>
                </c:pt>
                <c:pt idx="1649">
                  <c:v>2.1799999999999997</c:v>
                </c:pt>
                <c:pt idx="1650">
                  <c:v>2.21</c:v>
                </c:pt>
                <c:pt idx="1651">
                  <c:v>2.25</c:v>
                </c:pt>
                <c:pt idx="1652">
                  <c:v>2.15</c:v>
                </c:pt>
                <c:pt idx="1653">
                  <c:v>2.15</c:v>
                </c:pt>
                <c:pt idx="1654">
                  <c:v>2.0799999999999987</c:v>
                </c:pt>
                <c:pt idx="1655">
                  <c:v>2.25</c:v>
                </c:pt>
                <c:pt idx="1656">
                  <c:v>2.1799999999999997</c:v>
                </c:pt>
                <c:pt idx="1657">
                  <c:v>2.2799999999999998</c:v>
                </c:pt>
                <c:pt idx="1658">
                  <c:v>2.1799999999999997</c:v>
                </c:pt>
                <c:pt idx="1659">
                  <c:v>2.1799999999999997</c:v>
                </c:pt>
                <c:pt idx="1660">
                  <c:v>2.1799999999999997</c:v>
                </c:pt>
                <c:pt idx="1661">
                  <c:v>2.15</c:v>
                </c:pt>
                <c:pt idx="1662">
                  <c:v>2.1799999999999997</c:v>
                </c:pt>
                <c:pt idx="1663">
                  <c:v>2.25</c:v>
                </c:pt>
                <c:pt idx="1664">
                  <c:v>2.15</c:v>
                </c:pt>
                <c:pt idx="1665">
                  <c:v>2.25</c:v>
                </c:pt>
                <c:pt idx="1666">
                  <c:v>2.21</c:v>
                </c:pt>
                <c:pt idx="1667">
                  <c:v>2.21</c:v>
                </c:pt>
                <c:pt idx="1668">
                  <c:v>2.2799999999999998</c:v>
                </c:pt>
                <c:pt idx="1669">
                  <c:v>2.15</c:v>
                </c:pt>
                <c:pt idx="1670">
                  <c:v>2.25</c:v>
                </c:pt>
                <c:pt idx="1671">
                  <c:v>2.21</c:v>
                </c:pt>
                <c:pt idx="1672">
                  <c:v>2.25</c:v>
                </c:pt>
                <c:pt idx="1673">
                  <c:v>2.15</c:v>
                </c:pt>
                <c:pt idx="1674">
                  <c:v>2.21</c:v>
                </c:pt>
                <c:pt idx="1675">
                  <c:v>2.1799999999999997</c:v>
                </c:pt>
                <c:pt idx="1676">
                  <c:v>2.25</c:v>
                </c:pt>
                <c:pt idx="1677">
                  <c:v>2.21</c:v>
                </c:pt>
                <c:pt idx="1678">
                  <c:v>2.25</c:v>
                </c:pt>
                <c:pt idx="1679">
                  <c:v>2.25</c:v>
                </c:pt>
                <c:pt idx="1680">
                  <c:v>2.5099999999999998</c:v>
                </c:pt>
                <c:pt idx="1681">
                  <c:v>2.0499999999999998</c:v>
                </c:pt>
                <c:pt idx="1682">
                  <c:v>2.11</c:v>
                </c:pt>
                <c:pt idx="1683">
                  <c:v>2.21</c:v>
                </c:pt>
                <c:pt idx="1684">
                  <c:v>2.21</c:v>
                </c:pt>
                <c:pt idx="1685">
                  <c:v>2.11</c:v>
                </c:pt>
                <c:pt idx="1686">
                  <c:v>2.21</c:v>
                </c:pt>
                <c:pt idx="1687">
                  <c:v>2.21</c:v>
                </c:pt>
                <c:pt idx="1688">
                  <c:v>2.1799999999999997</c:v>
                </c:pt>
                <c:pt idx="1689">
                  <c:v>2.1799999999999997</c:v>
                </c:pt>
                <c:pt idx="1690">
                  <c:v>2.15</c:v>
                </c:pt>
                <c:pt idx="1691">
                  <c:v>2.21</c:v>
                </c:pt>
                <c:pt idx="1692">
                  <c:v>2.15</c:v>
                </c:pt>
                <c:pt idx="1693">
                  <c:v>2.11</c:v>
                </c:pt>
                <c:pt idx="1694">
                  <c:v>2.21</c:v>
                </c:pt>
                <c:pt idx="1695">
                  <c:v>2.21</c:v>
                </c:pt>
                <c:pt idx="1696">
                  <c:v>2.25</c:v>
                </c:pt>
                <c:pt idx="1697">
                  <c:v>2.1799999999999997</c:v>
                </c:pt>
                <c:pt idx="1698">
                  <c:v>2.2799999999999998</c:v>
                </c:pt>
                <c:pt idx="1699">
                  <c:v>2.15</c:v>
                </c:pt>
                <c:pt idx="1700">
                  <c:v>2.21</c:v>
                </c:pt>
                <c:pt idx="1701">
                  <c:v>2.21</c:v>
                </c:pt>
                <c:pt idx="1702">
                  <c:v>2.21</c:v>
                </c:pt>
                <c:pt idx="1703">
                  <c:v>2.21</c:v>
                </c:pt>
                <c:pt idx="1704">
                  <c:v>2.3099999999999987</c:v>
                </c:pt>
                <c:pt idx="1705">
                  <c:v>2.2799999999999998</c:v>
                </c:pt>
                <c:pt idx="1706">
                  <c:v>2.21</c:v>
                </c:pt>
                <c:pt idx="1707">
                  <c:v>2.25</c:v>
                </c:pt>
                <c:pt idx="1708">
                  <c:v>2.2799999999999998</c:v>
                </c:pt>
                <c:pt idx="1709">
                  <c:v>2.1799999999999997</c:v>
                </c:pt>
                <c:pt idx="1710">
                  <c:v>2.25</c:v>
                </c:pt>
                <c:pt idx="1711">
                  <c:v>2.1799999999999997</c:v>
                </c:pt>
                <c:pt idx="1712">
                  <c:v>2.25</c:v>
                </c:pt>
                <c:pt idx="1713">
                  <c:v>2.21</c:v>
                </c:pt>
                <c:pt idx="1714">
                  <c:v>2.1799999999999997</c:v>
                </c:pt>
                <c:pt idx="1715">
                  <c:v>2.21</c:v>
                </c:pt>
                <c:pt idx="1716">
                  <c:v>2.2799999999999998</c:v>
                </c:pt>
                <c:pt idx="1717">
                  <c:v>2.3099999999999987</c:v>
                </c:pt>
                <c:pt idx="1718">
                  <c:v>2.2799999999999998</c:v>
                </c:pt>
                <c:pt idx="1719">
                  <c:v>2.21</c:v>
                </c:pt>
                <c:pt idx="1720">
                  <c:v>2.25</c:v>
                </c:pt>
                <c:pt idx="1721">
                  <c:v>2.1799999999999997</c:v>
                </c:pt>
                <c:pt idx="1722">
                  <c:v>2.25</c:v>
                </c:pt>
                <c:pt idx="1723">
                  <c:v>2.4099999999999997</c:v>
                </c:pt>
                <c:pt idx="1724">
                  <c:v>2.34</c:v>
                </c:pt>
                <c:pt idx="1725">
                  <c:v>2.2799999999999998</c:v>
                </c:pt>
                <c:pt idx="1726">
                  <c:v>2.2799999999999998</c:v>
                </c:pt>
                <c:pt idx="1727">
                  <c:v>2.2799999999999998</c:v>
                </c:pt>
                <c:pt idx="1728">
                  <c:v>2.2799999999999998</c:v>
                </c:pt>
                <c:pt idx="1729">
                  <c:v>2.3099999999999987</c:v>
                </c:pt>
                <c:pt idx="1730">
                  <c:v>2.21</c:v>
                </c:pt>
                <c:pt idx="1731">
                  <c:v>2.34</c:v>
                </c:pt>
                <c:pt idx="1732">
                  <c:v>2.3099999999999987</c:v>
                </c:pt>
                <c:pt idx="1733">
                  <c:v>2.3099999999999987</c:v>
                </c:pt>
                <c:pt idx="1734">
                  <c:v>2.3099999999999987</c:v>
                </c:pt>
                <c:pt idx="1735">
                  <c:v>2.4099999999999997</c:v>
                </c:pt>
                <c:pt idx="1736">
                  <c:v>2.21</c:v>
                </c:pt>
                <c:pt idx="1737">
                  <c:v>2.34</c:v>
                </c:pt>
                <c:pt idx="1738">
                  <c:v>2.25</c:v>
                </c:pt>
                <c:pt idx="1739">
                  <c:v>2.25</c:v>
                </c:pt>
                <c:pt idx="1740">
                  <c:v>2.25</c:v>
                </c:pt>
                <c:pt idx="1741">
                  <c:v>2.2799999999999998</c:v>
                </c:pt>
                <c:pt idx="1742">
                  <c:v>2.3099999999999987</c:v>
                </c:pt>
                <c:pt idx="1743">
                  <c:v>2.4099999999999997</c:v>
                </c:pt>
                <c:pt idx="1744">
                  <c:v>2.34</c:v>
                </c:pt>
                <c:pt idx="1745">
                  <c:v>2.34</c:v>
                </c:pt>
                <c:pt idx="1746">
                  <c:v>2.2799999999999998</c:v>
                </c:pt>
                <c:pt idx="1747">
                  <c:v>2.38</c:v>
                </c:pt>
                <c:pt idx="1748">
                  <c:v>2.38</c:v>
                </c:pt>
                <c:pt idx="1749">
                  <c:v>2.34</c:v>
                </c:pt>
                <c:pt idx="1750">
                  <c:v>2.38</c:v>
                </c:pt>
                <c:pt idx="1751">
                  <c:v>2.34</c:v>
                </c:pt>
                <c:pt idx="1752">
                  <c:v>2.3099999999999987</c:v>
                </c:pt>
                <c:pt idx="1753">
                  <c:v>2.34</c:v>
                </c:pt>
                <c:pt idx="1754">
                  <c:v>2.34</c:v>
                </c:pt>
                <c:pt idx="1755">
                  <c:v>2.34</c:v>
                </c:pt>
                <c:pt idx="1756">
                  <c:v>2.3099999999999987</c:v>
                </c:pt>
                <c:pt idx="1757">
                  <c:v>2.3099999999999987</c:v>
                </c:pt>
                <c:pt idx="1758">
                  <c:v>2.4099999999999997</c:v>
                </c:pt>
                <c:pt idx="1759">
                  <c:v>2.3099999999999987</c:v>
                </c:pt>
                <c:pt idx="1760">
                  <c:v>2.34</c:v>
                </c:pt>
                <c:pt idx="1761">
                  <c:v>2.34</c:v>
                </c:pt>
                <c:pt idx="1762">
                  <c:v>2.34</c:v>
                </c:pt>
                <c:pt idx="1763">
                  <c:v>2.38</c:v>
                </c:pt>
                <c:pt idx="1764">
                  <c:v>2.34</c:v>
                </c:pt>
                <c:pt idx="1765">
                  <c:v>2.34</c:v>
                </c:pt>
                <c:pt idx="1766">
                  <c:v>2.34</c:v>
                </c:pt>
                <c:pt idx="1767">
                  <c:v>2.3099999999999987</c:v>
                </c:pt>
                <c:pt idx="1768">
                  <c:v>2.3099999999999987</c:v>
                </c:pt>
                <c:pt idx="1769">
                  <c:v>2.38</c:v>
                </c:pt>
                <c:pt idx="1770">
                  <c:v>2.3099999999999987</c:v>
                </c:pt>
                <c:pt idx="1771">
                  <c:v>2.34</c:v>
                </c:pt>
                <c:pt idx="1772">
                  <c:v>2.34</c:v>
                </c:pt>
                <c:pt idx="1773">
                  <c:v>2.38</c:v>
                </c:pt>
                <c:pt idx="1774">
                  <c:v>2.38</c:v>
                </c:pt>
                <c:pt idx="1775">
                  <c:v>2.4099999999999997</c:v>
                </c:pt>
                <c:pt idx="1776">
                  <c:v>2.34</c:v>
                </c:pt>
                <c:pt idx="1777">
                  <c:v>2.44</c:v>
                </c:pt>
                <c:pt idx="1778">
                  <c:v>2.4099999999999997</c:v>
                </c:pt>
                <c:pt idx="1779">
                  <c:v>2.38</c:v>
                </c:pt>
                <c:pt idx="1780">
                  <c:v>2.3099999999999987</c:v>
                </c:pt>
                <c:pt idx="1781">
                  <c:v>2.34</c:v>
                </c:pt>
                <c:pt idx="1782">
                  <c:v>2.4099999999999997</c:v>
                </c:pt>
                <c:pt idx="1783">
                  <c:v>2.4099999999999997</c:v>
                </c:pt>
                <c:pt idx="1784">
                  <c:v>2.38</c:v>
                </c:pt>
                <c:pt idx="1785">
                  <c:v>2.44</c:v>
                </c:pt>
                <c:pt idx="1786">
                  <c:v>2.4099999999999997</c:v>
                </c:pt>
                <c:pt idx="1787">
                  <c:v>2.4099999999999997</c:v>
                </c:pt>
                <c:pt idx="1788">
                  <c:v>2.5099999999999998</c:v>
                </c:pt>
                <c:pt idx="1789">
                  <c:v>2.44</c:v>
                </c:pt>
                <c:pt idx="1790">
                  <c:v>2.44</c:v>
                </c:pt>
                <c:pt idx="1791">
                  <c:v>2.44</c:v>
                </c:pt>
                <c:pt idx="1792">
                  <c:v>2.44</c:v>
                </c:pt>
                <c:pt idx="1793">
                  <c:v>2.5099999999999998</c:v>
                </c:pt>
                <c:pt idx="1794">
                  <c:v>2.54</c:v>
                </c:pt>
                <c:pt idx="1795">
                  <c:v>2.5099999999999998</c:v>
                </c:pt>
                <c:pt idx="1796">
                  <c:v>2.5099999999999998</c:v>
                </c:pt>
                <c:pt idx="1797">
                  <c:v>2.48</c:v>
                </c:pt>
                <c:pt idx="1798">
                  <c:v>2.54</c:v>
                </c:pt>
                <c:pt idx="1799">
                  <c:v>2.5799999999999987</c:v>
                </c:pt>
                <c:pt idx="1800">
                  <c:v>2.5099999999999998</c:v>
                </c:pt>
                <c:pt idx="1801">
                  <c:v>2.54</c:v>
                </c:pt>
                <c:pt idx="1802">
                  <c:v>2.48</c:v>
                </c:pt>
                <c:pt idx="1803">
                  <c:v>2.54</c:v>
                </c:pt>
                <c:pt idx="1804">
                  <c:v>2.5799999999999987</c:v>
                </c:pt>
                <c:pt idx="1805">
                  <c:v>2.54</c:v>
                </c:pt>
                <c:pt idx="1806">
                  <c:v>2.48</c:v>
                </c:pt>
                <c:pt idx="1807">
                  <c:v>2.54</c:v>
                </c:pt>
                <c:pt idx="1808">
                  <c:v>2.54</c:v>
                </c:pt>
                <c:pt idx="1809">
                  <c:v>2.54</c:v>
                </c:pt>
                <c:pt idx="1810">
                  <c:v>2.5799999999999987</c:v>
                </c:pt>
                <c:pt idx="1811">
                  <c:v>2.5799999999999987</c:v>
                </c:pt>
                <c:pt idx="1812">
                  <c:v>2.7399999999999998</c:v>
                </c:pt>
                <c:pt idx="1813">
                  <c:v>2.61</c:v>
                </c:pt>
                <c:pt idx="1814">
                  <c:v>2.5099999999999998</c:v>
                </c:pt>
                <c:pt idx="1815">
                  <c:v>2.54</c:v>
                </c:pt>
                <c:pt idx="1816">
                  <c:v>2.54</c:v>
                </c:pt>
                <c:pt idx="1817">
                  <c:v>2.5799999999999987</c:v>
                </c:pt>
                <c:pt idx="1818">
                  <c:v>2.5799999999999987</c:v>
                </c:pt>
                <c:pt idx="1819">
                  <c:v>2.5799999999999987</c:v>
                </c:pt>
                <c:pt idx="1820">
                  <c:v>2.5799999999999987</c:v>
                </c:pt>
                <c:pt idx="1821">
                  <c:v>2.61</c:v>
                </c:pt>
                <c:pt idx="1822">
                  <c:v>2.5799999999999987</c:v>
                </c:pt>
                <c:pt idx="1823">
                  <c:v>2.5799999999999987</c:v>
                </c:pt>
                <c:pt idx="1824">
                  <c:v>2.61</c:v>
                </c:pt>
                <c:pt idx="1825">
                  <c:v>2.54</c:v>
                </c:pt>
                <c:pt idx="1826">
                  <c:v>2.54</c:v>
                </c:pt>
                <c:pt idx="1827">
                  <c:v>2.5799999999999987</c:v>
                </c:pt>
                <c:pt idx="1828">
                  <c:v>2.6399999999999997</c:v>
                </c:pt>
                <c:pt idx="1829">
                  <c:v>2.5799999999999987</c:v>
                </c:pt>
                <c:pt idx="1830">
                  <c:v>2.6399999999999997</c:v>
                </c:pt>
                <c:pt idx="1831">
                  <c:v>2.5099999999999998</c:v>
                </c:pt>
                <c:pt idx="1832">
                  <c:v>2.5799999999999987</c:v>
                </c:pt>
                <c:pt idx="1833">
                  <c:v>2.6399999999999997</c:v>
                </c:pt>
                <c:pt idx="1834">
                  <c:v>2.54</c:v>
                </c:pt>
                <c:pt idx="1835">
                  <c:v>2.6399999999999997</c:v>
                </c:pt>
                <c:pt idx="1836">
                  <c:v>2.61</c:v>
                </c:pt>
                <c:pt idx="1837">
                  <c:v>2.61</c:v>
                </c:pt>
                <c:pt idx="1838">
                  <c:v>2.71</c:v>
                </c:pt>
                <c:pt idx="1839">
                  <c:v>2.7399999999999998</c:v>
                </c:pt>
                <c:pt idx="1840">
                  <c:v>2.84</c:v>
                </c:pt>
                <c:pt idx="1841">
                  <c:v>2.8099999999999987</c:v>
                </c:pt>
                <c:pt idx="1842">
                  <c:v>2.67</c:v>
                </c:pt>
                <c:pt idx="1843">
                  <c:v>2.67</c:v>
                </c:pt>
                <c:pt idx="1844">
                  <c:v>2.77</c:v>
                </c:pt>
                <c:pt idx="1845">
                  <c:v>2.8699999999999997</c:v>
                </c:pt>
                <c:pt idx="1846">
                  <c:v>2.9699999999999998</c:v>
                </c:pt>
                <c:pt idx="1847">
                  <c:v>3.17</c:v>
                </c:pt>
                <c:pt idx="1848">
                  <c:v>3.3699999999999997</c:v>
                </c:pt>
                <c:pt idx="1849">
                  <c:v>3.5</c:v>
                </c:pt>
                <c:pt idx="1850">
                  <c:v>3.6999999999999997</c:v>
                </c:pt>
                <c:pt idx="1851">
                  <c:v>3.8</c:v>
                </c:pt>
                <c:pt idx="1852">
                  <c:v>4.03</c:v>
                </c:pt>
                <c:pt idx="1853">
                  <c:v>4.2600000000000007</c:v>
                </c:pt>
                <c:pt idx="1854">
                  <c:v>4.4300000000000024</c:v>
                </c:pt>
                <c:pt idx="1855">
                  <c:v>4.6199999999999974</c:v>
                </c:pt>
                <c:pt idx="1856">
                  <c:v>4.79</c:v>
                </c:pt>
                <c:pt idx="1857">
                  <c:v>4.95</c:v>
                </c:pt>
                <c:pt idx="1858">
                  <c:v>5.1199999999999974</c:v>
                </c:pt>
                <c:pt idx="1859">
                  <c:v>5.25</c:v>
                </c:pt>
                <c:pt idx="1860">
                  <c:v>5.42</c:v>
                </c:pt>
                <c:pt idx="1861">
                  <c:v>5.58</c:v>
                </c:pt>
                <c:pt idx="1862">
                  <c:v>5.75</c:v>
                </c:pt>
                <c:pt idx="1863">
                  <c:v>5.98</c:v>
                </c:pt>
                <c:pt idx="1864">
                  <c:v>6.1800000000000006</c:v>
                </c:pt>
                <c:pt idx="1865">
                  <c:v>6.34</c:v>
                </c:pt>
                <c:pt idx="1866">
                  <c:v>6.57</c:v>
                </c:pt>
                <c:pt idx="1867">
                  <c:v>6.8000000000000007</c:v>
                </c:pt>
                <c:pt idx="1868">
                  <c:v>7.03</c:v>
                </c:pt>
                <c:pt idx="1869">
                  <c:v>7.2700000000000014</c:v>
                </c:pt>
                <c:pt idx="1870">
                  <c:v>7.53</c:v>
                </c:pt>
                <c:pt idx="1871">
                  <c:v>7.79</c:v>
                </c:pt>
                <c:pt idx="1872">
                  <c:v>8.09</c:v>
                </c:pt>
                <c:pt idx="1873">
                  <c:v>8.26</c:v>
                </c:pt>
                <c:pt idx="1874">
                  <c:v>8.4500000000000028</c:v>
                </c:pt>
                <c:pt idx="1875">
                  <c:v>8.59</c:v>
                </c:pt>
                <c:pt idx="1876">
                  <c:v>8.82</c:v>
                </c:pt>
                <c:pt idx="1877">
                  <c:v>9.0500000000000007</c:v>
                </c:pt>
                <c:pt idx="1878">
                  <c:v>9.2800000000000011</c:v>
                </c:pt>
                <c:pt idx="1879">
                  <c:v>9.4500000000000028</c:v>
                </c:pt>
                <c:pt idx="1880">
                  <c:v>9.68</c:v>
                </c:pt>
                <c:pt idx="1881">
                  <c:v>9.91</c:v>
                </c:pt>
                <c:pt idx="1882">
                  <c:v>10.139999999999999</c:v>
                </c:pt>
                <c:pt idx="1883">
                  <c:v>10.3</c:v>
                </c:pt>
                <c:pt idx="1884">
                  <c:v>10.5</c:v>
                </c:pt>
                <c:pt idx="1885">
                  <c:v>10.67</c:v>
                </c:pt>
                <c:pt idx="1886">
                  <c:v>10.96</c:v>
                </c:pt>
                <c:pt idx="1887">
                  <c:v>11.16</c:v>
                </c:pt>
                <c:pt idx="1888">
                  <c:v>11.360000000000005</c:v>
                </c:pt>
                <c:pt idx="1889">
                  <c:v>11.56</c:v>
                </c:pt>
                <c:pt idx="1890">
                  <c:v>11.76</c:v>
                </c:pt>
                <c:pt idx="1891">
                  <c:v>11.96</c:v>
                </c:pt>
                <c:pt idx="1892">
                  <c:v>12.219999999999999</c:v>
                </c:pt>
                <c:pt idx="1893">
                  <c:v>12.42</c:v>
                </c:pt>
                <c:pt idx="1894">
                  <c:v>12.58</c:v>
                </c:pt>
                <c:pt idx="1895">
                  <c:v>12.780000000000001</c:v>
                </c:pt>
                <c:pt idx="1896">
                  <c:v>12.91</c:v>
                </c:pt>
                <c:pt idx="1897">
                  <c:v>13.08</c:v>
                </c:pt>
                <c:pt idx="1898">
                  <c:v>13.280000000000001</c:v>
                </c:pt>
                <c:pt idx="1899">
                  <c:v>13.44</c:v>
                </c:pt>
                <c:pt idx="1900">
                  <c:v>13.61</c:v>
                </c:pt>
                <c:pt idx="1901">
                  <c:v>13.84</c:v>
                </c:pt>
                <c:pt idx="1902">
                  <c:v>13.97</c:v>
                </c:pt>
                <c:pt idx="1903">
                  <c:v>14.139999999999999</c:v>
                </c:pt>
                <c:pt idx="1904">
                  <c:v>14.27</c:v>
                </c:pt>
                <c:pt idx="1905">
                  <c:v>14.43</c:v>
                </c:pt>
                <c:pt idx="1906">
                  <c:v>14.530000000000001</c:v>
                </c:pt>
                <c:pt idx="1907">
                  <c:v>14.66</c:v>
                </c:pt>
                <c:pt idx="1908">
                  <c:v>14.76</c:v>
                </c:pt>
                <c:pt idx="1909">
                  <c:v>14.860000000000005</c:v>
                </c:pt>
                <c:pt idx="1910">
                  <c:v>14.93</c:v>
                </c:pt>
                <c:pt idx="1911">
                  <c:v>14.99</c:v>
                </c:pt>
                <c:pt idx="1912">
                  <c:v>15.09</c:v>
                </c:pt>
                <c:pt idx="1913">
                  <c:v>15.129999999999999</c:v>
                </c:pt>
                <c:pt idx="1914">
                  <c:v>15.19</c:v>
                </c:pt>
                <c:pt idx="1915">
                  <c:v>15.229999999999999</c:v>
                </c:pt>
                <c:pt idx="1916">
                  <c:v>15.26</c:v>
                </c:pt>
                <c:pt idx="1917">
                  <c:v>15.290000000000001</c:v>
                </c:pt>
                <c:pt idx="1918">
                  <c:v>15.360000000000005</c:v>
                </c:pt>
                <c:pt idx="1919">
                  <c:v>15.42</c:v>
                </c:pt>
                <c:pt idx="1920">
                  <c:v>15.46</c:v>
                </c:pt>
                <c:pt idx="1921">
                  <c:v>15.49</c:v>
                </c:pt>
                <c:pt idx="1922">
                  <c:v>15.49</c:v>
                </c:pt>
                <c:pt idx="1923">
                  <c:v>15.52</c:v>
                </c:pt>
                <c:pt idx="1924">
                  <c:v>15.56</c:v>
                </c:pt>
                <c:pt idx="1925">
                  <c:v>15.56</c:v>
                </c:pt>
                <c:pt idx="1926">
                  <c:v>15.65</c:v>
                </c:pt>
                <c:pt idx="1927">
                  <c:v>15.65</c:v>
                </c:pt>
                <c:pt idx="1928">
                  <c:v>15.65</c:v>
                </c:pt>
                <c:pt idx="1929">
                  <c:v>15.69</c:v>
                </c:pt>
                <c:pt idx="1930">
                  <c:v>15.75</c:v>
                </c:pt>
                <c:pt idx="1931">
                  <c:v>15.82</c:v>
                </c:pt>
                <c:pt idx="1932">
                  <c:v>15.82</c:v>
                </c:pt>
                <c:pt idx="1933">
                  <c:v>15.89</c:v>
                </c:pt>
                <c:pt idx="1934">
                  <c:v>15.920000000000002</c:v>
                </c:pt>
                <c:pt idx="1935">
                  <c:v>15.920000000000002</c:v>
                </c:pt>
                <c:pt idx="1936">
                  <c:v>15.89</c:v>
                </c:pt>
                <c:pt idx="1937">
                  <c:v>15.920000000000002</c:v>
                </c:pt>
                <c:pt idx="1938">
                  <c:v>15.950000000000005</c:v>
                </c:pt>
                <c:pt idx="1939">
                  <c:v>16.02</c:v>
                </c:pt>
                <c:pt idx="1940">
                  <c:v>16.080000000000002</c:v>
                </c:pt>
                <c:pt idx="1941">
                  <c:v>16.080000000000002</c:v>
                </c:pt>
                <c:pt idx="1942">
                  <c:v>16.080000000000002</c:v>
                </c:pt>
                <c:pt idx="1943">
                  <c:v>16.080000000000002</c:v>
                </c:pt>
                <c:pt idx="1944">
                  <c:v>16.080000000000002</c:v>
                </c:pt>
                <c:pt idx="1945">
                  <c:v>16.12</c:v>
                </c:pt>
                <c:pt idx="1946">
                  <c:v>16.12</c:v>
                </c:pt>
                <c:pt idx="1947">
                  <c:v>16.080000000000002</c:v>
                </c:pt>
                <c:pt idx="1948">
                  <c:v>16.05</c:v>
                </c:pt>
                <c:pt idx="1949">
                  <c:v>16.02</c:v>
                </c:pt>
                <c:pt idx="1950">
                  <c:v>15.990000000000002</c:v>
                </c:pt>
                <c:pt idx="1951">
                  <c:v>15.990000000000002</c:v>
                </c:pt>
                <c:pt idx="1952">
                  <c:v>16.05</c:v>
                </c:pt>
                <c:pt idx="1953">
                  <c:v>16.080000000000002</c:v>
                </c:pt>
                <c:pt idx="1954">
                  <c:v>16.080000000000002</c:v>
                </c:pt>
                <c:pt idx="1955">
                  <c:v>16.080000000000002</c:v>
                </c:pt>
                <c:pt idx="1956">
                  <c:v>16.12</c:v>
                </c:pt>
                <c:pt idx="1957">
                  <c:v>16.080000000000002</c:v>
                </c:pt>
                <c:pt idx="1958">
                  <c:v>16.05</c:v>
                </c:pt>
                <c:pt idx="1959">
                  <c:v>16.05</c:v>
                </c:pt>
                <c:pt idx="1960">
                  <c:v>16.080000000000002</c:v>
                </c:pt>
                <c:pt idx="1961">
                  <c:v>16.05</c:v>
                </c:pt>
                <c:pt idx="1962">
                  <c:v>16.05</c:v>
                </c:pt>
                <c:pt idx="1963">
                  <c:v>16.05</c:v>
                </c:pt>
                <c:pt idx="1964">
                  <c:v>16.080000000000002</c:v>
                </c:pt>
                <c:pt idx="1965">
                  <c:v>16.05</c:v>
                </c:pt>
                <c:pt idx="1966">
                  <c:v>16.05</c:v>
                </c:pt>
                <c:pt idx="1967">
                  <c:v>16.05</c:v>
                </c:pt>
                <c:pt idx="1968">
                  <c:v>16.12</c:v>
                </c:pt>
                <c:pt idx="1969">
                  <c:v>16.149999999999999</c:v>
                </c:pt>
                <c:pt idx="1970">
                  <c:v>16.25</c:v>
                </c:pt>
                <c:pt idx="1971">
                  <c:v>16.27999999999999</c:v>
                </c:pt>
                <c:pt idx="1972">
                  <c:v>16.27999999999999</c:v>
                </c:pt>
                <c:pt idx="1973">
                  <c:v>16.27999999999999</c:v>
                </c:pt>
                <c:pt idx="1974">
                  <c:v>16.27999999999999</c:v>
                </c:pt>
                <c:pt idx="1975">
                  <c:v>16.25</c:v>
                </c:pt>
                <c:pt idx="1976">
                  <c:v>16.27999999999999</c:v>
                </c:pt>
                <c:pt idx="1977">
                  <c:v>16.27999999999999</c:v>
                </c:pt>
                <c:pt idx="1978">
                  <c:v>16.32</c:v>
                </c:pt>
                <c:pt idx="1979">
                  <c:v>16.32</c:v>
                </c:pt>
                <c:pt idx="1980">
                  <c:v>16.25</c:v>
                </c:pt>
                <c:pt idx="1981">
                  <c:v>16.32</c:v>
                </c:pt>
                <c:pt idx="1982">
                  <c:v>16.350000000000001</c:v>
                </c:pt>
                <c:pt idx="1983">
                  <c:v>16.38</c:v>
                </c:pt>
                <c:pt idx="1984">
                  <c:v>16.38</c:v>
                </c:pt>
                <c:pt idx="1985">
                  <c:v>16.38</c:v>
                </c:pt>
                <c:pt idx="1986">
                  <c:v>16.38</c:v>
                </c:pt>
                <c:pt idx="1987">
                  <c:v>16.350000000000001</c:v>
                </c:pt>
                <c:pt idx="1988">
                  <c:v>16.38</c:v>
                </c:pt>
                <c:pt idx="1989">
                  <c:v>16.45</c:v>
                </c:pt>
                <c:pt idx="1990">
                  <c:v>16.45</c:v>
                </c:pt>
                <c:pt idx="1991">
                  <c:v>16.41</c:v>
                </c:pt>
                <c:pt idx="1992">
                  <c:v>16.45</c:v>
                </c:pt>
                <c:pt idx="1993">
                  <c:v>16.45</c:v>
                </c:pt>
                <c:pt idx="1994">
                  <c:v>16.47999999999999</c:v>
                </c:pt>
                <c:pt idx="1995">
                  <c:v>16.47999999999999</c:v>
                </c:pt>
                <c:pt idx="1996">
                  <c:v>16.510000000000005</c:v>
                </c:pt>
                <c:pt idx="1997">
                  <c:v>16.580000000000002</c:v>
                </c:pt>
                <c:pt idx="1998">
                  <c:v>16.61000000000001</c:v>
                </c:pt>
                <c:pt idx="1999">
                  <c:v>16.649999999999999</c:v>
                </c:pt>
                <c:pt idx="2000">
                  <c:v>16.61000000000001</c:v>
                </c:pt>
                <c:pt idx="2001">
                  <c:v>16.61000000000001</c:v>
                </c:pt>
                <c:pt idx="2002">
                  <c:v>16.61000000000001</c:v>
                </c:pt>
                <c:pt idx="2003">
                  <c:v>16.61000000000001</c:v>
                </c:pt>
                <c:pt idx="2004">
                  <c:v>16.61000000000001</c:v>
                </c:pt>
                <c:pt idx="2005">
                  <c:v>16.649999999999999</c:v>
                </c:pt>
                <c:pt idx="2006">
                  <c:v>16.68</c:v>
                </c:pt>
                <c:pt idx="2007">
                  <c:v>16.71</c:v>
                </c:pt>
                <c:pt idx="2008">
                  <c:v>16.71</c:v>
                </c:pt>
                <c:pt idx="2009">
                  <c:v>16.740000000000002</c:v>
                </c:pt>
                <c:pt idx="2010">
                  <c:v>16.740000000000002</c:v>
                </c:pt>
                <c:pt idx="2011">
                  <c:v>16.77999999999999</c:v>
                </c:pt>
                <c:pt idx="2012">
                  <c:v>16.77999999999999</c:v>
                </c:pt>
                <c:pt idx="2013">
                  <c:v>16.740000000000002</c:v>
                </c:pt>
                <c:pt idx="2014">
                  <c:v>16.809999999999999</c:v>
                </c:pt>
                <c:pt idx="2015">
                  <c:v>16.809999999999999</c:v>
                </c:pt>
                <c:pt idx="2016">
                  <c:v>16.84</c:v>
                </c:pt>
                <c:pt idx="2017">
                  <c:v>16.84</c:v>
                </c:pt>
                <c:pt idx="2018">
                  <c:v>16.88</c:v>
                </c:pt>
                <c:pt idx="2019">
                  <c:v>16.91</c:v>
                </c:pt>
                <c:pt idx="2020">
                  <c:v>16.939999999999991</c:v>
                </c:pt>
                <c:pt idx="2021">
                  <c:v>16.939999999999991</c:v>
                </c:pt>
                <c:pt idx="2022">
                  <c:v>16.939999999999991</c:v>
                </c:pt>
                <c:pt idx="2023">
                  <c:v>16.97999999999999</c:v>
                </c:pt>
                <c:pt idx="2024">
                  <c:v>16.97999999999999</c:v>
                </c:pt>
                <c:pt idx="2025">
                  <c:v>16.97999999999999</c:v>
                </c:pt>
                <c:pt idx="2026">
                  <c:v>17.010000000000005</c:v>
                </c:pt>
                <c:pt idx="2027">
                  <c:v>17.04</c:v>
                </c:pt>
                <c:pt idx="2028">
                  <c:v>17.04</c:v>
                </c:pt>
                <c:pt idx="2029">
                  <c:v>17.04</c:v>
                </c:pt>
                <c:pt idx="2030">
                  <c:v>17.07</c:v>
                </c:pt>
                <c:pt idx="2031">
                  <c:v>17.07</c:v>
                </c:pt>
                <c:pt idx="2032">
                  <c:v>17.07</c:v>
                </c:pt>
                <c:pt idx="2033">
                  <c:v>17.11000000000001</c:v>
                </c:pt>
                <c:pt idx="2034">
                  <c:v>17.11000000000001</c:v>
                </c:pt>
                <c:pt idx="2035">
                  <c:v>17.14</c:v>
                </c:pt>
                <c:pt idx="2036">
                  <c:v>17.14</c:v>
                </c:pt>
                <c:pt idx="2037">
                  <c:v>17.170000000000005</c:v>
                </c:pt>
                <c:pt idx="2038">
                  <c:v>17.170000000000005</c:v>
                </c:pt>
                <c:pt idx="2039">
                  <c:v>17.21</c:v>
                </c:pt>
                <c:pt idx="2040">
                  <c:v>17.21</c:v>
                </c:pt>
                <c:pt idx="2041">
                  <c:v>17.21</c:v>
                </c:pt>
                <c:pt idx="2042">
                  <c:v>17.240000000000002</c:v>
                </c:pt>
                <c:pt idx="2043">
                  <c:v>17.27</c:v>
                </c:pt>
                <c:pt idx="2044">
                  <c:v>17.27</c:v>
                </c:pt>
                <c:pt idx="2045">
                  <c:v>17.27</c:v>
                </c:pt>
                <c:pt idx="2046">
                  <c:v>17.309999999999999</c:v>
                </c:pt>
                <c:pt idx="2047">
                  <c:v>17.309999999999999</c:v>
                </c:pt>
                <c:pt idx="2048">
                  <c:v>17.309999999999999</c:v>
                </c:pt>
                <c:pt idx="2049">
                  <c:v>17.34</c:v>
                </c:pt>
                <c:pt idx="2050">
                  <c:v>17.37</c:v>
                </c:pt>
                <c:pt idx="2051">
                  <c:v>17.37</c:v>
                </c:pt>
                <c:pt idx="2052">
                  <c:v>17.37</c:v>
                </c:pt>
                <c:pt idx="2053">
                  <c:v>17.41</c:v>
                </c:pt>
                <c:pt idx="2054">
                  <c:v>17.41</c:v>
                </c:pt>
                <c:pt idx="2055">
                  <c:v>17.439999999999991</c:v>
                </c:pt>
                <c:pt idx="2056">
                  <c:v>17.439999999999991</c:v>
                </c:pt>
                <c:pt idx="2057">
                  <c:v>17.47</c:v>
                </c:pt>
                <c:pt idx="2058">
                  <c:v>17.47</c:v>
                </c:pt>
                <c:pt idx="2059">
                  <c:v>17.47</c:v>
                </c:pt>
                <c:pt idx="2060">
                  <c:v>17.47</c:v>
                </c:pt>
                <c:pt idx="2061">
                  <c:v>17.47</c:v>
                </c:pt>
                <c:pt idx="2062">
                  <c:v>17.5</c:v>
                </c:pt>
                <c:pt idx="2063">
                  <c:v>17.5</c:v>
                </c:pt>
                <c:pt idx="2064">
                  <c:v>17.5</c:v>
                </c:pt>
                <c:pt idx="2065">
                  <c:v>17.5</c:v>
                </c:pt>
                <c:pt idx="2066">
                  <c:v>17.5</c:v>
                </c:pt>
                <c:pt idx="2067">
                  <c:v>17.54</c:v>
                </c:pt>
                <c:pt idx="2068">
                  <c:v>17.54</c:v>
                </c:pt>
                <c:pt idx="2069">
                  <c:v>17.54</c:v>
                </c:pt>
                <c:pt idx="2070">
                  <c:v>17.54</c:v>
                </c:pt>
                <c:pt idx="2071">
                  <c:v>17.54</c:v>
                </c:pt>
                <c:pt idx="2072">
                  <c:v>17.54</c:v>
                </c:pt>
                <c:pt idx="2073">
                  <c:v>17.54</c:v>
                </c:pt>
                <c:pt idx="2074">
                  <c:v>17.54</c:v>
                </c:pt>
                <c:pt idx="2075">
                  <c:v>17.57</c:v>
                </c:pt>
                <c:pt idx="2076">
                  <c:v>17.57</c:v>
                </c:pt>
                <c:pt idx="2077">
                  <c:v>17.600000000000001</c:v>
                </c:pt>
                <c:pt idx="2078">
                  <c:v>17.600000000000001</c:v>
                </c:pt>
                <c:pt idx="2079">
                  <c:v>17.64</c:v>
                </c:pt>
                <c:pt idx="2080">
                  <c:v>17.64</c:v>
                </c:pt>
                <c:pt idx="2081">
                  <c:v>17.64</c:v>
                </c:pt>
                <c:pt idx="2082">
                  <c:v>17.7</c:v>
                </c:pt>
                <c:pt idx="2083">
                  <c:v>17.7</c:v>
                </c:pt>
                <c:pt idx="2084">
                  <c:v>17.7</c:v>
                </c:pt>
                <c:pt idx="2085">
                  <c:v>17.740000000000002</c:v>
                </c:pt>
                <c:pt idx="2086">
                  <c:v>17.740000000000002</c:v>
                </c:pt>
                <c:pt idx="2087">
                  <c:v>17.77</c:v>
                </c:pt>
                <c:pt idx="2088">
                  <c:v>17.77</c:v>
                </c:pt>
                <c:pt idx="2089">
                  <c:v>17.8</c:v>
                </c:pt>
                <c:pt idx="2090">
                  <c:v>17.77</c:v>
                </c:pt>
                <c:pt idx="2091">
                  <c:v>17.8</c:v>
                </c:pt>
                <c:pt idx="2092">
                  <c:v>17.8</c:v>
                </c:pt>
                <c:pt idx="2093">
                  <c:v>17.8</c:v>
                </c:pt>
                <c:pt idx="2094">
                  <c:v>17.8</c:v>
                </c:pt>
                <c:pt idx="2095">
                  <c:v>17.8</c:v>
                </c:pt>
                <c:pt idx="2096">
                  <c:v>17.8</c:v>
                </c:pt>
                <c:pt idx="2097">
                  <c:v>17.8</c:v>
                </c:pt>
                <c:pt idx="2098">
                  <c:v>17.8</c:v>
                </c:pt>
                <c:pt idx="2099">
                  <c:v>17.8</c:v>
                </c:pt>
                <c:pt idx="2100">
                  <c:v>17.830000000000005</c:v>
                </c:pt>
                <c:pt idx="2101">
                  <c:v>17.830000000000005</c:v>
                </c:pt>
                <c:pt idx="2102">
                  <c:v>17.87</c:v>
                </c:pt>
                <c:pt idx="2103">
                  <c:v>17.830000000000005</c:v>
                </c:pt>
                <c:pt idx="2104">
                  <c:v>17.87</c:v>
                </c:pt>
                <c:pt idx="2105">
                  <c:v>17.87</c:v>
                </c:pt>
                <c:pt idx="2106">
                  <c:v>17.899999999999999</c:v>
                </c:pt>
                <c:pt idx="2107">
                  <c:v>17.899999999999999</c:v>
                </c:pt>
                <c:pt idx="2108">
                  <c:v>17.899999999999999</c:v>
                </c:pt>
                <c:pt idx="2109">
                  <c:v>17.899999999999999</c:v>
                </c:pt>
                <c:pt idx="2110">
                  <c:v>17.899999999999999</c:v>
                </c:pt>
                <c:pt idx="2111">
                  <c:v>17.899999999999999</c:v>
                </c:pt>
                <c:pt idx="2112">
                  <c:v>17.899999999999999</c:v>
                </c:pt>
                <c:pt idx="2113">
                  <c:v>17.899999999999999</c:v>
                </c:pt>
                <c:pt idx="2114">
                  <c:v>17.899999999999999</c:v>
                </c:pt>
                <c:pt idx="2115">
                  <c:v>17.899999999999999</c:v>
                </c:pt>
                <c:pt idx="2116">
                  <c:v>17.899999999999999</c:v>
                </c:pt>
                <c:pt idx="2117">
                  <c:v>17.899999999999999</c:v>
                </c:pt>
                <c:pt idx="2118">
                  <c:v>17.899999999999999</c:v>
                </c:pt>
                <c:pt idx="2119">
                  <c:v>17.899999999999999</c:v>
                </c:pt>
                <c:pt idx="2120">
                  <c:v>17.899999999999999</c:v>
                </c:pt>
                <c:pt idx="2121">
                  <c:v>17.899999999999999</c:v>
                </c:pt>
                <c:pt idx="2122">
                  <c:v>17.899999999999999</c:v>
                </c:pt>
                <c:pt idx="2123">
                  <c:v>17.93</c:v>
                </c:pt>
                <c:pt idx="2124">
                  <c:v>17.93</c:v>
                </c:pt>
                <c:pt idx="2125">
                  <c:v>17.93</c:v>
                </c:pt>
                <c:pt idx="2126">
                  <c:v>17.97</c:v>
                </c:pt>
                <c:pt idx="2127">
                  <c:v>17.97</c:v>
                </c:pt>
                <c:pt idx="2128">
                  <c:v>17.97</c:v>
                </c:pt>
                <c:pt idx="2129">
                  <c:v>18</c:v>
                </c:pt>
                <c:pt idx="2130">
                  <c:v>18</c:v>
                </c:pt>
                <c:pt idx="2131">
                  <c:v>18</c:v>
                </c:pt>
                <c:pt idx="2132">
                  <c:v>18.03</c:v>
                </c:pt>
                <c:pt idx="2133">
                  <c:v>18.03</c:v>
                </c:pt>
                <c:pt idx="2134">
                  <c:v>18.07</c:v>
                </c:pt>
                <c:pt idx="2135">
                  <c:v>18.07</c:v>
                </c:pt>
                <c:pt idx="2136">
                  <c:v>18.07</c:v>
                </c:pt>
                <c:pt idx="2137">
                  <c:v>18.07</c:v>
                </c:pt>
                <c:pt idx="2138">
                  <c:v>18.07</c:v>
                </c:pt>
                <c:pt idx="2139">
                  <c:v>18.07</c:v>
                </c:pt>
                <c:pt idx="2140">
                  <c:v>18.07</c:v>
                </c:pt>
                <c:pt idx="2141">
                  <c:v>18.07</c:v>
                </c:pt>
                <c:pt idx="2142">
                  <c:v>18.100000000000001</c:v>
                </c:pt>
                <c:pt idx="2143">
                  <c:v>18.100000000000001</c:v>
                </c:pt>
                <c:pt idx="2144">
                  <c:v>18.100000000000001</c:v>
                </c:pt>
                <c:pt idx="2145">
                  <c:v>18.100000000000001</c:v>
                </c:pt>
                <c:pt idx="2146">
                  <c:v>18.100000000000001</c:v>
                </c:pt>
                <c:pt idx="2147">
                  <c:v>18.100000000000001</c:v>
                </c:pt>
                <c:pt idx="2148">
                  <c:v>18.100000000000001</c:v>
                </c:pt>
                <c:pt idx="2149">
                  <c:v>18.100000000000001</c:v>
                </c:pt>
                <c:pt idx="2150">
                  <c:v>18.100000000000001</c:v>
                </c:pt>
                <c:pt idx="2151">
                  <c:v>18.100000000000001</c:v>
                </c:pt>
                <c:pt idx="2152">
                  <c:v>18.100000000000001</c:v>
                </c:pt>
                <c:pt idx="2153">
                  <c:v>18.100000000000001</c:v>
                </c:pt>
                <c:pt idx="2154">
                  <c:v>18.100000000000001</c:v>
                </c:pt>
                <c:pt idx="2155">
                  <c:v>18.100000000000001</c:v>
                </c:pt>
                <c:pt idx="2156">
                  <c:v>18.100000000000001</c:v>
                </c:pt>
                <c:pt idx="2157">
                  <c:v>18.100000000000001</c:v>
                </c:pt>
                <c:pt idx="2158">
                  <c:v>18.100000000000001</c:v>
                </c:pt>
                <c:pt idx="2159">
                  <c:v>18.100000000000001</c:v>
                </c:pt>
                <c:pt idx="2160">
                  <c:v>18.13000000000001</c:v>
                </c:pt>
                <c:pt idx="2161">
                  <c:v>18.100000000000001</c:v>
                </c:pt>
                <c:pt idx="2162">
                  <c:v>18.13000000000001</c:v>
                </c:pt>
                <c:pt idx="2163">
                  <c:v>18.13000000000001</c:v>
                </c:pt>
                <c:pt idx="2164">
                  <c:v>18.13000000000001</c:v>
                </c:pt>
                <c:pt idx="2165">
                  <c:v>18.13000000000001</c:v>
                </c:pt>
                <c:pt idx="2166">
                  <c:v>18.13000000000001</c:v>
                </c:pt>
                <c:pt idx="2167">
                  <c:v>18.16</c:v>
                </c:pt>
                <c:pt idx="2168">
                  <c:v>18.16</c:v>
                </c:pt>
                <c:pt idx="2169">
                  <c:v>18.16</c:v>
                </c:pt>
                <c:pt idx="2170">
                  <c:v>18.16</c:v>
                </c:pt>
                <c:pt idx="2171">
                  <c:v>18.16</c:v>
                </c:pt>
                <c:pt idx="2172">
                  <c:v>18.16</c:v>
                </c:pt>
                <c:pt idx="2173">
                  <c:v>18.16</c:v>
                </c:pt>
                <c:pt idx="2174">
                  <c:v>18.16</c:v>
                </c:pt>
                <c:pt idx="2175">
                  <c:v>18.16</c:v>
                </c:pt>
                <c:pt idx="2176">
                  <c:v>18.16</c:v>
                </c:pt>
                <c:pt idx="2177">
                  <c:v>18.16</c:v>
                </c:pt>
                <c:pt idx="2178">
                  <c:v>18.13000000000001</c:v>
                </c:pt>
                <c:pt idx="2179">
                  <c:v>18.100000000000001</c:v>
                </c:pt>
                <c:pt idx="2180">
                  <c:v>18.07</c:v>
                </c:pt>
                <c:pt idx="2181">
                  <c:v>18</c:v>
                </c:pt>
                <c:pt idx="2182">
                  <c:v>17.93</c:v>
                </c:pt>
                <c:pt idx="2183">
                  <c:v>17.93</c:v>
                </c:pt>
                <c:pt idx="2184">
                  <c:v>17.97</c:v>
                </c:pt>
                <c:pt idx="2185">
                  <c:v>17.899999999999999</c:v>
                </c:pt>
                <c:pt idx="2186">
                  <c:v>17.740000000000002</c:v>
                </c:pt>
                <c:pt idx="2187">
                  <c:v>17.439999999999991</c:v>
                </c:pt>
                <c:pt idx="2188">
                  <c:v>16.61000000000001</c:v>
                </c:pt>
                <c:pt idx="2189">
                  <c:v>16.47999999999999</c:v>
                </c:pt>
                <c:pt idx="2190">
                  <c:v>16.45</c:v>
                </c:pt>
                <c:pt idx="2191">
                  <c:v>16.25</c:v>
                </c:pt>
                <c:pt idx="2192">
                  <c:v>16.25</c:v>
                </c:pt>
                <c:pt idx="2193">
                  <c:v>16.12</c:v>
                </c:pt>
                <c:pt idx="2194">
                  <c:v>16.41</c:v>
                </c:pt>
                <c:pt idx="2195">
                  <c:v>16.18</c:v>
                </c:pt>
                <c:pt idx="2196">
                  <c:v>16.25</c:v>
                </c:pt>
                <c:pt idx="2197">
                  <c:v>16.22</c:v>
                </c:pt>
                <c:pt idx="2198">
                  <c:v>16.22</c:v>
                </c:pt>
                <c:pt idx="2199">
                  <c:v>16.55</c:v>
                </c:pt>
                <c:pt idx="2200">
                  <c:v>16.55</c:v>
                </c:pt>
                <c:pt idx="2201">
                  <c:v>16.68</c:v>
                </c:pt>
                <c:pt idx="2202">
                  <c:v>16.809999999999999</c:v>
                </c:pt>
                <c:pt idx="2203">
                  <c:v>16.939999999999991</c:v>
                </c:pt>
                <c:pt idx="2204">
                  <c:v>16.809999999999999</c:v>
                </c:pt>
                <c:pt idx="2205">
                  <c:v>17.11000000000001</c:v>
                </c:pt>
                <c:pt idx="2206">
                  <c:v>17.21</c:v>
                </c:pt>
                <c:pt idx="2207">
                  <c:v>17.54</c:v>
                </c:pt>
                <c:pt idx="2208">
                  <c:v>17.64</c:v>
                </c:pt>
                <c:pt idx="2209">
                  <c:v>17.670000000000005</c:v>
                </c:pt>
                <c:pt idx="2210">
                  <c:v>17.830000000000005</c:v>
                </c:pt>
                <c:pt idx="2211">
                  <c:v>17.87</c:v>
                </c:pt>
                <c:pt idx="2212">
                  <c:v>17.7</c:v>
                </c:pt>
                <c:pt idx="2213">
                  <c:v>17.77</c:v>
                </c:pt>
                <c:pt idx="2214">
                  <c:v>17.37</c:v>
                </c:pt>
                <c:pt idx="2215">
                  <c:v>17.07</c:v>
                </c:pt>
                <c:pt idx="2216">
                  <c:v>16.97999999999999</c:v>
                </c:pt>
                <c:pt idx="2217">
                  <c:v>17.240000000000002</c:v>
                </c:pt>
                <c:pt idx="2218">
                  <c:v>17.010000000000005</c:v>
                </c:pt>
                <c:pt idx="2219">
                  <c:v>17.010000000000005</c:v>
                </c:pt>
                <c:pt idx="2220">
                  <c:v>16.77999999999999</c:v>
                </c:pt>
                <c:pt idx="2221">
                  <c:v>16.45</c:v>
                </c:pt>
                <c:pt idx="2222">
                  <c:v>15.42</c:v>
                </c:pt>
                <c:pt idx="2223">
                  <c:v>14.99</c:v>
                </c:pt>
                <c:pt idx="2224">
                  <c:v>14.530000000000001</c:v>
                </c:pt>
                <c:pt idx="2225">
                  <c:v>13.9</c:v>
                </c:pt>
                <c:pt idx="2226">
                  <c:v>13.34</c:v>
                </c:pt>
                <c:pt idx="2227">
                  <c:v>12.65</c:v>
                </c:pt>
                <c:pt idx="2228">
                  <c:v>12.02</c:v>
                </c:pt>
                <c:pt idx="2229">
                  <c:v>11.16</c:v>
                </c:pt>
                <c:pt idx="2230">
                  <c:v>10.3</c:v>
                </c:pt>
                <c:pt idx="2231">
                  <c:v>9.68</c:v>
                </c:pt>
                <c:pt idx="2232">
                  <c:v>9.0500000000000007</c:v>
                </c:pt>
                <c:pt idx="2233">
                  <c:v>8.0300000000000011</c:v>
                </c:pt>
                <c:pt idx="2234">
                  <c:v>6.7</c:v>
                </c:pt>
                <c:pt idx="2235">
                  <c:v>5.94</c:v>
                </c:pt>
                <c:pt idx="2236">
                  <c:v>5.0200000000000005</c:v>
                </c:pt>
                <c:pt idx="2237">
                  <c:v>3.9999999999999987</c:v>
                </c:pt>
                <c:pt idx="2238">
                  <c:v>3.04</c:v>
                </c:pt>
                <c:pt idx="2239">
                  <c:v>2.6399999999999997</c:v>
                </c:pt>
                <c:pt idx="2240">
                  <c:v>2.34</c:v>
                </c:pt>
                <c:pt idx="2241">
                  <c:v>2.1799999999999997</c:v>
                </c:pt>
                <c:pt idx="2242">
                  <c:v>2.0499999999999998</c:v>
                </c:pt>
                <c:pt idx="2243">
                  <c:v>1.9800000000000009</c:v>
                </c:pt>
                <c:pt idx="2244">
                  <c:v>1.9100000000000001</c:v>
                </c:pt>
                <c:pt idx="2245">
                  <c:v>1.8800000000000001</c:v>
                </c:pt>
                <c:pt idx="2246">
                  <c:v>1.8499999999999992</c:v>
                </c:pt>
                <c:pt idx="2247">
                  <c:v>1.78</c:v>
                </c:pt>
                <c:pt idx="2248">
                  <c:v>1.78</c:v>
                </c:pt>
                <c:pt idx="2249">
                  <c:v>1.78</c:v>
                </c:pt>
                <c:pt idx="2250">
                  <c:v>1.75</c:v>
                </c:pt>
                <c:pt idx="2251">
                  <c:v>1.75</c:v>
                </c:pt>
                <c:pt idx="2252">
                  <c:v>1.75</c:v>
                </c:pt>
                <c:pt idx="2253">
                  <c:v>1.75</c:v>
                </c:pt>
                <c:pt idx="2254">
                  <c:v>1.75</c:v>
                </c:pt>
                <c:pt idx="2255">
                  <c:v>1.78</c:v>
                </c:pt>
                <c:pt idx="2256">
                  <c:v>1.78</c:v>
                </c:pt>
                <c:pt idx="2257">
                  <c:v>1.82</c:v>
                </c:pt>
                <c:pt idx="2258">
                  <c:v>1.82</c:v>
                </c:pt>
                <c:pt idx="2259">
                  <c:v>1.78</c:v>
                </c:pt>
                <c:pt idx="2260">
                  <c:v>1.82</c:v>
                </c:pt>
                <c:pt idx="2261">
                  <c:v>1.82</c:v>
                </c:pt>
                <c:pt idx="2262">
                  <c:v>1.78</c:v>
                </c:pt>
                <c:pt idx="2263">
                  <c:v>1.78</c:v>
                </c:pt>
                <c:pt idx="2264">
                  <c:v>1.78</c:v>
                </c:pt>
                <c:pt idx="2265">
                  <c:v>1.78</c:v>
                </c:pt>
                <c:pt idx="2266">
                  <c:v>1.75</c:v>
                </c:pt>
                <c:pt idx="2267">
                  <c:v>1.78</c:v>
                </c:pt>
                <c:pt idx="2268">
                  <c:v>1.78</c:v>
                </c:pt>
                <c:pt idx="2269">
                  <c:v>1.78</c:v>
                </c:pt>
                <c:pt idx="2270">
                  <c:v>1.78</c:v>
                </c:pt>
                <c:pt idx="2271">
                  <c:v>1.78</c:v>
                </c:pt>
                <c:pt idx="2272">
                  <c:v>1.78</c:v>
                </c:pt>
                <c:pt idx="2273">
                  <c:v>1.82</c:v>
                </c:pt>
                <c:pt idx="2274">
                  <c:v>1.78</c:v>
                </c:pt>
                <c:pt idx="2275">
                  <c:v>1.82</c:v>
                </c:pt>
                <c:pt idx="2276">
                  <c:v>1.82</c:v>
                </c:pt>
                <c:pt idx="2277">
                  <c:v>1.82</c:v>
                </c:pt>
                <c:pt idx="2278">
                  <c:v>1.8499999999999992</c:v>
                </c:pt>
                <c:pt idx="2279">
                  <c:v>1.8499999999999992</c:v>
                </c:pt>
                <c:pt idx="2280">
                  <c:v>1.8499999999999992</c:v>
                </c:pt>
                <c:pt idx="2281">
                  <c:v>1.8499999999999992</c:v>
                </c:pt>
                <c:pt idx="2282">
                  <c:v>1.8499999999999992</c:v>
                </c:pt>
                <c:pt idx="2283">
                  <c:v>1.8499999999999992</c:v>
                </c:pt>
                <c:pt idx="2284">
                  <c:v>1.8499999999999992</c:v>
                </c:pt>
                <c:pt idx="2285">
                  <c:v>1.8499999999999992</c:v>
                </c:pt>
                <c:pt idx="2286">
                  <c:v>1.8499999999999992</c:v>
                </c:pt>
                <c:pt idx="2287">
                  <c:v>1.8499999999999992</c:v>
                </c:pt>
                <c:pt idx="2288">
                  <c:v>1.8499999999999992</c:v>
                </c:pt>
                <c:pt idx="2289">
                  <c:v>1.8499999999999992</c:v>
                </c:pt>
                <c:pt idx="2290">
                  <c:v>1.82</c:v>
                </c:pt>
                <c:pt idx="2291">
                  <c:v>1.82</c:v>
                </c:pt>
                <c:pt idx="2292">
                  <c:v>1.82</c:v>
                </c:pt>
                <c:pt idx="2293">
                  <c:v>1.8499999999999992</c:v>
                </c:pt>
                <c:pt idx="2294">
                  <c:v>1.8499999999999992</c:v>
                </c:pt>
                <c:pt idx="2295">
                  <c:v>1.8499999999999992</c:v>
                </c:pt>
                <c:pt idx="2296">
                  <c:v>1.8499999999999992</c:v>
                </c:pt>
                <c:pt idx="2297">
                  <c:v>1.8499999999999992</c:v>
                </c:pt>
                <c:pt idx="2298">
                  <c:v>1.8499999999999992</c:v>
                </c:pt>
                <c:pt idx="2299">
                  <c:v>1.8800000000000001</c:v>
                </c:pt>
                <c:pt idx="2300">
                  <c:v>1.8800000000000001</c:v>
                </c:pt>
                <c:pt idx="2301">
                  <c:v>1.8800000000000001</c:v>
                </c:pt>
                <c:pt idx="2302">
                  <c:v>1.8800000000000001</c:v>
                </c:pt>
                <c:pt idx="2303">
                  <c:v>1.8800000000000001</c:v>
                </c:pt>
                <c:pt idx="2304">
                  <c:v>1.8800000000000001</c:v>
                </c:pt>
                <c:pt idx="2305">
                  <c:v>1.8800000000000001</c:v>
                </c:pt>
                <c:pt idx="2306">
                  <c:v>1.8800000000000001</c:v>
                </c:pt>
                <c:pt idx="2307">
                  <c:v>1.8800000000000001</c:v>
                </c:pt>
                <c:pt idx="2308">
                  <c:v>1.8499999999999992</c:v>
                </c:pt>
                <c:pt idx="2309">
                  <c:v>1.8499999999999992</c:v>
                </c:pt>
                <c:pt idx="2310">
                  <c:v>1.8499999999999992</c:v>
                </c:pt>
                <c:pt idx="2311">
                  <c:v>1.8499999999999992</c:v>
                </c:pt>
                <c:pt idx="2312">
                  <c:v>1.82</c:v>
                </c:pt>
                <c:pt idx="2313">
                  <c:v>1.82</c:v>
                </c:pt>
                <c:pt idx="2314">
                  <c:v>1.82</c:v>
                </c:pt>
                <c:pt idx="2315">
                  <c:v>1.82</c:v>
                </c:pt>
                <c:pt idx="2316">
                  <c:v>1.78</c:v>
                </c:pt>
                <c:pt idx="2317">
                  <c:v>1.78</c:v>
                </c:pt>
                <c:pt idx="2318">
                  <c:v>1.82</c:v>
                </c:pt>
                <c:pt idx="2319">
                  <c:v>1.78</c:v>
                </c:pt>
                <c:pt idx="2320">
                  <c:v>1.78</c:v>
                </c:pt>
                <c:pt idx="2321">
                  <c:v>1.75</c:v>
                </c:pt>
                <c:pt idx="2322">
                  <c:v>1.75</c:v>
                </c:pt>
                <c:pt idx="2323">
                  <c:v>1.75</c:v>
                </c:pt>
                <c:pt idx="2324">
                  <c:v>1.75</c:v>
                </c:pt>
                <c:pt idx="2325">
                  <c:v>1.75</c:v>
                </c:pt>
                <c:pt idx="2326">
                  <c:v>1.72</c:v>
                </c:pt>
                <c:pt idx="2327">
                  <c:v>1.75</c:v>
                </c:pt>
                <c:pt idx="2328">
                  <c:v>1.75</c:v>
                </c:pt>
                <c:pt idx="2329">
                  <c:v>1.72</c:v>
                </c:pt>
                <c:pt idx="2330">
                  <c:v>1.75</c:v>
                </c:pt>
                <c:pt idx="2331">
                  <c:v>1.72</c:v>
                </c:pt>
                <c:pt idx="2332">
                  <c:v>1.75</c:v>
                </c:pt>
                <c:pt idx="2333">
                  <c:v>1.75</c:v>
                </c:pt>
                <c:pt idx="2334">
                  <c:v>1.72</c:v>
                </c:pt>
                <c:pt idx="2335">
                  <c:v>1.72</c:v>
                </c:pt>
                <c:pt idx="2336">
                  <c:v>1.72</c:v>
                </c:pt>
                <c:pt idx="2337">
                  <c:v>1.75</c:v>
                </c:pt>
                <c:pt idx="2338">
                  <c:v>1.75</c:v>
                </c:pt>
                <c:pt idx="2339">
                  <c:v>1.75</c:v>
                </c:pt>
                <c:pt idx="2340">
                  <c:v>1.78</c:v>
                </c:pt>
                <c:pt idx="2341">
                  <c:v>1.78</c:v>
                </c:pt>
                <c:pt idx="2342">
                  <c:v>1.78</c:v>
                </c:pt>
                <c:pt idx="2343">
                  <c:v>1.78</c:v>
                </c:pt>
                <c:pt idx="2344">
                  <c:v>1.78</c:v>
                </c:pt>
                <c:pt idx="2345">
                  <c:v>1.78</c:v>
                </c:pt>
                <c:pt idx="2346">
                  <c:v>1.78</c:v>
                </c:pt>
                <c:pt idx="2347">
                  <c:v>1.82</c:v>
                </c:pt>
                <c:pt idx="2348">
                  <c:v>1.82</c:v>
                </c:pt>
                <c:pt idx="2349">
                  <c:v>1.82</c:v>
                </c:pt>
                <c:pt idx="2350">
                  <c:v>1.82</c:v>
                </c:pt>
                <c:pt idx="2351">
                  <c:v>1.8499999999999992</c:v>
                </c:pt>
                <c:pt idx="2352">
                  <c:v>1.8499999999999992</c:v>
                </c:pt>
                <c:pt idx="2353">
                  <c:v>1.8800000000000001</c:v>
                </c:pt>
                <c:pt idx="2354">
                  <c:v>1.8800000000000001</c:v>
                </c:pt>
                <c:pt idx="2355">
                  <c:v>1.8499999999999992</c:v>
                </c:pt>
                <c:pt idx="2356">
                  <c:v>1.8800000000000001</c:v>
                </c:pt>
                <c:pt idx="2357">
                  <c:v>1.8800000000000001</c:v>
                </c:pt>
                <c:pt idx="2358">
                  <c:v>1.8499999999999992</c:v>
                </c:pt>
                <c:pt idx="2359">
                  <c:v>1.9100000000000001</c:v>
                </c:pt>
                <c:pt idx="2360">
                  <c:v>1.8800000000000001</c:v>
                </c:pt>
                <c:pt idx="2361">
                  <c:v>1.9100000000000001</c:v>
                </c:pt>
                <c:pt idx="2362">
                  <c:v>1.9100000000000001</c:v>
                </c:pt>
                <c:pt idx="2363">
                  <c:v>1.8800000000000001</c:v>
                </c:pt>
                <c:pt idx="2364">
                  <c:v>1.9500000000000006</c:v>
                </c:pt>
                <c:pt idx="2365">
                  <c:v>1.9500000000000006</c:v>
                </c:pt>
                <c:pt idx="2366">
                  <c:v>1.9500000000000006</c:v>
                </c:pt>
                <c:pt idx="2367">
                  <c:v>1.9500000000000006</c:v>
                </c:pt>
                <c:pt idx="2368">
                  <c:v>1.9500000000000006</c:v>
                </c:pt>
                <c:pt idx="2369">
                  <c:v>1.9800000000000009</c:v>
                </c:pt>
                <c:pt idx="2370">
                  <c:v>1.9500000000000006</c:v>
                </c:pt>
                <c:pt idx="2371">
                  <c:v>1.9500000000000006</c:v>
                </c:pt>
                <c:pt idx="2372">
                  <c:v>1.9500000000000006</c:v>
                </c:pt>
                <c:pt idx="2373">
                  <c:v>1.9800000000000009</c:v>
                </c:pt>
                <c:pt idx="2374">
                  <c:v>1.9800000000000009</c:v>
                </c:pt>
                <c:pt idx="2375">
                  <c:v>1.9800000000000009</c:v>
                </c:pt>
                <c:pt idx="2376">
                  <c:v>1.9800000000000009</c:v>
                </c:pt>
                <c:pt idx="2377">
                  <c:v>1.9800000000000009</c:v>
                </c:pt>
                <c:pt idx="2378">
                  <c:v>1.9800000000000009</c:v>
                </c:pt>
                <c:pt idx="2379">
                  <c:v>1.9800000000000009</c:v>
                </c:pt>
                <c:pt idx="2380">
                  <c:v>2.0099999999999998</c:v>
                </c:pt>
                <c:pt idx="2381">
                  <c:v>1.9800000000000009</c:v>
                </c:pt>
                <c:pt idx="2382">
                  <c:v>2.0099999999999998</c:v>
                </c:pt>
                <c:pt idx="2383">
                  <c:v>1.9800000000000009</c:v>
                </c:pt>
                <c:pt idx="2384">
                  <c:v>2.0099999999999998</c:v>
                </c:pt>
                <c:pt idx="2385">
                  <c:v>2.0099999999999998</c:v>
                </c:pt>
                <c:pt idx="2386">
                  <c:v>2.0099999999999998</c:v>
                </c:pt>
                <c:pt idx="2387">
                  <c:v>1.9800000000000009</c:v>
                </c:pt>
                <c:pt idx="2388">
                  <c:v>2.0099999999999998</c:v>
                </c:pt>
                <c:pt idx="2389">
                  <c:v>2.0099999999999998</c:v>
                </c:pt>
                <c:pt idx="2390">
                  <c:v>2.0099999999999998</c:v>
                </c:pt>
                <c:pt idx="2391">
                  <c:v>2.0099999999999998</c:v>
                </c:pt>
                <c:pt idx="2392">
                  <c:v>2.0099999999999998</c:v>
                </c:pt>
                <c:pt idx="2393">
                  <c:v>2.0099999999999998</c:v>
                </c:pt>
                <c:pt idx="2394">
                  <c:v>2.0099999999999998</c:v>
                </c:pt>
                <c:pt idx="2395">
                  <c:v>2.0499999999999998</c:v>
                </c:pt>
                <c:pt idx="2396">
                  <c:v>2.0099999999999998</c:v>
                </c:pt>
                <c:pt idx="2397">
                  <c:v>2.0499999999999998</c:v>
                </c:pt>
                <c:pt idx="2398">
                  <c:v>2.0799999999999987</c:v>
                </c:pt>
                <c:pt idx="2399">
                  <c:v>2.0799999999999987</c:v>
                </c:pt>
                <c:pt idx="2400">
                  <c:v>2.0799999999999987</c:v>
                </c:pt>
                <c:pt idx="2401">
                  <c:v>2.0499999999999998</c:v>
                </c:pt>
                <c:pt idx="2402">
                  <c:v>2.0799999999999987</c:v>
                </c:pt>
                <c:pt idx="2403">
                  <c:v>2.0799999999999987</c:v>
                </c:pt>
                <c:pt idx="2404">
                  <c:v>2.0799999999999987</c:v>
                </c:pt>
                <c:pt idx="2405">
                  <c:v>2.0799999999999987</c:v>
                </c:pt>
                <c:pt idx="2406">
                  <c:v>2.11</c:v>
                </c:pt>
                <c:pt idx="2407">
                  <c:v>2.11</c:v>
                </c:pt>
                <c:pt idx="2408">
                  <c:v>2.0499999999999998</c:v>
                </c:pt>
                <c:pt idx="2409">
                  <c:v>2.11</c:v>
                </c:pt>
                <c:pt idx="2410">
                  <c:v>2.11</c:v>
                </c:pt>
                <c:pt idx="2411">
                  <c:v>2.0799999999999987</c:v>
                </c:pt>
                <c:pt idx="2412">
                  <c:v>2.0499999999999998</c:v>
                </c:pt>
                <c:pt idx="2413">
                  <c:v>2.11</c:v>
                </c:pt>
                <c:pt idx="2414">
                  <c:v>2.11</c:v>
                </c:pt>
                <c:pt idx="2415">
                  <c:v>2.11</c:v>
                </c:pt>
                <c:pt idx="2416">
                  <c:v>2.0499999999999998</c:v>
                </c:pt>
                <c:pt idx="2417">
                  <c:v>2.0499999999999998</c:v>
                </c:pt>
                <c:pt idx="2418">
                  <c:v>2.11</c:v>
                </c:pt>
                <c:pt idx="2419">
                  <c:v>2.11</c:v>
                </c:pt>
                <c:pt idx="2420">
                  <c:v>2.11</c:v>
                </c:pt>
                <c:pt idx="2421">
                  <c:v>2.11</c:v>
                </c:pt>
                <c:pt idx="2422">
                  <c:v>2.11</c:v>
                </c:pt>
                <c:pt idx="2423">
                  <c:v>2.11</c:v>
                </c:pt>
                <c:pt idx="2424">
                  <c:v>2.11</c:v>
                </c:pt>
                <c:pt idx="2425">
                  <c:v>2.0799999999999987</c:v>
                </c:pt>
                <c:pt idx="2426">
                  <c:v>2.11</c:v>
                </c:pt>
                <c:pt idx="2427">
                  <c:v>2.11</c:v>
                </c:pt>
                <c:pt idx="2428">
                  <c:v>2.11</c:v>
                </c:pt>
                <c:pt idx="2429">
                  <c:v>2.11</c:v>
                </c:pt>
                <c:pt idx="2430">
                  <c:v>2.11</c:v>
                </c:pt>
                <c:pt idx="2431">
                  <c:v>2.0799999999999987</c:v>
                </c:pt>
                <c:pt idx="2432">
                  <c:v>2.11</c:v>
                </c:pt>
                <c:pt idx="2433">
                  <c:v>2.11</c:v>
                </c:pt>
                <c:pt idx="2434">
                  <c:v>2.0799999999999987</c:v>
                </c:pt>
                <c:pt idx="2435">
                  <c:v>2.0499999999999998</c:v>
                </c:pt>
                <c:pt idx="2436">
                  <c:v>2.11</c:v>
                </c:pt>
                <c:pt idx="2437">
                  <c:v>2.0499999999999998</c:v>
                </c:pt>
                <c:pt idx="2438">
                  <c:v>2.0799999999999987</c:v>
                </c:pt>
                <c:pt idx="2439">
                  <c:v>2.11</c:v>
                </c:pt>
                <c:pt idx="2440">
                  <c:v>2.11</c:v>
                </c:pt>
                <c:pt idx="2441">
                  <c:v>2.0799999999999987</c:v>
                </c:pt>
                <c:pt idx="2442">
                  <c:v>2.0499999999999998</c:v>
                </c:pt>
                <c:pt idx="2443">
                  <c:v>2.0799999999999987</c:v>
                </c:pt>
                <c:pt idx="2444">
                  <c:v>2.0799999999999987</c:v>
                </c:pt>
                <c:pt idx="2445">
                  <c:v>2.0499999999999998</c:v>
                </c:pt>
                <c:pt idx="2446">
                  <c:v>2.0499999999999998</c:v>
                </c:pt>
                <c:pt idx="2447">
                  <c:v>2.11</c:v>
                </c:pt>
                <c:pt idx="2448">
                  <c:v>2.0799999999999987</c:v>
                </c:pt>
                <c:pt idx="2449">
                  <c:v>2.0799999999999987</c:v>
                </c:pt>
                <c:pt idx="2450">
                  <c:v>2.0799999999999987</c:v>
                </c:pt>
                <c:pt idx="2451">
                  <c:v>2.0799999999999987</c:v>
                </c:pt>
                <c:pt idx="2452">
                  <c:v>2.0799999999999987</c:v>
                </c:pt>
                <c:pt idx="2453">
                  <c:v>2.0099999999999998</c:v>
                </c:pt>
                <c:pt idx="2454">
                  <c:v>2.0799999999999987</c:v>
                </c:pt>
                <c:pt idx="2455">
                  <c:v>2.0799999999999987</c:v>
                </c:pt>
                <c:pt idx="2456">
                  <c:v>2.0799999999999987</c:v>
                </c:pt>
                <c:pt idx="2457">
                  <c:v>2.0499999999999998</c:v>
                </c:pt>
                <c:pt idx="2458">
                  <c:v>2.0099999999999998</c:v>
                </c:pt>
                <c:pt idx="2459">
                  <c:v>2.0099999999999998</c:v>
                </c:pt>
                <c:pt idx="2460">
                  <c:v>2.0799999999999987</c:v>
                </c:pt>
                <c:pt idx="2461">
                  <c:v>2.0099999999999998</c:v>
                </c:pt>
                <c:pt idx="2462">
                  <c:v>2.0499999999999998</c:v>
                </c:pt>
                <c:pt idx="2463">
                  <c:v>2.0499999999999998</c:v>
                </c:pt>
                <c:pt idx="2464">
                  <c:v>2.0099999999999998</c:v>
                </c:pt>
                <c:pt idx="2465">
                  <c:v>2.0799999999999987</c:v>
                </c:pt>
                <c:pt idx="2466">
                  <c:v>2.0099999999999998</c:v>
                </c:pt>
                <c:pt idx="2467">
                  <c:v>2.0799999999999987</c:v>
                </c:pt>
                <c:pt idx="2468">
                  <c:v>2.0799999999999987</c:v>
                </c:pt>
                <c:pt idx="2469">
                  <c:v>2.0099999999999998</c:v>
                </c:pt>
                <c:pt idx="2470">
                  <c:v>2.0499999999999998</c:v>
                </c:pt>
                <c:pt idx="2471">
                  <c:v>2.0499999999999998</c:v>
                </c:pt>
                <c:pt idx="2472">
                  <c:v>2.0499999999999998</c:v>
                </c:pt>
                <c:pt idx="2473">
                  <c:v>2.0499999999999998</c:v>
                </c:pt>
                <c:pt idx="2474">
                  <c:v>2.0499999999999998</c:v>
                </c:pt>
                <c:pt idx="2475">
                  <c:v>2.0499999999999998</c:v>
                </c:pt>
                <c:pt idx="2476">
                  <c:v>2.0499999999999998</c:v>
                </c:pt>
                <c:pt idx="2477">
                  <c:v>2.0799999999999987</c:v>
                </c:pt>
                <c:pt idx="2478">
                  <c:v>2.0499999999999998</c:v>
                </c:pt>
                <c:pt idx="2479">
                  <c:v>2.0799999999999987</c:v>
                </c:pt>
                <c:pt idx="2480">
                  <c:v>2.0799999999999987</c:v>
                </c:pt>
                <c:pt idx="2481">
                  <c:v>2.0099999999999998</c:v>
                </c:pt>
                <c:pt idx="2482">
                  <c:v>2.0099999999999998</c:v>
                </c:pt>
                <c:pt idx="2483">
                  <c:v>2.0799999999999987</c:v>
                </c:pt>
                <c:pt idx="2484">
                  <c:v>2.0799999999999987</c:v>
                </c:pt>
                <c:pt idx="2485">
                  <c:v>2.0499999999999998</c:v>
                </c:pt>
                <c:pt idx="2486">
                  <c:v>2.0099999999999998</c:v>
                </c:pt>
                <c:pt idx="2487">
                  <c:v>2.0499999999999998</c:v>
                </c:pt>
                <c:pt idx="2488">
                  <c:v>2.0799999999999987</c:v>
                </c:pt>
                <c:pt idx="2489">
                  <c:v>2.0799999999999987</c:v>
                </c:pt>
                <c:pt idx="2490">
                  <c:v>2.0499999999999998</c:v>
                </c:pt>
                <c:pt idx="2491">
                  <c:v>2.0499999999999998</c:v>
                </c:pt>
                <c:pt idx="2492">
                  <c:v>2.0099999999999998</c:v>
                </c:pt>
                <c:pt idx="2493">
                  <c:v>2.0099999999999998</c:v>
                </c:pt>
                <c:pt idx="2494">
                  <c:v>2.0499999999999998</c:v>
                </c:pt>
                <c:pt idx="2495">
                  <c:v>2.0499999999999998</c:v>
                </c:pt>
                <c:pt idx="2496">
                  <c:v>2.0499999999999998</c:v>
                </c:pt>
                <c:pt idx="2497">
                  <c:v>2.0499999999999998</c:v>
                </c:pt>
                <c:pt idx="2498">
                  <c:v>2.0099999999999998</c:v>
                </c:pt>
                <c:pt idx="2499">
                  <c:v>2.0099999999999998</c:v>
                </c:pt>
                <c:pt idx="2500">
                  <c:v>2.0099999999999998</c:v>
                </c:pt>
                <c:pt idx="2501">
                  <c:v>2.0499999999999998</c:v>
                </c:pt>
                <c:pt idx="2502">
                  <c:v>2.0099999999999998</c:v>
                </c:pt>
                <c:pt idx="2503">
                  <c:v>2.0499999999999998</c:v>
                </c:pt>
                <c:pt idx="2504">
                  <c:v>2.0099999999999998</c:v>
                </c:pt>
                <c:pt idx="2505">
                  <c:v>2.0099999999999998</c:v>
                </c:pt>
                <c:pt idx="2506">
                  <c:v>2.0099999999999998</c:v>
                </c:pt>
                <c:pt idx="2507">
                  <c:v>2.0099999999999998</c:v>
                </c:pt>
                <c:pt idx="2508">
                  <c:v>2.0099999999999998</c:v>
                </c:pt>
                <c:pt idx="2509">
                  <c:v>1.9800000000000009</c:v>
                </c:pt>
                <c:pt idx="2510">
                  <c:v>2.0099999999999998</c:v>
                </c:pt>
                <c:pt idx="2511">
                  <c:v>2.0099999999999998</c:v>
                </c:pt>
                <c:pt idx="2512">
                  <c:v>1.9800000000000009</c:v>
                </c:pt>
                <c:pt idx="2513">
                  <c:v>2.0099999999999998</c:v>
                </c:pt>
                <c:pt idx="2514">
                  <c:v>1.9500000000000006</c:v>
                </c:pt>
                <c:pt idx="2515">
                  <c:v>1.9800000000000009</c:v>
                </c:pt>
                <c:pt idx="2516">
                  <c:v>2.0099999999999998</c:v>
                </c:pt>
                <c:pt idx="2517">
                  <c:v>2.0099999999999998</c:v>
                </c:pt>
                <c:pt idx="2518">
                  <c:v>1.9800000000000009</c:v>
                </c:pt>
                <c:pt idx="2519">
                  <c:v>1.9800000000000009</c:v>
                </c:pt>
                <c:pt idx="2520">
                  <c:v>1.9800000000000009</c:v>
                </c:pt>
                <c:pt idx="2521">
                  <c:v>1.9500000000000006</c:v>
                </c:pt>
                <c:pt idx="2522">
                  <c:v>1.9800000000000009</c:v>
                </c:pt>
                <c:pt idx="2523">
                  <c:v>2.0099999999999998</c:v>
                </c:pt>
                <c:pt idx="2524">
                  <c:v>2.0099999999999998</c:v>
                </c:pt>
                <c:pt idx="2525">
                  <c:v>2.0099999999999998</c:v>
                </c:pt>
                <c:pt idx="2526">
                  <c:v>1.9500000000000006</c:v>
                </c:pt>
                <c:pt idx="2527">
                  <c:v>2.0099999999999998</c:v>
                </c:pt>
                <c:pt idx="2528">
                  <c:v>1.9800000000000009</c:v>
                </c:pt>
                <c:pt idx="2529">
                  <c:v>1.9500000000000006</c:v>
                </c:pt>
                <c:pt idx="2530">
                  <c:v>1.9800000000000009</c:v>
                </c:pt>
                <c:pt idx="2531">
                  <c:v>2.0099999999999998</c:v>
                </c:pt>
                <c:pt idx="2532">
                  <c:v>1.9800000000000009</c:v>
                </c:pt>
                <c:pt idx="2533">
                  <c:v>1.9800000000000009</c:v>
                </c:pt>
                <c:pt idx="2534">
                  <c:v>1.9800000000000009</c:v>
                </c:pt>
                <c:pt idx="2535">
                  <c:v>1.9800000000000009</c:v>
                </c:pt>
                <c:pt idx="2536">
                  <c:v>1.9100000000000001</c:v>
                </c:pt>
                <c:pt idx="2537">
                  <c:v>1.9800000000000009</c:v>
                </c:pt>
                <c:pt idx="2538">
                  <c:v>1.9800000000000009</c:v>
                </c:pt>
                <c:pt idx="2539">
                  <c:v>1.9800000000000009</c:v>
                </c:pt>
                <c:pt idx="2540">
                  <c:v>1.9800000000000009</c:v>
                </c:pt>
                <c:pt idx="2541">
                  <c:v>1.9800000000000009</c:v>
                </c:pt>
                <c:pt idx="2542">
                  <c:v>1.9800000000000009</c:v>
                </c:pt>
                <c:pt idx="2543">
                  <c:v>1.9800000000000009</c:v>
                </c:pt>
                <c:pt idx="2544">
                  <c:v>1.9800000000000009</c:v>
                </c:pt>
                <c:pt idx="2545">
                  <c:v>1.9800000000000009</c:v>
                </c:pt>
                <c:pt idx="2546">
                  <c:v>1.9500000000000006</c:v>
                </c:pt>
                <c:pt idx="2547">
                  <c:v>1.9500000000000006</c:v>
                </c:pt>
                <c:pt idx="2548">
                  <c:v>1.9800000000000009</c:v>
                </c:pt>
                <c:pt idx="2549">
                  <c:v>1.9100000000000001</c:v>
                </c:pt>
                <c:pt idx="2550">
                  <c:v>1.9800000000000009</c:v>
                </c:pt>
                <c:pt idx="2551">
                  <c:v>1.9800000000000009</c:v>
                </c:pt>
                <c:pt idx="2552">
                  <c:v>1.9800000000000009</c:v>
                </c:pt>
                <c:pt idx="2553">
                  <c:v>1.9800000000000009</c:v>
                </c:pt>
                <c:pt idx="2554">
                  <c:v>1.9800000000000009</c:v>
                </c:pt>
                <c:pt idx="2555">
                  <c:v>2.0099999999999998</c:v>
                </c:pt>
                <c:pt idx="2556">
                  <c:v>2.0099999999999998</c:v>
                </c:pt>
                <c:pt idx="2557">
                  <c:v>2.0099999999999998</c:v>
                </c:pt>
                <c:pt idx="2558">
                  <c:v>2.0099999999999998</c:v>
                </c:pt>
                <c:pt idx="2559">
                  <c:v>1.9500000000000006</c:v>
                </c:pt>
                <c:pt idx="2560">
                  <c:v>2.0099999999999998</c:v>
                </c:pt>
                <c:pt idx="2561">
                  <c:v>1.9800000000000009</c:v>
                </c:pt>
                <c:pt idx="2562">
                  <c:v>2.0099999999999998</c:v>
                </c:pt>
                <c:pt idx="2563">
                  <c:v>2.0099999999999998</c:v>
                </c:pt>
                <c:pt idx="2564">
                  <c:v>1.9800000000000009</c:v>
                </c:pt>
                <c:pt idx="2565">
                  <c:v>2.0099999999999998</c:v>
                </c:pt>
                <c:pt idx="2566">
                  <c:v>2.0099999999999998</c:v>
                </c:pt>
                <c:pt idx="2567">
                  <c:v>2.0099999999999998</c:v>
                </c:pt>
                <c:pt idx="2568">
                  <c:v>2.0099999999999998</c:v>
                </c:pt>
                <c:pt idx="2569">
                  <c:v>1.9800000000000009</c:v>
                </c:pt>
                <c:pt idx="2570">
                  <c:v>1.9800000000000009</c:v>
                </c:pt>
                <c:pt idx="2571">
                  <c:v>1.9800000000000009</c:v>
                </c:pt>
                <c:pt idx="2572">
                  <c:v>1.9800000000000009</c:v>
                </c:pt>
                <c:pt idx="2573">
                  <c:v>1.9800000000000009</c:v>
                </c:pt>
                <c:pt idx="2574">
                  <c:v>1.9500000000000006</c:v>
                </c:pt>
                <c:pt idx="2575">
                  <c:v>1.9800000000000009</c:v>
                </c:pt>
                <c:pt idx="2576">
                  <c:v>1.9500000000000006</c:v>
                </c:pt>
                <c:pt idx="2577">
                  <c:v>1.9500000000000006</c:v>
                </c:pt>
                <c:pt idx="2578">
                  <c:v>2.0099999999999998</c:v>
                </c:pt>
                <c:pt idx="2579">
                  <c:v>2.0099999999999998</c:v>
                </c:pt>
                <c:pt idx="2580">
                  <c:v>1.9500000000000006</c:v>
                </c:pt>
                <c:pt idx="2581">
                  <c:v>2.0099999999999998</c:v>
                </c:pt>
                <c:pt idx="2582">
                  <c:v>1.9800000000000009</c:v>
                </c:pt>
                <c:pt idx="2583">
                  <c:v>2.0099999999999998</c:v>
                </c:pt>
                <c:pt idx="2584">
                  <c:v>1.9800000000000009</c:v>
                </c:pt>
                <c:pt idx="2585">
                  <c:v>2.0099999999999998</c:v>
                </c:pt>
                <c:pt idx="2586">
                  <c:v>1.9800000000000009</c:v>
                </c:pt>
                <c:pt idx="2587">
                  <c:v>2.0099999999999998</c:v>
                </c:pt>
                <c:pt idx="2588">
                  <c:v>1.9800000000000009</c:v>
                </c:pt>
                <c:pt idx="2589">
                  <c:v>1.9800000000000009</c:v>
                </c:pt>
                <c:pt idx="2590">
                  <c:v>1.9500000000000006</c:v>
                </c:pt>
                <c:pt idx="2591">
                  <c:v>1.9800000000000009</c:v>
                </c:pt>
                <c:pt idx="2592">
                  <c:v>1.9800000000000009</c:v>
                </c:pt>
                <c:pt idx="2593">
                  <c:v>1.9500000000000006</c:v>
                </c:pt>
                <c:pt idx="2594">
                  <c:v>1.9800000000000009</c:v>
                </c:pt>
                <c:pt idx="2595">
                  <c:v>1.9500000000000006</c:v>
                </c:pt>
                <c:pt idx="2596">
                  <c:v>1.9500000000000006</c:v>
                </c:pt>
                <c:pt idx="2597">
                  <c:v>1.9800000000000009</c:v>
                </c:pt>
                <c:pt idx="2598">
                  <c:v>1.9100000000000001</c:v>
                </c:pt>
                <c:pt idx="2599">
                  <c:v>1.9500000000000006</c:v>
                </c:pt>
                <c:pt idx="2600">
                  <c:v>1.9500000000000006</c:v>
                </c:pt>
                <c:pt idx="2601">
                  <c:v>1.9800000000000009</c:v>
                </c:pt>
                <c:pt idx="2602">
                  <c:v>1.9800000000000009</c:v>
                </c:pt>
                <c:pt idx="2603">
                  <c:v>2.0099999999999998</c:v>
                </c:pt>
                <c:pt idx="2604">
                  <c:v>1.9500000000000006</c:v>
                </c:pt>
                <c:pt idx="2605">
                  <c:v>1.9800000000000009</c:v>
                </c:pt>
                <c:pt idx="2606">
                  <c:v>1.9800000000000009</c:v>
                </c:pt>
                <c:pt idx="2607">
                  <c:v>1.9800000000000009</c:v>
                </c:pt>
                <c:pt idx="2608">
                  <c:v>1.9800000000000009</c:v>
                </c:pt>
                <c:pt idx="2609">
                  <c:v>1.9500000000000006</c:v>
                </c:pt>
                <c:pt idx="2610">
                  <c:v>1.9500000000000006</c:v>
                </c:pt>
                <c:pt idx="2611">
                  <c:v>1.9800000000000009</c:v>
                </c:pt>
                <c:pt idx="2612">
                  <c:v>1.9800000000000009</c:v>
                </c:pt>
                <c:pt idx="2613">
                  <c:v>1.9500000000000006</c:v>
                </c:pt>
                <c:pt idx="2614">
                  <c:v>1.9800000000000009</c:v>
                </c:pt>
                <c:pt idx="2615">
                  <c:v>1.9500000000000006</c:v>
                </c:pt>
                <c:pt idx="2616">
                  <c:v>1.9500000000000006</c:v>
                </c:pt>
                <c:pt idx="2617">
                  <c:v>1.9800000000000009</c:v>
                </c:pt>
                <c:pt idx="2618">
                  <c:v>1.9500000000000006</c:v>
                </c:pt>
                <c:pt idx="2619">
                  <c:v>1.9500000000000006</c:v>
                </c:pt>
                <c:pt idx="2620">
                  <c:v>1.9800000000000009</c:v>
                </c:pt>
                <c:pt idx="2621">
                  <c:v>2.0099999999999998</c:v>
                </c:pt>
                <c:pt idx="2622">
                  <c:v>2.0099999999999998</c:v>
                </c:pt>
                <c:pt idx="2623">
                  <c:v>2.0099999999999998</c:v>
                </c:pt>
                <c:pt idx="2624">
                  <c:v>2.0099999999999998</c:v>
                </c:pt>
                <c:pt idx="2625">
                  <c:v>1.9800000000000009</c:v>
                </c:pt>
                <c:pt idx="2626">
                  <c:v>1.9800000000000009</c:v>
                </c:pt>
                <c:pt idx="2627">
                  <c:v>2.0099999999999998</c:v>
                </c:pt>
                <c:pt idx="2628">
                  <c:v>1.9800000000000009</c:v>
                </c:pt>
                <c:pt idx="2629">
                  <c:v>1.9800000000000009</c:v>
                </c:pt>
                <c:pt idx="2630">
                  <c:v>1.9500000000000006</c:v>
                </c:pt>
                <c:pt idx="2631">
                  <c:v>1.9500000000000006</c:v>
                </c:pt>
                <c:pt idx="2632">
                  <c:v>1.9800000000000009</c:v>
                </c:pt>
                <c:pt idx="2633">
                  <c:v>1.9100000000000001</c:v>
                </c:pt>
                <c:pt idx="2634">
                  <c:v>1.9800000000000009</c:v>
                </c:pt>
                <c:pt idx="2635">
                  <c:v>1.9800000000000009</c:v>
                </c:pt>
                <c:pt idx="2636">
                  <c:v>1.9800000000000009</c:v>
                </c:pt>
                <c:pt idx="2637">
                  <c:v>1.9500000000000006</c:v>
                </c:pt>
                <c:pt idx="2638">
                  <c:v>1.9500000000000006</c:v>
                </c:pt>
                <c:pt idx="2639">
                  <c:v>1.9800000000000009</c:v>
                </c:pt>
                <c:pt idx="2640">
                  <c:v>1.9800000000000009</c:v>
                </c:pt>
                <c:pt idx="2641">
                  <c:v>1.9500000000000006</c:v>
                </c:pt>
                <c:pt idx="2642">
                  <c:v>1.9800000000000009</c:v>
                </c:pt>
                <c:pt idx="2643">
                  <c:v>1.9500000000000006</c:v>
                </c:pt>
                <c:pt idx="2644">
                  <c:v>1.9800000000000009</c:v>
                </c:pt>
                <c:pt idx="2645">
                  <c:v>1.9800000000000009</c:v>
                </c:pt>
                <c:pt idx="2646">
                  <c:v>1.9800000000000009</c:v>
                </c:pt>
                <c:pt idx="2647">
                  <c:v>2.0099999999999998</c:v>
                </c:pt>
                <c:pt idx="2648">
                  <c:v>1.9800000000000009</c:v>
                </c:pt>
                <c:pt idx="2649">
                  <c:v>2.0099999999999998</c:v>
                </c:pt>
                <c:pt idx="2650">
                  <c:v>2.0099999999999998</c:v>
                </c:pt>
                <c:pt idx="2651">
                  <c:v>2.0099999999999998</c:v>
                </c:pt>
                <c:pt idx="2652">
                  <c:v>1.9800000000000009</c:v>
                </c:pt>
                <c:pt idx="2653">
                  <c:v>1.9800000000000009</c:v>
                </c:pt>
                <c:pt idx="2654">
                  <c:v>1.9800000000000009</c:v>
                </c:pt>
                <c:pt idx="2655">
                  <c:v>1.9500000000000006</c:v>
                </c:pt>
                <c:pt idx="2656">
                  <c:v>1.9500000000000006</c:v>
                </c:pt>
                <c:pt idx="2657">
                  <c:v>1.9800000000000009</c:v>
                </c:pt>
                <c:pt idx="2658">
                  <c:v>1.9500000000000006</c:v>
                </c:pt>
                <c:pt idx="2659">
                  <c:v>1.9800000000000009</c:v>
                </c:pt>
                <c:pt idx="2660">
                  <c:v>1.9800000000000009</c:v>
                </c:pt>
                <c:pt idx="2661">
                  <c:v>1.9800000000000009</c:v>
                </c:pt>
                <c:pt idx="2662">
                  <c:v>1.9500000000000006</c:v>
                </c:pt>
                <c:pt idx="2663">
                  <c:v>1.9800000000000009</c:v>
                </c:pt>
                <c:pt idx="2664">
                  <c:v>1.9800000000000009</c:v>
                </c:pt>
                <c:pt idx="2665">
                  <c:v>1.9800000000000009</c:v>
                </c:pt>
                <c:pt idx="2666">
                  <c:v>1.9800000000000009</c:v>
                </c:pt>
                <c:pt idx="2667">
                  <c:v>1.9800000000000009</c:v>
                </c:pt>
                <c:pt idx="2668">
                  <c:v>1.9800000000000009</c:v>
                </c:pt>
                <c:pt idx="2669">
                  <c:v>1.9500000000000006</c:v>
                </c:pt>
                <c:pt idx="2670">
                  <c:v>1.9800000000000009</c:v>
                </c:pt>
                <c:pt idx="2671">
                  <c:v>1.9800000000000009</c:v>
                </c:pt>
                <c:pt idx="2672">
                  <c:v>1.9800000000000009</c:v>
                </c:pt>
                <c:pt idx="2673">
                  <c:v>1.9800000000000009</c:v>
                </c:pt>
                <c:pt idx="2674">
                  <c:v>1.9800000000000009</c:v>
                </c:pt>
                <c:pt idx="2675">
                  <c:v>1.9800000000000009</c:v>
                </c:pt>
                <c:pt idx="2676">
                  <c:v>1.9500000000000006</c:v>
                </c:pt>
                <c:pt idx="2677">
                  <c:v>1.9500000000000006</c:v>
                </c:pt>
                <c:pt idx="2678">
                  <c:v>1.9800000000000009</c:v>
                </c:pt>
                <c:pt idx="2679">
                  <c:v>1.9800000000000009</c:v>
                </c:pt>
                <c:pt idx="2680">
                  <c:v>1.9500000000000006</c:v>
                </c:pt>
                <c:pt idx="2681">
                  <c:v>1.9500000000000006</c:v>
                </c:pt>
                <c:pt idx="2682">
                  <c:v>1.9800000000000009</c:v>
                </c:pt>
                <c:pt idx="2683">
                  <c:v>1.9500000000000006</c:v>
                </c:pt>
                <c:pt idx="2684">
                  <c:v>1.9800000000000009</c:v>
                </c:pt>
                <c:pt idx="2685">
                  <c:v>1.9800000000000009</c:v>
                </c:pt>
                <c:pt idx="2686">
                  <c:v>1.9800000000000009</c:v>
                </c:pt>
                <c:pt idx="2687">
                  <c:v>1.9500000000000006</c:v>
                </c:pt>
                <c:pt idx="2688">
                  <c:v>1.9500000000000006</c:v>
                </c:pt>
                <c:pt idx="2689">
                  <c:v>1.9800000000000009</c:v>
                </c:pt>
                <c:pt idx="2690">
                  <c:v>1.9500000000000006</c:v>
                </c:pt>
                <c:pt idx="2691">
                  <c:v>1.9500000000000006</c:v>
                </c:pt>
                <c:pt idx="2692">
                  <c:v>1.9800000000000009</c:v>
                </c:pt>
                <c:pt idx="2693">
                  <c:v>1.9800000000000009</c:v>
                </c:pt>
                <c:pt idx="2694">
                  <c:v>1.9800000000000009</c:v>
                </c:pt>
                <c:pt idx="2695">
                  <c:v>1.9500000000000006</c:v>
                </c:pt>
                <c:pt idx="2696">
                  <c:v>1.9800000000000009</c:v>
                </c:pt>
                <c:pt idx="2697">
                  <c:v>1.9800000000000009</c:v>
                </c:pt>
                <c:pt idx="2698">
                  <c:v>1.9800000000000009</c:v>
                </c:pt>
                <c:pt idx="2699">
                  <c:v>1.9800000000000009</c:v>
                </c:pt>
                <c:pt idx="2700">
                  <c:v>1.9800000000000009</c:v>
                </c:pt>
                <c:pt idx="2701">
                  <c:v>1.9800000000000009</c:v>
                </c:pt>
                <c:pt idx="2702">
                  <c:v>1.9800000000000009</c:v>
                </c:pt>
                <c:pt idx="2703">
                  <c:v>1.9800000000000009</c:v>
                </c:pt>
                <c:pt idx="2704">
                  <c:v>1.9800000000000009</c:v>
                </c:pt>
                <c:pt idx="2705">
                  <c:v>1.9800000000000009</c:v>
                </c:pt>
                <c:pt idx="2706">
                  <c:v>1.9500000000000006</c:v>
                </c:pt>
                <c:pt idx="2707">
                  <c:v>1.9500000000000006</c:v>
                </c:pt>
                <c:pt idx="2708">
                  <c:v>1.9500000000000006</c:v>
                </c:pt>
                <c:pt idx="2709">
                  <c:v>1.9800000000000009</c:v>
                </c:pt>
                <c:pt idx="2710">
                  <c:v>1.9800000000000009</c:v>
                </c:pt>
                <c:pt idx="2711">
                  <c:v>1.9800000000000009</c:v>
                </c:pt>
                <c:pt idx="2712">
                  <c:v>1.9800000000000009</c:v>
                </c:pt>
                <c:pt idx="2713">
                  <c:v>1.9500000000000006</c:v>
                </c:pt>
                <c:pt idx="2714">
                  <c:v>2.0099999999999998</c:v>
                </c:pt>
                <c:pt idx="2715">
                  <c:v>1.9800000000000009</c:v>
                </c:pt>
                <c:pt idx="2716">
                  <c:v>1.9100000000000001</c:v>
                </c:pt>
                <c:pt idx="2717">
                  <c:v>1.9100000000000001</c:v>
                </c:pt>
                <c:pt idx="2718">
                  <c:v>1.9500000000000006</c:v>
                </c:pt>
                <c:pt idx="2719">
                  <c:v>1.9500000000000006</c:v>
                </c:pt>
                <c:pt idx="2720">
                  <c:v>1.9500000000000006</c:v>
                </c:pt>
                <c:pt idx="2721">
                  <c:v>1.9800000000000009</c:v>
                </c:pt>
                <c:pt idx="2722">
                  <c:v>1.9800000000000009</c:v>
                </c:pt>
                <c:pt idx="2723">
                  <c:v>1.9100000000000001</c:v>
                </c:pt>
                <c:pt idx="2724">
                  <c:v>1.9500000000000006</c:v>
                </c:pt>
                <c:pt idx="2725">
                  <c:v>1.9100000000000001</c:v>
                </c:pt>
                <c:pt idx="2726">
                  <c:v>1.9100000000000001</c:v>
                </c:pt>
                <c:pt idx="2727">
                  <c:v>1.9500000000000006</c:v>
                </c:pt>
                <c:pt idx="2728">
                  <c:v>1.9800000000000009</c:v>
                </c:pt>
                <c:pt idx="2729">
                  <c:v>1.9500000000000006</c:v>
                </c:pt>
                <c:pt idx="2730">
                  <c:v>1.9500000000000006</c:v>
                </c:pt>
                <c:pt idx="2731">
                  <c:v>1.9500000000000006</c:v>
                </c:pt>
                <c:pt idx="2732">
                  <c:v>1.9500000000000006</c:v>
                </c:pt>
                <c:pt idx="2733">
                  <c:v>1.9500000000000006</c:v>
                </c:pt>
                <c:pt idx="2734">
                  <c:v>1.9500000000000006</c:v>
                </c:pt>
                <c:pt idx="2735">
                  <c:v>1.9800000000000009</c:v>
                </c:pt>
                <c:pt idx="2736">
                  <c:v>1.9500000000000006</c:v>
                </c:pt>
                <c:pt idx="2737">
                  <c:v>1.9100000000000001</c:v>
                </c:pt>
                <c:pt idx="2738">
                  <c:v>1.9500000000000006</c:v>
                </c:pt>
                <c:pt idx="2739">
                  <c:v>1.9500000000000006</c:v>
                </c:pt>
                <c:pt idx="2740">
                  <c:v>1.9100000000000001</c:v>
                </c:pt>
                <c:pt idx="2741">
                  <c:v>1.9500000000000006</c:v>
                </c:pt>
                <c:pt idx="2742">
                  <c:v>1.9500000000000006</c:v>
                </c:pt>
                <c:pt idx="2743">
                  <c:v>1.9800000000000009</c:v>
                </c:pt>
                <c:pt idx="2744">
                  <c:v>1.9100000000000001</c:v>
                </c:pt>
                <c:pt idx="2745">
                  <c:v>1.9800000000000009</c:v>
                </c:pt>
                <c:pt idx="2746">
                  <c:v>1.9500000000000006</c:v>
                </c:pt>
                <c:pt idx="2747">
                  <c:v>1.9500000000000006</c:v>
                </c:pt>
                <c:pt idx="2748">
                  <c:v>1.9800000000000009</c:v>
                </c:pt>
                <c:pt idx="2749">
                  <c:v>1.9500000000000006</c:v>
                </c:pt>
                <c:pt idx="2750">
                  <c:v>1.9800000000000009</c:v>
                </c:pt>
                <c:pt idx="2751">
                  <c:v>1.9800000000000009</c:v>
                </c:pt>
                <c:pt idx="2752">
                  <c:v>1.9800000000000009</c:v>
                </c:pt>
                <c:pt idx="2753">
                  <c:v>1.9100000000000001</c:v>
                </c:pt>
                <c:pt idx="2754">
                  <c:v>1.9500000000000006</c:v>
                </c:pt>
                <c:pt idx="2755">
                  <c:v>1.9500000000000006</c:v>
                </c:pt>
                <c:pt idx="2756">
                  <c:v>1.9500000000000006</c:v>
                </c:pt>
                <c:pt idx="2757">
                  <c:v>1.9800000000000009</c:v>
                </c:pt>
                <c:pt idx="2758">
                  <c:v>1.9100000000000001</c:v>
                </c:pt>
                <c:pt idx="2759">
                  <c:v>1.9500000000000006</c:v>
                </c:pt>
                <c:pt idx="2760">
                  <c:v>1.9100000000000001</c:v>
                </c:pt>
                <c:pt idx="2761">
                  <c:v>1.9500000000000006</c:v>
                </c:pt>
                <c:pt idx="2762">
                  <c:v>1.9800000000000009</c:v>
                </c:pt>
                <c:pt idx="2763">
                  <c:v>1.9500000000000006</c:v>
                </c:pt>
                <c:pt idx="2764">
                  <c:v>1.9500000000000006</c:v>
                </c:pt>
                <c:pt idx="2765">
                  <c:v>1.9800000000000009</c:v>
                </c:pt>
                <c:pt idx="2766">
                  <c:v>1.9800000000000009</c:v>
                </c:pt>
                <c:pt idx="2767">
                  <c:v>1.9500000000000006</c:v>
                </c:pt>
                <c:pt idx="2768">
                  <c:v>1.9800000000000009</c:v>
                </c:pt>
                <c:pt idx="2769">
                  <c:v>1.9800000000000009</c:v>
                </c:pt>
                <c:pt idx="2770">
                  <c:v>1.9800000000000009</c:v>
                </c:pt>
                <c:pt idx="2771">
                  <c:v>1.9100000000000001</c:v>
                </c:pt>
                <c:pt idx="2772">
                  <c:v>1.9800000000000009</c:v>
                </c:pt>
                <c:pt idx="2773">
                  <c:v>1.9500000000000006</c:v>
                </c:pt>
                <c:pt idx="2774">
                  <c:v>1.9500000000000006</c:v>
                </c:pt>
                <c:pt idx="2775">
                  <c:v>1.9100000000000001</c:v>
                </c:pt>
                <c:pt idx="2776">
                  <c:v>1.9800000000000009</c:v>
                </c:pt>
                <c:pt idx="2777">
                  <c:v>1.9500000000000006</c:v>
                </c:pt>
                <c:pt idx="2778">
                  <c:v>1.9500000000000006</c:v>
                </c:pt>
                <c:pt idx="2779">
                  <c:v>1.9800000000000009</c:v>
                </c:pt>
                <c:pt idx="2780">
                  <c:v>1.9800000000000009</c:v>
                </c:pt>
                <c:pt idx="2781">
                  <c:v>1.9500000000000006</c:v>
                </c:pt>
                <c:pt idx="2782">
                  <c:v>1.9800000000000009</c:v>
                </c:pt>
                <c:pt idx="2783">
                  <c:v>1.9100000000000001</c:v>
                </c:pt>
                <c:pt idx="2784">
                  <c:v>1.9500000000000006</c:v>
                </c:pt>
                <c:pt idx="2785">
                  <c:v>1.9100000000000001</c:v>
                </c:pt>
                <c:pt idx="2786">
                  <c:v>1.9500000000000006</c:v>
                </c:pt>
                <c:pt idx="2787">
                  <c:v>1.9800000000000009</c:v>
                </c:pt>
                <c:pt idx="2788">
                  <c:v>1.9500000000000006</c:v>
                </c:pt>
                <c:pt idx="2789">
                  <c:v>1.9500000000000006</c:v>
                </c:pt>
                <c:pt idx="2790">
                  <c:v>1.9500000000000006</c:v>
                </c:pt>
                <c:pt idx="2791">
                  <c:v>1.9500000000000006</c:v>
                </c:pt>
                <c:pt idx="2792">
                  <c:v>1.8800000000000001</c:v>
                </c:pt>
                <c:pt idx="2793">
                  <c:v>1.9100000000000001</c:v>
                </c:pt>
                <c:pt idx="2794">
                  <c:v>1.9100000000000001</c:v>
                </c:pt>
                <c:pt idx="2795">
                  <c:v>1.9100000000000001</c:v>
                </c:pt>
                <c:pt idx="2796">
                  <c:v>1.9100000000000001</c:v>
                </c:pt>
                <c:pt idx="2797">
                  <c:v>1.8800000000000001</c:v>
                </c:pt>
                <c:pt idx="2798">
                  <c:v>1.9100000000000001</c:v>
                </c:pt>
                <c:pt idx="2799">
                  <c:v>1.9100000000000001</c:v>
                </c:pt>
                <c:pt idx="2800">
                  <c:v>1.8800000000000001</c:v>
                </c:pt>
                <c:pt idx="2801">
                  <c:v>1.8800000000000001</c:v>
                </c:pt>
                <c:pt idx="2802">
                  <c:v>1.9100000000000001</c:v>
                </c:pt>
                <c:pt idx="2803">
                  <c:v>1.8800000000000001</c:v>
                </c:pt>
                <c:pt idx="2804">
                  <c:v>1.9100000000000001</c:v>
                </c:pt>
                <c:pt idx="2805">
                  <c:v>1.9500000000000006</c:v>
                </c:pt>
                <c:pt idx="2806">
                  <c:v>1.9100000000000001</c:v>
                </c:pt>
                <c:pt idx="2807">
                  <c:v>1.9500000000000006</c:v>
                </c:pt>
                <c:pt idx="2808">
                  <c:v>1.9100000000000001</c:v>
                </c:pt>
                <c:pt idx="2809">
                  <c:v>1.9100000000000001</c:v>
                </c:pt>
                <c:pt idx="2810">
                  <c:v>1.9500000000000006</c:v>
                </c:pt>
                <c:pt idx="2811">
                  <c:v>1.9500000000000006</c:v>
                </c:pt>
                <c:pt idx="2812">
                  <c:v>1.9800000000000009</c:v>
                </c:pt>
                <c:pt idx="2813">
                  <c:v>1.9800000000000009</c:v>
                </c:pt>
                <c:pt idx="2814">
                  <c:v>1.9100000000000001</c:v>
                </c:pt>
                <c:pt idx="2815">
                  <c:v>1.9500000000000006</c:v>
                </c:pt>
                <c:pt idx="2816">
                  <c:v>1.9500000000000006</c:v>
                </c:pt>
                <c:pt idx="2817">
                  <c:v>1.9100000000000001</c:v>
                </c:pt>
                <c:pt idx="2818">
                  <c:v>1.9500000000000006</c:v>
                </c:pt>
                <c:pt idx="2819">
                  <c:v>1.9800000000000009</c:v>
                </c:pt>
                <c:pt idx="2820">
                  <c:v>1.9500000000000006</c:v>
                </c:pt>
                <c:pt idx="2821">
                  <c:v>1.9100000000000001</c:v>
                </c:pt>
                <c:pt idx="2822">
                  <c:v>1.9100000000000001</c:v>
                </c:pt>
                <c:pt idx="2823">
                  <c:v>1.9500000000000006</c:v>
                </c:pt>
                <c:pt idx="2824">
                  <c:v>1.9500000000000006</c:v>
                </c:pt>
                <c:pt idx="2825">
                  <c:v>1.9100000000000001</c:v>
                </c:pt>
                <c:pt idx="2826">
                  <c:v>1.9500000000000006</c:v>
                </c:pt>
                <c:pt idx="2827">
                  <c:v>1.9800000000000009</c:v>
                </c:pt>
                <c:pt idx="2828">
                  <c:v>1.9500000000000006</c:v>
                </c:pt>
                <c:pt idx="2829">
                  <c:v>1.9500000000000006</c:v>
                </c:pt>
                <c:pt idx="2830">
                  <c:v>1.9500000000000006</c:v>
                </c:pt>
                <c:pt idx="2831">
                  <c:v>1.9500000000000006</c:v>
                </c:pt>
                <c:pt idx="2832">
                  <c:v>1.9500000000000006</c:v>
                </c:pt>
                <c:pt idx="2833">
                  <c:v>1.9100000000000001</c:v>
                </c:pt>
                <c:pt idx="2834">
                  <c:v>1.9800000000000009</c:v>
                </c:pt>
                <c:pt idx="2835">
                  <c:v>1.9500000000000006</c:v>
                </c:pt>
                <c:pt idx="2836">
                  <c:v>2.0099999999999998</c:v>
                </c:pt>
                <c:pt idx="2837">
                  <c:v>1.9800000000000009</c:v>
                </c:pt>
                <c:pt idx="2838">
                  <c:v>1.9800000000000009</c:v>
                </c:pt>
                <c:pt idx="2839">
                  <c:v>1.9800000000000009</c:v>
                </c:pt>
                <c:pt idx="2840">
                  <c:v>1.9500000000000006</c:v>
                </c:pt>
                <c:pt idx="2841">
                  <c:v>1.9500000000000006</c:v>
                </c:pt>
                <c:pt idx="2842">
                  <c:v>1.9500000000000006</c:v>
                </c:pt>
                <c:pt idx="2843">
                  <c:v>1.9500000000000006</c:v>
                </c:pt>
                <c:pt idx="2844">
                  <c:v>1.9800000000000009</c:v>
                </c:pt>
                <c:pt idx="2845">
                  <c:v>1.9500000000000006</c:v>
                </c:pt>
                <c:pt idx="2846">
                  <c:v>1.9500000000000006</c:v>
                </c:pt>
                <c:pt idx="2847">
                  <c:v>1.9100000000000001</c:v>
                </c:pt>
                <c:pt idx="2848">
                  <c:v>1.9100000000000001</c:v>
                </c:pt>
                <c:pt idx="2849">
                  <c:v>1.9500000000000006</c:v>
                </c:pt>
                <c:pt idx="2850">
                  <c:v>1.9500000000000006</c:v>
                </c:pt>
                <c:pt idx="2851">
                  <c:v>1.9100000000000001</c:v>
                </c:pt>
                <c:pt idx="2852">
                  <c:v>1.9500000000000006</c:v>
                </c:pt>
                <c:pt idx="2853">
                  <c:v>1.9500000000000006</c:v>
                </c:pt>
                <c:pt idx="2854">
                  <c:v>1.9500000000000006</c:v>
                </c:pt>
                <c:pt idx="2855">
                  <c:v>1.9100000000000001</c:v>
                </c:pt>
                <c:pt idx="2856">
                  <c:v>1.9500000000000006</c:v>
                </c:pt>
                <c:pt idx="2857">
                  <c:v>1.9100000000000001</c:v>
                </c:pt>
                <c:pt idx="2858">
                  <c:v>1.9100000000000001</c:v>
                </c:pt>
                <c:pt idx="2859">
                  <c:v>1.9100000000000001</c:v>
                </c:pt>
                <c:pt idx="2860">
                  <c:v>1.8800000000000001</c:v>
                </c:pt>
                <c:pt idx="2861">
                  <c:v>1.9100000000000001</c:v>
                </c:pt>
                <c:pt idx="2862">
                  <c:v>1.9500000000000006</c:v>
                </c:pt>
                <c:pt idx="2863">
                  <c:v>1.9500000000000006</c:v>
                </c:pt>
                <c:pt idx="2864">
                  <c:v>1.8800000000000001</c:v>
                </c:pt>
                <c:pt idx="2865">
                  <c:v>1.9100000000000001</c:v>
                </c:pt>
                <c:pt idx="2866">
                  <c:v>1.8800000000000001</c:v>
                </c:pt>
                <c:pt idx="2867">
                  <c:v>1.9100000000000001</c:v>
                </c:pt>
                <c:pt idx="2868">
                  <c:v>1.9500000000000006</c:v>
                </c:pt>
                <c:pt idx="2869">
                  <c:v>1.9500000000000006</c:v>
                </c:pt>
                <c:pt idx="2870">
                  <c:v>1.9100000000000001</c:v>
                </c:pt>
                <c:pt idx="2871">
                  <c:v>1.9500000000000006</c:v>
                </c:pt>
                <c:pt idx="2872">
                  <c:v>1.9500000000000006</c:v>
                </c:pt>
                <c:pt idx="2873">
                  <c:v>1.9500000000000006</c:v>
                </c:pt>
                <c:pt idx="2874">
                  <c:v>1.9100000000000001</c:v>
                </c:pt>
                <c:pt idx="2875">
                  <c:v>1.9100000000000001</c:v>
                </c:pt>
                <c:pt idx="2876">
                  <c:v>1.8800000000000001</c:v>
                </c:pt>
                <c:pt idx="2877">
                  <c:v>1.9100000000000001</c:v>
                </c:pt>
                <c:pt idx="2878">
                  <c:v>1.9100000000000001</c:v>
                </c:pt>
                <c:pt idx="2879">
                  <c:v>1.9100000000000001</c:v>
                </c:pt>
                <c:pt idx="2880">
                  <c:v>1.9100000000000001</c:v>
                </c:pt>
                <c:pt idx="2881">
                  <c:v>1.9100000000000001</c:v>
                </c:pt>
                <c:pt idx="2882">
                  <c:v>1.8800000000000001</c:v>
                </c:pt>
                <c:pt idx="2883">
                  <c:v>1.9100000000000001</c:v>
                </c:pt>
                <c:pt idx="2884">
                  <c:v>1.9100000000000001</c:v>
                </c:pt>
                <c:pt idx="2885">
                  <c:v>1.9100000000000001</c:v>
                </c:pt>
                <c:pt idx="2886">
                  <c:v>1.9100000000000001</c:v>
                </c:pt>
                <c:pt idx="2887">
                  <c:v>1.8800000000000001</c:v>
                </c:pt>
                <c:pt idx="2888">
                  <c:v>1.9100000000000001</c:v>
                </c:pt>
                <c:pt idx="2889">
                  <c:v>1.9100000000000001</c:v>
                </c:pt>
                <c:pt idx="2890">
                  <c:v>1.9100000000000001</c:v>
                </c:pt>
                <c:pt idx="2891">
                  <c:v>1.9100000000000001</c:v>
                </c:pt>
                <c:pt idx="2892">
                  <c:v>1.8800000000000001</c:v>
                </c:pt>
                <c:pt idx="2893">
                  <c:v>1.8800000000000001</c:v>
                </c:pt>
                <c:pt idx="2894">
                  <c:v>1.9100000000000001</c:v>
                </c:pt>
                <c:pt idx="2895">
                  <c:v>1.9100000000000001</c:v>
                </c:pt>
                <c:pt idx="2896">
                  <c:v>1.9100000000000001</c:v>
                </c:pt>
                <c:pt idx="2897">
                  <c:v>1.9100000000000001</c:v>
                </c:pt>
                <c:pt idx="2898">
                  <c:v>1.9100000000000001</c:v>
                </c:pt>
                <c:pt idx="2899">
                  <c:v>1.8800000000000001</c:v>
                </c:pt>
                <c:pt idx="2900">
                  <c:v>1.8800000000000001</c:v>
                </c:pt>
                <c:pt idx="2901">
                  <c:v>1.9100000000000001</c:v>
                </c:pt>
                <c:pt idx="2902">
                  <c:v>1.9100000000000001</c:v>
                </c:pt>
                <c:pt idx="2903">
                  <c:v>1.9100000000000001</c:v>
                </c:pt>
                <c:pt idx="2904">
                  <c:v>1.9100000000000001</c:v>
                </c:pt>
                <c:pt idx="2905">
                  <c:v>1.9100000000000001</c:v>
                </c:pt>
                <c:pt idx="2906">
                  <c:v>1.9100000000000001</c:v>
                </c:pt>
                <c:pt idx="2907">
                  <c:v>1.9100000000000001</c:v>
                </c:pt>
                <c:pt idx="2908">
                  <c:v>1.9100000000000001</c:v>
                </c:pt>
                <c:pt idx="2909">
                  <c:v>1.8499999999999992</c:v>
                </c:pt>
                <c:pt idx="2910">
                  <c:v>1.8800000000000001</c:v>
                </c:pt>
                <c:pt idx="2911">
                  <c:v>1.9100000000000001</c:v>
                </c:pt>
                <c:pt idx="2912">
                  <c:v>1.8800000000000001</c:v>
                </c:pt>
                <c:pt idx="2913">
                  <c:v>1.8800000000000001</c:v>
                </c:pt>
                <c:pt idx="2914">
                  <c:v>1.8800000000000001</c:v>
                </c:pt>
                <c:pt idx="2915">
                  <c:v>1.8800000000000001</c:v>
                </c:pt>
                <c:pt idx="2916">
                  <c:v>1.8499999999999992</c:v>
                </c:pt>
                <c:pt idx="2917">
                  <c:v>1.8800000000000001</c:v>
                </c:pt>
                <c:pt idx="2918">
                  <c:v>1.8800000000000001</c:v>
                </c:pt>
                <c:pt idx="2919">
                  <c:v>1.8800000000000001</c:v>
                </c:pt>
                <c:pt idx="2920">
                  <c:v>1.8499999999999992</c:v>
                </c:pt>
                <c:pt idx="2921">
                  <c:v>1.8499999999999992</c:v>
                </c:pt>
                <c:pt idx="2922">
                  <c:v>1.8800000000000001</c:v>
                </c:pt>
                <c:pt idx="2923">
                  <c:v>1.8800000000000001</c:v>
                </c:pt>
                <c:pt idx="2924">
                  <c:v>1.8800000000000001</c:v>
                </c:pt>
                <c:pt idx="2925">
                  <c:v>1.8499999999999992</c:v>
                </c:pt>
                <c:pt idx="2926">
                  <c:v>1.9100000000000001</c:v>
                </c:pt>
                <c:pt idx="2927">
                  <c:v>1.9100000000000001</c:v>
                </c:pt>
                <c:pt idx="2928">
                  <c:v>1.9100000000000001</c:v>
                </c:pt>
                <c:pt idx="2929">
                  <c:v>1.8800000000000001</c:v>
                </c:pt>
                <c:pt idx="2930">
                  <c:v>1.9100000000000001</c:v>
                </c:pt>
                <c:pt idx="2931">
                  <c:v>1.9100000000000001</c:v>
                </c:pt>
                <c:pt idx="2932">
                  <c:v>1.8800000000000001</c:v>
                </c:pt>
                <c:pt idx="2933">
                  <c:v>1.8800000000000001</c:v>
                </c:pt>
                <c:pt idx="2934">
                  <c:v>1.9100000000000001</c:v>
                </c:pt>
                <c:pt idx="2935">
                  <c:v>1.8800000000000001</c:v>
                </c:pt>
                <c:pt idx="2936">
                  <c:v>1.8800000000000001</c:v>
                </c:pt>
                <c:pt idx="2937">
                  <c:v>1.8800000000000001</c:v>
                </c:pt>
                <c:pt idx="2938">
                  <c:v>1.8800000000000001</c:v>
                </c:pt>
                <c:pt idx="2939">
                  <c:v>1.8800000000000001</c:v>
                </c:pt>
                <c:pt idx="2940">
                  <c:v>1.8800000000000001</c:v>
                </c:pt>
                <c:pt idx="2941">
                  <c:v>1.8800000000000001</c:v>
                </c:pt>
                <c:pt idx="2942">
                  <c:v>1.8800000000000001</c:v>
                </c:pt>
                <c:pt idx="2943">
                  <c:v>1.8800000000000001</c:v>
                </c:pt>
                <c:pt idx="2944">
                  <c:v>1.8800000000000001</c:v>
                </c:pt>
                <c:pt idx="2945">
                  <c:v>1.9100000000000001</c:v>
                </c:pt>
                <c:pt idx="2946">
                  <c:v>1.8800000000000001</c:v>
                </c:pt>
                <c:pt idx="2947">
                  <c:v>1.9100000000000001</c:v>
                </c:pt>
                <c:pt idx="2948">
                  <c:v>1.9100000000000001</c:v>
                </c:pt>
                <c:pt idx="2949">
                  <c:v>1.9100000000000001</c:v>
                </c:pt>
                <c:pt idx="2950">
                  <c:v>1.9100000000000001</c:v>
                </c:pt>
                <c:pt idx="2951">
                  <c:v>1.8499999999999992</c:v>
                </c:pt>
                <c:pt idx="2952">
                  <c:v>1.8800000000000001</c:v>
                </c:pt>
                <c:pt idx="2953">
                  <c:v>1.9100000000000001</c:v>
                </c:pt>
                <c:pt idx="2954">
                  <c:v>1.9100000000000001</c:v>
                </c:pt>
                <c:pt idx="2955">
                  <c:v>1.9100000000000001</c:v>
                </c:pt>
                <c:pt idx="2956">
                  <c:v>1.9100000000000001</c:v>
                </c:pt>
                <c:pt idx="2957">
                  <c:v>1.8800000000000001</c:v>
                </c:pt>
                <c:pt idx="2958">
                  <c:v>1.8800000000000001</c:v>
                </c:pt>
                <c:pt idx="2959">
                  <c:v>1.9100000000000001</c:v>
                </c:pt>
                <c:pt idx="2960">
                  <c:v>1.8800000000000001</c:v>
                </c:pt>
                <c:pt idx="2961">
                  <c:v>1.9100000000000001</c:v>
                </c:pt>
                <c:pt idx="2962">
                  <c:v>1.8499999999999992</c:v>
                </c:pt>
                <c:pt idx="2963">
                  <c:v>1.8800000000000001</c:v>
                </c:pt>
                <c:pt idx="2964">
                  <c:v>1.8499999999999992</c:v>
                </c:pt>
                <c:pt idx="2965">
                  <c:v>1.9100000000000001</c:v>
                </c:pt>
                <c:pt idx="2966">
                  <c:v>1.8800000000000001</c:v>
                </c:pt>
                <c:pt idx="2967">
                  <c:v>1.8499999999999992</c:v>
                </c:pt>
                <c:pt idx="2968">
                  <c:v>1.8499999999999992</c:v>
                </c:pt>
                <c:pt idx="2969">
                  <c:v>1.8499999999999992</c:v>
                </c:pt>
                <c:pt idx="2970">
                  <c:v>1.8800000000000001</c:v>
                </c:pt>
                <c:pt idx="2971">
                  <c:v>1.8800000000000001</c:v>
                </c:pt>
                <c:pt idx="2972">
                  <c:v>1.8800000000000001</c:v>
                </c:pt>
                <c:pt idx="2973">
                  <c:v>1.8800000000000001</c:v>
                </c:pt>
                <c:pt idx="2974">
                  <c:v>1.8800000000000001</c:v>
                </c:pt>
                <c:pt idx="2975">
                  <c:v>1.9100000000000001</c:v>
                </c:pt>
                <c:pt idx="2976">
                  <c:v>1.9100000000000001</c:v>
                </c:pt>
                <c:pt idx="2977">
                  <c:v>1.8800000000000001</c:v>
                </c:pt>
                <c:pt idx="2978">
                  <c:v>1.9100000000000001</c:v>
                </c:pt>
                <c:pt idx="2979">
                  <c:v>1.8800000000000001</c:v>
                </c:pt>
                <c:pt idx="2980">
                  <c:v>1.8800000000000001</c:v>
                </c:pt>
                <c:pt idx="2981">
                  <c:v>1.8800000000000001</c:v>
                </c:pt>
                <c:pt idx="2982">
                  <c:v>1.9100000000000001</c:v>
                </c:pt>
                <c:pt idx="2983">
                  <c:v>1.9100000000000001</c:v>
                </c:pt>
                <c:pt idx="2984">
                  <c:v>1.8800000000000001</c:v>
                </c:pt>
                <c:pt idx="2985">
                  <c:v>1.9100000000000001</c:v>
                </c:pt>
                <c:pt idx="2986">
                  <c:v>1.8800000000000001</c:v>
                </c:pt>
                <c:pt idx="2987">
                  <c:v>1.8800000000000001</c:v>
                </c:pt>
                <c:pt idx="2988">
                  <c:v>1.8800000000000001</c:v>
                </c:pt>
                <c:pt idx="2989">
                  <c:v>1.8800000000000001</c:v>
                </c:pt>
                <c:pt idx="2990">
                  <c:v>1.8800000000000001</c:v>
                </c:pt>
                <c:pt idx="2991">
                  <c:v>1.9100000000000001</c:v>
                </c:pt>
                <c:pt idx="2992">
                  <c:v>1.8499999999999992</c:v>
                </c:pt>
                <c:pt idx="2993">
                  <c:v>1.8800000000000001</c:v>
                </c:pt>
                <c:pt idx="2994">
                  <c:v>1.8800000000000001</c:v>
                </c:pt>
                <c:pt idx="2995">
                  <c:v>1.8800000000000001</c:v>
                </c:pt>
                <c:pt idx="2996">
                  <c:v>1.9100000000000001</c:v>
                </c:pt>
                <c:pt idx="2997">
                  <c:v>1.9100000000000001</c:v>
                </c:pt>
                <c:pt idx="2998">
                  <c:v>1.8800000000000001</c:v>
                </c:pt>
                <c:pt idx="2999">
                  <c:v>1.9100000000000001</c:v>
                </c:pt>
                <c:pt idx="3000">
                  <c:v>1.9100000000000001</c:v>
                </c:pt>
                <c:pt idx="3001">
                  <c:v>1.9100000000000001</c:v>
                </c:pt>
                <c:pt idx="3002">
                  <c:v>1.9100000000000001</c:v>
                </c:pt>
                <c:pt idx="3003">
                  <c:v>1.9100000000000001</c:v>
                </c:pt>
                <c:pt idx="3004">
                  <c:v>1.9100000000000001</c:v>
                </c:pt>
                <c:pt idx="3005">
                  <c:v>1.8800000000000001</c:v>
                </c:pt>
                <c:pt idx="3006">
                  <c:v>1.9100000000000001</c:v>
                </c:pt>
                <c:pt idx="3007">
                  <c:v>1.8499999999999992</c:v>
                </c:pt>
                <c:pt idx="3008">
                  <c:v>1.9100000000000001</c:v>
                </c:pt>
                <c:pt idx="3009">
                  <c:v>1.8800000000000001</c:v>
                </c:pt>
                <c:pt idx="3010">
                  <c:v>1.8800000000000001</c:v>
                </c:pt>
                <c:pt idx="3011">
                  <c:v>1.8800000000000001</c:v>
                </c:pt>
                <c:pt idx="3012">
                  <c:v>1.8800000000000001</c:v>
                </c:pt>
                <c:pt idx="3013">
                  <c:v>1.8800000000000001</c:v>
                </c:pt>
                <c:pt idx="3014">
                  <c:v>1.9100000000000001</c:v>
                </c:pt>
                <c:pt idx="3015">
                  <c:v>1.8800000000000001</c:v>
                </c:pt>
                <c:pt idx="3016">
                  <c:v>1.8800000000000001</c:v>
                </c:pt>
                <c:pt idx="3017">
                  <c:v>1.8499999999999992</c:v>
                </c:pt>
                <c:pt idx="3018">
                  <c:v>1.8499999999999992</c:v>
                </c:pt>
                <c:pt idx="3019">
                  <c:v>1.8499999999999992</c:v>
                </c:pt>
                <c:pt idx="3020">
                  <c:v>1.8800000000000001</c:v>
                </c:pt>
                <c:pt idx="3021">
                  <c:v>1.8499999999999992</c:v>
                </c:pt>
                <c:pt idx="3022">
                  <c:v>1.8499999999999992</c:v>
                </c:pt>
                <c:pt idx="3023">
                  <c:v>1.8499999999999992</c:v>
                </c:pt>
                <c:pt idx="3024">
                  <c:v>1.8499999999999992</c:v>
                </c:pt>
                <c:pt idx="3025">
                  <c:v>1.8499999999999992</c:v>
                </c:pt>
                <c:pt idx="3026">
                  <c:v>1.82</c:v>
                </c:pt>
                <c:pt idx="3027">
                  <c:v>1.8499999999999992</c:v>
                </c:pt>
                <c:pt idx="3028">
                  <c:v>1.8499999999999992</c:v>
                </c:pt>
                <c:pt idx="3029">
                  <c:v>1.8499999999999992</c:v>
                </c:pt>
                <c:pt idx="3030">
                  <c:v>1.8499999999999992</c:v>
                </c:pt>
                <c:pt idx="3031">
                  <c:v>1.8499999999999992</c:v>
                </c:pt>
                <c:pt idx="3032">
                  <c:v>1.8499999999999992</c:v>
                </c:pt>
                <c:pt idx="3033">
                  <c:v>1.82</c:v>
                </c:pt>
                <c:pt idx="3034">
                  <c:v>1.8499999999999992</c:v>
                </c:pt>
                <c:pt idx="3035">
                  <c:v>1.8499999999999992</c:v>
                </c:pt>
                <c:pt idx="3036">
                  <c:v>1.8499999999999992</c:v>
                </c:pt>
                <c:pt idx="3037">
                  <c:v>1.8499999999999992</c:v>
                </c:pt>
                <c:pt idx="3038">
                  <c:v>1.8499999999999992</c:v>
                </c:pt>
                <c:pt idx="3039">
                  <c:v>1.8499999999999992</c:v>
                </c:pt>
                <c:pt idx="3040">
                  <c:v>1.8499999999999992</c:v>
                </c:pt>
                <c:pt idx="3041">
                  <c:v>1.82</c:v>
                </c:pt>
                <c:pt idx="3042">
                  <c:v>1.8499999999999992</c:v>
                </c:pt>
                <c:pt idx="3043">
                  <c:v>1.8800000000000001</c:v>
                </c:pt>
                <c:pt idx="3044">
                  <c:v>1.8499999999999992</c:v>
                </c:pt>
                <c:pt idx="3045">
                  <c:v>1.8800000000000001</c:v>
                </c:pt>
                <c:pt idx="3046">
                  <c:v>1.8800000000000001</c:v>
                </c:pt>
                <c:pt idx="3047">
                  <c:v>1.8499999999999992</c:v>
                </c:pt>
                <c:pt idx="3048">
                  <c:v>1.8800000000000001</c:v>
                </c:pt>
                <c:pt idx="3049">
                  <c:v>1.8800000000000001</c:v>
                </c:pt>
                <c:pt idx="3050">
                  <c:v>1.8499999999999992</c:v>
                </c:pt>
                <c:pt idx="3051">
                  <c:v>1.8800000000000001</c:v>
                </c:pt>
                <c:pt idx="3052">
                  <c:v>1.8800000000000001</c:v>
                </c:pt>
                <c:pt idx="3053">
                  <c:v>1.8800000000000001</c:v>
                </c:pt>
                <c:pt idx="3054">
                  <c:v>1.8499999999999992</c:v>
                </c:pt>
                <c:pt idx="3055">
                  <c:v>1.9100000000000001</c:v>
                </c:pt>
                <c:pt idx="3056">
                  <c:v>1.8800000000000001</c:v>
                </c:pt>
                <c:pt idx="3057">
                  <c:v>1.8800000000000001</c:v>
                </c:pt>
                <c:pt idx="3058">
                  <c:v>1.8499999999999992</c:v>
                </c:pt>
                <c:pt idx="3059">
                  <c:v>1.8800000000000001</c:v>
                </c:pt>
                <c:pt idx="3060">
                  <c:v>1.8800000000000001</c:v>
                </c:pt>
                <c:pt idx="3061">
                  <c:v>1.8800000000000001</c:v>
                </c:pt>
                <c:pt idx="3062">
                  <c:v>1.8800000000000001</c:v>
                </c:pt>
                <c:pt idx="3063">
                  <c:v>1.8800000000000001</c:v>
                </c:pt>
                <c:pt idx="3064">
                  <c:v>1.8800000000000001</c:v>
                </c:pt>
                <c:pt idx="3065">
                  <c:v>1.8800000000000001</c:v>
                </c:pt>
                <c:pt idx="3066">
                  <c:v>1.8800000000000001</c:v>
                </c:pt>
                <c:pt idx="3067">
                  <c:v>1.8800000000000001</c:v>
                </c:pt>
                <c:pt idx="3068">
                  <c:v>1.8800000000000001</c:v>
                </c:pt>
                <c:pt idx="3069">
                  <c:v>1.8499999999999992</c:v>
                </c:pt>
                <c:pt idx="3070">
                  <c:v>1.9100000000000001</c:v>
                </c:pt>
                <c:pt idx="3071">
                  <c:v>1.9100000000000001</c:v>
                </c:pt>
                <c:pt idx="3072">
                  <c:v>1.9100000000000001</c:v>
                </c:pt>
                <c:pt idx="3073">
                  <c:v>1.8800000000000001</c:v>
                </c:pt>
                <c:pt idx="3074">
                  <c:v>1.8800000000000001</c:v>
                </c:pt>
                <c:pt idx="3075">
                  <c:v>1.8800000000000001</c:v>
                </c:pt>
                <c:pt idx="3076">
                  <c:v>1.8800000000000001</c:v>
                </c:pt>
                <c:pt idx="3077">
                  <c:v>1.8800000000000001</c:v>
                </c:pt>
                <c:pt idx="3078">
                  <c:v>1.9100000000000001</c:v>
                </c:pt>
                <c:pt idx="3079">
                  <c:v>1.8499999999999992</c:v>
                </c:pt>
                <c:pt idx="3080">
                  <c:v>1.8499999999999992</c:v>
                </c:pt>
                <c:pt idx="3081">
                  <c:v>1.8800000000000001</c:v>
                </c:pt>
                <c:pt idx="3082">
                  <c:v>1.8499999999999992</c:v>
                </c:pt>
                <c:pt idx="3083">
                  <c:v>1.9100000000000001</c:v>
                </c:pt>
                <c:pt idx="3084">
                  <c:v>1.8800000000000001</c:v>
                </c:pt>
                <c:pt idx="3085">
                  <c:v>1.9100000000000001</c:v>
                </c:pt>
                <c:pt idx="3086">
                  <c:v>1.8800000000000001</c:v>
                </c:pt>
                <c:pt idx="3087">
                  <c:v>1.8499999999999992</c:v>
                </c:pt>
                <c:pt idx="3088">
                  <c:v>1.8800000000000001</c:v>
                </c:pt>
                <c:pt idx="3089">
                  <c:v>1.8800000000000001</c:v>
                </c:pt>
                <c:pt idx="3090">
                  <c:v>1.9100000000000001</c:v>
                </c:pt>
                <c:pt idx="3091">
                  <c:v>1.9100000000000001</c:v>
                </c:pt>
                <c:pt idx="3092">
                  <c:v>1.8800000000000001</c:v>
                </c:pt>
                <c:pt idx="3093">
                  <c:v>1.8800000000000001</c:v>
                </c:pt>
                <c:pt idx="3094">
                  <c:v>1.8499999999999992</c:v>
                </c:pt>
                <c:pt idx="3095">
                  <c:v>1.8800000000000001</c:v>
                </c:pt>
                <c:pt idx="3096">
                  <c:v>1.8499999999999992</c:v>
                </c:pt>
                <c:pt idx="3097">
                  <c:v>1.9100000000000001</c:v>
                </c:pt>
                <c:pt idx="3098">
                  <c:v>1.8800000000000001</c:v>
                </c:pt>
                <c:pt idx="3099">
                  <c:v>1.8800000000000001</c:v>
                </c:pt>
                <c:pt idx="3100">
                  <c:v>1.8800000000000001</c:v>
                </c:pt>
                <c:pt idx="3101">
                  <c:v>1.8800000000000001</c:v>
                </c:pt>
                <c:pt idx="3102">
                  <c:v>1.8800000000000001</c:v>
                </c:pt>
                <c:pt idx="3103">
                  <c:v>1.8800000000000001</c:v>
                </c:pt>
                <c:pt idx="3104">
                  <c:v>1.8800000000000001</c:v>
                </c:pt>
                <c:pt idx="3105">
                  <c:v>1.8800000000000001</c:v>
                </c:pt>
                <c:pt idx="3106">
                  <c:v>1.8800000000000001</c:v>
                </c:pt>
                <c:pt idx="3107">
                  <c:v>1.8800000000000001</c:v>
                </c:pt>
                <c:pt idx="3108">
                  <c:v>1.8800000000000001</c:v>
                </c:pt>
                <c:pt idx="3109">
                  <c:v>1.8800000000000001</c:v>
                </c:pt>
                <c:pt idx="3110">
                  <c:v>1.8499999999999992</c:v>
                </c:pt>
                <c:pt idx="3111">
                  <c:v>1.8800000000000001</c:v>
                </c:pt>
                <c:pt idx="3112">
                  <c:v>1.8800000000000001</c:v>
                </c:pt>
                <c:pt idx="3113">
                  <c:v>1.9100000000000001</c:v>
                </c:pt>
                <c:pt idx="3114">
                  <c:v>1.8499999999999992</c:v>
                </c:pt>
                <c:pt idx="3115">
                  <c:v>1.8800000000000001</c:v>
                </c:pt>
                <c:pt idx="3116">
                  <c:v>1.8800000000000001</c:v>
                </c:pt>
                <c:pt idx="3117">
                  <c:v>1.8800000000000001</c:v>
                </c:pt>
                <c:pt idx="3118">
                  <c:v>1.8800000000000001</c:v>
                </c:pt>
                <c:pt idx="3119">
                  <c:v>1.8800000000000001</c:v>
                </c:pt>
                <c:pt idx="3120">
                  <c:v>1.8499999999999992</c:v>
                </c:pt>
                <c:pt idx="3121">
                  <c:v>1.8800000000000001</c:v>
                </c:pt>
                <c:pt idx="3122">
                  <c:v>1.8800000000000001</c:v>
                </c:pt>
                <c:pt idx="3123">
                  <c:v>1.8499999999999992</c:v>
                </c:pt>
                <c:pt idx="3124">
                  <c:v>1.8499999999999992</c:v>
                </c:pt>
                <c:pt idx="3125">
                  <c:v>1.8800000000000001</c:v>
                </c:pt>
                <c:pt idx="3126">
                  <c:v>1.8499999999999992</c:v>
                </c:pt>
                <c:pt idx="3127">
                  <c:v>1.8499999999999992</c:v>
                </c:pt>
                <c:pt idx="3128">
                  <c:v>1.8800000000000001</c:v>
                </c:pt>
                <c:pt idx="3129">
                  <c:v>1.8800000000000001</c:v>
                </c:pt>
                <c:pt idx="3130">
                  <c:v>1.8499999999999992</c:v>
                </c:pt>
                <c:pt idx="3131">
                  <c:v>1.9100000000000001</c:v>
                </c:pt>
                <c:pt idx="3132">
                  <c:v>1.8800000000000001</c:v>
                </c:pt>
                <c:pt idx="3133">
                  <c:v>1.8499999999999992</c:v>
                </c:pt>
                <c:pt idx="3134">
                  <c:v>1.9100000000000001</c:v>
                </c:pt>
                <c:pt idx="3135">
                  <c:v>1.8800000000000001</c:v>
                </c:pt>
                <c:pt idx="3136">
                  <c:v>1.9100000000000001</c:v>
                </c:pt>
                <c:pt idx="3137">
                  <c:v>1.9100000000000001</c:v>
                </c:pt>
                <c:pt idx="3138">
                  <c:v>1.8800000000000001</c:v>
                </c:pt>
                <c:pt idx="3139">
                  <c:v>1.8800000000000001</c:v>
                </c:pt>
                <c:pt idx="3140">
                  <c:v>1.9100000000000001</c:v>
                </c:pt>
                <c:pt idx="3141">
                  <c:v>1.9100000000000001</c:v>
                </c:pt>
                <c:pt idx="3142">
                  <c:v>1.9100000000000001</c:v>
                </c:pt>
                <c:pt idx="3143">
                  <c:v>1.8800000000000001</c:v>
                </c:pt>
                <c:pt idx="3144">
                  <c:v>1.8800000000000001</c:v>
                </c:pt>
                <c:pt idx="3145">
                  <c:v>1.9100000000000001</c:v>
                </c:pt>
                <c:pt idx="3146">
                  <c:v>1.9100000000000001</c:v>
                </c:pt>
                <c:pt idx="3147">
                  <c:v>1.8499999999999992</c:v>
                </c:pt>
                <c:pt idx="3148">
                  <c:v>1.8800000000000001</c:v>
                </c:pt>
                <c:pt idx="3149">
                  <c:v>1.8800000000000001</c:v>
                </c:pt>
                <c:pt idx="3150">
                  <c:v>1.8499999999999992</c:v>
                </c:pt>
                <c:pt idx="3151">
                  <c:v>1.8800000000000001</c:v>
                </c:pt>
                <c:pt idx="3152">
                  <c:v>1.8800000000000001</c:v>
                </c:pt>
                <c:pt idx="3153">
                  <c:v>1.8800000000000001</c:v>
                </c:pt>
                <c:pt idx="3154">
                  <c:v>1.9100000000000001</c:v>
                </c:pt>
                <c:pt idx="3155">
                  <c:v>1.8800000000000001</c:v>
                </c:pt>
                <c:pt idx="3156">
                  <c:v>1.9100000000000001</c:v>
                </c:pt>
                <c:pt idx="3157">
                  <c:v>1.8800000000000001</c:v>
                </c:pt>
                <c:pt idx="3158">
                  <c:v>1.9100000000000001</c:v>
                </c:pt>
                <c:pt idx="3159">
                  <c:v>1.9100000000000001</c:v>
                </c:pt>
                <c:pt idx="3160">
                  <c:v>1.8800000000000001</c:v>
                </c:pt>
                <c:pt idx="3161">
                  <c:v>1.8800000000000001</c:v>
                </c:pt>
                <c:pt idx="3162">
                  <c:v>1.9100000000000001</c:v>
                </c:pt>
                <c:pt idx="3163">
                  <c:v>1.8800000000000001</c:v>
                </c:pt>
                <c:pt idx="3164">
                  <c:v>1.9100000000000001</c:v>
                </c:pt>
                <c:pt idx="3165">
                  <c:v>1.8800000000000001</c:v>
                </c:pt>
                <c:pt idx="3166">
                  <c:v>1.9100000000000001</c:v>
                </c:pt>
                <c:pt idx="3167">
                  <c:v>1.9100000000000001</c:v>
                </c:pt>
                <c:pt idx="3168">
                  <c:v>1.8800000000000001</c:v>
                </c:pt>
                <c:pt idx="3169">
                  <c:v>1.8499999999999992</c:v>
                </c:pt>
                <c:pt idx="3170">
                  <c:v>1.8800000000000001</c:v>
                </c:pt>
                <c:pt idx="3171">
                  <c:v>1.9100000000000001</c:v>
                </c:pt>
                <c:pt idx="3172">
                  <c:v>1.9100000000000001</c:v>
                </c:pt>
                <c:pt idx="3173">
                  <c:v>1.8800000000000001</c:v>
                </c:pt>
                <c:pt idx="3174">
                  <c:v>1.9100000000000001</c:v>
                </c:pt>
                <c:pt idx="3175">
                  <c:v>1.8800000000000001</c:v>
                </c:pt>
                <c:pt idx="3176">
                  <c:v>1.9100000000000001</c:v>
                </c:pt>
                <c:pt idx="3177">
                  <c:v>1.9100000000000001</c:v>
                </c:pt>
                <c:pt idx="3178">
                  <c:v>1.9100000000000001</c:v>
                </c:pt>
                <c:pt idx="3179">
                  <c:v>1.8800000000000001</c:v>
                </c:pt>
                <c:pt idx="3180">
                  <c:v>1.9100000000000001</c:v>
                </c:pt>
                <c:pt idx="3181">
                  <c:v>1.9100000000000001</c:v>
                </c:pt>
                <c:pt idx="3182">
                  <c:v>1.8800000000000001</c:v>
                </c:pt>
                <c:pt idx="3183">
                  <c:v>1.9100000000000001</c:v>
                </c:pt>
                <c:pt idx="3184">
                  <c:v>1.9100000000000001</c:v>
                </c:pt>
                <c:pt idx="3185">
                  <c:v>1.8800000000000001</c:v>
                </c:pt>
                <c:pt idx="3186">
                  <c:v>1.9100000000000001</c:v>
                </c:pt>
                <c:pt idx="3187">
                  <c:v>1.8800000000000001</c:v>
                </c:pt>
                <c:pt idx="3188">
                  <c:v>1.9100000000000001</c:v>
                </c:pt>
                <c:pt idx="3189">
                  <c:v>1.9100000000000001</c:v>
                </c:pt>
                <c:pt idx="3190">
                  <c:v>1.8499999999999992</c:v>
                </c:pt>
                <c:pt idx="3191">
                  <c:v>1.8800000000000001</c:v>
                </c:pt>
                <c:pt idx="3192">
                  <c:v>1.8800000000000001</c:v>
                </c:pt>
                <c:pt idx="3193">
                  <c:v>1.8800000000000001</c:v>
                </c:pt>
                <c:pt idx="3194">
                  <c:v>1.9100000000000001</c:v>
                </c:pt>
                <c:pt idx="3195">
                  <c:v>1.9100000000000001</c:v>
                </c:pt>
                <c:pt idx="3196">
                  <c:v>1.8800000000000001</c:v>
                </c:pt>
                <c:pt idx="3197">
                  <c:v>1.9100000000000001</c:v>
                </c:pt>
                <c:pt idx="3198">
                  <c:v>1.8800000000000001</c:v>
                </c:pt>
                <c:pt idx="3199">
                  <c:v>1.8499999999999992</c:v>
                </c:pt>
                <c:pt idx="3200">
                  <c:v>1.8800000000000001</c:v>
                </c:pt>
                <c:pt idx="3201">
                  <c:v>1.8800000000000001</c:v>
                </c:pt>
                <c:pt idx="3202">
                  <c:v>1.8800000000000001</c:v>
                </c:pt>
                <c:pt idx="3203">
                  <c:v>1.8800000000000001</c:v>
                </c:pt>
                <c:pt idx="3204">
                  <c:v>1.8800000000000001</c:v>
                </c:pt>
                <c:pt idx="3205">
                  <c:v>1.9100000000000001</c:v>
                </c:pt>
                <c:pt idx="3206">
                  <c:v>1.8800000000000001</c:v>
                </c:pt>
                <c:pt idx="3207">
                  <c:v>1.8800000000000001</c:v>
                </c:pt>
                <c:pt idx="3208">
                  <c:v>1.8800000000000001</c:v>
                </c:pt>
                <c:pt idx="3209">
                  <c:v>1.8499999999999992</c:v>
                </c:pt>
                <c:pt idx="3210">
                  <c:v>1.8800000000000001</c:v>
                </c:pt>
                <c:pt idx="3211">
                  <c:v>1.8800000000000001</c:v>
                </c:pt>
                <c:pt idx="3212">
                  <c:v>1.8800000000000001</c:v>
                </c:pt>
                <c:pt idx="3213">
                  <c:v>1.8499999999999992</c:v>
                </c:pt>
                <c:pt idx="3214">
                  <c:v>1.8499999999999992</c:v>
                </c:pt>
                <c:pt idx="3215">
                  <c:v>1.8499999999999992</c:v>
                </c:pt>
                <c:pt idx="3216">
                  <c:v>1.8499999999999992</c:v>
                </c:pt>
                <c:pt idx="3217">
                  <c:v>1.82</c:v>
                </c:pt>
                <c:pt idx="3218">
                  <c:v>1.8499999999999992</c:v>
                </c:pt>
                <c:pt idx="3219">
                  <c:v>1.8800000000000001</c:v>
                </c:pt>
                <c:pt idx="3220">
                  <c:v>1.8499999999999992</c:v>
                </c:pt>
                <c:pt idx="3221">
                  <c:v>1.8499999999999992</c:v>
                </c:pt>
                <c:pt idx="3222">
                  <c:v>1.8800000000000001</c:v>
                </c:pt>
                <c:pt idx="3223">
                  <c:v>1.8800000000000001</c:v>
                </c:pt>
                <c:pt idx="3224">
                  <c:v>1.8800000000000001</c:v>
                </c:pt>
                <c:pt idx="3225">
                  <c:v>1.8800000000000001</c:v>
                </c:pt>
                <c:pt idx="3226">
                  <c:v>1.8800000000000001</c:v>
                </c:pt>
                <c:pt idx="3227">
                  <c:v>1.8800000000000001</c:v>
                </c:pt>
                <c:pt idx="3228">
                  <c:v>1.8800000000000001</c:v>
                </c:pt>
                <c:pt idx="3229">
                  <c:v>1.8800000000000001</c:v>
                </c:pt>
                <c:pt idx="3230">
                  <c:v>1.8499999999999992</c:v>
                </c:pt>
                <c:pt idx="3231">
                  <c:v>1.8800000000000001</c:v>
                </c:pt>
                <c:pt idx="3232">
                  <c:v>1.8800000000000001</c:v>
                </c:pt>
                <c:pt idx="3233">
                  <c:v>1.8800000000000001</c:v>
                </c:pt>
                <c:pt idx="3234">
                  <c:v>1.8499999999999992</c:v>
                </c:pt>
                <c:pt idx="3235">
                  <c:v>1.8800000000000001</c:v>
                </c:pt>
                <c:pt idx="3236">
                  <c:v>1.8800000000000001</c:v>
                </c:pt>
                <c:pt idx="3237">
                  <c:v>1.8800000000000001</c:v>
                </c:pt>
                <c:pt idx="3238">
                  <c:v>1.8800000000000001</c:v>
                </c:pt>
                <c:pt idx="3239">
                  <c:v>1.8800000000000001</c:v>
                </c:pt>
                <c:pt idx="3240">
                  <c:v>1.8800000000000001</c:v>
                </c:pt>
                <c:pt idx="3241">
                  <c:v>1.9100000000000001</c:v>
                </c:pt>
                <c:pt idx="3242">
                  <c:v>1.8800000000000001</c:v>
                </c:pt>
                <c:pt idx="3243">
                  <c:v>1.8800000000000001</c:v>
                </c:pt>
                <c:pt idx="3244">
                  <c:v>1.8800000000000001</c:v>
                </c:pt>
                <c:pt idx="3245">
                  <c:v>1.8800000000000001</c:v>
                </c:pt>
                <c:pt idx="3246">
                  <c:v>1.8800000000000001</c:v>
                </c:pt>
                <c:pt idx="3247">
                  <c:v>1.8499999999999992</c:v>
                </c:pt>
                <c:pt idx="3248">
                  <c:v>1.8800000000000001</c:v>
                </c:pt>
                <c:pt idx="3249">
                  <c:v>1.8800000000000001</c:v>
                </c:pt>
                <c:pt idx="3250">
                  <c:v>1.8499999999999992</c:v>
                </c:pt>
                <c:pt idx="3251">
                  <c:v>1.8800000000000001</c:v>
                </c:pt>
                <c:pt idx="3252">
                  <c:v>1.8800000000000001</c:v>
                </c:pt>
                <c:pt idx="3253">
                  <c:v>1.8800000000000001</c:v>
                </c:pt>
                <c:pt idx="3254">
                  <c:v>1.8800000000000001</c:v>
                </c:pt>
                <c:pt idx="3255">
                  <c:v>1.8800000000000001</c:v>
                </c:pt>
                <c:pt idx="3256">
                  <c:v>1.8800000000000001</c:v>
                </c:pt>
                <c:pt idx="3257">
                  <c:v>1.9100000000000001</c:v>
                </c:pt>
                <c:pt idx="3258">
                  <c:v>1.8800000000000001</c:v>
                </c:pt>
                <c:pt idx="3259">
                  <c:v>1.9100000000000001</c:v>
                </c:pt>
                <c:pt idx="3260">
                  <c:v>1.9100000000000001</c:v>
                </c:pt>
                <c:pt idx="3261">
                  <c:v>1.8800000000000001</c:v>
                </c:pt>
                <c:pt idx="3262">
                  <c:v>1.8800000000000001</c:v>
                </c:pt>
                <c:pt idx="3263">
                  <c:v>1.8800000000000001</c:v>
                </c:pt>
                <c:pt idx="3264">
                  <c:v>1.9100000000000001</c:v>
                </c:pt>
                <c:pt idx="3265">
                  <c:v>1.9100000000000001</c:v>
                </c:pt>
                <c:pt idx="3266">
                  <c:v>1.9100000000000001</c:v>
                </c:pt>
                <c:pt idx="3267">
                  <c:v>1.8800000000000001</c:v>
                </c:pt>
                <c:pt idx="3268">
                  <c:v>1.9100000000000001</c:v>
                </c:pt>
                <c:pt idx="3269">
                  <c:v>1.8800000000000001</c:v>
                </c:pt>
                <c:pt idx="3270">
                  <c:v>1.9100000000000001</c:v>
                </c:pt>
                <c:pt idx="3271">
                  <c:v>1.9100000000000001</c:v>
                </c:pt>
                <c:pt idx="3272">
                  <c:v>1.9100000000000001</c:v>
                </c:pt>
                <c:pt idx="3273">
                  <c:v>1.9100000000000001</c:v>
                </c:pt>
                <c:pt idx="3274">
                  <c:v>1.9100000000000001</c:v>
                </c:pt>
                <c:pt idx="3275">
                  <c:v>1.8800000000000001</c:v>
                </c:pt>
                <c:pt idx="3276">
                  <c:v>1.9100000000000001</c:v>
                </c:pt>
                <c:pt idx="3277">
                  <c:v>1.9100000000000001</c:v>
                </c:pt>
                <c:pt idx="3278">
                  <c:v>1.9100000000000001</c:v>
                </c:pt>
                <c:pt idx="3279">
                  <c:v>1.9100000000000001</c:v>
                </c:pt>
                <c:pt idx="3280">
                  <c:v>1.9500000000000006</c:v>
                </c:pt>
                <c:pt idx="3281">
                  <c:v>1.9100000000000001</c:v>
                </c:pt>
                <c:pt idx="3282">
                  <c:v>1.9100000000000001</c:v>
                </c:pt>
                <c:pt idx="3283">
                  <c:v>1.9500000000000006</c:v>
                </c:pt>
                <c:pt idx="3284">
                  <c:v>1.8800000000000001</c:v>
                </c:pt>
                <c:pt idx="3285">
                  <c:v>1.9100000000000001</c:v>
                </c:pt>
                <c:pt idx="3286">
                  <c:v>1.9100000000000001</c:v>
                </c:pt>
                <c:pt idx="3287">
                  <c:v>1.9100000000000001</c:v>
                </c:pt>
                <c:pt idx="3288">
                  <c:v>1.9100000000000001</c:v>
                </c:pt>
                <c:pt idx="3289">
                  <c:v>1.9100000000000001</c:v>
                </c:pt>
                <c:pt idx="3290">
                  <c:v>1.8800000000000001</c:v>
                </c:pt>
                <c:pt idx="3291">
                  <c:v>1.8800000000000001</c:v>
                </c:pt>
                <c:pt idx="3292">
                  <c:v>1.8800000000000001</c:v>
                </c:pt>
                <c:pt idx="3293">
                  <c:v>1.8800000000000001</c:v>
                </c:pt>
                <c:pt idx="3294">
                  <c:v>1.8800000000000001</c:v>
                </c:pt>
                <c:pt idx="3295">
                  <c:v>1.8800000000000001</c:v>
                </c:pt>
                <c:pt idx="3296">
                  <c:v>1.8499999999999992</c:v>
                </c:pt>
                <c:pt idx="3297">
                  <c:v>1.8800000000000001</c:v>
                </c:pt>
                <c:pt idx="3298">
                  <c:v>1.8800000000000001</c:v>
                </c:pt>
                <c:pt idx="3299">
                  <c:v>1.8800000000000001</c:v>
                </c:pt>
                <c:pt idx="3300">
                  <c:v>1.8800000000000001</c:v>
                </c:pt>
                <c:pt idx="3301">
                  <c:v>1.8800000000000001</c:v>
                </c:pt>
                <c:pt idx="3302">
                  <c:v>1.8800000000000001</c:v>
                </c:pt>
                <c:pt idx="3303">
                  <c:v>1.8499999999999992</c:v>
                </c:pt>
                <c:pt idx="3304">
                  <c:v>1.8499999999999992</c:v>
                </c:pt>
                <c:pt idx="3305">
                  <c:v>1.8800000000000001</c:v>
                </c:pt>
                <c:pt idx="3306">
                  <c:v>1.8800000000000001</c:v>
                </c:pt>
                <c:pt idx="3307">
                  <c:v>1.8800000000000001</c:v>
                </c:pt>
                <c:pt idx="3308">
                  <c:v>1.8800000000000001</c:v>
                </c:pt>
                <c:pt idx="3309">
                  <c:v>1.8800000000000001</c:v>
                </c:pt>
                <c:pt idx="3310">
                  <c:v>1.8800000000000001</c:v>
                </c:pt>
                <c:pt idx="3311">
                  <c:v>1.8800000000000001</c:v>
                </c:pt>
                <c:pt idx="3312">
                  <c:v>1.8499999999999992</c:v>
                </c:pt>
                <c:pt idx="3313">
                  <c:v>1.8499999999999992</c:v>
                </c:pt>
                <c:pt idx="3314">
                  <c:v>1.8800000000000001</c:v>
                </c:pt>
                <c:pt idx="3315">
                  <c:v>1.8800000000000001</c:v>
                </c:pt>
                <c:pt idx="3316">
                  <c:v>1.8800000000000001</c:v>
                </c:pt>
                <c:pt idx="3317">
                  <c:v>1.8800000000000001</c:v>
                </c:pt>
                <c:pt idx="3318">
                  <c:v>1.8499999999999992</c:v>
                </c:pt>
                <c:pt idx="3319">
                  <c:v>1.8499999999999992</c:v>
                </c:pt>
                <c:pt idx="3320">
                  <c:v>1.8499999999999992</c:v>
                </c:pt>
                <c:pt idx="3321">
                  <c:v>1.8800000000000001</c:v>
                </c:pt>
                <c:pt idx="3322">
                  <c:v>1.8499999999999992</c:v>
                </c:pt>
                <c:pt idx="3323">
                  <c:v>1.8800000000000001</c:v>
                </c:pt>
                <c:pt idx="3324">
                  <c:v>1.8499999999999992</c:v>
                </c:pt>
                <c:pt idx="3325">
                  <c:v>1.8499999999999992</c:v>
                </c:pt>
                <c:pt idx="3326">
                  <c:v>1.8800000000000001</c:v>
                </c:pt>
                <c:pt idx="3327">
                  <c:v>1.8800000000000001</c:v>
                </c:pt>
                <c:pt idx="3328">
                  <c:v>1.8800000000000001</c:v>
                </c:pt>
                <c:pt idx="3329">
                  <c:v>1.8800000000000001</c:v>
                </c:pt>
                <c:pt idx="3330">
                  <c:v>1.8800000000000001</c:v>
                </c:pt>
                <c:pt idx="3331">
                  <c:v>1.8800000000000001</c:v>
                </c:pt>
                <c:pt idx="3332">
                  <c:v>1.8499999999999992</c:v>
                </c:pt>
                <c:pt idx="3333">
                  <c:v>1.8800000000000001</c:v>
                </c:pt>
                <c:pt idx="3334">
                  <c:v>1.8800000000000001</c:v>
                </c:pt>
                <c:pt idx="3335">
                  <c:v>1.8499999999999992</c:v>
                </c:pt>
                <c:pt idx="3336">
                  <c:v>1.8800000000000001</c:v>
                </c:pt>
                <c:pt idx="3337">
                  <c:v>1.8499999999999992</c:v>
                </c:pt>
                <c:pt idx="3338">
                  <c:v>1.8499999999999992</c:v>
                </c:pt>
                <c:pt idx="3339">
                  <c:v>1.8800000000000001</c:v>
                </c:pt>
                <c:pt idx="3340">
                  <c:v>1.8800000000000001</c:v>
                </c:pt>
                <c:pt idx="3341">
                  <c:v>1.8800000000000001</c:v>
                </c:pt>
                <c:pt idx="3342">
                  <c:v>1.8499999999999992</c:v>
                </c:pt>
                <c:pt idx="3343">
                  <c:v>1.8800000000000001</c:v>
                </c:pt>
                <c:pt idx="3344">
                  <c:v>1.9100000000000001</c:v>
                </c:pt>
                <c:pt idx="3345">
                  <c:v>1.9100000000000001</c:v>
                </c:pt>
                <c:pt idx="3346">
                  <c:v>1.8800000000000001</c:v>
                </c:pt>
                <c:pt idx="3347">
                  <c:v>1.8800000000000001</c:v>
                </c:pt>
                <c:pt idx="3348">
                  <c:v>1.8800000000000001</c:v>
                </c:pt>
                <c:pt idx="3349">
                  <c:v>1.8800000000000001</c:v>
                </c:pt>
                <c:pt idx="3350">
                  <c:v>1.8800000000000001</c:v>
                </c:pt>
                <c:pt idx="3351">
                  <c:v>1.9100000000000001</c:v>
                </c:pt>
                <c:pt idx="3352">
                  <c:v>1.8800000000000001</c:v>
                </c:pt>
                <c:pt idx="3353">
                  <c:v>1.8800000000000001</c:v>
                </c:pt>
                <c:pt idx="3354">
                  <c:v>1.9100000000000001</c:v>
                </c:pt>
                <c:pt idx="3355">
                  <c:v>1.9100000000000001</c:v>
                </c:pt>
                <c:pt idx="3356">
                  <c:v>1.9100000000000001</c:v>
                </c:pt>
                <c:pt idx="3357">
                  <c:v>1.9100000000000001</c:v>
                </c:pt>
                <c:pt idx="3358">
                  <c:v>1.9100000000000001</c:v>
                </c:pt>
                <c:pt idx="3359">
                  <c:v>1.9100000000000001</c:v>
                </c:pt>
                <c:pt idx="3360">
                  <c:v>1.9100000000000001</c:v>
                </c:pt>
                <c:pt idx="3361">
                  <c:v>1.9100000000000001</c:v>
                </c:pt>
                <c:pt idx="3362">
                  <c:v>1.8800000000000001</c:v>
                </c:pt>
                <c:pt idx="3363">
                  <c:v>1.9100000000000001</c:v>
                </c:pt>
                <c:pt idx="3364">
                  <c:v>1.9100000000000001</c:v>
                </c:pt>
                <c:pt idx="3365">
                  <c:v>1.9500000000000006</c:v>
                </c:pt>
                <c:pt idx="3366">
                  <c:v>1.9100000000000001</c:v>
                </c:pt>
                <c:pt idx="3367">
                  <c:v>1.9100000000000001</c:v>
                </c:pt>
                <c:pt idx="3368">
                  <c:v>1.9100000000000001</c:v>
                </c:pt>
                <c:pt idx="3369">
                  <c:v>1.9100000000000001</c:v>
                </c:pt>
                <c:pt idx="3370">
                  <c:v>1.9100000000000001</c:v>
                </c:pt>
                <c:pt idx="3371">
                  <c:v>1.9100000000000001</c:v>
                </c:pt>
                <c:pt idx="3372">
                  <c:v>1.9500000000000006</c:v>
                </c:pt>
                <c:pt idx="3373">
                  <c:v>1.9500000000000006</c:v>
                </c:pt>
                <c:pt idx="3374">
                  <c:v>1.9100000000000001</c:v>
                </c:pt>
                <c:pt idx="3375">
                  <c:v>1.9100000000000001</c:v>
                </c:pt>
                <c:pt idx="3376">
                  <c:v>1.9100000000000001</c:v>
                </c:pt>
                <c:pt idx="3377">
                  <c:v>1.9100000000000001</c:v>
                </c:pt>
                <c:pt idx="3378">
                  <c:v>1.9100000000000001</c:v>
                </c:pt>
                <c:pt idx="3379">
                  <c:v>1.9100000000000001</c:v>
                </c:pt>
                <c:pt idx="3380">
                  <c:v>1.8800000000000001</c:v>
                </c:pt>
                <c:pt idx="3381">
                  <c:v>1.9100000000000001</c:v>
                </c:pt>
                <c:pt idx="3382">
                  <c:v>1.8800000000000001</c:v>
                </c:pt>
                <c:pt idx="3383">
                  <c:v>1.9100000000000001</c:v>
                </c:pt>
                <c:pt idx="3384">
                  <c:v>1.8800000000000001</c:v>
                </c:pt>
                <c:pt idx="3385">
                  <c:v>1.8800000000000001</c:v>
                </c:pt>
                <c:pt idx="3386">
                  <c:v>1.8499999999999992</c:v>
                </c:pt>
                <c:pt idx="3387">
                  <c:v>1.8800000000000001</c:v>
                </c:pt>
                <c:pt idx="3388">
                  <c:v>1.8499999999999992</c:v>
                </c:pt>
                <c:pt idx="3389">
                  <c:v>1.8499999999999992</c:v>
                </c:pt>
                <c:pt idx="3390">
                  <c:v>1.82</c:v>
                </c:pt>
                <c:pt idx="3391">
                  <c:v>1.8499999999999992</c:v>
                </c:pt>
                <c:pt idx="3392">
                  <c:v>1.8499999999999992</c:v>
                </c:pt>
                <c:pt idx="3393">
                  <c:v>1.8499999999999992</c:v>
                </c:pt>
                <c:pt idx="3394">
                  <c:v>1.8499999999999992</c:v>
                </c:pt>
                <c:pt idx="3395">
                  <c:v>1.8499999999999992</c:v>
                </c:pt>
                <c:pt idx="3396">
                  <c:v>1.8499999999999992</c:v>
                </c:pt>
                <c:pt idx="3397">
                  <c:v>1.8499999999999992</c:v>
                </c:pt>
                <c:pt idx="3398">
                  <c:v>1.8499999999999992</c:v>
                </c:pt>
                <c:pt idx="3399">
                  <c:v>1.8499999999999992</c:v>
                </c:pt>
                <c:pt idx="3400">
                  <c:v>1.8499999999999992</c:v>
                </c:pt>
                <c:pt idx="3401">
                  <c:v>1.8499999999999992</c:v>
                </c:pt>
                <c:pt idx="3402">
                  <c:v>1.8800000000000001</c:v>
                </c:pt>
                <c:pt idx="3403">
                  <c:v>1.8499999999999992</c:v>
                </c:pt>
                <c:pt idx="3404">
                  <c:v>1.8800000000000001</c:v>
                </c:pt>
                <c:pt idx="3405">
                  <c:v>1.8800000000000001</c:v>
                </c:pt>
                <c:pt idx="3406">
                  <c:v>1.8499999999999992</c:v>
                </c:pt>
                <c:pt idx="3407">
                  <c:v>1.8800000000000001</c:v>
                </c:pt>
                <c:pt idx="3408">
                  <c:v>1.8499999999999992</c:v>
                </c:pt>
                <c:pt idx="3409">
                  <c:v>1.8499999999999992</c:v>
                </c:pt>
                <c:pt idx="3410">
                  <c:v>1.8800000000000001</c:v>
                </c:pt>
                <c:pt idx="3411">
                  <c:v>1.8800000000000001</c:v>
                </c:pt>
                <c:pt idx="3412">
                  <c:v>1.8800000000000001</c:v>
                </c:pt>
                <c:pt idx="3413">
                  <c:v>1.9100000000000001</c:v>
                </c:pt>
                <c:pt idx="3414">
                  <c:v>1.9100000000000001</c:v>
                </c:pt>
                <c:pt idx="3415">
                  <c:v>1.9100000000000001</c:v>
                </c:pt>
                <c:pt idx="3416">
                  <c:v>1.9100000000000001</c:v>
                </c:pt>
                <c:pt idx="3417">
                  <c:v>1.8800000000000001</c:v>
                </c:pt>
                <c:pt idx="3418">
                  <c:v>1.8800000000000001</c:v>
                </c:pt>
                <c:pt idx="3419">
                  <c:v>1.9100000000000001</c:v>
                </c:pt>
                <c:pt idx="3420">
                  <c:v>1.9100000000000001</c:v>
                </c:pt>
                <c:pt idx="3421">
                  <c:v>1.9100000000000001</c:v>
                </c:pt>
                <c:pt idx="3422">
                  <c:v>1.9100000000000001</c:v>
                </c:pt>
                <c:pt idx="3423">
                  <c:v>1.9100000000000001</c:v>
                </c:pt>
                <c:pt idx="3424">
                  <c:v>1.9100000000000001</c:v>
                </c:pt>
                <c:pt idx="3425">
                  <c:v>1.9100000000000001</c:v>
                </c:pt>
                <c:pt idx="3426">
                  <c:v>1.9500000000000006</c:v>
                </c:pt>
                <c:pt idx="3427">
                  <c:v>1.9100000000000001</c:v>
                </c:pt>
                <c:pt idx="3428">
                  <c:v>1.9500000000000006</c:v>
                </c:pt>
                <c:pt idx="3429">
                  <c:v>1.9100000000000001</c:v>
                </c:pt>
                <c:pt idx="3430">
                  <c:v>1.9100000000000001</c:v>
                </c:pt>
                <c:pt idx="3431">
                  <c:v>1.8800000000000001</c:v>
                </c:pt>
                <c:pt idx="3432">
                  <c:v>1.9100000000000001</c:v>
                </c:pt>
                <c:pt idx="3433">
                  <c:v>1.9100000000000001</c:v>
                </c:pt>
                <c:pt idx="3434">
                  <c:v>1.9500000000000006</c:v>
                </c:pt>
                <c:pt idx="3435">
                  <c:v>1.9500000000000006</c:v>
                </c:pt>
                <c:pt idx="3436">
                  <c:v>1.9500000000000006</c:v>
                </c:pt>
                <c:pt idx="3437">
                  <c:v>1.9500000000000006</c:v>
                </c:pt>
                <c:pt idx="3438">
                  <c:v>1.9500000000000006</c:v>
                </c:pt>
                <c:pt idx="3439">
                  <c:v>1.9100000000000001</c:v>
                </c:pt>
                <c:pt idx="3440">
                  <c:v>1.9500000000000006</c:v>
                </c:pt>
                <c:pt idx="3441">
                  <c:v>1.9500000000000006</c:v>
                </c:pt>
                <c:pt idx="3442">
                  <c:v>1.9100000000000001</c:v>
                </c:pt>
                <c:pt idx="3443">
                  <c:v>1.9500000000000006</c:v>
                </c:pt>
                <c:pt idx="3444">
                  <c:v>1.9100000000000001</c:v>
                </c:pt>
                <c:pt idx="3445">
                  <c:v>1.9100000000000001</c:v>
                </c:pt>
                <c:pt idx="3446">
                  <c:v>1.9500000000000006</c:v>
                </c:pt>
                <c:pt idx="3447">
                  <c:v>1.9100000000000001</c:v>
                </c:pt>
                <c:pt idx="3448">
                  <c:v>1.9100000000000001</c:v>
                </c:pt>
                <c:pt idx="3449">
                  <c:v>1.9100000000000001</c:v>
                </c:pt>
                <c:pt idx="3450">
                  <c:v>1.9100000000000001</c:v>
                </c:pt>
                <c:pt idx="3451">
                  <c:v>1.9100000000000001</c:v>
                </c:pt>
                <c:pt idx="3452">
                  <c:v>1.9100000000000001</c:v>
                </c:pt>
                <c:pt idx="3453">
                  <c:v>1.9100000000000001</c:v>
                </c:pt>
                <c:pt idx="3454">
                  <c:v>1.9100000000000001</c:v>
                </c:pt>
                <c:pt idx="3455">
                  <c:v>1.9100000000000001</c:v>
                </c:pt>
                <c:pt idx="3456">
                  <c:v>1.9100000000000001</c:v>
                </c:pt>
                <c:pt idx="3457">
                  <c:v>1.9100000000000001</c:v>
                </c:pt>
                <c:pt idx="3458">
                  <c:v>1.9100000000000001</c:v>
                </c:pt>
                <c:pt idx="3459">
                  <c:v>1.9100000000000001</c:v>
                </c:pt>
                <c:pt idx="3460">
                  <c:v>1.9100000000000001</c:v>
                </c:pt>
                <c:pt idx="3461">
                  <c:v>1.9100000000000001</c:v>
                </c:pt>
                <c:pt idx="3462">
                  <c:v>1.9100000000000001</c:v>
                </c:pt>
                <c:pt idx="3463">
                  <c:v>1.9100000000000001</c:v>
                </c:pt>
                <c:pt idx="3464">
                  <c:v>1.9500000000000006</c:v>
                </c:pt>
                <c:pt idx="3465">
                  <c:v>1.9100000000000001</c:v>
                </c:pt>
                <c:pt idx="3466">
                  <c:v>1.9500000000000006</c:v>
                </c:pt>
                <c:pt idx="3467">
                  <c:v>1.9100000000000001</c:v>
                </c:pt>
                <c:pt idx="3468">
                  <c:v>1.8800000000000001</c:v>
                </c:pt>
                <c:pt idx="3469">
                  <c:v>1.8800000000000001</c:v>
                </c:pt>
                <c:pt idx="3470">
                  <c:v>1.8800000000000001</c:v>
                </c:pt>
                <c:pt idx="3471">
                  <c:v>1.8800000000000001</c:v>
                </c:pt>
                <c:pt idx="3472">
                  <c:v>1.9100000000000001</c:v>
                </c:pt>
                <c:pt idx="3473">
                  <c:v>1.9100000000000001</c:v>
                </c:pt>
                <c:pt idx="3474">
                  <c:v>1.9100000000000001</c:v>
                </c:pt>
                <c:pt idx="3475">
                  <c:v>1.8800000000000001</c:v>
                </c:pt>
                <c:pt idx="3476">
                  <c:v>1.9100000000000001</c:v>
                </c:pt>
                <c:pt idx="3477">
                  <c:v>1.9100000000000001</c:v>
                </c:pt>
                <c:pt idx="3478">
                  <c:v>1.9500000000000006</c:v>
                </c:pt>
                <c:pt idx="3479">
                  <c:v>1.9100000000000001</c:v>
                </c:pt>
                <c:pt idx="3480">
                  <c:v>1.9100000000000001</c:v>
                </c:pt>
                <c:pt idx="3481">
                  <c:v>1.8800000000000001</c:v>
                </c:pt>
                <c:pt idx="3482">
                  <c:v>1.8499999999999992</c:v>
                </c:pt>
                <c:pt idx="3483">
                  <c:v>1.8800000000000001</c:v>
                </c:pt>
                <c:pt idx="3484">
                  <c:v>1.8499999999999992</c:v>
                </c:pt>
                <c:pt idx="3485">
                  <c:v>1.8800000000000001</c:v>
                </c:pt>
                <c:pt idx="3486">
                  <c:v>1.8800000000000001</c:v>
                </c:pt>
                <c:pt idx="3487">
                  <c:v>1.8800000000000001</c:v>
                </c:pt>
                <c:pt idx="3488">
                  <c:v>1.8800000000000001</c:v>
                </c:pt>
                <c:pt idx="3489">
                  <c:v>1.8800000000000001</c:v>
                </c:pt>
                <c:pt idx="3490">
                  <c:v>1.8499999999999992</c:v>
                </c:pt>
                <c:pt idx="3491">
                  <c:v>1.8800000000000001</c:v>
                </c:pt>
                <c:pt idx="3492">
                  <c:v>1.8800000000000001</c:v>
                </c:pt>
                <c:pt idx="3493">
                  <c:v>1.8800000000000001</c:v>
                </c:pt>
                <c:pt idx="3494">
                  <c:v>1.8800000000000001</c:v>
                </c:pt>
                <c:pt idx="3495">
                  <c:v>1.8800000000000001</c:v>
                </c:pt>
                <c:pt idx="3496">
                  <c:v>1.8800000000000001</c:v>
                </c:pt>
                <c:pt idx="3497">
                  <c:v>1.9100000000000001</c:v>
                </c:pt>
                <c:pt idx="3498">
                  <c:v>1.8800000000000001</c:v>
                </c:pt>
                <c:pt idx="3499">
                  <c:v>1.8499999999999992</c:v>
                </c:pt>
                <c:pt idx="3500">
                  <c:v>1.8800000000000001</c:v>
                </c:pt>
                <c:pt idx="3501">
                  <c:v>1.8800000000000001</c:v>
                </c:pt>
                <c:pt idx="3502">
                  <c:v>1.8800000000000001</c:v>
                </c:pt>
                <c:pt idx="3503">
                  <c:v>1.8499999999999992</c:v>
                </c:pt>
                <c:pt idx="3504">
                  <c:v>1.8800000000000001</c:v>
                </c:pt>
                <c:pt idx="3505">
                  <c:v>1.9100000000000001</c:v>
                </c:pt>
                <c:pt idx="3506">
                  <c:v>1.8800000000000001</c:v>
                </c:pt>
                <c:pt idx="3507">
                  <c:v>1.8800000000000001</c:v>
                </c:pt>
                <c:pt idx="3508">
                  <c:v>1.8800000000000001</c:v>
                </c:pt>
                <c:pt idx="3509">
                  <c:v>1.8800000000000001</c:v>
                </c:pt>
                <c:pt idx="3510">
                  <c:v>1.8499999999999992</c:v>
                </c:pt>
                <c:pt idx="3511">
                  <c:v>1.8800000000000001</c:v>
                </c:pt>
                <c:pt idx="3512">
                  <c:v>1.9100000000000001</c:v>
                </c:pt>
                <c:pt idx="3513">
                  <c:v>1.8800000000000001</c:v>
                </c:pt>
                <c:pt idx="3514">
                  <c:v>1.8800000000000001</c:v>
                </c:pt>
                <c:pt idx="3515">
                  <c:v>1.8800000000000001</c:v>
                </c:pt>
                <c:pt idx="3516">
                  <c:v>1.8800000000000001</c:v>
                </c:pt>
                <c:pt idx="3517">
                  <c:v>1.9100000000000001</c:v>
                </c:pt>
                <c:pt idx="3518">
                  <c:v>1.8800000000000001</c:v>
                </c:pt>
                <c:pt idx="3519">
                  <c:v>1.9100000000000001</c:v>
                </c:pt>
                <c:pt idx="3520">
                  <c:v>1.9100000000000001</c:v>
                </c:pt>
                <c:pt idx="3521">
                  <c:v>1.8800000000000001</c:v>
                </c:pt>
                <c:pt idx="3522">
                  <c:v>1.8800000000000001</c:v>
                </c:pt>
                <c:pt idx="3523">
                  <c:v>1.9100000000000001</c:v>
                </c:pt>
                <c:pt idx="3524">
                  <c:v>1.8800000000000001</c:v>
                </c:pt>
                <c:pt idx="3525">
                  <c:v>1.8800000000000001</c:v>
                </c:pt>
                <c:pt idx="3526">
                  <c:v>1.9100000000000001</c:v>
                </c:pt>
                <c:pt idx="3527">
                  <c:v>1.9100000000000001</c:v>
                </c:pt>
                <c:pt idx="3528">
                  <c:v>1.8800000000000001</c:v>
                </c:pt>
                <c:pt idx="3529">
                  <c:v>1.8800000000000001</c:v>
                </c:pt>
                <c:pt idx="3530">
                  <c:v>1.8800000000000001</c:v>
                </c:pt>
                <c:pt idx="3531">
                  <c:v>1.8800000000000001</c:v>
                </c:pt>
                <c:pt idx="3532">
                  <c:v>1.8499999999999992</c:v>
                </c:pt>
                <c:pt idx="3533">
                  <c:v>1.8800000000000001</c:v>
                </c:pt>
                <c:pt idx="3534">
                  <c:v>1.9100000000000001</c:v>
                </c:pt>
                <c:pt idx="3535">
                  <c:v>1.8800000000000001</c:v>
                </c:pt>
                <c:pt idx="3536">
                  <c:v>1.8800000000000001</c:v>
                </c:pt>
                <c:pt idx="3537">
                  <c:v>1.8800000000000001</c:v>
                </c:pt>
                <c:pt idx="3538">
                  <c:v>1.8800000000000001</c:v>
                </c:pt>
                <c:pt idx="3539">
                  <c:v>1.8800000000000001</c:v>
                </c:pt>
                <c:pt idx="3540">
                  <c:v>1.8800000000000001</c:v>
                </c:pt>
                <c:pt idx="3541">
                  <c:v>1.8499999999999992</c:v>
                </c:pt>
                <c:pt idx="3542">
                  <c:v>1.8800000000000001</c:v>
                </c:pt>
                <c:pt idx="3543">
                  <c:v>1.8800000000000001</c:v>
                </c:pt>
                <c:pt idx="3544">
                  <c:v>1.8800000000000001</c:v>
                </c:pt>
                <c:pt idx="3545">
                  <c:v>1.8499999999999992</c:v>
                </c:pt>
                <c:pt idx="3546">
                  <c:v>1.8800000000000001</c:v>
                </c:pt>
                <c:pt idx="3547">
                  <c:v>1.8800000000000001</c:v>
                </c:pt>
                <c:pt idx="3548">
                  <c:v>1.8800000000000001</c:v>
                </c:pt>
                <c:pt idx="3549">
                  <c:v>1.8800000000000001</c:v>
                </c:pt>
                <c:pt idx="3550">
                  <c:v>1.8800000000000001</c:v>
                </c:pt>
                <c:pt idx="3551">
                  <c:v>1.8800000000000001</c:v>
                </c:pt>
                <c:pt idx="3552">
                  <c:v>1.8800000000000001</c:v>
                </c:pt>
                <c:pt idx="3553">
                  <c:v>1.8800000000000001</c:v>
                </c:pt>
                <c:pt idx="3554">
                  <c:v>1.8800000000000001</c:v>
                </c:pt>
                <c:pt idx="3555">
                  <c:v>1.8800000000000001</c:v>
                </c:pt>
                <c:pt idx="3556">
                  <c:v>1.8800000000000001</c:v>
                </c:pt>
                <c:pt idx="3557">
                  <c:v>1.8800000000000001</c:v>
                </c:pt>
                <c:pt idx="3558">
                  <c:v>1.8800000000000001</c:v>
                </c:pt>
                <c:pt idx="3559">
                  <c:v>1.8800000000000001</c:v>
                </c:pt>
                <c:pt idx="3560">
                  <c:v>1.8800000000000001</c:v>
                </c:pt>
                <c:pt idx="3561">
                  <c:v>1.8800000000000001</c:v>
                </c:pt>
                <c:pt idx="3562">
                  <c:v>1.8800000000000001</c:v>
                </c:pt>
                <c:pt idx="3563">
                  <c:v>1.8499999999999992</c:v>
                </c:pt>
                <c:pt idx="3564">
                  <c:v>1.8499999999999992</c:v>
                </c:pt>
                <c:pt idx="3565">
                  <c:v>1.8499999999999992</c:v>
                </c:pt>
                <c:pt idx="3566">
                  <c:v>1.8499999999999992</c:v>
                </c:pt>
                <c:pt idx="3567">
                  <c:v>1.82</c:v>
                </c:pt>
                <c:pt idx="3568">
                  <c:v>1.8499999999999992</c:v>
                </c:pt>
                <c:pt idx="3569">
                  <c:v>1.8499999999999992</c:v>
                </c:pt>
                <c:pt idx="3570">
                  <c:v>1.8499999999999992</c:v>
                </c:pt>
                <c:pt idx="3571">
                  <c:v>1.8499999999999992</c:v>
                </c:pt>
                <c:pt idx="3572">
                  <c:v>1.82</c:v>
                </c:pt>
                <c:pt idx="3573">
                  <c:v>1.8499999999999992</c:v>
                </c:pt>
                <c:pt idx="3574">
                  <c:v>1.8499999999999992</c:v>
                </c:pt>
                <c:pt idx="3575">
                  <c:v>1.8800000000000001</c:v>
                </c:pt>
                <c:pt idx="3576">
                  <c:v>1.8499999999999992</c:v>
                </c:pt>
                <c:pt idx="3577">
                  <c:v>1.8800000000000001</c:v>
                </c:pt>
                <c:pt idx="3578">
                  <c:v>1.8499999999999992</c:v>
                </c:pt>
                <c:pt idx="3579">
                  <c:v>1.8800000000000001</c:v>
                </c:pt>
                <c:pt idx="3580">
                  <c:v>1.8499999999999992</c:v>
                </c:pt>
                <c:pt idx="3581">
                  <c:v>1.8800000000000001</c:v>
                </c:pt>
                <c:pt idx="3582">
                  <c:v>1.8499999999999992</c:v>
                </c:pt>
                <c:pt idx="3583">
                  <c:v>1.8800000000000001</c:v>
                </c:pt>
                <c:pt idx="3584">
                  <c:v>1.8800000000000001</c:v>
                </c:pt>
                <c:pt idx="3585">
                  <c:v>1.8800000000000001</c:v>
                </c:pt>
                <c:pt idx="3586">
                  <c:v>1.8800000000000001</c:v>
                </c:pt>
                <c:pt idx="3587">
                  <c:v>1.8800000000000001</c:v>
                </c:pt>
                <c:pt idx="3588">
                  <c:v>1.8499999999999992</c:v>
                </c:pt>
                <c:pt idx="3589">
                  <c:v>1.8800000000000001</c:v>
                </c:pt>
                <c:pt idx="3590">
                  <c:v>1.8800000000000001</c:v>
                </c:pt>
                <c:pt idx="3591">
                  <c:v>1.8800000000000001</c:v>
                </c:pt>
                <c:pt idx="3592">
                  <c:v>1.8800000000000001</c:v>
                </c:pt>
                <c:pt idx="3593">
                  <c:v>1.8800000000000001</c:v>
                </c:pt>
                <c:pt idx="3594">
                  <c:v>1.9100000000000001</c:v>
                </c:pt>
                <c:pt idx="3595">
                  <c:v>1.9100000000000001</c:v>
                </c:pt>
                <c:pt idx="3596">
                  <c:v>1.9100000000000001</c:v>
                </c:pt>
                <c:pt idx="3597">
                  <c:v>1.9100000000000001</c:v>
                </c:pt>
                <c:pt idx="3598">
                  <c:v>1.9100000000000001</c:v>
                </c:pt>
                <c:pt idx="3599">
                  <c:v>1.8800000000000001</c:v>
                </c:pt>
                <c:pt idx="3600">
                  <c:v>1.9100000000000001</c:v>
                </c:pt>
                <c:pt idx="3601">
                  <c:v>1.9500000000000006</c:v>
                </c:pt>
                <c:pt idx="3602">
                  <c:v>1.9500000000000006</c:v>
                </c:pt>
                <c:pt idx="3603">
                  <c:v>1.9100000000000001</c:v>
                </c:pt>
                <c:pt idx="3604">
                  <c:v>1.9100000000000001</c:v>
                </c:pt>
                <c:pt idx="3605">
                  <c:v>1.9100000000000001</c:v>
                </c:pt>
                <c:pt idx="3606">
                  <c:v>1.9500000000000006</c:v>
                </c:pt>
                <c:pt idx="3607">
                  <c:v>1.9100000000000001</c:v>
                </c:pt>
                <c:pt idx="3608">
                  <c:v>1.9100000000000001</c:v>
                </c:pt>
                <c:pt idx="3609">
                  <c:v>1.9500000000000006</c:v>
                </c:pt>
                <c:pt idx="3610">
                  <c:v>1.9100000000000001</c:v>
                </c:pt>
                <c:pt idx="3611">
                  <c:v>1.9500000000000006</c:v>
                </c:pt>
                <c:pt idx="3612">
                  <c:v>1.9100000000000001</c:v>
                </c:pt>
                <c:pt idx="3613">
                  <c:v>1.9500000000000006</c:v>
                </c:pt>
                <c:pt idx="3614">
                  <c:v>1.9500000000000006</c:v>
                </c:pt>
                <c:pt idx="3615">
                  <c:v>1.9500000000000006</c:v>
                </c:pt>
                <c:pt idx="3616">
                  <c:v>1.9500000000000006</c:v>
                </c:pt>
                <c:pt idx="3617">
                  <c:v>1.9500000000000006</c:v>
                </c:pt>
                <c:pt idx="3618">
                  <c:v>1.9100000000000001</c:v>
                </c:pt>
                <c:pt idx="3619">
                  <c:v>1.9500000000000006</c:v>
                </c:pt>
                <c:pt idx="3620">
                  <c:v>1.9500000000000006</c:v>
                </c:pt>
                <c:pt idx="3621">
                  <c:v>1.9100000000000001</c:v>
                </c:pt>
                <c:pt idx="3622">
                  <c:v>1.9500000000000006</c:v>
                </c:pt>
                <c:pt idx="3623">
                  <c:v>1.9100000000000001</c:v>
                </c:pt>
                <c:pt idx="3624">
                  <c:v>1.9500000000000006</c:v>
                </c:pt>
                <c:pt idx="3625">
                  <c:v>1.9500000000000006</c:v>
                </c:pt>
                <c:pt idx="3626">
                  <c:v>1.9500000000000006</c:v>
                </c:pt>
                <c:pt idx="3627">
                  <c:v>1.9500000000000006</c:v>
                </c:pt>
                <c:pt idx="3628">
                  <c:v>1.9500000000000006</c:v>
                </c:pt>
                <c:pt idx="3629">
                  <c:v>1.9500000000000006</c:v>
                </c:pt>
                <c:pt idx="3630">
                  <c:v>1.9100000000000001</c:v>
                </c:pt>
                <c:pt idx="3631">
                  <c:v>1.9500000000000006</c:v>
                </c:pt>
                <c:pt idx="3632">
                  <c:v>1.9100000000000001</c:v>
                </c:pt>
                <c:pt idx="3633">
                  <c:v>1.9500000000000006</c:v>
                </c:pt>
                <c:pt idx="3634">
                  <c:v>1.9100000000000001</c:v>
                </c:pt>
                <c:pt idx="3635">
                  <c:v>1.9500000000000006</c:v>
                </c:pt>
                <c:pt idx="3636">
                  <c:v>1.9100000000000001</c:v>
                </c:pt>
                <c:pt idx="3637">
                  <c:v>1.9100000000000001</c:v>
                </c:pt>
                <c:pt idx="3638">
                  <c:v>1.9100000000000001</c:v>
                </c:pt>
                <c:pt idx="3639">
                  <c:v>1.8800000000000001</c:v>
                </c:pt>
                <c:pt idx="3640">
                  <c:v>1.9500000000000006</c:v>
                </c:pt>
                <c:pt idx="3641">
                  <c:v>1.9500000000000006</c:v>
                </c:pt>
                <c:pt idx="3642">
                  <c:v>1.9500000000000006</c:v>
                </c:pt>
                <c:pt idx="3643">
                  <c:v>1.9500000000000006</c:v>
                </c:pt>
                <c:pt idx="3644">
                  <c:v>1.9100000000000001</c:v>
                </c:pt>
                <c:pt idx="3645">
                  <c:v>1.9500000000000006</c:v>
                </c:pt>
                <c:pt idx="3646">
                  <c:v>1.9100000000000001</c:v>
                </c:pt>
                <c:pt idx="3647">
                  <c:v>1.9100000000000001</c:v>
                </c:pt>
                <c:pt idx="3648">
                  <c:v>1.9500000000000006</c:v>
                </c:pt>
                <c:pt idx="3649">
                  <c:v>1.9100000000000001</c:v>
                </c:pt>
                <c:pt idx="3650">
                  <c:v>1.9500000000000006</c:v>
                </c:pt>
                <c:pt idx="3651">
                  <c:v>1.9100000000000001</c:v>
                </c:pt>
                <c:pt idx="3652">
                  <c:v>1.9500000000000006</c:v>
                </c:pt>
                <c:pt idx="3653">
                  <c:v>1.9500000000000006</c:v>
                </c:pt>
                <c:pt idx="3654">
                  <c:v>1.9500000000000006</c:v>
                </c:pt>
                <c:pt idx="3655">
                  <c:v>1.9100000000000001</c:v>
                </c:pt>
                <c:pt idx="3656">
                  <c:v>1.9500000000000006</c:v>
                </c:pt>
                <c:pt idx="3657">
                  <c:v>1.9500000000000006</c:v>
                </c:pt>
                <c:pt idx="3658">
                  <c:v>1.9500000000000006</c:v>
                </c:pt>
                <c:pt idx="3659">
                  <c:v>1.9500000000000006</c:v>
                </c:pt>
                <c:pt idx="3660">
                  <c:v>1.9500000000000006</c:v>
                </c:pt>
                <c:pt idx="3661">
                  <c:v>1.9800000000000009</c:v>
                </c:pt>
                <c:pt idx="3662">
                  <c:v>1.9500000000000006</c:v>
                </c:pt>
                <c:pt idx="3663">
                  <c:v>1.9500000000000006</c:v>
                </c:pt>
                <c:pt idx="3664">
                  <c:v>1.9500000000000006</c:v>
                </c:pt>
                <c:pt idx="3665">
                  <c:v>1.9500000000000006</c:v>
                </c:pt>
                <c:pt idx="3666">
                  <c:v>1.9100000000000001</c:v>
                </c:pt>
                <c:pt idx="3667">
                  <c:v>1.9100000000000001</c:v>
                </c:pt>
                <c:pt idx="3668">
                  <c:v>1.9500000000000006</c:v>
                </c:pt>
                <c:pt idx="3669">
                  <c:v>1.9500000000000006</c:v>
                </c:pt>
                <c:pt idx="3670">
                  <c:v>1.9100000000000001</c:v>
                </c:pt>
                <c:pt idx="3671">
                  <c:v>1.9100000000000001</c:v>
                </c:pt>
                <c:pt idx="3672">
                  <c:v>1.9100000000000001</c:v>
                </c:pt>
                <c:pt idx="3673">
                  <c:v>1.9100000000000001</c:v>
                </c:pt>
                <c:pt idx="3674">
                  <c:v>1.9100000000000001</c:v>
                </c:pt>
                <c:pt idx="3675">
                  <c:v>1.8800000000000001</c:v>
                </c:pt>
                <c:pt idx="3676">
                  <c:v>1.8800000000000001</c:v>
                </c:pt>
                <c:pt idx="3677">
                  <c:v>1.9100000000000001</c:v>
                </c:pt>
                <c:pt idx="3678">
                  <c:v>1.8800000000000001</c:v>
                </c:pt>
                <c:pt idx="3679">
                  <c:v>1.8800000000000001</c:v>
                </c:pt>
                <c:pt idx="3680">
                  <c:v>1.8800000000000001</c:v>
                </c:pt>
                <c:pt idx="3681">
                  <c:v>1.8499999999999992</c:v>
                </c:pt>
                <c:pt idx="3682">
                  <c:v>1.8499999999999992</c:v>
                </c:pt>
                <c:pt idx="3683">
                  <c:v>1.8499999999999992</c:v>
                </c:pt>
                <c:pt idx="3684">
                  <c:v>1.8499999999999992</c:v>
                </c:pt>
                <c:pt idx="3685">
                  <c:v>1.82</c:v>
                </c:pt>
                <c:pt idx="3686">
                  <c:v>1.8499999999999992</c:v>
                </c:pt>
                <c:pt idx="3687">
                  <c:v>1.8499999999999992</c:v>
                </c:pt>
                <c:pt idx="3688">
                  <c:v>1.82</c:v>
                </c:pt>
                <c:pt idx="3689">
                  <c:v>1.78</c:v>
                </c:pt>
                <c:pt idx="3690">
                  <c:v>1.75</c:v>
                </c:pt>
                <c:pt idx="3691">
                  <c:v>1.75</c:v>
                </c:pt>
                <c:pt idx="3692">
                  <c:v>1.78</c:v>
                </c:pt>
                <c:pt idx="3693">
                  <c:v>1.75</c:v>
                </c:pt>
                <c:pt idx="3694">
                  <c:v>1.78</c:v>
                </c:pt>
                <c:pt idx="3695">
                  <c:v>1.75</c:v>
                </c:pt>
                <c:pt idx="3696">
                  <c:v>1.78</c:v>
                </c:pt>
                <c:pt idx="3697">
                  <c:v>1.78</c:v>
                </c:pt>
                <c:pt idx="3698">
                  <c:v>1.75</c:v>
                </c:pt>
                <c:pt idx="3699">
                  <c:v>1.78</c:v>
                </c:pt>
                <c:pt idx="3700">
                  <c:v>1.78</c:v>
                </c:pt>
                <c:pt idx="3701">
                  <c:v>1.78</c:v>
                </c:pt>
                <c:pt idx="3702">
                  <c:v>1.78</c:v>
                </c:pt>
                <c:pt idx="3703">
                  <c:v>1.75</c:v>
                </c:pt>
                <c:pt idx="3704">
                  <c:v>1.75</c:v>
                </c:pt>
                <c:pt idx="3705">
                  <c:v>1.75</c:v>
                </c:pt>
                <c:pt idx="3706">
                  <c:v>1.75</c:v>
                </c:pt>
                <c:pt idx="3707">
                  <c:v>1.75</c:v>
                </c:pt>
                <c:pt idx="3708">
                  <c:v>1.78</c:v>
                </c:pt>
                <c:pt idx="3709">
                  <c:v>1.75</c:v>
                </c:pt>
                <c:pt idx="3710">
                  <c:v>1.78</c:v>
                </c:pt>
                <c:pt idx="3711">
                  <c:v>1.75</c:v>
                </c:pt>
                <c:pt idx="3712">
                  <c:v>1.78</c:v>
                </c:pt>
                <c:pt idx="3713">
                  <c:v>1.82</c:v>
                </c:pt>
                <c:pt idx="3714">
                  <c:v>1.82</c:v>
                </c:pt>
                <c:pt idx="3715">
                  <c:v>1.82</c:v>
                </c:pt>
                <c:pt idx="3716">
                  <c:v>1.8499999999999992</c:v>
                </c:pt>
                <c:pt idx="3717">
                  <c:v>1.8499999999999992</c:v>
                </c:pt>
                <c:pt idx="3718">
                  <c:v>1.8499999999999992</c:v>
                </c:pt>
                <c:pt idx="3719">
                  <c:v>1.8499999999999992</c:v>
                </c:pt>
                <c:pt idx="3720">
                  <c:v>1.8499999999999992</c:v>
                </c:pt>
                <c:pt idx="3721">
                  <c:v>1.82</c:v>
                </c:pt>
                <c:pt idx="3722">
                  <c:v>1.8499999999999992</c:v>
                </c:pt>
                <c:pt idx="3723">
                  <c:v>1.8499999999999992</c:v>
                </c:pt>
                <c:pt idx="3724">
                  <c:v>1.8800000000000001</c:v>
                </c:pt>
                <c:pt idx="3725">
                  <c:v>1.8499999999999992</c:v>
                </c:pt>
                <c:pt idx="3726">
                  <c:v>1.8499999999999992</c:v>
                </c:pt>
                <c:pt idx="3727">
                  <c:v>1.8499999999999992</c:v>
                </c:pt>
                <c:pt idx="3728">
                  <c:v>1.8800000000000001</c:v>
                </c:pt>
                <c:pt idx="3729">
                  <c:v>1.8800000000000001</c:v>
                </c:pt>
                <c:pt idx="3730">
                  <c:v>1.8800000000000001</c:v>
                </c:pt>
                <c:pt idx="3731">
                  <c:v>1.8800000000000001</c:v>
                </c:pt>
                <c:pt idx="3732">
                  <c:v>1.8800000000000001</c:v>
                </c:pt>
                <c:pt idx="3733">
                  <c:v>1.9100000000000001</c:v>
                </c:pt>
                <c:pt idx="3734">
                  <c:v>1.8800000000000001</c:v>
                </c:pt>
                <c:pt idx="3735">
                  <c:v>1.9100000000000001</c:v>
                </c:pt>
                <c:pt idx="3736">
                  <c:v>1.9100000000000001</c:v>
                </c:pt>
                <c:pt idx="3737">
                  <c:v>1.9100000000000001</c:v>
                </c:pt>
                <c:pt idx="3738">
                  <c:v>1.9100000000000001</c:v>
                </c:pt>
                <c:pt idx="3739">
                  <c:v>1.9100000000000001</c:v>
                </c:pt>
                <c:pt idx="3740">
                  <c:v>1.9100000000000001</c:v>
                </c:pt>
                <c:pt idx="3741">
                  <c:v>1.9100000000000001</c:v>
                </c:pt>
                <c:pt idx="3742">
                  <c:v>1.9100000000000001</c:v>
                </c:pt>
                <c:pt idx="3743">
                  <c:v>1.9500000000000006</c:v>
                </c:pt>
                <c:pt idx="3744">
                  <c:v>1.9500000000000006</c:v>
                </c:pt>
                <c:pt idx="3745">
                  <c:v>1.9500000000000006</c:v>
                </c:pt>
                <c:pt idx="3746">
                  <c:v>1.9100000000000001</c:v>
                </c:pt>
                <c:pt idx="3747">
                  <c:v>1.9100000000000001</c:v>
                </c:pt>
                <c:pt idx="3748">
                  <c:v>1.9100000000000001</c:v>
                </c:pt>
                <c:pt idx="3749">
                  <c:v>1.8800000000000001</c:v>
                </c:pt>
                <c:pt idx="3750">
                  <c:v>1.9100000000000001</c:v>
                </c:pt>
                <c:pt idx="3751">
                  <c:v>1.9100000000000001</c:v>
                </c:pt>
                <c:pt idx="3752">
                  <c:v>1.9100000000000001</c:v>
                </c:pt>
                <c:pt idx="3753">
                  <c:v>1.8800000000000001</c:v>
                </c:pt>
                <c:pt idx="3754">
                  <c:v>1.9100000000000001</c:v>
                </c:pt>
                <c:pt idx="3755">
                  <c:v>1.9100000000000001</c:v>
                </c:pt>
                <c:pt idx="3756">
                  <c:v>1.8800000000000001</c:v>
                </c:pt>
                <c:pt idx="3757">
                  <c:v>1.9100000000000001</c:v>
                </c:pt>
                <c:pt idx="3758">
                  <c:v>1.9100000000000001</c:v>
                </c:pt>
                <c:pt idx="3759">
                  <c:v>1.9100000000000001</c:v>
                </c:pt>
                <c:pt idx="3760">
                  <c:v>1.9100000000000001</c:v>
                </c:pt>
                <c:pt idx="3761">
                  <c:v>1.9100000000000001</c:v>
                </c:pt>
                <c:pt idx="3762">
                  <c:v>1.8800000000000001</c:v>
                </c:pt>
                <c:pt idx="3763">
                  <c:v>1.8800000000000001</c:v>
                </c:pt>
                <c:pt idx="3764">
                  <c:v>1.8800000000000001</c:v>
                </c:pt>
                <c:pt idx="3765">
                  <c:v>1.8800000000000001</c:v>
                </c:pt>
                <c:pt idx="3766">
                  <c:v>1.8800000000000001</c:v>
                </c:pt>
                <c:pt idx="3767">
                  <c:v>1.8499999999999992</c:v>
                </c:pt>
                <c:pt idx="3768">
                  <c:v>1.8800000000000001</c:v>
                </c:pt>
                <c:pt idx="3769">
                  <c:v>1.8499999999999992</c:v>
                </c:pt>
                <c:pt idx="3770">
                  <c:v>1.8499999999999992</c:v>
                </c:pt>
                <c:pt idx="3771">
                  <c:v>1.8800000000000001</c:v>
                </c:pt>
                <c:pt idx="3772">
                  <c:v>1.8499999999999992</c:v>
                </c:pt>
                <c:pt idx="3773">
                  <c:v>1.8499999999999992</c:v>
                </c:pt>
                <c:pt idx="3774">
                  <c:v>1.8800000000000001</c:v>
                </c:pt>
                <c:pt idx="3775">
                  <c:v>1.8499999999999992</c:v>
                </c:pt>
                <c:pt idx="3776">
                  <c:v>1.8800000000000001</c:v>
                </c:pt>
                <c:pt idx="3777">
                  <c:v>1.8499999999999992</c:v>
                </c:pt>
                <c:pt idx="3778">
                  <c:v>1.8499999999999992</c:v>
                </c:pt>
                <c:pt idx="3779">
                  <c:v>1.8800000000000001</c:v>
                </c:pt>
                <c:pt idx="3780">
                  <c:v>1.8499999999999992</c:v>
                </c:pt>
                <c:pt idx="3781">
                  <c:v>1.8499999999999992</c:v>
                </c:pt>
                <c:pt idx="3782">
                  <c:v>1.8499999999999992</c:v>
                </c:pt>
                <c:pt idx="3783">
                  <c:v>1.8499999999999992</c:v>
                </c:pt>
                <c:pt idx="3784">
                  <c:v>1.8499999999999992</c:v>
                </c:pt>
                <c:pt idx="3785">
                  <c:v>1.8499999999999992</c:v>
                </c:pt>
                <c:pt idx="3786">
                  <c:v>1.8499999999999992</c:v>
                </c:pt>
                <c:pt idx="3787">
                  <c:v>1.8499999999999992</c:v>
                </c:pt>
                <c:pt idx="3788">
                  <c:v>1.8800000000000001</c:v>
                </c:pt>
                <c:pt idx="3789">
                  <c:v>1.8800000000000001</c:v>
                </c:pt>
                <c:pt idx="3790">
                  <c:v>1.8800000000000001</c:v>
                </c:pt>
                <c:pt idx="3791">
                  <c:v>1.8800000000000001</c:v>
                </c:pt>
                <c:pt idx="3792">
                  <c:v>1.8800000000000001</c:v>
                </c:pt>
                <c:pt idx="3793">
                  <c:v>1.9100000000000001</c:v>
                </c:pt>
                <c:pt idx="3794">
                  <c:v>1.8800000000000001</c:v>
                </c:pt>
                <c:pt idx="3795">
                  <c:v>1.9100000000000001</c:v>
                </c:pt>
                <c:pt idx="3796">
                  <c:v>1.8800000000000001</c:v>
                </c:pt>
                <c:pt idx="3797">
                  <c:v>1.8800000000000001</c:v>
                </c:pt>
                <c:pt idx="3798">
                  <c:v>1.8800000000000001</c:v>
                </c:pt>
                <c:pt idx="3799">
                  <c:v>1.8800000000000001</c:v>
                </c:pt>
                <c:pt idx="3800">
                  <c:v>1.8800000000000001</c:v>
                </c:pt>
                <c:pt idx="3801">
                  <c:v>1.8499999999999992</c:v>
                </c:pt>
                <c:pt idx="3802">
                  <c:v>1.8800000000000001</c:v>
                </c:pt>
                <c:pt idx="3803">
                  <c:v>1.9100000000000001</c:v>
                </c:pt>
                <c:pt idx="3804">
                  <c:v>1.9100000000000001</c:v>
                </c:pt>
                <c:pt idx="3805">
                  <c:v>1.9100000000000001</c:v>
                </c:pt>
                <c:pt idx="3806">
                  <c:v>1.8800000000000001</c:v>
                </c:pt>
                <c:pt idx="3807">
                  <c:v>1.9100000000000001</c:v>
                </c:pt>
                <c:pt idx="3808">
                  <c:v>1.9100000000000001</c:v>
                </c:pt>
                <c:pt idx="3809">
                  <c:v>1.8800000000000001</c:v>
                </c:pt>
                <c:pt idx="3810">
                  <c:v>1.8499999999999992</c:v>
                </c:pt>
                <c:pt idx="3811">
                  <c:v>1.8800000000000001</c:v>
                </c:pt>
                <c:pt idx="3812">
                  <c:v>1.8800000000000001</c:v>
                </c:pt>
                <c:pt idx="3813">
                  <c:v>1.8800000000000001</c:v>
                </c:pt>
                <c:pt idx="3814">
                  <c:v>1.8800000000000001</c:v>
                </c:pt>
                <c:pt idx="3815">
                  <c:v>1.8499999999999992</c:v>
                </c:pt>
                <c:pt idx="3816">
                  <c:v>1.8499999999999992</c:v>
                </c:pt>
                <c:pt idx="3817">
                  <c:v>1.8499999999999992</c:v>
                </c:pt>
                <c:pt idx="3818">
                  <c:v>1.8800000000000001</c:v>
                </c:pt>
                <c:pt idx="3819">
                  <c:v>1.8800000000000001</c:v>
                </c:pt>
                <c:pt idx="3820">
                  <c:v>1.8800000000000001</c:v>
                </c:pt>
                <c:pt idx="3821">
                  <c:v>1.8800000000000001</c:v>
                </c:pt>
                <c:pt idx="3822">
                  <c:v>1.8800000000000001</c:v>
                </c:pt>
                <c:pt idx="3823">
                  <c:v>1.8800000000000001</c:v>
                </c:pt>
                <c:pt idx="3824">
                  <c:v>1.8800000000000001</c:v>
                </c:pt>
                <c:pt idx="3825">
                  <c:v>1.9100000000000001</c:v>
                </c:pt>
                <c:pt idx="3826">
                  <c:v>1.8800000000000001</c:v>
                </c:pt>
                <c:pt idx="3827">
                  <c:v>1.8499999999999992</c:v>
                </c:pt>
                <c:pt idx="3828">
                  <c:v>1.8499999999999992</c:v>
                </c:pt>
                <c:pt idx="3829">
                  <c:v>1.8499999999999992</c:v>
                </c:pt>
                <c:pt idx="3830">
                  <c:v>1.8800000000000001</c:v>
                </c:pt>
                <c:pt idx="3831">
                  <c:v>1.8800000000000001</c:v>
                </c:pt>
                <c:pt idx="3832">
                  <c:v>1.8800000000000001</c:v>
                </c:pt>
                <c:pt idx="3833">
                  <c:v>1.8499999999999992</c:v>
                </c:pt>
                <c:pt idx="3834">
                  <c:v>1.8499999999999992</c:v>
                </c:pt>
                <c:pt idx="3835">
                  <c:v>1.8499999999999992</c:v>
                </c:pt>
                <c:pt idx="3836">
                  <c:v>1.8800000000000001</c:v>
                </c:pt>
                <c:pt idx="3837">
                  <c:v>1.8499999999999992</c:v>
                </c:pt>
                <c:pt idx="3838">
                  <c:v>1.8499999999999992</c:v>
                </c:pt>
                <c:pt idx="3839">
                  <c:v>1.8499999999999992</c:v>
                </c:pt>
                <c:pt idx="3840">
                  <c:v>1.8499999999999992</c:v>
                </c:pt>
                <c:pt idx="3841">
                  <c:v>1.8499999999999992</c:v>
                </c:pt>
                <c:pt idx="3842">
                  <c:v>1.82</c:v>
                </c:pt>
                <c:pt idx="3843">
                  <c:v>1.82</c:v>
                </c:pt>
                <c:pt idx="3844">
                  <c:v>1.82</c:v>
                </c:pt>
                <c:pt idx="3845">
                  <c:v>1.82</c:v>
                </c:pt>
                <c:pt idx="3846">
                  <c:v>1.82</c:v>
                </c:pt>
                <c:pt idx="3847">
                  <c:v>1.8499999999999992</c:v>
                </c:pt>
                <c:pt idx="3848">
                  <c:v>1.8499999999999992</c:v>
                </c:pt>
                <c:pt idx="3849">
                  <c:v>1.8499999999999992</c:v>
                </c:pt>
                <c:pt idx="3850">
                  <c:v>1.82</c:v>
                </c:pt>
                <c:pt idx="3851">
                  <c:v>1.78</c:v>
                </c:pt>
                <c:pt idx="3852">
                  <c:v>1.78</c:v>
                </c:pt>
                <c:pt idx="3853">
                  <c:v>1.82</c:v>
                </c:pt>
                <c:pt idx="3854">
                  <c:v>1.82</c:v>
                </c:pt>
                <c:pt idx="3855">
                  <c:v>1.82</c:v>
                </c:pt>
                <c:pt idx="3856">
                  <c:v>1.82</c:v>
                </c:pt>
                <c:pt idx="3857">
                  <c:v>1.82</c:v>
                </c:pt>
                <c:pt idx="3858">
                  <c:v>1.78</c:v>
                </c:pt>
                <c:pt idx="3859">
                  <c:v>1.78</c:v>
                </c:pt>
                <c:pt idx="3860">
                  <c:v>1.82</c:v>
                </c:pt>
                <c:pt idx="3861">
                  <c:v>1.82</c:v>
                </c:pt>
                <c:pt idx="3862">
                  <c:v>1.82</c:v>
                </c:pt>
                <c:pt idx="3863">
                  <c:v>1.82</c:v>
                </c:pt>
                <c:pt idx="3864">
                  <c:v>1.82</c:v>
                </c:pt>
                <c:pt idx="3865">
                  <c:v>1.82</c:v>
                </c:pt>
                <c:pt idx="3866">
                  <c:v>1.82</c:v>
                </c:pt>
                <c:pt idx="3867">
                  <c:v>1.82</c:v>
                </c:pt>
                <c:pt idx="3868">
                  <c:v>1.8499999999999992</c:v>
                </c:pt>
                <c:pt idx="3869">
                  <c:v>1.8499999999999992</c:v>
                </c:pt>
                <c:pt idx="3870">
                  <c:v>1.8499999999999992</c:v>
                </c:pt>
                <c:pt idx="3871">
                  <c:v>1.8499999999999992</c:v>
                </c:pt>
                <c:pt idx="3872">
                  <c:v>1.8499999999999992</c:v>
                </c:pt>
                <c:pt idx="3873">
                  <c:v>1.8499999999999992</c:v>
                </c:pt>
                <c:pt idx="3874">
                  <c:v>1.82</c:v>
                </c:pt>
                <c:pt idx="3875">
                  <c:v>1.82</c:v>
                </c:pt>
                <c:pt idx="3876">
                  <c:v>1.82</c:v>
                </c:pt>
                <c:pt idx="3877">
                  <c:v>1.8499999999999992</c:v>
                </c:pt>
                <c:pt idx="3878">
                  <c:v>1.8499999999999992</c:v>
                </c:pt>
                <c:pt idx="3879">
                  <c:v>1.8499999999999992</c:v>
                </c:pt>
                <c:pt idx="3880">
                  <c:v>1.8800000000000001</c:v>
                </c:pt>
                <c:pt idx="3881">
                  <c:v>1.8499999999999992</c:v>
                </c:pt>
                <c:pt idx="3882">
                  <c:v>1.8499999999999992</c:v>
                </c:pt>
                <c:pt idx="3883">
                  <c:v>1.8800000000000001</c:v>
                </c:pt>
                <c:pt idx="3884">
                  <c:v>1.8800000000000001</c:v>
                </c:pt>
                <c:pt idx="3885">
                  <c:v>1.8800000000000001</c:v>
                </c:pt>
                <c:pt idx="3886">
                  <c:v>1.8499999999999992</c:v>
                </c:pt>
                <c:pt idx="3887">
                  <c:v>1.8499999999999992</c:v>
                </c:pt>
                <c:pt idx="3888">
                  <c:v>1.8499999999999992</c:v>
                </c:pt>
                <c:pt idx="3889">
                  <c:v>1.8499999999999992</c:v>
                </c:pt>
                <c:pt idx="3890">
                  <c:v>1.8800000000000001</c:v>
                </c:pt>
                <c:pt idx="3891">
                  <c:v>1.8499999999999992</c:v>
                </c:pt>
                <c:pt idx="3892">
                  <c:v>1.8499999999999992</c:v>
                </c:pt>
                <c:pt idx="3893">
                  <c:v>1.8800000000000001</c:v>
                </c:pt>
                <c:pt idx="3894">
                  <c:v>1.8499999999999992</c:v>
                </c:pt>
                <c:pt idx="3895">
                  <c:v>1.8499999999999992</c:v>
                </c:pt>
                <c:pt idx="3896">
                  <c:v>1.8499999999999992</c:v>
                </c:pt>
                <c:pt idx="3897">
                  <c:v>1.8499999999999992</c:v>
                </c:pt>
                <c:pt idx="3898">
                  <c:v>1.8499999999999992</c:v>
                </c:pt>
                <c:pt idx="3899">
                  <c:v>1.8499999999999992</c:v>
                </c:pt>
                <c:pt idx="3900">
                  <c:v>1.82</c:v>
                </c:pt>
                <c:pt idx="3901">
                  <c:v>1.8499999999999992</c:v>
                </c:pt>
                <c:pt idx="3902">
                  <c:v>1.82</c:v>
                </c:pt>
                <c:pt idx="3903">
                  <c:v>1.82</c:v>
                </c:pt>
                <c:pt idx="3904">
                  <c:v>1.78</c:v>
                </c:pt>
                <c:pt idx="3905">
                  <c:v>1.82</c:v>
                </c:pt>
                <c:pt idx="3906">
                  <c:v>1.82</c:v>
                </c:pt>
                <c:pt idx="3907">
                  <c:v>1.78</c:v>
                </c:pt>
                <c:pt idx="3908">
                  <c:v>1.82</c:v>
                </c:pt>
                <c:pt idx="3909">
                  <c:v>1.78</c:v>
                </c:pt>
                <c:pt idx="3910">
                  <c:v>1.78</c:v>
                </c:pt>
                <c:pt idx="3911">
                  <c:v>1.78</c:v>
                </c:pt>
                <c:pt idx="3912">
                  <c:v>1.78</c:v>
                </c:pt>
                <c:pt idx="3913">
                  <c:v>1.78</c:v>
                </c:pt>
                <c:pt idx="3914">
                  <c:v>1.78</c:v>
                </c:pt>
                <c:pt idx="3915">
                  <c:v>1.78</c:v>
                </c:pt>
                <c:pt idx="3916">
                  <c:v>1.78</c:v>
                </c:pt>
                <c:pt idx="3917">
                  <c:v>1.75</c:v>
                </c:pt>
                <c:pt idx="3918">
                  <c:v>1.78</c:v>
                </c:pt>
                <c:pt idx="3919">
                  <c:v>1.78</c:v>
                </c:pt>
                <c:pt idx="3920">
                  <c:v>1.75</c:v>
                </c:pt>
                <c:pt idx="3921">
                  <c:v>1.78</c:v>
                </c:pt>
                <c:pt idx="3922">
                  <c:v>1.78</c:v>
                </c:pt>
                <c:pt idx="3923">
                  <c:v>1.78</c:v>
                </c:pt>
                <c:pt idx="3924">
                  <c:v>1.78</c:v>
                </c:pt>
                <c:pt idx="3925">
                  <c:v>1.78</c:v>
                </c:pt>
                <c:pt idx="3926">
                  <c:v>1.78</c:v>
                </c:pt>
                <c:pt idx="3927">
                  <c:v>1.82</c:v>
                </c:pt>
                <c:pt idx="3928">
                  <c:v>1.78</c:v>
                </c:pt>
                <c:pt idx="3929">
                  <c:v>1.78</c:v>
                </c:pt>
                <c:pt idx="3930">
                  <c:v>1.82</c:v>
                </c:pt>
                <c:pt idx="3931">
                  <c:v>1.82</c:v>
                </c:pt>
                <c:pt idx="3932">
                  <c:v>1.78</c:v>
                </c:pt>
                <c:pt idx="3933">
                  <c:v>1.8499999999999992</c:v>
                </c:pt>
                <c:pt idx="3934">
                  <c:v>1.8499999999999992</c:v>
                </c:pt>
                <c:pt idx="3935">
                  <c:v>1.82</c:v>
                </c:pt>
                <c:pt idx="3936">
                  <c:v>1.82</c:v>
                </c:pt>
                <c:pt idx="3937">
                  <c:v>1.82</c:v>
                </c:pt>
                <c:pt idx="3938">
                  <c:v>1.82</c:v>
                </c:pt>
                <c:pt idx="3939">
                  <c:v>1.82</c:v>
                </c:pt>
                <c:pt idx="3940">
                  <c:v>1.8499999999999992</c:v>
                </c:pt>
                <c:pt idx="3941">
                  <c:v>1.8499999999999992</c:v>
                </c:pt>
                <c:pt idx="3942">
                  <c:v>1.8800000000000001</c:v>
                </c:pt>
                <c:pt idx="3943">
                  <c:v>1.8800000000000001</c:v>
                </c:pt>
                <c:pt idx="3944">
                  <c:v>1.8800000000000001</c:v>
                </c:pt>
                <c:pt idx="3945">
                  <c:v>1.8800000000000001</c:v>
                </c:pt>
                <c:pt idx="3946">
                  <c:v>1.8800000000000001</c:v>
                </c:pt>
                <c:pt idx="3947">
                  <c:v>1.8800000000000001</c:v>
                </c:pt>
                <c:pt idx="3948">
                  <c:v>1.8800000000000001</c:v>
                </c:pt>
                <c:pt idx="3949">
                  <c:v>1.8800000000000001</c:v>
                </c:pt>
                <c:pt idx="3950">
                  <c:v>1.8800000000000001</c:v>
                </c:pt>
                <c:pt idx="3951">
                  <c:v>1.9100000000000001</c:v>
                </c:pt>
                <c:pt idx="3952">
                  <c:v>1.8800000000000001</c:v>
                </c:pt>
                <c:pt idx="3953">
                  <c:v>1.8800000000000001</c:v>
                </c:pt>
                <c:pt idx="3954">
                  <c:v>1.9100000000000001</c:v>
                </c:pt>
                <c:pt idx="3955">
                  <c:v>1.9100000000000001</c:v>
                </c:pt>
                <c:pt idx="3956">
                  <c:v>1.9100000000000001</c:v>
                </c:pt>
                <c:pt idx="3957">
                  <c:v>1.8800000000000001</c:v>
                </c:pt>
                <c:pt idx="3958">
                  <c:v>1.8800000000000001</c:v>
                </c:pt>
                <c:pt idx="3959">
                  <c:v>1.8800000000000001</c:v>
                </c:pt>
                <c:pt idx="3960">
                  <c:v>1.8800000000000001</c:v>
                </c:pt>
                <c:pt idx="3961">
                  <c:v>1.9100000000000001</c:v>
                </c:pt>
                <c:pt idx="3962">
                  <c:v>1.8800000000000001</c:v>
                </c:pt>
                <c:pt idx="3963">
                  <c:v>1.9100000000000001</c:v>
                </c:pt>
                <c:pt idx="3964">
                  <c:v>1.9100000000000001</c:v>
                </c:pt>
                <c:pt idx="3965">
                  <c:v>1.8800000000000001</c:v>
                </c:pt>
                <c:pt idx="3966">
                  <c:v>1.9500000000000006</c:v>
                </c:pt>
                <c:pt idx="3967">
                  <c:v>1.9500000000000006</c:v>
                </c:pt>
                <c:pt idx="3968">
                  <c:v>1.8800000000000001</c:v>
                </c:pt>
                <c:pt idx="3969">
                  <c:v>1.8800000000000001</c:v>
                </c:pt>
                <c:pt idx="3970">
                  <c:v>1.8800000000000001</c:v>
                </c:pt>
                <c:pt idx="3971">
                  <c:v>1.9100000000000001</c:v>
                </c:pt>
                <c:pt idx="3972">
                  <c:v>1.9100000000000001</c:v>
                </c:pt>
                <c:pt idx="3973">
                  <c:v>1.9100000000000001</c:v>
                </c:pt>
                <c:pt idx="3974">
                  <c:v>1.8800000000000001</c:v>
                </c:pt>
                <c:pt idx="3975">
                  <c:v>1.9100000000000001</c:v>
                </c:pt>
                <c:pt idx="3976">
                  <c:v>1.8800000000000001</c:v>
                </c:pt>
                <c:pt idx="3977">
                  <c:v>1.8800000000000001</c:v>
                </c:pt>
                <c:pt idx="3978">
                  <c:v>1.8800000000000001</c:v>
                </c:pt>
                <c:pt idx="3979">
                  <c:v>1.8800000000000001</c:v>
                </c:pt>
                <c:pt idx="3980">
                  <c:v>1.9100000000000001</c:v>
                </c:pt>
                <c:pt idx="3981">
                  <c:v>1.8800000000000001</c:v>
                </c:pt>
                <c:pt idx="3982">
                  <c:v>1.8800000000000001</c:v>
                </c:pt>
                <c:pt idx="3983">
                  <c:v>1.8800000000000001</c:v>
                </c:pt>
                <c:pt idx="3984">
                  <c:v>1.8800000000000001</c:v>
                </c:pt>
                <c:pt idx="3985">
                  <c:v>1.8800000000000001</c:v>
                </c:pt>
                <c:pt idx="3986">
                  <c:v>1.8800000000000001</c:v>
                </c:pt>
                <c:pt idx="3987">
                  <c:v>1.8800000000000001</c:v>
                </c:pt>
                <c:pt idx="3988">
                  <c:v>1.8499999999999992</c:v>
                </c:pt>
                <c:pt idx="3989">
                  <c:v>1.8499999999999992</c:v>
                </c:pt>
                <c:pt idx="3990">
                  <c:v>1.82</c:v>
                </c:pt>
                <c:pt idx="3991">
                  <c:v>1.82</c:v>
                </c:pt>
                <c:pt idx="3992">
                  <c:v>1.8499999999999992</c:v>
                </c:pt>
                <c:pt idx="3993">
                  <c:v>1.8499999999999992</c:v>
                </c:pt>
                <c:pt idx="3994">
                  <c:v>1.82</c:v>
                </c:pt>
                <c:pt idx="3995">
                  <c:v>1.82</c:v>
                </c:pt>
                <c:pt idx="3996">
                  <c:v>1.82</c:v>
                </c:pt>
                <c:pt idx="3997">
                  <c:v>1.82</c:v>
                </c:pt>
                <c:pt idx="3998">
                  <c:v>1.82</c:v>
                </c:pt>
                <c:pt idx="3999">
                  <c:v>1.8499999999999992</c:v>
                </c:pt>
                <c:pt idx="4000">
                  <c:v>1.8499999999999992</c:v>
                </c:pt>
                <c:pt idx="4001">
                  <c:v>1.82</c:v>
                </c:pt>
                <c:pt idx="4002">
                  <c:v>1.82</c:v>
                </c:pt>
                <c:pt idx="4003">
                  <c:v>1.82</c:v>
                </c:pt>
                <c:pt idx="4004">
                  <c:v>1.78</c:v>
                </c:pt>
                <c:pt idx="4005">
                  <c:v>1.8499999999999992</c:v>
                </c:pt>
                <c:pt idx="4006">
                  <c:v>1.8499999999999992</c:v>
                </c:pt>
                <c:pt idx="4007">
                  <c:v>1.8499999999999992</c:v>
                </c:pt>
                <c:pt idx="4008">
                  <c:v>1.82</c:v>
                </c:pt>
                <c:pt idx="4009">
                  <c:v>1.82</c:v>
                </c:pt>
                <c:pt idx="4010">
                  <c:v>1.8499999999999992</c:v>
                </c:pt>
                <c:pt idx="4011">
                  <c:v>1.8499999999999992</c:v>
                </c:pt>
                <c:pt idx="4012">
                  <c:v>1.82</c:v>
                </c:pt>
                <c:pt idx="4013">
                  <c:v>1.82</c:v>
                </c:pt>
                <c:pt idx="4014">
                  <c:v>1.8499999999999992</c:v>
                </c:pt>
                <c:pt idx="4015">
                  <c:v>1.82</c:v>
                </c:pt>
                <c:pt idx="4016">
                  <c:v>1.8499999999999992</c:v>
                </c:pt>
                <c:pt idx="4017">
                  <c:v>1.8499999999999992</c:v>
                </c:pt>
                <c:pt idx="4018">
                  <c:v>1.82</c:v>
                </c:pt>
                <c:pt idx="4019">
                  <c:v>1.8800000000000001</c:v>
                </c:pt>
                <c:pt idx="4020">
                  <c:v>1.8499999999999992</c:v>
                </c:pt>
                <c:pt idx="4021">
                  <c:v>1.8499999999999992</c:v>
                </c:pt>
                <c:pt idx="4022">
                  <c:v>1.8499999999999992</c:v>
                </c:pt>
                <c:pt idx="4023">
                  <c:v>1.8499999999999992</c:v>
                </c:pt>
                <c:pt idx="4024">
                  <c:v>1.82</c:v>
                </c:pt>
                <c:pt idx="4025">
                  <c:v>1.8499999999999992</c:v>
                </c:pt>
                <c:pt idx="4026">
                  <c:v>1.8499999999999992</c:v>
                </c:pt>
                <c:pt idx="4027">
                  <c:v>1.8499999999999992</c:v>
                </c:pt>
                <c:pt idx="4028">
                  <c:v>1.8499999999999992</c:v>
                </c:pt>
                <c:pt idx="4029">
                  <c:v>1.8499999999999992</c:v>
                </c:pt>
                <c:pt idx="4030">
                  <c:v>1.8499999999999992</c:v>
                </c:pt>
                <c:pt idx="4031">
                  <c:v>1.8499999999999992</c:v>
                </c:pt>
                <c:pt idx="4032">
                  <c:v>1.8499999999999992</c:v>
                </c:pt>
                <c:pt idx="4033">
                  <c:v>1.8499999999999992</c:v>
                </c:pt>
                <c:pt idx="4034">
                  <c:v>1.8499999999999992</c:v>
                </c:pt>
                <c:pt idx="4035">
                  <c:v>1.8499999999999992</c:v>
                </c:pt>
                <c:pt idx="4036">
                  <c:v>1.8499999999999992</c:v>
                </c:pt>
                <c:pt idx="4037">
                  <c:v>1.8499999999999992</c:v>
                </c:pt>
                <c:pt idx="4038">
                  <c:v>1.8499999999999992</c:v>
                </c:pt>
                <c:pt idx="4039">
                  <c:v>1.8499999999999992</c:v>
                </c:pt>
                <c:pt idx="4040">
                  <c:v>1.8499999999999992</c:v>
                </c:pt>
                <c:pt idx="4041">
                  <c:v>1.82</c:v>
                </c:pt>
                <c:pt idx="4042">
                  <c:v>1.8499999999999992</c:v>
                </c:pt>
                <c:pt idx="4043">
                  <c:v>1.82</c:v>
                </c:pt>
                <c:pt idx="4044">
                  <c:v>1.82</c:v>
                </c:pt>
                <c:pt idx="4045">
                  <c:v>1.82</c:v>
                </c:pt>
                <c:pt idx="4046">
                  <c:v>1.82</c:v>
                </c:pt>
                <c:pt idx="4047">
                  <c:v>1.82</c:v>
                </c:pt>
                <c:pt idx="4048">
                  <c:v>1.82</c:v>
                </c:pt>
                <c:pt idx="4049">
                  <c:v>1.82</c:v>
                </c:pt>
                <c:pt idx="4050">
                  <c:v>1.78</c:v>
                </c:pt>
                <c:pt idx="4051">
                  <c:v>1.82</c:v>
                </c:pt>
                <c:pt idx="4052">
                  <c:v>1.78</c:v>
                </c:pt>
                <c:pt idx="4053">
                  <c:v>1.78</c:v>
                </c:pt>
                <c:pt idx="4054">
                  <c:v>1.78</c:v>
                </c:pt>
                <c:pt idx="4055">
                  <c:v>1.78</c:v>
                </c:pt>
                <c:pt idx="4056">
                  <c:v>1.75</c:v>
                </c:pt>
                <c:pt idx="4057">
                  <c:v>1.75</c:v>
                </c:pt>
                <c:pt idx="4058">
                  <c:v>1.75</c:v>
                </c:pt>
                <c:pt idx="4059">
                  <c:v>1.75</c:v>
                </c:pt>
                <c:pt idx="4060">
                  <c:v>1.72</c:v>
                </c:pt>
                <c:pt idx="4061">
                  <c:v>1.72</c:v>
                </c:pt>
                <c:pt idx="4062">
                  <c:v>1.75</c:v>
                </c:pt>
                <c:pt idx="4063">
                  <c:v>1.72</c:v>
                </c:pt>
                <c:pt idx="4064">
                  <c:v>1.75</c:v>
                </c:pt>
                <c:pt idx="4065">
                  <c:v>1.72</c:v>
                </c:pt>
                <c:pt idx="4066">
                  <c:v>1.72</c:v>
                </c:pt>
                <c:pt idx="4067">
                  <c:v>1.72</c:v>
                </c:pt>
                <c:pt idx="4068">
                  <c:v>1.72</c:v>
                </c:pt>
                <c:pt idx="4069">
                  <c:v>1.72</c:v>
                </c:pt>
                <c:pt idx="4070">
                  <c:v>1.72</c:v>
                </c:pt>
                <c:pt idx="4071">
                  <c:v>1.72</c:v>
                </c:pt>
                <c:pt idx="4072">
                  <c:v>1.72</c:v>
                </c:pt>
                <c:pt idx="4073">
                  <c:v>1.72</c:v>
                </c:pt>
                <c:pt idx="4074">
                  <c:v>1.72</c:v>
                </c:pt>
                <c:pt idx="4075">
                  <c:v>1.6800000000000008</c:v>
                </c:pt>
                <c:pt idx="4076">
                  <c:v>1.72</c:v>
                </c:pt>
                <c:pt idx="4077">
                  <c:v>1.72</c:v>
                </c:pt>
                <c:pt idx="4078">
                  <c:v>1.72</c:v>
                </c:pt>
                <c:pt idx="4079">
                  <c:v>1.72</c:v>
                </c:pt>
                <c:pt idx="4080">
                  <c:v>1.72</c:v>
                </c:pt>
                <c:pt idx="4081">
                  <c:v>1.6800000000000008</c:v>
                </c:pt>
                <c:pt idx="4082">
                  <c:v>1.72</c:v>
                </c:pt>
                <c:pt idx="4083">
                  <c:v>1.6800000000000008</c:v>
                </c:pt>
                <c:pt idx="4084">
                  <c:v>1.72</c:v>
                </c:pt>
                <c:pt idx="4085">
                  <c:v>1.6800000000000008</c:v>
                </c:pt>
                <c:pt idx="4086">
                  <c:v>1.72</c:v>
                </c:pt>
                <c:pt idx="4087">
                  <c:v>1.72</c:v>
                </c:pt>
                <c:pt idx="4088">
                  <c:v>1.72</c:v>
                </c:pt>
                <c:pt idx="4089">
                  <c:v>1.6800000000000008</c:v>
                </c:pt>
                <c:pt idx="4090">
                  <c:v>1.6800000000000008</c:v>
                </c:pt>
                <c:pt idx="4091">
                  <c:v>1.72</c:v>
                </c:pt>
                <c:pt idx="4092">
                  <c:v>1.72</c:v>
                </c:pt>
                <c:pt idx="4093">
                  <c:v>1.75</c:v>
                </c:pt>
                <c:pt idx="4094">
                  <c:v>1.72</c:v>
                </c:pt>
                <c:pt idx="4095">
                  <c:v>1.75</c:v>
                </c:pt>
                <c:pt idx="4096">
                  <c:v>1.75</c:v>
                </c:pt>
                <c:pt idx="4097">
                  <c:v>1.75</c:v>
                </c:pt>
                <c:pt idx="4098">
                  <c:v>1.78</c:v>
                </c:pt>
                <c:pt idx="4099">
                  <c:v>1.75</c:v>
                </c:pt>
                <c:pt idx="4100">
                  <c:v>1.78</c:v>
                </c:pt>
                <c:pt idx="4101">
                  <c:v>1.75</c:v>
                </c:pt>
                <c:pt idx="4102">
                  <c:v>1.75</c:v>
                </c:pt>
                <c:pt idx="4103">
                  <c:v>1.78</c:v>
                </c:pt>
                <c:pt idx="4104">
                  <c:v>1.78</c:v>
                </c:pt>
                <c:pt idx="4105">
                  <c:v>1.78</c:v>
                </c:pt>
                <c:pt idx="4106">
                  <c:v>1.82</c:v>
                </c:pt>
                <c:pt idx="4107">
                  <c:v>1.78</c:v>
                </c:pt>
                <c:pt idx="4108">
                  <c:v>1.75</c:v>
                </c:pt>
                <c:pt idx="4109">
                  <c:v>1.78</c:v>
                </c:pt>
                <c:pt idx="4110">
                  <c:v>1.78</c:v>
                </c:pt>
                <c:pt idx="4111">
                  <c:v>1.82</c:v>
                </c:pt>
                <c:pt idx="4112">
                  <c:v>1.78</c:v>
                </c:pt>
                <c:pt idx="4113">
                  <c:v>1.82</c:v>
                </c:pt>
                <c:pt idx="4114">
                  <c:v>1.82</c:v>
                </c:pt>
                <c:pt idx="4115">
                  <c:v>1.82</c:v>
                </c:pt>
                <c:pt idx="4116">
                  <c:v>1.8499999999999992</c:v>
                </c:pt>
                <c:pt idx="4117">
                  <c:v>1.82</c:v>
                </c:pt>
                <c:pt idx="4118">
                  <c:v>1.82</c:v>
                </c:pt>
                <c:pt idx="4119">
                  <c:v>1.8499999999999992</c:v>
                </c:pt>
                <c:pt idx="4120">
                  <c:v>1.82</c:v>
                </c:pt>
                <c:pt idx="4121">
                  <c:v>1.82</c:v>
                </c:pt>
                <c:pt idx="4122">
                  <c:v>1.82</c:v>
                </c:pt>
                <c:pt idx="4123">
                  <c:v>1.82</c:v>
                </c:pt>
                <c:pt idx="4124">
                  <c:v>1.82</c:v>
                </c:pt>
                <c:pt idx="4125">
                  <c:v>1.8499999999999992</c:v>
                </c:pt>
                <c:pt idx="4126">
                  <c:v>1.8499999999999992</c:v>
                </c:pt>
                <c:pt idx="4127">
                  <c:v>1.82</c:v>
                </c:pt>
                <c:pt idx="4128">
                  <c:v>1.82</c:v>
                </c:pt>
                <c:pt idx="4129">
                  <c:v>1.82</c:v>
                </c:pt>
                <c:pt idx="4130">
                  <c:v>1.8499999999999992</c:v>
                </c:pt>
                <c:pt idx="4131">
                  <c:v>1.8499999999999992</c:v>
                </c:pt>
                <c:pt idx="4132">
                  <c:v>1.8499999999999992</c:v>
                </c:pt>
                <c:pt idx="4133">
                  <c:v>1.8499999999999992</c:v>
                </c:pt>
                <c:pt idx="4134">
                  <c:v>1.8499999999999992</c:v>
                </c:pt>
                <c:pt idx="4135">
                  <c:v>1.8800000000000001</c:v>
                </c:pt>
                <c:pt idx="4136">
                  <c:v>1.8800000000000001</c:v>
                </c:pt>
                <c:pt idx="4137">
                  <c:v>1.8800000000000001</c:v>
                </c:pt>
                <c:pt idx="4138">
                  <c:v>1.8800000000000001</c:v>
                </c:pt>
                <c:pt idx="4139">
                  <c:v>1.8800000000000001</c:v>
                </c:pt>
                <c:pt idx="4140">
                  <c:v>1.8800000000000001</c:v>
                </c:pt>
                <c:pt idx="4141">
                  <c:v>1.8800000000000001</c:v>
                </c:pt>
                <c:pt idx="4142">
                  <c:v>1.8800000000000001</c:v>
                </c:pt>
                <c:pt idx="4143">
                  <c:v>1.8800000000000001</c:v>
                </c:pt>
                <c:pt idx="4144">
                  <c:v>1.8800000000000001</c:v>
                </c:pt>
                <c:pt idx="4145">
                  <c:v>1.8800000000000001</c:v>
                </c:pt>
                <c:pt idx="4146">
                  <c:v>1.8800000000000001</c:v>
                </c:pt>
                <c:pt idx="4147">
                  <c:v>1.8800000000000001</c:v>
                </c:pt>
                <c:pt idx="4148">
                  <c:v>1.8800000000000001</c:v>
                </c:pt>
                <c:pt idx="4149">
                  <c:v>1.8800000000000001</c:v>
                </c:pt>
                <c:pt idx="4150">
                  <c:v>1.8800000000000001</c:v>
                </c:pt>
                <c:pt idx="4151">
                  <c:v>1.8800000000000001</c:v>
                </c:pt>
                <c:pt idx="4152">
                  <c:v>1.8800000000000001</c:v>
                </c:pt>
                <c:pt idx="4153">
                  <c:v>1.9100000000000001</c:v>
                </c:pt>
                <c:pt idx="4154">
                  <c:v>1.8800000000000001</c:v>
                </c:pt>
                <c:pt idx="4155">
                  <c:v>1.8800000000000001</c:v>
                </c:pt>
                <c:pt idx="4156">
                  <c:v>1.8800000000000001</c:v>
                </c:pt>
                <c:pt idx="4157">
                  <c:v>1.8800000000000001</c:v>
                </c:pt>
                <c:pt idx="4158">
                  <c:v>1.8800000000000001</c:v>
                </c:pt>
                <c:pt idx="4159">
                  <c:v>1.8800000000000001</c:v>
                </c:pt>
                <c:pt idx="4160">
                  <c:v>1.8800000000000001</c:v>
                </c:pt>
                <c:pt idx="4161">
                  <c:v>1.8800000000000001</c:v>
                </c:pt>
                <c:pt idx="4162">
                  <c:v>1.8800000000000001</c:v>
                </c:pt>
                <c:pt idx="4163">
                  <c:v>1.8800000000000001</c:v>
                </c:pt>
                <c:pt idx="4164">
                  <c:v>1.8800000000000001</c:v>
                </c:pt>
                <c:pt idx="4165">
                  <c:v>1.9100000000000001</c:v>
                </c:pt>
                <c:pt idx="4166">
                  <c:v>1.8800000000000001</c:v>
                </c:pt>
                <c:pt idx="4167">
                  <c:v>1.8800000000000001</c:v>
                </c:pt>
                <c:pt idx="4168">
                  <c:v>1.9100000000000001</c:v>
                </c:pt>
                <c:pt idx="4169">
                  <c:v>1.9100000000000001</c:v>
                </c:pt>
                <c:pt idx="4170">
                  <c:v>1.8800000000000001</c:v>
                </c:pt>
                <c:pt idx="4171">
                  <c:v>1.9100000000000001</c:v>
                </c:pt>
                <c:pt idx="4172">
                  <c:v>1.9100000000000001</c:v>
                </c:pt>
                <c:pt idx="4173">
                  <c:v>1.9100000000000001</c:v>
                </c:pt>
                <c:pt idx="4174">
                  <c:v>1.8800000000000001</c:v>
                </c:pt>
                <c:pt idx="4175">
                  <c:v>1.9100000000000001</c:v>
                </c:pt>
                <c:pt idx="4176">
                  <c:v>1.9100000000000001</c:v>
                </c:pt>
                <c:pt idx="4177">
                  <c:v>1.9100000000000001</c:v>
                </c:pt>
                <c:pt idx="4178">
                  <c:v>1.9100000000000001</c:v>
                </c:pt>
                <c:pt idx="4179">
                  <c:v>1.9100000000000001</c:v>
                </c:pt>
                <c:pt idx="4180">
                  <c:v>1.9100000000000001</c:v>
                </c:pt>
                <c:pt idx="4181">
                  <c:v>1.9100000000000001</c:v>
                </c:pt>
                <c:pt idx="4182">
                  <c:v>1.9100000000000001</c:v>
                </c:pt>
                <c:pt idx="4183">
                  <c:v>1.9100000000000001</c:v>
                </c:pt>
                <c:pt idx="4184">
                  <c:v>1.9100000000000001</c:v>
                </c:pt>
                <c:pt idx="4185">
                  <c:v>1.9100000000000001</c:v>
                </c:pt>
                <c:pt idx="4186">
                  <c:v>1.9100000000000001</c:v>
                </c:pt>
                <c:pt idx="4187">
                  <c:v>1.9100000000000001</c:v>
                </c:pt>
                <c:pt idx="4188">
                  <c:v>1.9100000000000001</c:v>
                </c:pt>
                <c:pt idx="4189">
                  <c:v>1.9100000000000001</c:v>
                </c:pt>
                <c:pt idx="4190">
                  <c:v>1.9100000000000001</c:v>
                </c:pt>
                <c:pt idx="4191">
                  <c:v>1.9100000000000001</c:v>
                </c:pt>
                <c:pt idx="4192">
                  <c:v>1.9100000000000001</c:v>
                </c:pt>
                <c:pt idx="4193">
                  <c:v>1.9100000000000001</c:v>
                </c:pt>
                <c:pt idx="4194">
                  <c:v>1.9100000000000001</c:v>
                </c:pt>
                <c:pt idx="4195">
                  <c:v>1.9100000000000001</c:v>
                </c:pt>
                <c:pt idx="4196">
                  <c:v>1.9100000000000001</c:v>
                </c:pt>
                <c:pt idx="4197">
                  <c:v>1.9100000000000001</c:v>
                </c:pt>
                <c:pt idx="4198">
                  <c:v>1.9100000000000001</c:v>
                </c:pt>
                <c:pt idx="4199">
                  <c:v>1.9100000000000001</c:v>
                </c:pt>
                <c:pt idx="4200">
                  <c:v>1.9100000000000001</c:v>
                </c:pt>
                <c:pt idx="4201">
                  <c:v>1.9100000000000001</c:v>
                </c:pt>
                <c:pt idx="4202">
                  <c:v>2.1799999999999997</c:v>
                </c:pt>
                <c:pt idx="4203">
                  <c:v>2.25</c:v>
                </c:pt>
                <c:pt idx="4204">
                  <c:v>2.2799999999999998</c:v>
                </c:pt>
                <c:pt idx="4205">
                  <c:v>2.3099999999999987</c:v>
                </c:pt>
                <c:pt idx="4206">
                  <c:v>2.4099999999999997</c:v>
                </c:pt>
                <c:pt idx="4207">
                  <c:v>2.44</c:v>
                </c:pt>
                <c:pt idx="4208">
                  <c:v>2.44</c:v>
                </c:pt>
                <c:pt idx="4209">
                  <c:v>2.5099999999999998</c:v>
                </c:pt>
                <c:pt idx="4210">
                  <c:v>2.5799999999999987</c:v>
                </c:pt>
                <c:pt idx="4211">
                  <c:v>2.77</c:v>
                </c:pt>
                <c:pt idx="4212">
                  <c:v>2.8099999999999987</c:v>
                </c:pt>
                <c:pt idx="4213">
                  <c:v>2.84</c:v>
                </c:pt>
                <c:pt idx="4214">
                  <c:v>2.8699999999999997</c:v>
                </c:pt>
                <c:pt idx="4215">
                  <c:v>3</c:v>
                </c:pt>
                <c:pt idx="4216">
                  <c:v>3.04</c:v>
                </c:pt>
                <c:pt idx="4217">
                  <c:v>3.04</c:v>
                </c:pt>
                <c:pt idx="4218">
                  <c:v>3.07</c:v>
                </c:pt>
                <c:pt idx="4219">
                  <c:v>3.1399999999999997</c:v>
                </c:pt>
                <c:pt idx="4220">
                  <c:v>3.17</c:v>
                </c:pt>
                <c:pt idx="4221">
                  <c:v>3.1999999999999997</c:v>
                </c:pt>
                <c:pt idx="4222">
                  <c:v>3.3699999999999997</c:v>
                </c:pt>
                <c:pt idx="4223">
                  <c:v>3.4299999999999997</c:v>
                </c:pt>
                <c:pt idx="4224">
                  <c:v>3.4699999999999998</c:v>
                </c:pt>
                <c:pt idx="4225">
                  <c:v>3.4299999999999997</c:v>
                </c:pt>
                <c:pt idx="4226">
                  <c:v>3.4699999999999998</c:v>
                </c:pt>
                <c:pt idx="4227">
                  <c:v>3.5</c:v>
                </c:pt>
                <c:pt idx="4228">
                  <c:v>3.57</c:v>
                </c:pt>
                <c:pt idx="4229">
                  <c:v>3.63</c:v>
                </c:pt>
                <c:pt idx="4230">
                  <c:v>3.73</c:v>
                </c:pt>
                <c:pt idx="4231">
                  <c:v>3.8</c:v>
                </c:pt>
                <c:pt idx="4232">
                  <c:v>3.9</c:v>
                </c:pt>
                <c:pt idx="4233">
                  <c:v>3.9</c:v>
                </c:pt>
                <c:pt idx="4234">
                  <c:v>4.09</c:v>
                </c:pt>
                <c:pt idx="4235">
                  <c:v>4.1599999999999975</c:v>
                </c:pt>
                <c:pt idx="4236">
                  <c:v>4.1899999999999995</c:v>
                </c:pt>
                <c:pt idx="4237">
                  <c:v>4.2600000000000007</c:v>
                </c:pt>
                <c:pt idx="4238">
                  <c:v>4.29</c:v>
                </c:pt>
                <c:pt idx="4239">
                  <c:v>4.3599999999999985</c:v>
                </c:pt>
                <c:pt idx="4240">
                  <c:v>4.49</c:v>
                </c:pt>
                <c:pt idx="4241">
                  <c:v>4.5200000000000005</c:v>
                </c:pt>
                <c:pt idx="4242">
                  <c:v>4.5600000000000005</c:v>
                </c:pt>
                <c:pt idx="4243">
                  <c:v>4.6199999999999974</c:v>
                </c:pt>
                <c:pt idx="4244">
                  <c:v>4.6599999999999975</c:v>
                </c:pt>
                <c:pt idx="4245">
                  <c:v>5.0500000000000007</c:v>
                </c:pt>
                <c:pt idx="4246">
                  <c:v>5.1199999999999974</c:v>
                </c:pt>
                <c:pt idx="4247">
                  <c:v>5.1199999999999974</c:v>
                </c:pt>
                <c:pt idx="4248">
                  <c:v>5.1499999999999995</c:v>
                </c:pt>
                <c:pt idx="4249">
                  <c:v>5.1800000000000006</c:v>
                </c:pt>
                <c:pt idx="4250">
                  <c:v>5.25</c:v>
                </c:pt>
                <c:pt idx="4251">
                  <c:v>5.3500000000000005</c:v>
                </c:pt>
                <c:pt idx="4252">
                  <c:v>5.48</c:v>
                </c:pt>
                <c:pt idx="4253">
                  <c:v>5.6099999999999985</c:v>
                </c:pt>
                <c:pt idx="4254">
                  <c:v>5.6800000000000006</c:v>
                </c:pt>
                <c:pt idx="4255">
                  <c:v>5.71</c:v>
                </c:pt>
                <c:pt idx="4256">
                  <c:v>5.75</c:v>
                </c:pt>
                <c:pt idx="4257">
                  <c:v>5.8500000000000005</c:v>
                </c:pt>
                <c:pt idx="4258">
                  <c:v>5.94</c:v>
                </c:pt>
                <c:pt idx="4259">
                  <c:v>6.04</c:v>
                </c:pt>
                <c:pt idx="4260">
                  <c:v>6.1800000000000006</c:v>
                </c:pt>
                <c:pt idx="4261">
                  <c:v>6.3100000000000005</c:v>
                </c:pt>
                <c:pt idx="4262">
                  <c:v>6.37</c:v>
                </c:pt>
                <c:pt idx="4263">
                  <c:v>6.4700000000000024</c:v>
                </c:pt>
                <c:pt idx="4264">
                  <c:v>6.54</c:v>
                </c:pt>
                <c:pt idx="4265">
                  <c:v>6.6000000000000005</c:v>
                </c:pt>
                <c:pt idx="4266">
                  <c:v>6.7</c:v>
                </c:pt>
                <c:pt idx="4267">
                  <c:v>6.8000000000000007</c:v>
                </c:pt>
                <c:pt idx="4268">
                  <c:v>6.9</c:v>
                </c:pt>
                <c:pt idx="4269">
                  <c:v>6.9700000000000024</c:v>
                </c:pt>
                <c:pt idx="4270">
                  <c:v>7.03</c:v>
                </c:pt>
                <c:pt idx="4271">
                  <c:v>7.1000000000000005</c:v>
                </c:pt>
                <c:pt idx="4272">
                  <c:v>7.2</c:v>
                </c:pt>
                <c:pt idx="4273">
                  <c:v>7.2700000000000014</c:v>
                </c:pt>
                <c:pt idx="4274">
                  <c:v>7.4</c:v>
                </c:pt>
                <c:pt idx="4275">
                  <c:v>7.5</c:v>
                </c:pt>
                <c:pt idx="4276">
                  <c:v>7.53</c:v>
                </c:pt>
                <c:pt idx="4277">
                  <c:v>7.6000000000000005</c:v>
                </c:pt>
                <c:pt idx="4278">
                  <c:v>7.6599999999999975</c:v>
                </c:pt>
                <c:pt idx="4279">
                  <c:v>7.79</c:v>
                </c:pt>
                <c:pt idx="4280">
                  <c:v>7.8599999999999985</c:v>
                </c:pt>
                <c:pt idx="4281">
                  <c:v>7.9300000000000024</c:v>
                </c:pt>
                <c:pt idx="4282">
                  <c:v>8.0300000000000011</c:v>
                </c:pt>
                <c:pt idx="4283">
                  <c:v>8.16</c:v>
                </c:pt>
                <c:pt idx="4284">
                  <c:v>8.16</c:v>
                </c:pt>
                <c:pt idx="4285">
                  <c:v>8.26</c:v>
                </c:pt>
                <c:pt idx="4286">
                  <c:v>8.3600000000000048</c:v>
                </c:pt>
                <c:pt idx="4287">
                  <c:v>8.4500000000000028</c:v>
                </c:pt>
                <c:pt idx="4288">
                  <c:v>8.59</c:v>
                </c:pt>
                <c:pt idx="4289">
                  <c:v>8.69</c:v>
                </c:pt>
                <c:pt idx="4290">
                  <c:v>8.7200000000000006</c:v>
                </c:pt>
                <c:pt idx="4291">
                  <c:v>8.75</c:v>
                </c:pt>
                <c:pt idx="4292">
                  <c:v>8.850000000000005</c:v>
                </c:pt>
                <c:pt idx="4293">
                  <c:v>8.9500000000000028</c:v>
                </c:pt>
                <c:pt idx="4294">
                  <c:v>9.0500000000000007</c:v>
                </c:pt>
                <c:pt idx="4295">
                  <c:v>9.15</c:v>
                </c:pt>
                <c:pt idx="4296">
                  <c:v>9.2100000000000009</c:v>
                </c:pt>
                <c:pt idx="4297">
                  <c:v>9.2800000000000011</c:v>
                </c:pt>
                <c:pt idx="4298">
                  <c:v>9.31</c:v>
                </c:pt>
                <c:pt idx="4299">
                  <c:v>9.350000000000005</c:v>
                </c:pt>
                <c:pt idx="4300">
                  <c:v>9.41</c:v>
                </c:pt>
                <c:pt idx="4301">
                  <c:v>9.51</c:v>
                </c:pt>
                <c:pt idx="4302">
                  <c:v>9.6399999999999988</c:v>
                </c:pt>
                <c:pt idx="4303">
                  <c:v>9.7100000000000009</c:v>
                </c:pt>
                <c:pt idx="4304">
                  <c:v>9.7800000000000011</c:v>
                </c:pt>
                <c:pt idx="4305">
                  <c:v>9.84</c:v>
                </c:pt>
                <c:pt idx="4306">
                  <c:v>9.94</c:v>
                </c:pt>
                <c:pt idx="4307">
                  <c:v>10.01</c:v>
                </c:pt>
                <c:pt idx="4308">
                  <c:v>10.11</c:v>
                </c:pt>
                <c:pt idx="4309">
                  <c:v>10.17</c:v>
                </c:pt>
                <c:pt idx="4310">
                  <c:v>10.239999999999998</c:v>
                </c:pt>
                <c:pt idx="4311">
                  <c:v>10.34</c:v>
                </c:pt>
                <c:pt idx="4312">
                  <c:v>10.4</c:v>
                </c:pt>
                <c:pt idx="4313">
                  <c:v>10.47</c:v>
                </c:pt>
                <c:pt idx="4314">
                  <c:v>10.540000000000001</c:v>
                </c:pt>
                <c:pt idx="4315">
                  <c:v>10.6</c:v>
                </c:pt>
                <c:pt idx="4316">
                  <c:v>10.67</c:v>
                </c:pt>
                <c:pt idx="4317">
                  <c:v>10.700000000000001</c:v>
                </c:pt>
                <c:pt idx="4318">
                  <c:v>10.83</c:v>
                </c:pt>
                <c:pt idx="4319">
                  <c:v>10.9</c:v>
                </c:pt>
                <c:pt idx="4320">
                  <c:v>11.030000000000001</c:v>
                </c:pt>
                <c:pt idx="4321">
                  <c:v>11.1</c:v>
                </c:pt>
                <c:pt idx="4322">
                  <c:v>11.16</c:v>
                </c:pt>
                <c:pt idx="4323">
                  <c:v>11.229999999999999</c:v>
                </c:pt>
                <c:pt idx="4324">
                  <c:v>11.3</c:v>
                </c:pt>
                <c:pt idx="4325">
                  <c:v>11.360000000000005</c:v>
                </c:pt>
                <c:pt idx="4326">
                  <c:v>11.46</c:v>
                </c:pt>
                <c:pt idx="4327">
                  <c:v>11.49</c:v>
                </c:pt>
                <c:pt idx="4328">
                  <c:v>11.59</c:v>
                </c:pt>
                <c:pt idx="4329">
                  <c:v>11.629999999999999</c:v>
                </c:pt>
                <c:pt idx="4330">
                  <c:v>11.69</c:v>
                </c:pt>
                <c:pt idx="4331">
                  <c:v>11.719999999999999</c:v>
                </c:pt>
                <c:pt idx="4332">
                  <c:v>11.76</c:v>
                </c:pt>
                <c:pt idx="4333">
                  <c:v>11.790000000000001</c:v>
                </c:pt>
                <c:pt idx="4334">
                  <c:v>11.82</c:v>
                </c:pt>
                <c:pt idx="4335">
                  <c:v>11.89</c:v>
                </c:pt>
                <c:pt idx="4336">
                  <c:v>11.99</c:v>
                </c:pt>
                <c:pt idx="4337">
                  <c:v>12.02</c:v>
                </c:pt>
                <c:pt idx="4338">
                  <c:v>12.09</c:v>
                </c:pt>
                <c:pt idx="4339">
                  <c:v>12.120000000000001</c:v>
                </c:pt>
                <c:pt idx="4340">
                  <c:v>12.19</c:v>
                </c:pt>
                <c:pt idx="4341">
                  <c:v>12.25</c:v>
                </c:pt>
                <c:pt idx="4342">
                  <c:v>12.350000000000005</c:v>
                </c:pt>
                <c:pt idx="4343">
                  <c:v>12.42</c:v>
                </c:pt>
                <c:pt idx="4344">
                  <c:v>12.48</c:v>
                </c:pt>
                <c:pt idx="4345">
                  <c:v>12.48</c:v>
                </c:pt>
                <c:pt idx="4346">
                  <c:v>12.55</c:v>
                </c:pt>
                <c:pt idx="4347">
                  <c:v>12.620000000000001</c:v>
                </c:pt>
                <c:pt idx="4348">
                  <c:v>12.68</c:v>
                </c:pt>
                <c:pt idx="4349">
                  <c:v>12.75</c:v>
                </c:pt>
                <c:pt idx="4350">
                  <c:v>12.81</c:v>
                </c:pt>
                <c:pt idx="4351">
                  <c:v>12.780000000000001</c:v>
                </c:pt>
                <c:pt idx="4352">
                  <c:v>12.88</c:v>
                </c:pt>
                <c:pt idx="4353">
                  <c:v>12.98</c:v>
                </c:pt>
                <c:pt idx="4354">
                  <c:v>13.05</c:v>
                </c:pt>
                <c:pt idx="4355">
                  <c:v>13.11</c:v>
                </c:pt>
                <c:pt idx="4356">
                  <c:v>13.209999999999999</c:v>
                </c:pt>
                <c:pt idx="4357">
                  <c:v>13.18</c:v>
                </c:pt>
                <c:pt idx="4358">
                  <c:v>13.18</c:v>
                </c:pt>
                <c:pt idx="4359">
                  <c:v>13.209999999999999</c:v>
                </c:pt>
                <c:pt idx="4360">
                  <c:v>13.280000000000001</c:v>
                </c:pt>
                <c:pt idx="4361">
                  <c:v>13.34</c:v>
                </c:pt>
                <c:pt idx="4362">
                  <c:v>13.41</c:v>
                </c:pt>
                <c:pt idx="4363">
                  <c:v>13.44</c:v>
                </c:pt>
                <c:pt idx="4364">
                  <c:v>13.51</c:v>
                </c:pt>
                <c:pt idx="4365">
                  <c:v>13.639999999999999</c:v>
                </c:pt>
                <c:pt idx="4366">
                  <c:v>13.639999999999999</c:v>
                </c:pt>
                <c:pt idx="4367">
                  <c:v>13.67</c:v>
                </c:pt>
                <c:pt idx="4368">
                  <c:v>13.739999999999998</c:v>
                </c:pt>
                <c:pt idx="4369">
                  <c:v>13.739999999999998</c:v>
                </c:pt>
                <c:pt idx="4370">
                  <c:v>13.84</c:v>
                </c:pt>
                <c:pt idx="4371">
                  <c:v>13.870000000000006</c:v>
                </c:pt>
                <c:pt idx="4372">
                  <c:v>13.9</c:v>
                </c:pt>
                <c:pt idx="4373">
                  <c:v>13.84</c:v>
                </c:pt>
                <c:pt idx="4374">
                  <c:v>14</c:v>
                </c:pt>
                <c:pt idx="4375">
                  <c:v>14</c:v>
                </c:pt>
                <c:pt idx="4376">
                  <c:v>14.040000000000001</c:v>
                </c:pt>
                <c:pt idx="4377">
                  <c:v>14.07</c:v>
                </c:pt>
                <c:pt idx="4378">
                  <c:v>14.040000000000001</c:v>
                </c:pt>
                <c:pt idx="4379">
                  <c:v>14</c:v>
                </c:pt>
                <c:pt idx="4380">
                  <c:v>14.07</c:v>
                </c:pt>
                <c:pt idx="4381">
                  <c:v>14.1</c:v>
                </c:pt>
                <c:pt idx="4382">
                  <c:v>14.139999999999999</c:v>
                </c:pt>
                <c:pt idx="4383">
                  <c:v>14.200000000000001</c:v>
                </c:pt>
                <c:pt idx="4384">
                  <c:v>14.200000000000001</c:v>
                </c:pt>
                <c:pt idx="4385">
                  <c:v>14.229999999999999</c:v>
                </c:pt>
                <c:pt idx="4386">
                  <c:v>14.27</c:v>
                </c:pt>
                <c:pt idx="4387">
                  <c:v>14.3</c:v>
                </c:pt>
                <c:pt idx="4388">
                  <c:v>14.3</c:v>
                </c:pt>
                <c:pt idx="4389">
                  <c:v>14.33</c:v>
                </c:pt>
                <c:pt idx="4390">
                  <c:v>14.370000000000006</c:v>
                </c:pt>
                <c:pt idx="4391">
                  <c:v>14.43</c:v>
                </c:pt>
                <c:pt idx="4392">
                  <c:v>14.5</c:v>
                </c:pt>
                <c:pt idx="4393">
                  <c:v>14.43</c:v>
                </c:pt>
                <c:pt idx="4394">
                  <c:v>14.43</c:v>
                </c:pt>
                <c:pt idx="4395">
                  <c:v>14.47</c:v>
                </c:pt>
                <c:pt idx="4396">
                  <c:v>14.530000000000001</c:v>
                </c:pt>
                <c:pt idx="4397">
                  <c:v>14.56</c:v>
                </c:pt>
                <c:pt idx="4398">
                  <c:v>14.6</c:v>
                </c:pt>
                <c:pt idx="4399">
                  <c:v>14.629999999999999</c:v>
                </c:pt>
                <c:pt idx="4400">
                  <c:v>14.66</c:v>
                </c:pt>
                <c:pt idx="4401">
                  <c:v>14.729999999999999</c:v>
                </c:pt>
                <c:pt idx="4402">
                  <c:v>14.729999999999999</c:v>
                </c:pt>
                <c:pt idx="4403">
                  <c:v>14.700000000000001</c:v>
                </c:pt>
                <c:pt idx="4404">
                  <c:v>14.729999999999999</c:v>
                </c:pt>
                <c:pt idx="4405">
                  <c:v>14.729999999999999</c:v>
                </c:pt>
                <c:pt idx="4406">
                  <c:v>14.729999999999999</c:v>
                </c:pt>
                <c:pt idx="4407">
                  <c:v>14.729999999999999</c:v>
                </c:pt>
                <c:pt idx="4408">
                  <c:v>14.729999999999999</c:v>
                </c:pt>
                <c:pt idx="4409">
                  <c:v>14.729999999999999</c:v>
                </c:pt>
                <c:pt idx="4410">
                  <c:v>14.729999999999999</c:v>
                </c:pt>
                <c:pt idx="4411">
                  <c:v>14.729999999999999</c:v>
                </c:pt>
                <c:pt idx="4412">
                  <c:v>14.700000000000001</c:v>
                </c:pt>
                <c:pt idx="4413">
                  <c:v>14.700000000000001</c:v>
                </c:pt>
                <c:pt idx="4414">
                  <c:v>14.700000000000001</c:v>
                </c:pt>
                <c:pt idx="4415">
                  <c:v>14.66</c:v>
                </c:pt>
                <c:pt idx="4416">
                  <c:v>14.729999999999999</c:v>
                </c:pt>
                <c:pt idx="4417">
                  <c:v>14.8</c:v>
                </c:pt>
                <c:pt idx="4418">
                  <c:v>14.83</c:v>
                </c:pt>
                <c:pt idx="4419">
                  <c:v>14.8</c:v>
                </c:pt>
                <c:pt idx="4420">
                  <c:v>14.83</c:v>
                </c:pt>
                <c:pt idx="4421">
                  <c:v>14.8</c:v>
                </c:pt>
                <c:pt idx="4422">
                  <c:v>14.76</c:v>
                </c:pt>
                <c:pt idx="4423">
                  <c:v>14.76</c:v>
                </c:pt>
                <c:pt idx="4424">
                  <c:v>14.729999999999999</c:v>
                </c:pt>
                <c:pt idx="4425">
                  <c:v>14.729999999999999</c:v>
                </c:pt>
                <c:pt idx="4426">
                  <c:v>14.76</c:v>
                </c:pt>
                <c:pt idx="4427">
                  <c:v>14.8</c:v>
                </c:pt>
                <c:pt idx="4428">
                  <c:v>14.93</c:v>
                </c:pt>
                <c:pt idx="4429">
                  <c:v>14.83</c:v>
                </c:pt>
                <c:pt idx="4430">
                  <c:v>14.860000000000005</c:v>
                </c:pt>
                <c:pt idx="4431">
                  <c:v>14.860000000000005</c:v>
                </c:pt>
                <c:pt idx="4432">
                  <c:v>14.9</c:v>
                </c:pt>
                <c:pt idx="4433">
                  <c:v>14.93</c:v>
                </c:pt>
                <c:pt idx="4434">
                  <c:v>14.96</c:v>
                </c:pt>
                <c:pt idx="4435">
                  <c:v>15.06</c:v>
                </c:pt>
                <c:pt idx="4436">
                  <c:v>15.030000000000001</c:v>
                </c:pt>
                <c:pt idx="4437">
                  <c:v>15.129999999999999</c:v>
                </c:pt>
                <c:pt idx="4438">
                  <c:v>15.129999999999999</c:v>
                </c:pt>
                <c:pt idx="4439">
                  <c:v>15.19</c:v>
                </c:pt>
                <c:pt idx="4440">
                  <c:v>15.16</c:v>
                </c:pt>
                <c:pt idx="4441">
                  <c:v>15.26</c:v>
                </c:pt>
                <c:pt idx="4442">
                  <c:v>15.229999999999999</c:v>
                </c:pt>
                <c:pt idx="4443">
                  <c:v>15.19</c:v>
                </c:pt>
                <c:pt idx="4444">
                  <c:v>15.19</c:v>
                </c:pt>
                <c:pt idx="4445">
                  <c:v>15.129999999999999</c:v>
                </c:pt>
                <c:pt idx="4446">
                  <c:v>15.09</c:v>
                </c:pt>
                <c:pt idx="4447">
                  <c:v>15.06</c:v>
                </c:pt>
                <c:pt idx="4448">
                  <c:v>15.06</c:v>
                </c:pt>
                <c:pt idx="4449">
                  <c:v>15.09</c:v>
                </c:pt>
                <c:pt idx="4450">
                  <c:v>15.16</c:v>
                </c:pt>
                <c:pt idx="4451">
                  <c:v>15.19</c:v>
                </c:pt>
                <c:pt idx="4452">
                  <c:v>15.09</c:v>
                </c:pt>
                <c:pt idx="4453">
                  <c:v>15.09</c:v>
                </c:pt>
                <c:pt idx="4454">
                  <c:v>15.09</c:v>
                </c:pt>
                <c:pt idx="4455">
                  <c:v>15.09</c:v>
                </c:pt>
                <c:pt idx="4456">
                  <c:v>15.129999999999999</c:v>
                </c:pt>
                <c:pt idx="4457">
                  <c:v>15.129999999999999</c:v>
                </c:pt>
                <c:pt idx="4458">
                  <c:v>15.16</c:v>
                </c:pt>
                <c:pt idx="4459">
                  <c:v>15.09</c:v>
                </c:pt>
                <c:pt idx="4460">
                  <c:v>15.129999999999999</c:v>
                </c:pt>
                <c:pt idx="4461">
                  <c:v>15.16</c:v>
                </c:pt>
                <c:pt idx="4462">
                  <c:v>15.06</c:v>
                </c:pt>
                <c:pt idx="4463">
                  <c:v>15.030000000000001</c:v>
                </c:pt>
                <c:pt idx="4464">
                  <c:v>15.06</c:v>
                </c:pt>
                <c:pt idx="4465">
                  <c:v>15.06</c:v>
                </c:pt>
                <c:pt idx="4466">
                  <c:v>15.06</c:v>
                </c:pt>
                <c:pt idx="4467">
                  <c:v>15.030000000000001</c:v>
                </c:pt>
                <c:pt idx="4468">
                  <c:v>15.030000000000001</c:v>
                </c:pt>
                <c:pt idx="4469">
                  <c:v>15.06</c:v>
                </c:pt>
                <c:pt idx="4470">
                  <c:v>14.99</c:v>
                </c:pt>
                <c:pt idx="4471">
                  <c:v>14.99</c:v>
                </c:pt>
                <c:pt idx="4472">
                  <c:v>14.99</c:v>
                </c:pt>
                <c:pt idx="4473">
                  <c:v>14.99</c:v>
                </c:pt>
                <c:pt idx="4474">
                  <c:v>14.96</c:v>
                </c:pt>
                <c:pt idx="4475">
                  <c:v>14.96</c:v>
                </c:pt>
                <c:pt idx="4476">
                  <c:v>14.96</c:v>
                </c:pt>
                <c:pt idx="4477">
                  <c:v>15.06</c:v>
                </c:pt>
                <c:pt idx="4478">
                  <c:v>14.99</c:v>
                </c:pt>
                <c:pt idx="4479">
                  <c:v>14.96</c:v>
                </c:pt>
                <c:pt idx="4480">
                  <c:v>14.99</c:v>
                </c:pt>
                <c:pt idx="4481">
                  <c:v>14.99</c:v>
                </c:pt>
                <c:pt idx="4482">
                  <c:v>15.030000000000001</c:v>
                </c:pt>
                <c:pt idx="4483">
                  <c:v>15.09</c:v>
                </c:pt>
                <c:pt idx="4484">
                  <c:v>15.09</c:v>
                </c:pt>
                <c:pt idx="4485">
                  <c:v>15.19</c:v>
                </c:pt>
                <c:pt idx="4486">
                  <c:v>14.99</c:v>
                </c:pt>
                <c:pt idx="4487">
                  <c:v>14.99</c:v>
                </c:pt>
                <c:pt idx="4488">
                  <c:v>15.06</c:v>
                </c:pt>
                <c:pt idx="4489">
                  <c:v>15.06</c:v>
                </c:pt>
                <c:pt idx="4490">
                  <c:v>15.06</c:v>
                </c:pt>
                <c:pt idx="4491">
                  <c:v>15.09</c:v>
                </c:pt>
                <c:pt idx="4492">
                  <c:v>15.09</c:v>
                </c:pt>
                <c:pt idx="4493">
                  <c:v>15.229999999999999</c:v>
                </c:pt>
                <c:pt idx="4494">
                  <c:v>15.19</c:v>
                </c:pt>
                <c:pt idx="4495">
                  <c:v>15.229999999999999</c:v>
                </c:pt>
                <c:pt idx="4496">
                  <c:v>15.229999999999999</c:v>
                </c:pt>
                <c:pt idx="4497">
                  <c:v>15.229999999999999</c:v>
                </c:pt>
                <c:pt idx="4498">
                  <c:v>15.16</c:v>
                </c:pt>
                <c:pt idx="4499">
                  <c:v>15.16</c:v>
                </c:pt>
                <c:pt idx="4500">
                  <c:v>15.129999999999999</c:v>
                </c:pt>
                <c:pt idx="4501">
                  <c:v>15.16</c:v>
                </c:pt>
                <c:pt idx="4502">
                  <c:v>15.229999999999999</c:v>
                </c:pt>
                <c:pt idx="4503">
                  <c:v>15.19</c:v>
                </c:pt>
                <c:pt idx="4504">
                  <c:v>15.229999999999999</c:v>
                </c:pt>
                <c:pt idx="4505">
                  <c:v>15.229999999999999</c:v>
                </c:pt>
                <c:pt idx="4506">
                  <c:v>15.26</c:v>
                </c:pt>
                <c:pt idx="4507">
                  <c:v>15.26</c:v>
                </c:pt>
                <c:pt idx="4508">
                  <c:v>15.26</c:v>
                </c:pt>
                <c:pt idx="4509">
                  <c:v>15.290000000000001</c:v>
                </c:pt>
                <c:pt idx="4510">
                  <c:v>15.290000000000001</c:v>
                </c:pt>
                <c:pt idx="4511">
                  <c:v>15.32</c:v>
                </c:pt>
                <c:pt idx="4512">
                  <c:v>15.39</c:v>
                </c:pt>
                <c:pt idx="4513">
                  <c:v>15.290000000000001</c:v>
                </c:pt>
                <c:pt idx="4514">
                  <c:v>15.290000000000001</c:v>
                </c:pt>
                <c:pt idx="4515">
                  <c:v>15.290000000000001</c:v>
                </c:pt>
                <c:pt idx="4516">
                  <c:v>15.32</c:v>
                </c:pt>
                <c:pt idx="4517">
                  <c:v>15.32</c:v>
                </c:pt>
                <c:pt idx="4518">
                  <c:v>15.32</c:v>
                </c:pt>
                <c:pt idx="4519">
                  <c:v>15.32</c:v>
                </c:pt>
                <c:pt idx="4520">
                  <c:v>15.32</c:v>
                </c:pt>
                <c:pt idx="4521">
                  <c:v>15.46</c:v>
                </c:pt>
                <c:pt idx="4522">
                  <c:v>15.39</c:v>
                </c:pt>
                <c:pt idx="4523">
                  <c:v>15.360000000000005</c:v>
                </c:pt>
                <c:pt idx="4524">
                  <c:v>15.32</c:v>
                </c:pt>
                <c:pt idx="4525">
                  <c:v>15.26</c:v>
                </c:pt>
                <c:pt idx="4526">
                  <c:v>15.19</c:v>
                </c:pt>
                <c:pt idx="4527">
                  <c:v>15.19</c:v>
                </c:pt>
                <c:pt idx="4528">
                  <c:v>15.290000000000001</c:v>
                </c:pt>
                <c:pt idx="4529">
                  <c:v>15.32</c:v>
                </c:pt>
                <c:pt idx="4530">
                  <c:v>15.32</c:v>
                </c:pt>
                <c:pt idx="4531">
                  <c:v>15.42</c:v>
                </c:pt>
                <c:pt idx="4532">
                  <c:v>15.32</c:v>
                </c:pt>
                <c:pt idx="4533">
                  <c:v>15.360000000000005</c:v>
                </c:pt>
                <c:pt idx="4534">
                  <c:v>15.32</c:v>
                </c:pt>
                <c:pt idx="4535">
                  <c:v>15.32</c:v>
                </c:pt>
                <c:pt idx="4536">
                  <c:v>15.32</c:v>
                </c:pt>
                <c:pt idx="4537">
                  <c:v>15.290000000000001</c:v>
                </c:pt>
                <c:pt idx="4538">
                  <c:v>15.32</c:v>
                </c:pt>
                <c:pt idx="4539">
                  <c:v>15.42</c:v>
                </c:pt>
                <c:pt idx="4540">
                  <c:v>15.52</c:v>
                </c:pt>
                <c:pt idx="4541">
                  <c:v>15.39</c:v>
                </c:pt>
                <c:pt idx="4542">
                  <c:v>15.39</c:v>
                </c:pt>
                <c:pt idx="4543">
                  <c:v>15.39</c:v>
                </c:pt>
                <c:pt idx="4544">
                  <c:v>15.32</c:v>
                </c:pt>
                <c:pt idx="4545">
                  <c:v>15.290000000000001</c:v>
                </c:pt>
                <c:pt idx="4546">
                  <c:v>15.26</c:v>
                </c:pt>
                <c:pt idx="4547">
                  <c:v>15.46</c:v>
                </c:pt>
                <c:pt idx="4548">
                  <c:v>15.46</c:v>
                </c:pt>
                <c:pt idx="4549">
                  <c:v>15.46</c:v>
                </c:pt>
                <c:pt idx="4550">
                  <c:v>15.52</c:v>
                </c:pt>
                <c:pt idx="4551">
                  <c:v>15.360000000000005</c:v>
                </c:pt>
                <c:pt idx="4552">
                  <c:v>15.39</c:v>
                </c:pt>
                <c:pt idx="4553">
                  <c:v>15.39</c:v>
                </c:pt>
                <c:pt idx="4554">
                  <c:v>15.39</c:v>
                </c:pt>
                <c:pt idx="4555">
                  <c:v>15.39</c:v>
                </c:pt>
                <c:pt idx="4556">
                  <c:v>15.39</c:v>
                </c:pt>
                <c:pt idx="4557">
                  <c:v>15.32</c:v>
                </c:pt>
                <c:pt idx="4558">
                  <c:v>15.360000000000005</c:v>
                </c:pt>
                <c:pt idx="4559">
                  <c:v>15.39</c:v>
                </c:pt>
                <c:pt idx="4560">
                  <c:v>15.39</c:v>
                </c:pt>
                <c:pt idx="4561">
                  <c:v>15.39</c:v>
                </c:pt>
                <c:pt idx="4562">
                  <c:v>15.360000000000005</c:v>
                </c:pt>
                <c:pt idx="4563">
                  <c:v>15.39</c:v>
                </c:pt>
                <c:pt idx="4564">
                  <c:v>15.49</c:v>
                </c:pt>
                <c:pt idx="4565">
                  <c:v>15.39</c:v>
                </c:pt>
                <c:pt idx="4566">
                  <c:v>15.42</c:v>
                </c:pt>
                <c:pt idx="4567">
                  <c:v>15.46</c:v>
                </c:pt>
                <c:pt idx="4568">
                  <c:v>15.49</c:v>
                </c:pt>
                <c:pt idx="4569">
                  <c:v>15.56</c:v>
                </c:pt>
                <c:pt idx="4570">
                  <c:v>15.620000000000001</c:v>
                </c:pt>
                <c:pt idx="4571">
                  <c:v>15.65</c:v>
                </c:pt>
                <c:pt idx="4572">
                  <c:v>15.65</c:v>
                </c:pt>
                <c:pt idx="4573">
                  <c:v>15.719999999999999</c:v>
                </c:pt>
                <c:pt idx="4574">
                  <c:v>15.790000000000001</c:v>
                </c:pt>
                <c:pt idx="4575">
                  <c:v>15.850000000000007</c:v>
                </c:pt>
                <c:pt idx="4576">
                  <c:v>15.89</c:v>
                </c:pt>
                <c:pt idx="4577">
                  <c:v>15.920000000000002</c:v>
                </c:pt>
                <c:pt idx="4578">
                  <c:v>15.920000000000002</c:v>
                </c:pt>
                <c:pt idx="4579">
                  <c:v>15.950000000000005</c:v>
                </c:pt>
                <c:pt idx="4580">
                  <c:v>15.990000000000002</c:v>
                </c:pt>
                <c:pt idx="4581">
                  <c:v>16.05</c:v>
                </c:pt>
                <c:pt idx="4582">
                  <c:v>16.12</c:v>
                </c:pt>
                <c:pt idx="4583">
                  <c:v>16.18</c:v>
                </c:pt>
                <c:pt idx="4584">
                  <c:v>16.22</c:v>
                </c:pt>
                <c:pt idx="4585">
                  <c:v>16.25</c:v>
                </c:pt>
                <c:pt idx="4586">
                  <c:v>16.32</c:v>
                </c:pt>
                <c:pt idx="4587">
                  <c:v>16.350000000000001</c:v>
                </c:pt>
                <c:pt idx="4588">
                  <c:v>16.38</c:v>
                </c:pt>
                <c:pt idx="4589">
                  <c:v>16.45</c:v>
                </c:pt>
                <c:pt idx="4590">
                  <c:v>16.47999999999999</c:v>
                </c:pt>
                <c:pt idx="4591">
                  <c:v>16.38</c:v>
                </c:pt>
                <c:pt idx="4592">
                  <c:v>16.38</c:v>
                </c:pt>
                <c:pt idx="4593">
                  <c:v>16.350000000000001</c:v>
                </c:pt>
                <c:pt idx="4594">
                  <c:v>16.32</c:v>
                </c:pt>
                <c:pt idx="4595">
                  <c:v>16.350000000000001</c:v>
                </c:pt>
                <c:pt idx="4596">
                  <c:v>16.350000000000001</c:v>
                </c:pt>
                <c:pt idx="4597">
                  <c:v>16.38</c:v>
                </c:pt>
                <c:pt idx="4598">
                  <c:v>16.38</c:v>
                </c:pt>
                <c:pt idx="4599">
                  <c:v>16.38</c:v>
                </c:pt>
                <c:pt idx="4600">
                  <c:v>16.38</c:v>
                </c:pt>
                <c:pt idx="4601">
                  <c:v>16.41</c:v>
                </c:pt>
                <c:pt idx="4602">
                  <c:v>16.45</c:v>
                </c:pt>
                <c:pt idx="4603">
                  <c:v>16.47999999999999</c:v>
                </c:pt>
                <c:pt idx="4604">
                  <c:v>16.47999999999999</c:v>
                </c:pt>
                <c:pt idx="4605">
                  <c:v>16.47999999999999</c:v>
                </c:pt>
                <c:pt idx="4606">
                  <c:v>16.510000000000005</c:v>
                </c:pt>
                <c:pt idx="4607">
                  <c:v>15.75</c:v>
                </c:pt>
                <c:pt idx="4608">
                  <c:v>15.89</c:v>
                </c:pt>
                <c:pt idx="4609">
                  <c:v>16.080000000000002</c:v>
                </c:pt>
                <c:pt idx="4610">
                  <c:v>16.12</c:v>
                </c:pt>
                <c:pt idx="4611">
                  <c:v>16.149999999999999</c:v>
                </c:pt>
                <c:pt idx="4612">
                  <c:v>16.22</c:v>
                </c:pt>
                <c:pt idx="4613">
                  <c:v>16.18</c:v>
                </c:pt>
                <c:pt idx="4614">
                  <c:v>16.18</c:v>
                </c:pt>
                <c:pt idx="4615">
                  <c:v>16.22</c:v>
                </c:pt>
                <c:pt idx="4616">
                  <c:v>16.22</c:v>
                </c:pt>
                <c:pt idx="4617">
                  <c:v>16.25</c:v>
                </c:pt>
                <c:pt idx="4618">
                  <c:v>16.25</c:v>
                </c:pt>
                <c:pt idx="4619">
                  <c:v>16.27999999999999</c:v>
                </c:pt>
                <c:pt idx="4620">
                  <c:v>16.38</c:v>
                </c:pt>
                <c:pt idx="4621">
                  <c:v>16.41</c:v>
                </c:pt>
                <c:pt idx="4622">
                  <c:v>16.45</c:v>
                </c:pt>
                <c:pt idx="4623">
                  <c:v>16.47999999999999</c:v>
                </c:pt>
                <c:pt idx="4624">
                  <c:v>16.47999999999999</c:v>
                </c:pt>
                <c:pt idx="4625">
                  <c:v>16.510000000000005</c:v>
                </c:pt>
                <c:pt idx="4626">
                  <c:v>16.47999999999999</c:v>
                </c:pt>
                <c:pt idx="4627">
                  <c:v>16.510000000000005</c:v>
                </c:pt>
                <c:pt idx="4628">
                  <c:v>16.47999999999999</c:v>
                </c:pt>
                <c:pt idx="4629">
                  <c:v>16.510000000000005</c:v>
                </c:pt>
                <c:pt idx="4630">
                  <c:v>16.47999999999999</c:v>
                </c:pt>
                <c:pt idx="4631">
                  <c:v>16.45</c:v>
                </c:pt>
                <c:pt idx="4632">
                  <c:v>16.45</c:v>
                </c:pt>
                <c:pt idx="4633">
                  <c:v>16.38</c:v>
                </c:pt>
                <c:pt idx="4634">
                  <c:v>16.38</c:v>
                </c:pt>
                <c:pt idx="4635">
                  <c:v>16.38</c:v>
                </c:pt>
                <c:pt idx="4636">
                  <c:v>16.38</c:v>
                </c:pt>
                <c:pt idx="4637">
                  <c:v>16.38</c:v>
                </c:pt>
                <c:pt idx="4638">
                  <c:v>16.38</c:v>
                </c:pt>
                <c:pt idx="4639">
                  <c:v>16.38</c:v>
                </c:pt>
                <c:pt idx="4640">
                  <c:v>16.38</c:v>
                </c:pt>
                <c:pt idx="4641">
                  <c:v>16.350000000000001</c:v>
                </c:pt>
                <c:pt idx="4642">
                  <c:v>16.38</c:v>
                </c:pt>
                <c:pt idx="4643">
                  <c:v>16.41</c:v>
                </c:pt>
                <c:pt idx="4644">
                  <c:v>16.38</c:v>
                </c:pt>
                <c:pt idx="4645">
                  <c:v>16.32</c:v>
                </c:pt>
                <c:pt idx="4646">
                  <c:v>16.32</c:v>
                </c:pt>
                <c:pt idx="4647">
                  <c:v>16.32</c:v>
                </c:pt>
                <c:pt idx="4648">
                  <c:v>16.32</c:v>
                </c:pt>
                <c:pt idx="4649">
                  <c:v>16.32</c:v>
                </c:pt>
                <c:pt idx="4650">
                  <c:v>16.32</c:v>
                </c:pt>
                <c:pt idx="4651">
                  <c:v>16.32</c:v>
                </c:pt>
                <c:pt idx="4652">
                  <c:v>16.32</c:v>
                </c:pt>
                <c:pt idx="4653">
                  <c:v>16.27999999999999</c:v>
                </c:pt>
                <c:pt idx="4654">
                  <c:v>16.27999999999999</c:v>
                </c:pt>
                <c:pt idx="4655">
                  <c:v>16.32</c:v>
                </c:pt>
                <c:pt idx="4656">
                  <c:v>16.38</c:v>
                </c:pt>
                <c:pt idx="4657">
                  <c:v>16.45</c:v>
                </c:pt>
                <c:pt idx="4658">
                  <c:v>16.45</c:v>
                </c:pt>
                <c:pt idx="4659">
                  <c:v>16.45</c:v>
                </c:pt>
                <c:pt idx="4660">
                  <c:v>16.45</c:v>
                </c:pt>
                <c:pt idx="4661">
                  <c:v>16.47999999999999</c:v>
                </c:pt>
                <c:pt idx="4662">
                  <c:v>16.41</c:v>
                </c:pt>
                <c:pt idx="4663">
                  <c:v>16.350000000000001</c:v>
                </c:pt>
                <c:pt idx="4664">
                  <c:v>16.350000000000001</c:v>
                </c:pt>
                <c:pt idx="4665">
                  <c:v>16.32</c:v>
                </c:pt>
                <c:pt idx="4666">
                  <c:v>16.32</c:v>
                </c:pt>
                <c:pt idx="4667">
                  <c:v>16.32</c:v>
                </c:pt>
                <c:pt idx="4668">
                  <c:v>16.32</c:v>
                </c:pt>
                <c:pt idx="4669">
                  <c:v>16.350000000000001</c:v>
                </c:pt>
                <c:pt idx="4670">
                  <c:v>16.27999999999999</c:v>
                </c:pt>
                <c:pt idx="4671">
                  <c:v>16.25</c:v>
                </c:pt>
                <c:pt idx="4672">
                  <c:v>16.25</c:v>
                </c:pt>
                <c:pt idx="4673">
                  <c:v>16.27999999999999</c:v>
                </c:pt>
                <c:pt idx="4674">
                  <c:v>16.18</c:v>
                </c:pt>
                <c:pt idx="4675">
                  <c:v>16.12</c:v>
                </c:pt>
                <c:pt idx="4676">
                  <c:v>16.12</c:v>
                </c:pt>
                <c:pt idx="4677">
                  <c:v>16.080000000000002</c:v>
                </c:pt>
                <c:pt idx="4678">
                  <c:v>16.12</c:v>
                </c:pt>
                <c:pt idx="4679">
                  <c:v>16.080000000000002</c:v>
                </c:pt>
                <c:pt idx="4680">
                  <c:v>16.05</c:v>
                </c:pt>
                <c:pt idx="4681">
                  <c:v>16.080000000000002</c:v>
                </c:pt>
                <c:pt idx="4682">
                  <c:v>16.12</c:v>
                </c:pt>
                <c:pt idx="4683">
                  <c:v>16.149999999999999</c:v>
                </c:pt>
                <c:pt idx="4684">
                  <c:v>16.22</c:v>
                </c:pt>
                <c:pt idx="4685">
                  <c:v>16.18</c:v>
                </c:pt>
                <c:pt idx="4686">
                  <c:v>16.12</c:v>
                </c:pt>
                <c:pt idx="4687">
                  <c:v>16.05</c:v>
                </c:pt>
                <c:pt idx="4688">
                  <c:v>15.990000000000002</c:v>
                </c:pt>
                <c:pt idx="4689">
                  <c:v>16.02</c:v>
                </c:pt>
                <c:pt idx="4690">
                  <c:v>15.990000000000002</c:v>
                </c:pt>
                <c:pt idx="4691">
                  <c:v>15.990000000000002</c:v>
                </c:pt>
                <c:pt idx="4692">
                  <c:v>15.950000000000005</c:v>
                </c:pt>
                <c:pt idx="4693">
                  <c:v>15.950000000000005</c:v>
                </c:pt>
                <c:pt idx="4694">
                  <c:v>15.920000000000002</c:v>
                </c:pt>
                <c:pt idx="4695">
                  <c:v>15.920000000000002</c:v>
                </c:pt>
                <c:pt idx="4696">
                  <c:v>15.920000000000002</c:v>
                </c:pt>
                <c:pt idx="4697">
                  <c:v>15.89</c:v>
                </c:pt>
                <c:pt idx="4698">
                  <c:v>15.89</c:v>
                </c:pt>
                <c:pt idx="4699">
                  <c:v>15.89</c:v>
                </c:pt>
                <c:pt idx="4700">
                  <c:v>15.89</c:v>
                </c:pt>
                <c:pt idx="4701">
                  <c:v>15.850000000000007</c:v>
                </c:pt>
                <c:pt idx="4702">
                  <c:v>15.850000000000007</c:v>
                </c:pt>
                <c:pt idx="4703">
                  <c:v>15.82</c:v>
                </c:pt>
                <c:pt idx="4704">
                  <c:v>15.850000000000007</c:v>
                </c:pt>
                <c:pt idx="4705">
                  <c:v>15.950000000000005</c:v>
                </c:pt>
                <c:pt idx="4706">
                  <c:v>15.950000000000005</c:v>
                </c:pt>
                <c:pt idx="4707">
                  <c:v>16.02</c:v>
                </c:pt>
                <c:pt idx="4708">
                  <c:v>15.950000000000005</c:v>
                </c:pt>
                <c:pt idx="4709">
                  <c:v>15.950000000000005</c:v>
                </c:pt>
                <c:pt idx="4710">
                  <c:v>15.920000000000002</c:v>
                </c:pt>
                <c:pt idx="4711">
                  <c:v>15.950000000000005</c:v>
                </c:pt>
                <c:pt idx="4712">
                  <c:v>15.950000000000005</c:v>
                </c:pt>
                <c:pt idx="4713">
                  <c:v>15.950000000000005</c:v>
                </c:pt>
                <c:pt idx="4714">
                  <c:v>15.950000000000005</c:v>
                </c:pt>
                <c:pt idx="4715">
                  <c:v>15.950000000000005</c:v>
                </c:pt>
                <c:pt idx="4716">
                  <c:v>15.950000000000005</c:v>
                </c:pt>
                <c:pt idx="4717">
                  <c:v>15.950000000000005</c:v>
                </c:pt>
                <c:pt idx="4718">
                  <c:v>15.950000000000005</c:v>
                </c:pt>
                <c:pt idx="4719">
                  <c:v>15.950000000000005</c:v>
                </c:pt>
                <c:pt idx="4720">
                  <c:v>15.950000000000005</c:v>
                </c:pt>
                <c:pt idx="4721">
                  <c:v>15.990000000000002</c:v>
                </c:pt>
                <c:pt idx="4722">
                  <c:v>15.950000000000005</c:v>
                </c:pt>
                <c:pt idx="4723">
                  <c:v>15.990000000000002</c:v>
                </c:pt>
                <c:pt idx="4724">
                  <c:v>15.990000000000002</c:v>
                </c:pt>
                <c:pt idx="4725">
                  <c:v>15.990000000000002</c:v>
                </c:pt>
                <c:pt idx="4726">
                  <c:v>15.990000000000002</c:v>
                </c:pt>
                <c:pt idx="4727">
                  <c:v>15.990000000000002</c:v>
                </c:pt>
                <c:pt idx="4728">
                  <c:v>15.990000000000002</c:v>
                </c:pt>
                <c:pt idx="4729">
                  <c:v>15.990000000000002</c:v>
                </c:pt>
                <c:pt idx="4730">
                  <c:v>15.990000000000002</c:v>
                </c:pt>
                <c:pt idx="4731">
                  <c:v>15.990000000000002</c:v>
                </c:pt>
                <c:pt idx="4732">
                  <c:v>16.02</c:v>
                </c:pt>
                <c:pt idx="4733">
                  <c:v>16.05</c:v>
                </c:pt>
                <c:pt idx="4734">
                  <c:v>16.05</c:v>
                </c:pt>
                <c:pt idx="4735">
                  <c:v>16.080000000000002</c:v>
                </c:pt>
                <c:pt idx="4736">
                  <c:v>16.149999999999999</c:v>
                </c:pt>
                <c:pt idx="4737">
                  <c:v>16.22</c:v>
                </c:pt>
                <c:pt idx="4738">
                  <c:v>16.25</c:v>
                </c:pt>
                <c:pt idx="4739">
                  <c:v>16.27999999999999</c:v>
                </c:pt>
                <c:pt idx="4740">
                  <c:v>16.27999999999999</c:v>
                </c:pt>
                <c:pt idx="4741">
                  <c:v>16.32</c:v>
                </c:pt>
                <c:pt idx="4742">
                  <c:v>16.350000000000001</c:v>
                </c:pt>
                <c:pt idx="4743">
                  <c:v>16.41</c:v>
                </c:pt>
                <c:pt idx="4744">
                  <c:v>16.510000000000005</c:v>
                </c:pt>
                <c:pt idx="4745">
                  <c:v>16.61000000000001</c:v>
                </c:pt>
                <c:pt idx="4746">
                  <c:v>16.61000000000001</c:v>
                </c:pt>
                <c:pt idx="4747">
                  <c:v>16.05</c:v>
                </c:pt>
                <c:pt idx="4748">
                  <c:v>16.149999999999999</c:v>
                </c:pt>
                <c:pt idx="4749">
                  <c:v>16.22</c:v>
                </c:pt>
                <c:pt idx="4750">
                  <c:v>16.25</c:v>
                </c:pt>
                <c:pt idx="4751">
                  <c:v>16.32</c:v>
                </c:pt>
                <c:pt idx="4752">
                  <c:v>16.38</c:v>
                </c:pt>
                <c:pt idx="4753">
                  <c:v>16.41</c:v>
                </c:pt>
                <c:pt idx="4754">
                  <c:v>16.41</c:v>
                </c:pt>
                <c:pt idx="4755">
                  <c:v>16.38</c:v>
                </c:pt>
                <c:pt idx="4756">
                  <c:v>16.41</c:v>
                </c:pt>
                <c:pt idx="4757">
                  <c:v>16.38</c:v>
                </c:pt>
                <c:pt idx="4758">
                  <c:v>16.38</c:v>
                </c:pt>
                <c:pt idx="4759">
                  <c:v>16.350000000000001</c:v>
                </c:pt>
                <c:pt idx="4760">
                  <c:v>16.350000000000001</c:v>
                </c:pt>
                <c:pt idx="4761">
                  <c:v>16.38</c:v>
                </c:pt>
                <c:pt idx="4762">
                  <c:v>16.38</c:v>
                </c:pt>
                <c:pt idx="4763">
                  <c:v>16.38</c:v>
                </c:pt>
                <c:pt idx="4764">
                  <c:v>16.32</c:v>
                </c:pt>
                <c:pt idx="4765">
                  <c:v>16.32</c:v>
                </c:pt>
                <c:pt idx="4766">
                  <c:v>16.32</c:v>
                </c:pt>
                <c:pt idx="4767">
                  <c:v>16.32</c:v>
                </c:pt>
                <c:pt idx="4768">
                  <c:v>15.950000000000005</c:v>
                </c:pt>
                <c:pt idx="4769">
                  <c:v>16.05</c:v>
                </c:pt>
                <c:pt idx="4770">
                  <c:v>16.12</c:v>
                </c:pt>
                <c:pt idx="4771">
                  <c:v>16.18</c:v>
                </c:pt>
                <c:pt idx="4772">
                  <c:v>16.22</c:v>
                </c:pt>
                <c:pt idx="4773">
                  <c:v>16.25</c:v>
                </c:pt>
                <c:pt idx="4774">
                  <c:v>16.25</c:v>
                </c:pt>
                <c:pt idx="4775">
                  <c:v>16.38</c:v>
                </c:pt>
                <c:pt idx="4776">
                  <c:v>16.27999999999999</c:v>
                </c:pt>
                <c:pt idx="4777">
                  <c:v>16.38</c:v>
                </c:pt>
                <c:pt idx="4778">
                  <c:v>16.47999999999999</c:v>
                </c:pt>
                <c:pt idx="4779">
                  <c:v>16.55</c:v>
                </c:pt>
                <c:pt idx="4780">
                  <c:v>16.580000000000002</c:v>
                </c:pt>
                <c:pt idx="4781">
                  <c:v>16.61000000000001</c:v>
                </c:pt>
                <c:pt idx="4782">
                  <c:v>16.649999999999999</c:v>
                </c:pt>
                <c:pt idx="4783">
                  <c:v>16.71</c:v>
                </c:pt>
                <c:pt idx="4784">
                  <c:v>16.41</c:v>
                </c:pt>
                <c:pt idx="4785">
                  <c:v>16.510000000000005</c:v>
                </c:pt>
                <c:pt idx="4786">
                  <c:v>16.580000000000002</c:v>
                </c:pt>
                <c:pt idx="4787">
                  <c:v>16.61000000000001</c:v>
                </c:pt>
                <c:pt idx="4788">
                  <c:v>16.68</c:v>
                </c:pt>
                <c:pt idx="4789">
                  <c:v>16.71</c:v>
                </c:pt>
                <c:pt idx="4790">
                  <c:v>16.740000000000002</c:v>
                </c:pt>
                <c:pt idx="4791">
                  <c:v>16.740000000000002</c:v>
                </c:pt>
                <c:pt idx="4792">
                  <c:v>16.68</c:v>
                </c:pt>
                <c:pt idx="4793">
                  <c:v>16.77999999999999</c:v>
                </c:pt>
                <c:pt idx="4794">
                  <c:v>16.97999999999999</c:v>
                </c:pt>
                <c:pt idx="4795">
                  <c:v>17.07</c:v>
                </c:pt>
                <c:pt idx="4796">
                  <c:v>17.07</c:v>
                </c:pt>
                <c:pt idx="4797">
                  <c:v>16.97999999999999</c:v>
                </c:pt>
                <c:pt idx="4798">
                  <c:v>17.04</c:v>
                </c:pt>
                <c:pt idx="4799">
                  <c:v>17.010000000000005</c:v>
                </c:pt>
                <c:pt idx="4800">
                  <c:v>17.010000000000005</c:v>
                </c:pt>
                <c:pt idx="4801">
                  <c:v>16.939999999999991</c:v>
                </c:pt>
                <c:pt idx="4802">
                  <c:v>16.939999999999991</c:v>
                </c:pt>
                <c:pt idx="4803">
                  <c:v>16.580000000000002</c:v>
                </c:pt>
                <c:pt idx="4804">
                  <c:v>16.61000000000001</c:v>
                </c:pt>
                <c:pt idx="4805">
                  <c:v>16.68</c:v>
                </c:pt>
                <c:pt idx="4806">
                  <c:v>16.32</c:v>
                </c:pt>
                <c:pt idx="4807">
                  <c:v>16.38</c:v>
                </c:pt>
                <c:pt idx="4808">
                  <c:v>16.47999999999999</c:v>
                </c:pt>
                <c:pt idx="4809">
                  <c:v>16.61000000000001</c:v>
                </c:pt>
                <c:pt idx="4810">
                  <c:v>16.55</c:v>
                </c:pt>
                <c:pt idx="4811">
                  <c:v>16.55</c:v>
                </c:pt>
                <c:pt idx="4812">
                  <c:v>16.580000000000002</c:v>
                </c:pt>
                <c:pt idx="4813">
                  <c:v>16.649999999999999</c:v>
                </c:pt>
                <c:pt idx="4814">
                  <c:v>16.68</c:v>
                </c:pt>
                <c:pt idx="4815">
                  <c:v>16.71</c:v>
                </c:pt>
                <c:pt idx="4816">
                  <c:v>16.68</c:v>
                </c:pt>
                <c:pt idx="4817">
                  <c:v>16.68</c:v>
                </c:pt>
                <c:pt idx="4818">
                  <c:v>16.649999999999999</c:v>
                </c:pt>
                <c:pt idx="4819">
                  <c:v>16.649999999999999</c:v>
                </c:pt>
                <c:pt idx="4820">
                  <c:v>16.649999999999999</c:v>
                </c:pt>
                <c:pt idx="4821">
                  <c:v>16.649999999999999</c:v>
                </c:pt>
                <c:pt idx="4822">
                  <c:v>16.27999999999999</c:v>
                </c:pt>
                <c:pt idx="4823">
                  <c:v>16.32</c:v>
                </c:pt>
                <c:pt idx="4824">
                  <c:v>16.32</c:v>
                </c:pt>
                <c:pt idx="4825">
                  <c:v>16.149999999999999</c:v>
                </c:pt>
                <c:pt idx="4826">
                  <c:v>16.350000000000001</c:v>
                </c:pt>
                <c:pt idx="4827">
                  <c:v>16.47999999999999</c:v>
                </c:pt>
                <c:pt idx="4828">
                  <c:v>16.510000000000005</c:v>
                </c:pt>
                <c:pt idx="4829">
                  <c:v>16.55</c:v>
                </c:pt>
                <c:pt idx="4830">
                  <c:v>16.580000000000002</c:v>
                </c:pt>
                <c:pt idx="4831">
                  <c:v>16.55</c:v>
                </c:pt>
                <c:pt idx="4832">
                  <c:v>16.510000000000005</c:v>
                </c:pt>
                <c:pt idx="4833">
                  <c:v>16.580000000000002</c:v>
                </c:pt>
                <c:pt idx="4834">
                  <c:v>16.25</c:v>
                </c:pt>
                <c:pt idx="4835">
                  <c:v>16.12</c:v>
                </c:pt>
                <c:pt idx="4836">
                  <c:v>16.25</c:v>
                </c:pt>
                <c:pt idx="4837">
                  <c:v>16.32</c:v>
                </c:pt>
                <c:pt idx="4838">
                  <c:v>16.32</c:v>
                </c:pt>
                <c:pt idx="4839">
                  <c:v>16.38</c:v>
                </c:pt>
                <c:pt idx="4840">
                  <c:v>16.38</c:v>
                </c:pt>
                <c:pt idx="4841">
                  <c:v>16.41</c:v>
                </c:pt>
                <c:pt idx="4842">
                  <c:v>16.47999999999999</c:v>
                </c:pt>
                <c:pt idx="4843">
                  <c:v>16.18</c:v>
                </c:pt>
                <c:pt idx="4844">
                  <c:v>16.22</c:v>
                </c:pt>
                <c:pt idx="4845">
                  <c:v>16.25</c:v>
                </c:pt>
                <c:pt idx="4846">
                  <c:v>16.27999999999999</c:v>
                </c:pt>
                <c:pt idx="4847">
                  <c:v>16.350000000000001</c:v>
                </c:pt>
                <c:pt idx="4848">
                  <c:v>16.38</c:v>
                </c:pt>
                <c:pt idx="4849">
                  <c:v>16.38</c:v>
                </c:pt>
                <c:pt idx="4850">
                  <c:v>16.38</c:v>
                </c:pt>
                <c:pt idx="4851">
                  <c:v>16.05</c:v>
                </c:pt>
                <c:pt idx="4852">
                  <c:v>16.12</c:v>
                </c:pt>
                <c:pt idx="4853">
                  <c:v>16.18</c:v>
                </c:pt>
                <c:pt idx="4854">
                  <c:v>16.149999999999999</c:v>
                </c:pt>
                <c:pt idx="4855">
                  <c:v>16.18</c:v>
                </c:pt>
                <c:pt idx="4856">
                  <c:v>16.22</c:v>
                </c:pt>
                <c:pt idx="4857">
                  <c:v>16.25</c:v>
                </c:pt>
                <c:pt idx="4858">
                  <c:v>16.25</c:v>
                </c:pt>
                <c:pt idx="4859">
                  <c:v>16.22</c:v>
                </c:pt>
                <c:pt idx="4860">
                  <c:v>16.25</c:v>
                </c:pt>
                <c:pt idx="4861">
                  <c:v>16.25</c:v>
                </c:pt>
                <c:pt idx="4862">
                  <c:v>16.25</c:v>
                </c:pt>
                <c:pt idx="4863">
                  <c:v>16.27999999999999</c:v>
                </c:pt>
                <c:pt idx="4864">
                  <c:v>16.27999999999999</c:v>
                </c:pt>
                <c:pt idx="4865">
                  <c:v>16.27999999999999</c:v>
                </c:pt>
                <c:pt idx="4866">
                  <c:v>16.32</c:v>
                </c:pt>
                <c:pt idx="4867">
                  <c:v>15.82</c:v>
                </c:pt>
                <c:pt idx="4868">
                  <c:v>15.850000000000007</c:v>
                </c:pt>
                <c:pt idx="4869">
                  <c:v>15.89</c:v>
                </c:pt>
                <c:pt idx="4870">
                  <c:v>15.950000000000005</c:v>
                </c:pt>
                <c:pt idx="4871">
                  <c:v>16.080000000000002</c:v>
                </c:pt>
                <c:pt idx="4872">
                  <c:v>16.149999999999999</c:v>
                </c:pt>
                <c:pt idx="4873">
                  <c:v>16.18</c:v>
                </c:pt>
                <c:pt idx="4874">
                  <c:v>16.22</c:v>
                </c:pt>
                <c:pt idx="4875">
                  <c:v>16.22</c:v>
                </c:pt>
                <c:pt idx="4876">
                  <c:v>16.25</c:v>
                </c:pt>
                <c:pt idx="4877">
                  <c:v>15.65</c:v>
                </c:pt>
                <c:pt idx="4878">
                  <c:v>15.719999999999999</c:v>
                </c:pt>
                <c:pt idx="4879">
                  <c:v>15.75</c:v>
                </c:pt>
                <c:pt idx="4880">
                  <c:v>15.790000000000001</c:v>
                </c:pt>
                <c:pt idx="4881">
                  <c:v>15.790000000000001</c:v>
                </c:pt>
                <c:pt idx="4882">
                  <c:v>15.82</c:v>
                </c:pt>
                <c:pt idx="4883">
                  <c:v>15.850000000000007</c:v>
                </c:pt>
                <c:pt idx="4884">
                  <c:v>15.360000000000005</c:v>
                </c:pt>
                <c:pt idx="4885">
                  <c:v>15.42</c:v>
                </c:pt>
                <c:pt idx="4886">
                  <c:v>15.46</c:v>
                </c:pt>
                <c:pt idx="4887">
                  <c:v>15.39</c:v>
                </c:pt>
                <c:pt idx="4888">
                  <c:v>15.129999999999999</c:v>
                </c:pt>
                <c:pt idx="4889">
                  <c:v>15.16</c:v>
                </c:pt>
                <c:pt idx="4890">
                  <c:v>15.16</c:v>
                </c:pt>
                <c:pt idx="4891">
                  <c:v>15.19</c:v>
                </c:pt>
                <c:pt idx="4892">
                  <c:v>14.96</c:v>
                </c:pt>
                <c:pt idx="4893">
                  <c:v>14.96</c:v>
                </c:pt>
                <c:pt idx="4894">
                  <c:v>14.99</c:v>
                </c:pt>
                <c:pt idx="4895">
                  <c:v>14.96</c:v>
                </c:pt>
                <c:pt idx="4896">
                  <c:v>14.700000000000001</c:v>
                </c:pt>
                <c:pt idx="4897">
                  <c:v>14.76</c:v>
                </c:pt>
                <c:pt idx="4898">
                  <c:v>14.96</c:v>
                </c:pt>
                <c:pt idx="4899">
                  <c:v>14.96</c:v>
                </c:pt>
                <c:pt idx="4900">
                  <c:v>14.96</c:v>
                </c:pt>
                <c:pt idx="4901">
                  <c:v>14.56</c:v>
                </c:pt>
                <c:pt idx="4902">
                  <c:v>14.6</c:v>
                </c:pt>
                <c:pt idx="4903">
                  <c:v>14.56</c:v>
                </c:pt>
                <c:pt idx="4904">
                  <c:v>14.6</c:v>
                </c:pt>
                <c:pt idx="4905">
                  <c:v>14.6</c:v>
                </c:pt>
                <c:pt idx="4906">
                  <c:v>14.56</c:v>
                </c:pt>
                <c:pt idx="4907">
                  <c:v>14.200000000000001</c:v>
                </c:pt>
                <c:pt idx="4908">
                  <c:v>14.200000000000001</c:v>
                </c:pt>
                <c:pt idx="4909">
                  <c:v>14.17</c:v>
                </c:pt>
                <c:pt idx="4910">
                  <c:v>14.229999999999999</c:v>
                </c:pt>
                <c:pt idx="4911">
                  <c:v>14.27</c:v>
                </c:pt>
                <c:pt idx="4912">
                  <c:v>14.200000000000001</c:v>
                </c:pt>
                <c:pt idx="4913">
                  <c:v>14.229999999999999</c:v>
                </c:pt>
                <c:pt idx="4914">
                  <c:v>14</c:v>
                </c:pt>
                <c:pt idx="4915">
                  <c:v>14.040000000000001</c:v>
                </c:pt>
                <c:pt idx="4916">
                  <c:v>14</c:v>
                </c:pt>
                <c:pt idx="4917">
                  <c:v>13.51</c:v>
                </c:pt>
                <c:pt idx="4918">
                  <c:v>13.57</c:v>
                </c:pt>
                <c:pt idx="4919">
                  <c:v>13.639999999999999</c:v>
                </c:pt>
                <c:pt idx="4920">
                  <c:v>13.67</c:v>
                </c:pt>
                <c:pt idx="4921">
                  <c:v>13.639999999999999</c:v>
                </c:pt>
                <c:pt idx="4922">
                  <c:v>13.67</c:v>
                </c:pt>
                <c:pt idx="4923">
                  <c:v>13.67</c:v>
                </c:pt>
                <c:pt idx="4924">
                  <c:v>13.67</c:v>
                </c:pt>
                <c:pt idx="4925">
                  <c:v>13.639999999999999</c:v>
                </c:pt>
                <c:pt idx="4926">
                  <c:v>13.639999999999999</c:v>
                </c:pt>
                <c:pt idx="4927">
                  <c:v>13.639999999999999</c:v>
                </c:pt>
                <c:pt idx="4928">
                  <c:v>13.639999999999999</c:v>
                </c:pt>
                <c:pt idx="4929">
                  <c:v>13.57</c:v>
                </c:pt>
                <c:pt idx="4930">
                  <c:v>13.209999999999999</c:v>
                </c:pt>
                <c:pt idx="4931">
                  <c:v>13.05</c:v>
                </c:pt>
                <c:pt idx="4932">
                  <c:v>12.91</c:v>
                </c:pt>
                <c:pt idx="4933">
                  <c:v>12.88</c:v>
                </c:pt>
                <c:pt idx="4934">
                  <c:v>12.850000000000005</c:v>
                </c:pt>
                <c:pt idx="4935">
                  <c:v>12.850000000000005</c:v>
                </c:pt>
                <c:pt idx="4936">
                  <c:v>12.81</c:v>
                </c:pt>
                <c:pt idx="4937">
                  <c:v>12.81</c:v>
                </c:pt>
                <c:pt idx="4938">
                  <c:v>12.81</c:v>
                </c:pt>
                <c:pt idx="4939">
                  <c:v>12.52</c:v>
                </c:pt>
                <c:pt idx="4940">
                  <c:v>12.52</c:v>
                </c:pt>
                <c:pt idx="4941">
                  <c:v>12.52</c:v>
                </c:pt>
                <c:pt idx="4942">
                  <c:v>12.450000000000006</c:v>
                </c:pt>
                <c:pt idx="4943">
                  <c:v>12.42</c:v>
                </c:pt>
                <c:pt idx="4944">
                  <c:v>12.05</c:v>
                </c:pt>
                <c:pt idx="4945">
                  <c:v>11.96</c:v>
                </c:pt>
                <c:pt idx="4946">
                  <c:v>11.629999999999999</c:v>
                </c:pt>
                <c:pt idx="4947">
                  <c:v>11.66</c:v>
                </c:pt>
                <c:pt idx="4948">
                  <c:v>11.66</c:v>
                </c:pt>
                <c:pt idx="4949">
                  <c:v>11.69</c:v>
                </c:pt>
                <c:pt idx="4950">
                  <c:v>11.69</c:v>
                </c:pt>
                <c:pt idx="4951">
                  <c:v>11.3</c:v>
                </c:pt>
                <c:pt idx="4952">
                  <c:v>11.3</c:v>
                </c:pt>
                <c:pt idx="4953">
                  <c:v>11.33</c:v>
                </c:pt>
                <c:pt idx="4954">
                  <c:v>11.26</c:v>
                </c:pt>
                <c:pt idx="4955">
                  <c:v>11.3</c:v>
                </c:pt>
                <c:pt idx="4956">
                  <c:v>11.3</c:v>
                </c:pt>
                <c:pt idx="4957">
                  <c:v>10.83</c:v>
                </c:pt>
                <c:pt idx="4958">
                  <c:v>10.870000000000006</c:v>
                </c:pt>
                <c:pt idx="4959">
                  <c:v>10.870000000000006</c:v>
                </c:pt>
                <c:pt idx="4960">
                  <c:v>10.83</c:v>
                </c:pt>
                <c:pt idx="4961">
                  <c:v>10.210000000000001</c:v>
                </c:pt>
                <c:pt idx="4962">
                  <c:v>9.7800000000000011</c:v>
                </c:pt>
                <c:pt idx="4963">
                  <c:v>9.58</c:v>
                </c:pt>
                <c:pt idx="4964">
                  <c:v>9.350000000000005</c:v>
                </c:pt>
                <c:pt idx="4965">
                  <c:v>9.350000000000005</c:v>
                </c:pt>
                <c:pt idx="4966">
                  <c:v>8.9500000000000028</c:v>
                </c:pt>
                <c:pt idx="4967">
                  <c:v>8.9500000000000028</c:v>
                </c:pt>
                <c:pt idx="4968">
                  <c:v>8.69</c:v>
                </c:pt>
                <c:pt idx="4969">
                  <c:v>8.2200000000000006</c:v>
                </c:pt>
                <c:pt idx="4970">
                  <c:v>7.9600000000000009</c:v>
                </c:pt>
                <c:pt idx="4971">
                  <c:v>7.6899999999999995</c:v>
                </c:pt>
                <c:pt idx="4972">
                  <c:v>7.2</c:v>
                </c:pt>
                <c:pt idx="4973">
                  <c:v>7.2</c:v>
                </c:pt>
                <c:pt idx="4974">
                  <c:v>6.7700000000000014</c:v>
                </c:pt>
                <c:pt idx="4975">
                  <c:v>6.34</c:v>
                </c:pt>
                <c:pt idx="4976">
                  <c:v>6.37</c:v>
                </c:pt>
                <c:pt idx="4977">
                  <c:v>6.37</c:v>
                </c:pt>
                <c:pt idx="4978">
                  <c:v>6.21</c:v>
                </c:pt>
                <c:pt idx="4979">
                  <c:v>5.8500000000000005</c:v>
                </c:pt>
                <c:pt idx="4980">
                  <c:v>5.58</c:v>
                </c:pt>
                <c:pt idx="4981">
                  <c:v>5.1199999999999974</c:v>
                </c:pt>
                <c:pt idx="4982">
                  <c:v>4.6899999999999995</c:v>
                </c:pt>
                <c:pt idx="4983">
                  <c:v>4.2300000000000004</c:v>
                </c:pt>
                <c:pt idx="4984">
                  <c:v>4.2300000000000004</c:v>
                </c:pt>
                <c:pt idx="4985">
                  <c:v>3.9999999999999987</c:v>
                </c:pt>
                <c:pt idx="4986">
                  <c:v>3.6999999999999997</c:v>
                </c:pt>
                <c:pt idx="4987">
                  <c:v>3.27</c:v>
                </c:pt>
                <c:pt idx="4988">
                  <c:v>2.9699999999999998</c:v>
                </c:pt>
                <c:pt idx="4989">
                  <c:v>2.7399999999999998</c:v>
                </c:pt>
                <c:pt idx="4990">
                  <c:v>2.61</c:v>
                </c:pt>
                <c:pt idx="4991">
                  <c:v>2.5099999999999998</c:v>
                </c:pt>
                <c:pt idx="4992">
                  <c:v>2.38</c:v>
                </c:pt>
                <c:pt idx="4993">
                  <c:v>2.2799999999999998</c:v>
                </c:pt>
                <c:pt idx="4994">
                  <c:v>2.21</c:v>
                </c:pt>
                <c:pt idx="4995">
                  <c:v>2.11</c:v>
                </c:pt>
                <c:pt idx="4996">
                  <c:v>2.0799999999999987</c:v>
                </c:pt>
                <c:pt idx="4997">
                  <c:v>2.0099999999999998</c:v>
                </c:pt>
                <c:pt idx="4998">
                  <c:v>1.9800000000000009</c:v>
                </c:pt>
                <c:pt idx="4999">
                  <c:v>1.9800000000000009</c:v>
                </c:pt>
                <c:pt idx="5000">
                  <c:v>1.9500000000000006</c:v>
                </c:pt>
                <c:pt idx="5001">
                  <c:v>1.9100000000000001</c:v>
                </c:pt>
                <c:pt idx="5002">
                  <c:v>1.9100000000000001</c:v>
                </c:pt>
                <c:pt idx="5003">
                  <c:v>1.9100000000000001</c:v>
                </c:pt>
                <c:pt idx="5004">
                  <c:v>1.9100000000000001</c:v>
                </c:pt>
                <c:pt idx="5005">
                  <c:v>1.9100000000000001</c:v>
                </c:pt>
                <c:pt idx="5006">
                  <c:v>1.9100000000000001</c:v>
                </c:pt>
                <c:pt idx="5007">
                  <c:v>1.9100000000000001</c:v>
                </c:pt>
                <c:pt idx="5008">
                  <c:v>1.9100000000000001</c:v>
                </c:pt>
                <c:pt idx="5009">
                  <c:v>1.8800000000000001</c:v>
                </c:pt>
                <c:pt idx="5010">
                  <c:v>1.8800000000000001</c:v>
                </c:pt>
                <c:pt idx="5011">
                  <c:v>1.8499999999999992</c:v>
                </c:pt>
                <c:pt idx="5012">
                  <c:v>1.8499999999999992</c:v>
                </c:pt>
                <c:pt idx="5013">
                  <c:v>1.8800000000000001</c:v>
                </c:pt>
                <c:pt idx="5014">
                  <c:v>1.8499999999999992</c:v>
                </c:pt>
                <c:pt idx="5015">
                  <c:v>1.8499999999999992</c:v>
                </c:pt>
                <c:pt idx="5016">
                  <c:v>1.82</c:v>
                </c:pt>
                <c:pt idx="5017">
                  <c:v>1.8499999999999992</c:v>
                </c:pt>
                <c:pt idx="5018">
                  <c:v>1.82</c:v>
                </c:pt>
                <c:pt idx="5019">
                  <c:v>1.82</c:v>
                </c:pt>
                <c:pt idx="5020">
                  <c:v>1.82</c:v>
                </c:pt>
                <c:pt idx="5021">
                  <c:v>1.82</c:v>
                </c:pt>
                <c:pt idx="5022">
                  <c:v>1.78</c:v>
                </c:pt>
                <c:pt idx="5023">
                  <c:v>1.78</c:v>
                </c:pt>
                <c:pt idx="5024">
                  <c:v>1.78</c:v>
                </c:pt>
                <c:pt idx="5025">
                  <c:v>1.75</c:v>
                </c:pt>
                <c:pt idx="5026">
                  <c:v>1.75</c:v>
                </c:pt>
                <c:pt idx="5027">
                  <c:v>1.75</c:v>
                </c:pt>
                <c:pt idx="5028">
                  <c:v>1.72</c:v>
                </c:pt>
                <c:pt idx="5029">
                  <c:v>1.72</c:v>
                </c:pt>
                <c:pt idx="5030">
                  <c:v>1.72</c:v>
                </c:pt>
                <c:pt idx="5031">
                  <c:v>1.72</c:v>
                </c:pt>
                <c:pt idx="5032">
                  <c:v>1.72</c:v>
                </c:pt>
                <c:pt idx="5033">
                  <c:v>1.72</c:v>
                </c:pt>
                <c:pt idx="5034">
                  <c:v>1.6800000000000008</c:v>
                </c:pt>
                <c:pt idx="5035">
                  <c:v>1.72</c:v>
                </c:pt>
                <c:pt idx="5036">
                  <c:v>1.72</c:v>
                </c:pt>
                <c:pt idx="5037">
                  <c:v>1.75</c:v>
                </c:pt>
                <c:pt idx="5038">
                  <c:v>1.75</c:v>
                </c:pt>
                <c:pt idx="5039">
                  <c:v>1.75</c:v>
                </c:pt>
                <c:pt idx="5040">
                  <c:v>1.75</c:v>
                </c:pt>
                <c:pt idx="5041">
                  <c:v>1.78</c:v>
                </c:pt>
                <c:pt idx="5042">
                  <c:v>1.78</c:v>
                </c:pt>
                <c:pt idx="5043">
                  <c:v>1.82</c:v>
                </c:pt>
                <c:pt idx="5044">
                  <c:v>1.8800000000000001</c:v>
                </c:pt>
                <c:pt idx="5045">
                  <c:v>1.8800000000000001</c:v>
                </c:pt>
                <c:pt idx="5046">
                  <c:v>1.8499999999999992</c:v>
                </c:pt>
                <c:pt idx="5047">
                  <c:v>1.8800000000000001</c:v>
                </c:pt>
                <c:pt idx="5048">
                  <c:v>1.8800000000000001</c:v>
                </c:pt>
                <c:pt idx="5049">
                  <c:v>1.8800000000000001</c:v>
                </c:pt>
                <c:pt idx="5050">
                  <c:v>1.9100000000000001</c:v>
                </c:pt>
                <c:pt idx="5051">
                  <c:v>1.9100000000000001</c:v>
                </c:pt>
                <c:pt idx="5052">
                  <c:v>1.9100000000000001</c:v>
                </c:pt>
                <c:pt idx="5053">
                  <c:v>1.8800000000000001</c:v>
                </c:pt>
                <c:pt idx="5054">
                  <c:v>1.9100000000000001</c:v>
                </c:pt>
                <c:pt idx="5055">
                  <c:v>1.8800000000000001</c:v>
                </c:pt>
                <c:pt idx="5056">
                  <c:v>1.8800000000000001</c:v>
                </c:pt>
                <c:pt idx="5057">
                  <c:v>1.8800000000000001</c:v>
                </c:pt>
                <c:pt idx="5058">
                  <c:v>1.8800000000000001</c:v>
                </c:pt>
                <c:pt idx="5059">
                  <c:v>1.8800000000000001</c:v>
                </c:pt>
                <c:pt idx="5060">
                  <c:v>1.8800000000000001</c:v>
                </c:pt>
                <c:pt idx="5061">
                  <c:v>1.8800000000000001</c:v>
                </c:pt>
                <c:pt idx="5062">
                  <c:v>1.8800000000000001</c:v>
                </c:pt>
                <c:pt idx="5063">
                  <c:v>1.9100000000000001</c:v>
                </c:pt>
                <c:pt idx="5064">
                  <c:v>1.9100000000000001</c:v>
                </c:pt>
                <c:pt idx="5065">
                  <c:v>1.9100000000000001</c:v>
                </c:pt>
                <c:pt idx="5066">
                  <c:v>1.9100000000000001</c:v>
                </c:pt>
                <c:pt idx="5067">
                  <c:v>1.8800000000000001</c:v>
                </c:pt>
                <c:pt idx="5068">
                  <c:v>1.8800000000000001</c:v>
                </c:pt>
                <c:pt idx="5069">
                  <c:v>1.8800000000000001</c:v>
                </c:pt>
                <c:pt idx="5070">
                  <c:v>1.8800000000000001</c:v>
                </c:pt>
                <c:pt idx="5071">
                  <c:v>1.8800000000000001</c:v>
                </c:pt>
                <c:pt idx="5072">
                  <c:v>1.8800000000000001</c:v>
                </c:pt>
                <c:pt idx="5073">
                  <c:v>1.8499999999999992</c:v>
                </c:pt>
                <c:pt idx="5074">
                  <c:v>1.8499999999999992</c:v>
                </c:pt>
                <c:pt idx="5075">
                  <c:v>1.8499999999999992</c:v>
                </c:pt>
                <c:pt idx="5076">
                  <c:v>1.8800000000000001</c:v>
                </c:pt>
                <c:pt idx="5077">
                  <c:v>1.8499999999999992</c:v>
                </c:pt>
                <c:pt idx="5078">
                  <c:v>1.82</c:v>
                </c:pt>
                <c:pt idx="5079">
                  <c:v>1.82</c:v>
                </c:pt>
                <c:pt idx="5080">
                  <c:v>1.78</c:v>
                </c:pt>
                <c:pt idx="5081">
                  <c:v>1.78</c:v>
                </c:pt>
                <c:pt idx="5082">
                  <c:v>1.82</c:v>
                </c:pt>
                <c:pt idx="5083">
                  <c:v>1.82</c:v>
                </c:pt>
                <c:pt idx="5084">
                  <c:v>1.8499999999999992</c:v>
                </c:pt>
                <c:pt idx="5085">
                  <c:v>1.8499999999999992</c:v>
                </c:pt>
                <c:pt idx="5086">
                  <c:v>1.8800000000000001</c:v>
                </c:pt>
                <c:pt idx="5087">
                  <c:v>1.8800000000000001</c:v>
                </c:pt>
                <c:pt idx="5088">
                  <c:v>1.8800000000000001</c:v>
                </c:pt>
                <c:pt idx="5089">
                  <c:v>1.8800000000000001</c:v>
                </c:pt>
                <c:pt idx="5090">
                  <c:v>1.8800000000000001</c:v>
                </c:pt>
                <c:pt idx="5091">
                  <c:v>1.9100000000000001</c:v>
                </c:pt>
                <c:pt idx="5092">
                  <c:v>1.9100000000000001</c:v>
                </c:pt>
                <c:pt idx="5093">
                  <c:v>1.8800000000000001</c:v>
                </c:pt>
                <c:pt idx="5094">
                  <c:v>1.9100000000000001</c:v>
                </c:pt>
                <c:pt idx="5095">
                  <c:v>1.9100000000000001</c:v>
                </c:pt>
                <c:pt idx="5096">
                  <c:v>1.9100000000000001</c:v>
                </c:pt>
                <c:pt idx="5097">
                  <c:v>1.9100000000000001</c:v>
                </c:pt>
                <c:pt idx="5098">
                  <c:v>1.9500000000000006</c:v>
                </c:pt>
                <c:pt idx="5099">
                  <c:v>1.9500000000000006</c:v>
                </c:pt>
                <c:pt idx="5100">
                  <c:v>1.9500000000000006</c:v>
                </c:pt>
                <c:pt idx="5101">
                  <c:v>1.9500000000000006</c:v>
                </c:pt>
                <c:pt idx="5102">
                  <c:v>1.9500000000000006</c:v>
                </c:pt>
                <c:pt idx="5103">
                  <c:v>1.9500000000000006</c:v>
                </c:pt>
                <c:pt idx="5104">
                  <c:v>1.9500000000000006</c:v>
                </c:pt>
                <c:pt idx="5105">
                  <c:v>1.9800000000000009</c:v>
                </c:pt>
                <c:pt idx="5106">
                  <c:v>1.9500000000000006</c:v>
                </c:pt>
                <c:pt idx="5107">
                  <c:v>1.9800000000000009</c:v>
                </c:pt>
                <c:pt idx="5108">
                  <c:v>1.9800000000000009</c:v>
                </c:pt>
                <c:pt idx="5109">
                  <c:v>1.9800000000000009</c:v>
                </c:pt>
                <c:pt idx="5110">
                  <c:v>1.9800000000000009</c:v>
                </c:pt>
                <c:pt idx="5111">
                  <c:v>1.9800000000000009</c:v>
                </c:pt>
                <c:pt idx="5112">
                  <c:v>2.0099999999999998</c:v>
                </c:pt>
                <c:pt idx="5113">
                  <c:v>2.0499999999999998</c:v>
                </c:pt>
                <c:pt idx="5114">
                  <c:v>1.9800000000000009</c:v>
                </c:pt>
                <c:pt idx="5115">
                  <c:v>2.0099999999999998</c:v>
                </c:pt>
                <c:pt idx="5116">
                  <c:v>2.0099999999999998</c:v>
                </c:pt>
                <c:pt idx="5117">
                  <c:v>2.0099999999999998</c:v>
                </c:pt>
                <c:pt idx="5118">
                  <c:v>2.0099999999999998</c:v>
                </c:pt>
                <c:pt idx="5119">
                  <c:v>2.0499999999999998</c:v>
                </c:pt>
                <c:pt idx="5120">
                  <c:v>2.0099999999999998</c:v>
                </c:pt>
                <c:pt idx="5121">
                  <c:v>2.0099999999999998</c:v>
                </c:pt>
                <c:pt idx="5122">
                  <c:v>2.0499999999999998</c:v>
                </c:pt>
                <c:pt idx="5123">
                  <c:v>2.0499999999999998</c:v>
                </c:pt>
                <c:pt idx="5124">
                  <c:v>2.0099999999999998</c:v>
                </c:pt>
                <c:pt idx="5125">
                  <c:v>2.0099999999999998</c:v>
                </c:pt>
                <c:pt idx="5126">
                  <c:v>2.0099999999999998</c:v>
                </c:pt>
                <c:pt idx="5127">
                  <c:v>2.0099999999999998</c:v>
                </c:pt>
                <c:pt idx="5128">
                  <c:v>2.0099999999999998</c:v>
                </c:pt>
                <c:pt idx="5129">
                  <c:v>2.0099999999999998</c:v>
                </c:pt>
                <c:pt idx="5130">
                  <c:v>2.0099999999999998</c:v>
                </c:pt>
                <c:pt idx="5131">
                  <c:v>2.0099999999999998</c:v>
                </c:pt>
                <c:pt idx="5132">
                  <c:v>2.0099999999999998</c:v>
                </c:pt>
                <c:pt idx="5133">
                  <c:v>2.0099999999999998</c:v>
                </c:pt>
                <c:pt idx="5134">
                  <c:v>2.0099999999999998</c:v>
                </c:pt>
                <c:pt idx="5135">
                  <c:v>2.0099999999999998</c:v>
                </c:pt>
                <c:pt idx="5136">
                  <c:v>1.9800000000000009</c:v>
                </c:pt>
                <c:pt idx="5137">
                  <c:v>2.0099999999999998</c:v>
                </c:pt>
                <c:pt idx="5138">
                  <c:v>2.0099999999999998</c:v>
                </c:pt>
                <c:pt idx="5139">
                  <c:v>2.0099999999999998</c:v>
                </c:pt>
                <c:pt idx="5140">
                  <c:v>1.9800000000000009</c:v>
                </c:pt>
                <c:pt idx="5141">
                  <c:v>2.0099999999999998</c:v>
                </c:pt>
                <c:pt idx="5142">
                  <c:v>1.9800000000000009</c:v>
                </c:pt>
                <c:pt idx="5143">
                  <c:v>1.9800000000000009</c:v>
                </c:pt>
                <c:pt idx="5144">
                  <c:v>1.9800000000000009</c:v>
                </c:pt>
                <c:pt idx="5145">
                  <c:v>1.9800000000000009</c:v>
                </c:pt>
                <c:pt idx="5146">
                  <c:v>2.0099999999999998</c:v>
                </c:pt>
                <c:pt idx="5147">
                  <c:v>1.9800000000000009</c:v>
                </c:pt>
                <c:pt idx="5148">
                  <c:v>2.0099999999999998</c:v>
                </c:pt>
                <c:pt idx="5149">
                  <c:v>1.9800000000000009</c:v>
                </c:pt>
                <c:pt idx="5150">
                  <c:v>1.9800000000000009</c:v>
                </c:pt>
                <c:pt idx="5151">
                  <c:v>1.9800000000000009</c:v>
                </c:pt>
                <c:pt idx="5152">
                  <c:v>1.9800000000000009</c:v>
                </c:pt>
                <c:pt idx="5153">
                  <c:v>2.0099999999999998</c:v>
                </c:pt>
                <c:pt idx="5154">
                  <c:v>2.0099999999999998</c:v>
                </c:pt>
                <c:pt idx="5155">
                  <c:v>1.9800000000000009</c:v>
                </c:pt>
                <c:pt idx="5156">
                  <c:v>1.9800000000000009</c:v>
                </c:pt>
                <c:pt idx="5157">
                  <c:v>2.0099999999999998</c:v>
                </c:pt>
                <c:pt idx="5158">
                  <c:v>1.9800000000000009</c:v>
                </c:pt>
                <c:pt idx="5159">
                  <c:v>2.0099999999999998</c:v>
                </c:pt>
                <c:pt idx="5160">
                  <c:v>1.9800000000000009</c:v>
                </c:pt>
                <c:pt idx="5161">
                  <c:v>1.9800000000000009</c:v>
                </c:pt>
                <c:pt idx="5162">
                  <c:v>1.9800000000000009</c:v>
                </c:pt>
                <c:pt idx="5163">
                  <c:v>2.0099999999999998</c:v>
                </c:pt>
                <c:pt idx="5164">
                  <c:v>2.0099999999999998</c:v>
                </c:pt>
                <c:pt idx="5165">
                  <c:v>2.0099999999999998</c:v>
                </c:pt>
                <c:pt idx="5166">
                  <c:v>2.0099999999999998</c:v>
                </c:pt>
                <c:pt idx="5167">
                  <c:v>2.0099999999999998</c:v>
                </c:pt>
                <c:pt idx="5168">
                  <c:v>2.0099999999999998</c:v>
                </c:pt>
                <c:pt idx="5169">
                  <c:v>2.0099999999999998</c:v>
                </c:pt>
                <c:pt idx="5170">
                  <c:v>2.0099999999999998</c:v>
                </c:pt>
                <c:pt idx="5171">
                  <c:v>2.0099999999999998</c:v>
                </c:pt>
                <c:pt idx="5172">
                  <c:v>2.0099999999999998</c:v>
                </c:pt>
                <c:pt idx="5173">
                  <c:v>2.0499999999999998</c:v>
                </c:pt>
                <c:pt idx="5174">
                  <c:v>2.0499999999999998</c:v>
                </c:pt>
                <c:pt idx="5175">
                  <c:v>2.0499999999999998</c:v>
                </c:pt>
                <c:pt idx="5176">
                  <c:v>2.0499999999999998</c:v>
                </c:pt>
                <c:pt idx="5177">
                  <c:v>2.0499999999999998</c:v>
                </c:pt>
                <c:pt idx="5178">
                  <c:v>2.0499999999999998</c:v>
                </c:pt>
                <c:pt idx="5179">
                  <c:v>2.0499999999999998</c:v>
                </c:pt>
                <c:pt idx="5180">
                  <c:v>2.0499999999999998</c:v>
                </c:pt>
                <c:pt idx="5181">
                  <c:v>2.0499999999999998</c:v>
                </c:pt>
                <c:pt idx="5182">
                  <c:v>2.0499999999999998</c:v>
                </c:pt>
                <c:pt idx="5183">
                  <c:v>2.0499999999999998</c:v>
                </c:pt>
                <c:pt idx="5184">
                  <c:v>2.0799999999999987</c:v>
                </c:pt>
                <c:pt idx="5185">
                  <c:v>2.0499999999999998</c:v>
                </c:pt>
                <c:pt idx="5186">
                  <c:v>2.0799999999999987</c:v>
                </c:pt>
                <c:pt idx="5187">
                  <c:v>2.0799999999999987</c:v>
                </c:pt>
                <c:pt idx="5188">
                  <c:v>2.0799999999999987</c:v>
                </c:pt>
                <c:pt idx="5189">
                  <c:v>2.0799999999999987</c:v>
                </c:pt>
                <c:pt idx="5190">
                  <c:v>2.11</c:v>
                </c:pt>
                <c:pt idx="5191">
                  <c:v>2.0799999999999987</c:v>
                </c:pt>
                <c:pt idx="5192">
                  <c:v>2.11</c:v>
                </c:pt>
                <c:pt idx="5193">
                  <c:v>2.11</c:v>
                </c:pt>
                <c:pt idx="5194">
                  <c:v>2.11</c:v>
                </c:pt>
                <c:pt idx="5195">
                  <c:v>2.0799999999999987</c:v>
                </c:pt>
                <c:pt idx="5196">
                  <c:v>2.11</c:v>
                </c:pt>
                <c:pt idx="5197">
                  <c:v>2.0799999999999987</c:v>
                </c:pt>
                <c:pt idx="5198">
                  <c:v>2.11</c:v>
                </c:pt>
                <c:pt idx="5199">
                  <c:v>2.11</c:v>
                </c:pt>
                <c:pt idx="5200">
                  <c:v>2.11</c:v>
                </c:pt>
                <c:pt idx="5201">
                  <c:v>2.11</c:v>
                </c:pt>
                <c:pt idx="5202">
                  <c:v>2.11</c:v>
                </c:pt>
                <c:pt idx="5203">
                  <c:v>2.15</c:v>
                </c:pt>
                <c:pt idx="5204">
                  <c:v>2.11</c:v>
                </c:pt>
                <c:pt idx="5205">
                  <c:v>2.11</c:v>
                </c:pt>
                <c:pt idx="5206">
                  <c:v>2.11</c:v>
                </c:pt>
                <c:pt idx="5207">
                  <c:v>2.11</c:v>
                </c:pt>
                <c:pt idx="5208">
                  <c:v>2.0799999999999987</c:v>
                </c:pt>
                <c:pt idx="5209">
                  <c:v>2.0799999999999987</c:v>
                </c:pt>
                <c:pt idx="5210">
                  <c:v>2.11</c:v>
                </c:pt>
                <c:pt idx="5211">
                  <c:v>2.0799999999999987</c:v>
                </c:pt>
                <c:pt idx="5212">
                  <c:v>2.0799999999999987</c:v>
                </c:pt>
                <c:pt idx="5213">
                  <c:v>2.0799999999999987</c:v>
                </c:pt>
                <c:pt idx="5214">
                  <c:v>2.0799999999999987</c:v>
                </c:pt>
                <c:pt idx="5215">
                  <c:v>2.11</c:v>
                </c:pt>
                <c:pt idx="5216">
                  <c:v>2.11</c:v>
                </c:pt>
                <c:pt idx="5217">
                  <c:v>2.0799999999999987</c:v>
                </c:pt>
                <c:pt idx="5218">
                  <c:v>2.11</c:v>
                </c:pt>
                <c:pt idx="5219">
                  <c:v>2.0799999999999987</c:v>
                </c:pt>
                <c:pt idx="5220">
                  <c:v>2.11</c:v>
                </c:pt>
                <c:pt idx="5221">
                  <c:v>2.0799999999999987</c:v>
                </c:pt>
                <c:pt idx="5222">
                  <c:v>2.11</c:v>
                </c:pt>
                <c:pt idx="5223">
                  <c:v>2.11</c:v>
                </c:pt>
                <c:pt idx="5224">
                  <c:v>2.11</c:v>
                </c:pt>
                <c:pt idx="5225">
                  <c:v>2.11</c:v>
                </c:pt>
                <c:pt idx="5226">
                  <c:v>2.15</c:v>
                </c:pt>
                <c:pt idx="5227">
                  <c:v>2.0799999999999987</c:v>
                </c:pt>
                <c:pt idx="5228">
                  <c:v>2.0799999999999987</c:v>
                </c:pt>
                <c:pt idx="5229">
                  <c:v>2.0799999999999987</c:v>
                </c:pt>
                <c:pt idx="5230">
                  <c:v>2.0799999999999987</c:v>
                </c:pt>
                <c:pt idx="5231">
                  <c:v>2.11</c:v>
                </c:pt>
                <c:pt idx="5232">
                  <c:v>2.11</c:v>
                </c:pt>
                <c:pt idx="5233">
                  <c:v>2.11</c:v>
                </c:pt>
                <c:pt idx="5234">
                  <c:v>2.0799999999999987</c:v>
                </c:pt>
                <c:pt idx="5235">
                  <c:v>2.0799999999999987</c:v>
                </c:pt>
                <c:pt idx="5236">
                  <c:v>2.0799999999999987</c:v>
                </c:pt>
                <c:pt idx="5237">
                  <c:v>2.11</c:v>
                </c:pt>
                <c:pt idx="5238">
                  <c:v>2.11</c:v>
                </c:pt>
                <c:pt idx="5239">
                  <c:v>2.0799999999999987</c:v>
                </c:pt>
                <c:pt idx="5240">
                  <c:v>2.0799999999999987</c:v>
                </c:pt>
                <c:pt idx="5241">
                  <c:v>2.0799999999999987</c:v>
                </c:pt>
                <c:pt idx="5242">
                  <c:v>2.0799999999999987</c:v>
                </c:pt>
                <c:pt idx="5243">
                  <c:v>2.0799999999999987</c:v>
                </c:pt>
                <c:pt idx="5244">
                  <c:v>2.0799999999999987</c:v>
                </c:pt>
                <c:pt idx="5245">
                  <c:v>2.0799999999999987</c:v>
                </c:pt>
                <c:pt idx="5246">
                  <c:v>2.0799999999999987</c:v>
                </c:pt>
                <c:pt idx="5247">
                  <c:v>2.0799999999999987</c:v>
                </c:pt>
                <c:pt idx="5248">
                  <c:v>2.0799999999999987</c:v>
                </c:pt>
                <c:pt idx="5249">
                  <c:v>2.0799999999999987</c:v>
                </c:pt>
                <c:pt idx="5250">
                  <c:v>2.0499999999999998</c:v>
                </c:pt>
                <c:pt idx="5251">
                  <c:v>2.0499999999999998</c:v>
                </c:pt>
                <c:pt idx="5252">
                  <c:v>2.0499999999999998</c:v>
                </c:pt>
                <c:pt idx="5253">
                  <c:v>2.0499999999999998</c:v>
                </c:pt>
                <c:pt idx="5254">
                  <c:v>2.0499999999999998</c:v>
                </c:pt>
                <c:pt idx="5255">
                  <c:v>2.0499999999999998</c:v>
                </c:pt>
                <c:pt idx="5256">
                  <c:v>2.0499999999999998</c:v>
                </c:pt>
                <c:pt idx="5257">
                  <c:v>2.0499999999999998</c:v>
                </c:pt>
                <c:pt idx="5258">
                  <c:v>2.0499999999999998</c:v>
                </c:pt>
                <c:pt idx="5259">
                  <c:v>2.0499999999999998</c:v>
                </c:pt>
                <c:pt idx="5260">
                  <c:v>2.0499999999999998</c:v>
                </c:pt>
                <c:pt idx="5261">
                  <c:v>2.0499999999999998</c:v>
                </c:pt>
                <c:pt idx="5262">
                  <c:v>2.0799999999999987</c:v>
                </c:pt>
                <c:pt idx="5263">
                  <c:v>2.0799999999999987</c:v>
                </c:pt>
                <c:pt idx="5264">
                  <c:v>2.0499999999999998</c:v>
                </c:pt>
                <c:pt idx="5265">
                  <c:v>2.0799999999999987</c:v>
                </c:pt>
                <c:pt idx="5266">
                  <c:v>2.0499999999999998</c:v>
                </c:pt>
                <c:pt idx="5267">
                  <c:v>2.0499999999999998</c:v>
                </c:pt>
                <c:pt idx="5268">
                  <c:v>2.0499999999999998</c:v>
                </c:pt>
                <c:pt idx="5269">
                  <c:v>2.0099999999999998</c:v>
                </c:pt>
                <c:pt idx="5270">
                  <c:v>2.0099999999999998</c:v>
                </c:pt>
                <c:pt idx="5271">
                  <c:v>2.0499999999999998</c:v>
                </c:pt>
                <c:pt idx="5272">
                  <c:v>2.0099999999999998</c:v>
                </c:pt>
                <c:pt idx="5273">
                  <c:v>2.0499999999999998</c:v>
                </c:pt>
                <c:pt idx="5274">
                  <c:v>2.0099999999999998</c:v>
                </c:pt>
                <c:pt idx="5275">
                  <c:v>2.0099999999999998</c:v>
                </c:pt>
                <c:pt idx="5276">
                  <c:v>2.0099999999999998</c:v>
                </c:pt>
                <c:pt idx="5277">
                  <c:v>2.0099999999999998</c:v>
                </c:pt>
                <c:pt idx="5278">
                  <c:v>2.0099999999999998</c:v>
                </c:pt>
                <c:pt idx="5279">
                  <c:v>2.0099999999999998</c:v>
                </c:pt>
                <c:pt idx="5280">
                  <c:v>2.0099999999999998</c:v>
                </c:pt>
                <c:pt idx="5281">
                  <c:v>2.0499999999999998</c:v>
                </c:pt>
                <c:pt idx="5282">
                  <c:v>2.0499999999999998</c:v>
                </c:pt>
                <c:pt idx="5283">
                  <c:v>2.0499999999999998</c:v>
                </c:pt>
                <c:pt idx="5284">
                  <c:v>2.0499999999999998</c:v>
                </c:pt>
                <c:pt idx="5285">
                  <c:v>2.0499999999999998</c:v>
                </c:pt>
                <c:pt idx="5286">
                  <c:v>2.0499999999999998</c:v>
                </c:pt>
                <c:pt idx="5287">
                  <c:v>2.0099999999999998</c:v>
                </c:pt>
                <c:pt idx="5288">
                  <c:v>2.0099999999999998</c:v>
                </c:pt>
                <c:pt idx="5289">
                  <c:v>2.0099999999999998</c:v>
                </c:pt>
                <c:pt idx="5290">
                  <c:v>2.0099999999999998</c:v>
                </c:pt>
                <c:pt idx="5291">
                  <c:v>2.0099999999999998</c:v>
                </c:pt>
                <c:pt idx="5292">
                  <c:v>2.0099999999999998</c:v>
                </c:pt>
                <c:pt idx="5293">
                  <c:v>2.0099999999999998</c:v>
                </c:pt>
                <c:pt idx="5294">
                  <c:v>2.0499999999999998</c:v>
                </c:pt>
                <c:pt idx="5295">
                  <c:v>2.0099999999999998</c:v>
                </c:pt>
                <c:pt idx="5296">
                  <c:v>2.0099999999999998</c:v>
                </c:pt>
                <c:pt idx="5297">
                  <c:v>2.0099999999999998</c:v>
                </c:pt>
                <c:pt idx="5298">
                  <c:v>2.0099999999999998</c:v>
                </c:pt>
                <c:pt idx="5299">
                  <c:v>1.9800000000000009</c:v>
                </c:pt>
                <c:pt idx="5300">
                  <c:v>1.9800000000000009</c:v>
                </c:pt>
                <c:pt idx="5301">
                  <c:v>2.0099999999999998</c:v>
                </c:pt>
                <c:pt idx="5302">
                  <c:v>2.0099999999999998</c:v>
                </c:pt>
                <c:pt idx="5303">
                  <c:v>1.9800000000000009</c:v>
                </c:pt>
                <c:pt idx="5304">
                  <c:v>2.0099999999999998</c:v>
                </c:pt>
                <c:pt idx="5305">
                  <c:v>2.0099999999999998</c:v>
                </c:pt>
                <c:pt idx="5306">
                  <c:v>2.0099999999999998</c:v>
                </c:pt>
                <c:pt idx="5307">
                  <c:v>1.9800000000000009</c:v>
                </c:pt>
                <c:pt idx="5308">
                  <c:v>2.0099999999999998</c:v>
                </c:pt>
                <c:pt idx="5309">
                  <c:v>1.9800000000000009</c:v>
                </c:pt>
                <c:pt idx="5310">
                  <c:v>2.0099999999999998</c:v>
                </c:pt>
                <c:pt idx="5311">
                  <c:v>2.0099999999999998</c:v>
                </c:pt>
                <c:pt idx="5312">
                  <c:v>2.0099999999999998</c:v>
                </c:pt>
                <c:pt idx="5313">
                  <c:v>2.0099999999999998</c:v>
                </c:pt>
                <c:pt idx="5314">
                  <c:v>2.0099999999999998</c:v>
                </c:pt>
                <c:pt idx="5315">
                  <c:v>1.9800000000000009</c:v>
                </c:pt>
                <c:pt idx="5316">
                  <c:v>1.9800000000000009</c:v>
                </c:pt>
                <c:pt idx="5317">
                  <c:v>2.0099999999999998</c:v>
                </c:pt>
                <c:pt idx="5318">
                  <c:v>1.9800000000000009</c:v>
                </c:pt>
                <c:pt idx="5319">
                  <c:v>2.0099999999999998</c:v>
                </c:pt>
                <c:pt idx="5320">
                  <c:v>1.9800000000000009</c:v>
                </c:pt>
                <c:pt idx="5321">
                  <c:v>1.9500000000000006</c:v>
                </c:pt>
                <c:pt idx="5322">
                  <c:v>1.9800000000000009</c:v>
                </c:pt>
                <c:pt idx="5323">
                  <c:v>1.9800000000000009</c:v>
                </c:pt>
                <c:pt idx="5324">
                  <c:v>1.9800000000000009</c:v>
                </c:pt>
                <c:pt idx="5325">
                  <c:v>1.9800000000000009</c:v>
                </c:pt>
                <c:pt idx="5326">
                  <c:v>2.0099999999999998</c:v>
                </c:pt>
                <c:pt idx="5327">
                  <c:v>1.9800000000000009</c:v>
                </c:pt>
                <c:pt idx="5328">
                  <c:v>1.9800000000000009</c:v>
                </c:pt>
                <c:pt idx="5329">
                  <c:v>2.0099999999999998</c:v>
                </c:pt>
                <c:pt idx="5330">
                  <c:v>2.0099999999999998</c:v>
                </c:pt>
                <c:pt idx="5331">
                  <c:v>2.0099999999999998</c:v>
                </c:pt>
                <c:pt idx="5332">
                  <c:v>2.0099999999999998</c:v>
                </c:pt>
                <c:pt idx="5333">
                  <c:v>2.0099999999999998</c:v>
                </c:pt>
                <c:pt idx="5334">
                  <c:v>2.0099999999999998</c:v>
                </c:pt>
                <c:pt idx="5335">
                  <c:v>2.0099999999999998</c:v>
                </c:pt>
                <c:pt idx="5336">
                  <c:v>2.0099999999999998</c:v>
                </c:pt>
                <c:pt idx="5337">
                  <c:v>2.0099999999999998</c:v>
                </c:pt>
                <c:pt idx="5338">
                  <c:v>2.0099999999999998</c:v>
                </c:pt>
                <c:pt idx="5339">
                  <c:v>2.0099999999999998</c:v>
                </c:pt>
                <c:pt idx="5340">
                  <c:v>2.0099999999999998</c:v>
                </c:pt>
                <c:pt idx="5341">
                  <c:v>2.0099999999999998</c:v>
                </c:pt>
                <c:pt idx="5342">
                  <c:v>2.0099999999999998</c:v>
                </c:pt>
                <c:pt idx="5343">
                  <c:v>2.0099999999999998</c:v>
                </c:pt>
                <c:pt idx="5344">
                  <c:v>2.0099999999999998</c:v>
                </c:pt>
                <c:pt idx="5345">
                  <c:v>2.0099999999999998</c:v>
                </c:pt>
                <c:pt idx="5346">
                  <c:v>2.0099999999999998</c:v>
                </c:pt>
                <c:pt idx="5347">
                  <c:v>2.0099999999999998</c:v>
                </c:pt>
                <c:pt idx="5348">
                  <c:v>2.0499999999999998</c:v>
                </c:pt>
                <c:pt idx="5349">
                  <c:v>2.0099999999999998</c:v>
                </c:pt>
                <c:pt idx="5350">
                  <c:v>2.0099999999999998</c:v>
                </c:pt>
                <c:pt idx="5351">
                  <c:v>1.9800000000000009</c:v>
                </c:pt>
                <c:pt idx="5352">
                  <c:v>2.0099999999999998</c:v>
                </c:pt>
                <c:pt idx="5353">
                  <c:v>2.0499999999999998</c:v>
                </c:pt>
                <c:pt idx="5354">
                  <c:v>2.0099999999999998</c:v>
                </c:pt>
                <c:pt idx="5355">
                  <c:v>2.0099999999999998</c:v>
                </c:pt>
                <c:pt idx="5356">
                  <c:v>2.0499999999999998</c:v>
                </c:pt>
                <c:pt idx="5357">
                  <c:v>2.0499999999999998</c:v>
                </c:pt>
                <c:pt idx="5358">
                  <c:v>2.0499999999999998</c:v>
                </c:pt>
                <c:pt idx="5359">
                  <c:v>2.0099999999999998</c:v>
                </c:pt>
                <c:pt idx="5360">
                  <c:v>2.0099999999999998</c:v>
                </c:pt>
                <c:pt idx="5361">
                  <c:v>2.0099999999999998</c:v>
                </c:pt>
                <c:pt idx="5362">
                  <c:v>2.0099999999999998</c:v>
                </c:pt>
                <c:pt idx="5363">
                  <c:v>2.0099999999999998</c:v>
                </c:pt>
                <c:pt idx="5364">
                  <c:v>2.0099999999999998</c:v>
                </c:pt>
                <c:pt idx="5365">
                  <c:v>2.0099999999999998</c:v>
                </c:pt>
                <c:pt idx="5366">
                  <c:v>2.0099999999999998</c:v>
                </c:pt>
                <c:pt idx="5367">
                  <c:v>2.0099999999999998</c:v>
                </c:pt>
                <c:pt idx="5368">
                  <c:v>1.9800000000000009</c:v>
                </c:pt>
                <c:pt idx="5369">
                  <c:v>1.9800000000000009</c:v>
                </c:pt>
                <c:pt idx="5370">
                  <c:v>2.0499999999999998</c:v>
                </c:pt>
                <c:pt idx="5371">
                  <c:v>2.0099999999999998</c:v>
                </c:pt>
                <c:pt idx="5372">
                  <c:v>2.0099999999999998</c:v>
                </c:pt>
                <c:pt idx="5373">
                  <c:v>2.0099999999999998</c:v>
                </c:pt>
                <c:pt idx="5374">
                  <c:v>2.0099999999999998</c:v>
                </c:pt>
                <c:pt idx="5375">
                  <c:v>2.0099999999999998</c:v>
                </c:pt>
                <c:pt idx="5376">
                  <c:v>2.0099999999999998</c:v>
                </c:pt>
                <c:pt idx="5377">
                  <c:v>2.0099999999999998</c:v>
                </c:pt>
                <c:pt idx="5378">
                  <c:v>1.9800000000000009</c:v>
                </c:pt>
                <c:pt idx="5379">
                  <c:v>2.0499999999999998</c:v>
                </c:pt>
                <c:pt idx="5380">
                  <c:v>2.0099999999999998</c:v>
                </c:pt>
                <c:pt idx="5381">
                  <c:v>2.0099999999999998</c:v>
                </c:pt>
                <c:pt idx="5382">
                  <c:v>2.0099999999999998</c:v>
                </c:pt>
                <c:pt idx="5383">
                  <c:v>2.0099999999999998</c:v>
                </c:pt>
                <c:pt idx="5384">
                  <c:v>2.0099999999999998</c:v>
                </c:pt>
                <c:pt idx="5385">
                  <c:v>1.9800000000000009</c:v>
                </c:pt>
                <c:pt idx="5386">
                  <c:v>1.9800000000000009</c:v>
                </c:pt>
                <c:pt idx="5387">
                  <c:v>2.0099999999999998</c:v>
                </c:pt>
                <c:pt idx="5388">
                  <c:v>2.0099999999999998</c:v>
                </c:pt>
                <c:pt idx="5389">
                  <c:v>1.9800000000000009</c:v>
                </c:pt>
                <c:pt idx="5390">
                  <c:v>1.9800000000000009</c:v>
                </c:pt>
                <c:pt idx="5391">
                  <c:v>1.9800000000000009</c:v>
                </c:pt>
                <c:pt idx="5392">
                  <c:v>2.0099999999999998</c:v>
                </c:pt>
                <c:pt idx="5393">
                  <c:v>2.0099999999999998</c:v>
                </c:pt>
                <c:pt idx="5394">
                  <c:v>2.0099999999999998</c:v>
                </c:pt>
                <c:pt idx="5395">
                  <c:v>2.0099999999999998</c:v>
                </c:pt>
                <c:pt idx="5396">
                  <c:v>2.0099999999999998</c:v>
                </c:pt>
                <c:pt idx="5397">
                  <c:v>1.9800000000000009</c:v>
                </c:pt>
                <c:pt idx="5398">
                  <c:v>1.9800000000000009</c:v>
                </c:pt>
                <c:pt idx="5399">
                  <c:v>1.9800000000000009</c:v>
                </c:pt>
                <c:pt idx="5400">
                  <c:v>1.9800000000000009</c:v>
                </c:pt>
                <c:pt idx="5401">
                  <c:v>1.9800000000000009</c:v>
                </c:pt>
                <c:pt idx="5402">
                  <c:v>1.9800000000000009</c:v>
                </c:pt>
                <c:pt idx="5403">
                  <c:v>1.9800000000000009</c:v>
                </c:pt>
                <c:pt idx="5404">
                  <c:v>1.9800000000000009</c:v>
                </c:pt>
                <c:pt idx="5405">
                  <c:v>1.9800000000000009</c:v>
                </c:pt>
                <c:pt idx="5406">
                  <c:v>1.9800000000000009</c:v>
                </c:pt>
                <c:pt idx="5407">
                  <c:v>1.9800000000000009</c:v>
                </c:pt>
                <c:pt idx="5408">
                  <c:v>1.9800000000000009</c:v>
                </c:pt>
                <c:pt idx="5409">
                  <c:v>1.9800000000000009</c:v>
                </c:pt>
                <c:pt idx="5410">
                  <c:v>1.9800000000000009</c:v>
                </c:pt>
                <c:pt idx="5411">
                  <c:v>1.9800000000000009</c:v>
                </c:pt>
                <c:pt idx="5412">
                  <c:v>1.9800000000000009</c:v>
                </c:pt>
                <c:pt idx="5413">
                  <c:v>1.9800000000000009</c:v>
                </c:pt>
                <c:pt idx="5414">
                  <c:v>1.9800000000000009</c:v>
                </c:pt>
                <c:pt idx="5415">
                  <c:v>1.9800000000000009</c:v>
                </c:pt>
                <c:pt idx="5416">
                  <c:v>1.9500000000000006</c:v>
                </c:pt>
                <c:pt idx="5417">
                  <c:v>1.9500000000000006</c:v>
                </c:pt>
                <c:pt idx="5418">
                  <c:v>1.9500000000000006</c:v>
                </c:pt>
                <c:pt idx="5419">
                  <c:v>1.9500000000000006</c:v>
                </c:pt>
                <c:pt idx="5420">
                  <c:v>1.9100000000000001</c:v>
                </c:pt>
                <c:pt idx="5421">
                  <c:v>1.9100000000000001</c:v>
                </c:pt>
                <c:pt idx="5422">
                  <c:v>1.8800000000000001</c:v>
                </c:pt>
                <c:pt idx="5423">
                  <c:v>1.9100000000000001</c:v>
                </c:pt>
                <c:pt idx="5424">
                  <c:v>1.9100000000000001</c:v>
                </c:pt>
                <c:pt idx="5425">
                  <c:v>1.9100000000000001</c:v>
                </c:pt>
                <c:pt idx="5426">
                  <c:v>1.9100000000000001</c:v>
                </c:pt>
                <c:pt idx="5427">
                  <c:v>1.9100000000000001</c:v>
                </c:pt>
                <c:pt idx="5428">
                  <c:v>1.9100000000000001</c:v>
                </c:pt>
                <c:pt idx="5429">
                  <c:v>1.9100000000000001</c:v>
                </c:pt>
                <c:pt idx="5430">
                  <c:v>1.9100000000000001</c:v>
                </c:pt>
                <c:pt idx="5431">
                  <c:v>1.9100000000000001</c:v>
                </c:pt>
                <c:pt idx="5432">
                  <c:v>1.8800000000000001</c:v>
                </c:pt>
                <c:pt idx="5433">
                  <c:v>1.8800000000000001</c:v>
                </c:pt>
                <c:pt idx="5434">
                  <c:v>1.9100000000000001</c:v>
                </c:pt>
                <c:pt idx="5435">
                  <c:v>1.9100000000000001</c:v>
                </c:pt>
                <c:pt idx="5436">
                  <c:v>1.8800000000000001</c:v>
                </c:pt>
                <c:pt idx="5437">
                  <c:v>1.8800000000000001</c:v>
                </c:pt>
                <c:pt idx="5438">
                  <c:v>1.8800000000000001</c:v>
                </c:pt>
                <c:pt idx="5439">
                  <c:v>1.8800000000000001</c:v>
                </c:pt>
                <c:pt idx="5440">
                  <c:v>1.8800000000000001</c:v>
                </c:pt>
                <c:pt idx="5441">
                  <c:v>1.8800000000000001</c:v>
                </c:pt>
                <c:pt idx="5442">
                  <c:v>1.8800000000000001</c:v>
                </c:pt>
                <c:pt idx="5443">
                  <c:v>1.8800000000000001</c:v>
                </c:pt>
                <c:pt idx="5444">
                  <c:v>1.9100000000000001</c:v>
                </c:pt>
                <c:pt idx="5445">
                  <c:v>1.8800000000000001</c:v>
                </c:pt>
                <c:pt idx="5446">
                  <c:v>1.8800000000000001</c:v>
                </c:pt>
                <c:pt idx="5447">
                  <c:v>1.8800000000000001</c:v>
                </c:pt>
                <c:pt idx="5448">
                  <c:v>1.8800000000000001</c:v>
                </c:pt>
                <c:pt idx="5449">
                  <c:v>1.8800000000000001</c:v>
                </c:pt>
                <c:pt idx="5450">
                  <c:v>1.8800000000000001</c:v>
                </c:pt>
                <c:pt idx="5451">
                  <c:v>1.8800000000000001</c:v>
                </c:pt>
                <c:pt idx="5452">
                  <c:v>1.8800000000000001</c:v>
                </c:pt>
                <c:pt idx="5453">
                  <c:v>1.8800000000000001</c:v>
                </c:pt>
                <c:pt idx="5454">
                  <c:v>1.8800000000000001</c:v>
                </c:pt>
                <c:pt idx="5455">
                  <c:v>1.9100000000000001</c:v>
                </c:pt>
                <c:pt idx="5456">
                  <c:v>1.8800000000000001</c:v>
                </c:pt>
                <c:pt idx="5457">
                  <c:v>1.8800000000000001</c:v>
                </c:pt>
                <c:pt idx="5458">
                  <c:v>1.8800000000000001</c:v>
                </c:pt>
                <c:pt idx="5459">
                  <c:v>1.9100000000000001</c:v>
                </c:pt>
                <c:pt idx="5460">
                  <c:v>1.9100000000000001</c:v>
                </c:pt>
                <c:pt idx="5461">
                  <c:v>1.8800000000000001</c:v>
                </c:pt>
                <c:pt idx="5462">
                  <c:v>1.9100000000000001</c:v>
                </c:pt>
                <c:pt idx="5463">
                  <c:v>1.9100000000000001</c:v>
                </c:pt>
                <c:pt idx="5464">
                  <c:v>1.9500000000000006</c:v>
                </c:pt>
                <c:pt idx="5465">
                  <c:v>1.9100000000000001</c:v>
                </c:pt>
                <c:pt idx="5466">
                  <c:v>1.9100000000000001</c:v>
                </c:pt>
                <c:pt idx="5467">
                  <c:v>1.8800000000000001</c:v>
                </c:pt>
                <c:pt idx="5468">
                  <c:v>1.8800000000000001</c:v>
                </c:pt>
                <c:pt idx="5469">
                  <c:v>1.9100000000000001</c:v>
                </c:pt>
                <c:pt idx="5470">
                  <c:v>1.8800000000000001</c:v>
                </c:pt>
                <c:pt idx="5471">
                  <c:v>1.9100000000000001</c:v>
                </c:pt>
                <c:pt idx="5472">
                  <c:v>1.9100000000000001</c:v>
                </c:pt>
                <c:pt idx="5473">
                  <c:v>1.9100000000000001</c:v>
                </c:pt>
                <c:pt idx="5474">
                  <c:v>1.9500000000000006</c:v>
                </c:pt>
                <c:pt idx="5475">
                  <c:v>1.9100000000000001</c:v>
                </c:pt>
                <c:pt idx="5476">
                  <c:v>1.9100000000000001</c:v>
                </c:pt>
                <c:pt idx="5477">
                  <c:v>1.9100000000000001</c:v>
                </c:pt>
                <c:pt idx="5478">
                  <c:v>1.9100000000000001</c:v>
                </c:pt>
                <c:pt idx="5479">
                  <c:v>1.9500000000000006</c:v>
                </c:pt>
                <c:pt idx="5480">
                  <c:v>1.9100000000000001</c:v>
                </c:pt>
                <c:pt idx="5481">
                  <c:v>1.9100000000000001</c:v>
                </c:pt>
                <c:pt idx="5482">
                  <c:v>1.9500000000000006</c:v>
                </c:pt>
                <c:pt idx="5483">
                  <c:v>1.9100000000000001</c:v>
                </c:pt>
                <c:pt idx="5484">
                  <c:v>1.9100000000000001</c:v>
                </c:pt>
                <c:pt idx="5485">
                  <c:v>1.9500000000000006</c:v>
                </c:pt>
                <c:pt idx="5486">
                  <c:v>1.9100000000000001</c:v>
                </c:pt>
                <c:pt idx="5487">
                  <c:v>1.9500000000000006</c:v>
                </c:pt>
                <c:pt idx="5488">
                  <c:v>1.9100000000000001</c:v>
                </c:pt>
                <c:pt idx="5489">
                  <c:v>1.9100000000000001</c:v>
                </c:pt>
                <c:pt idx="5490">
                  <c:v>1.9100000000000001</c:v>
                </c:pt>
                <c:pt idx="5491">
                  <c:v>1.8800000000000001</c:v>
                </c:pt>
                <c:pt idx="5492">
                  <c:v>1.9100000000000001</c:v>
                </c:pt>
                <c:pt idx="5493">
                  <c:v>1.9500000000000006</c:v>
                </c:pt>
                <c:pt idx="5494">
                  <c:v>1.9500000000000006</c:v>
                </c:pt>
                <c:pt idx="5495">
                  <c:v>1.9500000000000006</c:v>
                </c:pt>
                <c:pt idx="5496">
                  <c:v>1.9500000000000006</c:v>
                </c:pt>
                <c:pt idx="5497">
                  <c:v>1.9500000000000006</c:v>
                </c:pt>
                <c:pt idx="5498">
                  <c:v>1.9500000000000006</c:v>
                </c:pt>
                <c:pt idx="5499">
                  <c:v>1.9500000000000006</c:v>
                </c:pt>
                <c:pt idx="5500">
                  <c:v>1.9100000000000001</c:v>
                </c:pt>
                <c:pt idx="5501">
                  <c:v>1.9100000000000001</c:v>
                </c:pt>
                <c:pt idx="5502">
                  <c:v>1.9100000000000001</c:v>
                </c:pt>
                <c:pt idx="5503">
                  <c:v>1.9100000000000001</c:v>
                </c:pt>
                <c:pt idx="5504">
                  <c:v>1.9100000000000001</c:v>
                </c:pt>
                <c:pt idx="5505">
                  <c:v>1.9500000000000006</c:v>
                </c:pt>
                <c:pt idx="5506">
                  <c:v>1.9100000000000001</c:v>
                </c:pt>
                <c:pt idx="5507">
                  <c:v>1.9100000000000001</c:v>
                </c:pt>
                <c:pt idx="5508">
                  <c:v>1.9100000000000001</c:v>
                </c:pt>
                <c:pt idx="5509">
                  <c:v>1.9100000000000001</c:v>
                </c:pt>
                <c:pt idx="5510">
                  <c:v>1.9100000000000001</c:v>
                </c:pt>
                <c:pt idx="5511">
                  <c:v>1.9100000000000001</c:v>
                </c:pt>
                <c:pt idx="5512">
                  <c:v>1.9100000000000001</c:v>
                </c:pt>
                <c:pt idx="5513">
                  <c:v>1.9100000000000001</c:v>
                </c:pt>
                <c:pt idx="5514">
                  <c:v>1.9100000000000001</c:v>
                </c:pt>
                <c:pt idx="5515">
                  <c:v>1.9100000000000001</c:v>
                </c:pt>
                <c:pt idx="5516">
                  <c:v>1.9100000000000001</c:v>
                </c:pt>
                <c:pt idx="5517">
                  <c:v>1.9100000000000001</c:v>
                </c:pt>
                <c:pt idx="5518">
                  <c:v>1.9100000000000001</c:v>
                </c:pt>
                <c:pt idx="5519">
                  <c:v>1.9500000000000006</c:v>
                </c:pt>
                <c:pt idx="5520">
                  <c:v>1.9500000000000006</c:v>
                </c:pt>
                <c:pt idx="5521">
                  <c:v>1.9500000000000006</c:v>
                </c:pt>
                <c:pt idx="5522">
                  <c:v>1.9500000000000006</c:v>
                </c:pt>
                <c:pt idx="5523">
                  <c:v>1.9500000000000006</c:v>
                </c:pt>
                <c:pt idx="5524">
                  <c:v>1.9100000000000001</c:v>
                </c:pt>
                <c:pt idx="5525">
                  <c:v>1.9100000000000001</c:v>
                </c:pt>
                <c:pt idx="5526">
                  <c:v>1.9100000000000001</c:v>
                </c:pt>
                <c:pt idx="5527">
                  <c:v>1.9500000000000006</c:v>
                </c:pt>
                <c:pt idx="5528">
                  <c:v>1.9500000000000006</c:v>
                </c:pt>
                <c:pt idx="5529">
                  <c:v>1.9100000000000001</c:v>
                </c:pt>
                <c:pt idx="5530">
                  <c:v>1.9100000000000001</c:v>
                </c:pt>
                <c:pt idx="5531">
                  <c:v>1.9100000000000001</c:v>
                </c:pt>
                <c:pt idx="5532">
                  <c:v>1.9500000000000006</c:v>
                </c:pt>
                <c:pt idx="5533">
                  <c:v>1.9100000000000001</c:v>
                </c:pt>
                <c:pt idx="5534">
                  <c:v>1.9500000000000006</c:v>
                </c:pt>
                <c:pt idx="5535">
                  <c:v>1.9100000000000001</c:v>
                </c:pt>
                <c:pt idx="5536">
                  <c:v>1.9100000000000001</c:v>
                </c:pt>
                <c:pt idx="5537">
                  <c:v>1.9100000000000001</c:v>
                </c:pt>
                <c:pt idx="5538">
                  <c:v>1.9100000000000001</c:v>
                </c:pt>
                <c:pt idx="5539">
                  <c:v>1.9100000000000001</c:v>
                </c:pt>
                <c:pt idx="5540">
                  <c:v>1.9100000000000001</c:v>
                </c:pt>
                <c:pt idx="5541">
                  <c:v>1.9100000000000001</c:v>
                </c:pt>
                <c:pt idx="5542">
                  <c:v>1.8800000000000001</c:v>
                </c:pt>
                <c:pt idx="5543">
                  <c:v>1.9100000000000001</c:v>
                </c:pt>
                <c:pt idx="5544">
                  <c:v>1.9100000000000001</c:v>
                </c:pt>
                <c:pt idx="5545">
                  <c:v>1.9100000000000001</c:v>
                </c:pt>
                <c:pt idx="5546">
                  <c:v>1.9100000000000001</c:v>
                </c:pt>
                <c:pt idx="5547">
                  <c:v>1.8800000000000001</c:v>
                </c:pt>
                <c:pt idx="5548">
                  <c:v>1.8800000000000001</c:v>
                </c:pt>
                <c:pt idx="5549">
                  <c:v>1.8800000000000001</c:v>
                </c:pt>
                <c:pt idx="5550">
                  <c:v>1.8800000000000001</c:v>
                </c:pt>
                <c:pt idx="5551">
                  <c:v>1.8800000000000001</c:v>
                </c:pt>
                <c:pt idx="5552">
                  <c:v>1.8800000000000001</c:v>
                </c:pt>
                <c:pt idx="5553">
                  <c:v>1.8499999999999992</c:v>
                </c:pt>
                <c:pt idx="5554">
                  <c:v>1.8499999999999992</c:v>
                </c:pt>
                <c:pt idx="5555">
                  <c:v>1.8499999999999992</c:v>
                </c:pt>
                <c:pt idx="5556">
                  <c:v>1.8499999999999992</c:v>
                </c:pt>
                <c:pt idx="5557">
                  <c:v>1.8499999999999992</c:v>
                </c:pt>
                <c:pt idx="5558">
                  <c:v>1.8800000000000001</c:v>
                </c:pt>
                <c:pt idx="5559">
                  <c:v>1.8800000000000001</c:v>
                </c:pt>
                <c:pt idx="5560">
                  <c:v>1.8800000000000001</c:v>
                </c:pt>
                <c:pt idx="5561">
                  <c:v>1.9100000000000001</c:v>
                </c:pt>
                <c:pt idx="5562">
                  <c:v>1.8800000000000001</c:v>
                </c:pt>
                <c:pt idx="5563">
                  <c:v>1.8800000000000001</c:v>
                </c:pt>
                <c:pt idx="5564">
                  <c:v>1.8800000000000001</c:v>
                </c:pt>
                <c:pt idx="5565">
                  <c:v>1.8800000000000001</c:v>
                </c:pt>
                <c:pt idx="5566">
                  <c:v>1.8800000000000001</c:v>
                </c:pt>
                <c:pt idx="5567">
                  <c:v>1.8800000000000001</c:v>
                </c:pt>
                <c:pt idx="5568">
                  <c:v>1.8800000000000001</c:v>
                </c:pt>
                <c:pt idx="5569">
                  <c:v>1.8800000000000001</c:v>
                </c:pt>
                <c:pt idx="5570">
                  <c:v>1.8800000000000001</c:v>
                </c:pt>
                <c:pt idx="5571">
                  <c:v>1.8800000000000001</c:v>
                </c:pt>
                <c:pt idx="5572">
                  <c:v>1.8800000000000001</c:v>
                </c:pt>
                <c:pt idx="5573">
                  <c:v>1.8800000000000001</c:v>
                </c:pt>
                <c:pt idx="5574">
                  <c:v>1.8800000000000001</c:v>
                </c:pt>
                <c:pt idx="5575">
                  <c:v>1.8800000000000001</c:v>
                </c:pt>
                <c:pt idx="5576">
                  <c:v>1.8800000000000001</c:v>
                </c:pt>
                <c:pt idx="5577">
                  <c:v>1.8499999999999992</c:v>
                </c:pt>
                <c:pt idx="5578">
                  <c:v>1.9100000000000001</c:v>
                </c:pt>
                <c:pt idx="5579">
                  <c:v>1.8800000000000001</c:v>
                </c:pt>
                <c:pt idx="5580">
                  <c:v>1.8800000000000001</c:v>
                </c:pt>
                <c:pt idx="5581">
                  <c:v>1.8800000000000001</c:v>
                </c:pt>
                <c:pt idx="5582">
                  <c:v>1.8800000000000001</c:v>
                </c:pt>
                <c:pt idx="5583">
                  <c:v>1.8800000000000001</c:v>
                </c:pt>
                <c:pt idx="5584">
                  <c:v>1.8800000000000001</c:v>
                </c:pt>
                <c:pt idx="5585">
                  <c:v>1.8800000000000001</c:v>
                </c:pt>
                <c:pt idx="5586">
                  <c:v>1.8800000000000001</c:v>
                </c:pt>
                <c:pt idx="5587">
                  <c:v>1.8499999999999992</c:v>
                </c:pt>
                <c:pt idx="5588">
                  <c:v>1.82</c:v>
                </c:pt>
                <c:pt idx="5589">
                  <c:v>1.82</c:v>
                </c:pt>
                <c:pt idx="5590">
                  <c:v>1.78</c:v>
                </c:pt>
                <c:pt idx="5591">
                  <c:v>1.82</c:v>
                </c:pt>
                <c:pt idx="5592">
                  <c:v>1.8499999999999992</c:v>
                </c:pt>
                <c:pt idx="5593">
                  <c:v>1.8499999999999992</c:v>
                </c:pt>
                <c:pt idx="5594">
                  <c:v>1.8499999999999992</c:v>
                </c:pt>
                <c:pt idx="5595">
                  <c:v>1.8499999999999992</c:v>
                </c:pt>
                <c:pt idx="5596">
                  <c:v>1.8499999999999992</c:v>
                </c:pt>
                <c:pt idx="5597">
                  <c:v>1.8800000000000001</c:v>
                </c:pt>
                <c:pt idx="5598">
                  <c:v>1.9100000000000001</c:v>
                </c:pt>
                <c:pt idx="5599">
                  <c:v>1.9100000000000001</c:v>
                </c:pt>
                <c:pt idx="5600">
                  <c:v>1.9100000000000001</c:v>
                </c:pt>
                <c:pt idx="5601">
                  <c:v>1.8499999999999992</c:v>
                </c:pt>
                <c:pt idx="5602">
                  <c:v>1.9100000000000001</c:v>
                </c:pt>
                <c:pt idx="5603">
                  <c:v>1.9100000000000001</c:v>
                </c:pt>
                <c:pt idx="5604">
                  <c:v>1.9100000000000001</c:v>
                </c:pt>
                <c:pt idx="5605">
                  <c:v>1.9500000000000006</c:v>
                </c:pt>
                <c:pt idx="5606">
                  <c:v>1.9500000000000006</c:v>
                </c:pt>
                <c:pt idx="5607">
                  <c:v>1.9100000000000001</c:v>
                </c:pt>
                <c:pt idx="5608">
                  <c:v>1.9100000000000001</c:v>
                </c:pt>
                <c:pt idx="5609">
                  <c:v>1.9100000000000001</c:v>
                </c:pt>
                <c:pt idx="5610">
                  <c:v>1.9500000000000006</c:v>
                </c:pt>
                <c:pt idx="5611">
                  <c:v>1.9100000000000001</c:v>
                </c:pt>
                <c:pt idx="5612">
                  <c:v>1.9500000000000006</c:v>
                </c:pt>
                <c:pt idx="5613">
                  <c:v>1.9100000000000001</c:v>
                </c:pt>
                <c:pt idx="5614">
                  <c:v>1.9100000000000001</c:v>
                </c:pt>
                <c:pt idx="5615">
                  <c:v>1.9100000000000001</c:v>
                </c:pt>
                <c:pt idx="5616">
                  <c:v>1.9100000000000001</c:v>
                </c:pt>
                <c:pt idx="5617">
                  <c:v>1.9100000000000001</c:v>
                </c:pt>
                <c:pt idx="5618">
                  <c:v>1.9100000000000001</c:v>
                </c:pt>
                <c:pt idx="5619">
                  <c:v>1.9100000000000001</c:v>
                </c:pt>
                <c:pt idx="5620">
                  <c:v>1.9100000000000001</c:v>
                </c:pt>
                <c:pt idx="5621">
                  <c:v>1.9100000000000001</c:v>
                </c:pt>
                <c:pt idx="5622">
                  <c:v>1.9100000000000001</c:v>
                </c:pt>
                <c:pt idx="5623">
                  <c:v>1.9100000000000001</c:v>
                </c:pt>
                <c:pt idx="5624">
                  <c:v>1.9500000000000006</c:v>
                </c:pt>
                <c:pt idx="5625">
                  <c:v>1.9100000000000001</c:v>
                </c:pt>
                <c:pt idx="5626">
                  <c:v>1.8800000000000001</c:v>
                </c:pt>
                <c:pt idx="5627">
                  <c:v>1.8499999999999992</c:v>
                </c:pt>
                <c:pt idx="5628">
                  <c:v>1.9100000000000001</c:v>
                </c:pt>
                <c:pt idx="5629">
                  <c:v>1.8800000000000001</c:v>
                </c:pt>
                <c:pt idx="5630">
                  <c:v>1.8499999999999992</c:v>
                </c:pt>
                <c:pt idx="5631">
                  <c:v>1.9100000000000001</c:v>
                </c:pt>
                <c:pt idx="5632">
                  <c:v>1.8800000000000001</c:v>
                </c:pt>
                <c:pt idx="5633">
                  <c:v>1.8499999999999992</c:v>
                </c:pt>
                <c:pt idx="5634">
                  <c:v>1.8499999999999992</c:v>
                </c:pt>
                <c:pt idx="5635">
                  <c:v>1.82</c:v>
                </c:pt>
                <c:pt idx="5636">
                  <c:v>1.8499999999999992</c:v>
                </c:pt>
                <c:pt idx="5637">
                  <c:v>1.82</c:v>
                </c:pt>
                <c:pt idx="5638">
                  <c:v>1.8499999999999992</c:v>
                </c:pt>
                <c:pt idx="5639">
                  <c:v>1.8499999999999992</c:v>
                </c:pt>
                <c:pt idx="5640">
                  <c:v>1.8499999999999992</c:v>
                </c:pt>
                <c:pt idx="5641">
                  <c:v>1.8499999999999992</c:v>
                </c:pt>
                <c:pt idx="5642">
                  <c:v>1.8499999999999992</c:v>
                </c:pt>
                <c:pt idx="5643">
                  <c:v>1.8499999999999992</c:v>
                </c:pt>
                <c:pt idx="5644">
                  <c:v>1.8499999999999992</c:v>
                </c:pt>
                <c:pt idx="5645">
                  <c:v>1.8499999999999992</c:v>
                </c:pt>
                <c:pt idx="5646">
                  <c:v>1.8499999999999992</c:v>
                </c:pt>
                <c:pt idx="5647">
                  <c:v>1.8800000000000001</c:v>
                </c:pt>
                <c:pt idx="5648">
                  <c:v>1.8800000000000001</c:v>
                </c:pt>
                <c:pt idx="5649">
                  <c:v>1.8800000000000001</c:v>
                </c:pt>
                <c:pt idx="5650">
                  <c:v>1.8800000000000001</c:v>
                </c:pt>
                <c:pt idx="5651">
                  <c:v>1.8800000000000001</c:v>
                </c:pt>
                <c:pt idx="5652">
                  <c:v>1.9100000000000001</c:v>
                </c:pt>
                <c:pt idx="5653">
                  <c:v>1.9100000000000001</c:v>
                </c:pt>
                <c:pt idx="5654">
                  <c:v>1.9100000000000001</c:v>
                </c:pt>
                <c:pt idx="5655">
                  <c:v>1.9500000000000006</c:v>
                </c:pt>
                <c:pt idx="5656">
                  <c:v>1.9500000000000006</c:v>
                </c:pt>
                <c:pt idx="5657">
                  <c:v>1.9100000000000001</c:v>
                </c:pt>
                <c:pt idx="5658">
                  <c:v>1.9800000000000009</c:v>
                </c:pt>
                <c:pt idx="5659">
                  <c:v>1.9800000000000009</c:v>
                </c:pt>
                <c:pt idx="5660">
                  <c:v>1.9100000000000001</c:v>
                </c:pt>
                <c:pt idx="5661">
                  <c:v>2.0099999999999998</c:v>
                </c:pt>
                <c:pt idx="5662">
                  <c:v>2.0099999999999998</c:v>
                </c:pt>
                <c:pt idx="5663">
                  <c:v>2.0099999999999998</c:v>
                </c:pt>
                <c:pt idx="5664">
                  <c:v>1.9800000000000009</c:v>
                </c:pt>
                <c:pt idx="5665">
                  <c:v>2.0499999999999998</c:v>
                </c:pt>
                <c:pt idx="5666">
                  <c:v>2.0099999999999998</c:v>
                </c:pt>
                <c:pt idx="5667">
                  <c:v>2.0099999999999998</c:v>
                </c:pt>
                <c:pt idx="5668">
                  <c:v>2.0799999999999987</c:v>
                </c:pt>
                <c:pt idx="5669">
                  <c:v>2.0799999999999987</c:v>
                </c:pt>
                <c:pt idx="5670">
                  <c:v>2.0799999999999987</c:v>
                </c:pt>
                <c:pt idx="5671">
                  <c:v>2.0499999999999998</c:v>
                </c:pt>
                <c:pt idx="5672">
                  <c:v>2.0799999999999987</c:v>
                </c:pt>
                <c:pt idx="5673">
                  <c:v>2.11</c:v>
                </c:pt>
                <c:pt idx="5674">
                  <c:v>2.11</c:v>
                </c:pt>
                <c:pt idx="5675">
                  <c:v>2.15</c:v>
                </c:pt>
                <c:pt idx="5676">
                  <c:v>2.15</c:v>
                </c:pt>
                <c:pt idx="5677">
                  <c:v>2.1799999999999997</c:v>
                </c:pt>
                <c:pt idx="5678">
                  <c:v>2.11</c:v>
                </c:pt>
                <c:pt idx="5679">
                  <c:v>2.1799999999999997</c:v>
                </c:pt>
                <c:pt idx="5680">
                  <c:v>2.1799999999999997</c:v>
                </c:pt>
                <c:pt idx="5681">
                  <c:v>2.1799999999999997</c:v>
                </c:pt>
                <c:pt idx="5682">
                  <c:v>2.1799999999999997</c:v>
                </c:pt>
                <c:pt idx="5683">
                  <c:v>2.11</c:v>
                </c:pt>
                <c:pt idx="5684">
                  <c:v>2.21</c:v>
                </c:pt>
                <c:pt idx="5685">
                  <c:v>2.21</c:v>
                </c:pt>
                <c:pt idx="5686">
                  <c:v>2.21</c:v>
                </c:pt>
                <c:pt idx="5687">
                  <c:v>2.1799999999999997</c:v>
                </c:pt>
                <c:pt idx="5688">
                  <c:v>2.11</c:v>
                </c:pt>
                <c:pt idx="5689">
                  <c:v>2.15</c:v>
                </c:pt>
                <c:pt idx="5690">
                  <c:v>2.1799999999999997</c:v>
                </c:pt>
                <c:pt idx="5691">
                  <c:v>2.21</c:v>
                </c:pt>
                <c:pt idx="5692">
                  <c:v>2.21</c:v>
                </c:pt>
                <c:pt idx="5693">
                  <c:v>2.21</c:v>
                </c:pt>
                <c:pt idx="5694">
                  <c:v>2.15</c:v>
                </c:pt>
                <c:pt idx="5695">
                  <c:v>2.11</c:v>
                </c:pt>
                <c:pt idx="5696">
                  <c:v>2.25</c:v>
                </c:pt>
                <c:pt idx="5697">
                  <c:v>2.21</c:v>
                </c:pt>
                <c:pt idx="5698">
                  <c:v>2.1799999999999997</c:v>
                </c:pt>
                <c:pt idx="5699">
                  <c:v>2.21</c:v>
                </c:pt>
                <c:pt idx="5700">
                  <c:v>2.21</c:v>
                </c:pt>
                <c:pt idx="5701">
                  <c:v>2.21</c:v>
                </c:pt>
                <c:pt idx="5702">
                  <c:v>2.21</c:v>
                </c:pt>
                <c:pt idx="5703">
                  <c:v>2.1799999999999997</c:v>
                </c:pt>
                <c:pt idx="5704">
                  <c:v>2.21</c:v>
                </c:pt>
                <c:pt idx="5705">
                  <c:v>2.21</c:v>
                </c:pt>
                <c:pt idx="5706">
                  <c:v>2.21</c:v>
                </c:pt>
                <c:pt idx="5707">
                  <c:v>2.1799999999999997</c:v>
                </c:pt>
                <c:pt idx="5708">
                  <c:v>2.1799999999999997</c:v>
                </c:pt>
                <c:pt idx="5709">
                  <c:v>2.11</c:v>
                </c:pt>
                <c:pt idx="5710">
                  <c:v>2.1799999999999997</c:v>
                </c:pt>
                <c:pt idx="5711">
                  <c:v>2.21</c:v>
                </c:pt>
                <c:pt idx="5712">
                  <c:v>2.21</c:v>
                </c:pt>
                <c:pt idx="5713">
                  <c:v>2.1799999999999997</c:v>
                </c:pt>
                <c:pt idx="5714">
                  <c:v>2.21</c:v>
                </c:pt>
                <c:pt idx="5715">
                  <c:v>2.1799999999999997</c:v>
                </c:pt>
                <c:pt idx="5716">
                  <c:v>2.15</c:v>
                </c:pt>
                <c:pt idx="5717">
                  <c:v>2.1799999999999997</c:v>
                </c:pt>
                <c:pt idx="5718">
                  <c:v>2.0799999999999987</c:v>
                </c:pt>
                <c:pt idx="5719">
                  <c:v>2.1799999999999997</c:v>
                </c:pt>
                <c:pt idx="5720">
                  <c:v>2.21</c:v>
                </c:pt>
                <c:pt idx="5721">
                  <c:v>2.1799999999999997</c:v>
                </c:pt>
                <c:pt idx="5722">
                  <c:v>2.1799999999999997</c:v>
                </c:pt>
                <c:pt idx="5723">
                  <c:v>2.15</c:v>
                </c:pt>
                <c:pt idx="5724">
                  <c:v>2.1799999999999997</c:v>
                </c:pt>
                <c:pt idx="5725">
                  <c:v>2.1799999999999997</c:v>
                </c:pt>
                <c:pt idx="5726">
                  <c:v>2.1799999999999997</c:v>
                </c:pt>
                <c:pt idx="5727">
                  <c:v>2.15</c:v>
                </c:pt>
                <c:pt idx="5728">
                  <c:v>2.15</c:v>
                </c:pt>
                <c:pt idx="5729">
                  <c:v>2.15</c:v>
                </c:pt>
                <c:pt idx="5730">
                  <c:v>2.15</c:v>
                </c:pt>
                <c:pt idx="5731">
                  <c:v>2.15</c:v>
                </c:pt>
                <c:pt idx="5732">
                  <c:v>2.15</c:v>
                </c:pt>
                <c:pt idx="5733">
                  <c:v>2.1799999999999997</c:v>
                </c:pt>
                <c:pt idx="5734">
                  <c:v>2.11</c:v>
                </c:pt>
                <c:pt idx="5735">
                  <c:v>2.15</c:v>
                </c:pt>
                <c:pt idx="5736">
                  <c:v>2.15</c:v>
                </c:pt>
                <c:pt idx="5737">
                  <c:v>2.15</c:v>
                </c:pt>
                <c:pt idx="5738">
                  <c:v>2.15</c:v>
                </c:pt>
                <c:pt idx="5739">
                  <c:v>2.15</c:v>
                </c:pt>
                <c:pt idx="5740">
                  <c:v>2.0799999999999987</c:v>
                </c:pt>
                <c:pt idx="5741">
                  <c:v>2.11</c:v>
                </c:pt>
                <c:pt idx="5742">
                  <c:v>2.0799999999999987</c:v>
                </c:pt>
                <c:pt idx="5743">
                  <c:v>2.11</c:v>
                </c:pt>
                <c:pt idx="5744">
                  <c:v>2.0799999999999987</c:v>
                </c:pt>
                <c:pt idx="5745">
                  <c:v>2.0799999999999987</c:v>
                </c:pt>
                <c:pt idx="5746">
                  <c:v>2.11</c:v>
                </c:pt>
                <c:pt idx="5747">
                  <c:v>2.11</c:v>
                </c:pt>
                <c:pt idx="5748">
                  <c:v>2.11</c:v>
                </c:pt>
                <c:pt idx="5749">
                  <c:v>2.11</c:v>
                </c:pt>
                <c:pt idx="5750">
                  <c:v>2.11</c:v>
                </c:pt>
                <c:pt idx="5751">
                  <c:v>2.11</c:v>
                </c:pt>
                <c:pt idx="5752">
                  <c:v>2.11</c:v>
                </c:pt>
                <c:pt idx="5753">
                  <c:v>2.11</c:v>
                </c:pt>
                <c:pt idx="5754">
                  <c:v>2.0799999999999987</c:v>
                </c:pt>
                <c:pt idx="5755">
                  <c:v>2.11</c:v>
                </c:pt>
                <c:pt idx="5756">
                  <c:v>2.11</c:v>
                </c:pt>
                <c:pt idx="5757">
                  <c:v>2.0799999999999987</c:v>
                </c:pt>
                <c:pt idx="5758">
                  <c:v>2.0499999999999998</c:v>
                </c:pt>
                <c:pt idx="5759">
                  <c:v>2.15</c:v>
                </c:pt>
                <c:pt idx="5760">
                  <c:v>2.0799999999999987</c:v>
                </c:pt>
                <c:pt idx="5761">
                  <c:v>2.11</c:v>
                </c:pt>
                <c:pt idx="5762">
                  <c:v>2.11</c:v>
                </c:pt>
                <c:pt idx="5763">
                  <c:v>2.15</c:v>
                </c:pt>
                <c:pt idx="5764">
                  <c:v>2.15</c:v>
                </c:pt>
                <c:pt idx="5765">
                  <c:v>2.0499999999999998</c:v>
                </c:pt>
                <c:pt idx="5766">
                  <c:v>2.11</c:v>
                </c:pt>
                <c:pt idx="5767">
                  <c:v>2.11</c:v>
                </c:pt>
                <c:pt idx="5768">
                  <c:v>2.15</c:v>
                </c:pt>
                <c:pt idx="5769">
                  <c:v>2.0799999999999987</c:v>
                </c:pt>
                <c:pt idx="5770">
                  <c:v>2.15</c:v>
                </c:pt>
                <c:pt idx="5771">
                  <c:v>2.11</c:v>
                </c:pt>
                <c:pt idx="5772">
                  <c:v>2.11</c:v>
                </c:pt>
                <c:pt idx="5773">
                  <c:v>2.15</c:v>
                </c:pt>
                <c:pt idx="5774">
                  <c:v>2.11</c:v>
                </c:pt>
                <c:pt idx="5775">
                  <c:v>2.1799999999999997</c:v>
                </c:pt>
                <c:pt idx="5776">
                  <c:v>2.11</c:v>
                </c:pt>
                <c:pt idx="5777">
                  <c:v>2.1799999999999997</c:v>
                </c:pt>
                <c:pt idx="5778">
                  <c:v>2.15</c:v>
                </c:pt>
                <c:pt idx="5779">
                  <c:v>2.11</c:v>
                </c:pt>
                <c:pt idx="5780">
                  <c:v>2.11</c:v>
                </c:pt>
                <c:pt idx="5781">
                  <c:v>2.1799999999999997</c:v>
                </c:pt>
                <c:pt idx="5782">
                  <c:v>2.1799999999999997</c:v>
                </c:pt>
                <c:pt idx="5783">
                  <c:v>2.21</c:v>
                </c:pt>
                <c:pt idx="5784">
                  <c:v>2.15</c:v>
                </c:pt>
                <c:pt idx="5785">
                  <c:v>2.21</c:v>
                </c:pt>
                <c:pt idx="5786">
                  <c:v>2.1799999999999997</c:v>
                </c:pt>
                <c:pt idx="5787">
                  <c:v>2.15</c:v>
                </c:pt>
                <c:pt idx="5788">
                  <c:v>2.21</c:v>
                </c:pt>
                <c:pt idx="5789">
                  <c:v>2.1799999999999997</c:v>
                </c:pt>
                <c:pt idx="5790">
                  <c:v>2.21</c:v>
                </c:pt>
                <c:pt idx="5791">
                  <c:v>2.21</c:v>
                </c:pt>
                <c:pt idx="5792">
                  <c:v>2.1799999999999997</c:v>
                </c:pt>
                <c:pt idx="5793">
                  <c:v>2.1799999999999997</c:v>
                </c:pt>
                <c:pt idx="5794">
                  <c:v>2.21</c:v>
                </c:pt>
                <c:pt idx="5795">
                  <c:v>2.21</c:v>
                </c:pt>
                <c:pt idx="5796">
                  <c:v>2.1799999999999997</c:v>
                </c:pt>
                <c:pt idx="5797">
                  <c:v>2.21</c:v>
                </c:pt>
                <c:pt idx="5798">
                  <c:v>2.1799999999999997</c:v>
                </c:pt>
                <c:pt idx="5799">
                  <c:v>2.15</c:v>
                </c:pt>
                <c:pt idx="5800">
                  <c:v>2.21</c:v>
                </c:pt>
                <c:pt idx="5801">
                  <c:v>2.15</c:v>
                </c:pt>
                <c:pt idx="5802">
                  <c:v>2.1799999999999997</c:v>
                </c:pt>
                <c:pt idx="5803">
                  <c:v>2.1799999999999997</c:v>
                </c:pt>
                <c:pt idx="5804">
                  <c:v>2.1799999999999997</c:v>
                </c:pt>
                <c:pt idx="5805">
                  <c:v>2.21</c:v>
                </c:pt>
                <c:pt idx="5806">
                  <c:v>2.21</c:v>
                </c:pt>
                <c:pt idx="5807">
                  <c:v>2.11</c:v>
                </c:pt>
                <c:pt idx="5808">
                  <c:v>2.1799999999999997</c:v>
                </c:pt>
                <c:pt idx="5809">
                  <c:v>2.1799999999999997</c:v>
                </c:pt>
                <c:pt idx="5810">
                  <c:v>2.1799999999999997</c:v>
                </c:pt>
                <c:pt idx="5811">
                  <c:v>2.1799999999999997</c:v>
                </c:pt>
                <c:pt idx="5812">
                  <c:v>2.21</c:v>
                </c:pt>
                <c:pt idx="5813">
                  <c:v>2.21</c:v>
                </c:pt>
                <c:pt idx="5814">
                  <c:v>2.21</c:v>
                </c:pt>
                <c:pt idx="5815">
                  <c:v>2.1799999999999997</c:v>
                </c:pt>
                <c:pt idx="5816">
                  <c:v>2.1799999999999997</c:v>
                </c:pt>
                <c:pt idx="5817">
                  <c:v>2.21</c:v>
                </c:pt>
                <c:pt idx="5818">
                  <c:v>2.1799999999999997</c:v>
                </c:pt>
                <c:pt idx="5819">
                  <c:v>2.21</c:v>
                </c:pt>
                <c:pt idx="5820">
                  <c:v>2.1799999999999997</c:v>
                </c:pt>
                <c:pt idx="5821">
                  <c:v>2.11</c:v>
                </c:pt>
                <c:pt idx="5822">
                  <c:v>2.11</c:v>
                </c:pt>
                <c:pt idx="5823">
                  <c:v>2.15</c:v>
                </c:pt>
                <c:pt idx="5824">
                  <c:v>2.15</c:v>
                </c:pt>
                <c:pt idx="5825">
                  <c:v>2.15</c:v>
                </c:pt>
                <c:pt idx="5826">
                  <c:v>2.11</c:v>
                </c:pt>
                <c:pt idx="5827">
                  <c:v>2.15</c:v>
                </c:pt>
                <c:pt idx="5828">
                  <c:v>2.15</c:v>
                </c:pt>
                <c:pt idx="5829">
                  <c:v>2.15</c:v>
                </c:pt>
                <c:pt idx="5830">
                  <c:v>2.15</c:v>
                </c:pt>
                <c:pt idx="5831">
                  <c:v>2.15</c:v>
                </c:pt>
                <c:pt idx="5832">
                  <c:v>2.15</c:v>
                </c:pt>
                <c:pt idx="5833">
                  <c:v>2.15</c:v>
                </c:pt>
                <c:pt idx="5834">
                  <c:v>2.15</c:v>
                </c:pt>
                <c:pt idx="5835">
                  <c:v>2.15</c:v>
                </c:pt>
                <c:pt idx="5836">
                  <c:v>2.11</c:v>
                </c:pt>
                <c:pt idx="5837">
                  <c:v>2.11</c:v>
                </c:pt>
                <c:pt idx="5838">
                  <c:v>2.0799999999999987</c:v>
                </c:pt>
                <c:pt idx="5839">
                  <c:v>2.11</c:v>
                </c:pt>
                <c:pt idx="5840">
                  <c:v>2.15</c:v>
                </c:pt>
                <c:pt idx="5841">
                  <c:v>2.11</c:v>
                </c:pt>
                <c:pt idx="5842">
                  <c:v>2.11</c:v>
                </c:pt>
                <c:pt idx="5843">
                  <c:v>2.11</c:v>
                </c:pt>
                <c:pt idx="5844">
                  <c:v>2.11</c:v>
                </c:pt>
                <c:pt idx="5845">
                  <c:v>2.1799999999999997</c:v>
                </c:pt>
                <c:pt idx="5846">
                  <c:v>2.0799999999999987</c:v>
                </c:pt>
                <c:pt idx="5847">
                  <c:v>2.15</c:v>
                </c:pt>
                <c:pt idx="5848">
                  <c:v>2.1799999999999997</c:v>
                </c:pt>
                <c:pt idx="5849">
                  <c:v>2.15</c:v>
                </c:pt>
                <c:pt idx="5850">
                  <c:v>2.0499999999999998</c:v>
                </c:pt>
                <c:pt idx="5851">
                  <c:v>2.11</c:v>
                </c:pt>
                <c:pt idx="5852">
                  <c:v>2.1799999999999997</c:v>
                </c:pt>
                <c:pt idx="5853">
                  <c:v>2.11</c:v>
                </c:pt>
                <c:pt idx="5854">
                  <c:v>2.11</c:v>
                </c:pt>
                <c:pt idx="5855">
                  <c:v>2.1799999999999997</c:v>
                </c:pt>
                <c:pt idx="5856">
                  <c:v>2.1799999999999997</c:v>
                </c:pt>
                <c:pt idx="5857">
                  <c:v>2.11</c:v>
                </c:pt>
                <c:pt idx="5858">
                  <c:v>2.11</c:v>
                </c:pt>
                <c:pt idx="5859">
                  <c:v>2.1799999999999997</c:v>
                </c:pt>
                <c:pt idx="5860">
                  <c:v>2.11</c:v>
                </c:pt>
                <c:pt idx="5861">
                  <c:v>2.11</c:v>
                </c:pt>
                <c:pt idx="5862">
                  <c:v>2.11</c:v>
                </c:pt>
                <c:pt idx="5863">
                  <c:v>2.21</c:v>
                </c:pt>
                <c:pt idx="5864">
                  <c:v>2.21</c:v>
                </c:pt>
                <c:pt idx="5865">
                  <c:v>2.21</c:v>
                </c:pt>
                <c:pt idx="5866">
                  <c:v>2.21</c:v>
                </c:pt>
                <c:pt idx="5867">
                  <c:v>2.21</c:v>
                </c:pt>
                <c:pt idx="5868">
                  <c:v>2.0799999999999987</c:v>
                </c:pt>
                <c:pt idx="5869">
                  <c:v>2.1799999999999997</c:v>
                </c:pt>
                <c:pt idx="5870">
                  <c:v>2.21</c:v>
                </c:pt>
                <c:pt idx="5871">
                  <c:v>2.21</c:v>
                </c:pt>
                <c:pt idx="5872">
                  <c:v>2.21</c:v>
                </c:pt>
                <c:pt idx="5873">
                  <c:v>2.21</c:v>
                </c:pt>
                <c:pt idx="5874">
                  <c:v>2.21</c:v>
                </c:pt>
                <c:pt idx="5875">
                  <c:v>2.21</c:v>
                </c:pt>
                <c:pt idx="5876">
                  <c:v>2.21</c:v>
                </c:pt>
                <c:pt idx="5877">
                  <c:v>2.25</c:v>
                </c:pt>
                <c:pt idx="5878">
                  <c:v>2.21</c:v>
                </c:pt>
                <c:pt idx="5879">
                  <c:v>2.21</c:v>
                </c:pt>
                <c:pt idx="5880">
                  <c:v>2.25</c:v>
                </c:pt>
                <c:pt idx="5881">
                  <c:v>2.25</c:v>
                </c:pt>
                <c:pt idx="5882">
                  <c:v>2.25</c:v>
                </c:pt>
                <c:pt idx="5883">
                  <c:v>2.2799999999999998</c:v>
                </c:pt>
                <c:pt idx="5884">
                  <c:v>2.25</c:v>
                </c:pt>
                <c:pt idx="5885">
                  <c:v>2.25</c:v>
                </c:pt>
                <c:pt idx="5886">
                  <c:v>2.21</c:v>
                </c:pt>
                <c:pt idx="5887">
                  <c:v>2.25</c:v>
                </c:pt>
                <c:pt idx="5888">
                  <c:v>2.25</c:v>
                </c:pt>
                <c:pt idx="5889">
                  <c:v>2.25</c:v>
                </c:pt>
                <c:pt idx="5890">
                  <c:v>2.21</c:v>
                </c:pt>
                <c:pt idx="5891">
                  <c:v>2.1799999999999997</c:v>
                </c:pt>
                <c:pt idx="5892">
                  <c:v>2.1799999999999997</c:v>
                </c:pt>
                <c:pt idx="5893">
                  <c:v>2.21</c:v>
                </c:pt>
                <c:pt idx="5894">
                  <c:v>2.21</c:v>
                </c:pt>
                <c:pt idx="5895">
                  <c:v>2.15</c:v>
                </c:pt>
                <c:pt idx="5896">
                  <c:v>2.1799999999999997</c:v>
                </c:pt>
                <c:pt idx="5897">
                  <c:v>2.21</c:v>
                </c:pt>
                <c:pt idx="5898">
                  <c:v>2.21</c:v>
                </c:pt>
                <c:pt idx="5899">
                  <c:v>2.21</c:v>
                </c:pt>
                <c:pt idx="5900">
                  <c:v>2.1799999999999997</c:v>
                </c:pt>
                <c:pt idx="5901">
                  <c:v>2.21</c:v>
                </c:pt>
                <c:pt idx="5902">
                  <c:v>2.1799999999999997</c:v>
                </c:pt>
                <c:pt idx="5903">
                  <c:v>2.21</c:v>
                </c:pt>
                <c:pt idx="5904">
                  <c:v>2.21</c:v>
                </c:pt>
                <c:pt idx="5905">
                  <c:v>2.11</c:v>
                </c:pt>
                <c:pt idx="5906">
                  <c:v>2.21</c:v>
                </c:pt>
                <c:pt idx="5907">
                  <c:v>2.21</c:v>
                </c:pt>
                <c:pt idx="5908">
                  <c:v>2.21</c:v>
                </c:pt>
                <c:pt idx="5909">
                  <c:v>2.21</c:v>
                </c:pt>
                <c:pt idx="5910">
                  <c:v>2.21</c:v>
                </c:pt>
                <c:pt idx="5911">
                  <c:v>2.21</c:v>
                </c:pt>
                <c:pt idx="5912">
                  <c:v>2.21</c:v>
                </c:pt>
                <c:pt idx="5913">
                  <c:v>2.1799999999999997</c:v>
                </c:pt>
                <c:pt idx="5914">
                  <c:v>2.25</c:v>
                </c:pt>
                <c:pt idx="5915">
                  <c:v>2.1799999999999997</c:v>
                </c:pt>
                <c:pt idx="5916">
                  <c:v>2.1799999999999997</c:v>
                </c:pt>
                <c:pt idx="5917">
                  <c:v>2.21</c:v>
                </c:pt>
                <c:pt idx="5918">
                  <c:v>2.21</c:v>
                </c:pt>
                <c:pt idx="5919">
                  <c:v>2.1799999999999997</c:v>
                </c:pt>
                <c:pt idx="5920">
                  <c:v>2.21</c:v>
                </c:pt>
                <c:pt idx="5921">
                  <c:v>2.1799999999999997</c:v>
                </c:pt>
                <c:pt idx="5922">
                  <c:v>2.21</c:v>
                </c:pt>
                <c:pt idx="5923">
                  <c:v>2.21</c:v>
                </c:pt>
                <c:pt idx="5924">
                  <c:v>2.21</c:v>
                </c:pt>
                <c:pt idx="5925">
                  <c:v>2.21</c:v>
                </c:pt>
                <c:pt idx="5926">
                  <c:v>2.21</c:v>
                </c:pt>
                <c:pt idx="5927">
                  <c:v>2.21</c:v>
                </c:pt>
                <c:pt idx="5928">
                  <c:v>2.1799999999999997</c:v>
                </c:pt>
                <c:pt idx="5929">
                  <c:v>2.15</c:v>
                </c:pt>
                <c:pt idx="5930">
                  <c:v>2.21</c:v>
                </c:pt>
                <c:pt idx="5931">
                  <c:v>2.1799999999999997</c:v>
                </c:pt>
                <c:pt idx="5932">
                  <c:v>2.15</c:v>
                </c:pt>
                <c:pt idx="5933">
                  <c:v>2.0799999999999987</c:v>
                </c:pt>
                <c:pt idx="5934">
                  <c:v>2.1799999999999997</c:v>
                </c:pt>
                <c:pt idx="5935">
                  <c:v>2.1799999999999997</c:v>
                </c:pt>
                <c:pt idx="5936">
                  <c:v>2.21</c:v>
                </c:pt>
                <c:pt idx="5937">
                  <c:v>2.21</c:v>
                </c:pt>
                <c:pt idx="5938">
                  <c:v>2.21</c:v>
                </c:pt>
                <c:pt idx="5939">
                  <c:v>2.21</c:v>
                </c:pt>
                <c:pt idx="5940">
                  <c:v>2.1799999999999997</c:v>
                </c:pt>
                <c:pt idx="5941">
                  <c:v>2.21</c:v>
                </c:pt>
                <c:pt idx="5942">
                  <c:v>2.15</c:v>
                </c:pt>
                <c:pt idx="5943">
                  <c:v>2.15</c:v>
                </c:pt>
                <c:pt idx="5944">
                  <c:v>2.11</c:v>
                </c:pt>
                <c:pt idx="5945">
                  <c:v>2.1799999999999997</c:v>
                </c:pt>
                <c:pt idx="5946">
                  <c:v>2.15</c:v>
                </c:pt>
                <c:pt idx="5947">
                  <c:v>2.1799999999999997</c:v>
                </c:pt>
                <c:pt idx="5948">
                  <c:v>2.15</c:v>
                </c:pt>
                <c:pt idx="5949">
                  <c:v>2.11</c:v>
                </c:pt>
                <c:pt idx="5950">
                  <c:v>2.0799999999999987</c:v>
                </c:pt>
                <c:pt idx="5951">
                  <c:v>2.15</c:v>
                </c:pt>
                <c:pt idx="5952">
                  <c:v>2.1799999999999997</c:v>
                </c:pt>
                <c:pt idx="5953">
                  <c:v>2.15</c:v>
                </c:pt>
                <c:pt idx="5954">
                  <c:v>2.15</c:v>
                </c:pt>
                <c:pt idx="5955">
                  <c:v>2.1799999999999997</c:v>
                </c:pt>
                <c:pt idx="5956">
                  <c:v>2.11</c:v>
                </c:pt>
                <c:pt idx="5957">
                  <c:v>2.15</c:v>
                </c:pt>
                <c:pt idx="5958">
                  <c:v>2.1799999999999997</c:v>
                </c:pt>
                <c:pt idx="5959">
                  <c:v>2.15</c:v>
                </c:pt>
                <c:pt idx="5960">
                  <c:v>2.11</c:v>
                </c:pt>
                <c:pt idx="5961">
                  <c:v>2.0799999999999987</c:v>
                </c:pt>
                <c:pt idx="5962">
                  <c:v>2.1799999999999997</c:v>
                </c:pt>
                <c:pt idx="5963">
                  <c:v>2.0799999999999987</c:v>
                </c:pt>
                <c:pt idx="5964">
                  <c:v>2.11</c:v>
                </c:pt>
                <c:pt idx="5965">
                  <c:v>2.1799999999999997</c:v>
                </c:pt>
                <c:pt idx="5966">
                  <c:v>2.1799999999999997</c:v>
                </c:pt>
                <c:pt idx="5967">
                  <c:v>2.15</c:v>
                </c:pt>
                <c:pt idx="5968">
                  <c:v>2.1799999999999997</c:v>
                </c:pt>
                <c:pt idx="5969">
                  <c:v>2.11</c:v>
                </c:pt>
                <c:pt idx="5970">
                  <c:v>2.15</c:v>
                </c:pt>
                <c:pt idx="5971">
                  <c:v>2.1799999999999997</c:v>
                </c:pt>
                <c:pt idx="5972">
                  <c:v>2.15</c:v>
                </c:pt>
                <c:pt idx="5973">
                  <c:v>2.15</c:v>
                </c:pt>
                <c:pt idx="5974">
                  <c:v>2.15</c:v>
                </c:pt>
                <c:pt idx="5975">
                  <c:v>2.1799999999999997</c:v>
                </c:pt>
                <c:pt idx="5976">
                  <c:v>2.1799999999999997</c:v>
                </c:pt>
                <c:pt idx="5977">
                  <c:v>2.1799999999999997</c:v>
                </c:pt>
                <c:pt idx="5978">
                  <c:v>2.21</c:v>
                </c:pt>
                <c:pt idx="5979">
                  <c:v>2.21</c:v>
                </c:pt>
                <c:pt idx="5980">
                  <c:v>2.15</c:v>
                </c:pt>
                <c:pt idx="5981">
                  <c:v>2.11</c:v>
                </c:pt>
                <c:pt idx="5982">
                  <c:v>2.21</c:v>
                </c:pt>
                <c:pt idx="5983">
                  <c:v>2.21</c:v>
                </c:pt>
                <c:pt idx="5984">
                  <c:v>2.21</c:v>
                </c:pt>
                <c:pt idx="5985">
                  <c:v>2.21</c:v>
                </c:pt>
                <c:pt idx="5986">
                  <c:v>2.25</c:v>
                </c:pt>
                <c:pt idx="5987">
                  <c:v>2.21</c:v>
                </c:pt>
                <c:pt idx="5988">
                  <c:v>2.1799999999999997</c:v>
                </c:pt>
                <c:pt idx="5989">
                  <c:v>2.21</c:v>
                </c:pt>
                <c:pt idx="5990">
                  <c:v>2.1799999999999997</c:v>
                </c:pt>
                <c:pt idx="5991">
                  <c:v>2.1799999999999997</c:v>
                </c:pt>
                <c:pt idx="5992">
                  <c:v>2.1799999999999997</c:v>
                </c:pt>
                <c:pt idx="5993">
                  <c:v>2.1799999999999997</c:v>
                </c:pt>
                <c:pt idx="5994">
                  <c:v>2.21</c:v>
                </c:pt>
                <c:pt idx="5995">
                  <c:v>2.0799999999999987</c:v>
                </c:pt>
                <c:pt idx="5996">
                  <c:v>2.21</c:v>
                </c:pt>
                <c:pt idx="5997">
                  <c:v>2.15</c:v>
                </c:pt>
                <c:pt idx="5998">
                  <c:v>2.11</c:v>
                </c:pt>
                <c:pt idx="5999">
                  <c:v>2.21</c:v>
                </c:pt>
                <c:pt idx="6000">
                  <c:v>2.21</c:v>
                </c:pt>
                <c:pt idx="6001">
                  <c:v>2.1799999999999997</c:v>
                </c:pt>
                <c:pt idx="6002">
                  <c:v>2.21</c:v>
                </c:pt>
                <c:pt idx="6003">
                  <c:v>2.21</c:v>
                </c:pt>
                <c:pt idx="6004">
                  <c:v>2.21</c:v>
                </c:pt>
                <c:pt idx="6005">
                  <c:v>2.21</c:v>
                </c:pt>
                <c:pt idx="6006">
                  <c:v>2.21</c:v>
                </c:pt>
                <c:pt idx="6007">
                  <c:v>2.25</c:v>
                </c:pt>
                <c:pt idx="6008">
                  <c:v>2.25</c:v>
                </c:pt>
                <c:pt idx="6009">
                  <c:v>2.25</c:v>
                </c:pt>
                <c:pt idx="6010">
                  <c:v>2.25</c:v>
                </c:pt>
                <c:pt idx="6011">
                  <c:v>2.2799999999999998</c:v>
                </c:pt>
                <c:pt idx="6012">
                  <c:v>2.21</c:v>
                </c:pt>
                <c:pt idx="6013">
                  <c:v>2.21</c:v>
                </c:pt>
                <c:pt idx="6014">
                  <c:v>2.21</c:v>
                </c:pt>
                <c:pt idx="6015">
                  <c:v>2.25</c:v>
                </c:pt>
                <c:pt idx="6016">
                  <c:v>2.21</c:v>
                </c:pt>
                <c:pt idx="6017">
                  <c:v>2.21</c:v>
                </c:pt>
                <c:pt idx="6018">
                  <c:v>2.25</c:v>
                </c:pt>
                <c:pt idx="6019">
                  <c:v>2.1799999999999997</c:v>
                </c:pt>
                <c:pt idx="6020">
                  <c:v>2.2799999999999998</c:v>
                </c:pt>
                <c:pt idx="6021">
                  <c:v>2.25</c:v>
                </c:pt>
                <c:pt idx="6022">
                  <c:v>2.25</c:v>
                </c:pt>
                <c:pt idx="6023">
                  <c:v>2.25</c:v>
                </c:pt>
                <c:pt idx="6024">
                  <c:v>2.25</c:v>
                </c:pt>
                <c:pt idx="6025">
                  <c:v>2.21</c:v>
                </c:pt>
                <c:pt idx="6026">
                  <c:v>2.1799999999999997</c:v>
                </c:pt>
                <c:pt idx="6027">
                  <c:v>2.11</c:v>
                </c:pt>
                <c:pt idx="6028">
                  <c:v>2.1799999999999997</c:v>
                </c:pt>
                <c:pt idx="6029">
                  <c:v>2.21</c:v>
                </c:pt>
                <c:pt idx="6030">
                  <c:v>2.21</c:v>
                </c:pt>
                <c:pt idx="6031">
                  <c:v>2.21</c:v>
                </c:pt>
                <c:pt idx="6032">
                  <c:v>2.21</c:v>
                </c:pt>
                <c:pt idx="6033">
                  <c:v>2.21</c:v>
                </c:pt>
                <c:pt idx="6034">
                  <c:v>2.25</c:v>
                </c:pt>
                <c:pt idx="6035">
                  <c:v>2.25</c:v>
                </c:pt>
                <c:pt idx="6036">
                  <c:v>2.25</c:v>
                </c:pt>
                <c:pt idx="6037">
                  <c:v>2.21</c:v>
                </c:pt>
                <c:pt idx="6038">
                  <c:v>2.21</c:v>
                </c:pt>
                <c:pt idx="6039">
                  <c:v>2.1799999999999997</c:v>
                </c:pt>
                <c:pt idx="6040">
                  <c:v>2.25</c:v>
                </c:pt>
                <c:pt idx="6041">
                  <c:v>2.25</c:v>
                </c:pt>
                <c:pt idx="6042">
                  <c:v>2.25</c:v>
                </c:pt>
                <c:pt idx="6043">
                  <c:v>2.1799999999999997</c:v>
                </c:pt>
                <c:pt idx="6044">
                  <c:v>2.11</c:v>
                </c:pt>
                <c:pt idx="6045">
                  <c:v>2.15</c:v>
                </c:pt>
                <c:pt idx="6046">
                  <c:v>2.21</c:v>
                </c:pt>
                <c:pt idx="6047">
                  <c:v>2.21</c:v>
                </c:pt>
                <c:pt idx="6048">
                  <c:v>2.21</c:v>
                </c:pt>
                <c:pt idx="6049">
                  <c:v>2.21</c:v>
                </c:pt>
                <c:pt idx="6050">
                  <c:v>2.21</c:v>
                </c:pt>
                <c:pt idx="6051">
                  <c:v>2.1799999999999997</c:v>
                </c:pt>
                <c:pt idx="6052">
                  <c:v>2.21</c:v>
                </c:pt>
                <c:pt idx="6053">
                  <c:v>2.25</c:v>
                </c:pt>
                <c:pt idx="6054">
                  <c:v>2.21</c:v>
                </c:pt>
                <c:pt idx="6055">
                  <c:v>2.21</c:v>
                </c:pt>
                <c:pt idx="6056">
                  <c:v>2.1799999999999997</c:v>
                </c:pt>
                <c:pt idx="6057">
                  <c:v>2.21</c:v>
                </c:pt>
                <c:pt idx="6058">
                  <c:v>2.21</c:v>
                </c:pt>
                <c:pt idx="6059">
                  <c:v>2.21</c:v>
                </c:pt>
                <c:pt idx="6060">
                  <c:v>2.21</c:v>
                </c:pt>
                <c:pt idx="6061">
                  <c:v>2.15</c:v>
                </c:pt>
                <c:pt idx="6062">
                  <c:v>2.21</c:v>
                </c:pt>
                <c:pt idx="6063">
                  <c:v>2.21</c:v>
                </c:pt>
                <c:pt idx="6064">
                  <c:v>2.21</c:v>
                </c:pt>
                <c:pt idx="6065">
                  <c:v>2.25</c:v>
                </c:pt>
                <c:pt idx="6066">
                  <c:v>2.25</c:v>
                </c:pt>
                <c:pt idx="6067">
                  <c:v>2.25</c:v>
                </c:pt>
                <c:pt idx="6068">
                  <c:v>2.25</c:v>
                </c:pt>
                <c:pt idx="6069">
                  <c:v>2.2799999999999998</c:v>
                </c:pt>
                <c:pt idx="6070">
                  <c:v>2.2799999999999998</c:v>
                </c:pt>
                <c:pt idx="6071">
                  <c:v>2.25</c:v>
                </c:pt>
                <c:pt idx="6072">
                  <c:v>2.25</c:v>
                </c:pt>
                <c:pt idx="6073">
                  <c:v>2.21</c:v>
                </c:pt>
                <c:pt idx="6074">
                  <c:v>2.2799999999999998</c:v>
                </c:pt>
                <c:pt idx="6075">
                  <c:v>2.25</c:v>
                </c:pt>
                <c:pt idx="6076">
                  <c:v>2.25</c:v>
                </c:pt>
                <c:pt idx="6077">
                  <c:v>2.25</c:v>
                </c:pt>
                <c:pt idx="6078">
                  <c:v>2.2799999999999998</c:v>
                </c:pt>
                <c:pt idx="6079">
                  <c:v>2.25</c:v>
                </c:pt>
                <c:pt idx="6080">
                  <c:v>2.25</c:v>
                </c:pt>
                <c:pt idx="6081">
                  <c:v>2.25</c:v>
                </c:pt>
                <c:pt idx="6082">
                  <c:v>2.21</c:v>
                </c:pt>
                <c:pt idx="6083">
                  <c:v>2.25</c:v>
                </c:pt>
                <c:pt idx="6084">
                  <c:v>2.21</c:v>
                </c:pt>
                <c:pt idx="6085">
                  <c:v>2.25</c:v>
                </c:pt>
                <c:pt idx="6086">
                  <c:v>2.2799999999999998</c:v>
                </c:pt>
                <c:pt idx="6087">
                  <c:v>2.2799999999999998</c:v>
                </c:pt>
                <c:pt idx="6088">
                  <c:v>2.25</c:v>
                </c:pt>
                <c:pt idx="6089">
                  <c:v>2.2799999999999998</c:v>
                </c:pt>
                <c:pt idx="6090">
                  <c:v>2.2799999999999998</c:v>
                </c:pt>
                <c:pt idx="6091">
                  <c:v>2.2799999999999998</c:v>
                </c:pt>
                <c:pt idx="6092">
                  <c:v>2.25</c:v>
                </c:pt>
                <c:pt idx="6093">
                  <c:v>2.25</c:v>
                </c:pt>
                <c:pt idx="6094">
                  <c:v>2.25</c:v>
                </c:pt>
                <c:pt idx="6095">
                  <c:v>2.25</c:v>
                </c:pt>
                <c:pt idx="6096">
                  <c:v>2.2799999999999998</c:v>
                </c:pt>
                <c:pt idx="6097">
                  <c:v>2.25</c:v>
                </c:pt>
                <c:pt idx="6098">
                  <c:v>2.25</c:v>
                </c:pt>
                <c:pt idx="6099">
                  <c:v>2.25</c:v>
                </c:pt>
                <c:pt idx="6100">
                  <c:v>2.25</c:v>
                </c:pt>
                <c:pt idx="6101">
                  <c:v>2.25</c:v>
                </c:pt>
                <c:pt idx="6102">
                  <c:v>2.2799999999999998</c:v>
                </c:pt>
                <c:pt idx="6103">
                  <c:v>2.25</c:v>
                </c:pt>
                <c:pt idx="6104">
                  <c:v>2.25</c:v>
                </c:pt>
                <c:pt idx="6105">
                  <c:v>2.25</c:v>
                </c:pt>
                <c:pt idx="6106">
                  <c:v>2.25</c:v>
                </c:pt>
                <c:pt idx="6107">
                  <c:v>2.25</c:v>
                </c:pt>
                <c:pt idx="6108">
                  <c:v>2.2799999999999998</c:v>
                </c:pt>
                <c:pt idx="6109">
                  <c:v>2.25</c:v>
                </c:pt>
                <c:pt idx="6110">
                  <c:v>2.25</c:v>
                </c:pt>
                <c:pt idx="6111">
                  <c:v>2.21</c:v>
                </c:pt>
                <c:pt idx="6112">
                  <c:v>2.25</c:v>
                </c:pt>
                <c:pt idx="6113">
                  <c:v>2.25</c:v>
                </c:pt>
                <c:pt idx="6114">
                  <c:v>2.21</c:v>
                </c:pt>
                <c:pt idx="6115">
                  <c:v>2.21</c:v>
                </c:pt>
                <c:pt idx="6116">
                  <c:v>2.21</c:v>
                </c:pt>
                <c:pt idx="6117">
                  <c:v>2.21</c:v>
                </c:pt>
                <c:pt idx="6118">
                  <c:v>2.25</c:v>
                </c:pt>
                <c:pt idx="6119">
                  <c:v>2.25</c:v>
                </c:pt>
                <c:pt idx="6120">
                  <c:v>2.25</c:v>
                </c:pt>
                <c:pt idx="6121">
                  <c:v>2.2799999999999998</c:v>
                </c:pt>
                <c:pt idx="6122">
                  <c:v>2.25</c:v>
                </c:pt>
                <c:pt idx="6123">
                  <c:v>2.21</c:v>
                </c:pt>
                <c:pt idx="6124">
                  <c:v>2.25</c:v>
                </c:pt>
                <c:pt idx="6125">
                  <c:v>2.25</c:v>
                </c:pt>
                <c:pt idx="6126">
                  <c:v>2.25</c:v>
                </c:pt>
                <c:pt idx="6127">
                  <c:v>2.25</c:v>
                </c:pt>
                <c:pt idx="6128">
                  <c:v>2.2799999999999998</c:v>
                </c:pt>
                <c:pt idx="6129">
                  <c:v>2.2799999999999998</c:v>
                </c:pt>
                <c:pt idx="6130">
                  <c:v>2.25</c:v>
                </c:pt>
                <c:pt idx="6131">
                  <c:v>2.25</c:v>
                </c:pt>
                <c:pt idx="6132">
                  <c:v>2.25</c:v>
                </c:pt>
                <c:pt idx="6133">
                  <c:v>2.25</c:v>
                </c:pt>
                <c:pt idx="6134">
                  <c:v>2.25</c:v>
                </c:pt>
                <c:pt idx="6135">
                  <c:v>2.25</c:v>
                </c:pt>
                <c:pt idx="6136">
                  <c:v>2.25</c:v>
                </c:pt>
                <c:pt idx="6137">
                  <c:v>2.25</c:v>
                </c:pt>
                <c:pt idx="6138">
                  <c:v>2.2799999999999998</c:v>
                </c:pt>
                <c:pt idx="6139">
                  <c:v>2.25</c:v>
                </c:pt>
                <c:pt idx="6140">
                  <c:v>2.25</c:v>
                </c:pt>
                <c:pt idx="6141">
                  <c:v>2.21</c:v>
                </c:pt>
                <c:pt idx="6142">
                  <c:v>2.25</c:v>
                </c:pt>
                <c:pt idx="6143">
                  <c:v>2.25</c:v>
                </c:pt>
                <c:pt idx="6144">
                  <c:v>2.21</c:v>
                </c:pt>
                <c:pt idx="6145">
                  <c:v>2.21</c:v>
                </c:pt>
                <c:pt idx="6146">
                  <c:v>2.25</c:v>
                </c:pt>
                <c:pt idx="6147">
                  <c:v>2.25</c:v>
                </c:pt>
                <c:pt idx="6148">
                  <c:v>2.21</c:v>
                </c:pt>
                <c:pt idx="6149">
                  <c:v>2.25</c:v>
                </c:pt>
                <c:pt idx="6150">
                  <c:v>2.25</c:v>
                </c:pt>
                <c:pt idx="6151">
                  <c:v>2.25</c:v>
                </c:pt>
                <c:pt idx="6152">
                  <c:v>2.25</c:v>
                </c:pt>
                <c:pt idx="6153">
                  <c:v>2.25</c:v>
                </c:pt>
                <c:pt idx="6154">
                  <c:v>2.21</c:v>
                </c:pt>
                <c:pt idx="6155">
                  <c:v>2.25</c:v>
                </c:pt>
                <c:pt idx="6156">
                  <c:v>2.25</c:v>
                </c:pt>
                <c:pt idx="6157">
                  <c:v>2.21</c:v>
                </c:pt>
                <c:pt idx="6158">
                  <c:v>2.21</c:v>
                </c:pt>
                <c:pt idx="6159">
                  <c:v>2.21</c:v>
                </c:pt>
                <c:pt idx="6160">
                  <c:v>2.25</c:v>
                </c:pt>
                <c:pt idx="6161">
                  <c:v>2.21</c:v>
                </c:pt>
                <c:pt idx="6162">
                  <c:v>2.21</c:v>
                </c:pt>
                <c:pt idx="6163">
                  <c:v>2.25</c:v>
                </c:pt>
                <c:pt idx="6164">
                  <c:v>2.25</c:v>
                </c:pt>
                <c:pt idx="6165">
                  <c:v>2.25</c:v>
                </c:pt>
                <c:pt idx="6166">
                  <c:v>2.21</c:v>
                </c:pt>
                <c:pt idx="6167">
                  <c:v>2.21</c:v>
                </c:pt>
                <c:pt idx="6168">
                  <c:v>2.25</c:v>
                </c:pt>
                <c:pt idx="6169">
                  <c:v>2.21</c:v>
                </c:pt>
                <c:pt idx="6170">
                  <c:v>2.21</c:v>
                </c:pt>
                <c:pt idx="6171">
                  <c:v>2.21</c:v>
                </c:pt>
                <c:pt idx="6172">
                  <c:v>2.21</c:v>
                </c:pt>
                <c:pt idx="6173">
                  <c:v>2.21</c:v>
                </c:pt>
                <c:pt idx="6174">
                  <c:v>2.21</c:v>
                </c:pt>
                <c:pt idx="6175">
                  <c:v>2.1799999999999997</c:v>
                </c:pt>
                <c:pt idx="6176">
                  <c:v>2.1799999999999997</c:v>
                </c:pt>
                <c:pt idx="6177">
                  <c:v>2.21</c:v>
                </c:pt>
                <c:pt idx="6178">
                  <c:v>2.21</c:v>
                </c:pt>
                <c:pt idx="6179">
                  <c:v>2.21</c:v>
                </c:pt>
                <c:pt idx="6180">
                  <c:v>2.1799999999999997</c:v>
                </c:pt>
                <c:pt idx="6181">
                  <c:v>2.21</c:v>
                </c:pt>
                <c:pt idx="6182">
                  <c:v>2.21</c:v>
                </c:pt>
                <c:pt idx="6183">
                  <c:v>2.21</c:v>
                </c:pt>
                <c:pt idx="6184">
                  <c:v>2.21</c:v>
                </c:pt>
                <c:pt idx="6185">
                  <c:v>2.21</c:v>
                </c:pt>
                <c:pt idx="6186">
                  <c:v>2.15</c:v>
                </c:pt>
                <c:pt idx="6187">
                  <c:v>2.1799999999999997</c:v>
                </c:pt>
                <c:pt idx="6188">
                  <c:v>2.21</c:v>
                </c:pt>
                <c:pt idx="6189">
                  <c:v>2.21</c:v>
                </c:pt>
                <c:pt idx="6190">
                  <c:v>2.21</c:v>
                </c:pt>
                <c:pt idx="6191">
                  <c:v>2.21</c:v>
                </c:pt>
                <c:pt idx="6192">
                  <c:v>2.25</c:v>
                </c:pt>
                <c:pt idx="6193">
                  <c:v>2.21</c:v>
                </c:pt>
                <c:pt idx="6194">
                  <c:v>2.1799999999999997</c:v>
                </c:pt>
                <c:pt idx="6195">
                  <c:v>2.21</c:v>
                </c:pt>
                <c:pt idx="6196">
                  <c:v>2.1799999999999997</c:v>
                </c:pt>
                <c:pt idx="6197">
                  <c:v>2.1799999999999997</c:v>
                </c:pt>
                <c:pt idx="6198">
                  <c:v>2.1799999999999997</c:v>
                </c:pt>
                <c:pt idx="6199">
                  <c:v>2.1799999999999997</c:v>
                </c:pt>
                <c:pt idx="6200">
                  <c:v>2.1799999999999997</c:v>
                </c:pt>
                <c:pt idx="6201">
                  <c:v>2.21</c:v>
                </c:pt>
                <c:pt idx="6202">
                  <c:v>2.1799999999999997</c:v>
                </c:pt>
                <c:pt idx="6203">
                  <c:v>2.1799999999999997</c:v>
                </c:pt>
                <c:pt idx="6204">
                  <c:v>2.15</c:v>
                </c:pt>
                <c:pt idx="6205">
                  <c:v>2.1799999999999997</c:v>
                </c:pt>
                <c:pt idx="6206">
                  <c:v>2.1799999999999997</c:v>
                </c:pt>
                <c:pt idx="6207">
                  <c:v>2.1799999999999997</c:v>
                </c:pt>
                <c:pt idx="6208">
                  <c:v>2.15</c:v>
                </c:pt>
                <c:pt idx="6209">
                  <c:v>2.15</c:v>
                </c:pt>
                <c:pt idx="6210">
                  <c:v>2.1799999999999997</c:v>
                </c:pt>
                <c:pt idx="6211">
                  <c:v>2.1799999999999997</c:v>
                </c:pt>
                <c:pt idx="6212">
                  <c:v>2.1799999999999997</c:v>
                </c:pt>
                <c:pt idx="6213">
                  <c:v>2.1799999999999997</c:v>
                </c:pt>
                <c:pt idx="6214">
                  <c:v>2.21</c:v>
                </c:pt>
                <c:pt idx="6215">
                  <c:v>2.1799999999999997</c:v>
                </c:pt>
                <c:pt idx="6216">
                  <c:v>2.1799999999999997</c:v>
                </c:pt>
                <c:pt idx="6217">
                  <c:v>2.1799999999999997</c:v>
                </c:pt>
                <c:pt idx="6218">
                  <c:v>2.1799999999999997</c:v>
                </c:pt>
                <c:pt idx="6219">
                  <c:v>2.1799999999999997</c:v>
                </c:pt>
                <c:pt idx="6220">
                  <c:v>2.1799999999999997</c:v>
                </c:pt>
                <c:pt idx="6221">
                  <c:v>2.21</c:v>
                </c:pt>
                <c:pt idx="6222">
                  <c:v>2.1799999999999997</c:v>
                </c:pt>
                <c:pt idx="6223">
                  <c:v>2.21</c:v>
                </c:pt>
                <c:pt idx="6224">
                  <c:v>2.1799999999999997</c:v>
                </c:pt>
                <c:pt idx="6225">
                  <c:v>2.21</c:v>
                </c:pt>
                <c:pt idx="6226">
                  <c:v>2.21</c:v>
                </c:pt>
                <c:pt idx="6227">
                  <c:v>2.1799999999999997</c:v>
                </c:pt>
                <c:pt idx="6228">
                  <c:v>2.21</c:v>
                </c:pt>
                <c:pt idx="6229">
                  <c:v>2.21</c:v>
                </c:pt>
                <c:pt idx="6230">
                  <c:v>2.1799999999999997</c:v>
                </c:pt>
                <c:pt idx="6231">
                  <c:v>2.1799999999999997</c:v>
                </c:pt>
                <c:pt idx="6232">
                  <c:v>2.1799999999999997</c:v>
                </c:pt>
                <c:pt idx="6233">
                  <c:v>2.1799999999999997</c:v>
                </c:pt>
                <c:pt idx="6234">
                  <c:v>2.21</c:v>
                </c:pt>
                <c:pt idx="6235">
                  <c:v>2.1799999999999997</c:v>
                </c:pt>
                <c:pt idx="6236">
                  <c:v>2.1799999999999997</c:v>
                </c:pt>
                <c:pt idx="6237">
                  <c:v>2.21</c:v>
                </c:pt>
                <c:pt idx="6238">
                  <c:v>2.21</c:v>
                </c:pt>
                <c:pt idx="6239">
                  <c:v>2.21</c:v>
                </c:pt>
                <c:pt idx="6240">
                  <c:v>2.1799999999999997</c:v>
                </c:pt>
                <c:pt idx="6241">
                  <c:v>2.1799999999999997</c:v>
                </c:pt>
                <c:pt idx="6242">
                  <c:v>2.1799999999999997</c:v>
                </c:pt>
                <c:pt idx="6243">
                  <c:v>2.21</c:v>
                </c:pt>
                <c:pt idx="6244">
                  <c:v>2.1799999999999997</c:v>
                </c:pt>
                <c:pt idx="6245">
                  <c:v>2.1799999999999997</c:v>
                </c:pt>
                <c:pt idx="6246">
                  <c:v>2.1799999999999997</c:v>
                </c:pt>
                <c:pt idx="6247">
                  <c:v>2.1799999999999997</c:v>
                </c:pt>
                <c:pt idx="6248">
                  <c:v>2.1799999999999997</c:v>
                </c:pt>
                <c:pt idx="6249">
                  <c:v>2.1799999999999997</c:v>
                </c:pt>
                <c:pt idx="6250">
                  <c:v>2.1799999999999997</c:v>
                </c:pt>
                <c:pt idx="6251">
                  <c:v>2.1799999999999997</c:v>
                </c:pt>
                <c:pt idx="6252">
                  <c:v>2.1799999999999997</c:v>
                </c:pt>
                <c:pt idx="6253">
                  <c:v>2.15</c:v>
                </c:pt>
                <c:pt idx="6254">
                  <c:v>2.15</c:v>
                </c:pt>
                <c:pt idx="6255">
                  <c:v>2.1799999999999997</c:v>
                </c:pt>
                <c:pt idx="6256">
                  <c:v>2.15</c:v>
                </c:pt>
                <c:pt idx="6257">
                  <c:v>2.11</c:v>
                </c:pt>
                <c:pt idx="6258">
                  <c:v>2.11</c:v>
                </c:pt>
                <c:pt idx="6259">
                  <c:v>2.15</c:v>
                </c:pt>
                <c:pt idx="6260">
                  <c:v>2.15</c:v>
                </c:pt>
                <c:pt idx="6261">
                  <c:v>2.11</c:v>
                </c:pt>
                <c:pt idx="6262">
                  <c:v>2.15</c:v>
                </c:pt>
                <c:pt idx="6263">
                  <c:v>2.11</c:v>
                </c:pt>
                <c:pt idx="6264">
                  <c:v>2.15</c:v>
                </c:pt>
                <c:pt idx="6265">
                  <c:v>2.15</c:v>
                </c:pt>
                <c:pt idx="6266">
                  <c:v>2.11</c:v>
                </c:pt>
                <c:pt idx="6267">
                  <c:v>2.15</c:v>
                </c:pt>
                <c:pt idx="6268">
                  <c:v>2.15</c:v>
                </c:pt>
                <c:pt idx="6269">
                  <c:v>2.11</c:v>
                </c:pt>
                <c:pt idx="6270">
                  <c:v>2.15</c:v>
                </c:pt>
                <c:pt idx="6271">
                  <c:v>2.11</c:v>
                </c:pt>
                <c:pt idx="6272">
                  <c:v>2.11</c:v>
                </c:pt>
                <c:pt idx="6273">
                  <c:v>2.15</c:v>
                </c:pt>
                <c:pt idx="6274">
                  <c:v>2.15</c:v>
                </c:pt>
                <c:pt idx="6275">
                  <c:v>2.15</c:v>
                </c:pt>
                <c:pt idx="6276">
                  <c:v>2.1799999999999997</c:v>
                </c:pt>
                <c:pt idx="6277">
                  <c:v>2.15</c:v>
                </c:pt>
                <c:pt idx="6278">
                  <c:v>2.1799999999999997</c:v>
                </c:pt>
                <c:pt idx="6279">
                  <c:v>2.1799999999999997</c:v>
                </c:pt>
                <c:pt idx="6280">
                  <c:v>2.1799999999999997</c:v>
                </c:pt>
                <c:pt idx="6281">
                  <c:v>2.21</c:v>
                </c:pt>
                <c:pt idx="6282">
                  <c:v>2.1799999999999997</c:v>
                </c:pt>
                <c:pt idx="6283">
                  <c:v>2.15</c:v>
                </c:pt>
                <c:pt idx="6284">
                  <c:v>2.15</c:v>
                </c:pt>
                <c:pt idx="6285">
                  <c:v>2.15</c:v>
                </c:pt>
                <c:pt idx="6286">
                  <c:v>2.1799999999999997</c:v>
                </c:pt>
                <c:pt idx="6287">
                  <c:v>2.1799999999999997</c:v>
                </c:pt>
                <c:pt idx="6288">
                  <c:v>2.21</c:v>
                </c:pt>
                <c:pt idx="6289">
                  <c:v>2.1799999999999997</c:v>
                </c:pt>
                <c:pt idx="6290">
                  <c:v>2.1799999999999997</c:v>
                </c:pt>
                <c:pt idx="6291">
                  <c:v>2.15</c:v>
                </c:pt>
                <c:pt idx="6292">
                  <c:v>2.15</c:v>
                </c:pt>
                <c:pt idx="6293">
                  <c:v>2.11</c:v>
                </c:pt>
                <c:pt idx="6294">
                  <c:v>2.11</c:v>
                </c:pt>
                <c:pt idx="6295">
                  <c:v>2.15</c:v>
                </c:pt>
                <c:pt idx="6296">
                  <c:v>2.11</c:v>
                </c:pt>
                <c:pt idx="6297">
                  <c:v>2.15</c:v>
                </c:pt>
                <c:pt idx="6298">
                  <c:v>2.15</c:v>
                </c:pt>
                <c:pt idx="6299">
                  <c:v>2.1799999999999997</c:v>
                </c:pt>
                <c:pt idx="6300">
                  <c:v>2.1799999999999997</c:v>
                </c:pt>
                <c:pt idx="6301">
                  <c:v>2.1799999999999997</c:v>
                </c:pt>
                <c:pt idx="6302">
                  <c:v>2.15</c:v>
                </c:pt>
                <c:pt idx="6303">
                  <c:v>2.11</c:v>
                </c:pt>
                <c:pt idx="6304">
                  <c:v>2.11</c:v>
                </c:pt>
                <c:pt idx="6305">
                  <c:v>2.11</c:v>
                </c:pt>
                <c:pt idx="6306">
                  <c:v>2.11</c:v>
                </c:pt>
                <c:pt idx="6307">
                  <c:v>2.15</c:v>
                </c:pt>
                <c:pt idx="6308">
                  <c:v>2.11</c:v>
                </c:pt>
                <c:pt idx="6309">
                  <c:v>2.11</c:v>
                </c:pt>
                <c:pt idx="6310">
                  <c:v>2.11</c:v>
                </c:pt>
                <c:pt idx="6311">
                  <c:v>2.11</c:v>
                </c:pt>
                <c:pt idx="6312">
                  <c:v>2.15</c:v>
                </c:pt>
                <c:pt idx="6313">
                  <c:v>2.15</c:v>
                </c:pt>
                <c:pt idx="6314">
                  <c:v>2.15</c:v>
                </c:pt>
                <c:pt idx="6315">
                  <c:v>2.11</c:v>
                </c:pt>
                <c:pt idx="6316">
                  <c:v>2.11</c:v>
                </c:pt>
                <c:pt idx="6317">
                  <c:v>2.11</c:v>
                </c:pt>
                <c:pt idx="6318">
                  <c:v>2.11</c:v>
                </c:pt>
                <c:pt idx="6319">
                  <c:v>2.11</c:v>
                </c:pt>
                <c:pt idx="6320">
                  <c:v>2.11</c:v>
                </c:pt>
                <c:pt idx="6321">
                  <c:v>2.11</c:v>
                </c:pt>
                <c:pt idx="6322">
                  <c:v>2.15</c:v>
                </c:pt>
                <c:pt idx="6323">
                  <c:v>2.11</c:v>
                </c:pt>
                <c:pt idx="6324">
                  <c:v>2.11</c:v>
                </c:pt>
                <c:pt idx="6325">
                  <c:v>2.11</c:v>
                </c:pt>
                <c:pt idx="6326">
                  <c:v>2.11</c:v>
                </c:pt>
                <c:pt idx="6327">
                  <c:v>2.11</c:v>
                </c:pt>
                <c:pt idx="6328">
                  <c:v>2.0799999999999987</c:v>
                </c:pt>
                <c:pt idx="6329">
                  <c:v>2.11</c:v>
                </c:pt>
                <c:pt idx="6330">
                  <c:v>2.11</c:v>
                </c:pt>
                <c:pt idx="6331">
                  <c:v>2.11</c:v>
                </c:pt>
                <c:pt idx="6332">
                  <c:v>2.11</c:v>
                </c:pt>
                <c:pt idx="6333">
                  <c:v>2.15</c:v>
                </c:pt>
                <c:pt idx="6334">
                  <c:v>2.11</c:v>
                </c:pt>
                <c:pt idx="6335">
                  <c:v>2.11</c:v>
                </c:pt>
                <c:pt idx="6336">
                  <c:v>2.15</c:v>
                </c:pt>
                <c:pt idx="6337">
                  <c:v>2.15</c:v>
                </c:pt>
                <c:pt idx="6338">
                  <c:v>2.15</c:v>
                </c:pt>
                <c:pt idx="6339">
                  <c:v>2.1799999999999997</c:v>
                </c:pt>
                <c:pt idx="6340">
                  <c:v>2.15</c:v>
                </c:pt>
                <c:pt idx="6341">
                  <c:v>2.15</c:v>
                </c:pt>
                <c:pt idx="6342">
                  <c:v>2.15</c:v>
                </c:pt>
                <c:pt idx="6343">
                  <c:v>2.15</c:v>
                </c:pt>
                <c:pt idx="6344">
                  <c:v>2.15</c:v>
                </c:pt>
                <c:pt idx="6345">
                  <c:v>2.15</c:v>
                </c:pt>
                <c:pt idx="6346">
                  <c:v>2.11</c:v>
                </c:pt>
                <c:pt idx="6347">
                  <c:v>2.15</c:v>
                </c:pt>
                <c:pt idx="6348">
                  <c:v>2.11</c:v>
                </c:pt>
                <c:pt idx="6349">
                  <c:v>2.15</c:v>
                </c:pt>
                <c:pt idx="6350">
                  <c:v>2.11</c:v>
                </c:pt>
                <c:pt idx="6351">
                  <c:v>2.15</c:v>
                </c:pt>
                <c:pt idx="6352">
                  <c:v>2.15</c:v>
                </c:pt>
                <c:pt idx="6353">
                  <c:v>2.15</c:v>
                </c:pt>
                <c:pt idx="6354">
                  <c:v>2.15</c:v>
                </c:pt>
                <c:pt idx="6355">
                  <c:v>2.15</c:v>
                </c:pt>
                <c:pt idx="6356">
                  <c:v>2.11</c:v>
                </c:pt>
                <c:pt idx="6357">
                  <c:v>2.1799999999999997</c:v>
                </c:pt>
                <c:pt idx="6358">
                  <c:v>2.1799999999999997</c:v>
                </c:pt>
                <c:pt idx="6359">
                  <c:v>2.1799999999999997</c:v>
                </c:pt>
                <c:pt idx="6360">
                  <c:v>2.1799999999999997</c:v>
                </c:pt>
                <c:pt idx="6361">
                  <c:v>2.1799999999999997</c:v>
                </c:pt>
                <c:pt idx="6362">
                  <c:v>2.1799999999999997</c:v>
                </c:pt>
                <c:pt idx="6363">
                  <c:v>2.21</c:v>
                </c:pt>
                <c:pt idx="6364">
                  <c:v>2.21</c:v>
                </c:pt>
                <c:pt idx="6365">
                  <c:v>2.21</c:v>
                </c:pt>
                <c:pt idx="6366">
                  <c:v>2.21</c:v>
                </c:pt>
                <c:pt idx="6367">
                  <c:v>2.21</c:v>
                </c:pt>
                <c:pt idx="6368">
                  <c:v>2.21</c:v>
                </c:pt>
                <c:pt idx="6369">
                  <c:v>2.25</c:v>
                </c:pt>
                <c:pt idx="6370">
                  <c:v>2.25</c:v>
                </c:pt>
                <c:pt idx="6371">
                  <c:v>2.25</c:v>
                </c:pt>
                <c:pt idx="6372">
                  <c:v>2.2799999999999998</c:v>
                </c:pt>
                <c:pt idx="6373">
                  <c:v>2.2799999999999998</c:v>
                </c:pt>
                <c:pt idx="6374">
                  <c:v>2.2799999999999998</c:v>
                </c:pt>
                <c:pt idx="6375">
                  <c:v>2.2799999999999998</c:v>
                </c:pt>
                <c:pt idx="6376">
                  <c:v>2.2799999999999998</c:v>
                </c:pt>
                <c:pt idx="6377">
                  <c:v>2.3099999999999987</c:v>
                </c:pt>
                <c:pt idx="6378">
                  <c:v>2.3099999999999987</c:v>
                </c:pt>
                <c:pt idx="6379">
                  <c:v>2.3099999999999987</c:v>
                </c:pt>
                <c:pt idx="6380">
                  <c:v>2.3099999999999987</c:v>
                </c:pt>
                <c:pt idx="6381">
                  <c:v>2.34</c:v>
                </c:pt>
                <c:pt idx="6382">
                  <c:v>2.34</c:v>
                </c:pt>
                <c:pt idx="6383">
                  <c:v>2.3099999999999987</c:v>
                </c:pt>
                <c:pt idx="6384">
                  <c:v>2.3099999999999987</c:v>
                </c:pt>
                <c:pt idx="6385">
                  <c:v>2.3099999999999987</c:v>
                </c:pt>
                <c:pt idx="6386">
                  <c:v>2.34</c:v>
                </c:pt>
                <c:pt idx="6387">
                  <c:v>2.44</c:v>
                </c:pt>
                <c:pt idx="6388">
                  <c:v>2.5099999999999998</c:v>
                </c:pt>
                <c:pt idx="6389">
                  <c:v>2.5799999999999987</c:v>
                </c:pt>
                <c:pt idx="6390">
                  <c:v>2.5799999999999987</c:v>
                </c:pt>
                <c:pt idx="6391">
                  <c:v>2.6399999999999997</c:v>
                </c:pt>
                <c:pt idx="6392">
                  <c:v>2.77</c:v>
                </c:pt>
                <c:pt idx="6393">
                  <c:v>2.84</c:v>
                </c:pt>
                <c:pt idx="6394">
                  <c:v>3</c:v>
                </c:pt>
                <c:pt idx="6395">
                  <c:v>3.04</c:v>
                </c:pt>
                <c:pt idx="6396">
                  <c:v>3.0999999999999988</c:v>
                </c:pt>
                <c:pt idx="6397">
                  <c:v>3.17</c:v>
                </c:pt>
                <c:pt idx="6398">
                  <c:v>3.2399999999999998</c:v>
                </c:pt>
                <c:pt idx="6399">
                  <c:v>3.34</c:v>
                </c:pt>
                <c:pt idx="6400">
                  <c:v>3.4299999999999997</c:v>
                </c:pt>
                <c:pt idx="6401">
                  <c:v>3.5</c:v>
                </c:pt>
                <c:pt idx="6402">
                  <c:v>3.53</c:v>
                </c:pt>
                <c:pt idx="6403">
                  <c:v>3.5999999999999988</c:v>
                </c:pt>
                <c:pt idx="6404">
                  <c:v>3.67</c:v>
                </c:pt>
                <c:pt idx="6405">
                  <c:v>3.6999999999999997</c:v>
                </c:pt>
                <c:pt idx="6406">
                  <c:v>3.7600000000000002</c:v>
                </c:pt>
                <c:pt idx="6407">
                  <c:v>3.9299999999999997</c:v>
                </c:pt>
                <c:pt idx="6408">
                  <c:v>4.03</c:v>
                </c:pt>
                <c:pt idx="6409">
                  <c:v>4.1599999999999975</c:v>
                </c:pt>
                <c:pt idx="6410">
                  <c:v>4.29</c:v>
                </c:pt>
                <c:pt idx="6411">
                  <c:v>4.3900000000000006</c:v>
                </c:pt>
                <c:pt idx="6412">
                  <c:v>4.49</c:v>
                </c:pt>
                <c:pt idx="6413">
                  <c:v>4.59</c:v>
                </c:pt>
                <c:pt idx="6414">
                  <c:v>4.6899999999999995</c:v>
                </c:pt>
                <c:pt idx="6415">
                  <c:v>4.7200000000000006</c:v>
                </c:pt>
                <c:pt idx="6416">
                  <c:v>4.8500000000000005</c:v>
                </c:pt>
                <c:pt idx="6417">
                  <c:v>4.8900000000000006</c:v>
                </c:pt>
                <c:pt idx="6418">
                  <c:v>4.95</c:v>
                </c:pt>
                <c:pt idx="6419">
                  <c:v>5.0500000000000007</c:v>
                </c:pt>
                <c:pt idx="6420">
                  <c:v>5.2200000000000006</c:v>
                </c:pt>
                <c:pt idx="6421">
                  <c:v>5.3500000000000005</c:v>
                </c:pt>
                <c:pt idx="6422">
                  <c:v>5.58</c:v>
                </c:pt>
                <c:pt idx="6423">
                  <c:v>5.8500000000000005</c:v>
                </c:pt>
                <c:pt idx="6424">
                  <c:v>5.91</c:v>
                </c:pt>
                <c:pt idx="6425">
                  <c:v>6.0100000000000007</c:v>
                </c:pt>
                <c:pt idx="6426">
                  <c:v>6.08</c:v>
                </c:pt>
                <c:pt idx="6427">
                  <c:v>6.1400000000000006</c:v>
                </c:pt>
                <c:pt idx="6428">
                  <c:v>6.1800000000000006</c:v>
                </c:pt>
                <c:pt idx="6429">
                  <c:v>6.21</c:v>
                </c:pt>
                <c:pt idx="6430">
                  <c:v>6.3100000000000005</c:v>
                </c:pt>
                <c:pt idx="6431">
                  <c:v>6.44</c:v>
                </c:pt>
                <c:pt idx="6432">
                  <c:v>6.54</c:v>
                </c:pt>
                <c:pt idx="6433">
                  <c:v>6.67</c:v>
                </c:pt>
                <c:pt idx="6434">
                  <c:v>6.8000000000000007</c:v>
                </c:pt>
                <c:pt idx="6435">
                  <c:v>6.9</c:v>
                </c:pt>
                <c:pt idx="6436">
                  <c:v>6.9700000000000024</c:v>
                </c:pt>
                <c:pt idx="6437">
                  <c:v>7.1000000000000005</c:v>
                </c:pt>
                <c:pt idx="6438">
                  <c:v>7.23</c:v>
                </c:pt>
                <c:pt idx="6439">
                  <c:v>7.33</c:v>
                </c:pt>
                <c:pt idx="6440">
                  <c:v>7.5</c:v>
                </c:pt>
                <c:pt idx="6441">
                  <c:v>7.63</c:v>
                </c:pt>
                <c:pt idx="6442">
                  <c:v>7.6899999999999995</c:v>
                </c:pt>
                <c:pt idx="6443">
                  <c:v>7.83</c:v>
                </c:pt>
                <c:pt idx="6444">
                  <c:v>7.9600000000000009</c:v>
                </c:pt>
                <c:pt idx="6445">
                  <c:v>8.0300000000000011</c:v>
                </c:pt>
                <c:pt idx="6446">
                  <c:v>8.09</c:v>
                </c:pt>
                <c:pt idx="6447">
                  <c:v>8.19</c:v>
                </c:pt>
                <c:pt idx="6448">
                  <c:v>8.3600000000000048</c:v>
                </c:pt>
                <c:pt idx="6449">
                  <c:v>8.49</c:v>
                </c:pt>
                <c:pt idx="6450">
                  <c:v>8.59</c:v>
                </c:pt>
                <c:pt idx="6451">
                  <c:v>8.7200000000000006</c:v>
                </c:pt>
                <c:pt idx="6452">
                  <c:v>8.82</c:v>
                </c:pt>
                <c:pt idx="6453">
                  <c:v>8.92</c:v>
                </c:pt>
                <c:pt idx="6454">
                  <c:v>9.02</c:v>
                </c:pt>
                <c:pt idx="6455">
                  <c:v>9.15</c:v>
                </c:pt>
                <c:pt idx="6456">
                  <c:v>9.2100000000000009</c:v>
                </c:pt>
                <c:pt idx="6457">
                  <c:v>9.2800000000000011</c:v>
                </c:pt>
                <c:pt idx="6458">
                  <c:v>9.350000000000005</c:v>
                </c:pt>
                <c:pt idx="6459">
                  <c:v>9.48</c:v>
                </c:pt>
                <c:pt idx="6460">
                  <c:v>9.58</c:v>
                </c:pt>
                <c:pt idx="6461">
                  <c:v>9.68</c:v>
                </c:pt>
                <c:pt idx="6462">
                  <c:v>9.7800000000000011</c:v>
                </c:pt>
                <c:pt idx="6463">
                  <c:v>9.8700000000000028</c:v>
                </c:pt>
                <c:pt idx="6464">
                  <c:v>9.9700000000000006</c:v>
                </c:pt>
                <c:pt idx="6465">
                  <c:v>10.11</c:v>
                </c:pt>
                <c:pt idx="6466">
                  <c:v>10.27</c:v>
                </c:pt>
                <c:pt idx="6467">
                  <c:v>10.370000000000006</c:v>
                </c:pt>
                <c:pt idx="6468">
                  <c:v>10.47</c:v>
                </c:pt>
                <c:pt idx="6469">
                  <c:v>10.540000000000001</c:v>
                </c:pt>
                <c:pt idx="6470">
                  <c:v>10.6</c:v>
                </c:pt>
                <c:pt idx="6471">
                  <c:v>10.729999999999999</c:v>
                </c:pt>
                <c:pt idx="6472">
                  <c:v>10.83</c:v>
                </c:pt>
                <c:pt idx="6473">
                  <c:v>10.93</c:v>
                </c:pt>
                <c:pt idx="6474">
                  <c:v>11</c:v>
                </c:pt>
                <c:pt idx="6475">
                  <c:v>11.1</c:v>
                </c:pt>
                <c:pt idx="6476">
                  <c:v>11.200000000000001</c:v>
                </c:pt>
                <c:pt idx="6477">
                  <c:v>11.3</c:v>
                </c:pt>
                <c:pt idx="6478">
                  <c:v>11.39</c:v>
                </c:pt>
                <c:pt idx="6479">
                  <c:v>11.49</c:v>
                </c:pt>
                <c:pt idx="6480">
                  <c:v>11.629999999999999</c:v>
                </c:pt>
                <c:pt idx="6481">
                  <c:v>11.790000000000001</c:v>
                </c:pt>
                <c:pt idx="6482">
                  <c:v>11.89</c:v>
                </c:pt>
                <c:pt idx="6483">
                  <c:v>11.96</c:v>
                </c:pt>
                <c:pt idx="6484">
                  <c:v>12.02</c:v>
                </c:pt>
                <c:pt idx="6485">
                  <c:v>12.15</c:v>
                </c:pt>
                <c:pt idx="6486">
                  <c:v>12.219999999999999</c:v>
                </c:pt>
                <c:pt idx="6487">
                  <c:v>12.32</c:v>
                </c:pt>
                <c:pt idx="6488">
                  <c:v>12.38</c:v>
                </c:pt>
                <c:pt idx="6489">
                  <c:v>12.450000000000006</c:v>
                </c:pt>
                <c:pt idx="6490">
                  <c:v>12.52</c:v>
                </c:pt>
                <c:pt idx="6491">
                  <c:v>12.620000000000001</c:v>
                </c:pt>
                <c:pt idx="6492">
                  <c:v>12.75</c:v>
                </c:pt>
                <c:pt idx="6493">
                  <c:v>12.91</c:v>
                </c:pt>
                <c:pt idx="6494">
                  <c:v>13.01</c:v>
                </c:pt>
                <c:pt idx="6495">
                  <c:v>13.11</c:v>
                </c:pt>
                <c:pt idx="6496">
                  <c:v>13.209999999999999</c:v>
                </c:pt>
                <c:pt idx="6497">
                  <c:v>13.31</c:v>
                </c:pt>
                <c:pt idx="6498">
                  <c:v>13.38</c:v>
                </c:pt>
                <c:pt idx="6499">
                  <c:v>13.44</c:v>
                </c:pt>
                <c:pt idx="6500">
                  <c:v>13.51</c:v>
                </c:pt>
                <c:pt idx="6501">
                  <c:v>13.61</c:v>
                </c:pt>
                <c:pt idx="6502">
                  <c:v>13.67</c:v>
                </c:pt>
                <c:pt idx="6503">
                  <c:v>13.77</c:v>
                </c:pt>
                <c:pt idx="6504">
                  <c:v>13.84</c:v>
                </c:pt>
                <c:pt idx="6505">
                  <c:v>13.9</c:v>
                </c:pt>
                <c:pt idx="6506">
                  <c:v>13.97</c:v>
                </c:pt>
                <c:pt idx="6507">
                  <c:v>14.07</c:v>
                </c:pt>
                <c:pt idx="6508">
                  <c:v>14.1</c:v>
                </c:pt>
                <c:pt idx="6509">
                  <c:v>14.17</c:v>
                </c:pt>
                <c:pt idx="6510">
                  <c:v>14.200000000000001</c:v>
                </c:pt>
                <c:pt idx="6511">
                  <c:v>14.229999999999999</c:v>
                </c:pt>
                <c:pt idx="6512">
                  <c:v>14.3</c:v>
                </c:pt>
                <c:pt idx="6513">
                  <c:v>14.3</c:v>
                </c:pt>
                <c:pt idx="6514">
                  <c:v>14.33</c:v>
                </c:pt>
                <c:pt idx="6515">
                  <c:v>14.4</c:v>
                </c:pt>
                <c:pt idx="6516">
                  <c:v>14.43</c:v>
                </c:pt>
                <c:pt idx="6517">
                  <c:v>14.5</c:v>
                </c:pt>
                <c:pt idx="6518">
                  <c:v>14.6</c:v>
                </c:pt>
                <c:pt idx="6519">
                  <c:v>14.66</c:v>
                </c:pt>
                <c:pt idx="6520">
                  <c:v>14.729999999999999</c:v>
                </c:pt>
                <c:pt idx="6521">
                  <c:v>14.729999999999999</c:v>
                </c:pt>
                <c:pt idx="6522">
                  <c:v>14.729999999999999</c:v>
                </c:pt>
                <c:pt idx="6523">
                  <c:v>14.729999999999999</c:v>
                </c:pt>
                <c:pt idx="6524">
                  <c:v>14.76</c:v>
                </c:pt>
                <c:pt idx="6525">
                  <c:v>14.8</c:v>
                </c:pt>
                <c:pt idx="6526">
                  <c:v>14.8</c:v>
                </c:pt>
                <c:pt idx="6527">
                  <c:v>14.8</c:v>
                </c:pt>
                <c:pt idx="6528">
                  <c:v>14.860000000000005</c:v>
                </c:pt>
                <c:pt idx="6529">
                  <c:v>14.93</c:v>
                </c:pt>
                <c:pt idx="6530">
                  <c:v>14.99</c:v>
                </c:pt>
                <c:pt idx="6531">
                  <c:v>15.06</c:v>
                </c:pt>
                <c:pt idx="6532">
                  <c:v>15.06</c:v>
                </c:pt>
                <c:pt idx="6533">
                  <c:v>15.09</c:v>
                </c:pt>
                <c:pt idx="6534">
                  <c:v>15.16</c:v>
                </c:pt>
                <c:pt idx="6535">
                  <c:v>15.26</c:v>
                </c:pt>
                <c:pt idx="6536">
                  <c:v>15.26</c:v>
                </c:pt>
                <c:pt idx="6537">
                  <c:v>15.290000000000001</c:v>
                </c:pt>
                <c:pt idx="6538">
                  <c:v>15.32</c:v>
                </c:pt>
                <c:pt idx="6539">
                  <c:v>15.39</c:v>
                </c:pt>
                <c:pt idx="6540">
                  <c:v>15.39</c:v>
                </c:pt>
                <c:pt idx="6541">
                  <c:v>15.39</c:v>
                </c:pt>
                <c:pt idx="6542">
                  <c:v>15.32</c:v>
                </c:pt>
                <c:pt idx="6543">
                  <c:v>15.290000000000001</c:v>
                </c:pt>
                <c:pt idx="6544">
                  <c:v>15.360000000000005</c:v>
                </c:pt>
                <c:pt idx="6545">
                  <c:v>15.42</c:v>
                </c:pt>
                <c:pt idx="6546">
                  <c:v>15.42</c:v>
                </c:pt>
                <c:pt idx="6547">
                  <c:v>15.46</c:v>
                </c:pt>
                <c:pt idx="6548">
                  <c:v>15.49</c:v>
                </c:pt>
                <c:pt idx="6549">
                  <c:v>15.52</c:v>
                </c:pt>
                <c:pt idx="6550">
                  <c:v>15.56</c:v>
                </c:pt>
                <c:pt idx="6551">
                  <c:v>15.56</c:v>
                </c:pt>
                <c:pt idx="6552">
                  <c:v>15.56</c:v>
                </c:pt>
                <c:pt idx="6553">
                  <c:v>15.52</c:v>
                </c:pt>
                <c:pt idx="6554">
                  <c:v>15.49</c:v>
                </c:pt>
                <c:pt idx="6555">
                  <c:v>15.49</c:v>
                </c:pt>
                <c:pt idx="6556">
                  <c:v>15.56</c:v>
                </c:pt>
                <c:pt idx="6557">
                  <c:v>15.59</c:v>
                </c:pt>
                <c:pt idx="6558">
                  <c:v>15.59</c:v>
                </c:pt>
                <c:pt idx="6559">
                  <c:v>15.59</c:v>
                </c:pt>
                <c:pt idx="6560">
                  <c:v>15.59</c:v>
                </c:pt>
                <c:pt idx="6561">
                  <c:v>15.620000000000001</c:v>
                </c:pt>
                <c:pt idx="6562">
                  <c:v>15.65</c:v>
                </c:pt>
                <c:pt idx="6563">
                  <c:v>15.69</c:v>
                </c:pt>
                <c:pt idx="6564">
                  <c:v>15.69</c:v>
                </c:pt>
                <c:pt idx="6565">
                  <c:v>15.69</c:v>
                </c:pt>
                <c:pt idx="6566">
                  <c:v>15.69</c:v>
                </c:pt>
                <c:pt idx="6567">
                  <c:v>15.65</c:v>
                </c:pt>
                <c:pt idx="6568">
                  <c:v>15.65</c:v>
                </c:pt>
                <c:pt idx="6569">
                  <c:v>15.719999999999999</c:v>
                </c:pt>
                <c:pt idx="6570">
                  <c:v>15.719999999999999</c:v>
                </c:pt>
                <c:pt idx="6571">
                  <c:v>15.719999999999999</c:v>
                </c:pt>
                <c:pt idx="6572">
                  <c:v>15.719999999999999</c:v>
                </c:pt>
                <c:pt idx="6573">
                  <c:v>15.719999999999999</c:v>
                </c:pt>
                <c:pt idx="6574">
                  <c:v>15.69</c:v>
                </c:pt>
                <c:pt idx="6575">
                  <c:v>15.69</c:v>
                </c:pt>
                <c:pt idx="6576">
                  <c:v>15.719999999999999</c:v>
                </c:pt>
                <c:pt idx="6577">
                  <c:v>15.719999999999999</c:v>
                </c:pt>
                <c:pt idx="6578">
                  <c:v>15.719999999999999</c:v>
                </c:pt>
                <c:pt idx="6579">
                  <c:v>15.69</c:v>
                </c:pt>
                <c:pt idx="6580">
                  <c:v>15.719999999999999</c:v>
                </c:pt>
                <c:pt idx="6581">
                  <c:v>15.790000000000001</c:v>
                </c:pt>
                <c:pt idx="6582">
                  <c:v>15.75</c:v>
                </c:pt>
                <c:pt idx="6583">
                  <c:v>15.719999999999999</c:v>
                </c:pt>
                <c:pt idx="6584">
                  <c:v>15.620000000000001</c:v>
                </c:pt>
                <c:pt idx="6585">
                  <c:v>15.59</c:v>
                </c:pt>
                <c:pt idx="6586">
                  <c:v>15.620000000000001</c:v>
                </c:pt>
                <c:pt idx="6587">
                  <c:v>15.65</c:v>
                </c:pt>
                <c:pt idx="6588">
                  <c:v>15.65</c:v>
                </c:pt>
                <c:pt idx="6589">
                  <c:v>15.620000000000001</c:v>
                </c:pt>
                <c:pt idx="6590">
                  <c:v>15.59</c:v>
                </c:pt>
                <c:pt idx="6591">
                  <c:v>15.65</c:v>
                </c:pt>
                <c:pt idx="6592">
                  <c:v>15.75</c:v>
                </c:pt>
                <c:pt idx="6593">
                  <c:v>15.82</c:v>
                </c:pt>
                <c:pt idx="6594">
                  <c:v>15.790000000000001</c:v>
                </c:pt>
                <c:pt idx="6595">
                  <c:v>15.75</c:v>
                </c:pt>
                <c:pt idx="6596">
                  <c:v>15.719999999999999</c:v>
                </c:pt>
                <c:pt idx="6597">
                  <c:v>15.75</c:v>
                </c:pt>
                <c:pt idx="6598">
                  <c:v>15.790000000000001</c:v>
                </c:pt>
                <c:pt idx="6599">
                  <c:v>15.719999999999999</c:v>
                </c:pt>
                <c:pt idx="6600">
                  <c:v>15.65</c:v>
                </c:pt>
                <c:pt idx="6601">
                  <c:v>15.65</c:v>
                </c:pt>
                <c:pt idx="6602">
                  <c:v>15.69</c:v>
                </c:pt>
                <c:pt idx="6603">
                  <c:v>15.719999999999999</c:v>
                </c:pt>
                <c:pt idx="6604">
                  <c:v>15.69</c:v>
                </c:pt>
                <c:pt idx="6605">
                  <c:v>15.620000000000001</c:v>
                </c:pt>
                <c:pt idx="6606">
                  <c:v>15.56</c:v>
                </c:pt>
                <c:pt idx="6607">
                  <c:v>15.52</c:v>
                </c:pt>
                <c:pt idx="6608">
                  <c:v>15.46</c:v>
                </c:pt>
                <c:pt idx="6609">
                  <c:v>15.42</c:v>
                </c:pt>
                <c:pt idx="6610">
                  <c:v>15.46</c:v>
                </c:pt>
                <c:pt idx="6611">
                  <c:v>15.46</c:v>
                </c:pt>
                <c:pt idx="6612">
                  <c:v>15.620000000000001</c:v>
                </c:pt>
                <c:pt idx="6613">
                  <c:v>15.620000000000001</c:v>
                </c:pt>
                <c:pt idx="6614">
                  <c:v>15.65</c:v>
                </c:pt>
                <c:pt idx="6615">
                  <c:v>15.69</c:v>
                </c:pt>
                <c:pt idx="6616">
                  <c:v>15.65</c:v>
                </c:pt>
                <c:pt idx="6617">
                  <c:v>15.719999999999999</c:v>
                </c:pt>
                <c:pt idx="6618">
                  <c:v>15.719999999999999</c:v>
                </c:pt>
                <c:pt idx="6619">
                  <c:v>15.75</c:v>
                </c:pt>
                <c:pt idx="6620">
                  <c:v>15.82</c:v>
                </c:pt>
                <c:pt idx="6621">
                  <c:v>15.82</c:v>
                </c:pt>
                <c:pt idx="6622">
                  <c:v>15.790000000000001</c:v>
                </c:pt>
                <c:pt idx="6623">
                  <c:v>15.75</c:v>
                </c:pt>
                <c:pt idx="6624">
                  <c:v>15.719999999999999</c:v>
                </c:pt>
                <c:pt idx="6625">
                  <c:v>15.75</c:v>
                </c:pt>
                <c:pt idx="6626">
                  <c:v>15.790000000000001</c:v>
                </c:pt>
                <c:pt idx="6627">
                  <c:v>15.790000000000001</c:v>
                </c:pt>
                <c:pt idx="6628">
                  <c:v>15.790000000000001</c:v>
                </c:pt>
                <c:pt idx="6629">
                  <c:v>15.82</c:v>
                </c:pt>
                <c:pt idx="6630">
                  <c:v>15.82</c:v>
                </c:pt>
                <c:pt idx="6631">
                  <c:v>15.850000000000007</c:v>
                </c:pt>
                <c:pt idx="6632">
                  <c:v>15.850000000000007</c:v>
                </c:pt>
                <c:pt idx="6633">
                  <c:v>15.82</c:v>
                </c:pt>
                <c:pt idx="6634">
                  <c:v>15.82</c:v>
                </c:pt>
                <c:pt idx="6635">
                  <c:v>15.89</c:v>
                </c:pt>
                <c:pt idx="6636">
                  <c:v>15.920000000000002</c:v>
                </c:pt>
                <c:pt idx="6637">
                  <c:v>15.950000000000005</c:v>
                </c:pt>
                <c:pt idx="6638">
                  <c:v>15.920000000000002</c:v>
                </c:pt>
                <c:pt idx="6639">
                  <c:v>15.920000000000002</c:v>
                </c:pt>
                <c:pt idx="6640">
                  <c:v>15.89</c:v>
                </c:pt>
                <c:pt idx="6641">
                  <c:v>15.850000000000007</c:v>
                </c:pt>
                <c:pt idx="6642">
                  <c:v>15.850000000000007</c:v>
                </c:pt>
                <c:pt idx="6643">
                  <c:v>15.920000000000002</c:v>
                </c:pt>
                <c:pt idx="6644">
                  <c:v>15.950000000000005</c:v>
                </c:pt>
                <c:pt idx="6645">
                  <c:v>15.950000000000005</c:v>
                </c:pt>
                <c:pt idx="6646">
                  <c:v>15.950000000000005</c:v>
                </c:pt>
                <c:pt idx="6647">
                  <c:v>15.950000000000005</c:v>
                </c:pt>
                <c:pt idx="6648">
                  <c:v>15.950000000000005</c:v>
                </c:pt>
                <c:pt idx="6649">
                  <c:v>15.990000000000002</c:v>
                </c:pt>
                <c:pt idx="6650">
                  <c:v>15.990000000000002</c:v>
                </c:pt>
                <c:pt idx="6651">
                  <c:v>16.02</c:v>
                </c:pt>
                <c:pt idx="6652">
                  <c:v>16.02</c:v>
                </c:pt>
                <c:pt idx="6653">
                  <c:v>16.02</c:v>
                </c:pt>
                <c:pt idx="6654">
                  <c:v>15.990000000000002</c:v>
                </c:pt>
                <c:pt idx="6655">
                  <c:v>15.990000000000002</c:v>
                </c:pt>
                <c:pt idx="6656">
                  <c:v>15.950000000000005</c:v>
                </c:pt>
                <c:pt idx="6657">
                  <c:v>15.920000000000002</c:v>
                </c:pt>
                <c:pt idx="6658">
                  <c:v>15.920000000000002</c:v>
                </c:pt>
                <c:pt idx="6659">
                  <c:v>15.89</c:v>
                </c:pt>
                <c:pt idx="6660">
                  <c:v>15.89</c:v>
                </c:pt>
                <c:pt idx="6661">
                  <c:v>15.920000000000002</c:v>
                </c:pt>
                <c:pt idx="6662">
                  <c:v>15.89</c:v>
                </c:pt>
                <c:pt idx="6663">
                  <c:v>15.89</c:v>
                </c:pt>
                <c:pt idx="6664">
                  <c:v>15.89</c:v>
                </c:pt>
                <c:pt idx="6665">
                  <c:v>15.89</c:v>
                </c:pt>
                <c:pt idx="6666">
                  <c:v>15.89</c:v>
                </c:pt>
                <c:pt idx="6667">
                  <c:v>15.89</c:v>
                </c:pt>
                <c:pt idx="6668">
                  <c:v>15.89</c:v>
                </c:pt>
                <c:pt idx="6669">
                  <c:v>15.89</c:v>
                </c:pt>
                <c:pt idx="6670">
                  <c:v>15.950000000000005</c:v>
                </c:pt>
                <c:pt idx="6671">
                  <c:v>15.990000000000002</c:v>
                </c:pt>
                <c:pt idx="6672">
                  <c:v>16.080000000000002</c:v>
                </c:pt>
                <c:pt idx="6673">
                  <c:v>16.12</c:v>
                </c:pt>
                <c:pt idx="6674">
                  <c:v>16.12</c:v>
                </c:pt>
                <c:pt idx="6675">
                  <c:v>16.149999999999999</c:v>
                </c:pt>
                <c:pt idx="6676">
                  <c:v>16.149999999999999</c:v>
                </c:pt>
                <c:pt idx="6677">
                  <c:v>16.149999999999999</c:v>
                </c:pt>
                <c:pt idx="6678">
                  <c:v>16.22</c:v>
                </c:pt>
                <c:pt idx="6679">
                  <c:v>16.25</c:v>
                </c:pt>
                <c:pt idx="6680">
                  <c:v>16.25</c:v>
                </c:pt>
                <c:pt idx="6681">
                  <c:v>16.25</c:v>
                </c:pt>
                <c:pt idx="6682">
                  <c:v>16.27999999999999</c:v>
                </c:pt>
                <c:pt idx="6683">
                  <c:v>16.350000000000001</c:v>
                </c:pt>
                <c:pt idx="6684">
                  <c:v>16.38</c:v>
                </c:pt>
                <c:pt idx="6685">
                  <c:v>16.45</c:v>
                </c:pt>
                <c:pt idx="6686">
                  <c:v>16.45</c:v>
                </c:pt>
                <c:pt idx="6687">
                  <c:v>16.47999999999999</c:v>
                </c:pt>
                <c:pt idx="6688">
                  <c:v>16.510000000000005</c:v>
                </c:pt>
                <c:pt idx="6689">
                  <c:v>16.47999999999999</c:v>
                </c:pt>
                <c:pt idx="6690">
                  <c:v>16.510000000000005</c:v>
                </c:pt>
                <c:pt idx="6691">
                  <c:v>16.47999999999999</c:v>
                </c:pt>
                <c:pt idx="6692">
                  <c:v>16.47999999999999</c:v>
                </c:pt>
                <c:pt idx="6693">
                  <c:v>16.47999999999999</c:v>
                </c:pt>
                <c:pt idx="6694">
                  <c:v>16.45</c:v>
                </c:pt>
                <c:pt idx="6695">
                  <c:v>16.45</c:v>
                </c:pt>
                <c:pt idx="6696">
                  <c:v>16.45</c:v>
                </c:pt>
                <c:pt idx="6697">
                  <c:v>16.45</c:v>
                </c:pt>
                <c:pt idx="6698">
                  <c:v>16.47999999999999</c:v>
                </c:pt>
                <c:pt idx="6699">
                  <c:v>16.47999999999999</c:v>
                </c:pt>
                <c:pt idx="6700">
                  <c:v>16.510000000000005</c:v>
                </c:pt>
                <c:pt idx="6701">
                  <c:v>16.510000000000005</c:v>
                </c:pt>
                <c:pt idx="6702">
                  <c:v>16.55</c:v>
                </c:pt>
                <c:pt idx="6703">
                  <c:v>16.580000000000002</c:v>
                </c:pt>
                <c:pt idx="6704">
                  <c:v>16.61000000000001</c:v>
                </c:pt>
                <c:pt idx="6705">
                  <c:v>16.61000000000001</c:v>
                </c:pt>
                <c:pt idx="6706">
                  <c:v>16.649999999999999</c:v>
                </c:pt>
                <c:pt idx="6707">
                  <c:v>16.68</c:v>
                </c:pt>
                <c:pt idx="6708">
                  <c:v>16.71</c:v>
                </c:pt>
                <c:pt idx="6709">
                  <c:v>16.71</c:v>
                </c:pt>
                <c:pt idx="6710">
                  <c:v>16.71</c:v>
                </c:pt>
                <c:pt idx="6711">
                  <c:v>16.740000000000002</c:v>
                </c:pt>
                <c:pt idx="6712">
                  <c:v>16.740000000000002</c:v>
                </c:pt>
                <c:pt idx="6713">
                  <c:v>16.740000000000002</c:v>
                </c:pt>
                <c:pt idx="6714">
                  <c:v>16.77999999999999</c:v>
                </c:pt>
                <c:pt idx="6715">
                  <c:v>16.809999999999999</c:v>
                </c:pt>
                <c:pt idx="6716">
                  <c:v>16.809999999999999</c:v>
                </c:pt>
                <c:pt idx="6717">
                  <c:v>16.77999999999999</c:v>
                </c:pt>
                <c:pt idx="6718">
                  <c:v>16.77999999999999</c:v>
                </c:pt>
                <c:pt idx="6719">
                  <c:v>16.77999999999999</c:v>
                </c:pt>
                <c:pt idx="6720">
                  <c:v>16.740000000000002</c:v>
                </c:pt>
                <c:pt idx="6721">
                  <c:v>16.740000000000002</c:v>
                </c:pt>
                <c:pt idx="6722">
                  <c:v>16.740000000000002</c:v>
                </c:pt>
                <c:pt idx="6723">
                  <c:v>16.71</c:v>
                </c:pt>
                <c:pt idx="6724">
                  <c:v>16.740000000000002</c:v>
                </c:pt>
                <c:pt idx="6725">
                  <c:v>16.71</c:v>
                </c:pt>
                <c:pt idx="6726">
                  <c:v>16.68</c:v>
                </c:pt>
                <c:pt idx="6727">
                  <c:v>16.68</c:v>
                </c:pt>
                <c:pt idx="6728">
                  <c:v>16.649999999999999</c:v>
                </c:pt>
                <c:pt idx="6729">
                  <c:v>16.649999999999999</c:v>
                </c:pt>
                <c:pt idx="6730">
                  <c:v>16.649999999999999</c:v>
                </c:pt>
                <c:pt idx="6731">
                  <c:v>16.649999999999999</c:v>
                </c:pt>
                <c:pt idx="6732">
                  <c:v>16.61000000000001</c:v>
                </c:pt>
                <c:pt idx="6733">
                  <c:v>16.61000000000001</c:v>
                </c:pt>
                <c:pt idx="6734">
                  <c:v>16.61000000000001</c:v>
                </c:pt>
                <c:pt idx="6735">
                  <c:v>16.580000000000002</c:v>
                </c:pt>
                <c:pt idx="6736">
                  <c:v>16.580000000000002</c:v>
                </c:pt>
                <c:pt idx="6737">
                  <c:v>16.580000000000002</c:v>
                </c:pt>
                <c:pt idx="6738">
                  <c:v>16.55</c:v>
                </c:pt>
                <c:pt idx="6739">
                  <c:v>16.55</c:v>
                </c:pt>
                <c:pt idx="6740">
                  <c:v>16.55</c:v>
                </c:pt>
                <c:pt idx="6741">
                  <c:v>16.55</c:v>
                </c:pt>
                <c:pt idx="6742">
                  <c:v>16.55</c:v>
                </c:pt>
                <c:pt idx="6743">
                  <c:v>16.510000000000005</c:v>
                </c:pt>
                <c:pt idx="6744">
                  <c:v>16.510000000000005</c:v>
                </c:pt>
                <c:pt idx="6745">
                  <c:v>16.510000000000005</c:v>
                </c:pt>
                <c:pt idx="6746">
                  <c:v>16.510000000000005</c:v>
                </c:pt>
                <c:pt idx="6747">
                  <c:v>16.510000000000005</c:v>
                </c:pt>
                <c:pt idx="6748">
                  <c:v>16.510000000000005</c:v>
                </c:pt>
                <c:pt idx="6749">
                  <c:v>16.510000000000005</c:v>
                </c:pt>
                <c:pt idx="6750">
                  <c:v>16.510000000000005</c:v>
                </c:pt>
                <c:pt idx="6751">
                  <c:v>16.61000000000001</c:v>
                </c:pt>
                <c:pt idx="6752">
                  <c:v>16.71</c:v>
                </c:pt>
                <c:pt idx="6753">
                  <c:v>16.77999999999999</c:v>
                </c:pt>
                <c:pt idx="6754">
                  <c:v>16.88</c:v>
                </c:pt>
                <c:pt idx="6755">
                  <c:v>16.939999999999991</c:v>
                </c:pt>
                <c:pt idx="6756">
                  <c:v>16.97999999999999</c:v>
                </c:pt>
                <c:pt idx="6757">
                  <c:v>16.97999999999999</c:v>
                </c:pt>
                <c:pt idx="6758">
                  <c:v>16.939999999999991</c:v>
                </c:pt>
                <c:pt idx="6759">
                  <c:v>16.939999999999991</c:v>
                </c:pt>
                <c:pt idx="6760">
                  <c:v>16.939999999999991</c:v>
                </c:pt>
                <c:pt idx="6761">
                  <c:v>16.91</c:v>
                </c:pt>
                <c:pt idx="6762">
                  <c:v>16.84</c:v>
                </c:pt>
                <c:pt idx="6763">
                  <c:v>16.77999999999999</c:v>
                </c:pt>
                <c:pt idx="6764">
                  <c:v>16.649999999999999</c:v>
                </c:pt>
                <c:pt idx="6765">
                  <c:v>16.580000000000002</c:v>
                </c:pt>
                <c:pt idx="6766">
                  <c:v>16.47999999999999</c:v>
                </c:pt>
                <c:pt idx="6767">
                  <c:v>16.41</c:v>
                </c:pt>
                <c:pt idx="6768">
                  <c:v>16.350000000000001</c:v>
                </c:pt>
                <c:pt idx="6769">
                  <c:v>16.149999999999999</c:v>
                </c:pt>
                <c:pt idx="6770">
                  <c:v>15.69</c:v>
                </c:pt>
                <c:pt idx="6771">
                  <c:v>15.32</c:v>
                </c:pt>
                <c:pt idx="6772">
                  <c:v>15.06</c:v>
                </c:pt>
                <c:pt idx="6773">
                  <c:v>14.93</c:v>
                </c:pt>
                <c:pt idx="6774">
                  <c:v>14.860000000000005</c:v>
                </c:pt>
                <c:pt idx="6775">
                  <c:v>14.83</c:v>
                </c:pt>
                <c:pt idx="6776">
                  <c:v>14.8</c:v>
                </c:pt>
                <c:pt idx="6777">
                  <c:v>14.8</c:v>
                </c:pt>
                <c:pt idx="6778">
                  <c:v>14.83</c:v>
                </c:pt>
                <c:pt idx="6779">
                  <c:v>14.96</c:v>
                </c:pt>
                <c:pt idx="6780">
                  <c:v>15.52</c:v>
                </c:pt>
                <c:pt idx="6781">
                  <c:v>16.91</c:v>
                </c:pt>
                <c:pt idx="6782">
                  <c:v>17.21</c:v>
                </c:pt>
                <c:pt idx="6783">
                  <c:v>16.510000000000005</c:v>
                </c:pt>
                <c:pt idx="6784">
                  <c:v>13.97</c:v>
                </c:pt>
                <c:pt idx="6785">
                  <c:v>13.08</c:v>
                </c:pt>
                <c:pt idx="6786">
                  <c:v>12.42</c:v>
                </c:pt>
                <c:pt idx="6787">
                  <c:v>12.780000000000001</c:v>
                </c:pt>
                <c:pt idx="6788">
                  <c:v>13.57</c:v>
                </c:pt>
                <c:pt idx="6789">
                  <c:v>13.61</c:v>
                </c:pt>
                <c:pt idx="6790">
                  <c:v>13.34</c:v>
                </c:pt>
                <c:pt idx="6791">
                  <c:v>13.57</c:v>
                </c:pt>
                <c:pt idx="6792">
                  <c:v>13.67</c:v>
                </c:pt>
                <c:pt idx="6793">
                  <c:v>13.77</c:v>
                </c:pt>
                <c:pt idx="6794">
                  <c:v>13.870000000000006</c:v>
                </c:pt>
                <c:pt idx="6795">
                  <c:v>13.94</c:v>
                </c:pt>
                <c:pt idx="6796">
                  <c:v>14</c:v>
                </c:pt>
                <c:pt idx="6797">
                  <c:v>14.07</c:v>
                </c:pt>
                <c:pt idx="6798">
                  <c:v>14.1</c:v>
                </c:pt>
                <c:pt idx="6799">
                  <c:v>14.139999999999999</c:v>
                </c:pt>
                <c:pt idx="6800">
                  <c:v>14.200000000000001</c:v>
                </c:pt>
                <c:pt idx="6801">
                  <c:v>14.33</c:v>
                </c:pt>
                <c:pt idx="6802">
                  <c:v>14.47</c:v>
                </c:pt>
                <c:pt idx="6803">
                  <c:v>14.6</c:v>
                </c:pt>
                <c:pt idx="6804">
                  <c:v>14.729999999999999</c:v>
                </c:pt>
                <c:pt idx="6805">
                  <c:v>14.9</c:v>
                </c:pt>
                <c:pt idx="6806">
                  <c:v>15.16</c:v>
                </c:pt>
                <c:pt idx="6807">
                  <c:v>15.360000000000005</c:v>
                </c:pt>
                <c:pt idx="6808">
                  <c:v>15.56</c:v>
                </c:pt>
                <c:pt idx="6809">
                  <c:v>15.75</c:v>
                </c:pt>
                <c:pt idx="6810">
                  <c:v>15.950000000000005</c:v>
                </c:pt>
                <c:pt idx="6811">
                  <c:v>16.22</c:v>
                </c:pt>
                <c:pt idx="6812">
                  <c:v>16.38</c:v>
                </c:pt>
                <c:pt idx="6813">
                  <c:v>16.510000000000005</c:v>
                </c:pt>
                <c:pt idx="6814">
                  <c:v>16.61000000000001</c:v>
                </c:pt>
                <c:pt idx="6815">
                  <c:v>16.68</c:v>
                </c:pt>
                <c:pt idx="6816">
                  <c:v>16.580000000000002</c:v>
                </c:pt>
                <c:pt idx="6817">
                  <c:v>16.580000000000002</c:v>
                </c:pt>
                <c:pt idx="6818">
                  <c:v>16.580000000000002</c:v>
                </c:pt>
                <c:pt idx="6819">
                  <c:v>16.55</c:v>
                </c:pt>
                <c:pt idx="6820">
                  <c:v>16.45</c:v>
                </c:pt>
                <c:pt idx="6821">
                  <c:v>16.41</c:v>
                </c:pt>
                <c:pt idx="6822">
                  <c:v>16.350000000000001</c:v>
                </c:pt>
                <c:pt idx="6823">
                  <c:v>16.18</c:v>
                </c:pt>
                <c:pt idx="6824">
                  <c:v>16.05</c:v>
                </c:pt>
                <c:pt idx="6825">
                  <c:v>15.920000000000002</c:v>
                </c:pt>
                <c:pt idx="6826">
                  <c:v>15.790000000000001</c:v>
                </c:pt>
                <c:pt idx="6827">
                  <c:v>15.620000000000001</c:v>
                </c:pt>
                <c:pt idx="6828">
                  <c:v>15.59</c:v>
                </c:pt>
                <c:pt idx="6829">
                  <c:v>15.52</c:v>
                </c:pt>
                <c:pt idx="6830">
                  <c:v>15.49</c:v>
                </c:pt>
                <c:pt idx="6831">
                  <c:v>15.49</c:v>
                </c:pt>
                <c:pt idx="6832">
                  <c:v>15.49</c:v>
                </c:pt>
                <c:pt idx="6833">
                  <c:v>15.52</c:v>
                </c:pt>
                <c:pt idx="6834">
                  <c:v>15.52</c:v>
                </c:pt>
                <c:pt idx="6835">
                  <c:v>15.49</c:v>
                </c:pt>
                <c:pt idx="6836">
                  <c:v>15.49</c:v>
                </c:pt>
                <c:pt idx="6837">
                  <c:v>15.49</c:v>
                </c:pt>
                <c:pt idx="6838">
                  <c:v>15.49</c:v>
                </c:pt>
                <c:pt idx="6839">
                  <c:v>15.52</c:v>
                </c:pt>
                <c:pt idx="6840">
                  <c:v>15.52</c:v>
                </c:pt>
                <c:pt idx="6841">
                  <c:v>15.52</c:v>
                </c:pt>
                <c:pt idx="6842">
                  <c:v>15.52</c:v>
                </c:pt>
                <c:pt idx="6843">
                  <c:v>15.56</c:v>
                </c:pt>
                <c:pt idx="6844">
                  <c:v>15.56</c:v>
                </c:pt>
                <c:pt idx="6845">
                  <c:v>15.59</c:v>
                </c:pt>
                <c:pt idx="6846">
                  <c:v>15.620000000000001</c:v>
                </c:pt>
                <c:pt idx="6847">
                  <c:v>15.65</c:v>
                </c:pt>
                <c:pt idx="6848">
                  <c:v>15.65</c:v>
                </c:pt>
                <c:pt idx="6849">
                  <c:v>15.69</c:v>
                </c:pt>
                <c:pt idx="6850">
                  <c:v>15.719999999999999</c:v>
                </c:pt>
                <c:pt idx="6851">
                  <c:v>15.719999999999999</c:v>
                </c:pt>
                <c:pt idx="6852">
                  <c:v>15.719999999999999</c:v>
                </c:pt>
                <c:pt idx="6853">
                  <c:v>15.790000000000001</c:v>
                </c:pt>
                <c:pt idx="6854">
                  <c:v>15.82</c:v>
                </c:pt>
                <c:pt idx="6855">
                  <c:v>15.89</c:v>
                </c:pt>
                <c:pt idx="6856">
                  <c:v>15.920000000000002</c:v>
                </c:pt>
                <c:pt idx="6857">
                  <c:v>15.950000000000005</c:v>
                </c:pt>
                <c:pt idx="6858">
                  <c:v>15.950000000000005</c:v>
                </c:pt>
                <c:pt idx="6859">
                  <c:v>15.990000000000002</c:v>
                </c:pt>
                <c:pt idx="6860">
                  <c:v>15.990000000000002</c:v>
                </c:pt>
                <c:pt idx="6861">
                  <c:v>16.02</c:v>
                </c:pt>
                <c:pt idx="6862">
                  <c:v>16.05</c:v>
                </c:pt>
                <c:pt idx="6863">
                  <c:v>16.080000000000002</c:v>
                </c:pt>
                <c:pt idx="6864">
                  <c:v>16.12</c:v>
                </c:pt>
                <c:pt idx="6865">
                  <c:v>16.12</c:v>
                </c:pt>
                <c:pt idx="6866">
                  <c:v>16.149999999999999</c:v>
                </c:pt>
                <c:pt idx="6867">
                  <c:v>16.18</c:v>
                </c:pt>
                <c:pt idx="6868">
                  <c:v>16.22</c:v>
                </c:pt>
                <c:pt idx="6869">
                  <c:v>16.25</c:v>
                </c:pt>
                <c:pt idx="6870">
                  <c:v>16.25</c:v>
                </c:pt>
                <c:pt idx="6871">
                  <c:v>16.25</c:v>
                </c:pt>
                <c:pt idx="6872">
                  <c:v>16.25</c:v>
                </c:pt>
                <c:pt idx="6873">
                  <c:v>16.32</c:v>
                </c:pt>
                <c:pt idx="6874">
                  <c:v>16.350000000000001</c:v>
                </c:pt>
                <c:pt idx="6875">
                  <c:v>16.350000000000001</c:v>
                </c:pt>
                <c:pt idx="6876">
                  <c:v>16.38</c:v>
                </c:pt>
                <c:pt idx="6877">
                  <c:v>16.38</c:v>
                </c:pt>
                <c:pt idx="6878">
                  <c:v>16.41</c:v>
                </c:pt>
                <c:pt idx="6879">
                  <c:v>16.41</c:v>
                </c:pt>
                <c:pt idx="6880">
                  <c:v>16.41</c:v>
                </c:pt>
                <c:pt idx="6881">
                  <c:v>16.41</c:v>
                </c:pt>
                <c:pt idx="6882">
                  <c:v>16.41</c:v>
                </c:pt>
                <c:pt idx="6883">
                  <c:v>16.41</c:v>
                </c:pt>
                <c:pt idx="6884">
                  <c:v>16.45</c:v>
                </c:pt>
                <c:pt idx="6885">
                  <c:v>16.45</c:v>
                </c:pt>
                <c:pt idx="6886">
                  <c:v>16.45</c:v>
                </c:pt>
                <c:pt idx="6887">
                  <c:v>16.47999999999999</c:v>
                </c:pt>
                <c:pt idx="6888">
                  <c:v>16.47999999999999</c:v>
                </c:pt>
                <c:pt idx="6889">
                  <c:v>16.510000000000005</c:v>
                </c:pt>
                <c:pt idx="6890">
                  <c:v>16.510000000000005</c:v>
                </c:pt>
                <c:pt idx="6891">
                  <c:v>16.510000000000005</c:v>
                </c:pt>
                <c:pt idx="6892">
                  <c:v>16.47999999999999</c:v>
                </c:pt>
                <c:pt idx="6893">
                  <c:v>16.510000000000005</c:v>
                </c:pt>
                <c:pt idx="6894">
                  <c:v>16.510000000000005</c:v>
                </c:pt>
                <c:pt idx="6895">
                  <c:v>16.510000000000005</c:v>
                </c:pt>
                <c:pt idx="6896">
                  <c:v>16.510000000000005</c:v>
                </c:pt>
                <c:pt idx="6897">
                  <c:v>16.47999999999999</c:v>
                </c:pt>
                <c:pt idx="6898">
                  <c:v>16.510000000000005</c:v>
                </c:pt>
                <c:pt idx="6899">
                  <c:v>16.510000000000005</c:v>
                </c:pt>
                <c:pt idx="6900">
                  <c:v>16.55</c:v>
                </c:pt>
                <c:pt idx="6901">
                  <c:v>16.61000000000001</c:v>
                </c:pt>
                <c:pt idx="6902">
                  <c:v>16.61000000000001</c:v>
                </c:pt>
                <c:pt idx="6903">
                  <c:v>16.61000000000001</c:v>
                </c:pt>
                <c:pt idx="6904">
                  <c:v>16.61000000000001</c:v>
                </c:pt>
                <c:pt idx="6905">
                  <c:v>16.649999999999999</c:v>
                </c:pt>
                <c:pt idx="6906">
                  <c:v>16.649999999999999</c:v>
                </c:pt>
                <c:pt idx="6907">
                  <c:v>16.61000000000001</c:v>
                </c:pt>
                <c:pt idx="6908">
                  <c:v>16.649999999999999</c:v>
                </c:pt>
                <c:pt idx="6909">
                  <c:v>16.649999999999999</c:v>
                </c:pt>
                <c:pt idx="6910">
                  <c:v>16.61000000000001</c:v>
                </c:pt>
                <c:pt idx="6911">
                  <c:v>16.68</c:v>
                </c:pt>
                <c:pt idx="6912">
                  <c:v>16.68</c:v>
                </c:pt>
                <c:pt idx="6913">
                  <c:v>16.68</c:v>
                </c:pt>
                <c:pt idx="6914">
                  <c:v>16.68</c:v>
                </c:pt>
                <c:pt idx="6915">
                  <c:v>16.68</c:v>
                </c:pt>
                <c:pt idx="6916">
                  <c:v>16.68</c:v>
                </c:pt>
                <c:pt idx="6917">
                  <c:v>16.68</c:v>
                </c:pt>
                <c:pt idx="6918">
                  <c:v>16.68</c:v>
                </c:pt>
                <c:pt idx="6919">
                  <c:v>16.68</c:v>
                </c:pt>
                <c:pt idx="6920">
                  <c:v>16.68</c:v>
                </c:pt>
                <c:pt idx="6921">
                  <c:v>16.68</c:v>
                </c:pt>
                <c:pt idx="6922">
                  <c:v>16.68</c:v>
                </c:pt>
                <c:pt idx="6923">
                  <c:v>16.68</c:v>
                </c:pt>
                <c:pt idx="6924">
                  <c:v>16.68</c:v>
                </c:pt>
                <c:pt idx="6925">
                  <c:v>16.71</c:v>
                </c:pt>
                <c:pt idx="6926">
                  <c:v>16.71</c:v>
                </c:pt>
                <c:pt idx="6927">
                  <c:v>16.71</c:v>
                </c:pt>
                <c:pt idx="6928">
                  <c:v>16.740000000000002</c:v>
                </c:pt>
                <c:pt idx="6929">
                  <c:v>16.71</c:v>
                </c:pt>
                <c:pt idx="6930">
                  <c:v>16.71</c:v>
                </c:pt>
                <c:pt idx="6931">
                  <c:v>16.71</c:v>
                </c:pt>
                <c:pt idx="6932">
                  <c:v>16.71</c:v>
                </c:pt>
                <c:pt idx="6933">
                  <c:v>16.71</c:v>
                </c:pt>
                <c:pt idx="6934">
                  <c:v>16.740000000000002</c:v>
                </c:pt>
                <c:pt idx="6935">
                  <c:v>16.71</c:v>
                </c:pt>
                <c:pt idx="6936">
                  <c:v>16.740000000000002</c:v>
                </c:pt>
                <c:pt idx="6937">
                  <c:v>16.740000000000002</c:v>
                </c:pt>
                <c:pt idx="6938">
                  <c:v>16.740000000000002</c:v>
                </c:pt>
                <c:pt idx="6939">
                  <c:v>16.740000000000002</c:v>
                </c:pt>
                <c:pt idx="6940">
                  <c:v>16.740000000000002</c:v>
                </c:pt>
                <c:pt idx="6941">
                  <c:v>16.740000000000002</c:v>
                </c:pt>
                <c:pt idx="6942">
                  <c:v>16.740000000000002</c:v>
                </c:pt>
                <c:pt idx="6943">
                  <c:v>16.740000000000002</c:v>
                </c:pt>
                <c:pt idx="6944">
                  <c:v>16.740000000000002</c:v>
                </c:pt>
                <c:pt idx="6945">
                  <c:v>16.71</c:v>
                </c:pt>
                <c:pt idx="6946">
                  <c:v>16.740000000000002</c:v>
                </c:pt>
                <c:pt idx="6947">
                  <c:v>16.740000000000002</c:v>
                </c:pt>
                <c:pt idx="6948">
                  <c:v>16.740000000000002</c:v>
                </c:pt>
                <c:pt idx="6949">
                  <c:v>16.71</c:v>
                </c:pt>
                <c:pt idx="6950">
                  <c:v>16.740000000000002</c:v>
                </c:pt>
                <c:pt idx="6951">
                  <c:v>16.740000000000002</c:v>
                </c:pt>
                <c:pt idx="6952">
                  <c:v>16.740000000000002</c:v>
                </c:pt>
                <c:pt idx="6953">
                  <c:v>16.740000000000002</c:v>
                </c:pt>
                <c:pt idx="6954">
                  <c:v>16.740000000000002</c:v>
                </c:pt>
                <c:pt idx="6955">
                  <c:v>16.740000000000002</c:v>
                </c:pt>
                <c:pt idx="6956">
                  <c:v>16.740000000000002</c:v>
                </c:pt>
                <c:pt idx="6957">
                  <c:v>16.77999999999999</c:v>
                </c:pt>
                <c:pt idx="6958">
                  <c:v>16.77999999999999</c:v>
                </c:pt>
                <c:pt idx="6959">
                  <c:v>16.77999999999999</c:v>
                </c:pt>
                <c:pt idx="6960">
                  <c:v>16.77999999999999</c:v>
                </c:pt>
                <c:pt idx="6961">
                  <c:v>16.77999999999999</c:v>
                </c:pt>
                <c:pt idx="6962">
                  <c:v>16.77999999999999</c:v>
                </c:pt>
                <c:pt idx="6963">
                  <c:v>16.77999999999999</c:v>
                </c:pt>
                <c:pt idx="6964">
                  <c:v>16.809999999999999</c:v>
                </c:pt>
                <c:pt idx="6965">
                  <c:v>16.809999999999999</c:v>
                </c:pt>
                <c:pt idx="6966">
                  <c:v>16.809999999999999</c:v>
                </c:pt>
                <c:pt idx="6967">
                  <c:v>16.809999999999999</c:v>
                </c:pt>
                <c:pt idx="6968">
                  <c:v>16.809999999999999</c:v>
                </c:pt>
                <c:pt idx="6969">
                  <c:v>16.84</c:v>
                </c:pt>
                <c:pt idx="6970">
                  <c:v>16.809999999999999</c:v>
                </c:pt>
                <c:pt idx="6971">
                  <c:v>16.809999999999999</c:v>
                </c:pt>
                <c:pt idx="6972">
                  <c:v>16.809999999999999</c:v>
                </c:pt>
                <c:pt idx="6973">
                  <c:v>16.809999999999999</c:v>
                </c:pt>
                <c:pt idx="6974">
                  <c:v>16.809999999999999</c:v>
                </c:pt>
                <c:pt idx="6975">
                  <c:v>16.809999999999999</c:v>
                </c:pt>
                <c:pt idx="6976">
                  <c:v>16.809999999999999</c:v>
                </c:pt>
                <c:pt idx="6977">
                  <c:v>16.809999999999999</c:v>
                </c:pt>
                <c:pt idx="6978">
                  <c:v>16.809999999999999</c:v>
                </c:pt>
                <c:pt idx="6979">
                  <c:v>16.809999999999999</c:v>
                </c:pt>
                <c:pt idx="6980">
                  <c:v>16.809999999999999</c:v>
                </c:pt>
                <c:pt idx="6981">
                  <c:v>16.809999999999999</c:v>
                </c:pt>
                <c:pt idx="6982">
                  <c:v>16.809999999999999</c:v>
                </c:pt>
                <c:pt idx="6983">
                  <c:v>16.84</c:v>
                </c:pt>
                <c:pt idx="6984">
                  <c:v>16.84</c:v>
                </c:pt>
                <c:pt idx="6985">
                  <c:v>16.84</c:v>
                </c:pt>
                <c:pt idx="6986">
                  <c:v>16.84</c:v>
                </c:pt>
                <c:pt idx="6987">
                  <c:v>16.84</c:v>
                </c:pt>
                <c:pt idx="6988">
                  <c:v>16.84</c:v>
                </c:pt>
                <c:pt idx="6989">
                  <c:v>16.88</c:v>
                </c:pt>
                <c:pt idx="6990">
                  <c:v>16.88</c:v>
                </c:pt>
                <c:pt idx="6991">
                  <c:v>16.88</c:v>
                </c:pt>
                <c:pt idx="6992">
                  <c:v>16.88</c:v>
                </c:pt>
                <c:pt idx="6993">
                  <c:v>16.88</c:v>
                </c:pt>
                <c:pt idx="6994">
                  <c:v>16.88</c:v>
                </c:pt>
                <c:pt idx="6995">
                  <c:v>16.88</c:v>
                </c:pt>
                <c:pt idx="6996">
                  <c:v>16.88</c:v>
                </c:pt>
                <c:pt idx="6997">
                  <c:v>16.91</c:v>
                </c:pt>
                <c:pt idx="6998">
                  <c:v>16.91</c:v>
                </c:pt>
                <c:pt idx="6999">
                  <c:v>16.91</c:v>
                </c:pt>
                <c:pt idx="7000">
                  <c:v>16.91</c:v>
                </c:pt>
                <c:pt idx="7001">
                  <c:v>16.91</c:v>
                </c:pt>
                <c:pt idx="7002">
                  <c:v>16.91</c:v>
                </c:pt>
                <c:pt idx="7003">
                  <c:v>16.91</c:v>
                </c:pt>
                <c:pt idx="7004">
                  <c:v>16.91</c:v>
                </c:pt>
                <c:pt idx="7005">
                  <c:v>16.939999999999991</c:v>
                </c:pt>
                <c:pt idx="7006">
                  <c:v>16.939999999999991</c:v>
                </c:pt>
                <c:pt idx="7007">
                  <c:v>16.939999999999991</c:v>
                </c:pt>
                <c:pt idx="7008">
                  <c:v>16.939999999999991</c:v>
                </c:pt>
                <c:pt idx="7009">
                  <c:v>16.939999999999991</c:v>
                </c:pt>
                <c:pt idx="7010">
                  <c:v>16.939999999999991</c:v>
                </c:pt>
                <c:pt idx="7011">
                  <c:v>16.97999999999999</c:v>
                </c:pt>
                <c:pt idx="7012">
                  <c:v>16.97999999999999</c:v>
                </c:pt>
                <c:pt idx="7013">
                  <c:v>16.939999999999991</c:v>
                </c:pt>
                <c:pt idx="7014">
                  <c:v>16.939999999999991</c:v>
                </c:pt>
                <c:pt idx="7015">
                  <c:v>16.97999999999999</c:v>
                </c:pt>
                <c:pt idx="7016">
                  <c:v>16.97999999999999</c:v>
                </c:pt>
                <c:pt idx="7017">
                  <c:v>16.97999999999999</c:v>
                </c:pt>
                <c:pt idx="7018">
                  <c:v>16.939999999999991</c:v>
                </c:pt>
                <c:pt idx="7019">
                  <c:v>16.97999999999999</c:v>
                </c:pt>
                <c:pt idx="7020">
                  <c:v>16.97999999999999</c:v>
                </c:pt>
                <c:pt idx="7021">
                  <c:v>16.97999999999999</c:v>
                </c:pt>
                <c:pt idx="7022">
                  <c:v>16.97999999999999</c:v>
                </c:pt>
                <c:pt idx="7023">
                  <c:v>16.97999999999999</c:v>
                </c:pt>
                <c:pt idx="7024">
                  <c:v>16.97999999999999</c:v>
                </c:pt>
                <c:pt idx="7025">
                  <c:v>16.97999999999999</c:v>
                </c:pt>
                <c:pt idx="7026">
                  <c:v>16.97999999999999</c:v>
                </c:pt>
                <c:pt idx="7027">
                  <c:v>16.97999999999999</c:v>
                </c:pt>
                <c:pt idx="7028">
                  <c:v>16.97999999999999</c:v>
                </c:pt>
                <c:pt idx="7029">
                  <c:v>16.97999999999999</c:v>
                </c:pt>
                <c:pt idx="7030">
                  <c:v>17.010000000000005</c:v>
                </c:pt>
                <c:pt idx="7031">
                  <c:v>17.010000000000005</c:v>
                </c:pt>
                <c:pt idx="7032">
                  <c:v>17.010000000000005</c:v>
                </c:pt>
                <c:pt idx="7033">
                  <c:v>17.010000000000005</c:v>
                </c:pt>
                <c:pt idx="7034">
                  <c:v>17.010000000000005</c:v>
                </c:pt>
                <c:pt idx="7035">
                  <c:v>17.04</c:v>
                </c:pt>
                <c:pt idx="7036">
                  <c:v>17.14</c:v>
                </c:pt>
                <c:pt idx="7037">
                  <c:v>17.14</c:v>
                </c:pt>
                <c:pt idx="7038">
                  <c:v>17.14</c:v>
                </c:pt>
                <c:pt idx="7039">
                  <c:v>17.14</c:v>
                </c:pt>
                <c:pt idx="7040">
                  <c:v>17.14</c:v>
                </c:pt>
                <c:pt idx="7041">
                  <c:v>17.14</c:v>
                </c:pt>
                <c:pt idx="7042">
                  <c:v>17.14</c:v>
                </c:pt>
                <c:pt idx="7043">
                  <c:v>17.14</c:v>
                </c:pt>
                <c:pt idx="7044">
                  <c:v>17.14</c:v>
                </c:pt>
                <c:pt idx="7045">
                  <c:v>17.11000000000001</c:v>
                </c:pt>
                <c:pt idx="7046">
                  <c:v>17.14</c:v>
                </c:pt>
                <c:pt idx="7047">
                  <c:v>17.11000000000001</c:v>
                </c:pt>
                <c:pt idx="7048">
                  <c:v>17.11000000000001</c:v>
                </c:pt>
                <c:pt idx="7049">
                  <c:v>17.11000000000001</c:v>
                </c:pt>
                <c:pt idx="7050">
                  <c:v>17.14</c:v>
                </c:pt>
                <c:pt idx="7051">
                  <c:v>17.14</c:v>
                </c:pt>
                <c:pt idx="7052">
                  <c:v>17.170000000000005</c:v>
                </c:pt>
                <c:pt idx="7053">
                  <c:v>17.170000000000005</c:v>
                </c:pt>
                <c:pt idx="7054">
                  <c:v>17.170000000000005</c:v>
                </c:pt>
                <c:pt idx="7055">
                  <c:v>17.21</c:v>
                </c:pt>
                <c:pt idx="7056">
                  <c:v>17.21</c:v>
                </c:pt>
                <c:pt idx="7057">
                  <c:v>17.21</c:v>
                </c:pt>
                <c:pt idx="7058">
                  <c:v>17.240000000000002</c:v>
                </c:pt>
                <c:pt idx="7059">
                  <c:v>17.240000000000002</c:v>
                </c:pt>
                <c:pt idx="7060">
                  <c:v>17.27</c:v>
                </c:pt>
                <c:pt idx="7061">
                  <c:v>17.27</c:v>
                </c:pt>
                <c:pt idx="7062">
                  <c:v>17.27</c:v>
                </c:pt>
                <c:pt idx="7063">
                  <c:v>17.309999999999999</c:v>
                </c:pt>
                <c:pt idx="7064">
                  <c:v>17.309999999999999</c:v>
                </c:pt>
                <c:pt idx="7065">
                  <c:v>17.34</c:v>
                </c:pt>
                <c:pt idx="7066">
                  <c:v>17.34</c:v>
                </c:pt>
                <c:pt idx="7067">
                  <c:v>17.34</c:v>
                </c:pt>
                <c:pt idx="7068">
                  <c:v>17.34</c:v>
                </c:pt>
                <c:pt idx="7069">
                  <c:v>17.34</c:v>
                </c:pt>
                <c:pt idx="7070">
                  <c:v>17.34</c:v>
                </c:pt>
                <c:pt idx="7071">
                  <c:v>17.37</c:v>
                </c:pt>
                <c:pt idx="7072">
                  <c:v>17.37</c:v>
                </c:pt>
                <c:pt idx="7073">
                  <c:v>17.37</c:v>
                </c:pt>
                <c:pt idx="7074">
                  <c:v>17.37</c:v>
                </c:pt>
                <c:pt idx="7075">
                  <c:v>17.37</c:v>
                </c:pt>
                <c:pt idx="7076">
                  <c:v>17.37</c:v>
                </c:pt>
                <c:pt idx="7077">
                  <c:v>17.37</c:v>
                </c:pt>
                <c:pt idx="7078">
                  <c:v>17.37</c:v>
                </c:pt>
                <c:pt idx="7079">
                  <c:v>17.37</c:v>
                </c:pt>
                <c:pt idx="7080">
                  <c:v>17.37</c:v>
                </c:pt>
                <c:pt idx="7081">
                  <c:v>17.37</c:v>
                </c:pt>
                <c:pt idx="7082">
                  <c:v>17.37</c:v>
                </c:pt>
                <c:pt idx="7083">
                  <c:v>17.37</c:v>
                </c:pt>
                <c:pt idx="7084">
                  <c:v>17.34</c:v>
                </c:pt>
                <c:pt idx="7085">
                  <c:v>17.37</c:v>
                </c:pt>
                <c:pt idx="7086">
                  <c:v>17.34</c:v>
                </c:pt>
                <c:pt idx="7087">
                  <c:v>17.34</c:v>
                </c:pt>
                <c:pt idx="7088">
                  <c:v>17.34</c:v>
                </c:pt>
                <c:pt idx="7089">
                  <c:v>17.37</c:v>
                </c:pt>
                <c:pt idx="7090">
                  <c:v>17.37</c:v>
                </c:pt>
                <c:pt idx="7091">
                  <c:v>17.41</c:v>
                </c:pt>
                <c:pt idx="7092">
                  <c:v>17.41</c:v>
                </c:pt>
                <c:pt idx="7093">
                  <c:v>17.41</c:v>
                </c:pt>
                <c:pt idx="7094">
                  <c:v>17.439999999999991</c:v>
                </c:pt>
                <c:pt idx="7095">
                  <c:v>17.439999999999991</c:v>
                </c:pt>
                <c:pt idx="7096">
                  <c:v>17.41</c:v>
                </c:pt>
                <c:pt idx="7097">
                  <c:v>17.41</c:v>
                </c:pt>
                <c:pt idx="7098">
                  <c:v>17.41</c:v>
                </c:pt>
                <c:pt idx="7099">
                  <c:v>17.41</c:v>
                </c:pt>
                <c:pt idx="7100">
                  <c:v>17.439999999999991</c:v>
                </c:pt>
                <c:pt idx="7101">
                  <c:v>17.439999999999991</c:v>
                </c:pt>
                <c:pt idx="7102">
                  <c:v>17.439999999999991</c:v>
                </c:pt>
                <c:pt idx="7103">
                  <c:v>17.439999999999991</c:v>
                </c:pt>
                <c:pt idx="7104">
                  <c:v>17.439999999999991</c:v>
                </c:pt>
                <c:pt idx="7105">
                  <c:v>17.439999999999991</c:v>
                </c:pt>
                <c:pt idx="7106">
                  <c:v>17.41</c:v>
                </c:pt>
                <c:pt idx="7107">
                  <c:v>17.439999999999991</c:v>
                </c:pt>
                <c:pt idx="7108">
                  <c:v>17.439999999999991</c:v>
                </c:pt>
                <c:pt idx="7109">
                  <c:v>17.439999999999991</c:v>
                </c:pt>
                <c:pt idx="7110">
                  <c:v>17.439999999999991</c:v>
                </c:pt>
                <c:pt idx="7111">
                  <c:v>17.41</c:v>
                </c:pt>
                <c:pt idx="7112">
                  <c:v>17.41</c:v>
                </c:pt>
                <c:pt idx="7113">
                  <c:v>17.41</c:v>
                </c:pt>
                <c:pt idx="7114">
                  <c:v>17.41</c:v>
                </c:pt>
                <c:pt idx="7115">
                  <c:v>17.41</c:v>
                </c:pt>
                <c:pt idx="7116">
                  <c:v>17.41</c:v>
                </c:pt>
                <c:pt idx="7117">
                  <c:v>17.41</c:v>
                </c:pt>
                <c:pt idx="7118">
                  <c:v>17.41</c:v>
                </c:pt>
                <c:pt idx="7119">
                  <c:v>17.41</c:v>
                </c:pt>
                <c:pt idx="7120">
                  <c:v>17.41</c:v>
                </c:pt>
                <c:pt idx="7121">
                  <c:v>17.41</c:v>
                </c:pt>
                <c:pt idx="7122">
                  <c:v>17.41</c:v>
                </c:pt>
                <c:pt idx="7123">
                  <c:v>17.41</c:v>
                </c:pt>
                <c:pt idx="7124">
                  <c:v>17.41</c:v>
                </c:pt>
                <c:pt idx="7125">
                  <c:v>17.41</c:v>
                </c:pt>
                <c:pt idx="7126">
                  <c:v>17.37</c:v>
                </c:pt>
                <c:pt idx="7127">
                  <c:v>17.37</c:v>
                </c:pt>
                <c:pt idx="7128">
                  <c:v>17.37</c:v>
                </c:pt>
                <c:pt idx="7129">
                  <c:v>17.37</c:v>
                </c:pt>
                <c:pt idx="7130">
                  <c:v>17.37</c:v>
                </c:pt>
                <c:pt idx="7131">
                  <c:v>17.34</c:v>
                </c:pt>
                <c:pt idx="7132">
                  <c:v>17.37</c:v>
                </c:pt>
                <c:pt idx="7133">
                  <c:v>17.37</c:v>
                </c:pt>
                <c:pt idx="7134">
                  <c:v>17.37</c:v>
                </c:pt>
                <c:pt idx="7135">
                  <c:v>17.37</c:v>
                </c:pt>
                <c:pt idx="7136">
                  <c:v>17.37</c:v>
                </c:pt>
                <c:pt idx="7137">
                  <c:v>17.37</c:v>
                </c:pt>
                <c:pt idx="7138">
                  <c:v>17.37</c:v>
                </c:pt>
                <c:pt idx="7139">
                  <c:v>17.37</c:v>
                </c:pt>
                <c:pt idx="7140">
                  <c:v>17.37</c:v>
                </c:pt>
                <c:pt idx="7141">
                  <c:v>17.37</c:v>
                </c:pt>
                <c:pt idx="7142">
                  <c:v>17.37</c:v>
                </c:pt>
                <c:pt idx="7143">
                  <c:v>17.37</c:v>
                </c:pt>
                <c:pt idx="7144">
                  <c:v>17.37</c:v>
                </c:pt>
                <c:pt idx="7145">
                  <c:v>17.37</c:v>
                </c:pt>
                <c:pt idx="7146">
                  <c:v>17.37</c:v>
                </c:pt>
                <c:pt idx="7147">
                  <c:v>17.37</c:v>
                </c:pt>
                <c:pt idx="7148">
                  <c:v>17.37</c:v>
                </c:pt>
                <c:pt idx="7149">
                  <c:v>17.37</c:v>
                </c:pt>
                <c:pt idx="7150">
                  <c:v>17.37</c:v>
                </c:pt>
                <c:pt idx="7151">
                  <c:v>17.37</c:v>
                </c:pt>
                <c:pt idx="7152">
                  <c:v>17.37</c:v>
                </c:pt>
                <c:pt idx="7153">
                  <c:v>17.37</c:v>
                </c:pt>
                <c:pt idx="7154">
                  <c:v>17.37</c:v>
                </c:pt>
                <c:pt idx="7155">
                  <c:v>17.37</c:v>
                </c:pt>
                <c:pt idx="7156">
                  <c:v>17.37</c:v>
                </c:pt>
                <c:pt idx="7157">
                  <c:v>17.37</c:v>
                </c:pt>
                <c:pt idx="7158">
                  <c:v>17.37</c:v>
                </c:pt>
                <c:pt idx="7159">
                  <c:v>17.37</c:v>
                </c:pt>
                <c:pt idx="7160">
                  <c:v>17.37</c:v>
                </c:pt>
                <c:pt idx="7161">
                  <c:v>17.41</c:v>
                </c:pt>
                <c:pt idx="7162">
                  <c:v>17.41</c:v>
                </c:pt>
                <c:pt idx="7163">
                  <c:v>17.41</c:v>
                </c:pt>
                <c:pt idx="7164">
                  <c:v>17.37</c:v>
                </c:pt>
                <c:pt idx="7165">
                  <c:v>17.37</c:v>
                </c:pt>
                <c:pt idx="7166">
                  <c:v>17.41</c:v>
                </c:pt>
                <c:pt idx="7167">
                  <c:v>17.41</c:v>
                </c:pt>
                <c:pt idx="7168">
                  <c:v>17.41</c:v>
                </c:pt>
                <c:pt idx="7169">
                  <c:v>17.41</c:v>
                </c:pt>
                <c:pt idx="7170">
                  <c:v>17.41</c:v>
                </c:pt>
                <c:pt idx="7171">
                  <c:v>17.41</c:v>
                </c:pt>
                <c:pt idx="7172">
                  <c:v>17.41</c:v>
                </c:pt>
                <c:pt idx="7173">
                  <c:v>17.41</c:v>
                </c:pt>
                <c:pt idx="7174">
                  <c:v>17.41</c:v>
                </c:pt>
                <c:pt idx="7175">
                  <c:v>17.439999999999991</c:v>
                </c:pt>
                <c:pt idx="7176">
                  <c:v>17.439999999999991</c:v>
                </c:pt>
                <c:pt idx="7177">
                  <c:v>17.439999999999991</c:v>
                </c:pt>
                <c:pt idx="7178">
                  <c:v>17.439999999999991</c:v>
                </c:pt>
                <c:pt idx="7179">
                  <c:v>17.47</c:v>
                </c:pt>
                <c:pt idx="7180">
                  <c:v>17.47</c:v>
                </c:pt>
                <c:pt idx="7181">
                  <c:v>17.47</c:v>
                </c:pt>
                <c:pt idx="7182">
                  <c:v>17.47</c:v>
                </c:pt>
                <c:pt idx="7183">
                  <c:v>17.439999999999991</c:v>
                </c:pt>
                <c:pt idx="7184">
                  <c:v>17.439999999999991</c:v>
                </c:pt>
                <c:pt idx="7185">
                  <c:v>17.439999999999991</c:v>
                </c:pt>
                <c:pt idx="7186">
                  <c:v>17.439999999999991</c:v>
                </c:pt>
                <c:pt idx="7187">
                  <c:v>17.439999999999991</c:v>
                </c:pt>
                <c:pt idx="7188">
                  <c:v>17.439999999999991</c:v>
                </c:pt>
                <c:pt idx="7189">
                  <c:v>17.47</c:v>
                </c:pt>
                <c:pt idx="7190">
                  <c:v>17.47</c:v>
                </c:pt>
                <c:pt idx="7191">
                  <c:v>17.47</c:v>
                </c:pt>
                <c:pt idx="7192">
                  <c:v>17.47</c:v>
                </c:pt>
                <c:pt idx="7193">
                  <c:v>17.47</c:v>
                </c:pt>
                <c:pt idx="7194">
                  <c:v>17.47</c:v>
                </c:pt>
                <c:pt idx="7195">
                  <c:v>17.47</c:v>
                </c:pt>
                <c:pt idx="7196">
                  <c:v>17.47</c:v>
                </c:pt>
                <c:pt idx="7197">
                  <c:v>17.47</c:v>
                </c:pt>
                <c:pt idx="7198">
                  <c:v>17.47</c:v>
                </c:pt>
                <c:pt idx="7199">
                  <c:v>17.47</c:v>
                </c:pt>
                <c:pt idx="7200">
                  <c:v>17.47</c:v>
                </c:pt>
                <c:pt idx="7201">
                  <c:v>17.47</c:v>
                </c:pt>
                <c:pt idx="7202">
                  <c:v>17.47</c:v>
                </c:pt>
                <c:pt idx="7203">
                  <c:v>17.47</c:v>
                </c:pt>
                <c:pt idx="7204">
                  <c:v>17.47</c:v>
                </c:pt>
                <c:pt idx="7205">
                  <c:v>17.47</c:v>
                </c:pt>
                <c:pt idx="7206">
                  <c:v>17.47</c:v>
                </c:pt>
                <c:pt idx="7207">
                  <c:v>17.47</c:v>
                </c:pt>
                <c:pt idx="7208">
                  <c:v>17.47</c:v>
                </c:pt>
                <c:pt idx="7209">
                  <c:v>17.439999999999991</c:v>
                </c:pt>
                <c:pt idx="7210">
                  <c:v>17.439999999999991</c:v>
                </c:pt>
                <c:pt idx="7211">
                  <c:v>17.439999999999991</c:v>
                </c:pt>
                <c:pt idx="7212">
                  <c:v>17.439999999999991</c:v>
                </c:pt>
                <c:pt idx="7213">
                  <c:v>17.439999999999991</c:v>
                </c:pt>
                <c:pt idx="7214">
                  <c:v>17.439999999999991</c:v>
                </c:pt>
                <c:pt idx="7215">
                  <c:v>17.439999999999991</c:v>
                </c:pt>
                <c:pt idx="7216">
                  <c:v>17.439999999999991</c:v>
                </c:pt>
                <c:pt idx="7217">
                  <c:v>17.439999999999991</c:v>
                </c:pt>
                <c:pt idx="7218">
                  <c:v>17.439999999999991</c:v>
                </c:pt>
                <c:pt idx="7219">
                  <c:v>17.439999999999991</c:v>
                </c:pt>
                <c:pt idx="7220">
                  <c:v>17.47</c:v>
                </c:pt>
                <c:pt idx="7221">
                  <c:v>17.439999999999991</c:v>
                </c:pt>
                <c:pt idx="7222">
                  <c:v>17.47</c:v>
                </c:pt>
                <c:pt idx="7223">
                  <c:v>17.439999999999991</c:v>
                </c:pt>
                <c:pt idx="7224">
                  <c:v>17.439999999999991</c:v>
                </c:pt>
                <c:pt idx="7225">
                  <c:v>17.47</c:v>
                </c:pt>
                <c:pt idx="7226">
                  <c:v>17.47</c:v>
                </c:pt>
                <c:pt idx="7227">
                  <c:v>17.47</c:v>
                </c:pt>
                <c:pt idx="7228">
                  <c:v>17.47</c:v>
                </c:pt>
                <c:pt idx="7229">
                  <c:v>17.47</c:v>
                </c:pt>
                <c:pt idx="7230">
                  <c:v>17.47</c:v>
                </c:pt>
                <c:pt idx="7231">
                  <c:v>17.439999999999991</c:v>
                </c:pt>
                <c:pt idx="7232">
                  <c:v>17.439999999999991</c:v>
                </c:pt>
                <c:pt idx="7233">
                  <c:v>17.47</c:v>
                </c:pt>
                <c:pt idx="7234">
                  <c:v>17.47</c:v>
                </c:pt>
                <c:pt idx="7235">
                  <c:v>17.47</c:v>
                </c:pt>
                <c:pt idx="7236">
                  <c:v>17.5</c:v>
                </c:pt>
                <c:pt idx="7237">
                  <c:v>17.5</c:v>
                </c:pt>
                <c:pt idx="7238">
                  <c:v>17.47</c:v>
                </c:pt>
                <c:pt idx="7239">
                  <c:v>17.47</c:v>
                </c:pt>
                <c:pt idx="7240">
                  <c:v>17.5</c:v>
                </c:pt>
                <c:pt idx="7241">
                  <c:v>17.5</c:v>
                </c:pt>
                <c:pt idx="7242">
                  <c:v>17.5</c:v>
                </c:pt>
                <c:pt idx="7243">
                  <c:v>17.5</c:v>
                </c:pt>
                <c:pt idx="7244">
                  <c:v>17.5</c:v>
                </c:pt>
                <c:pt idx="7245">
                  <c:v>17.47</c:v>
                </c:pt>
                <c:pt idx="7246">
                  <c:v>17.47</c:v>
                </c:pt>
                <c:pt idx="7247">
                  <c:v>17.47</c:v>
                </c:pt>
                <c:pt idx="7248">
                  <c:v>17.47</c:v>
                </c:pt>
                <c:pt idx="7249">
                  <c:v>17.439999999999991</c:v>
                </c:pt>
                <c:pt idx="7250">
                  <c:v>17.439999999999991</c:v>
                </c:pt>
                <c:pt idx="7251">
                  <c:v>17.439999999999991</c:v>
                </c:pt>
                <c:pt idx="7252">
                  <c:v>17.439999999999991</c:v>
                </c:pt>
                <c:pt idx="7253">
                  <c:v>17.47</c:v>
                </c:pt>
                <c:pt idx="7254">
                  <c:v>17.439999999999991</c:v>
                </c:pt>
                <c:pt idx="7255">
                  <c:v>17.439999999999991</c:v>
                </c:pt>
                <c:pt idx="7256">
                  <c:v>17.439999999999991</c:v>
                </c:pt>
                <c:pt idx="7257">
                  <c:v>17.439999999999991</c:v>
                </c:pt>
                <c:pt idx="7258">
                  <c:v>17.439999999999991</c:v>
                </c:pt>
                <c:pt idx="7259">
                  <c:v>17.439999999999991</c:v>
                </c:pt>
                <c:pt idx="7260">
                  <c:v>17.439999999999991</c:v>
                </c:pt>
                <c:pt idx="7261">
                  <c:v>17.439999999999991</c:v>
                </c:pt>
                <c:pt idx="7262">
                  <c:v>17.439999999999991</c:v>
                </c:pt>
                <c:pt idx="7263">
                  <c:v>17.439999999999991</c:v>
                </c:pt>
                <c:pt idx="7264">
                  <c:v>17.439999999999991</c:v>
                </c:pt>
                <c:pt idx="7265">
                  <c:v>17.439999999999991</c:v>
                </c:pt>
                <c:pt idx="7266">
                  <c:v>17.439999999999991</c:v>
                </c:pt>
                <c:pt idx="7267">
                  <c:v>17.439999999999991</c:v>
                </c:pt>
                <c:pt idx="7268">
                  <c:v>17.439999999999991</c:v>
                </c:pt>
                <c:pt idx="7269">
                  <c:v>17.439999999999991</c:v>
                </c:pt>
                <c:pt idx="7270">
                  <c:v>17.439999999999991</c:v>
                </c:pt>
                <c:pt idx="7271">
                  <c:v>17.439999999999991</c:v>
                </c:pt>
                <c:pt idx="7272">
                  <c:v>17.439999999999991</c:v>
                </c:pt>
                <c:pt idx="7273">
                  <c:v>17.439999999999991</c:v>
                </c:pt>
                <c:pt idx="7274">
                  <c:v>17.439999999999991</c:v>
                </c:pt>
                <c:pt idx="7275">
                  <c:v>17.439999999999991</c:v>
                </c:pt>
                <c:pt idx="7276">
                  <c:v>17.439999999999991</c:v>
                </c:pt>
                <c:pt idx="7277">
                  <c:v>17.439999999999991</c:v>
                </c:pt>
                <c:pt idx="7278">
                  <c:v>17.439999999999991</c:v>
                </c:pt>
                <c:pt idx="7279">
                  <c:v>17.439999999999991</c:v>
                </c:pt>
                <c:pt idx="7280">
                  <c:v>17.439999999999991</c:v>
                </c:pt>
                <c:pt idx="7281">
                  <c:v>17.439999999999991</c:v>
                </c:pt>
                <c:pt idx="7282">
                  <c:v>17.439999999999991</c:v>
                </c:pt>
                <c:pt idx="7283">
                  <c:v>17.439999999999991</c:v>
                </c:pt>
                <c:pt idx="7284">
                  <c:v>17.439999999999991</c:v>
                </c:pt>
                <c:pt idx="7285">
                  <c:v>17.439999999999991</c:v>
                </c:pt>
                <c:pt idx="7286">
                  <c:v>17.439999999999991</c:v>
                </c:pt>
                <c:pt idx="7287">
                  <c:v>17.439999999999991</c:v>
                </c:pt>
                <c:pt idx="7288">
                  <c:v>17.439999999999991</c:v>
                </c:pt>
                <c:pt idx="7289">
                  <c:v>17.439999999999991</c:v>
                </c:pt>
                <c:pt idx="7290">
                  <c:v>17.439999999999991</c:v>
                </c:pt>
                <c:pt idx="7291">
                  <c:v>17.439999999999991</c:v>
                </c:pt>
                <c:pt idx="7292">
                  <c:v>17.439999999999991</c:v>
                </c:pt>
                <c:pt idx="7293">
                  <c:v>17.439999999999991</c:v>
                </c:pt>
                <c:pt idx="7294">
                  <c:v>17.439999999999991</c:v>
                </c:pt>
                <c:pt idx="7295">
                  <c:v>17.439999999999991</c:v>
                </c:pt>
                <c:pt idx="7296">
                  <c:v>17.47</c:v>
                </c:pt>
                <c:pt idx="7297">
                  <c:v>17.5</c:v>
                </c:pt>
                <c:pt idx="7298">
                  <c:v>17.5</c:v>
                </c:pt>
                <c:pt idx="7299">
                  <c:v>17.54</c:v>
                </c:pt>
                <c:pt idx="7300">
                  <c:v>17.54</c:v>
                </c:pt>
                <c:pt idx="7301">
                  <c:v>17.57</c:v>
                </c:pt>
                <c:pt idx="7302">
                  <c:v>17.54</c:v>
                </c:pt>
                <c:pt idx="7303">
                  <c:v>17.54</c:v>
                </c:pt>
                <c:pt idx="7304">
                  <c:v>17.54</c:v>
                </c:pt>
                <c:pt idx="7305">
                  <c:v>17.5</c:v>
                </c:pt>
                <c:pt idx="7306">
                  <c:v>17.54</c:v>
                </c:pt>
                <c:pt idx="7307">
                  <c:v>17.5</c:v>
                </c:pt>
                <c:pt idx="7308">
                  <c:v>17.439999999999991</c:v>
                </c:pt>
                <c:pt idx="7309">
                  <c:v>17.04</c:v>
                </c:pt>
                <c:pt idx="7310">
                  <c:v>17.07</c:v>
                </c:pt>
                <c:pt idx="7311">
                  <c:v>17.07</c:v>
                </c:pt>
                <c:pt idx="7312">
                  <c:v>17.11000000000001</c:v>
                </c:pt>
                <c:pt idx="7313">
                  <c:v>17.11000000000001</c:v>
                </c:pt>
                <c:pt idx="7314">
                  <c:v>17.14</c:v>
                </c:pt>
                <c:pt idx="7315">
                  <c:v>17.14</c:v>
                </c:pt>
                <c:pt idx="7316">
                  <c:v>17.170000000000005</c:v>
                </c:pt>
                <c:pt idx="7317">
                  <c:v>17.170000000000005</c:v>
                </c:pt>
                <c:pt idx="7318">
                  <c:v>17.170000000000005</c:v>
                </c:pt>
                <c:pt idx="7319">
                  <c:v>17.21</c:v>
                </c:pt>
                <c:pt idx="7320">
                  <c:v>17.240000000000002</c:v>
                </c:pt>
                <c:pt idx="7321">
                  <c:v>17.27</c:v>
                </c:pt>
                <c:pt idx="7322">
                  <c:v>17.27</c:v>
                </c:pt>
                <c:pt idx="7323">
                  <c:v>17.27</c:v>
                </c:pt>
                <c:pt idx="7324">
                  <c:v>17.27</c:v>
                </c:pt>
                <c:pt idx="7325">
                  <c:v>17.27</c:v>
                </c:pt>
                <c:pt idx="7326">
                  <c:v>17.27</c:v>
                </c:pt>
                <c:pt idx="7327">
                  <c:v>17.309999999999999</c:v>
                </c:pt>
                <c:pt idx="7328">
                  <c:v>17.34</c:v>
                </c:pt>
                <c:pt idx="7329">
                  <c:v>17.47</c:v>
                </c:pt>
                <c:pt idx="7330">
                  <c:v>17.47</c:v>
                </c:pt>
                <c:pt idx="7331">
                  <c:v>17.439999999999991</c:v>
                </c:pt>
                <c:pt idx="7332">
                  <c:v>17.439999999999991</c:v>
                </c:pt>
                <c:pt idx="7333">
                  <c:v>17.5</c:v>
                </c:pt>
                <c:pt idx="7334">
                  <c:v>17.57</c:v>
                </c:pt>
                <c:pt idx="7335">
                  <c:v>17.740000000000002</c:v>
                </c:pt>
                <c:pt idx="7336">
                  <c:v>17.8</c:v>
                </c:pt>
                <c:pt idx="7337">
                  <c:v>17.830000000000005</c:v>
                </c:pt>
                <c:pt idx="7338">
                  <c:v>17.899999999999999</c:v>
                </c:pt>
                <c:pt idx="7339">
                  <c:v>17.899999999999999</c:v>
                </c:pt>
                <c:pt idx="7340">
                  <c:v>17.93</c:v>
                </c:pt>
                <c:pt idx="7341">
                  <c:v>17.97</c:v>
                </c:pt>
                <c:pt idx="7342">
                  <c:v>17.97</c:v>
                </c:pt>
                <c:pt idx="7343">
                  <c:v>17.97</c:v>
                </c:pt>
                <c:pt idx="7344">
                  <c:v>17.93</c:v>
                </c:pt>
                <c:pt idx="7345">
                  <c:v>17.899999999999999</c:v>
                </c:pt>
                <c:pt idx="7346">
                  <c:v>17.87</c:v>
                </c:pt>
                <c:pt idx="7347">
                  <c:v>17.830000000000005</c:v>
                </c:pt>
                <c:pt idx="7348">
                  <c:v>17.8</c:v>
                </c:pt>
                <c:pt idx="7349">
                  <c:v>17.77</c:v>
                </c:pt>
                <c:pt idx="7350">
                  <c:v>17.740000000000002</c:v>
                </c:pt>
                <c:pt idx="7351">
                  <c:v>17.7</c:v>
                </c:pt>
                <c:pt idx="7352">
                  <c:v>17.7</c:v>
                </c:pt>
                <c:pt idx="7353">
                  <c:v>17.309999999999999</c:v>
                </c:pt>
                <c:pt idx="7354">
                  <c:v>17.41</c:v>
                </c:pt>
                <c:pt idx="7355">
                  <c:v>17.41</c:v>
                </c:pt>
                <c:pt idx="7356">
                  <c:v>17.41</c:v>
                </c:pt>
                <c:pt idx="7357">
                  <c:v>17.41</c:v>
                </c:pt>
                <c:pt idx="7358">
                  <c:v>17.41</c:v>
                </c:pt>
                <c:pt idx="7359">
                  <c:v>17.37</c:v>
                </c:pt>
                <c:pt idx="7360">
                  <c:v>17.34</c:v>
                </c:pt>
                <c:pt idx="7361">
                  <c:v>17.309999999999999</c:v>
                </c:pt>
                <c:pt idx="7362">
                  <c:v>17.240000000000002</c:v>
                </c:pt>
                <c:pt idx="7363">
                  <c:v>17.07</c:v>
                </c:pt>
                <c:pt idx="7364">
                  <c:v>17.07</c:v>
                </c:pt>
                <c:pt idx="7365">
                  <c:v>16.740000000000002</c:v>
                </c:pt>
                <c:pt idx="7366">
                  <c:v>16.809999999999999</c:v>
                </c:pt>
                <c:pt idx="7367">
                  <c:v>16.809999999999999</c:v>
                </c:pt>
                <c:pt idx="7368">
                  <c:v>16.84</c:v>
                </c:pt>
                <c:pt idx="7369">
                  <c:v>16.88</c:v>
                </c:pt>
                <c:pt idx="7370">
                  <c:v>16.88</c:v>
                </c:pt>
                <c:pt idx="7371">
                  <c:v>16.88</c:v>
                </c:pt>
                <c:pt idx="7372">
                  <c:v>16.88</c:v>
                </c:pt>
                <c:pt idx="7373">
                  <c:v>16.88</c:v>
                </c:pt>
                <c:pt idx="7374">
                  <c:v>16.88</c:v>
                </c:pt>
                <c:pt idx="7375">
                  <c:v>16.88</c:v>
                </c:pt>
                <c:pt idx="7376">
                  <c:v>16.88</c:v>
                </c:pt>
                <c:pt idx="7377">
                  <c:v>16.88</c:v>
                </c:pt>
                <c:pt idx="7378">
                  <c:v>16.88</c:v>
                </c:pt>
                <c:pt idx="7379">
                  <c:v>16.88</c:v>
                </c:pt>
                <c:pt idx="7380">
                  <c:v>16.88</c:v>
                </c:pt>
                <c:pt idx="7381">
                  <c:v>16.88</c:v>
                </c:pt>
                <c:pt idx="7382">
                  <c:v>16.88</c:v>
                </c:pt>
                <c:pt idx="7383">
                  <c:v>16.88</c:v>
                </c:pt>
                <c:pt idx="7384">
                  <c:v>16.88</c:v>
                </c:pt>
                <c:pt idx="7385">
                  <c:v>16.88</c:v>
                </c:pt>
                <c:pt idx="7386">
                  <c:v>16.84</c:v>
                </c:pt>
                <c:pt idx="7387">
                  <c:v>16.84</c:v>
                </c:pt>
                <c:pt idx="7388">
                  <c:v>16.84</c:v>
                </c:pt>
                <c:pt idx="7389">
                  <c:v>16.84</c:v>
                </c:pt>
                <c:pt idx="7390">
                  <c:v>16.84</c:v>
                </c:pt>
                <c:pt idx="7391">
                  <c:v>16.84</c:v>
                </c:pt>
                <c:pt idx="7392">
                  <c:v>16.88</c:v>
                </c:pt>
                <c:pt idx="7393">
                  <c:v>16.84</c:v>
                </c:pt>
                <c:pt idx="7394">
                  <c:v>16.84</c:v>
                </c:pt>
                <c:pt idx="7395">
                  <c:v>16.84</c:v>
                </c:pt>
                <c:pt idx="7396">
                  <c:v>16.84</c:v>
                </c:pt>
                <c:pt idx="7397">
                  <c:v>16.84</c:v>
                </c:pt>
                <c:pt idx="7398">
                  <c:v>16.809999999999999</c:v>
                </c:pt>
                <c:pt idx="7399">
                  <c:v>16.84</c:v>
                </c:pt>
                <c:pt idx="7400">
                  <c:v>16.84</c:v>
                </c:pt>
                <c:pt idx="7401">
                  <c:v>16.84</c:v>
                </c:pt>
                <c:pt idx="7402">
                  <c:v>16.84</c:v>
                </c:pt>
                <c:pt idx="7403">
                  <c:v>16.84</c:v>
                </c:pt>
                <c:pt idx="7404">
                  <c:v>16.84</c:v>
                </c:pt>
                <c:pt idx="7405">
                  <c:v>16.809999999999999</c:v>
                </c:pt>
                <c:pt idx="7406">
                  <c:v>16.809999999999999</c:v>
                </c:pt>
                <c:pt idx="7407">
                  <c:v>16.77999999999999</c:v>
                </c:pt>
                <c:pt idx="7408">
                  <c:v>16.77999999999999</c:v>
                </c:pt>
                <c:pt idx="7409">
                  <c:v>16.77999999999999</c:v>
                </c:pt>
                <c:pt idx="7410">
                  <c:v>16.77999999999999</c:v>
                </c:pt>
                <c:pt idx="7411">
                  <c:v>16.77999999999999</c:v>
                </c:pt>
                <c:pt idx="7412">
                  <c:v>16.77999999999999</c:v>
                </c:pt>
                <c:pt idx="7413">
                  <c:v>16.740000000000002</c:v>
                </c:pt>
                <c:pt idx="7414">
                  <c:v>16.77999999999999</c:v>
                </c:pt>
                <c:pt idx="7415">
                  <c:v>16.77999999999999</c:v>
                </c:pt>
                <c:pt idx="7416">
                  <c:v>16.77999999999999</c:v>
                </c:pt>
                <c:pt idx="7417">
                  <c:v>16.77999999999999</c:v>
                </c:pt>
                <c:pt idx="7418">
                  <c:v>16.77999999999999</c:v>
                </c:pt>
                <c:pt idx="7419">
                  <c:v>16.77999999999999</c:v>
                </c:pt>
                <c:pt idx="7420">
                  <c:v>16.809999999999999</c:v>
                </c:pt>
                <c:pt idx="7421">
                  <c:v>16.809999999999999</c:v>
                </c:pt>
                <c:pt idx="7422">
                  <c:v>16.809999999999999</c:v>
                </c:pt>
                <c:pt idx="7423">
                  <c:v>16.809999999999999</c:v>
                </c:pt>
                <c:pt idx="7424">
                  <c:v>16.809999999999999</c:v>
                </c:pt>
                <c:pt idx="7425">
                  <c:v>16.84</c:v>
                </c:pt>
                <c:pt idx="7426">
                  <c:v>16.88</c:v>
                </c:pt>
                <c:pt idx="7427">
                  <c:v>16.88</c:v>
                </c:pt>
                <c:pt idx="7428">
                  <c:v>16.88</c:v>
                </c:pt>
                <c:pt idx="7429">
                  <c:v>16.88</c:v>
                </c:pt>
                <c:pt idx="7430">
                  <c:v>16.88</c:v>
                </c:pt>
                <c:pt idx="7431">
                  <c:v>16.88</c:v>
                </c:pt>
                <c:pt idx="7432">
                  <c:v>16.88</c:v>
                </c:pt>
                <c:pt idx="7433">
                  <c:v>16.84</c:v>
                </c:pt>
                <c:pt idx="7434">
                  <c:v>16.88</c:v>
                </c:pt>
                <c:pt idx="7435">
                  <c:v>16.88</c:v>
                </c:pt>
                <c:pt idx="7436">
                  <c:v>16.88</c:v>
                </c:pt>
                <c:pt idx="7437">
                  <c:v>16.84</c:v>
                </c:pt>
                <c:pt idx="7438">
                  <c:v>16.84</c:v>
                </c:pt>
                <c:pt idx="7439">
                  <c:v>16.84</c:v>
                </c:pt>
                <c:pt idx="7440">
                  <c:v>16.88</c:v>
                </c:pt>
                <c:pt idx="7441">
                  <c:v>16.88</c:v>
                </c:pt>
                <c:pt idx="7442">
                  <c:v>16.88</c:v>
                </c:pt>
                <c:pt idx="7443">
                  <c:v>16.91</c:v>
                </c:pt>
                <c:pt idx="7444">
                  <c:v>16.88</c:v>
                </c:pt>
                <c:pt idx="7445">
                  <c:v>16.88</c:v>
                </c:pt>
                <c:pt idx="7446">
                  <c:v>16.88</c:v>
                </c:pt>
                <c:pt idx="7447">
                  <c:v>16.939999999999991</c:v>
                </c:pt>
                <c:pt idx="7448">
                  <c:v>16.97999999999999</c:v>
                </c:pt>
                <c:pt idx="7449">
                  <c:v>16.97999999999999</c:v>
                </c:pt>
                <c:pt idx="7450">
                  <c:v>17.010000000000005</c:v>
                </c:pt>
                <c:pt idx="7451">
                  <c:v>17.04</c:v>
                </c:pt>
                <c:pt idx="7452">
                  <c:v>17.010000000000005</c:v>
                </c:pt>
                <c:pt idx="7453">
                  <c:v>17.010000000000005</c:v>
                </c:pt>
                <c:pt idx="7454">
                  <c:v>17.010000000000005</c:v>
                </c:pt>
                <c:pt idx="7455">
                  <c:v>16.97999999999999</c:v>
                </c:pt>
                <c:pt idx="7456">
                  <c:v>16.97999999999999</c:v>
                </c:pt>
                <c:pt idx="7457">
                  <c:v>16.97999999999999</c:v>
                </c:pt>
                <c:pt idx="7458">
                  <c:v>16.97999999999999</c:v>
                </c:pt>
                <c:pt idx="7459">
                  <c:v>16.939999999999991</c:v>
                </c:pt>
                <c:pt idx="7460">
                  <c:v>16.47999999999999</c:v>
                </c:pt>
                <c:pt idx="7461">
                  <c:v>16.510000000000005</c:v>
                </c:pt>
                <c:pt idx="7462">
                  <c:v>16.12</c:v>
                </c:pt>
                <c:pt idx="7463">
                  <c:v>16.27999999999999</c:v>
                </c:pt>
                <c:pt idx="7464">
                  <c:v>16.41</c:v>
                </c:pt>
                <c:pt idx="7465">
                  <c:v>16.47999999999999</c:v>
                </c:pt>
                <c:pt idx="7466">
                  <c:v>16.510000000000005</c:v>
                </c:pt>
                <c:pt idx="7467">
                  <c:v>16.580000000000002</c:v>
                </c:pt>
                <c:pt idx="7468">
                  <c:v>16.580000000000002</c:v>
                </c:pt>
                <c:pt idx="7469">
                  <c:v>16.649999999999999</c:v>
                </c:pt>
                <c:pt idx="7470">
                  <c:v>16.649999999999999</c:v>
                </c:pt>
                <c:pt idx="7471">
                  <c:v>16.68</c:v>
                </c:pt>
                <c:pt idx="7472">
                  <c:v>16.740000000000002</c:v>
                </c:pt>
                <c:pt idx="7473">
                  <c:v>16.77999999999999</c:v>
                </c:pt>
                <c:pt idx="7474">
                  <c:v>16.77999999999999</c:v>
                </c:pt>
                <c:pt idx="7475">
                  <c:v>16.809999999999999</c:v>
                </c:pt>
                <c:pt idx="7476">
                  <c:v>16.809999999999999</c:v>
                </c:pt>
                <c:pt idx="7477">
                  <c:v>16.84</c:v>
                </c:pt>
                <c:pt idx="7478">
                  <c:v>16.88</c:v>
                </c:pt>
                <c:pt idx="7479">
                  <c:v>16.88</c:v>
                </c:pt>
                <c:pt idx="7480">
                  <c:v>16.88</c:v>
                </c:pt>
                <c:pt idx="7481">
                  <c:v>16.84</c:v>
                </c:pt>
                <c:pt idx="7482">
                  <c:v>16.84</c:v>
                </c:pt>
                <c:pt idx="7483">
                  <c:v>16.84</c:v>
                </c:pt>
                <c:pt idx="7484">
                  <c:v>16.84</c:v>
                </c:pt>
                <c:pt idx="7485">
                  <c:v>16.84</c:v>
                </c:pt>
                <c:pt idx="7486">
                  <c:v>16.809999999999999</c:v>
                </c:pt>
                <c:pt idx="7487">
                  <c:v>16.809999999999999</c:v>
                </c:pt>
                <c:pt idx="7488">
                  <c:v>16.809999999999999</c:v>
                </c:pt>
                <c:pt idx="7489">
                  <c:v>16.77999999999999</c:v>
                </c:pt>
                <c:pt idx="7490">
                  <c:v>16.77999999999999</c:v>
                </c:pt>
                <c:pt idx="7491">
                  <c:v>16.77999999999999</c:v>
                </c:pt>
                <c:pt idx="7492">
                  <c:v>16.740000000000002</c:v>
                </c:pt>
                <c:pt idx="7493">
                  <c:v>16.740000000000002</c:v>
                </c:pt>
                <c:pt idx="7494">
                  <c:v>16.740000000000002</c:v>
                </c:pt>
                <c:pt idx="7495">
                  <c:v>16.84</c:v>
                </c:pt>
                <c:pt idx="7496">
                  <c:v>16.91</c:v>
                </c:pt>
                <c:pt idx="7497">
                  <c:v>16.939999999999991</c:v>
                </c:pt>
                <c:pt idx="7498">
                  <c:v>16.939999999999991</c:v>
                </c:pt>
                <c:pt idx="7499">
                  <c:v>16.939999999999991</c:v>
                </c:pt>
                <c:pt idx="7500">
                  <c:v>16.97999999999999</c:v>
                </c:pt>
                <c:pt idx="7501">
                  <c:v>17.010000000000005</c:v>
                </c:pt>
                <c:pt idx="7502">
                  <c:v>17.04</c:v>
                </c:pt>
                <c:pt idx="7503">
                  <c:v>17.07</c:v>
                </c:pt>
                <c:pt idx="7504">
                  <c:v>17.11000000000001</c:v>
                </c:pt>
                <c:pt idx="7505">
                  <c:v>17.14</c:v>
                </c:pt>
                <c:pt idx="7506">
                  <c:v>17.14</c:v>
                </c:pt>
                <c:pt idx="7507">
                  <c:v>17.14</c:v>
                </c:pt>
                <c:pt idx="7508">
                  <c:v>17.14</c:v>
                </c:pt>
                <c:pt idx="7509">
                  <c:v>17.14</c:v>
                </c:pt>
                <c:pt idx="7510">
                  <c:v>17.11000000000001</c:v>
                </c:pt>
                <c:pt idx="7511">
                  <c:v>17.11000000000001</c:v>
                </c:pt>
                <c:pt idx="7512">
                  <c:v>17.11000000000001</c:v>
                </c:pt>
                <c:pt idx="7513">
                  <c:v>17.11000000000001</c:v>
                </c:pt>
                <c:pt idx="7514">
                  <c:v>17.11000000000001</c:v>
                </c:pt>
                <c:pt idx="7515">
                  <c:v>17.14</c:v>
                </c:pt>
                <c:pt idx="7516">
                  <c:v>17.170000000000005</c:v>
                </c:pt>
                <c:pt idx="7517">
                  <c:v>17.21</c:v>
                </c:pt>
                <c:pt idx="7518">
                  <c:v>17.27</c:v>
                </c:pt>
                <c:pt idx="7519">
                  <c:v>17.309999999999999</c:v>
                </c:pt>
                <c:pt idx="7520">
                  <c:v>17.309999999999999</c:v>
                </c:pt>
                <c:pt idx="7521">
                  <c:v>17.309999999999999</c:v>
                </c:pt>
                <c:pt idx="7522">
                  <c:v>17.309999999999999</c:v>
                </c:pt>
                <c:pt idx="7523">
                  <c:v>17.309999999999999</c:v>
                </c:pt>
                <c:pt idx="7524">
                  <c:v>17.309999999999999</c:v>
                </c:pt>
                <c:pt idx="7525">
                  <c:v>17.309999999999999</c:v>
                </c:pt>
                <c:pt idx="7526">
                  <c:v>17.309999999999999</c:v>
                </c:pt>
                <c:pt idx="7527">
                  <c:v>17.309999999999999</c:v>
                </c:pt>
                <c:pt idx="7528">
                  <c:v>17.27</c:v>
                </c:pt>
                <c:pt idx="7529">
                  <c:v>17.27</c:v>
                </c:pt>
                <c:pt idx="7530">
                  <c:v>17.27</c:v>
                </c:pt>
                <c:pt idx="7531">
                  <c:v>17.240000000000002</c:v>
                </c:pt>
                <c:pt idx="7532">
                  <c:v>17.240000000000002</c:v>
                </c:pt>
                <c:pt idx="7533">
                  <c:v>17.21</c:v>
                </c:pt>
                <c:pt idx="7534">
                  <c:v>17.21</c:v>
                </c:pt>
                <c:pt idx="7535">
                  <c:v>17.21</c:v>
                </c:pt>
                <c:pt idx="7536">
                  <c:v>17.170000000000005</c:v>
                </c:pt>
                <c:pt idx="7537">
                  <c:v>17.170000000000005</c:v>
                </c:pt>
                <c:pt idx="7538">
                  <c:v>17.14</c:v>
                </c:pt>
                <c:pt idx="7539">
                  <c:v>17.14</c:v>
                </c:pt>
                <c:pt idx="7540">
                  <c:v>17.11000000000001</c:v>
                </c:pt>
                <c:pt idx="7541">
                  <c:v>17.11000000000001</c:v>
                </c:pt>
                <c:pt idx="7542">
                  <c:v>17.07</c:v>
                </c:pt>
                <c:pt idx="7543">
                  <c:v>17.07</c:v>
                </c:pt>
                <c:pt idx="7544">
                  <c:v>17.07</c:v>
                </c:pt>
                <c:pt idx="7545">
                  <c:v>17.04</c:v>
                </c:pt>
                <c:pt idx="7546">
                  <c:v>17.04</c:v>
                </c:pt>
                <c:pt idx="7547">
                  <c:v>17.04</c:v>
                </c:pt>
                <c:pt idx="7548">
                  <c:v>17.010000000000005</c:v>
                </c:pt>
                <c:pt idx="7549">
                  <c:v>17.010000000000005</c:v>
                </c:pt>
                <c:pt idx="7550">
                  <c:v>17.010000000000005</c:v>
                </c:pt>
                <c:pt idx="7551">
                  <c:v>16.97999999999999</c:v>
                </c:pt>
                <c:pt idx="7552">
                  <c:v>17.010000000000005</c:v>
                </c:pt>
                <c:pt idx="7553">
                  <c:v>16.97999999999999</c:v>
                </c:pt>
                <c:pt idx="7554">
                  <c:v>17.04</c:v>
                </c:pt>
                <c:pt idx="7555">
                  <c:v>17.04</c:v>
                </c:pt>
                <c:pt idx="7556">
                  <c:v>17.04</c:v>
                </c:pt>
                <c:pt idx="7557">
                  <c:v>17.010000000000005</c:v>
                </c:pt>
                <c:pt idx="7558">
                  <c:v>17.04</c:v>
                </c:pt>
                <c:pt idx="7559">
                  <c:v>17.04</c:v>
                </c:pt>
                <c:pt idx="7560">
                  <c:v>17.04</c:v>
                </c:pt>
                <c:pt idx="7561">
                  <c:v>17.04</c:v>
                </c:pt>
                <c:pt idx="7562">
                  <c:v>17.04</c:v>
                </c:pt>
                <c:pt idx="7563">
                  <c:v>17.04</c:v>
                </c:pt>
                <c:pt idx="7564">
                  <c:v>17.04</c:v>
                </c:pt>
                <c:pt idx="7565">
                  <c:v>17.04</c:v>
                </c:pt>
                <c:pt idx="7566">
                  <c:v>17.04</c:v>
                </c:pt>
                <c:pt idx="7567">
                  <c:v>17.04</c:v>
                </c:pt>
                <c:pt idx="7568">
                  <c:v>17.04</c:v>
                </c:pt>
                <c:pt idx="7569">
                  <c:v>17.04</c:v>
                </c:pt>
                <c:pt idx="7570">
                  <c:v>17.04</c:v>
                </c:pt>
                <c:pt idx="7571">
                  <c:v>17.04</c:v>
                </c:pt>
                <c:pt idx="7572">
                  <c:v>17.04</c:v>
                </c:pt>
                <c:pt idx="7573">
                  <c:v>17.07</c:v>
                </c:pt>
                <c:pt idx="7574">
                  <c:v>17.11000000000001</c:v>
                </c:pt>
                <c:pt idx="7575">
                  <c:v>16.91</c:v>
                </c:pt>
                <c:pt idx="7576">
                  <c:v>17.170000000000005</c:v>
                </c:pt>
                <c:pt idx="7577">
                  <c:v>17.37</c:v>
                </c:pt>
                <c:pt idx="7578">
                  <c:v>17.41</c:v>
                </c:pt>
                <c:pt idx="7579">
                  <c:v>17.47</c:v>
                </c:pt>
                <c:pt idx="7580">
                  <c:v>17.47</c:v>
                </c:pt>
                <c:pt idx="7581">
                  <c:v>17.170000000000005</c:v>
                </c:pt>
                <c:pt idx="7582">
                  <c:v>17.27</c:v>
                </c:pt>
                <c:pt idx="7583">
                  <c:v>17.37</c:v>
                </c:pt>
                <c:pt idx="7584">
                  <c:v>16.97999999999999</c:v>
                </c:pt>
                <c:pt idx="7585">
                  <c:v>17.07</c:v>
                </c:pt>
                <c:pt idx="7586">
                  <c:v>17.21</c:v>
                </c:pt>
                <c:pt idx="7587">
                  <c:v>17.27</c:v>
                </c:pt>
                <c:pt idx="7588">
                  <c:v>17.600000000000001</c:v>
                </c:pt>
                <c:pt idx="7589">
                  <c:v>17.27</c:v>
                </c:pt>
                <c:pt idx="7590">
                  <c:v>17.309999999999999</c:v>
                </c:pt>
                <c:pt idx="7591">
                  <c:v>17.37</c:v>
                </c:pt>
                <c:pt idx="7592">
                  <c:v>17.41</c:v>
                </c:pt>
                <c:pt idx="7593">
                  <c:v>17.21</c:v>
                </c:pt>
                <c:pt idx="7594">
                  <c:v>17.309999999999999</c:v>
                </c:pt>
                <c:pt idx="7595">
                  <c:v>17.27</c:v>
                </c:pt>
                <c:pt idx="7596">
                  <c:v>17.27</c:v>
                </c:pt>
                <c:pt idx="7597">
                  <c:v>17.240000000000002</c:v>
                </c:pt>
                <c:pt idx="7598">
                  <c:v>17.27</c:v>
                </c:pt>
                <c:pt idx="7599">
                  <c:v>17.309999999999999</c:v>
                </c:pt>
                <c:pt idx="7600">
                  <c:v>17.34</c:v>
                </c:pt>
                <c:pt idx="7601">
                  <c:v>17.309999999999999</c:v>
                </c:pt>
                <c:pt idx="7602">
                  <c:v>17.27</c:v>
                </c:pt>
                <c:pt idx="7603">
                  <c:v>17.240000000000002</c:v>
                </c:pt>
                <c:pt idx="7604">
                  <c:v>17.21</c:v>
                </c:pt>
                <c:pt idx="7605">
                  <c:v>17.170000000000005</c:v>
                </c:pt>
                <c:pt idx="7606">
                  <c:v>17.170000000000005</c:v>
                </c:pt>
                <c:pt idx="7607">
                  <c:v>17.170000000000005</c:v>
                </c:pt>
                <c:pt idx="7608">
                  <c:v>17.14</c:v>
                </c:pt>
                <c:pt idx="7609">
                  <c:v>17.11000000000001</c:v>
                </c:pt>
                <c:pt idx="7610">
                  <c:v>17.11000000000001</c:v>
                </c:pt>
                <c:pt idx="7611">
                  <c:v>17.04</c:v>
                </c:pt>
                <c:pt idx="7612">
                  <c:v>17.010000000000005</c:v>
                </c:pt>
                <c:pt idx="7613">
                  <c:v>16.97999999999999</c:v>
                </c:pt>
                <c:pt idx="7614">
                  <c:v>16.939999999999991</c:v>
                </c:pt>
                <c:pt idx="7615">
                  <c:v>16.91</c:v>
                </c:pt>
                <c:pt idx="7616">
                  <c:v>16.88</c:v>
                </c:pt>
                <c:pt idx="7617">
                  <c:v>16.84</c:v>
                </c:pt>
                <c:pt idx="7618">
                  <c:v>16.84</c:v>
                </c:pt>
                <c:pt idx="7619">
                  <c:v>16.809999999999999</c:v>
                </c:pt>
                <c:pt idx="7620">
                  <c:v>16.84</c:v>
                </c:pt>
                <c:pt idx="7621">
                  <c:v>16.84</c:v>
                </c:pt>
                <c:pt idx="7622">
                  <c:v>16.84</c:v>
                </c:pt>
                <c:pt idx="7623">
                  <c:v>16.84</c:v>
                </c:pt>
                <c:pt idx="7624">
                  <c:v>16.84</c:v>
                </c:pt>
                <c:pt idx="7625">
                  <c:v>16.88</c:v>
                </c:pt>
                <c:pt idx="7626">
                  <c:v>16.88</c:v>
                </c:pt>
                <c:pt idx="7627">
                  <c:v>16.88</c:v>
                </c:pt>
                <c:pt idx="7628">
                  <c:v>16.88</c:v>
                </c:pt>
                <c:pt idx="7629">
                  <c:v>16.88</c:v>
                </c:pt>
                <c:pt idx="7630">
                  <c:v>16.88</c:v>
                </c:pt>
                <c:pt idx="7631">
                  <c:v>16.91</c:v>
                </c:pt>
                <c:pt idx="7632">
                  <c:v>16.68</c:v>
                </c:pt>
                <c:pt idx="7633">
                  <c:v>16.88</c:v>
                </c:pt>
                <c:pt idx="7634">
                  <c:v>16.97999999999999</c:v>
                </c:pt>
                <c:pt idx="7635">
                  <c:v>17.07</c:v>
                </c:pt>
                <c:pt idx="7636">
                  <c:v>17.170000000000005</c:v>
                </c:pt>
                <c:pt idx="7637">
                  <c:v>17.170000000000005</c:v>
                </c:pt>
                <c:pt idx="7638">
                  <c:v>17.21</c:v>
                </c:pt>
                <c:pt idx="7639">
                  <c:v>17.21</c:v>
                </c:pt>
                <c:pt idx="7640">
                  <c:v>17.21</c:v>
                </c:pt>
                <c:pt idx="7641">
                  <c:v>17.21</c:v>
                </c:pt>
                <c:pt idx="7642">
                  <c:v>17.21</c:v>
                </c:pt>
                <c:pt idx="7643">
                  <c:v>17.21</c:v>
                </c:pt>
                <c:pt idx="7644">
                  <c:v>17.21</c:v>
                </c:pt>
                <c:pt idx="7645">
                  <c:v>17.21</c:v>
                </c:pt>
                <c:pt idx="7646">
                  <c:v>17.21</c:v>
                </c:pt>
                <c:pt idx="7647">
                  <c:v>17.170000000000005</c:v>
                </c:pt>
                <c:pt idx="7648">
                  <c:v>17.14</c:v>
                </c:pt>
                <c:pt idx="7649">
                  <c:v>16.97999999999999</c:v>
                </c:pt>
                <c:pt idx="7650">
                  <c:v>16.88</c:v>
                </c:pt>
                <c:pt idx="7651">
                  <c:v>16.88</c:v>
                </c:pt>
                <c:pt idx="7652">
                  <c:v>16.88</c:v>
                </c:pt>
                <c:pt idx="7653">
                  <c:v>16.91</c:v>
                </c:pt>
                <c:pt idx="7654">
                  <c:v>16.939999999999991</c:v>
                </c:pt>
                <c:pt idx="7655">
                  <c:v>16.939999999999991</c:v>
                </c:pt>
                <c:pt idx="7656">
                  <c:v>16.61000000000001</c:v>
                </c:pt>
                <c:pt idx="7657">
                  <c:v>16.71</c:v>
                </c:pt>
                <c:pt idx="7658">
                  <c:v>16.84</c:v>
                </c:pt>
                <c:pt idx="7659">
                  <c:v>16.68</c:v>
                </c:pt>
                <c:pt idx="7660">
                  <c:v>16.649999999999999</c:v>
                </c:pt>
                <c:pt idx="7661">
                  <c:v>16.84</c:v>
                </c:pt>
                <c:pt idx="7662">
                  <c:v>16.84</c:v>
                </c:pt>
                <c:pt idx="7663">
                  <c:v>16.77999999999999</c:v>
                </c:pt>
                <c:pt idx="7664">
                  <c:v>17.04</c:v>
                </c:pt>
                <c:pt idx="7665">
                  <c:v>17.11000000000001</c:v>
                </c:pt>
                <c:pt idx="7666">
                  <c:v>16.939999999999991</c:v>
                </c:pt>
                <c:pt idx="7667">
                  <c:v>17.5</c:v>
                </c:pt>
                <c:pt idx="7668">
                  <c:v>17.54</c:v>
                </c:pt>
                <c:pt idx="7669">
                  <c:v>17.170000000000005</c:v>
                </c:pt>
                <c:pt idx="7670">
                  <c:v>17.34</c:v>
                </c:pt>
                <c:pt idx="7671">
                  <c:v>17.57</c:v>
                </c:pt>
                <c:pt idx="7672">
                  <c:v>17.899999999999999</c:v>
                </c:pt>
                <c:pt idx="7673">
                  <c:v>17.600000000000001</c:v>
                </c:pt>
                <c:pt idx="7674">
                  <c:v>17.64</c:v>
                </c:pt>
                <c:pt idx="7675">
                  <c:v>17.34</c:v>
                </c:pt>
                <c:pt idx="7676">
                  <c:v>17.600000000000001</c:v>
                </c:pt>
                <c:pt idx="7677">
                  <c:v>17.670000000000005</c:v>
                </c:pt>
                <c:pt idx="7678">
                  <c:v>17.670000000000005</c:v>
                </c:pt>
                <c:pt idx="7679">
                  <c:v>17.670000000000005</c:v>
                </c:pt>
                <c:pt idx="7680">
                  <c:v>17.670000000000005</c:v>
                </c:pt>
                <c:pt idx="7681">
                  <c:v>17.64</c:v>
                </c:pt>
                <c:pt idx="7682">
                  <c:v>17.600000000000001</c:v>
                </c:pt>
                <c:pt idx="7683">
                  <c:v>17.57</c:v>
                </c:pt>
                <c:pt idx="7684">
                  <c:v>17.34</c:v>
                </c:pt>
                <c:pt idx="7685">
                  <c:v>17.600000000000001</c:v>
                </c:pt>
                <c:pt idx="7686">
                  <c:v>17.41</c:v>
                </c:pt>
                <c:pt idx="7687">
                  <c:v>17.41</c:v>
                </c:pt>
                <c:pt idx="7688">
                  <c:v>17.37</c:v>
                </c:pt>
                <c:pt idx="7689">
                  <c:v>17.37</c:v>
                </c:pt>
                <c:pt idx="7690">
                  <c:v>17.34</c:v>
                </c:pt>
                <c:pt idx="7691">
                  <c:v>17.34</c:v>
                </c:pt>
                <c:pt idx="7692">
                  <c:v>17.309999999999999</c:v>
                </c:pt>
                <c:pt idx="7693">
                  <c:v>17.04</c:v>
                </c:pt>
                <c:pt idx="7694">
                  <c:v>17.04</c:v>
                </c:pt>
                <c:pt idx="7695">
                  <c:v>17.04</c:v>
                </c:pt>
                <c:pt idx="7696">
                  <c:v>17.04</c:v>
                </c:pt>
                <c:pt idx="7697">
                  <c:v>17.04</c:v>
                </c:pt>
                <c:pt idx="7698">
                  <c:v>16.809999999999999</c:v>
                </c:pt>
                <c:pt idx="7699">
                  <c:v>16.809999999999999</c:v>
                </c:pt>
                <c:pt idx="7700">
                  <c:v>16.84</c:v>
                </c:pt>
                <c:pt idx="7701">
                  <c:v>16.91</c:v>
                </c:pt>
                <c:pt idx="7702">
                  <c:v>17.11000000000001</c:v>
                </c:pt>
                <c:pt idx="7703">
                  <c:v>17.47</c:v>
                </c:pt>
                <c:pt idx="7704">
                  <c:v>17.41</c:v>
                </c:pt>
                <c:pt idx="7705">
                  <c:v>17.41</c:v>
                </c:pt>
                <c:pt idx="7706">
                  <c:v>17.21</c:v>
                </c:pt>
                <c:pt idx="7707">
                  <c:v>17.240000000000002</c:v>
                </c:pt>
                <c:pt idx="7708">
                  <c:v>17.240000000000002</c:v>
                </c:pt>
                <c:pt idx="7709">
                  <c:v>17.240000000000002</c:v>
                </c:pt>
                <c:pt idx="7710">
                  <c:v>17.240000000000002</c:v>
                </c:pt>
                <c:pt idx="7711">
                  <c:v>17.240000000000002</c:v>
                </c:pt>
                <c:pt idx="7712">
                  <c:v>17.240000000000002</c:v>
                </c:pt>
                <c:pt idx="7713">
                  <c:v>17.21</c:v>
                </c:pt>
                <c:pt idx="7714">
                  <c:v>17.21</c:v>
                </c:pt>
                <c:pt idx="7715">
                  <c:v>17.21</c:v>
                </c:pt>
                <c:pt idx="7716">
                  <c:v>17.21</c:v>
                </c:pt>
                <c:pt idx="7717">
                  <c:v>17.21</c:v>
                </c:pt>
                <c:pt idx="7718">
                  <c:v>17.21</c:v>
                </c:pt>
                <c:pt idx="7719">
                  <c:v>17.240000000000002</c:v>
                </c:pt>
                <c:pt idx="7720">
                  <c:v>16.84</c:v>
                </c:pt>
                <c:pt idx="7721">
                  <c:v>16.88</c:v>
                </c:pt>
                <c:pt idx="7722">
                  <c:v>16.91</c:v>
                </c:pt>
                <c:pt idx="7723">
                  <c:v>16.939999999999991</c:v>
                </c:pt>
                <c:pt idx="7724">
                  <c:v>16.68</c:v>
                </c:pt>
                <c:pt idx="7725">
                  <c:v>16.809999999999999</c:v>
                </c:pt>
                <c:pt idx="7726">
                  <c:v>16.84</c:v>
                </c:pt>
                <c:pt idx="7727">
                  <c:v>16.97999999999999</c:v>
                </c:pt>
                <c:pt idx="7728">
                  <c:v>17.04</c:v>
                </c:pt>
                <c:pt idx="7729">
                  <c:v>17.04</c:v>
                </c:pt>
                <c:pt idx="7730">
                  <c:v>16.91</c:v>
                </c:pt>
                <c:pt idx="7731">
                  <c:v>16.939999999999991</c:v>
                </c:pt>
                <c:pt idx="7732">
                  <c:v>16.97999999999999</c:v>
                </c:pt>
                <c:pt idx="7733">
                  <c:v>16.77999999999999</c:v>
                </c:pt>
                <c:pt idx="7734">
                  <c:v>16.84</c:v>
                </c:pt>
                <c:pt idx="7735">
                  <c:v>16.88</c:v>
                </c:pt>
                <c:pt idx="7736">
                  <c:v>16.91</c:v>
                </c:pt>
                <c:pt idx="7737">
                  <c:v>16.91</c:v>
                </c:pt>
                <c:pt idx="7738">
                  <c:v>16.939999999999991</c:v>
                </c:pt>
                <c:pt idx="7739">
                  <c:v>16.939999999999991</c:v>
                </c:pt>
                <c:pt idx="7740">
                  <c:v>16.91</c:v>
                </c:pt>
                <c:pt idx="7741">
                  <c:v>16.68</c:v>
                </c:pt>
                <c:pt idx="7742">
                  <c:v>16.71</c:v>
                </c:pt>
                <c:pt idx="7743">
                  <c:v>16.71</c:v>
                </c:pt>
                <c:pt idx="7744">
                  <c:v>16.740000000000002</c:v>
                </c:pt>
                <c:pt idx="7745">
                  <c:v>16.740000000000002</c:v>
                </c:pt>
                <c:pt idx="7746">
                  <c:v>16.77999999999999</c:v>
                </c:pt>
                <c:pt idx="7747">
                  <c:v>16.77999999999999</c:v>
                </c:pt>
                <c:pt idx="7748">
                  <c:v>16.77999999999999</c:v>
                </c:pt>
                <c:pt idx="7749">
                  <c:v>16.45</c:v>
                </c:pt>
                <c:pt idx="7750">
                  <c:v>16.47999999999999</c:v>
                </c:pt>
                <c:pt idx="7751">
                  <c:v>16.45</c:v>
                </c:pt>
                <c:pt idx="7752">
                  <c:v>16.27999999999999</c:v>
                </c:pt>
                <c:pt idx="7753">
                  <c:v>16.32</c:v>
                </c:pt>
                <c:pt idx="7754">
                  <c:v>16.32</c:v>
                </c:pt>
                <c:pt idx="7755">
                  <c:v>16.32</c:v>
                </c:pt>
                <c:pt idx="7756">
                  <c:v>16.350000000000001</c:v>
                </c:pt>
                <c:pt idx="7757">
                  <c:v>16.38</c:v>
                </c:pt>
                <c:pt idx="7758">
                  <c:v>16.41</c:v>
                </c:pt>
                <c:pt idx="7759">
                  <c:v>16.45</c:v>
                </c:pt>
                <c:pt idx="7760">
                  <c:v>16.510000000000005</c:v>
                </c:pt>
                <c:pt idx="7761">
                  <c:v>16.55</c:v>
                </c:pt>
                <c:pt idx="7762">
                  <c:v>16.55</c:v>
                </c:pt>
                <c:pt idx="7763">
                  <c:v>16.55</c:v>
                </c:pt>
                <c:pt idx="7764">
                  <c:v>16.55</c:v>
                </c:pt>
                <c:pt idx="7765">
                  <c:v>16.55</c:v>
                </c:pt>
                <c:pt idx="7766">
                  <c:v>16.55</c:v>
                </c:pt>
                <c:pt idx="7767">
                  <c:v>16.32</c:v>
                </c:pt>
                <c:pt idx="7768">
                  <c:v>15.990000000000002</c:v>
                </c:pt>
                <c:pt idx="7769">
                  <c:v>16.02</c:v>
                </c:pt>
                <c:pt idx="7770">
                  <c:v>16.05</c:v>
                </c:pt>
                <c:pt idx="7771">
                  <c:v>16.080000000000002</c:v>
                </c:pt>
                <c:pt idx="7772">
                  <c:v>16.080000000000002</c:v>
                </c:pt>
                <c:pt idx="7773">
                  <c:v>16.12</c:v>
                </c:pt>
                <c:pt idx="7774">
                  <c:v>16.12</c:v>
                </c:pt>
                <c:pt idx="7775">
                  <c:v>16.149999999999999</c:v>
                </c:pt>
                <c:pt idx="7776">
                  <c:v>16.149999999999999</c:v>
                </c:pt>
                <c:pt idx="7777">
                  <c:v>16.149999999999999</c:v>
                </c:pt>
                <c:pt idx="7778">
                  <c:v>16.149999999999999</c:v>
                </c:pt>
                <c:pt idx="7779">
                  <c:v>16.18</c:v>
                </c:pt>
                <c:pt idx="7780">
                  <c:v>16.18</c:v>
                </c:pt>
                <c:pt idx="7781">
                  <c:v>16.18</c:v>
                </c:pt>
                <c:pt idx="7782">
                  <c:v>16.510000000000005</c:v>
                </c:pt>
                <c:pt idx="7783">
                  <c:v>16.55</c:v>
                </c:pt>
                <c:pt idx="7784">
                  <c:v>16.55</c:v>
                </c:pt>
                <c:pt idx="7785">
                  <c:v>16.510000000000005</c:v>
                </c:pt>
                <c:pt idx="7786">
                  <c:v>16.55</c:v>
                </c:pt>
                <c:pt idx="7787">
                  <c:v>16.510000000000005</c:v>
                </c:pt>
                <c:pt idx="7788">
                  <c:v>16.55</c:v>
                </c:pt>
                <c:pt idx="7789">
                  <c:v>16.510000000000005</c:v>
                </c:pt>
                <c:pt idx="7790">
                  <c:v>16.510000000000005</c:v>
                </c:pt>
                <c:pt idx="7791">
                  <c:v>16.510000000000005</c:v>
                </c:pt>
                <c:pt idx="7792">
                  <c:v>16.510000000000005</c:v>
                </c:pt>
                <c:pt idx="7793">
                  <c:v>16.47999999999999</c:v>
                </c:pt>
                <c:pt idx="7794">
                  <c:v>16.12</c:v>
                </c:pt>
                <c:pt idx="7795">
                  <c:v>16.149999999999999</c:v>
                </c:pt>
                <c:pt idx="7796">
                  <c:v>16.149999999999999</c:v>
                </c:pt>
                <c:pt idx="7797">
                  <c:v>16.149999999999999</c:v>
                </c:pt>
                <c:pt idx="7798">
                  <c:v>16.149999999999999</c:v>
                </c:pt>
                <c:pt idx="7799">
                  <c:v>16.149999999999999</c:v>
                </c:pt>
                <c:pt idx="7800">
                  <c:v>16.149999999999999</c:v>
                </c:pt>
                <c:pt idx="7801">
                  <c:v>16.149999999999999</c:v>
                </c:pt>
                <c:pt idx="7802">
                  <c:v>16.18</c:v>
                </c:pt>
                <c:pt idx="7803">
                  <c:v>16.149999999999999</c:v>
                </c:pt>
                <c:pt idx="7804">
                  <c:v>16.149999999999999</c:v>
                </c:pt>
                <c:pt idx="7805">
                  <c:v>16.18</c:v>
                </c:pt>
                <c:pt idx="7806">
                  <c:v>16.149999999999999</c:v>
                </c:pt>
                <c:pt idx="7807">
                  <c:v>16.149999999999999</c:v>
                </c:pt>
                <c:pt idx="7808">
                  <c:v>16.149999999999999</c:v>
                </c:pt>
                <c:pt idx="7809">
                  <c:v>16.149999999999999</c:v>
                </c:pt>
                <c:pt idx="7810">
                  <c:v>16.149999999999999</c:v>
                </c:pt>
                <c:pt idx="7811">
                  <c:v>16.18</c:v>
                </c:pt>
                <c:pt idx="7812">
                  <c:v>16.18</c:v>
                </c:pt>
                <c:pt idx="7813">
                  <c:v>16.18</c:v>
                </c:pt>
                <c:pt idx="7814">
                  <c:v>16.149999999999999</c:v>
                </c:pt>
                <c:pt idx="7815">
                  <c:v>16.149999999999999</c:v>
                </c:pt>
                <c:pt idx="7816">
                  <c:v>16.149999999999999</c:v>
                </c:pt>
                <c:pt idx="7817">
                  <c:v>16.149999999999999</c:v>
                </c:pt>
                <c:pt idx="7818">
                  <c:v>16.149999999999999</c:v>
                </c:pt>
                <c:pt idx="7819">
                  <c:v>16.149999999999999</c:v>
                </c:pt>
                <c:pt idx="7820">
                  <c:v>16.149999999999999</c:v>
                </c:pt>
                <c:pt idx="7821">
                  <c:v>16.149999999999999</c:v>
                </c:pt>
                <c:pt idx="7822">
                  <c:v>16.149999999999999</c:v>
                </c:pt>
                <c:pt idx="7823">
                  <c:v>16.12</c:v>
                </c:pt>
                <c:pt idx="7824">
                  <c:v>16.149999999999999</c:v>
                </c:pt>
                <c:pt idx="7825">
                  <c:v>16.149999999999999</c:v>
                </c:pt>
                <c:pt idx="7826">
                  <c:v>16.12</c:v>
                </c:pt>
                <c:pt idx="7827">
                  <c:v>16.12</c:v>
                </c:pt>
                <c:pt idx="7828">
                  <c:v>16.12</c:v>
                </c:pt>
                <c:pt idx="7829">
                  <c:v>16.12</c:v>
                </c:pt>
                <c:pt idx="7830">
                  <c:v>16.12</c:v>
                </c:pt>
                <c:pt idx="7831">
                  <c:v>16.12</c:v>
                </c:pt>
                <c:pt idx="7832">
                  <c:v>16.12</c:v>
                </c:pt>
                <c:pt idx="7833">
                  <c:v>16.12</c:v>
                </c:pt>
                <c:pt idx="7834">
                  <c:v>16.12</c:v>
                </c:pt>
                <c:pt idx="7835">
                  <c:v>16.12</c:v>
                </c:pt>
                <c:pt idx="7836">
                  <c:v>16.12</c:v>
                </c:pt>
                <c:pt idx="7837">
                  <c:v>16.12</c:v>
                </c:pt>
                <c:pt idx="7838">
                  <c:v>16.149999999999999</c:v>
                </c:pt>
                <c:pt idx="7839">
                  <c:v>16.18</c:v>
                </c:pt>
                <c:pt idx="7840">
                  <c:v>16.22</c:v>
                </c:pt>
                <c:pt idx="7841">
                  <c:v>16.25</c:v>
                </c:pt>
                <c:pt idx="7842">
                  <c:v>16.27999999999999</c:v>
                </c:pt>
                <c:pt idx="7843">
                  <c:v>16.27999999999999</c:v>
                </c:pt>
                <c:pt idx="7844">
                  <c:v>16.27999999999999</c:v>
                </c:pt>
                <c:pt idx="7845">
                  <c:v>16.32</c:v>
                </c:pt>
                <c:pt idx="7846">
                  <c:v>16.32</c:v>
                </c:pt>
                <c:pt idx="7847">
                  <c:v>16.27999999999999</c:v>
                </c:pt>
                <c:pt idx="7848">
                  <c:v>16.27999999999999</c:v>
                </c:pt>
                <c:pt idx="7849">
                  <c:v>16.27999999999999</c:v>
                </c:pt>
                <c:pt idx="7850">
                  <c:v>16.27999999999999</c:v>
                </c:pt>
                <c:pt idx="7851">
                  <c:v>16.27999999999999</c:v>
                </c:pt>
                <c:pt idx="7852">
                  <c:v>16.27999999999999</c:v>
                </c:pt>
                <c:pt idx="7853">
                  <c:v>16.27999999999999</c:v>
                </c:pt>
                <c:pt idx="7854">
                  <c:v>16.27999999999999</c:v>
                </c:pt>
                <c:pt idx="7855">
                  <c:v>16.25</c:v>
                </c:pt>
                <c:pt idx="7856">
                  <c:v>16.25</c:v>
                </c:pt>
                <c:pt idx="7857">
                  <c:v>16.25</c:v>
                </c:pt>
                <c:pt idx="7858">
                  <c:v>16.25</c:v>
                </c:pt>
                <c:pt idx="7859">
                  <c:v>16.25</c:v>
                </c:pt>
                <c:pt idx="7860">
                  <c:v>16.25</c:v>
                </c:pt>
                <c:pt idx="7861">
                  <c:v>16.22</c:v>
                </c:pt>
                <c:pt idx="7862">
                  <c:v>16.25</c:v>
                </c:pt>
                <c:pt idx="7863">
                  <c:v>16.22</c:v>
                </c:pt>
                <c:pt idx="7864">
                  <c:v>16.25</c:v>
                </c:pt>
                <c:pt idx="7865">
                  <c:v>16.22</c:v>
                </c:pt>
                <c:pt idx="7866">
                  <c:v>16.22</c:v>
                </c:pt>
                <c:pt idx="7867">
                  <c:v>16.22</c:v>
                </c:pt>
                <c:pt idx="7868">
                  <c:v>16.22</c:v>
                </c:pt>
                <c:pt idx="7869">
                  <c:v>16.22</c:v>
                </c:pt>
                <c:pt idx="7870">
                  <c:v>16.22</c:v>
                </c:pt>
                <c:pt idx="7871">
                  <c:v>16.25</c:v>
                </c:pt>
                <c:pt idx="7872">
                  <c:v>16.32</c:v>
                </c:pt>
                <c:pt idx="7873">
                  <c:v>16.25</c:v>
                </c:pt>
                <c:pt idx="7874">
                  <c:v>16.25</c:v>
                </c:pt>
                <c:pt idx="7875">
                  <c:v>16.25</c:v>
                </c:pt>
                <c:pt idx="7876">
                  <c:v>16.25</c:v>
                </c:pt>
                <c:pt idx="7877">
                  <c:v>16.22</c:v>
                </c:pt>
                <c:pt idx="7878">
                  <c:v>16.22</c:v>
                </c:pt>
                <c:pt idx="7879">
                  <c:v>16.22</c:v>
                </c:pt>
                <c:pt idx="7880">
                  <c:v>16.22</c:v>
                </c:pt>
                <c:pt idx="7881">
                  <c:v>16.18</c:v>
                </c:pt>
                <c:pt idx="7882">
                  <c:v>16.149999999999999</c:v>
                </c:pt>
                <c:pt idx="7883">
                  <c:v>16.12</c:v>
                </c:pt>
                <c:pt idx="7884">
                  <c:v>16.12</c:v>
                </c:pt>
                <c:pt idx="7885">
                  <c:v>16.149999999999999</c:v>
                </c:pt>
                <c:pt idx="7886">
                  <c:v>16.18</c:v>
                </c:pt>
                <c:pt idx="7887">
                  <c:v>16.22</c:v>
                </c:pt>
                <c:pt idx="7888">
                  <c:v>16.22</c:v>
                </c:pt>
                <c:pt idx="7889">
                  <c:v>16.22</c:v>
                </c:pt>
                <c:pt idx="7890">
                  <c:v>16.22</c:v>
                </c:pt>
                <c:pt idx="7891">
                  <c:v>16.18</c:v>
                </c:pt>
                <c:pt idx="7892">
                  <c:v>16.22</c:v>
                </c:pt>
                <c:pt idx="7893">
                  <c:v>16.18</c:v>
                </c:pt>
                <c:pt idx="7894">
                  <c:v>16.18</c:v>
                </c:pt>
                <c:pt idx="7895">
                  <c:v>16.18</c:v>
                </c:pt>
                <c:pt idx="7896">
                  <c:v>16.22</c:v>
                </c:pt>
                <c:pt idx="7897">
                  <c:v>16.22</c:v>
                </c:pt>
                <c:pt idx="7898">
                  <c:v>16.22</c:v>
                </c:pt>
                <c:pt idx="7899">
                  <c:v>16.22</c:v>
                </c:pt>
                <c:pt idx="7900">
                  <c:v>16.27999999999999</c:v>
                </c:pt>
                <c:pt idx="7901">
                  <c:v>16.32</c:v>
                </c:pt>
                <c:pt idx="7902">
                  <c:v>16.32</c:v>
                </c:pt>
                <c:pt idx="7903">
                  <c:v>16.32</c:v>
                </c:pt>
                <c:pt idx="7904">
                  <c:v>16.27999999999999</c:v>
                </c:pt>
                <c:pt idx="7905">
                  <c:v>16.27999999999999</c:v>
                </c:pt>
                <c:pt idx="7906">
                  <c:v>16.27999999999999</c:v>
                </c:pt>
                <c:pt idx="7907">
                  <c:v>16.27999999999999</c:v>
                </c:pt>
                <c:pt idx="7908">
                  <c:v>16.27999999999999</c:v>
                </c:pt>
                <c:pt idx="7909">
                  <c:v>16.27999999999999</c:v>
                </c:pt>
                <c:pt idx="7910">
                  <c:v>16.27999999999999</c:v>
                </c:pt>
                <c:pt idx="7911">
                  <c:v>16.22</c:v>
                </c:pt>
                <c:pt idx="7912">
                  <c:v>16.22</c:v>
                </c:pt>
                <c:pt idx="7913">
                  <c:v>16.25</c:v>
                </c:pt>
                <c:pt idx="7914">
                  <c:v>16.22</c:v>
                </c:pt>
                <c:pt idx="7915">
                  <c:v>16.32</c:v>
                </c:pt>
                <c:pt idx="7916">
                  <c:v>16.32</c:v>
                </c:pt>
                <c:pt idx="7917">
                  <c:v>16.32</c:v>
                </c:pt>
                <c:pt idx="7918">
                  <c:v>16.32</c:v>
                </c:pt>
                <c:pt idx="7919">
                  <c:v>16.27999999999999</c:v>
                </c:pt>
                <c:pt idx="7920">
                  <c:v>16.27999999999999</c:v>
                </c:pt>
                <c:pt idx="7921">
                  <c:v>16.27999999999999</c:v>
                </c:pt>
                <c:pt idx="7922">
                  <c:v>16.27999999999999</c:v>
                </c:pt>
                <c:pt idx="7923">
                  <c:v>16.27999999999999</c:v>
                </c:pt>
                <c:pt idx="7924">
                  <c:v>16.27999999999999</c:v>
                </c:pt>
                <c:pt idx="7925">
                  <c:v>16.25</c:v>
                </c:pt>
                <c:pt idx="7926">
                  <c:v>16.25</c:v>
                </c:pt>
                <c:pt idx="7927">
                  <c:v>16.25</c:v>
                </c:pt>
                <c:pt idx="7928">
                  <c:v>16.25</c:v>
                </c:pt>
                <c:pt idx="7929">
                  <c:v>16.25</c:v>
                </c:pt>
                <c:pt idx="7930">
                  <c:v>16.25</c:v>
                </c:pt>
                <c:pt idx="7931">
                  <c:v>16.25</c:v>
                </c:pt>
                <c:pt idx="7932">
                  <c:v>16.25</c:v>
                </c:pt>
                <c:pt idx="7933">
                  <c:v>16.25</c:v>
                </c:pt>
                <c:pt idx="7934">
                  <c:v>16.25</c:v>
                </c:pt>
                <c:pt idx="7935">
                  <c:v>16.25</c:v>
                </c:pt>
                <c:pt idx="7936">
                  <c:v>16.25</c:v>
                </c:pt>
                <c:pt idx="7937">
                  <c:v>16.25</c:v>
                </c:pt>
                <c:pt idx="7938">
                  <c:v>16.25</c:v>
                </c:pt>
                <c:pt idx="7939">
                  <c:v>16.25</c:v>
                </c:pt>
                <c:pt idx="7940">
                  <c:v>16.12</c:v>
                </c:pt>
                <c:pt idx="7941">
                  <c:v>16.05</c:v>
                </c:pt>
                <c:pt idx="7942">
                  <c:v>15.990000000000002</c:v>
                </c:pt>
                <c:pt idx="7943">
                  <c:v>15.950000000000005</c:v>
                </c:pt>
                <c:pt idx="7944">
                  <c:v>15.950000000000005</c:v>
                </c:pt>
                <c:pt idx="7945">
                  <c:v>15.990000000000002</c:v>
                </c:pt>
                <c:pt idx="7946">
                  <c:v>16.02</c:v>
                </c:pt>
                <c:pt idx="7947">
                  <c:v>16.02</c:v>
                </c:pt>
                <c:pt idx="7948">
                  <c:v>16.02</c:v>
                </c:pt>
                <c:pt idx="7949">
                  <c:v>16.05</c:v>
                </c:pt>
                <c:pt idx="7950">
                  <c:v>16.05</c:v>
                </c:pt>
                <c:pt idx="7951">
                  <c:v>16.05</c:v>
                </c:pt>
                <c:pt idx="7952">
                  <c:v>16.080000000000002</c:v>
                </c:pt>
                <c:pt idx="7953">
                  <c:v>16.080000000000002</c:v>
                </c:pt>
                <c:pt idx="7954">
                  <c:v>16.080000000000002</c:v>
                </c:pt>
                <c:pt idx="7955">
                  <c:v>16.080000000000002</c:v>
                </c:pt>
                <c:pt idx="7956">
                  <c:v>16.05</c:v>
                </c:pt>
                <c:pt idx="7957">
                  <c:v>16.02</c:v>
                </c:pt>
                <c:pt idx="7958">
                  <c:v>15.990000000000002</c:v>
                </c:pt>
                <c:pt idx="7959">
                  <c:v>15.990000000000002</c:v>
                </c:pt>
                <c:pt idx="7960">
                  <c:v>15.990000000000002</c:v>
                </c:pt>
                <c:pt idx="7961">
                  <c:v>15.990000000000002</c:v>
                </c:pt>
                <c:pt idx="7962">
                  <c:v>15.990000000000002</c:v>
                </c:pt>
                <c:pt idx="7963">
                  <c:v>15.990000000000002</c:v>
                </c:pt>
                <c:pt idx="7964">
                  <c:v>15.990000000000002</c:v>
                </c:pt>
                <c:pt idx="7965">
                  <c:v>15.990000000000002</c:v>
                </c:pt>
                <c:pt idx="7966">
                  <c:v>15.950000000000005</c:v>
                </c:pt>
                <c:pt idx="7967">
                  <c:v>15.950000000000005</c:v>
                </c:pt>
                <c:pt idx="7968">
                  <c:v>15.920000000000002</c:v>
                </c:pt>
                <c:pt idx="7969">
                  <c:v>15.920000000000002</c:v>
                </c:pt>
                <c:pt idx="7970">
                  <c:v>15.920000000000002</c:v>
                </c:pt>
                <c:pt idx="7971">
                  <c:v>15.32</c:v>
                </c:pt>
                <c:pt idx="7972">
                  <c:v>15.46</c:v>
                </c:pt>
                <c:pt idx="7973">
                  <c:v>15.49</c:v>
                </c:pt>
                <c:pt idx="7974">
                  <c:v>15.52</c:v>
                </c:pt>
                <c:pt idx="7975">
                  <c:v>15.620000000000001</c:v>
                </c:pt>
                <c:pt idx="7976">
                  <c:v>15.69</c:v>
                </c:pt>
                <c:pt idx="7977">
                  <c:v>15.75</c:v>
                </c:pt>
                <c:pt idx="7978">
                  <c:v>15.32</c:v>
                </c:pt>
                <c:pt idx="7979">
                  <c:v>15.42</c:v>
                </c:pt>
                <c:pt idx="7980">
                  <c:v>15.26</c:v>
                </c:pt>
                <c:pt idx="7981">
                  <c:v>15.39</c:v>
                </c:pt>
                <c:pt idx="7982">
                  <c:v>15.46</c:v>
                </c:pt>
                <c:pt idx="7983">
                  <c:v>15.56</c:v>
                </c:pt>
                <c:pt idx="7984">
                  <c:v>15.620000000000001</c:v>
                </c:pt>
                <c:pt idx="7985">
                  <c:v>15.69</c:v>
                </c:pt>
                <c:pt idx="7986">
                  <c:v>15.719999999999999</c:v>
                </c:pt>
                <c:pt idx="7987">
                  <c:v>15.75</c:v>
                </c:pt>
                <c:pt idx="7988">
                  <c:v>15.790000000000001</c:v>
                </c:pt>
                <c:pt idx="7989">
                  <c:v>15.790000000000001</c:v>
                </c:pt>
                <c:pt idx="7990">
                  <c:v>15.790000000000001</c:v>
                </c:pt>
                <c:pt idx="7991">
                  <c:v>15.790000000000001</c:v>
                </c:pt>
                <c:pt idx="7992">
                  <c:v>15.790000000000001</c:v>
                </c:pt>
                <c:pt idx="7993">
                  <c:v>15.39</c:v>
                </c:pt>
                <c:pt idx="7994">
                  <c:v>15.42</c:v>
                </c:pt>
                <c:pt idx="7995">
                  <c:v>15.49</c:v>
                </c:pt>
                <c:pt idx="7996">
                  <c:v>15.52</c:v>
                </c:pt>
                <c:pt idx="7997">
                  <c:v>15.59</c:v>
                </c:pt>
                <c:pt idx="7998">
                  <c:v>15.620000000000001</c:v>
                </c:pt>
                <c:pt idx="7999">
                  <c:v>15.620000000000001</c:v>
                </c:pt>
                <c:pt idx="8000">
                  <c:v>15.620000000000001</c:v>
                </c:pt>
                <c:pt idx="8001">
                  <c:v>15.65</c:v>
                </c:pt>
                <c:pt idx="8002">
                  <c:v>15.65</c:v>
                </c:pt>
                <c:pt idx="8003">
                  <c:v>15.65</c:v>
                </c:pt>
                <c:pt idx="8004">
                  <c:v>15.69</c:v>
                </c:pt>
                <c:pt idx="8005">
                  <c:v>15.69</c:v>
                </c:pt>
                <c:pt idx="8006">
                  <c:v>15.719999999999999</c:v>
                </c:pt>
                <c:pt idx="8007">
                  <c:v>15.75</c:v>
                </c:pt>
                <c:pt idx="8008">
                  <c:v>15.82</c:v>
                </c:pt>
                <c:pt idx="8009">
                  <c:v>15.920000000000002</c:v>
                </c:pt>
                <c:pt idx="8010">
                  <c:v>15.990000000000002</c:v>
                </c:pt>
                <c:pt idx="8011">
                  <c:v>16.05</c:v>
                </c:pt>
                <c:pt idx="8012">
                  <c:v>16.05</c:v>
                </c:pt>
                <c:pt idx="8013">
                  <c:v>16.05</c:v>
                </c:pt>
                <c:pt idx="8014">
                  <c:v>16.05</c:v>
                </c:pt>
                <c:pt idx="8015">
                  <c:v>16.05</c:v>
                </c:pt>
                <c:pt idx="8016">
                  <c:v>16.080000000000002</c:v>
                </c:pt>
                <c:pt idx="8017">
                  <c:v>16.12</c:v>
                </c:pt>
                <c:pt idx="8018">
                  <c:v>16.149999999999999</c:v>
                </c:pt>
                <c:pt idx="8019">
                  <c:v>16.18</c:v>
                </c:pt>
                <c:pt idx="8020">
                  <c:v>15.719999999999999</c:v>
                </c:pt>
                <c:pt idx="8021">
                  <c:v>15.790000000000001</c:v>
                </c:pt>
                <c:pt idx="8022">
                  <c:v>15.82</c:v>
                </c:pt>
                <c:pt idx="8023">
                  <c:v>15.56</c:v>
                </c:pt>
                <c:pt idx="8024">
                  <c:v>15.59</c:v>
                </c:pt>
                <c:pt idx="8025">
                  <c:v>15.290000000000001</c:v>
                </c:pt>
                <c:pt idx="8026">
                  <c:v>14.99</c:v>
                </c:pt>
                <c:pt idx="8027">
                  <c:v>14.729999999999999</c:v>
                </c:pt>
                <c:pt idx="8028">
                  <c:v>14.76</c:v>
                </c:pt>
                <c:pt idx="8029">
                  <c:v>14.8</c:v>
                </c:pt>
                <c:pt idx="8030">
                  <c:v>14.8</c:v>
                </c:pt>
                <c:pt idx="8031">
                  <c:v>14.47</c:v>
                </c:pt>
                <c:pt idx="8032">
                  <c:v>14.47</c:v>
                </c:pt>
                <c:pt idx="8033">
                  <c:v>14.47</c:v>
                </c:pt>
                <c:pt idx="8034">
                  <c:v>14.5</c:v>
                </c:pt>
                <c:pt idx="8035">
                  <c:v>14.07</c:v>
                </c:pt>
                <c:pt idx="8036">
                  <c:v>14.07</c:v>
                </c:pt>
                <c:pt idx="8037">
                  <c:v>13.639999999999999</c:v>
                </c:pt>
                <c:pt idx="8038">
                  <c:v>13.67</c:v>
                </c:pt>
                <c:pt idx="8039">
                  <c:v>13.57</c:v>
                </c:pt>
                <c:pt idx="8040">
                  <c:v>13.34</c:v>
                </c:pt>
                <c:pt idx="8041">
                  <c:v>13.38</c:v>
                </c:pt>
                <c:pt idx="8042">
                  <c:v>13.38</c:v>
                </c:pt>
                <c:pt idx="8043">
                  <c:v>13.38</c:v>
                </c:pt>
                <c:pt idx="8044">
                  <c:v>13.41</c:v>
                </c:pt>
                <c:pt idx="8045">
                  <c:v>13.41</c:v>
                </c:pt>
                <c:pt idx="8046">
                  <c:v>12.91</c:v>
                </c:pt>
                <c:pt idx="8047">
                  <c:v>12.950000000000006</c:v>
                </c:pt>
                <c:pt idx="8048">
                  <c:v>12.91</c:v>
                </c:pt>
                <c:pt idx="8049">
                  <c:v>12.950000000000006</c:v>
                </c:pt>
                <c:pt idx="8050">
                  <c:v>12.950000000000006</c:v>
                </c:pt>
                <c:pt idx="8051">
                  <c:v>12.950000000000006</c:v>
                </c:pt>
                <c:pt idx="8052">
                  <c:v>12.98</c:v>
                </c:pt>
                <c:pt idx="8053">
                  <c:v>12.950000000000006</c:v>
                </c:pt>
                <c:pt idx="8054">
                  <c:v>12.52</c:v>
                </c:pt>
                <c:pt idx="8055">
                  <c:v>12.52</c:v>
                </c:pt>
                <c:pt idx="8056">
                  <c:v>12.52</c:v>
                </c:pt>
                <c:pt idx="8057">
                  <c:v>12.52</c:v>
                </c:pt>
                <c:pt idx="8058">
                  <c:v>12.55</c:v>
                </c:pt>
                <c:pt idx="8059">
                  <c:v>12.55</c:v>
                </c:pt>
                <c:pt idx="8060">
                  <c:v>12.620000000000001</c:v>
                </c:pt>
                <c:pt idx="8061">
                  <c:v>12.65</c:v>
                </c:pt>
                <c:pt idx="8062">
                  <c:v>12.68</c:v>
                </c:pt>
                <c:pt idx="8063">
                  <c:v>12.68</c:v>
                </c:pt>
                <c:pt idx="8064">
                  <c:v>12.68</c:v>
                </c:pt>
                <c:pt idx="8065">
                  <c:v>12.68</c:v>
                </c:pt>
                <c:pt idx="8066">
                  <c:v>12.719999999999999</c:v>
                </c:pt>
                <c:pt idx="8067">
                  <c:v>12.780000000000001</c:v>
                </c:pt>
                <c:pt idx="8068">
                  <c:v>12.850000000000005</c:v>
                </c:pt>
                <c:pt idx="8069">
                  <c:v>12.81</c:v>
                </c:pt>
                <c:pt idx="8070">
                  <c:v>12.81</c:v>
                </c:pt>
                <c:pt idx="8071">
                  <c:v>12.850000000000005</c:v>
                </c:pt>
                <c:pt idx="8072">
                  <c:v>12.850000000000005</c:v>
                </c:pt>
                <c:pt idx="8073">
                  <c:v>12.850000000000005</c:v>
                </c:pt>
                <c:pt idx="8074">
                  <c:v>12.850000000000005</c:v>
                </c:pt>
                <c:pt idx="8075">
                  <c:v>12.850000000000005</c:v>
                </c:pt>
                <c:pt idx="8076">
                  <c:v>12.950000000000006</c:v>
                </c:pt>
                <c:pt idx="8077">
                  <c:v>13.01</c:v>
                </c:pt>
                <c:pt idx="8078">
                  <c:v>13.01</c:v>
                </c:pt>
                <c:pt idx="8079">
                  <c:v>13.05</c:v>
                </c:pt>
                <c:pt idx="8080">
                  <c:v>13.05</c:v>
                </c:pt>
                <c:pt idx="8081">
                  <c:v>13.05</c:v>
                </c:pt>
                <c:pt idx="8082">
                  <c:v>13.05</c:v>
                </c:pt>
                <c:pt idx="8083">
                  <c:v>13.05</c:v>
                </c:pt>
                <c:pt idx="8084">
                  <c:v>13.08</c:v>
                </c:pt>
                <c:pt idx="8085">
                  <c:v>13.05</c:v>
                </c:pt>
                <c:pt idx="8086">
                  <c:v>13.08</c:v>
                </c:pt>
                <c:pt idx="8087">
                  <c:v>13.08</c:v>
                </c:pt>
                <c:pt idx="8088">
                  <c:v>13.08</c:v>
                </c:pt>
                <c:pt idx="8089">
                  <c:v>13.08</c:v>
                </c:pt>
                <c:pt idx="8090">
                  <c:v>13.08</c:v>
                </c:pt>
                <c:pt idx="8091">
                  <c:v>13.11</c:v>
                </c:pt>
                <c:pt idx="8092">
                  <c:v>13.18</c:v>
                </c:pt>
                <c:pt idx="8093">
                  <c:v>13.239999999999998</c:v>
                </c:pt>
                <c:pt idx="8094">
                  <c:v>13.34</c:v>
                </c:pt>
                <c:pt idx="8095">
                  <c:v>13.34</c:v>
                </c:pt>
                <c:pt idx="8096">
                  <c:v>13.34</c:v>
                </c:pt>
                <c:pt idx="8097">
                  <c:v>13.34</c:v>
                </c:pt>
                <c:pt idx="8098">
                  <c:v>13.34</c:v>
                </c:pt>
                <c:pt idx="8099">
                  <c:v>13.34</c:v>
                </c:pt>
                <c:pt idx="8100">
                  <c:v>13.34</c:v>
                </c:pt>
                <c:pt idx="8101">
                  <c:v>13.34</c:v>
                </c:pt>
                <c:pt idx="8102">
                  <c:v>13.38</c:v>
                </c:pt>
                <c:pt idx="8103">
                  <c:v>13.38</c:v>
                </c:pt>
                <c:pt idx="8104">
                  <c:v>13.38</c:v>
                </c:pt>
                <c:pt idx="8105">
                  <c:v>13.38</c:v>
                </c:pt>
                <c:pt idx="8106">
                  <c:v>13.41</c:v>
                </c:pt>
                <c:pt idx="8107">
                  <c:v>13.41</c:v>
                </c:pt>
                <c:pt idx="8108">
                  <c:v>13.44</c:v>
                </c:pt>
                <c:pt idx="8109">
                  <c:v>13.47</c:v>
                </c:pt>
                <c:pt idx="8110">
                  <c:v>13.51</c:v>
                </c:pt>
                <c:pt idx="8111">
                  <c:v>13.57</c:v>
                </c:pt>
                <c:pt idx="8112">
                  <c:v>13.639999999999999</c:v>
                </c:pt>
                <c:pt idx="8113">
                  <c:v>13.67</c:v>
                </c:pt>
                <c:pt idx="8114">
                  <c:v>13.709999999999999</c:v>
                </c:pt>
                <c:pt idx="8115">
                  <c:v>13.709999999999999</c:v>
                </c:pt>
                <c:pt idx="8116">
                  <c:v>13.709999999999999</c:v>
                </c:pt>
                <c:pt idx="8117">
                  <c:v>13.739999999999998</c:v>
                </c:pt>
                <c:pt idx="8118">
                  <c:v>13.739999999999998</c:v>
                </c:pt>
                <c:pt idx="8119">
                  <c:v>13.739999999999998</c:v>
                </c:pt>
                <c:pt idx="8120">
                  <c:v>13.77</c:v>
                </c:pt>
                <c:pt idx="8121">
                  <c:v>13.77</c:v>
                </c:pt>
                <c:pt idx="8122">
                  <c:v>13.77</c:v>
                </c:pt>
                <c:pt idx="8123">
                  <c:v>13.77</c:v>
                </c:pt>
                <c:pt idx="8124">
                  <c:v>13.81</c:v>
                </c:pt>
                <c:pt idx="8125">
                  <c:v>13.81</c:v>
                </c:pt>
                <c:pt idx="8126">
                  <c:v>13.84</c:v>
                </c:pt>
                <c:pt idx="8127">
                  <c:v>13.9</c:v>
                </c:pt>
                <c:pt idx="8128">
                  <c:v>13.97</c:v>
                </c:pt>
                <c:pt idx="8129">
                  <c:v>13.97</c:v>
                </c:pt>
                <c:pt idx="8130">
                  <c:v>13.94</c:v>
                </c:pt>
                <c:pt idx="8131">
                  <c:v>14</c:v>
                </c:pt>
                <c:pt idx="8132">
                  <c:v>13.97</c:v>
                </c:pt>
                <c:pt idx="8133">
                  <c:v>14.07</c:v>
                </c:pt>
                <c:pt idx="8134">
                  <c:v>14</c:v>
                </c:pt>
                <c:pt idx="8135">
                  <c:v>14</c:v>
                </c:pt>
                <c:pt idx="8136">
                  <c:v>13.9</c:v>
                </c:pt>
                <c:pt idx="8137">
                  <c:v>13.97</c:v>
                </c:pt>
                <c:pt idx="8138">
                  <c:v>13.97</c:v>
                </c:pt>
                <c:pt idx="8139">
                  <c:v>13.94</c:v>
                </c:pt>
                <c:pt idx="8140">
                  <c:v>13.97</c:v>
                </c:pt>
                <c:pt idx="8141">
                  <c:v>14.040000000000001</c:v>
                </c:pt>
                <c:pt idx="8142">
                  <c:v>14.17</c:v>
                </c:pt>
                <c:pt idx="8143">
                  <c:v>14.17</c:v>
                </c:pt>
                <c:pt idx="8144">
                  <c:v>14.17</c:v>
                </c:pt>
                <c:pt idx="8145">
                  <c:v>14.040000000000001</c:v>
                </c:pt>
                <c:pt idx="8146">
                  <c:v>14.07</c:v>
                </c:pt>
                <c:pt idx="8147">
                  <c:v>14.229999999999999</c:v>
                </c:pt>
                <c:pt idx="8148">
                  <c:v>14.17</c:v>
                </c:pt>
                <c:pt idx="8149">
                  <c:v>14.200000000000001</c:v>
                </c:pt>
                <c:pt idx="8150">
                  <c:v>14.200000000000001</c:v>
                </c:pt>
                <c:pt idx="8151">
                  <c:v>14.3</c:v>
                </c:pt>
                <c:pt idx="8152">
                  <c:v>14.33</c:v>
                </c:pt>
                <c:pt idx="8153">
                  <c:v>14.4</c:v>
                </c:pt>
                <c:pt idx="8154">
                  <c:v>14.43</c:v>
                </c:pt>
                <c:pt idx="8155">
                  <c:v>14.47</c:v>
                </c:pt>
                <c:pt idx="8156">
                  <c:v>14.6</c:v>
                </c:pt>
                <c:pt idx="8157">
                  <c:v>14.56</c:v>
                </c:pt>
                <c:pt idx="8158">
                  <c:v>14.6</c:v>
                </c:pt>
                <c:pt idx="8159">
                  <c:v>14.6</c:v>
                </c:pt>
                <c:pt idx="8160">
                  <c:v>14.6</c:v>
                </c:pt>
                <c:pt idx="8161">
                  <c:v>14.56</c:v>
                </c:pt>
                <c:pt idx="8162">
                  <c:v>14.56</c:v>
                </c:pt>
                <c:pt idx="8163">
                  <c:v>14.530000000000001</c:v>
                </c:pt>
                <c:pt idx="8164">
                  <c:v>14.530000000000001</c:v>
                </c:pt>
                <c:pt idx="8165">
                  <c:v>14.5</c:v>
                </c:pt>
                <c:pt idx="8166">
                  <c:v>14.5</c:v>
                </c:pt>
                <c:pt idx="8167">
                  <c:v>14.5</c:v>
                </c:pt>
                <c:pt idx="8168">
                  <c:v>14.5</c:v>
                </c:pt>
                <c:pt idx="8169">
                  <c:v>14.56</c:v>
                </c:pt>
                <c:pt idx="8170">
                  <c:v>14.6</c:v>
                </c:pt>
                <c:pt idx="8171">
                  <c:v>14.66</c:v>
                </c:pt>
                <c:pt idx="8172">
                  <c:v>14.76</c:v>
                </c:pt>
                <c:pt idx="8173">
                  <c:v>14.76</c:v>
                </c:pt>
                <c:pt idx="8174">
                  <c:v>14.76</c:v>
                </c:pt>
                <c:pt idx="8175">
                  <c:v>14.76</c:v>
                </c:pt>
                <c:pt idx="8176">
                  <c:v>14.76</c:v>
                </c:pt>
                <c:pt idx="8177">
                  <c:v>14.76</c:v>
                </c:pt>
                <c:pt idx="8178">
                  <c:v>14.83</c:v>
                </c:pt>
                <c:pt idx="8179">
                  <c:v>14.9</c:v>
                </c:pt>
                <c:pt idx="8180">
                  <c:v>14.96</c:v>
                </c:pt>
                <c:pt idx="8181">
                  <c:v>14.99</c:v>
                </c:pt>
                <c:pt idx="8182">
                  <c:v>14.99</c:v>
                </c:pt>
                <c:pt idx="8183">
                  <c:v>15.06</c:v>
                </c:pt>
                <c:pt idx="8184">
                  <c:v>15.129999999999999</c:v>
                </c:pt>
                <c:pt idx="8185">
                  <c:v>15.16</c:v>
                </c:pt>
                <c:pt idx="8186">
                  <c:v>15.19</c:v>
                </c:pt>
                <c:pt idx="8187">
                  <c:v>15.19</c:v>
                </c:pt>
                <c:pt idx="8188">
                  <c:v>15.16</c:v>
                </c:pt>
                <c:pt idx="8189">
                  <c:v>15.16</c:v>
                </c:pt>
                <c:pt idx="8190">
                  <c:v>15.19</c:v>
                </c:pt>
                <c:pt idx="8191">
                  <c:v>15.19</c:v>
                </c:pt>
                <c:pt idx="8192">
                  <c:v>15.19</c:v>
                </c:pt>
                <c:pt idx="8193">
                  <c:v>15.19</c:v>
                </c:pt>
                <c:pt idx="8194">
                  <c:v>15.16</c:v>
                </c:pt>
                <c:pt idx="8195">
                  <c:v>15.26</c:v>
                </c:pt>
                <c:pt idx="8196">
                  <c:v>15.32</c:v>
                </c:pt>
                <c:pt idx="8197">
                  <c:v>15.39</c:v>
                </c:pt>
                <c:pt idx="8198">
                  <c:v>15.46</c:v>
                </c:pt>
                <c:pt idx="8199">
                  <c:v>15.49</c:v>
                </c:pt>
                <c:pt idx="8200">
                  <c:v>15.52</c:v>
                </c:pt>
                <c:pt idx="8201">
                  <c:v>15.56</c:v>
                </c:pt>
                <c:pt idx="8202">
                  <c:v>15.52</c:v>
                </c:pt>
                <c:pt idx="8203">
                  <c:v>15.52</c:v>
                </c:pt>
                <c:pt idx="8204">
                  <c:v>15.59</c:v>
                </c:pt>
                <c:pt idx="8205">
                  <c:v>15.620000000000001</c:v>
                </c:pt>
                <c:pt idx="8206">
                  <c:v>15.620000000000001</c:v>
                </c:pt>
                <c:pt idx="8207">
                  <c:v>15.59</c:v>
                </c:pt>
                <c:pt idx="8208">
                  <c:v>15.620000000000001</c:v>
                </c:pt>
                <c:pt idx="8209">
                  <c:v>15.620000000000001</c:v>
                </c:pt>
                <c:pt idx="8210">
                  <c:v>15.65</c:v>
                </c:pt>
                <c:pt idx="8211">
                  <c:v>15.65</c:v>
                </c:pt>
                <c:pt idx="8212">
                  <c:v>15.719999999999999</c:v>
                </c:pt>
                <c:pt idx="8213">
                  <c:v>15.719999999999999</c:v>
                </c:pt>
                <c:pt idx="8214">
                  <c:v>15.719999999999999</c:v>
                </c:pt>
                <c:pt idx="8215">
                  <c:v>15.75</c:v>
                </c:pt>
                <c:pt idx="8216">
                  <c:v>15.719999999999999</c:v>
                </c:pt>
                <c:pt idx="8217">
                  <c:v>15.69</c:v>
                </c:pt>
                <c:pt idx="8218">
                  <c:v>15.65</c:v>
                </c:pt>
                <c:pt idx="8219">
                  <c:v>15.69</c:v>
                </c:pt>
                <c:pt idx="8220">
                  <c:v>15.719999999999999</c:v>
                </c:pt>
                <c:pt idx="8221">
                  <c:v>15.75</c:v>
                </c:pt>
                <c:pt idx="8222">
                  <c:v>15.790000000000001</c:v>
                </c:pt>
                <c:pt idx="8223">
                  <c:v>15.82</c:v>
                </c:pt>
                <c:pt idx="8224">
                  <c:v>15.75</c:v>
                </c:pt>
                <c:pt idx="8225">
                  <c:v>15.790000000000001</c:v>
                </c:pt>
                <c:pt idx="8226">
                  <c:v>15.790000000000001</c:v>
                </c:pt>
                <c:pt idx="8227">
                  <c:v>15.82</c:v>
                </c:pt>
                <c:pt idx="8228">
                  <c:v>15.82</c:v>
                </c:pt>
                <c:pt idx="8229">
                  <c:v>15.850000000000007</c:v>
                </c:pt>
                <c:pt idx="8230">
                  <c:v>15.850000000000007</c:v>
                </c:pt>
                <c:pt idx="8231">
                  <c:v>15.89</c:v>
                </c:pt>
                <c:pt idx="8232">
                  <c:v>15.89</c:v>
                </c:pt>
                <c:pt idx="8233">
                  <c:v>15.850000000000007</c:v>
                </c:pt>
                <c:pt idx="8234">
                  <c:v>15.82</c:v>
                </c:pt>
                <c:pt idx="8235">
                  <c:v>15.82</c:v>
                </c:pt>
                <c:pt idx="8236">
                  <c:v>15.82</c:v>
                </c:pt>
                <c:pt idx="8237">
                  <c:v>15.82</c:v>
                </c:pt>
                <c:pt idx="8238">
                  <c:v>15.89</c:v>
                </c:pt>
                <c:pt idx="8239">
                  <c:v>15.920000000000002</c:v>
                </c:pt>
                <c:pt idx="8240">
                  <c:v>15.950000000000005</c:v>
                </c:pt>
                <c:pt idx="8241">
                  <c:v>15.950000000000005</c:v>
                </c:pt>
                <c:pt idx="8242">
                  <c:v>15.950000000000005</c:v>
                </c:pt>
                <c:pt idx="8243">
                  <c:v>15.990000000000002</c:v>
                </c:pt>
                <c:pt idx="8244">
                  <c:v>15.950000000000005</c:v>
                </c:pt>
                <c:pt idx="8245">
                  <c:v>15.990000000000002</c:v>
                </c:pt>
                <c:pt idx="8246">
                  <c:v>16.02</c:v>
                </c:pt>
                <c:pt idx="8247">
                  <c:v>16.05</c:v>
                </c:pt>
                <c:pt idx="8248">
                  <c:v>16.05</c:v>
                </c:pt>
                <c:pt idx="8249">
                  <c:v>16.05</c:v>
                </c:pt>
                <c:pt idx="8250">
                  <c:v>15.990000000000002</c:v>
                </c:pt>
                <c:pt idx="8251">
                  <c:v>15.990000000000002</c:v>
                </c:pt>
                <c:pt idx="8252">
                  <c:v>15.990000000000002</c:v>
                </c:pt>
                <c:pt idx="8253">
                  <c:v>15.990000000000002</c:v>
                </c:pt>
                <c:pt idx="8254">
                  <c:v>15.990000000000002</c:v>
                </c:pt>
                <c:pt idx="8255">
                  <c:v>15.990000000000002</c:v>
                </c:pt>
                <c:pt idx="8256">
                  <c:v>15.990000000000002</c:v>
                </c:pt>
                <c:pt idx="8257">
                  <c:v>15.990000000000002</c:v>
                </c:pt>
                <c:pt idx="8258">
                  <c:v>15.990000000000002</c:v>
                </c:pt>
                <c:pt idx="8259">
                  <c:v>15.990000000000002</c:v>
                </c:pt>
                <c:pt idx="8260">
                  <c:v>16.02</c:v>
                </c:pt>
                <c:pt idx="8261">
                  <c:v>16.02</c:v>
                </c:pt>
                <c:pt idx="8262">
                  <c:v>16.02</c:v>
                </c:pt>
                <c:pt idx="8263">
                  <c:v>16.02</c:v>
                </c:pt>
                <c:pt idx="8264">
                  <c:v>16.02</c:v>
                </c:pt>
                <c:pt idx="8265">
                  <c:v>16.02</c:v>
                </c:pt>
                <c:pt idx="8266">
                  <c:v>16.02</c:v>
                </c:pt>
                <c:pt idx="8267">
                  <c:v>16.05</c:v>
                </c:pt>
                <c:pt idx="8268">
                  <c:v>16.05</c:v>
                </c:pt>
                <c:pt idx="8269">
                  <c:v>16.080000000000002</c:v>
                </c:pt>
                <c:pt idx="8270">
                  <c:v>16.12</c:v>
                </c:pt>
                <c:pt idx="8271">
                  <c:v>16.12</c:v>
                </c:pt>
                <c:pt idx="8272">
                  <c:v>16.080000000000002</c:v>
                </c:pt>
                <c:pt idx="8273">
                  <c:v>16.080000000000002</c:v>
                </c:pt>
                <c:pt idx="8274">
                  <c:v>16.080000000000002</c:v>
                </c:pt>
                <c:pt idx="8275">
                  <c:v>16.05</c:v>
                </c:pt>
                <c:pt idx="8276">
                  <c:v>16.05</c:v>
                </c:pt>
                <c:pt idx="8277">
                  <c:v>15.990000000000002</c:v>
                </c:pt>
                <c:pt idx="8278">
                  <c:v>15.990000000000002</c:v>
                </c:pt>
                <c:pt idx="8279">
                  <c:v>16.080000000000002</c:v>
                </c:pt>
                <c:pt idx="8280">
                  <c:v>16.12</c:v>
                </c:pt>
                <c:pt idx="8281">
                  <c:v>16.080000000000002</c:v>
                </c:pt>
                <c:pt idx="8282">
                  <c:v>16.12</c:v>
                </c:pt>
                <c:pt idx="8283">
                  <c:v>16.12</c:v>
                </c:pt>
                <c:pt idx="8284">
                  <c:v>16.12</c:v>
                </c:pt>
                <c:pt idx="8285">
                  <c:v>16.080000000000002</c:v>
                </c:pt>
                <c:pt idx="8286">
                  <c:v>16.080000000000002</c:v>
                </c:pt>
                <c:pt idx="8287">
                  <c:v>16.12</c:v>
                </c:pt>
                <c:pt idx="8288">
                  <c:v>16.149999999999999</c:v>
                </c:pt>
                <c:pt idx="8289">
                  <c:v>16.149999999999999</c:v>
                </c:pt>
                <c:pt idx="8290">
                  <c:v>16.149999999999999</c:v>
                </c:pt>
                <c:pt idx="8291">
                  <c:v>16.149999999999999</c:v>
                </c:pt>
                <c:pt idx="8292">
                  <c:v>16.12</c:v>
                </c:pt>
                <c:pt idx="8293">
                  <c:v>16.12</c:v>
                </c:pt>
                <c:pt idx="8294">
                  <c:v>16.18</c:v>
                </c:pt>
                <c:pt idx="8295">
                  <c:v>16.18</c:v>
                </c:pt>
                <c:pt idx="8296">
                  <c:v>16.12</c:v>
                </c:pt>
                <c:pt idx="8297">
                  <c:v>15.990000000000002</c:v>
                </c:pt>
                <c:pt idx="8298">
                  <c:v>16.02</c:v>
                </c:pt>
                <c:pt idx="8299">
                  <c:v>16.02</c:v>
                </c:pt>
                <c:pt idx="8300">
                  <c:v>16.02</c:v>
                </c:pt>
                <c:pt idx="8301">
                  <c:v>15.990000000000002</c:v>
                </c:pt>
                <c:pt idx="8302">
                  <c:v>15.990000000000002</c:v>
                </c:pt>
                <c:pt idx="8303">
                  <c:v>15.950000000000005</c:v>
                </c:pt>
                <c:pt idx="8304">
                  <c:v>15.950000000000005</c:v>
                </c:pt>
                <c:pt idx="8305">
                  <c:v>15.950000000000005</c:v>
                </c:pt>
                <c:pt idx="8306">
                  <c:v>15.990000000000002</c:v>
                </c:pt>
                <c:pt idx="8307">
                  <c:v>16.05</c:v>
                </c:pt>
                <c:pt idx="8308">
                  <c:v>16.12</c:v>
                </c:pt>
                <c:pt idx="8309">
                  <c:v>16.149999999999999</c:v>
                </c:pt>
                <c:pt idx="8310">
                  <c:v>16.149999999999999</c:v>
                </c:pt>
                <c:pt idx="8311">
                  <c:v>16.149999999999999</c:v>
                </c:pt>
                <c:pt idx="8312">
                  <c:v>16.149999999999999</c:v>
                </c:pt>
                <c:pt idx="8313">
                  <c:v>16.05</c:v>
                </c:pt>
                <c:pt idx="8314">
                  <c:v>15.990000000000002</c:v>
                </c:pt>
                <c:pt idx="8315">
                  <c:v>15.920000000000002</c:v>
                </c:pt>
                <c:pt idx="8316">
                  <c:v>15.920000000000002</c:v>
                </c:pt>
                <c:pt idx="8317">
                  <c:v>15.950000000000005</c:v>
                </c:pt>
                <c:pt idx="8318">
                  <c:v>15.920000000000002</c:v>
                </c:pt>
                <c:pt idx="8319">
                  <c:v>15.920000000000002</c:v>
                </c:pt>
                <c:pt idx="8320">
                  <c:v>15.920000000000002</c:v>
                </c:pt>
                <c:pt idx="8321">
                  <c:v>15.920000000000002</c:v>
                </c:pt>
                <c:pt idx="8322">
                  <c:v>15.920000000000002</c:v>
                </c:pt>
                <c:pt idx="8323">
                  <c:v>15.89</c:v>
                </c:pt>
                <c:pt idx="8324">
                  <c:v>15.89</c:v>
                </c:pt>
                <c:pt idx="8325">
                  <c:v>15.89</c:v>
                </c:pt>
                <c:pt idx="8326">
                  <c:v>15.850000000000007</c:v>
                </c:pt>
                <c:pt idx="8327">
                  <c:v>15.82</c:v>
                </c:pt>
                <c:pt idx="8328">
                  <c:v>15.790000000000001</c:v>
                </c:pt>
                <c:pt idx="8329">
                  <c:v>15.790000000000001</c:v>
                </c:pt>
                <c:pt idx="8330">
                  <c:v>15.850000000000007</c:v>
                </c:pt>
                <c:pt idx="8331">
                  <c:v>15.850000000000007</c:v>
                </c:pt>
                <c:pt idx="8332">
                  <c:v>15.850000000000007</c:v>
                </c:pt>
                <c:pt idx="8333">
                  <c:v>15.850000000000007</c:v>
                </c:pt>
                <c:pt idx="8334">
                  <c:v>15.920000000000002</c:v>
                </c:pt>
                <c:pt idx="8335">
                  <c:v>15.990000000000002</c:v>
                </c:pt>
                <c:pt idx="8336">
                  <c:v>15.950000000000005</c:v>
                </c:pt>
                <c:pt idx="8337">
                  <c:v>15.920000000000002</c:v>
                </c:pt>
                <c:pt idx="8338">
                  <c:v>15.950000000000005</c:v>
                </c:pt>
                <c:pt idx="8339">
                  <c:v>15.89</c:v>
                </c:pt>
                <c:pt idx="8340">
                  <c:v>15.89</c:v>
                </c:pt>
                <c:pt idx="8341">
                  <c:v>15.850000000000007</c:v>
                </c:pt>
                <c:pt idx="8342">
                  <c:v>15.850000000000007</c:v>
                </c:pt>
                <c:pt idx="8343">
                  <c:v>15.89</c:v>
                </c:pt>
                <c:pt idx="8344">
                  <c:v>15.89</c:v>
                </c:pt>
                <c:pt idx="8345">
                  <c:v>15.920000000000002</c:v>
                </c:pt>
                <c:pt idx="8346">
                  <c:v>15.920000000000002</c:v>
                </c:pt>
                <c:pt idx="8347">
                  <c:v>15.850000000000007</c:v>
                </c:pt>
                <c:pt idx="8348">
                  <c:v>15.719999999999999</c:v>
                </c:pt>
                <c:pt idx="8349">
                  <c:v>15.719999999999999</c:v>
                </c:pt>
                <c:pt idx="8350">
                  <c:v>15.719999999999999</c:v>
                </c:pt>
                <c:pt idx="8351">
                  <c:v>15.75</c:v>
                </c:pt>
                <c:pt idx="8352">
                  <c:v>15.75</c:v>
                </c:pt>
                <c:pt idx="8353">
                  <c:v>15.75</c:v>
                </c:pt>
                <c:pt idx="8354">
                  <c:v>15.790000000000001</c:v>
                </c:pt>
                <c:pt idx="8355">
                  <c:v>15.850000000000007</c:v>
                </c:pt>
                <c:pt idx="8356">
                  <c:v>15.89</c:v>
                </c:pt>
                <c:pt idx="8357">
                  <c:v>15.89</c:v>
                </c:pt>
                <c:pt idx="8358">
                  <c:v>15.950000000000005</c:v>
                </c:pt>
                <c:pt idx="8359">
                  <c:v>15.990000000000002</c:v>
                </c:pt>
                <c:pt idx="8360">
                  <c:v>15.950000000000005</c:v>
                </c:pt>
                <c:pt idx="8361">
                  <c:v>15.950000000000005</c:v>
                </c:pt>
                <c:pt idx="8362">
                  <c:v>15.89</c:v>
                </c:pt>
                <c:pt idx="8363">
                  <c:v>15.89</c:v>
                </c:pt>
                <c:pt idx="8364">
                  <c:v>15.89</c:v>
                </c:pt>
                <c:pt idx="8365">
                  <c:v>15.920000000000002</c:v>
                </c:pt>
                <c:pt idx="8366">
                  <c:v>15.89</c:v>
                </c:pt>
                <c:pt idx="8367">
                  <c:v>15.920000000000002</c:v>
                </c:pt>
                <c:pt idx="8368">
                  <c:v>15.920000000000002</c:v>
                </c:pt>
                <c:pt idx="8369">
                  <c:v>15.89</c:v>
                </c:pt>
                <c:pt idx="8370">
                  <c:v>15.920000000000002</c:v>
                </c:pt>
                <c:pt idx="8371">
                  <c:v>15.920000000000002</c:v>
                </c:pt>
                <c:pt idx="8372">
                  <c:v>15.920000000000002</c:v>
                </c:pt>
                <c:pt idx="8373">
                  <c:v>15.920000000000002</c:v>
                </c:pt>
                <c:pt idx="8374">
                  <c:v>15.920000000000002</c:v>
                </c:pt>
                <c:pt idx="8375">
                  <c:v>15.920000000000002</c:v>
                </c:pt>
                <c:pt idx="8376">
                  <c:v>15.920000000000002</c:v>
                </c:pt>
                <c:pt idx="8377">
                  <c:v>15.950000000000005</c:v>
                </c:pt>
                <c:pt idx="8378">
                  <c:v>15.920000000000002</c:v>
                </c:pt>
                <c:pt idx="8379">
                  <c:v>15.950000000000005</c:v>
                </c:pt>
                <c:pt idx="8380">
                  <c:v>15.950000000000005</c:v>
                </c:pt>
                <c:pt idx="8381">
                  <c:v>15.950000000000005</c:v>
                </c:pt>
                <c:pt idx="8382">
                  <c:v>15.990000000000002</c:v>
                </c:pt>
                <c:pt idx="8383">
                  <c:v>15.990000000000002</c:v>
                </c:pt>
                <c:pt idx="8384">
                  <c:v>15.990000000000002</c:v>
                </c:pt>
                <c:pt idx="8385">
                  <c:v>16.02</c:v>
                </c:pt>
                <c:pt idx="8386">
                  <c:v>16.02</c:v>
                </c:pt>
                <c:pt idx="8387">
                  <c:v>16.02</c:v>
                </c:pt>
                <c:pt idx="8388">
                  <c:v>16.05</c:v>
                </c:pt>
                <c:pt idx="8389">
                  <c:v>16.05</c:v>
                </c:pt>
                <c:pt idx="8390">
                  <c:v>16.05</c:v>
                </c:pt>
                <c:pt idx="8391">
                  <c:v>16.05</c:v>
                </c:pt>
                <c:pt idx="8392">
                  <c:v>16.05</c:v>
                </c:pt>
                <c:pt idx="8393">
                  <c:v>16.05</c:v>
                </c:pt>
                <c:pt idx="8394">
                  <c:v>16.05</c:v>
                </c:pt>
                <c:pt idx="8395">
                  <c:v>16.05</c:v>
                </c:pt>
                <c:pt idx="8396">
                  <c:v>16.05</c:v>
                </c:pt>
                <c:pt idx="8397">
                  <c:v>16.02</c:v>
                </c:pt>
                <c:pt idx="8398">
                  <c:v>16.02</c:v>
                </c:pt>
                <c:pt idx="8399">
                  <c:v>16.02</c:v>
                </c:pt>
                <c:pt idx="8400">
                  <c:v>16.02</c:v>
                </c:pt>
                <c:pt idx="8401">
                  <c:v>16.02</c:v>
                </c:pt>
                <c:pt idx="8402">
                  <c:v>16.02</c:v>
                </c:pt>
                <c:pt idx="8403">
                  <c:v>16.02</c:v>
                </c:pt>
                <c:pt idx="8404">
                  <c:v>16.02</c:v>
                </c:pt>
                <c:pt idx="8405">
                  <c:v>16.02</c:v>
                </c:pt>
                <c:pt idx="8406">
                  <c:v>16.02</c:v>
                </c:pt>
                <c:pt idx="8407">
                  <c:v>16.02</c:v>
                </c:pt>
                <c:pt idx="8408">
                  <c:v>16.02</c:v>
                </c:pt>
                <c:pt idx="8409">
                  <c:v>15.990000000000002</c:v>
                </c:pt>
                <c:pt idx="8410">
                  <c:v>16.02</c:v>
                </c:pt>
                <c:pt idx="8411">
                  <c:v>16.02</c:v>
                </c:pt>
                <c:pt idx="8412">
                  <c:v>16.02</c:v>
                </c:pt>
                <c:pt idx="8413">
                  <c:v>16.02</c:v>
                </c:pt>
                <c:pt idx="8414">
                  <c:v>16.02</c:v>
                </c:pt>
                <c:pt idx="8415">
                  <c:v>16.05</c:v>
                </c:pt>
                <c:pt idx="8416">
                  <c:v>16.05</c:v>
                </c:pt>
                <c:pt idx="8417">
                  <c:v>16.05</c:v>
                </c:pt>
                <c:pt idx="8418">
                  <c:v>16.05</c:v>
                </c:pt>
                <c:pt idx="8419">
                  <c:v>16.05</c:v>
                </c:pt>
                <c:pt idx="8420">
                  <c:v>16.080000000000002</c:v>
                </c:pt>
                <c:pt idx="8421">
                  <c:v>16.02</c:v>
                </c:pt>
                <c:pt idx="8422">
                  <c:v>15.990000000000002</c:v>
                </c:pt>
                <c:pt idx="8423">
                  <c:v>15.950000000000005</c:v>
                </c:pt>
                <c:pt idx="8424">
                  <c:v>15.950000000000005</c:v>
                </c:pt>
                <c:pt idx="8425">
                  <c:v>15.920000000000002</c:v>
                </c:pt>
                <c:pt idx="8426">
                  <c:v>15.850000000000007</c:v>
                </c:pt>
                <c:pt idx="8427">
                  <c:v>15.89</c:v>
                </c:pt>
                <c:pt idx="8428">
                  <c:v>15.920000000000002</c:v>
                </c:pt>
                <c:pt idx="8429">
                  <c:v>15.920000000000002</c:v>
                </c:pt>
                <c:pt idx="8430">
                  <c:v>15.990000000000002</c:v>
                </c:pt>
                <c:pt idx="8431">
                  <c:v>15.990000000000002</c:v>
                </c:pt>
                <c:pt idx="8432">
                  <c:v>16.02</c:v>
                </c:pt>
                <c:pt idx="8433">
                  <c:v>16.02</c:v>
                </c:pt>
                <c:pt idx="8434">
                  <c:v>16.080000000000002</c:v>
                </c:pt>
                <c:pt idx="8435">
                  <c:v>16.149999999999999</c:v>
                </c:pt>
                <c:pt idx="8436">
                  <c:v>16.18</c:v>
                </c:pt>
                <c:pt idx="8437">
                  <c:v>16.18</c:v>
                </c:pt>
                <c:pt idx="8438">
                  <c:v>16.22</c:v>
                </c:pt>
                <c:pt idx="8439">
                  <c:v>16.27999999999999</c:v>
                </c:pt>
                <c:pt idx="8440">
                  <c:v>16.27999999999999</c:v>
                </c:pt>
                <c:pt idx="8441">
                  <c:v>16.27999999999999</c:v>
                </c:pt>
                <c:pt idx="8442">
                  <c:v>16.27999999999999</c:v>
                </c:pt>
                <c:pt idx="8443">
                  <c:v>16.22</c:v>
                </c:pt>
                <c:pt idx="8444">
                  <c:v>16.22</c:v>
                </c:pt>
                <c:pt idx="8445">
                  <c:v>16.22</c:v>
                </c:pt>
                <c:pt idx="8446">
                  <c:v>16.22</c:v>
                </c:pt>
                <c:pt idx="8447">
                  <c:v>16.22</c:v>
                </c:pt>
                <c:pt idx="8448">
                  <c:v>16.18</c:v>
                </c:pt>
                <c:pt idx="8449">
                  <c:v>16.22</c:v>
                </c:pt>
                <c:pt idx="8450">
                  <c:v>16.25</c:v>
                </c:pt>
                <c:pt idx="8451">
                  <c:v>16.22</c:v>
                </c:pt>
                <c:pt idx="8452">
                  <c:v>16.22</c:v>
                </c:pt>
                <c:pt idx="8453">
                  <c:v>16.22</c:v>
                </c:pt>
                <c:pt idx="8454">
                  <c:v>16.22</c:v>
                </c:pt>
                <c:pt idx="8455">
                  <c:v>16.22</c:v>
                </c:pt>
                <c:pt idx="8456">
                  <c:v>16.22</c:v>
                </c:pt>
                <c:pt idx="8457">
                  <c:v>16.22</c:v>
                </c:pt>
                <c:pt idx="8458">
                  <c:v>16.22</c:v>
                </c:pt>
                <c:pt idx="8459">
                  <c:v>16.22</c:v>
                </c:pt>
                <c:pt idx="8460">
                  <c:v>16.22</c:v>
                </c:pt>
                <c:pt idx="8461">
                  <c:v>16.22</c:v>
                </c:pt>
                <c:pt idx="8462">
                  <c:v>16.22</c:v>
                </c:pt>
                <c:pt idx="8463">
                  <c:v>16.25</c:v>
                </c:pt>
                <c:pt idx="8464">
                  <c:v>16.25</c:v>
                </c:pt>
                <c:pt idx="8465">
                  <c:v>16.22</c:v>
                </c:pt>
                <c:pt idx="8466">
                  <c:v>16.22</c:v>
                </c:pt>
                <c:pt idx="8467">
                  <c:v>16.22</c:v>
                </c:pt>
                <c:pt idx="8468">
                  <c:v>16.22</c:v>
                </c:pt>
                <c:pt idx="8469">
                  <c:v>16.22</c:v>
                </c:pt>
                <c:pt idx="8470">
                  <c:v>16.22</c:v>
                </c:pt>
                <c:pt idx="8471">
                  <c:v>16.22</c:v>
                </c:pt>
                <c:pt idx="8472">
                  <c:v>16.22</c:v>
                </c:pt>
                <c:pt idx="8473">
                  <c:v>16.18</c:v>
                </c:pt>
                <c:pt idx="8474">
                  <c:v>16.18</c:v>
                </c:pt>
                <c:pt idx="8475">
                  <c:v>16.18</c:v>
                </c:pt>
                <c:pt idx="8476">
                  <c:v>16.18</c:v>
                </c:pt>
                <c:pt idx="8477">
                  <c:v>16.18</c:v>
                </c:pt>
                <c:pt idx="8478">
                  <c:v>16.149999999999999</c:v>
                </c:pt>
                <c:pt idx="8479">
                  <c:v>16.149999999999999</c:v>
                </c:pt>
                <c:pt idx="8480">
                  <c:v>16.149999999999999</c:v>
                </c:pt>
                <c:pt idx="8481">
                  <c:v>16.18</c:v>
                </c:pt>
                <c:pt idx="8482">
                  <c:v>16.149999999999999</c:v>
                </c:pt>
                <c:pt idx="8483">
                  <c:v>16.18</c:v>
                </c:pt>
                <c:pt idx="8484">
                  <c:v>16.18</c:v>
                </c:pt>
                <c:pt idx="8485">
                  <c:v>16.18</c:v>
                </c:pt>
                <c:pt idx="8486">
                  <c:v>16.18</c:v>
                </c:pt>
                <c:pt idx="8487">
                  <c:v>16.149999999999999</c:v>
                </c:pt>
                <c:pt idx="8488">
                  <c:v>16.18</c:v>
                </c:pt>
                <c:pt idx="8489">
                  <c:v>16.18</c:v>
                </c:pt>
                <c:pt idx="8490">
                  <c:v>16.18</c:v>
                </c:pt>
                <c:pt idx="8491">
                  <c:v>16.18</c:v>
                </c:pt>
                <c:pt idx="8492">
                  <c:v>16.18</c:v>
                </c:pt>
                <c:pt idx="8493">
                  <c:v>16.18</c:v>
                </c:pt>
                <c:pt idx="8494">
                  <c:v>16.149999999999999</c:v>
                </c:pt>
                <c:pt idx="8495">
                  <c:v>16.18</c:v>
                </c:pt>
                <c:pt idx="8496">
                  <c:v>16.149999999999999</c:v>
                </c:pt>
                <c:pt idx="8497">
                  <c:v>16.18</c:v>
                </c:pt>
                <c:pt idx="8498">
                  <c:v>16.18</c:v>
                </c:pt>
                <c:pt idx="8499">
                  <c:v>16.18</c:v>
                </c:pt>
                <c:pt idx="8500">
                  <c:v>16.18</c:v>
                </c:pt>
                <c:pt idx="8501">
                  <c:v>16.18</c:v>
                </c:pt>
                <c:pt idx="8502">
                  <c:v>16.18</c:v>
                </c:pt>
                <c:pt idx="8503">
                  <c:v>16.149999999999999</c:v>
                </c:pt>
                <c:pt idx="8504">
                  <c:v>16.149999999999999</c:v>
                </c:pt>
                <c:pt idx="8505">
                  <c:v>16.18</c:v>
                </c:pt>
                <c:pt idx="8506">
                  <c:v>16.18</c:v>
                </c:pt>
                <c:pt idx="8507">
                  <c:v>16.18</c:v>
                </c:pt>
                <c:pt idx="8508">
                  <c:v>16.18</c:v>
                </c:pt>
                <c:pt idx="8509">
                  <c:v>16.18</c:v>
                </c:pt>
                <c:pt idx="8510">
                  <c:v>16.18</c:v>
                </c:pt>
                <c:pt idx="8511">
                  <c:v>16.22</c:v>
                </c:pt>
                <c:pt idx="8512">
                  <c:v>16.27999999999999</c:v>
                </c:pt>
                <c:pt idx="8513">
                  <c:v>16.38</c:v>
                </c:pt>
                <c:pt idx="8514">
                  <c:v>16.41</c:v>
                </c:pt>
                <c:pt idx="8515">
                  <c:v>16.45</c:v>
                </c:pt>
                <c:pt idx="8516">
                  <c:v>16.510000000000005</c:v>
                </c:pt>
                <c:pt idx="8517">
                  <c:v>16.55</c:v>
                </c:pt>
                <c:pt idx="8518">
                  <c:v>16.580000000000002</c:v>
                </c:pt>
                <c:pt idx="8519">
                  <c:v>16.61000000000001</c:v>
                </c:pt>
                <c:pt idx="8520">
                  <c:v>16.61000000000001</c:v>
                </c:pt>
                <c:pt idx="8521">
                  <c:v>16.61000000000001</c:v>
                </c:pt>
                <c:pt idx="8522">
                  <c:v>16.55</c:v>
                </c:pt>
                <c:pt idx="8523">
                  <c:v>16.510000000000005</c:v>
                </c:pt>
                <c:pt idx="8524">
                  <c:v>16.510000000000005</c:v>
                </c:pt>
                <c:pt idx="8525">
                  <c:v>16.510000000000005</c:v>
                </c:pt>
                <c:pt idx="8526">
                  <c:v>16.510000000000005</c:v>
                </c:pt>
                <c:pt idx="8527">
                  <c:v>16.510000000000005</c:v>
                </c:pt>
                <c:pt idx="8528">
                  <c:v>16.510000000000005</c:v>
                </c:pt>
                <c:pt idx="8529">
                  <c:v>16.47999999999999</c:v>
                </c:pt>
                <c:pt idx="8530">
                  <c:v>16.510000000000005</c:v>
                </c:pt>
                <c:pt idx="8531">
                  <c:v>16.55</c:v>
                </c:pt>
                <c:pt idx="8532">
                  <c:v>16.580000000000002</c:v>
                </c:pt>
                <c:pt idx="8533">
                  <c:v>16.580000000000002</c:v>
                </c:pt>
                <c:pt idx="8534">
                  <c:v>16.580000000000002</c:v>
                </c:pt>
                <c:pt idx="8535">
                  <c:v>16.580000000000002</c:v>
                </c:pt>
                <c:pt idx="8536">
                  <c:v>16.580000000000002</c:v>
                </c:pt>
                <c:pt idx="8537">
                  <c:v>16.580000000000002</c:v>
                </c:pt>
                <c:pt idx="8538">
                  <c:v>16.61000000000001</c:v>
                </c:pt>
                <c:pt idx="8539">
                  <c:v>16.61000000000001</c:v>
                </c:pt>
                <c:pt idx="8540">
                  <c:v>16.61000000000001</c:v>
                </c:pt>
                <c:pt idx="8541">
                  <c:v>16.649999999999999</c:v>
                </c:pt>
                <c:pt idx="8542">
                  <c:v>16.649999999999999</c:v>
                </c:pt>
                <c:pt idx="8543">
                  <c:v>16.68</c:v>
                </c:pt>
                <c:pt idx="8544">
                  <c:v>16.71</c:v>
                </c:pt>
                <c:pt idx="8545">
                  <c:v>16.71</c:v>
                </c:pt>
                <c:pt idx="8546">
                  <c:v>16.740000000000002</c:v>
                </c:pt>
                <c:pt idx="8547">
                  <c:v>16.740000000000002</c:v>
                </c:pt>
                <c:pt idx="8548">
                  <c:v>16.740000000000002</c:v>
                </c:pt>
                <c:pt idx="8549">
                  <c:v>16.740000000000002</c:v>
                </c:pt>
                <c:pt idx="8550">
                  <c:v>16.740000000000002</c:v>
                </c:pt>
                <c:pt idx="8551">
                  <c:v>16.77999999999999</c:v>
                </c:pt>
                <c:pt idx="8552">
                  <c:v>16.809999999999999</c:v>
                </c:pt>
                <c:pt idx="8553">
                  <c:v>16.809999999999999</c:v>
                </c:pt>
                <c:pt idx="8554">
                  <c:v>16.809999999999999</c:v>
                </c:pt>
                <c:pt idx="8555">
                  <c:v>16.809999999999999</c:v>
                </c:pt>
                <c:pt idx="8556">
                  <c:v>16.809999999999999</c:v>
                </c:pt>
                <c:pt idx="8557">
                  <c:v>16.84</c:v>
                </c:pt>
                <c:pt idx="8558">
                  <c:v>16.84</c:v>
                </c:pt>
                <c:pt idx="8559">
                  <c:v>16.84</c:v>
                </c:pt>
                <c:pt idx="8560">
                  <c:v>16.88</c:v>
                </c:pt>
                <c:pt idx="8561">
                  <c:v>16.84</c:v>
                </c:pt>
                <c:pt idx="8562">
                  <c:v>16.84</c:v>
                </c:pt>
                <c:pt idx="8563">
                  <c:v>16.88</c:v>
                </c:pt>
                <c:pt idx="8564">
                  <c:v>16.91</c:v>
                </c:pt>
                <c:pt idx="8565">
                  <c:v>16.939999999999991</c:v>
                </c:pt>
                <c:pt idx="8566">
                  <c:v>16.939999999999991</c:v>
                </c:pt>
                <c:pt idx="8567">
                  <c:v>16.97999999999999</c:v>
                </c:pt>
                <c:pt idx="8568">
                  <c:v>16.939999999999991</c:v>
                </c:pt>
                <c:pt idx="8569">
                  <c:v>16.939999999999991</c:v>
                </c:pt>
                <c:pt idx="8570">
                  <c:v>16.97999999999999</c:v>
                </c:pt>
                <c:pt idx="8571">
                  <c:v>16.77999999999999</c:v>
                </c:pt>
                <c:pt idx="8572">
                  <c:v>16.84</c:v>
                </c:pt>
                <c:pt idx="8573">
                  <c:v>16.84</c:v>
                </c:pt>
                <c:pt idx="8574">
                  <c:v>16.84</c:v>
                </c:pt>
                <c:pt idx="8575">
                  <c:v>16.84</c:v>
                </c:pt>
                <c:pt idx="8576">
                  <c:v>16.809999999999999</c:v>
                </c:pt>
                <c:pt idx="8577">
                  <c:v>16.809999999999999</c:v>
                </c:pt>
                <c:pt idx="8578">
                  <c:v>16.84</c:v>
                </c:pt>
                <c:pt idx="8579">
                  <c:v>16.88</c:v>
                </c:pt>
                <c:pt idx="8580">
                  <c:v>16.88</c:v>
                </c:pt>
                <c:pt idx="8581">
                  <c:v>16.88</c:v>
                </c:pt>
                <c:pt idx="8582">
                  <c:v>16.84</c:v>
                </c:pt>
                <c:pt idx="8583">
                  <c:v>16.91</c:v>
                </c:pt>
                <c:pt idx="8584">
                  <c:v>16.91</c:v>
                </c:pt>
                <c:pt idx="8585">
                  <c:v>17.010000000000005</c:v>
                </c:pt>
                <c:pt idx="8586">
                  <c:v>16.939999999999991</c:v>
                </c:pt>
                <c:pt idx="8587">
                  <c:v>16.939999999999991</c:v>
                </c:pt>
                <c:pt idx="8588">
                  <c:v>16.91</c:v>
                </c:pt>
                <c:pt idx="8589">
                  <c:v>16.91</c:v>
                </c:pt>
                <c:pt idx="8590">
                  <c:v>16.91</c:v>
                </c:pt>
                <c:pt idx="8591">
                  <c:v>16.88</c:v>
                </c:pt>
                <c:pt idx="8592">
                  <c:v>16.88</c:v>
                </c:pt>
                <c:pt idx="8593">
                  <c:v>16.88</c:v>
                </c:pt>
                <c:pt idx="8594">
                  <c:v>16.84</c:v>
                </c:pt>
                <c:pt idx="8595">
                  <c:v>16.84</c:v>
                </c:pt>
                <c:pt idx="8596">
                  <c:v>16.84</c:v>
                </c:pt>
                <c:pt idx="8597">
                  <c:v>16.88</c:v>
                </c:pt>
                <c:pt idx="8598">
                  <c:v>16.88</c:v>
                </c:pt>
                <c:pt idx="8599">
                  <c:v>16.84</c:v>
                </c:pt>
                <c:pt idx="8600">
                  <c:v>16.809999999999999</c:v>
                </c:pt>
                <c:pt idx="8601">
                  <c:v>16.809999999999999</c:v>
                </c:pt>
                <c:pt idx="8602">
                  <c:v>16.809999999999999</c:v>
                </c:pt>
                <c:pt idx="8603">
                  <c:v>16.77999999999999</c:v>
                </c:pt>
                <c:pt idx="8604">
                  <c:v>16.809999999999999</c:v>
                </c:pt>
                <c:pt idx="8605">
                  <c:v>16.84</c:v>
                </c:pt>
                <c:pt idx="8606">
                  <c:v>16.84</c:v>
                </c:pt>
                <c:pt idx="8607">
                  <c:v>16.88</c:v>
                </c:pt>
                <c:pt idx="8608">
                  <c:v>16.88</c:v>
                </c:pt>
                <c:pt idx="8609">
                  <c:v>16.88</c:v>
                </c:pt>
                <c:pt idx="8610">
                  <c:v>16.91</c:v>
                </c:pt>
                <c:pt idx="8611">
                  <c:v>16.91</c:v>
                </c:pt>
                <c:pt idx="8612">
                  <c:v>16.91</c:v>
                </c:pt>
                <c:pt idx="8613">
                  <c:v>16.91</c:v>
                </c:pt>
                <c:pt idx="8614">
                  <c:v>16.88</c:v>
                </c:pt>
                <c:pt idx="8615">
                  <c:v>16.84</c:v>
                </c:pt>
                <c:pt idx="8616">
                  <c:v>16.84</c:v>
                </c:pt>
                <c:pt idx="8617">
                  <c:v>16.84</c:v>
                </c:pt>
                <c:pt idx="8618">
                  <c:v>16.88</c:v>
                </c:pt>
                <c:pt idx="8619">
                  <c:v>16.88</c:v>
                </c:pt>
                <c:pt idx="8620">
                  <c:v>16.88</c:v>
                </c:pt>
                <c:pt idx="8621">
                  <c:v>16.88</c:v>
                </c:pt>
                <c:pt idx="8622">
                  <c:v>16.88</c:v>
                </c:pt>
                <c:pt idx="8623">
                  <c:v>16.88</c:v>
                </c:pt>
                <c:pt idx="8624">
                  <c:v>16.91</c:v>
                </c:pt>
                <c:pt idx="8625">
                  <c:v>16.939999999999991</c:v>
                </c:pt>
                <c:pt idx="8626">
                  <c:v>16.939999999999991</c:v>
                </c:pt>
                <c:pt idx="8627">
                  <c:v>16.91</c:v>
                </c:pt>
                <c:pt idx="8628">
                  <c:v>16.91</c:v>
                </c:pt>
                <c:pt idx="8629">
                  <c:v>16.939999999999991</c:v>
                </c:pt>
                <c:pt idx="8630">
                  <c:v>16.939999999999991</c:v>
                </c:pt>
                <c:pt idx="8631">
                  <c:v>16.939999999999991</c:v>
                </c:pt>
                <c:pt idx="8632">
                  <c:v>16.939999999999991</c:v>
                </c:pt>
                <c:pt idx="8633">
                  <c:v>16.939999999999991</c:v>
                </c:pt>
                <c:pt idx="8634">
                  <c:v>16.97999999999999</c:v>
                </c:pt>
                <c:pt idx="8635">
                  <c:v>16.97999999999999</c:v>
                </c:pt>
                <c:pt idx="8636">
                  <c:v>16.97999999999999</c:v>
                </c:pt>
                <c:pt idx="8637">
                  <c:v>17.010000000000005</c:v>
                </c:pt>
                <c:pt idx="8638">
                  <c:v>17.04</c:v>
                </c:pt>
                <c:pt idx="8639">
                  <c:v>17.11000000000001</c:v>
                </c:pt>
                <c:pt idx="8640">
                  <c:v>17.07</c:v>
                </c:pt>
                <c:pt idx="8641">
                  <c:v>16.84</c:v>
                </c:pt>
                <c:pt idx="8642">
                  <c:v>16.88</c:v>
                </c:pt>
                <c:pt idx="8643">
                  <c:v>16.91</c:v>
                </c:pt>
                <c:pt idx="8644">
                  <c:v>16.939999999999991</c:v>
                </c:pt>
                <c:pt idx="8645">
                  <c:v>16.97999999999999</c:v>
                </c:pt>
                <c:pt idx="8646">
                  <c:v>16.97999999999999</c:v>
                </c:pt>
                <c:pt idx="8647">
                  <c:v>17.010000000000005</c:v>
                </c:pt>
                <c:pt idx="8648">
                  <c:v>17.010000000000005</c:v>
                </c:pt>
                <c:pt idx="8649">
                  <c:v>17.04</c:v>
                </c:pt>
                <c:pt idx="8650">
                  <c:v>16.77999999999999</c:v>
                </c:pt>
                <c:pt idx="8651">
                  <c:v>16.71</c:v>
                </c:pt>
                <c:pt idx="8652">
                  <c:v>16.740000000000002</c:v>
                </c:pt>
                <c:pt idx="8653">
                  <c:v>16.71</c:v>
                </c:pt>
                <c:pt idx="8654">
                  <c:v>16.68</c:v>
                </c:pt>
                <c:pt idx="8655">
                  <c:v>16.649999999999999</c:v>
                </c:pt>
                <c:pt idx="8656">
                  <c:v>16.68</c:v>
                </c:pt>
                <c:pt idx="8657">
                  <c:v>16.68</c:v>
                </c:pt>
                <c:pt idx="8658">
                  <c:v>16.71</c:v>
                </c:pt>
                <c:pt idx="8659">
                  <c:v>16.71</c:v>
                </c:pt>
                <c:pt idx="8660">
                  <c:v>16.71</c:v>
                </c:pt>
                <c:pt idx="8661">
                  <c:v>16.740000000000002</c:v>
                </c:pt>
                <c:pt idx="8662">
                  <c:v>16.740000000000002</c:v>
                </c:pt>
                <c:pt idx="8663">
                  <c:v>16.740000000000002</c:v>
                </c:pt>
                <c:pt idx="8664">
                  <c:v>16.740000000000002</c:v>
                </c:pt>
                <c:pt idx="8665">
                  <c:v>16.71</c:v>
                </c:pt>
                <c:pt idx="8666">
                  <c:v>16.740000000000002</c:v>
                </c:pt>
                <c:pt idx="8667">
                  <c:v>16.77999999999999</c:v>
                </c:pt>
                <c:pt idx="8668">
                  <c:v>16.809999999999999</c:v>
                </c:pt>
                <c:pt idx="8669">
                  <c:v>16.809999999999999</c:v>
                </c:pt>
                <c:pt idx="8670">
                  <c:v>16.84</c:v>
                </c:pt>
                <c:pt idx="8671">
                  <c:v>16.77999999999999</c:v>
                </c:pt>
                <c:pt idx="8672">
                  <c:v>16.649999999999999</c:v>
                </c:pt>
                <c:pt idx="8673">
                  <c:v>16.580000000000002</c:v>
                </c:pt>
                <c:pt idx="8674">
                  <c:v>16.61000000000001</c:v>
                </c:pt>
                <c:pt idx="8675">
                  <c:v>16.61000000000001</c:v>
                </c:pt>
                <c:pt idx="8676">
                  <c:v>16.649999999999999</c:v>
                </c:pt>
                <c:pt idx="8677">
                  <c:v>16.61000000000001</c:v>
                </c:pt>
                <c:pt idx="8678">
                  <c:v>16.61000000000001</c:v>
                </c:pt>
                <c:pt idx="8679">
                  <c:v>16.61000000000001</c:v>
                </c:pt>
                <c:pt idx="8680">
                  <c:v>16.61000000000001</c:v>
                </c:pt>
                <c:pt idx="8681">
                  <c:v>16.61000000000001</c:v>
                </c:pt>
                <c:pt idx="8682">
                  <c:v>16.649999999999999</c:v>
                </c:pt>
                <c:pt idx="8683">
                  <c:v>16.649999999999999</c:v>
                </c:pt>
                <c:pt idx="8684">
                  <c:v>16.649999999999999</c:v>
                </c:pt>
                <c:pt idx="8685">
                  <c:v>16.649999999999999</c:v>
                </c:pt>
                <c:pt idx="8686">
                  <c:v>16.649999999999999</c:v>
                </c:pt>
                <c:pt idx="8687">
                  <c:v>16.649999999999999</c:v>
                </c:pt>
                <c:pt idx="8688">
                  <c:v>16.61000000000001</c:v>
                </c:pt>
                <c:pt idx="8689">
                  <c:v>16.61000000000001</c:v>
                </c:pt>
                <c:pt idx="8690">
                  <c:v>16.649999999999999</c:v>
                </c:pt>
                <c:pt idx="8691">
                  <c:v>16.649999999999999</c:v>
                </c:pt>
                <c:pt idx="8692">
                  <c:v>16.649999999999999</c:v>
                </c:pt>
                <c:pt idx="8693">
                  <c:v>16.649999999999999</c:v>
                </c:pt>
                <c:pt idx="8694">
                  <c:v>16.649999999999999</c:v>
                </c:pt>
                <c:pt idx="8695">
                  <c:v>16.649999999999999</c:v>
                </c:pt>
                <c:pt idx="8696">
                  <c:v>16.649999999999999</c:v>
                </c:pt>
                <c:pt idx="8697">
                  <c:v>16.649999999999999</c:v>
                </c:pt>
                <c:pt idx="8698">
                  <c:v>16.649999999999999</c:v>
                </c:pt>
                <c:pt idx="8699">
                  <c:v>16.649999999999999</c:v>
                </c:pt>
                <c:pt idx="8700">
                  <c:v>16.649999999999999</c:v>
                </c:pt>
                <c:pt idx="8701">
                  <c:v>16.649999999999999</c:v>
                </c:pt>
                <c:pt idx="8702">
                  <c:v>16.649999999999999</c:v>
                </c:pt>
                <c:pt idx="8703">
                  <c:v>16.649999999999999</c:v>
                </c:pt>
                <c:pt idx="8704">
                  <c:v>16.649999999999999</c:v>
                </c:pt>
                <c:pt idx="8705">
                  <c:v>16.61000000000001</c:v>
                </c:pt>
                <c:pt idx="8706">
                  <c:v>16.649999999999999</c:v>
                </c:pt>
                <c:pt idx="8707">
                  <c:v>16.649999999999999</c:v>
                </c:pt>
                <c:pt idx="8708">
                  <c:v>16.649999999999999</c:v>
                </c:pt>
                <c:pt idx="8709">
                  <c:v>16.649999999999999</c:v>
                </c:pt>
                <c:pt idx="8710">
                  <c:v>16.61000000000001</c:v>
                </c:pt>
                <c:pt idx="8711">
                  <c:v>16.61000000000001</c:v>
                </c:pt>
                <c:pt idx="8712">
                  <c:v>16.61000000000001</c:v>
                </c:pt>
                <c:pt idx="8713">
                  <c:v>16.649999999999999</c:v>
                </c:pt>
                <c:pt idx="8714">
                  <c:v>16.61000000000001</c:v>
                </c:pt>
                <c:pt idx="8715">
                  <c:v>16.649999999999999</c:v>
                </c:pt>
                <c:pt idx="8716">
                  <c:v>16.649999999999999</c:v>
                </c:pt>
                <c:pt idx="8717">
                  <c:v>16.61000000000001</c:v>
                </c:pt>
                <c:pt idx="8718">
                  <c:v>16.61000000000001</c:v>
                </c:pt>
                <c:pt idx="8719">
                  <c:v>16.649999999999999</c:v>
                </c:pt>
                <c:pt idx="8720">
                  <c:v>16.649999999999999</c:v>
                </c:pt>
                <c:pt idx="8721">
                  <c:v>16.649999999999999</c:v>
                </c:pt>
                <c:pt idx="8722">
                  <c:v>17.41</c:v>
                </c:pt>
                <c:pt idx="8723">
                  <c:v>17.240000000000002</c:v>
                </c:pt>
                <c:pt idx="8724">
                  <c:v>17.21</c:v>
                </c:pt>
                <c:pt idx="8725">
                  <c:v>17.04</c:v>
                </c:pt>
                <c:pt idx="8726">
                  <c:v>17.04</c:v>
                </c:pt>
                <c:pt idx="8727">
                  <c:v>17.04</c:v>
                </c:pt>
                <c:pt idx="8728">
                  <c:v>17.010000000000005</c:v>
                </c:pt>
                <c:pt idx="8729">
                  <c:v>17.240000000000002</c:v>
                </c:pt>
                <c:pt idx="8730">
                  <c:v>17.11000000000001</c:v>
                </c:pt>
                <c:pt idx="8731">
                  <c:v>17.07</c:v>
                </c:pt>
                <c:pt idx="8732">
                  <c:v>17.010000000000005</c:v>
                </c:pt>
                <c:pt idx="8733">
                  <c:v>17.010000000000005</c:v>
                </c:pt>
                <c:pt idx="8734">
                  <c:v>17.41</c:v>
                </c:pt>
                <c:pt idx="8735">
                  <c:v>17.34</c:v>
                </c:pt>
                <c:pt idx="8736">
                  <c:v>17.240000000000002</c:v>
                </c:pt>
                <c:pt idx="8737">
                  <c:v>17.21</c:v>
                </c:pt>
                <c:pt idx="8738">
                  <c:v>17.170000000000005</c:v>
                </c:pt>
                <c:pt idx="8739">
                  <c:v>17.11000000000001</c:v>
                </c:pt>
                <c:pt idx="8740">
                  <c:v>17.07</c:v>
                </c:pt>
                <c:pt idx="8741">
                  <c:v>17.04</c:v>
                </c:pt>
                <c:pt idx="8742">
                  <c:v>17.04</c:v>
                </c:pt>
                <c:pt idx="8743">
                  <c:v>17.04</c:v>
                </c:pt>
                <c:pt idx="8744">
                  <c:v>16.97999999999999</c:v>
                </c:pt>
                <c:pt idx="8745">
                  <c:v>16.939999999999991</c:v>
                </c:pt>
                <c:pt idx="8746">
                  <c:v>17.07</c:v>
                </c:pt>
                <c:pt idx="8747">
                  <c:v>17.07</c:v>
                </c:pt>
                <c:pt idx="8748">
                  <c:v>16.97999999999999</c:v>
                </c:pt>
                <c:pt idx="8749">
                  <c:v>16.97999999999999</c:v>
                </c:pt>
                <c:pt idx="8750">
                  <c:v>17.04</c:v>
                </c:pt>
                <c:pt idx="8751">
                  <c:v>16.91</c:v>
                </c:pt>
                <c:pt idx="8752">
                  <c:v>16.91</c:v>
                </c:pt>
                <c:pt idx="8753">
                  <c:v>16.88</c:v>
                </c:pt>
                <c:pt idx="8754">
                  <c:v>16.84</c:v>
                </c:pt>
                <c:pt idx="8755">
                  <c:v>16.71</c:v>
                </c:pt>
                <c:pt idx="8756">
                  <c:v>16.740000000000002</c:v>
                </c:pt>
                <c:pt idx="8757">
                  <c:v>16.740000000000002</c:v>
                </c:pt>
                <c:pt idx="8758">
                  <c:v>16.740000000000002</c:v>
                </c:pt>
                <c:pt idx="8759">
                  <c:v>16.740000000000002</c:v>
                </c:pt>
                <c:pt idx="8760">
                  <c:v>16.740000000000002</c:v>
                </c:pt>
                <c:pt idx="8761">
                  <c:v>16.809999999999999</c:v>
                </c:pt>
                <c:pt idx="8762">
                  <c:v>16.88</c:v>
                </c:pt>
                <c:pt idx="8763">
                  <c:v>16.939999999999991</c:v>
                </c:pt>
                <c:pt idx="8764">
                  <c:v>16.939999999999991</c:v>
                </c:pt>
                <c:pt idx="8765">
                  <c:v>16.84</c:v>
                </c:pt>
                <c:pt idx="8766">
                  <c:v>16.84</c:v>
                </c:pt>
                <c:pt idx="8767">
                  <c:v>16.84</c:v>
                </c:pt>
                <c:pt idx="8768">
                  <c:v>16.55</c:v>
                </c:pt>
                <c:pt idx="8769">
                  <c:v>17.04</c:v>
                </c:pt>
                <c:pt idx="8770">
                  <c:v>17.04</c:v>
                </c:pt>
                <c:pt idx="8771">
                  <c:v>17.04</c:v>
                </c:pt>
                <c:pt idx="8772">
                  <c:v>17.010000000000005</c:v>
                </c:pt>
                <c:pt idx="8773">
                  <c:v>17.010000000000005</c:v>
                </c:pt>
                <c:pt idx="8774">
                  <c:v>16.97999999999999</c:v>
                </c:pt>
                <c:pt idx="8775">
                  <c:v>16.939999999999991</c:v>
                </c:pt>
                <c:pt idx="8776">
                  <c:v>16.580000000000002</c:v>
                </c:pt>
                <c:pt idx="8777">
                  <c:v>16.649999999999999</c:v>
                </c:pt>
                <c:pt idx="8778">
                  <c:v>16.68</c:v>
                </c:pt>
                <c:pt idx="8779">
                  <c:v>16.61000000000001</c:v>
                </c:pt>
                <c:pt idx="8780">
                  <c:v>16.350000000000001</c:v>
                </c:pt>
                <c:pt idx="8781">
                  <c:v>16.649999999999999</c:v>
                </c:pt>
                <c:pt idx="8782">
                  <c:v>16.68</c:v>
                </c:pt>
                <c:pt idx="8783">
                  <c:v>16.47999999999999</c:v>
                </c:pt>
                <c:pt idx="8784">
                  <c:v>16.27999999999999</c:v>
                </c:pt>
                <c:pt idx="8785">
                  <c:v>16.38</c:v>
                </c:pt>
                <c:pt idx="8786">
                  <c:v>16.32</c:v>
                </c:pt>
                <c:pt idx="8787">
                  <c:v>16.32</c:v>
                </c:pt>
                <c:pt idx="8788">
                  <c:v>16.32</c:v>
                </c:pt>
                <c:pt idx="8789">
                  <c:v>16.350000000000001</c:v>
                </c:pt>
                <c:pt idx="8790">
                  <c:v>16.350000000000001</c:v>
                </c:pt>
                <c:pt idx="8791">
                  <c:v>16.350000000000001</c:v>
                </c:pt>
                <c:pt idx="8792">
                  <c:v>16.05</c:v>
                </c:pt>
                <c:pt idx="8793">
                  <c:v>16.47999999999999</c:v>
                </c:pt>
                <c:pt idx="8794">
                  <c:v>16.47999999999999</c:v>
                </c:pt>
                <c:pt idx="8795">
                  <c:v>16.47999999999999</c:v>
                </c:pt>
                <c:pt idx="8796">
                  <c:v>16.45</c:v>
                </c:pt>
                <c:pt idx="8797">
                  <c:v>16.12</c:v>
                </c:pt>
                <c:pt idx="8798">
                  <c:v>16.18</c:v>
                </c:pt>
                <c:pt idx="8799">
                  <c:v>16.22</c:v>
                </c:pt>
                <c:pt idx="8800">
                  <c:v>16.22</c:v>
                </c:pt>
                <c:pt idx="8801">
                  <c:v>16.18</c:v>
                </c:pt>
                <c:pt idx="8802">
                  <c:v>16.18</c:v>
                </c:pt>
                <c:pt idx="8803">
                  <c:v>16.22</c:v>
                </c:pt>
                <c:pt idx="8804">
                  <c:v>16.22</c:v>
                </c:pt>
                <c:pt idx="8805">
                  <c:v>16.25</c:v>
                </c:pt>
                <c:pt idx="8806">
                  <c:v>16.25</c:v>
                </c:pt>
                <c:pt idx="8807">
                  <c:v>16.27999999999999</c:v>
                </c:pt>
                <c:pt idx="8808">
                  <c:v>16.27999999999999</c:v>
                </c:pt>
                <c:pt idx="8809">
                  <c:v>16.27999999999999</c:v>
                </c:pt>
                <c:pt idx="8810">
                  <c:v>16.27999999999999</c:v>
                </c:pt>
                <c:pt idx="8811">
                  <c:v>15.990000000000002</c:v>
                </c:pt>
                <c:pt idx="8812">
                  <c:v>15.850000000000007</c:v>
                </c:pt>
                <c:pt idx="8813">
                  <c:v>15.75</c:v>
                </c:pt>
                <c:pt idx="8814">
                  <c:v>15.790000000000001</c:v>
                </c:pt>
                <c:pt idx="8815">
                  <c:v>15.82</c:v>
                </c:pt>
                <c:pt idx="8816">
                  <c:v>15.89</c:v>
                </c:pt>
                <c:pt idx="8817">
                  <c:v>15.89</c:v>
                </c:pt>
                <c:pt idx="8818">
                  <c:v>15.920000000000002</c:v>
                </c:pt>
                <c:pt idx="8819">
                  <c:v>15.950000000000005</c:v>
                </c:pt>
                <c:pt idx="8820">
                  <c:v>15.950000000000005</c:v>
                </c:pt>
                <c:pt idx="8821">
                  <c:v>15.719999999999999</c:v>
                </c:pt>
                <c:pt idx="8822">
                  <c:v>15.75</c:v>
                </c:pt>
                <c:pt idx="8823">
                  <c:v>15.75</c:v>
                </c:pt>
                <c:pt idx="8824">
                  <c:v>15.790000000000001</c:v>
                </c:pt>
                <c:pt idx="8825">
                  <c:v>15.69</c:v>
                </c:pt>
                <c:pt idx="8826">
                  <c:v>15.719999999999999</c:v>
                </c:pt>
                <c:pt idx="8827">
                  <c:v>15.65</c:v>
                </c:pt>
                <c:pt idx="8828">
                  <c:v>15.65</c:v>
                </c:pt>
                <c:pt idx="8829">
                  <c:v>15.65</c:v>
                </c:pt>
                <c:pt idx="8830">
                  <c:v>15.65</c:v>
                </c:pt>
                <c:pt idx="8831">
                  <c:v>15.620000000000001</c:v>
                </c:pt>
                <c:pt idx="8832">
                  <c:v>15.52</c:v>
                </c:pt>
                <c:pt idx="8833">
                  <c:v>15.49</c:v>
                </c:pt>
                <c:pt idx="8834">
                  <c:v>15.49</c:v>
                </c:pt>
                <c:pt idx="8835">
                  <c:v>15.46</c:v>
                </c:pt>
                <c:pt idx="8836">
                  <c:v>15.46</c:v>
                </c:pt>
                <c:pt idx="8837">
                  <c:v>15.42</c:v>
                </c:pt>
                <c:pt idx="8838">
                  <c:v>15.42</c:v>
                </c:pt>
                <c:pt idx="8839">
                  <c:v>15.42</c:v>
                </c:pt>
                <c:pt idx="8840">
                  <c:v>15.39</c:v>
                </c:pt>
                <c:pt idx="8841">
                  <c:v>15.39</c:v>
                </c:pt>
                <c:pt idx="8842">
                  <c:v>15.290000000000001</c:v>
                </c:pt>
                <c:pt idx="8843">
                  <c:v>15.26</c:v>
                </c:pt>
                <c:pt idx="8844">
                  <c:v>15.06</c:v>
                </c:pt>
                <c:pt idx="8845">
                  <c:v>14.99</c:v>
                </c:pt>
                <c:pt idx="8846">
                  <c:v>14.93</c:v>
                </c:pt>
                <c:pt idx="8847">
                  <c:v>14.8</c:v>
                </c:pt>
                <c:pt idx="8848">
                  <c:v>14.4</c:v>
                </c:pt>
                <c:pt idx="8849">
                  <c:v>14.47</c:v>
                </c:pt>
                <c:pt idx="8850">
                  <c:v>14.47</c:v>
                </c:pt>
                <c:pt idx="8851">
                  <c:v>14.47</c:v>
                </c:pt>
                <c:pt idx="8852">
                  <c:v>14.5</c:v>
                </c:pt>
                <c:pt idx="8853">
                  <c:v>14.530000000000001</c:v>
                </c:pt>
                <c:pt idx="8854">
                  <c:v>14.6</c:v>
                </c:pt>
                <c:pt idx="8855">
                  <c:v>14.56</c:v>
                </c:pt>
                <c:pt idx="8856">
                  <c:v>14.139999999999999</c:v>
                </c:pt>
                <c:pt idx="8857">
                  <c:v>14.1</c:v>
                </c:pt>
                <c:pt idx="8858">
                  <c:v>13.81</c:v>
                </c:pt>
                <c:pt idx="8859">
                  <c:v>13.81</c:v>
                </c:pt>
                <c:pt idx="8860">
                  <c:v>13.81</c:v>
                </c:pt>
                <c:pt idx="8861">
                  <c:v>13.84</c:v>
                </c:pt>
                <c:pt idx="8862">
                  <c:v>13.81</c:v>
                </c:pt>
                <c:pt idx="8863">
                  <c:v>13.81</c:v>
                </c:pt>
                <c:pt idx="8864">
                  <c:v>13.81</c:v>
                </c:pt>
                <c:pt idx="8865">
                  <c:v>13.81</c:v>
                </c:pt>
                <c:pt idx="8866">
                  <c:v>13.81</c:v>
                </c:pt>
                <c:pt idx="8867">
                  <c:v>13.81</c:v>
                </c:pt>
                <c:pt idx="8868">
                  <c:v>13.81</c:v>
                </c:pt>
                <c:pt idx="8869">
                  <c:v>13.81</c:v>
                </c:pt>
                <c:pt idx="8870">
                  <c:v>13.81</c:v>
                </c:pt>
                <c:pt idx="8871">
                  <c:v>13.81</c:v>
                </c:pt>
                <c:pt idx="8872">
                  <c:v>13.81</c:v>
                </c:pt>
                <c:pt idx="8873">
                  <c:v>13.34</c:v>
                </c:pt>
                <c:pt idx="8874">
                  <c:v>13.34</c:v>
                </c:pt>
                <c:pt idx="8875">
                  <c:v>12.98</c:v>
                </c:pt>
                <c:pt idx="8876">
                  <c:v>13.01</c:v>
                </c:pt>
                <c:pt idx="8877">
                  <c:v>13.01</c:v>
                </c:pt>
                <c:pt idx="8878">
                  <c:v>12.75</c:v>
                </c:pt>
                <c:pt idx="8879">
                  <c:v>12.65</c:v>
                </c:pt>
                <c:pt idx="8880">
                  <c:v>12.55</c:v>
                </c:pt>
                <c:pt idx="8881">
                  <c:v>12.52</c:v>
                </c:pt>
                <c:pt idx="8882">
                  <c:v>12.42</c:v>
                </c:pt>
                <c:pt idx="8883">
                  <c:v>12.350000000000005</c:v>
                </c:pt>
                <c:pt idx="8884">
                  <c:v>12.25</c:v>
                </c:pt>
                <c:pt idx="8885">
                  <c:v>12.120000000000001</c:v>
                </c:pt>
                <c:pt idx="8886">
                  <c:v>11.92</c:v>
                </c:pt>
                <c:pt idx="8887">
                  <c:v>11.860000000000005</c:v>
                </c:pt>
                <c:pt idx="8888">
                  <c:v>11.82</c:v>
                </c:pt>
                <c:pt idx="8889">
                  <c:v>11.790000000000001</c:v>
                </c:pt>
                <c:pt idx="8890">
                  <c:v>11.790000000000001</c:v>
                </c:pt>
                <c:pt idx="8891">
                  <c:v>11.82</c:v>
                </c:pt>
                <c:pt idx="8892">
                  <c:v>11.790000000000001</c:v>
                </c:pt>
                <c:pt idx="8893">
                  <c:v>11.82</c:v>
                </c:pt>
                <c:pt idx="8894">
                  <c:v>11.82</c:v>
                </c:pt>
                <c:pt idx="8895">
                  <c:v>11.76</c:v>
                </c:pt>
                <c:pt idx="8896">
                  <c:v>11.129999999999999</c:v>
                </c:pt>
                <c:pt idx="8897">
                  <c:v>11.129999999999999</c:v>
                </c:pt>
                <c:pt idx="8898">
                  <c:v>11.1</c:v>
                </c:pt>
                <c:pt idx="8899">
                  <c:v>11.06</c:v>
                </c:pt>
                <c:pt idx="8900">
                  <c:v>10.83</c:v>
                </c:pt>
                <c:pt idx="8901">
                  <c:v>10.67</c:v>
                </c:pt>
                <c:pt idx="8902">
                  <c:v>10.540000000000001</c:v>
                </c:pt>
                <c:pt idx="8903">
                  <c:v>10.5</c:v>
                </c:pt>
                <c:pt idx="8904">
                  <c:v>10.47</c:v>
                </c:pt>
                <c:pt idx="8905">
                  <c:v>10.370000000000006</c:v>
                </c:pt>
                <c:pt idx="8906">
                  <c:v>10.27</c:v>
                </c:pt>
                <c:pt idx="8907">
                  <c:v>9.91</c:v>
                </c:pt>
                <c:pt idx="8908">
                  <c:v>9.61</c:v>
                </c:pt>
                <c:pt idx="8909">
                  <c:v>9.41</c:v>
                </c:pt>
                <c:pt idx="8910">
                  <c:v>9.25</c:v>
                </c:pt>
                <c:pt idx="8911">
                  <c:v>9.15</c:v>
                </c:pt>
                <c:pt idx="8912">
                  <c:v>8.92</c:v>
                </c:pt>
                <c:pt idx="8913">
                  <c:v>8.65</c:v>
                </c:pt>
                <c:pt idx="8914">
                  <c:v>8.52</c:v>
                </c:pt>
                <c:pt idx="8915">
                  <c:v>8.2900000000000009</c:v>
                </c:pt>
                <c:pt idx="8916">
                  <c:v>8.06</c:v>
                </c:pt>
                <c:pt idx="8917">
                  <c:v>7.8900000000000006</c:v>
                </c:pt>
                <c:pt idx="8918">
                  <c:v>7.3000000000000007</c:v>
                </c:pt>
                <c:pt idx="8919">
                  <c:v>6.94</c:v>
                </c:pt>
                <c:pt idx="8920">
                  <c:v>6.74</c:v>
                </c:pt>
                <c:pt idx="8921">
                  <c:v>6.57</c:v>
                </c:pt>
                <c:pt idx="8922">
                  <c:v>6.2700000000000014</c:v>
                </c:pt>
                <c:pt idx="8923">
                  <c:v>6.08</c:v>
                </c:pt>
                <c:pt idx="8924">
                  <c:v>5.98</c:v>
                </c:pt>
                <c:pt idx="8925">
                  <c:v>5.58</c:v>
                </c:pt>
                <c:pt idx="8926">
                  <c:v>5.28</c:v>
                </c:pt>
                <c:pt idx="8927">
                  <c:v>5.0200000000000005</c:v>
                </c:pt>
                <c:pt idx="8928">
                  <c:v>4.7600000000000007</c:v>
                </c:pt>
                <c:pt idx="8929">
                  <c:v>4.5200000000000005</c:v>
                </c:pt>
                <c:pt idx="8930">
                  <c:v>3.9</c:v>
                </c:pt>
                <c:pt idx="8931">
                  <c:v>3.4299999999999997</c:v>
                </c:pt>
                <c:pt idx="8932">
                  <c:v>3.2399999999999998</c:v>
                </c:pt>
                <c:pt idx="8933">
                  <c:v>3.1399999999999997</c:v>
                </c:pt>
                <c:pt idx="8934">
                  <c:v>3.04</c:v>
                </c:pt>
                <c:pt idx="8935">
                  <c:v>3</c:v>
                </c:pt>
                <c:pt idx="8936">
                  <c:v>2.94</c:v>
                </c:pt>
                <c:pt idx="8937">
                  <c:v>2.9099999999999997</c:v>
                </c:pt>
                <c:pt idx="8938">
                  <c:v>2.84</c:v>
                </c:pt>
                <c:pt idx="8939">
                  <c:v>2.8099999999999987</c:v>
                </c:pt>
                <c:pt idx="8940">
                  <c:v>2.8099999999999987</c:v>
                </c:pt>
                <c:pt idx="8941">
                  <c:v>2.77</c:v>
                </c:pt>
                <c:pt idx="8942">
                  <c:v>2.7399999999999998</c:v>
                </c:pt>
                <c:pt idx="8943">
                  <c:v>2.7399999999999998</c:v>
                </c:pt>
                <c:pt idx="8944">
                  <c:v>2.71</c:v>
                </c:pt>
                <c:pt idx="8945">
                  <c:v>2.67</c:v>
                </c:pt>
                <c:pt idx="8946">
                  <c:v>2.67</c:v>
                </c:pt>
                <c:pt idx="8947">
                  <c:v>2.67</c:v>
                </c:pt>
                <c:pt idx="8948">
                  <c:v>2.6399999999999997</c:v>
                </c:pt>
                <c:pt idx="8949">
                  <c:v>2.6399999999999997</c:v>
                </c:pt>
                <c:pt idx="8950">
                  <c:v>2.61</c:v>
                </c:pt>
                <c:pt idx="8951">
                  <c:v>2.61</c:v>
                </c:pt>
                <c:pt idx="8952">
                  <c:v>2.61</c:v>
                </c:pt>
                <c:pt idx="8953">
                  <c:v>2.5799999999999987</c:v>
                </c:pt>
                <c:pt idx="8954">
                  <c:v>2.5799999999999987</c:v>
                </c:pt>
                <c:pt idx="8955">
                  <c:v>2.5799999999999987</c:v>
                </c:pt>
                <c:pt idx="8956">
                  <c:v>2.54</c:v>
                </c:pt>
                <c:pt idx="8957">
                  <c:v>2.54</c:v>
                </c:pt>
                <c:pt idx="8958">
                  <c:v>2.54</c:v>
                </c:pt>
                <c:pt idx="8959">
                  <c:v>2.54</c:v>
                </c:pt>
                <c:pt idx="8960">
                  <c:v>2.54</c:v>
                </c:pt>
                <c:pt idx="8961">
                  <c:v>2.5099999999999998</c:v>
                </c:pt>
                <c:pt idx="8962">
                  <c:v>2.5099999999999998</c:v>
                </c:pt>
                <c:pt idx="8963">
                  <c:v>2.54</c:v>
                </c:pt>
                <c:pt idx="8964">
                  <c:v>2.5099999999999998</c:v>
                </c:pt>
                <c:pt idx="8965">
                  <c:v>2.5099999999999998</c:v>
                </c:pt>
                <c:pt idx="8966">
                  <c:v>2.5099999999999998</c:v>
                </c:pt>
                <c:pt idx="8967">
                  <c:v>2.5099999999999998</c:v>
                </c:pt>
                <c:pt idx="8968">
                  <c:v>2.5099999999999998</c:v>
                </c:pt>
                <c:pt idx="8969">
                  <c:v>2.5099999999999998</c:v>
                </c:pt>
                <c:pt idx="8970">
                  <c:v>2.5099999999999998</c:v>
                </c:pt>
                <c:pt idx="8971">
                  <c:v>2.5099999999999998</c:v>
                </c:pt>
                <c:pt idx="8972">
                  <c:v>2.5099999999999998</c:v>
                </c:pt>
                <c:pt idx="8973">
                  <c:v>2.5099999999999998</c:v>
                </c:pt>
                <c:pt idx="8974">
                  <c:v>2.5099999999999998</c:v>
                </c:pt>
                <c:pt idx="8975">
                  <c:v>2.5099999999999998</c:v>
                </c:pt>
                <c:pt idx="8976">
                  <c:v>2.5099999999999998</c:v>
                </c:pt>
                <c:pt idx="8977">
                  <c:v>2.5099999999999998</c:v>
                </c:pt>
                <c:pt idx="8978">
                  <c:v>2.5099999999999998</c:v>
                </c:pt>
                <c:pt idx="8979">
                  <c:v>2.5099999999999998</c:v>
                </c:pt>
                <c:pt idx="8980">
                  <c:v>2.5099999999999998</c:v>
                </c:pt>
                <c:pt idx="8981">
                  <c:v>2.5099999999999998</c:v>
                </c:pt>
                <c:pt idx="8982">
                  <c:v>2.5099999999999998</c:v>
                </c:pt>
                <c:pt idx="8983">
                  <c:v>2.5099999999999998</c:v>
                </c:pt>
                <c:pt idx="8984">
                  <c:v>2.5099999999999998</c:v>
                </c:pt>
                <c:pt idx="8985">
                  <c:v>2.5099999999999998</c:v>
                </c:pt>
                <c:pt idx="8986">
                  <c:v>2.5099999999999998</c:v>
                </c:pt>
                <c:pt idx="8987">
                  <c:v>2.5099999999999998</c:v>
                </c:pt>
                <c:pt idx="8988">
                  <c:v>2.5099999999999998</c:v>
                </c:pt>
                <c:pt idx="8989">
                  <c:v>2.5099999999999998</c:v>
                </c:pt>
                <c:pt idx="8990">
                  <c:v>2.5099999999999998</c:v>
                </c:pt>
                <c:pt idx="8991">
                  <c:v>2.5099999999999998</c:v>
                </c:pt>
                <c:pt idx="8992">
                  <c:v>2.5099999999999998</c:v>
                </c:pt>
                <c:pt idx="8993">
                  <c:v>2.5099999999999998</c:v>
                </c:pt>
                <c:pt idx="8994">
                  <c:v>2.5099999999999998</c:v>
                </c:pt>
                <c:pt idx="8995">
                  <c:v>2.5099999999999998</c:v>
                </c:pt>
                <c:pt idx="8996">
                  <c:v>2.5099999999999998</c:v>
                </c:pt>
                <c:pt idx="8997">
                  <c:v>2.5099999999999998</c:v>
                </c:pt>
                <c:pt idx="8998">
                  <c:v>2.5099999999999998</c:v>
                </c:pt>
                <c:pt idx="8999">
                  <c:v>2.5099999999999998</c:v>
                </c:pt>
                <c:pt idx="9000">
                  <c:v>2.5099999999999998</c:v>
                </c:pt>
                <c:pt idx="9001">
                  <c:v>2.5099999999999998</c:v>
                </c:pt>
                <c:pt idx="9002">
                  <c:v>2.5099999999999998</c:v>
                </c:pt>
                <c:pt idx="9003">
                  <c:v>2.5099999999999998</c:v>
                </c:pt>
                <c:pt idx="9004">
                  <c:v>2.48</c:v>
                </c:pt>
                <c:pt idx="9005">
                  <c:v>2.5099999999999998</c:v>
                </c:pt>
                <c:pt idx="9006">
                  <c:v>2.5099999999999998</c:v>
                </c:pt>
                <c:pt idx="9007">
                  <c:v>2.5099999999999998</c:v>
                </c:pt>
                <c:pt idx="9008">
                  <c:v>2.5099999999999998</c:v>
                </c:pt>
                <c:pt idx="9009">
                  <c:v>2.48</c:v>
                </c:pt>
                <c:pt idx="9010">
                  <c:v>2.48</c:v>
                </c:pt>
                <c:pt idx="9011">
                  <c:v>2.5099999999999998</c:v>
                </c:pt>
                <c:pt idx="9012">
                  <c:v>2.48</c:v>
                </c:pt>
                <c:pt idx="9013">
                  <c:v>2.48</c:v>
                </c:pt>
                <c:pt idx="9014">
                  <c:v>2.48</c:v>
                </c:pt>
                <c:pt idx="9015">
                  <c:v>2.48</c:v>
                </c:pt>
                <c:pt idx="9016">
                  <c:v>2.5099999999999998</c:v>
                </c:pt>
                <c:pt idx="9017">
                  <c:v>2.48</c:v>
                </c:pt>
                <c:pt idx="9018">
                  <c:v>2.48</c:v>
                </c:pt>
                <c:pt idx="9019">
                  <c:v>2.48</c:v>
                </c:pt>
                <c:pt idx="9020">
                  <c:v>2.48</c:v>
                </c:pt>
                <c:pt idx="9021">
                  <c:v>2.48</c:v>
                </c:pt>
                <c:pt idx="9022">
                  <c:v>2.44</c:v>
                </c:pt>
                <c:pt idx="9023">
                  <c:v>2.48</c:v>
                </c:pt>
                <c:pt idx="9024">
                  <c:v>2.44</c:v>
                </c:pt>
                <c:pt idx="9025">
                  <c:v>2.44</c:v>
                </c:pt>
                <c:pt idx="9026">
                  <c:v>2.44</c:v>
                </c:pt>
                <c:pt idx="9027">
                  <c:v>2.44</c:v>
                </c:pt>
                <c:pt idx="9028">
                  <c:v>2.44</c:v>
                </c:pt>
                <c:pt idx="9029">
                  <c:v>2.44</c:v>
                </c:pt>
                <c:pt idx="9030">
                  <c:v>2.44</c:v>
                </c:pt>
                <c:pt idx="9031">
                  <c:v>2.4099999999999997</c:v>
                </c:pt>
                <c:pt idx="9032">
                  <c:v>2.4099999999999997</c:v>
                </c:pt>
                <c:pt idx="9033">
                  <c:v>2.4099999999999997</c:v>
                </c:pt>
                <c:pt idx="9034">
                  <c:v>2.4099999999999997</c:v>
                </c:pt>
                <c:pt idx="9035">
                  <c:v>2.4099999999999997</c:v>
                </c:pt>
                <c:pt idx="9036">
                  <c:v>2.38</c:v>
                </c:pt>
                <c:pt idx="9037">
                  <c:v>2.38</c:v>
                </c:pt>
                <c:pt idx="9038">
                  <c:v>2.38</c:v>
                </c:pt>
                <c:pt idx="9039">
                  <c:v>2.38</c:v>
                </c:pt>
                <c:pt idx="9040">
                  <c:v>2.38</c:v>
                </c:pt>
                <c:pt idx="9041">
                  <c:v>2.3099999999999987</c:v>
                </c:pt>
                <c:pt idx="9042">
                  <c:v>2.2799999999999998</c:v>
                </c:pt>
                <c:pt idx="9043">
                  <c:v>2.25</c:v>
                </c:pt>
                <c:pt idx="9044">
                  <c:v>2.25</c:v>
                </c:pt>
                <c:pt idx="9045">
                  <c:v>2.25</c:v>
                </c:pt>
                <c:pt idx="9046">
                  <c:v>2.21</c:v>
                </c:pt>
                <c:pt idx="9047">
                  <c:v>2.21</c:v>
                </c:pt>
                <c:pt idx="9048">
                  <c:v>2.21</c:v>
                </c:pt>
                <c:pt idx="9049">
                  <c:v>2.21</c:v>
                </c:pt>
                <c:pt idx="9050">
                  <c:v>2.1799999999999997</c:v>
                </c:pt>
                <c:pt idx="9051">
                  <c:v>2.21</c:v>
                </c:pt>
                <c:pt idx="9052">
                  <c:v>2.21</c:v>
                </c:pt>
                <c:pt idx="9053">
                  <c:v>2.1799999999999997</c:v>
                </c:pt>
                <c:pt idx="9054">
                  <c:v>2.1799999999999997</c:v>
                </c:pt>
                <c:pt idx="9055">
                  <c:v>2.1799999999999997</c:v>
                </c:pt>
                <c:pt idx="9056">
                  <c:v>2.1799999999999997</c:v>
                </c:pt>
                <c:pt idx="9057">
                  <c:v>2.1799999999999997</c:v>
                </c:pt>
                <c:pt idx="9058">
                  <c:v>2.1799999999999997</c:v>
                </c:pt>
                <c:pt idx="9059">
                  <c:v>2.15</c:v>
                </c:pt>
                <c:pt idx="9060">
                  <c:v>2.1799999999999997</c:v>
                </c:pt>
                <c:pt idx="9061">
                  <c:v>2.15</c:v>
                </c:pt>
                <c:pt idx="9062">
                  <c:v>2.15</c:v>
                </c:pt>
                <c:pt idx="9063">
                  <c:v>2.15</c:v>
                </c:pt>
                <c:pt idx="9064">
                  <c:v>2.1799999999999997</c:v>
                </c:pt>
                <c:pt idx="9065">
                  <c:v>2.1799999999999997</c:v>
                </c:pt>
                <c:pt idx="9066">
                  <c:v>2.15</c:v>
                </c:pt>
                <c:pt idx="9067">
                  <c:v>2.15</c:v>
                </c:pt>
                <c:pt idx="9068">
                  <c:v>2.15</c:v>
                </c:pt>
                <c:pt idx="9069">
                  <c:v>2.15</c:v>
                </c:pt>
                <c:pt idx="9070">
                  <c:v>2.15</c:v>
                </c:pt>
                <c:pt idx="9071">
                  <c:v>2.1799999999999997</c:v>
                </c:pt>
                <c:pt idx="9072">
                  <c:v>2.1799999999999997</c:v>
                </c:pt>
                <c:pt idx="9073">
                  <c:v>2.1799999999999997</c:v>
                </c:pt>
                <c:pt idx="9074">
                  <c:v>2.1799999999999997</c:v>
                </c:pt>
                <c:pt idx="9075">
                  <c:v>2.1799999999999997</c:v>
                </c:pt>
                <c:pt idx="9076">
                  <c:v>2.1799999999999997</c:v>
                </c:pt>
                <c:pt idx="9077">
                  <c:v>2.1799999999999997</c:v>
                </c:pt>
                <c:pt idx="9078">
                  <c:v>2.1799999999999997</c:v>
                </c:pt>
                <c:pt idx="9079">
                  <c:v>2.1799999999999997</c:v>
                </c:pt>
                <c:pt idx="9080">
                  <c:v>2.1799999999999997</c:v>
                </c:pt>
                <c:pt idx="9081">
                  <c:v>2.1799999999999997</c:v>
                </c:pt>
                <c:pt idx="9082">
                  <c:v>2.1799999999999997</c:v>
                </c:pt>
                <c:pt idx="9083">
                  <c:v>2.1799999999999997</c:v>
                </c:pt>
                <c:pt idx="9084">
                  <c:v>2.1799999999999997</c:v>
                </c:pt>
                <c:pt idx="9085">
                  <c:v>2.1799999999999997</c:v>
                </c:pt>
                <c:pt idx="9086">
                  <c:v>2.1799999999999997</c:v>
                </c:pt>
                <c:pt idx="9087">
                  <c:v>2.1799999999999997</c:v>
                </c:pt>
                <c:pt idx="9088">
                  <c:v>2.1799999999999997</c:v>
                </c:pt>
                <c:pt idx="9089">
                  <c:v>2.1799999999999997</c:v>
                </c:pt>
                <c:pt idx="9090">
                  <c:v>2.21</c:v>
                </c:pt>
                <c:pt idx="9091">
                  <c:v>2.1799999999999997</c:v>
                </c:pt>
                <c:pt idx="9092">
                  <c:v>2.1799999999999997</c:v>
                </c:pt>
                <c:pt idx="9093">
                  <c:v>2.1799999999999997</c:v>
                </c:pt>
                <c:pt idx="9094">
                  <c:v>2.1799999999999997</c:v>
                </c:pt>
                <c:pt idx="9095">
                  <c:v>2.1799999999999997</c:v>
                </c:pt>
                <c:pt idx="9096">
                  <c:v>2.21</c:v>
                </c:pt>
                <c:pt idx="9097">
                  <c:v>2.1799999999999997</c:v>
                </c:pt>
                <c:pt idx="9098">
                  <c:v>2.1799999999999997</c:v>
                </c:pt>
                <c:pt idx="9099">
                  <c:v>2.1799999999999997</c:v>
                </c:pt>
                <c:pt idx="9100">
                  <c:v>2.21</c:v>
                </c:pt>
                <c:pt idx="9101">
                  <c:v>2.21</c:v>
                </c:pt>
                <c:pt idx="9102">
                  <c:v>2.21</c:v>
                </c:pt>
                <c:pt idx="9103">
                  <c:v>2.21</c:v>
                </c:pt>
                <c:pt idx="9104">
                  <c:v>2.21</c:v>
                </c:pt>
                <c:pt idx="9105">
                  <c:v>2.21</c:v>
                </c:pt>
                <c:pt idx="9106">
                  <c:v>2.21</c:v>
                </c:pt>
                <c:pt idx="9107">
                  <c:v>2.25</c:v>
                </c:pt>
                <c:pt idx="9108">
                  <c:v>2.25</c:v>
                </c:pt>
                <c:pt idx="9109">
                  <c:v>2.21</c:v>
                </c:pt>
                <c:pt idx="9110">
                  <c:v>2.25</c:v>
                </c:pt>
                <c:pt idx="9111">
                  <c:v>2.21</c:v>
                </c:pt>
                <c:pt idx="9112">
                  <c:v>2.21</c:v>
                </c:pt>
                <c:pt idx="9113">
                  <c:v>2.25</c:v>
                </c:pt>
                <c:pt idx="9114">
                  <c:v>2.25</c:v>
                </c:pt>
                <c:pt idx="9115">
                  <c:v>2.25</c:v>
                </c:pt>
                <c:pt idx="9116">
                  <c:v>2.25</c:v>
                </c:pt>
                <c:pt idx="9117">
                  <c:v>2.25</c:v>
                </c:pt>
                <c:pt idx="9118">
                  <c:v>2.2799999999999998</c:v>
                </c:pt>
                <c:pt idx="9119">
                  <c:v>2.25</c:v>
                </c:pt>
                <c:pt idx="9120">
                  <c:v>2.25</c:v>
                </c:pt>
                <c:pt idx="9121">
                  <c:v>2.25</c:v>
                </c:pt>
                <c:pt idx="9122">
                  <c:v>2.2799999999999998</c:v>
                </c:pt>
                <c:pt idx="9123">
                  <c:v>2.2799999999999998</c:v>
                </c:pt>
                <c:pt idx="9124">
                  <c:v>2.2799999999999998</c:v>
                </c:pt>
                <c:pt idx="9125">
                  <c:v>2.2799999999999998</c:v>
                </c:pt>
                <c:pt idx="9126">
                  <c:v>2.2799999999999998</c:v>
                </c:pt>
                <c:pt idx="9127">
                  <c:v>2.2799999999999998</c:v>
                </c:pt>
                <c:pt idx="9128">
                  <c:v>2.2799999999999998</c:v>
                </c:pt>
                <c:pt idx="9129">
                  <c:v>2.2799999999999998</c:v>
                </c:pt>
                <c:pt idx="9130">
                  <c:v>2.2799999999999998</c:v>
                </c:pt>
                <c:pt idx="9131">
                  <c:v>2.2799999999999998</c:v>
                </c:pt>
                <c:pt idx="9132">
                  <c:v>2.2799999999999998</c:v>
                </c:pt>
                <c:pt idx="9133">
                  <c:v>2.3099999999999987</c:v>
                </c:pt>
                <c:pt idx="9134">
                  <c:v>2.3099999999999987</c:v>
                </c:pt>
                <c:pt idx="9135">
                  <c:v>2.3099999999999987</c:v>
                </c:pt>
                <c:pt idx="9136">
                  <c:v>2.2799999999999998</c:v>
                </c:pt>
                <c:pt idx="9137">
                  <c:v>2.3099999999999987</c:v>
                </c:pt>
                <c:pt idx="9138">
                  <c:v>2.2799999999999998</c:v>
                </c:pt>
                <c:pt idx="9139">
                  <c:v>2.2799999999999998</c:v>
                </c:pt>
                <c:pt idx="9140">
                  <c:v>2.2799999999999998</c:v>
                </c:pt>
                <c:pt idx="9141">
                  <c:v>2.3099999999999987</c:v>
                </c:pt>
                <c:pt idx="9142">
                  <c:v>2.3099999999999987</c:v>
                </c:pt>
                <c:pt idx="9143">
                  <c:v>2.2799999999999998</c:v>
                </c:pt>
                <c:pt idx="9144">
                  <c:v>2.3099999999999987</c:v>
                </c:pt>
                <c:pt idx="9145">
                  <c:v>2.2799999999999998</c:v>
                </c:pt>
                <c:pt idx="9146">
                  <c:v>2.3099999999999987</c:v>
                </c:pt>
                <c:pt idx="9147">
                  <c:v>2.3099999999999987</c:v>
                </c:pt>
                <c:pt idx="9148">
                  <c:v>2.3099999999999987</c:v>
                </c:pt>
                <c:pt idx="9149">
                  <c:v>2.3099999999999987</c:v>
                </c:pt>
                <c:pt idx="9150">
                  <c:v>2.3099999999999987</c:v>
                </c:pt>
                <c:pt idx="9151">
                  <c:v>2.3099999999999987</c:v>
                </c:pt>
                <c:pt idx="9152">
                  <c:v>2.3099999999999987</c:v>
                </c:pt>
                <c:pt idx="9153">
                  <c:v>2.3099999999999987</c:v>
                </c:pt>
                <c:pt idx="9154">
                  <c:v>2.3099999999999987</c:v>
                </c:pt>
                <c:pt idx="9155">
                  <c:v>2.3099999999999987</c:v>
                </c:pt>
                <c:pt idx="9156">
                  <c:v>2.3099999999999987</c:v>
                </c:pt>
                <c:pt idx="9157">
                  <c:v>2.3099999999999987</c:v>
                </c:pt>
                <c:pt idx="9158">
                  <c:v>2.3099999999999987</c:v>
                </c:pt>
                <c:pt idx="9159">
                  <c:v>2.3099999999999987</c:v>
                </c:pt>
                <c:pt idx="9160">
                  <c:v>2.3099999999999987</c:v>
                </c:pt>
                <c:pt idx="9161">
                  <c:v>2.3099999999999987</c:v>
                </c:pt>
                <c:pt idx="9162">
                  <c:v>2.3099999999999987</c:v>
                </c:pt>
                <c:pt idx="9163">
                  <c:v>2.3099999999999987</c:v>
                </c:pt>
                <c:pt idx="9164">
                  <c:v>2.3099999999999987</c:v>
                </c:pt>
                <c:pt idx="9165">
                  <c:v>2.2799999999999998</c:v>
                </c:pt>
                <c:pt idx="9166">
                  <c:v>2.3099999999999987</c:v>
                </c:pt>
                <c:pt idx="9167">
                  <c:v>2.3099999999999987</c:v>
                </c:pt>
                <c:pt idx="9168">
                  <c:v>2.3099999999999987</c:v>
                </c:pt>
                <c:pt idx="9169">
                  <c:v>2.3099999999999987</c:v>
                </c:pt>
                <c:pt idx="9170">
                  <c:v>2.3099999999999987</c:v>
                </c:pt>
                <c:pt idx="9171">
                  <c:v>2.3099999999999987</c:v>
                </c:pt>
                <c:pt idx="9172">
                  <c:v>2.3099999999999987</c:v>
                </c:pt>
                <c:pt idx="9173">
                  <c:v>2.3099999999999987</c:v>
                </c:pt>
                <c:pt idx="9174">
                  <c:v>2.2799999999999998</c:v>
                </c:pt>
                <c:pt idx="9175">
                  <c:v>2.3099999999999987</c:v>
                </c:pt>
                <c:pt idx="9176">
                  <c:v>2.3099999999999987</c:v>
                </c:pt>
                <c:pt idx="9177">
                  <c:v>2.2799999999999998</c:v>
                </c:pt>
                <c:pt idx="9178">
                  <c:v>2.2799999999999998</c:v>
                </c:pt>
                <c:pt idx="9179">
                  <c:v>2.2799999999999998</c:v>
                </c:pt>
                <c:pt idx="9180">
                  <c:v>2.2799999999999998</c:v>
                </c:pt>
                <c:pt idx="9181">
                  <c:v>2.2799999999999998</c:v>
                </c:pt>
                <c:pt idx="9182">
                  <c:v>2.2799999999999998</c:v>
                </c:pt>
                <c:pt idx="9183">
                  <c:v>2.2799999999999998</c:v>
                </c:pt>
                <c:pt idx="9184">
                  <c:v>2.2799999999999998</c:v>
                </c:pt>
                <c:pt idx="9185">
                  <c:v>2.2799999999999998</c:v>
                </c:pt>
                <c:pt idx="9186">
                  <c:v>2.2799999999999998</c:v>
                </c:pt>
                <c:pt idx="9187">
                  <c:v>2.2799999999999998</c:v>
                </c:pt>
                <c:pt idx="9188">
                  <c:v>2.2799999999999998</c:v>
                </c:pt>
                <c:pt idx="9189">
                  <c:v>2.25</c:v>
                </c:pt>
                <c:pt idx="9190">
                  <c:v>2.25</c:v>
                </c:pt>
                <c:pt idx="9191">
                  <c:v>2.2799999999999998</c:v>
                </c:pt>
                <c:pt idx="9192">
                  <c:v>2.25</c:v>
                </c:pt>
                <c:pt idx="9193">
                  <c:v>2.2799999999999998</c:v>
                </c:pt>
                <c:pt idx="9194">
                  <c:v>2.2799999999999998</c:v>
                </c:pt>
                <c:pt idx="9195">
                  <c:v>2.2799999999999998</c:v>
                </c:pt>
                <c:pt idx="9196">
                  <c:v>2.2799999999999998</c:v>
                </c:pt>
                <c:pt idx="9197">
                  <c:v>2.2799999999999998</c:v>
                </c:pt>
                <c:pt idx="9198">
                  <c:v>2.2799999999999998</c:v>
                </c:pt>
                <c:pt idx="9199">
                  <c:v>2.2799999999999998</c:v>
                </c:pt>
                <c:pt idx="9200">
                  <c:v>2.2799999999999998</c:v>
                </c:pt>
                <c:pt idx="9201">
                  <c:v>2.25</c:v>
                </c:pt>
                <c:pt idx="9202">
                  <c:v>2.2799999999999998</c:v>
                </c:pt>
                <c:pt idx="9203">
                  <c:v>2.2799999999999998</c:v>
                </c:pt>
                <c:pt idx="9204">
                  <c:v>2.25</c:v>
                </c:pt>
                <c:pt idx="9205">
                  <c:v>2.25</c:v>
                </c:pt>
                <c:pt idx="9206">
                  <c:v>2.2799999999999998</c:v>
                </c:pt>
                <c:pt idx="9207">
                  <c:v>2.2799999999999998</c:v>
                </c:pt>
                <c:pt idx="9208">
                  <c:v>2.2799999999999998</c:v>
                </c:pt>
                <c:pt idx="9209">
                  <c:v>2.2799999999999998</c:v>
                </c:pt>
                <c:pt idx="9210">
                  <c:v>2.2799999999999998</c:v>
                </c:pt>
                <c:pt idx="9211">
                  <c:v>2.2799999999999998</c:v>
                </c:pt>
                <c:pt idx="9212">
                  <c:v>2.2799999999999998</c:v>
                </c:pt>
                <c:pt idx="9213">
                  <c:v>2.2799999999999998</c:v>
                </c:pt>
                <c:pt idx="9214">
                  <c:v>2.2799999999999998</c:v>
                </c:pt>
                <c:pt idx="9215">
                  <c:v>2.2799999999999998</c:v>
                </c:pt>
                <c:pt idx="9216">
                  <c:v>2.2799999999999998</c:v>
                </c:pt>
                <c:pt idx="9217">
                  <c:v>2.2799999999999998</c:v>
                </c:pt>
                <c:pt idx="9218">
                  <c:v>2.2799999999999998</c:v>
                </c:pt>
                <c:pt idx="9219">
                  <c:v>2.2799999999999998</c:v>
                </c:pt>
                <c:pt idx="9220">
                  <c:v>2.2799999999999998</c:v>
                </c:pt>
                <c:pt idx="9221">
                  <c:v>2.2799999999999998</c:v>
                </c:pt>
                <c:pt idx="9222">
                  <c:v>2.2799999999999998</c:v>
                </c:pt>
                <c:pt idx="9223">
                  <c:v>2.2799999999999998</c:v>
                </c:pt>
                <c:pt idx="9224">
                  <c:v>2.2799999999999998</c:v>
                </c:pt>
                <c:pt idx="9225">
                  <c:v>2.2799999999999998</c:v>
                </c:pt>
                <c:pt idx="9226">
                  <c:v>2.2799999999999998</c:v>
                </c:pt>
                <c:pt idx="9227">
                  <c:v>2.3099999999999987</c:v>
                </c:pt>
                <c:pt idx="9228">
                  <c:v>2.2799999999999998</c:v>
                </c:pt>
                <c:pt idx="9229">
                  <c:v>2.2799999999999998</c:v>
                </c:pt>
                <c:pt idx="9230">
                  <c:v>2.2799999999999998</c:v>
                </c:pt>
                <c:pt idx="9231">
                  <c:v>2.2799999999999998</c:v>
                </c:pt>
                <c:pt idx="9232">
                  <c:v>2.2799999999999998</c:v>
                </c:pt>
                <c:pt idx="9233">
                  <c:v>2.2799999999999998</c:v>
                </c:pt>
                <c:pt idx="9234">
                  <c:v>2.2799999999999998</c:v>
                </c:pt>
                <c:pt idx="9235">
                  <c:v>2.3099999999999987</c:v>
                </c:pt>
                <c:pt idx="9236">
                  <c:v>2.2799999999999998</c:v>
                </c:pt>
                <c:pt idx="9237">
                  <c:v>2.2799999999999998</c:v>
                </c:pt>
                <c:pt idx="9238">
                  <c:v>2.2799999999999998</c:v>
                </c:pt>
                <c:pt idx="9239">
                  <c:v>2.2799999999999998</c:v>
                </c:pt>
                <c:pt idx="9240">
                  <c:v>2.2799999999999998</c:v>
                </c:pt>
                <c:pt idx="9241">
                  <c:v>2.2799999999999998</c:v>
                </c:pt>
                <c:pt idx="9242">
                  <c:v>2.2799999999999998</c:v>
                </c:pt>
                <c:pt idx="9243">
                  <c:v>2.2799999999999998</c:v>
                </c:pt>
                <c:pt idx="9244">
                  <c:v>2.2799999999999998</c:v>
                </c:pt>
                <c:pt idx="9245">
                  <c:v>2.2799999999999998</c:v>
                </c:pt>
                <c:pt idx="9246">
                  <c:v>2.2799999999999998</c:v>
                </c:pt>
                <c:pt idx="9247">
                  <c:v>2.2799999999999998</c:v>
                </c:pt>
                <c:pt idx="9248">
                  <c:v>2.2799999999999998</c:v>
                </c:pt>
                <c:pt idx="9249">
                  <c:v>2.2799999999999998</c:v>
                </c:pt>
                <c:pt idx="9250">
                  <c:v>2.2799999999999998</c:v>
                </c:pt>
                <c:pt idx="9251">
                  <c:v>2.2799999999999998</c:v>
                </c:pt>
                <c:pt idx="9252">
                  <c:v>2.2799999999999998</c:v>
                </c:pt>
                <c:pt idx="9253">
                  <c:v>2.2799999999999998</c:v>
                </c:pt>
                <c:pt idx="9254">
                  <c:v>2.2799999999999998</c:v>
                </c:pt>
                <c:pt idx="9255">
                  <c:v>2.2799999999999998</c:v>
                </c:pt>
                <c:pt idx="9256">
                  <c:v>2.2799999999999998</c:v>
                </c:pt>
                <c:pt idx="9257">
                  <c:v>2.2799999999999998</c:v>
                </c:pt>
                <c:pt idx="9258">
                  <c:v>2.2799999999999998</c:v>
                </c:pt>
                <c:pt idx="9259">
                  <c:v>2.25</c:v>
                </c:pt>
                <c:pt idx="9260">
                  <c:v>2.2799999999999998</c:v>
                </c:pt>
                <c:pt idx="9261">
                  <c:v>2.2799999999999998</c:v>
                </c:pt>
                <c:pt idx="9262">
                  <c:v>2.25</c:v>
                </c:pt>
                <c:pt idx="9263">
                  <c:v>2.2799999999999998</c:v>
                </c:pt>
                <c:pt idx="9264">
                  <c:v>2.2799999999999998</c:v>
                </c:pt>
                <c:pt idx="9265">
                  <c:v>2.2799999999999998</c:v>
                </c:pt>
                <c:pt idx="9266">
                  <c:v>2.2799999999999998</c:v>
                </c:pt>
                <c:pt idx="9267">
                  <c:v>2.25</c:v>
                </c:pt>
                <c:pt idx="9268">
                  <c:v>2.2799999999999998</c:v>
                </c:pt>
                <c:pt idx="9269">
                  <c:v>2.2799999999999998</c:v>
                </c:pt>
                <c:pt idx="9270">
                  <c:v>2.2799999999999998</c:v>
                </c:pt>
                <c:pt idx="9271">
                  <c:v>2.2799999999999998</c:v>
                </c:pt>
                <c:pt idx="9272">
                  <c:v>2.25</c:v>
                </c:pt>
                <c:pt idx="9273">
                  <c:v>2.25</c:v>
                </c:pt>
                <c:pt idx="9274">
                  <c:v>2.25</c:v>
                </c:pt>
                <c:pt idx="9275">
                  <c:v>2.2799999999999998</c:v>
                </c:pt>
                <c:pt idx="9276">
                  <c:v>2.25</c:v>
                </c:pt>
                <c:pt idx="9277">
                  <c:v>2.25</c:v>
                </c:pt>
                <c:pt idx="9278">
                  <c:v>2.25</c:v>
                </c:pt>
                <c:pt idx="9279">
                  <c:v>2.25</c:v>
                </c:pt>
                <c:pt idx="9280">
                  <c:v>2.25</c:v>
                </c:pt>
                <c:pt idx="9281">
                  <c:v>2.25</c:v>
                </c:pt>
                <c:pt idx="9282">
                  <c:v>2.25</c:v>
                </c:pt>
                <c:pt idx="9283">
                  <c:v>2.25</c:v>
                </c:pt>
                <c:pt idx="9284">
                  <c:v>2.25</c:v>
                </c:pt>
                <c:pt idx="9285">
                  <c:v>2.25</c:v>
                </c:pt>
                <c:pt idx="9286">
                  <c:v>2.25</c:v>
                </c:pt>
                <c:pt idx="9287">
                  <c:v>2.25</c:v>
                </c:pt>
                <c:pt idx="9288">
                  <c:v>2.25</c:v>
                </c:pt>
                <c:pt idx="9289">
                  <c:v>2.25</c:v>
                </c:pt>
                <c:pt idx="9290">
                  <c:v>2.25</c:v>
                </c:pt>
                <c:pt idx="9291">
                  <c:v>2.25</c:v>
                </c:pt>
                <c:pt idx="9292">
                  <c:v>2.25</c:v>
                </c:pt>
                <c:pt idx="9293">
                  <c:v>2.25</c:v>
                </c:pt>
                <c:pt idx="9294">
                  <c:v>2.25</c:v>
                </c:pt>
                <c:pt idx="9295">
                  <c:v>2.25</c:v>
                </c:pt>
                <c:pt idx="9296">
                  <c:v>2.2799999999999998</c:v>
                </c:pt>
                <c:pt idx="9297">
                  <c:v>2.25</c:v>
                </c:pt>
                <c:pt idx="9298">
                  <c:v>2.25</c:v>
                </c:pt>
                <c:pt idx="9299">
                  <c:v>2.25</c:v>
                </c:pt>
                <c:pt idx="9300">
                  <c:v>2.25</c:v>
                </c:pt>
                <c:pt idx="9301">
                  <c:v>2.25</c:v>
                </c:pt>
                <c:pt idx="9302">
                  <c:v>2.25</c:v>
                </c:pt>
                <c:pt idx="9303">
                  <c:v>2.25</c:v>
                </c:pt>
                <c:pt idx="9304">
                  <c:v>2.25</c:v>
                </c:pt>
                <c:pt idx="9305">
                  <c:v>2.25</c:v>
                </c:pt>
                <c:pt idx="9306">
                  <c:v>2.25</c:v>
                </c:pt>
                <c:pt idx="9307">
                  <c:v>2.2799999999999998</c:v>
                </c:pt>
                <c:pt idx="9308">
                  <c:v>2.2799999999999998</c:v>
                </c:pt>
                <c:pt idx="9309">
                  <c:v>2.2799999999999998</c:v>
                </c:pt>
                <c:pt idx="9310">
                  <c:v>2.2799999999999998</c:v>
                </c:pt>
                <c:pt idx="9311">
                  <c:v>2.25</c:v>
                </c:pt>
                <c:pt idx="9312">
                  <c:v>2.2799999999999998</c:v>
                </c:pt>
                <c:pt idx="9313">
                  <c:v>2.2799999999999998</c:v>
                </c:pt>
                <c:pt idx="9314">
                  <c:v>2.2799999999999998</c:v>
                </c:pt>
                <c:pt idx="9315">
                  <c:v>2.2799999999999998</c:v>
                </c:pt>
                <c:pt idx="9316">
                  <c:v>2.2799999999999998</c:v>
                </c:pt>
                <c:pt idx="9317">
                  <c:v>2.2799999999999998</c:v>
                </c:pt>
                <c:pt idx="9318">
                  <c:v>2.2799999999999998</c:v>
                </c:pt>
                <c:pt idx="9319">
                  <c:v>2.2799999999999998</c:v>
                </c:pt>
                <c:pt idx="9320">
                  <c:v>2.2799999999999998</c:v>
                </c:pt>
                <c:pt idx="9321">
                  <c:v>2.2799999999999998</c:v>
                </c:pt>
                <c:pt idx="9322">
                  <c:v>2.2799999999999998</c:v>
                </c:pt>
                <c:pt idx="9323">
                  <c:v>2.2799999999999998</c:v>
                </c:pt>
                <c:pt idx="9324">
                  <c:v>2.2799999999999998</c:v>
                </c:pt>
                <c:pt idx="9325">
                  <c:v>2.3099999999999987</c:v>
                </c:pt>
                <c:pt idx="9326">
                  <c:v>2.2799999999999998</c:v>
                </c:pt>
                <c:pt idx="9327">
                  <c:v>2.2799999999999998</c:v>
                </c:pt>
                <c:pt idx="9328">
                  <c:v>2.2799999999999998</c:v>
                </c:pt>
                <c:pt idx="9329">
                  <c:v>2.2799999999999998</c:v>
                </c:pt>
                <c:pt idx="9330">
                  <c:v>2.2799999999999998</c:v>
                </c:pt>
                <c:pt idx="9331">
                  <c:v>2.2799999999999998</c:v>
                </c:pt>
                <c:pt idx="9332">
                  <c:v>2.2799999999999998</c:v>
                </c:pt>
                <c:pt idx="9333">
                  <c:v>2.2799999999999998</c:v>
                </c:pt>
                <c:pt idx="9334">
                  <c:v>2.2799999999999998</c:v>
                </c:pt>
                <c:pt idx="9335">
                  <c:v>2.2799999999999998</c:v>
                </c:pt>
                <c:pt idx="9336">
                  <c:v>2.2799999999999998</c:v>
                </c:pt>
                <c:pt idx="9337">
                  <c:v>2.2799999999999998</c:v>
                </c:pt>
                <c:pt idx="9338">
                  <c:v>2.2799999999999998</c:v>
                </c:pt>
                <c:pt idx="9339">
                  <c:v>2.2799999999999998</c:v>
                </c:pt>
                <c:pt idx="9340">
                  <c:v>2.2799999999999998</c:v>
                </c:pt>
                <c:pt idx="9341">
                  <c:v>2.2799999999999998</c:v>
                </c:pt>
                <c:pt idx="9342">
                  <c:v>2.2799999999999998</c:v>
                </c:pt>
                <c:pt idx="9343">
                  <c:v>2.2799999999999998</c:v>
                </c:pt>
                <c:pt idx="9344">
                  <c:v>2.2799999999999998</c:v>
                </c:pt>
                <c:pt idx="9345">
                  <c:v>2.2799999999999998</c:v>
                </c:pt>
                <c:pt idx="9346">
                  <c:v>2.2799999999999998</c:v>
                </c:pt>
                <c:pt idx="9347">
                  <c:v>2.2799999999999998</c:v>
                </c:pt>
                <c:pt idx="9348">
                  <c:v>2.2799999999999998</c:v>
                </c:pt>
                <c:pt idx="9349">
                  <c:v>2.2799999999999998</c:v>
                </c:pt>
                <c:pt idx="9350">
                  <c:v>2.25</c:v>
                </c:pt>
                <c:pt idx="9351">
                  <c:v>2.2799999999999998</c:v>
                </c:pt>
                <c:pt idx="9352">
                  <c:v>2.2799999999999998</c:v>
                </c:pt>
                <c:pt idx="9353">
                  <c:v>2.25</c:v>
                </c:pt>
                <c:pt idx="9354">
                  <c:v>2.2799999999999998</c:v>
                </c:pt>
                <c:pt idx="9355">
                  <c:v>2.25</c:v>
                </c:pt>
                <c:pt idx="9356">
                  <c:v>2.2799999999999998</c:v>
                </c:pt>
                <c:pt idx="9357">
                  <c:v>2.25</c:v>
                </c:pt>
                <c:pt idx="9358">
                  <c:v>2.2799999999999998</c:v>
                </c:pt>
                <c:pt idx="9359">
                  <c:v>2.2799999999999998</c:v>
                </c:pt>
                <c:pt idx="9360">
                  <c:v>2.25</c:v>
                </c:pt>
                <c:pt idx="9361">
                  <c:v>2.2799999999999998</c:v>
                </c:pt>
                <c:pt idx="9362">
                  <c:v>2.25</c:v>
                </c:pt>
                <c:pt idx="9363">
                  <c:v>2.2799999999999998</c:v>
                </c:pt>
                <c:pt idx="9364">
                  <c:v>2.2799999999999998</c:v>
                </c:pt>
                <c:pt idx="9365">
                  <c:v>2.2799999999999998</c:v>
                </c:pt>
                <c:pt idx="9366">
                  <c:v>2.2799999999999998</c:v>
                </c:pt>
                <c:pt idx="9367">
                  <c:v>2.2799999999999998</c:v>
                </c:pt>
                <c:pt idx="9368">
                  <c:v>2.2799999999999998</c:v>
                </c:pt>
                <c:pt idx="9369">
                  <c:v>2.2799999999999998</c:v>
                </c:pt>
                <c:pt idx="9370">
                  <c:v>2.2799999999999998</c:v>
                </c:pt>
                <c:pt idx="9371">
                  <c:v>2.2799999999999998</c:v>
                </c:pt>
                <c:pt idx="9372">
                  <c:v>2.2799999999999998</c:v>
                </c:pt>
                <c:pt idx="9373">
                  <c:v>2.2799999999999998</c:v>
                </c:pt>
                <c:pt idx="9374">
                  <c:v>2.2799999999999998</c:v>
                </c:pt>
                <c:pt idx="9375">
                  <c:v>2.2799999999999998</c:v>
                </c:pt>
                <c:pt idx="9376">
                  <c:v>2.2799999999999998</c:v>
                </c:pt>
                <c:pt idx="9377">
                  <c:v>2.2799999999999998</c:v>
                </c:pt>
                <c:pt idx="9378">
                  <c:v>2.2799999999999998</c:v>
                </c:pt>
                <c:pt idx="9379">
                  <c:v>2.2799999999999998</c:v>
                </c:pt>
                <c:pt idx="9380">
                  <c:v>2.2799999999999998</c:v>
                </c:pt>
                <c:pt idx="9381">
                  <c:v>2.2799999999999998</c:v>
                </c:pt>
                <c:pt idx="9382">
                  <c:v>2.2799999999999998</c:v>
                </c:pt>
                <c:pt idx="9383">
                  <c:v>2.3099999999999987</c:v>
                </c:pt>
                <c:pt idx="9384">
                  <c:v>2.2799999999999998</c:v>
                </c:pt>
                <c:pt idx="9385">
                  <c:v>2.2799999999999998</c:v>
                </c:pt>
                <c:pt idx="9386">
                  <c:v>2.2799999999999998</c:v>
                </c:pt>
                <c:pt idx="9387">
                  <c:v>2.2799999999999998</c:v>
                </c:pt>
                <c:pt idx="9388">
                  <c:v>2.2799999999999998</c:v>
                </c:pt>
                <c:pt idx="9389">
                  <c:v>2.2799999999999998</c:v>
                </c:pt>
                <c:pt idx="9390">
                  <c:v>2.2799999999999998</c:v>
                </c:pt>
                <c:pt idx="9391">
                  <c:v>2.2799999999999998</c:v>
                </c:pt>
                <c:pt idx="9392">
                  <c:v>2.2799999999999998</c:v>
                </c:pt>
                <c:pt idx="9393">
                  <c:v>2.2799999999999998</c:v>
                </c:pt>
                <c:pt idx="9394">
                  <c:v>2.2799999999999998</c:v>
                </c:pt>
                <c:pt idx="9395">
                  <c:v>2.3099999999999987</c:v>
                </c:pt>
                <c:pt idx="9396">
                  <c:v>2.2799999999999998</c:v>
                </c:pt>
                <c:pt idx="9397">
                  <c:v>2.2799999999999998</c:v>
                </c:pt>
                <c:pt idx="9398">
                  <c:v>2.2799999999999998</c:v>
                </c:pt>
                <c:pt idx="9399">
                  <c:v>2.3099999999999987</c:v>
                </c:pt>
                <c:pt idx="9400">
                  <c:v>2.2799999999999998</c:v>
                </c:pt>
                <c:pt idx="9401">
                  <c:v>2.2799999999999998</c:v>
                </c:pt>
                <c:pt idx="9402">
                  <c:v>2.3099999999999987</c:v>
                </c:pt>
                <c:pt idx="9403">
                  <c:v>2.2799999999999998</c:v>
                </c:pt>
                <c:pt idx="9404">
                  <c:v>2.2799999999999998</c:v>
                </c:pt>
                <c:pt idx="9405">
                  <c:v>2.2799999999999998</c:v>
                </c:pt>
                <c:pt idx="9406">
                  <c:v>2.2799999999999998</c:v>
                </c:pt>
                <c:pt idx="9407">
                  <c:v>2.2799999999999998</c:v>
                </c:pt>
                <c:pt idx="9408">
                  <c:v>2.2799999999999998</c:v>
                </c:pt>
                <c:pt idx="9409">
                  <c:v>2.2799999999999998</c:v>
                </c:pt>
                <c:pt idx="9410">
                  <c:v>2.3099999999999987</c:v>
                </c:pt>
                <c:pt idx="9411">
                  <c:v>2.3099999999999987</c:v>
                </c:pt>
                <c:pt idx="9412">
                  <c:v>2.3099999999999987</c:v>
                </c:pt>
                <c:pt idx="9413">
                  <c:v>2.3099999999999987</c:v>
                </c:pt>
                <c:pt idx="9414">
                  <c:v>2.3099999999999987</c:v>
                </c:pt>
                <c:pt idx="9415">
                  <c:v>2.2799999999999998</c:v>
                </c:pt>
                <c:pt idx="9416">
                  <c:v>2.2799999999999998</c:v>
                </c:pt>
                <c:pt idx="9417">
                  <c:v>2.2799999999999998</c:v>
                </c:pt>
                <c:pt idx="9418">
                  <c:v>2.3099999999999987</c:v>
                </c:pt>
                <c:pt idx="9419">
                  <c:v>2.3099999999999987</c:v>
                </c:pt>
                <c:pt idx="9420">
                  <c:v>2.3099999999999987</c:v>
                </c:pt>
                <c:pt idx="9421">
                  <c:v>2.3099999999999987</c:v>
                </c:pt>
                <c:pt idx="9422">
                  <c:v>2.3099999999999987</c:v>
                </c:pt>
                <c:pt idx="9423">
                  <c:v>2.2799999999999998</c:v>
                </c:pt>
                <c:pt idx="9424">
                  <c:v>2.2799999999999998</c:v>
                </c:pt>
                <c:pt idx="9425">
                  <c:v>2.3099999999999987</c:v>
                </c:pt>
                <c:pt idx="9426">
                  <c:v>2.2799999999999998</c:v>
                </c:pt>
                <c:pt idx="9427">
                  <c:v>2.2799999999999998</c:v>
                </c:pt>
                <c:pt idx="9428">
                  <c:v>2.2799999999999998</c:v>
                </c:pt>
                <c:pt idx="9429">
                  <c:v>2.2799999999999998</c:v>
                </c:pt>
                <c:pt idx="9430">
                  <c:v>2.2799999999999998</c:v>
                </c:pt>
                <c:pt idx="9431">
                  <c:v>2.2799999999999998</c:v>
                </c:pt>
                <c:pt idx="9432">
                  <c:v>2.2799999999999998</c:v>
                </c:pt>
                <c:pt idx="9433">
                  <c:v>2.2799999999999998</c:v>
                </c:pt>
                <c:pt idx="9434">
                  <c:v>2.25</c:v>
                </c:pt>
                <c:pt idx="9435">
                  <c:v>2.2799999999999998</c:v>
                </c:pt>
                <c:pt idx="9436">
                  <c:v>2.2799999999999998</c:v>
                </c:pt>
                <c:pt idx="9437">
                  <c:v>2.2799999999999998</c:v>
                </c:pt>
                <c:pt idx="9438">
                  <c:v>2.2799999999999998</c:v>
                </c:pt>
                <c:pt idx="9439">
                  <c:v>2.2799999999999998</c:v>
                </c:pt>
                <c:pt idx="9440">
                  <c:v>2.2799999999999998</c:v>
                </c:pt>
                <c:pt idx="9441">
                  <c:v>2.2799999999999998</c:v>
                </c:pt>
                <c:pt idx="9442">
                  <c:v>2.2799999999999998</c:v>
                </c:pt>
                <c:pt idx="9443">
                  <c:v>2.2799999999999998</c:v>
                </c:pt>
                <c:pt idx="9444">
                  <c:v>2.2799999999999998</c:v>
                </c:pt>
                <c:pt idx="9445">
                  <c:v>2.2799999999999998</c:v>
                </c:pt>
                <c:pt idx="9446">
                  <c:v>2.2799999999999998</c:v>
                </c:pt>
                <c:pt idx="9447">
                  <c:v>2.2799999999999998</c:v>
                </c:pt>
                <c:pt idx="9448">
                  <c:v>2.2799999999999998</c:v>
                </c:pt>
                <c:pt idx="9449">
                  <c:v>2.2799999999999998</c:v>
                </c:pt>
                <c:pt idx="9450">
                  <c:v>2.2799999999999998</c:v>
                </c:pt>
                <c:pt idx="9451">
                  <c:v>2.2799999999999998</c:v>
                </c:pt>
                <c:pt idx="9452">
                  <c:v>2.2799999999999998</c:v>
                </c:pt>
                <c:pt idx="9453">
                  <c:v>2.2799999999999998</c:v>
                </c:pt>
                <c:pt idx="9454">
                  <c:v>2.2799999999999998</c:v>
                </c:pt>
                <c:pt idx="9455">
                  <c:v>2.3099999999999987</c:v>
                </c:pt>
                <c:pt idx="9456">
                  <c:v>2.2799999999999998</c:v>
                </c:pt>
                <c:pt idx="9457">
                  <c:v>2.3099999999999987</c:v>
                </c:pt>
                <c:pt idx="9458">
                  <c:v>2.3099999999999987</c:v>
                </c:pt>
                <c:pt idx="9459">
                  <c:v>2.3099999999999987</c:v>
                </c:pt>
                <c:pt idx="9460">
                  <c:v>2.3099999999999987</c:v>
                </c:pt>
                <c:pt idx="9461">
                  <c:v>2.3099999999999987</c:v>
                </c:pt>
                <c:pt idx="9462">
                  <c:v>2.3099999999999987</c:v>
                </c:pt>
                <c:pt idx="9463">
                  <c:v>2.3099999999999987</c:v>
                </c:pt>
                <c:pt idx="9464">
                  <c:v>2.3099999999999987</c:v>
                </c:pt>
                <c:pt idx="9465">
                  <c:v>2.3099999999999987</c:v>
                </c:pt>
                <c:pt idx="9466">
                  <c:v>2.3099999999999987</c:v>
                </c:pt>
                <c:pt idx="9467">
                  <c:v>2.3099999999999987</c:v>
                </c:pt>
                <c:pt idx="9468">
                  <c:v>2.3099999999999987</c:v>
                </c:pt>
                <c:pt idx="9469">
                  <c:v>2.3099999999999987</c:v>
                </c:pt>
                <c:pt idx="9470">
                  <c:v>2.3099999999999987</c:v>
                </c:pt>
                <c:pt idx="9471">
                  <c:v>2.3099999999999987</c:v>
                </c:pt>
                <c:pt idx="9472">
                  <c:v>2.3099999999999987</c:v>
                </c:pt>
                <c:pt idx="9473">
                  <c:v>2.3099999999999987</c:v>
                </c:pt>
                <c:pt idx="9474">
                  <c:v>2.3099999999999987</c:v>
                </c:pt>
                <c:pt idx="9475">
                  <c:v>2.3099999999999987</c:v>
                </c:pt>
                <c:pt idx="9476">
                  <c:v>2.3099999999999987</c:v>
                </c:pt>
                <c:pt idx="9477">
                  <c:v>2.3099999999999987</c:v>
                </c:pt>
                <c:pt idx="9478">
                  <c:v>2.3099999999999987</c:v>
                </c:pt>
                <c:pt idx="9479">
                  <c:v>2.3099999999999987</c:v>
                </c:pt>
                <c:pt idx="9480">
                  <c:v>2.3099999999999987</c:v>
                </c:pt>
                <c:pt idx="9481">
                  <c:v>2.3099999999999987</c:v>
                </c:pt>
                <c:pt idx="9482">
                  <c:v>2.3099999999999987</c:v>
                </c:pt>
                <c:pt idx="9483">
                  <c:v>2.3099999999999987</c:v>
                </c:pt>
                <c:pt idx="9484">
                  <c:v>2.3099999999999987</c:v>
                </c:pt>
                <c:pt idx="9485">
                  <c:v>2.3099999999999987</c:v>
                </c:pt>
                <c:pt idx="9486">
                  <c:v>2.3099999999999987</c:v>
                </c:pt>
                <c:pt idx="9487">
                  <c:v>2.3099999999999987</c:v>
                </c:pt>
                <c:pt idx="9488">
                  <c:v>2.3099999999999987</c:v>
                </c:pt>
                <c:pt idx="9489">
                  <c:v>2.3099999999999987</c:v>
                </c:pt>
                <c:pt idx="9490">
                  <c:v>2.3099999999999987</c:v>
                </c:pt>
                <c:pt idx="9491">
                  <c:v>2.3099999999999987</c:v>
                </c:pt>
                <c:pt idx="9492">
                  <c:v>2.3099999999999987</c:v>
                </c:pt>
                <c:pt idx="9493">
                  <c:v>2.3099999999999987</c:v>
                </c:pt>
                <c:pt idx="9494">
                  <c:v>2.3099999999999987</c:v>
                </c:pt>
                <c:pt idx="9495">
                  <c:v>2.3099999999999987</c:v>
                </c:pt>
                <c:pt idx="9496">
                  <c:v>2.2799999999999998</c:v>
                </c:pt>
                <c:pt idx="9497">
                  <c:v>2.3099999999999987</c:v>
                </c:pt>
                <c:pt idx="9498">
                  <c:v>2.3099999999999987</c:v>
                </c:pt>
                <c:pt idx="9499">
                  <c:v>2.3099999999999987</c:v>
                </c:pt>
                <c:pt idx="9500">
                  <c:v>2.2799999999999998</c:v>
                </c:pt>
                <c:pt idx="9501">
                  <c:v>2.3099999999999987</c:v>
                </c:pt>
                <c:pt idx="9502">
                  <c:v>2.3099999999999987</c:v>
                </c:pt>
                <c:pt idx="9503">
                  <c:v>2.3099999999999987</c:v>
                </c:pt>
                <c:pt idx="9504">
                  <c:v>2.3099999999999987</c:v>
                </c:pt>
                <c:pt idx="9505">
                  <c:v>2.3099999999999987</c:v>
                </c:pt>
                <c:pt idx="9506">
                  <c:v>2.3099999999999987</c:v>
                </c:pt>
                <c:pt idx="9507">
                  <c:v>2.3099999999999987</c:v>
                </c:pt>
                <c:pt idx="9508">
                  <c:v>2.2799999999999998</c:v>
                </c:pt>
                <c:pt idx="9509">
                  <c:v>2.2799999999999998</c:v>
                </c:pt>
                <c:pt idx="9510">
                  <c:v>2.2799999999999998</c:v>
                </c:pt>
                <c:pt idx="9511">
                  <c:v>2.2799999999999998</c:v>
                </c:pt>
                <c:pt idx="9512">
                  <c:v>2.2799999999999998</c:v>
                </c:pt>
                <c:pt idx="9513">
                  <c:v>2.2799999999999998</c:v>
                </c:pt>
                <c:pt idx="9514">
                  <c:v>2.3099999999999987</c:v>
                </c:pt>
                <c:pt idx="9515">
                  <c:v>2.2799999999999998</c:v>
                </c:pt>
                <c:pt idx="9516">
                  <c:v>2.2799999999999998</c:v>
                </c:pt>
                <c:pt idx="9517">
                  <c:v>2.2799999999999998</c:v>
                </c:pt>
                <c:pt idx="9518">
                  <c:v>2.3099999999999987</c:v>
                </c:pt>
                <c:pt idx="9519">
                  <c:v>2.3099999999999987</c:v>
                </c:pt>
                <c:pt idx="9520">
                  <c:v>2.3099999999999987</c:v>
                </c:pt>
                <c:pt idx="9521">
                  <c:v>2.3099999999999987</c:v>
                </c:pt>
                <c:pt idx="9522">
                  <c:v>2.3099999999999987</c:v>
                </c:pt>
                <c:pt idx="9523">
                  <c:v>2.3099999999999987</c:v>
                </c:pt>
                <c:pt idx="9524">
                  <c:v>2.3099999999999987</c:v>
                </c:pt>
                <c:pt idx="9525">
                  <c:v>2.3099999999999987</c:v>
                </c:pt>
                <c:pt idx="9526">
                  <c:v>2.3099999999999987</c:v>
                </c:pt>
                <c:pt idx="9527">
                  <c:v>2.3099999999999987</c:v>
                </c:pt>
                <c:pt idx="9528">
                  <c:v>2.3099999999999987</c:v>
                </c:pt>
                <c:pt idx="9529">
                  <c:v>2.3099999999999987</c:v>
                </c:pt>
                <c:pt idx="9530">
                  <c:v>2.3099999999999987</c:v>
                </c:pt>
                <c:pt idx="9531">
                  <c:v>2.2799999999999998</c:v>
                </c:pt>
                <c:pt idx="9532">
                  <c:v>2.3099999999999987</c:v>
                </c:pt>
                <c:pt idx="9533">
                  <c:v>2.3099999999999987</c:v>
                </c:pt>
                <c:pt idx="9534">
                  <c:v>2.3099999999999987</c:v>
                </c:pt>
                <c:pt idx="9535">
                  <c:v>2.2799999999999998</c:v>
                </c:pt>
                <c:pt idx="9536">
                  <c:v>2.2799999999999998</c:v>
                </c:pt>
                <c:pt idx="9537">
                  <c:v>2.2799999999999998</c:v>
                </c:pt>
                <c:pt idx="9538">
                  <c:v>2.2799999999999998</c:v>
                </c:pt>
                <c:pt idx="9539">
                  <c:v>2.2799999999999998</c:v>
                </c:pt>
                <c:pt idx="9540">
                  <c:v>2.2799999999999998</c:v>
                </c:pt>
                <c:pt idx="9541">
                  <c:v>2.2799999999999998</c:v>
                </c:pt>
                <c:pt idx="9542">
                  <c:v>2.2799999999999998</c:v>
                </c:pt>
                <c:pt idx="9543">
                  <c:v>2.2799999999999998</c:v>
                </c:pt>
                <c:pt idx="9544">
                  <c:v>2.2799999999999998</c:v>
                </c:pt>
                <c:pt idx="9545">
                  <c:v>2.2799999999999998</c:v>
                </c:pt>
                <c:pt idx="9546">
                  <c:v>2.2799999999999998</c:v>
                </c:pt>
                <c:pt idx="9547">
                  <c:v>2.2799999999999998</c:v>
                </c:pt>
                <c:pt idx="9548">
                  <c:v>2.2799999999999998</c:v>
                </c:pt>
                <c:pt idx="9549">
                  <c:v>2.2799999999999998</c:v>
                </c:pt>
                <c:pt idx="9550">
                  <c:v>2.2799999999999998</c:v>
                </c:pt>
                <c:pt idx="9551">
                  <c:v>2.2799999999999998</c:v>
                </c:pt>
                <c:pt idx="9552">
                  <c:v>2.2799999999999998</c:v>
                </c:pt>
                <c:pt idx="9553">
                  <c:v>2.2799999999999998</c:v>
                </c:pt>
                <c:pt idx="9554">
                  <c:v>2.2799999999999998</c:v>
                </c:pt>
                <c:pt idx="9555">
                  <c:v>2.2799999999999998</c:v>
                </c:pt>
                <c:pt idx="9556">
                  <c:v>2.2799999999999998</c:v>
                </c:pt>
                <c:pt idx="9557">
                  <c:v>2.2799999999999998</c:v>
                </c:pt>
                <c:pt idx="9558">
                  <c:v>2.3099999999999987</c:v>
                </c:pt>
                <c:pt idx="9559">
                  <c:v>2.2799999999999998</c:v>
                </c:pt>
                <c:pt idx="9560">
                  <c:v>2.3099999999999987</c:v>
                </c:pt>
                <c:pt idx="9561">
                  <c:v>2.3099999999999987</c:v>
                </c:pt>
                <c:pt idx="9562">
                  <c:v>2.3099999999999987</c:v>
                </c:pt>
                <c:pt idx="9563">
                  <c:v>2.3099999999999987</c:v>
                </c:pt>
                <c:pt idx="9564">
                  <c:v>2.3099999999999987</c:v>
                </c:pt>
                <c:pt idx="9565">
                  <c:v>2.3099999999999987</c:v>
                </c:pt>
                <c:pt idx="9566">
                  <c:v>2.3099999999999987</c:v>
                </c:pt>
                <c:pt idx="9567">
                  <c:v>2.3099999999999987</c:v>
                </c:pt>
                <c:pt idx="9568">
                  <c:v>2.3099999999999987</c:v>
                </c:pt>
                <c:pt idx="9569">
                  <c:v>2.3099999999999987</c:v>
                </c:pt>
                <c:pt idx="9570">
                  <c:v>2.3099999999999987</c:v>
                </c:pt>
                <c:pt idx="9571">
                  <c:v>2.3099999999999987</c:v>
                </c:pt>
                <c:pt idx="9572">
                  <c:v>2.34</c:v>
                </c:pt>
                <c:pt idx="9573">
                  <c:v>2.34</c:v>
                </c:pt>
                <c:pt idx="9574">
                  <c:v>2.34</c:v>
                </c:pt>
                <c:pt idx="9575">
                  <c:v>2.34</c:v>
                </c:pt>
                <c:pt idx="9576">
                  <c:v>2.34</c:v>
                </c:pt>
                <c:pt idx="9577">
                  <c:v>2.34</c:v>
                </c:pt>
                <c:pt idx="9578">
                  <c:v>2.34</c:v>
                </c:pt>
                <c:pt idx="9579">
                  <c:v>2.34</c:v>
                </c:pt>
                <c:pt idx="9580">
                  <c:v>2.34</c:v>
                </c:pt>
                <c:pt idx="9581">
                  <c:v>2.34</c:v>
                </c:pt>
                <c:pt idx="9582">
                  <c:v>2.34</c:v>
                </c:pt>
                <c:pt idx="9583">
                  <c:v>2.38</c:v>
                </c:pt>
                <c:pt idx="9584">
                  <c:v>2.34</c:v>
                </c:pt>
                <c:pt idx="9585">
                  <c:v>2.34</c:v>
                </c:pt>
                <c:pt idx="9586">
                  <c:v>2.34</c:v>
                </c:pt>
                <c:pt idx="9587">
                  <c:v>2.38</c:v>
                </c:pt>
                <c:pt idx="9588">
                  <c:v>2.38</c:v>
                </c:pt>
                <c:pt idx="9589">
                  <c:v>2.38</c:v>
                </c:pt>
                <c:pt idx="9590">
                  <c:v>2.38</c:v>
                </c:pt>
                <c:pt idx="9591">
                  <c:v>2.38</c:v>
                </c:pt>
                <c:pt idx="9592">
                  <c:v>2.38</c:v>
                </c:pt>
                <c:pt idx="9593">
                  <c:v>2.38</c:v>
                </c:pt>
                <c:pt idx="9594">
                  <c:v>2.38</c:v>
                </c:pt>
                <c:pt idx="9595">
                  <c:v>2.38</c:v>
                </c:pt>
                <c:pt idx="9596">
                  <c:v>2.38</c:v>
                </c:pt>
                <c:pt idx="9597">
                  <c:v>2.38</c:v>
                </c:pt>
                <c:pt idx="9598">
                  <c:v>2.38</c:v>
                </c:pt>
                <c:pt idx="9599">
                  <c:v>2.38</c:v>
                </c:pt>
                <c:pt idx="9600">
                  <c:v>2.38</c:v>
                </c:pt>
                <c:pt idx="9601">
                  <c:v>2.38</c:v>
                </c:pt>
                <c:pt idx="9602">
                  <c:v>2.4099999999999997</c:v>
                </c:pt>
                <c:pt idx="9603">
                  <c:v>2.38</c:v>
                </c:pt>
                <c:pt idx="9604">
                  <c:v>2.38</c:v>
                </c:pt>
                <c:pt idx="9605">
                  <c:v>2.38</c:v>
                </c:pt>
                <c:pt idx="9606">
                  <c:v>2.38</c:v>
                </c:pt>
                <c:pt idx="9607">
                  <c:v>2.38</c:v>
                </c:pt>
                <c:pt idx="9608">
                  <c:v>2.38</c:v>
                </c:pt>
                <c:pt idx="9609">
                  <c:v>2.38</c:v>
                </c:pt>
                <c:pt idx="9610">
                  <c:v>2.38</c:v>
                </c:pt>
                <c:pt idx="9611">
                  <c:v>2.38</c:v>
                </c:pt>
                <c:pt idx="9612">
                  <c:v>2.38</c:v>
                </c:pt>
                <c:pt idx="9613">
                  <c:v>2.38</c:v>
                </c:pt>
                <c:pt idx="9614">
                  <c:v>2.38</c:v>
                </c:pt>
                <c:pt idx="9615">
                  <c:v>2.38</c:v>
                </c:pt>
                <c:pt idx="9616">
                  <c:v>2.38</c:v>
                </c:pt>
                <c:pt idx="9617">
                  <c:v>2.38</c:v>
                </c:pt>
                <c:pt idx="9618">
                  <c:v>2.38</c:v>
                </c:pt>
                <c:pt idx="9619">
                  <c:v>2.38</c:v>
                </c:pt>
                <c:pt idx="9620">
                  <c:v>2.38</c:v>
                </c:pt>
                <c:pt idx="9621">
                  <c:v>2.38</c:v>
                </c:pt>
                <c:pt idx="9622">
                  <c:v>2.34</c:v>
                </c:pt>
                <c:pt idx="9623">
                  <c:v>2.38</c:v>
                </c:pt>
                <c:pt idx="9624">
                  <c:v>2.38</c:v>
                </c:pt>
                <c:pt idx="9625">
                  <c:v>2.38</c:v>
                </c:pt>
                <c:pt idx="9626">
                  <c:v>2.38</c:v>
                </c:pt>
                <c:pt idx="9627">
                  <c:v>2.38</c:v>
                </c:pt>
                <c:pt idx="9628">
                  <c:v>2.38</c:v>
                </c:pt>
                <c:pt idx="9629">
                  <c:v>2.38</c:v>
                </c:pt>
                <c:pt idx="9630">
                  <c:v>2.38</c:v>
                </c:pt>
                <c:pt idx="9631">
                  <c:v>2.38</c:v>
                </c:pt>
                <c:pt idx="9632">
                  <c:v>2.38</c:v>
                </c:pt>
                <c:pt idx="9633">
                  <c:v>2.38</c:v>
                </c:pt>
                <c:pt idx="9634">
                  <c:v>2.38</c:v>
                </c:pt>
                <c:pt idx="9635">
                  <c:v>2.38</c:v>
                </c:pt>
                <c:pt idx="9636">
                  <c:v>2.38</c:v>
                </c:pt>
                <c:pt idx="9637">
                  <c:v>2.38</c:v>
                </c:pt>
                <c:pt idx="9638">
                  <c:v>2.38</c:v>
                </c:pt>
                <c:pt idx="9639">
                  <c:v>2.38</c:v>
                </c:pt>
                <c:pt idx="9640">
                  <c:v>2.38</c:v>
                </c:pt>
                <c:pt idx="9641">
                  <c:v>2.4099999999999997</c:v>
                </c:pt>
                <c:pt idx="9642">
                  <c:v>2.38</c:v>
                </c:pt>
                <c:pt idx="9643">
                  <c:v>2.38</c:v>
                </c:pt>
                <c:pt idx="9644">
                  <c:v>2.38</c:v>
                </c:pt>
                <c:pt idx="9645">
                  <c:v>2.38</c:v>
                </c:pt>
                <c:pt idx="9646">
                  <c:v>2.38</c:v>
                </c:pt>
                <c:pt idx="9647">
                  <c:v>2.38</c:v>
                </c:pt>
                <c:pt idx="9648">
                  <c:v>2.38</c:v>
                </c:pt>
                <c:pt idx="9649">
                  <c:v>2.4099999999999997</c:v>
                </c:pt>
                <c:pt idx="9650">
                  <c:v>2.4099999999999997</c:v>
                </c:pt>
                <c:pt idx="9651">
                  <c:v>2.4099999999999997</c:v>
                </c:pt>
                <c:pt idx="9652">
                  <c:v>2.4099999999999997</c:v>
                </c:pt>
                <c:pt idx="9653">
                  <c:v>2.4099999999999997</c:v>
                </c:pt>
                <c:pt idx="9654">
                  <c:v>2.4099999999999997</c:v>
                </c:pt>
                <c:pt idx="9655">
                  <c:v>2.38</c:v>
                </c:pt>
                <c:pt idx="9656">
                  <c:v>2.4099999999999997</c:v>
                </c:pt>
                <c:pt idx="9657">
                  <c:v>2.4099999999999997</c:v>
                </c:pt>
                <c:pt idx="9658">
                  <c:v>2.4099999999999997</c:v>
                </c:pt>
                <c:pt idx="9659">
                  <c:v>2.4099999999999997</c:v>
                </c:pt>
                <c:pt idx="9660">
                  <c:v>2.4099999999999997</c:v>
                </c:pt>
                <c:pt idx="9661">
                  <c:v>2.4099999999999997</c:v>
                </c:pt>
                <c:pt idx="9662">
                  <c:v>2.4099999999999997</c:v>
                </c:pt>
                <c:pt idx="9663">
                  <c:v>2.4099999999999997</c:v>
                </c:pt>
                <c:pt idx="9664">
                  <c:v>2.4099999999999997</c:v>
                </c:pt>
                <c:pt idx="9665">
                  <c:v>2.4099999999999997</c:v>
                </c:pt>
                <c:pt idx="9666">
                  <c:v>2.4099999999999997</c:v>
                </c:pt>
                <c:pt idx="9667">
                  <c:v>2.4099999999999997</c:v>
                </c:pt>
                <c:pt idx="9668">
                  <c:v>2.4099999999999997</c:v>
                </c:pt>
                <c:pt idx="9669">
                  <c:v>2.4099999999999997</c:v>
                </c:pt>
                <c:pt idx="9670">
                  <c:v>2.4099999999999997</c:v>
                </c:pt>
                <c:pt idx="9671">
                  <c:v>2.44</c:v>
                </c:pt>
                <c:pt idx="9672">
                  <c:v>2.4099999999999997</c:v>
                </c:pt>
                <c:pt idx="9673">
                  <c:v>2.4099999999999997</c:v>
                </c:pt>
                <c:pt idx="9674">
                  <c:v>2.44</c:v>
                </c:pt>
                <c:pt idx="9675">
                  <c:v>2.4099999999999997</c:v>
                </c:pt>
                <c:pt idx="9676">
                  <c:v>2.4099999999999997</c:v>
                </c:pt>
                <c:pt idx="9677">
                  <c:v>2.4099999999999997</c:v>
                </c:pt>
                <c:pt idx="9678">
                  <c:v>2.4099999999999997</c:v>
                </c:pt>
                <c:pt idx="9679">
                  <c:v>2.4099999999999997</c:v>
                </c:pt>
                <c:pt idx="9680">
                  <c:v>2.4099999999999997</c:v>
                </c:pt>
                <c:pt idx="9681">
                  <c:v>2.4099999999999997</c:v>
                </c:pt>
                <c:pt idx="9682">
                  <c:v>2.4099999999999997</c:v>
                </c:pt>
                <c:pt idx="9683">
                  <c:v>2.4099999999999997</c:v>
                </c:pt>
                <c:pt idx="9684">
                  <c:v>2.4099999999999997</c:v>
                </c:pt>
                <c:pt idx="9685">
                  <c:v>2.4099999999999997</c:v>
                </c:pt>
                <c:pt idx="9686">
                  <c:v>2.4099999999999997</c:v>
                </c:pt>
                <c:pt idx="9687">
                  <c:v>2.4099999999999997</c:v>
                </c:pt>
                <c:pt idx="9688">
                  <c:v>2.4099999999999997</c:v>
                </c:pt>
                <c:pt idx="9689">
                  <c:v>2.4099999999999997</c:v>
                </c:pt>
                <c:pt idx="9690">
                  <c:v>2.4099999999999997</c:v>
                </c:pt>
                <c:pt idx="9691">
                  <c:v>2.38</c:v>
                </c:pt>
                <c:pt idx="9692">
                  <c:v>2.4099999999999997</c:v>
                </c:pt>
                <c:pt idx="9693">
                  <c:v>2.38</c:v>
                </c:pt>
                <c:pt idx="9694">
                  <c:v>2.38</c:v>
                </c:pt>
                <c:pt idx="9695">
                  <c:v>2.38</c:v>
                </c:pt>
                <c:pt idx="9696">
                  <c:v>2.38</c:v>
                </c:pt>
                <c:pt idx="9697">
                  <c:v>2.38</c:v>
                </c:pt>
                <c:pt idx="9698">
                  <c:v>2.4099999999999997</c:v>
                </c:pt>
                <c:pt idx="9699">
                  <c:v>2.38</c:v>
                </c:pt>
                <c:pt idx="9700">
                  <c:v>2.4099999999999997</c:v>
                </c:pt>
                <c:pt idx="9701">
                  <c:v>2.38</c:v>
                </c:pt>
                <c:pt idx="9702">
                  <c:v>2.38</c:v>
                </c:pt>
                <c:pt idx="9703">
                  <c:v>2.38</c:v>
                </c:pt>
                <c:pt idx="9704">
                  <c:v>2.38</c:v>
                </c:pt>
                <c:pt idx="9705">
                  <c:v>2.38</c:v>
                </c:pt>
                <c:pt idx="9706">
                  <c:v>2.38</c:v>
                </c:pt>
                <c:pt idx="9707">
                  <c:v>2.38</c:v>
                </c:pt>
                <c:pt idx="9708">
                  <c:v>2.38</c:v>
                </c:pt>
                <c:pt idx="9709">
                  <c:v>2.38</c:v>
                </c:pt>
                <c:pt idx="9710">
                  <c:v>2.38</c:v>
                </c:pt>
                <c:pt idx="9711">
                  <c:v>2.38</c:v>
                </c:pt>
                <c:pt idx="9712">
                  <c:v>2.34</c:v>
                </c:pt>
                <c:pt idx="9713">
                  <c:v>2.38</c:v>
                </c:pt>
                <c:pt idx="9714">
                  <c:v>2.38</c:v>
                </c:pt>
                <c:pt idx="9715">
                  <c:v>2.38</c:v>
                </c:pt>
                <c:pt idx="9716">
                  <c:v>2.38</c:v>
                </c:pt>
                <c:pt idx="9717">
                  <c:v>2.38</c:v>
                </c:pt>
                <c:pt idx="9718">
                  <c:v>2.38</c:v>
                </c:pt>
                <c:pt idx="9719">
                  <c:v>2.38</c:v>
                </c:pt>
                <c:pt idx="9720">
                  <c:v>2.38</c:v>
                </c:pt>
                <c:pt idx="9721">
                  <c:v>2.38</c:v>
                </c:pt>
                <c:pt idx="9722">
                  <c:v>2.38</c:v>
                </c:pt>
                <c:pt idx="9723">
                  <c:v>2.38</c:v>
                </c:pt>
                <c:pt idx="9724">
                  <c:v>2.38</c:v>
                </c:pt>
                <c:pt idx="9725">
                  <c:v>2.38</c:v>
                </c:pt>
                <c:pt idx="9726">
                  <c:v>2.38</c:v>
                </c:pt>
                <c:pt idx="9727">
                  <c:v>2.38</c:v>
                </c:pt>
                <c:pt idx="9728">
                  <c:v>2.38</c:v>
                </c:pt>
                <c:pt idx="9729">
                  <c:v>2.38</c:v>
                </c:pt>
                <c:pt idx="9730">
                  <c:v>2.38</c:v>
                </c:pt>
                <c:pt idx="9731">
                  <c:v>2.34</c:v>
                </c:pt>
                <c:pt idx="9732">
                  <c:v>2.34</c:v>
                </c:pt>
                <c:pt idx="9733">
                  <c:v>2.34</c:v>
                </c:pt>
                <c:pt idx="9734">
                  <c:v>2.34</c:v>
                </c:pt>
                <c:pt idx="9735">
                  <c:v>2.34</c:v>
                </c:pt>
                <c:pt idx="9736">
                  <c:v>2.3099999999999987</c:v>
                </c:pt>
                <c:pt idx="9737">
                  <c:v>2.3099999999999987</c:v>
                </c:pt>
                <c:pt idx="9738">
                  <c:v>2.3099999999999987</c:v>
                </c:pt>
                <c:pt idx="9739">
                  <c:v>2.3099999999999987</c:v>
                </c:pt>
                <c:pt idx="9740">
                  <c:v>2.3099999999999987</c:v>
                </c:pt>
                <c:pt idx="9741">
                  <c:v>2.2799999999999998</c:v>
                </c:pt>
                <c:pt idx="9742">
                  <c:v>2.3099999999999987</c:v>
                </c:pt>
                <c:pt idx="9743">
                  <c:v>2.2799999999999998</c:v>
                </c:pt>
                <c:pt idx="9744">
                  <c:v>2.2799999999999998</c:v>
                </c:pt>
                <c:pt idx="9745">
                  <c:v>2.2799999999999998</c:v>
                </c:pt>
                <c:pt idx="9746">
                  <c:v>2.2799999999999998</c:v>
                </c:pt>
                <c:pt idx="9747">
                  <c:v>2.2799999999999998</c:v>
                </c:pt>
                <c:pt idx="9748">
                  <c:v>2.2799999999999998</c:v>
                </c:pt>
                <c:pt idx="9749">
                  <c:v>2.2799999999999998</c:v>
                </c:pt>
                <c:pt idx="9750">
                  <c:v>2.2799999999999998</c:v>
                </c:pt>
                <c:pt idx="9751">
                  <c:v>2.2799999999999998</c:v>
                </c:pt>
                <c:pt idx="9752">
                  <c:v>2.25</c:v>
                </c:pt>
                <c:pt idx="9753">
                  <c:v>2.2799999999999998</c:v>
                </c:pt>
                <c:pt idx="9754">
                  <c:v>2.2799999999999998</c:v>
                </c:pt>
                <c:pt idx="9755">
                  <c:v>2.25</c:v>
                </c:pt>
                <c:pt idx="9756">
                  <c:v>2.25</c:v>
                </c:pt>
                <c:pt idx="9757">
                  <c:v>2.25</c:v>
                </c:pt>
                <c:pt idx="9758">
                  <c:v>2.25</c:v>
                </c:pt>
                <c:pt idx="9759">
                  <c:v>2.25</c:v>
                </c:pt>
                <c:pt idx="9760">
                  <c:v>2.25</c:v>
                </c:pt>
                <c:pt idx="9761">
                  <c:v>2.25</c:v>
                </c:pt>
                <c:pt idx="9762">
                  <c:v>2.25</c:v>
                </c:pt>
                <c:pt idx="9763">
                  <c:v>2.25</c:v>
                </c:pt>
                <c:pt idx="9764">
                  <c:v>2.25</c:v>
                </c:pt>
                <c:pt idx="9765">
                  <c:v>2.21</c:v>
                </c:pt>
                <c:pt idx="9766">
                  <c:v>2.21</c:v>
                </c:pt>
                <c:pt idx="9767">
                  <c:v>2.25</c:v>
                </c:pt>
                <c:pt idx="9768">
                  <c:v>2.21</c:v>
                </c:pt>
                <c:pt idx="9769">
                  <c:v>2.21</c:v>
                </c:pt>
                <c:pt idx="9770">
                  <c:v>2.21</c:v>
                </c:pt>
                <c:pt idx="9771">
                  <c:v>2.21</c:v>
                </c:pt>
                <c:pt idx="9772">
                  <c:v>2.21</c:v>
                </c:pt>
                <c:pt idx="9773">
                  <c:v>2.21</c:v>
                </c:pt>
                <c:pt idx="9774">
                  <c:v>2.21</c:v>
                </c:pt>
                <c:pt idx="9775">
                  <c:v>2.21</c:v>
                </c:pt>
                <c:pt idx="9776">
                  <c:v>2.21</c:v>
                </c:pt>
                <c:pt idx="9777">
                  <c:v>2.21</c:v>
                </c:pt>
                <c:pt idx="9778">
                  <c:v>2.21</c:v>
                </c:pt>
                <c:pt idx="9779">
                  <c:v>2.21</c:v>
                </c:pt>
                <c:pt idx="9780">
                  <c:v>2.1799999999999997</c:v>
                </c:pt>
                <c:pt idx="9781">
                  <c:v>2.21</c:v>
                </c:pt>
                <c:pt idx="9782">
                  <c:v>2.21</c:v>
                </c:pt>
                <c:pt idx="9783">
                  <c:v>2.21</c:v>
                </c:pt>
                <c:pt idx="9784">
                  <c:v>2.21</c:v>
                </c:pt>
                <c:pt idx="9785">
                  <c:v>2.21</c:v>
                </c:pt>
                <c:pt idx="9786">
                  <c:v>2.21</c:v>
                </c:pt>
                <c:pt idx="9787">
                  <c:v>2.21</c:v>
                </c:pt>
                <c:pt idx="9788">
                  <c:v>2.21</c:v>
                </c:pt>
                <c:pt idx="9789">
                  <c:v>2.21</c:v>
                </c:pt>
                <c:pt idx="9790">
                  <c:v>2.21</c:v>
                </c:pt>
                <c:pt idx="9791">
                  <c:v>2.21</c:v>
                </c:pt>
                <c:pt idx="9792">
                  <c:v>2.21</c:v>
                </c:pt>
                <c:pt idx="9793">
                  <c:v>2.21</c:v>
                </c:pt>
                <c:pt idx="9794">
                  <c:v>2.21</c:v>
                </c:pt>
                <c:pt idx="9795">
                  <c:v>2.21</c:v>
                </c:pt>
                <c:pt idx="9796">
                  <c:v>2.21</c:v>
                </c:pt>
                <c:pt idx="9797">
                  <c:v>2.21</c:v>
                </c:pt>
                <c:pt idx="9798">
                  <c:v>2.21</c:v>
                </c:pt>
                <c:pt idx="9799">
                  <c:v>2.21</c:v>
                </c:pt>
                <c:pt idx="9800">
                  <c:v>2.21</c:v>
                </c:pt>
                <c:pt idx="9801">
                  <c:v>2.21</c:v>
                </c:pt>
                <c:pt idx="9802">
                  <c:v>2.21</c:v>
                </c:pt>
                <c:pt idx="9803">
                  <c:v>2.25</c:v>
                </c:pt>
                <c:pt idx="9804">
                  <c:v>2.25</c:v>
                </c:pt>
                <c:pt idx="9805">
                  <c:v>2.25</c:v>
                </c:pt>
                <c:pt idx="9806">
                  <c:v>2.21</c:v>
                </c:pt>
                <c:pt idx="9807">
                  <c:v>2.21</c:v>
                </c:pt>
                <c:pt idx="9808">
                  <c:v>2.25</c:v>
                </c:pt>
                <c:pt idx="9809">
                  <c:v>2.25</c:v>
                </c:pt>
                <c:pt idx="9810">
                  <c:v>2.25</c:v>
                </c:pt>
                <c:pt idx="9811">
                  <c:v>2.25</c:v>
                </c:pt>
                <c:pt idx="9812">
                  <c:v>2.21</c:v>
                </c:pt>
                <c:pt idx="9813">
                  <c:v>2.25</c:v>
                </c:pt>
                <c:pt idx="9814">
                  <c:v>2.25</c:v>
                </c:pt>
                <c:pt idx="9815">
                  <c:v>2.25</c:v>
                </c:pt>
                <c:pt idx="9816">
                  <c:v>2.25</c:v>
                </c:pt>
                <c:pt idx="9817">
                  <c:v>2.25</c:v>
                </c:pt>
                <c:pt idx="9818">
                  <c:v>2.25</c:v>
                </c:pt>
                <c:pt idx="9819">
                  <c:v>2.25</c:v>
                </c:pt>
                <c:pt idx="9820">
                  <c:v>2.25</c:v>
                </c:pt>
                <c:pt idx="9821">
                  <c:v>2.25</c:v>
                </c:pt>
                <c:pt idx="9822">
                  <c:v>2.25</c:v>
                </c:pt>
                <c:pt idx="9823">
                  <c:v>2.25</c:v>
                </c:pt>
                <c:pt idx="9824">
                  <c:v>2.2799999999999998</c:v>
                </c:pt>
                <c:pt idx="9825">
                  <c:v>2.2799999999999998</c:v>
                </c:pt>
                <c:pt idx="9826">
                  <c:v>2.2799999999999998</c:v>
                </c:pt>
                <c:pt idx="9827">
                  <c:v>2.2799999999999998</c:v>
                </c:pt>
                <c:pt idx="9828">
                  <c:v>2.3099999999999987</c:v>
                </c:pt>
                <c:pt idx="9829">
                  <c:v>2.3099999999999987</c:v>
                </c:pt>
                <c:pt idx="9830">
                  <c:v>2.3099999999999987</c:v>
                </c:pt>
                <c:pt idx="9831">
                  <c:v>2.3099999999999987</c:v>
                </c:pt>
                <c:pt idx="9832">
                  <c:v>2.3099999999999987</c:v>
                </c:pt>
                <c:pt idx="9833">
                  <c:v>2.3099999999999987</c:v>
                </c:pt>
                <c:pt idx="9834">
                  <c:v>2.3099999999999987</c:v>
                </c:pt>
                <c:pt idx="9835">
                  <c:v>2.34</c:v>
                </c:pt>
                <c:pt idx="9836">
                  <c:v>2.34</c:v>
                </c:pt>
                <c:pt idx="9837">
                  <c:v>2.38</c:v>
                </c:pt>
                <c:pt idx="9838">
                  <c:v>2.38</c:v>
                </c:pt>
                <c:pt idx="9839">
                  <c:v>2.38</c:v>
                </c:pt>
                <c:pt idx="9840">
                  <c:v>2.38</c:v>
                </c:pt>
                <c:pt idx="9841">
                  <c:v>2.38</c:v>
                </c:pt>
                <c:pt idx="9842">
                  <c:v>2.4099999999999997</c:v>
                </c:pt>
                <c:pt idx="9843">
                  <c:v>2.4099999999999997</c:v>
                </c:pt>
                <c:pt idx="9844">
                  <c:v>2.4099999999999997</c:v>
                </c:pt>
                <c:pt idx="9845">
                  <c:v>2.4099999999999997</c:v>
                </c:pt>
                <c:pt idx="9846">
                  <c:v>2.44</c:v>
                </c:pt>
                <c:pt idx="9847">
                  <c:v>2.4099999999999997</c:v>
                </c:pt>
                <c:pt idx="9848">
                  <c:v>2.4099999999999997</c:v>
                </c:pt>
                <c:pt idx="9849">
                  <c:v>2.4099999999999997</c:v>
                </c:pt>
                <c:pt idx="9850">
                  <c:v>2.44</c:v>
                </c:pt>
                <c:pt idx="9851">
                  <c:v>2.44</c:v>
                </c:pt>
                <c:pt idx="9852">
                  <c:v>2.44</c:v>
                </c:pt>
                <c:pt idx="9853">
                  <c:v>2.44</c:v>
                </c:pt>
                <c:pt idx="9854">
                  <c:v>2.44</c:v>
                </c:pt>
                <c:pt idx="9855">
                  <c:v>2.44</c:v>
                </c:pt>
                <c:pt idx="9856">
                  <c:v>2.44</c:v>
                </c:pt>
                <c:pt idx="9857">
                  <c:v>2.44</c:v>
                </c:pt>
                <c:pt idx="9858">
                  <c:v>2.44</c:v>
                </c:pt>
                <c:pt idx="9859">
                  <c:v>2.44</c:v>
                </c:pt>
                <c:pt idx="9860">
                  <c:v>2.44</c:v>
                </c:pt>
                <c:pt idx="9861">
                  <c:v>2.44</c:v>
                </c:pt>
                <c:pt idx="9862">
                  <c:v>2.44</c:v>
                </c:pt>
                <c:pt idx="9863">
                  <c:v>2.44</c:v>
                </c:pt>
                <c:pt idx="9864">
                  <c:v>2.44</c:v>
                </c:pt>
                <c:pt idx="9865">
                  <c:v>2.44</c:v>
                </c:pt>
                <c:pt idx="9866">
                  <c:v>2.44</c:v>
                </c:pt>
                <c:pt idx="9867">
                  <c:v>2.44</c:v>
                </c:pt>
                <c:pt idx="9868">
                  <c:v>2.44</c:v>
                </c:pt>
                <c:pt idx="9869">
                  <c:v>2.44</c:v>
                </c:pt>
                <c:pt idx="9870">
                  <c:v>2.4099999999999997</c:v>
                </c:pt>
                <c:pt idx="9871">
                  <c:v>2.44</c:v>
                </c:pt>
                <c:pt idx="9872">
                  <c:v>2.44</c:v>
                </c:pt>
                <c:pt idx="9873">
                  <c:v>2.4099999999999997</c:v>
                </c:pt>
                <c:pt idx="9874">
                  <c:v>2.4099999999999997</c:v>
                </c:pt>
                <c:pt idx="9875">
                  <c:v>2.4099999999999997</c:v>
                </c:pt>
                <c:pt idx="9876">
                  <c:v>2.4099999999999997</c:v>
                </c:pt>
                <c:pt idx="9877">
                  <c:v>2.4099999999999997</c:v>
                </c:pt>
                <c:pt idx="9878">
                  <c:v>2.38</c:v>
                </c:pt>
                <c:pt idx="9879">
                  <c:v>2.38</c:v>
                </c:pt>
                <c:pt idx="9880">
                  <c:v>2.38</c:v>
                </c:pt>
                <c:pt idx="9881">
                  <c:v>2.4099999999999997</c:v>
                </c:pt>
                <c:pt idx="9882">
                  <c:v>2.38</c:v>
                </c:pt>
                <c:pt idx="9883">
                  <c:v>2.38</c:v>
                </c:pt>
                <c:pt idx="9884">
                  <c:v>2.34</c:v>
                </c:pt>
                <c:pt idx="9885">
                  <c:v>2.34</c:v>
                </c:pt>
                <c:pt idx="9886">
                  <c:v>2.34</c:v>
                </c:pt>
                <c:pt idx="9887">
                  <c:v>2.34</c:v>
                </c:pt>
                <c:pt idx="9888">
                  <c:v>2.34</c:v>
                </c:pt>
                <c:pt idx="9889">
                  <c:v>2.34</c:v>
                </c:pt>
                <c:pt idx="9890">
                  <c:v>2.34</c:v>
                </c:pt>
                <c:pt idx="9891">
                  <c:v>2.34</c:v>
                </c:pt>
                <c:pt idx="9892">
                  <c:v>2.3099999999999987</c:v>
                </c:pt>
                <c:pt idx="9893">
                  <c:v>2.3099999999999987</c:v>
                </c:pt>
                <c:pt idx="9894">
                  <c:v>2.3099999999999987</c:v>
                </c:pt>
                <c:pt idx="9895">
                  <c:v>2.3099999999999987</c:v>
                </c:pt>
                <c:pt idx="9896">
                  <c:v>2.2799999999999998</c:v>
                </c:pt>
                <c:pt idx="9897">
                  <c:v>2.3099999999999987</c:v>
                </c:pt>
                <c:pt idx="9898">
                  <c:v>2.3099999999999987</c:v>
                </c:pt>
                <c:pt idx="9899">
                  <c:v>2.3099999999999987</c:v>
                </c:pt>
                <c:pt idx="9900">
                  <c:v>2.3099999999999987</c:v>
                </c:pt>
                <c:pt idx="9901">
                  <c:v>2.2799999999999998</c:v>
                </c:pt>
                <c:pt idx="9902">
                  <c:v>2.2799999999999998</c:v>
                </c:pt>
                <c:pt idx="9903">
                  <c:v>2.2799999999999998</c:v>
                </c:pt>
                <c:pt idx="9904">
                  <c:v>2.2799999999999998</c:v>
                </c:pt>
                <c:pt idx="9905">
                  <c:v>2.2799999999999998</c:v>
                </c:pt>
                <c:pt idx="9906">
                  <c:v>2.25</c:v>
                </c:pt>
                <c:pt idx="9907">
                  <c:v>2.25</c:v>
                </c:pt>
                <c:pt idx="9908">
                  <c:v>2.2799999999999998</c:v>
                </c:pt>
                <c:pt idx="9909">
                  <c:v>2.25</c:v>
                </c:pt>
                <c:pt idx="9910">
                  <c:v>2.2799999999999998</c:v>
                </c:pt>
                <c:pt idx="9911">
                  <c:v>2.2799999999999998</c:v>
                </c:pt>
                <c:pt idx="9912">
                  <c:v>2.25</c:v>
                </c:pt>
                <c:pt idx="9913">
                  <c:v>2.2799999999999998</c:v>
                </c:pt>
                <c:pt idx="9914">
                  <c:v>2.2799999999999998</c:v>
                </c:pt>
                <c:pt idx="9915">
                  <c:v>2.2799999999999998</c:v>
                </c:pt>
                <c:pt idx="9916">
                  <c:v>2.25</c:v>
                </c:pt>
                <c:pt idx="9917">
                  <c:v>2.25</c:v>
                </c:pt>
                <c:pt idx="9918">
                  <c:v>2.2799999999999998</c:v>
                </c:pt>
                <c:pt idx="9919">
                  <c:v>2.25</c:v>
                </c:pt>
                <c:pt idx="9920">
                  <c:v>2.2799999999999998</c:v>
                </c:pt>
                <c:pt idx="9921">
                  <c:v>2.2799999999999998</c:v>
                </c:pt>
                <c:pt idx="9922">
                  <c:v>2.25</c:v>
                </c:pt>
                <c:pt idx="9923">
                  <c:v>2.25</c:v>
                </c:pt>
                <c:pt idx="9924">
                  <c:v>2.2799999999999998</c:v>
                </c:pt>
                <c:pt idx="9925">
                  <c:v>2.25</c:v>
                </c:pt>
                <c:pt idx="9926">
                  <c:v>2.25</c:v>
                </c:pt>
                <c:pt idx="9927">
                  <c:v>2.25</c:v>
                </c:pt>
                <c:pt idx="9928">
                  <c:v>2.25</c:v>
                </c:pt>
                <c:pt idx="9929">
                  <c:v>2.2799999999999998</c:v>
                </c:pt>
                <c:pt idx="9930">
                  <c:v>2.2799999999999998</c:v>
                </c:pt>
                <c:pt idx="9931">
                  <c:v>2.25</c:v>
                </c:pt>
                <c:pt idx="9932">
                  <c:v>2.2799999999999998</c:v>
                </c:pt>
                <c:pt idx="9933">
                  <c:v>2.2799999999999998</c:v>
                </c:pt>
                <c:pt idx="9934">
                  <c:v>2.2799999999999998</c:v>
                </c:pt>
                <c:pt idx="9935">
                  <c:v>2.2799999999999998</c:v>
                </c:pt>
                <c:pt idx="9936">
                  <c:v>2.2799999999999998</c:v>
                </c:pt>
                <c:pt idx="9937">
                  <c:v>2.2799999999999998</c:v>
                </c:pt>
                <c:pt idx="9938">
                  <c:v>2.2799999999999998</c:v>
                </c:pt>
                <c:pt idx="9939">
                  <c:v>2.2799999999999998</c:v>
                </c:pt>
                <c:pt idx="9940">
                  <c:v>2.2799999999999998</c:v>
                </c:pt>
                <c:pt idx="9941">
                  <c:v>2.2799999999999998</c:v>
                </c:pt>
                <c:pt idx="9942">
                  <c:v>2.2799999999999998</c:v>
                </c:pt>
                <c:pt idx="9943">
                  <c:v>2.2799999999999998</c:v>
                </c:pt>
                <c:pt idx="9944">
                  <c:v>2.2799999999999998</c:v>
                </c:pt>
                <c:pt idx="9945">
                  <c:v>2.2799999999999998</c:v>
                </c:pt>
                <c:pt idx="9946">
                  <c:v>2.2799999999999998</c:v>
                </c:pt>
                <c:pt idx="9947">
                  <c:v>2.3099999999999987</c:v>
                </c:pt>
                <c:pt idx="9948">
                  <c:v>2.3099999999999987</c:v>
                </c:pt>
                <c:pt idx="9949">
                  <c:v>2.2799999999999998</c:v>
                </c:pt>
                <c:pt idx="9950">
                  <c:v>2.3099999999999987</c:v>
                </c:pt>
                <c:pt idx="9951">
                  <c:v>2.3099999999999987</c:v>
                </c:pt>
                <c:pt idx="9952">
                  <c:v>2.3099999999999987</c:v>
                </c:pt>
                <c:pt idx="9953">
                  <c:v>2.3099999999999987</c:v>
                </c:pt>
                <c:pt idx="9954">
                  <c:v>2.3099999999999987</c:v>
                </c:pt>
                <c:pt idx="9955">
                  <c:v>2.3099999999999987</c:v>
                </c:pt>
                <c:pt idx="9956">
                  <c:v>2.3099999999999987</c:v>
                </c:pt>
                <c:pt idx="9957">
                  <c:v>2.3099999999999987</c:v>
                </c:pt>
                <c:pt idx="9958">
                  <c:v>2.3099999999999987</c:v>
                </c:pt>
                <c:pt idx="9959">
                  <c:v>2.3099999999999987</c:v>
                </c:pt>
                <c:pt idx="9960">
                  <c:v>2.2799999999999998</c:v>
                </c:pt>
                <c:pt idx="9961">
                  <c:v>2.2799999999999998</c:v>
                </c:pt>
                <c:pt idx="9962">
                  <c:v>2.3099999999999987</c:v>
                </c:pt>
                <c:pt idx="9963">
                  <c:v>2.2799999999999998</c:v>
                </c:pt>
                <c:pt idx="9964">
                  <c:v>2.2799999999999998</c:v>
                </c:pt>
                <c:pt idx="9965">
                  <c:v>2.2799999999999998</c:v>
                </c:pt>
                <c:pt idx="9966">
                  <c:v>2.2799999999999998</c:v>
                </c:pt>
                <c:pt idx="9967">
                  <c:v>2.2799999999999998</c:v>
                </c:pt>
                <c:pt idx="9968">
                  <c:v>2.2799999999999998</c:v>
                </c:pt>
                <c:pt idx="9969">
                  <c:v>2.2799999999999998</c:v>
                </c:pt>
                <c:pt idx="9970">
                  <c:v>2.2799999999999998</c:v>
                </c:pt>
                <c:pt idx="9971">
                  <c:v>2.2799999999999998</c:v>
                </c:pt>
                <c:pt idx="9972">
                  <c:v>2.2799999999999998</c:v>
                </c:pt>
                <c:pt idx="9973">
                  <c:v>2.2799999999999998</c:v>
                </c:pt>
                <c:pt idx="9974">
                  <c:v>2.2799999999999998</c:v>
                </c:pt>
                <c:pt idx="9975">
                  <c:v>2.2799999999999998</c:v>
                </c:pt>
                <c:pt idx="9976">
                  <c:v>2.2799999999999998</c:v>
                </c:pt>
                <c:pt idx="9977">
                  <c:v>2.2799999999999998</c:v>
                </c:pt>
                <c:pt idx="9978">
                  <c:v>2.2799999999999998</c:v>
                </c:pt>
                <c:pt idx="9979">
                  <c:v>2.2799999999999998</c:v>
                </c:pt>
                <c:pt idx="9980">
                  <c:v>2.2799999999999998</c:v>
                </c:pt>
                <c:pt idx="9981">
                  <c:v>2.2799999999999998</c:v>
                </c:pt>
                <c:pt idx="9982">
                  <c:v>2.25</c:v>
                </c:pt>
                <c:pt idx="9983">
                  <c:v>2.2799999999999998</c:v>
                </c:pt>
                <c:pt idx="9984">
                  <c:v>2.2799999999999998</c:v>
                </c:pt>
                <c:pt idx="9985">
                  <c:v>2.25</c:v>
                </c:pt>
                <c:pt idx="9986">
                  <c:v>2.2799999999999998</c:v>
                </c:pt>
                <c:pt idx="9987">
                  <c:v>2.2799999999999998</c:v>
                </c:pt>
                <c:pt idx="9988">
                  <c:v>2.2799999999999998</c:v>
                </c:pt>
                <c:pt idx="9989">
                  <c:v>2.2799999999999998</c:v>
                </c:pt>
                <c:pt idx="9990">
                  <c:v>2.2799999999999998</c:v>
                </c:pt>
                <c:pt idx="9991">
                  <c:v>2.2799999999999998</c:v>
                </c:pt>
                <c:pt idx="9992">
                  <c:v>2.2799999999999998</c:v>
                </c:pt>
                <c:pt idx="9993">
                  <c:v>2.2799999999999998</c:v>
                </c:pt>
                <c:pt idx="9994">
                  <c:v>2.2799999999999998</c:v>
                </c:pt>
                <c:pt idx="9995">
                  <c:v>2.2799999999999998</c:v>
                </c:pt>
                <c:pt idx="9996">
                  <c:v>2.2799999999999998</c:v>
                </c:pt>
                <c:pt idx="9997">
                  <c:v>2.2799999999999998</c:v>
                </c:pt>
                <c:pt idx="9998">
                  <c:v>2.2799999999999998</c:v>
                </c:pt>
                <c:pt idx="9999">
                  <c:v>2.2799999999999998</c:v>
                </c:pt>
                <c:pt idx="10000">
                  <c:v>2.2799999999999998</c:v>
                </c:pt>
                <c:pt idx="10001">
                  <c:v>2.2799999999999998</c:v>
                </c:pt>
                <c:pt idx="10002">
                  <c:v>2.2799999999999998</c:v>
                </c:pt>
                <c:pt idx="10003">
                  <c:v>2.2799999999999998</c:v>
                </c:pt>
                <c:pt idx="10004">
                  <c:v>2.2799999999999998</c:v>
                </c:pt>
                <c:pt idx="10005">
                  <c:v>2.2799999999999998</c:v>
                </c:pt>
                <c:pt idx="10006">
                  <c:v>2.2799999999999998</c:v>
                </c:pt>
                <c:pt idx="10007">
                  <c:v>2.2799999999999998</c:v>
                </c:pt>
                <c:pt idx="10008">
                  <c:v>2.2799999999999998</c:v>
                </c:pt>
                <c:pt idx="10009">
                  <c:v>2.25</c:v>
                </c:pt>
                <c:pt idx="10010">
                  <c:v>2.2799999999999998</c:v>
                </c:pt>
                <c:pt idx="10011">
                  <c:v>2.2799999999999998</c:v>
                </c:pt>
                <c:pt idx="10012">
                  <c:v>2.2799999999999998</c:v>
                </c:pt>
                <c:pt idx="10013">
                  <c:v>2.25</c:v>
                </c:pt>
                <c:pt idx="10014">
                  <c:v>2.2799999999999998</c:v>
                </c:pt>
                <c:pt idx="10015">
                  <c:v>2.2799999999999998</c:v>
                </c:pt>
                <c:pt idx="10016">
                  <c:v>2.2799999999999998</c:v>
                </c:pt>
                <c:pt idx="10017">
                  <c:v>2.2799999999999998</c:v>
                </c:pt>
                <c:pt idx="10018">
                  <c:v>2.2799999999999998</c:v>
                </c:pt>
                <c:pt idx="10019">
                  <c:v>2.2799999999999998</c:v>
                </c:pt>
                <c:pt idx="10020">
                  <c:v>2.2799999999999998</c:v>
                </c:pt>
                <c:pt idx="10021">
                  <c:v>2.2799999999999998</c:v>
                </c:pt>
                <c:pt idx="10022">
                  <c:v>2.2799999999999998</c:v>
                </c:pt>
                <c:pt idx="10023">
                  <c:v>2.2799999999999998</c:v>
                </c:pt>
                <c:pt idx="10024">
                  <c:v>2.2799999999999998</c:v>
                </c:pt>
                <c:pt idx="10025">
                  <c:v>2.2799999999999998</c:v>
                </c:pt>
                <c:pt idx="10026">
                  <c:v>2.25</c:v>
                </c:pt>
                <c:pt idx="10027">
                  <c:v>2.25</c:v>
                </c:pt>
                <c:pt idx="10028">
                  <c:v>2.2799999999999998</c:v>
                </c:pt>
                <c:pt idx="10029">
                  <c:v>2.2799999999999998</c:v>
                </c:pt>
                <c:pt idx="10030">
                  <c:v>2.2799999999999998</c:v>
                </c:pt>
                <c:pt idx="10031">
                  <c:v>2.2799999999999998</c:v>
                </c:pt>
                <c:pt idx="10032">
                  <c:v>2.2799999999999998</c:v>
                </c:pt>
                <c:pt idx="10033">
                  <c:v>2.2799999999999998</c:v>
                </c:pt>
                <c:pt idx="10034">
                  <c:v>2.2799999999999998</c:v>
                </c:pt>
                <c:pt idx="10035">
                  <c:v>2.2799999999999998</c:v>
                </c:pt>
                <c:pt idx="10036">
                  <c:v>2.2799999999999998</c:v>
                </c:pt>
                <c:pt idx="10037">
                  <c:v>2.2799999999999998</c:v>
                </c:pt>
                <c:pt idx="10038">
                  <c:v>2.2799999999999998</c:v>
                </c:pt>
                <c:pt idx="10039">
                  <c:v>2.2799999999999998</c:v>
                </c:pt>
                <c:pt idx="10040">
                  <c:v>2.2799999999999998</c:v>
                </c:pt>
                <c:pt idx="10041">
                  <c:v>2.2799999999999998</c:v>
                </c:pt>
                <c:pt idx="10042">
                  <c:v>2.2799999999999998</c:v>
                </c:pt>
                <c:pt idx="10043">
                  <c:v>2.2799999999999998</c:v>
                </c:pt>
                <c:pt idx="10044">
                  <c:v>2.2799999999999998</c:v>
                </c:pt>
                <c:pt idx="10045">
                  <c:v>2.2799999999999998</c:v>
                </c:pt>
                <c:pt idx="10046">
                  <c:v>2.2799999999999998</c:v>
                </c:pt>
                <c:pt idx="10047">
                  <c:v>2.25</c:v>
                </c:pt>
                <c:pt idx="10048">
                  <c:v>2.25</c:v>
                </c:pt>
                <c:pt idx="10049">
                  <c:v>2.2799999999999998</c:v>
                </c:pt>
                <c:pt idx="10050">
                  <c:v>2.25</c:v>
                </c:pt>
                <c:pt idx="10051">
                  <c:v>2.25</c:v>
                </c:pt>
                <c:pt idx="10052">
                  <c:v>2.25</c:v>
                </c:pt>
                <c:pt idx="10053">
                  <c:v>2.25</c:v>
                </c:pt>
                <c:pt idx="10054">
                  <c:v>2.25</c:v>
                </c:pt>
                <c:pt idx="10055">
                  <c:v>2.2799999999999998</c:v>
                </c:pt>
                <c:pt idx="10056">
                  <c:v>2.25</c:v>
                </c:pt>
                <c:pt idx="10057">
                  <c:v>2.25</c:v>
                </c:pt>
                <c:pt idx="10058">
                  <c:v>2.25</c:v>
                </c:pt>
                <c:pt idx="10059">
                  <c:v>2.25</c:v>
                </c:pt>
                <c:pt idx="10060">
                  <c:v>2.25</c:v>
                </c:pt>
                <c:pt idx="10061">
                  <c:v>2.25</c:v>
                </c:pt>
                <c:pt idx="10062">
                  <c:v>2.25</c:v>
                </c:pt>
                <c:pt idx="10063">
                  <c:v>2.25</c:v>
                </c:pt>
                <c:pt idx="10064">
                  <c:v>2.21</c:v>
                </c:pt>
                <c:pt idx="10065">
                  <c:v>2.25</c:v>
                </c:pt>
                <c:pt idx="10066">
                  <c:v>2.25</c:v>
                </c:pt>
                <c:pt idx="10067">
                  <c:v>2.25</c:v>
                </c:pt>
                <c:pt idx="10068">
                  <c:v>2.25</c:v>
                </c:pt>
                <c:pt idx="10069">
                  <c:v>2.25</c:v>
                </c:pt>
                <c:pt idx="10070">
                  <c:v>2.25</c:v>
                </c:pt>
                <c:pt idx="10071">
                  <c:v>2.25</c:v>
                </c:pt>
                <c:pt idx="10072">
                  <c:v>2.25</c:v>
                </c:pt>
                <c:pt idx="10073">
                  <c:v>2.25</c:v>
                </c:pt>
                <c:pt idx="10074">
                  <c:v>2.25</c:v>
                </c:pt>
                <c:pt idx="10075">
                  <c:v>2.25</c:v>
                </c:pt>
                <c:pt idx="10076">
                  <c:v>2.2799999999999998</c:v>
                </c:pt>
                <c:pt idx="10077">
                  <c:v>2.2799999999999998</c:v>
                </c:pt>
                <c:pt idx="10078">
                  <c:v>2.25</c:v>
                </c:pt>
                <c:pt idx="10079">
                  <c:v>2.2799999999999998</c:v>
                </c:pt>
                <c:pt idx="10080">
                  <c:v>2.25</c:v>
                </c:pt>
                <c:pt idx="10081">
                  <c:v>2.2799999999999998</c:v>
                </c:pt>
                <c:pt idx="10082">
                  <c:v>2.25</c:v>
                </c:pt>
                <c:pt idx="10083">
                  <c:v>2.25</c:v>
                </c:pt>
                <c:pt idx="10084">
                  <c:v>2.25</c:v>
                </c:pt>
                <c:pt idx="10085">
                  <c:v>2.25</c:v>
                </c:pt>
                <c:pt idx="10086">
                  <c:v>2.25</c:v>
                </c:pt>
                <c:pt idx="10087">
                  <c:v>2.2799999999999998</c:v>
                </c:pt>
                <c:pt idx="10088">
                  <c:v>2.2799999999999998</c:v>
                </c:pt>
                <c:pt idx="10089">
                  <c:v>2.2799999999999998</c:v>
                </c:pt>
                <c:pt idx="10090">
                  <c:v>2.2799999999999998</c:v>
                </c:pt>
                <c:pt idx="10091">
                  <c:v>2.2799999999999998</c:v>
                </c:pt>
                <c:pt idx="10092">
                  <c:v>2.2799999999999998</c:v>
                </c:pt>
                <c:pt idx="10093">
                  <c:v>2.2799999999999998</c:v>
                </c:pt>
                <c:pt idx="10094">
                  <c:v>2.3099999999999987</c:v>
                </c:pt>
                <c:pt idx="10095">
                  <c:v>2.3099999999999987</c:v>
                </c:pt>
                <c:pt idx="10096">
                  <c:v>2.3099999999999987</c:v>
                </c:pt>
                <c:pt idx="10097">
                  <c:v>2.3099999999999987</c:v>
                </c:pt>
                <c:pt idx="10098">
                  <c:v>2.3099999999999987</c:v>
                </c:pt>
                <c:pt idx="10099">
                  <c:v>2.3099999999999987</c:v>
                </c:pt>
                <c:pt idx="10100">
                  <c:v>2.34</c:v>
                </c:pt>
                <c:pt idx="10101">
                  <c:v>2.3099999999999987</c:v>
                </c:pt>
                <c:pt idx="10102">
                  <c:v>2.34</c:v>
                </c:pt>
                <c:pt idx="10103">
                  <c:v>2.34</c:v>
                </c:pt>
                <c:pt idx="10104">
                  <c:v>2.34</c:v>
                </c:pt>
                <c:pt idx="10105">
                  <c:v>2.34</c:v>
                </c:pt>
                <c:pt idx="10106">
                  <c:v>2.34</c:v>
                </c:pt>
                <c:pt idx="10107">
                  <c:v>2.34</c:v>
                </c:pt>
                <c:pt idx="10108">
                  <c:v>2.34</c:v>
                </c:pt>
                <c:pt idx="10109">
                  <c:v>2.34</c:v>
                </c:pt>
                <c:pt idx="10110">
                  <c:v>2.34</c:v>
                </c:pt>
                <c:pt idx="10111">
                  <c:v>2.34</c:v>
                </c:pt>
                <c:pt idx="10112">
                  <c:v>2.34</c:v>
                </c:pt>
                <c:pt idx="10113">
                  <c:v>2.34</c:v>
                </c:pt>
                <c:pt idx="10114">
                  <c:v>2.34</c:v>
                </c:pt>
                <c:pt idx="10115">
                  <c:v>2.34</c:v>
                </c:pt>
                <c:pt idx="10116">
                  <c:v>2.34</c:v>
                </c:pt>
                <c:pt idx="10117">
                  <c:v>2.34</c:v>
                </c:pt>
                <c:pt idx="10118">
                  <c:v>2.38</c:v>
                </c:pt>
                <c:pt idx="10119">
                  <c:v>2.38</c:v>
                </c:pt>
                <c:pt idx="10120">
                  <c:v>2.34</c:v>
                </c:pt>
                <c:pt idx="10121">
                  <c:v>2.34</c:v>
                </c:pt>
                <c:pt idx="10122">
                  <c:v>2.38</c:v>
                </c:pt>
                <c:pt idx="10123">
                  <c:v>2.34</c:v>
                </c:pt>
                <c:pt idx="10124">
                  <c:v>2.38</c:v>
                </c:pt>
                <c:pt idx="10125">
                  <c:v>2.38</c:v>
                </c:pt>
                <c:pt idx="10126">
                  <c:v>2.38</c:v>
                </c:pt>
                <c:pt idx="10127">
                  <c:v>2.38</c:v>
                </c:pt>
                <c:pt idx="10128">
                  <c:v>2.4099999999999997</c:v>
                </c:pt>
                <c:pt idx="10129">
                  <c:v>2.38</c:v>
                </c:pt>
                <c:pt idx="10130">
                  <c:v>2.4099999999999997</c:v>
                </c:pt>
                <c:pt idx="10131">
                  <c:v>2.4099999999999997</c:v>
                </c:pt>
                <c:pt idx="10132">
                  <c:v>2.38</c:v>
                </c:pt>
                <c:pt idx="10133">
                  <c:v>2.5099999999999998</c:v>
                </c:pt>
                <c:pt idx="10134">
                  <c:v>2.44</c:v>
                </c:pt>
                <c:pt idx="10135">
                  <c:v>2.38</c:v>
                </c:pt>
                <c:pt idx="10136">
                  <c:v>2.38</c:v>
                </c:pt>
                <c:pt idx="10137">
                  <c:v>2.44</c:v>
                </c:pt>
                <c:pt idx="10138">
                  <c:v>2.34</c:v>
                </c:pt>
                <c:pt idx="10139">
                  <c:v>2.38</c:v>
                </c:pt>
                <c:pt idx="10140">
                  <c:v>2.4099999999999997</c:v>
                </c:pt>
                <c:pt idx="10141">
                  <c:v>2.4099999999999997</c:v>
                </c:pt>
                <c:pt idx="10142">
                  <c:v>2.44</c:v>
                </c:pt>
                <c:pt idx="10143">
                  <c:v>2.4099999999999997</c:v>
                </c:pt>
                <c:pt idx="10144">
                  <c:v>2.38</c:v>
                </c:pt>
                <c:pt idx="10145">
                  <c:v>2.38</c:v>
                </c:pt>
                <c:pt idx="10146">
                  <c:v>2.38</c:v>
                </c:pt>
                <c:pt idx="10147">
                  <c:v>2.4099999999999997</c:v>
                </c:pt>
                <c:pt idx="10148">
                  <c:v>2.38</c:v>
                </c:pt>
                <c:pt idx="10149">
                  <c:v>2.4099999999999997</c:v>
                </c:pt>
                <c:pt idx="10150">
                  <c:v>2.38</c:v>
                </c:pt>
                <c:pt idx="10151">
                  <c:v>2.4099999999999997</c:v>
                </c:pt>
                <c:pt idx="10152">
                  <c:v>2.38</c:v>
                </c:pt>
                <c:pt idx="10153">
                  <c:v>2.4099999999999997</c:v>
                </c:pt>
                <c:pt idx="10154">
                  <c:v>2.4099999999999997</c:v>
                </c:pt>
                <c:pt idx="10155">
                  <c:v>2.38</c:v>
                </c:pt>
                <c:pt idx="10156">
                  <c:v>2.4099999999999997</c:v>
                </c:pt>
                <c:pt idx="10157">
                  <c:v>2.44</c:v>
                </c:pt>
                <c:pt idx="10158">
                  <c:v>2.4099999999999997</c:v>
                </c:pt>
                <c:pt idx="10159">
                  <c:v>2.4099999999999997</c:v>
                </c:pt>
                <c:pt idx="10160">
                  <c:v>2.4099999999999997</c:v>
                </c:pt>
                <c:pt idx="10161">
                  <c:v>2.4099999999999997</c:v>
                </c:pt>
                <c:pt idx="10162">
                  <c:v>2.44</c:v>
                </c:pt>
                <c:pt idx="10163">
                  <c:v>2.4099999999999997</c:v>
                </c:pt>
                <c:pt idx="10164">
                  <c:v>2.4099999999999997</c:v>
                </c:pt>
                <c:pt idx="10165">
                  <c:v>2.38</c:v>
                </c:pt>
                <c:pt idx="10166">
                  <c:v>2.4099999999999997</c:v>
                </c:pt>
                <c:pt idx="10167">
                  <c:v>2.4099999999999997</c:v>
                </c:pt>
                <c:pt idx="10168">
                  <c:v>2.38</c:v>
                </c:pt>
                <c:pt idx="10169">
                  <c:v>2.4099999999999997</c:v>
                </c:pt>
                <c:pt idx="10170">
                  <c:v>2.38</c:v>
                </c:pt>
                <c:pt idx="10171">
                  <c:v>2.38</c:v>
                </c:pt>
                <c:pt idx="10172">
                  <c:v>2.38</c:v>
                </c:pt>
                <c:pt idx="10173">
                  <c:v>2.38</c:v>
                </c:pt>
                <c:pt idx="10174">
                  <c:v>2.38</c:v>
                </c:pt>
                <c:pt idx="10175">
                  <c:v>2.38</c:v>
                </c:pt>
                <c:pt idx="10176">
                  <c:v>2.38</c:v>
                </c:pt>
                <c:pt idx="10177">
                  <c:v>2.34</c:v>
                </c:pt>
                <c:pt idx="10178">
                  <c:v>2.34</c:v>
                </c:pt>
                <c:pt idx="10179">
                  <c:v>2.34</c:v>
                </c:pt>
                <c:pt idx="10180">
                  <c:v>2.38</c:v>
                </c:pt>
                <c:pt idx="10181">
                  <c:v>2.38</c:v>
                </c:pt>
                <c:pt idx="10182">
                  <c:v>2.38</c:v>
                </c:pt>
                <c:pt idx="10183">
                  <c:v>2.4099999999999997</c:v>
                </c:pt>
                <c:pt idx="10184">
                  <c:v>2.4099999999999997</c:v>
                </c:pt>
                <c:pt idx="10185">
                  <c:v>2.34</c:v>
                </c:pt>
                <c:pt idx="10186">
                  <c:v>2.38</c:v>
                </c:pt>
                <c:pt idx="10187">
                  <c:v>2.38</c:v>
                </c:pt>
                <c:pt idx="10188">
                  <c:v>2.34</c:v>
                </c:pt>
                <c:pt idx="10189">
                  <c:v>2.38</c:v>
                </c:pt>
                <c:pt idx="10190">
                  <c:v>2.34</c:v>
                </c:pt>
                <c:pt idx="10191">
                  <c:v>2.4099999999999997</c:v>
                </c:pt>
                <c:pt idx="10192">
                  <c:v>2.38</c:v>
                </c:pt>
                <c:pt idx="10193">
                  <c:v>2.34</c:v>
                </c:pt>
                <c:pt idx="10194">
                  <c:v>2.34</c:v>
                </c:pt>
                <c:pt idx="10195">
                  <c:v>2.38</c:v>
                </c:pt>
                <c:pt idx="10196">
                  <c:v>2.34</c:v>
                </c:pt>
                <c:pt idx="10197">
                  <c:v>2.34</c:v>
                </c:pt>
                <c:pt idx="10198">
                  <c:v>2.34</c:v>
                </c:pt>
                <c:pt idx="10199">
                  <c:v>2.38</c:v>
                </c:pt>
                <c:pt idx="10200">
                  <c:v>2.38</c:v>
                </c:pt>
                <c:pt idx="10201">
                  <c:v>2.38</c:v>
                </c:pt>
                <c:pt idx="10202">
                  <c:v>2.38</c:v>
                </c:pt>
                <c:pt idx="10203">
                  <c:v>2.34</c:v>
                </c:pt>
                <c:pt idx="10204">
                  <c:v>2.34</c:v>
                </c:pt>
                <c:pt idx="10205">
                  <c:v>2.34</c:v>
                </c:pt>
                <c:pt idx="10206">
                  <c:v>2.34</c:v>
                </c:pt>
                <c:pt idx="10207">
                  <c:v>2.38</c:v>
                </c:pt>
                <c:pt idx="10208">
                  <c:v>2.38</c:v>
                </c:pt>
                <c:pt idx="10209">
                  <c:v>2.4099999999999997</c:v>
                </c:pt>
                <c:pt idx="10210">
                  <c:v>2.34</c:v>
                </c:pt>
                <c:pt idx="10211">
                  <c:v>2.38</c:v>
                </c:pt>
                <c:pt idx="10212">
                  <c:v>2.34</c:v>
                </c:pt>
                <c:pt idx="10213">
                  <c:v>2.34</c:v>
                </c:pt>
                <c:pt idx="10214">
                  <c:v>2.34</c:v>
                </c:pt>
                <c:pt idx="10215">
                  <c:v>2.34</c:v>
                </c:pt>
                <c:pt idx="10216">
                  <c:v>2.34</c:v>
                </c:pt>
                <c:pt idx="10217">
                  <c:v>2.38</c:v>
                </c:pt>
                <c:pt idx="10218">
                  <c:v>2.38</c:v>
                </c:pt>
                <c:pt idx="10219">
                  <c:v>2.34</c:v>
                </c:pt>
                <c:pt idx="10220">
                  <c:v>2.34</c:v>
                </c:pt>
                <c:pt idx="10221">
                  <c:v>2.38</c:v>
                </c:pt>
                <c:pt idx="10222">
                  <c:v>2.34</c:v>
                </c:pt>
                <c:pt idx="10223">
                  <c:v>2.34</c:v>
                </c:pt>
                <c:pt idx="10224">
                  <c:v>2.34</c:v>
                </c:pt>
                <c:pt idx="10225">
                  <c:v>2.34</c:v>
                </c:pt>
                <c:pt idx="10226">
                  <c:v>2.34</c:v>
                </c:pt>
                <c:pt idx="10227">
                  <c:v>2.34</c:v>
                </c:pt>
                <c:pt idx="10228">
                  <c:v>2.38</c:v>
                </c:pt>
                <c:pt idx="10229">
                  <c:v>2.34</c:v>
                </c:pt>
                <c:pt idx="10230">
                  <c:v>2.38</c:v>
                </c:pt>
                <c:pt idx="10231">
                  <c:v>2.34</c:v>
                </c:pt>
                <c:pt idx="10232">
                  <c:v>2.38</c:v>
                </c:pt>
                <c:pt idx="10233">
                  <c:v>2.34</c:v>
                </c:pt>
                <c:pt idx="10234">
                  <c:v>2.38</c:v>
                </c:pt>
                <c:pt idx="10235">
                  <c:v>2.34</c:v>
                </c:pt>
                <c:pt idx="10236">
                  <c:v>2.34</c:v>
                </c:pt>
                <c:pt idx="10237">
                  <c:v>2.34</c:v>
                </c:pt>
                <c:pt idx="10238">
                  <c:v>2.34</c:v>
                </c:pt>
                <c:pt idx="10239">
                  <c:v>2.34</c:v>
                </c:pt>
                <c:pt idx="10240">
                  <c:v>2.34</c:v>
                </c:pt>
                <c:pt idx="10241">
                  <c:v>2.34</c:v>
                </c:pt>
                <c:pt idx="10242">
                  <c:v>2.34</c:v>
                </c:pt>
                <c:pt idx="10243">
                  <c:v>2.3099999999999987</c:v>
                </c:pt>
                <c:pt idx="10244">
                  <c:v>2.38</c:v>
                </c:pt>
                <c:pt idx="10245">
                  <c:v>2.34</c:v>
                </c:pt>
                <c:pt idx="10246">
                  <c:v>2.34</c:v>
                </c:pt>
                <c:pt idx="10247">
                  <c:v>2.34</c:v>
                </c:pt>
                <c:pt idx="10248">
                  <c:v>2.34</c:v>
                </c:pt>
                <c:pt idx="10249">
                  <c:v>2.34</c:v>
                </c:pt>
                <c:pt idx="10250">
                  <c:v>2.34</c:v>
                </c:pt>
                <c:pt idx="10251">
                  <c:v>2.34</c:v>
                </c:pt>
                <c:pt idx="10252">
                  <c:v>2.34</c:v>
                </c:pt>
                <c:pt idx="10253">
                  <c:v>2.38</c:v>
                </c:pt>
                <c:pt idx="10254">
                  <c:v>2.34</c:v>
                </c:pt>
                <c:pt idx="10255">
                  <c:v>2.34</c:v>
                </c:pt>
                <c:pt idx="10256">
                  <c:v>2.34</c:v>
                </c:pt>
                <c:pt idx="10257">
                  <c:v>2.34</c:v>
                </c:pt>
                <c:pt idx="10258">
                  <c:v>2.38</c:v>
                </c:pt>
                <c:pt idx="10259">
                  <c:v>2.34</c:v>
                </c:pt>
                <c:pt idx="10260">
                  <c:v>2.34</c:v>
                </c:pt>
                <c:pt idx="10261">
                  <c:v>2.3099999999999987</c:v>
                </c:pt>
                <c:pt idx="10262">
                  <c:v>2.34</c:v>
                </c:pt>
                <c:pt idx="10263">
                  <c:v>2.34</c:v>
                </c:pt>
                <c:pt idx="10264">
                  <c:v>2.34</c:v>
                </c:pt>
                <c:pt idx="10265">
                  <c:v>2.38</c:v>
                </c:pt>
                <c:pt idx="10266">
                  <c:v>2.34</c:v>
                </c:pt>
                <c:pt idx="10267">
                  <c:v>2.34</c:v>
                </c:pt>
                <c:pt idx="10268">
                  <c:v>2.38</c:v>
                </c:pt>
                <c:pt idx="10269">
                  <c:v>2.34</c:v>
                </c:pt>
                <c:pt idx="10270">
                  <c:v>2.3099999999999987</c:v>
                </c:pt>
                <c:pt idx="10271">
                  <c:v>2.34</c:v>
                </c:pt>
                <c:pt idx="10272">
                  <c:v>2.2799999999999998</c:v>
                </c:pt>
                <c:pt idx="10273">
                  <c:v>2.2799999999999998</c:v>
                </c:pt>
                <c:pt idx="10274">
                  <c:v>2.2799999999999998</c:v>
                </c:pt>
                <c:pt idx="10275">
                  <c:v>2.48</c:v>
                </c:pt>
                <c:pt idx="10276">
                  <c:v>2.5099999999999998</c:v>
                </c:pt>
                <c:pt idx="10277">
                  <c:v>2.5799999999999987</c:v>
                </c:pt>
                <c:pt idx="10278">
                  <c:v>2.6399999999999997</c:v>
                </c:pt>
                <c:pt idx="10279">
                  <c:v>2.71</c:v>
                </c:pt>
                <c:pt idx="10280">
                  <c:v>2.7399999999999998</c:v>
                </c:pt>
                <c:pt idx="10281">
                  <c:v>2.77</c:v>
                </c:pt>
                <c:pt idx="10282">
                  <c:v>2.77</c:v>
                </c:pt>
                <c:pt idx="10283">
                  <c:v>2.84</c:v>
                </c:pt>
                <c:pt idx="10284">
                  <c:v>2.8699999999999997</c:v>
                </c:pt>
                <c:pt idx="10285">
                  <c:v>2.94</c:v>
                </c:pt>
                <c:pt idx="10286">
                  <c:v>2.94</c:v>
                </c:pt>
                <c:pt idx="10287">
                  <c:v>2.94</c:v>
                </c:pt>
                <c:pt idx="10288">
                  <c:v>2.9699999999999998</c:v>
                </c:pt>
                <c:pt idx="10289">
                  <c:v>2.94</c:v>
                </c:pt>
                <c:pt idx="10290">
                  <c:v>3</c:v>
                </c:pt>
                <c:pt idx="10291">
                  <c:v>3.04</c:v>
                </c:pt>
                <c:pt idx="10292">
                  <c:v>3.04</c:v>
                </c:pt>
                <c:pt idx="10293">
                  <c:v>3.0999999999999988</c:v>
                </c:pt>
                <c:pt idx="10294">
                  <c:v>3.0999999999999988</c:v>
                </c:pt>
                <c:pt idx="10295">
                  <c:v>3.1399999999999997</c:v>
                </c:pt>
                <c:pt idx="10296">
                  <c:v>3.17</c:v>
                </c:pt>
                <c:pt idx="10297">
                  <c:v>3.17</c:v>
                </c:pt>
                <c:pt idx="10298">
                  <c:v>3.17</c:v>
                </c:pt>
                <c:pt idx="10299">
                  <c:v>3.0999999999999988</c:v>
                </c:pt>
                <c:pt idx="10300">
                  <c:v>3.17</c:v>
                </c:pt>
                <c:pt idx="10301">
                  <c:v>3.1399999999999997</c:v>
                </c:pt>
                <c:pt idx="10302">
                  <c:v>3.0999999999999988</c:v>
                </c:pt>
                <c:pt idx="10303">
                  <c:v>3.0999999999999988</c:v>
                </c:pt>
                <c:pt idx="10304">
                  <c:v>3.0999999999999988</c:v>
                </c:pt>
                <c:pt idx="10305">
                  <c:v>3.0999999999999988</c:v>
                </c:pt>
                <c:pt idx="10306">
                  <c:v>3.07</c:v>
                </c:pt>
                <c:pt idx="10307">
                  <c:v>3.0999999999999988</c:v>
                </c:pt>
                <c:pt idx="10308">
                  <c:v>3.0999999999999988</c:v>
                </c:pt>
                <c:pt idx="10309">
                  <c:v>3.07</c:v>
                </c:pt>
                <c:pt idx="10310">
                  <c:v>3.0999999999999988</c:v>
                </c:pt>
                <c:pt idx="10311">
                  <c:v>3.0999999999999988</c:v>
                </c:pt>
                <c:pt idx="10312">
                  <c:v>3.07</c:v>
                </c:pt>
                <c:pt idx="10313">
                  <c:v>3.04</c:v>
                </c:pt>
                <c:pt idx="10314">
                  <c:v>3.07</c:v>
                </c:pt>
                <c:pt idx="10315">
                  <c:v>3.0999999999999988</c:v>
                </c:pt>
                <c:pt idx="10316">
                  <c:v>3.07</c:v>
                </c:pt>
                <c:pt idx="10317">
                  <c:v>3.04</c:v>
                </c:pt>
                <c:pt idx="10318">
                  <c:v>3.0999999999999988</c:v>
                </c:pt>
                <c:pt idx="10319">
                  <c:v>3.0999999999999988</c:v>
                </c:pt>
                <c:pt idx="10320">
                  <c:v>3.0999999999999988</c:v>
                </c:pt>
                <c:pt idx="10321">
                  <c:v>3.04</c:v>
                </c:pt>
                <c:pt idx="10322">
                  <c:v>3.07</c:v>
                </c:pt>
                <c:pt idx="10323">
                  <c:v>3</c:v>
                </c:pt>
                <c:pt idx="10324">
                  <c:v>3.04</c:v>
                </c:pt>
                <c:pt idx="10325">
                  <c:v>3.07</c:v>
                </c:pt>
                <c:pt idx="10326">
                  <c:v>3.04</c:v>
                </c:pt>
                <c:pt idx="10327">
                  <c:v>3</c:v>
                </c:pt>
                <c:pt idx="10328">
                  <c:v>3</c:v>
                </c:pt>
                <c:pt idx="10329">
                  <c:v>2.9699999999999998</c:v>
                </c:pt>
                <c:pt idx="10330">
                  <c:v>3.04</c:v>
                </c:pt>
                <c:pt idx="10331">
                  <c:v>3</c:v>
                </c:pt>
                <c:pt idx="10332">
                  <c:v>3</c:v>
                </c:pt>
                <c:pt idx="10333">
                  <c:v>2.9699999999999998</c:v>
                </c:pt>
                <c:pt idx="10334">
                  <c:v>3.04</c:v>
                </c:pt>
                <c:pt idx="10335">
                  <c:v>3</c:v>
                </c:pt>
                <c:pt idx="10336">
                  <c:v>3.04</c:v>
                </c:pt>
                <c:pt idx="10337">
                  <c:v>3.04</c:v>
                </c:pt>
                <c:pt idx="10338">
                  <c:v>3.04</c:v>
                </c:pt>
                <c:pt idx="10339">
                  <c:v>3.04</c:v>
                </c:pt>
                <c:pt idx="10340">
                  <c:v>3</c:v>
                </c:pt>
                <c:pt idx="10341">
                  <c:v>3</c:v>
                </c:pt>
                <c:pt idx="10342">
                  <c:v>3.07</c:v>
                </c:pt>
                <c:pt idx="10343">
                  <c:v>3</c:v>
                </c:pt>
                <c:pt idx="10344">
                  <c:v>3.04</c:v>
                </c:pt>
                <c:pt idx="10345">
                  <c:v>3.04</c:v>
                </c:pt>
                <c:pt idx="10346">
                  <c:v>3.04</c:v>
                </c:pt>
                <c:pt idx="10347">
                  <c:v>3.07</c:v>
                </c:pt>
                <c:pt idx="10348">
                  <c:v>3.07</c:v>
                </c:pt>
                <c:pt idx="10349">
                  <c:v>3.0999999999999988</c:v>
                </c:pt>
                <c:pt idx="10350">
                  <c:v>2.7399999999999998</c:v>
                </c:pt>
                <c:pt idx="10351">
                  <c:v>3.04</c:v>
                </c:pt>
                <c:pt idx="10352">
                  <c:v>3.04</c:v>
                </c:pt>
                <c:pt idx="10353">
                  <c:v>3.07</c:v>
                </c:pt>
                <c:pt idx="10354">
                  <c:v>3.04</c:v>
                </c:pt>
                <c:pt idx="10355">
                  <c:v>3.0999999999999988</c:v>
                </c:pt>
                <c:pt idx="10356">
                  <c:v>3.1999999999999997</c:v>
                </c:pt>
                <c:pt idx="10357">
                  <c:v>3.27</c:v>
                </c:pt>
                <c:pt idx="10358">
                  <c:v>3.3</c:v>
                </c:pt>
                <c:pt idx="10359">
                  <c:v>3.4</c:v>
                </c:pt>
                <c:pt idx="10360">
                  <c:v>3.5</c:v>
                </c:pt>
                <c:pt idx="10361">
                  <c:v>3.6999999999999997</c:v>
                </c:pt>
                <c:pt idx="10362">
                  <c:v>3.8</c:v>
                </c:pt>
                <c:pt idx="10363">
                  <c:v>3.9299999999999997</c:v>
                </c:pt>
                <c:pt idx="10364">
                  <c:v>4.0600000000000005</c:v>
                </c:pt>
                <c:pt idx="10365">
                  <c:v>4.1899999999999995</c:v>
                </c:pt>
                <c:pt idx="10366">
                  <c:v>4.29</c:v>
                </c:pt>
                <c:pt idx="10367">
                  <c:v>4.4300000000000024</c:v>
                </c:pt>
                <c:pt idx="10368">
                  <c:v>4.5200000000000005</c:v>
                </c:pt>
                <c:pt idx="10369">
                  <c:v>4.7200000000000006</c:v>
                </c:pt>
                <c:pt idx="10370">
                  <c:v>4.8500000000000005</c:v>
                </c:pt>
                <c:pt idx="10371">
                  <c:v>4.92</c:v>
                </c:pt>
                <c:pt idx="10372">
                  <c:v>5.0200000000000005</c:v>
                </c:pt>
                <c:pt idx="10373">
                  <c:v>5.09</c:v>
                </c:pt>
                <c:pt idx="10374">
                  <c:v>5.25</c:v>
                </c:pt>
                <c:pt idx="10375">
                  <c:v>5.3500000000000005</c:v>
                </c:pt>
                <c:pt idx="10376">
                  <c:v>5.48</c:v>
                </c:pt>
                <c:pt idx="10377">
                  <c:v>5.6099999999999985</c:v>
                </c:pt>
                <c:pt idx="10378">
                  <c:v>5.75</c:v>
                </c:pt>
                <c:pt idx="10379">
                  <c:v>5.91</c:v>
                </c:pt>
                <c:pt idx="10380">
                  <c:v>6.04</c:v>
                </c:pt>
                <c:pt idx="10381">
                  <c:v>4.6199999999999974</c:v>
                </c:pt>
                <c:pt idx="10382">
                  <c:v>6.3100000000000005</c:v>
                </c:pt>
                <c:pt idx="10383">
                  <c:v>6.37</c:v>
                </c:pt>
                <c:pt idx="10384">
                  <c:v>6.4700000000000024</c:v>
                </c:pt>
                <c:pt idx="10385">
                  <c:v>6.57</c:v>
                </c:pt>
                <c:pt idx="10386">
                  <c:v>6.6400000000000006</c:v>
                </c:pt>
                <c:pt idx="10387">
                  <c:v>6.74</c:v>
                </c:pt>
                <c:pt idx="10388">
                  <c:v>6.84</c:v>
                </c:pt>
                <c:pt idx="10389">
                  <c:v>6.9700000000000024</c:v>
                </c:pt>
                <c:pt idx="10390">
                  <c:v>7.07</c:v>
                </c:pt>
                <c:pt idx="10391">
                  <c:v>7.2700000000000014</c:v>
                </c:pt>
                <c:pt idx="10392">
                  <c:v>7.3599999999999985</c:v>
                </c:pt>
                <c:pt idx="10393">
                  <c:v>7.6000000000000005</c:v>
                </c:pt>
                <c:pt idx="10394">
                  <c:v>7.79</c:v>
                </c:pt>
                <c:pt idx="10395">
                  <c:v>7.8900000000000006</c:v>
                </c:pt>
                <c:pt idx="10396">
                  <c:v>8.0300000000000011</c:v>
                </c:pt>
                <c:pt idx="10397">
                  <c:v>8.19</c:v>
                </c:pt>
                <c:pt idx="10398">
                  <c:v>8.32</c:v>
                </c:pt>
                <c:pt idx="10399">
                  <c:v>8.52</c:v>
                </c:pt>
                <c:pt idx="10400">
                  <c:v>8.75</c:v>
                </c:pt>
                <c:pt idx="10401">
                  <c:v>8.9500000000000028</c:v>
                </c:pt>
                <c:pt idx="10402">
                  <c:v>7.6000000000000005</c:v>
                </c:pt>
                <c:pt idx="10403">
                  <c:v>7.73</c:v>
                </c:pt>
                <c:pt idx="10404">
                  <c:v>9.48</c:v>
                </c:pt>
                <c:pt idx="10405">
                  <c:v>9.6399999999999988</c:v>
                </c:pt>
                <c:pt idx="10406">
                  <c:v>9.84</c:v>
                </c:pt>
                <c:pt idx="10407">
                  <c:v>10.01</c:v>
                </c:pt>
                <c:pt idx="10408">
                  <c:v>10.17</c:v>
                </c:pt>
                <c:pt idx="10409">
                  <c:v>10.239999999999998</c:v>
                </c:pt>
                <c:pt idx="10410">
                  <c:v>10.44</c:v>
                </c:pt>
                <c:pt idx="10411">
                  <c:v>10.6</c:v>
                </c:pt>
                <c:pt idx="10412">
                  <c:v>10.729999999999999</c:v>
                </c:pt>
                <c:pt idx="10413">
                  <c:v>10.83</c:v>
                </c:pt>
                <c:pt idx="10414">
                  <c:v>11.06</c:v>
                </c:pt>
                <c:pt idx="10415">
                  <c:v>11.26</c:v>
                </c:pt>
                <c:pt idx="10416">
                  <c:v>11.39</c:v>
                </c:pt>
                <c:pt idx="10417">
                  <c:v>10.01</c:v>
                </c:pt>
                <c:pt idx="10418">
                  <c:v>11.76</c:v>
                </c:pt>
                <c:pt idx="10419">
                  <c:v>11.89</c:v>
                </c:pt>
                <c:pt idx="10420">
                  <c:v>10.5</c:v>
                </c:pt>
                <c:pt idx="10421">
                  <c:v>10.67</c:v>
                </c:pt>
                <c:pt idx="10422">
                  <c:v>12.38</c:v>
                </c:pt>
                <c:pt idx="10423">
                  <c:v>12.15</c:v>
                </c:pt>
                <c:pt idx="10424">
                  <c:v>12.450000000000006</c:v>
                </c:pt>
                <c:pt idx="10425">
                  <c:v>12.780000000000001</c:v>
                </c:pt>
                <c:pt idx="10426">
                  <c:v>12.950000000000006</c:v>
                </c:pt>
                <c:pt idx="10427">
                  <c:v>13.18</c:v>
                </c:pt>
                <c:pt idx="10428">
                  <c:v>13.31</c:v>
                </c:pt>
                <c:pt idx="10429">
                  <c:v>13.11</c:v>
                </c:pt>
                <c:pt idx="10430">
                  <c:v>12.05</c:v>
                </c:pt>
                <c:pt idx="10431">
                  <c:v>12.19</c:v>
                </c:pt>
                <c:pt idx="10432">
                  <c:v>13.870000000000006</c:v>
                </c:pt>
                <c:pt idx="10433">
                  <c:v>14</c:v>
                </c:pt>
                <c:pt idx="10434">
                  <c:v>13.209999999999999</c:v>
                </c:pt>
                <c:pt idx="10435">
                  <c:v>13.51</c:v>
                </c:pt>
                <c:pt idx="10436">
                  <c:v>12.91</c:v>
                </c:pt>
                <c:pt idx="10437">
                  <c:v>13.11</c:v>
                </c:pt>
                <c:pt idx="10438">
                  <c:v>13.239999999999998</c:v>
                </c:pt>
                <c:pt idx="10439">
                  <c:v>13.34</c:v>
                </c:pt>
                <c:pt idx="10440">
                  <c:v>13.44</c:v>
                </c:pt>
                <c:pt idx="10441">
                  <c:v>13.57</c:v>
                </c:pt>
                <c:pt idx="10442">
                  <c:v>13.639999999999999</c:v>
                </c:pt>
                <c:pt idx="10443">
                  <c:v>13.870000000000006</c:v>
                </c:pt>
                <c:pt idx="10444">
                  <c:v>13.709999999999999</c:v>
                </c:pt>
                <c:pt idx="10445">
                  <c:v>13.709999999999999</c:v>
                </c:pt>
                <c:pt idx="10446">
                  <c:v>15.290000000000001</c:v>
                </c:pt>
                <c:pt idx="10447">
                  <c:v>15.360000000000005</c:v>
                </c:pt>
                <c:pt idx="10448">
                  <c:v>13.97</c:v>
                </c:pt>
                <c:pt idx="10449">
                  <c:v>14.07</c:v>
                </c:pt>
                <c:pt idx="10450">
                  <c:v>14.139999999999999</c:v>
                </c:pt>
                <c:pt idx="10451">
                  <c:v>15.75</c:v>
                </c:pt>
                <c:pt idx="10452">
                  <c:v>15.790000000000001</c:v>
                </c:pt>
                <c:pt idx="10453">
                  <c:v>14.3</c:v>
                </c:pt>
                <c:pt idx="10454">
                  <c:v>14.33</c:v>
                </c:pt>
                <c:pt idx="10455">
                  <c:v>14.229999999999999</c:v>
                </c:pt>
                <c:pt idx="10456">
                  <c:v>14.3</c:v>
                </c:pt>
                <c:pt idx="10457">
                  <c:v>14.3</c:v>
                </c:pt>
                <c:pt idx="10458">
                  <c:v>14.47</c:v>
                </c:pt>
                <c:pt idx="10459">
                  <c:v>14.56</c:v>
                </c:pt>
                <c:pt idx="10460">
                  <c:v>14.6</c:v>
                </c:pt>
                <c:pt idx="10461">
                  <c:v>14.66</c:v>
                </c:pt>
                <c:pt idx="10462">
                  <c:v>14.66</c:v>
                </c:pt>
                <c:pt idx="10463">
                  <c:v>14.66</c:v>
                </c:pt>
                <c:pt idx="10464">
                  <c:v>14.700000000000001</c:v>
                </c:pt>
                <c:pt idx="10465">
                  <c:v>14.700000000000001</c:v>
                </c:pt>
                <c:pt idx="10466">
                  <c:v>14.56</c:v>
                </c:pt>
                <c:pt idx="10467">
                  <c:v>14.56</c:v>
                </c:pt>
                <c:pt idx="10468">
                  <c:v>14.530000000000001</c:v>
                </c:pt>
                <c:pt idx="10469">
                  <c:v>14.530000000000001</c:v>
                </c:pt>
                <c:pt idx="10470">
                  <c:v>14.76</c:v>
                </c:pt>
                <c:pt idx="10471">
                  <c:v>14.83</c:v>
                </c:pt>
                <c:pt idx="10472">
                  <c:v>14.9</c:v>
                </c:pt>
                <c:pt idx="10473">
                  <c:v>14.93</c:v>
                </c:pt>
                <c:pt idx="10474">
                  <c:v>14.9</c:v>
                </c:pt>
                <c:pt idx="10475">
                  <c:v>14.9</c:v>
                </c:pt>
                <c:pt idx="10476">
                  <c:v>14.9</c:v>
                </c:pt>
                <c:pt idx="10477">
                  <c:v>14.9</c:v>
                </c:pt>
                <c:pt idx="10478">
                  <c:v>14.9</c:v>
                </c:pt>
                <c:pt idx="10479">
                  <c:v>14.93</c:v>
                </c:pt>
                <c:pt idx="10480">
                  <c:v>14.9</c:v>
                </c:pt>
                <c:pt idx="10481">
                  <c:v>14.83</c:v>
                </c:pt>
                <c:pt idx="10482">
                  <c:v>14.9</c:v>
                </c:pt>
                <c:pt idx="10483">
                  <c:v>14.93</c:v>
                </c:pt>
                <c:pt idx="10484">
                  <c:v>14.99</c:v>
                </c:pt>
                <c:pt idx="10485">
                  <c:v>14.96</c:v>
                </c:pt>
                <c:pt idx="10486">
                  <c:v>14.93</c:v>
                </c:pt>
                <c:pt idx="10487">
                  <c:v>14.93</c:v>
                </c:pt>
                <c:pt idx="10488">
                  <c:v>14.860000000000005</c:v>
                </c:pt>
                <c:pt idx="10489">
                  <c:v>14.9</c:v>
                </c:pt>
                <c:pt idx="10490">
                  <c:v>14.93</c:v>
                </c:pt>
                <c:pt idx="10491">
                  <c:v>14.99</c:v>
                </c:pt>
                <c:pt idx="10492">
                  <c:v>14.96</c:v>
                </c:pt>
                <c:pt idx="10493">
                  <c:v>14.9</c:v>
                </c:pt>
                <c:pt idx="10494">
                  <c:v>14.93</c:v>
                </c:pt>
                <c:pt idx="10495">
                  <c:v>14.93</c:v>
                </c:pt>
                <c:pt idx="10496">
                  <c:v>14.93</c:v>
                </c:pt>
                <c:pt idx="10497">
                  <c:v>14.96</c:v>
                </c:pt>
                <c:pt idx="10498">
                  <c:v>14.96</c:v>
                </c:pt>
                <c:pt idx="10499">
                  <c:v>14.99</c:v>
                </c:pt>
                <c:pt idx="10500">
                  <c:v>14.99</c:v>
                </c:pt>
                <c:pt idx="10501">
                  <c:v>14.99</c:v>
                </c:pt>
                <c:pt idx="10502">
                  <c:v>15.950000000000005</c:v>
                </c:pt>
                <c:pt idx="10503">
                  <c:v>16.22</c:v>
                </c:pt>
                <c:pt idx="10504">
                  <c:v>14.93</c:v>
                </c:pt>
                <c:pt idx="10505">
                  <c:v>14.96</c:v>
                </c:pt>
                <c:pt idx="10506">
                  <c:v>14.96</c:v>
                </c:pt>
                <c:pt idx="10507">
                  <c:v>14.9</c:v>
                </c:pt>
                <c:pt idx="10508">
                  <c:v>14.9</c:v>
                </c:pt>
                <c:pt idx="10509">
                  <c:v>16.41</c:v>
                </c:pt>
                <c:pt idx="10510">
                  <c:v>16.45</c:v>
                </c:pt>
                <c:pt idx="10511">
                  <c:v>16.18</c:v>
                </c:pt>
                <c:pt idx="10512">
                  <c:v>16.45</c:v>
                </c:pt>
                <c:pt idx="10513">
                  <c:v>16.45</c:v>
                </c:pt>
                <c:pt idx="10514">
                  <c:v>16.12</c:v>
                </c:pt>
                <c:pt idx="10515">
                  <c:v>16.41</c:v>
                </c:pt>
                <c:pt idx="10516">
                  <c:v>16.47999999999999</c:v>
                </c:pt>
                <c:pt idx="10517">
                  <c:v>16.350000000000001</c:v>
                </c:pt>
                <c:pt idx="10518">
                  <c:v>16.25</c:v>
                </c:pt>
                <c:pt idx="10519">
                  <c:v>16.25</c:v>
                </c:pt>
                <c:pt idx="10520">
                  <c:v>16.27999999999999</c:v>
                </c:pt>
                <c:pt idx="10521">
                  <c:v>16.45</c:v>
                </c:pt>
                <c:pt idx="10522">
                  <c:v>16.580000000000002</c:v>
                </c:pt>
                <c:pt idx="10523">
                  <c:v>16.580000000000002</c:v>
                </c:pt>
                <c:pt idx="10524">
                  <c:v>16.47999999999999</c:v>
                </c:pt>
                <c:pt idx="10525">
                  <c:v>16.55</c:v>
                </c:pt>
                <c:pt idx="10526">
                  <c:v>16.61000000000001</c:v>
                </c:pt>
                <c:pt idx="10527">
                  <c:v>16.649999999999999</c:v>
                </c:pt>
                <c:pt idx="10528">
                  <c:v>16.55</c:v>
                </c:pt>
                <c:pt idx="10529">
                  <c:v>16.55</c:v>
                </c:pt>
                <c:pt idx="10530">
                  <c:v>16.61000000000001</c:v>
                </c:pt>
                <c:pt idx="10531">
                  <c:v>16.68</c:v>
                </c:pt>
                <c:pt idx="10532">
                  <c:v>16.71</c:v>
                </c:pt>
                <c:pt idx="10533">
                  <c:v>16.71</c:v>
                </c:pt>
                <c:pt idx="10534">
                  <c:v>16.71</c:v>
                </c:pt>
                <c:pt idx="10535">
                  <c:v>16.71</c:v>
                </c:pt>
                <c:pt idx="10536">
                  <c:v>16.71</c:v>
                </c:pt>
                <c:pt idx="10537">
                  <c:v>16.740000000000002</c:v>
                </c:pt>
                <c:pt idx="10538">
                  <c:v>16.77999999999999</c:v>
                </c:pt>
                <c:pt idx="10539">
                  <c:v>16.740000000000002</c:v>
                </c:pt>
                <c:pt idx="10540">
                  <c:v>16.740000000000002</c:v>
                </c:pt>
                <c:pt idx="10541">
                  <c:v>16.71</c:v>
                </c:pt>
                <c:pt idx="10542">
                  <c:v>16.71</c:v>
                </c:pt>
                <c:pt idx="10543">
                  <c:v>16.77999999999999</c:v>
                </c:pt>
                <c:pt idx="10544">
                  <c:v>16.77999999999999</c:v>
                </c:pt>
                <c:pt idx="10545">
                  <c:v>16.809999999999999</c:v>
                </c:pt>
                <c:pt idx="10546">
                  <c:v>16.809999999999999</c:v>
                </c:pt>
                <c:pt idx="10547">
                  <c:v>16.88</c:v>
                </c:pt>
                <c:pt idx="10548">
                  <c:v>16.91</c:v>
                </c:pt>
                <c:pt idx="10549">
                  <c:v>16.88</c:v>
                </c:pt>
                <c:pt idx="10550">
                  <c:v>16.88</c:v>
                </c:pt>
                <c:pt idx="10551">
                  <c:v>16.88</c:v>
                </c:pt>
                <c:pt idx="10552">
                  <c:v>16.88</c:v>
                </c:pt>
                <c:pt idx="10553">
                  <c:v>16.88</c:v>
                </c:pt>
                <c:pt idx="10554">
                  <c:v>16.91</c:v>
                </c:pt>
                <c:pt idx="10555">
                  <c:v>16.91</c:v>
                </c:pt>
                <c:pt idx="10556">
                  <c:v>16.91</c:v>
                </c:pt>
                <c:pt idx="10557">
                  <c:v>16.91</c:v>
                </c:pt>
                <c:pt idx="10558">
                  <c:v>16.97999999999999</c:v>
                </c:pt>
                <c:pt idx="10559">
                  <c:v>17.04</c:v>
                </c:pt>
                <c:pt idx="10560">
                  <c:v>17.010000000000005</c:v>
                </c:pt>
                <c:pt idx="10561">
                  <c:v>16.97999999999999</c:v>
                </c:pt>
                <c:pt idx="10562">
                  <c:v>16.91</c:v>
                </c:pt>
                <c:pt idx="10563">
                  <c:v>16.91</c:v>
                </c:pt>
                <c:pt idx="10564">
                  <c:v>16.88</c:v>
                </c:pt>
                <c:pt idx="10565">
                  <c:v>16.91</c:v>
                </c:pt>
                <c:pt idx="10566">
                  <c:v>16.88</c:v>
                </c:pt>
                <c:pt idx="10567">
                  <c:v>16.88</c:v>
                </c:pt>
                <c:pt idx="10568">
                  <c:v>16.88</c:v>
                </c:pt>
                <c:pt idx="10569">
                  <c:v>16.88</c:v>
                </c:pt>
                <c:pt idx="10570">
                  <c:v>16.939999999999991</c:v>
                </c:pt>
                <c:pt idx="10571">
                  <c:v>17.04</c:v>
                </c:pt>
                <c:pt idx="10572">
                  <c:v>17.07</c:v>
                </c:pt>
                <c:pt idx="10573">
                  <c:v>17.04</c:v>
                </c:pt>
                <c:pt idx="10574">
                  <c:v>16.939999999999991</c:v>
                </c:pt>
                <c:pt idx="10575">
                  <c:v>16.97999999999999</c:v>
                </c:pt>
                <c:pt idx="10576">
                  <c:v>16.97999999999999</c:v>
                </c:pt>
                <c:pt idx="10577">
                  <c:v>17.010000000000005</c:v>
                </c:pt>
                <c:pt idx="10578">
                  <c:v>17.010000000000005</c:v>
                </c:pt>
                <c:pt idx="10579">
                  <c:v>17.11000000000001</c:v>
                </c:pt>
                <c:pt idx="10580">
                  <c:v>17.11000000000001</c:v>
                </c:pt>
                <c:pt idx="10581">
                  <c:v>17.170000000000005</c:v>
                </c:pt>
                <c:pt idx="10582">
                  <c:v>17.170000000000005</c:v>
                </c:pt>
                <c:pt idx="10583">
                  <c:v>17.21</c:v>
                </c:pt>
                <c:pt idx="10584">
                  <c:v>17.170000000000005</c:v>
                </c:pt>
                <c:pt idx="10585">
                  <c:v>17.04</c:v>
                </c:pt>
                <c:pt idx="10586">
                  <c:v>17.07</c:v>
                </c:pt>
                <c:pt idx="10587">
                  <c:v>17.07</c:v>
                </c:pt>
                <c:pt idx="10588">
                  <c:v>17.07</c:v>
                </c:pt>
                <c:pt idx="10589">
                  <c:v>17.07</c:v>
                </c:pt>
                <c:pt idx="10590">
                  <c:v>17.07</c:v>
                </c:pt>
                <c:pt idx="10591">
                  <c:v>17.07</c:v>
                </c:pt>
                <c:pt idx="10592">
                  <c:v>17.07</c:v>
                </c:pt>
                <c:pt idx="10593">
                  <c:v>17.07</c:v>
                </c:pt>
                <c:pt idx="10594">
                  <c:v>17.07</c:v>
                </c:pt>
                <c:pt idx="10595">
                  <c:v>17.07</c:v>
                </c:pt>
                <c:pt idx="10596">
                  <c:v>17.11000000000001</c:v>
                </c:pt>
                <c:pt idx="10597">
                  <c:v>17.14</c:v>
                </c:pt>
                <c:pt idx="10598">
                  <c:v>17.21</c:v>
                </c:pt>
                <c:pt idx="10599">
                  <c:v>17.21</c:v>
                </c:pt>
                <c:pt idx="10600">
                  <c:v>17.21</c:v>
                </c:pt>
                <c:pt idx="10601">
                  <c:v>17.04</c:v>
                </c:pt>
                <c:pt idx="10602">
                  <c:v>17.04</c:v>
                </c:pt>
                <c:pt idx="10603">
                  <c:v>17.04</c:v>
                </c:pt>
                <c:pt idx="10604">
                  <c:v>17.07</c:v>
                </c:pt>
                <c:pt idx="10605">
                  <c:v>17.04</c:v>
                </c:pt>
                <c:pt idx="10606">
                  <c:v>17.07</c:v>
                </c:pt>
                <c:pt idx="10607">
                  <c:v>17.04</c:v>
                </c:pt>
                <c:pt idx="10608">
                  <c:v>17.04</c:v>
                </c:pt>
                <c:pt idx="10609">
                  <c:v>17.04</c:v>
                </c:pt>
                <c:pt idx="10610">
                  <c:v>17.04</c:v>
                </c:pt>
                <c:pt idx="10611">
                  <c:v>17.04</c:v>
                </c:pt>
                <c:pt idx="10612">
                  <c:v>17.07</c:v>
                </c:pt>
                <c:pt idx="10613">
                  <c:v>17.04</c:v>
                </c:pt>
                <c:pt idx="10614">
                  <c:v>17.04</c:v>
                </c:pt>
                <c:pt idx="10615">
                  <c:v>17.04</c:v>
                </c:pt>
                <c:pt idx="10616">
                  <c:v>17.04</c:v>
                </c:pt>
                <c:pt idx="10617">
                  <c:v>17.04</c:v>
                </c:pt>
                <c:pt idx="10618">
                  <c:v>17.07</c:v>
                </c:pt>
                <c:pt idx="10619">
                  <c:v>17.14</c:v>
                </c:pt>
                <c:pt idx="10620">
                  <c:v>17.170000000000005</c:v>
                </c:pt>
                <c:pt idx="10621">
                  <c:v>17.240000000000002</c:v>
                </c:pt>
                <c:pt idx="10622">
                  <c:v>17.240000000000002</c:v>
                </c:pt>
                <c:pt idx="10623">
                  <c:v>17.240000000000002</c:v>
                </c:pt>
                <c:pt idx="10624">
                  <c:v>17.240000000000002</c:v>
                </c:pt>
                <c:pt idx="10625">
                  <c:v>17.11000000000001</c:v>
                </c:pt>
                <c:pt idx="10626">
                  <c:v>17.11000000000001</c:v>
                </c:pt>
                <c:pt idx="10627">
                  <c:v>17.11000000000001</c:v>
                </c:pt>
                <c:pt idx="10628">
                  <c:v>17.11000000000001</c:v>
                </c:pt>
                <c:pt idx="10629">
                  <c:v>17.11000000000001</c:v>
                </c:pt>
                <c:pt idx="10630">
                  <c:v>17.11000000000001</c:v>
                </c:pt>
                <c:pt idx="10631">
                  <c:v>17.11000000000001</c:v>
                </c:pt>
                <c:pt idx="10632">
                  <c:v>17.11000000000001</c:v>
                </c:pt>
                <c:pt idx="10633">
                  <c:v>17.07</c:v>
                </c:pt>
                <c:pt idx="10634">
                  <c:v>17.07</c:v>
                </c:pt>
                <c:pt idx="10635">
                  <c:v>17.07</c:v>
                </c:pt>
                <c:pt idx="10636">
                  <c:v>17.04</c:v>
                </c:pt>
                <c:pt idx="10637">
                  <c:v>17.04</c:v>
                </c:pt>
                <c:pt idx="10638">
                  <c:v>17.04</c:v>
                </c:pt>
                <c:pt idx="10639">
                  <c:v>17.010000000000005</c:v>
                </c:pt>
                <c:pt idx="10640">
                  <c:v>17.010000000000005</c:v>
                </c:pt>
                <c:pt idx="10641">
                  <c:v>17.010000000000005</c:v>
                </c:pt>
                <c:pt idx="10642">
                  <c:v>17.010000000000005</c:v>
                </c:pt>
                <c:pt idx="10643">
                  <c:v>17.010000000000005</c:v>
                </c:pt>
                <c:pt idx="10644">
                  <c:v>17.010000000000005</c:v>
                </c:pt>
                <c:pt idx="10645">
                  <c:v>17.010000000000005</c:v>
                </c:pt>
                <c:pt idx="10646">
                  <c:v>17.04</c:v>
                </c:pt>
                <c:pt idx="10647">
                  <c:v>17.04</c:v>
                </c:pt>
                <c:pt idx="10648">
                  <c:v>17.07</c:v>
                </c:pt>
                <c:pt idx="10649">
                  <c:v>17.07</c:v>
                </c:pt>
                <c:pt idx="10650">
                  <c:v>17.11000000000001</c:v>
                </c:pt>
                <c:pt idx="10651">
                  <c:v>17.11000000000001</c:v>
                </c:pt>
                <c:pt idx="10652">
                  <c:v>17.14</c:v>
                </c:pt>
                <c:pt idx="10653">
                  <c:v>17.170000000000005</c:v>
                </c:pt>
                <c:pt idx="10654">
                  <c:v>17.170000000000005</c:v>
                </c:pt>
                <c:pt idx="10655">
                  <c:v>17.170000000000005</c:v>
                </c:pt>
                <c:pt idx="10656">
                  <c:v>17.21</c:v>
                </c:pt>
                <c:pt idx="10657">
                  <c:v>17.240000000000002</c:v>
                </c:pt>
                <c:pt idx="10658">
                  <c:v>17.240000000000002</c:v>
                </c:pt>
                <c:pt idx="10659">
                  <c:v>17.27</c:v>
                </c:pt>
                <c:pt idx="10660">
                  <c:v>17.27</c:v>
                </c:pt>
                <c:pt idx="10661">
                  <c:v>17.309999999999999</c:v>
                </c:pt>
                <c:pt idx="10662">
                  <c:v>17.34</c:v>
                </c:pt>
                <c:pt idx="10663">
                  <c:v>17.41</c:v>
                </c:pt>
                <c:pt idx="10664">
                  <c:v>17.5</c:v>
                </c:pt>
                <c:pt idx="10665">
                  <c:v>17.57</c:v>
                </c:pt>
                <c:pt idx="10666">
                  <c:v>17.57</c:v>
                </c:pt>
                <c:pt idx="10667">
                  <c:v>17.600000000000001</c:v>
                </c:pt>
                <c:pt idx="10668">
                  <c:v>17.64</c:v>
                </c:pt>
                <c:pt idx="10669">
                  <c:v>17.64</c:v>
                </c:pt>
                <c:pt idx="10670">
                  <c:v>17.5</c:v>
                </c:pt>
                <c:pt idx="10671">
                  <c:v>17.54</c:v>
                </c:pt>
                <c:pt idx="10672">
                  <c:v>17.54</c:v>
                </c:pt>
                <c:pt idx="10673">
                  <c:v>17.54</c:v>
                </c:pt>
                <c:pt idx="10674">
                  <c:v>17.54</c:v>
                </c:pt>
                <c:pt idx="10675">
                  <c:v>17.54</c:v>
                </c:pt>
                <c:pt idx="10676">
                  <c:v>17.57</c:v>
                </c:pt>
                <c:pt idx="10677">
                  <c:v>17.57</c:v>
                </c:pt>
                <c:pt idx="10678">
                  <c:v>17.57</c:v>
                </c:pt>
                <c:pt idx="10679">
                  <c:v>17.57</c:v>
                </c:pt>
                <c:pt idx="10680">
                  <c:v>17.57</c:v>
                </c:pt>
                <c:pt idx="10681">
                  <c:v>17.600000000000001</c:v>
                </c:pt>
                <c:pt idx="10682">
                  <c:v>17.600000000000001</c:v>
                </c:pt>
                <c:pt idx="10683">
                  <c:v>17.670000000000005</c:v>
                </c:pt>
                <c:pt idx="10684">
                  <c:v>17.7</c:v>
                </c:pt>
                <c:pt idx="10685">
                  <c:v>17.77</c:v>
                </c:pt>
                <c:pt idx="10686">
                  <c:v>17.77</c:v>
                </c:pt>
                <c:pt idx="10687">
                  <c:v>17.77</c:v>
                </c:pt>
                <c:pt idx="10688">
                  <c:v>17.77</c:v>
                </c:pt>
                <c:pt idx="10689">
                  <c:v>17.64</c:v>
                </c:pt>
                <c:pt idx="10690">
                  <c:v>17.600000000000001</c:v>
                </c:pt>
                <c:pt idx="10691">
                  <c:v>17.600000000000001</c:v>
                </c:pt>
                <c:pt idx="10692">
                  <c:v>17.600000000000001</c:v>
                </c:pt>
                <c:pt idx="10693">
                  <c:v>17.600000000000001</c:v>
                </c:pt>
                <c:pt idx="10694">
                  <c:v>17.600000000000001</c:v>
                </c:pt>
                <c:pt idx="10695">
                  <c:v>17.57</c:v>
                </c:pt>
                <c:pt idx="10696">
                  <c:v>17.57</c:v>
                </c:pt>
                <c:pt idx="10697">
                  <c:v>17.54</c:v>
                </c:pt>
                <c:pt idx="10698">
                  <c:v>17.54</c:v>
                </c:pt>
                <c:pt idx="10699">
                  <c:v>17.54</c:v>
                </c:pt>
                <c:pt idx="10700">
                  <c:v>17.54</c:v>
                </c:pt>
                <c:pt idx="10701">
                  <c:v>17.54</c:v>
                </c:pt>
                <c:pt idx="10702">
                  <c:v>17.54</c:v>
                </c:pt>
                <c:pt idx="10703">
                  <c:v>17.27</c:v>
                </c:pt>
                <c:pt idx="10704">
                  <c:v>17.27</c:v>
                </c:pt>
                <c:pt idx="10705">
                  <c:v>17.309999999999999</c:v>
                </c:pt>
                <c:pt idx="10706">
                  <c:v>17.309999999999999</c:v>
                </c:pt>
                <c:pt idx="10707">
                  <c:v>17.309999999999999</c:v>
                </c:pt>
                <c:pt idx="10708">
                  <c:v>17.34</c:v>
                </c:pt>
                <c:pt idx="10709">
                  <c:v>17.34</c:v>
                </c:pt>
                <c:pt idx="10710">
                  <c:v>17.34</c:v>
                </c:pt>
                <c:pt idx="10711">
                  <c:v>17.34</c:v>
                </c:pt>
                <c:pt idx="10712">
                  <c:v>17.34</c:v>
                </c:pt>
                <c:pt idx="10713">
                  <c:v>17.34</c:v>
                </c:pt>
                <c:pt idx="10714">
                  <c:v>17.37</c:v>
                </c:pt>
                <c:pt idx="10715">
                  <c:v>17.37</c:v>
                </c:pt>
                <c:pt idx="10716">
                  <c:v>17.37</c:v>
                </c:pt>
                <c:pt idx="10717">
                  <c:v>17.439999999999991</c:v>
                </c:pt>
                <c:pt idx="10718">
                  <c:v>17.47</c:v>
                </c:pt>
                <c:pt idx="10719">
                  <c:v>17.54</c:v>
                </c:pt>
                <c:pt idx="10720">
                  <c:v>17.54</c:v>
                </c:pt>
                <c:pt idx="10721">
                  <c:v>17.54</c:v>
                </c:pt>
                <c:pt idx="10722">
                  <c:v>17.5</c:v>
                </c:pt>
                <c:pt idx="10723">
                  <c:v>17.37</c:v>
                </c:pt>
                <c:pt idx="10724">
                  <c:v>17.41</c:v>
                </c:pt>
                <c:pt idx="10725">
                  <c:v>17.41</c:v>
                </c:pt>
                <c:pt idx="10726">
                  <c:v>17.41</c:v>
                </c:pt>
                <c:pt idx="10727">
                  <c:v>17.37</c:v>
                </c:pt>
                <c:pt idx="10728">
                  <c:v>17.37</c:v>
                </c:pt>
                <c:pt idx="10729">
                  <c:v>17.37</c:v>
                </c:pt>
                <c:pt idx="10730">
                  <c:v>17.37</c:v>
                </c:pt>
                <c:pt idx="10731">
                  <c:v>17.37</c:v>
                </c:pt>
                <c:pt idx="10732">
                  <c:v>17.37</c:v>
                </c:pt>
                <c:pt idx="10733">
                  <c:v>17.37</c:v>
                </c:pt>
                <c:pt idx="10734">
                  <c:v>17.37</c:v>
                </c:pt>
                <c:pt idx="10735">
                  <c:v>17.37</c:v>
                </c:pt>
                <c:pt idx="10736">
                  <c:v>17.37</c:v>
                </c:pt>
                <c:pt idx="10737">
                  <c:v>17.41</c:v>
                </c:pt>
                <c:pt idx="10738">
                  <c:v>17.41</c:v>
                </c:pt>
                <c:pt idx="10739">
                  <c:v>17.41</c:v>
                </c:pt>
                <c:pt idx="10740">
                  <c:v>17.41</c:v>
                </c:pt>
                <c:pt idx="10741">
                  <c:v>17.41</c:v>
                </c:pt>
                <c:pt idx="10742">
                  <c:v>17.41</c:v>
                </c:pt>
                <c:pt idx="10743">
                  <c:v>17.41</c:v>
                </c:pt>
                <c:pt idx="10744">
                  <c:v>17.41</c:v>
                </c:pt>
                <c:pt idx="10745">
                  <c:v>17.41</c:v>
                </c:pt>
                <c:pt idx="10746">
                  <c:v>17.41</c:v>
                </c:pt>
                <c:pt idx="10747">
                  <c:v>17.41</c:v>
                </c:pt>
                <c:pt idx="10748">
                  <c:v>17.41</c:v>
                </c:pt>
                <c:pt idx="10749">
                  <c:v>17.439999999999991</c:v>
                </c:pt>
                <c:pt idx="10750">
                  <c:v>17.439999999999991</c:v>
                </c:pt>
                <c:pt idx="10751">
                  <c:v>17.41</c:v>
                </c:pt>
                <c:pt idx="10752">
                  <c:v>17.41</c:v>
                </c:pt>
                <c:pt idx="10753">
                  <c:v>17.41</c:v>
                </c:pt>
                <c:pt idx="10754">
                  <c:v>17.41</c:v>
                </c:pt>
                <c:pt idx="10755">
                  <c:v>17.41</c:v>
                </c:pt>
                <c:pt idx="10756">
                  <c:v>17.41</c:v>
                </c:pt>
                <c:pt idx="10757">
                  <c:v>17.41</c:v>
                </c:pt>
                <c:pt idx="10758">
                  <c:v>17.41</c:v>
                </c:pt>
                <c:pt idx="10759">
                  <c:v>17.41</c:v>
                </c:pt>
                <c:pt idx="10760">
                  <c:v>17.41</c:v>
                </c:pt>
                <c:pt idx="10761">
                  <c:v>17.41</c:v>
                </c:pt>
                <c:pt idx="10762">
                  <c:v>17.41</c:v>
                </c:pt>
                <c:pt idx="10763">
                  <c:v>17.41</c:v>
                </c:pt>
                <c:pt idx="10764">
                  <c:v>17.41</c:v>
                </c:pt>
                <c:pt idx="10765">
                  <c:v>17.41</c:v>
                </c:pt>
                <c:pt idx="10766">
                  <c:v>17.41</c:v>
                </c:pt>
                <c:pt idx="10767">
                  <c:v>17.41</c:v>
                </c:pt>
                <c:pt idx="10768">
                  <c:v>17.41</c:v>
                </c:pt>
                <c:pt idx="10769">
                  <c:v>17.439999999999991</c:v>
                </c:pt>
                <c:pt idx="10770">
                  <c:v>17.439999999999991</c:v>
                </c:pt>
                <c:pt idx="10771">
                  <c:v>17.439999999999991</c:v>
                </c:pt>
                <c:pt idx="10772">
                  <c:v>17.439999999999991</c:v>
                </c:pt>
                <c:pt idx="10773">
                  <c:v>17.439999999999991</c:v>
                </c:pt>
                <c:pt idx="10774">
                  <c:v>17.439999999999991</c:v>
                </c:pt>
                <c:pt idx="10775">
                  <c:v>17.439999999999991</c:v>
                </c:pt>
                <c:pt idx="10776">
                  <c:v>17.439999999999991</c:v>
                </c:pt>
                <c:pt idx="10777">
                  <c:v>17.439999999999991</c:v>
                </c:pt>
                <c:pt idx="10778">
                  <c:v>17.439999999999991</c:v>
                </c:pt>
                <c:pt idx="10779">
                  <c:v>17.439999999999991</c:v>
                </c:pt>
                <c:pt idx="10780">
                  <c:v>17.439999999999991</c:v>
                </c:pt>
                <c:pt idx="10781">
                  <c:v>17.439999999999991</c:v>
                </c:pt>
                <c:pt idx="10782">
                  <c:v>17.439999999999991</c:v>
                </c:pt>
                <c:pt idx="10783">
                  <c:v>17.439999999999991</c:v>
                </c:pt>
                <c:pt idx="10784">
                  <c:v>17.439999999999991</c:v>
                </c:pt>
                <c:pt idx="10785">
                  <c:v>17.439999999999991</c:v>
                </c:pt>
                <c:pt idx="10786">
                  <c:v>17.439999999999991</c:v>
                </c:pt>
                <c:pt idx="10787">
                  <c:v>17.41</c:v>
                </c:pt>
                <c:pt idx="10788">
                  <c:v>17.41</c:v>
                </c:pt>
                <c:pt idx="10789">
                  <c:v>17.439999999999991</c:v>
                </c:pt>
                <c:pt idx="10790">
                  <c:v>17.41</c:v>
                </c:pt>
                <c:pt idx="10791">
                  <c:v>17.41</c:v>
                </c:pt>
                <c:pt idx="10792">
                  <c:v>17.41</c:v>
                </c:pt>
                <c:pt idx="10793">
                  <c:v>17.41</c:v>
                </c:pt>
                <c:pt idx="10794">
                  <c:v>17.439999999999991</c:v>
                </c:pt>
                <c:pt idx="10795">
                  <c:v>17.439999999999991</c:v>
                </c:pt>
                <c:pt idx="10796">
                  <c:v>17.439999999999991</c:v>
                </c:pt>
                <c:pt idx="10797">
                  <c:v>17.439999999999991</c:v>
                </c:pt>
                <c:pt idx="10798">
                  <c:v>17.439999999999991</c:v>
                </c:pt>
                <c:pt idx="10799">
                  <c:v>17.41</c:v>
                </c:pt>
                <c:pt idx="10800">
                  <c:v>17.41</c:v>
                </c:pt>
                <c:pt idx="10801">
                  <c:v>17.439999999999991</c:v>
                </c:pt>
                <c:pt idx="10802">
                  <c:v>17.439999999999991</c:v>
                </c:pt>
                <c:pt idx="10803">
                  <c:v>17.41</c:v>
                </c:pt>
                <c:pt idx="10804">
                  <c:v>17.439999999999991</c:v>
                </c:pt>
                <c:pt idx="10805">
                  <c:v>17.439999999999991</c:v>
                </c:pt>
                <c:pt idx="10806">
                  <c:v>17.439999999999991</c:v>
                </c:pt>
                <c:pt idx="10807">
                  <c:v>17.439999999999991</c:v>
                </c:pt>
                <c:pt idx="10808">
                  <c:v>17.439999999999991</c:v>
                </c:pt>
                <c:pt idx="10809">
                  <c:v>17.439999999999991</c:v>
                </c:pt>
                <c:pt idx="10810">
                  <c:v>17.439999999999991</c:v>
                </c:pt>
                <c:pt idx="10811">
                  <c:v>17.439999999999991</c:v>
                </c:pt>
                <c:pt idx="10812">
                  <c:v>17.439999999999991</c:v>
                </c:pt>
                <c:pt idx="10813">
                  <c:v>17.439999999999991</c:v>
                </c:pt>
                <c:pt idx="10814">
                  <c:v>17.439999999999991</c:v>
                </c:pt>
                <c:pt idx="10815">
                  <c:v>17.439999999999991</c:v>
                </c:pt>
                <c:pt idx="10816">
                  <c:v>17.439999999999991</c:v>
                </c:pt>
                <c:pt idx="10817">
                  <c:v>17.439999999999991</c:v>
                </c:pt>
                <c:pt idx="10818">
                  <c:v>17.439999999999991</c:v>
                </c:pt>
                <c:pt idx="10819">
                  <c:v>17.439999999999991</c:v>
                </c:pt>
                <c:pt idx="10820">
                  <c:v>17.41</c:v>
                </c:pt>
                <c:pt idx="10821">
                  <c:v>17.439999999999991</c:v>
                </c:pt>
                <c:pt idx="10822">
                  <c:v>17.41</c:v>
                </c:pt>
                <c:pt idx="10823">
                  <c:v>17.41</c:v>
                </c:pt>
                <c:pt idx="10824">
                  <c:v>17.41</c:v>
                </c:pt>
                <c:pt idx="10825">
                  <c:v>17.41</c:v>
                </c:pt>
                <c:pt idx="10826">
                  <c:v>17.41</c:v>
                </c:pt>
                <c:pt idx="10827">
                  <c:v>17.41</c:v>
                </c:pt>
                <c:pt idx="10828">
                  <c:v>17.41</c:v>
                </c:pt>
                <c:pt idx="10829">
                  <c:v>17.41</c:v>
                </c:pt>
                <c:pt idx="10830">
                  <c:v>17.41</c:v>
                </c:pt>
                <c:pt idx="10831">
                  <c:v>17.41</c:v>
                </c:pt>
                <c:pt idx="10832">
                  <c:v>17.41</c:v>
                </c:pt>
                <c:pt idx="10833">
                  <c:v>17.41</c:v>
                </c:pt>
                <c:pt idx="10834">
                  <c:v>17.41</c:v>
                </c:pt>
                <c:pt idx="10835">
                  <c:v>17.41</c:v>
                </c:pt>
                <c:pt idx="10836">
                  <c:v>17.41</c:v>
                </c:pt>
                <c:pt idx="10837">
                  <c:v>17.439999999999991</c:v>
                </c:pt>
                <c:pt idx="10838">
                  <c:v>17.439999999999991</c:v>
                </c:pt>
                <c:pt idx="10839">
                  <c:v>17.439999999999991</c:v>
                </c:pt>
                <c:pt idx="10840">
                  <c:v>17.439999999999991</c:v>
                </c:pt>
                <c:pt idx="10841">
                  <c:v>17.439999999999991</c:v>
                </c:pt>
                <c:pt idx="10842">
                  <c:v>17.41</c:v>
                </c:pt>
                <c:pt idx="10843">
                  <c:v>17.439999999999991</c:v>
                </c:pt>
                <c:pt idx="10844">
                  <c:v>17.439999999999991</c:v>
                </c:pt>
                <c:pt idx="10845">
                  <c:v>17.41</c:v>
                </c:pt>
                <c:pt idx="10846">
                  <c:v>17.439999999999991</c:v>
                </c:pt>
                <c:pt idx="10847">
                  <c:v>17.439999999999991</c:v>
                </c:pt>
                <c:pt idx="10848">
                  <c:v>17.439999999999991</c:v>
                </c:pt>
                <c:pt idx="10849">
                  <c:v>17.41</c:v>
                </c:pt>
                <c:pt idx="10850">
                  <c:v>17.41</c:v>
                </c:pt>
                <c:pt idx="10851">
                  <c:v>17.41</c:v>
                </c:pt>
                <c:pt idx="10852">
                  <c:v>17.41</c:v>
                </c:pt>
                <c:pt idx="10853">
                  <c:v>17.37</c:v>
                </c:pt>
                <c:pt idx="10854">
                  <c:v>17.37</c:v>
                </c:pt>
                <c:pt idx="10855">
                  <c:v>17.37</c:v>
                </c:pt>
                <c:pt idx="10856">
                  <c:v>17.37</c:v>
                </c:pt>
                <c:pt idx="10857">
                  <c:v>17.37</c:v>
                </c:pt>
                <c:pt idx="10858">
                  <c:v>17.37</c:v>
                </c:pt>
                <c:pt idx="10859">
                  <c:v>17.37</c:v>
                </c:pt>
                <c:pt idx="10860">
                  <c:v>17.37</c:v>
                </c:pt>
                <c:pt idx="10861">
                  <c:v>17.37</c:v>
                </c:pt>
                <c:pt idx="10862">
                  <c:v>17.37</c:v>
                </c:pt>
                <c:pt idx="10863">
                  <c:v>17.37</c:v>
                </c:pt>
                <c:pt idx="10864">
                  <c:v>17.41</c:v>
                </c:pt>
                <c:pt idx="10865">
                  <c:v>17.41</c:v>
                </c:pt>
                <c:pt idx="10866">
                  <c:v>17.41</c:v>
                </c:pt>
                <c:pt idx="10867">
                  <c:v>17.41</c:v>
                </c:pt>
                <c:pt idx="10868">
                  <c:v>17.41</c:v>
                </c:pt>
                <c:pt idx="10869">
                  <c:v>17.439999999999991</c:v>
                </c:pt>
                <c:pt idx="10870">
                  <c:v>17.41</c:v>
                </c:pt>
                <c:pt idx="10871">
                  <c:v>17.41</c:v>
                </c:pt>
                <c:pt idx="10872">
                  <c:v>17.439999999999991</c:v>
                </c:pt>
                <c:pt idx="10873">
                  <c:v>17.439999999999991</c:v>
                </c:pt>
                <c:pt idx="10874">
                  <c:v>17.41</c:v>
                </c:pt>
                <c:pt idx="10875">
                  <c:v>17.41</c:v>
                </c:pt>
                <c:pt idx="10876">
                  <c:v>17.41</c:v>
                </c:pt>
                <c:pt idx="10877">
                  <c:v>17.41</c:v>
                </c:pt>
                <c:pt idx="10878">
                  <c:v>17.41</c:v>
                </c:pt>
                <c:pt idx="10879">
                  <c:v>17.37</c:v>
                </c:pt>
                <c:pt idx="10880">
                  <c:v>17.37</c:v>
                </c:pt>
                <c:pt idx="10881">
                  <c:v>17.37</c:v>
                </c:pt>
                <c:pt idx="10882">
                  <c:v>17.34</c:v>
                </c:pt>
                <c:pt idx="10883">
                  <c:v>17.34</c:v>
                </c:pt>
                <c:pt idx="10884">
                  <c:v>17.34</c:v>
                </c:pt>
                <c:pt idx="10885">
                  <c:v>17.34</c:v>
                </c:pt>
                <c:pt idx="10886">
                  <c:v>17.34</c:v>
                </c:pt>
                <c:pt idx="10887">
                  <c:v>17.309999999999999</c:v>
                </c:pt>
                <c:pt idx="10888">
                  <c:v>17.27</c:v>
                </c:pt>
                <c:pt idx="10889">
                  <c:v>17.27</c:v>
                </c:pt>
                <c:pt idx="10890">
                  <c:v>17.240000000000002</c:v>
                </c:pt>
                <c:pt idx="10891">
                  <c:v>17.240000000000002</c:v>
                </c:pt>
                <c:pt idx="10892">
                  <c:v>17.21</c:v>
                </c:pt>
                <c:pt idx="10893">
                  <c:v>17.21</c:v>
                </c:pt>
                <c:pt idx="10894">
                  <c:v>17.21</c:v>
                </c:pt>
                <c:pt idx="10895">
                  <c:v>17.21</c:v>
                </c:pt>
                <c:pt idx="10896">
                  <c:v>17.21</c:v>
                </c:pt>
                <c:pt idx="10897">
                  <c:v>17.240000000000002</c:v>
                </c:pt>
                <c:pt idx="10898">
                  <c:v>17.27</c:v>
                </c:pt>
                <c:pt idx="10899">
                  <c:v>17.27</c:v>
                </c:pt>
                <c:pt idx="10900">
                  <c:v>17.309999999999999</c:v>
                </c:pt>
                <c:pt idx="10901">
                  <c:v>17.309999999999999</c:v>
                </c:pt>
                <c:pt idx="10902">
                  <c:v>17.34</c:v>
                </c:pt>
                <c:pt idx="10903">
                  <c:v>17.37</c:v>
                </c:pt>
                <c:pt idx="10904">
                  <c:v>17.37</c:v>
                </c:pt>
                <c:pt idx="10905">
                  <c:v>17.41</c:v>
                </c:pt>
                <c:pt idx="10906">
                  <c:v>17.439999999999991</c:v>
                </c:pt>
                <c:pt idx="10907">
                  <c:v>17.47</c:v>
                </c:pt>
                <c:pt idx="10908">
                  <c:v>17.47</c:v>
                </c:pt>
                <c:pt idx="10909">
                  <c:v>17.47</c:v>
                </c:pt>
                <c:pt idx="10910">
                  <c:v>17.47</c:v>
                </c:pt>
                <c:pt idx="10911">
                  <c:v>17.47</c:v>
                </c:pt>
                <c:pt idx="10912">
                  <c:v>17.47</c:v>
                </c:pt>
                <c:pt idx="10913">
                  <c:v>17.47</c:v>
                </c:pt>
                <c:pt idx="10914">
                  <c:v>17.5</c:v>
                </c:pt>
                <c:pt idx="10915">
                  <c:v>17.47</c:v>
                </c:pt>
                <c:pt idx="10916">
                  <c:v>17.47</c:v>
                </c:pt>
                <c:pt idx="10917">
                  <c:v>17.47</c:v>
                </c:pt>
                <c:pt idx="10918">
                  <c:v>17.47</c:v>
                </c:pt>
                <c:pt idx="10919">
                  <c:v>17.47</c:v>
                </c:pt>
                <c:pt idx="10920">
                  <c:v>17.47</c:v>
                </c:pt>
                <c:pt idx="10921">
                  <c:v>17.47</c:v>
                </c:pt>
                <c:pt idx="10922">
                  <c:v>17.47</c:v>
                </c:pt>
                <c:pt idx="10923">
                  <c:v>17.47</c:v>
                </c:pt>
                <c:pt idx="10924">
                  <c:v>17.439999999999991</c:v>
                </c:pt>
                <c:pt idx="10925">
                  <c:v>17.439999999999991</c:v>
                </c:pt>
                <c:pt idx="10926">
                  <c:v>17.439999999999991</c:v>
                </c:pt>
                <c:pt idx="10927">
                  <c:v>17.439999999999991</c:v>
                </c:pt>
                <c:pt idx="10928">
                  <c:v>17.439999999999991</c:v>
                </c:pt>
                <c:pt idx="10929">
                  <c:v>17.439999999999991</c:v>
                </c:pt>
                <c:pt idx="10930">
                  <c:v>17.439999999999991</c:v>
                </c:pt>
                <c:pt idx="10931">
                  <c:v>17.439999999999991</c:v>
                </c:pt>
                <c:pt idx="10932">
                  <c:v>17.439999999999991</c:v>
                </c:pt>
                <c:pt idx="10933">
                  <c:v>17.439999999999991</c:v>
                </c:pt>
                <c:pt idx="10934">
                  <c:v>17.439999999999991</c:v>
                </c:pt>
                <c:pt idx="10935">
                  <c:v>17.439999999999991</c:v>
                </c:pt>
                <c:pt idx="10936">
                  <c:v>17.439999999999991</c:v>
                </c:pt>
                <c:pt idx="10937">
                  <c:v>17.439999999999991</c:v>
                </c:pt>
                <c:pt idx="10938">
                  <c:v>17.41</c:v>
                </c:pt>
                <c:pt idx="10939">
                  <c:v>17.41</c:v>
                </c:pt>
                <c:pt idx="10940">
                  <c:v>17.41</c:v>
                </c:pt>
                <c:pt idx="10941">
                  <c:v>17.37</c:v>
                </c:pt>
                <c:pt idx="10942">
                  <c:v>17.37</c:v>
                </c:pt>
                <c:pt idx="10943">
                  <c:v>17.37</c:v>
                </c:pt>
                <c:pt idx="10944">
                  <c:v>17.37</c:v>
                </c:pt>
                <c:pt idx="10945">
                  <c:v>17.34</c:v>
                </c:pt>
                <c:pt idx="10946">
                  <c:v>17.37</c:v>
                </c:pt>
                <c:pt idx="10947">
                  <c:v>17.37</c:v>
                </c:pt>
                <c:pt idx="10948">
                  <c:v>17.37</c:v>
                </c:pt>
                <c:pt idx="10949">
                  <c:v>17.37</c:v>
                </c:pt>
                <c:pt idx="10950">
                  <c:v>17.41</c:v>
                </c:pt>
                <c:pt idx="10951">
                  <c:v>17.47</c:v>
                </c:pt>
                <c:pt idx="10952">
                  <c:v>17.5</c:v>
                </c:pt>
                <c:pt idx="10953">
                  <c:v>17.47</c:v>
                </c:pt>
                <c:pt idx="10954">
                  <c:v>17.47</c:v>
                </c:pt>
                <c:pt idx="10955">
                  <c:v>17.47</c:v>
                </c:pt>
                <c:pt idx="10956">
                  <c:v>17.47</c:v>
                </c:pt>
                <c:pt idx="10957">
                  <c:v>17.34</c:v>
                </c:pt>
                <c:pt idx="10958">
                  <c:v>17.309999999999999</c:v>
                </c:pt>
                <c:pt idx="10959">
                  <c:v>17.34</c:v>
                </c:pt>
                <c:pt idx="10960">
                  <c:v>17.34</c:v>
                </c:pt>
                <c:pt idx="10961">
                  <c:v>17.34</c:v>
                </c:pt>
                <c:pt idx="10962">
                  <c:v>17.34</c:v>
                </c:pt>
                <c:pt idx="10963">
                  <c:v>17.34</c:v>
                </c:pt>
                <c:pt idx="10964">
                  <c:v>17.34</c:v>
                </c:pt>
                <c:pt idx="10965">
                  <c:v>17.34</c:v>
                </c:pt>
                <c:pt idx="10966">
                  <c:v>17.34</c:v>
                </c:pt>
                <c:pt idx="10967">
                  <c:v>17.34</c:v>
                </c:pt>
                <c:pt idx="10968">
                  <c:v>17.37</c:v>
                </c:pt>
                <c:pt idx="10969">
                  <c:v>17.37</c:v>
                </c:pt>
                <c:pt idx="10970">
                  <c:v>17.37</c:v>
                </c:pt>
                <c:pt idx="10971">
                  <c:v>17.37</c:v>
                </c:pt>
                <c:pt idx="10972">
                  <c:v>17.37</c:v>
                </c:pt>
                <c:pt idx="10973">
                  <c:v>17.37</c:v>
                </c:pt>
                <c:pt idx="10974">
                  <c:v>17.37</c:v>
                </c:pt>
                <c:pt idx="10975">
                  <c:v>17.41</c:v>
                </c:pt>
                <c:pt idx="10976">
                  <c:v>17.41</c:v>
                </c:pt>
                <c:pt idx="10977">
                  <c:v>17.41</c:v>
                </c:pt>
                <c:pt idx="10978">
                  <c:v>17.41</c:v>
                </c:pt>
                <c:pt idx="10979">
                  <c:v>17.41</c:v>
                </c:pt>
                <c:pt idx="10980">
                  <c:v>17.41</c:v>
                </c:pt>
                <c:pt idx="10981">
                  <c:v>17.41</c:v>
                </c:pt>
                <c:pt idx="10982">
                  <c:v>17.41</c:v>
                </c:pt>
                <c:pt idx="10983">
                  <c:v>17.41</c:v>
                </c:pt>
                <c:pt idx="10984">
                  <c:v>17.41</c:v>
                </c:pt>
                <c:pt idx="10985">
                  <c:v>17.41</c:v>
                </c:pt>
                <c:pt idx="10986">
                  <c:v>17.41</c:v>
                </c:pt>
                <c:pt idx="10987">
                  <c:v>17.41</c:v>
                </c:pt>
                <c:pt idx="10988">
                  <c:v>17.439999999999991</c:v>
                </c:pt>
                <c:pt idx="10989">
                  <c:v>17.439999999999991</c:v>
                </c:pt>
                <c:pt idx="10990">
                  <c:v>17.439999999999991</c:v>
                </c:pt>
                <c:pt idx="10991">
                  <c:v>17.439999999999991</c:v>
                </c:pt>
                <c:pt idx="10992">
                  <c:v>17.439999999999991</c:v>
                </c:pt>
                <c:pt idx="10993">
                  <c:v>17.47</c:v>
                </c:pt>
                <c:pt idx="10994">
                  <c:v>17.47</c:v>
                </c:pt>
                <c:pt idx="10995">
                  <c:v>17.47</c:v>
                </c:pt>
                <c:pt idx="10996">
                  <c:v>17.47</c:v>
                </c:pt>
                <c:pt idx="10997">
                  <c:v>17.47</c:v>
                </c:pt>
                <c:pt idx="10998">
                  <c:v>17.47</c:v>
                </c:pt>
                <c:pt idx="10999">
                  <c:v>17.5</c:v>
                </c:pt>
                <c:pt idx="11000">
                  <c:v>17.47</c:v>
                </c:pt>
                <c:pt idx="11001">
                  <c:v>17.47</c:v>
                </c:pt>
                <c:pt idx="11002">
                  <c:v>17.47</c:v>
                </c:pt>
                <c:pt idx="11003">
                  <c:v>17.47</c:v>
                </c:pt>
                <c:pt idx="11004">
                  <c:v>17.5</c:v>
                </c:pt>
                <c:pt idx="11005">
                  <c:v>17.5</c:v>
                </c:pt>
                <c:pt idx="11006">
                  <c:v>17.5</c:v>
                </c:pt>
                <c:pt idx="11007">
                  <c:v>17.5</c:v>
                </c:pt>
                <c:pt idx="11008">
                  <c:v>17.5</c:v>
                </c:pt>
                <c:pt idx="11009">
                  <c:v>17.47</c:v>
                </c:pt>
                <c:pt idx="11010">
                  <c:v>17.5</c:v>
                </c:pt>
                <c:pt idx="11011">
                  <c:v>17.47</c:v>
                </c:pt>
                <c:pt idx="11012">
                  <c:v>17.47</c:v>
                </c:pt>
                <c:pt idx="11013">
                  <c:v>17.47</c:v>
                </c:pt>
                <c:pt idx="11014">
                  <c:v>17.47</c:v>
                </c:pt>
                <c:pt idx="11015">
                  <c:v>17.47</c:v>
                </c:pt>
                <c:pt idx="11016">
                  <c:v>17.47</c:v>
                </c:pt>
                <c:pt idx="11017">
                  <c:v>17.5</c:v>
                </c:pt>
                <c:pt idx="11018">
                  <c:v>17.47</c:v>
                </c:pt>
                <c:pt idx="11019">
                  <c:v>17.5</c:v>
                </c:pt>
                <c:pt idx="11020">
                  <c:v>17.5</c:v>
                </c:pt>
                <c:pt idx="11021">
                  <c:v>17.5</c:v>
                </c:pt>
                <c:pt idx="11022">
                  <c:v>17.5</c:v>
                </c:pt>
                <c:pt idx="11023">
                  <c:v>17.54</c:v>
                </c:pt>
                <c:pt idx="11024">
                  <c:v>17.5</c:v>
                </c:pt>
                <c:pt idx="11025">
                  <c:v>17.5</c:v>
                </c:pt>
                <c:pt idx="11026">
                  <c:v>17.5</c:v>
                </c:pt>
                <c:pt idx="11027">
                  <c:v>17.5</c:v>
                </c:pt>
                <c:pt idx="11028">
                  <c:v>17.5</c:v>
                </c:pt>
                <c:pt idx="11029">
                  <c:v>17.5</c:v>
                </c:pt>
                <c:pt idx="11030">
                  <c:v>17.5</c:v>
                </c:pt>
                <c:pt idx="11031">
                  <c:v>17.5</c:v>
                </c:pt>
                <c:pt idx="11032">
                  <c:v>17.5</c:v>
                </c:pt>
                <c:pt idx="11033">
                  <c:v>17.5</c:v>
                </c:pt>
                <c:pt idx="11034">
                  <c:v>17.5</c:v>
                </c:pt>
                <c:pt idx="11035">
                  <c:v>17.5</c:v>
                </c:pt>
                <c:pt idx="11036">
                  <c:v>17.47</c:v>
                </c:pt>
                <c:pt idx="11037">
                  <c:v>17.47</c:v>
                </c:pt>
                <c:pt idx="11038">
                  <c:v>17.47</c:v>
                </c:pt>
                <c:pt idx="11039">
                  <c:v>17.47</c:v>
                </c:pt>
                <c:pt idx="11040">
                  <c:v>17.47</c:v>
                </c:pt>
                <c:pt idx="11041">
                  <c:v>17.5</c:v>
                </c:pt>
                <c:pt idx="11042">
                  <c:v>17.47</c:v>
                </c:pt>
                <c:pt idx="11043">
                  <c:v>17.47</c:v>
                </c:pt>
                <c:pt idx="11044">
                  <c:v>17.47</c:v>
                </c:pt>
                <c:pt idx="11045">
                  <c:v>17.47</c:v>
                </c:pt>
                <c:pt idx="11046">
                  <c:v>17.47</c:v>
                </c:pt>
                <c:pt idx="11047">
                  <c:v>17.47</c:v>
                </c:pt>
                <c:pt idx="11048">
                  <c:v>17.47</c:v>
                </c:pt>
                <c:pt idx="11049">
                  <c:v>17.47</c:v>
                </c:pt>
                <c:pt idx="11050">
                  <c:v>17.47</c:v>
                </c:pt>
                <c:pt idx="11051">
                  <c:v>17.47</c:v>
                </c:pt>
                <c:pt idx="11052">
                  <c:v>17.47</c:v>
                </c:pt>
                <c:pt idx="11053">
                  <c:v>17.47</c:v>
                </c:pt>
                <c:pt idx="11054">
                  <c:v>17.47</c:v>
                </c:pt>
                <c:pt idx="11055">
                  <c:v>17.5</c:v>
                </c:pt>
                <c:pt idx="11056">
                  <c:v>17.47</c:v>
                </c:pt>
                <c:pt idx="11057">
                  <c:v>17.47</c:v>
                </c:pt>
                <c:pt idx="11058">
                  <c:v>17.47</c:v>
                </c:pt>
                <c:pt idx="11059">
                  <c:v>17.41</c:v>
                </c:pt>
                <c:pt idx="11060">
                  <c:v>17.34</c:v>
                </c:pt>
                <c:pt idx="11061">
                  <c:v>17.37</c:v>
                </c:pt>
                <c:pt idx="11062">
                  <c:v>17.37</c:v>
                </c:pt>
                <c:pt idx="11063">
                  <c:v>17.37</c:v>
                </c:pt>
                <c:pt idx="11064">
                  <c:v>17.34</c:v>
                </c:pt>
                <c:pt idx="11065">
                  <c:v>17.37</c:v>
                </c:pt>
                <c:pt idx="11066">
                  <c:v>17.309999999999999</c:v>
                </c:pt>
                <c:pt idx="11067">
                  <c:v>17.27</c:v>
                </c:pt>
                <c:pt idx="11068">
                  <c:v>17.27</c:v>
                </c:pt>
                <c:pt idx="11069">
                  <c:v>17.309999999999999</c:v>
                </c:pt>
                <c:pt idx="11070">
                  <c:v>17.309999999999999</c:v>
                </c:pt>
                <c:pt idx="11071">
                  <c:v>17.309999999999999</c:v>
                </c:pt>
                <c:pt idx="11072">
                  <c:v>17.309999999999999</c:v>
                </c:pt>
                <c:pt idx="11073">
                  <c:v>17.34</c:v>
                </c:pt>
                <c:pt idx="11074">
                  <c:v>17.309999999999999</c:v>
                </c:pt>
                <c:pt idx="11075">
                  <c:v>17.34</c:v>
                </c:pt>
                <c:pt idx="11076">
                  <c:v>17.37</c:v>
                </c:pt>
                <c:pt idx="11077">
                  <c:v>17.37</c:v>
                </c:pt>
                <c:pt idx="11078">
                  <c:v>17.37</c:v>
                </c:pt>
                <c:pt idx="11079">
                  <c:v>17.34</c:v>
                </c:pt>
                <c:pt idx="11080">
                  <c:v>17.37</c:v>
                </c:pt>
                <c:pt idx="11081">
                  <c:v>17.34</c:v>
                </c:pt>
                <c:pt idx="11082">
                  <c:v>17.34</c:v>
                </c:pt>
                <c:pt idx="11083">
                  <c:v>17.34</c:v>
                </c:pt>
                <c:pt idx="11084">
                  <c:v>17.37</c:v>
                </c:pt>
                <c:pt idx="11085">
                  <c:v>17.37</c:v>
                </c:pt>
                <c:pt idx="11086">
                  <c:v>17.37</c:v>
                </c:pt>
                <c:pt idx="11087">
                  <c:v>17.37</c:v>
                </c:pt>
                <c:pt idx="11088">
                  <c:v>17.37</c:v>
                </c:pt>
                <c:pt idx="11089">
                  <c:v>17.37</c:v>
                </c:pt>
                <c:pt idx="11090">
                  <c:v>17.37</c:v>
                </c:pt>
                <c:pt idx="11091">
                  <c:v>17.37</c:v>
                </c:pt>
                <c:pt idx="11092">
                  <c:v>17.37</c:v>
                </c:pt>
                <c:pt idx="11093">
                  <c:v>17.41</c:v>
                </c:pt>
                <c:pt idx="11094">
                  <c:v>17.41</c:v>
                </c:pt>
                <c:pt idx="11095">
                  <c:v>17.8</c:v>
                </c:pt>
                <c:pt idx="11096">
                  <c:v>18.23</c:v>
                </c:pt>
                <c:pt idx="11097">
                  <c:v>18.43</c:v>
                </c:pt>
                <c:pt idx="11098">
                  <c:v>18.63000000000001</c:v>
                </c:pt>
                <c:pt idx="11099">
                  <c:v>19.02</c:v>
                </c:pt>
                <c:pt idx="11100">
                  <c:v>19.22</c:v>
                </c:pt>
                <c:pt idx="11101">
                  <c:v>19.39</c:v>
                </c:pt>
                <c:pt idx="11102">
                  <c:v>19.649999999999999</c:v>
                </c:pt>
                <c:pt idx="11103">
                  <c:v>19.62</c:v>
                </c:pt>
                <c:pt idx="11104">
                  <c:v>19.420000000000002</c:v>
                </c:pt>
                <c:pt idx="11105">
                  <c:v>19.190000000000001</c:v>
                </c:pt>
                <c:pt idx="11106">
                  <c:v>18.990000000000002</c:v>
                </c:pt>
                <c:pt idx="11107">
                  <c:v>18.79</c:v>
                </c:pt>
                <c:pt idx="11108">
                  <c:v>18.53</c:v>
                </c:pt>
                <c:pt idx="11109">
                  <c:v>18.3</c:v>
                </c:pt>
                <c:pt idx="11110">
                  <c:v>18.2</c:v>
                </c:pt>
                <c:pt idx="11111">
                  <c:v>18.13000000000001</c:v>
                </c:pt>
                <c:pt idx="11112">
                  <c:v>18.07</c:v>
                </c:pt>
                <c:pt idx="11113">
                  <c:v>18.03</c:v>
                </c:pt>
                <c:pt idx="11114">
                  <c:v>17.93</c:v>
                </c:pt>
                <c:pt idx="11115">
                  <c:v>17.87</c:v>
                </c:pt>
                <c:pt idx="11116">
                  <c:v>17.8</c:v>
                </c:pt>
                <c:pt idx="11117">
                  <c:v>17.5</c:v>
                </c:pt>
                <c:pt idx="11118">
                  <c:v>17.27</c:v>
                </c:pt>
                <c:pt idx="11119">
                  <c:v>17.11000000000001</c:v>
                </c:pt>
                <c:pt idx="11120">
                  <c:v>17.04</c:v>
                </c:pt>
                <c:pt idx="11121">
                  <c:v>17.04</c:v>
                </c:pt>
                <c:pt idx="11122">
                  <c:v>17.170000000000005</c:v>
                </c:pt>
                <c:pt idx="11123">
                  <c:v>17.309999999999999</c:v>
                </c:pt>
                <c:pt idx="11124">
                  <c:v>17.47</c:v>
                </c:pt>
                <c:pt idx="11125">
                  <c:v>17.600000000000001</c:v>
                </c:pt>
                <c:pt idx="11126">
                  <c:v>17.740000000000002</c:v>
                </c:pt>
                <c:pt idx="11127">
                  <c:v>17.830000000000005</c:v>
                </c:pt>
                <c:pt idx="11128">
                  <c:v>17.899999999999999</c:v>
                </c:pt>
                <c:pt idx="11129">
                  <c:v>17.97</c:v>
                </c:pt>
                <c:pt idx="11130">
                  <c:v>18.03</c:v>
                </c:pt>
                <c:pt idx="11131">
                  <c:v>18.07</c:v>
                </c:pt>
                <c:pt idx="11132">
                  <c:v>18.100000000000001</c:v>
                </c:pt>
                <c:pt idx="11133">
                  <c:v>18.100000000000001</c:v>
                </c:pt>
                <c:pt idx="11134">
                  <c:v>18.13000000000001</c:v>
                </c:pt>
                <c:pt idx="11135">
                  <c:v>18.13000000000001</c:v>
                </c:pt>
                <c:pt idx="11136">
                  <c:v>18.13000000000001</c:v>
                </c:pt>
                <c:pt idx="11137">
                  <c:v>18.13000000000001</c:v>
                </c:pt>
                <c:pt idx="11138">
                  <c:v>18.13000000000001</c:v>
                </c:pt>
                <c:pt idx="11139">
                  <c:v>18.13000000000001</c:v>
                </c:pt>
                <c:pt idx="11140">
                  <c:v>18.13000000000001</c:v>
                </c:pt>
                <c:pt idx="11141">
                  <c:v>18.13000000000001</c:v>
                </c:pt>
                <c:pt idx="11142">
                  <c:v>18.100000000000001</c:v>
                </c:pt>
                <c:pt idx="11143">
                  <c:v>18.07</c:v>
                </c:pt>
                <c:pt idx="11144">
                  <c:v>18.07</c:v>
                </c:pt>
                <c:pt idx="11145">
                  <c:v>18.07</c:v>
                </c:pt>
                <c:pt idx="11146">
                  <c:v>18.03</c:v>
                </c:pt>
                <c:pt idx="11147">
                  <c:v>18.03</c:v>
                </c:pt>
                <c:pt idx="11148">
                  <c:v>18</c:v>
                </c:pt>
                <c:pt idx="11149">
                  <c:v>18</c:v>
                </c:pt>
                <c:pt idx="11150">
                  <c:v>18.03</c:v>
                </c:pt>
                <c:pt idx="11151">
                  <c:v>18</c:v>
                </c:pt>
                <c:pt idx="11152">
                  <c:v>18</c:v>
                </c:pt>
                <c:pt idx="11153">
                  <c:v>17.97</c:v>
                </c:pt>
                <c:pt idx="11154">
                  <c:v>17.93</c:v>
                </c:pt>
                <c:pt idx="11155">
                  <c:v>17.93</c:v>
                </c:pt>
                <c:pt idx="11156">
                  <c:v>17.899999999999999</c:v>
                </c:pt>
                <c:pt idx="11157">
                  <c:v>17.899999999999999</c:v>
                </c:pt>
                <c:pt idx="11158">
                  <c:v>17.899999999999999</c:v>
                </c:pt>
                <c:pt idx="11159">
                  <c:v>17.87</c:v>
                </c:pt>
                <c:pt idx="11160">
                  <c:v>17.899999999999999</c:v>
                </c:pt>
                <c:pt idx="11161">
                  <c:v>17.899999999999999</c:v>
                </c:pt>
                <c:pt idx="11162">
                  <c:v>17.899999999999999</c:v>
                </c:pt>
                <c:pt idx="11163">
                  <c:v>17.899999999999999</c:v>
                </c:pt>
                <c:pt idx="11164">
                  <c:v>17.899999999999999</c:v>
                </c:pt>
                <c:pt idx="11165">
                  <c:v>17.899999999999999</c:v>
                </c:pt>
                <c:pt idx="11166">
                  <c:v>17.87</c:v>
                </c:pt>
                <c:pt idx="11167">
                  <c:v>17.899999999999999</c:v>
                </c:pt>
                <c:pt idx="11168">
                  <c:v>17.899999999999999</c:v>
                </c:pt>
                <c:pt idx="11169">
                  <c:v>17.87</c:v>
                </c:pt>
                <c:pt idx="11170">
                  <c:v>17.87</c:v>
                </c:pt>
                <c:pt idx="11171">
                  <c:v>17.87</c:v>
                </c:pt>
                <c:pt idx="11172">
                  <c:v>17.830000000000005</c:v>
                </c:pt>
                <c:pt idx="11173">
                  <c:v>17.830000000000005</c:v>
                </c:pt>
                <c:pt idx="11174">
                  <c:v>17.830000000000005</c:v>
                </c:pt>
                <c:pt idx="11175">
                  <c:v>17.830000000000005</c:v>
                </c:pt>
                <c:pt idx="11176">
                  <c:v>17.830000000000005</c:v>
                </c:pt>
                <c:pt idx="11177">
                  <c:v>17.830000000000005</c:v>
                </c:pt>
                <c:pt idx="11178">
                  <c:v>17.830000000000005</c:v>
                </c:pt>
                <c:pt idx="11179">
                  <c:v>17.830000000000005</c:v>
                </c:pt>
                <c:pt idx="11180">
                  <c:v>17.830000000000005</c:v>
                </c:pt>
                <c:pt idx="11181">
                  <c:v>17.830000000000005</c:v>
                </c:pt>
                <c:pt idx="11182">
                  <c:v>17.830000000000005</c:v>
                </c:pt>
                <c:pt idx="11183">
                  <c:v>17.87</c:v>
                </c:pt>
                <c:pt idx="11184">
                  <c:v>17.87</c:v>
                </c:pt>
                <c:pt idx="11185">
                  <c:v>17.87</c:v>
                </c:pt>
                <c:pt idx="11186">
                  <c:v>17.899999999999999</c:v>
                </c:pt>
                <c:pt idx="11187">
                  <c:v>17.899999999999999</c:v>
                </c:pt>
                <c:pt idx="11188">
                  <c:v>17.87</c:v>
                </c:pt>
                <c:pt idx="11189">
                  <c:v>17.87</c:v>
                </c:pt>
                <c:pt idx="11190">
                  <c:v>17.87</c:v>
                </c:pt>
                <c:pt idx="11191">
                  <c:v>17.87</c:v>
                </c:pt>
                <c:pt idx="11192">
                  <c:v>17.87</c:v>
                </c:pt>
                <c:pt idx="11193">
                  <c:v>17.87</c:v>
                </c:pt>
                <c:pt idx="11194">
                  <c:v>17.830000000000005</c:v>
                </c:pt>
                <c:pt idx="11195">
                  <c:v>17.87</c:v>
                </c:pt>
                <c:pt idx="11196">
                  <c:v>17.830000000000005</c:v>
                </c:pt>
                <c:pt idx="11197">
                  <c:v>17.830000000000005</c:v>
                </c:pt>
                <c:pt idx="11198">
                  <c:v>17.87</c:v>
                </c:pt>
                <c:pt idx="11199">
                  <c:v>17.87</c:v>
                </c:pt>
                <c:pt idx="11200">
                  <c:v>17.87</c:v>
                </c:pt>
                <c:pt idx="11201">
                  <c:v>17.87</c:v>
                </c:pt>
                <c:pt idx="11202">
                  <c:v>17.87</c:v>
                </c:pt>
                <c:pt idx="11203">
                  <c:v>17.830000000000005</c:v>
                </c:pt>
                <c:pt idx="11204">
                  <c:v>17.830000000000005</c:v>
                </c:pt>
                <c:pt idx="11205">
                  <c:v>17.8</c:v>
                </c:pt>
                <c:pt idx="11206">
                  <c:v>17.8</c:v>
                </c:pt>
                <c:pt idx="11207">
                  <c:v>17.77</c:v>
                </c:pt>
                <c:pt idx="11208">
                  <c:v>17.77</c:v>
                </c:pt>
                <c:pt idx="11209">
                  <c:v>17.77</c:v>
                </c:pt>
                <c:pt idx="11210">
                  <c:v>17.77</c:v>
                </c:pt>
                <c:pt idx="11211">
                  <c:v>17.77</c:v>
                </c:pt>
                <c:pt idx="11212">
                  <c:v>17.8</c:v>
                </c:pt>
                <c:pt idx="11213">
                  <c:v>17.830000000000005</c:v>
                </c:pt>
                <c:pt idx="11214">
                  <c:v>17.830000000000005</c:v>
                </c:pt>
                <c:pt idx="11215">
                  <c:v>17.830000000000005</c:v>
                </c:pt>
                <c:pt idx="11216">
                  <c:v>17.830000000000005</c:v>
                </c:pt>
                <c:pt idx="11217">
                  <c:v>17.830000000000005</c:v>
                </c:pt>
                <c:pt idx="11218">
                  <c:v>17.8</c:v>
                </c:pt>
                <c:pt idx="11219">
                  <c:v>17.8</c:v>
                </c:pt>
                <c:pt idx="11220">
                  <c:v>17.77</c:v>
                </c:pt>
                <c:pt idx="11221">
                  <c:v>17.77</c:v>
                </c:pt>
                <c:pt idx="11222">
                  <c:v>17.740000000000002</c:v>
                </c:pt>
                <c:pt idx="11223">
                  <c:v>17.7</c:v>
                </c:pt>
                <c:pt idx="11224">
                  <c:v>17.670000000000005</c:v>
                </c:pt>
                <c:pt idx="11225">
                  <c:v>17.670000000000005</c:v>
                </c:pt>
                <c:pt idx="11226">
                  <c:v>17.670000000000005</c:v>
                </c:pt>
                <c:pt idx="11227">
                  <c:v>17.7</c:v>
                </c:pt>
                <c:pt idx="11228">
                  <c:v>17.740000000000002</c:v>
                </c:pt>
                <c:pt idx="11229">
                  <c:v>17.77</c:v>
                </c:pt>
                <c:pt idx="11230">
                  <c:v>17.8</c:v>
                </c:pt>
                <c:pt idx="11231">
                  <c:v>17.87</c:v>
                </c:pt>
                <c:pt idx="11232">
                  <c:v>17.93</c:v>
                </c:pt>
                <c:pt idx="11233">
                  <c:v>17.93</c:v>
                </c:pt>
                <c:pt idx="11234">
                  <c:v>17.97</c:v>
                </c:pt>
                <c:pt idx="11235">
                  <c:v>18</c:v>
                </c:pt>
                <c:pt idx="11236">
                  <c:v>18.03</c:v>
                </c:pt>
                <c:pt idx="11237">
                  <c:v>18.03</c:v>
                </c:pt>
                <c:pt idx="11238">
                  <c:v>18.03</c:v>
                </c:pt>
                <c:pt idx="11239">
                  <c:v>18.03</c:v>
                </c:pt>
                <c:pt idx="11240">
                  <c:v>18</c:v>
                </c:pt>
                <c:pt idx="11241">
                  <c:v>18</c:v>
                </c:pt>
                <c:pt idx="11242">
                  <c:v>17.97</c:v>
                </c:pt>
                <c:pt idx="11243">
                  <c:v>17.97</c:v>
                </c:pt>
                <c:pt idx="11244">
                  <c:v>17.93</c:v>
                </c:pt>
                <c:pt idx="11245">
                  <c:v>17.93</c:v>
                </c:pt>
                <c:pt idx="11246">
                  <c:v>17.93</c:v>
                </c:pt>
                <c:pt idx="11247">
                  <c:v>17.93</c:v>
                </c:pt>
                <c:pt idx="11248">
                  <c:v>17.93</c:v>
                </c:pt>
                <c:pt idx="11249">
                  <c:v>17.93</c:v>
                </c:pt>
                <c:pt idx="11250">
                  <c:v>17.93</c:v>
                </c:pt>
                <c:pt idx="11251">
                  <c:v>17.93</c:v>
                </c:pt>
                <c:pt idx="11252">
                  <c:v>17.93</c:v>
                </c:pt>
                <c:pt idx="11253">
                  <c:v>17.899999999999999</c:v>
                </c:pt>
                <c:pt idx="11254">
                  <c:v>17.899999999999999</c:v>
                </c:pt>
                <c:pt idx="11255">
                  <c:v>17.899999999999999</c:v>
                </c:pt>
                <c:pt idx="11256">
                  <c:v>17.87</c:v>
                </c:pt>
                <c:pt idx="11257">
                  <c:v>17.87</c:v>
                </c:pt>
                <c:pt idx="11258">
                  <c:v>17.87</c:v>
                </c:pt>
                <c:pt idx="11259">
                  <c:v>17.87</c:v>
                </c:pt>
                <c:pt idx="11260">
                  <c:v>17.87</c:v>
                </c:pt>
                <c:pt idx="11261">
                  <c:v>17.87</c:v>
                </c:pt>
                <c:pt idx="11262">
                  <c:v>17.87</c:v>
                </c:pt>
                <c:pt idx="11263">
                  <c:v>17.87</c:v>
                </c:pt>
                <c:pt idx="11264">
                  <c:v>17.87</c:v>
                </c:pt>
                <c:pt idx="11265">
                  <c:v>17.830000000000005</c:v>
                </c:pt>
                <c:pt idx="11266">
                  <c:v>17.830000000000005</c:v>
                </c:pt>
                <c:pt idx="11267">
                  <c:v>17.830000000000005</c:v>
                </c:pt>
                <c:pt idx="11268">
                  <c:v>17.830000000000005</c:v>
                </c:pt>
                <c:pt idx="11269">
                  <c:v>17.830000000000005</c:v>
                </c:pt>
                <c:pt idx="11270">
                  <c:v>17.8</c:v>
                </c:pt>
                <c:pt idx="11271">
                  <c:v>17.830000000000005</c:v>
                </c:pt>
                <c:pt idx="11272">
                  <c:v>17.830000000000005</c:v>
                </c:pt>
                <c:pt idx="11273">
                  <c:v>17.830000000000005</c:v>
                </c:pt>
                <c:pt idx="11274">
                  <c:v>17.830000000000005</c:v>
                </c:pt>
                <c:pt idx="11275">
                  <c:v>17.830000000000005</c:v>
                </c:pt>
                <c:pt idx="11276">
                  <c:v>17.8</c:v>
                </c:pt>
                <c:pt idx="11277">
                  <c:v>17.8</c:v>
                </c:pt>
                <c:pt idx="11278">
                  <c:v>17.830000000000005</c:v>
                </c:pt>
                <c:pt idx="11279">
                  <c:v>17.830000000000005</c:v>
                </c:pt>
                <c:pt idx="11280">
                  <c:v>17.830000000000005</c:v>
                </c:pt>
                <c:pt idx="11281">
                  <c:v>17.830000000000005</c:v>
                </c:pt>
                <c:pt idx="11282">
                  <c:v>17.830000000000005</c:v>
                </c:pt>
                <c:pt idx="11283">
                  <c:v>17.87</c:v>
                </c:pt>
                <c:pt idx="11284">
                  <c:v>17.87</c:v>
                </c:pt>
                <c:pt idx="11285">
                  <c:v>17.87</c:v>
                </c:pt>
                <c:pt idx="11286">
                  <c:v>17.87</c:v>
                </c:pt>
                <c:pt idx="11287">
                  <c:v>17.87</c:v>
                </c:pt>
                <c:pt idx="11288">
                  <c:v>17.87</c:v>
                </c:pt>
                <c:pt idx="11289">
                  <c:v>17.87</c:v>
                </c:pt>
                <c:pt idx="11290">
                  <c:v>17.830000000000005</c:v>
                </c:pt>
                <c:pt idx="11291">
                  <c:v>17.87</c:v>
                </c:pt>
                <c:pt idx="11292">
                  <c:v>17.87</c:v>
                </c:pt>
                <c:pt idx="11293">
                  <c:v>17.830000000000005</c:v>
                </c:pt>
                <c:pt idx="11294">
                  <c:v>17.830000000000005</c:v>
                </c:pt>
                <c:pt idx="11295">
                  <c:v>17.830000000000005</c:v>
                </c:pt>
                <c:pt idx="11296">
                  <c:v>17.830000000000005</c:v>
                </c:pt>
                <c:pt idx="11297">
                  <c:v>17.830000000000005</c:v>
                </c:pt>
                <c:pt idx="11298">
                  <c:v>17.830000000000005</c:v>
                </c:pt>
                <c:pt idx="11299">
                  <c:v>17.830000000000005</c:v>
                </c:pt>
                <c:pt idx="11300">
                  <c:v>17.830000000000005</c:v>
                </c:pt>
                <c:pt idx="11301">
                  <c:v>17.830000000000005</c:v>
                </c:pt>
                <c:pt idx="11302">
                  <c:v>17.830000000000005</c:v>
                </c:pt>
                <c:pt idx="11303">
                  <c:v>17.830000000000005</c:v>
                </c:pt>
                <c:pt idx="11304">
                  <c:v>17.8</c:v>
                </c:pt>
                <c:pt idx="11305">
                  <c:v>17.8</c:v>
                </c:pt>
                <c:pt idx="11306">
                  <c:v>17.8</c:v>
                </c:pt>
                <c:pt idx="11307">
                  <c:v>17.830000000000005</c:v>
                </c:pt>
                <c:pt idx="11308">
                  <c:v>17.830000000000005</c:v>
                </c:pt>
                <c:pt idx="11309">
                  <c:v>17.830000000000005</c:v>
                </c:pt>
                <c:pt idx="11310">
                  <c:v>17.830000000000005</c:v>
                </c:pt>
                <c:pt idx="11311">
                  <c:v>17.830000000000005</c:v>
                </c:pt>
                <c:pt idx="11312">
                  <c:v>17.830000000000005</c:v>
                </c:pt>
                <c:pt idx="11313">
                  <c:v>17.8</c:v>
                </c:pt>
                <c:pt idx="11314">
                  <c:v>17.8</c:v>
                </c:pt>
                <c:pt idx="11315">
                  <c:v>17.77</c:v>
                </c:pt>
                <c:pt idx="11316">
                  <c:v>17.8</c:v>
                </c:pt>
                <c:pt idx="11317">
                  <c:v>17.8</c:v>
                </c:pt>
                <c:pt idx="11318">
                  <c:v>17.77</c:v>
                </c:pt>
                <c:pt idx="11319">
                  <c:v>17.8</c:v>
                </c:pt>
                <c:pt idx="11320">
                  <c:v>17.8</c:v>
                </c:pt>
                <c:pt idx="11321">
                  <c:v>17.8</c:v>
                </c:pt>
                <c:pt idx="11322">
                  <c:v>17.8</c:v>
                </c:pt>
                <c:pt idx="11323">
                  <c:v>17.8</c:v>
                </c:pt>
                <c:pt idx="11324">
                  <c:v>17.8</c:v>
                </c:pt>
                <c:pt idx="11325">
                  <c:v>17.830000000000005</c:v>
                </c:pt>
                <c:pt idx="11326">
                  <c:v>17.8</c:v>
                </c:pt>
                <c:pt idx="11327">
                  <c:v>17.830000000000005</c:v>
                </c:pt>
                <c:pt idx="11328">
                  <c:v>17.830000000000005</c:v>
                </c:pt>
                <c:pt idx="11329">
                  <c:v>17.8</c:v>
                </c:pt>
                <c:pt idx="11330">
                  <c:v>17.830000000000005</c:v>
                </c:pt>
                <c:pt idx="11331">
                  <c:v>17.8</c:v>
                </c:pt>
                <c:pt idx="11332">
                  <c:v>17.77</c:v>
                </c:pt>
                <c:pt idx="11333">
                  <c:v>17.27</c:v>
                </c:pt>
                <c:pt idx="11334">
                  <c:v>17.309999999999999</c:v>
                </c:pt>
                <c:pt idx="11335">
                  <c:v>17.309999999999999</c:v>
                </c:pt>
                <c:pt idx="11336">
                  <c:v>17.309999999999999</c:v>
                </c:pt>
                <c:pt idx="11337">
                  <c:v>17.309999999999999</c:v>
                </c:pt>
                <c:pt idx="11338">
                  <c:v>17.34</c:v>
                </c:pt>
                <c:pt idx="11339">
                  <c:v>17.41</c:v>
                </c:pt>
                <c:pt idx="11340">
                  <c:v>17.439999999999991</c:v>
                </c:pt>
                <c:pt idx="11341">
                  <c:v>17.5</c:v>
                </c:pt>
                <c:pt idx="11342">
                  <c:v>17.54</c:v>
                </c:pt>
                <c:pt idx="11343">
                  <c:v>17.600000000000001</c:v>
                </c:pt>
                <c:pt idx="11344">
                  <c:v>17.670000000000005</c:v>
                </c:pt>
                <c:pt idx="11345">
                  <c:v>17.740000000000002</c:v>
                </c:pt>
                <c:pt idx="11346">
                  <c:v>17.740000000000002</c:v>
                </c:pt>
                <c:pt idx="11347">
                  <c:v>17.77</c:v>
                </c:pt>
                <c:pt idx="11348">
                  <c:v>17.77</c:v>
                </c:pt>
                <c:pt idx="11349">
                  <c:v>17.8</c:v>
                </c:pt>
                <c:pt idx="11350">
                  <c:v>17.8</c:v>
                </c:pt>
                <c:pt idx="11351">
                  <c:v>17.899999999999999</c:v>
                </c:pt>
                <c:pt idx="11352">
                  <c:v>17.97</c:v>
                </c:pt>
                <c:pt idx="11353">
                  <c:v>18</c:v>
                </c:pt>
                <c:pt idx="11354">
                  <c:v>18</c:v>
                </c:pt>
                <c:pt idx="11355">
                  <c:v>17.97</c:v>
                </c:pt>
                <c:pt idx="11356">
                  <c:v>17.97</c:v>
                </c:pt>
                <c:pt idx="11357">
                  <c:v>17.97</c:v>
                </c:pt>
                <c:pt idx="11358">
                  <c:v>17.97</c:v>
                </c:pt>
                <c:pt idx="11359">
                  <c:v>17.97</c:v>
                </c:pt>
                <c:pt idx="11360">
                  <c:v>17.97</c:v>
                </c:pt>
                <c:pt idx="11361">
                  <c:v>17.97</c:v>
                </c:pt>
                <c:pt idx="11362">
                  <c:v>17.97</c:v>
                </c:pt>
                <c:pt idx="11363">
                  <c:v>17.97</c:v>
                </c:pt>
                <c:pt idx="11364">
                  <c:v>17.97</c:v>
                </c:pt>
                <c:pt idx="11365">
                  <c:v>17.97</c:v>
                </c:pt>
                <c:pt idx="11366">
                  <c:v>17.97</c:v>
                </c:pt>
                <c:pt idx="11367">
                  <c:v>17.93</c:v>
                </c:pt>
                <c:pt idx="11368">
                  <c:v>17.93</c:v>
                </c:pt>
                <c:pt idx="11369">
                  <c:v>17.899999999999999</c:v>
                </c:pt>
                <c:pt idx="11370">
                  <c:v>17.899999999999999</c:v>
                </c:pt>
                <c:pt idx="11371">
                  <c:v>17.899999999999999</c:v>
                </c:pt>
                <c:pt idx="11372">
                  <c:v>17.87</c:v>
                </c:pt>
                <c:pt idx="11373">
                  <c:v>17.87</c:v>
                </c:pt>
                <c:pt idx="11374">
                  <c:v>17.87</c:v>
                </c:pt>
                <c:pt idx="11375">
                  <c:v>17.87</c:v>
                </c:pt>
                <c:pt idx="11376">
                  <c:v>17.87</c:v>
                </c:pt>
                <c:pt idx="11377">
                  <c:v>17.830000000000005</c:v>
                </c:pt>
                <c:pt idx="11378">
                  <c:v>17.830000000000005</c:v>
                </c:pt>
                <c:pt idx="11379">
                  <c:v>17.830000000000005</c:v>
                </c:pt>
                <c:pt idx="11380">
                  <c:v>17.830000000000005</c:v>
                </c:pt>
                <c:pt idx="11381">
                  <c:v>17.830000000000005</c:v>
                </c:pt>
                <c:pt idx="11382">
                  <c:v>17.830000000000005</c:v>
                </c:pt>
                <c:pt idx="11383">
                  <c:v>17.830000000000005</c:v>
                </c:pt>
                <c:pt idx="11384">
                  <c:v>17.830000000000005</c:v>
                </c:pt>
                <c:pt idx="11385">
                  <c:v>17.830000000000005</c:v>
                </c:pt>
                <c:pt idx="11386">
                  <c:v>17.830000000000005</c:v>
                </c:pt>
                <c:pt idx="11387">
                  <c:v>17.830000000000005</c:v>
                </c:pt>
                <c:pt idx="11388">
                  <c:v>17.830000000000005</c:v>
                </c:pt>
                <c:pt idx="11389">
                  <c:v>17.830000000000005</c:v>
                </c:pt>
                <c:pt idx="11390">
                  <c:v>17.830000000000005</c:v>
                </c:pt>
                <c:pt idx="11391">
                  <c:v>17.830000000000005</c:v>
                </c:pt>
                <c:pt idx="11392">
                  <c:v>17.87</c:v>
                </c:pt>
                <c:pt idx="11393">
                  <c:v>17.87</c:v>
                </c:pt>
                <c:pt idx="11394">
                  <c:v>17.830000000000005</c:v>
                </c:pt>
                <c:pt idx="11395">
                  <c:v>17.87</c:v>
                </c:pt>
                <c:pt idx="11396">
                  <c:v>17.87</c:v>
                </c:pt>
                <c:pt idx="11397">
                  <c:v>17.830000000000005</c:v>
                </c:pt>
                <c:pt idx="11398">
                  <c:v>17.830000000000005</c:v>
                </c:pt>
                <c:pt idx="11399">
                  <c:v>17.830000000000005</c:v>
                </c:pt>
                <c:pt idx="11400">
                  <c:v>17.830000000000005</c:v>
                </c:pt>
                <c:pt idx="11401">
                  <c:v>17.8</c:v>
                </c:pt>
                <c:pt idx="11402">
                  <c:v>17.8</c:v>
                </c:pt>
                <c:pt idx="11403">
                  <c:v>17.8</c:v>
                </c:pt>
                <c:pt idx="11404">
                  <c:v>17.8</c:v>
                </c:pt>
                <c:pt idx="11405">
                  <c:v>17.830000000000005</c:v>
                </c:pt>
                <c:pt idx="11406">
                  <c:v>17.830000000000005</c:v>
                </c:pt>
                <c:pt idx="11407">
                  <c:v>17.830000000000005</c:v>
                </c:pt>
                <c:pt idx="11408">
                  <c:v>17.830000000000005</c:v>
                </c:pt>
                <c:pt idx="11409">
                  <c:v>17.830000000000005</c:v>
                </c:pt>
                <c:pt idx="11410">
                  <c:v>17.830000000000005</c:v>
                </c:pt>
                <c:pt idx="11411">
                  <c:v>17.830000000000005</c:v>
                </c:pt>
                <c:pt idx="11412">
                  <c:v>17.8</c:v>
                </c:pt>
                <c:pt idx="11413">
                  <c:v>17.8</c:v>
                </c:pt>
                <c:pt idx="11414">
                  <c:v>17.8</c:v>
                </c:pt>
                <c:pt idx="11415">
                  <c:v>17.8</c:v>
                </c:pt>
                <c:pt idx="11416">
                  <c:v>17.8</c:v>
                </c:pt>
                <c:pt idx="11417">
                  <c:v>17.8</c:v>
                </c:pt>
                <c:pt idx="11418">
                  <c:v>17.830000000000005</c:v>
                </c:pt>
                <c:pt idx="11419">
                  <c:v>17.830000000000005</c:v>
                </c:pt>
                <c:pt idx="11420">
                  <c:v>17.8</c:v>
                </c:pt>
                <c:pt idx="11421">
                  <c:v>17.8</c:v>
                </c:pt>
                <c:pt idx="11422">
                  <c:v>17.8</c:v>
                </c:pt>
                <c:pt idx="11423">
                  <c:v>17.77</c:v>
                </c:pt>
                <c:pt idx="11424">
                  <c:v>17.77</c:v>
                </c:pt>
                <c:pt idx="11425">
                  <c:v>17.77</c:v>
                </c:pt>
                <c:pt idx="11426">
                  <c:v>17.740000000000002</c:v>
                </c:pt>
                <c:pt idx="11427">
                  <c:v>17.740000000000002</c:v>
                </c:pt>
                <c:pt idx="11428">
                  <c:v>17.740000000000002</c:v>
                </c:pt>
                <c:pt idx="11429">
                  <c:v>17.77</c:v>
                </c:pt>
                <c:pt idx="11430">
                  <c:v>17.77</c:v>
                </c:pt>
                <c:pt idx="11431">
                  <c:v>17.8</c:v>
                </c:pt>
                <c:pt idx="11432">
                  <c:v>17.8</c:v>
                </c:pt>
                <c:pt idx="11433">
                  <c:v>17.8</c:v>
                </c:pt>
                <c:pt idx="11434">
                  <c:v>17.8</c:v>
                </c:pt>
                <c:pt idx="11435">
                  <c:v>17.8</c:v>
                </c:pt>
                <c:pt idx="11436">
                  <c:v>17.8</c:v>
                </c:pt>
                <c:pt idx="11437">
                  <c:v>17.77</c:v>
                </c:pt>
                <c:pt idx="11438">
                  <c:v>17.77</c:v>
                </c:pt>
                <c:pt idx="11439">
                  <c:v>17.740000000000002</c:v>
                </c:pt>
                <c:pt idx="11440">
                  <c:v>17.740000000000002</c:v>
                </c:pt>
                <c:pt idx="11441">
                  <c:v>17.7</c:v>
                </c:pt>
                <c:pt idx="11442">
                  <c:v>17.670000000000005</c:v>
                </c:pt>
                <c:pt idx="11443">
                  <c:v>17.64</c:v>
                </c:pt>
                <c:pt idx="11444">
                  <c:v>17.64</c:v>
                </c:pt>
                <c:pt idx="11445">
                  <c:v>17.600000000000001</c:v>
                </c:pt>
                <c:pt idx="11446">
                  <c:v>17.64</c:v>
                </c:pt>
                <c:pt idx="11447">
                  <c:v>17.64</c:v>
                </c:pt>
                <c:pt idx="11448">
                  <c:v>17.670000000000005</c:v>
                </c:pt>
                <c:pt idx="11449">
                  <c:v>17.7</c:v>
                </c:pt>
                <c:pt idx="11450">
                  <c:v>17.740000000000002</c:v>
                </c:pt>
                <c:pt idx="11451">
                  <c:v>17.740000000000002</c:v>
                </c:pt>
                <c:pt idx="11452">
                  <c:v>17.77</c:v>
                </c:pt>
                <c:pt idx="11453">
                  <c:v>17.8</c:v>
                </c:pt>
                <c:pt idx="11454">
                  <c:v>17.8</c:v>
                </c:pt>
                <c:pt idx="11455">
                  <c:v>17.830000000000005</c:v>
                </c:pt>
                <c:pt idx="11456">
                  <c:v>17.830000000000005</c:v>
                </c:pt>
                <c:pt idx="11457">
                  <c:v>17.87</c:v>
                </c:pt>
                <c:pt idx="11458">
                  <c:v>17.87</c:v>
                </c:pt>
                <c:pt idx="11459">
                  <c:v>17.87</c:v>
                </c:pt>
                <c:pt idx="11460">
                  <c:v>17.899999999999999</c:v>
                </c:pt>
                <c:pt idx="11461">
                  <c:v>17.899999999999999</c:v>
                </c:pt>
                <c:pt idx="11462">
                  <c:v>17.899999999999999</c:v>
                </c:pt>
                <c:pt idx="11463">
                  <c:v>17.93</c:v>
                </c:pt>
                <c:pt idx="11464">
                  <c:v>17.93</c:v>
                </c:pt>
                <c:pt idx="11465">
                  <c:v>17.93</c:v>
                </c:pt>
                <c:pt idx="11466">
                  <c:v>17.93</c:v>
                </c:pt>
                <c:pt idx="11467">
                  <c:v>17.93</c:v>
                </c:pt>
                <c:pt idx="11468">
                  <c:v>17.899999999999999</c:v>
                </c:pt>
                <c:pt idx="11469">
                  <c:v>17.899999999999999</c:v>
                </c:pt>
                <c:pt idx="11470">
                  <c:v>17.87</c:v>
                </c:pt>
                <c:pt idx="11471">
                  <c:v>17.87</c:v>
                </c:pt>
                <c:pt idx="11472">
                  <c:v>17.87</c:v>
                </c:pt>
                <c:pt idx="11473">
                  <c:v>17.830000000000005</c:v>
                </c:pt>
                <c:pt idx="11474">
                  <c:v>17.87</c:v>
                </c:pt>
                <c:pt idx="11475">
                  <c:v>17.830000000000005</c:v>
                </c:pt>
                <c:pt idx="11476">
                  <c:v>17.830000000000005</c:v>
                </c:pt>
                <c:pt idx="11477">
                  <c:v>17.87</c:v>
                </c:pt>
                <c:pt idx="11478">
                  <c:v>17.830000000000005</c:v>
                </c:pt>
                <c:pt idx="11479">
                  <c:v>17.830000000000005</c:v>
                </c:pt>
                <c:pt idx="11480">
                  <c:v>17.830000000000005</c:v>
                </c:pt>
                <c:pt idx="11481">
                  <c:v>17.830000000000005</c:v>
                </c:pt>
                <c:pt idx="11482">
                  <c:v>17.830000000000005</c:v>
                </c:pt>
                <c:pt idx="11483">
                  <c:v>17.830000000000005</c:v>
                </c:pt>
                <c:pt idx="11484">
                  <c:v>17.8</c:v>
                </c:pt>
                <c:pt idx="11485">
                  <c:v>17.8</c:v>
                </c:pt>
                <c:pt idx="11486">
                  <c:v>17.8</c:v>
                </c:pt>
                <c:pt idx="11487">
                  <c:v>17.8</c:v>
                </c:pt>
                <c:pt idx="11488">
                  <c:v>17.8</c:v>
                </c:pt>
                <c:pt idx="11489">
                  <c:v>17.8</c:v>
                </c:pt>
                <c:pt idx="11490">
                  <c:v>17.8</c:v>
                </c:pt>
                <c:pt idx="11491">
                  <c:v>17.8</c:v>
                </c:pt>
                <c:pt idx="11492">
                  <c:v>17.8</c:v>
                </c:pt>
                <c:pt idx="11493">
                  <c:v>17.8</c:v>
                </c:pt>
                <c:pt idx="11494">
                  <c:v>17.8</c:v>
                </c:pt>
                <c:pt idx="11495">
                  <c:v>17.8</c:v>
                </c:pt>
                <c:pt idx="11496">
                  <c:v>17.8</c:v>
                </c:pt>
                <c:pt idx="11497">
                  <c:v>17.8</c:v>
                </c:pt>
                <c:pt idx="11498">
                  <c:v>17.8</c:v>
                </c:pt>
                <c:pt idx="11499">
                  <c:v>17.8</c:v>
                </c:pt>
                <c:pt idx="11500">
                  <c:v>17.830000000000005</c:v>
                </c:pt>
                <c:pt idx="11501">
                  <c:v>17.830000000000005</c:v>
                </c:pt>
                <c:pt idx="11502">
                  <c:v>17.830000000000005</c:v>
                </c:pt>
                <c:pt idx="11503">
                  <c:v>17.830000000000005</c:v>
                </c:pt>
                <c:pt idx="11504">
                  <c:v>17.830000000000005</c:v>
                </c:pt>
                <c:pt idx="11505">
                  <c:v>17.830000000000005</c:v>
                </c:pt>
                <c:pt idx="11506">
                  <c:v>17.8</c:v>
                </c:pt>
                <c:pt idx="11507">
                  <c:v>17.830000000000005</c:v>
                </c:pt>
                <c:pt idx="11508">
                  <c:v>17.8</c:v>
                </c:pt>
                <c:pt idx="11509">
                  <c:v>17.8</c:v>
                </c:pt>
                <c:pt idx="11510">
                  <c:v>17.8</c:v>
                </c:pt>
                <c:pt idx="11511">
                  <c:v>17.8</c:v>
                </c:pt>
                <c:pt idx="11512">
                  <c:v>17.8</c:v>
                </c:pt>
                <c:pt idx="11513">
                  <c:v>17.8</c:v>
                </c:pt>
                <c:pt idx="11514">
                  <c:v>17.8</c:v>
                </c:pt>
                <c:pt idx="11515">
                  <c:v>17.8</c:v>
                </c:pt>
                <c:pt idx="11516">
                  <c:v>17.8</c:v>
                </c:pt>
                <c:pt idx="11517">
                  <c:v>17.8</c:v>
                </c:pt>
                <c:pt idx="11518">
                  <c:v>17.8</c:v>
                </c:pt>
                <c:pt idx="11519">
                  <c:v>17.8</c:v>
                </c:pt>
                <c:pt idx="11520">
                  <c:v>17.8</c:v>
                </c:pt>
                <c:pt idx="11521">
                  <c:v>17.830000000000005</c:v>
                </c:pt>
                <c:pt idx="11522">
                  <c:v>17.8</c:v>
                </c:pt>
                <c:pt idx="11523">
                  <c:v>17.8</c:v>
                </c:pt>
                <c:pt idx="11524">
                  <c:v>17.8</c:v>
                </c:pt>
                <c:pt idx="11525">
                  <c:v>17.8</c:v>
                </c:pt>
                <c:pt idx="11526">
                  <c:v>17.8</c:v>
                </c:pt>
                <c:pt idx="11527">
                  <c:v>17.8</c:v>
                </c:pt>
                <c:pt idx="11528">
                  <c:v>17.8</c:v>
                </c:pt>
                <c:pt idx="11529">
                  <c:v>17.8</c:v>
                </c:pt>
                <c:pt idx="11530">
                  <c:v>17.8</c:v>
                </c:pt>
                <c:pt idx="11531">
                  <c:v>17.8</c:v>
                </c:pt>
                <c:pt idx="11532">
                  <c:v>17.77</c:v>
                </c:pt>
                <c:pt idx="11533">
                  <c:v>17.77</c:v>
                </c:pt>
                <c:pt idx="11534">
                  <c:v>17.740000000000002</c:v>
                </c:pt>
                <c:pt idx="11535">
                  <c:v>17.740000000000002</c:v>
                </c:pt>
                <c:pt idx="11536">
                  <c:v>17.7</c:v>
                </c:pt>
                <c:pt idx="11537">
                  <c:v>17.7</c:v>
                </c:pt>
                <c:pt idx="11538">
                  <c:v>17.7</c:v>
                </c:pt>
                <c:pt idx="11539">
                  <c:v>17.7</c:v>
                </c:pt>
                <c:pt idx="11540">
                  <c:v>17.7</c:v>
                </c:pt>
                <c:pt idx="11541">
                  <c:v>17.7</c:v>
                </c:pt>
                <c:pt idx="11542">
                  <c:v>17.740000000000002</c:v>
                </c:pt>
                <c:pt idx="11543">
                  <c:v>17.740000000000002</c:v>
                </c:pt>
                <c:pt idx="11544">
                  <c:v>17.7</c:v>
                </c:pt>
                <c:pt idx="11545">
                  <c:v>17.7</c:v>
                </c:pt>
                <c:pt idx="11546">
                  <c:v>17.7</c:v>
                </c:pt>
                <c:pt idx="11547">
                  <c:v>17.670000000000005</c:v>
                </c:pt>
                <c:pt idx="11548">
                  <c:v>17.64</c:v>
                </c:pt>
                <c:pt idx="11549">
                  <c:v>17.600000000000001</c:v>
                </c:pt>
                <c:pt idx="11550">
                  <c:v>17.57</c:v>
                </c:pt>
                <c:pt idx="11551">
                  <c:v>17.57</c:v>
                </c:pt>
                <c:pt idx="11552">
                  <c:v>17.57</c:v>
                </c:pt>
                <c:pt idx="11553">
                  <c:v>17.57</c:v>
                </c:pt>
                <c:pt idx="11554">
                  <c:v>17.57</c:v>
                </c:pt>
                <c:pt idx="11555">
                  <c:v>17.600000000000001</c:v>
                </c:pt>
                <c:pt idx="11556">
                  <c:v>17.64</c:v>
                </c:pt>
                <c:pt idx="11557">
                  <c:v>17.670000000000005</c:v>
                </c:pt>
                <c:pt idx="11558">
                  <c:v>17.7</c:v>
                </c:pt>
                <c:pt idx="11559">
                  <c:v>17.77</c:v>
                </c:pt>
                <c:pt idx="11560">
                  <c:v>17.8</c:v>
                </c:pt>
                <c:pt idx="11561">
                  <c:v>17.8</c:v>
                </c:pt>
                <c:pt idx="11562">
                  <c:v>17.830000000000005</c:v>
                </c:pt>
                <c:pt idx="11563">
                  <c:v>17.830000000000005</c:v>
                </c:pt>
                <c:pt idx="11564">
                  <c:v>17.830000000000005</c:v>
                </c:pt>
                <c:pt idx="11565">
                  <c:v>17.830000000000005</c:v>
                </c:pt>
                <c:pt idx="11566">
                  <c:v>17.87</c:v>
                </c:pt>
                <c:pt idx="11567">
                  <c:v>17.87</c:v>
                </c:pt>
                <c:pt idx="11568">
                  <c:v>17.87</c:v>
                </c:pt>
                <c:pt idx="11569">
                  <c:v>17.87</c:v>
                </c:pt>
                <c:pt idx="11570">
                  <c:v>17.87</c:v>
                </c:pt>
                <c:pt idx="11571">
                  <c:v>17.87</c:v>
                </c:pt>
                <c:pt idx="11572">
                  <c:v>17.87</c:v>
                </c:pt>
                <c:pt idx="11573">
                  <c:v>17.87</c:v>
                </c:pt>
                <c:pt idx="11574">
                  <c:v>17.830000000000005</c:v>
                </c:pt>
                <c:pt idx="11575">
                  <c:v>17.8</c:v>
                </c:pt>
                <c:pt idx="11576">
                  <c:v>17.8</c:v>
                </c:pt>
                <c:pt idx="11577">
                  <c:v>17.8</c:v>
                </c:pt>
                <c:pt idx="11578">
                  <c:v>17.8</c:v>
                </c:pt>
                <c:pt idx="11579">
                  <c:v>17.77</c:v>
                </c:pt>
                <c:pt idx="11580">
                  <c:v>17.77</c:v>
                </c:pt>
                <c:pt idx="11581">
                  <c:v>17.77</c:v>
                </c:pt>
                <c:pt idx="11582">
                  <c:v>17.8</c:v>
                </c:pt>
                <c:pt idx="11583">
                  <c:v>17.77</c:v>
                </c:pt>
                <c:pt idx="11584">
                  <c:v>17.77</c:v>
                </c:pt>
                <c:pt idx="11585">
                  <c:v>17.77</c:v>
                </c:pt>
                <c:pt idx="11586">
                  <c:v>17.740000000000002</c:v>
                </c:pt>
                <c:pt idx="11587">
                  <c:v>17.77</c:v>
                </c:pt>
                <c:pt idx="11588">
                  <c:v>17.740000000000002</c:v>
                </c:pt>
                <c:pt idx="11589">
                  <c:v>17.7</c:v>
                </c:pt>
                <c:pt idx="11590">
                  <c:v>17.57</c:v>
                </c:pt>
                <c:pt idx="11591">
                  <c:v>17.04</c:v>
                </c:pt>
                <c:pt idx="11592">
                  <c:v>16.740000000000002</c:v>
                </c:pt>
                <c:pt idx="11593">
                  <c:v>16.649999999999999</c:v>
                </c:pt>
                <c:pt idx="11594">
                  <c:v>16.740000000000002</c:v>
                </c:pt>
                <c:pt idx="11595">
                  <c:v>16.809999999999999</c:v>
                </c:pt>
                <c:pt idx="11596">
                  <c:v>16.91</c:v>
                </c:pt>
                <c:pt idx="11597">
                  <c:v>16.740000000000002</c:v>
                </c:pt>
                <c:pt idx="11598">
                  <c:v>16.25</c:v>
                </c:pt>
                <c:pt idx="11599">
                  <c:v>15.59</c:v>
                </c:pt>
                <c:pt idx="11600">
                  <c:v>15.52</c:v>
                </c:pt>
                <c:pt idx="11601">
                  <c:v>15.290000000000001</c:v>
                </c:pt>
                <c:pt idx="11602">
                  <c:v>15.32</c:v>
                </c:pt>
                <c:pt idx="11603">
                  <c:v>15.42</c:v>
                </c:pt>
                <c:pt idx="11604">
                  <c:v>15.19</c:v>
                </c:pt>
                <c:pt idx="11605">
                  <c:v>14.860000000000005</c:v>
                </c:pt>
                <c:pt idx="11606">
                  <c:v>15.06</c:v>
                </c:pt>
                <c:pt idx="11607">
                  <c:v>15.09</c:v>
                </c:pt>
                <c:pt idx="11608">
                  <c:v>15.19</c:v>
                </c:pt>
                <c:pt idx="11609">
                  <c:v>15.030000000000001</c:v>
                </c:pt>
                <c:pt idx="11610">
                  <c:v>14.76</c:v>
                </c:pt>
                <c:pt idx="11611">
                  <c:v>14.9</c:v>
                </c:pt>
                <c:pt idx="11612">
                  <c:v>14.83</c:v>
                </c:pt>
                <c:pt idx="11613">
                  <c:v>15.129999999999999</c:v>
                </c:pt>
                <c:pt idx="11614">
                  <c:v>15.26</c:v>
                </c:pt>
                <c:pt idx="11615">
                  <c:v>15.16</c:v>
                </c:pt>
                <c:pt idx="11616">
                  <c:v>15.16</c:v>
                </c:pt>
                <c:pt idx="11617">
                  <c:v>15.16</c:v>
                </c:pt>
                <c:pt idx="11618">
                  <c:v>15.16</c:v>
                </c:pt>
                <c:pt idx="11619">
                  <c:v>15.19</c:v>
                </c:pt>
                <c:pt idx="11620">
                  <c:v>15.26</c:v>
                </c:pt>
                <c:pt idx="11621">
                  <c:v>15.39</c:v>
                </c:pt>
                <c:pt idx="11622">
                  <c:v>15.39</c:v>
                </c:pt>
                <c:pt idx="11623">
                  <c:v>15.620000000000001</c:v>
                </c:pt>
                <c:pt idx="11624">
                  <c:v>16.12</c:v>
                </c:pt>
                <c:pt idx="11625">
                  <c:v>16.350000000000001</c:v>
                </c:pt>
                <c:pt idx="11626">
                  <c:v>16.45</c:v>
                </c:pt>
                <c:pt idx="11627">
                  <c:v>16.61000000000001</c:v>
                </c:pt>
                <c:pt idx="11628">
                  <c:v>16.77999999999999</c:v>
                </c:pt>
                <c:pt idx="11629">
                  <c:v>16.84</c:v>
                </c:pt>
                <c:pt idx="11630">
                  <c:v>16.939999999999991</c:v>
                </c:pt>
                <c:pt idx="11631">
                  <c:v>16.939999999999991</c:v>
                </c:pt>
                <c:pt idx="11632">
                  <c:v>16.939999999999991</c:v>
                </c:pt>
                <c:pt idx="11633">
                  <c:v>17.010000000000005</c:v>
                </c:pt>
                <c:pt idx="11634">
                  <c:v>17.04</c:v>
                </c:pt>
                <c:pt idx="11635">
                  <c:v>17.04</c:v>
                </c:pt>
                <c:pt idx="11636">
                  <c:v>17.07</c:v>
                </c:pt>
                <c:pt idx="11637">
                  <c:v>17.11000000000001</c:v>
                </c:pt>
                <c:pt idx="11638">
                  <c:v>17.170000000000005</c:v>
                </c:pt>
                <c:pt idx="11639">
                  <c:v>17.21</c:v>
                </c:pt>
                <c:pt idx="11640">
                  <c:v>17.21</c:v>
                </c:pt>
                <c:pt idx="11641">
                  <c:v>17.21</c:v>
                </c:pt>
                <c:pt idx="11642">
                  <c:v>17.21</c:v>
                </c:pt>
                <c:pt idx="11643">
                  <c:v>17.21</c:v>
                </c:pt>
                <c:pt idx="11644">
                  <c:v>17.170000000000005</c:v>
                </c:pt>
                <c:pt idx="11645">
                  <c:v>17.14</c:v>
                </c:pt>
                <c:pt idx="11646">
                  <c:v>17.14</c:v>
                </c:pt>
                <c:pt idx="11647">
                  <c:v>17.11000000000001</c:v>
                </c:pt>
                <c:pt idx="11648">
                  <c:v>17.11000000000001</c:v>
                </c:pt>
                <c:pt idx="11649">
                  <c:v>17.07</c:v>
                </c:pt>
                <c:pt idx="11650">
                  <c:v>17.07</c:v>
                </c:pt>
                <c:pt idx="11651">
                  <c:v>17.07</c:v>
                </c:pt>
                <c:pt idx="11652">
                  <c:v>17.07</c:v>
                </c:pt>
                <c:pt idx="11653">
                  <c:v>17.07</c:v>
                </c:pt>
                <c:pt idx="11654">
                  <c:v>17.010000000000005</c:v>
                </c:pt>
                <c:pt idx="11655">
                  <c:v>17.04</c:v>
                </c:pt>
                <c:pt idx="11656">
                  <c:v>17.04</c:v>
                </c:pt>
                <c:pt idx="11657">
                  <c:v>17.010000000000005</c:v>
                </c:pt>
                <c:pt idx="11658">
                  <c:v>16.84</c:v>
                </c:pt>
                <c:pt idx="11659">
                  <c:v>16.939999999999991</c:v>
                </c:pt>
                <c:pt idx="11660">
                  <c:v>16.97999999999999</c:v>
                </c:pt>
                <c:pt idx="11661">
                  <c:v>16.97999999999999</c:v>
                </c:pt>
                <c:pt idx="11662">
                  <c:v>16.84</c:v>
                </c:pt>
                <c:pt idx="11663">
                  <c:v>16.91</c:v>
                </c:pt>
                <c:pt idx="11664">
                  <c:v>16.91</c:v>
                </c:pt>
                <c:pt idx="11665">
                  <c:v>16.88</c:v>
                </c:pt>
                <c:pt idx="11666">
                  <c:v>16.91</c:v>
                </c:pt>
                <c:pt idx="11667">
                  <c:v>16.77999999999999</c:v>
                </c:pt>
                <c:pt idx="11668">
                  <c:v>16.740000000000002</c:v>
                </c:pt>
                <c:pt idx="11669">
                  <c:v>16.84</c:v>
                </c:pt>
                <c:pt idx="11670">
                  <c:v>16.84</c:v>
                </c:pt>
                <c:pt idx="11671">
                  <c:v>16.809999999999999</c:v>
                </c:pt>
                <c:pt idx="11672">
                  <c:v>16.809999999999999</c:v>
                </c:pt>
                <c:pt idx="11673">
                  <c:v>16.809999999999999</c:v>
                </c:pt>
                <c:pt idx="11674">
                  <c:v>16.84</c:v>
                </c:pt>
                <c:pt idx="11675">
                  <c:v>16.84</c:v>
                </c:pt>
                <c:pt idx="11676">
                  <c:v>16.809999999999999</c:v>
                </c:pt>
                <c:pt idx="11677">
                  <c:v>16.809999999999999</c:v>
                </c:pt>
                <c:pt idx="11678">
                  <c:v>16.809999999999999</c:v>
                </c:pt>
                <c:pt idx="11679">
                  <c:v>16.809999999999999</c:v>
                </c:pt>
                <c:pt idx="11680">
                  <c:v>16.809999999999999</c:v>
                </c:pt>
                <c:pt idx="11681">
                  <c:v>16.809999999999999</c:v>
                </c:pt>
                <c:pt idx="11682">
                  <c:v>16.809999999999999</c:v>
                </c:pt>
                <c:pt idx="11683">
                  <c:v>16.809999999999999</c:v>
                </c:pt>
                <c:pt idx="11684">
                  <c:v>16.809999999999999</c:v>
                </c:pt>
                <c:pt idx="11685">
                  <c:v>16.84</c:v>
                </c:pt>
                <c:pt idx="11686">
                  <c:v>16.88</c:v>
                </c:pt>
                <c:pt idx="11687">
                  <c:v>16.809999999999999</c:v>
                </c:pt>
                <c:pt idx="11688">
                  <c:v>16.84</c:v>
                </c:pt>
                <c:pt idx="11689">
                  <c:v>16.809999999999999</c:v>
                </c:pt>
                <c:pt idx="11690">
                  <c:v>16.84</c:v>
                </c:pt>
                <c:pt idx="11691">
                  <c:v>16.809999999999999</c:v>
                </c:pt>
                <c:pt idx="11692">
                  <c:v>16.84</c:v>
                </c:pt>
                <c:pt idx="11693">
                  <c:v>16.84</c:v>
                </c:pt>
                <c:pt idx="11694">
                  <c:v>16.809999999999999</c:v>
                </c:pt>
                <c:pt idx="11695">
                  <c:v>16.77999999999999</c:v>
                </c:pt>
                <c:pt idx="11696">
                  <c:v>16.809999999999999</c:v>
                </c:pt>
                <c:pt idx="11697">
                  <c:v>16.809999999999999</c:v>
                </c:pt>
                <c:pt idx="11698">
                  <c:v>16.809999999999999</c:v>
                </c:pt>
                <c:pt idx="11699">
                  <c:v>16.77999999999999</c:v>
                </c:pt>
                <c:pt idx="11700">
                  <c:v>16.740000000000002</c:v>
                </c:pt>
                <c:pt idx="11701">
                  <c:v>16.740000000000002</c:v>
                </c:pt>
                <c:pt idx="11702">
                  <c:v>16.740000000000002</c:v>
                </c:pt>
                <c:pt idx="11703">
                  <c:v>16.740000000000002</c:v>
                </c:pt>
                <c:pt idx="11704">
                  <c:v>16.740000000000002</c:v>
                </c:pt>
                <c:pt idx="11705">
                  <c:v>16.740000000000002</c:v>
                </c:pt>
                <c:pt idx="11706">
                  <c:v>16.740000000000002</c:v>
                </c:pt>
                <c:pt idx="11707">
                  <c:v>16.71</c:v>
                </c:pt>
                <c:pt idx="11708">
                  <c:v>16.740000000000002</c:v>
                </c:pt>
                <c:pt idx="11709">
                  <c:v>16.740000000000002</c:v>
                </c:pt>
                <c:pt idx="11710">
                  <c:v>16.809999999999999</c:v>
                </c:pt>
                <c:pt idx="11711">
                  <c:v>16.809999999999999</c:v>
                </c:pt>
                <c:pt idx="11712">
                  <c:v>16.77999999999999</c:v>
                </c:pt>
                <c:pt idx="11713">
                  <c:v>16.77999999999999</c:v>
                </c:pt>
                <c:pt idx="11714">
                  <c:v>16.809999999999999</c:v>
                </c:pt>
                <c:pt idx="11715">
                  <c:v>16.740000000000002</c:v>
                </c:pt>
                <c:pt idx="11716">
                  <c:v>16.740000000000002</c:v>
                </c:pt>
                <c:pt idx="11717">
                  <c:v>16.740000000000002</c:v>
                </c:pt>
                <c:pt idx="11718">
                  <c:v>16.740000000000002</c:v>
                </c:pt>
                <c:pt idx="11719">
                  <c:v>16.740000000000002</c:v>
                </c:pt>
                <c:pt idx="11720">
                  <c:v>16.740000000000002</c:v>
                </c:pt>
                <c:pt idx="11721">
                  <c:v>16.77999999999999</c:v>
                </c:pt>
                <c:pt idx="11722">
                  <c:v>16.809999999999999</c:v>
                </c:pt>
                <c:pt idx="11723">
                  <c:v>16.84</c:v>
                </c:pt>
                <c:pt idx="11724">
                  <c:v>16.88</c:v>
                </c:pt>
                <c:pt idx="11725">
                  <c:v>16.88</c:v>
                </c:pt>
                <c:pt idx="11726">
                  <c:v>16.88</c:v>
                </c:pt>
                <c:pt idx="11727">
                  <c:v>16.88</c:v>
                </c:pt>
                <c:pt idx="11728">
                  <c:v>16.88</c:v>
                </c:pt>
                <c:pt idx="11729">
                  <c:v>16.88</c:v>
                </c:pt>
                <c:pt idx="11730">
                  <c:v>16.88</c:v>
                </c:pt>
                <c:pt idx="11731">
                  <c:v>16.91</c:v>
                </c:pt>
                <c:pt idx="11732">
                  <c:v>16.91</c:v>
                </c:pt>
                <c:pt idx="11733">
                  <c:v>16.91</c:v>
                </c:pt>
                <c:pt idx="11734">
                  <c:v>16.91</c:v>
                </c:pt>
                <c:pt idx="11735">
                  <c:v>16.939999999999991</c:v>
                </c:pt>
                <c:pt idx="11736">
                  <c:v>16.939999999999991</c:v>
                </c:pt>
                <c:pt idx="11737">
                  <c:v>16.939999999999991</c:v>
                </c:pt>
                <c:pt idx="11738">
                  <c:v>16.91</c:v>
                </c:pt>
                <c:pt idx="11739">
                  <c:v>16.91</c:v>
                </c:pt>
                <c:pt idx="11740">
                  <c:v>16.91</c:v>
                </c:pt>
                <c:pt idx="11741">
                  <c:v>16.91</c:v>
                </c:pt>
                <c:pt idx="11742">
                  <c:v>16.91</c:v>
                </c:pt>
                <c:pt idx="11743">
                  <c:v>16.91</c:v>
                </c:pt>
                <c:pt idx="11744">
                  <c:v>16.91</c:v>
                </c:pt>
                <c:pt idx="11745">
                  <c:v>16.91</c:v>
                </c:pt>
                <c:pt idx="11746">
                  <c:v>16.91</c:v>
                </c:pt>
                <c:pt idx="11747">
                  <c:v>16.91</c:v>
                </c:pt>
                <c:pt idx="11748">
                  <c:v>16.88</c:v>
                </c:pt>
                <c:pt idx="11749">
                  <c:v>16.91</c:v>
                </c:pt>
                <c:pt idx="11750">
                  <c:v>16.88</c:v>
                </c:pt>
                <c:pt idx="11751">
                  <c:v>16.88</c:v>
                </c:pt>
                <c:pt idx="11752">
                  <c:v>16.88</c:v>
                </c:pt>
                <c:pt idx="11753">
                  <c:v>16.88</c:v>
                </c:pt>
                <c:pt idx="11754">
                  <c:v>16.88</c:v>
                </c:pt>
                <c:pt idx="11755">
                  <c:v>16.88</c:v>
                </c:pt>
                <c:pt idx="11756">
                  <c:v>16.88</c:v>
                </c:pt>
                <c:pt idx="11757">
                  <c:v>16.88</c:v>
                </c:pt>
                <c:pt idx="11758">
                  <c:v>16.88</c:v>
                </c:pt>
                <c:pt idx="11759">
                  <c:v>16.88</c:v>
                </c:pt>
                <c:pt idx="11760">
                  <c:v>16.88</c:v>
                </c:pt>
                <c:pt idx="11761">
                  <c:v>16.88</c:v>
                </c:pt>
                <c:pt idx="11762">
                  <c:v>16.88</c:v>
                </c:pt>
                <c:pt idx="11763">
                  <c:v>16.88</c:v>
                </c:pt>
                <c:pt idx="11764">
                  <c:v>16.88</c:v>
                </c:pt>
                <c:pt idx="11765">
                  <c:v>16.88</c:v>
                </c:pt>
                <c:pt idx="11766">
                  <c:v>16.88</c:v>
                </c:pt>
                <c:pt idx="11767">
                  <c:v>16.88</c:v>
                </c:pt>
                <c:pt idx="11768">
                  <c:v>16.88</c:v>
                </c:pt>
                <c:pt idx="11769">
                  <c:v>16.88</c:v>
                </c:pt>
                <c:pt idx="11770">
                  <c:v>16.88</c:v>
                </c:pt>
                <c:pt idx="11771">
                  <c:v>16.88</c:v>
                </c:pt>
                <c:pt idx="11772">
                  <c:v>16.88</c:v>
                </c:pt>
                <c:pt idx="11773">
                  <c:v>16.84</c:v>
                </c:pt>
                <c:pt idx="11774">
                  <c:v>16.88</c:v>
                </c:pt>
                <c:pt idx="11775">
                  <c:v>16.88</c:v>
                </c:pt>
                <c:pt idx="11776">
                  <c:v>16.84</c:v>
                </c:pt>
                <c:pt idx="11777">
                  <c:v>16.84</c:v>
                </c:pt>
                <c:pt idx="11778">
                  <c:v>16.84</c:v>
                </c:pt>
                <c:pt idx="11779">
                  <c:v>16.84</c:v>
                </c:pt>
                <c:pt idx="11780">
                  <c:v>16.88</c:v>
                </c:pt>
                <c:pt idx="11781">
                  <c:v>16.88</c:v>
                </c:pt>
                <c:pt idx="11782">
                  <c:v>16.88</c:v>
                </c:pt>
                <c:pt idx="11783">
                  <c:v>16.88</c:v>
                </c:pt>
                <c:pt idx="11784">
                  <c:v>16.88</c:v>
                </c:pt>
                <c:pt idx="11785">
                  <c:v>16.88</c:v>
                </c:pt>
                <c:pt idx="11786">
                  <c:v>16.88</c:v>
                </c:pt>
                <c:pt idx="11787">
                  <c:v>16.88</c:v>
                </c:pt>
                <c:pt idx="11788">
                  <c:v>16.91</c:v>
                </c:pt>
                <c:pt idx="11789">
                  <c:v>16.88</c:v>
                </c:pt>
                <c:pt idx="11790">
                  <c:v>16.88</c:v>
                </c:pt>
                <c:pt idx="11791">
                  <c:v>16.88</c:v>
                </c:pt>
                <c:pt idx="11792">
                  <c:v>16.88</c:v>
                </c:pt>
                <c:pt idx="11793">
                  <c:v>16.88</c:v>
                </c:pt>
                <c:pt idx="11794">
                  <c:v>16.88</c:v>
                </c:pt>
                <c:pt idx="11795">
                  <c:v>16.88</c:v>
                </c:pt>
                <c:pt idx="11796">
                  <c:v>16.88</c:v>
                </c:pt>
                <c:pt idx="11797">
                  <c:v>16.88</c:v>
                </c:pt>
                <c:pt idx="11798">
                  <c:v>16.91</c:v>
                </c:pt>
                <c:pt idx="11799">
                  <c:v>16.88</c:v>
                </c:pt>
                <c:pt idx="11800">
                  <c:v>16.88</c:v>
                </c:pt>
                <c:pt idx="11801">
                  <c:v>16.88</c:v>
                </c:pt>
                <c:pt idx="11802">
                  <c:v>16.88</c:v>
                </c:pt>
                <c:pt idx="11803">
                  <c:v>16.91</c:v>
                </c:pt>
                <c:pt idx="11804">
                  <c:v>16.88</c:v>
                </c:pt>
                <c:pt idx="11805">
                  <c:v>16.88</c:v>
                </c:pt>
                <c:pt idx="11806">
                  <c:v>16.88</c:v>
                </c:pt>
                <c:pt idx="11807">
                  <c:v>16.88</c:v>
                </c:pt>
                <c:pt idx="11808">
                  <c:v>16.88</c:v>
                </c:pt>
                <c:pt idx="11809">
                  <c:v>16.91</c:v>
                </c:pt>
                <c:pt idx="11810">
                  <c:v>16.91</c:v>
                </c:pt>
                <c:pt idx="11811">
                  <c:v>16.91</c:v>
                </c:pt>
                <c:pt idx="11812">
                  <c:v>16.91</c:v>
                </c:pt>
                <c:pt idx="11813">
                  <c:v>16.88</c:v>
                </c:pt>
                <c:pt idx="11814">
                  <c:v>16.91</c:v>
                </c:pt>
                <c:pt idx="11815">
                  <c:v>16.91</c:v>
                </c:pt>
                <c:pt idx="11816">
                  <c:v>16.91</c:v>
                </c:pt>
                <c:pt idx="11817">
                  <c:v>16.91</c:v>
                </c:pt>
                <c:pt idx="11818">
                  <c:v>16.91</c:v>
                </c:pt>
                <c:pt idx="11819">
                  <c:v>16.91</c:v>
                </c:pt>
                <c:pt idx="11820">
                  <c:v>16.88</c:v>
                </c:pt>
                <c:pt idx="11821">
                  <c:v>16.88</c:v>
                </c:pt>
                <c:pt idx="11822">
                  <c:v>16.88</c:v>
                </c:pt>
                <c:pt idx="11823">
                  <c:v>16.88</c:v>
                </c:pt>
                <c:pt idx="11824">
                  <c:v>16.88</c:v>
                </c:pt>
                <c:pt idx="11825">
                  <c:v>16.88</c:v>
                </c:pt>
                <c:pt idx="11826">
                  <c:v>16.88</c:v>
                </c:pt>
                <c:pt idx="11827">
                  <c:v>16.88</c:v>
                </c:pt>
                <c:pt idx="11828">
                  <c:v>16.88</c:v>
                </c:pt>
                <c:pt idx="11829">
                  <c:v>16.88</c:v>
                </c:pt>
                <c:pt idx="11830">
                  <c:v>16.91</c:v>
                </c:pt>
                <c:pt idx="11831">
                  <c:v>16.91</c:v>
                </c:pt>
                <c:pt idx="11832">
                  <c:v>16.91</c:v>
                </c:pt>
                <c:pt idx="11833">
                  <c:v>16.91</c:v>
                </c:pt>
                <c:pt idx="11834">
                  <c:v>16.91</c:v>
                </c:pt>
                <c:pt idx="11835">
                  <c:v>16.939999999999991</c:v>
                </c:pt>
                <c:pt idx="11836">
                  <c:v>16.91</c:v>
                </c:pt>
                <c:pt idx="11837">
                  <c:v>16.939999999999991</c:v>
                </c:pt>
                <c:pt idx="11838">
                  <c:v>16.939999999999991</c:v>
                </c:pt>
                <c:pt idx="11839">
                  <c:v>16.939999999999991</c:v>
                </c:pt>
                <c:pt idx="11840">
                  <c:v>16.939999999999991</c:v>
                </c:pt>
                <c:pt idx="11841">
                  <c:v>16.939999999999991</c:v>
                </c:pt>
                <c:pt idx="11842">
                  <c:v>16.97999999999999</c:v>
                </c:pt>
                <c:pt idx="11843">
                  <c:v>16.97999999999999</c:v>
                </c:pt>
                <c:pt idx="11844">
                  <c:v>16.97999999999999</c:v>
                </c:pt>
                <c:pt idx="11845">
                  <c:v>16.97999999999999</c:v>
                </c:pt>
                <c:pt idx="11846">
                  <c:v>16.97999999999999</c:v>
                </c:pt>
                <c:pt idx="11847">
                  <c:v>16.97999999999999</c:v>
                </c:pt>
                <c:pt idx="11848">
                  <c:v>17.010000000000005</c:v>
                </c:pt>
                <c:pt idx="11849">
                  <c:v>17.010000000000005</c:v>
                </c:pt>
                <c:pt idx="11850">
                  <c:v>17.010000000000005</c:v>
                </c:pt>
                <c:pt idx="11851">
                  <c:v>17.04</c:v>
                </c:pt>
                <c:pt idx="11852">
                  <c:v>17.04</c:v>
                </c:pt>
                <c:pt idx="11853">
                  <c:v>17.04</c:v>
                </c:pt>
                <c:pt idx="11854">
                  <c:v>17.04</c:v>
                </c:pt>
                <c:pt idx="11855">
                  <c:v>17.04</c:v>
                </c:pt>
                <c:pt idx="11856">
                  <c:v>17.04</c:v>
                </c:pt>
                <c:pt idx="11857">
                  <c:v>17.07</c:v>
                </c:pt>
                <c:pt idx="11858">
                  <c:v>17.07</c:v>
                </c:pt>
                <c:pt idx="11859">
                  <c:v>17.07</c:v>
                </c:pt>
                <c:pt idx="11860">
                  <c:v>17.07</c:v>
                </c:pt>
                <c:pt idx="11861">
                  <c:v>17.07</c:v>
                </c:pt>
                <c:pt idx="11862">
                  <c:v>17.07</c:v>
                </c:pt>
                <c:pt idx="11863">
                  <c:v>17.07</c:v>
                </c:pt>
                <c:pt idx="11864">
                  <c:v>17.07</c:v>
                </c:pt>
                <c:pt idx="11865">
                  <c:v>17.07</c:v>
                </c:pt>
                <c:pt idx="11866">
                  <c:v>17.11000000000001</c:v>
                </c:pt>
                <c:pt idx="11867">
                  <c:v>17.11000000000001</c:v>
                </c:pt>
                <c:pt idx="11868">
                  <c:v>17.07</c:v>
                </c:pt>
                <c:pt idx="11869">
                  <c:v>17.11000000000001</c:v>
                </c:pt>
                <c:pt idx="11870">
                  <c:v>17.11000000000001</c:v>
                </c:pt>
                <c:pt idx="11871">
                  <c:v>17.11000000000001</c:v>
                </c:pt>
                <c:pt idx="11872">
                  <c:v>17.11000000000001</c:v>
                </c:pt>
                <c:pt idx="11873">
                  <c:v>17.11000000000001</c:v>
                </c:pt>
                <c:pt idx="11874">
                  <c:v>17.11000000000001</c:v>
                </c:pt>
                <c:pt idx="11875">
                  <c:v>17.14</c:v>
                </c:pt>
                <c:pt idx="11876">
                  <c:v>17.14</c:v>
                </c:pt>
                <c:pt idx="11877">
                  <c:v>17.14</c:v>
                </c:pt>
                <c:pt idx="11878">
                  <c:v>17.14</c:v>
                </c:pt>
                <c:pt idx="11879">
                  <c:v>17.14</c:v>
                </c:pt>
                <c:pt idx="11880">
                  <c:v>17.14</c:v>
                </c:pt>
                <c:pt idx="11881">
                  <c:v>17.14</c:v>
                </c:pt>
                <c:pt idx="11882">
                  <c:v>17.14</c:v>
                </c:pt>
                <c:pt idx="11883">
                  <c:v>17.14</c:v>
                </c:pt>
                <c:pt idx="11884">
                  <c:v>17.14</c:v>
                </c:pt>
                <c:pt idx="11885">
                  <c:v>17.14</c:v>
                </c:pt>
                <c:pt idx="11886">
                  <c:v>17.14</c:v>
                </c:pt>
                <c:pt idx="11887">
                  <c:v>17.14</c:v>
                </c:pt>
                <c:pt idx="11888">
                  <c:v>17.14</c:v>
                </c:pt>
                <c:pt idx="11889">
                  <c:v>17.14</c:v>
                </c:pt>
                <c:pt idx="11890">
                  <c:v>17.11000000000001</c:v>
                </c:pt>
                <c:pt idx="11891">
                  <c:v>17.14</c:v>
                </c:pt>
                <c:pt idx="11892">
                  <c:v>17.14</c:v>
                </c:pt>
                <c:pt idx="11893">
                  <c:v>17.11000000000001</c:v>
                </c:pt>
                <c:pt idx="11894">
                  <c:v>17.11000000000001</c:v>
                </c:pt>
                <c:pt idx="11895">
                  <c:v>17.11000000000001</c:v>
                </c:pt>
                <c:pt idx="11896">
                  <c:v>17.11000000000001</c:v>
                </c:pt>
                <c:pt idx="11897">
                  <c:v>17.11000000000001</c:v>
                </c:pt>
                <c:pt idx="11898">
                  <c:v>17.11000000000001</c:v>
                </c:pt>
                <c:pt idx="11899">
                  <c:v>17.11000000000001</c:v>
                </c:pt>
                <c:pt idx="11900">
                  <c:v>17.11000000000001</c:v>
                </c:pt>
                <c:pt idx="11901">
                  <c:v>17.11000000000001</c:v>
                </c:pt>
                <c:pt idx="11902">
                  <c:v>17.07</c:v>
                </c:pt>
                <c:pt idx="11903">
                  <c:v>17.11000000000001</c:v>
                </c:pt>
                <c:pt idx="11904">
                  <c:v>17.11000000000001</c:v>
                </c:pt>
                <c:pt idx="11905">
                  <c:v>17.07</c:v>
                </c:pt>
                <c:pt idx="11906">
                  <c:v>17.07</c:v>
                </c:pt>
                <c:pt idx="11907">
                  <c:v>17.07</c:v>
                </c:pt>
                <c:pt idx="11908">
                  <c:v>17.07</c:v>
                </c:pt>
                <c:pt idx="11909">
                  <c:v>17.07</c:v>
                </c:pt>
                <c:pt idx="11910">
                  <c:v>17.07</c:v>
                </c:pt>
                <c:pt idx="11911">
                  <c:v>17.07</c:v>
                </c:pt>
                <c:pt idx="11912">
                  <c:v>17.07</c:v>
                </c:pt>
                <c:pt idx="11913">
                  <c:v>17.07</c:v>
                </c:pt>
                <c:pt idx="11914">
                  <c:v>17.07</c:v>
                </c:pt>
                <c:pt idx="11915">
                  <c:v>17.07</c:v>
                </c:pt>
                <c:pt idx="11916">
                  <c:v>17.07</c:v>
                </c:pt>
                <c:pt idx="11917">
                  <c:v>17.07</c:v>
                </c:pt>
                <c:pt idx="11918">
                  <c:v>17.07</c:v>
                </c:pt>
                <c:pt idx="11919">
                  <c:v>17.07</c:v>
                </c:pt>
                <c:pt idx="11920">
                  <c:v>17.07</c:v>
                </c:pt>
                <c:pt idx="11921">
                  <c:v>17.07</c:v>
                </c:pt>
                <c:pt idx="11922">
                  <c:v>17.07</c:v>
                </c:pt>
                <c:pt idx="11923">
                  <c:v>17.07</c:v>
                </c:pt>
                <c:pt idx="11924">
                  <c:v>17.07</c:v>
                </c:pt>
                <c:pt idx="11925">
                  <c:v>17.07</c:v>
                </c:pt>
                <c:pt idx="11926">
                  <c:v>17.07</c:v>
                </c:pt>
                <c:pt idx="11927">
                  <c:v>17.07</c:v>
                </c:pt>
                <c:pt idx="11928">
                  <c:v>17.07</c:v>
                </c:pt>
                <c:pt idx="11929">
                  <c:v>17.07</c:v>
                </c:pt>
                <c:pt idx="11930">
                  <c:v>17.07</c:v>
                </c:pt>
                <c:pt idx="11931">
                  <c:v>17.07</c:v>
                </c:pt>
                <c:pt idx="11932">
                  <c:v>17.07</c:v>
                </c:pt>
                <c:pt idx="11933">
                  <c:v>17.11000000000001</c:v>
                </c:pt>
                <c:pt idx="11934">
                  <c:v>17.11000000000001</c:v>
                </c:pt>
                <c:pt idx="11935">
                  <c:v>17.11000000000001</c:v>
                </c:pt>
                <c:pt idx="11936">
                  <c:v>17.11000000000001</c:v>
                </c:pt>
                <c:pt idx="11937">
                  <c:v>17.11000000000001</c:v>
                </c:pt>
                <c:pt idx="11938">
                  <c:v>17.11000000000001</c:v>
                </c:pt>
                <c:pt idx="11939">
                  <c:v>17.11000000000001</c:v>
                </c:pt>
                <c:pt idx="11940">
                  <c:v>17.14</c:v>
                </c:pt>
                <c:pt idx="11941">
                  <c:v>17.14</c:v>
                </c:pt>
                <c:pt idx="11942">
                  <c:v>17.14</c:v>
                </c:pt>
                <c:pt idx="11943">
                  <c:v>17.14</c:v>
                </c:pt>
                <c:pt idx="11944">
                  <c:v>17.14</c:v>
                </c:pt>
                <c:pt idx="11945">
                  <c:v>17.14</c:v>
                </c:pt>
                <c:pt idx="11946">
                  <c:v>17.14</c:v>
                </c:pt>
                <c:pt idx="11947">
                  <c:v>17.14</c:v>
                </c:pt>
                <c:pt idx="11948">
                  <c:v>17.14</c:v>
                </c:pt>
                <c:pt idx="11949">
                  <c:v>17.14</c:v>
                </c:pt>
                <c:pt idx="11950">
                  <c:v>17.14</c:v>
                </c:pt>
                <c:pt idx="11951">
                  <c:v>17.14</c:v>
                </c:pt>
                <c:pt idx="11952">
                  <c:v>17.14</c:v>
                </c:pt>
                <c:pt idx="11953">
                  <c:v>17.14</c:v>
                </c:pt>
                <c:pt idx="11954">
                  <c:v>17.14</c:v>
                </c:pt>
                <c:pt idx="11955">
                  <c:v>17.14</c:v>
                </c:pt>
                <c:pt idx="11956">
                  <c:v>17.11000000000001</c:v>
                </c:pt>
                <c:pt idx="11957">
                  <c:v>17.14</c:v>
                </c:pt>
                <c:pt idx="11958">
                  <c:v>17.14</c:v>
                </c:pt>
                <c:pt idx="11959">
                  <c:v>17.14</c:v>
                </c:pt>
                <c:pt idx="11960">
                  <c:v>17.14</c:v>
                </c:pt>
                <c:pt idx="11961">
                  <c:v>17.14</c:v>
                </c:pt>
                <c:pt idx="11962">
                  <c:v>17.14</c:v>
                </c:pt>
                <c:pt idx="11963">
                  <c:v>17.14</c:v>
                </c:pt>
                <c:pt idx="11964">
                  <c:v>17.14</c:v>
                </c:pt>
                <c:pt idx="11965">
                  <c:v>17.170000000000005</c:v>
                </c:pt>
                <c:pt idx="11966">
                  <c:v>17.170000000000005</c:v>
                </c:pt>
                <c:pt idx="11967">
                  <c:v>17.170000000000005</c:v>
                </c:pt>
                <c:pt idx="11968">
                  <c:v>17.170000000000005</c:v>
                </c:pt>
                <c:pt idx="11969">
                  <c:v>17.170000000000005</c:v>
                </c:pt>
                <c:pt idx="11970">
                  <c:v>17.170000000000005</c:v>
                </c:pt>
                <c:pt idx="11971">
                  <c:v>17.170000000000005</c:v>
                </c:pt>
                <c:pt idx="11972">
                  <c:v>17.170000000000005</c:v>
                </c:pt>
                <c:pt idx="11973">
                  <c:v>17.170000000000005</c:v>
                </c:pt>
                <c:pt idx="11974">
                  <c:v>17.170000000000005</c:v>
                </c:pt>
                <c:pt idx="11975">
                  <c:v>17.170000000000005</c:v>
                </c:pt>
                <c:pt idx="11976">
                  <c:v>17.170000000000005</c:v>
                </c:pt>
                <c:pt idx="11977">
                  <c:v>17.170000000000005</c:v>
                </c:pt>
                <c:pt idx="11978">
                  <c:v>17.170000000000005</c:v>
                </c:pt>
                <c:pt idx="11979">
                  <c:v>17.170000000000005</c:v>
                </c:pt>
                <c:pt idx="11980">
                  <c:v>17.170000000000005</c:v>
                </c:pt>
                <c:pt idx="11981">
                  <c:v>17.170000000000005</c:v>
                </c:pt>
                <c:pt idx="11982">
                  <c:v>17.170000000000005</c:v>
                </c:pt>
                <c:pt idx="11983">
                  <c:v>17.170000000000005</c:v>
                </c:pt>
                <c:pt idx="11984">
                  <c:v>17.170000000000005</c:v>
                </c:pt>
                <c:pt idx="11985">
                  <c:v>17.170000000000005</c:v>
                </c:pt>
                <c:pt idx="11986">
                  <c:v>17.170000000000005</c:v>
                </c:pt>
                <c:pt idx="11987">
                  <c:v>17.170000000000005</c:v>
                </c:pt>
                <c:pt idx="11988">
                  <c:v>17.170000000000005</c:v>
                </c:pt>
                <c:pt idx="11989">
                  <c:v>17.170000000000005</c:v>
                </c:pt>
                <c:pt idx="11990">
                  <c:v>17.170000000000005</c:v>
                </c:pt>
                <c:pt idx="11991">
                  <c:v>17.170000000000005</c:v>
                </c:pt>
                <c:pt idx="11992">
                  <c:v>17.170000000000005</c:v>
                </c:pt>
                <c:pt idx="11993">
                  <c:v>17.170000000000005</c:v>
                </c:pt>
                <c:pt idx="11994">
                  <c:v>17.170000000000005</c:v>
                </c:pt>
                <c:pt idx="11995">
                  <c:v>17.170000000000005</c:v>
                </c:pt>
                <c:pt idx="11996">
                  <c:v>17.170000000000005</c:v>
                </c:pt>
                <c:pt idx="11997">
                  <c:v>17.170000000000005</c:v>
                </c:pt>
                <c:pt idx="11998">
                  <c:v>17.170000000000005</c:v>
                </c:pt>
                <c:pt idx="11999">
                  <c:v>17.21</c:v>
                </c:pt>
                <c:pt idx="12000">
                  <c:v>17.170000000000005</c:v>
                </c:pt>
                <c:pt idx="12001">
                  <c:v>17.170000000000005</c:v>
                </c:pt>
                <c:pt idx="12002">
                  <c:v>17.170000000000005</c:v>
                </c:pt>
                <c:pt idx="12003">
                  <c:v>17.170000000000005</c:v>
                </c:pt>
                <c:pt idx="12004">
                  <c:v>17.170000000000005</c:v>
                </c:pt>
                <c:pt idx="12005">
                  <c:v>17.170000000000005</c:v>
                </c:pt>
                <c:pt idx="12006">
                  <c:v>17.170000000000005</c:v>
                </c:pt>
                <c:pt idx="12007">
                  <c:v>17.170000000000005</c:v>
                </c:pt>
                <c:pt idx="12008">
                  <c:v>17.170000000000005</c:v>
                </c:pt>
                <c:pt idx="12009">
                  <c:v>17.170000000000005</c:v>
                </c:pt>
                <c:pt idx="12010">
                  <c:v>17.170000000000005</c:v>
                </c:pt>
                <c:pt idx="12011">
                  <c:v>17.170000000000005</c:v>
                </c:pt>
                <c:pt idx="12012">
                  <c:v>17.170000000000005</c:v>
                </c:pt>
                <c:pt idx="12013">
                  <c:v>17.170000000000005</c:v>
                </c:pt>
                <c:pt idx="12014">
                  <c:v>17.21</c:v>
                </c:pt>
                <c:pt idx="12015">
                  <c:v>17.170000000000005</c:v>
                </c:pt>
                <c:pt idx="12016">
                  <c:v>17.170000000000005</c:v>
                </c:pt>
                <c:pt idx="12017">
                  <c:v>17.170000000000005</c:v>
                </c:pt>
                <c:pt idx="12018">
                  <c:v>17.170000000000005</c:v>
                </c:pt>
                <c:pt idx="12019">
                  <c:v>17.170000000000005</c:v>
                </c:pt>
                <c:pt idx="12020">
                  <c:v>17.170000000000005</c:v>
                </c:pt>
                <c:pt idx="12021">
                  <c:v>17.170000000000005</c:v>
                </c:pt>
                <c:pt idx="12022">
                  <c:v>17.170000000000005</c:v>
                </c:pt>
                <c:pt idx="12023">
                  <c:v>17.170000000000005</c:v>
                </c:pt>
                <c:pt idx="12024">
                  <c:v>17.170000000000005</c:v>
                </c:pt>
                <c:pt idx="12025">
                  <c:v>17.170000000000005</c:v>
                </c:pt>
                <c:pt idx="12026">
                  <c:v>17.170000000000005</c:v>
                </c:pt>
                <c:pt idx="12027">
                  <c:v>17.14</c:v>
                </c:pt>
                <c:pt idx="12028">
                  <c:v>17.14</c:v>
                </c:pt>
                <c:pt idx="12029">
                  <c:v>17.14</c:v>
                </c:pt>
                <c:pt idx="12030">
                  <c:v>17.14</c:v>
                </c:pt>
                <c:pt idx="12031">
                  <c:v>17.14</c:v>
                </c:pt>
                <c:pt idx="12032">
                  <c:v>17.14</c:v>
                </c:pt>
                <c:pt idx="12033">
                  <c:v>17.14</c:v>
                </c:pt>
                <c:pt idx="12034">
                  <c:v>17.14</c:v>
                </c:pt>
                <c:pt idx="12035">
                  <c:v>17.14</c:v>
                </c:pt>
                <c:pt idx="12036">
                  <c:v>17.11000000000001</c:v>
                </c:pt>
                <c:pt idx="12037">
                  <c:v>17.14</c:v>
                </c:pt>
                <c:pt idx="12038">
                  <c:v>17.14</c:v>
                </c:pt>
                <c:pt idx="12039">
                  <c:v>17.170000000000005</c:v>
                </c:pt>
                <c:pt idx="12040">
                  <c:v>17.14</c:v>
                </c:pt>
                <c:pt idx="12041">
                  <c:v>17.14</c:v>
                </c:pt>
                <c:pt idx="12042">
                  <c:v>17.14</c:v>
                </c:pt>
                <c:pt idx="12043">
                  <c:v>17.14</c:v>
                </c:pt>
                <c:pt idx="12044">
                  <c:v>17.14</c:v>
                </c:pt>
                <c:pt idx="12045">
                  <c:v>17.170000000000005</c:v>
                </c:pt>
                <c:pt idx="12046">
                  <c:v>17.170000000000005</c:v>
                </c:pt>
                <c:pt idx="12047">
                  <c:v>17.170000000000005</c:v>
                </c:pt>
                <c:pt idx="12048">
                  <c:v>17.170000000000005</c:v>
                </c:pt>
                <c:pt idx="12049">
                  <c:v>17.170000000000005</c:v>
                </c:pt>
                <c:pt idx="12050">
                  <c:v>17.14</c:v>
                </c:pt>
                <c:pt idx="12051">
                  <c:v>17.170000000000005</c:v>
                </c:pt>
                <c:pt idx="12052">
                  <c:v>17.14</c:v>
                </c:pt>
                <c:pt idx="12053">
                  <c:v>17.170000000000005</c:v>
                </c:pt>
                <c:pt idx="12054">
                  <c:v>17.14</c:v>
                </c:pt>
                <c:pt idx="12055">
                  <c:v>17.14</c:v>
                </c:pt>
                <c:pt idx="12056">
                  <c:v>17.14</c:v>
                </c:pt>
                <c:pt idx="12057">
                  <c:v>17.14</c:v>
                </c:pt>
                <c:pt idx="12058">
                  <c:v>17.14</c:v>
                </c:pt>
                <c:pt idx="12059">
                  <c:v>17.14</c:v>
                </c:pt>
                <c:pt idx="12060">
                  <c:v>17.14</c:v>
                </c:pt>
                <c:pt idx="12061">
                  <c:v>17.14</c:v>
                </c:pt>
                <c:pt idx="12062">
                  <c:v>17.14</c:v>
                </c:pt>
                <c:pt idx="12063">
                  <c:v>17.14</c:v>
                </c:pt>
                <c:pt idx="12064">
                  <c:v>17.14</c:v>
                </c:pt>
                <c:pt idx="12065">
                  <c:v>17.14</c:v>
                </c:pt>
                <c:pt idx="12066">
                  <c:v>17.14</c:v>
                </c:pt>
                <c:pt idx="12067">
                  <c:v>17.14</c:v>
                </c:pt>
                <c:pt idx="12068">
                  <c:v>17.14</c:v>
                </c:pt>
                <c:pt idx="12069">
                  <c:v>17.14</c:v>
                </c:pt>
                <c:pt idx="12070">
                  <c:v>17.14</c:v>
                </c:pt>
                <c:pt idx="12071">
                  <c:v>17.14</c:v>
                </c:pt>
                <c:pt idx="12072">
                  <c:v>17.14</c:v>
                </c:pt>
                <c:pt idx="12073">
                  <c:v>17.14</c:v>
                </c:pt>
                <c:pt idx="12074">
                  <c:v>17.14</c:v>
                </c:pt>
                <c:pt idx="12075">
                  <c:v>17.14</c:v>
                </c:pt>
                <c:pt idx="12076">
                  <c:v>17.14</c:v>
                </c:pt>
                <c:pt idx="12077">
                  <c:v>17.14</c:v>
                </c:pt>
                <c:pt idx="12078">
                  <c:v>17.14</c:v>
                </c:pt>
                <c:pt idx="12079">
                  <c:v>17.14</c:v>
                </c:pt>
                <c:pt idx="12080">
                  <c:v>17.14</c:v>
                </c:pt>
                <c:pt idx="12081">
                  <c:v>17.14</c:v>
                </c:pt>
                <c:pt idx="12082">
                  <c:v>17.14</c:v>
                </c:pt>
                <c:pt idx="12083">
                  <c:v>17.14</c:v>
                </c:pt>
                <c:pt idx="12084">
                  <c:v>17.14</c:v>
                </c:pt>
                <c:pt idx="12085">
                  <c:v>17.11000000000001</c:v>
                </c:pt>
                <c:pt idx="12086">
                  <c:v>17.11000000000001</c:v>
                </c:pt>
                <c:pt idx="12087">
                  <c:v>17.11000000000001</c:v>
                </c:pt>
                <c:pt idx="12088">
                  <c:v>17.14</c:v>
                </c:pt>
                <c:pt idx="12089">
                  <c:v>17.14</c:v>
                </c:pt>
                <c:pt idx="12090">
                  <c:v>17.11000000000001</c:v>
                </c:pt>
                <c:pt idx="12091">
                  <c:v>17.14</c:v>
                </c:pt>
                <c:pt idx="12092">
                  <c:v>17.11000000000001</c:v>
                </c:pt>
                <c:pt idx="12093">
                  <c:v>17.11000000000001</c:v>
                </c:pt>
                <c:pt idx="12094">
                  <c:v>17.11000000000001</c:v>
                </c:pt>
                <c:pt idx="12095">
                  <c:v>17.11000000000001</c:v>
                </c:pt>
                <c:pt idx="12096">
                  <c:v>17.11000000000001</c:v>
                </c:pt>
                <c:pt idx="12097">
                  <c:v>17.11000000000001</c:v>
                </c:pt>
                <c:pt idx="12098">
                  <c:v>17.11000000000001</c:v>
                </c:pt>
                <c:pt idx="12099">
                  <c:v>17.14</c:v>
                </c:pt>
                <c:pt idx="12100">
                  <c:v>17.11000000000001</c:v>
                </c:pt>
                <c:pt idx="12101">
                  <c:v>17.11000000000001</c:v>
                </c:pt>
                <c:pt idx="12102">
                  <c:v>17.14</c:v>
                </c:pt>
                <c:pt idx="12103">
                  <c:v>17.14</c:v>
                </c:pt>
                <c:pt idx="12104">
                  <c:v>17.14</c:v>
                </c:pt>
                <c:pt idx="12105">
                  <c:v>17.14</c:v>
                </c:pt>
                <c:pt idx="12106">
                  <c:v>17.14</c:v>
                </c:pt>
                <c:pt idx="12107">
                  <c:v>17.14</c:v>
                </c:pt>
                <c:pt idx="12108">
                  <c:v>17.11000000000001</c:v>
                </c:pt>
                <c:pt idx="12109">
                  <c:v>17.11000000000001</c:v>
                </c:pt>
                <c:pt idx="12110">
                  <c:v>17.11000000000001</c:v>
                </c:pt>
                <c:pt idx="12111">
                  <c:v>17.11000000000001</c:v>
                </c:pt>
                <c:pt idx="12112">
                  <c:v>17.07</c:v>
                </c:pt>
                <c:pt idx="12113">
                  <c:v>17.07</c:v>
                </c:pt>
                <c:pt idx="12114">
                  <c:v>17.07</c:v>
                </c:pt>
                <c:pt idx="12115">
                  <c:v>17.07</c:v>
                </c:pt>
                <c:pt idx="12116">
                  <c:v>17.11000000000001</c:v>
                </c:pt>
                <c:pt idx="12117">
                  <c:v>17.07</c:v>
                </c:pt>
                <c:pt idx="12118">
                  <c:v>17.07</c:v>
                </c:pt>
                <c:pt idx="12119">
                  <c:v>17.07</c:v>
                </c:pt>
                <c:pt idx="12120">
                  <c:v>17.04</c:v>
                </c:pt>
                <c:pt idx="12121">
                  <c:v>17.07</c:v>
                </c:pt>
                <c:pt idx="12122">
                  <c:v>17.07</c:v>
                </c:pt>
                <c:pt idx="12123">
                  <c:v>17.07</c:v>
                </c:pt>
                <c:pt idx="12124">
                  <c:v>17.04</c:v>
                </c:pt>
                <c:pt idx="12125">
                  <c:v>17.04</c:v>
                </c:pt>
                <c:pt idx="12126">
                  <c:v>17.07</c:v>
                </c:pt>
                <c:pt idx="12127">
                  <c:v>17.07</c:v>
                </c:pt>
                <c:pt idx="12128">
                  <c:v>17.07</c:v>
                </c:pt>
                <c:pt idx="12129">
                  <c:v>17.07</c:v>
                </c:pt>
                <c:pt idx="12130">
                  <c:v>17.07</c:v>
                </c:pt>
                <c:pt idx="12131">
                  <c:v>17.07</c:v>
                </c:pt>
                <c:pt idx="12132">
                  <c:v>17.07</c:v>
                </c:pt>
                <c:pt idx="12133">
                  <c:v>17.07</c:v>
                </c:pt>
                <c:pt idx="12134">
                  <c:v>17.07</c:v>
                </c:pt>
                <c:pt idx="12135">
                  <c:v>17.04</c:v>
                </c:pt>
                <c:pt idx="12136">
                  <c:v>17.04</c:v>
                </c:pt>
                <c:pt idx="12137">
                  <c:v>17.010000000000005</c:v>
                </c:pt>
                <c:pt idx="12138">
                  <c:v>17.04</c:v>
                </c:pt>
                <c:pt idx="12139">
                  <c:v>17.04</c:v>
                </c:pt>
                <c:pt idx="12140">
                  <c:v>17.04</c:v>
                </c:pt>
                <c:pt idx="12141">
                  <c:v>17.04</c:v>
                </c:pt>
                <c:pt idx="12142">
                  <c:v>17.04</c:v>
                </c:pt>
                <c:pt idx="12143">
                  <c:v>17.07</c:v>
                </c:pt>
                <c:pt idx="12144">
                  <c:v>17.04</c:v>
                </c:pt>
                <c:pt idx="12145">
                  <c:v>17.07</c:v>
                </c:pt>
                <c:pt idx="12146">
                  <c:v>17.04</c:v>
                </c:pt>
                <c:pt idx="12147">
                  <c:v>17.04</c:v>
                </c:pt>
                <c:pt idx="12148">
                  <c:v>17.04</c:v>
                </c:pt>
                <c:pt idx="12149">
                  <c:v>17.04</c:v>
                </c:pt>
                <c:pt idx="12150">
                  <c:v>17.04</c:v>
                </c:pt>
                <c:pt idx="12151">
                  <c:v>17.04</c:v>
                </c:pt>
                <c:pt idx="12152">
                  <c:v>17.07</c:v>
                </c:pt>
                <c:pt idx="12153">
                  <c:v>17.04</c:v>
                </c:pt>
                <c:pt idx="12154">
                  <c:v>17.04</c:v>
                </c:pt>
                <c:pt idx="12155">
                  <c:v>17.04</c:v>
                </c:pt>
                <c:pt idx="12156">
                  <c:v>17.07</c:v>
                </c:pt>
                <c:pt idx="12157">
                  <c:v>17.07</c:v>
                </c:pt>
                <c:pt idx="12158">
                  <c:v>17.07</c:v>
                </c:pt>
                <c:pt idx="12159">
                  <c:v>17.07</c:v>
                </c:pt>
                <c:pt idx="12160">
                  <c:v>17.11000000000001</c:v>
                </c:pt>
                <c:pt idx="12161">
                  <c:v>17.11000000000001</c:v>
                </c:pt>
                <c:pt idx="12162">
                  <c:v>17.11000000000001</c:v>
                </c:pt>
                <c:pt idx="12163">
                  <c:v>17.11000000000001</c:v>
                </c:pt>
                <c:pt idx="12164">
                  <c:v>17.11000000000001</c:v>
                </c:pt>
                <c:pt idx="12165">
                  <c:v>17.11000000000001</c:v>
                </c:pt>
                <c:pt idx="12166">
                  <c:v>17.11000000000001</c:v>
                </c:pt>
                <c:pt idx="12167">
                  <c:v>17.11000000000001</c:v>
                </c:pt>
                <c:pt idx="12168">
                  <c:v>17.14</c:v>
                </c:pt>
                <c:pt idx="12169">
                  <c:v>17.14</c:v>
                </c:pt>
                <c:pt idx="12170">
                  <c:v>17.11000000000001</c:v>
                </c:pt>
                <c:pt idx="12171">
                  <c:v>17.11000000000001</c:v>
                </c:pt>
                <c:pt idx="12172">
                  <c:v>17.14</c:v>
                </c:pt>
                <c:pt idx="12173">
                  <c:v>17.14</c:v>
                </c:pt>
                <c:pt idx="12174">
                  <c:v>17.14</c:v>
                </c:pt>
                <c:pt idx="12175">
                  <c:v>17.14</c:v>
                </c:pt>
                <c:pt idx="12176">
                  <c:v>17.170000000000005</c:v>
                </c:pt>
                <c:pt idx="12177">
                  <c:v>17.170000000000005</c:v>
                </c:pt>
                <c:pt idx="12178">
                  <c:v>17.170000000000005</c:v>
                </c:pt>
                <c:pt idx="12179">
                  <c:v>17.170000000000005</c:v>
                </c:pt>
                <c:pt idx="12180">
                  <c:v>17.170000000000005</c:v>
                </c:pt>
                <c:pt idx="12181">
                  <c:v>17.21</c:v>
                </c:pt>
                <c:pt idx="12182">
                  <c:v>17.170000000000005</c:v>
                </c:pt>
                <c:pt idx="12183">
                  <c:v>17.21</c:v>
                </c:pt>
                <c:pt idx="12184">
                  <c:v>17.21</c:v>
                </c:pt>
                <c:pt idx="12185">
                  <c:v>17.21</c:v>
                </c:pt>
                <c:pt idx="12186">
                  <c:v>17.21</c:v>
                </c:pt>
                <c:pt idx="12187">
                  <c:v>17.21</c:v>
                </c:pt>
                <c:pt idx="12188">
                  <c:v>17.240000000000002</c:v>
                </c:pt>
                <c:pt idx="12189">
                  <c:v>17.21</c:v>
                </c:pt>
                <c:pt idx="12190">
                  <c:v>17.21</c:v>
                </c:pt>
                <c:pt idx="12191">
                  <c:v>17.21</c:v>
                </c:pt>
                <c:pt idx="12192">
                  <c:v>17.21</c:v>
                </c:pt>
                <c:pt idx="12193">
                  <c:v>17.21</c:v>
                </c:pt>
                <c:pt idx="12194">
                  <c:v>17.21</c:v>
                </c:pt>
                <c:pt idx="12195">
                  <c:v>17.21</c:v>
                </c:pt>
                <c:pt idx="12196">
                  <c:v>17.170000000000005</c:v>
                </c:pt>
                <c:pt idx="12197">
                  <c:v>17.21</c:v>
                </c:pt>
                <c:pt idx="12198">
                  <c:v>17.170000000000005</c:v>
                </c:pt>
                <c:pt idx="12199">
                  <c:v>17.21</c:v>
                </c:pt>
                <c:pt idx="12200">
                  <c:v>17.240000000000002</c:v>
                </c:pt>
                <c:pt idx="12201">
                  <c:v>17.240000000000002</c:v>
                </c:pt>
                <c:pt idx="12202">
                  <c:v>17.240000000000002</c:v>
                </c:pt>
                <c:pt idx="12203">
                  <c:v>17.240000000000002</c:v>
                </c:pt>
                <c:pt idx="12204">
                  <c:v>17.240000000000002</c:v>
                </c:pt>
                <c:pt idx="12205">
                  <c:v>17.240000000000002</c:v>
                </c:pt>
                <c:pt idx="12206">
                  <c:v>17.240000000000002</c:v>
                </c:pt>
                <c:pt idx="12207">
                  <c:v>17.240000000000002</c:v>
                </c:pt>
                <c:pt idx="12208">
                  <c:v>17.21</c:v>
                </c:pt>
                <c:pt idx="12209">
                  <c:v>17.21</c:v>
                </c:pt>
                <c:pt idx="12210">
                  <c:v>17.21</c:v>
                </c:pt>
                <c:pt idx="12211">
                  <c:v>17.21</c:v>
                </c:pt>
                <c:pt idx="12212">
                  <c:v>17.240000000000002</c:v>
                </c:pt>
                <c:pt idx="12213">
                  <c:v>17.240000000000002</c:v>
                </c:pt>
                <c:pt idx="12214">
                  <c:v>17.240000000000002</c:v>
                </c:pt>
                <c:pt idx="12215">
                  <c:v>17.240000000000002</c:v>
                </c:pt>
                <c:pt idx="12216">
                  <c:v>17.240000000000002</c:v>
                </c:pt>
                <c:pt idx="12217">
                  <c:v>17.240000000000002</c:v>
                </c:pt>
                <c:pt idx="12218">
                  <c:v>17.27</c:v>
                </c:pt>
                <c:pt idx="12219">
                  <c:v>17.309999999999999</c:v>
                </c:pt>
                <c:pt idx="12220">
                  <c:v>17.34</c:v>
                </c:pt>
                <c:pt idx="12221">
                  <c:v>17.309999999999999</c:v>
                </c:pt>
                <c:pt idx="12222">
                  <c:v>17.34</c:v>
                </c:pt>
                <c:pt idx="12223">
                  <c:v>17.34</c:v>
                </c:pt>
                <c:pt idx="12224">
                  <c:v>17.34</c:v>
                </c:pt>
                <c:pt idx="12225">
                  <c:v>17.37</c:v>
                </c:pt>
                <c:pt idx="12226">
                  <c:v>17.37</c:v>
                </c:pt>
                <c:pt idx="12227">
                  <c:v>17.34</c:v>
                </c:pt>
                <c:pt idx="12228">
                  <c:v>17.34</c:v>
                </c:pt>
                <c:pt idx="12229">
                  <c:v>17.34</c:v>
                </c:pt>
                <c:pt idx="12230">
                  <c:v>17.34</c:v>
                </c:pt>
                <c:pt idx="12231">
                  <c:v>17.34</c:v>
                </c:pt>
                <c:pt idx="12232">
                  <c:v>17.240000000000002</c:v>
                </c:pt>
                <c:pt idx="12233">
                  <c:v>17.240000000000002</c:v>
                </c:pt>
                <c:pt idx="12234">
                  <c:v>17.240000000000002</c:v>
                </c:pt>
                <c:pt idx="12235">
                  <c:v>17.240000000000002</c:v>
                </c:pt>
                <c:pt idx="12236">
                  <c:v>17.240000000000002</c:v>
                </c:pt>
                <c:pt idx="12237">
                  <c:v>17.240000000000002</c:v>
                </c:pt>
                <c:pt idx="12238">
                  <c:v>17.240000000000002</c:v>
                </c:pt>
                <c:pt idx="12239">
                  <c:v>17.21</c:v>
                </c:pt>
                <c:pt idx="12240">
                  <c:v>17.21</c:v>
                </c:pt>
                <c:pt idx="12241">
                  <c:v>17.21</c:v>
                </c:pt>
                <c:pt idx="12242">
                  <c:v>17.21</c:v>
                </c:pt>
                <c:pt idx="12243">
                  <c:v>17.21</c:v>
                </c:pt>
                <c:pt idx="12244">
                  <c:v>17.21</c:v>
                </c:pt>
                <c:pt idx="12245">
                  <c:v>17.21</c:v>
                </c:pt>
                <c:pt idx="12246">
                  <c:v>17.21</c:v>
                </c:pt>
                <c:pt idx="12247">
                  <c:v>17.21</c:v>
                </c:pt>
                <c:pt idx="12248">
                  <c:v>17.21</c:v>
                </c:pt>
                <c:pt idx="12249">
                  <c:v>17.21</c:v>
                </c:pt>
                <c:pt idx="12250">
                  <c:v>17.21</c:v>
                </c:pt>
                <c:pt idx="12251">
                  <c:v>17.21</c:v>
                </c:pt>
                <c:pt idx="12252">
                  <c:v>17.170000000000005</c:v>
                </c:pt>
                <c:pt idx="12253">
                  <c:v>17.21</c:v>
                </c:pt>
                <c:pt idx="12254">
                  <c:v>17.21</c:v>
                </c:pt>
                <c:pt idx="12255">
                  <c:v>17.170000000000005</c:v>
                </c:pt>
                <c:pt idx="12256">
                  <c:v>17.21</c:v>
                </c:pt>
                <c:pt idx="12257">
                  <c:v>17.21</c:v>
                </c:pt>
                <c:pt idx="12258">
                  <c:v>17.170000000000005</c:v>
                </c:pt>
                <c:pt idx="12259">
                  <c:v>17.309999999999999</c:v>
                </c:pt>
                <c:pt idx="12260">
                  <c:v>17.170000000000005</c:v>
                </c:pt>
                <c:pt idx="12261">
                  <c:v>17.14</c:v>
                </c:pt>
                <c:pt idx="12262">
                  <c:v>17.309999999999999</c:v>
                </c:pt>
                <c:pt idx="12263">
                  <c:v>17.170000000000005</c:v>
                </c:pt>
                <c:pt idx="12264">
                  <c:v>17.170000000000005</c:v>
                </c:pt>
                <c:pt idx="12265">
                  <c:v>17.170000000000005</c:v>
                </c:pt>
                <c:pt idx="12266">
                  <c:v>17.170000000000005</c:v>
                </c:pt>
                <c:pt idx="12267">
                  <c:v>17.170000000000005</c:v>
                </c:pt>
                <c:pt idx="12268">
                  <c:v>17.170000000000005</c:v>
                </c:pt>
                <c:pt idx="12269">
                  <c:v>17.170000000000005</c:v>
                </c:pt>
                <c:pt idx="12270">
                  <c:v>17.14</c:v>
                </c:pt>
                <c:pt idx="12271">
                  <c:v>17.170000000000005</c:v>
                </c:pt>
                <c:pt idx="12272">
                  <c:v>17.170000000000005</c:v>
                </c:pt>
                <c:pt idx="12273">
                  <c:v>17.14</c:v>
                </c:pt>
                <c:pt idx="12274">
                  <c:v>17.170000000000005</c:v>
                </c:pt>
                <c:pt idx="12275">
                  <c:v>17.14</c:v>
                </c:pt>
                <c:pt idx="12276">
                  <c:v>17.14</c:v>
                </c:pt>
                <c:pt idx="12277">
                  <c:v>17.170000000000005</c:v>
                </c:pt>
                <c:pt idx="12278">
                  <c:v>17.170000000000005</c:v>
                </c:pt>
                <c:pt idx="12279">
                  <c:v>17.170000000000005</c:v>
                </c:pt>
                <c:pt idx="12280">
                  <c:v>17.14</c:v>
                </c:pt>
                <c:pt idx="12281">
                  <c:v>17.14</c:v>
                </c:pt>
                <c:pt idx="12282">
                  <c:v>17.14</c:v>
                </c:pt>
                <c:pt idx="12283">
                  <c:v>17.14</c:v>
                </c:pt>
                <c:pt idx="12284">
                  <c:v>17.11000000000001</c:v>
                </c:pt>
                <c:pt idx="12285">
                  <c:v>17.14</c:v>
                </c:pt>
                <c:pt idx="12286">
                  <c:v>17.14</c:v>
                </c:pt>
                <c:pt idx="12287">
                  <c:v>17.11000000000001</c:v>
                </c:pt>
                <c:pt idx="12288">
                  <c:v>17.11000000000001</c:v>
                </c:pt>
                <c:pt idx="12289">
                  <c:v>17.11000000000001</c:v>
                </c:pt>
                <c:pt idx="12290">
                  <c:v>17.11000000000001</c:v>
                </c:pt>
                <c:pt idx="12291">
                  <c:v>17.11000000000001</c:v>
                </c:pt>
                <c:pt idx="12292">
                  <c:v>17.11000000000001</c:v>
                </c:pt>
                <c:pt idx="12293">
                  <c:v>17.07</c:v>
                </c:pt>
                <c:pt idx="12294">
                  <c:v>17.11000000000001</c:v>
                </c:pt>
                <c:pt idx="12295">
                  <c:v>17.11000000000001</c:v>
                </c:pt>
                <c:pt idx="12296">
                  <c:v>17.11000000000001</c:v>
                </c:pt>
                <c:pt idx="12297">
                  <c:v>17.11000000000001</c:v>
                </c:pt>
                <c:pt idx="12298">
                  <c:v>17.14</c:v>
                </c:pt>
                <c:pt idx="12299">
                  <c:v>17.11000000000001</c:v>
                </c:pt>
                <c:pt idx="12300">
                  <c:v>17.11000000000001</c:v>
                </c:pt>
                <c:pt idx="12301">
                  <c:v>17.11000000000001</c:v>
                </c:pt>
                <c:pt idx="12302">
                  <c:v>17.11000000000001</c:v>
                </c:pt>
                <c:pt idx="12303">
                  <c:v>17.11000000000001</c:v>
                </c:pt>
                <c:pt idx="12304">
                  <c:v>17.11000000000001</c:v>
                </c:pt>
                <c:pt idx="12305">
                  <c:v>17.11000000000001</c:v>
                </c:pt>
                <c:pt idx="12306">
                  <c:v>17.11000000000001</c:v>
                </c:pt>
                <c:pt idx="12307">
                  <c:v>17.11000000000001</c:v>
                </c:pt>
                <c:pt idx="12308">
                  <c:v>17.11000000000001</c:v>
                </c:pt>
                <c:pt idx="12309">
                  <c:v>17.11000000000001</c:v>
                </c:pt>
                <c:pt idx="12310">
                  <c:v>17.11000000000001</c:v>
                </c:pt>
                <c:pt idx="12311">
                  <c:v>17.14</c:v>
                </c:pt>
                <c:pt idx="12312">
                  <c:v>17.14</c:v>
                </c:pt>
                <c:pt idx="12313">
                  <c:v>17.14</c:v>
                </c:pt>
                <c:pt idx="12314">
                  <c:v>17.14</c:v>
                </c:pt>
                <c:pt idx="12315">
                  <c:v>17.170000000000005</c:v>
                </c:pt>
                <c:pt idx="12316">
                  <c:v>17.170000000000005</c:v>
                </c:pt>
                <c:pt idx="12317">
                  <c:v>17.170000000000005</c:v>
                </c:pt>
                <c:pt idx="12318">
                  <c:v>17.170000000000005</c:v>
                </c:pt>
                <c:pt idx="12319">
                  <c:v>17.170000000000005</c:v>
                </c:pt>
                <c:pt idx="12320">
                  <c:v>17.170000000000005</c:v>
                </c:pt>
                <c:pt idx="12321">
                  <c:v>17.21</c:v>
                </c:pt>
                <c:pt idx="12322">
                  <c:v>17.170000000000005</c:v>
                </c:pt>
                <c:pt idx="12323">
                  <c:v>17.170000000000005</c:v>
                </c:pt>
                <c:pt idx="12324">
                  <c:v>17.170000000000005</c:v>
                </c:pt>
                <c:pt idx="12325">
                  <c:v>17.170000000000005</c:v>
                </c:pt>
                <c:pt idx="12326">
                  <c:v>17.170000000000005</c:v>
                </c:pt>
                <c:pt idx="12327">
                  <c:v>17.21</c:v>
                </c:pt>
                <c:pt idx="12328">
                  <c:v>17.21</c:v>
                </c:pt>
                <c:pt idx="12329">
                  <c:v>17.170000000000005</c:v>
                </c:pt>
                <c:pt idx="12330">
                  <c:v>17.170000000000005</c:v>
                </c:pt>
                <c:pt idx="12331">
                  <c:v>17.240000000000002</c:v>
                </c:pt>
                <c:pt idx="12332">
                  <c:v>17.240000000000002</c:v>
                </c:pt>
                <c:pt idx="12333">
                  <c:v>17.240000000000002</c:v>
                </c:pt>
                <c:pt idx="12334">
                  <c:v>17.34</c:v>
                </c:pt>
                <c:pt idx="12335">
                  <c:v>17.240000000000002</c:v>
                </c:pt>
                <c:pt idx="12336">
                  <c:v>17.240000000000002</c:v>
                </c:pt>
                <c:pt idx="12337">
                  <c:v>17.21</c:v>
                </c:pt>
                <c:pt idx="12338">
                  <c:v>17.27</c:v>
                </c:pt>
                <c:pt idx="12339">
                  <c:v>17.240000000000002</c:v>
                </c:pt>
                <c:pt idx="12340">
                  <c:v>17.309999999999999</c:v>
                </c:pt>
                <c:pt idx="12341">
                  <c:v>17.27</c:v>
                </c:pt>
                <c:pt idx="12342">
                  <c:v>17.34</c:v>
                </c:pt>
                <c:pt idx="12343">
                  <c:v>17.309999999999999</c:v>
                </c:pt>
                <c:pt idx="12344">
                  <c:v>17.41</c:v>
                </c:pt>
                <c:pt idx="12345">
                  <c:v>17.41</c:v>
                </c:pt>
                <c:pt idx="12346">
                  <c:v>17.309999999999999</c:v>
                </c:pt>
                <c:pt idx="12347">
                  <c:v>17.240000000000002</c:v>
                </c:pt>
                <c:pt idx="12348">
                  <c:v>17.27</c:v>
                </c:pt>
                <c:pt idx="12349">
                  <c:v>17.41</c:v>
                </c:pt>
                <c:pt idx="12350">
                  <c:v>17.41</c:v>
                </c:pt>
                <c:pt idx="12351">
                  <c:v>17.37</c:v>
                </c:pt>
                <c:pt idx="12352">
                  <c:v>17.37</c:v>
                </c:pt>
                <c:pt idx="12353">
                  <c:v>17.37</c:v>
                </c:pt>
                <c:pt idx="12354">
                  <c:v>17.34</c:v>
                </c:pt>
                <c:pt idx="12355">
                  <c:v>17.37</c:v>
                </c:pt>
                <c:pt idx="12356">
                  <c:v>17.37</c:v>
                </c:pt>
                <c:pt idx="12357">
                  <c:v>17.37</c:v>
                </c:pt>
                <c:pt idx="12358">
                  <c:v>17.37</c:v>
                </c:pt>
                <c:pt idx="12359">
                  <c:v>17.37</c:v>
                </c:pt>
                <c:pt idx="12360">
                  <c:v>17.37</c:v>
                </c:pt>
                <c:pt idx="12361">
                  <c:v>17.37</c:v>
                </c:pt>
                <c:pt idx="12362">
                  <c:v>17.37</c:v>
                </c:pt>
                <c:pt idx="12363">
                  <c:v>17.37</c:v>
                </c:pt>
                <c:pt idx="12364">
                  <c:v>17.37</c:v>
                </c:pt>
                <c:pt idx="12365">
                  <c:v>17.37</c:v>
                </c:pt>
                <c:pt idx="12366">
                  <c:v>17.37</c:v>
                </c:pt>
                <c:pt idx="12367">
                  <c:v>17.37</c:v>
                </c:pt>
                <c:pt idx="12368">
                  <c:v>17.37</c:v>
                </c:pt>
                <c:pt idx="12369">
                  <c:v>17.37</c:v>
                </c:pt>
                <c:pt idx="12370">
                  <c:v>17.37</c:v>
                </c:pt>
                <c:pt idx="12371">
                  <c:v>17.37</c:v>
                </c:pt>
                <c:pt idx="12372">
                  <c:v>17.37</c:v>
                </c:pt>
                <c:pt idx="12373">
                  <c:v>17.37</c:v>
                </c:pt>
                <c:pt idx="12374">
                  <c:v>17.37</c:v>
                </c:pt>
                <c:pt idx="12375">
                  <c:v>17.37</c:v>
                </c:pt>
                <c:pt idx="12376">
                  <c:v>17.37</c:v>
                </c:pt>
                <c:pt idx="12377">
                  <c:v>17.37</c:v>
                </c:pt>
                <c:pt idx="12378">
                  <c:v>17.37</c:v>
                </c:pt>
                <c:pt idx="12379">
                  <c:v>17.37</c:v>
                </c:pt>
                <c:pt idx="12380">
                  <c:v>17.37</c:v>
                </c:pt>
                <c:pt idx="12381">
                  <c:v>17.37</c:v>
                </c:pt>
                <c:pt idx="12382">
                  <c:v>17.37</c:v>
                </c:pt>
                <c:pt idx="12383">
                  <c:v>17.37</c:v>
                </c:pt>
                <c:pt idx="12384">
                  <c:v>17.41</c:v>
                </c:pt>
                <c:pt idx="12385">
                  <c:v>17.41</c:v>
                </c:pt>
                <c:pt idx="12386">
                  <c:v>17.41</c:v>
                </c:pt>
                <c:pt idx="12387">
                  <c:v>17.41</c:v>
                </c:pt>
                <c:pt idx="12388">
                  <c:v>17.41</c:v>
                </c:pt>
                <c:pt idx="12389">
                  <c:v>17.41</c:v>
                </c:pt>
                <c:pt idx="12390">
                  <c:v>17.41</c:v>
                </c:pt>
                <c:pt idx="12391">
                  <c:v>17.41</c:v>
                </c:pt>
                <c:pt idx="12392">
                  <c:v>17.439999999999991</c:v>
                </c:pt>
                <c:pt idx="12393">
                  <c:v>17.439999999999991</c:v>
                </c:pt>
                <c:pt idx="12394">
                  <c:v>17.439999999999991</c:v>
                </c:pt>
                <c:pt idx="12395">
                  <c:v>17.439999999999991</c:v>
                </c:pt>
                <c:pt idx="12396">
                  <c:v>17.439999999999991</c:v>
                </c:pt>
                <c:pt idx="12397">
                  <c:v>17.439999999999991</c:v>
                </c:pt>
                <c:pt idx="12398">
                  <c:v>17.439999999999991</c:v>
                </c:pt>
                <c:pt idx="12399">
                  <c:v>17.439999999999991</c:v>
                </c:pt>
                <c:pt idx="12400">
                  <c:v>17.439999999999991</c:v>
                </c:pt>
                <c:pt idx="12401">
                  <c:v>17.41</c:v>
                </c:pt>
                <c:pt idx="12402">
                  <c:v>17.41</c:v>
                </c:pt>
                <c:pt idx="12403">
                  <c:v>17.439999999999991</c:v>
                </c:pt>
                <c:pt idx="12404">
                  <c:v>17.439999999999991</c:v>
                </c:pt>
                <c:pt idx="12405">
                  <c:v>17.439999999999991</c:v>
                </c:pt>
                <c:pt idx="12406">
                  <c:v>17.439999999999991</c:v>
                </c:pt>
                <c:pt idx="12407">
                  <c:v>17.439999999999991</c:v>
                </c:pt>
                <c:pt idx="12408">
                  <c:v>17.439999999999991</c:v>
                </c:pt>
                <c:pt idx="12409">
                  <c:v>17.439999999999991</c:v>
                </c:pt>
                <c:pt idx="12410">
                  <c:v>17.439999999999991</c:v>
                </c:pt>
                <c:pt idx="12411">
                  <c:v>17.439999999999991</c:v>
                </c:pt>
                <c:pt idx="12412">
                  <c:v>17.439999999999991</c:v>
                </c:pt>
                <c:pt idx="12413">
                  <c:v>17.439999999999991</c:v>
                </c:pt>
                <c:pt idx="12414">
                  <c:v>17.439999999999991</c:v>
                </c:pt>
                <c:pt idx="12415">
                  <c:v>17.439999999999991</c:v>
                </c:pt>
                <c:pt idx="12416">
                  <c:v>17.439999999999991</c:v>
                </c:pt>
                <c:pt idx="12417">
                  <c:v>17.439999999999991</c:v>
                </c:pt>
                <c:pt idx="12418">
                  <c:v>17.41</c:v>
                </c:pt>
                <c:pt idx="12419">
                  <c:v>17.41</c:v>
                </c:pt>
                <c:pt idx="12420">
                  <c:v>17.41</c:v>
                </c:pt>
                <c:pt idx="12421">
                  <c:v>17.41</c:v>
                </c:pt>
                <c:pt idx="12422">
                  <c:v>17.41</c:v>
                </c:pt>
                <c:pt idx="12423">
                  <c:v>17.439999999999991</c:v>
                </c:pt>
                <c:pt idx="12424">
                  <c:v>17.41</c:v>
                </c:pt>
                <c:pt idx="12425">
                  <c:v>17.41</c:v>
                </c:pt>
                <c:pt idx="12426">
                  <c:v>17.41</c:v>
                </c:pt>
                <c:pt idx="12427">
                  <c:v>17.41</c:v>
                </c:pt>
                <c:pt idx="12428">
                  <c:v>17.41</c:v>
                </c:pt>
                <c:pt idx="12429">
                  <c:v>17.41</c:v>
                </c:pt>
                <c:pt idx="12430">
                  <c:v>17.439999999999991</c:v>
                </c:pt>
                <c:pt idx="12431">
                  <c:v>17.41</c:v>
                </c:pt>
                <c:pt idx="12432">
                  <c:v>17.439999999999991</c:v>
                </c:pt>
                <c:pt idx="12433">
                  <c:v>17.439999999999991</c:v>
                </c:pt>
                <c:pt idx="12434">
                  <c:v>17.439999999999991</c:v>
                </c:pt>
                <c:pt idx="12435">
                  <c:v>17.439999999999991</c:v>
                </c:pt>
                <c:pt idx="12436">
                  <c:v>17.439999999999991</c:v>
                </c:pt>
                <c:pt idx="12437">
                  <c:v>17.439999999999991</c:v>
                </c:pt>
                <c:pt idx="12438">
                  <c:v>17.439999999999991</c:v>
                </c:pt>
                <c:pt idx="12439">
                  <c:v>17.439999999999991</c:v>
                </c:pt>
                <c:pt idx="12440">
                  <c:v>17.47</c:v>
                </c:pt>
                <c:pt idx="12441">
                  <c:v>17.47</c:v>
                </c:pt>
                <c:pt idx="12442">
                  <c:v>17.47</c:v>
                </c:pt>
                <c:pt idx="12443">
                  <c:v>17.47</c:v>
                </c:pt>
                <c:pt idx="12444">
                  <c:v>17.47</c:v>
                </c:pt>
                <c:pt idx="12445">
                  <c:v>17.47</c:v>
                </c:pt>
                <c:pt idx="12446">
                  <c:v>17.47</c:v>
                </c:pt>
                <c:pt idx="12447">
                  <c:v>17.47</c:v>
                </c:pt>
                <c:pt idx="12448">
                  <c:v>17.47</c:v>
                </c:pt>
                <c:pt idx="12449">
                  <c:v>17.47</c:v>
                </c:pt>
                <c:pt idx="12450">
                  <c:v>17.47</c:v>
                </c:pt>
                <c:pt idx="12451">
                  <c:v>17.47</c:v>
                </c:pt>
                <c:pt idx="12452">
                  <c:v>17.47</c:v>
                </c:pt>
                <c:pt idx="12453">
                  <c:v>17.47</c:v>
                </c:pt>
                <c:pt idx="12454">
                  <c:v>17.47</c:v>
                </c:pt>
                <c:pt idx="12455">
                  <c:v>17.47</c:v>
                </c:pt>
                <c:pt idx="12456">
                  <c:v>17.47</c:v>
                </c:pt>
                <c:pt idx="12457">
                  <c:v>17.47</c:v>
                </c:pt>
                <c:pt idx="12458">
                  <c:v>17.47</c:v>
                </c:pt>
                <c:pt idx="12459">
                  <c:v>17.5</c:v>
                </c:pt>
                <c:pt idx="12460">
                  <c:v>17.5</c:v>
                </c:pt>
                <c:pt idx="12461">
                  <c:v>17.5</c:v>
                </c:pt>
                <c:pt idx="12462">
                  <c:v>17.5</c:v>
                </c:pt>
                <c:pt idx="12463">
                  <c:v>17.5</c:v>
                </c:pt>
                <c:pt idx="12464">
                  <c:v>17.5</c:v>
                </c:pt>
                <c:pt idx="12465">
                  <c:v>17.47</c:v>
                </c:pt>
                <c:pt idx="12466">
                  <c:v>17.5</c:v>
                </c:pt>
                <c:pt idx="12467">
                  <c:v>17.5</c:v>
                </c:pt>
                <c:pt idx="12468">
                  <c:v>17.5</c:v>
                </c:pt>
                <c:pt idx="12469">
                  <c:v>17.5</c:v>
                </c:pt>
                <c:pt idx="12470">
                  <c:v>17.5</c:v>
                </c:pt>
                <c:pt idx="12471">
                  <c:v>17.5</c:v>
                </c:pt>
                <c:pt idx="12472">
                  <c:v>17.5</c:v>
                </c:pt>
                <c:pt idx="12473">
                  <c:v>17.5</c:v>
                </c:pt>
                <c:pt idx="12474">
                  <c:v>17.5</c:v>
                </c:pt>
                <c:pt idx="12475">
                  <c:v>17.5</c:v>
                </c:pt>
                <c:pt idx="12476">
                  <c:v>17.5</c:v>
                </c:pt>
                <c:pt idx="12477">
                  <c:v>17.5</c:v>
                </c:pt>
                <c:pt idx="12478">
                  <c:v>17.5</c:v>
                </c:pt>
                <c:pt idx="12479">
                  <c:v>17.5</c:v>
                </c:pt>
                <c:pt idx="12480">
                  <c:v>17.5</c:v>
                </c:pt>
                <c:pt idx="12481">
                  <c:v>17.5</c:v>
                </c:pt>
                <c:pt idx="12482">
                  <c:v>17.5</c:v>
                </c:pt>
                <c:pt idx="12483">
                  <c:v>17.5</c:v>
                </c:pt>
                <c:pt idx="12484">
                  <c:v>17.5</c:v>
                </c:pt>
                <c:pt idx="12485">
                  <c:v>17.54</c:v>
                </c:pt>
                <c:pt idx="12486">
                  <c:v>17.5</c:v>
                </c:pt>
                <c:pt idx="12487">
                  <c:v>17.54</c:v>
                </c:pt>
                <c:pt idx="12488">
                  <c:v>17.54</c:v>
                </c:pt>
                <c:pt idx="12489">
                  <c:v>17.54</c:v>
                </c:pt>
                <c:pt idx="12490">
                  <c:v>17.54</c:v>
                </c:pt>
                <c:pt idx="12491">
                  <c:v>17.54</c:v>
                </c:pt>
                <c:pt idx="12492">
                  <c:v>17.54</c:v>
                </c:pt>
                <c:pt idx="12493">
                  <c:v>17.54</c:v>
                </c:pt>
                <c:pt idx="12494">
                  <c:v>17.54</c:v>
                </c:pt>
                <c:pt idx="12495">
                  <c:v>17.54</c:v>
                </c:pt>
                <c:pt idx="12496">
                  <c:v>17.54</c:v>
                </c:pt>
                <c:pt idx="12497">
                  <c:v>17.54</c:v>
                </c:pt>
                <c:pt idx="12498">
                  <c:v>17.54</c:v>
                </c:pt>
                <c:pt idx="12499">
                  <c:v>17.54</c:v>
                </c:pt>
                <c:pt idx="12500">
                  <c:v>17.54</c:v>
                </c:pt>
                <c:pt idx="12501">
                  <c:v>17.54</c:v>
                </c:pt>
                <c:pt idx="12502">
                  <c:v>17.54</c:v>
                </c:pt>
                <c:pt idx="12503">
                  <c:v>17.54</c:v>
                </c:pt>
                <c:pt idx="12504">
                  <c:v>17.54</c:v>
                </c:pt>
                <c:pt idx="12505">
                  <c:v>17.54</c:v>
                </c:pt>
                <c:pt idx="12506">
                  <c:v>17.54</c:v>
                </c:pt>
                <c:pt idx="12507">
                  <c:v>17.54</c:v>
                </c:pt>
                <c:pt idx="12508">
                  <c:v>17.54</c:v>
                </c:pt>
                <c:pt idx="12509">
                  <c:v>17.54</c:v>
                </c:pt>
                <c:pt idx="12510">
                  <c:v>17.57</c:v>
                </c:pt>
                <c:pt idx="12511">
                  <c:v>17.54</c:v>
                </c:pt>
                <c:pt idx="12512">
                  <c:v>17.54</c:v>
                </c:pt>
                <c:pt idx="12513">
                  <c:v>17.54</c:v>
                </c:pt>
                <c:pt idx="12514">
                  <c:v>17.54</c:v>
                </c:pt>
                <c:pt idx="12515">
                  <c:v>17.54</c:v>
                </c:pt>
                <c:pt idx="12516">
                  <c:v>17.54</c:v>
                </c:pt>
                <c:pt idx="12517">
                  <c:v>17.54</c:v>
                </c:pt>
                <c:pt idx="12518">
                  <c:v>17.57</c:v>
                </c:pt>
                <c:pt idx="12519">
                  <c:v>17.57</c:v>
                </c:pt>
                <c:pt idx="12520">
                  <c:v>17.54</c:v>
                </c:pt>
                <c:pt idx="12521">
                  <c:v>17.54</c:v>
                </c:pt>
                <c:pt idx="12522">
                  <c:v>17.54</c:v>
                </c:pt>
                <c:pt idx="12523">
                  <c:v>17.54</c:v>
                </c:pt>
                <c:pt idx="12524">
                  <c:v>17.54</c:v>
                </c:pt>
                <c:pt idx="12525">
                  <c:v>17.54</c:v>
                </c:pt>
                <c:pt idx="12526">
                  <c:v>17.54</c:v>
                </c:pt>
                <c:pt idx="12527">
                  <c:v>17.57</c:v>
                </c:pt>
                <c:pt idx="12528">
                  <c:v>17.57</c:v>
                </c:pt>
                <c:pt idx="12529">
                  <c:v>17.57</c:v>
                </c:pt>
                <c:pt idx="12530">
                  <c:v>17.57</c:v>
                </c:pt>
                <c:pt idx="12531">
                  <c:v>17.57</c:v>
                </c:pt>
                <c:pt idx="12532">
                  <c:v>17.57</c:v>
                </c:pt>
                <c:pt idx="12533">
                  <c:v>17.57</c:v>
                </c:pt>
                <c:pt idx="12534">
                  <c:v>17.57</c:v>
                </c:pt>
                <c:pt idx="12535">
                  <c:v>17.57</c:v>
                </c:pt>
                <c:pt idx="12536">
                  <c:v>17.57</c:v>
                </c:pt>
                <c:pt idx="12537">
                  <c:v>17.57</c:v>
                </c:pt>
                <c:pt idx="12538">
                  <c:v>17.600000000000001</c:v>
                </c:pt>
                <c:pt idx="12539">
                  <c:v>17.600000000000001</c:v>
                </c:pt>
                <c:pt idx="12540">
                  <c:v>17.600000000000001</c:v>
                </c:pt>
                <c:pt idx="12541">
                  <c:v>17.57</c:v>
                </c:pt>
                <c:pt idx="12542">
                  <c:v>17.600000000000001</c:v>
                </c:pt>
                <c:pt idx="12543">
                  <c:v>17.600000000000001</c:v>
                </c:pt>
                <c:pt idx="12544">
                  <c:v>17.600000000000001</c:v>
                </c:pt>
                <c:pt idx="12545">
                  <c:v>17.600000000000001</c:v>
                </c:pt>
                <c:pt idx="12546">
                  <c:v>17.64</c:v>
                </c:pt>
                <c:pt idx="12547">
                  <c:v>17.64</c:v>
                </c:pt>
                <c:pt idx="12548">
                  <c:v>17.64</c:v>
                </c:pt>
                <c:pt idx="12549">
                  <c:v>17.64</c:v>
                </c:pt>
                <c:pt idx="12550">
                  <c:v>17.600000000000001</c:v>
                </c:pt>
                <c:pt idx="12551">
                  <c:v>17.600000000000001</c:v>
                </c:pt>
                <c:pt idx="12552">
                  <c:v>17.600000000000001</c:v>
                </c:pt>
                <c:pt idx="12553">
                  <c:v>17.600000000000001</c:v>
                </c:pt>
                <c:pt idx="12554">
                  <c:v>17.600000000000001</c:v>
                </c:pt>
                <c:pt idx="12555">
                  <c:v>17.600000000000001</c:v>
                </c:pt>
                <c:pt idx="12556">
                  <c:v>17.57</c:v>
                </c:pt>
                <c:pt idx="12557">
                  <c:v>17.57</c:v>
                </c:pt>
                <c:pt idx="12558">
                  <c:v>17.600000000000001</c:v>
                </c:pt>
                <c:pt idx="12559">
                  <c:v>17.600000000000001</c:v>
                </c:pt>
                <c:pt idx="12560">
                  <c:v>17.57</c:v>
                </c:pt>
                <c:pt idx="12561">
                  <c:v>17.600000000000001</c:v>
                </c:pt>
                <c:pt idx="12562">
                  <c:v>17.600000000000001</c:v>
                </c:pt>
                <c:pt idx="12563">
                  <c:v>17.600000000000001</c:v>
                </c:pt>
                <c:pt idx="12564">
                  <c:v>17.600000000000001</c:v>
                </c:pt>
                <c:pt idx="12565">
                  <c:v>17.600000000000001</c:v>
                </c:pt>
                <c:pt idx="12566">
                  <c:v>17.600000000000001</c:v>
                </c:pt>
                <c:pt idx="12567">
                  <c:v>17.600000000000001</c:v>
                </c:pt>
                <c:pt idx="12568">
                  <c:v>17.600000000000001</c:v>
                </c:pt>
                <c:pt idx="12569">
                  <c:v>17.600000000000001</c:v>
                </c:pt>
                <c:pt idx="12570">
                  <c:v>17.600000000000001</c:v>
                </c:pt>
                <c:pt idx="12571">
                  <c:v>17.600000000000001</c:v>
                </c:pt>
                <c:pt idx="12572">
                  <c:v>17.600000000000001</c:v>
                </c:pt>
                <c:pt idx="12573">
                  <c:v>17.600000000000001</c:v>
                </c:pt>
                <c:pt idx="12574">
                  <c:v>17.600000000000001</c:v>
                </c:pt>
                <c:pt idx="12575">
                  <c:v>17.600000000000001</c:v>
                </c:pt>
                <c:pt idx="12576">
                  <c:v>17.600000000000001</c:v>
                </c:pt>
                <c:pt idx="12577">
                  <c:v>17.600000000000001</c:v>
                </c:pt>
                <c:pt idx="12578">
                  <c:v>17.57</c:v>
                </c:pt>
                <c:pt idx="12579">
                  <c:v>17.600000000000001</c:v>
                </c:pt>
                <c:pt idx="12580">
                  <c:v>17.57</c:v>
                </c:pt>
                <c:pt idx="12581">
                  <c:v>17.57</c:v>
                </c:pt>
                <c:pt idx="12582">
                  <c:v>17.57</c:v>
                </c:pt>
                <c:pt idx="12583">
                  <c:v>17.57</c:v>
                </c:pt>
                <c:pt idx="12584">
                  <c:v>17.57</c:v>
                </c:pt>
                <c:pt idx="12585">
                  <c:v>17.57</c:v>
                </c:pt>
                <c:pt idx="12586">
                  <c:v>17.57</c:v>
                </c:pt>
                <c:pt idx="12587">
                  <c:v>17.57</c:v>
                </c:pt>
                <c:pt idx="12588">
                  <c:v>17.600000000000001</c:v>
                </c:pt>
                <c:pt idx="12589">
                  <c:v>17.600000000000001</c:v>
                </c:pt>
                <c:pt idx="12590">
                  <c:v>17.600000000000001</c:v>
                </c:pt>
                <c:pt idx="12591">
                  <c:v>17.600000000000001</c:v>
                </c:pt>
                <c:pt idx="12592">
                  <c:v>17.600000000000001</c:v>
                </c:pt>
                <c:pt idx="12593">
                  <c:v>17.64</c:v>
                </c:pt>
                <c:pt idx="12594">
                  <c:v>17.64</c:v>
                </c:pt>
                <c:pt idx="12595">
                  <c:v>17.64</c:v>
                </c:pt>
                <c:pt idx="12596">
                  <c:v>17.670000000000005</c:v>
                </c:pt>
                <c:pt idx="12597">
                  <c:v>17.670000000000005</c:v>
                </c:pt>
                <c:pt idx="12598">
                  <c:v>17.670000000000005</c:v>
                </c:pt>
                <c:pt idx="12599">
                  <c:v>17.7</c:v>
                </c:pt>
                <c:pt idx="12600">
                  <c:v>17.7</c:v>
                </c:pt>
                <c:pt idx="12601">
                  <c:v>17.7</c:v>
                </c:pt>
                <c:pt idx="12602">
                  <c:v>17.7</c:v>
                </c:pt>
                <c:pt idx="12603">
                  <c:v>17.740000000000002</c:v>
                </c:pt>
                <c:pt idx="12604">
                  <c:v>17.740000000000002</c:v>
                </c:pt>
                <c:pt idx="12605">
                  <c:v>17.7</c:v>
                </c:pt>
                <c:pt idx="12606">
                  <c:v>17.7</c:v>
                </c:pt>
                <c:pt idx="12607">
                  <c:v>17.7</c:v>
                </c:pt>
                <c:pt idx="12608">
                  <c:v>17.7</c:v>
                </c:pt>
                <c:pt idx="12609">
                  <c:v>17.7</c:v>
                </c:pt>
                <c:pt idx="12610">
                  <c:v>17.7</c:v>
                </c:pt>
                <c:pt idx="12611">
                  <c:v>17.7</c:v>
                </c:pt>
                <c:pt idx="12612">
                  <c:v>17.7</c:v>
                </c:pt>
                <c:pt idx="12613">
                  <c:v>17.7</c:v>
                </c:pt>
                <c:pt idx="12614">
                  <c:v>17.7</c:v>
                </c:pt>
                <c:pt idx="12615">
                  <c:v>17.7</c:v>
                </c:pt>
                <c:pt idx="12616">
                  <c:v>17.7</c:v>
                </c:pt>
                <c:pt idx="12617">
                  <c:v>17.7</c:v>
                </c:pt>
                <c:pt idx="12618">
                  <c:v>17.7</c:v>
                </c:pt>
                <c:pt idx="12619">
                  <c:v>17.7</c:v>
                </c:pt>
                <c:pt idx="12620">
                  <c:v>17.670000000000005</c:v>
                </c:pt>
                <c:pt idx="12621">
                  <c:v>17.670000000000005</c:v>
                </c:pt>
                <c:pt idx="12622">
                  <c:v>17.670000000000005</c:v>
                </c:pt>
                <c:pt idx="12623">
                  <c:v>17.670000000000005</c:v>
                </c:pt>
                <c:pt idx="12624">
                  <c:v>17.670000000000005</c:v>
                </c:pt>
                <c:pt idx="12625">
                  <c:v>17.64</c:v>
                </c:pt>
                <c:pt idx="12626">
                  <c:v>17.64</c:v>
                </c:pt>
                <c:pt idx="12627">
                  <c:v>17.64</c:v>
                </c:pt>
                <c:pt idx="12628">
                  <c:v>17.64</c:v>
                </c:pt>
                <c:pt idx="12629">
                  <c:v>17.64</c:v>
                </c:pt>
                <c:pt idx="12630">
                  <c:v>17.64</c:v>
                </c:pt>
                <c:pt idx="12631">
                  <c:v>17.64</c:v>
                </c:pt>
                <c:pt idx="12632">
                  <c:v>17.600000000000001</c:v>
                </c:pt>
                <c:pt idx="12633">
                  <c:v>17.600000000000001</c:v>
                </c:pt>
                <c:pt idx="12634">
                  <c:v>17.600000000000001</c:v>
                </c:pt>
                <c:pt idx="12635">
                  <c:v>17.600000000000001</c:v>
                </c:pt>
                <c:pt idx="12636">
                  <c:v>17.600000000000001</c:v>
                </c:pt>
                <c:pt idx="12637">
                  <c:v>17.600000000000001</c:v>
                </c:pt>
                <c:pt idx="12638">
                  <c:v>17.600000000000001</c:v>
                </c:pt>
                <c:pt idx="12639">
                  <c:v>17.57</c:v>
                </c:pt>
                <c:pt idx="12640">
                  <c:v>17.57</c:v>
                </c:pt>
                <c:pt idx="12641">
                  <c:v>17.57</c:v>
                </c:pt>
                <c:pt idx="12642">
                  <c:v>17.57</c:v>
                </c:pt>
                <c:pt idx="12643">
                  <c:v>17.57</c:v>
                </c:pt>
                <c:pt idx="12644">
                  <c:v>17.57</c:v>
                </c:pt>
                <c:pt idx="12645">
                  <c:v>17.57</c:v>
                </c:pt>
                <c:pt idx="12646">
                  <c:v>17.57</c:v>
                </c:pt>
                <c:pt idx="12647">
                  <c:v>17.57</c:v>
                </c:pt>
                <c:pt idx="12648">
                  <c:v>17.54</c:v>
                </c:pt>
                <c:pt idx="12649">
                  <c:v>17.54</c:v>
                </c:pt>
                <c:pt idx="12650">
                  <c:v>17.54</c:v>
                </c:pt>
                <c:pt idx="12651">
                  <c:v>17.54</c:v>
                </c:pt>
                <c:pt idx="12652">
                  <c:v>17.54</c:v>
                </c:pt>
                <c:pt idx="12653">
                  <c:v>17.54</c:v>
                </c:pt>
                <c:pt idx="12654">
                  <c:v>17.5</c:v>
                </c:pt>
                <c:pt idx="12655">
                  <c:v>17.54</c:v>
                </c:pt>
                <c:pt idx="12656">
                  <c:v>17.5</c:v>
                </c:pt>
                <c:pt idx="12657">
                  <c:v>17.5</c:v>
                </c:pt>
                <c:pt idx="12658">
                  <c:v>17.5</c:v>
                </c:pt>
                <c:pt idx="12659">
                  <c:v>17.5</c:v>
                </c:pt>
                <c:pt idx="12660">
                  <c:v>17.54</c:v>
                </c:pt>
                <c:pt idx="12661">
                  <c:v>17.54</c:v>
                </c:pt>
                <c:pt idx="12662">
                  <c:v>17.54</c:v>
                </c:pt>
                <c:pt idx="12663">
                  <c:v>17.57</c:v>
                </c:pt>
                <c:pt idx="12664">
                  <c:v>17.57</c:v>
                </c:pt>
                <c:pt idx="12665">
                  <c:v>17.57</c:v>
                </c:pt>
                <c:pt idx="12666">
                  <c:v>17.57</c:v>
                </c:pt>
                <c:pt idx="12667">
                  <c:v>17.57</c:v>
                </c:pt>
                <c:pt idx="12668">
                  <c:v>17.57</c:v>
                </c:pt>
                <c:pt idx="12669">
                  <c:v>17.54</c:v>
                </c:pt>
                <c:pt idx="12670">
                  <c:v>17.54</c:v>
                </c:pt>
                <c:pt idx="12671">
                  <c:v>17.54</c:v>
                </c:pt>
                <c:pt idx="12672">
                  <c:v>17.54</c:v>
                </c:pt>
                <c:pt idx="12673">
                  <c:v>17.54</c:v>
                </c:pt>
                <c:pt idx="12674">
                  <c:v>17.54</c:v>
                </c:pt>
                <c:pt idx="12675">
                  <c:v>17.54</c:v>
                </c:pt>
                <c:pt idx="12676">
                  <c:v>17.54</c:v>
                </c:pt>
                <c:pt idx="12677">
                  <c:v>17.54</c:v>
                </c:pt>
                <c:pt idx="12678">
                  <c:v>17.54</c:v>
                </c:pt>
                <c:pt idx="12679">
                  <c:v>17.54</c:v>
                </c:pt>
                <c:pt idx="12680">
                  <c:v>17.54</c:v>
                </c:pt>
                <c:pt idx="12681">
                  <c:v>17.54</c:v>
                </c:pt>
                <c:pt idx="12682">
                  <c:v>17.54</c:v>
                </c:pt>
                <c:pt idx="12683">
                  <c:v>17.54</c:v>
                </c:pt>
                <c:pt idx="12684">
                  <c:v>17.54</c:v>
                </c:pt>
                <c:pt idx="12685">
                  <c:v>17.54</c:v>
                </c:pt>
                <c:pt idx="12686">
                  <c:v>17.54</c:v>
                </c:pt>
                <c:pt idx="12687">
                  <c:v>17.54</c:v>
                </c:pt>
                <c:pt idx="12688">
                  <c:v>17.54</c:v>
                </c:pt>
                <c:pt idx="12689">
                  <c:v>17.54</c:v>
                </c:pt>
                <c:pt idx="12690">
                  <c:v>17.54</c:v>
                </c:pt>
                <c:pt idx="12691">
                  <c:v>17.54</c:v>
                </c:pt>
                <c:pt idx="12692">
                  <c:v>17.54</c:v>
                </c:pt>
                <c:pt idx="12693">
                  <c:v>17.54</c:v>
                </c:pt>
                <c:pt idx="12694">
                  <c:v>17.54</c:v>
                </c:pt>
                <c:pt idx="12695">
                  <c:v>17.54</c:v>
                </c:pt>
                <c:pt idx="12696">
                  <c:v>17.54</c:v>
                </c:pt>
                <c:pt idx="12697">
                  <c:v>17.54</c:v>
                </c:pt>
                <c:pt idx="12698">
                  <c:v>17.54</c:v>
                </c:pt>
                <c:pt idx="12699">
                  <c:v>17.54</c:v>
                </c:pt>
                <c:pt idx="12700">
                  <c:v>17.54</c:v>
                </c:pt>
                <c:pt idx="12701">
                  <c:v>17.54</c:v>
                </c:pt>
                <c:pt idx="12702">
                  <c:v>17.54</c:v>
                </c:pt>
                <c:pt idx="12703">
                  <c:v>17.54</c:v>
                </c:pt>
                <c:pt idx="12704">
                  <c:v>17.54</c:v>
                </c:pt>
                <c:pt idx="12705">
                  <c:v>17.54</c:v>
                </c:pt>
                <c:pt idx="12706">
                  <c:v>17.54</c:v>
                </c:pt>
                <c:pt idx="12707">
                  <c:v>17.57</c:v>
                </c:pt>
                <c:pt idx="12708">
                  <c:v>17.57</c:v>
                </c:pt>
                <c:pt idx="12709">
                  <c:v>17.54</c:v>
                </c:pt>
                <c:pt idx="12710">
                  <c:v>17.54</c:v>
                </c:pt>
                <c:pt idx="12711">
                  <c:v>17.54</c:v>
                </c:pt>
                <c:pt idx="12712">
                  <c:v>17.54</c:v>
                </c:pt>
                <c:pt idx="12713">
                  <c:v>17.54</c:v>
                </c:pt>
                <c:pt idx="12714">
                  <c:v>17.54</c:v>
                </c:pt>
                <c:pt idx="12715">
                  <c:v>17.54</c:v>
                </c:pt>
                <c:pt idx="12716">
                  <c:v>17.54</c:v>
                </c:pt>
                <c:pt idx="12717">
                  <c:v>17.54</c:v>
                </c:pt>
                <c:pt idx="12718">
                  <c:v>17.54</c:v>
                </c:pt>
                <c:pt idx="12719">
                  <c:v>17.54</c:v>
                </c:pt>
                <c:pt idx="12720">
                  <c:v>17.5</c:v>
                </c:pt>
                <c:pt idx="12721">
                  <c:v>17.54</c:v>
                </c:pt>
                <c:pt idx="12722">
                  <c:v>17.54</c:v>
                </c:pt>
                <c:pt idx="12723">
                  <c:v>17.54</c:v>
                </c:pt>
                <c:pt idx="12724">
                  <c:v>17.54</c:v>
                </c:pt>
                <c:pt idx="12725">
                  <c:v>17.54</c:v>
                </c:pt>
                <c:pt idx="12726">
                  <c:v>17.54</c:v>
                </c:pt>
                <c:pt idx="12727">
                  <c:v>17.54</c:v>
                </c:pt>
                <c:pt idx="12728">
                  <c:v>17.54</c:v>
                </c:pt>
                <c:pt idx="12729">
                  <c:v>17.54</c:v>
                </c:pt>
                <c:pt idx="12730">
                  <c:v>17.54</c:v>
                </c:pt>
                <c:pt idx="12731">
                  <c:v>17.54</c:v>
                </c:pt>
                <c:pt idx="12732">
                  <c:v>17.54</c:v>
                </c:pt>
                <c:pt idx="12733">
                  <c:v>17.57</c:v>
                </c:pt>
                <c:pt idx="12734">
                  <c:v>17.57</c:v>
                </c:pt>
                <c:pt idx="12735">
                  <c:v>17.57</c:v>
                </c:pt>
                <c:pt idx="12736">
                  <c:v>17.57</c:v>
                </c:pt>
                <c:pt idx="12737">
                  <c:v>17.57</c:v>
                </c:pt>
                <c:pt idx="12738">
                  <c:v>17.57</c:v>
                </c:pt>
                <c:pt idx="12739">
                  <c:v>17.57</c:v>
                </c:pt>
                <c:pt idx="12740">
                  <c:v>17.57</c:v>
                </c:pt>
                <c:pt idx="12741">
                  <c:v>17.57</c:v>
                </c:pt>
                <c:pt idx="12742">
                  <c:v>17.57</c:v>
                </c:pt>
                <c:pt idx="12743">
                  <c:v>17.57</c:v>
                </c:pt>
                <c:pt idx="12744">
                  <c:v>17.57</c:v>
                </c:pt>
                <c:pt idx="12745">
                  <c:v>17.57</c:v>
                </c:pt>
                <c:pt idx="12746">
                  <c:v>17.57</c:v>
                </c:pt>
                <c:pt idx="12747">
                  <c:v>17.57</c:v>
                </c:pt>
                <c:pt idx="12748">
                  <c:v>17.57</c:v>
                </c:pt>
                <c:pt idx="12749">
                  <c:v>17.57</c:v>
                </c:pt>
                <c:pt idx="12750">
                  <c:v>17.57</c:v>
                </c:pt>
                <c:pt idx="12751">
                  <c:v>17.57</c:v>
                </c:pt>
                <c:pt idx="12752">
                  <c:v>17.57</c:v>
                </c:pt>
                <c:pt idx="12753">
                  <c:v>17.57</c:v>
                </c:pt>
                <c:pt idx="12754">
                  <c:v>17.57</c:v>
                </c:pt>
                <c:pt idx="12755">
                  <c:v>17.54</c:v>
                </c:pt>
                <c:pt idx="12756">
                  <c:v>17.54</c:v>
                </c:pt>
                <c:pt idx="12757">
                  <c:v>17.54</c:v>
                </c:pt>
                <c:pt idx="12758">
                  <c:v>17.54</c:v>
                </c:pt>
                <c:pt idx="12759">
                  <c:v>17.54</c:v>
                </c:pt>
                <c:pt idx="12760">
                  <c:v>17.54</c:v>
                </c:pt>
                <c:pt idx="12761">
                  <c:v>17.54</c:v>
                </c:pt>
                <c:pt idx="12762">
                  <c:v>17.57</c:v>
                </c:pt>
                <c:pt idx="12763">
                  <c:v>17.54</c:v>
                </c:pt>
                <c:pt idx="12764">
                  <c:v>17.54</c:v>
                </c:pt>
                <c:pt idx="12765">
                  <c:v>17.57</c:v>
                </c:pt>
                <c:pt idx="12766">
                  <c:v>17.54</c:v>
                </c:pt>
                <c:pt idx="12767">
                  <c:v>17.57</c:v>
                </c:pt>
                <c:pt idx="12768">
                  <c:v>17.57</c:v>
                </c:pt>
                <c:pt idx="12769">
                  <c:v>17.57</c:v>
                </c:pt>
                <c:pt idx="12770">
                  <c:v>17.57</c:v>
                </c:pt>
                <c:pt idx="12771">
                  <c:v>17.57</c:v>
                </c:pt>
                <c:pt idx="12772">
                  <c:v>17.57</c:v>
                </c:pt>
                <c:pt idx="12773">
                  <c:v>17.600000000000001</c:v>
                </c:pt>
                <c:pt idx="12774">
                  <c:v>17.57</c:v>
                </c:pt>
                <c:pt idx="12775">
                  <c:v>17.57</c:v>
                </c:pt>
                <c:pt idx="12776">
                  <c:v>17.57</c:v>
                </c:pt>
                <c:pt idx="12777">
                  <c:v>17.57</c:v>
                </c:pt>
                <c:pt idx="12778">
                  <c:v>17.600000000000001</c:v>
                </c:pt>
                <c:pt idx="12779">
                  <c:v>17.57</c:v>
                </c:pt>
                <c:pt idx="12780">
                  <c:v>17.57</c:v>
                </c:pt>
                <c:pt idx="12781">
                  <c:v>17.57</c:v>
                </c:pt>
                <c:pt idx="12782">
                  <c:v>17.57</c:v>
                </c:pt>
                <c:pt idx="12783">
                  <c:v>17.57</c:v>
                </c:pt>
                <c:pt idx="12784">
                  <c:v>17.57</c:v>
                </c:pt>
                <c:pt idx="12785">
                  <c:v>17.57</c:v>
                </c:pt>
                <c:pt idx="12786">
                  <c:v>17.57</c:v>
                </c:pt>
                <c:pt idx="12787">
                  <c:v>17.57</c:v>
                </c:pt>
                <c:pt idx="12788">
                  <c:v>17.57</c:v>
                </c:pt>
                <c:pt idx="12789">
                  <c:v>17.57</c:v>
                </c:pt>
                <c:pt idx="12790">
                  <c:v>17.57</c:v>
                </c:pt>
                <c:pt idx="12791">
                  <c:v>17.57</c:v>
                </c:pt>
                <c:pt idx="12792">
                  <c:v>17.57</c:v>
                </c:pt>
                <c:pt idx="12793">
                  <c:v>17.57</c:v>
                </c:pt>
                <c:pt idx="12794">
                  <c:v>17.57</c:v>
                </c:pt>
                <c:pt idx="12795">
                  <c:v>17.600000000000001</c:v>
                </c:pt>
                <c:pt idx="12796">
                  <c:v>17.600000000000001</c:v>
                </c:pt>
                <c:pt idx="12797">
                  <c:v>17.600000000000001</c:v>
                </c:pt>
                <c:pt idx="12798">
                  <c:v>17.600000000000001</c:v>
                </c:pt>
                <c:pt idx="12799">
                  <c:v>17.600000000000001</c:v>
                </c:pt>
                <c:pt idx="12800">
                  <c:v>17.600000000000001</c:v>
                </c:pt>
                <c:pt idx="12801">
                  <c:v>17.57</c:v>
                </c:pt>
                <c:pt idx="12802">
                  <c:v>17.600000000000001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7415808"/>
        <c:axId val="127417728"/>
      </c:scatterChart>
      <c:valAx>
        <c:axId val="12741580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0"/>
        <c:majorTickMark val="cross"/>
        <c:minorTickMark val="in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127417728"/>
        <c:crosses val="autoZero"/>
        <c:crossBetween val="midCat"/>
        <c:majorUnit val="5"/>
        <c:minorUnit val="1"/>
      </c:valAx>
      <c:valAx>
        <c:axId val="127417728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 b="1"/>
                </a:pPr>
                <a:r>
                  <a:rPr lang="en-US" sz="1400" b="1"/>
                  <a:t>Pressre</a:t>
                </a:r>
                <a:r>
                  <a:rPr lang="en-US" sz="1400" b="1" baseline="0"/>
                  <a:t> drop (psi</a:t>
                </a:r>
                <a:r>
                  <a:rPr lang="en-US" sz="1400" b="1"/>
                  <a:t>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12741580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'min velocity experiemtns'!$H$2</c:f>
              <c:strCache>
                <c:ptCount val="1"/>
                <c:pt idx="0">
                  <c:v>overall</c:v>
                </c:pt>
              </c:strCache>
            </c:strRef>
          </c:tx>
          <c:spPr>
            <a:ln w="28575">
              <a:noFill/>
            </a:ln>
          </c:spPr>
          <c:marker>
            <c:symbol val="square"/>
            <c:size val="2"/>
          </c:marker>
          <c:dPt>
            <c:idx val="16"/>
            <c:marker>
              <c:symbol val="square"/>
              <c:size val="10"/>
              <c:spPr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c:spPr>
            </c:marker>
            <c:bubble3D val="0"/>
          </c:dPt>
          <c:dPt>
            <c:idx val="271"/>
            <c:marker>
              <c:symbol val="square"/>
              <c:size val="10"/>
              <c:spPr>
                <a:solidFill>
                  <a:schemeClr val="tx1"/>
                </a:solidFill>
              </c:spPr>
            </c:marker>
            <c:bubble3D val="0"/>
          </c:dPt>
          <c:dPt>
            <c:idx val="4138"/>
            <c:marker>
              <c:symbol val="square"/>
              <c:size val="10"/>
              <c:spPr>
                <a:solidFill>
                  <a:sysClr val="windowText" lastClr="000000"/>
                </a:solidFill>
                <a:ln>
                  <a:solidFill>
                    <a:srgbClr val="C00000"/>
                  </a:solidFill>
                </a:ln>
              </c:spPr>
            </c:marker>
            <c:bubble3D val="0"/>
          </c:dPt>
          <c:dLbls>
            <c:dLbl>
              <c:idx val="9"/>
              <c:layout>
                <c:manualLayout>
                  <c:x val="7.6781868354766089E-3"/>
                  <c:y val="1.4207338202050163E-2"/>
                </c:manualLayout>
              </c:layout>
              <c:tx>
                <c:rich>
                  <a:bodyPr/>
                  <a:lstStyle/>
                  <a:p>
                    <a:r>
                      <a:rPr lang="en-US" sz="1400" b="1"/>
                      <a:t>F</a:t>
                    </a:r>
                    <a:r>
                      <a:rPr lang="en-US"/>
                      <a:t>= 8.7 cc/min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73"/>
              <c:layout>
                <c:manualLayout>
                  <c:x val="-1.2796978059127695E-3"/>
                  <c:y val="-6.0381187358713298E-2"/>
                </c:manualLayout>
              </c:layout>
              <c:tx>
                <c:rich>
                  <a:bodyPr/>
                  <a:lstStyle/>
                  <a:p>
                    <a:r>
                      <a:rPr lang="en-US" sz="1400" b="1"/>
                      <a:t>F</a:t>
                    </a:r>
                    <a:r>
                      <a:rPr lang="en-US"/>
                      <a:t>=1.86 cc/min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120"/>
              <c:layout>
                <c:manualLayout>
                  <c:x val="-1.9459025955088961E-2"/>
                  <c:y val="-0.10208015399153729"/>
                </c:manualLayout>
              </c:layout>
              <c:tx>
                <c:rich>
                  <a:bodyPr/>
                  <a:lstStyle/>
                  <a:p>
                    <a:r>
                      <a:rPr lang="en-US" sz="1400" b="1"/>
                      <a:t>F</a:t>
                    </a:r>
                    <a:r>
                      <a:rPr lang="en-US"/>
                      <a:t>= 1.24 cc/min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400" b="1"/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xVal>
            <c:numRef>
              <c:f>'min velocity experiemtns'!$P$12807:$P$21562</c:f>
              <c:numCache>
                <c:formatCode>0.00</c:formatCode>
                <c:ptCount val="8756"/>
                <c:pt idx="0">
                  <c:v>97.318035714291284</c:v>
                </c:pt>
                <c:pt idx="1">
                  <c:v>97.343928571434148</c:v>
                </c:pt>
                <c:pt idx="2">
                  <c:v>97.369821428577069</c:v>
                </c:pt>
                <c:pt idx="3">
                  <c:v>97.395714285719905</c:v>
                </c:pt>
                <c:pt idx="4">
                  <c:v>97.421607142862769</c:v>
                </c:pt>
                <c:pt idx="5">
                  <c:v>97.447500000005661</c:v>
                </c:pt>
                <c:pt idx="6">
                  <c:v>97.473392857148454</c:v>
                </c:pt>
                <c:pt idx="7">
                  <c:v>97.499285714291361</c:v>
                </c:pt>
                <c:pt idx="8">
                  <c:v>97.525178571434154</c:v>
                </c:pt>
                <c:pt idx="9">
                  <c:v>97.551071428577103</c:v>
                </c:pt>
                <c:pt idx="10">
                  <c:v>97.576964285719967</c:v>
                </c:pt>
                <c:pt idx="11">
                  <c:v>97.602857142862774</c:v>
                </c:pt>
                <c:pt idx="12">
                  <c:v>97.628750000005638</c:v>
                </c:pt>
                <c:pt idx="13">
                  <c:v>97.654642857148517</c:v>
                </c:pt>
                <c:pt idx="14">
                  <c:v>97.680535714291366</c:v>
                </c:pt>
                <c:pt idx="15">
                  <c:v>97.706428571434259</c:v>
                </c:pt>
                <c:pt idx="16">
                  <c:v>97.732321428577137</c:v>
                </c:pt>
                <c:pt idx="17">
                  <c:v>97.75821428572003</c:v>
                </c:pt>
                <c:pt idx="18">
                  <c:v>97.784107142862851</c:v>
                </c:pt>
                <c:pt idx="19">
                  <c:v>97.810000000005729</c:v>
                </c:pt>
                <c:pt idx="20">
                  <c:v>97.835892857148536</c:v>
                </c:pt>
                <c:pt idx="21">
                  <c:v>97.861785714291429</c:v>
                </c:pt>
                <c:pt idx="22">
                  <c:v>97.887678571434265</c:v>
                </c:pt>
                <c:pt idx="23">
                  <c:v>97.913571428577214</c:v>
                </c:pt>
                <c:pt idx="24">
                  <c:v>97.939464285720106</c:v>
                </c:pt>
                <c:pt idx="25">
                  <c:v>97.965357142862885</c:v>
                </c:pt>
                <c:pt idx="26">
                  <c:v>97.99125000000582</c:v>
                </c:pt>
                <c:pt idx="27">
                  <c:v>98.017142857148642</c:v>
                </c:pt>
                <c:pt idx="28">
                  <c:v>98.043035714291477</c:v>
                </c:pt>
                <c:pt idx="29">
                  <c:v>98.068928571434341</c:v>
                </c:pt>
                <c:pt idx="30">
                  <c:v>98.094821428577276</c:v>
                </c:pt>
                <c:pt idx="31">
                  <c:v>98.120714285720098</c:v>
                </c:pt>
                <c:pt idx="32">
                  <c:v>98.146607142862948</c:v>
                </c:pt>
                <c:pt idx="33">
                  <c:v>98.172500000005769</c:v>
                </c:pt>
                <c:pt idx="34">
                  <c:v>98.198392857148633</c:v>
                </c:pt>
                <c:pt idx="35">
                  <c:v>98.224285714291554</c:v>
                </c:pt>
                <c:pt idx="36">
                  <c:v>98.250178571434375</c:v>
                </c:pt>
                <c:pt idx="37">
                  <c:v>98.276071428577282</c:v>
                </c:pt>
                <c:pt idx="38">
                  <c:v>98.301964285720175</c:v>
                </c:pt>
                <c:pt idx="39">
                  <c:v>98.327857142862968</c:v>
                </c:pt>
                <c:pt idx="40">
                  <c:v>98.353750000005846</c:v>
                </c:pt>
                <c:pt idx="41">
                  <c:v>98.379642857148696</c:v>
                </c:pt>
                <c:pt idx="42">
                  <c:v>98.405535714291588</c:v>
                </c:pt>
                <c:pt idx="43">
                  <c:v>98.431428571434452</c:v>
                </c:pt>
                <c:pt idx="44">
                  <c:v>98.457321428577359</c:v>
                </c:pt>
                <c:pt idx="45">
                  <c:v>98.483214285720237</c:v>
                </c:pt>
                <c:pt idx="46">
                  <c:v>98.509107142863058</c:v>
                </c:pt>
                <c:pt idx="47">
                  <c:v>98.535000000005908</c:v>
                </c:pt>
                <c:pt idx="48">
                  <c:v>98.560892857148758</c:v>
                </c:pt>
                <c:pt idx="49">
                  <c:v>98.586785714291608</c:v>
                </c:pt>
                <c:pt idx="50">
                  <c:v>98.612678571434458</c:v>
                </c:pt>
                <c:pt idx="51">
                  <c:v>98.638571428577379</c:v>
                </c:pt>
                <c:pt idx="52">
                  <c:v>98.664464285720271</c:v>
                </c:pt>
                <c:pt idx="53">
                  <c:v>98.690357142863064</c:v>
                </c:pt>
                <c:pt idx="54">
                  <c:v>98.716250000005999</c:v>
                </c:pt>
                <c:pt idx="55">
                  <c:v>98.742142857148806</c:v>
                </c:pt>
                <c:pt idx="56">
                  <c:v>98.768035714291671</c:v>
                </c:pt>
                <c:pt idx="57">
                  <c:v>98.793928571434549</c:v>
                </c:pt>
                <c:pt idx="58">
                  <c:v>98.819821428577427</c:v>
                </c:pt>
                <c:pt idx="59">
                  <c:v>98.845714285720291</c:v>
                </c:pt>
                <c:pt idx="60">
                  <c:v>98.871607142863127</c:v>
                </c:pt>
                <c:pt idx="61">
                  <c:v>98.897500000006033</c:v>
                </c:pt>
                <c:pt idx="62">
                  <c:v>98.923392857148855</c:v>
                </c:pt>
                <c:pt idx="63">
                  <c:v>98.949285714291747</c:v>
                </c:pt>
                <c:pt idx="64">
                  <c:v>98.975178571434554</c:v>
                </c:pt>
                <c:pt idx="65">
                  <c:v>99.001071428577475</c:v>
                </c:pt>
                <c:pt idx="66">
                  <c:v>99.026964285720368</c:v>
                </c:pt>
                <c:pt idx="67">
                  <c:v>99.052857142863147</c:v>
                </c:pt>
                <c:pt idx="68">
                  <c:v>99.078750000006025</c:v>
                </c:pt>
                <c:pt idx="69">
                  <c:v>99.104642857148903</c:v>
                </c:pt>
                <c:pt idx="70">
                  <c:v>99.130535714291739</c:v>
                </c:pt>
                <c:pt idx="71">
                  <c:v>99.156428571434603</c:v>
                </c:pt>
                <c:pt idx="72">
                  <c:v>99.182321428577509</c:v>
                </c:pt>
                <c:pt idx="73">
                  <c:v>99.20821428572043</c:v>
                </c:pt>
                <c:pt idx="74">
                  <c:v>99.234107142863252</c:v>
                </c:pt>
                <c:pt idx="75">
                  <c:v>99.260000000006116</c:v>
                </c:pt>
                <c:pt idx="76">
                  <c:v>99.285892857148937</c:v>
                </c:pt>
                <c:pt idx="77">
                  <c:v>99.311785714291815</c:v>
                </c:pt>
                <c:pt idx="78">
                  <c:v>99.337678571434665</c:v>
                </c:pt>
                <c:pt idx="79">
                  <c:v>99.363571428577572</c:v>
                </c:pt>
                <c:pt idx="80">
                  <c:v>99.389464285720436</c:v>
                </c:pt>
                <c:pt idx="81">
                  <c:v>99.415357142863272</c:v>
                </c:pt>
                <c:pt idx="82">
                  <c:v>99.441250000006207</c:v>
                </c:pt>
                <c:pt idx="83">
                  <c:v>99.467142857149028</c:v>
                </c:pt>
                <c:pt idx="84">
                  <c:v>99.493035714291878</c:v>
                </c:pt>
                <c:pt idx="85">
                  <c:v>99.518928571434728</c:v>
                </c:pt>
                <c:pt idx="86">
                  <c:v>99.544821428577649</c:v>
                </c:pt>
                <c:pt idx="87">
                  <c:v>99.570714285720484</c:v>
                </c:pt>
                <c:pt idx="88">
                  <c:v>99.596607142863348</c:v>
                </c:pt>
                <c:pt idx="89">
                  <c:v>99.622500000006184</c:v>
                </c:pt>
                <c:pt idx="90">
                  <c:v>99.648392857149034</c:v>
                </c:pt>
                <c:pt idx="91">
                  <c:v>99.674285714291898</c:v>
                </c:pt>
                <c:pt idx="92">
                  <c:v>99.700178571434748</c:v>
                </c:pt>
                <c:pt idx="93">
                  <c:v>99.726071428577669</c:v>
                </c:pt>
                <c:pt idx="94">
                  <c:v>99.751964285720561</c:v>
                </c:pt>
                <c:pt idx="95">
                  <c:v>99.777857142863354</c:v>
                </c:pt>
                <c:pt idx="96">
                  <c:v>99.803750000006232</c:v>
                </c:pt>
                <c:pt idx="97">
                  <c:v>99.829642857149068</c:v>
                </c:pt>
                <c:pt idx="98">
                  <c:v>99.855535714291946</c:v>
                </c:pt>
                <c:pt idx="99">
                  <c:v>99.881428571434824</c:v>
                </c:pt>
                <c:pt idx="100">
                  <c:v>99.907321428577745</c:v>
                </c:pt>
                <c:pt idx="101">
                  <c:v>99.933214285720638</c:v>
                </c:pt>
                <c:pt idx="102">
                  <c:v>99.959107142863417</c:v>
                </c:pt>
                <c:pt idx="103">
                  <c:v>99.985000000006309</c:v>
                </c:pt>
                <c:pt idx="104">
                  <c:v>100.01089285714914</c:v>
                </c:pt>
                <c:pt idx="105">
                  <c:v>100.03678571429204</c:v>
                </c:pt>
                <c:pt idx="106">
                  <c:v>100.06267857143484</c:v>
                </c:pt>
                <c:pt idx="107">
                  <c:v>100.08857142857777</c:v>
                </c:pt>
                <c:pt idx="108">
                  <c:v>100.11446428572066</c:v>
                </c:pt>
                <c:pt idx="109">
                  <c:v>100.14035714286344</c:v>
                </c:pt>
                <c:pt idx="110">
                  <c:v>100.16625000000636</c:v>
                </c:pt>
                <c:pt idx="111">
                  <c:v>100.19214285714916</c:v>
                </c:pt>
                <c:pt idx="112">
                  <c:v>100.21803571429209</c:v>
                </c:pt>
                <c:pt idx="113">
                  <c:v>100.24392857143495</c:v>
                </c:pt>
                <c:pt idx="114">
                  <c:v>100.26982142857784</c:v>
                </c:pt>
                <c:pt idx="115">
                  <c:v>100.29571428572069</c:v>
                </c:pt>
                <c:pt idx="116">
                  <c:v>100.32160714286351</c:v>
                </c:pt>
                <c:pt idx="117">
                  <c:v>100.34750000000642</c:v>
                </c:pt>
                <c:pt idx="118">
                  <c:v>100.37339285714921</c:v>
                </c:pt>
                <c:pt idx="119">
                  <c:v>100.39928571429213</c:v>
                </c:pt>
                <c:pt idx="120">
                  <c:v>100.42517857143496</c:v>
                </c:pt>
                <c:pt idx="121">
                  <c:v>100.45107142857786</c:v>
                </c:pt>
                <c:pt idx="122">
                  <c:v>100.47696428572075</c:v>
                </c:pt>
                <c:pt idx="123">
                  <c:v>100.50285714286353</c:v>
                </c:pt>
                <c:pt idx="124">
                  <c:v>100.52875000000643</c:v>
                </c:pt>
                <c:pt idx="125">
                  <c:v>100.55464285714929</c:v>
                </c:pt>
                <c:pt idx="126">
                  <c:v>100.58053571429218</c:v>
                </c:pt>
                <c:pt idx="127">
                  <c:v>100.60642857143505</c:v>
                </c:pt>
                <c:pt idx="128">
                  <c:v>100.63232142857791</c:v>
                </c:pt>
                <c:pt idx="129">
                  <c:v>100.65821428572077</c:v>
                </c:pt>
                <c:pt idx="130">
                  <c:v>100.6841071428636</c:v>
                </c:pt>
                <c:pt idx="131">
                  <c:v>100.7100000000065</c:v>
                </c:pt>
                <c:pt idx="132">
                  <c:v>100.73589285714934</c:v>
                </c:pt>
                <c:pt idx="133">
                  <c:v>100.76178571429223</c:v>
                </c:pt>
                <c:pt idx="134">
                  <c:v>100.78767857143508</c:v>
                </c:pt>
                <c:pt idx="135">
                  <c:v>100.81357142857796</c:v>
                </c:pt>
                <c:pt idx="136">
                  <c:v>100.83946428572082</c:v>
                </c:pt>
                <c:pt idx="137">
                  <c:v>100.86535714286363</c:v>
                </c:pt>
                <c:pt idx="138">
                  <c:v>100.89125000000656</c:v>
                </c:pt>
                <c:pt idx="139">
                  <c:v>100.91714285714941</c:v>
                </c:pt>
                <c:pt idx="140">
                  <c:v>100.94303571429229</c:v>
                </c:pt>
                <c:pt idx="141">
                  <c:v>100.96892857143514</c:v>
                </c:pt>
                <c:pt idx="142">
                  <c:v>100.99482142857806</c:v>
                </c:pt>
                <c:pt idx="143">
                  <c:v>101.02071428572087</c:v>
                </c:pt>
                <c:pt idx="144">
                  <c:v>101.04660714286371</c:v>
                </c:pt>
                <c:pt idx="145">
                  <c:v>101.07250000000657</c:v>
                </c:pt>
                <c:pt idx="146">
                  <c:v>101.09839285714941</c:v>
                </c:pt>
                <c:pt idx="147">
                  <c:v>101.12428571429233</c:v>
                </c:pt>
                <c:pt idx="148">
                  <c:v>101.15017857143513</c:v>
                </c:pt>
                <c:pt idx="149">
                  <c:v>101.17607142857803</c:v>
                </c:pt>
                <c:pt idx="150">
                  <c:v>101.20196428572095</c:v>
                </c:pt>
                <c:pt idx="151">
                  <c:v>101.22785714286375</c:v>
                </c:pt>
                <c:pt idx="152">
                  <c:v>101.25375000000665</c:v>
                </c:pt>
                <c:pt idx="153">
                  <c:v>101.27964285714948</c:v>
                </c:pt>
                <c:pt idx="154">
                  <c:v>101.30553571429238</c:v>
                </c:pt>
                <c:pt idx="155">
                  <c:v>101.33142857143524</c:v>
                </c:pt>
                <c:pt idx="156">
                  <c:v>101.3573214285781</c:v>
                </c:pt>
                <c:pt idx="157">
                  <c:v>101.383214285721</c:v>
                </c:pt>
                <c:pt idx="158">
                  <c:v>101.4091071428638</c:v>
                </c:pt>
                <c:pt idx="159">
                  <c:v>101.4350000000067</c:v>
                </c:pt>
                <c:pt idx="160">
                  <c:v>101.46089285714955</c:v>
                </c:pt>
                <c:pt idx="161">
                  <c:v>101.48678571429241</c:v>
                </c:pt>
                <c:pt idx="162">
                  <c:v>101.51267857143526</c:v>
                </c:pt>
                <c:pt idx="163">
                  <c:v>101.53857142857815</c:v>
                </c:pt>
                <c:pt idx="164">
                  <c:v>101.56446428572104</c:v>
                </c:pt>
                <c:pt idx="165">
                  <c:v>101.59035714286385</c:v>
                </c:pt>
                <c:pt idx="166">
                  <c:v>101.61625000000674</c:v>
                </c:pt>
                <c:pt idx="167">
                  <c:v>101.64214285714957</c:v>
                </c:pt>
                <c:pt idx="168">
                  <c:v>101.66803571429244</c:v>
                </c:pt>
                <c:pt idx="169">
                  <c:v>101.69392857143534</c:v>
                </c:pt>
                <c:pt idx="170">
                  <c:v>101.71982142857823</c:v>
                </c:pt>
                <c:pt idx="171">
                  <c:v>101.74571428572106</c:v>
                </c:pt>
                <c:pt idx="172">
                  <c:v>101.7716071428639</c:v>
                </c:pt>
                <c:pt idx="173">
                  <c:v>101.79750000000679</c:v>
                </c:pt>
                <c:pt idx="174">
                  <c:v>101.8233928571496</c:v>
                </c:pt>
                <c:pt idx="175">
                  <c:v>101.84928571429252</c:v>
                </c:pt>
                <c:pt idx="176">
                  <c:v>101.87517857143533</c:v>
                </c:pt>
                <c:pt idx="177">
                  <c:v>101.90107142857826</c:v>
                </c:pt>
                <c:pt idx="178">
                  <c:v>101.92696428572114</c:v>
                </c:pt>
                <c:pt idx="179">
                  <c:v>101.95285714286393</c:v>
                </c:pt>
                <c:pt idx="180">
                  <c:v>101.97875000000681</c:v>
                </c:pt>
                <c:pt idx="181">
                  <c:v>102.00464285714968</c:v>
                </c:pt>
                <c:pt idx="182">
                  <c:v>102.03053571429257</c:v>
                </c:pt>
                <c:pt idx="183">
                  <c:v>102.0564285714354</c:v>
                </c:pt>
                <c:pt idx="184">
                  <c:v>102.0823214285783</c:v>
                </c:pt>
                <c:pt idx="185">
                  <c:v>102.10821428572116</c:v>
                </c:pt>
                <c:pt idx="186">
                  <c:v>102.13410714286398</c:v>
                </c:pt>
                <c:pt idx="187">
                  <c:v>102.16000000000686</c:v>
                </c:pt>
                <c:pt idx="188">
                  <c:v>102.18589285714968</c:v>
                </c:pt>
                <c:pt idx="189">
                  <c:v>102.21178571429262</c:v>
                </c:pt>
                <c:pt idx="190">
                  <c:v>102.23767857143548</c:v>
                </c:pt>
                <c:pt idx="191">
                  <c:v>102.26357142857836</c:v>
                </c:pt>
                <c:pt idx="192">
                  <c:v>102.28946428572122</c:v>
                </c:pt>
                <c:pt idx="193">
                  <c:v>102.31535714286402</c:v>
                </c:pt>
                <c:pt idx="194">
                  <c:v>102.34125000000697</c:v>
                </c:pt>
                <c:pt idx="195">
                  <c:v>102.36714285714977</c:v>
                </c:pt>
                <c:pt idx="196">
                  <c:v>102.39303571429267</c:v>
                </c:pt>
                <c:pt idx="197">
                  <c:v>102.41892857143553</c:v>
                </c:pt>
                <c:pt idx="198">
                  <c:v>102.44482142857844</c:v>
                </c:pt>
                <c:pt idx="199">
                  <c:v>102.47071428572126</c:v>
                </c:pt>
                <c:pt idx="200">
                  <c:v>102.49660714286411</c:v>
                </c:pt>
                <c:pt idx="201">
                  <c:v>102.52250000000696</c:v>
                </c:pt>
                <c:pt idx="202">
                  <c:v>102.54839285714982</c:v>
                </c:pt>
                <c:pt idx="203">
                  <c:v>102.57428571429271</c:v>
                </c:pt>
                <c:pt idx="204">
                  <c:v>102.60017857143553</c:v>
                </c:pt>
                <c:pt idx="205">
                  <c:v>102.62607142857841</c:v>
                </c:pt>
                <c:pt idx="206">
                  <c:v>102.65196428572132</c:v>
                </c:pt>
                <c:pt idx="207">
                  <c:v>102.67785714286411</c:v>
                </c:pt>
                <c:pt idx="208">
                  <c:v>102.70375000000703</c:v>
                </c:pt>
                <c:pt idx="209">
                  <c:v>102.72964285714987</c:v>
                </c:pt>
                <c:pt idx="210">
                  <c:v>102.75553571429275</c:v>
                </c:pt>
                <c:pt idx="211">
                  <c:v>102.78142857143563</c:v>
                </c:pt>
                <c:pt idx="212">
                  <c:v>102.80732142857849</c:v>
                </c:pt>
                <c:pt idx="213">
                  <c:v>102.83321428572138</c:v>
                </c:pt>
                <c:pt idx="214">
                  <c:v>102.85910714286416</c:v>
                </c:pt>
                <c:pt idx="215">
                  <c:v>102.88500000000708</c:v>
                </c:pt>
                <c:pt idx="216">
                  <c:v>102.91089285714995</c:v>
                </c:pt>
                <c:pt idx="217">
                  <c:v>102.93678571429281</c:v>
                </c:pt>
                <c:pt idx="218">
                  <c:v>102.96267857143565</c:v>
                </c:pt>
                <c:pt idx="219">
                  <c:v>102.98857142857854</c:v>
                </c:pt>
                <c:pt idx="220">
                  <c:v>103.01446428572143</c:v>
                </c:pt>
                <c:pt idx="221">
                  <c:v>103.04035714286424</c:v>
                </c:pt>
                <c:pt idx="222">
                  <c:v>103.06625000000716</c:v>
                </c:pt>
                <c:pt idx="223">
                  <c:v>103.09214285714995</c:v>
                </c:pt>
                <c:pt idx="224">
                  <c:v>103.11803571429283</c:v>
                </c:pt>
                <c:pt idx="225">
                  <c:v>103.14392857143571</c:v>
                </c:pt>
                <c:pt idx="226">
                  <c:v>103.16982142857859</c:v>
                </c:pt>
                <c:pt idx="227">
                  <c:v>103.19571428572145</c:v>
                </c:pt>
                <c:pt idx="228">
                  <c:v>103.22160714286429</c:v>
                </c:pt>
                <c:pt idx="229">
                  <c:v>103.24750000000724</c:v>
                </c:pt>
                <c:pt idx="230">
                  <c:v>103.27339285714999</c:v>
                </c:pt>
                <c:pt idx="231">
                  <c:v>103.29928571429292</c:v>
                </c:pt>
                <c:pt idx="232">
                  <c:v>103.32517857143571</c:v>
                </c:pt>
                <c:pt idx="233">
                  <c:v>103.35107142857861</c:v>
                </c:pt>
                <c:pt idx="234">
                  <c:v>103.3769642857215</c:v>
                </c:pt>
                <c:pt idx="235">
                  <c:v>103.40285714286431</c:v>
                </c:pt>
                <c:pt idx="236">
                  <c:v>103.42875000000723</c:v>
                </c:pt>
                <c:pt idx="237">
                  <c:v>103.45464285715008</c:v>
                </c:pt>
                <c:pt idx="238">
                  <c:v>103.48053571429296</c:v>
                </c:pt>
                <c:pt idx="239">
                  <c:v>103.50642857143579</c:v>
                </c:pt>
                <c:pt idx="240">
                  <c:v>103.53232142857868</c:v>
                </c:pt>
                <c:pt idx="241">
                  <c:v>103.55821428572156</c:v>
                </c:pt>
                <c:pt idx="242">
                  <c:v>103.58410714286438</c:v>
                </c:pt>
                <c:pt idx="243">
                  <c:v>103.61000000000729</c:v>
                </c:pt>
                <c:pt idx="244">
                  <c:v>103.63589285715008</c:v>
                </c:pt>
                <c:pt idx="245">
                  <c:v>103.66178571429298</c:v>
                </c:pt>
                <c:pt idx="246">
                  <c:v>103.68767857143584</c:v>
                </c:pt>
                <c:pt idx="247">
                  <c:v>103.71357142857873</c:v>
                </c:pt>
                <c:pt idx="248">
                  <c:v>103.73946428572162</c:v>
                </c:pt>
                <c:pt idx="249">
                  <c:v>103.7653571428644</c:v>
                </c:pt>
                <c:pt idx="250">
                  <c:v>103.79125000000737</c:v>
                </c:pt>
                <c:pt idx="251">
                  <c:v>103.81714285715016</c:v>
                </c:pt>
                <c:pt idx="252">
                  <c:v>103.84303571429305</c:v>
                </c:pt>
                <c:pt idx="253">
                  <c:v>103.86892857143589</c:v>
                </c:pt>
                <c:pt idx="254">
                  <c:v>103.89482142857879</c:v>
                </c:pt>
                <c:pt idx="255">
                  <c:v>103.92071428572164</c:v>
                </c:pt>
                <c:pt idx="256">
                  <c:v>103.94660714286451</c:v>
                </c:pt>
                <c:pt idx="257">
                  <c:v>103.97250000000737</c:v>
                </c:pt>
                <c:pt idx="258">
                  <c:v>103.99839285715019</c:v>
                </c:pt>
                <c:pt idx="259">
                  <c:v>104.0242857142931</c:v>
                </c:pt>
                <c:pt idx="260">
                  <c:v>104.05017857143592</c:v>
                </c:pt>
                <c:pt idx="261">
                  <c:v>104.0760714285788</c:v>
                </c:pt>
                <c:pt idx="262">
                  <c:v>104.10196428572169</c:v>
                </c:pt>
                <c:pt idx="263">
                  <c:v>104.1278571428645</c:v>
                </c:pt>
                <c:pt idx="264">
                  <c:v>104.15375000000741</c:v>
                </c:pt>
                <c:pt idx="265">
                  <c:v>104.17964285715023</c:v>
                </c:pt>
                <c:pt idx="266">
                  <c:v>104.20553571429315</c:v>
                </c:pt>
                <c:pt idx="267">
                  <c:v>104.23142857143601</c:v>
                </c:pt>
                <c:pt idx="268">
                  <c:v>104.25732142857889</c:v>
                </c:pt>
                <c:pt idx="269">
                  <c:v>104.28321428572177</c:v>
                </c:pt>
                <c:pt idx="270">
                  <c:v>104.30910714286456</c:v>
                </c:pt>
                <c:pt idx="271">
                  <c:v>104.33500000000747</c:v>
                </c:pt>
                <c:pt idx="272">
                  <c:v>104.36089285715028</c:v>
                </c:pt>
                <c:pt idx="273">
                  <c:v>104.38678571429317</c:v>
                </c:pt>
                <c:pt idx="274">
                  <c:v>104.41267857143605</c:v>
                </c:pt>
                <c:pt idx="275">
                  <c:v>104.43857142857891</c:v>
                </c:pt>
                <c:pt idx="276">
                  <c:v>104.44410714286464</c:v>
                </c:pt>
                <c:pt idx="277">
                  <c:v>104.44964285715035</c:v>
                </c:pt>
                <c:pt idx="278">
                  <c:v>104.45517857143602</c:v>
                </c:pt>
                <c:pt idx="279">
                  <c:v>104.46071428572179</c:v>
                </c:pt>
                <c:pt idx="280">
                  <c:v>104.46625000000753</c:v>
                </c:pt>
                <c:pt idx="281">
                  <c:v>104.47178571429318</c:v>
                </c:pt>
                <c:pt idx="282">
                  <c:v>104.47732142857892</c:v>
                </c:pt>
                <c:pt idx="283">
                  <c:v>104.48285714286457</c:v>
                </c:pt>
                <c:pt idx="284">
                  <c:v>104.48839285715029</c:v>
                </c:pt>
                <c:pt idx="285">
                  <c:v>104.49392857143606</c:v>
                </c:pt>
                <c:pt idx="286">
                  <c:v>104.4994642857218</c:v>
                </c:pt>
                <c:pt idx="287">
                  <c:v>104.50500000000748</c:v>
                </c:pt>
                <c:pt idx="288">
                  <c:v>104.5105357142932</c:v>
                </c:pt>
                <c:pt idx="289">
                  <c:v>104.51607142857891</c:v>
                </c:pt>
                <c:pt idx="290">
                  <c:v>104.52160714286458</c:v>
                </c:pt>
                <c:pt idx="291">
                  <c:v>104.5271428571503</c:v>
                </c:pt>
                <c:pt idx="292">
                  <c:v>104.53267857143602</c:v>
                </c:pt>
                <c:pt idx="293">
                  <c:v>104.53821428572176</c:v>
                </c:pt>
                <c:pt idx="294">
                  <c:v>104.54375000000749</c:v>
                </c:pt>
                <c:pt idx="295">
                  <c:v>104.54928571429319</c:v>
                </c:pt>
                <c:pt idx="296">
                  <c:v>104.5548214285789</c:v>
                </c:pt>
                <c:pt idx="297">
                  <c:v>104.56035714286456</c:v>
                </c:pt>
                <c:pt idx="298">
                  <c:v>104.56589285715027</c:v>
                </c:pt>
                <c:pt idx="299">
                  <c:v>104.57142857143602</c:v>
                </c:pt>
                <c:pt idx="300">
                  <c:v>104.57696428572176</c:v>
                </c:pt>
                <c:pt idx="301">
                  <c:v>104.58250000000747</c:v>
                </c:pt>
                <c:pt idx="302">
                  <c:v>104.58803571429316</c:v>
                </c:pt>
                <c:pt idx="303">
                  <c:v>104.5935714285789</c:v>
                </c:pt>
                <c:pt idx="304">
                  <c:v>104.59910714286458</c:v>
                </c:pt>
                <c:pt idx="305">
                  <c:v>104.60464285715028</c:v>
                </c:pt>
                <c:pt idx="306">
                  <c:v>104.61017857143599</c:v>
                </c:pt>
                <c:pt idx="307">
                  <c:v>104.61571428572175</c:v>
                </c:pt>
                <c:pt idx="308">
                  <c:v>104.62125000000746</c:v>
                </c:pt>
                <c:pt idx="309">
                  <c:v>104.62678571429313</c:v>
                </c:pt>
                <c:pt idx="310">
                  <c:v>104.63232142857888</c:v>
                </c:pt>
                <c:pt idx="311">
                  <c:v>104.63785714286456</c:v>
                </c:pt>
                <c:pt idx="312">
                  <c:v>104.64339285715026</c:v>
                </c:pt>
                <c:pt idx="313">
                  <c:v>104.648928571436</c:v>
                </c:pt>
                <c:pt idx="314">
                  <c:v>104.65446428572174</c:v>
                </c:pt>
                <c:pt idx="315">
                  <c:v>104.66000000000746</c:v>
                </c:pt>
                <c:pt idx="316">
                  <c:v>104.66553571429314</c:v>
                </c:pt>
                <c:pt idx="317">
                  <c:v>104.67107142857886</c:v>
                </c:pt>
                <c:pt idx="318">
                  <c:v>104.67660714286454</c:v>
                </c:pt>
                <c:pt idx="319">
                  <c:v>104.68214285715025</c:v>
                </c:pt>
                <c:pt idx="320">
                  <c:v>104.68767857143598</c:v>
                </c:pt>
                <c:pt idx="321">
                  <c:v>104.69321428572177</c:v>
                </c:pt>
                <c:pt idx="322">
                  <c:v>104.69875000000745</c:v>
                </c:pt>
                <c:pt idx="323">
                  <c:v>104.70428571429316</c:v>
                </c:pt>
                <c:pt idx="324">
                  <c:v>104.70982142857889</c:v>
                </c:pt>
                <c:pt idx="325">
                  <c:v>104.71535714286453</c:v>
                </c:pt>
                <c:pt idx="326">
                  <c:v>104.72089285715026</c:v>
                </c:pt>
                <c:pt idx="327">
                  <c:v>104.72642857143599</c:v>
                </c:pt>
                <c:pt idx="328">
                  <c:v>104.73196428572176</c:v>
                </c:pt>
                <c:pt idx="329">
                  <c:v>104.73750000000747</c:v>
                </c:pt>
                <c:pt idx="330">
                  <c:v>104.74303571429316</c:v>
                </c:pt>
                <c:pt idx="331">
                  <c:v>104.74857142857887</c:v>
                </c:pt>
                <c:pt idx="332">
                  <c:v>104.75410714286456</c:v>
                </c:pt>
                <c:pt idx="333">
                  <c:v>104.75964285715027</c:v>
                </c:pt>
                <c:pt idx="334">
                  <c:v>104.76517857143598</c:v>
                </c:pt>
                <c:pt idx="335">
                  <c:v>104.77071428572171</c:v>
                </c:pt>
                <c:pt idx="336">
                  <c:v>104.77625000000747</c:v>
                </c:pt>
                <c:pt idx="337">
                  <c:v>104.78178571429315</c:v>
                </c:pt>
                <c:pt idx="338">
                  <c:v>104.78732142857886</c:v>
                </c:pt>
                <c:pt idx="339">
                  <c:v>104.79285714286453</c:v>
                </c:pt>
                <c:pt idx="340">
                  <c:v>104.79839285715023</c:v>
                </c:pt>
                <c:pt idx="341">
                  <c:v>104.80392857143597</c:v>
                </c:pt>
                <c:pt idx="342">
                  <c:v>104.80946428572172</c:v>
                </c:pt>
                <c:pt idx="343">
                  <c:v>104.81500000000743</c:v>
                </c:pt>
                <c:pt idx="344">
                  <c:v>104.82053571429311</c:v>
                </c:pt>
                <c:pt idx="345">
                  <c:v>104.82607142857883</c:v>
                </c:pt>
                <c:pt idx="346">
                  <c:v>104.83160714286454</c:v>
                </c:pt>
                <c:pt idx="347">
                  <c:v>104.83714285715025</c:v>
                </c:pt>
                <c:pt idx="348">
                  <c:v>104.84267857143597</c:v>
                </c:pt>
                <c:pt idx="349">
                  <c:v>104.84821428572172</c:v>
                </c:pt>
                <c:pt idx="350">
                  <c:v>104.85375000000741</c:v>
                </c:pt>
                <c:pt idx="351">
                  <c:v>104.85928571429314</c:v>
                </c:pt>
                <c:pt idx="352">
                  <c:v>104.86482142857886</c:v>
                </c:pt>
                <c:pt idx="353">
                  <c:v>104.87035714286448</c:v>
                </c:pt>
                <c:pt idx="354">
                  <c:v>104.87589285715022</c:v>
                </c:pt>
                <c:pt idx="355">
                  <c:v>104.88142857143598</c:v>
                </c:pt>
                <c:pt idx="356">
                  <c:v>104.8869642857217</c:v>
                </c:pt>
                <c:pt idx="357">
                  <c:v>104.89250000000742</c:v>
                </c:pt>
                <c:pt idx="358">
                  <c:v>104.8980357142931</c:v>
                </c:pt>
                <c:pt idx="359">
                  <c:v>104.90357142857884</c:v>
                </c:pt>
                <c:pt idx="360">
                  <c:v>104.90910714286453</c:v>
                </c:pt>
                <c:pt idx="361">
                  <c:v>104.91464285715027</c:v>
                </c:pt>
                <c:pt idx="362">
                  <c:v>104.92017857143595</c:v>
                </c:pt>
                <c:pt idx="363">
                  <c:v>104.9257142857217</c:v>
                </c:pt>
                <c:pt idx="364">
                  <c:v>104.93125000000747</c:v>
                </c:pt>
                <c:pt idx="365">
                  <c:v>104.93678571429311</c:v>
                </c:pt>
                <c:pt idx="366">
                  <c:v>104.94232142857886</c:v>
                </c:pt>
                <c:pt idx="367">
                  <c:v>104.94785714286455</c:v>
                </c:pt>
                <c:pt idx="368">
                  <c:v>104.95339285715021</c:v>
                </c:pt>
                <c:pt idx="369">
                  <c:v>104.95892857143598</c:v>
                </c:pt>
                <c:pt idx="370">
                  <c:v>104.96446428572172</c:v>
                </c:pt>
                <c:pt idx="371">
                  <c:v>104.9700000000074</c:v>
                </c:pt>
                <c:pt idx="372">
                  <c:v>104.97553571429309</c:v>
                </c:pt>
                <c:pt idx="373">
                  <c:v>104.98107142857883</c:v>
                </c:pt>
                <c:pt idx="374">
                  <c:v>104.98660714286451</c:v>
                </c:pt>
                <c:pt idx="375">
                  <c:v>104.99214285715023</c:v>
                </c:pt>
                <c:pt idx="376">
                  <c:v>104.99767857143597</c:v>
                </c:pt>
                <c:pt idx="377">
                  <c:v>105.00321428572171</c:v>
                </c:pt>
                <c:pt idx="378">
                  <c:v>105.0087500000074</c:v>
                </c:pt>
                <c:pt idx="379">
                  <c:v>105.01428571429312</c:v>
                </c:pt>
                <c:pt idx="380">
                  <c:v>105.01982142857882</c:v>
                </c:pt>
                <c:pt idx="381">
                  <c:v>105.02535714286448</c:v>
                </c:pt>
                <c:pt idx="382">
                  <c:v>105.03089285715021</c:v>
                </c:pt>
                <c:pt idx="383">
                  <c:v>105.03642857143595</c:v>
                </c:pt>
                <c:pt idx="384">
                  <c:v>105.04196428572172</c:v>
                </c:pt>
                <c:pt idx="385">
                  <c:v>105.04750000000742</c:v>
                </c:pt>
                <c:pt idx="386">
                  <c:v>105.05303571429307</c:v>
                </c:pt>
                <c:pt idx="387">
                  <c:v>105.05857142857879</c:v>
                </c:pt>
                <c:pt idx="388">
                  <c:v>105.0641071428645</c:v>
                </c:pt>
                <c:pt idx="389">
                  <c:v>105.06964285715021</c:v>
                </c:pt>
                <c:pt idx="390">
                  <c:v>105.0751785714359</c:v>
                </c:pt>
                <c:pt idx="391">
                  <c:v>105.08071428572167</c:v>
                </c:pt>
                <c:pt idx="392">
                  <c:v>105.08625000000741</c:v>
                </c:pt>
                <c:pt idx="393">
                  <c:v>105.0917857142931</c:v>
                </c:pt>
                <c:pt idx="394">
                  <c:v>105.09732142857882</c:v>
                </c:pt>
                <c:pt idx="395">
                  <c:v>105.10285714286445</c:v>
                </c:pt>
                <c:pt idx="396">
                  <c:v>105.10839285715018</c:v>
                </c:pt>
                <c:pt idx="397">
                  <c:v>105.11392857143595</c:v>
                </c:pt>
                <c:pt idx="398">
                  <c:v>105.11946428572166</c:v>
                </c:pt>
                <c:pt idx="399">
                  <c:v>105.12500000000738</c:v>
                </c:pt>
                <c:pt idx="400">
                  <c:v>105.13053571429306</c:v>
                </c:pt>
                <c:pt idx="401">
                  <c:v>105.13607142857877</c:v>
                </c:pt>
                <c:pt idx="402">
                  <c:v>105.14160714286449</c:v>
                </c:pt>
                <c:pt idx="403">
                  <c:v>105.1471428571502</c:v>
                </c:pt>
                <c:pt idx="404">
                  <c:v>105.15267857143589</c:v>
                </c:pt>
                <c:pt idx="405">
                  <c:v>105.15821428572166</c:v>
                </c:pt>
                <c:pt idx="406">
                  <c:v>105.16375000000737</c:v>
                </c:pt>
                <c:pt idx="407">
                  <c:v>105.16928571429308</c:v>
                </c:pt>
                <c:pt idx="408">
                  <c:v>105.1748214285788</c:v>
                </c:pt>
                <c:pt idx="409">
                  <c:v>105.18035714286445</c:v>
                </c:pt>
                <c:pt idx="410">
                  <c:v>105.18589285715015</c:v>
                </c:pt>
                <c:pt idx="411">
                  <c:v>105.19142857143594</c:v>
                </c:pt>
                <c:pt idx="412">
                  <c:v>105.19696428572166</c:v>
                </c:pt>
                <c:pt idx="413">
                  <c:v>105.20250000000736</c:v>
                </c:pt>
                <c:pt idx="414">
                  <c:v>105.20803571429308</c:v>
                </c:pt>
                <c:pt idx="415">
                  <c:v>105.21357142857879</c:v>
                </c:pt>
                <c:pt idx="416">
                  <c:v>105.21910714286447</c:v>
                </c:pt>
                <c:pt idx="417">
                  <c:v>105.22464285715019</c:v>
                </c:pt>
                <c:pt idx="418">
                  <c:v>105.2301785714359</c:v>
                </c:pt>
                <c:pt idx="419">
                  <c:v>105.23571428572164</c:v>
                </c:pt>
                <c:pt idx="420">
                  <c:v>105.24125000000741</c:v>
                </c:pt>
                <c:pt idx="421">
                  <c:v>105.24678571429307</c:v>
                </c:pt>
                <c:pt idx="422">
                  <c:v>105.25232142857878</c:v>
                </c:pt>
                <c:pt idx="423">
                  <c:v>105.25785714286445</c:v>
                </c:pt>
                <c:pt idx="424">
                  <c:v>105.26339285715017</c:v>
                </c:pt>
                <c:pt idx="425">
                  <c:v>105.26892857143591</c:v>
                </c:pt>
                <c:pt idx="426">
                  <c:v>105.27446428572163</c:v>
                </c:pt>
                <c:pt idx="427">
                  <c:v>105.28000000000736</c:v>
                </c:pt>
                <c:pt idx="428">
                  <c:v>105.28553571429305</c:v>
                </c:pt>
                <c:pt idx="429">
                  <c:v>105.29107142857877</c:v>
                </c:pt>
                <c:pt idx="430">
                  <c:v>105.29660714286446</c:v>
                </c:pt>
                <c:pt idx="431">
                  <c:v>105.30214285715014</c:v>
                </c:pt>
                <c:pt idx="432">
                  <c:v>105.30767857143589</c:v>
                </c:pt>
                <c:pt idx="433">
                  <c:v>105.31321428572166</c:v>
                </c:pt>
                <c:pt idx="434">
                  <c:v>105.31875000000734</c:v>
                </c:pt>
                <c:pt idx="435">
                  <c:v>105.32428571429305</c:v>
                </c:pt>
                <c:pt idx="436">
                  <c:v>105.32982142857877</c:v>
                </c:pt>
                <c:pt idx="437">
                  <c:v>105.33535714286442</c:v>
                </c:pt>
                <c:pt idx="438">
                  <c:v>105.34089285715015</c:v>
                </c:pt>
                <c:pt idx="439">
                  <c:v>105.34642857143591</c:v>
                </c:pt>
                <c:pt idx="440">
                  <c:v>105.35196428572162</c:v>
                </c:pt>
                <c:pt idx="441">
                  <c:v>105.35750000000733</c:v>
                </c:pt>
                <c:pt idx="442">
                  <c:v>105.36303571429305</c:v>
                </c:pt>
                <c:pt idx="443">
                  <c:v>105.36857142857875</c:v>
                </c:pt>
                <c:pt idx="444">
                  <c:v>105.37410714286443</c:v>
                </c:pt>
                <c:pt idx="445">
                  <c:v>105.37964285715013</c:v>
                </c:pt>
                <c:pt idx="446">
                  <c:v>105.38517857143584</c:v>
                </c:pt>
                <c:pt idx="447">
                  <c:v>105.39071428572161</c:v>
                </c:pt>
                <c:pt idx="448">
                  <c:v>105.39625000000736</c:v>
                </c:pt>
                <c:pt idx="449">
                  <c:v>105.40178571429304</c:v>
                </c:pt>
                <c:pt idx="450">
                  <c:v>105.40732142857878</c:v>
                </c:pt>
                <c:pt idx="451">
                  <c:v>105.41285714286444</c:v>
                </c:pt>
                <c:pt idx="452">
                  <c:v>105.41839285715015</c:v>
                </c:pt>
                <c:pt idx="453">
                  <c:v>105.42392857143588</c:v>
                </c:pt>
                <c:pt idx="454">
                  <c:v>105.42946428572162</c:v>
                </c:pt>
                <c:pt idx="455">
                  <c:v>105.43500000000732</c:v>
                </c:pt>
                <c:pt idx="456">
                  <c:v>105.44053571429303</c:v>
                </c:pt>
                <c:pt idx="457">
                  <c:v>105.44607142857876</c:v>
                </c:pt>
                <c:pt idx="458">
                  <c:v>105.45160714286445</c:v>
                </c:pt>
                <c:pt idx="459">
                  <c:v>105.45714285715015</c:v>
                </c:pt>
                <c:pt idx="460">
                  <c:v>105.46267857143586</c:v>
                </c:pt>
                <c:pt idx="461">
                  <c:v>105.46821428572163</c:v>
                </c:pt>
                <c:pt idx="462">
                  <c:v>105.47375000000731</c:v>
                </c:pt>
                <c:pt idx="463">
                  <c:v>105.47928571429303</c:v>
                </c:pt>
                <c:pt idx="464">
                  <c:v>105.48482142857877</c:v>
                </c:pt>
                <c:pt idx="465">
                  <c:v>105.49035714286443</c:v>
                </c:pt>
                <c:pt idx="466">
                  <c:v>105.49589285715014</c:v>
                </c:pt>
                <c:pt idx="467">
                  <c:v>105.50142857143588</c:v>
                </c:pt>
                <c:pt idx="468">
                  <c:v>105.50696428572159</c:v>
                </c:pt>
                <c:pt idx="469">
                  <c:v>105.51250000000732</c:v>
                </c:pt>
                <c:pt idx="470">
                  <c:v>105.51803571429301</c:v>
                </c:pt>
                <c:pt idx="471">
                  <c:v>105.52357142857871</c:v>
                </c:pt>
                <c:pt idx="472">
                  <c:v>105.5291071428644</c:v>
                </c:pt>
                <c:pt idx="473">
                  <c:v>105.53464285715015</c:v>
                </c:pt>
                <c:pt idx="474">
                  <c:v>105.54017857143585</c:v>
                </c:pt>
                <c:pt idx="475">
                  <c:v>105.54571428572159</c:v>
                </c:pt>
                <c:pt idx="476">
                  <c:v>105.55125000000733</c:v>
                </c:pt>
                <c:pt idx="477">
                  <c:v>105.55678571429299</c:v>
                </c:pt>
                <c:pt idx="478">
                  <c:v>105.56232142857873</c:v>
                </c:pt>
                <c:pt idx="479">
                  <c:v>105.56785714286441</c:v>
                </c:pt>
                <c:pt idx="480">
                  <c:v>105.5733928571501</c:v>
                </c:pt>
                <c:pt idx="481">
                  <c:v>105.57892857143584</c:v>
                </c:pt>
                <c:pt idx="482">
                  <c:v>105.58446428572159</c:v>
                </c:pt>
                <c:pt idx="483">
                  <c:v>105.59000000000729</c:v>
                </c:pt>
                <c:pt idx="484">
                  <c:v>105.59553571429301</c:v>
                </c:pt>
                <c:pt idx="485">
                  <c:v>105.60107142857871</c:v>
                </c:pt>
                <c:pt idx="486">
                  <c:v>105.60660714286439</c:v>
                </c:pt>
                <c:pt idx="487">
                  <c:v>105.6121428571501</c:v>
                </c:pt>
                <c:pt idx="488">
                  <c:v>105.61767857143585</c:v>
                </c:pt>
                <c:pt idx="489">
                  <c:v>105.62321428572157</c:v>
                </c:pt>
                <c:pt idx="490">
                  <c:v>105.62875000000726</c:v>
                </c:pt>
                <c:pt idx="491">
                  <c:v>105.634285714293</c:v>
                </c:pt>
                <c:pt idx="492">
                  <c:v>105.63982142857871</c:v>
                </c:pt>
                <c:pt idx="493">
                  <c:v>105.64535714286437</c:v>
                </c:pt>
                <c:pt idx="494">
                  <c:v>105.65089285715008</c:v>
                </c:pt>
                <c:pt idx="495">
                  <c:v>105.65642857143582</c:v>
                </c:pt>
                <c:pt idx="496">
                  <c:v>105.6619642857216</c:v>
                </c:pt>
                <c:pt idx="497">
                  <c:v>105.66750000000729</c:v>
                </c:pt>
                <c:pt idx="498">
                  <c:v>105.67303571429294</c:v>
                </c:pt>
                <c:pt idx="499">
                  <c:v>105.67857142857866</c:v>
                </c:pt>
                <c:pt idx="500">
                  <c:v>105.68410714286436</c:v>
                </c:pt>
                <c:pt idx="501">
                  <c:v>105.68964285715008</c:v>
                </c:pt>
                <c:pt idx="502">
                  <c:v>105.6951785714358</c:v>
                </c:pt>
                <c:pt idx="503">
                  <c:v>105.70071428572156</c:v>
                </c:pt>
                <c:pt idx="504">
                  <c:v>105.7062500000073</c:v>
                </c:pt>
                <c:pt idx="505">
                  <c:v>105.71178571429299</c:v>
                </c:pt>
                <c:pt idx="506">
                  <c:v>105.71732142857873</c:v>
                </c:pt>
                <c:pt idx="507">
                  <c:v>105.72285714286436</c:v>
                </c:pt>
                <c:pt idx="508">
                  <c:v>105.72839285715007</c:v>
                </c:pt>
                <c:pt idx="509">
                  <c:v>105.73392857143584</c:v>
                </c:pt>
                <c:pt idx="510">
                  <c:v>105.73946428572158</c:v>
                </c:pt>
                <c:pt idx="511">
                  <c:v>105.74500000000729</c:v>
                </c:pt>
                <c:pt idx="512">
                  <c:v>105.75053571429298</c:v>
                </c:pt>
                <c:pt idx="513">
                  <c:v>105.75607142857868</c:v>
                </c:pt>
                <c:pt idx="514">
                  <c:v>105.76160714286441</c:v>
                </c:pt>
                <c:pt idx="515">
                  <c:v>105.76714285715011</c:v>
                </c:pt>
                <c:pt idx="516">
                  <c:v>105.77267857143578</c:v>
                </c:pt>
                <c:pt idx="517">
                  <c:v>105.77821428572156</c:v>
                </c:pt>
                <c:pt idx="518">
                  <c:v>105.78375000000726</c:v>
                </c:pt>
                <c:pt idx="519">
                  <c:v>105.78928571429297</c:v>
                </c:pt>
                <c:pt idx="520">
                  <c:v>105.79482142857871</c:v>
                </c:pt>
                <c:pt idx="521">
                  <c:v>105.80035714286434</c:v>
                </c:pt>
                <c:pt idx="522">
                  <c:v>105.80589285715006</c:v>
                </c:pt>
                <c:pt idx="523">
                  <c:v>105.81142857143583</c:v>
                </c:pt>
                <c:pt idx="524">
                  <c:v>105.81696428572157</c:v>
                </c:pt>
                <c:pt idx="525">
                  <c:v>105.82250000000725</c:v>
                </c:pt>
                <c:pt idx="526">
                  <c:v>105.82803571429294</c:v>
                </c:pt>
                <c:pt idx="527">
                  <c:v>105.83357142857868</c:v>
                </c:pt>
                <c:pt idx="528">
                  <c:v>105.83910714286434</c:v>
                </c:pt>
                <c:pt idx="529">
                  <c:v>105.84464285715011</c:v>
                </c:pt>
                <c:pt idx="530">
                  <c:v>105.85017857143576</c:v>
                </c:pt>
                <c:pt idx="531">
                  <c:v>105.8557142857215</c:v>
                </c:pt>
                <c:pt idx="532">
                  <c:v>105.86125000000729</c:v>
                </c:pt>
                <c:pt idx="533">
                  <c:v>105.86678571429293</c:v>
                </c:pt>
                <c:pt idx="534">
                  <c:v>105.87232142857864</c:v>
                </c:pt>
                <c:pt idx="535">
                  <c:v>105.87785714286433</c:v>
                </c:pt>
                <c:pt idx="536">
                  <c:v>105.88339285715004</c:v>
                </c:pt>
                <c:pt idx="537">
                  <c:v>105.88892857143578</c:v>
                </c:pt>
                <c:pt idx="538">
                  <c:v>105.89446428572155</c:v>
                </c:pt>
                <c:pt idx="539">
                  <c:v>105.90000000000727</c:v>
                </c:pt>
                <c:pt idx="540">
                  <c:v>105.90553571429295</c:v>
                </c:pt>
                <c:pt idx="541">
                  <c:v>105.91107142857869</c:v>
                </c:pt>
                <c:pt idx="542">
                  <c:v>105.91660714286438</c:v>
                </c:pt>
                <c:pt idx="543">
                  <c:v>105.92214285715004</c:v>
                </c:pt>
                <c:pt idx="544">
                  <c:v>105.92767857143581</c:v>
                </c:pt>
                <c:pt idx="545">
                  <c:v>105.93321428572155</c:v>
                </c:pt>
                <c:pt idx="546">
                  <c:v>105.93875000000723</c:v>
                </c:pt>
                <c:pt idx="547">
                  <c:v>105.94428571429299</c:v>
                </c:pt>
                <c:pt idx="548">
                  <c:v>105.94982142857869</c:v>
                </c:pt>
                <c:pt idx="549">
                  <c:v>105.95535714286432</c:v>
                </c:pt>
                <c:pt idx="550">
                  <c:v>105.96089285715006</c:v>
                </c:pt>
                <c:pt idx="551">
                  <c:v>105.9664285714358</c:v>
                </c:pt>
                <c:pt idx="552">
                  <c:v>105.97196428572154</c:v>
                </c:pt>
                <c:pt idx="553">
                  <c:v>105.97750000000725</c:v>
                </c:pt>
                <c:pt idx="554">
                  <c:v>105.98303571429294</c:v>
                </c:pt>
                <c:pt idx="555">
                  <c:v>105.98857142857865</c:v>
                </c:pt>
                <c:pt idx="556">
                  <c:v>105.99410714286437</c:v>
                </c:pt>
                <c:pt idx="557">
                  <c:v>105.99964285715008</c:v>
                </c:pt>
                <c:pt idx="558">
                  <c:v>106.00517857143574</c:v>
                </c:pt>
                <c:pt idx="559">
                  <c:v>106.01071428572152</c:v>
                </c:pt>
                <c:pt idx="560">
                  <c:v>106.01625000000725</c:v>
                </c:pt>
                <c:pt idx="561">
                  <c:v>106.0217857142929</c:v>
                </c:pt>
                <c:pt idx="562">
                  <c:v>106.02732142857866</c:v>
                </c:pt>
                <c:pt idx="563">
                  <c:v>106.0328571428643</c:v>
                </c:pt>
                <c:pt idx="564">
                  <c:v>106.03839285715001</c:v>
                </c:pt>
                <c:pt idx="565">
                  <c:v>106.04392857143579</c:v>
                </c:pt>
                <c:pt idx="566">
                  <c:v>106.04946428572153</c:v>
                </c:pt>
                <c:pt idx="567">
                  <c:v>106.05500000000721</c:v>
                </c:pt>
                <c:pt idx="568">
                  <c:v>106.06053571429293</c:v>
                </c:pt>
                <c:pt idx="569">
                  <c:v>106.06607142857864</c:v>
                </c:pt>
                <c:pt idx="570">
                  <c:v>106.07160714286432</c:v>
                </c:pt>
                <c:pt idx="571">
                  <c:v>106.07714285715002</c:v>
                </c:pt>
                <c:pt idx="572">
                  <c:v>106.08267857143574</c:v>
                </c:pt>
                <c:pt idx="573">
                  <c:v>106.08821428572149</c:v>
                </c:pt>
                <c:pt idx="574">
                  <c:v>106.0937500000072</c:v>
                </c:pt>
                <c:pt idx="575">
                  <c:v>106.09928571429292</c:v>
                </c:pt>
                <c:pt idx="576">
                  <c:v>106.10482142857863</c:v>
                </c:pt>
                <c:pt idx="577">
                  <c:v>106.11035714286429</c:v>
                </c:pt>
                <c:pt idx="578">
                  <c:v>106.11589285715</c:v>
                </c:pt>
                <c:pt idx="579">
                  <c:v>106.12142857143574</c:v>
                </c:pt>
                <c:pt idx="580">
                  <c:v>106.12696428572148</c:v>
                </c:pt>
                <c:pt idx="581">
                  <c:v>106.1325000000072</c:v>
                </c:pt>
                <c:pt idx="582">
                  <c:v>106.13803571429288</c:v>
                </c:pt>
                <c:pt idx="583">
                  <c:v>106.14357142857861</c:v>
                </c:pt>
                <c:pt idx="584">
                  <c:v>106.1491071428643</c:v>
                </c:pt>
                <c:pt idx="585">
                  <c:v>106.15464285715002</c:v>
                </c:pt>
                <c:pt idx="586">
                  <c:v>106.16017857143572</c:v>
                </c:pt>
                <c:pt idx="587">
                  <c:v>106.16571428572148</c:v>
                </c:pt>
                <c:pt idx="588">
                  <c:v>106.17125000000719</c:v>
                </c:pt>
                <c:pt idx="589">
                  <c:v>106.17678571429286</c:v>
                </c:pt>
                <c:pt idx="590">
                  <c:v>106.18232142857859</c:v>
                </c:pt>
                <c:pt idx="591">
                  <c:v>106.18785714286427</c:v>
                </c:pt>
                <c:pt idx="592">
                  <c:v>106.19339285714999</c:v>
                </c:pt>
                <c:pt idx="593">
                  <c:v>106.19892857143573</c:v>
                </c:pt>
                <c:pt idx="594">
                  <c:v>106.2044642857215</c:v>
                </c:pt>
                <c:pt idx="595">
                  <c:v>106.21000000000721</c:v>
                </c:pt>
                <c:pt idx="596">
                  <c:v>106.2155357142929</c:v>
                </c:pt>
                <c:pt idx="597">
                  <c:v>106.22107142857861</c:v>
                </c:pt>
                <c:pt idx="598">
                  <c:v>106.22660714286428</c:v>
                </c:pt>
                <c:pt idx="599">
                  <c:v>106.23214285715</c:v>
                </c:pt>
                <c:pt idx="600">
                  <c:v>106.23767857143575</c:v>
                </c:pt>
                <c:pt idx="601">
                  <c:v>106.24321428572151</c:v>
                </c:pt>
                <c:pt idx="602">
                  <c:v>106.24875000000719</c:v>
                </c:pt>
                <c:pt idx="603">
                  <c:v>106.25428571429289</c:v>
                </c:pt>
                <c:pt idx="604">
                  <c:v>106.2598214285786</c:v>
                </c:pt>
                <c:pt idx="605">
                  <c:v>106.26535714286426</c:v>
                </c:pt>
                <c:pt idx="606">
                  <c:v>106.27089285714997</c:v>
                </c:pt>
                <c:pt idx="607">
                  <c:v>106.27642857143572</c:v>
                </c:pt>
                <c:pt idx="608">
                  <c:v>106.28196428572149</c:v>
                </c:pt>
                <c:pt idx="609">
                  <c:v>106.2875000000072</c:v>
                </c:pt>
                <c:pt idx="610">
                  <c:v>106.29303571429288</c:v>
                </c:pt>
                <c:pt idx="611">
                  <c:v>106.2985714285786</c:v>
                </c:pt>
                <c:pt idx="612">
                  <c:v>106.30410714286428</c:v>
                </c:pt>
                <c:pt idx="613">
                  <c:v>106.30964285714998</c:v>
                </c:pt>
                <c:pt idx="614">
                  <c:v>106.31517857143569</c:v>
                </c:pt>
                <c:pt idx="615">
                  <c:v>106.32071428572145</c:v>
                </c:pt>
                <c:pt idx="616">
                  <c:v>106.32625000000716</c:v>
                </c:pt>
                <c:pt idx="617">
                  <c:v>106.33178571429288</c:v>
                </c:pt>
                <c:pt idx="618">
                  <c:v>106.33732142857859</c:v>
                </c:pt>
                <c:pt idx="619">
                  <c:v>106.34285714286426</c:v>
                </c:pt>
                <c:pt idx="620">
                  <c:v>106.34839285714996</c:v>
                </c:pt>
                <c:pt idx="621">
                  <c:v>106.3539285714357</c:v>
                </c:pt>
                <c:pt idx="622">
                  <c:v>106.35946428572144</c:v>
                </c:pt>
                <c:pt idx="623">
                  <c:v>106.36500000000716</c:v>
                </c:pt>
                <c:pt idx="624">
                  <c:v>106.37053571429284</c:v>
                </c:pt>
                <c:pt idx="625">
                  <c:v>106.37607142857856</c:v>
                </c:pt>
                <c:pt idx="626">
                  <c:v>106.38160714286427</c:v>
                </c:pt>
                <c:pt idx="627">
                  <c:v>106.38714285714998</c:v>
                </c:pt>
                <c:pt idx="628">
                  <c:v>106.39267857143568</c:v>
                </c:pt>
                <c:pt idx="629">
                  <c:v>106.39821428572147</c:v>
                </c:pt>
                <c:pt idx="630">
                  <c:v>106.40375000000716</c:v>
                </c:pt>
                <c:pt idx="631">
                  <c:v>106.40928571429286</c:v>
                </c:pt>
                <c:pt idx="632">
                  <c:v>106.41482142857863</c:v>
                </c:pt>
                <c:pt idx="633">
                  <c:v>106.42035714286423</c:v>
                </c:pt>
                <c:pt idx="634">
                  <c:v>106.42589285714996</c:v>
                </c:pt>
                <c:pt idx="635">
                  <c:v>106.43142857143572</c:v>
                </c:pt>
                <c:pt idx="636">
                  <c:v>106.43696428572146</c:v>
                </c:pt>
                <c:pt idx="637">
                  <c:v>106.44250000000717</c:v>
                </c:pt>
                <c:pt idx="638">
                  <c:v>106.44803571429286</c:v>
                </c:pt>
                <c:pt idx="639">
                  <c:v>106.45357142857857</c:v>
                </c:pt>
                <c:pt idx="640">
                  <c:v>106.45910714286426</c:v>
                </c:pt>
                <c:pt idx="641">
                  <c:v>106.46464285715</c:v>
                </c:pt>
                <c:pt idx="642">
                  <c:v>106.47017857143568</c:v>
                </c:pt>
                <c:pt idx="643">
                  <c:v>106.47571428572141</c:v>
                </c:pt>
                <c:pt idx="644">
                  <c:v>106.48125000000719</c:v>
                </c:pt>
                <c:pt idx="645">
                  <c:v>106.48678571429285</c:v>
                </c:pt>
                <c:pt idx="646">
                  <c:v>106.49232142857856</c:v>
                </c:pt>
                <c:pt idx="647">
                  <c:v>106.49785714286428</c:v>
                </c:pt>
                <c:pt idx="648">
                  <c:v>106.50339285714993</c:v>
                </c:pt>
                <c:pt idx="649">
                  <c:v>106.50892857143567</c:v>
                </c:pt>
                <c:pt idx="650">
                  <c:v>106.51446428572144</c:v>
                </c:pt>
                <c:pt idx="651">
                  <c:v>106.52000000000713</c:v>
                </c:pt>
                <c:pt idx="652">
                  <c:v>106.52553571429281</c:v>
                </c:pt>
                <c:pt idx="653">
                  <c:v>106.53107142857856</c:v>
                </c:pt>
                <c:pt idx="654">
                  <c:v>106.53660714286424</c:v>
                </c:pt>
                <c:pt idx="655">
                  <c:v>106.54214285714995</c:v>
                </c:pt>
                <c:pt idx="656">
                  <c:v>106.5476785714357</c:v>
                </c:pt>
                <c:pt idx="657">
                  <c:v>106.55321428572142</c:v>
                </c:pt>
                <c:pt idx="658">
                  <c:v>106.55875000000711</c:v>
                </c:pt>
                <c:pt idx="659">
                  <c:v>106.56428571429286</c:v>
                </c:pt>
                <c:pt idx="660">
                  <c:v>106.56982142857856</c:v>
                </c:pt>
                <c:pt idx="661">
                  <c:v>106.57535714286418</c:v>
                </c:pt>
                <c:pt idx="662">
                  <c:v>106.58089285714993</c:v>
                </c:pt>
                <c:pt idx="663">
                  <c:v>106.58642857143568</c:v>
                </c:pt>
                <c:pt idx="664">
                  <c:v>106.59196428572143</c:v>
                </c:pt>
                <c:pt idx="665">
                  <c:v>106.59750000000714</c:v>
                </c:pt>
                <c:pt idx="666">
                  <c:v>106.6030357142928</c:v>
                </c:pt>
                <c:pt idx="667">
                  <c:v>106.60857142857851</c:v>
                </c:pt>
                <c:pt idx="668">
                  <c:v>106.61410714286423</c:v>
                </c:pt>
                <c:pt idx="669">
                  <c:v>106.61964285714994</c:v>
                </c:pt>
                <c:pt idx="670">
                  <c:v>106.62517857143563</c:v>
                </c:pt>
                <c:pt idx="671">
                  <c:v>106.6307142857214</c:v>
                </c:pt>
                <c:pt idx="672">
                  <c:v>106.63625000000712</c:v>
                </c:pt>
                <c:pt idx="673">
                  <c:v>106.64178571429281</c:v>
                </c:pt>
                <c:pt idx="674">
                  <c:v>106.64732142857856</c:v>
                </c:pt>
                <c:pt idx="675">
                  <c:v>106.65285714286418</c:v>
                </c:pt>
                <c:pt idx="676">
                  <c:v>106.65839285714988</c:v>
                </c:pt>
                <c:pt idx="677">
                  <c:v>106.66392857143568</c:v>
                </c:pt>
                <c:pt idx="678">
                  <c:v>106.66946428572139</c:v>
                </c:pt>
                <c:pt idx="679">
                  <c:v>106.67500000000707</c:v>
                </c:pt>
                <c:pt idx="680">
                  <c:v>106.68053571429279</c:v>
                </c:pt>
                <c:pt idx="681">
                  <c:v>106.6860714285785</c:v>
                </c:pt>
                <c:pt idx="682">
                  <c:v>106.69160714286421</c:v>
                </c:pt>
                <c:pt idx="683">
                  <c:v>106.69714285714993</c:v>
                </c:pt>
                <c:pt idx="684">
                  <c:v>106.70267857143564</c:v>
                </c:pt>
                <c:pt idx="685">
                  <c:v>106.70821428572141</c:v>
                </c:pt>
                <c:pt idx="686">
                  <c:v>106.71375000000712</c:v>
                </c:pt>
                <c:pt idx="687">
                  <c:v>106.71928571429282</c:v>
                </c:pt>
                <c:pt idx="688">
                  <c:v>106.72482142857852</c:v>
                </c:pt>
                <c:pt idx="689">
                  <c:v>106.73035714286419</c:v>
                </c:pt>
                <c:pt idx="690">
                  <c:v>106.73589285714991</c:v>
                </c:pt>
                <c:pt idx="691">
                  <c:v>106.74142857143566</c:v>
                </c:pt>
                <c:pt idx="692">
                  <c:v>106.74696428572142</c:v>
                </c:pt>
                <c:pt idx="693">
                  <c:v>106.75250000000709</c:v>
                </c:pt>
                <c:pt idx="694">
                  <c:v>106.75803571429277</c:v>
                </c:pt>
                <c:pt idx="695">
                  <c:v>106.76357142857852</c:v>
                </c:pt>
                <c:pt idx="696">
                  <c:v>106.7691071428642</c:v>
                </c:pt>
                <c:pt idx="697">
                  <c:v>106.77464285714991</c:v>
                </c:pt>
                <c:pt idx="698">
                  <c:v>106.78017857143563</c:v>
                </c:pt>
                <c:pt idx="699">
                  <c:v>106.78571428572137</c:v>
                </c:pt>
                <c:pt idx="700">
                  <c:v>106.79125000000714</c:v>
                </c:pt>
                <c:pt idx="701">
                  <c:v>106.7967857142928</c:v>
                </c:pt>
                <c:pt idx="702">
                  <c:v>106.80232142857851</c:v>
                </c:pt>
                <c:pt idx="703">
                  <c:v>106.80785714286417</c:v>
                </c:pt>
                <c:pt idx="704">
                  <c:v>106.81339285714989</c:v>
                </c:pt>
                <c:pt idx="705">
                  <c:v>106.81892857143565</c:v>
                </c:pt>
                <c:pt idx="706">
                  <c:v>106.82446428572136</c:v>
                </c:pt>
                <c:pt idx="707">
                  <c:v>106.83000000000709</c:v>
                </c:pt>
                <c:pt idx="708">
                  <c:v>106.83553571429276</c:v>
                </c:pt>
                <c:pt idx="709">
                  <c:v>106.8410714285785</c:v>
                </c:pt>
                <c:pt idx="710">
                  <c:v>106.84660714286419</c:v>
                </c:pt>
                <c:pt idx="711">
                  <c:v>106.85214285714987</c:v>
                </c:pt>
                <c:pt idx="712">
                  <c:v>106.85767857143561</c:v>
                </c:pt>
                <c:pt idx="713">
                  <c:v>106.86321428572138</c:v>
                </c:pt>
                <c:pt idx="714">
                  <c:v>106.86875000000707</c:v>
                </c:pt>
                <c:pt idx="715">
                  <c:v>106.87428571429278</c:v>
                </c:pt>
                <c:pt idx="716">
                  <c:v>106.8798214285785</c:v>
                </c:pt>
                <c:pt idx="717">
                  <c:v>106.88535714286415</c:v>
                </c:pt>
                <c:pt idx="718">
                  <c:v>106.89089285714986</c:v>
                </c:pt>
                <c:pt idx="719">
                  <c:v>106.89642857143564</c:v>
                </c:pt>
                <c:pt idx="720">
                  <c:v>106.90196428572141</c:v>
                </c:pt>
                <c:pt idx="721">
                  <c:v>106.9075000000071</c:v>
                </c:pt>
                <c:pt idx="722">
                  <c:v>106.91303571429277</c:v>
                </c:pt>
                <c:pt idx="723">
                  <c:v>106.91857142857849</c:v>
                </c:pt>
                <c:pt idx="724">
                  <c:v>106.92410714286417</c:v>
                </c:pt>
                <c:pt idx="725">
                  <c:v>106.92964285714989</c:v>
                </c:pt>
                <c:pt idx="726">
                  <c:v>106.9351785714356</c:v>
                </c:pt>
                <c:pt idx="727">
                  <c:v>106.94071428572137</c:v>
                </c:pt>
                <c:pt idx="728">
                  <c:v>106.94625000000711</c:v>
                </c:pt>
                <c:pt idx="729">
                  <c:v>106.95178571429277</c:v>
                </c:pt>
                <c:pt idx="730">
                  <c:v>106.95732142857851</c:v>
                </c:pt>
                <c:pt idx="731">
                  <c:v>106.96285714286415</c:v>
                </c:pt>
                <c:pt idx="732">
                  <c:v>106.96839285714987</c:v>
                </c:pt>
                <c:pt idx="733">
                  <c:v>106.97392857143561</c:v>
                </c:pt>
                <c:pt idx="734">
                  <c:v>106.97946428572133</c:v>
                </c:pt>
                <c:pt idx="735">
                  <c:v>106.98500000000706</c:v>
                </c:pt>
                <c:pt idx="736">
                  <c:v>106.99053571429276</c:v>
                </c:pt>
                <c:pt idx="737">
                  <c:v>106.99607142857847</c:v>
                </c:pt>
                <c:pt idx="738">
                  <c:v>107.00160714286416</c:v>
                </c:pt>
                <c:pt idx="739">
                  <c:v>107.00714285714987</c:v>
                </c:pt>
                <c:pt idx="740">
                  <c:v>107.01267857143559</c:v>
                </c:pt>
                <c:pt idx="741">
                  <c:v>107.01821428572136</c:v>
                </c:pt>
                <c:pt idx="742">
                  <c:v>107.02375000000704</c:v>
                </c:pt>
                <c:pt idx="743">
                  <c:v>107.02928571429275</c:v>
                </c:pt>
                <c:pt idx="744">
                  <c:v>107.0348214285785</c:v>
                </c:pt>
                <c:pt idx="745">
                  <c:v>107.04035714286415</c:v>
                </c:pt>
                <c:pt idx="746">
                  <c:v>107.04589285714985</c:v>
                </c:pt>
                <c:pt idx="747">
                  <c:v>107.05142857143561</c:v>
                </c:pt>
                <c:pt idx="748">
                  <c:v>107.05696428572132</c:v>
                </c:pt>
                <c:pt idx="749">
                  <c:v>107.06250000000703</c:v>
                </c:pt>
                <c:pt idx="750">
                  <c:v>107.06803571429275</c:v>
                </c:pt>
                <c:pt idx="751">
                  <c:v>107.07357142857845</c:v>
                </c:pt>
                <c:pt idx="752">
                  <c:v>107.07910714286413</c:v>
                </c:pt>
                <c:pt idx="753">
                  <c:v>107.08464285714986</c:v>
                </c:pt>
                <c:pt idx="754">
                  <c:v>107.09017857143557</c:v>
                </c:pt>
                <c:pt idx="755">
                  <c:v>107.09571428572131</c:v>
                </c:pt>
                <c:pt idx="756">
                  <c:v>107.10125000000706</c:v>
                </c:pt>
                <c:pt idx="757">
                  <c:v>107.10678571429271</c:v>
                </c:pt>
                <c:pt idx="758">
                  <c:v>107.11232142857845</c:v>
                </c:pt>
                <c:pt idx="759">
                  <c:v>107.11785714286414</c:v>
                </c:pt>
                <c:pt idx="760">
                  <c:v>107.12339285714982</c:v>
                </c:pt>
                <c:pt idx="761">
                  <c:v>107.12892857143555</c:v>
                </c:pt>
                <c:pt idx="762">
                  <c:v>107.13446428572132</c:v>
                </c:pt>
                <c:pt idx="763">
                  <c:v>107.14000000000702</c:v>
                </c:pt>
                <c:pt idx="764">
                  <c:v>107.14553571429271</c:v>
                </c:pt>
                <c:pt idx="765">
                  <c:v>107.15107142857845</c:v>
                </c:pt>
                <c:pt idx="766">
                  <c:v>107.1566071428641</c:v>
                </c:pt>
                <c:pt idx="767">
                  <c:v>107.16214285714983</c:v>
                </c:pt>
                <c:pt idx="768">
                  <c:v>107.16767857143556</c:v>
                </c:pt>
                <c:pt idx="769">
                  <c:v>107.1732142857213</c:v>
                </c:pt>
                <c:pt idx="770">
                  <c:v>107.17875000000699</c:v>
                </c:pt>
                <c:pt idx="771">
                  <c:v>107.18428571429273</c:v>
                </c:pt>
                <c:pt idx="772">
                  <c:v>107.18982142857844</c:v>
                </c:pt>
                <c:pt idx="773">
                  <c:v>107.1953571428641</c:v>
                </c:pt>
                <c:pt idx="774">
                  <c:v>107.20089285714984</c:v>
                </c:pt>
                <c:pt idx="775">
                  <c:v>107.20642857143558</c:v>
                </c:pt>
                <c:pt idx="776">
                  <c:v>107.21196428572134</c:v>
                </c:pt>
                <c:pt idx="777">
                  <c:v>107.21750000000706</c:v>
                </c:pt>
                <c:pt idx="778">
                  <c:v>107.22303571429271</c:v>
                </c:pt>
                <c:pt idx="779">
                  <c:v>107.22857142857841</c:v>
                </c:pt>
                <c:pt idx="780">
                  <c:v>107.23410714286415</c:v>
                </c:pt>
                <c:pt idx="781">
                  <c:v>107.23964285714985</c:v>
                </c:pt>
                <c:pt idx="782">
                  <c:v>107.24517857143555</c:v>
                </c:pt>
                <c:pt idx="783">
                  <c:v>107.25071428572129</c:v>
                </c:pt>
                <c:pt idx="784">
                  <c:v>107.25625000000703</c:v>
                </c:pt>
                <c:pt idx="785">
                  <c:v>107.26178571429271</c:v>
                </c:pt>
                <c:pt idx="786">
                  <c:v>107.26732142857846</c:v>
                </c:pt>
                <c:pt idx="787">
                  <c:v>107.27285714286408</c:v>
                </c:pt>
                <c:pt idx="788">
                  <c:v>107.2783928571498</c:v>
                </c:pt>
                <c:pt idx="789">
                  <c:v>107.28392857143557</c:v>
                </c:pt>
                <c:pt idx="790">
                  <c:v>107.28946428572129</c:v>
                </c:pt>
                <c:pt idx="791">
                  <c:v>107.29500000000698</c:v>
                </c:pt>
                <c:pt idx="792">
                  <c:v>107.30053571429271</c:v>
                </c:pt>
                <c:pt idx="793">
                  <c:v>107.30607142857841</c:v>
                </c:pt>
                <c:pt idx="794">
                  <c:v>107.3116071428641</c:v>
                </c:pt>
                <c:pt idx="795">
                  <c:v>107.31714285714985</c:v>
                </c:pt>
                <c:pt idx="796">
                  <c:v>107.3226785714355</c:v>
                </c:pt>
                <c:pt idx="797">
                  <c:v>107.32821428572127</c:v>
                </c:pt>
                <c:pt idx="798">
                  <c:v>107.33375000000696</c:v>
                </c:pt>
                <c:pt idx="799">
                  <c:v>107.3392857142927</c:v>
                </c:pt>
                <c:pt idx="800">
                  <c:v>107.34482142857844</c:v>
                </c:pt>
                <c:pt idx="801">
                  <c:v>107.35035714286407</c:v>
                </c:pt>
                <c:pt idx="802">
                  <c:v>107.35589285714978</c:v>
                </c:pt>
                <c:pt idx="803">
                  <c:v>107.36142857143555</c:v>
                </c:pt>
                <c:pt idx="804">
                  <c:v>107.36696428572129</c:v>
                </c:pt>
                <c:pt idx="805">
                  <c:v>107.37250000000695</c:v>
                </c:pt>
                <c:pt idx="806">
                  <c:v>107.37803571429264</c:v>
                </c:pt>
                <c:pt idx="807">
                  <c:v>107.38357142857841</c:v>
                </c:pt>
                <c:pt idx="808">
                  <c:v>107.38910714286406</c:v>
                </c:pt>
                <c:pt idx="809">
                  <c:v>107.3946428571498</c:v>
                </c:pt>
                <c:pt idx="810">
                  <c:v>107.40017857143555</c:v>
                </c:pt>
                <c:pt idx="811">
                  <c:v>107.40571428572126</c:v>
                </c:pt>
                <c:pt idx="812">
                  <c:v>107.411250000007</c:v>
                </c:pt>
                <c:pt idx="813">
                  <c:v>107.41678571429269</c:v>
                </c:pt>
                <c:pt idx="814">
                  <c:v>107.4223214285784</c:v>
                </c:pt>
                <c:pt idx="815">
                  <c:v>107.42785714286408</c:v>
                </c:pt>
                <c:pt idx="816">
                  <c:v>107.4333928571498</c:v>
                </c:pt>
                <c:pt idx="817">
                  <c:v>107.43892857143554</c:v>
                </c:pt>
                <c:pt idx="818">
                  <c:v>107.44446428572131</c:v>
                </c:pt>
                <c:pt idx="819">
                  <c:v>107.45000000000697</c:v>
                </c:pt>
                <c:pt idx="820">
                  <c:v>107.45553571429268</c:v>
                </c:pt>
                <c:pt idx="821">
                  <c:v>107.46107142857839</c:v>
                </c:pt>
                <c:pt idx="822">
                  <c:v>107.46660714286411</c:v>
                </c:pt>
                <c:pt idx="823">
                  <c:v>107.47214285714976</c:v>
                </c:pt>
                <c:pt idx="824">
                  <c:v>107.4776785714355</c:v>
                </c:pt>
                <c:pt idx="825">
                  <c:v>107.48321428572129</c:v>
                </c:pt>
                <c:pt idx="826">
                  <c:v>107.48875000000695</c:v>
                </c:pt>
                <c:pt idx="827">
                  <c:v>107.4942857142927</c:v>
                </c:pt>
                <c:pt idx="828">
                  <c:v>107.49982142857841</c:v>
                </c:pt>
                <c:pt idx="829">
                  <c:v>107.50535714286404</c:v>
                </c:pt>
                <c:pt idx="830">
                  <c:v>107.51089285714978</c:v>
                </c:pt>
                <c:pt idx="831">
                  <c:v>107.51642857143553</c:v>
                </c:pt>
                <c:pt idx="832">
                  <c:v>107.52196428572127</c:v>
                </c:pt>
                <c:pt idx="833">
                  <c:v>107.52750000000695</c:v>
                </c:pt>
                <c:pt idx="834">
                  <c:v>107.53303571429267</c:v>
                </c:pt>
                <c:pt idx="835">
                  <c:v>107.53857142857838</c:v>
                </c:pt>
                <c:pt idx="836">
                  <c:v>107.54410714286408</c:v>
                </c:pt>
                <c:pt idx="837">
                  <c:v>107.54964285714981</c:v>
                </c:pt>
                <c:pt idx="838">
                  <c:v>107.55517857143546</c:v>
                </c:pt>
                <c:pt idx="839">
                  <c:v>107.56071428572123</c:v>
                </c:pt>
                <c:pt idx="840">
                  <c:v>107.56625000000696</c:v>
                </c:pt>
                <c:pt idx="841">
                  <c:v>107.57178571429263</c:v>
                </c:pt>
                <c:pt idx="842">
                  <c:v>107.57732142857837</c:v>
                </c:pt>
                <c:pt idx="843">
                  <c:v>107.58285714286403</c:v>
                </c:pt>
                <c:pt idx="844">
                  <c:v>107.58839285714974</c:v>
                </c:pt>
                <c:pt idx="845">
                  <c:v>107.59392857143551</c:v>
                </c:pt>
                <c:pt idx="846">
                  <c:v>107.59946428572125</c:v>
                </c:pt>
                <c:pt idx="847">
                  <c:v>107.6050000000069</c:v>
                </c:pt>
                <c:pt idx="848">
                  <c:v>107.61053571429265</c:v>
                </c:pt>
                <c:pt idx="849">
                  <c:v>107.61607142857837</c:v>
                </c:pt>
                <c:pt idx="850">
                  <c:v>107.62160714286404</c:v>
                </c:pt>
                <c:pt idx="851">
                  <c:v>107.62714285714974</c:v>
                </c:pt>
                <c:pt idx="852">
                  <c:v>107.63267857143546</c:v>
                </c:pt>
                <c:pt idx="853">
                  <c:v>107.63821428572122</c:v>
                </c:pt>
                <c:pt idx="854">
                  <c:v>107.6437500000069</c:v>
                </c:pt>
                <c:pt idx="855">
                  <c:v>107.64928571429266</c:v>
                </c:pt>
                <c:pt idx="856">
                  <c:v>107.65482142857836</c:v>
                </c:pt>
                <c:pt idx="857">
                  <c:v>107.66035714286402</c:v>
                </c:pt>
                <c:pt idx="858">
                  <c:v>107.66589285714973</c:v>
                </c:pt>
                <c:pt idx="859">
                  <c:v>107.67142857143547</c:v>
                </c:pt>
                <c:pt idx="860">
                  <c:v>107.67696428572121</c:v>
                </c:pt>
                <c:pt idx="861">
                  <c:v>107.6825000000069</c:v>
                </c:pt>
                <c:pt idx="862">
                  <c:v>107.6880357142926</c:v>
                </c:pt>
                <c:pt idx="863">
                  <c:v>107.69357142857835</c:v>
                </c:pt>
                <c:pt idx="864">
                  <c:v>107.69910714286404</c:v>
                </c:pt>
                <c:pt idx="865">
                  <c:v>107.70464285714978</c:v>
                </c:pt>
                <c:pt idx="866">
                  <c:v>107.71017857143548</c:v>
                </c:pt>
                <c:pt idx="867">
                  <c:v>107.71571428572122</c:v>
                </c:pt>
                <c:pt idx="868">
                  <c:v>107.72125000000692</c:v>
                </c:pt>
                <c:pt idx="869">
                  <c:v>107.7267857142926</c:v>
                </c:pt>
                <c:pt idx="870">
                  <c:v>107.73232142857836</c:v>
                </c:pt>
                <c:pt idx="871">
                  <c:v>107.73785714286403</c:v>
                </c:pt>
                <c:pt idx="872">
                  <c:v>107.74339285714974</c:v>
                </c:pt>
                <c:pt idx="873">
                  <c:v>107.74892857143548</c:v>
                </c:pt>
                <c:pt idx="874">
                  <c:v>107.75446428572123</c:v>
                </c:pt>
                <c:pt idx="875">
                  <c:v>107.76000000000691</c:v>
                </c:pt>
                <c:pt idx="876">
                  <c:v>107.76553571429261</c:v>
                </c:pt>
                <c:pt idx="877">
                  <c:v>107.77107142857834</c:v>
                </c:pt>
                <c:pt idx="878">
                  <c:v>107.77660714286402</c:v>
                </c:pt>
                <c:pt idx="879">
                  <c:v>107.78214285714972</c:v>
                </c:pt>
                <c:pt idx="880">
                  <c:v>107.78767857143548</c:v>
                </c:pt>
                <c:pt idx="881">
                  <c:v>107.79321428572123</c:v>
                </c:pt>
                <c:pt idx="882">
                  <c:v>107.79875000000688</c:v>
                </c:pt>
                <c:pt idx="883">
                  <c:v>107.80428571429262</c:v>
                </c:pt>
                <c:pt idx="884">
                  <c:v>107.80982142857833</c:v>
                </c:pt>
                <c:pt idx="885">
                  <c:v>107.81535714286399</c:v>
                </c:pt>
                <c:pt idx="886">
                  <c:v>107.8208928571497</c:v>
                </c:pt>
                <c:pt idx="887">
                  <c:v>107.82642857143544</c:v>
                </c:pt>
                <c:pt idx="888">
                  <c:v>107.83196428572121</c:v>
                </c:pt>
                <c:pt idx="889">
                  <c:v>107.8375000000069</c:v>
                </c:pt>
                <c:pt idx="890">
                  <c:v>107.84303571429261</c:v>
                </c:pt>
                <c:pt idx="891">
                  <c:v>107.84857142857831</c:v>
                </c:pt>
                <c:pt idx="892">
                  <c:v>107.854107142864</c:v>
                </c:pt>
                <c:pt idx="893">
                  <c:v>107.85964285714972</c:v>
                </c:pt>
                <c:pt idx="894">
                  <c:v>107.86517857143542</c:v>
                </c:pt>
                <c:pt idx="895">
                  <c:v>107.87071428572118</c:v>
                </c:pt>
                <c:pt idx="896">
                  <c:v>107.87625000000688</c:v>
                </c:pt>
                <c:pt idx="897">
                  <c:v>107.88178571429258</c:v>
                </c:pt>
                <c:pt idx="898">
                  <c:v>107.88732142857832</c:v>
                </c:pt>
                <c:pt idx="899">
                  <c:v>107.89285714286397</c:v>
                </c:pt>
                <c:pt idx="900">
                  <c:v>107.89839285714969</c:v>
                </c:pt>
                <c:pt idx="901">
                  <c:v>107.90392857143546</c:v>
                </c:pt>
                <c:pt idx="902">
                  <c:v>107.9094642857212</c:v>
                </c:pt>
                <c:pt idx="903">
                  <c:v>107.91500000000688</c:v>
                </c:pt>
                <c:pt idx="904">
                  <c:v>107.9205357142926</c:v>
                </c:pt>
                <c:pt idx="905">
                  <c:v>107.92607142857831</c:v>
                </c:pt>
                <c:pt idx="906">
                  <c:v>107.93160714286401</c:v>
                </c:pt>
                <c:pt idx="907">
                  <c:v>107.93714285714974</c:v>
                </c:pt>
                <c:pt idx="908">
                  <c:v>107.94267857143545</c:v>
                </c:pt>
                <c:pt idx="909">
                  <c:v>107.94821428572121</c:v>
                </c:pt>
                <c:pt idx="910">
                  <c:v>107.95375000000688</c:v>
                </c:pt>
                <c:pt idx="911">
                  <c:v>107.95928571429259</c:v>
                </c:pt>
                <c:pt idx="912">
                  <c:v>107.96482142857833</c:v>
                </c:pt>
                <c:pt idx="913">
                  <c:v>107.97035714286396</c:v>
                </c:pt>
                <c:pt idx="914">
                  <c:v>107.97589285714967</c:v>
                </c:pt>
                <c:pt idx="915">
                  <c:v>107.98142857143544</c:v>
                </c:pt>
                <c:pt idx="916">
                  <c:v>107.98696428572119</c:v>
                </c:pt>
                <c:pt idx="917">
                  <c:v>107.99250000000687</c:v>
                </c:pt>
                <c:pt idx="918">
                  <c:v>107.99803571429258</c:v>
                </c:pt>
                <c:pt idx="919">
                  <c:v>108.0035714285783</c:v>
                </c:pt>
                <c:pt idx="920">
                  <c:v>108.00910714286398</c:v>
                </c:pt>
                <c:pt idx="921">
                  <c:v>108.01464285714971</c:v>
                </c:pt>
                <c:pt idx="922">
                  <c:v>108.02017857143539</c:v>
                </c:pt>
                <c:pt idx="923">
                  <c:v>108.02571428572115</c:v>
                </c:pt>
                <c:pt idx="924">
                  <c:v>108.03125000000686</c:v>
                </c:pt>
                <c:pt idx="925">
                  <c:v>108.03678571429258</c:v>
                </c:pt>
                <c:pt idx="926">
                  <c:v>108.04232142857829</c:v>
                </c:pt>
                <c:pt idx="927">
                  <c:v>108.04785714286398</c:v>
                </c:pt>
                <c:pt idx="928">
                  <c:v>108.05339285714966</c:v>
                </c:pt>
                <c:pt idx="929">
                  <c:v>108.0589285714354</c:v>
                </c:pt>
                <c:pt idx="930">
                  <c:v>108.06446428572117</c:v>
                </c:pt>
                <c:pt idx="931">
                  <c:v>108.07000000000683</c:v>
                </c:pt>
                <c:pt idx="932">
                  <c:v>108.07553571429254</c:v>
                </c:pt>
                <c:pt idx="933">
                  <c:v>108.08107142857828</c:v>
                </c:pt>
                <c:pt idx="934">
                  <c:v>108.08660714286397</c:v>
                </c:pt>
                <c:pt idx="935">
                  <c:v>108.09214285714968</c:v>
                </c:pt>
                <c:pt idx="936">
                  <c:v>108.09767857143541</c:v>
                </c:pt>
                <c:pt idx="937">
                  <c:v>108.10321428572117</c:v>
                </c:pt>
                <c:pt idx="938">
                  <c:v>108.10875000000682</c:v>
                </c:pt>
                <c:pt idx="939">
                  <c:v>108.11428571429256</c:v>
                </c:pt>
                <c:pt idx="940">
                  <c:v>108.11982142857829</c:v>
                </c:pt>
                <c:pt idx="941">
                  <c:v>108.12535714286392</c:v>
                </c:pt>
                <c:pt idx="942">
                  <c:v>108.13089285714966</c:v>
                </c:pt>
                <c:pt idx="943">
                  <c:v>108.13642857143539</c:v>
                </c:pt>
                <c:pt idx="944">
                  <c:v>108.14196428572116</c:v>
                </c:pt>
                <c:pt idx="945">
                  <c:v>108.14750000000684</c:v>
                </c:pt>
                <c:pt idx="946">
                  <c:v>108.15303571429253</c:v>
                </c:pt>
                <c:pt idx="947">
                  <c:v>108.15857142857824</c:v>
                </c:pt>
                <c:pt idx="948">
                  <c:v>108.16410714286395</c:v>
                </c:pt>
                <c:pt idx="949">
                  <c:v>108.16964285714967</c:v>
                </c:pt>
                <c:pt idx="950">
                  <c:v>108.17517857143535</c:v>
                </c:pt>
                <c:pt idx="951">
                  <c:v>108.18071428572111</c:v>
                </c:pt>
                <c:pt idx="952">
                  <c:v>108.18625000000684</c:v>
                </c:pt>
                <c:pt idx="953">
                  <c:v>108.19178571429255</c:v>
                </c:pt>
                <c:pt idx="954">
                  <c:v>108.19732142857826</c:v>
                </c:pt>
                <c:pt idx="955">
                  <c:v>108.20285714286393</c:v>
                </c:pt>
                <c:pt idx="956">
                  <c:v>108.20839285714963</c:v>
                </c:pt>
                <c:pt idx="957">
                  <c:v>108.2139285714354</c:v>
                </c:pt>
                <c:pt idx="958">
                  <c:v>108.21946428572114</c:v>
                </c:pt>
                <c:pt idx="959">
                  <c:v>108.2250000000068</c:v>
                </c:pt>
                <c:pt idx="960">
                  <c:v>108.23053571429254</c:v>
                </c:pt>
                <c:pt idx="961">
                  <c:v>108.23607142857826</c:v>
                </c:pt>
                <c:pt idx="962">
                  <c:v>108.24160714286397</c:v>
                </c:pt>
                <c:pt idx="963">
                  <c:v>108.24714285714968</c:v>
                </c:pt>
                <c:pt idx="964">
                  <c:v>108.25267857143537</c:v>
                </c:pt>
                <c:pt idx="965">
                  <c:v>108.25821428572112</c:v>
                </c:pt>
                <c:pt idx="966">
                  <c:v>108.26375000000681</c:v>
                </c:pt>
                <c:pt idx="967">
                  <c:v>108.26928571429256</c:v>
                </c:pt>
                <c:pt idx="968">
                  <c:v>108.27482142857826</c:v>
                </c:pt>
                <c:pt idx="969">
                  <c:v>108.28035714286391</c:v>
                </c:pt>
                <c:pt idx="970">
                  <c:v>108.28589285714963</c:v>
                </c:pt>
                <c:pt idx="971">
                  <c:v>108.29142857143539</c:v>
                </c:pt>
                <c:pt idx="972">
                  <c:v>108.29696428572113</c:v>
                </c:pt>
                <c:pt idx="973">
                  <c:v>108.30250000000679</c:v>
                </c:pt>
                <c:pt idx="974">
                  <c:v>108.3080357142925</c:v>
                </c:pt>
                <c:pt idx="975">
                  <c:v>108.31357142857824</c:v>
                </c:pt>
                <c:pt idx="976">
                  <c:v>108.31910714286393</c:v>
                </c:pt>
                <c:pt idx="977">
                  <c:v>108.32464285714964</c:v>
                </c:pt>
                <c:pt idx="978">
                  <c:v>108.33017857143535</c:v>
                </c:pt>
                <c:pt idx="979">
                  <c:v>108.3357142857211</c:v>
                </c:pt>
                <c:pt idx="980">
                  <c:v>108.34125000000682</c:v>
                </c:pt>
                <c:pt idx="981">
                  <c:v>108.34678571429251</c:v>
                </c:pt>
                <c:pt idx="982">
                  <c:v>108.35232142857824</c:v>
                </c:pt>
                <c:pt idx="983">
                  <c:v>108.35785714286391</c:v>
                </c:pt>
                <c:pt idx="984">
                  <c:v>108.36339285714961</c:v>
                </c:pt>
                <c:pt idx="985">
                  <c:v>108.36892857143538</c:v>
                </c:pt>
                <c:pt idx="986">
                  <c:v>108.37446428572109</c:v>
                </c:pt>
                <c:pt idx="987">
                  <c:v>108.38000000000677</c:v>
                </c:pt>
                <c:pt idx="988">
                  <c:v>108.38553571429249</c:v>
                </c:pt>
                <c:pt idx="989">
                  <c:v>108.39107142857823</c:v>
                </c:pt>
                <c:pt idx="990">
                  <c:v>108.39660714286391</c:v>
                </c:pt>
                <c:pt idx="991">
                  <c:v>108.40214285714963</c:v>
                </c:pt>
                <c:pt idx="992">
                  <c:v>108.40767857143537</c:v>
                </c:pt>
                <c:pt idx="993">
                  <c:v>108.41321428572114</c:v>
                </c:pt>
                <c:pt idx="994">
                  <c:v>108.4187500000068</c:v>
                </c:pt>
                <c:pt idx="995">
                  <c:v>108.42428571429252</c:v>
                </c:pt>
                <c:pt idx="996">
                  <c:v>108.42982142857822</c:v>
                </c:pt>
                <c:pt idx="997">
                  <c:v>108.43535714286389</c:v>
                </c:pt>
                <c:pt idx="998">
                  <c:v>108.44089285714965</c:v>
                </c:pt>
                <c:pt idx="999">
                  <c:v>108.44642857143536</c:v>
                </c:pt>
                <c:pt idx="1000">
                  <c:v>108.45196428572112</c:v>
                </c:pt>
                <c:pt idx="1001">
                  <c:v>108.45750000000679</c:v>
                </c:pt>
                <c:pt idx="1002">
                  <c:v>108.4630357142925</c:v>
                </c:pt>
                <c:pt idx="1003">
                  <c:v>108.46857142857822</c:v>
                </c:pt>
                <c:pt idx="1004">
                  <c:v>108.4741071428639</c:v>
                </c:pt>
                <c:pt idx="1005">
                  <c:v>108.47964285714961</c:v>
                </c:pt>
                <c:pt idx="1006">
                  <c:v>108.48517857143533</c:v>
                </c:pt>
                <c:pt idx="1007">
                  <c:v>108.4907142857211</c:v>
                </c:pt>
                <c:pt idx="1008">
                  <c:v>108.49625000000681</c:v>
                </c:pt>
                <c:pt idx="1009">
                  <c:v>108.5017857142925</c:v>
                </c:pt>
                <c:pt idx="1010">
                  <c:v>108.50732142857822</c:v>
                </c:pt>
                <c:pt idx="1011">
                  <c:v>108.51285714286387</c:v>
                </c:pt>
                <c:pt idx="1012">
                  <c:v>108.51839285714959</c:v>
                </c:pt>
                <c:pt idx="1013">
                  <c:v>108.52392857143535</c:v>
                </c:pt>
                <c:pt idx="1014">
                  <c:v>108.52946428572106</c:v>
                </c:pt>
                <c:pt idx="1015">
                  <c:v>108.53500000000678</c:v>
                </c:pt>
                <c:pt idx="1016">
                  <c:v>108.54053571429249</c:v>
                </c:pt>
                <c:pt idx="1017">
                  <c:v>108.5460714285782</c:v>
                </c:pt>
                <c:pt idx="1018">
                  <c:v>108.55160714286389</c:v>
                </c:pt>
                <c:pt idx="1019">
                  <c:v>108.5571428571496</c:v>
                </c:pt>
                <c:pt idx="1020">
                  <c:v>108.56267857143531</c:v>
                </c:pt>
                <c:pt idx="1021">
                  <c:v>108.56821428572108</c:v>
                </c:pt>
                <c:pt idx="1022">
                  <c:v>108.57375000000674</c:v>
                </c:pt>
                <c:pt idx="1023">
                  <c:v>108.57928571429248</c:v>
                </c:pt>
                <c:pt idx="1024">
                  <c:v>108.58482142857819</c:v>
                </c:pt>
                <c:pt idx="1025">
                  <c:v>108.59035714286387</c:v>
                </c:pt>
                <c:pt idx="1026">
                  <c:v>108.59589285714956</c:v>
                </c:pt>
                <c:pt idx="1027">
                  <c:v>108.60142857143531</c:v>
                </c:pt>
                <c:pt idx="1028">
                  <c:v>108.60696428572106</c:v>
                </c:pt>
                <c:pt idx="1029">
                  <c:v>108.61250000000675</c:v>
                </c:pt>
                <c:pt idx="1030">
                  <c:v>108.61803571429245</c:v>
                </c:pt>
                <c:pt idx="1031">
                  <c:v>108.62357142857816</c:v>
                </c:pt>
                <c:pt idx="1032">
                  <c:v>108.62910714286384</c:v>
                </c:pt>
                <c:pt idx="1033">
                  <c:v>108.63464285714959</c:v>
                </c:pt>
                <c:pt idx="1034">
                  <c:v>108.6401785714353</c:v>
                </c:pt>
                <c:pt idx="1035">
                  <c:v>108.64571428572104</c:v>
                </c:pt>
                <c:pt idx="1036">
                  <c:v>108.65125000000675</c:v>
                </c:pt>
                <c:pt idx="1037">
                  <c:v>108.65678571429244</c:v>
                </c:pt>
                <c:pt idx="1038">
                  <c:v>108.66232142857818</c:v>
                </c:pt>
                <c:pt idx="1039">
                  <c:v>108.66785714286385</c:v>
                </c:pt>
                <c:pt idx="1040">
                  <c:v>108.67339285714955</c:v>
                </c:pt>
                <c:pt idx="1041">
                  <c:v>108.67892857143526</c:v>
                </c:pt>
                <c:pt idx="1042">
                  <c:v>108.68446428572103</c:v>
                </c:pt>
                <c:pt idx="1043">
                  <c:v>108.69000000000675</c:v>
                </c:pt>
                <c:pt idx="1044">
                  <c:v>108.69553571429245</c:v>
                </c:pt>
                <c:pt idx="1045">
                  <c:v>108.70107142857817</c:v>
                </c:pt>
                <c:pt idx="1046">
                  <c:v>108.70660714286386</c:v>
                </c:pt>
                <c:pt idx="1047">
                  <c:v>108.71214285714957</c:v>
                </c:pt>
                <c:pt idx="1048">
                  <c:v>108.71767857143531</c:v>
                </c:pt>
                <c:pt idx="1049">
                  <c:v>108.72321428572106</c:v>
                </c:pt>
                <c:pt idx="1050">
                  <c:v>108.72875000000671</c:v>
                </c:pt>
                <c:pt idx="1051">
                  <c:v>108.73428571429248</c:v>
                </c:pt>
                <c:pt idx="1052">
                  <c:v>108.7398214285782</c:v>
                </c:pt>
                <c:pt idx="1053">
                  <c:v>108.74535714286385</c:v>
                </c:pt>
                <c:pt idx="1054">
                  <c:v>108.75089285714955</c:v>
                </c:pt>
                <c:pt idx="1055">
                  <c:v>108.75642857143531</c:v>
                </c:pt>
                <c:pt idx="1056">
                  <c:v>108.76196428572106</c:v>
                </c:pt>
                <c:pt idx="1057">
                  <c:v>108.76750000000673</c:v>
                </c:pt>
                <c:pt idx="1058">
                  <c:v>108.77303571429245</c:v>
                </c:pt>
                <c:pt idx="1059">
                  <c:v>108.77857142857815</c:v>
                </c:pt>
                <c:pt idx="1060">
                  <c:v>108.78410714286385</c:v>
                </c:pt>
                <c:pt idx="1061">
                  <c:v>108.78964285714956</c:v>
                </c:pt>
                <c:pt idx="1062">
                  <c:v>108.79517857143527</c:v>
                </c:pt>
                <c:pt idx="1063">
                  <c:v>108.80071428572101</c:v>
                </c:pt>
                <c:pt idx="1064">
                  <c:v>108.80625000000673</c:v>
                </c:pt>
                <c:pt idx="1065">
                  <c:v>108.81178571429244</c:v>
                </c:pt>
                <c:pt idx="1066">
                  <c:v>108.81732142857818</c:v>
                </c:pt>
                <c:pt idx="1067">
                  <c:v>108.82285714286381</c:v>
                </c:pt>
                <c:pt idx="1068">
                  <c:v>108.82839285714952</c:v>
                </c:pt>
                <c:pt idx="1069">
                  <c:v>108.83392857143528</c:v>
                </c:pt>
                <c:pt idx="1070">
                  <c:v>108.83946428572102</c:v>
                </c:pt>
                <c:pt idx="1071">
                  <c:v>108.84500000000671</c:v>
                </c:pt>
                <c:pt idx="1072">
                  <c:v>108.85053571429241</c:v>
                </c:pt>
                <c:pt idx="1073">
                  <c:v>108.85607142857815</c:v>
                </c:pt>
                <c:pt idx="1074">
                  <c:v>108.86160714286385</c:v>
                </c:pt>
                <c:pt idx="1075">
                  <c:v>108.86714285714955</c:v>
                </c:pt>
                <c:pt idx="1076">
                  <c:v>108.87267857143523</c:v>
                </c:pt>
                <c:pt idx="1077">
                  <c:v>108.878214285721</c:v>
                </c:pt>
                <c:pt idx="1078">
                  <c:v>108.88375000000669</c:v>
                </c:pt>
                <c:pt idx="1079">
                  <c:v>108.88928571429243</c:v>
                </c:pt>
                <c:pt idx="1080">
                  <c:v>108.89482142857817</c:v>
                </c:pt>
                <c:pt idx="1081">
                  <c:v>108.90035714286383</c:v>
                </c:pt>
                <c:pt idx="1082">
                  <c:v>108.90589285714954</c:v>
                </c:pt>
                <c:pt idx="1083">
                  <c:v>108.91142857143529</c:v>
                </c:pt>
                <c:pt idx="1084">
                  <c:v>108.91696428572104</c:v>
                </c:pt>
                <c:pt idx="1085">
                  <c:v>108.92250000000671</c:v>
                </c:pt>
                <c:pt idx="1086">
                  <c:v>108.92803571429241</c:v>
                </c:pt>
                <c:pt idx="1087">
                  <c:v>108.93357142857813</c:v>
                </c:pt>
                <c:pt idx="1088">
                  <c:v>108.93910714286385</c:v>
                </c:pt>
                <c:pt idx="1089">
                  <c:v>108.94464285714956</c:v>
                </c:pt>
                <c:pt idx="1090">
                  <c:v>108.95017857143525</c:v>
                </c:pt>
                <c:pt idx="1091">
                  <c:v>108.95571428572099</c:v>
                </c:pt>
                <c:pt idx="1092">
                  <c:v>108.96125000000673</c:v>
                </c:pt>
                <c:pt idx="1093">
                  <c:v>108.96678571429241</c:v>
                </c:pt>
                <c:pt idx="1094">
                  <c:v>108.97232142857813</c:v>
                </c:pt>
                <c:pt idx="1095">
                  <c:v>108.97785714286381</c:v>
                </c:pt>
                <c:pt idx="1096">
                  <c:v>108.98339285714952</c:v>
                </c:pt>
                <c:pt idx="1097">
                  <c:v>108.98892857143527</c:v>
                </c:pt>
                <c:pt idx="1098">
                  <c:v>108.99446428572104</c:v>
                </c:pt>
                <c:pt idx="1099">
                  <c:v>109.00000000000668</c:v>
                </c:pt>
                <c:pt idx="1100">
                  <c:v>109.00553571429241</c:v>
                </c:pt>
                <c:pt idx="1101">
                  <c:v>109.01107142857812</c:v>
                </c:pt>
                <c:pt idx="1102">
                  <c:v>109.0166071428638</c:v>
                </c:pt>
                <c:pt idx="1103">
                  <c:v>109.0221428571495</c:v>
                </c:pt>
                <c:pt idx="1104">
                  <c:v>109.02767857143525</c:v>
                </c:pt>
                <c:pt idx="1105">
                  <c:v>109.033214285721</c:v>
                </c:pt>
                <c:pt idx="1106">
                  <c:v>109.03875000000666</c:v>
                </c:pt>
                <c:pt idx="1107">
                  <c:v>109.04428571429243</c:v>
                </c:pt>
                <c:pt idx="1108">
                  <c:v>109.04982142857814</c:v>
                </c:pt>
                <c:pt idx="1109">
                  <c:v>109.05535714286377</c:v>
                </c:pt>
                <c:pt idx="1110">
                  <c:v>109.06089285714951</c:v>
                </c:pt>
                <c:pt idx="1111">
                  <c:v>109.06642857143525</c:v>
                </c:pt>
                <c:pt idx="1112">
                  <c:v>109.07196428572099</c:v>
                </c:pt>
                <c:pt idx="1113">
                  <c:v>109.07750000000668</c:v>
                </c:pt>
                <c:pt idx="1114">
                  <c:v>109.08303571429238</c:v>
                </c:pt>
                <c:pt idx="1115">
                  <c:v>109.08857142857811</c:v>
                </c:pt>
                <c:pt idx="1116">
                  <c:v>109.09410714286381</c:v>
                </c:pt>
                <c:pt idx="1117">
                  <c:v>109.0996428571495</c:v>
                </c:pt>
                <c:pt idx="1118">
                  <c:v>109.1051785714352</c:v>
                </c:pt>
                <c:pt idx="1119">
                  <c:v>109.11071428572096</c:v>
                </c:pt>
                <c:pt idx="1120">
                  <c:v>109.11625000000667</c:v>
                </c:pt>
                <c:pt idx="1121">
                  <c:v>109.12178571429236</c:v>
                </c:pt>
                <c:pt idx="1122">
                  <c:v>109.1273214285781</c:v>
                </c:pt>
                <c:pt idx="1123">
                  <c:v>109.13285714286376</c:v>
                </c:pt>
                <c:pt idx="1124">
                  <c:v>109.13839285714947</c:v>
                </c:pt>
                <c:pt idx="1125">
                  <c:v>109.14392857143524</c:v>
                </c:pt>
                <c:pt idx="1126">
                  <c:v>109.14946428572098</c:v>
                </c:pt>
                <c:pt idx="1127">
                  <c:v>109.15500000000664</c:v>
                </c:pt>
                <c:pt idx="1128">
                  <c:v>109.16053571429238</c:v>
                </c:pt>
                <c:pt idx="1129">
                  <c:v>109.16607142857808</c:v>
                </c:pt>
                <c:pt idx="1130">
                  <c:v>109.17160714286376</c:v>
                </c:pt>
                <c:pt idx="1131">
                  <c:v>109.17714285714946</c:v>
                </c:pt>
                <c:pt idx="1132">
                  <c:v>109.18267857143518</c:v>
                </c:pt>
                <c:pt idx="1133">
                  <c:v>109.18821428572096</c:v>
                </c:pt>
                <c:pt idx="1134">
                  <c:v>109.19375000000663</c:v>
                </c:pt>
                <c:pt idx="1135">
                  <c:v>109.19928571429237</c:v>
                </c:pt>
                <c:pt idx="1136">
                  <c:v>109.20482142857811</c:v>
                </c:pt>
                <c:pt idx="1137">
                  <c:v>109.21035714286377</c:v>
                </c:pt>
                <c:pt idx="1138">
                  <c:v>109.21589285714948</c:v>
                </c:pt>
                <c:pt idx="1139">
                  <c:v>109.22142857143523</c:v>
                </c:pt>
                <c:pt idx="1140">
                  <c:v>109.22696428572097</c:v>
                </c:pt>
                <c:pt idx="1141">
                  <c:v>109.23250000000665</c:v>
                </c:pt>
                <c:pt idx="1142">
                  <c:v>109.23803571429237</c:v>
                </c:pt>
                <c:pt idx="1143">
                  <c:v>109.24357142857809</c:v>
                </c:pt>
                <c:pt idx="1144">
                  <c:v>109.24910714286378</c:v>
                </c:pt>
                <c:pt idx="1145">
                  <c:v>109.25464285714951</c:v>
                </c:pt>
                <c:pt idx="1146">
                  <c:v>109.26017857143519</c:v>
                </c:pt>
                <c:pt idx="1147">
                  <c:v>109.26571428572093</c:v>
                </c:pt>
                <c:pt idx="1148">
                  <c:v>109.27125000000666</c:v>
                </c:pt>
                <c:pt idx="1149">
                  <c:v>109.27678571429233</c:v>
                </c:pt>
                <c:pt idx="1150">
                  <c:v>109.28232142857807</c:v>
                </c:pt>
                <c:pt idx="1151">
                  <c:v>109.28785714286376</c:v>
                </c:pt>
                <c:pt idx="1152">
                  <c:v>109.29339285714947</c:v>
                </c:pt>
                <c:pt idx="1153">
                  <c:v>109.29892857143521</c:v>
                </c:pt>
                <c:pt idx="1154">
                  <c:v>109.30446428572095</c:v>
                </c:pt>
                <c:pt idx="1155">
                  <c:v>109.31000000000664</c:v>
                </c:pt>
                <c:pt idx="1156">
                  <c:v>109.31553571429235</c:v>
                </c:pt>
                <c:pt idx="1157">
                  <c:v>109.32107142857807</c:v>
                </c:pt>
                <c:pt idx="1158">
                  <c:v>109.32660714286374</c:v>
                </c:pt>
                <c:pt idx="1159">
                  <c:v>109.33214285714944</c:v>
                </c:pt>
                <c:pt idx="1160">
                  <c:v>109.33767857143521</c:v>
                </c:pt>
                <c:pt idx="1161">
                  <c:v>109.34321428572095</c:v>
                </c:pt>
                <c:pt idx="1162">
                  <c:v>109.3487500000066</c:v>
                </c:pt>
                <c:pt idx="1163">
                  <c:v>109.35428571429236</c:v>
                </c:pt>
                <c:pt idx="1164">
                  <c:v>109.35982142857806</c:v>
                </c:pt>
                <c:pt idx="1165">
                  <c:v>109.36535714286372</c:v>
                </c:pt>
                <c:pt idx="1166">
                  <c:v>109.37089285714943</c:v>
                </c:pt>
                <c:pt idx="1167">
                  <c:v>109.37642857143517</c:v>
                </c:pt>
                <c:pt idx="1168">
                  <c:v>109.38196428572094</c:v>
                </c:pt>
                <c:pt idx="1169">
                  <c:v>109.38750000000663</c:v>
                </c:pt>
                <c:pt idx="1170">
                  <c:v>109.39303571429234</c:v>
                </c:pt>
                <c:pt idx="1171">
                  <c:v>109.39857142857805</c:v>
                </c:pt>
                <c:pt idx="1172">
                  <c:v>109.40410714286377</c:v>
                </c:pt>
                <c:pt idx="1173">
                  <c:v>109.40964285714948</c:v>
                </c:pt>
                <c:pt idx="1174">
                  <c:v>109.41517857143518</c:v>
                </c:pt>
                <c:pt idx="1175">
                  <c:v>109.4207142857209</c:v>
                </c:pt>
                <c:pt idx="1176">
                  <c:v>109.42625000000662</c:v>
                </c:pt>
                <c:pt idx="1177">
                  <c:v>109.43178571429233</c:v>
                </c:pt>
                <c:pt idx="1178">
                  <c:v>109.43732142857807</c:v>
                </c:pt>
                <c:pt idx="1179">
                  <c:v>109.44285714286373</c:v>
                </c:pt>
                <c:pt idx="1180">
                  <c:v>109.44839285714944</c:v>
                </c:pt>
                <c:pt idx="1181">
                  <c:v>109.45392857143518</c:v>
                </c:pt>
                <c:pt idx="1182">
                  <c:v>109.45946428572093</c:v>
                </c:pt>
                <c:pt idx="1183">
                  <c:v>109.46500000000661</c:v>
                </c:pt>
                <c:pt idx="1184">
                  <c:v>109.47053571429231</c:v>
                </c:pt>
                <c:pt idx="1185">
                  <c:v>109.47607142857804</c:v>
                </c:pt>
                <c:pt idx="1186">
                  <c:v>109.48160714286375</c:v>
                </c:pt>
                <c:pt idx="1187">
                  <c:v>109.48714285714945</c:v>
                </c:pt>
                <c:pt idx="1188">
                  <c:v>109.49267857143518</c:v>
                </c:pt>
                <c:pt idx="1189">
                  <c:v>109.49821428572093</c:v>
                </c:pt>
                <c:pt idx="1190">
                  <c:v>109.50375000000658</c:v>
                </c:pt>
                <c:pt idx="1191">
                  <c:v>109.50928571429232</c:v>
                </c:pt>
                <c:pt idx="1192">
                  <c:v>109.51482142857807</c:v>
                </c:pt>
                <c:pt idx="1193">
                  <c:v>109.52035714286369</c:v>
                </c:pt>
                <c:pt idx="1194">
                  <c:v>109.5258928571494</c:v>
                </c:pt>
                <c:pt idx="1195">
                  <c:v>109.53142857143517</c:v>
                </c:pt>
                <c:pt idx="1196">
                  <c:v>109.53696428572091</c:v>
                </c:pt>
                <c:pt idx="1197">
                  <c:v>109.5425000000066</c:v>
                </c:pt>
                <c:pt idx="1198">
                  <c:v>109.54803571429231</c:v>
                </c:pt>
                <c:pt idx="1199">
                  <c:v>109.55357142857801</c:v>
                </c:pt>
                <c:pt idx="1200">
                  <c:v>109.5591071428637</c:v>
                </c:pt>
                <c:pt idx="1201">
                  <c:v>109.56464285714945</c:v>
                </c:pt>
                <c:pt idx="1202">
                  <c:v>109.57017857143512</c:v>
                </c:pt>
                <c:pt idx="1203">
                  <c:v>109.57571428572088</c:v>
                </c:pt>
                <c:pt idx="1204">
                  <c:v>109.58125000000659</c:v>
                </c:pt>
                <c:pt idx="1205">
                  <c:v>109.58678571429228</c:v>
                </c:pt>
                <c:pt idx="1206">
                  <c:v>109.59232142857802</c:v>
                </c:pt>
                <c:pt idx="1207">
                  <c:v>109.5978571428637</c:v>
                </c:pt>
                <c:pt idx="1208">
                  <c:v>109.60339285714939</c:v>
                </c:pt>
                <c:pt idx="1209">
                  <c:v>109.60892857143513</c:v>
                </c:pt>
                <c:pt idx="1210">
                  <c:v>109.6144642857209</c:v>
                </c:pt>
                <c:pt idx="1211">
                  <c:v>109.62000000000656</c:v>
                </c:pt>
                <c:pt idx="1212">
                  <c:v>109.62553571429227</c:v>
                </c:pt>
                <c:pt idx="1213">
                  <c:v>109.63107142857801</c:v>
                </c:pt>
                <c:pt idx="1214">
                  <c:v>109.63660714286368</c:v>
                </c:pt>
                <c:pt idx="1215">
                  <c:v>109.64214285714939</c:v>
                </c:pt>
                <c:pt idx="1216">
                  <c:v>109.64767857143515</c:v>
                </c:pt>
                <c:pt idx="1217">
                  <c:v>109.65321428572086</c:v>
                </c:pt>
                <c:pt idx="1218">
                  <c:v>109.65875000000653</c:v>
                </c:pt>
                <c:pt idx="1219">
                  <c:v>109.66428571429229</c:v>
                </c:pt>
                <c:pt idx="1220">
                  <c:v>109.669821428578</c:v>
                </c:pt>
                <c:pt idx="1221">
                  <c:v>109.67535714286363</c:v>
                </c:pt>
                <c:pt idx="1222">
                  <c:v>109.68089285714937</c:v>
                </c:pt>
                <c:pt idx="1223">
                  <c:v>109.68642857143512</c:v>
                </c:pt>
                <c:pt idx="1224">
                  <c:v>109.69196428572089</c:v>
                </c:pt>
                <c:pt idx="1225">
                  <c:v>109.69750000000657</c:v>
                </c:pt>
                <c:pt idx="1226">
                  <c:v>109.70303571429228</c:v>
                </c:pt>
                <c:pt idx="1227">
                  <c:v>109.708571428578</c:v>
                </c:pt>
                <c:pt idx="1228">
                  <c:v>109.71410714286371</c:v>
                </c:pt>
                <c:pt idx="1229">
                  <c:v>109.71964285714941</c:v>
                </c:pt>
                <c:pt idx="1230">
                  <c:v>109.72517857143509</c:v>
                </c:pt>
                <c:pt idx="1231">
                  <c:v>109.73071428572086</c:v>
                </c:pt>
                <c:pt idx="1232">
                  <c:v>109.73625000000656</c:v>
                </c:pt>
                <c:pt idx="1233">
                  <c:v>109.74178571429229</c:v>
                </c:pt>
                <c:pt idx="1234">
                  <c:v>109.74732142857802</c:v>
                </c:pt>
                <c:pt idx="1235">
                  <c:v>109.75285714286366</c:v>
                </c:pt>
                <c:pt idx="1236">
                  <c:v>109.75839285714936</c:v>
                </c:pt>
                <c:pt idx="1237">
                  <c:v>109.76392857143513</c:v>
                </c:pt>
                <c:pt idx="1238">
                  <c:v>109.76946428572087</c:v>
                </c:pt>
                <c:pt idx="1239">
                  <c:v>109.77500000000653</c:v>
                </c:pt>
                <c:pt idx="1240">
                  <c:v>109.78053571429227</c:v>
                </c:pt>
                <c:pt idx="1241">
                  <c:v>109.78607142857798</c:v>
                </c:pt>
                <c:pt idx="1242">
                  <c:v>109.7916071428637</c:v>
                </c:pt>
                <c:pt idx="1243">
                  <c:v>109.79714285714941</c:v>
                </c:pt>
                <c:pt idx="1244">
                  <c:v>109.80267857143508</c:v>
                </c:pt>
                <c:pt idx="1245">
                  <c:v>109.80821428572087</c:v>
                </c:pt>
                <c:pt idx="1246">
                  <c:v>109.81375000000655</c:v>
                </c:pt>
                <c:pt idx="1247">
                  <c:v>109.81928571429226</c:v>
                </c:pt>
                <c:pt idx="1248">
                  <c:v>109.82482142857799</c:v>
                </c:pt>
                <c:pt idx="1249">
                  <c:v>109.83035714286363</c:v>
                </c:pt>
                <c:pt idx="1250">
                  <c:v>109.83589285714935</c:v>
                </c:pt>
                <c:pt idx="1251">
                  <c:v>109.84142857143512</c:v>
                </c:pt>
                <c:pt idx="1252">
                  <c:v>109.84696428572086</c:v>
                </c:pt>
                <c:pt idx="1253">
                  <c:v>109.85250000000651</c:v>
                </c:pt>
                <c:pt idx="1254">
                  <c:v>109.85803571429223</c:v>
                </c:pt>
                <c:pt idx="1255">
                  <c:v>109.86357142857797</c:v>
                </c:pt>
                <c:pt idx="1256">
                  <c:v>109.86910714286365</c:v>
                </c:pt>
                <c:pt idx="1257">
                  <c:v>109.87464285714937</c:v>
                </c:pt>
                <c:pt idx="1258">
                  <c:v>109.88017857143508</c:v>
                </c:pt>
                <c:pt idx="1259">
                  <c:v>109.88571428572081</c:v>
                </c:pt>
                <c:pt idx="1260">
                  <c:v>109.89125000000656</c:v>
                </c:pt>
                <c:pt idx="1261">
                  <c:v>109.89678571429225</c:v>
                </c:pt>
                <c:pt idx="1262">
                  <c:v>109.90232142857796</c:v>
                </c:pt>
                <c:pt idx="1263">
                  <c:v>109.90785714286368</c:v>
                </c:pt>
                <c:pt idx="1264">
                  <c:v>109.91339285714938</c:v>
                </c:pt>
                <c:pt idx="1265">
                  <c:v>109.9189285714351</c:v>
                </c:pt>
                <c:pt idx="1266">
                  <c:v>109.92446428572084</c:v>
                </c:pt>
                <c:pt idx="1267">
                  <c:v>109.93000000000653</c:v>
                </c:pt>
                <c:pt idx="1268">
                  <c:v>109.93553571429224</c:v>
                </c:pt>
                <c:pt idx="1269">
                  <c:v>109.94107142857798</c:v>
                </c:pt>
                <c:pt idx="1270">
                  <c:v>109.94660714286367</c:v>
                </c:pt>
                <c:pt idx="1271">
                  <c:v>109.95214285714935</c:v>
                </c:pt>
                <c:pt idx="1272">
                  <c:v>109.9576785714351</c:v>
                </c:pt>
                <c:pt idx="1273">
                  <c:v>109.96321428572087</c:v>
                </c:pt>
                <c:pt idx="1274">
                  <c:v>109.96875000000651</c:v>
                </c:pt>
                <c:pt idx="1275">
                  <c:v>109.97428571429226</c:v>
                </c:pt>
                <c:pt idx="1276">
                  <c:v>109.97982142857796</c:v>
                </c:pt>
                <c:pt idx="1277">
                  <c:v>109.98535714286361</c:v>
                </c:pt>
                <c:pt idx="1278">
                  <c:v>109.99089285714938</c:v>
                </c:pt>
                <c:pt idx="1279">
                  <c:v>109.99642857143509</c:v>
                </c:pt>
                <c:pt idx="1280">
                  <c:v>110.00196428572083</c:v>
                </c:pt>
                <c:pt idx="1281">
                  <c:v>110.00750000000652</c:v>
                </c:pt>
                <c:pt idx="1282">
                  <c:v>110.01303571429223</c:v>
                </c:pt>
                <c:pt idx="1283">
                  <c:v>110.01857142857794</c:v>
                </c:pt>
                <c:pt idx="1284">
                  <c:v>110.02410714286363</c:v>
                </c:pt>
                <c:pt idx="1285">
                  <c:v>110.02964285714934</c:v>
                </c:pt>
                <c:pt idx="1286">
                  <c:v>110.03517857143505</c:v>
                </c:pt>
                <c:pt idx="1287">
                  <c:v>110.04071428572082</c:v>
                </c:pt>
                <c:pt idx="1288">
                  <c:v>110.04625000000652</c:v>
                </c:pt>
                <c:pt idx="1289">
                  <c:v>110.05178571429221</c:v>
                </c:pt>
                <c:pt idx="1290">
                  <c:v>110.05732142857796</c:v>
                </c:pt>
                <c:pt idx="1291">
                  <c:v>110.06285714286361</c:v>
                </c:pt>
                <c:pt idx="1292">
                  <c:v>110.06839285714931</c:v>
                </c:pt>
                <c:pt idx="1293">
                  <c:v>110.07392857143508</c:v>
                </c:pt>
                <c:pt idx="1294">
                  <c:v>110.07946428572079</c:v>
                </c:pt>
                <c:pt idx="1295">
                  <c:v>110.08500000000647</c:v>
                </c:pt>
                <c:pt idx="1296">
                  <c:v>110.09053571429222</c:v>
                </c:pt>
                <c:pt idx="1297">
                  <c:v>110.09607142857793</c:v>
                </c:pt>
                <c:pt idx="1298">
                  <c:v>110.10160714286361</c:v>
                </c:pt>
                <c:pt idx="1299">
                  <c:v>110.10714285714933</c:v>
                </c:pt>
                <c:pt idx="1300">
                  <c:v>110.11267857143504</c:v>
                </c:pt>
                <c:pt idx="1301">
                  <c:v>110.11821428572081</c:v>
                </c:pt>
                <c:pt idx="1302">
                  <c:v>110.12375000000647</c:v>
                </c:pt>
                <c:pt idx="1303">
                  <c:v>110.12928571429221</c:v>
                </c:pt>
                <c:pt idx="1304">
                  <c:v>110.13482142857792</c:v>
                </c:pt>
                <c:pt idx="1305">
                  <c:v>110.14035714286359</c:v>
                </c:pt>
                <c:pt idx="1306">
                  <c:v>110.14589285714931</c:v>
                </c:pt>
                <c:pt idx="1307">
                  <c:v>110.15142857143505</c:v>
                </c:pt>
                <c:pt idx="1308">
                  <c:v>110.15696428572079</c:v>
                </c:pt>
                <c:pt idx="1309">
                  <c:v>110.16250000000646</c:v>
                </c:pt>
                <c:pt idx="1310">
                  <c:v>110.16803571429217</c:v>
                </c:pt>
                <c:pt idx="1311">
                  <c:v>110.17357142857789</c:v>
                </c:pt>
                <c:pt idx="1312">
                  <c:v>110.17910714286357</c:v>
                </c:pt>
                <c:pt idx="1313">
                  <c:v>110.18464285714931</c:v>
                </c:pt>
                <c:pt idx="1314">
                  <c:v>110.19017857143503</c:v>
                </c:pt>
                <c:pt idx="1315">
                  <c:v>110.19571428572077</c:v>
                </c:pt>
                <c:pt idx="1316">
                  <c:v>110.20125000000651</c:v>
                </c:pt>
                <c:pt idx="1317">
                  <c:v>110.2067857142922</c:v>
                </c:pt>
                <c:pt idx="1318">
                  <c:v>110.21232142857792</c:v>
                </c:pt>
                <c:pt idx="1319">
                  <c:v>110.21785714286361</c:v>
                </c:pt>
                <c:pt idx="1320">
                  <c:v>110.22339285714929</c:v>
                </c:pt>
                <c:pt idx="1321">
                  <c:v>110.22892857143505</c:v>
                </c:pt>
                <c:pt idx="1322">
                  <c:v>110.2344642857208</c:v>
                </c:pt>
                <c:pt idx="1323">
                  <c:v>110.24000000000649</c:v>
                </c:pt>
                <c:pt idx="1324">
                  <c:v>110.24553571429219</c:v>
                </c:pt>
                <c:pt idx="1325">
                  <c:v>110.2510714285779</c:v>
                </c:pt>
                <c:pt idx="1326">
                  <c:v>110.25660714286359</c:v>
                </c:pt>
                <c:pt idx="1327">
                  <c:v>110.2621428571493</c:v>
                </c:pt>
                <c:pt idx="1328">
                  <c:v>110.26767857143504</c:v>
                </c:pt>
                <c:pt idx="1329">
                  <c:v>110.27321428572078</c:v>
                </c:pt>
                <c:pt idx="1330">
                  <c:v>110.27875000000644</c:v>
                </c:pt>
                <c:pt idx="1331">
                  <c:v>110.28428571429221</c:v>
                </c:pt>
                <c:pt idx="1332">
                  <c:v>110.28982142857789</c:v>
                </c:pt>
                <c:pt idx="1333">
                  <c:v>110.29535714286357</c:v>
                </c:pt>
                <c:pt idx="1334">
                  <c:v>110.30089285714926</c:v>
                </c:pt>
                <c:pt idx="1335">
                  <c:v>110.30642857143501</c:v>
                </c:pt>
                <c:pt idx="1336">
                  <c:v>110.3119642857208</c:v>
                </c:pt>
                <c:pt idx="1337">
                  <c:v>110.31750000000646</c:v>
                </c:pt>
                <c:pt idx="1338">
                  <c:v>110.32303571429215</c:v>
                </c:pt>
                <c:pt idx="1339">
                  <c:v>110.32857142857786</c:v>
                </c:pt>
                <c:pt idx="1340">
                  <c:v>110.33410714286357</c:v>
                </c:pt>
                <c:pt idx="1341">
                  <c:v>110.33964285714929</c:v>
                </c:pt>
                <c:pt idx="1342">
                  <c:v>110.345178571435</c:v>
                </c:pt>
                <c:pt idx="1343">
                  <c:v>110.35071428572074</c:v>
                </c:pt>
                <c:pt idx="1344">
                  <c:v>110.35625000000645</c:v>
                </c:pt>
                <c:pt idx="1345">
                  <c:v>110.36178571429217</c:v>
                </c:pt>
                <c:pt idx="1346">
                  <c:v>110.36732142857791</c:v>
                </c:pt>
                <c:pt idx="1347">
                  <c:v>110.37285714286352</c:v>
                </c:pt>
                <c:pt idx="1348">
                  <c:v>110.37839285714925</c:v>
                </c:pt>
                <c:pt idx="1349">
                  <c:v>110.38392857143501</c:v>
                </c:pt>
                <c:pt idx="1350">
                  <c:v>110.38946428572073</c:v>
                </c:pt>
                <c:pt idx="1351">
                  <c:v>110.39500000000645</c:v>
                </c:pt>
                <c:pt idx="1352">
                  <c:v>110.40053571429216</c:v>
                </c:pt>
                <c:pt idx="1353">
                  <c:v>110.40607142857787</c:v>
                </c:pt>
                <c:pt idx="1354">
                  <c:v>110.41160714286359</c:v>
                </c:pt>
                <c:pt idx="1355">
                  <c:v>110.4171428571493</c:v>
                </c:pt>
                <c:pt idx="1356">
                  <c:v>110.42267857143499</c:v>
                </c:pt>
                <c:pt idx="1357">
                  <c:v>110.42821428572076</c:v>
                </c:pt>
                <c:pt idx="1358">
                  <c:v>110.43375000000644</c:v>
                </c:pt>
                <c:pt idx="1359">
                  <c:v>110.43928571429218</c:v>
                </c:pt>
                <c:pt idx="1360">
                  <c:v>110.44482142857792</c:v>
                </c:pt>
                <c:pt idx="1361">
                  <c:v>110.45035714286355</c:v>
                </c:pt>
                <c:pt idx="1362">
                  <c:v>110.45589285714925</c:v>
                </c:pt>
                <c:pt idx="1363">
                  <c:v>110.46142857143502</c:v>
                </c:pt>
                <c:pt idx="1364">
                  <c:v>110.46696428572076</c:v>
                </c:pt>
                <c:pt idx="1365">
                  <c:v>110.47250000000641</c:v>
                </c:pt>
                <c:pt idx="1366">
                  <c:v>110.47803571429215</c:v>
                </c:pt>
                <c:pt idx="1367">
                  <c:v>110.48357142857786</c:v>
                </c:pt>
                <c:pt idx="1368">
                  <c:v>110.48910714286355</c:v>
                </c:pt>
                <c:pt idx="1369">
                  <c:v>110.49464285714929</c:v>
                </c:pt>
                <c:pt idx="1370">
                  <c:v>110.50017857143496</c:v>
                </c:pt>
                <c:pt idx="1371">
                  <c:v>110.50571428572071</c:v>
                </c:pt>
                <c:pt idx="1372">
                  <c:v>110.51125000000646</c:v>
                </c:pt>
                <c:pt idx="1373">
                  <c:v>110.51678571429214</c:v>
                </c:pt>
                <c:pt idx="1374">
                  <c:v>110.52232142857785</c:v>
                </c:pt>
                <c:pt idx="1375">
                  <c:v>110.52785714286354</c:v>
                </c:pt>
                <c:pt idx="1376">
                  <c:v>110.53339285714925</c:v>
                </c:pt>
                <c:pt idx="1377">
                  <c:v>110.53892857143495</c:v>
                </c:pt>
                <c:pt idx="1378">
                  <c:v>110.54446428572076</c:v>
                </c:pt>
                <c:pt idx="1379">
                  <c:v>110.55000000000641</c:v>
                </c:pt>
                <c:pt idx="1380">
                  <c:v>110.55553571429211</c:v>
                </c:pt>
                <c:pt idx="1381">
                  <c:v>110.56107142857786</c:v>
                </c:pt>
                <c:pt idx="1382">
                  <c:v>110.56660714286355</c:v>
                </c:pt>
                <c:pt idx="1383">
                  <c:v>110.57214285714923</c:v>
                </c:pt>
                <c:pt idx="1384">
                  <c:v>110.57767857143493</c:v>
                </c:pt>
                <c:pt idx="1385">
                  <c:v>110.58321428572073</c:v>
                </c:pt>
                <c:pt idx="1386">
                  <c:v>110.58875000000639</c:v>
                </c:pt>
                <c:pt idx="1387">
                  <c:v>110.59428571429216</c:v>
                </c:pt>
                <c:pt idx="1388">
                  <c:v>110.59982142857787</c:v>
                </c:pt>
                <c:pt idx="1389">
                  <c:v>110.6053571428635</c:v>
                </c:pt>
                <c:pt idx="1390">
                  <c:v>110.61089285714924</c:v>
                </c:pt>
                <c:pt idx="1391">
                  <c:v>110.61642857143495</c:v>
                </c:pt>
                <c:pt idx="1392">
                  <c:v>110.62196428572069</c:v>
                </c:pt>
                <c:pt idx="1393">
                  <c:v>110.62750000000641</c:v>
                </c:pt>
                <c:pt idx="1394">
                  <c:v>110.63303571429211</c:v>
                </c:pt>
                <c:pt idx="1395">
                  <c:v>110.63857142857781</c:v>
                </c:pt>
                <c:pt idx="1396">
                  <c:v>110.64410714286355</c:v>
                </c:pt>
                <c:pt idx="1397">
                  <c:v>110.64964285714925</c:v>
                </c:pt>
                <c:pt idx="1398">
                  <c:v>110.65517857143489</c:v>
                </c:pt>
                <c:pt idx="1399">
                  <c:v>110.66071428572069</c:v>
                </c:pt>
                <c:pt idx="1400">
                  <c:v>110.6662500000064</c:v>
                </c:pt>
                <c:pt idx="1401">
                  <c:v>110.67178571429208</c:v>
                </c:pt>
                <c:pt idx="1402">
                  <c:v>110.67732142857783</c:v>
                </c:pt>
                <c:pt idx="1403">
                  <c:v>110.68285714286348</c:v>
                </c:pt>
                <c:pt idx="1404">
                  <c:v>110.68839285714918</c:v>
                </c:pt>
                <c:pt idx="1405">
                  <c:v>110.69392857143494</c:v>
                </c:pt>
                <c:pt idx="1406">
                  <c:v>110.69946428572069</c:v>
                </c:pt>
                <c:pt idx="1407">
                  <c:v>110.70500000000638</c:v>
                </c:pt>
                <c:pt idx="1408">
                  <c:v>110.71053571429212</c:v>
                </c:pt>
                <c:pt idx="1409">
                  <c:v>110.71607142857782</c:v>
                </c:pt>
                <c:pt idx="1410">
                  <c:v>110.7216071428635</c:v>
                </c:pt>
                <c:pt idx="1411">
                  <c:v>110.72714285714925</c:v>
                </c:pt>
                <c:pt idx="1412">
                  <c:v>110.7326785714349</c:v>
                </c:pt>
                <c:pt idx="1413">
                  <c:v>110.7382142857207</c:v>
                </c:pt>
                <c:pt idx="1414">
                  <c:v>110.74375000000639</c:v>
                </c:pt>
                <c:pt idx="1415">
                  <c:v>110.74928571429213</c:v>
                </c:pt>
                <c:pt idx="1416">
                  <c:v>110.75482142857784</c:v>
                </c:pt>
                <c:pt idx="1417">
                  <c:v>110.7603571428635</c:v>
                </c:pt>
                <c:pt idx="1418">
                  <c:v>110.76589285714921</c:v>
                </c:pt>
                <c:pt idx="1419">
                  <c:v>110.77142857143492</c:v>
                </c:pt>
                <c:pt idx="1420">
                  <c:v>110.77696428572069</c:v>
                </c:pt>
                <c:pt idx="1421">
                  <c:v>110.78250000000638</c:v>
                </c:pt>
                <c:pt idx="1422">
                  <c:v>110.78803571429208</c:v>
                </c:pt>
                <c:pt idx="1423">
                  <c:v>110.79357142857782</c:v>
                </c:pt>
                <c:pt idx="1424">
                  <c:v>110.79910714286351</c:v>
                </c:pt>
                <c:pt idx="1425">
                  <c:v>110.8046428571492</c:v>
                </c:pt>
                <c:pt idx="1426">
                  <c:v>110.8101785714349</c:v>
                </c:pt>
                <c:pt idx="1427">
                  <c:v>110.81571428572066</c:v>
                </c:pt>
                <c:pt idx="1428">
                  <c:v>110.82125000000637</c:v>
                </c:pt>
                <c:pt idx="1429">
                  <c:v>110.82678571429206</c:v>
                </c:pt>
                <c:pt idx="1430">
                  <c:v>110.8323214285778</c:v>
                </c:pt>
                <c:pt idx="1431">
                  <c:v>110.83785714286348</c:v>
                </c:pt>
                <c:pt idx="1432">
                  <c:v>110.8433928571492</c:v>
                </c:pt>
                <c:pt idx="1433">
                  <c:v>110.84892857143491</c:v>
                </c:pt>
                <c:pt idx="1434">
                  <c:v>110.85446428572068</c:v>
                </c:pt>
                <c:pt idx="1435">
                  <c:v>110.86000000000637</c:v>
                </c:pt>
                <c:pt idx="1436">
                  <c:v>110.86553571429208</c:v>
                </c:pt>
                <c:pt idx="1437">
                  <c:v>110.87107142857778</c:v>
                </c:pt>
                <c:pt idx="1438">
                  <c:v>110.87660714286346</c:v>
                </c:pt>
                <c:pt idx="1439">
                  <c:v>110.88214285714916</c:v>
                </c:pt>
                <c:pt idx="1440">
                  <c:v>110.88767857143488</c:v>
                </c:pt>
                <c:pt idx="1441">
                  <c:v>110.89321428572069</c:v>
                </c:pt>
                <c:pt idx="1442">
                  <c:v>110.89875000000633</c:v>
                </c:pt>
                <c:pt idx="1443">
                  <c:v>110.9042857142921</c:v>
                </c:pt>
                <c:pt idx="1444">
                  <c:v>110.90982142857781</c:v>
                </c:pt>
                <c:pt idx="1445">
                  <c:v>110.91535714286347</c:v>
                </c:pt>
                <c:pt idx="1446">
                  <c:v>110.92089285714918</c:v>
                </c:pt>
                <c:pt idx="1447">
                  <c:v>110.9264285714349</c:v>
                </c:pt>
                <c:pt idx="1448">
                  <c:v>110.9319642857207</c:v>
                </c:pt>
                <c:pt idx="1449">
                  <c:v>110.93750000000638</c:v>
                </c:pt>
                <c:pt idx="1450">
                  <c:v>110.94303571429209</c:v>
                </c:pt>
                <c:pt idx="1451">
                  <c:v>110.94857142857779</c:v>
                </c:pt>
                <c:pt idx="1452">
                  <c:v>110.95410714286348</c:v>
                </c:pt>
                <c:pt idx="1453">
                  <c:v>110.95964285714921</c:v>
                </c:pt>
                <c:pt idx="1454">
                  <c:v>110.96517857143486</c:v>
                </c:pt>
                <c:pt idx="1455">
                  <c:v>110.97071428572063</c:v>
                </c:pt>
                <c:pt idx="1456">
                  <c:v>110.97625000000636</c:v>
                </c:pt>
                <c:pt idx="1457">
                  <c:v>110.98178571429206</c:v>
                </c:pt>
                <c:pt idx="1458">
                  <c:v>110.9873214285778</c:v>
                </c:pt>
                <c:pt idx="1459">
                  <c:v>110.99285714286346</c:v>
                </c:pt>
                <c:pt idx="1460">
                  <c:v>110.99839285714917</c:v>
                </c:pt>
                <c:pt idx="1461">
                  <c:v>111.00392857143488</c:v>
                </c:pt>
                <c:pt idx="1462">
                  <c:v>111.00946428572065</c:v>
                </c:pt>
                <c:pt idx="1463">
                  <c:v>111.01500000000634</c:v>
                </c:pt>
                <c:pt idx="1464">
                  <c:v>111.02053571429205</c:v>
                </c:pt>
                <c:pt idx="1465">
                  <c:v>111.02607142857777</c:v>
                </c:pt>
                <c:pt idx="1466">
                  <c:v>111.03160714286348</c:v>
                </c:pt>
                <c:pt idx="1467">
                  <c:v>111.03714285714918</c:v>
                </c:pt>
                <c:pt idx="1468">
                  <c:v>111.04267857143486</c:v>
                </c:pt>
                <c:pt idx="1469">
                  <c:v>111.04821428572065</c:v>
                </c:pt>
                <c:pt idx="1470">
                  <c:v>111.0537500000063</c:v>
                </c:pt>
                <c:pt idx="1471">
                  <c:v>111.05928571429206</c:v>
                </c:pt>
                <c:pt idx="1472">
                  <c:v>111.06482142857779</c:v>
                </c:pt>
                <c:pt idx="1473">
                  <c:v>111.07035714286341</c:v>
                </c:pt>
                <c:pt idx="1474">
                  <c:v>111.07589285714913</c:v>
                </c:pt>
                <c:pt idx="1475">
                  <c:v>111.08142857143487</c:v>
                </c:pt>
                <c:pt idx="1476">
                  <c:v>111.08696428572064</c:v>
                </c:pt>
                <c:pt idx="1477">
                  <c:v>111.09250000000631</c:v>
                </c:pt>
                <c:pt idx="1478">
                  <c:v>111.09803571429204</c:v>
                </c:pt>
                <c:pt idx="1479">
                  <c:v>111.10357142857775</c:v>
                </c:pt>
                <c:pt idx="1480">
                  <c:v>111.10910714286342</c:v>
                </c:pt>
                <c:pt idx="1481">
                  <c:v>111.11464285714918</c:v>
                </c:pt>
                <c:pt idx="1482">
                  <c:v>111.12017857143482</c:v>
                </c:pt>
                <c:pt idx="1483">
                  <c:v>111.12571428572058</c:v>
                </c:pt>
                <c:pt idx="1484">
                  <c:v>111.13125000000632</c:v>
                </c:pt>
                <c:pt idx="1485">
                  <c:v>111.136785714292</c:v>
                </c:pt>
                <c:pt idx="1486">
                  <c:v>111.14232142857774</c:v>
                </c:pt>
                <c:pt idx="1487">
                  <c:v>111.14785714286343</c:v>
                </c:pt>
                <c:pt idx="1488">
                  <c:v>111.15339285714911</c:v>
                </c:pt>
                <c:pt idx="1489">
                  <c:v>111.15892857143483</c:v>
                </c:pt>
                <c:pt idx="1490">
                  <c:v>111.16446428572063</c:v>
                </c:pt>
                <c:pt idx="1491">
                  <c:v>111.17000000000628</c:v>
                </c:pt>
                <c:pt idx="1492">
                  <c:v>111.17553571429198</c:v>
                </c:pt>
                <c:pt idx="1493">
                  <c:v>111.18107142857774</c:v>
                </c:pt>
                <c:pt idx="1494">
                  <c:v>111.18660714286342</c:v>
                </c:pt>
                <c:pt idx="1495">
                  <c:v>111.19214285714912</c:v>
                </c:pt>
                <c:pt idx="1496">
                  <c:v>111.19767857143484</c:v>
                </c:pt>
                <c:pt idx="1497">
                  <c:v>111.20321428572063</c:v>
                </c:pt>
                <c:pt idx="1498">
                  <c:v>111.20875000000628</c:v>
                </c:pt>
                <c:pt idx="1499">
                  <c:v>111.21428571429205</c:v>
                </c:pt>
                <c:pt idx="1500">
                  <c:v>111.21982142857777</c:v>
                </c:pt>
                <c:pt idx="1501">
                  <c:v>111.22535714286339</c:v>
                </c:pt>
                <c:pt idx="1502">
                  <c:v>111.23089285714913</c:v>
                </c:pt>
                <c:pt idx="1503">
                  <c:v>111.23642857143484</c:v>
                </c:pt>
                <c:pt idx="1504">
                  <c:v>111.24196428572064</c:v>
                </c:pt>
                <c:pt idx="1505">
                  <c:v>111.24750000000633</c:v>
                </c:pt>
                <c:pt idx="1506">
                  <c:v>111.25303571429201</c:v>
                </c:pt>
                <c:pt idx="1507">
                  <c:v>111.25857142857771</c:v>
                </c:pt>
                <c:pt idx="1508">
                  <c:v>111.26410714286344</c:v>
                </c:pt>
                <c:pt idx="1509">
                  <c:v>111.26964285714915</c:v>
                </c:pt>
                <c:pt idx="1510">
                  <c:v>111.27517857143478</c:v>
                </c:pt>
                <c:pt idx="1511">
                  <c:v>111.28071428572059</c:v>
                </c:pt>
                <c:pt idx="1512">
                  <c:v>111.28625000000629</c:v>
                </c:pt>
                <c:pt idx="1513">
                  <c:v>111.291785714292</c:v>
                </c:pt>
                <c:pt idx="1514">
                  <c:v>111.29732142857775</c:v>
                </c:pt>
                <c:pt idx="1515">
                  <c:v>111.30285714286337</c:v>
                </c:pt>
                <c:pt idx="1516">
                  <c:v>111.30839285714909</c:v>
                </c:pt>
                <c:pt idx="1517">
                  <c:v>111.31392857143483</c:v>
                </c:pt>
                <c:pt idx="1518">
                  <c:v>111.3194642857206</c:v>
                </c:pt>
                <c:pt idx="1519">
                  <c:v>111.32500000000626</c:v>
                </c:pt>
                <c:pt idx="1520">
                  <c:v>111.330535714292</c:v>
                </c:pt>
                <c:pt idx="1521">
                  <c:v>111.33607142857771</c:v>
                </c:pt>
                <c:pt idx="1522">
                  <c:v>111.34160714286341</c:v>
                </c:pt>
                <c:pt idx="1523">
                  <c:v>111.34714285714914</c:v>
                </c:pt>
                <c:pt idx="1524">
                  <c:v>111.35267857143478</c:v>
                </c:pt>
                <c:pt idx="1525">
                  <c:v>111.35821428572056</c:v>
                </c:pt>
                <c:pt idx="1526">
                  <c:v>111.36375000000628</c:v>
                </c:pt>
                <c:pt idx="1527">
                  <c:v>111.36928571429198</c:v>
                </c:pt>
                <c:pt idx="1528">
                  <c:v>111.3748214285777</c:v>
                </c:pt>
                <c:pt idx="1529">
                  <c:v>111.38035714286336</c:v>
                </c:pt>
                <c:pt idx="1530">
                  <c:v>111.38589285714907</c:v>
                </c:pt>
                <c:pt idx="1531">
                  <c:v>111.39142857143482</c:v>
                </c:pt>
                <c:pt idx="1532">
                  <c:v>111.39696428572059</c:v>
                </c:pt>
                <c:pt idx="1533">
                  <c:v>111.40250000000627</c:v>
                </c:pt>
                <c:pt idx="1534">
                  <c:v>111.40803571429196</c:v>
                </c:pt>
                <c:pt idx="1535">
                  <c:v>111.41357142857773</c:v>
                </c:pt>
                <c:pt idx="1536">
                  <c:v>111.41910714286341</c:v>
                </c:pt>
                <c:pt idx="1537">
                  <c:v>111.42464285714911</c:v>
                </c:pt>
                <c:pt idx="1538">
                  <c:v>111.43017857143479</c:v>
                </c:pt>
                <c:pt idx="1539">
                  <c:v>111.43571428572056</c:v>
                </c:pt>
                <c:pt idx="1540">
                  <c:v>111.44125000000631</c:v>
                </c:pt>
                <c:pt idx="1541">
                  <c:v>111.44678571429198</c:v>
                </c:pt>
                <c:pt idx="1542">
                  <c:v>111.45232142857769</c:v>
                </c:pt>
                <c:pt idx="1543">
                  <c:v>111.45785714286338</c:v>
                </c:pt>
                <c:pt idx="1544">
                  <c:v>111.46339285714909</c:v>
                </c:pt>
                <c:pt idx="1545">
                  <c:v>111.4689285714348</c:v>
                </c:pt>
                <c:pt idx="1546">
                  <c:v>111.47446428572057</c:v>
                </c:pt>
                <c:pt idx="1547">
                  <c:v>111.48000000000626</c:v>
                </c:pt>
                <c:pt idx="1548">
                  <c:v>111.48553571429194</c:v>
                </c:pt>
                <c:pt idx="1549">
                  <c:v>111.49107142857771</c:v>
                </c:pt>
                <c:pt idx="1550">
                  <c:v>111.4966071428634</c:v>
                </c:pt>
                <c:pt idx="1551">
                  <c:v>111.50214285714908</c:v>
                </c:pt>
                <c:pt idx="1552">
                  <c:v>111.50767857143477</c:v>
                </c:pt>
                <c:pt idx="1553">
                  <c:v>111.51321428572059</c:v>
                </c:pt>
                <c:pt idx="1554">
                  <c:v>111.51875000000625</c:v>
                </c:pt>
                <c:pt idx="1555">
                  <c:v>111.52428571429195</c:v>
                </c:pt>
                <c:pt idx="1556">
                  <c:v>111.52982142857769</c:v>
                </c:pt>
                <c:pt idx="1557">
                  <c:v>111.53535714286333</c:v>
                </c:pt>
                <c:pt idx="1558">
                  <c:v>111.54089285714907</c:v>
                </c:pt>
                <c:pt idx="1559">
                  <c:v>111.54642857143479</c:v>
                </c:pt>
                <c:pt idx="1560">
                  <c:v>111.55196428572056</c:v>
                </c:pt>
                <c:pt idx="1561">
                  <c:v>111.55750000000624</c:v>
                </c:pt>
                <c:pt idx="1562">
                  <c:v>111.56303571429193</c:v>
                </c:pt>
                <c:pt idx="1563">
                  <c:v>111.56857142857767</c:v>
                </c:pt>
                <c:pt idx="1564">
                  <c:v>111.57410714286335</c:v>
                </c:pt>
                <c:pt idx="1565">
                  <c:v>111.57964285714907</c:v>
                </c:pt>
                <c:pt idx="1566">
                  <c:v>111.58517857143475</c:v>
                </c:pt>
                <c:pt idx="1567">
                  <c:v>111.59071428572052</c:v>
                </c:pt>
                <c:pt idx="1568">
                  <c:v>111.59625000000626</c:v>
                </c:pt>
                <c:pt idx="1569">
                  <c:v>111.60178571429192</c:v>
                </c:pt>
                <c:pt idx="1570">
                  <c:v>111.60732142857766</c:v>
                </c:pt>
                <c:pt idx="1571">
                  <c:v>111.61285714286333</c:v>
                </c:pt>
                <c:pt idx="1572">
                  <c:v>111.61839285714903</c:v>
                </c:pt>
                <c:pt idx="1573">
                  <c:v>111.62392857143475</c:v>
                </c:pt>
                <c:pt idx="1574">
                  <c:v>111.62946428572052</c:v>
                </c:pt>
                <c:pt idx="1575">
                  <c:v>111.6350000000062</c:v>
                </c:pt>
                <c:pt idx="1576">
                  <c:v>111.64053571429191</c:v>
                </c:pt>
                <c:pt idx="1577">
                  <c:v>111.64607142857766</c:v>
                </c:pt>
                <c:pt idx="1578">
                  <c:v>111.65160714286334</c:v>
                </c:pt>
                <c:pt idx="1579">
                  <c:v>111.65714285714905</c:v>
                </c:pt>
                <c:pt idx="1580">
                  <c:v>111.66267857143474</c:v>
                </c:pt>
                <c:pt idx="1581">
                  <c:v>111.66821428572052</c:v>
                </c:pt>
                <c:pt idx="1582">
                  <c:v>111.67375000000617</c:v>
                </c:pt>
                <c:pt idx="1583">
                  <c:v>111.67928571429189</c:v>
                </c:pt>
                <c:pt idx="1584">
                  <c:v>111.68482142857766</c:v>
                </c:pt>
                <c:pt idx="1585">
                  <c:v>111.69035714286331</c:v>
                </c:pt>
                <c:pt idx="1586">
                  <c:v>111.69589285714903</c:v>
                </c:pt>
                <c:pt idx="1587">
                  <c:v>111.70142857143476</c:v>
                </c:pt>
                <c:pt idx="1588">
                  <c:v>111.70696428572053</c:v>
                </c:pt>
                <c:pt idx="1589">
                  <c:v>111.71250000000622</c:v>
                </c:pt>
                <c:pt idx="1590">
                  <c:v>111.7180357142919</c:v>
                </c:pt>
                <c:pt idx="1591">
                  <c:v>111.72357142857764</c:v>
                </c:pt>
                <c:pt idx="1592">
                  <c:v>111.72910714286333</c:v>
                </c:pt>
                <c:pt idx="1593">
                  <c:v>111.73464285714907</c:v>
                </c:pt>
                <c:pt idx="1594">
                  <c:v>111.74017857143475</c:v>
                </c:pt>
                <c:pt idx="1595">
                  <c:v>111.74571428572052</c:v>
                </c:pt>
                <c:pt idx="1596">
                  <c:v>111.75125000000622</c:v>
                </c:pt>
                <c:pt idx="1597">
                  <c:v>111.75678571429187</c:v>
                </c:pt>
                <c:pt idx="1598">
                  <c:v>111.76232142857766</c:v>
                </c:pt>
                <c:pt idx="1599">
                  <c:v>111.76785714286335</c:v>
                </c:pt>
                <c:pt idx="1600">
                  <c:v>111.77339285714901</c:v>
                </c:pt>
                <c:pt idx="1601">
                  <c:v>111.77892857143473</c:v>
                </c:pt>
                <c:pt idx="1602">
                  <c:v>111.78446428572052</c:v>
                </c:pt>
                <c:pt idx="1603">
                  <c:v>111.7900000000062</c:v>
                </c:pt>
                <c:pt idx="1604">
                  <c:v>111.79553571429189</c:v>
                </c:pt>
                <c:pt idx="1605">
                  <c:v>111.80107142857763</c:v>
                </c:pt>
                <c:pt idx="1606">
                  <c:v>111.80660714286331</c:v>
                </c:pt>
                <c:pt idx="1607">
                  <c:v>111.81214285714903</c:v>
                </c:pt>
                <c:pt idx="1608">
                  <c:v>111.81767857143474</c:v>
                </c:pt>
                <c:pt idx="1609">
                  <c:v>111.82321428572051</c:v>
                </c:pt>
                <c:pt idx="1610">
                  <c:v>111.82875000000617</c:v>
                </c:pt>
                <c:pt idx="1611">
                  <c:v>111.83428571429191</c:v>
                </c:pt>
                <c:pt idx="1612">
                  <c:v>111.83982142857762</c:v>
                </c:pt>
                <c:pt idx="1613">
                  <c:v>111.84535714286329</c:v>
                </c:pt>
                <c:pt idx="1614">
                  <c:v>111.85089285714901</c:v>
                </c:pt>
                <c:pt idx="1615">
                  <c:v>111.85642857143471</c:v>
                </c:pt>
                <c:pt idx="1616">
                  <c:v>111.86196428572052</c:v>
                </c:pt>
                <c:pt idx="1617">
                  <c:v>111.86750000000619</c:v>
                </c:pt>
                <c:pt idx="1618">
                  <c:v>111.87303571429185</c:v>
                </c:pt>
                <c:pt idx="1619">
                  <c:v>111.87857142857759</c:v>
                </c:pt>
                <c:pt idx="1620">
                  <c:v>111.8841071428633</c:v>
                </c:pt>
                <c:pt idx="1621">
                  <c:v>111.88964285714901</c:v>
                </c:pt>
                <c:pt idx="1622">
                  <c:v>111.8951785714347</c:v>
                </c:pt>
                <c:pt idx="1623">
                  <c:v>111.9007142857205</c:v>
                </c:pt>
                <c:pt idx="1624">
                  <c:v>111.90625000000621</c:v>
                </c:pt>
                <c:pt idx="1625">
                  <c:v>111.9117857142919</c:v>
                </c:pt>
                <c:pt idx="1626">
                  <c:v>111.91732142857767</c:v>
                </c:pt>
                <c:pt idx="1627">
                  <c:v>111.92285714286326</c:v>
                </c:pt>
                <c:pt idx="1628">
                  <c:v>111.92839285714899</c:v>
                </c:pt>
                <c:pt idx="1629">
                  <c:v>111.93392857143475</c:v>
                </c:pt>
                <c:pt idx="1630">
                  <c:v>111.9394642857205</c:v>
                </c:pt>
                <c:pt idx="1631">
                  <c:v>111.94500000000617</c:v>
                </c:pt>
                <c:pt idx="1632">
                  <c:v>111.95053571429186</c:v>
                </c:pt>
                <c:pt idx="1633">
                  <c:v>111.9560714285776</c:v>
                </c:pt>
                <c:pt idx="1634">
                  <c:v>111.96160714286331</c:v>
                </c:pt>
                <c:pt idx="1635">
                  <c:v>111.96714285714903</c:v>
                </c:pt>
                <c:pt idx="1636">
                  <c:v>111.97267857143468</c:v>
                </c:pt>
                <c:pt idx="1637">
                  <c:v>111.97821428572048</c:v>
                </c:pt>
                <c:pt idx="1638">
                  <c:v>111.98375000000617</c:v>
                </c:pt>
                <c:pt idx="1639">
                  <c:v>111.98928571429188</c:v>
                </c:pt>
                <c:pt idx="1640">
                  <c:v>111.99482142857764</c:v>
                </c:pt>
                <c:pt idx="1641">
                  <c:v>112.00035714286327</c:v>
                </c:pt>
                <c:pt idx="1642">
                  <c:v>112.00589285714896</c:v>
                </c:pt>
                <c:pt idx="1643">
                  <c:v>112.01142857143471</c:v>
                </c:pt>
                <c:pt idx="1644">
                  <c:v>112.0169642857205</c:v>
                </c:pt>
                <c:pt idx="1645">
                  <c:v>112.02250000000615</c:v>
                </c:pt>
                <c:pt idx="1646">
                  <c:v>112.02803571429183</c:v>
                </c:pt>
                <c:pt idx="1647">
                  <c:v>112.03357142857759</c:v>
                </c:pt>
                <c:pt idx="1648">
                  <c:v>112.03910714286327</c:v>
                </c:pt>
                <c:pt idx="1649">
                  <c:v>112.04464285714901</c:v>
                </c:pt>
                <c:pt idx="1650">
                  <c:v>112.05017857143467</c:v>
                </c:pt>
                <c:pt idx="1651">
                  <c:v>112.05571428572044</c:v>
                </c:pt>
                <c:pt idx="1652">
                  <c:v>112.06125000000618</c:v>
                </c:pt>
                <c:pt idx="1653">
                  <c:v>112.06678571429184</c:v>
                </c:pt>
                <c:pt idx="1654">
                  <c:v>112.07232142857758</c:v>
                </c:pt>
                <c:pt idx="1655">
                  <c:v>112.07785714286325</c:v>
                </c:pt>
                <c:pt idx="1656">
                  <c:v>112.08339285714897</c:v>
                </c:pt>
                <c:pt idx="1657">
                  <c:v>112.08892857143466</c:v>
                </c:pt>
                <c:pt idx="1658">
                  <c:v>112.09446428572048</c:v>
                </c:pt>
                <c:pt idx="1659">
                  <c:v>112.10000000000615</c:v>
                </c:pt>
                <c:pt idx="1660">
                  <c:v>112.1055357142918</c:v>
                </c:pt>
                <c:pt idx="1661">
                  <c:v>112.11107142857757</c:v>
                </c:pt>
                <c:pt idx="1662">
                  <c:v>112.11660714286326</c:v>
                </c:pt>
                <c:pt idx="1663">
                  <c:v>112.12214285714894</c:v>
                </c:pt>
                <c:pt idx="1664">
                  <c:v>112.12767857143466</c:v>
                </c:pt>
                <c:pt idx="1665">
                  <c:v>112.13321428572046</c:v>
                </c:pt>
                <c:pt idx="1666">
                  <c:v>112.13875000000611</c:v>
                </c:pt>
                <c:pt idx="1667">
                  <c:v>112.14428571429185</c:v>
                </c:pt>
                <c:pt idx="1668">
                  <c:v>112.1498214285776</c:v>
                </c:pt>
                <c:pt idx="1669">
                  <c:v>112.15535714286322</c:v>
                </c:pt>
                <c:pt idx="1670">
                  <c:v>112.16089285714895</c:v>
                </c:pt>
                <c:pt idx="1671">
                  <c:v>112.16642857143466</c:v>
                </c:pt>
                <c:pt idx="1672">
                  <c:v>112.17196428572042</c:v>
                </c:pt>
                <c:pt idx="1673">
                  <c:v>112.17750000000611</c:v>
                </c:pt>
                <c:pt idx="1674">
                  <c:v>112.1830357142918</c:v>
                </c:pt>
                <c:pt idx="1675">
                  <c:v>112.18857142857755</c:v>
                </c:pt>
                <c:pt idx="1676">
                  <c:v>112.19410714286325</c:v>
                </c:pt>
                <c:pt idx="1677">
                  <c:v>112.19964285714896</c:v>
                </c:pt>
                <c:pt idx="1678">
                  <c:v>112.20517857143464</c:v>
                </c:pt>
                <c:pt idx="1679">
                  <c:v>112.21071428572044</c:v>
                </c:pt>
                <c:pt idx="1680">
                  <c:v>112.21625000000616</c:v>
                </c:pt>
                <c:pt idx="1681">
                  <c:v>112.22178571429181</c:v>
                </c:pt>
                <c:pt idx="1682">
                  <c:v>112.22732142857758</c:v>
                </c:pt>
                <c:pt idx="1683">
                  <c:v>112.23285714286324</c:v>
                </c:pt>
                <c:pt idx="1684">
                  <c:v>112.23839285714895</c:v>
                </c:pt>
                <c:pt idx="1685">
                  <c:v>112.24392857143468</c:v>
                </c:pt>
                <c:pt idx="1686">
                  <c:v>112.24946428572046</c:v>
                </c:pt>
                <c:pt idx="1687">
                  <c:v>112.25500000000611</c:v>
                </c:pt>
                <c:pt idx="1688">
                  <c:v>112.26053571429181</c:v>
                </c:pt>
                <c:pt idx="1689">
                  <c:v>112.26607142857756</c:v>
                </c:pt>
                <c:pt idx="1690">
                  <c:v>112.27160714286325</c:v>
                </c:pt>
                <c:pt idx="1691">
                  <c:v>112.27714285714895</c:v>
                </c:pt>
                <c:pt idx="1692">
                  <c:v>112.28267857143463</c:v>
                </c:pt>
                <c:pt idx="1693">
                  <c:v>112.28821428572043</c:v>
                </c:pt>
                <c:pt idx="1694">
                  <c:v>112.29375000000611</c:v>
                </c:pt>
                <c:pt idx="1695">
                  <c:v>112.29928571429183</c:v>
                </c:pt>
                <c:pt idx="1696">
                  <c:v>112.30482142857757</c:v>
                </c:pt>
                <c:pt idx="1697">
                  <c:v>112.31035714286323</c:v>
                </c:pt>
                <c:pt idx="1698">
                  <c:v>112.31589285714894</c:v>
                </c:pt>
                <c:pt idx="1699">
                  <c:v>112.32142857143465</c:v>
                </c:pt>
                <c:pt idx="1700">
                  <c:v>112.32696428572039</c:v>
                </c:pt>
                <c:pt idx="1701">
                  <c:v>112.33250000000611</c:v>
                </c:pt>
                <c:pt idx="1702">
                  <c:v>112.33803571429176</c:v>
                </c:pt>
                <c:pt idx="1703">
                  <c:v>112.34357142857753</c:v>
                </c:pt>
                <c:pt idx="1704">
                  <c:v>112.34910714286325</c:v>
                </c:pt>
                <c:pt idx="1705">
                  <c:v>112.35464285714895</c:v>
                </c:pt>
                <c:pt idx="1706">
                  <c:v>112.36017857143462</c:v>
                </c:pt>
                <c:pt idx="1707">
                  <c:v>112.36571428572039</c:v>
                </c:pt>
                <c:pt idx="1708">
                  <c:v>112.3712500000061</c:v>
                </c:pt>
                <c:pt idx="1709">
                  <c:v>112.37678571429176</c:v>
                </c:pt>
                <c:pt idx="1710">
                  <c:v>112.38232142857753</c:v>
                </c:pt>
                <c:pt idx="1711">
                  <c:v>112.38785714286321</c:v>
                </c:pt>
                <c:pt idx="1712">
                  <c:v>112.39339285714892</c:v>
                </c:pt>
                <c:pt idx="1713">
                  <c:v>112.39892857143464</c:v>
                </c:pt>
                <c:pt idx="1714">
                  <c:v>112.40446428572044</c:v>
                </c:pt>
                <c:pt idx="1715">
                  <c:v>112.41000000000609</c:v>
                </c:pt>
                <c:pt idx="1716">
                  <c:v>112.41553571429181</c:v>
                </c:pt>
                <c:pt idx="1717">
                  <c:v>112.42107142857752</c:v>
                </c:pt>
                <c:pt idx="1718">
                  <c:v>112.4266071428632</c:v>
                </c:pt>
                <c:pt idx="1719">
                  <c:v>112.43214285714895</c:v>
                </c:pt>
                <c:pt idx="1720">
                  <c:v>112.43767857143465</c:v>
                </c:pt>
                <c:pt idx="1721">
                  <c:v>112.44321428572043</c:v>
                </c:pt>
                <c:pt idx="1722">
                  <c:v>112.44875000000609</c:v>
                </c:pt>
                <c:pt idx="1723">
                  <c:v>112.4542857142918</c:v>
                </c:pt>
                <c:pt idx="1724">
                  <c:v>112.45982142857754</c:v>
                </c:pt>
                <c:pt idx="1725">
                  <c:v>112.4653571428632</c:v>
                </c:pt>
                <c:pt idx="1726">
                  <c:v>112.47089285714891</c:v>
                </c:pt>
                <c:pt idx="1727">
                  <c:v>112.47642857143462</c:v>
                </c:pt>
                <c:pt idx="1728">
                  <c:v>112.48196428572041</c:v>
                </c:pt>
                <c:pt idx="1729">
                  <c:v>112.48750000000609</c:v>
                </c:pt>
                <c:pt idx="1730">
                  <c:v>112.49303571429178</c:v>
                </c:pt>
                <c:pt idx="1731">
                  <c:v>112.49857142857752</c:v>
                </c:pt>
                <c:pt idx="1732">
                  <c:v>112.50410714286321</c:v>
                </c:pt>
                <c:pt idx="1733">
                  <c:v>112.5096428571489</c:v>
                </c:pt>
                <c:pt idx="1734">
                  <c:v>112.5151785714346</c:v>
                </c:pt>
                <c:pt idx="1735">
                  <c:v>112.52071428572036</c:v>
                </c:pt>
                <c:pt idx="1736">
                  <c:v>112.52625000000607</c:v>
                </c:pt>
                <c:pt idx="1737">
                  <c:v>112.53178571429176</c:v>
                </c:pt>
                <c:pt idx="1738">
                  <c:v>112.53732142857753</c:v>
                </c:pt>
                <c:pt idx="1739">
                  <c:v>112.54285714286318</c:v>
                </c:pt>
                <c:pt idx="1740">
                  <c:v>112.5483928571489</c:v>
                </c:pt>
                <c:pt idx="1741">
                  <c:v>112.5539285714346</c:v>
                </c:pt>
                <c:pt idx="1742">
                  <c:v>112.55946428572038</c:v>
                </c:pt>
                <c:pt idx="1743">
                  <c:v>112.56500000000607</c:v>
                </c:pt>
                <c:pt idx="1744">
                  <c:v>112.57053571429174</c:v>
                </c:pt>
                <c:pt idx="1745">
                  <c:v>112.57607142857748</c:v>
                </c:pt>
                <c:pt idx="1746">
                  <c:v>112.58160714286321</c:v>
                </c:pt>
                <c:pt idx="1747">
                  <c:v>112.58714285714889</c:v>
                </c:pt>
                <c:pt idx="1748">
                  <c:v>112.59267857143458</c:v>
                </c:pt>
                <c:pt idx="1749">
                  <c:v>112.59821428572039</c:v>
                </c:pt>
                <c:pt idx="1750">
                  <c:v>112.60375000000603</c:v>
                </c:pt>
                <c:pt idx="1751">
                  <c:v>112.60928571429174</c:v>
                </c:pt>
                <c:pt idx="1752">
                  <c:v>112.61482142857751</c:v>
                </c:pt>
                <c:pt idx="1753">
                  <c:v>112.62035714286314</c:v>
                </c:pt>
                <c:pt idx="1754">
                  <c:v>112.62589285714886</c:v>
                </c:pt>
                <c:pt idx="1755">
                  <c:v>112.6314285714346</c:v>
                </c:pt>
                <c:pt idx="1756">
                  <c:v>112.63696428572037</c:v>
                </c:pt>
                <c:pt idx="1757">
                  <c:v>112.64250000000605</c:v>
                </c:pt>
                <c:pt idx="1758">
                  <c:v>112.64803571429174</c:v>
                </c:pt>
                <c:pt idx="1759">
                  <c:v>112.65357142857748</c:v>
                </c:pt>
                <c:pt idx="1760">
                  <c:v>112.65910714286314</c:v>
                </c:pt>
                <c:pt idx="1761">
                  <c:v>112.66464285714891</c:v>
                </c:pt>
                <c:pt idx="1762">
                  <c:v>112.67017857143455</c:v>
                </c:pt>
                <c:pt idx="1763">
                  <c:v>112.6757142857203</c:v>
                </c:pt>
                <c:pt idx="1764">
                  <c:v>112.68125000000606</c:v>
                </c:pt>
                <c:pt idx="1765">
                  <c:v>112.6867857142917</c:v>
                </c:pt>
                <c:pt idx="1766">
                  <c:v>112.69232142857747</c:v>
                </c:pt>
                <c:pt idx="1767">
                  <c:v>112.69785714286316</c:v>
                </c:pt>
                <c:pt idx="1768">
                  <c:v>112.70339285714887</c:v>
                </c:pt>
                <c:pt idx="1769">
                  <c:v>112.70892857143458</c:v>
                </c:pt>
                <c:pt idx="1770">
                  <c:v>112.71446428572038</c:v>
                </c:pt>
                <c:pt idx="1771">
                  <c:v>112.72000000000604</c:v>
                </c:pt>
                <c:pt idx="1772">
                  <c:v>112.72553571429172</c:v>
                </c:pt>
                <c:pt idx="1773">
                  <c:v>112.73107142857749</c:v>
                </c:pt>
                <c:pt idx="1774">
                  <c:v>112.73660714286318</c:v>
                </c:pt>
                <c:pt idx="1775">
                  <c:v>112.74214285714888</c:v>
                </c:pt>
                <c:pt idx="1776">
                  <c:v>112.74767857143461</c:v>
                </c:pt>
                <c:pt idx="1777">
                  <c:v>112.75321428572035</c:v>
                </c:pt>
                <c:pt idx="1778">
                  <c:v>112.758750000006</c:v>
                </c:pt>
                <c:pt idx="1779">
                  <c:v>112.76428571429174</c:v>
                </c:pt>
                <c:pt idx="1780">
                  <c:v>112.76982142857749</c:v>
                </c:pt>
                <c:pt idx="1781">
                  <c:v>112.77535714286311</c:v>
                </c:pt>
                <c:pt idx="1782">
                  <c:v>112.78089285714886</c:v>
                </c:pt>
                <c:pt idx="1783">
                  <c:v>112.78642857143457</c:v>
                </c:pt>
                <c:pt idx="1784">
                  <c:v>112.79196428572037</c:v>
                </c:pt>
                <c:pt idx="1785">
                  <c:v>112.79750000000602</c:v>
                </c:pt>
                <c:pt idx="1786">
                  <c:v>112.8030357142917</c:v>
                </c:pt>
                <c:pt idx="1787">
                  <c:v>112.80857142857745</c:v>
                </c:pt>
                <c:pt idx="1788">
                  <c:v>112.81410714286315</c:v>
                </c:pt>
                <c:pt idx="1789">
                  <c:v>112.81964285714888</c:v>
                </c:pt>
                <c:pt idx="1790">
                  <c:v>112.82517857143452</c:v>
                </c:pt>
                <c:pt idx="1791">
                  <c:v>112.8307142857203</c:v>
                </c:pt>
                <c:pt idx="1792">
                  <c:v>112.83625000000602</c:v>
                </c:pt>
                <c:pt idx="1793">
                  <c:v>112.8417857142917</c:v>
                </c:pt>
                <c:pt idx="1794">
                  <c:v>112.84732142857747</c:v>
                </c:pt>
                <c:pt idx="1795">
                  <c:v>112.8528571428631</c:v>
                </c:pt>
                <c:pt idx="1796">
                  <c:v>112.85839285714881</c:v>
                </c:pt>
                <c:pt idx="1797">
                  <c:v>112.86392857143456</c:v>
                </c:pt>
                <c:pt idx="1798">
                  <c:v>112.86946428572033</c:v>
                </c:pt>
                <c:pt idx="1799">
                  <c:v>112.87500000000598</c:v>
                </c:pt>
                <c:pt idx="1800">
                  <c:v>112.88053571429168</c:v>
                </c:pt>
                <c:pt idx="1801">
                  <c:v>112.88607142857744</c:v>
                </c:pt>
                <c:pt idx="1802">
                  <c:v>112.89160714286315</c:v>
                </c:pt>
                <c:pt idx="1803">
                  <c:v>112.89714285714885</c:v>
                </c:pt>
                <c:pt idx="1804">
                  <c:v>112.90267857143454</c:v>
                </c:pt>
                <c:pt idx="1805">
                  <c:v>112.90821428572033</c:v>
                </c:pt>
                <c:pt idx="1806">
                  <c:v>112.913750000006</c:v>
                </c:pt>
                <c:pt idx="1807">
                  <c:v>112.91928571429172</c:v>
                </c:pt>
                <c:pt idx="1808">
                  <c:v>112.92482142857747</c:v>
                </c:pt>
                <c:pt idx="1809">
                  <c:v>112.93035714286312</c:v>
                </c:pt>
                <c:pt idx="1810">
                  <c:v>112.93589285714883</c:v>
                </c:pt>
                <c:pt idx="1811">
                  <c:v>112.94142857143457</c:v>
                </c:pt>
                <c:pt idx="1812">
                  <c:v>112.94696428572034</c:v>
                </c:pt>
                <c:pt idx="1813">
                  <c:v>112.952500000006</c:v>
                </c:pt>
                <c:pt idx="1814">
                  <c:v>112.95803571429168</c:v>
                </c:pt>
                <c:pt idx="1815">
                  <c:v>112.96357142857742</c:v>
                </c:pt>
                <c:pt idx="1816">
                  <c:v>112.96910714286314</c:v>
                </c:pt>
                <c:pt idx="1817">
                  <c:v>112.97464285714885</c:v>
                </c:pt>
                <c:pt idx="1818">
                  <c:v>112.98017857143452</c:v>
                </c:pt>
                <c:pt idx="1819">
                  <c:v>112.98571428572029</c:v>
                </c:pt>
                <c:pt idx="1820">
                  <c:v>112.99125000000602</c:v>
                </c:pt>
                <c:pt idx="1821">
                  <c:v>112.99678571429168</c:v>
                </c:pt>
                <c:pt idx="1822">
                  <c:v>113.00232142857742</c:v>
                </c:pt>
                <c:pt idx="1823">
                  <c:v>113.0078571428631</c:v>
                </c:pt>
                <c:pt idx="1824">
                  <c:v>113.01339285714882</c:v>
                </c:pt>
                <c:pt idx="1825">
                  <c:v>113.01892857143453</c:v>
                </c:pt>
                <c:pt idx="1826">
                  <c:v>113.0244642857203</c:v>
                </c:pt>
                <c:pt idx="1827">
                  <c:v>113.03000000000598</c:v>
                </c:pt>
                <c:pt idx="1828">
                  <c:v>113.03553571429167</c:v>
                </c:pt>
                <c:pt idx="1829">
                  <c:v>113.04107142857742</c:v>
                </c:pt>
                <c:pt idx="1830">
                  <c:v>113.04660714286311</c:v>
                </c:pt>
                <c:pt idx="1831">
                  <c:v>113.05214285714879</c:v>
                </c:pt>
                <c:pt idx="1832">
                  <c:v>113.05767857143452</c:v>
                </c:pt>
                <c:pt idx="1833">
                  <c:v>113.06321428572031</c:v>
                </c:pt>
                <c:pt idx="1834">
                  <c:v>113.06875000000598</c:v>
                </c:pt>
                <c:pt idx="1835">
                  <c:v>113.07428571429168</c:v>
                </c:pt>
                <c:pt idx="1836">
                  <c:v>113.0798214285774</c:v>
                </c:pt>
                <c:pt idx="1837">
                  <c:v>113.08535714286306</c:v>
                </c:pt>
                <c:pt idx="1838">
                  <c:v>113.0908928571488</c:v>
                </c:pt>
                <c:pt idx="1839">
                  <c:v>113.09642857143452</c:v>
                </c:pt>
                <c:pt idx="1840">
                  <c:v>113.10196428572029</c:v>
                </c:pt>
                <c:pt idx="1841">
                  <c:v>113.10750000000597</c:v>
                </c:pt>
                <c:pt idx="1842">
                  <c:v>113.11303571429166</c:v>
                </c:pt>
                <c:pt idx="1843">
                  <c:v>113.1185714285774</c:v>
                </c:pt>
                <c:pt idx="1844">
                  <c:v>113.12410714286308</c:v>
                </c:pt>
                <c:pt idx="1845">
                  <c:v>113.12964285714878</c:v>
                </c:pt>
                <c:pt idx="1846">
                  <c:v>113.13517857143448</c:v>
                </c:pt>
                <c:pt idx="1847">
                  <c:v>113.14071428572026</c:v>
                </c:pt>
                <c:pt idx="1848">
                  <c:v>113.14625000000596</c:v>
                </c:pt>
                <c:pt idx="1849">
                  <c:v>113.15178571429163</c:v>
                </c:pt>
                <c:pt idx="1850">
                  <c:v>113.15732142857739</c:v>
                </c:pt>
                <c:pt idx="1851">
                  <c:v>113.16285714286305</c:v>
                </c:pt>
                <c:pt idx="1852">
                  <c:v>113.16839285714876</c:v>
                </c:pt>
                <c:pt idx="1853">
                  <c:v>113.17392857143447</c:v>
                </c:pt>
                <c:pt idx="1854">
                  <c:v>113.17946428572024</c:v>
                </c:pt>
                <c:pt idx="1855">
                  <c:v>113.18500000000593</c:v>
                </c:pt>
                <c:pt idx="1856">
                  <c:v>113.19053571429164</c:v>
                </c:pt>
                <c:pt idx="1857">
                  <c:v>113.19607142857738</c:v>
                </c:pt>
                <c:pt idx="1858">
                  <c:v>113.2016071428631</c:v>
                </c:pt>
                <c:pt idx="1859">
                  <c:v>113.20714285714881</c:v>
                </c:pt>
                <c:pt idx="1860">
                  <c:v>113.21267857143447</c:v>
                </c:pt>
                <c:pt idx="1861">
                  <c:v>113.21821428572028</c:v>
                </c:pt>
                <c:pt idx="1862">
                  <c:v>113.22375000000595</c:v>
                </c:pt>
                <c:pt idx="1863">
                  <c:v>113.22928571429165</c:v>
                </c:pt>
                <c:pt idx="1864">
                  <c:v>113.23482142857742</c:v>
                </c:pt>
                <c:pt idx="1865">
                  <c:v>113.24035714286308</c:v>
                </c:pt>
                <c:pt idx="1866">
                  <c:v>113.24589285714877</c:v>
                </c:pt>
                <c:pt idx="1867">
                  <c:v>113.25142857143449</c:v>
                </c:pt>
                <c:pt idx="1868">
                  <c:v>113.25696428572026</c:v>
                </c:pt>
                <c:pt idx="1869">
                  <c:v>113.26250000000594</c:v>
                </c:pt>
                <c:pt idx="1870">
                  <c:v>113.26803571429163</c:v>
                </c:pt>
                <c:pt idx="1871">
                  <c:v>113.27357142857737</c:v>
                </c:pt>
                <c:pt idx="1872">
                  <c:v>113.27910714286305</c:v>
                </c:pt>
                <c:pt idx="1873">
                  <c:v>113.2846428571488</c:v>
                </c:pt>
                <c:pt idx="1874">
                  <c:v>113.29017857143448</c:v>
                </c:pt>
                <c:pt idx="1875">
                  <c:v>113.29571428572022</c:v>
                </c:pt>
                <c:pt idx="1876">
                  <c:v>113.30125000000596</c:v>
                </c:pt>
                <c:pt idx="1877">
                  <c:v>113.30678571429162</c:v>
                </c:pt>
                <c:pt idx="1878">
                  <c:v>113.31232142857736</c:v>
                </c:pt>
                <c:pt idx="1879">
                  <c:v>113.31785714286308</c:v>
                </c:pt>
                <c:pt idx="1880">
                  <c:v>113.32339285714873</c:v>
                </c:pt>
                <c:pt idx="1881">
                  <c:v>113.32892857143445</c:v>
                </c:pt>
                <c:pt idx="1882">
                  <c:v>113.33446428572024</c:v>
                </c:pt>
                <c:pt idx="1883">
                  <c:v>113.34000000000593</c:v>
                </c:pt>
                <c:pt idx="1884">
                  <c:v>113.34553571429161</c:v>
                </c:pt>
                <c:pt idx="1885">
                  <c:v>113.35107142857736</c:v>
                </c:pt>
                <c:pt idx="1886">
                  <c:v>113.35660714286304</c:v>
                </c:pt>
                <c:pt idx="1887">
                  <c:v>113.36214285714875</c:v>
                </c:pt>
                <c:pt idx="1888">
                  <c:v>113.36767857143447</c:v>
                </c:pt>
                <c:pt idx="1889">
                  <c:v>113.37321428572022</c:v>
                </c:pt>
                <c:pt idx="1890">
                  <c:v>113.37875000000587</c:v>
                </c:pt>
                <c:pt idx="1891">
                  <c:v>113.38428571429164</c:v>
                </c:pt>
                <c:pt idx="1892">
                  <c:v>113.38982142857736</c:v>
                </c:pt>
                <c:pt idx="1893">
                  <c:v>113.39535714286301</c:v>
                </c:pt>
                <c:pt idx="1894">
                  <c:v>113.40089285714878</c:v>
                </c:pt>
                <c:pt idx="1895">
                  <c:v>113.40642857143446</c:v>
                </c:pt>
                <c:pt idx="1896">
                  <c:v>113.41196428572026</c:v>
                </c:pt>
                <c:pt idx="1897">
                  <c:v>113.41750000000594</c:v>
                </c:pt>
                <c:pt idx="1898">
                  <c:v>113.4230357142916</c:v>
                </c:pt>
                <c:pt idx="1899">
                  <c:v>113.42857142857734</c:v>
                </c:pt>
                <c:pt idx="1900">
                  <c:v>113.43410714286306</c:v>
                </c:pt>
                <c:pt idx="1901">
                  <c:v>113.43964285714877</c:v>
                </c:pt>
                <c:pt idx="1902">
                  <c:v>113.44517857143445</c:v>
                </c:pt>
                <c:pt idx="1903">
                  <c:v>113.45071428572022</c:v>
                </c:pt>
                <c:pt idx="1904">
                  <c:v>113.45625000000592</c:v>
                </c:pt>
                <c:pt idx="1905">
                  <c:v>113.46178571429161</c:v>
                </c:pt>
                <c:pt idx="1906">
                  <c:v>113.46732142857738</c:v>
                </c:pt>
                <c:pt idx="1907">
                  <c:v>113.47285714286301</c:v>
                </c:pt>
                <c:pt idx="1908">
                  <c:v>113.47839285714871</c:v>
                </c:pt>
                <c:pt idx="1909">
                  <c:v>113.48392857143448</c:v>
                </c:pt>
                <c:pt idx="1910">
                  <c:v>113.48946428572022</c:v>
                </c:pt>
                <c:pt idx="1911">
                  <c:v>113.4950000000059</c:v>
                </c:pt>
                <c:pt idx="1912">
                  <c:v>113.50053571429159</c:v>
                </c:pt>
                <c:pt idx="1913">
                  <c:v>113.50607142857733</c:v>
                </c:pt>
                <c:pt idx="1914">
                  <c:v>113.51160714286304</c:v>
                </c:pt>
                <c:pt idx="1915">
                  <c:v>113.51714285714876</c:v>
                </c:pt>
                <c:pt idx="1916">
                  <c:v>113.52267857143441</c:v>
                </c:pt>
                <c:pt idx="1917">
                  <c:v>113.52821428572021</c:v>
                </c:pt>
                <c:pt idx="1918">
                  <c:v>113.5337500000059</c:v>
                </c:pt>
                <c:pt idx="1919">
                  <c:v>113.53928571429161</c:v>
                </c:pt>
                <c:pt idx="1920">
                  <c:v>113.54482142857736</c:v>
                </c:pt>
                <c:pt idx="1921">
                  <c:v>113.55035714286299</c:v>
                </c:pt>
                <c:pt idx="1922">
                  <c:v>113.55589285714871</c:v>
                </c:pt>
                <c:pt idx="1923">
                  <c:v>113.56142857143445</c:v>
                </c:pt>
                <c:pt idx="1924">
                  <c:v>113.56696428572022</c:v>
                </c:pt>
                <c:pt idx="1925">
                  <c:v>113.57250000000586</c:v>
                </c:pt>
                <c:pt idx="1926">
                  <c:v>113.57803571429154</c:v>
                </c:pt>
                <c:pt idx="1927">
                  <c:v>113.58357142857732</c:v>
                </c:pt>
                <c:pt idx="1928">
                  <c:v>113.589107142863</c:v>
                </c:pt>
                <c:pt idx="1929">
                  <c:v>113.59464285714874</c:v>
                </c:pt>
                <c:pt idx="1930">
                  <c:v>113.6001785714344</c:v>
                </c:pt>
                <c:pt idx="1931">
                  <c:v>113.60571428572017</c:v>
                </c:pt>
                <c:pt idx="1932">
                  <c:v>113.61125000000591</c:v>
                </c:pt>
                <c:pt idx="1933">
                  <c:v>113.61678571429155</c:v>
                </c:pt>
                <c:pt idx="1934">
                  <c:v>113.62232142857731</c:v>
                </c:pt>
                <c:pt idx="1935">
                  <c:v>113.62785714286296</c:v>
                </c:pt>
                <c:pt idx="1936">
                  <c:v>113.63339285714869</c:v>
                </c:pt>
                <c:pt idx="1937">
                  <c:v>113.63892857143441</c:v>
                </c:pt>
                <c:pt idx="1938">
                  <c:v>113.6444642857202</c:v>
                </c:pt>
                <c:pt idx="1939">
                  <c:v>113.65000000000585</c:v>
                </c:pt>
                <c:pt idx="1940">
                  <c:v>113.65553571429153</c:v>
                </c:pt>
                <c:pt idx="1941">
                  <c:v>113.6610714285773</c:v>
                </c:pt>
                <c:pt idx="1942">
                  <c:v>113.66660714286299</c:v>
                </c:pt>
                <c:pt idx="1943">
                  <c:v>113.67214285714867</c:v>
                </c:pt>
                <c:pt idx="1944">
                  <c:v>113.67767857143438</c:v>
                </c:pt>
                <c:pt idx="1945">
                  <c:v>113.68321428572018</c:v>
                </c:pt>
                <c:pt idx="1946">
                  <c:v>113.68875000000584</c:v>
                </c:pt>
                <c:pt idx="1947">
                  <c:v>113.69428571429158</c:v>
                </c:pt>
                <c:pt idx="1948">
                  <c:v>113.69982142857729</c:v>
                </c:pt>
                <c:pt idx="1949">
                  <c:v>113.70535714286297</c:v>
                </c:pt>
                <c:pt idx="1950">
                  <c:v>113.71089285714871</c:v>
                </c:pt>
                <c:pt idx="1951">
                  <c:v>113.71642857143441</c:v>
                </c:pt>
                <c:pt idx="1952">
                  <c:v>113.7219642857202</c:v>
                </c:pt>
                <c:pt idx="1953">
                  <c:v>113.72750000000586</c:v>
                </c:pt>
                <c:pt idx="1954">
                  <c:v>113.73303571429155</c:v>
                </c:pt>
                <c:pt idx="1955">
                  <c:v>113.73857142857729</c:v>
                </c:pt>
                <c:pt idx="1956">
                  <c:v>113.744107142863</c:v>
                </c:pt>
                <c:pt idx="1957">
                  <c:v>113.74964285714871</c:v>
                </c:pt>
                <c:pt idx="1958">
                  <c:v>113.75517857143437</c:v>
                </c:pt>
                <c:pt idx="1959">
                  <c:v>113.76071428572017</c:v>
                </c:pt>
                <c:pt idx="1960">
                  <c:v>113.76625000000588</c:v>
                </c:pt>
                <c:pt idx="1961">
                  <c:v>113.77178571429154</c:v>
                </c:pt>
                <c:pt idx="1962">
                  <c:v>113.77732142857731</c:v>
                </c:pt>
                <c:pt idx="1963">
                  <c:v>113.78285714286295</c:v>
                </c:pt>
                <c:pt idx="1964">
                  <c:v>113.78839285714866</c:v>
                </c:pt>
                <c:pt idx="1965">
                  <c:v>113.79392857143441</c:v>
                </c:pt>
                <c:pt idx="1966">
                  <c:v>113.79946428572018</c:v>
                </c:pt>
                <c:pt idx="1967">
                  <c:v>113.80500000000585</c:v>
                </c:pt>
                <c:pt idx="1968">
                  <c:v>113.81053571429155</c:v>
                </c:pt>
                <c:pt idx="1969">
                  <c:v>113.81607142857727</c:v>
                </c:pt>
                <c:pt idx="1970">
                  <c:v>113.82160714286296</c:v>
                </c:pt>
                <c:pt idx="1971">
                  <c:v>113.82714285714867</c:v>
                </c:pt>
                <c:pt idx="1972">
                  <c:v>113.83267857143436</c:v>
                </c:pt>
                <c:pt idx="1973">
                  <c:v>113.83821428572016</c:v>
                </c:pt>
                <c:pt idx="1974">
                  <c:v>113.84375000000584</c:v>
                </c:pt>
                <c:pt idx="1975">
                  <c:v>113.84928571429155</c:v>
                </c:pt>
                <c:pt idx="1976">
                  <c:v>113.8548214285773</c:v>
                </c:pt>
                <c:pt idx="1977">
                  <c:v>113.86035714286295</c:v>
                </c:pt>
                <c:pt idx="1978">
                  <c:v>113.86589285714865</c:v>
                </c:pt>
                <c:pt idx="1979">
                  <c:v>113.87142857143436</c:v>
                </c:pt>
                <c:pt idx="1980">
                  <c:v>113.87696428572012</c:v>
                </c:pt>
                <c:pt idx="1981">
                  <c:v>113.88250000000581</c:v>
                </c:pt>
                <c:pt idx="1982">
                  <c:v>113.8880357142915</c:v>
                </c:pt>
                <c:pt idx="1983">
                  <c:v>113.89357142857726</c:v>
                </c:pt>
                <c:pt idx="1984">
                  <c:v>113.89910714286295</c:v>
                </c:pt>
                <c:pt idx="1985">
                  <c:v>113.90464285714869</c:v>
                </c:pt>
                <c:pt idx="1986">
                  <c:v>113.91017857143437</c:v>
                </c:pt>
                <c:pt idx="1987">
                  <c:v>113.91571428572014</c:v>
                </c:pt>
                <c:pt idx="1988">
                  <c:v>113.92125000000586</c:v>
                </c:pt>
                <c:pt idx="1989">
                  <c:v>113.92678571429151</c:v>
                </c:pt>
                <c:pt idx="1990">
                  <c:v>113.93232142857728</c:v>
                </c:pt>
                <c:pt idx="1991">
                  <c:v>113.93785714286297</c:v>
                </c:pt>
                <c:pt idx="1992">
                  <c:v>113.94339285714868</c:v>
                </c:pt>
                <c:pt idx="1993">
                  <c:v>113.94892857143438</c:v>
                </c:pt>
                <c:pt idx="1994">
                  <c:v>113.95446428572016</c:v>
                </c:pt>
                <c:pt idx="1995">
                  <c:v>113.96000000000582</c:v>
                </c:pt>
                <c:pt idx="1996">
                  <c:v>113.96553571429151</c:v>
                </c:pt>
                <c:pt idx="1997">
                  <c:v>113.97107142857726</c:v>
                </c:pt>
                <c:pt idx="1998">
                  <c:v>113.97660714286295</c:v>
                </c:pt>
                <c:pt idx="1999">
                  <c:v>113.98214285714865</c:v>
                </c:pt>
                <c:pt idx="2000">
                  <c:v>113.98767857143436</c:v>
                </c:pt>
                <c:pt idx="2001">
                  <c:v>113.99321428572016</c:v>
                </c:pt>
                <c:pt idx="2002">
                  <c:v>113.99875000000581</c:v>
                </c:pt>
                <c:pt idx="2003">
                  <c:v>114.00428571429153</c:v>
                </c:pt>
                <c:pt idx="2004">
                  <c:v>114.00982142857727</c:v>
                </c:pt>
                <c:pt idx="2005">
                  <c:v>114.01535714286292</c:v>
                </c:pt>
                <c:pt idx="2006">
                  <c:v>114.02089285714864</c:v>
                </c:pt>
                <c:pt idx="2007">
                  <c:v>114.02642857143435</c:v>
                </c:pt>
                <c:pt idx="2008">
                  <c:v>114.03196428572014</c:v>
                </c:pt>
                <c:pt idx="2009">
                  <c:v>114.03750000000582</c:v>
                </c:pt>
                <c:pt idx="2010">
                  <c:v>114.04303571429151</c:v>
                </c:pt>
                <c:pt idx="2011">
                  <c:v>114.04857142857723</c:v>
                </c:pt>
                <c:pt idx="2012">
                  <c:v>114.05410714286295</c:v>
                </c:pt>
                <c:pt idx="2013">
                  <c:v>114.05964285714865</c:v>
                </c:pt>
                <c:pt idx="2014">
                  <c:v>114.06517857143432</c:v>
                </c:pt>
                <c:pt idx="2015">
                  <c:v>114.07071428572009</c:v>
                </c:pt>
                <c:pt idx="2016">
                  <c:v>114.0762500000058</c:v>
                </c:pt>
                <c:pt idx="2017">
                  <c:v>114.08178571429148</c:v>
                </c:pt>
                <c:pt idx="2018">
                  <c:v>114.08732142857725</c:v>
                </c:pt>
                <c:pt idx="2019">
                  <c:v>114.09285714286291</c:v>
                </c:pt>
                <c:pt idx="2020">
                  <c:v>114.09839285714862</c:v>
                </c:pt>
                <c:pt idx="2021">
                  <c:v>114.10392857143434</c:v>
                </c:pt>
                <c:pt idx="2022">
                  <c:v>114.10946428572009</c:v>
                </c:pt>
                <c:pt idx="2023">
                  <c:v>114.11500000000578</c:v>
                </c:pt>
                <c:pt idx="2024">
                  <c:v>114.12053571429146</c:v>
                </c:pt>
                <c:pt idx="2025">
                  <c:v>114.12607142857721</c:v>
                </c:pt>
                <c:pt idx="2026">
                  <c:v>114.1316071428629</c:v>
                </c:pt>
                <c:pt idx="2027">
                  <c:v>114.13714285714865</c:v>
                </c:pt>
                <c:pt idx="2028">
                  <c:v>114.1426785714343</c:v>
                </c:pt>
                <c:pt idx="2029">
                  <c:v>114.1482142857201</c:v>
                </c:pt>
                <c:pt idx="2030">
                  <c:v>114.15375000000576</c:v>
                </c:pt>
                <c:pt idx="2031">
                  <c:v>114.15928571429147</c:v>
                </c:pt>
                <c:pt idx="2032">
                  <c:v>114.16482142857724</c:v>
                </c:pt>
                <c:pt idx="2033">
                  <c:v>114.17035714286287</c:v>
                </c:pt>
                <c:pt idx="2034">
                  <c:v>114.17589285714858</c:v>
                </c:pt>
                <c:pt idx="2035">
                  <c:v>114.18142857143432</c:v>
                </c:pt>
                <c:pt idx="2036">
                  <c:v>114.18696428572009</c:v>
                </c:pt>
                <c:pt idx="2037">
                  <c:v>114.19250000000578</c:v>
                </c:pt>
                <c:pt idx="2038">
                  <c:v>114.19803571429144</c:v>
                </c:pt>
                <c:pt idx="2039">
                  <c:v>114.20357142857722</c:v>
                </c:pt>
                <c:pt idx="2040">
                  <c:v>114.20910714286289</c:v>
                </c:pt>
                <c:pt idx="2041">
                  <c:v>114.21464285714863</c:v>
                </c:pt>
                <c:pt idx="2042">
                  <c:v>114.2201785714343</c:v>
                </c:pt>
                <c:pt idx="2043">
                  <c:v>114.22571428572006</c:v>
                </c:pt>
                <c:pt idx="2044">
                  <c:v>114.2312500000058</c:v>
                </c:pt>
                <c:pt idx="2045">
                  <c:v>114.23678571429146</c:v>
                </c:pt>
                <c:pt idx="2046">
                  <c:v>114.24232142857723</c:v>
                </c:pt>
                <c:pt idx="2047">
                  <c:v>114.24785714286291</c:v>
                </c:pt>
                <c:pt idx="2048">
                  <c:v>114.2533928571486</c:v>
                </c:pt>
                <c:pt idx="2049">
                  <c:v>114.2589285714343</c:v>
                </c:pt>
                <c:pt idx="2050">
                  <c:v>114.26446428572011</c:v>
                </c:pt>
                <c:pt idx="2051">
                  <c:v>114.27000000000577</c:v>
                </c:pt>
                <c:pt idx="2052">
                  <c:v>114.27553571429144</c:v>
                </c:pt>
                <c:pt idx="2053">
                  <c:v>114.28107142857719</c:v>
                </c:pt>
                <c:pt idx="2054">
                  <c:v>114.28660714286291</c:v>
                </c:pt>
                <c:pt idx="2055">
                  <c:v>114.29214285714859</c:v>
                </c:pt>
                <c:pt idx="2056">
                  <c:v>114.2976785714343</c:v>
                </c:pt>
                <c:pt idx="2057">
                  <c:v>114.30321428572009</c:v>
                </c:pt>
                <c:pt idx="2058">
                  <c:v>114.30875000000573</c:v>
                </c:pt>
                <c:pt idx="2059">
                  <c:v>114.31428571429147</c:v>
                </c:pt>
                <c:pt idx="2060">
                  <c:v>114.31982142857721</c:v>
                </c:pt>
                <c:pt idx="2061">
                  <c:v>114.32535714286284</c:v>
                </c:pt>
                <c:pt idx="2062">
                  <c:v>114.33089285714858</c:v>
                </c:pt>
                <c:pt idx="2063">
                  <c:v>114.3364285714343</c:v>
                </c:pt>
                <c:pt idx="2064">
                  <c:v>114.3419642857201</c:v>
                </c:pt>
                <c:pt idx="2065">
                  <c:v>114.34750000000578</c:v>
                </c:pt>
                <c:pt idx="2066">
                  <c:v>114.35303571429144</c:v>
                </c:pt>
                <c:pt idx="2067">
                  <c:v>114.35857142857718</c:v>
                </c:pt>
                <c:pt idx="2068">
                  <c:v>114.36410714286288</c:v>
                </c:pt>
                <c:pt idx="2069">
                  <c:v>114.36964285714861</c:v>
                </c:pt>
                <c:pt idx="2070">
                  <c:v>114.37517857143425</c:v>
                </c:pt>
                <c:pt idx="2071">
                  <c:v>114.38071428572003</c:v>
                </c:pt>
                <c:pt idx="2072">
                  <c:v>114.38625000000576</c:v>
                </c:pt>
                <c:pt idx="2073">
                  <c:v>114.39178571429143</c:v>
                </c:pt>
                <c:pt idx="2074">
                  <c:v>114.3973214285772</c:v>
                </c:pt>
                <c:pt idx="2075">
                  <c:v>114.40285714286286</c:v>
                </c:pt>
                <c:pt idx="2076">
                  <c:v>114.40839285714857</c:v>
                </c:pt>
                <c:pt idx="2077">
                  <c:v>114.41392857143431</c:v>
                </c:pt>
                <c:pt idx="2078">
                  <c:v>114.41946428572008</c:v>
                </c:pt>
                <c:pt idx="2079">
                  <c:v>114.42500000000574</c:v>
                </c:pt>
                <c:pt idx="2080">
                  <c:v>114.43053571429145</c:v>
                </c:pt>
                <c:pt idx="2081">
                  <c:v>114.43607142857716</c:v>
                </c:pt>
                <c:pt idx="2082">
                  <c:v>114.44160714286289</c:v>
                </c:pt>
                <c:pt idx="2083">
                  <c:v>114.44714285714859</c:v>
                </c:pt>
                <c:pt idx="2084">
                  <c:v>114.45267857143426</c:v>
                </c:pt>
                <c:pt idx="2085">
                  <c:v>114.45821428572005</c:v>
                </c:pt>
                <c:pt idx="2086">
                  <c:v>114.46375000000573</c:v>
                </c:pt>
                <c:pt idx="2087">
                  <c:v>114.46928571429144</c:v>
                </c:pt>
                <c:pt idx="2088">
                  <c:v>114.47482142857719</c:v>
                </c:pt>
                <c:pt idx="2089">
                  <c:v>114.48035714286284</c:v>
                </c:pt>
                <c:pt idx="2090">
                  <c:v>114.48589285714856</c:v>
                </c:pt>
                <c:pt idx="2091">
                  <c:v>114.4914285714343</c:v>
                </c:pt>
                <c:pt idx="2092">
                  <c:v>114.49696428572007</c:v>
                </c:pt>
                <c:pt idx="2093">
                  <c:v>114.50250000000571</c:v>
                </c:pt>
                <c:pt idx="2094">
                  <c:v>114.5080357142914</c:v>
                </c:pt>
                <c:pt idx="2095">
                  <c:v>114.51357142857718</c:v>
                </c:pt>
                <c:pt idx="2096">
                  <c:v>114.51910714286285</c:v>
                </c:pt>
                <c:pt idx="2097">
                  <c:v>114.52464285714858</c:v>
                </c:pt>
                <c:pt idx="2098">
                  <c:v>114.53017857143423</c:v>
                </c:pt>
                <c:pt idx="2099">
                  <c:v>114.53571428572</c:v>
                </c:pt>
                <c:pt idx="2100">
                  <c:v>114.54125000000575</c:v>
                </c:pt>
                <c:pt idx="2101">
                  <c:v>114.5467857142914</c:v>
                </c:pt>
                <c:pt idx="2102">
                  <c:v>114.55232142857714</c:v>
                </c:pt>
                <c:pt idx="2103">
                  <c:v>114.55785714286283</c:v>
                </c:pt>
                <c:pt idx="2104">
                  <c:v>114.56339285714854</c:v>
                </c:pt>
                <c:pt idx="2105">
                  <c:v>114.56892857143426</c:v>
                </c:pt>
                <c:pt idx="2106">
                  <c:v>114.57446428572003</c:v>
                </c:pt>
                <c:pt idx="2107">
                  <c:v>114.58000000000571</c:v>
                </c:pt>
                <c:pt idx="2108">
                  <c:v>114.58553571429138</c:v>
                </c:pt>
                <c:pt idx="2109">
                  <c:v>114.59107142857717</c:v>
                </c:pt>
                <c:pt idx="2110">
                  <c:v>114.59660714286285</c:v>
                </c:pt>
                <c:pt idx="2111">
                  <c:v>114.60214285714852</c:v>
                </c:pt>
                <c:pt idx="2112">
                  <c:v>114.60767857143423</c:v>
                </c:pt>
                <c:pt idx="2113">
                  <c:v>114.61321428572003</c:v>
                </c:pt>
                <c:pt idx="2114">
                  <c:v>114.61875000000568</c:v>
                </c:pt>
                <c:pt idx="2115">
                  <c:v>114.62428571429139</c:v>
                </c:pt>
                <c:pt idx="2116">
                  <c:v>114.62982142857713</c:v>
                </c:pt>
                <c:pt idx="2117">
                  <c:v>114.63535714286279</c:v>
                </c:pt>
                <c:pt idx="2118">
                  <c:v>114.64089285714853</c:v>
                </c:pt>
                <c:pt idx="2119">
                  <c:v>114.64642857143424</c:v>
                </c:pt>
                <c:pt idx="2120">
                  <c:v>114.65196428572001</c:v>
                </c:pt>
                <c:pt idx="2121">
                  <c:v>114.6575000000057</c:v>
                </c:pt>
                <c:pt idx="2122">
                  <c:v>114.66303571429138</c:v>
                </c:pt>
                <c:pt idx="2123">
                  <c:v>114.66857142857711</c:v>
                </c:pt>
                <c:pt idx="2124">
                  <c:v>114.67410714286279</c:v>
                </c:pt>
                <c:pt idx="2125">
                  <c:v>114.67964285714852</c:v>
                </c:pt>
                <c:pt idx="2126">
                  <c:v>114.68517857143418</c:v>
                </c:pt>
                <c:pt idx="2127">
                  <c:v>114.69071428571999</c:v>
                </c:pt>
                <c:pt idx="2128">
                  <c:v>114.69625000000569</c:v>
                </c:pt>
                <c:pt idx="2129">
                  <c:v>114.70178571429138</c:v>
                </c:pt>
                <c:pt idx="2130">
                  <c:v>114.70732142857715</c:v>
                </c:pt>
                <c:pt idx="2131">
                  <c:v>114.7128571428628</c:v>
                </c:pt>
                <c:pt idx="2132">
                  <c:v>114.71839285714852</c:v>
                </c:pt>
                <c:pt idx="2133">
                  <c:v>114.72392857143423</c:v>
                </c:pt>
                <c:pt idx="2134">
                  <c:v>114.72946428572</c:v>
                </c:pt>
                <c:pt idx="2135">
                  <c:v>114.73500000000568</c:v>
                </c:pt>
                <c:pt idx="2136">
                  <c:v>114.7405357142914</c:v>
                </c:pt>
                <c:pt idx="2137">
                  <c:v>114.74607142857712</c:v>
                </c:pt>
                <c:pt idx="2138">
                  <c:v>114.75160714286281</c:v>
                </c:pt>
                <c:pt idx="2139">
                  <c:v>114.75714285714854</c:v>
                </c:pt>
                <c:pt idx="2140">
                  <c:v>114.76267857143422</c:v>
                </c:pt>
                <c:pt idx="2141">
                  <c:v>114.76821428572001</c:v>
                </c:pt>
                <c:pt idx="2142">
                  <c:v>114.77375000000568</c:v>
                </c:pt>
                <c:pt idx="2143">
                  <c:v>114.77928571429138</c:v>
                </c:pt>
                <c:pt idx="2144">
                  <c:v>114.78482142857713</c:v>
                </c:pt>
                <c:pt idx="2145">
                  <c:v>114.79035714286279</c:v>
                </c:pt>
                <c:pt idx="2146">
                  <c:v>114.7958928571485</c:v>
                </c:pt>
                <c:pt idx="2147">
                  <c:v>114.80142857143422</c:v>
                </c:pt>
                <c:pt idx="2148">
                  <c:v>114.80696428571999</c:v>
                </c:pt>
                <c:pt idx="2149">
                  <c:v>114.81250000000567</c:v>
                </c:pt>
                <c:pt idx="2150">
                  <c:v>114.81803571429136</c:v>
                </c:pt>
                <c:pt idx="2151">
                  <c:v>114.8235714285771</c:v>
                </c:pt>
                <c:pt idx="2152">
                  <c:v>114.82910714286278</c:v>
                </c:pt>
                <c:pt idx="2153">
                  <c:v>114.83464285714851</c:v>
                </c:pt>
                <c:pt idx="2154">
                  <c:v>114.84017857143419</c:v>
                </c:pt>
                <c:pt idx="2155">
                  <c:v>114.84571428571996</c:v>
                </c:pt>
                <c:pt idx="2156">
                  <c:v>114.85125000000566</c:v>
                </c:pt>
                <c:pt idx="2157">
                  <c:v>114.85678571429133</c:v>
                </c:pt>
                <c:pt idx="2158">
                  <c:v>114.86232142857709</c:v>
                </c:pt>
                <c:pt idx="2159">
                  <c:v>114.86785714286277</c:v>
                </c:pt>
                <c:pt idx="2160">
                  <c:v>114.87339285714846</c:v>
                </c:pt>
                <c:pt idx="2161">
                  <c:v>114.87892857143417</c:v>
                </c:pt>
                <c:pt idx="2162">
                  <c:v>114.88446428571997</c:v>
                </c:pt>
                <c:pt idx="2163">
                  <c:v>114.89000000000566</c:v>
                </c:pt>
                <c:pt idx="2164">
                  <c:v>114.89553571429134</c:v>
                </c:pt>
                <c:pt idx="2165">
                  <c:v>114.90107142857711</c:v>
                </c:pt>
                <c:pt idx="2166">
                  <c:v>114.9066071428628</c:v>
                </c:pt>
                <c:pt idx="2167">
                  <c:v>114.91214285714851</c:v>
                </c:pt>
                <c:pt idx="2168">
                  <c:v>114.91767857143421</c:v>
                </c:pt>
                <c:pt idx="2169">
                  <c:v>114.92321428571998</c:v>
                </c:pt>
                <c:pt idx="2170">
                  <c:v>114.92875000000565</c:v>
                </c:pt>
                <c:pt idx="2171">
                  <c:v>114.93428571429136</c:v>
                </c:pt>
                <c:pt idx="2172">
                  <c:v>114.93982142857712</c:v>
                </c:pt>
                <c:pt idx="2173">
                  <c:v>114.94535714286278</c:v>
                </c:pt>
                <c:pt idx="2174">
                  <c:v>114.95089285714847</c:v>
                </c:pt>
                <c:pt idx="2175">
                  <c:v>114.95642857143419</c:v>
                </c:pt>
                <c:pt idx="2176">
                  <c:v>114.96196428571999</c:v>
                </c:pt>
                <c:pt idx="2177">
                  <c:v>114.96750000000567</c:v>
                </c:pt>
                <c:pt idx="2178">
                  <c:v>114.97303571429133</c:v>
                </c:pt>
                <c:pt idx="2179">
                  <c:v>114.97857142857707</c:v>
                </c:pt>
                <c:pt idx="2180">
                  <c:v>114.98410714286278</c:v>
                </c:pt>
                <c:pt idx="2181">
                  <c:v>114.9896428571485</c:v>
                </c:pt>
                <c:pt idx="2182">
                  <c:v>114.99517857143418</c:v>
                </c:pt>
                <c:pt idx="2183">
                  <c:v>115.00071428571992</c:v>
                </c:pt>
                <c:pt idx="2184">
                  <c:v>115.00625000000566</c:v>
                </c:pt>
                <c:pt idx="2185">
                  <c:v>115.01178571429135</c:v>
                </c:pt>
                <c:pt idx="2186">
                  <c:v>115.01732142857711</c:v>
                </c:pt>
                <c:pt idx="2187">
                  <c:v>115.02285714286273</c:v>
                </c:pt>
                <c:pt idx="2188">
                  <c:v>115.02839285714843</c:v>
                </c:pt>
                <c:pt idx="2189">
                  <c:v>115.03392857143417</c:v>
                </c:pt>
                <c:pt idx="2190">
                  <c:v>115.03946428571994</c:v>
                </c:pt>
                <c:pt idx="2191">
                  <c:v>115.04500000000563</c:v>
                </c:pt>
                <c:pt idx="2192">
                  <c:v>115.05053571429131</c:v>
                </c:pt>
                <c:pt idx="2193">
                  <c:v>115.05607142857706</c:v>
                </c:pt>
                <c:pt idx="2194">
                  <c:v>115.06160714286277</c:v>
                </c:pt>
                <c:pt idx="2195">
                  <c:v>115.06714285714848</c:v>
                </c:pt>
                <c:pt idx="2196">
                  <c:v>115.07267857143414</c:v>
                </c:pt>
                <c:pt idx="2197">
                  <c:v>115.07821428571992</c:v>
                </c:pt>
                <c:pt idx="2198">
                  <c:v>115.08375000000561</c:v>
                </c:pt>
                <c:pt idx="2199">
                  <c:v>115.08928571429134</c:v>
                </c:pt>
                <c:pt idx="2200">
                  <c:v>115.09482142857711</c:v>
                </c:pt>
                <c:pt idx="2201">
                  <c:v>115.10035714286271</c:v>
                </c:pt>
                <c:pt idx="2202">
                  <c:v>115.10589285714843</c:v>
                </c:pt>
                <c:pt idx="2203">
                  <c:v>115.11142857143416</c:v>
                </c:pt>
                <c:pt idx="2204">
                  <c:v>115.11696428571993</c:v>
                </c:pt>
                <c:pt idx="2205">
                  <c:v>115.12250000000559</c:v>
                </c:pt>
                <c:pt idx="2206">
                  <c:v>115.12803571429127</c:v>
                </c:pt>
                <c:pt idx="2207">
                  <c:v>115.13357142857704</c:v>
                </c:pt>
                <c:pt idx="2208">
                  <c:v>115.13910714286273</c:v>
                </c:pt>
                <c:pt idx="2209">
                  <c:v>115.14464285714847</c:v>
                </c:pt>
                <c:pt idx="2210">
                  <c:v>115.15017857143413</c:v>
                </c:pt>
                <c:pt idx="2211">
                  <c:v>115.1557142857199</c:v>
                </c:pt>
                <c:pt idx="2212">
                  <c:v>115.16125000000562</c:v>
                </c:pt>
                <c:pt idx="2213">
                  <c:v>115.16678571429127</c:v>
                </c:pt>
                <c:pt idx="2214">
                  <c:v>115.17232142857704</c:v>
                </c:pt>
                <c:pt idx="2215">
                  <c:v>115.17785714286271</c:v>
                </c:pt>
                <c:pt idx="2216">
                  <c:v>115.18339285714841</c:v>
                </c:pt>
                <c:pt idx="2217">
                  <c:v>115.18892857143413</c:v>
                </c:pt>
                <c:pt idx="2218">
                  <c:v>115.19446428571992</c:v>
                </c:pt>
                <c:pt idx="2219">
                  <c:v>115.2000000000056</c:v>
                </c:pt>
                <c:pt idx="2220">
                  <c:v>115.20553571429129</c:v>
                </c:pt>
                <c:pt idx="2221">
                  <c:v>115.21107142857706</c:v>
                </c:pt>
                <c:pt idx="2222">
                  <c:v>115.21660714286274</c:v>
                </c:pt>
                <c:pt idx="2223">
                  <c:v>115.22214285714843</c:v>
                </c:pt>
                <c:pt idx="2224">
                  <c:v>115.22767857143414</c:v>
                </c:pt>
                <c:pt idx="2225">
                  <c:v>115.23321428571994</c:v>
                </c:pt>
                <c:pt idx="2226">
                  <c:v>115.2387500000056</c:v>
                </c:pt>
                <c:pt idx="2227">
                  <c:v>115.24428571429132</c:v>
                </c:pt>
                <c:pt idx="2228">
                  <c:v>115.24982142857706</c:v>
                </c:pt>
                <c:pt idx="2229">
                  <c:v>115.25535714286269</c:v>
                </c:pt>
                <c:pt idx="2230">
                  <c:v>115.26089285714845</c:v>
                </c:pt>
                <c:pt idx="2231">
                  <c:v>115.26642857143415</c:v>
                </c:pt>
                <c:pt idx="2232">
                  <c:v>115.2719642857199</c:v>
                </c:pt>
                <c:pt idx="2233">
                  <c:v>115.27750000000559</c:v>
                </c:pt>
                <c:pt idx="2234">
                  <c:v>115.28303571429127</c:v>
                </c:pt>
                <c:pt idx="2235">
                  <c:v>115.28857142857701</c:v>
                </c:pt>
                <c:pt idx="2236">
                  <c:v>115.29410714286273</c:v>
                </c:pt>
                <c:pt idx="2237">
                  <c:v>115.29964285714844</c:v>
                </c:pt>
                <c:pt idx="2238">
                  <c:v>115.3051785714341</c:v>
                </c:pt>
                <c:pt idx="2239">
                  <c:v>115.3107142857199</c:v>
                </c:pt>
                <c:pt idx="2240">
                  <c:v>115.31625000000561</c:v>
                </c:pt>
                <c:pt idx="2241">
                  <c:v>115.32178571429125</c:v>
                </c:pt>
                <c:pt idx="2242">
                  <c:v>115.32732142857702</c:v>
                </c:pt>
                <c:pt idx="2243">
                  <c:v>115.33285714286266</c:v>
                </c:pt>
                <c:pt idx="2244">
                  <c:v>115.33839285714839</c:v>
                </c:pt>
                <c:pt idx="2245">
                  <c:v>115.34392857143415</c:v>
                </c:pt>
                <c:pt idx="2246">
                  <c:v>115.3494642857199</c:v>
                </c:pt>
                <c:pt idx="2247">
                  <c:v>115.35500000000555</c:v>
                </c:pt>
                <c:pt idx="2248">
                  <c:v>115.36053571429126</c:v>
                </c:pt>
                <c:pt idx="2249">
                  <c:v>115.366071428577</c:v>
                </c:pt>
                <c:pt idx="2250">
                  <c:v>115.37160714286269</c:v>
                </c:pt>
                <c:pt idx="2251">
                  <c:v>115.3771428571484</c:v>
                </c:pt>
                <c:pt idx="2252">
                  <c:v>115.38267857143408</c:v>
                </c:pt>
                <c:pt idx="2253">
                  <c:v>115.38821428571988</c:v>
                </c:pt>
                <c:pt idx="2254">
                  <c:v>115.39375000000557</c:v>
                </c:pt>
                <c:pt idx="2255">
                  <c:v>115.39928571429128</c:v>
                </c:pt>
                <c:pt idx="2256">
                  <c:v>115.40482142857699</c:v>
                </c:pt>
                <c:pt idx="2257">
                  <c:v>115.41035714286271</c:v>
                </c:pt>
                <c:pt idx="2258">
                  <c:v>115.41589285714841</c:v>
                </c:pt>
                <c:pt idx="2259">
                  <c:v>115.42142857143411</c:v>
                </c:pt>
                <c:pt idx="2260">
                  <c:v>115.4269642857199</c:v>
                </c:pt>
                <c:pt idx="2261">
                  <c:v>115.43250000000556</c:v>
                </c:pt>
                <c:pt idx="2262">
                  <c:v>115.43803571429125</c:v>
                </c:pt>
                <c:pt idx="2263">
                  <c:v>115.44357142857699</c:v>
                </c:pt>
                <c:pt idx="2264">
                  <c:v>115.4491071428627</c:v>
                </c:pt>
                <c:pt idx="2265">
                  <c:v>115.45464285714841</c:v>
                </c:pt>
                <c:pt idx="2266">
                  <c:v>115.4601785714341</c:v>
                </c:pt>
                <c:pt idx="2267">
                  <c:v>115.46571428571987</c:v>
                </c:pt>
                <c:pt idx="2268">
                  <c:v>115.47125000000558</c:v>
                </c:pt>
                <c:pt idx="2269">
                  <c:v>115.47678571429124</c:v>
                </c:pt>
                <c:pt idx="2270">
                  <c:v>115.48232142857698</c:v>
                </c:pt>
                <c:pt idx="2271">
                  <c:v>115.48785714286268</c:v>
                </c:pt>
                <c:pt idx="2272">
                  <c:v>115.49339285714841</c:v>
                </c:pt>
                <c:pt idx="2273">
                  <c:v>115.49892857143411</c:v>
                </c:pt>
                <c:pt idx="2274">
                  <c:v>115.50446428571988</c:v>
                </c:pt>
                <c:pt idx="2275">
                  <c:v>115.51000000000556</c:v>
                </c:pt>
                <c:pt idx="2276">
                  <c:v>115.51553571429125</c:v>
                </c:pt>
                <c:pt idx="2277">
                  <c:v>115.52107142857695</c:v>
                </c:pt>
                <c:pt idx="2278">
                  <c:v>115.52660714286266</c:v>
                </c:pt>
                <c:pt idx="2279">
                  <c:v>115.53214285714837</c:v>
                </c:pt>
                <c:pt idx="2280">
                  <c:v>115.53767857143409</c:v>
                </c:pt>
                <c:pt idx="2281">
                  <c:v>115.54321428571988</c:v>
                </c:pt>
                <c:pt idx="2282">
                  <c:v>115.54875000000554</c:v>
                </c:pt>
                <c:pt idx="2283">
                  <c:v>115.55428571429125</c:v>
                </c:pt>
                <c:pt idx="2284">
                  <c:v>115.55982142857697</c:v>
                </c:pt>
                <c:pt idx="2285">
                  <c:v>115.56535714286265</c:v>
                </c:pt>
                <c:pt idx="2286">
                  <c:v>115.57089285714835</c:v>
                </c:pt>
                <c:pt idx="2287">
                  <c:v>115.57642857143406</c:v>
                </c:pt>
                <c:pt idx="2288">
                  <c:v>115.58196428571985</c:v>
                </c:pt>
                <c:pt idx="2289">
                  <c:v>115.58750000000553</c:v>
                </c:pt>
                <c:pt idx="2290">
                  <c:v>115.59303571429125</c:v>
                </c:pt>
                <c:pt idx="2291">
                  <c:v>115.59857142857695</c:v>
                </c:pt>
                <c:pt idx="2292">
                  <c:v>115.60410714286265</c:v>
                </c:pt>
                <c:pt idx="2293">
                  <c:v>115.60964285714836</c:v>
                </c:pt>
                <c:pt idx="2294">
                  <c:v>115.61517857143404</c:v>
                </c:pt>
                <c:pt idx="2295">
                  <c:v>115.62071428571981</c:v>
                </c:pt>
                <c:pt idx="2296">
                  <c:v>115.62625000000553</c:v>
                </c:pt>
                <c:pt idx="2297">
                  <c:v>115.63178571429121</c:v>
                </c:pt>
                <c:pt idx="2298">
                  <c:v>115.63732142857695</c:v>
                </c:pt>
                <c:pt idx="2299">
                  <c:v>115.64285714286264</c:v>
                </c:pt>
                <c:pt idx="2300">
                  <c:v>115.64839285714835</c:v>
                </c:pt>
                <c:pt idx="2301">
                  <c:v>115.65392857143405</c:v>
                </c:pt>
                <c:pt idx="2302">
                  <c:v>115.65946428571982</c:v>
                </c:pt>
                <c:pt idx="2303">
                  <c:v>115.66500000000551</c:v>
                </c:pt>
                <c:pt idx="2304">
                  <c:v>115.67053571429118</c:v>
                </c:pt>
                <c:pt idx="2305">
                  <c:v>115.6760714285769</c:v>
                </c:pt>
                <c:pt idx="2306">
                  <c:v>115.68160714286265</c:v>
                </c:pt>
                <c:pt idx="2307">
                  <c:v>115.68714285714834</c:v>
                </c:pt>
                <c:pt idx="2308">
                  <c:v>115.69267857143403</c:v>
                </c:pt>
                <c:pt idx="2309">
                  <c:v>115.69821428571983</c:v>
                </c:pt>
                <c:pt idx="2310">
                  <c:v>115.70375000000551</c:v>
                </c:pt>
                <c:pt idx="2311">
                  <c:v>115.70928571429123</c:v>
                </c:pt>
                <c:pt idx="2312">
                  <c:v>115.71482142857697</c:v>
                </c:pt>
                <c:pt idx="2313">
                  <c:v>115.72035714286262</c:v>
                </c:pt>
                <c:pt idx="2314">
                  <c:v>115.72589285714834</c:v>
                </c:pt>
                <c:pt idx="2315">
                  <c:v>115.73142857143408</c:v>
                </c:pt>
                <c:pt idx="2316">
                  <c:v>115.73696428571984</c:v>
                </c:pt>
                <c:pt idx="2317">
                  <c:v>115.74250000000552</c:v>
                </c:pt>
                <c:pt idx="2318">
                  <c:v>115.74803571429121</c:v>
                </c:pt>
                <c:pt idx="2319">
                  <c:v>115.7535714285769</c:v>
                </c:pt>
                <c:pt idx="2320">
                  <c:v>115.75910714286265</c:v>
                </c:pt>
                <c:pt idx="2321">
                  <c:v>115.76464285714836</c:v>
                </c:pt>
                <c:pt idx="2322">
                  <c:v>115.77017857143402</c:v>
                </c:pt>
                <c:pt idx="2323">
                  <c:v>115.77571428571979</c:v>
                </c:pt>
                <c:pt idx="2324">
                  <c:v>115.78125000000553</c:v>
                </c:pt>
                <c:pt idx="2325">
                  <c:v>115.78678571429118</c:v>
                </c:pt>
                <c:pt idx="2326">
                  <c:v>115.79232142857693</c:v>
                </c:pt>
                <c:pt idx="2327">
                  <c:v>115.79785714286264</c:v>
                </c:pt>
                <c:pt idx="2328">
                  <c:v>115.80339285714832</c:v>
                </c:pt>
                <c:pt idx="2329">
                  <c:v>115.80892857143404</c:v>
                </c:pt>
                <c:pt idx="2330">
                  <c:v>115.81446428571984</c:v>
                </c:pt>
                <c:pt idx="2331">
                  <c:v>115.82000000000548</c:v>
                </c:pt>
                <c:pt idx="2332">
                  <c:v>115.82553571429116</c:v>
                </c:pt>
                <c:pt idx="2333">
                  <c:v>115.83107142857691</c:v>
                </c:pt>
                <c:pt idx="2334">
                  <c:v>115.8366071428626</c:v>
                </c:pt>
                <c:pt idx="2335">
                  <c:v>115.84214285714835</c:v>
                </c:pt>
                <c:pt idx="2336">
                  <c:v>115.84767857143405</c:v>
                </c:pt>
                <c:pt idx="2337">
                  <c:v>115.8532142857198</c:v>
                </c:pt>
                <c:pt idx="2338">
                  <c:v>115.85875000000546</c:v>
                </c:pt>
                <c:pt idx="2339">
                  <c:v>115.8642857142912</c:v>
                </c:pt>
                <c:pt idx="2340">
                  <c:v>115.86982142857691</c:v>
                </c:pt>
                <c:pt idx="2341">
                  <c:v>115.87535714286257</c:v>
                </c:pt>
                <c:pt idx="2342">
                  <c:v>115.8808928571483</c:v>
                </c:pt>
                <c:pt idx="2343">
                  <c:v>115.88642857143402</c:v>
                </c:pt>
                <c:pt idx="2344">
                  <c:v>115.89196428571981</c:v>
                </c:pt>
                <c:pt idx="2345">
                  <c:v>115.89750000000549</c:v>
                </c:pt>
                <c:pt idx="2346">
                  <c:v>115.90303571429118</c:v>
                </c:pt>
                <c:pt idx="2347">
                  <c:v>115.90857142857691</c:v>
                </c:pt>
                <c:pt idx="2348">
                  <c:v>115.91410714286262</c:v>
                </c:pt>
                <c:pt idx="2349">
                  <c:v>115.91964285714833</c:v>
                </c:pt>
                <c:pt idx="2350">
                  <c:v>115.925178571434</c:v>
                </c:pt>
                <c:pt idx="2351">
                  <c:v>115.93071428571979</c:v>
                </c:pt>
                <c:pt idx="2352">
                  <c:v>115.9362500000055</c:v>
                </c:pt>
                <c:pt idx="2353">
                  <c:v>115.94178571429119</c:v>
                </c:pt>
                <c:pt idx="2354">
                  <c:v>115.94732142857693</c:v>
                </c:pt>
                <c:pt idx="2355">
                  <c:v>115.95285714286258</c:v>
                </c:pt>
                <c:pt idx="2356">
                  <c:v>115.9583928571483</c:v>
                </c:pt>
                <c:pt idx="2357">
                  <c:v>115.96392857143404</c:v>
                </c:pt>
                <c:pt idx="2358">
                  <c:v>115.97023809524356</c:v>
                </c:pt>
                <c:pt idx="2359">
                  <c:v>115.97654761905308</c:v>
                </c:pt>
                <c:pt idx="2360">
                  <c:v>115.98285714286257</c:v>
                </c:pt>
                <c:pt idx="2361">
                  <c:v>115.98916666667215</c:v>
                </c:pt>
                <c:pt idx="2362">
                  <c:v>115.99547619048158</c:v>
                </c:pt>
                <c:pt idx="2363">
                  <c:v>116.00178571429115</c:v>
                </c:pt>
                <c:pt idx="2364">
                  <c:v>116.00809523810068</c:v>
                </c:pt>
                <c:pt idx="2365">
                  <c:v>116.01440476191026</c:v>
                </c:pt>
                <c:pt idx="2366">
                  <c:v>116.02071428571972</c:v>
                </c:pt>
                <c:pt idx="2367">
                  <c:v>116.02702380952924</c:v>
                </c:pt>
                <c:pt idx="2368">
                  <c:v>116.03333333333875</c:v>
                </c:pt>
                <c:pt idx="2369">
                  <c:v>116.03964285714828</c:v>
                </c:pt>
                <c:pt idx="2370">
                  <c:v>116.0459523809578</c:v>
                </c:pt>
                <c:pt idx="2371">
                  <c:v>116.05226190476732</c:v>
                </c:pt>
                <c:pt idx="2372">
                  <c:v>116.05857142857681</c:v>
                </c:pt>
                <c:pt idx="2373">
                  <c:v>116.06488095238635</c:v>
                </c:pt>
                <c:pt idx="2374">
                  <c:v>116.07119047619588</c:v>
                </c:pt>
                <c:pt idx="2375">
                  <c:v>116.0775000000054</c:v>
                </c:pt>
                <c:pt idx="2376">
                  <c:v>116.08380952381491</c:v>
                </c:pt>
                <c:pt idx="2377">
                  <c:v>116.09011904762444</c:v>
                </c:pt>
                <c:pt idx="2378">
                  <c:v>116.09642857143395</c:v>
                </c:pt>
                <c:pt idx="2379">
                  <c:v>116.10273809524345</c:v>
                </c:pt>
                <c:pt idx="2380">
                  <c:v>116.10904761905297</c:v>
                </c:pt>
                <c:pt idx="2381">
                  <c:v>116.11535714286246</c:v>
                </c:pt>
                <c:pt idx="2382">
                  <c:v>116.12166666667207</c:v>
                </c:pt>
                <c:pt idx="2383">
                  <c:v>116.12797619048148</c:v>
                </c:pt>
                <c:pt idx="2384">
                  <c:v>116.13428571429108</c:v>
                </c:pt>
                <c:pt idx="2385">
                  <c:v>116.1405952381006</c:v>
                </c:pt>
                <c:pt idx="2386">
                  <c:v>116.14690476191016</c:v>
                </c:pt>
                <c:pt idx="2387">
                  <c:v>116.15321428571967</c:v>
                </c:pt>
                <c:pt idx="2388">
                  <c:v>116.15952380952915</c:v>
                </c:pt>
                <c:pt idx="2389">
                  <c:v>116.16583333333865</c:v>
                </c:pt>
                <c:pt idx="2390">
                  <c:v>116.17214285714815</c:v>
                </c:pt>
                <c:pt idx="2391">
                  <c:v>116.17845238095767</c:v>
                </c:pt>
                <c:pt idx="2392">
                  <c:v>116.18476190476724</c:v>
                </c:pt>
                <c:pt idx="2393">
                  <c:v>116.19107142857675</c:v>
                </c:pt>
                <c:pt idx="2394">
                  <c:v>116.19738095238625</c:v>
                </c:pt>
                <c:pt idx="2395">
                  <c:v>116.2036904761958</c:v>
                </c:pt>
                <c:pt idx="2396">
                  <c:v>116.21000000000532</c:v>
                </c:pt>
                <c:pt idx="2397">
                  <c:v>116.21630952381484</c:v>
                </c:pt>
                <c:pt idx="2398">
                  <c:v>116.22261904762435</c:v>
                </c:pt>
                <c:pt idx="2399">
                  <c:v>116.22892857143385</c:v>
                </c:pt>
                <c:pt idx="2400">
                  <c:v>116.2352380952434</c:v>
                </c:pt>
                <c:pt idx="2401">
                  <c:v>116.24154761905292</c:v>
                </c:pt>
                <c:pt idx="2402">
                  <c:v>116.24785714286244</c:v>
                </c:pt>
                <c:pt idx="2403">
                  <c:v>116.25416666667196</c:v>
                </c:pt>
                <c:pt idx="2404">
                  <c:v>116.26047619048143</c:v>
                </c:pt>
                <c:pt idx="2405">
                  <c:v>116.26678571429098</c:v>
                </c:pt>
                <c:pt idx="2406">
                  <c:v>116.27309523810051</c:v>
                </c:pt>
                <c:pt idx="2407">
                  <c:v>116.27940476191007</c:v>
                </c:pt>
                <c:pt idx="2408">
                  <c:v>116.28571428571956</c:v>
                </c:pt>
                <c:pt idx="2409">
                  <c:v>116.29202380952908</c:v>
                </c:pt>
                <c:pt idx="2410">
                  <c:v>116.29833333333858</c:v>
                </c:pt>
                <c:pt idx="2411">
                  <c:v>116.30464285714811</c:v>
                </c:pt>
                <c:pt idx="2412">
                  <c:v>116.31095238095764</c:v>
                </c:pt>
                <c:pt idx="2413">
                  <c:v>116.31726190476721</c:v>
                </c:pt>
                <c:pt idx="2414">
                  <c:v>116.32357142857666</c:v>
                </c:pt>
                <c:pt idx="2415">
                  <c:v>116.32988095238616</c:v>
                </c:pt>
                <c:pt idx="2416">
                  <c:v>116.33619047619571</c:v>
                </c:pt>
                <c:pt idx="2417">
                  <c:v>116.34250000000524</c:v>
                </c:pt>
                <c:pt idx="2418">
                  <c:v>116.34880952381477</c:v>
                </c:pt>
                <c:pt idx="2419">
                  <c:v>116.35511904762426</c:v>
                </c:pt>
                <c:pt idx="2420">
                  <c:v>116.36142857143381</c:v>
                </c:pt>
                <c:pt idx="2421">
                  <c:v>116.36773809524333</c:v>
                </c:pt>
                <c:pt idx="2422">
                  <c:v>116.37404761905285</c:v>
                </c:pt>
                <c:pt idx="2423">
                  <c:v>116.38035714286234</c:v>
                </c:pt>
                <c:pt idx="2424">
                  <c:v>116.38666666667189</c:v>
                </c:pt>
                <c:pt idx="2425">
                  <c:v>116.39297619048135</c:v>
                </c:pt>
                <c:pt idx="2426">
                  <c:v>116.39928571429093</c:v>
                </c:pt>
                <c:pt idx="2427">
                  <c:v>116.40559523810046</c:v>
                </c:pt>
                <c:pt idx="2428">
                  <c:v>116.41190476191001</c:v>
                </c:pt>
                <c:pt idx="2429">
                  <c:v>116.41821428571954</c:v>
                </c:pt>
                <c:pt idx="2430">
                  <c:v>116.42452380952902</c:v>
                </c:pt>
                <c:pt idx="2431">
                  <c:v>116.43083333333853</c:v>
                </c:pt>
                <c:pt idx="2432">
                  <c:v>116.43714285714806</c:v>
                </c:pt>
                <c:pt idx="2433">
                  <c:v>116.44345238095759</c:v>
                </c:pt>
                <c:pt idx="2434">
                  <c:v>116.44976190476712</c:v>
                </c:pt>
                <c:pt idx="2435">
                  <c:v>116.45607142857661</c:v>
                </c:pt>
                <c:pt idx="2436">
                  <c:v>116.4623809523861</c:v>
                </c:pt>
                <c:pt idx="2437">
                  <c:v>116.46869047619566</c:v>
                </c:pt>
                <c:pt idx="2438">
                  <c:v>116.47500000000517</c:v>
                </c:pt>
                <c:pt idx="2439">
                  <c:v>116.48130952381469</c:v>
                </c:pt>
                <c:pt idx="2440">
                  <c:v>116.48761904762422</c:v>
                </c:pt>
                <c:pt idx="2441">
                  <c:v>116.49392857143373</c:v>
                </c:pt>
                <c:pt idx="2442">
                  <c:v>116.50023809524326</c:v>
                </c:pt>
                <c:pt idx="2443">
                  <c:v>116.50654761905277</c:v>
                </c:pt>
                <c:pt idx="2444">
                  <c:v>116.51285714286226</c:v>
                </c:pt>
                <c:pt idx="2445">
                  <c:v>116.51916666667182</c:v>
                </c:pt>
                <c:pt idx="2446">
                  <c:v>116.52547619048124</c:v>
                </c:pt>
                <c:pt idx="2447">
                  <c:v>116.53178571429085</c:v>
                </c:pt>
                <c:pt idx="2448">
                  <c:v>116.53809523810037</c:v>
                </c:pt>
                <c:pt idx="2449">
                  <c:v>116.54440476190992</c:v>
                </c:pt>
                <c:pt idx="2450">
                  <c:v>116.55071428571942</c:v>
                </c:pt>
                <c:pt idx="2451">
                  <c:v>116.55702380952893</c:v>
                </c:pt>
                <c:pt idx="2452">
                  <c:v>116.56333333333845</c:v>
                </c:pt>
                <c:pt idx="2453">
                  <c:v>116.56964285714797</c:v>
                </c:pt>
                <c:pt idx="2454">
                  <c:v>116.57595238095746</c:v>
                </c:pt>
                <c:pt idx="2455">
                  <c:v>116.58226190476702</c:v>
                </c:pt>
                <c:pt idx="2456">
                  <c:v>116.5885714285765</c:v>
                </c:pt>
                <c:pt idx="2457">
                  <c:v>116.59488095238605</c:v>
                </c:pt>
                <c:pt idx="2458">
                  <c:v>116.60119047619557</c:v>
                </c:pt>
                <c:pt idx="2459">
                  <c:v>116.60750000000509</c:v>
                </c:pt>
                <c:pt idx="2460">
                  <c:v>116.61380952381461</c:v>
                </c:pt>
                <c:pt idx="2461">
                  <c:v>116.6201190476241</c:v>
                </c:pt>
                <c:pt idx="2462">
                  <c:v>116.62642857143362</c:v>
                </c:pt>
                <c:pt idx="2463">
                  <c:v>116.63273809524314</c:v>
                </c:pt>
                <c:pt idx="2464">
                  <c:v>116.63904761905268</c:v>
                </c:pt>
                <c:pt idx="2465">
                  <c:v>116.64535714286218</c:v>
                </c:pt>
                <c:pt idx="2466">
                  <c:v>116.65166666667173</c:v>
                </c:pt>
                <c:pt idx="2467">
                  <c:v>116.65797619048118</c:v>
                </c:pt>
                <c:pt idx="2468">
                  <c:v>116.66428571429077</c:v>
                </c:pt>
                <c:pt idx="2469">
                  <c:v>116.67059523810028</c:v>
                </c:pt>
                <c:pt idx="2470">
                  <c:v>116.67690476190981</c:v>
                </c:pt>
                <c:pt idx="2471">
                  <c:v>116.68321428571936</c:v>
                </c:pt>
                <c:pt idx="2472">
                  <c:v>116.68952380952885</c:v>
                </c:pt>
                <c:pt idx="2473">
                  <c:v>116.69583333333834</c:v>
                </c:pt>
                <c:pt idx="2474">
                  <c:v>116.70214285714788</c:v>
                </c:pt>
                <c:pt idx="2475">
                  <c:v>116.70845238095741</c:v>
                </c:pt>
                <c:pt idx="2476">
                  <c:v>116.71476190476693</c:v>
                </c:pt>
                <c:pt idx="2477">
                  <c:v>116.72107142857645</c:v>
                </c:pt>
                <c:pt idx="2478">
                  <c:v>116.72738095238594</c:v>
                </c:pt>
                <c:pt idx="2479">
                  <c:v>116.73369047619549</c:v>
                </c:pt>
                <c:pt idx="2480">
                  <c:v>116.74000000000504</c:v>
                </c:pt>
                <c:pt idx="2481">
                  <c:v>116.74630952381453</c:v>
                </c:pt>
                <c:pt idx="2482">
                  <c:v>116.75261904762405</c:v>
                </c:pt>
                <c:pt idx="2483">
                  <c:v>116.75892857143354</c:v>
                </c:pt>
                <c:pt idx="2484">
                  <c:v>116.76523809524309</c:v>
                </c:pt>
                <c:pt idx="2485">
                  <c:v>116.77154761905261</c:v>
                </c:pt>
                <c:pt idx="2486">
                  <c:v>116.7778571428621</c:v>
                </c:pt>
                <c:pt idx="2487">
                  <c:v>116.78416666667168</c:v>
                </c:pt>
                <c:pt idx="2488">
                  <c:v>116.79047619048112</c:v>
                </c:pt>
                <c:pt idx="2489">
                  <c:v>116.79678571429068</c:v>
                </c:pt>
                <c:pt idx="2490">
                  <c:v>116.80309523810021</c:v>
                </c:pt>
                <c:pt idx="2491">
                  <c:v>116.80940476190973</c:v>
                </c:pt>
                <c:pt idx="2492">
                  <c:v>116.81571428571928</c:v>
                </c:pt>
                <c:pt idx="2493">
                  <c:v>116.82202380952874</c:v>
                </c:pt>
                <c:pt idx="2494">
                  <c:v>116.82833333333824</c:v>
                </c:pt>
                <c:pt idx="2495">
                  <c:v>116.83464285714781</c:v>
                </c:pt>
                <c:pt idx="2496">
                  <c:v>116.84095238095733</c:v>
                </c:pt>
                <c:pt idx="2497">
                  <c:v>116.84726190476688</c:v>
                </c:pt>
                <c:pt idx="2498">
                  <c:v>116.85357142857634</c:v>
                </c:pt>
                <c:pt idx="2499">
                  <c:v>116.85988095238584</c:v>
                </c:pt>
                <c:pt idx="2500">
                  <c:v>116.86619047619541</c:v>
                </c:pt>
                <c:pt idx="2501">
                  <c:v>116.87250000000489</c:v>
                </c:pt>
                <c:pt idx="2502">
                  <c:v>116.87880952381443</c:v>
                </c:pt>
                <c:pt idx="2503">
                  <c:v>116.88511904762395</c:v>
                </c:pt>
                <c:pt idx="2504">
                  <c:v>116.89142857143348</c:v>
                </c:pt>
                <c:pt idx="2505">
                  <c:v>116.89773809524301</c:v>
                </c:pt>
                <c:pt idx="2506">
                  <c:v>116.90404761905253</c:v>
                </c:pt>
                <c:pt idx="2507">
                  <c:v>116.91035714286205</c:v>
                </c:pt>
                <c:pt idx="2508">
                  <c:v>116.9166666666716</c:v>
                </c:pt>
                <c:pt idx="2509">
                  <c:v>116.92297619048102</c:v>
                </c:pt>
                <c:pt idx="2510">
                  <c:v>116.92928571429061</c:v>
                </c:pt>
                <c:pt idx="2511">
                  <c:v>116.93559523810013</c:v>
                </c:pt>
                <c:pt idx="2512">
                  <c:v>116.94190476190971</c:v>
                </c:pt>
                <c:pt idx="2513">
                  <c:v>116.94821428571923</c:v>
                </c:pt>
                <c:pt idx="2514">
                  <c:v>116.95452380952869</c:v>
                </c:pt>
                <c:pt idx="2515">
                  <c:v>116.96083333333821</c:v>
                </c:pt>
                <c:pt idx="2516">
                  <c:v>116.96714285714773</c:v>
                </c:pt>
                <c:pt idx="2517">
                  <c:v>116.97345238095726</c:v>
                </c:pt>
                <c:pt idx="2518">
                  <c:v>116.97976190476678</c:v>
                </c:pt>
                <c:pt idx="2519">
                  <c:v>116.9860714285763</c:v>
                </c:pt>
                <c:pt idx="2520">
                  <c:v>116.99238095238579</c:v>
                </c:pt>
                <c:pt idx="2521">
                  <c:v>116.99869047619536</c:v>
                </c:pt>
                <c:pt idx="2522">
                  <c:v>117.00500000000483</c:v>
                </c:pt>
                <c:pt idx="2523">
                  <c:v>117.01130952381439</c:v>
                </c:pt>
                <c:pt idx="2524">
                  <c:v>117.01761904762392</c:v>
                </c:pt>
                <c:pt idx="2525">
                  <c:v>117.02392857143339</c:v>
                </c:pt>
                <c:pt idx="2526">
                  <c:v>117.03023809524296</c:v>
                </c:pt>
                <c:pt idx="2527">
                  <c:v>117.03654761905246</c:v>
                </c:pt>
                <c:pt idx="2528">
                  <c:v>117.04285714286193</c:v>
                </c:pt>
                <c:pt idx="2529">
                  <c:v>117.04916666667152</c:v>
                </c:pt>
                <c:pt idx="2530">
                  <c:v>117.05547619048093</c:v>
                </c:pt>
                <c:pt idx="2531">
                  <c:v>117.06178571429054</c:v>
                </c:pt>
                <c:pt idx="2532">
                  <c:v>117.06809523810006</c:v>
                </c:pt>
                <c:pt idx="2533">
                  <c:v>117.07440476190959</c:v>
                </c:pt>
                <c:pt idx="2534">
                  <c:v>117.08071428571913</c:v>
                </c:pt>
                <c:pt idx="2535">
                  <c:v>117.08702380952862</c:v>
                </c:pt>
                <c:pt idx="2536">
                  <c:v>117.09333333333814</c:v>
                </c:pt>
                <c:pt idx="2537">
                  <c:v>117.09964285714766</c:v>
                </c:pt>
                <c:pt idx="2538">
                  <c:v>117.10595238095718</c:v>
                </c:pt>
                <c:pt idx="2539">
                  <c:v>117.1122619047667</c:v>
                </c:pt>
                <c:pt idx="2540">
                  <c:v>117.11857142857619</c:v>
                </c:pt>
                <c:pt idx="2541">
                  <c:v>117.12488095238569</c:v>
                </c:pt>
                <c:pt idx="2542">
                  <c:v>117.13119047619526</c:v>
                </c:pt>
                <c:pt idx="2543">
                  <c:v>117.13750000000478</c:v>
                </c:pt>
                <c:pt idx="2544">
                  <c:v>117.1438095238143</c:v>
                </c:pt>
                <c:pt idx="2545">
                  <c:v>117.15011904762379</c:v>
                </c:pt>
                <c:pt idx="2546">
                  <c:v>117.1564285714333</c:v>
                </c:pt>
                <c:pt idx="2547">
                  <c:v>117.16273809524283</c:v>
                </c:pt>
                <c:pt idx="2548">
                  <c:v>117.16904761905238</c:v>
                </c:pt>
                <c:pt idx="2549">
                  <c:v>117.17535714286181</c:v>
                </c:pt>
                <c:pt idx="2550">
                  <c:v>117.18166666667142</c:v>
                </c:pt>
                <c:pt idx="2551">
                  <c:v>117.18797619048088</c:v>
                </c:pt>
                <c:pt idx="2552">
                  <c:v>117.19428571429046</c:v>
                </c:pt>
                <c:pt idx="2553">
                  <c:v>117.20059523809998</c:v>
                </c:pt>
                <c:pt idx="2554">
                  <c:v>117.20690476190953</c:v>
                </c:pt>
                <c:pt idx="2555">
                  <c:v>117.21321428571909</c:v>
                </c:pt>
                <c:pt idx="2556">
                  <c:v>117.21952380952857</c:v>
                </c:pt>
                <c:pt idx="2557">
                  <c:v>117.22583333333803</c:v>
                </c:pt>
                <c:pt idx="2558">
                  <c:v>117.23214285714758</c:v>
                </c:pt>
                <c:pt idx="2559">
                  <c:v>117.2384523809571</c:v>
                </c:pt>
                <c:pt idx="2560">
                  <c:v>117.24476190476662</c:v>
                </c:pt>
                <c:pt idx="2561">
                  <c:v>117.25107142857614</c:v>
                </c:pt>
                <c:pt idx="2562">
                  <c:v>117.25738095238565</c:v>
                </c:pt>
                <c:pt idx="2563">
                  <c:v>117.26369047619519</c:v>
                </c:pt>
                <c:pt idx="2564">
                  <c:v>117.27000000000467</c:v>
                </c:pt>
                <c:pt idx="2565">
                  <c:v>117.27630952381421</c:v>
                </c:pt>
                <c:pt idx="2566">
                  <c:v>117.28261904762374</c:v>
                </c:pt>
                <c:pt idx="2567">
                  <c:v>117.28892857143325</c:v>
                </c:pt>
                <c:pt idx="2568">
                  <c:v>117.29523809524279</c:v>
                </c:pt>
                <c:pt idx="2569">
                  <c:v>117.3015476190523</c:v>
                </c:pt>
                <c:pt idx="2570">
                  <c:v>117.30785714286176</c:v>
                </c:pt>
                <c:pt idx="2571">
                  <c:v>117.31416666667137</c:v>
                </c:pt>
                <c:pt idx="2572">
                  <c:v>117.32047619048078</c:v>
                </c:pt>
                <c:pt idx="2573">
                  <c:v>117.32678571429035</c:v>
                </c:pt>
                <c:pt idx="2574">
                  <c:v>117.33309523809987</c:v>
                </c:pt>
                <c:pt idx="2575">
                  <c:v>117.33940476190942</c:v>
                </c:pt>
                <c:pt idx="2576">
                  <c:v>117.34571428571897</c:v>
                </c:pt>
                <c:pt idx="2577">
                  <c:v>117.35202380952845</c:v>
                </c:pt>
                <c:pt idx="2578">
                  <c:v>117.35833333333795</c:v>
                </c:pt>
                <c:pt idx="2579">
                  <c:v>117.3646428571475</c:v>
                </c:pt>
                <c:pt idx="2580">
                  <c:v>117.37095238095701</c:v>
                </c:pt>
                <c:pt idx="2581">
                  <c:v>117.37726190476654</c:v>
                </c:pt>
                <c:pt idx="2582">
                  <c:v>117.38357142857605</c:v>
                </c:pt>
                <c:pt idx="2583">
                  <c:v>117.38988095238555</c:v>
                </c:pt>
                <c:pt idx="2584">
                  <c:v>117.3961904761951</c:v>
                </c:pt>
                <c:pt idx="2585">
                  <c:v>117.40250000000461</c:v>
                </c:pt>
                <c:pt idx="2586">
                  <c:v>117.40880952381414</c:v>
                </c:pt>
                <c:pt idx="2587">
                  <c:v>117.41511904762366</c:v>
                </c:pt>
                <c:pt idx="2588">
                  <c:v>117.42142857143318</c:v>
                </c:pt>
                <c:pt idx="2589">
                  <c:v>117.4277380952427</c:v>
                </c:pt>
                <c:pt idx="2590">
                  <c:v>117.43404761905222</c:v>
                </c:pt>
                <c:pt idx="2591">
                  <c:v>117.44035714286171</c:v>
                </c:pt>
                <c:pt idx="2592">
                  <c:v>117.44666666667131</c:v>
                </c:pt>
                <c:pt idx="2593">
                  <c:v>117.45297619048073</c:v>
                </c:pt>
                <c:pt idx="2594">
                  <c:v>117.4592857142903</c:v>
                </c:pt>
                <c:pt idx="2595">
                  <c:v>117.46559523809981</c:v>
                </c:pt>
                <c:pt idx="2596">
                  <c:v>117.47190476190937</c:v>
                </c:pt>
                <c:pt idx="2597">
                  <c:v>117.47821428571891</c:v>
                </c:pt>
                <c:pt idx="2598">
                  <c:v>117.48452380952841</c:v>
                </c:pt>
                <c:pt idx="2599">
                  <c:v>117.4908333333379</c:v>
                </c:pt>
                <c:pt idx="2600">
                  <c:v>117.49714285714742</c:v>
                </c:pt>
                <c:pt idx="2601">
                  <c:v>117.50345238095692</c:v>
                </c:pt>
                <c:pt idx="2602">
                  <c:v>117.50976190476645</c:v>
                </c:pt>
                <c:pt idx="2603">
                  <c:v>117.51607142857598</c:v>
                </c:pt>
                <c:pt idx="2604">
                  <c:v>117.52238095238546</c:v>
                </c:pt>
                <c:pt idx="2605">
                  <c:v>117.52869047619501</c:v>
                </c:pt>
                <c:pt idx="2606">
                  <c:v>117.53500000000452</c:v>
                </c:pt>
                <c:pt idx="2607">
                  <c:v>117.54130952381406</c:v>
                </c:pt>
                <c:pt idx="2608">
                  <c:v>117.54761904762361</c:v>
                </c:pt>
                <c:pt idx="2609">
                  <c:v>117.55392857143308</c:v>
                </c:pt>
                <c:pt idx="2610">
                  <c:v>117.56023809524262</c:v>
                </c:pt>
                <c:pt idx="2611">
                  <c:v>117.56654761905214</c:v>
                </c:pt>
                <c:pt idx="2612">
                  <c:v>117.57285714286158</c:v>
                </c:pt>
                <c:pt idx="2613">
                  <c:v>117.57916666667118</c:v>
                </c:pt>
                <c:pt idx="2614">
                  <c:v>117.58547619048062</c:v>
                </c:pt>
                <c:pt idx="2615">
                  <c:v>117.59178571429021</c:v>
                </c:pt>
                <c:pt idx="2616">
                  <c:v>117.59809523809975</c:v>
                </c:pt>
                <c:pt idx="2617">
                  <c:v>117.60440476190929</c:v>
                </c:pt>
                <c:pt idx="2618">
                  <c:v>117.61071428571881</c:v>
                </c:pt>
                <c:pt idx="2619">
                  <c:v>117.61702380952832</c:v>
                </c:pt>
                <c:pt idx="2620">
                  <c:v>117.6233333333378</c:v>
                </c:pt>
                <c:pt idx="2621">
                  <c:v>117.62964285714735</c:v>
                </c:pt>
                <c:pt idx="2622">
                  <c:v>117.63595238095684</c:v>
                </c:pt>
                <c:pt idx="2623">
                  <c:v>117.64226190476639</c:v>
                </c:pt>
                <c:pt idx="2624">
                  <c:v>117.64857142857591</c:v>
                </c:pt>
                <c:pt idx="2625">
                  <c:v>117.6548809523854</c:v>
                </c:pt>
                <c:pt idx="2626">
                  <c:v>117.66119047619495</c:v>
                </c:pt>
                <c:pt idx="2627">
                  <c:v>117.66750000000447</c:v>
                </c:pt>
                <c:pt idx="2628">
                  <c:v>117.67380952381396</c:v>
                </c:pt>
                <c:pt idx="2629">
                  <c:v>117.68011904762351</c:v>
                </c:pt>
                <c:pt idx="2630">
                  <c:v>117.686428571433</c:v>
                </c:pt>
                <c:pt idx="2631">
                  <c:v>117.69273809524255</c:v>
                </c:pt>
                <c:pt idx="2632">
                  <c:v>117.69904761905207</c:v>
                </c:pt>
                <c:pt idx="2633">
                  <c:v>117.70535714286153</c:v>
                </c:pt>
                <c:pt idx="2634">
                  <c:v>117.71166666667116</c:v>
                </c:pt>
                <c:pt idx="2635">
                  <c:v>117.7179761904806</c:v>
                </c:pt>
                <c:pt idx="2636">
                  <c:v>117.72428571429016</c:v>
                </c:pt>
                <c:pt idx="2637">
                  <c:v>117.73059523809967</c:v>
                </c:pt>
                <c:pt idx="2638">
                  <c:v>117.73690476190922</c:v>
                </c:pt>
                <c:pt idx="2639">
                  <c:v>117.74321428571879</c:v>
                </c:pt>
                <c:pt idx="2640">
                  <c:v>117.74952380952826</c:v>
                </c:pt>
                <c:pt idx="2641">
                  <c:v>117.75583333333775</c:v>
                </c:pt>
                <c:pt idx="2642">
                  <c:v>117.76214285714727</c:v>
                </c:pt>
                <c:pt idx="2643">
                  <c:v>117.76845238095676</c:v>
                </c:pt>
                <c:pt idx="2644">
                  <c:v>117.77476190476631</c:v>
                </c:pt>
                <c:pt idx="2645">
                  <c:v>117.78107142857583</c:v>
                </c:pt>
                <c:pt idx="2646">
                  <c:v>117.78738095238535</c:v>
                </c:pt>
                <c:pt idx="2647">
                  <c:v>117.79369047619487</c:v>
                </c:pt>
                <c:pt idx="2648">
                  <c:v>117.80000000000436</c:v>
                </c:pt>
                <c:pt idx="2649">
                  <c:v>117.80630952381391</c:v>
                </c:pt>
                <c:pt idx="2650">
                  <c:v>117.81261904762343</c:v>
                </c:pt>
                <c:pt idx="2651">
                  <c:v>117.81892857143295</c:v>
                </c:pt>
                <c:pt idx="2652">
                  <c:v>117.82523809524247</c:v>
                </c:pt>
                <c:pt idx="2653">
                  <c:v>117.83154761905196</c:v>
                </c:pt>
                <c:pt idx="2654">
                  <c:v>117.83785714286147</c:v>
                </c:pt>
                <c:pt idx="2655">
                  <c:v>117.84416666667106</c:v>
                </c:pt>
                <c:pt idx="2656">
                  <c:v>117.85047619048048</c:v>
                </c:pt>
                <c:pt idx="2657">
                  <c:v>117.85678571429004</c:v>
                </c:pt>
                <c:pt idx="2658">
                  <c:v>117.86309523809958</c:v>
                </c:pt>
                <c:pt idx="2659">
                  <c:v>117.86940476190912</c:v>
                </c:pt>
                <c:pt idx="2660">
                  <c:v>117.87571428571863</c:v>
                </c:pt>
                <c:pt idx="2661">
                  <c:v>117.88202380952815</c:v>
                </c:pt>
                <c:pt idx="2662">
                  <c:v>117.88833333333764</c:v>
                </c:pt>
                <c:pt idx="2663">
                  <c:v>117.89464285714719</c:v>
                </c:pt>
                <c:pt idx="2664">
                  <c:v>117.90095238095671</c:v>
                </c:pt>
                <c:pt idx="2665">
                  <c:v>117.90726190476626</c:v>
                </c:pt>
                <c:pt idx="2666">
                  <c:v>117.91357142857576</c:v>
                </c:pt>
                <c:pt idx="2667">
                  <c:v>117.91988095238527</c:v>
                </c:pt>
                <c:pt idx="2668">
                  <c:v>117.92619047619478</c:v>
                </c:pt>
                <c:pt idx="2669">
                  <c:v>117.93250000000431</c:v>
                </c:pt>
                <c:pt idx="2670">
                  <c:v>117.93880952381383</c:v>
                </c:pt>
                <c:pt idx="2671">
                  <c:v>117.94511904762336</c:v>
                </c:pt>
                <c:pt idx="2672">
                  <c:v>117.95142857143287</c:v>
                </c:pt>
                <c:pt idx="2673">
                  <c:v>117.95773809524239</c:v>
                </c:pt>
                <c:pt idx="2674">
                  <c:v>117.96404761905191</c:v>
                </c:pt>
                <c:pt idx="2675">
                  <c:v>117.97035714286137</c:v>
                </c:pt>
                <c:pt idx="2676">
                  <c:v>117.97666666667098</c:v>
                </c:pt>
                <c:pt idx="2677">
                  <c:v>117.98297619048041</c:v>
                </c:pt>
                <c:pt idx="2678">
                  <c:v>117.98928571428998</c:v>
                </c:pt>
                <c:pt idx="2679">
                  <c:v>117.99559523809951</c:v>
                </c:pt>
                <c:pt idx="2680">
                  <c:v>118.00190476190907</c:v>
                </c:pt>
                <c:pt idx="2681">
                  <c:v>118.00821428571861</c:v>
                </c:pt>
                <c:pt idx="2682">
                  <c:v>118.0145238095281</c:v>
                </c:pt>
                <c:pt idx="2683">
                  <c:v>118.02083333333758</c:v>
                </c:pt>
                <c:pt idx="2684">
                  <c:v>118.02714285714711</c:v>
                </c:pt>
                <c:pt idx="2685">
                  <c:v>118.0334523809566</c:v>
                </c:pt>
                <c:pt idx="2686">
                  <c:v>118.03976190476615</c:v>
                </c:pt>
                <c:pt idx="2687">
                  <c:v>118.04607142857567</c:v>
                </c:pt>
                <c:pt idx="2688">
                  <c:v>118.05238095238514</c:v>
                </c:pt>
                <c:pt idx="2689">
                  <c:v>118.05869047619468</c:v>
                </c:pt>
                <c:pt idx="2690">
                  <c:v>118.0650000000042</c:v>
                </c:pt>
                <c:pt idx="2691">
                  <c:v>118.07130952381375</c:v>
                </c:pt>
                <c:pt idx="2692">
                  <c:v>118.07761904762327</c:v>
                </c:pt>
                <c:pt idx="2693">
                  <c:v>118.08392857143278</c:v>
                </c:pt>
                <c:pt idx="2694">
                  <c:v>118.09023809524234</c:v>
                </c:pt>
                <c:pt idx="2695">
                  <c:v>118.0965476190518</c:v>
                </c:pt>
                <c:pt idx="2696">
                  <c:v>118.10285714286128</c:v>
                </c:pt>
                <c:pt idx="2697">
                  <c:v>118.10916666667087</c:v>
                </c:pt>
                <c:pt idx="2698">
                  <c:v>118.11547619048032</c:v>
                </c:pt>
                <c:pt idx="2699">
                  <c:v>118.12178571428986</c:v>
                </c:pt>
                <c:pt idx="2700">
                  <c:v>118.12809523809939</c:v>
                </c:pt>
                <c:pt idx="2701">
                  <c:v>118.13440476190898</c:v>
                </c:pt>
                <c:pt idx="2702">
                  <c:v>118.1407142857185</c:v>
                </c:pt>
                <c:pt idx="2703">
                  <c:v>118.14702380952799</c:v>
                </c:pt>
                <c:pt idx="2704">
                  <c:v>118.15333333333749</c:v>
                </c:pt>
                <c:pt idx="2705">
                  <c:v>118.15964285714701</c:v>
                </c:pt>
                <c:pt idx="2706">
                  <c:v>118.16595238095653</c:v>
                </c:pt>
                <c:pt idx="2707">
                  <c:v>118.17226190476605</c:v>
                </c:pt>
                <c:pt idx="2708">
                  <c:v>118.17857142857555</c:v>
                </c:pt>
                <c:pt idx="2709">
                  <c:v>118.18488095238509</c:v>
                </c:pt>
                <c:pt idx="2710">
                  <c:v>118.19119047619461</c:v>
                </c:pt>
                <c:pt idx="2711">
                  <c:v>118.19750000000415</c:v>
                </c:pt>
                <c:pt idx="2712">
                  <c:v>118.20380952381367</c:v>
                </c:pt>
                <c:pt idx="2713">
                  <c:v>118.21011904762319</c:v>
                </c:pt>
                <c:pt idx="2714">
                  <c:v>118.21642857143271</c:v>
                </c:pt>
                <c:pt idx="2715">
                  <c:v>118.22273809524224</c:v>
                </c:pt>
                <c:pt idx="2716">
                  <c:v>118.22904761905173</c:v>
                </c:pt>
                <c:pt idx="2717">
                  <c:v>118.23535714286123</c:v>
                </c:pt>
                <c:pt idx="2718">
                  <c:v>118.24166666667084</c:v>
                </c:pt>
                <c:pt idx="2719">
                  <c:v>118.24797619048029</c:v>
                </c:pt>
                <c:pt idx="2720">
                  <c:v>118.25428571428984</c:v>
                </c:pt>
                <c:pt idx="2721">
                  <c:v>118.26059523809936</c:v>
                </c:pt>
                <c:pt idx="2722">
                  <c:v>118.26690476190892</c:v>
                </c:pt>
                <c:pt idx="2723">
                  <c:v>118.27321428571844</c:v>
                </c:pt>
                <c:pt idx="2724">
                  <c:v>118.27952380952792</c:v>
                </c:pt>
                <c:pt idx="2725">
                  <c:v>118.28583333333744</c:v>
                </c:pt>
                <c:pt idx="2726">
                  <c:v>118.29214285714693</c:v>
                </c:pt>
                <c:pt idx="2727">
                  <c:v>118.29845238095648</c:v>
                </c:pt>
                <c:pt idx="2728">
                  <c:v>118.304761904766</c:v>
                </c:pt>
                <c:pt idx="2729">
                  <c:v>118.31107142857552</c:v>
                </c:pt>
                <c:pt idx="2730">
                  <c:v>118.31738095238504</c:v>
                </c:pt>
                <c:pt idx="2731">
                  <c:v>118.32369047619453</c:v>
                </c:pt>
                <c:pt idx="2732">
                  <c:v>118.33000000000408</c:v>
                </c:pt>
                <c:pt idx="2733">
                  <c:v>118.3363095238136</c:v>
                </c:pt>
                <c:pt idx="2734">
                  <c:v>118.34261904762312</c:v>
                </c:pt>
                <c:pt idx="2735">
                  <c:v>118.34892857143264</c:v>
                </c:pt>
                <c:pt idx="2736">
                  <c:v>118.35523809524216</c:v>
                </c:pt>
                <c:pt idx="2737">
                  <c:v>118.36154761905168</c:v>
                </c:pt>
                <c:pt idx="2738">
                  <c:v>118.36785714286117</c:v>
                </c:pt>
                <c:pt idx="2739">
                  <c:v>118.37416666667072</c:v>
                </c:pt>
                <c:pt idx="2740">
                  <c:v>118.38047619048018</c:v>
                </c:pt>
                <c:pt idx="2741">
                  <c:v>118.3867857142897</c:v>
                </c:pt>
                <c:pt idx="2742">
                  <c:v>118.39309523809928</c:v>
                </c:pt>
                <c:pt idx="2743">
                  <c:v>118.39940476190883</c:v>
                </c:pt>
                <c:pt idx="2744">
                  <c:v>118.40571428571835</c:v>
                </c:pt>
                <c:pt idx="2745">
                  <c:v>118.41202380952787</c:v>
                </c:pt>
                <c:pt idx="2746">
                  <c:v>118.41833333333736</c:v>
                </c:pt>
                <c:pt idx="2747">
                  <c:v>118.42464285714688</c:v>
                </c:pt>
                <c:pt idx="2748">
                  <c:v>118.4309523809564</c:v>
                </c:pt>
                <c:pt idx="2749">
                  <c:v>118.43726190476595</c:v>
                </c:pt>
                <c:pt idx="2750">
                  <c:v>118.44357142857547</c:v>
                </c:pt>
                <c:pt idx="2751">
                  <c:v>118.44988095238493</c:v>
                </c:pt>
                <c:pt idx="2752">
                  <c:v>118.45619047619448</c:v>
                </c:pt>
                <c:pt idx="2753">
                  <c:v>118.462500000004</c:v>
                </c:pt>
                <c:pt idx="2754">
                  <c:v>118.46880952381352</c:v>
                </c:pt>
                <c:pt idx="2755">
                  <c:v>118.47511904762304</c:v>
                </c:pt>
                <c:pt idx="2756">
                  <c:v>118.48142857143256</c:v>
                </c:pt>
                <c:pt idx="2757">
                  <c:v>118.48773809524209</c:v>
                </c:pt>
                <c:pt idx="2758">
                  <c:v>118.4940476190516</c:v>
                </c:pt>
                <c:pt idx="2759">
                  <c:v>118.50035714286106</c:v>
                </c:pt>
                <c:pt idx="2760">
                  <c:v>118.50666666667067</c:v>
                </c:pt>
                <c:pt idx="2761">
                  <c:v>118.5129761904801</c:v>
                </c:pt>
                <c:pt idx="2762">
                  <c:v>118.51928571428968</c:v>
                </c:pt>
                <c:pt idx="2763">
                  <c:v>118.52559523809917</c:v>
                </c:pt>
                <c:pt idx="2764">
                  <c:v>118.53190476190875</c:v>
                </c:pt>
                <c:pt idx="2765">
                  <c:v>118.5382142857183</c:v>
                </c:pt>
                <c:pt idx="2766">
                  <c:v>118.54452380952779</c:v>
                </c:pt>
                <c:pt idx="2767">
                  <c:v>118.55083333333728</c:v>
                </c:pt>
                <c:pt idx="2768">
                  <c:v>118.55714285714677</c:v>
                </c:pt>
                <c:pt idx="2769">
                  <c:v>118.56345238095631</c:v>
                </c:pt>
                <c:pt idx="2770">
                  <c:v>118.56976190476584</c:v>
                </c:pt>
                <c:pt idx="2771">
                  <c:v>118.57607142857535</c:v>
                </c:pt>
                <c:pt idx="2772">
                  <c:v>118.58238095238482</c:v>
                </c:pt>
                <c:pt idx="2773">
                  <c:v>118.58869047619437</c:v>
                </c:pt>
                <c:pt idx="2774">
                  <c:v>118.59500000000391</c:v>
                </c:pt>
                <c:pt idx="2775">
                  <c:v>118.60130952381344</c:v>
                </c:pt>
                <c:pt idx="2776">
                  <c:v>118.60761904762296</c:v>
                </c:pt>
                <c:pt idx="2777">
                  <c:v>118.61392857143248</c:v>
                </c:pt>
                <c:pt idx="2778">
                  <c:v>118.620238095242</c:v>
                </c:pt>
                <c:pt idx="2779">
                  <c:v>118.62654761905146</c:v>
                </c:pt>
                <c:pt idx="2780">
                  <c:v>118.63285714286098</c:v>
                </c:pt>
                <c:pt idx="2781">
                  <c:v>118.63916666667056</c:v>
                </c:pt>
                <c:pt idx="2782">
                  <c:v>118.64547619048003</c:v>
                </c:pt>
                <c:pt idx="2783">
                  <c:v>118.65178571428955</c:v>
                </c:pt>
                <c:pt idx="2784">
                  <c:v>118.65809523809907</c:v>
                </c:pt>
                <c:pt idx="2785">
                  <c:v>118.66440476190867</c:v>
                </c:pt>
                <c:pt idx="2786">
                  <c:v>118.67071428571816</c:v>
                </c:pt>
                <c:pt idx="2787">
                  <c:v>118.67702380952768</c:v>
                </c:pt>
                <c:pt idx="2788">
                  <c:v>118.68333333333717</c:v>
                </c:pt>
                <c:pt idx="2789">
                  <c:v>118.68964285714667</c:v>
                </c:pt>
                <c:pt idx="2790">
                  <c:v>118.69595238095621</c:v>
                </c:pt>
                <c:pt idx="2791">
                  <c:v>118.70226190476576</c:v>
                </c:pt>
                <c:pt idx="2792">
                  <c:v>118.70857142857528</c:v>
                </c:pt>
                <c:pt idx="2793">
                  <c:v>118.71488095238477</c:v>
                </c:pt>
                <c:pt idx="2794">
                  <c:v>118.72119047619431</c:v>
                </c:pt>
                <c:pt idx="2795">
                  <c:v>118.72750000000384</c:v>
                </c:pt>
                <c:pt idx="2796">
                  <c:v>118.73380952381336</c:v>
                </c:pt>
                <c:pt idx="2797">
                  <c:v>118.74011904762291</c:v>
                </c:pt>
                <c:pt idx="2798">
                  <c:v>118.7464285714324</c:v>
                </c:pt>
                <c:pt idx="2799">
                  <c:v>118.75273809524188</c:v>
                </c:pt>
                <c:pt idx="2800">
                  <c:v>118.75904761905142</c:v>
                </c:pt>
                <c:pt idx="2801">
                  <c:v>118.76535714286092</c:v>
                </c:pt>
                <c:pt idx="2802">
                  <c:v>118.77166666667051</c:v>
                </c:pt>
                <c:pt idx="2803">
                  <c:v>118.77797619047996</c:v>
                </c:pt>
                <c:pt idx="2804">
                  <c:v>118.78428571428951</c:v>
                </c:pt>
                <c:pt idx="2805">
                  <c:v>118.79059523809904</c:v>
                </c:pt>
                <c:pt idx="2806">
                  <c:v>118.79690476190861</c:v>
                </c:pt>
                <c:pt idx="2807">
                  <c:v>118.80321428571814</c:v>
                </c:pt>
                <c:pt idx="2808">
                  <c:v>118.8095238095276</c:v>
                </c:pt>
                <c:pt idx="2809">
                  <c:v>118.81583333333711</c:v>
                </c:pt>
                <c:pt idx="2810">
                  <c:v>118.82214285714659</c:v>
                </c:pt>
                <c:pt idx="2811">
                  <c:v>118.82845238095612</c:v>
                </c:pt>
                <c:pt idx="2812">
                  <c:v>118.83476190476568</c:v>
                </c:pt>
                <c:pt idx="2813">
                  <c:v>118.84107142857522</c:v>
                </c:pt>
                <c:pt idx="2814">
                  <c:v>118.8473809523847</c:v>
                </c:pt>
                <c:pt idx="2815">
                  <c:v>118.85369047619425</c:v>
                </c:pt>
                <c:pt idx="2816">
                  <c:v>118.86000000000377</c:v>
                </c:pt>
                <c:pt idx="2817">
                  <c:v>118.86630952381329</c:v>
                </c:pt>
                <c:pt idx="2818">
                  <c:v>118.87261904762281</c:v>
                </c:pt>
                <c:pt idx="2819">
                  <c:v>118.8789285714323</c:v>
                </c:pt>
                <c:pt idx="2820">
                  <c:v>118.88523809524185</c:v>
                </c:pt>
                <c:pt idx="2821">
                  <c:v>118.89154761905137</c:v>
                </c:pt>
                <c:pt idx="2822">
                  <c:v>118.89785714286086</c:v>
                </c:pt>
                <c:pt idx="2823">
                  <c:v>118.90416666667045</c:v>
                </c:pt>
                <c:pt idx="2824">
                  <c:v>118.9104761904799</c:v>
                </c:pt>
                <c:pt idx="2825">
                  <c:v>118.91678571428945</c:v>
                </c:pt>
                <c:pt idx="2826">
                  <c:v>118.92309523809897</c:v>
                </c:pt>
                <c:pt idx="2827">
                  <c:v>118.92940476190851</c:v>
                </c:pt>
                <c:pt idx="2828">
                  <c:v>118.93571428571805</c:v>
                </c:pt>
                <c:pt idx="2829">
                  <c:v>118.94202380952756</c:v>
                </c:pt>
                <c:pt idx="2830">
                  <c:v>118.94833333333706</c:v>
                </c:pt>
                <c:pt idx="2831">
                  <c:v>118.95464285714657</c:v>
                </c:pt>
                <c:pt idx="2832">
                  <c:v>118.96095238095609</c:v>
                </c:pt>
                <c:pt idx="2833">
                  <c:v>118.96726190476566</c:v>
                </c:pt>
                <c:pt idx="2834">
                  <c:v>118.97357142857513</c:v>
                </c:pt>
                <c:pt idx="2835">
                  <c:v>118.9798809523846</c:v>
                </c:pt>
                <c:pt idx="2836">
                  <c:v>118.98619047619417</c:v>
                </c:pt>
                <c:pt idx="2837">
                  <c:v>118.99250000000369</c:v>
                </c:pt>
                <c:pt idx="2838">
                  <c:v>118.99880952381322</c:v>
                </c:pt>
                <c:pt idx="2839">
                  <c:v>119.00511904762273</c:v>
                </c:pt>
                <c:pt idx="2840">
                  <c:v>119.01142857143226</c:v>
                </c:pt>
                <c:pt idx="2841">
                  <c:v>119.01773809524177</c:v>
                </c:pt>
                <c:pt idx="2842">
                  <c:v>119.02404761905126</c:v>
                </c:pt>
                <c:pt idx="2843">
                  <c:v>119.03035714286077</c:v>
                </c:pt>
                <c:pt idx="2844">
                  <c:v>119.03666666667036</c:v>
                </c:pt>
                <c:pt idx="2845">
                  <c:v>119.04297619047981</c:v>
                </c:pt>
                <c:pt idx="2846">
                  <c:v>119.04928571428937</c:v>
                </c:pt>
                <c:pt idx="2847">
                  <c:v>119.05559523809886</c:v>
                </c:pt>
                <c:pt idx="2848">
                  <c:v>119.06190476190847</c:v>
                </c:pt>
                <c:pt idx="2849">
                  <c:v>119.06821428571799</c:v>
                </c:pt>
                <c:pt idx="2850">
                  <c:v>119.07452380952746</c:v>
                </c:pt>
                <c:pt idx="2851">
                  <c:v>119.08083333333694</c:v>
                </c:pt>
                <c:pt idx="2852">
                  <c:v>119.08714285714646</c:v>
                </c:pt>
                <c:pt idx="2853">
                  <c:v>119.09345238095601</c:v>
                </c:pt>
                <c:pt idx="2854">
                  <c:v>119.09976190476553</c:v>
                </c:pt>
                <c:pt idx="2855">
                  <c:v>119.10607142857505</c:v>
                </c:pt>
                <c:pt idx="2856">
                  <c:v>119.11238095238451</c:v>
                </c:pt>
                <c:pt idx="2857">
                  <c:v>119.11869047619408</c:v>
                </c:pt>
                <c:pt idx="2858">
                  <c:v>119.12500000000358</c:v>
                </c:pt>
                <c:pt idx="2859">
                  <c:v>119.13130952381313</c:v>
                </c:pt>
                <c:pt idx="2860">
                  <c:v>119.13761904762266</c:v>
                </c:pt>
                <c:pt idx="2861">
                  <c:v>119.14392857143217</c:v>
                </c:pt>
                <c:pt idx="2862">
                  <c:v>119.15023809524168</c:v>
                </c:pt>
                <c:pt idx="2863">
                  <c:v>119.15654761905118</c:v>
                </c:pt>
                <c:pt idx="2864">
                  <c:v>119.16285714286067</c:v>
                </c:pt>
                <c:pt idx="2865">
                  <c:v>119.16916666667026</c:v>
                </c:pt>
                <c:pt idx="2866">
                  <c:v>119.17547619047969</c:v>
                </c:pt>
                <c:pt idx="2867">
                  <c:v>119.18178571428923</c:v>
                </c:pt>
                <c:pt idx="2868">
                  <c:v>119.18809523809878</c:v>
                </c:pt>
                <c:pt idx="2869">
                  <c:v>119.19440476190836</c:v>
                </c:pt>
                <c:pt idx="2870">
                  <c:v>119.20071428571791</c:v>
                </c:pt>
                <c:pt idx="2871">
                  <c:v>119.2070238095274</c:v>
                </c:pt>
                <c:pt idx="2872">
                  <c:v>119.21333333333688</c:v>
                </c:pt>
                <c:pt idx="2873">
                  <c:v>119.21964285714641</c:v>
                </c:pt>
                <c:pt idx="2874">
                  <c:v>119.2259523809559</c:v>
                </c:pt>
                <c:pt idx="2875">
                  <c:v>119.23226190476548</c:v>
                </c:pt>
                <c:pt idx="2876">
                  <c:v>119.23857142857494</c:v>
                </c:pt>
                <c:pt idx="2877">
                  <c:v>119.24488095238448</c:v>
                </c:pt>
                <c:pt idx="2878">
                  <c:v>119.25119047619401</c:v>
                </c:pt>
                <c:pt idx="2879">
                  <c:v>119.25750000000353</c:v>
                </c:pt>
                <c:pt idx="2880">
                  <c:v>119.26380952381308</c:v>
                </c:pt>
                <c:pt idx="2881">
                  <c:v>119.27011904762257</c:v>
                </c:pt>
                <c:pt idx="2882">
                  <c:v>119.27642857143208</c:v>
                </c:pt>
                <c:pt idx="2883">
                  <c:v>119.28273809524158</c:v>
                </c:pt>
                <c:pt idx="2884">
                  <c:v>119.2890476190511</c:v>
                </c:pt>
                <c:pt idx="2885">
                  <c:v>119.29535714286062</c:v>
                </c:pt>
                <c:pt idx="2886">
                  <c:v>119.3016666666702</c:v>
                </c:pt>
                <c:pt idx="2887">
                  <c:v>119.30797619047964</c:v>
                </c:pt>
                <c:pt idx="2888">
                  <c:v>119.31428571428921</c:v>
                </c:pt>
                <c:pt idx="2889">
                  <c:v>119.3205952380987</c:v>
                </c:pt>
                <c:pt idx="2890">
                  <c:v>119.32690476190828</c:v>
                </c:pt>
                <c:pt idx="2891">
                  <c:v>119.33321428571783</c:v>
                </c:pt>
                <c:pt idx="2892">
                  <c:v>119.33952380952729</c:v>
                </c:pt>
                <c:pt idx="2893">
                  <c:v>119.34583333333678</c:v>
                </c:pt>
                <c:pt idx="2894">
                  <c:v>119.35214285714628</c:v>
                </c:pt>
                <c:pt idx="2895">
                  <c:v>119.35845238095582</c:v>
                </c:pt>
                <c:pt idx="2896">
                  <c:v>119.36476190476537</c:v>
                </c:pt>
                <c:pt idx="2897">
                  <c:v>119.37107142857485</c:v>
                </c:pt>
                <c:pt idx="2898">
                  <c:v>119.37738095238436</c:v>
                </c:pt>
                <c:pt idx="2899">
                  <c:v>119.38369047619391</c:v>
                </c:pt>
                <c:pt idx="2900">
                  <c:v>119.39000000000345</c:v>
                </c:pt>
                <c:pt idx="2901">
                  <c:v>119.39630952381297</c:v>
                </c:pt>
                <c:pt idx="2902">
                  <c:v>119.40261904762249</c:v>
                </c:pt>
                <c:pt idx="2903">
                  <c:v>119.40892857143201</c:v>
                </c:pt>
                <c:pt idx="2904">
                  <c:v>119.41523809524153</c:v>
                </c:pt>
                <c:pt idx="2905">
                  <c:v>119.42154761905105</c:v>
                </c:pt>
                <c:pt idx="2906">
                  <c:v>119.42785714286055</c:v>
                </c:pt>
                <c:pt idx="2907">
                  <c:v>119.43416666667014</c:v>
                </c:pt>
                <c:pt idx="2908">
                  <c:v>119.44047619047959</c:v>
                </c:pt>
                <c:pt idx="2909">
                  <c:v>119.44678571428911</c:v>
                </c:pt>
                <c:pt idx="2910">
                  <c:v>119.45309523809865</c:v>
                </c:pt>
                <c:pt idx="2911">
                  <c:v>119.4594047619082</c:v>
                </c:pt>
                <c:pt idx="2912">
                  <c:v>119.46571428571774</c:v>
                </c:pt>
                <c:pt idx="2913">
                  <c:v>119.47202380952722</c:v>
                </c:pt>
                <c:pt idx="2914">
                  <c:v>119.47833333333669</c:v>
                </c:pt>
                <c:pt idx="2915">
                  <c:v>119.48464285714626</c:v>
                </c:pt>
                <c:pt idx="2916">
                  <c:v>119.49095238095579</c:v>
                </c:pt>
                <c:pt idx="2917">
                  <c:v>119.49726190476534</c:v>
                </c:pt>
                <c:pt idx="2918">
                  <c:v>119.50357142857479</c:v>
                </c:pt>
                <c:pt idx="2919">
                  <c:v>119.50988095238429</c:v>
                </c:pt>
                <c:pt idx="2920">
                  <c:v>119.51619047619386</c:v>
                </c:pt>
                <c:pt idx="2921">
                  <c:v>119.52250000000338</c:v>
                </c:pt>
                <c:pt idx="2922">
                  <c:v>119.5288095238129</c:v>
                </c:pt>
                <c:pt idx="2923">
                  <c:v>119.53511904762242</c:v>
                </c:pt>
                <c:pt idx="2924">
                  <c:v>119.54142857143194</c:v>
                </c:pt>
                <c:pt idx="2925">
                  <c:v>119.54773809524146</c:v>
                </c:pt>
                <c:pt idx="2926">
                  <c:v>119.55404761905098</c:v>
                </c:pt>
                <c:pt idx="2927">
                  <c:v>119.56035714286047</c:v>
                </c:pt>
                <c:pt idx="2928">
                  <c:v>119.56666666667005</c:v>
                </c:pt>
                <c:pt idx="2929">
                  <c:v>119.57297619047948</c:v>
                </c:pt>
                <c:pt idx="2930">
                  <c:v>119.57928571428903</c:v>
                </c:pt>
                <c:pt idx="2931">
                  <c:v>119.58559523809858</c:v>
                </c:pt>
                <c:pt idx="2932">
                  <c:v>119.59190476190815</c:v>
                </c:pt>
                <c:pt idx="2933">
                  <c:v>119.59821428571769</c:v>
                </c:pt>
                <c:pt idx="2934">
                  <c:v>119.60452380952717</c:v>
                </c:pt>
                <c:pt idx="2935">
                  <c:v>119.61083333333663</c:v>
                </c:pt>
                <c:pt idx="2936">
                  <c:v>119.61714285714618</c:v>
                </c:pt>
                <c:pt idx="2937">
                  <c:v>119.62345238095567</c:v>
                </c:pt>
                <c:pt idx="2938">
                  <c:v>119.62976190476519</c:v>
                </c:pt>
                <c:pt idx="2939">
                  <c:v>119.6360714285747</c:v>
                </c:pt>
                <c:pt idx="2940">
                  <c:v>119.6423809523842</c:v>
                </c:pt>
                <c:pt idx="2941">
                  <c:v>119.64869047619378</c:v>
                </c:pt>
                <c:pt idx="2942">
                  <c:v>119.65500000000327</c:v>
                </c:pt>
                <c:pt idx="2943">
                  <c:v>119.66130952381282</c:v>
                </c:pt>
                <c:pt idx="2944">
                  <c:v>119.66761904762237</c:v>
                </c:pt>
                <c:pt idx="2945">
                  <c:v>119.6739285714318</c:v>
                </c:pt>
                <c:pt idx="2946">
                  <c:v>119.68023809524138</c:v>
                </c:pt>
                <c:pt idx="2947">
                  <c:v>119.68654761905087</c:v>
                </c:pt>
                <c:pt idx="2948">
                  <c:v>119.69285714286036</c:v>
                </c:pt>
                <c:pt idx="2949">
                  <c:v>119.69916666666994</c:v>
                </c:pt>
                <c:pt idx="2950">
                  <c:v>119.7054761904794</c:v>
                </c:pt>
                <c:pt idx="2951">
                  <c:v>119.71178571428898</c:v>
                </c:pt>
                <c:pt idx="2952">
                  <c:v>119.7180952380985</c:v>
                </c:pt>
                <c:pt idx="2953">
                  <c:v>119.72440476190805</c:v>
                </c:pt>
                <c:pt idx="2954">
                  <c:v>119.7307142857176</c:v>
                </c:pt>
                <c:pt idx="2955">
                  <c:v>119.73702380952709</c:v>
                </c:pt>
                <c:pt idx="2956">
                  <c:v>119.74333333333658</c:v>
                </c:pt>
                <c:pt idx="2957">
                  <c:v>119.7496428571461</c:v>
                </c:pt>
                <c:pt idx="2958">
                  <c:v>119.75595238095561</c:v>
                </c:pt>
                <c:pt idx="2959">
                  <c:v>119.76226190476517</c:v>
                </c:pt>
                <c:pt idx="2960">
                  <c:v>119.76857142857465</c:v>
                </c:pt>
                <c:pt idx="2961">
                  <c:v>119.77488095238415</c:v>
                </c:pt>
                <c:pt idx="2962">
                  <c:v>119.7811904761937</c:v>
                </c:pt>
                <c:pt idx="2963">
                  <c:v>119.78750000000322</c:v>
                </c:pt>
                <c:pt idx="2964">
                  <c:v>119.79380952381277</c:v>
                </c:pt>
                <c:pt idx="2965">
                  <c:v>119.80011904762226</c:v>
                </c:pt>
                <c:pt idx="2966">
                  <c:v>119.80642857143175</c:v>
                </c:pt>
                <c:pt idx="2967">
                  <c:v>119.81273809524127</c:v>
                </c:pt>
                <c:pt idx="2968">
                  <c:v>119.81904761905081</c:v>
                </c:pt>
                <c:pt idx="2969">
                  <c:v>119.82535714286028</c:v>
                </c:pt>
                <c:pt idx="2970">
                  <c:v>119.83166666666986</c:v>
                </c:pt>
                <c:pt idx="2971">
                  <c:v>119.83797619047935</c:v>
                </c:pt>
                <c:pt idx="2972">
                  <c:v>119.8442857142889</c:v>
                </c:pt>
                <c:pt idx="2973">
                  <c:v>119.85059523809841</c:v>
                </c:pt>
                <c:pt idx="2974">
                  <c:v>119.85690476190797</c:v>
                </c:pt>
                <c:pt idx="2975">
                  <c:v>119.86321428571752</c:v>
                </c:pt>
                <c:pt idx="2976">
                  <c:v>119.86952380952698</c:v>
                </c:pt>
                <c:pt idx="2977">
                  <c:v>119.87583333333644</c:v>
                </c:pt>
                <c:pt idx="2978">
                  <c:v>119.88214285714596</c:v>
                </c:pt>
                <c:pt idx="2979">
                  <c:v>119.88845238095551</c:v>
                </c:pt>
                <c:pt idx="2980">
                  <c:v>119.89476190476506</c:v>
                </c:pt>
                <c:pt idx="2981">
                  <c:v>119.90107142857458</c:v>
                </c:pt>
                <c:pt idx="2982">
                  <c:v>119.90738095238407</c:v>
                </c:pt>
                <c:pt idx="2983">
                  <c:v>119.91369047619362</c:v>
                </c:pt>
                <c:pt idx="2984">
                  <c:v>119.92000000000314</c:v>
                </c:pt>
                <c:pt idx="2985">
                  <c:v>119.92630952381266</c:v>
                </c:pt>
                <c:pt idx="2986">
                  <c:v>119.93261904762221</c:v>
                </c:pt>
                <c:pt idx="2987">
                  <c:v>119.93892857143167</c:v>
                </c:pt>
                <c:pt idx="2988">
                  <c:v>119.94523809524122</c:v>
                </c:pt>
                <c:pt idx="2989">
                  <c:v>119.95154761905074</c:v>
                </c:pt>
                <c:pt idx="2990">
                  <c:v>119.95785714286025</c:v>
                </c:pt>
                <c:pt idx="2991">
                  <c:v>119.96416666666981</c:v>
                </c:pt>
                <c:pt idx="2992">
                  <c:v>119.97047619047925</c:v>
                </c:pt>
                <c:pt idx="2993">
                  <c:v>119.97678571428877</c:v>
                </c:pt>
                <c:pt idx="2994">
                  <c:v>119.98309523809834</c:v>
                </c:pt>
                <c:pt idx="2995">
                  <c:v>119.98940476190791</c:v>
                </c:pt>
                <c:pt idx="2996">
                  <c:v>119.99571428571744</c:v>
                </c:pt>
                <c:pt idx="2997">
                  <c:v>120.00202380952688</c:v>
                </c:pt>
                <c:pt idx="2998">
                  <c:v>120.00833333333638</c:v>
                </c:pt>
                <c:pt idx="2999">
                  <c:v>120.01464285714594</c:v>
                </c:pt>
                <c:pt idx="3000">
                  <c:v>120.02095238095545</c:v>
                </c:pt>
                <c:pt idx="3001">
                  <c:v>120.02726190476498</c:v>
                </c:pt>
                <c:pt idx="3002">
                  <c:v>120.03357142857448</c:v>
                </c:pt>
                <c:pt idx="3003">
                  <c:v>120.03988095238398</c:v>
                </c:pt>
                <c:pt idx="3004">
                  <c:v>120.04619047619354</c:v>
                </c:pt>
                <c:pt idx="3005">
                  <c:v>120.05250000000305</c:v>
                </c:pt>
                <c:pt idx="3006">
                  <c:v>120.05880952381258</c:v>
                </c:pt>
                <c:pt idx="3007">
                  <c:v>120.0651190476221</c:v>
                </c:pt>
                <c:pt idx="3008">
                  <c:v>120.07142857143158</c:v>
                </c:pt>
                <c:pt idx="3009">
                  <c:v>120.07773809524112</c:v>
                </c:pt>
                <c:pt idx="3010">
                  <c:v>120.08404761905065</c:v>
                </c:pt>
                <c:pt idx="3011">
                  <c:v>120.09035714286016</c:v>
                </c:pt>
                <c:pt idx="3012">
                  <c:v>120.09666666666972</c:v>
                </c:pt>
                <c:pt idx="3013">
                  <c:v>120.10297619047917</c:v>
                </c:pt>
                <c:pt idx="3014">
                  <c:v>120.10928571428875</c:v>
                </c:pt>
                <c:pt idx="3015">
                  <c:v>120.11559523809827</c:v>
                </c:pt>
                <c:pt idx="3016">
                  <c:v>120.12190476190781</c:v>
                </c:pt>
                <c:pt idx="3017">
                  <c:v>120.12821428571735</c:v>
                </c:pt>
                <c:pt idx="3018">
                  <c:v>120.13452380952683</c:v>
                </c:pt>
                <c:pt idx="3019">
                  <c:v>120.14083333333635</c:v>
                </c:pt>
                <c:pt idx="3020">
                  <c:v>120.14714285714587</c:v>
                </c:pt>
                <c:pt idx="3021">
                  <c:v>120.15345238095536</c:v>
                </c:pt>
                <c:pt idx="3022">
                  <c:v>120.15976190476486</c:v>
                </c:pt>
                <c:pt idx="3023">
                  <c:v>120.1660714285744</c:v>
                </c:pt>
                <c:pt idx="3024">
                  <c:v>120.17238095238388</c:v>
                </c:pt>
                <c:pt idx="3025">
                  <c:v>120.17869047619344</c:v>
                </c:pt>
                <c:pt idx="3026">
                  <c:v>120.18500000000296</c:v>
                </c:pt>
                <c:pt idx="3027">
                  <c:v>120.19130952381252</c:v>
                </c:pt>
                <c:pt idx="3028">
                  <c:v>120.19761904762206</c:v>
                </c:pt>
                <c:pt idx="3029">
                  <c:v>120.20392857143155</c:v>
                </c:pt>
                <c:pt idx="3030">
                  <c:v>120.2102380952411</c:v>
                </c:pt>
                <c:pt idx="3031">
                  <c:v>120.21654761905059</c:v>
                </c:pt>
                <c:pt idx="3032">
                  <c:v>120.22285714286006</c:v>
                </c:pt>
                <c:pt idx="3033">
                  <c:v>120.22916666666963</c:v>
                </c:pt>
                <c:pt idx="3034">
                  <c:v>120.2354761904791</c:v>
                </c:pt>
                <c:pt idx="3035">
                  <c:v>120.24178571428867</c:v>
                </c:pt>
                <c:pt idx="3036">
                  <c:v>120.24809523809819</c:v>
                </c:pt>
                <c:pt idx="3037">
                  <c:v>120.25440476190776</c:v>
                </c:pt>
                <c:pt idx="3038">
                  <c:v>120.26071428571728</c:v>
                </c:pt>
                <c:pt idx="3039">
                  <c:v>120.26702380952676</c:v>
                </c:pt>
                <c:pt idx="3040">
                  <c:v>120.27333333333624</c:v>
                </c:pt>
                <c:pt idx="3041">
                  <c:v>120.27964285714576</c:v>
                </c:pt>
                <c:pt idx="3042">
                  <c:v>120.28595238095531</c:v>
                </c:pt>
                <c:pt idx="3043">
                  <c:v>120.29226190476483</c:v>
                </c:pt>
                <c:pt idx="3044">
                  <c:v>120.29857142857435</c:v>
                </c:pt>
                <c:pt idx="3045">
                  <c:v>120.30488095238384</c:v>
                </c:pt>
                <c:pt idx="3046">
                  <c:v>120.31119047619339</c:v>
                </c:pt>
                <c:pt idx="3047">
                  <c:v>120.31750000000292</c:v>
                </c:pt>
                <c:pt idx="3048">
                  <c:v>120.32380952381243</c:v>
                </c:pt>
                <c:pt idx="3049">
                  <c:v>120.33011904762195</c:v>
                </c:pt>
                <c:pt idx="3050">
                  <c:v>120.33642857143144</c:v>
                </c:pt>
                <c:pt idx="3051">
                  <c:v>120.34273809524096</c:v>
                </c:pt>
                <c:pt idx="3052">
                  <c:v>120.34904761905051</c:v>
                </c:pt>
                <c:pt idx="3053">
                  <c:v>120.35535714285997</c:v>
                </c:pt>
                <c:pt idx="3054">
                  <c:v>120.36166666666956</c:v>
                </c:pt>
                <c:pt idx="3055">
                  <c:v>120.36797619047904</c:v>
                </c:pt>
                <c:pt idx="3056">
                  <c:v>120.37428571428858</c:v>
                </c:pt>
                <c:pt idx="3057">
                  <c:v>120.38059523809811</c:v>
                </c:pt>
                <c:pt idx="3058">
                  <c:v>120.38690476190766</c:v>
                </c:pt>
                <c:pt idx="3059">
                  <c:v>120.39321428571722</c:v>
                </c:pt>
                <c:pt idx="3060">
                  <c:v>120.39952380952667</c:v>
                </c:pt>
                <c:pt idx="3061">
                  <c:v>120.40583333333618</c:v>
                </c:pt>
                <c:pt idx="3062">
                  <c:v>120.41214285714571</c:v>
                </c:pt>
                <c:pt idx="3063">
                  <c:v>120.41845238095523</c:v>
                </c:pt>
                <c:pt idx="3064">
                  <c:v>120.42476190476475</c:v>
                </c:pt>
                <c:pt idx="3065">
                  <c:v>120.43107142857427</c:v>
                </c:pt>
                <c:pt idx="3066">
                  <c:v>120.43738095238378</c:v>
                </c:pt>
                <c:pt idx="3067">
                  <c:v>120.44369047619332</c:v>
                </c:pt>
                <c:pt idx="3068">
                  <c:v>120.45000000000283</c:v>
                </c:pt>
                <c:pt idx="3069">
                  <c:v>120.45630952381238</c:v>
                </c:pt>
                <c:pt idx="3070">
                  <c:v>120.46261904762187</c:v>
                </c:pt>
                <c:pt idx="3071">
                  <c:v>120.46892857143138</c:v>
                </c:pt>
                <c:pt idx="3072">
                  <c:v>120.47523809524091</c:v>
                </c:pt>
                <c:pt idx="3073">
                  <c:v>120.48154761905043</c:v>
                </c:pt>
                <c:pt idx="3074">
                  <c:v>120.48785714285992</c:v>
                </c:pt>
                <c:pt idx="3075">
                  <c:v>120.4941666666695</c:v>
                </c:pt>
                <c:pt idx="3076">
                  <c:v>120.50047619047893</c:v>
                </c:pt>
                <c:pt idx="3077">
                  <c:v>120.50678571428848</c:v>
                </c:pt>
                <c:pt idx="3078">
                  <c:v>120.51309523809803</c:v>
                </c:pt>
                <c:pt idx="3079">
                  <c:v>120.51940476190761</c:v>
                </c:pt>
                <c:pt idx="3080">
                  <c:v>120.5257142857171</c:v>
                </c:pt>
                <c:pt idx="3081">
                  <c:v>120.53202380952658</c:v>
                </c:pt>
                <c:pt idx="3082">
                  <c:v>120.53833333333608</c:v>
                </c:pt>
                <c:pt idx="3083">
                  <c:v>120.54464285714563</c:v>
                </c:pt>
                <c:pt idx="3084">
                  <c:v>120.55095238095515</c:v>
                </c:pt>
                <c:pt idx="3085">
                  <c:v>120.55726190476467</c:v>
                </c:pt>
                <c:pt idx="3086">
                  <c:v>120.56357142857418</c:v>
                </c:pt>
                <c:pt idx="3087">
                  <c:v>120.56988095238368</c:v>
                </c:pt>
                <c:pt idx="3088">
                  <c:v>120.5761904761932</c:v>
                </c:pt>
                <c:pt idx="3089">
                  <c:v>120.58250000000275</c:v>
                </c:pt>
                <c:pt idx="3090">
                  <c:v>120.58880952381227</c:v>
                </c:pt>
                <c:pt idx="3091">
                  <c:v>120.59511904762178</c:v>
                </c:pt>
                <c:pt idx="3092">
                  <c:v>120.60142857143128</c:v>
                </c:pt>
                <c:pt idx="3093">
                  <c:v>120.6077380952408</c:v>
                </c:pt>
                <c:pt idx="3094">
                  <c:v>120.61404761905035</c:v>
                </c:pt>
                <c:pt idx="3095">
                  <c:v>120.62035714285979</c:v>
                </c:pt>
                <c:pt idx="3096">
                  <c:v>120.62666666666938</c:v>
                </c:pt>
                <c:pt idx="3097">
                  <c:v>120.63297619047886</c:v>
                </c:pt>
                <c:pt idx="3098">
                  <c:v>120.63928571428841</c:v>
                </c:pt>
                <c:pt idx="3099">
                  <c:v>120.64559523809795</c:v>
                </c:pt>
                <c:pt idx="3100">
                  <c:v>120.6519047619075</c:v>
                </c:pt>
                <c:pt idx="3101">
                  <c:v>120.65821428571699</c:v>
                </c:pt>
                <c:pt idx="3102">
                  <c:v>120.66452380952651</c:v>
                </c:pt>
                <c:pt idx="3103">
                  <c:v>120.67083333333599</c:v>
                </c:pt>
                <c:pt idx="3104">
                  <c:v>120.67714285714553</c:v>
                </c:pt>
                <c:pt idx="3105">
                  <c:v>120.68345238095505</c:v>
                </c:pt>
                <c:pt idx="3106">
                  <c:v>120.68976190476455</c:v>
                </c:pt>
                <c:pt idx="3107">
                  <c:v>120.69607142857409</c:v>
                </c:pt>
                <c:pt idx="3108">
                  <c:v>120.70238095238359</c:v>
                </c:pt>
                <c:pt idx="3109">
                  <c:v>120.70869047619315</c:v>
                </c:pt>
                <c:pt idx="3110">
                  <c:v>120.71500000000269</c:v>
                </c:pt>
                <c:pt idx="3111">
                  <c:v>120.72130952381222</c:v>
                </c:pt>
                <c:pt idx="3112">
                  <c:v>120.72761904762172</c:v>
                </c:pt>
                <c:pt idx="3113">
                  <c:v>120.73392857143124</c:v>
                </c:pt>
                <c:pt idx="3114">
                  <c:v>120.74023809524078</c:v>
                </c:pt>
                <c:pt idx="3115">
                  <c:v>120.74654761905029</c:v>
                </c:pt>
                <c:pt idx="3116">
                  <c:v>120.75285714285974</c:v>
                </c:pt>
                <c:pt idx="3117">
                  <c:v>120.75916666666932</c:v>
                </c:pt>
                <c:pt idx="3118">
                  <c:v>120.76547619047879</c:v>
                </c:pt>
                <c:pt idx="3119">
                  <c:v>120.77178571428833</c:v>
                </c:pt>
                <c:pt idx="3120">
                  <c:v>120.77809523809788</c:v>
                </c:pt>
                <c:pt idx="3121">
                  <c:v>120.78440476190744</c:v>
                </c:pt>
                <c:pt idx="3122">
                  <c:v>120.79071428571694</c:v>
                </c:pt>
                <c:pt idx="3123">
                  <c:v>120.79702380952646</c:v>
                </c:pt>
                <c:pt idx="3124">
                  <c:v>120.80333333333593</c:v>
                </c:pt>
                <c:pt idx="3125">
                  <c:v>120.80964285714548</c:v>
                </c:pt>
                <c:pt idx="3126">
                  <c:v>120.815952380955</c:v>
                </c:pt>
                <c:pt idx="3127">
                  <c:v>120.82226190476449</c:v>
                </c:pt>
                <c:pt idx="3128">
                  <c:v>120.82857142857399</c:v>
                </c:pt>
                <c:pt idx="3129">
                  <c:v>120.83488095238353</c:v>
                </c:pt>
                <c:pt idx="3130">
                  <c:v>120.84119047619309</c:v>
                </c:pt>
                <c:pt idx="3131">
                  <c:v>120.84750000000263</c:v>
                </c:pt>
                <c:pt idx="3132">
                  <c:v>120.85380952381212</c:v>
                </c:pt>
                <c:pt idx="3133">
                  <c:v>120.86011904762164</c:v>
                </c:pt>
                <c:pt idx="3134">
                  <c:v>120.86642857143113</c:v>
                </c:pt>
                <c:pt idx="3135">
                  <c:v>120.87273809524063</c:v>
                </c:pt>
                <c:pt idx="3136">
                  <c:v>120.87904761905017</c:v>
                </c:pt>
                <c:pt idx="3137">
                  <c:v>120.88535714285965</c:v>
                </c:pt>
                <c:pt idx="3138">
                  <c:v>120.89166666666927</c:v>
                </c:pt>
                <c:pt idx="3139">
                  <c:v>120.89797619047873</c:v>
                </c:pt>
                <c:pt idx="3140">
                  <c:v>120.90428571428829</c:v>
                </c:pt>
                <c:pt idx="3141">
                  <c:v>120.91059523809783</c:v>
                </c:pt>
                <c:pt idx="3142">
                  <c:v>120.91690476190739</c:v>
                </c:pt>
                <c:pt idx="3143">
                  <c:v>120.9232142857169</c:v>
                </c:pt>
                <c:pt idx="3144">
                  <c:v>120.92952380952636</c:v>
                </c:pt>
                <c:pt idx="3145">
                  <c:v>120.93583333333588</c:v>
                </c:pt>
                <c:pt idx="3146">
                  <c:v>120.9421428571454</c:v>
                </c:pt>
                <c:pt idx="3147">
                  <c:v>120.94845238095489</c:v>
                </c:pt>
                <c:pt idx="3148">
                  <c:v>120.95476190476444</c:v>
                </c:pt>
                <c:pt idx="3149">
                  <c:v>120.96107142857396</c:v>
                </c:pt>
                <c:pt idx="3150">
                  <c:v>120.96738095238348</c:v>
                </c:pt>
                <c:pt idx="3151">
                  <c:v>120.973690476193</c:v>
                </c:pt>
                <c:pt idx="3152">
                  <c:v>120.98000000000252</c:v>
                </c:pt>
                <c:pt idx="3153">
                  <c:v>120.98630952381207</c:v>
                </c:pt>
                <c:pt idx="3154">
                  <c:v>120.99261904762156</c:v>
                </c:pt>
                <c:pt idx="3155">
                  <c:v>120.99892857143108</c:v>
                </c:pt>
                <c:pt idx="3156">
                  <c:v>121.0052380952406</c:v>
                </c:pt>
                <c:pt idx="3157">
                  <c:v>121.01154761905012</c:v>
                </c:pt>
                <c:pt idx="3158">
                  <c:v>121.01785714285961</c:v>
                </c:pt>
                <c:pt idx="3159">
                  <c:v>121.02416666666916</c:v>
                </c:pt>
                <c:pt idx="3160">
                  <c:v>121.03047619047865</c:v>
                </c:pt>
                <c:pt idx="3161">
                  <c:v>121.03678571428817</c:v>
                </c:pt>
                <c:pt idx="3162">
                  <c:v>121.04309523809772</c:v>
                </c:pt>
                <c:pt idx="3163">
                  <c:v>121.0494047619073</c:v>
                </c:pt>
                <c:pt idx="3164">
                  <c:v>121.05571428571676</c:v>
                </c:pt>
                <c:pt idx="3165">
                  <c:v>121.06202380952628</c:v>
                </c:pt>
                <c:pt idx="3166">
                  <c:v>121.06833333333577</c:v>
                </c:pt>
                <c:pt idx="3167">
                  <c:v>121.07464285714531</c:v>
                </c:pt>
                <c:pt idx="3168">
                  <c:v>121.08095238095481</c:v>
                </c:pt>
                <c:pt idx="3169">
                  <c:v>121.08726190476436</c:v>
                </c:pt>
                <c:pt idx="3170">
                  <c:v>121.09357142857388</c:v>
                </c:pt>
                <c:pt idx="3171">
                  <c:v>121.09988095238337</c:v>
                </c:pt>
                <c:pt idx="3172">
                  <c:v>121.10619047619291</c:v>
                </c:pt>
                <c:pt idx="3173">
                  <c:v>121.11250000000244</c:v>
                </c:pt>
                <c:pt idx="3174">
                  <c:v>121.11880952381195</c:v>
                </c:pt>
                <c:pt idx="3175">
                  <c:v>121.12511904762145</c:v>
                </c:pt>
                <c:pt idx="3176">
                  <c:v>121.13142857143097</c:v>
                </c:pt>
                <c:pt idx="3177">
                  <c:v>121.13773809524051</c:v>
                </c:pt>
                <c:pt idx="3178">
                  <c:v>121.14404761905004</c:v>
                </c:pt>
                <c:pt idx="3179">
                  <c:v>121.15035714285948</c:v>
                </c:pt>
                <c:pt idx="3180">
                  <c:v>121.15666666666908</c:v>
                </c:pt>
                <c:pt idx="3181">
                  <c:v>121.16297619047855</c:v>
                </c:pt>
                <c:pt idx="3182">
                  <c:v>121.16928571428811</c:v>
                </c:pt>
                <c:pt idx="3183">
                  <c:v>121.17559523809761</c:v>
                </c:pt>
                <c:pt idx="3184">
                  <c:v>121.18190476190721</c:v>
                </c:pt>
                <c:pt idx="3185">
                  <c:v>121.18821428571671</c:v>
                </c:pt>
                <c:pt idx="3186">
                  <c:v>121.1945238095262</c:v>
                </c:pt>
                <c:pt idx="3187">
                  <c:v>121.20083333333571</c:v>
                </c:pt>
                <c:pt idx="3188">
                  <c:v>121.20714285714524</c:v>
                </c:pt>
                <c:pt idx="3189">
                  <c:v>121.21345238095475</c:v>
                </c:pt>
                <c:pt idx="3190">
                  <c:v>121.21976190476428</c:v>
                </c:pt>
                <c:pt idx="3191">
                  <c:v>121.22607142857377</c:v>
                </c:pt>
                <c:pt idx="3192">
                  <c:v>121.23238095238327</c:v>
                </c:pt>
                <c:pt idx="3193">
                  <c:v>121.23869047619284</c:v>
                </c:pt>
                <c:pt idx="3194">
                  <c:v>121.24500000000236</c:v>
                </c:pt>
                <c:pt idx="3195">
                  <c:v>121.25130952381188</c:v>
                </c:pt>
                <c:pt idx="3196">
                  <c:v>121.2576190476214</c:v>
                </c:pt>
                <c:pt idx="3197">
                  <c:v>121.26392857143091</c:v>
                </c:pt>
                <c:pt idx="3198">
                  <c:v>121.27023809524044</c:v>
                </c:pt>
                <c:pt idx="3199">
                  <c:v>121.27654761904995</c:v>
                </c:pt>
                <c:pt idx="3200">
                  <c:v>121.28285714285943</c:v>
                </c:pt>
                <c:pt idx="3201">
                  <c:v>121.289166666669</c:v>
                </c:pt>
                <c:pt idx="3202">
                  <c:v>121.29547619047848</c:v>
                </c:pt>
                <c:pt idx="3203">
                  <c:v>121.30178571428802</c:v>
                </c:pt>
                <c:pt idx="3204">
                  <c:v>121.30809523809755</c:v>
                </c:pt>
                <c:pt idx="3205">
                  <c:v>121.31440476190714</c:v>
                </c:pt>
                <c:pt idx="3206">
                  <c:v>121.3207142857166</c:v>
                </c:pt>
                <c:pt idx="3207">
                  <c:v>121.32702380952611</c:v>
                </c:pt>
                <c:pt idx="3208">
                  <c:v>121.33333333333562</c:v>
                </c:pt>
                <c:pt idx="3209">
                  <c:v>121.33964285714517</c:v>
                </c:pt>
                <c:pt idx="3210">
                  <c:v>121.34595238095466</c:v>
                </c:pt>
                <c:pt idx="3211">
                  <c:v>121.35226190476421</c:v>
                </c:pt>
                <c:pt idx="3212">
                  <c:v>121.3585714285737</c:v>
                </c:pt>
                <c:pt idx="3213">
                  <c:v>121.36488095238325</c:v>
                </c:pt>
                <c:pt idx="3214">
                  <c:v>121.37119047619277</c:v>
                </c:pt>
                <c:pt idx="3215">
                  <c:v>121.37750000000229</c:v>
                </c:pt>
                <c:pt idx="3216">
                  <c:v>121.38380952381181</c:v>
                </c:pt>
                <c:pt idx="3217">
                  <c:v>121.39011904762133</c:v>
                </c:pt>
                <c:pt idx="3218">
                  <c:v>121.39642857143085</c:v>
                </c:pt>
                <c:pt idx="3219">
                  <c:v>121.40273809524037</c:v>
                </c:pt>
                <c:pt idx="3220">
                  <c:v>121.40904761904989</c:v>
                </c:pt>
                <c:pt idx="3221">
                  <c:v>121.41535714285936</c:v>
                </c:pt>
                <c:pt idx="3222">
                  <c:v>121.42166666666895</c:v>
                </c:pt>
                <c:pt idx="3223">
                  <c:v>121.42797619047845</c:v>
                </c:pt>
                <c:pt idx="3224">
                  <c:v>121.434285714288</c:v>
                </c:pt>
                <c:pt idx="3225">
                  <c:v>121.44059523809752</c:v>
                </c:pt>
                <c:pt idx="3226">
                  <c:v>121.44690476190709</c:v>
                </c:pt>
                <c:pt idx="3227">
                  <c:v>121.45321428571658</c:v>
                </c:pt>
                <c:pt idx="3228">
                  <c:v>121.45952380952606</c:v>
                </c:pt>
                <c:pt idx="3229">
                  <c:v>121.46583333333557</c:v>
                </c:pt>
                <c:pt idx="3230">
                  <c:v>121.47214285714506</c:v>
                </c:pt>
                <c:pt idx="3231">
                  <c:v>121.47845238095456</c:v>
                </c:pt>
                <c:pt idx="3232">
                  <c:v>121.48476190476413</c:v>
                </c:pt>
                <c:pt idx="3233">
                  <c:v>121.49107142857366</c:v>
                </c:pt>
                <c:pt idx="3234">
                  <c:v>121.49738095238317</c:v>
                </c:pt>
                <c:pt idx="3235">
                  <c:v>121.50369047619269</c:v>
                </c:pt>
                <c:pt idx="3236">
                  <c:v>121.51000000000222</c:v>
                </c:pt>
                <c:pt idx="3237">
                  <c:v>121.51630952381173</c:v>
                </c:pt>
                <c:pt idx="3238">
                  <c:v>121.52261904762125</c:v>
                </c:pt>
                <c:pt idx="3239">
                  <c:v>121.52892857143074</c:v>
                </c:pt>
                <c:pt idx="3240">
                  <c:v>121.53523809524029</c:v>
                </c:pt>
                <c:pt idx="3241">
                  <c:v>121.54154761904982</c:v>
                </c:pt>
                <c:pt idx="3242">
                  <c:v>121.5478571428593</c:v>
                </c:pt>
                <c:pt idx="3243">
                  <c:v>121.55416666666886</c:v>
                </c:pt>
                <c:pt idx="3244">
                  <c:v>121.56047619047834</c:v>
                </c:pt>
                <c:pt idx="3245">
                  <c:v>121.56678571428786</c:v>
                </c:pt>
                <c:pt idx="3246">
                  <c:v>121.57309523809741</c:v>
                </c:pt>
                <c:pt idx="3247">
                  <c:v>121.57940476190693</c:v>
                </c:pt>
                <c:pt idx="3248">
                  <c:v>121.58571428571646</c:v>
                </c:pt>
                <c:pt idx="3249">
                  <c:v>121.59202380952597</c:v>
                </c:pt>
                <c:pt idx="3250">
                  <c:v>121.59833333333548</c:v>
                </c:pt>
                <c:pt idx="3251">
                  <c:v>121.60464285714501</c:v>
                </c:pt>
                <c:pt idx="3252">
                  <c:v>121.6109523809545</c:v>
                </c:pt>
                <c:pt idx="3253">
                  <c:v>121.61726190476406</c:v>
                </c:pt>
                <c:pt idx="3254">
                  <c:v>121.62357142857354</c:v>
                </c:pt>
                <c:pt idx="3255">
                  <c:v>121.62988095238303</c:v>
                </c:pt>
                <c:pt idx="3256">
                  <c:v>121.63619047619261</c:v>
                </c:pt>
                <c:pt idx="3257">
                  <c:v>121.64250000000213</c:v>
                </c:pt>
                <c:pt idx="3258">
                  <c:v>121.64880952381165</c:v>
                </c:pt>
                <c:pt idx="3259">
                  <c:v>121.65511904762114</c:v>
                </c:pt>
                <c:pt idx="3260">
                  <c:v>121.66142857143068</c:v>
                </c:pt>
                <c:pt idx="3261">
                  <c:v>121.66773809524021</c:v>
                </c:pt>
                <c:pt idx="3262">
                  <c:v>121.6740476190497</c:v>
                </c:pt>
                <c:pt idx="3263">
                  <c:v>121.68035714285918</c:v>
                </c:pt>
                <c:pt idx="3264">
                  <c:v>121.68666666666877</c:v>
                </c:pt>
                <c:pt idx="3265">
                  <c:v>121.69297619047823</c:v>
                </c:pt>
                <c:pt idx="3266">
                  <c:v>121.69928571428781</c:v>
                </c:pt>
                <c:pt idx="3267">
                  <c:v>121.70559523809733</c:v>
                </c:pt>
                <c:pt idx="3268">
                  <c:v>121.71190476190691</c:v>
                </c:pt>
                <c:pt idx="3269">
                  <c:v>121.71821428571643</c:v>
                </c:pt>
                <c:pt idx="3270">
                  <c:v>121.72452380952589</c:v>
                </c:pt>
                <c:pt idx="3271">
                  <c:v>121.73083333333541</c:v>
                </c:pt>
                <c:pt idx="3272">
                  <c:v>121.7371428571449</c:v>
                </c:pt>
                <c:pt idx="3273">
                  <c:v>121.74345238095445</c:v>
                </c:pt>
                <c:pt idx="3274">
                  <c:v>121.74976190476397</c:v>
                </c:pt>
                <c:pt idx="3275">
                  <c:v>121.75607142857348</c:v>
                </c:pt>
                <c:pt idx="3276">
                  <c:v>121.76238095238298</c:v>
                </c:pt>
                <c:pt idx="3277">
                  <c:v>121.76869047619253</c:v>
                </c:pt>
                <c:pt idx="3278">
                  <c:v>121.77500000000205</c:v>
                </c:pt>
                <c:pt idx="3279">
                  <c:v>121.78130952381157</c:v>
                </c:pt>
                <c:pt idx="3280">
                  <c:v>121.78761904762109</c:v>
                </c:pt>
                <c:pt idx="3281">
                  <c:v>121.79392857143061</c:v>
                </c:pt>
                <c:pt idx="3282">
                  <c:v>121.80023809524013</c:v>
                </c:pt>
                <c:pt idx="3283">
                  <c:v>121.80654761904965</c:v>
                </c:pt>
                <c:pt idx="3284">
                  <c:v>121.81285714285912</c:v>
                </c:pt>
                <c:pt idx="3285">
                  <c:v>121.81916666666869</c:v>
                </c:pt>
                <c:pt idx="3286">
                  <c:v>121.82547619047816</c:v>
                </c:pt>
                <c:pt idx="3287">
                  <c:v>121.8317857142877</c:v>
                </c:pt>
                <c:pt idx="3288">
                  <c:v>121.83809523809725</c:v>
                </c:pt>
                <c:pt idx="3289">
                  <c:v>121.8444047619068</c:v>
                </c:pt>
                <c:pt idx="3290">
                  <c:v>121.85071428571629</c:v>
                </c:pt>
                <c:pt idx="3291">
                  <c:v>121.85702380952581</c:v>
                </c:pt>
                <c:pt idx="3292">
                  <c:v>121.86333333333531</c:v>
                </c:pt>
                <c:pt idx="3293">
                  <c:v>121.86964285714483</c:v>
                </c:pt>
                <c:pt idx="3294">
                  <c:v>121.87595238095433</c:v>
                </c:pt>
                <c:pt idx="3295">
                  <c:v>121.88226190476388</c:v>
                </c:pt>
                <c:pt idx="3296">
                  <c:v>121.88857142857339</c:v>
                </c:pt>
                <c:pt idx="3297">
                  <c:v>121.89488095238291</c:v>
                </c:pt>
                <c:pt idx="3298">
                  <c:v>121.90119047619248</c:v>
                </c:pt>
                <c:pt idx="3299">
                  <c:v>121.90750000000197</c:v>
                </c:pt>
                <c:pt idx="3300">
                  <c:v>121.91380952381149</c:v>
                </c:pt>
                <c:pt idx="3301">
                  <c:v>121.92011904762101</c:v>
                </c:pt>
                <c:pt idx="3302">
                  <c:v>121.92642857143051</c:v>
                </c:pt>
                <c:pt idx="3303">
                  <c:v>121.93273809524005</c:v>
                </c:pt>
                <c:pt idx="3304">
                  <c:v>121.93904761904957</c:v>
                </c:pt>
                <c:pt idx="3305">
                  <c:v>121.94535714285905</c:v>
                </c:pt>
                <c:pt idx="3306">
                  <c:v>121.95166666666864</c:v>
                </c:pt>
                <c:pt idx="3307">
                  <c:v>121.95797619047811</c:v>
                </c:pt>
                <c:pt idx="3308">
                  <c:v>121.96428571428768</c:v>
                </c:pt>
                <c:pt idx="3309">
                  <c:v>121.97059523809719</c:v>
                </c:pt>
                <c:pt idx="3310">
                  <c:v>121.97690476190672</c:v>
                </c:pt>
                <c:pt idx="3311">
                  <c:v>121.98321428571627</c:v>
                </c:pt>
                <c:pt idx="3312">
                  <c:v>121.98952380952576</c:v>
                </c:pt>
                <c:pt idx="3313">
                  <c:v>121.99583333333526</c:v>
                </c:pt>
                <c:pt idx="3314">
                  <c:v>122.00214285714473</c:v>
                </c:pt>
                <c:pt idx="3315">
                  <c:v>122.00845238095427</c:v>
                </c:pt>
                <c:pt idx="3316">
                  <c:v>122.01476190476382</c:v>
                </c:pt>
                <c:pt idx="3317">
                  <c:v>122.02107142857334</c:v>
                </c:pt>
                <c:pt idx="3318">
                  <c:v>122.02738095238283</c:v>
                </c:pt>
                <c:pt idx="3319">
                  <c:v>122.03369047619239</c:v>
                </c:pt>
                <c:pt idx="3320">
                  <c:v>122.0400000000019</c:v>
                </c:pt>
                <c:pt idx="3321">
                  <c:v>122.04630952381142</c:v>
                </c:pt>
                <c:pt idx="3322">
                  <c:v>122.05261904762094</c:v>
                </c:pt>
                <c:pt idx="3323">
                  <c:v>122.05892857143043</c:v>
                </c:pt>
                <c:pt idx="3324">
                  <c:v>122.06523809523998</c:v>
                </c:pt>
                <c:pt idx="3325">
                  <c:v>122.0715476190495</c:v>
                </c:pt>
                <c:pt idx="3326">
                  <c:v>122.07785714285896</c:v>
                </c:pt>
                <c:pt idx="3327">
                  <c:v>122.08416666666857</c:v>
                </c:pt>
                <c:pt idx="3328">
                  <c:v>122.09047619047803</c:v>
                </c:pt>
                <c:pt idx="3329">
                  <c:v>122.09678571428758</c:v>
                </c:pt>
                <c:pt idx="3330">
                  <c:v>122.1030952380971</c:v>
                </c:pt>
                <c:pt idx="3331">
                  <c:v>122.10940476190662</c:v>
                </c:pt>
                <c:pt idx="3332">
                  <c:v>122.11571428571617</c:v>
                </c:pt>
                <c:pt idx="3333">
                  <c:v>122.12202380952563</c:v>
                </c:pt>
                <c:pt idx="3334">
                  <c:v>122.12833333333514</c:v>
                </c:pt>
                <c:pt idx="3335">
                  <c:v>122.13464285714467</c:v>
                </c:pt>
                <c:pt idx="3336">
                  <c:v>122.14095238095419</c:v>
                </c:pt>
                <c:pt idx="3337">
                  <c:v>122.14726190476377</c:v>
                </c:pt>
                <c:pt idx="3338">
                  <c:v>122.15357142857323</c:v>
                </c:pt>
                <c:pt idx="3339">
                  <c:v>122.15988095238274</c:v>
                </c:pt>
                <c:pt idx="3340">
                  <c:v>122.1661904761923</c:v>
                </c:pt>
                <c:pt idx="3341">
                  <c:v>122.17250000000176</c:v>
                </c:pt>
                <c:pt idx="3342">
                  <c:v>122.1788095238113</c:v>
                </c:pt>
                <c:pt idx="3343">
                  <c:v>122.18511904762083</c:v>
                </c:pt>
                <c:pt idx="3344">
                  <c:v>122.19142857143038</c:v>
                </c:pt>
                <c:pt idx="3345">
                  <c:v>122.19773809523987</c:v>
                </c:pt>
                <c:pt idx="3346">
                  <c:v>122.20404761904942</c:v>
                </c:pt>
                <c:pt idx="3347">
                  <c:v>122.2103571428589</c:v>
                </c:pt>
                <c:pt idx="3348">
                  <c:v>122.21666666666849</c:v>
                </c:pt>
                <c:pt idx="3349">
                  <c:v>122.22297619047795</c:v>
                </c:pt>
                <c:pt idx="3350">
                  <c:v>122.2292857142875</c:v>
                </c:pt>
                <c:pt idx="3351">
                  <c:v>122.23559523809702</c:v>
                </c:pt>
                <c:pt idx="3352">
                  <c:v>122.2419047619066</c:v>
                </c:pt>
                <c:pt idx="3353">
                  <c:v>122.24821428571612</c:v>
                </c:pt>
                <c:pt idx="3354">
                  <c:v>122.25452380952559</c:v>
                </c:pt>
                <c:pt idx="3355">
                  <c:v>122.2608333333351</c:v>
                </c:pt>
                <c:pt idx="3356">
                  <c:v>122.26714285714461</c:v>
                </c:pt>
                <c:pt idx="3357">
                  <c:v>122.27345238095411</c:v>
                </c:pt>
                <c:pt idx="3358">
                  <c:v>122.27976190476365</c:v>
                </c:pt>
                <c:pt idx="3359">
                  <c:v>122.28607142857318</c:v>
                </c:pt>
                <c:pt idx="3360">
                  <c:v>122.29238095238267</c:v>
                </c:pt>
                <c:pt idx="3361">
                  <c:v>122.29869047619222</c:v>
                </c:pt>
                <c:pt idx="3362">
                  <c:v>122.30500000000171</c:v>
                </c:pt>
                <c:pt idx="3363">
                  <c:v>122.31130952381126</c:v>
                </c:pt>
                <c:pt idx="3364">
                  <c:v>122.31761904762079</c:v>
                </c:pt>
                <c:pt idx="3365">
                  <c:v>122.32392857143027</c:v>
                </c:pt>
                <c:pt idx="3366">
                  <c:v>122.33023809523981</c:v>
                </c:pt>
                <c:pt idx="3367">
                  <c:v>122.33654761904934</c:v>
                </c:pt>
                <c:pt idx="3368">
                  <c:v>122.3428571428588</c:v>
                </c:pt>
                <c:pt idx="3369">
                  <c:v>122.34916666666841</c:v>
                </c:pt>
                <c:pt idx="3370">
                  <c:v>122.35547619047784</c:v>
                </c:pt>
                <c:pt idx="3371">
                  <c:v>122.36178571428741</c:v>
                </c:pt>
                <c:pt idx="3372">
                  <c:v>122.36809523809691</c:v>
                </c:pt>
                <c:pt idx="3373">
                  <c:v>122.37440476190646</c:v>
                </c:pt>
                <c:pt idx="3374">
                  <c:v>122.38071428571601</c:v>
                </c:pt>
                <c:pt idx="3375">
                  <c:v>122.3870238095255</c:v>
                </c:pt>
                <c:pt idx="3376">
                  <c:v>122.39333333333501</c:v>
                </c:pt>
                <c:pt idx="3377">
                  <c:v>122.39964285714451</c:v>
                </c:pt>
                <c:pt idx="3378">
                  <c:v>122.40595238095405</c:v>
                </c:pt>
                <c:pt idx="3379">
                  <c:v>122.41226190476361</c:v>
                </c:pt>
                <c:pt idx="3380">
                  <c:v>122.4185714285731</c:v>
                </c:pt>
                <c:pt idx="3381">
                  <c:v>122.42488095238261</c:v>
                </c:pt>
                <c:pt idx="3382">
                  <c:v>122.43119047619217</c:v>
                </c:pt>
                <c:pt idx="3383">
                  <c:v>122.43750000000166</c:v>
                </c:pt>
                <c:pt idx="3384">
                  <c:v>122.44380952381121</c:v>
                </c:pt>
                <c:pt idx="3385">
                  <c:v>122.4501190476207</c:v>
                </c:pt>
                <c:pt idx="3386">
                  <c:v>122.45642857143021</c:v>
                </c:pt>
                <c:pt idx="3387">
                  <c:v>122.46273809523971</c:v>
                </c:pt>
                <c:pt idx="3388">
                  <c:v>122.46904761904926</c:v>
                </c:pt>
                <c:pt idx="3389">
                  <c:v>122.47535714285873</c:v>
                </c:pt>
                <c:pt idx="3390">
                  <c:v>122.48166666666833</c:v>
                </c:pt>
                <c:pt idx="3391">
                  <c:v>122.48797619047781</c:v>
                </c:pt>
                <c:pt idx="3392">
                  <c:v>122.49428571428737</c:v>
                </c:pt>
                <c:pt idx="3393">
                  <c:v>122.50059523809685</c:v>
                </c:pt>
                <c:pt idx="3394">
                  <c:v>122.50690476190641</c:v>
                </c:pt>
                <c:pt idx="3395">
                  <c:v>122.51321428571596</c:v>
                </c:pt>
                <c:pt idx="3396">
                  <c:v>122.51952380952542</c:v>
                </c:pt>
                <c:pt idx="3397">
                  <c:v>122.52583333333489</c:v>
                </c:pt>
                <c:pt idx="3398">
                  <c:v>122.53214285714442</c:v>
                </c:pt>
                <c:pt idx="3399">
                  <c:v>122.53845238095396</c:v>
                </c:pt>
                <c:pt idx="3400">
                  <c:v>122.5447619047635</c:v>
                </c:pt>
                <c:pt idx="3401">
                  <c:v>122.55107142857301</c:v>
                </c:pt>
                <c:pt idx="3402">
                  <c:v>122.55738095238252</c:v>
                </c:pt>
                <c:pt idx="3403">
                  <c:v>122.56369047619206</c:v>
                </c:pt>
                <c:pt idx="3404">
                  <c:v>122.57000000000156</c:v>
                </c:pt>
                <c:pt idx="3405">
                  <c:v>122.57630952381108</c:v>
                </c:pt>
                <c:pt idx="3406">
                  <c:v>122.58261904762061</c:v>
                </c:pt>
                <c:pt idx="3407">
                  <c:v>122.58892857143015</c:v>
                </c:pt>
                <c:pt idx="3408">
                  <c:v>122.59523809523967</c:v>
                </c:pt>
                <c:pt idx="3409">
                  <c:v>122.60154761904919</c:v>
                </c:pt>
                <c:pt idx="3410">
                  <c:v>122.60785714285866</c:v>
                </c:pt>
                <c:pt idx="3411">
                  <c:v>122.61416666666825</c:v>
                </c:pt>
                <c:pt idx="3412">
                  <c:v>122.6204761904777</c:v>
                </c:pt>
                <c:pt idx="3413">
                  <c:v>122.62678571428724</c:v>
                </c:pt>
                <c:pt idx="3414">
                  <c:v>122.63309523809676</c:v>
                </c:pt>
                <c:pt idx="3415">
                  <c:v>122.63940476190632</c:v>
                </c:pt>
                <c:pt idx="3416">
                  <c:v>122.64571428571585</c:v>
                </c:pt>
                <c:pt idx="3417">
                  <c:v>122.65202380952535</c:v>
                </c:pt>
                <c:pt idx="3418">
                  <c:v>122.65833333333481</c:v>
                </c:pt>
                <c:pt idx="3419">
                  <c:v>122.66464285714436</c:v>
                </c:pt>
                <c:pt idx="3420">
                  <c:v>122.67095238095386</c:v>
                </c:pt>
                <c:pt idx="3421">
                  <c:v>122.67726190476343</c:v>
                </c:pt>
                <c:pt idx="3422">
                  <c:v>122.68357142857295</c:v>
                </c:pt>
                <c:pt idx="3423">
                  <c:v>122.68988095238244</c:v>
                </c:pt>
                <c:pt idx="3424">
                  <c:v>122.69619047619196</c:v>
                </c:pt>
                <c:pt idx="3425">
                  <c:v>122.70250000000151</c:v>
                </c:pt>
                <c:pt idx="3426">
                  <c:v>122.70880952381103</c:v>
                </c:pt>
                <c:pt idx="3427">
                  <c:v>122.71511904762056</c:v>
                </c:pt>
                <c:pt idx="3428">
                  <c:v>122.72142857143007</c:v>
                </c:pt>
                <c:pt idx="3429">
                  <c:v>122.72773809523956</c:v>
                </c:pt>
                <c:pt idx="3430">
                  <c:v>122.73404761904912</c:v>
                </c:pt>
                <c:pt idx="3431">
                  <c:v>122.7403571428586</c:v>
                </c:pt>
                <c:pt idx="3432">
                  <c:v>122.7466666666682</c:v>
                </c:pt>
                <c:pt idx="3433">
                  <c:v>122.75297619047764</c:v>
                </c:pt>
                <c:pt idx="3434">
                  <c:v>122.75928571428719</c:v>
                </c:pt>
                <c:pt idx="3435">
                  <c:v>122.76559523809671</c:v>
                </c:pt>
                <c:pt idx="3436">
                  <c:v>122.77190476190626</c:v>
                </c:pt>
                <c:pt idx="3437">
                  <c:v>122.7782142857158</c:v>
                </c:pt>
                <c:pt idx="3438">
                  <c:v>122.7845238095253</c:v>
                </c:pt>
                <c:pt idx="3439">
                  <c:v>122.79083333333476</c:v>
                </c:pt>
                <c:pt idx="3440">
                  <c:v>122.79714285714431</c:v>
                </c:pt>
                <c:pt idx="3441">
                  <c:v>122.8034523809538</c:v>
                </c:pt>
                <c:pt idx="3442">
                  <c:v>122.80976190476335</c:v>
                </c:pt>
                <c:pt idx="3443">
                  <c:v>122.81607142857287</c:v>
                </c:pt>
                <c:pt idx="3444">
                  <c:v>122.82238095238233</c:v>
                </c:pt>
                <c:pt idx="3445">
                  <c:v>122.82869047619187</c:v>
                </c:pt>
                <c:pt idx="3446">
                  <c:v>122.8350000000014</c:v>
                </c:pt>
                <c:pt idx="3447">
                  <c:v>122.84130952381096</c:v>
                </c:pt>
                <c:pt idx="3448">
                  <c:v>122.8476190476205</c:v>
                </c:pt>
                <c:pt idx="3449">
                  <c:v>122.85392857142993</c:v>
                </c:pt>
                <c:pt idx="3450">
                  <c:v>122.86023809523951</c:v>
                </c:pt>
                <c:pt idx="3451">
                  <c:v>122.86654761904903</c:v>
                </c:pt>
                <c:pt idx="3452">
                  <c:v>122.87285714285848</c:v>
                </c:pt>
                <c:pt idx="3453">
                  <c:v>122.87916666666807</c:v>
                </c:pt>
                <c:pt idx="3454">
                  <c:v>122.88547619047753</c:v>
                </c:pt>
                <c:pt idx="3455">
                  <c:v>122.89178571428711</c:v>
                </c:pt>
                <c:pt idx="3456">
                  <c:v>122.8980952380966</c:v>
                </c:pt>
                <c:pt idx="3457">
                  <c:v>122.90440476190621</c:v>
                </c:pt>
                <c:pt idx="3458">
                  <c:v>122.91071428571573</c:v>
                </c:pt>
                <c:pt idx="3459">
                  <c:v>122.91702380952522</c:v>
                </c:pt>
                <c:pt idx="3460">
                  <c:v>122.92333333333468</c:v>
                </c:pt>
                <c:pt idx="3461">
                  <c:v>122.9296428571442</c:v>
                </c:pt>
                <c:pt idx="3462">
                  <c:v>122.93595238095375</c:v>
                </c:pt>
                <c:pt idx="3463">
                  <c:v>122.9422619047633</c:v>
                </c:pt>
                <c:pt idx="3464">
                  <c:v>122.94857142857279</c:v>
                </c:pt>
                <c:pt idx="3465">
                  <c:v>122.95488095238231</c:v>
                </c:pt>
                <c:pt idx="3466">
                  <c:v>122.96119047619183</c:v>
                </c:pt>
                <c:pt idx="3467">
                  <c:v>122.96750000000138</c:v>
                </c:pt>
                <c:pt idx="3468">
                  <c:v>122.97380952381087</c:v>
                </c:pt>
                <c:pt idx="3469">
                  <c:v>122.98011904762039</c:v>
                </c:pt>
                <c:pt idx="3470">
                  <c:v>122.98642857142988</c:v>
                </c:pt>
                <c:pt idx="3471">
                  <c:v>122.9927380952394</c:v>
                </c:pt>
                <c:pt idx="3472">
                  <c:v>122.99904761904898</c:v>
                </c:pt>
                <c:pt idx="3473">
                  <c:v>123.00535714285841</c:v>
                </c:pt>
                <c:pt idx="3474">
                  <c:v>123.01166666666803</c:v>
                </c:pt>
                <c:pt idx="3475">
                  <c:v>123.01797619047751</c:v>
                </c:pt>
                <c:pt idx="3476">
                  <c:v>123.02428571428703</c:v>
                </c:pt>
                <c:pt idx="3477">
                  <c:v>123.03059523809655</c:v>
                </c:pt>
                <c:pt idx="3478">
                  <c:v>123.0369047619061</c:v>
                </c:pt>
                <c:pt idx="3479">
                  <c:v>123.04321428571565</c:v>
                </c:pt>
                <c:pt idx="3480">
                  <c:v>123.04952380952514</c:v>
                </c:pt>
                <c:pt idx="3481">
                  <c:v>123.05583333333458</c:v>
                </c:pt>
                <c:pt idx="3482">
                  <c:v>123.06214285714412</c:v>
                </c:pt>
                <c:pt idx="3483">
                  <c:v>123.06845238095364</c:v>
                </c:pt>
                <c:pt idx="3484">
                  <c:v>123.07476190476318</c:v>
                </c:pt>
                <c:pt idx="3485">
                  <c:v>123.08107142857271</c:v>
                </c:pt>
                <c:pt idx="3486">
                  <c:v>123.0873809523822</c:v>
                </c:pt>
                <c:pt idx="3487">
                  <c:v>123.09369047619175</c:v>
                </c:pt>
                <c:pt idx="3488">
                  <c:v>123.10000000000124</c:v>
                </c:pt>
                <c:pt idx="3489">
                  <c:v>123.10630952381078</c:v>
                </c:pt>
                <c:pt idx="3490">
                  <c:v>123.11261904762031</c:v>
                </c:pt>
                <c:pt idx="3491">
                  <c:v>123.11892857142979</c:v>
                </c:pt>
                <c:pt idx="3492">
                  <c:v>123.12523809523933</c:v>
                </c:pt>
                <c:pt idx="3493">
                  <c:v>123.13154761904887</c:v>
                </c:pt>
                <c:pt idx="3494">
                  <c:v>123.13785714285835</c:v>
                </c:pt>
                <c:pt idx="3495">
                  <c:v>123.14416666666794</c:v>
                </c:pt>
                <c:pt idx="3496">
                  <c:v>123.15047619047739</c:v>
                </c:pt>
                <c:pt idx="3497">
                  <c:v>123.1567857142869</c:v>
                </c:pt>
                <c:pt idx="3498">
                  <c:v>123.16309523809645</c:v>
                </c:pt>
                <c:pt idx="3499">
                  <c:v>123.16940476190599</c:v>
                </c:pt>
                <c:pt idx="3500">
                  <c:v>123.17571428571551</c:v>
                </c:pt>
                <c:pt idx="3501">
                  <c:v>123.18202380952501</c:v>
                </c:pt>
                <c:pt idx="3502">
                  <c:v>123.1883333333345</c:v>
                </c:pt>
                <c:pt idx="3503">
                  <c:v>123.19464285714405</c:v>
                </c:pt>
                <c:pt idx="3504">
                  <c:v>123.20095238095358</c:v>
                </c:pt>
                <c:pt idx="3505">
                  <c:v>123.20726190476314</c:v>
                </c:pt>
                <c:pt idx="3506">
                  <c:v>123.21357142857266</c:v>
                </c:pt>
                <c:pt idx="3507">
                  <c:v>123.21988095238216</c:v>
                </c:pt>
                <c:pt idx="3508">
                  <c:v>123.22619047619168</c:v>
                </c:pt>
                <c:pt idx="3509">
                  <c:v>123.2325000000012</c:v>
                </c:pt>
                <c:pt idx="3510">
                  <c:v>123.23880952381072</c:v>
                </c:pt>
                <c:pt idx="3511">
                  <c:v>123.24511904762026</c:v>
                </c:pt>
                <c:pt idx="3512">
                  <c:v>123.25142857142973</c:v>
                </c:pt>
                <c:pt idx="3513">
                  <c:v>123.25773809523928</c:v>
                </c:pt>
                <c:pt idx="3514">
                  <c:v>123.26404761904882</c:v>
                </c:pt>
                <c:pt idx="3515">
                  <c:v>123.27035714285826</c:v>
                </c:pt>
                <c:pt idx="3516">
                  <c:v>123.27666666666786</c:v>
                </c:pt>
                <c:pt idx="3517">
                  <c:v>123.28297619047733</c:v>
                </c:pt>
                <c:pt idx="3518">
                  <c:v>123.28928571428688</c:v>
                </c:pt>
                <c:pt idx="3519">
                  <c:v>123.2955952380964</c:v>
                </c:pt>
                <c:pt idx="3520">
                  <c:v>123.30190476190594</c:v>
                </c:pt>
                <c:pt idx="3521">
                  <c:v>123.30821428571549</c:v>
                </c:pt>
                <c:pt idx="3522">
                  <c:v>123.31452380952496</c:v>
                </c:pt>
                <c:pt idx="3523">
                  <c:v>123.32083333333443</c:v>
                </c:pt>
                <c:pt idx="3524">
                  <c:v>123.32714285714397</c:v>
                </c:pt>
                <c:pt idx="3525">
                  <c:v>123.33345238095349</c:v>
                </c:pt>
                <c:pt idx="3526">
                  <c:v>123.33976190476304</c:v>
                </c:pt>
                <c:pt idx="3527">
                  <c:v>123.34607142857256</c:v>
                </c:pt>
                <c:pt idx="3528">
                  <c:v>123.35238095238203</c:v>
                </c:pt>
                <c:pt idx="3529">
                  <c:v>123.35869047619157</c:v>
                </c:pt>
                <c:pt idx="3530">
                  <c:v>123.36500000000109</c:v>
                </c:pt>
                <c:pt idx="3531">
                  <c:v>123.37130952381064</c:v>
                </c:pt>
                <c:pt idx="3532">
                  <c:v>123.37761904762016</c:v>
                </c:pt>
                <c:pt idx="3533">
                  <c:v>123.38392857142964</c:v>
                </c:pt>
                <c:pt idx="3534">
                  <c:v>123.3902380952392</c:v>
                </c:pt>
                <c:pt idx="3535">
                  <c:v>123.39654761904872</c:v>
                </c:pt>
                <c:pt idx="3536">
                  <c:v>123.4028571428582</c:v>
                </c:pt>
                <c:pt idx="3537">
                  <c:v>123.40916666666779</c:v>
                </c:pt>
                <c:pt idx="3538">
                  <c:v>123.41547619047728</c:v>
                </c:pt>
                <c:pt idx="3539">
                  <c:v>123.42178571428677</c:v>
                </c:pt>
                <c:pt idx="3540">
                  <c:v>123.42809523809629</c:v>
                </c:pt>
                <c:pt idx="3541">
                  <c:v>123.4344047619059</c:v>
                </c:pt>
                <c:pt idx="3542">
                  <c:v>123.44071428571542</c:v>
                </c:pt>
                <c:pt idx="3543">
                  <c:v>123.44702380952489</c:v>
                </c:pt>
                <c:pt idx="3544">
                  <c:v>123.45333333333437</c:v>
                </c:pt>
                <c:pt idx="3545">
                  <c:v>123.45964285714389</c:v>
                </c:pt>
                <c:pt idx="3546">
                  <c:v>123.46595238095344</c:v>
                </c:pt>
                <c:pt idx="3547">
                  <c:v>123.47226190476296</c:v>
                </c:pt>
                <c:pt idx="3548">
                  <c:v>123.47857142857248</c:v>
                </c:pt>
                <c:pt idx="3549">
                  <c:v>123.484880952382</c:v>
                </c:pt>
                <c:pt idx="3550">
                  <c:v>123.49119047619152</c:v>
                </c:pt>
                <c:pt idx="3551">
                  <c:v>123.49750000000107</c:v>
                </c:pt>
                <c:pt idx="3552">
                  <c:v>123.50380952381056</c:v>
                </c:pt>
                <c:pt idx="3553">
                  <c:v>123.51011904762009</c:v>
                </c:pt>
                <c:pt idx="3554">
                  <c:v>123.51642857142957</c:v>
                </c:pt>
                <c:pt idx="3555">
                  <c:v>123.52273809523906</c:v>
                </c:pt>
                <c:pt idx="3556">
                  <c:v>123.52904761904864</c:v>
                </c:pt>
                <c:pt idx="3557">
                  <c:v>123.5353571428581</c:v>
                </c:pt>
                <c:pt idx="3558">
                  <c:v>123.54166666666774</c:v>
                </c:pt>
                <c:pt idx="3559">
                  <c:v>123.5479761904772</c:v>
                </c:pt>
                <c:pt idx="3560">
                  <c:v>123.55428571428671</c:v>
                </c:pt>
                <c:pt idx="3561">
                  <c:v>123.56059523809624</c:v>
                </c:pt>
                <c:pt idx="3562">
                  <c:v>123.56690476190579</c:v>
                </c:pt>
                <c:pt idx="3563">
                  <c:v>123.57321428571534</c:v>
                </c:pt>
                <c:pt idx="3564">
                  <c:v>123.57952380952477</c:v>
                </c:pt>
                <c:pt idx="3565">
                  <c:v>123.58583333333426</c:v>
                </c:pt>
                <c:pt idx="3566">
                  <c:v>123.59214285714381</c:v>
                </c:pt>
                <c:pt idx="3567">
                  <c:v>123.59845238095335</c:v>
                </c:pt>
                <c:pt idx="3568">
                  <c:v>123.60476190476288</c:v>
                </c:pt>
                <c:pt idx="3569">
                  <c:v>123.6110714285724</c:v>
                </c:pt>
                <c:pt idx="3570">
                  <c:v>123.61738095238186</c:v>
                </c:pt>
                <c:pt idx="3571">
                  <c:v>123.62369047619141</c:v>
                </c:pt>
                <c:pt idx="3572">
                  <c:v>123.63000000000095</c:v>
                </c:pt>
                <c:pt idx="3573">
                  <c:v>123.63630952381048</c:v>
                </c:pt>
                <c:pt idx="3574">
                  <c:v>123.64261904762</c:v>
                </c:pt>
                <c:pt idx="3575">
                  <c:v>123.64892857142947</c:v>
                </c:pt>
                <c:pt idx="3576">
                  <c:v>123.65523809523901</c:v>
                </c:pt>
                <c:pt idx="3577">
                  <c:v>123.66154761904856</c:v>
                </c:pt>
                <c:pt idx="3578">
                  <c:v>123.66785714285805</c:v>
                </c:pt>
                <c:pt idx="3579">
                  <c:v>123.6741666666676</c:v>
                </c:pt>
                <c:pt idx="3580">
                  <c:v>123.68047619047707</c:v>
                </c:pt>
                <c:pt idx="3581">
                  <c:v>123.68678571428659</c:v>
                </c:pt>
                <c:pt idx="3582">
                  <c:v>123.69309523809615</c:v>
                </c:pt>
                <c:pt idx="3583">
                  <c:v>123.69940476190571</c:v>
                </c:pt>
                <c:pt idx="3584">
                  <c:v>123.70571428571523</c:v>
                </c:pt>
                <c:pt idx="3585">
                  <c:v>123.71202380952471</c:v>
                </c:pt>
                <c:pt idx="3586">
                  <c:v>123.71833333333421</c:v>
                </c:pt>
                <c:pt idx="3587">
                  <c:v>123.72464285714375</c:v>
                </c:pt>
                <c:pt idx="3588">
                  <c:v>123.73095238095328</c:v>
                </c:pt>
                <c:pt idx="3589">
                  <c:v>123.73726190476283</c:v>
                </c:pt>
                <c:pt idx="3590">
                  <c:v>123.74357142857232</c:v>
                </c:pt>
                <c:pt idx="3591">
                  <c:v>123.74988095238182</c:v>
                </c:pt>
                <c:pt idx="3592">
                  <c:v>123.75619047619135</c:v>
                </c:pt>
                <c:pt idx="3593">
                  <c:v>123.76250000000088</c:v>
                </c:pt>
                <c:pt idx="3594">
                  <c:v>123.7688095238104</c:v>
                </c:pt>
                <c:pt idx="3595">
                  <c:v>123.77511904761991</c:v>
                </c:pt>
                <c:pt idx="3596">
                  <c:v>123.78142857142942</c:v>
                </c:pt>
                <c:pt idx="3597">
                  <c:v>123.78773809523895</c:v>
                </c:pt>
                <c:pt idx="3598">
                  <c:v>123.79404761904851</c:v>
                </c:pt>
                <c:pt idx="3599">
                  <c:v>123.80035714285796</c:v>
                </c:pt>
                <c:pt idx="3600">
                  <c:v>123.80666666666752</c:v>
                </c:pt>
                <c:pt idx="3601">
                  <c:v>123.81297619047702</c:v>
                </c:pt>
                <c:pt idx="3602">
                  <c:v>123.81928571428655</c:v>
                </c:pt>
                <c:pt idx="3603">
                  <c:v>123.82559523809606</c:v>
                </c:pt>
                <c:pt idx="3604">
                  <c:v>123.83190476190565</c:v>
                </c:pt>
                <c:pt idx="3605">
                  <c:v>123.83821428571518</c:v>
                </c:pt>
                <c:pt idx="3606">
                  <c:v>123.84452380952466</c:v>
                </c:pt>
                <c:pt idx="3607">
                  <c:v>123.85083333333414</c:v>
                </c:pt>
                <c:pt idx="3608">
                  <c:v>123.85714285714366</c:v>
                </c:pt>
                <c:pt idx="3609">
                  <c:v>123.86345238095321</c:v>
                </c:pt>
                <c:pt idx="3610">
                  <c:v>123.86976190476273</c:v>
                </c:pt>
                <c:pt idx="3611">
                  <c:v>123.87607142857225</c:v>
                </c:pt>
                <c:pt idx="3612">
                  <c:v>123.88238095238171</c:v>
                </c:pt>
                <c:pt idx="3613">
                  <c:v>123.88869047619126</c:v>
                </c:pt>
                <c:pt idx="3614">
                  <c:v>123.89500000000081</c:v>
                </c:pt>
                <c:pt idx="3615">
                  <c:v>123.90130952381035</c:v>
                </c:pt>
                <c:pt idx="3616">
                  <c:v>123.90761904761989</c:v>
                </c:pt>
                <c:pt idx="3617">
                  <c:v>123.91392857142937</c:v>
                </c:pt>
                <c:pt idx="3618">
                  <c:v>123.92023809523889</c:v>
                </c:pt>
                <c:pt idx="3619">
                  <c:v>123.92654761904842</c:v>
                </c:pt>
                <c:pt idx="3620">
                  <c:v>123.9328571428579</c:v>
                </c:pt>
                <c:pt idx="3621">
                  <c:v>123.9391666666675</c:v>
                </c:pt>
                <c:pt idx="3622">
                  <c:v>123.94547619047694</c:v>
                </c:pt>
                <c:pt idx="3623">
                  <c:v>123.95178571428646</c:v>
                </c:pt>
                <c:pt idx="3624">
                  <c:v>123.95809523809601</c:v>
                </c:pt>
                <c:pt idx="3625">
                  <c:v>123.96440476190558</c:v>
                </c:pt>
                <c:pt idx="3626">
                  <c:v>123.9707142857151</c:v>
                </c:pt>
                <c:pt idx="3627">
                  <c:v>123.97702380952457</c:v>
                </c:pt>
                <c:pt idx="3628">
                  <c:v>123.98333333333406</c:v>
                </c:pt>
                <c:pt idx="3629">
                  <c:v>123.98964285714361</c:v>
                </c:pt>
                <c:pt idx="3630">
                  <c:v>123.99595238095313</c:v>
                </c:pt>
                <c:pt idx="3631">
                  <c:v>124.00226190476266</c:v>
                </c:pt>
                <c:pt idx="3632">
                  <c:v>124.00857142857217</c:v>
                </c:pt>
                <c:pt idx="3633">
                  <c:v>124.01488095238166</c:v>
                </c:pt>
                <c:pt idx="3634">
                  <c:v>124.02119047619121</c:v>
                </c:pt>
                <c:pt idx="3635">
                  <c:v>124.02750000000073</c:v>
                </c:pt>
                <c:pt idx="3636">
                  <c:v>124.03380952381026</c:v>
                </c:pt>
                <c:pt idx="3637">
                  <c:v>124.0401190476198</c:v>
                </c:pt>
                <c:pt idx="3638">
                  <c:v>124.04642857142926</c:v>
                </c:pt>
                <c:pt idx="3639">
                  <c:v>124.05273809523877</c:v>
                </c:pt>
                <c:pt idx="3640">
                  <c:v>124.05904761904833</c:v>
                </c:pt>
                <c:pt idx="3641">
                  <c:v>124.06535714285781</c:v>
                </c:pt>
                <c:pt idx="3642">
                  <c:v>124.0716666666674</c:v>
                </c:pt>
                <c:pt idx="3643">
                  <c:v>124.07797619047683</c:v>
                </c:pt>
                <c:pt idx="3644">
                  <c:v>124.08428571428641</c:v>
                </c:pt>
                <c:pt idx="3645">
                  <c:v>124.09059523809593</c:v>
                </c:pt>
                <c:pt idx="3646">
                  <c:v>124.09690476190551</c:v>
                </c:pt>
                <c:pt idx="3647">
                  <c:v>124.103214285715</c:v>
                </c:pt>
                <c:pt idx="3648">
                  <c:v>124.10952380952448</c:v>
                </c:pt>
                <c:pt idx="3649">
                  <c:v>124.11583333333398</c:v>
                </c:pt>
                <c:pt idx="3650">
                  <c:v>124.12214285714347</c:v>
                </c:pt>
                <c:pt idx="3651">
                  <c:v>124.12845238095302</c:v>
                </c:pt>
                <c:pt idx="3652">
                  <c:v>124.13476190476257</c:v>
                </c:pt>
                <c:pt idx="3653">
                  <c:v>124.14107142857209</c:v>
                </c:pt>
                <c:pt idx="3654">
                  <c:v>124.14738095238158</c:v>
                </c:pt>
                <c:pt idx="3655">
                  <c:v>124.1536904761911</c:v>
                </c:pt>
                <c:pt idx="3656">
                  <c:v>124.16000000000065</c:v>
                </c:pt>
                <c:pt idx="3657">
                  <c:v>124.16630952381017</c:v>
                </c:pt>
                <c:pt idx="3658">
                  <c:v>124.17261904761968</c:v>
                </c:pt>
                <c:pt idx="3659">
                  <c:v>124.17892857142915</c:v>
                </c:pt>
                <c:pt idx="3660">
                  <c:v>124.1852380952387</c:v>
                </c:pt>
                <c:pt idx="3661">
                  <c:v>124.19154761904828</c:v>
                </c:pt>
                <c:pt idx="3662">
                  <c:v>124.19785714285774</c:v>
                </c:pt>
                <c:pt idx="3663">
                  <c:v>124.20416666666733</c:v>
                </c:pt>
                <c:pt idx="3664">
                  <c:v>124.21047619047678</c:v>
                </c:pt>
                <c:pt idx="3665">
                  <c:v>124.2167857142863</c:v>
                </c:pt>
                <c:pt idx="3666">
                  <c:v>124.22309523809585</c:v>
                </c:pt>
                <c:pt idx="3667">
                  <c:v>124.2294047619054</c:v>
                </c:pt>
                <c:pt idx="3668">
                  <c:v>124.23571428571489</c:v>
                </c:pt>
                <c:pt idx="3669">
                  <c:v>124.24202380952441</c:v>
                </c:pt>
                <c:pt idx="3670">
                  <c:v>124.2483333333339</c:v>
                </c:pt>
                <c:pt idx="3671">
                  <c:v>124.25464285714345</c:v>
                </c:pt>
                <c:pt idx="3672">
                  <c:v>124.26095238095297</c:v>
                </c:pt>
                <c:pt idx="3673">
                  <c:v>124.26726190476253</c:v>
                </c:pt>
                <c:pt idx="3674">
                  <c:v>124.27357142857201</c:v>
                </c:pt>
                <c:pt idx="3675">
                  <c:v>124.27988095238148</c:v>
                </c:pt>
                <c:pt idx="3676">
                  <c:v>124.28619047619105</c:v>
                </c:pt>
                <c:pt idx="3677">
                  <c:v>124.29250000000057</c:v>
                </c:pt>
                <c:pt idx="3678">
                  <c:v>124.29880952381009</c:v>
                </c:pt>
                <c:pt idx="3679">
                  <c:v>124.30511904761961</c:v>
                </c:pt>
                <c:pt idx="3680">
                  <c:v>124.3114285714291</c:v>
                </c:pt>
                <c:pt idx="3681">
                  <c:v>124.31773809523865</c:v>
                </c:pt>
                <c:pt idx="3682">
                  <c:v>124.32404761904817</c:v>
                </c:pt>
                <c:pt idx="3683">
                  <c:v>124.33035714285764</c:v>
                </c:pt>
                <c:pt idx="3684">
                  <c:v>124.33666666666724</c:v>
                </c:pt>
                <c:pt idx="3685">
                  <c:v>124.34297619047668</c:v>
                </c:pt>
                <c:pt idx="3686">
                  <c:v>124.34928571428625</c:v>
                </c:pt>
                <c:pt idx="3687">
                  <c:v>124.35559523809575</c:v>
                </c:pt>
                <c:pt idx="3688">
                  <c:v>124.36190476190534</c:v>
                </c:pt>
                <c:pt idx="3689">
                  <c:v>124.36821428571484</c:v>
                </c:pt>
                <c:pt idx="3690">
                  <c:v>124.37452380952431</c:v>
                </c:pt>
                <c:pt idx="3691">
                  <c:v>124.38083333333383</c:v>
                </c:pt>
                <c:pt idx="3692">
                  <c:v>124.38714285714335</c:v>
                </c:pt>
                <c:pt idx="3693">
                  <c:v>124.39345238095288</c:v>
                </c:pt>
                <c:pt idx="3694">
                  <c:v>124.39976190476241</c:v>
                </c:pt>
                <c:pt idx="3695">
                  <c:v>124.40607142857191</c:v>
                </c:pt>
                <c:pt idx="3696">
                  <c:v>124.41238095238143</c:v>
                </c:pt>
                <c:pt idx="3697">
                  <c:v>124.41869047619097</c:v>
                </c:pt>
                <c:pt idx="3698">
                  <c:v>124.42500000000048</c:v>
                </c:pt>
                <c:pt idx="3699">
                  <c:v>124.43130952381004</c:v>
                </c:pt>
                <c:pt idx="3700">
                  <c:v>124.43761904761958</c:v>
                </c:pt>
                <c:pt idx="3701">
                  <c:v>124.44392857142905</c:v>
                </c:pt>
                <c:pt idx="3702">
                  <c:v>124.45023809523857</c:v>
                </c:pt>
                <c:pt idx="3703">
                  <c:v>124.45654761904812</c:v>
                </c:pt>
                <c:pt idx="3704">
                  <c:v>124.46285714285759</c:v>
                </c:pt>
                <c:pt idx="3705">
                  <c:v>124.46916666666718</c:v>
                </c:pt>
                <c:pt idx="3706">
                  <c:v>124.4754761904766</c:v>
                </c:pt>
                <c:pt idx="3707">
                  <c:v>124.48178571428618</c:v>
                </c:pt>
                <c:pt idx="3708">
                  <c:v>124.4880952380957</c:v>
                </c:pt>
                <c:pt idx="3709">
                  <c:v>124.49440476190527</c:v>
                </c:pt>
                <c:pt idx="3710">
                  <c:v>124.50071428571476</c:v>
                </c:pt>
                <c:pt idx="3711">
                  <c:v>124.50702380952426</c:v>
                </c:pt>
                <c:pt idx="3712">
                  <c:v>124.51333333333378</c:v>
                </c:pt>
                <c:pt idx="3713">
                  <c:v>124.5196428571433</c:v>
                </c:pt>
                <c:pt idx="3714">
                  <c:v>124.52595238095279</c:v>
                </c:pt>
                <c:pt idx="3715">
                  <c:v>124.53226190476236</c:v>
                </c:pt>
                <c:pt idx="3716">
                  <c:v>124.53857142857183</c:v>
                </c:pt>
                <c:pt idx="3717">
                  <c:v>124.54488095238138</c:v>
                </c:pt>
                <c:pt idx="3718">
                  <c:v>124.5511904761909</c:v>
                </c:pt>
                <c:pt idx="3719">
                  <c:v>124.55750000000042</c:v>
                </c:pt>
                <c:pt idx="3720">
                  <c:v>124.56380952380994</c:v>
                </c:pt>
                <c:pt idx="3721">
                  <c:v>124.57011904761946</c:v>
                </c:pt>
                <c:pt idx="3722">
                  <c:v>124.57642857142893</c:v>
                </c:pt>
                <c:pt idx="3723">
                  <c:v>124.58273809523847</c:v>
                </c:pt>
                <c:pt idx="3724">
                  <c:v>124.58904761904802</c:v>
                </c:pt>
                <c:pt idx="3725">
                  <c:v>124.59535714285749</c:v>
                </c:pt>
                <c:pt idx="3726">
                  <c:v>124.60166666666709</c:v>
                </c:pt>
                <c:pt idx="3727">
                  <c:v>124.60797619047653</c:v>
                </c:pt>
                <c:pt idx="3728">
                  <c:v>124.6142857142861</c:v>
                </c:pt>
                <c:pt idx="3729">
                  <c:v>124.62059523809559</c:v>
                </c:pt>
                <c:pt idx="3730">
                  <c:v>124.62690476190517</c:v>
                </c:pt>
                <c:pt idx="3731">
                  <c:v>124.63321428571469</c:v>
                </c:pt>
                <c:pt idx="3732">
                  <c:v>124.63952380952418</c:v>
                </c:pt>
                <c:pt idx="3733">
                  <c:v>124.64583333333367</c:v>
                </c:pt>
                <c:pt idx="3734">
                  <c:v>124.65214285714316</c:v>
                </c:pt>
                <c:pt idx="3735">
                  <c:v>124.6584523809527</c:v>
                </c:pt>
                <c:pt idx="3736">
                  <c:v>124.66476190476226</c:v>
                </c:pt>
                <c:pt idx="3737">
                  <c:v>124.67107142857174</c:v>
                </c:pt>
                <c:pt idx="3738">
                  <c:v>124.67738095238124</c:v>
                </c:pt>
                <c:pt idx="3739">
                  <c:v>124.68369047619079</c:v>
                </c:pt>
                <c:pt idx="3740">
                  <c:v>124.69000000000034</c:v>
                </c:pt>
                <c:pt idx="3741">
                  <c:v>124.69630952380983</c:v>
                </c:pt>
                <c:pt idx="3742">
                  <c:v>124.70261904761939</c:v>
                </c:pt>
                <c:pt idx="3743">
                  <c:v>124.70892857142887</c:v>
                </c:pt>
                <c:pt idx="3744">
                  <c:v>124.71523809523842</c:v>
                </c:pt>
                <c:pt idx="3745">
                  <c:v>124.72154761904797</c:v>
                </c:pt>
                <c:pt idx="3746">
                  <c:v>124.72785714285745</c:v>
                </c:pt>
                <c:pt idx="3747">
                  <c:v>124.73416666666699</c:v>
                </c:pt>
                <c:pt idx="3748">
                  <c:v>124.74047619047647</c:v>
                </c:pt>
                <c:pt idx="3749">
                  <c:v>124.74678571428601</c:v>
                </c:pt>
                <c:pt idx="3750">
                  <c:v>124.75309523809554</c:v>
                </c:pt>
                <c:pt idx="3751">
                  <c:v>124.75940476190509</c:v>
                </c:pt>
                <c:pt idx="3752">
                  <c:v>124.76571428571459</c:v>
                </c:pt>
                <c:pt idx="3753">
                  <c:v>124.77202380952407</c:v>
                </c:pt>
                <c:pt idx="3754">
                  <c:v>124.77833333333356</c:v>
                </c:pt>
                <c:pt idx="3755">
                  <c:v>124.78464285714314</c:v>
                </c:pt>
                <c:pt idx="3756">
                  <c:v>124.79095238095266</c:v>
                </c:pt>
                <c:pt idx="3757">
                  <c:v>124.79726190476224</c:v>
                </c:pt>
                <c:pt idx="3758">
                  <c:v>124.80357142857167</c:v>
                </c:pt>
                <c:pt idx="3759">
                  <c:v>124.80988095238116</c:v>
                </c:pt>
                <c:pt idx="3760">
                  <c:v>124.81619047619074</c:v>
                </c:pt>
                <c:pt idx="3761">
                  <c:v>124.82250000000025</c:v>
                </c:pt>
                <c:pt idx="3762">
                  <c:v>124.82880952380975</c:v>
                </c:pt>
                <c:pt idx="3763">
                  <c:v>124.8351190476193</c:v>
                </c:pt>
                <c:pt idx="3764">
                  <c:v>124.84142857142881</c:v>
                </c:pt>
                <c:pt idx="3765">
                  <c:v>124.84773809523834</c:v>
                </c:pt>
                <c:pt idx="3766">
                  <c:v>124.85404761904786</c:v>
                </c:pt>
                <c:pt idx="3767">
                  <c:v>124.86035714285735</c:v>
                </c:pt>
                <c:pt idx="3768">
                  <c:v>124.8666666666669</c:v>
                </c:pt>
                <c:pt idx="3769">
                  <c:v>124.87297619047635</c:v>
                </c:pt>
                <c:pt idx="3770">
                  <c:v>124.87928571428591</c:v>
                </c:pt>
                <c:pt idx="3771">
                  <c:v>124.88559523809545</c:v>
                </c:pt>
                <c:pt idx="3772">
                  <c:v>124.89190476190502</c:v>
                </c:pt>
                <c:pt idx="3773">
                  <c:v>124.89821428571453</c:v>
                </c:pt>
                <c:pt idx="3774">
                  <c:v>124.90452380952402</c:v>
                </c:pt>
                <c:pt idx="3775">
                  <c:v>124.91083333333354</c:v>
                </c:pt>
                <c:pt idx="3776">
                  <c:v>124.91714285714306</c:v>
                </c:pt>
                <c:pt idx="3777">
                  <c:v>124.92345238095258</c:v>
                </c:pt>
                <c:pt idx="3778">
                  <c:v>124.9297619047621</c:v>
                </c:pt>
                <c:pt idx="3779">
                  <c:v>124.93607142857161</c:v>
                </c:pt>
                <c:pt idx="3780">
                  <c:v>124.94238095238111</c:v>
                </c:pt>
                <c:pt idx="3781">
                  <c:v>124.94869047619066</c:v>
                </c:pt>
                <c:pt idx="3782">
                  <c:v>124.95500000000018</c:v>
                </c:pt>
                <c:pt idx="3783">
                  <c:v>124.9613095238097</c:v>
                </c:pt>
                <c:pt idx="3784">
                  <c:v>124.96761904761927</c:v>
                </c:pt>
                <c:pt idx="3785">
                  <c:v>124.97392857142871</c:v>
                </c:pt>
                <c:pt idx="3786">
                  <c:v>124.98023809523826</c:v>
                </c:pt>
                <c:pt idx="3787">
                  <c:v>124.98654761904781</c:v>
                </c:pt>
                <c:pt idx="3788">
                  <c:v>124.99285714285728</c:v>
                </c:pt>
                <c:pt idx="3789">
                  <c:v>124.99916666666682</c:v>
                </c:pt>
                <c:pt idx="3790">
                  <c:v>125.00547619047629</c:v>
                </c:pt>
                <c:pt idx="3791">
                  <c:v>125.01178571428585</c:v>
                </c:pt>
                <c:pt idx="3792">
                  <c:v>125.01809523809538</c:v>
                </c:pt>
                <c:pt idx="3793">
                  <c:v>125.0244047619049</c:v>
                </c:pt>
                <c:pt idx="3794">
                  <c:v>125.03071428571442</c:v>
                </c:pt>
                <c:pt idx="3795">
                  <c:v>125.03702380952394</c:v>
                </c:pt>
                <c:pt idx="3796">
                  <c:v>125.04333333333345</c:v>
                </c:pt>
                <c:pt idx="3797">
                  <c:v>125.04964285714298</c:v>
                </c:pt>
                <c:pt idx="3798">
                  <c:v>125.05595238095248</c:v>
                </c:pt>
                <c:pt idx="3799">
                  <c:v>125.06226190476202</c:v>
                </c:pt>
                <c:pt idx="3800">
                  <c:v>125.06857142857152</c:v>
                </c:pt>
                <c:pt idx="3801">
                  <c:v>125.07488095238102</c:v>
                </c:pt>
                <c:pt idx="3802">
                  <c:v>125.08119047619059</c:v>
                </c:pt>
                <c:pt idx="3803">
                  <c:v>125.08750000000012</c:v>
                </c:pt>
                <c:pt idx="3804">
                  <c:v>125.09380952380963</c:v>
                </c:pt>
                <c:pt idx="3805">
                  <c:v>125.10011904761916</c:v>
                </c:pt>
                <c:pt idx="3806">
                  <c:v>125.10642857142864</c:v>
                </c:pt>
                <c:pt idx="3807">
                  <c:v>125.11273809523816</c:v>
                </c:pt>
                <c:pt idx="3808">
                  <c:v>125.11904761904772</c:v>
                </c:pt>
                <c:pt idx="3809">
                  <c:v>125.12535714285717</c:v>
                </c:pt>
                <c:pt idx="3810">
                  <c:v>125.13166666666676</c:v>
                </c:pt>
                <c:pt idx="3811">
                  <c:v>125.13797619047624</c:v>
                </c:pt>
                <c:pt idx="3812">
                  <c:v>125.14428571428579</c:v>
                </c:pt>
                <c:pt idx="3813">
                  <c:v>125.15059523809531</c:v>
                </c:pt>
                <c:pt idx="3814">
                  <c:v>125.15690476190483</c:v>
                </c:pt>
                <c:pt idx="3815">
                  <c:v>125.16321428571439</c:v>
                </c:pt>
                <c:pt idx="3816">
                  <c:v>125.16952380952387</c:v>
                </c:pt>
                <c:pt idx="3817">
                  <c:v>125.17583333333333</c:v>
                </c:pt>
                <c:pt idx="3818">
                  <c:v>125.18214285714286</c:v>
                </c:pt>
                <c:pt idx="3819">
                  <c:v>125.1884523809524</c:v>
                </c:pt>
                <c:pt idx="3820">
                  <c:v>125.19476190476195</c:v>
                </c:pt>
                <c:pt idx="3821">
                  <c:v>125.20107142857147</c:v>
                </c:pt>
                <c:pt idx="3822">
                  <c:v>125.20738095238096</c:v>
                </c:pt>
                <c:pt idx="3823">
                  <c:v>125.21369047619052</c:v>
                </c:pt>
                <c:pt idx="3824">
                  <c:v>125.22000000000003</c:v>
                </c:pt>
                <c:pt idx="3825">
                  <c:v>125.22630952380955</c:v>
                </c:pt>
                <c:pt idx="3826">
                  <c:v>125.2326190476191</c:v>
                </c:pt>
                <c:pt idx="3827">
                  <c:v>125.23892857142856</c:v>
                </c:pt>
                <c:pt idx="3828">
                  <c:v>125.24523809523812</c:v>
                </c:pt>
                <c:pt idx="3829">
                  <c:v>125.25154761904766</c:v>
                </c:pt>
                <c:pt idx="3830">
                  <c:v>125.25785714285715</c:v>
                </c:pt>
                <c:pt idx="3831">
                  <c:v>125.2641666666667</c:v>
                </c:pt>
                <c:pt idx="3832">
                  <c:v>125.27047619047613</c:v>
                </c:pt>
                <c:pt idx="3833">
                  <c:v>125.27678571428567</c:v>
                </c:pt>
                <c:pt idx="3834">
                  <c:v>125.28309523809523</c:v>
                </c:pt>
                <c:pt idx="3835">
                  <c:v>125.28940476190476</c:v>
                </c:pt>
                <c:pt idx="3836">
                  <c:v>125.2957142857143</c:v>
                </c:pt>
                <c:pt idx="3837">
                  <c:v>125.30202380952376</c:v>
                </c:pt>
                <c:pt idx="3838">
                  <c:v>125.30833333333327</c:v>
                </c:pt>
                <c:pt idx="3839">
                  <c:v>125.31464285714283</c:v>
                </c:pt>
                <c:pt idx="3840">
                  <c:v>125.32095238095235</c:v>
                </c:pt>
                <c:pt idx="3841">
                  <c:v>125.32726190476187</c:v>
                </c:pt>
                <c:pt idx="3842">
                  <c:v>125.33357142857136</c:v>
                </c:pt>
                <c:pt idx="3843">
                  <c:v>125.33988095238087</c:v>
                </c:pt>
                <c:pt idx="3844">
                  <c:v>125.34619047619043</c:v>
                </c:pt>
                <c:pt idx="3845">
                  <c:v>125.35249999999995</c:v>
                </c:pt>
                <c:pt idx="3846">
                  <c:v>125.35880952380944</c:v>
                </c:pt>
                <c:pt idx="3847">
                  <c:v>125.36511904761899</c:v>
                </c:pt>
                <c:pt idx="3848">
                  <c:v>125.37142857142848</c:v>
                </c:pt>
                <c:pt idx="3849">
                  <c:v>125.377738095238</c:v>
                </c:pt>
                <c:pt idx="3850">
                  <c:v>125.38404761904756</c:v>
                </c:pt>
                <c:pt idx="3851">
                  <c:v>125.39035714285704</c:v>
                </c:pt>
                <c:pt idx="3852">
                  <c:v>125.39666666666659</c:v>
                </c:pt>
                <c:pt idx="3853">
                  <c:v>125.40297619047608</c:v>
                </c:pt>
                <c:pt idx="3854">
                  <c:v>125.40928571428563</c:v>
                </c:pt>
                <c:pt idx="3855">
                  <c:v>125.41559523809516</c:v>
                </c:pt>
                <c:pt idx="3856">
                  <c:v>125.4219047619047</c:v>
                </c:pt>
                <c:pt idx="3857">
                  <c:v>125.42821428571422</c:v>
                </c:pt>
                <c:pt idx="3858">
                  <c:v>125.43452380952372</c:v>
                </c:pt>
                <c:pt idx="3859">
                  <c:v>125.44083333333323</c:v>
                </c:pt>
                <c:pt idx="3860">
                  <c:v>125.44714285714278</c:v>
                </c:pt>
                <c:pt idx="3861">
                  <c:v>125.45345238095227</c:v>
                </c:pt>
                <c:pt idx="3862">
                  <c:v>125.45976190476178</c:v>
                </c:pt>
                <c:pt idx="3863">
                  <c:v>125.46607142857131</c:v>
                </c:pt>
                <c:pt idx="3864">
                  <c:v>125.47238095238077</c:v>
                </c:pt>
                <c:pt idx="3865">
                  <c:v>125.47869047619035</c:v>
                </c:pt>
                <c:pt idx="3866">
                  <c:v>125.4849999999999</c:v>
                </c:pt>
                <c:pt idx="3867">
                  <c:v>125.49130952380939</c:v>
                </c:pt>
                <c:pt idx="3868">
                  <c:v>125.49761904761897</c:v>
                </c:pt>
                <c:pt idx="3869">
                  <c:v>125.5039285714284</c:v>
                </c:pt>
                <c:pt idx="3870">
                  <c:v>125.51023809523798</c:v>
                </c:pt>
                <c:pt idx="3871">
                  <c:v>125.5165476190475</c:v>
                </c:pt>
                <c:pt idx="3872">
                  <c:v>125.52285714285692</c:v>
                </c:pt>
                <c:pt idx="3873">
                  <c:v>125.52916666666651</c:v>
                </c:pt>
                <c:pt idx="3874">
                  <c:v>125.53547619047598</c:v>
                </c:pt>
                <c:pt idx="3875">
                  <c:v>125.54178571428555</c:v>
                </c:pt>
                <c:pt idx="3876">
                  <c:v>125.54809523809507</c:v>
                </c:pt>
                <c:pt idx="3877">
                  <c:v>125.55440476190459</c:v>
                </c:pt>
                <c:pt idx="3878">
                  <c:v>125.56071428571414</c:v>
                </c:pt>
                <c:pt idx="3879">
                  <c:v>125.56702380952363</c:v>
                </c:pt>
                <c:pt idx="3880">
                  <c:v>125.57333333333312</c:v>
                </c:pt>
                <c:pt idx="3881">
                  <c:v>125.57964285714264</c:v>
                </c:pt>
                <c:pt idx="3882">
                  <c:v>125.58595238095218</c:v>
                </c:pt>
                <c:pt idx="3883">
                  <c:v>125.59226190476171</c:v>
                </c:pt>
                <c:pt idx="3884">
                  <c:v>125.5985714285712</c:v>
                </c:pt>
                <c:pt idx="3885">
                  <c:v>125.60488095238073</c:v>
                </c:pt>
                <c:pt idx="3886">
                  <c:v>125.61119047619027</c:v>
                </c:pt>
                <c:pt idx="3887">
                  <c:v>125.61749999999979</c:v>
                </c:pt>
                <c:pt idx="3888">
                  <c:v>125.62380952380929</c:v>
                </c:pt>
                <c:pt idx="3889">
                  <c:v>125.63011904761883</c:v>
                </c:pt>
                <c:pt idx="3890">
                  <c:v>125.63642857142833</c:v>
                </c:pt>
                <c:pt idx="3891">
                  <c:v>125.64273809523785</c:v>
                </c:pt>
                <c:pt idx="3892">
                  <c:v>125.64904761904739</c:v>
                </c:pt>
                <c:pt idx="3893">
                  <c:v>125.65535714285683</c:v>
                </c:pt>
                <c:pt idx="3894">
                  <c:v>125.66166666666643</c:v>
                </c:pt>
                <c:pt idx="3895">
                  <c:v>125.66797619047593</c:v>
                </c:pt>
                <c:pt idx="3896">
                  <c:v>125.67428571428545</c:v>
                </c:pt>
                <c:pt idx="3897">
                  <c:v>125.68059523809495</c:v>
                </c:pt>
                <c:pt idx="3898">
                  <c:v>125.68690476190451</c:v>
                </c:pt>
                <c:pt idx="3899">
                  <c:v>125.69321428571408</c:v>
                </c:pt>
                <c:pt idx="3900">
                  <c:v>125.69952380952355</c:v>
                </c:pt>
                <c:pt idx="3901">
                  <c:v>125.70583333333308</c:v>
                </c:pt>
                <c:pt idx="3902">
                  <c:v>125.7121428571426</c:v>
                </c:pt>
                <c:pt idx="3903">
                  <c:v>125.71845238095212</c:v>
                </c:pt>
                <c:pt idx="3904">
                  <c:v>125.72476190476164</c:v>
                </c:pt>
                <c:pt idx="3905">
                  <c:v>125.73107142857116</c:v>
                </c:pt>
                <c:pt idx="3906">
                  <c:v>125.73738095238068</c:v>
                </c:pt>
                <c:pt idx="3907">
                  <c:v>125.74369047619022</c:v>
                </c:pt>
                <c:pt idx="3908">
                  <c:v>125.74999999999974</c:v>
                </c:pt>
                <c:pt idx="3909">
                  <c:v>125.75630952380924</c:v>
                </c:pt>
                <c:pt idx="3910">
                  <c:v>125.76261904761878</c:v>
                </c:pt>
                <c:pt idx="3911">
                  <c:v>125.76892857142828</c:v>
                </c:pt>
                <c:pt idx="3912">
                  <c:v>125.7752380952378</c:v>
                </c:pt>
                <c:pt idx="3913">
                  <c:v>125.78154761904734</c:v>
                </c:pt>
                <c:pt idx="3914">
                  <c:v>125.78785714285679</c:v>
                </c:pt>
                <c:pt idx="3915">
                  <c:v>125.79416666666638</c:v>
                </c:pt>
                <c:pt idx="3916">
                  <c:v>125.80047619047583</c:v>
                </c:pt>
                <c:pt idx="3917">
                  <c:v>125.80678571428537</c:v>
                </c:pt>
                <c:pt idx="3918">
                  <c:v>125.81309523809489</c:v>
                </c:pt>
                <c:pt idx="3919">
                  <c:v>125.81940476190447</c:v>
                </c:pt>
                <c:pt idx="3920">
                  <c:v>125.82571428571396</c:v>
                </c:pt>
                <c:pt idx="3921">
                  <c:v>125.83202380952348</c:v>
                </c:pt>
                <c:pt idx="3922">
                  <c:v>125.83833333333297</c:v>
                </c:pt>
                <c:pt idx="3923">
                  <c:v>125.84464285714252</c:v>
                </c:pt>
                <c:pt idx="3924">
                  <c:v>125.85095238095204</c:v>
                </c:pt>
                <c:pt idx="3925">
                  <c:v>125.85726190476156</c:v>
                </c:pt>
                <c:pt idx="3926">
                  <c:v>125.86357142857108</c:v>
                </c:pt>
                <c:pt idx="3927">
                  <c:v>125.86988095238057</c:v>
                </c:pt>
                <c:pt idx="3928">
                  <c:v>125.87619047619009</c:v>
                </c:pt>
                <c:pt idx="3929">
                  <c:v>125.88249999999964</c:v>
                </c:pt>
                <c:pt idx="3930">
                  <c:v>125.88880952380913</c:v>
                </c:pt>
                <c:pt idx="3931">
                  <c:v>125.89511904761869</c:v>
                </c:pt>
                <c:pt idx="3932">
                  <c:v>125.9014285714282</c:v>
                </c:pt>
                <c:pt idx="3933">
                  <c:v>125.90773809523772</c:v>
                </c:pt>
                <c:pt idx="3934">
                  <c:v>125.9140476190473</c:v>
                </c:pt>
                <c:pt idx="3935">
                  <c:v>125.9203571428567</c:v>
                </c:pt>
                <c:pt idx="3936">
                  <c:v>125.92666666666629</c:v>
                </c:pt>
                <c:pt idx="3937">
                  <c:v>125.93297619047577</c:v>
                </c:pt>
                <c:pt idx="3938">
                  <c:v>125.93928571428532</c:v>
                </c:pt>
                <c:pt idx="3939">
                  <c:v>125.94559523809484</c:v>
                </c:pt>
                <c:pt idx="3940">
                  <c:v>125.95190476190439</c:v>
                </c:pt>
                <c:pt idx="3941">
                  <c:v>125.95821428571394</c:v>
                </c:pt>
                <c:pt idx="3942">
                  <c:v>125.96452380952343</c:v>
                </c:pt>
                <c:pt idx="3943">
                  <c:v>125.97083333333291</c:v>
                </c:pt>
                <c:pt idx="3944">
                  <c:v>125.97714285714244</c:v>
                </c:pt>
                <c:pt idx="3945">
                  <c:v>125.98345238095195</c:v>
                </c:pt>
                <c:pt idx="3946">
                  <c:v>125.98976190476148</c:v>
                </c:pt>
                <c:pt idx="3947">
                  <c:v>125.996071428571</c:v>
                </c:pt>
                <c:pt idx="3948">
                  <c:v>126.00238095238046</c:v>
                </c:pt>
                <c:pt idx="3949">
                  <c:v>126.00869047619004</c:v>
                </c:pt>
                <c:pt idx="3950">
                  <c:v>126.01499999999959</c:v>
                </c:pt>
                <c:pt idx="3951">
                  <c:v>126.02130952380908</c:v>
                </c:pt>
                <c:pt idx="3952">
                  <c:v>126.02761904761863</c:v>
                </c:pt>
                <c:pt idx="3953">
                  <c:v>126.03392857142811</c:v>
                </c:pt>
                <c:pt idx="3954">
                  <c:v>126.04023809523767</c:v>
                </c:pt>
                <c:pt idx="3955">
                  <c:v>126.04654761904719</c:v>
                </c:pt>
                <c:pt idx="3956">
                  <c:v>126.05285714285662</c:v>
                </c:pt>
                <c:pt idx="3957">
                  <c:v>126.0591666666662</c:v>
                </c:pt>
                <c:pt idx="3958">
                  <c:v>126.06547619047566</c:v>
                </c:pt>
                <c:pt idx="3959">
                  <c:v>126.07178571428521</c:v>
                </c:pt>
                <c:pt idx="3960">
                  <c:v>126.0780952380947</c:v>
                </c:pt>
                <c:pt idx="3961">
                  <c:v>126.08440476190431</c:v>
                </c:pt>
                <c:pt idx="3962">
                  <c:v>126.09071428571383</c:v>
                </c:pt>
                <c:pt idx="3963">
                  <c:v>126.09702380952332</c:v>
                </c:pt>
                <c:pt idx="3964">
                  <c:v>126.10333333333281</c:v>
                </c:pt>
                <c:pt idx="3965">
                  <c:v>126.10964285714235</c:v>
                </c:pt>
                <c:pt idx="3966">
                  <c:v>126.11595238095185</c:v>
                </c:pt>
                <c:pt idx="3967">
                  <c:v>126.12226190476137</c:v>
                </c:pt>
                <c:pt idx="3968">
                  <c:v>126.12857142857087</c:v>
                </c:pt>
                <c:pt idx="3969">
                  <c:v>126.13488095238041</c:v>
                </c:pt>
                <c:pt idx="3970">
                  <c:v>126.14119047618995</c:v>
                </c:pt>
                <c:pt idx="3971">
                  <c:v>126.14749999999951</c:v>
                </c:pt>
                <c:pt idx="3972">
                  <c:v>126.15380952380897</c:v>
                </c:pt>
                <c:pt idx="3973">
                  <c:v>126.16011904761852</c:v>
                </c:pt>
                <c:pt idx="3974">
                  <c:v>126.16642857142801</c:v>
                </c:pt>
                <c:pt idx="3975">
                  <c:v>126.17273809523751</c:v>
                </c:pt>
                <c:pt idx="3976">
                  <c:v>126.17904761904708</c:v>
                </c:pt>
                <c:pt idx="3977">
                  <c:v>126.18535714285652</c:v>
                </c:pt>
                <c:pt idx="3978">
                  <c:v>126.19166666666612</c:v>
                </c:pt>
                <c:pt idx="3979">
                  <c:v>126.19797619047561</c:v>
                </c:pt>
                <c:pt idx="3980">
                  <c:v>126.20428571428516</c:v>
                </c:pt>
                <c:pt idx="3981">
                  <c:v>126.21059523809468</c:v>
                </c:pt>
                <c:pt idx="3982">
                  <c:v>126.21690476190423</c:v>
                </c:pt>
                <c:pt idx="3983">
                  <c:v>126.22321428571377</c:v>
                </c:pt>
                <c:pt idx="3984">
                  <c:v>126.22952380952324</c:v>
                </c:pt>
                <c:pt idx="3985">
                  <c:v>126.23583333333275</c:v>
                </c:pt>
                <c:pt idx="3986">
                  <c:v>126.24214285714228</c:v>
                </c:pt>
                <c:pt idx="3987">
                  <c:v>126.24845238095178</c:v>
                </c:pt>
                <c:pt idx="3988">
                  <c:v>126.25476190476131</c:v>
                </c:pt>
                <c:pt idx="3989">
                  <c:v>126.26107142857084</c:v>
                </c:pt>
                <c:pt idx="3990">
                  <c:v>126.26738095238035</c:v>
                </c:pt>
                <c:pt idx="3991">
                  <c:v>126.27369047618986</c:v>
                </c:pt>
                <c:pt idx="3992">
                  <c:v>126.2799999999994</c:v>
                </c:pt>
                <c:pt idx="3993">
                  <c:v>126.28630952380891</c:v>
                </c:pt>
                <c:pt idx="3994">
                  <c:v>126.29261904761847</c:v>
                </c:pt>
                <c:pt idx="3995">
                  <c:v>126.29892857142795</c:v>
                </c:pt>
                <c:pt idx="3996">
                  <c:v>126.30523809523748</c:v>
                </c:pt>
                <c:pt idx="3997">
                  <c:v>126.31154761904703</c:v>
                </c:pt>
                <c:pt idx="3998">
                  <c:v>126.31785714285648</c:v>
                </c:pt>
                <c:pt idx="3999">
                  <c:v>126.32416666666604</c:v>
                </c:pt>
                <c:pt idx="4000">
                  <c:v>126.33047619047554</c:v>
                </c:pt>
                <c:pt idx="4001">
                  <c:v>126.33678571428506</c:v>
                </c:pt>
                <c:pt idx="4002">
                  <c:v>126.34309523809461</c:v>
                </c:pt>
                <c:pt idx="4003">
                  <c:v>126.34940476190415</c:v>
                </c:pt>
                <c:pt idx="4004">
                  <c:v>126.35571428571366</c:v>
                </c:pt>
                <c:pt idx="4005">
                  <c:v>126.36202380952317</c:v>
                </c:pt>
                <c:pt idx="4006">
                  <c:v>126.36833333333266</c:v>
                </c:pt>
                <c:pt idx="4007">
                  <c:v>126.37464285714221</c:v>
                </c:pt>
                <c:pt idx="4008">
                  <c:v>126.3809523809517</c:v>
                </c:pt>
                <c:pt idx="4009">
                  <c:v>126.38726190476126</c:v>
                </c:pt>
                <c:pt idx="4010">
                  <c:v>126.39357142857077</c:v>
                </c:pt>
                <c:pt idx="4011">
                  <c:v>126.39988095238026</c:v>
                </c:pt>
                <c:pt idx="4012">
                  <c:v>126.40619047618981</c:v>
                </c:pt>
                <c:pt idx="4013">
                  <c:v>126.41249999999935</c:v>
                </c:pt>
                <c:pt idx="4014">
                  <c:v>126.41880952380886</c:v>
                </c:pt>
                <c:pt idx="4015">
                  <c:v>126.4251190476184</c:v>
                </c:pt>
                <c:pt idx="4016">
                  <c:v>126.43142857142789</c:v>
                </c:pt>
                <c:pt idx="4017">
                  <c:v>126.43773809523742</c:v>
                </c:pt>
                <c:pt idx="4018">
                  <c:v>126.44404761904696</c:v>
                </c:pt>
                <c:pt idx="4019">
                  <c:v>126.4503571428564</c:v>
                </c:pt>
                <c:pt idx="4020">
                  <c:v>126.456666666666</c:v>
                </c:pt>
                <c:pt idx="4021">
                  <c:v>126.46297619047546</c:v>
                </c:pt>
                <c:pt idx="4022">
                  <c:v>126.46928571428502</c:v>
                </c:pt>
                <c:pt idx="4023">
                  <c:v>126.4755952380945</c:v>
                </c:pt>
                <c:pt idx="4024">
                  <c:v>126.4819047619041</c:v>
                </c:pt>
                <c:pt idx="4025">
                  <c:v>126.48821428571362</c:v>
                </c:pt>
                <c:pt idx="4026">
                  <c:v>126.49452380952312</c:v>
                </c:pt>
                <c:pt idx="4027">
                  <c:v>126.50083333333261</c:v>
                </c:pt>
                <c:pt idx="4028">
                  <c:v>126.50714285714213</c:v>
                </c:pt>
                <c:pt idx="4029">
                  <c:v>126.51345238095165</c:v>
                </c:pt>
                <c:pt idx="4030">
                  <c:v>126.51976190476117</c:v>
                </c:pt>
                <c:pt idx="4031">
                  <c:v>126.52607142857066</c:v>
                </c:pt>
                <c:pt idx="4032">
                  <c:v>126.53238095238017</c:v>
                </c:pt>
                <c:pt idx="4033">
                  <c:v>126.5386904761897</c:v>
                </c:pt>
                <c:pt idx="4034">
                  <c:v>126.54499999999931</c:v>
                </c:pt>
                <c:pt idx="4035">
                  <c:v>126.55130952380877</c:v>
                </c:pt>
                <c:pt idx="4036">
                  <c:v>126.55761904761832</c:v>
                </c:pt>
                <c:pt idx="4037">
                  <c:v>126.56392857142781</c:v>
                </c:pt>
                <c:pt idx="4038">
                  <c:v>126.57023809523733</c:v>
                </c:pt>
                <c:pt idx="4039">
                  <c:v>126.57654761904685</c:v>
                </c:pt>
                <c:pt idx="4040">
                  <c:v>126.58285714285631</c:v>
                </c:pt>
                <c:pt idx="4041">
                  <c:v>126.58916666666589</c:v>
                </c:pt>
                <c:pt idx="4042">
                  <c:v>126.59547619047538</c:v>
                </c:pt>
                <c:pt idx="4043">
                  <c:v>126.60178571428487</c:v>
                </c:pt>
                <c:pt idx="4044">
                  <c:v>126.60809523809442</c:v>
                </c:pt>
                <c:pt idx="4045">
                  <c:v>126.614404761904</c:v>
                </c:pt>
                <c:pt idx="4046">
                  <c:v>126.62071428571349</c:v>
                </c:pt>
                <c:pt idx="4047">
                  <c:v>126.62702380952301</c:v>
                </c:pt>
                <c:pt idx="4048">
                  <c:v>126.6333333333325</c:v>
                </c:pt>
                <c:pt idx="4049">
                  <c:v>126.63964285714205</c:v>
                </c:pt>
                <c:pt idx="4050">
                  <c:v>126.64595238095154</c:v>
                </c:pt>
                <c:pt idx="4051">
                  <c:v>126.65226190476108</c:v>
                </c:pt>
                <c:pt idx="4052">
                  <c:v>126.65857142857058</c:v>
                </c:pt>
                <c:pt idx="4053">
                  <c:v>126.6648809523801</c:v>
                </c:pt>
                <c:pt idx="4054">
                  <c:v>126.67119047618962</c:v>
                </c:pt>
                <c:pt idx="4055">
                  <c:v>126.67749999999917</c:v>
                </c:pt>
                <c:pt idx="4056">
                  <c:v>126.68380952380868</c:v>
                </c:pt>
                <c:pt idx="4057">
                  <c:v>126.69011904761824</c:v>
                </c:pt>
                <c:pt idx="4058">
                  <c:v>126.6964285714277</c:v>
                </c:pt>
                <c:pt idx="4059">
                  <c:v>126.70273809523725</c:v>
                </c:pt>
                <c:pt idx="4060">
                  <c:v>126.70904761904677</c:v>
                </c:pt>
                <c:pt idx="4061">
                  <c:v>126.71535714285623</c:v>
                </c:pt>
                <c:pt idx="4062">
                  <c:v>126.72166666666584</c:v>
                </c:pt>
                <c:pt idx="4063">
                  <c:v>126.7279761904753</c:v>
                </c:pt>
                <c:pt idx="4064">
                  <c:v>126.73428571428485</c:v>
                </c:pt>
                <c:pt idx="4065">
                  <c:v>126.74059523809437</c:v>
                </c:pt>
                <c:pt idx="4066">
                  <c:v>126.74690476190393</c:v>
                </c:pt>
                <c:pt idx="4067">
                  <c:v>126.75321428571347</c:v>
                </c:pt>
                <c:pt idx="4068">
                  <c:v>126.75952380952293</c:v>
                </c:pt>
                <c:pt idx="4069">
                  <c:v>126.76583333333245</c:v>
                </c:pt>
                <c:pt idx="4070">
                  <c:v>126.77214285714192</c:v>
                </c:pt>
                <c:pt idx="4071">
                  <c:v>126.77845238095144</c:v>
                </c:pt>
                <c:pt idx="4072">
                  <c:v>126.78476190476101</c:v>
                </c:pt>
                <c:pt idx="4073">
                  <c:v>126.79107142857053</c:v>
                </c:pt>
                <c:pt idx="4074">
                  <c:v>126.79738095238005</c:v>
                </c:pt>
                <c:pt idx="4075">
                  <c:v>126.80369047618954</c:v>
                </c:pt>
                <c:pt idx="4076">
                  <c:v>126.80999999999909</c:v>
                </c:pt>
                <c:pt idx="4077">
                  <c:v>126.81630952380861</c:v>
                </c:pt>
                <c:pt idx="4078">
                  <c:v>126.82261904761813</c:v>
                </c:pt>
                <c:pt idx="4079">
                  <c:v>126.82892857142762</c:v>
                </c:pt>
                <c:pt idx="4080">
                  <c:v>126.83523809523717</c:v>
                </c:pt>
                <c:pt idx="4081">
                  <c:v>126.84154761904669</c:v>
                </c:pt>
                <c:pt idx="4082">
                  <c:v>126.84785714285618</c:v>
                </c:pt>
                <c:pt idx="4083">
                  <c:v>126.85416666666573</c:v>
                </c:pt>
                <c:pt idx="4084">
                  <c:v>126.86047619047523</c:v>
                </c:pt>
                <c:pt idx="4085">
                  <c:v>126.86678571428473</c:v>
                </c:pt>
                <c:pt idx="4086">
                  <c:v>126.87309523809425</c:v>
                </c:pt>
                <c:pt idx="4087">
                  <c:v>126.87940476190381</c:v>
                </c:pt>
                <c:pt idx="4088">
                  <c:v>126.88571428571333</c:v>
                </c:pt>
                <c:pt idx="4089">
                  <c:v>126.89202380952285</c:v>
                </c:pt>
                <c:pt idx="4090">
                  <c:v>126.89833333333235</c:v>
                </c:pt>
                <c:pt idx="4091">
                  <c:v>126.90464285714188</c:v>
                </c:pt>
                <c:pt idx="4092">
                  <c:v>126.91095238095141</c:v>
                </c:pt>
                <c:pt idx="4093">
                  <c:v>126.91726190476098</c:v>
                </c:pt>
                <c:pt idx="4094">
                  <c:v>126.92357142857045</c:v>
                </c:pt>
                <c:pt idx="4095">
                  <c:v>126.92988095237995</c:v>
                </c:pt>
                <c:pt idx="4096">
                  <c:v>126.93619047618948</c:v>
                </c:pt>
                <c:pt idx="4097">
                  <c:v>126.94249999999904</c:v>
                </c:pt>
                <c:pt idx="4098">
                  <c:v>126.94880952380856</c:v>
                </c:pt>
                <c:pt idx="4099">
                  <c:v>126.95511904761808</c:v>
                </c:pt>
                <c:pt idx="4100">
                  <c:v>126.96142857142759</c:v>
                </c:pt>
                <c:pt idx="4101">
                  <c:v>126.96773809523712</c:v>
                </c:pt>
                <c:pt idx="4102">
                  <c:v>126.97404761904662</c:v>
                </c:pt>
                <c:pt idx="4103">
                  <c:v>126.98035714285609</c:v>
                </c:pt>
                <c:pt idx="4104">
                  <c:v>126.98666666666568</c:v>
                </c:pt>
                <c:pt idx="4105">
                  <c:v>126.99297619047518</c:v>
                </c:pt>
                <c:pt idx="4106">
                  <c:v>126.9992857142847</c:v>
                </c:pt>
                <c:pt idx="4107">
                  <c:v>127.00559523809419</c:v>
                </c:pt>
                <c:pt idx="4108">
                  <c:v>127.01190476190378</c:v>
                </c:pt>
                <c:pt idx="4109">
                  <c:v>127.01821428571331</c:v>
                </c:pt>
                <c:pt idx="4110">
                  <c:v>127.02452380952279</c:v>
                </c:pt>
                <c:pt idx="4111">
                  <c:v>127.0308333333323</c:v>
                </c:pt>
                <c:pt idx="4112">
                  <c:v>127.03714285714179</c:v>
                </c:pt>
                <c:pt idx="4113">
                  <c:v>127.04345238095134</c:v>
                </c:pt>
                <c:pt idx="4114">
                  <c:v>127.04976190476086</c:v>
                </c:pt>
                <c:pt idx="4115">
                  <c:v>127.05607142857038</c:v>
                </c:pt>
                <c:pt idx="4116">
                  <c:v>127.06238095237987</c:v>
                </c:pt>
                <c:pt idx="4117">
                  <c:v>127.06869047618939</c:v>
                </c:pt>
                <c:pt idx="4118">
                  <c:v>127.07499999999897</c:v>
                </c:pt>
                <c:pt idx="4119">
                  <c:v>127.08130952380846</c:v>
                </c:pt>
                <c:pt idx="4120">
                  <c:v>127.08761904761803</c:v>
                </c:pt>
                <c:pt idx="4121">
                  <c:v>127.0939285714275</c:v>
                </c:pt>
                <c:pt idx="4122">
                  <c:v>127.10023809523702</c:v>
                </c:pt>
                <c:pt idx="4123">
                  <c:v>127.10654761904654</c:v>
                </c:pt>
                <c:pt idx="4124">
                  <c:v>127.112857142856</c:v>
                </c:pt>
                <c:pt idx="4125">
                  <c:v>127.11916666666559</c:v>
                </c:pt>
                <c:pt idx="4126">
                  <c:v>127.12547619047504</c:v>
                </c:pt>
                <c:pt idx="4127">
                  <c:v>127.13178571428456</c:v>
                </c:pt>
                <c:pt idx="4128">
                  <c:v>127.1380952380941</c:v>
                </c:pt>
                <c:pt idx="4129">
                  <c:v>127.14440476190369</c:v>
                </c:pt>
                <c:pt idx="4130">
                  <c:v>127.15071428571319</c:v>
                </c:pt>
                <c:pt idx="4131">
                  <c:v>127.1570238095227</c:v>
                </c:pt>
                <c:pt idx="4132">
                  <c:v>127.16333333333219</c:v>
                </c:pt>
                <c:pt idx="4133">
                  <c:v>127.1696428571417</c:v>
                </c:pt>
                <c:pt idx="4134">
                  <c:v>127.1759523809512</c:v>
                </c:pt>
                <c:pt idx="4135">
                  <c:v>127.18226190476078</c:v>
                </c:pt>
                <c:pt idx="4136">
                  <c:v>127.18857142857027</c:v>
                </c:pt>
                <c:pt idx="4137">
                  <c:v>127.19488095237979</c:v>
                </c:pt>
                <c:pt idx="4138">
                  <c:v>127.20119047618934</c:v>
                </c:pt>
                <c:pt idx="4139">
                  <c:v>127.20749999999889</c:v>
                </c:pt>
                <c:pt idx="4140">
                  <c:v>127.21380952380839</c:v>
                </c:pt>
                <c:pt idx="4141">
                  <c:v>127.22011904761793</c:v>
                </c:pt>
                <c:pt idx="4142">
                  <c:v>127.22642857142741</c:v>
                </c:pt>
                <c:pt idx="4143">
                  <c:v>127.23273809523691</c:v>
                </c:pt>
                <c:pt idx="4144">
                  <c:v>127.23904761904646</c:v>
                </c:pt>
                <c:pt idx="4145">
                  <c:v>127.24535714285595</c:v>
                </c:pt>
                <c:pt idx="4146">
                  <c:v>127.25166666666553</c:v>
                </c:pt>
                <c:pt idx="4147">
                  <c:v>127.25797619047501</c:v>
                </c:pt>
                <c:pt idx="4148">
                  <c:v>127.26428571428454</c:v>
                </c:pt>
                <c:pt idx="4149">
                  <c:v>127.27059523809405</c:v>
                </c:pt>
                <c:pt idx="4150">
                  <c:v>127.27690476190359</c:v>
                </c:pt>
                <c:pt idx="4151">
                  <c:v>127.28321428571316</c:v>
                </c:pt>
                <c:pt idx="4152">
                  <c:v>127.28952380952262</c:v>
                </c:pt>
                <c:pt idx="4153">
                  <c:v>127.29583333333214</c:v>
                </c:pt>
                <c:pt idx="4154">
                  <c:v>127.3021428571416</c:v>
                </c:pt>
                <c:pt idx="4155">
                  <c:v>127.30845238095115</c:v>
                </c:pt>
                <c:pt idx="4156">
                  <c:v>127.3147619047607</c:v>
                </c:pt>
                <c:pt idx="4157">
                  <c:v>127.32107142857021</c:v>
                </c:pt>
                <c:pt idx="4158">
                  <c:v>127.32738095237971</c:v>
                </c:pt>
                <c:pt idx="4159">
                  <c:v>127.33369047618925</c:v>
                </c:pt>
                <c:pt idx="4160">
                  <c:v>127.33999999999881</c:v>
                </c:pt>
                <c:pt idx="4161">
                  <c:v>127.3463095238083</c:v>
                </c:pt>
                <c:pt idx="4162">
                  <c:v>127.35261904761782</c:v>
                </c:pt>
                <c:pt idx="4163">
                  <c:v>127.35892857142731</c:v>
                </c:pt>
                <c:pt idx="4164">
                  <c:v>127.36523809523685</c:v>
                </c:pt>
                <c:pt idx="4165">
                  <c:v>127.37154761904638</c:v>
                </c:pt>
                <c:pt idx="4166">
                  <c:v>127.37785714285585</c:v>
                </c:pt>
                <c:pt idx="4167">
                  <c:v>127.38416666666542</c:v>
                </c:pt>
                <c:pt idx="4168">
                  <c:v>127.39047619047489</c:v>
                </c:pt>
                <c:pt idx="4169">
                  <c:v>127.39678571428441</c:v>
                </c:pt>
                <c:pt idx="4170">
                  <c:v>127.40309523809398</c:v>
                </c:pt>
                <c:pt idx="4171">
                  <c:v>127.40940476190353</c:v>
                </c:pt>
                <c:pt idx="4172">
                  <c:v>127.41571428571307</c:v>
                </c:pt>
                <c:pt idx="4173">
                  <c:v>127.42202380952254</c:v>
                </c:pt>
                <c:pt idx="4174">
                  <c:v>127.42833333333205</c:v>
                </c:pt>
                <c:pt idx="4175">
                  <c:v>127.43464285714158</c:v>
                </c:pt>
                <c:pt idx="4176">
                  <c:v>127.4409523809511</c:v>
                </c:pt>
                <c:pt idx="4177">
                  <c:v>127.44726190476067</c:v>
                </c:pt>
                <c:pt idx="4178">
                  <c:v>127.45357142857014</c:v>
                </c:pt>
                <c:pt idx="4179">
                  <c:v>127.45988095237965</c:v>
                </c:pt>
                <c:pt idx="4180">
                  <c:v>127.46619047618918</c:v>
                </c:pt>
                <c:pt idx="4181">
                  <c:v>127.4724999999987</c:v>
                </c:pt>
                <c:pt idx="4182">
                  <c:v>127.47880952380821</c:v>
                </c:pt>
                <c:pt idx="4183">
                  <c:v>127.48511904761777</c:v>
                </c:pt>
                <c:pt idx="4184">
                  <c:v>127.49142857142726</c:v>
                </c:pt>
                <c:pt idx="4185">
                  <c:v>127.49773809523678</c:v>
                </c:pt>
                <c:pt idx="4186">
                  <c:v>127.5040476190463</c:v>
                </c:pt>
                <c:pt idx="4187">
                  <c:v>127.51035714285578</c:v>
                </c:pt>
                <c:pt idx="4188">
                  <c:v>127.51666666666537</c:v>
                </c:pt>
                <c:pt idx="4189">
                  <c:v>127.52297619047478</c:v>
                </c:pt>
                <c:pt idx="4190">
                  <c:v>127.52928571428436</c:v>
                </c:pt>
                <c:pt idx="4191">
                  <c:v>127.53559523809388</c:v>
                </c:pt>
                <c:pt idx="4192">
                  <c:v>127.54190476190347</c:v>
                </c:pt>
                <c:pt idx="4193">
                  <c:v>127.548214285713</c:v>
                </c:pt>
                <c:pt idx="4194">
                  <c:v>127.55452380952246</c:v>
                </c:pt>
                <c:pt idx="4195">
                  <c:v>127.56083333333196</c:v>
                </c:pt>
                <c:pt idx="4196">
                  <c:v>127.56714285714148</c:v>
                </c:pt>
                <c:pt idx="4197">
                  <c:v>127.573452380951</c:v>
                </c:pt>
                <c:pt idx="4198">
                  <c:v>127.57976190476055</c:v>
                </c:pt>
                <c:pt idx="4199">
                  <c:v>127.58607142857007</c:v>
                </c:pt>
                <c:pt idx="4200">
                  <c:v>127.59238095237956</c:v>
                </c:pt>
                <c:pt idx="4201">
                  <c:v>127.59869047618911</c:v>
                </c:pt>
                <c:pt idx="4202">
                  <c:v>127.60499999999865</c:v>
                </c:pt>
                <c:pt idx="4203">
                  <c:v>127.61130952380816</c:v>
                </c:pt>
                <c:pt idx="4204">
                  <c:v>127.61761904761771</c:v>
                </c:pt>
                <c:pt idx="4205">
                  <c:v>127.62392857142716</c:v>
                </c:pt>
                <c:pt idx="4206">
                  <c:v>127.62761904761769</c:v>
                </c:pt>
                <c:pt idx="4207">
                  <c:v>127.63130952380813</c:v>
                </c:pt>
                <c:pt idx="4208">
                  <c:v>127.63499999999863</c:v>
                </c:pt>
                <c:pt idx="4209">
                  <c:v>127.63869047618904</c:v>
                </c:pt>
                <c:pt idx="4210">
                  <c:v>127.64238095237951</c:v>
                </c:pt>
                <c:pt idx="4211">
                  <c:v>127.64607142857001</c:v>
                </c:pt>
                <c:pt idx="4212">
                  <c:v>127.64976190476048</c:v>
                </c:pt>
                <c:pt idx="4213">
                  <c:v>127.65345238095092</c:v>
                </c:pt>
                <c:pt idx="4214">
                  <c:v>127.65714285714137</c:v>
                </c:pt>
                <c:pt idx="4215">
                  <c:v>127.66083333333185</c:v>
                </c:pt>
                <c:pt idx="4216">
                  <c:v>127.66452380952236</c:v>
                </c:pt>
                <c:pt idx="4217">
                  <c:v>127.66821428571288</c:v>
                </c:pt>
                <c:pt idx="4218">
                  <c:v>127.67190476190332</c:v>
                </c:pt>
                <c:pt idx="4219">
                  <c:v>127.67559523809373</c:v>
                </c:pt>
                <c:pt idx="4220">
                  <c:v>127.67928571428421</c:v>
                </c:pt>
                <c:pt idx="4221">
                  <c:v>127.68297619047465</c:v>
                </c:pt>
                <c:pt idx="4222">
                  <c:v>127.68666666666519</c:v>
                </c:pt>
                <c:pt idx="4223">
                  <c:v>127.6903571428556</c:v>
                </c:pt>
                <c:pt idx="4224">
                  <c:v>127.69404761904613</c:v>
                </c:pt>
                <c:pt idx="4225">
                  <c:v>127.69773809523657</c:v>
                </c:pt>
                <c:pt idx="4226">
                  <c:v>127.70142857142707</c:v>
                </c:pt>
                <c:pt idx="4227">
                  <c:v>127.70511904761757</c:v>
                </c:pt>
                <c:pt idx="4228">
                  <c:v>127.70880952380801</c:v>
                </c:pt>
                <c:pt idx="4229">
                  <c:v>127.71249999999851</c:v>
                </c:pt>
                <c:pt idx="4230">
                  <c:v>127.71619047618896</c:v>
                </c:pt>
                <c:pt idx="4231">
                  <c:v>127.71988095237943</c:v>
                </c:pt>
                <c:pt idx="4232">
                  <c:v>127.72357142856987</c:v>
                </c:pt>
                <c:pt idx="4233">
                  <c:v>127.7272619047604</c:v>
                </c:pt>
                <c:pt idx="4234">
                  <c:v>127.73095238095084</c:v>
                </c:pt>
                <c:pt idx="4235">
                  <c:v>127.73464285714131</c:v>
                </c:pt>
                <c:pt idx="4236">
                  <c:v>127.73833333333175</c:v>
                </c:pt>
                <c:pt idx="4237">
                  <c:v>127.74202380952228</c:v>
                </c:pt>
                <c:pt idx="4238">
                  <c:v>127.74571428571276</c:v>
                </c:pt>
                <c:pt idx="4239">
                  <c:v>127.74940476190324</c:v>
                </c:pt>
                <c:pt idx="4240">
                  <c:v>127.75309523809365</c:v>
                </c:pt>
                <c:pt idx="4241">
                  <c:v>127.75678571428409</c:v>
                </c:pt>
                <c:pt idx="4242">
                  <c:v>127.76047619047456</c:v>
                </c:pt>
                <c:pt idx="4243">
                  <c:v>127.76416666666512</c:v>
                </c:pt>
                <c:pt idx="4244">
                  <c:v>127.76785714285555</c:v>
                </c:pt>
                <c:pt idx="4245">
                  <c:v>127.77154761904602</c:v>
                </c:pt>
                <c:pt idx="4246">
                  <c:v>127.77523809523646</c:v>
                </c:pt>
                <c:pt idx="4247">
                  <c:v>127.7789285714269</c:v>
                </c:pt>
                <c:pt idx="4248">
                  <c:v>127.78261904761746</c:v>
                </c:pt>
                <c:pt idx="4249">
                  <c:v>127.7863095238079</c:v>
                </c:pt>
                <c:pt idx="4250">
                  <c:v>127.7899999999984</c:v>
                </c:pt>
                <c:pt idx="4251">
                  <c:v>127.79369047618884</c:v>
                </c:pt>
                <c:pt idx="4252">
                  <c:v>127.79738095237931</c:v>
                </c:pt>
                <c:pt idx="4253">
                  <c:v>127.80107142856976</c:v>
                </c:pt>
                <c:pt idx="4254">
                  <c:v>127.80476190476026</c:v>
                </c:pt>
                <c:pt idx="4255">
                  <c:v>127.8084523809507</c:v>
                </c:pt>
                <c:pt idx="4256">
                  <c:v>127.81214285714117</c:v>
                </c:pt>
                <c:pt idx="4257">
                  <c:v>127.81583333333164</c:v>
                </c:pt>
                <c:pt idx="4258">
                  <c:v>127.81952380952217</c:v>
                </c:pt>
                <c:pt idx="4259">
                  <c:v>127.82321428571267</c:v>
                </c:pt>
                <c:pt idx="4260">
                  <c:v>127.82690476190309</c:v>
                </c:pt>
                <c:pt idx="4261">
                  <c:v>127.83059523809355</c:v>
                </c:pt>
                <c:pt idx="4262">
                  <c:v>127.83428571428401</c:v>
                </c:pt>
                <c:pt idx="4263">
                  <c:v>127.83797619047444</c:v>
                </c:pt>
                <c:pt idx="4264">
                  <c:v>127.84166666666496</c:v>
                </c:pt>
                <c:pt idx="4265">
                  <c:v>127.84535714285539</c:v>
                </c:pt>
                <c:pt idx="4266">
                  <c:v>127.8490476190459</c:v>
                </c:pt>
                <c:pt idx="4267">
                  <c:v>127.85273809523633</c:v>
                </c:pt>
                <c:pt idx="4268">
                  <c:v>127.8564285714268</c:v>
                </c:pt>
                <c:pt idx="4269">
                  <c:v>127.86011904761735</c:v>
                </c:pt>
                <c:pt idx="4270">
                  <c:v>127.86380952380779</c:v>
                </c:pt>
                <c:pt idx="4271">
                  <c:v>127.86749999999829</c:v>
                </c:pt>
                <c:pt idx="4272">
                  <c:v>127.8711904761887</c:v>
                </c:pt>
                <c:pt idx="4273">
                  <c:v>127.87488095237917</c:v>
                </c:pt>
                <c:pt idx="4274">
                  <c:v>127.87857142856961</c:v>
                </c:pt>
                <c:pt idx="4275">
                  <c:v>127.88226190476014</c:v>
                </c:pt>
                <c:pt idx="4276">
                  <c:v>127.88595238095058</c:v>
                </c:pt>
                <c:pt idx="4277">
                  <c:v>127.88964285714106</c:v>
                </c:pt>
                <c:pt idx="4278">
                  <c:v>127.89333333333153</c:v>
                </c:pt>
                <c:pt idx="4279">
                  <c:v>127.89702380952205</c:v>
                </c:pt>
                <c:pt idx="4280">
                  <c:v>127.90071428571254</c:v>
                </c:pt>
                <c:pt idx="4281">
                  <c:v>127.90440476190302</c:v>
                </c:pt>
                <c:pt idx="4282">
                  <c:v>127.90809523809344</c:v>
                </c:pt>
                <c:pt idx="4283">
                  <c:v>127.91178571428391</c:v>
                </c:pt>
                <c:pt idx="4284">
                  <c:v>127.91547619047435</c:v>
                </c:pt>
                <c:pt idx="4285">
                  <c:v>127.91916666666486</c:v>
                </c:pt>
                <c:pt idx="4286">
                  <c:v>127.92285714285526</c:v>
                </c:pt>
                <c:pt idx="4287">
                  <c:v>127.92654761904579</c:v>
                </c:pt>
                <c:pt idx="4288">
                  <c:v>127.93023809523626</c:v>
                </c:pt>
                <c:pt idx="4289">
                  <c:v>127.9339285714267</c:v>
                </c:pt>
                <c:pt idx="4290">
                  <c:v>127.93761904761726</c:v>
                </c:pt>
                <c:pt idx="4291">
                  <c:v>127.9413095238077</c:v>
                </c:pt>
                <c:pt idx="4292">
                  <c:v>127.94499999999822</c:v>
                </c:pt>
                <c:pt idx="4293">
                  <c:v>127.94869047618862</c:v>
                </c:pt>
                <c:pt idx="4294">
                  <c:v>127.95238095237906</c:v>
                </c:pt>
                <c:pt idx="4295">
                  <c:v>127.95607142856953</c:v>
                </c:pt>
                <c:pt idx="4296">
                  <c:v>127.95976190476003</c:v>
                </c:pt>
                <c:pt idx="4297">
                  <c:v>127.9634523809505</c:v>
                </c:pt>
                <c:pt idx="4298">
                  <c:v>127.96714285714097</c:v>
                </c:pt>
                <c:pt idx="4299">
                  <c:v>127.97083333333141</c:v>
                </c:pt>
                <c:pt idx="4300">
                  <c:v>127.97452380952191</c:v>
                </c:pt>
                <c:pt idx="4301">
                  <c:v>127.97821428571244</c:v>
                </c:pt>
                <c:pt idx="4302">
                  <c:v>127.98190476190291</c:v>
                </c:pt>
                <c:pt idx="4303">
                  <c:v>127.98559523809331</c:v>
                </c:pt>
                <c:pt idx="4304">
                  <c:v>127.9892857142838</c:v>
                </c:pt>
                <c:pt idx="4305">
                  <c:v>127.99297619047424</c:v>
                </c:pt>
                <c:pt idx="4306">
                  <c:v>127.99666666666477</c:v>
                </c:pt>
                <c:pt idx="4307">
                  <c:v>128.00035714285522</c:v>
                </c:pt>
                <c:pt idx="4308">
                  <c:v>128.00404761904571</c:v>
                </c:pt>
                <c:pt idx="4309">
                  <c:v>128.00773809523625</c:v>
                </c:pt>
                <c:pt idx="4310">
                  <c:v>128.01142857142673</c:v>
                </c:pt>
                <c:pt idx="4311">
                  <c:v>128.01511904761722</c:v>
                </c:pt>
                <c:pt idx="4312">
                  <c:v>128.01880952380759</c:v>
                </c:pt>
                <c:pt idx="4313">
                  <c:v>128.02249999999819</c:v>
                </c:pt>
                <c:pt idx="4314">
                  <c:v>128.02619047618862</c:v>
                </c:pt>
                <c:pt idx="4315">
                  <c:v>128.02988095237916</c:v>
                </c:pt>
                <c:pt idx="4316">
                  <c:v>128.03357142856953</c:v>
                </c:pt>
                <c:pt idx="4317">
                  <c:v>128.03726190476002</c:v>
                </c:pt>
                <c:pt idx="4318">
                  <c:v>128.04095238095056</c:v>
                </c:pt>
                <c:pt idx="4319">
                  <c:v>128.04464285714099</c:v>
                </c:pt>
                <c:pt idx="4320">
                  <c:v>128.04833333333158</c:v>
                </c:pt>
                <c:pt idx="4321">
                  <c:v>128.05202380952201</c:v>
                </c:pt>
                <c:pt idx="4322">
                  <c:v>128.0557142857125</c:v>
                </c:pt>
                <c:pt idx="4323">
                  <c:v>128.05940476190293</c:v>
                </c:pt>
                <c:pt idx="4324">
                  <c:v>128.06309523809341</c:v>
                </c:pt>
                <c:pt idx="4325">
                  <c:v>128.06678571428395</c:v>
                </c:pt>
                <c:pt idx="4326">
                  <c:v>128.07047619047444</c:v>
                </c:pt>
                <c:pt idx="4327">
                  <c:v>128.07416666666492</c:v>
                </c:pt>
                <c:pt idx="4328">
                  <c:v>128.07785714285538</c:v>
                </c:pt>
                <c:pt idx="4329">
                  <c:v>128.08154761904589</c:v>
                </c:pt>
                <c:pt idx="4330">
                  <c:v>128.08523809523646</c:v>
                </c:pt>
                <c:pt idx="4331">
                  <c:v>128.08892857142692</c:v>
                </c:pt>
                <c:pt idx="4332">
                  <c:v>128.09261904761743</c:v>
                </c:pt>
                <c:pt idx="4333">
                  <c:v>128.09630952380778</c:v>
                </c:pt>
                <c:pt idx="4334">
                  <c:v>128.09999999999832</c:v>
                </c:pt>
                <c:pt idx="4335">
                  <c:v>128.10369047618872</c:v>
                </c:pt>
                <c:pt idx="4336">
                  <c:v>128.10738095237937</c:v>
                </c:pt>
                <c:pt idx="4337">
                  <c:v>128.11107142856972</c:v>
                </c:pt>
                <c:pt idx="4338">
                  <c:v>128.11476190476014</c:v>
                </c:pt>
                <c:pt idx="4339">
                  <c:v>128.11845238095074</c:v>
                </c:pt>
                <c:pt idx="4340">
                  <c:v>128.12214285714128</c:v>
                </c:pt>
                <c:pt idx="4341">
                  <c:v>128.12583333333171</c:v>
                </c:pt>
                <c:pt idx="4342">
                  <c:v>128.12952380952214</c:v>
                </c:pt>
                <c:pt idx="4343">
                  <c:v>128.13321428571263</c:v>
                </c:pt>
                <c:pt idx="4344">
                  <c:v>128.13690476190311</c:v>
                </c:pt>
                <c:pt idx="4345">
                  <c:v>128.1405952380936</c:v>
                </c:pt>
                <c:pt idx="4346">
                  <c:v>128.14428571428408</c:v>
                </c:pt>
                <c:pt idx="4347">
                  <c:v>128.14797619047462</c:v>
                </c:pt>
                <c:pt idx="4348">
                  <c:v>128.15166666666511</c:v>
                </c:pt>
                <c:pt idx="4349">
                  <c:v>128.15535714285559</c:v>
                </c:pt>
                <c:pt idx="4350">
                  <c:v>128.15904761904608</c:v>
                </c:pt>
                <c:pt idx="4351">
                  <c:v>128.16273809523662</c:v>
                </c:pt>
                <c:pt idx="4352">
                  <c:v>128.1664285714271</c:v>
                </c:pt>
                <c:pt idx="4353">
                  <c:v>128.17011904761759</c:v>
                </c:pt>
                <c:pt idx="4354">
                  <c:v>128.1738095238079</c:v>
                </c:pt>
                <c:pt idx="4355">
                  <c:v>128.1774999999985</c:v>
                </c:pt>
                <c:pt idx="4356">
                  <c:v>128.18119047618899</c:v>
                </c:pt>
                <c:pt idx="4357">
                  <c:v>128.18488095237947</c:v>
                </c:pt>
                <c:pt idx="4358">
                  <c:v>128.18857142856996</c:v>
                </c:pt>
                <c:pt idx="4359">
                  <c:v>128.19226190476039</c:v>
                </c:pt>
                <c:pt idx="4360">
                  <c:v>128.19595238095093</c:v>
                </c:pt>
                <c:pt idx="4361">
                  <c:v>128.19964285714138</c:v>
                </c:pt>
                <c:pt idx="4362">
                  <c:v>128.2033333333319</c:v>
                </c:pt>
                <c:pt idx="4363">
                  <c:v>128.20702380952238</c:v>
                </c:pt>
                <c:pt idx="4364">
                  <c:v>128.21071428571275</c:v>
                </c:pt>
                <c:pt idx="4365">
                  <c:v>128.2144047619033</c:v>
                </c:pt>
                <c:pt idx="4366">
                  <c:v>128.21809523809378</c:v>
                </c:pt>
                <c:pt idx="4367">
                  <c:v>128.22178571428432</c:v>
                </c:pt>
                <c:pt idx="4368">
                  <c:v>128.22547619047481</c:v>
                </c:pt>
                <c:pt idx="4369">
                  <c:v>128.22916666666524</c:v>
                </c:pt>
                <c:pt idx="4370">
                  <c:v>128.23285714285578</c:v>
                </c:pt>
                <c:pt idx="4371">
                  <c:v>128.23654761904621</c:v>
                </c:pt>
                <c:pt idx="4372">
                  <c:v>128.2402380952368</c:v>
                </c:pt>
                <c:pt idx="4373">
                  <c:v>128.24392857142718</c:v>
                </c:pt>
                <c:pt idx="4374">
                  <c:v>128.24761904761777</c:v>
                </c:pt>
                <c:pt idx="4375">
                  <c:v>128.25130952380815</c:v>
                </c:pt>
                <c:pt idx="4376">
                  <c:v>128.25499999999863</c:v>
                </c:pt>
                <c:pt idx="4377">
                  <c:v>128.25869047618917</c:v>
                </c:pt>
                <c:pt idx="4378">
                  <c:v>128.26238095237971</c:v>
                </c:pt>
                <c:pt idx="4379">
                  <c:v>128.26607142857009</c:v>
                </c:pt>
                <c:pt idx="4380">
                  <c:v>128.26976190476051</c:v>
                </c:pt>
                <c:pt idx="4381">
                  <c:v>128.27345238095106</c:v>
                </c:pt>
                <c:pt idx="4382">
                  <c:v>128.2771428571416</c:v>
                </c:pt>
                <c:pt idx="4383">
                  <c:v>128.28083333333208</c:v>
                </c:pt>
                <c:pt idx="4384">
                  <c:v>128.28452380952251</c:v>
                </c:pt>
                <c:pt idx="4385">
                  <c:v>128.28821428571311</c:v>
                </c:pt>
                <c:pt idx="4386">
                  <c:v>128.29190476190348</c:v>
                </c:pt>
                <c:pt idx="4387">
                  <c:v>128.29559523809397</c:v>
                </c:pt>
                <c:pt idx="4388">
                  <c:v>128.29928571428445</c:v>
                </c:pt>
                <c:pt idx="4389">
                  <c:v>128.30297619047505</c:v>
                </c:pt>
                <c:pt idx="4390">
                  <c:v>128.30666666666548</c:v>
                </c:pt>
                <c:pt idx="4391">
                  <c:v>128.31035714285596</c:v>
                </c:pt>
                <c:pt idx="4392">
                  <c:v>128.31404761904645</c:v>
                </c:pt>
                <c:pt idx="4393">
                  <c:v>128.31773809523699</c:v>
                </c:pt>
                <c:pt idx="4394">
                  <c:v>128.32142857142753</c:v>
                </c:pt>
                <c:pt idx="4395">
                  <c:v>128.32511904761802</c:v>
                </c:pt>
                <c:pt idx="4396">
                  <c:v>128.32880952380839</c:v>
                </c:pt>
                <c:pt idx="4397">
                  <c:v>128.33249999999887</c:v>
                </c:pt>
                <c:pt idx="4398">
                  <c:v>128.33619047618942</c:v>
                </c:pt>
                <c:pt idx="4399">
                  <c:v>128.33988095237984</c:v>
                </c:pt>
                <c:pt idx="4400">
                  <c:v>128.34357142857027</c:v>
                </c:pt>
                <c:pt idx="4401">
                  <c:v>128.34726190476079</c:v>
                </c:pt>
                <c:pt idx="4402">
                  <c:v>128.35095238095136</c:v>
                </c:pt>
                <c:pt idx="4403">
                  <c:v>128.35464285714181</c:v>
                </c:pt>
                <c:pt idx="4404">
                  <c:v>128.35833333333235</c:v>
                </c:pt>
                <c:pt idx="4405">
                  <c:v>128.36202380952281</c:v>
                </c:pt>
                <c:pt idx="4406">
                  <c:v>128.36571428571324</c:v>
                </c:pt>
                <c:pt idx="4407">
                  <c:v>128.36940476190372</c:v>
                </c:pt>
                <c:pt idx="4408">
                  <c:v>128.37309523809418</c:v>
                </c:pt>
                <c:pt idx="4409">
                  <c:v>128.37678571428464</c:v>
                </c:pt>
                <c:pt idx="4410">
                  <c:v>128.38047619047526</c:v>
                </c:pt>
                <c:pt idx="4411">
                  <c:v>128.38416666666566</c:v>
                </c:pt>
                <c:pt idx="4412">
                  <c:v>128.38785714285621</c:v>
                </c:pt>
                <c:pt idx="4413">
                  <c:v>128.39154761904663</c:v>
                </c:pt>
                <c:pt idx="4414">
                  <c:v>128.39523809523723</c:v>
                </c:pt>
                <c:pt idx="4415">
                  <c:v>128.39892857142766</c:v>
                </c:pt>
                <c:pt idx="4416">
                  <c:v>128.40261904761817</c:v>
                </c:pt>
                <c:pt idx="4417">
                  <c:v>128.40630952380855</c:v>
                </c:pt>
                <c:pt idx="4418">
                  <c:v>128.40999999999906</c:v>
                </c:pt>
                <c:pt idx="4419">
                  <c:v>128.41369047618952</c:v>
                </c:pt>
                <c:pt idx="4420">
                  <c:v>128.41738095238009</c:v>
                </c:pt>
                <c:pt idx="4421">
                  <c:v>128.42107142857051</c:v>
                </c:pt>
                <c:pt idx="4422">
                  <c:v>128.42476190476094</c:v>
                </c:pt>
                <c:pt idx="4423">
                  <c:v>128.42845238095154</c:v>
                </c:pt>
                <c:pt idx="4424">
                  <c:v>128.43214285714203</c:v>
                </c:pt>
                <c:pt idx="4425">
                  <c:v>128.43583333333245</c:v>
                </c:pt>
                <c:pt idx="4426">
                  <c:v>128.43952380952288</c:v>
                </c:pt>
                <c:pt idx="4427">
                  <c:v>128.44321428571342</c:v>
                </c:pt>
                <c:pt idx="4428">
                  <c:v>128.44690476190385</c:v>
                </c:pt>
                <c:pt idx="4429">
                  <c:v>128.45059523809439</c:v>
                </c:pt>
                <c:pt idx="4430">
                  <c:v>128.45428571428488</c:v>
                </c:pt>
                <c:pt idx="4431">
                  <c:v>128.45797619047542</c:v>
                </c:pt>
                <c:pt idx="4432">
                  <c:v>128.46166666666585</c:v>
                </c:pt>
                <c:pt idx="4433">
                  <c:v>128.46535714285633</c:v>
                </c:pt>
                <c:pt idx="4434">
                  <c:v>128.46904761904682</c:v>
                </c:pt>
                <c:pt idx="4435">
                  <c:v>128.47273809523736</c:v>
                </c:pt>
                <c:pt idx="4436">
                  <c:v>128.47642857142785</c:v>
                </c:pt>
                <c:pt idx="4437">
                  <c:v>128.48011904761836</c:v>
                </c:pt>
                <c:pt idx="4438">
                  <c:v>128.4838095238087</c:v>
                </c:pt>
                <c:pt idx="4439">
                  <c:v>128.4874999999993</c:v>
                </c:pt>
                <c:pt idx="4440">
                  <c:v>128.49119047618979</c:v>
                </c:pt>
                <c:pt idx="4441">
                  <c:v>128.49488095238021</c:v>
                </c:pt>
                <c:pt idx="4442">
                  <c:v>128.4985714285707</c:v>
                </c:pt>
                <c:pt idx="4443">
                  <c:v>128.50226190476118</c:v>
                </c:pt>
                <c:pt idx="4444">
                  <c:v>128.50595238095161</c:v>
                </c:pt>
                <c:pt idx="4445">
                  <c:v>128.50964285714215</c:v>
                </c:pt>
                <c:pt idx="4446">
                  <c:v>128.51333333333258</c:v>
                </c:pt>
                <c:pt idx="4447">
                  <c:v>128.51702380952318</c:v>
                </c:pt>
                <c:pt idx="4448">
                  <c:v>128.52071428571361</c:v>
                </c:pt>
                <c:pt idx="4449">
                  <c:v>128.52440476190404</c:v>
                </c:pt>
                <c:pt idx="4450">
                  <c:v>128.52809523809461</c:v>
                </c:pt>
                <c:pt idx="4451">
                  <c:v>128.53178571428501</c:v>
                </c:pt>
                <c:pt idx="4452">
                  <c:v>128.53547619047561</c:v>
                </c:pt>
                <c:pt idx="4453">
                  <c:v>128.53916666666598</c:v>
                </c:pt>
                <c:pt idx="4454">
                  <c:v>128.54285714285652</c:v>
                </c:pt>
                <c:pt idx="4455">
                  <c:v>128.54654761904698</c:v>
                </c:pt>
                <c:pt idx="4456">
                  <c:v>128.55023809523757</c:v>
                </c:pt>
                <c:pt idx="4457">
                  <c:v>128.55392857142797</c:v>
                </c:pt>
                <c:pt idx="4458">
                  <c:v>128.55761904761852</c:v>
                </c:pt>
                <c:pt idx="4459">
                  <c:v>128.56130952380892</c:v>
                </c:pt>
                <c:pt idx="4460">
                  <c:v>128.56499999999943</c:v>
                </c:pt>
                <c:pt idx="4461">
                  <c:v>128.56869047618991</c:v>
                </c:pt>
                <c:pt idx="4462">
                  <c:v>128.57238095238046</c:v>
                </c:pt>
                <c:pt idx="4463">
                  <c:v>128.57607142857083</c:v>
                </c:pt>
                <c:pt idx="4464">
                  <c:v>128.57976190476126</c:v>
                </c:pt>
                <c:pt idx="4465">
                  <c:v>128.58345238095185</c:v>
                </c:pt>
                <c:pt idx="4466">
                  <c:v>128.5871428571424</c:v>
                </c:pt>
                <c:pt idx="4467">
                  <c:v>128.59083333333282</c:v>
                </c:pt>
                <c:pt idx="4468">
                  <c:v>128.59452380952331</c:v>
                </c:pt>
                <c:pt idx="4469">
                  <c:v>128.59821428571385</c:v>
                </c:pt>
                <c:pt idx="4470">
                  <c:v>128.60190476190422</c:v>
                </c:pt>
                <c:pt idx="4471">
                  <c:v>128.60559523809471</c:v>
                </c:pt>
                <c:pt idx="4472">
                  <c:v>128.60928571428519</c:v>
                </c:pt>
                <c:pt idx="4473">
                  <c:v>128.61297619047573</c:v>
                </c:pt>
                <c:pt idx="4474">
                  <c:v>128.61666666666616</c:v>
                </c:pt>
                <c:pt idx="4475">
                  <c:v>128.6203571428567</c:v>
                </c:pt>
                <c:pt idx="4476">
                  <c:v>128.62404761904719</c:v>
                </c:pt>
                <c:pt idx="4477">
                  <c:v>128.62773809523767</c:v>
                </c:pt>
                <c:pt idx="4478">
                  <c:v>128.63142857142822</c:v>
                </c:pt>
                <c:pt idx="4479">
                  <c:v>128.63511904761864</c:v>
                </c:pt>
                <c:pt idx="4480">
                  <c:v>128.63880952380913</c:v>
                </c:pt>
                <c:pt idx="4481">
                  <c:v>128.64249999999961</c:v>
                </c:pt>
                <c:pt idx="4482">
                  <c:v>128.6461904761901</c:v>
                </c:pt>
                <c:pt idx="4483">
                  <c:v>128.64988095238058</c:v>
                </c:pt>
                <c:pt idx="4484">
                  <c:v>128.65357142857096</c:v>
                </c:pt>
                <c:pt idx="4485">
                  <c:v>128.65726190476155</c:v>
                </c:pt>
                <c:pt idx="4486">
                  <c:v>128.66095238095198</c:v>
                </c:pt>
                <c:pt idx="4487">
                  <c:v>128.66464285714252</c:v>
                </c:pt>
                <c:pt idx="4488">
                  <c:v>128.66833333333307</c:v>
                </c:pt>
                <c:pt idx="4489">
                  <c:v>128.67202380952349</c:v>
                </c:pt>
                <c:pt idx="4490">
                  <c:v>128.67571428571398</c:v>
                </c:pt>
                <c:pt idx="4491">
                  <c:v>128.67940476190435</c:v>
                </c:pt>
                <c:pt idx="4492">
                  <c:v>128.68309523809495</c:v>
                </c:pt>
                <c:pt idx="4493">
                  <c:v>128.68678571428538</c:v>
                </c:pt>
                <c:pt idx="4494">
                  <c:v>128.69047619047598</c:v>
                </c:pt>
                <c:pt idx="4495">
                  <c:v>128.69416666666638</c:v>
                </c:pt>
                <c:pt idx="4496">
                  <c:v>128.69785714285683</c:v>
                </c:pt>
                <c:pt idx="4497">
                  <c:v>128.70154761904735</c:v>
                </c:pt>
                <c:pt idx="4498">
                  <c:v>128.70523809523786</c:v>
                </c:pt>
                <c:pt idx="4499">
                  <c:v>128.70892857142834</c:v>
                </c:pt>
                <c:pt idx="4500">
                  <c:v>128.71261904761883</c:v>
                </c:pt>
                <c:pt idx="4501">
                  <c:v>128.71630952380926</c:v>
                </c:pt>
                <c:pt idx="4502">
                  <c:v>128.71999999999974</c:v>
                </c:pt>
                <c:pt idx="4503">
                  <c:v>128.72369047619023</c:v>
                </c:pt>
                <c:pt idx="4504">
                  <c:v>128.72738095238083</c:v>
                </c:pt>
                <c:pt idx="4505">
                  <c:v>128.7310714285712</c:v>
                </c:pt>
                <c:pt idx="4506">
                  <c:v>128.73476190476163</c:v>
                </c:pt>
                <c:pt idx="4507">
                  <c:v>128.73845238095222</c:v>
                </c:pt>
                <c:pt idx="4508">
                  <c:v>128.74214285714271</c:v>
                </c:pt>
                <c:pt idx="4509">
                  <c:v>128.7458333333332</c:v>
                </c:pt>
                <c:pt idx="4510">
                  <c:v>128.74952380952362</c:v>
                </c:pt>
                <c:pt idx="4511">
                  <c:v>128.75321428571417</c:v>
                </c:pt>
                <c:pt idx="4512">
                  <c:v>128.75690476190459</c:v>
                </c:pt>
                <c:pt idx="4513">
                  <c:v>128.76059523809508</c:v>
                </c:pt>
                <c:pt idx="4514">
                  <c:v>128.76428571428556</c:v>
                </c:pt>
                <c:pt idx="4515">
                  <c:v>128.76797619047611</c:v>
                </c:pt>
                <c:pt idx="4516">
                  <c:v>128.77166666666653</c:v>
                </c:pt>
                <c:pt idx="4517">
                  <c:v>128.77535714285702</c:v>
                </c:pt>
                <c:pt idx="4518">
                  <c:v>128.7790476190475</c:v>
                </c:pt>
                <c:pt idx="4519">
                  <c:v>128.78273809523807</c:v>
                </c:pt>
                <c:pt idx="4520">
                  <c:v>128.78642857142859</c:v>
                </c:pt>
                <c:pt idx="4521">
                  <c:v>128.7901190476191</c:v>
                </c:pt>
                <c:pt idx="4522">
                  <c:v>128.79380952380941</c:v>
                </c:pt>
                <c:pt idx="4523">
                  <c:v>128.79749999999999</c:v>
                </c:pt>
                <c:pt idx="4524">
                  <c:v>128.80119047619047</c:v>
                </c:pt>
                <c:pt idx="4525">
                  <c:v>128.80488095238101</c:v>
                </c:pt>
                <c:pt idx="4526">
                  <c:v>128.80857142857138</c:v>
                </c:pt>
                <c:pt idx="4527">
                  <c:v>128.81226190476193</c:v>
                </c:pt>
                <c:pt idx="4528">
                  <c:v>128.81595238095238</c:v>
                </c:pt>
                <c:pt idx="4529">
                  <c:v>128.8196428571429</c:v>
                </c:pt>
                <c:pt idx="4530">
                  <c:v>128.82333333333347</c:v>
                </c:pt>
                <c:pt idx="4531">
                  <c:v>128.82702380952392</c:v>
                </c:pt>
                <c:pt idx="4532">
                  <c:v>128.83071428571441</c:v>
                </c:pt>
                <c:pt idx="4533">
                  <c:v>128.83440476190478</c:v>
                </c:pt>
                <c:pt idx="4534">
                  <c:v>128.83809523809538</c:v>
                </c:pt>
                <c:pt idx="4535">
                  <c:v>128.84178571428578</c:v>
                </c:pt>
                <c:pt idx="4536">
                  <c:v>128.84547619047629</c:v>
                </c:pt>
                <c:pt idx="4537">
                  <c:v>128.84916666666678</c:v>
                </c:pt>
                <c:pt idx="4538">
                  <c:v>128.85285714285726</c:v>
                </c:pt>
                <c:pt idx="4539">
                  <c:v>128.85654761904777</c:v>
                </c:pt>
                <c:pt idx="4540">
                  <c:v>128.86023809523829</c:v>
                </c:pt>
                <c:pt idx="4541">
                  <c:v>128.86392857142874</c:v>
                </c:pt>
                <c:pt idx="4542">
                  <c:v>128.86761904761931</c:v>
                </c:pt>
                <c:pt idx="4543">
                  <c:v>128.87130952380969</c:v>
                </c:pt>
                <c:pt idx="4544">
                  <c:v>128.87500000000017</c:v>
                </c:pt>
                <c:pt idx="4545">
                  <c:v>128.87869047619066</c:v>
                </c:pt>
                <c:pt idx="4546">
                  <c:v>128.88238095238125</c:v>
                </c:pt>
                <c:pt idx="4547">
                  <c:v>128.88607142857163</c:v>
                </c:pt>
                <c:pt idx="4548">
                  <c:v>128.88976190476205</c:v>
                </c:pt>
                <c:pt idx="4549">
                  <c:v>128.8934523809526</c:v>
                </c:pt>
                <c:pt idx="4550">
                  <c:v>128.89714285714319</c:v>
                </c:pt>
                <c:pt idx="4551">
                  <c:v>128.90083333333362</c:v>
                </c:pt>
                <c:pt idx="4552">
                  <c:v>128.90452380952405</c:v>
                </c:pt>
                <c:pt idx="4553">
                  <c:v>128.90821428571459</c:v>
                </c:pt>
                <c:pt idx="4554">
                  <c:v>128.91190476190496</c:v>
                </c:pt>
                <c:pt idx="4555">
                  <c:v>128.91559523809545</c:v>
                </c:pt>
                <c:pt idx="4556">
                  <c:v>128.91928571428593</c:v>
                </c:pt>
                <c:pt idx="4557">
                  <c:v>128.92297619047653</c:v>
                </c:pt>
                <c:pt idx="4558">
                  <c:v>128.92666666666696</c:v>
                </c:pt>
                <c:pt idx="4559">
                  <c:v>128.93035714285745</c:v>
                </c:pt>
                <c:pt idx="4560">
                  <c:v>128.93404761904793</c:v>
                </c:pt>
                <c:pt idx="4561">
                  <c:v>128.93773809523844</c:v>
                </c:pt>
                <c:pt idx="4562">
                  <c:v>128.94142857142896</c:v>
                </c:pt>
                <c:pt idx="4563">
                  <c:v>128.94511904761947</c:v>
                </c:pt>
                <c:pt idx="4564">
                  <c:v>128.94880952380981</c:v>
                </c:pt>
                <c:pt idx="4565">
                  <c:v>128.95250000000041</c:v>
                </c:pt>
                <c:pt idx="4566">
                  <c:v>128.95619047619084</c:v>
                </c:pt>
                <c:pt idx="4567">
                  <c:v>128.95988095238138</c:v>
                </c:pt>
                <c:pt idx="4568">
                  <c:v>128.96357142857173</c:v>
                </c:pt>
                <c:pt idx="4569">
                  <c:v>128.9672619047623</c:v>
                </c:pt>
                <c:pt idx="4570">
                  <c:v>128.97095238095278</c:v>
                </c:pt>
                <c:pt idx="4571">
                  <c:v>128.97464285714327</c:v>
                </c:pt>
                <c:pt idx="4572">
                  <c:v>128.97833333333384</c:v>
                </c:pt>
                <c:pt idx="4573">
                  <c:v>128.98202380952429</c:v>
                </c:pt>
                <c:pt idx="4574">
                  <c:v>128.98571428571478</c:v>
                </c:pt>
                <c:pt idx="4575">
                  <c:v>128.98940476190518</c:v>
                </c:pt>
                <c:pt idx="4576">
                  <c:v>128.99309523809563</c:v>
                </c:pt>
                <c:pt idx="4577">
                  <c:v>128.99678571428618</c:v>
                </c:pt>
                <c:pt idx="4578">
                  <c:v>129.00047619047666</c:v>
                </c:pt>
                <c:pt idx="4579">
                  <c:v>129.00416666666715</c:v>
                </c:pt>
                <c:pt idx="4580">
                  <c:v>129.00785714285757</c:v>
                </c:pt>
                <c:pt idx="4581">
                  <c:v>129.01154761904812</c:v>
                </c:pt>
                <c:pt idx="4582">
                  <c:v>129.0152380952386</c:v>
                </c:pt>
                <c:pt idx="4583">
                  <c:v>129.01892857142914</c:v>
                </c:pt>
                <c:pt idx="4584">
                  <c:v>129.02261904761968</c:v>
                </c:pt>
                <c:pt idx="4585">
                  <c:v>129.02630952381006</c:v>
                </c:pt>
                <c:pt idx="4586">
                  <c:v>129.03000000000054</c:v>
                </c:pt>
                <c:pt idx="4587">
                  <c:v>129.03369047619097</c:v>
                </c:pt>
                <c:pt idx="4588">
                  <c:v>129.03738095238157</c:v>
                </c:pt>
                <c:pt idx="4589">
                  <c:v>129.04107142857194</c:v>
                </c:pt>
                <c:pt idx="4590">
                  <c:v>129.04476190476237</c:v>
                </c:pt>
                <c:pt idx="4591">
                  <c:v>129.04845238095297</c:v>
                </c:pt>
                <c:pt idx="4592">
                  <c:v>129.05214285714356</c:v>
                </c:pt>
                <c:pt idx="4593">
                  <c:v>129.05583333333399</c:v>
                </c:pt>
                <c:pt idx="4594">
                  <c:v>129.05952380952442</c:v>
                </c:pt>
                <c:pt idx="4595">
                  <c:v>129.06321428571491</c:v>
                </c:pt>
                <c:pt idx="4596">
                  <c:v>129.06690476190533</c:v>
                </c:pt>
                <c:pt idx="4597">
                  <c:v>129.07059523809582</c:v>
                </c:pt>
                <c:pt idx="4598">
                  <c:v>129.0742857142863</c:v>
                </c:pt>
                <c:pt idx="4599">
                  <c:v>129.07797619047685</c:v>
                </c:pt>
                <c:pt idx="4600">
                  <c:v>129.08166666666733</c:v>
                </c:pt>
                <c:pt idx="4601">
                  <c:v>129.08535714285782</c:v>
                </c:pt>
                <c:pt idx="4602">
                  <c:v>129.0890476190483</c:v>
                </c:pt>
                <c:pt idx="4603">
                  <c:v>129.09273809523881</c:v>
                </c:pt>
                <c:pt idx="4604">
                  <c:v>129.09642857142936</c:v>
                </c:pt>
                <c:pt idx="4605">
                  <c:v>129.10011904761984</c:v>
                </c:pt>
                <c:pt idx="4606">
                  <c:v>129.10380952381016</c:v>
                </c:pt>
                <c:pt idx="4607">
                  <c:v>129.10750000000073</c:v>
                </c:pt>
                <c:pt idx="4608">
                  <c:v>129.11119047619118</c:v>
                </c:pt>
                <c:pt idx="4609">
                  <c:v>129.1148809523817</c:v>
                </c:pt>
                <c:pt idx="4610">
                  <c:v>129.11857142857212</c:v>
                </c:pt>
                <c:pt idx="4611">
                  <c:v>129.12226190476261</c:v>
                </c:pt>
                <c:pt idx="4612">
                  <c:v>129.12595238095321</c:v>
                </c:pt>
                <c:pt idx="4613">
                  <c:v>129.12964285714364</c:v>
                </c:pt>
                <c:pt idx="4614">
                  <c:v>129.13333333333418</c:v>
                </c:pt>
                <c:pt idx="4615">
                  <c:v>129.13702380952461</c:v>
                </c:pt>
                <c:pt idx="4616">
                  <c:v>129.14071428571503</c:v>
                </c:pt>
                <c:pt idx="4617">
                  <c:v>129.14440476190552</c:v>
                </c:pt>
                <c:pt idx="4618">
                  <c:v>129.148095238096</c:v>
                </c:pt>
                <c:pt idx="4619">
                  <c:v>129.15178571428655</c:v>
                </c:pt>
                <c:pt idx="4620">
                  <c:v>129.15547619047703</c:v>
                </c:pt>
                <c:pt idx="4621">
                  <c:v>129.15916666666752</c:v>
                </c:pt>
                <c:pt idx="4622">
                  <c:v>129.16285714285794</c:v>
                </c:pt>
                <c:pt idx="4623">
                  <c:v>129.16654761904843</c:v>
                </c:pt>
                <c:pt idx="4624">
                  <c:v>129.17023809523897</c:v>
                </c:pt>
                <c:pt idx="4625">
                  <c:v>129.17392857142946</c:v>
                </c:pt>
                <c:pt idx="4626">
                  <c:v>129.17761904762</c:v>
                </c:pt>
                <c:pt idx="4627">
                  <c:v>129.18130952381043</c:v>
                </c:pt>
                <c:pt idx="4628">
                  <c:v>129.18500000000091</c:v>
                </c:pt>
                <c:pt idx="4629">
                  <c:v>129.1886904761914</c:v>
                </c:pt>
                <c:pt idx="4630">
                  <c:v>129.19238095238194</c:v>
                </c:pt>
                <c:pt idx="4631">
                  <c:v>129.19607142857231</c:v>
                </c:pt>
                <c:pt idx="4632">
                  <c:v>129.19976190476274</c:v>
                </c:pt>
                <c:pt idx="4633">
                  <c:v>129.20345238095334</c:v>
                </c:pt>
                <c:pt idx="4634">
                  <c:v>129.20714285714388</c:v>
                </c:pt>
                <c:pt idx="4635">
                  <c:v>129.21083333333431</c:v>
                </c:pt>
                <c:pt idx="4636">
                  <c:v>129.21452380952474</c:v>
                </c:pt>
                <c:pt idx="4637">
                  <c:v>129.21821428571528</c:v>
                </c:pt>
                <c:pt idx="4638">
                  <c:v>129.22190476190571</c:v>
                </c:pt>
                <c:pt idx="4639">
                  <c:v>129.22559523809619</c:v>
                </c:pt>
                <c:pt idx="4640">
                  <c:v>129.22928571428668</c:v>
                </c:pt>
                <c:pt idx="4641">
                  <c:v>129.23297619047722</c:v>
                </c:pt>
                <c:pt idx="4642">
                  <c:v>129.23666666666762</c:v>
                </c:pt>
                <c:pt idx="4643">
                  <c:v>129.24035714285813</c:v>
                </c:pt>
                <c:pt idx="4644">
                  <c:v>129.24404761904859</c:v>
                </c:pt>
                <c:pt idx="4645">
                  <c:v>129.24773809523921</c:v>
                </c:pt>
                <c:pt idx="4646">
                  <c:v>129.2514285714297</c:v>
                </c:pt>
                <c:pt idx="4647">
                  <c:v>129.25511904762024</c:v>
                </c:pt>
                <c:pt idx="4648">
                  <c:v>129.25880952381058</c:v>
                </c:pt>
                <c:pt idx="4649">
                  <c:v>129.2625000000011</c:v>
                </c:pt>
                <c:pt idx="4650">
                  <c:v>129.26619047619158</c:v>
                </c:pt>
                <c:pt idx="4651">
                  <c:v>129.26988095238201</c:v>
                </c:pt>
                <c:pt idx="4652">
                  <c:v>129.27357142857244</c:v>
                </c:pt>
                <c:pt idx="4653">
                  <c:v>129.27726190476298</c:v>
                </c:pt>
                <c:pt idx="4654">
                  <c:v>129.28095238095358</c:v>
                </c:pt>
                <c:pt idx="4655">
                  <c:v>129.28464285714401</c:v>
                </c:pt>
                <c:pt idx="4656">
                  <c:v>129.28833333333458</c:v>
                </c:pt>
                <c:pt idx="4657">
                  <c:v>129.29202380952501</c:v>
                </c:pt>
                <c:pt idx="4658">
                  <c:v>129.29571428571541</c:v>
                </c:pt>
                <c:pt idx="4659">
                  <c:v>129.29940476190589</c:v>
                </c:pt>
                <c:pt idx="4660">
                  <c:v>129.30309523809638</c:v>
                </c:pt>
                <c:pt idx="4661">
                  <c:v>129.30678571428692</c:v>
                </c:pt>
                <c:pt idx="4662">
                  <c:v>129.3104761904774</c:v>
                </c:pt>
                <c:pt idx="4663">
                  <c:v>129.31416666666783</c:v>
                </c:pt>
                <c:pt idx="4664">
                  <c:v>129.31785714285832</c:v>
                </c:pt>
                <c:pt idx="4665">
                  <c:v>129.32154761904886</c:v>
                </c:pt>
                <c:pt idx="4666">
                  <c:v>129.32523809523946</c:v>
                </c:pt>
                <c:pt idx="4667">
                  <c:v>129.32892857142994</c:v>
                </c:pt>
                <c:pt idx="4668">
                  <c:v>129.33261904762043</c:v>
                </c:pt>
                <c:pt idx="4669">
                  <c:v>129.3363095238108</c:v>
                </c:pt>
                <c:pt idx="4670">
                  <c:v>129.34000000000128</c:v>
                </c:pt>
                <c:pt idx="4671">
                  <c:v>129.34369047619171</c:v>
                </c:pt>
                <c:pt idx="4672">
                  <c:v>129.34738095238231</c:v>
                </c:pt>
                <c:pt idx="4673">
                  <c:v>129.35107142857274</c:v>
                </c:pt>
                <c:pt idx="4674">
                  <c:v>129.35476190476322</c:v>
                </c:pt>
                <c:pt idx="4675">
                  <c:v>129.35845238095382</c:v>
                </c:pt>
                <c:pt idx="4676">
                  <c:v>129.36214285714431</c:v>
                </c:pt>
                <c:pt idx="4677">
                  <c:v>129.36583333333473</c:v>
                </c:pt>
                <c:pt idx="4678">
                  <c:v>129.36952380952516</c:v>
                </c:pt>
                <c:pt idx="4679">
                  <c:v>129.37321428571565</c:v>
                </c:pt>
                <c:pt idx="4680">
                  <c:v>129.37690476190608</c:v>
                </c:pt>
                <c:pt idx="4681">
                  <c:v>129.38059523809662</c:v>
                </c:pt>
                <c:pt idx="4682">
                  <c:v>129.3842857142871</c:v>
                </c:pt>
                <c:pt idx="4683">
                  <c:v>129.38797619047764</c:v>
                </c:pt>
                <c:pt idx="4684">
                  <c:v>129.39166666666802</c:v>
                </c:pt>
                <c:pt idx="4685">
                  <c:v>129.39535714285856</c:v>
                </c:pt>
                <c:pt idx="4686">
                  <c:v>129.39904761904904</c:v>
                </c:pt>
                <c:pt idx="4687">
                  <c:v>129.40273809523964</c:v>
                </c:pt>
                <c:pt idx="4688">
                  <c:v>129.40642857143007</c:v>
                </c:pt>
                <c:pt idx="4689">
                  <c:v>129.41011904762061</c:v>
                </c:pt>
                <c:pt idx="4690">
                  <c:v>129.41380952381093</c:v>
                </c:pt>
                <c:pt idx="4691">
                  <c:v>129.41750000000141</c:v>
                </c:pt>
                <c:pt idx="4692">
                  <c:v>129.42119047619201</c:v>
                </c:pt>
                <c:pt idx="4693">
                  <c:v>129.42488095238244</c:v>
                </c:pt>
                <c:pt idx="4694">
                  <c:v>129.42857142857292</c:v>
                </c:pt>
                <c:pt idx="4695">
                  <c:v>129.43226190476341</c:v>
                </c:pt>
                <c:pt idx="4696">
                  <c:v>129.43595238095389</c:v>
                </c:pt>
                <c:pt idx="4697">
                  <c:v>129.43964285714441</c:v>
                </c:pt>
                <c:pt idx="4698">
                  <c:v>129.44333333333486</c:v>
                </c:pt>
                <c:pt idx="4699">
                  <c:v>129.4470238095254</c:v>
                </c:pt>
                <c:pt idx="4700">
                  <c:v>129.45071428571583</c:v>
                </c:pt>
                <c:pt idx="4701">
                  <c:v>129.45440476190632</c:v>
                </c:pt>
                <c:pt idx="4702">
                  <c:v>129.4580952380968</c:v>
                </c:pt>
                <c:pt idx="4703">
                  <c:v>129.46178571428723</c:v>
                </c:pt>
                <c:pt idx="4704">
                  <c:v>129.46547619047777</c:v>
                </c:pt>
                <c:pt idx="4705">
                  <c:v>129.4691666666682</c:v>
                </c:pt>
                <c:pt idx="4706">
                  <c:v>129.47285714285869</c:v>
                </c:pt>
                <c:pt idx="4707">
                  <c:v>129.47654761904923</c:v>
                </c:pt>
                <c:pt idx="4708">
                  <c:v>129.48023809523983</c:v>
                </c:pt>
                <c:pt idx="4709">
                  <c:v>129.48392857143025</c:v>
                </c:pt>
                <c:pt idx="4710">
                  <c:v>129.4876190476208</c:v>
                </c:pt>
                <c:pt idx="4711">
                  <c:v>129.49130952381117</c:v>
                </c:pt>
                <c:pt idx="4712">
                  <c:v>129.49500000000165</c:v>
                </c:pt>
                <c:pt idx="4713">
                  <c:v>129.49869047619214</c:v>
                </c:pt>
                <c:pt idx="4714">
                  <c:v>129.50238095238268</c:v>
                </c:pt>
                <c:pt idx="4715">
                  <c:v>129.50607142857311</c:v>
                </c:pt>
                <c:pt idx="4716">
                  <c:v>129.50976190476354</c:v>
                </c:pt>
                <c:pt idx="4717">
                  <c:v>129.51345238095408</c:v>
                </c:pt>
                <c:pt idx="4718">
                  <c:v>129.51714285714462</c:v>
                </c:pt>
                <c:pt idx="4719">
                  <c:v>129.5208333333351</c:v>
                </c:pt>
                <c:pt idx="4720">
                  <c:v>129.52452380952553</c:v>
                </c:pt>
                <c:pt idx="4721">
                  <c:v>129.52821428571607</c:v>
                </c:pt>
                <c:pt idx="4722">
                  <c:v>129.53190476190642</c:v>
                </c:pt>
                <c:pt idx="4723">
                  <c:v>129.53559523809693</c:v>
                </c:pt>
                <c:pt idx="4724">
                  <c:v>129.53928571428739</c:v>
                </c:pt>
                <c:pt idx="4725">
                  <c:v>129.54297619047796</c:v>
                </c:pt>
                <c:pt idx="4726">
                  <c:v>129.54666666666836</c:v>
                </c:pt>
                <c:pt idx="4727">
                  <c:v>129.55035714285893</c:v>
                </c:pt>
                <c:pt idx="4728">
                  <c:v>129.55404761904941</c:v>
                </c:pt>
                <c:pt idx="4729">
                  <c:v>129.55773809524001</c:v>
                </c:pt>
                <c:pt idx="4730">
                  <c:v>129.56142857143047</c:v>
                </c:pt>
                <c:pt idx="4731">
                  <c:v>129.56511904762095</c:v>
                </c:pt>
                <c:pt idx="4732">
                  <c:v>129.56880952381135</c:v>
                </c:pt>
                <c:pt idx="4733">
                  <c:v>129.57250000000178</c:v>
                </c:pt>
                <c:pt idx="4734">
                  <c:v>129.57619047619232</c:v>
                </c:pt>
                <c:pt idx="4735">
                  <c:v>129.57988095238278</c:v>
                </c:pt>
                <c:pt idx="4736">
                  <c:v>129.58357142857324</c:v>
                </c:pt>
                <c:pt idx="4737">
                  <c:v>129.58726190476381</c:v>
                </c:pt>
                <c:pt idx="4738">
                  <c:v>129.59095238095426</c:v>
                </c:pt>
                <c:pt idx="4739">
                  <c:v>129.59464285714481</c:v>
                </c:pt>
                <c:pt idx="4740">
                  <c:v>129.59833333333529</c:v>
                </c:pt>
                <c:pt idx="4741">
                  <c:v>129.60202380952578</c:v>
                </c:pt>
                <c:pt idx="4742">
                  <c:v>129.60571428571618</c:v>
                </c:pt>
                <c:pt idx="4743">
                  <c:v>129.60940476190657</c:v>
                </c:pt>
                <c:pt idx="4744">
                  <c:v>129.61309523809709</c:v>
                </c:pt>
                <c:pt idx="4745">
                  <c:v>129.61678571428754</c:v>
                </c:pt>
                <c:pt idx="4746">
                  <c:v>129.62047619047814</c:v>
                </c:pt>
                <c:pt idx="4747">
                  <c:v>129.62416666666857</c:v>
                </c:pt>
                <c:pt idx="4748">
                  <c:v>129.62785714285911</c:v>
                </c:pt>
                <c:pt idx="4749">
                  <c:v>129.6315476190496</c:v>
                </c:pt>
                <c:pt idx="4750">
                  <c:v>129.63523809524008</c:v>
                </c:pt>
                <c:pt idx="4751">
                  <c:v>129.63892857143063</c:v>
                </c:pt>
                <c:pt idx="4752">
                  <c:v>129.64261904762111</c:v>
                </c:pt>
                <c:pt idx="4753">
                  <c:v>129.64630952381148</c:v>
                </c:pt>
                <c:pt idx="4754">
                  <c:v>129.65000000000202</c:v>
                </c:pt>
                <c:pt idx="4755">
                  <c:v>129.65369047619245</c:v>
                </c:pt>
                <c:pt idx="4756">
                  <c:v>129.65738095238308</c:v>
                </c:pt>
                <c:pt idx="4757">
                  <c:v>129.66107142857348</c:v>
                </c:pt>
                <c:pt idx="4758">
                  <c:v>129.66476190476391</c:v>
                </c:pt>
                <c:pt idx="4759">
                  <c:v>129.66845238095451</c:v>
                </c:pt>
                <c:pt idx="4760">
                  <c:v>129.67214285714499</c:v>
                </c:pt>
                <c:pt idx="4761">
                  <c:v>129.67583333333542</c:v>
                </c:pt>
                <c:pt idx="4762">
                  <c:v>129.67952380952585</c:v>
                </c:pt>
                <c:pt idx="4763">
                  <c:v>129.68321428571639</c:v>
                </c:pt>
                <c:pt idx="4764">
                  <c:v>129.68690476190679</c:v>
                </c:pt>
                <c:pt idx="4765">
                  <c:v>129.6905952380973</c:v>
                </c:pt>
                <c:pt idx="4766">
                  <c:v>129.69428571428776</c:v>
                </c:pt>
                <c:pt idx="4767">
                  <c:v>129.69797619047833</c:v>
                </c:pt>
                <c:pt idx="4768">
                  <c:v>129.70166666666873</c:v>
                </c:pt>
                <c:pt idx="4769">
                  <c:v>129.7053571428593</c:v>
                </c:pt>
                <c:pt idx="4770">
                  <c:v>129.70904761904978</c:v>
                </c:pt>
                <c:pt idx="4771">
                  <c:v>129.71273809524021</c:v>
                </c:pt>
                <c:pt idx="4772">
                  <c:v>129.71642857143081</c:v>
                </c:pt>
                <c:pt idx="4773">
                  <c:v>129.7201190476213</c:v>
                </c:pt>
                <c:pt idx="4774">
                  <c:v>129.72380952381167</c:v>
                </c:pt>
                <c:pt idx="4775">
                  <c:v>129.72750000000218</c:v>
                </c:pt>
                <c:pt idx="4776">
                  <c:v>129.73119047619264</c:v>
                </c:pt>
                <c:pt idx="4777">
                  <c:v>129.73488095238321</c:v>
                </c:pt>
                <c:pt idx="4778">
                  <c:v>129.73857142857361</c:v>
                </c:pt>
                <c:pt idx="4779">
                  <c:v>129.74226190476415</c:v>
                </c:pt>
                <c:pt idx="4780">
                  <c:v>129.74595238095458</c:v>
                </c:pt>
                <c:pt idx="4781">
                  <c:v>129.74964285714512</c:v>
                </c:pt>
                <c:pt idx="4782">
                  <c:v>129.7533333333356</c:v>
                </c:pt>
                <c:pt idx="4783">
                  <c:v>129.75702380952609</c:v>
                </c:pt>
                <c:pt idx="4784">
                  <c:v>129.76071428571655</c:v>
                </c:pt>
                <c:pt idx="4785">
                  <c:v>129.76440476190695</c:v>
                </c:pt>
                <c:pt idx="4786">
                  <c:v>129.76809523809752</c:v>
                </c:pt>
                <c:pt idx="4787">
                  <c:v>129.77178571428792</c:v>
                </c:pt>
                <c:pt idx="4788">
                  <c:v>129.77547619047846</c:v>
                </c:pt>
                <c:pt idx="4789">
                  <c:v>129.77916666666891</c:v>
                </c:pt>
                <c:pt idx="4790">
                  <c:v>129.78285714285948</c:v>
                </c:pt>
                <c:pt idx="4791">
                  <c:v>129.78654761904997</c:v>
                </c:pt>
                <c:pt idx="4792">
                  <c:v>129.79023809524045</c:v>
                </c:pt>
                <c:pt idx="4793">
                  <c:v>129.79392857143094</c:v>
                </c:pt>
                <c:pt idx="4794">
                  <c:v>129.79761904762148</c:v>
                </c:pt>
                <c:pt idx="4795">
                  <c:v>129.80130952381191</c:v>
                </c:pt>
                <c:pt idx="4796">
                  <c:v>129.80500000000239</c:v>
                </c:pt>
                <c:pt idx="4797">
                  <c:v>129.80869047619288</c:v>
                </c:pt>
                <c:pt idx="4798">
                  <c:v>129.81238095238348</c:v>
                </c:pt>
                <c:pt idx="4799">
                  <c:v>129.81607142857385</c:v>
                </c:pt>
                <c:pt idx="4800">
                  <c:v>129.81976190476428</c:v>
                </c:pt>
                <c:pt idx="4801">
                  <c:v>129.82345238095488</c:v>
                </c:pt>
                <c:pt idx="4802">
                  <c:v>129.82714285714542</c:v>
                </c:pt>
                <c:pt idx="4803">
                  <c:v>129.83083333333585</c:v>
                </c:pt>
                <c:pt idx="4804">
                  <c:v>129.83452380952625</c:v>
                </c:pt>
                <c:pt idx="4805">
                  <c:v>129.83821428571682</c:v>
                </c:pt>
                <c:pt idx="4806">
                  <c:v>129.84190476190716</c:v>
                </c:pt>
                <c:pt idx="4807">
                  <c:v>129.84559523809767</c:v>
                </c:pt>
                <c:pt idx="4808">
                  <c:v>129.84928571428813</c:v>
                </c:pt>
                <c:pt idx="4809">
                  <c:v>129.85297619047876</c:v>
                </c:pt>
                <c:pt idx="4810">
                  <c:v>129.85666666666921</c:v>
                </c:pt>
                <c:pt idx="4811">
                  <c:v>129.86035714285967</c:v>
                </c:pt>
                <c:pt idx="4812">
                  <c:v>129.86404761905021</c:v>
                </c:pt>
                <c:pt idx="4813">
                  <c:v>129.86773809524064</c:v>
                </c:pt>
                <c:pt idx="4814">
                  <c:v>129.87142857143124</c:v>
                </c:pt>
                <c:pt idx="4815">
                  <c:v>129.87511904762167</c:v>
                </c:pt>
                <c:pt idx="4816">
                  <c:v>129.87880952381204</c:v>
                </c:pt>
                <c:pt idx="4817">
                  <c:v>129.88250000000261</c:v>
                </c:pt>
                <c:pt idx="4818">
                  <c:v>129.88619047619312</c:v>
                </c:pt>
                <c:pt idx="4819">
                  <c:v>129.88988095238363</c:v>
                </c:pt>
                <c:pt idx="4820">
                  <c:v>129.89357142857398</c:v>
                </c:pt>
                <c:pt idx="4821">
                  <c:v>129.89726190476458</c:v>
                </c:pt>
                <c:pt idx="4822">
                  <c:v>129.900952380955</c:v>
                </c:pt>
                <c:pt idx="4823">
                  <c:v>129.90464285714549</c:v>
                </c:pt>
                <c:pt idx="4824">
                  <c:v>129.90833333333603</c:v>
                </c:pt>
                <c:pt idx="4825">
                  <c:v>129.91202380952646</c:v>
                </c:pt>
                <c:pt idx="4826">
                  <c:v>129.91571428571692</c:v>
                </c:pt>
                <c:pt idx="4827">
                  <c:v>129.91940476190732</c:v>
                </c:pt>
                <c:pt idx="4828">
                  <c:v>129.92309523809786</c:v>
                </c:pt>
                <c:pt idx="4829">
                  <c:v>129.92678571428834</c:v>
                </c:pt>
                <c:pt idx="4830">
                  <c:v>129.93047619047888</c:v>
                </c:pt>
                <c:pt idx="4831">
                  <c:v>129.93416666666937</c:v>
                </c:pt>
                <c:pt idx="4832">
                  <c:v>129.93785714285985</c:v>
                </c:pt>
                <c:pt idx="4833">
                  <c:v>129.94154761905034</c:v>
                </c:pt>
                <c:pt idx="4834">
                  <c:v>129.94523809524082</c:v>
                </c:pt>
                <c:pt idx="4835">
                  <c:v>129.94892857143137</c:v>
                </c:pt>
                <c:pt idx="4836">
                  <c:v>129.95261904762191</c:v>
                </c:pt>
                <c:pt idx="4837">
                  <c:v>129.95630952381228</c:v>
                </c:pt>
                <c:pt idx="4838">
                  <c:v>129.96000000000276</c:v>
                </c:pt>
                <c:pt idx="4839">
                  <c:v>129.96369047619325</c:v>
                </c:pt>
                <c:pt idx="4840">
                  <c:v>129.96738095238385</c:v>
                </c:pt>
                <c:pt idx="4841">
                  <c:v>129.97107142857422</c:v>
                </c:pt>
                <c:pt idx="4842">
                  <c:v>129.97476190476465</c:v>
                </c:pt>
                <c:pt idx="4843">
                  <c:v>129.97845238095525</c:v>
                </c:pt>
                <c:pt idx="4844">
                  <c:v>129.98214285714576</c:v>
                </c:pt>
                <c:pt idx="4845">
                  <c:v>129.98583333333622</c:v>
                </c:pt>
                <c:pt idx="4846">
                  <c:v>129.98952380952662</c:v>
                </c:pt>
                <c:pt idx="4847">
                  <c:v>129.99321428571713</c:v>
                </c:pt>
                <c:pt idx="4848">
                  <c:v>129.99690476190756</c:v>
                </c:pt>
                <c:pt idx="4849">
                  <c:v>130.00059523809801</c:v>
                </c:pt>
                <c:pt idx="4850">
                  <c:v>130.00428571428853</c:v>
                </c:pt>
                <c:pt idx="4851">
                  <c:v>130.00797619047907</c:v>
                </c:pt>
                <c:pt idx="4852">
                  <c:v>130.01166666666956</c:v>
                </c:pt>
                <c:pt idx="4853">
                  <c:v>130.01535714285998</c:v>
                </c:pt>
                <c:pt idx="4854">
                  <c:v>130.01904761905053</c:v>
                </c:pt>
                <c:pt idx="4855">
                  <c:v>130.02273809524101</c:v>
                </c:pt>
                <c:pt idx="4856">
                  <c:v>130.02642857143161</c:v>
                </c:pt>
                <c:pt idx="4857">
                  <c:v>130.03011904762207</c:v>
                </c:pt>
                <c:pt idx="4858">
                  <c:v>130.03380952381235</c:v>
                </c:pt>
                <c:pt idx="4859">
                  <c:v>130.03750000000295</c:v>
                </c:pt>
                <c:pt idx="4860">
                  <c:v>130.04119047619344</c:v>
                </c:pt>
                <c:pt idx="4861">
                  <c:v>130.04488095238398</c:v>
                </c:pt>
                <c:pt idx="4862">
                  <c:v>130.04857142857438</c:v>
                </c:pt>
                <c:pt idx="4863">
                  <c:v>130.05226190476489</c:v>
                </c:pt>
                <c:pt idx="4864">
                  <c:v>130.0559523809554</c:v>
                </c:pt>
                <c:pt idx="4865">
                  <c:v>130.05964285714586</c:v>
                </c:pt>
                <c:pt idx="4866">
                  <c:v>130.06333333333637</c:v>
                </c:pt>
                <c:pt idx="4867">
                  <c:v>130.06702380952683</c:v>
                </c:pt>
                <c:pt idx="4868">
                  <c:v>130.07071428571732</c:v>
                </c:pt>
                <c:pt idx="4869">
                  <c:v>130.07440476190769</c:v>
                </c:pt>
                <c:pt idx="4870">
                  <c:v>130.07809523809823</c:v>
                </c:pt>
                <c:pt idx="4871">
                  <c:v>130.08178571428871</c:v>
                </c:pt>
                <c:pt idx="4872">
                  <c:v>130.08547619047931</c:v>
                </c:pt>
                <c:pt idx="4873">
                  <c:v>130.08916666666974</c:v>
                </c:pt>
                <c:pt idx="4874">
                  <c:v>130.09285714286023</c:v>
                </c:pt>
                <c:pt idx="4875">
                  <c:v>130.09654761905071</c:v>
                </c:pt>
                <c:pt idx="4876">
                  <c:v>130.1002380952412</c:v>
                </c:pt>
                <c:pt idx="4877">
                  <c:v>130.10392857143168</c:v>
                </c:pt>
                <c:pt idx="4878">
                  <c:v>130.10761904762222</c:v>
                </c:pt>
                <c:pt idx="4879">
                  <c:v>130.11130952381259</c:v>
                </c:pt>
                <c:pt idx="4880">
                  <c:v>130.11500000000314</c:v>
                </c:pt>
                <c:pt idx="4881">
                  <c:v>130.11869047619362</c:v>
                </c:pt>
                <c:pt idx="4882">
                  <c:v>130.12238095238422</c:v>
                </c:pt>
                <c:pt idx="4883">
                  <c:v>130.12607142857459</c:v>
                </c:pt>
                <c:pt idx="4884">
                  <c:v>130.12976190476502</c:v>
                </c:pt>
                <c:pt idx="4885">
                  <c:v>130.13345238095556</c:v>
                </c:pt>
                <c:pt idx="4886">
                  <c:v>130.13714285714607</c:v>
                </c:pt>
                <c:pt idx="4887">
                  <c:v>130.14083333333653</c:v>
                </c:pt>
                <c:pt idx="4888">
                  <c:v>130.14452380952696</c:v>
                </c:pt>
                <c:pt idx="4889">
                  <c:v>130.1482142857175</c:v>
                </c:pt>
                <c:pt idx="4890">
                  <c:v>130.15190476190793</c:v>
                </c:pt>
                <c:pt idx="4891">
                  <c:v>130.15559523809836</c:v>
                </c:pt>
                <c:pt idx="4892">
                  <c:v>130.1592857142889</c:v>
                </c:pt>
                <c:pt idx="4893">
                  <c:v>130.16297619047944</c:v>
                </c:pt>
                <c:pt idx="4894">
                  <c:v>130.16666666666993</c:v>
                </c:pt>
                <c:pt idx="4895">
                  <c:v>130.17035714286038</c:v>
                </c:pt>
                <c:pt idx="4896">
                  <c:v>130.1740476190509</c:v>
                </c:pt>
                <c:pt idx="4897">
                  <c:v>130.17773809524138</c:v>
                </c:pt>
                <c:pt idx="4898">
                  <c:v>130.18142857143192</c:v>
                </c:pt>
                <c:pt idx="4899">
                  <c:v>130.18511904762244</c:v>
                </c:pt>
                <c:pt idx="4900">
                  <c:v>130.18880952381278</c:v>
                </c:pt>
                <c:pt idx="4901">
                  <c:v>130.19250000000338</c:v>
                </c:pt>
                <c:pt idx="4902">
                  <c:v>130.19619047619381</c:v>
                </c:pt>
                <c:pt idx="4903">
                  <c:v>130.19988095238429</c:v>
                </c:pt>
                <c:pt idx="4904">
                  <c:v>130.20357142857472</c:v>
                </c:pt>
                <c:pt idx="4905">
                  <c:v>130.2072619047652</c:v>
                </c:pt>
                <c:pt idx="4906">
                  <c:v>130.21095238095575</c:v>
                </c:pt>
                <c:pt idx="4907">
                  <c:v>130.21464285714617</c:v>
                </c:pt>
                <c:pt idx="4908">
                  <c:v>130.21833333333674</c:v>
                </c:pt>
                <c:pt idx="4909">
                  <c:v>130.2220238095272</c:v>
                </c:pt>
                <c:pt idx="4910">
                  <c:v>130.22571428571763</c:v>
                </c:pt>
                <c:pt idx="4911">
                  <c:v>130.22940476190806</c:v>
                </c:pt>
                <c:pt idx="4912">
                  <c:v>130.23309523809854</c:v>
                </c:pt>
                <c:pt idx="4913">
                  <c:v>130.23678571428908</c:v>
                </c:pt>
                <c:pt idx="4914">
                  <c:v>130.24047619047963</c:v>
                </c:pt>
                <c:pt idx="4915">
                  <c:v>130.24416666667005</c:v>
                </c:pt>
                <c:pt idx="4916">
                  <c:v>130.24785714286054</c:v>
                </c:pt>
                <c:pt idx="4917">
                  <c:v>130.25154761905108</c:v>
                </c:pt>
                <c:pt idx="4918">
                  <c:v>130.25523809524157</c:v>
                </c:pt>
                <c:pt idx="4919">
                  <c:v>130.25892857143211</c:v>
                </c:pt>
                <c:pt idx="4920">
                  <c:v>130.26261904762259</c:v>
                </c:pt>
                <c:pt idx="4921">
                  <c:v>130.26630952381302</c:v>
                </c:pt>
                <c:pt idx="4922">
                  <c:v>130.27000000000351</c:v>
                </c:pt>
                <c:pt idx="4923">
                  <c:v>130.27369047619393</c:v>
                </c:pt>
                <c:pt idx="4924">
                  <c:v>130.27738095238453</c:v>
                </c:pt>
                <c:pt idx="4925">
                  <c:v>130.28107142857496</c:v>
                </c:pt>
                <c:pt idx="4926">
                  <c:v>130.28476190476539</c:v>
                </c:pt>
                <c:pt idx="4927">
                  <c:v>130.28845238095599</c:v>
                </c:pt>
                <c:pt idx="4928">
                  <c:v>130.29214285714644</c:v>
                </c:pt>
                <c:pt idx="4929">
                  <c:v>130.2958333333369</c:v>
                </c:pt>
                <c:pt idx="4930">
                  <c:v>130.29952380952733</c:v>
                </c:pt>
                <c:pt idx="4931">
                  <c:v>130.30321428571781</c:v>
                </c:pt>
                <c:pt idx="4932">
                  <c:v>130.3069047619083</c:v>
                </c:pt>
                <c:pt idx="4933">
                  <c:v>130.31059523809876</c:v>
                </c:pt>
                <c:pt idx="4934">
                  <c:v>130.31428571428933</c:v>
                </c:pt>
                <c:pt idx="4935">
                  <c:v>130.31797619047981</c:v>
                </c:pt>
                <c:pt idx="4936">
                  <c:v>130.32166666667035</c:v>
                </c:pt>
                <c:pt idx="4937">
                  <c:v>130.32535714286081</c:v>
                </c:pt>
                <c:pt idx="4938">
                  <c:v>130.32904761905127</c:v>
                </c:pt>
                <c:pt idx="4939">
                  <c:v>130.33273809524181</c:v>
                </c:pt>
                <c:pt idx="4940">
                  <c:v>130.33642857143229</c:v>
                </c:pt>
                <c:pt idx="4941">
                  <c:v>130.34011904762284</c:v>
                </c:pt>
                <c:pt idx="4942">
                  <c:v>130.34380952381318</c:v>
                </c:pt>
                <c:pt idx="4943">
                  <c:v>130.34750000000369</c:v>
                </c:pt>
                <c:pt idx="4944">
                  <c:v>130.35119047619426</c:v>
                </c:pt>
                <c:pt idx="4945">
                  <c:v>130.35488095238472</c:v>
                </c:pt>
                <c:pt idx="4946">
                  <c:v>130.35857142857517</c:v>
                </c:pt>
                <c:pt idx="4947">
                  <c:v>130.36226190476563</c:v>
                </c:pt>
                <c:pt idx="4948">
                  <c:v>130.36595238095614</c:v>
                </c:pt>
                <c:pt idx="4949">
                  <c:v>130.3696428571466</c:v>
                </c:pt>
                <c:pt idx="4950">
                  <c:v>130.37333333333709</c:v>
                </c:pt>
                <c:pt idx="4951">
                  <c:v>130.37702380952757</c:v>
                </c:pt>
                <c:pt idx="4952">
                  <c:v>130.38071428571806</c:v>
                </c:pt>
                <c:pt idx="4953">
                  <c:v>130.38440476190848</c:v>
                </c:pt>
                <c:pt idx="4954">
                  <c:v>130.38809523809908</c:v>
                </c:pt>
                <c:pt idx="4955">
                  <c:v>130.39178571428951</c:v>
                </c:pt>
                <c:pt idx="4956">
                  <c:v>130.39547619048005</c:v>
                </c:pt>
                <c:pt idx="4957">
                  <c:v>130.39916666667048</c:v>
                </c:pt>
                <c:pt idx="4958">
                  <c:v>130.40285714286097</c:v>
                </c:pt>
                <c:pt idx="4959">
                  <c:v>130.40654761905145</c:v>
                </c:pt>
                <c:pt idx="4960">
                  <c:v>130.41023809524194</c:v>
                </c:pt>
                <c:pt idx="4961">
                  <c:v>130.41392857143242</c:v>
                </c:pt>
                <c:pt idx="4962">
                  <c:v>130.41761904762296</c:v>
                </c:pt>
                <c:pt idx="4963">
                  <c:v>130.42130952381345</c:v>
                </c:pt>
                <c:pt idx="4964">
                  <c:v>130.42500000000393</c:v>
                </c:pt>
                <c:pt idx="4965">
                  <c:v>130.42869047619442</c:v>
                </c:pt>
                <c:pt idx="4966">
                  <c:v>130.43238095238496</c:v>
                </c:pt>
                <c:pt idx="4967">
                  <c:v>130.43607142857533</c:v>
                </c:pt>
                <c:pt idx="4968">
                  <c:v>130.43976190476576</c:v>
                </c:pt>
                <c:pt idx="4969">
                  <c:v>130.4434523809563</c:v>
                </c:pt>
                <c:pt idx="4970">
                  <c:v>130.44714285714684</c:v>
                </c:pt>
                <c:pt idx="4971">
                  <c:v>130.45083333333727</c:v>
                </c:pt>
                <c:pt idx="4972">
                  <c:v>130.45452380952776</c:v>
                </c:pt>
                <c:pt idx="4973">
                  <c:v>130.45821428571824</c:v>
                </c:pt>
                <c:pt idx="4974">
                  <c:v>130.46190476190867</c:v>
                </c:pt>
                <c:pt idx="4975">
                  <c:v>130.46559523809918</c:v>
                </c:pt>
                <c:pt idx="4976">
                  <c:v>130.4692857142897</c:v>
                </c:pt>
                <c:pt idx="4977">
                  <c:v>130.47297619048021</c:v>
                </c:pt>
                <c:pt idx="4978">
                  <c:v>130.47666666667061</c:v>
                </c:pt>
                <c:pt idx="4979">
                  <c:v>130.48035714286121</c:v>
                </c:pt>
                <c:pt idx="4980">
                  <c:v>130.48404761905164</c:v>
                </c:pt>
                <c:pt idx="4981">
                  <c:v>130.48773809524218</c:v>
                </c:pt>
                <c:pt idx="4982">
                  <c:v>130.49142857143266</c:v>
                </c:pt>
                <c:pt idx="4983">
                  <c:v>130.49511904762323</c:v>
                </c:pt>
                <c:pt idx="4984">
                  <c:v>130.49880952381361</c:v>
                </c:pt>
                <c:pt idx="4985">
                  <c:v>130.50250000000406</c:v>
                </c:pt>
                <c:pt idx="4986">
                  <c:v>130.5061904761946</c:v>
                </c:pt>
                <c:pt idx="4987">
                  <c:v>130.50988095238503</c:v>
                </c:pt>
                <c:pt idx="4988">
                  <c:v>130.51357142857543</c:v>
                </c:pt>
                <c:pt idx="4989">
                  <c:v>130.51726190476595</c:v>
                </c:pt>
                <c:pt idx="4990">
                  <c:v>130.52095238095649</c:v>
                </c:pt>
                <c:pt idx="4991">
                  <c:v>130.52464285714697</c:v>
                </c:pt>
                <c:pt idx="4992">
                  <c:v>130.52833333333751</c:v>
                </c:pt>
                <c:pt idx="4993">
                  <c:v>130.53202380952794</c:v>
                </c:pt>
                <c:pt idx="4994">
                  <c:v>130.53571428571837</c:v>
                </c:pt>
                <c:pt idx="4995">
                  <c:v>130.5394047619088</c:v>
                </c:pt>
                <c:pt idx="4996">
                  <c:v>130.54309523809934</c:v>
                </c:pt>
                <c:pt idx="4997">
                  <c:v>130.54678571428983</c:v>
                </c:pt>
                <c:pt idx="4998">
                  <c:v>130.55047619048042</c:v>
                </c:pt>
                <c:pt idx="4999">
                  <c:v>130.55416666667085</c:v>
                </c:pt>
                <c:pt idx="5000">
                  <c:v>130.55785714286134</c:v>
                </c:pt>
                <c:pt idx="5001">
                  <c:v>130.56154761905182</c:v>
                </c:pt>
                <c:pt idx="5002">
                  <c:v>130.56523809524231</c:v>
                </c:pt>
                <c:pt idx="5003">
                  <c:v>130.56892857143285</c:v>
                </c:pt>
                <c:pt idx="5004">
                  <c:v>130.57261904762339</c:v>
                </c:pt>
                <c:pt idx="5005">
                  <c:v>130.57630952381376</c:v>
                </c:pt>
                <c:pt idx="5006">
                  <c:v>130.5800000000043</c:v>
                </c:pt>
                <c:pt idx="5007">
                  <c:v>130.58369047619473</c:v>
                </c:pt>
                <c:pt idx="5008">
                  <c:v>130.5873809523853</c:v>
                </c:pt>
                <c:pt idx="5009">
                  <c:v>130.5910714285757</c:v>
                </c:pt>
                <c:pt idx="5010">
                  <c:v>130.59476190476613</c:v>
                </c:pt>
                <c:pt idx="5011">
                  <c:v>130.59845238095667</c:v>
                </c:pt>
                <c:pt idx="5012">
                  <c:v>130.60214285714721</c:v>
                </c:pt>
                <c:pt idx="5013">
                  <c:v>130.60583333333759</c:v>
                </c:pt>
                <c:pt idx="5014">
                  <c:v>130.60952380952807</c:v>
                </c:pt>
                <c:pt idx="5015">
                  <c:v>130.61321428571853</c:v>
                </c:pt>
                <c:pt idx="5016">
                  <c:v>130.61690476190901</c:v>
                </c:pt>
                <c:pt idx="5017">
                  <c:v>130.62059523809958</c:v>
                </c:pt>
                <c:pt idx="5018">
                  <c:v>130.62428571429001</c:v>
                </c:pt>
                <c:pt idx="5019">
                  <c:v>130.62797619048061</c:v>
                </c:pt>
                <c:pt idx="5020">
                  <c:v>130.63166666667098</c:v>
                </c:pt>
                <c:pt idx="5021">
                  <c:v>130.63535714286152</c:v>
                </c:pt>
                <c:pt idx="5022">
                  <c:v>130.63904761905198</c:v>
                </c:pt>
                <c:pt idx="5023">
                  <c:v>130.64273809524244</c:v>
                </c:pt>
                <c:pt idx="5024">
                  <c:v>130.64642857143303</c:v>
                </c:pt>
                <c:pt idx="5025">
                  <c:v>130.6501190476236</c:v>
                </c:pt>
                <c:pt idx="5026">
                  <c:v>130.65380952381395</c:v>
                </c:pt>
                <c:pt idx="5027">
                  <c:v>130.65750000000443</c:v>
                </c:pt>
                <c:pt idx="5028">
                  <c:v>130.66119047619497</c:v>
                </c:pt>
                <c:pt idx="5029">
                  <c:v>130.6648809523854</c:v>
                </c:pt>
                <c:pt idx="5030">
                  <c:v>130.66857142857583</c:v>
                </c:pt>
                <c:pt idx="5031">
                  <c:v>130.67226190476632</c:v>
                </c:pt>
                <c:pt idx="5032">
                  <c:v>130.6759523809568</c:v>
                </c:pt>
                <c:pt idx="5033">
                  <c:v>130.67964285714729</c:v>
                </c:pt>
                <c:pt idx="5034">
                  <c:v>130.68333333333783</c:v>
                </c:pt>
                <c:pt idx="5035">
                  <c:v>130.68702380952831</c:v>
                </c:pt>
                <c:pt idx="5036">
                  <c:v>130.69071428571874</c:v>
                </c:pt>
                <c:pt idx="5037">
                  <c:v>130.69440476190923</c:v>
                </c:pt>
                <c:pt idx="5038">
                  <c:v>130.69809523809977</c:v>
                </c:pt>
                <c:pt idx="5039">
                  <c:v>130.7017857142902</c:v>
                </c:pt>
                <c:pt idx="5040">
                  <c:v>130.70547619048074</c:v>
                </c:pt>
                <c:pt idx="5041">
                  <c:v>130.70916666667117</c:v>
                </c:pt>
                <c:pt idx="5042">
                  <c:v>130.71285714286165</c:v>
                </c:pt>
                <c:pt idx="5043">
                  <c:v>130.71654761905214</c:v>
                </c:pt>
                <c:pt idx="5044">
                  <c:v>130.72023809524268</c:v>
                </c:pt>
                <c:pt idx="5045">
                  <c:v>130.72392857143322</c:v>
                </c:pt>
                <c:pt idx="5046">
                  <c:v>130.72761904762376</c:v>
                </c:pt>
                <c:pt idx="5047">
                  <c:v>130.73130952381413</c:v>
                </c:pt>
                <c:pt idx="5048">
                  <c:v>130.73500000000462</c:v>
                </c:pt>
                <c:pt idx="5049">
                  <c:v>130.7386904761951</c:v>
                </c:pt>
                <c:pt idx="5050">
                  <c:v>130.74238095238564</c:v>
                </c:pt>
                <c:pt idx="5051">
                  <c:v>130.74607142857599</c:v>
                </c:pt>
                <c:pt idx="5052">
                  <c:v>130.74976190476644</c:v>
                </c:pt>
                <c:pt idx="5053">
                  <c:v>130.75345238095699</c:v>
                </c:pt>
                <c:pt idx="5054">
                  <c:v>130.75714285714758</c:v>
                </c:pt>
                <c:pt idx="5055">
                  <c:v>130.76083333333798</c:v>
                </c:pt>
                <c:pt idx="5056">
                  <c:v>130.76452380952841</c:v>
                </c:pt>
                <c:pt idx="5057">
                  <c:v>130.76821428571898</c:v>
                </c:pt>
                <c:pt idx="5058">
                  <c:v>130.77190476190935</c:v>
                </c:pt>
                <c:pt idx="5059">
                  <c:v>130.7755952380999</c:v>
                </c:pt>
                <c:pt idx="5060">
                  <c:v>130.77928571429035</c:v>
                </c:pt>
                <c:pt idx="5061">
                  <c:v>130.78297619048098</c:v>
                </c:pt>
                <c:pt idx="5062">
                  <c:v>130.78666666667138</c:v>
                </c:pt>
                <c:pt idx="5063">
                  <c:v>130.79035714286184</c:v>
                </c:pt>
                <c:pt idx="5064">
                  <c:v>130.79404761905238</c:v>
                </c:pt>
                <c:pt idx="5065">
                  <c:v>130.79773809524281</c:v>
                </c:pt>
                <c:pt idx="5066">
                  <c:v>130.80142857143349</c:v>
                </c:pt>
                <c:pt idx="5067">
                  <c:v>130.80511904762395</c:v>
                </c:pt>
                <c:pt idx="5068">
                  <c:v>130.80880952381438</c:v>
                </c:pt>
                <c:pt idx="5069">
                  <c:v>130.8125000000048</c:v>
                </c:pt>
                <c:pt idx="5070">
                  <c:v>130.81619047619529</c:v>
                </c:pt>
                <c:pt idx="5071">
                  <c:v>130.81988095238577</c:v>
                </c:pt>
                <c:pt idx="5072">
                  <c:v>130.8235714285762</c:v>
                </c:pt>
                <c:pt idx="5073">
                  <c:v>130.82726190476674</c:v>
                </c:pt>
                <c:pt idx="5074">
                  <c:v>130.83095238095723</c:v>
                </c:pt>
                <c:pt idx="5075">
                  <c:v>130.83464285714771</c:v>
                </c:pt>
                <c:pt idx="5076">
                  <c:v>130.83833333333826</c:v>
                </c:pt>
                <c:pt idx="5077">
                  <c:v>130.84202380952868</c:v>
                </c:pt>
                <c:pt idx="5078">
                  <c:v>130.84571428571917</c:v>
                </c:pt>
                <c:pt idx="5079">
                  <c:v>130.8494047619096</c:v>
                </c:pt>
                <c:pt idx="5080">
                  <c:v>130.85309523810008</c:v>
                </c:pt>
                <c:pt idx="5081">
                  <c:v>130.85678571429062</c:v>
                </c:pt>
                <c:pt idx="5082">
                  <c:v>130.86047619048117</c:v>
                </c:pt>
                <c:pt idx="5083">
                  <c:v>130.86416666667159</c:v>
                </c:pt>
                <c:pt idx="5084">
                  <c:v>130.86785714286208</c:v>
                </c:pt>
                <c:pt idx="5085">
                  <c:v>130.87154761905256</c:v>
                </c:pt>
                <c:pt idx="5086">
                  <c:v>130.87523809524311</c:v>
                </c:pt>
                <c:pt idx="5087">
                  <c:v>130.87892857143365</c:v>
                </c:pt>
                <c:pt idx="5088">
                  <c:v>130.88261904762419</c:v>
                </c:pt>
                <c:pt idx="5089">
                  <c:v>130.88630952381456</c:v>
                </c:pt>
                <c:pt idx="5090">
                  <c:v>130.89000000000505</c:v>
                </c:pt>
                <c:pt idx="5091">
                  <c:v>130.89369047619545</c:v>
                </c:pt>
                <c:pt idx="5092">
                  <c:v>130.89738095238607</c:v>
                </c:pt>
                <c:pt idx="5093">
                  <c:v>130.90107142857642</c:v>
                </c:pt>
                <c:pt idx="5094">
                  <c:v>130.90476190476687</c:v>
                </c:pt>
                <c:pt idx="5095">
                  <c:v>130.90845238095741</c:v>
                </c:pt>
                <c:pt idx="5096">
                  <c:v>130.91214285714796</c:v>
                </c:pt>
                <c:pt idx="5097">
                  <c:v>130.91583333333838</c:v>
                </c:pt>
                <c:pt idx="5098">
                  <c:v>130.91952380952876</c:v>
                </c:pt>
                <c:pt idx="5099">
                  <c:v>130.92321428571941</c:v>
                </c:pt>
                <c:pt idx="5100">
                  <c:v>130.92690476190978</c:v>
                </c:pt>
                <c:pt idx="5101">
                  <c:v>130.93059523810027</c:v>
                </c:pt>
                <c:pt idx="5102">
                  <c:v>130.93428571429078</c:v>
                </c:pt>
                <c:pt idx="5103">
                  <c:v>130.93797619048129</c:v>
                </c:pt>
                <c:pt idx="5104">
                  <c:v>130.94166666667178</c:v>
                </c:pt>
                <c:pt idx="5105">
                  <c:v>130.94535714286221</c:v>
                </c:pt>
                <c:pt idx="5106">
                  <c:v>130.94904761905275</c:v>
                </c:pt>
                <c:pt idx="5107">
                  <c:v>130.95273809524329</c:v>
                </c:pt>
                <c:pt idx="5108">
                  <c:v>130.95642857143386</c:v>
                </c:pt>
                <c:pt idx="5109">
                  <c:v>130.96011904762432</c:v>
                </c:pt>
                <c:pt idx="5110">
                  <c:v>130.96380952381463</c:v>
                </c:pt>
                <c:pt idx="5111">
                  <c:v>130.96750000000517</c:v>
                </c:pt>
                <c:pt idx="5112">
                  <c:v>130.97119047619566</c:v>
                </c:pt>
                <c:pt idx="5113">
                  <c:v>130.97488095238614</c:v>
                </c:pt>
                <c:pt idx="5114">
                  <c:v>130.97857142857657</c:v>
                </c:pt>
                <c:pt idx="5115">
                  <c:v>130.98226190476711</c:v>
                </c:pt>
                <c:pt idx="5116">
                  <c:v>130.9859523809576</c:v>
                </c:pt>
                <c:pt idx="5117">
                  <c:v>130.98964285714808</c:v>
                </c:pt>
                <c:pt idx="5118">
                  <c:v>130.99333333333857</c:v>
                </c:pt>
                <c:pt idx="5119">
                  <c:v>130.99702380952911</c:v>
                </c:pt>
                <c:pt idx="5120">
                  <c:v>131.00071428571954</c:v>
                </c:pt>
                <c:pt idx="5121">
                  <c:v>131.00440476190997</c:v>
                </c:pt>
                <c:pt idx="5122">
                  <c:v>131.00809523810045</c:v>
                </c:pt>
                <c:pt idx="5123">
                  <c:v>131.01178571429094</c:v>
                </c:pt>
                <c:pt idx="5124">
                  <c:v>131.01547619048148</c:v>
                </c:pt>
                <c:pt idx="5125">
                  <c:v>131.01916666667191</c:v>
                </c:pt>
                <c:pt idx="5126">
                  <c:v>131.02285714286245</c:v>
                </c:pt>
                <c:pt idx="5127">
                  <c:v>131.02654761905293</c:v>
                </c:pt>
                <c:pt idx="5128">
                  <c:v>131.03023809524348</c:v>
                </c:pt>
                <c:pt idx="5129">
                  <c:v>131.03392857143396</c:v>
                </c:pt>
                <c:pt idx="5130">
                  <c:v>131.0376190476245</c:v>
                </c:pt>
                <c:pt idx="5131">
                  <c:v>131.04130952381485</c:v>
                </c:pt>
                <c:pt idx="5132">
                  <c:v>131.04500000000536</c:v>
                </c:pt>
                <c:pt idx="5133">
                  <c:v>131.04869047619582</c:v>
                </c:pt>
                <c:pt idx="5134">
                  <c:v>131.05238095238644</c:v>
                </c:pt>
                <c:pt idx="5135">
                  <c:v>131.05607142857679</c:v>
                </c:pt>
                <c:pt idx="5136">
                  <c:v>131.05976190476721</c:v>
                </c:pt>
                <c:pt idx="5137">
                  <c:v>131.06345238095778</c:v>
                </c:pt>
                <c:pt idx="5138">
                  <c:v>131.06714285714827</c:v>
                </c:pt>
                <c:pt idx="5139">
                  <c:v>131.07083333333875</c:v>
                </c:pt>
                <c:pt idx="5140">
                  <c:v>131.07452380952918</c:v>
                </c:pt>
                <c:pt idx="5141">
                  <c:v>131.07821428571978</c:v>
                </c:pt>
                <c:pt idx="5142">
                  <c:v>131.08190476191018</c:v>
                </c:pt>
                <c:pt idx="5143">
                  <c:v>131.08559523810058</c:v>
                </c:pt>
                <c:pt idx="5144">
                  <c:v>131.08928571429118</c:v>
                </c:pt>
                <c:pt idx="5145">
                  <c:v>131.09297619048166</c:v>
                </c:pt>
                <c:pt idx="5146">
                  <c:v>131.09666666667215</c:v>
                </c:pt>
                <c:pt idx="5147">
                  <c:v>131.10035714286258</c:v>
                </c:pt>
                <c:pt idx="5148">
                  <c:v>131.10404761905318</c:v>
                </c:pt>
                <c:pt idx="5149">
                  <c:v>131.1077380952436</c:v>
                </c:pt>
                <c:pt idx="5150">
                  <c:v>131.11142857143417</c:v>
                </c:pt>
                <c:pt idx="5151">
                  <c:v>131.11511904762463</c:v>
                </c:pt>
                <c:pt idx="5152">
                  <c:v>131.118809523815</c:v>
                </c:pt>
                <c:pt idx="5153">
                  <c:v>131.12250000000554</c:v>
                </c:pt>
                <c:pt idx="5154">
                  <c:v>131.12619047619603</c:v>
                </c:pt>
                <c:pt idx="5155">
                  <c:v>131.12988095238651</c:v>
                </c:pt>
                <c:pt idx="5156">
                  <c:v>131.13357142857689</c:v>
                </c:pt>
                <c:pt idx="5157">
                  <c:v>131.13726190476743</c:v>
                </c:pt>
                <c:pt idx="5158">
                  <c:v>131.14095238095791</c:v>
                </c:pt>
                <c:pt idx="5159">
                  <c:v>131.1446428571484</c:v>
                </c:pt>
                <c:pt idx="5160">
                  <c:v>131.14833333333894</c:v>
                </c:pt>
                <c:pt idx="5161">
                  <c:v>131.15202380952948</c:v>
                </c:pt>
                <c:pt idx="5162">
                  <c:v>131.15571428571991</c:v>
                </c:pt>
                <c:pt idx="5163">
                  <c:v>131.15940476191034</c:v>
                </c:pt>
                <c:pt idx="5164">
                  <c:v>131.16309523810077</c:v>
                </c:pt>
                <c:pt idx="5165">
                  <c:v>131.16678571429131</c:v>
                </c:pt>
                <c:pt idx="5166">
                  <c:v>131.17047619048185</c:v>
                </c:pt>
                <c:pt idx="5167">
                  <c:v>131.17416666667228</c:v>
                </c:pt>
                <c:pt idx="5168">
                  <c:v>131.17785714286276</c:v>
                </c:pt>
                <c:pt idx="5169">
                  <c:v>131.18154761905336</c:v>
                </c:pt>
                <c:pt idx="5170">
                  <c:v>131.18523809524385</c:v>
                </c:pt>
                <c:pt idx="5171">
                  <c:v>131.18892857143436</c:v>
                </c:pt>
                <c:pt idx="5172">
                  <c:v>131.19261904762487</c:v>
                </c:pt>
                <c:pt idx="5173">
                  <c:v>131.19630952381522</c:v>
                </c:pt>
                <c:pt idx="5174">
                  <c:v>131.20000000000573</c:v>
                </c:pt>
                <c:pt idx="5175">
                  <c:v>131.20369047619613</c:v>
                </c:pt>
                <c:pt idx="5176">
                  <c:v>131.20738095238676</c:v>
                </c:pt>
                <c:pt idx="5177">
                  <c:v>131.21107142857713</c:v>
                </c:pt>
                <c:pt idx="5178">
                  <c:v>131.21476190476753</c:v>
                </c:pt>
                <c:pt idx="5179">
                  <c:v>131.21845238095815</c:v>
                </c:pt>
                <c:pt idx="5180">
                  <c:v>131.22214285714864</c:v>
                </c:pt>
                <c:pt idx="5181">
                  <c:v>131.22583333333918</c:v>
                </c:pt>
                <c:pt idx="5182">
                  <c:v>131.22952380952958</c:v>
                </c:pt>
                <c:pt idx="5183">
                  <c:v>131.23321428572004</c:v>
                </c:pt>
                <c:pt idx="5184">
                  <c:v>131.23690476191052</c:v>
                </c:pt>
                <c:pt idx="5185">
                  <c:v>131.24059523810092</c:v>
                </c:pt>
                <c:pt idx="5186">
                  <c:v>131.24428571429149</c:v>
                </c:pt>
                <c:pt idx="5187">
                  <c:v>131.24797619048198</c:v>
                </c:pt>
                <c:pt idx="5188">
                  <c:v>131.25166666667252</c:v>
                </c:pt>
                <c:pt idx="5189">
                  <c:v>131.25535714286301</c:v>
                </c:pt>
                <c:pt idx="5190">
                  <c:v>131.25904761905349</c:v>
                </c:pt>
                <c:pt idx="5191">
                  <c:v>131.262738095244</c:v>
                </c:pt>
                <c:pt idx="5192">
                  <c:v>131.26642857143452</c:v>
                </c:pt>
                <c:pt idx="5193">
                  <c:v>131.27011904762503</c:v>
                </c:pt>
                <c:pt idx="5194">
                  <c:v>131.27380952381532</c:v>
                </c:pt>
                <c:pt idx="5195">
                  <c:v>131.27750000000592</c:v>
                </c:pt>
                <c:pt idx="5196">
                  <c:v>131.2811904761964</c:v>
                </c:pt>
                <c:pt idx="5197">
                  <c:v>131.28488095238689</c:v>
                </c:pt>
                <c:pt idx="5198">
                  <c:v>131.28857142857731</c:v>
                </c:pt>
                <c:pt idx="5199">
                  <c:v>131.2922619047678</c:v>
                </c:pt>
                <c:pt idx="5200">
                  <c:v>131.29595238095828</c:v>
                </c:pt>
                <c:pt idx="5201">
                  <c:v>131.29964285714877</c:v>
                </c:pt>
                <c:pt idx="5202">
                  <c:v>131.30333333333937</c:v>
                </c:pt>
                <c:pt idx="5203">
                  <c:v>131.30702380952985</c:v>
                </c:pt>
                <c:pt idx="5204">
                  <c:v>131.31071428572028</c:v>
                </c:pt>
                <c:pt idx="5205">
                  <c:v>131.31440476191071</c:v>
                </c:pt>
                <c:pt idx="5206">
                  <c:v>131.31809523810119</c:v>
                </c:pt>
                <c:pt idx="5207">
                  <c:v>131.32178571429174</c:v>
                </c:pt>
                <c:pt idx="5208">
                  <c:v>131.32547619048228</c:v>
                </c:pt>
                <c:pt idx="5209">
                  <c:v>131.32916666667271</c:v>
                </c:pt>
                <c:pt idx="5210">
                  <c:v>131.33285714286325</c:v>
                </c:pt>
                <c:pt idx="5211">
                  <c:v>131.33654761905373</c:v>
                </c:pt>
                <c:pt idx="5212">
                  <c:v>131.34023809524422</c:v>
                </c:pt>
                <c:pt idx="5213">
                  <c:v>131.34392857143467</c:v>
                </c:pt>
                <c:pt idx="5214">
                  <c:v>131.34761904762524</c:v>
                </c:pt>
                <c:pt idx="5215">
                  <c:v>131.35130952381564</c:v>
                </c:pt>
                <c:pt idx="5216">
                  <c:v>131.35500000000616</c:v>
                </c:pt>
                <c:pt idx="5217">
                  <c:v>131.35869047619661</c:v>
                </c:pt>
                <c:pt idx="5218">
                  <c:v>131.36238095238716</c:v>
                </c:pt>
                <c:pt idx="5219">
                  <c:v>131.36607142857756</c:v>
                </c:pt>
                <c:pt idx="5220">
                  <c:v>131.36976190476796</c:v>
                </c:pt>
                <c:pt idx="5221">
                  <c:v>131.37345238095853</c:v>
                </c:pt>
                <c:pt idx="5222">
                  <c:v>131.37714285714907</c:v>
                </c:pt>
                <c:pt idx="5223">
                  <c:v>131.38083333333961</c:v>
                </c:pt>
                <c:pt idx="5224">
                  <c:v>131.38452380953001</c:v>
                </c:pt>
                <c:pt idx="5225">
                  <c:v>131.38821428572052</c:v>
                </c:pt>
                <c:pt idx="5226">
                  <c:v>131.39190476191095</c:v>
                </c:pt>
                <c:pt idx="5227">
                  <c:v>131.39559523810135</c:v>
                </c:pt>
                <c:pt idx="5228">
                  <c:v>131.39928571429192</c:v>
                </c:pt>
                <c:pt idx="5229">
                  <c:v>131.40297619048241</c:v>
                </c:pt>
                <c:pt idx="5230">
                  <c:v>131.40666666667283</c:v>
                </c:pt>
                <c:pt idx="5231">
                  <c:v>131.4103571428634</c:v>
                </c:pt>
                <c:pt idx="5232">
                  <c:v>131.41404761905386</c:v>
                </c:pt>
                <c:pt idx="5233">
                  <c:v>131.41773809524437</c:v>
                </c:pt>
                <c:pt idx="5234">
                  <c:v>131.42142857143494</c:v>
                </c:pt>
                <c:pt idx="5235">
                  <c:v>131.42511904762546</c:v>
                </c:pt>
                <c:pt idx="5236">
                  <c:v>131.4288095238158</c:v>
                </c:pt>
                <c:pt idx="5237">
                  <c:v>131.43250000000629</c:v>
                </c:pt>
                <c:pt idx="5238">
                  <c:v>131.43619047619677</c:v>
                </c:pt>
                <c:pt idx="5239">
                  <c:v>131.43988095238726</c:v>
                </c:pt>
                <c:pt idx="5240">
                  <c:v>131.44357142857763</c:v>
                </c:pt>
                <c:pt idx="5241">
                  <c:v>131.44726190476817</c:v>
                </c:pt>
                <c:pt idx="5242">
                  <c:v>131.45095238095871</c:v>
                </c:pt>
                <c:pt idx="5243">
                  <c:v>131.45464285714925</c:v>
                </c:pt>
                <c:pt idx="5244">
                  <c:v>131.45833333333979</c:v>
                </c:pt>
                <c:pt idx="5245">
                  <c:v>131.46202380953022</c:v>
                </c:pt>
                <c:pt idx="5246">
                  <c:v>131.46571428572065</c:v>
                </c:pt>
                <c:pt idx="5247">
                  <c:v>131.46940476191108</c:v>
                </c:pt>
                <c:pt idx="5248">
                  <c:v>131.47309523810151</c:v>
                </c:pt>
                <c:pt idx="5249">
                  <c:v>131.47678571429205</c:v>
                </c:pt>
                <c:pt idx="5250">
                  <c:v>131.48047619048265</c:v>
                </c:pt>
                <c:pt idx="5251">
                  <c:v>131.48416666667313</c:v>
                </c:pt>
                <c:pt idx="5252">
                  <c:v>131.48785714286362</c:v>
                </c:pt>
                <c:pt idx="5253">
                  <c:v>131.49154761905407</c:v>
                </c:pt>
                <c:pt idx="5254">
                  <c:v>131.49523809524459</c:v>
                </c:pt>
                <c:pt idx="5255">
                  <c:v>131.4989285714351</c:v>
                </c:pt>
                <c:pt idx="5256">
                  <c:v>131.50261904762561</c:v>
                </c:pt>
                <c:pt idx="5257">
                  <c:v>131.50630952381599</c:v>
                </c:pt>
                <c:pt idx="5258">
                  <c:v>131.51000000000641</c:v>
                </c:pt>
                <c:pt idx="5259">
                  <c:v>131.5136904761969</c:v>
                </c:pt>
                <c:pt idx="5260">
                  <c:v>131.51738095238744</c:v>
                </c:pt>
                <c:pt idx="5261">
                  <c:v>131.52107142857793</c:v>
                </c:pt>
                <c:pt idx="5262">
                  <c:v>131.52476190476833</c:v>
                </c:pt>
                <c:pt idx="5263">
                  <c:v>131.52845238095895</c:v>
                </c:pt>
                <c:pt idx="5264">
                  <c:v>131.53214285714947</c:v>
                </c:pt>
                <c:pt idx="5265">
                  <c:v>131.53583333333987</c:v>
                </c:pt>
                <c:pt idx="5266">
                  <c:v>131.53952380953035</c:v>
                </c:pt>
                <c:pt idx="5267">
                  <c:v>131.54321428572078</c:v>
                </c:pt>
                <c:pt idx="5268">
                  <c:v>131.54690476191124</c:v>
                </c:pt>
                <c:pt idx="5269">
                  <c:v>131.55059523810172</c:v>
                </c:pt>
                <c:pt idx="5270">
                  <c:v>131.55428571429223</c:v>
                </c:pt>
                <c:pt idx="5271">
                  <c:v>131.5579761904828</c:v>
                </c:pt>
                <c:pt idx="5272">
                  <c:v>131.56166666667326</c:v>
                </c:pt>
                <c:pt idx="5273">
                  <c:v>131.56535714286377</c:v>
                </c:pt>
                <c:pt idx="5274">
                  <c:v>131.56904761905423</c:v>
                </c:pt>
                <c:pt idx="5275">
                  <c:v>131.57273809524474</c:v>
                </c:pt>
                <c:pt idx="5276">
                  <c:v>131.57642857143526</c:v>
                </c:pt>
                <c:pt idx="5277">
                  <c:v>131.5801190476258</c:v>
                </c:pt>
                <c:pt idx="5278">
                  <c:v>131.58380952381611</c:v>
                </c:pt>
                <c:pt idx="5279">
                  <c:v>131.58750000000666</c:v>
                </c:pt>
                <c:pt idx="5280">
                  <c:v>131.59119047619714</c:v>
                </c:pt>
                <c:pt idx="5281">
                  <c:v>131.59488095238763</c:v>
                </c:pt>
                <c:pt idx="5282">
                  <c:v>131.59857142857805</c:v>
                </c:pt>
                <c:pt idx="5283">
                  <c:v>131.60226190476854</c:v>
                </c:pt>
                <c:pt idx="5284">
                  <c:v>131.60595238095908</c:v>
                </c:pt>
                <c:pt idx="5285">
                  <c:v>131.60964285714957</c:v>
                </c:pt>
                <c:pt idx="5286">
                  <c:v>131.61333333333999</c:v>
                </c:pt>
                <c:pt idx="5287">
                  <c:v>131.61702380953054</c:v>
                </c:pt>
                <c:pt idx="5288">
                  <c:v>131.62071428572102</c:v>
                </c:pt>
                <c:pt idx="5289">
                  <c:v>131.62440476191145</c:v>
                </c:pt>
                <c:pt idx="5290">
                  <c:v>131.62809523810193</c:v>
                </c:pt>
                <c:pt idx="5291">
                  <c:v>131.63178571429242</c:v>
                </c:pt>
                <c:pt idx="5292">
                  <c:v>131.63547619048296</c:v>
                </c:pt>
                <c:pt idx="5293">
                  <c:v>131.63916666667345</c:v>
                </c:pt>
                <c:pt idx="5294">
                  <c:v>131.64285714286393</c:v>
                </c:pt>
                <c:pt idx="5295">
                  <c:v>131.64654761905442</c:v>
                </c:pt>
                <c:pt idx="5296">
                  <c:v>131.65023809524496</c:v>
                </c:pt>
                <c:pt idx="5297">
                  <c:v>131.65392857143544</c:v>
                </c:pt>
                <c:pt idx="5298">
                  <c:v>131.65761904762596</c:v>
                </c:pt>
                <c:pt idx="5299">
                  <c:v>131.66130952381636</c:v>
                </c:pt>
                <c:pt idx="5300">
                  <c:v>131.66500000000678</c:v>
                </c:pt>
                <c:pt idx="5301">
                  <c:v>131.66869047619733</c:v>
                </c:pt>
                <c:pt idx="5302">
                  <c:v>131.67238095238781</c:v>
                </c:pt>
                <c:pt idx="5303">
                  <c:v>131.67607142857821</c:v>
                </c:pt>
                <c:pt idx="5304">
                  <c:v>131.67976190476867</c:v>
                </c:pt>
                <c:pt idx="5305">
                  <c:v>131.68345238095927</c:v>
                </c:pt>
                <c:pt idx="5306">
                  <c:v>131.68714285714984</c:v>
                </c:pt>
                <c:pt idx="5307">
                  <c:v>131.69083333334018</c:v>
                </c:pt>
                <c:pt idx="5308">
                  <c:v>131.69452380953072</c:v>
                </c:pt>
                <c:pt idx="5309">
                  <c:v>131.69821428572121</c:v>
                </c:pt>
                <c:pt idx="5310">
                  <c:v>131.70190476191158</c:v>
                </c:pt>
                <c:pt idx="5311">
                  <c:v>131.70559523810206</c:v>
                </c:pt>
                <c:pt idx="5312">
                  <c:v>131.70928571429255</c:v>
                </c:pt>
                <c:pt idx="5313">
                  <c:v>131.7129761904832</c:v>
                </c:pt>
                <c:pt idx="5314">
                  <c:v>131.71666666667358</c:v>
                </c:pt>
                <c:pt idx="5315">
                  <c:v>131.72035714286417</c:v>
                </c:pt>
                <c:pt idx="5316">
                  <c:v>131.7240476190546</c:v>
                </c:pt>
                <c:pt idx="5317">
                  <c:v>131.72773809524509</c:v>
                </c:pt>
                <c:pt idx="5318">
                  <c:v>131.73142857143563</c:v>
                </c:pt>
                <c:pt idx="5319">
                  <c:v>131.73511904762611</c:v>
                </c:pt>
                <c:pt idx="5320">
                  <c:v>131.73880952381649</c:v>
                </c:pt>
                <c:pt idx="5321">
                  <c:v>131.74250000000697</c:v>
                </c:pt>
                <c:pt idx="5322">
                  <c:v>131.74619047619746</c:v>
                </c:pt>
                <c:pt idx="5323">
                  <c:v>131.74988095238794</c:v>
                </c:pt>
                <c:pt idx="5324">
                  <c:v>131.75357142857837</c:v>
                </c:pt>
                <c:pt idx="5325">
                  <c:v>131.75726190476891</c:v>
                </c:pt>
                <c:pt idx="5326">
                  <c:v>131.76095238095945</c:v>
                </c:pt>
                <c:pt idx="5327">
                  <c:v>131.76464285714994</c:v>
                </c:pt>
                <c:pt idx="5328">
                  <c:v>131.76833333334042</c:v>
                </c:pt>
                <c:pt idx="5329">
                  <c:v>131.77202380953091</c:v>
                </c:pt>
                <c:pt idx="5330">
                  <c:v>131.77571428572134</c:v>
                </c:pt>
                <c:pt idx="5331">
                  <c:v>131.77940476191176</c:v>
                </c:pt>
                <c:pt idx="5332">
                  <c:v>131.78309523810225</c:v>
                </c:pt>
                <c:pt idx="5333">
                  <c:v>131.78678571429279</c:v>
                </c:pt>
                <c:pt idx="5334">
                  <c:v>131.79047619048339</c:v>
                </c:pt>
                <c:pt idx="5335">
                  <c:v>131.79416666667382</c:v>
                </c:pt>
                <c:pt idx="5336">
                  <c:v>131.7978571428643</c:v>
                </c:pt>
                <c:pt idx="5337">
                  <c:v>131.80154761905484</c:v>
                </c:pt>
                <c:pt idx="5338">
                  <c:v>131.80523809524527</c:v>
                </c:pt>
                <c:pt idx="5339">
                  <c:v>131.80892857143584</c:v>
                </c:pt>
                <c:pt idx="5340">
                  <c:v>131.8126190476263</c:v>
                </c:pt>
                <c:pt idx="5341">
                  <c:v>131.81630952381673</c:v>
                </c:pt>
                <c:pt idx="5342">
                  <c:v>131.82000000000721</c:v>
                </c:pt>
                <c:pt idx="5343">
                  <c:v>131.8236904761977</c:v>
                </c:pt>
                <c:pt idx="5344">
                  <c:v>131.82738095238827</c:v>
                </c:pt>
                <c:pt idx="5345">
                  <c:v>131.83107142857861</c:v>
                </c:pt>
                <c:pt idx="5346">
                  <c:v>131.83476190476915</c:v>
                </c:pt>
                <c:pt idx="5347">
                  <c:v>131.83845238095969</c:v>
                </c:pt>
                <c:pt idx="5348">
                  <c:v>131.84214285715024</c:v>
                </c:pt>
                <c:pt idx="5349">
                  <c:v>131.84583333334058</c:v>
                </c:pt>
                <c:pt idx="5350">
                  <c:v>131.84952380953104</c:v>
                </c:pt>
                <c:pt idx="5351">
                  <c:v>131.85321428572161</c:v>
                </c:pt>
                <c:pt idx="5352">
                  <c:v>131.85690476191201</c:v>
                </c:pt>
                <c:pt idx="5353">
                  <c:v>131.86059523810249</c:v>
                </c:pt>
                <c:pt idx="5354">
                  <c:v>131.86428571429303</c:v>
                </c:pt>
                <c:pt idx="5355">
                  <c:v>131.8679761904836</c:v>
                </c:pt>
                <c:pt idx="5356">
                  <c:v>131.871666666674</c:v>
                </c:pt>
                <c:pt idx="5357">
                  <c:v>131.87535714286449</c:v>
                </c:pt>
                <c:pt idx="5358">
                  <c:v>131.87904761905497</c:v>
                </c:pt>
                <c:pt idx="5359">
                  <c:v>131.88273809524551</c:v>
                </c:pt>
                <c:pt idx="5360">
                  <c:v>131.88642857143606</c:v>
                </c:pt>
                <c:pt idx="5361">
                  <c:v>131.89011904762654</c:v>
                </c:pt>
                <c:pt idx="5362">
                  <c:v>131.89380952381686</c:v>
                </c:pt>
                <c:pt idx="5363">
                  <c:v>131.8975000000074</c:v>
                </c:pt>
                <c:pt idx="5364">
                  <c:v>131.90119047619788</c:v>
                </c:pt>
                <c:pt idx="5365">
                  <c:v>131.90488095238837</c:v>
                </c:pt>
                <c:pt idx="5366">
                  <c:v>131.9085714285788</c:v>
                </c:pt>
                <c:pt idx="5367">
                  <c:v>131.91226190476934</c:v>
                </c:pt>
                <c:pt idx="5368">
                  <c:v>131.91595238095982</c:v>
                </c:pt>
                <c:pt idx="5369">
                  <c:v>131.91964285715031</c:v>
                </c:pt>
                <c:pt idx="5370">
                  <c:v>131.92333333334079</c:v>
                </c:pt>
                <c:pt idx="5371">
                  <c:v>131.92702380953133</c:v>
                </c:pt>
                <c:pt idx="5372">
                  <c:v>131.93071428572176</c:v>
                </c:pt>
                <c:pt idx="5373">
                  <c:v>131.93440476191219</c:v>
                </c:pt>
                <c:pt idx="5374">
                  <c:v>131.93809523810268</c:v>
                </c:pt>
                <c:pt idx="5375">
                  <c:v>131.94178571429322</c:v>
                </c:pt>
                <c:pt idx="5376">
                  <c:v>131.94547619048376</c:v>
                </c:pt>
                <c:pt idx="5377">
                  <c:v>131.94916666667419</c:v>
                </c:pt>
                <c:pt idx="5378">
                  <c:v>131.95285714286467</c:v>
                </c:pt>
                <c:pt idx="5379">
                  <c:v>131.95654761905521</c:v>
                </c:pt>
                <c:pt idx="5380">
                  <c:v>131.96023809524564</c:v>
                </c:pt>
                <c:pt idx="5381">
                  <c:v>131.96392857143618</c:v>
                </c:pt>
                <c:pt idx="5382">
                  <c:v>131.96761904762667</c:v>
                </c:pt>
                <c:pt idx="5383">
                  <c:v>131.9713095238171</c:v>
                </c:pt>
                <c:pt idx="5384">
                  <c:v>131.97500000000758</c:v>
                </c:pt>
                <c:pt idx="5385">
                  <c:v>131.97869047619801</c:v>
                </c:pt>
                <c:pt idx="5386">
                  <c:v>131.98238095238864</c:v>
                </c:pt>
                <c:pt idx="5387">
                  <c:v>131.98607142857904</c:v>
                </c:pt>
                <c:pt idx="5388">
                  <c:v>131.98976190476952</c:v>
                </c:pt>
                <c:pt idx="5389">
                  <c:v>131.99345238096001</c:v>
                </c:pt>
                <c:pt idx="5390">
                  <c:v>131.99714285715058</c:v>
                </c:pt>
                <c:pt idx="5391">
                  <c:v>132.00083333334098</c:v>
                </c:pt>
                <c:pt idx="5392">
                  <c:v>132.00452380953141</c:v>
                </c:pt>
                <c:pt idx="5393">
                  <c:v>132.008214285722</c:v>
                </c:pt>
                <c:pt idx="5394">
                  <c:v>132.01190476191235</c:v>
                </c:pt>
                <c:pt idx="5395">
                  <c:v>132.01559523810278</c:v>
                </c:pt>
                <c:pt idx="5396">
                  <c:v>132.01928571429335</c:v>
                </c:pt>
                <c:pt idx="5397">
                  <c:v>132.02297619048397</c:v>
                </c:pt>
                <c:pt idx="5398">
                  <c:v>132.02666666667437</c:v>
                </c:pt>
                <c:pt idx="5399">
                  <c:v>132.03035714286486</c:v>
                </c:pt>
                <c:pt idx="5400">
                  <c:v>132.03404761905534</c:v>
                </c:pt>
                <c:pt idx="5401">
                  <c:v>132.03773809524583</c:v>
                </c:pt>
                <c:pt idx="5402">
                  <c:v>132.04142857143637</c:v>
                </c:pt>
                <c:pt idx="5403">
                  <c:v>132.04511904762686</c:v>
                </c:pt>
                <c:pt idx="5404">
                  <c:v>132.04880952381723</c:v>
                </c:pt>
                <c:pt idx="5405">
                  <c:v>132.05250000000777</c:v>
                </c:pt>
                <c:pt idx="5406">
                  <c:v>132.05619047619825</c:v>
                </c:pt>
                <c:pt idx="5407">
                  <c:v>132.05988095238874</c:v>
                </c:pt>
                <c:pt idx="5408">
                  <c:v>132.06357142857917</c:v>
                </c:pt>
                <c:pt idx="5409">
                  <c:v>132.06726190476971</c:v>
                </c:pt>
                <c:pt idx="5410">
                  <c:v>132.07095238096019</c:v>
                </c:pt>
                <c:pt idx="5411">
                  <c:v>132.07464285715068</c:v>
                </c:pt>
                <c:pt idx="5412">
                  <c:v>132.07833333334116</c:v>
                </c:pt>
                <c:pt idx="5413">
                  <c:v>132.08202380953171</c:v>
                </c:pt>
                <c:pt idx="5414">
                  <c:v>132.08571428572213</c:v>
                </c:pt>
                <c:pt idx="5415">
                  <c:v>132.08940476191256</c:v>
                </c:pt>
                <c:pt idx="5416">
                  <c:v>132.09309523810302</c:v>
                </c:pt>
                <c:pt idx="5417">
                  <c:v>132.09678571429359</c:v>
                </c:pt>
                <c:pt idx="5418">
                  <c:v>132.10047619048407</c:v>
                </c:pt>
                <c:pt idx="5419">
                  <c:v>132.10416666667456</c:v>
                </c:pt>
                <c:pt idx="5420">
                  <c:v>132.10785714286502</c:v>
                </c:pt>
                <c:pt idx="5421">
                  <c:v>132.11154761905553</c:v>
                </c:pt>
                <c:pt idx="5422">
                  <c:v>132.11523809524599</c:v>
                </c:pt>
                <c:pt idx="5423">
                  <c:v>132.11892857143656</c:v>
                </c:pt>
                <c:pt idx="5424">
                  <c:v>132.12261904762707</c:v>
                </c:pt>
                <c:pt idx="5425">
                  <c:v>132.12630952381741</c:v>
                </c:pt>
                <c:pt idx="5426">
                  <c:v>132.13000000000795</c:v>
                </c:pt>
                <c:pt idx="5427">
                  <c:v>132.13369047619835</c:v>
                </c:pt>
                <c:pt idx="5428">
                  <c:v>132.13738095238898</c:v>
                </c:pt>
                <c:pt idx="5429">
                  <c:v>132.14107142857938</c:v>
                </c:pt>
                <c:pt idx="5430">
                  <c:v>132.14476190476978</c:v>
                </c:pt>
                <c:pt idx="5431">
                  <c:v>132.14845238096041</c:v>
                </c:pt>
                <c:pt idx="5432">
                  <c:v>132.15214285715092</c:v>
                </c:pt>
                <c:pt idx="5433">
                  <c:v>132.15583333334135</c:v>
                </c:pt>
                <c:pt idx="5434">
                  <c:v>132.15952380953178</c:v>
                </c:pt>
                <c:pt idx="5435">
                  <c:v>132.16321428572232</c:v>
                </c:pt>
                <c:pt idx="5436">
                  <c:v>132.16690476191272</c:v>
                </c:pt>
                <c:pt idx="5437">
                  <c:v>132.17059523810318</c:v>
                </c:pt>
                <c:pt idx="5438">
                  <c:v>132.17428571429375</c:v>
                </c:pt>
                <c:pt idx="5439">
                  <c:v>132.17797619048426</c:v>
                </c:pt>
                <c:pt idx="5440">
                  <c:v>132.18166666667474</c:v>
                </c:pt>
                <c:pt idx="5441">
                  <c:v>132.18535714286523</c:v>
                </c:pt>
                <c:pt idx="5442">
                  <c:v>132.18904761905571</c:v>
                </c:pt>
                <c:pt idx="5443">
                  <c:v>132.1927380952462</c:v>
                </c:pt>
                <c:pt idx="5444">
                  <c:v>132.19642857143674</c:v>
                </c:pt>
                <c:pt idx="5445">
                  <c:v>132.20011904762723</c:v>
                </c:pt>
                <c:pt idx="5446">
                  <c:v>132.20380952381754</c:v>
                </c:pt>
                <c:pt idx="5447">
                  <c:v>132.20750000000808</c:v>
                </c:pt>
                <c:pt idx="5448">
                  <c:v>132.21119047619857</c:v>
                </c:pt>
                <c:pt idx="5449">
                  <c:v>132.21488095238911</c:v>
                </c:pt>
                <c:pt idx="5450">
                  <c:v>132.21857142857954</c:v>
                </c:pt>
                <c:pt idx="5451">
                  <c:v>132.22226190477008</c:v>
                </c:pt>
                <c:pt idx="5452">
                  <c:v>132.22595238096056</c:v>
                </c:pt>
                <c:pt idx="5453">
                  <c:v>132.22964285715105</c:v>
                </c:pt>
                <c:pt idx="5454">
                  <c:v>132.23333333334148</c:v>
                </c:pt>
                <c:pt idx="5455">
                  <c:v>132.23702380953202</c:v>
                </c:pt>
                <c:pt idx="5456">
                  <c:v>132.24071428572245</c:v>
                </c:pt>
                <c:pt idx="5457">
                  <c:v>132.24440476191288</c:v>
                </c:pt>
                <c:pt idx="5458">
                  <c:v>132.24809523810339</c:v>
                </c:pt>
                <c:pt idx="5459">
                  <c:v>132.25178571429396</c:v>
                </c:pt>
                <c:pt idx="5460">
                  <c:v>132.25547619048444</c:v>
                </c:pt>
                <c:pt idx="5461">
                  <c:v>132.25916666667493</c:v>
                </c:pt>
                <c:pt idx="5462">
                  <c:v>132.26285714286539</c:v>
                </c:pt>
                <c:pt idx="5463">
                  <c:v>132.2665476190559</c:v>
                </c:pt>
                <c:pt idx="5464">
                  <c:v>132.27023809524638</c:v>
                </c:pt>
                <c:pt idx="5465">
                  <c:v>132.27392857143681</c:v>
                </c:pt>
                <c:pt idx="5466">
                  <c:v>132.27761904762741</c:v>
                </c:pt>
                <c:pt idx="5467">
                  <c:v>132.28130952381778</c:v>
                </c:pt>
                <c:pt idx="5468">
                  <c:v>132.28500000000832</c:v>
                </c:pt>
                <c:pt idx="5469">
                  <c:v>132.28869047619878</c:v>
                </c:pt>
                <c:pt idx="5470">
                  <c:v>132.29238095238938</c:v>
                </c:pt>
                <c:pt idx="5471">
                  <c:v>132.29607142857978</c:v>
                </c:pt>
                <c:pt idx="5472">
                  <c:v>132.29976190477015</c:v>
                </c:pt>
                <c:pt idx="5473">
                  <c:v>132.30345238096081</c:v>
                </c:pt>
                <c:pt idx="5474">
                  <c:v>132.30714285715129</c:v>
                </c:pt>
                <c:pt idx="5475">
                  <c:v>132.31083333334172</c:v>
                </c:pt>
                <c:pt idx="5476">
                  <c:v>132.31452380953218</c:v>
                </c:pt>
                <c:pt idx="5477">
                  <c:v>132.31821428572269</c:v>
                </c:pt>
                <c:pt idx="5478">
                  <c:v>132.32190476191317</c:v>
                </c:pt>
                <c:pt idx="5479">
                  <c:v>132.3255952381036</c:v>
                </c:pt>
                <c:pt idx="5480">
                  <c:v>132.32928571429414</c:v>
                </c:pt>
                <c:pt idx="5481">
                  <c:v>132.33297619048469</c:v>
                </c:pt>
                <c:pt idx="5482">
                  <c:v>132.33666666667511</c:v>
                </c:pt>
                <c:pt idx="5483">
                  <c:v>132.3403571428656</c:v>
                </c:pt>
                <c:pt idx="5484">
                  <c:v>132.34404761905608</c:v>
                </c:pt>
                <c:pt idx="5485">
                  <c:v>132.34773809524657</c:v>
                </c:pt>
                <c:pt idx="5486">
                  <c:v>132.35142857143717</c:v>
                </c:pt>
                <c:pt idx="5487">
                  <c:v>132.35511904762765</c:v>
                </c:pt>
                <c:pt idx="5488">
                  <c:v>132.35880952381802</c:v>
                </c:pt>
                <c:pt idx="5489">
                  <c:v>132.36250000000851</c:v>
                </c:pt>
                <c:pt idx="5490">
                  <c:v>132.36619047619899</c:v>
                </c:pt>
                <c:pt idx="5491">
                  <c:v>132.36988095238954</c:v>
                </c:pt>
                <c:pt idx="5492">
                  <c:v>132.37357142857991</c:v>
                </c:pt>
                <c:pt idx="5493">
                  <c:v>132.37726190477045</c:v>
                </c:pt>
                <c:pt idx="5494">
                  <c:v>132.38095238096099</c:v>
                </c:pt>
                <c:pt idx="5495">
                  <c:v>132.38464285715148</c:v>
                </c:pt>
                <c:pt idx="5496">
                  <c:v>132.38833333334196</c:v>
                </c:pt>
                <c:pt idx="5497">
                  <c:v>132.39202380953245</c:v>
                </c:pt>
                <c:pt idx="5498">
                  <c:v>132.39571428572285</c:v>
                </c:pt>
                <c:pt idx="5499">
                  <c:v>132.39940476191336</c:v>
                </c:pt>
                <c:pt idx="5500">
                  <c:v>132.40309523810376</c:v>
                </c:pt>
                <c:pt idx="5501">
                  <c:v>132.40678571429433</c:v>
                </c:pt>
                <c:pt idx="5502">
                  <c:v>132.41047619048481</c:v>
                </c:pt>
                <c:pt idx="5503">
                  <c:v>132.4141666666753</c:v>
                </c:pt>
                <c:pt idx="5504">
                  <c:v>132.41785714286578</c:v>
                </c:pt>
                <c:pt idx="5505">
                  <c:v>132.42154761905627</c:v>
                </c:pt>
                <c:pt idx="5506">
                  <c:v>132.42523809524681</c:v>
                </c:pt>
                <c:pt idx="5507">
                  <c:v>132.4289285714373</c:v>
                </c:pt>
                <c:pt idx="5508">
                  <c:v>132.43261904762784</c:v>
                </c:pt>
                <c:pt idx="5509">
                  <c:v>132.43630952381818</c:v>
                </c:pt>
                <c:pt idx="5510">
                  <c:v>132.44000000000864</c:v>
                </c:pt>
                <c:pt idx="5511">
                  <c:v>132.44369047619918</c:v>
                </c:pt>
                <c:pt idx="5512">
                  <c:v>132.44738095238972</c:v>
                </c:pt>
                <c:pt idx="5513">
                  <c:v>132.45107142858021</c:v>
                </c:pt>
                <c:pt idx="5514">
                  <c:v>132.45476190477058</c:v>
                </c:pt>
                <c:pt idx="5515">
                  <c:v>132.45845238096123</c:v>
                </c:pt>
                <c:pt idx="5516">
                  <c:v>132.46214285715166</c:v>
                </c:pt>
                <c:pt idx="5517">
                  <c:v>132.46583333334203</c:v>
                </c:pt>
                <c:pt idx="5518">
                  <c:v>132.46952380953255</c:v>
                </c:pt>
                <c:pt idx="5519">
                  <c:v>132.47321428572306</c:v>
                </c:pt>
                <c:pt idx="5520">
                  <c:v>132.47690476191352</c:v>
                </c:pt>
                <c:pt idx="5521">
                  <c:v>132.48059523810397</c:v>
                </c:pt>
                <c:pt idx="5522">
                  <c:v>132.48428571429451</c:v>
                </c:pt>
                <c:pt idx="5523">
                  <c:v>132.48797619048506</c:v>
                </c:pt>
                <c:pt idx="5524">
                  <c:v>132.49166666667548</c:v>
                </c:pt>
                <c:pt idx="5525">
                  <c:v>132.49535714286597</c:v>
                </c:pt>
                <c:pt idx="5526">
                  <c:v>132.49904761905646</c:v>
                </c:pt>
                <c:pt idx="5527">
                  <c:v>132.50273809524694</c:v>
                </c:pt>
                <c:pt idx="5528">
                  <c:v>132.50642857143748</c:v>
                </c:pt>
                <c:pt idx="5529">
                  <c:v>132.51011904762797</c:v>
                </c:pt>
                <c:pt idx="5530">
                  <c:v>132.51380952381828</c:v>
                </c:pt>
                <c:pt idx="5531">
                  <c:v>132.51750000000882</c:v>
                </c:pt>
                <c:pt idx="5532">
                  <c:v>132.52119047619942</c:v>
                </c:pt>
                <c:pt idx="5533">
                  <c:v>132.52488095238991</c:v>
                </c:pt>
                <c:pt idx="5534">
                  <c:v>132.52857142858034</c:v>
                </c:pt>
                <c:pt idx="5535">
                  <c:v>132.53226190477082</c:v>
                </c:pt>
                <c:pt idx="5536">
                  <c:v>132.53595238096131</c:v>
                </c:pt>
                <c:pt idx="5537">
                  <c:v>132.53964285715179</c:v>
                </c:pt>
                <c:pt idx="5538">
                  <c:v>132.54333333334222</c:v>
                </c:pt>
                <c:pt idx="5539">
                  <c:v>132.54702380953276</c:v>
                </c:pt>
                <c:pt idx="5540">
                  <c:v>132.55071428572327</c:v>
                </c:pt>
                <c:pt idx="5541">
                  <c:v>132.55440476191373</c:v>
                </c:pt>
                <c:pt idx="5542">
                  <c:v>132.55809523810422</c:v>
                </c:pt>
                <c:pt idx="5543">
                  <c:v>132.5617857142947</c:v>
                </c:pt>
                <c:pt idx="5544">
                  <c:v>132.56547619048521</c:v>
                </c:pt>
                <c:pt idx="5545">
                  <c:v>132.56916666667561</c:v>
                </c:pt>
                <c:pt idx="5546">
                  <c:v>132.57285714286616</c:v>
                </c:pt>
                <c:pt idx="5547">
                  <c:v>132.57654761905658</c:v>
                </c:pt>
                <c:pt idx="5548">
                  <c:v>132.58023809524718</c:v>
                </c:pt>
                <c:pt idx="5549">
                  <c:v>132.58392857143761</c:v>
                </c:pt>
                <c:pt idx="5550">
                  <c:v>132.58761904762821</c:v>
                </c:pt>
                <c:pt idx="5551">
                  <c:v>132.59130952381858</c:v>
                </c:pt>
                <c:pt idx="5552">
                  <c:v>132.59500000000907</c:v>
                </c:pt>
                <c:pt idx="5553">
                  <c:v>132.59869047619961</c:v>
                </c:pt>
                <c:pt idx="5554">
                  <c:v>132.60238095239009</c:v>
                </c:pt>
                <c:pt idx="5555">
                  <c:v>132.60607142858052</c:v>
                </c:pt>
                <c:pt idx="5556">
                  <c:v>132.60976190477092</c:v>
                </c:pt>
                <c:pt idx="5557">
                  <c:v>132.61345238096143</c:v>
                </c:pt>
                <c:pt idx="5558">
                  <c:v>132.617142857152</c:v>
                </c:pt>
                <c:pt idx="5559">
                  <c:v>132.6208333333424</c:v>
                </c:pt>
                <c:pt idx="5560">
                  <c:v>132.62452380953295</c:v>
                </c:pt>
                <c:pt idx="5561">
                  <c:v>132.62821428572349</c:v>
                </c:pt>
                <c:pt idx="5562">
                  <c:v>132.63190476191392</c:v>
                </c:pt>
                <c:pt idx="5563">
                  <c:v>132.63559523810429</c:v>
                </c:pt>
                <c:pt idx="5564">
                  <c:v>132.63928571429483</c:v>
                </c:pt>
                <c:pt idx="5565">
                  <c:v>132.64297619048537</c:v>
                </c:pt>
                <c:pt idx="5566">
                  <c:v>132.6466666666758</c:v>
                </c:pt>
                <c:pt idx="5567">
                  <c:v>132.65035714286634</c:v>
                </c:pt>
                <c:pt idx="5568">
                  <c:v>132.65404761905683</c:v>
                </c:pt>
                <c:pt idx="5569">
                  <c:v>132.65773809524731</c:v>
                </c:pt>
                <c:pt idx="5570">
                  <c:v>132.66142857143785</c:v>
                </c:pt>
                <c:pt idx="5571">
                  <c:v>132.66511904762834</c:v>
                </c:pt>
                <c:pt idx="5572">
                  <c:v>132.66880952381871</c:v>
                </c:pt>
                <c:pt idx="5573">
                  <c:v>132.67250000000925</c:v>
                </c:pt>
                <c:pt idx="5574">
                  <c:v>132.67619047619974</c:v>
                </c:pt>
                <c:pt idx="5575">
                  <c:v>132.67988095239022</c:v>
                </c:pt>
                <c:pt idx="5576">
                  <c:v>132.68357142858065</c:v>
                </c:pt>
                <c:pt idx="5577">
                  <c:v>132.68726190477119</c:v>
                </c:pt>
                <c:pt idx="5578">
                  <c:v>132.69095238096168</c:v>
                </c:pt>
                <c:pt idx="5579">
                  <c:v>132.69464285715216</c:v>
                </c:pt>
                <c:pt idx="5580">
                  <c:v>132.69833333334265</c:v>
                </c:pt>
                <c:pt idx="5581">
                  <c:v>132.70202380953319</c:v>
                </c:pt>
                <c:pt idx="5582">
                  <c:v>132.70571428572362</c:v>
                </c:pt>
                <c:pt idx="5583">
                  <c:v>132.70940476191402</c:v>
                </c:pt>
                <c:pt idx="5584">
                  <c:v>132.71309523810447</c:v>
                </c:pt>
                <c:pt idx="5585">
                  <c:v>132.71678571429496</c:v>
                </c:pt>
                <c:pt idx="5586">
                  <c:v>132.72047619048561</c:v>
                </c:pt>
                <c:pt idx="5587">
                  <c:v>132.72416666667598</c:v>
                </c:pt>
                <c:pt idx="5588">
                  <c:v>132.72785714286653</c:v>
                </c:pt>
                <c:pt idx="5589">
                  <c:v>132.73154761905698</c:v>
                </c:pt>
                <c:pt idx="5590">
                  <c:v>132.7352380952475</c:v>
                </c:pt>
                <c:pt idx="5591">
                  <c:v>132.73892857143801</c:v>
                </c:pt>
                <c:pt idx="5592">
                  <c:v>132.74261904762847</c:v>
                </c:pt>
                <c:pt idx="5593">
                  <c:v>132.74630952381889</c:v>
                </c:pt>
                <c:pt idx="5594">
                  <c:v>132.75000000000944</c:v>
                </c:pt>
                <c:pt idx="5595">
                  <c:v>132.75369047619992</c:v>
                </c:pt>
                <c:pt idx="5596">
                  <c:v>132.75738095239046</c:v>
                </c:pt>
                <c:pt idx="5597">
                  <c:v>132.76107142858083</c:v>
                </c:pt>
                <c:pt idx="5598">
                  <c:v>132.76476190477132</c:v>
                </c:pt>
                <c:pt idx="5599">
                  <c:v>132.76845238096186</c:v>
                </c:pt>
                <c:pt idx="5600">
                  <c:v>132.77214285715237</c:v>
                </c:pt>
                <c:pt idx="5601">
                  <c:v>132.77583333334272</c:v>
                </c:pt>
                <c:pt idx="5602">
                  <c:v>132.77952380953332</c:v>
                </c:pt>
                <c:pt idx="5603">
                  <c:v>132.7832142857238</c:v>
                </c:pt>
                <c:pt idx="5604">
                  <c:v>132.78690476191423</c:v>
                </c:pt>
                <c:pt idx="5605">
                  <c:v>132.79059523810466</c:v>
                </c:pt>
                <c:pt idx="5606">
                  <c:v>132.7942857142952</c:v>
                </c:pt>
                <c:pt idx="5607">
                  <c:v>132.79797619048574</c:v>
                </c:pt>
                <c:pt idx="5608">
                  <c:v>132.80166666667623</c:v>
                </c:pt>
                <c:pt idx="5609">
                  <c:v>132.80535714286671</c:v>
                </c:pt>
                <c:pt idx="5610">
                  <c:v>132.8090476190572</c:v>
                </c:pt>
                <c:pt idx="5611">
                  <c:v>132.81273809524768</c:v>
                </c:pt>
                <c:pt idx="5612">
                  <c:v>132.81642857143822</c:v>
                </c:pt>
                <c:pt idx="5613">
                  <c:v>132.82011904762876</c:v>
                </c:pt>
                <c:pt idx="5614">
                  <c:v>132.82380952381914</c:v>
                </c:pt>
                <c:pt idx="5615">
                  <c:v>132.82750000000968</c:v>
                </c:pt>
                <c:pt idx="5616">
                  <c:v>132.83119047620016</c:v>
                </c:pt>
                <c:pt idx="5617">
                  <c:v>132.83488095239065</c:v>
                </c:pt>
                <c:pt idx="5618">
                  <c:v>132.83857142858108</c:v>
                </c:pt>
                <c:pt idx="5619">
                  <c:v>132.84226190477156</c:v>
                </c:pt>
                <c:pt idx="5620">
                  <c:v>132.84595238096205</c:v>
                </c:pt>
                <c:pt idx="5621">
                  <c:v>132.84964285715253</c:v>
                </c:pt>
                <c:pt idx="5622">
                  <c:v>132.85333333334304</c:v>
                </c:pt>
                <c:pt idx="5623">
                  <c:v>132.85702380953362</c:v>
                </c:pt>
                <c:pt idx="5624">
                  <c:v>132.86071428572401</c:v>
                </c:pt>
                <c:pt idx="5625">
                  <c:v>132.86440476191441</c:v>
                </c:pt>
                <c:pt idx="5626">
                  <c:v>132.86809523810496</c:v>
                </c:pt>
                <c:pt idx="5627">
                  <c:v>132.87178571429538</c:v>
                </c:pt>
                <c:pt idx="5628">
                  <c:v>132.87547619048598</c:v>
                </c:pt>
                <c:pt idx="5629">
                  <c:v>132.87916666667638</c:v>
                </c:pt>
                <c:pt idx="5630">
                  <c:v>132.88285714286695</c:v>
                </c:pt>
                <c:pt idx="5631">
                  <c:v>132.88654761905741</c:v>
                </c:pt>
                <c:pt idx="5632">
                  <c:v>132.89023809524787</c:v>
                </c:pt>
                <c:pt idx="5633">
                  <c:v>132.89392857143841</c:v>
                </c:pt>
                <c:pt idx="5634">
                  <c:v>132.89761904762889</c:v>
                </c:pt>
                <c:pt idx="5635">
                  <c:v>132.90130952381938</c:v>
                </c:pt>
                <c:pt idx="5636">
                  <c:v>132.90500000000981</c:v>
                </c:pt>
                <c:pt idx="5637">
                  <c:v>132.90869047620029</c:v>
                </c:pt>
                <c:pt idx="5638">
                  <c:v>132.91238095239086</c:v>
                </c:pt>
                <c:pt idx="5639">
                  <c:v>132.9160714285812</c:v>
                </c:pt>
                <c:pt idx="5640">
                  <c:v>132.91976190477169</c:v>
                </c:pt>
                <c:pt idx="5641">
                  <c:v>132.92345238096223</c:v>
                </c:pt>
                <c:pt idx="5642">
                  <c:v>132.9271428571528</c:v>
                </c:pt>
                <c:pt idx="5643">
                  <c:v>132.9308333333432</c:v>
                </c:pt>
                <c:pt idx="5644">
                  <c:v>132.93452380953369</c:v>
                </c:pt>
                <c:pt idx="5645">
                  <c:v>132.93821428572423</c:v>
                </c:pt>
                <c:pt idx="5646">
                  <c:v>132.9419047619146</c:v>
                </c:pt>
                <c:pt idx="5647">
                  <c:v>132.94559523810503</c:v>
                </c:pt>
                <c:pt idx="5648">
                  <c:v>132.94928571429557</c:v>
                </c:pt>
                <c:pt idx="5649">
                  <c:v>132.95297619048617</c:v>
                </c:pt>
                <c:pt idx="5650">
                  <c:v>132.9566666666766</c:v>
                </c:pt>
                <c:pt idx="5651">
                  <c:v>132.96035714286708</c:v>
                </c:pt>
                <c:pt idx="5652">
                  <c:v>132.96404761905757</c:v>
                </c:pt>
                <c:pt idx="5653">
                  <c:v>132.96773809524805</c:v>
                </c:pt>
                <c:pt idx="5654">
                  <c:v>132.97142857143859</c:v>
                </c:pt>
                <c:pt idx="5655">
                  <c:v>132.97511904762914</c:v>
                </c:pt>
                <c:pt idx="5656">
                  <c:v>132.97880952381951</c:v>
                </c:pt>
                <c:pt idx="5657">
                  <c:v>132.98250000001005</c:v>
                </c:pt>
                <c:pt idx="5658">
                  <c:v>132.98619047620053</c:v>
                </c:pt>
                <c:pt idx="5659">
                  <c:v>132.98988095239102</c:v>
                </c:pt>
                <c:pt idx="5660">
                  <c:v>132.99357142858139</c:v>
                </c:pt>
                <c:pt idx="5661">
                  <c:v>132.99726190477193</c:v>
                </c:pt>
                <c:pt idx="5662">
                  <c:v>133.00095238096242</c:v>
                </c:pt>
                <c:pt idx="5663">
                  <c:v>133.0046428571529</c:v>
                </c:pt>
                <c:pt idx="5664">
                  <c:v>133.00833333334344</c:v>
                </c:pt>
                <c:pt idx="5665">
                  <c:v>133.01202380953387</c:v>
                </c:pt>
                <c:pt idx="5666">
                  <c:v>133.01571428572436</c:v>
                </c:pt>
                <c:pt idx="5667">
                  <c:v>133.01940476191476</c:v>
                </c:pt>
                <c:pt idx="5668">
                  <c:v>133.02309523810527</c:v>
                </c:pt>
                <c:pt idx="5669">
                  <c:v>133.02678571429578</c:v>
                </c:pt>
                <c:pt idx="5670">
                  <c:v>133.03047619048635</c:v>
                </c:pt>
                <c:pt idx="5671">
                  <c:v>133.03416666667678</c:v>
                </c:pt>
                <c:pt idx="5672">
                  <c:v>133.03785714286721</c:v>
                </c:pt>
                <c:pt idx="5673">
                  <c:v>133.04154761905775</c:v>
                </c:pt>
                <c:pt idx="5674">
                  <c:v>133.04523809524818</c:v>
                </c:pt>
                <c:pt idx="5675">
                  <c:v>133.04892857143878</c:v>
                </c:pt>
                <c:pt idx="5676">
                  <c:v>133.05261904762932</c:v>
                </c:pt>
                <c:pt idx="5677">
                  <c:v>133.05630952381969</c:v>
                </c:pt>
                <c:pt idx="5678">
                  <c:v>133.06000000001021</c:v>
                </c:pt>
                <c:pt idx="5679">
                  <c:v>133.06369047620061</c:v>
                </c:pt>
                <c:pt idx="5680">
                  <c:v>133.06738095239123</c:v>
                </c:pt>
                <c:pt idx="5681">
                  <c:v>133.07107142858158</c:v>
                </c:pt>
                <c:pt idx="5682">
                  <c:v>133.07476190477203</c:v>
                </c:pt>
                <c:pt idx="5683">
                  <c:v>133.0784523809626</c:v>
                </c:pt>
                <c:pt idx="5684">
                  <c:v>133.0821428571532</c:v>
                </c:pt>
                <c:pt idx="5685">
                  <c:v>133.08583333334357</c:v>
                </c:pt>
                <c:pt idx="5686">
                  <c:v>133.08952380953406</c:v>
                </c:pt>
                <c:pt idx="5687">
                  <c:v>133.09321428572454</c:v>
                </c:pt>
                <c:pt idx="5688">
                  <c:v>133.09690476191497</c:v>
                </c:pt>
                <c:pt idx="5689">
                  <c:v>133.1005952381054</c:v>
                </c:pt>
                <c:pt idx="5690">
                  <c:v>133.10428571429594</c:v>
                </c:pt>
                <c:pt idx="5691">
                  <c:v>133.10797619048648</c:v>
                </c:pt>
                <c:pt idx="5692">
                  <c:v>133.11166666667691</c:v>
                </c:pt>
                <c:pt idx="5693">
                  <c:v>133.1153571428674</c:v>
                </c:pt>
                <c:pt idx="5694">
                  <c:v>133.11904761905788</c:v>
                </c:pt>
                <c:pt idx="5695">
                  <c:v>133.12273809524842</c:v>
                </c:pt>
                <c:pt idx="5696">
                  <c:v>133.12642857143896</c:v>
                </c:pt>
                <c:pt idx="5697">
                  <c:v>133.13011904762951</c:v>
                </c:pt>
                <c:pt idx="5698">
                  <c:v>133.13380952381982</c:v>
                </c:pt>
                <c:pt idx="5699">
                  <c:v>133.13750000001036</c:v>
                </c:pt>
                <c:pt idx="5700">
                  <c:v>133.14119047620085</c:v>
                </c:pt>
                <c:pt idx="5701">
                  <c:v>133.14488095239133</c:v>
                </c:pt>
                <c:pt idx="5702">
                  <c:v>133.14857142858176</c:v>
                </c:pt>
                <c:pt idx="5703">
                  <c:v>133.1522619047723</c:v>
                </c:pt>
                <c:pt idx="5704">
                  <c:v>133.15595238096279</c:v>
                </c:pt>
                <c:pt idx="5705">
                  <c:v>133.15964285715327</c:v>
                </c:pt>
                <c:pt idx="5706">
                  <c:v>133.16333333334376</c:v>
                </c:pt>
                <c:pt idx="5707">
                  <c:v>133.16702380953424</c:v>
                </c:pt>
                <c:pt idx="5708">
                  <c:v>133.17071428572473</c:v>
                </c:pt>
                <c:pt idx="5709">
                  <c:v>133.17440476191513</c:v>
                </c:pt>
                <c:pt idx="5710">
                  <c:v>133.17809523810561</c:v>
                </c:pt>
                <c:pt idx="5711">
                  <c:v>133.18178571429618</c:v>
                </c:pt>
                <c:pt idx="5712">
                  <c:v>133.18547619048667</c:v>
                </c:pt>
                <c:pt idx="5713">
                  <c:v>133.18916666667715</c:v>
                </c:pt>
                <c:pt idx="5714">
                  <c:v>133.19285714286758</c:v>
                </c:pt>
                <c:pt idx="5715">
                  <c:v>133.19654761905812</c:v>
                </c:pt>
                <c:pt idx="5716">
                  <c:v>133.20023809524858</c:v>
                </c:pt>
                <c:pt idx="5717">
                  <c:v>133.20392857143909</c:v>
                </c:pt>
                <c:pt idx="5718">
                  <c:v>133.20761904762966</c:v>
                </c:pt>
                <c:pt idx="5719">
                  <c:v>133.21130952382001</c:v>
                </c:pt>
                <c:pt idx="5720">
                  <c:v>133.21500000001055</c:v>
                </c:pt>
                <c:pt idx="5721">
                  <c:v>133.21869047620098</c:v>
                </c:pt>
                <c:pt idx="5722">
                  <c:v>133.2223809523916</c:v>
                </c:pt>
                <c:pt idx="5723">
                  <c:v>133.22607142858195</c:v>
                </c:pt>
                <c:pt idx="5724">
                  <c:v>133.22976190477237</c:v>
                </c:pt>
                <c:pt idx="5725">
                  <c:v>133.23345238096292</c:v>
                </c:pt>
                <c:pt idx="5726">
                  <c:v>133.23714285715351</c:v>
                </c:pt>
                <c:pt idx="5727">
                  <c:v>133.24083333334389</c:v>
                </c:pt>
                <c:pt idx="5728">
                  <c:v>133.24452380953437</c:v>
                </c:pt>
                <c:pt idx="5729">
                  <c:v>133.24821428572491</c:v>
                </c:pt>
                <c:pt idx="5730">
                  <c:v>133.25190476191534</c:v>
                </c:pt>
                <c:pt idx="5731">
                  <c:v>133.25559523810577</c:v>
                </c:pt>
                <c:pt idx="5732">
                  <c:v>133.25928571429631</c:v>
                </c:pt>
                <c:pt idx="5733">
                  <c:v>133.26297619048685</c:v>
                </c:pt>
                <c:pt idx="5734">
                  <c:v>133.26666666667728</c:v>
                </c:pt>
                <c:pt idx="5735">
                  <c:v>133.27035714286777</c:v>
                </c:pt>
                <c:pt idx="5736">
                  <c:v>133.27404761905825</c:v>
                </c:pt>
                <c:pt idx="5737">
                  <c:v>133.27773809524874</c:v>
                </c:pt>
                <c:pt idx="5738">
                  <c:v>133.28142857143939</c:v>
                </c:pt>
                <c:pt idx="5739">
                  <c:v>133.28511904762988</c:v>
                </c:pt>
                <c:pt idx="5740">
                  <c:v>133.28880952382025</c:v>
                </c:pt>
                <c:pt idx="5741">
                  <c:v>133.29250000001073</c:v>
                </c:pt>
                <c:pt idx="5742">
                  <c:v>133.29619047620122</c:v>
                </c:pt>
                <c:pt idx="5743">
                  <c:v>133.2998809523917</c:v>
                </c:pt>
                <c:pt idx="5744">
                  <c:v>133.30357142858213</c:v>
                </c:pt>
                <c:pt idx="5745">
                  <c:v>133.30726190477262</c:v>
                </c:pt>
                <c:pt idx="5746">
                  <c:v>133.31095238096322</c:v>
                </c:pt>
                <c:pt idx="5747">
                  <c:v>133.31464285715364</c:v>
                </c:pt>
                <c:pt idx="5748">
                  <c:v>133.31833333334419</c:v>
                </c:pt>
                <c:pt idx="5749">
                  <c:v>133.32202380953467</c:v>
                </c:pt>
                <c:pt idx="5750">
                  <c:v>133.32571428572516</c:v>
                </c:pt>
                <c:pt idx="5751">
                  <c:v>133.32940476191558</c:v>
                </c:pt>
                <c:pt idx="5752">
                  <c:v>133.33309523810595</c:v>
                </c:pt>
                <c:pt idx="5753">
                  <c:v>133.33678571429655</c:v>
                </c:pt>
                <c:pt idx="5754">
                  <c:v>133.34047619048704</c:v>
                </c:pt>
                <c:pt idx="5755">
                  <c:v>133.34416666667752</c:v>
                </c:pt>
                <c:pt idx="5756">
                  <c:v>133.34785714286798</c:v>
                </c:pt>
                <c:pt idx="5757">
                  <c:v>133.35154761905849</c:v>
                </c:pt>
                <c:pt idx="5758">
                  <c:v>133.35523809524904</c:v>
                </c:pt>
                <c:pt idx="5759">
                  <c:v>133.35892857143961</c:v>
                </c:pt>
                <c:pt idx="5760">
                  <c:v>133.36261904763009</c:v>
                </c:pt>
                <c:pt idx="5761">
                  <c:v>133.36630952382043</c:v>
                </c:pt>
                <c:pt idx="5762">
                  <c:v>133.37000000001098</c:v>
                </c:pt>
                <c:pt idx="5763">
                  <c:v>133.37369047620138</c:v>
                </c:pt>
                <c:pt idx="5764">
                  <c:v>133.37738095239197</c:v>
                </c:pt>
                <c:pt idx="5765">
                  <c:v>133.38107142858237</c:v>
                </c:pt>
                <c:pt idx="5766">
                  <c:v>133.3847619047728</c:v>
                </c:pt>
                <c:pt idx="5767">
                  <c:v>133.38845238096346</c:v>
                </c:pt>
                <c:pt idx="5768">
                  <c:v>133.39214285715394</c:v>
                </c:pt>
                <c:pt idx="5769">
                  <c:v>133.39583333334431</c:v>
                </c:pt>
                <c:pt idx="5770">
                  <c:v>133.3995238095348</c:v>
                </c:pt>
                <c:pt idx="5771">
                  <c:v>133.40321428572528</c:v>
                </c:pt>
                <c:pt idx="5772">
                  <c:v>133.40690476191571</c:v>
                </c:pt>
                <c:pt idx="5773">
                  <c:v>133.41059523810614</c:v>
                </c:pt>
                <c:pt idx="5774">
                  <c:v>133.41428571429668</c:v>
                </c:pt>
                <c:pt idx="5775">
                  <c:v>133.41797619048722</c:v>
                </c:pt>
                <c:pt idx="5776">
                  <c:v>133.42166666667771</c:v>
                </c:pt>
                <c:pt idx="5777">
                  <c:v>133.42535714286819</c:v>
                </c:pt>
                <c:pt idx="5778">
                  <c:v>133.42904761905868</c:v>
                </c:pt>
                <c:pt idx="5779">
                  <c:v>133.43273809524922</c:v>
                </c:pt>
                <c:pt idx="5780">
                  <c:v>133.43642857143976</c:v>
                </c:pt>
                <c:pt idx="5781">
                  <c:v>133.44011904763025</c:v>
                </c:pt>
                <c:pt idx="5782">
                  <c:v>133.44380952382056</c:v>
                </c:pt>
                <c:pt idx="5783">
                  <c:v>133.4475000000111</c:v>
                </c:pt>
                <c:pt idx="5784">
                  <c:v>133.45119047620165</c:v>
                </c:pt>
                <c:pt idx="5785">
                  <c:v>133.45488095239207</c:v>
                </c:pt>
                <c:pt idx="5786">
                  <c:v>133.45857142858256</c:v>
                </c:pt>
                <c:pt idx="5787">
                  <c:v>133.46226190477304</c:v>
                </c:pt>
                <c:pt idx="5788">
                  <c:v>133.46595238096359</c:v>
                </c:pt>
                <c:pt idx="5789">
                  <c:v>133.46964285715401</c:v>
                </c:pt>
                <c:pt idx="5790">
                  <c:v>133.4733333333445</c:v>
                </c:pt>
                <c:pt idx="5791">
                  <c:v>133.47702380953501</c:v>
                </c:pt>
                <c:pt idx="5792">
                  <c:v>133.48071428572547</c:v>
                </c:pt>
                <c:pt idx="5793">
                  <c:v>133.48440476191595</c:v>
                </c:pt>
                <c:pt idx="5794">
                  <c:v>133.48809523810638</c:v>
                </c:pt>
                <c:pt idx="5795">
                  <c:v>133.49178571429692</c:v>
                </c:pt>
                <c:pt idx="5796">
                  <c:v>133.49547619048741</c:v>
                </c:pt>
                <c:pt idx="5797">
                  <c:v>133.49916666667784</c:v>
                </c:pt>
                <c:pt idx="5798">
                  <c:v>133.50285714286838</c:v>
                </c:pt>
                <c:pt idx="5799">
                  <c:v>133.50654761905881</c:v>
                </c:pt>
                <c:pt idx="5800">
                  <c:v>133.51023809524941</c:v>
                </c:pt>
                <c:pt idx="5801">
                  <c:v>133.51392857143983</c:v>
                </c:pt>
                <c:pt idx="5802">
                  <c:v>133.51761904763043</c:v>
                </c:pt>
                <c:pt idx="5803">
                  <c:v>133.5213095238208</c:v>
                </c:pt>
                <c:pt idx="5804">
                  <c:v>133.52500000001129</c:v>
                </c:pt>
                <c:pt idx="5805">
                  <c:v>133.52869047620177</c:v>
                </c:pt>
                <c:pt idx="5806">
                  <c:v>133.53238095239232</c:v>
                </c:pt>
                <c:pt idx="5807">
                  <c:v>133.53607142858272</c:v>
                </c:pt>
                <c:pt idx="5808">
                  <c:v>133.53976190477317</c:v>
                </c:pt>
                <c:pt idx="5809">
                  <c:v>133.54345238096371</c:v>
                </c:pt>
                <c:pt idx="5810">
                  <c:v>133.54714285715426</c:v>
                </c:pt>
                <c:pt idx="5811">
                  <c:v>133.55083333334468</c:v>
                </c:pt>
                <c:pt idx="5812">
                  <c:v>133.55452380953517</c:v>
                </c:pt>
                <c:pt idx="5813">
                  <c:v>133.55821428572571</c:v>
                </c:pt>
                <c:pt idx="5814">
                  <c:v>133.56190476191608</c:v>
                </c:pt>
                <c:pt idx="5815">
                  <c:v>133.56559523810651</c:v>
                </c:pt>
                <c:pt idx="5816">
                  <c:v>133.56928571429705</c:v>
                </c:pt>
                <c:pt idx="5817">
                  <c:v>133.57297619048759</c:v>
                </c:pt>
                <c:pt idx="5818">
                  <c:v>133.57666666667802</c:v>
                </c:pt>
                <c:pt idx="5819">
                  <c:v>133.58035714286856</c:v>
                </c:pt>
                <c:pt idx="5820">
                  <c:v>133.58404761905911</c:v>
                </c:pt>
                <c:pt idx="5821">
                  <c:v>133.58773809524959</c:v>
                </c:pt>
                <c:pt idx="5822">
                  <c:v>133.59142857144008</c:v>
                </c:pt>
                <c:pt idx="5823">
                  <c:v>133.59511904763062</c:v>
                </c:pt>
                <c:pt idx="5824">
                  <c:v>133.59880952382099</c:v>
                </c:pt>
                <c:pt idx="5825">
                  <c:v>133.60250000001145</c:v>
                </c:pt>
                <c:pt idx="5826">
                  <c:v>133.60619047620196</c:v>
                </c:pt>
                <c:pt idx="5827">
                  <c:v>133.60988095239242</c:v>
                </c:pt>
                <c:pt idx="5828">
                  <c:v>133.61357142858279</c:v>
                </c:pt>
                <c:pt idx="5829">
                  <c:v>133.61726190477339</c:v>
                </c:pt>
                <c:pt idx="5830">
                  <c:v>133.62095238096396</c:v>
                </c:pt>
                <c:pt idx="5831">
                  <c:v>133.62464285715441</c:v>
                </c:pt>
                <c:pt idx="5832">
                  <c:v>133.62833333334487</c:v>
                </c:pt>
                <c:pt idx="5833">
                  <c:v>133.63202380953541</c:v>
                </c:pt>
                <c:pt idx="5834">
                  <c:v>133.63571428572578</c:v>
                </c:pt>
                <c:pt idx="5835">
                  <c:v>133.63940476191627</c:v>
                </c:pt>
                <c:pt idx="5836">
                  <c:v>133.64309523810667</c:v>
                </c:pt>
                <c:pt idx="5837">
                  <c:v>133.64678571429718</c:v>
                </c:pt>
                <c:pt idx="5838">
                  <c:v>133.65047619048781</c:v>
                </c:pt>
                <c:pt idx="5839">
                  <c:v>133.65416666667821</c:v>
                </c:pt>
                <c:pt idx="5840">
                  <c:v>133.65785714286875</c:v>
                </c:pt>
                <c:pt idx="5841">
                  <c:v>133.66154761905923</c:v>
                </c:pt>
                <c:pt idx="5842">
                  <c:v>133.66523809524978</c:v>
                </c:pt>
                <c:pt idx="5843">
                  <c:v>133.6689285714402</c:v>
                </c:pt>
                <c:pt idx="5844">
                  <c:v>133.67261904763077</c:v>
                </c:pt>
                <c:pt idx="5845">
                  <c:v>133.67630952382115</c:v>
                </c:pt>
                <c:pt idx="5846">
                  <c:v>133.68000000001166</c:v>
                </c:pt>
                <c:pt idx="5847">
                  <c:v>133.68369047620212</c:v>
                </c:pt>
                <c:pt idx="5848">
                  <c:v>133.68738095239269</c:v>
                </c:pt>
                <c:pt idx="5849">
                  <c:v>133.69107142858311</c:v>
                </c:pt>
                <c:pt idx="5850">
                  <c:v>133.69476190477354</c:v>
                </c:pt>
                <c:pt idx="5851">
                  <c:v>133.69845238096414</c:v>
                </c:pt>
                <c:pt idx="5852">
                  <c:v>133.70214285715463</c:v>
                </c:pt>
                <c:pt idx="5853">
                  <c:v>133.705833333345</c:v>
                </c:pt>
                <c:pt idx="5854">
                  <c:v>133.70952380953548</c:v>
                </c:pt>
                <c:pt idx="5855">
                  <c:v>133.71321428572597</c:v>
                </c:pt>
                <c:pt idx="5856">
                  <c:v>133.7169047619164</c:v>
                </c:pt>
                <c:pt idx="5857">
                  <c:v>133.72059523810688</c:v>
                </c:pt>
                <c:pt idx="5858">
                  <c:v>133.72428571429742</c:v>
                </c:pt>
                <c:pt idx="5859">
                  <c:v>133.72797619048796</c:v>
                </c:pt>
                <c:pt idx="5860">
                  <c:v>133.73166666667839</c:v>
                </c:pt>
                <c:pt idx="5861">
                  <c:v>133.73535714286888</c:v>
                </c:pt>
                <c:pt idx="5862">
                  <c:v>133.73904761905942</c:v>
                </c:pt>
                <c:pt idx="5863">
                  <c:v>133.7427380952499</c:v>
                </c:pt>
                <c:pt idx="5864">
                  <c:v>133.74642857144039</c:v>
                </c:pt>
                <c:pt idx="5865">
                  <c:v>133.75011904763099</c:v>
                </c:pt>
                <c:pt idx="5866">
                  <c:v>133.7538095238213</c:v>
                </c:pt>
                <c:pt idx="5867">
                  <c:v>133.75750000001185</c:v>
                </c:pt>
                <c:pt idx="5868">
                  <c:v>133.76119047620233</c:v>
                </c:pt>
                <c:pt idx="5869">
                  <c:v>133.76488095239282</c:v>
                </c:pt>
                <c:pt idx="5870">
                  <c:v>133.7685714285833</c:v>
                </c:pt>
                <c:pt idx="5871">
                  <c:v>133.77226190477379</c:v>
                </c:pt>
                <c:pt idx="5872">
                  <c:v>133.77595238096421</c:v>
                </c:pt>
                <c:pt idx="5873">
                  <c:v>133.77964285715476</c:v>
                </c:pt>
                <c:pt idx="5874">
                  <c:v>133.78333333334518</c:v>
                </c:pt>
                <c:pt idx="5875">
                  <c:v>133.78702380953578</c:v>
                </c:pt>
                <c:pt idx="5876">
                  <c:v>133.79071428572618</c:v>
                </c:pt>
                <c:pt idx="5877">
                  <c:v>133.79440476191661</c:v>
                </c:pt>
                <c:pt idx="5878">
                  <c:v>133.79809523810712</c:v>
                </c:pt>
                <c:pt idx="5879">
                  <c:v>133.80178571429761</c:v>
                </c:pt>
                <c:pt idx="5880">
                  <c:v>133.80547619048821</c:v>
                </c:pt>
                <c:pt idx="5881">
                  <c:v>133.80916666667858</c:v>
                </c:pt>
                <c:pt idx="5882">
                  <c:v>133.81285714286918</c:v>
                </c:pt>
                <c:pt idx="5883">
                  <c:v>133.81654761905961</c:v>
                </c:pt>
                <c:pt idx="5884">
                  <c:v>133.82023809525018</c:v>
                </c:pt>
                <c:pt idx="5885">
                  <c:v>133.8239285714406</c:v>
                </c:pt>
                <c:pt idx="5886">
                  <c:v>133.8276190476312</c:v>
                </c:pt>
                <c:pt idx="5887">
                  <c:v>133.83130952382157</c:v>
                </c:pt>
                <c:pt idx="5888">
                  <c:v>133.83500000001203</c:v>
                </c:pt>
                <c:pt idx="5889">
                  <c:v>133.83869047620254</c:v>
                </c:pt>
                <c:pt idx="5890">
                  <c:v>133.84238095239311</c:v>
                </c:pt>
                <c:pt idx="5891">
                  <c:v>133.84607142858349</c:v>
                </c:pt>
                <c:pt idx="5892">
                  <c:v>133.84976190477391</c:v>
                </c:pt>
                <c:pt idx="5893">
                  <c:v>133.85345238096451</c:v>
                </c:pt>
                <c:pt idx="5894">
                  <c:v>133.85714285715505</c:v>
                </c:pt>
                <c:pt idx="5895">
                  <c:v>133.86083333334543</c:v>
                </c:pt>
                <c:pt idx="5896">
                  <c:v>133.86452380953591</c:v>
                </c:pt>
                <c:pt idx="5897">
                  <c:v>133.86821428572645</c:v>
                </c:pt>
                <c:pt idx="5898">
                  <c:v>133.87190476191682</c:v>
                </c:pt>
                <c:pt idx="5899">
                  <c:v>133.87559523810725</c:v>
                </c:pt>
                <c:pt idx="5900">
                  <c:v>133.87928571429779</c:v>
                </c:pt>
                <c:pt idx="5901">
                  <c:v>133.88297619048839</c:v>
                </c:pt>
                <c:pt idx="5902">
                  <c:v>133.88666666667882</c:v>
                </c:pt>
                <c:pt idx="5903">
                  <c:v>133.89035714286936</c:v>
                </c:pt>
                <c:pt idx="5904">
                  <c:v>133.89404761905985</c:v>
                </c:pt>
                <c:pt idx="5905">
                  <c:v>133.89773809525033</c:v>
                </c:pt>
                <c:pt idx="5906">
                  <c:v>133.90142857144082</c:v>
                </c:pt>
                <c:pt idx="5907">
                  <c:v>133.90511904763136</c:v>
                </c:pt>
                <c:pt idx="5908">
                  <c:v>133.90880952382173</c:v>
                </c:pt>
                <c:pt idx="5909">
                  <c:v>133.91250000001222</c:v>
                </c:pt>
                <c:pt idx="5910">
                  <c:v>133.9161904762027</c:v>
                </c:pt>
                <c:pt idx="5911">
                  <c:v>133.91988095239321</c:v>
                </c:pt>
                <c:pt idx="5912">
                  <c:v>133.92357142858361</c:v>
                </c:pt>
                <c:pt idx="5913">
                  <c:v>133.92726190477421</c:v>
                </c:pt>
                <c:pt idx="5914">
                  <c:v>133.93095238096464</c:v>
                </c:pt>
                <c:pt idx="5915">
                  <c:v>133.93464285715518</c:v>
                </c:pt>
                <c:pt idx="5916">
                  <c:v>133.93833333334561</c:v>
                </c:pt>
                <c:pt idx="5917">
                  <c:v>133.94202380953615</c:v>
                </c:pt>
                <c:pt idx="5918">
                  <c:v>133.94571428572658</c:v>
                </c:pt>
                <c:pt idx="5919">
                  <c:v>133.94940476191695</c:v>
                </c:pt>
                <c:pt idx="5920">
                  <c:v>133.95309523810749</c:v>
                </c:pt>
                <c:pt idx="5921">
                  <c:v>133.95678571429798</c:v>
                </c:pt>
                <c:pt idx="5922">
                  <c:v>133.96047619048858</c:v>
                </c:pt>
                <c:pt idx="5923">
                  <c:v>133.96416666667901</c:v>
                </c:pt>
                <c:pt idx="5924">
                  <c:v>133.96785714286949</c:v>
                </c:pt>
                <c:pt idx="5925">
                  <c:v>133.97154761906</c:v>
                </c:pt>
                <c:pt idx="5926">
                  <c:v>133.97523809525046</c:v>
                </c:pt>
                <c:pt idx="5927">
                  <c:v>133.97892857144097</c:v>
                </c:pt>
                <c:pt idx="5928">
                  <c:v>133.98261904763154</c:v>
                </c:pt>
                <c:pt idx="5929">
                  <c:v>133.98630952382194</c:v>
                </c:pt>
                <c:pt idx="5930">
                  <c:v>133.9900000000124</c:v>
                </c:pt>
                <c:pt idx="5931">
                  <c:v>133.99369047620283</c:v>
                </c:pt>
                <c:pt idx="5932">
                  <c:v>133.99738095239348</c:v>
                </c:pt>
                <c:pt idx="5933">
                  <c:v>134.00107142858386</c:v>
                </c:pt>
                <c:pt idx="5934">
                  <c:v>134.00476190477428</c:v>
                </c:pt>
                <c:pt idx="5935">
                  <c:v>134.00845238096488</c:v>
                </c:pt>
                <c:pt idx="5936">
                  <c:v>134.01214285715537</c:v>
                </c:pt>
                <c:pt idx="5937">
                  <c:v>134.01583333334574</c:v>
                </c:pt>
                <c:pt idx="5938">
                  <c:v>134.01952380953622</c:v>
                </c:pt>
                <c:pt idx="5939">
                  <c:v>134.02321428572677</c:v>
                </c:pt>
                <c:pt idx="5940">
                  <c:v>134.02690476191719</c:v>
                </c:pt>
                <c:pt idx="5941">
                  <c:v>134.03059523810762</c:v>
                </c:pt>
                <c:pt idx="5942">
                  <c:v>134.03428571429816</c:v>
                </c:pt>
                <c:pt idx="5943">
                  <c:v>134.03797619048871</c:v>
                </c:pt>
                <c:pt idx="5944">
                  <c:v>134.04166666667919</c:v>
                </c:pt>
                <c:pt idx="5945">
                  <c:v>134.04535714286968</c:v>
                </c:pt>
                <c:pt idx="5946">
                  <c:v>134.04904761906016</c:v>
                </c:pt>
                <c:pt idx="5947">
                  <c:v>134.05273809525067</c:v>
                </c:pt>
                <c:pt idx="5948">
                  <c:v>134.05642857144119</c:v>
                </c:pt>
                <c:pt idx="5949">
                  <c:v>134.0601190476317</c:v>
                </c:pt>
                <c:pt idx="5950">
                  <c:v>134.06380952382202</c:v>
                </c:pt>
                <c:pt idx="5951">
                  <c:v>134.06750000001259</c:v>
                </c:pt>
                <c:pt idx="5952">
                  <c:v>134.07119047620307</c:v>
                </c:pt>
                <c:pt idx="5953">
                  <c:v>134.07488095239361</c:v>
                </c:pt>
                <c:pt idx="5954">
                  <c:v>134.07857142858398</c:v>
                </c:pt>
                <c:pt idx="5955">
                  <c:v>134.08226190477458</c:v>
                </c:pt>
                <c:pt idx="5956">
                  <c:v>134.08595238096501</c:v>
                </c:pt>
                <c:pt idx="5957">
                  <c:v>134.08964285715555</c:v>
                </c:pt>
                <c:pt idx="5958">
                  <c:v>134.09333333334598</c:v>
                </c:pt>
                <c:pt idx="5959">
                  <c:v>134.09702380953647</c:v>
                </c:pt>
                <c:pt idx="5960">
                  <c:v>134.10071428572695</c:v>
                </c:pt>
                <c:pt idx="5961">
                  <c:v>134.10440476191735</c:v>
                </c:pt>
                <c:pt idx="5962">
                  <c:v>134.10809523810784</c:v>
                </c:pt>
                <c:pt idx="5963">
                  <c:v>134.11178571429832</c:v>
                </c:pt>
                <c:pt idx="5964">
                  <c:v>134.11547619048883</c:v>
                </c:pt>
                <c:pt idx="5965">
                  <c:v>134.11916666667938</c:v>
                </c:pt>
                <c:pt idx="5966">
                  <c:v>134.12285714286986</c:v>
                </c:pt>
                <c:pt idx="5967">
                  <c:v>134.12654761906037</c:v>
                </c:pt>
                <c:pt idx="5968">
                  <c:v>134.13023809525083</c:v>
                </c:pt>
                <c:pt idx="5969">
                  <c:v>134.13392857144132</c:v>
                </c:pt>
                <c:pt idx="5970">
                  <c:v>134.13761904763186</c:v>
                </c:pt>
                <c:pt idx="5971">
                  <c:v>134.14130952382223</c:v>
                </c:pt>
                <c:pt idx="5972">
                  <c:v>134.14500000001271</c:v>
                </c:pt>
                <c:pt idx="5973">
                  <c:v>134.14869047620326</c:v>
                </c:pt>
                <c:pt idx="5974">
                  <c:v>134.15238095239386</c:v>
                </c:pt>
                <c:pt idx="5975">
                  <c:v>134.15607142858423</c:v>
                </c:pt>
                <c:pt idx="5976">
                  <c:v>134.15976190477465</c:v>
                </c:pt>
                <c:pt idx="5977">
                  <c:v>134.1634523809652</c:v>
                </c:pt>
                <c:pt idx="5978">
                  <c:v>134.16714285715574</c:v>
                </c:pt>
                <c:pt idx="5979">
                  <c:v>134.17083333334611</c:v>
                </c:pt>
                <c:pt idx="5980">
                  <c:v>134.17452380953659</c:v>
                </c:pt>
                <c:pt idx="5981">
                  <c:v>134.17821428572714</c:v>
                </c:pt>
                <c:pt idx="5982">
                  <c:v>134.18190476191756</c:v>
                </c:pt>
                <c:pt idx="5983">
                  <c:v>134.18559523810799</c:v>
                </c:pt>
                <c:pt idx="5984">
                  <c:v>134.18928571429853</c:v>
                </c:pt>
                <c:pt idx="5985">
                  <c:v>134.19297619048913</c:v>
                </c:pt>
                <c:pt idx="5986">
                  <c:v>134.19666666667956</c:v>
                </c:pt>
                <c:pt idx="5987">
                  <c:v>134.20035714287005</c:v>
                </c:pt>
                <c:pt idx="5988">
                  <c:v>134.20404761906053</c:v>
                </c:pt>
                <c:pt idx="5989">
                  <c:v>134.20773809525102</c:v>
                </c:pt>
                <c:pt idx="5990">
                  <c:v>134.2114285714415</c:v>
                </c:pt>
                <c:pt idx="5991">
                  <c:v>134.21511904763204</c:v>
                </c:pt>
                <c:pt idx="5992">
                  <c:v>134.21880952382239</c:v>
                </c:pt>
                <c:pt idx="5993">
                  <c:v>134.22250000001296</c:v>
                </c:pt>
                <c:pt idx="5994">
                  <c:v>134.22619047620344</c:v>
                </c:pt>
                <c:pt idx="5995">
                  <c:v>134.22988095239398</c:v>
                </c:pt>
                <c:pt idx="5996">
                  <c:v>134.23357142858433</c:v>
                </c:pt>
                <c:pt idx="5997">
                  <c:v>134.2372619047749</c:v>
                </c:pt>
                <c:pt idx="5998">
                  <c:v>134.24095238096538</c:v>
                </c:pt>
                <c:pt idx="5999">
                  <c:v>134.24464285715581</c:v>
                </c:pt>
                <c:pt idx="6000">
                  <c:v>134.24833333334635</c:v>
                </c:pt>
                <c:pt idx="6001">
                  <c:v>134.25202380953684</c:v>
                </c:pt>
                <c:pt idx="6002">
                  <c:v>134.25571428572732</c:v>
                </c:pt>
                <c:pt idx="6003">
                  <c:v>134.25940476191772</c:v>
                </c:pt>
                <c:pt idx="6004">
                  <c:v>134.26309523810812</c:v>
                </c:pt>
                <c:pt idx="6005">
                  <c:v>134.26678571429872</c:v>
                </c:pt>
                <c:pt idx="6006">
                  <c:v>134.27047619048926</c:v>
                </c:pt>
                <c:pt idx="6007">
                  <c:v>134.27416666667975</c:v>
                </c:pt>
                <c:pt idx="6008">
                  <c:v>134.27785714287018</c:v>
                </c:pt>
                <c:pt idx="6009">
                  <c:v>134.28154761906077</c:v>
                </c:pt>
                <c:pt idx="6010">
                  <c:v>134.2852380952512</c:v>
                </c:pt>
                <c:pt idx="6011">
                  <c:v>134.28892857144169</c:v>
                </c:pt>
                <c:pt idx="6012">
                  <c:v>134.29261904763223</c:v>
                </c:pt>
                <c:pt idx="6013">
                  <c:v>134.2963095238226</c:v>
                </c:pt>
                <c:pt idx="6014">
                  <c:v>134.3000000000132</c:v>
                </c:pt>
                <c:pt idx="6015">
                  <c:v>134.30369047620363</c:v>
                </c:pt>
                <c:pt idx="6016">
                  <c:v>134.30738095239423</c:v>
                </c:pt>
                <c:pt idx="6017">
                  <c:v>134.3110714285846</c:v>
                </c:pt>
                <c:pt idx="6018">
                  <c:v>134.31476190477503</c:v>
                </c:pt>
                <c:pt idx="6019">
                  <c:v>134.31845238096562</c:v>
                </c:pt>
                <c:pt idx="6020">
                  <c:v>134.32214285715617</c:v>
                </c:pt>
                <c:pt idx="6021">
                  <c:v>134.32583333334654</c:v>
                </c:pt>
                <c:pt idx="6022">
                  <c:v>134.32952380953702</c:v>
                </c:pt>
                <c:pt idx="6023">
                  <c:v>134.33321428572751</c:v>
                </c:pt>
                <c:pt idx="6024">
                  <c:v>134.33690476191794</c:v>
                </c:pt>
                <c:pt idx="6025">
                  <c:v>134.34059523810836</c:v>
                </c:pt>
                <c:pt idx="6026">
                  <c:v>134.34428571429891</c:v>
                </c:pt>
                <c:pt idx="6027">
                  <c:v>134.3479761904895</c:v>
                </c:pt>
                <c:pt idx="6028">
                  <c:v>134.35166666667999</c:v>
                </c:pt>
                <c:pt idx="6029">
                  <c:v>134.35535714287047</c:v>
                </c:pt>
                <c:pt idx="6030">
                  <c:v>134.35904761906096</c:v>
                </c:pt>
                <c:pt idx="6031">
                  <c:v>134.36273809525144</c:v>
                </c:pt>
                <c:pt idx="6032">
                  <c:v>134.36642857144187</c:v>
                </c:pt>
                <c:pt idx="6033">
                  <c:v>134.37011904763244</c:v>
                </c:pt>
                <c:pt idx="6034">
                  <c:v>134.37380952382276</c:v>
                </c:pt>
                <c:pt idx="6035">
                  <c:v>134.37750000001338</c:v>
                </c:pt>
                <c:pt idx="6036">
                  <c:v>134.38119047620387</c:v>
                </c:pt>
                <c:pt idx="6037">
                  <c:v>134.38488095239441</c:v>
                </c:pt>
                <c:pt idx="6038">
                  <c:v>134.38857142858481</c:v>
                </c:pt>
                <c:pt idx="6039">
                  <c:v>134.39226190477527</c:v>
                </c:pt>
                <c:pt idx="6040">
                  <c:v>134.39595238096581</c:v>
                </c:pt>
                <c:pt idx="6041">
                  <c:v>134.39964285715624</c:v>
                </c:pt>
                <c:pt idx="6042">
                  <c:v>134.40333333334672</c:v>
                </c:pt>
                <c:pt idx="6043">
                  <c:v>134.40702380953721</c:v>
                </c:pt>
                <c:pt idx="6044">
                  <c:v>134.41071428572764</c:v>
                </c:pt>
                <c:pt idx="6045">
                  <c:v>134.41440476191812</c:v>
                </c:pt>
                <c:pt idx="6046">
                  <c:v>134.41809523810855</c:v>
                </c:pt>
                <c:pt idx="6047">
                  <c:v>134.4217857142992</c:v>
                </c:pt>
                <c:pt idx="6048">
                  <c:v>134.42547619048969</c:v>
                </c:pt>
                <c:pt idx="6049">
                  <c:v>134.42916666668017</c:v>
                </c:pt>
                <c:pt idx="6050">
                  <c:v>134.4328571428706</c:v>
                </c:pt>
                <c:pt idx="6051">
                  <c:v>134.43654761906109</c:v>
                </c:pt>
                <c:pt idx="6052">
                  <c:v>134.44023809525157</c:v>
                </c:pt>
                <c:pt idx="6053">
                  <c:v>134.443928571442</c:v>
                </c:pt>
                <c:pt idx="6054">
                  <c:v>134.4476190476326</c:v>
                </c:pt>
                <c:pt idx="6055">
                  <c:v>134.45130952382308</c:v>
                </c:pt>
                <c:pt idx="6056">
                  <c:v>134.45500000001357</c:v>
                </c:pt>
                <c:pt idx="6057">
                  <c:v>134.45869047620405</c:v>
                </c:pt>
                <c:pt idx="6058">
                  <c:v>134.4623809523946</c:v>
                </c:pt>
                <c:pt idx="6059">
                  <c:v>134.46607142858497</c:v>
                </c:pt>
                <c:pt idx="6060">
                  <c:v>134.4697619047754</c:v>
                </c:pt>
                <c:pt idx="6061">
                  <c:v>134.47345238096594</c:v>
                </c:pt>
                <c:pt idx="6062">
                  <c:v>134.47714285715648</c:v>
                </c:pt>
                <c:pt idx="6063">
                  <c:v>134.48083333334691</c:v>
                </c:pt>
                <c:pt idx="6064">
                  <c:v>134.48452380953739</c:v>
                </c:pt>
                <c:pt idx="6065">
                  <c:v>134.48821428572793</c:v>
                </c:pt>
                <c:pt idx="6066">
                  <c:v>134.49190476191831</c:v>
                </c:pt>
                <c:pt idx="6067">
                  <c:v>134.49559523810873</c:v>
                </c:pt>
                <c:pt idx="6068">
                  <c:v>134.49928571429933</c:v>
                </c:pt>
                <c:pt idx="6069">
                  <c:v>134.50297619048987</c:v>
                </c:pt>
                <c:pt idx="6070">
                  <c:v>134.5066666666803</c:v>
                </c:pt>
                <c:pt idx="6071">
                  <c:v>134.51035714287079</c:v>
                </c:pt>
                <c:pt idx="6072">
                  <c:v>134.51404761906122</c:v>
                </c:pt>
                <c:pt idx="6073">
                  <c:v>134.51773809525176</c:v>
                </c:pt>
                <c:pt idx="6074">
                  <c:v>134.52142857144224</c:v>
                </c:pt>
                <c:pt idx="6075">
                  <c:v>134.52511904763284</c:v>
                </c:pt>
                <c:pt idx="6076">
                  <c:v>134.52880952382321</c:v>
                </c:pt>
                <c:pt idx="6077">
                  <c:v>134.53250000001375</c:v>
                </c:pt>
                <c:pt idx="6078">
                  <c:v>134.53619047620421</c:v>
                </c:pt>
                <c:pt idx="6079">
                  <c:v>134.53988095239467</c:v>
                </c:pt>
                <c:pt idx="6080">
                  <c:v>134.5435714285851</c:v>
                </c:pt>
                <c:pt idx="6081">
                  <c:v>134.54726190477558</c:v>
                </c:pt>
                <c:pt idx="6082">
                  <c:v>134.55095238096618</c:v>
                </c:pt>
                <c:pt idx="6083">
                  <c:v>134.55464285715661</c:v>
                </c:pt>
                <c:pt idx="6084">
                  <c:v>134.55833333334709</c:v>
                </c:pt>
                <c:pt idx="6085">
                  <c:v>134.56202380953761</c:v>
                </c:pt>
                <c:pt idx="6086">
                  <c:v>134.56571428572801</c:v>
                </c:pt>
                <c:pt idx="6087">
                  <c:v>134.56940476191849</c:v>
                </c:pt>
                <c:pt idx="6088">
                  <c:v>134.57309523810892</c:v>
                </c:pt>
                <c:pt idx="6089">
                  <c:v>134.57678571429952</c:v>
                </c:pt>
                <c:pt idx="6090">
                  <c:v>134.58047619049006</c:v>
                </c:pt>
                <c:pt idx="6091">
                  <c:v>134.58416666668049</c:v>
                </c:pt>
                <c:pt idx="6092">
                  <c:v>134.58785714287097</c:v>
                </c:pt>
                <c:pt idx="6093">
                  <c:v>134.59154761906146</c:v>
                </c:pt>
                <c:pt idx="6094">
                  <c:v>134.59523809525194</c:v>
                </c:pt>
                <c:pt idx="6095">
                  <c:v>134.59892857144243</c:v>
                </c:pt>
                <c:pt idx="6096">
                  <c:v>134.60261904763297</c:v>
                </c:pt>
                <c:pt idx="6097">
                  <c:v>134.6063095238234</c:v>
                </c:pt>
                <c:pt idx="6098">
                  <c:v>134.61000000001388</c:v>
                </c:pt>
                <c:pt idx="6099">
                  <c:v>134.61369047620431</c:v>
                </c:pt>
                <c:pt idx="6100">
                  <c:v>134.61738095239491</c:v>
                </c:pt>
                <c:pt idx="6101">
                  <c:v>134.62107142858534</c:v>
                </c:pt>
                <c:pt idx="6102">
                  <c:v>134.62476190477577</c:v>
                </c:pt>
                <c:pt idx="6103">
                  <c:v>134.62845238096637</c:v>
                </c:pt>
                <c:pt idx="6104">
                  <c:v>134.63214285715685</c:v>
                </c:pt>
                <c:pt idx="6105">
                  <c:v>134.63583333334722</c:v>
                </c:pt>
                <c:pt idx="6106">
                  <c:v>134.63952380953771</c:v>
                </c:pt>
                <c:pt idx="6107">
                  <c:v>134.64321428572819</c:v>
                </c:pt>
                <c:pt idx="6108">
                  <c:v>134.64690476191862</c:v>
                </c:pt>
                <c:pt idx="6109">
                  <c:v>134.65059523810916</c:v>
                </c:pt>
                <c:pt idx="6110">
                  <c:v>134.6542857142997</c:v>
                </c:pt>
                <c:pt idx="6111">
                  <c:v>134.65797619049025</c:v>
                </c:pt>
                <c:pt idx="6112">
                  <c:v>134.66166666668065</c:v>
                </c:pt>
                <c:pt idx="6113">
                  <c:v>134.66535714287116</c:v>
                </c:pt>
                <c:pt idx="6114">
                  <c:v>134.66904761906162</c:v>
                </c:pt>
                <c:pt idx="6115">
                  <c:v>134.67273809525213</c:v>
                </c:pt>
                <c:pt idx="6116">
                  <c:v>134.67642857144259</c:v>
                </c:pt>
                <c:pt idx="6117">
                  <c:v>134.68011904763327</c:v>
                </c:pt>
                <c:pt idx="6118">
                  <c:v>134.68380952382358</c:v>
                </c:pt>
                <c:pt idx="6119">
                  <c:v>134.68750000001407</c:v>
                </c:pt>
                <c:pt idx="6120">
                  <c:v>134.69119047620461</c:v>
                </c:pt>
                <c:pt idx="6121">
                  <c:v>134.69488095239504</c:v>
                </c:pt>
                <c:pt idx="6122">
                  <c:v>134.69857142858552</c:v>
                </c:pt>
                <c:pt idx="6123">
                  <c:v>134.70226190477598</c:v>
                </c:pt>
                <c:pt idx="6124">
                  <c:v>134.70595238096644</c:v>
                </c:pt>
                <c:pt idx="6125">
                  <c:v>134.70964285715698</c:v>
                </c:pt>
                <c:pt idx="6126">
                  <c:v>134.71333333334735</c:v>
                </c:pt>
                <c:pt idx="6127">
                  <c:v>134.71702380953795</c:v>
                </c:pt>
                <c:pt idx="6128">
                  <c:v>134.72071428572838</c:v>
                </c:pt>
                <c:pt idx="6129">
                  <c:v>134.72440476191883</c:v>
                </c:pt>
                <c:pt idx="6130">
                  <c:v>134.72809523810938</c:v>
                </c:pt>
                <c:pt idx="6131">
                  <c:v>134.73178571429983</c:v>
                </c:pt>
                <c:pt idx="6132">
                  <c:v>134.73547619049037</c:v>
                </c:pt>
                <c:pt idx="6133">
                  <c:v>134.7391666666808</c:v>
                </c:pt>
                <c:pt idx="6134">
                  <c:v>134.74285714287132</c:v>
                </c:pt>
                <c:pt idx="6135">
                  <c:v>134.74654761906177</c:v>
                </c:pt>
                <c:pt idx="6136">
                  <c:v>134.75023809525231</c:v>
                </c:pt>
                <c:pt idx="6137">
                  <c:v>134.75392857144274</c:v>
                </c:pt>
                <c:pt idx="6138">
                  <c:v>134.7576190476334</c:v>
                </c:pt>
                <c:pt idx="6139">
                  <c:v>134.76130952382377</c:v>
                </c:pt>
                <c:pt idx="6140">
                  <c:v>134.76500000001425</c:v>
                </c:pt>
                <c:pt idx="6141">
                  <c:v>134.76869047620474</c:v>
                </c:pt>
                <c:pt idx="6142">
                  <c:v>134.77238095239528</c:v>
                </c:pt>
                <c:pt idx="6143">
                  <c:v>134.77607142858565</c:v>
                </c:pt>
                <c:pt idx="6144">
                  <c:v>134.77976190477608</c:v>
                </c:pt>
                <c:pt idx="6145">
                  <c:v>134.78345238096668</c:v>
                </c:pt>
                <c:pt idx="6146">
                  <c:v>134.78714285715722</c:v>
                </c:pt>
                <c:pt idx="6147">
                  <c:v>134.79083333334759</c:v>
                </c:pt>
                <c:pt idx="6148">
                  <c:v>134.79452380953808</c:v>
                </c:pt>
                <c:pt idx="6149">
                  <c:v>134.79821428572862</c:v>
                </c:pt>
                <c:pt idx="6150">
                  <c:v>134.8019047619191</c:v>
                </c:pt>
                <c:pt idx="6151">
                  <c:v>134.80559523810953</c:v>
                </c:pt>
                <c:pt idx="6152">
                  <c:v>134.80928571429999</c:v>
                </c:pt>
                <c:pt idx="6153">
                  <c:v>134.81297619049062</c:v>
                </c:pt>
                <c:pt idx="6154">
                  <c:v>134.81666666668102</c:v>
                </c:pt>
                <c:pt idx="6155">
                  <c:v>134.82035714287159</c:v>
                </c:pt>
                <c:pt idx="6156">
                  <c:v>134.82404761906201</c:v>
                </c:pt>
                <c:pt idx="6157">
                  <c:v>134.82773809525256</c:v>
                </c:pt>
                <c:pt idx="6158">
                  <c:v>134.83142857144304</c:v>
                </c:pt>
                <c:pt idx="6159">
                  <c:v>134.83511904763361</c:v>
                </c:pt>
                <c:pt idx="6160">
                  <c:v>134.83880952382401</c:v>
                </c:pt>
                <c:pt idx="6161">
                  <c:v>134.84250000001444</c:v>
                </c:pt>
                <c:pt idx="6162">
                  <c:v>134.84619047620498</c:v>
                </c:pt>
                <c:pt idx="6163">
                  <c:v>134.84988095239541</c:v>
                </c:pt>
                <c:pt idx="6164">
                  <c:v>134.85357142858584</c:v>
                </c:pt>
                <c:pt idx="6165">
                  <c:v>134.85726190477641</c:v>
                </c:pt>
                <c:pt idx="6166">
                  <c:v>134.86095238096686</c:v>
                </c:pt>
                <c:pt idx="6167">
                  <c:v>134.86464285715741</c:v>
                </c:pt>
                <c:pt idx="6168">
                  <c:v>134.86833333334783</c:v>
                </c:pt>
                <c:pt idx="6169">
                  <c:v>134.87202380953838</c:v>
                </c:pt>
                <c:pt idx="6170">
                  <c:v>134.87571428572878</c:v>
                </c:pt>
                <c:pt idx="6171">
                  <c:v>134.87940476191923</c:v>
                </c:pt>
                <c:pt idx="6172">
                  <c:v>134.88309523810975</c:v>
                </c:pt>
                <c:pt idx="6173">
                  <c:v>134.8867857143002</c:v>
                </c:pt>
                <c:pt idx="6174">
                  <c:v>134.8904761904908</c:v>
                </c:pt>
                <c:pt idx="6175">
                  <c:v>134.89416666668123</c:v>
                </c:pt>
                <c:pt idx="6176">
                  <c:v>134.89785714287171</c:v>
                </c:pt>
                <c:pt idx="6177">
                  <c:v>134.9015476190622</c:v>
                </c:pt>
                <c:pt idx="6178">
                  <c:v>134.90523809525268</c:v>
                </c:pt>
                <c:pt idx="6179">
                  <c:v>134.90892857144323</c:v>
                </c:pt>
                <c:pt idx="6180">
                  <c:v>134.91261904763377</c:v>
                </c:pt>
                <c:pt idx="6181">
                  <c:v>134.91630952382414</c:v>
                </c:pt>
                <c:pt idx="6182">
                  <c:v>134.92000000001468</c:v>
                </c:pt>
                <c:pt idx="6183">
                  <c:v>134.92369047620511</c:v>
                </c:pt>
                <c:pt idx="6184">
                  <c:v>134.92738095239571</c:v>
                </c:pt>
                <c:pt idx="6185">
                  <c:v>134.93107142858608</c:v>
                </c:pt>
                <c:pt idx="6186">
                  <c:v>134.93476190477651</c:v>
                </c:pt>
                <c:pt idx="6187">
                  <c:v>134.93845238096711</c:v>
                </c:pt>
                <c:pt idx="6188">
                  <c:v>134.94214285715759</c:v>
                </c:pt>
                <c:pt idx="6189">
                  <c:v>134.94583333334796</c:v>
                </c:pt>
                <c:pt idx="6190">
                  <c:v>134.94952380953845</c:v>
                </c:pt>
                <c:pt idx="6191">
                  <c:v>134.95321428572899</c:v>
                </c:pt>
                <c:pt idx="6192">
                  <c:v>134.95690476191945</c:v>
                </c:pt>
                <c:pt idx="6193">
                  <c:v>134.9605952381099</c:v>
                </c:pt>
                <c:pt idx="6194">
                  <c:v>134.96428571430036</c:v>
                </c:pt>
                <c:pt idx="6195">
                  <c:v>134.96797619049099</c:v>
                </c:pt>
                <c:pt idx="6196">
                  <c:v>134.97166666668139</c:v>
                </c:pt>
                <c:pt idx="6197">
                  <c:v>134.9753571428719</c:v>
                </c:pt>
                <c:pt idx="6198">
                  <c:v>134.97904761906238</c:v>
                </c:pt>
                <c:pt idx="6199">
                  <c:v>134.98273809525287</c:v>
                </c:pt>
                <c:pt idx="6200">
                  <c:v>134.98642857144344</c:v>
                </c:pt>
                <c:pt idx="6201">
                  <c:v>134.99011904763398</c:v>
                </c:pt>
                <c:pt idx="6202">
                  <c:v>134.99380952382432</c:v>
                </c:pt>
                <c:pt idx="6203">
                  <c:v>134.99750000001481</c:v>
                </c:pt>
                <c:pt idx="6204">
                  <c:v>135.00119047620529</c:v>
                </c:pt>
                <c:pt idx="6205">
                  <c:v>135.00488095239581</c:v>
                </c:pt>
                <c:pt idx="6206">
                  <c:v>135.00857142858621</c:v>
                </c:pt>
                <c:pt idx="6207">
                  <c:v>135.01226190477675</c:v>
                </c:pt>
                <c:pt idx="6208">
                  <c:v>135.01595238096718</c:v>
                </c:pt>
                <c:pt idx="6209">
                  <c:v>135.01964285715772</c:v>
                </c:pt>
                <c:pt idx="6210">
                  <c:v>135.02333333334818</c:v>
                </c:pt>
                <c:pt idx="6211">
                  <c:v>135.02702380953869</c:v>
                </c:pt>
                <c:pt idx="6212">
                  <c:v>135.0307142857292</c:v>
                </c:pt>
                <c:pt idx="6213">
                  <c:v>135.0344047619196</c:v>
                </c:pt>
                <c:pt idx="6214">
                  <c:v>135.03809523811015</c:v>
                </c:pt>
                <c:pt idx="6215">
                  <c:v>135.04178571430052</c:v>
                </c:pt>
                <c:pt idx="6216">
                  <c:v>135.04547619049114</c:v>
                </c:pt>
                <c:pt idx="6217">
                  <c:v>135.04916666668154</c:v>
                </c:pt>
                <c:pt idx="6218">
                  <c:v>135.05285714287209</c:v>
                </c:pt>
                <c:pt idx="6219">
                  <c:v>135.05654761906257</c:v>
                </c:pt>
                <c:pt idx="6220">
                  <c:v>135.06023809525311</c:v>
                </c:pt>
                <c:pt idx="6221">
                  <c:v>135.06392857144354</c:v>
                </c:pt>
                <c:pt idx="6222">
                  <c:v>135.06761904763414</c:v>
                </c:pt>
                <c:pt idx="6223">
                  <c:v>135.07130952382451</c:v>
                </c:pt>
                <c:pt idx="6224">
                  <c:v>135.075000000015</c:v>
                </c:pt>
                <c:pt idx="6225">
                  <c:v>135.07869047620548</c:v>
                </c:pt>
                <c:pt idx="6226">
                  <c:v>135.08238095239608</c:v>
                </c:pt>
                <c:pt idx="6227">
                  <c:v>135.08607142858645</c:v>
                </c:pt>
                <c:pt idx="6228">
                  <c:v>135.08976190477688</c:v>
                </c:pt>
                <c:pt idx="6229">
                  <c:v>135.09345238096742</c:v>
                </c:pt>
                <c:pt idx="6230">
                  <c:v>135.09714285715796</c:v>
                </c:pt>
                <c:pt idx="6231">
                  <c:v>135.10083333334833</c:v>
                </c:pt>
                <c:pt idx="6232">
                  <c:v>135.10452380953882</c:v>
                </c:pt>
                <c:pt idx="6233">
                  <c:v>135.10821428572942</c:v>
                </c:pt>
                <c:pt idx="6234">
                  <c:v>135.11190476191979</c:v>
                </c:pt>
                <c:pt idx="6235">
                  <c:v>135.11559523811019</c:v>
                </c:pt>
                <c:pt idx="6236">
                  <c:v>135.1192857143007</c:v>
                </c:pt>
                <c:pt idx="6237">
                  <c:v>135.12297619049136</c:v>
                </c:pt>
                <c:pt idx="6238">
                  <c:v>135.12666666668179</c:v>
                </c:pt>
                <c:pt idx="6239">
                  <c:v>135.13035714287221</c:v>
                </c:pt>
                <c:pt idx="6240">
                  <c:v>135.13404761906276</c:v>
                </c:pt>
                <c:pt idx="6241">
                  <c:v>135.13773809525324</c:v>
                </c:pt>
                <c:pt idx="6242">
                  <c:v>135.14142857144378</c:v>
                </c:pt>
                <c:pt idx="6243">
                  <c:v>135.14511904763427</c:v>
                </c:pt>
                <c:pt idx="6244">
                  <c:v>135.1488095238247</c:v>
                </c:pt>
                <c:pt idx="6245">
                  <c:v>135.15250000001521</c:v>
                </c:pt>
                <c:pt idx="6246">
                  <c:v>135.15619047620567</c:v>
                </c:pt>
                <c:pt idx="6247">
                  <c:v>135.15988095239621</c:v>
                </c:pt>
                <c:pt idx="6248">
                  <c:v>135.16357142858655</c:v>
                </c:pt>
                <c:pt idx="6249">
                  <c:v>135.16726190477712</c:v>
                </c:pt>
                <c:pt idx="6250">
                  <c:v>135.17095238096758</c:v>
                </c:pt>
                <c:pt idx="6251">
                  <c:v>135.17464285715803</c:v>
                </c:pt>
                <c:pt idx="6252">
                  <c:v>135.17833333334858</c:v>
                </c:pt>
                <c:pt idx="6253">
                  <c:v>135.18202380953912</c:v>
                </c:pt>
                <c:pt idx="6254">
                  <c:v>135.18571428572957</c:v>
                </c:pt>
                <c:pt idx="6255">
                  <c:v>135.18940476191997</c:v>
                </c:pt>
                <c:pt idx="6256">
                  <c:v>135.19309523811043</c:v>
                </c:pt>
                <c:pt idx="6257">
                  <c:v>135.19678571430089</c:v>
                </c:pt>
                <c:pt idx="6258">
                  <c:v>135.20047619049149</c:v>
                </c:pt>
                <c:pt idx="6259">
                  <c:v>135.20416666668191</c:v>
                </c:pt>
                <c:pt idx="6260">
                  <c:v>135.2078571428724</c:v>
                </c:pt>
                <c:pt idx="6261">
                  <c:v>135.21154761906288</c:v>
                </c:pt>
                <c:pt idx="6262">
                  <c:v>135.21523809525343</c:v>
                </c:pt>
                <c:pt idx="6263">
                  <c:v>135.21892857144391</c:v>
                </c:pt>
                <c:pt idx="6264">
                  <c:v>135.22261904763451</c:v>
                </c:pt>
                <c:pt idx="6265">
                  <c:v>135.22630952382488</c:v>
                </c:pt>
                <c:pt idx="6266">
                  <c:v>135.23000000001537</c:v>
                </c:pt>
                <c:pt idx="6267">
                  <c:v>135.23369047620579</c:v>
                </c:pt>
                <c:pt idx="6268">
                  <c:v>135.23738095239639</c:v>
                </c:pt>
                <c:pt idx="6269">
                  <c:v>135.24107142858676</c:v>
                </c:pt>
                <c:pt idx="6270">
                  <c:v>135.24476190477719</c:v>
                </c:pt>
                <c:pt idx="6271">
                  <c:v>135.24845238096779</c:v>
                </c:pt>
                <c:pt idx="6272">
                  <c:v>135.25214285715833</c:v>
                </c:pt>
                <c:pt idx="6273">
                  <c:v>135.2558333333487</c:v>
                </c:pt>
                <c:pt idx="6274">
                  <c:v>135.25952380953925</c:v>
                </c:pt>
                <c:pt idx="6275">
                  <c:v>135.26321428572973</c:v>
                </c:pt>
                <c:pt idx="6276">
                  <c:v>135.26690476192016</c:v>
                </c:pt>
                <c:pt idx="6277">
                  <c:v>135.27059523811056</c:v>
                </c:pt>
                <c:pt idx="6278">
                  <c:v>135.27428571430107</c:v>
                </c:pt>
                <c:pt idx="6279">
                  <c:v>135.27797619049161</c:v>
                </c:pt>
                <c:pt idx="6280">
                  <c:v>135.28166666668216</c:v>
                </c:pt>
                <c:pt idx="6281">
                  <c:v>135.28535714287258</c:v>
                </c:pt>
                <c:pt idx="6282">
                  <c:v>135.28904761906318</c:v>
                </c:pt>
                <c:pt idx="6283">
                  <c:v>135.29273809525361</c:v>
                </c:pt>
                <c:pt idx="6284">
                  <c:v>135.29642857144415</c:v>
                </c:pt>
                <c:pt idx="6285">
                  <c:v>135.30011904763472</c:v>
                </c:pt>
                <c:pt idx="6286">
                  <c:v>135.30380952382501</c:v>
                </c:pt>
                <c:pt idx="6287">
                  <c:v>135.30750000001561</c:v>
                </c:pt>
                <c:pt idx="6288">
                  <c:v>135.31119047620604</c:v>
                </c:pt>
                <c:pt idx="6289">
                  <c:v>135.31488095239658</c:v>
                </c:pt>
                <c:pt idx="6290">
                  <c:v>135.31857142858698</c:v>
                </c:pt>
                <c:pt idx="6291">
                  <c:v>135.32226190477749</c:v>
                </c:pt>
                <c:pt idx="6292">
                  <c:v>135.325952380968</c:v>
                </c:pt>
                <c:pt idx="6293">
                  <c:v>135.32964285715846</c:v>
                </c:pt>
                <c:pt idx="6294">
                  <c:v>135.33333333334895</c:v>
                </c:pt>
                <c:pt idx="6295">
                  <c:v>135.33702380953949</c:v>
                </c:pt>
                <c:pt idx="6296">
                  <c:v>135.34071428572994</c:v>
                </c:pt>
                <c:pt idx="6297">
                  <c:v>135.34440476192034</c:v>
                </c:pt>
                <c:pt idx="6298">
                  <c:v>135.34809523811083</c:v>
                </c:pt>
                <c:pt idx="6299">
                  <c:v>135.35178571430131</c:v>
                </c:pt>
                <c:pt idx="6300">
                  <c:v>135.35547619049191</c:v>
                </c:pt>
                <c:pt idx="6301">
                  <c:v>135.35916666668234</c:v>
                </c:pt>
                <c:pt idx="6302">
                  <c:v>135.36285714287283</c:v>
                </c:pt>
                <c:pt idx="6303">
                  <c:v>135.36654761906337</c:v>
                </c:pt>
                <c:pt idx="6304">
                  <c:v>135.37023809525385</c:v>
                </c:pt>
                <c:pt idx="6305">
                  <c:v>135.37392857144428</c:v>
                </c:pt>
                <c:pt idx="6306">
                  <c:v>135.37761904763488</c:v>
                </c:pt>
                <c:pt idx="6307">
                  <c:v>135.38130952382531</c:v>
                </c:pt>
                <c:pt idx="6308">
                  <c:v>135.38500000001579</c:v>
                </c:pt>
                <c:pt idx="6309">
                  <c:v>135.38869047620628</c:v>
                </c:pt>
                <c:pt idx="6310">
                  <c:v>135.39238095239682</c:v>
                </c:pt>
                <c:pt idx="6311">
                  <c:v>135.39607142858719</c:v>
                </c:pt>
                <c:pt idx="6312">
                  <c:v>135.39976190477762</c:v>
                </c:pt>
                <c:pt idx="6313">
                  <c:v>135.40345238096816</c:v>
                </c:pt>
                <c:pt idx="6314">
                  <c:v>135.4071428571587</c:v>
                </c:pt>
                <c:pt idx="6315">
                  <c:v>135.41083333334913</c:v>
                </c:pt>
                <c:pt idx="6316">
                  <c:v>135.41452380953962</c:v>
                </c:pt>
                <c:pt idx="6317">
                  <c:v>135.41821428573016</c:v>
                </c:pt>
                <c:pt idx="6318">
                  <c:v>135.42190476192059</c:v>
                </c:pt>
                <c:pt idx="6319">
                  <c:v>135.42559523811096</c:v>
                </c:pt>
                <c:pt idx="6320">
                  <c:v>135.4292857143015</c:v>
                </c:pt>
                <c:pt idx="6321">
                  <c:v>135.43297619049204</c:v>
                </c:pt>
                <c:pt idx="6322">
                  <c:v>135.43666666668253</c:v>
                </c:pt>
                <c:pt idx="6323">
                  <c:v>135.44035714287301</c:v>
                </c:pt>
                <c:pt idx="6324">
                  <c:v>135.44404761906355</c:v>
                </c:pt>
                <c:pt idx="6325">
                  <c:v>135.44773809525401</c:v>
                </c:pt>
                <c:pt idx="6326">
                  <c:v>135.45142857144455</c:v>
                </c:pt>
                <c:pt idx="6327">
                  <c:v>135.45511904763509</c:v>
                </c:pt>
                <c:pt idx="6328">
                  <c:v>135.45880952382544</c:v>
                </c:pt>
                <c:pt idx="6329">
                  <c:v>135.46250000001598</c:v>
                </c:pt>
                <c:pt idx="6330">
                  <c:v>135.46619047620641</c:v>
                </c:pt>
                <c:pt idx="6331">
                  <c:v>135.46988095239689</c:v>
                </c:pt>
                <c:pt idx="6332">
                  <c:v>135.47357142858732</c:v>
                </c:pt>
                <c:pt idx="6333">
                  <c:v>135.47726190477781</c:v>
                </c:pt>
                <c:pt idx="6334">
                  <c:v>135.4809523809684</c:v>
                </c:pt>
                <c:pt idx="6335">
                  <c:v>135.48464285715883</c:v>
                </c:pt>
                <c:pt idx="6336">
                  <c:v>135.4883333333494</c:v>
                </c:pt>
                <c:pt idx="6337">
                  <c:v>135.49202380953986</c:v>
                </c:pt>
                <c:pt idx="6338">
                  <c:v>135.49571428573029</c:v>
                </c:pt>
                <c:pt idx="6339">
                  <c:v>135.49940476192072</c:v>
                </c:pt>
                <c:pt idx="6340">
                  <c:v>135.50309523811114</c:v>
                </c:pt>
                <c:pt idx="6341">
                  <c:v>135.50678571430163</c:v>
                </c:pt>
                <c:pt idx="6342">
                  <c:v>135.51047619049223</c:v>
                </c:pt>
                <c:pt idx="6343">
                  <c:v>135.51416666668266</c:v>
                </c:pt>
                <c:pt idx="6344">
                  <c:v>135.5178571428732</c:v>
                </c:pt>
                <c:pt idx="6345">
                  <c:v>135.52154761906374</c:v>
                </c:pt>
                <c:pt idx="6346">
                  <c:v>135.52523809525422</c:v>
                </c:pt>
                <c:pt idx="6347">
                  <c:v>135.52892857144471</c:v>
                </c:pt>
                <c:pt idx="6348">
                  <c:v>135.53261904763525</c:v>
                </c:pt>
                <c:pt idx="6349">
                  <c:v>135.53630952382562</c:v>
                </c:pt>
                <c:pt idx="6350">
                  <c:v>135.54000000001611</c:v>
                </c:pt>
                <c:pt idx="6351">
                  <c:v>135.54369047620654</c:v>
                </c:pt>
                <c:pt idx="6352">
                  <c:v>135.54738095239713</c:v>
                </c:pt>
                <c:pt idx="6353">
                  <c:v>135.55107142858756</c:v>
                </c:pt>
                <c:pt idx="6354">
                  <c:v>135.55476190477799</c:v>
                </c:pt>
                <c:pt idx="6355">
                  <c:v>135.55845238096859</c:v>
                </c:pt>
                <c:pt idx="6356">
                  <c:v>135.5621428571591</c:v>
                </c:pt>
                <c:pt idx="6357">
                  <c:v>135.5658333333495</c:v>
                </c:pt>
                <c:pt idx="6358">
                  <c:v>135.56952380953999</c:v>
                </c:pt>
                <c:pt idx="6359">
                  <c:v>135.57321428573042</c:v>
                </c:pt>
                <c:pt idx="6360">
                  <c:v>135.5769047619209</c:v>
                </c:pt>
                <c:pt idx="6361">
                  <c:v>135.58059523811136</c:v>
                </c:pt>
                <c:pt idx="6362">
                  <c:v>135.58428571430187</c:v>
                </c:pt>
                <c:pt idx="6363">
                  <c:v>135.58797619049241</c:v>
                </c:pt>
                <c:pt idx="6364">
                  <c:v>135.5916666666829</c:v>
                </c:pt>
                <c:pt idx="6365">
                  <c:v>135.59535714287341</c:v>
                </c:pt>
                <c:pt idx="6366">
                  <c:v>135.59904761906387</c:v>
                </c:pt>
                <c:pt idx="6367">
                  <c:v>135.60273809525441</c:v>
                </c:pt>
                <c:pt idx="6368">
                  <c:v>135.60642857144484</c:v>
                </c:pt>
                <c:pt idx="6369">
                  <c:v>135.61011904763544</c:v>
                </c:pt>
                <c:pt idx="6370">
                  <c:v>135.61380952382572</c:v>
                </c:pt>
                <c:pt idx="6371">
                  <c:v>135.61750000001624</c:v>
                </c:pt>
                <c:pt idx="6372">
                  <c:v>135.62119047620681</c:v>
                </c:pt>
                <c:pt idx="6373">
                  <c:v>135.62488095239726</c:v>
                </c:pt>
                <c:pt idx="6374">
                  <c:v>135.62857142858775</c:v>
                </c:pt>
                <c:pt idx="6375">
                  <c:v>135.63226190477818</c:v>
                </c:pt>
                <c:pt idx="6376">
                  <c:v>135.63595238096872</c:v>
                </c:pt>
                <c:pt idx="6377">
                  <c:v>135.6396428571592</c:v>
                </c:pt>
                <c:pt idx="6378">
                  <c:v>135.64333333334963</c:v>
                </c:pt>
                <c:pt idx="6379">
                  <c:v>135.64702380954012</c:v>
                </c:pt>
                <c:pt idx="6380">
                  <c:v>135.65071428573066</c:v>
                </c:pt>
                <c:pt idx="6381">
                  <c:v>135.65440476192109</c:v>
                </c:pt>
                <c:pt idx="6382">
                  <c:v>135.65809523811157</c:v>
                </c:pt>
                <c:pt idx="6383">
                  <c:v>135.661785714302</c:v>
                </c:pt>
                <c:pt idx="6384">
                  <c:v>135.6654761904926</c:v>
                </c:pt>
                <c:pt idx="6385">
                  <c:v>135.66916666668308</c:v>
                </c:pt>
                <c:pt idx="6386">
                  <c:v>135.67285714287357</c:v>
                </c:pt>
                <c:pt idx="6387">
                  <c:v>135.67654761906405</c:v>
                </c:pt>
                <c:pt idx="6388">
                  <c:v>135.68023809525459</c:v>
                </c:pt>
                <c:pt idx="6389">
                  <c:v>135.68392857144502</c:v>
                </c:pt>
                <c:pt idx="6390">
                  <c:v>135.68761904763562</c:v>
                </c:pt>
                <c:pt idx="6391">
                  <c:v>135.69130952382599</c:v>
                </c:pt>
                <c:pt idx="6392">
                  <c:v>135.69500000001648</c:v>
                </c:pt>
                <c:pt idx="6393">
                  <c:v>135.69869047620696</c:v>
                </c:pt>
                <c:pt idx="6394">
                  <c:v>135.7023809523975</c:v>
                </c:pt>
                <c:pt idx="6395">
                  <c:v>135.70607142858788</c:v>
                </c:pt>
                <c:pt idx="6396">
                  <c:v>135.7097619047783</c:v>
                </c:pt>
                <c:pt idx="6397">
                  <c:v>135.71345238096882</c:v>
                </c:pt>
                <c:pt idx="6398">
                  <c:v>135.71714285715944</c:v>
                </c:pt>
                <c:pt idx="6399">
                  <c:v>135.72083333334982</c:v>
                </c:pt>
                <c:pt idx="6400">
                  <c:v>135.7245238095403</c:v>
                </c:pt>
                <c:pt idx="6401">
                  <c:v>135.72821428573084</c:v>
                </c:pt>
                <c:pt idx="6402">
                  <c:v>135.73190476192127</c:v>
                </c:pt>
                <c:pt idx="6403">
                  <c:v>135.73559523811167</c:v>
                </c:pt>
                <c:pt idx="6404">
                  <c:v>135.73928571430216</c:v>
                </c:pt>
                <c:pt idx="6405">
                  <c:v>135.74297619049278</c:v>
                </c:pt>
                <c:pt idx="6406">
                  <c:v>135.74666666668321</c:v>
                </c:pt>
                <c:pt idx="6407">
                  <c:v>135.75035714287381</c:v>
                </c:pt>
                <c:pt idx="6408">
                  <c:v>135.75404761906424</c:v>
                </c:pt>
                <c:pt idx="6409">
                  <c:v>135.75773809525478</c:v>
                </c:pt>
                <c:pt idx="6410">
                  <c:v>135.76142857144521</c:v>
                </c:pt>
                <c:pt idx="6411">
                  <c:v>135.76511904763578</c:v>
                </c:pt>
                <c:pt idx="6412">
                  <c:v>135.76880952382618</c:v>
                </c:pt>
                <c:pt idx="6413">
                  <c:v>135.77250000001661</c:v>
                </c:pt>
                <c:pt idx="6414">
                  <c:v>135.77619047620715</c:v>
                </c:pt>
                <c:pt idx="6415">
                  <c:v>135.77988095239758</c:v>
                </c:pt>
                <c:pt idx="6416">
                  <c:v>135.78357142858803</c:v>
                </c:pt>
                <c:pt idx="6417">
                  <c:v>135.78726190477855</c:v>
                </c:pt>
                <c:pt idx="6418">
                  <c:v>135.79095238096909</c:v>
                </c:pt>
                <c:pt idx="6419">
                  <c:v>135.79464285715957</c:v>
                </c:pt>
                <c:pt idx="6420">
                  <c:v>135.79833333335006</c:v>
                </c:pt>
                <c:pt idx="6421">
                  <c:v>135.80202380954054</c:v>
                </c:pt>
                <c:pt idx="6422">
                  <c:v>135.80571428573103</c:v>
                </c:pt>
                <c:pt idx="6423">
                  <c:v>135.80940476192146</c:v>
                </c:pt>
                <c:pt idx="6424">
                  <c:v>135.81309523811188</c:v>
                </c:pt>
                <c:pt idx="6425">
                  <c:v>135.81678571430237</c:v>
                </c:pt>
                <c:pt idx="6426">
                  <c:v>135.82047619049305</c:v>
                </c:pt>
                <c:pt idx="6427">
                  <c:v>135.82416666668351</c:v>
                </c:pt>
                <c:pt idx="6428">
                  <c:v>135.827857142874</c:v>
                </c:pt>
                <c:pt idx="6429">
                  <c:v>135.83154761906448</c:v>
                </c:pt>
                <c:pt idx="6430">
                  <c:v>135.83523809525497</c:v>
                </c:pt>
                <c:pt idx="6431">
                  <c:v>135.83892857144545</c:v>
                </c:pt>
                <c:pt idx="6432">
                  <c:v>135.84261904763599</c:v>
                </c:pt>
                <c:pt idx="6433">
                  <c:v>135.84630952382636</c:v>
                </c:pt>
                <c:pt idx="6434">
                  <c:v>135.85000000001691</c:v>
                </c:pt>
                <c:pt idx="6435">
                  <c:v>135.85369047620733</c:v>
                </c:pt>
                <c:pt idx="6436">
                  <c:v>135.85738095239793</c:v>
                </c:pt>
                <c:pt idx="6437">
                  <c:v>135.8610714285883</c:v>
                </c:pt>
                <c:pt idx="6438">
                  <c:v>135.86476190477873</c:v>
                </c:pt>
                <c:pt idx="6439">
                  <c:v>135.86845238096936</c:v>
                </c:pt>
                <c:pt idx="6440">
                  <c:v>135.87214285715987</c:v>
                </c:pt>
                <c:pt idx="6441">
                  <c:v>135.87583333335022</c:v>
                </c:pt>
                <c:pt idx="6442">
                  <c:v>135.87952380954067</c:v>
                </c:pt>
                <c:pt idx="6443">
                  <c:v>135.88321428573121</c:v>
                </c:pt>
                <c:pt idx="6444">
                  <c:v>135.8869047619217</c:v>
                </c:pt>
                <c:pt idx="6445">
                  <c:v>135.89059523811213</c:v>
                </c:pt>
                <c:pt idx="6446">
                  <c:v>135.89428571430255</c:v>
                </c:pt>
                <c:pt idx="6447">
                  <c:v>135.89797619049324</c:v>
                </c:pt>
                <c:pt idx="6448">
                  <c:v>135.90166666668364</c:v>
                </c:pt>
                <c:pt idx="6449">
                  <c:v>135.90535714287418</c:v>
                </c:pt>
                <c:pt idx="6450">
                  <c:v>135.90904761906461</c:v>
                </c:pt>
                <c:pt idx="6451">
                  <c:v>135.91273809525509</c:v>
                </c:pt>
                <c:pt idx="6452">
                  <c:v>135.91642857144561</c:v>
                </c:pt>
                <c:pt idx="6453">
                  <c:v>135.92011904763621</c:v>
                </c:pt>
                <c:pt idx="6454">
                  <c:v>135.92380952382655</c:v>
                </c:pt>
                <c:pt idx="6455">
                  <c:v>135.92750000001703</c:v>
                </c:pt>
                <c:pt idx="6456">
                  <c:v>135.93119047620758</c:v>
                </c:pt>
                <c:pt idx="6457">
                  <c:v>135.934880952398</c:v>
                </c:pt>
                <c:pt idx="6458">
                  <c:v>135.93857142858843</c:v>
                </c:pt>
                <c:pt idx="6459">
                  <c:v>135.94226190477895</c:v>
                </c:pt>
                <c:pt idx="6460">
                  <c:v>135.94595238096946</c:v>
                </c:pt>
                <c:pt idx="6461">
                  <c:v>135.94964285715994</c:v>
                </c:pt>
                <c:pt idx="6462">
                  <c:v>135.95333333335043</c:v>
                </c:pt>
                <c:pt idx="6463">
                  <c:v>135.95702380954091</c:v>
                </c:pt>
                <c:pt idx="6464">
                  <c:v>135.9607142857314</c:v>
                </c:pt>
                <c:pt idx="6465">
                  <c:v>135.96440476192183</c:v>
                </c:pt>
                <c:pt idx="6466">
                  <c:v>135.96809523811231</c:v>
                </c:pt>
                <c:pt idx="6467">
                  <c:v>135.97178571430274</c:v>
                </c:pt>
                <c:pt idx="6468">
                  <c:v>135.9754761904934</c:v>
                </c:pt>
                <c:pt idx="6469">
                  <c:v>135.97916666668382</c:v>
                </c:pt>
                <c:pt idx="6470">
                  <c:v>135.98285714287437</c:v>
                </c:pt>
                <c:pt idx="6471">
                  <c:v>135.98654761906485</c:v>
                </c:pt>
                <c:pt idx="6472">
                  <c:v>135.99023809525534</c:v>
                </c:pt>
                <c:pt idx="6473">
                  <c:v>135.99392857144576</c:v>
                </c:pt>
                <c:pt idx="6474">
                  <c:v>135.99761904763636</c:v>
                </c:pt>
                <c:pt idx="6475">
                  <c:v>136.00130952382673</c:v>
                </c:pt>
                <c:pt idx="6476">
                  <c:v>136.00500000001722</c:v>
                </c:pt>
                <c:pt idx="6477">
                  <c:v>136.0086904762077</c:v>
                </c:pt>
                <c:pt idx="6478">
                  <c:v>136.01238095239825</c:v>
                </c:pt>
                <c:pt idx="6479">
                  <c:v>136.01607142858859</c:v>
                </c:pt>
                <c:pt idx="6480">
                  <c:v>136.0197619047791</c:v>
                </c:pt>
                <c:pt idx="6481">
                  <c:v>136.02345238096964</c:v>
                </c:pt>
                <c:pt idx="6482">
                  <c:v>136.02714285716024</c:v>
                </c:pt>
                <c:pt idx="6483">
                  <c:v>136.03083333335059</c:v>
                </c:pt>
                <c:pt idx="6484">
                  <c:v>136.03452380954101</c:v>
                </c:pt>
                <c:pt idx="6485">
                  <c:v>136.03821428573161</c:v>
                </c:pt>
                <c:pt idx="6486">
                  <c:v>136.04190476192196</c:v>
                </c:pt>
                <c:pt idx="6487">
                  <c:v>136.04559523811244</c:v>
                </c:pt>
                <c:pt idx="6488">
                  <c:v>136.04928571430293</c:v>
                </c:pt>
                <c:pt idx="6489">
                  <c:v>136.05297619049364</c:v>
                </c:pt>
                <c:pt idx="6490">
                  <c:v>136.05666666668401</c:v>
                </c:pt>
                <c:pt idx="6491">
                  <c:v>136.06035714287449</c:v>
                </c:pt>
                <c:pt idx="6492">
                  <c:v>136.06404761906501</c:v>
                </c:pt>
                <c:pt idx="6493">
                  <c:v>136.06773809525546</c:v>
                </c:pt>
                <c:pt idx="6494">
                  <c:v>136.07142857144601</c:v>
                </c:pt>
                <c:pt idx="6495">
                  <c:v>136.07511904763649</c:v>
                </c:pt>
                <c:pt idx="6496">
                  <c:v>136.07880952382692</c:v>
                </c:pt>
                <c:pt idx="6497">
                  <c:v>136.0825000000174</c:v>
                </c:pt>
                <c:pt idx="6498">
                  <c:v>136.08619047620789</c:v>
                </c:pt>
                <c:pt idx="6499">
                  <c:v>136.08988095239837</c:v>
                </c:pt>
                <c:pt idx="6500">
                  <c:v>136.09357142858875</c:v>
                </c:pt>
                <c:pt idx="6501">
                  <c:v>136.09726190477934</c:v>
                </c:pt>
                <c:pt idx="6502">
                  <c:v>136.10095238096983</c:v>
                </c:pt>
                <c:pt idx="6503">
                  <c:v>136.10464285716031</c:v>
                </c:pt>
                <c:pt idx="6504">
                  <c:v>136.1083333333508</c:v>
                </c:pt>
                <c:pt idx="6505">
                  <c:v>136.11202380954123</c:v>
                </c:pt>
                <c:pt idx="6506">
                  <c:v>136.11571428573171</c:v>
                </c:pt>
                <c:pt idx="6507">
                  <c:v>136.11940476192214</c:v>
                </c:pt>
                <c:pt idx="6508">
                  <c:v>136.12309523811263</c:v>
                </c:pt>
                <c:pt idx="6509">
                  <c:v>136.12678571430317</c:v>
                </c:pt>
                <c:pt idx="6510">
                  <c:v>136.13047619049377</c:v>
                </c:pt>
                <c:pt idx="6511">
                  <c:v>136.13416666668419</c:v>
                </c:pt>
                <c:pt idx="6512">
                  <c:v>136.13785714287468</c:v>
                </c:pt>
                <c:pt idx="6513">
                  <c:v>136.14154761906516</c:v>
                </c:pt>
                <c:pt idx="6514">
                  <c:v>136.14523809525565</c:v>
                </c:pt>
                <c:pt idx="6515">
                  <c:v>136.14892857144613</c:v>
                </c:pt>
                <c:pt idx="6516">
                  <c:v>136.15261904763673</c:v>
                </c:pt>
                <c:pt idx="6517">
                  <c:v>136.1563095238271</c:v>
                </c:pt>
                <c:pt idx="6518">
                  <c:v>136.16000000001759</c:v>
                </c:pt>
                <c:pt idx="6519">
                  <c:v>136.16369047620799</c:v>
                </c:pt>
                <c:pt idx="6520">
                  <c:v>136.16738095239862</c:v>
                </c:pt>
                <c:pt idx="6521">
                  <c:v>136.17107142858902</c:v>
                </c:pt>
                <c:pt idx="6522">
                  <c:v>136.17476190477947</c:v>
                </c:pt>
                <c:pt idx="6523">
                  <c:v>136.17845238097001</c:v>
                </c:pt>
                <c:pt idx="6524">
                  <c:v>136.18214285716061</c:v>
                </c:pt>
                <c:pt idx="6525">
                  <c:v>136.18583333335098</c:v>
                </c:pt>
                <c:pt idx="6526">
                  <c:v>136.18952380954136</c:v>
                </c:pt>
                <c:pt idx="6527">
                  <c:v>136.19321428573195</c:v>
                </c:pt>
                <c:pt idx="6528">
                  <c:v>136.19690476192235</c:v>
                </c:pt>
                <c:pt idx="6529">
                  <c:v>136.20059523811278</c:v>
                </c:pt>
                <c:pt idx="6530">
                  <c:v>136.20428571430332</c:v>
                </c:pt>
                <c:pt idx="6531">
                  <c:v>136.20797619049389</c:v>
                </c:pt>
                <c:pt idx="6532">
                  <c:v>136.21166666668438</c:v>
                </c:pt>
                <c:pt idx="6533">
                  <c:v>136.21535714287481</c:v>
                </c:pt>
                <c:pt idx="6534">
                  <c:v>136.21904761906535</c:v>
                </c:pt>
                <c:pt idx="6535">
                  <c:v>136.22273809525583</c:v>
                </c:pt>
                <c:pt idx="6536">
                  <c:v>136.22642857144638</c:v>
                </c:pt>
                <c:pt idx="6537">
                  <c:v>136.23011904763686</c:v>
                </c:pt>
                <c:pt idx="6538">
                  <c:v>136.23380952382718</c:v>
                </c:pt>
                <c:pt idx="6539">
                  <c:v>136.23750000001775</c:v>
                </c:pt>
                <c:pt idx="6540">
                  <c:v>136.2411904762082</c:v>
                </c:pt>
                <c:pt idx="6541">
                  <c:v>136.24488095239872</c:v>
                </c:pt>
                <c:pt idx="6542">
                  <c:v>136.24857142858917</c:v>
                </c:pt>
                <c:pt idx="6543">
                  <c:v>136.25226190477971</c:v>
                </c:pt>
                <c:pt idx="6544">
                  <c:v>136.2559523809702</c:v>
                </c:pt>
                <c:pt idx="6545">
                  <c:v>136.25964285716069</c:v>
                </c:pt>
                <c:pt idx="6546">
                  <c:v>136.26333333335111</c:v>
                </c:pt>
                <c:pt idx="6547">
                  <c:v>136.2670238095416</c:v>
                </c:pt>
                <c:pt idx="6548">
                  <c:v>136.27071428573208</c:v>
                </c:pt>
                <c:pt idx="6549">
                  <c:v>136.27440476192251</c:v>
                </c:pt>
                <c:pt idx="6550">
                  <c:v>136.27809523811305</c:v>
                </c:pt>
                <c:pt idx="6551">
                  <c:v>136.28178571430354</c:v>
                </c:pt>
                <c:pt idx="6552">
                  <c:v>136.28547619049414</c:v>
                </c:pt>
                <c:pt idx="6553">
                  <c:v>136.28916666668457</c:v>
                </c:pt>
                <c:pt idx="6554">
                  <c:v>136.29285714287505</c:v>
                </c:pt>
                <c:pt idx="6555">
                  <c:v>136.29654761906554</c:v>
                </c:pt>
                <c:pt idx="6556">
                  <c:v>136.30023809525608</c:v>
                </c:pt>
                <c:pt idx="6557">
                  <c:v>136.30392857144651</c:v>
                </c:pt>
                <c:pt idx="6558">
                  <c:v>136.3076190476371</c:v>
                </c:pt>
                <c:pt idx="6559">
                  <c:v>136.31130952382748</c:v>
                </c:pt>
                <c:pt idx="6560">
                  <c:v>136.31500000001796</c:v>
                </c:pt>
                <c:pt idx="6561">
                  <c:v>136.31869047620845</c:v>
                </c:pt>
                <c:pt idx="6562">
                  <c:v>136.32238095239904</c:v>
                </c:pt>
                <c:pt idx="6563">
                  <c:v>136.32607142858944</c:v>
                </c:pt>
                <c:pt idx="6564">
                  <c:v>136.3297619047799</c:v>
                </c:pt>
                <c:pt idx="6565">
                  <c:v>136.33345238097041</c:v>
                </c:pt>
                <c:pt idx="6566">
                  <c:v>136.33714285716096</c:v>
                </c:pt>
                <c:pt idx="6567">
                  <c:v>136.34083333335136</c:v>
                </c:pt>
                <c:pt idx="6568">
                  <c:v>136.34452380954176</c:v>
                </c:pt>
                <c:pt idx="6569">
                  <c:v>136.34821428573238</c:v>
                </c:pt>
                <c:pt idx="6570">
                  <c:v>136.35190476192278</c:v>
                </c:pt>
                <c:pt idx="6571">
                  <c:v>136.3555952381133</c:v>
                </c:pt>
                <c:pt idx="6572">
                  <c:v>136.35928571430378</c:v>
                </c:pt>
                <c:pt idx="6573">
                  <c:v>136.36297619049432</c:v>
                </c:pt>
                <c:pt idx="6574">
                  <c:v>136.36666666668481</c:v>
                </c:pt>
                <c:pt idx="6575">
                  <c:v>136.37035714287524</c:v>
                </c:pt>
                <c:pt idx="6576">
                  <c:v>136.37404761906578</c:v>
                </c:pt>
                <c:pt idx="6577">
                  <c:v>136.37773809525621</c:v>
                </c:pt>
                <c:pt idx="6578">
                  <c:v>136.38142857144678</c:v>
                </c:pt>
                <c:pt idx="6579">
                  <c:v>136.38511904763732</c:v>
                </c:pt>
                <c:pt idx="6580">
                  <c:v>136.38880952382766</c:v>
                </c:pt>
                <c:pt idx="6581">
                  <c:v>136.39250000001817</c:v>
                </c:pt>
                <c:pt idx="6582">
                  <c:v>136.39619047620863</c:v>
                </c:pt>
                <c:pt idx="6583">
                  <c:v>136.3998809523992</c:v>
                </c:pt>
                <c:pt idx="6584">
                  <c:v>136.40357142858954</c:v>
                </c:pt>
                <c:pt idx="6585">
                  <c:v>136.40726190478009</c:v>
                </c:pt>
                <c:pt idx="6586">
                  <c:v>136.41095238097057</c:v>
                </c:pt>
                <c:pt idx="6587">
                  <c:v>136.41464285716106</c:v>
                </c:pt>
                <c:pt idx="6588">
                  <c:v>136.41833333335154</c:v>
                </c:pt>
                <c:pt idx="6589">
                  <c:v>136.42202380954203</c:v>
                </c:pt>
                <c:pt idx="6590">
                  <c:v>136.42571428573251</c:v>
                </c:pt>
                <c:pt idx="6591">
                  <c:v>136.429404761923</c:v>
                </c:pt>
                <c:pt idx="6592">
                  <c:v>136.43309523811342</c:v>
                </c:pt>
                <c:pt idx="6593">
                  <c:v>136.43678571430391</c:v>
                </c:pt>
                <c:pt idx="6594">
                  <c:v>136.44047619049451</c:v>
                </c:pt>
                <c:pt idx="6595">
                  <c:v>136.44416666668494</c:v>
                </c:pt>
                <c:pt idx="6596">
                  <c:v>136.44785714287542</c:v>
                </c:pt>
                <c:pt idx="6597">
                  <c:v>136.45154761906596</c:v>
                </c:pt>
                <c:pt idx="6598">
                  <c:v>136.45523809525645</c:v>
                </c:pt>
                <c:pt idx="6599">
                  <c:v>136.45892857144693</c:v>
                </c:pt>
                <c:pt idx="6600">
                  <c:v>136.46261904763747</c:v>
                </c:pt>
                <c:pt idx="6601">
                  <c:v>136.46630952382785</c:v>
                </c:pt>
                <c:pt idx="6602">
                  <c:v>136.47000000001833</c:v>
                </c:pt>
                <c:pt idx="6603">
                  <c:v>136.47369047620876</c:v>
                </c:pt>
                <c:pt idx="6604">
                  <c:v>136.47738095239941</c:v>
                </c:pt>
                <c:pt idx="6605">
                  <c:v>136.48107142858981</c:v>
                </c:pt>
                <c:pt idx="6606">
                  <c:v>136.48476190478021</c:v>
                </c:pt>
                <c:pt idx="6607">
                  <c:v>136.48845238097084</c:v>
                </c:pt>
                <c:pt idx="6608">
                  <c:v>136.4921428571613</c:v>
                </c:pt>
                <c:pt idx="6609">
                  <c:v>136.49583333335173</c:v>
                </c:pt>
                <c:pt idx="6610">
                  <c:v>136.49952380954213</c:v>
                </c:pt>
                <c:pt idx="6611">
                  <c:v>136.5032142857327</c:v>
                </c:pt>
                <c:pt idx="6612">
                  <c:v>136.50690476192318</c:v>
                </c:pt>
                <c:pt idx="6613">
                  <c:v>136.51059523811355</c:v>
                </c:pt>
                <c:pt idx="6614">
                  <c:v>136.51428571430409</c:v>
                </c:pt>
                <c:pt idx="6615">
                  <c:v>136.51797619049464</c:v>
                </c:pt>
                <c:pt idx="6616">
                  <c:v>136.52166666668518</c:v>
                </c:pt>
                <c:pt idx="6617">
                  <c:v>136.52535714287561</c:v>
                </c:pt>
                <c:pt idx="6618">
                  <c:v>136.52904761906609</c:v>
                </c:pt>
                <c:pt idx="6619">
                  <c:v>136.5327380952566</c:v>
                </c:pt>
                <c:pt idx="6620">
                  <c:v>136.53642857144706</c:v>
                </c:pt>
                <c:pt idx="6621">
                  <c:v>136.54011904763763</c:v>
                </c:pt>
                <c:pt idx="6622">
                  <c:v>136.54380952382792</c:v>
                </c:pt>
                <c:pt idx="6623">
                  <c:v>136.54750000001852</c:v>
                </c:pt>
                <c:pt idx="6624">
                  <c:v>136.55119047620906</c:v>
                </c:pt>
                <c:pt idx="6625">
                  <c:v>136.55488095239954</c:v>
                </c:pt>
                <c:pt idx="6626">
                  <c:v>136.55857142858997</c:v>
                </c:pt>
                <c:pt idx="6627">
                  <c:v>136.56226190478046</c:v>
                </c:pt>
                <c:pt idx="6628">
                  <c:v>136.56595238097094</c:v>
                </c:pt>
                <c:pt idx="6629">
                  <c:v>136.56964285716143</c:v>
                </c:pt>
                <c:pt idx="6630">
                  <c:v>136.57333333335185</c:v>
                </c:pt>
                <c:pt idx="6631">
                  <c:v>136.57702380954234</c:v>
                </c:pt>
                <c:pt idx="6632">
                  <c:v>136.58071428573288</c:v>
                </c:pt>
                <c:pt idx="6633">
                  <c:v>136.58440476192337</c:v>
                </c:pt>
                <c:pt idx="6634">
                  <c:v>136.58809523811385</c:v>
                </c:pt>
                <c:pt idx="6635">
                  <c:v>136.59178571430428</c:v>
                </c:pt>
                <c:pt idx="6636">
                  <c:v>136.59547619049488</c:v>
                </c:pt>
                <c:pt idx="6637">
                  <c:v>136.59916666668531</c:v>
                </c:pt>
                <c:pt idx="6638">
                  <c:v>136.60285714287579</c:v>
                </c:pt>
                <c:pt idx="6639">
                  <c:v>136.60654761906628</c:v>
                </c:pt>
                <c:pt idx="6640">
                  <c:v>136.61023809525676</c:v>
                </c:pt>
                <c:pt idx="6641">
                  <c:v>136.61392857144719</c:v>
                </c:pt>
                <c:pt idx="6642">
                  <c:v>136.61761904763779</c:v>
                </c:pt>
                <c:pt idx="6643">
                  <c:v>136.62130952382822</c:v>
                </c:pt>
                <c:pt idx="6644">
                  <c:v>136.6250000000187</c:v>
                </c:pt>
                <c:pt idx="6645">
                  <c:v>136.62869047620921</c:v>
                </c:pt>
                <c:pt idx="6646">
                  <c:v>136.63238095239976</c:v>
                </c:pt>
                <c:pt idx="6647">
                  <c:v>136.63607142859016</c:v>
                </c:pt>
                <c:pt idx="6648">
                  <c:v>136.63976190478056</c:v>
                </c:pt>
                <c:pt idx="6649">
                  <c:v>136.64345238097113</c:v>
                </c:pt>
                <c:pt idx="6650">
                  <c:v>136.64714285716161</c:v>
                </c:pt>
                <c:pt idx="6651">
                  <c:v>136.6508333333521</c:v>
                </c:pt>
                <c:pt idx="6652">
                  <c:v>136.65452380954252</c:v>
                </c:pt>
                <c:pt idx="6653">
                  <c:v>136.65821428573315</c:v>
                </c:pt>
                <c:pt idx="6654">
                  <c:v>136.66190476192355</c:v>
                </c:pt>
                <c:pt idx="6655">
                  <c:v>136.66559523811395</c:v>
                </c:pt>
                <c:pt idx="6656">
                  <c:v>136.66928571430444</c:v>
                </c:pt>
                <c:pt idx="6657">
                  <c:v>136.67297619049501</c:v>
                </c:pt>
                <c:pt idx="6658">
                  <c:v>136.67666666668543</c:v>
                </c:pt>
                <c:pt idx="6659">
                  <c:v>136.68035714287601</c:v>
                </c:pt>
                <c:pt idx="6660">
                  <c:v>136.68404761906646</c:v>
                </c:pt>
                <c:pt idx="6661">
                  <c:v>136.687738095257</c:v>
                </c:pt>
                <c:pt idx="6662">
                  <c:v>136.69142857144743</c:v>
                </c:pt>
                <c:pt idx="6663">
                  <c:v>136.695119047638</c:v>
                </c:pt>
                <c:pt idx="6664">
                  <c:v>136.69880952382834</c:v>
                </c:pt>
                <c:pt idx="6665">
                  <c:v>136.70250000001883</c:v>
                </c:pt>
                <c:pt idx="6666">
                  <c:v>136.70619047620937</c:v>
                </c:pt>
                <c:pt idx="6667">
                  <c:v>136.70988095239986</c:v>
                </c:pt>
                <c:pt idx="6668">
                  <c:v>136.71357142859023</c:v>
                </c:pt>
                <c:pt idx="6669">
                  <c:v>136.71726190478077</c:v>
                </c:pt>
                <c:pt idx="6670">
                  <c:v>136.72095238097131</c:v>
                </c:pt>
                <c:pt idx="6671">
                  <c:v>136.7246428571618</c:v>
                </c:pt>
                <c:pt idx="6672">
                  <c:v>136.72833333335228</c:v>
                </c:pt>
                <c:pt idx="6673">
                  <c:v>136.73202380954271</c:v>
                </c:pt>
                <c:pt idx="6674">
                  <c:v>136.73571428573325</c:v>
                </c:pt>
                <c:pt idx="6675">
                  <c:v>136.73940476192368</c:v>
                </c:pt>
                <c:pt idx="6676">
                  <c:v>136.74309523811411</c:v>
                </c:pt>
                <c:pt idx="6677">
                  <c:v>136.74678571430459</c:v>
                </c:pt>
                <c:pt idx="6678">
                  <c:v>136.75047619049525</c:v>
                </c:pt>
                <c:pt idx="6679">
                  <c:v>136.75416666668568</c:v>
                </c:pt>
                <c:pt idx="6680">
                  <c:v>136.75785714287616</c:v>
                </c:pt>
                <c:pt idx="6681">
                  <c:v>136.76154761906665</c:v>
                </c:pt>
                <c:pt idx="6682">
                  <c:v>136.76523809525713</c:v>
                </c:pt>
                <c:pt idx="6683">
                  <c:v>136.76892857144762</c:v>
                </c:pt>
                <c:pt idx="6684">
                  <c:v>136.77261904763816</c:v>
                </c:pt>
                <c:pt idx="6685">
                  <c:v>136.77630952382853</c:v>
                </c:pt>
                <c:pt idx="6686">
                  <c:v>136.78000000001907</c:v>
                </c:pt>
                <c:pt idx="6687">
                  <c:v>136.78369047620956</c:v>
                </c:pt>
                <c:pt idx="6688">
                  <c:v>136.7873809524001</c:v>
                </c:pt>
                <c:pt idx="6689">
                  <c:v>136.79107142859053</c:v>
                </c:pt>
                <c:pt idx="6690">
                  <c:v>136.79476190478093</c:v>
                </c:pt>
                <c:pt idx="6691">
                  <c:v>136.79845238097155</c:v>
                </c:pt>
                <c:pt idx="6692">
                  <c:v>136.80214285716207</c:v>
                </c:pt>
                <c:pt idx="6693">
                  <c:v>136.80583333335241</c:v>
                </c:pt>
                <c:pt idx="6694">
                  <c:v>136.8095238095429</c:v>
                </c:pt>
                <c:pt idx="6695">
                  <c:v>136.81321428573344</c:v>
                </c:pt>
                <c:pt idx="6696">
                  <c:v>136.81690476192392</c:v>
                </c:pt>
                <c:pt idx="6697">
                  <c:v>136.82059523811438</c:v>
                </c:pt>
                <c:pt idx="6698">
                  <c:v>136.82428571430484</c:v>
                </c:pt>
                <c:pt idx="6699">
                  <c:v>136.82797619049546</c:v>
                </c:pt>
                <c:pt idx="6700">
                  <c:v>136.83166666668586</c:v>
                </c:pt>
                <c:pt idx="6701">
                  <c:v>136.8353571428764</c:v>
                </c:pt>
                <c:pt idx="6702">
                  <c:v>136.83904761906683</c:v>
                </c:pt>
                <c:pt idx="6703">
                  <c:v>136.84273809525737</c:v>
                </c:pt>
                <c:pt idx="6704">
                  <c:v>136.8464285714478</c:v>
                </c:pt>
                <c:pt idx="6705">
                  <c:v>136.8501190476384</c:v>
                </c:pt>
                <c:pt idx="6706">
                  <c:v>136.85380952382872</c:v>
                </c:pt>
                <c:pt idx="6707">
                  <c:v>136.85750000001931</c:v>
                </c:pt>
                <c:pt idx="6708">
                  <c:v>136.8611904762098</c:v>
                </c:pt>
                <c:pt idx="6709">
                  <c:v>136.86488095240028</c:v>
                </c:pt>
                <c:pt idx="6710">
                  <c:v>136.86857142859071</c:v>
                </c:pt>
                <c:pt idx="6711">
                  <c:v>136.8722619047812</c:v>
                </c:pt>
                <c:pt idx="6712">
                  <c:v>136.87595238097168</c:v>
                </c:pt>
                <c:pt idx="6713">
                  <c:v>136.87964285716217</c:v>
                </c:pt>
                <c:pt idx="6714">
                  <c:v>136.88333333335265</c:v>
                </c:pt>
                <c:pt idx="6715">
                  <c:v>136.88702380954319</c:v>
                </c:pt>
                <c:pt idx="6716">
                  <c:v>136.89071428573368</c:v>
                </c:pt>
                <c:pt idx="6717">
                  <c:v>136.89440476192411</c:v>
                </c:pt>
                <c:pt idx="6718">
                  <c:v>136.89809523811459</c:v>
                </c:pt>
                <c:pt idx="6719">
                  <c:v>136.90178571430502</c:v>
                </c:pt>
                <c:pt idx="6720">
                  <c:v>136.90547619049562</c:v>
                </c:pt>
                <c:pt idx="6721">
                  <c:v>136.90916666668605</c:v>
                </c:pt>
                <c:pt idx="6722">
                  <c:v>136.91285714287653</c:v>
                </c:pt>
                <c:pt idx="6723">
                  <c:v>136.91654761906702</c:v>
                </c:pt>
                <c:pt idx="6724">
                  <c:v>136.92023809525756</c:v>
                </c:pt>
                <c:pt idx="6725">
                  <c:v>136.92392857144799</c:v>
                </c:pt>
                <c:pt idx="6726">
                  <c:v>136.92761904763856</c:v>
                </c:pt>
                <c:pt idx="6727">
                  <c:v>136.93130952382896</c:v>
                </c:pt>
                <c:pt idx="6728">
                  <c:v>136.93500000001944</c:v>
                </c:pt>
                <c:pt idx="6729">
                  <c:v>136.93869047620998</c:v>
                </c:pt>
                <c:pt idx="6730">
                  <c:v>136.94238095240047</c:v>
                </c:pt>
                <c:pt idx="6731">
                  <c:v>136.9460714285909</c:v>
                </c:pt>
                <c:pt idx="6732">
                  <c:v>136.94976190478133</c:v>
                </c:pt>
                <c:pt idx="6733">
                  <c:v>136.95345238097187</c:v>
                </c:pt>
                <c:pt idx="6734">
                  <c:v>136.95714285716244</c:v>
                </c:pt>
                <c:pt idx="6735">
                  <c:v>136.96083333335278</c:v>
                </c:pt>
                <c:pt idx="6736">
                  <c:v>136.96452380954332</c:v>
                </c:pt>
                <c:pt idx="6737">
                  <c:v>136.96821428573386</c:v>
                </c:pt>
                <c:pt idx="6738">
                  <c:v>136.97190476192424</c:v>
                </c:pt>
                <c:pt idx="6739">
                  <c:v>136.97559523811472</c:v>
                </c:pt>
                <c:pt idx="6740">
                  <c:v>136.97928571430515</c:v>
                </c:pt>
                <c:pt idx="6741">
                  <c:v>136.98297619049583</c:v>
                </c:pt>
                <c:pt idx="6742">
                  <c:v>136.98666666668623</c:v>
                </c:pt>
                <c:pt idx="6743">
                  <c:v>136.99035714287677</c:v>
                </c:pt>
                <c:pt idx="6744">
                  <c:v>136.9940476190672</c:v>
                </c:pt>
                <c:pt idx="6745">
                  <c:v>136.99773809525769</c:v>
                </c:pt>
                <c:pt idx="6746">
                  <c:v>137.00142857144817</c:v>
                </c:pt>
                <c:pt idx="6747">
                  <c:v>137.00511904763871</c:v>
                </c:pt>
                <c:pt idx="6748">
                  <c:v>137.00880952382914</c:v>
                </c:pt>
                <c:pt idx="6749">
                  <c:v>137.01250000001963</c:v>
                </c:pt>
                <c:pt idx="6750">
                  <c:v>137.01619047621011</c:v>
                </c:pt>
                <c:pt idx="6751">
                  <c:v>137.0198809524006</c:v>
                </c:pt>
                <c:pt idx="6752">
                  <c:v>137.02357142859103</c:v>
                </c:pt>
                <c:pt idx="6753">
                  <c:v>137.02726190478157</c:v>
                </c:pt>
                <c:pt idx="6754">
                  <c:v>137.03095238097205</c:v>
                </c:pt>
                <c:pt idx="6755">
                  <c:v>137.03464285716254</c:v>
                </c:pt>
                <c:pt idx="6756">
                  <c:v>137.03833333335308</c:v>
                </c:pt>
                <c:pt idx="6757">
                  <c:v>137.04202380954351</c:v>
                </c:pt>
                <c:pt idx="6758">
                  <c:v>137.04571428573399</c:v>
                </c:pt>
                <c:pt idx="6759">
                  <c:v>137.04940476192442</c:v>
                </c:pt>
                <c:pt idx="6760">
                  <c:v>137.05309523811491</c:v>
                </c:pt>
                <c:pt idx="6761">
                  <c:v>137.05678571430539</c:v>
                </c:pt>
                <c:pt idx="6762">
                  <c:v>137.06047619049599</c:v>
                </c:pt>
                <c:pt idx="6763">
                  <c:v>137.06416666668642</c:v>
                </c:pt>
                <c:pt idx="6764">
                  <c:v>137.0678571428769</c:v>
                </c:pt>
                <c:pt idx="6765">
                  <c:v>137.07154761906739</c:v>
                </c:pt>
                <c:pt idx="6766">
                  <c:v>137.07523809525782</c:v>
                </c:pt>
                <c:pt idx="6767">
                  <c:v>137.07892857144836</c:v>
                </c:pt>
                <c:pt idx="6768">
                  <c:v>137.0826190476389</c:v>
                </c:pt>
                <c:pt idx="6769">
                  <c:v>137.08630952382939</c:v>
                </c:pt>
                <c:pt idx="6770">
                  <c:v>137.09000000001981</c:v>
                </c:pt>
                <c:pt idx="6771">
                  <c:v>137.0936904762103</c:v>
                </c:pt>
                <c:pt idx="6772">
                  <c:v>137.09738095240087</c:v>
                </c:pt>
                <c:pt idx="6773">
                  <c:v>137.10107142859121</c:v>
                </c:pt>
                <c:pt idx="6774">
                  <c:v>137.1047619047817</c:v>
                </c:pt>
                <c:pt idx="6775">
                  <c:v>137.10845238097224</c:v>
                </c:pt>
                <c:pt idx="6776">
                  <c:v>137.11214285716278</c:v>
                </c:pt>
                <c:pt idx="6777">
                  <c:v>137.11583333335318</c:v>
                </c:pt>
                <c:pt idx="6778">
                  <c:v>137.11952380954358</c:v>
                </c:pt>
                <c:pt idx="6779">
                  <c:v>137.12321428573421</c:v>
                </c:pt>
                <c:pt idx="6780">
                  <c:v>137.12690476192461</c:v>
                </c:pt>
                <c:pt idx="6781">
                  <c:v>137.13059523811509</c:v>
                </c:pt>
                <c:pt idx="6782">
                  <c:v>137.13428571430555</c:v>
                </c:pt>
                <c:pt idx="6783">
                  <c:v>137.13797619049618</c:v>
                </c:pt>
                <c:pt idx="6784">
                  <c:v>137.14166666668658</c:v>
                </c:pt>
                <c:pt idx="6785">
                  <c:v>137.14535714287703</c:v>
                </c:pt>
                <c:pt idx="6786">
                  <c:v>137.14904761906755</c:v>
                </c:pt>
                <c:pt idx="6787">
                  <c:v>137.15273809525806</c:v>
                </c:pt>
                <c:pt idx="6788">
                  <c:v>137.15642857144854</c:v>
                </c:pt>
                <c:pt idx="6789">
                  <c:v>137.16011904763914</c:v>
                </c:pt>
                <c:pt idx="6790">
                  <c:v>137.16380952382946</c:v>
                </c:pt>
                <c:pt idx="6791">
                  <c:v>137.16750000002</c:v>
                </c:pt>
                <c:pt idx="6792">
                  <c:v>137.17119047621048</c:v>
                </c:pt>
                <c:pt idx="6793">
                  <c:v>137.17488095240097</c:v>
                </c:pt>
                <c:pt idx="6794">
                  <c:v>137.1785714285914</c:v>
                </c:pt>
                <c:pt idx="6795">
                  <c:v>137.18226190478194</c:v>
                </c:pt>
                <c:pt idx="6796">
                  <c:v>137.18595238097242</c:v>
                </c:pt>
                <c:pt idx="6797">
                  <c:v>137.18964285716291</c:v>
                </c:pt>
                <c:pt idx="6798">
                  <c:v>137.19333333335339</c:v>
                </c:pt>
                <c:pt idx="6799">
                  <c:v>137.19702380954388</c:v>
                </c:pt>
                <c:pt idx="6800">
                  <c:v>137.20071428573436</c:v>
                </c:pt>
                <c:pt idx="6801">
                  <c:v>137.20440476192479</c:v>
                </c:pt>
                <c:pt idx="6802">
                  <c:v>137.20809523811528</c:v>
                </c:pt>
                <c:pt idx="6803">
                  <c:v>137.21178571430571</c:v>
                </c:pt>
                <c:pt idx="6804">
                  <c:v>137.2154761904963</c:v>
                </c:pt>
                <c:pt idx="6805">
                  <c:v>137.21916666668673</c:v>
                </c:pt>
                <c:pt idx="6806">
                  <c:v>137.22285714287725</c:v>
                </c:pt>
                <c:pt idx="6807">
                  <c:v>137.22654761906776</c:v>
                </c:pt>
                <c:pt idx="6808">
                  <c:v>137.23023809525822</c:v>
                </c:pt>
                <c:pt idx="6809">
                  <c:v>137.23392857144867</c:v>
                </c:pt>
                <c:pt idx="6810">
                  <c:v>137.23761904763927</c:v>
                </c:pt>
                <c:pt idx="6811">
                  <c:v>137.2413095238297</c:v>
                </c:pt>
                <c:pt idx="6812">
                  <c:v>137.24500000002018</c:v>
                </c:pt>
                <c:pt idx="6813">
                  <c:v>137.24869047621061</c:v>
                </c:pt>
                <c:pt idx="6814">
                  <c:v>137.25238095240124</c:v>
                </c:pt>
                <c:pt idx="6815">
                  <c:v>137.25607142859158</c:v>
                </c:pt>
                <c:pt idx="6816">
                  <c:v>137.25976190478207</c:v>
                </c:pt>
                <c:pt idx="6817">
                  <c:v>137.26345238097258</c:v>
                </c:pt>
                <c:pt idx="6818">
                  <c:v>137.26714285716318</c:v>
                </c:pt>
                <c:pt idx="6819">
                  <c:v>137.27083333335358</c:v>
                </c:pt>
                <c:pt idx="6820">
                  <c:v>137.27452380954395</c:v>
                </c:pt>
                <c:pt idx="6821">
                  <c:v>137.27821428573461</c:v>
                </c:pt>
                <c:pt idx="6822">
                  <c:v>137.28190476192498</c:v>
                </c:pt>
                <c:pt idx="6823">
                  <c:v>137.28559523811543</c:v>
                </c:pt>
                <c:pt idx="6824">
                  <c:v>137.28928571430592</c:v>
                </c:pt>
                <c:pt idx="6825">
                  <c:v>137.29297619049649</c:v>
                </c:pt>
                <c:pt idx="6826">
                  <c:v>137.29666666668695</c:v>
                </c:pt>
                <c:pt idx="6827">
                  <c:v>137.30035714287746</c:v>
                </c:pt>
                <c:pt idx="6828">
                  <c:v>137.30404761906794</c:v>
                </c:pt>
                <c:pt idx="6829">
                  <c:v>137.30773809525843</c:v>
                </c:pt>
                <c:pt idx="6830">
                  <c:v>137.31142857144891</c:v>
                </c:pt>
                <c:pt idx="6831">
                  <c:v>137.31511904763951</c:v>
                </c:pt>
                <c:pt idx="6832">
                  <c:v>137.31880952382988</c:v>
                </c:pt>
                <c:pt idx="6833">
                  <c:v>137.32250000002043</c:v>
                </c:pt>
                <c:pt idx="6834">
                  <c:v>137.32619047621091</c:v>
                </c:pt>
                <c:pt idx="6835">
                  <c:v>137.3298809524014</c:v>
                </c:pt>
                <c:pt idx="6836">
                  <c:v>137.33357142859177</c:v>
                </c:pt>
                <c:pt idx="6837">
                  <c:v>137.33726190478231</c:v>
                </c:pt>
                <c:pt idx="6838">
                  <c:v>137.34095238097279</c:v>
                </c:pt>
                <c:pt idx="6839">
                  <c:v>137.34464285716334</c:v>
                </c:pt>
                <c:pt idx="6840">
                  <c:v>137.34833333335382</c:v>
                </c:pt>
                <c:pt idx="6841">
                  <c:v>137.35202380954431</c:v>
                </c:pt>
                <c:pt idx="6842">
                  <c:v>137.35571428573479</c:v>
                </c:pt>
                <c:pt idx="6843">
                  <c:v>137.35940476192522</c:v>
                </c:pt>
                <c:pt idx="6844">
                  <c:v>137.36309523811565</c:v>
                </c:pt>
                <c:pt idx="6845">
                  <c:v>137.36678571430613</c:v>
                </c:pt>
                <c:pt idx="6846">
                  <c:v>137.37047619049667</c:v>
                </c:pt>
                <c:pt idx="6847">
                  <c:v>137.37416666668716</c:v>
                </c:pt>
                <c:pt idx="6848">
                  <c:v>137.37785714287762</c:v>
                </c:pt>
                <c:pt idx="6849">
                  <c:v>137.38154761906819</c:v>
                </c:pt>
                <c:pt idx="6850">
                  <c:v>137.38523809525861</c:v>
                </c:pt>
                <c:pt idx="6851">
                  <c:v>137.38892857144921</c:v>
                </c:pt>
                <c:pt idx="6852">
                  <c:v>137.39261904763973</c:v>
                </c:pt>
                <c:pt idx="6853">
                  <c:v>137.39630952383007</c:v>
                </c:pt>
                <c:pt idx="6854">
                  <c:v>137.40000000002061</c:v>
                </c:pt>
                <c:pt idx="6855">
                  <c:v>137.40369047621098</c:v>
                </c:pt>
                <c:pt idx="6856">
                  <c:v>137.40738095240164</c:v>
                </c:pt>
                <c:pt idx="6857">
                  <c:v>137.41107142859198</c:v>
                </c:pt>
                <c:pt idx="6858">
                  <c:v>137.41476190478238</c:v>
                </c:pt>
                <c:pt idx="6859">
                  <c:v>137.41845238097304</c:v>
                </c:pt>
                <c:pt idx="6860">
                  <c:v>137.42214285716361</c:v>
                </c:pt>
                <c:pt idx="6861">
                  <c:v>137.42583333335401</c:v>
                </c:pt>
                <c:pt idx="6862">
                  <c:v>137.42952380954438</c:v>
                </c:pt>
                <c:pt idx="6863">
                  <c:v>137.43321428573498</c:v>
                </c:pt>
                <c:pt idx="6864">
                  <c:v>137.43690476192538</c:v>
                </c:pt>
                <c:pt idx="6865">
                  <c:v>137.44059523811578</c:v>
                </c:pt>
                <c:pt idx="6866">
                  <c:v>137.44428571430629</c:v>
                </c:pt>
                <c:pt idx="6867">
                  <c:v>137.44797619049686</c:v>
                </c:pt>
                <c:pt idx="6868">
                  <c:v>137.45166666668734</c:v>
                </c:pt>
                <c:pt idx="6869">
                  <c:v>137.45535714287783</c:v>
                </c:pt>
                <c:pt idx="6870">
                  <c:v>137.45904761906831</c:v>
                </c:pt>
                <c:pt idx="6871">
                  <c:v>137.4627380952588</c:v>
                </c:pt>
                <c:pt idx="6872">
                  <c:v>137.46642857144934</c:v>
                </c:pt>
                <c:pt idx="6873">
                  <c:v>137.47011904763988</c:v>
                </c:pt>
                <c:pt idx="6874">
                  <c:v>137.4738095238302</c:v>
                </c:pt>
                <c:pt idx="6875">
                  <c:v>137.47750000002074</c:v>
                </c:pt>
                <c:pt idx="6876">
                  <c:v>137.48119047621128</c:v>
                </c:pt>
                <c:pt idx="6877">
                  <c:v>137.48488095240177</c:v>
                </c:pt>
                <c:pt idx="6878">
                  <c:v>137.48857142859219</c:v>
                </c:pt>
                <c:pt idx="6879">
                  <c:v>137.49226190478268</c:v>
                </c:pt>
                <c:pt idx="6880">
                  <c:v>137.49595238097322</c:v>
                </c:pt>
                <c:pt idx="6881">
                  <c:v>137.49964285716371</c:v>
                </c:pt>
                <c:pt idx="6882">
                  <c:v>137.50333333335413</c:v>
                </c:pt>
                <c:pt idx="6883">
                  <c:v>137.50702380954462</c:v>
                </c:pt>
                <c:pt idx="6884">
                  <c:v>137.51071428573511</c:v>
                </c:pt>
                <c:pt idx="6885">
                  <c:v>137.51440476192553</c:v>
                </c:pt>
                <c:pt idx="6886">
                  <c:v>137.51809523811602</c:v>
                </c:pt>
                <c:pt idx="6887">
                  <c:v>137.5217857143065</c:v>
                </c:pt>
                <c:pt idx="6888">
                  <c:v>137.52547619049707</c:v>
                </c:pt>
                <c:pt idx="6889">
                  <c:v>137.52916666668753</c:v>
                </c:pt>
                <c:pt idx="6890">
                  <c:v>137.53285714287802</c:v>
                </c:pt>
                <c:pt idx="6891">
                  <c:v>137.5365476190685</c:v>
                </c:pt>
                <c:pt idx="6892">
                  <c:v>137.54023809525899</c:v>
                </c:pt>
                <c:pt idx="6893">
                  <c:v>137.54392857144941</c:v>
                </c:pt>
                <c:pt idx="6894">
                  <c:v>137.54761904764001</c:v>
                </c:pt>
                <c:pt idx="6895">
                  <c:v>137.55130952383044</c:v>
                </c:pt>
                <c:pt idx="6896">
                  <c:v>137.55500000002098</c:v>
                </c:pt>
                <c:pt idx="6897">
                  <c:v>137.55869047621141</c:v>
                </c:pt>
                <c:pt idx="6898">
                  <c:v>137.56238095240201</c:v>
                </c:pt>
                <c:pt idx="6899">
                  <c:v>137.56607142859238</c:v>
                </c:pt>
                <c:pt idx="6900">
                  <c:v>137.56976190478275</c:v>
                </c:pt>
                <c:pt idx="6901">
                  <c:v>137.57345238097341</c:v>
                </c:pt>
                <c:pt idx="6902">
                  <c:v>137.57714285716389</c:v>
                </c:pt>
                <c:pt idx="6903">
                  <c:v>137.58083333335438</c:v>
                </c:pt>
                <c:pt idx="6904">
                  <c:v>137.58452380954478</c:v>
                </c:pt>
                <c:pt idx="6905">
                  <c:v>137.58821428573538</c:v>
                </c:pt>
                <c:pt idx="6906">
                  <c:v>137.59190476192578</c:v>
                </c:pt>
                <c:pt idx="6907">
                  <c:v>137.59559523811615</c:v>
                </c:pt>
                <c:pt idx="6908">
                  <c:v>137.59928571430669</c:v>
                </c:pt>
                <c:pt idx="6909">
                  <c:v>137.60297619049723</c:v>
                </c:pt>
                <c:pt idx="6910">
                  <c:v>137.60666666668772</c:v>
                </c:pt>
                <c:pt idx="6911">
                  <c:v>137.61035714287814</c:v>
                </c:pt>
                <c:pt idx="6912">
                  <c:v>137.61404761906863</c:v>
                </c:pt>
                <c:pt idx="6913">
                  <c:v>137.61773809525917</c:v>
                </c:pt>
                <c:pt idx="6914">
                  <c:v>137.62142857144971</c:v>
                </c:pt>
                <c:pt idx="6915">
                  <c:v>137.6251190476402</c:v>
                </c:pt>
                <c:pt idx="6916">
                  <c:v>137.62880952383063</c:v>
                </c:pt>
                <c:pt idx="6917">
                  <c:v>137.63250000002111</c:v>
                </c:pt>
                <c:pt idx="6918">
                  <c:v>137.6361904762116</c:v>
                </c:pt>
                <c:pt idx="6919">
                  <c:v>137.63988095240208</c:v>
                </c:pt>
                <c:pt idx="6920">
                  <c:v>137.64357142859245</c:v>
                </c:pt>
                <c:pt idx="6921">
                  <c:v>137.64726190478305</c:v>
                </c:pt>
                <c:pt idx="6922">
                  <c:v>137.65095238097359</c:v>
                </c:pt>
                <c:pt idx="6923">
                  <c:v>137.65464285716408</c:v>
                </c:pt>
                <c:pt idx="6924">
                  <c:v>137.65833333335456</c:v>
                </c:pt>
                <c:pt idx="6925">
                  <c:v>137.66202380954499</c:v>
                </c:pt>
                <c:pt idx="6926">
                  <c:v>137.66571428573548</c:v>
                </c:pt>
                <c:pt idx="6927">
                  <c:v>137.6694047619259</c:v>
                </c:pt>
                <c:pt idx="6928">
                  <c:v>137.67309523811633</c:v>
                </c:pt>
                <c:pt idx="6929">
                  <c:v>137.67678571430679</c:v>
                </c:pt>
                <c:pt idx="6930">
                  <c:v>137.68047619049744</c:v>
                </c:pt>
                <c:pt idx="6931">
                  <c:v>137.6841666666879</c:v>
                </c:pt>
                <c:pt idx="6932">
                  <c:v>137.68785714287839</c:v>
                </c:pt>
                <c:pt idx="6933">
                  <c:v>137.69154761906881</c:v>
                </c:pt>
                <c:pt idx="6934">
                  <c:v>137.69523809525941</c:v>
                </c:pt>
                <c:pt idx="6935">
                  <c:v>137.69892857144984</c:v>
                </c:pt>
                <c:pt idx="6936">
                  <c:v>137.70261904764038</c:v>
                </c:pt>
                <c:pt idx="6937">
                  <c:v>137.70630952383078</c:v>
                </c:pt>
                <c:pt idx="6938">
                  <c:v>137.7100000000213</c:v>
                </c:pt>
                <c:pt idx="6939">
                  <c:v>137.71369047621172</c:v>
                </c:pt>
                <c:pt idx="6940">
                  <c:v>137.71738095240227</c:v>
                </c:pt>
                <c:pt idx="6941">
                  <c:v>137.72107142859275</c:v>
                </c:pt>
                <c:pt idx="6942">
                  <c:v>137.72476190478318</c:v>
                </c:pt>
                <c:pt idx="6943">
                  <c:v>137.72845238097383</c:v>
                </c:pt>
                <c:pt idx="6944">
                  <c:v>137.73214285716426</c:v>
                </c:pt>
                <c:pt idx="6945">
                  <c:v>137.73583333335463</c:v>
                </c:pt>
                <c:pt idx="6946">
                  <c:v>137.73952380954512</c:v>
                </c:pt>
                <c:pt idx="6947">
                  <c:v>137.7432142857356</c:v>
                </c:pt>
                <c:pt idx="6948">
                  <c:v>137.74690476192609</c:v>
                </c:pt>
                <c:pt idx="6949">
                  <c:v>137.75059523811652</c:v>
                </c:pt>
                <c:pt idx="6950">
                  <c:v>137.75428571430703</c:v>
                </c:pt>
                <c:pt idx="6951">
                  <c:v>137.7579761904976</c:v>
                </c:pt>
                <c:pt idx="6952">
                  <c:v>137.76166666668803</c:v>
                </c:pt>
                <c:pt idx="6953">
                  <c:v>137.76535714287851</c:v>
                </c:pt>
                <c:pt idx="6954">
                  <c:v>137.76904761906906</c:v>
                </c:pt>
                <c:pt idx="6955">
                  <c:v>137.77273809525954</c:v>
                </c:pt>
                <c:pt idx="6956">
                  <c:v>137.77642857145003</c:v>
                </c:pt>
                <c:pt idx="6957">
                  <c:v>137.78011904764057</c:v>
                </c:pt>
                <c:pt idx="6958">
                  <c:v>137.78380952383094</c:v>
                </c:pt>
                <c:pt idx="6959">
                  <c:v>137.78750000002148</c:v>
                </c:pt>
                <c:pt idx="6960">
                  <c:v>137.79119047621197</c:v>
                </c:pt>
                <c:pt idx="6961">
                  <c:v>137.79488095240245</c:v>
                </c:pt>
                <c:pt idx="6962">
                  <c:v>137.79857142859288</c:v>
                </c:pt>
                <c:pt idx="6963">
                  <c:v>137.80226190478348</c:v>
                </c:pt>
                <c:pt idx="6964">
                  <c:v>137.80595238097396</c:v>
                </c:pt>
                <c:pt idx="6965">
                  <c:v>137.80964285716445</c:v>
                </c:pt>
                <c:pt idx="6966">
                  <c:v>137.81333333335488</c:v>
                </c:pt>
                <c:pt idx="6967">
                  <c:v>137.81702380954536</c:v>
                </c:pt>
                <c:pt idx="6968">
                  <c:v>137.82071428573587</c:v>
                </c:pt>
                <c:pt idx="6969">
                  <c:v>137.82440476192633</c:v>
                </c:pt>
                <c:pt idx="6970">
                  <c:v>137.82809523811682</c:v>
                </c:pt>
                <c:pt idx="6971">
                  <c:v>137.83178571430722</c:v>
                </c:pt>
                <c:pt idx="6972">
                  <c:v>137.83547619049781</c:v>
                </c:pt>
                <c:pt idx="6973">
                  <c:v>137.83916666668821</c:v>
                </c:pt>
                <c:pt idx="6974">
                  <c:v>137.84285714287876</c:v>
                </c:pt>
                <c:pt idx="6975">
                  <c:v>137.84654761906924</c:v>
                </c:pt>
                <c:pt idx="6976">
                  <c:v>137.85023809525984</c:v>
                </c:pt>
                <c:pt idx="6977">
                  <c:v>137.85392857145021</c:v>
                </c:pt>
                <c:pt idx="6978">
                  <c:v>137.85761904764081</c:v>
                </c:pt>
                <c:pt idx="6979">
                  <c:v>137.86130952383121</c:v>
                </c:pt>
                <c:pt idx="6980">
                  <c:v>137.86500000002167</c:v>
                </c:pt>
                <c:pt idx="6981">
                  <c:v>137.86869047621221</c:v>
                </c:pt>
                <c:pt idx="6982">
                  <c:v>137.87238095240269</c:v>
                </c:pt>
                <c:pt idx="6983">
                  <c:v>137.87607142859318</c:v>
                </c:pt>
                <c:pt idx="6984">
                  <c:v>137.87976190478358</c:v>
                </c:pt>
                <c:pt idx="6985">
                  <c:v>137.88345238097418</c:v>
                </c:pt>
                <c:pt idx="6986">
                  <c:v>137.88714285716472</c:v>
                </c:pt>
                <c:pt idx="6987">
                  <c:v>137.89083333335506</c:v>
                </c:pt>
                <c:pt idx="6988">
                  <c:v>137.89452380954555</c:v>
                </c:pt>
                <c:pt idx="6989">
                  <c:v>137.89821428573609</c:v>
                </c:pt>
                <c:pt idx="6990">
                  <c:v>137.90190476192652</c:v>
                </c:pt>
                <c:pt idx="6991">
                  <c:v>137.90559523811689</c:v>
                </c:pt>
                <c:pt idx="6992">
                  <c:v>137.90928571430737</c:v>
                </c:pt>
                <c:pt idx="6993">
                  <c:v>137.91297619049797</c:v>
                </c:pt>
                <c:pt idx="6994">
                  <c:v>137.9166666666884</c:v>
                </c:pt>
                <c:pt idx="6995">
                  <c:v>137.92035714287894</c:v>
                </c:pt>
                <c:pt idx="6996">
                  <c:v>137.92404761906948</c:v>
                </c:pt>
                <c:pt idx="6997">
                  <c:v>137.92773809525997</c:v>
                </c:pt>
                <c:pt idx="6998">
                  <c:v>137.93142857145045</c:v>
                </c:pt>
                <c:pt idx="6999">
                  <c:v>137.93511904764094</c:v>
                </c:pt>
                <c:pt idx="7000">
                  <c:v>137.93880952383137</c:v>
                </c:pt>
                <c:pt idx="7001">
                  <c:v>137.94250000002185</c:v>
                </c:pt>
                <c:pt idx="7002">
                  <c:v>137.94619047621234</c:v>
                </c:pt>
                <c:pt idx="7003">
                  <c:v>137.94988095240282</c:v>
                </c:pt>
                <c:pt idx="7004">
                  <c:v>137.95357142859331</c:v>
                </c:pt>
                <c:pt idx="7005">
                  <c:v>137.95726190478385</c:v>
                </c:pt>
                <c:pt idx="7006">
                  <c:v>137.96095238097433</c:v>
                </c:pt>
                <c:pt idx="7007">
                  <c:v>137.96464285716482</c:v>
                </c:pt>
                <c:pt idx="7008">
                  <c:v>137.9683333333553</c:v>
                </c:pt>
                <c:pt idx="7009">
                  <c:v>137.97202380954573</c:v>
                </c:pt>
                <c:pt idx="7010">
                  <c:v>137.97571428573622</c:v>
                </c:pt>
                <c:pt idx="7011">
                  <c:v>137.97940476192662</c:v>
                </c:pt>
                <c:pt idx="7012">
                  <c:v>137.98309523811713</c:v>
                </c:pt>
                <c:pt idx="7013">
                  <c:v>137.98678571430759</c:v>
                </c:pt>
                <c:pt idx="7014">
                  <c:v>137.99047619049821</c:v>
                </c:pt>
                <c:pt idx="7015">
                  <c:v>137.99416666668859</c:v>
                </c:pt>
                <c:pt idx="7016">
                  <c:v>137.99785714287918</c:v>
                </c:pt>
                <c:pt idx="7017">
                  <c:v>138.00154761906961</c:v>
                </c:pt>
                <c:pt idx="7018">
                  <c:v>138.00523809526015</c:v>
                </c:pt>
                <c:pt idx="7019">
                  <c:v>138.00892857145061</c:v>
                </c:pt>
                <c:pt idx="7020">
                  <c:v>138.01261904764107</c:v>
                </c:pt>
                <c:pt idx="7021">
                  <c:v>138.01630952383155</c:v>
                </c:pt>
                <c:pt idx="7022">
                  <c:v>138.02000000002204</c:v>
                </c:pt>
                <c:pt idx="7023">
                  <c:v>138.02369047621252</c:v>
                </c:pt>
                <c:pt idx="7024">
                  <c:v>138.02738095240312</c:v>
                </c:pt>
                <c:pt idx="7025">
                  <c:v>138.03107142859349</c:v>
                </c:pt>
                <c:pt idx="7026">
                  <c:v>138.03476190478398</c:v>
                </c:pt>
                <c:pt idx="7027">
                  <c:v>138.03845238097452</c:v>
                </c:pt>
                <c:pt idx="7028">
                  <c:v>138.04214285716503</c:v>
                </c:pt>
                <c:pt idx="7029">
                  <c:v>138.04583333335538</c:v>
                </c:pt>
                <c:pt idx="7030">
                  <c:v>138.04952380954583</c:v>
                </c:pt>
                <c:pt idx="7031">
                  <c:v>138.0532142857364</c:v>
                </c:pt>
                <c:pt idx="7032">
                  <c:v>138.05690476192683</c:v>
                </c:pt>
                <c:pt idx="7033">
                  <c:v>138.06059523811729</c:v>
                </c:pt>
                <c:pt idx="7034">
                  <c:v>138.06428571430774</c:v>
                </c:pt>
                <c:pt idx="7035">
                  <c:v>138.06797619049834</c:v>
                </c:pt>
                <c:pt idx="7036">
                  <c:v>138.07166666668877</c:v>
                </c:pt>
                <c:pt idx="7037">
                  <c:v>138.07535714287931</c:v>
                </c:pt>
                <c:pt idx="7038">
                  <c:v>138.0790476190698</c:v>
                </c:pt>
                <c:pt idx="7039">
                  <c:v>138.08273809526034</c:v>
                </c:pt>
                <c:pt idx="7040">
                  <c:v>138.08642857145082</c:v>
                </c:pt>
                <c:pt idx="7041">
                  <c:v>138.09011904764131</c:v>
                </c:pt>
                <c:pt idx="7042">
                  <c:v>138.09380952383168</c:v>
                </c:pt>
                <c:pt idx="7043">
                  <c:v>138.09750000002222</c:v>
                </c:pt>
                <c:pt idx="7044">
                  <c:v>138.10119047621271</c:v>
                </c:pt>
                <c:pt idx="7045">
                  <c:v>138.10488095240325</c:v>
                </c:pt>
                <c:pt idx="7046">
                  <c:v>138.10857142859368</c:v>
                </c:pt>
                <c:pt idx="7047">
                  <c:v>138.11226190478416</c:v>
                </c:pt>
                <c:pt idx="7048">
                  <c:v>138.11595238097465</c:v>
                </c:pt>
                <c:pt idx="7049">
                  <c:v>138.11964285716513</c:v>
                </c:pt>
                <c:pt idx="7050">
                  <c:v>138.12333333335562</c:v>
                </c:pt>
                <c:pt idx="7051">
                  <c:v>138.1270238095461</c:v>
                </c:pt>
                <c:pt idx="7052">
                  <c:v>138.13071428573659</c:v>
                </c:pt>
                <c:pt idx="7053">
                  <c:v>138.13440476192699</c:v>
                </c:pt>
                <c:pt idx="7054">
                  <c:v>138.1380952381175</c:v>
                </c:pt>
                <c:pt idx="7055">
                  <c:v>138.1417857143079</c:v>
                </c:pt>
                <c:pt idx="7056">
                  <c:v>138.14547619049853</c:v>
                </c:pt>
                <c:pt idx="7057">
                  <c:v>138.14916666668896</c:v>
                </c:pt>
                <c:pt idx="7058">
                  <c:v>138.15285714287955</c:v>
                </c:pt>
                <c:pt idx="7059">
                  <c:v>138.15654761907001</c:v>
                </c:pt>
                <c:pt idx="7060">
                  <c:v>138.16023809526047</c:v>
                </c:pt>
                <c:pt idx="7061">
                  <c:v>138.16392857145095</c:v>
                </c:pt>
                <c:pt idx="7062">
                  <c:v>138.16761904764144</c:v>
                </c:pt>
                <c:pt idx="7063">
                  <c:v>138.17130952383192</c:v>
                </c:pt>
                <c:pt idx="7064">
                  <c:v>138.17500000002238</c:v>
                </c:pt>
                <c:pt idx="7065">
                  <c:v>138.17869047621284</c:v>
                </c:pt>
                <c:pt idx="7066">
                  <c:v>138.18238095240352</c:v>
                </c:pt>
                <c:pt idx="7067">
                  <c:v>138.18607142859386</c:v>
                </c:pt>
                <c:pt idx="7068">
                  <c:v>138.18976190478435</c:v>
                </c:pt>
                <c:pt idx="7069">
                  <c:v>138.19345238097483</c:v>
                </c:pt>
                <c:pt idx="7070">
                  <c:v>138.1971428571654</c:v>
                </c:pt>
                <c:pt idx="7071">
                  <c:v>138.20083333335575</c:v>
                </c:pt>
                <c:pt idx="7072">
                  <c:v>138.20452380954617</c:v>
                </c:pt>
                <c:pt idx="7073">
                  <c:v>138.20821428573677</c:v>
                </c:pt>
                <c:pt idx="7074">
                  <c:v>138.21190476192714</c:v>
                </c:pt>
                <c:pt idx="7075">
                  <c:v>138.21559523811757</c:v>
                </c:pt>
                <c:pt idx="7076">
                  <c:v>138.21928571430806</c:v>
                </c:pt>
                <c:pt idx="7077">
                  <c:v>138.22297619049871</c:v>
                </c:pt>
                <c:pt idx="7078">
                  <c:v>138.2266666666892</c:v>
                </c:pt>
                <c:pt idx="7079">
                  <c:v>138.23035714287968</c:v>
                </c:pt>
                <c:pt idx="7080">
                  <c:v>138.23404761907017</c:v>
                </c:pt>
                <c:pt idx="7081">
                  <c:v>138.23773809526065</c:v>
                </c:pt>
                <c:pt idx="7082">
                  <c:v>138.24142857145114</c:v>
                </c:pt>
                <c:pt idx="7083">
                  <c:v>138.24511904764162</c:v>
                </c:pt>
                <c:pt idx="7084">
                  <c:v>138.24880952383205</c:v>
                </c:pt>
                <c:pt idx="7085">
                  <c:v>138.25250000002259</c:v>
                </c:pt>
                <c:pt idx="7086">
                  <c:v>138.25619047621313</c:v>
                </c:pt>
                <c:pt idx="7087">
                  <c:v>138.25988095240362</c:v>
                </c:pt>
                <c:pt idx="7088">
                  <c:v>138.26357142859399</c:v>
                </c:pt>
                <c:pt idx="7089">
                  <c:v>138.26726190478453</c:v>
                </c:pt>
                <c:pt idx="7090">
                  <c:v>138.27095238097502</c:v>
                </c:pt>
                <c:pt idx="7091">
                  <c:v>138.2746428571655</c:v>
                </c:pt>
                <c:pt idx="7092">
                  <c:v>138.27833333335599</c:v>
                </c:pt>
                <c:pt idx="7093">
                  <c:v>138.28202380954642</c:v>
                </c:pt>
                <c:pt idx="7094">
                  <c:v>138.28571428573696</c:v>
                </c:pt>
                <c:pt idx="7095">
                  <c:v>138.28940476192736</c:v>
                </c:pt>
                <c:pt idx="7096">
                  <c:v>138.29494047621321</c:v>
                </c:pt>
                <c:pt idx="7097">
                  <c:v>138.30047619049887</c:v>
                </c:pt>
                <c:pt idx="7098">
                  <c:v>138.30601190478461</c:v>
                </c:pt>
                <c:pt idx="7099">
                  <c:v>138.31154761907035</c:v>
                </c:pt>
                <c:pt idx="7100">
                  <c:v>138.31708333335598</c:v>
                </c:pt>
                <c:pt idx="7101">
                  <c:v>138.32261904764184</c:v>
                </c:pt>
                <c:pt idx="7102">
                  <c:v>138.32815476192738</c:v>
                </c:pt>
                <c:pt idx="7103">
                  <c:v>138.33369047621321</c:v>
                </c:pt>
                <c:pt idx="7104">
                  <c:v>138.33922619049886</c:v>
                </c:pt>
                <c:pt idx="7105">
                  <c:v>138.34476190478458</c:v>
                </c:pt>
                <c:pt idx="7106">
                  <c:v>138.35029761907037</c:v>
                </c:pt>
                <c:pt idx="7107">
                  <c:v>138.355833333356</c:v>
                </c:pt>
                <c:pt idx="7108">
                  <c:v>138.3613690476418</c:v>
                </c:pt>
                <c:pt idx="7109">
                  <c:v>138.36690476192737</c:v>
                </c:pt>
                <c:pt idx="7110">
                  <c:v>138.37244047621326</c:v>
                </c:pt>
                <c:pt idx="7111">
                  <c:v>138.37797619049886</c:v>
                </c:pt>
                <c:pt idx="7112">
                  <c:v>138.38351190478457</c:v>
                </c:pt>
                <c:pt idx="7113">
                  <c:v>138.38904761907034</c:v>
                </c:pt>
                <c:pt idx="7114">
                  <c:v>138.39458333335594</c:v>
                </c:pt>
                <c:pt idx="7115">
                  <c:v>138.40011904764177</c:v>
                </c:pt>
                <c:pt idx="7116">
                  <c:v>138.40565476192731</c:v>
                </c:pt>
                <c:pt idx="7117">
                  <c:v>138.41119047621319</c:v>
                </c:pt>
                <c:pt idx="7118">
                  <c:v>138.41672619049885</c:v>
                </c:pt>
                <c:pt idx="7119">
                  <c:v>138.42226190478462</c:v>
                </c:pt>
                <c:pt idx="7120">
                  <c:v>138.42779761907033</c:v>
                </c:pt>
                <c:pt idx="7121">
                  <c:v>138.43333333335599</c:v>
                </c:pt>
                <c:pt idx="7122">
                  <c:v>138.43886904764176</c:v>
                </c:pt>
                <c:pt idx="7123">
                  <c:v>138.44440476192736</c:v>
                </c:pt>
                <c:pt idx="7124">
                  <c:v>138.44994047621319</c:v>
                </c:pt>
                <c:pt idx="7125">
                  <c:v>138.45547619049884</c:v>
                </c:pt>
                <c:pt idx="7126">
                  <c:v>138.46101190478461</c:v>
                </c:pt>
                <c:pt idx="7127">
                  <c:v>138.46654761907027</c:v>
                </c:pt>
                <c:pt idx="7128">
                  <c:v>138.47208333335598</c:v>
                </c:pt>
                <c:pt idx="7129">
                  <c:v>138.47761904764175</c:v>
                </c:pt>
                <c:pt idx="7130">
                  <c:v>138.48315476192732</c:v>
                </c:pt>
                <c:pt idx="7131">
                  <c:v>138.48869047621324</c:v>
                </c:pt>
                <c:pt idx="7132">
                  <c:v>138.49422619049884</c:v>
                </c:pt>
                <c:pt idx="7133">
                  <c:v>138.49976190478455</c:v>
                </c:pt>
                <c:pt idx="7134">
                  <c:v>138.50529761907026</c:v>
                </c:pt>
                <c:pt idx="7135">
                  <c:v>138.51083333335598</c:v>
                </c:pt>
                <c:pt idx="7136">
                  <c:v>138.51636904764169</c:v>
                </c:pt>
                <c:pt idx="7137">
                  <c:v>138.52190476192735</c:v>
                </c:pt>
                <c:pt idx="7138">
                  <c:v>138.52744047621326</c:v>
                </c:pt>
                <c:pt idx="7139">
                  <c:v>138.53297619049883</c:v>
                </c:pt>
                <c:pt idx="7140">
                  <c:v>138.53851190478454</c:v>
                </c:pt>
                <c:pt idx="7141">
                  <c:v>138.54404761907026</c:v>
                </c:pt>
                <c:pt idx="7142">
                  <c:v>138.54958333335586</c:v>
                </c:pt>
                <c:pt idx="7143">
                  <c:v>138.55511904764174</c:v>
                </c:pt>
                <c:pt idx="7144">
                  <c:v>138.56065476192728</c:v>
                </c:pt>
                <c:pt idx="7145">
                  <c:v>138.56619047621317</c:v>
                </c:pt>
                <c:pt idx="7146">
                  <c:v>138.57172619049882</c:v>
                </c:pt>
                <c:pt idx="7147">
                  <c:v>138.57726190478454</c:v>
                </c:pt>
                <c:pt idx="7148">
                  <c:v>138.58279761907031</c:v>
                </c:pt>
                <c:pt idx="7149">
                  <c:v>138.58833333335602</c:v>
                </c:pt>
                <c:pt idx="7150">
                  <c:v>138.59386904764168</c:v>
                </c:pt>
                <c:pt idx="7151">
                  <c:v>138.59940476192733</c:v>
                </c:pt>
                <c:pt idx="7152">
                  <c:v>138.60494047621316</c:v>
                </c:pt>
                <c:pt idx="7153">
                  <c:v>138.61047619049882</c:v>
                </c:pt>
                <c:pt idx="7154">
                  <c:v>138.61601190478453</c:v>
                </c:pt>
                <c:pt idx="7155">
                  <c:v>138.62154761907024</c:v>
                </c:pt>
                <c:pt idx="7156">
                  <c:v>138.62708333335596</c:v>
                </c:pt>
                <c:pt idx="7157">
                  <c:v>138.63261904764167</c:v>
                </c:pt>
                <c:pt idx="7158">
                  <c:v>138.63815476192732</c:v>
                </c:pt>
                <c:pt idx="7159">
                  <c:v>138.6436904762131</c:v>
                </c:pt>
                <c:pt idx="7160">
                  <c:v>138.64922619049878</c:v>
                </c:pt>
                <c:pt idx="7161">
                  <c:v>138.65476190478452</c:v>
                </c:pt>
                <c:pt idx="7162">
                  <c:v>138.66029761907023</c:v>
                </c:pt>
                <c:pt idx="7163">
                  <c:v>138.66583333335595</c:v>
                </c:pt>
                <c:pt idx="7164">
                  <c:v>138.67136904764166</c:v>
                </c:pt>
                <c:pt idx="7165">
                  <c:v>138.67690476192729</c:v>
                </c:pt>
                <c:pt idx="7166">
                  <c:v>138.68244047621323</c:v>
                </c:pt>
                <c:pt idx="7167">
                  <c:v>138.6879761904988</c:v>
                </c:pt>
                <c:pt idx="7168">
                  <c:v>138.69351190478446</c:v>
                </c:pt>
                <c:pt idx="7169">
                  <c:v>138.69904761907023</c:v>
                </c:pt>
                <c:pt idx="7170">
                  <c:v>138.70458333335583</c:v>
                </c:pt>
                <c:pt idx="7171">
                  <c:v>138.71011904764165</c:v>
                </c:pt>
                <c:pt idx="7172">
                  <c:v>138.7156547619272</c:v>
                </c:pt>
                <c:pt idx="7173">
                  <c:v>138.72119047621314</c:v>
                </c:pt>
                <c:pt idx="7174">
                  <c:v>138.72672619049879</c:v>
                </c:pt>
                <c:pt idx="7175">
                  <c:v>138.73226190478451</c:v>
                </c:pt>
                <c:pt idx="7176">
                  <c:v>138.73779761907022</c:v>
                </c:pt>
                <c:pt idx="7177">
                  <c:v>138.74333333335588</c:v>
                </c:pt>
                <c:pt idx="7178">
                  <c:v>138.74886904764165</c:v>
                </c:pt>
                <c:pt idx="7179">
                  <c:v>138.7544047619273</c:v>
                </c:pt>
                <c:pt idx="7180">
                  <c:v>138.75994047621307</c:v>
                </c:pt>
                <c:pt idx="7181">
                  <c:v>138.76547619049879</c:v>
                </c:pt>
                <c:pt idx="7182">
                  <c:v>138.7710119047845</c:v>
                </c:pt>
                <c:pt idx="7183">
                  <c:v>138.77654761907019</c:v>
                </c:pt>
                <c:pt idx="7184">
                  <c:v>138.78208333335593</c:v>
                </c:pt>
                <c:pt idx="7185">
                  <c:v>138.78761904764164</c:v>
                </c:pt>
                <c:pt idx="7186">
                  <c:v>138.79315476192724</c:v>
                </c:pt>
                <c:pt idx="7187">
                  <c:v>138.79869047621307</c:v>
                </c:pt>
                <c:pt idx="7188">
                  <c:v>138.80422619049881</c:v>
                </c:pt>
                <c:pt idx="7189">
                  <c:v>138.80976190478444</c:v>
                </c:pt>
                <c:pt idx="7190">
                  <c:v>138.81529761907021</c:v>
                </c:pt>
                <c:pt idx="7191">
                  <c:v>138.82083333335598</c:v>
                </c:pt>
                <c:pt idx="7192">
                  <c:v>138.82636904764169</c:v>
                </c:pt>
                <c:pt idx="7193">
                  <c:v>138.83190476192735</c:v>
                </c:pt>
                <c:pt idx="7194">
                  <c:v>138.8374404762132</c:v>
                </c:pt>
                <c:pt idx="7195">
                  <c:v>138.84297619049877</c:v>
                </c:pt>
                <c:pt idx="7196">
                  <c:v>138.84851190478449</c:v>
                </c:pt>
                <c:pt idx="7197">
                  <c:v>138.85404761907026</c:v>
                </c:pt>
                <c:pt idx="7198">
                  <c:v>138.85958333335586</c:v>
                </c:pt>
                <c:pt idx="7199">
                  <c:v>138.86511904764168</c:v>
                </c:pt>
                <c:pt idx="7200">
                  <c:v>138.87065476192723</c:v>
                </c:pt>
                <c:pt idx="7201">
                  <c:v>138.87619047621311</c:v>
                </c:pt>
                <c:pt idx="7202">
                  <c:v>138.88172619049882</c:v>
                </c:pt>
                <c:pt idx="7203">
                  <c:v>138.88726190478454</c:v>
                </c:pt>
                <c:pt idx="7204">
                  <c:v>138.89279761907025</c:v>
                </c:pt>
                <c:pt idx="7205">
                  <c:v>138.89833333335596</c:v>
                </c:pt>
                <c:pt idx="7206">
                  <c:v>138.90386904764162</c:v>
                </c:pt>
                <c:pt idx="7207">
                  <c:v>138.90940476192728</c:v>
                </c:pt>
                <c:pt idx="7208">
                  <c:v>138.9149404762131</c:v>
                </c:pt>
                <c:pt idx="7209">
                  <c:v>138.92047619049882</c:v>
                </c:pt>
                <c:pt idx="7210">
                  <c:v>138.92601190478447</c:v>
                </c:pt>
                <c:pt idx="7211">
                  <c:v>138.93154761907024</c:v>
                </c:pt>
                <c:pt idx="7212">
                  <c:v>138.9370833333559</c:v>
                </c:pt>
                <c:pt idx="7213">
                  <c:v>138.94261904764161</c:v>
                </c:pt>
                <c:pt idx="7214">
                  <c:v>138.94815476192727</c:v>
                </c:pt>
                <c:pt idx="7215">
                  <c:v>138.95369047621304</c:v>
                </c:pt>
                <c:pt idx="7216">
                  <c:v>138.95922619049881</c:v>
                </c:pt>
                <c:pt idx="7217">
                  <c:v>138.96476190478441</c:v>
                </c:pt>
                <c:pt idx="7218">
                  <c:v>138.97029761907021</c:v>
                </c:pt>
                <c:pt idx="7219">
                  <c:v>138.97583333335584</c:v>
                </c:pt>
                <c:pt idx="7220">
                  <c:v>138.98136904764166</c:v>
                </c:pt>
                <c:pt idx="7221">
                  <c:v>138.98690476192732</c:v>
                </c:pt>
                <c:pt idx="7222">
                  <c:v>138.99244047621315</c:v>
                </c:pt>
                <c:pt idx="7223">
                  <c:v>138.9979761904988</c:v>
                </c:pt>
                <c:pt idx="7224">
                  <c:v>139.0035119047844</c:v>
                </c:pt>
                <c:pt idx="7225">
                  <c:v>139.00904761907017</c:v>
                </c:pt>
                <c:pt idx="7226">
                  <c:v>139.01458333335577</c:v>
                </c:pt>
                <c:pt idx="7227">
                  <c:v>139.02011904764166</c:v>
                </c:pt>
                <c:pt idx="7228">
                  <c:v>139.0256547619272</c:v>
                </c:pt>
                <c:pt idx="7229">
                  <c:v>139.03119047621308</c:v>
                </c:pt>
                <c:pt idx="7230">
                  <c:v>139.03672619049874</c:v>
                </c:pt>
                <c:pt idx="7231">
                  <c:v>139.04226190478445</c:v>
                </c:pt>
                <c:pt idx="7232">
                  <c:v>139.04779761907017</c:v>
                </c:pt>
                <c:pt idx="7233">
                  <c:v>139.05333333335588</c:v>
                </c:pt>
                <c:pt idx="7234">
                  <c:v>139.05886904764165</c:v>
                </c:pt>
                <c:pt idx="7235">
                  <c:v>139.06440476192725</c:v>
                </c:pt>
                <c:pt idx="7236">
                  <c:v>139.06994047621308</c:v>
                </c:pt>
                <c:pt idx="7237">
                  <c:v>139.07547619049873</c:v>
                </c:pt>
                <c:pt idx="7238">
                  <c:v>139.0810119047845</c:v>
                </c:pt>
                <c:pt idx="7239">
                  <c:v>139.08654761907022</c:v>
                </c:pt>
                <c:pt idx="7240">
                  <c:v>139.09208333335582</c:v>
                </c:pt>
                <c:pt idx="7241">
                  <c:v>139.09761904764161</c:v>
                </c:pt>
                <c:pt idx="7242">
                  <c:v>139.10315476192716</c:v>
                </c:pt>
                <c:pt idx="7243">
                  <c:v>139.10869047621301</c:v>
                </c:pt>
                <c:pt idx="7244">
                  <c:v>139.11422619049873</c:v>
                </c:pt>
                <c:pt idx="7245">
                  <c:v>139.11976190478435</c:v>
                </c:pt>
                <c:pt idx="7246">
                  <c:v>139.12529761907021</c:v>
                </c:pt>
                <c:pt idx="7247">
                  <c:v>139.13083333335581</c:v>
                </c:pt>
                <c:pt idx="7248">
                  <c:v>139.13636904764161</c:v>
                </c:pt>
                <c:pt idx="7249">
                  <c:v>139.14190476192718</c:v>
                </c:pt>
                <c:pt idx="7250">
                  <c:v>139.14744047621306</c:v>
                </c:pt>
                <c:pt idx="7251">
                  <c:v>139.15297619049878</c:v>
                </c:pt>
                <c:pt idx="7252">
                  <c:v>139.15851190478443</c:v>
                </c:pt>
                <c:pt idx="7253">
                  <c:v>139.16404761907017</c:v>
                </c:pt>
                <c:pt idx="7254">
                  <c:v>139.16958333335575</c:v>
                </c:pt>
                <c:pt idx="7255">
                  <c:v>139.17511904764157</c:v>
                </c:pt>
                <c:pt idx="7256">
                  <c:v>139.18065476192717</c:v>
                </c:pt>
                <c:pt idx="7257">
                  <c:v>139.18619047621306</c:v>
                </c:pt>
                <c:pt idx="7258">
                  <c:v>139.19172619049871</c:v>
                </c:pt>
                <c:pt idx="7259">
                  <c:v>139.19726190478443</c:v>
                </c:pt>
                <c:pt idx="7260">
                  <c:v>139.20279761907014</c:v>
                </c:pt>
                <c:pt idx="7261">
                  <c:v>139.20833333335585</c:v>
                </c:pt>
                <c:pt idx="7262">
                  <c:v>139.21386904764151</c:v>
                </c:pt>
                <c:pt idx="7263">
                  <c:v>139.21940476192717</c:v>
                </c:pt>
                <c:pt idx="7264">
                  <c:v>139.22494047621299</c:v>
                </c:pt>
                <c:pt idx="7265">
                  <c:v>139.23047619049871</c:v>
                </c:pt>
                <c:pt idx="7266">
                  <c:v>139.23601190478442</c:v>
                </c:pt>
                <c:pt idx="7267">
                  <c:v>139.24154761907013</c:v>
                </c:pt>
                <c:pt idx="7268">
                  <c:v>139.24708333335579</c:v>
                </c:pt>
                <c:pt idx="7269">
                  <c:v>139.25261904764162</c:v>
                </c:pt>
                <c:pt idx="7270">
                  <c:v>139.25815476192719</c:v>
                </c:pt>
                <c:pt idx="7271">
                  <c:v>139.26369047621293</c:v>
                </c:pt>
                <c:pt idx="7272">
                  <c:v>139.2692261904987</c:v>
                </c:pt>
                <c:pt idx="7273">
                  <c:v>139.27476190478433</c:v>
                </c:pt>
                <c:pt idx="7274">
                  <c:v>139.28029761907018</c:v>
                </c:pt>
                <c:pt idx="7275">
                  <c:v>139.28583333335578</c:v>
                </c:pt>
                <c:pt idx="7276">
                  <c:v>139.29136904764161</c:v>
                </c:pt>
                <c:pt idx="7277">
                  <c:v>139.29690476192715</c:v>
                </c:pt>
                <c:pt idx="7278">
                  <c:v>139.30244047621309</c:v>
                </c:pt>
                <c:pt idx="7279">
                  <c:v>139.30797619049869</c:v>
                </c:pt>
                <c:pt idx="7280">
                  <c:v>139.31351190478438</c:v>
                </c:pt>
                <c:pt idx="7281">
                  <c:v>139.31904761907018</c:v>
                </c:pt>
                <c:pt idx="7282">
                  <c:v>139.32458333335578</c:v>
                </c:pt>
                <c:pt idx="7283">
                  <c:v>139.33011904764163</c:v>
                </c:pt>
                <c:pt idx="7284">
                  <c:v>139.33565476192715</c:v>
                </c:pt>
                <c:pt idx="7285">
                  <c:v>139.34119047621297</c:v>
                </c:pt>
                <c:pt idx="7286">
                  <c:v>139.34672619049869</c:v>
                </c:pt>
                <c:pt idx="7287">
                  <c:v>139.35226190478446</c:v>
                </c:pt>
                <c:pt idx="7288">
                  <c:v>139.35779761907017</c:v>
                </c:pt>
                <c:pt idx="7289">
                  <c:v>139.36333333335583</c:v>
                </c:pt>
                <c:pt idx="7290">
                  <c:v>139.3688690476416</c:v>
                </c:pt>
                <c:pt idx="7291">
                  <c:v>139.3744047619272</c:v>
                </c:pt>
                <c:pt idx="7292">
                  <c:v>139.37994047621297</c:v>
                </c:pt>
                <c:pt idx="7293">
                  <c:v>139.38547619049874</c:v>
                </c:pt>
                <c:pt idx="7294">
                  <c:v>139.39101190478445</c:v>
                </c:pt>
                <c:pt idx="7295">
                  <c:v>139.39654761907016</c:v>
                </c:pt>
                <c:pt idx="7296">
                  <c:v>139.40208333335582</c:v>
                </c:pt>
                <c:pt idx="7297">
                  <c:v>139.40761904764159</c:v>
                </c:pt>
                <c:pt idx="7298">
                  <c:v>139.41315476192713</c:v>
                </c:pt>
                <c:pt idx="7299">
                  <c:v>139.41869047621296</c:v>
                </c:pt>
                <c:pt idx="7300">
                  <c:v>139.42422619049867</c:v>
                </c:pt>
                <c:pt idx="7301">
                  <c:v>139.42976190478439</c:v>
                </c:pt>
                <c:pt idx="7302">
                  <c:v>139.43529761907016</c:v>
                </c:pt>
                <c:pt idx="7303">
                  <c:v>139.44083333335578</c:v>
                </c:pt>
                <c:pt idx="7304">
                  <c:v>139.44636904764158</c:v>
                </c:pt>
                <c:pt idx="7305">
                  <c:v>139.45190476192718</c:v>
                </c:pt>
                <c:pt idx="7306">
                  <c:v>139.45744047621307</c:v>
                </c:pt>
                <c:pt idx="7307">
                  <c:v>139.46297619049867</c:v>
                </c:pt>
                <c:pt idx="7308">
                  <c:v>139.46851190478441</c:v>
                </c:pt>
                <c:pt idx="7309">
                  <c:v>139.47404761907009</c:v>
                </c:pt>
                <c:pt idx="7310">
                  <c:v>139.47958333335572</c:v>
                </c:pt>
                <c:pt idx="7311">
                  <c:v>139.48511904764163</c:v>
                </c:pt>
                <c:pt idx="7312">
                  <c:v>139.49065476192712</c:v>
                </c:pt>
                <c:pt idx="7313">
                  <c:v>139.49619047621294</c:v>
                </c:pt>
                <c:pt idx="7314">
                  <c:v>139.50172619049866</c:v>
                </c:pt>
                <c:pt idx="7315">
                  <c:v>139.50726190478437</c:v>
                </c:pt>
                <c:pt idx="7316">
                  <c:v>139.51279761907008</c:v>
                </c:pt>
                <c:pt idx="7317">
                  <c:v>139.5183333333558</c:v>
                </c:pt>
                <c:pt idx="7318">
                  <c:v>139.52386904764151</c:v>
                </c:pt>
                <c:pt idx="7319">
                  <c:v>139.52940476192717</c:v>
                </c:pt>
                <c:pt idx="7320">
                  <c:v>139.53494047621294</c:v>
                </c:pt>
                <c:pt idx="7321">
                  <c:v>139.54047619049865</c:v>
                </c:pt>
                <c:pt idx="7322">
                  <c:v>139.54601190478436</c:v>
                </c:pt>
                <c:pt idx="7323">
                  <c:v>139.55154761907013</c:v>
                </c:pt>
                <c:pt idx="7324">
                  <c:v>139.55708333335579</c:v>
                </c:pt>
                <c:pt idx="7325">
                  <c:v>139.56261904764156</c:v>
                </c:pt>
                <c:pt idx="7326">
                  <c:v>139.56815476192716</c:v>
                </c:pt>
                <c:pt idx="7327">
                  <c:v>139.57369047621287</c:v>
                </c:pt>
                <c:pt idx="7328">
                  <c:v>139.57922619049862</c:v>
                </c:pt>
                <c:pt idx="7329">
                  <c:v>139.58476190478436</c:v>
                </c:pt>
                <c:pt idx="7330">
                  <c:v>139.59029761907007</c:v>
                </c:pt>
                <c:pt idx="7331">
                  <c:v>139.59583333335578</c:v>
                </c:pt>
                <c:pt idx="7332">
                  <c:v>139.60136904764155</c:v>
                </c:pt>
                <c:pt idx="7333">
                  <c:v>139.60690476192713</c:v>
                </c:pt>
                <c:pt idx="7334">
                  <c:v>139.61244047621298</c:v>
                </c:pt>
                <c:pt idx="7335">
                  <c:v>139.61797619049858</c:v>
                </c:pt>
                <c:pt idx="7336">
                  <c:v>139.62351190478435</c:v>
                </c:pt>
                <c:pt idx="7337">
                  <c:v>139.62904761907006</c:v>
                </c:pt>
                <c:pt idx="7338">
                  <c:v>139.63458333335572</c:v>
                </c:pt>
                <c:pt idx="7339">
                  <c:v>139.64011904764149</c:v>
                </c:pt>
                <c:pt idx="7340">
                  <c:v>139.64565476192706</c:v>
                </c:pt>
                <c:pt idx="7341">
                  <c:v>139.65119047621297</c:v>
                </c:pt>
                <c:pt idx="7342">
                  <c:v>139.65672619049863</c:v>
                </c:pt>
                <c:pt idx="7343">
                  <c:v>139.66226190478434</c:v>
                </c:pt>
                <c:pt idx="7344">
                  <c:v>139.66779761907006</c:v>
                </c:pt>
                <c:pt idx="7345">
                  <c:v>139.67333333335571</c:v>
                </c:pt>
                <c:pt idx="7346">
                  <c:v>139.67886904764148</c:v>
                </c:pt>
                <c:pt idx="7347">
                  <c:v>139.68440476192714</c:v>
                </c:pt>
                <c:pt idx="7348">
                  <c:v>139.68994047621291</c:v>
                </c:pt>
                <c:pt idx="7349">
                  <c:v>139.69547619049862</c:v>
                </c:pt>
                <c:pt idx="7350">
                  <c:v>139.70101190478434</c:v>
                </c:pt>
                <c:pt idx="7351">
                  <c:v>139.70654761907005</c:v>
                </c:pt>
                <c:pt idx="7352">
                  <c:v>139.71208333335571</c:v>
                </c:pt>
                <c:pt idx="7353">
                  <c:v>139.71761904764148</c:v>
                </c:pt>
                <c:pt idx="7354">
                  <c:v>139.72315476192708</c:v>
                </c:pt>
                <c:pt idx="7355">
                  <c:v>139.7286904762129</c:v>
                </c:pt>
                <c:pt idx="7356">
                  <c:v>139.73422619049862</c:v>
                </c:pt>
                <c:pt idx="7357">
                  <c:v>139.73976190478427</c:v>
                </c:pt>
                <c:pt idx="7358">
                  <c:v>139.74529761907002</c:v>
                </c:pt>
                <c:pt idx="7359">
                  <c:v>139.75083333335576</c:v>
                </c:pt>
                <c:pt idx="7360">
                  <c:v>139.75636904764147</c:v>
                </c:pt>
                <c:pt idx="7361">
                  <c:v>139.76190476192713</c:v>
                </c:pt>
                <c:pt idx="7362">
                  <c:v>139.76744047621295</c:v>
                </c:pt>
                <c:pt idx="7363">
                  <c:v>139.77297619049858</c:v>
                </c:pt>
                <c:pt idx="7364">
                  <c:v>139.77851190478432</c:v>
                </c:pt>
                <c:pt idx="7365">
                  <c:v>139.78404761907004</c:v>
                </c:pt>
                <c:pt idx="7366">
                  <c:v>139.78958333335569</c:v>
                </c:pt>
                <c:pt idx="7367">
                  <c:v>139.79511904764146</c:v>
                </c:pt>
                <c:pt idx="7368">
                  <c:v>139.80065476192712</c:v>
                </c:pt>
                <c:pt idx="7369">
                  <c:v>139.80619047621289</c:v>
                </c:pt>
                <c:pt idx="7370">
                  <c:v>139.8117261904986</c:v>
                </c:pt>
                <c:pt idx="7371">
                  <c:v>139.81726190478437</c:v>
                </c:pt>
                <c:pt idx="7372">
                  <c:v>139.82279761907009</c:v>
                </c:pt>
                <c:pt idx="7373">
                  <c:v>139.8283333333558</c:v>
                </c:pt>
                <c:pt idx="7374">
                  <c:v>139.83386904764146</c:v>
                </c:pt>
                <c:pt idx="7375">
                  <c:v>139.83940476192711</c:v>
                </c:pt>
                <c:pt idx="7376">
                  <c:v>139.84494047621288</c:v>
                </c:pt>
                <c:pt idx="7377">
                  <c:v>139.85047619049865</c:v>
                </c:pt>
                <c:pt idx="7378">
                  <c:v>139.85601190478437</c:v>
                </c:pt>
                <c:pt idx="7379">
                  <c:v>139.86154761907008</c:v>
                </c:pt>
                <c:pt idx="7380">
                  <c:v>139.86708333335574</c:v>
                </c:pt>
                <c:pt idx="7381">
                  <c:v>139.87261904764151</c:v>
                </c:pt>
                <c:pt idx="7382">
                  <c:v>139.87815476192711</c:v>
                </c:pt>
                <c:pt idx="7383">
                  <c:v>139.88369047621288</c:v>
                </c:pt>
                <c:pt idx="7384">
                  <c:v>139.88922619049865</c:v>
                </c:pt>
                <c:pt idx="7385">
                  <c:v>139.8947619047843</c:v>
                </c:pt>
                <c:pt idx="7386">
                  <c:v>139.90029761907007</c:v>
                </c:pt>
                <c:pt idx="7387">
                  <c:v>139.90583333335573</c:v>
                </c:pt>
                <c:pt idx="7388">
                  <c:v>139.91136904764144</c:v>
                </c:pt>
                <c:pt idx="7389">
                  <c:v>139.9169047619271</c:v>
                </c:pt>
                <c:pt idx="7390">
                  <c:v>139.92244047621296</c:v>
                </c:pt>
                <c:pt idx="7391">
                  <c:v>139.92797619049861</c:v>
                </c:pt>
                <c:pt idx="7392">
                  <c:v>139.9335119047843</c:v>
                </c:pt>
                <c:pt idx="7393">
                  <c:v>139.93904761907001</c:v>
                </c:pt>
                <c:pt idx="7394">
                  <c:v>139.94458333335564</c:v>
                </c:pt>
                <c:pt idx="7395">
                  <c:v>139.95011904764149</c:v>
                </c:pt>
                <c:pt idx="7396">
                  <c:v>139.95565476192709</c:v>
                </c:pt>
                <c:pt idx="7397">
                  <c:v>139.96119047621286</c:v>
                </c:pt>
                <c:pt idx="7398">
                  <c:v>139.9667261904986</c:v>
                </c:pt>
                <c:pt idx="7399">
                  <c:v>139.97226190478429</c:v>
                </c:pt>
                <c:pt idx="7400">
                  <c:v>139.97779761907</c:v>
                </c:pt>
                <c:pt idx="7401">
                  <c:v>139.98333333335574</c:v>
                </c:pt>
                <c:pt idx="7402">
                  <c:v>139.98886904764149</c:v>
                </c:pt>
                <c:pt idx="7403">
                  <c:v>139.99440476192709</c:v>
                </c:pt>
                <c:pt idx="7404">
                  <c:v>139.99994047621286</c:v>
                </c:pt>
                <c:pt idx="7405">
                  <c:v>140.00547619049857</c:v>
                </c:pt>
                <c:pt idx="7406">
                  <c:v>140.01101190478428</c:v>
                </c:pt>
                <c:pt idx="7407">
                  <c:v>140.01654761907</c:v>
                </c:pt>
                <c:pt idx="7408">
                  <c:v>140.02208333335571</c:v>
                </c:pt>
                <c:pt idx="7409">
                  <c:v>140.02761904764148</c:v>
                </c:pt>
                <c:pt idx="7410">
                  <c:v>140.03315476192702</c:v>
                </c:pt>
                <c:pt idx="7411">
                  <c:v>140.03869047621285</c:v>
                </c:pt>
                <c:pt idx="7412">
                  <c:v>140.04422619049856</c:v>
                </c:pt>
                <c:pt idx="7413">
                  <c:v>140.04976190478422</c:v>
                </c:pt>
                <c:pt idx="7414">
                  <c:v>140.05529761907005</c:v>
                </c:pt>
                <c:pt idx="7415">
                  <c:v>140.0608333333557</c:v>
                </c:pt>
                <c:pt idx="7416">
                  <c:v>140.06636904764144</c:v>
                </c:pt>
                <c:pt idx="7417">
                  <c:v>140.07190476192707</c:v>
                </c:pt>
                <c:pt idx="7418">
                  <c:v>140.07744047621284</c:v>
                </c:pt>
                <c:pt idx="7419">
                  <c:v>140.08297619049861</c:v>
                </c:pt>
                <c:pt idx="7420">
                  <c:v>140.08851190478427</c:v>
                </c:pt>
                <c:pt idx="7421">
                  <c:v>140.09404761907001</c:v>
                </c:pt>
                <c:pt idx="7422">
                  <c:v>140.09958333335561</c:v>
                </c:pt>
                <c:pt idx="7423">
                  <c:v>140.10511904764141</c:v>
                </c:pt>
                <c:pt idx="7424">
                  <c:v>140.11065476192698</c:v>
                </c:pt>
                <c:pt idx="7425">
                  <c:v>140.11619047621278</c:v>
                </c:pt>
                <c:pt idx="7426">
                  <c:v>140.12172619049861</c:v>
                </c:pt>
                <c:pt idx="7427">
                  <c:v>140.12726190478426</c:v>
                </c:pt>
                <c:pt idx="7428">
                  <c:v>140.13279761907</c:v>
                </c:pt>
                <c:pt idx="7429">
                  <c:v>140.13833333335569</c:v>
                </c:pt>
                <c:pt idx="7430">
                  <c:v>140.14386904764135</c:v>
                </c:pt>
                <c:pt idx="7431">
                  <c:v>140.14940476192703</c:v>
                </c:pt>
                <c:pt idx="7432">
                  <c:v>140.15494047621283</c:v>
                </c:pt>
                <c:pt idx="7433">
                  <c:v>140.16047619049854</c:v>
                </c:pt>
                <c:pt idx="7434">
                  <c:v>140.16601190478426</c:v>
                </c:pt>
                <c:pt idx="7435">
                  <c:v>140.17154761906997</c:v>
                </c:pt>
                <c:pt idx="7436">
                  <c:v>140.17708333335563</c:v>
                </c:pt>
                <c:pt idx="7437">
                  <c:v>140.18261904764145</c:v>
                </c:pt>
                <c:pt idx="7438">
                  <c:v>140.18815476192705</c:v>
                </c:pt>
                <c:pt idx="7439">
                  <c:v>140.19369047621277</c:v>
                </c:pt>
                <c:pt idx="7440">
                  <c:v>140.19922619049854</c:v>
                </c:pt>
                <c:pt idx="7441">
                  <c:v>140.20476190478419</c:v>
                </c:pt>
                <c:pt idx="7442">
                  <c:v>140.21029761906996</c:v>
                </c:pt>
                <c:pt idx="7443">
                  <c:v>140.21583333335562</c:v>
                </c:pt>
                <c:pt idx="7444">
                  <c:v>140.22136904764145</c:v>
                </c:pt>
                <c:pt idx="7445">
                  <c:v>140.22690476192702</c:v>
                </c:pt>
                <c:pt idx="7446">
                  <c:v>140.23244047621284</c:v>
                </c:pt>
                <c:pt idx="7447">
                  <c:v>140.23797619049853</c:v>
                </c:pt>
                <c:pt idx="7448">
                  <c:v>140.24351190478416</c:v>
                </c:pt>
                <c:pt idx="7449">
                  <c:v>140.24904761906996</c:v>
                </c:pt>
                <c:pt idx="7450">
                  <c:v>140.25458333335555</c:v>
                </c:pt>
                <c:pt idx="7451">
                  <c:v>140.26011904764141</c:v>
                </c:pt>
                <c:pt idx="7452">
                  <c:v>140.26565476192695</c:v>
                </c:pt>
                <c:pt idx="7453">
                  <c:v>140.27119047621278</c:v>
                </c:pt>
                <c:pt idx="7454">
                  <c:v>140.27672619049852</c:v>
                </c:pt>
                <c:pt idx="7455">
                  <c:v>140.28226190478424</c:v>
                </c:pt>
                <c:pt idx="7456">
                  <c:v>140.28779761907001</c:v>
                </c:pt>
                <c:pt idx="7457">
                  <c:v>140.2933333333556</c:v>
                </c:pt>
                <c:pt idx="7458">
                  <c:v>140.2988690476414</c:v>
                </c:pt>
                <c:pt idx="7459">
                  <c:v>140.30440476192703</c:v>
                </c:pt>
                <c:pt idx="7460">
                  <c:v>140.3099404762128</c:v>
                </c:pt>
                <c:pt idx="7461">
                  <c:v>140.31547619049854</c:v>
                </c:pt>
                <c:pt idx="7462">
                  <c:v>140.32101190478429</c:v>
                </c:pt>
                <c:pt idx="7463">
                  <c:v>140.32654761907</c:v>
                </c:pt>
                <c:pt idx="7464">
                  <c:v>140.33208333335565</c:v>
                </c:pt>
                <c:pt idx="7465">
                  <c:v>140.33761904764143</c:v>
                </c:pt>
                <c:pt idx="7466">
                  <c:v>140.34315476192697</c:v>
                </c:pt>
                <c:pt idx="7467">
                  <c:v>140.34869047621279</c:v>
                </c:pt>
                <c:pt idx="7468">
                  <c:v>140.35422619049857</c:v>
                </c:pt>
                <c:pt idx="7469">
                  <c:v>140.35976190478422</c:v>
                </c:pt>
                <c:pt idx="7470">
                  <c:v>140.36529761906999</c:v>
                </c:pt>
                <c:pt idx="7471">
                  <c:v>140.37083333335565</c:v>
                </c:pt>
                <c:pt idx="7472">
                  <c:v>140.37636904764142</c:v>
                </c:pt>
                <c:pt idx="7473">
                  <c:v>140.38190476192705</c:v>
                </c:pt>
                <c:pt idx="7474">
                  <c:v>140.38744047621287</c:v>
                </c:pt>
                <c:pt idx="7475">
                  <c:v>140.39297619049856</c:v>
                </c:pt>
                <c:pt idx="7476">
                  <c:v>140.39851190478421</c:v>
                </c:pt>
                <c:pt idx="7477">
                  <c:v>140.40404761906998</c:v>
                </c:pt>
                <c:pt idx="7478">
                  <c:v>140.40958333335556</c:v>
                </c:pt>
                <c:pt idx="7479">
                  <c:v>140.41511904764141</c:v>
                </c:pt>
                <c:pt idx="7480">
                  <c:v>140.42065476192695</c:v>
                </c:pt>
                <c:pt idx="7481">
                  <c:v>140.42619047621281</c:v>
                </c:pt>
                <c:pt idx="7482">
                  <c:v>140.43172619049849</c:v>
                </c:pt>
                <c:pt idx="7483">
                  <c:v>140.43726190478421</c:v>
                </c:pt>
                <c:pt idx="7484">
                  <c:v>140.44279761906998</c:v>
                </c:pt>
                <c:pt idx="7485">
                  <c:v>140.44833333335563</c:v>
                </c:pt>
                <c:pt idx="7486">
                  <c:v>140.4538690476414</c:v>
                </c:pt>
                <c:pt idx="7487">
                  <c:v>140.459404761927</c:v>
                </c:pt>
                <c:pt idx="7488">
                  <c:v>140.46494047621277</c:v>
                </c:pt>
                <c:pt idx="7489">
                  <c:v>140.47047619049849</c:v>
                </c:pt>
                <c:pt idx="7490">
                  <c:v>140.4760119047842</c:v>
                </c:pt>
                <c:pt idx="7491">
                  <c:v>140.48154761906997</c:v>
                </c:pt>
                <c:pt idx="7492">
                  <c:v>140.48708333335563</c:v>
                </c:pt>
                <c:pt idx="7493">
                  <c:v>140.4926190476414</c:v>
                </c:pt>
                <c:pt idx="7494">
                  <c:v>140.498154761927</c:v>
                </c:pt>
                <c:pt idx="7495">
                  <c:v>140.50369047621271</c:v>
                </c:pt>
                <c:pt idx="7496">
                  <c:v>140.50922619049848</c:v>
                </c:pt>
                <c:pt idx="7497">
                  <c:v>140.51476190478414</c:v>
                </c:pt>
                <c:pt idx="7498">
                  <c:v>140.52029761906996</c:v>
                </c:pt>
                <c:pt idx="7499">
                  <c:v>140.52583333335562</c:v>
                </c:pt>
                <c:pt idx="7500">
                  <c:v>140.53136904764139</c:v>
                </c:pt>
                <c:pt idx="7501">
                  <c:v>140.53690476192699</c:v>
                </c:pt>
                <c:pt idx="7502">
                  <c:v>140.54244047621282</c:v>
                </c:pt>
                <c:pt idx="7503">
                  <c:v>140.54797619049845</c:v>
                </c:pt>
                <c:pt idx="7504">
                  <c:v>140.55351190478419</c:v>
                </c:pt>
                <c:pt idx="7505">
                  <c:v>140.55904761906996</c:v>
                </c:pt>
                <c:pt idx="7506">
                  <c:v>140.56458333335553</c:v>
                </c:pt>
                <c:pt idx="7507">
                  <c:v>140.57011904764138</c:v>
                </c:pt>
                <c:pt idx="7508">
                  <c:v>140.5756547619269</c:v>
                </c:pt>
                <c:pt idx="7509">
                  <c:v>140.58119047621281</c:v>
                </c:pt>
                <c:pt idx="7510">
                  <c:v>140.58672619049847</c:v>
                </c:pt>
                <c:pt idx="7511">
                  <c:v>140.59226190478421</c:v>
                </c:pt>
                <c:pt idx="7512">
                  <c:v>140.59779761906989</c:v>
                </c:pt>
                <c:pt idx="7513">
                  <c:v>140.60333333335558</c:v>
                </c:pt>
                <c:pt idx="7514">
                  <c:v>140.60886904764138</c:v>
                </c:pt>
                <c:pt idx="7515">
                  <c:v>140.61440476192695</c:v>
                </c:pt>
                <c:pt idx="7516">
                  <c:v>140.61994047621275</c:v>
                </c:pt>
                <c:pt idx="7517">
                  <c:v>140.62547619049846</c:v>
                </c:pt>
                <c:pt idx="7518">
                  <c:v>140.63101190478417</c:v>
                </c:pt>
                <c:pt idx="7519">
                  <c:v>140.63654761906989</c:v>
                </c:pt>
                <c:pt idx="7520">
                  <c:v>140.64208333335554</c:v>
                </c:pt>
                <c:pt idx="7521">
                  <c:v>140.64761904764131</c:v>
                </c:pt>
                <c:pt idx="7522">
                  <c:v>140.65315476192691</c:v>
                </c:pt>
                <c:pt idx="7523">
                  <c:v>140.65869047621274</c:v>
                </c:pt>
                <c:pt idx="7524">
                  <c:v>140.66422619049845</c:v>
                </c:pt>
                <c:pt idx="7525">
                  <c:v>140.66976190478411</c:v>
                </c:pt>
                <c:pt idx="7526">
                  <c:v>140.67529761906988</c:v>
                </c:pt>
                <c:pt idx="7527">
                  <c:v>140.68083333335559</c:v>
                </c:pt>
                <c:pt idx="7528">
                  <c:v>140.68636904764136</c:v>
                </c:pt>
                <c:pt idx="7529">
                  <c:v>140.69190476192696</c:v>
                </c:pt>
                <c:pt idx="7530">
                  <c:v>140.69744047621279</c:v>
                </c:pt>
                <c:pt idx="7531">
                  <c:v>140.70297619049845</c:v>
                </c:pt>
                <c:pt idx="7532">
                  <c:v>140.70851190478416</c:v>
                </c:pt>
                <c:pt idx="7533">
                  <c:v>140.71404761906985</c:v>
                </c:pt>
                <c:pt idx="7534">
                  <c:v>140.71958333335547</c:v>
                </c:pt>
                <c:pt idx="7535">
                  <c:v>140.72511904764136</c:v>
                </c:pt>
                <c:pt idx="7536">
                  <c:v>140.73065476192687</c:v>
                </c:pt>
                <c:pt idx="7537">
                  <c:v>140.73619047621273</c:v>
                </c:pt>
                <c:pt idx="7538">
                  <c:v>140.74172619049838</c:v>
                </c:pt>
                <c:pt idx="7539">
                  <c:v>140.74726190478415</c:v>
                </c:pt>
                <c:pt idx="7540">
                  <c:v>140.75279761906987</c:v>
                </c:pt>
                <c:pt idx="7541">
                  <c:v>140.75833333335561</c:v>
                </c:pt>
                <c:pt idx="7542">
                  <c:v>140.76386904764124</c:v>
                </c:pt>
                <c:pt idx="7543">
                  <c:v>140.76940476192692</c:v>
                </c:pt>
                <c:pt idx="7544">
                  <c:v>140.77494047621272</c:v>
                </c:pt>
                <c:pt idx="7545">
                  <c:v>140.78047619049843</c:v>
                </c:pt>
                <c:pt idx="7546">
                  <c:v>140.78601190478417</c:v>
                </c:pt>
                <c:pt idx="7547">
                  <c:v>140.79154761906986</c:v>
                </c:pt>
                <c:pt idx="7548">
                  <c:v>140.79708333335552</c:v>
                </c:pt>
                <c:pt idx="7549">
                  <c:v>140.80261904764134</c:v>
                </c:pt>
                <c:pt idx="7550">
                  <c:v>140.80815476192694</c:v>
                </c:pt>
                <c:pt idx="7551">
                  <c:v>140.81369047621266</c:v>
                </c:pt>
                <c:pt idx="7552">
                  <c:v>140.81922619049843</c:v>
                </c:pt>
                <c:pt idx="7553">
                  <c:v>140.82476190478414</c:v>
                </c:pt>
                <c:pt idx="7554">
                  <c:v>140.83029761906991</c:v>
                </c:pt>
                <c:pt idx="7555">
                  <c:v>140.83583333335557</c:v>
                </c:pt>
                <c:pt idx="7556">
                  <c:v>140.84136904764134</c:v>
                </c:pt>
                <c:pt idx="7557">
                  <c:v>140.84690476192694</c:v>
                </c:pt>
                <c:pt idx="7558">
                  <c:v>140.85244047621282</c:v>
                </c:pt>
                <c:pt idx="7559">
                  <c:v>140.85797619049848</c:v>
                </c:pt>
                <c:pt idx="7560">
                  <c:v>140.86351190478413</c:v>
                </c:pt>
                <c:pt idx="7561">
                  <c:v>140.86904761906987</c:v>
                </c:pt>
                <c:pt idx="7562">
                  <c:v>140.8745833333555</c:v>
                </c:pt>
                <c:pt idx="7563">
                  <c:v>140.88011904764136</c:v>
                </c:pt>
                <c:pt idx="7564">
                  <c:v>140.88565476192693</c:v>
                </c:pt>
                <c:pt idx="7565">
                  <c:v>140.89119047621276</c:v>
                </c:pt>
                <c:pt idx="7566">
                  <c:v>140.89672619049841</c:v>
                </c:pt>
                <c:pt idx="7567">
                  <c:v>140.90226190478418</c:v>
                </c:pt>
                <c:pt idx="7568">
                  <c:v>140.90779761906984</c:v>
                </c:pt>
                <c:pt idx="7569">
                  <c:v>140.91333333335555</c:v>
                </c:pt>
                <c:pt idx="7570">
                  <c:v>140.91886904764127</c:v>
                </c:pt>
                <c:pt idx="7571">
                  <c:v>140.92440476192698</c:v>
                </c:pt>
                <c:pt idx="7572">
                  <c:v>140.92994047621269</c:v>
                </c:pt>
                <c:pt idx="7573">
                  <c:v>140.93547619049841</c:v>
                </c:pt>
                <c:pt idx="7574">
                  <c:v>140.94101190478418</c:v>
                </c:pt>
                <c:pt idx="7575">
                  <c:v>140.94654761906983</c:v>
                </c:pt>
                <c:pt idx="7576">
                  <c:v>140.95208333335557</c:v>
                </c:pt>
                <c:pt idx="7577">
                  <c:v>140.95761904764132</c:v>
                </c:pt>
                <c:pt idx="7578">
                  <c:v>140.96315476192689</c:v>
                </c:pt>
                <c:pt idx="7579">
                  <c:v>140.96869047621269</c:v>
                </c:pt>
                <c:pt idx="7580">
                  <c:v>140.9742261904984</c:v>
                </c:pt>
                <c:pt idx="7581">
                  <c:v>140.97976190478406</c:v>
                </c:pt>
                <c:pt idx="7582">
                  <c:v>140.98529761906988</c:v>
                </c:pt>
                <c:pt idx="7583">
                  <c:v>140.99083333335554</c:v>
                </c:pt>
                <c:pt idx="7584">
                  <c:v>140.99636904764131</c:v>
                </c:pt>
                <c:pt idx="7585">
                  <c:v>141.00190476192691</c:v>
                </c:pt>
                <c:pt idx="7586">
                  <c:v>141.00744047621274</c:v>
                </c:pt>
                <c:pt idx="7587">
                  <c:v>141.01297619049839</c:v>
                </c:pt>
                <c:pt idx="7588">
                  <c:v>141.01851190478411</c:v>
                </c:pt>
                <c:pt idx="7589">
                  <c:v>141.02404761906988</c:v>
                </c:pt>
                <c:pt idx="7590">
                  <c:v>141.02958333335548</c:v>
                </c:pt>
                <c:pt idx="7591">
                  <c:v>141.03511904764127</c:v>
                </c:pt>
                <c:pt idx="7592">
                  <c:v>141.04065476192685</c:v>
                </c:pt>
                <c:pt idx="7593">
                  <c:v>141.04619047621262</c:v>
                </c:pt>
                <c:pt idx="7594">
                  <c:v>141.05172619049841</c:v>
                </c:pt>
                <c:pt idx="7595">
                  <c:v>141.05726190478416</c:v>
                </c:pt>
                <c:pt idx="7596">
                  <c:v>141.06279761906981</c:v>
                </c:pt>
                <c:pt idx="7597">
                  <c:v>141.06833333335558</c:v>
                </c:pt>
                <c:pt idx="7598">
                  <c:v>141.07386904764118</c:v>
                </c:pt>
                <c:pt idx="7599">
                  <c:v>141.0794047619269</c:v>
                </c:pt>
                <c:pt idx="7600">
                  <c:v>141.08494047621267</c:v>
                </c:pt>
                <c:pt idx="7601">
                  <c:v>141.09047619049841</c:v>
                </c:pt>
                <c:pt idx="7602">
                  <c:v>141.09601190478409</c:v>
                </c:pt>
                <c:pt idx="7603">
                  <c:v>141.10154761906981</c:v>
                </c:pt>
                <c:pt idx="7604">
                  <c:v>141.10708333335552</c:v>
                </c:pt>
                <c:pt idx="7605">
                  <c:v>141.11261904764123</c:v>
                </c:pt>
                <c:pt idx="7606">
                  <c:v>141.11815476192689</c:v>
                </c:pt>
                <c:pt idx="7607">
                  <c:v>141.1236904762126</c:v>
                </c:pt>
                <c:pt idx="7608">
                  <c:v>141.12922619049837</c:v>
                </c:pt>
                <c:pt idx="7609">
                  <c:v>141.13476190478403</c:v>
                </c:pt>
                <c:pt idx="7610">
                  <c:v>141.1402976190698</c:v>
                </c:pt>
                <c:pt idx="7611">
                  <c:v>141.14583333335545</c:v>
                </c:pt>
                <c:pt idx="7612">
                  <c:v>141.15136904764128</c:v>
                </c:pt>
                <c:pt idx="7613">
                  <c:v>141.15690476192688</c:v>
                </c:pt>
                <c:pt idx="7614">
                  <c:v>141.16244047621271</c:v>
                </c:pt>
                <c:pt idx="7615">
                  <c:v>141.16797619049836</c:v>
                </c:pt>
                <c:pt idx="7616">
                  <c:v>141.17351190478402</c:v>
                </c:pt>
                <c:pt idx="7617">
                  <c:v>141.17904761906979</c:v>
                </c:pt>
                <c:pt idx="7618">
                  <c:v>141.18458333335545</c:v>
                </c:pt>
                <c:pt idx="7619">
                  <c:v>141.19011904764128</c:v>
                </c:pt>
                <c:pt idx="7620">
                  <c:v>141.19565476192679</c:v>
                </c:pt>
                <c:pt idx="7621">
                  <c:v>141.20119047621262</c:v>
                </c:pt>
                <c:pt idx="7622">
                  <c:v>141.20672619049836</c:v>
                </c:pt>
                <c:pt idx="7623">
                  <c:v>141.21226190478401</c:v>
                </c:pt>
                <c:pt idx="7624">
                  <c:v>141.21779761906978</c:v>
                </c:pt>
                <c:pt idx="7625">
                  <c:v>141.2233333333555</c:v>
                </c:pt>
                <c:pt idx="7626">
                  <c:v>141.22886904764121</c:v>
                </c:pt>
                <c:pt idx="7627">
                  <c:v>141.23440476192687</c:v>
                </c:pt>
                <c:pt idx="7628">
                  <c:v>141.23994047621258</c:v>
                </c:pt>
                <c:pt idx="7629">
                  <c:v>141.24547619049835</c:v>
                </c:pt>
                <c:pt idx="7630">
                  <c:v>141.25101190478406</c:v>
                </c:pt>
                <c:pt idx="7631">
                  <c:v>141.25654761906981</c:v>
                </c:pt>
                <c:pt idx="7632">
                  <c:v>141.26208333335543</c:v>
                </c:pt>
                <c:pt idx="7633">
                  <c:v>141.2676190476412</c:v>
                </c:pt>
                <c:pt idx="7634">
                  <c:v>141.27315476192678</c:v>
                </c:pt>
                <c:pt idx="7635">
                  <c:v>141.27869047621257</c:v>
                </c:pt>
                <c:pt idx="7636">
                  <c:v>141.28422619049834</c:v>
                </c:pt>
                <c:pt idx="7637">
                  <c:v>141.289761904784</c:v>
                </c:pt>
                <c:pt idx="7638">
                  <c:v>141.29529761906977</c:v>
                </c:pt>
                <c:pt idx="7639">
                  <c:v>141.30083333335548</c:v>
                </c:pt>
                <c:pt idx="7640">
                  <c:v>141.30636904764125</c:v>
                </c:pt>
                <c:pt idx="7641">
                  <c:v>141.31190476192685</c:v>
                </c:pt>
                <c:pt idx="7642">
                  <c:v>141.31744047621268</c:v>
                </c:pt>
                <c:pt idx="7643">
                  <c:v>141.32297619049839</c:v>
                </c:pt>
                <c:pt idx="7644">
                  <c:v>141.32851190478411</c:v>
                </c:pt>
                <c:pt idx="7645">
                  <c:v>141.33404761906982</c:v>
                </c:pt>
                <c:pt idx="7646">
                  <c:v>141.33958333335542</c:v>
                </c:pt>
                <c:pt idx="7647">
                  <c:v>141.34511904764125</c:v>
                </c:pt>
                <c:pt idx="7648">
                  <c:v>141.35065476192685</c:v>
                </c:pt>
                <c:pt idx="7649">
                  <c:v>141.35619047621267</c:v>
                </c:pt>
                <c:pt idx="7650">
                  <c:v>141.36172619049839</c:v>
                </c:pt>
                <c:pt idx="7651">
                  <c:v>141.36726190478404</c:v>
                </c:pt>
                <c:pt idx="7652">
                  <c:v>141.37279761906981</c:v>
                </c:pt>
                <c:pt idx="7653">
                  <c:v>141.37833333335547</c:v>
                </c:pt>
                <c:pt idx="7654">
                  <c:v>141.38386904764121</c:v>
                </c:pt>
                <c:pt idx="7655">
                  <c:v>141.3894047619269</c:v>
                </c:pt>
                <c:pt idx="7656">
                  <c:v>141.39494047621261</c:v>
                </c:pt>
                <c:pt idx="7657">
                  <c:v>141.40047619049838</c:v>
                </c:pt>
                <c:pt idx="7658">
                  <c:v>141.40601190478404</c:v>
                </c:pt>
                <c:pt idx="7659">
                  <c:v>141.41154761906981</c:v>
                </c:pt>
                <c:pt idx="7660">
                  <c:v>141.41708333335541</c:v>
                </c:pt>
                <c:pt idx="7661">
                  <c:v>141.42261904764126</c:v>
                </c:pt>
                <c:pt idx="7662">
                  <c:v>141.42815476192683</c:v>
                </c:pt>
                <c:pt idx="7663">
                  <c:v>141.43369047621258</c:v>
                </c:pt>
                <c:pt idx="7664">
                  <c:v>141.43922619049837</c:v>
                </c:pt>
                <c:pt idx="7665">
                  <c:v>141.44476190478397</c:v>
                </c:pt>
                <c:pt idx="7666">
                  <c:v>141.4502976190698</c:v>
                </c:pt>
                <c:pt idx="7667">
                  <c:v>141.45583333335546</c:v>
                </c:pt>
                <c:pt idx="7668">
                  <c:v>141.46136904764123</c:v>
                </c:pt>
                <c:pt idx="7669">
                  <c:v>141.46690476192683</c:v>
                </c:pt>
                <c:pt idx="7670">
                  <c:v>141.47244047621265</c:v>
                </c:pt>
                <c:pt idx="7671">
                  <c:v>141.47797619049831</c:v>
                </c:pt>
                <c:pt idx="7672">
                  <c:v>141.48351190478402</c:v>
                </c:pt>
                <c:pt idx="7673">
                  <c:v>141.48904761906979</c:v>
                </c:pt>
                <c:pt idx="7674">
                  <c:v>141.49458333335539</c:v>
                </c:pt>
                <c:pt idx="7675">
                  <c:v>141.50011904764122</c:v>
                </c:pt>
                <c:pt idx="7676">
                  <c:v>141.50565476192676</c:v>
                </c:pt>
                <c:pt idx="7677">
                  <c:v>141.51119047621259</c:v>
                </c:pt>
                <c:pt idx="7678">
                  <c:v>141.5167261904983</c:v>
                </c:pt>
                <c:pt idx="7679">
                  <c:v>141.52226190478407</c:v>
                </c:pt>
                <c:pt idx="7680">
                  <c:v>141.52779761906979</c:v>
                </c:pt>
                <c:pt idx="7681">
                  <c:v>141.53333333335542</c:v>
                </c:pt>
                <c:pt idx="7682">
                  <c:v>141.53886904764121</c:v>
                </c:pt>
                <c:pt idx="7683">
                  <c:v>141.54440476192676</c:v>
                </c:pt>
                <c:pt idx="7684">
                  <c:v>141.54994047621258</c:v>
                </c:pt>
                <c:pt idx="7685">
                  <c:v>141.55547619049835</c:v>
                </c:pt>
                <c:pt idx="7686">
                  <c:v>141.56101190478401</c:v>
                </c:pt>
                <c:pt idx="7687">
                  <c:v>141.56654761906978</c:v>
                </c:pt>
                <c:pt idx="7688">
                  <c:v>141.57208333335538</c:v>
                </c:pt>
                <c:pt idx="7689">
                  <c:v>141.57761904764121</c:v>
                </c:pt>
                <c:pt idx="7690">
                  <c:v>141.58315476192675</c:v>
                </c:pt>
                <c:pt idx="7691">
                  <c:v>141.58869047621261</c:v>
                </c:pt>
                <c:pt idx="7692">
                  <c:v>141.59422619049829</c:v>
                </c:pt>
                <c:pt idx="7693">
                  <c:v>141.59976190478395</c:v>
                </c:pt>
                <c:pt idx="7694">
                  <c:v>141.60529761906974</c:v>
                </c:pt>
                <c:pt idx="7695">
                  <c:v>141.61083333335537</c:v>
                </c:pt>
                <c:pt idx="7696">
                  <c:v>141.61636904764114</c:v>
                </c:pt>
                <c:pt idx="7697">
                  <c:v>141.6219047619268</c:v>
                </c:pt>
                <c:pt idx="7698">
                  <c:v>141.62744047621263</c:v>
                </c:pt>
                <c:pt idx="7699">
                  <c:v>141.63297619049828</c:v>
                </c:pt>
                <c:pt idx="7700">
                  <c:v>141.638511904784</c:v>
                </c:pt>
                <c:pt idx="7701">
                  <c:v>141.64404761906971</c:v>
                </c:pt>
                <c:pt idx="7702">
                  <c:v>141.64958333335531</c:v>
                </c:pt>
                <c:pt idx="7703">
                  <c:v>141.65511904764119</c:v>
                </c:pt>
                <c:pt idx="7704">
                  <c:v>141.66065476192674</c:v>
                </c:pt>
                <c:pt idx="7705">
                  <c:v>141.66619047621256</c:v>
                </c:pt>
                <c:pt idx="7706">
                  <c:v>141.67172619049828</c:v>
                </c:pt>
                <c:pt idx="7707">
                  <c:v>141.67726190478399</c:v>
                </c:pt>
                <c:pt idx="7708">
                  <c:v>141.68279761906976</c:v>
                </c:pt>
                <c:pt idx="7709">
                  <c:v>141.68833333335544</c:v>
                </c:pt>
                <c:pt idx="7710">
                  <c:v>141.69386904764113</c:v>
                </c:pt>
                <c:pt idx="7711">
                  <c:v>141.69940476192676</c:v>
                </c:pt>
                <c:pt idx="7712">
                  <c:v>141.70494047621256</c:v>
                </c:pt>
                <c:pt idx="7713">
                  <c:v>141.71047619049821</c:v>
                </c:pt>
                <c:pt idx="7714">
                  <c:v>141.71601190478398</c:v>
                </c:pt>
                <c:pt idx="7715">
                  <c:v>141.72154761906975</c:v>
                </c:pt>
                <c:pt idx="7716">
                  <c:v>141.72708333335538</c:v>
                </c:pt>
                <c:pt idx="7717">
                  <c:v>141.73261904764118</c:v>
                </c:pt>
                <c:pt idx="7718">
                  <c:v>141.73815476192675</c:v>
                </c:pt>
                <c:pt idx="7719">
                  <c:v>141.74369047621249</c:v>
                </c:pt>
                <c:pt idx="7720">
                  <c:v>141.74922619049821</c:v>
                </c:pt>
                <c:pt idx="7721">
                  <c:v>141.75476190478398</c:v>
                </c:pt>
                <c:pt idx="7722">
                  <c:v>141.76029761906969</c:v>
                </c:pt>
                <c:pt idx="7723">
                  <c:v>141.76583333335535</c:v>
                </c:pt>
                <c:pt idx="7724">
                  <c:v>141.77136904764114</c:v>
                </c:pt>
                <c:pt idx="7725">
                  <c:v>141.77690476192672</c:v>
                </c:pt>
                <c:pt idx="7726">
                  <c:v>141.7824404762126</c:v>
                </c:pt>
                <c:pt idx="7727">
                  <c:v>141.78797619049826</c:v>
                </c:pt>
                <c:pt idx="7728">
                  <c:v>141.79351190478391</c:v>
                </c:pt>
                <c:pt idx="7729">
                  <c:v>141.79904761906968</c:v>
                </c:pt>
                <c:pt idx="7730">
                  <c:v>141.80458333335534</c:v>
                </c:pt>
                <c:pt idx="7731">
                  <c:v>141.81011904764117</c:v>
                </c:pt>
                <c:pt idx="7732">
                  <c:v>141.81565476192671</c:v>
                </c:pt>
                <c:pt idx="7733">
                  <c:v>141.82119047621259</c:v>
                </c:pt>
                <c:pt idx="7734">
                  <c:v>141.82672619049831</c:v>
                </c:pt>
                <c:pt idx="7735">
                  <c:v>141.83226190478402</c:v>
                </c:pt>
                <c:pt idx="7736">
                  <c:v>141.83779761906973</c:v>
                </c:pt>
                <c:pt idx="7737">
                  <c:v>141.84333333335539</c:v>
                </c:pt>
                <c:pt idx="7738">
                  <c:v>141.84886904764116</c:v>
                </c:pt>
                <c:pt idx="7739">
                  <c:v>141.85440476192682</c:v>
                </c:pt>
                <c:pt idx="7740">
                  <c:v>141.85994047621259</c:v>
                </c:pt>
                <c:pt idx="7741">
                  <c:v>141.86547619049824</c:v>
                </c:pt>
                <c:pt idx="7742">
                  <c:v>141.87101190478401</c:v>
                </c:pt>
                <c:pt idx="7743">
                  <c:v>141.87654761906967</c:v>
                </c:pt>
                <c:pt idx="7744">
                  <c:v>141.88208333335541</c:v>
                </c:pt>
                <c:pt idx="7745">
                  <c:v>141.88761904764121</c:v>
                </c:pt>
                <c:pt idx="7746">
                  <c:v>141.89315476192672</c:v>
                </c:pt>
                <c:pt idx="7747">
                  <c:v>141.89869047621258</c:v>
                </c:pt>
                <c:pt idx="7748">
                  <c:v>141.90422619049824</c:v>
                </c:pt>
                <c:pt idx="7749">
                  <c:v>141.90976190478395</c:v>
                </c:pt>
                <c:pt idx="7750">
                  <c:v>141.91529761906966</c:v>
                </c:pt>
                <c:pt idx="7751">
                  <c:v>141.9208333333554</c:v>
                </c:pt>
                <c:pt idx="7752">
                  <c:v>141.92636904764117</c:v>
                </c:pt>
                <c:pt idx="7753">
                  <c:v>141.93190476192675</c:v>
                </c:pt>
                <c:pt idx="7754">
                  <c:v>141.9374404762126</c:v>
                </c:pt>
                <c:pt idx="7755">
                  <c:v>141.94297619049823</c:v>
                </c:pt>
                <c:pt idx="7756">
                  <c:v>141.94851190478394</c:v>
                </c:pt>
                <c:pt idx="7757">
                  <c:v>141.95404761906971</c:v>
                </c:pt>
                <c:pt idx="7758">
                  <c:v>141.95958333335531</c:v>
                </c:pt>
                <c:pt idx="7759">
                  <c:v>141.96511904764114</c:v>
                </c:pt>
                <c:pt idx="7760">
                  <c:v>141.97065476192668</c:v>
                </c:pt>
                <c:pt idx="7761">
                  <c:v>141.97619047621251</c:v>
                </c:pt>
                <c:pt idx="7762">
                  <c:v>141.98172619049828</c:v>
                </c:pt>
                <c:pt idx="7763">
                  <c:v>141.98726190478399</c:v>
                </c:pt>
                <c:pt idx="7764">
                  <c:v>141.99279761906971</c:v>
                </c:pt>
                <c:pt idx="7765">
                  <c:v>141.99833333335542</c:v>
                </c:pt>
                <c:pt idx="7766">
                  <c:v>142.00386904764105</c:v>
                </c:pt>
                <c:pt idx="7767">
                  <c:v>142.00940476192673</c:v>
                </c:pt>
                <c:pt idx="7768">
                  <c:v>142.0149404762125</c:v>
                </c:pt>
                <c:pt idx="7769">
                  <c:v>142.02047619049821</c:v>
                </c:pt>
                <c:pt idx="7770">
                  <c:v>142.02601190478399</c:v>
                </c:pt>
                <c:pt idx="7771">
                  <c:v>142.03154761906964</c:v>
                </c:pt>
                <c:pt idx="7772">
                  <c:v>142.03708333335535</c:v>
                </c:pt>
                <c:pt idx="7773">
                  <c:v>142.04261904764107</c:v>
                </c:pt>
                <c:pt idx="7774">
                  <c:v>142.04815476192672</c:v>
                </c:pt>
                <c:pt idx="7775">
                  <c:v>142.05369047621244</c:v>
                </c:pt>
                <c:pt idx="7776">
                  <c:v>142.05922619049821</c:v>
                </c:pt>
                <c:pt idx="7777">
                  <c:v>142.06476190478392</c:v>
                </c:pt>
                <c:pt idx="7778">
                  <c:v>142.07029761906963</c:v>
                </c:pt>
                <c:pt idx="7779">
                  <c:v>142.07583333335535</c:v>
                </c:pt>
                <c:pt idx="7780">
                  <c:v>142.08136904764112</c:v>
                </c:pt>
                <c:pt idx="7781">
                  <c:v>142.08690476192675</c:v>
                </c:pt>
                <c:pt idx="7782">
                  <c:v>142.09244047621257</c:v>
                </c:pt>
                <c:pt idx="7783">
                  <c:v>142.0979761904982</c:v>
                </c:pt>
                <c:pt idx="7784">
                  <c:v>142.10351190478386</c:v>
                </c:pt>
                <c:pt idx="7785">
                  <c:v>142.10904761906963</c:v>
                </c:pt>
                <c:pt idx="7786">
                  <c:v>142.11458333335523</c:v>
                </c:pt>
                <c:pt idx="7787">
                  <c:v>142.12011904764111</c:v>
                </c:pt>
                <c:pt idx="7788">
                  <c:v>142.12565476192665</c:v>
                </c:pt>
                <c:pt idx="7789">
                  <c:v>142.13119047621248</c:v>
                </c:pt>
                <c:pt idx="7790">
                  <c:v>142.13672619049819</c:v>
                </c:pt>
                <c:pt idx="7791">
                  <c:v>142.14226190478391</c:v>
                </c:pt>
                <c:pt idx="7792">
                  <c:v>142.14779761906962</c:v>
                </c:pt>
                <c:pt idx="7793">
                  <c:v>142.15333333335533</c:v>
                </c:pt>
                <c:pt idx="7794">
                  <c:v>142.1588690476411</c:v>
                </c:pt>
                <c:pt idx="7795">
                  <c:v>142.1644047619267</c:v>
                </c:pt>
                <c:pt idx="7796">
                  <c:v>142.16994047621245</c:v>
                </c:pt>
                <c:pt idx="7797">
                  <c:v>142.17547619049819</c:v>
                </c:pt>
                <c:pt idx="7798">
                  <c:v>142.18101190478396</c:v>
                </c:pt>
                <c:pt idx="7799">
                  <c:v>142.18654761906961</c:v>
                </c:pt>
                <c:pt idx="7800">
                  <c:v>142.19208333335533</c:v>
                </c:pt>
                <c:pt idx="7801">
                  <c:v>142.19761904764104</c:v>
                </c:pt>
                <c:pt idx="7802">
                  <c:v>142.20315476192664</c:v>
                </c:pt>
                <c:pt idx="7803">
                  <c:v>142.20869047621241</c:v>
                </c:pt>
                <c:pt idx="7804">
                  <c:v>142.21422619049818</c:v>
                </c:pt>
                <c:pt idx="7805">
                  <c:v>142.21976190478378</c:v>
                </c:pt>
                <c:pt idx="7806">
                  <c:v>142.22529761906961</c:v>
                </c:pt>
                <c:pt idx="7807">
                  <c:v>142.23083333335532</c:v>
                </c:pt>
                <c:pt idx="7808">
                  <c:v>142.23636904764103</c:v>
                </c:pt>
                <c:pt idx="7809">
                  <c:v>142.24190476192669</c:v>
                </c:pt>
                <c:pt idx="7810">
                  <c:v>142.24744047621246</c:v>
                </c:pt>
                <c:pt idx="7811">
                  <c:v>142.25297619049817</c:v>
                </c:pt>
                <c:pt idx="7812">
                  <c:v>142.25851190478389</c:v>
                </c:pt>
                <c:pt idx="7813">
                  <c:v>142.2640476190696</c:v>
                </c:pt>
                <c:pt idx="7814">
                  <c:v>142.2695833333552</c:v>
                </c:pt>
                <c:pt idx="7815">
                  <c:v>142.27511904764103</c:v>
                </c:pt>
                <c:pt idx="7816">
                  <c:v>142.28065476192663</c:v>
                </c:pt>
                <c:pt idx="7817">
                  <c:v>142.28619047621245</c:v>
                </c:pt>
                <c:pt idx="7818">
                  <c:v>142.29172619049817</c:v>
                </c:pt>
                <c:pt idx="7819">
                  <c:v>142.29726190478388</c:v>
                </c:pt>
                <c:pt idx="7820">
                  <c:v>142.30279761906965</c:v>
                </c:pt>
                <c:pt idx="7821">
                  <c:v>142.30833333335536</c:v>
                </c:pt>
                <c:pt idx="7822">
                  <c:v>142.31386904764102</c:v>
                </c:pt>
                <c:pt idx="7823">
                  <c:v>142.31940476192668</c:v>
                </c:pt>
                <c:pt idx="7824">
                  <c:v>142.3249404762125</c:v>
                </c:pt>
                <c:pt idx="7825">
                  <c:v>142.33047619049822</c:v>
                </c:pt>
                <c:pt idx="7826">
                  <c:v>142.33601190478387</c:v>
                </c:pt>
                <c:pt idx="7827">
                  <c:v>142.34154761906964</c:v>
                </c:pt>
                <c:pt idx="7828">
                  <c:v>142.3470833333553</c:v>
                </c:pt>
                <c:pt idx="7829">
                  <c:v>142.35261904764107</c:v>
                </c:pt>
                <c:pt idx="7830">
                  <c:v>142.35815476192673</c:v>
                </c:pt>
                <c:pt idx="7831">
                  <c:v>142.36369047621238</c:v>
                </c:pt>
                <c:pt idx="7832">
                  <c:v>142.36922619049821</c:v>
                </c:pt>
                <c:pt idx="7833">
                  <c:v>142.37476190478381</c:v>
                </c:pt>
                <c:pt idx="7834">
                  <c:v>142.38029761906967</c:v>
                </c:pt>
                <c:pt idx="7835">
                  <c:v>142.38583333335529</c:v>
                </c:pt>
                <c:pt idx="7836">
                  <c:v>142.39136904764106</c:v>
                </c:pt>
                <c:pt idx="7837">
                  <c:v>142.39690476192672</c:v>
                </c:pt>
                <c:pt idx="7838">
                  <c:v>142.40244047621249</c:v>
                </c:pt>
                <c:pt idx="7839">
                  <c:v>142.4079761904982</c:v>
                </c:pt>
                <c:pt idx="7840">
                  <c:v>142.4135119047838</c:v>
                </c:pt>
                <c:pt idx="7841">
                  <c:v>142.41904761906957</c:v>
                </c:pt>
                <c:pt idx="7842">
                  <c:v>142.42458333335523</c:v>
                </c:pt>
                <c:pt idx="7843">
                  <c:v>142.43011904764106</c:v>
                </c:pt>
                <c:pt idx="7844">
                  <c:v>142.4356547619266</c:v>
                </c:pt>
                <c:pt idx="7845">
                  <c:v>142.44119047621243</c:v>
                </c:pt>
                <c:pt idx="7846">
                  <c:v>142.44672619049814</c:v>
                </c:pt>
                <c:pt idx="7847">
                  <c:v>142.45226190478391</c:v>
                </c:pt>
                <c:pt idx="7848">
                  <c:v>142.45779761906962</c:v>
                </c:pt>
                <c:pt idx="7849">
                  <c:v>142.46333333335528</c:v>
                </c:pt>
                <c:pt idx="7850">
                  <c:v>142.46886904764105</c:v>
                </c:pt>
                <c:pt idx="7851">
                  <c:v>142.47440476192665</c:v>
                </c:pt>
                <c:pt idx="7852">
                  <c:v>142.47994047621242</c:v>
                </c:pt>
                <c:pt idx="7853">
                  <c:v>142.48547619049819</c:v>
                </c:pt>
                <c:pt idx="7854">
                  <c:v>142.49101190478387</c:v>
                </c:pt>
                <c:pt idx="7855">
                  <c:v>142.49654761906962</c:v>
                </c:pt>
                <c:pt idx="7856">
                  <c:v>142.50208333335522</c:v>
                </c:pt>
                <c:pt idx="7857">
                  <c:v>142.50761904764101</c:v>
                </c:pt>
                <c:pt idx="7858">
                  <c:v>142.51315476192656</c:v>
                </c:pt>
                <c:pt idx="7859">
                  <c:v>142.51869047621238</c:v>
                </c:pt>
                <c:pt idx="7860">
                  <c:v>142.52422619049818</c:v>
                </c:pt>
                <c:pt idx="7861">
                  <c:v>142.52976190478378</c:v>
                </c:pt>
                <c:pt idx="7862">
                  <c:v>142.53529761906961</c:v>
                </c:pt>
                <c:pt idx="7863">
                  <c:v>142.54083333335521</c:v>
                </c:pt>
                <c:pt idx="7864">
                  <c:v>142.54636904764101</c:v>
                </c:pt>
                <c:pt idx="7865">
                  <c:v>142.55190476192664</c:v>
                </c:pt>
                <c:pt idx="7866">
                  <c:v>142.55744047621246</c:v>
                </c:pt>
                <c:pt idx="7867">
                  <c:v>142.56297619049818</c:v>
                </c:pt>
                <c:pt idx="7868">
                  <c:v>142.56851190478383</c:v>
                </c:pt>
                <c:pt idx="7869">
                  <c:v>142.57404761906957</c:v>
                </c:pt>
                <c:pt idx="7870">
                  <c:v>142.57958333335515</c:v>
                </c:pt>
                <c:pt idx="7871">
                  <c:v>142.58511904764103</c:v>
                </c:pt>
                <c:pt idx="7872">
                  <c:v>142.59065476192657</c:v>
                </c:pt>
                <c:pt idx="7873">
                  <c:v>142.5961904762124</c:v>
                </c:pt>
                <c:pt idx="7874">
                  <c:v>142.60172619049811</c:v>
                </c:pt>
                <c:pt idx="7875">
                  <c:v>142.60726190478383</c:v>
                </c:pt>
                <c:pt idx="7876">
                  <c:v>142.61279761906954</c:v>
                </c:pt>
                <c:pt idx="7877">
                  <c:v>142.61833333335525</c:v>
                </c:pt>
                <c:pt idx="7878">
                  <c:v>142.62386904764097</c:v>
                </c:pt>
                <c:pt idx="7879">
                  <c:v>142.62940476192662</c:v>
                </c:pt>
                <c:pt idx="7880">
                  <c:v>142.63494047621239</c:v>
                </c:pt>
                <c:pt idx="7881">
                  <c:v>142.64047619049811</c:v>
                </c:pt>
                <c:pt idx="7882">
                  <c:v>142.64601190478382</c:v>
                </c:pt>
                <c:pt idx="7883">
                  <c:v>142.65154761906959</c:v>
                </c:pt>
                <c:pt idx="7884">
                  <c:v>142.65708333335525</c:v>
                </c:pt>
                <c:pt idx="7885">
                  <c:v>142.66261904764102</c:v>
                </c:pt>
                <c:pt idx="7886">
                  <c:v>142.66815476192659</c:v>
                </c:pt>
                <c:pt idx="7887">
                  <c:v>142.67369047621233</c:v>
                </c:pt>
                <c:pt idx="7888">
                  <c:v>142.6792261904981</c:v>
                </c:pt>
                <c:pt idx="7889">
                  <c:v>142.68476190478378</c:v>
                </c:pt>
                <c:pt idx="7890">
                  <c:v>142.69029761906958</c:v>
                </c:pt>
                <c:pt idx="7891">
                  <c:v>142.69583333335518</c:v>
                </c:pt>
                <c:pt idx="7892">
                  <c:v>142.70136904764101</c:v>
                </c:pt>
                <c:pt idx="7893">
                  <c:v>142.70690476192655</c:v>
                </c:pt>
                <c:pt idx="7894">
                  <c:v>142.71244047621241</c:v>
                </c:pt>
                <c:pt idx="7895">
                  <c:v>142.71797619049804</c:v>
                </c:pt>
                <c:pt idx="7896">
                  <c:v>142.72351190478378</c:v>
                </c:pt>
                <c:pt idx="7897">
                  <c:v>142.72904761906958</c:v>
                </c:pt>
                <c:pt idx="7898">
                  <c:v>142.73458333335515</c:v>
                </c:pt>
                <c:pt idx="7899">
                  <c:v>142.74011904764097</c:v>
                </c:pt>
                <c:pt idx="7900">
                  <c:v>142.74565476192649</c:v>
                </c:pt>
                <c:pt idx="7901">
                  <c:v>142.75119047621237</c:v>
                </c:pt>
                <c:pt idx="7902">
                  <c:v>142.75672619049809</c:v>
                </c:pt>
                <c:pt idx="7903">
                  <c:v>142.7622619047838</c:v>
                </c:pt>
                <c:pt idx="7904">
                  <c:v>142.76779761906951</c:v>
                </c:pt>
                <c:pt idx="7905">
                  <c:v>142.77333333335517</c:v>
                </c:pt>
                <c:pt idx="7906">
                  <c:v>142.77886904764094</c:v>
                </c:pt>
                <c:pt idx="7907">
                  <c:v>142.7844047619266</c:v>
                </c:pt>
                <c:pt idx="7908">
                  <c:v>142.78994047621237</c:v>
                </c:pt>
                <c:pt idx="7909">
                  <c:v>142.79547619049808</c:v>
                </c:pt>
                <c:pt idx="7910">
                  <c:v>142.80101190478385</c:v>
                </c:pt>
                <c:pt idx="7911">
                  <c:v>142.80654761906956</c:v>
                </c:pt>
                <c:pt idx="7912">
                  <c:v>142.81208333335522</c:v>
                </c:pt>
                <c:pt idx="7913">
                  <c:v>142.81761904764099</c:v>
                </c:pt>
                <c:pt idx="7914">
                  <c:v>142.82315476192659</c:v>
                </c:pt>
                <c:pt idx="7915">
                  <c:v>142.82869047621242</c:v>
                </c:pt>
                <c:pt idx="7916">
                  <c:v>142.83422619049807</c:v>
                </c:pt>
                <c:pt idx="7917">
                  <c:v>142.83976190478378</c:v>
                </c:pt>
                <c:pt idx="7918">
                  <c:v>142.84529761906956</c:v>
                </c:pt>
                <c:pt idx="7919">
                  <c:v>142.85083333335521</c:v>
                </c:pt>
                <c:pt idx="7920">
                  <c:v>142.85636904764104</c:v>
                </c:pt>
                <c:pt idx="7921">
                  <c:v>142.86190476192658</c:v>
                </c:pt>
                <c:pt idx="7922">
                  <c:v>142.86744047621244</c:v>
                </c:pt>
                <c:pt idx="7923">
                  <c:v>142.87297619049806</c:v>
                </c:pt>
                <c:pt idx="7924">
                  <c:v>142.87851190478381</c:v>
                </c:pt>
                <c:pt idx="7925">
                  <c:v>142.88404761906958</c:v>
                </c:pt>
                <c:pt idx="7926">
                  <c:v>142.88958333335518</c:v>
                </c:pt>
                <c:pt idx="7927">
                  <c:v>142.895119047641</c:v>
                </c:pt>
                <c:pt idx="7928">
                  <c:v>142.90065476192652</c:v>
                </c:pt>
                <c:pt idx="7929">
                  <c:v>142.90619047621234</c:v>
                </c:pt>
                <c:pt idx="7930">
                  <c:v>142.91172619049806</c:v>
                </c:pt>
                <c:pt idx="7931">
                  <c:v>142.91726190478377</c:v>
                </c:pt>
                <c:pt idx="7932">
                  <c:v>142.92279761906954</c:v>
                </c:pt>
                <c:pt idx="7933">
                  <c:v>142.92833333335525</c:v>
                </c:pt>
                <c:pt idx="7934">
                  <c:v>142.93386904764091</c:v>
                </c:pt>
                <c:pt idx="7935">
                  <c:v>142.93940476192657</c:v>
                </c:pt>
                <c:pt idx="7936">
                  <c:v>142.94494047621234</c:v>
                </c:pt>
                <c:pt idx="7937">
                  <c:v>142.95047619049811</c:v>
                </c:pt>
                <c:pt idx="7938">
                  <c:v>142.95601190478382</c:v>
                </c:pt>
                <c:pt idx="7939">
                  <c:v>142.96154761906953</c:v>
                </c:pt>
                <c:pt idx="7940">
                  <c:v>142.96708333335519</c:v>
                </c:pt>
                <c:pt idx="7941">
                  <c:v>142.97261904764096</c:v>
                </c:pt>
                <c:pt idx="7942">
                  <c:v>142.97815476192656</c:v>
                </c:pt>
                <c:pt idx="7943">
                  <c:v>142.98369047621233</c:v>
                </c:pt>
                <c:pt idx="7944">
                  <c:v>142.98922619049804</c:v>
                </c:pt>
                <c:pt idx="7945">
                  <c:v>142.99476190478376</c:v>
                </c:pt>
                <c:pt idx="7946">
                  <c:v>143.00029761906947</c:v>
                </c:pt>
                <c:pt idx="7947">
                  <c:v>143.00583333335518</c:v>
                </c:pt>
                <c:pt idx="7948">
                  <c:v>143.01136904764095</c:v>
                </c:pt>
                <c:pt idx="7949">
                  <c:v>143.01690476192653</c:v>
                </c:pt>
                <c:pt idx="7950">
                  <c:v>143.02244047621244</c:v>
                </c:pt>
                <c:pt idx="7951">
                  <c:v>143.02797619049804</c:v>
                </c:pt>
                <c:pt idx="7952">
                  <c:v>143.03351190478375</c:v>
                </c:pt>
                <c:pt idx="7953">
                  <c:v>143.03904761906946</c:v>
                </c:pt>
                <c:pt idx="7954">
                  <c:v>143.04458333335512</c:v>
                </c:pt>
                <c:pt idx="7955">
                  <c:v>143.05011904764098</c:v>
                </c:pt>
                <c:pt idx="7956">
                  <c:v>143.05565476192652</c:v>
                </c:pt>
                <c:pt idx="7957">
                  <c:v>143.06119047621237</c:v>
                </c:pt>
                <c:pt idx="7958">
                  <c:v>143.06672619049803</c:v>
                </c:pt>
                <c:pt idx="7959">
                  <c:v>143.07226190478374</c:v>
                </c:pt>
                <c:pt idx="7960">
                  <c:v>143.07779761906946</c:v>
                </c:pt>
                <c:pt idx="7961">
                  <c:v>143.08333333335517</c:v>
                </c:pt>
                <c:pt idx="7962">
                  <c:v>143.08886904764094</c:v>
                </c:pt>
                <c:pt idx="7963">
                  <c:v>143.09440476192654</c:v>
                </c:pt>
                <c:pt idx="7964">
                  <c:v>143.09994047621231</c:v>
                </c:pt>
                <c:pt idx="7965">
                  <c:v>143.10547619049802</c:v>
                </c:pt>
                <c:pt idx="7966">
                  <c:v>143.11101190478374</c:v>
                </c:pt>
                <c:pt idx="7967">
                  <c:v>143.11654761906945</c:v>
                </c:pt>
                <c:pt idx="7968">
                  <c:v>143.12208333335516</c:v>
                </c:pt>
                <c:pt idx="7969">
                  <c:v>143.12761904764093</c:v>
                </c:pt>
                <c:pt idx="7970">
                  <c:v>143.13315476192648</c:v>
                </c:pt>
                <c:pt idx="7971">
                  <c:v>143.1386904762123</c:v>
                </c:pt>
                <c:pt idx="7972">
                  <c:v>143.14422619049802</c:v>
                </c:pt>
                <c:pt idx="7973">
                  <c:v>143.14976190478367</c:v>
                </c:pt>
                <c:pt idx="7974">
                  <c:v>143.15529761906944</c:v>
                </c:pt>
                <c:pt idx="7975">
                  <c:v>143.16083333335516</c:v>
                </c:pt>
                <c:pt idx="7976">
                  <c:v>143.16636904764087</c:v>
                </c:pt>
                <c:pt idx="7977">
                  <c:v>143.17190476192653</c:v>
                </c:pt>
                <c:pt idx="7978">
                  <c:v>143.17744047621235</c:v>
                </c:pt>
                <c:pt idx="7979">
                  <c:v>143.18297619049801</c:v>
                </c:pt>
                <c:pt idx="7980">
                  <c:v>143.18851190478378</c:v>
                </c:pt>
                <c:pt idx="7981">
                  <c:v>143.19404761906944</c:v>
                </c:pt>
                <c:pt idx="7982">
                  <c:v>143.19958333335509</c:v>
                </c:pt>
                <c:pt idx="7983">
                  <c:v>143.20511904764086</c:v>
                </c:pt>
                <c:pt idx="7984">
                  <c:v>143.21065476192646</c:v>
                </c:pt>
                <c:pt idx="7985">
                  <c:v>143.21619047621223</c:v>
                </c:pt>
                <c:pt idx="7986">
                  <c:v>143.221726190498</c:v>
                </c:pt>
                <c:pt idx="7987">
                  <c:v>143.22726190478377</c:v>
                </c:pt>
                <c:pt idx="7988">
                  <c:v>143.23279761906943</c:v>
                </c:pt>
                <c:pt idx="7989">
                  <c:v>143.23833333335514</c:v>
                </c:pt>
                <c:pt idx="7990">
                  <c:v>143.2438690476408</c:v>
                </c:pt>
                <c:pt idx="7991">
                  <c:v>143.24940476192646</c:v>
                </c:pt>
                <c:pt idx="7992">
                  <c:v>143.25494047621228</c:v>
                </c:pt>
                <c:pt idx="7993">
                  <c:v>143.260476190498</c:v>
                </c:pt>
                <c:pt idx="7994">
                  <c:v>143.26601190478371</c:v>
                </c:pt>
                <c:pt idx="7995">
                  <c:v>143.27154761906942</c:v>
                </c:pt>
                <c:pt idx="7996">
                  <c:v>143.27708333335508</c:v>
                </c:pt>
                <c:pt idx="7997">
                  <c:v>143.28261904764091</c:v>
                </c:pt>
                <c:pt idx="7998">
                  <c:v>143.28815476192651</c:v>
                </c:pt>
                <c:pt idx="7999">
                  <c:v>143.29369047621222</c:v>
                </c:pt>
                <c:pt idx="8000">
                  <c:v>143.29922619049799</c:v>
                </c:pt>
                <c:pt idx="8001">
                  <c:v>143.3047619047837</c:v>
                </c:pt>
                <c:pt idx="8002">
                  <c:v>143.31029761906944</c:v>
                </c:pt>
                <c:pt idx="8003">
                  <c:v>143.31583333335513</c:v>
                </c:pt>
                <c:pt idx="8004">
                  <c:v>143.3213690476409</c:v>
                </c:pt>
                <c:pt idx="8005">
                  <c:v>143.32690476192656</c:v>
                </c:pt>
                <c:pt idx="8006">
                  <c:v>143.33244047621235</c:v>
                </c:pt>
                <c:pt idx="8007">
                  <c:v>143.33797619049801</c:v>
                </c:pt>
                <c:pt idx="8008">
                  <c:v>143.3435119047837</c:v>
                </c:pt>
                <c:pt idx="8009">
                  <c:v>143.34904761906941</c:v>
                </c:pt>
                <c:pt idx="8010">
                  <c:v>143.35458333335512</c:v>
                </c:pt>
                <c:pt idx="8011">
                  <c:v>143.36011904764089</c:v>
                </c:pt>
                <c:pt idx="8012">
                  <c:v>143.36565476192649</c:v>
                </c:pt>
                <c:pt idx="8013">
                  <c:v>143.37119047621226</c:v>
                </c:pt>
                <c:pt idx="8014">
                  <c:v>143.376726190498</c:v>
                </c:pt>
                <c:pt idx="8015">
                  <c:v>143.38226190478377</c:v>
                </c:pt>
                <c:pt idx="8016">
                  <c:v>143.38779761906946</c:v>
                </c:pt>
                <c:pt idx="8017">
                  <c:v>143.39333333335514</c:v>
                </c:pt>
                <c:pt idx="8018">
                  <c:v>143.39886904764089</c:v>
                </c:pt>
                <c:pt idx="8019">
                  <c:v>143.40440476192649</c:v>
                </c:pt>
                <c:pt idx="8020">
                  <c:v>143.40994047621226</c:v>
                </c:pt>
                <c:pt idx="8021">
                  <c:v>143.41547619049797</c:v>
                </c:pt>
                <c:pt idx="8022">
                  <c:v>143.42101190478374</c:v>
                </c:pt>
                <c:pt idx="8023">
                  <c:v>143.42654761906945</c:v>
                </c:pt>
                <c:pt idx="8024">
                  <c:v>143.43208333335511</c:v>
                </c:pt>
                <c:pt idx="8025">
                  <c:v>143.43761904764088</c:v>
                </c:pt>
                <c:pt idx="8026">
                  <c:v>143.44315476192642</c:v>
                </c:pt>
                <c:pt idx="8027">
                  <c:v>143.44869047621225</c:v>
                </c:pt>
                <c:pt idx="8028">
                  <c:v>143.45422619049802</c:v>
                </c:pt>
                <c:pt idx="8029">
                  <c:v>143.45976190478368</c:v>
                </c:pt>
                <c:pt idx="8030">
                  <c:v>143.46529761906945</c:v>
                </c:pt>
                <c:pt idx="8031">
                  <c:v>143.4708333333551</c:v>
                </c:pt>
                <c:pt idx="8032">
                  <c:v>143.47636904764084</c:v>
                </c:pt>
                <c:pt idx="8033">
                  <c:v>143.48190476192653</c:v>
                </c:pt>
                <c:pt idx="8034">
                  <c:v>143.4874404762123</c:v>
                </c:pt>
                <c:pt idx="8035">
                  <c:v>143.49297619049801</c:v>
                </c:pt>
                <c:pt idx="8036">
                  <c:v>143.49851190478367</c:v>
                </c:pt>
                <c:pt idx="8037">
                  <c:v>143.50404761906941</c:v>
                </c:pt>
                <c:pt idx="8038">
                  <c:v>143.50958333335501</c:v>
                </c:pt>
                <c:pt idx="8039">
                  <c:v>143.51511904764081</c:v>
                </c:pt>
                <c:pt idx="8040">
                  <c:v>143.52065476192644</c:v>
                </c:pt>
                <c:pt idx="8041">
                  <c:v>143.52619047621224</c:v>
                </c:pt>
                <c:pt idx="8042">
                  <c:v>143.53172619049801</c:v>
                </c:pt>
                <c:pt idx="8043">
                  <c:v>143.53726190478366</c:v>
                </c:pt>
                <c:pt idx="8044">
                  <c:v>143.5427976190694</c:v>
                </c:pt>
                <c:pt idx="8045">
                  <c:v>143.54833333335509</c:v>
                </c:pt>
                <c:pt idx="8046">
                  <c:v>143.5538690476408</c:v>
                </c:pt>
                <c:pt idx="8047">
                  <c:v>143.55940476192652</c:v>
                </c:pt>
                <c:pt idx="8048">
                  <c:v>143.56494047621223</c:v>
                </c:pt>
                <c:pt idx="8049">
                  <c:v>143.57047619049794</c:v>
                </c:pt>
                <c:pt idx="8050">
                  <c:v>143.57601190478366</c:v>
                </c:pt>
                <c:pt idx="8051">
                  <c:v>143.58154761906943</c:v>
                </c:pt>
                <c:pt idx="8052">
                  <c:v>143.58708333335508</c:v>
                </c:pt>
                <c:pt idx="8053">
                  <c:v>143.59261904764085</c:v>
                </c:pt>
                <c:pt idx="8054">
                  <c:v>143.59815476192645</c:v>
                </c:pt>
                <c:pt idx="8055">
                  <c:v>143.60369047621217</c:v>
                </c:pt>
                <c:pt idx="8056">
                  <c:v>143.60922619049794</c:v>
                </c:pt>
                <c:pt idx="8057">
                  <c:v>143.61476190478359</c:v>
                </c:pt>
                <c:pt idx="8058">
                  <c:v>143.62029761906942</c:v>
                </c:pt>
                <c:pt idx="8059">
                  <c:v>143.62583333335508</c:v>
                </c:pt>
                <c:pt idx="8060">
                  <c:v>143.63136904764085</c:v>
                </c:pt>
                <c:pt idx="8061">
                  <c:v>143.63690476192642</c:v>
                </c:pt>
                <c:pt idx="8062">
                  <c:v>143.64244047621224</c:v>
                </c:pt>
                <c:pt idx="8063">
                  <c:v>143.64797619049793</c:v>
                </c:pt>
                <c:pt idx="8064">
                  <c:v>143.65351190478358</c:v>
                </c:pt>
                <c:pt idx="8065">
                  <c:v>143.65904761906941</c:v>
                </c:pt>
                <c:pt idx="8066">
                  <c:v>143.66458333335495</c:v>
                </c:pt>
                <c:pt idx="8067">
                  <c:v>143.67011904764081</c:v>
                </c:pt>
                <c:pt idx="8068">
                  <c:v>143.67565476192632</c:v>
                </c:pt>
                <c:pt idx="8069">
                  <c:v>143.68119047621221</c:v>
                </c:pt>
                <c:pt idx="8070">
                  <c:v>143.68672619049798</c:v>
                </c:pt>
                <c:pt idx="8071">
                  <c:v>143.69226190478363</c:v>
                </c:pt>
                <c:pt idx="8072">
                  <c:v>143.69779761906941</c:v>
                </c:pt>
                <c:pt idx="8073">
                  <c:v>143.703333333355</c:v>
                </c:pt>
                <c:pt idx="8074">
                  <c:v>143.70886904764077</c:v>
                </c:pt>
                <c:pt idx="8075">
                  <c:v>143.71440476192637</c:v>
                </c:pt>
                <c:pt idx="8076">
                  <c:v>143.71994047621214</c:v>
                </c:pt>
                <c:pt idx="8077">
                  <c:v>143.72547619049791</c:v>
                </c:pt>
                <c:pt idx="8078">
                  <c:v>143.73101190478363</c:v>
                </c:pt>
                <c:pt idx="8079">
                  <c:v>143.73654761906934</c:v>
                </c:pt>
                <c:pt idx="8080">
                  <c:v>143.742083333355</c:v>
                </c:pt>
                <c:pt idx="8081">
                  <c:v>143.74761904764077</c:v>
                </c:pt>
                <c:pt idx="8082">
                  <c:v>143.75315476192637</c:v>
                </c:pt>
                <c:pt idx="8083">
                  <c:v>143.75869047621219</c:v>
                </c:pt>
                <c:pt idx="8084">
                  <c:v>143.76422619049791</c:v>
                </c:pt>
                <c:pt idx="8085">
                  <c:v>143.76976190478356</c:v>
                </c:pt>
                <c:pt idx="8086">
                  <c:v>143.77529761906933</c:v>
                </c:pt>
                <c:pt idx="8087">
                  <c:v>143.78083333335505</c:v>
                </c:pt>
                <c:pt idx="8088">
                  <c:v>143.78636904764082</c:v>
                </c:pt>
                <c:pt idx="8089">
                  <c:v>143.79190476192639</c:v>
                </c:pt>
                <c:pt idx="8090">
                  <c:v>143.79744047621224</c:v>
                </c:pt>
                <c:pt idx="8091">
                  <c:v>143.80297619049796</c:v>
                </c:pt>
                <c:pt idx="8092">
                  <c:v>143.80851190478361</c:v>
                </c:pt>
                <c:pt idx="8093">
                  <c:v>143.81404761906938</c:v>
                </c:pt>
                <c:pt idx="8094">
                  <c:v>143.81958333335496</c:v>
                </c:pt>
                <c:pt idx="8095">
                  <c:v>143.82511904764084</c:v>
                </c:pt>
                <c:pt idx="8096">
                  <c:v>143.83065476192635</c:v>
                </c:pt>
                <c:pt idx="8097">
                  <c:v>143.83619047621221</c:v>
                </c:pt>
                <c:pt idx="8098">
                  <c:v>143.84172619049789</c:v>
                </c:pt>
                <c:pt idx="8099">
                  <c:v>143.84726190478361</c:v>
                </c:pt>
                <c:pt idx="8100">
                  <c:v>143.85279761906943</c:v>
                </c:pt>
                <c:pt idx="8101">
                  <c:v>143.85833333335509</c:v>
                </c:pt>
                <c:pt idx="8102">
                  <c:v>143.8638690476408</c:v>
                </c:pt>
                <c:pt idx="8103">
                  <c:v>143.8694047619264</c:v>
                </c:pt>
                <c:pt idx="8104">
                  <c:v>143.87494047621217</c:v>
                </c:pt>
                <c:pt idx="8105">
                  <c:v>143.88047619049797</c:v>
                </c:pt>
                <c:pt idx="8106">
                  <c:v>143.88601190478366</c:v>
                </c:pt>
                <c:pt idx="8107">
                  <c:v>143.89154761906937</c:v>
                </c:pt>
                <c:pt idx="8108">
                  <c:v>143.89708333335503</c:v>
                </c:pt>
                <c:pt idx="8109">
                  <c:v>143.9026190476408</c:v>
                </c:pt>
                <c:pt idx="8110">
                  <c:v>143.9081547619264</c:v>
                </c:pt>
                <c:pt idx="8111">
                  <c:v>143.91369047621211</c:v>
                </c:pt>
                <c:pt idx="8112">
                  <c:v>143.91922619049788</c:v>
                </c:pt>
                <c:pt idx="8113">
                  <c:v>143.92476190478359</c:v>
                </c:pt>
                <c:pt idx="8114">
                  <c:v>143.93029761906936</c:v>
                </c:pt>
                <c:pt idx="8115">
                  <c:v>143.93583333335502</c:v>
                </c:pt>
                <c:pt idx="8116">
                  <c:v>143.94136904764079</c:v>
                </c:pt>
                <c:pt idx="8117">
                  <c:v>143.94690476192639</c:v>
                </c:pt>
                <c:pt idx="8118">
                  <c:v>143.95244047621227</c:v>
                </c:pt>
                <c:pt idx="8119">
                  <c:v>143.95797619049787</c:v>
                </c:pt>
                <c:pt idx="8120">
                  <c:v>143.96351190478359</c:v>
                </c:pt>
                <c:pt idx="8121">
                  <c:v>143.96904761906936</c:v>
                </c:pt>
                <c:pt idx="8122">
                  <c:v>143.97458333335493</c:v>
                </c:pt>
                <c:pt idx="8123">
                  <c:v>143.98011904764084</c:v>
                </c:pt>
                <c:pt idx="8124">
                  <c:v>143.98565476192636</c:v>
                </c:pt>
                <c:pt idx="8125">
                  <c:v>143.99119047621221</c:v>
                </c:pt>
                <c:pt idx="8126">
                  <c:v>143.99672619049787</c:v>
                </c:pt>
                <c:pt idx="8127">
                  <c:v>144.00226190478361</c:v>
                </c:pt>
                <c:pt idx="8128">
                  <c:v>144.00779761906929</c:v>
                </c:pt>
                <c:pt idx="8129">
                  <c:v>144.01333333335498</c:v>
                </c:pt>
                <c:pt idx="8130">
                  <c:v>144.01886904764078</c:v>
                </c:pt>
                <c:pt idx="8131">
                  <c:v>144.02440476192638</c:v>
                </c:pt>
                <c:pt idx="8132">
                  <c:v>144.0299404762122</c:v>
                </c:pt>
                <c:pt idx="8133">
                  <c:v>144.03547619049786</c:v>
                </c:pt>
                <c:pt idx="8134">
                  <c:v>144.04101190478357</c:v>
                </c:pt>
                <c:pt idx="8135">
                  <c:v>144.04654761906929</c:v>
                </c:pt>
                <c:pt idx="8136">
                  <c:v>144.052083333355</c:v>
                </c:pt>
                <c:pt idx="8137">
                  <c:v>144.05761904764077</c:v>
                </c:pt>
                <c:pt idx="8138">
                  <c:v>144.06315476192631</c:v>
                </c:pt>
                <c:pt idx="8139">
                  <c:v>144.06869047621214</c:v>
                </c:pt>
                <c:pt idx="8140">
                  <c:v>144.07422619049785</c:v>
                </c:pt>
                <c:pt idx="8141">
                  <c:v>144.07976190478351</c:v>
                </c:pt>
                <c:pt idx="8142">
                  <c:v>144.08529761906934</c:v>
                </c:pt>
                <c:pt idx="8143">
                  <c:v>144.09083333335499</c:v>
                </c:pt>
                <c:pt idx="8144">
                  <c:v>144.09636904764076</c:v>
                </c:pt>
                <c:pt idx="8145">
                  <c:v>144.10190476192636</c:v>
                </c:pt>
                <c:pt idx="8146">
                  <c:v>144.10744047621219</c:v>
                </c:pt>
                <c:pt idx="8147">
                  <c:v>144.11297619049785</c:v>
                </c:pt>
                <c:pt idx="8148">
                  <c:v>144.11851190478356</c:v>
                </c:pt>
                <c:pt idx="8149">
                  <c:v>144.12404761906927</c:v>
                </c:pt>
                <c:pt idx="8150">
                  <c:v>144.12958333335493</c:v>
                </c:pt>
                <c:pt idx="8151">
                  <c:v>144.13511904764076</c:v>
                </c:pt>
                <c:pt idx="8152">
                  <c:v>144.14065476192627</c:v>
                </c:pt>
                <c:pt idx="8153">
                  <c:v>144.14619047621213</c:v>
                </c:pt>
                <c:pt idx="8154">
                  <c:v>144.15172619049784</c:v>
                </c:pt>
                <c:pt idx="8155">
                  <c:v>144.15726190478361</c:v>
                </c:pt>
                <c:pt idx="8156">
                  <c:v>144.16279761906927</c:v>
                </c:pt>
                <c:pt idx="8157">
                  <c:v>144.16833333335501</c:v>
                </c:pt>
                <c:pt idx="8158">
                  <c:v>144.17386904764064</c:v>
                </c:pt>
                <c:pt idx="8159">
                  <c:v>144.17940476192632</c:v>
                </c:pt>
                <c:pt idx="8160">
                  <c:v>144.18494047621218</c:v>
                </c:pt>
                <c:pt idx="8161">
                  <c:v>144.19047619049783</c:v>
                </c:pt>
                <c:pt idx="8162">
                  <c:v>144.19601190478357</c:v>
                </c:pt>
                <c:pt idx="8163">
                  <c:v>144.20154761906926</c:v>
                </c:pt>
                <c:pt idx="8164">
                  <c:v>144.20708333335492</c:v>
                </c:pt>
                <c:pt idx="8165">
                  <c:v>144.21261904764069</c:v>
                </c:pt>
                <c:pt idx="8166">
                  <c:v>144.21815476192629</c:v>
                </c:pt>
                <c:pt idx="8167">
                  <c:v>144.22369047621206</c:v>
                </c:pt>
                <c:pt idx="8168">
                  <c:v>144.22922619049783</c:v>
                </c:pt>
                <c:pt idx="8169">
                  <c:v>144.23476190478348</c:v>
                </c:pt>
                <c:pt idx="8170">
                  <c:v>144.24029761906925</c:v>
                </c:pt>
                <c:pt idx="8171">
                  <c:v>144.24583333335491</c:v>
                </c:pt>
                <c:pt idx="8172">
                  <c:v>144.25136904764074</c:v>
                </c:pt>
                <c:pt idx="8173">
                  <c:v>144.25690476192634</c:v>
                </c:pt>
                <c:pt idx="8174">
                  <c:v>144.26244047621216</c:v>
                </c:pt>
                <c:pt idx="8175">
                  <c:v>144.26797619049782</c:v>
                </c:pt>
                <c:pt idx="8176">
                  <c:v>144.27351190478348</c:v>
                </c:pt>
                <c:pt idx="8177">
                  <c:v>144.27904761906925</c:v>
                </c:pt>
                <c:pt idx="8178">
                  <c:v>144.2845833333549</c:v>
                </c:pt>
                <c:pt idx="8179">
                  <c:v>144.29011904764067</c:v>
                </c:pt>
                <c:pt idx="8180">
                  <c:v>144.29565476192627</c:v>
                </c:pt>
                <c:pt idx="8181">
                  <c:v>144.30119047621216</c:v>
                </c:pt>
                <c:pt idx="8182">
                  <c:v>144.30672619049781</c:v>
                </c:pt>
                <c:pt idx="8183">
                  <c:v>144.31226190478358</c:v>
                </c:pt>
                <c:pt idx="8184">
                  <c:v>144.31779761906924</c:v>
                </c:pt>
                <c:pt idx="8185">
                  <c:v>144.32333333335501</c:v>
                </c:pt>
                <c:pt idx="8186">
                  <c:v>144.32886904764072</c:v>
                </c:pt>
                <c:pt idx="8187">
                  <c:v>144.33440476192638</c:v>
                </c:pt>
                <c:pt idx="8188">
                  <c:v>144.33994047621209</c:v>
                </c:pt>
                <c:pt idx="8189">
                  <c:v>144.34547619049781</c:v>
                </c:pt>
                <c:pt idx="8190">
                  <c:v>144.35101190478363</c:v>
                </c:pt>
                <c:pt idx="8191">
                  <c:v>144.35654761906929</c:v>
                </c:pt>
                <c:pt idx="8192">
                  <c:v>144.36208333335497</c:v>
                </c:pt>
                <c:pt idx="8193">
                  <c:v>144.36761904764072</c:v>
                </c:pt>
                <c:pt idx="8194">
                  <c:v>144.37315476192629</c:v>
                </c:pt>
                <c:pt idx="8195">
                  <c:v>144.37869047621209</c:v>
                </c:pt>
                <c:pt idx="8196">
                  <c:v>144.38422619049786</c:v>
                </c:pt>
                <c:pt idx="8197">
                  <c:v>144.38976190478351</c:v>
                </c:pt>
                <c:pt idx="8198">
                  <c:v>144.39529761906928</c:v>
                </c:pt>
                <c:pt idx="8199">
                  <c:v>144.40083333335494</c:v>
                </c:pt>
                <c:pt idx="8200">
                  <c:v>144.40636904764071</c:v>
                </c:pt>
                <c:pt idx="8201">
                  <c:v>144.41190476192631</c:v>
                </c:pt>
                <c:pt idx="8202">
                  <c:v>144.41744047621214</c:v>
                </c:pt>
                <c:pt idx="8203">
                  <c:v>144.42297619049785</c:v>
                </c:pt>
                <c:pt idx="8204">
                  <c:v>144.42851190478356</c:v>
                </c:pt>
                <c:pt idx="8205">
                  <c:v>144.43404761906928</c:v>
                </c:pt>
                <c:pt idx="8206">
                  <c:v>144.43958333335488</c:v>
                </c:pt>
                <c:pt idx="8207">
                  <c:v>144.44511904764067</c:v>
                </c:pt>
                <c:pt idx="8208">
                  <c:v>144.4506547619263</c:v>
                </c:pt>
                <c:pt idx="8209">
                  <c:v>144.45619047621207</c:v>
                </c:pt>
                <c:pt idx="8210">
                  <c:v>144.46172619049781</c:v>
                </c:pt>
                <c:pt idx="8211">
                  <c:v>144.46726190478356</c:v>
                </c:pt>
                <c:pt idx="8212">
                  <c:v>144.47279761906921</c:v>
                </c:pt>
                <c:pt idx="8213">
                  <c:v>144.47833333335498</c:v>
                </c:pt>
                <c:pt idx="8214">
                  <c:v>144.48386904764064</c:v>
                </c:pt>
                <c:pt idx="8215">
                  <c:v>144.48940476192635</c:v>
                </c:pt>
                <c:pt idx="8216">
                  <c:v>144.49494047621207</c:v>
                </c:pt>
                <c:pt idx="8217">
                  <c:v>144.50047619049781</c:v>
                </c:pt>
                <c:pt idx="8218">
                  <c:v>144.50601190478349</c:v>
                </c:pt>
                <c:pt idx="8219">
                  <c:v>144.5115476190692</c:v>
                </c:pt>
                <c:pt idx="8220">
                  <c:v>144.51708333335492</c:v>
                </c:pt>
                <c:pt idx="8221">
                  <c:v>144.52261904764069</c:v>
                </c:pt>
                <c:pt idx="8222">
                  <c:v>144.52815476192632</c:v>
                </c:pt>
                <c:pt idx="8223">
                  <c:v>144.533690476212</c:v>
                </c:pt>
                <c:pt idx="8224">
                  <c:v>144.53922619049777</c:v>
                </c:pt>
                <c:pt idx="8225">
                  <c:v>144.54476190478343</c:v>
                </c:pt>
                <c:pt idx="8226">
                  <c:v>144.55029761906926</c:v>
                </c:pt>
                <c:pt idx="8227">
                  <c:v>144.55583333335491</c:v>
                </c:pt>
                <c:pt idx="8228">
                  <c:v>144.56136904764068</c:v>
                </c:pt>
                <c:pt idx="8229">
                  <c:v>144.56690476192628</c:v>
                </c:pt>
                <c:pt idx="8230">
                  <c:v>144.57244047621211</c:v>
                </c:pt>
                <c:pt idx="8231">
                  <c:v>144.57797619049776</c:v>
                </c:pt>
                <c:pt idx="8232">
                  <c:v>144.58351190478348</c:v>
                </c:pt>
                <c:pt idx="8233">
                  <c:v>144.58904761906925</c:v>
                </c:pt>
                <c:pt idx="8234">
                  <c:v>144.59458333335485</c:v>
                </c:pt>
                <c:pt idx="8235">
                  <c:v>144.60011904764067</c:v>
                </c:pt>
                <c:pt idx="8236">
                  <c:v>144.60565476192619</c:v>
                </c:pt>
                <c:pt idx="8237">
                  <c:v>144.61119047621202</c:v>
                </c:pt>
                <c:pt idx="8238">
                  <c:v>144.61672619049776</c:v>
                </c:pt>
                <c:pt idx="8239">
                  <c:v>144.62226190478347</c:v>
                </c:pt>
                <c:pt idx="8240">
                  <c:v>144.62779761906921</c:v>
                </c:pt>
                <c:pt idx="8241">
                  <c:v>144.6333333333549</c:v>
                </c:pt>
                <c:pt idx="8242">
                  <c:v>144.63886904764061</c:v>
                </c:pt>
                <c:pt idx="8243">
                  <c:v>144.64440476192627</c:v>
                </c:pt>
                <c:pt idx="8244">
                  <c:v>144.64994047621198</c:v>
                </c:pt>
                <c:pt idx="8245">
                  <c:v>144.65547619049781</c:v>
                </c:pt>
                <c:pt idx="8246">
                  <c:v>144.66101190478346</c:v>
                </c:pt>
                <c:pt idx="8247">
                  <c:v>144.66654761906921</c:v>
                </c:pt>
                <c:pt idx="8248">
                  <c:v>144.67208333335483</c:v>
                </c:pt>
                <c:pt idx="8249">
                  <c:v>144.6776190476406</c:v>
                </c:pt>
                <c:pt idx="8250">
                  <c:v>144.68315476192623</c:v>
                </c:pt>
                <c:pt idx="8251">
                  <c:v>144.68869047621203</c:v>
                </c:pt>
                <c:pt idx="8252">
                  <c:v>144.69422619049774</c:v>
                </c:pt>
                <c:pt idx="8253">
                  <c:v>144.6997619047834</c:v>
                </c:pt>
                <c:pt idx="8254">
                  <c:v>144.70529761906917</c:v>
                </c:pt>
                <c:pt idx="8255">
                  <c:v>144.71083333335483</c:v>
                </c:pt>
                <c:pt idx="8256">
                  <c:v>144.7163690476406</c:v>
                </c:pt>
                <c:pt idx="8257">
                  <c:v>144.72190476192625</c:v>
                </c:pt>
                <c:pt idx="8258">
                  <c:v>144.72744047621208</c:v>
                </c:pt>
                <c:pt idx="8259">
                  <c:v>144.73297619049774</c:v>
                </c:pt>
                <c:pt idx="8260">
                  <c:v>144.73851190478345</c:v>
                </c:pt>
                <c:pt idx="8261">
                  <c:v>144.74404761906916</c:v>
                </c:pt>
                <c:pt idx="8262">
                  <c:v>144.74958333335476</c:v>
                </c:pt>
                <c:pt idx="8263">
                  <c:v>144.75511904764065</c:v>
                </c:pt>
                <c:pt idx="8264">
                  <c:v>144.76065476192619</c:v>
                </c:pt>
                <c:pt idx="8265">
                  <c:v>144.76619047621202</c:v>
                </c:pt>
                <c:pt idx="8266">
                  <c:v>144.77172619049773</c:v>
                </c:pt>
                <c:pt idx="8267">
                  <c:v>144.77726190478342</c:v>
                </c:pt>
                <c:pt idx="8268">
                  <c:v>144.78279761906921</c:v>
                </c:pt>
                <c:pt idx="8269">
                  <c:v>144.78833333335487</c:v>
                </c:pt>
                <c:pt idx="8270">
                  <c:v>144.79386904764058</c:v>
                </c:pt>
                <c:pt idx="8271">
                  <c:v>144.79940476192621</c:v>
                </c:pt>
                <c:pt idx="8272">
                  <c:v>144.80494047621201</c:v>
                </c:pt>
                <c:pt idx="8273">
                  <c:v>144.81047619049778</c:v>
                </c:pt>
                <c:pt idx="8274">
                  <c:v>144.81601190478344</c:v>
                </c:pt>
                <c:pt idx="8275">
                  <c:v>144.82154761906924</c:v>
                </c:pt>
                <c:pt idx="8276">
                  <c:v>144.82708333335486</c:v>
                </c:pt>
                <c:pt idx="8277">
                  <c:v>144.83261904764066</c:v>
                </c:pt>
                <c:pt idx="8278">
                  <c:v>144.83815476192623</c:v>
                </c:pt>
                <c:pt idx="8279">
                  <c:v>144.84369047621198</c:v>
                </c:pt>
                <c:pt idx="8280">
                  <c:v>144.84922619049777</c:v>
                </c:pt>
                <c:pt idx="8281">
                  <c:v>144.85476190478343</c:v>
                </c:pt>
                <c:pt idx="8282">
                  <c:v>144.8602976190692</c:v>
                </c:pt>
                <c:pt idx="8283">
                  <c:v>144.86583333335486</c:v>
                </c:pt>
                <c:pt idx="8284">
                  <c:v>144.87136904764063</c:v>
                </c:pt>
                <c:pt idx="8285">
                  <c:v>144.87690476192623</c:v>
                </c:pt>
                <c:pt idx="8286">
                  <c:v>144.88244047621211</c:v>
                </c:pt>
                <c:pt idx="8287">
                  <c:v>144.88797619049777</c:v>
                </c:pt>
                <c:pt idx="8288">
                  <c:v>144.89351190478342</c:v>
                </c:pt>
                <c:pt idx="8289">
                  <c:v>144.89904761906919</c:v>
                </c:pt>
                <c:pt idx="8290">
                  <c:v>144.90458333335479</c:v>
                </c:pt>
                <c:pt idx="8291">
                  <c:v>144.91011904764062</c:v>
                </c:pt>
                <c:pt idx="8292">
                  <c:v>144.91565476192616</c:v>
                </c:pt>
                <c:pt idx="8293">
                  <c:v>144.92119047621205</c:v>
                </c:pt>
                <c:pt idx="8294">
                  <c:v>144.92672619049776</c:v>
                </c:pt>
                <c:pt idx="8295">
                  <c:v>144.93226190478347</c:v>
                </c:pt>
                <c:pt idx="8296">
                  <c:v>144.93779761906919</c:v>
                </c:pt>
                <c:pt idx="8297">
                  <c:v>144.94333333335479</c:v>
                </c:pt>
                <c:pt idx="8298">
                  <c:v>144.94886904764061</c:v>
                </c:pt>
                <c:pt idx="8299">
                  <c:v>144.95440476192621</c:v>
                </c:pt>
                <c:pt idx="8300">
                  <c:v>144.95994047621201</c:v>
                </c:pt>
                <c:pt idx="8301">
                  <c:v>144.96547619049775</c:v>
                </c:pt>
                <c:pt idx="8302">
                  <c:v>144.97101190478341</c:v>
                </c:pt>
                <c:pt idx="8303">
                  <c:v>144.97654761906918</c:v>
                </c:pt>
                <c:pt idx="8304">
                  <c:v>144.98208333335484</c:v>
                </c:pt>
                <c:pt idx="8305">
                  <c:v>144.98761904764064</c:v>
                </c:pt>
                <c:pt idx="8306">
                  <c:v>144.99315476192615</c:v>
                </c:pt>
                <c:pt idx="8307">
                  <c:v>144.998690476212</c:v>
                </c:pt>
                <c:pt idx="8308">
                  <c:v>145.00422619049769</c:v>
                </c:pt>
                <c:pt idx="8309">
                  <c:v>145.00976190478335</c:v>
                </c:pt>
                <c:pt idx="8310">
                  <c:v>145.01529761906914</c:v>
                </c:pt>
                <c:pt idx="8311">
                  <c:v>145.02083333335483</c:v>
                </c:pt>
                <c:pt idx="8312">
                  <c:v>145.0263690476406</c:v>
                </c:pt>
                <c:pt idx="8313">
                  <c:v>145.0319047619262</c:v>
                </c:pt>
                <c:pt idx="8314">
                  <c:v>145.03744047621203</c:v>
                </c:pt>
                <c:pt idx="8315">
                  <c:v>145.04297619049768</c:v>
                </c:pt>
                <c:pt idx="8316">
                  <c:v>145.0485119047834</c:v>
                </c:pt>
                <c:pt idx="8317">
                  <c:v>145.05404761906917</c:v>
                </c:pt>
                <c:pt idx="8318">
                  <c:v>145.05958333335477</c:v>
                </c:pt>
                <c:pt idx="8319">
                  <c:v>145.06511904764059</c:v>
                </c:pt>
                <c:pt idx="8320">
                  <c:v>145.07065476192614</c:v>
                </c:pt>
                <c:pt idx="8321">
                  <c:v>145.07619047621196</c:v>
                </c:pt>
                <c:pt idx="8322">
                  <c:v>145.08172619049773</c:v>
                </c:pt>
                <c:pt idx="8323">
                  <c:v>145.08726190478345</c:v>
                </c:pt>
                <c:pt idx="8324">
                  <c:v>145.09279761906916</c:v>
                </c:pt>
                <c:pt idx="8325">
                  <c:v>145.09833333335484</c:v>
                </c:pt>
                <c:pt idx="8326">
                  <c:v>145.10386904764053</c:v>
                </c:pt>
                <c:pt idx="8327">
                  <c:v>145.10940476192616</c:v>
                </c:pt>
                <c:pt idx="8328">
                  <c:v>145.11494047621196</c:v>
                </c:pt>
                <c:pt idx="8329">
                  <c:v>145.12047619049767</c:v>
                </c:pt>
                <c:pt idx="8330">
                  <c:v>145.12601190478341</c:v>
                </c:pt>
                <c:pt idx="8331">
                  <c:v>145.13154761906915</c:v>
                </c:pt>
                <c:pt idx="8332">
                  <c:v>145.13708333335478</c:v>
                </c:pt>
                <c:pt idx="8333">
                  <c:v>145.14261904764058</c:v>
                </c:pt>
                <c:pt idx="8334">
                  <c:v>145.14815476192615</c:v>
                </c:pt>
                <c:pt idx="8335">
                  <c:v>145.15369047621195</c:v>
                </c:pt>
                <c:pt idx="8336">
                  <c:v>145.15922619049766</c:v>
                </c:pt>
                <c:pt idx="8337">
                  <c:v>145.16476190478338</c:v>
                </c:pt>
                <c:pt idx="8338">
                  <c:v>145.17029761906909</c:v>
                </c:pt>
                <c:pt idx="8339">
                  <c:v>145.17583333335475</c:v>
                </c:pt>
                <c:pt idx="8340">
                  <c:v>145.1813690476406</c:v>
                </c:pt>
                <c:pt idx="8341">
                  <c:v>145.18690476192617</c:v>
                </c:pt>
                <c:pt idx="8342">
                  <c:v>145.192440476212</c:v>
                </c:pt>
                <c:pt idx="8343">
                  <c:v>145.19797619049766</c:v>
                </c:pt>
                <c:pt idx="8344">
                  <c:v>145.20351190478331</c:v>
                </c:pt>
                <c:pt idx="8345">
                  <c:v>145.20904761906908</c:v>
                </c:pt>
                <c:pt idx="8346">
                  <c:v>145.21458333335468</c:v>
                </c:pt>
                <c:pt idx="8347">
                  <c:v>145.22011904764057</c:v>
                </c:pt>
                <c:pt idx="8348">
                  <c:v>145.22565476192611</c:v>
                </c:pt>
                <c:pt idx="8349">
                  <c:v>145.23119047621194</c:v>
                </c:pt>
                <c:pt idx="8350">
                  <c:v>145.23672619049765</c:v>
                </c:pt>
                <c:pt idx="8351">
                  <c:v>145.24226190478336</c:v>
                </c:pt>
                <c:pt idx="8352">
                  <c:v>145.24779761906908</c:v>
                </c:pt>
                <c:pt idx="8353">
                  <c:v>145.25333333335479</c:v>
                </c:pt>
                <c:pt idx="8354">
                  <c:v>145.25886904764056</c:v>
                </c:pt>
                <c:pt idx="8355">
                  <c:v>145.26440476192616</c:v>
                </c:pt>
                <c:pt idx="8356">
                  <c:v>145.26994047621193</c:v>
                </c:pt>
                <c:pt idx="8357">
                  <c:v>145.27547619049759</c:v>
                </c:pt>
                <c:pt idx="8358">
                  <c:v>145.28101190478341</c:v>
                </c:pt>
                <c:pt idx="8359">
                  <c:v>145.28654761906907</c:v>
                </c:pt>
                <c:pt idx="8360">
                  <c:v>145.29208333335478</c:v>
                </c:pt>
                <c:pt idx="8361">
                  <c:v>145.29761904764055</c:v>
                </c:pt>
                <c:pt idx="8362">
                  <c:v>145.30315476192612</c:v>
                </c:pt>
                <c:pt idx="8363">
                  <c:v>145.30869047621198</c:v>
                </c:pt>
                <c:pt idx="8364">
                  <c:v>145.31422619049764</c:v>
                </c:pt>
                <c:pt idx="8365">
                  <c:v>145.31976190478335</c:v>
                </c:pt>
                <c:pt idx="8366">
                  <c:v>145.32529761906912</c:v>
                </c:pt>
                <c:pt idx="8367">
                  <c:v>145.3308333333548</c:v>
                </c:pt>
                <c:pt idx="8368">
                  <c:v>145.33636904764057</c:v>
                </c:pt>
                <c:pt idx="8369">
                  <c:v>145.34190476192614</c:v>
                </c:pt>
                <c:pt idx="8370">
                  <c:v>145.34744047621197</c:v>
                </c:pt>
                <c:pt idx="8371">
                  <c:v>145.35297619049769</c:v>
                </c:pt>
                <c:pt idx="8372">
                  <c:v>145.3585119047834</c:v>
                </c:pt>
                <c:pt idx="8373">
                  <c:v>145.36404761906911</c:v>
                </c:pt>
                <c:pt idx="8374">
                  <c:v>145.36958333335471</c:v>
                </c:pt>
                <c:pt idx="8375">
                  <c:v>145.37511904764054</c:v>
                </c:pt>
                <c:pt idx="8376">
                  <c:v>145.38065476192614</c:v>
                </c:pt>
                <c:pt idx="8377">
                  <c:v>145.38619047621197</c:v>
                </c:pt>
                <c:pt idx="8378">
                  <c:v>145.39172619049768</c:v>
                </c:pt>
                <c:pt idx="8379">
                  <c:v>145.39726190478339</c:v>
                </c:pt>
                <c:pt idx="8380">
                  <c:v>145.4027976190691</c:v>
                </c:pt>
                <c:pt idx="8381">
                  <c:v>145.40833333335482</c:v>
                </c:pt>
                <c:pt idx="8382">
                  <c:v>145.41386904764045</c:v>
                </c:pt>
                <c:pt idx="8383">
                  <c:v>145.41940476192613</c:v>
                </c:pt>
                <c:pt idx="8384">
                  <c:v>145.42494047621196</c:v>
                </c:pt>
                <c:pt idx="8385">
                  <c:v>145.43047619049761</c:v>
                </c:pt>
                <c:pt idx="8386">
                  <c:v>145.43601190478338</c:v>
                </c:pt>
                <c:pt idx="8387">
                  <c:v>145.44154761906904</c:v>
                </c:pt>
                <c:pt idx="8388">
                  <c:v>145.44708333335475</c:v>
                </c:pt>
                <c:pt idx="8389">
                  <c:v>145.45261904764055</c:v>
                </c:pt>
                <c:pt idx="8390">
                  <c:v>145.45815476192618</c:v>
                </c:pt>
                <c:pt idx="8391">
                  <c:v>145.46369047621184</c:v>
                </c:pt>
                <c:pt idx="8392">
                  <c:v>145.46922619049761</c:v>
                </c:pt>
                <c:pt idx="8393">
                  <c:v>145.47476190478332</c:v>
                </c:pt>
                <c:pt idx="8394">
                  <c:v>145.48029761906909</c:v>
                </c:pt>
                <c:pt idx="8395">
                  <c:v>145.4858333333548</c:v>
                </c:pt>
                <c:pt idx="8396">
                  <c:v>145.49136904764052</c:v>
                </c:pt>
                <c:pt idx="8397">
                  <c:v>145.49690476192615</c:v>
                </c:pt>
                <c:pt idx="8398">
                  <c:v>145.50244047621197</c:v>
                </c:pt>
                <c:pt idx="8399">
                  <c:v>145.5079761904976</c:v>
                </c:pt>
                <c:pt idx="8400">
                  <c:v>145.51351190478326</c:v>
                </c:pt>
                <c:pt idx="8401">
                  <c:v>145.51904761906903</c:v>
                </c:pt>
                <c:pt idx="8402">
                  <c:v>145.52458333335468</c:v>
                </c:pt>
                <c:pt idx="8403">
                  <c:v>145.53011904764051</c:v>
                </c:pt>
                <c:pt idx="8404">
                  <c:v>145.53565476192605</c:v>
                </c:pt>
                <c:pt idx="8405">
                  <c:v>145.54119047621188</c:v>
                </c:pt>
                <c:pt idx="8406">
                  <c:v>145.54672619049759</c:v>
                </c:pt>
                <c:pt idx="8407">
                  <c:v>145.55226190478336</c:v>
                </c:pt>
                <c:pt idx="8408">
                  <c:v>145.55779761906908</c:v>
                </c:pt>
                <c:pt idx="8409">
                  <c:v>145.56333333335473</c:v>
                </c:pt>
                <c:pt idx="8410">
                  <c:v>145.5688690476405</c:v>
                </c:pt>
                <c:pt idx="8411">
                  <c:v>145.5744047619261</c:v>
                </c:pt>
                <c:pt idx="8412">
                  <c:v>145.57994047621185</c:v>
                </c:pt>
                <c:pt idx="8413">
                  <c:v>145.58547619049764</c:v>
                </c:pt>
                <c:pt idx="8414">
                  <c:v>145.59101190478336</c:v>
                </c:pt>
                <c:pt idx="8415">
                  <c:v>145.59654761906901</c:v>
                </c:pt>
                <c:pt idx="8416">
                  <c:v>145.60208333335473</c:v>
                </c:pt>
                <c:pt idx="8417">
                  <c:v>145.60761904764044</c:v>
                </c:pt>
                <c:pt idx="8418">
                  <c:v>145.61315476192604</c:v>
                </c:pt>
                <c:pt idx="8419">
                  <c:v>145.61869047621181</c:v>
                </c:pt>
                <c:pt idx="8420">
                  <c:v>145.62422619049761</c:v>
                </c:pt>
                <c:pt idx="8421">
                  <c:v>145.62976190478324</c:v>
                </c:pt>
                <c:pt idx="8422">
                  <c:v>145.63529761906901</c:v>
                </c:pt>
                <c:pt idx="8423">
                  <c:v>145.64083333335472</c:v>
                </c:pt>
                <c:pt idx="8424">
                  <c:v>145.64636904764043</c:v>
                </c:pt>
                <c:pt idx="8425">
                  <c:v>145.65190476192615</c:v>
                </c:pt>
                <c:pt idx="8426">
                  <c:v>145.65744047621192</c:v>
                </c:pt>
                <c:pt idx="8427">
                  <c:v>145.66297619049757</c:v>
                </c:pt>
                <c:pt idx="8428">
                  <c:v>145.66851190478329</c:v>
                </c:pt>
                <c:pt idx="8429">
                  <c:v>145.674047619069</c:v>
                </c:pt>
                <c:pt idx="8430">
                  <c:v>145.6795833333546</c:v>
                </c:pt>
                <c:pt idx="8431">
                  <c:v>145.68511904764048</c:v>
                </c:pt>
                <c:pt idx="8432">
                  <c:v>145.69065476192603</c:v>
                </c:pt>
                <c:pt idx="8433">
                  <c:v>145.69619047621185</c:v>
                </c:pt>
                <c:pt idx="8434">
                  <c:v>145.70172619049757</c:v>
                </c:pt>
                <c:pt idx="8435">
                  <c:v>145.70726190478328</c:v>
                </c:pt>
                <c:pt idx="8436">
                  <c:v>145.71279761906894</c:v>
                </c:pt>
                <c:pt idx="8437">
                  <c:v>145.71833333335471</c:v>
                </c:pt>
                <c:pt idx="8438">
                  <c:v>145.72386904764042</c:v>
                </c:pt>
                <c:pt idx="8439">
                  <c:v>145.72940476192608</c:v>
                </c:pt>
                <c:pt idx="8440">
                  <c:v>145.73494047621185</c:v>
                </c:pt>
                <c:pt idx="8441">
                  <c:v>145.74047619049756</c:v>
                </c:pt>
                <c:pt idx="8442">
                  <c:v>145.74601190478322</c:v>
                </c:pt>
                <c:pt idx="8443">
                  <c:v>145.75154761906899</c:v>
                </c:pt>
                <c:pt idx="8444">
                  <c:v>145.7570833333547</c:v>
                </c:pt>
                <c:pt idx="8445">
                  <c:v>145.76261904764041</c:v>
                </c:pt>
                <c:pt idx="8446">
                  <c:v>145.76815476192607</c:v>
                </c:pt>
                <c:pt idx="8447">
                  <c:v>145.77369047621175</c:v>
                </c:pt>
                <c:pt idx="8448">
                  <c:v>145.77922619049755</c:v>
                </c:pt>
                <c:pt idx="8449">
                  <c:v>145.78476190478321</c:v>
                </c:pt>
                <c:pt idx="8450">
                  <c:v>145.79029761906898</c:v>
                </c:pt>
                <c:pt idx="8451">
                  <c:v>145.79583333335464</c:v>
                </c:pt>
                <c:pt idx="8452">
                  <c:v>145.80136904764046</c:v>
                </c:pt>
                <c:pt idx="8453">
                  <c:v>145.80690476192612</c:v>
                </c:pt>
                <c:pt idx="8454">
                  <c:v>145.81244047621189</c:v>
                </c:pt>
                <c:pt idx="8455">
                  <c:v>145.81797619049757</c:v>
                </c:pt>
                <c:pt idx="8456">
                  <c:v>145.82351190478326</c:v>
                </c:pt>
                <c:pt idx="8457">
                  <c:v>145.82904761906897</c:v>
                </c:pt>
                <c:pt idx="8458">
                  <c:v>145.83458333335463</c:v>
                </c:pt>
                <c:pt idx="8459">
                  <c:v>145.84011904764046</c:v>
                </c:pt>
                <c:pt idx="8460">
                  <c:v>145.845654761926</c:v>
                </c:pt>
                <c:pt idx="8461">
                  <c:v>145.85119047621188</c:v>
                </c:pt>
                <c:pt idx="8462">
                  <c:v>145.8567261904976</c:v>
                </c:pt>
                <c:pt idx="8463">
                  <c:v>145.86226190478331</c:v>
                </c:pt>
                <c:pt idx="8464">
                  <c:v>145.86779761906897</c:v>
                </c:pt>
                <c:pt idx="8465">
                  <c:v>145.87333333335468</c:v>
                </c:pt>
                <c:pt idx="8466">
                  <c:v>145.87886904764045</c:v>
                </c:pt>
                <c:pt idx="8467">
                  <c:v>145.88440476192611</c:v>
                </c:pt>
                <c:pt idx="8468">
                  <c:v>145.88994047621188</c:v>
                </c:pt>
                <c:pt idx="8469">
                  <c:v>145.89547619049759</c:v>
                </c:pt>
                <c:pt idx="8470">
                  <c:v>145.90101190478327</c:v>
                </c:pt>
                <c:pt idx="8471">
                  <c:v>145.90654761906896</c:v>
                </c:pt>
                <c:pt idx="8472">
                  <c:v>145.91208333335462</c:v>
                </c:pt>
                <c:pt idx="8473">
                  <c:v>145.91761904764041</c:v>
                </c:pt>
                <c:pt idx="8474">
                  <c:v>145.92315476192601</c:v>
                </c:pt>
                <c:pt idx="8475">
                  <c:v>145.92869047621181</c:v>
                </c:pt>
                <c:pt idx="8476">
                  <c:v>145.93422619049758</c:v>
                </c:pt>
                <c:pt idx="8477">
                  <c:v>145.93976190478318</c:v>
                </c:pt>
                <c:pt idx="8478">
                  <c:v>145.94529761906895</c:v>
                </c:pt>
                <c:pt idx="8479">
                  <c:v>145.95083333335467</c:v>
                </c:pt>
                <c:pt idx="8480">
                  <c:v>145.95636904764046</c:v>
                </c:pt>
                <c:pt idx="8481">
                  <c:v>145.96190476192604</c:v>
                </c:pt>
                <c:pt idx="8482">
                  <c:v>145.96744047621186</c:v>
                </c:pt>
                <c:pt idx="8483">
                  <c:v>145.97297619049758</c:v>
                </c:pt>
                <c:pt idx="8484">
                  <c:v>145.97851190478323</c:v>
                </c:pt>
                <c:pt idx="8485">
                  <c:v>145.98404761906897</c:v>
                </c:pt>
                <c:pt idx="8486">
                  <c:v>145.9895833333546</c:v>
                </c:pt>
                <c:pt idx="8487">
                  <c:v>145.99511904764043</c:v>
                </c:pt>
                <c:pt idx="8488">
                  <c:v>146.00065476192597</c:v>
                </c:pt>
                <c:pt idx="8489">
                  <c:v>146.0061904762118</c:v>
                </c:pt>
                <c:pt idx="8490">
                  <c:v>146.01172619049751</c:v>
                </c:pt>
                <c:pt idx="8491">
                  <c:v>146.01726190478323</c:v>
                </c:pt>
                <c:pt idx="8492">
                  <c:v>146.02279761906894</c:v>
                </c:pt>
                <c:pt idx="8493">
                  <c:v>146.02833333335471</c:v>
                </c:pt>
                <c:pt idx="8494">
                  <c:v>146.03386904764037</c:v>
                </c:pt>
                <c:pt idx="8495">
                  <c:v>146.03940476192602</c:v>
                </c:pt>
                <c:pt idx="8496">
                  <c:v>146.04494047621179</c:v>
                </c:pt>
                <c:pt idx="8497">
                  <c:v>146.05047619049756</c:v>
                </c:pt>
                <c:pt idx="8498">
                  <c:v>146.05601190478328</c:v>
                </c:pt>
                <c:pt idx="8499">
                  <c:v>146.06154761906893</c:v>
                </c:pt>
                <c:pt idx="8500">
                  <c:v>146.06708333335465</c:v>
                </c:pt>
                <c:pt idx="8501">
                  <c:v>146.07261904764042</c:v>
                </c:pt>
                <c:pt idx="8502">
                  <c:v>146.07815476192599</c:v>
                </c:pt>
                <c:pt idx="8503">
                  <c:v>146.08369047621179</c:v>
                </c:pt>
                <c:pt idx="8504">
                  <c:v>146.08922619049756</c:v>
                </c:pt>
                <c:pt idx="8505">
                  <c:v>146.09476190478318</c:v>
                </c:pt>
                <c:pt idx="8506">
                  <c:v>146.10029761906893</c:v>
                </c:pt>
                <c:pt idx="8507">
                  <c:v>146.10583333335458</c:v>
                </c:pt>
                <c:pt idx="8508">
                  <c:v>146.11136904764041</c:v>
                </c:pt>
                <c:pt idx="8509">
                  <c:v>146.11690476192595</c:v>
                </c:pt>
                <c:pt idx="8510">
                  <c:v>146.12244047621186</c:v>
                </c:pt>
                <c:pt idx="8511">
                  <c:v>146.12797619049749</c:v>
                </c:pt>
                <c:pt idx="8512">
                  <c:v>146.13351190478318</c:v>
                </c:pt>
                <c:pt idx="8513">
                  <c:v>146.13904761906892</c:v>
                </c:pt>
                <c:pt idx="8514">
                  <c:v>146.14458333335452</c:v>
                </c:pt>
                <c:pt idx="8515">
                  <c:v>146.15011904764043</c:v>
                </c:pt>
                <c:pt idx="8516">
                  <c:v>146.15565476192594</c:v>
                </c:pt>
                <c:pt idx="8517">
                  <c:v>146.16119047621177</c:v>
                </c:pt>
                <c:pt idx="8518">
                  <c:v>146.16672619049749</c:v>
                </c:pt>
                <c:pt idx="8519">
                  <c:v>146.1722619047832</c:v>
                </c:pt>
                <c:pt idx="8520">
                  <c:v>146.17779761906885</c:v>
                </c:pt>
                <c:pt idx="8521">
                  <c:v>146.18333333335462</c:v>
                </c:pt>
                <c:pt idx="8522">
                  <c:v>146.1888690476404</c:v>
                </c:pt>
                <c:pt idx="8523">
                  <c:v>146.19440476192599</c:v>
                </c:pt>
                <c:pt idx="8524">
                  <c:v>146.19994047621176</c:v>
                </c:pt>
                <c:pt idx="8525">
                  <c:v>146.20547619049748</c:v>
                </c:pt>
                <c:pt idx="8526">
                  <c:v>146.21101190478319</c:v>
                </c:pt>
                <c:pt idx="8527">
                  <c:v>146.21654761906885</c:v>
                </c:pt>
                <c:pt idx="8528">
                  <c:v>146.22208333335462</c:v>
                </c:pt>
                <c:pt idx="8529">
                  <c:v>146.22761904764039</c:v>
                </c:pt>
                <c:pt idx="8530">
                  <c:v>146.2331547619259</c:v>
                </c:pt>
                <c:pt idx="8531">
                  <c:v>146.23869047621176</c:v>
                </c:pt>
                <c:pt idx="8532">
                  <c:v>146.24422619049741</c:v>
                </c:pt>
                <c:pt idx="8533">
                  <c:v>146.24976190478313</c:v>
                </c:pt>
                <c:pt idx="8534">
                  <c:v>146.2552976190689</c:v>
                </c:pt>
                <c:pt idx="8535">
                  <c:v>146.26083333335458</c:v>
                </c:pt>
                <c:pt idx="8536">
                  <c:v>146.26636904764038</c:v>
                </c:pt>
                <c:pt idx="8537">
                  <c:v>146.27190476192595</c:v>
                </c:pt>
                <c:pt idx="8538">
                  <c:v>146.27744047621181</c:v>
                </c:pt>
                <c:pt idx="8539">
                  <c:v>146.28297619049746</c:v>
                </c:pt>
                <c:pt idx="8540">
                  <c:v>146.28851190478321</c:v>
                </c:pt>
                <c:pt idx="8541">
                  <c:v>146.29404761906883</c:v>
                </c:pt>
                <c:pt idx="8542">
                  <c:v>146.29958333335452</c:v>
                </c:pt>
                <c:pt idx="8543">
                  <c:v>146.3051190476404</c:v>
                </c:pt>
                <c:pt idx="8544">
                  <c:v>146.31065476192592</c:v>
                </c:pt>
                <c:pt idx="8545">
                  <c:v>146.31619047621174</c:v>
                </c:pt>
                <c:pt idx="8546">
                  <c:v>146.32172619049751</c:v>
                </c:pt>
                <c:pt idx="8547">
                  <c:v>146.32726190478323</c:v>
                </c:pt>
                <c:pt idx="8548">
                  <c:v>146.33279761906888</c:v>
                </c:pt>
                <c:pt idx="8549">
                  <c:v>146.33833333335465</c:v>
                </c:pt>
                <c:pt idx="8550">
                  <c:v>146.34386904764031</c:v>
                </c:pt>
                <c:pt idx="8551">
                  <c:v>146.34940476192597</c:v>
                </c:pt>
                <c:pt idx="8552">
                  <c:v>146.35494047621179</c:v>
                </c:pt>
                <c:pt idx="8553">
                  <c:v>146.36047619049751</c:v>
                </c:pt>
                <c:pt idx="8554">
                  <c:v>146.36601190478322</c:v>
                </c:pt>
                <c:pt idx="8555">
                  <c:v>146.37154761906888</c:v>
                </c:pt>
                <c:pt idx="8556">
                  <c:v>146.37708333335459</c:v>
                </c:pt>
                <c:pt idx="8557">
                  <c:v>146.38261904764042</c:v>
                </c:pt>
                <c:pt idx="8558">
                  <c:v>146.38815476192602</c:v>
                </c:pt>
                <c:pt idx="8559">
                  <c:v>146.39369047621173</c:v>
                </c:pt>
                <c:pt idx="8560">
                  <c:v>146.39922619049744</c:v>
                </c:pt>
                <c:pt idx="8561">
                  <c:v>146.40476190478316</c:v>
                </c:pt>
                <c:pt idx="8562">
                  <c:v>146.41029761906881</c:v>
                </c:pt>
                <c:pt idx="8563">
                  <c:v>146.41583333335458</c:v>
                </c:pt>
                <c:pt idx="8564">
                  <c:v>146.42136904764041</c:v>
                </c:pt>
                <c:pt idx="8565">
                  <c:v>146.42690476192598</c:v>
                </c:pt>
                <c:pt idx="8566">
                  <c:v>146.43244047621184</c:v>
                </c:pt>
                <c:pt idx="8567">
                  <c:v>146.43797619049744</c:v>
                </c:pt>
                <c:pt idx="8568">
                  <c:v>146.44351190478315</c:v>
                </c:pt>
                <c:pt idx="8569">
                  <c:v>146.44904761906881</c:v>
                </c:pt>
                <c:pt idx="8570">
                  <c:v>146.45458333335458</c:v>
                </c:pt>
                <c:pt idx="8571">
                  <c:v>146.46011904764038</c:v>
                </c:pt>
                <c:pt idx="8572">
                  <c:v>146.46565476192592</c:v>
                </c:pt>
                <c:pt idx="8573">
                  <c:v>146.47119047621177</c:v>
                </c:pt>
                <c:pt idx="8574">
                  <c:v>146.47672619049743</c:v>
                </c:pt>
                <c:pt idx="8575">
                  <c:v>146.4822619047832</c:v>
                </c:pt>
                <c:pt idx="8576">
                  <c:v>146.48779761906886</c:v>
                </c:pt>
                <c:pt idx="8577">
                  <c:v>146.49333333335457</c:v>
                </c:pt>
                <c:pt idx="8578">
                  <c:v>146.49886904764034</c:v>
                </c:pt>
                <c:pt idx="8579">
                  <c:v>146.50440476192594</c:v>
                </c:pt>
                <c:pt idx="8580">
                  <c:v>146.50994047621171</c:v>
                </c:pt>
                <c:pt idx="8581">
                  <c:v>146.51547619049742</c:v>
                </c:pt>
                <c:pt idx="8582">
                  <c:v>146.52101190478319</c:v>
                </c:pt>
                <c:pt idx="8583">
                  <c:v>146.52654761906885</c:v>
                </c:pt>
                <c:pt idx="8584">
                  <c:v>146.53208333335456</c:v>
                </c:pt>
                <c:pt idx="8585">
                  <c:v>146.53761904764033</c:v>
                </c:pt>
                <c:pt idx="8586">
                  <c:v>146.54315476192588</c:v>
                </c:pt>
                <c:pt idx="8587">
                  <c:v>146.5486904762117</c:v>
                </c:pt>
                <c:pt idx="8588">
                  <c:v>146.55422619049747</c:v>
                </c:pt>
                <c:pt idx="8589">
                  <c:v>146.55976190478313</c:v>
                </c:pt>
                <c:pt idx="8590">
                  <c:v>146.56529761906882</c:v>
                </c:pt>
                <c:pt idx="8591">
                  <c:v>146.57083333335456</c:v>
                </c:pt>
                <c:pt idx="8592">
                  <c:v>146.57636904764027</c:v>
                </c:pt>
                <c:pt idx="8593">
                  <c:v>146.58190476192598</c:v>
                </c:pt>
                <c:pt idx="8594">
                  <c:v>146.58744047621181</c:v>
                </c:pt>
                <c:pt idx="8595">
                  <c:v>146.59297619049741</c:v>
                </c:pt>
                <c:pt idx="8596">
                  <c:v>146.59851190478318</c:v>
                </c:pt>
                <c:pt idx="8597">
                  <c:v>146.60404761906878</c:v>
                </c:pt>
                <c:pt idx="8598">
                  <c:v>146.60958333335449</c:v>
                </c:pt>
                <c:pt idx="8599">
                  <c:v>146.61511904764026</c:v>
                </c:pt>
                <c:pt idx="8600">
                  <c:v>146.62065476192592</c:v>
                </c:pt>
                <c:pt idx="8601">
                  <c:v>146.62619047621169</c:v>
                </c:pt>
                <c:pt idx="8602">
                  <c:v>146.6317261904974</c:v>
                </c:pt>
                <c:pt idx="8603">
                  <c:v>146.63726190478314</c:v>
                </c:pt>
                <c:pt idx="8604">
                  <c:v>146.64279761906877</c:v>
                </c:pt>
                <c:pt idx="8605">
                  <c:v>146.64833333335454</c:v>
                </c:pt>
                <c:pt idx="8606">
                  <c:v>146.65386904764026</c:v>
                </c:pt>
                <c:pt idx="8607">
                  <c:v>146.65940476192591</c:v>
                </c:pt>
                <c:pt idx="8608">
                  <c:v>146.66494047621168</c:v>
                </c:pt>
                <c:pt idx="8609">
                  <c:v>146.6704761904974</c:v>
                </c:pt>
                <c:pt idx="8610">
                  <c:v>146.67601190478311</c:v>
                </c:pt>
                <c:pt idx="8611">
                  <c:v>146.68154761906882</c:v>
                </c:pt>
                <c:pt idx="8612">
                  <c:v>146.68708333335454</c:v>
                </c:pt>
                <c:pt idx="8613">
                  <c:v>146.69261904764031</c:v>
                </c:pt>
                <c:pt idx="8614">
                  <c:v>146.69815476192591</c:v>
                </c:pt>
                <c:pt idx="8615">
                  <c:v>146.70369047621162</c:v>
                </c:pt>
                <c:pt idx="8616">
                  <c:v>146.70922619049739</c:v>
                </c:pt>
                <c:pt idx="8617">
                  <c:v>146.71476190478302</c:v>
                </c:pt>
                <c:pt idx="8618">
                  <c:v>146.72029761906882</c:v>
                </c:pt>
                <c:pt idx="8619">
                  <c:v>146.72583333335453</c:v>
                </c:pt>
                <c:pt idx="8620">
                  <c:v>146.73136904764024</c:v>
                </c:pt>
                <c:pt idx="8621">
                  <c:v>146.7369047619259</c:v>
                </c:pt>
                <c:pt idx="8622">
                  <c:v>146.74244047621167</c:v>
                </c:pt>
                <c:pt idx="8623">
                  <c:v>146.74797619049738</c:v>
                </c:pt>
                <c:pt idx="8624">
                  <c:v>146.7535119047831</c:v>
                </c:pt>
                <c:pt idx="8625">
                  <c:v>146.75904761906878</c:v>
                </c:pt>
                <c:pt idx="8626">
                  <c:v>146.76458333335444</c:v>
                </c:pt>
                <c:pt idx="8627">
                  <c:v>146.77011904764024</c:v>
                </c:pt>
                <c:pt idx="8628">
                  <c:v>146.77565476192581</c:v>
                </c:pt>
                <c:pt idx="8629">
                  <c:v>146.78119047621166</c:v>
                </c:pt>
                <c:pt idx="8630">
                  <c:v>146.7867261904974</c:v>
                </c:pt>
                <c:pt idx="8631">
                  <c:v>146.79226190478309</c:v>
                </c:pt>
                <c:pt idx="8632">
                  <c:v>146.79779761906875</c:v>
                </c:pt>
                <c:pt idx="8633">
                  <c:v>146.80333333335454</c:v>
                </c:pt>
                <c:pt idx="8634">
                  <c:v>146.80886904764029</c:v>
                </c:pt>
                <c:pt idx="8635">
                  <c:v>146.81440476192589</c:v>
                </c:pt>
                <c:pt idx="8636">
                  <c:v>146.81994047621166</c:v>
                </c:pt>
                <c:pt idx="8637">
                  <c:v>146.82547619049743</c:v>
                </c:pt>
                <c:pt idx="8638">
                  <c:v>146.83101190478314</c:v>
                </c:pt>
                <c:pt idx="8639">
                  <c:v>146.8365476190688</c:v>
                </c:pt>
                <c:pt idx="8640">
                  <c:v>146.84208333335451</c:v>
                </c:pt>
                <c:pt idx="8641">
                  <c:v>146.84761904764028</c:v>
                </c:pt>
                <c:pt idx="8642">
                  <c:v>146.85315476192588</c:v>
                </c:pt>
                <c:pt idx="8643">
                  <c:v>146.85869047621171</c:v>
                </c:pt>
                <c:pt idx="8644">
                  <c:v>146.86422619049742</c:v>
                </c:pt>
                <c:pt idx="8645">
                  <c:v>146.86976190478308</c:v>
                </c:pt>
                <c:pt idx="8646">
                  <c:v>146.87529761906879</c:v>
                </c:pt>
                <c:pt idx="8647">
                  <c:v>146.88083333335456</c:v>
                </c:pt>
                <c:pt idx="8648">
                  <c:v>146.8863690476403</c:v>
                </c:pt>
                <c:pt idx="8649">
                  <c:v>146.89190476192593</c:v>
                </c:pt>
                <c:pt idx="8650">
                  <c:v>146.8974404762117</c:v>
                </c:pt>
                <c:pt idx="8651">
                  <c:v>146.90297619049741</c:v>
                </c:pt>
                <c:pt idx="8652">
                  <c:v>146.90851190478307</c:v>
                </c:pt>
                <c:pt idx="8653">
                  <c:v>146.91404761906878</c:v>
                </c:pt>
                <c:pt idx="8654">
                  <c:v>146.91958333335441</c:v>
                </c:pt>
                <c:pt idx="8655">
                  <c:v>146.92511904764027</c:v>
                </c:pt>
                <c:pt idx="8656">
                  <c:v>146.93065476192584</c:v>
                </c:pt>
                <c:pt idx="8657">
                  <c:v>146.93619047621164</c:v>
                </c:pt>
                <c:pt idx="8658">
                  <c:v>146.94172619049741</c:v>
                </c:pt>
                <c:pt idx="8659">
                  <c:v>146.94726190478306</c:v>
                </c:pt>
                <c:pt idx="8660">
                  <c:v>146.9527976190688</c:v>
                </c:pt>
                <c:pt idx="8661">
                  <c:v>146.95833333335457</c:v>
                </c:pt>
                <c:pt idx="8662">
                  <c:v>146.9638690476402</c:v>
                </c:pt>
                <c:pt idx="8663">
                  <c:v>146.96940476192592</c:v>
                </c:pt>
                <c:pt idx="8664">
                  <c:v>146.97494047621163</c:v>
                </c:pt>
                <c:pt idx="8665">
                  <c:v>146.9804761904974</c:v>
                </c:pt>
                <c:pt idx="8666">
                  <c:v>146.98601190478311</c:v>
                </c:pt>
                <c:pt idx="8667">
                  <c:v>146.99154761906877</c:v>
                </c:pt>
                <c:pt idx="8668">
                  <c:v>146.99708333335448</c:v>
                </c:pt>
                <c:pt idx="8669">
                  <c:v>147.00261904764025</c:v>
                </c:pt>
                <c:pt idx="8670">
                  <c:v>147.00815476192585</c:v>
                </c:pt>
                <c:pt idx="8671">
                  <c:v>147.01369047621156</c:v>
                </c:pt>
                <c:pt idx="8672">
                  <c:v>147.01922619049733</c:v>
                </c:pt>
                <c:pt idx="8673">
                  <c:v>147.02476190478305</c:v>
                </c:pt>
                <c:pt idx="8674">
                  <c:v>147.03029761906876</c:v>
                </c:pt>
                <c:pt idx="8675">
                  <c:v>147.03583333335445</c:v>
                </c:pt>
                <c:pt idx="8676">
                  <c:v>147.04136904764025</c:v>
                </c:pt>
                <c:pt idx="8677">
                  <c:v>147.04690476192582</c:v>
                </c:pt>
                <c:pt idx="8678">
                  <c:v>147.05244047621167</c:v>
                </c:pt>
                <c:pt idx="8679">
                  <c:v>147.05797619049739</c:v>
                </c:pt>
                <c:pt idx="8680">
                  <c:v>147.06351190478298</c:v>
                </c:pt>
                <c:pt idx="8681">
                  <c:v>147.06904761906875</c:v>
                </c:pt>
                <c:pt idx="8682">
                  <c:v>147.07458333335435</c:v>
                </c:pt>
                <c:pt idx="8683">
                  <c:v>147.08011904764027</c:v>
                </c:pt>
                <c:pt idx="8684">
                  <c:v>147.08565476192578</c:v>
                </c:pt>
                <c:pt idx="8685">
                  <c:v>147.09119047621161</c:v>
                </c:pt>
                <c:pt idx="8686">
                  <c:v>147.09672619049738</c:v>
                </c:pt>
                <c:pt idx="8687">
                  <c:v>147.10226190478303</c:v>
                </c:pt>
                <c:pt idx="8688">
                  <c:v>147.10779761906875</c:v>
                </c:pt>
                <c:pt idx="8689">
                  <c:v>147.1133333333544</c:v>
                </c:pt>
                <c:pt idx="8690">
                  <c:v>147.11886904764017</c:v>
                </c:pt>
                <c:pt idx="8691">
                  <c:v>147.12440476192583</c:v>
                </c:pt>
                <c:pt idx="8692">
                  <c:v>147.1299404762116</c:v>
                </c:pt>
                <c:pt idx="8693">
                  <c:v>147.13547619049731</c:v>
                </c:pt>
                <c:pt idx="8694">
                  <c:v>147.14101190478303</c:v>
                </c:pt>
                <c:pt idx="8695">
                  <c:v>147.14654761906868</c:v>
                </c:pt>
                <c:pt idx="8696">
                  <c:v>147.15208333335445</c:v>
                </c:pt>
                <c:pt idx="8697">
                  <c:v>147.15761904764022</c:v>
                </c:pt>
                <c:pt idx="8698">
                  <c:v>147.16315476192577</c:v>
                </c:pt>
                <c:pt idx="8699">
                  <c:v>147.16869047621159</c:v>
                </c:pt>
                <c:pt idx="8700">
                  <c:v>147.17422619049731</c:v>
                </c:pt>
                <c:pt idx="8701">
                  <c:v>147.17976190478294</c:v>
                </c:pt>
                <c:pt idx="8702">
                  <c:v>147.18529761906873</c:v>
                </c:pt>
                <c:pt idx="8703">
                  <c:v>147.19083333335445</c:v>
                </c:pt>
                <c:pt idx="8704">
                  <c:v>147.19636904764022</c:v>
                </c:pt>
                <c:pt idx="8705">
                  <c:v>147.20190476192579</c:v>
                </c:pt>
                <c:pt idx="8706">
                  <c:v>147.20744047621164</c:v>
                </c:pt>
                <c:pt idx="8707">
                  <c:v>147.2129761904973</c:v>
                </c:pt>
                <c:pt idx="8708">
                  <c:v>147.21851190478296</c:v>
                </c:pt>
                <c:pt idx="8709">
                  <c:v>147.22404761906873</c:v>
                </c:pt>
                <c:pt idx="8710">
                  <c:v>147.22958333335436</c:v>
                </c:pt>
                <c:pt idx="8711">
                  <c:v>147.23511904764021</c:v>
                </c:pt>
                <c:pt idx="8712">
                  <c:v>147.24065476192573</c:v>
                </c:pt>
                <c:pt idx="8713">
                  <c:v>147.24619047621158</c:v>
                </c:pt>
                <c:pt idx="8714">
                  <c:v>147.25172619049729</c:v>
                </c:pt>
                <c:pt idx="8715">
                  <c:v>147.25726190478301</c:v>
                </c:pt>
                <c:pt idx="8716">
                  <c:v>147.26279761906872</c:v>
                </c:pt>
                <c:pt idx="8717">
                  <c:v>147.26833333335443</c:v>
                </c:pt>
                <c:pt idx="8718">
                  <c:v>147.27386904764015</c:v>
                </c:pt>
                <c:pt idx="8719">
                  <c:v>147.27940476192575</c:v>
                </c:pt>
                <c:pt idx="8720">
                  <c:v>147.28494047621157</c:v>
                </c:pt>
                <c:pt idx="8721">
                  <c:v>147.29047619049729</c:v>
                </c:pt>
                <c:pt idx="8722">
                  <c:v>147.296011904783</c:v>
                </c:pt>
                <c:pt idx="8723">
                  <c:v>147.30154761906871</c:v>
                </c:pt>
                <c:pt idx="8724">
                  <c:v>147.30708333335443</c:v>
                </c:pt>
                <c:pt idx="8725">
                  <c:v>147.3126190476402</c:v>
                </c:pt>
                <c:pt idx="8726">
                  <c:v>147.3181547619258</c:v>
                </c:pt>
                <c:pt idx="8727">
                  <c:v>147.32369047621157</c:v>
                </c:pt>
                <c:pt idx="8728">
                  <c:v>147.32922619049734</c:v>
                </c:pt>
                <c:pt idx="8729">
                  <c:v>147.33476190478294</c:v>
                </c:pt>
                <c:pt idx="8730">
                  <c:v>147.34029761906871</c:v>
                </c:pt>
                <c:pt idx="8731">
                  <c:v>147.34583333335442</c:v>
                </c:pt>
                <c:pt idx="8732">
                  <c:v>147.35136904764025</c:v>
                </c:pt>
                <c:pt idx="8733">
                  <c:v>147.35690476192585</c:v>
                </c:pt>
                <c:pt idx="8734">
                  <c:v>147.36244047621167</c:v>
                </c:pt>
                <c:pt idx="8735">
                  <c:v>147.36797619049727</c:v>
                </c:pt>
                <c:pt idx="8736">
                  <c:v>147.37351190478293</c:v>
                </c:pt>
                <c:pt idx="8737">
                  <c:v>147.3790476190687</c:v>
                </c:pt>
                <c:pt idx="8738">
                  <c:v>147.38458333335439</c:v>
                </c:pt>
                <c:pt idx="8739">
                  <c:v>147.39011904764024</c:v>
                </c:pt>
                <c:pt idx="8740">
                  <c:v>147.39565476192575</c:v>
                </c:pt>
                <c:pt idx="8741">
                  <c:v>147.40119047621161</c:v>
                </c:pt>
                <c:pt idx="8742">
                  <c:v>147.40672619049727</c:v>
                </c:pt>
                <c:pt idx="8743">
                  <c:v>147.41226190478298</c:v>
                </c:pt>
                <c:pt idx="8744">
                  <c:v>147.41779761906864</c:v>
                </c:pt>
                <c:pt idx="8745">
                  <c:v>147.42333333335441</c:v>
                </c:pt>
                <c:pt idx="8746">
                  <c:v>147.42886904764023</c:v>
                </c:pt>
                <c:pt idx="8747">
                  <c:v>147.43440476192578</c:v>
                </c:pt>
                <c:pt idx="8748">
                  <c:v>147.4399404762116</c:v>
                </c:pt>
                <c:pt idx="8749">
                  <c:v>147.44547619049726</c:v>
                </c:pt>
                <c:pt idx="8750">
                  <c:v>147.45101190478297</c:v>
                </c:pt>
                <c:pt idx="8751">
                  <c:v>147.45654761906869</c:v>
                </c:pt>
                <c:pt idx="8752">
                  <c:v>147.4620833333544</c:v>
                </c:pt>
                <c:pt idx="8753">
                  <c:v>147.46761904764017</c:v>
                </c:pt>
                <c:pt idx="8754">
                  <c:v>147.47315476192571</c:v>
                </c:pt>
                <c:pt idx="8755">
                  <c:v>147.47791666668778</c:v>
                </c:pt>
              </c:numCache>
            </c:numRef>
          </c:xVal>
          <c:yVal>
            <c:numRef>
              <c:f>'min velocity experiemtns'!$H$12807:$H$21562</c:f>
              <c:numCache>
                <c:formatCode>General</c:formatCode>
                <c:ptCount val="8756"/>
                <c:pt idx="0">
                  <c:v>1.1700000000000004</c:v>
                </c:pt>
                <c:pt idx="1">
                  <c:v>1.3200000000000003</c:v>
                </c:pt>
                <c:pt idx="2">
                  <c:v>1.6799999999999993</c:v>
                </c:pt>
                <c:pt idx="3">
                  <c:v>4.57</c:v>
                </c:pt>
                <c:pt idx="4">
                  <c:v>7.91</c:v>
                </c:pt>
                <c:pt idx="5">
                  <c:v>11.510000000000002</c:v>
                </c:pt>
                <c:pt idx="6">
                  <c:v>27.970000000000002</c:v>
                </c:pt>
                <c:pt idx="7">
                  <c:v>28.38999999999999</c:v>
                </c:pt>
                <c:pt idx="8">
                  <c:v>27.16</c:v>
                </c:pt>
                <c:pt idx="9">
                  <c:v>26.349999999999991</c:v>
                </c:pt>
                <c:pt idx="10">
                  <c:v>27.11000000000001</c:v>
                </c:pt>
                <c:pt idx="11">
                  <c:v>26.970000000000002</c:v>
                </c:pt>
                <c:pt idx="12">
                  <c:v>27.930000000000003</c:v>
                </c:pt>
                <c:pt idx="13">
                  <c:v>27.099999999999991</c:v>
                </c:pt>
                <c:pt idx="14">
                  <c:v>26.20999999999999</c:v>
                </c:pt>
                <c:pt idx="15">
                  <c:v>25.22</c:v>
                </c:pt>
                <c:pt idx="16">
                  <c:v>24.9</c:v>
                </c:pt>
                <c:pt idx="17">
                  <c:v>24.82</c:v>
                </c:pt>
                <c:pt idx="18">
                  <c:v>24.9</c:v>
                </c:pt>
                <c:pt idx="19">
                  <c:v>25.09</c:v>
                </c:pt>
                <c:pt idx="20">
                  <c:v>25.37</c:v>
                </c:pt>
                <c:pt idx="21">
                  <c:v>25.720000000000002</c:v>
                </c:pt>
                <c:pt idx="22">
                  <c:v>25.979999999999993</c:v>
                </c:pt>
                <c:pt idx="23">
                  <c:v>26.51</c:v>
                </c:pt>
                <c:pt idx="24">
                  <c:v>26.819999999999997</c:v>
                </c:pt>
                <c:pt idx="25">
                  <c:v>27.16</c:v>
                </c:pt>
                <c:pt idx="26">
                  <c:v>27.66</c:v>
                </c:pt>
                <c:pt idx="27">
                  <c:v>28.02999999999999</c:v>
                </c:pt>
                <c:pt idx="28">
                  <c:v>28.61000000000001</c:v>
                </c:pt>
                <c:pt idx="29">
                  <c:v>29.01</c:v>
                </c:pt>
                <c:pt idx="30">
                  <c:v>29.430000000000003</c:v>
                </c:pt>
                <c:pt idx="31">
                  <c:v>29.900000000000002</c:v>
                </c:pt>
                <c:pt idx="32">
                  <c:v>30.20999999999999</c:v>
                </c:pt>
                <c:pt idx="33">
                  <c:v>30.849999999999991</c:v>
                </c:pt>
                <c:pt idx="34">
                  <c:v>31.360000000000003</c:v>
                </c:pt>
                <c:pt idx="35">
                  <c:v>31.849999999999991</c:v>
                </c:pt>
                <c:pt idx="36">
                  <c:v>32.319999999999993</c:v>
                </c:pt>
                <c:pt idx="37">
                  <c:v>32.86</c:v>
                </c:pt>
                <c:pt idx="38">
                  <c:v>33.13000000000001</c:v>
                </c:pt>
                <c:pt idx="39">
                  <c:v>33.700000000000003</c:v>
                </c:pt>
                <c:pt idx="40">
                  <c:v>34.25</c:v>
                </c:pt>
                <c:pt idx="41">
                  <c:v>34.81</c:v>
                </c:pt>
                <c:pt idx="42">
                  <c:v>35.240000000000009</c:v>
                </c:pt>
                <c:pt idx="43">
                  <c:v>35.800000000000004</c:v>
                </c:pt>
                <c:pt idx="44">
                  <c:v>36.430000000000007</c:v>
                </c:pt>
                <c:pt idx="45">
                  <c:v>36.700000000000003</c:v>
                </c:pt>
                <c:pt idx="46">
                  <c:v>37.319999999999993</c:v>
                </c:pt>
                <c:pt idx="47">
                  <c:v>37.700000000000003</c:v>
                </c:pt>
                <c:pt idx="48">
                  <c:v>38.25</c:v>
                </c:pt>
                <c:pt idx="49">
                  <c:v>38.61</c:v>
                </c:pt>
                <c:pt idx="50">
                  <c:v>38.96</c:v>
                </c:pt>
                <c:pt idx="51">
                  <c:v>39.39</c:v>
                </c:pt>
                <c:pt idx="52">
                  <c:v>39.89</c:v>
                </c:pt>
                <c:pt idx="53">
                  <c:v>40.290000000000013</c:v>
                </c:pt>
                <c:pt idx="54">
                  <c:v>40.540000000000006</c:v>
                </c:pt>
                <c:pt idx="55">
                  <c:v>40.97</c:v>
                </c:pt>
                <c:pt idx="56">
                  <c:v>41.36</c:v>
                </c:pt>
                <c:pt idx="57">
                  <c:v>41.75</c:v>
                </c:pt>
                <c:pt idx="58">
                  <c:v>42.150000000000006</c:v>
                </c:pt>
                <c:pt idx="59">
                  <c:v>42.480000000000004</c:v>
                </c:pt>
                <c:pt idx="60">
                  <c:v>42.75</c:v>
                </c:pt>
                <c:pt idx="61">
                  <c:v>43.370000000000005</c:v>
                </c:pt>
                <c:pt idx="62">
                  <c:v>43.63000000000001</c:v>
                </c:pt>
                <c:pt idx="63">
                  <c:v>44.100000000000009</c:v>
                </c:pt>
                <c:pt idx="64">
                  <c:v>44.33</c:v>
                </c:pt>
                <c:pt idx="65">
                  <c:v>44.680000000000007</c:v>
                </c:pt>
                <c:pt idx="66">
                  <c:v>44.89</c:v>
                </c:pt>
                <c:pt idx="67">
                  <c:v>45.34</c:v>
                </c:pt>
                <c:pt idx="68">
                  <c:v>45.67</c:v>
                </c:pt>
                <c:pt idx="69">
                  <c:v>46.08</c:v>
                </c:pt>
                <c:pt idx="70">
                  <c:v>46.45</c:v>
                </c:pt>
                <c:pt idx="71">
                  <c:v>46.680000000000007</c:v>
                </c:pt>
                <c:pt idx="72">
                  <c:v>46.99</c:v>
                </c:pt>
                <c:pt idx="73">
                  <c:v>47.45</c:v>
                </c:pt>
                <c:pt idx="74">
                  <c:v>47.680000000000007</c:v>
                </c:pt>
                <c:pt idx="75">
                  <c:v>47.790000000000013</c:v>
                </c:pt>
                <c:pt idx="76">
                  <c:v>48.230000000000011</c:v>
                </c:pt>
                <c:pt idx="77">
                  <c:v>48.53</c:v>
                </c:pt>
                <c:pt idx="78">
                  <c:v>48.849999999999994</c:v>
                </c:pt>
                <c:pt idx="79">
                  <c:v>49.3</c:v>
                </c:pt>
                <c:pt idx="80">
                  <c:v>49.59</c:v>
                </c:pt>
                <c:pt idx="81">
                  <c:v>49.67</c:v>
                </c:pt>
                <c:pt idx="82">
                  <c:v>50.220000000000013</c:v>
                </c:pt>
                <c:pt idx="83">
                  <c:v>50.53</c:v>
                </c:pt>
                <c:pt idx="84">
                  <c:v>50.600000000000009</c:v>
                </c:pt>
                <c:pt idx="85">
                  <c:v>50.900000000000006</c:v>
                </c:pt>
                <c:pt idx="86">
                  <c:v>51.400000000000006</c:v>
                </c:pt>
                <c:pt idx="87">
                  <c:v>51.370000000000005</c:v>
                </c:pt>
                <c:pt idx="88">
                  <c:v>51.720000000000013</c:v>
                </c:pt>
                <c:pt idx="89">
                  <c:v>51.870000000000005</c:v>
                </c:pt>
                <c:pt idx="90">
                  <c:v>52.180000000000007</c:v>
                </c:pt>
                <c:pt idx="91">
                  <c:v>52.49</c:v>
                </c:pt>
                <c:pt idx="92">
                  <c:v>52.47</c:v>
                </c:pt>
                <c:pt idx="93">
                  <c:v>52.92</c:v>
                </c:pt>
                <c:pt idx="94">
                  <c:v>53.100000000000009</c:v>
                </c:pt>
                <c:pt idx="95">
                  <c:v>53.3</c:v>
                </c:pt>
                <c:pt idx="96">
                  <c:v>53.61</c:v>
                </c:pt>
                <c:pt idx="97">
                  <c:v>53.660000000000011</c:v>
                </c:pt>
                <c:pt idx="98">
                  <c:v>53.790000000000013</c:v>
                </c:pt>
                <c:pt idx="99">
                  <c:v>54.06</c:v>
                </c:pt>
                <c:pt idx="100">
                  <c:v>54.14</c:v>
                </c:pt>
                <c:pt idx="101">
                  <c:v>54.3</c:v>
                </c:pt>
                <c:pt idx="102">
                  <c:v>54.31</c:v>
                </c:pt>
                <c:pt idx="103">
                  <c:v>54.600000000000009</c:v>
                </c:pt>
                <c:pt idx="104">
                  <c:v>54.680000000000007</c:v>
                </c:pt>
                <c:pt idx="105">
                  <c:v>54.86</c:v>
                </c:pt>
                <c:pt idx="106">
                  <c:v>55</c:v>
                </c:pt>
                <c:pt idx="107">
                  <c:v>55.230000000000011</c:v>
                </c:pt>
                <c:pt idx="108">
                  <c:v>55.46</c:v>
                </c:pt>
                <c:pt idx="109">
                  <c:v>55.56</c:v>
                </c:pt>
                <c:pt idx="110">
                  <c:v>55.650000000000006</c:v>
                </c:pt>
                <c:pt idx="111">
                  <c:v>55.870000000000005</c:v>
                </c:pt>
                <c:pt idx="112">
                  <c:v>55.99</c:v>
                </c:pt>
                <c:pt idx="113">
                  <c:v>55.86</c:v>
                </c:pt>
                <c:pt idx="114">
                  <c:v>56.08</c:v>
                </c:pt>
                <c:pt idx="115">
                  <c:v>56.02</c:v>
                </c:pt>
                <c:pt idx="116">
                  <c:v>56.31</c:v>
                </c:pt>
                <c:pt idx="117">
                  <c:v>56.400000000000006</c:v>
                </c:pt>
                <c:pt idx="118">
                  <c:v>56.5</c:v>
                </c:pt>
                <c:pt idx="119">
                  <c:v>56.690000000000012</c:v>
                </c:pt>
                <c:pt idx="120">
                  <c:v>56.650000000000006</c:v>
                </c:pt>
                <c:pt idx="121">
                  <c:v>56.650000000000006</c:v>
                </c:pt>
                <c:pt idx="122">
                  <c:v>56.900000000000006</c:v>
                </c:pt>
                <c:pt idx="123">
                  <c:v>56.81</c:v>
                </c:pt>
                <c:pt idx="124">
                  <c:v>56.8</c:v>
                </c:pt>
                <c:pt idx="125">
                  <c:v>56.75</c:v>
                </c:pt>
                <c:pt idx="126">
                  <c:v>57.08</c:v>
                </c:pt>
                <c:pt idx="127">
                  <c:v>56.86</c:v>
                </c:pt>
                <c:pt idx="128">
                  <c:v>56.96</c:v>
                </c:pt>
                <c:pt idx="129">
                  <c:v>56.99</c:v>
                </c:pt>
                <c:pt idx="130">
                  <c:v>57.07</c:v>
                </c:pt>
                <c:pt idx="131">
                  <c:v>57.06</c:v>
                </c:pt>
                <c:pt idx="132">
                  <c:v>57.2</c:v>
                </c:pt>
                <c:pt idx="133">
                  <c:v>57.3</c:v>
                </c:pt>
                <c:pt idx="134">
                  <c:v>57.370000000000005</c:v>
                </c:pt>
                <c:pt idx="135">
                  <c:v>57.240000000000009</c:v>
                </c:pt>
                <c:pt idx="136">
                  <c:v>57.31</c:v>
                </c:pt>
                <c:pt idx="137">
                  <c:v>57.43</c:v>
                </c:pt>
                <c:pt idx="138">
                  <c:v>57.46</c:v>
                </c:pt>
                <c:pt idx="139">
                  <c:v>57.52</c:v>
                </c:pt>
                <c:pt idx="140">
                  <c:v>57.57</c:v>
                </c:pt>
                <c:pt idx="141">
                  <c:v>57.41</c:v>
                </c:pt>
                <c:pt idx="142">
                  <c:v>57.57</c:v>
                </c:pt>
                <c:pt idx="143">
                  <c:v>57.760000000000005</c:v>
                </c:pt>
                <c:pt idx="144">
                  <c:v>57.95</c:v>
                </c:pt>
                <c:pt idx="145">
                  <c:v>57.95</c:v>
                </c:pt>
                <c:pt idx="146">
                  <c:v>58.15</c:v>
                </c:pt>
                <c:pt idx="147">
                  <c:v>58.14</c:v>
                </c:pt>
                <c:pt idx="148">
                  <c:v>58.190000000000012</c:v>
                </c:pt>
                <c:pt idx="149">
                  <c:v>58.45</c:v>
                </c:pt>
                <c:pt idx="150">
                  <c:v>58.57</c:v>
                </c:pt>
                <c:pt idx="151">
                  <c:v>58.59</c:v>
                </c:pt>
                <c:pt idx="152">
                  <c:v>58.89</c:v>
                </c:pt>
                <c:pt idx="153">
                  <c:v>58.95</c:v>
                </c:pt>
                <c:pt idx="154">
                  <c:v>59.120000000000005</c:v>
                </c:pt>
                <c:pt idx="155">
                  <c:v>59.2</c:v>
                </c:pt>
                <c:pt idx="156">
                  <c:v>59.37</c:v>
                </c:pt>
                <c:pt idx="157">
                  <c:v>59.34</c:v>
                </c:pt>
                <c:pt idx="158">
                  <c:v>59.51</c:v>
                </c:pt>
                <c:pt idx="159">
                  <c:v>59.67</c:v>
                </c:pt>
                <c:pt idx="160">
                  <c:v>59.44</c:v>
                </c:pt>
                <c:pt idx="161">
                  <c:v>59.660000000000011</c:v>
                </c:pt>
                <c:pt idx="162">
                  <c:v>59.67</c:v>
                </c:pt>
                <c:pt idx="163">
                  <c:v>59.819999999999993</c:v>
                </c:pt>
                <c:pt idx="164">
                  <c:v>60.05</c:v>
                </c:pt>
                <c:pt idx="165">
                  <c:v>59.97</c:v>
                </c:pt>
                <c:pt idx="166">
                  <c:v>60.02</c:v>
                </c:pt>
                <c:pt idx="167">
                  <c:v>60.01</c:v>
                </c:pt>
                <c:pt idx="168">
                  <c:v>60.3</c:v>
                </c:pt>
                <c:pt idx="169">
                  <c:v>60.42</c:v>
                </c:pt>
                <c:pt idx="170">
                  <c:v>60.52</c:v>
                </c:pt>
                <c:pt idx="171">
                  <c:v>60.230000000000011</c:v>
                </c:pt>
                <c:pt idx="172">
                  <c:v>60.51</c:v>
                </c:pt>
                <c:pt idx="173">
                  <c:v>60.41</c:v>
                </c:pt>
                <c:pt idx="174">
                  <c:v>60.42</c:v>
                </c:pt>
                <c:pt idx="175">
                  <c:v>60.7</c:v>
                </c:pt>
                <c:pt idx="176">
                  <c:v>60.55</c:v>
                </c:pt>
                <c:pt idx="177">
                  <c:v>60.740000000000009</c:v>
                </c:pt>
                <c:pt idx="178">
                  <c:v>60.77000000000001</c:v>
                </c:pt>
                <c:pt idx="179">
                  <c:v>60.65</c:v>
                </c:pt>
                <c:pt idx="180">
                  <c:v>60.58</c:v>
                </c:pt>
                <c:pt idx="181">
                  <c:v>60.49</c:v>
                </c:pt>
                <c:pt idx="182">
                  <c:v>60.64</c:v>
                </c:pt>
                <c:pt idx="183">
                  <c:v>60.52</c:v>
                </c:pt>
                <c:pt idx="184">
                  <c:v>60.55</c:v>
                </c:pt>
                <c:pt idx="185">
                  <c:v>60.49</c:v>
                </c:pt>
                <c:pt idx="186">
                  <c:v>60.36</c:v>
                </c:pt>
                <c:pt idx="187">
                  <c:v>60.42</c:v>
                </c:pt>
                <c:pt idx="188">
                  <c:v>60.41</c:v>
                </c:pt>
                <c:pt idx="189">
                  <c:v>60.48</c:v>
                </c:pt>
                <c:pt idx="190">
                  <c:v>60.290000000000006</c:v>
                </c:pt>
                <c:pt idx="191">
                  <c:v>60.45</c:v>
                </c:pt>
                <c:pt idx="192">
                  <c:v>60.28</c:v>
                </c:pt>
                <c:pt idx="193">
                  <c:v>60.28</c:v>
                </c:pt>
                <c:pt idx="194">
                  <c:v>60.13000000000001</c:v>
                </c:pt>
                <c:pt idx="195">
                  <c:v>59.97</c:v>
                </c:pt>
                <c:pt idx="196">
                  <c:v>60.09</c:v>
                </c:pt>
                <c:pt idx="197">
                  <c:v>60.01</c:v>
                </c:pt>
                <c:pt idx="198">
                  <c:v>59.760000000000005</c:v>
                </c:pt>
                <c:pt idx="199">
                  <c:v>60.04</c:v>
                </c:pt>
                <c:pt idx="200">
                  <c:v>59.86</c:v>
                </c:pt>
                <c:pt idx="201">
                  <c:v>59.94</c:v>
                </c:pt>
                <c:pt idx="202">
                  <c:v>59.730000000000011</c:v>
                </c:pt>
                <c:pt idx="203">
                  <c:v>59.92</c:v>
                </c:pt>
                <c:pt idx="204">
                  <c:v>59.81</c:v>
                </c:pt>
                <c:pt idx="205">
                  <c:v>59.89</c:v>
                </c:pt>
                <c:pt idx="206">
                  <c:v>59.790000000000006</c:v>
                </c:pt>
                <c:pt idx="207">
                  <c:v>59.78</c:v>
                </c:pt>
                <c:pt idx="208">
                  <c:v>59.75</c:v>
                </c:pt>
                <c:pt idx="209">
                  <c:v>59.81</c:v>
                </c:pt>
                <c:pt idx="210">
                  <c:v>59.53</c:v>
                </c:pt>
                <c:pt idx="211">
                  <c:v>59.64</c:v>
                </c:pt>
                <c:pt idx="212">
                  <c:v>59.51</c:v>
                </c:pt>
                <c:pt idx="213">
                  <c:v>59.45</c:v>
                </c:pt>
                <c:pt idx="214">
                  <c:v>59.600000000000009</c:v>
                </c:pt>
                <c:pt idx="215">
                  <c:v>59.4</c:v>
                </c:pt>
                <c:pt idx="216">
                  <c:v>59.25</c:v>
                </c:pt>
                <c:pt idx="217">
                  <c:v>59.600000000000009</c:v>
                </c:pt>
                <c:pt idx="218">
                  <c:v>59.41</c:v>
                </c:pt>
                <c:pt idx="219">
                  <c:v>59.349999999999994</c:v>
                </c:pt>
                <c:pt idx="220">
                  <c:v>59.27000000000001</c:v>
                </c:pt>
                <c:pt idx="221">
                  <c:v>59.210000000000008</c:v>
                </c:pt>
                <c:pt idx="222">
                  <c:v>59.349999999999994</c:v>
                </c:pt>
                <c:pt idx="223">
                  <c:v>59.160000000000011</c:v>
                </c:pt>
                <c:pt idx="224">
                  <c:v>59.210000000000008</c:v>
                </c:pt>
                <c:pt idx="225">
                  <c:v>59.190000000000012</c:v>
                </c:pt>
                <c:pt idx="226">
                  <c:v>59.190000000000012</c:v>
                </c:pt>
                <c:pt idx="227">
                  <c:v>59.230000000000011</c:v>
                </c:pt>
                <c:pt idx="228">
                  <c:v>59.2</c:v>
                </c:pt>
                <c:pt idx="229">
                  <c:v>59.210000000000008</c:v>
                </c:pt>
                <c:pt idx="230">
                  <c:v>59.37</c:v>
                </c:pt>
                <c:pt idx="231">
                  <c:v>59.120000000000005</c:v>
                </c:pt>
                <c:pt idx="232">
                  <c:v>59.03</c:v>
                </c:pt>
                <c:pt idx="233">
                  <c:v>59.06</c:v>
                </c:pt>
                <c:pt idx="234">
                  <c:v>58.97</c:v>
                </c:pt>
                <c:pt idx="235">
                  <c:v>58.98</c:v>
                </c:pt>
                <c:pt idx="236">
                  <c:v>59.13000000000001</c:v>
                </c:pt>
                <c:pt idx="237">
                  <c:v>59.02</c:v>
                </c:pt>
                <c:pt idx="238">
                  <c:v>58.95</c:v>
                </c:pt>
                <c:pt idx="239">
                  <c:v>58.93</c:v>
                </c:pt>
                <c:pt idx="240">
                  <c:v>58.94</c:v>
                </c:pt>
                <c:pt idx="241">
                  <c:v>58.93</c:v>
                </c:pt>
                <c:pt idx="242">
                  <c:v>58.879999999999995</c:v>
                </c:pt>
                <c:pt idx="243">
                  <c:v>58.89</c:v>
                </c:pt>
                <c:pt idx="244">
                  <c:v>58.84</c:v>
                </c:pt>
                <c:pt idx="245">
                  <c:v>58.819999999999993</c:v>
                </c:pt>
                <c:pt idx="246">
                  <c:v>58.790000000000006</c:v>
                </c:pt>
                <c:pt idx="247">
                  <c:v>58.64</c:v>
                </c:pt>
                <c:pt idx="248">
                  <c:v>58.620000000000005</c:v>
                </c:pt>
                <c:pt idx="249">
                  <c:v>58.660000000000011</c:v>
                </c:pt>
                <c:pt idx="250">
                  <c:v>58.600000000000009</c:v>
                </c:pt>
                <c:pt idx="251">
                  <c:v>58.75</c:v>
                </c:pt>
                <c:pt idx="252">
                  <c:v>58.64</c:v>
                </c:pt>
                <c:pt idx="253">
                  <c:v>58.59</c:v>
                </c:pt>
                <c:pt idx="254">
                  <c:v>58.690000000000012</c:v>
                </c:pt>
                <c:pt idx="255">
                  <c:v>58.56</c:v>
                </c:pt>
                <c:pt idx="256">
                  <c:v>58.57</c:v>
                </c:pt>
                <c:pt idx="257">
                  <c:v>58.75</c:v>
                </c:pt>
                <c:pt idx="258">
                  <c:v>58.600000000000009</c:v>
                </c:pt>
                <c:pt idx="259">
                  <c:v>58.75</c:v>
                </c:pt>
                <c:pt idx="260">
                  <c:v>58.620000000000005</c:v>
                </c:pt>
                <c:pt idx="261">
                  <c:v>58.57</c:v>
                </c:pt>
                <c:pt idx="262">
                  <c:v>58.819999999999993</c:v>
                </c:pt>
                <c:pt idx="263">
                  <c:v>58.77000000000001</c:v>
                </c:pt>
                <c:pt idx="264">
                  <c:v>58.710000000000008</c:v>
                </c:pt>
                <c:pt idx="265">
                  <c:v>58.730000000000011</c:v>
                </c:pt>
                <c:pt idx="266">
                  <c:v>58.9</c:v>
                </c:pt>
                <c:pt idx="267">
                  <c:v>58.600000000000009</c:v>
                </c:pt>
                <c:pt idx="268">
                  <c:v>58.660000000000011</c:v>
                </c:pt>
                <c:pt idx="269">
                  <c:v>58.620000000000005</c:v>
                </c:pt>
                <c:pt idx="270">
                  <c:v>58.600000000000009</c:v>
                </c:pt>
                <c:pt idx="271">
                  <c:v>58.68</c:v>
                </c:pt>
                <c:pt idx="272">
                  <c:v>58.790000000000006</c:v>
                </c:pt>
                <c:pt idx="273">
                  <c:v>58.83</c:v>
                </c:pt>
                <c:pt idx="274">
                  <c:v>57.51</c:v>
                </c:pt>
                <c:pt idx="275">
                  <c:v>56.36</c:v>
                </c:pt>
                <c:pt idx="276">
                  <c:v>55.52</c:v>
                </c:pt>
                <c:pt idx="277">
                  <c:v>54.7</c:v>
                </c:pt>
                <c:pt idx="278">
                  <c:v>54.13000000000001</c:v>
                </c:pt>
                <c:pt idx="279">
                  <c:v>53.49</c:v>
                </c:pt>
                <c:pt idx="280">
                  <c:v>52.77000000000001</c:v>
                </c:pt>
                <c:pt idx="281">
                  <c:v>51.33</c:v>
                </c:pt>
                <c:pt idx="282">
                  <c:v>50.290000000000013</c:v>
                </c:pt>
                <c:pt idx="283">
                  <c:v>49.379999999999995</c:v>
                </c:pt>
                <c:pt idx="284">
                  <c:v>48.52</c:v>
                </c:pt>
                <c:pt idx="285">
                  <c:v>48.370000000000005</c:v>
                </c:pt>
                <c:pt idx="286">
                  <c:v>47.600000000000009</c:v>
                </c:pt>
                <c:pt idx="287">
                  <c:v>46.760000000000012</c:v>
                </c:pt>
                <c:pt idx="288">
                  <c:v>45.52</c:v>
                </c:pt>
                <c:pt idx="289">
                  <c:v>44.290000000000013</c:v>
                </c:pt>
                <c:pt idx="290">
                  <c:v>43.57</c:v>
                </c:pt>
                <c:pt idx="291">
                  <c:v>42.600000000000009</c:v>
                </c:pt>
                <c:pt idx="292">
                  <c:v>42.240000000000009</c:v>
                </c:pt>
                <c:pt idx="293">
                  <c:v>41.42</c:v>
                </c:pt>
                <c:pt idx="294">
                  <c:v>40.540000000000006</c:v>
                </c:pt>
                <c:pt idx="295">
                  <c:v>39.28</c:v>
                </c:pt>
                <c:pt idx="296">
                  <c:v>38.200000000000003</c:v>
                </c:pt>
                <c:pt idx="297">
                  <c:v>37.710000000000008</c:v>
                </c:pt>
                <c:pt idx="298">
                  <c:v>36.950000000000003</c:v>
                </c:pt>
                <c:pt idx="299">
                  <c:v>35.89</c:v>
                </c:pt>
                <c:pt idx="300">
                  <c:v>35.090000000000003</c:v>
                </c:pt>
                <c:pt idx="301">
                  <c:v>33.900000000000006</c:v>
                </c:pt>
                <c:pt idx="302">
                  <c:v>32.910000000000004</c:v>
                </c:pt>
                <c:pt idx="303">
                  <c:v>31.88999999999999</c:v>
                </c:pt>
                <c:pt idx="304">
                  <c:v>30.750000000000004</c:v>
                </c:pt>
                <c:pt idx="305">
                  <c:v>29.27999999999999</c:v>
                </c:pt>
                <c:pt idx="306">
                  <c:v>27.580000000000002</c:v>
                </c:pt>
                <c:pt idx="307">
                  <c:v>25.819999999999997</c:v>
                </c:pt>
                <c:pt idx="308">
                  <c:v>23.95</c:v>
                </c:pt>
                <c:pt idx="309">
                  <c:v>22</c:v>
                </c:pt>
                <c:pt idx="310">
                  <c:v>19.939999999999994</c:v>
                </c:pt>
                <c:pt idx="311">
                  <c:v>17.920000000000002</c:v>
                </c:pt>
                <c:pt idx="312">
                  <c:v>16.439999999999994</c:v>
                </c:pt>
                <c:pt idx="313">
                  <c:v>15.010000000000002</c:v>
                </c:pt>
                <c:pt idx="314">
                  <c:v>13.380000000000004</c:v>
                </c:pt>
                <c:pt idx="315">
                  <c:v>12.29</c:v>
                </c:pt>
                <c:pt idx="316">
                  <c:v>11.04</c:v>
                </c:pt>
                <c:pt idx="317">
                  <c:v>10.16</c:v>
                </c:pt>
                <c:pt idx="318">
                  <c:v>9.3500000000000032</c:v>
                </c:pt>
                <c:pt idx="319">
                  <c:v>8.16</c:v>
                </c:pt>
                <c:pt idx="320">
                  <c:v>7.5600000000000005</c:v>
                </c:pt>
                <c:pt idx="321">
                  <c:v>7.17</c:v>
                </c:pt>
                <c:pt idx="322">
                  <c:v>6.98</c:v>
                </c:pt>
                <c:pt idx="323">
                  <c:v>6.870000000000001</c:v>
                </c:pt>
                <c:pt idx="324">
                  <c:v>6.6</c:v>
                </c:pt>
                <c:pt idx="325">
                  <c:v>6.42</c:v>
                </c:pt>
                <c:pt idx="326">
                  <c:v>6.42</c:v>
                </c:pt>
                <c:pt idx="327">
                  <c:v>6.4300000000000015</c:v>
                </c:pt>
                <c:pt idx="328">
                  <c:v>6.58</c:v>
                </c:pt>
                <c:pt idx="329">
                  <c:v>6.52</c:v>
                </c:pt>
                <c:pt idx="330">
                  <c:v>6.5299999999999985</c:v>
                </c:pt>
                <c:pt idx="331">
                  <c:v>6.58</c:v>
                </c:pt>
                <c:pt idx="332">
                  <c:v>6.6</c:v>
                </c:pt>
                <c:pt idx="333">
                  <c:v>6.83</c:v>
                </c:pt>
                <c:pt idx="334">
                  <c:v>6.85</c:v>
                </c:pt>
                <c:pt idx="335">
                  <c:v>6.92</c:v>
                </c:pt>
                <c:pt idx="336">
                  <c:v>6.91</c:v>
                </c:pt>
                <c:pt idx="337">
                  <c:v>6.8900000000000006</c:v>
                </c:pt>
                <c:pt idx="338">
                  <c:v>6.99</c:v>
                </c:pt>
                <c:pt idx="339">
                  <c:v>7.1999999999999975</c:v>
                </c:pt>
                <c:pt idx="340">
                  <c:v>7.4600000000000009</c:v>
                </c:pt>
                <c:pt idx="341">
                  <c:v>7.370000000000001</c:v>
                </c:pt>
                <c:pt idx="342">
                  <c:v>7.41</c:v>
                </c:pt>
                <c:pt idx="343">
                  <c:v>7.48</c:v>
                </c:pt>
                <c:pt idx="344">
                  <c:v>7.3599999999999985</c:v>
                </c:pt>
                <c:pt idx="345">
                  <c:v>7.52</c:v>
                </c:pt>
                <c:pt idx="346">
                  <c:v>7.4700000000000024</c:v>
                </c:pt>
                <c:pt idx="347">
                  <c:v>7.5</c:v>
                </c:pt>
                <c:pt idx="348">
                  <c:v>7.6099999999999985</c:v>
                </c:pt>
                <c:pt idx="349">
                  <c:v>7.5299999999999985</c:v>
                </c:pt>
                <c:pt idx="350">
                  <c:v>7.5500000000000007</c:v>
                </c:pt>
                <c:pt idx="351">
                  <c:v>7.6099999999999985</c:v>
                </c:pt>
                <c:pt idx="352">
                  <c:v>7.52</c:v>
                </c:pt>
                <c:pt idx="353">
                  <c:v>7.42</c:v>
                </c:pt>
                <c:pt idx="354">
                  <c:v>7.41</c:v>
                </c:pt>
                <c:pt idx="355">
                  <c:v>7.41</c:v>
                </c:pt>
                <c:pt idx="356">
                  <c:v>7.2799999999999994</c:v>
                </c:pt>
                <c:pt idx="357">
                  <c:v>7.2700000000000014</c:v>
                </c:pt>
                <c:pt idx="358">
                  <c:v>7.2900000000000009</c:v>
                </c:pt>
                <c:pt idx="359">
                  <c:v>7.1599999999999984</c:v>
                </c:pt>
                <c:pt idx="360">
                  <c:v>7.18</c:v>
                </c:pt>
                <c:pt idx="361">
                  <c:v>7.0299999999999985</c:v>
                </c:pt>
                <c:pt idx="362">
                  <c:v>7.1499999999999995</c:v>
                </c:pt>
                <c:pt idx="363">
                  <c:v>7.0299999999999985</c:v>
                </c:pt>
                <c:pt idx="364">
                  <c:v>7.1400000000000006</c:v>
                </c:pt>
                <c:pt idx="365">
                  <c:v>6.99</c:v>
                </c:pt>
                <c:pt idx="366">
                  <c:v>7.17</c:v>
                </c:pt>
                <c:pt idx="367">
                  <c:v>7.0500000000000007</c:v>
                </c:pt>
                <c:pt idx="368">
                  <c:v>7.1</c:v>
                </c:pt>
                <c:pt idx="369">
                  <c:v>7.0400000000000009</c:v>
                </c:pt>
                <c:pt idx="370">
                  <c:v>6.99</c:v>
                </c:pt>
                <c:pt idx="371">
                  <c:v>7.0400000000000009</c:v>
                </c:pt>
                <c:pt idx="372">
                  <c:v>7.1099999999999985</c:v>
                </c:pt>
                <c:pt idx="373">
                  <c:v>7.08</c:v>
                </c:pt>
                <c:pt idx="374">
                  <c:v>7.1</c:v>
                </c:pt>
                <c:pt idx="375">
                  <c:v>7.18</c:v>
                </c:pt>
                <c:pt idx="376">
                  <c:v>7.1599999999999984</c:v>
                </c:pt>
                <c:pt idx="377">
                  <c:v>7.1499999999999995</c:v>
                </c:pt>
                <c:pt idx="378">
                  <c:v>7.1</c:v>
                </c:pt>
                <c:pt idx="379">
                  <c:v>7.09</c:v>
                </c:pt>
                <c:pt idx="380">
                  <c:v>7.1099999999999985</c:v>
                </c:pt>
                <c:pt idx="381">
                  <c:v>7.1499999999999995</c:v>
                </c:pt>
                <c:pt idx="382">
                  <c:v>7.24</c:v>
                </c:pt>
                <c:pt idx="383">
                  <c:v>7.0500000000000007</c:v>
                </c:pt>
                <c:pt idx="384">
                  <c:v>7.1400000000000006</c:v>
                </c:pt>
                <c:pt idx="385">
                  <c:v>7.2700000000000014</c:v>
                </c:pt>
                <c:pt idx="386">
                  <c:v>7.2100000000000009</c:v>
                </c:pt>
                <c:pt idx="387">
                  <c:v>7.1999999999999975</c:v>
                </c:pt>
                <c:pt idx="388">
                  <c:v>7.4300000000000015</c:v>
                </c:pt>
                <c:pt idx="389">
                  <c:v>7.370000000000001</c:v>
                </c:pt>
                <c:pt idx="390">
                  <c:v>7.52</c:v>
                </c:pt>
                <c:pt idx="391">
                  <c:v>7.370000000000001</c:v>
                </c:pt>
                <c:pt idx="392">
                  <c:v>7.42</c:v>
                </c:pt>
                <c:pt idx="393">
                  <c:v>7.52</c:v>
                </c:pt>
                <c:pt idx="394">
                  <c:v>7.52</c:v>
                </c:pt>
                <c:pt idx="395">
                  <c:v>7.4499999999999993</c:v>
                </c:pt>
                <c:pt idx="396">
                  <c:v>7.4600000000000009</c:v>
                </c:pt>
                <c:pt idx="397">
                  <c:v>7.5299999999999985</c:v>
                </c:pt>
                <c:pt idx="398">
                  <c:v>7.5299999999999985</c:v>
                </c:pt>
                <c:pt idx="399">
                  <c:v>7.34</c:v>
                </c:pt>
                <c:pt idx="400">
                  <c:v>7.5</c:v>
                </c:pt>
                <c:pt idx="401">
                  <c:v>7.5</c:v>
                </c:pt>
                <c:pt idx="402">
                  <c:v>7.67</c:v>
                </c:pt>
                <c:pt idx="403">
                  <c:v>7.6899999999999995</c:v>
                </c:pt>
                <c:pt idx="404">
                  <c:v>7.7200000000000006</c:v>
                </c:pt>
                <c:pt idx="405">
                  <c:v>7.6</c:v>
                </c:pt>
                <c:pt idx="406">
                  <c:v>7.5</c:v>
                </c:pt>
                <c:pt idx="407">
                  <c:v>7.5299999999999985</c:v>
                </c:pt>
                <c:pt idx="408">
                  <c:v>7.5500000000000007</c:v>
                </c:pt>
                <c:pt idx="409">
                  <c:v>7.5600000000000005</c:v>
                </c:pt>
                <c:pt idx="410">
                  <c:v>7.4600000000000009</c:v>
                </c:pt>
                <c:pt idx="411">
                  <c:v>7.6899999999999995</c:v>
                </c:pt>
                <c:pt idx="412">
                  <c:v>7.5500000000000007</c:v>
                </c:pt>
                <c:pt idx="413">
                  <c:v>7.4499999999999993</c:v>
                </c:pt>
                <c:pt idx="414">
                  <c:v>7.4</c:v>
                </c:pt>
                <c:pt idx="415">
                  <c:v>7.6499999999999995</c:v>
                </c:pt>
                <c:pt idx="416">
                  <c:v>7.73</c:v>
                </c:pt>
                <c:pt idx="417">
                  <c:v>7.58</c:v>
                </c:pt>
                <c:pt idx="418">
                  <c:v>7.5</c:v>
                </c:pt>
                <c:pt idx="419">
                  <c:v>7.5</c:v>
                </c:pt>
                <c:pt idx="420">
                  <c:v>7.4600000000000009</c:v>
                </c:pt>
                <c:pt idx="421">
                  <c:v>7.4</c:v>
                </c:pt>
                <c:pt idx="422">
                  <c:v>7.5500000000000007</c:v>
                </c:pt>
                <c:pt idx="423">
                  <c:v>7.6099999999999985</c:v>
                </c:pt>
                <c:pt idx="424">
                  <c:v>7.74</c:v>
                </c:pt>
                <c:pt idx="425">
                  <c:v>7.74</c:v>
                </c:pt>
                <c:pt idx="426">
                  <c:v>7.6899999999999995</c:v>
                </c:pt>
                <c:pt idx="427">
                  <c:v>7.67</c:v>
                </c:pt>
                <c:pt idx="428">
                  <c:v>7.5600000000000005</c:v>
                </c:pt>
                <c:pt idx="429">
                  <c:v>7.7700000000000014</c:v>
                </c:pt>
                <c:pt idx="430">
                  <c:v>7.75</c:v>
                </c:pt>
                <c:pt idx="431">
                  <c:v>7.870000000000001</c:v>
                </c:pt>
                <c:pt idx="432">
                  <c:v>8.1</c:v>
                </c:pt>
                <c:pt idx="433">
                  <c:v>8.0400000000000009</c:v>
                </c:pt>
                <c:pt idx="434">
                  <c:v>7.7700000000000014</c:v>
                </c:pt>
                <c:pt idx="435">
                  <c:v>7.7900000000000009</c:v>
                </c:pt>
                <c:pt idx="436">
                  <c:v>7.85</c:v>
                </c:pt>
                <c:pt idx="437">
                  <c:v>7.83</c:v>
                </c:pt>
                <c:pt idx="438">
                  <c:v>7.870000000000001</c:v>
                </c:pt>
                <c:pt idx="439">
                  <c:v>8.02</c:v>
                </c:pt>
                <c:pt idx="440">
                  <c:v>7.85</c:v>
                </c:pt>
                <c:pt idx="441">
                  <c:v>7.9300000000000015</c:v>
                </c:pt>
                <c:pt idx="442">
                  <c:v>7.8000000000000007</c:v>
                </c:pt>
                <c:pt idx="443">
                  <c:v>7.7200000000000006</c:v>
                </c:pt>
                <c:pt idx="444">
                  <c:v>7.870000000000001</c:v>
                </c:pt>
                <c:pt idx="445">
                  <c:v>7.7700000000000014</c:v>
                </c:pt>
                <c:pt idx="446">
                  <c:v>8.06</c:v>
                </c:pt>
                <c:pt idx="447">
                  <c:v>8.1</c:v>
                </c:pt>
                <c:pt idx="448">
                  <c:v>7.9600000000000009</c:v>
                </c:pt>
                <c:pt idx="449">
                  <c:v>7.7799999999999994</c:v>
                </c:pt>
                <c:pt idx="450">
                  <c:v>7.870000000000001</c:v>
                </c:pt>
                <c:pt idx="451">
                  <c:v>7.83</c:v>
                </c:pt>
                <c:pt idx="452">
                  <c:v>7.8900000000000006</c:v>
                </c:pt>
                <c:pt idx="453">
                  <c:v>8.0400000000000009</c:v>
                </c:pt>
                <c:pt idx="454">
                  <c:v>8.0400000000000009</c:v>
                </c:pt>
                <c:pt idx="455">
                  <c:v>8.17</c:v>
                </c:pt>
                <c:pt idx="456">
                  <c:v>8.0300000000000011</c:v>
                </c:pt>
                <c:pt idx="457">
                  <c:v>7.83</c:v>
                </c:pt>
                <c:pt idx="458">
                  <c:v>7.8900000000000006</c:v>
                </c:pt>
                <c:pt idx="459">
                  <c:v>7.85</c:v>
                </c:pt>
                <c:pt idx="460">
                  <c:v>7.8000000000000007</c:v>
                </c:pt>
                <c:pt idx="461">
                  <c:v>7.91</c:v>
                </c:pt>
                <c:pt idx="462">
                  <c:v>8.02</c:v>
                </c:pt>
                <c:pt idx="463">
                  <c:v>7.92</c:v>
                </c:pt>
                <c:pt idx="464">
                  <c:v>7.8000000000000007</c:v>
                </c:pt>
                <c:pt idx="465">
                  <c:v>7.7100000000000009</c:v>
                </c:pt>
                <c:pt idx="466">
                  <c:v>7.73</c:v>
                </c:pt>
                <c:pt idx="467">
                  <c:v>7.7700000000000014</c:v>
                </c:pt>
                <c:pt idx="468">
                  <c:v>7.9</c:v>
                </c:pt>
                <c:pt idx="469">
                  <c:v>7.9700000000000024</c:v>
                </c:pt>
                <c:pt idx="470">
                  <c:v>7.85</c:v>
                </c:pt>
                <c:pt idx="471">
                  <c:v>7.5600000000000005</c:v>
                </c:pt>
                <c:pt idx="472">
                  <c:v>7.6499999999999995</c:v>
                </c:pt>
                <c:pt idx="473">
                  <c:v>7.6</c:v>
                </c:pt>
                <c:pt idx="474">
                  <c:v>7.74</c:v>
                </c:pt>
                <c:pt idx="475">
                  <c:v>7.83</c:v>
                </c:pt>
                <c:pt idx="476">
                  <c:v>8</c:v>
                </c:pt>
                <c:pt idx="477">
                  <c:v>7.94</c:v>
                </c:pt>
                <c:pt idx="478">
                  <c:v>7.83</c:v>
                </c:pt>
                <c:pt idx="479">
                  <c:v>7.6599999999999984</c:v>
                </c:pt>
                <c:pt idx="480">
                  <c:v>7.6599999999999984</c:v>
                </c:pt>
                <c:pt idx="481">
                  <c:v>7.91</c:v>
                </c:pt>
                <c:pt idx="482">
                  <c:v>7.9600000000000009</c:v>
                </c:pt>
                <c:pt idx="483">
                  <c:v>8.08</c:v>
                </c:pt>
                <c:pt idx="484">
                  <c:v>8.15</c:v>
                </c:pt>
                <c:pt idx="485">
                  <c:v>8.0500000000000007</c:v>
                </c:pt>
                <c:pt idx="486">
                  <c:v>7.9700000000000024</c:v>
                </c:pt>
                <c:pt idx="487">
                  <c:v>7.83</c:v>
                </c:pt>
                <c:pt idx="488">
                  <c:v>7.91</c:v>
                </c:pt>
                <c:pt idx="489">
                  <c:v>7.94</c:v>
                </c:pt>
                <c:pt idx="490">
                  <c:v>7.8900000000000006</c:v>
                </c:pt>
                <c:pt idx="491">
                  <c:v>8.0400000000000009</c:v>
                </c:pt>
                <c:pt idx="492">
                  <c:v>8.02</c:v>
                </c:pt>
                <c:pt idx="493">
                  <c:v>8.1</c:v>
                </c:pt>
                <c:pt idx="494">
                  <c:v>7.91</c:v>
                </c:pt>
                <c:pt idx="495">
                  <c:v>7.83</c:v>
                </c:pt>
                <c:pt idx="496">
                  <c:v>7.84</c:v>
                </c:pt>
                <c:pt idx="497">
                  <c:v>7.9700000000000024</c:v>
                </c:pt>
                <c:pt idx="498">
                  <c:v>8.17</c:v>
                </c:pt>
                <c:pt idx="499">
                  <c:v>8.3000000000000007</c:v>
                </c:pt>
                <c:pt idx="500">
                  <c:v>8.25</c:v>
                </c:pt>
                <c:pt idx="501">
                  <c:v>8.2200000000000024</c:v>
                </c:pt>
                <c:pt idx="502">
                  <c:v>8</c:v>
                </c:pt>
                <c:pt idx="503">
                  <c:v>8</c:v>
                </c:pt>
                <c:pt idx="504">
                  <c:v>7.98</c:v>
                </c:pt>
                <c:pt idx="505">
                  <c:v>8.09</c:v>
                </c:pt>
                <c:pt idx="506">
                  <c:v>8.19</c:v>
                </c:pt>
                <c:pt idx="507">
                  <c:v>8.06</c:v>
                </c:pt>
                <c:pt idx="508">
                  <c:v>8.08</c:v>
                </c:pt>
                <c:pt idx="509">
                  <c:v>7.84</c:v>
                </c:pt>
                <c:pt idx="510">
                  <c:v>7.7900000000000009</c:v>
                </c:pt>
                <c:pt idx="511">
                  <c:v>7.74</c:v>
                </c:pt>
                <c:pt idx="512">
                  <c:v>7.8599999999999985</c:v>
                </c:pt>
                <c:pt idx="513">
                  <c:v>7.7900000000000009</c:v>
                </c:pt>
                <c:pt idx="514">
                  <c:v>8</c:v>
                </c:pt>
                <c:pt idx="515">
                  <c:v>8.02</c:v>
                </c:pt>
                <c:pt idx="516">
                  <c:v>7.6599999999999984</c:v>
                </c:pt>
                <c:pt idx="517">
                  <c:v>7.6899999999999995</c:v>
                </c:pt>
                <c:pt idx="518">
                  <c:v>7.75</c:v>
                </c:pt>
                <c:pt idx="519">
                  <c:v>7.870000000000001</c:v>
                </c:pt>
                <c:pt idx="520">
                  <c:v>7.8000000000000007</c:v>
                </c:pt>
                <c:pt idx="521">
                  <c:v>7.9</c:v>
                </c:pt>
                <c:pt idx="522">
                  <c:v>7.870000000000001</c:v>
                </c:pt>
                <c:pt idx="523">
                  <c:v>7.94</c:v>
                </c:pt>
                <c:pt idx="524">
                  <c:v>7.8100000000000005</c:v>
                </c:pt>
                <c:pt idx="525">
                  <c:v>7.7700000000000014</c:v>
                </c:pt>
                <c:pt idx="526">
                  <c:v>7.83</c:v>
                </c:pt>
                <c:pt idx="527">
                  <c:v>7.8100000000000005</c:v>
                </c:pt>
                <c:pt idx="528">
                  <c:v>7.85</c:v>
                </c:pt>
                <c:pt idx="529">
                  <c:v>7.99</c:v>
                </c:pt>
                <c:pt idx="530">
                  <c:v>7.92</c:v>
                </c:pt>
                <c:pt idx="531">
                  <c:v>7.9</c:v>
                </c:pt>
                <c:pt idx="532">
                  <c:v>7.9300000000000015</c:v>
                </c:pt>
                <c:pt idx="533">
                  <c:v>7.9600000000000009</c:v>
                </c:pt>
                <c:pt idx="534">
                  <c:v>7.94</c:v>
                </c:pt>
                <c:pt idx="535">
                  <c:v>8.06</c:v>
                </c:pt>
                <c:pt idx="536">
                  <c:v>8.11</c:v>
                </c:pt>
                <c:pt idx="537">
                  <c:v>7.9300000000000015</c:v>
                </c:pt>
                <c:pt idx="538">
                  <c:v>7.7900000000000009</c:v>
                </c:pt>
                <c:pt idx="539">
                  <c:v>7.83</c:v>
                </c:pt>
                <c:pt idx="540">
                  <c:v>7.67</c:v>
                </c:pt>
                <c:pt idx="541">
                  <c:v>7.7200000000000006</c:v>
                </c:pt>
                <c:pt idx="542">
                  <c:v>7.8000000000000007</c:v>
                </c:pt>
                <c:pt idx="543">
                  <c:v>7.83</c:v>
                </c:pt>
                <c:pt idx="544">
                  <c:v>7.8100000000000005</c:v>
                </c:pt>
                <c:pt idx="545">
                  <c:v>7.6899999999999995</c:v>
                </c:pt>
                <c:pt idx="546">
                  <c:v>7.5600000000000005</c:v>
                </c:pt>
                <c:pt idx="547">
                  <c:v>7.7200000000000006</c:v>
                </c:pt>
                <c:pt idx="548">
                  <c:v>7.6899999999999995</c:v>
                </c:pt>
                <c:pt idx="549">
                  <c:v>7.6499999999999995</c:v>
                </c:pt>
                <c:pt idx="550">
                  <c:v>7.7900000000000009</c:v>
                </c:pt>
                <c:pt idx="551">
                  <c:v>7.83</c:v>
                </c:pt>
                <c:pt idx="552">
                  <c:v>7.75</c:v>
                </c:pt>
                <c:pt idx="553">
                  <c:v>7.6499999999999995</c:v>
                </c:pt>
                <c:pt idx="554">
                  <c:v>7.6899999999999995</c:v>
                </c:pt>
                <c:pt idx="555">
                  <c:v>7.5</c:v>
                </c:pt>
                <c:pt idx="556">
                  <c:v>7.6499999999999995</c:v>
                </c:pt>
                <c:pt idx="557">
                  <c:v>7.68</c:v>
                </c:pt>
                <c:pt idx="558">
                  <c:v>7.8900000000000006</c:v>
                </c:pt>
                <c:pt idx="559">
                  <c:v>7.870000000000001</c:v>
                </c:pt>
                <c:pt idx="560">
                  <c:v>7.9600000000000009</c:v>
                </c:pt>
                <c:pt idx="561">
                  <c:v>7.6899999999999995</c:v>
                </c:pt>
                <c:pt idx="562">
                  <c:v>7.6499999999999995</c:v>
                </c:pt>
                <c:pt idx="563">
                  <c:v>7.75</c:v>
                </c:pt>
                <c:pt idx="564">
                  <c:v>7.75</c:v>
                </c:pt>
                <c:pt idx="565">
                  <c:v>8.02</c:v>
                </c:pt>
                <c:pt idx="566">
                  <c:v>7.94</c:v>
                </c:pt>
                <c:pt idx="567">
                  <c:v>7.8000000000000007</c:v>
                </c:pt>
                <c:pt idx="568">
                  <c:v>7.83</c:v>
                </c:pt>
                <c:pt idx="569">
                  <c:v>7.74</c:v>
                </c:pt>
                <c:pt idx="570">
                  <c:v>7.75</c:v>
                </c:pt>
                <c:pt idx="571">
                  <c:v>7.9600000000000009</c:v>
                </c:pt>
                <c:pt idx="572">
                  <c:v>7.9</c:v>
                </c:pt>
                <c:pt idx="573">
                  <c:v>8.120000000000001</c:v>
                </c:pt>
                <c:pt idx="574">
                  <c:v>7.9700000000000024</c:v>
                </c:pt>
                <c:pt idx="575">
                  <c:v>7.94</c:v>
                </c:pt>
                <c:pt idx="576">
                  <c:v>7.9300000000000015</c:v>
                </c:pt>
                <c:pt idx="577">
                  <c:v>8.08</c:v>
                </c:pt>
                <c:pt idx="578">
                  <c:v>7.8599999999999985</c:v>
                </c:pt>
                <c:pt idx="579">
                  <c:v>7.9700000000000024</c:v>
                </c:pt>
                <c:pt idx="580">
                  <c:v>8.2200000000000024</c:v>
                </c:pt>
                <c:pt idx="581">
                  <c:v>8.16</c:v>
                </c:pt>
                <c:pt idx="582">
                  <c:v>8.2800000000000011</c:v>
                </c:pt>
                <c:pt idx="583">
                  <c:v>8.0500000000000007</c:v>
                </c:pt>
                <c:pt idx="584">
                  <c:v>7.92</c:v>
                </c:pt>
                <c:pt idx="585">
                  <c:v>7.83</c:v>
                </c:pt>
                <c:pt idx="586">
                  <c:v>7.92</c:v>
                </c:pt>
                <c:pt idx="587">
                  <c:v>8.1300000000000008</c:v>
                </c:pt>
                <c:pt idx="588">
                  <c:v>8.15</c:v>
                </c:pt>
                <c:pt idx="589">
                  <c:v>8.16</c:v>
                </c:pt>
                <c:pt idx="590">
                  <c:v>8.2200000000000024</c:v>
                </c:pt>
                <c:pt idx="591">
                  <c:v>7.98</c:v>
                </c:pt>
                <c:pt idx="592">
                  <c:v>7.83</c:v>
                </c:pt>
                <c:pt idx="593">
                  <c:v>7.9300000000000015</c:v>
                </c:pt>
                <c:pt idx="594">
                  <c:v>7.870000000000001</c:v>
                </c:pt>
                <c:pt idx="595">
                  <c:v>8.08</c:v>
                </c:pt>
                <c:pt idx="596">
                  <c:v>8.15</c:v>
                </c:pt>
                <c:pt idx="597">
                  <c:v>8.2200000000000024</c:v>
                </c:pt>
                <c:pt idx="598">
                  <c:v>7.91</c:v>
                </c:pt>
                <c:pt idx="599">
                  <c:v>7.8599999999999985</c:v>
                </c:pt>
                <c:pt idx="600">
                  <c:v>7.8100000000000005</c:v>
                </c:pt>
                <c:pt idx="601">
                  <c:v>7.92</c:v>
                </c:pt>
                <c:pt idx="602">
                  <c:v>7.98</c:v>
                </c:pt>
                <c:pt idx="603">
                  <c:v>8.120000000000001</c:v>
                </c:pt>
                <c:pt idx="604">
                  <c:v>8.06</c:v>
                </c:pt>
                <c:pt idx="605">
                  <c:v>7.85</c:v>
                </c:pt>
                <c:pt idx="606">
                  <c:v>7.7100000000000009</c:v>
                </c:pt>
                <c:pt idx="607">
                  <c:v>7.68</c:v>
                </c:pt>
                <c:pt idx="608">
                  <c:v>7.84</c:v>
                </c:pt>
                <c:pt idx="609">
                  <c:v>7.99</c:v>
                </c:pt>
                <c:pt idx="610">
                  <c:v>7.99</c:v>
                </c:pt>
                <c:pt idx="611">
                  <c:v>7.94</c:v>
                </c:pt>
                <c:pt idx="612">
                  <c:v>7.9</c:v>
                </c:pt>
                <c:pt idx="613">
                  <c:v>7.6899999999999995</c:v>
                </c:pt>
                <c:pt idx="614">
                  <c:v>7.6499999999999995</c:v>
                </c:pt>
                <c:pt idx="615">
                  <c:v>7.73</c:v>
                </c:pt>
                <c:pt idx="616">
                  <c:v>7.6599999999999984</c:v>
                </c:pt>
                <c:pt idx="617">
                  <c:v>7.8599999999999985</c:v>
                </c:pt>
                <c:pt idx="618">
                  <c:v>7.92</c:v>
                </c:pt>
                <c:pt idx="619">
                  <c:v>7.75</c:v>
                </c:pt>
                <c:pt idx="620">
                  <c:v>7.6099999999999985</c:v>
                </c:pt>
                <c:pt idx="621">
                  <c:v>7.5600000000000005</c:v>
                </c:pt>
                <c:pt idx="622">
                  <c:v>7.5600000000000005</c:v>
                </c:pt>
                <c:pt idx="623">
                  <c:v>7.75</c:v>
                </c:pt>
                <c:pt idx="624">
                  <c:v>7.7900000000000009</c:v>
                </c:pt>
                <c:pt idx="625">
                  <c:v>7.8599999999999985</c:v>
                </c:pt>
                <c:pt idx="626">
                  <c:v>7.7900000000000009</c:v>
                </c:pt>
                <c:pt idx="627">
                  <c:v>7.67</c:v>
                </c:pt>
                <c:pt idx="628">
                  <c:v>7.5400000000000009</c:v>
                </c:pt>
                <c:pt idx="629">
                  <c:v>7.6</c:v>
                </c:pt>
                <c:pt idx="630">
                  <c:v>7.67</c:v>
                </c:pt>
                <c:pt idx="631">
                  <c:v>7.7700000000000014</c:v>
                </c:pt>
                <c:pt idx="632">
                  <c:v>7.85</c:v>
                </c:pt>
                <c:pt idx="633">
                  <c:v>7.7100000000000009</c:v>
                </c:pt>
                <c:pt idx="634">
                  <c:v>7.4600000000000009</c:v>
                </c:pt>
                <c:pt idx="635">
                  <c:v>7.5600000000000005</c:v>
                </c:pt>
                <c:pt idx="636">
                  <c:v>7.5299999999999985</c:v>
                </c:pt>
                <c:pt idx="637">
                  <c:v>7.41</c:v>
                </c:pt>
                <c:pt idx="638">
                  <c:v>7.6599999999999984</c:v>
                </c:pt>
                <c:pt idx="639">
                  <c:v>7.67</c:v>
                </c:pt>
                <c:pt idx="640">
                  <c:v>7.5299999999999985</c:v>
                </c:pt>
                <c:pt idx="641">
                  <c:v>7.370000000000001</c:v>
                </c:pt>
                <c:pt idx="642">
                  <c:v>7.33</c:v>
                </c:pt>
                <c:pt idx="643">
                  <c:v>7.41</c:v>
                </c:pt>
                <c:pt idx="644">
                  <c:v>7.42</c:v>
                </c:pt>
                <c:pt idx="645">
                  <c:v>7.42</c:v>
                </c:pt>
                <c:pt idx="646">
                  <c:v>7.48</c:v>
                </c:pt>
                <c:pt idx="647">
                  <c:v>7.2900000000000009</c:v>
                </c:pt>
                <c:pt idx="648">
                  <c:v>7.1400000000000006</c:v>
                </c:pt>
                <c:pt idx="649">
                  <c:v>7.2799999999999994</c:v>
                </c:pt>
                <c:pt idx="650">
                  <c:v>7.1499999999999995</c:v>
                </c:pt>
                <c:pt idx="651">
                  <c:v>7.1999999999999975</c:v>
                </c:pt>
                <c:pt idx="652">
                  <c:v>7.1999999999999975</c:v>
                </c:pt>
                <c:pt idx="653">
                  <c:v>7.2799999999999994</c:v>
                </c:pt>
                <c:pt idx="654">
                  <c:v>7.2100000000000009</c:v>
                </c:pt>
                <c:pt idx="655">
                  <c:v>7.18</c:v>
                </c:pt>
                <c:pt idx="656">
                  <c:v>6.9700000000000024</c:v>
                </c:pt>
                <c:pt idx="657">
                  <c:v>7.18</c:v>
                </c:pt>
                <c:pt idx="658">
                  <c:v>7.2100000000000009</c:v>
                </c:pt>
                <c:pt idx="659">
                  <c:v>7.35</c:v>
                </c:pt>
                <c:pt idx="660">
                  <c:v>7.3100000000000005</c:v>
                </c:pt>
                <c:pt idx="661">
                  <c:v>7.35</c:v>
                </c:pt>
                <c:pt idx="662">
                  <c:v>7.4300000000000015</c:v>
                </c:pt>
                <c:pt idx="663">
                  <c:v>7.5600000000000005</c:v>
                </c:pt>
                <c:pt idx="664">
                  <c:v>7.4</c:v>
                </c:pt>
                <c:pt idx="665">
                  <c:v>7.4300000000000015</c:v>
                </c:pt>
                <c:pt idx="666">
                  <c:v>7.59</c:v>
                </c:pt>
                <c:pt idx="667">
                  <c:v>7.6899999999999995</c:v>
                </c:pt>
                <c:pt idx="668">
                  <c:v>7.7799999999999994</c:v>
                </c:pt>
                <c:pt idx="669">
                  <c:v>7.83</c:v>
                </c:pt>
                <c:pt idx="670">
                  <c:v>7.7700000000000014</c:v>
                </c:pt>
                <c:pt idx="671">
                  <c:v>7.85</c:v>
                </c:pt>
                <c:pt idx="672">
                  <c:v>7.7700000000000014</c:v>
                </c:pt>
                <c:pt idx="673">
                  <c:v>7.7799999999999994</c:v>
                </c:pt>
                <c:pt idx="674">
                  <c:v>7.73</c:v>
                </c:pt>
                <c:pt idx="675">
                  <c:v>7.7799999999999994</c:v>
                </c:pt>
                <c:pt idx="676">
                  <c:v>7.85</c:v>
                </c:pt>
                <c:pt idx="677">
                  <c:v>7.9700000000000024</c:v>
                </c:pt>
                <c:pt idx="678">
                  <c:v>7.9600000000000009</c:v>
                </c:pt>
                <c:pt idx="679">
                  <c:v>7.9</c:v>
                </c:pt>
                <c:pt idx="680">
                  <c:v>7.94</c:v>
                </c:pt>
                <c:pt idx="681">
                  <c:v>7.8000000000000007</c:v>
                </c:pt>
                <c:pt idx="682">
                  <c:v>7.7900000000000009</c:v>
                </c:pt>
                <c:pt idx="683">
                  <c:v>7.9300000000000015</c:v>
                </c:pt>
                <c:pt idx="684">
                  <c:v>8</c:v>
                </c:pt>
                <c:pt idx="685">
                  <c:v>7.870000000000001</c:v>
                </c:pt>
                <c:pt idx="686">
                  <c:v>7.84</c:v>
                </c:pt>
                <c:pt idx="687">
                  <c:v>7.84</c:v>
                </c:pt>
                <c:pt idx="688">
                  <c:v>7.5600000000000005</c:v>
                </c:pt>
                <c:pt idx="689">
                  <c:v>7.52</c:v>
                </c:pt>
                <c:pt idx="690">
                  <c:v>7.6400000000000006</c:v>
                </c:pt>
                <c:pt idx="691">
                  <c:v>7.6099999999999985</c:v>
                </c:pt>
                <c:pt idx="692">
                  <c:v>7.7700000000000014</c:v>
                </c:pt>
                <c:pt idx="693">
                  <c:v>7.6099999999999985</c:v>
                </c:pt>
                <c:pt idx="694">
                  <c:v>7.41</c:v>
                </c:pt>
                <c:pt idx="695">
                  <c:v>7.4300000000000015</c:v>
                </c:pt>
                <c:pt idx="696">
                  <c:v>7.5600000000000005</c:v>
                </c:pt>
                <c:pt idx="697">
                  <c:v>7.3599999999999985</c:v>
                </c:pt>
                <c:pt idx="698">
                  <c:v>7.49</c:v>
                </c:pt>
                <c:pt idx="699">
                  <c:v>7.6099999999999985</c:v>
                </c:pt>
                <c:pt idx="700">
                  <c:v>7.3599999999999985</c:v>
                </c:pt>
                <c:pt idx="701">
                  <c:v>7.42</c:v>
                </c:pt>
                <c:pt idx="702">
                  <c:v>7.23</c:v>
                </c:pt>
                <c:pt idx="703">
                  <c:v>7.1199999999999992</c:v>
                </c:pt>
                <c:pt idx="704">
                  <c:v>7.2900000000000009</c:v>
                </c:pt>
                <c:pt idx="705">
                  <c:v>7.2700000000000014</c:v>
                </c:pt>
                <c:pt idx="706">
                  <c:v>7.3100000000000005</c:v>
                </c:pt>
                <c:pt idx="707">
                  <c:v>7.25</c:v>
                </c:pt>
                <c:pt idx="708">
                  <c:v>7.18</c:v>
                </c:pt>
                <c:pt idx="709">
                  <c:v>7.0500000000000007</c:v>
                </c:pt>
                <c:pt idx="710">
                  <c:v>7.18</c:v>
                </c:pt>
                <c:pt idx="711">
                  <c:v>7.08</c:v>
                </c:pt>
                <c:pt idx="712">
                  <c:v>7.3100000000000005</c:v>
                </c:pt>
                <c:pt idx="713">
                  <c:v>7.35</c:v>
                </c:pt>
                <c:pt idx="714">
                  <c:v>7.370000000000001</c:v>
                </c:pt>
                <c:pt idx="715">
                  <c:v>7.2799999999999994</c:v>
                </c:pt>
                <c:pt idx="716">
                  <c:v>7.1400000000000006</c:v>
                </c:pt>
                <c:pt idx="717">
                  <c:v>7.3000000000000007</c:v>
                </c:pt>
                <c:pt idx="718">
                  <c:v>7.23</c:v>
                </c:pt>
                <c:pt idx="719">
                  <c:v>7.2200000000000006</c:v>
                </c:pt>
                <c:pt idx="720">
                  <c:v>7.35</c:v>
                </c:pt>
                <c:pt idx="721">
                  <c:v>7.49</c:v>
                </c:pt>
                <c:pt idx="722">
                  <c:v>7.41</c:v>
                </c:pt>
                <c:pt idx="723">
                  <c:v>7.52</c:v>
                </c:pt>
                <c:pt idx="724">
                  <c:v>7.34</c:v>
                </c:pt>
                <c:pt idx="725">
                  <c:v>7.35</c:v>
                </c:pt>
                <c:pt idx="726">
                  <c:v>7.370000000000001</c:v>
                </c:pt>
                <c:pt idx="727">
                  <c:v>7.5</c:v>
                </c:pt>
                <c:pt idx="728">
                  <c:v>7.7100000000000009</c:v>
                </c:pt>
                <c:pt idx="729">
                  <c:v>7.8100000000000005</c:v>
                </c:pt>
                <c:pt idx="730">
                  <c:v>7.8599999999999985</c:v>
                </c:pt>
                <c:pt idx="731">
                  <c:v>7.8000000000000007</c:v>
                </c:pt>
                <c:pt idx="732">
                  <c:v>7.7799999999999994</c:v>
                </c:pt>
                <c:pt idx="733">
                  <c:v>7.6899999999999995</c:v>
                </c:pt>
                <c:pt idx="734">
                  <c:v>7.7799999999999994</c:v>
                </c:pt>
                <c:pt idx="735">
                  <c:v>8.15</c:v>
                </c:pt>
                <c:pt idx="736">
                  <c:v>7.98</c:v>
                </c:pt>
                <c:pt idx="737">
                  <c:v>8.15</c:v>
                </c:pt>
                <c:pt idx="738">
                  <c:v>8.17</c:v>
                </c:pt>
                <c:pt idx="739">
                  <c:v>8.02</c:v>
                </c:pt>
                <c:pt idx="740">
                  <c:v>8.06</c:v>
                </c:pt>
                <c:pt idx="741">
                  <c:v>7.91</c:v>
                </c:pt>
                <c:pt idx="742">
                  <c:v>8.02</c:v>
                </c:pt>
                <c:pt idx="743">
                  <c:v>8.17</c:v>
                </c:pt>
                <c:pt idx="744">
                  <c:v>8.19</c:v>
                </c:pt>
                <c:pt idx="745">
                  <c:v>8.18</c:v>
                </c:pt>
                <c:pt idx="746">
                  <c:v>8.2100000000000009</c:v>
                </c:pt>
                <c:pt idx="747">
                  <c:v>7.98</c:v>
                </c:pt>
                <c:pt idx="748">
                  <c:v>7.84</c:v>
                </c:pt>
                <c:pt idx="749">
                  <c:v>7.99</c:v>
                </c:pt>
                <c:pt idx="750">
                  <c:v>8.1300000000000008</c:v>
                </c:pt>
                <c:pt idx="751">
                  <c:v>8.18</c:v>
                </c:pt>
                <c:pt idx="752">
                  <c:v>8.3000000000000007</c:v>
                </c:pt>
                <c:pt idx="753">
                  <c:v>8.18</c:v>
                </c:pt>
                <c:pt idx="754">
                  <c:v>8.06</c:v>
                </c:pt>
                <c:pt idx="755">
                  <c:v>7.94</c:v>
                </c:pt>
                <c:pt idx="756">
                  <c:v>7.74</c:v>
                </c:pt>
                <c:pt idx="757">
                  <c:v>8.1300000000000008</c:v>
                </c:pt>
                <c:pt idx="758">
                  <c:v>7.99</c:v>
                </c:pt>
                <c:pt idx="759">
                  <c:v>8.16</c:v>
                </c:pt>
                <c:pt idx="760">
                  <c:v>8.0500000000000007</c:v>
                </c:pt>
                <c:pt idx="761">
                  <c:v>7.9600000000000009</c:v>
                </c:pt>
                <c:pt idx="762">
                  <c:v>7.91</c:v>
                </c:pt>
                <c:pt idx="763">
                  <c:v>7.870000000000001</c:v>
                </c:pt>
                <c:pt idx="764">
                  <c:v>7.94</c:v>
                </c:pt>
                <c:pt idx="765">
                  <c:v>8.02</c:v>
                </c:pt>
                <c:pt idx="766">
                  <c:v>8.02</c:v>
                </c:pt>
                <c:pt idx="767">
                  <c:v>8.11</c:v>
                </c:pt>
                <c:pt idx="768">
                  <c:v>7.98</c:v>
                </c:pt>
                <c:pt idx="769">
                  <c:v>7.85</c:v>
                </c:pt>
                <c:pt idx="770">
                  <c:v>7.85</c:v>
                </c:pt>
                <c:pt idx="771">
                  <c:v>7.83</c:v>
                </c:pt>
                <c:pt idx="772">
                  <c:v>7.8900000000000006</c:v>
                </c:pt>
                <c:pt idx="773">
                  <c:v>7.8100000000000005</c:v>
                </c:pt>
                <c:pt idx="774">
                  <c:v>7.870000000000001</c:v>
                </c:pt>
                <c:pt idx="775">
                  <c:v>8.06</c:v>
                </c:pt>
                <c:pt idx="776">
                  <c:v>7.9600000000000009</c:v>
                </c:pt>
                <c:pt idx="777">
                  <c:v>7.8000000000000007</c:v>
                </c:pt>
                <c:pt idx="778">
                  <c:v>7.68</c:v>
                </c:pt>
                <c:pt idx="779">
                  <c:v>7.7900000000000009</c:v>
                </c:pt>
                <c:pt idx="780">
                  <c:v>7.7200000000000006</c:v>
                </c:pt>
                <c:pt idx="781">
                  <c:v>7.83</c:v>
                </c:pt>
                <c:pt idx="782">
                  <c:v>8.0500000000000007</c:v>
                </c:pt>
                <c:pt idx="783">
                  <c:v>7.84</c:v>
                </c:pt>
                <c:pt idx="784">
                  <c:v>7.83</c:v>
                </c:pt>
                <c:pt idx="785">
                  <c:v>7.6899999999999995</c:v>
                </c:pt>
                <c:pt idx="786">
                  <c:v>7.5500000000000007</c:v>
                </c:pt>
                <c:pt idx="787">
                  <c:v>7.6400000000000006</c:v>
                </c:pt>
                <c:pt idx="788">
                  <c:v>7.9</c:v>
                </c:pt>
                <c:pt idx="789">
                  <c:v>7.99</c:v>
                </c:pt>
                <c:pt idx="790">
                  <c:v>8.1</c:v>
                </c:pt>
                <c:pt idx="791">
                  <c:v>7.9</c:v>
                </c:pt>
                <c:pt idx="792">
                  <c:v>7.6</c:v>
                </c:pt>
                <c:pt idx="793">
                  <c:v>7.5400000000000009</c:v>
                </c:pt>
                <c:pt idx="794">
                  <c:v>7.5500000000000007</c:v>
                </c:pt>
                <c:pt idx="795">
                  <c:v>7.7200000000000006</c:v>
                </c:pt>
                <c:pt idx="796">
                  <c:v>7.8000000000000007</c:v>
                </c:pt>
                <c:pt idx="797">
                  <c:v>7.92</c:v>
                </c:pt>
                <c:pt idx="798">
                  <c:v>7.870000000000001</c:v>
                </c:pt>
                <c:pt idx="799">
                  <c:v>7.83</c:v>
                </c:pt>
                <c:pt idx="800">
                  <c:v>7.6499999999999995</c:v>
                </c:pt>
                <c:pt idx="801">
                  <c:v>7.5600000000000005</c:v>
                </c:pt>
                <c:pt idx="802">
                  <c:v>7.58</c:v>
                </c:pt>
                <c:pt idx="803">
                  <c:v>7.6099999999999985</c:v>
                </c:pt>
                <c:pt idx="804">
                  <c:v>7.870000000000001</c:v>
                </c:pt>
                <c:pt idx="805">
                  <c:v>8.0300000000000011</c:v>
                </c:pt>
                <c:pt idx="806">
                  <c:v>7.83</c:v>
                </c:pt>
                <c:pt idx="807">
                  <c:v>7.7200000000000006</c:v>
                </c:pt>
                <c:pt idx="808">
                  <c:v>7.6599999999999984</c:v>
                </c:pt>
                <c:pt idx="809">
                  <c:v>7.49</c:v>
                </c:pt>
                <c:pt idx="810">
                  <c:v>7.75</c:v>
                </c:pt>
                <c:pt idx="811">
                  <c:v>7.98</c:v>
                </c:pt>
                <c:pt idx="812">
                  <c:v>7.8900000000000006</c:v>
                </c:pt>
                <c:pt idx="813">
                  <c:v>7.94</c:v>
                </c:pt>
                <c:pt idx="814">
                  <c:v>7.75</c:v>
                </c:pt>
                <c:pt idx="815">
                  <c:v>7.7700000000000014</c:v>
                </c:pt>
                <c:pt idx="816">
                  <c:v>7.6199999999999992</c:v>
                </c:pt>
                <c:pt idx="817">
                  <c:v>7.8000000000000007</c:v>
                </c:pt>
                <c:pt idx="818">
                  <c:v>7.99</c:v>
                </c:pt>
                <c:pt idx="819">
                  <c:v>8</c:v>
                </c:pt>
                <c:pt idx="820">
                  <c:v>8.1300000000000008</c:v>
                </c:pt>
                <c:pt idx="821">
                  <c:v>8.16</c:v>
                </c:pt>
                <c:pt idx="822">
                  <c:v>8</c:v>
                </c:pt>
                <c:pt idx="823">
                  <c:v>7.8900000000000006</c:v>
                </c:pt>
                <c:pt idx="824">
                  <c:v>7.870000000000001</c:v>
                </c:pt>
                <c:pt idx="825">
                  <c:v>8.1</c:v>
                </c:pt>
                <c:pt idx="826">
                  <c:v>8.17</c:v>
                </c:pt>
                <c:pt idx="827">
                  <c:v>8.3000000000000007</c:v>
                </c:pt>
                <c:pt idx="828">
                  <c:v>8.33</c:v>
                </c:pt>
                <c:pt idx="829">
                  <c:v>8.23</c:v>
                </c:pt>
                <c:pt idx="830">
                  <c:v>8.120000000000001</c:v>
                </c:pt>
                <c:pt idx="831">
                  <c:v>8.0500000000000007</c:v>
                </c:pt>
                <c:pt idx="832">
                  <c:v>8.2200000000000024</c:v>
                </c:pt>
                <c:pt idx="833">
                  <c:v>8.2800000000000011</c:v>
                </c:pt>
                <c:pt idx="834">
                  <c:v>8.43</c:v>
                </c:pt>
                <c:pt idx="835">
                  <c:v>8.3000000000000007</c:v>
                </c:pt>
                <c:pt idx="836">
                  <c:v>8.4700000000000006</c:v>
                </c:pt>
                <c:pt idx="837">
                  <c:v>8.120000000000001</c:v>
                </c:pt>
                <c:pt idx="838">
                  <c:v>8.1</c:v>
                </c:pt>
                <c:pt idx="839">
                  <c:v>7.91</c:v>
                </c:pt>
                <c:pt idx="840">
                  <c:v>8.0300000000000011</c:v>
                </c:pt>
                <c:pt idx="841">
                  <c:v>8.16</c:v>
                </c:pt>
                <c:pt idx="842">
                  <c:v>8.3800000000000008</c:v>
                </c:pt>
                <c:pt idx="843">
                  <c:v>8.33</c:v>
                </c:pt>
                <c:pt idx="844">
                  <c:v>7.91</c:v>
                </c:pt>
                <c:pt idx="845">
                  <c:v>7.6599999999999984</c:v>
                </c:pt>
                <c:pt idx="846">
                  <c:v>7.7200000000000006</c:v>
                </c:pt>
                <c:pt idx="847">
                  <c:v>7.6599999999999984</c:v>
                </c:pt>
                <c:pt idx="848">
                  <c:v>7.84</c:v>
                </c:pt>
                <c:pt idx="849">
                  <c:v>8.1</c:v>
                </c:pt>
                <c:pt idx="850">
                  <c:v>8.0400000000000009</c:v>
                </c:pt>
                <c:pt idx="851">
                  <c:v>7.9</c:v>
                </c:pt>
                <c:pt idx="852">
                  <c:v>7.6499999999999995</c:v>
                </c:pt>
                <c:pt idx="853">
                  <c:v>7.49</c:v>
                </c:pt>
                <c:pt idx="854">
                  <c:v>7.59</c:v>
                </c:pt>
                <c:pt idx="855">
                  <c:v>7.67</c:v>
                </c:pt>
                <c:pt idx="856">
                  <c:v>7.84</c:v>
                </c:pt>
                <c:pt idx="857">
                  <c:v>7.7799999999999994</c:v>
                </c:pt>
                <c:pt idx="858">
                  <c:v>7.67</c:v>
                </c:pt>
                <c:pt idx="859">
                  <c:v>7.6499999999999995</c:v>
                </c:pt>
                <c:pt idx="860">
                  <c:v>7.6400000000000006</c:v>
                </c:pt>
                <c:pt idx="861">
                  <c:v>7.6899999999999995</c:v>
                </c:pt>
                <c:pt idx="862">
                  <c:v>7.84</c:v>
                </c:pt>
                <c:pt idx="863">
                  <c:v>7.9</c:v>
                </c:pt>
                <c:pt idx="864">
                  <c:v>8.19</c:v>
                </c:pt>
                <c:pt idx="865">
                  <c:v>8.19</c:v>
                </c:pt>
                <c:pt idx="866">
                  <c:v>8.02</c:v>
                </c:pt>
                <c:pt idx="867">
                  <c:v>7.68</c:v>
                </c:pt>
                <c:pt idx="868">
                  <c:v>7.75</c:v>
                </c:pt>
                <c:pt idx="869">
                  <c:v>7.7799999999999994</c:v>
                </c:pt>
                <c:pt idx="870">
                  <c:v>7.75</c:v>
                </c:pt>
                <c:pt idx="871">
                  <c:v>8.0400000000000009</c:v>
                </c:pt>
                <c:pt idx="872">
                  <c:v>8.120000000000001</c:v>
                </c:pt>
                <c:pt idx="873">
                  <c:v>8.02</c:v>
                </c:pt>
                <c:pt idx="874">
                  <c:v>8</c:v>
                </c:pt>
                <c:pt idx="875">
                  <c:v>7.59</c:v>
                </c:pt>
                <c:pt idx="876">
                  <c:v>7.92</c:v>
                </c:pt>
                <c:pt idx="877">
                  <c:v>8.0400000000000009</c:v>
                </c:pt>
                <c:pt idx="878">
                  <c:v>8</c:v>
                </c:pt>
                <c:pt idx="879">
                  <c:v>8.2200000000000024</c:v>
                </c:pt>
                <c:pt idx="880">
                  <c:v>8.3800000000000008</c:v>
                </c:pt>
                <c:pt idx="881">
                  <c:v>8.24</c:v>
                </c:pt>
                <c:pt idx="882">
                  <c:v>7.7900000000000009</c:v>
                </c:pt>
                <c:pt idx="883">
                  <c:v>7.7900000000000009</c:v>
                </c:pt>
                <c:pt idx="884">
                  <c:v>7.8900000000000006</c:v>
                </c:pt>
                <c:pt idx="885">
                  <c:v>8.11</c:v>
                </c:pt>
                <c:pt idx="886">
                  <c:v>8.19</c:v>
                </c:pt>
                <c:pt idx="887">
                  <c:v>8.2900000000000009</c:v>
                </c:pt>
                <c:pt idx="888">
                  <c:v>8.59</c:v>
                </c:pt>
                <c:pt idx="889">
                  <c:v>8.52</c:v>
                </c:pt>
                <c:pt idx="890">
                  <c:v>8.120000000000001</c:v>
                </c:pt>
                <c:pt idx="891">
                  <c:v>7.91</c:v>
                </c:pt>
                <c:pt idx="892">
                  <c:v>8.120000000000001</c:v>
                </c:pt>
                <c:pt idx="893">
                  <c:v>8.2900000000000009</c:v>
                </c:pt>
                <c:pt idx="894">
                  <c:v>8.5300000000000011</c:v>
                </c:pt>
                <c:pt idx="895">
                  <c:v>8.56</c:v>
                </c:pt>
                <c:pt idx="896">
                  <c:v>8.6</c:v>
                </c:pt>
                <c:pt idx="897">
                  <c:v>8.34</c:v>
                </c:pt>
                <c:pt idx="898">
                  <c:v>8.17</c:v>
                </c:pt>
                <c:pt idx="899">
                  <c:v>8.2800000000000011</c:v>
                </c:pt>
                <c:pt idx="900">
                  <c:v>8.3500000000000032</c:v>
                </c:pt>
                <c:pt idx="901">
                  <c:v>8.360000000000003</c:v>
                </c:pt>
                <c:pt idx="902">
                  <c:v>8.5300000000000011</c:v>
                </c:pt>
                <c:pt idx="903">
                  <c:v>8.52</c:v>
                </c:pt>
                <c:pt idx="904">
                  <c:v>8.44</c:v>
                </c:pt>
                <c:pt idx="905">
                  <c:v>8.33</c:v>
                </c:pt>
                <c:pt idx="906">
                  <c:v>8.06</c:v>
                </c:pt>
                <c:pt idx="907">
                  <c:v>8.2100000000000009</c:v>
                </c:pt>
                <c:pt idx="908">
                  <c:v>8.3000000000000007</c:v>
                </c:pt>
                <c:pt idx="909">
                  <c:v>8.2800000000000011</c:v>
                </c:pt>
                <c:pt idx="910">
                  <c:v>8.5</c:v>
                </c:pt>
                <c:pt idx="911">
                  <c:v>8.360000000000003</c:v>
                </c:pt>
                <c:pt idx="912">
                  <c:v>8.2900000000000009</c:v>
                </c:pt>
                <c:pt idx="913">
                  <c:v>8</c:v>
                </c:pt>
                <c:pt idx="914">
                  <c:v>8.2100000000000009</c:v>
                </c:pt>
                <c:pt idx="915">
                  <c:v>8.25</c:v>
                </c:pt>
                <c:pt idx="916">
                  <c:v>8.3000000000000007</c:v>
                </c:pt>
                <c:pt idx="917">
                  <c:v>8.25</c:v>
                </c:pt>
                <c:pt idx="918">
                  <c:v>8.360000000000003</c:v>
                </c:pt>
                <c:pt idx="919">
                  <c:v>8.19</c:v>
                </c:pt>
                <c:pt idx="920">
                  <c:v>7.98</c:v>
                </c:pt>
                <c:pt idx="921">
                  <c:v>7.99</c:v>
                </c:pt>
                <c:pt idx="922">
                  <c:v>7.92</c:v>
                </c:pt>
                <c:pt idx="923">
                  <c:v>7.870000000000001</c:v>
                </c:pt>
                <c:pt idx="924">
                  <c:v>8.0400000000000009</c:v>
                </c:pt>
                <c:pt idx="925">
                  <c:v>8.1</c:v>
                </c:pt>
                <c:pt idx="926">
                  <c:v>7.9600000000000009</c:v>
                </c:pt>
                <c:pt idx="927">
                  <c:v>7.85</c:v>
                </c:pt>
                <c:pt idx="928">
                  <c:v>7.85</c:v>
                </c:pt>
                <c:pt idx="929">
                  <c:v>7.7200000000000006</c:v>
                </c:pt>
                <c:pt idx="930">
                  <c:v>8.02</c:v>
                </c:pt>
                <c:pt idx="931">
                  <c:v>8.02</c:v>
                </c:pt>
                <c:pt idx="932">
                  <c:v>8.0500000000000007</c:v>
                </c:pt>
                <c:pt idx="933">
                  <c:v>8.11</c:v>
                </c:pt>
                <c:pt idx="934">
                  <c:v>8.0500000000000007</c:v>
                </c:pt>
                <c:pt idx="935">
                  <c:v>7.7900000000000009</c:v>
                </c:pt>
                <c:pt idx="936">
                  <c:v>7.59</c:v>
                </c:pt>
                <c:pt idx="937">
                  <c:v>7.870000000000001</c:v>
                </c:pt>
                <c:pt idx="938">
                  <c:v>8.09</c:v>
                </c:pt>
                <c:pt idx="939">
                  <c:v>8.16</c:v>
                </c:pt>
                <c:pt idx="940">
                  <c:v>8.08</c:v>
                </c:pt>
                <c:pt idx="941">
                  <c:v>8.0400000000000009</c:v>
                </c:pt>
                <c:pt idx="942">
                  <c:v>7.8599999999999985</c:v>
                </c:pt>
                <c:pt idx="943">
                  <c:v>7.7700000000000014</c:v>
                </c:pt>
                <c:pt idx="944">
                  <c:v>7.8599999999999985</c:v>
                </c:pt>
                <c:pt idx="945">
                  <c:v>7.94</c:v>
                </c:pt>
                <c:pt idx="946">
                  <c:v>7.91</c:v>
                </c:pt>
                <c:pt idx="947">
                  <c:v>8.0300000000000011</c:v>
                </c:pt>
                <c:pt idx="948">
                  <c:v>8.0300000000000011</c:v>
                </c:pt>
                <c:pt idx="949">
                  <c:v>7.870000000000001</c:v>
                </c:pt>
                <c:pt idx="950">
                  <c:v>7.73</c:v>
                </c:pt>
                <c:pt idx="951">
                  <c:v>7.75</c:v>
                </c:pt>
                <c:pt idx="952">
                  <c:v>7.8000000000000007</c:v>
                </c:pt>
                <c:pt idx="953">
                  <c:v>7.92</c:v>
                </c:pt>
                <c:pt idx="954">
                  <c:v>8.1300000000000008</c:v>
                </c:pt>
                <c:pt idx="955">
                  <c:v>8.1300000000000008</c:v>
                </c:pt>
                <c:pt idx="956">
                  <c:v>8.06</c:v>
                </c:pt>
                <c:pt idx="957">
                  <c:v>7.99</c:v>
                </c:pt>
                <c:pt idx="958">
                  <c:v>7.73</c:v>
                </c:pt>
                <c:pt idx="959">
                  <c:v>7.74</c:v>
                </c:pt>
                <c:pt idx="960">
                  <c:v>8.02</c:v>
                </c:pt>
                <c:pt idx="961">
                  <c:v>8.1300000000000008</c:v>
                </c:pt>
                <c:pt idx="962">
                  <c:v>8.2800000000000011</c:v>
                </c:pt>
                <c:pt idx="963">
                  <c:v>8.17</c:v>
                </c:pt>
                <c:pt idx="964">
                  <c:v>8.2100000000000009</c:v>
                </c:pt>
                <c:pt idx="965">
                  <c:v>7.7799999999999994</c:v>
                </c:pt>
                <c:pt idx="966">
                  <c:v>7.9</c:v>
                </c:pt>
                <c:pt idx="967">
                  <c:v>8.27</c:v>
                </c:pt>
                <c:pt idx="968">
                  <c:v>8.18</c:v>
                </c:pt>
                <c:pt idx="969">
                  <c:v>8.43</c:v>
                </c:pt>
                <c:pt idx="970">
                  <c:v>8.48</c:v>
                </c:pt>
                <c:pt idx="971">
                  <c:v>8.59</c:v>
                </c:pt>
                <c:pt idx="972">
                  <c:v>8.3700000000000028</c:v>
                </c:pt>
                <c:pt idx="973">
                  <c:v>8.11</c:v>
                </c:pt>
                <c:pt idx="974">
                  <c:v>8.16</c:v>
                </c:pt>
                <c:pt idx="975">
                  <c:v>8.0300000000000011</c:v>
                </c:pt>
                <c:pt idx="976">
                  <c:v>8.33</c:v>
                </c:pt>
                <c:pt idx="977">
                  <c:v>8.5</c:v>
                </c:pt>
                <c:pt idx="978">
                  <c:v>8.5400000000000009</c:v>
                </c:pt>
                <c:pt idx="979">
                  <c:v>8.3700000000000028</c:v>
                </c:pt>
                <c:pt idx="980">
                  <c:v>8.16</c:v>
                </c:pt>
                <c:pt idx="981">
                  <c:v>8.0400000000000009</c:v>
                </c:pt>
                <c:pt idx="982">
                  <c:v>8.16</c:v>
                </c:pt>
                <c:pt idx="983">
                  <c:v>8.11</c:v>
                </c:pt>
                <c:pt idx="984">
                  <c:v>8.1300000000000008</c:v>
                </c:pt>
                <c:pt idx="985">
                  <c:v>8.44</c:v>
                </c:pt>
                <c:pt idx="986">
                  <c:v>8.44</c:v>
                </c:pt>
                <c:pt idx="987">
                  <c:v>8.08</c:v>
                </c:pt>
                <c:pt idx="988">
                  <c:v>8.0500000000000007</c:v>
                </c:pt>
                <c:pt idx="989">
                  <c:v>8.23</c:v>
                </c:pt>
                <c:pt idx="990">
                  <c:v>8.19</c:v>
                </c:pt>
                <c:pt idx="991">
                  <c:v>8.5</c:v>
                </c:pt>
                <c:pt idx="992">
                  <c:v>8.33</c:v>
                </c:pt>
                <c:pt idx="993">
                  <c:v>8.42</c:v>
                </c:pt>
                <c:pt idx="994">
                  <c:v>8.11</c:v>
                </c:pt>
                <c:pt idx="995">
                  <c:v>8.06</c:v>
                </c:pt>
                <c:pt idx="996">
                  <c:v>8.08</c:v>
                </c:pt>
                <c:pt idx="997">
                  <c:v>8.11</c:v>
                </c:pt>
                <c:pt idx="998">
                  <c:v>8.2200000000000024</c:v>
                </c:pt>
                <c:pt idx="999">
                  <c:v>8.19</c:v>
                </c:pt>
                <c:pt idx="1000">
                  <c:v>8.1300000000000008</c:v>
                </c:pt>
                <c:pt idx="1001">
                  <c:v>8.08</c:v>
                </c:pt>
                <c:pt idx="1002">
                  <c:v>7.91</c:v>
                </c:pt>
                <c:pt idx="1003">
                  <c:v>7.6400000000000006</c:v>
                </c:pt>
                <c:pt idx="1004">
                  <c:v>7.7900000000000009</c:v>
                </c:pt>
                <c:pt idx="1005">
                  <c:v>7.7700000000000014</c:v>
                </c:pt>
                <c:pt idx="1006">
                  <c:v>7.8599999999999985</c:v>
                </c:pt>
                <c:pt idx="1007">
                  <c:v>8.09</c:v>
                </c:pt>
                <c:pt idx="1008">
                  <c:v>8.0400000000000009</c:v>
                </c:pt>
                <c:pt idx="1009">
                  <c:v>7.870000000000001</c:v>
                </c:pt>
                <c:pt idx="1010">
                  <c:v>7.85</c:v>
                </c:pt>
                <c:pt idx="1011">
                  <c:v>7.73</c:v>
                </c:pt>
                <c:pt idx="1012">
                  <c:v>8.08</c:v>
                </c:pt>
                <c:pt idx="1013">
                  <c:v>8.0400000000000009</c:v>
                </c:pt>
                <c:pt idx="1014">
                  <c:v>8.2900000000000009</c:v>
                </c:pt>
                <c:pt idx="1015">
                  <c:v>8.3500000000000032</c:v>
                </c:pt>
                <c:pt idx="1016">
                  <c:v>8.3800000000000008</c:v>
                </c:pt>
                <c:pt idx="1017">
                  <c:v>8.360000000000003</c:v>
                </c:pt>
                <c:pt idx="1018">
                  <c:v>8.2100000000000009</c:v>
                </c:pt>
                <c:pt idx="1019">
                  <c:v>8.06</c:v>
                </c:pt>
                <c:pt idx="1020">
                  <c:v>8.15</c:v>
                </c:pt>
                <c:pt idx="1021">
                  <c:v>8.25</c:v>
                </c:pt>
                <c:pt idx="1022">
                  <c:v>8.3800000000000008</c:v>
                </c:pt>
                <c:pt idx="1023">
                  <c:v>8.73</c:v>
                </c:pt>
                <c:pt idx="1024">
                  <c:v>8.67</c:v>
                </c:pt>
                <c:pt idx="1025">
                  <c:v>8.6</c:v>
                </c:pt>
                <c:pt idx="1026">
                  <c:v>8.24</c:v>
                </c:pt>
                <c:pt idx="1027">
                  <c:v>8.48</c:v>
                </c:pt>
                <c:pt idx="1028">
                  <c:v>8.19</c:v>
                </c:pt>
                <c:pt idx="1029">
                  <c:v>8.5400000000000009</c:v>
                </c:pt>
                <c:pt idx="1030">
                  <c:v>8.66</c:v>
                </c:pt>
                <c:pt idx="1031">
                  <c:v>8.6</c:v>
                </c:pt>
                <c:pt idx="1032">
                  <c:v>8.8800000000000008</c:v>
                </c:pt>
                <c:pt idx="1033">
                  <c:v>8.65</c:v>
                </c:pt>
                <c:pt idx="1034">
                  <c:v>8.8000000000000007</c:v>
                </c:pt>
                <c:pt idx="1035">
                  <c:v>8.73</c:v>
                </c:pt>
                <c:pt idx="1036">
                  <c:v>8.7200000000000024</c:v>
                </c:pt>
                <c:pt idx="1037">
                  <c:v>8.69</c:v>
                </c:pt>
                <c:pt idx="1038">
                  <c:v>9.09</c:v>
                </c:pt>
                <c:pt idx="1039">
                  <c:v>9.120000000000001</c:v>
                </c:pt>
                <c:pt idx="1040">
                  <c:v>9.2800000000000011</c:v>
                </c:pt>
                <c:pt idx="1041">
                  <c:v>9.31</c:v>
                </c:pt>
                <c:pt idx="1042">
                  <c:v>9.32</c:v>
                </c:pt>
                <c:pt idx="1043">
                  <c:v>9.24</c:v>
                </c:pt>
                <c:pt idx="1044">
                  <c:v>8.99</c:v>
                </c:pt>
                <c:pt idx="1045">
                  <c:v>9.0300000000000011</c:v>
                </c:pt>
                <c:pt idx="1046">
                  <c:v>9.09</c:v>
                </c:pt>
                <c:pt idx="1047">
                  <c:v>9.11</c:v>
                </c:pt>
                <c:pt idx="1048">
                  <c:v>9.25</c:v>
                </c:pt>
                <c:pt idx="1049">
                  <c:v>9.3700000000000028</c:v>
                </c:pt>
                <c:pt idx="1050">
                  <c:v>9.5500000000000007</c:v>
                </c:pt>
                <c:pt idx="1051">
                  <c:v>9.5</c:v>
                </c:pt>
                <c:pt idx="1052">
                  <c:v>9.3800000000000008</c:v>
                </c:pt>
                <c:pt idx="1053">
                  <c:v>9.120000000000001</c:v>
                </c:pt>
                <c:pt idx="1054">
                  <c:v>9.31</c:v>
                </c:pt>
                <c:pt idx="1055">
                  <c:v>9.4400000000000013</c:v>
                </c:pt>
                <c:pt idx="1056">
                  <c:v>9.48</c:v>
                </c:pt>
                <c:pt idx="1057">
                  <c:v>9.5600000000000023</c:v>
                </c:pt>
                <c:pt idx="1058">
                  <c:v>9.7800000000000011</c:v>
                </c:pt>
                <c:pt idx="1059">
                  <c:v>9.620000000000001</c:v>
                </c:pt>
                <c:pt idx="1060">
                  <c:v>9.48</c:v>
                </c:pt>
                <c:pt idx="1061">
                  <c:v>9.15</c:v>
                </c:pt>
                <c:pt idx="1062">
                  <c:v>9.06</c:v>
                </c:pt>
                <c:pt idx="1063">
                  <c:v>9.19</c:v>
                </c:pt>
                <c:pt idx="1064">
                  <c:v>9.4200000000000017</c:v>
                </c:pt>
                <c:pt idx="1065">
                  <c:v>9.3500000000000032</c:v>
                </c:pt>
                <c:pt idx="1066">
                  <c:v>9.48</c:v>
                </c:pt>
                <c:pt idx="1067">
                  <c:v>9.43</c:v>
                </c:pt>
                <c:pt idx="1068">
                  <c:v>9.17</c:v>
                </c:pt>
                <c:pt idx="1069">
                  <c:v>8.98</c:v>
                </c:pt>
                <c:pt idx="1070">
                  <c:v>8.9600000000000026</c:v>
                </c:pt>
                <c:pt idx="1071">
                  <c:v>9.19</c:v>
                </c:pt>
                <c:pt idx="1072">
                  <c:v>9.2900000000000009</c:v>
                </c:pt>
                <c:pt idx="1073">
                  <c:v>9.4400000000000013</c:v>
                </c:pt>
                <c:pt idx="1074">
                  <c:v>9.4400000000000013</c:v>
                </c:pt>
                <c:pt idx="1075">
                  <c:v>9.2100000000000009</c:v>
                </c:pt>
                <c:pt idx="1076">
                  <c:v>8.91</c:v>
                </c:pt>
                <c:pt idx="1077">
                  <c:v>8.81</c:v>
                </c:pt>
                <c:pt idx="1078">
                  <c:v>8.8800000000000008</c:v>
                </c:pt>
                <c:pt idx="1079">
                  <c:v>8.77</c:v>
                </c:pt>
                <c:pt idx="1080">
                  <c:v>8.99</c:v>
                </c:pt>
                <c:pt idx="1081">
                  <c:v>9.06</c:v>
                </c:pt>
                <c:pt idx="1082">
                  <c:v>8.6</c:v>
                </c:pt>
                <c:pt idx="1083">
                  <c:v>8.5</c:v>
                </c:pt>
                <c:pt idx="1084">
                  <c:v>8.41</c:v>
                </c:pt>
                <c:pt idx="1085">
                  <c:v>8.25</c:v>
                </c:pt>
                <c:pt idx="1086">
                  <c:v>8.5</c:v>
                </c:pt>
                <c:pt idx="1087">
                  <c:v>8.6</c:v>
                </c:pt>
                <c:pt idx="1088">
                  <c:v>8.65</c:v>
                </c:pt>
                <c:pt idx="1089">
                  <c:v>8.42</c:v>
                </c:pt>
                <c:pt idx="1090">
                  <c:v>8.3000000000000007</c:v>
                </c:pt>
                <c:pt idx="1091">
                  <c:v>7.85</c:v>
                </c:pt>
                <c:pt idx="1092">
                  <c:v>7.9600000000000009</c:v>
                </c:pt>
                <c:pt idx="1093">
                  <c:v>8.0300000000000011</c:v>
                </c:pt>
                <c:pt idx="1094">
                  <c:v>8.1</c:v>
                </c:pt>
                <c:pt idx="1095">
                  <c:v>8.360000000000003</c:v>
                </c:pt>
                <c:pt idx="1096">
                  <c:v>8.33</c:v>
                </c:pt>
                <c:pt idx="1097">
                  <c:v>8.09</c:v>
                </c:pt>
                <c:pt idx="1098">
                  <c:v>7.92</c:v>
                </c:pt>
                <c:pt idx="1099">
                  <c:v>7.73</c:v>
                </c:pt>
                <c:pt idx="1100">
                  <c:v>7.7100000000000009</c:v>
                </c:pt>
                <c:pt idx="1101">
                  <c:v>7.9</c:v>
                </c:pt>
                <c:pt idx="1102">
                  <c:v>7.92</c:v>
                </c:pt>
                <c:pt idx="1103">
                  <c:v>8.0400000000000009</c:v>
                </c:pt>
                <c:pt idx="1104">
                  <c:v>7.7900000000000009</c:v>
                </c:pt>
                <c:pt idx="1105">
                  <c:v>7.67</c:v>
                </c:pt>
                <c:pt idx="1106">
                  <c:v>7.49</c:v>
                </c:pt>
                <c:pt idx="1107">
                  <c:v>7.6599999999999984</c:v>
                </c:pt>
                <c:pt idx="1108">
                  <c:v>7.74</c:v>
                </c:pt>
                <c:pt idx="1109">
                  <c:v>7.83</c:v>
                </c:pt>
                <c:pt idx="1110">
                  <c:v>7.92</c:v>
                </c:pt>
                <c:pt idx="1111">
                  <c:v>7.91</c:v>
                </c:pt>
                <c:pt idx="1112">
                  <c:v>7.8900000000000006</c:v>
                </c:pt>
                <c:pt idx="1113">
                  <c:v>7.85</c:v>
                </c:pt>
                <c:pt idx="1114">
                  <c:v>7.7900000000000009</c:v>
                </c:pt>
                <c:pt idx="1115">
                  <c:v>7.7700000000000014</c:v>
                </c:pt>
                <c:pt idx="1116">
                  <c:v>7.9600000000000009</c:v>
                </c:pt>
                <c:pt idx="1117">
                  <c:v>8.19</c:v>
                </c:pt>
                <c:pt idx="1118">
                  <c:v>8.23</c:v>
                </c:pt>
                <c:pt idx="1119">
                  <c:v>8.4700000000000006</c:v>
                </c:pt>
                <c:pt idx="1120">
                  <c:v>8.3700000000000028</c:v>
                </c:pt>
                <c:pt idx="1121">
                  <c:v>8.57</c:v>
                </c:pt>
                <c:pt idx="1122">
                  <c:v>8.27</c:v>
                </c:pt>
                <c:pt idx="1123">
                  <c:v>8.41</c:v>
                </c:pt>
                <c:pt idx="1124">
                  <c:v>8.25</c:v>
                </c:pt>
                <c:pt idx="1125">
                  <c:v>8.59</c:v>
                </c:pt>
                <c:pt idx="1126">
                  <c:v>8.7100000000000009</c:v>
                </c:pt>
                <c:pt idx="1127">
                  <c:v>8.81</c:v>
                </c:pt>
                <c:pt idx="1128">
                  <c:v>8.8700000000000028</c:v>
                </c:pt>
                <c:pt idx="1129">
                  <c:v>8.81</c:v>
                </c:pt>
                <c:pt idx="1130">
                  <c:v>8.7900000000000009</c:v>
                </c:pt>
                <c:pt idx="1131">
                  <c:v>8.75</c:v>
                </c:pt>
                <c:pt idx="1132">
                  <c:v>8.67</c:v>
                </c:pt>
                <c:pt idx="1133">
                  <c:v>8.84</c:v>
                </c:pt>
                <c:pt idx="1134">
                  <c:v>9.06</c:v>
                </c:pt>
                <c:pt idx="1135">
                  <c:v>9.19</c:v>
                </c:pt>
                <c:pt idx="1136">
                  <c:v>9.2100000000000009</c:v>
                </c:pt>
                <c:pt idx="1137">
                  <c:v>9.32</c:v>
                </c:pt>
                <c:pt idx="1138">
                  <c:v>9.0300000000000011</c:v>
                </c:pt>
                <c:pt idx="1139">
                  <c:v>8.92</c:v>
                </c:pt>
                <c:pt idx="1140">
                  <c:v>8.98</c:v>
                </c:pt>
                <c:pt idx="1141">
                  <c:v>8.93</c:v>
                </c:pt>
                <c:pt idx="1142">
                  <c:v>9.09</c:v>
                </c:pt>
                <c:pt idx="1143">
                  <c:v>9.24</c:v>
                </c:pt>
                <c:pt idx="1144">
                  <c:v>9.3500000000000032</c:v>
                </c:pt>
                <c:pt idx="1145">
                  <c:v>9.17</c:v>
                </c:pt>
                <c:pt idx="1146">
                  <c:v>8.84</c:v>
                </c:pt>
                <c:pt idx="1147">
                  <c:v>8.74</c:v>
                </c:pt>
                <c:pt idx="1148">
                  <c:v>8.82</c:v>
                </c:pt>
                <c:pt idx="1149">
                  <c:v>8.8000000000000007</c:v>
                </c:pt>
                <c:pt idx="1150">
                  <c:v>8.7200000000000024</c:v>
                </c:pt>
                <c:pt idx="1151">
                  <c:v>8.74</c:v>
                </c:pt>
                <c:pt idx="1152">
                  <c:v>8.61</c:v>
                </c:pt>
                <c:pt idx="1153">
                  <c:v>8.3800000000000008</c:v>
                </c:pt>
                <c:pt idx="1154">
                  <c:v>8.23</c:v>
                </c:pt>
                <c:pt idx="1155">
                  <c:v>8.1300000000000008</c:v>
                </c:pt>
                <c:pt idx="1156">
                  <c:v>8.17</c:v>
                </c:pt>
                <c:pt idx="1157">
                  <c:v>8.24</c:v>
                </c:pt>
                <c:pt idx="1158">
                  <c:v>8.02</c:v>
                </c:pt>
                <c:pt idx="1159">
                  <c:v>7.83</c:v>
                </c:pt>
                <c:pt idx="1160">
                  <c:v>7.870000000000001</c:v>
                </c:pt>
                <c:pt idx="1161">
                  <c:v>7.48</c:v>
                </c:pt>
                <c:pt idx="1162">
                  <c:v>7.4600000000000009</c:v>
                </c:pt>
                <c:pt idx="1163">
                  <c:v>7.3900000000000006</c:v>
                </c:pt>
                <c:pt idx="1164">
                  <c:v>7.4499999999999993</c:v>
                </c:pt>
                <c:pt idx="1165">
                  <c:v>7.2700000000000014</c:v>
                </c:pt>
                <c:pt idx="1166">
                  <c:v>7.1199999999999992</c:v>
                </c:pt>
                <c:pt idx="1167">
                  <c:v>7.01</c:v>
                </c:pt>
                <c:pt idx="1168">
                  <c:v>7.02</c:v>
                </c:pt>
                <c:pt idx="1169">
                  <c:v>6.8900000000000006</c:v>
                </c:pt>
                <c:pt idx="1170">
                  <c:v>6.870000000000001</c:v>
                </c:pt>
                <c:pt idx="1171">
                  <c:v>6.8900000000000006</c:v>
                </c:pt>
                <c:pt idx="1172">
                  <c:v>6.8100000000000005</c:v>
                </c:pt>
                <c:pt idx="1173">
                  <c:v>6.8000000000000007</c:v>
                </c:pt>
                <c:pt idx="1174">
                  <c:v>6.85</c:v>
                </c:pt>
                <c:pt idx="1175">
                  <c:v>6.8100000000000005</c:v>
                </c:pt>
                <c:pt idx="1176">
                  <c:v>6.6099999999999985</c:v>
                </c:pt>
                <c:pt idx="1177">
                  <c:v>6.7200000000000006</c:v>
                </c:pt>
                <c:pt idx="1178">
                  <c:v>6.8100000000000005</c:v>
                </c:pt>
                <c:pt idx="1179">
                  <c:v>6.8599999999999985</c:v>
                </c:pt>
                <c:pt idx="1180">
                  <c:v>6.9600000000000009</c:v>
                </c:pt>
                <c:pt idx="1181">
                  <c:v>6.73</c:v>
                </c:pt>
                <c:pt idx="1182">
                  <c:v>6.6999999999999975</c:v>
                </c:pt>
                <c:pt idx="1183">
                  <c:v>6.7200000000000006</c:v>
                </c:pt>
                <c:pt idx="1184">
                  <c:v>6.7799999999999994</c:v>
                </c:pt>
                <c:pt idx="1185">
                  <c:v>6.8100000000000005</c:v>
                </c:pt>
                <c:pt idx="1186">
                  <c:v>6.98</c:v>
                </c:pt>
                <c:pt idx="1187">
                  <c:v>6.8599999999999985</c:v>
                </c:pt>
                <c:pt idx="1188">
                  <c:v>6.870000000000001</c:v>
                </c:pt>
                <c:pt idx="1189">
                  <c:v>6.92</c:v>
                </c:pt>
                <c:pt idx="1190">
                  <c:v>6.84</c:v>
                </c:pt>
                <c:pt idx="1191">
                  <c:v>6.9499999999999993</c:v>
                </c:pt>
                <c:pt idx="1192">
                  <c:v>6.76</c:v>
                </c:pt>
                <c:pt idx="1193">
                  <c:v>6.98</c:v>
                </c:pt>
                <c:pt idx="1194">
                  <c:v>7.1499999999999995</c:v>
                </c:pt>
                <c:pt idx="1195">
                  <c:v>7.17</c:v>
                </c:pt>
                <c:pt idx="1196">
                  <c:v>7.18</c:v>
                </c:pt>
                <c:pt idx="1197">
                  <c:v>7.35</c:v>
                </c:pt>
                <c:pt idx="1198">
                  <c:v>7.41</c:v>
                </c:pt>
                <c:pt idx="1199">
                  <c:v>7.3100000000000005</c:v>
                </c:pt>
                <c:pt idx="1200">
                  <c:v>7.4600000000000009</c:v>
                </c:pt>
                <c:pt idx="1201">
                  <c:v>7.48</c:v>
                </c:pt>
                <c:pt idx="1202">
                  <c:v>7.6</c:v>
                </c:pt>
                <c:pt idx="1203">
                  <c:v>7.7900000000000009</c:v>
                </c:pt>
                <c:pt idx="1204">
                  <c:v>7.9600000000000009</c:v>
                </c:pt>
                <c:pt idx="1205">
                  <c:v>8.02</c:v>
                </c:pt>
                <c:pt idx="1206">
                  <c:v>8.2900000000000009</c:v>
                </c:pt>
                <c:pt idx="1207">
                  <c:v>8.31</c:v>
                </c:pt>
                <c:pt idx="1208">
                  <c:v>8.3800000000000008</c:v>
                </c:pt>
                <c:pt idx="1209">
                  <c:v>8.3700000000000028</c:v>
                </c:pt>
                <c:pt idx="1210">
                  <c:v>8.57</c:v>
                </c:pt>
                <c:pt idx="1211">
                  <c:v>8.6300000000000008</c:v>
                </c:pt>
                <c:pt idx="1212">
                  <c:v>8.7100000000000009</c:v>
                </c:pt>
                <c:pt idx="1213">
                  <c:v>8.7900000000000009</c:v>
                </c:pt>
                <c:pt idx="1214">
                  <c:v>8.69</c:v>
                </c:pt>
                <c:pt idx="1215">
                  <c:v>8.98</c:v>
                </c:pt>
                <c:pt idx="1216">
                  <c:v>9.0500000000000007</c:v>
                </c:pt>
                <c:pt idx="1217">
                  <c:v>9.17</c:v>
                </c:pt>
                <c:pt idx="1218">
                  <c:v>9.24</c:v>
                </c:pt>
                <c:pt idx="1219">
                  <c:v>9.26</c:v>
                </c:pt>
                <c:pt idx="1220">
                  <c:v>9.4700000000000042</c:v>
                </c:pt>
                <c:pt idx="1221">
                  <c:v>9.41</c:v>
                </c:pt>
                <c:pt idx="1222">
                  <c:v>9.59</c:v>
                </c:pt>
                <c:pt idx="1223">
                  <c:v>9.5600000000000023</c:v>
                </c:pt>
                <c:pt idx="1224">
                  <c:v>9.6700000000000017</c:v>
                </c:pt>
                <c:pt idx="1225">
                  <c:v>9.6900000000000013</c:v>
                </c:pt>
                <c:pt idx="1226">
                  <c:v>9.68</c:v>
                </c:pt>
                <c:pt idx="1227">
                  <c:v>9.89</c:v>
                </c:pt>
                <c:pt idx="1228">
                  <c:v>9.8700000000000028</c:v>
                </c:pt>
                <c:pt idx="1229">
                  <c:v>9.860000000000003</c:v>
                </c:pt>
                <c:pt idx="1230">
                  <c:v>9.9700000000000042</c:v>
                </c:pt>
                <c:pt idx="1231">
                  <c:v>10.030000000000001</c:v>
                </c:pt>
                <c:pt idx="1232">
                  <c:v>10.010000000000002</c:v>
                </c:pt>
                <c:pt idx="1233">
                  <c:v>10.170000000000002</c:v>
                </c:pt>
                <c:pt idx="1234">
                  <c:v>10.100000000000001</c:v>
                </c:pt>
                <c:pt idx="1235">
                  <c:v>10.16</c:v>
                </c:pt>
                <c:pt idx="1236">
                  <c:v>10.23</c:v>
                </c:pt>
                <c:pt idx="1237">
                  <c:v>10.220000000000001</c:v>
                </c:pt>
                <c:pt idx="1238">
                  <c:v>10.3</c:v>
                </c:pt>
                <c:pt idx="1239">
                  <c:v>10.23</c:v>
                </c:pt>
                <c:pt idx="1240">
                  <c:v>10.450000000000003</c:v>
                </c:pt>
                <c:pt idx="1241">
                  <c:v>10.370000000000005</c:v>
                </c:pt>
                <c:pt idx="1242">
                  <c:v>10.470000000000002</c:v>
                </c:pt>
                <c:pt idx="1243">
                  <c:v>10.43</c:v>
                </c:pt>
                <c:pt idx="1244">
                  <c:v>10.41</c:v>
                </c:pt>
                <c:pt idx="1245">
                  <c:v>10.55</c:v>
                </c:pt>
                <c:pt idx="1246">
                  <c:v>10.490000000000002</c:v>
                </c:pt>
                <c:pt idx="1247">
                  <c:v>10.580000000000002</c:v>
                </c:pt>
                <c:pt idx="1248">
                  <c:v>10.629999999999999</c:v>
                </c:pt>
                <c:pt idx="1249">
                  <c:v>10.57</c:v>
                </c:pt>
                <c:pt idx="1250">
                  <c:v>10.670000000000002</c:v>
                </c:pt>
                <c:pt idx="1251">
                  <c:v>10.670000000000002</c:v>
                </c:pt>
                <c:pt idx="1252">
                  <c:v>10.79</c:v>
                </c:pt>
                <c:pt idx="1253">
                  <c:v>10.760000000000002</c:v>
                </c:pt>
                <c:pt idx="1254">
                  <c:v>10.8</c:v>
                </c:pt>
                <c:pt idx="1255">
                  <c:v>10.73</c:v>
                </c:pt>
                <c:pt idx="1256">
                  <c:v>10.8</c:v>
                </c:pt>
                <c:pt idx="1257">
                  <c:v>11</c:v>
                </c:pt>
                <c:pt idx="1258">
                  <c:v>11.11</c:v>
                </c:pt>
                <c:pt idx="1259">
                  <c:v>11.05</c:v>
                </c:pt>
                <c:pt idx="1260">
                  <c:v>11.120000000000001</c:v>
                </c:pt>
                <c:pt idx="1261">
                  <c:v>11.239999999999998</c:v>
                </c:pt>
                <c:pt idx="1262">
                  <c:v>11.39</c:v>
                </c:pt>
                <c:pt idx="1263">
                  <c:v>11.310000000000002</c:v>
                </c:pt>
                <c:pt idx="1264">
                  <c:v>11.11</c:v>
                </c:pt>
                <c:pt idx="1265">
                  <c:v>11.21</c:v>
                </c:pt>
                <c:pt idx="1266">
                  <c:v>11.420000000000002</c:v>
                </c:pt>
                <c:pt idx="1267">
                  <c:v>11.61</c:v>
                </c:pt>
                <c:pt idx="1268">
                  <c:v>11.420000000000002</c:v>
                </c:pt>
                <c:pt idx="1269">
                  <c:v>11.440000000000001</c:v>
                </c:pt>
                <c:pt idx="1270">
                  <c:v>11.490000000000002</c:v>
                </c:pt>
                <c:pt idx="1271">
                  <c:v>11.450000000000003</c:v>
                </c:pt>
                <c:pt idx="1272">
                  <c:v>11.370000000000005</c:v>
                </c:pt>
                <c:pt idx="1273">
                  <c:v>11.260000000000002</c:v>
                </c:pt>
                <c:pt idx="1274">
                  <c:v>11.420000000000002</c:v>
                </c:pt>
                <c:pt idx="1275">
                  <c:v>11.3</c:v>
                </c:pt>
                <c:pt idx="1276">
                  <c:v>11.2</c:v>
                </c:pt>
                <c:pt idx="1277">
                  <c:v>11.27</c:v>
                </c:pt>
                <c:pt idx="1278">
                  <c:v>11.21</c:v>
                </c:pt>
                <c:pt idx="1279">
                  <c:v>11.2</c:v>
                </c:pt>
                <c:pt idx="1280">
                  <c:v>10.93</c:v>
                </c:pt>
                <c:pt idx="1281">
                  <c:v>10.870000000000005</c:v>
                </c:pt>
                <c:pt idx="1282">
                  <c:v>11.100000000000001</c:v>
                </c:pt>
                <c:pt idx="1283">
                  <c:v>11.100000000000001</c:v>
                </c:pt>
                <c:pt idx="1284">
                  <c:v>10.98</c:v>
                </c:pt>
                <c:pt idx="1285">
                  <c:v>11.04</c:v>
                </c:pt>
                <c:pt idx="1286">
                  <c:v>10.93</c:v>
                </c:pt>
                <c:pt idx="1287">
                  <c:v>10.64</c:v>
                </c:pt>
                <c:pt idx="1288">
                  <c:v>10.41</c:v>
                </c:pt>
                <c:pt idx="1289">
                  <c:v>10.600000000000001</c:v>
                </c:pt>
                <c:pt idx="1290">
                  <c:v>10.629999999999999</c:v>
                </c:pt>
                <c:pt idx="1291">
                  <c:v>10.41</c:v>
                </c:pt>
                <c:pt idx="1292">
                  <c:v>10.360000000000003</c:v>
                </c:pt>
                <c:pt idx="1293">
                  <c:v>10.260000000000002</c:v>
                </c:pt>
                <c:pt idx="1294">
                  <c:v>9.75</c:v>
                </c:pt>
                <c:pt idx="1295">
                  <c:v>9.5100000000000016</c:v>
                </c:pt>
                <c:pt idx="1296">
                  <c:v>9.75</c:v>
                </c:pt>
                <c:pt idx="1297">
                  <c:v>9.7200000000000006</c:v>
                </c:pt>
                <c:pt idx="1298">
                  <c:v>9.6000000000000014</c:v>
                </c:pt>
                <c:pt idx="1299">
                  <c:v>9.5</c:v>
                </c:pt>
                <c:pt idx="1300">
                  <c:v>9.07</c:v>
                </c:pt>
                <c:pt idx="1301">
                  <c:v>8.8500000000000032</c:v>
                </c:pt>
                <c:pt idx="1302">
                  <c:v>8.61</c:v>
                </c:pt>
                <c:pt idx="1303">
                  <c:v>8.5500000000000007</c:v>
                </c:pt>
                <c:pt idx="1304">
                  <c:v>8.74</c:v>
                </c:pt>
                <c:pt idx="1305">
                  <c:v>8.5400000000000009</c:v>
                </c:pt>
                <c:pt idx="1306">
                  <c:v>8.4600000000000026</c:v>
                </c:pt>
                <c:pt idx="1307">
                  <c:v>7.870000000000001</c:v>
                </c:pt>
                <c:pt idx="1308">
                  <c:v>7.7100000000000009</c:v>
                </c:pt>
                <c:pt idx="1309">
                  <c:v>8.120000000000001</c:v>
                </c:pt>
                <c:pt idx="1310">
                  <c:v>7.98</c:v>
                </c:pt>
                <c:pt idx="1311">
                  <c:v>7.94</c:v>
                </c:pt>
                <c:pt idx="1312">
                  <c:v>7.9</c:v>
                </c:pt>
                <c:pt idx="1313">
                  <c:v>7.73</c:v>
                </c:pt>
                <c:pt idx="1314">
                  <c:v>7.6099999999999985</c:v>
                </c:pt>
                <c:pt idx="1315">
                  <c:v>7.3900000000000006</c:v>
                </c:pt>
                <c:pt idx="1316">
                  <c:v>7.5</c:v>
                </c:pt>
                <c:pt idx="1317">
                  <c:v>7.7799999999999994</c:v>
                </c:pt>
                <c:pt idx="1318">
                  <c:v>7.6099999999999985</c:v>
                </c:pt>
                <c:pt idx="1319">
                  <c:v>7.67</c:v>
                </c:pt>
                <c:pt idx="1320">
                  <c:v>7.68</c:v>
                </c:pt>
                <c:pt idx="1321">
                  <c:v>7.3100000000000005</c:v>
                </c:pt>
                <c:pt idx="1322">
                  <c:v>7.370000000000001</c:v>
                </c:pt>
                <c:pt idx="1323">
                  <c:v>7.41</c:v>
                </c:pt>
                <c:pt idx="1324">
                  <c:v>7.4700000000000024</c:v>
                </c:pt>
                <c:pt idx="1325">
                  <c:v>7.6899999999999995</c:v>
                </c:pt>
                <c:pt idx="1326">
                  <c:v>7.870000000000001</c:v>
                </c:pt>
                <c:pt idx="1327">
                  <c:v>7.83</c:v>
                </c:pt>
                <c:pt idx="1328">
                  <c:v>7.5600000000000005</c:v>
                </c:pt>
                <c:pt idx="1329">
                  <c:v>7.48</c:v>
                </c:pt>
                <c:pt idx="1330">
                  <c:v>7.33</c:v>
                </c:pt>
                <c:pt idx="1331">
                  <c:v>7.5</c:v>
                </c:pt>
                <c:pt idx="1332">
                  <c:v>7.85</c:v>
                </c:pt>
                <c:pt idx="1333">
                  <c:v>7.91</c:v>
                </c:pt>
                <c:pt idx="1334">
                  <c:v>8.09</c:v>
                </c:pt>
                <c:pt idx="1335">
                  <c:v>8.19</c:v>
                </c:pt>
                <c:pt idx="1336">
                  <c:v>8.1</c:v>
                </c:pt>
                <c:pt idx="1337">
                  <c:v>7.98</c:v>
                </c:pt>
                <c:pt idx="1338">
                  <c:v>7.98</c:v>
                </c:pt>
                <c:pt idx="1339">
                  <c:v>8.0300000000000011</c:v>
                </c:pt>
                <c:pt idx="1340">
                  <c:v>8.23</c:v>
                </c:pt>
                <c:pt idx="1341">
                  <c:v>8.31</c:v>
                </c:pt>
                <c:pt idx="1342">
                  <c:v>8.48</c:v>
                </c:pt>
                <c:pt idx="1343">
                  <c:v>8.67</c:v>
                </c:pt>
                <c:pt idx="1344">
                  <c:v>8.59</c:v>
                </c:pt>
                <c:pt idx="1345">
                  <c:v>8.68</c:v>
                </c:pt>
                <c:pt idx="1346">
                  <c:v>8.41</c:v>
                </c:pt>
                <c:pt idx="1347">
                  <c:v>8.3800000000000008</c:v>
                </c:pt>
                <c:pt idx="1348">
                  <c:v>8.48</c:v>
                </c:pt>
                <c:pt idx="1349">
                  <c:v>8.81</c:v>
                </c:pt>
                <c:pt idx="1350">
                  <c:v>8.92</c:v>
                </c:pt>
                <c:pt idx="1351">
                  <c:v>9.19</c:v>
                </c:pt>
                <c:pt idx="1352">
                  <c:v>9.41</c:v>
                </c:pt>
                <c:pt idx="1353">
                  <c:v>9.4200000000000017</c:v>
                </c:pt>
                <c:pt idx="1354">
                  <c:v>9.09</c:v>
                </c:pt>
                <c:pt idx="1355">
                  <c:v>9.1</c:v>
                </c:pt>
                <c:pt idx="1356">
                  <c:v>8.7800000000000011</c:v>
                </c:pt>
                <c:pt idx="1357">
                  <c:v>8.91</c:v>
                </c:pt>
                <c:pt idx="1358">
                  <c:v>9.16</c:v>
                </c:pt>
                <c:pt idx="1359">
                  <c:v>9.34</c:v>
                </c:pt>
                <c:pt idx="1360">
                  <c:v>9.4</c:v>
                </c:pt>
                <c:pt idx="1361">
                  <c:v>9.3800000000000008</c:v>
                </c:pt>
                <c:pt idx="1362">
                  <c:v>9.120000000000001</c:v>
                </c:pt>
                <c:pt idx="1363">
                  <c:v>8.75</c:v>
                </c:pt>
                <c:pt idx="1364">
                  <c:v>8.77</c:v>
                </c:pt>
                <c:pt idx="1365">
                  <c:v>8.92</c:v>
                </c:pt>
                <c:pt idx="1366">
                  <c:v>9.1300000000000008</c:v>
                </c:pt>
                <c:pt idx="1367">
                  <c:v>9.19</c:v>
                </c:pt>
                <c:pt idx="1368">
                  <c:v>9.2900000000000009</c:v>
                </c:pt>
                <c:pt idx="1369">
                  <c:v>9.17</c:v>
                </c:pt>
                <c:pt idx="1370">
                  <c:v>9.01</c:v>
                </c:pt>
                <c:pt idx="1371">
                  <c:v>8.68</c:v>
                </c:pt>
                <c:pt idx="1372">
                  <c:v>8.620000000000001</c:v>
                </c:pt>
                <c:pt idx="1373">
                  <c:v>8.75</c:v>
                </c:pt>
                <c:pt idx="1374">
                  <c:v>9</c:v>
                </c:pt>
                <c:pt idx="1375">
                  <c:v>9.15</c:v>
                </c:pt>
                <c:pt idx="1376">
                  <c:v>9.19</c:v>
                </c:pt>
                <c:pt idx="1377">
                  <c:v>9.0300000000000011</c:v>
                </c:pt>
                <c:pt idx="1378">
                  <c:v>8.65</c:v>
                </c:pt>
                <c:pt idx="1379">
                  <c:v>8.5400000000000009</c:v>
                </c:pt>
                <c:pt idx="1380">
                  <c:v>8.34</c:v>
                </c:pt>
                <c:pt idx="1381">
                  <c:v>8.74</c:v>
                </c:pt>
                <c:pt idx="1382">
                  <c:v>8.77</c:v>
                </c:pt>
                <c:pt idx="1383">
                  <c:v>8.7800000000000011</c:v>
                </c:pt>
                <c:pt idx="1384">
                  <c:v>8.52</c:v>
                </c:pt>
                <c:pt idx="1385">
                  <c:v>8.23</c:v>
                </c:pt>
                <c:pt idx="1386">
                  <c:v>8.1300000000000008</c:v>
                </c:pt>
                <c:pt idx="1387">
                  <c:v>8.06</c:v>
                </c:pt>
                <c:pt idx="1388">
                  <c:v>8.2200000000000024</c:v>
                </c:pt>
                <c:pt idx="1389">
                  <c:v>8.3500000000000032</c:v>
                </c:pt>
                <c:pt idx="1390">
                  <c:v>8.3700000000000028</c:v>
                </c:pt>
                <c:pt idx="1391">
                  <c:v>8.08</c:v>
                </c:pt>
                <c:pt idx="1392">
                  <c:v>7.94</c:v>
                </c:pt>
                <c:pt idx="1393">
                  <c:v>7.7799999999999994</c:v>
                </c:pt>
                <c:pt idx="1394">
                  <c:v>7.84</c:v>
                </c:pt>
                <c:pt idx="1395">
                  <c:v>8.08</c:v>
                </c:pt>
                <c:pt idx="1396">
                  <c:v>8.1300000000000008</c:v>
                </c:pt>
                <c:pt idx="1397">
                  <c:v>8.27</c:v>
                </c:pt>
                <c:pt idx="1398">
                  <c:v>8.31</c:v>
                </c:pt>
                <c:pt idx="1399">
                  <c:v>8.120000000000001</c:v>
                </c:pt>
                <c:pt idx="1400">
                  <c:v>7.91</c:v>
                </c:pt>
                <c:pt idx="1401">
                  <c:v>7.6400000000000006</c:v>
                </c:pt>
                <c:pt idx="1402">
                  <c:v>7.98</c:v>
                </c:pt>
                <c:pt idx="1403">
                  <c:v>7.9700000000000024</c:v>
                </c:pt>
                <c:pt idx="1404">
                  <c:v>8.06</c:v>
                </c:pt>
                <c:pt idx="1405">
                  <c:v>8.23</c:v>
                </c:pt>
                <c:pt idx="1406">
                  <c:v>8.08</c:v>
                </c:pt>
                <c:pt idx="1407">
                  <c:v>7.94</c:v>
                </c:pt>
                <c:pt idx="1408">
                  <c:v>7.7900000000000009</c:v>
                </c:pt>
                <c:pt idx="1409">
                  <c:v>7.84</c:v>
                </c:pt>
                <c:pt idx="1410">
                  <c:v>8.19</c:v>
                </c:pt>
                <c:pt idx="1411">
                  <c:v>8.41</c:v>
                </c:pt>
                <c:pt idx="1412">
                  <c:v>8.49</c:v>
                </c:pt>
                <c:pt idx="1413">
                  <c:v>8.56</c:v>
                </c:pt>
                <c:pt idx="1414">
                  <c:v>8.69</c:v>
                </c:pt>
                <c:pt idx="1415">
                  <c:v>8.52</c:v>
                </c:pt>
                <c:pt idx="1416">
                  <c:v>8.25</c:v>
                </c:pt>
                <c:pt idx="1417">
                  <c:v>8.2900000000000009</c:v>
                </c:pt>
                <c:pt idx="1418">
                  <c:v>8.3500000000000032</c:v>
                </c:pt>
                <c:pt idx="1419">
                  <c:v>8.61</c:v>
                </c:pt>
                <c:pt idx="1420">
                  <c:v>8.84</c:v>
                </c:pt>
                <c:pt idx="1421">
                  <c:v>8.92</c:v>
                </c:pt>
                <c:pt idx="1422">
                  <c:v>8.91</c:v>
                </c:pt>
                <c:pt idx="1423">
                  <c:v>8.8000000000000007</c:v>
                </c:pt>
                <c:pt idx="1424">
                  <c:v>8.5500000000000007</c:v>
                </c:pt>
                <c:pt idx="1425">
                  <c:v>8.360000000000003</c:v>
                </c:pt>
                <c:pt idx="1426">
                  <c:v>8.6</c:v>
                </c:pt>
                <c:pt idx="1427">
                  <c:v>8.860000000000003</c:v>
                </c:pt>
                <c:pt idx="1428">
                  <c:v>8.9600000000000026</c:v>
                </c:pt>
                <c:pt idx="1429">
                  <c:v>9.0400000000000009</c:v>
                </c:pt>
                <c:pt idx="1430">
                  <c:v>9.19</c:v>
                </c:pt>
                <c:pt idx="1431">
                  <c:v>9.15</c:v>
                </c:pt>
                <c:pt idx="1432">
                  <c:v>8.94</c:v>
                </c:pt>
                <c:pt idx="1433">
                  <c:v>8.5300000000000011</c:v>
                </c:pt>
                <c:pt idx="1434">
                  <c:v>8.7200000000000024</c:v>
                </c:pt>
                <c:pt idx="1435">
                  <c:v>8.8500000000000032</c:v>
                </c:pt>
                <c:pt idx="1436">
                  <c:v>8.91</c:v>
                </c:pt>
                <c:pt idx="1437">
                  <c:v>9.0400000000000009</c:v>
                </c:pt>
                <c:pt idx="1438">
                  <c:v>9.2900000000000009</c:v>
                </c:pt>
                <c:pt idx="1439">
                  <c:v>9.0400000000000009</c:v>
                </c:pt>
                <c:pt idx="1440">
                  <c:v>8.61</c:v>
                </c:pt>
                <c:pt idx="1441">
                  <c:v>8.4600000000000026</c:v>
                </c:pt>
                <c:pt idx="1442">
                  <c:v>8.5400000000000009</c:v>
                </c:pt>
                <c:pt idx="1443">
                  <c:v>8.92</c:v>
                </c:pt>
                <c:pt idx="1444">
                  <c:v>8.8000000000000007</c:v>
                </c:pt>
                <c:pt idx="1445">
                  <c:v>9</c:v>
                </c:pt>
                <c:pt idx="1446">
                  <c:v>8.94</c:v>
                </c:pt>
                <c:pt idx="1447">
                  <c:v>8.48</c:v>
                </c:pt>
                <c:pt idx="1448">
                  <c:v>8.4600000000000026</c:v>
                </c:pt>
                <c:pt idx="1449">
                  <c:v>8.31</c:v>
                </c:pt>
                <c:pt idx="1450">
                  <c:v>8.44</c:v>
                </c:pt>
                <c:pt idx="1451">
                  <c:v>8.6</c:v>
                </c:pt>
                <c:pt idx="1452">
                  <c:v>8.7200000000000024</c:v>
                </c:pt>
                <c:pt idx="1453">
                  <c:v>8.7200000000000024</c:v>
                </c:pt>
                <c:pt idx="1454">
                  <c:v>8.5500000000000007</c:v>
                </c:pt>
                <c:pt idx="1455">
                  <c:v>8.24</c:v>
                </c:pt>
                <c:pt idx="1456">
                  <c:v>7.9700000000000024</c:v>
                </c:pt>
                <c:pt idx="1457">
                  <c:v>8.0300000000000011</c:v>
                </c:pt>
                <c:pt idx="1458">
                  <c:v>8.18</c:v>
                </c:pt>
                <c:pt idx="1459">
                  <c:v>8.5400000000000009</c:v>
                </c:pt>
                <c:pt idx="1460">
                  <c:v>8.67</c:v>
                </c:pt>
                <c:pt idx="1461">
                  <c:v>8.61</c:v>
                </c:pt>
                <c:pt idx="1462">
                  <c:v>8.34</c:v>
                </c:pt>
                <c:pt idx="1463">
                  <c:v>7.9</c:v>
                </c:pt>
                <c:pt idx="1464">
                  <c:v>8</c:v>
                </c:pt>
                <c:pt idx="1465">
                  <c:v>7.9600000000000009</c:v>
                </c:pt>
                <c:pt idx="1466">
                  <c:v>8.17</c:v>
                </c:pt>
                <c:pt idx="1467">
                  <c:v>8.3700000000000028</c:v>
                </c:pt>
                <c:pt idx="1468">
                  <c:v>8.5400000000000009</c:v>
                </c:pt>
                <c:pt idx="1469">
                  <c:v>8.41</c:v>
                </c:pt>
                <c:pt idx="1470">
                  <c:v>8.0500000000000007</c:v>
                </c:pt>
                <c:pt idx="1471">
                  <c:v>8.0400000000000009</c:v>
                </c:pt>
                <c:pt idx="1472">
                  <c:v>7.870000000000001</c:v>
                </c:pt>
                <c:pt idx="1473">
                  <c:v>8.18</c:v>
                </c:pt>
                <c:pt idx="1474">
                  <c:v>8.3500000000000032</c:v>
                </c:pt>
                <c:pt idx="1475">
                  <c:v>8.48</c:v>
                </c:pt>
                <c:pt idx="1476">
                  <c:v>8.59</c:v>
                </c:pt>
                <c:pt idx="1477">
                  <c:v>8.2200000000000024</c:v>
                </c:pt>
                <c:pt idx="1478">
                  <c:v>7.91</c:v>
                </c:pt>
                <c:pt idx="1479">
                  <c:v>7.9</c:v>
                </c:pt>
                <c:pt idx="1480">
                  <c:v>7.9700000000000024</c:v>
                </c:pt>
                <c:pt idx="1481">
                  <c:v>8.08</c:v>
                </c:pt>
                <c:pt idx="1482">
                  <c:v>8.3700000000000028</c:v>
                </c:pt>
                <c:pt idx="1483">
                  <c:v>8.3000000000000007</c:v>
                </c:pt>
                <c:pt idx="1484">
                  <c:v>8.1300000000000008</c:v>
                </c:pt>
                <c:pt idx="1485">
                  <c:v>8.11</c:v>
                </c:pt>
                <c:pt idx="1486">
                  <c:v>7.98</c:v>
                </c:pt>
                <c:pt idx="1487">
                  <c:v>7.92</c:v>
                </c:pt>
                <c:pt idx="1488">
                  <c:v>8.02</c:v>
                </c:pt>
                <c:pt idx="1489">
                  <c:v>8.08</c:v>
                </c:pt>
                <c:pt idx="1490">
                  <c:v>8.2900000000000009</c:v>
                </c:pt>
                <c:pt idx="1491">
                  <c:v>8.2200000000000024</c:v>
                </c:pt>
                <c:pt idx="1492">
                  <c:v>7.99</c:v>
                </c:pt>
                <c:pt idx="1493">
                  <c:v>7.8900000000000006</c:v>
                </c:pt>
                <c:pt idx="1494">
                  <c:v>7.68</c:v>
                </c:pt>
                <c:pt idx="1495">
                  <c:v>7.9300000000000015</c:v>
                </c:pt>
                <c:pt idx="1496">
                  <c:v>8.0500000000000007</c:v>
                </c:pt>
                <c:pt idx="1497">
                  <c:v>8.2200000000000024</c:v>
                </c:pt>
                <c:pt idx="1498">
                  <c:v>8.27</c:v>
                </c:pt>
                <c:pt idx="1499">
                  <c:v>8.3700000000000028</c:v>
                </c:pt>
                <c:pt idx="1500">
                  <c:v>8.2800000000000011</c:v>
                </c:pt>
                <c:pt idx="1501">
                  <c:v>8.16</c:v>
                </c:pt>
                <c:pt idx="1502">
                  <c:v>8.15</c:v>
                </c:pt>
                <c:pt idx="1503">
                  <c:v>8.11</c:v>
                </c:pt>
                <c:pt idx="1504">
                  <c:v>8.120000000000001</c:v>
                </c:pt>
                <c:pt idx="1505">
                  <c:v>8.48</c:v>
                </c:pt>
                <c:pt idx="1506">
                  <c:v>8.5</c:v>
                </c:pt>
                <c:pt idx="1507">
                  <c:v>8.57</c:v>
                </c:pt>
                <c:pt idx="1508">
                  <c:v>8.5300000000000011</c:v>
                </c:pt>
                <c:pt idx="1509">
                  <c:v>8.5300000000000011</c:v>
                </c:pt>
                <c:pt idx="1510">
                  <c:v>8.41</c:v>
                </c:pt>
                <c:pt idx="1511">
                  <c:v>8.4</c:v>
                </c:pt>
                <c:pt idx="1512">
                  <c:v>8.5500000000000007</c:v>
                </c:pt>
                <c:pt idx="1513">
                  <c:v>8.5300000000000011</c:v>
                </c:pt>
                <c:pt idx="1514">
                  <c:v>8.74</c:v>
                </c:pt>
                <c:pt idx="1515">
                  <c:v>8.91</c:v>
                </c:pt>
                <c:pt idx="1516">
                  <c:v>9.07</c:v>
                </c:pt>
                <c:pt idx="1517">
                  <c:v>8.7900000000000009</c:v>
                </c:pt>
                <c:pt idx="1518">
                  <c:v>8.7100000000000009</c:v>
                </c:pt>
                <c:pt idx="1519">
                  <c:v>9.0300000000000011</c:v>
                </c:pt>
                <c:pt idx="1520">
                  <c:v>8.9700000000000006</c:v>
                </c:pt>
                <c:pt idx="1521">
                  <c:v>8.860000000000003</c:v>
                </c:pt>
                <c:pt idx="1522">
                  <c:v>9.16</c:v>
                </c:pt>
                <c:pt idx="1523">
                  <c:v>9.2800000000000011</c:v>
                </c:pt>
                <c:pt idx="1524">
                  <c:v>9.3700000000000028</c:v>
                </c:pt>
                <c:pt idx="1525">
                  <c:v>9.25</c:v>
                </c:pt>
                <c:pt idx="1526">
                  <c:v>9.25</c:v>
                </c:pt>
                <c:pt idx="1527">
                  <c:v>8.9600000000000026</c:v>
                </c:pt>
                <c:pt idx="1528">
                  <c:v>8.99</c:v>
                </c:pt>
                <c:pt idx="1529">
                  <c:v>9.26</c:v>
                </c:pt>
                <c:pt idx="1530">
                  <c:v>9.4</c:v>
                </c:pt>
                <c:pt idx="1531">
                  <c:v>9.7000000000000011</c:v>
                </c:pt>
                <c:pt idx="1532">
                  <c:v>9.7800000000000011</c:v>
                </c:pt>
                <c:pt idx="1533">
                  <c:v>9.7800000000000011</c:v>
                </c:pt>
                <c:pt idx="1534">
                  <c:v>9.59</c:v>
                </c:pt>
                <c:pt idx="1535">
                  <c:v>9.6000000000000014</c:v>
                </c:pt>
                <c:pt idx="1536">
                  <c:v>9.360000000000003</c:v>
                </c:pt>
                <c:pt idx="1537">
                  <c:v>9.4500000000000028</c:v>
                </c:pt>
                <c:pt idx="1538">
                  <c:v>9.6000000000000014</c:v>
                </c:pt>
                <c:pt idx="1539">
                  <c:v>9.73</c:v>
                </c:pt>
                <c:pt idx="1540">
                  <c:v>10.09</c:v>
                </c:pt>
                <c:pt idx="1541">
                  <c:v>9.9500000000000028</c:v>
                </c:pt>
                <c:pt idx="1542">
                  <c:v>9.8000000000000007</c:v>
                </c:pt>
                <c:pt idx="1543">
                  <c:v>9.4700000000000042</c:v>
                </c:pt>
                <c:pt idx="1544">
                  <c:v>9.4400000000000013</c:v>
                </c:pt>
                <c:pt idx="1545">
                  <c:v>9.4</c:v>
                </c:pt>
                <c:pt idx="1546">
                  <c:v>9.61</c:v>
                </c:pt>
                <c:pt idx="1547">
                  <c:v>9.73</c:v>
                </c:pt>
                <c:pt idx="1548">
                  <c:v>9.61</c:v>
                </c:pt>
                <c:pt idx="1549">
                  <c:v>9.61</c:v>
                </c:pt>
                <c:pt idx="1550">
                  <c:v>9.2800000000000011</c:v>
                </c:pt>
                <c:pt idx="1551">
                  <c:v>8.9600000000000026</c:v>
                </c:pt>
                <c:pt idx="1552">
                  <c:v>8.73</c:v>
                </c:pt>
                <c:pt idx="1553">
                  <c:v>8.8700000000000028</c:v>
                </c:pt>
                <c:pt idx="1554">
                  <c:v>9.120000000000001</c:v>
                </c:pt>
                <c:pt idx="1555">
                  <c:v>9.1</c:v>
                </c:pt>
                <c:pt idx="1556">
                  <c:v>8.91</c:v>
                </c:pt>
                <c:pt idx="1557">
                  <c:v>8.42</c:v>
                </c:pt>
                <c:pt idx="1558">
                  <c:v>8.3000000000000007</c:v>
                </c:pt>
                <c:pt idx="1559">
                  <c:v>8.23</c:v>
                </c:pt>
                <c:pt idx="1560">
                  <c:v>8.4700000000000006</c:v>
                </c:pt>
                <c:pt idx="1561">
                  <c:v>8.57</c:v>
                </c:pt>
                <c:pt idx="1562">
                  <c:v>8.61</c:v>
                </c:pt>
                <c:pt idx="1563">
                  <c:v>8.59</c:v>
                </c:pt>
                <c:pt idx="1564">
                  <c:v>8.2100000000000009</c:v>
                </c:pt>
                <c:pt idx="1565">
                  <c:v>7.94</c:v>
                </c:pt>
                <c:pt idx="1566">
                  <c:v>8.120000000000001</c:v>
                </c:pt>
                <c:pt idx="1567">
                  <c:v>8.1300000000000008</c:v>
                </c:pt>
                <c:pt idx="1568">
                  <c:v>8.4700000000000006</c:v>
                </c:pt>
                <c:pt idx="1569">
                  <c:v>8.41</c:v>
                </c:pt>
                <c:pt idx="1570">
                  <c:v>8.5</c:v>
                </c:pt>
                <c:pt idx="1571">
                  <c:v>8.19</c:v>
                </c:pt>
                <c:pt idx="1572">
                  <c:v>8.15</c:v>
                </c:pt>
                <c:pt idx="1573">
                  <c:v>7.9</c:v>
                </c:pt>
                <c:pt idx="1574">
                  <c:v>8.16</c:v>
                </c:pt>
                <c:pt idx="1575">
                  <c:v>8.2800000000000011</c:v>
                </c:pt>
                <c:pt idx="1576">
                  <c:v>8.5300000000000011</c:v>
                </c:pt>
                <c:pt idx="1577">
                  <c:v>8.74</c:v>
                </c:pt>
                <c:pt idx="1578">
                  <c:v>8.68</c:v>
                </c:pt>
                <c:pt idx="1579">
                  <c:v>8.3700000000000028</c:v>
                </c:pt>
                <c:pt idx="1580">
                  <c:v>8.17</c:v>
                </c:pt>
                <c:pt idx="1581">
                  <c:v>8.19</c:v>
                </c:pt>
                <c:pt idx="1582">
                  <c:v>8.2800000000000011</c:v>
                </c:pt>
                <c:pt idx="1583">
                  <c:v>8.4600000000000026</c:v>
                </c:pt>
                <c:pt idx="1584">
                  <c:v>8.69</c:v>
                </c:pt>
                <c:pt idx="1585">
                  <c:v>8.7100000000000009</c:v>
                </c:pt>
                <c:pt idx="1586">
                  <c:v>8.75</c:v>
                </c:pt>
                <c:pt idx="1587">
                  <c:v>8.5400000000000009</c:v>
                </c:pt>
                <c:pt idx="1588">
                  <c:v>8.4700000000000006</c:v>
                </c:pt>
                <c:pt idx="1589">
                  <c:v>8.41</c:v>
                </c:pt>
                <c:pt idx="1590">
                  <c:v>8.5400000000000009</c:v>
                </c:pt>
                <c:pt idx="1591">
                  <c:v>8.5</c:v>
                </c:pt>
                <c:pt idx="1592">
                  <c:v>8.7100000000000009</c:v>
                </c:pt>
                <c:pt idx="1593">
                  <c:v>8.860000000000003</c:v>
                </c:pt>
                <c:pt idx="1594">
                  <c:v>8.8700000000000028</c:v>
                </c:pt>
                <c:pt idx="1595">
                  <c:v>8.7200000000000024</c:v>
                </c:pt>
                <c:pt idx="1596">
                  <c:v>8.6</c:v>
                </c:pt>
                <c:pt idx="1597">
                  <c:v>8.3500000000000032</c:v>
                </c:pt>
                <c:pt idx="1598">
                  <c:v>8.42</c:v>
                </c:pt>
                <c:pt idx="1599">
                  <c:v>8.57</c:v>
                </c:pt>
                <c:pt idx="1600">
                  <c:v>8.7200000000000024</c:v>
                </c:pt>
                <c:pt idx="1601">
                  <c:v>8.9</c:v>
                </c:pt>
                <c:pt idx="1602">
                  <c:v>8.7100000000000009</c:v>
                </c:pt>
                <c:pt idx="1603">
                  <c:v>8.56</c:v>
                </c:pt>
                <c:pt idx="1604">
                  <c:v>8.2100000000000009</c:v>
                </c:pt>
                <c:pt idx="1605">
                  <c:v>8.3700000000000028</c:v>
                </c:pt>
                <c:pt idx="1606">
                  <c:v>8.3000000000000007</c:v>
                </c:pt>
                <c:pt idx="1607">
                  <c:v>8.52</c:v>
                </c:pt>
                <c:pt idx="1608">
                  <c:v>8.61</c:v>
                </c:pt>
                <c:pt idx="1609">
                  <c:v>8.59</c:v>
                </c:pt>
                <c:pt idx="1610">
                  <c:v>8.4600000000000026</c:v>
                </c:pt>
                <c:pt idx="1611">
                  <c:v>8.11</c:v>
                </c:pt>
                <c:pt idx="1612">
                  <c:v>8.0400000000000009</c:v>
                </c:pt>
                <c:pt idx="1613">
                  <c:v>8.08</c:v>
                </c:pt>
                <c:pt idx="1614">
                  <c:v>8.3000000000000007</c:v>
                </c:pt>
                <c:pt idx="1615">
                  <c:v>8.61</c:v>
                </c:pt>
                <c:pt idx="1616">
                  <c:v>8.73</c:v>
                </c:pt>
                <c:pt idx="1617">
                  <c:v>8.56</c:v>
                </c:pt>
                <c:pt idx="1618">
                  <c:v>8.23</c:v>
                </c:pt>
                <c:pt idx="1619">
                  <c:v>8.02</c:v>
                </c:pt>
                <c:pt idx="1620">
                  <c:v>7.99</c:v>
                </c:pt>
                <c:pt idx="1621">
                  <c:v>8.1300000000000008</c:v>
                </c:pt>
                <c:pt idx="1622">
                  <c:v>8.4600000000000026</c:v>
                </c:pt>
                <c:pt idx="1623">
                  <c:v>8.42</c:v>
                </c:pt>
                <c:pt idx="1624">
                  <c:v>8.43</c:v>
                </c:pt>
                <c:pt idx="1625">
                  <c:v>8.24</c:v>
                </c:pt>
                <c:pt idx="1626">
                  <c:v>8.0300000000000011</c:v>
                </c:pt>
                <c:pt idx="1627">
                  <c:v>7.99</c:v>
                </c:pt>
                <c:pt idx="1628">
                  <c:v>7.9300000000000015</c:v>
                </c:pt>
                <c:pt idx="1629">
                  <c:v>8.1</c:v>
                </c:pt>
                <c:pt idx="1630">
                  <c:v>8.1300000000000008</c:v>
                </c:pt>
                <c:pt idx="1631">
                  <c:v>8.25</c:v>
                </c:pt>
                <c:pt idx="1632">
                  <c:v>8.16</c:v>
                </c:pt>
                <c:pt idx="1633">
                  <c:v>7.870000000000001</c:v>
                </c:pt>
                <c:pt idx="1634">
                  <c:v>7.67</c:v>
                </c:pt>
                <c:pt idx="1635">
                  <c:v>7.68</c:v>
                </c:pt>
                <c:pt idx="1636">
                  <c:v>7.8900000000000006</c:v>
                </c:pt>
                <c:pt idx="1637">
                  <c:v>7.85</c:v>
                </c:pt>
                <c:pt idx="1638">
                  <c:v>8.09</c:v>
                </c:pt>
                <c:pt idx="1639">
                  <c:v>8.06</c:v>
                </c:pt>
                <c:pt idx="1640">
                  <c:v>7.870000000000001</c:v>
                </c:pt>
                <c:pt idx="1641">
                  <c:v>7.5</c:v>
                </c:pt>
                <c:pt idx="1642">
                  <c:v>7.4499999999999993</c:v>
                </c:pt>
                <c:pt idx="1643">
                  <c:v>7.58</c:v>
                </c:pt>
                <c:pt idx="1644">
                  <c:v>7.74</c:v>
                </c:pt>
                <c:pt idx="1645">
                  <c:v>7.9600000000000009</c:v>
                </c:pt>
                <c:pt idx="1646">
                  <c:v>7.92</c:v>
                </c:pt>
                <c:pt idx="1647">
                  <c:v>7.870000000000001</c:v>
                </c:pt>
                <c:pt idx="1648">
                  <c:v>7.68</c:v>
                </c:pt>
                <c:pt idx="1649">
                  <c:v>7.59</c:v>
                </c:pt>
                <c:pt idx="1650">
                  <c:v>7.5</c:v>
                </c:pt>
                <c:pt idx="1651">
                  <c:v>7.7900000000000009</c:v>
                </c:pt>
                <c:pt idx="1652">
                  <c:v>7.67</c:v>
                </c:pt>
                <c:pt idx="1653">
                  <c:v>7.94</c:v>
                </c:pt>
                <c:pt idx="1654">
                  <c:v>7.7900000000000009</c:v>
                </c:pt>
                <c:pt idx="1655">
                  <c:v>7.7200000000000006</c:v>
                </c:pt>
                <c:pt idx="1656">
                  <c:v>7.6099999999999985</c:v>
                </c:pt>
                <c:pt idx="1657">
                  <c:v>7.58</c:v>
                </c:pt>
                <c:pt idx="1658">
                  <c:v>7.58</c:v>
                </c:pt>
                <c:pt idx="1659">
                  <c:v>7.5400000000000009</c:v>
                </c:pt>
                <c:pt idx="1660">
                  <c:v>7.74</c:v>
                </c:pt>
                <c:pt idx="1661">
                  <c:v>7.7799999999999994</c:v>
                </c:pt>
                <c:pt idx="1662">
                  <c:v>7.5500000000000007</c:v>
                </c:pt>
                <c:pt idx="1663">
                  <c:v>7.48</c:v>
                </c:pt>
                <c:pt idx="1664">
                  <c:v>7.5400000000000009</c:v>
                </c:pt>
                <c:pt idx="1665">
                  <c:v>7.3900000000000006</c:v>
                </c:pt>
                <c:pt idx="1666">
                  <c:v>7.4300000000000015</c:v>
                </c:pt>
                <c:pt idx="1667">
                  <c:v>7.6</c:v>
                </c:pt>
                <c:pt idx="1668">
                  <c:v>7.5400000000000009</c:v>
                </c:pt>
                <c:pt idx="1669">
                  <c:v>7.6</c:v>
                </c:pt>
                <c:pt idx="1670">
                  <c:v>7.59</c:v>
                </c:pt>
                <c:pt idx="1671">
                  <c:v>7.75</c:v>
                </c:pt>
                <c:pt idx="1672">
                  <c:v>7.7700000000000014</c:v>
                </c:pt>
                <c:pt idx="1673">
                  <c:v>7.8000000000000007</c:v>
                </c:pt>
                <c:pt idx="1674">
                  <c:v>7.91</c:v>
                </c:pt>
                <c:pt idx="1675">
                  <c:v>7.92</c:v>
                </c:pt>
                <c:pt idx="1676">
                  <c:v>8.0400000000000009</c:v>
                </c:pt>
                <c:pt idx="1677">
                  <c:v>8.15</c:v>
                </c:pt>
                <c:pt idx="1678">
                  <c:v>8.2200000000000024</c:v>
                </c:pt>
                <c:pt idx="1679">
                  <c:v>8.19</c:v>
                </c:pt>
                <c:pt idx="1680">
                  <c:v>8.360000000000003</c:v>
                </c:pt>
                <c:pt idx="1681">
                  <c:v>8.3700000000000028</c:v>
                </c:pt>
                <c:pt idx="1682">
                  <c:v>8.4700000000000006</c:v>
                </c:pt>
                <c:pt idx="1683">
                  <c:v>8.6</c:v>
                </c:pt>
                <c:pt idx="1684">
                  <c:v>8.84</c:v>
                </c:pt>
                <c:pt idx="1685">
                  <c:v>8.91</c:v>
                </c:pt>
                <c:pt idx="1686">
                  <c:v>8.94</c:v>
                </c:pt>
                <c:pt idx="1687">
                  <c:v>9.1</c:v>
                </c:pt>
                <c:pt idx="1688">
                  <c:v>9.17</c:v>
                </c:pt>
                <c:pt idx="1689">
                  <c:v>9.18</c:v>
                </c:pt>
                <c:pt idx="1690">
                  <c:v>9.43</c:v>
                </c:pt>
                <c:pt idx="1691">
                  <c:v>9.32</c:v>
                </c:pt>
                <c:pt idx="1692">
                  <c:v>9.59</c:v>
                </c:pt>
                <c:pt idx="1693">
                  <c:v>9.6700000000000017</c:v>
                </c:pt>
                <c:pt idx="1694">
                  <c:v>9.620000000000001</c:v>
                </c:pt>
                <c:pt idx="1695">
                  <c:v>9.9500000000000028</c:v>
                </c:pt>
                <c:pt idx="1696">
                  <c:v>9.84</c:v>
                </c:pt>
                <c:pt idx="1697">
                  <c:v>10.010000000000002</c:v>
                </c:pt>
                <c:pt idx="1698">
                  <c:v>10.050000000000002</c:v>
                </c:pt>
                <c:pt idx="1699">
                  <c:v>10.170000000000002</c:v>
                </c:pt>
                <c:pt idx="1700">
                  <c:v>10.220000000000001</c:v>
                </c:pt>
                <c:pt idx="1701">
                  <c:v>10.360000000000003</c:v>
                </c:pt>
                <c:pt idx="1702">
                  <c:v>10.32</c:v>
                </c:pt>
                <c:pt idx="1703">
                  <c:v>10.620000000000001</c:v>
                </c:pt>
                <c:pt idx="1704">
                  <c:v>10.8</c:v>
                </c:pt>
                <c:pt idx="1705">
                  <c:v>10.89</c:v>
                </c:pt>
                <c:pt idx="1706">
                  <c:v>10.79</c:v>
                </c:pt>
                <c:pt idx="1707">
                  <c:v>10.68</c:v>
                </c:pt>
                <c:pt idx="1708">
                  <c:v>10.940000000000001</c:v>
                </c:pt>
                <c:pt idx="1709">
                  <c:v>11.010000000000002</c:v>
                </c:pt>
                <c:pt idx="1710">
                  <c:v>10.950000000000003</c:v>
                </c:pt>
                <c:pt idx="1711">
                  <c:v>10.79</c:v>
                </c:pt>
                <c:pt idx="1712">
                  <c:v>11.120000000000001</c:v>
                </c:pt>
                <c:pt idx="1713">
                  <c:v>11.14</c:v>
                </c:pt>
                <c:pt idx="1714">
                  <c:v>11.3</c:v>
                </c:pt>
                <c:pt idx="1715">
                  <c:v>11.490000000000002</c:v>
                </c:pt>
                <c:pt idx="1716">
                  <c:v>11.43</c:v>
                </c:pt>
                <c:pt idx="1717">
                  <c:v>11.5</c:v>
                </c:pt>
                <c:pt idx="1718">
                  <c:v>11.55</c:v>
                </c:pt>
                <c:pt idx="1719">
                  <c:v>11.190000000000001</c:v>
                </c:pt>
                <c:pt idx="1720">
                  <c:v>11.260000000000002</c:v>
                </c:pt>
                <c:pt idx="1721">
                  <c:v>11.380000000000004</c:v>
                </c:pt>
                <c:pt idx="1722">
                  <c:v>11.52</c:v>
                </c:pt>
                <c:pt idx="1723">
                  <c:v>11.52</c:v>
                </c:pt>
                <c:pt idx="1724">
                  <c:v>11.57</c:v>
                </c:pt>
                <c:pt idx="1725">
                  <c:v>11.739999999999998</c:v>
                </c:pt>
                <c:pt idx="1726">
                  <c:v>11.68</c:v>
                </c:pt>
                <c:pt idx="1727">
                  <c:v>11.690000000000001</c:v>
                </c:pt>
                <c:pt idx="1728">
                  <c:v>11.380000000000004</c:v>
                </c:pt>
                <c:pt idx="1729">
                  <c:v>11.440000000000001</c:v>
                </c:pt>
                <c:pt idx="1730">
                  <c:v>11.450000000000003</c:v>
                </c:pt>
                <c:pt idx="1731">
                  <c:v>11.670000000000002</c:v>
                </c:pt>
                <c:pt idx="1732">
                  <c:v>11.600000000000001</c:v>
                </c:pt>
                <c:pt idx="1733">
                  <c:v>11.48</c:v>
                </c:pt>
                <c:pt idx="1734">
                  <c:v>11.52</c:v>
                </c:pt>
                <c:pt idx="1735">
                  <c:v>11.350000000000005</c:v>
                </c:pt>
                <c:pt idx="1736">
                  <c:v>11.010000000000002</c:v>
                </c:pt>
                <c:pt idx="1737">
                  <c:v>10.940000000000001</c:v>
                </c:pt>
                <c:pt idx="1738">
                  <c:v>10.870000000000005</c:v>
                </c:pt>
                <c:pt idx="1739">
                  <c:v>11</c:v>
                </c:pt>
                <c:pt idx="1740">
                  <c:v>11</c:v>
                </c:pt>
                <c:pt idx="1741">
                  <c:v>11.2</c:v>
                </c:pt>
                <c:pt idx="1742">
                  <c:v>11.080000000000002</c:v>
                </c:pt>
                <c:pt idx="1743">
                  <c:v>10.490000000000002</c:v>
                </c:pt>
                <c:pt idx="1744">
                  <c:v>10.5</c:v>
                </c:pt>
                <c:pt idx="1745">
                  <c:v>10.420000000000002</c:v>
                </c:pt>
                <c:pt idx="1746">
                  <c:v>10.560000000000002</c:v>
                </c:pt>
                <c:pt idx="1747">
                  <c:v>10.600000000000001</c:v>
                </c:pt>
                <c:pt idx="1748">
                  <c:v>10.55</c:v>
                </c:pt>
                <c:pt idx="1749">
                  <c:v>10.450000000000003</c:v>
                </c:pt>
                <c:pt idx="1750">
                  <c:v>9.9400000000000013</c:v>
                </c:pt>
                <c:pt idx="1751">
                  <c:v>9.5500000000000007</c:v>
                </c:pt>
                <c:pt idx="1752">
                  <c:v>9.4400000000000013</c:v>
                </c:pt>
                <c:pt idx="1753">
                  <c:v>9.65</c:v>
                </c:pt>
                <c:pt idx="1754">
                  <c:v>9.6900000000000013</c:v>
                </c:pt>
                <c:pt idx="1755">
                  <c:v>9.59</c:v>
                </c:pt>
                <c:pt idx="1756">
                  <c:v>9.4</c:v>
                </c:pt>
                <c:pt idx="1757">
                  <c:v>8.8500000000000032</c:v>
                </c:pt>
                <c:pt idx="1758">
                  <c:v>8.57</c:v>
                </c:pt>
                <c:pt idx="1759">
                  <c:v>8.52</c:v>
                </c:pt>
                <c:pt idx="1760">
                  <c:v>8.74</c:v>
                </c:pt>
                <c:pt idx="1761">
                  <c:v>8.44</c:v>
                </c:pt>
                <c:pt idx="1762">
                  <c:v>8.0400000000000009</c:v>
                </c:pt>
                <c:pt idx="1763">
                  <c:v>7.8000000000000007</c:v>
                </c:pt>
                <c:pt idx="1764">
                  <c:v>7.49</c:v>
                </c:pt>
                <c:pt idx="1765">
                  <c:v>7.5299999999999985</c:v>
                </c:pt>
                <c:pt idx="1766">
                  <c:v>7.4300000000000015</c:v>
                </c:pt>
                <c:pt idx="1767">
                  <c:v>7.3000000000000007</c:v>
                </c:pt>
                <c:pt idx="1768">
                  <c:v>7.2700000000000014</c:v>
                </c:pt>
                <c:pt idx="1769">
                  <c:v>7.1400000000000006</c:v>
                </c:pt>
                <c:pt idx="1770">
                  <c:v>7.1199999999999992</c:v>
                </c:pt>
                <c:pt idx="1771">
                  <c:v>7.0500000000000007</c:v>
                </c:pt>
                <c:pt idx="1772">
                  <c:v>6.9600000000000009</c:v>
                </c:pt>
                <c:pt idx="1773">
                  <c:v>6.98</c:v>
                </c:pt>
                <c:pt idx="1774">
                  <c:v>6.870000000000001</c:v>
                </c:pt>
                <c:pt idx="1775">
                  <c:v>6.84</c:v>
                </c:pt>
                <c:pt idx="1776">
                  <c:v>7.01</c:v>
                </c:pt>
                <c:pt idx="1777">
                  <c:v>6.74</c:v>
                </c:pt>
                <c:pt idx="1778">
                  <c:v>6.8100000000000005</c:v>
                </c:pt>
                <c:pt idx="1779">
                  <c:v>6.9499999999999993</c:v>
                </c:pt>
                <c:pt idx="1780">
                  <c:v>7.0600000000000005</c:v>
                </c:pt>
                <c:pt idx="1781">
                  <c:v>7.0299999999999985</c:v>
                </c:pt>
                <c:pt idx="1782">
                  <c:v>6.9600000000000009</c:v>
                </c:pt>
                <c:pt idx="1783">
                  <c:v>7.08</c:v>
                </c:pt>
                <c:pt idx="1784">
                  <c:v>7.35</c:v>
                </c:pt>
                <c:pt idx="1785">
                  <c:v>7.370000000000001</c:v>
                </c:pt>
                <c:pt idx="1786">
                  <c:v>7.52</c:v>
                </c:pt>
                <c:pt idx="1787">
                  <c:v>7.68</c:v>
                </c:pt>
                <c:pt idx="1788">
                  <c:v>7.8000000000000007</c:v>
                </c:pt>
                <c:pt idx="1789">
                  <c:v>7.7700000000000014</c:v>
                </c:pt>
                <c:pt idx="1790">
                  <c:v>8.0500000000000007</c:v>
                </c:pt>
                <c:pt idx="1791">
                  <c:v>7.9300000000000015</c:v>
                </c:pt>
                <c:pt idx="1792">
                  <c:v>8.120000000000001</c:v>
                </c:pt>
                <c:pt idx="1793">
                  <c:v>8.41</c:v>
                </c:pt>
                <c:pt idx="1794">
                  <c:v>8.48</c:v>
                </c:pt>
                <c:pt idx="1795">
                  <c:v>8.6</c:v>
                </c:pt>
                <c:pt idx="1796">
                  <c:v>8.620000000000001</c:v>
                </c:pt>
                <c:pt idx="1797">
                  <c:v>8.8700000000000028</c:v>
                </c:pt>
                <c:pt idx="1798">
                  <c:v>9.01</c:v>
                </c:pt>
                <c:pt idx="1799">
                  <c:v>9.4400000000000013</c:v>
                </c:pt>
                <c:pt idx="1800">
                  <c:v>9.31</c:v>
                </c:pt>
                <c:pt idx="1801">
                  <c:v>9.18</c:v>
                </c:pt>
                <c:pt idx="1802">
                  <c:v>9.360000000000003</c:v>
                </c:pt>
                <c:pt idx="1803">
                  <c:v>9.57</c:v>
                </c:pt>
                <c:pt idx="1804">
                  <c:v>9.5600000000000023</c:v>
                </c:pt>
                <c:pt idx="1805">
                  <c:v>9.59</c:v>
                </c:pt>
                <c:pt idx="1806">
                  <c:v>9.7600000000000016</c:v>
                </c:pt>
                <c:pt idx="1807">
                  <c:v>9.8800000000000026</c:v>
                </c:pt>
                <c:pt idx="1808">
                  <c:v>10.120000000000001</c:v>
                </c:pt>
                <c:pt idx="1809">
                  <c:v>10.29</c:v>
                </c:pt>
                <c:pt idx="1810">
                  <c:v>9.9500000000000028</c:v>
                </c:pt>
                <c:pt idx="1811">
                  <c:v>10.16</c:v>
                </c:pt>
                <c:pt idx="1812">
                  <c:v>10.360000000000003</c:v>
                </c:pt>
                <c:pt idx="1813">
                  <c:v>10.3</c:v>
                </c:pt>
                <c:pt idx="1814">
                  <c:v>10.239999999999998</c:v>
                </c:pt>
                <c:pt idx="1815">
                  <c:v>10.490000000000002</c:v>
                </c:pt>
                <c:pt idx="1816">
                  <c:v>10.760000000000002</c:v>
                </c:pt>
                <c:pt idx="1817">
                  <c:v>10.850000000000005</c:v>
                </c:pt>
                <c:pt idx="1818">
                  <c:v>10.8</c:v>
                </c:pt>
                <c:pt idx="1819">
                  <c:v>10.8</c:v>
                </c:pt>
                <c:pt idx="1820">
                  <c:v>10.760000000000002</c:v>
                </c:pt>
                <c:pt idx="1821">
                  <c:v>10.739999999999998</c:v>
                </c:pt>
                <c:pt idx="1822">
                  <c:v>10.82</c:v>
                </c:pt>
                <c:pt idx="1823">
                  <c:v>10.830000000000002</c:v>
                </c:pt>
                <c:pt idx="1824">
                  <c:v>10.970000000000002</c:v>
                </c:pt>
                <c:pt idx="1825">
                  <c:v>11.11</c:v>
                </c:pt>
                <c:pt idx="1826">
                  <c:v>11.04</c:v>
                </c:pt>
                <c:pt idx="1827">
                  <c:v>11</c:v>
                </c:pt>
                <c:pt idx="1828">
                  <c:v>11.100000000000001</c:v>
                </c:pt>
                <c:pt idx="1829">
                  <c:v>11.04</c:v>
                </c:pt>
                <c:pt idx="1830">
                  <c:v>11.16</c:v>
                </c:pt>
                <c:pt idx="1831">
                  <c:v>11.07</c:v>
                </c:pt>
                <c:pt idx="1832">
                  <c:v>10.970000000000002</c:v>
                </c:pt>
                <c:pt idx="1833">
                  <c:v>11.21</c:v>
                </c:pt>
                <c:pt idx="1834">
                  <c:v>11.490000000000002</c:v>
                </c:pt>
                <c:pt idx="1835">
                  <c:v>11.64</c:v>
                </c:pt>
                <c:pt idx="1836">
                  <c:v>11.52</c:v>
                </c:pt>
                <c:pt idx="1837">
                  <c:v>11.55</c:v>
                </c:pt>
                <c:pt idx="1838">
                  <c:v>11.65</c:v>
                </c:pt>
                <c:pt idx="1839">
                  <c:v>11.450000000000003</c:v>
                </c:pt>
                <c:pt idx="1840">
                  <c:v>11.29</c:v>
                </c:pt>
                <c:pt idx="1841">
                  <c:v>11.380000000000004</c:v>
                </c:pt>
                <c:pt idx="1842">
                  <c:v>11.43</c:v>
                </c:pt>
                <c:pt idx="1843">
                  <c:v>11.57</c:v>
                </c:pt>
                <c:pt idx="1844">
                  <c:v>11.75</c:v>
                </c:pt>
                <c:pt idx="1845">
                  <c:v>11.96</c:v>
                </c:pt>
                <c:pt idx="1846">
                  <c:v>11.75</c:v>
                </c:pt>
                <c:pt idx="1847">
                  <c:v>11.629999999999999</c:v>
                </c:pt>
                <c:pt idx="1848">
                  <c:v>11.43</c:v>
                </c:pt>
                <c:pt idx="1849">
                  <c:v>11.23</c:v>
                </c:pt>
                <c:pt idx="1850">
                  <c:v>11.420000000000002</c:v>
                </c:pt>
                <c:pt idx="1851">
                  <c:v>11.57</c:v>
                </c:pt>
                <c:pt idx="1852">
                  <c:v>11.880000000000004</c:v>
                </c:pt>
                <c:pt idx="1853">
                  <c:v>11.93</c:v>
                </c:pt>
                <c:pt idx="1854">
                  <c:v>11.89</c:v>
                </c:pt>
                <c:pt idx="1855">
                  <c:v>11.739999999999998</c:v>
                </c:pt>
                <c:pt idx="1856">
                  <c:v>11.370000000000005</c:v>
                </c:pt>
                <c:pt idx="1857">
                  <c:v>11.330000000000002</c:v>
                </c:pt>
                <c:pt idx="1858">
                  <c:v>11.43</c:v>
                </c:pt>
                <c:pt idx="1859">
                  <c:v>11.54</c:v>
                </c:pt>
                <c:pt idx="1860">
                  <c:v>11.71</c:v>
                </c:pt>
                <c:pt idx="1861">
                  <c:v>11.739999999999998</c:v>
                </c:pt>
                <c:pt idx="1862">
                  <c:v>11.82</c:v>
                </c:pt>
                <c:pt idx="1863">
                  <c:v>11.64</c:v>
                </c:pt>
                <c:pt idx="1864">
                  <c:v>11.16</c:v>
                </c:pt>
                <c:pt idx="1865">
                  <c:v>11.04</c:v>
                </c:pt>
                <c:pt idx="1866">
                  <c:v>11.04</c:v>
                </c:pt>
                <c:pt idx="1867">
                  <c:v>11.29</c:v>
                </c:pt>
                <c:pt idx="1868">
                  <c:v>11.05</c:v>
                </c:pt>
                <c:pt idx="1869">
                  <c:v>11.29</c:v>
                </c:pt>
                <c:pt idx="1870">
                  <c:v>11.07</c:v>
                </c:pt>
                <c:pt idx="1871">
                  <c:v>10.719999999999999</c:v>
                </c:pt>
                <c:pt idx="1872">
                  <c:v>10.440000000000001</c:v>
                </c:pt>
                <c:pt idx="1873">
                  <c:v>10.3</c:v>
                </c:pt>
                <c:pt idx="1874">
                  <c:v>10.370000000000005</c:v>
                </c:pt>
                <c:pt idx="1875">
                  <c:v>10.66</c:v>
                </c:pt>
                <c:pt idx="1876">
                  <c:v>10.73</c:v>
                </c:pt>
                <c:pt idx="1877">
                  <c:v>10.490000000000002</c:v>
                </c:pt>
                <c:pt idx="1878">
                  <c:v>10.030000000000001</c:v>
                </c:pt>
                <c:pt idx="1879">
                  <c:v>9.7000000000000011</c:v>
                </c:pt>
                <c:pt idx="1880">
                  <c:v>9.629999999999999</c:v>
                </c:pt>
                <c:pt idx="1881">
                  <c:v>9.8000000000000007</c:v>
                </c:pt>
                <c:pt idx="1882">
                  <c:v>10.09</c:v>
                </c:pt>
                <c:pt idx="1883">
                  <c:v>9.9700000000000042</c:v>
                </c:pt>
                <c:pt idx="1884">
                  <c:v>9.850000000000005</c:v>
                </c:pt>
                <c:pt idx="1885">
                  <c:v>9.5100000000000016</c:v>
                </c:pt>
                <c:pt idx="1886">
                  <c:v>9.1300000000000008</c:v>
                </c:pt>
                <c:pt idx="1887">
                  <c:v>9.11</c:v>
                </c:pt>
                <c:pt idx="1888">
                  <c:v>9.2200000000000024</c:v>
                </c:pt>
                <c:pt idx="1889">
                  <c:v>9.490000000000002</c:v>
                </c:pt>
                <c:pt idx="1890">
                  <c:v>9.5</c:v>
                </c:pt>
                <c:pt idx="1891">
                  <c:v>9.24</c:v>
                </c:pt>
                <c:pt idx="1892">
                  <c:v>8.93</c:v>
                </c:pt>
                <c:pt idx="1893">
                  <c:v>8.75</c:v>
                </c:pt>
                <c:pt idx="1894">
                  <c:v>8.68</c:v>
                </c:pt>
                <c:pt idx="1895">
                  <c:v>8.94</c:v>
                </c:pt>
                <c:pt idx="1896">
                  <c:v>8.9600000000000026</c:v>
                </c:pt>
                <c:pt idx="1897">
                  <c:v>9.18</c:v>
                </c:pt>
                <c:pt idx="1898">
                  <c:v>9.0300000000000011</c:v>
                </c:pt>
                <c:pt idx="1899">
                  <c:v>8.82</c:v>
                </c:pt>
                <c:pt idx="1900">
                  <c:v>8.66</c:v>
                </c:pt>
                <c:pt idx="1901">
                  <c:v>8.75</c:v>
                </c:pt>
                <c:pt idx="1902">
                  <c:v>8.7900000000000009</c:v>
                </c:pt>
                <c:pt idx="1903">
                  <c:v>8.860000000000003</c:v>
                </c:pt>
                <c:pt idx="1904">
                  <c:v>8.93</c:v>
                </c:pt>
                <c:pt idx="1905">
                  <c:v>9.11</c:v>
                </c:pt>
                <c:pt idx="1906">
                  <c:v>8.92</c:v>
                </c:pt>
                <c:pt idx="1907">
                  <c:v>8.57</c:v>
                </c:pt>
                <c:pt idx="1908">
                  <c:v>8.7100000000000009</c:v>
                </c:pt>
                <c:pt idx="1909">
                  <c:v>8.75</c:v>
                </c:pt>
                <c:pt idx="1910">
                  <c:v>8.99</c:v>
                </c:pt>
                <c:pt idx="1911">
                  <c:v>9.0400000000000009</c:v>
                </c:pt>
                <c:pt idx="1912">
                  <c:v>9.3000000000000007</c:v>
                </c:pt>
                <c:pt idx="1913">
                  <c:v>9.31</c:v>
                </c:pt>
                <c:pt idx="1914">
                  <c:v>9.360000000000003</c:v>
                </c:pt>
                <c:pt idx="1915">
                  <c:v>9.15</c:v>
                </c:pt>
                <c:pt idx="1916">
                  <c:v>8.91</c:v>
                </c:pt>
                <c:pt idx="1917">
                  <c:v>9.1</c:v>
                </c:pt>
                <c:pt idx="1918">
                  <c:v>9.2100000000000009</c:v>
                </c:pt>
                <c:pt idx="1919">
                  <c:v>9.4</c:v>
                </c:pt>
                <c:pt idx="1920">
                  <c:v>9.65</c:v>
                </c:pt>
                <c:pt idx="1921">
                  <c:v>9.8100000000000023</c:v>
                </c:pt>
                <c:pt idx="1922">
                  <c:v>9.89</c:v>
                </c:pt>
                <c:pt idx="1923">
                  <c:v>9.850000000000005</c:v>
                </c:pt>
                <c:pt idx="1924">
                  <c:v>9.5</c:v>
                </c:pt>
                <c:pt idx="1925">
                  <c:v>9.5100000000000016</c:v>
                </c:pt>
                <c:pt idx="1926">
                  <c:v>9.620000000000001</c:v>
                </c:pt>
                <c:pt idx="1927">
                  <c:v>9.9400000000000013</c:v>
                </c:pt>
                <c:pt idx="1928">
                  <c:v>10.030000000000001</c:v>
                </c:pt>
                <c:pt idx="1929">
                  <c:v>10.170000000000002</c:v>
                </c:pt>
                <c:pt idx="1930">
                  <c:v>10.32</c:v>
                </c:pt>
                <c:pt idx="1931">
                  <c:v>10.380000000000004</c:v>
                </c:pt>
                <c:pt idx="1932">
                  <c:v>10.010000000000002</c:v>
                </c:pt>
                <c:pt idx="1933">
                  <c:v>10.050000000000002</c:v>
                </c:pt>
                <c:pt idx="1934">
                  <c:v>9.84</c:v>
                </c:pt>
                <c:pt idx="1935">
                  <c:v>10.060000000000002</c:v>
                </c:pt>
                <c:pt idx="1936">
                  <c:v>10.130000000000001</c:v>
                </c:pt>
                <c:pt idx="1937">
                  <c:v>10.3</c:v>
                </c:pt>
                <c:pt idx="1938">
                  <c:v>10.470000000000002</c:v>
                </c:pt>
                <c:pt idx="1939">
                  <c:v>10.490000000000002</c:v>
                </c:pt>
                <c:pt idx="1940">
                  <c:v>10.18</c:v>
                </c:pt>
                <c:pt idx="1941">
                  <c:v>9.850000000000005</c:v>
                </c:pt>
                <c:pt idx="1942">
                  <c:v>9.850000000000005</c:v>
                </c:pt>
                <c:pt idx="1943">
                  <c:v>9.9700000000000042</c:v>
                </c:pt>
                <c:pt idx="1944">
                  <c:v>10.23</c:v>
                </c:pt>
                <c:pt idx="1945">
                  <c:v>10.48</c:v>
                </c:pt>
                <c:pt idx="1946">
                  <c:v>10.54</c:v>
                </c:pt>
                <c:pt idx="1947">
                  <c:v>10.39</c:v>
                </c:pt>
                <c:pt idx="1948">
                  <c:v>10.050000000000002</c:v>
                </c:pt>
                <c:pt idx="1949">
                  <c:v>9.6700000000000017</c:v>
                </c:pt>
                <c:pt idx="1950">
                  <c:v>9.8700000000000028</c:v>
                </c:pt>
                <c:pt idx="1951">
                  <c:v>9.8800000000000026</c:v>
                </c:pt>
                <c:pt idx="1952">
                  <c:v>10.170000000000002</c:v>
                </c:pt>
                <c:pt idx="1953">
                  <c:v>10.14</c:v>
                </c:pt>
                <c:pt idx="1954">
                  <c:v>10.07</c:v>
                </c:pt>
                <c:pt idx="1955">
                  <c:v>9.7399999999999984</c:v>
                </c:pt>
                <c:pt idx="1956">
                  <c:v>9.5100000000000016</c:v>
                </c:pt>
                <c:pt idx="1957">
                  <c:v>9.629999999999999</c:v>
                </c:pt>
                <c:pt idx="1958">
                  <c:v>9.57</c:v>
                </c:pt>
                <c:pt idx="1959">
                  <c:v>9.82</c:v>
                </c:pt>
                <c:pt idx="1960">
                  <c:v>9.91</c:v>
                </c:pt>
                <c:pt idx="1961">
                  <c:v>10.030000000000001</c:v>
                </c:pt>
                <c:pt idx="1962">
                  <c:v>9.8000000000000007</c:v>
                </c:pt>
                <c:pt idx="1963">
                  <c:v>9.620000000000001</c:v>
                </c:pt>
                <c:pt idx="1964">
                  <c:v>9.490000000000002</c:v>
                </c:pt>
                <c:pt idx="1965">
                  <c:v>9.2800000000000011</c:v>
                </c:pt>
                <c:pt idx="1966">
                  <c:v>9.5600000000000023</c:v>
                </c:pt>
                <c:pt idx="1967">
                  <c:v>9.6700000000000017</c:v>
                </c:pt>
                <c:pt idx="1968">
                  <c:v>9.629999999999999</c:v>
                </c:pt>
                <c:pt idx="1969">
                  <c:v>9.3700000000000028</c:v>
                </c:pt>
                <c:pt idx="1970">
                  <c:v>9.11</c:v>
                </c:pt>
                <c:pt idx="1971">
                  <c:v>8.82</c:v>
                </c:pt>
                <c:pt idx="1972">
                  <c:v>8.93</c:v>
                </c:pt>
                <c:pt idx="1973">
                  <c:v>9.0500000000000007</c:v>
                </c:pt>
                <c:pt idx="1974">
                  <c:v>9.16</c:v>
                </c:pt>
                <c:pt idx="1975">
                  <c:v>9.06</c:v>
                </c:pt>
                <c:pt idx="1976">
                  <c:v>8.9600000000000026</c:v>
                </c:pt>
                <c:pt idx="1977">
                  <c:v>8.7200000000000024</c:v>
                </c:pt>
                <c:pt idx="1978">
                  <c:v>8.69</c:v>
                </c:pt>
                <c:pt idx="1979">
                  <c:v>8.43</c:v>
                </c:pt>
                <c:pt idx="1980">
                  <c:v>8.7200000000000024</c:v>
                </c:pt>
                <c:pt idx="1981">
                  <c:v>8.68</c:v>
                </c:pt>
                <c:pt idx="1982">
                  <c:v>8.8500000000000032</c:v>
                </c:pt>
                <c:pt idx="1983">
                  <c:v>8.56</c:v>
                </c:pt>
                <c:pt idx="1984">
                  <c:v>8.34</c:v>
                </c:pt>
                <c:pt idx="1985">
                  <c:v>8.16</c:v>
                </c:pt>
                <c:pt idx="1986">
                  <c:v>8.3800000000000008</c:v>
                </c:pt>
                <c:pt idx="1987">
                  <c:v>8.69</c:v>
                </c:pt>
                <c:pt idx="1988">
                  <c:v>8.8800000000000008</c:v>
                </c:pt>
                <c:pt idx="1989">
                  <c:v>8.7900000000000009</c:v>
                </c:pt>
                <c:pt idx="1990">
                  <c:v>8.66</c:v>
                </c:pt>
                <c:pt idx="1991">
                  <c:v>8.7100000000000009</c:v>
                </c:pt>
                <c:pt idx="1992">
                  <c:v>8.44</c:v>
                </c:pt>
                <c:pt idx="1993">
                  <c:v>8.74</c:v>
                </c:pt>
                <c:pt idx="1994">
                  <c:v>8.59</c:v>
                </c:pt>
                <c:pt idx="1995">
                  <c:v>9.1</c:v>
                </c:pt>
                <c:pt idx="1996">
                  <c:v>9.06</c:v>
                </c:pt>
                <c:pt idx="1997">
                  <c:v>9.120000000000001</c:v>
                </c:pt>
                <c:pt idx="1998">
                  <c:v>9.01</c:v>
                </c:pt>
                <c:pt idx="1999">
                  <c:v>8.99</c:v>
                </c:pt>
                <c:pt idx="2000">
                  <c:v>8.92</c:v>
                </c:pt>
                <c:pt idx="2001">
                  <c:v>9.0500000000000007</c:v>
                </c:pt>
                <c:pt idx="2002">
                  <c:v>9.15</c:v>
                </c:pt>
                <c:pt idx="2003">
                  <c:v>9.4200000000000017</c:v>
                </c:pt>
                <c:pt idx="2004">
                  <c:v>9.68</c:v>
                </c:pt>
                <c:pt idx="2005">
                  <c:v>9.61</c:v>
                </c:pt>
                <c:pt idx="2006">
                  <c:v>9.6000000000000014</c:v>
                </c:pt>
                <c:pt idx="2007">
                  <c:v>9.57</c:v>
                </c:pt>
                <c:pt idx="2008">
                  <c:v>9.5300000000000011</c:v>
                </c:pt>
                <c:pt idx="2009">
                  <c:v>9.620000000000001</c:v>
                </c:pt>
                <c:pt idx="2010">
                  <c:v>9.73</c:v>
                </c:pt>
                <c:pt idx="2011">
                  <c:v>9.6700000000000017</c:v>
                </c:pt>
                <c:pt idx="2012">
                  <c:v>9.860000000000003</c:v>
                </c:pt>
                <c:pt idx="2013">
                  <c:v>10.050000000000002</c:v>
                </c:pt>
                <c:pt idx="2014">
                  <c:v>10.29</c:v>
                </c:pt>
                <c:pt idx="2015">
                  <c:v>10.280000000000001</c:v>
                </c:pt>
                <c:pt idx="2016">
                  <c:v>10.200000000000001</c:v>
                </c:pt>
                <c:pt idx="2017">
                  <c:v>10.170000000000002</c:v>
                </c:pt>
                <c:pt idx="2018">
                  <c:v>10.43</c:v>
                </c:pt>
                <c:pt idx="2019">
                  <c:v>10.440000000000001</c:v>
                </c:pt>
                <c:pt idx="2020">
                  <c:v>10.440000000000001</c:v>
                </c:pt>
                <c:pt idx="2021">
                  <c:v>10.580000000000002</c:v>
                </c:pt>
                <c:pt idx="2022">
                  <c:v>10.620000000000001</c:v>
                </c:pt>
                <c:pt idx="2023">
                  <c:v>10.920000000000002</c:v>
                </c:pt>
                <c:pt idx="2024">
                  <c:v>10.880000000000004</c:v>
                </c:pt>
                <c:pt idx="2025">
                  <c:v>10.860000000000003</c:v>
                </c:pt>
                <c:pt idx="2026">
                  <c:v>10.75</c:v>
                </c:pt>
                <c:pt idx="2027">
                  <c:v>10.860000000000003</c:v>
                </c:pt>
                <c:pt idx="2028">
                  <c:v>11.16</c:v>
                </c:pt>
                <c:pt idx="2029">
                  <c:v>11.239999999999998</c:v>
                </c:pt>
                <c:pt idx="2030">
                  <c:v>11.490000000000002</c:v>
                </c:pt>
                <c:pt idx="2031">
                  <c:v>11.440000000000001</c:v>
                </c:pt>
                <c:pt idx="2032">
                  <c:v>11.54</c:v>
                </c:pt>
                <c:pt idx="2033">
                  <c:v>11.370000000000005</c:v>
                </c:pt>
                <c:pt idx="2034">
                  <c:v>11.370000000000005</c:v>
                </c:pt>
                <c:pt idx="2035">
                  <c:v>11.560000000000002</c:v>
                </c:pt>
                <c:pt idx="2036">
                  <c:v>11.510000000000002</c:v>
                </c:pt>
                <c:pt idx="2037">
                  <c:v>11.830000000000002</c:v>
                </c:pt>
                <c:pt idx="2038">
                  <c:v>11.8</c:v>
                </c:pt>
                <c:pt idx="2039">
                  <c:v>11.860000000000003</c:v>
                </c:pt>
                <c:pt idx="2040">
                  <c:v>11.950000000000003</c:v>
                </c:pt>
                <c:pt idx="2041">
                  <c:v>11.940000000000001</c:v>
                </c:pt>
                <c:pt idx="2042">
                  <c:v>11.990000000000002</c:v>
                </c:pt>
                <c:pt idx="2043">
                  <c:v>12.010000000000002</c:v>
                </c:pt>
                <c:pt idx="2044">
                  <c:v>12.14</c:v>
                </c:pt>
                <c:pt idx="2045">
                  <c:v>12.2</c:v>
                </c:pt>
                <c:pt idx="2046">
                  <c:v>12.18</c:v>
                </c:pt>
                <c:pt idx="2047">
                  <c:v>12.32</c:v>
                </c:pt>
                <c:pt idx="2048">
                  <c:v>12.52</c:v>
                </c:pt>
                <c:pt idx="2049">
                  <c:v>12.48</c:v>
                </c:pt>
                <c:pt idx="2050">
                  <c:v>12.580000000000002</c:v>
                </c:pt>
                <c:pt idx="2051">
                  <c:v>12.71</c:v>
                </c:pt>
                <c:pt idx="2052">
                  <c:v>12.52</c:v>
                </c:pt>
                <c:pt idx="2053">
                  <c:v>12.739999999999998</c:v>
                </c:pt>
                <c:pt idx="2054">
                  <c:v>12.670000000000002</c:v>
                </c:pt>
                <c:pt idx="2055">
                  <c:v>12.760000000000002</c:v>
                </c:pt>
                <c:pt idx="2056">
                  <c:v>12.77</c:v>
                </c:pt>
                <c:pt idx="2057">
                  <c:v>12.900000000000002</c:v>
                </c:pt>
                <c:pt idx="2058">
                  <c:v>13</c:v>
                </c:pt>
                <c:pt idx="2059">
                  <c:v>13.190000000000001</c:v>
                </c:pt>
                <c:pt idx="2060">
                  <c:v>13.170000000000002</c:v>
                </c:pt>
                <c:pt idx="2061">
                  <c:v>13.25</c:v>
                </c:pt>
                <c:pt idx="2062">
                  <c:v>13.310000000000002</c:v>
                </c:pt>
                <c:pt idx="2063">
                  <c:v>13.25</c:v>
                </c:pt>
                <c:pt idx="2064">
                  <c:v>13.34</c:v>
                </c:pt>
                <c:pt idx="2065">
                  <c:v>13.3</c:v>
                </c:pt>
                <c:pt idx="2066">
                  <c:v>13.52</c:v>
                </c:pt>
                <c:pt idx="2067">
                  <c:v>13.41</c:v>
                </c:pt>
                <c:pt idx="2068">
                  <c:v>13.55</c:v>
                </c:pt>
                <c:pt idx="2069">
                  <c:v>13.57</c:v>
                </c:pt>
                <c:pt idx="2070">
                  <c:v>13.71</c:v>
                </c:pt>
                <c:pt idx="2071">
                  <c:v>13.629999999999999</c:v>
                </c:pt>
                <c:pt idx="2072">
                  <c:v>13.61</c:v>
                </c:pt>
                <c:pt idx="2073">
                  <c:v>13.760000000000002</c:v>
                </c:pt>
                <c:pt idx="2074">
                  <c:v>13.77</c:v>
                </c:pt>
                <c:pt idx="2075">
                  <c:v>13.810000000000002</c:v>
                </c:pt>
                <c:pt idx="2076">
                  <c:v>13.91</c:v>
                </c:pt>
                <c:pt idx="2077">
                  <c:v>13.990000000000002</c:v>
                </c:pt>
                <c:pt idx="2078">
                  <c:v>14</c:v>
                </c:pt>
                <c:pt idx="2079">
                  <c:v>14.030000000000001</c:v>
                </c:pt>
                <c:pt idx="2080">
                  <c:v>14.18</c:v>
                </c:pt>
                <c:pt idx="2081">
                  <c:v>14.15</c:v>
                </c:pt>
                <c:pt idx="2082">
                  <c:v>13.93</c:v>
                </c:pt>
                <c:pt idx="2083">
                  <c:v>14.16</c:v>
                </c:pt>
                <c:pt idx="2084">
                  <c:v>14.280000000000001</c:v>
                </c:pt>
                <c:pt idx="2085">
                  <c:v>14.41</c:v>
                </c:pt>
                <c:pt idx="2086">
                  <c:v>14.400000000000002</c:v>
                </c:pt>
                <c:pt idx="2087">
                  <c:v>14.39</c:v>
                </c:pt>
                <c:pt idx="2088">
                  <c:v>14.350000000000005</c:v>
                </c:pt>
                <c:pt idx="2089">
                  <c:v>14.46</c:v>
                </c:pt>
                <c:pt idx="2090">
                  <c:v>14.370000000000005</c:v>
                </c:pt>
                <c:pt idx="2091">
                  <c:v>14.32</c:v>
                </c:pt>
                <c:pt idx="2092">
                  <c:v>14.310000000000002</c:v>
                </c:pt>
                <c:pt idx="2093">
                  <c:v>14.57</c:v>
                </c:pt>
                <c:pt idx="2094">
                  <c:v>14.510000000000002</c:v>
                </c:pt>
                <c:pt idx="2095">
                  <c:v>14.52</c:v>
                </c:pt>
                <c:pt idx="2096">
                  <c:v>14.600000000000001</c:v>
                </c:pt>
                <c:pt idx="2097">
                  <c:v>14.510000000000002</c:v>
                </c:pt>
                <c:pt idx="2098">
                  <c:v>14.39</c:v>
                </c:pt>
                <c:pt idx="2099">
                  <c:v>14.330000000000002</c:v>
                </c:pt>
                <c:pt idx="2100">
                  <c:v>14.239999999999998</c:v>
                </c:pt>
                <c:pt idx="2101">
                  <c:v>14.380000000000004</c:v>
                </c:pt>
                <c:pt idx="2102">
                  <c:v>14.41</c:v>
                </c:pt>
                <c:pt idx="2103">
                  <c:v>14.5</c:v>
                </c:pt>
                <c:pt idx="2104">
                  <c:v>14.690000000000001</c:v>
                </c:pt>
                <c:pt idx="2105">
                  <c:v>14.5</c:v>
                </c:pt>
                <c:pt idx="2106">
                  <c:v>14.32</c:v>
                </c:pt>
                <c:pt idx="2107">
                  <c:v>14.29</c:v>
                </c:pt>
                <c:pt idx="2108">
                  <c:v>14.190000000000001</c:v>
                </c:pt>
                <c:pt idx="2109">
                  <c:v>14.29</c:v>
                </c:pt>
                <c:pt idx="2110">
                  <c:v>14.27</c:v>
                </c:pt>
                <c:pt idx="2111">
                  <c:v>14.29</c:v>
                </c:pt>
                <c:pt idx="2112">
                  <c:v>14.219999999999999</c:v>
                </c:pt>
                <c:pt idx="2113">
                  <c:v>14.25</c:v>
                </c:pt>
                <c:pt idx="2114">
                  <c:v>14.25</c:v>
                </c:pt>
                <c:pt idx="2115">
                  <c:v>13.970000000000002</c:v>
                </c:pt>
                <c:pt idx="2116">
                  <c:v>14.120000000000001</c:v>
                </c:pt>
                <c:pt idx="2117">
                  <c:v>13.970000000000002</c:v>
                </c:pt>
                <c:pt idx="2118">
                  <c:v>13.970000000000002</c:v>
                </c:pt>
                <c:pt idx="2119">
                  <c:v>14.060000000000002</c:v>
                </c:pt>
                <c:pt idx="2120">
                  <c:v>14.120000000000001</c:v>
                </c:pt>
                <c:pt idx="2121">
                  <c:v>14.34</c:v>
                </c:pt>
                <c:pt idx="2122">
                  <c:v>14.260000000000002</c:v>
                </c:pt>
                <c:pt idx="2123">
                  <c:v>14.080000000000002</c:v>
                </c:pt>
                <c:pt idx="2124">
                  <c:v>13.84</c:v>
                </c:pt>
                <c:pt idx="2125">
                  <c:v>13.66</c:v>
                </c:pt>
                <c:pt idx="2126">
                  <c:v>13.77</c:v>
                </c:pt>
                <c:pt idx="2127">
                  <c:v>13.84</c:v>
                </c:pt>
                <c:pt idx="2128">
                  <c:v>13.91</c:v>
                </c:pt>
                <c:pt idx="2129">
                  <c:v>13.950000000000003</c:v>
                </c:pt>
                <c:pt idx="2130">
                  <c:v>13.990000000000002</c:v>
                </c:pt>
                <c:pt idx="2131">
                  <c:v>13.760000000000002</c:v>
                </c:pt>
                <c:pt idx="2132">
                  <c:v>13.470000000000002</c:v>
                </c:pt>
                <c:pt idx="2133">
                  <c:v>13.27</c:v>
                </c:pt>
                <c:pt idx="2134">
                  <c:v>13.030000000000001</c:v>
                </c:pt>
                <c:pt idx="2135">
                  <c:v>13.170000000000002</c:v>
                </c:pt>
                <c:pt idx="2136">
                  <c:v>13.260000000000002</c:v>
                </c:pt>
                <c:pt idx="2137">
                  <c:v>13.170000000000002</c:v>
                </c:pt>
                <c:pt idx="2138">
                  <c:v>13.129999999999999</c:v>
                </c:pt>
                <c:pt idx="2139">
                  <c:v>12.760000000000002</c:v>
                </c:pt>
                <c:pt idx="2140">
                  <c:v>12.129999999999999</c:v>
                </c:pt>
                <c:pt idx="2141">
                  <c:v>12.11</c:v>
                </c:pt>
                <c:pt idx="2142">
                  <c:v>12.190000000000001</c:v>
                </c:pt>
                <c:pt idx="2143">
                  <c:v>12.39</c:v>
                </c:pt>
                <c:pt idx="2144">
                  <c:v>12.400000000000002</c:v>
                </c:pt>
                <c:pt idx="2145">
                  <c:v>12.010000000000002</c:v>
                </c:pt>
                <c:pt idx="2146">
                  <c:v>11.580000000000002</c:v>
                </c:pt>
                <c:pt idx="2147">
                  <c:v>11.23</c:v>
                </c:pt>
                <c:pt idx="2148">
                  <c:v>10.810000000000002</c:v>
                </c:pt>
                <c:pt idx="2149">
                  <c:v>10.880000000000004</c:v>
                </c:pt>
                <c:pt idx="2150">
                  <c:v>10.8</c:v>
                </c:pt>
                <c:pt idx="2151">
                  <c:v>10.54</c:v>
                </c:pt>
                <c:pt idx="2152">
                  <c:v>10.100000000000001</c:v>
                </c:pt>
                <c:pt idx="2153">
                  <c:v>9.59</c:v>
                </c:pt>
                <c:pt idx="2154">
                  <c:v>9.4700000000000042</c:v>
                </c:pt>
                <c:pt idx="2155">
                  <c:v>9.360000000000003</c:v>
                </c:pt>
                <c:pt idx="2156">
                  <c:v>9.16</c:v>
                </c:pt>
                <c:pt idx="2157">
                  <c:v>8.66</c:v>
                </c:pt>
                <c:pt idx="2158">
                  <c:v>8.2200000000000024</c:v>
                </c:pt>
                <c:pt idx="2159">
                  <c:v>8.31</c:v>
                </c:pt>
                <c:pt idx="2160">
                  <c:v>8.120000000000001</c:v>
                </c:pt>
                <c:pt idx="2161">
                  <c:v>7.6499999999999995</c:v>
                </c:pt>
                <c:pt idx="2162">
                  <c:v>7.49</c:v>
                </c:pt>
                <c:pt idx="2163">
                  <c:v>7.2799999999999994</c:v>
                </c:pt>
                <c:pt idx="2164">
                  <c:v>7.1400000000000006</c:v>
                </c:pt>
                <c:pt idx="2165">
                  <c:v>7.08</c:v>
                </c:pt>
                <c:pt idx="2166">
                  <c:v>6.99</c:v>
                </c:pt>
                <c:pt idx="2167">
                  <c:v>6.8000000000000007</c:v>
                </c:pt>
                <c:pt idx="2168">
                  <c:v>6.8599999999999985</c:v>
                </c:pt>
                <c:pt idx="2169">
                  <c:v>6.85</c:v>
                </c:pt>
                <c:pt idx="2170">
                  <c:v>6.73</c:v>
                </c:pt>
                <c:pt idx="2171">
                  <c:v>6.8599999999999985</c:v>
                </c:pt>
                <c:pt idx="2172">
                  <c:v>6.84</c:v>
                </c:pt>
                <c:pt idx="2173">
                  <c:v>6.9600000000000009</c:v>
                </c:pt>
                <c:pt idx="2174">
                  <c:v>6.9700000000000024</c:v>
                </c:pt>
                <c:pt idx="2175">
                  <c:v>7.08</c:v>
                </c:pt>
                <c:pt idx="2176">
                  <c:v>7.1999999999999975</c:v>
                </c:pt>
                <c:pt idx="2177">
                  <c:v>7.2200000000000006</c:v>
                </c:pt>
                <c:pt idx="2178">
                  <c:v>7.5</c:v>
                </c:pt>
                <c:pt idx="2179">
                  <c:v>7.68</c:v>
                </c:pt>
                <c:pt idx="2180">
                  <c:v>7.6899999999999995</c:v>
                </c:pt>
                <c:pt idx="2181">
                  <c:v>7.870000000000001</c:v>
                </c:pt>
                <c:pt idx="2182">
                  <c:v>7.91</c:v>
                </c:pt>
                <c:pt idx="2183">
                  <c:v>7.98</c:v>
                </c:pt>
                <c:pt idx="2184">
                  <c:v>8.18</c:v>
                </c:pt>
                <c:pt idx="2185">
                  <c:v>8.27</c:v>
                </c:pt>
                <c:pt idx="2186">
                  <c:v>8.5400000000000009</c:v>
                </c:pt>
                <c:pt idx="2187">
                  <c:v>8.68</c:v>
                </c:pt>
                <c:pt idx="2188">
                  <c:v>8.9</c:v>
                </c:pt>
                <c:pt idx="2189">
                  <c:v>8.9</c:v>
                </c:pt>
                <c:pt idx="2190">
                  <c:v>8.9700000000000006</c:v>
                </c:pt>
                <c:pt idx="2191">
                  <c:v>9.2100000000000009</c:v>
                </c:pt>
                <c:pt idx="2192">
                  <c:v>9.3000000000000007</c:v>
                </c:pt>
                <c:pt idx="2193">
                  <c:v>9.31</c:v>
                </c:pt>
                <c:pt idx="2194">
                  <c:v>9.3800000000000008</c:v>
                </c:pt>
                <c:pt idx="2195">
                  <c:v>9.59</c:v>
                </c:pt>
                <c:pt idx="2196">
                  <c:v>9.7399999999999984</c:v>
                </c:pt>
                <c:pt idx="2197">
                  <c:v>9.68</c:v>
                </c:pt>
                <c:pt idx="2198">
                  <c:v>9.66</c:v>
                </c:pt>
                <c:pt idx="2199">
                  <c:v>9.75</c:v>
                </c:pt>
                <c:pt idx="2200">
                  <c:v>9.9400000000000013</c:v>
                </c:pt>
                <c:pt idx="2201">
                  <c:v>9.93</c:v>
                </c:pt>
                <c:pt idx="2202">
                  <c:v>10.100000000000001</c:v>
                </c:pt>
                <c:pt idx="2203">
                  <c:v>10.11</c:v>
                </c:pt>
                <c:pt idx="2204">
                  <c:v>10.3</c:v>
                </c:pt>
                <c:pt idx="2205">
                  <c:v>10.420000000000002</c:v>
                </c:pt>
                <c:pt idx="2206">
                  <c:v>10.370000000000005</c:v>
                </c:pt>
                <c:pt idx="2207">
                  <c:v>10.43</c:v>
                </c:pt>
                <c:pt idx="2208">
                  <c:v>10.100000000000001</c:v>
                </c:pt>
                <c:pt idx="2209">
                  <c:v>10.530000000000001</c:v>
                </c:pt>
                <c:pt idx="2210">
                  <c:v>10.55</c:v>
                </c:pt>
                <c:pt idx="2211">
                  <c:v>10.530000000000001</c:v>
                </c:pt>
                <c:pt idx="2212">
                  <c:v>10.600000000000001</c:v>
                </c:pt>
                <c:pt idx="2213">
                  <c:v>10.75</c:v>
                </c:pt>
                <c:pt idx="2214">
                  <c:v>10.600000000000001</c:v>
                </c:pt>
                <c:pt idx="2215">
                  <c:v>10.620000000000001</c:v>
                </c:pt>
                <c:pt idx="2216">
                  <c:v>10.55</c:v>
                </c:pt>
                <c:pt idx="2217">
                  <c:v>10.66</c:v>
                </c:pt>
                <c:pt idx="2218">
                  <c:v>10.629999999999999</c:v>
                </c:pt>
                <c:pt idx="2219">
                  <c:v>10.89</c:v>
                </c:pt>
                <c:pt idx="2220">
                  <c:v>10.91</c:v>
                </c:pt>
                <c:pt idx="2221">
                  <c:v>11.010000000000002</c:v>
                </c:pt>
                <c:pt idx="2222">
                  <c:v>10.98</c:v>
                </c:pt>
                <c:pt idx="2223">
                  <c:v>10.870000000000005</c:v>
                </c:pt>
                <c:pt idx="2224">
                  <c:v>10.77</c:v>
                </c:pt>
                <c:pt idx="2225">
                  <c:v>10.870000000000005</c:v>
                </c:pt>
                <c:pt idx="2226">
                  <c:v>10.880000000000004</c:v>
                </c:pt>
                <c:pt idx="2227">
                  <c:v>10.850000000000005</c:v>
                </c:pt>
                <c:pt idx="2228">
                  <c:v>11.010000000000002</c:v>
                </c:pt>
                <c:pt idx="2229">
                  <c:v>11.02</c:v>
                </c:pt>
                <c:pt idx="2230">
                  <c:v>11.11</c:v>
                </c:pt>
                <c:pt idx="2231">
                  <c:v>11.11</c:v>
                </c:pt>
                <c:pt idx="2232">
                  <c:v>10.950000000000003</c:v>
                </c:pt>
                <c:pt idx="2233">
                  <c:v>11.060000000000002</c:v>
                </c:pt>
                <c:pt idx="2234">
                  <c:v>10.920000000000002</c:v>
                </c:pt>
                <c:pt idx="2235">
                  <c:v>11.010000000000002</c:v>
                </c:pt>
                <c:pt idx="2236">
                  <c:v>11.11</c:v>
                </c:pt>
                <c:pt idx="2237">
                  <c:v>11.120000000000001</c:v>
                </c:pt>
                <c:pt idx="2238">
                  <c:v>11.190000000000001</c:v>
                </c:pt>
                <c:pt idx="2239">
                  <c:v>11.21</c:v>
                </c:pt>
                <c:pt idx="2240">
                  <c:v>11.120000000000001</c:v>
                </c:pt>
                <c:pt idx="2241">
                  <c:v>11.14</c:v>
                </c:pt>
                <c:pt idx="2242">
                  <c:v>11.010000000000002</c:v>
                </c:pt>
                <c:pt idx="2243">
                  <c:v>11.100000000000001</c:v>
                </c:pt>
                <c:pt idx="2244">
                  <c:v>11.120000000000001</c:v>
                </c:pt>
                <c:pt idx="2245">
                  <c:v>11.16</c:v>
                </c:pt>
                <c:pt idx="2246">
                  <c:v>11.080000000000002</c:v>
                </c:pt>
                <c:pt idx="2247">
                  <c:v>11.04</c:v>
                </c:pt>
                <c:pt idx="2248">
                  <c:v>11.21</c:v>
                </c:pt>
                <c:pt idx="2249">
                  <c:v>11.14</c:v>
                </c:pt>
                <c:pt idx="2250">
                  <c:v>11.23</c:v>
                </c:pt>
                <c:pt idx="2251">
                  <c:v>11.16</c:v>
                </c:pt>
                <c:pt idx="2252">
                  <c:v>11.16</c:v>
                </c:pt>
                <c:pt idx="2253">
                  <c:v>11.21</c:v>
                </c:pt>
                <c:pt idx="2254">
                  <c:v>11.239999999999998</c:v>
                </c:pt>
                <c:pt idx="2255">
                  <c:v>11.39</c:v>
                </c:pt>
                <c:pt idx="2256">
                  <c:v>11.39</c:v>
                </c:pt>
                <c:pt idx="2257">
                  <c:v>11.260000000000002</c:v>
                </c:pt>
                <c:pt idx="2258">
                  <c:v>11.32</c:v>
                </c:pt>
                <c:pt idx="2259">
                  <c:v>11.32</c:v>
                </c:pt>
                <c:pt idx="2260">
                  <c:v>11.54</c:v>
                </c:pt>
                <c:pt idx="2261">
                  <c:v>11.490000000000002</c:v>
                </c:pt>
                <c:pt idx="2262">
                  <c:v>11.510000000000002</c:v>
                </c:pt>
                <c:pt idx="2263">
                  <c:v>11.61</c:v>
                </c:pt>
                <c:pt idx="2264">
                  <c:v>11.71</c:v>
                </c:pt>
                <c:pt idx="2265">
                  <c:v>11.600000000000001</c:v>
                </c:pt>
                <c:pt idx="2266">
                  <c:v>11.68</c:v>
                </c:pt>
                <c:pt idx="2267">
                  <c:v>11.690000000000001</c:v>
                </c:pt>
                <c:pt idx="2268">
                  <c:v>11.77</c:v>
                </c:pt>
                <c:pt idx="2269">
                  <c:v>11.900000000000002</c:v>
                </c:pt>
                <c:pt idx="2270">
                  <c:v>11.93</c:v>
                </c:pt>
                <c:pt idx="2271">
                  <c:v>12.060000000000002</c:v>
                </c:pt>
                <c:pt idx="2272">
                  <c:v>11.950000000000003</c:v>
                </c:pt>
                <c:pt idx="2273">
                  <c:v>11.870000000000005</c:v>
                </c:pt>
                <c:pt idx="2274">
                  <c:v>12.07</c:v>
                </c:pt>
                <c:pt idx="2275">
                  <c:v>12.010000000000002</c:v>
                </c:pt>
                <c:pt idx="2276">
                  <c:v>11.990000000000002</c:v>
                </c:pt>
                <c:pt idx="2277">
                  <c:v>12.15</c:v>
                </c:pt>
                <c:pt idx="2278">
                  <c:v>12.21</c:v>
                </c:pt>
                <c:pt idx="2279">
                  <c:v>12.330000000000002</c:v>
                </c:pt>
                <c:pt idx="2280">
                  <c:v>12.2</c:v>
                </c:pt>
                <c:pt idx="2281">
                  <c:v>12.04</c:v>
                </c:pt>
                <c:pt idx="2282">
                  <c:v>12.14</c:v>
                </c:pt>
                <c:pt idx="2283">
                  <c:v>12.310000000000002</c:v>
                </c:pt>
                <c:pt idx="2284">
                  <c:v>12.239999999999998</c:v>
                </c:pt>
                <c:pt idx="2285">
                  <c:v>12.310000000000002</c:v>
                </c:pt>
                <c:pt idx="2286">
                  <c:v>12.450000000000003</c:v>
                </c:pt>
                <c:pt idx="2287">
                  <c:v>12.490000000000002</c:v>
                </c:pt>
                <c:pt idx="2288">
                  <c:v>12.490000000000002</c:v>
                </c:pt>
                <c:pt idx="2289">
                  <c:v>12.25</c:v>
                </c:pt>
                <c:pt idx="2290">
                  <c:v>12.27</c:v>
                </c:pt>
                <c:pt idx="2291">
                  <c:v>12.330000000000002</c:v>
                </c:pt>
                <c:pt idx="2292">
                  <c:v>12.29</c:v>
                </c:pt>
                <c:pt idx="2293">
                  <c:v>12.490000000000002</c:v>
                </c:pt>
                <c:pt idx="2294">
                  <c:v>12.629999999999999</c:v>
                </c:pt>
                <c:pt idx="2295">
                  <c:v>12.440000000000001</c:v>
                </c:pt>
                <c:pt idx="2296">
                  <c:v>12.370000000000005</c:v>
                </c:pt>
                <c:pt idx="2297">
                  <c:v>12.3</c:v>
                </c:pt>
                <c:pt idx="2298">
                  <c:v>12.14</c:v>
                </c:pt>
                <c:pt idx="2299">
                  <c:v>12.11</c:v>
                </c:pt>
                <c:pt idx="2300">
                  <c:v>12.330000000000002</c:v>
                </c:pt>
                <c:pt idx="2301">
                  <c:v>12.32</c:v>
                </c:pt>
                <c:pt idx="2302">
                  <c:v>12.450000000000003</c:v>
                </c:pt>
                <c:pt idx="2303">
                  <c:v>12.52</c:v>
                </c:pt>
                <c:pt idx="2304">
                  <c:v>12.64</c:v>
                </c:pt>
                <c:pt idx="2305">
                  <c:v>12.510000000000002</c:v>
                </c:pt>
                <c:pt idx="2306">
                  <c:v>12</c:v>
                </c:pt>
                <c:pt idx="2307">
                  <c:v>11.850000000000005</c:v>
                </c:pt>
                <c:pt idx="2308">
                  <c:v>11.920000000000002</c:v>
                </c:pt>
                <c:pt idx="2309">
                  <c:v>12.170000000000002</c:v>
                </c:pt>
                <c:pt idx="2310">
                  <c:v>12.29</c:v>
                </c:pt>
                <c:pt idx="2311">
                  <c:v>12.25</c:v>
                </c:pt>
                <c:pt idx="2312">
                  <c:v>12.080000000000002</c:v>
                </c:pt>
                <c:pt idx="2313">
                  <c:v>11.55</c:v>
                </c:pt>
                <c:pt idx="2314">
                  <c:v>11.239999999999998</c:v>
                </c:pt>
                <c:pt idx="2315">
                  <c:v>11.170000000000002</c:v>
                </c:pt>
                <c:pt idx="2316">
                  <c:v>11.23</c:v>
                </c:pt>
                <c:pt idx="2317">
                  <c:v>11.46</c:v>
                </c:pt>
                <c:pt idx="2318">
                  <c:v>11.380000000000004</c:v>
                </c:pt>
                <c:pt idx="2319">
                  <c:v>11.05</c:v>
                </c:pt>
                <c:pt idx="2320">
                  <c:v>10.580000000000002</c:v>
                </c:pt>
                <c:pt idx="2321">
                  <c:v>10.330000000000002</c:v>
                </c:pt>
                <c:pt idx="2322">
                  <c:v>10.239999999999998</c:v>
                </c:pt>
                <c:pt idx="2323">
                  <c:v>10.560000000000002</c:v>
                </c:pt>
                <c:pt idx="2324">
                  <c:v>10.380000000000004</c:v>
                </c:pt>
                <c:pt idx="2325">
                  <c:v>9.860000000000003</c:v>
                </c:pt>
                <c:pt idx="2326">
                  <c:v>9.490000000000002</c:v>
                </c:pt>
                <c:pt idx="2327">
                  <c:v>9.18</c:v>
                </c:pt>
                <c:pt idx="2328">
                  <c:v>9.16</c:v>
                </c:pt>
                <c:pt idx="2329">
                  <c:v>9.1300000000000008</c:v>
                </c:pt>
                <c:pt idx="2330">
                  <c:v>9.0500000000000007</c:v>
                </c:pt>
                <c:pt idx="2331">
                  <c:v>8.69</c:v>
                </c:pt>
                <c:pt idx="2332">
                  <c:v>8.3800000000000008</c:v>
                </c:pt>
                <c:pt idx="2333">
                  <c:v>8.19</c:v>
                </c:pt>
                <c:pt idx="2334">
                  <c:v>8.15</c:v>
                </c:pt>
                <c:pt idx="2335">
                  <c:v>8.0500000000000007</c:v>
                </c:pt>
                <c:pt idx="2336">
                  <c:v>8.17</c:v>
                </c:pt>
                <c:pt idx="2337">
                  <c:v>7.85</c:v>
                </c:pt>
                <c:pt idx="2338">
                  <c:v>7.6099999999999985</c:v>
                </c:pt>
                <c:pt idx="2339">
                  <c:v>7.48</c:v>
                </c:pt>
                <c:pt idx="2340">
                  <c:v>7.5</c:v>
                </c:pt>
                <c:pt idx="2341">
                  <c:v>7.3599999999999985</c:v>
                </c:pt>
                <c:pt idx="2342">
                  <c:v>7.23</c:v>
                </c:pt>
                <c:pt idx="2343">
                  <c:v>7.1400000000000006</c:v>
                </c:pt>
                <c:pt idx="2344">
                  <c:v>7.0400000000000009</c:v>
                </c:pt>
                <c:pt idx="2345">
                  <c:v>7.09</c:v>
                </c:pt>
                <c:pt idx="2346">
                  <c:v>6.9700000000000024</c:v>
                </c:pt>
                <c:pt idx="2347">
                  <c:v>6.9300000000000015</c:v>
                </c:pt>
                <c:pt idx="2348">
                  <c:v>6.9700000000000024</c:v>
                </c:pt>
                <c:pt idx="2349">
                  <c:v>6.7900000000000009</c:v>
                </c:pt>
                <c:pt idx="2350">
                  <c:v>6.67</c:v>
                </c:pt>
                <c:pt idx="2351">
                  <c:v>6.9499999999999993</c:v>
                </c:pt>
                <c:pt idx="2352">
                  <c:v>6.76</c:v>
                </c:pt>
                <c:pt idx="2353">
                  <c:v>6.73</c:v>
                </c:pt>
                <c:pt idx="2354">
                  <c:v>6.92</c:v>
                </c:pt>
                <c:pt idx="2355">
                  <c:v>6.91</c:v>
                </c:pt>
                <c:pt idx="2356">
                  <c:v>6.9</c:v>
                </c:pt>
                <c:pt idx="2357">
                  <c:v>6.9499999999999993</c:v>
                </c:pt>
                <c:pt idx="2358">
                  <c:v>1.6100000000000003</c:v>
                </c:pt>
                <c:pt idx="2359">
                  <c:v>2.17</c:v>
                </c:pt>
                <c:pt idx="2360">
                  <c:v>2.6899999999999995</c:v>
                </c:pt>
                <c:pt idx="2361">
                  <c:v>3.2100000000000009</c:v>
                </c:pt>
                <c:pt idx="2362">
                  <c:v>3.66</c:v>
                </c:pt>
                <c:pt idx="2363">
                  <c:v>3.8099999999999996</c:v>
                </c:pt>
                <c:pt idx="2364">
                  <c:v>4.0600000000000005</c:v>
                </c:pt>
                <c:pt idx="2365">
                  <c:v>4.4000000000000004</c:v>
                </c:pt>
                <c:pt idx="2366">
                  <c:v>4.6199999999999992</c:v>
                </c:pt>
                <c:pt idx="2367">
                  <c:v>4.8499999999999996</c:v>
                </c:pt>
                <c:pt idx="2368">
                  <c:v>5</c:v>
                </c:pt>
                <c:pt idx="2369">
                  <c:v>5.0999999999999996</c:v>
                </c:pt>
                <c:pt idx="2370">
                  <c:v>5.25</c:v>
                </c:pt>
                <c:pt idx="2371">
                  <c:v>5.44</c:v>
                </c:pt>
                <c:pt idx="2372">
                  <c:v>5.6899999999999995</c:v>
                </c:pt>
                <c:pt idx="2373">
                  <c:v>5.7900000000000009</c:v>
                </c:pt>
                <c:pt idx="2374">
                  <c:v>5.91</c:v>
                </c:pt>
                <c:pt idx="2375">
                  <c:v>6.0299999999999985</c:v>
                </c:pt>
                <c:pt idx="2376">
                  <c:v>6.02</c:v>
                </c:pt>
                <c:pt idx="2377">
                  <c:v>6.0400000000000009</c:v>
                </c:pt>
                <c:pt idx="2378">
                  <c:v>5.98</c:v>
                </c:pt>
                <c:pt idx="2379">
                  <c:v>5.9600000000000009</c:v>
                </c:pt>
                <c:pt idx="2380">
                  <c:v>6.0299999999999985</c:v>
                </c:pt>
                <c:pt idx="2381">
                  <c:v>6.0400000000000009</c:v>
                </c:pt>
                <c:pt idx="2382">
                  <c:v>6.07</c:v>
                </c:pt>
                <c:pt idx="2383">
                  <c:v>5.91</c:v>
                </c:pt>
                <c:pt idx="2384">
                  <c:v>5.8199999999999985</c:v>
                </c:pt>
                <c:pt idx="2385">
                  <c:v>5.83</c:v>
                </c:pt>
                <c:pt idx="2386">
                  <c:v>5.84</c:v>
                </c:pt>
                <c:pt idx="2387">
                  <c:v>5.8800000000000008</c:v>
                </c:pt>
                <c:pt idx="2388">
                  <c:v>5.83</c:v>
                </c:pt>
                <c:pt idx="2389">
                  <c:v>5.5500000000000007</c:v>
                </c:pt>
                <c:pt idx="2390">
                  <c:v>5.48</c:v>
                </c:pt>
                <c:pt idx="2391">
                  <c:v>5.4</c:v>
                </c:pt>
                <c:pt idx="2392">
                  <c:v>5.42</c:v>
                </c:pt>
                <c:pt idx="2393">
                  <c:v>5.5</c:v>
                </c:pt>
                <c:pt idx="2394">
                  <c:v>5.4</c:v>
                </c:pt>
                <c:pt idx="2395">
                  <c:v>5.2799999999999994</c:v>
                </c:pt>
                <c:pt idx="2396">
                  <c:v>5.26</c:v>
                </c:pt>
                <c:pt idx="2397">
                  <c:v>5.3599999999999985</c:v>
                </c:pt>
                <c:pt idx="2398">
                  <c:v>5.4</c:v>
                </c:pt>
                <c:pt idx="2399">
                  <c:v>5.4499999999999993</c:v>
                </c:pt>
                <c:pt idx="2400">
                  <c:v>5.42</c:v>
                </c:pt>
                <c:pt idx="2401">
                  <c:v>5.44</c:v>
                </c:pt>
                <c:pt idx="2402">
                  <c:v>5.44</c:v>
                </c:pt>
                <c:pt idx="2403">
                  <c:v>5.42</c:v>
                </c:pt>
                <c:pt idx="2404">
                  <c:v>5.5400000000000009</c:v>
                </c:pt>
                <c:pt idx="2405">
                  <c:v>5.51</c:v>
                </c:pt>
                <c:pt idx="2406">
                  <c:v>5.51</c:v>
                </c:pt>
                <c:pt idx="2407">
                  <c:v>5.52</c:v>
                </c:pt>
                <c:pt idx="2408">
                  <c:v>5.52</c:v>
                </c:pt>
                <c:pt idx="2409">
                  <c:v>5.52</c:v>
                </c:pt>
                <c:pt idx="2410">
                  <c:v>5.5500000000000007</c:v>
                </c:pt>
                <c:pt idx="2411">
                  <c:v>5.6300000000000008</c:v>
                </c:pt>
                <c:pt idx="2412">
                  <c:v>5.67</c:v>
                </c:pt>
                <c:pt idx="2413">
                  <c:v>5.6899999999999995</c:v>
                </c:pt>
                <c:pt idx="2414">
                  <c:v>5.73</c:v>
                </c:pt>
                <c:pt idx="2415">
                  <c:v>5.67</c:v>
                </c:pt>
                <c:pt idx="2416">
                  <c:v>5.7700000000000014</c:v>
                </c:pt>
                <c:pt idx="2417">
                  <c:v>5.85</c:v>
                </c:pt>
                <c:pt idx="2418">
                  <c:v>5.8800000000000008</c:v>
                </c:pt>
                <c:pt idx="2419">
                  <c:v>5.9</c:v>
                </c:pt>
                <c:pt idx="2420">
                  <c:v>5.8000000000000007</c:v>
                </c:pt>
                <c:pt idx="2421">
                  <c:v>5.8199999999999985</c:v>
                </c:pt>
                <c:pt idx="2422">
                  <c:v>5.85</c:v>
                </c:pt>
                <c:pt idx="2423">
                  <c:v>5.91</c:v>
                </c:pt>
                <c:pt idx="2424">
                  <c:v>5.8599999999999985</c:v>
                </c:pt>
                <c:pt idx="2425">
                  <c:v>5.7700000000000014</c:v>
                </c:pt>
                <c:pt idx="2426">
                  <c:v>5.76</c:v>
                </c:pt>
                <c:pt idx="2427">
                  <c:v>5.7200000000000006</c:v>
                </c:pt>
                <c:pt idx="2428">
                  <c:v>5.73</c:v>
                </c:pt>
                <c:pt idx="2429">
                  <c:v>5.84</c:v>
                </c:pt>
                <c:pt idx="2430">
                  <c:v>5.8000000000000007</c:v>
                </c:pt>
                <c:pt idx="2431">
                  <c:v>5.76</c:v>
                </c:pt>
                <c:pt idx="2432">
                  <c:v>5.8000000000000007</c:v>
                </c:pt>
                <c:pt idx="2433">
                  <c:v>5.7700000000000014</c:v>
                </c:pt>
                <c:pt idx="2434">
                  <c:v>5.7799999999999994</c:v>
                </c:pt>
                <c:pt idx="2435">
                  <c:v>5.8000000000000007</c:v>
                </c:pt>
                <c:pt idx="2436">
                  <c:v>5.85</c:v>
                </c:pt>
                <c:pt idx="2437">
                  <c:v>5.8599999999999985</c:v>
                </c:pt>
                <c:pt idx="2438">
                  <c:v>5.83</c:v>
                </c:pt>
                <c:pt idx="2439">
                  <c:v>5.8000000000000007</c:v>
                </c:pt>
                <c:pt idx="2440">
                  <c:v>5.7700000000000014</c:v>
                </c:pt>
                <c:pt idx="2441">
                  <c:v>5.8199999999999985</c:v>
                </c:pt>
                <c:pt idx="2442">
                  <c:v>5.8900000000000006</c:v>
                </c:pt>
                <c:pt idx="2443">
                  <c:v>5.8000000000000007</c:v>
                </c:pt>
                <c:pt idx="2444">
                  <c:v>5.8599999999999985</c:v>
                </c:pt>
                <c:pt idx="2445">
                  <c:v>5.8000000000000007</c:v>
                </c:pt>
                <c:pt idx="2446">
                  <c:v>5.8000000000000007</c:v>
                </c:pt>
                <c:pt idx="2447">
                  <c:v>5.84</c:v>
                </c:pt>
                <c:pt idx="2448">
                  <c:v>5.9</c:v>
                </c:pt>
                <c:pt idx="2449">
                  <c:v>5.9700000000000024</c:v>
                </c:pt>
                <c:pt idx="2450">
                  <c:v>5.98</c:v>
                </c:pt>
                <c:pt idx="2451">
                  <c:v>6.02</c:v>
                </c:pt>
                <c:pt idx="2452">
                  <c:v>5.9600000000000009</c:v>
                </c:pt>
                <c:pt idx="2453">
                  <c:v>5.9700000000000024</c:v>
                </c:pt>
                <c:pt idx="2454">
                  <c:v>5.94</c:v>
                </c:pt>
                <c:pt idx="2455">
                  <c:v>6.0400000000000009</c:v>
                </c:pt>
                <c:pt idx="2456">
                  <c:v>6.01</c:v>
                </c:pt>
                <c:pt idx="2457">
                  <c:v>5.98</c:v>
                </c:pt>
                <c:pt idx="2458">
                  <c:v>6.02</c:v>
                </c:pt>
                <c:pt idx="2459">
                  <c:v>5.98</c:v>
                </c:pt>
                <c:pt idx="2460">
                  <c:v>5.94</c:v>
                </c:pt>
                <c:pt idx="2461">
                  <c:v>6.0299999999999985</c:v>
                </c:pt>
                <c:pt idx="2462">
                  <c:v>6.0299999999999985</c:v>
                </c:pt>
                <c:pt idx="2463">
                  <c:v>6.1</c:v>
                </c:pt>
                <c:pt idx="2464">
                  <c:v>6.09</c:v>
                </c:pt>
                <c:pt idx="2465">
                  <c:v>6.0500000000000007</c:v>
                </c:pt>
                <c:pt idx="2466">
                  <c:v>6.1400000000000006</c:v>
                </c:pt>
                <c:pt idx="2467">
                  <c:v>6.1099999999999985</c:v>
                </c:pt>
                <c:pt idx="2468">
                  <c:v>6.0400000000000009</c:v>
                </c:pt>
                <c:pt idx="2469">
                  <c:v>6.1300000000000008</c:v>
                </c:pt>
                <c:pt idx="2470">
                  <c:v>6.2100000000000009</c:v>
                </c:pt>
                <c:pt idx="2471">
                  <c:v>6.2200000000000006</c:v>
                </c:pt>
                <c:pt idx="2472">
                  <c:v>6.2900000000000009</c:v>
                </c:pt>
                <c:pt idx="2473">
                  <c:v>6.2799999999999994</c:v>
                </c:pt>
                <c:pt idx="2474">
                  <c:v>6.23</c:v>
                </c:pt>
                <c:pt idx="2475">
                  <c:v>6.17</c:v>
                </c:pt>
                <c:pt idx="2476">
                  <c:v>6.17</c:v>
                </c:pt>
                <c:pt idx="2477">
                  <c:v>6.2900000000000009</c:v>
                </c:pt>
                <c:pt idx="2478">
                  <c:v>6.34</c:v>
                </c:pt>
                <c:pt idx="2479">
                  <c:v>6.2799999999999994</c:v>
                </c:pt>
                <c:pt idx="2480">
                  <c:v>6.3199999999999985</c:v>
                </c:pt>
                <c:pt idx="2481">
                  <c:v>6.2700000000000014</c:v>
                </c:pt>
                <c:pt idx="2482">
                  <c:v>6.24</c:v>
                </c:pt>
                <c:pt idx="2483">
                  <c:v>6.26</c:v>
                </c:pt>
                <c:pt idx="2484">
                  <c:v>6.4</c:v>
                </c:pt>
                <c:pt idx="2485">
                  <c:v>6.35</c:v>
                </c:pt>
                <c:pt idx="2486">
                  <c:v>6.42</c:v>
                </c:pt>
                <c:pt idx="2487">
                  <c:v>6.3800000000000008</c:v>
                </c:pt>
                <c:pt idx="2488">
                  <c:v>6.35</c:v>
                </c:pt>
                <c:pt idx="2489">
                  <c:v>6.42</c:v>
                </c:pt>
                <c:pt idx="2490">
                  <c:v>6.5299999999999985</c:v>
                </c:pt>
                <c:pt idx="2491">
                  <c:v>6.4300000000000015</c:v>
                </c:pt>
                <c:pt idx="2492">
                  <c:v>6.49</c:v>
                </c:pt>
                <c:pt idx="2493">
                  <c:v>6.5299999999999985</c:v>
                </c:pt>
                <c:pt idx="2494">
                  <c:v>6.4700000000000024</c:v>
                </c:pt>
                <c:pt idx="2495">
                  <c:v>6.49</c:v>
                </c:pt>
                <c:pt idx="2496">
                  <c:v>6.58</c:v>
                </c:pt>
                <c:pt idx="2497">
                  <c:v>6.59</c:v>
                </c:pt>
                <c:pt idx="2498">
                  <c:v>6.6099999999999985</c:v>
                </c:pt>
                <c:pt idx="2499">
                  <c:v>6.6499999999999995</c:v>
                </c:pt>
                <c:pt idx="2500">
                  <c:v>6.67</c:v>
                </c:pt>
                <c:pt idx="2501">
                  <c:v>6.68</c:v>
                </c:pt>
                <c:pt idx="2502">
                  <c:v>6.7799999999999994</c:v>
                </c:pt>
                <c:pt idx="2503">
                  <c:v>6.85</c:v>
                </c:pt>
                <c:pt idx="2504">
                  <c:v>6.84</c:v>
                </c:pt>
                <c:pt idx="2505">
                  <c:v>6.9300000000000015</c:v>
                </c:pt>
                <c:pt idx="2506">
                  <c:v>6.8900000000000006</c:v>
                </c:pt>
                <c:pt idx="2507">
                  <c:v>6.870000000000001</c:v>
                </c:pt>
                <c:pt idx="2508">
                  <c:v>6.9300000000000015</c:v>
                </c:pt>
                <c:pt idx="2509">
                  <c:v>7.0299999999999985</c:v>
                </c:pt>
                <c:pt idx="2510">
                  <c:v>7.0400000000000009</c:v>
                </c:pt>
                <c:pt idx="2511">
                  <c:v>7.0299999999999985</c:v>
                </c:pt>
                <c:pt idx="2512">
                  <c:v>6.9</c:v>
                </c:pt>
                <c:pt idx="2513">
                  <c:v>6.9300000000000015</c:v>
                </c:pt>
                <c:pt idx="2514">
                  <c:v>6.99</c:v>
                </c:pt>
                <c:pt idx="2515">
                  <c:v>7.1099999999999985</c:v>
                </c:pt>
                <c:pt idx="2516">
                  <c:v>7.1599999999999984</c:v>
                </c:pt>
                <c:pt idx="2517">
                  <c:v>7.2100000000000009</c:v>
                </c:pt>
                <c:pt idx="2518">
                  <c:v>7.1199999999999992</c:v>
                </c:pt>
                <c:pt idx="2519">
                  <c:v>7.09</c:v>
                </c:pt>
                <c:pt idx="2520">
                  <c:v>7.09</c:v>
                </c:pt>
                <c:pt idx="2521">
                  <c:v>7.2200000000000006</c:v>
                </c:pt>
                <c:pt idx="2522">
                  <c:v>7.2100000000000009</c:v>
                </c:pt>
                <c:pt idx="2523">
                  <c:v>7.2799999999999994</c:v>
                </c:pt>
                <c:pt idx="2524">
                  <c:v>7.2700000000000014</c:v>
                </c:pt>
                <c:pt idx="2525">
                  <c:v>7.2200000000000006</c:v>
                </c:pt>
                <c:pt idx="2526">
                  <c:v>7.23</c:v>
                </c:pt>
                <c:pt idx="2527">
                  <c:v>7.23</c:v>
                </c:pt>
                <c:pt idx="2528">
                  <c:v>7.3100000000000005</c:v>
                </c:pt>
                <c:pt idx="2529">
                  <c:v>7.4300000000000015</c:v>
                </c:pt>
                <c:pt idx="2530">
                  <c:v>7.5299999999999985</c:v>
                </c:pt>
                <c:pt idx="2531">
                  <c:v>7.52</c:v>
                </c:pt>
                <c:pt idx="2532">
                  <c:v>7.5500000000000007</c:v>
                </c:pt>
                <c:pt idx="2533">
                  <c:v>7.52</c:v>
                </c:pt>
                <c:pt idx="2534">
                  <c:v>7.4</c:v>
                </c:pt>
                <c:pt idx="2535">
                  <c:v>7.52</c:v>
                </c:pt>
                <c:pt idx="2536">
                  <c:v>7.5600000000000005</c:v>
                </c:pt>
                <c:pt idx="2537">
                  <c:v>7.6599999999999984</c:v>
                </c:pt>
                <c:pt idx="2538">
                  <c:v>7.74</c:v>
                </c:pt>
                <c:pt idx="2539">
                  <c:v>7.6400000000000006</c:v>
                </c:pt>
                <c:pt idx="2540">
                  <c:v>7.5299999999999985</c:v>
                </c:pt>
                <c:pt idx="2541">
                  <c:v>7.5500000000000007</c:v>
                </c:pt>
                <c:pt idx="2542">
                  <c:v>7.6499999999999995</c:v>
                </c:pt>
                <c:pt idx="2543">
                  <c:v>7.74</c:v>
                </c:pt>
                <c:pt idx="2544">
                  <c:v>7.74</c:v>
                </c:pt>
                <c:pt idx="2545">
                  <c:v>7.6999999999999975</c:v>
                </c:pt>
                <c:pt idx="2546">
                  <c:v>7.7100000000000009</c:v>
                </c:pt>
                <c:pt idx="2547">
                  <c:v>7.7900000000000009</c:v>
                </c:pt>
                <c:pt idx="2548">
                  <c:v>7.8900000000000006</c:v>
                </c:pt>
                <c:pt idx="2549">
                  <c:v>7.98</c:v>
                </c:pt>
                <c:pt idx="2550">
                  <c:v>8.06</c:v>
                </c:pt>
                <c:pt idx="2551">
                  <c:v>8.11</c:v>
                </c:pt>
                <c:pt idx="2552">
                  <c:v>8.1</c:v>
                </c:pt>
                <c:pt idx="2553">
                  <c:v>8.23</c:v>
                </c:pt>
                <c:pt idx="2554">
                  <c:v>8.2200000000000024</c:v>
                </c:pt>
                <c:pt idx="2555">
                  <c:v>8.3000000000000007</c:v>
                </c:pt>
                <c:pt idx="2556">
                  <c:v>8.4700000000000006</c:v>
                </c:pt>
                <c:pt idx="2557">
                  <c:v>8.7200000000000024</c:v>
                </c:pt>
                <c:pt idx="2558">
                  <c:v>8.7900000000000009</c:v>
                </c:pt>
                <c:pt idx="2559">
                  <c:v>8.65</c:v>
                </c:pt>
                <c:pt idx="2560">
                  <c:v>8.7100000000000009</c:v>
                </c:pt>
                <c:pt idx="2561">
                  <c:v>8.7200000000000024</c:v>
                </c:pt>
                <c:pt idx="2562">
                  <c:v>8.7100000000000009</c:v>
                </c:pt>
                <c:pt idx="2563">
                  <c:v>8.8700000000000028</c:v>
                </c:pt>
                <c:pt idx="2564">
                  <c:v>9.02</c:v>
                </c:pt>
                <c:pt idx="2565">
                  <c:v>8.98</c:v>
                </c:pt>
                <c:pt idx="2566">
                  <c:v>8.99</c:v>
                </c:pt>
                <c:pt idx="2567">
                  <c:v>9.07</c:v>
                </c:pt>
                <c:pt idx="2568">
                  <c:v>9.18</c:v>
                </c:pt>
                <c:pt idx="2569">
                  <c:v>9.19</c:v>
                </c:pt>
                <c:pt idx="2570">
                  <c:v>9.3800000000000008</c:v>
                </c:pt>
                <c:pt idx="2571">
                  <c:v>9.59</c:v>
                </c:pt>
                <c:pt idx="2572">
                  <c:v>9.620000000000001</c:v>
                </c:pt>
                <c:pt idx="2573">
                  <c:v>9.82</c:v>
                </c:pt>
                <c:pt idx="2574">
                  <c:v>10</c:v>
                </c:pt>
                <c:pt idx="2575">
                  <c:v>10.130000000000001</c:v>
                </c:pt>
                <c:pt idx="2576">
                  <c:v>10.280000000000001</c:v>
                </c:pt>
                <c:pt idx="2577">
                  <c:v>10.440000000000001</c:v>
                </c:pt>
                <c:pt idx="2578">
                  <c:v>10.7</c:v>
                </c:pt>
                <c:pt idx="2579">
                  <c:v>10.920000000000002</c:v>
                </c:pt>
                <c:pt idx="2580">
                  <c:v>11.080000000000002</c:v>
                </c:pt>
                <c:pt idx="2581">
                  <c:v>11.27</c:v>
                </c:pt>
                <c:pt idx="2582">
                  <c:v>11.41</c:v>
                </c:pt>
                <c:pt idx="2583">
                  <c:v>11.580000000000002</c:v>
                </c:pt>
                <c:pt idx="2584">
                  <c:v>11.73</c:v>
                </c:pt>
                <c:pt idx="2585">
                  <c:v>11.920000000000002</c:v>
                </c:pt>
                <c:pt idx="2586">
                  <c:v>12.04</c:v>
                </c:pt>
                <c:pt idx="2587">
                  <c:v>12.239999999999998</c:v>
                </c:pt>
                <c:pt idx="2588">
                  <c:v>12.400000000000002</c:v>
                </c:pt>
                <c:pt idx="2589">
                  <c:v>12.61</c:v>
                </c:pt>
                <c:pt idx="2590">
                  <c:v>12.760000000000002</c:v>
                </c:pt>
                <c:pt idx="2591">
                  <c:v>12.93</c:v>
                </c:pt>
                <c:pt idx="2592">
                  <c:v>13.120000000000001</c:v>
                </c:pt>
                <c:pt idx="2593">
                  <c:v>13.280000000000001</c:v>
                </c:pt>
                <c:pt idx="2594">
                  <c:v>13.39</c:v>
                </c:pt>
                <c:pt idx="2595">
                  <c:v>13.580000000000002</c:v>
                </c:pt>
                <c:pt idx="2596">
                  <c:v>13.65</c:v>
                </c:pt>
                <c:pt idx="2597">
                  <c:v>13.75</c:v>
                </c:pt>
                <c:pt idx="2598">
                  <c:v>13.82</c:v>
                </c:pt>
                <c:pt idx="2599">
                  <c:v>13.990000000000002</c:v>
                </c:pt>
                <c:pt idx="2600">
                  <c:v>14.16</c:v>
                </c:pt>
                <c:pt idx="2601">
                  <c:v>14.25</c:v>
                </c:pt>
                <c:pt idx="2602">
                  <c:v>14.380000000000004</c:v>
                </c:pt>
                <c:pt idx="2603">
                  <c:v>14.52</c:v>
                </c:pt>
                <c:pt idx="2604">
                  <c:v>14.65</c:v>
                </c:pt>
                <c:pt idx="2605">
                  <c:v>14.82</c:v>
                </c:pt>
                <c:pt idx="2606">
                  <c:v>14.970000000000002</c:v>
                </c:pt>
                <c:pt idx="2607">
                  <c:v>15.120000000000001</c:v>
                </c:pt>
                <c:pt idx="2608">
                  <c:v>15.310000000000002</c:v>
                </c:pt>
                <c:pt idx="2609">
                  <c:v>15.48</c:v>
                </c:pt>
                <c:pt idx="2610">
                  <c:v>15.600000000000001</c:v>
                </c:pt>
                <c:pt idx="2611">
                  <c:v>15.66</c:v>
                </c:pt>
                <c:pt idx="2612">
                  <c:v>15.760000000000002</c:v>
                </c:pt>
                <c:pt idx="2613">
                  <c:v>15.920000000000002</c:v>
                </c:pt>
                <c:pt idx="2614">
                  <c:v>15.89</c:v>
                </c:pt>
                <c:pt idx="2615">
                  <c:v>15.940000000000001</c:v>
                </c:pt>
                <c:pt idx="2616">
                  <c:v>16.07</c:v>
                </c:pt>
                <c:pt idx="2617">
                  <c:v>16.110000000000007</c:v>
                </c:pt>
                <c:pt idx="2618">
                  <c:v>16.27</c:v>
                </c:pt>
                <c:pt idx="2619">
                  <c:v>16.439999999999994</c:v>
                </c:pt>
                <c:pt idx="2620">
                  <c:v>16.580000000000002</c:v>
                </c:pt>
                <c:pt idx="2621">
                  <c:v>16.71</c:v>
                </c:pt>
                <c:pt idx="2622">
                  <c:v>16.8</c:v>
                </c:pt>
                <c:pt idx="2623">
                  <c:v>16.97</c:v>
                </c:pt>
                <c:pt idx="2624">
                  <c:v>17.149999999999999</c:v>
                </c:pt>
                <c:pt idx="2625">
                  <c:v>17.2</c:v>
                </c:pt>
                <c:pt idx="2626">
                  <c:v>17.34</c:v>
                </c:pt>
                <c:pt idx="2627">
                  <c:v>17.459999999999994</c:v>
                </c:pt>
                <c:pt idx="2628">
                  <c:v>17.59</c:v>
                </c:pt>
                <c:pt idx="2629">
                  <c:v>17.72</c:v>
                </c:pt>
                <c:pt idx="2630">
                  <c:v>17.79</c:v>
                </c:pt>
                <c:pt idx="2631">
                  <c:v>17.93</c:v>
                </c:pt>
                <c:pt idx="2632">
                  <c:v>18.05</c:v>
                </c:pt>
                <c:pt idx="2633">
                  <c:v>18.100000000000001</c:v>
                </c:pt>
                <c:pt idx="2634">
                  <c:v>18.21</c:v>
                </c:pt>
                <c:pt idx="2635">
                  <c:v>18.3</c:v>
                </c:pt>
                <c:pt idx="2636">
                  <c:v>18.399999999999999</c:v>
                </c:pt>
                <c:pt idx="2637">
                  <c:v>18.53</c:v>
                </c:pt>
                <c:pt idx="2638">
                  <c:v>18.670000000000005</c:v>
                </c:pt>
                <c:pt idx="2639">
                  <c:v>18.809999999999999</c:v>
                </c:pt>
                <c:pt idx="2640">
                  <c:v>18.8</c:v>
                </c:pt>
                <c:pt idx="2641">
                  <c:v>18.77</c:v>
                </c:pt>
                <c:pt idx="2642">
                  <c:v>18.809999999999999</c:v>
                </c:pt>
                <c:pt idx="2643">
                  <c:v>18.87</c:v>
                </c:pt>
                <c:pt idx="2644">
                  <c:v>18.979999999999993</c:v>
                </c:pt>
                <c:pt idx="2645">
                  <c:v>19.100000000000001</c:v>
                </c:pt>
                <c:pt idx="2646">
                  <c:v>19.23</c:v>
                </c:pt>
                <c:pt idx="2647">
                  <c:v>19.170000000000005</c:v>
                </c:pt>
                <c:pt idx="2648">
                  <c:v>19.18</c:v>
                </c:pt>
                <c:pt idx="2649">
                  <c:v>19.190000000000001</c:v>
                </c:pt>
                <c:pt idx="2650">
                  <c:v>19.22</c:v>
                </c:pt>
                <c:pt idx="2651">
                  <c:v>19.309999999999999</c:v>
                </c:pt>
                <c:pt idx="2652">
                  <c:v>19.420000000000002</c:v>
                </c:pt>
                <c:pt idx="2653">
                  <c:v>19.59</c:v>
                </c:pt>
                <c:pt idx="2654">
                  <c:v>19.59</c:v>
                </c:pt>
                <c:pt idx="2655">
                  <c:v>19.649999999999999</c:v>
                </c:pt>
                <c:pt idx="2656">
                  <c:v>19.62</c:v>
                </c:pt>
                <c:pt idx="2657">
                  <c:v>19.62</c:v>
                </c:pt>
                <c:pt idx="2658">
                  <c:v>19.62</c:v>
                </c:pt>
                <c:pt idx="2659">
                  <c:v>19.71</c:v>
                </c:pt>
                <c:pt idx="2660">
                  <c:v>19.79</c:v>
                </c:pt>
                <c:pt idx="2661">
                  <c:v>19.739999999999991</c:v>
                </c:pt>
                <c:pt idx="2662">
                  <c:v>19.670000000000005</c:v>
                </c:pt>
                <c:pt idx="2663">
                  <c:v>19.610000000000007</c:v>
                </c:pt>
                <c:pt idx="2664">
                  <c:v>19.610000000000007</c:v>
                </c:pt>
                <c:pt idx="2665">
                  <c:v>19.610000000000007</c:v>
                </c:pt>
                <c:pt idx="2666">
                  <c:v>19.66</c:v>
                </c:pt>
                <c:pt idx="2667">
                  <c:v>19.62</c:v>
                </c:pt>
                <c:pt idx="2668">
                  <c:v>19.55</c:v>
                </c:pt>
                <c:pt idx="2669">
                  <c:v>19.52</c:v>
                </c:pt>
                <c:pt idx="2670">
                  <c:v>19.5</c:v>
                </c:pt>
                <c:pt idx="2671">
                  <c:v>19.52</c:v>
                </c:pt>
                <c:pt idx="2672">
                  <c:v>19.59</c:v>
                </c:pt>
                <c:pt idx="2673">
                  <c:v>19.68</c:v>
                </c:pt>
                <c:pt idx="2674">
                  <c:v>19.75</c:v>
                </c:pt>
                <c:pt idx="2675">
                  <c:v>19.72</c:v>
                </c:pt>
                <c:pt idx="2676">
                  <c:v>19.649999999999999</c:v>
                </c:pt>
                <c:pt idx="2677">
                  <c:v>19.54</c:v>
                </c:pt>
                <c:pt idx="2678">
                  <c:v>19.600000000000001</c:v>
                </c:pt>
                <c:pt idx="2679">
                  <c:v>19.66</c:v>
                </c:pt>
                <c:pt idx="2680">
                  <c:v>19.75</c:v>
                </c:pt>
                <c:pt idx="2681">
                  <c:v>19.8</c:v>
                </c:pt>
                <c:pt idx="2682">
                  <c:v>19.84</c:v>
                </c:pt>
                <c:pt idx="2683">
                  <c:v>19.8</c:v>
                </c:pt>
                <c:pt idx="2684">
                  <c:v>19.649999999999999</c:v>
                </c:pt>
                <c:pt idx="2685">
                  <c:v>19.59</c:v>
                </c:pt>
                <c:pt idx="2686">
                  <c:v>19.610000000000007</c:v>
                </c:pt>
                <c:pt idx="2687">
                  <c:v>19.670000000000005</c:v>
                </c:pt>
                <c:pt idx="2688">
                  <c:v>19.690000000000001</c:v>
                </c:pt>
                <c:pt idx="2689">
                  <c:v>19.75</c:v>
                </c:pt>
                <c:pt idx="2690">
                  <c:v>19.670000000000005</c:v>
                </c:pt>
                <c:pt idx="2691">
                  <c:v>19.54</c:v>
                </c:pt>
                <c:pt idx="2692">
                  <c:v>19.459999999999994</c:v>
                </c:pt>
                <c:pt idx="2693">
                  <c:v>19.439999999999994</c:v>
                </c:pt>
                <c:pt idx="2694">
                  <c:v>19.55</c:v>
                </c:pt>
                <c:pt idx="2695">
                  <c:v>19.59</c:v>
                </c:pt>
                <c:pt idx="2696">
                  <c:v>19.559999999999999</c:v>
                </c:pt>
                <c:pt idx="2697">
                  <c:v>19.52</c:v>
                </c:pt>
                <c:pt idx="2698">
                  <c:v>19.309999999999999</c:v>
                </c:pt>
                <c:pt idx="2699">
                  <c:v>19.190000000000001</c:v>
                </c:pt>
                <c:pt idx="2700">
                  <c:v>19.170000000000005</c:v>
                </c:pt>
                <c:pt idx="2701">
                  <c:v>19.190000000000001</c:v>
                </c:pt>
                <c:pt idx="2702">
                  <c:v>19.279999999999994</c:v>
                </c:pt>
                <c:pt idx="2703">
                  <c:v>19.309999999999999</c:v>
                </c:pt>
                <c:pt idx="2704">
                  <c:v>19.29</c:v>
                </c:pt>
                <c:pt idx="2705">
                  <c:v>19.239999999999991</c:v>
                </c:pt>
                <c:pt idx="2706">
                  <c:v>19.04</c:v>
                </c:pt>
                <c:pt idx="2707">
                  <c:v>19</c:v>
                </c:pt>
                <c:pt idx="2708">
                  <c:v>18.989999999999984</c:v>
                </c:pt>
                <c:pt idx="2709">
                  <c:v>19.09</c:v>
                </c:pt>
                <c:pt idx="2710">
                  <c:v>19.12</c:v>
                </c:pt>
                <c:pt idx="2711">
                  <c:v>19.18</c:v>
                </c:pt>
                <c:pt idx="2712">
                  <c:v>19.04</c:v>
                </c:pt>
                <c:pt idx="2713">
                  <c:v>18.899999999999999</c:v>
                </c:pt>
                <c:pt idx="2714">
                  <c:v>18.73</c:v>
                </c:pt>
                <c:pt idx="2715">
                  <c:v>18.7</c:v>
                </c:pt>
                <c:pt idx="2716">
                  <c:v>18.75</c:v>
                </c:pt>
                <c:pt idx="2717">
                  <c:v>18.8</c:v>
                </c:pt>
                <c:pt idx="2718">
                  <c:v>18.87</c:v>
                </c:pt>
                <c:pt idx="2719">
                  <c:v>18.850000000000001</c:v>
                </c:pt>
                <c:pt idx="2720">
                  <c:v>18.73</c:v>
                </c:pt>
                <c:pt idx="2721">
                  <c:v>18.600000000000001</c:v>
                </c:pt>
                <c:pt idx="2722">
                  <c:v>18.59</c:v>
                </c:pt>
                <c:pt idx="2723">
                  <c:v>18.600000000000001</c:v>
                </c:pt>
                <c:pt idx="2724">
                  <c:v>18.62</c:v>
                </c:pt>
                <c:pt idx="2725">
                  <c:v>18.73</c:v>
                </c:pt>
                <c:pt idx="2726">
                  <c:v>18.779999999999994</c:v>
                </c:pt>
                <c:pt idx="2727">
                  <c:v>18.72</c:v>
                </c:pt>
                <c:pt idx="2728">
                  <c:v>18.52</c:v>
                </c:pt>
                <c:pt idx="2729">
                  <c:v>18.41</c:v>
                </c:pt>
                <c:pt idx="2730">
                  <c:v>18.52</c:v>
                </c:pt>
                <c:pt idx="2731">
                  <c:v>18.53</c:v>
                </c:pt>
                <c:pt idx="2732">
                  <c:v>18.600000000000001</c:v>
                </c:pt>
                <c:pt idx="2733">
                  <c:v>18.73</c:v>
                </c:pt>
                <c:pt idx="2734">
                  <c:v>18.73</c:v>
                </c:pt>
                <c:pt idx="2735">
                  <c:v>18.66</c:v>
                </c:pt>
                <c:pt idx="2736">
                  <c:v>18.45</c:v>
                </c:pt>
                <c:pt idx="2737">
                  <c:v>18.34</c:v>
                </c:pt>
                <c:pt idx="2738">
                  <c:v>18.41</c:v>
                </c:pt>
                <c:pt idx="2739">
                  <c:v>18.489999999999984</c:v>
                </c:pt>
                <c:pt idx="2740">
                  <c:v>18.53</c:v>
                </c:pt>
                <c:pt idx="2741">
                  <c:v>18.610000000000007</c:v>
                </c:pt>
                <c:pt idx="2742">
                  <c:v>18.580000000000002</c:v>
                </c:pt>
                <c:pt idx="2743">
                  <c:v>18.479999999999993</c:v>
                </c:pt>
                <c:pt idx="2744">
                  <c:v>18.41</c:v>
                </c:pt>
                <c:pt idx="2745">
                  <c:v>18.43</c:v>
                </c:pt>
                <c:pt idx="2746">
                  <c:v>18.43</c:v>
                </c:pt>
                <c:pt idx="2747">
                  <c:v>18.510000000000005</c:v>
                </c:pt>
                <c:pt idx="2748">
                  <c:v>18.489999999999984</c:v>
                </c:pt>
                <c:pt idx="2749">
                  <c:v>18.510000000000005</c:v>
                </c:pt>
                <c:pt idx="2750">
                  <c:v>18.43</c:v>
                </c:pt>
                <c:pt idx="2751">
                  <c:v>18.41</c:v>
                </c:pt>
                <c:pt idx="2752">
                  <c:v>18.29</c:v>
                </c:pt>
                <c:pt idx="2753">
                  <c:v>18.34</c:v>
                </c:pt>
                <c:pt idx="2754">
                  <c:v>18.41</c:v>
                </c:pt>
                <c:pt idx="2755">
                  <c:v>18.559999999999999</c:v>
                </c:pt>
                <c:pt idx="2756">
                  <c:v>18.559999999999999</c:v>
                </c:pt>
                <c:pt idx="2757">
                  <c:v>18.52</c:v>
                </c:pt>
                <c:pt idx="2758">
                  <c:v>18.459999999999994</c:v>
                </c:pt>
                <c:pt idx="2759">
                  <c:v>18.41</c:v>
                </c:pt>
                <c:pt idx="2760">
                  <c:v>18.45</c:v>
                </c:pt>
                <c:pt idx="2761">
                  <c:v>18.47</c:v>
                </c:pt>
                <c:pt idx="2762">
                  <c:v>18.559999999999999</c:v>
                </c:pt>
                <c:pt idx="2763">
                  <c:v>18.649999999999999</c:v>
                </c:pt>
                <c:pt idx="2764">
                  <c:v>18.73</c:v>
                </c:pt>
                <c:pt idx="2765">
                  <c:v>18.580000000000002</c:v>
                </c:pt>
                <c:pt idx="2766">
                  <c:v>18.43</c:v>
                </c:pt>
                <c:pt idx="2767">
                  <c:v>18.41</c:v>
                </c:pt>
                <c:pt idx="2768">
                  <c:v>18.459999999999994</c:v>
                </c:pt>
                <c:pt idx="2769">
                  <c:v>18.59</c:v>
                </c:pt>
                <c:pt idx="2770">
                  <c:v>18.71</c:v>
                </c:pt>
                <c:pt idx="2771">
                  <c:v>18.830000000000005</c:v>
                </c:pt>
                <c:pt idx="2772">
                  <c:v>18.920000000000002</c:v>
                </c:pt>
                <c:pt idx="2773">
                  <c:v>18.830000000000005</c:v>
                </c:pt>
                <c:pt idx="2774">
                  <c:v>18.64</c:v>
                </c:pt>
                <c:pt idx="2775">
                  <c:v>18.53</c:v>
                </c:pt>
                <c:pt idx="2776">
                  <c:v>18.489999999999984</c:v>
                </c:pt>
                <c:pt idx="2777">
                  <c:v>18.600000000000001</c:v>
                </c:pt>
                <c:pt idx="2778">
                  <c:v>18.649999999999999</c:v>
                </c:pt>
                <c:pt idx="2779">
                  <c:v>18.779999999999994</c:v>
                </c:pt>
                <c:pt idx="2780">
                  <c:v>18.87</c:v>
                </c:pt>
                <c:pt idx="2781">
                  <c:v>18.64</c:v>
                </c:pt>
                <c:pt idx="2782">
                  <c:v>18.43</c:v>
                </c:pt>
                <c:pt idx="2783">
                  <c:v>18.37</c:v>
                </c:pt>
                <c:pt idx="2784">
                  <c:v>18.41</c:v>
                </c:pt>
                <c:pt idx="2785">
                  <c:v>18.54</c:v>
                </c:pt>
                <c:pt idx="2786">
                  <c:v>18.68</c:v>
                </c:pt>
                <c:pt idx="2787">
                  <c:v>18.77</c:v>
                </c:pt>
                <c:pt idx="2788">
                  <c:v>18.71</c:v>
                </c:pt>
                <c:pt idx="2789">
                  <c:v>18.37</c:v>
                </c:pt>
                <c:pt idx="2790">
                  <c:v>18.29</c:v>
                </c:pt>
                <c:pt idx="2791">
                  <c:v>18.350000000000001</c:v>
                </c:pt>
                <c:pt idx="2792">
                  <c:v>18.43</c:v>
                </c:pt>
                <c:pt idx="2793">
                  <c:v>18.55</c:v>
                </c:pt>
                <c:pt idx="2794">
                  <c:v>18.68</c:v>
                </c:pt>
                <c:pt idx="2795">
                  <c:v>18.610000000000007</c:v>
                </c:pt>
                <c:pt idx="2796">
                  <c:v>18.43</c:v>
                </c:pt>
                <c:pt idx="2797">
                  <c:v>18.34</c:v>
                </c:pt>
                <c:pt idx="2798">
                  <c:v>18.350000000000001</c:v>
                </c:pt>
                <c:pt idx="2799">
                  <c:v>18.43</c:v>
                </c:pt>
                <c:pt idx="2800">
                  <c:v>18.54</c:v>
                </c:pt>
                <c:pt idx="2801">
                  <c:v>18.68</c:v>
                </c:pt>
                <c:pt idx="2802">
                  <c:v>18.8</c:v>
                </c:pt>
                <c:pt idx="2803">
                  <c:v>18.779999999999994</c:v>
                </c:pt>
                <c:pt idx="2804">
                  <c:v>18.59</c:v>
                </c:pt>
                <c:pt idx="2805">
                  <c:v>18.479999999999993</c:v>
                </c:pt>
                <c:pt idx="2806">
                  <c:v>18.54</c:v>
                </c:pt>
                <c:pt idx="2807">
                  <c:v>18.64</c:v>
                </c:pt>
                <c:pt idx="2808">
                  <c:v>18.779999999999994</c:v>
                </c:pt>
                <c:pt idx="2809">
                  <c:v>18.87</c:v>
                </c:pt>
                <c:pt idx="2810">
                  <c:v>18.89</c:v>
                </c:pt>
                <c:pt idx="2811">
                  <c:v>18.86</c:v>
                </c:pt>
                <c:pt idx="2812">
                  <c:v>18.68</c:v>
                </c:pt>
                <c:pt idx="2813">
                  <c:v>18.62</c:v>
                </c:pt>
                <c:pt idx="2814">
                  <c:v>18.68</c:v>
                </c:pt>
                <c:pt idx="2815">
                  <c:v>18.79</c:v>
                </c:pt>
                <c:pt idx="2816">
                  <c:v>18.899999999999999</c:v>
                </c:pt>
                <c:pt idx="2817">
                  <c:v>19.02</c:v>
                </c:pt>
                <c:pt idx="2818">
                  <c:v>19.02</c:v>
                </c:pt>
                <c:pt idx="2819">
                  <c:v>19.05</c:v>
                </c:pt>
                <c:pt idx="2820">
                  <c:v>18.979999999999993</c:v>
                </c:pt>
                <c:pt idx="2821">
                  <c:v>19.04</c:v>
                </c:pt>
                <c:pt idx="2822">
                  <c:v>19.12</c:v>
                </c:pt>
                <c:pt idx="2823">
                  <c:v>19.190000000000001</c:v>
                </c:pt>
                <c:pt idx="2824">
                  <c:v>19.3</c:v>
                </c:pt>
                <c:pt idx="2825">
                  <c:v>19.420000000000002</c:v>
                </c:pt>
                <c:pt idx="2826">
                  <c:v>19.5</c:v>
                </c:pt>
                <c:pt idx="2827">
                  <c:v>19.55</c:v>
                </c:pt>
                <c:pt idx="2828">
                  <c:v>19.459999999999994</c:v>
                </c:pt>
                <c:pt idx="2829">
                  <c:v>19.5</c:v>
                </c:pt>
                <c:pt idx="2830">
                  <c:v>19.649999999999999</c:v>
                </c:pt>
                <c:pt idx="2831">
                  <c:v>19.72</c:v>
                </c:pt>
                <c:pt idx="2832">
                  <c:v>19.850000000000001</c:v>
                </c:pt>
                <c:pt idx="2833">
                  <c:v>19.959999999999994</c:v>
                </c:pt>
                <c:pt idx="2834">
                  <c:v>20.04</c:v>
                </c:pt>
                <c:pt idx="2835">
                  <c:v>20.09</c:v>
                </c:pt>
                <c:pt idx="2836">
                  <c:v>20.100000000000001</c:v>
                </c:pt>
                <c:pt idx="2837">
                  <c:v>20.100000000000001</c:v>
                </c:pt>
                <c:pt idx="2838">
                  <c:v>20.130000000000006</c:v>
                </c:pt>
                <c:pt idx="2839">
                  <c:v>20.190000000000001</c:v>
                </c:pt>
                <c:pt idx="2840">
                  <c:v>20.27</c:v>
                </c:pt>
                <c:pt idx="2841">
                  <c:v>20.34</c:v>
                </c:pt>
                <c:pt idx="2842">
                  <c:v>20.36</c:v>
                </c:pt>
                <c:pt idx="2843">
                  <c:v>20.34</c:v>
                </c:pt>
                <c:pt idx="2844">
                  <c:v>20.36</c:v>
                </c:pt>
                <c:pt idx="2845">
                  <c:v>20.36</c:v>
                </c:pt>
                <c:pt idx="2846">
                  <c:v>20.38</c:v>
                </c:pt>
                <c:pt idx="2847">
                  <c:v>20.399999999999999</c:v>
                </c:pt>
                <c:pt idx="2848">
                  <c:v>20.439999999999994</c:v>
                </c:pt>
                <c:pt idx="2849">
                  <c:v>20.5</c:v>
                </c:pt>
                <c:pt idx="2850">
                  <c:v>20.53</c:v>
                </c:pt>
                <c:pt idx="2851">
                  <c:v>20.650000000000006</c:v>
                </c:pt>
                <c:pt idx="2852">
                  <c:v>20.67</c:v>
                </c:pt>
                <c:pt idx="2853">
                  <c:v>20.54</c:v>
                </c:pt>
                <c:pt idx="2854">
                  <c:v>20.51</c:v>
                </c:pt>
                <c:pt idx="2855">
                  <c:v>20.59</c:v>
                </c:pt>
                <c:pt idx="2856">
                  <c:v>20.67</c:v>
                </c:pt>
                <c:pt idx="2857">
                  <c:v>20.66</c:v>
                </c:pt>
                <c:pt idx="2858">
                  <c:v>20.8</c:v>
                </c:pt>
                <c:pt idx="2859">
                  <c:v>20.810000000000006</c:v>
                </c:pt>
                <c:pt idx="2860">
                  <c:v>20.75</c:v>
                </c:pt>
                <c:pt idx="2861">
                  <c:v>20.479999999999993</c:v>
                </c:pt>
                <c:pt idx="2862">
                  <c:v>20.350000000000001</c:v>
                </c:pt>
                <c:pt idx="2863">
                  <c:v>20.38</c:v>
                </c:pt>
                <c:pt idx="2864">
                  <c:v>20.279999999999994</c:v>
                </c:pt>
                <c:pt idx="2865">
                  <c:v>20.3</c:v>
                </c:pt>
                <c:pt idx="2866">
                  <c:v>20.23</c:v>
                </c:pt>
                <c:pt idx="2867">
                  <c:v>19.979999999999993</c:v>
                </c:pt>
                <c:pt idx="2868">
                  <c:v>19.77</c:v>
                </c:pt>
                <c:pt idx="2869">
                  <c:v>19.53</c:v>
                </c:pt>
                <c:pt idx="2870">
                  <c:v>19.5</c:v>
                </c:pt>
                <c:pt idx="2871">
                  <c:v>19.47</c:v>
                </c:pt>
                <c:pt idx="2872">
                  <c:v>19.39</c:v>
                </c:pt>
                <c:pt idx="2873">
                  <c:v>19.16</c:v>
                </c:pt>
                <c:pt idx="2874">
                  <c:v>18.84</c:v>
                </c:pt>
                <c:pt idx="2875">
                  <c:v>18.600000000000001</c:v>
                </c:pt>
                <c:pt idx="2876">
                  <c:v>18.52</c:v>
                </c:pt>
                <c:pt idx="2877">
                  <c:v>18.43</c:v>
                </c:pt>
                <c:pt idx="2878">
                  <c:v>18.27</c:v>
                </c:pt>
                <c:pt idx="2879">
                  <c:v>17.89</c:v>
                </c:pt>
                <c:pt idx="2880">
                  <c:v>17.47</c:v>
                </c:pt>
                <c:pt idx="2881">
                  <c:v>17.22</c:v>
                </c:pt>
                <c:pt idx="2882">
                  <c:v>16.959999999999994</c:v>
                </c:pt>
                <c:pt idx="2883">
                  <c:v>16.760000000000002</c:v>
                </c:pt>
                <c:pt idx="2884">
                  <c:v>16.34</c:v>
                </c:pt>
                <c:pt idx="2885">
                  <c:v>15.91</c:v>
                </c:pt>
                <c:pt idx="2886">
                  <c:v>15.57</c:v>
                </c:pt>
                <c:pt idx="2887">
                  <c:v>15.260000000000002</c:v>
                </c:pt>
                <c:pt idx="2888">
                  <c:v>14.990000000000002</c:v>
                </c:pt>
                <c:pt idx="2889">
                  <c:v>14.5</c:v>
                </c:pt>
                <c:pt idx="2890">
                  <c:v>14.02</c:v>
                </c:pt>
                <c:pt idx="2891">
                  <c:v>13.670000000000002</c:v>
                </c:pt>
                <c:pt idx="2892">
                  <c:v>13.440000000000001</c:v>
                </c:pt>
                <c:pt idx="2893">
                  <c:v>13.080000000000002</c:v>
                </c:pt>
                <c:pt idx="2894">
                  <c:v>12.64</c:v>
                </c:pt>
                <c:pt idx="2895">
                  <c:v>12.310000000000002</c:v>
                </c:pt>
                <c:pt idx="2896">
                  <c:v>11.920000000000002</c:v>
                </c:pt>
                <c:pt idx="2897">
                  <c:v>11.580000000000002</c:v>
                </c:pt>
                <c:pt idx="2898">
                  <c:v>11.330000000000002</c:v>
                </c:pt>
                <c:pt idx="2899">
                  <c:v>11.060000000000002</c:v>
                </c:pt>
                <c:pt idx="2900">
                  <c:v>10.760000000000002</c:v>
                </c:pt>
                <c:pt idx="2901">
                  <c:v>10.57</c:v>
                </c:pt>
                <c:pt idx="2902">
                  <c:v>10.440000000000001</c:v>
                </c:pt>
                <c:pt idx="2903">
                  <c:v>10.170000000000002</c:v>
                </c:pt>
                <c:pt idx="2904">
                  <c:v>9.990000000000002</c:v>
                </c:pt>
                <c:pt idx="2905">
                  <c:v>9.9400000000000013</c:v>
                </c:pt>
                <c:pt idx="2906">
                  <c:v>9.8800000000000008</c:v>
                </c:pt>
                <c:pt idx="2907">
                  <c:v>9.8000000000000007</c:v>
                </c:pt>
                <c:pt idx="2908">
                  <c:v>9.7200000000000024</c:v>
                </c:pt>
                <c:pt idx="2909">
                  <c:v>9.59</c:v>
                </c:pt>
                <c:pt idx="2910">
                  <c:v>9.65</c:v>
                </c:pt>
                <c:pt idx="2911">
                  <c:v>9.81</c:v>
                </c:pt>
                <c:pt idx="2912">
                  <c:v>9.9500000000000028</c:v>
                </c:pt>
                <c:pt idx="2913">
                  <c:v>9.9500000000000028</c:v>
                </c:pt>
                <c:pt idx="2914">
                  <c:v>9.93</c:v>
                </c:pt>
                <c:pt idx="2915">
                  <c:v>9.9400000000000013</c:v>
                </c:pt>
                <c:pt idx="2916">
                  <c:v>10.15</c:v>
                </c:pt>
                <c:pt idx="2917">
                  <c:v>10.41</c:v>
                </c:pt>
                <c:pt idx="2918">
                  <c:v>10.690000000000001</c:v>
                </c:pt>
                <c:pt idx="2919">
                  <c:v>10.950000000000003</c:v>
                </c:pt>
                <c:pt idx="2920">
                  <c:v>11.170000000000002</c:v>
                </c:pt>
                <c:pt idx="2921">
                  <c:v>11.310000000000002</c:v>
                </c:pt>
                <c:pt idx="2922">
                  <c:v>11.380000000000004</c:v>
                </c:pt>
                <c:pt idx="2923">
                  <c:v>11.52</c:v>
                </c:pt>
                <c:pt idx="2924">
                  <c:v>11.7</c:v>
                </c:pt>
                <c:pt idx="2925">
                  <c:v>11.89</c:v>
                </c:pt>
                <c:pt idx="2926">
                  <c:v>12.11</c:v>
                </c:pt>
                <c:pt idx="2927">
                  <c:v>12.32</c:v>
                </c:pt>
                <c:pt idx="2928">
                  <c:v>12.54</c:v>
                </c:pt>
                <c:pt idx="2929">
                  <c:v>12.64</c:v>
                </c:pt>
                <c:pt idx="2930">
                  <c:v>12.690000000000001</c:v>
                </c:pt>
                <c:pt idx="2931">
                  <c:v>12.830000000000002</c:v>
                </c:pt>
                <c:pt idx="2932">
                  <c:v>12.900000000000002</c:v>
                </c:pt>
                <c:pt idx="2933">
                  <c:v>13</c:v>
                </c:pt>
                <c:pt idx="2934">
                  <c:v>13.15</c:v>
                </c:pt>
                <c:pt idx="2935">
                  <c:v>13.330000000000002</c:v>
                </c:pt>
                <c:pt idx="2936">
                  <c:v>13.420000000000002</c:v>
                </c:pt>
                <c:pt idx="2937">
                  <c:v>13.370000000000005</c:v>
                </c:pt>
                <c:pt idx="2938">
                  <c:v>13.39</c:v>
                </c:pt>
                <c:pt idx="2939">
                  <c:v>13.43</c:v>
                </c:pt>
                <c:pt idx="2940">
                  <c:v>13.57</c:v>
                </c:pt>
                <c:pt idx="2941">
                  <c:v>13.7</c:v>
                </c:pt>
                <c:pt idx="2942">
                  <c:v>13.870000000000005</c:v>
                </c:pt>
                <c:pt idx="2943">
                  <c:v>13.870000000000005</c:v>
                </c:pt>
                <c:pt idx="2944">
                  <c:v>13.780000000000001</c:v>
                </c:pt>
                <c:pt idx="2945">
                  <c:v>13.65</c:v>
                </c:pt>
                <c:pt idx="2946">
                  <c:v>13.690000000000001</c:v>
                </c:pt>
                <c:pt idx="2947">
                  <c:v>13.8</c:v>
                </c:pt>
                <c:pt idx="2948">
                  <c:v>13.96</c:v>
                </c:pt>
                <c:pt idx="2949">
                  <c:v>13.96</c:v>
                </c:pt>
                <c:pt idx="2950">
                  <c:v>13.75</c:v>
                </c:pt>
                <c:pt idx="2951">
                  <c:v>13.580000000000002</c:v>
                </c:pt>
                <c:pt idx="2952">
                  <c:v>13.560000000000002</c:v>
                </c:pt>
                <c:pt idx="2953">
                  <c:v>13.670000000000002</c:v>
                </c:pt>
                <c:pt idx="2954">
                  <c:v>13.830000000000002</c:v>
                </c:pt>
                <c:pt idx="2955">
                  <c:v>13.940000000000001</c:v>
                </c:pt>
                <c:pt idx="2956">
                  <c:v>13.940000000000001</c:v>
                </c:pt>
                <c:pt idx="2957">
                  <c:v>13.61</c:v>
                </c:pt>
                <c:pt idx="2958">
                  <c:v>13.5</c:v>
                </c:pt>
                <c:pt idx="2959">
                  <c:v>13.59</c:v>
                </c:pt>
                <c:pt idx="2960">
                  <c:v>13.719999999999999</c:v>
                </c:pt>
                <c:pt idx="2961">
                  <c:v>13.8</c:v>
                </c:pt>
                <c:pt idx="2962">
                  <c:v>13.739999999999998</c:v>
                </c:pt>
                <c:pt idx="2963">
                  <c:v>13.440000000000001</c:v>
                </c:pt>
                <c:pt idx="2964">
                  <c:v>13.370000000000005</c:v>
                </c:pt>
                <c:pt idx="2965">
                  <c:v>13.400000000000002</c:v>
                </c:pt>
                <c:pt idx="2966">
                  <c:v>13.5</c:v>
                </c:pt>
                <c:pt idx="2967">
                  <c:v>13.5</c:v>
                </c:pt>
                <c:pt idx="2968">
                  <c:v>13.370000000000005</c:v>
                </c:pt>
                <c:pt idx="2969">
                  <c:v>13.060000000000002</c:v>
                </c:pt>
                <c:pt idx="2970">
                  <c:v>13.11</c:v>
                </c:pt>
                <c:pt idx="2971">
                  <c:v>13.14</c:v>
                </c:pt>
                <c:pt idx="2972">
                  <c:v>13.07</c:v>
                </c:pt>
                <c:pt idx="2973">
                  <c:v>13.060000000000002</c:v>
                </c:pt>
                <c:pt idx="2974">
                  <c:v>12.79</c:v>
                </c:pt>
                <c:pt idx="2975">
                  <c:v>12.7</c:v>
                </c:pt>
                <c:pt idx="2976">
                  <c:v>12.59</c:v>
                </c:pt>
                <c:pt idx="2977">
                  <c:v>12.59</c:v>
                </c:pt>
                <c:pt idx="2978">
                  <c:v>12.510000000000002</c:v>
                </c:pt>
                <c:pt idx="2979">
                  <c:v>12.380000000000004</c:v>
                </c:pt>
                <c:pt idx="2980">
                  <c:v>12.2</c:v>
                </c:pt>
                <c:pt idx="2981">
                  <c:v>12.080000000000002</c:v>
                </c:pt>
                <c:pt idx="2982">
                  <c:v>12.05</c:v>
                </c:pt>
                <c:pt idx="2983">
                  <c:v>11.940000000000001</c:v>
                </c:pt>
                <c:pt idx="2984">
                  <c:v>11.860000000000003</c:v>
                </c:pt>
                <c:pt idx="2985">
                  <c:v>11.760000000000002</c:v>
                </c:pt>
                <c:pt idx="2986">
                  <c:v>11.629999999999999</c:v>
                </c:pt>
                <c:pt idx="2987">
                  <c:v>11.55</c:v>
                </c:pt>
                <c:pt idx="2988">
                  <c:v>11.43</c:v>
                </c:pt>
                <c:pt idx="2989">
                  <c:v>11.39</c:v>
                </c:pt>
                <c:pt idx="2990">
                  <c:v>11.23</c:v>
                </c:pt>
                <c:pt idx="2991">
                  <c:v>11.219999999999999</c:v>
                </c:pt>
                <c:pt idx="2992">
                  <c:v>11.07</c:v>
                </c:pt>
                <c:pt idx="2993">
                  <c:v>11.05</c:v>
                </c:pt>
                <c:pt idx="2994">
                  <c:v>11.030000000000001</c:v>
                </c:pt>
                <c:pt idx="2995">
                  <c:v>11.060000000000002</c:v>
                </c:pt>
                <c:pt idx="2996">
                  <c:v>11.14</c:v>
                </c:pt>
                <c:pt idx="2997">
                  <c:v>11.07</c:v>
                </c:pt>
                <c:pt idx="2998">
                  <c:v>11.010000000000002</c:v>
                </c:pt>
                <c:pt idx="2999">
                  <c:v>11</c:v>
                </c:pt>
                <c:pt idx="3000">
                  <c:v>11.07</c:v>
                </c:pt>
                <c:pt idx="3001">
                  <c:v>11.129999999999999</c:v>
                </c:pt>
                <c:pt idx="3002">
                  <c:v>11.170000000000002</c:v>
                </c:pt>
                <c:pt idx="3003">
                  <c:v>11.360000000000003</c:v>
                </c:pt>
                <c:pt idx="3004">
                  <c:v>11.600000000000001</c:v>
                </c:pt>
                <c:pt idx="3005">
                  <c:v>11.82</c:v>
                </c:pt>
                <c:pt idx="3006">
                  <c:v>12.07</c:v>
                </c:pt>
                <c:pt idx="3007">
                  <c:v>12.29</c:v>
                </c:pt>
                <c:pt idx="3008">
                  <c:v>12.52</c:v>
                </c:pt>
                <c:pt idx="3009">
                  <c:v>12.73</c:v>
                </c:pt>
                <c:pt idx="3010">
                  <c:v>12.82</c:v>
                </c:pt>
                <c:pt idx="3011">
                  <c:v>12.89</c:v>
                </c:pt>
                <c:pt idx="3012">
                  <c:v>12.98</c:v>
                </c:pt>
                <c:pt idx="3013">
                  <c:v>13.11</c:v>
                </c:pt>
                <c:pt idx="3014">
                  <c:v>13.260000000000002</c:v>
                </c:pt>
                <c:pt idx="3015">
                  <c:v>13.420000000000002</c:v>
                </c:pt>
                <c:pt idx="3016">
                  <c:v>13.64</c:v>
                </c:pt>
                <c:pt idx="3017">
                  <c:v>13.739999999999998</c:v>
                </c:pt>
                <c:pt idx="3018">
                  <c:v>13.760000000000002</c:v>
                </c:pt>
                <c:pt idx="3019">
                  <c:v>13.89</c:v>
                </c:pt>
                <c:pt idx="3020">
                  <c:v>14.02</c:v>
                </c:pt>
                <c:pt idx="3021">
                  <c:v>14.16</c:v>
                </c:pt>
                <c:pt idx="3022">
                  <c:v>14.3</c:v>
                </c:pt>
                <c:pt idx="3023">
                  <c:v>14.43</c:v>
                </c:pt>
                <c:pt idx="3024">
                  <c:v>14.52</c:v>
                </c:pt>
                <c:pt idx="3025">
                  <c:v>14.380000000000004</c:v>
                </c:pt>
                <c:pt idx="3026">
                  <c:v>14.41</c:v>
                </c:pt>
                <c:pt idx="3027">
                  <c:v>14.490000000000002</c:v>
                </c:pt>
                <c:pt idx="3028">
                  <c:v>14.57</c:v>
                </c:pt>
                <c:pt idx="3029">
                  <c:v>14.629999999999999</c:v>
                </c:pt>
                <c:pt idx="3030">
                  <c:v>14.690000000000001</c:v>
                </c:pt>
                <c:pt idx="3031">
                  <c:v>14.64</c:v>
                </c:pt>
                <c:pt idx="3032">
                  <c:v>14.46</c:v>
                </c:pt>
                <c:pt idx="3033">
                  <c:v>14.380000000000004</c:v>
                </c:pt>
                <c:pt idx="3034">
                  <c:v>14.350000000000005</c:v>
                </c:pt>
                <c:pt idx="3035">
                  <c:v>14.330000000000002</c:v>
                </c:pt>
                <c:pt idx="3036">
                  <c:v>14.39</c:v>
                </c:pt>
                <c:pt idx="3037">
                  <c:v>14.330000000000002</c:v>
                </c:pt>
                <c:pt idx="3038">
                  <c:v>14.16</c:v>
                </c:pt>
                <c:pt idx="3039">
                  <c:v>13.91</c:v>
                </c:pt>
                <c:pt idx="3040">
                  <c:v>13.830000000000002</c:v>
                </c:pt>
                <c:pt idx="3041">
                  <c:v>13.8</c:v>
                </c:pt>
                <c:pt idx="3042">
                  <c:v>13.860000000000003</c:v>
                </c:pt>
                <c:pt idx="3043">
                  <c:v>13.780000000000001</c:v>
                </c:pt>
                <c:pt idx="3044">
                  <c:v>13.560000000000002</c:v>
                </c:pt>
                <c:pt idx="3045">
                  <c:v>13.25</c:v>
                </c:pt>
                <c:pt idx="3046">
                  <c:v>13.05</c:v>
                </c:pt>
                <c:pt idx="3047">
                  <c:v>12.990000000000002</c:v>
                </c:pt>
                <c:pt idx="3048">
                  <c:v>13.02</c:v>
                </c:pt>
                <c:pt idx="3049">
                  <c:v>12.880000000000004</c:v>
                </c:pt>
                <c:pt idx="3050">
                  <c:v>12.55</c:v>
                </c:pt>
                <c:pt idx="3051">
                  <c:v>12.400000000000002</c:v>
                </c:pt>
                <c:pt idx="3052">
                  <c:v>12.370000000000005</c:v>
                </c:pt>
                <c:pt idx="3053">
                  <c:v>12.21</c:v>
                </c:pt>
                <c:pt idx="3054">
                  <c:v>12.04</c:v>
                </c:pt>
                <c:pt idx="3055">
                  <c:v>11.75</c:v>
                </c:pt>
                <c:pt idx="3056">
                  <c:v>11.52</c:v>
                </c:pt>
                <c:pt idx="3057">
                  <c:v>11.32</c:v>
                </c:pt>
                <c:pt idx="3058">
                  <c:v>11.23</c:v>
                </c:pt>
                <c:pt idx="3059">
                  <c:v>11.11</c:v>
                </c:pt>
                <c:pt idx="3060">
                  <c:v>10.780000000000001</c:v>
                </c:pt>
                <c:pt idx="3061">
                  <c:v>10.670000000000002</c:v>
                </c:pt>
                <c:pt idx="3062">
                  <c:v>10.629999999999999</c:v>
                </c:pt>
                <c:pt idx="3063">
                  <c:v>10.470000000000002</c:v>
                </c:pt>
                <c:pt idx="3064">
                  <c:v>10.350000000000005</c:v>
                </c:pt>
                <c:pt idx="3065">
                  <c:v>10.239999999999998</c:v>
                </c:pt>
                <c:pt idx="3066">
                  <c:v>10.23</c:v>
                </c:pt>
                <c:pt idx="3067">
                  <c:v>10.3</c:v>
                </c:pt>
                <c:pt idx="3068">
                  <c:v>10.200000000000001</c:v>
                </c:pt>
                <c:pt idx="3069">
                  <c:v>10.030000000000001</c:v>
                </c:pt>
                <c:pt idx="3070">
                  <c:v>9.9400000000000013</c:v>
                </c:pt>
                <c:pt idx="3071">
                  <c:v>9.860000000000003</c:v>
                </c:pt>
                <c:pt idx="3072">
                  <c:v>9.82</c:v>
                </c:pt>
                <c:pt idx="3073">
                  <c:v>9.82</c:v>
                </c:pt>
                <c:pt idx="3074">
                  <c:v>9.69</c:v>
                </c:pt>
                <c:pt idx="3075">
                  <c:v>9.61</c:v>
                </c:pt>
                <c:pt idx="3076">
                  <c:v>9.5500000000000007</c:v>
                </c:pt>
                <c:pt idx="3077">
                  <c:v>9.56</c:v>
                </c:pt>
                <c:pt idx="3078">
                  <c:v>9.56</c:v>
                </c:pt>
                <c:pt idx="3079">
                  <c:v>9.56</c:v>
                </c:pt>
                <c:pt idx="3080">
                  <c:v>9.66</c:v>
                </c:pt>
                <c:pt idx="3081">
                  <c:v>9.6300000000000008</c:v>
                </c:pt>
                <c:pt idx="3082">
                  <c:v>9.6300000000000008</c:v>
                </c:pt>
                <c:pt idx="3083">
                  <c:v>9.67</c:v>
                </c:pt>
                <c:pt idx="3084">
                  <c:v>9.68</c:v>
                </c:pt>
                <c:pt idx="3085">
                  <c:v>9.8000000000000007</c:v>
                </c:pt>
                <c:pt idx="3086">
                  <c:v>9.84</c:v>
                </c:pt>
                <c:pt idx="3087">
                  <c:v>9.98</c:v>
                </c:pt>
                <c:pt idx="3088">
                  <c:v>10.060000000000002</c:v>
                </c:pt>
                <c:pt idx="3089">
                  <c:v>10.11</c:v>
                </c:pt>
                <c:pt idx="3090">
                  <c:v>10.25</c:v>
                </c:pt>
                <c:pt idx="3091">
                  <c:v>10.41</c:v>
                </c:pt>
                <c:pt idx="3092">
                  <c:v>10.560000000000002</c:v>
                </c:pt>
                <c:pt idx="3093">
                  <c:v>10.719999999999999</c:v>
                </c:pt>
                <c:pt idx="3094">
                  <c:v>10.860000000000003</c:v>
                </c:pt>
                <c:pt idx="3095">
                  <c:v>10.990000000000002</c:v>
                </c:pt>
                <c:pt idx="3096">
                  <c:v>11.170000000000002</c:v>
                </c:pt>
                <c:pt idx="3097">
                  <c:v>11.330000000000002</c:v>
                </c:pt>
                <c:pt idx="3098">
                  <c:v>11.61</c:v>
                </c:pt>
                <c:pt idx="3099">
                  <c:v>11.82</c:v>
                </c:pt>
                <c:pt idx="3100">
                  <c:v>11.96</c:v>
                </c:pt>
                <c:pt idx="3101">
                  <c:v>12.11</c:v>
                </c:pt>
                <c:pt idx="3102">
                  <c:v>12.239999999999998</c:v>
                </c:pt>
                <c:pt idx="3103">
                  <c:v>12.330000000000002</c:v>
                </c:pt>
                <c:pt idx="3104">
                  <c:v>12.46</c:v>
                </c:pt>
                <c:pt idx="3105">
                  <c:v>12.560000000000002</c:v>
                </c:pt>
                <c:pt idx="3106">
                  <c:v>12.75</c:v>
                </c:pt>
                <c:pt idx="3107">
                  <c:v>12.950000000000003</c:v>
                </c:pt>
                <c:pt idx="3108">
                  <c:v>13.120000000000001</c:v>
                </c:pt>
                <c:pt idx="3109">
                  <c:v>13.129999999999999</c:v>
                </c:pt>
                <c:pt idx="3110">
                  <c:v>13.09</c:v>
                </c:pt>
                <c:pt idx="3111">
                  <c:v>13.239999999999998</c:v>
                </c:pt>
                <c:pt idx="3112">
                  <c:v>13.34</c:v>
                </c:pt>
                <c:pt idx="3113">
                  <c:v>13.470000000000002</c:v>
                </c:pt>
                <c:pt idx="3114">
                  <c:v>13.629999999999999</c:v>
                </c:pt>
                <c:pt idx="3115">
                  <c:v>13.77</c:v>
                </c:pt>
                <c:pt idx="3116">
                  <c:v>13.830000000000002</c:v>
                </c:pt>
                <c:pt idx="3117">
                  <c:v>13.810000000000002</c:v>
                </c:pt>
                <c:pt idx="3118">
                  <c:v>13.870000000000005</c:v>
                </c:pt>
                <c:pt idx="3119">
                  <c:v>13.91</c:v>
                </c:pt>
                <c:pt idx="3120">
                  <c:v>14.010000000000002</c:v>
                </c:pt>
                <c:pt idx="3121">
                  <c:v>14.120000000000001</c:v>
                </c:pt>
                <c:pt idx="3122">
                  <c:v>14.18</c:v>
                </c:pt>
                <c:pt idx="3123">
                  <c:v>14.190000000000001</c:v>
                </c:pt>
                <c:pt idx="3124">
                  <c:v>14.120000000000001</c:v>
                </c:pt>
                <c:pt idx="3125">
                  <c:v>14.18</c:v>
                </c:pt>
                <c:pt idx="3126">
                  <c:v>14.260000000000002</c:v>
                </c:pt>
                <c:pt idx="3127">
                  <c:v>14.34</c:v>
                </c:pt>
                <c:pt idx="3128">
                  <c:v>14.43</c:v>
                </c:pt>
                <c:pt idx="3129">
                  <c:v>14.39</c:v>
                </c:pt>
                <c:pt idx="3130">
                  <c:v>14.330000000000002</c:v>
                </c:pt>
                <c:pt idx="3131">
                  <c:v>14.280000000000001</c:v>
                </c:pt>
                <c:pt idx="3132">
                  <c:v>14.41</c:v>
                </c:pt>
                <c:pt idx="3133">
                  <c:v>14.52</c:v>
                </c:pt>
                <c:pt idx="3134">
                  <c:v>14.64</c:v>
                </c:pt>
                <c:pt idx="3135">
                  <c:v>14.68</c:v>
                </c:pt>
                <c:pt idx="3136">
                  <c:v>14.64</c:v>
                </c:pt>
                <c:pt idx="3137">
                  <c:v>14.600000000000001</c:v>
                </c:pt>
                <c:pt idx="3138">
                  <c:v>14.629999999999999</c:v>
                </c:pt>
                <c:pt idx="3139">
                  <c:v>14.68</c:v>
                </c:pt>
                <c:pt idx="3140">
                  <c:v>14.82</c:v>
                </c:pt>
                <c:pt idx="3141">
                  <c:v>14.900000000000002</c:v>
                </c:pt>
                <c:pt idx="3142">
                  <c:v>14.950000000000003</c:v>
                </c:pt>
                <c:pt idx="3143">
                  <c:v>14.880000000000004</c:v>
                </c:pt>
                <c:pt idx="3144">
                  <c:v>14.870000000000005</c:v>
                </c:pt>
                <c:pt idx="3145">
                  <c:v>14.830000000000002</c:v>
                </c:pt>
                <c:pt idx="3146">
                  <c:v>14.89</c:v>
                </c:pt>
                <c:pt idx="3147">
                  <c:v>15.04</c:v>
                </c:pt>
                <c:pt idx="3148">
                  <c:v>15.100000000000001</c:v>
                </c:pt>
                <c:pt idx="3149">
                  <c:v>15.100000000000001</c:v>
                </c:pt>
                <c:pt idx="3150">
                  <c:v>15.080000000000002</c:v>
                </c:pt>
                <c:pt idx="3151">
                  <c:v>15.030000000000001</c:v>
                </c:pt>
                <c:pt idx="3152">
                  <c:v>14.93</c:v>
                </c:pt>
                <c:pt idx="3153">
                  <c:v>14.93</c:v>
                </c:pt>
                <c:pt idx="3154">
                  <c:v>14.96</c:v>
                </c:pt>
                <c:pt idx="3155">
                  <c:v>14.970000000000002</c:v>
                </c:pt>
                <c:pt idx="3156">
                  <c:v>14.950000000000003</c:v>
                </c:pt>
                <c:pt idx="3157">
                  <c:v>14.950000000000003</c:v>
                </c:pt>
                <c:pt idx="3158">
                  <c:v>14.93</c:v>
                </c:pt>
                <c:pt idx="3159">
                  <c:v>14.950000000000003</c:v>
                </c:pt>
                <c:pt idx="3160">
                  <c:v>14.96</c:v>
                </c:pt>
                <c:pt idx="3161">
                  <c:v>15.02</c:v>
                </c:pt>
                <c:pt idx="3162">
                  <c:v>15.129999999999999</c:v>
                </c:pt>
                <c:pt idx="3163">
                  <c:v>15.260000000000002</c:v>
                </c:pt>
                <c:pt idx="3164">
                  <c:v>15.29</c:v>
                </c:pt>
                <c:pt idx="3165">
                  <c:v>15.330000000000002</c:v>
                </c:pt>
                <c:pt idx="3166">
                  <c:v>15.39</c:v>
                </c:pt>
                <c:pt idx="3167">
                  <c:v>15.380000000000004</c:v>
                </c:pt>
                <c:pt idx="3168">
                  <c:v>15.39</c:v>
                </c:pt>
                <c:pt idx="3169">
                  <c:v>15.39</c:v>
                </c:pt>
                <c:pt idx="3170">
                  <c:v>15.450000000000003</c:v>
                </c:pt>
                <c:pt idx="3171">
                  <c:v>15.530000000000001</c:v>
                </c:pt>
                <c:pt idx="3172">
                  <c:v>15.620000000000001</c:v>
                </c:pt>
                <c:pt idx="3173">
                  <c:v>15.629999999999999</c:v>
                </c:pt>
                <c:pt idx="3174">
                  <c:v>15.670000000000002</c:v>
                </c:pt>
                <c:pt idx="3175">
                  <c:v>15.64</c:v>
                </c:pt>
                <c:pt idx="3176">
                  <c:v>15.59</c:v>
                </c:pt>
                <c:pt idx="3177">
                  <c:v>15.670000000000002</c:v>
                </c:pt>
                <c:pt idx="3178">
                  <c:v>15.75</c:v>
                </c:pt>
                <c:pt idx="3179">
                  <c:v>15.82</c:v>
                </c:pt>
                <c:pt idx="3180">
                  <c:v>15.84</c:v>
                </c:pt>
                <c:pt idx="3181">
                  <c:v>15.880000000000004</c:v>
                </c:pt>
                <c:pt idx="3182">
                  <c:v>15.89</c:v>
                </c:pt>
                <c:pt idx="3183">
                  <c:v>15.880000000000004</c:v>
                </c:pt>
                <c:pt idx="3184">
                  <c:v>15.89</c:v>
                </c:pt>
                <c:pt idx="3185">
                  <c:v>15.91</c:v>
                </c:pt>
                <c:pt idx="3186">
                  <c:v>15.96</c:v>
                </c:pt>
                <c:pt idx="3187">
                  <c:v>16.059999999999999</c:v>
                </c:pt>
                <c:pt idx="3188">
                  <c:v>16.100000000000001</c:v>
                </c:pt>
                <c:pt idx="3189">
                  <c:v>16.16</c:v>
                </c:pt>
                <c:pt idx="3190">
                  <c:v>16.149999999999999</c:v>
                </c:pt>
                <c:pt idx="3191">
                  <c:v>16.22</c:v>
                </c:pt>
                <c:pt idx="3192">
                  <c:v>16.23</c:v>
                </c:pt>
                <c:pt idx="3193">
                  <c:v>16.260000000000002</c:v>
                </c:pt>
                <c:pt idx="3194">
                  <c:v>16.27</c:v>
                </c:pt>
                <c:pt idx="3195">
                  <c:v>16.330000000000005</c:v>
                </c:pt>
                <c:pt idx="3196">
                  <c:v>16.39</c:v>
                </c:pt>
                <c:pt idx="3197">
                  <c:v>16.39</c:v>
                </c:pt>
                <c:pt idx="3198">
                  <c:v>16.45</c:v>
                </c:pt>
                <c:pt idx="3199">
                  <c:v>16.510000000000005</c:v>
                </c:pt>
                <c:pt idx="3200">
                  <c:v>16.580000000000002</c:v>
                </c:pt>
                <c:pt idx="3201">
                  <c:v>16.600000000000001</c:v>
                </c:pt>
                <c:pt idx="3202">
                  <c:v>16.600000000000001</c:v>
                </c:pt>
                <c:pt idx="3203">
                  <c:v>16.610000000000007</c:v>
                </c:pt>
                <c:pt idx="3204">
                  <c:v>16.72</c:v>
                </c:pt>
                <c:pt idx="3205">
                  <c:v>16.760000000000002</c:v>
                </c:pt>
                <c:pt idx="3206">
                  <c:v>16.72</c:v>
                </c:pt>
                <c:pt idx="3207">
                  <c:v>16.690000000000001</c:v>
                </c:pt>
                <c:pt idx="3208">
                  <c:v>16.649999999999999</c:v>
                </c:pt>
                <c:pt idx="3209">
                  <c:v>16.600000000000001</c:v>
                </c:pt>
                <c:pt idx="3210">
                  <c:v>16.59</c:v>
                </c:pt>
                <c:pt idx="3211">
                  <c:v>16.600000000000001</c:v>
                </c:pt>
                <c:pt idx="3212">
                  <c:v>16.670000000000005</c:v>
                </c:pt>
                <c:pt idx="3213">
                  <c:v>16.82</c:v>
                </c:pt>
                <c:pt idx="3214">
                  <c:v>16.920000000000002</c:v>
                </c:pt>
                <c:pt idx="3215">
                  <c:v>17.010000000000005</c:v>
                </c:pt>
                <c:pt idx="3216">
                  <c:v>16.979999999999993</c:v>
                </c:pt>
                <c:pt idx="3217">
                  <c:v>16.959999999999994</c:v>
                </c:pt>
                <c:pt idx="3218">
                  <c:v>16.939999999999994</c:v>
                </c:pt>
                <c:pt idx="3219">
                  <c:v>16.920000000000002</c:v>
                </c:pt>
                <c:pt idx="3220">
                  <c:v>16.959999999999994</c:v>
                </c:pt>
                <c:pt idx="3221">
                  <c:v>17.010000000000005</c:v>
                </c:pt>
                <c:pt idx="3222">
                  <c:v>17.010000000000005</c:v>
                </c:pt>
                <c:pt idx="3223">
                  <c:v>17.07</c:v>
                </c:pt>
                <c:pt idx="3224">
                  <c:v>17.07</c:v>
                </c:pt>
                <c:pt idx="3225">
                  <c:v>17.14</c:v>
                </c:pt>
                <c:pt idx="3226">
                  <c:v>17.100000000000001</c:v>
                </c:pt>
                <c:pt idx="3227">
                  <c:v>17.130000000000006</c:v>
                </c:pt>
                <c:pt idx="3228">
                  <c:v>17.21</c:v>
                </c:pt>
                <c:pt idx="3229">
                  <c:v>17.29</c:v>
                </c:pt>
                <c:pt idx="3230">
                  <c:v>17.330000000000005</c:v>
                </c:pt>
                <c:pt idx="3231">
                  <c:v>17.41</c:v>
                </c:pt>
                <c:pt idx="3232">
                  <c:v>17.45</c:v>
                </c:pt>
                <c:pt idx="3233">
                  <c:v>17.47</c:v>
                </c:pt>
                <c:pt idx="3234">
                  <c:v>17.420000000000002</c:v>
                </c:pt>
                <c:pt idx="3235">
                  <c:v>17.459999999999994</c:v>
                </c:pt>
                <c:pt idx="3236">
                  <c:v>17.489999999999984</c:v>
                </c:pt>
                <c:pt idx="3237">
                  <c:v>17.55</c:v>
                </c:pt>
                <c:pt idx="3238">
                  <c:v>17.649999999999999</c:v>
                </c:pt>
                <c:pt idx="3239">
                  <c:v>17.72</c:v>
                </c:pt>
                <c:pt idx="3240">
                  <c:v>17.739999999999991</c:v>
                </c:pt>
                <c:pt idx="3241">
                  <c:v>17.779999999999994</c:v>
                </c:pt>
                <c:pt idx="3242">
                  <c:v>17.79</c:v>
                </c:pt>
                <c:pt idx="3243">
                  <c:v>17.830000000000005</c:v>
                </c:pt>
                <c:pt idx="3244">
                  <c:v>17.850000000000001</c:v>
                </c:pt>
                <c:pt idx="3245">
                  <c:v>17.93</c:v>
                </c:pt>
                <c:pt idx="3246">
                  <c:v>18.03</c:v>
                </c:pt>
                <c:pt idx="3247">
                  <c:v>18.07</c:v>
                </c:pt>
                <c:pt idx="3248">
                  <c:v>18.080000000000002</c:v>
                </c:pt>
                <c:pt idx="3249">
                  <c:v>18.09</c:v>
                </c:pt>
                <c:pt idx="3250">
                  <c:v>18.149999999999999</c:v>
                </c:pt>
                <c:pt idx="3251">
                  <c:v>18.170000000000005</c:v>
                </c:pt>
                <c:pt idx="3252">
                  <c:v>18.23</c:v>
                </c:pt>
                <c:pt idx="3253">
                  <c:v>18.260000000000002</c:v>
                </c:pt>
                <c:pt idx="3254">
                  <c:v>18.2</c:v>
                </c:pt>
                <c:pt idx="3255">
                  <c:v>18.18</c:v>
                </c:pt>
                <c:pt idx="3256">
                  <c:v>18.279999999999994</c:v>
                </c:pt>
                <c:pt idx="3257">
                  <c:v>18.45</c:v>
                </c:pt>
                <c:pt idx="3258">
                  <c:v>18.59</c:v>
                </c:pt>
                <c:pt idx="3259">
                  <c:v>18.649999999999999</c:v>
                </c:pt>
                <c:pt idx="3260">
                  <c:v>18.649999999999999</c:v>
                </c:pt>
                <c:pt idx="3261">
                  <c:v>18.610000000000007</c:v>
                </c:pt>
                <c:pt idx="3262">
                  <c:v>18.600000000000001</c:v>
                </c:pt>
                <c:pt idx="3263">
                  <c:v>18.610000000000007</c:v>
                </c:pt>
                <c:pt idx="3264">
                  <c:v>18.68</c:v>
                </c:pt>
                <c:pt idx="3265">
                  <c:v>18.8</c:v>
                </c:pt>
                <c:pt idx="3266">
                  <c:v>18.89</c:v>
                </c:pt>
                <c:pt idx="3267">
                  <c:v>18.850000000000001</c:v>
                </c:pt>
                <c:pt idx="3268">
                  <c:v>18.84</c:v>
                </c:pt>
                <c:pt idx="3269">
                  <c:v>18.86</c:v>
                </c:pt>
                <c:pt idx="3270">
                  <c:v>18.84</c:v>
                </c:pt>
                <c:pt idx="3271">
                  <c:v>18.899999999999999</c:v>
                </c:pt>
                <c:pt idx="3272">
                  <c:v>18.989999999999984</c:v>
                </c:pt>
                <c:pt idx="3273">
                  <c:v>19.05</c:v>
                </c:pt>
                <c:pt idx="3274">
                  <c:v>19.05</c:v>
                </c:pt>
                <c:pt idx="3275">
                  <c:v>19.059999999999999</c:v>
                </c:pt>
                <c:pt idx="3276">
                  <c:v>19.18</c:v>
                </c:pt>
                <c:pt idx="3277">
                  <c:v>19.27</c:v>
                </c:pt>
                <c:pt idx="3278">
                  <c:v>19.36</c:v>
                </c:pt>
                <c:pt idx="3279">
                  <c:v>19.459999999999994</c:v>
                </c:pt>
                <c:pt idx="3280">
                  <c:v>19.479999999999993</c:v>
                </c:pt>
                <c:pt idx="3281">
                  <c:v>19.5</c:v>
                </c:pt>
                <c:pt idx="3282">
                  <c:v>19.439999999999994</c:v>
                </c:pt>
                <c:pt idx="3283">
                  <c:v>19.47</c:v>
                </c:pt>
                <c:pt idx="3284">
                  <c:v>19.489999999999984</c:v>
                </c:pt>
                <c:pt idx="3285">
                  <c:v>19.43</c:v>
                </c:pt>
                <c:pt idx="3286">
                  <c:v>19.47</c:v>
                </c:pt>
                <c:pt idx="3287">
                  <c:v>19.559999999999999</c:v>
                </c:pt>
                <c:pt idx="3288">
                  <c:v>19.670000000000005</c:v>
                </c:pt>
                <c:pt idx="3289">
                  <c:v>19.71</c:v>
                </c:pt>
                <c:pt idx="3290">
                  <c:v>19.779999999999994</c:v>
                </c:pt>
                <c:pt idx="3291">
                  <c:v>19.899999999999999</c:v>
                </c:pt>
                <c:pt idx="3292">
                  <c:v>20.02</c:v>
                </c:pt>
                <c:pt idx="3293">
                  <c:v>20.07</c:v>
                </c:pt>
                <c:pt idx="3294">
                  <c:v>20.149999999999999</c:v>
                </c:pt>
                <c:pt idx="3295">
                  <c:v>20.130000000000006</c:v>
                </c:pt>
                <c:pt idx="3296">
                  <c:v>20.12</c:v>
                </c:pt>
                <c:pt idx="3297">
                  <c:v>20.09</c:v>
                </c:pt>
                <c:pt idx="3298">
                  <c:v>20.12</c:v>
                </c:pt>
                <c:pt idx="3299">
                  <c:v>20.09</c:v>
                </c:pt>
                <c:pt idx="3300">
                  <c:v>20.149999999999999</c:v>
                </c:pt>
                <c:pt idx="3301">
                  <c:v>20.22</c:v>
                </c:pt>
                <c:pt idx="3302">
                  <c:v>20.23</c:v>
                </c:pt>
                <c:pt idx="3303">
                  <c:v>20.3</c:v>
                </c:pt>
                <c:pt idx="3304">
                  <c:v>20.350000000000001</c:v>
                </c:pt>
                <c:pt idx="3305">
                  <c:v>20.399999999999999</c:v>
                </c:pt>
                <c:pt idx="3306">
                  <c:v>20.439999999999994</c:v>
                </c:pt>
                <c:pt idx="3307">
                  <c:v>20.34</c:v>
                </c:pt>
                <c:pt idx="3308">
                  <c:v>20.34</c:v>
                </c:pt>
                <c:pt idx="3309">
                  <c:v>20.37</c:v>
                </c:pt>
                <c:pt idx="3310">
                  <c:v>20.399999999999999</c:v>
                </c:pt>
                <c:pt idx="3311">
                  <c:v>20.420000000000002</c:v>
                </c:pt>
                <c:pt idx="3312">
                  <c:v>20.43</c:v>
                </c:pt>
                <c:pt idx="3313">
                  <c:v>20.49</c:v>
                </c:pt>
                <c:pt idx="3314">
                  <c:v>20.420000000000002</c:v>
                </c:pt>
                <c:pt idx="3315">
                  <c:v>20.37</c:v>
                </c:pt>
                <c:pt idx="3316">
                  <c:v>20.439999999999994</c:v>
                </c:pt>
                <c:pt idx="3317">
                  <c:v>20.5</c:v>
                </c:pt>
                <c:pt idx="3318">
                  <c:v>20.59</c:v>
                </c:pt>
                <c:pt idx="3319">
                  <c:v>20.610000000000007</c:v>
                </c:pt>
                <c:pt idx="3320">
                  <c:v>20.62</c:v>
                </c:pt>
                <c:pt idx="3321">
                  <c:v>20.56</c:v>
                </c:pt>
                <c:pt idx="3322">
                  <c:v>20.55</c:v>
                </c:pt>
                <c:pt idx="3323">
                  <c:v>20.57</c:v>
                </c:pt>
                <c:pt idx="3324">
                  <c:v>20.66</c:v>
                </c:pt>
                <c:pt idx="3325">
                  <c:v>20.67</c:v>
                </c:pt>
                <c:pt idx="3326">
                  <c:v>20.66</c:v>
                </c:pt>
                <c:pt idx="3327">
                  <c:v>20.59</c:v>
                </c:pt>
                <c:pt idx="3328">
                  <c:v>20.6</c:v>
                </c:pt>
                <c:pt idx="3329">
                  <c:v>20.59</c:v>
                </c:pt>
                <c:pt idx="3330">
                  <c:v>20.610000000000007</c:v>
                </c:pt>
                <c:pt idx="3331">
                  <c:v>20.71</c:v>
                </c:pt>
                <c:pt idx="3332">
                  <c:v>20.68</c:v>
                </c:pt>
                <c:pt idx="3333">
                  <c:v>20.67</c:v>
                </c:pt>
                <c:pt idx="3334">
                  <c:v>20.6</c:v>
                </c:pt>
                <c:pt idx="3335">
                  <c:v>20.6</c:v>
                </c:pt>
                <c:pt idx="3336">
                  <c:v>20.610000000000007</c:v>
                </c:pt>
                <c:pt idx="3337">
                  <c:v>20.62</c:v>
                </c:pt>
                <c:pt idx="3338">
                  <c:v>20.62</c:v>
                </c:pt>
                <c:pt idx="3339">
                  <c:v>20.59</c:v>
                </c:pt>
                <c:pt idx="3340">
                  <c:v>20.62</c:v>
                </c:pt>
                <c:pt idx="3341">
                  <c:v>20.6</c:v>
                </c:pt>
                <c:pt idx="3342">
                  <c:v>20.59</c:v>
                </c:pt>
                <c:pt idx="3343">
                  <c:v>20.6</c:v>
                </c:pt>
                <c:pt idx="3344">
                  <c:v>20.610000000000007</c:v>
                </c:pt>
                <c:pt idx="3345">
                  <c:v>20.59</c:v>
                </c:pt>
                <c:pt idx="3346">
                  <c:v>20.610000000000007</c:v>
                </c:pt>
                <c:pt idx="3347">
                  <c:v>20.54</c:v>
                </c:pt>
                <c:pt idx="3348">
                  <c:v>20.62</c:v>
                </c:pt>
                <c:pt idx="3349">
                  <c:v>20.650000000000006</c:v>
                </c:pt>
                <c:pt idx="3350">
                  <c:v>20.73</c:v>
                </c:pt>
                <c:pt idx="3351">
                  <c:v>20.74</c:v>
                </c:pt>
                <c:pt idx="3352">
                  <c:v>20.69</c:v>
                </c:pt>
                <c:pt idx="3353">
                  <c:v>20.67</c:v>
                </c:pt>
                <c:pt idx="3354">
                  <c:v>20.62</c:v>
                </c:pt>
                <c:pt idx="3355">
                  <c:v>20.610000000000007</c:v>
                </c:pt>
                <c:pt idx="3356">
                  <c:v>20.62</c:v>
                </c:pt>
                <c:pt idx="3357">
                  <c:v>20.69</c:v>
                </c:pt>
                <c:pt idx="3358">
                  <c:v>20.74</c:v>
                </c:pt>
                <c:pt idx="3359">
                  <c:v>20.68</c:v>
                </c:pt>
                <c:pt idx="3360">
                  <c:v>20.66</c:v>
                </c:pt>
                <c:pt idx="3361">
                  <c:v>20.59</c:v>
                </c:pt>
                <c:pt idx="3362">
                  <c:v>20.650000000000006</c:v>
                </c:pt>
                <c:pt idx="3363">
                  <c:v>20.67</c:v>
                </c:pt>
                <c:pt idx="3364">
                  <c:v>20.66</c:v>
                </c:pt>
                <c:pt idx="3365">
                  <c:v>20.62</c:v>
                </c:pt>
                <c:pt idx="3366">
                  <c:v>20.53</c:v>
                </c:pt>
                <c:pt idx="3367">
                  <c:v>20.56</c:v>
                </c:pt>
                <c:pt idx="3368">
                  <c:v>20.55</c:v>
                </c:pt>
                <c:pt idx="3369">
                  <c:v>20.55</c:v>
                </c:pt>
                <c:pt idx="3370">
                  <c:v>20.650000000000006</c:v>
                </c:pt>
                <c:pt idx="3371">
                  <c:v>20.650000000000006</c:v>
                </c:pt>
                <c:pt idx="3372">
                  <c:v>20.67</c:v>
                </c:pt>
                <c:pt idx="3373">
                  <c:v>20.66</c:v>
                </c:pt>
                <c:pt idx="3374">
                  <c:v>20.650000000000006</c:v>
                </c:pt>
                <c:pt idx="3375">
                  <c:v>20.68</c:v>
                </c:pt>
                <c:pt idx="3376">
                  <c:v>20.759999999999994</c:v>
                </c:pt>
                <c:pt idx="3377">
                  <c:v>20.779999999999994</c:v>
                </c:pt>
                <c:pt idx="3378">
                  <c:v>20.779999999999994</c:v>
                </c:pt>
                <c:pt idx="3379">
                  <c:v>20.82</c:v>
                </c:pt>
                <c:pt idx="3380">
                  <c:v>20.87</c:v>
                </c:pt>
                <c:pt idx="3381">
                  <c:v>20.88</c:v>
                </c:pt>
                <c:pt idx="3382">
                  <c:v>20.919999999999995</c:v>
                </c:pt>
                <c:pt idx="3383">
                  <c:v>20.91</c:v>
                </c:pt>
                <c:pt idx="3384">
                  <c:v>20.95</c:v>
                </c:pt>
                <c:pt idx="3385">
                  <c:v>20.95</c:v>
                </c:pt>
                <c:pt idx="3386">
                  <c:v>21.01</c:v>
                </c:pt>
                <c:pt idx="3387">
                  <c:v>21.07</c:v>
                </c:pt>
                <c:pt idx="3388">
                  <c:v>21.07</c:v>
                </c:pt>
                <c:pt idx="3389">
                  <c:v>20.979999999999993</c:v>
                </c:pt>
                <c:pt idx="3390">
                  <c:v>20.919999999999995</c:v>
                </c:pt>
                <c:pt idx="3391">
                  <c:v>20.979999999999993</c:v>
                </c:pt>
                <c:pt idx="3392">
                  <c:v>21.05</c:v>
                </c:pt>
                <c:pt idx="3393">
                  <c:v>21.130000000000006</c:v>
                </c:pt>
                <c:pt idx="3394">
                  <c:v>21.17</c:v>
                </c:pt>
                <c:pt idx="3395">
                  <c:v>21.18</c:v>
                </c:pt>
                <c:pt idx="3396">
                  <c:v>21.110000000000007</c:v>
                </c:pt>
                <c:pt idx="3397">
                  <c:v>21.01</c:v>
                </c:pt>
                <c:pt idx="3398">
                  <c:v>20.99</c:v>
                </c:pt>
                <c:pt idx="3399">
                  <c:v>20.99</c:v>
                </c:pt>
                <c:pt idx="3400">
                  <c:v>21.06</c:v>
                </c:pt>
                <c:pt idx="3401">
                  <c:v>21.130000000000006</c:v>
                </c:pt>
                <c:pt idx="3402">
                  <c:v>21.18</c:v>
                </c:pt>
                <c:pt idx="3403">
                  <c:v>21.23</c:v>
                </c:pt>
                <c:pt idx="3404">
                  <c:v>21.22</c:v>
                </c:pt>
                <c:pt idx="3405">
                  <c:v>21.259999999999994</c:v>
                </c:pt>
                <c:pt idx="3406">
                  <c:v>21.279999999999994</c:v>
                </c:pt>
                <c:pt idx="3407">
                  <c:v>21.3</c:v>
                </c:pt>
                <c:pt idx="3408">
                  <c:v>21.32</c:v>
                </c:pt>
                <c:pt idx="3409">
                  <c:v>21.34</c:v>
                </c:pt>
                <c:pt idx="3410">
                  <c:v>21.34</c:v>
                </c:pt>
                <c:pt idx="3411">
                  <c:v>21.37</c:v>
                </c:pt>
                <c:pt idx="3412">
                  <c:v>21.39</c:v>
                </c:pt>
                <c:pt idx="3413">
                  <c:v>21.41</c:v>
                </c:pt>
                <c:pt idx="3414">
                  <c:v>21.43</c:v>
                </c:pt>
                <c:pt idx="3415">
                  <c:v>21.34</c:v>
                </c:pt>
                <c:pt idx="3416">
                  <c:v>21.310000000000006</c:v>
                </c:pt>
                <c:pt idx="3417">
                  <c:v>21.37</c:v>
                </c:pt>
                <c:pt idx="3418">
                  <c:v>21.36</c:v>
                </c:pt>
                <c:pt idx="3419">
                  <c:v>21.38</c:v>
                </c:pt>
                <c:pt idx="3420">
                  <c:v>21.35</c:v>
                </c:pt>
                <c:pt idx="3421">
                  <c:v>21.32</c:v>
                </c:pt>
                <c:pt idx="3422">
                  <c:v>21.259999999999994</c:v>
                </c:pt>
                <c:pt idx="3423">
                  <c:v>21.32</c:v>
                </c:pt>
                <c:pt idx="3424">
                  <c:v>21.29</c:v>
                </c:pt>
                <c:pt idx="3425">
                  <c:v>21.310000000000006</c:v>
                </c:pt>
                <c:pt idx="3426">
                  <c:v>21.29</c:v>
                </c:pt>
                <c:pt idx="3427">
                  <c:v>21.35</c:v>
                </c:pt>
                <c:pt idx="3428">
                  <c:v>21.37</c:v>
                </c:pt>
                <c:pt idx="3429">
                  <c:v>21.41</c:v>
                </c:pt>
                <c:pt idx="3430">
                  <c:v>21.43</c:v>
                </c:pt>
                <c:pt idx="3431">
                  <c:v>21.41</c:v>
                </c:pt>
                <c:pt idx="3432">
                  <c:v>21.38</c:v>
                </c:pt>
                <c:pt idx="3433">
                  <c:v>21.36</c:v>
                </c:pt>
                <c:pt idx="3434">
                  <c:v>21.3</c:v>
                </c:pt>
                <c:pt idx="3435">
                  <c:v>21.310000000000006</c:v>
                </c:pt>
                <c:pt idx="3436">
                  <c:v>21.3</c:v>
                </c:pt>
                <c:pt idx="3437">
                  <c:v>21.25</c:v>
                </c:pt>
                <c:pt idx="3438">
                  <c:v>21.279999999999994</c:v>
                </c:pt>
                <c:pt idx="3439">
                  <c:v>21.29</c:v>
                </c:pt>
                <c:pt idx="3440">
                  <c:v>21.37</c:v>
                </c:pt>
                <c:pt idx="3441">
                  <c:v>21.37</c:v>
                </c:pt>
                <c:pt idx="3442">
                  <c:v>21.39</c:v>
                </c:pt>
                <c:pt idx="3443">
                  <c:v>21.439999999999994</c:v>
                </c:pt>
                <c:pt idx="3444">
                  <c:v>21.479999999999993</c:v>
                </c:pt>
                <c:pt idx="3445">
                  <c:v>21.45</c:v>
                </c:pt>
                <c:pt idx="3446">
                  <c:v>21.39</c:v>
                </c:pt>
                <c:pt idx="3447">
                  <c:v>21.34</c:v>
                </c:pt>
                <c:pt idx="3448">
                  <c:v>21.37</c:v>
                </c:pt>
                <c:pt idx="3449">
                  <c:v>21.36</c:v>
                </c:pt>
                <c:pt idx="3450">
                  <c:v>21.37</c:v>
                </c:pt>
                <c:pt idx="3451">
                  <c:v>21.37</c:v>
                </c:pt>
                <c:pt idx="3452">
                  <c:v>21.36</c:v>
                </c:pt>
                <c:pt idx="3453">
                  <c:v>21.32</c:v>
                </c:pt>
                <c:pt idx="3454">
                  <c:v>21.3</c:v>
                </c:pt>
                <c:pt idx="3455">
                  <c:v>21.25</c:v>
                </c:pt>
                <c:pt idx="3456">
                  <c:v>21.19</c:v>
                </c:pt>
                <c:pt idx="3457">
                  <c:v>21.19</c:v>
                </c:pt>
                <c:pt idx="3458">
                  <c:v>21.19</c:v>
                </c:pt>
                <c:pt idx="3459">
                  <c:v>21.17</c:v>
                </c:pt>
                <c:pt idx="3460">
                  <c:v>21.150000000000006</c:v>
                </c:pt>
                <c:pt idx="3461">
                  <c:v>21.1</c:v>
                </c:pt>
                <c:pt idx="3462">
                  <c:v>21.05</c:v>
                </c:pt>
                <c:pt idx="3463">
                  <c:v>21</c:v>
                </c:pt>
                <c:pt idx="3464">
                  <c:v>20.939999999999994</c:v>
                </c:pt>
                <c:pt idx="3465">
                  <c:v>20.919999999999995</c:v>
                </c:pt>
                <c:pt idx="3466">
                  <c:v>20.919999999999995</c:v>
                </c:pt>
                <c:pt idx="3467">
                  <c:v>20.979999999999993</c:v>
                </c:pt>
                <c:pt idx="3468">
                  <c:v>21.04</c:v>
                </c:pt>
                <c:pt idx="3469">
                  <c:v>21.04</c:v>
                </c:pt>
                <c:pt idx="3470">
                  <c:v>21.05</c:v>
                </c:pt>
                <c:pt idx="3471">
                  <c:v>20.95</c:v>
                </c:pt>
                <c:pt idx="3472">
                  <c:v>20.87</c:v>
                </c:pt>
                <c:pt idx="3473">
                  <c:v>20.87</c:v>
                </c:pt>
                <c:pt idx="3474">
                  <c:v>20.91</c:v>
                </c:pt>
                <c:pt idx="3475">
                  <c:v>20.91</c:v>
                </c:pt>
                <c:pt idx="3476">
                  <c:v>20.939999999999994</c:v>
                </c:pt>
                <c:pt idx="3477">
                  <c:v>20.93</c:v>
                </c:pt>
                <c:pt idx="3478">
                  <c:v>20.82</c:v>
                </c:pt>
                <c:pt idx="3479">
                  <c:v>20.68</c:v>
                </c:pt>
                <c:pt idx="3480">
                  <c:v>20.6</c:v>
                </c:pt>
                <c:pt idx="3481">
                  <c:v>20.57</c:v>
                </c:pt>
                <c:pt idx="3482">
                  <c:v>20.56</c:v>
                </c:pt>
                <c:pt idx="3483">
                  <c:v>20.49</c:v>
                </c:pt>
                <c:pt idx="3484">
                  <c:v>20.399999999999999</c:v>
                </c:pt>
                <c:pt idx="3485">
                  <c:v>20.309999999999999</c:v>
                </c:pt>
                <c:pt idx="3486">
                  <c:v>20.29</c:v>
                </c:pt>
                <c:pt idx="3487">
                  <c:v>20.3</c:v>
                </c:pt>
                <c:pt idx="3488">
                  <c:v>20.27</c:v>
                </c:pt>
                <c:pt idx="3489">
                  <c:v>20.29</c:v>
                </c:pt>
                <c:pt idx="3490">
                  <c:v>20.279999999999994</c:v>
                </c:pt>
                <c:pt idx="3491">
                  <c:v>20.239999999999991</c:v>
                </c:pt>
                <c:pt idx="3492">
                  <c:v>20.18</c:v>
                </c:pt>
                <c:pt idx="3493">
                  <c:v>20.09</c:v>
                </c:pt>
                <c:pt idx="3494">
                  <c:v>19.989999999999984</c:v>
                </c:pt>
                <c:pt idx="3495">
                  <c:v>19.959999999999994</c:v>
                </c:pt>
                <c:pt idx="3496">
                  <c:v>19.91</c:v>
                </c:pt>
                <c:pt idx="3497">
                  <c:v>19.75</c:v>
                </c:pt>
                <c:pt idx="3498">
                  <c:v>19.630000000000006</c:v>
                </c:pt>
                <c:pt idx="3499">
                  <c:v>19.53</c:v>
                </c:pt>
                <c:pt idx="3500">
                  <c:v>19.37</c:v>
                </c:pt>
                <c:pt idx="3501">
                  <c:v>19.190000000000001</c:v>
                </c:pt>
                <c:pt idx="3502">
                  <c:v>19.05</c:v>
                </c:pt>
                <c:pt idx="3503">
                  <c:v>18.95</c:v>
                </c:pt>
                <c:pt idx="3504">
                  <c:v>18.72</c:v>
                </c:pt>
                <c:pt idx="3505">
                  <c:v>18.600000000000001</c:v>
                </c:pt>
                <c:pt idx="3506">
                  <c:v>18.510000000000005</c:v>
                </c:pt>
                <c:pt idx="3507">
                  <c:v>18.330000000000005</c:v>
                </c:pt>
                <c:pt idx="3508">
                  <c:v>18.260000000000002</c:v>
                </c:pt>
                <c:pt idx="3509">
                  <c:v>18.080000000000002</c:v>
                </c:pt>
                <c:pt idx="3510">
                  <c:v>17.87</c:v>
                </c:pt>
                <c:pt idx="3511">
                  <c:v>17.670000000000005</c:v>
                </c:pt>
                <c:pt idx="3512">
                  <c:v>17.52</c:v>
                </c:pt>
                <c:pt idx="3513">
                  <c:v>17.36</c:v>
                </c:pt>
                <c:pt idx="3514">
                  <c:v>17.23</c:v>
                </c:pt>
                <c:pt idx="3515">
                  <c:v>17.03</c:v>
                </c:pt>
                <c:pt idx="3516">
                  <c:v>16.670000000000005</c:v>
                </c:pt>
                <c:pt idx="3517">
                  <c:v>16.479999999999993</c:v>
                </c:pt>
                <c:pt idx="3518">
                  <c:v>16.34</c:v>
                </c:pt>
                <c:pt idx="3519">
                  <c:v>16.16</c:v>
                </c:pt>
                <c:pt idx="3520">
                  <c:v>15.850000000000005</c:v>
                </c:pt>
                <c:pt idx="3521">
                  <c:v>15.59</c:v>
                </c:pt>
                <c:pt idx="3522">
                  <c:v>15.440000000000001</c:v>
                </c:pt>
                <c:pt idx="3523">
                  <c:v>15.32</c:v>
                </c:pt>
                <c:pt idx="3524">
                  <c:v>15.120000000000001</c:v>
                </c:pt>
                <c:pt idx="3525">
                  <c:v>14.84</c:v>
                </c:pt>
                <c:pt idx="3526">
                  <c:v>14.620000000000001</c:v>
                </c:pt>
                <c:pt idx="3527">
                  <c:v>14.46</c:v>
                </c:pt>
                <c:pt idx="3528">
                  <c:v>14.330000000000002</c:v>
                </c:pt>
                <c:pt idx="3529">
                  <c:v>14.280000000000001</c:v>
                </c:pt>
                <c:pt idx="3530">
                  <c:v>14.010000000000002</c:v>
                </c:pt>
                <c:pt idx="3531">
                  <c:v>13.82</c:v>
                </c:pt>
                <c:pt idx="3532">
                  <c:v>13.64</c:v>
                </c:pt>
                <c:pt idx="3533">
                  <c:v>13.510000000000002</c:v>
                </c:pt>
                <c:pt idx="3534">
                  <c:v>13.440000000000001</c:v>
                </c:pt>
                <c:pt idx="3535">
                  <c:v>13.32</c:v>
                </c:pt>
                <c:pt idx="3536">
                  <c:v>13.190000000000001</c:v>
                </c:pt>
                <c:pt idx="3537">
                  <c:v>13.07</c:v>
                </c:pt>
                <c:pt idx="3538">
                  <c:v>12.990000000000002</c:v>
                </c:pt>
                <c:pt idx="3539">
                  <c:v>12.940000000000001</c:v>
                </c:pt>
                <c:pt idx="3540">
                  <c:v>12.98</c:v>
                </c:pt>
                <c:pt idx="3541">
                  <c:v>12.950000000000003</c:v>
                </c:pt>
                <c:pt idx="3542">
                  <c:v>12.830000000000002</c:v>
                </c:pt>
                <c:pt idx="3543">
                  <c:v>12.760000000000002</c:v>
                </c:pt>
                <c:pt idx="3544">
                  <c:v>12.810000000000002</c:v>
                </c:pt>
                <c:pt idx="3545">
                  <c:v>12.82</c:v>
                </c:pt>
                <c:pt idx="3546">
                  <c:v>12.830000000000002</c:v>
                </c:pt>
                <c:pt idx="3547">
                  <c:v>12.82</c:v>
                </c:pt>
                <c:pt idx="3548">
                  <c:v>12.84</c:v>
                </c:pt>
                <c:pt idx="3549">
                  <c:v>12.880000000000004</c:v>
                </c:pt>
                <c:pt idx="3550">
                  <c:v>12.880000000000004</c:v>
                </c:pt>
                <c:pt idx="3551">
                  <c:v>12.920000000000002</c:v>
                </c:pt>
                <c:pt idx="3552">
                  <c:v>12.990000000000002</c:v>
                </c:pt>
                <c:pt idx="3553">
                  <c:v>12.990000000000002</c:v>
                </c:pt>
                <c:pt idx="3554">
                  <c:v>13</c:v>
                </c:pt>
                <c:pt idx="3555">
                  <c:v>13.05</c:v>
                </c:pt>
                <c:pt idx="3556">
                  <c:v>13.11</c:v>
                </c:pt>
                <c:pt idx="3557">
                  <c:v>13.15</c:v>
                </c:pt>
                <c:pt idx="3558">
                  <c:v>13.18</c:v>
                </c:pt>
                <c:pt idx="3559">
                  <c:v>13.23</c:v>
                </c:pt>
                <c:pt idx="3560">
                  <c:v>13.23</c:v>
                </c:pt>
                <c:pt idx="3561">
                  <c:v>13.170000000000002</c:v>
                </c:pt>
                <c:pt idx="3562">
                  <c:v>13.190000000000001</c:v>
                </c:pt>
                <c:pt idx="3563">
                  <c:v>13.25</c:v>
                </c:pt>
                <c:pt idx="3564">
                  <c:v>13.239999999999998</c:v>
                </c:pt>
                <c:pt idx="3565">
                  <c:v>13.239999999999998</c:v>
                </c:pt>
                <c:pt idx="3566">
                  <c:v>13.27</c:v>
                </c:pt>
                <c:pt idx="3567">
                  <c:v>13.3</c:v>
                </c:pt>
                <c:pt idx="3568">
                  <c:v>13.21</c:v>
                </c:pt>
                <c:pt idx="3569">
                  <c:v>12.98</c:v>
                </c:pt>
                <c:pt idx="3570">
                  <c:v>12.93</c:v>
                </c:pt>
                <c:pt idx="3571">
                  <c:v>12.93</c:v>
                </c:pt>
                <c:pt idx="3572">
                  <c:v>13</c:v>
                </c:pt>
                <c:pt idx="3573">
                  <c:v>13.07</c:v>
                </c:pt>
                <c:pt idx="3574">
                  <c:v>13.05</c:v>
                </c:pt>
                <c:pt idx="3575">
                  <c:v>12.870000000000005</c:v>
                </c:pt>
                <c:pt idx="3576">
                  <c:v>12.89</c:v>
                </c:pt>
                <c:pt idx="3577">
                  <c:v>13.030000000000001</c:v>
                </c:pt>
                <c:pt idx="3578">
                  <c:v>13.170000000000002</c:v>
                </c:pt>
                <c:pt idx="3579">
                  <c:v>13.15</c:v>
                </c:pt>
                <c:pt idx="3580">
                  <c:v>13.07</c:v>
                </c:pt>
                <c:pt idx="3581">
                  <c:v>12.990000000000002</c:v>
                </c:pt>
                <c:pt idx="3582">
                  <c:v>13.14</c:v>
                </c:pt>
                <c:pt idx="3583">
                  <c:v>13.25</c:v>
                </c:pt>
                <c:pt idx="3584">
                  <c:v>13.260000000000002</c:v>
                </c:pt>
                <c:pt idx="3585">
                  <c:v>13.25</c:v>
                </c:pt>
                <c:pt idx="3586">
                  <c:v>13.21</c:v>
                </c:pt>
                <c:pt idx="3587">
                  <c:v>13.190000000000001</c:v>
                </c:pt>
                <c:pt idx="3588">
                  <c:v>13.260000000000002</c:v>
                </c:pt>
                <c:pt idx="3589">
                  <c:v>13.32</c:v>
                </c:pt>
                <c:pt idx="3590">
                  <c:v>13.440000000000001</c:v>
                </c:pt>
                <c:pt idx="3591">
                  <c:v>13.450000000000003</c:v>
                </c:pt>
                <c:pt idx="3592">
                  <c:v>13.450000000000003</c:v>
                </c:pt>
                <c:pt idx="3593">
                  <c:v>13.400000000000002</c:v>
                </c:pt>
                <c:pt idx="3594">
                  <c:v>13.440000000000001</c:v>
                </c:pt>
                <c:pt idx="3595">
                  <c:v>13.55</c:v>
                </c:pt>
                <c:pt idx="3596">
                  <c:v>13.59</c:v>
                </c:pt>
                <c:pt idx="3597">
                  <c:v>13.629999999999999</c:v>
                </c:pt>
                <c:pt idx="3598">
                  <c:v>13.65</c:v>
                </c:pt>
                <c:pt idx="3599">
                  <c:v>13.670000000000002</c:v>
                </c:pt>
                <c:pt idx="3600">
                  <c:v>13.670000000000002</c:v>
                </c:pt>
                <c:pt idx="3601">
                  <c:v>13.739999999999998</c:v>
                </c:pt>
                <c:pt idx="3602">
                  <c:v>13.8</c:v>
                </c:pt>
                <c:pt idx="3603">
                  <c:v>13.89</c:v>
                </c:pt>
                <c:pt idx="3604">
                  <c:v>13.900000000000002</c:v>
                </c:pt>
                <c:pt idx="3605">
                  <c:v>13.89</c:v>
                </c:pt>
                <c:pt idx="3606">
                  <c:v>13.84</c:v>
                </c:pt>
                <c:pt idx="3607">
                  <c:v>13.89</c:v>
                </c:pt>
                <c:pt idx="3608">
                  <c:v>13.990000000000002</c:v>
                </c:pt>
                <c:pt idx="3609">
                  <c:v>14</c:v>
                </c:pt>
                <c:pt idx="3610">
                  <c:v>13.970000000000002</c:v>
                </c:pt>
                <c:pt idx="3611">
                  <c:v>13.940000000000001</c:v>
                </c:pt>
                <c:pt idx="3612">
                  <c:v>13.82</c:v>
                </c:pt>
                <c:pt idx="3613">
                  <c:v>13.870000000000005</c:v>
                </c:pt>
                <c:pt idx="3614">
                  <c:v>13.950000000000003</c:v>
                </c:pt>
                <c:pt idx="3615">
                  <c:v>14.02</c:v>
                </c:pt>
                <c:pt idx="3616">
                  <c:v>13.950000000000003</c:v>
                </c:pt>
                <c:pt idx="3617">
                  <c:v>13.940000000000001</c:v>
                </c:pt>
                <c:pt idx="3618">
                  <c:v>13.93</c:v>
                </c:pt>
                <c:pt idx="3619">
                  <c:v>13.91</c:v>
                </c:pt>
                <c:pt idx="3620">
                  <c:v>13.96</c:v>
                </c:pt>
                <c:pt idx="3621">
                  <c:v>14.030000000000001</c:v>
                </c:pt>
                <c:pt idx="3622">
                  <c:v>13.990000000000002</c:v>
                </c:pt>
                <c:pt idx="3623">
                  <c:v>14.010000000000002</c:v>
                </c:pt>
                <c:pt idx="3624">
                  <c:v>13.96</c:v>
                </c:pt>
                <c:pt idx="3625">
                  <c:v>13.990000000000002</c:v>
                </c:pt>
                <c:pt idx="3626">
                  <c:v>14.060000000000002</c:v>
                </c:pt>
                <c:pt idx="3627">
                  <c:v>14.07</c:v>
                </c:pt>
                <c:pt idx="3628">
                  <c:v>14.11</c:v>
                </c:pt>
                <c:pt idx="3629">
                  <c:v>14.11</c:v>
                </c:pt>
                <c:pt idx="3630">
                  <c:v>14.14</c:v>
                </c:pt>
                <c:pt idx="3631">
                  <c:v>14.18</c:v>
                </c:pt>
                <c:pt idx="3632">
                  <c:v>14.190000000000001</c:v>
                </c:pt>
                <c:pt idx="3633">
                  <c:v>14.16</c:v>
                </c:pt>
                <c:pt idx="3634">
                  <c:v>14.18</c:v>
                </c:pt>
                <c:pt idx="3635">
                  <c:v>14.260000000000002</c:v>
                </c:pt>
                <c:pt idx="3636">
                  <c:v>14.27</c:v>
                </c:pt>
                <c:pt idx="3637">
                  <c:v>14.280000000000001</c:v>
                </c:pt>
                <c:pt idx="3638">
                  <c:v>14.239999999999998</c:v>
                </c:pt>
                <c:pt idx="3639">
                  <c:v>14.190000000000001</c:v>
                </c:pt>
                <c:pt idx="3640">
                  <c:v>14.239999999999998</c:v>
                </c:pt>
                <c:pt idx="3641">
                  <c:v>14.330000000000002</c:v>
                </c:pt>
                <c:pt idx="3642">
                  <c:v>14.32</c:v>
                </c:pt>
                <c:pt idx="3643">
                  <c:v>14.280000000000001</c:v>
                </c:pt>
                <c:pt idx="3644">
                  <c:v>14.260000000000002</c:v>
                </c:pt>
                <c:pt idx="3645">
                  <c:v>14.25</c:v>
                </c:pt>
                <c:pt idx="3646">
                  <c:v>14.310000000000002</c:v>
                </c:pt>
                <c:pt idx="3647">
                  <c:v>14.41</c:v>
                </c:pt>
                <c:pt idx="3648">
                  <c:v>14.450000000000003</c:v>
                </c:pt>
                <c:pt idx="3649">
                  <c:v>14.41</c:v>
                </c:pt>
                <c:pt idx="3650">
                  <c:v>14.41</c:v>
                </c:pt>
                <c:pt idx="3651">
                  <c:v>14.41</c:v>
                </c:pt>
                <c:pt idx="3652">
                  <c:v>14.370000000000005</c:v>
                </c:pt>
                <c:pt idx="3653">
                  <c:v>14.41</c:v>
                </c:pt>
                <c:pt idx="3654">
                  <c:v>14.46</c:v>
                </c:pt>
                <c:pt idx="3655">
                  <c:v>14.43</c:v>
                </c:pt>
                <c:pt idx="3656">
                  <c:v>14.41</c:v>
                </c:pt>
                <c:pt idx="3657">
                  <c:v>14.400000000000002</c:v>
                </c:pt>
                <c:pt idx="3658">
                  <c:v>14.34</c:v>
                </c:pt>
                <c:pt idx="3659">
                  <c:v>14.310000000000002</c:v>
                </c:pt>
                <c:pt idx="3660">
                  <c:v>14.3</c:v>
                </c:pt>
                <c:pt idx="3661">
                  <c:v>14.32</c:v>
                </c:pt>
                <c:pt idx="3662">
                  <c:v>14.280000000000001</c:v>
                </c:pt>
                <c:pt idx="3663">
                  <c:v>14.32</c:v>
                </c:pt>
                <c:pt idx="3664">
                  <c:v>14.3</c:v>
                </c:pt>
                <c:pt idx="3665">
                  <c:v>14.280000000000001</c:v>
                </c:pt>
                <c:pt idx="3666">
                  <c:v>14.260000000000002</c:v>
                </c:pt>
                <c:pt idx="3667">
                  <c:v>14.21</c:v>
                </c:pt>
                <c:pt idx="3668">
                  <c:v>14.219999999999999</c:v>
                </c:pt>
                <c:pt idx="3669">
                  <c:v>14.239999999999998</c:v>
                </c:pt>
                <c:pt idx="3670">
                  <c:v>14.27</c:v>
                </c:pt>
                <c:pt idx="3671">
                  <c:v>14.27</c:v>
                </c:pt>
                <c:pt idx="3672">
                  <c:v>14.239999999999998</c:v>
                </c:pt>
                <c:pt idx="3673">
                  <c:v>14.25</c:v>
                </c:pt>
                <c:pt idx="3674">
                  <c:v>14.310000000000002</c:v>
                </c:pt>
                <c:pt idx="3675">
                  <c:v>14.3</c:v>
                </c:pt>
                <c:pt idx="3676">
                  <c:v>14.25</c:v>
                </c:pt>
                <c:pt idx="3677">
                  <c:v>14.21</c:v>
                </c:pt>
                <c:pt idx="3678">
                  <c:v>14.21</c:v>
                </c:pt>
                <c:pt idx="3679">
                  <c:v>14.3</c:v>
                </c:pt>
                <c:pt idx="3680">
                  <c:v>14.41</c:v>
                </c:pt>
                <c:pt idx="3681">
                  <c:v>14.470000000000002</c:v>
                </c:pt>
                <c:pt idx="3682">
                  <c:v>14.55</c:v>
                </c:pt>
                <c:pt idx="3683">
                  <c:v>14.530000000000001</c:v>
                </c:pt>
                <c:pt idx="3684">
                  <c:v>14.620000000000001</c:v>
                </c:pt>
                <c:pt idx="3685">
                  <c:v>14.71</c:v>
                </c:pt>
                <c:pt idx="3686">
                  <c:v>14.79</c:v>
                </c:pt>
                <c:pt idx="3687">
                  <c:v>14.780000000000001</c:v>
                </c:pt>
                <c:pt idx="3688">
                  <c:v>14.810000000000002</c:v>
                </c:pt>
                <c:pt idx="3689">
                  <c:v>14.810000000000002</c:v>
                </c:pt>
                <c:pt idx="3690">
                  <c:v>14.96</c:v>
                </c:pt>
                <c:pt idx="3691">
                  <c:v>15.080000000000002</c:v>
                </c:pt>
                <c:pt idx="3692">
                  <c:v>15.15</c:v>
                </c:pt>
                <c:pt idx="3693">
                  <c:v>15.21</c:v>
                </c:pt>
                <c:pt idx="3694">
                  <c:v>15.2</c:v>
                </c:pt>
                <c:pt idx="3695">
                  <c:v>15.15</c:v>
                </c:pt>
                <c:pt idx="3696">
                  <c:v>15.100000000000001</c:v>
                </c:pt>
                <c:pt idx="3697">
                  <c:v>15.14</c:v>
                </c:pt>
                <c:pt idx="3698">
                  <c:v>15.190000000000001</c:v>
                </c:pt>
                <c:pt idx="3699">
                  <c:v>15.219999999999999</c:v>
                </c:pt>
                <c:pt idx="3700">
                  <c:v>15.2</c:v>
                </c:pt>
                <c:pt idx="3701">
                  <c:v>15.190000000000001</c:v>
                </c:pt>
                <c:pt idx="3702">
                  <c:v>15.2</c:v>
                </c:pt>
                <c:pt idx="3703">
                  <c:v>15.21</c:v>
                </c:pt>
                <c:pt idx="3704">
                  <c:v>15.21</c:v>
                </c:pt>
                <c:pt idx="3705">
                  <c:v>15.25</c:v>
                </c:pt>
                <c:pt idx="3706">
                  <c:v>15.310000000000002</c:v>
                </c:pt>
                <c:pt idx="3707">
                  <c:v>15.370000000000005</c:v>
                </c:pt>
                <c:pt idx="3708">
                  <c:v>15.34</c:v>
                </c:pt>
                <c:pt idx="3709">
                  <c:v>15.330000000000002</c:v>
                </c:pt>
                <c:pt idx="3710">
                  <c:v>15.219999999999999</c:v>
                </c:pt>
                <c:pt idx="3711">
                  <c:v>15.15</c:v>
                </c:pt>
                <c:pt idx="3712">
                  <c:v>15.190000000000001</c:v>
                </c:pt>
                <c:pt idx="3713">
                  <c:v>15.260000000000002</c:v>
                </c:pt>
                <c:pt idx="3714">
                  <c:v>15.260000000000002</c:v>
                </c:pt>
                <c:pt idx="3715">
                  <c:v>15.350000000000005</c:v>
                </c:pt>
                <c:pt idx="3716">
                  <c:v>15.46</c:v>
                </c:pt>
                <c:pt idx="3717">
                  <c:v>15.380000000000004</c:v>
                </c:pt>
                <c:pt idx="3718">
                  <c:v>15.2</c:v>
                </c:pt>
                <c:pt idx="3719">
                  <c:v>15.15</c:v>
                </c:pt>
                <c:pt idx="3720">
                  <c:v>15.16</c:v>
                </c:pt>
                <c:pt idx="3721">
                  <c:v>15.16</c:v>
                </c:pt>
                <c:pt idx="3722">
                  <c:v>15.2</c:v>
                </c:pt>
                <c:pt idx="3723">
                  <c:v>15.21</c:v>
                </c:pt>
                <c:pt idx="3724">
                  <c:v>15.14</c:v>
                </c:pt>
                <c:pt idx="3725">
                  <c:v>15.18</c:v>
                </c:pt>
                <c:pt idx="3726">
                  <c:v>15.27</c:v>
                </c:pt>
                <c:pt idx="3727">
                  <c:v>15.350000000000005</c:v>
                </c:pt>
                <c:pt idx="3728">
                  <c:v>15.5</c:v>
                </c:pt>
                <c:pt idx="3729">
                  <c:v>15.510000000000002</c:v>
                </c:pt>
                <c:pt idx="3730">
                  <c:v>15.46</c:v>
                </c:pt>
                <c:pt idx="3731">
                  <c:v>15.350000000000005</c:v>
                </c:pt>
                <c:pt idx="3732">
                  <c:v>15.34</c:v>
                </c:pt>
                <c:pt idx="3733">
                  <c:v>15.350000000000005</c:v>
                </c:pt>
                <c:pt idx="3734">
                  <c:v>15.350000000000005</c:v>
                </c:pt>
                <c:pt idx="3735">
                  <c:v>15.440000000000001</c:v>
                </c:pt>
                <c:pt idx="3736">
                  <c:v>15.46</c:v>
                </c:pt>
                <c:pt idx="3737">
                  <c:v>15.400000000000002</c:v>
                </c:pt>
                <c:pt idx="3738">
                  <c:v>15.330000000000002</c:v>
                </c:pt>
                <c:pt idx="3739">
                  <c:v>15.34</c:v>
                </c:pt>
                <c:pt idx="3740">
                  <c:v>15.32</c:v>
                </c:pt>
                <c:pt idx="3741">
                  <c:v>15.400000000000002</c:v>
                </c:pt>
                <c:pt idx="3742">
                  <c:v>15.43</c:v>
                </c:pt>
                <c:pt idx="3743">
                  <c:v>15.440000000000001</c:v>
                </c:pt>
                <c:pt idx="3744">
                  <c:v>15.46</c:v>
                </c:pt>
                <c:pt idx="3745">
                  <c:v>15.440000000000001</c:v>
                </c:pt>
                <c:pt idx="3746">
                  <c:v>15.440000000000001</c:v>
                </c:pt>
                <c:pt idx="3747">
                  <c:v>15.43</c:v>
                </c:pt>
                <c:pt idx="3748">
                  <c:v>15.400000000000002</c:v>
                </c:pt>
                <c:pt idx="3749">
                  <c:v>15.5</c:v>
                </c:pt>
                <c:pt idx="3750">
                  <c:v>15.560000000000002</c:v>
                </c:pt>
                <c:pt idx="3751">
                  <c:v>15.66</c:v>
                </c:pt>
                <c:pt idx="3752">
                  <c:v>15.71</c:v>
                </c:pt>
                <c:pt idx="3753">
                  <c:v>15.760000000000002</c:v>
                </c:pt>
                <c:pt idx="3754">
                  <c:v>15.780000000000001</c:v>
                </c:pt>
                <c:pt idx="3755">
                  <c:v>15.66</c:v>
                </c:pt>
                <c:pt idx="3756">
                  <c:v>15.620000000000001</c:v>
                </c:pt>
                <c:pt idx="3757">
                  <c:v>15.66</c:v>
                </c:pt>
                <c:pt idx="3758">
                  <c:v>15.73</c:v>
                </c:pt>
                <c:pt idx="3759">
                  <c:v>15.780000000000001</c:v>
                </c:pt>
                <c:pt idx="3760">
                  <c:v>15.82</c:v>
                </c:pt>
                <c:pt idx="3761">
                  <c:v>15.77</c:v>
                </c:pt>
                <c:pt idx="3762">
                  <c:v>15.73</c:v>
                </c:pt>
                <c:pt idx="3763">
                  <c:v>15.79</c:v>
                </c:pt>
                <c:pt idx="3764">
                  <c:v>15.870000000000005</c:v>
                </c:pt>
                <c:pt idx="3765">
                  <c:v>16.02</c:v>
                </c:pt>
                <c:pt idx="3766">
                  <c:v>16.059999999999999</c:v>
                </c:pt>
                <c:pt idx="3767">
                  <c:v>15.98</c:v>
                </c:pt>
                <c:pt idx="3768">
                  <c:v>15.870000000000005</c:v>
                </c:pt>
                <c:pt idx="3769">
                  <c:v>15.900000000000002</c:v>
                </c:pt>
                <c:pt idx="3770">
                  <c:v>15.96</c:v>
                </c:pt>
                <c:pt idx="3771">
                  <c:v>16.010000000000005</c:v>
                </c:pt>
                <c:pt idx="3772">
                  <c:v>16.07</c:v>
                </c:pt>
                <c:pt idx="3773">
                  <c:v>16.110000000000007</c:v>
                </c:pt>
                <c:pt idx="3774">
                  <c:v>16.07</c:v>
                </c:pt>
                <c:pt idx="3775">
                  <c:v>16.07</c:v>
                </c:pt>
                <c:pt idx="3776">
                  <c:v>16.02</c:v>
                </c:pt>
                <c:pt idx="3777">
                  <c:v>16.110000000000007</c:v>
                </c:pt>
                <c:pt idx="3778">
                  <c:v>16.14</c:v>
                </c:pt>
                <c:pt idx="3779">
                  <c:v>16.110000000000007</c:v>
                </c:pt>
                <c:pt idx="3780">
                  <c:v>16.100000000000001</c:v>
                </c:pt>
                <c:pt idx="3781">
                  <c:v>16.059999999999999</c:v>
                </c:pt>
                <c:pt idx="3782">
                  <c:v>16</c:v>
                </c:pt>
                <c:pt idx="3783">
                  <c:v>16.010000000000005</c:v>
                </c:pt>
                <c:pt idx="3784">
                  <c:v>16.010000000000005</c:v>
                </c:pt>
                <c:pt idx="3785">
                  <c:v>16.010000000000005</c:v>
                </c:pt>
                <c:pt idx="3786">
                  <c:v>16.02</c:v>
                </c:pt>
                <c:pt idx="3787">
                  <c:v>16.07</c:v>
                </c:pt>
                <c:pt idx="3788">
                  <c:v>16.100000000000001</c:v>
                </c:pt>
                <c:pt idx="3789">
                  <c:v>16.059999999999999</c:v>
                </c:pt>
                <c:pt idx="3790">
                  <c:v>16.080000000000002</c:v>
                </c:pt>
                <c:pt idx="3791">
                  <c:v>16.190000000000001</c:v>
                </c:pt>
                <c:pt idx="3792">
                  <c:v>16.16</c:v>
                </c:pt>
                <c:pt idx="3793">
                  <c:v>16.100000000000001</c:v>
                </c:pt>
                <c:pt idx="3794">
                  <c:v>16.149999999999999</c:v>
                </c:pt>
                <c:pt idx="3795">
                  <c:v>16.21</c:v>
                </c:pt>
                <c:pt idx="3796">
                  <c:v>16.25</c:v>
                </c:pt>
                <c:pt idx="3797">
                  <c:v>16.25</c:v>
                </c:pt>
                <c:pt idx="3798">
                  <c:v>16.23</c:v>
                </c:pt>
                <c:pt idx="3799">
                  <c:v>16.110000000000007</c:v>
                </c:pt>
                <c:pt idx="3800">
                  <c:v>16.110000000000007</c:v>
                </c:pt>
                <c:pt idx="3801">
                  <c:v>16.130000000000006</c:v>
                </c:pt>
                <c:pt idx="3802">
                  <c:v>16.170000000000005</c:v>
                </c:pt>
                <c:pt idx="3803">
                  <c:v>16.2</c:v>
                </c:pt>
                <c:pt idx="3804">
                  <c:v>16.22</c:v>
                </c:pt>
                <c:pt idx="3805">
                  <c:v>16.330000000000005</c:v>
                </c:pt>
                <c:pt idx="3806">
                  <c:v>16.32</c:v>
                </c:pt>
                <c:pt idx="3807">
                  <c:v>16.29</c:v>
                </c:pt>
                <c:pt idx="3808">
                  <c:v>16.350000000000001</c:v>
                </c:pt>
                <c:pt idx="3809">
                  <c:v>16.459999999999994</c:v>
                </c:pt>
                <c:pt idx="3810">
                  <c:v>16.47</c:v>
                </c:pt>
                <c:pt idx="3811">
                  <c:v>16.5</c:v>
                </c:pt>
                <c:pt idx="3812">
                  <c:v>16.53</c:v>
                </c:pt>
                <c:pt idx="3813">
                  <c:v>16.41</c:v>
                </c:pt>
                <c:pt idx="3814">
                  <c:v>16.34</c:v>
                </c:pt>
                <c:pt idx="3815">
                  <c:v>16.420000000000002</c:v>
                </c:pt>
                <c:pt idx="3816">
                  <c:v>16.459999999999994</c:v>
                </c:pt>
                <c:pt idx="3817">
                  <c:v>16.52</c:v>
                </c:pt>
                <c:pt idx="3818">
                  <c:v>16.53</c:v>
                </c:pt>
                <c:pt idx="3819">
                  <c:v>16.52</c:v>
                </c:pt>
                <c:pt idx="3820">
                  <c:v>16.47</c:v>
                </c:pt>
                <c:pt idx="3821">
                  <c:v>16.52</c:v>
                </c:pt>
                <c:pt idx="3822">
                  <c:v>16.580000000000002</c:v>
                </c:pt>
                <c:pt idx="3823">
                  <c:v>16.66</c:v>
                </c:pt>
                <c:pt idx="3824">
                  <c:v>16.7</c:v>
                </c:pt>
                <c:pt idx="3825">
                  <c:v>16.7</c:v>
                </c:pt>
                <c:pt idx="3826">
                  <c:v>16.72</c:v>
                </c:pt>
                <c:pt idx="3827">
                  <c:v>16.670000000000005</c:v>
                </c:pt>
                <c:pt idx="3828">
                  <c:v>16.64</c:v>
                </c:pt>
                <c:pt idx="3829">
                  <c:v>16.690000000000001</c:v>
                </c:pt>
                <c:pt idx="3830">
                  <c:v>16.77</c:v>
                </c:pt>
                <c:pt idx="3831">
                  <c:v>16.86</c:v>
                </c:pt>
                <c:pt idx="3832">
                  <c:v>16.95</c:v>
                </c:pt>
                <c:pt idx="3833">
                  <c:v>16.959999999999994</c:v>
                </c:pt>
                <c:pt idx="3834">
                  <c:v>16.86</c:v>
                </c:pt>
                <c:pt idx="3835">
                  <c:v>16.850000000000001</c:v>
                </c:pt>
                <c:pt idx="3836">
                  <c:v>16.830000000000005</c:v>
                </c:pt>
                <c:pt idx="3837">
                  <c:v>16.82</c:v>
                </c:pt>
                <c:pt idx="3838">
                  <c:v>16.830000000000005</c:v>
                </c:pt>
                <c:pt idx="3839">
                  <c:v>16.84</c:v>
                </c:pt>
                <c:pt idx="3840">
                  <c:v>16.899999999999999</c:v>
                </c:pt>
                <c:pt idx="3841">
                  <c:v>16.91</c:v>
                </c:pt>
                <c:pt idx="3842">
                  <c:v>16.84</c:v>
                </c:pt>
                <c:pt idx="3843">
                  <c:v>16.850000000000001</c:v>
                </c:pt>
                <c:pt idx="3844">
                  <c:v>16.82</c:v>
                </c:pt>
                <c:pt idx="3845">
                  <c:v>16.72</c:v>
                </c:pt>
                <c:pt idx="3846">
                  <c:v>16.690000000000001</c:v>
                </c:pt>
                <c:pt idx="3847">
                  <c:v>16.75</c:v>
                </c:pt>
                <c:pt idx="3848">
                  <c:v>16.830000000000005</c:v>
                </c:pt>
                <c:pt idx="3849">
                  <c:v>16.850000000000001</c:v>
                </c:pt>
                <c:pt idx="3850">
                  <c:v>16.850000000000001</c:v>
                </c:pt>
                <c:pt idx="3851">
                  <c:v>16.88</c:v>
                </c:pt>
                <c:pt idx="3852">
                  <c:v>16.88</c:v>
                </c:pt>
                <c:pt idx="3853">
                  <c:v>16.82</c:v>
                </c:pt>
                <c:pt idx="3854">
                  <c:v>16.72</c:v>
                </c:pt>
                <c:pt idx="3855">
                  <c:v>16.779999999999994</c:v>
                </c:pt>
                <c:pt idx="3856">
                  <c:v>16.82</c:v>
                </c:pt>
                <c:pt idx="3857">
                  <c:v>16.850000000000001</c:v>
                </c:pt>
                <c:pt idx="3858">
                  <c:v>16.760000000000002</c:v>
                </c:pt>
                <c:pt idx="3859">
                  <c:v>16.77</c:v>
                </c:pt>
                <c:pt idx="3860">
                  <c:v>16.79</c:v>
                </c:pt>
                <c:pt idx="3861">
                  <c:v>16.79</c:v>
                </c:pt>
                <c:pt idx="3862">
                  <c:v>16.72</c:v>
                </c:pt>
                <c:pt idx="3863">
                  <c:v>16.760000000000002</c:v>
                </c:pt>
                <c:pt idx="3864">
                  <c:v>16.830000000000005</c:v>
                </c:pt>
                <c:pt idx="3865">
                  <c:v>16.82</c:v>
                </c:pt>
                <c:pt idx="3866">
                  <c:v>16.8</c:v>
                </c:pt>
                <c:pt idx="3867">
                  <c:v>16.91</c:v>
                </c:pt>
                <c:pt idx="3868">
                  <c:v>16.88</c:v>
                </c:pt>
                <c:pt idx="3869">
                  <c:v>16.91</c:v>
                </c:pt>
                <c:pt idx="3870">
                  <c:v>16.91</c:v>
                </c:pt>
                <c:pt idx="3871">
                  <c:v>16.97</c:v>
                </c:pt>
                <c:pt idx="3872">
                  <c:v>17.04</c:v>
                </c:pt>
                <c:pt idx="3873">
                  <c:v>17.05</c:v>
                </c:pt>
                <c:pt idx="3874">
                  <c:v>17.02</c:v>
                </c:pt>
                <c:pt idx="3875">
                  <c:v>17.03</c:v>
                </c:pt>
                <c:pt idx="3876">
                  <c:v>16.989999999999984</c:v>
                </c:pt>
                <c:pt idx="3877">
                  <c:v>16.88</c:v>
                </c:pt>
                <c:pt idx="3878">
                  <c:v>16.920000000000002</c:v>
                </c:pt>
                <c:pt idx="3879">
                  <c:v>17.04</c:v>
                </c:pt>
                <c:pt idx="3880">
                  <c:v>17.09</c:v>
                </c:pt>
                <c:pt idx="3881">
                  <c:v>17.09</c:v>
                </c:pt>
                <c:pt idx="3882">
                  <c:v>17.07</c:v>
                </c:pt>
                <c:pt idx="3883">
                  <c:v>17.09</c:v>
                </c:pt>
                <c:pt idx="3884">
                  <c:v>17.14</c:v>
                </c:pt>
                <c:pt idx="3885">
                  <c:v>17.110000000000007</c:v>
                </c:pt>
                <c:pt idx="3886">
                  <c:v>17.16</c:v>
                </c:pt>
                <c:pt idx="3887">
                  <c:v>17.14</c:v>
                </c:pt>
                <c:pt idx="3888">
                  <c:v>17.110000000000007</c:v>
                </c:pt>
                <c:pt idx="3889">
                  <c:v>17.110000000000007</c:v>
                </c:pt>
                <c:pt idx="3890">
                  <c:v>17.21</c:v>
                </c:pt>
                <c:pt idx="3891">
                  <c:v>17.36</c:v>
                </c:pt>
                <c:pt idx="3892">
                  <c:v>17.36</c:v>
                </c:pt>
                <c:pt idx="3893">
                  <c:v>17.41</c:v>
                </c:pt>
                <c:pt idx="3894">
                  <c:v>17.45</c:v>
                </c:pt>
                <c:pt idx="3895">
                  <c:v>17.43</c:v>
                </c:pt>
                <c:pt idx="3896">
                  <c:v>17.330000000000005</c:v>
                </c:pt>
                <c:pt idx="3897">
                  <c:v>17.29</c:v>
                </c:pt>
                <c:pt idx="3898">
                  <c:v>17.29</c:v>
                </c:pt>
                <c:pt idx="3899">
                  <c:v>17.350000000000001</c:v>
                </c:pt>
                <c:pt idx="3900">
                  <c:v>17.399999999999999</c:v>
                </c:pt>
                <c:pt idx="3901">
                  <c:v>17.45</c:v>
                </c:pt>
                <c:pt idx="3902">
                  <c:v>17.41</c:v>
                </c:pt>
                <c:pt idx="3903">
                  <c:v>17.3</c:v>
                </c:pt>
                <c:pt idx="3904">
                  <c:v>17.34</c:v>
                </c:pt>
                <c:pt idx="3905">
                  <c:v>17.38</c:v>
                </c:pt>
                <c:pt idx="3906">
                  <c:v>17.420000000000002</c:v>
                </c:pt>
                <c:pt idx="3907">
                  <c:v>17.420000000000002</c:v>
                </c:pt>
                <c:pt idx="3908">
                  <c:v>17.39</c:v>
                </c:pt>
                <c:pt idx="3909">
                  <c:v>17.32</c:v>
                </c:pt>
                <c:pt idx="3910">
                  <c:v>17.38</c:v>
                </c:pt>
                <c:pt idx="3911">
                  <c:v>17.41</c:v>
                </c:pt>
                <c:pt idx="3912">
                  <c:v>17.399999999999999</c:v>
                </c:pt>
                <c:pt idx="3913">
                  <c:v>17.41</c:v>
                </c:pt>
                <c:pt idx="3914">
                  <c:v>17.55</c:v>
                </c:pt>
                <c:pt idx="3915">
                  <c:v>17.55</c:v>
                </c:pt>
                <c:pt idx="3916">
                  <c:v>17.57</c:v>
                </c:pt>
                <c:pt idx="3917">
                  <c:v>17.64</c:v>
                </c:pt>
                <c:pt idx="3918">
                  <c:v>17.649999999999999</c:v>
                </c:pt>
                <c:pt idx="3919">
                  <c:v>17.64</c:v>
                </c:pt>
                <c:pt idx="3920">
                  <c:v>17.54</c:v>
                </c:pt>
                <c:pt idx="3921">
                  <c:v>17.479999999999993</c:v>
                </c:pt>
                <c:pt idx="3922">
                  <c:v>17.459999999999994</c:v>
                </c:pt>
                <c:pt idx="3923">
                  <c:v>17.45</c:v>
                </c:pt>
                <c:pt idx="3924">
                  <c:v>17.489999999999984</c:v>
                </c:pt>
                <c:pt idx="3925">
                  <c:v>17.57</c:v>
                </c:pt>
                <c:pt idx="3926">
                  <c:v>17.59</c:v>
                </c:pt>
                <c:pt idx="3927">
                  <c:v>17.420000000000002</c:v>
                </c:pt>
                <c:pt idx="3928">
                  <c:v>17.279999999999994</c:v>
                </c:pt>
                <c:pt idx="3929">
                  <c:v>17.21</c:v>
                </c:pt>
                <c:pt idx="3930">
                  <c:v>17.260000000000002</c:v>
                </c:pt>
                <c:pt idx="3931">
                  <c:v>17.23</c:v>
                </c:pt>
                <c:pt idx="3932">
                  <c:v>17.279999999999994</c:v>
                </c:pt>
                <c:pt idx="3933">
                  <c:v>17.279999999999994</c:v>
                </c:pt>
                <c:pt idx="3934">
                  <c:v>17.22</c:v>
                </c:pt>
                <c:pt idx="3935">
                  <c:v>17.02</c:v>
                </c:pt>
                <c:pt idx="3936">
                  <c:v>16.88</c:v>
                </c:pt>
                <c:pt idx="3937">
                  <c:v>16.89</c:v>
                </c:pt>
                <c:pt idx="3938">
                  <c:v>16.88</c:v>
                </c:pt>
                <c:pt idx="3939">
                  <c:v>16.82</c:v>
                </c:pt>
                <c:pt idx="3940">
                  <c:v>16.77</c:v>
                </c:pt>
                <c:pt idx="3941">
                  <c:v>16.7</c:v>
                </c:pt>
                <c:pt idx="3942">
                  <c:v>16.330000000000005</c:v>
                </c:pt>
                <c:pt idx="3943">
                  <c:v>16.110000000000007</c:v>
                </c:pt>
                <c:pt idx="3944">
                  <c:v>16.149999999999999</c:v>
                </c:pt>
                <c:pt idx="3945">
                  <c:v>16.260000000000002</c:v>
                </c:pt>
                <c:pt idx="3946">
                  <c:v>16.27</c:v>
                </c:pt>
                <c:pt idx="3947">
                  <c:v>16.130000000000006</c:v>
                </c:pt>
                <c:pt idx="3948">
                  <c:v>15.810000000000002</c:v>
                </c:pt>
                <c:pt idx="3949">
                  <c:v>15.39</c:v>
                </c:pt>
                <c:pt idx="3950">
                  <c:v>15.219999999999999</c:v>
                </c:pt>
                <c:pt idx="3951">
                  <c:v>15.23</c:v>
                </c:pt>
                <c:pt idx="3952">
                  <c:v>15.219999999999999</c:v>
                </c:pt>
                <c:pt idx="3953">
                  <c:v>15.2</c:v>
                </c:pt>
                <c:pt idx="3954">
                  <c:v>14.55</c:v>
                </c:pt>
                <c:pt idx="3955">
                  <c:v>13.96</c:v>
                </c:pt>
                <c:pt idx="3956">
                  <c:v>13.900000000000002</c:v>
                </c:pt>
                <c:pt idx="3957">
                  <c:v>13.91</c:v>
                </c:pt>
                <c:pt idx="3958">
                  <c:v>14.05</c:v>
                </c:pt>
                <c:pt idx="3959">
                  <c:v>13.96</c:v>
                </c:pt>
                <c:pt idx="3960">
                  <c:v>12.98</c:v>
                </c:pt>
                <c:pt idx="3961">
                  <c:v>12.580000000000002</c:v>
                </c:pt>
                <c:pt idx="3962">
                  <c:v>12.48</c:v>
                </c:pt>
                <c:pt idx="3963">
                  <c:v>12.43</c:v>
                </c:pt>
                <c:pt idx="3964">
                  <c:v>12.120000000000001</c:v>
                </c:pt>
                <c:pt idx="3965">
                  <c:v>11.190000000000001</c:v>
                </c:pt>
                <c:pt idx="3966">
                  <c:v>10.950000000000003</c:v>
                </c:pt>
                <c:pt idx="3967">
                  <c:v>10.760000000000002</c:v>
                </c:pt>
                <c:pt idx="3968">
                  <c:v>10.510000000000002</c:v>
                </c:pt>
                <c:pt idx="3969">
                  <c:v>9.75</c:v>
                </c:pt>
                <c:pt idx="3970">
                  <c:v>9.3000000000000007</c:v>
                </c:pt>
                <c:pt idx="3971">
                  <c:v>9.2200000000000024</c:v>
                </c:pt>
                <c:pt idx="3972">
                  <c:v>9.0400000000000009</c:v>
                </c:pt>
                <c:pt idx="3973">
                  <c:v>8.52</c:v>
                </c:pt>
                <c:pt idx="3974">
                  <c:v>8.11</c:v>
                </c:pt>
                <c:pt idx="3975">
                  <c:v>8.1</c:v>
                </c:pt>
                <c:pt idx="3976">
                  <c:v>8.17</c:v>
                </c:pt>
                <c:pt idx="3977">
                  <c:v>8.1</c:v>
                </c:pt>
                <c:pt idx="3978">
                  <c:v>7.7700000000000014</c:v>
                </c:pt>
                <c:pt idx="3979">
                  <c:v>7.6099999999999985</c:v>
                </c:pt>
                <c:pt idx="3980">
                  <c:v>7.7100000000000009</c:v>
                </c:pt>
                <c:pt idx="3981">
                  <c:v>7.9300000000000015</c:v>
                </c:pt>
                <c:pt idx="3982">
                  <c:v>8.120000000000001</c:v>
                </c:pt>
                <c:pt idx="3983">
                  <c:v>8.23</c:v>
                </c:pt>
                <c:pt idx="3984">
                  <c:v>8.08</c:v>
                </c:pt>
                <c:pt idx="3985">
                  <c:v>7.9600000000000009</c:v>
                </c:pt>
                <c:pt idx="3986">
                  <c:v>8.08</c:v>
                </c:pt>
                <c:pt idx="3987">
                  <c:v>8.3000000000000007</c:v>
                </c:pt>
                <c:pt idx="3988">
                  <c:v>8.5500000000000007</c:v>
                </c:pt>
                <c:pt idx="3989">
                  <c:v>8.7800000000000011</c:v>
                </c:pt>
                <c:pt idx="3990">
                  <c:v>8.9</c:v>
                </c:pt>
                <c:pt idx="3991">
                  <c:v>8.8700000000000028</c:v>
                </c:pt>
                <c:pt idx="3992">
                  <c:v>8.73</c:v>
                </c:pt>
                <c:pt idx="3993">
                  <c:v>8.83</c:v>
                </c:pt>
                <c:pt idx="3994">
                  <c:v>9</c:v>
                </c:pt>
                <c:pt idx="3995">
                  <c:v>9.27</c:v>
                </c:pt>
                <c:pt idx="3996">
                  <c:v>9.4700000000000006</c:v>
                </c:pt>
                <c:pt idx="3997">
                  <c:v>9.6300000000000008</c:v>
                </c:pt>
                <c:pt idx="3998">
                  <c:v>9.66</c:v>
                </c:pt>
                <c:pt idx="3999">
                  <c:v>9.5500000000000007</c:v>
                </c:pt>
                <c:pt idx="4000">
                  <c:v>9.59</c:v>
                </c:pt>
                <c:pt idx="4001">
                  <c:v>9.75</c:v>
                </c:pt>
                <c:pt idx="4002">
                  <c:v>9.9200000000000017</c:v>
                </c:pt>
                <c:pt idx="4003">
                  <c:v>10.16</c:v>
                </c:pt>
                <c:pt idx="4004">
                  <c:v>10.280000000000001</c:v>
                </c:pt>
                <c:pt idx="4005">
                  <c:v>10.29</c:v>
                </c:pt>
                <c:pt idx="4006">
                  <c:v>10.120000000000001</c:v>
                </c:pt>
                <c:pt idx="4007">
                  <c:v>10.07</c:v>
                </c:pt>
                <c:pt idx="4008">
                  <c:v>10.190000000000001</c:v>
                </c:pt>
                <c:pt idx="4009">
                  <c:v>10.370000000000005</c:v>
                </c:pt>
                <c:pt idx="4010">
                  <c:v>10.530000000000001</c:v>
                </c:pt>
                <c:pt idx="4011">
                  <c:v>10.57</c:v>
                </c:pt>
                <c:pt idx="4012">
                  <c:v>10.530000000000001</c:v>
                </c:pt>
                <c:pt idx="4013">
                  <c:v>10.360000000000003</c:v>
                </c:pt>
                <c:pt idx="4014">
                  <c:v>10.239999999999998</c:v>
                </c:pt>
                <c:pt idx="4015">
                  <c:v>10.32</c:v>
                </c:pt>
                <c:pt idx="4016">
                  <c:v>10.440000000000001</c:v>
                </c:pt>
                <c:pt idx="4017">
                  <c:v>10.450000000000003</c:v>
                </c:pt>
                <c:pt idx="4018">
                  <c:v>10.380000000000004</c:v>
                </c:pt>
                <c:pt idx="4019">
                  <c:v>10.260000000000002</c:v>
                </c:pt>
                <c:pt idx="4020">
                  <c:v>10.09</c:v>
                </c:pt>
                <c:pt idx="4021">
                  <c:v>10.060000000000002</c:v>
                </c:pt>
                <c:pt idx="4022">
                  <c:v>10.09</c:v>
                </c:pt>
                <c:pt idx="4023">
                  <c:v>10.040000000000001</c:v>
                </c:pt>
                <c:pt idx="4024">
                  <c:v>10.060000000000002</c:v>
                </c:pt>
                <c:pt idx="4025">
                  <c:v>9.9</c:v>
                </c:pt>
                <c:pt idx="4026">
                  <c:v>9.82</c:v>
                </c:pt>
                <c:pt idx="4027">
                  <c:v>9.7900000000000009</c:v>
                </c:pt>
                <c:pt idx="4028">
                  <c:v>9.81</c:v>
                </c:pt>
                <c:pt idx="4029">
                  <c:v>9.7900000000000009</c:v>
                </c:pt>
                <c:pt idx="4030">
                  <c:v>9.7900000000000009</c:v>
                </c:pt>
                <c:pt idx="4031">
                  <c:v>9.7200000000000024</c:v>
                </c:pt>
                <c:pt idx="4032">
                  <c:v>9.6300000000000008</c:v>
                </c:pt>
                <c:pt idx="4033">
                  <c:v>9.56</c:v>
                </c:pt>
                <c:pt idx="4034">
                  <c:v>9.6</c:v>
                </c:pt>
                <c:pt idx="4035">
                  <c:v>9.65</c:v>
                </c:pt>
                <c:pt idx="4036">
                  <c:v>9.66</c:v>
                </c:pt>
                <c:pt idx="4037">
                  <c:v>9.68</c:v>
                </c:pt>
                <c:pt idx="4038">
                  <c:v>9.68</c:v>
                </c:pt>
                <c:pt idx="4039">
                  <c:v>9.69</c:v>
                </c:pt>
                <c:pt idx="4040">
                  <c:v>9.84</c:v>
                </c:pt>
                <c:pt idx="4041">
                  <c:v>9.8500000000000032</c:v>
                </c:pt>
                <c:pt idx="4042">
                  <c:v>9.76</c:v>
                </c:pt>
                <c:pt idx="4043">
                  <c:v>9.7100000000000009</c:v>
                </c:pt>
                <c:pt idx="4044">
                  <c:v>9.76</c:v>
                </c:pt>
                <c:pt idx="4045">
                  <c:v>9.8700000000000028</c:v>
                </c:pt>
                <c:pt idx="4046">
                  <c:v>9.93</c:v>
                </c:pt>
                <c:pt idx="4047">
                  <c:v>9.9700000000000042</c:v>
                </c:pt>
                <c:pt idx="4048">
                  <c:v>9.9700000000000042</c:v>
                </c:pt>
                <c:pt idx="4049">
                  <c:v>9.9400000000000013</c:v>
                </c:pt>
                <c:pt idx="4050">
                  <c:v>9.9400000000000013</c:v>
                </c:pt>
                <c:pt idx="4051">
                  <c:v>9.9500000000000028</c:v>
                </c:pt>
                <c:pt idx="4052">
                  <c:v>9.98</c:v>
                </c:pt>
                <c:pt idx="4053">
                  <c:v>10.030000000000001</c:v>
                </c:pt>
                <c:pt idx="4054">
                  <c:v>10.010000000000002</c:v>
                </c:pt>
                <c:pt idx="4055">
                  <c:v>10.060000000000002</c:v>
                </c:pt>
                <c:pt idx="4056">
                  <c:v>9.990000000000002</c:v>
                </c:pt>
                <c:pt idx="4057">
                  <c:v>10.060000000000002</c:v>
                </c:pt>
                <c:pt idx="4058">
                  <c:v>9.990000000000002</c:v>
                </c:pt>
                <c:pt idx="4059">
                  <c:v>10.030000000000001</c:v>
                </c:pt>
                <c:pt idx="4060">
                  <c:v>10</c:v>
                </c:pt>
                <c:pt idx="4061">
                  <c:v>9.9200000000000017</c:v>
                </c:pt>
                <c:pt idx="4062">
                  <c:v>9.9700000000000042</c:v>
                </c:pt>
                <c:pt idx="4063">
                  <c:v>9.8700000000000028</c:v>
                </c:pt>
                <c:pt idx="4064">
                  <c:v>9.93</c:v>
                </c:pt>
                <c:pt idx="4065">
                  <c:v>9.990000000000002</c:v>
                </c:pt>
                <c:pt idx="4066">
                  <c:v>9.9700000000000042</c:v>
                </c:pt>
                <c:pt idx="4067">
                  <c:v>9.8000000000000007</c:v>
                </c:pt>
                <c:pt idx="4068">
                  <c:v>9.7900000000000009</c:v>
                </c:pt>
                <c:pt idx="4069">
                  <c:v>9.73</c:v>
                </c:pt>
                <c:pt idx="4070">
                  <c:v>9.82</c:v>
                </c:pt>
                <c:pt idx="4071">
                  <c:v>9.9200000000000017</c:v>
                </c:pt>
                <c:pt idx="4072">
                  <c:v>9.9</c:v>
                </c:pt>
                <c:pt idx="4073">
                  <c:v>9.84</c:v>
                </c:pt>
                <c:pt idx="4074">
                  <c:v>9.7800000000000011</c:v>
                </c:pt>
                <c:pt idx="4075">
                  <c:v>9.73</c:v>
                </c:pt>
                <c:pt idx="4076">
                  <c:v>9.76</c:v>
                </c:pt>
                <c:pt idx="4077">
                  <c:v>9.91</c:v>
                </c:pt>
                <c:pt idx="4078">
                  <c:v>9.9200000000000017</c:v>
                </c:pt>
                <c:pt idx="4079">
                  <c:v>9.82</c:v>
                </c:pt>
                <c:pt idx="4080">
                  <c:v>9.68</c:v>
                </c:pt>
                <c:pt idx="4081">
                  <c:v>9.67</c:v>
                </c:pt>
                <c:pt idx="4082">
                  <c:v>9.73</c:v>
                </c:pt>
                <c:pt idx="4083">
                  <c:v>9.860000000000003</c:v>
                </c:pt>
                <c:pt idx="4084">
                  <c:v>9.8500000000000032</c:v>
                </c:pt>
                <c:pt idx="4085">
                  <c:v>9.82</c:v>
                </c:pt>
                <c:pt idx="4086">
                  <c:v>9.7900000000000009</c:v>
                </c:pt>
                <c:pt idx="4087">
                  <c:v>9.8000000000000007</c:v>
                </c:pt>
                <c:pt idx="4088">
                  <c:v>9.860000000000003</c:v>
                </c:pt>
                <c:pt idx="4089">
                  <c:v>9.98</c:v>
                </c:pt>
                <c:pt idx="4090">
                  <c:v>10.050000000000002</c:v>
                </c:pt>
                <c:pt idx="4091">
                  <c:v>10.050000000000002</c:v>
                </c:pt>
                <c:pt idx="4092">
                  <c:v>10.010000000000002</c:v>
                </c:pt>
                <c:pt idx="4093">
                  <c:v>9.990000000000002</c:v>
                </c:pt>
                <c:pt idx="4094">
                  <c:v>9.990000000000002</c:v>
                </c:pt>
                <c:pt idx="4095">
                  <c:v>10.040000000000001</c:v>
                </c:pt>
                <c:pt idx="4096">
                  <c:v>10.120000000000001</c:v>
                </c:pt>
                <c:pt idx="4097">
                  <c:v>10.16</c:v>
                </c:pt>
                <c:pt idx="4098">
                  <c:v>10.15</c:v>
                </c:pt>
                <c:pt idx="4099">
                  <c:v>10.18</c:v>
                </c:pt>
                <c:pt idx="4100">
                  <c:v>10.220000000000001</c:v>
                </c:pt>
                <c:pt idx="4101">
                  <c:v>10.16</c:v>
                </c:pt>
                <c:pt idx="4102">
                  <c:v>10.220000000000001</c:v>
                </c:pt>
                <c:pt idx="4103">
                  <c:v>10.260000000000002</c:v>
                </c:pt>
                <c:pt idx="4104">
                  <c:v>10.310000000000002</c:v>
                </c:pt>
                <c:pt idx="4105">
                  <c:v>10.370000000000005</c:v>
                </c:pt>
                <c:pt idx="4106">
                  <c:v>10.43</c:v>
                </c:pt>
                <c:pt idx="4107">
                  <c:v>10.420000000000002</c:v>
                </c:pt>
                <c:pt idx="4108">
                  <c:v>10.41</c:v>
                </c:pt>
                <c:pt idx="4109">
                  <c:v>10.43</c:v>
                </c:pt>
                <c:pt idx="4110">
                  <c:v>10.360000000000003</c:v>
                </c:pt>
                <c:pt idx="4111">
                  <c:v>10.43</c:v>
                </c:pt>
                <c:pt idx="4112">
                  <c:v>10.32</c:v>
                </c:pt>
                <c:pt idx="4113">
                  <c:v>10.25</c:v>
                </c:pt>
                <c:pt idx="4114">
                  <c:v>10.220000000000001</c:v>
                </c:pt>
                <c:pt idx="4115">
                  <c:v>10.18</c:v>
                </c:pt>
                <c:pt idx="4116">
                  <c:v>10.260000000000002</c:v>
                </c:pt>
                <c:pt idx="4117">
                  <c:v>10.360000000000003</c:v>
                </c:pt>
                <c:pt idx="4118">
                  <c:v>10.310000000000002</c:v>
                </c:pt>
                <c:pt idx="4119">
                  <c:v>10.25</c:v>
                </c:pt>
                <c:pt idx="4120">
                  <c:v>10.060000000000002</c:v>
                </c:pt>
                <c:pt idx="4121">
                  <c:v>10.060000000000002</c:v>
                </c:pt>
                <c:pt idx="4122">
                  <c:v>10.15</c:v>
                </c:pt>
                <c:pt idx="4123">
                  <c:v>10.16</c:v>
                </c:pt>
                <c:pt idx="4124">
                  <c:v>10.120000000000001</c:v>
                </c:pt>
                <c:pt idx="4125">
                  <c:v>10.040000000000001</c:v>
                </c:pt>
                <c:pt idx="4126">
                  <c:v>9.860000000000003</c:v>
                </c:pt>
                <c:pt idx="4127">
                  <c:v>9.9200000000000017</c:v>
                </c:pt>
                <c:pt idx="4128">
                  <c:v>9.91</c:v>
                </c:pt>
                <c:pt idx="4129">
                  <c:v>9.9200000000000017</c:v>
                </c:pt>
                <c:pt idx="4130">
                  <c:v>9.8700000000000028</c:v>
                </c:pt>
                <c:pt idx="4131">
                  <c:v>9.74</c:v>
                </c:pt>
                <c:pt idx="4132">
                  <c:v>9.59</c:v>
                </c:pt>
                <c:pt idx="4133">
                  <c:v>9.41</c:v>
                </c:pt>
                <c:pt idx="4134">
                  <c:v>9.4600000000000026</c:v>
                </c:pt>
                <c:pt idx="4135">
                  <c:v>9.5400000000000009</c:v>
                </c:pt>
                <c:pt idx="4136">
                  <c:v>9.5</c:v>
                </c:pt>
                <c:pt idx="4137">
                  <c:v>9.44</c:v>
                </c:pt>
                <c:pt idx="4138">
                  <c:v>9.19</c:v>
                </c:pt>
                <c:pt idx="4139">
                  <c:v>9</c:v>
                </c:pt>
                <c:pt idx="4140">
                  <c:v>9.0400000000000009</c:v>
                </c:pt>
                <c:pt idx="4141">
                  <c:v>9.02</c:v>
                </c:pt>
                <c:pt idx="4142">
                  <c:v>8.99</c:v>
                </c:pt>
                <c:pt idx="4143">
                  <c:v>9.0400000000000009</c:v>
                </c:pt>
                <c:pt idx="4144">
                  <c:v>8.81</c:v>
                </c:pt>
                <c:pt idx="4145">
                  <c:v>8.77</c:v>
                </c:pt>
                <c:pt idx="4146">
                  <c:v>8.7100000000000009</c:v>
                </c:pt>
                <c:pt idx="4147">
                  <c:v>8.83</c:v>
                </c:pt>
                <c:pt idx="4148">
                  <c:v>8.83</c:v>
                </c:pt>
                <c:pt idx="4149">
                  <c:v>8.8500000000000032</c:v>
                </c:pt>
                <c:pt idx="4150">
                  <c:v>8.7200000000000024</c:v>
                </c:pt>
                <c:pt idx="4151">
                  <c:v>8.73</c:v>
                </c:pt>
                <c:pt idx="4152">
                  <c:v>8.77</c:v>
                </c:pt>
                <c:pt idx="4153">
                  <c:v>8.8800000000000008</c:v>
                </c:pt>
                <c:pt idx="4154">
                  <c:v>8.9600000000000026</c:v>
                </c:pt>
                <c:pt idx="4155">
                  <c:v>9.0300000000000011</c:v>
                </c:pt>
                <c:pt idx="4156">
                  <c:v>9.0300000000000011</c:v>
                </c:pt>
                <c:pt idx="4157">
                  <c:v>9.02</c:v>
                </c:pt>
                <c:pt idx="4158">
                  <c:v>9.06</c:v>
                </c:pt>
                <c:pt idx="4159">
                  <c:v>9.1300000000000008</c:v>
                </c:pt>
                <c:pt idx="4160">
                  <c:v>9.2900000000000009</c:v>
                </c:pt>
                <c:pt idx="4161">
                  <c:v>9.360000000000003</c:v>
                </c:pt>
                <c:pt idx="4162">
                  <c:v>9.43</c:v>
                </c:pt>
                <c:pt idx="4163">
                  <c:v>9.42</c:v>
                </c:pt>
                <c:pt idx="4164">
                  <c:v>9.3800000000000008</c:v>
                </c:pt>
                <c:pt idx="4165">
                  <c:v>9.3700000000000028</c:v>
                </c:pt>
                <c:pt idx="4166">
                  <c:v>9.44</c:v>
                </c:pt>
                <c:pt idx="4167">
                  <c:v>9.5500000000000007</c:v>
                </c:pt>
                <c:pt idx="4168">
                  <c:v>9.69</c:v>
                </c:pt>
                <c:pt idx="4169">
                  <c:v>9.74</c:v>
                </c:pt>
                <c:pt idx="4170">
                  <c:v>9.7200000000000024</c:v>
                </c:pt>
                <c:pt idx="4171">
                  <c:v>9.76</c:v>
                </c:pt>
                <c:pt idx="4172">
                  <c:v>9.7200000000000024</c:v>
                </c:pt>
                <c:pt idx="4173">
                  <c:v>9.8000000000000007</c:v>
                </c:pt>
                <c:pt idx="4174">
                  <c:v>9.860000000000003</c:v>
                </c:pt>
                <c:pt idx="4175">
                  <c:v>9.9400000000000013</c:v>
                </c:pt>
                <c:pt idx="4176">
                  <c:v>10.010000000000002</c:v>
                </c:pt>
                <c:pt idx="4177">
                  <c:v>10.050000000000002</c:v>
                </c:pt>
                <c:pt idx="4178">
                  <c:v>9.93</c:v>
                </c:pt>
                <c:pt idx="4179">
                  <c:v>9.9200000000000017</c:v>
                </c:pt>
                <c:pt idx="4180">
                  <c:v>9.9</c:v>
                </c:pt>
                <c:pt idx="4181">
                  <c:v>9.9400000000000013</c:v>
                </c:pt>
                <c:pt idx="4182">
                  <c:v>10.09</c:v>
                </c:pt>
                <c:pt idx="4183">
                  <c:v>10.07</c:v>
                </c:pt>
                <c:pt idx="4184">
                  <c:v>10.07</c:v>
                </c:pt>
                <c:pt idx="4185">
                  <c:v>10</c:v>
                </c:pt>
                <c:pt idx="4186">
                  <c:v>10.010000000000002</c:v>
                </c:pt>
                <c:pt idx="4187">
                  <c:v>9.93</c:v>
                </c:pt>
                <c:pt idx="4188">
                  <c:v>10.030000000000001</c:v>
                </c:pt>
                <c:pt idx="4189">
                  <c:v>10.11</c:v>
                </c:pt>
                <c:pt idx="4190">
                  <c:v>10.18</c:v>
                </c:pt>
                <c:pt idx="4191">
                  <c:v>10.120000000000001</c:v>
                </c:pt>
                <c:pt idx="4192">
                  <c:v>9.9700000000000042</c:v>
                </c:pt>
                <c:pt idx="4193">
                  <c:v>9.9700000000000042</c:v>
                </c:pt>
                <c:pt idx="4194">
                  <c:v>9.9700000000000042</c:v>
                </c:pt>
                <c:pt idx="4195">
                  <c:v>10.010000000000002</c:v>
                </c:pt>
                <c:pt idx="4196">
                  <c:v>10.100000000000001</c:v>
                </c:pt>
                <c:pt idx="4197">
                  <c:v>10.16</c:v>
                </c:pt>
                <c:pt idx="4198">
                  <c:v>10.16</c:v>
                </c:pt>
                <c:pt idx="4199">
                  <c:v>10</c:v>
                </c:pt>
                <c:pt idx="4200">
                  <c:v>9.9200000000000017</c:v>
                </c:pt>
                <c:pt idx="4201">
                  <c:v>9.860000000000003</c:v>
                </c:pt>
                <c:pt idx="4202">
                  <c:v>9.91</c:v>
                </c:pt>
                <c:pt idx="4203">
                  <c:v>9.9200000000000017</c:v>
                </c:pt>
                <c:pt idx="4204">
                  <c:v>9.81</c:v>
                </c:pt>
                <c:pt idx="4205">
                  <c:v>9.3700000000000028</c:v>
                </c:pt>
                <c:pt idx="4206">
                  <c:v>9.16</c:v>
                </c:pt>
                <c:pt idx="4207">
                  <c:v>8.92</c:v>
                </c:pt>
                <c:pt idx="4208">
                  <c:v>8.83</c:v>
                </c:pt>
                <c:pt idx="4209">
                  <c:v>8.77</c:v>
                </c:pt>
                <c:pt idx="4210">
                  <c:v>8.7200000000000024</c:v>
                </c:pt>
                <c:pt idx="4211">
                  <c:v>8.67</c:v>
                </c:pt>
                <c:pt idx="4212">
                  <c:v>8.49</c:v>
                </c:pt>
                <c:pt idx="4213">
                  <c:v>8.2200000000000024</c:v>
                </c:pt>
                <c:pt idx="4214">
                  <c:v>8</c:v>
                </c:pt>
                <c:pt idx="4215">
                  <c:v>7.92</c:v>
                </c:pt>
                <c:pt idx="4216">
                  <c:v>7.92</c:v>
                </c:pt>
                <c:pt idx="4217">
                  <c:v>8.02</c:v>
                </c:pt>
                <c:pt idx="4218">
                  <c:v>8.0300000000000011</c:v>
                </c:pt>
                <c:pt idx="4219">
                  <c:v>8.120000000000001</c:v>
                </c:pt>
                <c:pt idx="4220">
                  <c:v>8.09</c:v>
                </c:pt>
                <c:pt idx="4221">
                  <c:v>8.0500000000000007</c:v>
                </c:pt>
                <c:pt idx="4222">
                  <c:v>7.91</c:v>
                </c:pt>
                <c:pt idx="4223">
                  <c:v>7.7700000000000014</c:v>
                </c:pt>
                <c:pt idx="4224">
                  <c:v>7.74</c:v>
                </c:pt>
                <c:pt idx="4225">
                  <c:v>7.74</c:v>
                </c:pt>
                <c:pt idx="4226">
                  <c:v>7.870000000000001</c:v>
                </c:pt>
                <c:pt idx="4227">
                  <c:v>8.0500000000000007</c:v>
                </c:pt>
                <c:pt idx="4228">
                  <c:v>8.17</c:v>
                </c:pt>
                <c:pt idx="4229">
                  <c:v>8.34</c:v>
                </c:pt>
                <c:pt idx="4230">
                  <c:v>8.4700000000000006</c:v>
                </c:pt>
                <c:pt idx="4231">
                  <c:v>8.5500000000000007</c:v>
                </c:pt>
                <c:pt idx="4232">
                  <c:v>8.620000000000001</c:v>
                </c:pt>
                <c:pt idx="4233">
                  <c:v>8.620000000000001</c:v>
                </c:pt>
                <c:pt idx="4234">
                  <c:v>8.66</c:v>
                </c:pt>
                <c:pt idx="4235">
                  <c:v>8.6300000000000008</c:v>
                </c:pt>
                <c:pt idx="4236">
                  <c:v>8.74</c:v>
                </c:pt>
                <c:pt idx="4237">
                  <c:v>8.8500000000000032</c:v>
                </c:pt>
                <c:pt idx="4238">
                  <c:v>8.99</c:v>
                </c:pt>
                <c:pt idx="4239">
                  <c:v>9.15</c:v>
                </c:pt>
                <c:pt idx="4240">
                  <c:v>9.24</c:v>
                </c:pt>
                <c:pt idx="4241">
                  <c:v>9.3800000000000008</c:v>
                </c:pt>
                <c:pt idx="4242">
                  <c:v>9.5400000000000009</c:v>
                </c:pt>
                <c:pt idx="4243">
                  <c:v>9.620000000000001</c:v>
                </c:pt>
                <c:pt idx="4244">
                  <c:v>9.76</c:v>
                </c:pt>
                <c:pt idx="4245">
                  <c:v>9.8700000000000028</c:v>
                </c:pt>
                <c:pt idx="4246">
                  <c:v>9.98</c:v>
                </c:pt>
                <c:pt idx="4247">
                  <c:v>10.050000000000002</c:v>
                </c:pt>
                <c:pt idx="4248">
                  <c:v>10.16</c:v>
                </c:pt>
                <c:pt idx="4249">
                  <c:v>10.170000000000002</c:v>
                </c:pt>
                <c:pt idx="4250">
                  <c:v>10.239999999999998</c:v>
                </c:pt>
                <c:pt idx="4251">
                  <c:v>10.310000000000002</c:v>
                </c:pt>
                <c:pt idx="4252">
                  <c:v>10.360000000000003</c:v>
                </c:pt>
                <c:pt idx="4253">
                  <c:v>10.48</c:v>
                </c:pt>
                <c:pt idx="4254">
                  <c:v>10.54</c:v>
                </c:pt>
                <c:pt idx="4255">
                  <c:v>10.68</c:v>
                </c:pt>
                <c:pt idx="4256">
                  <c:v>10.780000000000001</c:v>
                </c:pt>
                <c:pt idx="4257">
                  <c:v>10.870000000000005</c:v>
                </c:pt>
                <c:pt idx="4258">
                  <c:v>11</c:v>
                </c:pt>
                <c:pt idx="4259">
                  <c:v>11.080000000000002</c:v>
                </c:pt>
                <c:pt idx="4260">
                  <c:v>11.170000000000002</c:v>
                </c:pt>
                <c:pt idx="4261">
                  <c:v>11.27</c:v>
                </c:pt>
                <c:pt idx="4262">
                  <c:v>11.360000000000003</c:v>
                </c:pt>
                <c:pt idx="4263">
                  <c:v>11.440000000000001</c:v>
                </c:pt>
                <c:pt idx="4264">
                  <c:v>11.5</c:v>
                </c:pt>
                <c:pt idx="4265">
                  <c:v>11.55</c:v>
                </c:pt>
                <c:pt idx="4266">
                  <c:v>11.61</c:v>
                </c:pt>
                <c:pt idx="4267">
                  <c:v>11.7</c:v>
                </c:pt>
                <c:pt idx="4268">
                  <c:v>11.810000000000002</c:v>
                </c:pt>
                <c:pt idx="4269">
                  <c:v>11.870000000000005</c:v>
                </c:pt>
                <c:pt idx="4270">
                  <c:v>11.950000000000003</c:v>
                </c:pt>
                <c:pt idx="4271">
                  <c:v>12.080000000000002</c:v>
                </c:pt>
                <c:pt idx="4272">
                  <c:v>12.190000000000001</c:v>
                </c:pt>
                <c:pt idx="4273">
                  <c:v>12.27</c:v>
                </c:pt>
                <c:pt idx="4274">
                  <c:v>12.350000000000005</c:v>
                </c:pt>
                <c:pt idx="4275">
                  <c:v>12.450000000000003</c:v>
                </c:pt>
                <c:pt idx="4276">
                  <c:v>12.54</c:v>
                </c:pt>
                <c:pt idx="4277">
                  <c:v>12.64</c:v>
                </c:pt>
                <c:pt idx="4278">
                  <c:v>12.68</c:v>
                </c:pt>
                <c:pt idx="4279">
                  <c:v>12.670000000000002</c:v>
                </c:pt>
                <c:pt idx="4280">
                  <c:v>12.75</c:v>
                </c:pt>
                <c:pt idx="4281">
                  <c:v>12.75</c:v>
                </c:pt>
                <c:pt idx="4282">
                  <c:v>12.810000000000002</c:v>
                </c:pt>
                <c:pt idx="4283">
                  <c:v>12.870000000000005</c:v>
                </c:pt>
                <c:pt idx="4284">
                  <c:v>12.93</c:v>
                </c:pt>
                <c:pt idx="4285">
                  <c:v>13.030000000000001</c:v>
                </c:pt>
                <c:pt idx="4286">
                  <c:v>13.080000000000002</c:v>
                </c:pt>
                <c:pt idx="4287">
                  <c:v>13.18</c:v>
                </c:pt>
                <c:pt idx="4288">
                  <c:v>13.280000000000001</c:v>
                </c:pt>
                <c:pt idx="4289">
                  <c:v>13.380000000000004</c:v>
                </c:pt>
                <c:pt idx="4290">
                  <c:v>13.490000000000002</c:v>
                </c:pt>
                <c:pt idx="4291">
                  <c:v>13.61</c:v>
                </c:pt>
                <c:pt idx="4292">
                  <c:v>13.65</c:v>
                </c:pt>
                <c:pt idx="4293">
                  <c:v>13.65</c:v>
                </c:pt>
                <c:pt idx="4294">
                  <c:v>13.75</c:v>
                </c:pt>
                <c:pt idx="4295">
                  <c:v>13.82</c:v>
                </c:pt>
                <c:pt idx="4296">
                  <c:v>13.860000000000003</c:v>
                </c:pt>
                <c:pt idx="4297">
                  <c:v>13.89</c:v>
                </c:pt>
                <c:pt idx="4298">
                  <c:v>13.810000000000002</c:v>
                </c:pt>
                <c:pt idx="4299">
                  <c:v>13.870000000000005</c:v>
                </c:pt>
                <c:pt idx="4300">
                  <c:v>13.89</c:v>
                </c:pt>
                <c:pt idx="4301">
                  <c:v>13.950000000000003</c:v>
                </c:pt>
                <c:pt idx="4302">
                  <c:v>14.02</c:v>
                </c:pt>
                <c:pt idx="4303">
                  <c:v>14.060000000000002</c:v>
                </c:pt>
                <c:pt idx="4304">
                  <c:v>14.14</c:v>
                </c:pt>
                <c:pt idx="4305">
                  <c:v>14.239999999999998</c:v>
                </c:pt>
                <c:pt idx="4306">
                  <c:v>14.330000000000002</c:v>
                </c:pt>
                <c:pt idx="4307">
                  <c:v>14.39</c:v>
                </c:pt>
                <c:pt idx="4308">
                  <c:v>14.440000000000001</c:v>
                </c:pt>
                <c:pt idx="4309">
                  <c:v>14.510000000000002</c:v>
                </c:pt>
                <c:pt idx="4310">
                  <c:v>14.55</c:v>
                </c:pt>
                <c:pt idx="4311">
                  <c:v>14.59</c:v>
                </c:pt>
                <c:pt idx="4312">
                  <c:v>14.64</c:v>
                </c:pt>
                <c:pt idx="4313">
                  <c:v>14.59</c:v>
                </c:pt>
                <c:pt idx="4314">
                  <c:v>14.59</c:v>
                </c:pt>
                <c:pt idx="4315">
                  <c:v>14.55</c:v>
                </c:pt>
                <c:pt idx="4316">
                  <c:v>14.490000000000002</c:v>
                </c:pt>
                <c:pt idx="4317">
                  <c:v>14.470000000000002</c:v>
                </c:pt>
                <c:pt idx="4318">
                  <c:v>14.470000000000002</c:v>
                </c:pt>
                <c:pt idx="4319">
                  <c:v>14.580000000000002</c:v>
                </c:pt>
                <c:pt idx="4320">
                  <c:v>14.64</c:v>
                </c:pt>
                <c:pt idx="4321">
                  <c:v>14.75</c:v>
                </c:pt>
                <c:pt idx="4322">
                  <c:v>14.900000000000002</c:v>
                </c:pt>
                <c:pt idx="4323">
                  <c:v>14.850000000000005</c:v>
                </c:pt>
                <c:pt idx="4324">
                  <c:v>14.93</c:v>
                </c:pt>
                <c:pt idx="4325">
                  <c:v>14.880000000000004</c:v>
                </c:pt>
                <c:pt idx="4326">
                  <c:v>14.84</c:v>
                </c:pt>
                <c:pt idx="4327">
                  <c:v>14.760000000000002</c:v>
                </c:pt>
                <c:pt idx="4328">
                  <c:v>14.64</c:v>
                </c:pt>
                <c:pt idx="4329">
                  <c:v>14.450000000000003</c:v>
                </c:pt>
                <c:pt idx="4330">
                  <c:v>14.450000000000003</c:v>
                </c:pt>
                <c:pt idx="4331">
                  <c:v>14.43</c:v>
                </c:pt>
                <c:pt idx="4332">
                  <c:v>14.450000000000003</c:v>
                </c:pt>
                <c:pt idx="4333">
                  <c:v>14.52</c:v>
                </c:pt>
                <c:pt idx="4334">
                  <c:v>14.600000000000001</c:v>
                </c:pt>
                <c:pt idx="4335">
                  <c:v>14.690000000000001</c:v>
                </c:pt>
                <c:pt idx="4336">
                  <c:v>14.82</c:v>
                </c:pt>
                <c:pt idx="4337">
                  <c:v>14.7</c:v>
                </c:pt>
                <c:pt idx="4338">
                  <c:v>14.629999999999999</c:v>
                </c:pt>
                <c:pt idx="4339">
                  <c:v>14.370000000000005</c:v>
                </c:pt>
                <c:pt idx="4340">
                  <c:v>14.27</c:v>
                </c:pt>
                <c:pt idx="4341">
                  <c:v>14.16</c:v>
                </c:pt>
                <c:pt idx="4342">
                  <c:v>14.219999999999999</c:v>
                </c:pt>
                <c:pt idx="4343">
                  <c:v>14.219999999999999</c:v>
                </c:pt>
                <c:pt idx="4344">
                  <c:v>14.3</c:v>
                </c:pt>
                <c:pt idx="4345">
                  <c:v>14.370000000000005</c:v>
                </c:pt>
                <c:pt idx="4346">
                  <c:v>14.440000000000001</c:v>
                </c:pt>
                <c:pt idx="4347">
                  <c:v>14.52</c:v>
                </c:pt>
                <c:pt idx="4348">
                  <c:v>14.59</c:v>
                </c:pt>
                <c:pt idx="4349">
                  <c:v>14.59</c:v>
                </c:pt>
                <c:pt idx="4350">
                  <c:v>14.450000000000003</c:v>
                </c:pt>
                <c:pt idx="4351">
                  <c:v>14.120000000000001</c:v>
                </c:pt>
                <c:pt idx="4352">
                  <c:v>13.900000000000002</c:v>
                </c:pt>
                <c:pt idx="4353">
                  <c:v>13.75</c:v>
                </c:pt>
                <c:pt idx="4354">
                  <c:v>13.690000000000001</c:v>
                </c:pt>
                <c:pt idx="4355">
                  <c:v>13.780000000000001</c:v>
                </c:pt>
                <c:pt idx="4356">
                  <c:v>13.77</c:v>
                </c:pt>
                <c:pt idx="4357">
                  <c:v>13.870000000000005</c:v>
                </c:pt>
                <c:pt idx="4358">
                  <c:v>14.05</c:v>
                </c:pt>
                <c:pt idx="4359">
                  <c:v>14.16</c:v>
                </c:pt>
                <c:pt idx="4360">
                  <c:v>14.080000000000002</c:v>
                </c:pt>
                <c:pt idx="4361">
                  <c:v>13.940000000000001</c:v>
                </c:pt>
                <c:pt idx="4362">
                  <c:v>13.5</c:v>
                </c:pt>
                <c:pt idx="4363">
                  <c:v>13.060000000000002</c:v>
                </c:pt>
                <c:pt idx="4364">
                  <c:v>12.96</c:v>
                </c:pt>
                <c:pt idx="4365">
                  <c:v>12.920000000000002</c:v>
                </c:pt>
                <c:pt idx="4366">
                  <c:v>13.010000000000002</c:v>
                </c:pt>
                <c:pt idx="4367">
                  <c:v>13.05</c:v>
                </c:pt>
                <c:pt idx="4368">
                  <c:v>13.129999999999999</c:v>
                </c:pt>
                <c:pt idx="4369">
                  <c:v>13.260000000000002</c:v>
                </c:pt>
                <c:pt idx="4370">
                  <c:v>13.27</c:v>
                </c:pt>
                <c:pt idx="4371">
                  <c:v>13.27</c:v>
                </c:pt>
                <c:pt idx="4372">
                  <c:v>12.98</c:v>
                </c:pt>
                <c:pt idx="4373">
                  <c:v>12.420000000000002</c:v>
                </c:pt>
                <c:pt idx="4374">
                  <c:v>11.950000000000003</c:v>
                </c:pt>
                <c:pt idx="4375">
                  <c:v>11.940000000000001</c:v>
                </c:pt>
                <c:pt idx="4376">
                  <c:v>11.98</c:v>
                </c:pt>
                <c:pt idx="4377">
                  <c:v>12.11</c:v>
                </c:pt>
                <c:pt idx="4378">
                  <c:v>12.170000000000002</c:v>
                </c:pt>
                <c:pt idx="4379">
                  <c:v>12.190000000000001</c:v>
                </c:pt>
                <c:pt idx="4380">
                  <c:v>12.18</c:v>
                </c:pt>
                <c:pt idx="4381">
                  <c:v>11.66</c:v>
                </c:pt>
                <c:pt idx="4382">
                  <c:v>11.060000000000002</c:v>
                </c:pt>
                <c:pt idx="4383">
                  <c:v>10.82</c:v>
                </c:pt>
                <c:pt idx="4384">
                  <c:v>10.850000000000005</c:v>
                </c:pt>
                <c:pt idx="4385">
                  <c:v>10.98</c:v>
                </c:pt>
                <c:pt idx="4386">
                  <c:v>11.060000000000002</c:v>
                </c:pt>
                <c:pt idx="4387">
                  <c:v>11.11</c:v>
                </c:pt>
                <c:pt idx="4388">
                  <c:v>11.16</c:v>
                </c:pt>
                <c:pt idx="4389">
                  <c:v>11.060000000000002</c:v>
                </c:pt>
                <c:pt idx="4390">
                  <c:v>10.43</c:v>
                </c:pt>
                <c:pt idx="4391">
                  <c:v>9.7900000000000009</c:v>
                </c:pt>
                <c:pt idx="4392">
                  <c:v>9.7200000000000024</c:v>
                </c:pt>
                <c:pt idx="4393">
                  <c:v>9.68</c:v>
                </c:pt>
                <c:pt idx="4394">
                  <c:v>9.73</c:v>
                </c:pt>
                <c:pt idx="4395">
                  <c:v>9.84</c:v>
                </c:pt>
                <c:pt idx="4396">
                  <c:v>9.8000000000000007</c:v>
                </c:pt>
                <c:pt idx="4397">
                  <c:v>9.7200000000000024</c:v>
                </c:pt>
                <c:pt idx="4398">
                  <c:v>9.3000000000000007</c:v>
                </c:pt>
                <c:pt idx="4399">
                  <c:v>8.7100000000000009</c:v>
                </c:pt>
                <c:pt idx="4400">
                  <c:v>8.61</c:v>
                </c:pt>
                <c:pt idx="4401">
                  <c:v>8.73</c:v>
                </c:pt>
                <c:pt idx="4402">
                  <c:v>8.93</c:v>
                </c:pt>
                <c:pt idx="4403">
                  <c:v>9.0300000000000011</c:v>
                </c:pt>
                <c:pt idx="4404">
                  <c:v>9.23</c:v>
                </c:pt>
                <c:pt idx="4405">
                  <c:v>9.34</c:v>
                </c:pt>
                <c:pt idx="4406">
                  <c:v>9.2800000000000011</c:v>
                </c:pt>
                <c:pt idx="4407">
                  <c:v>9.120000000000001</c:v>
                </c:pt>
                <c:pt idx="4408">
                  <c:v>8.69</c:v>
                </c:pt>
                <c:pt idx="4409">
                  <c:v>8.4</c:v>
                </c:pt>
                <c:pt idx="4410">
                  <c:v>8.3700000000000028</c:v>
                </c:pt>
                <c:pt idx="4411">
                  <c:v>8.44</c:v>
                </c:pt>
                <c:pt idx="4412">
                  <c:v>8.59</c:v>
                </c:pt>
                <c:pt idx="4413">
                  <c:v>8.7200000000000024</c:v>
                </c:pt>
                <c:pt idx="4414">
                  <c:v>8.8700000000000028</c:v>
                </c:pt>
                <c:pt idx="4415">
                  <c:v>9.0300000000000011</c:v>
                </c:pt>
                <c:pt idx="4416">
                  <c:v>9.1300000000000008</c:v>
                </c:pt>
                <c:pt idx="4417">
                  <c:v>9</c:v>
                </c:pt>
                <c:pt idx="4418">
                  <c:v>8.74</c:v>
                </c:pt>
                <c:pt idx="4419">
                  <c:v>8.48</c:v>
                </c:pt>
                <c:pt idx="4420">
                  <c:v>8.44</c:v>
                </c:pt>
                <c:pt idx="4421">
                  <c:v>8.58</c:v>
                </c:pt>
                <c:pt idx="4422">
                  <c:v>8.69</c:v>
                </c:pt>
                <c:pt idx="4423">
                  <c:v>8.8700000000000028</c:v>
                </c:pt>
                <c:pt idx="4424">
                  <c:v>9.0300000000000011</c:v>
                </c:pt>
                <c:pt idx="4425">
                  <c:v>9.16</c:v>
                </c:pt>
                <c:pt idx="4426">
                  <c:v>9.34</c:v>
                </c:pt>
                <c:pt idx="4427">
                  <c:v>9.41</c:v>
                </c:pt>
                <c:pt idx="4428">
                  <c:v>9.4700000000000006</c:v>
                </c:pt>
                <c:pt idx="4429">
                  <c:v>9.42</c:v>
                </c:pt>
                <c:pt idx="4430">
                  <c:v>9.24</c:v>
                </c:pt>
                <c:pt idx="4431">
                  <c:v>9.0300000000000011</c:v>
                </c:pt>
                <c:pt idx="4432">
                  <c:v>8.99</c:v>
                </c:pt>
                <c:pt idx="4433">
                  <c:v>9.07</c:v>
                </c:pt>
                <c:pt idx="4434">
                  <c:v>9.24</c:v>
                </c:pt>
                <c:pt idx="4435">
                  <c:v>9.32</c:v>
                </c:pt>
                <c:pt idx="4436">
                  <c:v>9.41</c:v>
                </c:pt>
                <c:pt idx="4437">
                  <c:v>9.5500000000000007</c:v>
                </c:pt>
                <c:pt idx="4438">
                  <c:v>9.7100000000000009</c:v>
                </c:pt>
                <c:pt idx="4439">
                  <c:v>9.82</c:v>
                </c:pt>
                <c:pt idx="4440">
                  <c:v>9.93</c:v>
                </c:pt>
                <c:pt idx="4441">
                  <c:v>9.990000000000002</c:v>
                </c:pt>
                <c:pt idx="4442">
                  <c:v>10.07</c:v>
                </c:pt>
                <c:pt idx="4443">
                  <c:v>9.82</c:v>
                </c:pt>
                <c:pt idx="4444">
                  <c:v>9.59</c:v>
                </c:pt>
                <c:pt idx="4445">
                  <c:v>9.6</c:v>
                </c:pt>
                <c:pt idx="4446">
                  <c:v>9.6300000000000008</c:v>
                </c:pt>
                <c:pt idx="4447">
                  <c:v>9.7200000000000024</c:v>
                </c:pt>
                <c:pt idx="4448">
                  <c:v>9.860000000000003</c:v>
                </c:pt>
                <c:pt idx="4449">
                  <c:v>9.9500000000000028</c:v>
                </c:pt>
                <c:pt idx="4450">
                  <c:v>10.07</c:v>
                </c:pt>
                <c:pt idx="4451">
                  <c:v>10.239999999999998</c:v>
                </c:pt>
                <c:pt idx="4452">
                  <c:v>10.34</c:v>
                </c:pt>
                <c:pt idx="4453">
                  <c:v>10.490000000000002</c:v>
                </c:pt>
                <c:pt idx="4454">
                  <c:v>10.560000000000002</c:v>
                </c:pt>
                <c:pt idx="4455">
                  <c:v>10.510000000000002</c:v>
                </c:pt>
                <c:pt idx="4456">
                  <c:v>10.260000000000002</c:v>
                </c:pt>
                <c:pt idx="4457">
                  <c:v>10.060000000000002</c:v>
                </c:pt>
                <c:pt idx="4458">
                  <c:v>10.15</c:v>
                </c:pt>
                <c:pt idx="4459">
                  <c:v>10.220000000000001</c:v>
                </c:pt>
                <c:pt idx="4460">
                  <c:v>10.360000000000003</c:v>
                </c:pt>
                <c:pt idx="4461">
                  <c:v>10.470000000000002</c:v>
                </c:pt>
                <c:pt idx="4462">
                  <c:v>10.59</c:v>
                </c:pt>
                <c:pt idx="4463">
                  <c:v>10.7</c:v>
                </c:pt>
                <c:pt idx="4464">
                  <c:v>10.850000000000005</c:v>
                </c:pt>
                <c:pt idx="4465">
                  <c:v>10.970000000000002</c:v>
                </c:pt>
                <c:pt idx="4466">
                  <c:v>11.030000000000001</c:v>
                </c:pt>
                <c:pt idx="4467">
                  <c:v>11.100000000000001</c:v>
                </c:pt>
                <c:pt idx="4468">
                  <c:v>11.219999999999999</c:v>
                </c:pt>
                <c:pt idx="4469">
                  <c:v>10.98</c:v>
                </c:pt>
                <c:pt idx="4470">
                  <c:v>10.54</c:v>
                </c:pt>
                <c:pt idx="4471">
                  <c:v>10.61</c:v>
                </c:pt>
                <c:pt idx="4472">
                  <c:v>10.68</c:v>
                </c:pt>
                <c:pt idx="4473">
                  <c:v>10.79</c:v>
                </c:pt>
                <c:pt idx="4474">
                  <c:v>10.940000000000001</c:v>
                </c:pt>
                <c:pt idx="4475">
                  <c:v>11.07</c:v>
                </c:pt>
                <c:pt idx="4476">
                  <c:v>11.170000000000002</c:v>
                </c:pt>
                <c:pt idx="4477">
                  <c:v>11.360000000000003</c:v>
                </c:pt>
                <c:pt idx="4478">
                  <c:v>11.440000000000001</c:v>
                </c:pt>
                <c:pt idx="4479">
                  <c:v>11.560000000000002</c:v>
                </c:pt>
                <c:pt idx="4480">
                  <c:v>11.670000000000002</c:v>
                </c:pt>
                <c:pt idx="4481">
                  <c:v>11.420000000000002</c:v>
                </c:pt>
                <c:pt idx="4482">
                  <c:v>10.950000000000003</c:v>
                </c:pt>
                <c:pt idx="4483">
                  <c:v>10.91</c:v>
                </c:pt>
                <c:pt idx="4484">
                  <c:v>10.940000000000001</c:v>
                </c:pt>
                <c:pt idx="4485">
                  <c:v>11.010000000000002</c:v>
                </c:pt>
                <c:pt idx="4486">
                  <c:v>11.2</c:v>
                </c:pt>
                <c:pt idx="4487">
                  <c:v>11.3</c:v>
                </c:pt>
                <c:pt idx="4488">
                  <c:v>11.43</c:v>
                </c:pt>
                <c:pt idx="4489">
                  <c:v>11.510000000000002</c:v>
                </c:pt>
                <c:pt idx="4490">
                  <c:v>11.66</c:v>
                </c:pt>
                <c:pt idx="4491">
                  <c:v>11.760000000000002</c:v>
                </c:pt>
                <c:pt idx="4492">
                  <c:v>11.870000000000005</c:v>
                </c:pt>
                <c:pt idx="4493">
                  <c:v>11.64</c:v>
                </c:pt>
                <c:pt idx="4494">
                  <c:v>10.940000000000001</c:v>
                </c:pt>
                <c:pt idx="4495">
                  <c:v>10.880000000000004</c:v>
                </c:pt>
                <c:pt idx="4496">
                  <c:v>10.950000000000003</c:v>
                </c:pt>
                <c:pt idx="4497">
                  <c:v>11.04</c:v>
                </c:pt>
                <c:pt idx="4498">
                  <c:v>11.07</c:v>
                </c:pt>
                <c:pt idx="4499">
                  <c:v>11.23</c:v>
                </c:pt>
                <c:pt idx="4500">
                  <c:v>11.350000000000005</c:v>
                </c:pt>
                <c:pt idx="4501">
                  <c:v>11.48</c:v>
                </c:pt>
                <c:pt idx="4502">
                  <c:v>11.52</c:v>
                </c:pt>
                <c:pt idx="4503">
                  <c:v>11.560000000000002</c:v>
                </c:pt>
                <c:pt idx="4504">
                  <c:v>11.440000000000001</c:v>
                </c:pt>
                <c:pt idx="4505">
                  <c:v>10.760000000000002</c:v>
                </c:pt>
                <c:pt idx="4506">
                  <c:v>10.48</c:v>
                </c:pt>
                <c:pt idx="4507">
                  <c:v>10.54</c:v>
                </c:pt>
                <c:pt idx="4508">
                  <c:v>10.620000000000001</c:v>
                </c:pt>
                <c:pt idx="4509">
                  <c:v>10.73</c:v>
                </c:pt>
                <c:pt idx="4510">
                  <c:v>10.830000000000002</c:v>
                </c:pt>
                <c:pt idx="4511">
                  <c:v>10.920000000000002</c:v>
                </c:pt>
                <c:pt idx="4512">
                  <c:v>11.129999999999999</c:v>
                </c:pt>
                <c:pt idx="4513">
                  <c:v>11.129999999999999</c:v>
                </c:pt>
                <c:pt idx="4514">
                  <c:v>11.18</c:v>
                </c:pt>
                <c:pt idx="4515">
                  <c:v>10.82</c:v>
                </c:pt>
                <c:pt idx="4516">
                  <c:v>10.010000000000002</c:v>
                </c:pt>
                <c:pt idx="4517">
                  <c:v>9.8800000000000008</c:v>
                </c:pt>
                <c:pt idx="4518">
                  <c:v>9.98</c:v>
                </c:pt>
                <c:pt idx="4519">
                  <c:v>10.09</c:v>
                </c:pt>
                <c:pt idx="4520">
                  <c:v>10.15</c:v>
                </c:pt>
                <c:pt idx="4521">
                  <c:v>10.29</c:v>
                </c:pt>
                <c:pt idx="4522">
                  <c:v>10.380000000000004</c:v>
                </c:pt>
                <c:pt idx="4523">
                  <c:v>10.3</c:v>
                </c:pt>
                <c:pt idx="4524">
                  <c:v>9.93</c:v>
                </c:pt>
                <c:pt idx="4525">
                  <c:v>9.16</c:v>
                </c:pt>
                <c:pt idx="4526">
                  <c:v>9.02</c:v>
                </c:pt>
                <c:pt idx="4527">
                  <c:v>9.11</c:v>
                </c:pt>
                <c:pt idx="4528">
                  <c:v>9.2100000000000009</c:v>
                </c:pt>
                <c:pt idx="4529">
                  <c:v>9.34</c:v>
                </c:pt>
                <c:pt idx="4530">
                  <c:v>9.43</c:v>
                </c:pt>
                <c:pt idx="4531">
                  <c:v>9.31</c:v>
                </c:pt>
                <c:pt idx="4532">
                  <c:v>9.2100000000000009</c:v>
                </c:pt>
                <c:pt idx="4533">
                  <c:v>8.52</c:v>
                </c:pt>
                <c:pt idx="4534">
                  <c:v>8.24</c:v>
                </c:pt>
                <c:pt idx="4535">
                  <c:v>8.2200000000000024</c:v>
                </c:pt>
                <c:pt idx="4536">
                  <c:v>8.31</c:v>
                </c:pt>
                <c:pt idx="4537">
                  <c:v>8.39</c:v>
                </c:pt>
                <c:pt idx="4538">
                  <c:v>8.4</c:v>
                </c:pt>
                <c:pt idx="4539">
                  <c:v>8.4</c:v>
                </c:pt>
                <c:pt idx="4540">
                  <c:v>8.14</c:v>
                </c:pt>
                <c:pt idx="4541">
                  <c:v>7.59</c:v>
                </c:pt>
                <c:pt idx="4542">
                  <c:v>7.370000000000001</c:v>
                </c:pt>
                <c:pt idx="4543">
                  <c:v>7.4700000000000024</c:v>
                </c:pt>
                <c:pt idx="4544">
                  <c:v>7.6199999999999992</c:v>
                </c:pt>
                <c:pt idx="4545">
                  <c:v>7.7700000000000014</c:v>
                </c:pt>
                <c:pt idx="4546">
                  <c:v>7.84</c:v>
                </c:pt>
                <c:pt idx="4547">
                  <c:v>8</c:v>
                </c:pt>
                <c:pt idx="4548">
                  <c:v>7.9499999999999993</c:v>
                </c:pt>
                <c:pt idx="4549">
                  <c:v>7.5400000000000009</c:v>
                </c:pt>
                <c:pt idx="4550">
                  <c:v>7.2799999999999994</c:v>
                </c:pt>
                <c:pt idx="4551">
                  <c:v>7.23</c:v>
                </c:pt>
                <c:pt idx="4552">
                  <c:v>7.3100000000000005</c:v>
                </c:pt>
                <c:pt idx="4553">
                  <c:v>7.4600000000000009</c:v>
                </c:pt>
                <c:pt idx="4554">
                  <c:v>7.6199999999999992</c:v>
                </c:pt>
                <c:pt idx="4555">
                  <c:v>7.8000000000000007</c:v>
                </c:pt>
                <c:pt idx="4556">
                  <c:v>7.92</c:v>
                </c:pt>
                <c:pt idx="4557">
                  <c:v>8.1</c:v>
                </c:pt>
                <c:pt idx="4558">
                  <c:v>8.2100000000000009</c:v>
                </c:pt>
                <c:pt idx="4559">
                  <c:v>8.39</c:v>
                </c:pt>
                <c:pt idx="4560">
                  <c:v>8.09</c:v>
                </c:pt>
                <c:pt idx="4561">
                  <c:v>7.8100000000000005</c:v>
                </c:pt>
                <c:pt idx="4562">
                  <c:v>7.73</c:v>
                </c:pt>
                <c:pt idx="4563">
                  <c:v>7.870000000000001</c:v>
                </c:pt>
                <c:pt idx="4564">
                  <c:v>7.9499999999999993</c:v>
                </c:pt>
                <c:pt idx="4565">
                  <c:v>8.1</c:v>
                </c:pt>
                <c:pt idx="4566">
                  <c:v>8.24</c:v>
                </c:pt>
                <c:pt idx="4567">
                  <c:v>8.3500000000000032</c:v>
                </c:pt>
                <c:pt idx="4568">
                  <c:v>8.5500000000000007</c:v>
                </c:pt>
                <c:pt idx="4569">
                  <c:v>8.74</c:v>
                </c:pt>
                <c:pt idx="4570">
                  <c:v>8.860000000000003</c:v>
                </c:pt>
                <c:pt idx="4571">
                  <c:v>8.94</c:v>
                </c:pt>
                <c:pt idx="4572">
                  <c:v>9.0400000000000009</c:v>
                </c:pt>
                <c:pt idx="4573">
                  <c:v>9.16</c:v>
                </c:pt>
                <c:pt idx="4574">
                  <c:v>8.8500000000000032</c:v>
                </c:pt>
                <c:pt idx="4575">
                  <c:v>8.7100000000000009</c:v>
                </c:pt>
                <c:pt idx="4576">
                  <c:v>8.7800000000000011</c:v>
                </c:pt>
                <c:pt idx="4577">
                  <c:v>8.94</c:v>
                </c:pt>
                <c:pt idx="4578">
                  <c:v>9.120000000000001</c:v>
                </c:pt>
                <c:pt idx="4579">
                  <c:v>9.24</c:v>
                </c:pt>
                <c:pt idx="4580">
                  <c:v>9.3700000000000028</c:v>
                </c:pt>
                <c:pt idx="4581">
                  <c:v>9.5500000000000007</c:v>
                </c:pt>
                <c:pt idx="4582">
                  <c:v>9.67</c:v>
                </c:pt>
                <c:pt idx="4583">
                  <c:v>9.75</c:v>
                </c:pt>
                <c:pt idx="4584">
                  <c:v>9.91</c:v>
                </c:pt>
                <c:pt idx="4585">
                  <c:v>10.030000000000001</c:v>
                </c:pt>
                <c:pt idx="4586">
                  <c:v>10.15</c:v>
                </c:pt>
                <c:pt idx="4587">
                  <c:v>10.07</c:v>
                </c:pt>
                <c:pt idx="4588">
                  <c:v>9.9400000000000013</c:v>
                </c:pt>
                <c:pt idx="4589">
                  <c:v>9.91</c:v>
                </c:pt>
                <c:pt idx="4590">
                  <c:v>9.9700000000000042</c:v>
                </c:pt>
                <c:pt idx="4591">
                  <c:v>10.120000000000001</c:v>
                </c:pt>
                <c:pt idx="4592">
                  <c:v>10.25</c:v>
                </c:pt>
                <c:pt idx="4593">
                  <c:v>10.39</c:v>
                </c:pt>
                <c:pt idx="4594">
                  <c:v>10.55</c:v>
                </c:pt>
                <c:pt idx="4595">
                  <c:v>10.690000000000001</c:v>
                </c:pt>
                <c:pt idx="4596">
                  <c:v>10.810000000000002</c:v>
                </c:pt>
                <c:pt idx="4597">
                  <c:v>10.970000000000002</c:v>
                </c:pt>
                <c:pt idx="4598">
                  <c:v>11.010000000000002</c:v>
                </c:pt>
                <c:pt idx="4599">
                  <c:v>11.14</c:v>
                </c:pt>
                <c:pt idx="4600">
                  <c:v>11.29</c:v>
                </c:pt>
                <c:pt idx="4601">
                  <c:v>11.3</c:v>
                </c:pt>
                <c:pt idx="4602">
                  <c:v>11.18</c:v>
                </c:pt>
                <c:pt idx="4603">
                  <c:v>11.129999999999999</c:v>
                </c:pt>
                <c:pt idx="4604">
                  <c:v>11.129999999999999</c:v>
                </c:pt>
                <c:pt idx="4605">
                  <c:v>11.170000000000002</c:v>
                </c:pt>
                <c:pt idx="4606">
                  <c:v>11.23</c:v>
                </c:pt>
                <c:pt idx="4607">
                  <c:v>11.350000000000005</c:v>
                </c:pt>
                <c:pt idx="4608">
                  <c:v>11.450000000000003</c:v>
                </c:pt>
                <c:pt idx="4609">
                  <c:v>11.55</c:v>
                </c:pt>
                <c:pt idx="4610">
                  <c:v>11.64</c:v>
                </c:pt>
                <c:pt idx="4611">
                  <c:v>11.77</c:v>
                </c:pt>
                <c:pt idx="4612">
                  <c:v>11.860000000000003</c:v>
                </c:pt>
                <c:pt idx="4613">
                  <c:v>12</c:v>
                </c:pt>
                <c:pt idx="4614">
                  <c:v>12.04</c:v>
                </c:pt>
                <c:pt idx="4615">
                  <c:v>11.89</c:v>
                </c:pt>
                <c:pt idx="4616">
                  <c:v>11.8</c:v>
                </c:pt>
                <c:pt idx="4617">
                  <c:v>11.760000000000002</c:v>
                </c:pt>
                <c:pt idx="4618">
                  <c:v>11.8</c:v>
                </c:pt>
                <c:pt idx="4619">
                  <c:v>11.830000000000002</c:v>
                </c:pt>
                <c:pt idx="4620">
                  <c:v>11.91</c:v>
                </c:pt>
                <c:pt idx="4621">
                  <c:v>12.04</c:v>
                </c:pt>
                <c:pt idx="4622">
                  <c:v>12.11</c:v>
                </c:pt>
                <c:pt idx="4623">
                  <c:v>12.2</c:v>
                </c:pt>
                <c:pt idx="4624">
                  <c:v>12.3</c:v>
                </c:pt>
                <c:pt idx="4625">
                  <c:v>12.43</c:v>
                </c:pt>
                <c:pt idx="4626">
                  <c:v>12.54</c:v>
                </c:pt>
                <c:pt idx="4627">
                  <c:v>12.65</c:v>
                </c:pt>
                <c:pt idx="4628">
                  <c:v>12.670000000000002</c:v>
                </c:pt>
                <c:pt idx="4629">
                  <c:v>12.620000000000001</c:v>
                </c:pt>
                <c:pt idx="4630">
                  <c:v>12.48</c:v>
                </c:pt>
                <c:pt idx="4631">
                  <c:v>12.330000000000002</c:v>
                </c:pt>
                <c:pt idx="4632">
                  <c:v>12.420000000000002</c:v>
                </c:pt>
                <c:pt idx="4633">
                  <c:v>12.490000000000002</c:v>
                </c:pt>
                <c:pt idx="4634">
                  <c:v>12.560000000000002</c:v>
                </c:pt>
                <c:pt idx="4635">
                  <c:v>12.64</c:v>
                </c:pt>
                <c:pt idx="4636">
                  <c:v>12.739999999999998</c:v>
                </c:pt>
                <c:pt idx="4637">
                  <c:v>12.870000000000005</c:v>
                </c:pt>
                <c:pt idx="4638">
                  <c:v>12.990000000000002</c:v>
                </c:pt>
                <c:pt idx="4639">
                  <c:v>13.07</c:v>
                </c:pt>
                <c:pt idx="4640">
                  <c:v>13.2</c:v>
                </c:pt>
                <c:pt idx="4641">
                  <c:v>13.239999999999998</c:v>
                </c:pt>
                <c:pt idx="4642">
                  <c:v>13.09</c:v>
                </c:pt>
                <c:pt idx="4643">
                  <c:v>12.950000000000003</c:v>
                </c:pt>
                <c:pt idx="4644">
                  <c:v>12.84</c:v>
                </c:pt>
                <c:pt idx="4645">
                  <c:v>12.84</c:v>
                </c:pt>
                <c:pt idx="4646">
                  <c:v>12.89</c:v>
                </c:pt>
                <c:pt idx="4647">
                  <c:v>12.940000000000001</c:v>
                </c:pt>
                <c:pt idx="4648">
                  <c:v>13</c:v>
                </c:pt>
                <c:pt idx="4649">
                  <c:v>13.080000000000002</c:v>
                </c:pt>
                <c:pt idx="4650">
                  <c:v>13.2</c:v>
                </c:pt>
                <c:pt idx="4651">
                  <c:v>13.3</c:v>
                </c:pt>
                <c:pt idx="4652">
                  <c:v>13.380000000000004</c:v>
                </c:pt>
                <c:pt idx="4653">
                  <c:v>13.450000000000003</c:v>
                </c:pt>
                <c:pt idx="4654">
                  <c:v>13.310000000000002</c:v>
                </c:pt>
                <c:pt idx="4655">
                  <c:v>13.120000000000001</c:v>
                </c:pt>
                <c:pt idx="4656">
                  <c:v>13.02</c:v>
                </c:pt>
                <c:pt idx="4657">
                  <c:v>12.950000000000003</c:v>
                </c:pt>
                <c:pt idx="4658">
                  <c:v>13.02</c:v>
                </c:pt>
                <c:pt idx="4659">
                  <c:v>13.129999999999999</c:v>
                </c:pt>
                <c:pt idx="4660">
                  <c:v>13.21</c:v>
                </c:pt>
                <c:pt idx="4661">
                  <c:v>13.32</c:v>
                </c:pt>
                <c:pt idx="4662">
                  <c:v>13.400000000000002</c:v>
                </c:pt>
                <c:pt idx="4663">
                  <c:v>13.470000000000002</c:v>
                </c:pt>
                <c:pt idx="4664">
                  <c:v>13.560000000000002</c:v>
                </c:pt>
                <c:pt idx="4665">
                  <c:v>13.690000000000001</c:v>
                </c:pt>
                <c:pt idx="4666">
                  <c:v>13.739999999999998</c:v>
                </c:pt>
                <c:pt idx="4667">
                  <c:v>13.57</c:v>
                </c:pt>
                <c:pt idx="4668">
                  <c:v>13.27</c:v>
                </c:pt>
                <c:pt idx="4669">
                  <c:v>13.190000000000001</c:v>
                </c:pt>
                <c:pt idx="4670">
                  <c:v>13.190000000000001</c:v>
                </c:pt>
                <c:pt idx="4671">
                  <c:v>13.21</c:v>
                </c:pt>
                <c:pt idx="4672">
                  <c:v>13.330000000000002</c:v>
                </c:pt>
                <c:pt idx="4673">
                  <c:v>13.380000000000004</c:v>
                </c:pt>
                <c:pt idx="4674">
                  <c:v>13.5</c:v>
                </c:pt>
                <c:pt idx="4675">
                  <c:v>13.57</c:v>
                </c:pt>
                <c:pt idx="4676">
                  <c:v>13.690000000000001</c:v>
                </c:pt>
                <c:pt idx="4677">
                  <c:v>13.760000000000002</c:v>
                </c:pt>
                <c:pt idx="4678">
                  <c:v>13.830000000000002</c:v>
                </c:pt>
                <c:pt idx="4679">
                  <c:v>13.830000000000002</c:v>
                </c:pt>
                <c:pt idx="4680">
                  <c:v>13.510000000000002</c:v>
                </c:pt>
                <c:pt idx="4681">
                  <c:v>13.23</c:v>
                </c:pt>
                <c:pt idx="4682">
                  <c:v>13.23</c:v>
                </c:pt>
                <c:pt idx="4683">
                  <c:v>13.260000000000002</c:v>
                </c:pt>
                <c:pt idx="4684">
                  <c:v>13.400000000000002</c:v>
                </c:pt>
                <c:pt idx="4685">
                  <c:v>13.450000000000003</c:v>
                </c:pt>
                <c:pt idx="4686">
                  <c:v>13.530000000000001</c:v>
                </c:pt>
                <c:pt idx="4687">
                  <c:v>13.670000000000002</c:v>
                </c:pt>
                <c:pt idx="4688">
                  <c:v>13.780000000000001</c:v>
                </c:pt>
                <c:pt idx="4689">
                  <c:v>13.830000000000002</c:v>
                </c:pt>
                <c:pt idx="4690">
                  <c:v>14</c:v>
                </c:pt>
                <c:pt idx="4691">
                  <c:v>13.91</c:v>
                </c:pt>
                <c:pt idx="4692">
                  <c:v>13.580000000000002</c:v>
                </c:pt>
                <c:pt idx="4693">
                  <c:v>13.190000000000001</c:v>
                </c:pt>
                <c:pt idx="4694">
                  <c:v>13.09</c:v>
                </c:pt>
                <c:pt idx="4695">
                  <c:v>13.14</c:v>
                </c:pt>
                <c:pt idx="4696">
                  <c:v>13.21</c:v>
                </c:pt>
                <c:pt idx="4697">
                  <c:v>13.27</c:v>
                </c:pt>
                <c:pt idx="4698">
                  <c:v>13.380000000000004</c:v>
                </c:pt>
                <c:pt idx="4699">
                  <c:v>13.450000000000003</c:v>
                </c:pt>
                <c:pt idx="4700">
                  <c:v>13.580000000000002</c:v>
                </c:pt>
                <c:pt idx="4701">
                  <c:v>13.7</c:v>
                </c:pt>
                <c:pt idx="4702">
                  <c:v>13.620000000000001</c:v>
                </c:pt>
                <c:pt idx="4703">
                  <c:v>13.34</c:v>
                </c:pt>
                <c:pt idx="4704">
                  <c:v>12.8</c:v>
                </c:pt>
                <c:pt idx="4705">
                  <c:v>12.59</c:v>
                </c:pt>
                <c:pt idx="4706">
                  <c:v>12.620000000000001</c:v>
                </c:pt>
                <c:pt idx="4707">
                  <c:v>12.7</c:v>
                </c:pt>
                <c:pt idx="4708">
                  <c:v>12.810000000000002</c:v>
                </c:pt>
                <c:pt idx="4709">
                  <c:v>12.920000000000002</c:v>
                </c:pt>
                <c:pt idx="4710">
                  <c:v>13.030000000000001</c:v>
                </c:pt>
                <c:pt idx="4711">
                  <c:v>13.129999999999999</c:v>
                </c:pt>
                <c:pt idx="4712">
                  <c:v>13.15</c:v>
                </c:pt>
                <c:pt idx="4713">
                  <c:v>12.990000000000002</c:v>
                </c:pt>
                <c:pt idx="4714">
                  <c:v>12.39</c:v>
                </c:pt>
                <c:pt idx="4715">
                  <c:v>11.920000000000002</c:v>
                </c:pt>
                <c:pt idx="4716">
                  <c:v>11.77</c:v>
                </c:pt>
                <c:pt idx="4717">
                  <c:v>11.77</c:v>
                </c:pt>
                <c:pt idx="4718">
                  <c:v>11.920000000000002</c:v>
                </c:pt>
                <c:pt idx="4719">
                  <c:v>11.990000000000002</c:v>
                </c:pt>
                <c:pt idx="4720">
                  <c:v>12.060000000000002</c:v>
                </c:pt>
                <c:pt idx="4721">
                  <c:v>12.21</c:v>
                </c:pt>
                <c:pt idx="4722">
                  <c:v>12.14</c:v>
                </c:pt>
                <c:pt idx="4723">
                  <c:v>11.48</c:v>
                </c:pt>
                <c:pt idx="4724">
                  <c:v>10.7</c:v>
                </c:pt>
                <c:pt idx="4725">
                  <c:v>10.620000000000001</c:v>
                </c:pt>
                <c:pt idx="4726">
                  <c:v>10.73</c:v>
                </c:pt>
                <c:pt idx="4727">
                  <c:v>10.860000000000003</c:v>
                </c:pt>
                <c:pt idx="4728">
                  <c:v>10.970000000000002</c:v>
                </c:pt>
                <c:pt idx="4729">
                  <c:v>11</c:v>
                </c:pt>
                <c:pt idx="4730">
                  <c:v>10.75</c:v>
                </c:pt>
                <c:pt idx="4731">
                  <c:v>10.040000000000001</c:v>
                </c:pt>
                <c:pt idx="4732">
                  <c:v>9.4</c:v>
                </c:pt>
                <c:pt idx="4733">
                  <c:v>9.4</c:v>
                </c:pt>
                <c:pt idx="4734">
                  <c:v>9.42</c:v>
                </c:pt>
                <c:pt idx="4735">
                  <c:v>9.5</c:v>
                </c:pt>
                <c:pt idx="4736">
                  <c:v>9.42</c:v>
                </c:pt>
                <c:pt idx="4737">
                  <c:v>9.18</c:v>
                </c:pt>
                <c:pt idx="4738">
                  <c:v>8.75</c:v>
                </c:pt>
                <c:pt idx="4739">
                  <c:v>8.15</c:v>
                </c:pt>
                <c:pt idx="4740">
                  <c:v>8.120000000000001</c:v>
                </c:pt>
                <c:pt idx="4741">
                  <c:v>8.16</c:v>
                </c:pt>
                <c:pt idx="4742">
                  <c:v>8.23</c:v>
                </c:pt>
                <c:pt idx="4743">
                  <c:v>8.19</c:v>
                </c:pt>
                <c:pt idx="4744">
                  <c:v>8.08</c:v>
                </c:pt>
                <c:pt idx="4745">
                  <c:v>7.8000000000000007</c:v>
                </c:pt>
                <c:pt idx="4746">
                  <c:v>7.370000000000001</c:v>
                </c:pt>
                <c:pt idx="4747">
                  <c:v>7.2900000000000009</c:v>
                </c:pt>
                <c:pt idx="4748">
                  <c:v>7.2900000000000009</c:v>
                </c:pt>
                <c:pt idx="4749">
                  <c:v>7.4300000000000015</c:v>
                </c:pt>
                <c:pt idx="4750">
                  <c:v>7.5400000000000009</c:v>
                </c:pt>
                <c:pt idx="4751">
                  <c:v>7.51</c:v>
                </c:pt>
                <c:pt idx="4752">
                  <c:v>7.48</c:v>
                </c:pt>
                <c:pt idx="4753">
                  <c:v>7.33</c:v>
                </c:pt>
                <c:pt idx="4754">
                  <c:v>7.1999999999999975</c:v>
                </c:pt>
                <c:pt idx="4755">
                  <c:v>7.01</c:v>
                </c:pt>
                <c:pt idx="4756">
                  <c:v>7.08</c:v>
                </c:pt>
                <c:pt idx="4757">
                  <c:v>7.1999999999999975</c:v>
                </c:pt>
                <c:pt idx="4758">
                  <c:v>7.3599999999999985</c:v>
                </c:pt>
                <c:pt idx="4759">
                  <c:v>7.58</c:v>
                </c:pt>
                <c:pt idx="4760">
                  <c:v>7.74</c:v>
                </c:pt>
                <c:pt idx="4761">
                  <c:v>7.9300000000000015</c:v>
                </c:pt>
                <c:pt idx="4762">
                  <c:v>8.1</c:v>
                </c:pt>
                <c:pt idx="4763">
                  <c:v>8.2100000000000009</c:v>
                </c:pt>
                <c:pt idx="4764">
                  <c:v>8.3500000000000032</c:v>
                </c:pt>
                <c:pt idx="4765">
                  <c:v>8.3000000000000007</c:v>
                </c:pt>
                <c:pt idx="4766">
                  <c:v>8.1</c:v>
                </c:pt>
                <c:pt idx="4767">
                  <c:v>7.91</c:v>
                </c:pt>
                <c:pt idx="4768">
                  <c:v>7.91</c:v>
                </c:pt>
                <c:pt idx="4769">
                  <c:v>8.0300000000000011</c:v>
                </c:pt>
                <c:pt idx="4770">
                  <c:v>8.23</c:v>
                </c:pt>
                <c:pt idx="4771">
                  <c:v>8.34</c:v>
                </c:pt>
                <c:pt idx="4772">
                  <c:v>8.5</c:v>
                </c:pt>
                <c:pt idx="4773">
                  <c:v>8.68</c:v>
                </c:pt>
                <c:pt idx="4774">
                  <c:v>8.860000000000003</c:v>
                </c:pt>
                <c:pt idx="4775">
                  <c:v>8.9700000000000006</c:v>
                </c:pt>
                <c:pt idx="4776">
                  <c:v>9.11</c:v>
                </c:pt>
                <c:pt idx="4777">
                  <c:v>9.25</c:v>
                </c:pt>
                <c:pt idx="4778">
                  <c:v>9.3500000000000032</c:v>
                </c:pt>
                <c:pt idx="4779">
                  <c:v>9.3800000000000008</c:v>
                </c:pt>
                <c:pt idx="4780">
                  <c:v>9.2100000000000009</c:v>
                </c:pt>
                <c:pt idx="4781">
                  <c:v>9.09</c:v>
                </c:pt>
                <c:pt idx="4782">
                  <c:v>9.15</c:v>
                </c:pt>
                <c:pt idx="4783">
                  <c:v>9.24</c:v>
                </c:pt>
                <c:pt idx="4784">
                  <c:v>9.34</c:v>
                </c:pt>
                <c:pt idx="4785">
                  <c:v>9.49</c:v>
                </c:pt>
                <c:pt idx="4786">
                  <c:v>9.620000000000001</c:v>
                </c:pt>
                <c:pt idx="4787">
                  <c:v>9.74</c:v>
                </c:pt>
                <c:pt idx="4788">
                  <c:v>9.860000000000003</c:v>
                </c:pt>
                <c:pt idx="4789">
                  <c:v>9.990000000000002</c:v>
                </c:pt>
                <c:pt idx="4790">
                  <c:v>10.130000000000001</c:v>
                </c:pt>
                <c:pt idx="4791">
                  <c:v>10.280000000000001</c:v>
                </c:pt>
                <c:pt idx="4792">
                  <c:v>10.370000000000005</c:v>
                </c:pt>
                <c:pt idx="4793">
                  <c:v>10.43</c:v>
                </c:pt>
                <c:pt idx="4794">
                  <c:v>10.32</c:v>
                </c:pt>
                <c:pt idx="4795">
                  <c:v>10.310000000000002</c:v>
                </c:pt>
                <c:pt idx="4796">
                  <c:v>10.3</c:v>
                </c:pt>
                <c:pt idx="4797">
                  <c:v>10.39</c:v>
                </c:pt>
                <c:pt idx="4798">
                  <c:v>10.490000000000002</c:v>
                </c:pt>
                <c:pt idx="4799">
                  <c:v>10.629999999999999</c:v>
                </c:pt>
                <c:pt idx="4800">
                  <c:v>10.75</c:v>
                </c:pt>
                <c:pt idx="4801">
                  <c:v>10.830000000000002</c:v>
                </c:pt>
                <c:pt idx="4802">
                  <c:v>10.990000000000002</c:v>
                </c:pt>
                <c:pt idx="4803">
                  <c:v>11.100000000000001</c:v>
                </c:pt>
                <c:pt idx="4804">
                  <c:v>11.25</c:v>
                </c:pt>
                <c:pt idx="4805">
                  <c:v>11.3</c:v>
                </c:pt>
                <c:pt idx="4806">
                  <c:v>11.39</c:v>
                </c:pt>
                <c:pt idx="4807">
                  <c:v>11.370000000000005</c:v>
                </c:pt>
                <c:pt idx="4808">
                  <c:v>11.32</c:v>
                </c:pt>
                <c:pt idx="4809">
                  <c:v>11.350000000000005</c:v>
                </c:pt>
                <c:pt idx="4810">
                  <c:v>11.41</c:v>
                </c:pt>
                <c:pt idx="4811">
                  <c:v>11.5</c:v>
                </c:pt>
                <c:pt idx="4812">
                  <c:v>11.57</c:v>
                </c:pt>
                <c:pt idx="4813">
                  <c:v>11.690000000000001</c:v>
                </c:pt>
                <c:pt idx="4814">
                  <c:v>11.79</c:v>
                </c:pt>
                <c:pt idx="4815">
                  <c:v>11.880000000000004</c:v>
                </c:pt>
                <c:pt idx="4816">
                  <c:v>11.990000000000002</c:v>
                </c:pt>
                <c:pt idx="4817">
                  <c:v>12.100000000000001</c:v>
                </c:pt>
                <c:pt idx="4818">
                  <c:v>12.23</c:v>
                </c:pt>
                <c:pt idx="4819">
                  <c:v>12.350000000000005</c:v>
                </c:pt>
                <c:pt idx="4820">
                  <c:v>12.3</c:v>
                </c:pt>
                <c:pt idx="4821">
                  <c:v>12.29</c:v>
                </c:pt>
                <c:pt idx="4822">
                  <c:v>12.23</c:v>
                </c:pt>
                <c:pt idx="4823">
                  <c:v>12.23</c:v>
                </c:pt>
                <c:pt idx="4824">
                  <c:v>12.239999999999998</c:v>
                </c:pt>
                <c:pt idx="4825">
                  <c:v>12.3</c:v>
                </c:pt>
                <c:pt idx="4826">
                  <c:v>12.440000000000001</c:v>
                </c:pt>
                <c:pt idx="4827">
                  <c:v>12.5</c:v>
                </c:pt>
                <c:pt idx="4828">
                  <c:v>12.61</c:v>
                </c:pt>
                <c:pt idx="4829">
                  <c:v>12.71</c:v>
                </c:pt>
                <c:pt idx="4830">
                  <c:v>12.82</c:v>
                </c:pt>
                <c:pt idx="4831">
                  <c:v>12.96</c:v>
                </c:pt>
                <c:pt idx="4832">
                  <c:v>13.09</c:v>
                </c:pt>
                <c:pt idx="4833">
                  <c:v>13.21</c:v>
                </c:pt>
                <c:pt idx="4834">
                  <c:v>13.120000000000001</c:v>
                </c:pt>
                <c:pt idx="4835">
                  <c:v>13</c:v>
                </c:pt>
                <c:pt idx="4836">
                  <c:v>12.900000000000002</c:v>
                </c:pt>
                <c:pt idx="4837">
                  <c:v>12.89</c:v>
                </c:pt>
                <c:pt idx="4838">
                  <c:v>12.920000000000002</c:v>
                </c:pt>
                <c:pt idx="4839">
                  <c:v>13.030000000000001</c:v>
                </c:pt>
                <c:pt idx="4840">
                  <c:v>13.060000000000002</c:v>
                </c:pt>
                <c:pt idx="4841">
                  <c:v>13.129999999999999</c:v>
                </c:pt>
                <c:pt idx="4842">
                  <c:v>13.239999999999998</c:v>
                </c:pt>
                <c:pt idx="4843">
                  <c:v>13.330000000000002</c:v>
                </c:pt>
                <c:pt idx="4844">
                  <c:v>13.39</c:v>
                </c:pt>
                <c:pt idx="4845">
                  <c:v>13.510000000000002</c:v>
                </c:pt>
                <c:pt idx="4846">
                  <c:v>13.65</c:v>
                </c:pt>
                <c:pt idx="4847">
                  <c:v>13.65</c:v>
                </c:pt>
                <c:pt idx="4848">
                  <c:v>13.43</c:v>
                </c:pt>
                <c:pt idx="4849">
                  <c:v>13.129999999999999</c:v>
                </c:pt>
                <c:pt idx="4850">
                  <c:v>12.950000000000003</c:v>
                </c:pt>
                <c:pt idx="4851">
                  <c:v>12.84</c:v>
                </c:pt>
                <c:pt idx="4852">
                  <c:v>12.89</c:v>
                </c:pt>
                <c:pt idx="4853">
                  <c:v>12.940000000000001</c:v>
                </c:pt>
                <c:pt idx="4854">
                  <c:v>13</c:v>
                </c:pt>
                <c:pt idx="4855">
                  <c:v>13.120000000000001</c:v>
                </c:pt>
                <c:pt idx="4856">
                  <c:v>13.23</c:v>
                </c:pt>
                <c:pt idx="4857">
                  <c:v>13.330000000000002</c:v>
                </c:pt>
                <c:pt idx="4858">
                  <c:v>13.27</c:v>
                </c:pt>
                <c:pt idx="4859">
                  <c:v>12.920000000000002</c:v>
                </c:pt>
                <c:pt idx="4860">
                  <c:v>12.450000000000003</c:v>
                </c:pt>
                <c:pt idx="4861">
                  <c:v>12.3</c:v>
                </c:pt>
                <c:pt idx="4862">
                  <c:v>12.350000000000005</c:v>
                </c:pt>
                <c:pt idx="4863">
                  <c:v>12.39</c:v>
                </c:pt>
                <c:pt idx="4864">
                  <c:v>12.57</c:v>
                </c:pt>
                <c:pt idx="4865">
                  <c:v>12.59</c:v>
                </c:pt>
                <c:pt idx="4866">
                  <c:v>12.77</c:v>
                </c:pt>
                <c:pt idx="4867">
                  <c:v>12.860000000000003</c:v>
                </c:pt>
                <c:pt idx="4868">
                  <c:v>12.89</c:v>
                </c:pt>
                <c:pt idx="4869">
                  <c:v>12.830000000000002</c:v>
                </c:pt>
                <c:pt idx="4870">
                  <c:v>12.330000000000002</c:v>
                </c:pt>
                <c:pt idx="4871">
                  <c:v>11.830000000000002</c:v>
                </c:pt>
                <c:pt idx="4872">
                  <c:v>11.73</c:v>
                </c:pt>
                <c:pt idx="4873">
                  <c:v>11.810000000000002</c:v>
                </c:pt>
                <c:pt idx="4874">
                  <c:v>11.91</c:v>
                </c:pt>
                <c:pt idx="4875">
                  <c:v>12.04</c:v>
                </c:pt>
                <c:pt idx="4876">
                  <c:v>12.170000000000002</c:v>
                </c:pt>
                <c:pt idx="4877">
                  <c:v>12.32</c:v>
                </c:pt>
                <c:pt idx="4878">
                  <c:v>12.380000000000004</c:v>
                </c:pt>
                <c:pt idx="4879">
                  <c:v>12.46</c:v>
                </c:pt>
                <c:pt idx="4880">
                  <c:v>12.25</c:v>
                </c:pt>
                <c:pt idx="4881">
                  <c:v>11.260000000000002</c:v>
                </c:pt>
                <c:pt idx="4882">
                  <c:v>11.030000000000001</c:v>
                </c:pt>
                <c:pt idx="4883">
                  <c:v>10.93</c:v>
                </c:pt>
                <c:pt idx="4884">
                  <c:v>11.010000000000002</c:v>
                </c:pt>
                <c:pt idx="4885">
                  <c:v>11.16</c:v>
                </c:pt>
                <c:pt idx="4886">
                  <c:v>11.25</c:v>
                </c:pt>
                <c:pt idx="4887">
                  <c:v>11.360000000000003</c:v>
                </c:pt>
                <c:pt idx="4888">
                  <c:v>11.219999999999999</c:v>
                </c:pt>
                <c:pt idx="4889">
                  <c:v>10.93</c:v>
                </c:pt>
                <c:pt idx="4890">
                  <c:v>10.220000000000001</c:v>
                </c:pt>
                <c:pt idx="4891">
                  <c:v>9.7900000000000009</c:v>
                </c:pt>
                <c:pt idx="4892">
                  <c:v>9.8000000000000007</c:v>
                </c:pt>
                <c:pt idx="4893">
                  <c:v>9.91</c:v>
                </c:pt>
                <c:pt idx="4894">
                  <c:v>9.93</c:v>
                </c:pt>
                <c:pt idx="4895">
                  <c:v>10.010000000000002</c:v>
                </c:pt>
                <c:pt idx="4896">
                  <c:v>9.9500000000000028</c:v>
                </c:pt>
                <c:pt idx="4897">
                  <c:v>9.61</c:v>
                </c:pt>
                <c:pt idx="4898">
                  <c:v>8.7800000000000011</c:v>
                </c:pt>
                <c:pt idx="4899">
                  <c:v>8.58</c:v>
                </c:pt>
                <c:pt idx="4900">
                  <c:v>8.67</c:v>
                </c:pt>
                <c:pt idx="4901">
                  <c:v>8.620000000000001</c:v>
                </c:pt>
                <c:pt idx="4902">
                  <c:v>8.83</c:v>
                </c:pt>
                <c:pt idx="4903">
                  <c:v>8.7900000000000009</c:v>
                </c:pt>
                <c:pt idx="4904">
                  <c:v>8.73</c:v>
                </c:pt>
                <c:pt idx="4905">
                  <c:v>8.42</c:v>
                </c:pt>
                <c:pt idx="4906">
                  <c:v>7.7900000000000009</c:v>
                </c:pt>
                <c:pt idx="4907">
                  <c:v>7.5299999999999985</c:v>
                </c:pt>
                <c:pt idx="4908">
                  <c:v>7.6199999999999992</c:v>
                </c:pt>
                <c:pt idx="4909">
                  <c:v>7.7200000000000006</c:v>
                </c:pt>
                <c:pt idx="4910">
                  <c:v>7.8900000000000006</c:v>
                </c:pt>
                <c:pt idx="4911">
                  <c:v>7.91</c:v>
                </c:pt>
                <c:pt idx="4912">
                  <c:v>7.98</c:v>
                </c:pt>
                <c:pt idx="4913">
                  <c:v>7.91</c:v>
                </c:pt>
                <c:pt idx="4914">
                  <c:v>7.6400000000000006</c:v>
                </c:pt>
                <c:pt idx="4915">
                  <c:v>7.1999999999999975</c:v>
                </c:pt>
                <c:pt idx="4916">
                  <c:v>7.1599999999999984</c:v>
                </c:pt>
                <c:pt idx="4917">
                  <c:v>7.34</c:v>
                </c:pt>
                <c:pt idx="4918">
                  <c:v>7.4499999999999993</c:v>
                </c:pt>
                <c:pt idx="4919">
                  <c:v>7.5400000000000009</c:v>
                </c:pt>
                <c:pt idx="4920">
                  <c:v>7.75</c:v>
                </c:pt>
                <c:pt idx="4921">
                  <c:v>7.8599999999999985</c:v>
                </c:pt>
                <c:pt idx="4922">
                  <c:v>8.0300000000000011</c:v>
                </c:pt>
                <c:pt idx="4923">
                  <c:v>8.08</c:v>
                </c:pt>
                <c:pt idx="4924">
                  <c:v>8.1</c:v>
                </c:pt>
                <c:pt idx="4925">
                  <c:v>7.9499999999999993</c:v>
                </c:pt>
                <c:pt idx="4926">
                  <c:v>7.68</c:v>
                </c:pt>
                <c:pt idx="4927">
                  <c:v>7.7100000000000009</c:v>
                </c:pt>
                <c:pt idx="4928">
                  <c:v>7.75</c:v>
                </c:pt>
                <c:pt idx="4929">
                  <c:v>7.870000000000001</c:v>
                </c:pt>
                <c:pt idx="4930">
                  <c:v>8.1</c:v>
                </c:pt>
                <c:pt idx="4931">
                  <c:v>8.24</c:v>
                </c:pt>
                <c:pt idx="4932">
                  <c:v>8.360000000000003</c:v>
                </c:pt>
                <c:pt idx="4933">
                  <c:v>8.5</c:v>
                </c:pt>
                <c:pt idx="4934">
                  <c:v>8.69</c:v>
                </c:pt>
                <c:pt idx="4935">
                  <c:v>8.83</c:v>
                </c:pt>
                <c:pt idx="4936">
                  <c:v>8.9</c:v>
                </c:pt>
                <c:pt idx="4937">
                  <c:v>8.84</c:v>
                </c:pt>
                <c:pt idx="4938">
                  <c:v>8.6</c:v>
                </c:pt>
                <c:pt idx="4939">
                  <c:v>8.5</c:v>
                </c:pt>
                <c:pt idx="4940">
                  <c:v>8.620000000000001</c:v>
                </c:pt>
                <c:pt idx="4941">
                  <c:v>8.75</c:v>
                </c:pt>
                <c:pt idx="4942">
                  <c:v>8.98</c:v>
                </c:pt>
                <c:pt idx="4943">
                  <c:v>9.0400000000000009</c:v>
                </c:pt>
                <c:pt idx="4944">
                  <c:v>9.18</c:v>
                </c:pt>
                <c:pt idx="4945">
                  <c:v>9.32</c:v>
                </c:pt>
                <c:pt idx="4946">
                  <c:v>9.4600000000000026</c:v>
                </c:pt>
                <c:pt idx="4947">
                  <c:v>9.59</c:v>
                </c:pt>
                <c:pt idx="4948">
                  <c:v>9.68</c:v>
                </c:pt>
                <c:pt idx="4949">
                  <c:v>9.91</c:v>
                </c:pt>
                <c:pt idx="4950">
                  <c:v>9.9200000000000017</c:v>
                </c:pt>
                <c:pt idx="4951">
                  <c:v>9.9500000000000028</c:v>
                </c:pt>
                <c:pt idx="4952">
                  <c:v>9.9500000000000028</c:v>
                </c:pt>
                <c:pt idx="4953">
                  <c:v>9.91</c:v>
                </c:pt>
                <c:pt idx="4954">
                  <c:v>9.9</c:v>
                </c:pt>
                <c:pt idx="4955">
                  <c:v>10</c:v>
                </c:pt>
                <c:pt idx="4956">
                  <c:v>10.09</c:v>
                </c:pt>
                <c:pt idx="4957">
                  <c:v>10.190000000000001</c:v>
                </c:pt>
                <c:pt idx="4958">
                  <c:v>10.370000000000005</c:v>
                </c:pt>
                <c:pt idx="4959">
                  <c:v>10.420000000000002</c:v>
                </c:pt>
                <c:pt idx="4960">
                  <c:v>10.629999999999999</c:v>
                </c:pt>
                <c:pt idx="4961">
                  <c:v>10.719999999999999</c:v>
                </c:pt>
                <c:pt idx="4962">
                  <c:v>10.830000000000002</c:v>
                </c:pt>
                <c:pt idx="4963">
                  <c:v>11.010000000000002</c:v>
                </c:pt>
                <c:pt idx="4964">
                  <c:v>11.16</c:v>
                </c:pt>
                <c:pt idx="4965">
                  <c:v>11.27</c:v>
                </c:pt>
                <c:pt idx="4966">
                  <c:v>11.29</c:v>
                </c:pt>
                <c:pt idx="4967">
                  <c:v>11.27</c:v>
                </c:pt>
                <c:pt idx="4968">
                  <c:v>11.27</c:v>
                </c:pt>
                <c:pt idx="4969">
                  <c:v>11.310000000000002</c:v>
                </c:pt>
                <c:pt idx="4970">
                  <c:v>11.41</c:v>
                </c:pt>
                <c:pt idx="4971">
                  <c:v>11.5</c:v>
                </c:pt>
                <c:pt idx="4972">
                  <c:v>11.57</c:v>
                </c:pt>
                <c:pt idx="4973">
                  <c:v>11.66</c:v>
                </c:pt>
                <c:pt idx="4974">
                  <c:v>11.739999999999998</c:v>
                </c:pt>
                <c:pt idx="4975">
                  <c:v>11.860000000000003</c:v>
                </c:pt>
                <c:pt idx="4976">
                  <c:v>11.96</c:v>
                </c:pt>
                <c:pt idx="4977">
                  <c:v>12.129999999999999</c:v>
                </c:pt>
                <c:pt idx="4978">
                  <c:v>12.239999999999998</c:v>
                </c:pt>
                <c:pt idx="4979">
                  <c:v>12.350000000000005</c:v>
                </c:pt>
                <c:pt idx="4980">
                  <c:v>12.39</c:v>
                </c:pt>
                <c:pt idx="4981">
                  <c:v>12.54</c:v>
                </c:pt>
                <c:pt idx="4982">
                  <c:v>12.620000000000001</c:v>
                </c:pt>
                <c:pt idx="4983">
                  <c:v>12.7</c:v>
                </c:pt>
                <c:pt idx="4984">
                  <c:v>12.79</c:v>
                </c:pt>
                <c:pt idx="4985">
                  <c:v>12.82</c:v>
                </c:pt>
                <c:pt idx="4986">
                  <c:v>12.870000000000005</c:v>
                </c:pt>
                <c:pt idx="4987">
                  <c:v>12.93</c:v>
                </c:pt>
                <c:pt idx="4988">
                  <c:v>13.030000000000001</c:v>
                </c:pt>
                <c:pt idx="4989">
                  <c:v>13.07</c:v>
                </c:pt>
                <c:pt idx="4990">
                  <c:v>13.18</c:v>
                </c:pt>
                <c:pt idx="4991">
                  <c:v>13.3</c:v>
                </c:pt>
                <c:pt idx="4992">
                  <c:v>13.330000000000002</c:v>
                </c:pt>
                <c:pt idx="4993">
                  <c:v>13.380000000000004</c:v>
                </c:pt>
                <c:pt idx="4994">
                  <c:v>13.510000000000002</c:v>
                </c:pt>
                <c:pt idx="4995">
                  <c:v>13.59</c:v>
                </c:pt>
                <c:pt idx="4996">
                  <c:v>13.75</c:v>
                </c:pt>
                <c:pt idx="4997">
                  <c:v>13.780000000000001</c:v>
                </c:pt>
                <c:pt idx="4998">
                  <c:v>13.900000000000002</c:v>
                </c:pt>
                <c:pt idx="4999">
                  <c:v>14.060000000000002</c:v>
                </c:pt>
                <c:pt idx="5000">
                  <c:v>14.120000000000001</c:v>
                </c:pt>
                <c:pt idx="5001">
                  <c:v>14.25</c:v>
                </c:pt>
                <c:pt idx="5002">
                  <c:v>14.27</c:v>
                </c:pt>
                <c:pt idx="5003">
                  <c:v>14.34</c:v>
                </c:pt>
                <c:pt idx="5004">
                  <c:v>14.450000000000003</c:v>
                </c:pt>
                <c:pt idx="5005">
                  <c:v>14.510000000000002</c:v>
                </c:pt>
                <c:pt idx="5006">
                  <c:v>14.530000000000001</c:v>
                </c:pt>
                <c:pt idx="5007">
                  <c:v>14.580000000000002</c:v>
                </c:pt>
                <c:pt idx="5008">
                  <c:v>14.66</c:v>
                </c:pt>
                <c:pt idx="5009">
                  <c:v>14.739999999999998</c:v>
                </c:pt>
                <c:pt idx="5010">
                  <c:v>14.780000000000001</c:v>
                </c:pt>
                <c:pt idx="5011">
                  <c:v>14.830000000000002</c:v>
                </c:pt>
                <c:pt idx="5012">
                  <c:v>14.970000000000002</c:v>
                </c:pt>
                <c:pt idx="5013">
                  <c:v>14.990000000000002</c:v>
                </c:pt>
                <c:pt idx="5014">
                  <c:v>15.09</c:v>
                </c:pt>
                <c:pt idx="5015">
                  <c:v>15.14</c:v>
                </c:pt>
                <c:pt idx="5016">
                  <c:v>15.2</c:v>
                </c:pt>
                <c:pt idx="5017">
                  <c:v>15.280000000000001</c:v>
                </c:pt>
                <c:pt idx="5018">
                  <c:v>15.380000000000004</c:v>
                </c:pt>
                <c:pt idx="5019">
                  <c:v>15.440000000000001</c:v>
                </c:pt>
                <c:pt idx="5020">
                  <c:v>15.48</c:v>
                </c:pt>
                <c:pt idx="5021">
                  <c:v>15.54</c:v>
                </c:pt>
                <c:pt idx="5022">
                  <c:v>15.54</c:v>
                </c:pt>
                <c:pt idx="5023">
                  <c:v>15.57</c:v>
                </c:pt>
                <c:pt idx="5024">
                  <c:v>15.580000000000002</c:v>
                </c:pt>
                <c:pt idx="5025">
                  <c:v>15.600000000000001</c:v>
                </c:pt>
                <c:pt idx="5026">
                  <c:v>15.670000000000002</c:v>
                </c:pt>
                <c:pt idx="5027">
                  <c:v>15.66</c:v>
                </c:pt>
                <c:pt idx="5028">
                  <c:v>15.760000000000002</c:v>
                </c:pt>
                <c:pt idx="5029">
                  <c:v>15.880000000000004</c:v>
                </c:pt>
                <c:pt idx="5030">
                  <c:v>15.98</c:v>
                </c:pt>
                <c:pt idx="5031">
                  <c:v>16.03</c:v>
                </c:pt>
                <c:pt idx="5032">
                  <c:v>16.16</c:v>
                </c:pt>
                <c:pt idx="5033">
                  <c:v>16.22</c:v>
                </c:pt>
                <c:pt idx="5034">
                  <c:v>16.29</c:v>
                </c:pt>
                <c:pt idx="5035">
                  <c:v>16.439999999999994</c:v>
                </c:pt>
                <c:pt idx="5036">
                  <c:v>16.459999999999994</c:v>
                </c:pt>
                <c:pt idx="5037">
                  <c:v>16.439999999999994</c:v>
                </c:pt>
                <c:pt idx="5038">
                  <c:v>16.47</c:v>
                </c:pt>
                <c:pt idx="5039">
                  <c:v>16.510000000000005</c:v>
                </c:pt>
                <c:pt idx="5040">
                  <c:v>16.52</c:v>
                </c:pt>
                <c:pt idx="5041">
                  <c:v>16.52</c:v>
                </c:pt>
                <c:pt idx="5042">
                  <c:v>16.580000000000002</c:v>
                </c:pt>
                <c:pt idx="5043">
                  <c:v>16.610000000000007</c:v>
                </c:pt>
                <c:pt idx="5044">
                  <c:v>16.610000000000007</c:v>
                </c:pt>
                <c:pt idx="5045">
                  <c:v>16.670000000000005</c:v>
                </c:pt>
                <c:pt idx="5046">
                  <c:v>16.75</c:v>
                </c:pt>
                <c:pt idx="5047">
                  <c:v>16.84</c:v>
                </c:pt>
                <c:pt idx="5048">
                  <c:v>16.899999999999999</c:v>
                </c:pt>
                <c:pt idx="5049">
                  <c:v>17.03</c:v>
                </c:pt>
                <c:pt idx="5050">
                  <c:v>17.100000000000001</c:v>
                </c:pt>
                <c:pt idx="5051">
                  <c:v>17.21</c:v>
                </c:pt>
                <c:pt idx="5052">
                  <c:v>17.22</c:v>
                </c:pt>
                <c:pt idx="5053">
                  <c:v>17.2</c:v>
                </c:pt>
                <c:pt idx="5054">
                  <c:v>17.14</c:v>
                </c:pt>
                <c:pt idx="5055">
                  <c:v>17.100000000000001</c:v>
                </c:pt>
                <c:pt idx="5056">
                  <c:v>17.07</c:v>
                </c:pt>
                <c:pt idx="5057">
                  <c:v>17.03</c:v>
                </c:pt>
                <c:pt idx="5058">
                  <c:v>17.130000000000006</c:v>
                </c:pt>
                <c:pt idx="5059">
                  <c:v>17.07</c:v>
                </c:pt>
                <c:pt idx="5060">
                  <c:v>17.2</c:v>
                </c:pt>
                <c:pt idx="5061">
                  <c:v>17.29</c:v>
                </c:pt>
                <c:pt idx="5062">
                  <c:v>17.32</c:v>
                </c:pt>
                <c:pt idx="5063">
                  <c:v>17.489999999999984</c:v>
                </c:pt>
                <c:pt idx="5064">
                  <c:v>17.52</c:v>
                </c:pt>
                <c:pt idx="5065">
                  <c:v>17.55</c:v>
                </c:pt>
                <c:pt idx="5066">
                  <c:v>17.610000000000007</c:v>
                </c:pt>
                <c:pt idx="5067">
                  <c:v>17.64</c:v>
                </c:pt>
                <c:pt idx="5068">
                  <c:v>17.53</c:v>
                </c:pt>
                <c:pt idx="5069">
                  <c:v>17.34</c:v>
                </c:pt>
                <c:pt idx="5070">
                  <c:v>17.239999999999991</c:v>
                </c:pt>
                <c:pt idx="5071">
                  <c:v>17.21</c:v>
                </c:pt>
                <c:pt idx="5072">
                  <c:v>17.16</c:v>
                </c:pt>
                <c:pt idx="5073">
                  <c:v>17.149999999999999</c:v>
                </c:pt>
                <c:pt idx="5074">
                  <c:v>17.27</c:v>
                </c:pt>
                <c:pt idx="5075">
                  <c:v>17.330000000000005</c:v>
                </c:pt>
                <c:pt idx="5076">
                  <c:v>17.41</c:v>
                </c:pt>
                <c:pt idx="5077">
                  <c:v>17.459999999999994</c:v>
                </c:pt>
                <c:pt idx="5078">
                  <c:v>17.57</c:v>
                </c:pt>
                <c:pt idx="5079">
                  <c:v>17.68</c:v>
                </c:pt>
                <c:pt idx="5080">
                  <c:v>17.760000000000002</c:v>
                </c:pt>
                <c:pt idx="5081">
                  <c:v>17.64</c:v>
                </c:pt>
                <c:pt idx="5082">
                  <c:v>17.420000000000002</c:v>
                </c:pt>
                <c:pt idx="5083">
                  <c:v>17.170000000000005</c:v>
                </c:pt>
                <c:pt idx="5084">
                  <c:v>17.03</c:v>
                </c:pt>
                <c:pt idx="5085">
                  <c:v>16.979999999999993</c:v>
                </c:pt>
                <c:pt idx="5086">
                  <c:v>17.010000000000005</c:v>
                </c:pt>
                <c:pt idx="5087">
                  <c:v>17.110000000000007</c:v>
                </c:pt>
                <c:pt idx="5088">
                  <c:v>17.080000000000002</c:v>
                </c:pt>
                <c:pt idx="5089">
                  <c:v>17.2</c:v>
                </c:pt>
                <c:pt idx="5090">
                  <c:v>17.279999999999994</c:v>
                </c:pt>
                <c:pt idx="5091">
                  <c:v>17.41</c:v>
                </c:pt>
                <c:pt idx="5092">
                  <c:v>17.459999999999994</c:v>
                </c:pt>
                <c:pt idx="5093">
                  <c:v>17.510000000000005</c:v>
                </c:pt>
                <c:pt idx="5094">
                  <c:v>17.350000000000001</c:v>
                </c:pt>
                <c:pt idx="5095">
                  <c:v>16.899999999999999</c:v>
                </c:pt>
                <c:pt idx="5096">
                  <c:v>16.59</c:v>
                </c:pt>
                <c:pt idx="5097">
                  <c:v>16.45</c:v>
                </c:pt>
                <c:pt idx="5098">
                  <c:v>16.54</c:v>
                </c:pt>
                <c:pt idx="5099">
                  <c:v>16.52</c:v>
                </c:pt>
                <c:pt idx="5100">
                  <c:v>16.649999999999999</c:v>
                </c:pt>
                <c:pt idx="5101">
                  <c:v>16.73</c:v>
                </c:pt>
                <c:pt idx="5102">
                  <c:v>16.77</c:v>
                </c:pt>
                <c:pt idx="5103">
                  <c:v>16.89</c:v>
                </c:pt>
                <c:pt idx="5104">
                  <c:v>16.959999999999994</c:v>
                </c:pt>
                <c:pt idx="5105">
                  <c:v>16.850000000000001</c:v>
                </c:pt>
                <c:pt idx="5106">
                  <c:v>16.350000000000001</c:v>
                </c:pt>
                <c:pt idx="5107">
                  <c:v>15.810000000000002</c:v>
                </c:pt>
                <c:pt idx="5108">
                  <c:v>15.629999999999999</c:v>
                </c:pt>
                <c:pt idx="5109">
                  <c:v>15.64</c:v>
                </c:pt>
                <c:pt idx="5110">
                  <c:v>15.670000000000002</c:v>
                </c:pt>
                <c:pt idx="5111">
                  <c:v>15.780000000000001</c:v>
                </c:pt>
                <c:pt idx="5112">
                  <c:v>15.850000000000005</c:v>
                </c:pt>
                <c:pt idx="5113">
                  <c:v>15.850000000000005</c:v>
                </c:pt>
                <c:pt idx="5114">
                  <c:v>15.950000000000003</c:v>
                </c:pt>
                <c:pt idx="5115">
                  <c:v>15.91</c:v>
                </c:pt>
                <c:pt idx="5116">
                  <c:v>15.620000000000001</c:v>
                </c:pt>
                <c:pt idx="5117">
                  <c:v>14.810000000000002</c:v>
                </c:pt>
                <c:pt idx="5118">
                  <c:v>14.450000000000003</c:v>
                </c:pt>
                <c:pt idx="5119">
                  <c:v>14.400000000000002</c:v>
                </c:pt>
                <c:pt idx="5120">
                  <c:v>14.46</c:v>
                </c:pt>
                <c:pt idx="5121">
                  <c:v>14.440000000000001</c:v>
                </c:pt>
                <c:pt idx="5122">
                  <c:v>14.490000000000002</c:v>
                </c:pt>
                <c:pt idx="5123">
                  <c:v>14.52</c:v>
                </c:pt>
                <c:pt idx="5124">
                  <c:v>14.43</c:v>
                </c:pt>
                <c:pt idx="5125">
                  <c:v>14.030000000000001</c:v>
                </c:pt>
                <c:pt idx="5126">
                  <c:v>13.120000000000001</c:v>
                </c:pt>
                <c:pt idx="5127">
                  <c:v>12.82</c:v>
                </c:pt>
                <c:pt idx="5128">
                  <c:v>12.77</c:v>
                </c:pt>
                <c:pt idx="5129">
                  <c:v>12.8</c:v>
                </c:pt>
                <c:pt idx="5130">
                  <c:v>12.84</c:v>
                </c:pt>
                <c:pt idx="5131">
                  <c:v>12.8</c:v>
                </c:pt>
                <c:pt idx="5132">
                  <c:v>12.71</c:v>
                </c:pt>
                <c:pt idx="5133">
                  <c:v>12.120000000000001</c:v>
                </c:pt>
                <c:pt idx="5134">
                  <c:v>11.129999999999999</c:v>
                </c:pt>
                <c:pt idx="5135">
                  <c:v>10.950000000000003</c:v>
                </c:pt>
                <c:pt idx="5136">
                  <c:v>11.010000000000002</c:v>
                </c:pt>
                <c:pt idx="5137">
                  <c:v>11.010000000000002</c:v>
                </c:pt>
                <c:pt idx="5138">
                  <c:v>11</c:v>
                </c:pt>
                <c:pt idx="5139">
                  <c:v>10.870000000000005</c:v>
                </c:pt>
                <c:pt idx="5140">
                  <c:v>10.130000000000001</c:v>
                </c:pt>
                <c:pt idx="5141">
                  <c:v>9.3700000000000028</c:v>
                </c:pt>
                <c:pt idx="5142">
                  <c:v>9.27</c:v>
                </c:pt>
                <c:pt idx="5143">
                  <c:v>9.360000000000003</c:v>
                </c:pt>
                <c:pt idx="5144">
                  <c:v>9.42</c:v>
                </c:pt>
                <c:pt idx="5145">
                  <c:v>9.31</c:v>
                </c:pt>
                <c:pt idx="5146">
                  <c:v>8.94</c:v>
                </c:pt>
                <c:pt idx="5147">
                  <c:v>8.08</c:v>
                </c:pt>
                <c:pt idx="5148">
                  <c:v>7.84</c:v>
                </c:pt>
                <c:pt idx="5149">
                  <c:v>7.91</c:v>
                </c:pt>
                <c:pt idx="5150">
                  <c:v>7.98</c:v>
                </c:pt>
                <c:pt idx="5151">
                  <c:v>8</c:v>
                </c:pt>
                <c:pt idx="5152">
                  <c:v>7.98</c:v>
                </c:pt>
                <c:pt idx="5153">
                  <c:v>7.7700000000000014</c:v>
                </c:pt>
                <c:pt idx="5154">
                  <c:v>7.26</c:v>
                </c:pt>
                <c:pt idx="5155">
                  <c:v>6.9499999999999993</c:v>
                </c:pt>
                <c:pt idx="5156">
                  <c:v>6.99</c:v>
                </c:pt>
                <c:pt idx="5157">
                  <c:v>7.1199999999999992</c:v>
                </c:pt>
                <c:pt idx="5158">
                  <c:v>7.24</c:v>
                </c:pt>
                <c:pt idx="5159">
                  <c:v>7.4700000000000024</c:v>
                </c:pt>
                <c:pt idx="5160">
                  <c:v>7.5500000000000007</c:v>
                </c:pt>
                <c:pt idx="5161">
                  <c:v>7.59</c:v>
                </c:pt>
                <c:pt idx="5162">
                  <c:v>7.5400000000000009</c:v>
                </c:pt>
                <c:pt idx="5163">
                  <c:v>7.370000000000001</c:v>
                </c:pt>
                <c:pt idx="5164">
                  <c:v>7.0500000000000007</c:v>
                </c:pt>
                <c:pt idx="5165">
                  <c:v>7.09</c:v>
                </c:pt>
                <c:pt idx="5166">
                  <c:v>7.09</c:v>
                </c:pt>
                <c:pt idx="5167">
                  <c:v>7.2799999999999994</c:v>
                </c:pt>
                <c:pt idx="5168">
                  <c:v>7.4700000000000024</c:v>
                </c:pt>
                <c:pt idx="5169">
                  <c:v>7.6400000000000006</c:v>
                </c:pt>
                <c:pt idx="5170">
                  <c:v>7.85</c:v>
                </c:pt>
                <c:pt idx="5171">
                  <c:v>8.0400000000000009</c:v>
                </c:pt>
                <c:pt idx="5172">
                  <c:v>8.2100000000000009</c:v>
                </c:pt>
                <c:pt idx="5173">
                  <c:v>8.31</c:v>
                </c:pt>
                <c:pt idx="5174">
                  <c:v>8.39</c:v>
                </c:pt>
                <c:pt idx="5175">
                  <c:v>8.44</c:v>
                </c:pt>
                <c:pt idx="5176">
                  <c:v>8.3500000000000032</c:v>
                </c:pt>
                <c:pt idx="5177">
                  <c:v>8.19</c:v>
                </c:pt>
                <c:pt idx="5178">
                  <c:v>8.16</c:v>
                </c:pt>
                <c:pt idx="5179">
                  <c:v>8.31</c:v>
                </c:pt>
                <c:pt idx="5180">
                  <c:v>8.44</c:v>
                </c:pt>
                <c:pt idx="5181">
                  <c:v>8.58</c:v>
                </c:pt>
                <c:pt idx="5182">
                  <c:v>8.74</c:v>
                </c:pt>
                <c:pt idx="5183">
                  <c:v>8.91</c:v>
                </c:pt>
                <c:pt idx="5184">
                  <c:v>9.0500000000000007</c:v>
                </c:pt>
                <c:pt idx="5185">
                  <c:v>9.17</c:v>
                </c:pt>
                <c:pt idx="5186">
                  <c:v>9.3000000000000007</c:v>
                </c:pt>
                <c:pt idx="5187">
                  <c:v>9.44</c:v>
                </c:pt>
                <c:pt idx="5188">
                  <c:v>9.65</c:v>
                </c:pt>
                <c:pt idx="5189">
                  <c:v>9.66</c:v>
                </c:pt>
                <c:pt idx="5190">
                  <c:v>9.56</c:v>
                </c:pt>
                <c:pt idx="5191">
                  <c:v>9.41</c:v>
                </c:pt>
                <c:pt idx="5192">
                  <c:v>9.49</c:v>
                </c:pt>
                <c:pt idx="5193">
                  <c:v>9.57</c:v>
                </c:pt>
                <c:pt idx="5194">
                  <c:v>9.67</c:v>
                </c:pt>
                <c:pt idx="5195">
                  <c:v>9.7800000000000011</c:v>
                </c:pt>
                <c:pt idx="5196">
                  <c:v>9.9</c:v>
                </c:pt>
                <c:pt idx="5197">
                  <c:v>10.11</c:v>
                </c:pt>
                <c:pt idx="5198">
                  <c:v>10.18</c:v>
                </c:pt>
                <c:pt idx="5199">
                  <c:v>10.29</c:v>
                </c:pt>
                <c:pt idx="5200">
                  <c:v>10.470000000000002</c:v>
                </c:pt>
                <c:pt idx="5201">
                  <c:v>10.61</c:v>
                </c:pt>
                <c:pt idx="5202">
                  <c:v>10.64</c:v>
                </c:pt>
                <c:pt idx="5203">
                  <c:v>10.75</c:v>
                </c:pt>
                <c:pt idx="5204">
                  <c:v>10.61</c:v>
                </c:pt>
                <c:pt idx="5205">
                  <c:v>10.560000000000002</c:v>
                </c:pt>
                <c:pt idx="5206">
                  <c:v>10.54</c:v>
                </c:pt>
                <c:pt idx="5207">
                  <c:v>10.620000000000001</c:v>
                </c:pt>
                <c:pt idx="5208">
                  <c:v>10.8</c:v>
                </c:pt>
                <c:pt idx="5209">
                  <c:v>10.850000000000005</c:v>
                </c:pt>
                <c:pt idx="5210">
                  <c:v>10.990000000000002</c:v>
                </c:pt>
                <c:pt idx="5211">
                  <c:v>11.11</c:v>
                </c:pt>
                <c:pt idx="5212">
                  <c:v>11.219999999999999</c:v>
                </c:pt>
                <c:pt idx="5213">
                  <c:v>11.350000000000005</c:v>
                </c:pt>
                <c:pt idx="5214">
                  <c:v>11.48</c:v>
                </c:pt>
                <c:pt idx="5215">
                  <c:v>11.580000000000002</c:v>
                </c:pt>
                <c:pt idx="5216">
                  <c:v>11.68</c:v>
                </c:pt>
                <c:pt idx="5217">
                  <c:v>11.850000000000005</c:v>
                </c:pt>
                <c:pt idx="5218">
                  <c:v>11.990000000000002</c:v>
                </c:pt>
                <c:pt idx="5219">
                  <c:v>11.98</c:v>
                </c:pt>
                <c:pt idx="5220">
                  <c:v>12</c:v>
                </c:pt>
                <c:pt idx="5221">
                  <c:v>12.010000000000002</c:v>
                </c:pt>
                <c:pt idx="5222">
                  <c:v>12.04</c:v>
                </c:pt>
                <c:pt idx="5223">
                  <c:v>12.07</c:v>
                </c:pt>
                <c:pt idx="5224">
                  <c:v>12.18</c:v>
                </c:pt>
                <c:pt idx="5225">
                  <c:v>12.260000000000002</c:v>
                </c:pt>
                <c:pt idx="5226">
                  <c:v>12.380000000000004</c:v>
                </c:pt>
                <c:pt idx="5227">
                  <c:v>12.48</c:v>
                </c:pt>
                <c:pt idx="5228">
                  <c:v>12.55</c:v>
                </c:pt>
                <c:pt idx="5229">
                  <c:v>12.68</c:v>
                </c:pt>
                <c:pt idx="5230">
                  <c:v>12.739999999999998</c:v>
                </c:pt>
                <c:pt idx="5231">
                  <c:v>12.920000000000002</c:v>
                </c:pt>
                <c:pt idx="5232">
                  <c:v>12.990000000000002</c:v>
                </c:pt>
                <c:pt idx="5233">
                  <c:v>13.14</c:v>
                </c:pt>
                <c:pt idx="5234">
                  <c:v>13.23</c:v>
                </c:pt>
                <c:pt idx="5235">
                  <c:v>13.280000000000001</c:v>
                </c:pt>
                <c:pt idx="5236">
                  <c:v>13.330000000000002</c:v>
                </c:pt>
                <c:pt idx="5237">
                  <c:v>13.380000000000004</c:v>
                </c:pt>
                <c:pt idx="5238">
                  <c:v>13.400000000000002</c:v>
                </c:pt>
                <c:pt idx="5239">
                  <c:v>13.330000000000002</c:v>
                </c:pt>
                <c:pt idx="5240">
                  <c:v>13.280000000000001</c:v>
                </c:pt>
                <c:pt idx="5241">
                  <c:v>13.34</c:v>
                </c:pt>
                <c:pt idx="5242">
                  <c:v>13.32</c:v>
                </c:pt>
                <c:pt idx="5243">
                  <c:v>13.470000000000002</c:v>
                </c:pt>
                <c:pt idx="5244">
                  <c:v>13.530000000000001</c:v>
                </c:pt>
                <c:pt idx="5245">
                  <c:v>13.580000000000002</c:v>
                </c:pt>
                <c:pt idx="5246">
                  <c:v>13.739999999999998</c:v>
                </c:pt>
                <c:pt idx="5247">
                  <c:v>13.810000000000002</c:v>
                </c:pt>
                <c:pt idx="5248">
                  <c:v>13.89</c:v>
                </c:pt>
                <c:pt idx="5249">
                  <c:v>14.07</c:v>
                </c:pt>
                <c:pt idx="5250">
                  <c:v>14.21</c:v>
                </c:pt>
                <c:pt idx="5251">
                  <c:v>14.280000000000001</c:v>
                </c:pt>
                <c:pt idx="5252">
                  <c:v>14.39</c:v>
                </c:pt>
                <c:pt idx="5253">
                  <c:v>14.350000000000005</c:v>
                </c:pt>
                <c:pt idx="5254">
                  <c:v>14.32</c:v>
                </c:pt>
                <c:pt idx="5255">
                  <c:v>14.330000000000002</c:v>
                </c:pt>
                <c:pt idx="5256">
                  <c:v>14.34</c:v>
                </c:pt>
                <c:pt idx="5257">
                  <c:v>14.370000000000005</c:v>
                </c:pt>
                <c:pt idx="5258">
                  <c:v>14.400000000000002</c:v>
                </c:pt>
                <c:pt idx="5259">
                  <c:v>14.470000000000002</c:v>
                </c:pt>
                <c:pt idx="5260">
                  <c:v>14.560000000000002</c:v>
                </c:pt>
                <c:pt idx="5261">
                  <c:v>14.580000000000002</c:v>
                </c:pt>
                <c:pt idx="5262">
                  <c:v>14.65</c:v>
                </c:pt>
                <c:pt idx="5263">
                  <c:v>14.850000000000005</c:v>
                </c:pt>
                <c:pt idx="5264">
                  <c:v>14.96</c:v>
                </c:pt>
                <c:pt idx="5265">
                  <c:v>15.030000000000001</c:v>
                </c:pt>
                <c:pt idx="5266">
                  <c:v>15.120000000000001</c:v>
                </c:pt>
                <c:pt idx="5267">
                  <c:v>15.21</c:v>
                </c:pt>
                <c:pt idx="5268">
                  <c:v>15.280000000000001</c:v>
                </c:pt>
                <c:pt idx="5269">
                  <c:v>15.18</c:v>
                </c:pt>
                <c:pt idx="5270">
                  <c:v>15.21</c:v>
                </c:pt>
                <c:pt idx="5271">
                  <c:v>15.16</c:v>
                </c:pt>
                <c:pt idx="5272">
                  <c:v>15.18</c:v>
                </c:pt>
                <c:pt idx="5273">
                  <c:v>15.15</c:v>
                </c:pt>
                <c:pt idx="5274">
                  <c:v>15.219999999999999</c:v>
                </c:pt>
                <c:pt idx="5275">
                  <c:v>15.330000000000002</c:v>
                </c:pt>
                <c:pt idx="5276">
                  <c:v>15.39</c:v>
                </c:pt>
                <c:pt idx="5277">
                  <c:v>15.450000000000003</c:v>
                </c:pt>
                <c:pt idx="5278">
                  <c:v>15.5</c:v>
                </c:pt>
                <c:pt idx="5279">
                  <c:v>15.690000000000001</c:v>
                </c:pt>
                <c:pt idx="5280">
                  <c:v>15.77</c:v>
                </c:pt>
                <c:pt idx="5281">
                  <c:v>15.850000000000005</c:v>
                </c:pt>
                <c:pt idx="5282">
                  <c:v>15.870000000000005</c:v>
                </c:pt>
                <c:pt idx="5283">
                  <c:v>15.75</c:v>
                </c:pt>
                <c:pt idx="5284">
                  <c:v>15.7</c:v>
                </c:pt>
                <c:pt idx="5285">
                  <c:v>15.600000000000001</c:v>
                </c:pt>
                <c:pt idx="5286">
                  <c:v>15.59</c:v>
                </c:pt>
                <c:pt idx="5287">
                  <c:v>15.670000000000002</c:v>
                </c:pt>
                <c:pt idx="5288">
                  <c:v>15.719999999999999</c:v>
                </c:pt>
                <c:pt idx="5289">
                  <c:v>15.77</c:v>
                </c:pt>
                <c:pt idx="5290">
                  <c:v>15.77</c:v>
                </c:pt>
                <c:pt idx="5291">
                  <c:v>15.82</c:v>
                </c:pt>
                <c:pt idx="5292">
                  <c:v>15.870000000000005</c:v>
                </c:pt>
                <c:pt idx="5293">
                  <c:v>15.950000000000003</c:v>
                </c:pt>
                <c:pt idx="5294">
                  <c:v>16.04</c:v>
                </c:pt>
                <c:pt idx="5295">
                  <c:v>16.080000000000002</c:v>
                </c:pt>
                <c:pt idx="5296">
                  <c:v>16.07</c:v>
                </c:pt>
                <c:pt idx="5297">
                  <c:v>15.920000000000002</c:v>
                </c:pt>
                <c:pt idx="5298">
                  <c:v>15.82</c:v>
                </c:pt>
                <c:pt idx="5299">
                  <c:v>15.780000000000001</c:v>
                </c:pt>
                <c:pt idx="5300">
                  <c:v>15.82</c:v>
                </c:pt>
                <c:pt idx="5301">
                  <c:v>15.850000000000005</c:v>
                </c:pt>
                <c:pt idx="5302">
                  <c:v>15.940000000000001</c:v>
                </c:pt>
                <c:pt idx="5303">
                  <c:v>16</c:v>
                </c:pt>
                <c:pt idx="5304">
                  <c:v>16.02</c:v>
                </c:pt>
                <c:pt idx="5305">
                  <c:v>16.170000000000005</c:v>
                </c:pt>
                <c:pt idx="5306">
                  <c:v>16.279999999999994</c:v>
                </c:pt>
                <c:pt idx="5307">
                  <c:v>16.399999999999999</c:v>
                </c:pt>
                <c:pt idx="5308">
                  <c:v>16.54</c:v>
                </c:pt>
                <c:pt idx="5309">
                  <c:v>16.510000000000005</c:v>
                </c:pt>
                <c:pt idx="5310">
                  <c:v>16.330000000000005</c:v>
                </c:pt>
                <c:pt idx="5311">
                  <c:v>16.010000000000005</c:v>
                </c:pt>
                <c:pt idx="5312">
                  <c:v>15.760000000000002</c:v>
                </c:pt>
                <c:pt idx="5313">
                  <c:v>15.71</c:v>
                </c:pt>
                <c:pt idx="5314">
                  <c:v>15.73</c:v>
                </c:pt>
                <c:pt idx="5315">
                  <c:v>15.690000000000001</c:v>
                </c:pt>
                <c:pt idx="5316">
                  <c:v>15.79</c:v>
                </c:pt>
                <c:pt idx="5317">
                  <c:v>15.870000000000005</c:v>
                </c:pt>
                <c:pt idx="5318">
                  <c:v>15.91</c:v>
                </c:pt>
                <c:pt idx="5319">
                  <c:v>16.010000000000005</c:v>
                </c:pt>
                <c:pt idx="5320">
                  <c:v>16.07</c:v>
                </c:pt>
                <c:pt idx="5321">
                  <c:v>16.110000000000007</c:v>
                </c:pt>
                <c:pt idx="5322">
                  <c:v>15.7</c:v>
                </c:pt>
                <c:pt idx="5323">
                  <c:v>15.02</c:v>
                </c:pt>
                <c:pt idx="5324">
                  <c:v>14.93</c:v>
                </c:pt>
                <c:pt idx="5325">
                  <c:v>14.900000000000002</c:v>
                </c:pt>
                <c:pt idx="5326">
                  <c:v>14.950000000000003</c:v>
                </c:pt>
                <c:pt idx="5327">
                  <c:v>15</c:v>
                </c:pt>
                <c:pt idx="5328">
                  <c:v>15.100000000000001</c:v>
                </c:pt>
                <c:pt idx="5329">
                  <c:v>15.190000000000001</c:v>
                </c:pt>
                <c:pt idx="5330">
                  <c:v>15.2</c:v>
                </c:pt>
                <c:pt idx="5331">
                  <c:v>15.260000000000002</c:v>
                </c:pt>
                <c:pt idx="5332">
                  <c:v>15.190000000000001</c:v>
                </c:pt>
                <c:pt idx="5333">
                  <c:v>14.280000000000001</c:v>
                </c:pt>
                <c:pt idx="5334">
                  <c:v>13.739999999999998</c:v>
                </c:pt>
                <c:pt idx="5335">
                  <c:v>13.65</c:v>
                </c:pt>
                <c:pt idx="5336">
                  <c:v>13.580000000000002</c:v>
                </c:pt>
                <c:pt idx="5337">
                  <c:v>13.65</c:v>
                </c:pt>
                <c:pt idx="5338">
                  <c:v>13.739999999999998</c:v>
                </c:pt>
                <c:pt idx="5339">
                  <c:v>13.830000000000002</c:v>
                </c:pt>
                <c:pt idx="5340">
                  <c:v>13.82</c:v>
                </c:pt>
                <c:pt idx="5341">
                  <c:v>13.3</c:v>
                </c:pt>
                <c:pt idx="5342">
                  <c:v>12.27</c:v>
                </c:pt>
                <c:pt idx="5343">
                  <c:v>11.98</c:v>
                </c:pt>
                <c:pt idx="5344">
                  <c:v>11.93</c:v>
                </c:pt>
                <c:pt idx="5345">
                  <c:v>11.96</c:v>
                </c:pt>
                <c:pt idx="5346">
                  <c:v>11.880000000000004</c:v>
                </c:pt>
                <c:pt idx="5347">
                  <c:v>11.68</c:v>
                </c:pt>
                <c:pt idx="5348">
                  <c:v>10.780000000000001</c:v>
                </c:pt>
                <c:pt idx="5349">
                  <c:v>10.09</c:v>
                </c:pt>
                <c:pt idx="5350">
                  <c:v>9.81</c:v>
                </c:pt>
                <c:pt idx="5351">
                  <c:v>9.5500000000000007</c:v>
                </c:pt>
                <c:pt idx="5352">
                  <c:v>9.2800000000000011</c:v>
                </c:pt>
                <c:pt idx="5353">
                  <c:v>8.66</c:v>
                </c:pt>
                <c:pt idx="5354">
                  <c:v>7.99</c:v>
                </c:pt>
                <c:pt idx="5355">
                  <c:v>7.7700000000000014</c:v>
                </c:pt>
                <c:pt idx="5356">
                  <c:v>7.4700000000000024</c:v>
                </c:pt>
                <c:pt idx="5357">
                  <c:v>7.17</c:v>
                </c:pt>
                <c:pt idx="5358">
                  <c:v>6.7700000000000014</c:v>
                </c:pt>
                <c:pt idx="5359">
                  <c:v>6.49</c:v>
                </c:pt>
                <c:pt idx="5360">
                  <c:v>6.2700000000000014</c:v>
                </c:pt>
                <c:pt idx="5361">
                  <c:v>6.2200000000000006</c:v>
                </c:pt>
                <c:pt idx="5362">
                  <c:v>6.1899999999999995</c:v>
                </c:pt>
                <c:pt idx="5363">
                  <c:v>6.0299999999999985</c:v>
                </c:pt>
                <c:pt idx="5364">
                  <c:v>6.02</c:v>
                </c:pt>
                <c:pt idx="5365">
                  <c:v>5.92</c:v>
                </c:pt>
                <c:pt idx="5366">
                  <c:v>5.8599999999999985</c:v>
                </c:pt>
                <c:pt idx="5367">
                  <c:v>5.76</c:v>
                </c:pt>
                <c:pt idx="5368">
                  <c:v>5.94</c:v>
                </c:pt>
                <c:pt idx="5369">
                  <c:v>5.94</c:v>
                </c:pt>
                <c:pt idx="5370">
                  <c:v>6.02</c:v>
                </c:pt>
                <c:pt idx="5371">
                  <c:v>6.1599999999999984</c:v>
                </c:pt>
                <c:pt idx="5372">
                  <c:v>6.41</c:v>
                </c:pt>
                <c:pt idx="5373">
                  <c:v>6.5299999999999985</c:v>
                </c:pt>
                <c:pt idx="5374">
                  <c:v>6.58</c:v>
                </c:pt>
                <c:pt idx="5375">
                  <c:v>6.76</c:v>
                </c:pt>
                <c:pt idx="5376">
                  <c:v>6.8199999999999985</c:v>
                </c:pt>
                <c:pt idx="5377">
                  <c:v>6.8599999999999985</c:v>
                </c:pt>
                <c:pt idx="5378">
                  <c:v>6.84</c:v>
                </c:pt>
                <c:pt idx="5379">
                  <c:v>6.9300000000000015</c:v>
                </c:pt>
                <c:pt idx="5380">
                  <c:v>6.99</c:v>
                </c:pt>
                <c:pt idx="5381">
                  <c:v>7.1499999999999995</c:v>
                </c:pt>
                <c:pt idx="5382">
                  <c:v>7.3000000000000007</c:v>
                </c:pt>
                <c:pt idx="5383">
                  <c:v>7.48</c:v>
                </c:pt>
                <c:pt idx="5384">
                  <c:v>7.68</c:v>
                </c:pt>
                <c:pt idx="5385">
                  <c:v>7.870000000000001</c:v>
                </c:pt>
                <c:pt idx="5386">
                  <c:v>8.0500000000000007</c:v>
                </c:pt>
                <c:pt idx="5387">
                  <c:v>8.27</c:v>
                </c:pt>
                <c:pt idx="5388">
                  <c:v>8.39</c:v>
                </c:pt>
                <c:pt idx="5389">
                  <c:v>8.52</c:v>
                </c:pt>
                <c:pt idx="5390">
                  <c:v>8.66</c:v>
                </c:pt>
                <c:pt idx="5391">
                  <c:v>8.8500000000000032</c:v>
                </c:pt>
                <c:pt idx="5392">
                  <c:v>8.9700000000000006</c:v>
                </c:pt>
                <c:pt idx="5393">
                  <c:v>9</c:v>
                </c:pt>
                <c:pt idx="5394">
                  <c:v>9.11</c:v>
                </c:pt>
                <c:pt idx="5395">
                  <c:v>9.2100000000000009</c:v>
                </c:pt>
                <c:pt idx="5396">
                  <c:v>9.2200000000000024</c:v>
                </c:pt>
                <c:pt idx="5397">
                  <c:v>9.43</c:v>
                </c:pt>
                <c:pt idx="5398">
                  <c:v>9.4700000000000006</c:v>
                </c:pt>
                <c:pt idx="5399">
                  <c:v>9.57</c:v>
                </c:pt>
                <c:pt idx="5400">
                  <c:v>9.69</c:v>
                </c:pt>
                <c:pt idx="5401">
                  <c:v>9.81</c:v>
                </c:pt>
                <c:pt idx="5402">
                  <c:v>9.91</c:v>
                </c:pt>
                <c:pt idx="5403">
                  <c:v>10.100000000000001</c:v>
                </c:pt>
                <c:pt idx="5404">
                  <c:v>10.239999999999998</c:v>
                </c:pt>
                <c:pt idx="5405">
                  <c:v>10.350000000000005</c:v>
                </c:pt>
                <c:pt idx="5406">
                  <c:v>10.440000000000001</c:v>
                </c:pt>
                <c:pt idx="5407">
                  <c:v>10.600000000000001</c:v>
                </c:pt>
                <c:pt idx="5408">
                  <c:v>10.7</c:v>
                </c:pt>
                <c:pt idx="5409">
                  <c:v>10.780000000000001</c:v>
                </c:pt>
                <c:pt idx="5410">
                  <c:v>10.880000000000004</c:v>
                </c:pt>
                <c:pt idx="5411">
                  <c:v>11.030000000000001</c:v>
                </c:pt>
                <c:pt idx="5412">
                  <c:v>11.080000000000002</c:v>
                </c:pt>
                <c:pt idx="5413">
                  <c:v>11.18</c:v>
                </c:pt>
                <c:pt idx="5414">
                  <c:v>11.32</c:v>
                </c:pt>
                <c:pt idx="5415">
                  <c:v>11.32</c:v>
                </c:pt>
                <c:pt idx="5416">
                  <c:v>11.440000000000001</c:v>
                </c:pt>
                <c:pt idx="5417">
                  <c:v>11.52</c:v>
                </c:pt>
                <c:pt idx="5418">
                  <c:v>11.68</c:v>
                </c:pt>
                <c:pt idx="5419">
                  <c:v>11.760000000000002</c:v>
                </c:pt>
                <c:pt idx="5420">
                  <c:v>11.830000000000002</c:v>
                </c:pt>
                <c:pt idx="5421">
                  <c:v>11.93</c:v>
                </c:pt>
                <c:pt idx="5422">
                  <c:v>12.02</c:v>
                </c:pt>
                <c:pt idx="5423">
                  <c:v>12.129999999999999</c:v>
                </c:pt>
                <c:pt idx="5424">
                  <c:v>12.21</c:v>
                </c:pt>
                <c:pt idx="5425">
                  <c:v>12.350000000000005</c:v>
                </c:pt>
                <c:pt idx="5426">
                  <c:v>12.400000000000002</c:v>
                </c:pt>
                <c:pt idx="5427">
                  <c:v>12.5</c:v>
                </c:pt>
                <c:pt idx="5428">
                  <c:v>12.61</c:v>
                </c:pt>
                <c:pt idx="5429">
                  <c:v>12.7</c:v>
                </c:pt>
                <c:pt idx="5430">
                  <c:v>12.810000000000002</c:v>
                </c:pt>
                <c:pt idx="5431">
                  <c:v>12.860000000000003</c:v>
                </c:pt>
                <c:pt idx="5432">
                  <c:v>12.950000000000003</c:v>
                </c:pt>
                <c:pt idx="5433">
                  <c:v>13</c:v>
                </c:pt>
                <c:pt idx="5434">
                  <c:v>13.080000000000002</c:v>
                </c:pt>
                <c:pt idx="5435">
                  <c:v>13.170000000000002</c:v>
                </c:pt>
                <c:pt idx="5436">
                  <c:v>13.23</c:v>
                </c:pt>
                <c:pt idx="5437">
                  <c:v>13.280000000000001</c:v>
                </c:pt>
                <c:pt idx="5438">
                  <c:v>13.380000000000004</c:v>
                </c:pt>
                <c:pt idx="5439">
                  <c:v>13.490000000000002</c:v>
                </c:pt>
                <c:pt idx="5440">
                  <c:v>13.61</c:v>
                </c:pt>
                <c:pt idx="5441">
                  <c:v>13.65</c:v>
                </c:pt>
                <c:pt idx="5442">
                  <c:v>13.75</c:v>
                </c:pt>
                <c:pt idx="5443">
                  <c:v>13.870000000000005</c:v>
                </c:pt>
                <c:pt idx="5444">
                  <c:v>13.96</c:v>
                </c:pt>
                <c:pt idx="5445">
                  <c:v>14.05</c:v>
                </c:pt>
                <c:pt idx="5446">
                  <c:v>14.129999999999999</c:v>
                </c:pt>
                <c:pt idx="5447">
                  <c:v>14.260000000000002</c:v>
                </c:pt>
                <c:pt idx="5448">
                  <c:v>14.3</c:v>
                </c:pt>
                <c:pt idx="5449">
                  <c:v>14.370000000000005</c:v>
                </c:pt>
                <c:pt idx="5450">
                  <c:v>14.46</c:v>
                </c:pt>
                <c:pt idx="5451">
                  <c:v>14.490000000000002</c:v>
                </c:pt>
                <c:pt idx="5452">
                  <c:v>14.59</c:v>
                </c:pt>
                <c:pt idx="5453">
                  <c:v>14.620000000000001</c:v>
                </c:pt>
                <c:pt idx="5454">
                  <c:v>14.65</c:v>
                </c:pt>
                <c:pt idx="5455">
                  <c:v>14.760000000000002</c:v>
                </c:pt>
                <c:pt idx="5456">
                  <c:v>14.82</c:v>
                </c:pt>
                <c:pt idx="5457">
                  <c:v>14.900000000000002</c:v>
                </c:pt>
                <c:pt idx="5458">
                  <c:v>15</c:v>
                </c:pt>
                <c:pt idx="5459">
                  <c:v>15.080000000000002</c:v>
                </c:pt>
                <c:pt idx="5460">
                  <c:v>15.18</c:v>
                </c:pt>
                <c:pt idx="5461">
                  <c:v>15.260000000000002</c:v>
                </c:pt>
                <c:pt idx="5462">
                  <c:v>15.370000000000005</c:v>
                </c:pt>
                <c:pt idx="5463">
                  <c:v>15.41</c:v>
                </c:pt>
                <c:pt idx="5464">
                  <c:v>15.510000000000002</c:v>
                </c:pt>
                <c:pt idx="5465">
                  <c:v>15.620000000000001</c:v>
                </c:pt>
                <c:pt idx="5466">
                  <c:v>15.71</c:v>
                </c:pt>
                <c:pt idx="5467">
                  <c:v>15.810000000000002</c:v>
                </c:pt>
                <c:pt idx="5468">
                  <c:v>15.850000000000005</c:v>
                </c:pt>
                <c:pt idx="5469">
                  <c:v>15.940000000000001</c:v>
                </c:pt>
                <c:pt idx="5470">
                  <c:v>16.04</c:v>
                </c:pt>
                <c:pt idx="5471">
                  <c:v>16.07</c:v>
                </c:pt>
                <c:pt idx="5472">
                  <c:v>16.03</c:v>
                </c:pt>
                <c:pt idx="5473">
                  <c:v>16.080000000000002</c:v>
                </c:pt>
                <c:pt idx="5474">
                  <c:v>16.07</c:v>
                </c:pt>
                <c:pt idx="5475">
                  <c:v>16.14</c:v>
                </c:pt>
                <c:pt idx="5476">
                  <c:v>16.100000000000001</c:v>
                </c:pt>
                <c:pt idx="5477">
                  <c:v>16.23</c:v>
                </c:pt>
                <c:pt idx="5478">
                  <c:v>16.27</c:v>
                </c:pt>
                <c:pt idx="5479">
                  <c:v>16.29</c:v>
                </c:pt>
                <c:pt idx="5480">
                  <c:v>16.439999999999994</c:v>
                </c:pt>
                <c:pt idx="5481">
                  <c:v>16.47</c:v>
                </c:pt>
                <c:pt idx="5482">
                  <c:v>16.59</c:v>
                </c:pt>
                <c:pt idx="5483">
                  <c:v>16.71</c:v>
                </c:pt>
                <c:pt idx="5484">
                  <c:v>16.79</c:v>
                </c:pt>
                <c:pt idx="5485">
                  <c:v>16.920000000000002</c:v>
                </c:pt>
                <c:pt idx="5486">
                  <c:v>16.91</c:v>
                </c:pt>
                <c:pt idx="5487">
                  <c:v>16.850000000000001</c:v>
                </c:pt>
                <c:pt idx="5488">
                  <c:v>16.64</c:v>
                </c:pt>
                <c:pt idx="5489">
                  <c:v>16.54</c:v>
                </c:pt>
                <c:pt idx="5490">
                  <c:v>16.5</c:v>
                </c:pt>
                <c:pt idx="5491">
                  <c:v>16.41</c:v>
                </c:pt>
                <c:pt idx="5492">
                  <c:v>16.510000000000005</c:v>
                </c:pt>
                <c:pt idx="5493">
                  <c:v>16.55</c:v>
                </c:pt>
                <c:pt idx="5494">
                  <c:v>16.610000000000007</c:v>
                </c:pt>
                <c:pt idx="5495">
                  <c:v>16.600000000000001</c:v>
                </c:pt>
                <c:pt idx="5496">
                  <c:v>16.73</c:v>
                </c:pt>
                <c:pt idx="5497">
                  <c:v>16.760000000000002</c:v>
                </c:pt>
                <c:pt idx="5498">
                  <c:v>16.88</c:v>
                </c:pt>
                <c:pt idx="5499">
                  <c:v>16.71</c:v>
                </c:pt>
                <c:pt idx="5500">
                  <c:v>16.52</c:v>
                </c:pt>
                <c:pt idx="5501">
                  <c:v>16.190000000000001</c:v>
                </c:pt>
                <c:pt idx="5502">
                  <c:v>16.010000000000005</c:v>
                </c:pt>
                <c:pt idx="5503">
                  <c:v>16.09</c:v>
                </c:pt>
                <c:pt idx="5504">
                  <c:v>16.07</c:v>
                </c:pt>
                <c:pt idx="5505">
                  <c:v>16.100000000000001</c:v>
                </c:pt>
                <c:pt idx="5506">
                  <c:v>16.16</c:v>
                </c:pt>
                <c:pt idx="5507">
                  <c:v>16.22</c:v>
                </c:pt>
                <c:pt idx="5508">
                  <c:v>16.32</c:v>
                </c:pt>
                <c:pt idx="5509">
                  <c:v>16.41</c:v>
                </c:pt>
                <c:pt idx="5510">
                  <c:v>16.510000000000005</c:v>
                </c:pt>
                <c:pt idx="5511">
                  <c:v>16.350000000000001</c:v>
                </c:pt>
                <c:pt idx="5512">
                  <c:v>15.719999999999999</c:v>
                </c:pt>
                <c:pt idx="5513">
                  <c:v>15.370000000000005</c:v>
                </c:pt>
                <c:pt idx="5514">
                  <c:v>15.27</c:v>
                </c:pt>
                <c:pt idx="5515">
                  <c:v>15.280000000000001</c:v>
                </c:pt>
                <c:pt idx="5516">
                  <c:v>15.23</c:v>
                </c:pt>
                <c:pt idx="5517">
                  <c:v>15.32</c:v>
                </c:pt>
                <c:pt idx="5518">
                  <c:v>15.350000000000005</c:v>
                </c:pt>
                <c:pt idx="5519">
                  <c:v>15.48</c:v>
                </c:pt>
                <c:pt idx="5520">
                  <c:v>15.52</c:v>
                </c:pt>
                <c:pt idx="5521">
                  <c:v>15.620000000000001</c:v>
                </c:pt>
                <c:pt idx="5522">
                  <c:v>15.400000000000002</c:v>
                </c:pt>
                <c:pt idx="5523">
                  <c:v>14.55</c:v>
                </c:pt>
                <c:pt idx="5524">
                  <c:v>14.030000000000001</c:v>
                </c:pt>
                <c:pt idx="5525">
                  <c:v>13.880000000000004</c:v>
                </c:pt>
                <c:pt idx="5526">
                  <c:v>13.89</c:v>
                </c:pt>
                <c:pt idx="5527">
                  <c:v>13.940000000000001</c:v>
                </c:pt>
                <c:pt idx="5528">
                  <c:v>14.060000000000002</c:v>
                </c:pt>
                <c:pt idx="5529">
                  <c:v>14.190000000000001</c:v>
                </c:pt>
                <c:pt idx="5530">
                  <c:v>14.11</c:v>
                </c:pt>
                <c:pt idx="5531">
                  <c:v>13.75</c:v>
                </c:pt>
                <c:pt idx="5532">
                  <c:v>12.760000000000002</c:v>
                </c:pt>
                <c:pt idx="5533">
                  <c:v>12.380000000000004</c:v>
                </c:pt>
                <c:pt idx="5534">
                  <c:v>12.23</c:v>
                </c:pt>
                <c:pt idx="5535">
                  <c:v>12.18</c:v>
                </c:pt>
                <c:pt idx="5536">
                  <c:v>12.15</c:v>
                </c:pt>
                <c:pt idx="5537">
                  <c:v>12.11</c:v>
                </c:pt>
                <c:pt idx="5538">
                  <c:v>11.760000000000002</c:v>
                </c:pt>
                <c:pt idx="5539">
                  <c:v>10.940000000000001</c:v>
                </c:pt>
                <c:pt idx="5540">
                  <c:v>10.620000000000001</c:v>
                </c:pt>
                <c:pt idx="5541">
                  <c:v>10.510000000000002</c:v>
                </c:pt>
                <c:pt idx="5542">
                  <c:v>10.39</c:v>
                </c:pt>
                <c:pt idx="5543">
                  <c:v>10.280000000000001</c:v>
                </c:pt>
                <c:pt idx="5544">
                  <c:v>9.9</c:v>
                </c:pt>
                <c:pt idx="5545">
                  <c:v>9.06</c:v>
                </c:pt>
                <c:pt idx="5546">
                  <c:v>8.6300000000000008</c:v>
                </c:pt>
                <c:pt idx="5547">
                  <c:v>8.4700000000000006</c:v>
                </c:pt>
                <c:pt idx="5548">
                  <c:v>8.4</c:v>
                </c:pt>
                <c:pt idx="5549">
                  <c:v>8.18</c:v>
                </c:pt>
                <c:pt idx="5550">
                  <c:v>7.7700000000000014</c:v>
                </c:pt>
                <c:pt idx="5551">
                  <c:v>7.1599999999999984</c:v>
                </c:pt>
                <c:pt idx="5552">
                  <c:v>6.9499999999999993</c:v>
                </c:pt>
                <c:pt idx="5553">
                  <c:v>6.7799999999999994</c:v>
                </c:pt>
                <c:pt idx="5554">
                  <c:v>6.7799999999999994</c:v>
                </c:pt>
                <c:pt idx="5555">
                  <c:v>6.74</c:v>
                </c:pt>
                <c:pt idx="5556">
                  <c:v>6.73</c:v>
                </c:pt>
                <c:pt idx="5557">
                  <c:v>6.51</c:v>
                </c:pt>
                <c:pt idx="5558">
                  <c:v>6.2100000000000009</c:v>
                </c:pt>
                <c:pt idx="5559">
                  <c:v>6.1099999999999985</c:v>
                </c:pt>
                <c:pt idx="5560">
                  <c:v>6.1099999999999985</c:v>
                </c:pt>
                <c:pt idx="5561">
                  <c:v>6.2200000000000006</c:v>
                </c:pt>
                <c:pt idx="5562">
                  <c:v>6.2900000000000009</c:v>
                </c:pt>
                <c:pt idx="5563">
                  <c:v>6.4499999999999993</c:v>
                </c:pt>
                <c:pt idx="5564">
                  <c:v>6.5400000000000009</c:v>
                </c:pt>
                <c:pt idx="5565">
                  <c:v>6.6300000000000008</c:v>
                </c:pt>
                <c:pt idx="5566">
                  <c:v>6.6599999999999984</c:v>
                </c:pt>
                <c:pt idx="5567">
                  <c:v>6.6599999999999984</c:v>
                </c:pt>
                <c:pt idx="5568">
                  <c:v>6.5400000000000009</c:v>
                </c:pt>
                <c:pt idx="5569">
                  <c:v>6.5500000000000007</c:v>
                </c:pt>
                <c:pt idx="5570">
                  <c:v>6.59</c:v>
                </c:pt>
                <c:pt idx="5571">
                  <c:v>6.68</c:v>
                </c:pt>
                <c:pt idx="5572">
                  <c:v>6.92</c:v>
                </c:pt>
                <c:pt idx="5573">
                  <c:v>7.09</c:v>
                </c:pt>
                <c:pt idx="5574">
                  <c:v>7.2100000000000009</c:v>
                </c:pt>
                <c:pt idx="5575">
                  <c:v>7.3599999999999985</c:v>
                </c:pt>
                <c:pt idx="5576">
                  <c:v>7.59</c:v>
                </c:pt>
                <c:pt idx="5577">
                  <c:v>7.8100000000000005</c:v>
                </c:pt>
                <c:pt idx="5578">
                  <c:v>7.91</c:v>
                </c:pt>
                <c:pt idx="5579">
                  <c:v>8.14</c:v>
                </c:pt>
                <c:pt idx="5580">
                  <c:v>8.27</c:v>
                </c:pt>
                <c:pt idx="5581">
                  <c:v>8.3500000000000032</c:v>
                </c:pt>
                <c:pt idx="5582">
                  <c:v>8.3700000000000028</c:v>
                </c:pt>
                <c:pt idx="5583">
                  <c:v>8.44</c:v>
                </c:pt>
                <c:pt idx="5584">
                  <c:v>8.4700000000000006</c:v>
                </c:pt>
                <c:pt idx="5585">
                  <c:v>8.56</c:v>
                </c:pt>
                <c:pt idx="5586">
                  <c:v>8.7200000000000024</c:v>
                </c:pt>
                <c:pt idx="5587">
                  <c:v>8.8000000000000007</c:v>
                </c:pt>
                <c:pt idx="5588">
                  <c:v>8.93</c:v>
                </c:pt>
                <c:pt idx="5589">
                  <c:v>9.11</c:v>
                </c:pt>
                <c:pt idx="5590">
                  <c:v>9.2200000000000024</c:v>
                </c:pt>
                <c:pt idx="5591">
                  <c:v>9.4</c:v>
                </c:pt>
                <c:pt idx="5592">
                  <c:v>9.48</c:v>
                </c:pt>
                <c:pt idx="5593">
                  <c:v>9.65</c:v>
                </c:pt>
                <c:pt idx="5594">
                  <c:v>9.81</c:v>
                </c:pt>
                <c:pt idx="5595">
                  <c:v>9.84</c:v>
                </c:pt>
                <c:pt idx="5596">
                  <c:v>10.060000000000002</c:v>
                </c:pt>
                <c:pt idx="5597">
                  <c:v>10.170000000000002</c:v>
                </c:pt>
                <c:pt idx="5598">
                  <c:v>10.280000000000001</c:v>
                </c:pt>
                <c:pt idx="5599">
                  <c:v>10.420000000000002</c:v>
                </c:pt>
                <c:pt idx="5600">
                  <c:v>10.490000000000002</c:v>
                </c:pt>
                <c:pt idx="5601">
                  <c:v>10.560000000000002</c:v>
                </c:pt>
                <c:pt idx="5602">
                  <c:v>10.61</c:v>
                </c:pt>
                <c:pt idx="5603">
                  <c:v>10.68</c:v>
                </c:pt>
                <c:pt idx="5604">
                  <c:v>10.82</c:v>
                </c:pt>
                <c:pt idx="5605">
                  <c:v>10.880000000000004</c:v>
                </c:pt>
                <c:pt idx="5606">
                  <c:v>11.010000000000002</c:v>
                </c:pt>
                <c:pt idx="5607">
                  <c:v>11.080000000000002</c:v>
                </c:pt>
                <c:pt idx="5608">
                  <c:v>11.170000000000002</c:v>
                </c:pt>
                <c:pt idx="5609">
                  <c:v>11.310000000000002</c:v>
                </c:pt>
                <c:pt idx="5610">
                  <c:v>11.380000000000004</c:v>
                </c:pt>
                <c:pt idx="5611">
                  <c:v>11.55</c:v>
                </c:pt>
                <c:pt idx="5612">
                  <c:v>11.68</c:v>
                </c:pt>
                <c:pt idx="5613">
                  <c:v>11.8</c:v>
                </c:pt>
                <c:pt idx="5614">
                  <c:v>11.810000000000002</c:v>
                </c:pt>
                <c:pt idx="5615">
                  <c:v>11.950000000000003</c:v>
                </c:pt>
                <c:pt idx="5616">
                  <c:v>12.100000000000001</c:v>
                </c:pt>
                <c:pt idx="5617">
                  <c:v>12.18</c:v>
                </c:pt>
                <c:pt idx="5618">
                  <c:v>12.239999999999998</c:v>
                </c:pt>
                <c:pt idx="5619">
                  <c:v>12.330000000000002</c:v>
                </c:pt>
                <c:pt idx="5620">
                  <c:v>12.400000000000002</c:v>
                </c:pt>
                <c:pt idx="5621">
                  <c:v>12.440000000000001</c:v>
                </c:pt>
                <c:pt idx="5622">
                  <c:v>12.450000000000003</c:v>
                </c:pt>
                <c:pt idx="5623">
                  <c:v>12.57</c:v>
                </c:pt>
                <c:pt idx="5624">
                  <c:v>12.68</c:v>
                </c:pt>
                <c:pt idx="5625">
                  <c:v>12.71</c:v>
                </c:pt>
                <c:pt idx="5626">
                  <c:v>12.8</c:v>
                </c:pt>
                <c:pt idx="5627">
                  <c:v>12.93</c:v>
                </c:pt>
                <c:pt idx="5628">
                  <c:v>13.010000000000002</c:v>
                </c:pt>
                <c:pt idx="5629">
                  <c:v>13.15</c:v>
                </c:pt>
                <c:pt idx="5630">
                  <c:v>13.239999999999998</c:v>
                </c:pt>
                <c:pt idx="5631">
                  <c:v>13.32</c:v>
                </c:pt>
                <c:pt idx="5632">
                  <c:v>13.43</c:v>
                </c:pt>
                <c:pt idx="5633">
                  <c:v>13.580000000000002</c:v>
                </c:pt>
                <c:pt idx="5634">
                  <c:v>13.65</c:v>
                </c:pt>
                <c:pt idx="5635">
                  <c:v>13.780000000000001</c:v>
                </c:pt>
                <c:pt idx="5636">
                  <c:v>13.84</c:v>
                </c:pt>
                <c:pt idx="5637">
                  <c:v>13.990000000000002</c:v>
                </c:pt>
                <c:pt idx="5638">
                  <c:v>13.990000000000002</c:v>
                </c:pt>
                <c:pt idx="5639">
                  <c:v>14.11</c:v>
                </c:pt>
                <c:pt idx="5640">
                  <c:v>14.129999999999999</c:v>
                </c:pt>
                <c:pt idx="5641">
                  <c:v>14.16</c:v>
                </c:pt>
                <c:pt idx="5642">
                  <c:v>14.260000000000002</c:v>
                </c:pt>
                <c:pt idx="5643">
                  <c:v>14.219999999999999</c:v>
                </c:pt>
                <c:pt idx="5644">
                  <c:v>14.34</c:v>
                </c:pt>
                <c:pt idx="5645">
                  <c:v>14.370000000000005</c:v>
                </c:pt>
                <c:pt idx="5646">
                  <c:v>14.400000000000002</c:v>
                </c:pt>
                <c:pt idx="5647">
                  <c:v>14.510000000000002</c:v>
                </c:pt>
                <c:pt idx="5648">
                  <c:v>14.57</c:v>
                </c:pt>
                <c:pt idx="5649">
                  <c:v>14.71</c:v>
                </c:pt>
                <c:pt idx="5650">
                  <c:v>14.77</c:v>
                </c:pt>
                <c:pt idx="5651">
                  <c:v>14.850000000000005</c:v>
                </c:pt>
                <c:pt idx="5652">
                  <c:v>14.940000000000001</c:v>
                </c:pt>
                <c:pt idx="5653">
                  <c:v>15.120000000000001</c:v>
                </c:pt>
                <c:pt idx="5654">
                  <c:v>15.23</c:v>
                </c:pt>
                <c:pt idx="5655">
                  <c:v>15.27</c:v>
                </c:pt>
                <c:pt idx="5656">
                  <c:v>15.280000000000001</c:v>
                </c:pt>
                <c:pt idx="5657">
                  <c:v>15.25</c:v>
                </c:pt>
                <c:pt idx="5658">
                  <c:v>15.23</c:v>
                </c:pt>
                <c:pt idx="5659">
                  <c:v>15.260000000000002</c:v>
                </c:pt>
                <c:pt idx="5660">
                  <c:v>15.29</c:v>
                </c:pt>
                <c:pt idx="5661">
                  <c:v>15.380000000000004</c:v>
                </c:pt>
                <c:pt idx="5662">
                  <c:v>15.43</c:v>
                </c:pt>
                <c:pt idx="5663">
                  <c:v>15.46</c:v>
                </c:pt>
                <c:pt idx="5664">
                  <c:v>15.54</c:v>
                </c:pt>
                <c:pt idx="5665">
                  <c:v>15.560000000000002</c:v>
                </c:pt>
                <c:pt idx="5666">
                  <c:v>15.65</c:v>
                </c:pt>
                <c:pt idx="5667">
                  <c:v>15.71</c:v>
                </c:pt>
                <c:pt idx="5668">
                  <c:v>15.84</c:v>
                </c:pt>
                <c:pt idx="5669">
                  <c:v>15.830000000000002</c:v>
                </c:pt>
                <c:pt idx="5670">
                  <c:v>15.84</c:v>
                </c:pt>
                <c:pt idx="5671">
                  <c:v>15.91</c:v>
                </c:pt>
                <c:pt idx="5672">
                  <c:v>15.870000000000005</c:v>
                </c:pt>
                <c:pt idx="5673">
                  <c:v>15.77</c:v>
                </c:pt>
                <c:pt idx="5674">
                  <c:v>15.77</c:v>
                </c:pt>
                <c:pt idx="5675">
                  <c:v>15.64</c:v>
                </c:pt>
                <c:pt idx="5676">
                  <c:v>15.629999999999999</c:v>
                </c:pt>
                <c:pt idx="5677">
                  <c:v>15.560000000000002</c:v>
                </c:pt>
                <c:pt idx="5678">
                  <c:v>15.59</c:v>
                </c:pt>
                <c:pt idx="5679">
                  <c:v>15.580000000000002</c:v>
                </c:pt>
                <c:pt idx="5680">
                  <c:v>15.75</c:v>
                </c:pt>
                <c:pt idx="5681">
                  <c:v>15.810000000000002</c:v>
                </c:pt>
                <c:pt idx="5682">
                  <c:v>15.900000000000002</c:v>
                </c:pt>
                <c:pt idx="5683">
                  <c:v>16.010000000000005</c:v>
                </c:pt>
                <c:pt idx="5684">
                  <c:v>15.940000000000001</c:v>
                </c:pt>
                <c:pt idx="5685">
                  <c:v>15.73</c:v>
                </c:pt>
                <c:pt idx="5686">
                  <c:v>15.530000000000001</c:v>
                </c:pt>
                <c:pt idx="5687">
                  <c:v>15.34</c:v>
                </c:pt>
                <c:pt idx="5688">
                  <c:v>15.260000000000002</c:v>
                </c:pt>
                <c:pt idx="5689">
                  <c:v>15.25</c:v>
                </c:pt>
                <c:pt idx="5690">
                  <c:v>15.219999999999999</c:v>
                </c:pt>
                <c:pt idx="5691">
                  <c:v>15.260000000000002</c:v>
                </c:pt>
                <c:pt idx="5692">
                  <c:v>15.34</c:v>
                </c:pt>
                <c:pt idx="5693">
                  <c:v>15.350000000000005</c:v>
                </c:pt>
                <c:pt idx="5694">
                  <c:v>15.440000000000001</c:v>
                </c:pt>
                <c:pt idx="5695">
                  <c:v>15.39</c:v>
                </c:pt>
                <c:pt idx="5696">
                  <c:v>15.32</c:v>
                </c:pt>
                <c:pt idx="5697">
                  <c:v>14.990000000000002</c:v>
                </c:pt>
                <c:pt idx="5698">
                  <c:v>14.629999999999999</c:v>
                </c:pt>
                <c:pt idx="5699">
                  <c:v>14.34</c:v>
                </c:pt>
                <c:pt idx="5700">
                  <c:v>14.21</c:v>
                </c:pt>
                <c:pt idx="5701">
                  <c:v>14.18</c:v>
                </c:pt>
                <c:pt idx="5702">
                  <c:v>14.15</c:v>
                </c:pt>
                <c:pt idx="5703">
                  <c:v>14.129999999999999</c:v>
                </c:pt>
                <c:pt idx="5704">
                  <c:v>14.15</c:v>
                </c:pt>
                <c:pt idx="5705">
                  <c:v>14.07</c:v>
                </c:pt>
                <c:pt idx="5706">
                  <c:v>13.400000000000002</c:v>
                </c:pt>
                <c:pt idx="5707">
                  <c:v>12.82</c:v>
                </c:pt>
                <c:pt idx="5708">
                  <c:v>12.54</c:v>
                </c:pt>
                <c:pt idx="5709">
                  <c:v>12.46</c:v>
                </c:pt>
                <c:pt idx="5710">
                  <c:v>12.440000000000001</c:v>
                </c:pt>
                <c:pt idx="5711">
                  <c:v>12.420000000000002</c:v>
                </c:pt>
                <c:pt idx="5712">
                  <c:v>12.39</c:v>
                </c:pt>
                <c:pt idx="5713">
                  <c:v>12.3</c:v>
                </c:pt>
                <c:pt idx="5714">
                  <c:v>11.580000000000002</c:v>
                </c:pt>
                <c:pt idx="5715">
                  <c:v>11.05</c:v>
                </c:pt>
                <c:pt idx="5716">
                  <c:v>10.760000000000002</c:v>
                </c:pt>
                <c:pt idx="5717">
                  <c:v>10.450000000000003</c:v>
                </c:pt>
                <c:pt idx="5718">
                  <c:v>10.170000000000002</c:v>
                </c:pt>
                <c:pt idx="5719">
                  <c:v>9.8700000000000028</c:v>
                </c:pt>
                <c:pt idx="5720">
                  <c:v>9.3800000000000008</c:v>
                </c:pt>
                <c:pt idx="5721">
                  <c:v>8.98</c:v>
                </c:pt>
                <c:pt idx="5722">
                  <c:v>8.7100000000000009</c:v>
                </c:pt>
                <c:pt idx="5723">
                  <c:v>8.48</c:v>
                </c:pt>
                <c:pt idx="5724">
                  <c:v>8.15</c:v>
                </c:pt>
                <c:pt idx="5725">
                  <c:v>7.6999999999999975</c:v>
                </c:pt>
                <c:pt idx="5726">
                  <c:v>7.41</c:v>
                </c:pt>
                <c:pt idx="5727">
                  <c:v>7.26</c:v>
                </c:pt>
                <c:pt idx="5728">
                  <c:v>7.1499999999999995</c:v>
                </c:pt>
                <c:pt idx="5729">
                  <c:v>7.0500000000000007</c:v>
                </c:pt>
                <c:pt idx="5730">
                  <c:v>6.8900000000000006</c:v>
                </c:pt>
                <c:pt idx="5731">
                  <c:v>6.7900000000000009</c:v>
                </c:pt>
                <c:pt idx="5732">
                  <c:v>6.6499999999999995</c:v>
                </c:pt>
                <c:pt idx="5733">
                  <c:v>6.57</c:v>
                </c:pt>
                <c:pt idx="5734">
                  <c:v>6.51</c:v>
                </c:pt>
                <c:pt idx="5735">
                  <c:v>6.5500000000000007</c:v>
                </c:pt>
                <c:pt idx="5736">
                  <c:v>6.51</c:v>
                </c:pt>
                <c:pt idx="5737">
                  <c:v>6.51</c:v>
                </c:pt>
                <c:pt idx="5738">
                  <c:v>6.51</c:v>
                </c:pt>
                <c:pt idx="5739">
                  <c:v>6.4700000000000024</c:v>
                </c:pt>
                <c:pt idx="5740">
                  <c:v>6.5500000000000007</c:v>
                </c:pt>
                <c:pt idx="5741">
                  <c:v>6.6400000000000006</c:v>
                </c:pt>
                <c:pt idx="5742">
                  <c:v>6.6499999999999995</c:v>
                </c:pt>
                <c:pt idx="5743">
                  <c:v>6.8000000000000007</c:v>
                </c:pt>
                <c:pt idx="5744">
                  <c:v>6.84</c:v>
                </c:pt>
                <c:pt idx="5745">
                  <c:v>6.99</c:v>
                </c:pt>
                <c:pt idx="5746">
                  <c:v>7.1599999999999984</c:v>
                </c:pt>
                <c:pt idx="5747">
                  <c:v>7.2799999999999994</c:v>
                </c:pt>
                <c:pt idx="5748">
                  <c:v>7.4300000000000015</c:v>
                </c:pt>
                <c:pt idx="5749">
                  <c:v>7.5400000000000009</c:v>
                </c:pt>
                <c:pt idx="5750">
                  <c:v>7.6199999999999992</c:v>
                </c:pt>
                <c:pt idx="5751">
                  <c:v>7.7200000000000006</c:v>
                </c:pt>
                <c:pt idx="5752">
                  <c:v>7.8100000000000005</c:v>
                </c:pt>
                <c:pt idx="5753">
                  <c:v>7.91</c:v>
                </c:pt>
                <c:pt idx="5754">
                  <c:v>8.09</c:v>
                </c:pt>
                <c:pt idx="5755">
                  <c:v>8.19</c:v>
                </c:pt>
                <c:pt idx="5756">
                  <c:v>8.31</c:v>
                </c:pt>
                <c:pt idx="5757">
                  <c:v>8.52</c:v>
                </c:pt>
                <c:pt idx="5758">
                  <c:v>8.68</c:v>
                </c:pt>
                <c:pt idx="5759">
                  <c:v>8.84</c:v>
                </c:pt>
                <c:pt idx="5760">
                  <c:v>9.02</c:v>
                </c:pt>
                <c:pt idx="5761">
                  <c:v>9.2100000000000009</c:v>
                </c:pt>
                <c:pt idx="5762">
                  <c:v>9.2900000000000009</c:v>
                </c:pt>
                <c:pt idx="5763">
                  <c:v>9.48</c:v>
                </c:pt>
                <c:pt idx="5764">
                  <c:v>9.61</c:v>
                </c:pt>
                <c:pt idx="5765">
                  <c:v>9.7100000000000009</c:v>
                </c:pt>
                <c:pt idx="5766">
                  <c:v>9.7800000000000011</c:v>
                </c:pt>
                <c:pt idx="5767">
                  <c:v>9.9</c:v>
                </c:pt>
                <c:pt idx="5768">
                  <c:v>10.050000000000002</c:v>
                </c:pt>
                <c:pt idx="5769">
                  <c:v>10.09</c:v>
                </c:pt>
                <c:pt idx="5770">
                  <c:v>10.170000000000002</c:v>
                </c:pt>
                <c:pt idx="5771">
                  <c:v>10.29</c:v>
                </c:pt>
                <c:pt idx="5772">
                  <c:v>10.380000000000004</c:v>
                </c:pt>
                <c:pt idx="5773">
                  <c:v>10.470000000000002</c:v>
                </c:pt>
                <c:pt idx="5774">
                  <c:v>10.560000000000002</c:v>
                </c:pt>
                <c:pt idx="5775">
                  <c:v>10.68</c:v>
                </c:pt>
                <c:pt idx="5776">
                  <c:v>10.8</c:v>
                </c:pt>
                <c:pt idx="5777">
                  <c:v>10.91</c:v>
                </c:pt>
                <c:pt idx="5778">
                  <c:v>11.060000000000002</c:v>
                </c:pt>
                <c:pt idx="5779">
                  <c:v>11.129999999999999</c:v>
                </c:pt>
                <c:pt idx="5780">
                  <c:v>11.170000000000002</c:v>
                </c:pt>
                <c:pt idx="5781">
                  <c:v>11.32</c:v>
                </c:pt>
                <c:pt idx="5782">
                  <c:v>11.420000000000002</c:v>
                </c:pt>
                <c:pt idx="5783">
                  <c:v>11.450000000000003</c:v>
                </c:pt>
                <c:pt idx="5784">
                  <c:v>11.490000000000002</c:v>
                </c:pt>
                <c:pt idx="5785">
                  <c:v>11.580000000000002</c:v>
                </c:pt>
                <c:pt idx="5786">
                  <c:v>11.670000000000002</c:v>
                </c:pt>
                <c:pt idx="5787">
                  <c:v>11.760000000000002</c:v>
                </c:pt>
                <c:pt idx="5788">
                  <c:v>11.860000000000003</c:v>
                </c:pt>
                <c:pt idx="5789">
                  <c:v>11.940000000000001</c:v>
                </c:pt>
                <c:pt idx="5790">
                  <c:v>12.07</c:v>
                </c:pt>
                <c:pt idx="5791">
                  <c:v>12.14</c:v>
                </c:pt>
                <c:pt idx="5792">
                  <c:v>12.27</c:v>
                </c:pt>
                <c:pt idx="5793">
                  <c:v>12.380000000000004</c:v>
                </c:pt>
                <c:pt idx="5794">
                  <c:v>12.5</c:v>
                </c:pt>
                <c:pt idx="5795">
                  <c:v>12.59</c:v>
                </c:pt>
                <c:pt idx="5796">
                  <c:v>12.73</c:v>
                </c:pt>
                <c:pt idx="5797">
                  <c:v>12.8</c:v>
                </c:pt>
                <c:pt idx="5798">
                  <c:v>12.93</c:v>
                </c:pt>
                <c:pt idx="5799">
                  <c:v>13</c:v>
                </c:pt>
                <c:pt idx="5800">
                  <c:v>13.060000000000002</c:v>
                </c:pt>
                <c:pt idx="5801">
                  <c:v>13.129999999999999</c:v>
                </c:pt>
                <c:pt idx="5802">
                  <c:v>13.15</c:v>
                </c:pt>
                <c:pt idx="5803">
                  <c:v>13.23</c:v>
                </c:pt>
                <c:pt idx="5804">
                  <c:v>13.32</c:v>
                </c:pt>
                <c:pt idx="5805">
                  <c:v>13.370000000000005</c:v>
                </c:pt>
                <c:pt idx="5806">
                  <c:v>13.43</c:v>
                </c:pt>
                <c:pt idx="5807">
                  <c:v>13.450000000000003</c:v>
                </c:pt>
                <c:pt idx="5808">
                  <c:v>13.530000000000001</c:v>
                </c:pt>
                <c:pt idx="5809">
                  <c:v>13.65</c:v>
                </c:pt>
                <c:pt idx="5810">
                  <c:v>13.760000000000002</c:v>
                </c:pt>
                <c:pt idx="5811">
                  <c:v>13.860000000000003</c:v>
                </c:pt>
                <c:pt idx="5812">
                  <c:v>13.970000000000002</c:v>
                </c:pt>
                <c:pt idx="5813">
                  <c:v>14.060000000000002</c:v>
                </c:pt>
                <c:pt idx="5814">
                  <c:v>14.18</c:v>
                </c:pt>
                <c:pt idx="5815">
                  <c:v>14.3</c:v>
                </c:pt>
                <c:pt idx="5816">
                  <c:v>14.39</c:v>
                </c:pt>
                <c:pt idx="5817">
                  <c:v>14.450000000000003</c:v>
                </c:pt>
                <c:pt idx="5818">
                  <c:v>14.5</c:v>
                </c:pt>
                <c:pt idx="5819">
                  <c:v>14.440000000000001</c:v>
                </c:pt>
                <c:pt idx="5820">
                  <c:v>14.380000000000004</c:v>
                </c:pt>
                <c:pt idx="5821">
                  <c:v>14.310000000000002</c:v>
                </c:pt>
                <c:pt idx="5822">
                  <c:v>14.260000000000002</c:v>
                </c:pt>
                <c:pt idx="5823">
                  <c:v>14.280000000000001</c:v>
                </c:pt>
                <c:pt idx="5824">
                  <c:v>14.3</c:v>
                </c:pt>
                <c:pt idx="5825">
                  <c:v>14.380000000000004</c:v>
                </c:pt>
                <c:pt idx="5826">
                  <c:v>14.46</c:v>
                </c:pt>
                <c:pt idx="5827">
                  <c:v>14.52</c:v>
                </c:pt>
                <c:pt idx="5828">
                  <c:v>14.57</c:v>
                </c:pt>
                <c:pt idx="5829">
                  <c:v>14.71</c:v>
                </c:pt>
                <c:pt idx="5830">
                  <c:v>14.77</c:v>
                </c:pt>
                <c:pt idx="5831">
                  <c:v>14.82</c:v>
                </c:pt>
                <c:pt idx="5832">
                  <c:v>14.780000000000001</c:v>
                </c:pt>
                <c:pt idx="5833">
                  <c:v>14.59</c:v>
                </c:pt>
                <c:pt idx="5834">
                  <c:v>14.380000000000004</c:v>
                </c:pt>
                <c:pt idx="5835">
                  <c:v>14.32</c:v>
                </c:pt>
                <c:pt idx="5836">
                  <c:v>14.310000000000002</c:v>
                </c:pt>
                <c:pt idx="5837">
                  <c:v>14.280000000000001</c:v>
                </c:pt>
                <c:pt idx="5838">
                  <c:v>14.370000000000005</c:v>
                </c:pt>
                <c:pt idx="5839">
                  <c:v>14.450000000000003</c:v>
                </c:pt>
                <c:pt idx="5840">
                  <c:v>14.600000000000001</c:v>
                </c:pt>
                <c:pt idx="5841">
                  <c:v>14.65</c:v>
                </c:pt>
                <c:pt idx="5842">
                  <c:v>14.65</c:v>
                </c:pt>
                <c:pt idx="5843">
                  <c:v>14.75</c:v>
                </c:pt>
                <c:pt idx="5844">
                  <c:v>14.75</c:v>
                </c:pt>
                <c:pt idx="5845">
                  <c:v>14.43</c:v>
                </c:pt>
                <c:pt idx="5846">
                  <c:v>13.970000000000002</c:v>
                </c:pt>
                <c:pt idx="5847">
                  <c:v>13.82</c:v>
                </c:pt>
                <c:pt idx="5848">
                  <c:v>13.68</c:v>
                </c:pt>
                <c:pt idx="5849">
                  <c:v>13.75</c:v>
                </c:pt>
                <c:pt idx="5850">
                  <c:v>13.91</c:v>
                </c:pt>
                <c:pt idx="5851">
                  <c:v>13.940000000000001</c:v>
                </c:pt>
                <c:pt idx="5852">
                  <c:v>14.11</c:v>
                </c:pt>
                <c:pt idx="5853">
                  <c:v>14.129999999999999</c:v>
                </c:pt>
                <c:pt idx="5854">
                  <c:v>14.219999999999999</c:v>
                </c:pt>
                <c:pt idx="5855">
                  <c:v>14.21</c:v>
                </c:pt>
                <c:pt idx="5856">
                  <c:v>14.07</c:v>
                </c:pt>
                <c:pt idx="5857">
                  <c:v>13.330000000000002</c:v>
                </c:pt>
                <c:pt idx="5858">
                  <c:v>13.030000000000001</c:v>
                </c:pt>
                <c:pt idx="5859">
                  <c:v>13.060000000000002</c:v>
                </c:pt>
                <c:pt idx="5860">
                  <c:v>13.129999999999999</c:v>
                </c:pt>
                <c:pt idx="5861">
                  <c:v>13.25</c:v>
                </c:pt>
                <c:pt idx="5862">
                  <c:v>13.280000000000001</c:v>
                </c:pt>
                <c:pt idx="5863">
                  <c:v>13.400000000000002</c:v>
                </c:pt>
                <c:pt idx="5864">
                  <c:v>13.420000000000002</c:v>
                </c:pt>
                <c:pt idx="5865">
                  <c:v>13.34</c:v>
                </c:pt>
                <c:pt idx="5866">
                  <c:v>12.760000000000002</c:v>
                </c:pt>
                <c:pt idx="5867">
                  <c:v>12.190000000000001</c:v>
                </c:pt>
                <c:pt idx="5868">
                  <c:v>11.990000000000002</c:v>
                </c:pt>
                <c:pt idx="5869">
                  <c:v>11.990000000000002</c:v>
                </c:pt>
                <c:pt idx="5870">
                  <c:v>12.04</c:v>
                </c:pt>
                <c:pt idx="5871">
                  <c:v>12.129999999999999</c:v>
                </c:pt>
                <c:pt idx="5872">
                  <c:v>12.15</c:v>
                </c:pt>
                <c:pt idx="5873">
                  <c:v>12.129999999999999</c:v>
                </c:pt>
                <c:pt idx="5874">
                  <c:v>12.010000000000002</c:v>
                </c:pt>
                <c:pt idx="5875">
                  <c:v>11.43</c:v>
                </c:pt>
                <c:pt idx="5876">
                  <c:v>10.89</c:v>
                </c:pt>
                <c:pt idx="5877">
                  <c:v>10.780000000000001</c:v>
                </c:pt>
                <c:pt idx="5878">
                  <c:v>10.89</c:v>
                </c:pt>
                <c:pt idx="5879">
                  <c:v>10.970000000000002</c:v>
                </c:pt>
                <c:pt idx="5880">
                  <c:v>11</c:v>
                </c:pt>
                <c:pt idx="5881">
                  <c:v>10.940000000000001</c:v>
                </c:pt>
                <c:pt idx="5882">
                  <c:v>10.600000000000001</c:v>
                </c:pt>
                <c:pt idx="5883">
                  <c:v>9.990000000000002</c:v>
                </c:pt>
                <c:pt idx="5884">
                  <c:v>9.59</c:v>
                </c:pt>
                <c:pt idx="5885">
                  <c:v>9.59</c:v>
                </c:pt>
                <c:pt idx="5886">
                  <c:v>9.61</c:v>
                </c:pt>
                <c:pt idx="5887">
                  <c:v>9.56</c:v>
                </c:pt>
                <c:pt idx="5888">
                  <c:v>9.6300000000000008</c:v>
                </c:pt>
                <c:pt idx="5889">
                  <c:v>9.42</c:v>
                </c:pt>
                <c:pt idx="5890">
                  <c:v>9.06</c:v>
                </c:pt>
                <c:pt idx="5891">
                  <c:v>8.52</c:v>
                </c:pt>
                <c:pt idx="5892">
                  <c:v>8.48</c:v>
                </c:pt>
                <c:pt idx="5893">
                  <c:v>8.5500000000000007</c:v>
                </c:pt>
                <c:pt idx="5894">
                  <c:v>8.6</c:v>
                </c:pt>
                <c:pt idx="5895">
                  <c:v>8.69</c:v>
                </c:pt>
                <c:pt idx="5896">
                  <c:v>8.66</c:v>
                </c:pt>
                <c:pt idx="5897">
                  <c:v>8.5500000000000007</c:v>
                </c:pt>
                <c:pt idx="5898">
                  <c:v>8.0500000000000007</c:v>
                </c:pt>
                <c:pt idx="5899">
                  <c:v>7.68</c:v>
                </c:pt>
                <c:pt idx="5900">
                  <c:v>7.73</c:v>
                </c:pt>
                <c:pt idx="5901">
                  <c:v>7.8000000000000007</c:v>
                </c:pt>
                <c:pt idx="5902">
                  <c:v>7.9</c:v>
                </c:pt>
                <c:pt idx="5903">
                  <c:v>8.0400000000000009</c:v>
                </c:pt>
                <c:pt idx="5904">
                  <c:v>8.17</c:v>
                </c:pt>
                <c:pt idx="5905">
                  <c:v>8.24</c:v>
                </c:pt>
                <c:pt idx="5906">
                  <c:v>8.25</c:v>
                </c:pt>
                <c:pt idx="5907">
                  <c:v>8</c:v>
                </c:pt>
                <c:pt idx="5908">
                  <c:v>7.6499999999999995</c:v>
                </c:pt>
                <c:pt idx="5909">
                  <c:v>7.5600000000000005</c:v>
                </c:pt>
                <c:pt idx="5910">
                  <c:v>7.7100000000000009</c:v>
                </c:pt>
                <c:pt idx="5911">
                  <c:v>7.8599999999999985</c:v>
                </c:pt>
                <c:pt idx="5912">
                  <c:v>8.0400000000000009</c:v>
                </c:pt>
                <c:pt idx="5913">
                  <c:v>8.2200000000000024</c:v>
                </c:pt>
                <c:pt idx="5914">
                  <c:v>8.4</c:v>
                </c:pt>
                <c:pt idx="5915">
                  <c:v>8.5400000000000009</c:v>
                </c:pt>
                <c:pt idx="5916">
                  <c:v>8.66</c:v>
                </c:pt>
                <c:pt idx="5917">
                  <c:v>8.77</c:v>
                </c:pt>
                <c:pt idx="5918">
                  <c:v>8.7800000000000011</c:v>
                </c:pt>
                <c:pt idx="5919">
                  <c:v>8.84</c:v>
                </c:pt>
                <c:pt idx="5920">
                  <c:v>8.59</c:v>
                </c:pt>
                <c:pt idx="5921">
                  <c:v>8.44</c:v>
                </c:pt>
                <c:pt idx="5922">
                  <c:v>8.41</c:v>
                </c:pt>
                <c:pt idx="5923">
                  <c:v>8.58</c:v>
                </c:pt>
                <c:pt idx="5924">
                  <c:v>8.68</c:v>
                </c:pt>
                <c:pt idx="5925">
                  <c:v>8.81</c:v>
                </c:pt>
                <c:pt idx="5926">
                  <c:v>8.9600000000000026</c:v>
                </c:pt>
                <c:pt idx="5927">
                  <c:v>9.07</c:v>
                </c:pt>
                <c:pt idx="5928">
                  <c:v>9.25</c:v>
                </c:pt>
                <c:pt idx="5929">
                  <c:v>9.3500000000000032</c:v>
                </c:pt>
                <c:pt idx="5930">
                  <c:v>9.49</c:v>
                </c:pt>
                <c:pt idx="5931">
                  <c:v>9.6</c:v>
                </c:pt>
                <c:pt idx="5932">
                  <c:v>9.7100000000000009</c:v>
                </c:pt>
                <c:pt idx="5933">
                  <c:v>9.6</c:v>
                </c:pt>
                <c:pt idx="5934">
                  <c:v>9.4700000000000006</c:v>
                </c:pt>
                <c:pt idx="5935">
                  <c:v>9.3700000000000028</c:v>
                </c:pt>
                <c:pt idx="5936">
                  <c:v>9.49</c:v>
                </c:pt>
                <c:pt idx="5937">
                  <c:v>9.6</c:v>
                </c:pt>
                <c:pt idx="5938">
                  <c:v>9.620000000000001</c:v>
                </c:pt>
                <c:pt idx="5939">
                  <c:v>9.7900000000000009</c:v>
                </c:pt>
                <c:pt idx="5940">
                  <c:v>9.93</c:v>
                </c:pt>
                <c:pt idx="5941">
                  <c:v>10.100000000000001</c:v>
                </c:pt>
                <c:pt idx="5942">
                  <c:v>10.200000000000001</c:v>
                </c:pt>
                <c:pt idx="5943">
                  <c:v>10.360000000000003</c:v>
                </c:pt>
                <c:pt idx="5944">
                  <c:v>10.470000000000002</c:v>
                </c:pt>
                <c:pt idx="5945">
                  <c:v>10.629999999999999</c:v>
                </c:pt>
                <c:pt idx="5946">
                  <c:v>10.690000000000001</c:v>
                </c:pt>
                <c:pt idx="5947">
                  <c:v>10.629999999999999</c:v>
                </c:pt>
                <c:pt idx="5948">
                  <c:v>10.59</c:v>
                </c:pt>
                <c:pt idx="5949">
                  <c:v>10.510000000000002</c:v>
                </c:pt>
                <c:pt idx="5950">
                  <c:v>10.48</c:v>
                </c:pt>
                <c:pt idx="5951">
                  <c:v>10.450000000000003</c:v>
                </c:pt>
                <c:pt idx="5952">
                  <c:v>10.61</c:v>
                </c:pt>
                <c:pt idx="5953">
                  <c:v>10.68</c:v>
                </c:pt>
                <c:pt idx="5954">
                  <c:v>10.780000000000001</c:v>
                </c:pt>
                <c:pt idx="5955">
                  <c:v>10.920000000000002</c:v>
                </c:pt>
                <c:pt idx="5956">
                  <c:v>11.100000000000001</c:v>
                </c:pt>
                <c:pt idx="5957">
                  <c:v>11.129999999999999</c:v>
                </c:pt>
                <c:pt idx="5958">
                  <c:v>11.239999999999998</c:v>
                </c:pt>
                <c:pt idx="5959">
                  <c:v>11.48</c:v>
                </c:pt>
                <c:pt idx="5960">
                  <c:v>11.55</c:v>
                </c:pt>
                <c:pt idx="5961">
                  <c:v>11.470000000000002</c:v>
                </c:pt>
                <c:pt idx="5962">
                  <c:v>11.48</c:v>
                </c:pt>
                <c:pt idx="5963">
                  <c:v>11.52</c:v>
                </c:pt>
                <c:pt idx="5964">
                  <c:v>11.52</c:v>
                </c:pt>
                <c:pt idx="5965">
                  <c:v>11.52</c:v>
                </c:pt>
                <c:pt idx="5966">
                  <c:v>11.55</c:v>
                </c:pt>
                <c:pt idx="5967">
                  <c:v>11.66</c:v>
                </c:pt>
                <c:pt idx="5968">
                  <c:v>11.670000000000002</c:v>
                </c:pt>
                <c:pt idx="5969">
                  <c:v>11.830000000000002</c:v>
                </c:pt>
                <c:pt idx="5970">
                  <c:v>11.870000000000005</c:v>
                </c:pt>
                <c:pt idx="5971">
                  <c:v>11.990000000000002</c:v>
                </c:pt>
                <c:pt idx="5972">
                  <c:v>12.07</c:v>
                </c:pt>
                <c:pt idx="5973">
                  <c:v>12.21</c:v>
                </c:pt>
                <c:pt idx="5974">
                  <c:v>12.420000000000002</c:v>
                </c:pt>
                <c:pt idx="5975">
                  <c:v>12.39</c:v>
                </c:pt>
                <c:pt idx="5976">
                  <c:v>12.360000000000003</c:v>
                </c:pt>
                <c:pt idx="5977">
                  <c:v>12.420000000000002</c:v>
                </c:pt>
                <c:pt idx="5978">
                  <c:v>12.3</c:v>
                </c:pt>
                <c:pt idx="5979">
                  <c:v>12.3</c:v>
                </c:pt>
                <c:pt idx="5980">
                  <c:v>12.310000000000002</c:v>
                </c:pt>
                <c:pt idx="5981">
                  <c:v>12.39</c:v>
                </c:pt>
                <c:pt idx="5982">
                  <c:v>12.43</c:v>
                </c:pt>
                <c:pt idx="5983">
                  <c:v>12.55</c:v>
                </c:pt>
                <c:pt idx="5984">
                  <c:v>12.620000000000001</c:v>
                </c:pt>
                <c:pt idx="5985">
                  <c:v>12.690000000000001</c:v>
                </c:pt>
                <c:pt idx="5986">
                  <c:v>12.77</c:v>
                </c:pt>
                <c:pt idx="5987">
                  <c:v>12.89</c:v>
                </c:pt>
                <c:pt idx="5988">
                  <c:v>13</c:v>
                </c:pt>
                <c:pt idx="5989">
                  <c:v>13.060000000000002</c:v>
                </c:pt>
                <c:pt idx="5990">
                  <c:v>13.080000000000002</c:v>
                </c:pt>
                <c:pt idx="5991">
                  <c:v>12.96</c:v>
                </c:pt>
                <c:pt idx="5992">
                  <c:v>12.8</c:v>
                </c:pt>
                <c:pt idx="5993">
                  <c:v>12.760000000000002</c:v>
                </c:pt>
                <c:pt idx="5994">
                  <c:v>12.810000000000002</c:v>
                </c:pt>
                <c:pt idx="5995">
                  <c:v>12.84</c:v>
                </c:pt>
                <c:pt idx="5996">
                  <c:v>12.920000000000002</c:v>
                </c:pt>
                <c:pt idx="5997">
                  <c:v>13.02</c:v>
                </c:pt>
                <c:pt idx="5998">
                  <c:v>13.09</c:v>
                </c:pt>
                <c:pt idx="5999">
                  <c:v>13.23</c:v>
                </c:pt>
                <c:pt idx="6000">
                  <c:v>13.280000000000001</c:v>
                </c:pt>
                <c:pt idx="6001">
                  <c:v>13.400000000000002</c:v>
                </c:pt>
                <c:pt idx="6002">
                  <c:v>13.510000000000002</c:v>
                </c:pt>
                <c:pt idx="6003">
                  <c:v>13.65</c:v>
                </c:pt>
                <c:pt idx="6004">
                  <c:v>13.440000000000001</c:v>
                </c:pt>
                <c:pt idx="6005">
                  <c:v>13.25</c:v>
                </c:pt>
                <c:pt idx="6006">
                  <c:v>13.120000000000001</c:v>
                </c:pt>
                <c:pt idx="6007">
                  <c:v>13.11</c:v>
                </c:pt>
                <c:pt idx="6008">
                  <c:v>13.060000000000002</c:v>
                </c:pt>
                <c:pt idx="6009">
                  <c:v>13.2</c:v>
                </c:pt>
                <c:pt idx="6010">
                  <c:v>13.239999999999998</c:v>
                </c:pt>
                <c:pt idx="6011">
                  <c:v>13.330000000000002</c:v>
                </c:pt>
                <c:pt idx="6012">
                  <c:v>13.440000000000001</c:v>
                </c:pt>
                <c:pt idx="6013">
                  <c:v>13.5</c:v>
                </c:pt>
                <c:pt idx="6014">
                  <c:v>13.629999999999999</c:v>
                </c:pt>
                <c:pt idx="6015">
                  <c:v>13.670000000000002</c:v>
                </c:pt>
                <c:pt idx="6016">
                  <c:v>13.670000000000002</c:v>
                </c:pt>
                <c:pt idx="6017">
                  <c:v>13.64</c:v>
                </c:pt>
                <c:pt idx="6018">
                  <c:v>13.310000000000002</c:v>
                </c:pt>
                <c:pt idx="6019">
                  <c:v>13.27</c:v>
                </c:pt>
                <c:pt idx="6020">
                  <c:v>13.25</c:v>
                </c:pt>
                <c:pt idx="6021">
                  <c:v>13.310000000000002</c:v>
                </c:pt>
                <c:pt idx="6022">
                  <c:v>13.34</c:v>
                </c:pt>
                <c:pt idx="6023">
                  <c:v>13.450000000000003</c:v>
                </c:pt>
                <c:pt idx="6024">
                  <c:v>13.510000000000002</c:v>
                </c:pt>
                <c:pt idx="6025">
                  <c:v>13.57</c:v>
                </c:pt>
                <c:pt idx="6026">
                  <c:v>13.739999999999998</c:v>
                </c:pt>
                <c:pt idx="6027">
                  <c:v>13.719999999999999</c:v>
                </c:pt>
                <c:pt idx="6028">
                  <c:v>13.82</c:v>
                </c:pt>
                <c:pt idx="6029">
                  <c:v>13.59</c:v>
                </c:pt>
                <c:pt idx="6030">
                  <c:v>12.940000000000001</c:v>
                </c:pt>
                <c:pt idx="6031">
                  <c:v>12.75</c:v>
                </c:pt>
                <c:pt idx="6032">
                  <c:v>12.8</c:v>
                </c:pt>
                <c:pt idx="6033">
                  <c:v>12.870000000000005</c:v>
                </c:pt>
                <c:pt idx="6034">
                  <c:v>12.870000000000005</c:v>
                </c:pt>
                <c:pt idx="6035">
                  <c:v>13.02</c:v>
                </c:pt>
                <c:pt idx="6036">
                  <c:v>13.09</c:v>
                </c:pt>
                <c:pt idx="6037">
                  <c:v>13.14</c:v>
                </c:pt>
                <c:pt idx="6038">
                  <c:v>13.280000000000001</c:v>
                </c:pt>
                <c:pt idx="6039">
                  <c:v>12.89</c:v>
                </c:pt>
                <c:pt idx="6040">
                  <c:v>11.98</c:v>
                </c:pt>
                <c:pt idx="6041">
                  <c:v>11.52</c:v>
                </c:pt>
                <c:pt idx="6042">
                  <c:v>11.52</c:v>
                </c:pt>
                <c:pt idx="6043">
                  <c:v>11.55</c:v>
                </c:pt>
                <c:pt idx="6044">
                  <c:v>11.510000000000002</c:v>
                </c:pt>
                <c:pt idx="6045">
                  <c:v>11.39</c:v>
                </c:pt>
                <c:pt idx="6046">
                  <c:v>11.060000000000002</c:v>
                </c:pt>
                <c:pt idx="6047">
                  <c:v>10.280000000000001</c:v>
                </c:pt>
                <c:pt idx="6048">
                  <c:v>9.7100000000000009</c:v>
                </c:pt>
                <c:pt idx="6049">
                  <c:v>9.6300000000000008</c:v>
                </c:pt>
                <c:pt idx="6050">
                  <c:v>9.6</c:v>
                </c:pt>
                <c:pt idx="6051">
                  <c:v>9.27</c:v>
                </c:pt>
                <c:pt idx="6052">
                  <c:v>8.75</c:v>
                </c:pt>
                <c:pt idx="6053">
                  <c:v>8.0500000000000007</c:v>
                </c:pt>
                <c:pt idx="6054">
                  <c:v>7.74</c:v>
                </c:pt>
                <c:pt idx="6055">
                  <c:v>7.75</c:v>
                </c:pt>
                <c:pt idx="6056">
                  <c:v>7.68</c:v>
                </c:pt>
                <c:pt idx="6057">
                  <c:v>7.3900000000000006</c:v>
                </c:pt>
                <c:pt idx="6058">
                  <c:v>7.0500000000000007</c:v>
                </c:pt>
                <c:pt idx="6059">
                  <c:v>6.7200000000000006</c:v>
                </c:pt>
                <c:pt idx="6060">
                  <c:v>6.41</c:v>
                </c:pt>
                <c:pt idx="6061">
                  <c:v>6.41</c:v>
                </c:pt>
                <c:pt idx="6062">
                  <c:v>6.24</c:v>
                </c:pt>
                <c:pt idx="6063">
                  <c:v>6.08</c:v>
                </c:pt>
                <c:pt idx="6064">
                  <c:v>5.94</c:v>
                </c:pt>
                <c:pt idx="6065">
                  <c:v>5.85</c:v>
                </c:pt>
                <c:pt idx="6066">
                  <c:v>5.73</c:v>
                </c:pt>
                <c:pt idx="6067">
                  <c:v>5.7799999999999994</c:v>
                </c:pt>
                <c:pt idx="6068">
                  <c:v>5.73</c:v>
                </c:pt>
                <c:pt idx="6069">
                  <c:v>5.7700000000000014</c:v>
                </c:pt>
                <c:pt idx="6070">
                  <c:v>5.84</c:v>
                </c:pt>
                <c:pt idx="6071">
                  <c:v>5.85</c:v>
                </c:pt>
                <c:pt idx="6072">
                  <c:v>5.9</c:v>
                </c:pt>
                <c:pt idx="6073">
                  <c:v>6.02</c:v>
                </c:pt>
                <c:pt idx="6074">
                  <c:v>6.0400000000000009</c:v>
                </c:pt>
                <c:pt idx="6075">
                  <c:v>6.07</c:v>
                </c:pt>
                <c:pt idx="6076">
                  <c:v>6.0400000000000009</c:v>
                </c:pt>
                <c:pt idx="6077">
                  <c:v>6.0299999999999985</c:v>
                </c:pt>
                <c:pt idx="6078">
                  <c:v>6.1</c:v>
                </c:pt>
                <c:pt idx="6079">
                  <c:v>6.26</c:v>
                </c:pt>
                <c:pt idx="6080">
                  <c:v>6.41</c:v>
                </c:pt>
                <c:pt idx="6081">
                  <c:v>6.6099999999999985</c:v>
                </c:pt>
                <c:pt idx="6082">
                  <c:v>6.83</c:v>
                </c:pt>
                <c:pt idx="6083">
                  <c:v>7.02</c:v>
                </c:pt>
                <c:pt idx="6084">
                  <c:v>7.17</c:v>
                </c:pt>
                <c:pt idx="6085">
                  <c:v>7.35</c:v>
                </c:pt>
                <c:pt idx="6086">
                  <c:v>7.4700000000000024</c:v>
                </c:pt>
                <c:pt idx="6087">
                  <c:v>7.7100000000000009</c:v>
                </c:pt>
                <c:pt idx="6088">
                  <c:v>7.7700000000000014</c:v>
                </c:pt>
                <c:pt idx="6089">
                  <c:v>7.99</c:v>
                </c:pt>
                <c:pt idx="6090">
                  <c:v>7.7900000000000009</c:v>
                </c:pt>
                <c:pt idx="6091">
                  <c:v>7.75</c:v>
                </c:pt>
                <c:pt idx="6092">
                  <c:v>7.83</c:v>
                </c:pt>
                <c:pt idx="6093">
                  <c:v>7.9499999999999993</c:v>
                </c:pt>
                <c:pt idx="6094">
                  <c:v>8.120000000000001</c:v>
                </c:pt>
                <c:pt idx="6095">
                  <c:v>8.19</c:v>
                </c:pt>
                <c:pt idx="6096">
                  <c:v>8.25</c:v>
                </c:pt>
                <c:pt idx="6097">
                  <c:v>8.48</c:v>
                </c:pt>
                <c:pt idx="6098">
                  <c:v>8.5500000000000007</c:v>
                </c:pt>
                <c:pt idx="6099">
                  <c:v>8.77</c:v>
                </c:pt>
                <c:pt idx="6100">
                  <c:v>8.92</c:v>
                </c:pt>
                <c:pt idx="6101">
                  <c:v>9.09</c:v>
                </c:pt>
                <c:pt idx="6102">
                  <c:v>9.17</c:v>
                </c:pt>
                <c:pt idx="6103">
                  <c:v>9.31</c:v>
                </c:pt>
                <c:pt idx="6104">
                  <c:v>9.48</c:v>
                </c:pt>
                <c:pt idx="6105">
                  <c:v>9.56</c:v>
                </c:pt>
                <c:pt idx="6106">
                  <c:v>9.6</c:v>
                </c:pt>
                <c:pt idx="6107">
                  <c:v>9.67</c:v>
                </c:pt>
                <c:pt idx="6108">
                  <c:v>9.75</c:v>
                </c:pt>
                <c:pt idx="6109">
                  <c:v>9.8800000000000008</c:v>
                </c:pt>
                <c:pt idx="6110">
                  <c:v>9.9700000000000042</c:v>
                </c:pt>
                <c:pt idx="6111">
                  <c:v>10.060000000000002</c:v>
                </c:pt>
                <c:pt idx="6112">
                  <c:v>10.190000000000001</c:v>
                </c:pt>
                <c:pt idx="6113">
                  <c:v>10.29</c:v>
                </c:pt>
                <c:pt idx="6114">
                  <c:v>10.39</c:v>
                </c:pt>
                <c:pt idx="6115">
                  <c:v>10.530000000000001</c:v>
                </c:pt>
                <c:pt idx="6116">
                  <c:v>10.64</c:v>
                </c:pt>
                <c:pt idx="6117">
                  <c:v>10.850000000000005</c:v>
                </c:pt>
                <c:pt idx="6118">
                  <c:v>10.940000000000001</c:v>
                </c:pt>
                <c:pt idx="6119">
                  <c:v>11.080000000000002</c:v>
                </c:pt>
                <c:pt idx="6120">
                  <c:v>11.170000000000002</c:v>
                </c:pt>
                <c:pt idx="6121">
                  <c:v>11.29</c:v>
                </c:pt>
                <c:pt idx="6122">
                  <c:v>11.48</c:v>
                </c:pt>
                <c:pt idx="6123">
                  <c:v>11.52</c:v>
                </c:pt>
                <c:pt idx="6124">
                  <c:v>11.66</c:v>
                </c:pt>
                <c:pt idx="6125">
                  <c:v>11.71</c:v>
                </c:pt>
                <c:pt idx="6126">
                  <c:v>11.77</c:v>
                </c:pt>
                <c:pt idx="6127">
                  <c:v>11.940000000000001</c:v>
                </c:pt>
                <c:pt idx="6128">
                  <c:v>12</c:v>
                </c:pt>
                <c:pt idx="6129">
                  <c:v>12.05</c:v>
                </c:pt>
                <c:pt idx="6130">
                  <c:v>12.2</c:v>
                </c:pt>
                <c:pt idx="6131">
                  <c:v>12.25</c:v>
                </c:pt>
                <c:pt idx="6132">
                  <c:v>12.29</c:v>
                </c:pt>
                <c:pt idx="6133">
                  <c:v>12.450000000000003</c:v>
                </c:pt>
                <c:pt idx="6134">
                  <c:v>12.54</c:v>
                </c:pt>
                <c:pt idx="6135">
                  <c:v>12.620000000000001</c:v>
                </c:pt>
                <c:pt idx="6136">
                  <c:v>12.77</c:v>
                </c:pt>
                <c:pt idx="6137">
                  <c:v>12.84</c:v>
                </c:pt>
                <c:pt idx="6138">
                  <c:v>12.89</c:v>
                </c:pt>
                <c:pt idx="6139">
                  <c:v>13.030000000000001</c:v>
                </c:pt>
                <c:pt idx="6140">
                  <c:v>13.07</c:v>
                </c:pt>
                <c:pt idx="6141">
                  <c:v>13.15</c:v>
                </c:pt>
                <c:pt idx="6142">
                  <c:v>13.310000000000002</c:v>
                </c:pt>
                <c:pt idx="6143">
                  <c:v>13.310000000000002</c:v>
                </c:pt>
                <c:pt idx="6144">
                  <c:v>13.43</c:v>
                </c:pt>
                <c:pt idx="6145">
                  <c:v>13.52</c:v>
                </c:pt>
                <c:pt idx="6146">
                  <c:v>13.580000000000002</c:v>
                </c:pt>
                <c:pt idx="6147">
                  <c:v>13.690000000000001</c:v>
                </c:pt>
                <c:pt idx="6148">
                  <c:v>13.719999999999999</c:v>
                </c:pt>
                <c:pt idx="6149">
                  <c:v>13.89</c:v>
                </c:pt>
                <c:pt idx="6150">
                  <c:v>13.89</c:v>
                </c:pt>
                <c:pt idx="6151">
                  <c:v>13.96</c:v>
                </c:pt>
                <c:pt idx="6152">
                  <c:v>13.990000000000002</c:v>
                </c:pt>
                <c:pt idx="6153">
                  <c:v>14.02</c:v>
                </c:pt>
                <c:pt idx="6154">
                  <c:v>14.16</c:v>
                </c:pt>
                <c:pt idx="6155">
                  <c:v>14.21</c:v>
                </c:pt>
                <c:pt idx="6156">
                  <c:v>14.330000000000002</c:v>
                </c:pt>
                <c:pt idx="6157">
                  <c:v>14.43</c:v>
                </c:pt>
                <c:pt idx="6158">
                  <c:v>14.46</c:v>
                </c:pt>
                <c:pt idx="6159">
                  <c:v>14.52</c:v>
                </c:pt>
                <c:pt idx="6160">
                  <c:v>14.580000000000002</c:v>
                </c:pt>
                <c:pt idx="6161">
                  <c:v>14.719999999999999</c:v>
                </c:pt>
                <c:pt idx="6162">
                  <c:v>14.77</c:v>
                </c:pt>
                <c:pt idx="6163">
                  <c:v>14.82</c:v>
                </c:pt>
                <c:pt idx="6164">
                  <c:v>14.900000000000002</c:v>
                </c:pt>
                <c:pt idx="6165">
                  <c:v>14.970000000000002</c:v>
                </c:pt>
                <c:pt idx="6166">
                  <c:v>15.02</c:v>
                </c:pt>
                <c:pt idx="6167">
                  <c:v>14.950000000000003</c:v>
                </c:pt>
                <c:pt idx="6168">
                  <c:v>14.89</c:v>
                </c:pt>
                <c:pt idx="6169">
                  <c:v>14.96</c:v>
                </c:pt>
                <c:pt idx="6170">
                  <c:v>14.950000000000003</c:v>
                </c:pt>
                <c:pt idx="6171">
                  <c:v>15.060000000000002</c:v>
                </c:pt>
                <c:pt idx="6172">
                  <c:v>15.100000000000001</c:v>
                </c:pt>
                <c:pt idx="6173">
                  <c:v>15.15</c:v>
                </c:pt>
                <c:pt idx="6174">
                  <c:v>15.23</c:v>
                </c:pt>
                <c:pt idx="6175">
                  <c:v>15.32</c:v>
                </c:pt>
                <c:pt idx="6176">
                  <c:v>15.330000000000002</c:v>
                </c:pt>
                <c:pt idx="6177">
                  <c:v>15.43</c:v>
                </c:pt>
                <c:pt idx="6178">
                  <c:v>15.510000000000002</c:v>
                </c:pt>
                <c:pt idx="6179">
                  <c:v>15.59</c:v>
                </c:pt>
                <c:pt idx="6180">
                  <c:v>15.64</c:v>
                </c:pt>
                <c:pt idx="6181">
                  <c:v>15.52</c:v>
                </c:pt>
                <c:pt idx="6182">
                  <c:v>15.32</c:v>
                </c:pt>
                <c:pt idx="6183">
                  <c:v>15.04</c:v>
                </c:pt>
                <c:pt idx="6184">
                  <c:v>14.940000000000001</c:v>
                </c:pt>
                <c:pt idx="6185">
                  <c:v>14.830000000000002</c:v>
                </c:pt>
                <c:pt idx="6186">
                  <c:v>14.780000000000001</c:v>
                </c:pt>
                <c:pt idx="6187">
                  <c:v>14.719999999999999</c:v>
                </c:pt>
                <c:pt idx="6188">
                  <c:v>14.760000000000002</c:v>
                </c:pt>
                <c:pt idx="6189">
                  <c:v>14.719999999999999</c:v>
                </c:pt>
                <c:pt idx="6190">
                  <c:v>14.66</c:v>
                </c:pt>
                <c:pt idx="6191">
                  <c:v>14.400000000000002</c:v>
                </c:pt>
                <c:pt idx="6192">
                  <c:v>13.82</c:v>
                </c:pt>
                <c:pt idx="6193">
                  <c:v>13.5</c:v>
                </c:pt>
                <c:pt idx="6194">
                  <c:v>13.310000000000002</c:v>
                </c:pt>
                <c:pt idx="6195">
                  <c:v>13.25</c:v>
                </c:pt>
                <c:pt idx="6196">
                  <c:v>13.09</c:v>
                </c:pt>
                <c:pt idx="6197">
                  <c:v>12.990000000000002</c:v>
                </c:pt>
                <c:pt idx="6198">
                  <c:v>12.71</c:v>
                </c:pt>
                <c:pt idx="6199">
                  <c:v>12.350000000000005</c:v>
                </c:pt>
                <c:pt idx="6200">
                  <c:v>11.75</c:v>
                </c:pt>
                <c:pt idx="6201">
                  <c:v>11.48</c:v>
                </c:pt>
                <c:pt idx="6202">
                  <c:v>11.170000000000002</c:v>
                </c:pt>
                <c:pt idx="6203">
                  <c:v>10.89</c:v>
                </c:pt>
                <c:pt idx="6204">
                  <c:v>10.5</c:v>
                </c:pt>
                <c:pt idx="6205">
                  <c:v>9.9700000000000042</c:v>
                </c:pt>
                <c:pt idx="6206">
                  <c:v>9.48</c:v>
                </c:pt>
                <c:pt idx="6207">
                  <c:v>9.18</c:v>
                </c:pt>
                <c:pt idx="6208">
                  <c:v>8.77</c:v>
                </c:pt>
                <c:pt idx="6209">
                  <c:v>8.3700000000000028</c:v>
                </c:pt>
                <c:pt idx="6210">
                  <c:v>7.85</c:v>
                </c:pt>
                <c:pt idx="6211">
                  <c:v>7.3599999999999985</c:v>
                </c:pt>
                <c:pt idx="6212">
                  <c:v>7.01</c:v>
                </c:pt>
                <c:pt idx="6213">
                  <c:v>6.74</c:v>
                </c:pt>
                <c:pt idx="6214">
                  <c:v>6.4700000000000024</c:v>
                </c:pt>
                <c:pt idx="6215">
                  <c:v>6.2200000000000006</c:v>
                </c:pt>
                <c:pt idx="6216">
                  <c:v>5.94</c:v>
                </c:pt>
                <c:pt idx="6217">
                  <c:v>5.84</c:v>
                </c:pt>
                <c:pt idx="6218">
                  <c:v>5.7200000000000006</c:v>
                </c:pt>
                <c:pt idx="6219">
                  <c:v>5.6599999999999984</c:v>
                </c:pt>
                <c:pt idx="6220">
                  <c:v>5.67</c:v>
                </c:pt>
                <c:pt idx="6221">
                  <c:v>5.6499999999999995</c:v>
                </c:pt>
                <c:pt idx="6222">
                  <c:v>5.6899999999999995</c:v>
                </c:pt>
                <c:pt idx="6223">
                  <c:v>5.6899999999999995</c:v>
                </c:pt>
                <c:pt idx="6224">
                  <c:v>5.7200000000000006</c:v>
                </c:pt>
                <c:pt idx="6225">
                  <c:v>5.6899999999999995</c:v>
                </c:pt>
                <c:pt idx="6226">
                  <c:v>5.73</c:v>
                </c:pt>
                <c:pt idx="6227">
                  <c:v>5.8599999999999985</c:v>
                </c:pt>
                <c:pt idx="6228">
                  <c:v>5.92</c:v>
                </c:pt>
                <c:pt idx="6229">
                  <c:v>6.08</c:v>
                </c:pt>
                <c:pt idx="6230">
                  <c:v>6.23</c:v>
                </c:pt>
                <c:pt idx="6231">
                  <c:v>6.3800000000000008</c:v>
                </c:pt>
                <c:pt idx="6232">
                  <c:v>6.5500000000000007</c:v>
                </c:pt>
                <c:pt idx="6233">
                  <c:v>6.6599999999999984</c:v>
                </c:pt>
                <c:pt idx="6234">
                  <c:v>6.7700000000000014</c:v>
                </c:pt>
                <c:pt idx="6235">
                  <c:v>6.99</c:v>
                </c:pt>
                <c:pt idx="6236">
                  <c:v>7.1</c:v>
                </c:pt>
                <c:pt idx="6237">
                  <c:v>7.3100000000000005</c:v>
                </c:pt>
                <c:pt idx="6238">
                  <c:v>7.4700000000000024</c:v>
                </c:pt>
                <c:pt idx="6239">
                  <c:v>7.51</c:v>
                </c:pt>
                <c:pt idx="6240">
                  <c:v>7.5500000000000007</c:v>
                </c:pt>
                <c:pt idx="6241">
                  <c:v>7.6400000000000006</c:v>
                </c:pt>
                <c:pt idx="6242">
                  <c:v>7.6599999999999984</c:v>
                </c:pt>
                <c:pt idx="6243">
                  <c:v>7.7900000000000009</c:v>
                </c:pt>
                <c:pt idx="6244">
                  <c:v>7.98</c:v>
                </c:pt>
                <c:pt idx="6245">
                  <c:v>8.16</c:v>
                </c:pt>
                <c:pt idx="6246">
                  <c:v>8.27</c:v>
                </c:pt>
                <c:pt idx="6247">
                  <c:v>8.3700000000000028</c:v>
                </c:pt>
                <c:pt idx="6248">
                  <c:v>8.52</c:v>
                </c:pt>
                <c:pt idx="6249">
                  <c:v>8.7100000000000009</c:v>
                </c:pt>
                <c:pt idx="6250">
                  <c:v>8.84</c:v>
                </c:pt>
                <c:pt idx="6251">
                  <c:v>8.93</c:v>
                </c:pt>
                <c:pt idx="6252">
                  <c:v>9.1300000000000008</c:v>
                </c:pt>
                <c:pt idx="6253">
                  <c:v>9.27</c:v>
                </c:pt>
                <c:pt idx="6254">
                  <c:v>9.43</c:v>
                </c:pt>
                <c:pt idx="6255">
                  <c:v>9.5400000000000009</c:v>
                </c:pt>
                <c:pt idx="6256">
                  <c:v>9.6</c:v>
                </c:pt>
                <c:pt idx="6257">
                  <c:v>9.68</c:v>
                </c:pt>
                <c:pt idx="6258">
                  <c:v>9.74</c:v>
                </c:pt>
                <c:pt idx="6259">
                  <c:v>9.91</c:v>
                </c:pt>
                <c:pt idx="6260">
                  <c:v>10.010000000000002</c:v>
                </c:pt>
                <c:pt idx="6261">
                  <c:v>10.030000000000001</c:v>
                </c:pt>
                <c:pt idx="6262">
                  <c:v>10.200000000000001</c:v>
                </c:pt>
                <c:pt idx="6263">
                  <c:v>10.260000000000002</c:v>
                </c:pt>
                <c:pt idx="6264">
                  <c:v>10.239999999999998</c:v>
                </c:pt>
                <c:pt idx="6265">
                  <c:v>10.420000000000002</c:v>
                </c:pt>
                <c:pt idx="6266">
                  <c:v>10.55</c:v>
                </c:pt>
                <c:pt idx="6267">
                  <c:v>10.690000000000001</c:v>
                </c:pt>
                <c:pt idx="6268">
                  <c:v>10.739999999999998</c:v>
                </c:pt>
                <c:pt idx="6269">
                  <c:v>10.850000000000005</c:v>
                </c:pt>
                <c:pt idx="6270">
                  <c:v>10.98</c:v>
                </c:pt>
                <c:pt idx="6271">
                  <c:v>11.14</c:v>
                </c:pt>
                <c:pt idx="6272">
                  <c:v>11.27</c:v>
                </c:pt>
                <c:pt idx="6273">
                  <c:v>11.260000000000002</c:v>
                </c:pt>
                <c:pt idx="6274">
                  <c:v>11.330000000000002</c:v>
                </c:pt>
                <c:pt idx="6275">
                  <c:v>11.39</c:v>
                </c:pt>
                <c:pt idx="6276">
                  <c:v>11.43</c:v>
                </c:pt>
                <c:pt idx="6277">
                  <c:v>11.61</c:v>
                </c:pt>
                <c:pt idx="6278">
                  <c:v>11.580000000000002</c:v>
                </c:pt>
                <c:pt idx="6279">
                  <c:v>11.75</c:v>
                </c:pt>
                <c:pt idx="6280">
                  <c:v>11.870000000000005</c:v>
                </c:pt>
                <c:pt idx="6281">
                  <c:v>11.82</c:v>
                </c:pt>
                <c:pt idx="6282">
                  <c:v>12</c:v>
                </c:pt>
                <c:pt idx="6283">
                  <c:v>12.060000000000002</c:v>
                </c:pt>
                <c:pt idx="6284">
                  <c:v>12.310000000000002</c:v>
                </c:pt>
                <c:pt idx="6285">
                  <c:v>12.310000000000002</c:v>
                </c:pt>
                <c:pt idx="6286">
                  <c:v>12.450000000000003</c:v>
                </c:pt>
                <c:pt idx="6287">
                  <c:v>12.55</c:v>
                </c:pt>
                <c:pt idx="6288">
                  <c:v>12.64</c:v>
                </c:pt>
                <c:pt idx="6289">
                  <c:v>12.7</c:v>
                </c:pt>
                <c:pt idx="6290">
                  <c:v>12.870000000000005</c:v>
                </c:pt>
                <c:pt idx="6291">
                  <c:v>12.860000000000003</c:v>
                </c:pt>
                <c:pt idx="6292">
                  <c:v>12.880000000000004</c:v>
                </c:pt>
                <c:pt idx="6293">
                  <c:v>12.98</c:v>
                </c:pt>
                <c:pt idx="6294">
                  <c:v>12.950000000000003</c:v>
                </c:pt>
                <c:pt idx="6295">
                  <c:v>12.98</c:v>
                </c:pt>
                <c:pt idx="6296">
                  <c:v>13.05</c:v>
                </c:pt>
                <c:pt idx="6297">
                  <c:v>13.170000000000002</c:v>
                </c:pt>
                <c:pt idx="6298">
                  <c:v>13.310000000000002</c:v>
                </c:pt>
                <c:pt idx="6299">
                  <c:v>13.34</c:v>
                </c:pt>
                <c:pt idx="6300">
                  <c:v>13.510000000000002</c:v>
                </c:pt>
                <c:pt idx="6301">
                  <c:v>13.52</c:v>
                </c:pt>
                <c:pt idx="6302">
                  <c:v>13.719999999999999</c:v>
                </c:pt>
                <c:pt idx="6303">
                  <c:v>13.870000000000005</c:v>
                </c:pt>
                <c:pt idx="6304">
                  <c:v>14.010000000000002</c:v>
                </c:pt>
                <c:pt idx="6305">
                  <c:v>13.860000000000003</c:v>
                </c:pt>
                <c:pt idx="6306">
                  <c:v>13.75</c:v>
                </c:pt>
                <c:pt idx="6307">
                  <c:v>13.760000000000002</c:v>
                </c:pt>
                <c:pt idx="6308">
                  <c:v>13.65</c:v>
                </c:pt>
                <c:pt idx="6309">
                  <c:v>13.43</c:v>
                </c:pt>
                <c:pt idx="6310">
                  <c:v>13.5</c:v>
                </c:pt>
                <c:pt idx="6311">
                  <c:v>13.560000000000002</c:v>
                </c:pt>
                <c:pt idx="6312">
                  <c:v>13.530000000000001</c:v>
                </c:pt>
                <c:pt idx="6313">
                  <c:v>13.77</c:v>
                </c:pt>
                <c:pt idx="6314">
                  <c:v>13.860000000000003</c:v>
                </c:pt>
                <c:pt idx="6315">
                  <c:v>13.950000000000003</c:v>
                </c:pt>
                <c:pt idx="6316">
                  <c:v>13.950000000000003</c:v>
                </c:pt>
                <c:pt idx="6317">
                  <c:v>13.970000000000002</c:v>
                </c:pt>
                <c:pt idx="6318">
                  <c:v>14.010000000000002</c:v>
                </c:pt>
                <c:pt idx="6319">
                  <c:v>13.68</c:v>
                </c:pt>
                <c:pt idx="6320">
                  <c:v>13.420000000000002</c:v>
                </c:pt>
                <c:pt idx="6321">
                  <c:v>13.310000000000002</c:v>
                </c:pt>
                <c:pt idx="6322">
                  <c:v>13.239999999999998</c:v>
                </c:pt>
                <c:pt idx="6323">
                  <c:v>13.360000000000003</c:v>
                </c:pt>
                <c:pt idx="6324">
                  <c:v>13.34</c:v>
                </c:pt>
                <c:pt idx="6325">
                  <c:v>13.55</c:v>
                </c:pt>
                <c:pt idx="6326">
                  <c:v>13.530000000000001</c:v>
                </c:pt>
                <c:pt idx="6327">
                  <c:v>13.59</c:v>
                </c:pt>
                <c:pt idx="6328">
                  <c:v>13.55</c:v>
                </c:pt>
                <c:pt idx="6329">
                  <c:v>13.65</c:v>
                </c:pt>
                <c:pt idx="6330">
                  <c:v>13.490000000000002</c:v>
                </c:pt>
                <c:pt idx="6331">
                  <c:v>12.75</c:v>
                </c:pt>
                <c:pt idx="6332">
                  <c:v>12.400000000000002</c:v>
                </c:pt>
                <c:pt idx="6333">
                  <c:v>12.27</c:v>
                </c:pt>
                <c:pt idx="6334">
                  <c:v>12.330000000000002</c:v>
                </c:pt>
                <c:pt idx="6335">
                  <c:v>12.57</c:v>
                </c:pt>
                <c:pt idx="6336">
                  <c:v>12.55</c:v>
                </c:pt>
                <c:pt idx="6337">
                  <c:v>12.59</c:v>
                </c:pt>
                <c:pt idx="6338">
                  <c:v>12.739999999999998</c:v>
                </c:pt>
                <c:pt idx="6339">
                  <c:v>12.690000000000001</c:v>
                </c:pt>
                <c:pt idx="6340">
                  <c:v>12.18</c:v>
                </c:pt>
                <c:pt idx="6341">
                  <c:v>11.52</c:v>
                </c:pt>
                <c:pt idx="6342">
                  <c:v>11.380000000000004</c:v>
                </c:pt>
                <c:pt idx="6343">
                  <c:v>11.25</c:v>
                </c:pt>
                <c:pt idx="6344">
                  <c:v>11.440000000000001</c:v>
                </c:pt>
                <c:pt idx="6345">
                  <c:v>11.57</c:v>
                </c:pt>
                <c:pt idx="6346">
                  <c:v>11.510000000000002</c:v>
                </c:pt>
                <c:pt idx="6347">
                  <c:v>11.55</c:v>
                </c:pt>
                <c:pt idx="6348">
                  <c:v>11.16</c:v>
                </c:pt>
                <c:pt idx="6349">
                  <c:v>10.41</c:v>
                </c:pt>
                <c:pt idx="6350">
                  <c:v>9.81</c:v>
                </c:pt>
                <c:pt idx="6351">
                  <c:v>9.75</c:v>
                </c:pt>
                <c:pt idx="6352">
                  <c:v>9.51</c:v>
                </c:pt>
                <c:pt idx="6353">
                  <c:v>9.4600000000000026</c:v>
                </c:pt>
                <c:pt idx="6354">
                  <c:v>9.1300000000000008</c:v>
                </c:pt>
                <c:pt idx="6355">
                  <c:v>8.7200000000000024</c:v>
                </c:pt>
                <c:pt idx="6356">
                  <c:v>7.92</c:v>
                </c:pt>
                <c:pt idx="6357">
                  <c:v>7.73</c:v>
                </c:pt>
                <c:pt idx="6358">
                  <c:v>7.67</c:v>
                </c:pt>
                <c:pt idx="6359">
                  <c:v>7.4300000000000015</c:v>
                </c:pt>
                <c:pt idx="6360">
                  <c:v>7.1199999999999992</c:v>
                </c:pt>
                <c:pt idx="6361">
                  <c:v>6.8199999999999985</c:v>
                </c:pt>
                <c:pt idx="6362">
                  <c:v>6.57</c:v>
                </c:pt>
                <c:pt idx="6363">
                  <c:v>6.57</c:v>
                </c:pt>
                <c:pt idx="6364">
                  <c:v>6.49</c:v>
                </c:pt>
                <c:pt idx="6365">
                  <c:v>6.34</c:v>
                </c:pt>
                <c:pt idx="6366">
                  <c:v>6.2200000000000006</c:v>
                </c:pt>
                <c:pt idx="6367">
                  <c:v>6.1899999999999995</c:v>
                </c:pt>
                <c:pt idx="6368">
                  <c:v>6.01</c:v>
                </c:pt>
                <c:pt idx="6369">
                  <c:v>6.0299999999999985</c:v>
                </c:pt>
                <c:pt idx="6370">
                  <c:v>6.0299999999999985</c:v>
                </c:pt>
                <c:pt idx="6371">
                  <c:v>6.1599999999999984</c:v>
                </c:pt>
                <c:pt idx="6372">
                  <c:v>6.1</c:v>
                </c:pt>
                <c:pt idx="6373">
                  <c:v>6.1</c:v>
                </c:pt>
                <c:pt idx="6374">
                  <c:v>6.1499999999999995</c:v>
                </c:pt>
                <c:pt idx="6375">
                  <c:v>6.2799999999999994</c:v>
                </c:pt>
                <c:pt idx="6376">
                  <c:v>6.34</c:v>
                </c:pt>
                <c:pt idx="6377">
                  <c:v>6.2799999999999994</c:v>
                </c:pt>
                <c:pt idx="6378">
                  <c:v>6.4600000000000009</c:v>
                </c:pt>
                <c:pt idx="6379">
                  <c:v>6.41</c:v>
                </c:pt>
                <c:pt idx="6380">
                  <c:v>6.48</c:v>
                </c:pt>
                <c:pt idx="6381">
                  <c:v>6.5500000000000007</c:v>
                </c:pt>
                <c:pt idx="6382">
                  <c:v>6.74</c:v>
                </c:pt>
                <c:pt idx="6383">
                  <c:v>6.91</c:v>
                </c:pt>
                <c:pt idx="6384">
                  <c:v>7.1099999999999985</c:v>
                </c:pt>
                <c:pt idx="6385">
                  <c:v>7.1999999999999975</c:v>
                </c:pt>
                <c:pt idx="6386">
                  <c:v>7.49</c:v>
                </c:pt>
                <c:pt idx="6387">
                  <c:v>7.6599999999999984</c:v>
                </c:pt>
                <c:pt idx="6388">
                  <c:v>7.6499999999999995</c:v>
                </c:pt>
                <c:pt idx="6389">
                  <c:v>7.85</c:v>
                </c:pt>
                <c:pt idx="6390">
                  <c:v>8.02</c:v>
                </c:pt>
                <c:pt idx="6391">
                  <c:v>8.2100000000000009</c:v>
                </c:pt>
                <c:pt idx="6392">
                  <c:v>8.23</c:v>
                </c:pt>
                <c:pt idx="6393">
                  <c:v>8.3000000000000007</c:v>
                </c:pt>
                <c:pt idx="6394">
                  <c:v>8.360000000000003</c:v>
                </c:pt>
                <c:pt idx="6395">
                  <c:v>8.6</c:v>
                </c:pt>
                <c:pt idx="6396">
                  <c:v>8.7200000000000024</c:v>
                </c:pt>
                <c:pt idx="6397">
                  <c:v>8.8500000000000032</c:v>
                </c:pt>
                <c:pt idx="6398">
                  <c:v>9.0400000000000009</c:v>
                </c:pt>
                <c:pt idx="6399">
                  <c:v>9.23</c:v>
                </c:pt>
                <c:pt idx="6400">
                  <c:v>9.32</c:v>
                </c:pt>
                <c:pt idx="6401">
                  <c:v>9.4</c:v>
                </c:pt>
                <c:pt idx="6402">
                  <c:v>9.6300000000000008</c:v>
                </c:pt>
                <c:pt idx="6403">
                  <c:v>9.69</c:v>
                </c:pt>
                <c:pt idx="6404">
                  <c:v>9.7200000000000024</c:v>
                </c:pt>
                <c:pt idx="6405">
                  <c:v>9.9200000000000017</c:v>
                </c:pt>
                <c:pt idx="6406">
                  <c:v>10.09</c:v>
                </c:pt>
                <c:pt idx="6407">
                  <c:v>10.18</c:v>
                </c:pt>
                <c:pt idx="6408">
                  <c:v>10.190000000000001</c:v>
                </c:pt>
                <c:pt idx="6409">
                  <c:v>10.32</c:v>
                </c:pt>
                <c:pt idx="6410">
                  <c:v>10.420000000000002</c:v>
                </c:pt>
                <c:pt idx="6411">
                  <c:v>10.59</c:v>
                </c:pt>
                <c:pt idx="6412">
                  <c:v>10.450000000000003</c:v>
                </c:pt>
                <c:pt idx="6413">
                  <c:v>10.61</c:v>
                </c:pt>
                <c:pt idx="6414">
                  <c:v>10.780000000000001</c:v>
                </c:pt>
                <c:pt idx="6415">
                  <c:v>10.850000000000005</c:v>
                </c:pt>
                <c:pt idx="6416">
                  <c:v>10.920000000000002</c:v>
                </c:pt>
                <c:pt idx="6417">
                  <c:v>11</c:v>
                </c:pt>
                <c:pt idx="6418">
                  <c:v>11.2</c:v>
                </c:pt>
                <c:pt idx="6419">
                  <c:v>11.3</c:v>
                </c:pt>
                <c:pt idx="6420">
                  <c:v>11.43</c:v>
                </c:pt>
                <c:pt idx="6421">
                  <c:v>11.510000000000002</c:v>
                </c:pt>
                <c:pt idx="6422">
                  <c:v>11.52</c:v>
                </c:pt>
                <c:pt idx="6423">
                  <c:v>11.66</c:v>
                </c:pt>
                <c:pt idx="6424">
                  <c:v>11.739999999999998</c:v>
                </c:pt>
                <c:pt idx="6425">
                  <c:v>11.920000000000002</c:v>
                </c:pt>
                <c:pt idx="6426">
                  <c:v>12</c:v>
                </c:pt>
                <c:pt idx="6427">
                  <c:v>12.04</c:v>
                </c:pt>
                <c:pt idx="6428">
                  <c:v>12.120000000000001</c:v>
                </c:pt>
                <c:pt idx="6429">
                  <c:v>12.080000000000002</c:v>
                </c:pt>
                <c:pt idx="6430">
                  <c:v>12.350000000000005</c:v>
                </c:pt>
                <c:pt idx="6431">
                  <c:v>12.420000000000002</c:v>
                </c:pt>
                <c:pt idx="6432">
                  <c:v>12.52</c:v>
                </c:pt>
                <c:pt idx="6433">
                  <c:v>12.629999999999999</c:v>
                </c:pt>
                <c:pt idx="6434">
                  <c:v>12.65</c:v>
                </c:pt>
                <c:pt idx="6435">
                  <c:v>12.82</c:v>
                </c:pt>
                <c:pt idx="6436">
                  <c:v>12.870000000000005</c:v>
                </c:pt>
                <c:pt idx="6437">
                  <c:v>12.89</c:v>
                </c:pt>
                <c:pt idx="6438">
                  <c:v>12.940000000000001</c:v>
                </c:pt>
                <c:pt idx="6439">
                  <c:v>13</c:v>
                </c:pt>
                <c:pt idx="6440">
                  <c:v>13</c:v>
                </c:pt>
                <c:pt idx="6441">
                  <c:v>13.09</c:v>
                </c:pt>
                <c:pt idx="6442">
                  <c:v>13.120000000000001</c:v>
                </c:pt>
                <c:pt idx="6443">
                  <c:v>13.190000000000001</c:v>
                </c:pt>
                <c:pt idx="6444">
                  <c:v>13.3</c:v>
                </c:pt>
                <c:pt idx="6445">
                  <c:v>13.280000000000001</c:v>
                </c:pt>
                <c:pt idx="6446">
                  <c:v>13.400000000000002</c:v>
                </c:pt>
                <c:pt idx="6447">
                  <c:v>13.470000000000002</c:v>
                </c:pt>
                <c:pt idx="6448">
                  <c:v>13.55</c:v>
                </c:pt>
                <c:pt idx="6449">
                  <c:v>13.470000000000002</c:v>
                </c:pt>
                <c:pt idx="6450">
                  <c:v>13.510000000000002</c:v>
                </c:pt>
                <c:pt idx="6451">
                  <c:v>13.690000000000001</c:v>
                </c:pt>
                <c:pt idx="6452">
                  <c:v>13.68</c:v>
                </c:pt>
                <c:pt idx="6453">
                  <c:v>13.57</c:v>
                </c:pt>
                <c:pt idx="6454">
                  <c:v>13.470000000000002</c:v>
                </c:pt>
                <c:pt idx="6455">
                  <c:v>13.59</c:v>
                </c:pt>
                <c:pt idx="6456">
                  <c:v>13.510000000000002</c:v>
                </c:pt>
                <c:pt idx="6457">
                  <c:v>13.46</c:v>
                </c:pt>
                <c:pt idx="6458">
                  <c:v>13.400000000000002</c:v>
                </c:pt>
                <c:pt idx="6459">
                  <c:v>13.34</c:v>
                </c:pt>
                <c:pt idx="6460">
                  <c:v>13.370000000000005</c:v>
                </c:pt>
                <c:pt idx="6461">
                  <c:v>13.23</c:v>
                </c:pt>
                <c:pt idx="6462">
                  <c:v>13.32</c:v>
                </c:pt>
                <c:pt idx="6463">
                  <c:v>13.310000000000002</c:v>
                </c:pt>
                <c:pt idx="6464">
                  <c:v>13.060000000000002</c:v>
                </c:pt>
                <c:pt idx="6465">
                  <c:v>13.060000000000002</c:v>
                </c:pt>
                <c:pt idx="6466">
                  <c:v>12.96</c:v>
                </c:pt>
                <c:pt idx="6467">
                  <c:v>12.950000000000003</c:v>
                </c:pt>
                <c:pt idx="6468">
                  <c:v>12.940000000000001</c:v>
                </c:pt>
                <c:pt idx="6469">
                  <c:v>12.82</c:v>
                </c:pt>
                <c:pt idx="6470">
                  <c:v>12.670000000000002</c:v>
                </c:pt>
                <c:pt idx="6471">
                  <c:v>12.629999999999999</c:v>
                </c:pt>
                <c:pt idx="6472">
                  <c:v>12.46</c:v>
                </c:pt>
                <c:pt idx="6473">
                  <c:v>12.310000000000002</c:v>
                </c:pt>
                <c:pt idx="6474">
                  <c:v>12</c:v>
                </c:pt>
                <c:pt idx="6475">
                  <c:v>11.89</c:v>
                </c:pt>
                <c:pt idx="6476">
                  <c:v>11.93</c:v>
                </c:pt>
                <c:pt idx="6477">
                  <c:v>12.080000000000002</c:v>
                </c:pt>
                <c:pt idx="6478">
                  <c:v>11.91</c:v>
                </c:pt>
                <c:pt idx="6479">
                  <c:v>11.850000000000005</c:v>
                </c:pt>
                <c:pt idx="6480">
                  <c:v>11.77</c:v>
                </c:pt>
                <c:pt idx="6481">
                  <c:v>11.670000000000002</c:v>
                </c:pt>
                <c:pt idx="6482">
                  <c:v>11.620000000000001</c:v>
                </c:pt>
                <c:pt idx="6483">
                  <c:v>11.219999999999999</c:v>
                </c:pt>
                <c:pt idx="6484">
                  <c:v>10.830000000000002</c:v>
                </c:pt>
                <c:pt idx="6485">
                  <c:v>10.75</c:v>
                </c:pt>
                <c:pt idx="6486">
                  <c:v>10.629999999999999</c:v>
                </c:pt>
                <c:pt idx="6487">
                  <c:v>10.57</c:v>
                </c:pt>
                <c:pt idx="6488">
                  <c:v>10.55</c:v>
                </c:pt>
                <c:pt idx="6489">
                  <c:v>10.48</c:v>
                </c:pt>
                <c:pt idx="6490">
                  <c:v>10.32</c:v>
                </c:pt>
                <c:pt idx="6491">
                  <c:v>10.07</c:v>
                </c:pt>
                <c:pt idx="6492">
                  <c:v>9.75</c:v>
                </c:pt>
                <c:pt idx="6493">
                  <c:v>9.49</c:v>
                </c:pt>
                <c:pt idx="6494">
                  <c:v>9.4</c:v>
                </c:pt>
                <c:pt idx="6495">
                  <c:v>9.41</c:v>
                </c:pt>
                <c:pt idx="6496">
                  <c:v>9.2800000000000011</c:v>
                </c:pt>
                <c:pt idx="6497">
                  <c:v>9.11</c:v>
                </c:pt>
                <c:pt idx="6498">
                  <c:v>8.99</c:v>
                </c:pt>
                <c:pt idx="6499">
                  <c:v>8.67</c:v>
                </c:pt>
                <c:pt idx="6500">
                  <c:v>8.5500000000000007</c:v>
                </c:pt>
                <c:pt idx="6501">
                  <c:v>8.11</c:v>
                </c:pt>
                <c:pt idx="6502">
                  <c:v>8.2900000000000009</c:v>
                </c:pt>
                <c:pt idx="6503">
                  <c:v>7.9600000000000009</c:v>
                </c:pt>
                <c:pt idx="6504">
                  <c:v>8.11</c:v>
                </c:pt>
                <c:pt idx="6505">
                  <c:v>8.0400000000000009</c:v>
                </c:pt>
                <c:pt idx="6506">
                  <c:v>7.9700000000000024</c:v>
                </c:pt>
                <c:pt idx="6507">
                  <c:v>7.5400000000000009</c:v>
                </c:pt>
                <c:pt idx="6508">
                  <c:v>7.1199999999999992</c:v>
                </c:pt>
                <c:pt idx="6509">
                  <c:v>7.26</c:v>
                </c:pt>
                <c:pt idx="6510">
                  <c:v>7.35</c:v>
                </c:pt>
                <c:pt idx="6511">
                  <c:v>7.2799999999999994</c:v>
                </c:pt>
                <c:pt idx="6512">
                  <c:v>7.3000000000000007</c:v>
                </c:pt>
                <c:pt idx="6513">
                  <c:v>7.4</c:v>
                </c:pt>
                <c:pt idx="6514">
                  <c:v>7.3900000000000006</c:v>
                </c:pt>
                <c:pt idx="6515">
                  <c:v>7.41</c:v>
                </c:pt>
                <c:pt idx="6516">
                  <c:v>7.0299999999999985</c:v>
                </c:pt>
                <c:pt idx="6517">
                  <c:v>7.01</c:v>
                </c:pt>
                <c:pt idx="6518">
                  <c:v>7.2100000000000009</c:v>
                </c:pt>
                <c:pt idx="6519">
                  <c:v>7.3000000000000007</c:v>
                </c:pt>
                <c:pt idx="6520">
                  <c:v>7.09</c:v>
                </c:pt>
                <c:pt idx="6521">
                  <c:v>7.2900000000000009</c:v>
                </c:pt>
                <c:pt idx="6522">
                  <c:v>7.6400000000000006</c:v>
                </c:pt>
                <c:pt idx="6523">
                  <c:v>7.83</c:v>
                </c:pt>
                <c:pt idx="6524">
                  <c:v>8.02</c:v>
                </c:pt>
                <c:pt idx="6525">
                  <c:v>7.9700000000000024</c:v>
                </c:pt>
                <c:pt idx="6526">
                  <c:v>8.08</c:v>
                </c:pt>
                <c:pt idx="6527">
                  <c:v>8.18</c:v>
                </c:pt>
                <c:pt idx="6528">
                  <c:v>7.98</c:v>
                </c:pt>
                <c:pt idx="6529">
                  <c:v>7.75</c:v>
                </c:pt>
                <c:pt idx="6530">
                  <c:v>7.83</c:v>
                </c:pt>
                <c:pt idx="6531">
                  <c:v>8.17</c:v>
                </c:pt>
                <c:pt idx="6532">
                  <c:v>8.2100000000000009</c:v>
                </c:pt>
                <c:pt idx="6533">
                  <c:v>8.14</c:v>
                </c:pt>
                <c:pt idx="6534">
                  <c:v>8.48</c:v>
                </c:pt>
                <c:pt idx="6535">
                  <c:v>8.5500000000000007</c:v>
                </c:pt>
                <c:pt idx="6536">
                  <c:v>8.8000000000000007</c:v>
                </c:pt>
                <c:pt idx="6537">
                  <c:v>8.9600000000000026</c:v>
                </c:pt>
                <c:pt idx="6538">
                  <c:v>9.15</c:v>
                </c:pt>
                <c:pt idx="6539">
                  <c:v>9.11</c:v>
                </c:pt>
                <c:pt idx="6540">
                  <c:v>9.27</c:v>
                </c:pt>
                <c:pt idx="6541">
                  <c:v>9.0300000000000011</c:v>
                </c:pt>
                <c:pt idx="6542">
                  <c:v>8.92</c:v>
                </c:pt>
                <c:pt idx="6543">
                  <c:v>8.8500000000000032</c:v>
                </c:pt>
                <c:pt idx="6544">
                  <c:v>9.09</c:v>
                </c:pt>
                <c:pt idx="6545">
                  <c:v>9.120000000000001</c:v>
                </c:pt>
                <c:pt idx="6546">
                  <c:v>9.3700000000000028</c:v>
                </c:pt>
                <c:pt idx="6547">
                  <c:v>9.360000000000003</c:v>
                </c:pt>
                <c:pt idx="6548">
                  <c:v>9.44</c:v>
                </c:pt>
                <c:pt idx="6549">
                  <c:v>9.59</c:v>
                </c:pt>
                <c:pt idx="6550">
                  <c:v>9.8000000000000007</c:v>
                </c:pt>
                <c:pt idx="6551">
                  <c:v>10.100000000000001</c:v>
                </c:pt>
                <c:pt idx="6552">
                  <c:v>9.990000000000002</c:v>
                </c:pt>
                <c:pt idx="6553">
                  <c:v>10.200000000000001</c:v>
                </c:pt>
                <c:pt idx="6554">
                  <c:v>10.130000000000001</c:v>
                </c:pt>
                <c:pt idx="6555">
                  <c:v>9.7800000000000011</c:v>
                </c:pt>
                <c:pt idx="6556">
                  <c:v>9.74</c:v>
                </c:pt>
                <c:pt idx="6557">
                  <c:v>9.81</c:v>
                </c:pt>
                <c:pt idx="6558">
                  <c:v>9.8500000000000032</c:v>
                </c:pt>
                <c:pt idx="6559">
                  <c:v>10.030000000000001</c:v>
                </c:pt>
                <c:pt idx="6560">
                  <c:v>10.18</c:v>
                </c:pt>
                <c:pt idx="6561">
                  <c:v>10.170000000000002</c:v>
                </c:pt>
                <c:pt idx="6562">
                  <c:v>10.61</c:v>
                </c:pt>
                <c:pt idx="6563">
                  <c:v>10.5</c:v>
                </c:pt>
                <c:pt idx="6564">
                  <c:v>10.61</c:v>
                </c:pt>
                <c:pt idx="6565">
                  <c:v>10.79</c:v>
                </c:pt>
                <c:pt idx="6566">
                  <c:v>10.91</c:v>
                </c:pt>
                <c:pt idx="6567">
                  <c:v>10.860000000000003</c:v>
                </c:pt>
                <c:pt idx="6568">
                  <c:v>10.39</c:v>
                </c:pt>
                <c:pt idx="6569">
                  <c:v>10.32</c:v>
                </c:pt>
                <c:pt idx="6570">
                  <c:v>10.470000000000002</c:v>
                </c:pt>
                <c:pt idx="6571">
                  <c:v>10.130000000000001</c:v>
                </c:pt>
                <c:pt idx="6572">
                  <c:v>10.360000000000003</c:v>
                </c:pt>
                <c:pt idx="6573">
                  <c:v>10.7</c:v>
                </c:pt>
                <c:pt idx="6574">
                  <c:v>10.73</c:v>
                </c:pt>
                <c:pt idx="6575">
                  <c:v>10.79</c:v>
                </c:pt>
                <c:pt idx="6576">
                  <c:v>11.27</c:v>
                </c:pt>
                <c:pt idx="6577">
                  <c:v>11.04</c:v>
                </c:pt>
                <c:pt idx="6578">
                  <c:v>11.170000000000002</c:v>
                </c:pt>
                <c:pt idx="6579">
                  <c:v>11.030000000000001</c:v>
                </c:pt>
                <c:pt idx="6580">
                  <c:v>10.280000000000001</c:v>
                </c:pt>
                <c:pt idx="6581">
                  <c:v>10.23</c:v>
                </c:pt>
                <c:pt idx="6582">
                  <c:v>10.239999999999998</c:v>
                </c:pt>
                <c:pt idx="6583">
                  <c:v>10.200000000000001</c:v>
                </c:pt>
                <c:pt idx="6584">
                  <c:v>10.32</c:v>
                </c:pt>
                <c:pt idx="6585">
                  <c:v>10.560000000000002</c:v>
                </c:pt>
                <c:pt idx="6586">
                  <c:v>10.79</c:v>
                </c:pt>
                <c:pt idx="6587">
                  <c:v>10.990000000000002</c:v>
                </c:pt>
                <c:pt idx="6588">
                  <c:v>10.990000000000002</c:v>
                </c:pt>
                <c:pt idx="6589">
                  <c:v>11.060000000000002</c:v>
                </c:pt>
                <c:pt idx="6590">
                  <c:v>10.920000000000002</c:v>
                </c:pt>
                <c:pt idx="6591">
                  <c:v>10.050000000000002</c:v>
                </c:pt>
                <c:pt idx="6592">
                  <c:v>10.190000000000001</c:v>
                </c:pt>
                <c:pt idx="6593">
                  <c:v>9.74</c:v>
                </c:pt>
                <c:pt idx="6594">
                  <c:v>10.18</c:v>
                </c:pt>
                <c:pt idx="6595">
                  <c:v>10.280000000000001</c:v>
                </c:pt>
                <c:pt idx="6596">
                  <c:v>10.560000000000002</c:v>
                </c:pt>
                <c:pt idx="6597">
                  <c:v>10.629999999999999</c:v>
                </c:pt>
                <c:pt idx="6598">
                  <c:v>10.420000000000002</c:v>
                </c:pt>
                <c:pt idx="6599">
                  <c:v>10.55</c:v>
                </c:pt>
                <c:pt idx="6600">
                  <c:v>11.010000000000002</c:v>
                </c:pt>
                <c:pt idx="6601">
                  <c:v>10.91</c:v>
                </c:pt>
                <c:pt idx="6602">
                  <c:v>10.280000000000001</c:v>
                </c:pt>
                <c:pt idx="6603">
                  <c:v>9.91</c:v>
                </c:pt>
                <c:pt idx="6604">
                  <c:v>9.620000000000001</c:v>
                </c:pt>
                <c:pt idx="6605">
                  <c:v>9.67</c:v>
                </c:pt>
                <c:pt idx="6606">
                  <c:v>10</c:v>
                </c:pt>
                <c:pt idx="6607">
                  <c:v>10.15</c:v>
                </c:pt>
                <c:pt idx="6608">
                  <c:v>10.34</c:v>
                </c:pt>
                <c:pt idx="6609">
                  <c:v>10.440000000000001</c:v>
                </c:pt>
                <c:pt idx="6610">
                  <c:v>10.11</c:v>
                </c:pt>
                <c:pt idx="6611">
                  <c:v>10.310000000000002</c:v>
                </c:pt>
                <c:pt idx="6612">
                  <c:v>9.7100000000000009</c:v>
                </c:pt>
                <c:pt idx="6613">
                  <c:v>9.06</c:v>
                </c:pt>
                <c:pt idx="6614">
                  <c:v>8.91</c:v>
                </c:pt>
                <c:pt idx="6615">
                  <c:v>8.92</c:v>
                </c:pt>
                <c:pt idx="6616">
                  <c:v>9.15</c:v>
                </c:pt>
                <c:pt idx="6617">
                  <c:v>9.2900000000000009</c:v>
                </c:pt>
                <c:pt idx="6618">
                  <c:v>9.1300000000000008</c:v>
                </c:pt>
                <c:pt idx="6619">
                  <c:v>9.1300000000000008</c:v>
                </c:pt>
                <c:pt idx="6620">
                  <c:v>8.8700000000000028</c:v>
                </c:pt>
                <c:pt idx="6621">
                  <c:v>8</c:v>
                </c:pt>
                <c:pt idx="6622">
                  <c:v>8.17</c:v>
                </c:pt>
                <c:pt idx="6623">
                  <c:v>8.09</c:v>
                </c:pt>
                <c:pt idx="6624">
                  <c:v>8.27</c:v>
                </c:pt>
                <c:pt idx="6625">
                  <c:v>8.16</c:v>
                </c:pt>
                <c:pt idx="6626">
                  <c:v>8.2100000000000009</c:v>
                </c:pt>
                <c:pt idx="6627">
                  <c:v>8.14</c:v>
                </c:pt>
                <c:pt idx="6628">
                  <c:v>7.9600000000000009</c:v>
                </c:pt>
                <c:pt idx="6629">
                  <c:v>7.7200000000000006</c:v>
                </c:pt>
                <c:pt idx="6630">
                  <c:v>7.2799999999999994</c:v>
                </c:pt>
                <c:pt idx="6631">
                  <c:v>7.4700000000000024</c:v>
                </c:pt>
                <c:pt idx="6632">
                  <c:v>7.4600000000000009</c:v>
                </c:pt>
                <c:pt idx="6633">
                  <c:v>7.4</c:v>
                </c:pt>
                <c:pt idx="6634">
                  <c:v>7.34</c:v>
                </c:pt>
                <c:pt idx="6635">
                  <c:v>7.99</c:v>
                </c:pt>
                <c:pt idx="6636">
                  <c:v>7.8900000000000006</c:v>
                </c:pt>
                <c:pt idx="6637">
                  <c:v>7.48</c:v>
                </c:pt>
                <c:pt idx="6638">
                  <c:v>7.1199999999999992</c:v>
                </c:pt>
                <c:pt idx="6639">
                  <c:v>7.1199999999999992</c:v>
                </c:pt>
                <c:pt idx="6640">
                  <c:v>7.09</c:v>
                </c:pt>
                <c:pt idx="6641">
                  <c:v>7.01</c:v>
                </c:pt>
                <c:pt idx="6642">
                  <c:v>7.1499999999999995</c:v>
                </c:pt>
                <c:pt idx="6643">
                  <c:v>7.4300000000000015</c:v>
                </c:pt>
                <c:pt idx="6644">
                  <c:v>7.5400000000000009</c:v>
                </c:pt>
                <c:pt idx="6645">
                  <c:v>7.4300000000000015</c:v>
                </c:pt>
                <c:pt idx="6646">
                  <c:v>7.3000000000000007</c:v>
                </c:pt>
                <c:pt idx="6647">
                  <c:v>7.2100000000000009</c:v>
                </c:pt>
                <c:pt idx="6648">
                  <c:v>7.3100000000000005</c:v>
                </c:pt>
                <c:pt idx="6649">
                  <c:v>7.17</c:v>
                </c:pt>
                <c:pt idx="6650">
                  <c:v>7.3100000000000005</c:v>
                </c:pt>
                <c:pt idx="6651">
                  <c:v>7.3599999999999985</c:v>
                </c:pt>
                <c:pt idx="6652">
                  <c:v>7.4</c:v>
                </c:pt>
                <c:pt idx="6653">
                  <c:v>7.59</c:v>
                </c:pt>
                <c:pt idx="6654">
                  <c:v>7.7100000000000009</c:v>
                </c:pt>
                <c:pt idx="6655">
                  <c:v>8.0500000000000007</c:v>
                </c:pt>
                <c:pt idx="6656">
                  <c:v>8.08</c:v>
                </c:pt>
                <c:pt idx="6657">
                  <c:v>7.92</c:v>
                </c:pt>
                <c:pt idx="6658">
                  <c:v>8.27</c:v>
                </c:pt>
                <c:pt idx="6659">
                  <c:v>8.27</c:v>
                </c:pt>
                <c:pt idx="6660">
                  <c:v>7.6199999999999992</c:v>
                </c:pt>
                <c:pt idx="6661">
                  <c:v>8.1</c:v>
                </c:pt>
                <c:pt idx="6662">
                  <c:v>7.7799999999999994</c:v>
                </c:pt>
                <c:pt idx="6663">
                  <c:v>8.06</c:v>
                </c:pt>
                <c:pt idx="6664">
                  <c:v>8.16</c:v>
                </c:pt>
                <c:pt idx="6665">
                  <c:v>8.66</c:v>
                </c:pt>
                <c:pt idx="6666">
                  <c:v>9.02</c:v>
                </c:pt>
                <c:pt idx="6667">
                  <c:v>8.58</c:v>
                </c:pt>
                <c:pt idx="6668">
                  <c:v>8.94</c:v>
                </c:pt>
                <c:pt idx="6669">
                  <c:v>9.5300000000000011</c:v>
                </c:pt>
                <c:pt idx="6670">
                  <c:v>9.42</c:v>
                </c:pt>
                <c:pt idx="6671">
                  <c:v>9.2900000000000009</c:v>
                </c:pt>
                <c:pt idx="6672">
                  <c:v>9.15</c:v>
                </c:pt>
                <c:pt idx="6673">
                  <c:v>9.3500000000000032</c:v>
                </c:pt>
                <c:pt idx="6674">
                  <c:v>8.94</c:v>
                </c:pt>
                <c:pt idx="6675">
                  <c:v>9.07</c:v>
                </c:pt>
                <c:pt idx="6676">
                  <c:v>9.5400000000000009</c:v>
                </c:pt>
                <c:pt idx="6677">
                  <c:v>9.24</c:v>
                </c:pt>
                <c:pt idx="6678">
                  <c:v>9.41</c:v>
                </c:pt>
                <c:pt idx="6679">
                  <c:v>9.59</c:v>
                </c:pt>
                <c:pt idx="6680">
                  <c:v>10.050000000000002</c:v>
                </c:pt>
                <c:pt idx="6681">
                  <c:v>10.220000000000001</c:v>
                </c:pt>
                <c:pt idx="6682">
                  <c:v>10.3</c:v>
                </c:pt>
                <c:pt idx="6683">
                  <c:v>10.16</c:v>
                </c:pt>
                <c:pt idx="6684">
                  <c:v>10.370000000000005</c:v>
                </c:pt>
                <c:pt idx="6685">
                  <c:v>10.29</c:v>
                </c:pt>
                <c:pt idx="6686">
                  <c:v>10.79</c:v>
                </c:pt>
                <c:pt idx="6687">
                  <c:v>10.3</c:v>
                </c:pt>
                <c:pt idx="6688">
                  <c:v>10.060000000000002</c:v>
                </c:pt>
                <c:pt idx="6689">
                  <c:v>10.050000000000002</c:v>
                </c:pt>
                <c:pt idx="6690">
                  <c:v>10.190000000000001</c:v>
                </c:pt>
                <c:pt idx="6691">
                  <c:v>10.450000000000003</c:v>
                </c:pt>
                <c:pt idx="6692">
                  <c:v>10.490000000000002</c:v>
                </c:pt>
                <c:pt idx="6693">
                  <c:v>10.690000000000001</c:v>
                </c:pt>
                <c:pt idx="6694">
                  <c:v>10.79</c:v>
                </c:pt>
                <c:pt idx="6695">
                  <c:v>10.830000000000002</c:v>
                </c:pt>
                <c:pt idx="6696">
                  <c:v>10.920000000000002</c:v>
                </c:pt>
                <c:pt idx="6697">
                  <c:v>11.07</c:v>
                </c:pt>
                <c:pt idx="6698">
                  <c:v>11.370000000000005</c:v>
                </c:pt>
                <c:pt idx="6699">
                  <c:v>11.440000000000001</c:v>
                </c:pt>
                <c:pt idx="6700">
                  <c:v>11.170000000000002</c:v>
                </c:pt>
                <c:pt idx="6701">
                  <c:v>11.2</c:v>
                </c:pt>
                <c:pt idx="6702">
                  <c:v>11.05</c:v>
                </c:pt>
                <c:pt idx="6703">
                  <c:v>11.330000000000002</c:v>
                </c:pt>
                <c:pt idx="6704">
                  <c:v>10.760000000000002</c:v>
                </c:pt>
                <c:pt idx="6705">
                  <c:v>10.850000000000005</c:v>
                </c:pt>
                <c:pt idx="6706">
                  <c:v>11.61</c:v>
                </c:pt>
                <c:pt idx="6707">
                  <c:v>11.75</c:v>
                </c:pt>
                <c:pt idx="6708">
                  <c:v>11.32</c:v>
                </c:pt>
                <c:pt idx="6709">
                  <c:v>11.68</c:v>
                </c:pt>
                <c:pt idx="6710">
                  <c:v>11.93</c:v>
                </c:pt>
                <c:pt idx="6711">
                  <c:v>11.91</c:v>
                </c:pt>
                <c:pt idx="6712">
                  <c:v>11.91</c:v>
                </c:pt>
                <c:pt idx="6713">
                  <c:v>11.89</c:v>
                </c:pt>
                <c:pt idx="6714">
                  <c:v>11.420000000000002</c:v>
                </c:pt>
                <c:pt idx="6715">
                  <c:v>11.66</c:v>
                </c:pt>
                <c:pt idx="6716">
                  <c:v>11.71</c:v>
                </c:pt>
                <c:pt idx="6717">
                  <c:v>11.75</c:v>
                </c:pt>
                <c:pt idx="6718">
                  <c:v>11.54</c:v>
                </c:pt>
                <c:pt idx="6719">
                  <c:v>11.93</c:v>
                </c:pt>
                <c:pt idx="6720">
                  <c:v>12.440000000000001</c:v>
                </c:pt>
                <c:pt idx="6721">
                  <c:v>11.870000000000005</c:v>
                </c:pt>
                <c:pt idx="6722">
                  <c:v>12.25</c:v>
                </c:pt>
                <c:pt idx="6723">
                  <c:v>12.46</c:v>
                </c:pt>
                <c:pt idx="6724">
                  <c:v>12.120000000000001</c:v>
                </c:pt>
                <c:pt idx="6725">
                  <c:v>12.18</c:v>
                </c:pt>
                <c:pt idx="6726">
                  <c:v>11.82</c:v>
                </c:pt>
                <c:pt idx="6727">
                  <c:v>11.580000000000002</c:v>
                </c:pt>
                <c:pt idx="6728">
                  <c:v>11.68</c:v>
                </c:pt>
                <c:pt idx="6729">
                  <c:v>11.7</c:v>
                </c:pt>
                <c:pt idx="6730">
                  <c:v>12.260000000000002</c:v>
                </c:pt>
                <c:pt idx="6731">
                  <c:v>11.52</c:v>
                </c:pt>
                <c:pt idx="6732">
                  <c:v>11.830000000000002</c:v>
                </c:pt>
                <c:pt idx="6733">
                  <c:v>12.350000000000005</c:v>
                </c:pt>
                <c:pt idx="6734">
                  <c:v>12.400000000000002</c:v>
                </c:pt>
                <c:pt idx="6735">
                  <c:v>12.32</c:v>
                </c:pt>
                <c:pt idx="6736">
                  <c:v>12.310000000000002</c:v>
                </c:pt>
                <c:pt idx="6737">
                  <c:v>12.65</c:v>
                </c:pt>
                <c:pt idx="6738">
                  <c:v>12.23</c:v>
                </c:pt>
                <c:pt idx="6739">
                  <c:v>11.670000000000002</c:v>
                </c:pt>
                <c:pt idx="6740">
                  <c:v>11.510000000000002</c:v>
                </c:pt>
                <c:pt idx="6741">
                  <c:v>11.71</c:v>
                </c:pt>
                <c:pt idx="6742">
                  <c:v>12.010000000000002</c:v>
                </c:pt>
                <c:pt idx="6743">
                  <c:v>11.940000000000001</c:v>
                </c:pt>
                <c:pt idx="6744">
                  <c:v>12</c:v>
                </c:pt>
                <c:pt idx="6745">
                  <c:v>11.89</c:v>
                </c:pt>
                <c:pt idx="6746">
                  <c:v>11.990000000000002</c:v>
                </c:pt>
                <c:pt idx="6747">
                  <c:v>12.380000000000004</c:v>
                </c:pt>
                <c:pt idx="6748">
                  <c:v>12.29</c:v>
                </c:pt>
                <c:pt idx="6749">
                  <c:v>11.670000000000002</c:v>
                </c:pt>
                <c:pt idx="6750">
                  <c:v>11.380000000000004</c:v>
                </c:pt>
                <c:pt idx="6751">
                  <c:v>10.990000000000002</c:v>
                </c:pt>
                <c:pt idx="6752">
                  <c:v>11.239999999999998</c:v>
                </c:pt>
                <c:pt idx="6753">
                  <c:v>11.43</c:v>
                </c:pt>
                <c:pt idx="6754">
                  <c:v>11.11</c:v>
                </c:pt>
                <c:pt idx="6755">
                  <c:v>11.29</c:v>
                </c:pt>
                <c:pt idx="6756">
                  <c:v>11.5</c:v>
                </c:pt>
                <c:pt idx="6757">
                  <c:v>11.760000000000002</c:v>
                </c:pt>
                <c:pt idx="6758">
                  <c:v>11.670000000000002</c:v>
                </c:pt>
                <c:pt idx="6759">
                  <c:v>11.620000000000001</c:v>
                </c:pt>
                <c:pt idx="6760">
                  <c:v>11.3</c:v>
                </c:pt>
                <c:pt idx="6761">
                  <c:v>10.79</c:v>
                </c:pt>
                <c:pt idx="6762">
                  <c:v>10.440000000000001</c:v>
                </c:pt>
                <c:pt idx="6763">
                  <c:v>11.04</c:v>
                </c:pt>
                <c:pt idx="6764">
                  <c:v>11.060000000000002</c:v>
                </c:pt>
                <c:pt idx="6765">
                  <c:v>10.560000000000002</c:v>
                </c:pt>
                <c:pt idx="6766">
                  <c:v>11.27</c:v>
                </c:pt>
                <c:pt idx="6767">
                  <c:v>10.760000000000002</c:v>
                </c:pt>
                <c:pt idx="6768">
                  <c:v>11.32</c:v>
                </c:pt>
                <c:pt idx="6769">
                  <c:v>10.990000000000002</c:v>
                </c:pt>
                <c:pt idx="6770">
                  <c:v>10.55</c:v>
                </c:pt>
                <c:pt idx="6771">
                  <c:v>10.16</c:v>
                </c:pt>
                <c:pt idx="6772">
                  <c:v>9.9700000000000042</c:v>
                </c:pt>
                <c:pt idx="6773">
                  <c:v>9.9700000000000042</c:v>
                </c:pt>
                <c:pt idx="6774">
                  <c:v>9.9200000000000017</c:v>
                </c:pt>
                <c:pt idx="6775">
                  <c:v>10.120000000000001</c:v>
                </c:pt>
                <c:pt idx="6776">
                  <c:v>9.93</c:v>
                </c:pt>
                <c:pt idx="6777">
                  <c:v>9.7800000000000011</c:v>
                </c:pt>
                <c:pt idx="6778">
                  <c:v>9.5400000000000009</c:v>
                </c:pt>
                <c:pt idx="6779">
                  <c:v>8.58</c:v>
                </c:pt>
                <c:pt idx="6780">
                  <c:v>8.2200000000000024</c:v>
                </c:pt>
                <c:pt idx="6781">
                  <c:v>8.15</c:v>
                </c:pt>
                <c:pt idx="6782">
                  <c:v>8.8700000000000028</c:v>
                </c:pt>
                <c:pt idx="6783">
                  <c:v>8.77</c:v>
                </c:pt>
                <c:pt idx="6784">
                  <c:v>9.06</c:v>
                </c:pt>
                <c:pt idx="6785">
                  <c:v>8.2800000000000011</c:v>
                </c:pt>
                <c:pt idx="6786">
                  <c:v>7.73</c:v>
                </c:pt>
                <c:pt idx="6787">
                  <c:v>7.6400000000000006</c:v>
                </c:pt>
                <c:pt idx="6788">
                  <c:v>7.41</c:v>
                </c:pt>
                <c:pt idx="6789">
                  <c:v>7.6099999999999985</c:v>
                </c:pt>
                <c:pt idx="6790">
                  <c:v>7.2799999999999994</c:v>
                </c:pt>
                <c:pt idx="6791">
                  <c:v>7.24</c:v>
                </c:pt>
                <c:pt idx="6792">
                  <c:v>7.5600000000000005</c:v>
                </c:pt>
                <c:pt idx="6793">
                  <c:v>7.26</c:v>
                </c:pt>
                <c:pt idx="6794">
                  <c:v>6.6999999999999975</c:v>
                </c:pt>
                <c:pt idx="6795">
                  <c:v>6.4300000000000015</c:v>
                </c:pt>
                <c:pt idx="6796">
                  <c:v>6.8199999999999985</c:v>
                </c:pt>
                <c:pt idx="6797">
                  <c:v>6.6999999999999975</c:v>
                </c:pt>
                <c:pt idx="6798">
                  <c:v>6.6999999999999975</c:v>
                </c:pt>
                <c:pt idx="6799">
                  <c:v>5.9</c:v>
                </c:pt>
                <c:pt idx="6800">
                  <c:v>5.9600000000000009</c:v>
                </c:pt>
                <c:pt idx="6801">
                  <c:v>5.92</c:v>
                </c:pt>
                <c:pt idx="6802">
                  <c:v>6.2700000000000014</c:v>
                </c:pt>
                <c:pt idx="6803">
                  <c:v>6.07</c:v>
                </c:pt>
                <c:pt idx="6804">
                  <c:v>6.1300000000000008</c:v>
                </c:pt>
                <c:pt idx="6805">
                  <c:v>6.24</c:v>
                </c:pt>
                <c:pt idx="6806">
                  <c:v>6.3599999999999985</c:v>
                </c:pt>
                <c:pt idx="6807">
                  <c:v>6.1499999999999995</c:v>
                </c:pt>
                <c:pt idx="6808">
                  <c:v>6.17</c:v>
                </c:pt>
                <c:pt idx="6809">
                  <c:v>6.17</c:v>
                </c:pt>
                <c:pt idx="6810">
                  <c:v>6.85</c:v>
                </c:pt>
                <c:pt idx="6811">
                  <c:v>6.6300000000000008</c:v>
                </c:pt>
                <c:pt idx="6812">
                  <c:v>6.4499999999999993</c:v>
                </c:pt>
                <c:pt idx="6813">
                  <c:v>7.1499999999999995</c:v>
                </c:pt>
                <c:pt idx="6814">
                  <c:v>6.9499999999999993</c:v>
                </c:pt>
                <c:pt idx="6815">
                  <c:v>6.57</c:v>
                </c:pt>
                <c:pt idx="6816">
                  <c:v>6.5400000000000009</c:v>
                </c:pt>
                <c:pt idx="6817">
                  <c:v>6.91</c:v>
                </c:pt>
                <c:pt idx="6818">
                  <c:v>6.9</c:v>
                </c:pt>
                <c:pt idx="6819">
                  <c:v>7.7799999999999994</c:v>
                </c:pt>
                <c:pt idx="6820">
                  <c:v>7.8000000000000007</c:v>
                </c:pt>
                <c:pt idx="6821">
                  <c:v>7.5400000000000009</c:v>
                </c:pt>
                <c:pt idx="6822">
                  <c:v>8.31</c:v>
                </c:pt>
                <c:pt idx="6823">
                  <c:v>7.85</c:v>
                </c:pt>
                <c:pt idx="6824">
                  <c:v>8.09</c:v>
                </c:pt>
                <c:pt idx="6825">
                  <c:v>8.24</c:v>
                </c:pt>
                <c:pt idx="6826">
                  <c:v>8.1</c:v>
                </c:pt>
                <c:pt idx="6827">
                  <c:v>8.860000000000003</c:v>
                </c:pt>
                <c:pt idx="6828">
                  <c:v>8.8800000000000008</c:v>
                </c:pt>
                <c:pt idx="6829">
                  <c:v>8.92</c:v>
                </c:pt>
                <c:pt idx="6830">
                  <c:v>8.9</c:v>
                </c:pt>
                <c:pt idx="6831">
                  <c:v>8.8500000000000032</c:v>
                </c:pt>
                <c:pt idx="6832">
                  <c:v>9.2200000000000024</c:v>
                </c:pt>
                <c:pt idx="6833">
                  <c:v>9.1300000000000008</c:v>
                </c:pt>
                <c:pt idx="6834">
                  <c:v>9.09</c:v>
                </c:pt>
                <c:pt idx="6835">
                  <c:v>9.07</c:v>
                </c:pt>
                <c:pt idx="6836">
                  <c:v>9.1300000000000008</c:v>
                </c:pt>
                <c:pt idx="6837">
                  <c:v>9.1</c:v>
                </c:pt>
                <c:pt idx="6838">
                  <c:v>9.8800000000000008</c:v>
                </c:pt>
                <c:pt idx="6839">
                  <c:v>10.200000000000001</c:v>
                </c:pt>
                <c:pt idx="6840">
                  <c:v>10.09</c:v>
                </c:pt>
                <c:pt idx="6841">
                  <c:v>9.68</c:v>
                </c:pt>
                <c:pt idx="6842">
                  <c:v>9.98</c:v>
                </c:pt>
                <c:pt idx="6843">
                  <c:v>10.200000000000001</c:v>
                </c:pt>
                <c:pt idx="6844">
                  <c:v>10.34</c:v>
                </c:pt>
                <c:pt idx="6845">
                  <c:v>9.8500000000000032</c:v>
                </c:pt>
                <c:pt idx="6846">
                  <c:v>10.370000000000005</c:v>
                </c:pt>
                <c:pt idx="6847">
                  <c:v>10.810000000000002</c:v>
                </c:pt>
                <c:pt idx="6848">
                  <c:v>10.61</c:v>
                </c:pt>
                <c:pt idx="6849">
                  <c:v>10.940000000000001</c:v>
                </c:pt>
                <c:pt idx="6850">
                  <c:v>10.25</c:v>
                </c:pt>
                <c:pt idx="6851">
                  <c:v>11.030000000000001</c:v>
                </c:pt>
                <c:pt idx="6852">
                  <c:v>10.719999999999999</c:v>
                </c:pt>
                <c:pt idx="6853">
                  <c:v>10.780000000000001</c:v>
                </c:pt>
                <c:pt idx="6854">
                  <c:v>11.57</c:v>
                </c:pt>
                <c:pt idx="6855">
                  <c:v>11.580000000000002</c:v>
                </c:pt>
                <c:pt idx="6856">
                  <c:v>11.310000000000002</c:v>
                </c:pt>
                <c:pt idx="6857">
                  <c:v>10.98</c:v>
                </c:pt>
                <c:pt idx="6858">
                  <c:v>10.8</c:v>
                </c:pt>
                <c:pt idx="6859">
                  <c:v>10.970000000000002</c:v>
                </c:pt>
                <c:pt idx="6860">
                  <c:v>10.93</c:v>
                </c:pt>
                <c:pt idx="6861">
                  <c:v>10.950000000000003</c:v>
                </c:pt>
                <c:pt idx="6862">
                  <c:v>11.66</c:v>
                </c:pt>
                <c:pt idx="6863">
                  <c:v>11.91</c:v>
                </c:pt>
                <c:pt idx="6864">
                  <c:v>11.350000000000005</c:v>
                </c:pt>
                <c:pt idx="6865">
                  <c:v>11.55</c:v>
                </c:pt>
                <c:pt idx="6866">
                  <c:v>11.629999999999999</c:v>
                </c:pt>
                <c:pt idx="6867">
                  <c:v>12.170000000000002</c:v>
                </c:pt>
                <c:pt idx="6868">
                  <c:v>11.96</c:v>
                </c:pt>
                <c:pt idx="6869">
                  <c:v>11.560000000000002</c:v>
                </c:pt>
                <c:pt idx="6870">
                  <c:v>11.450000000000003</c:v>
                </c:pt>
                <c:pt idx="6871">
                  <c:v>11.629999999999999</c:v>
                </c:pt>
                <c:pt idx="6872">
                  <c:v>11.96</c:v>
                </c:pt>
                <c:pt idx="6873">
                  <c:v>11.760000000000002</c:v>
                </c:pt>
                <c:pt idx="6874">
                  <c:v>11.880000000000004</c:v>
                </c:pt>
                <c:pt idx="6875">
                  <c:v>12.29</c:v>
                </c:pt>
                <c:pt idx="6876">
                  <c:v>12.330000000000002</c:v>
                </c:pt>
                <c:pt idx="6877">
                  <c:v>12.450000000000003</c:v>
                </c:pt>
                <c:pt idx="6878">
                  <c:v>12.129999999999999</c:v>
                </c:pt>
                <c:pt idx="6879">
                  <c:v>12.21</c:v>
                </c:pt>
                <c:pt idx="6880">
                  <c:v>12.07</c:v>
                </c:pt>
                <c:pt idx="6881">
                  <c:v>12.490000000000002</c:v>
                </c:pt>
                <c:pt idx="6882">
                  <c:v>12.440000000000001</c:v>
                </c:pt>
                <c:pt idx="6883">
                  <c:v>11.64</c:v>
                </c:pt>
                <c:pt idx="6884">
                  <c:v>12.25</c:v>
                </c:pt>
                <c:pt idx="6885">
                  <c:v>11.450000000000003</c:v>
                </c:pt>
                <c:pt idx="6886">
                  <c:v>11.990000000000002</c:v>
                </c:pt>
                <c:pt idx="6887">
                  <c:v>11.66</c:v>
                </c:pt>
                <c:pt idx="6888">
                  <c:v>11.490000000000002</c:v>
                </c:pt>
                <c:pt idx="6889">
                  <c:v>12.360000000000003</c:v>
                </c:pt>
                <c:pt idx="6890">
                  <c:v>11.8</c:v>
                </c:pt>
                <c:pt idx="6891">
                  <c:v>12.29</c:v>
                </c:pt>
                <c:pt idx="6892">
                  <c:v>12.18</c:v>
                </c:pt>
                <c:pt idx="6893">
                  <c:v>11.91</c:v>
                </c:pt>
                <c:pt idx="6894">
                  <c:v>11.739999999999998</c:v>
                </c:pt>
                <c:pt idx="6895">
                  <c:v>11.129999999999999</c:v>
                </c:pt>
                <c:pt idx="6896">
                  <c:v>11.39</c:v>
                </c:pt>
                <c:pt idx="6897">
                  <c:v>11.310000000000002</c:v>
                </c:pt>
                <c:pt idx="6898">
                  <c:v>11.600000000000001</c:v>
                </c:pt>
                <c:pt idx="6899">
                  <c:v>11.330000000000002</c:v>
                </c:pt>
                <c:pt idx="6900">
                  <c:v>11.810000000000002</c:v>
                </c:pt>
                <c:pt idx="6901">
                  <c:v>11.330000000000002</c:v>
                </c:pt>
                <c:pt idx="6902">
                  <c:v>11.990000000000002</c:v>
                </c:pt>
                <c:pt idx="6903">
                  <c:v>11.3</c:v>
                </c:pt>
                <c:pt idx="6904">
                  <c:v>10.560000000000002</c:v>
                </c:pt>
                <c:pt idx="6905">
                  <c:v>10.55</c:v>
                </c:pt>
                <c:pt idx="6906">
                  <c:v>9.9700000000000042</c:v>
                </c:pt>
                <c:pt idx="6907">
                  <c:v>10.18</c:v>
                </c:pt>
                <c:pt idx="6908">
                  <c:v>10.75</c:v>
                </c:pt>
                <c:pt idx="6909">
                  <c:v>10.190000000000001</c:v>
                </c:pt>
                <c:pt idx="6910">
                  <c:v>10.970000000000002</c:v>
                </c:pt>
                <c:pt idx="6911">
                  <c:v>10.41</c:v>
                </c:pt>
                <c:pt idx="6912">
                  <c:v>10.600000000000001</c:v>
                </c:pt>
                <c:pt idx="6913">
                  <c:v>9.4600000000000026</c:v>
                </c:pt>
                <c:pt idx="6914">
                  <c:v>9.61</c:v>
                </c:pt>
                <c:pt idx="6915">
                  <c:v>9.2900000000000009</c:v>
                </c:pt>
                <c:pt idx="6916">
                  <c:v>9.48</c:v>
                </c:pt>
                <c:pt idx="6917">
                  <c:v>9.4</c:v>
                </c:pt>
                <c:pt idx="6918">
                  <c:v>9.66</c:v>
                </c:pt>
                <c:pt idx="6919">
                  <c:v>8.99</c:v>
                </c:pt>
                <c:pt idx="6920">
                  <c:v>9.16</c:v>
                </c:pt>
                <c:pt idx="6921">
                  <c:v>8.18</c:v>
                </c:pt>
                <c:pt idx="6922">
                  <c:v>7.6099999999999985</c:v>
                </c:pt>
                <c:pt idx="6923">
                  <c:v>7.7200000000000006</c:v>
                </c:pt>
                <c:pt idx="6924">
                  <c:v>7.59</c:v>
                </c:pt>
                <c:pt idx="6925">
                  <c:v>7.6199999999999992</c:v>
                </c:pt>
                <c:pt idx="6926">
                  <c:v>7.48</c:v>
                </c:pt>
                <c:pt idx="6927">
                  <c:v>7.7200000000000006</c:v>
                </c:pt>
                <c:pt idx="6928">
                  <c:v>7.1</c:v>
                </c:pt>
                <c:pt idx="6929">
                  <c:v>6.8900000000000006</c:v>
                </c:pt>
                <c:pt idx="6930">
                  <c:v>6.57</c:v>
                </c:pt>
                <c:pt idx="6931">
                  <c:v>6.7200000000000006</c:v>
                </c:pt>
                <c:pt idx="6932">
                  <c:v>6.7799999999999994</c:v>
                </c:pt>
                <c:pt idx="6933">
                  <c:v>7.09</c:v>
                </c:pt>
                <c:pt idx="6934">
                  <c:v>6.9300000000000015</c:v>
                </c:pt>
                <c:pt idx="6935">
                  <c:v>6.7200000000000006</c:v>
                </c:pt>
                <c:pt idx="6936">
                  <c:v>7.0400000000000009</c:v>
                </c:pt>
                <c:pt idx="6937">
                  <c:v>6.76</c:v>
                </c:pt>
                <c:pt idx="6938">
                  <c:v>6.8199999999999985</c:v>
                </c:pt>
                <c:pt idx="6939">
                  <c:v>6.35</c:v>
                </c:pt>
                <c:pt idx="6940">
                  <c:v>6.7799999999999994</c:v>
                </c:pt>
                <c:pt idx="6941">
                  <c:v>6.8900000000000006</c:v>
                </c:pt>
                <c:pt idx="6942">
                  <c:v>7.08</c:v>
                </c:pt>
                <c:pt idx="6943">
                  <c:v>7.24</c:v>
                </c:pt>
                <c:pt idx="6944">
                  <c:v>7.23</c:v>
                </c:pt>
                <c:pt idx="6945">
                  <c:v>7.3599999999999985</c:v>
                </c:pt>
                <c:pt idx="6946">
                  <c:v>7.01</c:v>
                </c:pt>
                <c:pt idx="6947">
                  <c:v>6.7799999999999994</c:v>
                </c:pt>
                <c:pt idx="6948">
                  <c:v>7.1</c:v>
                </c:pt>
                <c:pt idx="6949">
                  <c:v>6.9300000000000015</c:v>
                </c:pt>
                <c:pt idx="6950">
                  <c:v>7.5600000000000005</c:v>
                </c:pt>
                <c:pt idx="6951">
                  <c:v>7.6099999999999985</c:v>
                </c:pt>
                <c:pt idx="6952">
                  <c:v>7.8000000000000007</c:v>
                </c:pt>
                <c:pt idx="6953">
                  <c:v>7.5400000000000009</c:v>
                </c:pt>
                <c:pt idx="6954">
                  <c:v>7.58</c:v>
                </c:pt>
                <c:pt idx="6955">
                  <c:v>8.23</c:v>
                </c:pt>
                <c:pt idx="6956">
                  <c:v>8.69</c:v>
                </c:pt>
                <c:pt idx="6957">
                  <c:v>8.8700000000000028</c:v>
                </c:pt>
                <c:pt idx="6958">
                  <c:v>8.27</c:v>
                </c:pt>
                <c:pt idx="6959">
                  <c:v>8.7900000000000009</c:v>
                </c:pt>
                <c:pt idx="6960">
                  <c:v>8.360000000000003</c:v>
                </c:pt>
                <c:pt idx="6961">
                  <c:v>8.8000000000000007</c:v>
                </c:pt>
                <c:pt idx="6962">
                  <c:v>8.16</c:v>
                </c:pt>
                <c:pt idx="6963">
                  <c:v>8.5400000000000009</c:v>
                </c:pt>
                <c:pt idx="6964">
                  <c:v>8.42</c:v>
                </c:pt>
                <c:pt idx="6965">
                  <c:v>8.84</c:v>
                </c:pt>
                <c:pt idx="6966">
                  <c:v>8.83</c:v>
                </c:pt>
                <c:pt idx="6967">
                  <c:v>8.99</c:v>
                </c:pt>
                <c:pt idx="6968">
                  <c:v>8.84</c:v>
                </c:pt>
                <c:pt idx="6969">
                  <c:v>8.8700000000000028</c:v>
                </c:pt>
                <c:pt idx="6970">
                  <c:v>9.3700000000000028</c:v>
                </c:pt>
                <c:pt idx="6971">
                  <c:v>9.41</c:v>
                </c:pt>
                <c:pt idx="6972">
                  <c:v>9.84</c:v>
                </c:pt>
                <c:pt idx="6973">
                  <c:v>9.7800000000000011</c:v>
                </c:pt>
                <c:pt idx="6974">
                  <c:v>9.990000000000002</c:v>
                </c:pt>
                <c:pt idx="6975">
                  <c:v>9.34</c:v>
                </c:pt>
                <c:pt idx="6976">
                  <c:v>9.6</c:v>
                </c:pt>
                <c:pt idx="6977">
                  <c:v>9.6</c:v>
                </c:pt>
                <c:pt idx="6978">
                  <c:v>9.3800000000000008</c:v>
                </c:pt>
                <c:pt idx="6979">
                  <c:v>9.620000000000001</c:v>
                </c:pt>
                <c:pt idx="6980">
                  <c:v>9.74</c:v>
                </c:pt>
                <c:pt idx="6981">
                  <c:v>9.69</c:v>
                </c:pt>
                <c:pt idx="6982">
                  <c:v>10.360000000000003</c:v>
                </c:pt>
                <c:pt idx="6983">
                  <c:v>10.490000000000002</c:v>
                </c:pt>
                <c:pt idx="6984">
                  <c:v>10.420000000000002</c:v>
                </c:pt>
                <c:pt idx="6985">
                  <c:v>10.48</c:v>
                </c:pt>
                <c:pt idx="6986">
                  <c:v>10.5</c:v>
                </c:pt>
                <c:pt idx="6987">
                  <c:v>10.310000000000002</c:v>
                </c:pt>
                <c:pt idx="6988">
                  <c:v>10.530000000000001</c:v>
                </c:pt>
                <c:pt idx="6989">
                  <c:v>10.440000000000001</c:v>
                </c:pt>
                <c:pt idx="6990">
                  <c:v>10.09</c:v>
                </c:pt>
                <c:pt idx="6991">
                  <c:v>10.350000000000005</c:v>
                </c:pt>
                <c:pt idx="6992">
                  <c:v>10.490000000000002</c:v>
                </c:pt>
                <c:pt idx="6993">
                  <c:v>10.860000000000003</c:v>
                </c:pt>
                <c:pt idx="6994">
                  <c:v>10.629999999999999</c:v>
                </c:pt>
                <c:pt idx="6995">
                  <c:v>10.760000000000002</c:v>
                </c:pt>
                <c:pt idx="6996">
                  <c:v>10.82</c:v>
                </c:pt>
                <c:pt idx="6997">
                  <c:v>10.860000000000003</c:v>
                </c:pt>
                <c:pt idx="6998">
                  <c:v>11.48</c:v>
                </c:pt>
                <c:pt idx="6999">
                  <c:v>11.52</c:v>
                </c:pt>
                <c:pt idx="7000">
                  <c:v>11.39</c:v>
                </c:pt>
                <c:pt idx="7001">
                  <c:v>11.29</c:v>
                </c:pt>
                <c:pt idx="7002">
                  <c:v>11.360000000000003</c:v>
                </c:pt>
                <c:pt idx="7003">
                  <c:v>11.14</c:v>
                </c:pt>
                <c:pt idx="7004">
                  <c:v>11.190000000000001</c:v>
                </c:pt>
                <c:pt idx="7005">
                  <c:v>11.580000000000002</c:v>
                </c:pt>
                <c:pt idx="7006">
                  <c:v>11.260000000000002</c:v>
                </c:pt>
                <c:pt idx="7007">
                  <c:v>11.11</c:v>
                </c:pt>
                <c:pt idx="7008">
                  <c:v>11.48</c:v>
                </c:pt>
                <c:pt idx="7009">
                  <c:v>11.57</c:v>
                </c:pt>
                <c:pt idx="7010">
                  <c:v>11.66</c:v>
                </c:pt>
                <c:pt idx="7011">
                  <c:v>11.5</c:v>
                </c:pt>
                <c:pt idx="7012">
                  <c:v>11.89</c:v>
                </c:pt>
                <c:pt idx="7013">
                  <c:v>12.129999999999999</c:v>
                </c:pt>
                <c:pt idx="7014">
                  <c:v>11.16</c:v>
                </c:pt>
                <c:pt idx="7015">
                  <c:v>11.350000000000005</c:v>
                </c:pt>
                <c:pt idx="7016">
                  <c:v>11.190000000000001</c:v>
                </c:pt>
                <c:pt idx="7017">
                  <c:v>11.239999999999998</c:v>
                </c:pt>
                <c:pt idx="7018">
                  <c:v>11.32</c:v>
                </c:pt>
                <c:pt idx="7019">
                  <c:v>11.91</c:v>
                </c:pt>
                <c:pt idx="7020">
                  <c:v>11.850000000000005</c:v>
                </c:pt>
                <c:pt idx="7021">
                  <c:v>12.100000000000001</c:v>
                </c:pt>
                <c:pt idx="7022">
                  <c:v>12.120000000000001</c:v>
                </c:pt>
                <c:pt idx="7023">
                  <c:v>11.850000000000005</c:v>
                </c:pt>
                <c:pt idx="7024">
                  <c:v>11.7</c:v>
                </c:pt>
                <c:pt idx="7025">
                  <c:v>12.080000000000002</c:v>
                </c:pt>
                <c:pt idx="7026">
                  <c:v>11.350000000000005</c:v>
                </c:pt>
                <c:pt idx="7027">
                  <c:v>11.010000000000002</c:v>
                </c:pt>
                <c:pt idx="7028">
                  <c:v>10.870000000000005</c:v>
                </c:pt>
                <c:pt idx="7029">
                  <c:v>11.11</c:v>
                </c:pt>
                <c:pt idx="7030">
                  <c:v>11.620000000000001</c:v>
                </c:pt>
                <c:pt idx="7031">
                  <c:v>11.310000000000002</c:v>
                </c:pt>
                <c:pt idx="7032">
                  <c:v>11.3</c:v>
                </c:pt>
                <c:pt idx="7033">
                  <c:v>11.860000000000003</c:v>
                </c:pt>
                <c:pt idx="7034">
                  <c:v>12.04</c:v>
                </c:pt>
                <c:pt idx="7035">
                  <c:v>12.27</c:v>
                </c:pt>
                <c:pt idx="7036">
                  <c:v>12.080000000000002</c:v>
                </c:pt>
                <c:pt idx="7037">
                  <c:v>11.600000000000001</c:v>
                </c:pt>
                <c:pt idx="7038">
                  <c:v>11.23</c:v>
                </c:pt>
                <c:pt idx="7039">
                  <c:v>10.470000000000002</c:v>
                </c:pt>
                <c:pt idx="7040">
                  <c:v>10.5</c:v>
                </c:pt>
                <c:pt idx="7041">
                  <c:v>10.93</c:v>
                </c:pt>
                <c:pt idx="7042">
                  <c:v>10.89</c:v>
                </c:pt>
                <c:pt idx="7043">
                  <c:v>11.360000000000003</c:v>
                </c:pt>
                <c:pt idx="7044">
                  <c:v>11.060000000000002</c:v>
                </c:pt>
                <c:pt idx="7045">
                  <c:v>11.510000000000002</c:v>
                </c:pt>
                <c:pt idx="7046">
                  <c:v>11.239999999999998</c:v>
                </c:pt>
                <c:pt idx="7047">
                  <c:v>10.920000000000002</c:v>
                </c:pt>
                <c:pt idx="7048">
                  <c:v>9.82</c:v>
                </c:pt>
                <c:pt idx="7049">
                  <c:v>10.09</c:v>
                </c:pt>
                <c:pt idx="7050">
                  <c:v>10.130000000000001</c:v>
                </c:pt>
                <c:pt idx="7051">
                  <c:v>10.220000000000001</c:v>
                </c:pt>
                <c:pt idx="7052">
                  <c:v>9.7100000000000009</c:v>
                </c:pt>
                <c:pt idx="7053">
                  <c:v>9.7800000000000011</c:v>
                </c:pt>
                <c:pt idx="7054">
                  <c:v>10.07</c:v>
                </c:pt>
                <c:pt idx="7055">
                  <c:v>9.06</c:v>
                </c:pt>
                <c:pt idx="7056">
                  <c:v>8.81</c:v>
                </c:pt>
                <c:pt idx="7057">
                  <c:v>8.59</c:v>
                </c:pt>
                <c:pt idx="7058">
                  <c:v>8.8000000000000007</c:v>
                </c:pt>
                <c:pt idx="7059">
                  <c:v>8.34</c:v>
                </c:pt>
                <c:pt idx="7060">
                  <c:v>8.9600000000000026</c:v>
                </c:pt>
                <c:pt idx="7061">
                  <c:v>8.08</c:v>
                </c:pt>
                <c:pt idx="7062">
                  <c:v>8.5400000000000009</c:v>
                </c:pt>
                <c:pt idx="7063">
                  <c:v>7.4700000000000024</c:v>
                </c:pt>
                <c:pt idx="7064">
                  <c:v>7.6599999999999984</c:v>
                </c:pt>
                <c:pt idx="7065">
                  <c:v>7.49</c:v>
                </c:pt>
                <c:pt idx="7066">
                  <c:v>7.26</c:v>
                </c:pt>
                <c:pt idx="7067">
                  <c:v>7.59</c:v>
                </c:pt>
                <c:pt idx="7068">
                  <c:v>7.59</c:v>
                </c:pt>
                <c:pt idx="7069">
                  <c:v>7.33</c:v>
                </c:pt>
                <c:pt idx="7070">
                  <c:v>7.370000000000001</c:v>
                </c:pt>
                <c:pt idx="7071">
                  <c:v>6.7700000000000014</c:v>
                </c:pt>
                <c:pt idx="7072">
                  <c:v>6.6599999999999984</c:v>
                </c:pt>
                <c:pt idx="7073">
                  <c:v>6.24</c:v>
                </c:pt>
                <c:pt idx="7074">
                  <c:v>6.4600000000000009</c:v>
                </c:pt>
                <c:pt idx="7075">
                  <c:v>6.58</c:v>
                </c:pt>
                <c:pt idx="7076">
                  <c:v>6.83</c:v>
                </c:pt>
                <c:pt idx="7077">
                  <c:v>7.02</c:v>
                </c:pt>
                <c:pt idx="7078">
                  <c:v>6.9</c:v>
                </c:pt>
                <c:pt idx="7079">
                  <c:v>7.01</c:v>
                </c:pt>
                <c:pt idx="7080">
                  <c:v>7.35</c:v>
                </c:pt>
                <c:pt idx="7081">
                  <c:v>7.24</c:v>
                </c:pt>
                <c:pt idx="7082">
                  <c:v>6.73</c:v>
                </c:pt>
                <c:pt idx="7083">
                  <c:v>6.4600000000000009</c:v>
                </c:pt>
                <c:pt idx="7084">
                  <c:v>6.8599999999999985</c:v>
                </c:pt>
                <c:pt idx="7085">
                  <c:v>6.7700000000000014</c:v>
                </c:pt>
                <c:pt idx="7086">
                  <c:v>7.4300000000000015</c:v>
                </c:pt>
                <c:pt idx="7087">
                  <c:v>7.4600000000000009</c:v>
                </c:pt>
                <c:pt idx="7088">
                  <c:v>7.41</c:v>
                </c:pt>
                <c:pt idx="7089">
                  <c:v>7.35</c:v>
                </c:pt>
                <c:pt idx="7090">
                  <c:v>8.0400000000000009</c:v>
                </c:pt>
                <c:pt idx="7091">
                  <c:v>7.870000000000001</c:v>
                </c:pt>
                <c:pt idx="7092">
                  <c:v>8.39</c:v>
                </c:pt>
                <c:pt idx="7093">
                  <c:v>8.09</c:v>
                </c:pt>
                <c:pt idx="7094">
                  <c:v>7.9600000000000009</c:v>
                </c:pt>
                <c:pt idx="7095">
                  <c:v>7.9600000000000009</c:v>
                </c:pt>
                <c:pt idx="7096">
                  <c:v>8</c:v>
                </c:pt>
                <c:pt idx="7097">
                  <c:v>8.31</c:v>
                </c:pt>
                <c:pt idx="7098">
                  <c:v>8.93</c:v>
                </c:pt>
                <c:pt idx="7099">
                  <c:v>8.98</c:v>
                </c:pt>
                <c:pt idx="7100">
                  <c:v>8.9</c:v>
                </c:pt>
                <c:pt idx="7101">
                  <c:v>9.09</c:v>
                </c:pt>
                <c:pt idx="7102">
                  <c:v>9.8000000000000007</c:v>
                </c:pt>
                <c:pt idx="7103">
                  <c:v>9.68</c:v>
                </c:pt>
                <c:pt idx="7104">
                  <c:v>9.8000000000000007</c:v>
                </c:pt>
                <c:pt idx="7105">
                  <c:v>9.4700000000000006</c:v>
                </c:pt>
                <c:pt idx="7106">
                  <c:v>9.84</c:v>
                </c:pt>
                <c:pt idx="7107">
                  <c:v>9.4600000000000026</c:v>
                </c:pt>
                <c:pt idx="7108">
                  <c:v>9.43</c:v>
                </c:pt>
                <c:pt idx="7109">
                  <c:v>9.8000000000000007</c:v>
                </c:pt>
                <c:pt idx="7110">
                  <c:v>10.620000000000001</c:v>
                </c:pt>
                <c:pt idx="7111">
                  <c:v>10.470000000000002</c:v>
                </c:pt>
                <c:pt idx="7112">
                  <c:v>10.170000000000002</c:v>
                </c:pt>
                <c:pt idx="7113">
                  <c:v>10.59</c:v>
                </c:pt>
                <c:pt idx="7114">
                  <c:v>10.440000000000001</c:v>
                </c:pt>
                <c:pt idx="7115">
                  <c:v>9.67</c:v>
                </c:pt>
                <c:pt idx="7116">
                  <c:v>9.7200000000000024</c:v>
                </c:pt>
                <c:pt idx="7117">
                  <c:v>10.380000000000004</c:v>
                </c:pt>
                <c:pt idx="7118">
                  <c:v>9.990000000000002</c:v>
                </c:pt>
                <c:pt idx="7119">
                  <c:v>10</c:v>
                </c:pt>
                <c:pt idx="7120">
                  <c:v>10.100000000000001</c:v>
                </c:pt>
                <c:pt idx="7121">
                  <c:v>10.050000000000002</c:v>
                </c:pt>
                <c:pt idx="7122">
                  <c:v>10.16</c:v>
                </c:pt>
                <c:pt idx="7123">
                  <c:v>10.239999999999998</c:v>
                </c:pt>
                <c:pt idx="7124">
                  <c:v>9.82</c:v>
                </c:pt>
                <c:pt idx="7125">
                  <c:v>9.56</c:v>
                </c:pt>
                <c:pt idx="7126">
                  <c:v>9.57</c:v>
                </c:pt>
                <c:pt idx="7127">
                  <c:v>9.73</c:v>
                </c:pt>
                <c:pt idx="7128">
                  <c:v>8.99</c:v>
                </c:pt>
                <c:pt idx="7129">
                  <c:v>9.18</c:v>
                </c:pt>
                <c:pt idx="7130">
                  <c:v>9.24</c:v>
                </c:pt>
                <c:pt idx="7131">
                  <c:v>9.59</c:v>
                </c:pt>
                <c:pt idx="7132">
                  <c:v>9.3700000000000028</c:v>
                </c:pt>
                <c:pt idx="7133">
                  <c:v>9.51</c:v>
                </c:pt>
                <c:pt idx="7134">
                  <c:v>8.56</c:v>
                </c:pt>
                <c:pt idx="7135">
                  <c:v>8.8800000000000008</c:v>
                </c:pt>
                <c:pt idx="7136">
                  <c:v>8.860000000000003</c:v>
                </c:pt>
                <c:pt idx="7137">
                  <c:v>8.83</c:v>
                </c:pt>
                <c:pt idx="7138">
                  <c:v>8.84</c:v>
                </c:pt>
                <c:pt idx="7139">
                  <c:v>8.81</c:v>
                </c:pt>
                <c:pt idx="7140">
                  <c:v>8.3700000000000028</c:v>
                </c:pt>
                <c:pt idx="7141">
                  <c:v>7.6199999999999992</c:v>
                </c:pt>
                <c:pt idx="7142">
                  <c:v>7.73</c:v>
                </c:pt>
                <c:pt idx="7143">
                  <c:v>8.25</c:v>
                </c:pt>
                <c:pt idx="7144">
                  <c:v>7.98</c:v>
                </c:pt>
                <c:pt idx="7145">
                  <c:v>8.19</c:v>
                </c:pt>
                <c:pt idx="7146">
                  <c:v>8.33</c:v>
                </c:pt>
                <c:pt idx="7147">
                  <c:v>8.09</c:v>
                </c:pt>
                <c:pt idx="7148">
                  <c:v>7.92</c:v>
                </c:pt>
                <c:pt idx="7149">
                  <c:v>7.4499999999999993</c:v>
                </c:pt>
                <c:pt idx="7150">
                  <c:v>7.98</c:v>
                </c:pt>
                <c:pt idx="7151">
                  <c:v>8.2100000000000009</c:v>
                </c:pt>
                <c:pt idx="7152">
                  <c:v>7.7900000000000009</c:v>
                </c:pt>
                <c:pt idx="7153">
                  <c:v>7.9300000000000015</c:v>
                </c:pt>
                <c:pt idx="7154">
                  <c:v>7.8900000000000006</c:v>
                </c:pt>
                <c:pt idx="7155">
                  <c:v>7.370000000000001</c:v>
                </c:pt>
                <c:pt idx="7156">
                  <c:v>7.52</c:v>
                </c:pt>
                <c:pt idx="7157">
                  <c:v>7.6099999999999985</c:v>
                </c:pt>
                <c:pt idx="7158">
                  <c:v>8.2800000000000011</c:v>
                </c:pt>
                <c:pt idx="7159">
                  <c:v>8.1</c:v>
                </c:pt>
                <c:pt idx="7160">
                  <c:v>8.15</c:v>
                </c:pt>
                <c:pt idx="7161">
                  <c:v>8.24</c:v>
                </c:pt>
                <c:pt idx="7162">
                  <c:v>7.8900000000000006</c:v>
                </c:pt>
                <c:pt idx="7163">
                  <c:v>8.15</c:v>
                </c:pt>
                <c:pt idx="7164">
                  <c:v>7.8900000000000006</c:v>
                </c:pt>
                <c:pt idx="7165">
                  <c:v>8.0400000000000009</c:v>
                </c:pt>
                <c:pt idx="7166">
                  <c:v>8.43</c:v>
                </c:pt>
                <c:pt idx="7167">
                  <c:v>8.49</c:v>
                </c:pt>
                <c:pt idx="7168">
                  <c:v>8.61</c:v>
                </c:pt>
                <c:pt idx="7169">
                  <c:v>8.02</c:v>
                </c:pt>
                <c:pt idx="7170">
                  <c:v>7.92</c:v>
                </c:pt>
                <c:pt idx="7171">
                  <c:v>8.17</c:v>
                </c:pt>
                <c:pt idx="7172">
                  <c:v>8.2800000000000011</c:v>
                </c:pt>
                <c:pt idx="7173">
                  <c:v>8.58</c:v>
                </c:pt>
                <c:pt idx="7174">
                  <c:v>8.61</c:v>
                </c:pt>
                <c:pt idx="7175">
                  <c:v>8.7900000000000009</c:v>
                </c:pt>
                <c:pt idx="7176">
                  <c:v>8.7200000000000024</c:v>
                </c:pt>
                <c:pt idx="7177">
                  <c:v>8.3000000000000007</c:v>
                </c:pt>
                <c:pt idx="7178">
                  <c:v>8.41</c:v>
                </c:pt>
                <c:pt idx="7179">
                  <c:v>8.4700000000000006</c:v>
                </c:pt>
                <c:pt idx="7180">
                  <c:v>8.58</c:v>
                </c:pt>
                <c:pt idx="7181">
                  <c:v>8.8800000000000008</c:v>
                </c:pt>
                <c:pt idx="7182">
                  <c:v>9.02</c:v>
                </c:pt>
                <c:pt idx="7183">
                  <c:v>8.94</c:v>
                </c:pt>
                <c:pt idx="7184">
                  <c:v>8.74</c:v>
                </c:pt>
                <c:pt idx="7185">
                  <c:v>8.65</c:v>
                </c:pt>
                <c:pt idx="7186">
                  <c:v>8.66</c:v>
                </c:pt>
                <c:pt idx="7187">
                  <c:v>8.7900000000000009</c:v>
                </c:pt>
                <c:pt idx="7188">
                  <c:v>8.92</c:v>
                </c:pt>
                <c:pt idx="7189">
                  <c:v>9.0400000000000009</c:v>
                </c:pt>
                <c:pt idx="7190">
                  <c:v>9.1</c:v>
                </c:pt>
                <c:pt idx="7191">
                  <c:v>8.93</c:v>
                </c:pt>
                <c:pt idx="7192">
                  <c:v>8.67</c:v>
                </c:pt>
                <c:pt idx="7193">
                  <c:v>8.44</c:v>
                </c:pt>
                <c:pt idx="7194">
                  <c:v>8.620000000000001</c:v>
                </c:pt>
                <c:pt idx="7195">
                  <c:v>8.8000000000000007</c:v>
                </c:pt>
                <c:pt idx="7196">
                  <c:v>8.99</c:v>
                </c:pt>
                <c:pt idx="7197">
                  <c:v>9.0400000000000009</c:v>
                </c:pt>
                <c:pt idx="7198">
                  <c:v>8.99</c:v>
                </c:pt>
                <c:pt idx="7199">
                  <c:v>8.6</c:v>
                </c:pt>
                <c:pt idx="7200">
                  <c:v>8.4600000000000026</c:v>
                </c:pt>
                <c:pt idx="7201">
                  <c:v>8.5500000000000007</c:v>
                </c:pt>
                <c:pt idx="7202">
                  <c:v>8.66</c:v>
                </c:pt>
                <c:pt idx="7203">
                  <c:v>8.98</c:v>
                </c:pt>
                <c:pt idx="7204">
                  <c:v>8.9700000000000006</c:v>
                </c:pt>
                <c:pt idx="7205">
                  <c:v>9</c:v>
                </c:pt>
                <c:pt idx="7206">
                  <c:v>8.74</c:v>
                </c:pt>
                <c:pt idx="7207">
                  <c:v>8.39</c:v>
                </c:pt>
                <c:pt idx="7208">
                  <c:v>8.43</c:v>
                </c:pt>
                <c:pt idx="7209">
                  <c:v>8.58</c:v>
                </c:pt>
                <c:pt idx="7210">
                  <c:v>8.8000000000000007</c:v>
                </c:pt>
                <c:pt idx="7211">
                  <c:v>8.75</c:v>
                </c:pt>
                <c:pt idx="7212">
                  <c:v>8.860000000000003</c:v>
                </c:pt>
                <c:pt idx="7213">
                  <c:v>8.75</c:v>
                </c:pt>
                <c:pt idx="7214">
                  <c:v>8.39</c:v>
                </c:pt>
                <c:pt idx="7215">
                  <c:v>8.41</c:v>
                </c:pt>
                <c:pt idx="7216">
                  <c:v>8.4600000000000026</c:v>
                </c:pt>
                <c:pt idx="7217">
                  <c:v>8.65</c:v>
                </c:pt>
                <c:pt idx="7218">
                  <c:v>8.8000000000000007</c:v>
                </c:pt>
                <c:pt idx="7219">
                  <c:v>8.99</c:v>
                </c:pt>
                <c:pt idx="7220">
                  <c:v>8.99</c:v>
                </c:pt>
                <c:pt idx="7221">
                  <c:v>8.69</c:v>
                </c:pt>
                <c:pt idx="7222">
                  <c:v>8.4700000000000006</c:v>
                </c:pt>
                <c:pt idx="7223">
                  <c:v>8.48</c:v>
                </c:pt>
                <c:pt idx="7224">
                  <c:v>8.69</c:v>
                </c:pt>
                <c:pt idx="7225">
                  <c:v>8.8500000000000032</c:v>
                </c:pt>
                <c:pt idx="7226">
                  <c:v>8.98</c:v>
                </c:pt>
                <c:pt idx="7227">
                  <c:v>8.94</c:v>
                </c:pt>
                <c:pt idx="7228">
                  <c:v>8.94</c:v>
                </c:pt>
                <c:pt idx="7229">
                  <c:v>8.44</c:v>
                </c:pt>
                <c:pt idx="7230">
                  <c:v>8.41</c:v>
                </c:pt>
                <c:pt idx="7231">
                  <c:v>8.5</c:v>
                </c:pt>
                <c:pt idx="7232">
                  <c:v>8.68</c:v>
                </c:pt>
                <c:pt idx="7233">
                  <c:v>8.7800000000000011</c:v>
                </c:pt>
                <c:pt idx="7234">
                  <c:v>9</c:v>
                </c:pt>
                <c:pt idx="7235">
                  <c:v>8.9600000000000026</c:v>
                </c:pt>
                <c:pt idx="7236">
                  <c:v>8.5500000000000007</c:v>
                </c:pt>
                <c:pt idx="7237">
                  <c:v>8.360000000000003</c:v>
                </c:pt>
                <c:pt idx="7238">
                  <c:v>8.6</c:v>
                </c:pt>
                <c:pt idx="7239">
                  <c:v>8.69</c:v>
                </c:pt>
                <c:pt idx="7240">
                  <c:v>8.9600000000000026</c:v>
                </c:pt>
                <c:pt idx="7241">
                  <c:v>9.02</c:v>
                </c:pt>
                <c:pt idx="7242">
                  <c:v>9.0300000000000011</c:v>
                </c:pt>
                <c:pt idx="7243">
                  <c:v>8.61</c:v>
                </c:pt>
                <c:pt idx="7244">
                  <c:v>8.4700000000000006</c:v>
                </c:pt>
                <c:pt idx="7245">
                  <c:v>8.3000000000000007</c:v>
                </c:pt>
                <c:pt idx="7246">
                  <c:v>8.44</c:v>
                </c:pt>
                <c:pt idx="7247">
                  <c:v>8.49</c:v>
                </c:pt>
                <c:pt idx="7248">
                  <c:v>8.6300000000000008</c:v>
                </c:pt>
                <c:pt idx="7249">
                  <c:v>8.77</c:v>
                </c:pt>
                <c:pt idx="7250">
                  <c:v>8.23</c:v>
                </c:pt>
                <c:pt idx="7251">
                  <c:v>8.11</c:v>
                </c:pt>
                <c:pt idx="7252">
                  <c:v>8.15</c:v>
                </c:pt>
                <c:pt idx="7253">
                  <c:v>8.27</c:v>
                </c:pt>
                <c:pt idx="7254">
                  <c:v>8.3700000000000028</c:v>
                </c:pt>
                <c:pt idx="7255">
                  <c:v>8.44</c:v>
                </c:pt>
                <c:pt idx="7256">
                  <c:v>8.4700000000000006</c:v>
                </c:pt>
                <c:pt idx="7257">
                  <c:v>8.18</c:v>
                </c:pt>
                <c:pt idx="7258">
                  <c:v>8</c:v>
                </c:pt>
                <c:pt idx="7259">
                  <c:v>8.11</c:v>
                </c:pt>
                <c:pt idx="7260">
                  <c:v>8.19</c:v>
                </c:pt>
                <c:pt idx="7261">
                  <c:v>8.42</c:v>
                </c:pt>
                <c:pt idx="7262">
                  <c:v>8.6</c:v>
                </c:pt>
                <c:pt idx="7263">
                  <c:v>8.620000000000001</c:v>
                </c:pt>
                <c:pt idx="7264">
                  <c:v>8.68</c:v>
                </c:pt>
                <c:pt idx="7265">
                  <c:v>8.34</c:v>
                </c:pt>
                <c:pt idx="7266">
                  <c:v>8.4</c:v>
                </c:pt>
                <c:pt idx="7267">
                  <c:v>8.34</c:v>
                </c:pt>
                <c:pt idx="7268">
                  <c:v>8.68</c:v>
                </c:pt>
                <c:pt idx="7269">
                  <c:v>8.7200000000000024</c:v>
                </c:pt>
                <c:pt idx="7270">
                  <c:v>8.74</c:v>
                </c:pt>
                <c:pt idx="7271">
                  <c:v>8.93</c:v>
                </c:pt>
                <c:pt idx="7272">
                  <c:v>8.94</c:v>
                </c:pt>
                <c:pt idx="7273">
                  <c:v>8.5</c:v>
                </c:pt>
                <c:pt idx="7274">
                  <c:v>8.7200000000000024</c:v>
                </c:pt>
                <c:pt idx="7275">
                  <c:v>8.74</c:v>
                </c:pt>
                <c:pt idx="7276">
                  <c:v>8.91</c:v>
                </c:pt>
                <c:pt idx="7277">
                  <c:v>9.1300000000000008</c:v>
                </c:pt>
                <c:pt idx="7278">
                  <c:v>9.2800000000000011</c:v>
                </c:pt>
                <c:pt idx="7279">
                  <c:v>9.25</c:v>
                </c:pt>
                <c:pt idx="7280">
                  <c:v>8.9</c:v>
                </c:pt>
                <c:pt idx="7281">
                  <c:v>8.99</c:v>
                </c:pt>
                <c:pt idx="7282">
                  <c:v>9.0300000000000011</c:v>
                </c:pt>
                <c:pt idx="7283">
                  <c:v>9.16</c:v>
                </c:pt>
                <c:pt idx="7284">
                  <c:v>9.2200000000000024</c:v>
                </c:pt>
                <c:pt idx="7285">
                  <c:v>9.27</c:v>
                </c:pt>
                <c:pt idx="7286">
                  <c:v>9.2200000000000024</c:v>
                </c:pt>
                <c:pt idx="7287">
                  <c:v>9.06</c:v>
                </c:pt>
                <c:pt idx="7288">
                  <c:v>8.99</c:v>
                </c:pt>
                <c:pt idx="7289">
                  <c:v>9.11</c:v>
                </c:pt>
                <c:pt idx="7290">
                  <c:v>9.24</c:v>
                </c:pt>
                <c:pt idx="7291">
                  <c:v>9.19</c:v>
                </c:pt>
                <c:pt idx="7292">
                  <c:v>9.3700000000000028</c:v>
                </c:pt>
                <c:pt idx="7293">
                  <c:v>9.3000000000000007</c:v>
                </c:pt>
                <c:pt idx="7294">
                  <c:v>8.94</c:v>
                </c:pt>
                <c:pt idx="7295">
                  <c:v>8.91</c:v>
                </c:pt>
                <c:pt idx="7296">
                  <c:v>8.98</c:v>
                </c:pt>
                <c:pt idx="7297">
                  <c:v>9.2800000000000011</c:v>
                </c:pt>
                <c:pt idx="7298">
                  <c:v>9.3000000000000007</c:v>
                </c:pt>
                <c:pt idx="7299">
                  <c:v>9.16</c:v>
                </c:pt>
                <c:pt idx="7300">
                  <c:v>9.17</c:v>
                </c:pt>
                <c:pt idx="7301">
                  <c:v>8.8700000000000028</c:v>
                </c:pt>
                <c:pt idx="7302">
                  <c:v>8.58</c:v>
                </c:pt>
                <c:pt idx="7303">
                  <c:v>8.8700000000000028</c:v>
                </c:pt>
                <c:pt idx="7304">
                  <c:v>8.84</c:v>
                </c:pt>
                <c:pt idx="7305">
                  <c:v>9</c:v>
                </c:pt>
                <c:pt idx="7306">
                  <c:v>9.0400000000000009</c:v>
                </c:pt>
                <c:pt idx="7307">
                  <c:v>8.8700000000000028</c:v>
                </c:pt>
                <c:pt idx="7308">
                  <c:v>8.56</c:v>
                </c:pt>
                <c:pt idx="7309">
                  <c:v>8.5300000000000011</c:v>
                </c:pt>
                <c:pt idx="7310">
                  <c:v>8.56</c:v>
                </c:pt>
                <c:pt idx="7311">
                  <c:v>8.73</c:v>
                </c:pt>
                <c:pt idx="7312">
                  <c:v>8.67</c:v>
                </c:pt>
                <c:pt idx="7313">
                  <c:v>8.7200000000000024</c:v>
                </c:pt>
                <c:pt idx="7314">
                  <c:v>8.67</c:v>
                </c:pt>
                <c:pt idx="7315">
                  <c:v>8.3000000000000007</c:v>
                </c:pt>
                <c:pt idx="7316">
                  <c:v>8.33</c:v>
                </c:pt>
                <c:pt idx="7317">
                  <c:v>8.4</c:v>
                </c:pt>
                <c:pt idx="7318">
                  <c:v>8.6</c:v>
                </c:pt>
                <c:pt idx="7319">
                  <c:v>8.8700000000000028</c:v>
                </c:pt>
                <c:pt idx="7320">
                  <c:v>8.98</c:v>
                </c:pt>
                <c:pt idx="7321">
                  <c:v>9.11</c:v>
                </c:pt>
                <c:pt idx="7322">
                  <c:v>8.93</c:v>
                </c:pt>
                <c:pt idx="7323">
                  <c:v>8.61</c:v>
                </c:pt>
                <c:pt idx="7324">
                  <c:v>8.67</c:v>
                </c:pt>
                <c:pt idx="7325">
                  <c:v>8.6300000000000008</c:v>
                </c:pt>
                <c:pt idx="7326">
                  <c:v>8.93</c:v>
                </c:pt>
                <c:pt idx="7327">
                  <c:v>8.9600000000000026</c:v>
                </c:pt>
                <c:pt idx="7328">
                  <c:v>8.94</c:v>
                </c:pt>
                <c:pt idx="7329">
                  <c:v>8.93</c:v>
                </c:pt>
                <c:pt idx="7330">
                  <c:v>8.5300000000000011</c:v>
                </c:pt>
                <c:pt idx="7331">
                  <c:v>8.68</c:v>
                </c:pt>
                <c:pt idx="7332">
                  <c:v>8.84</c:v>
                </c:pt>
                <c:pt idx="7333">
                  <c:v>9.11</c:v>
                </c:pt>
                <c:pt idx="7334">
                  <c:v>9.07</c:v>
                </c:pt>
                <c:pt idx="7335">
                  <c:v>9.19</c:v>
                </c:pt>
                <c:pt idx="7336">
                  <c:v>9.1300000000000008</c:v>
                </c:pt>
                <c:pt idx="7337">
                  <c:v>8.7100000000000009</c:v>
                </c:pt>
                <c:pt idx="7338">
                  <c:v>8.69</c:v>
                </c:pt>
                <c:pt idx="7339">
                  <c:v>8.91</c:v>
                </c:pt>
                <c:pt idx="7340">
                  <c:v>9.16</c:v>
                </c:pt>
                <c:pt idx="7341">
                  <c:v>9.3500000000000032</c:v>
                </c:pt>
                <c:pt idx="7342">
                  <c:v>9.42</c:v>
                </c:pt>
                <c:pt idx="7343">
                  <c:v>9.51</c:v>
                </c:pt>
                <c:pt idx="7344">
                  <c:v>9.27</c:v>
                </c:pt>
                <c:pt idx="7345">
                  <c:v>9.0500000000000007</c:v>
                </c:pt>
                <c:pt idx="7346">
                  <c:v>9.0400000000000009</c:v>
                </c:pt>
                <c:pt idx="7347">
                  <c:v>9.16</c:v>
                </c:pt>
                <c:pt idx="7348">
                  <c:v>9.2900000000000009</c:v>
                </c:pt>
                <c:pt idx="7349">
                  <c:v>9.6300000000000008</c:v>
                </c:pt>
                <c:pt idx="7350">
                  <c:v>9.74</c:v>
                </c:pt>
                <c:pt idx="7351">
                  <c:v>9.5400000000000009</c:v>
                </c:pt>
                <c:pt idx="7352">
                  <c:v>9.3700000000000028</c:v>
                </c:pt>
                <c:pt idx="7353">
                  <c:v>9.11</c:v>
                </c:pt>
                <c:pt idx="7354">
                  <c:v>9.09</c:v>
                </c:pt>
                <c:pt idx="7355">
                  <c:v>9.2100000000000009</c:v>
                </c:pt>
                <c:pt idx="7356">
                  <c:v>9.32</c:v>
                </c:pt>
                <c:pt idx="7357">
                  <c:v>9.3800000000000008</c:v>
                </c:pt>
                <c:pt idx="7358">
                  <c:v>9.5300000000000011</c:v>
                </c:pt>
                <c:pt idx="7359">
                  <c:v>9.31</c:v>
                </c:pt>
                <c:pt idx="7360">
                  <c:v>8.8000000000000007</c:v>
                </c:pt>
                <c:pt idx="7361">
                  <c:v>8.8000000000000007</c:v>
                </c:pt>
                <c:pt idx="7362">
                  <c:v>8.9</c:v>
                </c:pt>
                <c:pt idx="7363">
                  <c:v>9</c:v>
                </c:pt>
                <c:pt idx="7364">
                  <c:v>9.09</c:v>
                </c:pt>
                <c:pt idx="7365">
                  <c:v>9.120000000000001</c:v>
                </c:pt>
                <c:pt idx="7366">
                  <c:v>8.73</c:v>
                </c:pt>
                <c:pt idx="7367">
                  <c:v>8.31</c:v>
                </c:pt>
                <c:pt idx="7368">
                  <c:v>8.39</c:v>
                </c:pt>
                <c:pt idx="7369">
                  <c:v>8.5</c:v>
                </c:pt>
                <c:pt idx="7370">
                  <c:v>8.6300000000000008</c:v>
                </c:pt>
                <c:pt idx="7371">
                  <c:v>8.61</c:v>
                </c:pt>
                <c:pt idx="7372">
                  <c:v>8.5400000000000009</c:v>
                </c:pt>
                <c:pt idx="7373">
                  <c:v>8.2100000000000009</c:v>
                </c:pt>
                <c:pt idx="7374">
                  <c:v>7.99</c:v>
                </c:pt>
                <c:pt idx="7375">
                  <c:v>8.08</c:v>
                </c:pt>
                <c:pt idx="7376">
                  <c:v>8.16</c:v>
                </c:pt>
                <c:pt idx="7377">
                  <c:v>8.44</c:v>
                </c:pt>
                <c:pt idx="7378">
                  <c:v>8.31</c:v>
                </c:pt>
                <c:pt idx="7379">
                  <c:v>8.3000000000000007</c:v>
                </c:pt>
                <c:pt idx="7380">
                  <c:v>7.92</c:v>
                </c:pt>
                <c:pt idx="7381">
                  <c:v>7.92</c:v>
                </c:pt>
                <c:pt idx="7382">
                  <c:v>8.08</c:v>
                </c:pt>
                <c:pt idx="7383">
                  <c:v>8.06</c:v>
                </c:pt>
                <c:pt idx="7384">
                  <c:v>8.33</c:v>
                </c:pt>
                <c:pt idx="7385">
                  <c:v>8.2100000000000009</c:v>
                </c:pt>
                <c:pt idx="7386">
                  <c:v>8.24</c:v>
                </c:pt>
                <c:pt idx="7387">
                  <c:v>8.15</c:v>
                </c:pt>
                <c:pt idx="7388">
                  <c:v>8.17</c:v>
                </c:pt>
                <c:pt idx="7389">
                  <c:v>8.08</c:v>
                </c:pt>
                <c:pt idx="7390">
                  <c:v>8.18</c:v>
                </c:pt>
                <c:pt idx="7391">
                  <c:v>8.3700000000000028</c:v>
                </c:pt>
                <c:pt idx="7392">
                  <c:v>8.5400000000000009</c:v>
                </c:pt>
                <c:pt idx="7393">
                  <c:v>8.31</c:v>
                </c:pt>
                <c:pt idx="7394">
                  <c:v>7.98</c:v>
                </c:pt>
                <c:pt idx="7395">
                  <c:v>8</c:v>
                </c:pt>
                <c:pt idx="7396">
                  <c:v>8.19</c:v>
                </c:pt>
                <c:pt idx="7397">
                  <c:v>8.25</c:v>
                </c:pt>
                <c:pt idx="7398">
                  <c:v>8.27</c:v>
                </c:pt>
                <c:pt idx="7399">
                  <c:v>8.4600000000000026</c:v>
                </c:pt>
                <c:pt idx="7400">
                  <c:v>8.3700000000000028</c:v>
                </c:pt>
                <c:pt idx="7401">
                  <c:v>8.16</c:v>
                </c:pt>
                <c:pt idx="7402">
                  <c:v>7.9600000000000009</c:v>
                </c:pt>
                <c:pt idx="7403">
                  <c:v>7.99</c:v>
                </c:pt>
                <c:pt idx="7404">
                  <c:v>8.2800000000000011</c:v>
                </c:pt>
                <c:pt idx="7405">
                  <c:v>8.33</c:v>
                </c:pt>
                <c:pt idx="7406">
                  <c:v>8.2200000000000024</c:v>
                </c:pt>
                <c:pt idx="7407">
                  <c:v>8.19</c:v>
                </c:pt>
                <c:pt idx="7408">
                  <c:v>7.99</c:v>
                </c:pt>
                <c:pt idx="7409">
                  <c:v>8.06</c:v>
                </c:pt>
                <c:pt idx="7410">
                  <c:v>8.14</c:v>
                </c:pt>
                <c:pt idx="7411">
                  <c:v>8.18</c:v>
                </c:pt>
                <c:pt idx="7412">
                  <c:v>8.2200000000000024</c:v>
                </c:pt>
                <c:pt idx="7413">
                  <c:v>8.120000000000001</c:v>
                </c:pt>
                <c:pt idx="7414">
                  <c:v>8</c:v>
                </c:pt>
                <c:pt idx="7415">
                  <c:v>7.92</c:v>
                </c:pt>
                <c:pt idx="7416">
                  <c:v>7.8100000000000005</c:v>
                </c:pt>
                <c:pt idx="7417">
                  <c:v>7.9300000000000015</c:v>
                </c:pt>
                <c:pt idx="7418">
                  <c:v>7.8599999999999985</c:v>
                </c:pt>
                <c:pt idx="7419">
                  <c:v>7.92</c:v>
                </c:pt>
                <c:pt idx="7420">
                  <c:v>7.9499999999999993</c:v>
                </c:pt>
                <c:pt idx="7421">
                  <c:v>7.8000000000000007</c:v>
                </c:pt>
                <c:pt idx="7422">
                  <c:v>7.870000000000001</c:v>
                </c:pt>
                <c:pt idx="7423">
                  <c:v>7.7799999999999994</c:v>
                </c:pt>
                <c:pt idx="7424">
                  <c:v>7.85</c:v>
                </c:pt>
                <c:pt idx="7425">
                  <c:v>7.870000000000001</c:v>
                </c:pt>
                <c:pt idx="7426">
                  <c:v>7.9</c:v>
                </c:pt>
                <c:pt idx="7427">
                  <c:v>8.0300000000000011</c:v>
                </c:pt>
                <c:pt idx="7428">
                  <c:v>8.0400000000000009</c:v>
                </c:pt>
                <c:pt idx="7429">
                  <c:v>7.8900000000000006</c:v>
                </c:pt>
                <c:pt idx="7430">
                  <c:v>7.8599999999999985</c:v>
                </c:pt>
                <c:pt idx="7431">
                  <c:v>7.8599999999999985</c:v>
                </c:pt>
                <c:pt idx="7432">
                  <c:v>7.9300000000000015</c:v>
                </c:pt>
                <c:pt idx="7433">
                  <c:v>7.8599999999999985</c:v>
                </c:pt>
                <c:pt idx="7434">
                  <c:v>7.92</c:v>
                </c:pt>
                <c:pt idx="7435">
                  <c:v>7.8900000000000006</c:v>
                </c:pt>
                <c:pt idx="7436">
                  <c:v>7.8000000000000007</c:v>
                </c:pt>
                <c:pt idx="7437">
                  <c:v>7.7799999999999994</c:v>
                </c:pt>
                <c:pt idx="7438">
                  <c:v>7.83</c:v>
                </c:pt>
                <c:pt idx="7439">
                  <c:v>7.84</c:v>
                </c:pt>
                <c:pt idx="7440">
                  <c:v>7.9300000000000015</c:v>
                </c:pt>
                <c:pt idx="7441">
                  <c:v>7.9600000000000009</c:v>
                </c:pt>
                <c:pt idx="7442">
                  <c:v>7.99</c:v>
                </c:pt>
                <c:pt idx="7443">
                  <c:v>7.99</c:v>
                </c:pt>
                <c:pt idx="7444">
                  <c:v>7.9700000000000024</c:v>
                </c:pt>
                <c:pt idx="7445">
                  <c:v>8</c:v>
                </c:pt>
                <c:pt idx="7446">
                  <c:v>8.09</c:v>
                </c:pt>
                <c:pt idx="7447">
                  <c:v>8.24</c:v>
                </c:pt>
                <c:pt idx="7448">
                  <c:v>8.09</c:v>
                </c:pt>
                <c:pt idx="7449">
                  <c:v>8.06</c:v>
                </c:pt>
                <c:pt idx="7450">
                  <c:v>8.120000000000001</c:v>
                </c:pt>
                <c:pt idx="7451">
                  <c:v>7.91</c:v>
                </c:pt>
                <c:pt idx="7452">
                  <c:v>7.98</c:v>
                </c:pt>
                <c:pt idx="7453">
                  <c:v>8.15</c:v>
                </c:pt>
                <c:pt idx="7454">
                  <c:v>8.2800000000000011</c:v>
                </c:pt>
                <c:pt idx="7455">
                  <c:v>8.25</c:v>
                </c:pt>
                <c:pt idx="7456">
                  <c:v>8.19</c:v>
                </c:pt>
                <c:pt idx="7457">
                  <c:v>8.0300000000000011</c:v>
                </c:pt>
                <c:pt idx="7458">
                  <c:v>7.9499999999999993</c:v>
                </c:pt>
                <c:pt idx="7459">
                  <c:v>8.09</c:v>
                </c:pt>
                <c:pt idx="7460">
                  <c:v>8.2900000000000009</c:v>
                </c:pt>
                <c:pt idx="7461">
                  <c:v>8.4700000000000006</c:v>
                </c:pt>
                <c:pt idx="7462">
                  <c:v>8.4600000000000026</c:v>
                </c:pt>
                <c:pt idx="7463">
                  <c:v>8.44</c:v>
                </c:pt>
                <c:pt idx="7464">
                  <c:v>8.25</c:v>
                </c:pt>
                <c:pt idx="7465">
                  <c:v>8.17</c:v>
                </c:pt>
                <c:pt idx="7466">
                  <c:v>8.2100000000000009</c:v>
                </c:pt>
                <c:pt idx="7467">
                  <c:v>8.48</c:v>
                </c:pt>
                <c:pt idx="7468">
                  <c:v>8.58</c:v>
                </c:pt>
                <c:pt idx="7469">
                  <c:v>8.68</c:v>
                </c:pt>
                <c:pt idx="7470">
                  <c:v>8.620000000000001</c:v>
                </c:pt>
                <c:pt idx="7471">
                  <c:v>8.5400000000000009</c:v>
                </c:pt>
                <c:pt idx="7472">
                  <c:v>8.34</c:v>
                </c:pt>
                <c:pt idx="7473">
                  <c:v>8.44</c:v>
                </c:pt>
                <c:pt idx="7474">
                  <c:v>8.56</c:v>
                </c:pt>
                <c:pt idx="7475">
                  <c:v>8.66</c:v>
                </c:pt>
                <c:pt idx="7476">
                  <c:v>8.7100000000000009</c:v>
                </c:pt>
                <c:pt idx="7477">
                  <c:v>8.61</c:v>
                </c:pt>
                <c:pt idx="7478">
                  <c:v>8.67</c:v>
                </c:pt>
                <c:pt idx="7479">
                  <c:v>8.620000000000001</c:v>
                </c:pt>
                <c:pt idx="7480">
                  <c:v>8.5500000000000007</c:v>
                </c:pt>
                <c:pt idx="7481">
                  <c:v>8.5300000000000011</c:v>
                </c:pt>
                <c:pt idx="7482">
                  <c:v>8.69</c:v>
                </c:pt>
                <c:pt idx="7483">
                  <c:v>8.7900000000000009</c:v>
                </c:pt>
                <c:pt idx="7484">
                  <c:v>8.7800000000000011</c:v>
                </c:pt>
                <c:pt idx="7485">
                  <c:v>8.83</c:v>
                </c:pt>
                <c:pt idx="7486">
                  <c:v>8.5500000000000007</c:v>
                </c:pt>
                <c:pt idx="7487">
                  <c:v>8.3500000000000032</c:v>
                </c:pt>
                <c:pt idx="7488">
                  <c:v>8.43</c:v>
                </c:pt>
                <c:pt idx="7489">
                  <c:v>8.5400000000000009</c:v>
                </c:pt>
                <c:pt idx="7490">
                  <c:v>8.620000000000001</c:v>
                </c:pt>
                <c:pt idx="7491">
                  <c:v>8.74</c:v>
                </c:pt>
                <c:pt idx="7492">
                  <c:v>8.52</c:v>
                </c:pt>
                <c:pt idx="7493">
                  <c:v>8.4</c:v>
                </c:pt>
                <c:pt idx="7494">
                  <c:v>8.11</c:v>
                </c:pt>
                <c:pt idx="7495">
                  <c:v>8.11</c:v>
                </c:pt>
                <c:pt idx="7496">
                  <c:v>8.2800000000000011</c:v>
                </c:pt>
                <c:pt idx="7497">
                  <c:v>8.33</c:v>
                </c:pt>
                <c:pt idx="7498">
                  <c:v>8.2800000000000011</c:v>
                </c:pt>
                <c:pt idx="7499">
                  <c:v>8.3000000000000007</c:v>
                </c:pt>
                <c:pt idx="7500">
                  <c:v>7.91</c:v>
                </c:pt>
                <c:pt idx="7501">
                  <c:v>7.75</c:v>
                </c:pt>
                <c:pt idx="7502">
                  <c:v>7.9600000000000009</c:v>
                </c:pt>
                <c:pt idx="7503">
                  <c:v>7.9600000000000009</c:v>
                </c:pt>
                <c:pt idx="7504">
                  <c:v>8.15</c:v>
                </c:pt>
                <c:pt idx="7505">
                  <c:v>8.33</c:v>
                </c:pt>
                <c:pt idx="7506">
                  <c:v>8.120000000000001</c:v>
                </c:pt>
                <c:pt idx="7507">
                  <c:v>8</c:v>
                </c:pt>
                <c:pt idx="7508">
                  <c:v>7.91</c:v>
                </c:pt>
                <c:pt idx="7509">
                  <c:v>7.92</c:v>
                </c:pt>
                <c:pt idx="7510">
                  <c:v>8.0400000000000009</c:v>
                </c:pt>
                <c:pt idx="7511">
                  <c:v>8.2200000000000024</c:v>
                </c:pt>
                <c:pt idx="7512">
                  <c:v>8.19</c:v>
                </c:pt>
                <c:pt idx="7513">
                  <c:v>8.2800000000000011</c:v>
                </c:pt>
                <c:pt idx="7514">
                  <c:v>8.120000000000001</c:v>
                </c:pt>
                <c:pt idx="7515">
                  <c:v>7.8900000000000006</c:v>
                </c:pt>
                <c:pt idx="7516">
                  <c:v>7.73</c:v>
                </c:pt>
                <c:pt idx="7517">
                  <c:v>7.9600000000000009</c:v>
                </c:pt>
                <c:pt idx="7518">
                  <c:v>8.11</c:v>
                </c:pt>
                <c:pt idx="7519">
                  <c:v>8.120000000000001</c:v>
                </c:pt>
                <c:pt idx="7520">
                  <c:v>8.25</c:v>
                </c:pt>
                <c:pt idx="7521">
                  <c:v>8.1</c:v>
                </c:pt>
                <c:pt idx="7522">
                  <c:v>7.8100000000000005</c:v>
                </c:pt>
                <c:pt idx="7523">
                  <c:v>7.7700000000000014</c:v>
                </c:pt>
                <c:pt idx="7524">
                  <c:v>8.02</c:v>
                </c:pt>
                <c:pt idx="7525">
                  <c:v>8.120000000000001</c:v>
                </c:pt>
                <c:pt idx="7526">
                  <c:v>8.27</c:v>
                </c:pt>
                <c:pt idx="7527">
                  <c:v>8.4600000000000026</c:v>
                </c:pt>
                <c:pt idx="7528">
                  <c:v>8.41</c:v>
                </c:pt>
                <c:pt idx="7529">
                  <c:v>8.17</c:v>
                </c:pt>
                <c:pt idx="7530">
                  <c:v>7.99</c:v>
                </c:pt>
                <c:pt idx="7531">
                  <c:v>7.99</c:v>
                </c:pt>
                <c:pt idx="7532">
                  <c:v>8.1</c:v>
                </c:pt>
                <c:pt idx="7533">
                  <c:v>8.25</c:v>
                </c:pt>
                <c:pt idx="7534">
                  <c:v>8.31</c:v>
                </c:pt>
                <c:pt idx="7535">
                  <c:v>8.42</c:v>
                </c:pt>
                <c:pt idx="7536">
                  <c:v>8.42</c:v>
                </c:pt>
                <c:pt idx="7537">
                  <c:v>8.14</c:v>
                </c:pt>
                <c:pt idx="7538">
                  <c:v>8</c:v>
                </c:pt>
                <c:pt idx="7539">
                  <c:v>8.02</c:v>
                </c:pt>
                <c:pt idx="7540">
                  <c:v>8.2800000000000011</c:v>
                </c:pt>
                <c:pt idx="7541">
                  <c:v>8.42</c:v>
                </c:pt>
                <c:pt idx="7542">
                  <c:v>8.5500000000000007</c:v>
                </c:pt>
                <c:pt idx="7543">
                  <c:v>8.5</c:v>
                </c:pt>
                <c:pt idx="7544">
                  <c:v>8.39</c:v>
                </c:pt>
                <c:pt idx="7545">
                  <c:v>8.16</c:v>
                </c:pt>
                <c:pt idx="7546">
                  <c:v>7.99</c:v>
                </c:pt>
                <c:pt idx="7547">
                  <c:v>8.0500000000000007</c:v>
                </c:pt>
                <c:pt idx="7548">
                  <c:v>8.34</c:v>
                </c:pt>
                <c:pt idx="7549">
                  <c:v>8.5300000000000011</c:v>
                </c:pt>
                <c:pt idx="7550">
                  <c:v>8.39</c:v>
                </c:pt>
                <c:pt idx="7551">
                  <c:v>8.27</c:v>
                </c:pt>
                <c:pt idx="7552">
                  <c:v>7.99</c:v>
                </c:pt>
                <c:pt idx="7553">
                  <c:v>7.9600000000000009</c:v>
                </c:pt>
                <c:pt idx="7554">
                  <c:v>8.02</c:v>
                </c:pt>
                <c:pt idx="7555">
                  <c:v>8.09</c:v>
                </c:pt>
                <c:pt idx="7556">
                  <c:v>8.43</c:v>
                </c:pt>
                <c:pt idx="7557">
                  <c:v>8.34</c:v>
                </c:pt>
                <c:pt idx="7558">
                  <c:v>8.120000000000001</c:v>
                </c:pt>
                <c:pt idx="7559">
                  <c:v>7.84</c:v>
                </c:pt>
                <c:pt idx="7560">
                  <c:v>7.8100000000000005</c:v>
                </c:pt>
                <c:pt idx="7561">
                  <c:v>7.9600000000000009</c:v>
                </c:pt>
                <c:pt idx="7562">
                  <c:v>8.06</c:v>
                </c:pt>
                <c:pt idx="7563">
                  <c:v>8.19</c:v>
                </c:pt>
                <c:pt idx="7564">
                  <c:v>8.18</c:v>
                </c:pt>
                <c:pt idx="7565">
                  <c:v>8.120000000000001</c:v>
                </c:pt>
                <c:pt idx="7566">
                  <c:v>7.7100000000000009</c:v>
                </c:pt>
                <c:pt idx="7567">
                  <c:v>7.6199999999999992</c:v>
                </c:pt>
                <c:pt idx="7568">
                  <c:v>7.73</c:v>
                </c:pt>
                <c:pt idx="7569">
                  <c:v>7.7200000000000006</c:v>
                </c:pt>
                <c:pt idx="7570">
                  <c:v>7.8900000000000006</c:v>
                </c:pt>
                <c:pt idx="7571">
                  <c:v>8.0400000000000009</c:v>
                </c:pt>
                <c:pt idx="7572">
                  <c:v>7.8599999999999985</c:v>
                </c:pt>
                <c:pt idx="7573">
                  <c:v>7.49</c:v>
                </c:pt>
                <c:pt idx="7574">
                  <c:v>7.4300000000000015</c:v>
                </c:pt>
                <c:pt idx="7575">
                  <c:v>7.52</c:v>
                </c:pt>
                <c:pt idx="7576">
                  <c:v>7.7799999999999994</c:v>
                </c:pt>
                <c:pt idx="7577">
                  <c:v>7.9600000000000009</c:v>
                </c:pt>
                <c:pt idx="7578">
                  <c:v>8.1</c:v>
                </c:pt>
                <c:pt idx="7579">
                  <c:v>7.9700000000000024</c:v>
                </c:pt>
                <c:pt idx="7580">
                  <c:v>7.59</c:v>
                </c:pt>
                <c:pt idx="7581">
                  <c:v>7.5600000000000005</c:v>
                </c:pt>
                <c:pt idx="7582">
                  <c:v>7.83</c:v>
                </c:pt>
                <c:pt idx="7583">
                  <c:v>7.9</c:v>
                </c:pt>
                <c:pt idx="7584">
                  <c:v>8.2100000000000009</c:v>
                </c:pt>
                <c:pt idx="7585">
                  <c:v>8.39</c:v>
                </c:pt>
                <c:pt idx="7586">
                  <c:v>8.4</c:v>
                </c:pt>
                <c:pt idx="7587">
                  <c:v>8.16</c:v>
                </c:pt>
                <c:pt idx="7588">
                  <c:v>7.8000000000000007</c:v>
                </c:pt>
                <c:pt idx="7589">
                  <c:v>8.02</c:v>
                </c:pt>
                <c:pt idx="7590">
                  <c:v>8.15</c:v>
                </c:pt>
                <c:pt idx="7591">
                  <c:v>8.33</c:v>
                </c:pt>
                <c:pt idx="7592">
                  <c:v>8.66</c:v>
                </c:pt>
                <c:pt idx="7593">
                  <c:v>8.67</c:v>
                </c:pt>
                <c:pt idx="7594">
                  <c:v>8.7900000000000009</c:v>
                </c:pt>
                <c:pt idx="7595">
                  <c:v>8.65</c:v>
                </c:pt>
                <c:pt idx="7596">
                  <c:v>8.2200000000000024</c:v>
                </c:pt>
                <c:pt idx="7597">
                  <c:v>8.3500000000000032</c:v>
                </c:pt>
                <c:pt idx="7598">
                  <c:v>8.5500000000000007</c:v>
                </c:pt>
                <c:pt idx="7599">
                  <c:v>8.77</c:v>
                </c:pt>
                <c:pt idx="7600">
                  <c:v>8.8800000000000008</c:v>
                </c:pt>
                <c:pt idx="7601">
                  <c:v>9.0300000000000011</c:v>
                </c:pt>
                <c:pt idx="7602">
                  <c:v>8.91</c:v>
                </c:pt>
                <c:pt idx="7603">
                  <c:v>8.4600000000000026</c:v>
                </c:pt>
                <c:pt idx="7604">
                  <c:v>8.2200000000000024</c:v>
                </c:pt>
                <c:pt idx="7605">
                  <c:v>8.49</c:v>
                </c:pt>
                <c:pt idx="7606">
                  <c:v>8.56</c:v>
                </c:pt>
                <c:pt idx="7607">
                  <c:v>8.7800000000000011</c:v>
                </c:pt>
                <c:pt idx="7608">
                  <c:v>8.8500000000000032</c:v>
                </c:pt>
                <c:pt idx="7609">
                  <c:v>8.69</c:v>
                </c:pt>
                <c:pt idx="7610">
                  <c:v>8.3500000000000032</c:v>
                </c:pt>
                <c:pt idx="7611">
                  <c:v>8.27</c:v>
                </c:pt>
                <c:pt idx="7612">
                  <c:v>8.24</c:v>
                </c:pt>
                <c:pt idx="7613">
                  <c:v>8.4700000000000006</c:v>
                </c:pt>
                <c:pt idx="7614">
                  <c:v>8.5</c:v>
                </c:pt>
                <c:pt idx="7615">
                  <c:v>8.83</c:v>
                </c:pt>
                <c:pt idx="7616">
                  <c:v>8.58</c:v>
                </c:pt>
                <c:pt idx="7617">
                  <c:v>8.09</c:v>
                </c:pt>
                <c:pt idx="7618">
                  <c:v>7.9</c:v>
                </c:pt>
                <c:pt idx="7619">
                  <c:v>7.9499999999999993</c:v>
                </c:pt>
                <c:pt idx="7620">
                  <c:v>8.19</c:v>
                </c:pt>
                <c:pt idx="7621">
                  <c:v>8.34</c:v>
                </c:pt>
                <c:pt idx="7622">
                  <c:v>8.43</c:v>
                </c:pt>
                <c:pt idx="7623">
                  <c:v>8.34</c:v>
                </c:pt>
                <c:pt idx="7624">
                  <c:v>8.1</c:v>
                </c:pt>
                <c:pt idx="7625">
                  <c:v>7.67</c:v>
                </c:pt>
                <c:pt idx="7626">
                  <c:v>7.75</c:v>
                </c:pt>
                <c:pt idx="7627">
                  <c:v>7.85</c:v>
                </c:pt>
                <c:pt idx="7628">
                  <c:v>7.99</c:v>
                </c:pt>
                <c:pt idx="7629">
                  <c:v>8.0300000000000011</c:v>
                </c:pt>
                <c:pt idx="7630">
                  <c:v>8.0300000000000011</c:v>
                </c:pt>
                <c:pt idx="7631">
                  <c:v>7.8000000000000007</c:v>
                </c:pt>
                <c:pt idx="7632">
                  <c:v>7.51</c:v>
                </c:pt>
                <c:pt idx="7633">
                  <c:v>7.5500000000000007</c:v>
                </c:pt>
                <c:pt idx="7634">
                  <c:v>7.7100000000000009</c:v>
                </c:pt>
                <c:pt idx="7635">
                  <c:v>7.9</c:v>
                </c:pt>
                <c:pt idx="7636">
                  <c:v>7.98</c:v>
                </c:pt>
                <c:pt idx="7637">
                  <c:v>8.120000000000001</c:v>
                </c:pt>
                <c:pt idx="7638">
                  <c:v>7.9600000000000009</c:v>
                </c:pt>
                <c:pt idx="7639">
                  <c:v>7.84</c:v>
                </c:pt>
                <c:pt idx="7640">
                  <c:v>7.83</c:v>
                </c:pt>
                <c:pt idx="7641">
                  <c:v>7.83</c:v>
                </c:pt>
                <c:pt idx="7642">
                  <c:v>7.99</c:v>
                </c:pt>
                <c:pt idx="7643">
                  <c:v>8.18</c:v>
                </c:pt>
                <c:pt idx="7644">
                  <c:v>8.2100000000000009</c:v>
                </c:pt>
                <c:pt idx="7645">
                  <c:v>8.43</c:v>
                </c:pt>
                <c:pt idx="7646">
                  <c:v>8.4</c:v>
                </c:pt>
                <c:pt idx="7647">
                  <c:v>8.17</c:v>
                </c:pt>
                <c:pt idx="7648">
                  <c:v>8.23</c:v>
                </c:pt>
                <c:pt idx="7649">
                  <c:v>8.16</c:v>
                </c:pt>
                <c:pt idx="7650">
                  <c:v>8.44</c:v>
                </c:pt>
                <c:pt idx="7651">
                  <c:v>8.65</c:v>
                </c:pt>
                <c:pt idx="7652">
                  <c:v>8.8000000000000007</c:v>
                </c:pt>
                <c:pt idx="7653">
                  <c:v>8.98</c:v>
                </c:pt>
                <c:pt idx="7654">
                  <c:v>8.93</c:v>
                </c:pt>
                <c:pt idx="7655">
                  <c:v>8.7800000000000011</c:v>
                </c:pt>
                <c:pt idx="7656">
                  <c:v>8.6</c:v>
                </c:pt>
                <c:pt idx="7657">
                  <c:v>8.6300000000000008</c:v>
                </c:pt>
                <c:pt idx="7658">
                  <c:v>8.8500000000000032</c:v>
                </c:pt>
                <c:pt idx="7659">
                  <c:v>9.0300000000000011</c:v>
                </c:pt>
                <c:pt idx="7660">
                  <c:v>9.07</c:v>
                </c:pt>
                <c:pt idx="7661">
                  <c:v>9.2900000000000009</c:v>
                </c:pt>
                <c:pt idx="7662">
                  <c:v>9.3500000000000032</c:v>
                </c:pt>
                <c:pt idx="7663">
                  <c:v>9.18</c:v>
                </c:pt>
                <c:pt idx="7664">
                  <c:v>9.0300000000000011</c:v>
                </c:pt>
                <c:pt idx="7665">
                  <c:v>9.1</c:v>
                </c:pt>
                <c:pt idx="7666">
                  <c:v>9.23</c:v>
                </c:pt>
                <c:pt idx="7667">
                  <c:v>9.44</c:v>
                </c:pt>
                <c:pt idx="7668">
                  <c:v>9.5300000000000011</c:v>
                </c:pt>
                <c:pt idx="7669">
                  <c:v>9.56</c:v>
                </c:pt>
                <c:pt idx="7670">
                  <c:v>9.4700000000000006</c:v>
                </c:pt>
                <c:pt idx="7671">
                  <c:v>9.11</c:v>
                </c:pt>
                <c:pt idx="7672">
                  <c:v>8.99</c:v>
                </c:pt>
                <c:pt idx="7673">
                  <c:v>9.17</c:v>
                </c:pt>
                <c:pt idx="7674">
                  <c:v>9.3000000000000007</c:v>
                </c:pt>
                <c:pt idx="7675">
                  <c:v>9.5300000000000011</c:v>
                </c:pt>
                <c:pt idx="7676">
                  <c:v>9.6300000000000008</c:v>
                </c:pt>
                <c:pt idx="7677">
                  <c:v>9.5500000000000007</c:v>
                </c:pt>
                <c:pt idx="7678">
                  <c:v>9.18</c:v>
                </c:pt>
                <c:pt idx="7679">
                  <c:v>8.69</c:v>
                </c:pt>
                <c:pt idx="7680">
                  <c:v>8.9</c:v>
                </c:pt>
                <c:pt idx="7681">
                  <c:v>9.07</c:v>
                </c:pt>
                <c:pt idx="7682">
                  <c:v>9.11</c:v>
                </c:pt>
                <c:pt idx="7683">
                  <c:v>9.18</c:v>
                </c:pt>
                <c:pt idx="7684">
                  <c:v>8.84</c:v>
                </c:pt>
                <c:pt idx="7685">
                  <c:v>8.4600000000000026</c:v>
                </c:pt>
                <c:pt idx="7686">
                  <c:v>8.2200000000000024</c:v>
                </c:pt>
                <c:pt idx="7687">
                  <c:v>8.15</c:v>
                </c:pt>
                <c:pt idx="7688">
                  <c:v>8.24</c:v>
                </c:pt>
                <c:pt idx="7689">
                  <c:v>8.27</c:v>
                </c:pt>
                <c:pt idx="7690">
                  <c:v>8.33</c:v>
                </c:pt>
                <c:pt idx="7691">
                  <c:v>8</c:v>
                </c:pt>
                <c:pt idx="7692">
                  <c:v>7.6199999999999992</c:v>
                </c:pt>
                <c:pt idx="7693">
                  <c:v>7.6999999999999975</c:v>
                </c:pt>
                <c:pt idx="7694">
                  <c:v>7.8100000000000005</c:v>
                </c:pt>
                <c:pt idx="7695">
                  <c:v>7.7700000000000014</c:v>
                </c:pt>
                <c:pt idx="7696">
                  <c:v>7.8900000000000006</c:v>
                </c:pt>
                <c:pt idx="7697">
                  <c:v>7.74</c:v>
                </c:pt>
                <c:pt idx="7698">
                  <c:v>7.5299999999999985</c:v>
                </c:pt>
                <c:pt idx="7699">
                  <c:v>7.4700000000000024</c:v>
                </c:pt>
                <c:pt idx="7700">
                  <c:v>7.59</c:v>
                </c:pt>
                <c:pt idx="7701">
                  <c:v>7.7700000000000014</c:v>
                </c:pt>
                <c:pt idx="7702">
                  <c:v>7.870000000000001</c:v>
                </c:pt>
                <c:pt idx="7703">
                  <c:v>8.0300000000000011</c:v>
                </c:pt>
                <c:pt idx="7704">
                  <c:v>8.0400000000000009</c:v>
                </c:pt>
                <c:pt idx="7705">
                  <c:v>7.83</c:v>
                </c:pt>
                <c:pt idx="7706">
                  <c:v>7.8100000000000005</c:v>
                </c:pt>
                <c:pt idx="7707">
                  <c:v>7.7900000000000009</c:v>
                </c:pt>
                <c:pt idx="7708">
                  <c:v>8</c:v>
                </c:pt>
                <c:pt idx="7709">
                  <c:v>8.18</c:v>
                </c:pt>
                <c:pt idx="7710">
                  <c:v>8.3000000000000007</c:v>
                </c:pt>
                <c:pt idx="7711">
                  <c:v>8.31</c:v>
                </c:pt>
                <c:pt idx="7712">
                  <c:v>8.5</c:v>
                </c:pt>
                <c:pt idx="7713">
                  <c:v>8.25</c:v>
                </c:pt>
                <c:pt idx="7714">
                  <c:v>8.17</c:v>
                </c:pt>
                <c:pt idx="7715">
                  <c:v>8.120000000000001</c:v>
                </c:pt>
                <c:pt idx="7716">
                  <c:v>8.27</c:v>
                </c:pt>
                <c:pt idx="7717">
                  <c:v>8.56</c:v>
                </c:pt>
                <c:pt idx="7718">
                  <c:v>8.65</c:v>
                </c:pt>
                <c:pt idx="7719">
                  <c:v>8.7800000000000011</c:v>
                </c:pt>
                <c:pt idx="7720">
                  <c:v>8.69</c:v>
                </c:pt>
                <c:pt idx="7721">
                  <c:v>8.3500000000000032</c:v>
                </c:pt>
                <c:pt idx="7722">
                  <c:v>8.39</c:v>
                </c:pt>
                <c:pt idx="7723">
                  <c:v>8.4700000000000006</c:v>
                </c:pt>
                <c:pt idx="7724">
                  <c:v>8.67</c:v>
                </c:pt>
                <c:pt idx="7725">
                  <c:v>8.84</c:v>
                </c:pt>
                <c:pt idx="7726">
                  <c:v>9.09</c:v>
                </c:pt>
                <c:pt idx="7727">
                  <c:v>8.98</c:v>
                </c:pt>
                <c:pt idx="7728">
                  <c:v>8.98</c:v>
                </c:pt>
                <c:pt idx="7729">
                  <c:v>8.65</c:v>
                </c:pt>
                <c:pt idx="7730">
                  <c:v>8.5400000000000009</c:v>
                </c:pt>
                <c:pt idx="7731">
                  <c:v>8.7100000000000009</c:v>
                </c:pt>
                <c:pt idx="7732">
                  <c:v>8.91</c:v>
                </c:pt>
                <c:pt idx="7733">
                  <c:v>8.99</c:v>
                </c:pt>
                <c:pt idx="7734">
                  <c:v>9.120000000000001</c:v>
                </c:pt>
                <c:pt idx="7735">
                  <c:v>9.07</c:v>
                </c:pt>
                <c:pt idx="7736">
                  <c:v>8.83</c:v>
                </c:pt>
                <c:pt idx="7737">
                  <c:v>8.4700000000000006</c:v>
                </c:pt>
                <c:pt idx="7738">
                  <c:v>8.5500000000000007</c:v>
                </c:pt>
                <c:pt idx="7739">
                  <c:v>8.7100000000000009</c:v>
                </c:pt>
                <c:pt idx="7740">
                  <c:v>9.0300000000000011</c:v>
                </c:pt>
                <c:pt idx="7741">
                  <c:v>9.18</c:v>
                </c:pt>
                <c:pt idx="7742">
                  <c:v>9.27</c:v>
                </c:pt>
                <c:pt idx="7743">
                  <c:v>9.0400000000000009</c:v>
                </c:pt>
                <c:pt idx="7744">
                  <c:v>8.65</c:v>
                </c:pt>
                <c:pt idx="7745">
                  <c:v>8.58</c:v>
                </c:pt>
                <c:pt idx="7746">
                  <c:v>8.67</c:v>
                </c:pt>
                <c:pt idx="7747">
                  <c:v>8.8500000000000032</c:v>
                </c:pt>
                <c:pt idx="7748">
                  <c:v>8.98</c:v>
                </c:pt>
                <c:pt idx="7749">
                  <c:v>9.1</c:v>
                </c:pt>
                <c:pt idx="7750">
                  <c:v>9.0300000000000011</c:v>
                </c:pt>
                <c:pt idx="7751">
                  <c:v>8.3000000000000007</c:v>
                </c:pt>
                <c:pt idx="7752">
                  <c:v>8.27</c:v>
                </c:pt>
                <c:pt idx="7753">
                  <c:v>8.3500000000000032</c:v>
                </c:pt>
                <c:pt idx="7754">
                  <c:v>8.66</c:v>
                </c:pt>
                <c:pt idx="7755">
                  <c:v>8.8700000000000028</c:v>
                </c:pt>
                <c:pt idx="7756">
                  <c:v>9.02</c:v>
                </c:pt>
                <c:pt idx="7757">
                  <c:v>9.1</c:v>
                </c:pt>
                <c:pt idx="7758">
                  <c:v>8.56</c:v>
                </c:pt>
                <c:pt idx="7759">
                  <c:v>8.27</c:v>
                </c:pt>
                <c:pt idx="7760">
                  <c:v>8.3000000000000007</c:v>
                </c:pt>
                <c:pt idx="7761">
                  <c:v>8.5500000000000007</c:v>
                </c:pt>
                <c:pt idx="7762">
                  <c:v>8.7900000000000009</c:v>
                </c:pt>
                <c:pt idx="7763">
                  <c:v>8.99</c:v>
                </c:pt>
                <c:pt idx="7764">
                  <c:v>9.06</c:v>
                </c:pt>
                <c:pt idx="7765">
                  <c:v>8.94</c:v>
                </c:pt>
                <c:pt idx="7766">
                  <c:v>8.4</c:v>
                </c:pt>
                <c:pt idx="7767">
                  <c:v>8.25</c:v>
                </c:pt>
                <c:pt idx="7768">
                  <c:v>8.4700000000000006</c:v>
                </c:pt>
                <c:pt idx="7769">
                  <c:v>8.68</c:v>
                </c:pt>
                <c:pt idx="7770">
                  <c:v>8.91</c:v>
                </c:pt>
                <c:pt idx="7771">
                  <c:v>9.06</c:v>
                </c:pt>
                <c:pt idx="7772">
                  <c:v>9.0400000000000009</c:v>
                </c:pt>
                <c:pt idx="7773">
                  <c:v>8.4</c:v>
                </c:pt>
                <c:pt idx="7774">
                  <c:v>8.23</c:v>
                </c:pt>
                <c:pt idx="7775">
                  <c:v>8.3700000000000028</c:v>
                </c:pt>
                <c:pt idx="7776">
                  <c:v>8.5300000000000011</c:v>
                </c:pt>
                <c:pt idx="7777">
                  <c:v>8.73</c:v>
                </c:pt>
                <c:pt idx="7778">
                  <c:v>9.07</c:v>
                </c:pt>
                <c:pt idx="7779">
                  <c:v>9.0300000000000011</c:v>
                </c:pt>
                <c:pt idx="7780">
                  <c:v>8.52</c:v>
                </c:pt>
                <c:pt idx="7781">
                  <c:v>8.2100000000000009</c:v>
                </c:pt>
                <c:pt idx="7782">
                  <c:v>8.27</c:v>
                </c:pt>
                <c:pt idx="7783">
                  <c:v>8.44</c:v>
                </c:pt>
                <c:pt idx="7784">
                  <c:v>8.61</c:v>
                </c:pt>
                <c:pt idx="7785">
                  <c:v>8.84</c:v>
                </c:pt>
                <c:pt idx="7786">
                  <c:v>8.84</c:v>
                </c:pt>
                <c:pt idx="7787">
                  <c:v>8.5500000000000007</c:v>
                </c:pt>
                <c:pt idx="7788">
                  <c:v>8.24</c:v>
                </c:pt>
                <c:pt idx="7789">
                  <c:v>8.24</c:v>
                </c:pt>
                <c:pt idx="7790">
                  <c:v>8.48</c:v>
                </c:pt>
                <c:pt idx="7791">
                  <c:v>8.65</c:v>
                </c:pt>
                <c:pt idx="7792">
                  <c:v>8.83</c:v>
                </c:pt>
                <c:pt idx="7793">
                  <c:v>8.92</c:v>
                </c:pt>
                <c:pt idx="7794">
                  <c:v>8.69</c:v>
                </c:pt>
                <c:pt idx="7795">
                  <c:v>8.23</c:v>
                </c:pt>
                <c:pt idx="7796">
                  <c:v>8.25</c:v>
                </c:pt>
                <c:pt idx="7797">
                  <c:v>8.41</c:v>
                </c:pt>
                <c:pt idx="7798">
                  <c:v>8.5400000000000009</c:v>
                </c:pt>
                <c:pt idx="7799">
                  <c:v>8.7100000000000009</c:v>
                </c:pt>
                <c:pt idx="7800">
                  <c:v>8.83</c:v>
                </c:pt>
                <c:pt idx="7801">
                  <c:v>8.81</c:v>
                </c:pt>
                <c:pt idx="7802">
                  <c:v>8.59</c:v>
                </c:pt>
                <c:pt idx="7803">
                  <c:v>8.4</c:v>
                </c:pt>
                <c:pt idx="7804">
                  <c:v>8.48</c:v>
                </c:pt>
                <c:pt idx="7805">
                  <c:v>8.5</c:v>
                </c:pt>
                <c:pt idx="7806">
                  <c:v>8.7100000000000009</c:v>
                </c:pt>
                <c:pt idx="7807">
                  <c:v>8.8500000000000032</c:v>
                </c:pt>
                <c:pt idx="7808">
                  <c:v>8.93</c:v>
                </c:pt>
                <c:pt idx="7809">
                  <c:v>8.8800000000000008</c:v>
                </c:pt>
                <c:pt idx="7810">
                  <c:v>8.6</c:v>
                </c:pt>
                <c:pt idx="7811">
                  <c:v>8.42</c:v>
                </c:pt>
                <c:pt idx="7812">
                  <c:v>8.5500000000000007</c:v>
                </c:pt>
                <c:pt idx="7813">
                  <c:v>8.77</c:v>
                </c:pt>
                <c:pt idx="7814">
                  <c:v>8.84</c:v>
                </c:pt>
                <c:pt idx="7815">
                  <c:v>9.07</c:v>
                </c:pt>
                <c:pt idx="7816">
                  <c:v>9.360000000000003</c:v>
                </c:pt>
                <c:pt idx="7817">
                  <c:v>8.99</c:v>
                </c:pt>
                <c:pt idx="7818">
                  <c:v>8.5</c:v>
                </c:pt>
                <c:pt idx="7819">
                  <c:v>8.620000000000001</c:v>
                </c:pt>
                <c:pt idx="7820">
                  <c:v>8.77</c:v>
                </c:pt>
                <c:pt idx="7821">
                  <c:v>8.91</c:v>
                </c:pt>
                <c:pt idx="7822">
                  <c:v>9.0300000000000011</c:v>
                </c:pt>
                <c:pt idx="7823">
                  <c:v>9.07</c:v>
                </c:pt>
                <c:pt idx="7824">
                  <c:v>8.7200000000000024</c:v>
                </c:pt>
                <c:pt idx="7825">
                  <c:v>8.48</c:v>
                </c:pt>
                <c:pt idx="7826">
                  <c:v>8.42</c:v>
                </c:pt>
                <c:pt idx="7827">
                  <c:v>8.5400000000000009</c:v>
                </c:pt>
                <c:pt idx="7828">
                  <c:v>8.73</c:v>
                </c:pt>
                <c:pt idx="7829">
                  <c:v>8.8800000000000008</c:v>
                </c:pt>
                <c:pt idx="7830">
                  <c:v>9.07</c:v>
                </c:pt>
                <c:pt idx="7831">
                  <c:v>8.8700000000000028</c:v>
                </c:pt>
                <c:pt idx="7832">
                  <c:v>8.33</c:v>
                </c:pt>
                <c:pt idx="7833">
                  <c:v>8.39</c:v>
                </c:pt>
                <c:pt idx="7834">
                  <c:v>8.3500000000000032</c:v>
                </c:pt>
                <c:pt idx="7835">
                  <c:v>8.65</c:v>
                </c:pt>
                <c:pt idx="7836">
                  <c:v>8.8700000000000028</c:v>
                </c:pt>
                <c:pt idx="7837">
                  <c:v>8.9700000000000006</c:v>
                </c:pt>
                <c:pt idx="7838">
                  <c:v>8.84</c:v>
                </c:pt>
                <c:pt idx="7839">
                  <c:v>8.44</c:v>
                </c:pt>
                <c:pt idx="7840">
                  <c:v>8.39</c:v>
                </c:pt>
                <c:pt idx="7841">
                  <c:v>8.5300000000000011</c:v>
                </c:pt>
                <c:pt idx="7842">
                  <c:v>8.69</c:v>
                </c:pt>
                <c:pt idx="7843">
                  <c:v>8.73</c:v>
                </c:pt>
                <c:pt idx="7844">
                  <c:v>8.620000000000001</c:v>
                </c:pt>
                <c:pt idx="7845">
                  <c:v>8.42</c:v>
                </c:pt>
                <c:pt idx="7846">
                  <c:v>8.120000000000001</c:v>
                </c:pt>
                <c:pt idx="7847">
                  <c:v>8.1</c:v>
                </c:pt>
                <c:pt idx="7848">
                  <c:v>8.2800000000000011</c:v>
                </c:pt>
                <c:pt idx="7849">
                  <c:v>8.48</c:v>
                </c:pt>
                <c:pt idx="7850">
                  <c:v>8.56</c:v>
                </c:pt>
                <c:pt idx="7851">
                  <c:v>8.7100000000000009</c:v>
                </c:pt>
                <c:pt idx="7852">
                  <c:v>8.3000000000000007</c:v>
                </c:pt>
                <c:pt idx="7853">
                  <c:v>8.09</c:v>
                </c:pt>
                <c:pt idx="7854">
                  <c:v>7.9700000000000024</c:v>
                </c:pt>
                <c:pt idx="7855">
                  <c:v>8.09</c:v>
                </c:pt>
                <c:pt idx="7856">
                  <c:v>8.3000000000000007</c:v>
                </c:pt>
                <c:pt idx="7857">
                  <c:v>8.5300000000000011</c:v>
                </c:pt>
                <c:pt idx="7858">
                  <c:v>8.65</c:v>
                </c:pt>
                <c:pt idx="7859">
                  <c:v>8.7800000000000011</c:v>
                </c:pt>
                <c:pt idx="7860">
                  <c:v>8.2900000000000009</c:v>
                </c:pt>
                <c:pt idx="7861">
                  <c:v>8.02</c:v>
                </c:pt>
                <c:pt idx="7862">
                  <c:v>8.11</c:v>
                </c:pt>
                <c:pt idx="7863">
                  <c:v>8.4600000000000026</c:v>
                </c:pt>
                <c:pt idx="7864">
                  <c:v>8.5500000000000007</c:v>
                </c:pt>
                <c:pt idx="7865">
                  <c:v>8.83</c:v>
                </c:pt>
                <c:pt idx="7866">
                  <c:v>9.0500000000000007</c:v>
                </c:pt>
                <c:pt idx="7867">
                  <c:v>8.99</c:v>
                </c:pt>
                <c:pt idx="7868">
                  <c:v>8.44</c:v>
                </c:pt>
                <c:pt idx="7869">
                  <c:v>8.31</c:v>
                </c:pt>
                <c:pt idx="7870">
                  <c:v>8.41</c:v>
                </c:pt>
                <c:pt idx="7871">
                  <c:v>8.620000000000001</c:v>
                </c:pt>
                <c:pt idx="7872">
                  <c:v>9.02</c:v>
                </c:pt>
                <c:pt idx="7873">
                  <c:v>9.16</c:v>
                </c:pt>
                <c:pt idx="7874">
                  <c:v>9.2900000000000009</c:v>
                </c:pt>
                <c:pt idx="7875">
                  <c:v>9.31</c:v>
                </c:pt>
                <c:pt idx="7876">
                  <c:v>8.8000000000000007</c:v>
                </c:pt>
                <c:pt idx="7877">
                  <c:v>8.5500000000000007</c:v>
                </c:pt>
                <c:pt idx="7878">
                  <c:v>8.65</c:v>
                </c:pt>
                <c:pt idx="7879">
                  <c:v>8.8800000000000008</c:v>
                </c:pt>
                <c:pt idx="7880">
                  <c:v>9.1300000000000008</c:v>
                </c:pt>
                <c:pt idx="7881">
                  <c:v>9.17</c:v>
                </c:pt>
                <c:pt idx="7882">
                  <c:v>9.09</c:v>
                </c:pt>
                <c:pt idx="7883">
                  <c:v>8.8700000000000028</c:v>
                </c:pt>
                <c:pt idx="7884">
                  <c:v>8.4600000000000026</c:v>
                </c:pt>
                <c:pt idx="7885">
                  <c:v>8.620000000000001</c:v>
                </c:pt>
                <c:pt idx="7886">
                  <c:v>8.8000000000000007</c:v>
                </c:pt>
                <c:pt idx="7887">
                  <c:v>8.99</c:v>
                </c:pt>
                <c:pt idx="7888">
                  <c:v>9</c:v>
                </c:pt>
                <c:pt idx="7889">
                  <c:v>9.06</c:v>
                </c:pt>
                <c:pt idx="7890">
                  <c:v>8.5400000000000009</c:v>
                </c:pt>
                <c:pt idx="7891">
                  <c:v>8.2200000000000024</c:v>
                </c:pt>
                <c:pt idx="7892">
                  <c:v>8.33</c:v>
                </c:pt>
                <c:pt idx="7893">
                  <c:v>8.4700000000000006</c:v>
                </c:pt>
                <c:pt idx="7894">
                  <c:v>8.5400000000000009</c:v>
                </c:pt>
                <c:pt idx="7895">
                  <c:v>8.56</c:v>
                </c:pt>
                <c:pt idx="7896">
                  <c:v>8.24</c:v>
                </c:pt>
                <c:pt idx="7897">
                  <c:v>7.9</c:v>
                </c:pt>
                <c:pt idx="7898">
                  <c:v>7.9</c:v>
                </c:pt>
                <c:pt idx="7899">
                  <c:v>8.1</c:v>
                </c:pt>
                <c:pt idx="7900">
                  <c:v>8.16</c:v>
                </c:pt>
                <c:pt idx="7901">
                  <c:v>8.23</c:v>
                </c:pt>
                <c:pt idx="7902">
                  <c:v>8.24</c:v>
                </c:pt>
                <c:pt idx="7903">
                  <c:v>8.2200000000000024</c:v>
                </c:pt>
                <c:pt idx="7904">
                  <c:v>7.74</c:v>
                </c:pt>
                <c:pt idx="7905">
                  <c:v>7.7799999999999994</c:v>
                </c:pt>
                <c:pt idx="7906">
                  <c:v>7.8900000000000006</c:v>
                </c:pt>
                <c:pt idx="7907">
                  <c:v>8.06</c:v>
                </c:pt>
                <c:pt idx="7908">
                  <c:v>8.18</c:v>
                </c:pt>
                <c:pt idx="7909">
                  <c:v>8.4</c:v>
                </c:pt>
                <c:pt idx="7910">
                  <c:v>8.2900000000000009</c:v>
                </c:pt>
                <c:pt idx="7911">
                  <c:v>7.9</c:v>
                </c:pt>
                <c:pt idx="7912">
                  <c:v>7.6499999999999995</c:v>
                </c:pt>
                <c:pt idx="7913">
                  <c:v>7.7100000000000009</c:v>
                </c:pt>
                <c:pt idx="7914">
                  <c:v>7.9700000000000024</c:v>
                </c:pt>
                <c:pt idx="7915">
                  <c:v>8.09</c:v>
                </c:pt>
                <c:pt idx="7916">
                  <c:v>8.15</c:v>
                </c:pt>
                <c:pt idx="7917">
                  <c:v>8.11</c:v>
                </c:pt>
                <c:pt idx="7918">
                  <c:v>7.58</c:v>
                </c:pt>
                <c:pt idx="7919">
                  <c:v>7.5400000000000009</c:v>
                </c:pt>
                <c:pt idx="7920">
                  <c:v>7.6999999999999975</c:v>
                </c:pt>
                <c:pt idx="7921">
                  <c:v>7.8900000000000006</c:v>
                </c:pt>
                <c:pt idx="7922">
                  <c:v>8.11</c:v>
                </c:pt>
                <c:pt idx="7923">
                  <c:v>8.0400000000000009</c:v>
                </c:pt>
                <c:pt idx="7924">
                  <c:v>7.99</c:v>
                </c:pt>
                <c:pt idx="7925">
                  <c:v>7.73</c:v>
                </c:pt>
                <c:pt idx="7926">
                  <c:v>7.7200000000000006</c:v>
                </c:pt>
                <c:pt idx="7927">
                  <c:v>7.7700000000000014</c:v>
                </c:pt>
                <c:pt idx="7928">
                  <c:v>7.9499999999999993</c:v>
                </c:pt>
                <c:pt idx="7929">
                  <c:v>7.9700000000000024</c:v>
                </c:pt>
                <c:pt idx="7930">
                  <c:v>7.91</c:v>
                </c:pt>
                <c:pt idx="7931">
                  <c:v>7.8900000000000006</c:v>
                </c:pt>
                <c:pt idx="7932">
                  <c:v>7.7900000000000009</c:v>
                </c:pt>
                <c:pt idx="7933">
                  <c:v>7.68</c:v>
                </c:pt>
                <c:pt idx="7934">
                  <c:v>7.6199999999999992</c:v>
                </c:pt>
                <c:pt idx="7935">
                  <c:v>8</c:v>
                </c:pt>
                <c:pt idx="7936">
                  <c:v>8.0400000000000009</c:v>
                </c:pt>
                <c:pt idx="7937">
                  <c:v>8.120000000000001</c:v>
                </c:pt>
                <c:pt idx="7938">
                  <c:v>8.09</c:v>
                </c:pt>
                <c:pt idx="7939">
                  <c:v>7.9300000000000015</c:v>
                </c:pt>
                <c:pt idx="7940">
                  <c:v>7.8100000000000005</c:v>
                </c:pt>
                <c:pt idx="7941">
                  <c:v>7.98</c:v>
                </c:pt>
                <c:pt idx="7942">
                  <c:v>8.06</c:v>
                </c:pt>
                <c:pt idx="7943">
                  <c:v>8.15</c:v>
                </c:pt>
                <c:pt idx="7944">
                  <c:v>8.33</c:v>
                </c:pt>
                <c:pt idx="7945">
                  <c:v>8.34</c:v>
                </c:pt>
                <c:pt idx="7946">
                  <c:v>8.120000000000001</c:v>
                </c:pt>
                <c:pt idx="7947">
                  <c:v>8</c:v>
                </c:pt>
                <c:pt idx="7948">
                  <c:v>8.15</c:v>
                </c:pt>
                <c:pt idx="7949">
                  <c:v>8.24</c:v>
                </c:pt>
                <c:pt idx="7950">
                  <c:v>8.39</c:v>
                </c:pt>
                <c:pt idx="7951">
                  <c:v>8.5300000000000011</c:v>
                </c:pt>
                <c:pt idx="7952">
                  <c:v>8.58</c:v>
                </c:pt>
                <c:pt idx="7953">
                  <c:v>8.44</c:v>
                </c:pt>
                <c:pt idx="7954">
                  <c:v>8.31</c:v>
                </c:pt>
                <c:pt idx="7955">
                  <c:v>8.3000000000000007</c:v>
                </c:pt>
                <c:pt idx="7956">
                  <c:v>8.4700000000000006</c:v>
                </c:pt>
                <c:pt idx="7957">
                  <c:v>8.52</c:v>
                </c:pt>
                <c:pt idx="7958">
                  <c:v>8.65</c:v>
                </c:pt>
                <c:pt idx="7959">
                  <c:v>8.75</c:v>
                </c:pt>
                <c:pt idx="7960">
                  <c:v>8.77</c:v>
                </c:pt>
                <c:pt idx="7961">
                  <c:v>8.6</c:v>
                </c:pt>
                <c:pt idx="7962">
                  <c:v>8.42</c:v>
                </c:pt>
                <c:pt idx="7963">
                  <c:v>8.52</c:v>
                </c:pt>
                <c:pt idx="7964">
                  <c:v>8.58</c:v>
                </c:pt>
                <c:pt idx="7965">
                  <c:v>8.56</c:v>
                </c:pt>
                <c:pt idx="7966">
                  <c:v>8.59</c:v>
                </c:pt>
                <c:pt idx="7967">
                  <c:v>8.5300000000000011</c:v>
                </c:pt>
                <c:pt idx="7968">
                  <c:v>8.31</c:v>
                </c:pt>
                <c:pt idx="7969">
                  <c:v>8.2900000000000009</c:v>
                </c:pt>
                <c:pt idx="7970">
                  <c:v>8.1</c:v>
                </c:pt>
                <c:pt idx="7971">
                  <c:v>8.24</c:v>
                </c:pt>
                <c:pt idx="7972">
                  <c:v>8.19</c:v>
                </c:pt>
                <c:pt idx="7973">
                  <c:v>8.16</c:v>
                </c:pt>
                <c:pt idx="7974">
                  <c:v>7.98</c:v>
                </c:pt>
                <c:pt idx="7975">
                  <c:v>8.06</c:v>
                </c:pt>
                <c:pt idx="7976">
                  <c:v>7.9</c:v>
                </c:pt>
                <c:pt idx="7977">
                  <c:v>7.8100000000000005</c:v>
                </c:pt>
                <c:pt idx="7978">
                  <c:v>7.85</c:v>
                </c:pt>
                <c:pt idx="7979">
                  <c:v>7.8599999999999985</c:v>
                </c:pt>
                <c:pt idx="7980">
                  <c:v>7.98</c:v>
                </c:pt>
                <c:pt idx="7981">
                  <c:v>7.91</c:v>
                </c:pt>
                <c:pt idx="7982">
                  <c:v>7.6999999999999975</c:v>
                </c:pt>
                <c:pt idx="7983">
                  <c:v>7.7200000000000006</c:v>
                </c:pt>
                <c:pt idx="7984">
                  <c:v>7.59</c:v>
                </c:pt>
                <c:pt idx="7985">
                  <c:v>7.6099999999999985</c:v>
                </c:pt>
                <c:pt idx="7986">
                  <c:v>7.73</c:v>
                </c:pt>
                <c:pt idx="7987">
                  <c:v>7.92</c:v>
                </c:pt>
                <c:pt idx="7988">
                  <c:v>7.98</c:v>
                </c:pt>
                <c:pt idx="7989">
                  <c:v>7.8100000000000005</c:v>
                </c:pt>
                <c:pt idx="7990">
                  <c:v>7.7200000000000006</c:v>
                </c:pt>
                <c:pt idx="7991">
                  <c:v>7.6599999999999984</c:v>
                </c:pt>
                <c:pt idx="7992">
                  <c:v>7.67</c:v>
                </c:pt>
                <c:pt idx="7993">
                  <c:v>7.8100000000000005</c:v>
                </c:pt>
                <c:pt idx="7994">
                  <c:v>7.7700000000000014</c:v>
                </c:pt>
                <c:pt idx="7995">
                  <c:v>7.9600000000000009</c:v>
                </c:pt>
                <c:pt idx="7996">
                  <c:v>7.7900000000000009</c:v>
                </c:pt>
                <c:pt idx="7997">
                  <c:v>7.6499999999999995</c:v>
                </c:pt>
                <c:pt idx="7998">
                  <c:v>7.6199999999999992</c:v>
                </c:pt>
                <c:pt idx="7999">
                  <c:v>7.74</c:v>
                </c:pt>
                <c:pt idx="8000">
                  <c:v>7.7100000000000009</c:v>
                </c:pt>
                <c:pt idx="8001">
                  <c:v>8.02</c:v>
                </c:pt>
                <c:pt idx="8002">
                  <c:v>8.09</c:v>
                </c:pt>
                <c:pt idx="8003">
                  <c:v>8.120000000000001</c:v>
                </c:pt>
                <c:pt idx="8004">
                  <c:v>7.92</c:v>
                </c:pt>
                <c:pt idx="8005">
                  <c:v>7.91</c:v>
                </c:pt>
                <c:pt idx="8006">
                  <c:v>7.870000000000001</c:v>
                </c:pt>
                <c:pt idx="8007">
                  <c:v>8.0300000000000011</c:v>
                </c:pt>
                <c:pt idx="8008">
                  <c:v>8.1</c:v>
                </c:pt>
                <c:pt idx="8009">
                  <c:v>8.3700000000000028</c:v>
                </c:pt>
                <c:pt idx="8010">
                  <c:v>8.58</c:v>
                </c:pt>
                <c:pt idx="8011">
                  <c:v>8.6</c:v>
                </c:pt>
                <c:pt idx="8012">
                  <c:v>8.61</c:v>
                </c:pt>
                <c:pt idx="8013">
                  <c:v>8.56</c:v>
                </c:pt>
                <c:pt idx="8014">
                  <c:v>8.6</c:v>
                </c:pt>
                <c:pt idx="8015">
                  <c:v>8.69</c:v>
                </c:pt>
                <c:pt idx="8016">
                  <c:v>8.68</c:v>
                </c:pt>
                <c:pt idx="8017">
                  <c:v>8.91</c:v>
                </c:pt>
                <c:pt idx="8018">
                  <c:v>9.17</c:v>
                </c:pt>
                <c:pt idx="8019">
                  <c:v>9.25</c:v>
                </c:pt>
                <c:pt idx="8020">
                  <c:v>9.2100000000000009</c:v>
                </c:pt>
                <c:pt idx="8021">
                  <c:v>9.0400000000000009</c:v>
                </c:pt>
                <c:pt idx="8022">
                  <c:v>8.8800000000000008</c:v>
                </c:pt>
                <c:pt idx="8023">
                  <c:v>8.9</c:v>
                </c:pt>
                <c:pt idx="8024">
                  <c:v>9.2800000000000011</c:v>
                </c:pt>
                <c:pt idx="8025">
                  <c:v>9.31</c:v>
                </c:pt>
                <c:pt idx="8026">
                  <c:v>9.44</c:v>
                </c:pt>
                <c:pt idx="8027">
                  <c:v>9.360000000000003</c:v>
                </c:pt>
                <c:pt idx="8028">
                  <c:v>9.31</c:v>
                </c:pt>
                <c:pt idx="8029">
                  <c:v>9.0500000000000007</c:v>
                </c:pt>
                <c:pt idx="8030">
                  <c:v>8.98</c:v>
                </c:pt>
                <c:pt idx="8031">
                  <c:v>8.99</c:v>
                </c:pt>
                <c:pt idx="8032">
                  <c:v>9.25</c:v>
                </c:pt>
                <c:pt idx="8033">
                  <c:v>9.4600000000000026</c:v>
                </c:pt>
                <c:pt idx="8034">
                  <c:v>9.5300000000000011</c:v>
                </c:pt>
                <c:pt idx="8035">
                  <c:v>9.49</c:v>
                </c:pt>
                <c:pt idx="8036">
                  <c:v>9.23</c:v>
                </c:pt>
                <c:pt idx="8037">
                  <c:v>8.9700000000000006</c:v>
                </c:pt>
                <c:pt idx="8038">
                  <c:v>8.94</c:v>
                </c:pt>
                <c:pt idx="8039">
                  <c:v>9.2200000000000024</c:v>
                </c:pt>
                <c:pt idx="8040">
                  <c:v>9.4700000000000006</c:v>
                </c:pt>
                <c:pt idx="8041">
                  <c:v>9.6</c:v>
                </c:pt>
                <c:pt idx="8042">
                  <c:v>9.5</c:v>
                </c:pt>
                <c:pt idx="8043">
                  <c:v>9.31</c:v>
                </c:pt>
                <c:pt idx="8044">
                  <c:v>9.07</c:v>
                </c:pt>
                <c:pt idx="8045">
                  <c:v>8.9700000000000006</c:v>
                </c:pt>
                <c:pt idx="8046">
                  <c:v>9.07</c:v>
                </c:pt>
                <c:pt idx="8047">
                  <c:v>9.5</c:v>
                </c:pt>
                <c:pt idx="8048">
                  <c:v>9.61</c:v>
                </c:pt>
                <c:pt idx="8049">
                  <c:v>9.7900000000000009</c:v>
                </c:pt>
                <c:pt idx="8050">
                  <c:v>9.5500000000000007</c:v>
                </c:pt>
                <c:pt idx="8051">
                  <c:v>9.0500000000000007</c:v>
                </c:pt>
                <c:pt idx="8052">
                  <c:v>8.94</c:v>
                </c:pt>
                <c:pt idx="8053">
                  <c:v>8.8700000000000028</c:v>
                </c:pt>
                <c:pt idx="8054">
                  <c:v>9.1</c:v>
                </c:pt>
                <c:pt idx="8055">
                  <c:v>9.2200000000000024</c:v>
                </c:pt>
                <c:pt idx="8056">
                  <c:v>9.15</c:v>
                </c:pt>
                <c:pt idx="8057">
                  <c:v>8.83</c:v>
                </c:pt>
                <c:pt idx="8058">
                  <c:v>8.4</c:v>
                </c:pt>
                <c:pt idx="8059">
                  <c:v>8.31</c:v>
                </c:pt>
                <c:pt idx="8060">
                  <c:v>8.25</c:v>
                </c:pt>
                <c:pt idx="8061">
                  <c:v>8.44</c:v>
                </c:pt>
                <c:pt idx="8062">
                  <c:v>8.25</c:v>
                </c:pt>
                <c:pt idx="8063">
                  <c:v>7.84</c:v>
                </c:pt>
                <c:pt idx="8064">
                  <c:v>7.48</c:v>
                </c:pt>
                <c:pt idx="8065">
                  <c:v>7.4600000000000009</c:v>
                </c:pt>
                <c:pt idx="8066">
                  <c:v>7.6</c:v>
                </c:pt>
                <c:pt idx="8067">
                  <c:v>7.84</c:v>
                </c:pt>
                <c:pt idx="8068">
                  <c:v>7.85</c:v>
                </c:pt>
                <c:pt idx="8069">
                  <c:v>7.8000000000000007</c:v>
                </c:pt>
                <c:pt idx="8070">
                  <c:v>7.4300000000000015</c:v>
                </c:pt>
                <c:pt idx="8071">
                  <c:v>7.1400000000000006</c:v>
                </c:pt>
                <c:pt idx="8072">
                  <c:v>7.26</c:v>
                </c:pt>
                <c:pt idx="8073">
                  <c:v>7.6099999999999985</c:v>
                </c:pt>
                <c:pt idx="8074">
                  <c:v>7.7799999999999994</c:v>
                </c:pt>
                <c:pt idx="8075">
                  <c:v>7.870000000000001</c:v>
                </c:pt>
                <c:pt idx="8076">
                  <c:v>7.8000000000000007</c:v>
                </c:pt>
                <c:pt idx="8077">
                  <c:v>7.7799999999999994</c:v>
                </c:pt>
                <c:pt idx="8078">
                  <c:v>7.5600000000000005</c:v>
                </c:pt>
                <c:pt idx="8079">
                  <c:v>7.6</c:v>
                </c:pt>
                <c:pt idx="8080">
                  <c:v>7.8000000000000007</c:v>
                </c:pt>
                <c:pt idx="8081">
                  <c:v>7.8900000000000006</c:v>
                </c:pt>
                <c:pt idx="8082">
                  <c:v>8.06</c:v>
                </c:pt>
                <c:pt idx="8083">
                  <c:v>8.3000000000000007</c:v>
                </c:pt>
                <c:pt idx="8084">
                  <c:v>8.34</c:v>
                </c:pt>
                <c:pt idx="8085">
                  <c:v>8.41</c:v>
                </c:pt>
                <c:pt idx="8086">
                  <c:v>8.120000000000001</c:v>
                </c:pt>
                <c:pt idx="8087">
                  <c:v>8.19</c:v>
                </c:pt>
                <c:pt idx="8088">
                  <c:v>8.25</c:v>
                </c:pt>
                <c:pt idx="8089">
                  <c:v>8.3700000000000028</c:v>
                </c:pt>
                <c:pt idx="8090">
                  <c:v>8.5300000000000011</c:v>
                </c:pt>
                <c:pt idx="8091">
                  <c:v>8.67</c:v>
                </c:pt>
                <c:pt idx="8092">
                  <c:v>8.7200000000000024</c:v>
                </c:pt>
                <c:pt idx="8093">
                  <c:v>8.6300000000000008</c:v>
                </c:pt>
                <c:pt idx="8094">
                  <c:v>8.4700000000000006</c:v>
                </c:pt>
                <c:pt idx="8095">
                  <c:v>8.5400000000000009</c:v>
                </c:pt>
                <c:pt idx="8096">
                  <c:v>8.58</c:v>
                </c:pt>
                <c:pt idx="8097">
                  <c:v>8.77</c:v>
                </c:pt>
                <c:pt idx="8098">
                  <c:v>8.7200000000000024</c:v>
                </c:pt>
                <c:pt idx="8099">
                  <c:v>8.860000000000003</c:v>
                </c:pt>
                <c:pt idx="8100">
                  <c:v>8.83</c:v>
                </c:pt>
                <c:pt idx="8101">
                  <c:v>8.59</c:v>
                </c:pt>
                <c:pt idx="8102">
                  <c:v>8.3000000000000007</c:v>
                </c:pt>
                <c:pt idx="8103">
                  <c:v>8.34</c:v>
                </c:pt>
                <c:pt idx="8104">
                  <c:v>8.68</c:v>
                </c:pt>
                <c:pt idx="8105">
                  <c:v>8.7100000000000009</c:v>
                </c:pt>
                <c:pt idx="8106">
                  <c:v>8.67</c:v>
                </c:pt>
                <c:pt idx="8107">
                  <c:v>8.73</c:v>
                </c:pt>
                <c:pt idx="8108">
                  <c:v>8.44</c:v>
                </c:pt>
                <c:pt idx="8109">
                  <c:v>8.17</c:v>
                </c:pt>
                <c:pt idx="8110">
                  <c:v>8.24</c:v>
                </c:pt>
                <c:pt idx="8111">
                  <c:v>8.19</c:v>
                </c:pt>
                <c:pt idx="8112">
                  <c:v>8.5</c:v>
                </c:pt>
                <c:pt idx="8113">
                  <c:v>8.49</c:v>
                </c:pt>
                <c:pt idx="8114">
                  <c:v>8.2200000000000024</c:v>
                </c:pt>
                <c:pt idx="8115">
                  <c:v>8.0300000000000011</c:v>
                </c:pt>
                <c:pt idx="8116">
                  <c:v>7.92</c:v>
                </c:pt>
                <c:pt idx="8117">
                  <c:v>7.8900000000000006</c:v>
                </c:pt>
                <c:pt idx="8118">
                  <c:v>7.9700000000000024</c:v>
                </c:pt>
                <c:pt idx="8119">
                  <c:v>8.14</c:v>
                </c:pt>
                <c:pt idx="8120">
                  <c:v>8.17</c:v>
                </c:pt>
                <c:pt idx="8121">
                  <c:v>8.2200000000000024</c:v>
                </c:pt>
                <c:pt idx="8122">
                  <c:v>7.8900000000000006</c:v>
                </c:pt>
                <c:pt idx="8123">
                  <c:v>7.7100000000000009</c:v>
                </c:pt>
                <c:pt idx="8124">
                  <c:v>7.6599999999999984</c:v>
                </c:pt>
                <c:pt idx="8125">
                  <c:v>7.8000000000000007</c:v>
                </c:pt>
                <c:pt idx="8126">
                  <c:v>7.9499999999999993</c:v>
                </c:pt>
                <c:pt idx="8127">
                  <c:v>8.2200000000000024</c:v>
                </c:pt>
                <c:pt idx="8128">
                  <c:v>8.31</c:v>
                </c:pt>
                <c:pt idx="8129">
                  <c:v>8.0400000000000009</c:v>
                </c:pt>
                <c:pt idx="8130">
                  <c:v>7.6199999999999992</c:v>
                </c:pt>
                <c:pt idx="8131">
                  <c:v>7.85</c:v>
                </c:pt>
                <c:pt idx="8132">
                  <c:v>7.9499999999999993</c:v>
                </c:pt>
                <c:pt idx="8133">
                  <c:v>8.2200000000000024</c:v>
                </c:pt>
                <c:pt idx="8134">
                  <c:v>8.27</c:v>
                </c:pt>
                <c:pt idx="8135">
                  <c:v>8.5</c:v>
                </c:pt>
                <c:pt idx="8136">
                  <c:v>8.5400000000000009</c:v>
                </c:pt>
                <c:pt idx="8137">
                  <c:v>8.2100000000000009</c:v>
                </c:pt>
                <c:pt idx="8138">
                  <c:v>8.02</c:v>
                </c:pt>
                <c:pt idx="8139">
                  <c:v>7.9700000000000024</c:v>
                </c:pt>
                <c:pt idx="8140">
                  <c:v>8.16</c:v>
                </c:pt>
                <c:pt idx="8141">
                  <c:v>8.33</c:v>
                </c:pt>
                <c:pt idx="8142">
                  <c:v>8.5400000000000009</c:v>
                </c:pt>
                <c:pt idx="8143">
                  <c:v>8.61</c:v>
                </c:pt>
                <c:pt idx="8144">
                  <c:v>8.59</c:v>
                </c:pt>
                <c:pt idx="8145">
                  <c:v>8.02</c:v>
                </c:pt>
                <c:pt idx="8146">
                  <c:v>8.0300000000000011</c:v>
                </c:pt>
                <c:pt idx="8147">
                  <c:v>8.08</c:v>
                </c:pt>
                <c:pt idx="8148">
                  <c:v>8.33</c:v>
                </c:pt>
                <c:pt idx="8149">
                  <c:v>8.4700000000000006</c:v>
                </c:pt>
                <c:pt idx="8150">
                  <c:v>8.75</c:v>
                </c:pt>
                <c:pt idx="8151">
                  <c:v>8.73</c:v>
                </c:pt>
                <c:pt idx="8152">
                  <c:v>8.5400000000000009</c:v>
                </c:pt>
                <c:pt idx="8153">
                  <c:v>8.02</c:v>
                </c:pt>
                <c:pt idx="8154">
                  <c:v>8.18</c:v>
                </c:pt>
                <c:pt idx="8155">
                  <c:v>8.2800000000000011</c:v>
                </c:pt>
                <c:pt idx="8156">
                  <c:v>8.5400000000000009</c:v>
                </c:pt>
                <c:pt idx="8157">
                  <c:v>8.8000000000000007</c:v>
                </c:pt>
                <c:pt idx="8158">
                  <c:v>9</c:v>
                </c:pt>
                <c:pt idx="8159">
                  <c:v>8.9700000000000006</c:v>
                </c:pt>
                <c:pt idx="8160">
                  <c:v>8.44</c:v>
                </c:pt>
                <c:pt idx="8161">
                  <c:v>8.25</c:v>
                </c:pt>
                <c:pt idx="8162">
                  <c:v>8.31</c:v>
                </c:pt>
                <c:pt idx="8163">
                  <c:v>8.41</c:v>
                </c:pt>
                <c:pt idx="8164">
                  <c:v>8.74</c:v>
                </c:pt>
                <c:pt idx="8165">
                  <c:v>8.83</c:v>
                </c:pt>
                <c:pt idx="8166">
                  <c:v>8.94</c:v>
                </c:pt>
                <c:pt idx="8167">
                  <c:v>8.61</c:v>
                </c:pt>
                <c:pt idx="8168">
                  <c:v>8.2900000000000009</c:v>
                </c:pt>
                <c:pt idx="8169">
                  <c:v>8.18</c:v>
                </c:pt>
                <c:pt idx="8170">
                  <c:v>8.2800000000000011</c:v>
                </c:pt>
                <c:pt idx="8171">
                  <c:v>8.5400000000000009</c:v>
                </c:pt>
                <c:pt idx="8172">
                  <c:v>8.77</c:v>
                </c:pt>
                <c:pt idx="8173">
                  <c:v>8.75</c:v>
                </c:pt>
                <c:pt idx="8174">
                  <c:v>8.5</c:v>
                </c:pt>
                <c:pt idx="8175">
                  <c:v>7.91</c:v>
                </c:pt>
                <c:pt idx="8176">
                  <c:v>7.8900000000000006</c:v>
                </c:pt>
                <c:pt idx="8177">
                  <c:v>8.0400000000000009</c:v>
                </c:pt>
                <c:pt idx="8178">
                  <c:v>8.19</c:v>
                </c:pt>
                <c:pt idx="8179">
                  <c:v>8.2900000000000009</c:v>
                </c:pt>
                <c:pt idx="8180">
                  <c:v>8.5</c:v>
                </c:pt>
                <c:pt idx="8181">
                  <c:v>8.18</c:v>
                </c:pt>
                <c:pt idx="8182">
                  <c:v>7.7799999999999994</c:v>
                </c:pt>
                <c:pt idx="8183">
                  <c:v>7.6599999999999984</c:v>
                </c:pt>
                <c:pt idx="8184">
                  <c:v>7.84</c:v>
                </c:pt>
                <c:pt idx="8185">
                  <c:v>8.120000000000001</c:v>
                </c:pt>
                <c:pt idx="8186">
                  <c:v>8.3700000000000028</c:v>
                </c:pt>
                <c:pt idx="8187">
                  <c:v>8.4</c:v>
                </c:pt>
                <c:pt idx="8188">
                  <c:v>8.1</c:v>
                </c:pt>
                <c:pt idx="8189">
                  <c:v>7.75</c:v>
                </c:pt>
                <c:pt idx="8190">
                  <c:v>7.7700000000000014</c:v>
                </c:pt>
                <c:pt idx="8191">
                  <c:v>7.91</c:v>
                </c:pt>
                <c:pt idx="8192">
                  <c:v>8.120000000000001</c:v>
                </c:pt>
                <c:pt idx="8193">
                  <c:v>8.3000000000000007</c:v>
                </c:pt>
                <c:pt idx="8194">
                  <c:v>8.56</c:v>
                </c:pt>
                <c:pt idx="8195">
                  <c:v>8.6300000000000008</c:v>
                </c:pt>
                <c:pt idx="8196">
                  <c:v>8.4600000000000026</c:v>
                </c:pt>
                <c:pt idx="8197">
                  <c:v>7.99</c:v>
                </c:pt>
                <c:pt idx="8198">
                  <c:v>7.9499999999999993</c:v>
                </c:pt>
                <c:pt idx="8199">
                  <c:v>8.17</c:v>
                </c:pt>
                <c:pt idx="8200">
                  <c:v>8.41</c:v>
                </c:pt>
                <c:pt idx="8201">
                  <c:v>8.5500000000000007</c:v>
                </c:pt>
                <c:pt idx="8202">
                  <c:v>8.75</c:v>
                </c:pt>
                <c:pt idx="8203">
                  <c:v>8.6300000000000008</c:v>
                </c:pt>
                <c:pt idx="8204">
                  <c:v>8.2200000000000024</c:v>
                </c:pt>
                <c:pt idx="8205">
                  <c:v>8</c:v>
                </c:pt>
                <c:pt idx="8206">
                  <c:v>8.02</c:v>
                </c:pt>
                <c:pt idx="8207">
                  <c:v>8.18</c:v>
                </c:pt>
                <c:pt idx="8208">
                  <c:v>8.49</c:v>
                </c:pt>
                <c:pt idx="8209">
                  <c:v>8.4600000000000026</c:v>
                </c:pt>
                <c:pt idx="8210">
                  <c:v>8.39</c:v>
                </c:pt>
                <c:pt idx="8211">
                  <c:v>7.7799999999999994</c:v>
                </c:pt>
                <c:pt idx="8212">
                  <c:v>7.75</c:v>
                </c:pt>
                <c:pt idx="8213">
                  <c:v>7.8599999999999985</c:v>
                </c:pt>
                <c:pt idx="8214">
                  <c:v>8.14</c:v>
                </c:pt>
                <c:pt idx="8215">
                  <c:v>8.2100000000000009</c:v>
                </c:pt>
                <c:pt idx="8216">
                  <c:v>8.34</c:v>
                </c:pt>
                <c:pt idx="8217">
                  <c:v>8.4</c:v>
                </c:pt>
                <c:pt idx="8218">
                  <c:v>7.8900000000000006</c:v>
                </c:pt>
                <c:pt idx="8219">
                  <c:v>7.8100000000000005</c:v>
                </c:pt>
                <c:pt idx="8220">
                  <c:v>7.84</c:v>
                </c:pt>
                <c:pt idx="8221">
                  <c:v>8</c:v>
                </c:pt>
                <c:pt idx="8222">
                  <c:v>8.24</c:v>
                </c:pt>
                <c:pt idx="8223">
                  <c:v>8.4</c:v>
                </c:pt>
                <c:pt idx="8224">
                  <c:v>8.44</c:v>
                </c:pt>
                <c:pt idx="8225">
                  <c:v>8.16</c:v>
                </c:pt>
                <c:pt idx="8226">
                  <c:v>7.8000000000000007</c:v>
                </c:pt>
                <c:pt idx="8227">
                  <c:v>7.98</c:v>
                </c:pt>
                <c:pt idx="8228">
                  <c:v>8.11</c:v>
                </c:pt>
                <c:pt idx="8229">
                  <c:v>8.1</c:v>
                </c:pt>
                <c:pt idx="8230">
                  <c:v>8.4</c:v>
                </c:pt>
                <c:pt idx="8231">
                  <c:v>8.27</c:v>
                </c:pt>
                <c:pt idx="8232">
                  <c:v>8.02</c:v>
                </c:pt>
                <c:pt idx="8233">
                  <c:v>7.73</c:v>
                </c:pt>
                <c:pt idx="8234">
                  <c:v>7.7900000000000009</c:v>
                </c:pt>
                <c:pt idx="8235">
                  <c:v>8.14</c:v>
                </c:pt>
                <c:pt idx="8236">
                  <c:v>8.120000000000001</c:v>
                </c:pt>
                <c:pt idx="8237">
                  <c:v>8.25</c:v>
                </c:pt>
                <c:pt idx="8238">
                  <c:v>8.18</c:v>
                </c:pt>
                <c:pt idx="8239">
                  <c:v>7.85</c:v>
                </c:pt>
                <c:pt idx="8240">
                  <c:v>7.75</c:v>
                </c:pt>
                <c:pt idx="8241">
                  <c:v>7.7100000000000009</c:v>
                </c:pt>
                <c:pt idx="8242">
                  <c:v>7.9700000000000024</c:v>
                </c:pt>
                <c:pt idx="8243">
                  <c:v>8.02</c:v>
                </c:pt>
                <c:pt idx="8244">
                  <c:v>8.0300000000000011</c:v>
                </c:pt>
                <c:pt idx="8245">
                  <c:v>8.06</c:v>
                </c:pt>
                <c:pt idx="8246">
                  <c:v>7.8100000000000005</c:v>
                </c:pt>
                <c:pt idx="8247">
                  <c:v>7.48</c:v>
                </c:pt>
                <c:pt idx="8248">
                  <c:v>7.75</c:v>
                </c:pt>
                <c:pt idx="8249">
                  <c:v>7.84</c:v>
                </c:pt>
                <c:pt idx="8250">
                  <c:v>8.08</c:v>
                </c:pt>
                <c:pt idx="8251">
                  <c:v>8.14</c:v>
                </c:pt>
                <c:pt idx="8252">
                  <c:v>8.360000000000003</c:v>
                </c:pt>
                <c:pt idx="8253">
                  <c:v>8.23</c:v>
                </c:pt>
                <c:pt idx="8254">
                  <c:v>7.85</c:v>
                </c:pt>
                <c:pt idx="8255">
                  <c:v>7.870000000000001</c:v>
                </c:pt>
                <c:pt idx="8256">
                  <c:v>7.91</c:v>
                </c:pt>
                <c:pt idx="8257">
                  <c:v>8.2200000000000024</c:v>
                </c:pt>
                <c:pt idx="8258">
                  <c:v>8.34</c:v>
                </c:pt>
                <c:pt idx="8259">
                  <c:v>8.42</c:v>
                </c:pt>
                <c:pt idx="8260">
                  <c:v>8.5</c:v>
                </c:pt>
                <c:pt idx="8261">
                  <c:v>8.16</c:v>
                </c:pt>
                <c:pt idx="8262">
                  <c:v>8.0400000000000009</c:v>
                </c:pt>
                <c:pt idx="8263">
                  <c:v>7.85</c:v>
                </c:pt>
                <c:pt idx="8264">
                  <c:v>8.24</c:v>
                </c:pt>
                <c:pt idx="8265">
                  <c:v>8.41</c:v>
                </c:pt>
                <c:pt idx="8266">
                  <c:v>8.58</c:v>
                </c:pt>
                <c:pt idx="8267">
                  <c:v>8.67</c:v>
                </c:pt>
                <c:pt idx="8268">
                  <c:v>8.4700000000000006</c:v>
                </c:pt>
                <c:pt idx="8269">
                  <c:v>8.15</c:v>
                </c:pt>
                <c:pt idx="8270">
                  <c:v>8.120000000000001</c:v>
                </c:pt>
                <c:pt idx="8271">
                  <c:v>8.2200000000000024</c:v>
                </c:pt>
                <c:pt idx="8272">
                  <c:v>8.4700000000000006</c:v>
                </c:pt>
                <c:pt idx="8273">
                  <c:v>8.6300000000000008</c:v>
                </c:pt>
                <c:pt idx="8274">
                  <c:v>8.7900000000000009</c:v>
                </c:pt>
                <c:pt idx="8275">
                  <c:v>8.73</c:v>
                </c:pt>
                <c:pt idx="8276">
                  <c:v>8.3700000000000028</c:v>
                </c:pt>
                <c:pt idx="8277">
                  <c:v>8.34</c:v>
                </c:pt>
                <c:pt idx="8278">
                  <c:v>8.3700000000000028</c:v>
                </c:pt>
                <c:pt idx="8279">
                  <c:v>8.6</c:v>
                </c:pt>
                <c:pt idx="8280">
                  <c:v>8.66</c:v>
                </c:pt>
                <c:pt idx="8281">
                  <c:v>9.02</c:v>
                </c:pt>
                <c:pt idx="8282">
                  <c:v>8.7900000000000009</c:v>
                </c:pt>
                <c:pt idx="8283">
                  <c:v>8.68</c:v>
                </c:pt>
                <c:pt idx="8284">
                  <c:v>8.2900000000000009</c:v>
                </c:pt>
                <c:pt idx="8285">
                  <c:v>8.44</c:v>
                </c:pt>
                <c:pt idx="8286">
                  <c:v>8.44</c:v>
                </c:pt>
                <c:pt idx="8287">
                  <c:v>8.6</c:v>
                </c:pt>
                <c:pt idx="8288">
                  <c:v>8.620000000000001</c:v>
                </c:pt>
                <c:pt idx="8289">
                  <c:v>8.56</c:v>
                </c:pt>
                <c:pt idx="8290">
                  <c:v>8.4600000000000026</c:v>
                </c:pt>
                <c:pt idx="8291">
                  <c:v>8.27</c:v>
                </c:pt>
                <c:pt idx="8292">
                  <c:v>8.06</c:v>
                </c:pt>
                <c:pt idx="8293">
                  <c:v>7.9700000000000024</c:v>
                </c:pt>
                <c:pt idx="8294">
                  <c:v>8.15</c:v>
                </c:pt>
                <c:pt idx="8295">
                  <c:v>8.23</c:v>
                </c:pt>
                <c:pt idx="8296">
                  <c:v>8.15</c:v>
                </c:pt>
                <c:pt idx="8297">
                  <c:v>7.8900000000000006</c:v>
                </c:pt>
                <c:pt idx="8298">
                  <c:v>7.73</c:v>
                </c:pt>
                <c:pt idx="8299">
                  <c:v>7.59</c:v>
                </c:pt>
                <c:pt idx="8300">
                  <c:v>7.68</c:v>
                </c:pt>
                <c:pt idx="8301">
                  <c:v>7.7700000000000014</c:v>
                </c:pt>
                <c:pt idx="8302">
                  <c:v>8.0300000000000011</c:v>
                </c:pt>
                <c:pt idx="8303">
                  <c:v>7.85</c:v>
                </c:pt>
                <c:pt idx="8304">
                  <c:v>7.6499999999999995</c:v>
                </c:pt>
                <c:pt idx="8305">
                  <c:v>7.370000000000001</c:v>
                </c:pt>
                <c:pt idx="8306">
                  <c:v>7.4700000000000024</c:v>
                </c:pt>
                <c:pt idx="8307">
                  <c:v>7.59</c:v>
                </c:pt>
                <c:pt idx="8308">
                  <c:v>7.83</c:v>
                </c:pt>
                <c:pt idx="8309">
                  <c:v>7.8599999999999985</c:v>
                </c:pt>
                <c:pt idx="8310">
                  <c:v>7.75</c:v>
                </c:pt>
                <c:pt idx="8311">
                  <c:v>7.58</c:v>
                </c:pt>
                <c:pt idx="8312">
                  <c:v>7.34</c:v>
                </c:pt>
                <c:pt idx="8313">
                  <c:v>7.4300000000000015</c:v>
                </c:pt>
                <c:pt idx="8314">
                  <c:v>7.5500000000000007</c:v>
                </c:pt>
                <c:pt idx="8315">
                  <c:v>7.6999999999999975</c:v>
                </c:pt>
                <c:pt idx="8316">
                  <c:v>7.75</c:v>
                </c:pt>
                <c:pt idx="8317">
                  <c:v>7.59</c:v>
                </c:pt>
                <c:pt idx="8318">
                  <c:v>7.3599999999999985</c:v>
                </c:pt>
                <c:pt idx="8319">
                  <c:v>7.35</c:v>
                </c:pt>
                <c:pt idx="8320">
                  <c:v>7.51</c:v>
                </c:pt>
                <c:pt idx="8321">
                  <c:v>7.59</c:v>
                </c:pt>
                <c:pt idx="8322">
                  <c:v>7.7799999999999994</c:v>
                </c:pt>
                <c:pt idx="8323">
                  <c:v>7.870000000000001</c:v>
                </c:pt>
                <c:pt idx="8324">
                  <c:v>8.18</c:v>
                </c:pt>
                <c:pt idx="8325">
                  <c:v>8.17</c:v>
                </c:pt>
                <c:pt idx="8326">
                  <c:v>7.91</c:v>
                </c:pt>
                <c:pt idx="8327">
                  <c:v>7.7200000000000006</c:v>
                </c:pt>
                <c:pt idx="8328">
                  <c:v>7.75</c:v>
                </c:pt>
                <c:pt idx="8329">
                  <c:v>8.09</c:v>
                </c:pt>
                <c:pt idx="8330">
                  <c:v>8.18</c:v>
                </c:pt>
                <c:pt idx="8331">
                  <c:v>8.3700000000000028</c:v>
                </c:pt>
                <c:pt idx="8332">
                  <c:v>8.5300000000000011</c:v>
                </c:pt>
                <c:pt idx="8333">
                  <c:v>8.4600000000000026</c:v>
                </c:pt>
                <c:pt idx="8334">
                  <c:v>8.0300000000000011</c:v>
                </c:pt>
                <c:pt idx="8335">
                  <c:v>7.9499999999999993</c:v>
                </c:pt>
                <c:pt idx="8336">
                  <c:v>8.15</c:v>
                </c:pt>
                <c:pt idx="8337">
                  <c:v>8.3700000000000028</c:v>
                </c:pt>
                <c:pt idx="8338">
                  <c:v>8.7200000000000024</c:v>
                </c:pt>
                <c:pt idx="8339">
                  <c:v>8.9</c:v>
                </c:pt>
                <c:pt idx="8340">
                  <c:v>8.94</c:v>
                </c:pt>
                <c:pt idx="8341">
                  <c:v>8.8700000000000028</c:v>
                </c:pt>
                <c:pt idx="8342">
                  <c:v>8.5500000000000007</c:v>
                </c:pt>
                <c:pt idx="8343">
                  <c:v>8.5300000000000011</c:v>
                </c:pt>
                <c:pt idx="8344">
                  <c:v>8.6300000000000008</c:v>
                </c:pt>
                <c:pt idx="8345">
                  <c:v>8.8000000000000007</c:v>
                </c:pt>
                <c:pt idx="8346">
                  <c:v>9.02</c:v>
                </c:pt>
                <c:pt idx="8347">
                  <c:v>9.1300000000000008</c:v>
                </c:pt>
                <c:pt idx="8348">
                  <c:v>9.18</c:v>
                </c:pt>
                <c:pt idx="8349">
                  <c:v>8.84</c:v>
                </c:pt>
                <c:pt idx="8350">
                  <c:v>8.56</c:v>
                </c:pt>
                <c:pt idx="8351">
                  <c:v>8.69</c:v>
                </c:pt>
                <c:pt idx="8352">
                  <c:v>8.94</c:v>
                </c:pt>
                <c:pt idx="8353">
                  <c:v>9.11</c:v>
                </c:pt>
                <c:pt idx="8354">
                  <c:v>9.3000000000000007</c:v>
                </c:pt>
                <c:pt idx="8355">
                  <c:v>9.3800000000000008</c:v>
                </c:pt>
                <c:pt idx="8356">
                  <c:v>9.1300000000000008</c:v>
                </c:pt>
                <c:pt idx="8357">
                  <c:v>8.75</c:v>
                </c:pt>
                <c:pt idx="8358">
                  <c:v>8.58</c:v>
                </c:pt>
                <c:pt idx="8359">
                  <c:v>8.8000000000000007</c:v>
                </c:pt>
                <c:pt idx="8360">
                  <c:v>9.2100000000000009</c:v>
                </c:pt>
                <c:pt idx="8361">
                  <c:v>9.360000000000003</c:v>
                </c:pt>
                <c:pt idx="8362">
                  <c:v>9.49</c:v>
                </c:pt>
                <c:pt idx="8363">
                  <c:v>9.4600000000000026</c:v>
                </c:pt>
                <c:pt idx="8364">
                  <c:v>9.0400000000000009</c:v>
                </c:pt>
                <c:pt idx="8365">
                  <c:v>8.65</c:v>
                </c:pt>
                <c:pt idx="8366">
                  <c:v>8.7800000000000011</c:v>
                </c:pt>
                <c:pt idx="8367">
                  <c:v>8.91</c:v>
                </c:pt>
                <c:pt idx="8368">
                  <c:v>9.16</c:v>
                </c:pt>
                <c:pt idx="8369">
                  <c:v>9.25</c:v>
                </c:pt>
                <c:pt idx="8370">
                  <c:v>9.2900000000000009</c:v>
                </c:pt>
                <c:pt idx="8371">
                  <c:v>8.66</c:v>
                </c:pt>
                <c:pt idx="8372">
                  <c:v>8.42</c:v>
                </c:pt>
                <c:pt idx="8373">
                  <c:v>8.48</c:v>
                </c:pt>
                <c:pt idx="8374">
                  <c:v>8.620000000000001</c:v>
                </c:pt>
                <c:pt idx="8375">
                  <c:v>8.69</c:v>
                </c:pt>
                <c:pt idx="8376">
                  <c:v>8.77</c:v>
                </c:pt>
                <c:pt idx="8377">
                  <c:v>8.58</c:v>
                </c:pt>
                <c:pt idx="8378">
                  <c:v>8.09</c:v>
                </c:pt>
                <c:pt idx="8379">
                  <c:v>8.17</c:v>
                </c:pt>
                <c:pt idx="8380">
                  <c:v>8.2200000000000024</c:v>
                </c:pt>
                <c:pt idx="8381">
                  <c:v>8.2800000000000011</c:v>
                </c:pt>
                <c:pt idx="8382">
                  <c:v>8.2900000000000009</c:v>
                </c:pt>
                <c:pt idx="8383">
                  <c:v>8.41</c:v>
                </c:pt>
                <c:pt idx="8384">
                  <c:v>7.99</c:v>
                </c:pt>
                <c:pt idx="8385">
                  <c:v>7.8000000000000007</c:v>
                </c:pt>
                <c:pt idx="8386">
                  <c:v>7.7900000000000009</c:v>
                </c:pt>
                <c:pt idx="8387">
                  <c:v>7.85</c:v>
                </c:pt>
                <c:pt idx="8388">
                  <c:v>7.91</c:v>
                </c:pt>
                <c:pt idx="8389">
                  <c:v>8.0300000000000011</c:v>
                </c:pt>
                <c:pt idx="8390">
                  <c:v>7.9</c:v>
                </c:pt>
                <c:pt idx="8391">
                  <c:v>7.68</c:v>
                </c:pt>
                <c:pt idx="8392">
                  <c:v>7.4600000000000009</c:v>
                </c:pt>
                <c:pt idx="8393">
                  <c:v>7.4600000000000009</c:v>
                </c:pt>
                <c:pt idx="8394">
                  <c:v>7.5400000000000009</c:v>
                </c:pt>
                <c:pt idx="8395">
                  <c:v>7.6400000000000006</c:v>
                </c:pt>
                <c:pt idx="8396">
                  <c:v>7.73</c:v>
                </c:pt>
                <c:pt idx="8397">
                  <c:v>7.6</c:v>
                </c:pt>
                <c:pt idx="8398">
                  <c:v>7.4600000000000009</c:v>
                </c:pt>
                <c:pt idx="8399">
                  <c:v>7.23</c:v>
                </c:pt>
                <c:pt idx="8400">
                  <c:v>7.2799999999999994</c:v>
                </c:pt>
                <c:pt idx="8401">
                  <c:v>7.33</c:v>
                </c:pt>
                <c:pt idx="8402">
                  <c:v>7.59</c:v>
                </c:pt>
                <c:pt idx="8403">
                  <c:v>7.67</c:v>
                </c:pt>
                <c:pt idx="8404">
                  <c:v>7.6999999999999975</c:v>
                </c:pt>
                <c:pt idx="8405">
                  <c:v>7.6199999999999992</c:v>
                </c:pt>
                <c:pt idx="8406">
                  <c:v>7.5400000000000009</c:v>
                </c:pt>
                <c:pt idx="8407">
                  <c:v>7.6400000000000006</c:v>
                </c:pt>
                <c:pt idx="8408">
                  <c:v>7.6499999999999995</c:v>
                </c:pt>
                <c:pt idx="8409">
                  <c:v>7.83</c:v>
                </c:pt>
                <c:pt idx="8410">
                  <c:v>7.99</c:v>
                </c:pt>
                <c:pt idx="8411">
                  <c:v>7.8100000000000005</c:v>
                </c:pt>
                <c:pt idx="8412">
                  <c:v>7.7700000000000014</c:v>
                </c:pt>
                <c:pt idx="8413">
                  <c:v>7.6599999999999984</c:v>
                </c:pt>
                <c:pt idx="8414">
                  <c:v>7.6199999999999992</c:v>
                </c:pt>
                <c:pt idx="8415">
                  <c:v>7.59</c:v>
                </c:pt>
                <c:pt idx="8416">
                  <c:v>7.68</c:v>
                </c:pt>
                <c:pt idx="8417">
                  <c:v>7.85</c:v>
                </c:pt>
                <c:pt idx="8418">
                  <c:v>7.6599999999999984</c:v>
                </c:pt>
                <c:pt idx="8419">
                  <c:v>7.4600000000000009</c:v>
                </c:pt>
                <c:pt idx="8420">
                  <c:v>7.3900000000000006</c:v>
                </c:pt>
                <c:pt idx="8421">
                  <c:v>7.4700000000000024</c:v>
                </c:pt>
                <c:pt idx="8422">
                  <c:v>7.5500000000000007</c:v>
                </c:pt>
                <c:pt idx="8423">
                  <c:v>7.5500000000000007</c:v>
                </c:pt>
                <c:pt idx="8424">
                  <c:v>7.68</c:v>
                </c:pt>
                <c:pt idx="8425">
                  <c:v>7.52</c:v>
                </c:pt>
                <c:pt idx="8426">
                  <c:v>7.41</c:v>
                </c:pt>
                <c:pt idx="8427">
                  <c:v>7.2700000000000014</c:v>
                </c:pt>
                <c:pt idx="8428">
                  <c:v>7.33</c:v>
                </c:pt>
                <c:pt idx="8429">
                  <c:v>7.23</c:v>
                </c:pt>
                <c:pt idx="8430">
                  <c:v>7.35</c:v>
                </c:pt>
                <c:pt idx="8431">
                  <c:v>7.4</c:v>
                </c:pt>
                <c:pt idx="8432">
                  <c:v>7.3000000000000007</c:v>
                </c:pt>
                <c:pt idx="8433">
                  <c:v>7.17</c:v>
                </c:pt>
                <c:pt idx="8434">
                  <c:v>7.0400000000000009</c:v>
                </c:pt>
                <c:pt idx="8435">
                  <c:v>7.0400000000000009</c:v>
                </c:pt>
                <c:pt idx="8436">
                  <c:v>7.23</c:v>
                </c:pt>
                <c:pt idx="8437">
                  <c:v>7.23</c:v>
                </c:pt>
                <c:pt idx="8438">
                  <c:v>7.48</c:v>
                </c:pt>
                <c:pt idx="8439">
                  <c:v>7.2799999999999994</c:v>
                </c:pt>
                <c:pt idx="8440">
                  <c:v>7.24</c:v>
                </c:pt>
                <c:pt idx="8441">
                  <c:v>7.08</c:v>
                </c:pt>
                <c:pt idx="8442">
                  <c:v>7.1999999999999975</c:v>
                </c:pt>
                <c:pt idx="8443">
                  <c:v>7.2799999999999994</c:v>
                </c:pt>
                <c:pt idx="8444">
                  <c:v>7.35</c:v>
                </c:pt>
                <c:pt idx="8445">
                  <c:v>7.49</c:v>
                </c:pt>
                <c:pt idx="8446">
                  <c:v>7.48</c:v>
                </c:pt>
                <c:pt idx="8447">
                  <c:v>7.5600000000000005</c:v>
                </c:pt>
                <c:pt idx="8448">
                  <c:v>7.3000000000000007</c:v>
                </c:pt>
                <c:pt idx="8449">
                  <c:v>7.24</c:v>
                </c:pt>
                <c:pt idx="8450">
                  <c:v>7.3100000000000005</c:v>
                </c:pt>
                <c:pt idx="8451">
                  <c:v>7.35</c:v>
                </c:pt>
                <c:pt idx="8452">
                  <c:v>7.4600000000000009</c:v>
                </c:pt>
                <c:pt idx="8453">
                  <c:v>7.49</c:v>
                </c:pt>
                <c:pt idx="8454">
                  <c:v>7.3900000000000006</c:v>
                </c:pt>
                <c:pt idx="8455">
                  <c:v>7.3000000000000007</c:v>
                </c:pt>
                <c:pt idx="8456">
                  <c:v>7.18</c:v>
                </c:pt>
                <c:pt idx="8457">
                  <c:v>7.3100000000000005</c:v>
                </c:pt>
                <c:pt idx="8458">
                  <c:v>7.370000000000001</c:v>
                </c:pt>
                <c:pt idx="8459">
                  <c:v>7.51</c:v>
                </c:pt>
                <c:pt idx="8460">
                  <c:v>7.42</c:v>
                </c:pt>
                <c:pt idx="8461">
                  <c:v>7.52</c:v>
                </c:pt>
                <c:pt idx="8462">
                  <c:v>7.1599999999999984</c:v>
                </c:pt>
                <c:pt idx="8463">
                  <c:v>7.02</c:v>
                </c:pt>
                <c:pt idx="8464">
                  <c:v>7.1</c:v>
                </c:pt>
                <c:pt idx="8465">
                  <c:v>7.3000000000000007</c:v>
                </c:pt>
                <c:pt idx="8466">
                  <c:v>7.26</c:v>
                </c:pt>
                <c:pt idx="8467">
                  <c:v>7.5299999999999985</c:v>
                </c:pt>
                <c:pt idx="8468">
                  <c:v>7.3100000000000005</c:v>
                </c:pt>
                <c:pt idx="8469">
                  <c:v>7.3100000000000005</c:v>
                </c:pt>
                <c:pt idx="8470">
                  <c:v>7.1999999999999975</c:v>
                </c:pt>
                <c:pt idx="8471">
                  <c:v>7.0299999999999985</c:v>
                </c:pt>
                <c:pt idx="8472">
                  <c:v>7.1199999999999992</c:v>
                </c:pt>
                <c:pt idx="8473">
                  <c:v>7.23</c:v>
                </c:pt>
                <c:pt idx="8474">
                  <c:v>7.23</c:v>
                </c:pt>
                <c:pt idx="8475">
                  <c:v>7.26</c:v>
                </c:pt>
                <c:pt idx="8476">
                  <c:v>7.2200000000000006</c:v>
                </c:pt>
                <c:pt idx="8477">
                  <c:v>7.1599999999999984</c:v>
                </c:pt>
                <c:pt idx="8478">
                  <c:v>7.1099999999999985</c:v>
                </c:pt>
                <c:pt idx="8479">
                  <c:v>7.17</c:v>
                </c:pt>
                <c:pt idx="8480">
                  <c:v>7.18</c:v>
                </c:pt>
                <c:pt idx="8481">
                  <c:v>7.2200000000000006</c:v>
                </c:pt>
                <c:pt idx="8482">
                  <c:v>7.2799999999999994</c:v>
                </c:pt>
                <c:pt idx="8483">
                  <c:v>7.26</c:v>
                </c:pt>
                <c:pt idx="8484">
                  <c:v>7.18</c:v>
                </c:pt>
                <c:pt idx="8485">
                  <c:v>7.0299999999999985</c:v>
                </c:pt>
                <c:pt idx="8486">
                  <c:v>7.02</c:v>
                </c:pt>
                <c:pt idx="8487">
                  <c:v>7.1400000000000006</c:v>
                </c:pt>
                <c:pt idx="8488">
                  <c:v>7.2200000000000006</c:v>
                </c:pt>
                <c:pt idx="8489">
                  <c:v>7.17</c:v>
                </c:pt>
                <c:pt idx="8490">
                  <c:v>7.26</c:v>
                </c:pt>
                <c:pt idx="8491">
                  <c:v>7.3100000000000005</c:v>
                </c:pt>
                <c:pt idx="8492">
                  <c:v>7.34</c:v>
                </c:pt>
                <c:pt idx="8493">
                  <c:v>7.41</c:v>
                </c:pt>
                <c:pt idx="8494">
                  <c:v>7.17</c:v>
                </c:pt>
                <c:pt idx="8495">
                  <c:v>7.41</c:v>
                </c:pt>
                <c:pt idx="8496">
                  <c:v>7.370000000000001</c:v>
                </c:pt>
                <c:pt idx="8497">
                  <c:v>7.35</c:v>
                </c:pt>
                <c:pt idx="8498">
                  <c:v>7.41</c:v>
                </c:pt>
                <c:pt idx="8499">
                  <c:v>7.4700000000000024</c:v>
                </c:pt>
                <c:pt idx="8500">
                  <c:v>7.4499999999999993</c:v>
                </c:pt>
                <c:pt idx="8501">
                  <c:v>7.3900000000000006</c:v>
                </c:pt>
                <c:pt idx="8502">
                  <c:v>7.3000000000000007</c:v>
                </c:pt>
                <c:pt idx="8503">
                  <c:v>7.35</c:v>
                </c:pt>
                <c:pt idx="8504">
                  <c:v>7.1499999999999995</c:v>
                </c:pt>
                <c:pt idx="8505">
                  <c:v>7.51</c:v>
                </c:pt>
                <c:pt idx="8506">
                  <c:v>7.4</c:v>
                </c:pt>
                <c:pt idx="8507">
                  <c:v>7.1099999999999985</c:v>
                </c:pt>
                <c:pt idx="8508">
                  <c:v>7.2100000000000009</c:v>
                </c:pt>
                <c:pt idx="8509">
                  <c:v>7.2700000000000014</c:v>
                </c:pt>
                <c:pt idx="8510">
                  <c:v>7.17</c:v>
                </c:pt>
                <c:pt idx="8511">
                  <c:v>7.2900000000000009</c:v>
                </c:pt>
                <c:pt idx="8512">
                  <c:v>7.3100000000000005</c:v>
                </c:pt>
                <c:pt idx="8513">
                  <c:v>7.2200000000000006</c:v>
                </c:pt>
                <c:pt idx="8514">
                  <c:v>7.2799999999999994</c:v>
                </c:pt>
                <c:pt idx="8515">
                  <c:v>7.1499999999999995</c:v>
                </c:pt>
                <c:pt idx="8516">
                  <c:v>7.1599999999999984</c:v>
                </c:pt>
                <c:pt idx="8517">
                  <c:v>7.1</c:v>
                </c:pt>
                <c:pt idx="8518">
                  <c:v>7.1400000000000006</c:v>
                </c:pt>
                <c:pt idx="8519">
                  <c:v>7.3000000000000007</c:v>
                </c:pt>
                <c:pt idx="8520">
                  <c:v>7.09</c:v>
                </c:pt>
                <c:pt idx="8521">
                  <c:v>7.1</c:v>
                </c:pt>
                <c:pt idx="8522">
                  <c:v>7.02</c:v>
                </c:pt>
                <c:pt idx="8523">
                  <c:v>7.09</c:v>
                </c:pt>
                <c:pt idx="8524">
                  <c:v>6.9300000000000015</c:v>
                </c:pt>
                <c:pt idx="8525">
                  <c:v>6.99</c:v>
                </c:pt>
                <c:pt idx="8526">
                  <c:v>7.0299999999999985</c:v>
                </c:pt>
                <c:pt idx="8527">
                  <c:v>7.0400000000000009</c:v>
                </c:pt>
                <c:pt idx="8528">
                  <c:v>6.9499999999999993</c:v>
                </c:pt>
                <c:pt idx="8529">
                  <c:v>6.8199999999999985</c:v>
                </c:pt>
                <c:pt idx="8530">
                  <c:v>6.9700000000000024</c:v>
                </c:pt>
                <c:pt idx="8531">
                  <c:v>6.8000000000000007</c:v>
                </c:pt>
                <c:pt idx="8532">
                  <c:v>6.870000000000001</c:v>
                </c:pt>
                <c:pt idx="8533">
                  <c:v>6.83</c:v>
                </c:pt>
                <c:pt idx="8534">
                  <c:v>6.83</c:v>
                </c:pt>
                <c:pt idx="8535">
                  <c:v>6.85</c:v>
                </c:pt>
                <c:pt idx="8536">
                  <c:v>6.9600000000000009</c:v>
                </c:pt>
                <c:pt idx="8537">
                  <c:v>6.8900000000000006</c:v>
                </c:pt>
                <c:pt idx="8538">
                  <c:v>6.9</c:v>
                </c:pt>
                <c:pt idx="8539">
                  <c:v>6.8599999999999985</c:v>
                </c:pt>
                <c:pt idx="8540">
                  <c:v>6.9</c:v>
                </c:pt>
                <c:pt idx="8541">
                  <c:v>6.9600000000000009</c:v>
                </c:pt>
                <c:pt idx="8542">
                  <c:v>6.91</c:v>
                </c:pt>
                <c:pt idx="8543">
                  <c:v>6.870000000000001</c:v>
                </c:pt>
                <c:pt idx="8544">
                  <c:v>6.9600000000000009</c:v>
                </c:pt>
                <c:pt idx="8545">
                  <c:v>6.98</c:v>
                </c:pt>
                <c:pt idx="8546">
                  <c:v>7.1099999999999985</c:v>
                </c:pt>
                <c:pt idx="8547">
                  <c:v>7.0299999999999985</c:v>
                </c:pt>
                <c:pt idx="8548">
                  <c:v>7.17</c:v>
                </c:pt>
                <c:pt idx="8549">
                  <c:v>7.1199999999999992</c:v>
                </c:pt>
                <c:pt idx="8550">
                  <c:v>7.1199999999999992</c:v>
                </c:pt>
                <c:pt idx="8551">
                  <c:v>7.0299999999999985</c:v>
                </c:pt>
                <c:pt idx="8552">
                  <c:v>7.1099999999999985</c:v>
                </c:pt>
                <c:pt idx="8553">
                  <c:v>7.18</c:v>
                </c:pt>
                <c:pt idx="8554">
                  <c:v>7.07</c:v>
                </c:pt>
                <c:pt idx="8555">
                  <c:v>7.1999999999999975</c:v>
                </c:pt>
                <c:pt idx="8556">
                  <c:v>7.1099999999999985</c:v>
                </c:pt>
                <c:pt idx="8557">
                  <c:v>7.23</c:v>
                </c:pt>
                <c:pt idx="8558">
                  <c:v>7.18</c:v>
                </c:pt>
                <c:pt idx="8559">
                  <c:v>7.1499999999999995</c:v>
                </c:pt>
                <c:pt idx="8560">
                  <c:v>7.0500000000000007</c:v>
                </c:pt>
                <c:pt idx="8561">
                  <c:v>7.0500000000000007</c:v>
                </c:pt>
                <c:pt idx="8562">
                  <c:v>7.1499999999999995</c:v>
                </c:pt>
                <c:pt idx="8563">
                  <c:v>7.23</c:v>
                </c:pt>
                <c:pt idx="8564">
                  <c:v>7.2200000000000006</c:v>
                </c:pt>
                <c:pt idx="8565">
                  <c:v>7.1099999999999985</c:v>
                </c:pt>
                <c:pt idx="8566">
                  <c:v>7.1</c:v>
                </c:pt>
                <c:pt idx="8567">
                  <c:v>7.09</c:v>
                </c:pt>
                <c:pt idx="8568">
                  <c:v>7.1</c:v>
                </c:pt>
                <c:pt idx="8569">
                  <c:v>7.1199999999999992</c:v>
                </c:pt>
                <c:pt idx="8570">
                  <c:v>7.17</c:v>
                </c:pt>
                <c:pt idx="8571">
                  <c:v>7.1599999999999984</c:v>
                </c:pt>
                <c:pt idx="8572">
                  <c:v>7.23</c:v>
                </c:pt>
                <c:pt idx="8573">
                  <c:v>7.09</c:v>
                </c:pt>
                <c:pt idx="8574">
                  <c:v>7.09</c:v>
                </c:pt>
                <c:pt idx="8575">
                  <c:v>6.9700000000000024</c:v>
                </c:pt>
                <c:pt idx="8576">
                  <c:v>6.8900000000000006</c:v>
                </c:pt>
                <c:pt idx="8577">
                  <c:v>7.02</c:v>
                </c:pt>
                <c:pt idx="8578">
                  <c:v>7.1599999999999984</c:v>
                </c:pt>
                <c:pt idx="8579">
                  <c:v>7.1</c:v>
                </c:pt>
                <c:pt idx="8580">
                  <c:v>7.1999999999999975</c:v>
                </c:pt>
                <c:pt idx="8581">
                  <c:v>7.02</c:v>
                </c:pt>
                <c:pt idx="8582">
                  <c:v>7.0500000000000007</c:v>
                </c:pt>
                <c:pt idx="8583">
                  <c:v>6.98</c:v>
                </c:pt>
                <c:pt idx="8584">
                  <c:v>7.1599999999999984</c:v>
                </c:pt>
                <c:pt idx="8585">
                  <c:v>7.1099999999999985</c:v>
                </c:pt>
                <c:pt idx="8586">
                  <c:v>7.07</c:v>
                </c:pt>
                <c:pt idx="8587">
                  <c:v>7.23</c:v>
                </c:pt>
                <c:pt idx="8588">
                  <c:v>7.2100000000000009</c:v>
                </c:pt>
                <c:pt idx="8589">
                  <c:v>7.17</c:v>
                </c:pt>
                <c:pt idx="8590">
                  <c:v>7.1400000000000006</c:v>
                </c:pt>
                <c:pt idx="8591">
                  <c:v>7.08</c:v>
                </c:pt>
                <c:pt idx="8592">
                  <c:v>7.17</c:v>
                </c:pt>
                <c:pt idx="8593">
                  <c:v>7.1999999999999975</c:v>
                </c:pt>
                <c:pt idx="8594">
                  <c:v>7.1599999999999984</c:v>
                </c:pt>
                <c:pt idx="8595">
                  <c:v>7.08</c:v>
                </c:pt>
                <c:pt idx="8596">
                  <c:v>7.08</c:v>
                </c:pt>
                <c:pt idx="8597">
                  <c:v>7.1</c:v>
                </c:pt>
                <c:pt idx="8598">
                  <c:v>7.08</c:v>
                </c:pt>
                <c:pt idx="8599">
                  <c:v>7.07</c:v>
                </c:pt>
                <c:pt idx="8600">
                  <c:v>7.1400000000000006</c:v>
                </c:pt>
                <c:pt idx="8601">
                  <c:v>7.33</c:v>
                </c:pt>
                <c:pt idx="8602">
                  <c:v>7.2799999999999994</c:v>
                </c:pt>
                <c:pt idx="8603">
                  <c:v>7.370000000000001</c:v>
                </c:pt>
                <c:pt idx="8604">
                  <c:v>7.4</c:v>
                </c:pt>
                <c:pt idx="8605">
                  <c:v>7.2700000000000014</c:v>
                </c:pt>
                <c:pt idx="8606">
                  <c:v>7.3000000000000007</c:v>
                </c:pt>
                <c:pt idx="8607">
                  <c:v>7.24</c:v>
                </c:pt>
                <c:pt idx="8608">
                  <c:v>7.35</c:v>
                </c:pt>
                <c:pt idx="8609">
                  <c:v>7.5400000000000009</c:v>
                </c:pt>
                <c:pt idx="8610">
                  <c:v>7.6199999999999992</c:v>
                </c:pt>
                <c:pt idx="8611">
                  <c:v>7.6499999999999995</c:v>
                </c:pt>
                <c:pt idx="8612">
                  <c:v>7.4499999999999993</c:v>
                </c:pt>
                <c:pt idx="8613">
                  <c:v>7.35</c:v>
                </c:pt>
                <c:pt idx="8614">
                  <c:v>7.49</c:v>
                </c:pt>
                <c:pt idx="8615">
                  <c:v>7.4499999999999993</c:v>
                </c:pt>
                <c:pt idx="8616">
                  <c:v>7.5299999999999985</c:v>
                </c:pt>
                <c:pt idx="8617">
                  <c:v>7.6099999999999985</c:v>
                </c:pt>
                <c:pt idx="8618">
                  <c:v>7.68</c:v>
                </c:pt>
                <c:pt idx="8619">
                  <c:v>7.51</c:v>
                </c:pt>
                <c:pt idx="8620">
                  <c:v>7.3000000000000007</c:v>
                </c:pt>
                <c:pt idx="8621">
                  <c:v>7.2799999999999994</c:v>
                </c:pt>
                <c:pt idx="8622">
                  <c:v>7.3000000000000007</c:v>
                </c:pt>
                <c:pt idx="8623">
                  <c:v>7.4600000000000009</c:v>
                </c:pt>
                <c:pt idx="8624">
                  <c:v>7.4499999999999993</c:v>
                </c:pt>
                <c:pt idx="8625">
                  <c:v>7.3599999999999985</c:v>
                </c:pt>
                <c:pt idx="8626">
                  <c:v>7.24</c:v>
                </c:pt>
                <c:pt idx="8627">
                  <c:v>7.07</c:v>
                </c:pt>
                <c:pt idx="8628">
                  <c:v>6.84</c:v>
                </c:pt>
                <c:pt idx="8629">
                  <c:v>6.7799999999999994</c:v>
                </c:pt>
                <c:pt idx="8630">
                  <c:v>7.0500000000000007</c:v>
                </c:pt>
                <c:pt idx="8631">
                  <c:v>7.1400000000000006</c:v>
                </c:pt>
                <c:pt idx="8632">
                  <c:v>7.1199999999999992</c:v>
                </c:pt>
                <c:pt idx="8633">
                  <c:v>6.91</c:v>
                </c:pt>
                <c:pt idx="8634">
                  <c:v>6.74</c:v>
                </c:pt>
                <c:pt idx="8635">
                  <c:v>6.6599999999999984</c:v>
                </c:pt>
                <c:pt idx="8636">
                  <c:v>6.7799999999999994</c:v>
                </c:pt>
                <c:pt idx="8637">
                  <c:v>6.8599999999999985</c:v>
                </c:pt>
                <c:pt idx="8638">
                  <c:v>7.01</c:v>
                </c:pt>
                <c:pt idx="8639">
                  <c:v>7.1400000000000006</c:v>
                </c:pt>
                <c:pt idx="8640">
                  <c:v>7.24</c:v>
                </c:pt>
                <c:pt idx="8641">
                  <c:v>7.1099999999999985</c:v>
                </c:pt>
                <c:pt idx="8642">
                  <c:v>7.1199999999999992</c:v>
                </c:pt>
                <c:pt idx="8643">
                  <c:v>7.1</c:v>
                </c:pt>
                <c:pt idx="8644">
                  <c:v>7.2100000000000009</c:v>
                </c:pt>
                <c:pt idx="8645">
                  <c:v>7.35</c:v>
                </c:pt>
                <c:pt idx="8646">
                  <c:v>7.3100000000000005</c:v>
                </c:pt>
                <c:pt idx="8647">
                  <c:v>7.4700000000000024</c:v>
                </c:pt>
                <c:pt idx="8648">
                  <c:v>7.4600000000000009</c:v>
                </c:pt>
                <c:pt idx="8649">
                  <c:v>7.2700000000000014</c:v>
                </c:pt>
                <c:pt idx="8650">
                  <c:v>7.2799999999999994</c:v>
                </c:pt>
                <c:pt idx="8651">
                  <c:v>7.4</c:v>
                </c:pt>
                <c:pt idx="8652">
                  <c:v>7.42</c:v>
                </c:pt>
                <c:pt idx="8653">
                  <c:v>7.7200000000000006</c:v>
                </c:pt>
                <c:pt idx="8654">
                  <c:v>7.6199999999999992</c:v>
                </c:pt>
                <c:pt idx="8655">
                  <c:v>7.6099999999999985</c:v>
                </c:pt>
                <c:pt idx="8656">
                  <c:v>7.41</c:v>
                </c:pt>
                <c:pt idx="8657">
                  <c:v>7.4499999999999993</c:v>
                </c:pt>
                <c:pt idx="8658">
                  <c:v>7.68</c:v>
                </c:pt>
                <c:pt idx="8659">
                  <c:v>7.6599999999999984</c:v>
                </c:pt>
                <c:pt idx="8660">
                  <c:v>7.5600000000000005</c:v>
                </c:pt>
                <c:pt idx="8661">
                  <c:v>7.58</c:v>
                </c:pt>
                <c:pt idx="8662">
                  <c:v>7.68</c:v>
                </c:pt>
                <c:pt idx="8663">
                  <c:v>7.5299999999999985</c:v>
                </c:pt>
                <c:pt idx="8664">
                  <c:v>7.4700000000000024</c:v>
                </c:pt>
                <c:pt idx="8665">
                  <c:v>7.35</c:v>
                </c:pt>
                <c:pt idx="8666">
                  <c:v>7.4600000000000009</c:v>
                </c:pt>
                <c:pt idx="8667">
                  <c:v>7.5400000000000009</c:v>
                </c:pt>
                <c:pt idx="8668">
                  <c:v>7.5299999999999985</c:v>
                </c:pt>
                <c:pt idx="8669">
                  <c:v>7.3599999999999985</c:v>
                </c:pt>
                <c:pt idx="8670">
                  <c:v>7.2799999999999994</c:v>
                </c:pt>
                <c:pt idx="8671">
                  <c:v>7.1499999999999995</c:v>
                </c:pt>
                <c:pt idx="8672">
                  <c:v>7.2100000000000009</c:v>
                </c:pt>
                <c:pt idx="8673">
                  <c:v>7.2100000000000009</c:v>
                </c:pt>
                <c:pt idx="8674">
                  <c:v>7.24</c:v>
                </c:pt>
                <c:pt idx="8675">
                  <c:v>7.2100000000000009</c:v>
                </c:pt>
                <c:pt idx="8676">
                  <c:v>7.1400000000000006</c:v>
                </c:pt>
                <c:pt idx="8677">
                  <c:v>7.0299999999999985</c:v>
                </c:pt>
                <c:pt idx="8678">
                  <c:v>7.0500000000000007</c:v>
                </c:pt>
                <c:pt idx="8679">
                  <c:v>7.1400000000000006</c:v>
                </c:pt>
                <c:pt idx="8680">
                  <c:v>7.1400000000000006</c:v>
                </c:pt>
                <c:pt idx="8681">
                  <c:v>7.2700000000000014</c:v>
                </c:pt>
                <c:pt idx="8682">
                  <c:v>7.1099999999999985</c:v>
                </c:pt>
                <c:pt idx="8683">
                  <c:v>7.02</c:v>
                </c:pt>
                <c:pt idx="8684">
                  <c:v>6.9600000000000009</c:v>
                </c:pt>
                <c:pt idx="8685">
                  <c:v>6.9300000000000015</c:v>
                </c:pt>
                <c:pt idx="8686">
                  <c:v>7.1199999999999992</c:v>
                </c:pt>
                <c:pt idx="8687">
                  <c:v>7.18</c:v>
                </c:pt>
                <c:pt idx="8688">
                  <c:v>7.2900000000000009</c:v>
                </c:pt>
                <c:pt idx="8689">
                  <c:v>7.1199999999999992</c:v>
                </c:pt>
                <c:pt idx="8690">
                  <c:v>7.1199999999999992</c:v>
                </c:pt>
                <c:pt idx="8691">
                  <c:v>6.8900000000000006</c:v>
                </c:pt>
                <c:pt idx="8692">
                  <c:v>6.98</c:v>
                </c:pt>
                <c:pt idx="8693">
                  <c:v>7.0299999999999985</c:v>
                </c:pt>
                <c:pt idx="8694">
                  <c:v>7.1400000000000006</c:v>
                </c:pt>
                <c:pt idx="8695">
                  <c:v>7.1499999999999995</c:v>
                </c:pt>
                <c:pt idx="8696">
                  <c:v>7.23</c:v>
                </c:pt>
                <c:pt idx="8697">
                  <c:v>7.1099999999999985</c:v>
                </c:pt>
                <c:pt idx="8698">
                  <c:v>6.8599999999999985</c:v>
                </c:pt>
                <c:pt idx="8699">
                  <c:v>7.07</c:v>
                </c:pt>
                <c:pt idx="8700">
                  <c:v>7.2799999999999994</c:v>
                </c:pt>
                <c:pt idx="8701">
                  <c:v>7.2700000000000014</c:v>
                </c:pt>
                <c:pt idx="8702">
                  <c:v>7.35</c:v>
                </c:pt>
                <c:pt idx="8703">
                  <c:v>7.4300000000000015</c:v>
                </c:pt>
                <c:pt idx="8704">
                  <c:v>7.24</c:v>
                </c:pt>
                <c:pt idx="8705">
                  <c:v>7.08</c:v>
                </c:pt>
                <c:pt idx="8706">
                  <c:v>7.17</c:v>
                </c:pt>
                <c:pt idx="8707">
                  <c:v>7.2799999999999994</c:v>
                </c:pt>
                <c:pt idx="8708">
                  <c:v>7.2900000000000009</c:v>
                </c:pt>
                <c:pt idx="8709">
                  <c:v>7.49</c:v>
                </c:pt>
                <c:pt idx="8710">
                  <c:v>7.6599999999999984</c:v>
                </c:pt>
                <c:pt idx="8711">
                  <c:v>7.68</c:v>
                </c:pt>
                <c:pt idx="8712">
                  <c:v>7.51</c:v>
                </c:pt>
                <c:pt idx="8713">
                  <c:v>7.3000000000000007</c:v>
                </c:pt>
                <c:pt idx="8714">
                  <c:v>7.3100000000000005</c:v>
                </c:pt>
                <c:pt idx="8715">
                  <c:v>7.42</c:v>
                </c:pt>
                <c:pt idx="8716">
                  <c:v>7.6400000000000006</c:v>
                </c:pt>
                <c:pt idx="8717">
                  <c:v>7.73</c:v>
                </c:pt>
                <c:pt idx="8718">
                  <c:v>7.73</c:v>
                </c:pt>
                <c:pt idx="8719">
                  <c:v>7.6499999999999995</c:v>
                </c:pt>
                <c:pt idx="8720">
                  <c:v>7.48</c:v>
                </c:pt>
                <c:pt idx="8721">
                  <c:v>7.35</c:v>
                </c:pt>
                <c:pt idx="8722">
                  <c:v>7.3900000000000006</c:v>
                </c:pt>
                <c:pt idx="8723">
                  <c:v>7.6400000000000006</c:v>
                </c:pt>
                <c:pt idx="8724">
                  <c:v>7.73</c:v>
                </c:pt>
                <c:pt idx="8725">
                  <c:v>7.85</c:v>
                </c:pt>
                <c:pt idx="8726">
                  <c:v>7.7100000000000009</c:v>
                </c:pt>
                <c:pt idx="8727">
                  <c:v>7.4600000000000009</c:v>
                </c:pt>
                <c:pt idx="8728">
                  <c:v>7.51</c:v>
                </c:pt>
                <c:pt idx="8729">
                  <c:v>7.4700000000000024</c:v>
                </c:pt>
                <c:pt idx="8730">
                  <c:v>7.1599999999999984</c:v>
                </c:pt>
                <c:pt idx="8731">
                  <c:v>7.4</c:v>
                </c:pt>
                <c:pt idx="8732">
                  <c:v>7.42</c:v>
                </c:pt>
                <c:pt idx="8733">
                  <c:v>7.9700000000000024</c:v>
                </c:pt>
                <c:pt idx="8734">
                  <c:v>7.4499999999999993</c:v>
                </c:pt>
                <c:pt idx="8735">
                  <c:v>7.2200000000000006</c:v>
                </c:pt>
                <c:pt idx="8736">
                  <c:v>7.1400000000000006</c:v>
                </c:pt>
                <c:pt idx="8737">
                  <c:v>7.41</c:v>
                </c:pt>
                <c:pt idx="8738">
                  <c:v>7.6400000000000006</c:v>
                </c:pt>
                <c:pt idx="8739">
                  <c:v>7.68</c:v>
                </c:pt>
                <c:pt idx="8740">
                  <c:v>7.7200000000000006</c:v>
                </c:pt>
                <c:pt idx="8741">
                  <c:v>7.41</c:v>
                </c:pt>
                <c:pt idx="8742">
                  <c:v>7.1400000000000006</c:v>
                </c:pt>
                <c:pt idx="8743">
                  <c:v>7.17</c:v>
                </c:pt>
                <c:pt idx="8744">
                  <c:v>7.08</c:v>
                </c:pt>
                <c:pt idx="8745">
                  <c:v>7.24</c:v>
                </c:pt>
                <c:pt idx="8746">
                  <c:v>7.33</c:v>
                </c:pt>
                <c:pt idx="8747">
                  <c:v>7.23</c:v>
                </c:pt>
                <c:pt idx="8748">
                  <c:v>7.1999999999999975</c:v>
                </c:pt>
                <c:pt idx="8749">
                  <c:v>6.83</c:v>
                </c:pt>
                <c:pt idx="8750">
                  <c:v>6.68</c:v>
                </c:pt>
                <c:pt idx="8751">
                  <c:v>6.76</c:v>
                </c:pt>
                <c:pt idx="8752">
                  <c:v>6.92</c:v>
                </c:pt>
                <c:pt idx="8753">
                  <c:v>7.3100000000000005</c:v>
                </c:pt>
                <c:pt idx="8754">
                  <c:v>7.0299999999999985</c:v>
                </c:pt>
                <c:pt idx="8755">
                  <c:v>6.98</c:v>
                </c:pt>
              </c:numCache>
            </c:numRef>
          </c:yVal>
          <c:smooth val="0"/>
        </c:ser>
        <c:ser>
          <c:idx val="2"/>
          <c:order val="1"/>
          <c:tx>
            <c:strRef>
              <c:f>'min velocity experiemtns'!$G$2</c:f>
              <c:strCache>
                <c:ptCount val="1"/>
                <c:pt idx="0">
                  <c:v>tap1</c:v>
                </c:pt>
              </c:strCache>
            </c:strRef>
          </c:tx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'min velocity experiemtns'!$P$12807:$P$21562</c:f>
              <c:numCache>
                <c:formatCode>0.00</c:formatCode>
                <c:ptCount val="8756"/>
                <c:pt idx="0">
                  <c:v>97.318035714291284</c:v>
                </c:pt>
                <c:pt idx="1">
                  <c:v>97.343928571434148</c:v>
                </c:pt>
                <c:pt idx="2">
                  <c:v>97.369821428577069</c:v>
                </c:pt>
                <c:pt idx="3">
                  <c:v>97.395714285719905</c:v>
                </c:pt>
                <c:pt idx="4">
                  <c:v>97.421607142862769</c:v>
                </c:pt>
                <c:pt idx="5">
                  <c:v>97.447500000005661</c:v>
                </c:pt>
                <c:pt idx="6">
                  <c:v>97.473392857148454</c:v>
                </c:pt>
                <c:pt idx="7">
                  <c:v>97.499285714291361</c:v>
                </c:pt>
                <c:pt idx="8">
                  <c:v>97.525178571434154</c:v>
                </c:pt>
                <c:pt idx="9">
                  <c:v>97.551071428577103</c:v>
                </c:pt>
                <c:pt idx="10">
                  <c:v>97.576964285719967</c:v>
                </c:pt>
                <c:pt idx="11">
                  <c:v>97.602857142862774</c:v>
                </c:pt>
                <c:pt idx="12">
                  <c:v>97.628750000005638</c:v>
                </c:pt>
                <c:pt idx="13">
                  <c:v>97.654642857148517</c:v>
                </c:pt>
                <c:pt idx="14">
                  <c:v>97.680535714291366</c:v>
                </c:pt>
                <c:pt idx="15">
                  <c:v>97.706428571434259</c:v>
                </c:pt>
                <c:pt idx="16">
                  <c:v>97.732321428577137</c:v>
                </c:pt>
                <c:pt idx="17">
                  <c:v>97.75821428572003</c:v>
                </c:pt>
                <c:pt idx="18">
                  <c:v>97.784107142862851</c:v>
                </c:pt>
                <c:pt idx="19">
                  <c:v>97.810000000005729</c:v>
                </c:pt>
                <c:pt idx="20">
                  <c:v>97.835892857148536</c:v>
                </c:pt>
                <c:pt idx="21">
                  <c:v>97.861785714291429</c:v>
                </c:pt>
                <c:pt idx="22">
                  <c:v>97.887678571434265</c:v>
                </c:pt>
                <c:pt idx="23">
                  <c:v>97.913571428577214</c:v>
                </c:pt>
                <c:pt idx="24">
                  <c:v>97.939464285720106</c:v>
                </c:pt>
                <c:pt idx="25">
                  <c:v>97.965357142862885</c:v>
                </c:pt>
                <c:pt idx="26">
                  <c:v>97.99125000000582</c:v>
                </c:pt>
                <c:pt idx="27">
                  <c:v>98.017142857148642</c:v>
                </c:pt>
                <c:pt idx="28">
                  <c:v>98.043035714291477</c:v>
                </c:pt>
                <c:pt idx="29">
                  <c:v>98.068928571434341</c:v>
                </c:pt>
                <c:pt idx="30">
                  <c:v>98.094821428577276</c:v>
                </c:pt>
                <c:pt idx="31">
                  <c:v>98.120714285720098</c:v>
                </c:pt>
                <c:pt idx="32">
                  <c:v>98.146607142862948</c:v>
                </c:pt>
                <c:pt idx="33">
                  <c:v>98.172500000005769</c:v>
                </c:pt>
                <c:pt idx="34">
                  <c:v>98.198392857148633</c:v>
                </c:pt>
                <c:pt idx="35">
                  <c:v>98.224285714291554</c:v>
                </c:pt>
                <c:pt idx="36">
                  <c:v>98.250178571434375</c:v>
                </c:pt>
                <c:pt idx="37">
                  <c:v>98.276071428577282</c:v>
                </c:pt>
                <c:pt idx="38">
                  <c:v>98.301964285720175</c:v>
                </c:pt>
                <c:pt idx="39">
                  <c:v>98.327857142862968</c:v>
                </c:pt>
                <c:pt idx="40">
                  <c:v>98.353750000005846</c:v>
                </c:pt>
                <c:pt idx="41">
                  <c:v>98.379642857148696</c:v>
                </c:pt>
                <c:pt idx="42">
                  <c:v>98.405535714291588</c:v>
                </c:pt>
                <c:pt idx="43">
                  <c:v>98.431428571434452</c:v>
                </c:pt>
                <c:pt idx="44">
                  <c:v>98.457321428577359</c:v>
                </c:pt>
                <c:pt idx="45">
                  <c:v>98.483214285720237</c:v>
                </c:pt>
                <c:pt idx="46">
                  <c:v>98.509107142863058</c:v>
                </c:pt>
                <c:pt idx="47">
                  <c:v>98.535000000005908</c:v>
                </c:pt>
                <c:pt idx="48">
                  <c:v>98.560892857148758</c:v>
                </c:pt>
                <c:pt idx="49">
                  <c:v>98.586785714291608</c:v>
                </c:pt>
                <c:pt idx="50">
                  <c:v>98.612678571434458</c:v>
                </c:pt>
                <c:pt idx="51">
                  <c:v>98.638571428577379</c:v>
                </c:pt>
                <c:pt idx="52">
                  <c:v>98.664464285720271</c:v>
                </c:pt>
                <c:pt idx="53">
                  <c:v>98.690357142863064</c:v>
                </c:pt>
                <c:pt idx="54">
                  <c:v>98.716250000005999</c:v>
                </c:pt>
                <c:pt idx="55">
                  <c:v>98.742142857148806</c:v>
                </c:pt>
                <c:pt idx="56">
                  <c:v>98.768035714291671</c:v>
                </c:pt>
                <c:pt idx="57">
                  <c:v>98.793928571434549</c:v>
                </c:pt>
                <c:pt idx="58">
                  <c:v>98.819821428577427</c:v>
                </c:pt>
                <c:pt idx="59">
                  <c:v>98.845714285720291</c:v>
                </c:pt>
                <c:pt idx="60">
                  <c:v>98.871607142863127</c:v>
                </c:pt>
                <c:pt idx="61">
                  <c:v>98.897500000006033</c:v>
                </c:pt>
                <c:pt idx="62">
                  <c:v>98.923392857148855</c:v>
                </c:pt>
                <c:pt idx="63">
                  <c:v>98.949285714291747</c:v>
                </c:pt>
                <c:pt idx="64">
                  <c:v>98.975178571434554</c:v>
                </c:pt>
                <c:pt idx="65">
                  <c:v>99.001071428577475</c:v>
                </c:pt>
                <c:pt idx="66">
                  <c:v>99.026964285720368</c:v>
                </c:pt>
                <c:pt idx="67">
                  <c:v>99.052857142863147</c:v>
                </c:pt>
                <c:pt idx="68">
                  <c:v>99.078750000006025</c:v>
                </c:pt>
                <c:pt idx="69">
                  <c:v>99.104642857148903</c:v>
                </c:pt>
                <c:pt idx="70">
                  <c:v>99.130535714291739</c:v>
                </c:pt>
                <c:pt idx="71">
                  <c:v>99.156428571434603</c:v>
                </c:pt>
                <c:pt idx="72">
                  <c:v>99.182321428577509</c:v>
                </c:pt>
                <c:pt idx="73">
                  <c:v>99.20821428572043</c:v>
                </c:pt>
                <c:pt idx="74">
                  <c:v>99.234107142863252</c:v>
                </c:pt>
                <c:pt idx="75">
                  <c:v>99.260000000006116</c:v>
                </c:pt>
                <c:pt idx="76">
                  <c:v>99.285892857148937</c:v>
                </c:pt>
                <c:pt idx="77">
                  <c:v>99.311785714291815</c:v>
                </c:pt>
                <c:pt idx="78">
                  <c:v>99.337678571434665</c:v>
                </c:pt>
                <c:pt idx="79">
                  <c:v>99.363571428577572</c:v>
                </c:pt>
                <c:pt idx="80">
                  <c:v>99.389464285720436</c:v>
                </c:pt>
                <c:pt idx="81">
                  <c:v>99.415357142863272</c:v>
                </c:pt>
                <c:pt idx="82">
                  <c:v>99.441250000006207</c:v>
                </c:pt>
                <c:pt idx="83">
                  <c:v>99.467142857149028</c:v>
                </c:pt>
                <c:pt idx="84">
                  <c:v>99.493035714291878</c:v>
                </c:pt>
                <c:pt idx="85">
                  <c:v>99.518928571434728</c:v>
                </c:pt>
                <c:pt idx="86">
                  <c:v>99.544821428577649</c:v>
                </c:pt>
                <c:pt idx="87">
                  <c:v>99.570714285720484</c:v>
                </c:pt>
                <c:pt idx="88">
                  <c:v>99.596607142863348</c:v>
                </c:pt>
                <c:pt idx="89">
                  <c:v>99.622500000006184</c:v>
                </c:pt>
                <c:pt idx="90">
                  <c:v>99.648392857149034</c:v>
                </c:pt>
                <c:pt idx="91">
                  <c:v>99.674285714291898</c:v>
                </c:pt>
                <c:pt idx="92">
                  <c:v>99.700178571434748</c:v>
                </c:pt>
                <c:pt idx="93">
                  <c:v>99.726071428577669</c:v>
                </c:pt>
                <c:pt idx="94">
                  <c:v>99.751964285720561</c:v>
                </c:pt>
                <c:pt idx="95">
                  <c:v>99.777857142863354</c:v>
                </c:pt>
                <c:pt idx="96">
                  <c:v>99.803750000006232</c:v>
                </c:pt>
                <c:pt idx="97">
                  <c:v>99.829642857149068</c:v>
                </c:pt>
                <c:pt idx="98">
                  <c:v>99.855535714291946</c:v>
                </c:pt>
                <c:pt idx="99">
                  <c:v>99.881428571434824</c:v>
                </c:pt>
                <c:pt idx="100">
                  <c:v>99.907321428577745</c:v>
                </c:pt>
                <c:pt idx="101">
                  <c:v>99.933214285720638</c:v>
                </c:pt>
                <c:pt idx="102">
                  <c:v>99.959107142863417</c:v>
                </c:pt>
                <c:pt idx="103">
                  <c:v>99.985000000006309</c:v>
                </c:pt>
                <c:pt idx="104">
                  <c:v>100.01089285714914</c:v>
                </c:pt>
                <c:pt idx="105">
                  <c:v>100.03678571429204</c:v>
                </c:pt>
                <c:pt idx="106">
                  <c:v>100.06267857143484</c:v>
                </c:pt>
                <c:pt idx="107">
                  <c:v>100.08857142857777</c:v>
                </c:pt>
                <c:pt idx="108">
                  <c:v>100.11446428572066</c:v>
                </c:pt>
                <c:pt idx="109">
                  <c:v>100.14035714286344</c:v>
                </c:pt>
                <c:pt idx="110">
                  <c:v>100.16625000000636</c:v>
                </c:pt>
                <c:pt idx="111">
                  <c:v>100.19214285714916</c:v>
                </c:pt>
                <c:pt idx="112">
                  <c:v>100.21803571429209</c:v>
                </c:pt>
                <c:pt idx="113">
                  <c:v>100.24392857143495</c:v>
                </c:pt>
                <c:pt idx="114">
                  <c:v>100.26982142857784</c:v>
                </c:pt>
                <c:pt idx="115">
                  <c:v>100.29571428572069</c:v>
                </c:pt>
                <c:pt idx="116">
                  <c:v>100.32160714286351</c:v>
                </c:pt>
                <c:pt idx="117">
                  <c:v>100.34750000000642</c:v>
                </c:pt>
                <c:pt idx="118">
                  <c:v>100.37339285714921</c:v>
                </c:pt>
                <c:pt idx="119">
                  <c:v>100.39928571429213</c:v>
                </c:pt>
                <c:pt idx="120">
                  <c:v>100.42517857143496</c:v>
                </c:pt>
                <c:pt idx="121">
                  <c:v>100.45107142857786</c:v>
                </c:pt>
                <c:pt idx="122">
                  <c:v>100.47696428572075</c:v>
                </c:pt>
                <c:pt idx="123">
                  <c:v>100.50285714286353</c:v>
                </c:pt>
                <c:pt idx="124">
                  <c:v>100.52875000000643</c:v>
                </c:pt>
                <c:pt idx="125">
                  <c:v>100.55464285714929</c:v>
                </c:pt>
                <c:pt idx="126">
                  <c:v>100.58053571429218</c:v>
                </c:pt>
                <c:pt idx="127">
                  <c:v>100.60642857143505</c:v>
                </c:pt>
                <c:pt idx="128">
                  <c:v>100.63232142857791</c:v>
                </c:pt>
                <c:pt idx="129">
                  <c:v>100.65821428572077</c:v>
                </c:pt>
                <c:pt idx="130">
                  <c:v>100.6841071428636</c:v>
                </c:pt>
                <c:pt idx="131">
                  <c:v>100.7100000000065</c:v>
                </c:pt>
                <c:pt idx="132">
                  <c:v>100.73589285714934</c:v>
                </c:pt>
                <c:pt idx="133">
                  <c:v>100.76178571429223</c:v>
                </c:pt>
                <c:pt idx="134">
                  <c:v>100.78767857143508</c:v>
                </c:pt>
                <c:pt idx="135">
                  <c:v>100.81357142857796</c:v>
                </c:pt>
                <c:pt idx="136">
                  <c:v>100.83946428572082</c:v>
                </c:pt>
                <c:pt idx="137">
                  <c:v>100.86535714286363</c:v>
                </c:pt>
                <c:pt idx="138">
                  <c:v>100.89125000000656</c:v>
                </c:pt>
                <c:pt idx="139">
                  <c:v>100.91714285714941</c:v>
                </c:pt>
                <c:pt idx="140">
                  <c:v>100.94303571429229</c:v>
                </c:pt>
                <c:pt idx="141">
                  <c:v>100.96892857143514</c:v>
                </c:pt>
                <c:pt idx="142">
                  <c:v>100.99482142857806</c:v>
                </c:pt>
                <c:pt idx="143">
                  <c:v>101.02071428572087</c:v>
                </c:pt>
                <c:pt idx="144">
                  <c:v>101.04660714286371</c:v>
                </c:pt>
                <c:pt idx="145">
                  <c:v>101.07250000000657</c:v>
                </c:pt>
                <c:pt idx="146">
                  <c:v>101.09839285714941</c:v>
                </c:pt>
                <c:pt idx="147">
                  <c:v>101.12428571429233</c:v>
                </c:pt>
                <c:pt idx="148">
                  <c:v>101.15017857143513</c:v>
                </c:pt>
                <c:pt idx="149">
                  <c:v>101.17607142857803</c:v>
                </c:pt>
                <c:pt idx="150">
                  <c:v>101.20196428572095</c:v>
                </c:pt>
                <c:pt idx="151">
                  <c:v>101.22785714286375</c:v>
                </c:pt>
                <c:pt idx="152">
                  <c:v>101.25375000000665</c:v>
                </c:pt>
                <c:pt idx="153">
                  <c:v>101.27964285714948</c:v>
                </c:pt>
                <c:pt idx="154">
                  <c:v>101.30553571429238</c:v>
                </c:pt>
                <c:pt idx="155">
                  <c:v>101.33142857143524</c:v>
                </c:pt>
                <c:pt idx="156">
                  <c:v>101.3573214285781</c:v>
                </c:pt>
                <c:pt idx="157">
                  <c:v>101.383214285721</c:v>
                </c:pt>
                <c:pt idx="158">
                  <c:v>101.4091071428638</c:v>
                </c:pt>
                <c:pt idx="159">
                  <c:v>101.4350000000067</c:v>
                </c:pt>
                <c:pt idx="160">
                  <c:v>101.46089285714955</c:v>
                </c:pt>
                <c:pt idx="161">
                  <c:v>101.48678571429241</c:v>
                </c:pt>
                <c:pt idx="162">
                  <c:v>101.51267857143526</c:v>
                </c:pt>
                <c:pt idx="163">
                  <c:v>101.53857142857815</c:v>
                </c:pt>
                <c:pt idx="164">
                  <c:v>101.56446428572104</c:v>
                </c:pt>
                <c:pt idx="165">
                  <c:v>101.59035714286385</c:v>
                </c:pt>
                <c:pt idx="166">
                  <c:v>101.61625000000674</c:v>
                </c:pt>
                <c:pt idx="167">
                  <c:v>101.64214285714957</c:v>
                </c:pt>
                <c:pt idx="168">
                  <c:v>101.66803571429244</c:v>
                </c:pt>
                <c:pt idx="169">
                  <c:v>101.69392857143534</c:v>
                </c:pt>
                <c:pt idx="170">
                  <c:v>101.71982142857823</c:v>
                </c:pt>
                <c:pt idx="171">
                  <c:v>101.74571428572106</c:v>
                </c:pt>
                <c:pt idx="172">
                  <c:v>101.7716071428639</c:v>
                </c:pt>
                <c:pt idx="173">
                  <c:v>101.79750000000679</c:v>
                </c:pt>
                <c:pt idx="174">
                  <c:v>101.8233928571496</c:v>
                </c:pt>
                <c:pt idx="175">
                  <c:v>101.84928571429252</c:v>
                </c:pt>
                <c:pt idx="176">
                  <c:v>101.87517857143533</c:v>
                </c:pt>
                <c:pt idx="177">
                  <c:v>101.90107142857826</c:v>
                </c:pt>
                <c:pt idx="178">
                  <c:v>101.92696428572114</c:v>
                </c:pt>
                <c:pt idx="179">
                  <c:v>101.95285714286393</c:v>
                </c:pt>
                <c:pt idx="180">
                  <c:v>101.97875000000681</c:v>
                </c:pt>
                <c:pt idx="181">
                  <c:v>102.00464285714968</c:v>
                </c:pt>
                <c:pt idx="182">
                  <c:v>102.03053571429257</c:v>
                </c:pt>
                <c:pt idx="183">
                  <c:v>102.0564285714354</c:v>
                </c:pt>
                <c:pt idx="184">
                  <c:v>102.0823214285783</c:v>
                </c:pt>
                <c:pt idx="185">
                  <c:v>102.10821428572116</c:v>
                </c:pt>
                <c:pt idx="186">
                  <c:v>102.13410714286398</c:v>
                </c:pt>
                <c:pt idx="187">
                  <c:v>102.16000000000686</c:v>
                </c:pt>
                <c:pt idx="188">
                  <c:v>102.18589285714968</c:v>
                </c:pt>
                <c:pt idx="189">
                  <c:v>102.21178571429262</c:v>
                </c:pt>
                <c:pt idx="190">
                  <c:v>102.23767857143548</c:v>
                </c:pt>
                <c:pt idx="191">
                  <c:v>102.26357142857836</c:v>
                </c:pt>
                <c:pt idx="192">
                  <c:v>102.28946428572122</c:v>
                </c:pt>
                <c:pt idx="193">
                  <c:v>102.31535714286402</c:v>
                </c:pt>
                <c:pt idx="194">
                  <c:v>102.34125000000697</c:v>
                </c:pt>
                <c:pt idx="195">
                  <c:v>102.36714285714977</c:v>
                </c:pt>
                <c:pt idx="196">
                  <c:v>102.39303571429267</c:v>
                </c:pt>
                <c:pt idx="197">
                  <c:v>102.41892857143553</c:v>
                </c:pt>
                <c:pt idx="198">
                  <c:v>102.44482142857844</c:v>
                </c:pt>
                <c:pt idx="199">
                  <c:v>102.47071428572126</c:v>
                </c:pt>
                <c:pt idx="200">
                  <c:v>102.49660714286411</c:v>
                </c:pt>
                <c:pt idx="201">
                  <c:v>102.52250000000696</c:v>
                </c:pt>
                <c:pt idx="202">
                  <c:v>102.54839285714982</c:v>
                </c:pt>
                <c:pt idx="203">
                  <c:v>102.57428571429271</c:v>
                </c:pt>
                <c:pt idx="204">
                  <c:v>102.60017857143553</c:v>
                </c:pt>
                <c:pt idx="205">
                  <c:v>102.62607142857841</c:v>
                </c:pt>
                <c:pt idx="206">
                  <c:v>102.65196428572132</c:v>
                </c:pt>
                <c:pt idx="207">
                  <c:v>102.67785714286411</c:v>
                </c:pt>
                <c:pt idx="208">
                  <c:v>102.70375000000703</c:v>
                </c:pt>
                <c:pt idx="209">
                  <c:v>102.72964285714987</c:v>
                </c:pt>
                <c:pt idx="210">
                  <c:v>102.75553571429275</c:v>
                </c:pt>
                <c:pt idx="211">
                  <c:v>102.78142857143563</c:v>
                </c:pt>
                <c:pt idx="212">
                  <c:v>102.80732142857849</c:v>
                </c:pt>
                <c:pt idx="213">
                  <c:v>102.83321428572138</c:v>
                </c:pt>
                <c:pt idx="214">
                  <c:v>102.85910714286416</c:v>
                </c:pt>
                <c:pt idx="215">
                  <c:v>102.88500000000708</c:v>
                </c:pt>
                <c:pt idx="216">
                  <c:v>102.91089285714995</c:v>
                </c:pt>
                <c:pt idx="217">
                  <c:v>102.93678571429281</c:v>
                </c:pt>
                <c:pt idx="218">
                  <c:v>102.96267857143565</c:v>
                </c:pt>
                <c:pt idx="219">
                  <c:v>102.98857142857854</c:v>
                </c:pt>
                <c:pt idx="220">
                  <c:v>103.01446428572143</c:v>
                </c:pt>
                <c:pt idx="221">
                  <c:v>103.04035714286424</c:v>
                </c:pt>
                <c:pt idx="222">
                  <c:v>103.06625000000716</c:v>
                </c:pt>
                <c:pt idx="223">
                  <c:v>103.09214285714995</c:v>
                </c:pt>
                <c:pt idx="224">
                  <c:v>103.11803571429283</c:v>
                </c:pt>
                <c:pt idx="225">
                  <c:v>103.14392857143571</c:v>
                </c:pt>
                <c:pt idx="226">
                  <c:v>103.16982142857859</c:v>
                </c:pt>
                <c:pt idx="227">
                  <c:v>103.19571428572145</c:v>
                </c:pt>
                <c:pt idx="228">
                  <c:v>103.22160714286429</c:v>
                </c:pt>
                <c:pt idx="229">
                  <c:v>103.24750000000724</c:v>
                </c:pt>
                <c:pt idx="230">
                  <c:v>103.27339285714999</c:v>
                </c:pt>
                <c:pt idx="231">
                  <c:v>103.29928571429292</c:v>
                </c:pt>
                <c:pt idx="232">
                  <c:v>103.32517857143571</c:v>
                </c:pt>
                <c:pt idx="233">
                  <c:v>103.35107142857861</c:v>
                </c:pt>
                <c:pt idx="234">
                  <c:v>103.3769642857215</c:v>
                </c:pt>
                <c:pt idx="235">
                  <c:v>103.40285714286431</c:v>
                </c:pt>
                <c:pt idx="236">
                  <c:v>103.42875000000723</c:v>
                </c:pt>
                <c:pt idx="237">
                  <c:v>103.45464285715008</c:v>
                </c:pt>
                <c:pt idx="238">
                  <c:v>103.48053571429296</c:v>
                </c:pt>
                <c:pt idx="239">
                  <c:v>103.50642857143579</c:v>
                </c:pt>
                <c:pt idx="240">
                  <c:v>103.53232142857868</c:v>
                </c:pt>
                <c:pt idx="241">
                  <c:v>103.55821428572156</c:v>
                </c:pt>
                <c:pt idx="242">
                  <c:v>103.58410714286438</c:v>
                </c:pt>
                <c:pt idx="243">
                  <c:v>103.61000000000729</c:v>
                </c:pt>
                <c:pt idx="244">
                  <c:v>103.63589285715008</c:v>
                </c:pt>
                <c:pt idx="245">
                  <c:v>103.66178571429298</c:v>
                </c:pt>
                <c:pt idx="246">
                  <c:v>103.68767857143584</c:v>
                </c:pt>
                <c:pt idx="247">
                  <c:v>103.71357142857873</c:v>
                </c:pt>
                <c:pt idx="248">
                  <c:v>103.73946428572162</c:v>
                </c:pt>
                <c:pt idx="249">
                  <c:v>103.7653571428644</c:v>
                </c:pt>
                <c:pt idx="250">
                  <c:v>103.79125000000737</c:v>
                </c:pt>
                <c:pt idx="251">
                  <c:v>103.81714285715016</c:v>
                </c:pt>
                <c:pt idx="252">
                  <c:v>103.84303571429305</c:v>
                </c:pt>
                <c:pt idx="253">
                  <c:v>103.86892857143589</c:v>
                </c:pt>
                <c:pt idx="254">
                  <c:v>103.89482142857879</c:v>
                </c:pt>
                <c:pt idx="255">
                  <c:v>103.92071428572164</c:v>
                </c:pt>
                <c:pt idx="256">
                  <c:v>103.94660714286451</c:v>
                </c:pt>
                <c:pt idx="257">
                  <c:v>103.97250000000737</c:v>
                </c:pt>
                <c:pt idx="258">
                  <c:v>103.99839285715019</c:v>
                </c:pt>
                <c:pt idx="259">
                  <c:v>104.0242857142931</c:v>
                </c:pt>
                <c:pt idx="260">
                  <c:v>104.05017857143592</c:v>
                </c:pt>
                <c:pt idx="261">
                  <c:v>104.0760714285788</c:v>
                </c:pt>
                <c:pt idx="262">
                  <c:v>104.10196428572169</c:v>
                </c:pt>
                <c:pt idx="263">
                  <c:v>104.1278571428645</c:v>
                </c:pt>
                <c:pt idx="264">
                  <c:v>104.15375000000741</c:v>
                </c:pt>
                <c:pt idx="265">
                  <c:v>104.17964285715023</c:v>
                </c:pt>
                <c:pt idx="266">
                  <c:v>104.20553571429315</c:v>
                </c:pt>
                <c:pt idx="267">
                  <c:v>104.23142857143601</c:v>
                </c:pt>
                <c:pt idx="268">
                  <c:v>104.25732142857889</c:v>
                </c:pt>
                <c:pt idx="269">
                  <c:v>104.28321428572177</c:v>
                </c:pt>
                <c:pt idx="270">
                  <c:v>104.30910714286456</c:v>
                </c:pt>
                <c:pt idx="271">
                  <c:v>104.33500000000747</c:v>
                </c:pt>
                <c:pt idx="272">
                  <c:v>104.36089285715028</c:v>
                </c:pt>
                <c:pt idx="273">
                  <c:v>104.38678571429317</c:v>
                </c:pt>
                <c:pt idx="274">
                  <c:v>104.41267857143605</c:v>
                </c:pt>
                <c:pt idx="275">
                  <c:v>104.43857142857891</c:v>
                </c:pt>
                <c:pt idx="276">
                  <c:v>104.44410714286464</c:v>
                </c:pt>
                <c:pt idx="277">
                  <c:v>104.44964285715035</c:v>
                </c:pt>
                <c:pt idx="278">
                  <c:v>104.45517857143602</c:v>
                </c:pt>
                <c:pt idx="279">
                  <c:v>104.46071428572179</c:v>
                </c:pt>
                <c:pt idx="280">
                  <c:v>104.46625000000753</c:v>
                </c:pt>
                <c:pt idx="281">
                  <c:v>104.47178571429318</c:v>
                </c:pt>
                <c:pt idx="282">
                  <c:v>104.47732142857892</c:v>
                </c:pt>
                <c:pt idx="283">
                  <c:v>104.48285714286457</c:v>
                </c:pt>
                <c:pt idx="284">
                  <c:v>104.48839285715029</c:v>
                </c:pt>
                <c:pt idx="285">
                  <c:v>104.49392857143606</c:v>
                </c:pt>
                <c:pt idx="286">
                  <c:v>104.4994642857218</c:v>
                </c:pt>
                <c:pt idx="287">
                  <c:v>104.50500000000748</c:v>
                </c:pt>
                <c:pt idx="288">
                  <c:v>104.5105357142932</c:v>
                </c:pt>
                <c:pt idx="289">
                  <c:v>104.51607142857891</c:v>
                </c:pt>
                <c:pt idx="290">
                  <c:v>104.52160714286458</c:v>
                </c:pt>
                <c:pt idx="291">
                  <c:v>104.5271428571503</c:v>
                </c:pt>
                <c:pt idx="292">
                  <c:v>104.53267857143602</c:v>
                </c:pt>
                <c:pt idx="293">
                  <c:v>104.53821428572176</c:v>
                </c:pt>
                <c:pt idx="294">
                  <c:v>104.54375000000749</c:v>
                </c:pt>
                <c:pt idx="295">
                  <c:v>104.54928571429319</c:v>
                </c:pt>
                <c:pt idx="296">
                  <c:v>104.5548214285789</c:v>
                </c:pt>
                <c:pt idx="297">
                  <c:v>104.56035714286456</c:v>
                </c:pt>
                <c:pt idx="298">
                  <c:v>104.56589285715027</c:v>
                </c:pt>
                <c:pt idx="299">
                  <c:v>104.57142857143602</c:v>
                </c:pt>
                <c:pt idx="300">
                  <c:v>104.57696428572176</c:v>
                </c:pt>
                <c:pt idx="301">
                  <c:v>104.58250000000747</c:v>
                </c:pt>
                <c:pt idx="302">
                  <c:v>104.58803571429316</c:v>
                </c:pt>
                <c:pt idx="303">
                  <c:v>104.5935714285789</c:v>
                </c:pt>
                <c:pt idx="304">
                  <c:v>104.59910714286458</c:v>
                </c:pt>
                <c:pt idx="305">
                  <c:v>104.60464285715028</c:v>
                </c:pt>
                <c:pt idx="306">
                  <c:v>104.61017857143599</c:v>
                </c:pt>
                <c:pt idx="307">
                  <c:v>104.61571428572175</c:v>
                </c:pt>
                <c:pt idx="308">
                  <c:v>104.62125000000746</c:v>
                </c:pt>
                <c:pt idx="309">
                  <c:v>104.62678571429313</c:v>
                </c:pt>
                <c:pt idx="310">
                  <c:v>104.63232142857888</c:v>
                </c:pt>
                <c:pt idx="311">
                  <c:v>104.63785714286456</c:v>
                </c:pt>
                <c:pt idx="312">
                  <c:v>104.64339285715026</c:v>
                </c:pt>
                <c:pt idx="313">
                  <c:v>104.648928571436</c:v>
                </c:pt>
                <c:pt idx="314">
                  <c:v>104.65446428572174</c:v>
                </c:pt>
                <c:pt idx="315">
                  <c:v>104.66000000000746</c:v>
                </c:pt>
                <c:pt idx="316">
                  <c:v>104.66553571429314</c:v>
                </c:pt>
                <c:pt idx="317">
                  <c:v>104.67107142857886</c:v>
                </c:pt>
                <c:pt idx="318">
                  <c:v>104.67660714286454</c:v>
                </c:pt>
                <c:pt idx="319">
                  <c:v>104.68214285715025</c:v>
                </c:pt>
                <c:pt idx="320">
                  <c:v>104.68767857143598</c:v>
                </c:pt>
                <c:pt idx="321">
                  <c:v>104.69321428572177</c:v>
                </c:pt>
                <c:pt idx="322">
                  <c:v>104.69875000000745</c:v>
                </c:pt>
                <c:pt idx="323">
                  <c:v>104.70428571429316</c:v>
                </c:pt>
                <c:pt idx="324">
                  <c:v>104.70982142857889</c:v>
                </c:pt>
                <c:pt idx="325">
                  <c:v>104.71535714286453</c:v>
                </c:pt>
                <c:pt idx="326">
                  <c:v>104.72089285715026</c:v>
                </c:pt>
                <c:pt idx="327">
                  <c:v>104.72642857143599</c:v>
                </c:pt>
                <c:pt idx="328">
                  <c:v>104.73196428572176</c:v>
                </c:pt>
                <c:pt idx="329">
                  <c:v>104.73750000000747</c:v>
                </c:pt>
                <c:pt idx="330">
                  <c:v>104.74303571429316</c:v>
                </c:pt>
                <c:pt idx="331">
                  <c:v>104.74857142857887</c:v>
                </c:pt>
                <c:pt idx="332">
                  <c:v>104.75410714286456</c:v>
                </c:pt>
                <c:pt idx="333">
                  <c:v>104.75964285715027</c:v>
                </c:pt>
                <c:pt idx="334">
                  <c:v>104.76517857143598</c:v>
                </c:pt>
                <c:pt idx="335">
                  <c:v>104.77071428572171</c:v>
                </c:pt>
                <c:pt idx="336">
                  <c:v>104.77625000000747</c:v>
                </c:pt>
                <c:pt idx="337">
                  <c:v>104.78178571429315</c:v>
                </c:pt>
                <c:pt idx="338">
                  <c:v>104.78732142857886</c:v>
                </c:pt>
                <c:pt idx="339">
                  <c:v>104.79285714286453</c:v>
                </c:pt>
                <c:pt idx="340">
                  <c:v>104.79839285715023</c:v>
                </c:pt>
                <c:pt idx="341">
                  <c:v>104.80392857143597</c:v>
                </c:pt>
                <c:pt idx="342">
                  <c:v>104.80946428572172</c:v>
                </c:pt>
                <c:pt idx="343">
                  <c:v>104.81500000000743</c:v>
                </c:pt>
                <c:pt idx="344">
                  <c:v>104.82053571429311</c:v>
                </c:pt>
                <c:pt idx="345">
                  <c:v>104.82607142857883</c:v>
                </c:pt>
                <c:pt idx="346">
                  <c:v>104.83160714286454</c:v>
                </c:pt>
                <c:pt idx="347">
                  <c:v>104.83714285715025</c:v>
                </c:pt>
                <c:pt idx="348">
                  <c:v>104.84267857143597</c:v>
                </c:pt>
                <c:pt idx="349">
                  <c:v>104.84821428572172</c:v>
                </c:pt>
                <c:pt idx="350">
                  <c:v>104.85375000000741</c:v>
                </c:pt>
                <c:pt idx="351">
                  <c:v>104.85928571429314</c:v>
                </c:pt>
                <c:pt idx="352">
                  <c:v>104.86482142857886</c:v>
                </c:pt>
                <c:pt idx="353">
                  <c:v>104.87035714286448</c:v>
                </c:pt>
                <c:pt idx="354">
                  <c:v>104.87589285715022</c:v>
                </c:pt>
                <c:pt idx="355">
                  <c:v>104.88142857143598</c:v>
                </c:pt>
                <c:pt idx="356">
                  <c:v>104.8869642857217</c:v>
                </c:pt>
                <c:pt idx="357">
                  <c:v>104.89250000000742</c:v>
                </c:pt>
                <c:pt idx="358">
                  <c:v>104.8980357142931</c:v>
                </c:pt>
                <c:pt idx="359">
                  <c:v>104.90357142857884</c:v>
                </c:pt>
                <c:pt idx="360">
                  <c:v>104.90910714286453</c:v>
                </c:pt>
                <c:pt idx="361">
                  <c:v>104.91464285715027</c:v>
                </c:pt>
                <c:pt idx="362">
                  <c:v>104.92017857143595</c:v>
                </c:pt>
                <c:pt idx="363">
                  <c:v>104.9257142857217</c:v>
                </c:pt>
                <c:pt idx="364">
                  <c:v>104.93125000000747</c:v>
                </c:pt>
                <c:pt idx="365">
                  <c:v>104.93678571429311</c:v>
                </c:pt>
                <c:pt idx="366">
                  <c:v>104.94232142857886</c:v>
                </c:pt>
                <c:pt idx="367">
                  <c:v>104.94785714286455</c:v>
                </c:pt>
                <c:pt idx="368">
                  <c:v>104.95339285715021</c:v>
                </c:pt>
                <c:pt idx="369">
                  <c:v>104.95892857143598</c:v>
                </c:pt>
                <c:pt idx="370">
                  <c:v>104.96446428572172</c:v>
                </c:pt>
                <c:pt idx="371">
                  <c:v>104.9700000000074</c:v>
                </c:pt>
                <c:pt idx="372">
                  <c:v>104.97553571429309</c:v>
                </c:pt>
                <c:pt idx="373">
                  <c:v>104.98107142857883</c:v>
                </c:pt>
                <c:pt idx="374">
                  <c:v>104.98660714286451</c:v>
                </c:pt>
                <c:pt idx="375">
                  <c:v>104.99214285715023</c:v>
                </c:pt>
                <c:pt idx="376">
                  <c:v>104.99767857143597</c:v>
                </c:pt>
                <c:pt idx="377">
                  <c:v>105.00321428572171</c:v>
                </c:pt>
                <c:pt idx="378">
                  <c:v>105.0087500000074</c:v>
                </c:pt>
                <c:pt idx="379">
                  <c:v>105.01428571429312</c:v>
                </c:pt>
                <c:pt idx="380">
                  <c:v>105.01982142857882</c:v>
                </c:pt>
                <c:pt idx="381">
                  <c:v>105.02535714286448</c:v>
                </c:pt>
                <c:pt idx="382">
                  <c:v>105.03089285715021</c:v>
                </c:pt>
                <c:pt idx="383">
                  <c:v>105.03642857143595</c:v>
                </c:pt>
                <c:pt idx="384">
                  <c:v>105.04196428572172</c:v>
                </c:pt>
                <c:pt idx="385">
                  <c:v>105.04750000000742</c:v>
                </c:pt>
                <c:pt idx="386">
                  <c:v>105.05303571429307</c:v>
                </c:pt>
                <c:pt idx="387">
                  <c:v>105.05857142857879</c:v>
                </c:pt>
                <c:pt idx="388">
                  <c:v>105.0641071428645</c:v>
                </c:pt>
                <c:pt idx="389">
                  <c:v>105.06964285715021</c:v>
                </c:pt>
                <c:pt idx="390">
                  <c:v>105.0751785714359</c:v>
                </c:pt>
                <c:pt idx="391">
                  <c:v>105.08071428572167</c:v>
                </c:pt>
                <c:pt idx="392">
                  <c:v>105.08625000000741</c:v>
                </c:pt>
                <c:pt idx="393">
                  <c:v>105.0917857142931</c:v>
                </c:pt>
                <c:pt idx="394">
                  <c:v>105.09732142857882</c:v>
                </c:pt>
                <c:pt idx="395">
                  <c:v>105.10285714286445</c:v>
                </c:pt>
                <c:pt idx="396">
                  <c:v>105.10839285715018</c:v>
                </c:pt>
                <c:pt idx="397">
                  <c:v>105.11392857143595</c:v>
                </c:pt>
                <c:pt idx="398">
                  <c:v>105.11946428572166</c:v>
                </c:pt>
                <c:pt idx="399">
                  <c:v>105.12500000000738</c:v>
                </c:pt>
                <c:pt idx="400">
                  <c:v>105.13053571429306</c:v>
                </c:pt>
                <c:pt idx="401">
                  <c:v>105.13607142857877</c:v>
                </c:pt>
                <c:pt idx="402">
                  <c:v>105.14160714286449</c:v>
                </c:pt>
                <c:pt idx="403">
                  <c:v>105.1471428571502</c:v>
                </c:pt>
                <c:pt idx="404">
                  <c:v>105.15267857143589</c:v>
                </c:pt>
                <c:pt idx="405">
                  <c:v>105.15821428572166</c:v>
                </c:pt>
                <c:pt idx="406">
                  <c:v>105.16375000000737</c:v>
                </c:pt>
                <c:pt idx="407">
                  <c:v>105.16928571429308</c:v>
                </c:pt>
                <c:pt idx="408">
                  <c:v>105.1748214285788</c:v>
                </c:pt>
                <c:pt idx="409">
                  <c:v>105.18035714286445</c:v>
                </c:pt>
                <c:pt idx="410">
                  <c:v>105.18589285715015</c:v>
                </c:pt>
                <c:pt idx="411">
                  <c:v>105.19142857143594</c:v>
                </c:pt>
                <c:pt idx="412">
                  <c:v>105.19696428572166</c:v>
                </c:pt>
                <c:pt idx="413">
                  <c:v>105.20250000000736</c:v>
                </c:pt>
                <c:pt idx="414">
                  <c:v>105.20803571429308</c:v>
                </c:pt>
                <c:pt idx="415">
                  <c:v>105.21357142857879</c:v>
                </c:pt>
                <c:pt idx="416">
                  <c:v>105.21910714286447</c:v>
                </c:pt>
                <c:pt idx="417">
                  <c:v>105.22464285715019</c:v>
                </c:pt>
                <c:pt idx="418">
                  <c:v>105.2301785714359</c:v>
                </c:pt>
                <c:pt idx="419">
                  <c:v>105.23571428572164</c:v>
                </c:pt>
                <c:pt idx="420">
                  <c:v>105.24125000000741</c:v>
                </c:pt>
                <c:pt idx="421">
                  <c:v>105.24678571429307</c:v>
                </c:pt>
                <c:pt idx="422">
                  <c:v>105.25232142857878</c:v>
                </c:pt>
                <c:pt idx="423">
                  <c:v>105.25785714286445</c:v>
                </c:pt>
                <c:pt idx="424">
                  <c:v>105.26339285715017</c:v>
                </c:pt>
                <c:pt idx="425">
                  <c:v>105.26892857143591</c:v>
                </c:pt>
                <c:pt idx="426">
                  <c:v>105.27446428572163</c:v>
                </c:pt>
                <c:pt idx="427">
                  <c:v>105.28000000000736</c:v>
                </c:pt>
                <c:pt idx="428">
                  <c:v>105.28553571429305</c:v>
                </c:pt>
                <c:pt idx="429">
                  <c:v>105.29107142857877</c:v>
                </c:pt>
                <c:pt idx="430">
                  <c:v>105.29660714286446</c:v>
                </c:pt>
                <c:pt idx="431">
                  <c:v>105.30214285715014</c:v>
                </c:pt>
                <c:pt idx="432">
                  <c:v>105.30767857143589</c:v>
                </c:pt>
                <c:pt idx="433">
                  <c:v>105.31321428572166</c:v>
                </c:pt>
                <c:pt idx="434">
                  <c:v>105.31875000000734</c:v>
                </c:pt>
                <c:pt idx="435">
                  <c:v>105.32428571429305</c:v>
                </c:pt>
                <c:pt idx="436">
                  <c:v>105.32982142857877</c:v>
                </c:pt>
                <c:pt idx="437">
                  <c:v>105.33535714286442</c:v>
                </c:pt>
                <c:pt idx="438">
                  <c:v>105.34089285715015</c:v>
                </c:pt>
                <c:pt idx="439">
                  <c:v>105.34642857143591</c:v>
                </c:pt>
                <c:pt idx="440">
                  <c:v>105.35196428572162</c:v>
                </c:pt>
                <c:pt idx="441">
                  <c:v>105.35750000000733</c:v>
                </c:pt>
                <c:pt idx="442">
                  <c:v>105.36303571429305</c:v>
                </c:pt>
                <c:pt idx="443">
                  <c:v>105.36857142857875</c:v>
                </c:pt>
                <c:pt idx="444">
                  <c:v>105.37410714286443</c:v>
                </c:pt>
                <c:pt idx="445">
                  <c:v>105.37964285715013</c:v>
                </c:pt>
                <c:pt idx="446">
                  <c:v>105.38517857143584</c:v>
                </c:pt>
                <c:pt idx="447">
                  <c:v>105.39071428572161</c:v>
                </c:pt>
                <c:pt idx="448">
                  <c:v>105.39625000000736</c:v>
                </c:pt>
                <c:pt idx="449">
                  <c:v>105.40178571429304</c:v>
                </c:pt>
                <c:pt idx="450">
                  <c:v>105.40732142857878</c:v>
                </c:pt>
                <c:pt idx="451">
                  <c:v>105.41285714286444</c:v>
                </c:pt>
                <c:pt idx="452">
                  <c:v>105.41839285715015</c:v>
                </c:pt>
                <c:pt idx="453">
                  <c:v>105.42392857143588</c:v>
                </c:pt>
                <c:pt idx="454">
                  <c:v>105.42946428572162</c:v>
                </c:pt>
                <c:pt idx="455">
                  <c:v>105.43500000000732</c:v>
                </c:pt>
                <c:pt idx="456">
                  <c:v>105.44053571429303</c:v>
                </c:pt>
                <c:pt idx="457">
                  <c:v>105.44607142857876</c:v>
                </c:pt>
                <c:pt idx="458">
                  <c:v>105.45160714286445</c:v>
                </c:pt>
                <c:pt idx="459">
                  <c:v>105.45714285715015</c:v>
                </c:pt>
                <c:pt idx="460">
                  <c:v>105.46267857143586</c:v>
                </c:pt>
                <c:pt idx="461">
                  <c:v>105.46821428572163</c:v>
                </c:pt>
                <c:pt idx="462">
                  <c:v>105.47375000000731</c:v>
                </c:pt>
                <c:pt idx="463">
                  <c:v>105.47928571429303</c:v>
                </c:pt>
                <c:pt idx="464">
                  <c:v>105.48482142857877</c:v>
                </c:pt>
                <c:pt idx="465">
                  <c:v>105.49035714286443</c:v>
                </c:pt>
                <c:pt idx="466">
                  <c:v>105.49589285715014</c:v>
                </c:pt>
                <c:pt idx="467">
                  <c:v>105.50142857143588</c:v>
                </c:pt>
                <c:pt idx="468">
                  <c:v>105.50696428572159</c:v>
                </c:pt>
                <c:pt idx="469">
                  <c:v>105.51250000000732</c:v>
                </c:pt>
                <c:pt idx="470">
                  <c:v>105.51803571429301</c:v>
                </c:pt>
                <c:pt idx="471">
                  <c:v>105.52357142857871</c:v>
                </c:pt>
                <c:pt idx="472">
                  <c:v>105.5291071428644</c:v>
                </c:pt>
                <c:pt idx="473">
                  <c:v>105.53464285715015</c:v>
                </c:pt>
                <c:pt idx="474">
                  <c:v>105.54017857143585</c:v>
                </c:pt>
                <c:pt idx="475">
                  <c:v>105.54571428572159</c:v>
                </c:pt>
                <c:pt idx="476">
                  <c:v>105.55125000000733</c:v>
                </c:pt>
                <c:pt idx="477">
                  <c:v>105.55678571429299</c:v>
                </c:pt>
                <c:pt idx="478">
                  <c:v>105.56232142857873</c:v>
                </c:pt>
                <c:pt idx="479">
                  <c:v>105.56785714286441</c:v>
                </c:pt>
                <c:pt idx="480">
                  <c:v>105.5733928571501</c:v>
                </c:pt>
                <c:pt idx="481">
                  <c:v>105.57892857143584</c:v>
                </c:pt>
                <c:pt idx="482">
                  <c:v>105.58446428572159</c:v>
                </c:pt>
                <c:pt idx="483">
                  <c:v>105.59000000000729</c:v>
                </c:pt>
                <c:pt idx="484">
                  <c:v>105.59553571429301</c:v>
                </c:pt>
                <c:pt idx="485">
                  <c:v>105.60107142857871</c:v>
                </c:pt>
                <c:pt idx="486">
                  <c:v>105.60660714286439</c:v>
                </c:pt>
                <c:pt idx="487">
                  <c:v>105.6121428571501</c:v>
                </c:pt>
                <c:pt idx="488">
                  <c:v>105.61767857143585</c:v>
                </c:pt>
                <c:pt idx="489">
                  <c:v>105.62321428572157</c:v>
                </c:pt>
                <c:pt idx="490">
                  <c:v>105.62875000000726</c:v>
                </c:pt>
                <c:pt idx="491">
                  <c:v>105.634285714293</c:v>
                </c:pt>
                <c:pt idx="492">
                  <c:v>105.63982142857871</c:v>
                </c:pt>
                <c:pt idx="493">
                  <c:v>105.64535714286437</c:v>
                </c:pt>
                <c:pt idx="494">
                  <c:v>105.65089285715008</c:v>
                </c:pt>
                <c:pt idx="495">
                  <c:v>105.65642857143582</c:v>
                </c:pt>
                <c:pt idx="496">
                  <c:v>105.6619642857216</c:v>
                </c:pt>
                <c:pt idx="497">
                  <c:v>105.66750000000729</c:v>
                </c:pt>
                <c:pt idx="498">
                  <c:v>105.67303571429294</c:v>
                </c:pt>
                <c:pt idx="499">
                  <c:v>105.67857142857866</c:v>
                </c:pt>
                <c:pt idx="500">
                  <c:v>105.68410714286436</c:v>
                </c:pt>
                <c:pt idx="501">
                  <c:v>105.68964285715008</c:v>
                </c:pt>
                <c:pt idx="502">
                  <c:v>105.6951785714358</c:v>
                </c:pt>
                <c:pt idx="503">
                  <c:v>105.70071428572156</c:v>
                </c:pt>
                <c:pt idx="504">
                  <c:v>105.7062500000073</c:v>
                </c:pt>
                <c:pt idx="505">
                  <c:v>105.71178571429299</c:v>
                </c:pt>
                <c:pt idx="506">
                  <c:v>105.71732142857873</c:v>
                </c:pt>
                <c:pt idx="507">
                  <c:v>105.72285714286436</c:v>
                </c:pt>
                <c:pt idx="508">
                  <c:v>105.72839285715007</c:v>
                </c:pt>
                <c:pt idx="509">
                  <c:v>105.73392857143584</c:v>
                </c:pt>
                <c:pt idx="510">
                  <c:v>105.73946428572158</c:v>
                </c:pt>
                <c:pt idx="511">
                  <c:v>105.74500000000729</c:v>
                </c:pt>
                <c:pt idx="512">
                  <c:v>105.75053571429298</c:v>
                </c:pt>
                <c:pt idx="513">
                  <c:v>105.75607142857868</c:v>
                </c:pt>
                <c:pt idx="514">
                  <c:v>105.76160714286441</c:v>
                </c:pt>
                <c:pt idx="515">
                  <c:v>105.76714285715011</c:v>
                </c:pt>
                <c:pt idx="516">
                  <c:v>105.77267857143578</c:v>
                </c:pt>
                <c:pt idx="517">
                  <c:v>105.77821428572156</c:v>
                </c:pt>
                <c:pt idx="518">
                  <c:v>105.78375000000726</c:v>
                </c:pt>
                <c:pt idx="519">
                  <c:v>105.78928571429297</c:v>
                </c:pt>
                <c:pt idx="520">
                  <c:v>105.79482142857871</c:v>
                </c:pt>
                <c:pt idx="521">
                  <c:v>105.80035714286434</c:v>
                </c:pt>
                <c:pt idx="522">
                  <c:v>105.80589285715006</c:v>
                </c:pt>
                <c:pt idx="523">
                  <c:v>105.81142857143583</c:v>
                </c:pt>
                <c:pt idx="524">
                  <c:v>105.81696428572157</c:v>
                </c:pt>
                <c:pt idx="525">
                  <c:v>105.82250000000725</c:v>
                </c:pt>
                <c:pt idx="526">
                  <c:v>105.82803571429294</c:v>
                </c:pt>
                <c:pt idx="527">
                  <c:v>105.83357142857868</c:v>
                </c:pt>
                <c:pt idx="528">
                  <c:v>105.83910714286434</c:v>
                </c:pt>
                <c:pt idx="529">
                  <c:v>105.84464285715011</c:v>
                </c:pt>
                <c:pt idx="530">
                  <c:v>105.85017857143576</c:v>
                </c:pt>
                <c:pt idx="531">
                  <c:v>105.8557142857215</c:v>
                </c:pt>
                <c:pt idx="532">
                  <c:v>105.86125000000729</c:v>
                </c:pt>
                <c:pt idx="533">
                  <c:v>105.86678571429293</c:v>
                </c:pt>
                <c:pt idx="534">
                  <c:v>105.87232142857864</c:v>
                </c:pt>
                <c:pt idx="535">
                  <c:v>105.87785714286433</c:v>
                </c:pt>
                <c:pt idx="536">
                  <c:v>105.88339285715004</c:v>
                </c:pt>
                <c:pt idx="537">
                  <c:v>105.88892857143578</c:v>
                </c:pt>
                <c:pt idx="538">
                  <c:v>105.89446428572155</c:v>
                </c:pt>
                <c:pt idx="539">
                  <c:v>105.90000000000727</c:v>
                </c:pt>
                <c:pt idx="540">
                  <c:v>105.90553571429295</c:v>
                </c:pt>
                <c:pt idx="541">
                  <c:v>105.91107142857869</c:v>
                </c:pt>
                <c:pt idx="542">
                  <c:v>105.91660714286438</c:v>
                </c:pt>
                <c:pt idx="543">
                  <c:v>105.92214285715004</c:v>
                </c:pt>
                <c:pt idx="544">
                  <c:v>105.92767857143581</c:v>
                </c:pt>
                <c:pt idx="545">
                  <c:v>105.93321428572155</c:v>
                </c:pt>
                <c:pt idx="546">
                  <c:v>105.93875000000723</c:v>
                </c:pt>
                <c:pt idx="547">
                  <c:v>105.94428571429299</c:v>
                </c:pt>
                <c:pt idx="548">
                  <c:v>105.94982142857869</c:v>
                </c:pt>
                <c:pt idx="549">
                  <c:v>105.95535714286432</c:v>
                </c:pt>
                <c:pt idx="550">
                  <c:v>105.96089285715006</c:v>
                </c:pt>
                <c:pt idx="551">
                  <c:v>105.9664285714358</c:v>
                </c:pt>
                <c:pt idx="552">
                  <c:v>105.97196428572154</c:v>
                </c:pt>
                <c:pt idx="553">
                  <c:v>105.97750000000725</c:v>
                </c:pt>
                <c:pt idx="554">
                  <c:v>105.98303571429294</c:v>
                </c:pt>
                <c:pt idx="555">
                  <c:v>105.98857142857865</c:v>
                </c:pt>
                <c:pt idx="556">
                  <c:v>105.99410714286437</c:v>
                </c:pt>
                <c:pt idx="557">
                  <c:v>105.99964285715008</c:v>
                </c:pt>
                <c:pt idx="558">
                  <c:v>106.00517857143574</c:v>
                </c:pt>
                <c:pt idx="559">
                  <c:v>106.01071428572152</c:v>
                </c:pt>
                <c:pt idx="560">
                  <c:v>106.01625000000725</c:v>
                </c:pt>
                <c:pt idx="561">
                  <c:v>106.0217857142929</c:v>
                </c:pt>
                <c:pt idx="562">
                  <c:v>106.02732142857866</c:v>
                </c:pt>
                <c:pt idx="563">
                  <c:v>106.0328571428643</c:v>
                </c:pt>
                <c:pt idx="564">
                  <c:v>106.03839285715001</c:v>
                </c:pt>
                <c:pt idx="565">
                  <c:v>106.04392857143579</c:v>
                </c:pt>
                <c:pt idx="566">
                  <c:v>106.04946428572153</c:v>
                </c:pt>
                <c:pt idx="567">
                  <c:v>106.05500000000721</c:v>
                </c:pt>
                <c:pt idx="568">
                  <c:v>106.06053571429293</c:v>
                </c:pt>
                <c:pt idx="569">
                  <c:v>106.06607142857864</c:v>
                </c:pt>
                <c:pt idx="570">
                  <c:v>106.07160714286432</c:v>
                </c:pt>
                <c:pt idx="571">
                  <c:v>106.07714285715002</c:v>
                </c:pt>
                <c:pt idx="572">
                  <c:v>106.08267857143574</c:v>
                </c:pt>
                <c:pt idx="573">
                  <c:v>106.08821428572149</c:v>
                </c:pt>
                <c:pt idx="574">
                  <c:v>106.0937500000072</c:v>
                </c:pt>
                <c:pt idx="575">
                  <c:v>106.09928571429292</c:v>
                </c:pt>
                <c:pt idx="576">
                  <c:v>106.10482142857863</c:v>
                </c:pt>
                <c:pt idx="577">
                  <c:v>106.11035714286429</c:v>
                </c:pt>
                <c:pt idx="578">
                  <c:v>106.11589285715</c:v>
                </c:pt>
                <c:pt idx="579">
                  <c:v>106.12142857143574</c:v>
                </c:pt>
                <c:pt idx="580">
                  <c:v>106.12696428572148</c:v>
                </c:pt>
                <c:pt idx="581">
                  <c:v>106.1325000000072</c:v>
                </c:pt>
                <c:pt idx="582">
                  <c:v>106.13803571429288</c:v>
                </c:pt>
                <c:pt idx="583">
                  <c:v>106.14357142857861</c:v>
                </c:pt>
                <c:pt idx="584">
                  <c:v>106.1491071428643</c:v>
                </c:pt>
                <c:pt idx="585">
                  <c:v>106.15464285715002</c:v>
                </c:pt>
                <c:pt idx="586">
                  <c:v>106.16017857143572</c:v>
                </c:pt>
                <c:pt idx="587">
                  <c:v>106.16571428572148</c:v>
                </c:pt>
                <c:pt idx="588">
                  <c:v>106.17125000000719</c:v>
                </c:pt>
                <c:pt idx="589">
                  <c:v>106.17678571429286</c:v>
                </c:pt>
                <c:pt idx="590">
                  <c:v>106.18232142857859</c:v>
                </c:pt>
                <c:pt idx="591">
                  <c:v>106.18785714286427</c:v>
                </c:pt>
                <c:pt idx="592">
                  <c:v>106.19339285714999</c:v>
                </c:pt>
                <c:pt idx="593">
                  <c:v>106.19892857143573</c:v>
                </c:pt>
                <c:pt idx="594">
                  <c:v>106.2044642857215</c:v>
                </c:pt>
                <c:pt idx="595">
                  <c:v>106.21000000000721</c:v>
                </c:pt>
                <c:pt idx="596">
                  <c:v>106.2155357142929</c:v>
                </c:pt>
                <c:pt idx="597">
                  <c:v>106.22107142857861</c:v>
                </c:pt>
                <c:pt idx="598">
                  <c:v>106.22660714286428</c:v>
                </c:pt>
                <c:pt idx="599">
                  <c:v>106.23214285715</c:v>
                </c:pt>
                <c:pt idx="600">
                  <c:v>106.23767857143575</c:v>
                </c:pt>
                <c:pt idx="601">
                  <c:v>106.24321428572151</c:v>
                </c:pt>
                <c:pt idx="602">
                  <c:v>106.24875000000719</c:v>
                </c:pt>
                <c:pt idx="603">
                  <c:v>106.25428571429289</c:v>
                </c:pt>
                <c:pt idx="604">
                  <c:v>106.2598214285786</c:v>
                </c:pt>
                <c:pt idx="605">
                  <c:v>106.26535714286426</c:v>
                </c:pt>
                <c:pt idx="606">
                  <c:v>106.27089285714997</c:v>
                </c:pt>
                <c:pt idx="607">
                  <c:v>106.27642857143572</c:v>
                </c:pt>
                <c:pt idx="608">
                  <c:v>106.28196428572149</c:v>
                </c:pt>
                <c:pt idx="609">
                  <c:v>106.2875000000072</c:v>
                </c:pt>
                <c:pt idx="610">
                  <c:v>106.29303571429288</c:v>
                </c:pt>
                <c:pt idx="611">
                  <c:v>106.2985714285786</c:v>
                </c:pt>
                <c:pt idx="612">
                  <c:v>106.30410714286428</c:v>
                </c:pt>
                <c:pt idx="613">
                  <c:v>106.30964285714998</c:v>
                </c:pt>
                <c:pt idx="614">
                  <c:v>106.31517857143569</c:v>
                </c:pt>
                <c:pt idx="615">
                  <c:v>106.32071428572145</c:v>
                </c:pt>
                <c:pt idx="616">
                  <c:v>106.32625000000716</c:v>
                </c:pt>
                <c:pt idx="617">
                  <c:v>106.33178571429288</c:v>
                </c:pt>
                <c:pt idx="618">
                  <c:v>106.33732142857859</c:v>
                </c:pt>
                <c:pt idx="619">
                  <c:v>106.34285714286426</c:v>
                </c:pt>
                <c:pt idx="620">
                  <c:v>106.34839285714996</c:v>
                </c:pt>
                <c:pt idx="621">
                  <c:v>106.3539285714357</c:v>
                </c:pt>
                <c:pt idx="622">
                  <c:v>106.35946428572144</c:v>
                </c:pt>
                <c:pt idx="623">
                  <c:v>106.36500000000716</c:v>
                </c:pt>
                <c:pt idx="624">
                  <c:v>106.37053571429284</c:v>
                </c:pt>
                <c:pt idx="625">
                  <c:v>106.37607142857856</c:v>
                </c:pt>
                <c:pt idx="626">
                  <c:v>106.38160714286427</c:v>
                </c:pt>
                <c:pt idx="627">
                  <c:v>106.38714285714998</c:v>
                </c:pt>
                <c:pt idx="628">
                  <c:v>106.39267857143568</c:v>
                </c:pt>
                <c:pt idx="629">
                  <c:v>106.39821428572147</c:v>
                </c:pt>
                <c:pt idx="630">
                  <c:v>106.40375000000716</c:v>
                </c:pt>
                <c:pt idx="631">
                  <c:v>106.40928571429286</c:v>
                </c:pt>
                <c:pt idx="632">
                  <c:v>106.41482142857863</c:v>
                </c:pt>
                <c:pt idx="633">
                  <c:v>106.42035714286423</c:v>
                </c:pt>
                <c:pt idx="634">
                  <c:v>106.42589285714996</c:v>
                </c:pt>
                <c:pt idx="635">
                  <c:v>106.43142857143572</c:v>
                </c:pt>
                <c:pt idx="636">
                  <c:v>106.43696428572146</c:v>
                </c:pt>
                <c:pt idx="637">
                  <c:v>106.44250000000717</c:v>
                </c:pt>
                <c:pt idx="638">
                  <c:v>106.44803571429286</c:v>
                </c:pt>
                <c:pt idx="639">
                  <c:v>106.45357142857857</c:v>
                </c:pt>
                <c:pt idx="640">
                  <c:v>106.45910714286426</c:v>
                </c:pt>
                <c:pt idx="641">
                  <c:v>106.46464285715</c:v>
                </c:pt>
                <c:pt idx="642">
                  <c:v>106.47017857143568</c:v>
                </c:pt>
                <c:pt idx="643">
                  <c:v>106.47571428572141</c:v>
                </c:pt>
                <c:pt idx="644">
                  <c:v>106.48125000000719</c:v>
                </c:pt>
                <c:pt idx="645">
                  <c:v>106.48678571429285</c:v>
                </c:pt>
                <c:pt idx="646">
                  <c:v>106.49232142857856</c:v>
                </c:pt>
                <c:pt idx="647">
                  <c:v>106.49785714286428</c:v>
                </c:pt>
                <c:pt idx="648">
                  <c:v>106.50339285714993</c:v>
                </c:pt>
                <c:pt idx="649">
                  <c:v>106.50892857143567</c:v>
                </c:pt>
                <c:pt idx="650">
                  <c:v>106.51446428572144</c:v>
                </c:pt>
                <c:pt idx="651">
                  <c:v>106.52000000000713</c:v>
                </c:pt>
                <c:pt idx="652">
                  <c:v>106.52553571429281</c:v>
                </c:pt>
                <c:pt idx="653">
                  <c:v>106.53107142857856</c:v>
                </c:pt>
                <c:pt idx="654">
                  <c:v>106.53660714286424</c:v>
                </c:pt>
                <c:pt idx="655">
                  <c:v>106.54214285714995</c:v>
                </c:pt>
                <c:pt idx="656">
                  <c:v>106.5476785714357</c:v>
                </c:pt>
                <c:pt idx="657">
                  <c:v>106.55321428572142</c:v>
                </c:pt>
                <c:pt idx="658">
                  <c:v>106.55875000000711</c:v>
                </c:pt>
                <c:pt idx="659">
                  <c:v>106.56428571429286</c:v>
                </c:pt>
                <c:pt idx="660">
                  <c:v>106.56982142857856</c:v>
                </c:pt>
                <c:pt idx="661">
                  <c:v>106.57535714286418</c:v>
                </c:pt>
                <c:pt idx="662">
                  <c:v>106.58089285714993</c:v>
                </c:pt>
                <c:pt idx="663">
                  <c:v>106.58642857143568</c:v>
                </c:pt>
                <c:pt idx="664">
                  <c:v>106.59196428572143</c:v>
                </c:pt>
                <c:pt idx="665">
                  <c:v>106.59750000000714</c:v>
                </c:pt>
                <c:pt idx="666">
                  <c:v>106.6030357142928</c:v>
                </c:pt>
                <c:pt idx="667">
                  <c:v>106.60857142857851</c:v>
                </c:pt>
                <c:pt idx="668">
                  <c:v>106.61410714286423</c:v>
                </c:pt>
                <c:pt idx="669">
                  <c:v>106.61964285714994</c:v>
                </c:pt>
                <c:pt idx="670">
                  <c:v>106.62517857143563</c:v>
                </c:pt>
                <c:pt idx="671">
                  <c:v>106.6307142857214</c:v>
                </c:pt>
                <c:pt idx="672">
                  <c:v>106.63625000000712</c:v>
                </c:pt>
                <c:pt idx="673">
                  <c:v>106.64178571429281</c:v>
                </c:pt>
                <c:pt idx="674">
                  <c:v>106.64732142857856</c:v>
                </c:pt>
                <c:pt idx="675">
                  <c:v>106.65285714286418</c:v>
                </c:pt>
                <c:pt idx="676">
                  <c:v>106.65839285714988</c:v>
                </c:pt>
                <c:pt idx="677">
                  <c:v>106.66392857143568</c:v>
                </c:pt>
                <c:pt idx="678">
                  <c:v>106.66946428572139</c:v>
                </c:pt>
                <c:pt idx="679">
                  <c:v>106.67500000000707</c:v>
                </c:pt>
                <c:pt idx="680">
                  <c:v>106.68053571429279</c:v>
                </c:pt>
                <c:pt idx="681">
                  <c:v>106.6860714285785</c:v>
                </c:pt>
                <c:pt idx="682">
                  <c:v>106.69160714286421</c:v>
                </c:pt>
                <c:pt idx="683">
                  <c:v>106.69714285714993</c:v>
                </c:pt>
                <c:pt idx="684">
                  <c:v>106.70267857143564</c:v>
                </c:pt>
                <c:pt idx="685">
                  <c:v>106.70821428572141</c:v>
                </c:pt>
                <c:pt idx="686">
                  <c:v>106.71375000000712</c:v>
                </c:pt>
                <c:pt idx="687">
                  <c:v>106.71928571429282</c:v>
                </c:pt>
                <c:pt idx="688">
                  <c:v>106.72482142857852</c:v>
                </c:pt>
                <c:pt idx="689">
                  <c:v>106.73035714286419</c:v>
                </c:pt>
                <c:pt idx="690">
                  <c:v>106.73589285714991</c:v>
                </c:pt>
                <c:pt idx="691">
                  <c:v>106.74142857143566</c:v>
                </c:pt>
                <c:pt idx="692">
                  <c:v>106.74696428572142</c:v>
                </c:pt>
                <c:pt idx="693">
                  <c:v>106.75250000000709</c:v>
                </c:pt>
                <c:pt idx="694">
                  <c:v>106.75803571429277</c:v>
                </c:pt>
                <c:pt idx="695">
                  <c:v>106.76357142857852</c:v>
                </c:pt>
                <c:pt idx="696">
                  <c:v>106.7691071428642</c:v>
                </c:pt>
                <c:pt idx="697">
                  <c:v>106.77464285714991</c:v>
                </c:pt>
                <c:pt idx="698">
                  <c:v>106.78017857143563</c:v>
                </c:pt>
                <c:pt idx="699">
                  <c:v>106.78571428572137</c:v>
                </c:pt>
                <c:pt idx="700">
                  <c:v>106.79125000000714</c:v>
                </c:pt>
                <c:pt idx="701">
                  <c:v>106.7967857142928</c:v>
                </c:pt>
                <c:pt idx="702">
                  <c:v>106.80232142857851</c:v>
                </c:pt>
                <c:pt idx="703">
                  <c:v>106.80785714286417</c:v>
                </c:pt>
                <c:pt idx="704">
                  <c:v>106.81339285714989</c:v>
                </c:pt>
                <c:pt idx="705">
                  <c:v>106.81892857143565</c:v>
                </c:pt>
                <c:pt idx="706">
                  <c:v>106.82446428572136</c:v>
                </c:pt>
                <c:pt idx="707">
                  <c:v>106.83000000000709</c:v>
                </c:pt>
                <c:pt idx="708">
                  <c:v>106.83553571429276</c:v>
                </c:pt>
                <c:pt idx="709">
                  <c:v>106.8410714285785</c:v>
                </c:pt>
                <c:pt idx="710">
                  <c:v>106.84660714286419</c:v>
                </c:pt>
                <c:pt idx="711">
                  <c:v>106.85214285714987</c:v>
                </c:pt>
                <c:pt idx="712">
                  <c:v>106.85767857143561</c:v>
                </c:pt>
                <c:pt idx="713">
                  <c:v>106.86321428572138</c:v>
                </c:pt>
                <c:pt idx="714">
                  <c:v>106.86875000000707</c:v>
                </c:pt>
                <c:pt idx="715">
                  <c:v>106.87428571429278</c:v>
                </c:pt>
                <c:pt idx="716">
                  <c:v>106.8798214285785</c:v>
                </c:pt>
                <c:pt idx="717">
                  <c:v>106.88535714286415</c:v>
                </c:pt>
                <c:pt idx="718">
                  <c:v>106.89089285714986</c:v>
                </c:pt>
                <c:pt idx="719">
                  <c:v>106.89642857143564</c:v>
                </c:pt>
                <c:pt idx="720">
                  <c:v>106.90196428572141</c:v>
                </c:pt>
                <c:pt idx="721">
                  <c:v>106.9075000000071</c:v>
                </c:pt>
                <c:pt idx="722">
                  <c:v>106.91303571429277</c:v>
                </c:pt>
                <c:pt idx="723">
                  <c:v>106.91857142857849</c:v>
                </c:pt>
                <c:pt idx="724">
                  <c:v>106.92410714286417</c:v>
                </c:pt>
                <c:pt idx="725">
                  <c:v>106.92964285714989</c:v>
                </c:pt>
                <c:pt idx="726">
                  <c:v>106.9351785714356</c:v>
                </c:pt>
                <c:pt idx="727">
                  <c:v>106.94071428572137</c:v>
                </c:pt>
                <c:pt idx="728">
                  <c:v>106.94625000000711</c:v>
                </c:pt>
                <c:pt idx="729">
                  <c:v>106.95178571429277</c:v>
                </c:pt>
                <c:pt idx="730">
                  <c:v>106.95732142857851</c:v>
                </c:pt>
                <c:pt idx="731">
                  <c:v>106.96285714286415</c:v>
                </c:pt>
                <c:pt idx="732">
                  <c:v>106.96839285714987</c:v>
                </c:pt>
                <c:pt idx="733">
                  <c:v>106.97392857143561</c:v>
                </c:pt>
                <c:pt idx="734">
                  <c:v>106.97946428572133</c:v>
                </c:pt>
                <c:pt idx="735">
                  <c:v>106.98500000000706</c:v>
                </c:pt>
                <c:pt idx="736">
                  <c:v>106.99053571429276</c:v>
                </c:pt>
                <c:pt idx="737">
                  <c:v>106.99607142857847</c:v>
                </c:pt>
                <c:pt idx="738">
                  <c:v>107.00160714286416</c:v>
                </c:pt>
                <c:pt idx="739">
                  <c:v>107.00714285714987</c:v>
                </c:pt>
                <c:pt idx="740">
                  <c:v>107.01267857143559</c:v>
                </c:pt>
                <c:pt idx="741">
                  <c:v>107.01821428572136</c:v>
                </c:pt>
                <c:pt idx="742">
                  <c:v>107.02375000000704</c:v>
                </c:pt>
                <c:pt idx="743">
                  <c:v>107.02928571429275</c:v>
                </c:pt>
                <c:pt idx="744">
                  <c:v>107.0348214285785</c:v>
                </c:pt>
                <c:pt idx="745">
                  <c:v>107.04035714286415</c:v>
                </c:pt>
                <c:pt idx="746">
                  <c:v>107.04589285714985</c:v>
                </c:pt>
                <c:pt idx="747">
                  <c:v>107.05142857143561</c:v>
                </c:pt>
                <c:pt idx="748">
                  <c:v>107.05696428572132</c:v>
                </c:pt>
                <c:pt idx="749">
                  <c:v>107.06250000000703</c:v>
                </c:pt>
                <c:pt idx="750">
                  <c:v>107.06803571429275</c:v>
                </c:pt>
                <c:pt idx="751">
                  <c:v>107.07357142857845</c:v>
                </c:pt>
                <c:pt idx="752">
                  <c:v>107.07910714286413</c:v>
                </c:pt>
                <c:pt idx="753">
                  <c:v>107.08464285714986</c:v>
                </c:pt>
                <c:pt idx="754">
                  <c:v>107.09017857143557</c:v>
                </c:pt>
                <c:pt idx="755">
                  <c:v>107.09571428572131</c:v>
                </c:pt>
                <c:pt idx="756">
                  <c:v>107.10125000000706</c:v>
                </c:pt>
                <c:pt idx="757">
                  <c:v>107.10678571429271</c:v>
                </c:pt>
                <c:pt idx="758">
                  <c:v>107.11232142857845</c:v>
                </c:pt>
                <c:pt idx="759">
                  <c:v>107.11785714286414</c:v>
                </c:pt>
                <c:pt idx="760">
                  <c:v>107.12339285714982</c:v>
                </c:pt>
                <c:pt idx="761">
                  <c:v>107.12892857143555</c:v>
                </c:pt>
                <c:pt idx="762">
                  <c:v>107.13446428572132</c:v>
                </c:pt>
                <c:pt idx="763">
                  <c:v>107.14000000000702</c:v>
                </c:pt>
                <c:pt idx="764">
                  <c:v>107.14553571429271</c:v>
                </c:pt>
                <c:pt idx="765">
                  <c:v>107.15107142857845</c:v>
                </c:pt>
                <c:pt idx="766">
                  <c:v>107.1566071428641</c:v>
                </c:pt>
                <c:pt idx="767">
                  <c:v>107.16214285714983</c:v>
                </c:pt>
                <c:pt idx="768">
                  <c:v>107.16767857143556</c:v>
                </c:pt>
                <c:pt idx="769">
                  <c:v>107.1732142857213</c:v>
                </c:pt>
                <c:pt idx="770">
                  <c:v>107.17875000000699</c:v>
                </c:pt>
                <c:pt idx="771">
                  <c:v>107.18428571429273</c:v>
                </c:pt>
                <c:pt idx="772">
                  <c:v>107.18982142857844</c:v>
                </c:pt>
                <c:pt idx="773">
                  <c:v>107.1953571428641</c:v>
                </c:pt>
                <c:pt idx="774">
                  <c:v>107.20089285714984</c:v>
                </c:pt>
                <c:pt idx="775">
                  <c:v>107.20642857143558</c:v>
                </c:pt>
                <c:pt idx="776">
                  <c:v>107.21196428572134</c:v>
                </c:pt>
                <c:pt idx="777">
                  <c:v>107.21750000000706</c:v>
                </c:pt>
                <c:pt idx="778">
                  <c:v>107.22303571429271</c:v>
                </c:pt>
                <c:pt idx="779">
                  <c:v>107.22857142857841</c:v>
                </c:pt>
                <c:pt idx="780">
                  <c:v>107.23410714286415</c:v>
                </c:pt>
                <c:pt idx="781">
                  <c:v>107.23964285714985</c:v>
                </c:pt>
                <c:pt idx="782">
                  <c:v>107.24517857143555</c:v>
                </c:pt>
                <c:pt idx="783">
                  <c:v>107.25071428572129</c:v>
                </c:pt>
                <c:pt idx="784">
                  <c:v>107.25625000000703</c:v>
                </c:pt>
                <c:pt idx="785">
                  <c:v>107.26178571429271</c:v>
                </c:pt>
                <c:pt idx="786">
                  <c:v>107.26732142857846</c:v>
                </c:pt>
                <c:pt idx="787">
                  <c:v>107.27285714286408</c:v>
                </c:pt>
                <c:pt idx="788">
                  <c:v>107.2783928571498</c:v>
                </c:pt>
                <c:pt idx="789">
                  <c:v>107.28392857143557</c:v>
                </c:pt>
                <c:pt idx="790">
                  <c:v>107.28946428572129</c:v>
                </c:pt>
                <c:pt idx="791">
                  <c:v>107.29500000000698</c:v>
                </c:pt>
                <c:pt idx="792">
                  <c:v>107.30053571429271</c:v>
                </c:pt>
                <c:pt idx="793">
                  <c:v>107.30607142857841</c:v>
                </c:pt>
                <c:pt idx="794">
                  <c:v>107.3116071428641</c:v>
                </c:pt>
                <c:pt idx="795">
                  <c:v>107.31714285714985</c:v>
                </c:pt>
                <c:pt idx="796">
                  <c:v>107.3226785714355</c:v>
                </c:pt>
                <c:pt idx="797">
                  <c:v>107.32821428572127</c:v>
                </c:pt>
                <c:pt idx="798">
                  <c:v>107.33375000000696</c:v>
                </c:pt>
                <c:pt idx="799">
                  <c:v>107.3392857142927</c:v>
                </c:pt>
                <c:pt idx="800">
                  <c:v>107.34482142857844</c:v>
                </c:pt>
                <c:pt idx="801">
                  <c:v>107.35035714286407</c:v>
                </c:pt>
                <c:pt idx="802">
                  <c:v>107.35589285714978</c:v>
                </c:pt>
                <c:pt idx="803">
                  <c:v>107.36142857143555</c:v>
                </c:pt>
                <c:pt idx="804">
                  <c:v>107.36696428572129</c:v>
                </c:pt>
                <c:pt idx="805">
                  <c:v>107.37250000000695</c:v>
                </c:pt>
                <c:pt idx="806">
                  <c:v>107.37803571429264</c:v>
                </c:pt>
                <c:pt idx="807">
                  <c:v>107.38357142857841</c:v>
                </c:pt>
                <c:pt idx="808">
                  <c:v>107.38910714286406</c:v>
                </c:pt>
                <c:pt idx="809">
                  <c:v>107.3946428571498</c:v>
                </c:pt>
                <c:pt idx="810">
                  <c:v>107.40017857143555</c:v>
                </c:pt>
                <c:pt idx="811">
                  <c:v>107.40571428572126</c:v>
                </c:pt>
                <c:pt idx="812">
                  <c:v>107.411250000007</c:v>
                </c:pt>
                <c:pt idx="813">
                  <c:v>107.41678571429269</c:v>
                </c:pt>
                <c:pt idx="814">
                  <c:v>107.4223214285784</c:v>
                </c:pt>
                <c:pt idx="815">
                  <c:v>107.42785714286408</c:v>
                </c:pt>
                <c:pt idx="816">
                  <c:v>107.4333928571498</c:v>
                </c:pt>
                <c:pt idx="817">
                  <c:v>107.43892857143554</c:v>
                </c:pt>
                <c:pt idx="818">
                  <c:v>107.44446428572131</c:v>
                </c:pt>
                <c:pt idx="819">
                  <c:v>107.45000000000697</c:v>
                </c:pt>
                <c:pt idx="820">
                  <c:v>107.45553571429268</c:v>
                </c:pt>
                <c:pt idx="821">
                  <c:v>107.46107142857839</c:v>
                </c:pt>
                <c:pt idx="822">
                  <c:v>107.46660714286411</c:v>
                </c:pt>
                <c:pt idx="823">
                  <c:v>107.47214285714976</c:v>
                </c:pt>
                <c:pt idx="824">
                  <c:v>107.4776785714355</c:v>
                </c:pt>
                <c:pt idx="825">
                  <c:v>107.48321428572129</c:v>
                </c:pt>
                <c:pt idx="826">
                  <c:v>107.48875000000695</c:v>
                </c:pt>
                <c:pt idx="827">
                  <c:v>107.4942857142927</c:v>
                </c:pt>
                <c:pt idx="828">
                  <c:v>107.49982142857841</c:v>
                </c:pt>
                <c:pt idx="829">
                  <c:v>107.50535714286404</c:v>
                </c:pt>
                <c:pt idx="830">
                  <c:v>107.51089285714978</c:v>
                </c:pt>
                <c:pt idx="831">
                  <c:v>107.51642857143553</c:v>
                </c:pt>
                <c:pt idx="832">
                  <c:v>107.52196428572127</c:v>
                </c:pt>
                <c:pt idx="833">
                  <c:v>107.52750000000695</c:v>
                </c:pt>
                <c:pt idx="834">
                  <c:v>107.53303571429267</c:v>
                </c:pt>
                <c:pt idx="835">
                  <c:v>107.53857142857838</c:v>
                </c:pt>
                <c:pt idx="836">
                  <c:v>107.54410714286408</c:v>
                </c:pt>
                <c:pt idx="837">
                  <c:v>107.54964285714981</c:v>
                </c:pt>
                <c:pt idx="838">
                  <c:v>107.55517857143546</c:v>
                </c:pt>
                <c:pt idx="839">
                  <c:v>107.56071428572123</c:v>
                </c:pt>
                <c:pt idx="840">
                  <c:v>107.56625000000696</c:v>
                </c:pt>
                <c:pt idx="841">
                  <c:v>107.57178571429263</c:v>
                </c:pt>
                <c:pt idx="842">
                  <c:v>107.57732142857837</c:v>
                </c:pt>
                <c:pt idx="843">
                  <c:v>107.58285714286403</c:v>
                </c:pt>
                <c:pt idx="844">
                  <c:v>107.58839285714974</c:v>
                </c:pt>
                <c:pt idx="845">
                  <c:v>107.59392857143551</c:v>
                </c:pt>
                <c:pt idx="846">
                  <c:v>107.59946428572125</c:v>
                </c:pt>
                <c:pt idx="847">
                  <c:v>107.6050000000069</c:v>
                </c:pt>
                <c:pt idx="848">
                  <c:v>107.61053571429265</c:v>
                </c:pt>
                <c:pt idx="849">
                  <c:v>107.61607142857837</c:v>
                </c:pt>
                <c:pt idx="850">
                  <c:v>107.62160714286404</c:v>
                </c:pt>
                <c:pt idx="851">
                  <c:v>107.62714285714974</c:v>
                </c:pt>
                <c:pt idx="852">
                  <c:v>107.63267857143546</c:v>
                </c:pt>
                <c:pt idx="853">
                  <c:v>107.63821428572122</c:v>
                </c:pt>
                <c:pt idx="854">
                  <c:v>107.6437500000069</c:v>
                </c:pt>
                <c:pt idx="855">
                  <c:v>107.64928571429266</c:v>
                </c:pt>
                <c:pt idx="856">
                  <c:v>107.65482142857836</c:v>
                </c:pt>
                <c:pt idx="857">
                  <c:v>107.66035714286402</c:v>
                </c:pt>
                <c:pt idx="858">
                  <c:v>107.66589285714973</c:v>
                </c:pt>
                <c:pt idx="859">
                  <c:v>107.67142857143547</c:v>
                </c:pt>
                <c:pt idx="860">
                  <c:v>107.67696428572121</c:v>
                </c:pt>
                <c:pt idx="861">
                  <c:v>107.6825000000069</c:v>
                </c:pt>
                <c:pt idx="862">
                  <c:v>107.6880357142926</c:v>
                </c:pt>
                <c:pt idx="863">
                  <c:v>107.69357142857835</c:v>
                </c:pt>
                <c:pt idx="864">
                  <c:v>107.69910714286404</c:v>
                </c:pt>
                <c:pt idx="865">
                  <c:v>107.70464285714978</c:v>
                </c:pt>
                <c:pt idx="866">
                  <c:v>107.71017857143548</c:v>
                </c:pt>
                <c:pt idx="867">
                  <c:v>107.71571428572122</c:v>
                </c:pt>
                <c:pt idx="868">
                  <c:v>107.72125000000692</c:v>
                </c:pt>
                <c:pt idx="869">
                  <c:v>107.7267857142926</c:v>
                </c:pt>
                <c:pt idx="870">
                  <c:v>107.73232142857836</c:v>
                </c:pt>
                <c:pt idx="871">
                  <c:v>107.73785714286403</c:v>
                </c:pt>
                <c:pt idx="872">
                  <c:v>107.74339285714974</c:v>
                </c:pt>
                <c:pt idx="873">
                  <c:v>107.74892857143548</c:v>
                </c:pt>
                <c:pt idx="874">
                  <c:v>107.75446428572123</c:v>
                </c:pt>
                <c:pt idx="875">
                  <c:v>107.76000000000691</c:v>
                </c:pt>
                <c:pt idx="876">
                  <c:v>107.76553571429261</c:v>
                </c:pt>
                <c:pt idx="877">
                  <c:v>107.77107142857834</c:v>
                </c:pt>
                <c:pt idx="878">
                  <c:v>107.77660714286402</c:v>
                </c:pt>
                <c:pt idx="879">
                  <c:v>107.78214285714972</c:v>
                </c:pt>
                <c:pt idx="880">
                  <c:v>107.78767857143548</c:v>
                </c:pt>
                <c:pt idx="881">
                  <c:v>107.79321428572123</c:v>
                </c:pt>
                <c:pt idx="882">
                  <c:v>107.79875000000688</c:v>
                </c:pt>
                <c:pt idx="883">
                  <c:v>107.80428571429262</c:v>
                </c:pt>
                <c:pt idx="884">
                  <c:v>107.80982142857833</c:v>
                </c:pt>
                <c:pt idx="885">
                  <c:v>107.81535714286399</c:v>
                </c:pt>
                <c:pt idx="886">
                  <c:v>107.8208928571497</c:v>
                </c:pt>
                <c:pt idx="887">
                  <c:v>107.82642857143544</c:v>
                </c:pt>
                <c:pt idx="888">
                  <c:v>107.83196428572121</c:v>
                </c:pt>
                <c:pt idx="889">
                  <c:v>107.8375000000069</c:v>
                </c:pt>
                <c:pt idx="890">
                  <c:v>107.84303571429261</c:v>
                </c:pt>
                <c:pt idx="891">
                  <c:v>107.84857142857831</c:v>
                </c:pt>
                <c:pt idx="892">
                  <c:v>107.854107142864</c:v>
                </c:pt>
                <c:pt idx="893">
                  <c:v>107.85964285714972</c:v>
                </c:pt>
                <c:pt idx="894">
                  <c:v>107.86517857143542</c:v>
                </c:pt>
                <c:pt idx="895">
                  <c:v>107.87071428572118</c:v>
                </c:pt>
                <c:pt idx="896">
                  <c:v>107.87625000000688</c:v>
                </c:pt>
                <c:pt idx="897">
                  <c:v>107.88178571429258</c:v>
                </c:pt>
                <c:pt idx="898">
                  <c:v>107.88732142857832</c:v>
                </c:pt>
                <c:pt idx="899">
                  <c:v>107.89285714286397</c:v>
                </c:pt>
                <c:pt idx="900">
                  <c:v>107.89839285714969</c:v>
                </c:pt>
                <c:pt idx="901">
                  <c:v>107.90392857143546</c:v>
                </c:pt>
                <c:pt idx="902">
                  <c:v>107.9094642857212</c:v>
                </c:pt>
                <c:pt idx="903">
                  <c:v>107.91500000000688</c:v>
                </c:pt>
                <c:pt idx="904">
                  <c:v>107.9205357142926</c:v>
                </c:pt>
                <c:pt idx="905">
                  <c:v>107.92607142857831</c:v>
                </c:pt>
                <c:pt idx="906">
                  <c:v>107.93160714286401</c:v>
                </c:pt>
                <c:pt idx="907">
                  <c:v>107.93714285714974</c:v>
                </c:pt>
                <c:pt idx="908">
                  <c:v>107.94267857143545</c:v>
                </c:pt>
                <c:pt idx="909">
                  <c:v>107.94821428572121</c:v>
                </c:pt>
                <c:pt idx="910">
                  <c:v>107.95375000000688</c:v>
                </c:pt>
                <c:pt idx="911">
                  <c:v>107.95928571429259</c:v>
                </c:pt>
                <c:pt idx="912">
                  <c:v>107.96482142857833</c:v>
                </c:pt>
                <c:pt idx="913">
                  <c:v>107.97035714286396</c:v>
                </c:pt>
                <c:pt idx="914">
                  <c:v>107.97589285714967</c:v>
                </c:pt>
                <c:pt idx="915">
                  <c:v>107.98142857143544</c:v>
                </c:pt>
                <c:pt idx="916">
                  <c:v>107.98696428572119</c:v>
                </c:pt>
                <c:pt idx="917">
                  <c:v>107.99250000000687</c:v>
                </c:pt>
                <c:pt idx="918">
                  <c:v>107.99803571429258</c:v>
                </c:pt>
                <c:pt idx="919">
                  <c:v>108.0035714285783</c:v>
                </c:pt>
                <c:pt idx="920">
                  <c:v>108.00910714286398</c:v>
                </c:pt>
                <c:pt idx="921">
                  <c:v>108.01464285714971</c:v>
                </c:pt>
                <c:pt idx="922">
                  <c:v>108.02017857143539</c:v>
                </c:pt>
                <c:pt idx="923">
                  <c:v>108.02571428572115</c:v>
                </c:pt>
                <c:pt idx="924">
                  <c:v>108.03125000000686</c:v>
                </c:pt>
                <c:pt idx="925">
                  <c:v>108.03678571429258</c:v>
                </c:pt>
                <c:pt idx="926">
                  <c:v>108.04232142857829</c:v>
                </c:pt>
                <c:pt idx="927">
                  <c:v>108.04785714286398</c:v>
                </c:pt>
                <c:pt idx="928">
                  <c:v>108.05339285714966</c:v>
                </c:pt>
                <c:pt idx="929">
                  <c:v>108.0589285714354</c:v>
                </c:pt>
                <c:pt idx="930">
                  <c:v>108.06446428572117</c:v>
                </c:pt>
                <c:pt idx="931">
                  <c:v>108.07000000000683</c:v>
                </c:pt>
                <c:pt idx="932">
                  <c:v>108.07553571429254</c:v>
                </c:pt>
                <c:pt idx="933">
                  <c:v>108.08107142857828</c:v>
                </c:pt>
                <c:pt idx="934">
                  <c:v>108.08660714286397</c:v>
                </c:pt>
                <c:pt idx="935">
                  <c:v>108.09214285714968</c:v>
                </c:pt>
                <c:pt idx="936">
                  <c:v>108.09767857143541</c:v>
                </c:pt>
                <c:pt idx="937">
                  <c:v>108.10321428572117</c:v>
                </c:pt>
                <c:pt idx="938">
                  <c:v>108.10875000000682</c:v>
                </c:pt>
                <c:pt idx="939">
                  <c:v>108.11428571429256</c:v>
                </c:pt>
                <c:pt idx="940">
                  <c:v>108.11982142857829</c:v>
                </c:pt>
                <c:pt idx="941">
                  <c:v>108.12535714286392</c:v>
                </c:pt>
                <c:pt idx="942">
                  <c:v>108.13089285714966</c:v>
                </c:pt>
                <c:pt idx="943">
                  <c:v>108.13642857143539</c:v>
                </c:pt>
                <c:pt idx="944">
                  <c:v>108.14196428572116</c:v>
                </c:pt>
                <c:pt idx="945">
                  <c:v>108.14750000000684</c:v>
                </c:pt>
                <c:pt idx="946">
                  <c:v>108.15303571429253</c:v>
                </c:pt>
                <c:pt idx="947">
                  <c:v>108.15857142857824</c:v>
                </c:pt>
                <c:pt idx="948">
                  <c:v>108.16410714286395</c:v>
                </c:pt>
                <c:pt idx="949">
                  <c:v>108.16964285714967</c:v>
                </c:pt>
                <c:pt idx="950">
                  <c:v>108.17517857143535</c:v>
                </c:pt>
                <c:pt idx="951">
                  <c:v>108.18071428572111</c:v>
                </c:pt>
                <c:pt idx="952">
                  <c:v>108.18625000000684</c:v>
                </c:pt>
                <c:pt idx="953">
                  <c:v>108.19178571429255</c:v>
                </c:pt>
                <c:pt idx="954">
                  <c:v>108.19732142857826</c:v>
                </c:pt>
                <c:pt idx="955">
                  <c:v>108.20285714286393</c:v>
                </c:pt>
                <c:pt idx="956">
                  <c:v>108.20839285714963</c:v>
                </c:pt>
                <c:pt idx="957">
                  <c:v>108.2139285714354</c:v>
                </c:pt>
                <c:pt idx="958">
                  <c:v>108.21946428572114</c:v>
                </c:pt>
                <c:pt idx="959">
                  <c:v>108.2250000000068</c:v>
                </c:pt>
                <c:pt idx="960">
                  <c:v>108.23053571429254</c:v>
                </c:pt>
                <c:pt idx="961">
                  <c:v>108.23607142857826</c:v>
                </c:pt>
                <c:pt idx="962">
                  <c:v>108.24160714286397</c:v>
                </c:pt>
                <c:pt idx="963">
                  <c:v>108.24714285714968</c:v>
                </c:pt>
                <c:pt idx="964">
                  <c:v>108.25267857143537</c:v>
                </c:pt>
                <c:pt idx="965">
                  <c:v>108.25821428572112</c:v>
                </c:pt>
                <c:pt idx="966">
                  <c:v>108.26375000000681</c:v>
                </c:pt>
                <c:pt idx="967">
                  <c:v>108.26928571429256</c:v>
                </c:pt>
                <c:pt idx="968">
                  <c:v>108.27482142857826</c:v>
                </c:pt>
                <c:pt idx="969">
                  <c:v>108.28035714286391</c:v>
                </c:pt>
                <c:pt idx="970">
                  <c:v>108.28589285714963</c:v>
                </c:pt>
                <c:pt idx="971">
                  <c:v>108.29142857143539</c:v>
                </c:pt>
                <c:pt idx="972">
                  <c:v>108.29696428572113</c:v>
                </c:pt>
                <c:pt idx="973">
                  <c:v>108.30250000000679</c:v>
                </c:pt>
                <c:pt idx="974">
                  <c:v>108.3080357142925</c:v>
                </c:pt>
                <c:pt idx="975">
                  <c:v>108.31357142857824</c:v>
                </c:pt>
                <c:pt idx="976">
                  <c:v>108.31910714286393</c:v>
                </c:pt>
                <c:pt idx="977">
                  <c:v>108.32464285714964</c:v>
                </c:pt>
                <c:pt idx="978">
                  <c:v>108.33017857143535</c:v>
                </c:pt>
                <c:pt idx="979">
                  <c:v>108.3357142857211</c:v>
                </c:pt>
                <c:pt idx="980">
                  <c:v>108.34125000000682</c:v>
                </c:pt>
                <c:pt idx="981">
                  <c:v>108.34678571429251</c:v>
                </c:pt>
                <c:pt idx="982">
                  <c:v>108.35232142857824</c:v>
                </c:pt>
                <c:pt idx="983">
                  <c:v>108.35785714286391</c:v>
                </c:pt>
                <c:pt idx="984">
                  <c:v>108.36339285714961</c:v>
                </c:pt>
                <c:pt idx="985">
                  <c:v>108.36892857143538</c:v>
                </c:pt>
                <c:pt idx="986">
                  <c:v>108.37446428572109</c:v>
                </c:pt>
                <c:pt idx="987">
                  <c:v>108.38000000000677</c:v>
                </c:pt>
                <c:pt idx="988">
                  <c:v>108.38553571429249</c:v>
                </c:pt>
                <c:pt idx="989">
                  <c:v>108.39107142857823</c:v>
                </c:pt>
                <c:pt idx="990">
                  <c:v>108.39660714286391</c:v>
                </c:pt>
                <c:pt idx="991">
                  <c:v>108.40214285714963</c:v>
                </c:pt>
                <c:pt idx="992">
                  <c:v>108.40767857143537</c:v>
                </c:pt>
                <c:pt idx="993">
                  <c:v>108.41321428572114</c:v>
                </c:pt>
                <c:pt idx="994">
                  <c:v>108.4187500000068</c:v>
                </c:pt>
                <c:pt idx="995">
                  <c:v>108.42428571429252</c:v>
                </c:pt>
                <c:pt idx="996">
                  <c:v>108.42982142857822</c:v>
                </c:pt>
                <c:pt idx="997">
                  <c:v>108.43535714286389</c:v>
                </c:pt>
                <c:pt idx="998">
                  <c:v>108.44089285714965</c:v>
                </c:pt>
                <c:pt idx="999">
                  <c:v>108.44642857143536</c:v>
                </c:pt>
                <c:pt idx="1000">
                  <c:v>108.45196428572112</c:v>
                </c:pt>
                <c:pt idx="1001">
                  <c:v>108.45750000000679</c:v>
                </c:pt>
                <c:pt idx="1002">
                  <c:v>108.4630357142925</c:v>
                </c:pt>
                <c:pt idx="1003">
                  <c:v>108.46857142857822</c:v>
                </c:pt>
                <c:pt idx="1004">
                  <c:v>108.4741071428639</c:v>
                </c:pt>
                <c:pt idx="1005">
                  <c:v>108.47964285714961</c:v>
                </c:pt>
                <c:pt idx="1006">
                  <c:v>108.48517857143533</c:v>
                </c:pt>
                <c:pt idx="1007">
                  <c:v>108.4907142857211</c:v>
                </c:pt>
                <c:pt idx="1008">
                  <c:v>108.49625000000681</c:v>
                </c:pt>
                <c:pt idx="1009">
                  <c:v>108.5017857142925</c:v>
                </c:pt>
                <c:pt idx="1010">
                  <c:v>108.50732142857822</c:v>
                </c:pt>
                <c:pt idx="1011">
                  <c:v>108.51285714286387</c:v>
                </c:pt>
                <c:pt idx="1012">
                  <c:v>108.51839285714959</c:v>
                </c:pt>
                <c:pt idx="1013">
                  <c:v>108.52392857143535</c:v>
                </c:pt>
                <c:pt idx="1014">
                  <c:v>108.52946428572106</c:v>
                </c:pt>
                <c:pt idx="1015">
                  <c:v>108.53500000000678</c:v>
                </c:pt>
                <c:pt idx="1016">
                  <c:v>108.54053571429249</c:v>
                </c:pt>
                <c:pt idx="1017">
                  <c:v>108.5460714285782</c:v>
                </c:pt>
                <c:pt idx="1018">
                  <c:v>108.55160714286389</c:v>
                </c:pt>
                <c:pt idx="1019">
                  <c:v>108.5571428571496</c:v>
                </c:pt>
                <c:pt idx="1020">
                  <c:v>108.56267857143531</c:v>
                </c:pt>
                <c:pt idx="1021">
                  <c:v>108.56821428572108</c:v>
                </c:pt>
                <c:pt idx="1022">
                  <c:v>108.57375000000674</c:v>
                </c:pt>
                <c:pt idx="1023">
                  <c:v>108.57928571429248</c:v>
                </c:pt>
                <c:pt idx="1024">
                  <c:v>108.58482142857819</c:v>
                </c:pt>
                <c:pt idx="1025">
                  <c:v>108.59035714286387</c:v>
                </c:pt>
                <c:pt idx="1026">
                  <c:v>108.59589285714956</c:v>
                </c:pt>
                <c:pt idx="1027">
                  <c:v>108.60142857143531</c:v>
                </c:pt>
                <c:pt idx="1028">
                  <c:v>108.60696428572106</c:v>
                </c:pt>
                <c:pt idx="1029">
                  <c:v>108.61250000000675</c:v>
                </c:pt>
                <c:pt idx="1030">
                  <c:v>108.61803571429245</c:v>
                </c:pt>
                <c:pt idx="1031">
                  <c:v>108.62357142857816</c:v>
                </c:pt>
                <c:pt idx="1032">
                  <c:v>108.62910714286384</c:v>
                </c:pt>
                <c:pt idx="1033">
                  <c:v>108.63464285714959</c:v>
                </c:pt>
                <c:pt idx="1034">
                  <c:v>108.6401785714353</c:v>
                </c:pt>
                <c:pt idx="1035">
                  <c:v>108.64571428572104</c:v>
                </c:pt>
                <c:pt idx="1036">
                  <c:v>108.65125000000675</c:v>
                </c:pt>
                <c:pt idx="1037">
                  <c:v>108.65678571429244</c:v>
                </c:pt>
                <c:pt idx="1038">
                  <c:v>108.66232142857818</c:v>
                </c:pt>
                <c:pt idx="1039">
                  <c:v>108.66785714286385</c:v>
                </c:pt>
                <c:pt idx="1040">
                  <c:v>108.67339285714955</c:v>
                </c:pt>
                <c:pt idx="1041">
                  <c:v>108.67892857143526</c:v>
                </c:pt>
                <c:pt idx="1042">
                  <c:v>108.68446428572103</c:v>
                </c:pt>
                <c:pt idx="1043">
                  <c:v>108.69000000000675</c:v>
                </c:pt>
                <c:pt idx="1044">
                  <c:v>108.69553571429245</c:v>
                </c:pt>
                <c:pt idx="1045">
                  <c:v>108.70107142857817</c:v>
                </c:pt>
                <c:pt idx="1046">
                  <c:v>108.70660714286386</c:v>
                </c:pt>
                <c:pt idx="1047">
                  <c:v>108.71214285714957</c:v>
                </c:pt>
                <c:pt idx="1048">
                  <c:v>108.71767857143531</c:v>
                </c:pt>
                <c:pt idx="1049">
                  <c:v>108.72321428572106</c:v>
                </c:pt>
                <c:pt idx="1050">
                  <c:v>108.72875000000671</c:v>
                </c:pt>
                <c:pt idx="1051">
                  <c:v>108.73428571429248</c:v>
                </c:pt>
                <c:pt idx="1052">
                  <c:v>108.7398214285782</c:v>
                </c:pt>
                <c:pt idx="1053">
                  <c:v>108.74535714286385</c:v>
                </c:pt>
                <c:pt idx="1054">
                  <c:v>108.75089285714955</c:v>
                </c:pt>
                <c:pt idx="1055">
                  <c:v>108.75642857143531</c:v>
                </c:pt>
                <c:pt idx="1056">
                  <c:v>108.76196428572106</c:v>
                </c:pt>
                <c:pt idx="1057">
                  <c:v>108.76750000000673</c:v>
                </c:pt>
                <c:pt idx="1058">
                  <c:v>108.77303571429245</c:v>
                </c:pt>
                <c:pt idx="1059">
                  <c:v>108.77857142857815</c:v>
                </c:pt>
                <c:pt idx="1060">
                  <c:v>108.78410714286385</c:v>
                </c:pt>
                <c:pt idx="1061">
                  <c:v>108.78964285714956</c:v>
                </c:pt>
                <c:pt idx="1062">
                  <c:v>108.79517857143527</c:v>
                </c:pt>
                <c:pt idx="1063">
                  <c:v>108.80071428572101</c:v>
                </c:pt>
                <c:pt idx="1064">
                  <c:v>108.80625000000673</c:v>
                </c:pt>
                <c:pt idx="1065">
                  <c:v>108.81178571429244</c:v>
                </c:pt>
                <c:pt idx="1066">
                  <c:v>108.81732142857818</c:v>
                </c:pt>
                <c:pt idx="1067">
                  <c:v>108.82285714286381</c:v>
                </c:pt>
                <c:pt idx="1068">
                  <c:v>108.82839285714952</c:v>
                </c:pt>
                <c:pt idx="1069">
                  <c:v>108.83392857143528</c:v>
                </c:pt>
                <c:pt idx="1070">
                  <c:v>108.83946428572102</c:v>
                </c:pt>
                <c:pt idx="1071">
                  <c:v>108.84500000000671</c:v>
                </c:pt>
                <c:pt idx="1072">
                  <c:v>108.85053571429241</c:v>
                </c:pt>
                <c:pt idx="1073">
                  <c:v>108.85607142857815</c:v>
                </c:pt>
                <c:pt idx="1074">
                  <c:v>108.86160714286385</c:v>
                </c:pt>
                <c:pt idx="1075">
                  <c:v>108.86714285714955</c:v>
                </c:pt>
                <c:pt idx="1076">
                  <c:v>108.87267857143523</c:v>
                </c:pt>
                <c:pt idx="1077">
                  <c:v>108.878214285721</c:v>
                </c:pt>
                <c:pt idx="1078">
                  <c:v>108.88375000000669</c:v>
                </c:pt>
                <c:pt idx="1079">
                  <c:v>108.88928571429243</c:v>
                </c:pt>
                <c:pt idx="1080">
                  <c:v>108.89482142857817</c:v>
                </c:pt>
                <c:pt idx="1081">
                  <c:v>108.90035714286383</c:v>
                </c:pt>
                <c:pt idx="1082">
                  <c:v>108.90589285714954</c:v>
                </c:pt>
                <c:pt idx="1083">
                  <c:v>108.91142857143529</c:v>
                </c:pt>
                <c:pt idx="1084">
                  <c:v>108.91696428572104</c:v>
                </c:pt>
                <c:pt idx="1085">
                  <c:v>108.92250000000671</c:v>
                </c:pt>
                <c:pt idx="1086">
                  <c:v>108.92803571429241</c:v>
                </c:pt>
                <c:pt idx="1087">
                  <c:v>108.93357142857813</c:v>
                </c:pt>
                <c:pt idx="1088">
                  <c:v>108.93910714286385</c:v>
                </c:pt>
                <c:pt idx="1089">
                  <c:v>108.94464285714956</c:v>
                </c:pt>
                <c:pt idx="1090">
                  <c:v>108.95017857143525</c:v>
                </c:pt>
                <c:pt idx="1091">
                  <c:v>108.95571428572099</c:v>
                </c:pt>
                <c:pt idx="1092">
                  <c:v>108.96125000000673</c:v>
                </c:pt>
                <c:pt idx="1093">
                  <c:v>108.96678571429241</c:v>
                </c:pt>
                <c:pt idx="1094">
                  <c:v>108.97232142857813</c:v>
                </c:pt>
                <c:pt idx="1095">
                  <c:v>108.97785714286381</c:v>
                </c:pt>
                <c:pt idx="1096">
                  <c:v>108.98339285714952</c:v>
                </c:pt>
                <c:pt idx="1097">
                  <c:v>108.98892857143527</c:v>
                </c:pt>
                <c:pt idx="1098">
                  <c:v>108.99446428572104</c:v>
                </c:pt>
                <c:pt idx="1099">
                  <c:v>109.00000000000668</c:v>
                </c:pt>
                <c:pt idx="1100">
                  <c:v>109.00553571429241</c:v>
                </c:pt>
                <c:pt idx="1101">
                  <c:v>109.01107142857812</c:v>
                </c:pt>
                <c:pt idx="1102">
                  <c:v>109.0166071428638</c:v>
                </c:pt>
                <c:pt idx="1103">
                  <c:v>109.0221428571495</c:v>
                </c:pt>
                <c:pt idx="1104">
                  <c:v>109.02767857143525</c:v>
                </c:pt>
                <c:pt idx="1105">
                  <c:v>109.033214285721</c:v>
                </c:pt>
                <c:pt idx="1106">
                  <c:v>109.03875000000666</c:v>
                </c:pt>
                <c:pt idx="1107">
                  <c:v>109.04428571429243</c:v>
                </c:pt>
                <c:pt idx="1108">
                  <c:v>109.04982142857814</c:v>
                </c:pt>
                <c:pt idx="1109">
                  <c:v>109.05535714286377</c:v>
                </c:pt>
                <c:pt idx="1110">
                  <c:v>109.06089285714951</c:v>
                </c:pt>
                <c:pt idx="1111">
                  <c:v>109.06642857143525</c:v>
                </c:pt>
                <c:pt idx="1112">
                  <c:v>109.07196428572099</c:v>
                </c:pt>
                <c:pt idx="1113">
                  <c:v>109.07750000000668</c:v>
                </c:pt>
                <c:pt idx="1114">
                  <c:v>109.08303571429238</c:v>
                </c:pt>
                <c:pt idx="1115">
                  <c:v>109.08857142857811</c:v>
                </c:pt>
                <c:pt idx="1116">
                  <c:v>109.09410714286381</c:v>
                </c:pt>
                <c:pt idx="1117">
                  <c:v>109.0996428571495</c:v>
                </c:pt>
                <c:pt idx="1118">
                  <c:v>109.1051785714352</c:v>
                </c:pt>
                <c:pt idx="1119">
                  <c:v>109.11071428572096</c:v>
                </c:pt>
                <c:pt idx="1120">
                  <c:v>109.11625000000667</c:v>
                </c:pt>
                <c:pt idx="1121">
                  <c:v>109.12178571429236</c:v>
                </c:pt>
                <c:pt idx="1122">
                  <c:v>109.1273214285781</c:v>
                </c:pt>
                <c:pt idx="1123">
                  <c:v>109.13285714286376</c:v>
                </c:pt>
                <c:pt idx="1124">
                  <c:v>109.13839285714947</c:v>
                </c:pt>
                <c:pt idx="1125">
                  <c:v>109.14392857143524</c:v>
                </c:pt>
                <c:pt idx="1126">
                  <c:v>109.14946428572098</c:v>
                </c:pt>
                <c:pt idx="1127">
                  <c:v>109.15500000000664</c:v>
                </c:pt>
                <c:pt idx="1128">
                  <c:v>109.16053571429238</c:v>
                </c:pt>
                <c:pt idx="1129">
                  <c:v>109.16607142857808</c:v>
                </c:pt>
                <c:pt idx="1130">
                  <c:v>109.17160714286376</c:v>
                </c:pt>
                <c:pt idx="1131">
                  <c:v>109.17714285714946</c:v>
                </c:pt>
                <c:pt idx="1132">
                  <c:v>109.18267857143518</c:v>
                </c:pt>
                <c:pt idx="1133">
                  <c:v>109.18821428572096</c:v>
                </c:pt>
                <c:pt idx="1134">
                  <c:v>109.19375000000663</c:v>
                </c:pt>
                <c:pt idx="1135">
                  <c:v>109.19928571429237</c:v>
                </c:pt>
                <c:pt idx="1136">
                  <c:v>109.20482142857811</c:v>
                </c:pt>
                <c:pt idx="1137">
                  <c:v>109.21035714286377</c:v>
                </c:pt>
                <c:pt idx="1138">
                  <c:v>109.21589285714948</c:v>
                </c:pt>
                <c:pt idx="1139">
                  <c:v>109.22142857143523</c:v>
                </c:pt>
                <c:pt idx="1140">
                  <c:v>109.22696428572097</c:v>
                </c:pt>
                <c:pt idx="1141">
                  <c:v>109.23250000000665</c:v>
                </c:pt>
                <c:pt idx="1142">
                  <c:v>109.23803571429237</c:v>
                </c:pt>
                <c:pt idx="1143">
                  <c:v>109.24357142857809</c:v>
                </c:pt>
                <c:pt idx="1144">
                  <c:v>109.24910714286378</c:v>
                </c:pt>
                <c:pt idx="1145">
                  <c:v>109.25464285714951</c:v>
                </c:pt>
                <c:pt idx="1146">
                  <c:v>109.26017857143519</c:v>
                </c:pt>
                <c:pt idx="1147">
                  <c:v>109.26571428572093</c:v>
                </c:pt>
                <c:pt idx="1148">
                  <c:v>109.27125000000666</c:v>
                </c:pt>
                <c:pt idx="1149">
                  <c:v>109.27678571429233</c:v>
                </c:pt>
                <c:pt idx="1150">
                  <c:v>109.28232142857807</c:v>
                </c:pt>
                <c:pt idx="1151">
                  <c:v>109.28785714286376</c:v>
                </c:pt>
                <c:pt idx="1152">
                  <c:v>109.29339285714947</c:v>
                </c:pt>
                <c:pt idx="1153">
                  <c:v>109.29892857143521</c:v>
                </c:pt>
                <c:pt idx="1154">
                  <c:v>109.30446428572095</c:v>
                </c:pt>
                <c:pt idx="1155">
                  <c:v>109.31000000000664</c:v>
                </c:pt>
                <c:pt idx="1156">
                  <c:v>109.31553571429235</c:v>
                </c:pt>
                <c:pt idx="1157">
                  <c:v>109.32107142857807</c:v>
                </c:pt>
                <c:pt idx="1158">
                  <c:v>109.32660714286374</c:v>
                </c:pt>
                <c:pt idx="1159">
                  <c:v>109.33214285714944</c:v>
                </c:pt>
                <c:pt idx="1160">
                  <c:v>109.33767857143521</c:v>
                </c:pt>
                <c:pt idx="1161">
                  <c:v>109.34321428572095</c:v>
                </c:pt>
                <c:pt idx="1162">
                  <c:v>109.3487500000066</c:v>
                </c:pt>
                <c:pt idx="1163">
                  <c:v>109.35428571429236</c:v>
                </c:pt>
                <c:pt idx="1164">
                  <c:v>109.35982142857806</c:v>
                </c:pt>
                <c:pt idx="1165">
                  <c:v>109.36535714286372</c:v>
                </c:pt>
                <c:pt idx="1166">
                  <c:v>109.37089285714943</c:v>
                </c:pt>
                <c:pt idx="1167">
                  <c:v>109.37642857143517</c:v>
                </c:pt>
                <c:pt idx="1168">
                  <c:v>109.38196428572094</c:v>
                </c:pt>
                <c:pt idx="1169">
                  <c:v>109.38750000000663</c:v>
                </c:pt>
                <c:pt idx="1170">
                  <c:v>109.39303571429234</c:v>
                </c:pt>
                <c:pt idx="1171">
                  <c:v>109.39857142857805</c:v>
                </c:pt>
                <c:pt idx="1172">
                  <c:v>109.40410714286377</c:v>
                </c:pt>
                <c:pt idx="1173">
                  <c:v>109.40964285714948</c:v>
                </c:pt>
                <c:pt idx="1174">
                  <c:v>109.41517857143518</c:v>
                </c:pt>
                <c:pt idx="1175">
                  <c:v>109.4207142857209</c:v>
                </c:pt>
                <c:pt idx="1176">
                  <c:v>109.42625000000662</c:v>
                </c:pt>
                <c:pt idx="1177">
                  <c:v>109.43178571429233</c:v>
                </c:pt>
                <c:pt idx="1178">
                  <c:v>109.43732142857807</c:v>
                </c:pt>
                <c:pt idx="1179">
                  <c:v>109.44285714286373</c:v>
                </c:pt>
                <c:pt idx="1180">
                  <c:v>109.44839285714944</c:v>
                </c:pt>
                <c:pt idx="1181">
                  <c:v>109.45392857143518</c:v>
                </c:pt>
                <c:pt idx="1182">
                  <c:v>109.45946428572093</c:v>
                </c:pt>
                <c:pt idx="1183">
                  <c:v>109.46500000000661</c:v>
                </c:pt>
                <c:pt idx="1184">
                  <c:v>109.47053571429231</c:v>
                </c:pt>
                <c:pt idx="1185">
                  <c:v>109.47607142857804</c:v>
                </c:pt>
                <c:pt idx="1186">
                  <c:v>109.48160714286375</c:v>
                </c:pt>
                <c:pt idx="1187">
                  <c:v>109.48714285714945</c:v>
                </c:pt>
                <c:pt idx="1188">
                  <c:v>109.49267857143518</c:v>
                </c:pt>
                <c:pt idx="1189">
                  <c:v>109.49821428572093</c:v>
                </c:pt>
                <c:pt idx="1190">
                  <c:v>109.50375000000658</c:v>
                </c:pt>
                <c:pt idx="1191">
                  <c:v>109.50928571429232</c:v>
                </c:pt>
                <c:pt idx="1192">
                  <c:v>109.51482142857807</c:v>
                </c:pt>
                <c:pt idx="1193">
                  <c:v>109.52035714286369</c:v>
                </c:pt>
                <c:pt idx="1194">
                  <c:v>109.5258928571494</c:v>
                </c:pt>
                <c:pt idx="1195">
                  <c:v>109.53142857143517</c:v>
                </c:pt>
                <c:pt idx="1196">
                  <c:v>109.53696428572091</c:v>
                </c:pt>
                <c:pt idx="1197">
                  <c:v>109.5425000000066</c:v>
                </c:pt>
                <c:pt idx="1198">
                  <c:v>109.54803571429231</c:v>
                </c:pt>
                <c:pt idx="1199">
                  <c:v>109.55357142857801</c:v>
                </c:pt>
                <c:pt idx="1200">
                  <c:v>109.5591071428637</c:v>
                </c:pt>
                <c:pt idx="1201">
                  <c:v>109.56464285714945</c:v>
                </c:pt>
                <c:pt idx="1202">
                  <c:v>109.57017857143512</c:v>
                </c:pt>
                <c:pt idx="1203">
                  <c:v>109.57571428572088</c:v>
                </c:pt>
                <c:pt idx="1204">
                  <c:v>109.58125000000659</c:v>
                </c:pt>
                <c:pt idx="1205">
                  <c:v>109.58678571429228</c:v>
                </c:pt>
                <c:pt idx="1206">
                  <c:v>109.59232142857802</c:v>
                </c:pt>
                <c:pt idx="1207">
                  <c:v>109.5978571428637</c:v>
                </c:pt>
                <c:pt idx="1208">
                  <c:v>109.60339285714939</c:v>
                </c:pt>
                <c:pt idx="1209">
                  <c:v>109.60892857143513</c:v>
                </c:pt>
                <c:pt idx="1210">
                  <c:v>109.6144642857209</c:v>
                </c:pt>
                <c:pt idx="1211">
                  <c:v>109.62000000000656</c:v>
                </c:pt>
                <c:pt idx="1212">
                  <c:v>109.62553571429227</c:v>
                </c:pt>
                <c:pt idx="1213">
                  <c:v>109.63107142857801</c:v>
                </c:pt>
                <c:pt idx="1214">
                  <c:v>109.63660714286368</c:v>
                </c:pt>
                <c:pt idx="1215">
                  <c:v>109.64214285714939</c:v>
                </c:pt>
                <c:pt idx="1216">
                  <c:v>109.64767857143515</c:v>
                </c:pt>
                <c:pt idx="1217">
                  <c:v>109.65321428572086</c:v>
                </c:pt>
                <c:pt idx="1218">
                  <c:v>109.65875000000653</c:v>
                </c:pt>
                <c:pt idx="1219">
                  <c:v>109.66428571429229</c:v>
                </c:pt>
                <c:pt idx="1220">
                  <c:v>109.669821428578</c:v>
                </c:pt>
                <c:pt idx="1221">
                  <c:v>109.67535714286363</c:v>
                </c:pt>
                <c:pt idx="1222">
                  <c:v>109.68089285714937</c:v>
                </c:pt>
                <c:pt idx="1223">
                  <c:v>109.68642857143512</c:v>
                </c:pt>
                <c:pt idx="1224">
                  <c:v>109.69196428572089</c:v>
                </c:pt>
                <c:pt idx="1225">
                  <c:v>109.69750000000657</c:v>
                </c:pt>
                <c:pt idx="1226">
                  <c:v>109.70303571429228</c:v>
                </c:pt>
                <c:pt idx="1227">
                  <c:v>109.708571428578</c:v>
                </c:pt>
                <c:pt idx="1228">
                  <c:v>109.71410714286371</c:v>
                </c:pt>
                <c:pt idx="1229">
                  <c:v>109.71964285714941</c:v>
                </c:pt>
                <c:pt idx="1230">
                  <c:v>109.72517857143509</c:v>
                </c:pt>
                <c:pt idx="1231">
                  <c:v>109.73071428572086</c:v>
                </c:pt>
                <c:pt idx="1232">
                  <c:v>109.73625000000656</c:v>
                </c:pt>
                <c:pt idx="1233">
                  <c:v>109.74178571429229</c:v>
                </c:pt>
                <c:pt idx="1234">
                  <c:v>109.74732142857802</c:v>
                </c:pt>
                <c:pt idx="1235">
                  <c:v>109.75285714286366</c:v>
                </c:pt>
                <c:pt idx="1236">
                  <c:v>109.75839285714936</c:v>
                </c:pt>
                <c:pt idx="1237">
                  <c:v>109.76392857143513</c:v>
                </c:pt>
                <c:pt idx="1238">
                  <c:v>109.76946428572087</c:v>
                </c:pt>
                <c:pt idx="1239">
                  <c:v>109.77500000000653</c:v>
                </c:pt>
                <c:pt idx="1240">
                  <c:v>109.78053571429227</c:v>
                </c:pt>
                <c:pt idx="1241">
                  <c:v>109.78607142857798</c:v>
                </c:pt>
                <c:pt idx="1242">
                  <c:v>109.7916071428637</c:v>
                </c:pt>
                <c:pt idx="1243">
                  <c:v>109.79714285714941</c:v>
                </c:pt>
                <c:pt idx="1244">
                  <c:v>109.80267857143508</c:v>
                </c:pt>
                <c:pt idx="1245">
                  <c:v>109.80821428572087</c:v>
                </c:pt>
                <c:pt idx="1246">
                  <c:v>109.81375000000655</c:v>
                </c:pt>
                <c:pt idx="1247">
                  <c:v>109.81928571429226</c:v>
                </c:pt>
                <c:pt idx="1248">
                  <c:v>109.82482142857799</c:v>
                </c:pt>
                <c:pt idx="1249">
                  <c:v>109.83035714286363</c:v>
                </c:pt>
                <c:pt idx="1250">
                  <c:v>109.83589285714935</c:v>
                </c:pt>
                <c:pt idx="1251">
                  <c:v>109.84142857143512</c:v>
                </c:pt>
                <c:pt idx="1252">
                  <c:v>109.84696428572086</c:v>
                </c:pt>
                <c:pt idx="1253">
                  <c:v>109.85250000000651</c:v>
                </c:pt>
                <c:pt idx="1254">
                  <c:v>109.85803571429223</c:v>
                </c:pt>
                <c:pt idx="1255">
                  <c:v>109.86357142857797</c:v>
                </c:pt>
                <c:pt idx="1256">
                  <c:v>109.86910714286365</c:v>
                </c:pt>
                <c:pt idx="1257">
                  <c:v>109.87464285714937</c:v>
                </c:pt>
                <c:pt idx="1258">
                  <c:v>109.88017857143508</c:v>
                </c:pt>
                <c:pt idx="1259">
                  <c:v>109.88571428572081</c:v>
                </c:pt>
                <c:pt idx="1260">
                  <c:v>109.89125000000656</c:v>
                </c:pt>
                <c:pt idx="1261">
                  <c:v>109.89678571429225</c:v>
                </c:pt>
                <c:pt idx="1262">
                  <c:v>109.90232142857796</c:v>
                </c:pt>
                <c:pt idx="1263">
                  <c:v>109.90785714286368</c:v>
                </c:pt>
                <c:pt idx="1264">
                  <c:v>109.91339285714938</c:v>
                </c:pt>
                <c:pt idx="1265">
                  <c:v>109.9189285714351</c:v>
                </c:pt>
                <c:pt idx="1266">
                  <c:v>109.92446428572084</c:v>
                </c:pt>
                <c:pt idx="1267">
                  <c:v>109.93000000000653</c:v>
                </c:pt>
                <c:pt idx="1268">
                  <c:v>109.93553571429224</c:v>
                </c:pt>
                <c:pt idx="1269">
                  <c:v>109.94107142857798</c:v>
                </c:pt>
                <c:pt idx="1270">
                  <c:v>109.94660714286367</c:v>
                </c:pt>
                <c:pt idx="1271">
                  <c:v>109.95214285714935</c:v>
                </c:pt>
                <c:pt idx="1272">
                  <c:v>109.9576785714351</c:v>
                </c:pt>
                <c:pt idx="1273">
                  <c:v>109.96321428572087</c:v>
                </c:pt>
                <c:pt idx="1274">
                  <c:v>109.96875000000651</c:v>
                </c:pt>
                <c:pt idx="1275">
                  <c:v>109.97428571429226</c:v>
                </c:pt>
                <c:pt idx="1276">
                  <c:v>109.97982142857796</c:v>
                </c:pt>
                <c:pt idx="1277">
                  <c:v>109.98535714286361</c:v>
                </c:pt>
                <c:pt idx="1278">
                  <c:v>109.99089285714938</c:v>
                </c:pt>
                <c:pt idx="1279">
                  <c:v>109.99642857143509</c:v>
                </c:pt>
                <c:pt idx="1280">
                  <c:v>110.00196428572083</c:v>
                </c:pt>
                <c:pt idx="1281">
                  <c:v>110.00750000000652</c:v>
                </c:pt>
                <c:pt idx="1282">
                  <c:v>110.01303571429223</c:v>
                </c:pt>
                <c:pt idx="1283">
                  <c:v>110.01857142857794</c:v>
                </c:pt>
                <c:pt idx="1284">
                  <c:v>110.02410714286363</c:v>
                </c:pt>
                <c:pt idx="1285">
                  <c:v>110.02964285714934</c:v>
                </c:pt>
                <c:pt idx="1286">
                  <c:v>110.03517857143505</c:v>
                </c:pt>
                <c:pt idx="1287">
                  <c:v>110.04071428572082</c:v>
                </c:pt>
                <c:pt idx="1288">
                  <c:v>110.04625000000652</c:v>
                </c:pt>
                <c:pt idx="1289">
                  <c:v>110.05178571429221</c:v>
                </c:pt>
                <c:pt idx="1290">
                  <c:v>110.05732142857796</c:v>
                </c:pt>
                <c:pt idx="1291">
                  <c:v>110.06285714286361</c:v>
                </c:pt>
                <c:pt idx="1292">
                  <c:v>110.06839285714931</c:v>
                </c:pt>
                <c:pt idx="1293">
                  <c:v>110.07392857143508</c:v>
                </c:pt>
                <c:pt idx="1294">
                  <c:v>110.07946428572079</c:v>
                </c:pt>
                <c:pt idx="1295">
                  <c:v>110.08500000000647</c:v>
                </c:pt>
                <c:pt idx="1296">
                  <c:v>110.09053571429222</c:v>
                </c:pt>
                <c:pt idx="1297">
                  <c:v>110.09607142857793</c:v>
                </c:pt>
                <c:pt idx="1298">
                  <c:v>110.10160714286361</c:v>
                </c:pt>
                <c:pt idx="1299">
                  <c:v>110.10714285714933</c:v>
                </c:pt>
                <c:pt idx="1300">
                  <c:v>110.11267857143504</c:v>
                </c:pt>
                <c:pt idx="1301">
                  <c:v>110.11821428572081</c:v>
                </c:pt>
                <c:pt idx="1302">
                  <c:v>110.12375000000647</c:v>
                </c:pt>
                <c:pt idx="1303">
                  <c:v>110.12928571429221</c:v>
                </c:pt>
                <c:pt idx="1304">
                  <c:v>110.13482142857792</c:v>
                </c:pt>
                <c:pt idx="1305">
                  <c:v>110.14035714286359</c:v>
                </c:pt>
                <c:pt idx="1306">
                  <c:v>110.14589285714931</c:v>
                </c:pt>
                <c:pt idx="1307">
                  <c:v>110.15142857143505</c:v>
                </c:pt>
                <c:pt idx="1308">
                  <c:v>110.15696428572079</c:v>
                </c:pt>
                <c:pt idx="1309">
                  <c:v>110.16250000000646</c:v>
                </c:pt>
                <c:pt idx="1310">
                  <c:v>110.16803571429217</c:v>
                </c:pt>
                <c:pt idx="1311">
                  <c:v>110.17357142857789</c:v>
                </c:pt>
                <c:pt idx="1312">
                  <c:v>110.17910714286357</c:v>
                </c:pt>
                <c:pt idx="1313">
                  <c:v>110.18464285714931</c:v>
                </c:pt>
                <c:pt idx="1314">
                  <c:v>110.19017857143503</c:v>
                </c:pt>
                <c:pt idx="1315">
                  <c:v>110.19571428572077</c:v>
                </c:pt>
                <c:pt idx="1316">
                  <c:v>110.20125000000651</c:v>
                </c:pt>
                <c:pt idx="1317">
                  <c:v>110.2067857142922</c:v>
                </c:pt>
                <c:pt idx="1318">
                  <c:v>110.21232142857792</c:v>
                </c:pt>
                <c:pt idx="1319">
                  <c:v>110.21785714286361</c:v>
                </c:pt>
                <c:pt idx="1320">
                  <c:v>110.22339285714929</c:v>
                </c:pt>
                <c:pt idx="1321">
                  <c:v>110.22892857143505</c:v>
                </c:pt>
                <c:pt idx="1322">
                  <c:v>110.2344642857208</c:v>
                </c:pt>
                <c:pt idx="1323">
                  <c:v>110.24000000000649</c:v>
                </c:pt>
                <c:pt idx="1324">
                  <c:v>110.24553571429219</c:v>
                </c:pt>
                <c:pt idx="1325">
                  <c:v>110.2510714285779</c:v>
                </c:pt>
                <c:pt idx="1326">
                  <c:v>110.25660714286359</c:v>
                </c:pt>
                <c:pt idx="1327">
                  <c:v>110.2621428571493</c:v>
                </c:pt>
                <c:pt idx="1328">
                  <c:v>110.26767857143504</c:v>
                </c:pt>
                <c:pt idx="1329">
                  <c:v>110.27321428572078</c:v>
                </c:pt>
                <c:pt idx="1330">
                  <c:v>110.27875000000644</c:v>
                </c:pt>
                <c:pt idx="1331">
                  <c:v>110.28428571429221</c:v>
                </c:pt>
                <c:pt idx="1332">
                  <c:v>110.28982142857789</c:v>
                </c:pt>
                <c:pt idx="1333">
                  <c:v>110.29535714286357</c:v>
                </c:pt>
                <c:pt idx="1334">
                  <c:v>110.30089285714926</c:v>
                </c:pt>
                <c:pt idx="1335">
                  <c:v>110.30642857143501</c:v>
                </c:pt>
                <c:pt idx="1336">
                  <c:v>110.3119642857208</c:v>
                </c:pt>
                <c:pt idx="1337">
                  <c:v>110.31750000000646</c:v>
                </c:pt>
                <c:pt idx="1338">
                  <c:v>110.32303571429215</c:v>
                </c:pt>
                <c:pt idx="1339">
                  <c:v>110.32857142857786</c:v>
                </c:pt>
                <c:pt idx="1340">
                  <c:v>110.33410714286357</c:v>
                </c:pt>
                <c:pt idx="1341">
                  <c:v>110.33964285714929</c:v>
                </c:pt>
                <c:pt idx="1342">
                  <c:v>110.345178571435</c:v>
                </c:pt>
                <c:pt idx="1343">
                  <c:v>110.35071428572074</c:v>
                </c:pt>
                <c:pt idx="1344">
                  <c:v>110.35625000000645</c:v>
                </c:pt>
                <c:pt idx="1345">
                  <c:v>110.36178571429217</c:v>
                </c:pt>
                <c:pt idx="1346">
                  <c:v>110.36732142857791</c:v>
                </c:pt>
                <c:pt idx="1347">
                  <c:v>110.37285714286352</c:v>
                </c:pt>
                <c:pt idx="1348">
                  <c:v>110.37839285714925</c:v>
                </c:pt>
                <c:pt idx="1349">
                  <c:v>110.38392857143501</c:v>
                </c:pt>
                <c:pt idx="1350">
                  <c:v>110.38946428572073</c:v>
                </c:pt>
                <c:pt idx="1351">
                  <c:v>110.39500000000645</c:v>
                </c:pt>
                <c:pt idx="1352">
                  <c:v>110.40053571429216</c:v>
                </c:pt>
                <c:pt idx="1353">
                  <c:v>110.40607142857787</c:v>
                </c:pt>
                <c:pt idx="1354">
                  <c:v>110.41160714286359</c:v>
                </c:pt>
                <c:pt idx="1355">
                  <c:v>110.4171428571493</c:v>
                </c:pt>
                <c:pt idx="1356">
                  <c:v>110.42267857143499</c:v>
                </c:pt>
                <c:pt idx="1357">
                  <c:v>110.42821428572076</c:v>
                </c:pt>
                <c:pt idx="1358">
                  <c:v>110.43375000000644</c:v>
                </c:pt>
                <c:pt idx="1359">
                  <c:v>110.43928571429218</c:v>
                </c:pt>
                <c:pt idx="1360">
                  <c:v>110.44482142857792</c:v>
                </c:pt>
                <c:pt idx="1361">
                  <c:v>110.45035714286355</c:v>
                </c:pt>
                <c:pt idx="1362">
                  <c:v>110.45589285714925</c:v>
                </c:pt>
                <c:pt idx="1363">
                  <c:v>110.46142857143502</c:v>
                </c:pt>
                <c:pt idx="1364">
                  <c:v>110.46696428572076</c:v>
                </c:pt>
                <c:pt idx="1365">
                  <c:v>110.47250000000641</c:v>
                </c:pt>
                <c:pt idx="1366">
                  <c:v>110.47803571429215</c:v>
                </c:pt>
                <c:pt idx="1367">
                  <c:v>110.48357142857786</c:v>
                </c:pt>
                <c:pt idx="1368">
                  <c:v>110.48910714286355</c:v>
                </c:pt>
                <c:pt idx="1369">
                  <c:v>110.49464285714929</c:v>
                </c:pt>
                <c:pt idx="1370">
                  <c:v>110.50017857143496</c:v>
                </c:pt>
                <c:pt idx="1371">
                  <c:v>110.50571428572071</c:v>
                </c:pt>
                <c:pt idx="1372">
                  <c:v>110.51125000000646</c:v>
                </c:pt>
                <c:pt idx="1373">
                  <c:v>110.51678571429214</c:v>
                </c:pt>
                <c:pt idx="1374">
                  <c:v>110.52232142857785</c:v>
                </c:pt>
                <c:pt idx="1375">
                  <c:v>110.52785714286354</c:v>
                </c:pt>
                <c:pt idx="1376">
                  <c:v>110.53339285714925</c:v>
                </c:pt>
                <c:pt idx="1377">
                  <c:v>110.53892857143495</c:v>
                </c:pt>
                <c:pt idx="1378">
                  <c:v>110.54446428572076</c:v>
                </c:pt>
                <c:pt idx="1379">
                  <c:v>110.55000000000641</c:v>
                </c:pt>
                <c:pt idx="1380">
                  <c:v>110.55553571429211</c:v>
                </c:pt>
                <c:pt idx="1381">
                  <c:v>110.56107142857786</c:v>
                </c:pt>
                <c:pt idx="1382">
                  <c:v>110.56660714286355</c:v>
                </c:pt>
                <c:pt idx="1383">
                  <c:v>110.57214285714923</c:v>
                </c:pt>
                <c:pt idx="1384">
                  <c:v>110.57767857143493</c:v>
                </c:pt>
                <c:pt idx="1385">
                  <c:v>110.58321428572073</c:v>
                </c:pt>
                <c:pt idx="1386">
                  <c:v>110.58875000000639</c:v>
                </c:pt>
                <c:pt idx="1387">
                  <c:v>110.59428571429216</c:v>
                </c:pt>
                <c:pt idx="1388">
                  <c:v>110.59982142857787</c:v>
                </c:pt>
                <c:pt idx="1389">
                  <c:v>110.6053571428635</c:v>
                </c:pt>
                <c:pt idx="1390">
                  <c:v>110.61089285714924</c:v>
                </c:pt>
                <c:pt idx="1391">
                  <c:v>110.61642857143495</c:v>
                </c:pt>
                <c:pt idx="1392">
                  <c:v>110.62196428572069</c:v>
                </c:pt>
                <c:pt idx="1393">
                  <c:v>110.62750000000641</c:v>
                </c:pt>
                <c:pt idx="1394">
                  <c:v>110.63303571429211</c:v>
                </c:pt>
                <c:pt idx="1395">
                  <c:v>110.63857142857781</c:v>
                </c:pt>
                <c:pt idx="1396">
                  <c:v>110.64410714286355</c:v>
                </c:pt>
                <c:pt idx="1397">
                  <c:v>110.64964285714925</c:v>
                </c:pt>
                <c:pt idx="1398">
                  <c:v>110.65517857143489</c:v>
                </c:pt>
                <c:pt idx="1399">
                  <c:v>110.66071428572069</c:v>
                </c:pt>
                <c:pt idx="1400">
                  <c:v>110.6662500000064</c:v>
                </c:pt>
                <c:pt idx="1401">
                  <c:v>110.67178571429208</c:v>
                </c:pt>
                <c:pt idx="1402">
                  <c:v>110.67732142857783</c:v>
                </c:pt>
                <c:pt idx="1403">
                  <c:v>110.68285714286348</c:v>
                </c:pt>
                <c:pt idx="1404">
                  <c:v>110.68839285714918</c:v>
                </c:pt>
                <c:pt idx="1405">
                  <c:v>110.69392857143494</c:v>
                </c:pt>
                <c:pt idx="1406">
                  <c:v>110.69946428572069</c:v>
                </c:pt>
                <c:pt idx="1407">
                  <c:v>110.70500000000638</c:v>
                </c:pt>
                <c:pt idx="1408">
                  <c:v>110.71053571429212</c:v>
                </c:pt>
                <c:pt idx="1409">
                  <c:v>110.71607142857782</c:v>
                </c:pt>
                <c:pt idx="1410">
                  <c:v>110.7216071428635</c:v>
                </c:pt>
                <c:pt idx="1411">
                  <c:v>110.72714285714925</c:v>
                </c:pt>
                <c:pt idx="1412">
                  <c:v>110.7326785714349</c:v>
                </c:pt>
                <c:pt idx="1413">
                  <c:v>110.7382142857207</c:v>
                </c:pt>
                <c:pt idx="1414">
                  <c:v>110.74375000000639</c:v>
                </c:pt>
                <c:pt idx="1415">
                  <c:v>110.74928571429213</c:v>
                </c:pt>
                <c:pt idx="1416">
                  <c:v>110.75482142857784</c:v>
                </c:pt>
                <c:pt idx="1417">
                  <c:v>110.7603571428635</c:v>
                </c:pt>
                <c:pt idx="1418">
                  <c:v>110.76589285714921</c:v>
                </c:pt>
                <c:pt idx="1419">
                  <c:v>110.77142857143492</c:v>
                </c:pt>
                <c:pt idx="1420">
                  <c:v>110.77696428572069</c:v>
                </c:pt>
                <c:pt idx="1421">
                  <c:v>110.78250000000638</c:v>
                </c:pt>
                <c:pt idx="1422">
                  <c:v>110.78803571429208</c:v>
                </c:pt>
                <c:pt idx="1423">
                  <c:v>110.79357142857782</c:v>
                </c:pt>
                <c:pt idx="1424">
                  <c:v>110.79910714286351</c:v>
                </c:pt>
                <c:pt idx="1425">
                  <c:v>110.8046428571492</c:v>
                </c:pt>
                <c:pt idx="1426">
                  <c:v>110.8101785714349</c:v>
                </c:pt>
                <c:pt idx="1427">
                  <c:v>110.81571428572066</c:v>
                </c:pt>
                <c:pt idx="1428">
                  <c:v>110.82125000000637</c:v>
                </c:pt>
                <c:pt idx="1429">
                  <c:v>110.82678571429206</c:v>
                </c:pt>
                <c:pt idx="1430">
                  <c:v>110.8323214285778</c:v>
                </c:pt>
                <c:pt idx="1431">
                  <c:v>110.83785714286348</c:v>
                </c:pt>
                <c:pt idx="1432">
                  <c:v>110.8433928571492</c:v>
                </c:pt>
                <c:pt idx="1433">
                  <c:v>110.84892857143491</c:v>
                </c:pt>
                <c:pt idx="1434">
                  <c:v>110.85446428572068</c:v>
                </c:pt>
                <c:pt idx="1435">
                  <c:v>110.86000000000637</c:v>
                </c:pt>
                <c:pt idx="1436">
                  <c:v>110.86553571429208</c:v>
                </c:pt>
                <c:pt idx="1437">
                  <c:v>110.87107142857778</c:v>
                </c:pt>
                <c:pt idx="1438">
                  <c:v>110.87660714286346</c:v>
                </c:pt>
                <c:pt idx="1439">
                  <c:v>110.88214285714916</c:v>
                </c:pt>
                <c:pt idx="1440">
                  <c:v>110.88767857143488</c:v>
                </c:pt>
                <c:pt idx="1441">
                  <c:v>110.89321428572069</c:v>
                </c:pt>
                <c:pt idx="1442">
                  <c:v>110.89875000000633</c:v>
                </c:pt>
                <c:pt idx="1443">
                  <c:v>110.9042857142921</c:v>
                </c:pt>
                <c:pt idx="1444">
                  <c:v>110.90982142857781</c:v>
                </c:pt>
                <c:pt idx="1445">
                  <c:v>110.91535714286347</c:v>
                </c:pt>
                <c:pt idx="1446">
                  <c:v>110.92089285714918</c:v>
                </c:pt>
                <c:pt idx="1447">
                  <c:v>110.9264285714349</c:v>
                </c:pt>
                <c:pt idx="1448">
                  <c:v>110.9319642857207</c:v>
                </c:pt>
                <c:pt idx="1449">
                  <c:v>110.93750000000638</c:v>
                </c:pt>
                <c:pt idx="1450">
                  <c:v>110.94303571429209</c:v>
                </c:pt>
                <c:pt idx="1451">
                  <c:v>110.94857142857779</c:v>
                </c:pt>
                <c:pt idx="1452">
                  <c:v>110.95410714286348</c:v>
                </c:pt>
                <c:pt idx="1453">
                  <c:v>110.95964285714921</c:v>
                </c:pt>
                <c:pt idx="1454">
                  <c:v>110.96517857143486</c:v>
                </c:pt>
                <c:pt idx="1455">
                  <c:v>110.97071428572063</c:v>
                </c:pt>
                <c:pt idx="1456">
                  <c:v>110.97625000000636</c:v>
                </c:pt>
                <c:pt idx="1457">
                  <c:v>110.98178571429206</c:v>
                </c:pt>
                <c:pt idx="1458">
                  <c:v>110.9873214285778</c:v>
                </c:pt>
                <c:pt idx="1459">
                  <c:v>110.99285714286346</c:v>
                </c:pt>
                <c:pt idx="1460">
                  <c:v>110.99839285714917</c:v>
                </c:pt>
                <c:pt idx="1461">
                  <c:v>111.00392857143488</c:v>
                </c:pt>
                <c:pt idx="1462">
                  <c:v>111.00946428572065</c:v>
                </c:pt>
                <c:pt idx="1463">
                  <c:v>111.01500000000634</c:v>
                </c:pt>
                <c:pt idx="1464">
                  <c:v>111.02053571429205</c:v>
                </c:pt>
                <c:pt idx="1465">
                  <c:v>111.02607142857777</c:v>
                </c:pt>
                <c:pt idx="1466">
                  <c:v>111.03160714286348</c:v>
                </c:pt>
                <c:pt idx="1467">
                  <c:v>111.03714285714918</c:v>
                </c:pt>
                <c:pt idx="1468">
                  <c:v>111.04267857143486</c:v>
                </c:pt>
                <c:pt idx="1469">
                  <c:v>111.04821428572065</c:v>
                </c:pt>
                <c:pt idx="1470">
                  <c:v>111.0537500000063</c:v>
                </c:pt>
                <c:pt idx="1471">
                  <c:v>111.05928571429206</c:v>
                </c:pt>
                <c:pt idx="1472">
                  <c:v>111.06482142857779</c:v>
                </c:pt>
                <c:pt idx="1473">
                  <c:v>111.07035714286341</c:v>
                </c:pt>
                <c:pt idx="1474">
                  <c:v>111.07589285714913</c:v>
                </c:pt>
                <c:pt idx="1475">
                  <c:v>111.08142857143487</c:v>
                </c:pt>
                <c:pt idx="1476">
                  <c:v>111.08696428572064</c:v>
                </c:pt>
                <c:pt idx="1477">
                  <c:v>111.09250000000631</c:v>
                </c:pt>
                <c:pt idx="1478">
                  <c:v>111.09803571429204</c:v>
                </c:pt>
                <c:pt idx="1479">
                  <c:v>111.10357142857775</c:v>
                </c:pt>
                <c:pt idx="1480">
                  <c:v>111.10910714286342</c:v>
                </c:pt>
                <c:pt idx="1481">
                  <c:v>111.11464285714918</c:v>
                </c:pt>
                <c:pt idx="1482">
                  <c:v>111.12017857143482</c:v>
                </c:pt>
                <c:pt idx="1483">
                  <c:v>111.12571428572058</c:v>
                </c:pt>
                <c:pt idx="1484">
                  <c:v>111.13125000000632</c:v>
                </c:pt>
                <c:pt idx="1485">
                  <c:v>111.136785714292</c:v>
                </c:pt>
                <c:pt idx="1486">
                  <c:v>111.14232142857774</c:v>
                </c:pt>
                <c:pt idx="1487">
                  <c:v>111.14785714286343</c:v>
                </c:pt>
                <c:pt idx="1488">
                  <c:v>111.15339285714911</c:v>
                </c:pt>
                <c:pt idx="1489">
                  <c:v>111.15892857143483</c:v>
                </c:pt>
                <c:pt idx="1490">
                  <c:v>111.16446428572063</c:v>
                </c:pt>
                <c:pt idx="1491">
                  <c:v>111.17000000000628</c:v>
                </c:pt>
                <c:pt idx="1492">
                  <c:v>111.17553571429198</c:v>
                </c:pt>
                <c:pt idx="1493">
                  <c:v>111.18107142857774</c:v>
                </c:pt>
                <c:pt idx="1494">
                  <c:v>111.18660714286342</c:v>
                </c:pt>
                <c:pt idx="1495">
                  <c:v>111.19214285714912</c:v>
                </c:pt>
                <c:pt idx="1496">
                  <c:v>111.19767857143484</c:v>
                </c:pt>
                <c:pt idx="1497">
                  <c:v>111.20321428572063</c:v>
                </c:pt>
                <c:pt idx="1498">
                  <c:v>111.20875000000628</c:v>
                </c:pt>
                <c:pt idx="1499">
                  <c:v>111.21428571429205</c:v>
                </c:pt>
                <c:pt idx="1500">
                  <c:v>111.21982142857777</c:v>
                </c:pt>
                <c:pt idx="1501">
                  <c:v>111.22535714286339</c:v>
                </c:pt>
                <c:pt idx="1502">
                  <c:v>111.23089285714913</c:v>
                </c:pt>
                <c:pt idx="1503">
                  <c:v>111.23642857143484</c:v>
                </c:pt>
                <c:pt idx="1504">
                  <c:v>111.24196428572064</c:v>
                </c:pt>
                <c:pt idx="1505">
                  <c:v>111.24750000000633</c:v>
                </c:pt>
                <c:pt idx="1506">
                  <c:v>111.25303571429201</c:v>
                </c:pt>
                <c:pt idx="1507">
                  <c:v>111.25857142857771</c:v>
                </c:pt>
                <c:pt idx="1508">
                  <c:v>111.26410714286344</c:v>
                </c:pt>
                <c:pt idx="1509">
                  <c:v>111.26964285714915</c:v>
                </c:pt>
                <c:pt idx="1510">
                  <c:v>111.27517857143478</c:v>
                </c:pt>
                <c:pt idx="1511">
                  <c:v>111.28071428572059</c:v>
                </c:pt>
                <c:pt idx="1512">
                  <c:v>111.28625000000629</c:v>
                </c:pt>
                <c:pt idx="1513">
                  <c:v>111.291785714292</c:v>
                </c:pt>
                <c:pt idx="1514">
                  <c:v>111.29732142857775</c:v>
                </c:pt>
                <c:pt idx="1515">
                  <c:v>111.30285714286337</c:v>
                </c:pt>
                <c:pt idx="1516">
                  <c:v>111.30839285714909</c:v>
                </c:pt>
                <c:pt idx="1517">
                  <c:v>111.31392857143483</c:v>
                </c:pt>
                <c:pt idx="1518">
                  <c:v>111.3194642857206</c:v>
                </c:pt>
                <c:pt idx="1519">
                  <c:v>111.32500000000626</c:v>
                </c:pt>
                <c:pt idx="1520">
                  <c:v>111.330535714292</c:v>
                </c:pt>
                <c:pt idx="1521">
                  <c:v>111.33607142857771</c:v>
                </c:pt>
                <c:pt idx="1522">
                  <c:v>111.34160714286341</c:v>
                </c:pt>
                <c:pt idx="1523">
                  <c:v>111.34714285714914</c:v>
                </c:pt>
                <c:pt idx="1524">
                  <c:v>111.35267857143478</c:v>
                </c:pt>
                <c:pt idx="1525">
                  <c:v>111.35821428572056</c:v>
                </c:pt>
                <c:pt idx="1526">
                  <c:v>111.36375000000628</c:v>
                </c:pt>
                <c:pt idx="1527">
                  <c:v>111.36928571429198</c:v>
                </c:pt>
                <c:pt idx="1528">
                  <c:v>111.3748214285777</c:v>
                </c:pt>
                <c:pt idx="1529">
                  <c:v>111.38035714286336</c:v>
                </c:pt>
                <c:pt idx="1530">
                  <c:v>111.38589285714907</c:v>
                </c:pt>
                <c:pt idx="1531">
                  <c:v>111.39142857143482</c:v>
                </c:pt>
                <c:pt idx="1532">
                  <c:v>111.39696428572059</c:v>
                </c:pt>
                <c:pt idx="1533">
                  <c:v>111.40250000000627</c:v>
                </c:pt>
                <c:pt idx="1534">
                  <c:v>111.40803571429196</c:v>
                </c:pt>
                <c:pt idx="1535">
                  <c:v>111.41357142857773</c:v>
                </c:pt>
                <c:pt idx="1536">
                  <c:v>111.41910714286341</c:v>
                </c:pt>
                <c:pt idx="1537">
                  <c:v>111.42464285714911</c:v>
                </c:pt>
                <c:pt idx="1538">
                  <c:v>111.43017857143479</c:v>
                </c:pt>
                <c:pt idx="1539">
                  <c:v>111.43571428572056</c:v>
                </c:pt>
                <c:pt idx="1540">
                  <c:v>111.44125000000631</c:v>
                </c:pt>
                <c:pt idx="1541">
                  <c:v>111.44678571429198</c:v>
                </c:pt>
                <c:pt idx="1542">
                  <c:v>111.45232142857769</c:v>
                </c:pt>
                <c:pt idx="1543">
                  <c:v>111.45785714286338</c:v>
                </c:pt>
                <c:pt idx="1544">
                  <c:v>111.46339285714909</c:v>
                </c:pt>
                <c:pt idx="1545">
                  <c:v>111.4689285714348</c:v>
                </c:pt>
                <c:pt idx="1546">
                  <c:v>111.47446428572057</c:v>
                </c:pt>
                <c:pt idx="1547">
                  <c:v>111.48000000000626</c:v>
                </c:pt>
                <c:pt idx="1548">
                  <c:v>111.48553571429194</c:v>
                </c:pt>
                <c:pt idx="1549">
                  <c:v>111.49107142857771</c:v>
                </c:pt>
                <c:pt idx="1550">
                  <c:v>111.4966071428634</c:v>
                </c:pt>
                <c:pt idx="1551">
                  <c:v>111.50214285714908</c:v>
                </c:pt>
                <c:pt idx="1552">
                  <c:v>111.50767857143477</c:v>
                </c:pt>
                <c:pt idx="1553">
                  <c:v>111.51321428572059</c:v>
                </c:pt>
                <c:pt idx="1554">
                  <c:v>111.51875000000625</c:v>
                </c:pt>
                <c:pt idx="1555">
                  <c:v>111.52428571429195</c:v>
                </c:pt>
                <c:pt idx="1556">
                  <c:v>111.52982142857769</c:v>
                </c:pt>
                <c:pt idx="1557">
                  <c:v>111.53535714286333</c:v>
                </c:pt>
                <c:pt idx="1558">
                  <c:v>111.54089285714907</c:v>
                </c:pt>
                <c:pt idx="1559">
                  <c:v>111.54642857143479</c:v>
                </c:pt>
                <c:pt idx="1560">
                  <c:v>111.55196428572056</c:v>
                </c:pt>
                <c:pt idx="1561">
                  <c:v>111.55750000000624</c:v>
                </c:pt>
                <c:pt idx="1562">
                  <c:v>111.56303571429193</c:v>
                </c:pt>
                <c:pt idx="1563">
                  <c:v>111.56857142857767</c:v>
                </c:pt>
                <c:pt idx="1564">
                  <c:v>111.57410714286335</c:v>
                </c:pt>
                <c:pt idx="1565">
                  <c:v>111.57964285714907</c:v>
                </c:pt>
                <c:pt idx="1566">
                  <c:v>111.58517857143475</c:v>
                </c:pt>
                <c:pt idx="1567">
                  <c:v>111.59071428572052</c:v>
                </c:pt>
                <c:pt idx="1568">
                  <c:v>111.59625000000626</c:v>
                </c:pt>
                <c:pt idx="1569">
                  <c:v>111.60178571429192</c:v>
                </c:pt>
                <c:pt idx="1570">
                  <c:v>111.60732142857766</c:v>
                </c:pt>
                <c:pt idx="1571">
                  <c:v>111.61285714286333</c:v>
                </c:pt>
                <c:pt idx="1572">
                  <c:v>111.61839285714903</c:v>
                </c:pt>
                <c:pt idx="1573">
                  <c:v>111.62392857143475</c:v>
                </c:pt>
                <c:pt idx="1574">
                  <c:v>111.62946428572052</c:v>
                </c:pt>
                <c:pt idx="1575">
                  <c:v>111.6350000000062</c:v>
                </c:pt>
                <c:pt idx="1576">
                  <c:v>111.64053571429191</c:v>
                </c:pt>
                <c:pt idx="1577">
                  <c:v>111.64607142857766</c:v>
                </c:pt>
                <c:pt idx="1578">
                  <c:v>111.65160714286334</c:v>
                </c:pt>
                <c:pt idx="1579">
                  <c:v>111.65714285714905</c:v>
                </c:pt>
                <c:pt idx="1580">
                  <c:v>111.66267857143474</c:v>
                </c:pt>
                <c:pt idx="1581">
                  <c:v>111.66821428572052</c:v>
                </c:pt>
                <c:pt idx="1582">
                  <c:v>111.67375000000617</c:v>
                </c:pt>
                <c:pt idx="1583">
                  <c:v>111.67928571429189</c:v>
                </c:pt>
                <c:pt idx="1584">
                  <c:v>111.68482142857766</c:v>
                </c:pt>
                <c:pt idx="1585">
                  <c:v>111.69035714286331</c:v>
                </c:pt>
                <c:pt idx="1586">
                  <c:v>111.69589285714903</c:v>
                </c:pt>
                <c:pt idx="1587">
                  <c:v>111.70142857143476</c:v>
                </c:pt>
                <c:pt idx="1588">
                  <c:v>111.70696428572053</c:v>
                </c:pt>
                <c:pt idx="1589">
                  <c:v>111.71250000000622</c:v>
                </c:pt>
                <c:pt idx="1590">
                  <c:v>111.7180357142919</c:v>
                </c:pt>
                <c:pt idx="1591">
                  <c:v>111.72357142857764</c:v>
                </c:pt>
                <c:pt idx="1592">
                  <c:v>111.72910714286333</c:v>
                </c:pt>
                <c:pt idx="1593">
                  <c:v>111.73464285714907</c:v>
                </c:pt>
                <c:pt idx="1594">
                  <c:v>111.74017857143475</c:v>
                </c:pt>
                <c:pt idx="1595">
                  <c:v>111.74571428572052</c:v>
                </c:pt>
                <c:pt idx="1596">
                  <c:v>111.75125000000622</c:v>
                </c:pt>
                <c:pt idx="1597">
                  <c:v>111.75678571429187</c:v>
                </c:pt>
                <c:pt idx="1598">
                  <c:v>111.76232142857766</c:v>
                </c:pt>
                <c:pt idx="1599">
                  <c:v>111.76785714286335</c:v>
                </c:pt>
                <c:pt idx="1600">
                  <c:v>111.77339285714901</c:v>
                </c:pt>
                <c:pt idx="1601">
                  <c:v>111.77892857143473</c:v>
                </c:pt>
                <c:pt idx="1602">
                  <c:v>111.78446428572052</c:v>
                </c:pt>
                <c:pt idx="1603">
                  <c:v>111.7900000000062</c:v>
                </c:pt>
                <c:pt idx="1604">
                  <c:v>111.79553571429189</c:v>
                </c:pt>
                <c:pt idx="1605">
                  <c:v>111.80107142857763</c:v>
                </c:pt>
                <c:pt idx="1606">
                  <c:v>111.80660714286331</c:v>
                </c:pt>
                <c:pt idx="1607">
                  <c:v>111.81214285714903</c:v>
                </c:pt>
                <c:pt idx="1608">
                  <c:v>111.81767857143474</c:v>
                </c:pt>
                <c:pt idx="1609">
                  <c:v>111.82321428572051</c:v>
                </c:pt>
                <c:pt idx="1610">
                  <c:v>111.82875000000617</c:v>
                </c:pt>
                <c:pt idx="1611">
                  <c:v>111.83428571429191</c:v>
                </c:pt>
                <c:pt idx="1612">
                  <c:v>111.83982142857762</c:v>
                </c:pt>
                <c:pt idx="1613">
                  <c:v>111.84535714286329</c:v>
                </c:pt>
                <c:pt idx="1614">
                  <c:v>111.85089285714901</c:v>
                </c:pt>
                <c:pt idx="1615">
                  <c:v>111.85642857143471</c:v>
                </c:pt>
                <c:pt idx="1616">
                  <c:v>111.86196428572052</c:v>
                </c:pt>
                <c:pt idx="1617">
                  <c:v>111.86750000000619</c:v>
                </c:pt>
                <c:pt idx="1618">
                  <c:v>111.87303571429185</c:v>
                </c:pt>
                <c:pt idx="1619">
                  <c:v>111.87857142857759</c:v>
                </c:pt>
                <c:pt idx="1620">
                  <c:v>111.8841071428633</c:v>
                </c:pt>
                <c:pt idx="1621">
                  <c:v>111.88964285714901</c:v>
                </c:pt>
                <c:pt idx="1622">
                  <c:v>111.8951785714347</c:v>
                </c:pt>
                <c:pt idx="1623">
                  <c:v>111.9007142857205</c:v>
                </c:pt>
                <c:pt idx="1624">
                  <c:v>111.90625000000621</c:v>
                </c:pt>
                <c:pt idx="1625">
                  <c:v>111.9117857142919</c:v>
                </c:pt>
                <c:pt idx="1626">
                  <c:v>111.91732142857767</c:v>
                </c:pt>
                <c:pt idx="1627">
                  <c:v>111.92285714286326</c:v>
                </c:pt>
                <c:pt idx="1628">
                  <c:v>111.92839285714899</c:v>
                </c:pt>
                <c:pt idx="1629">
                  <c:v>111.93392857143475</c:v>
                </c:pt>
                <c:pt idx="1630">
                  <c:v>111.9394642857205</c:v>
                </c:pt>
                <c:pt idx="1631">
                  <c:v>111.94500000000617</c:v>
                </c:pt>
                <c:pt idx="1632">
                  <c:v>111.95053571429186</c:v>
                </c:pt>
                <c:pt idx="1633">
                  <c:v>111.9560714285776</c:v>
                </c:pt>
                <c:pt idx="1634">
                  <c:v>111.96160714286331</c:v>
                </c:pt>
                <c:pt idx="1635">
                  <c:v>111.96714285714903</c:v>
                </c:pt>
                <c:pt idx="1636">
                  <c:v>111.97267857143468</c:v>
                </c:pt>
                <c:pt idx="1637">
                  <c:v>111.97821428572048</c:v>
                </c:pt>
                <c:pt idx="1638">
                  <c:v>111.98375000000617</c:v>
                </c:pt>
                <c:pt idx="1639">
                  <c:v>111.98928571429188</c:v>
                </c:pt>
                <c:pt idx="1640">
                  <c:v>111.99482142857764</c:v>
                </c:pt>
                <c:pt idx="1641">
                  <c:v>112.00035714286327</c:v>
                </c:pt>
                <c:pt idx="1642">
                  <c:v>112.00589285714896</c:v>
                </c:pt>
                <c:pt idx="1643">
                  <c:v>112.01142857143471</c:v>
                </c:pt>
                <c:pt idx="1644">
                  <c:v>112.0169642857205</c:v>
                </c:pt>
                <c:pt idx="1645">
                  <c:v>112.02250000000615</c:v>
                </c:pt>
                <c:pt idx="1646">
                  <c:v>112.02803571429183</c:v>
                </c:pt>
                <c:pt idx="1647">
                  <c:v>112.03357142857759</c:v>
                </c:pt>
                <c:pt idx="1648">
                  <c:v>112.03910714286327</c:v>
                </c:pt>
                <c:pt idx="1649">
                  <c:v>112.04464285714901</c:v>
                </c:pt>
                <c:pt idx="1650">
                  <c:v>112.05017857143467</c:v>
                </c:pt>
                <c:pt idx="1651">
                  <c:v>112.05571428572044</c:v>
                </c:pt>
                <c:pt idx="1652">
                  <c:v>112.06125000000618</c:v>
                </c:pt>
                <c:pt idx="1653">
                  <c:v>112.06678571429184</c:v>
                </c:pt>
                <c:pt idx="1654">
                  <c:v>112.07232142857758</c:v>
                </c:pt>
                <c:pt idx="1655">
                  <c:v>112.07785714286325</c:v>
                </c:pt>
                <c:pt idx="1656">
                  <c:v>112.08339285714897</c:v>
                </c:pt>
                <c:pt idx="1657">
                  <c:v>112.08892857143466</c:v>
                </c:pt>
                <c:pt idx="1658">
                  <c:v>112.09446428572048</c:v>
                </c:pt>
                <c:pt idx="1659">
                  <c:v>112.10000000000615</c:v>
                </c:pt>
                <c:pt idx="1660">
                  <c:v>112.1055357142918</c:v>
                </c:pt>
                <c:pt idx="1661">
                  <c:v>112.11107142857757</c:v>
                </c:pt>
                <c:pt idx="1662">
                  <c:v>112.11660714286326</c:v>
                </c:pt>
                <c:pt idx="1663">
                  <c:v>112.12214285714894</c:v>
                </c:pt>
                <c:pt idx="1664">
                  <c:v>112.12767857143466</c:v>
                </c:pt>
                <c:pt idx="1665">
                  <c:v>112.13321428572046</c:v>
                </c:pt>
                <c:pt idx="1666">
                  <c:v>112.13875000000611</c:v>
                </c:pt>
                <c:pt idx="1667">
                  <c:v>112.14428571429185</c:v>
                </c:pt>
                <c:pt idx="1668">
                  <c:v>112.1498214285776</c:v>
                </c:pt>
                <c:pt idx="1669">
                  <c:v>112.15535714286322</c:v>
                </c:pt>
                <c:pt idx="1670">
                  <c:v>112.16089285714895</c:v>
                </c:pt>
                <c:pt idx="1671">
                  <c:v>112.16642857143466</c:v>
                </c:pt>
                <c:pt idx="1672">
                  <c:v>112.17196428572042</c:v>
                </c:pt>
                <c:pt idx="1673">
                  <c:v>112.17750000000611</c:v>
                </c:pt>
                <c:pt idx="1674">
                  <c:v>112.1830357142918</c:v>
                </c:pt>
                <c:pt idx="1675">
                  <c:v>112.18857142857755</c:v>
                </c:pt>
                <c:pt idx="1676">
                  <c:v>112.19410714286325</c:v>
                </c:pt>
                <c:pt idx="1677">
                  <c:v>112.19964285714896</c:v>
                </c:pt>
                <c:pt idx="1678">
                  <c:v>112.20517857143464</c:v>
                </c:pt>
                <c:pt idx="1679">
                  <c:v>112.21071428572044</c:v>
                </c:pt>
                <c:pt idx="1680">
                  <c:v>112.21625000000616</c:v>
                </c:pt>
                <c:pt idx="1681">
                  <c:v>112.22178571429181</c:v>
                </c:pt>
                <c:pt idx="1682">
                  <c:v>112.22732142857758</c:v>
                </c:pt>
                <c:pt idx="1683">
                  <c:v>112.23285714286324</c:v>
                </c:pt>
                <c:pt idx="1684">
                  <c:v>112.23839285714895</c:v>
                </c:pt>
                <c:pt idx="1685">
                  <c:v>112.24392857143468</c:v>
                </c:pt>
                <c:pt idx="1686">
                  <c:v>112.24946428572046</c:v>
                </c:pt>
                <c:pt idx="1687">
                  <c:v>112.25500000000611</c:v>
                </c:pt>
                <c:pt idx="1688">
                  <c:v>112.26053571429181</c:v>
                </c:pt>
                <c:pt idx="1689">
                  <c:v>112.26607142857756</c:v>
                </c:pt>
                <c:pt idx="1690">
                  <c:v>112.27160714286325</c:v>
                </c:pt>
                <c:pt idx="1691">
                  <c:v>112.27714285714895</c:v>
                </c:pt>
                <c:pt idx="1692">
                  <c:v>112.28267857143463</c:v>
                </c:pt>
                <c:pt idx="1693">
                  <c:v>112.28821428572043</c:v>
                </c:pt>
                <c:pt idx="1694">
                  <c:v>112.29375000000611</c:v>
                </c:pt>
                <c:pt idx="1695">
                  <c:v>112.29928571429183</c:v>
                </c:pt>
                <c:pt idx="1696">
                  <c:v>112.30482142857757</c:v>
                </c:pt>
                <c:pt idx="1697">
                  <c:v>112.31035714286323</c:v>
                </c:pt>
                <c:pt idx="1698">
                  <c:v>112.31589285714894</c:v>
                </c:pt>
                <c:pt idx="1699">
                  <c:v>112.32142857143465</c:v>
                </c:pt>
                <c:pt idx="1700">
                  <c:v>112.32696428572039</c:v>
                </c:pt>
                <c:pt idx="1701">
                  <c:v>112.33250000000611</c:v>
                </c:pt>
                <c:pt idx="1702">
                  <c:v>112.33803571429176</c:v>
                </c:pt>
                <c:pt idx="1703">
                  <c:v>112.34357142857753</c:v>
                </c:pt>
                <c:pt idx="1704">
                  <c:v>112.34910714286325</c:v>
                </c:pt>
                <c:pt idx="1705">
                  <c:v>112.35464285714895</c:v>
                </c:pt>
                <c:pt idx="1706">
                  <c:v>112.36017857143462</c:v>
                </c:pt>
                <c:pt idx="1707">
                  <c:v>112.36571428572039</c:v>
                </c:pt>
                <c:pt idx="1708">
                  <c:v>112.3712500000061</c:v>
                </c:pt>
                <c:pt idx="1709">
                  <c:v>112.37678571429176</c:v>
                </c:pt>
                <c:pt idx="1710">
                  <c:v>112.38232142857753</c:v>
                </c:pt>
                <c:pt idx="1711">
                  <c:v>112.38785714286321</c:v>
                </c:pt>
                <c:pt idx="1712">
                  <c:v>112.39339285714892</c:v>
                </c:pt>
                <c:pt idx="1713">
                  <c:v>112.39892857143464</c:v>
                </c:pt>
                <c:pt idx="1714">
                  <c:v>112.40446428572044</c:v>
                </c:pt>
                <c:pt idx="1715">
                  <c:v>112.41000000000609</c:v>
                </c:pt>
                <c:pt idx="1716">
                  <c:v>112.41553571429181</c:v>
                </c:pt>
                <c:pt idx="1717">
                  <c:v>112.42107142857752</c:v>
                </c:pt>
                <c:pt idx="1718">
                  <c:v>112.4266071428632</c:v>
                </c:pt>
                <c:pt idx="1719">
                  <c:v>112.43214285714895</c:v>
                </c:pt>
                <c:pt idx="1720">
                  <c:v>112.43767857143465</c:v>
                </c:pt>
                <c:pt idx="1721">
                  <c:v>112.44321428572043</c:v>
                </c:pt>
                <c:pt idx="1722">
                  <c:v>112.44875000000609</c:v>
                </c:pt>
                <c:pt idx="1723">
                  <c:v>112.4542857142918</c:v>
                </c:pt>
                <c:pt idx="1724">
                  <c:v>112.45982142857754</c:v>
                </c:pt>
                <c:pt idx="1725">
                  <c:v>112.4653571428632</c:v>
                </c:pt>
                <c:pt idx="1726">
                  <c:v>112.47089285714891</c:v>
                </c:pt>
                <c:pt idx="1727">
                  <c:v>112.47642857143462</c:v>
                </c:pt>
                <c:pt idx="1728">
                  <c:v>112.48196428572041</c:v>
                </c:pt>
                <c:pt idx="1729">
                  <c:v>112.48750000000609</c:v>
                </c:pt>
                <c:pt idx="1730">
                  <c:v>112.49303571429178</c:v>
                </c:pt>
                <c:pt idx="1731">
                  <c:v>112.49857142857752</c:v>
                </c:pt>
                <c:pt idx="1732">
                  <c:v>112.50410714286321</c:v>
                </c:pt>
                <c:pt idx="1733">
                  <c:v>112.5096428571489</c:v>
                </c:pt>
                <c:pt idx="1734">
                  <c:v>112.5151785714346</c:v>
                </c:pt>
                <c:pt idx="1735">
                  <c:v>112.52071428572036</c:v>
                </c:pt>
                <c:pt idx="1736">
                  <c:v>112.52625000000607</c:v>
                </c:pt>
                <c:pt idx="1737">
                  <c:v>112.53178571429176</c:v>
                </c:pt>
                <c:pt idx="1738">
                  <c:v>112.53732142857753</c:v>
                </c:pt>
                <c:pt idx="1739">
                  <c:v>112.54285714286318</c:v>
                </c:pt>
                <c:pt idx="1740">
                  <c:v>112.5483928571489</c:v>
                </c:pt>
                <c:pt idx="1741">
                  <c:v>112.5539285714346</c:v>
                </c:pt>
                <c:pt idx="1742">
                  <c:v>112.55946428572038</c:v>
                </c:pt>
                <c:pt idx="1743">
                  <c:v>112.56500000000607</c:v>
                </c:pt>
                <c:pt idx="1744">
                  <c:v>112.57053571429174</c:v>
                </c:pt>
                <c:pt idx="1745">
                  <c:v>112.57607142857748</c:v>
                </c:pt>
                <c:pt idx="1746">
                  <c:v>112.58160714286321</c:v>
                </c:pt>
                <c:pt idx="1747">
                  <c:v>112.58714285714889</c:v>
                </c:pt>
                <c:pt idx="1748">
                  <c:v>112.59267857143458</c:v>
                </c:pt>
                <c:pt idx="1749">
                  <c:v>112.59821428572039</c:v>
                </c:pt>
                <c:pt idx="1750">
                  <c:v>112.60375000000603</c:v>
                </c:pt>
                <c:pt idx="1751">
                  <c:v>112.60928571429174</c:v>
                </c:pt>
                <c:pt idx="1752">
                  <c:v>112.61482142857751</c:v>
                </c:pt>
                <c:pt idx="1753">
                  <c:v>112.62035714286314</c:v>
                </c:pt>
                <c:pt idx="1754">
                  <c:v>112.62589285714886</c:v>
                </c:pt>
                <c:pt idx="1755">
                  <c:v>112.6314285714346</c:v>
                </c:pt>
                <c:pt idx="1756">
                  <c:v>112.63696428572037</c:v>
                </c:pt>
                <c:pt idx="1757">
                  <c:v>112.64250000000605</c:v>
                </c:pt>
                <c:pt idx="1758">
                  <c:v>112.64803571429174</c:v>
                </c:pt>
                <c:pt idx="1759">
                  <c:v>112.65357142857748</c:v>
                </c:pt>
                <c:pt idx="1760">
                  <c:v>112.65910714286314</c:v>
                </c:pt>
                <c:pt idx="1761">
                  <c:v>112.66464285714891</c:v>
                </c:pt>
                <c:pt idx="1762">
                  <c:v>112.67017857143455</c:v>
                </c:pt>
                <c:pt idx="1763">
                  <c:v>112.6757142857203</c:v>
                </c:pt>
                <c:pt idx="1764">
                  <c:v>112.68125000000606</c:v>
                </c:pt>
                <c:pt idx="1765">
                  <c:v>112.6867857142917</c:v>
                </c:pt>
                <c:pt idx="1766">
                  <c:v>112.69232142857747</c:v>
                </c:pt>
                <c:pt idx="1767">
                  <c:v>112.69785714286316</c:v>
                </c:pt>
                <c:pt idx="1768">
                  <c:v>112.70339285714887</c:v>
                </c:pt>
                <c:pt idx="1769">
                  <c:v>112.70892857143458</c:v>
                </c:pt>
                <c:pt idx="1770">
                  <c:v>112.71446428572038</c:v>
                </c:pt>
                <c:pt idx="1771">
                  <c:v>112.72000000000604</c:v>
                </c:pt>
                <c:pt idx="1772">
                  <c:v>112.72553571429172</c:v>
                </c:pt>
                <c:pt idx="1773">
                  <c:v>112.73107142857749</c:v>
                </c:pt>
                <c:pt idx="1774">
                  <c:v>112.73660714286318</c:v>
                </c:pt>
                <c:pt idx="1775">
                  <c:v>112.74214285714888</c:v>
                </c:pt>
                <c:pt idx="1776">
                  <c:v>112.74767857143461</c:v>
                </c:pt>
                <c:pt idx="1777">
                  <c:v>112.75321428572035</c:v>
                </c:pt>
                <c:pt idx="1778">
                  <c:v>112.758750000006</c:v>
                </c:pt>
                <c:pt idx="1779">
                  <c:v>112.76428571429174</c:v>
                </c:pt>
                <c:pt idx="1780">
                  <c:v>112.76982142857749</c:v>
                </c:pt>
                <c:pt idx="1781">
                  <c:v>112.77535714286311</c:v>
                </c:pt>
                <c:pt idx="1782">
                  <c:v>112.78089285714886</c:v>
                </c:pt>
                <c:pt idx="1783">
                  <c:v>112.78642857143457</c:v>
                </c:pt>
                <c:pt idx="1784">
                  <c:v>112.79196428572037</c:v>
                </c:pt>
                <c:pt idx="1785">
                  <c:v>112.79750000000602</c:v>
                </c:pt>
                <c:pt idx="1786">
                  <c:v>112.8030357142917</c:v>
                </c:pt>
                <c:pt idx="1787">
                  <c:v>112.80857142857745</c:v>
                </c:pt>
                <c:pt idx="1788">
                  <c:v>112.81410714286315</c:v>
                </c:pt>
                <c:pt idx="1789">
                  <c:v>112.81964285714888</c:v>
                </c:pt>
                <c:pt idx="1790">
                  <c:v>112.82517857143452</c:v>
                </c:pt>
                <c:pt idx="1791">
                  <c:v>112.8307142857203</c:v>
                </c:pt>
                <c:pt idx="1792">
                  <c:v>112.83625000000602</c:v>
                </c:pt>
                <c:pt idx="1793">
                  <c:v>112.8417857142917</c:v>
                </c:pt>
                <c:pt idx="1794">
                  <c:v>112.84732142857747</c:v>
                </c:pt>
                <c:pt idx="1795">
                  <c:v>112.8528571428631</c:v>
                </c:pt>
                <c:pt idx="1796">
                  <c:v>112.85839285714881</c:v>
                </c:pt>
                <c:pt idx="1797">
                  <c:v>112.86392857143456</c:v>
                </c:pt>
                <c:pt idx="1798">
                  <c:v>112.86946428572033</c:v>
                </c:pt>
                <c:pt idx="1799">
                  <c:v>112.87500000000598</c:v>
                </c:pt>
                <c:pt idx="1800">
                  <c:v>112.88053571429168</c:v>
                </c:pt>
                <c:pt idx="1801">
                  <c:v>112.88607142857744</c:v>
                </c:pt>
                <c:pt idx="1802">
                  <c:v>112.89160714286315</c:v>
                </c:pt>
                <c:pt idx="1803">
                  <c:v>112.89714285714885</c:v>
                </c:pt>
                <c:pt idx="1804">
                  <c:v>112.90267857143454</c:v>
                </c:pt>
                <c:pt idx="1805">
                  <c:v>112.90821428572033</c:v>
                </c:pt>
                <c:pt idx="1806">
                  <c:v>112.913750000006</c:v>
                </c:pt>
                <c:pt idx="1807">
                  <c:v>112.91928571429172</c:v>
                </c:pt>
                <c:pt idx="1808">
                  <c:v>112.92482142857747</c:v>
                </c:pt>
                <c:pt idx="1809">
                  <c:v>112.93035714286312</c:v>
                </c:pt>
                <c:pt idx="1810">
                  <c:v>112.93589285714883</c:v>
                </c:pt>
                <c:pt idx="1811">
                  <c:v>112.94142857143457</c:v>
                </c:pt>
                <c:pt idx="1812">
                  <c:v>112.94696428572034</c:v>
                </c:pt>
                <c:pt idx="1813">
                  <c:v>112.952500000006</c:v>
                </c:pt>
                <c:pt idx="1814">
                  <c:v>112.95803571429168</c:v>
                </c:pt>
                <c:pt idx="1815">
                  <c:v>112.96357142857742</c:v>
                </c:pt>
                <c:pt idx="1816">
                  <c:v>112.96910714286314</c:v>
                </c:pt>
                <c:pt idx="1817">
                  <c:v>112.97464285714885</c:v>
                </c:pt>
                <c:pt idx="1818">
                  <c:v>112.98017857143452</c:v>
                </c:pt>
                <c:pt idx="1819">
                  <c:v>112.98571428572029</c:v>
                </c:pt>
                <c:pt idx="1820">
                  <c:v>112.99125000000602</c:v>
                </c:pt>
                <c:pt idx="1821">
                  <c:v>112.99678571429168</c:v>
                </c:pt>
                <c:pt idx="1822">
                  <c:v>113.00232142857742</c:v>
                </c:pt>
                <c:pt idx="1823">
                  <c:v>113.0078571428631</c:v>
                </c:pt>
                <c:pt idx="1824">
                  <c:v>113.01339285714882</c:v>
                </c:pt>
                <c:pt idx="1825">
                  <c:v>113.01892857143453</c:v>
                </c:pt>
                <c:pt idx="1826">
                  <c:v>113.0244642857203</c:v>
                </c:pt>
                <c:pt idx="1827">
                  <c:v>113.03000000000598</c:v>
                </c:pt>
                <c:pt idx="1828">
                  <c:v>113.03553571429167</c:v>
                </c:pt>
                <c:pt idx="1829">
                  <c:v>113.04107142857742</c:v>
                </c:pt>
                <c:pt idx="1830">
                  <c:v>113.04660714286311</c:v>
                </c:pt>
                <c:pt idx="1831">
                  <c:v>113.05214285714879</c:v>
                </c:pt>
                <c:pt idx="1832">
                  <c:v>113.05767857143452</c:v>
                </c:pt>
                <c:pt idx="1833">
                  <c:v>113.06321428572031</c:v>
                </c:pt>
                <c:pt idx="1834">
                  <c:v>113.06875000000598</c:v>
                </c:pt>
                <c:pt idx="1835">
                  <c:v>113.07428571429168</c:v>
                </c:pt>
                <c:pt idx="1836">
                  <c:v>113.0798214285774</c:v>
                </c:pt>
                <c:pt idx="1837">
                  <c:v>113.08535714286306</c:v>
                </c:pt>
                <c:pt idx="1838">
                  <c:v>113.0908928571488</c:v>
                </c:pt>
                <c:pt idx="1839">
                  <c:v>113.09642857143452</c:v>
                </c:pt>
                <c:pt idx="1840">
                  <c:v>113.10196428572029</c:v>
                </c:pt>
                <c:pt idx="1841">
                  <c:v>113.10750000000597</c:v>
                </c:pt>
                <c:pt idx="1842">
                  <c:v>113.11303571429166</c:v>
                </c:pt>
                <c:pt idx="1843">
                  <c:v>113.1185714285774</c:v>
                </c:pt>
                <c:pt idx="1844">
                  <c:v>113.12410714286308</c:v>
                </c:pt>
                <c:pt idx="1845">
                  <c:v>113.12964285714878</c:v>
                </c:pt>
                <c:pt idx="1846">
                  <c:v>113.13517857143448</c:v>
                </c:pt>
                <c:pt idx="1847">
                  <c:v>113.14071428572026</c:v>
                </c:pt>
                <c:pt idx="1848">
                  <c:v>113.14625000000596</c:v>
                </c:pt>
                <c:pt idx="1849">
                  <c:v>113.15178571429163</c:v>
                </c:pt>
                <c:pt idx="1850">
                  <c:v>113.15732142857739</c:v>
                </c:pt>
                <c:pt idx="1851">
                  <c:v>113.16285714286305</c:v>
                </c:pt>
                <c:pt idx="1852">
                  <c:v>113.16839285714876</c:v>
                </c:pt>
                <c:pt idx="1853">
                  <c:v>113.17392857143447</c:v>
                </c:pt>
                <c:pt idx="1854">
                  <c:v>113.17946428572024</c:v>
                </c:pt>
                <c:pt idx="1855">
                  <c:v>113.18500000000593</c:v>
                </c:pt>
                <c:pt idx="1856">
                  <c:v>113.19053571429164</c:v>
                </c:pt>
                <c:pt idx="1857">
                  <c:v>113.19607142857738</c:v>
                </c:pt>
                <c:pt idx="1858">
                  <c:v>113.2016071428631</c:v>
                </c:pt>
                <c:pt idx="1859">
                  <c:v>113.20714285714881</c:v>
                </c:pt>
                <c:pt idx="1860">
                  <c:v>113.21267857143447</c:v>
                </c:pt>
                <c:pt idx="1861">
                  <c:v>113.21821428572028</c:v>
                </c:pt>
                <c:pt idx="1862">
                  <c:v>113.22375000000595</c:v>
                </c:pt>
                <c:pt idx="1863">
                  <c:v>113.22928571429165</c:v>
                </c:pt>
                <c:pt idx="1864">
                  <c:v>113.23482142857742</c:v>
                </c:pt>
                <c:pt idx="1865">
                  <c:v>113.24035714286308</c:v>
                </c:pt>
                <c:pt idx="1866">
                  <c:v>113.24589285714877</c:v>
                </c:pt>
                <c:pt idx="1867">
                  <c:v>113.25142857143449</c:v>
                </c:pt>
                <c:pt idx="1868">
                  <c:v>113.25696428572026</c:v>
                </c:pt>
                <c:pt idx="1869">
                  <c:v>113.26250000000594</c:v>
                </c:pt>
                <c:pt idx="1870">
                  <c:v>113.26803571429163</c:v>
                </c:pt>
                <c:pt idx="1871">
                  <c:v>113.27357142857737</c:v>
                </c:pt>
                <c:pt idx="1872">
                  <c:v>113.27910714286305</c:v>
                </c:pt>
                <c:pt idx="1873">
                  <c:v>113.2846428571488</c:v>
                </c:pt>
                <c:pt idx="1874">
                  <c:v>113.29017857143448</c:v>
                </c:pt>
                <c:pt idx="1875">
                  <c:v>113.29571428572022</c:v>
                </c:pt>
                <c:pt idx="1876">
                  <c:v>113.30125000000596</c:v>
                </c:pt>
                <c:pt idx="1877">
                  <c:v>113.30678571429162</c:v>
                </c:pt>
                <c:pt idx="1878">
                  <c:v>113.31232142857736</c:v>
                </c:pt>
                <c:pt idx="1879">
                  <c:v>113.31785714286308</c:v>
                </c:pt>
                <c:pt idx="1880">
                  <c:v>113.32339285714873</c:v>
                </c:pt>
                <c:pt idx="1881">
                  <c:v>113.32892857143445</c:v>
                </c:pt>
                <c:pt idx="1882">
                  <c:v>113.33446428572024</c:v>
                </c:pt>
                <c:pt idx="1883">
                  <c:v>113.34000000000593</c:v>
                </c:pt>
                <c:pt idx="1884">
                  <c:v>113.34553571429161</c:v>
                </c:pt>
                <c:pt idx="1885">
                  <c:v>113.35107142857736</c:v>
                </c:pt>
                <c:pt idx="1886">
                  <c:v>113.35660714286304</c:v>
                </c:pt>
                <c:pt idx="1887">
                  <c:v>113.36214285714875</c:v>
                </c:pt>
                <c:pt idx="1888">
                  <c:v>113.36767857143447</c:v>
                </c:pt>
                <c:pt idx="1889">
                  <c:v>113.37321428572022</c:v>
                </c:pt>
                <c:pt idx="1890">
                  <c:v>113.37875000000587</c:v>
                </c:pt>
                <c:pt idx="1891">
                  <c:v>113.38428571429164</c:v>
                </c:pt>
                <c:pt idx="1892">
                  <c:v>113.38982142857736</c:v>
                </c:pt>
                <c:pt idx="1893">
                  <c:v>113.39535714286301</c:v>
                </c:pt>
                <c:pt idx="1894">
                  <c:v>113.40089285714878</c:v>
                </c:pt>
                <c:pt idx="1895">
                  <c:v>113.40642857143446</c:v>
                </c:pt>
                <c:pt idx="1896">
                  <c:v>113.41196428572026</c:v>
                </c:pt>
                <c:pt idx="1897">
                  <c:v>113.41750000000594</c:v>
                </c:pt>
                <c:pt idx="1898">
                  <c:v>113.4230357142916</c:v>
                </c:pt>
                <c:pt idx="1899">
                  <c:v>113.42857142857734</c:v>
                </c:pt>
                <c:pt idx="1900">
                  <c:v>113.43410714286306</c:v>
                </c:pt>
                <c:pt idx="1901">
                  <c:v>113.43964285714877</c:v>
                </c:pt>
                <c:pt idx="1902">
                  <c:v>113.44517857143445</c:v>
                </c:pt>
                <c:pt idx="1903">
                  <c:v>113.45071428572022</c:v>
                </c:pt>
                <c:pt idx="1904">
                  <c:v>113.45625000000592</c:v>
                </c:pt>
                <c:pt idx="1905">
                  <c:v>113.46178571429161</c:v>
                </c:pt>
                <c:pt idx="1906">
                  <c:v>113.46732142857738</c:v>
                </c:pt>
                <c:pt idx="1907">
                  <c:v>113.47285714286301</c:v>
                </c:pt>
                <c:pt idx="1908">
                  <c:v>113.47839285714871</c:v>
                </c:pt>
                <c:pt idx="1909">
                  <c:v>113.48392857143448</c:v>
                </c:pt>
                <c:pt idx="1910">
                  <c:v>113.48946428572022</c:v>
                </c:pt>
                <c:pt idx="1911">
                  <c:v>113.4950000000059</c:v>
                </c:pt>
                <c:pt idx="1912">
                  <c:v>113.50053571429159</c:v>
                </c:pt>
                <c:pt idx="1913">
                  <c:v>113.50607142857733</c:v>
                </c:pt>
                <c:pt idx="1914">
                  <c:v>113.51160714286304</c:v>
                </c:pt>
                <c:pt idx="1915">
                  <c:v>113.51714285714876</c:v>
                </c:pt>
                <c:pt idx="1916">
                  <c:v>113.52267857143441</c:v>
                </c:pt>
                <c:pt idx="1917">
                  <c:v>113.52821428572021</c:v>
                </c:pt>
                <c:pt idx="1918">
                  <c:v>113.5337500000059</c:v>
                </c:pt>
                <c:pt idx="1919">
                  <c:v>113.53928571429161</c:v>
                </c:pt>
                <c:pt idx="1920">
                  <c:v>113.54482142857736</c:v>
                </c:pt>
                <c:pt idx="1921">
                  <c:v>113.55035714286299</c:v>
                </c:pt>
                <c:pt idx="1922">
                  <c:v>113.55589285714871</c:v>
                </c:pt>
                <c:pt idx="1923">
                  <c:v>113.56142857143445</c:v>
                </c:pt>
                <c:pt idx="1924">
                  <c:v>113.56696428572022</c:v>
                </c:pt>
                <c:pt idx="1925">
                  <c:v>113.57250000000586</c:v>
                </c:pt>
                <c:pt idx="1926">
                  <c:v>113.57803571429154</c:v>
                </c:pt>
                <c:pt idx="1927">
                  <c:v>113.58357142857732</c:v>
                </c:pt>
                <c:pt idx="1928">
                  <c:v>113.589107142863</c:v>
                </c:pt>
                <c:pt idx="1929">
                  <c:v>113.59464285714874</c:v>
                </c:pt>
                <c:pt idx="1930">
                  <c:v>113.6001785714344</c:v>
                </c:pt>
                <c:pt idx="1931">
                  <c:v>113.60571428572017</c:v>
                </c:pt>
                <c:pt idx="1932">
                  <c:v>113.61125000000591</c:v>
                </c:pt>
                <c:pt idx="1933">
                  <c:v>113.61678571429155</c:v>
                </c:pt>
                <c:pt idx="1934">
                  <c:v>113.62232142857731</c:v>
                </c:pt>
                <c:pt idx="1935">
                  <c:v>113.62785714286296</c:v>
                </c:pt>
                <c:pt idx="1936">
                  <c:v>113.63339285714869</c:v>
                </c:pt>
                <c:pt idx="1937">
                  <c:v>113.63892857143441</c:v>
                </c:pt>
                <c:pt idx="1938">
                  <c:v>113.6444642857202</c:v>
                </c:pt>
                <c:pt idx="1939">
                  <c:v>113.65000000000585</c:v>
                </c:pt>
                <c:pt idx="1940">
                  <c:v>113.65553571429153</c:v>
                </c:pt>
                <c:pt idx="1941">
                  <c:v>113.6610714285773</c:v>
                </c:pt>
                <c:pt idx="1942">
                  <c:v>113.66660714286299</c:v>
                </c:pt>
                <c:pt idx="1943">
                  <c:v>113.67214285714867</c:v>
                </c:pt>
                <c:pt idx="1944">
                  <c:v>113.67767857143438</c:v>
                </c:pt>
                <c:pt idx="1945">
                  <c:v>113.68321428572018</c:v>
                </c:pt>
                <c:pt idx="1946">
                  <c:v>113.68875000000584</c:v>
                </c:pt>
                <c:pt idx="1947">
                  <c:v>113.69428571429158</c:v>
                </c:pt>
                <c:pt idx="1948">
                  <c:v>113.69982142857729</c:v>
                </c:pt>
                <c:pt idx="1949">
                  <c:v>113.70535714286297</c:v>
                </c:pt>
                <c:pt idx="1950">
                  <c:v>113.71089285714871</c:v>
                </c:pt>
                <c:pt idx="1951">
                  <c:v>113.71642857143441</c:v>
                </c:pt>
                <c:pt idx="1952">
                  <c:v>113.7219642857202</c:v>
                </c:pt>
                <c:pt idx="1953">
                  <c:v>113.72750000000586</c:v>
                </c:pt>
                <c:pt idx="1954">
                  <c:v>113.73303571429155</c:v>
                </c:pt>
                <c:pt idx="1955">
                  <c:v>113.73857142857729</c:v>
                </c:pt>
                <c:pt idx="1956">
                  <c:v>113.744107142863</c:v>
                </c:pt>
                <c:pt idx="1957">
                  <c:v>113.74964285714871</c:v>
                </c:pt>
                <c:pt idx="1958">
                  <c:v>113.75517857143437</c:v>
                </c:pt>
                <c:pt idx="1959">
                  <c:v>113.76071428572017</c:v>
                </c:pt>
                <c:pt idx="1960">
                  <c:v>113.76625000000588</c:v>
                </c:pt>
                <c:pt idx="1961">
                  <c:v>113.77178571429154</c:v>
                </c:pt>
                <c:pt idx="1962">
                  <c:v>113.77732142857731</c:v>
                </c:pt>
                <c:pt idx="1963">
                  <c:v>113.78285714286295</c:v>
                </c:pt>
                <c:pt idx="1964">
                  <c:v>113.78839285714866</c:v>
                </c:pt>
                <c:pt idx="1965">
                  <c:v>113.79392857143441</c:v>
                </c:pt>
                <c:pt idx="1966">
                  <c:v>113.79946428572018</c:v>
                </c:pt>
                <c:pt idx="1967">
                  <c:v>113.80500000000585</c:v>
                </c:pt>
                <c:pt idx="1968">
                  <c:v>113.81053571429155</c:v>
                </c:pt>
                <c:pt idx="1969">
                  <c:v>113.81607142857727</c:v>
                </c:pt>
                <c:pt idx="1970">
                  <c:v>113.82160714286296</c:v>
                </c:pt>
                <c:pt idx="1971">
                  <c:v>113.82714285714867</c:v>
                </c:pt>
                <c:pt idx="1972">
                  <c:v>113.83267857143436</c:v>
                </c:pt>
                <c:pt idx="1973">
                  <c:v>113.83821428572016</c:v>
                </c:pt>
                <c:pt idx="1974">
                  <c:v>113.84375000000584</c:v>
                </c:pt>
                <c:pt idx="1975">
                  <c:v>113.84928571429155</c:v>
                </c:pt>
                <c:pt idx="1976">
                  <c:v>113.8548214285773</c:v>
                </c:pt>
                <c:pt idx="1977">
                  <c:v>113.86035714286295</c:v>
                </c:pt>
                <c:pt idx="1978">
                  <c:v>113.86589285714865</c:v>
                </c:pt>
                <c:pt idx="1979">
                  <c:v>113.87142857143436</c:v>
                </c:pt>
                <c:pt idx="1980">
                  <c:v>113.87696428572012</c:v>
                </c:pt>
                <c:pt idx="1981">
                  <c:v>113.88250000000581</c:v>
                </c:pt>
                <c:pt idx="1982">
                  <c:v>113.8880357142915</c:v>
                </c:pt>
                <c:pt idx="1983">
                  <c:v>113.89357142857726</c:v>
                </c:pt>
                <c:pt idx="1984">
                  <c:v>113.89910714286295</c:v>
                </c:pt>
                <c:pt idx="1985">
                  <c:v>113.90464285714869</c:v>
                </c:pt>
                <c:pt idx="1986">
                  <c:v>113.91017857143437</c:v>
                </c:pt>
                <c:pt idx="1987">
                  <c:v>113.91571428572014</c:v>
                </c:pt>
                <c:pt idx="1988">
                  <c:v>113.92125000000586</c:v>
                </c:pt>
                <c:pt idx="1989">
                  <c:v>113.92678571429151</c:v>
                </c:pt>
                <c:pt idx="1990">
                  <c:v>113.93232142857728</c:v>
                </c:pt>
                <c:pt idx="1991">
                  <c:v>113.93785714286297</c:v>
                </c:pt>
                <c:pt idx="1992">
                  <c:v>113.94339285714868</c:v>
                </c:pt>
                <c:pt idx="1993">
                  <c:v>113.94892857143438</c:v>
                </c:pt>
                <c:pt idx="1994">
                  <c:v>113.95446428572016</c:v>
                </c:pt>
                <c:pt idx="1995">
                  <c:v>113.96000000000582</c:v>
                </c:pt>
                <c:pt idx="1996">
                  <c:v>113.96553571429151</c:v>
                </c:pt>
                <c:pt idx="1997">
                  <c:v>113.97107142857726</c:v>
                </c:pt>
                <c:pt idx="1998">
                  <c:v>113.97660714286295</c:v>
                </c:pt>
                <c:pt idx="1999">
                  <c:v>113.98214285714865</c:v>
                </c:pt>
                <c:pt idx="2000">
                  <c:v>113.98767857143436</c:v>
                </c:pt>
                <c:pt idx="2001">
                  <c:v>113.99321428572016</c:v>
                </c:pt>
                <c:pt idx="2002">
                  <c:v>113.99875000000581</c:v>
                </c:pt>
                <c:pt idx="2003">
                  <c:v>114.00428571429153</c:v>
                </c:pt>
                <c:pt idx="2004">
                  <c:v>114.00982142857727</c:v>
                </c:pt>
                <c:pt idx="2005">
                  <c:v>114.01535714286292</c:v>
                </c:pt>
                <c:pt idx="2006">
                  <c:v>114.02089285714864</c:v>
                </c:pt>
                <c:pt idx="2007">
                  <c:v>114.02642857143435</c:v>
                </c:pt>
                <c:pt idx="2008">
                  <c:v>114.03196428572014</c:v>
                </c:pt>
                <c:pt idx="2009">
                  <c:v>114.03750000000582</c:v>
                </c:pt>
                <c:pt idx="2010">
                  <c:v>114.04303571429151</c:v>
                </c:pt>
                <c:pt idx="2011">
                  <c:v>114.04857142857723</c:v>
                </c:pt>
                <c:pt idx="2012">
                  <c:v>114.05410714286295</c:v>
                </c:pt>
                <c:pt idx="2013">
                  <c:v>114.05964285714865</c:v>
                </c:pt>
                <c:pt idx="2014">
                  <c:v>114.06517857143432</c:v>
                </c:pt>
                <c:pt idx="2015">
                  <c:v>114.07071428572009</c:v>
                </c:pt>
                <c:pt idx="2016">
                  <c:v>114.0762500000058</c:v>
                </c:pt>
                <c:pt idx="2017">
                  <c:v>114.08178571429148</c:v>
                </c:pt>
                <c:pt idx="2018">
                  <c:v>114.08732142857725</c:v>
                </c:pt>
                <c:pt idx="2019">
                  <c:v>114.09285714286291</c:v>
                </c:pt>
                <c:pt idx="2020">
                  <c:v>114.09839285714862</c:v>
                </c:pt>
                <c:pt idx="2021">
                  <c:v>114.10392857143434</c:v>
                </c:pt>
                <c:pt idx="2022">
                  <c:v>114.10946428572009</c:v>
                </c:pt>
                <c:pt idx="2023">
                  <c:v>114.11500000000578</c:v>
                </c:pt>
                <c:pt idx="2024">
                  <c:v>114.12053571429146</c:v>
                </c:pt>
                <c:pt idx="2025">
                  <c:v>114.12607142857721</c:v>
                </c:pt>
                <c:pt idx="2026">
                  <c:v>114.1316071428629</c:v>
                </c:pt>
                <c:pt idx="2027">
                  <c:v>114.13714285714865</c:v>
                </c:pt>
                <c:pt idx="2028">
                  <c:v>114.1426785714343</c:v>
                </c:pt>
                <c:pt idx="2029">
                  <c:v>114.1482142857201</c:v>
                </c:pt>
                <c:pt idx="2030">
                  <c:v>114.15375000000576</c:v>
                </c:pt>
                <c:pt idx="2031">
                  <c:v>114.15928571429147</c:v>
                </c:pt>
                <c:pt idx="2032">
                  <c:v>114.16482142857724</c:v>
                </c:pt>
                <c:pt idx="2033">
                  <c:v>114.17035714286287</c:v>
                </c:pt>
                <c:pt idx="2034">
                  <c:v>114.17589285714858</c:v>
                </c:pt>
                <c:pt idx="2035">
                  <c:v>114.18142857143432</c:v>
                </c:pt>
                <c:pt idx="2036">
                  <c:v>114.18696428572009</c:v>
                </c:pt>
                <c:pt idx="2037">
                  <c:v>114.19250000000578</c:v>
                </c:pt>
                <c:pt idx="2038">
                  <c:v>114.19803571429144</c:v>
                </c:pt>
                <c:pt idx="2039">
                  <c:v>114.20357142857722</c:v>
                </c:pt>
                <c:pt idx="2040">
                  <c:v>114.20910714286289</c:v>
                </c:pt>
                <c:pt idx="2041">
                  <c:v>114.21464285714863</c:v>
                </c:pt>
                <c:pt idx="2042">
                  <c:v>114.2201785714343</c:v>
                </c:pt>
                <c:pt idx="2043">
                  <c:v>114.22571428572006</c:v>
                </c:pt>
                <c:pt idx="2044">
                  <c:v>114.2312500000058</c:v>
                </c:pt>
                <c:pt idx="2045">
                  <c:v>114.23678571429146</c:v>
                </c:pt>
                <c:pt idx="2046">
                  <c:v>114.24232142857723</c:v>
                </c:pt>
                <c:pt idx="2047">
                  <c:v>114.24785714286291</c:v>
                </c:pt>
                <c:pt idx="2048">
                  <c:v>114.2533928571486</c:v>
                </c:pt>
                <c:pt idx="2049">
                  <c:v>114.2589285714343</c:v>
                </c:pt>
                <c:pt idx="2050">
                  <c:v>114.26446428572011</c:v>
                </c:pt>
                <c:pt idx="2051">
                  <c:v>114.27000000000577</c:v>
                </c:pt>
                <c:pt idx="2052">
                  <c:v>114.27553571429144</c:v>
                </c:pt>
                <c:pt idx="2053">
                  <c:v>114.28107142857719</c:v>
                </c:pt>
                <c:pt idx="2054">
                  <c:v>114.28660714286291</c:v>
                </c:pt>
                <c:pt idx="2055">
                  <c:v>114.29214285714859</c:v>
                </c:pt>
                <c:pt idx="2056">
                  <c:v>114.2976785714343</c:v>
                </c:pt>
                <c:pt idx="2057">
                  <c:v>114.30321428572009</c:v>
                </c:pt>
                <c:pt idx="2058">
                  <c:v>114.30875000000573</c:v>
                </c:pt>
                <c:pt idx="2059">
                  <c:v>114.31428571429147</c:v>
                </c:pt>
                <c:pt idx="2060">
                  <c:v>114.31982142857721</c:v>
                </c:pt>
                <c:pt idx="2061">
                  <c:v>114.32535714286284</c:v>
                </c:pt>
                <c:pt idx="2062">
                  <c:v>114.33089285714858</c:v>
                </c:pt>
                <c:pt idx="2063">
                  <c:v>114.3364285714343</c:v>
                </c:pt>
                <c:pt idx="2064">
                  <c:v>114.3419642857201</c:v>
                </c:pt>
                <c:pt idx="2065">
                  <c:v>114.34750000000578</c:v>
                </c:pt>
                <c:pt idx="2066">
                  <c:v>114.35303571429144</c:v>
                </c:pt>
                <c:pt idx="2067">
                  <c:v>114.35857142857718</c:v>
                </c:pt>
                <c:pt idx="2068">
                  <c:v>114.36410714286288</c:v>
                </c:pt>
                <c:pt idx="2069">
                  <c:v>114.36964285714861</c:v>
                </c:pt>
                <c:pt idx="2070">
                  <c:v>114.37517857143425</c:v>
                </c:pt>
                <c:pt idx="2071">
                  <c:v>114.38071428572003</c:v>
                </c:pt>
                <c:pt idx="2072">
                  <c:v>114.38625000000576</c:v>
                </c:pt>
                <c:pt idx="2073">
                  <c:v>114.39178571429143</c:v>
                </c:pt>
                <c:pt idx="2074">
                  <c:v>114.3973214285772</c:v>
                </c:pt>
                <c:pt idx="2075">
                  <c:v>114.40285714286286</c:v>
                </c:pt>
                <c:pt idx="2076">
                  <c:v>114.40839285714857</c:v>
                </c:pt>
                <c:pt idx="2077">
                  <c:v>114.41392857143431</c:v>
                </c:pt>
                <c:pt idx="2078">
                  <c:v>114.41946428572008</c:v>
                </c:pt>
                <c:pt idx="2079">
                  <c:v>114.42500000000574</c:v>
                </c:pt>
                <c:pt idx="2080">
                  <c:v>114.43053571429145</c:v>
                </c:pt>
                <c:pt idx="2081">
                  <c:v>114.43607142857716</c:v>
                </c:pt>
                <c:pt idx="2082">
                  <c:v>114.44160714286289</c:v>
                </c:pt>
                <c:pt idx="2083">
                  <c:v>114.44714285714859</c:v>
                </c:pt>
                <c:pt idx="2084">
                  <c:v>114.45267857143426</c:v>
                </c:pt>
                <c:pt idx="2085">
                  <c:v>114.45821428572005</c:v>
                </c:pt>
                <c:pt idx="2086">
                  <c:v>114.46375000000573</c:v>
                </c:pt>
                <c:pt idx="2087">
                  <c:v>114.46928571429144</c:v>
                </c:pt>
                <c:pt idx="2088">
                  <c:v>114.47482142857719</c:v>
                </c:pt>
                <c:pt idx="2089">
                  <c:v>114.48035714286284</c:v>
                </c:pt>
                <c:pt idx="2090">
                  <c:v>114.48589285714856</c:v>
                </c:pt>
                <c:pt idx="2091">
                  <c:v>114.4914285714343</c:v>
                </c:pt>
                <c:pt idx="2092">
                  <c:v>114.49696428572007</c:v>
                </c:pt>
                <c:pt idx="2093">
                  <c:v>114.50250000000571</c:v>
                </c:pt>
                <c:pt idx="2094">
                  <c:v>114.5080357142914</c:v>
                </c:pt>
                <c:pt idx="2095">
                  <c:v>114.51357142857718</c:v>
                </c:pt>
                <c:pt idx="2096">
                  <c:v>114.51910714286285</c:v>
                </c:pt>
                <c:pt idx="2097">
                  <c:v>114.52464285714858</c:v>
                </c:pt>
                <c:pt idx="2098">
                  <c:v>114.53017857143423</c:v>
                </c:pt>
                <c:pt idx="2099">
                  <c:v>114.53571428572</c:v>
                </c:pt>
                <c:pt idx="2100">
                  <c:v>114.54125000000575</c:v>
                </c:pt>
                <c:pt idx="2101">
                  <c:v>114.5467857142914</c:v>
                </c:pt>
                <c:pt idx="2102">
                  <c:v>114.55232142857714</c:v>
                </c:pt>
                <c:pt idx="2103">
                  <c:v>114.55785714286283</c:v>
                </c:pt>
                <c:pt idx="2104">
                  <c:v>114.56339285714854</c:v>
                </c:pt>
                <c:pt idx="2105">
                  <c:v>114.56892857143426</c:v>
                </c:pt>
                <c:pt idx="2106">
                  <c:v>114.57446428572003</c:v>
                </c:pt>
                <c:pt idx="2107">
                  <c:v>114.58000000000571</c:v>
                </c:pt>
                <c:pt idx="2108">
                  <c:v>114.58553571429138</c:v>
                </c:pt>
                <c:pt idx="2109">
                  <c:v>114.59107142857717</c:v>
                </c:pt>
                <c:pt idx="2110">
                  <c:v>114.59660714286285</c:v>
                </c:pt>
                <c:pt idx="2111">
                  <c:v>114.60214285714852</c:v>
                </c:pt>
                <c:pt idx="2112">
                  <c:v>114.60767857143423</c:v>
                </c:pt>
                <c:pt idx="2113">
                  <c:v>114.61321428572003</c:v>
                </c:pt>
                <c:pt idx="2114">
                  <c:v>114.61875000000568</c:v>
                </c:pt>
                <c:pt idx="2115">
                  <c:v>114.62428571429139</c:v>
                </c:pt>
                <c:pt idx="2116">
                  <c:v>114.62982142857713</c:v>
                </c:pt>
                <c:pt idx="2117">
                  <c:v>114.63535714286279</c:v>
                </c:pt>
                <c:pt idx="2118">
                  <c:v>114.64089285714853</c:v>
                </c:pt>
                <c:pt idx="2119">
                  <c:v>114.64642857143424</c:v>
                </c:pt>
                <c:pt idx="2120">
                  <c:v>114.65196428572001</c:v>
                </c:pt>
                <c:pt idx="2121">
                  <c:v>114.6575000000057</c:v>
                </c:pt>
                <c:pt idx="2122">
                  <c:v>114.66303571429138</c:v>
                </c:pt>
                <c:pt idx="2123">
                  <c:v>114.66857142857711</c:v>
                </c:pt>
                <c:pt idx="2124">
                  <c:v>114.67410714286279</c:v>
                </c:pt>
                <c:pt idx="2125">
                  <c:v>114.67964285714852</c:v>
                </c:pt>
                <c:pt idx="2126">
                  <c:v>114.68517857143418</c:v>
                </c:pt>
                <c:pt idx="2127">
                  <c:v>114.69071428571999</c:v>
                </c:pt>
                <c:pt idx="2128">
                  <c:v>114.69625000000569</c:v>
                </c:pt>
                <c:pt idx="2129">
                  <c:v>114.70178571429138</c:v>
                </c:pt>
                <c:pt idx="2130">
                  <c:v>114.70732142857715</c:v>
                </c:pt>
                <c:pt idx="2131">
                  <c:v>114.7128571428628</c:v>
                </c:pt>
                <c:pt idx="2132">
                  <c:v>114.71839285714852</c:v>
                </c:pt>
                <c:pt idx="2133">
                  <c:v>114.72392857143423</c:v>
                </c:pt>
                <c:pt idx="2134">
                  <c:v>114.72946428572</c:v>
                </c:pt>
                <c:pt idx="2135">
                  <c:v>114.73500000000568</c:v>
                </c:pt>
                <c:pt idx="2136">
                  <c:v>114.7405357142914</c:v>
                </c:pt>
                <c:pt idx="2137">
                  <c:v>114.74607142857712</c:v>
                </c:pt>
                <c:pt idx="2138">
                  <c:v>114.75160714286281</c:v>
                </c:pt>
                <c:pt idx="2139">
                  <c:v>114.75714285714854</c:v>
                </c:pt>
                <c:pt idx="2140">
                  <c:v>114.76267857143422</c:v>
                </c:pt>
                <c:pt idx="2141">
                  <c:v>114.76821428572001</c:v>
                </c:pt>
                <c:pt idx="2142">
                  <c:v>114.77375000000568</c:v>
                </c:pt>
                <c:pt idx="2143">
                  <c:v>114.77928571429138</c:v>
                </c:pt>
                <c:pt idx="2144">
                  <c:v>114.78482142857713</c:v>
                </c:pt>
                <c:pt idx="2145">
                  <c:v>114.79035714286279</c:v>
                </c:pt>
                <c:pt idx="2146">
                  <c:v>114.7958928571485</c:v>
                </c:pt>
                <c:pt idx="2147">
                  <c:v>114.80142857143422</c:v>
                </c:pt>
                <c:pt idx="2148">
                  <c:v>114.80696428571999</c:v>
                </c:pt>
                <c:pt idx="2149">
                  <c:v>114.81250000000567</c:v>
                </c:pt>
                <c:pt idx="2150">
                  <c:v>114.81803571429136</c:v>
                </c:pt>
                <c:pt idx="2151">
                  <c:v>114.8235714285771</c:v>
                </c:pt>
                <c:pt idx="2152">
                  <c:v>114.82910714286278</c:v>
                </c:pt>
                <c:pt idx="2153">
                  <c:v>114.83464285714851</c:v>
                </c:pt>
                <c:pt idx="2154">
                  <c:v>114.84017857143419</c:v>
                </c:pt>
                <c:pt idx="2155">
                  <c:v>114.84571428571996</c:v>
                </c:pt>
                <c:pt idx="2156">
                  <c:v>114.85125000000566</c:v>
                </c:pt>
                <c:pt idx="2157">
                  <c:v>114.85678571429133</c:v>
                </c:pt>
                <c:pt idx="2158">
                  <c:v>114.86232142857709</c:v>
                </c:pt>
                <c:pt idx="2159">
                  <c:v>114.86785714286277</c:v>
                </c:pt>
                <c:pt idx="2160">
                  <c:v>114.87339285714846</c:v>
                </c:pt>
                <c:pt idx="2161">
                  <c:v>114.87892857143417</c:v>
                </c:pt>
                <c:pt idx="2162">
                  <c:v>114.88446428571997</c:v>
                </c:pt>
                <c:pt idx="2163">
                  <c:v>114.89000000000566</c:v>
                </c:pt>
                <c:pt idx="2164">
                  <c:v>114.89553571429134</c:v>
                </c:pt>
                <c:pt idx="2165">
                  <c:v>114.90107142857711</c:v>
                </c:pt>
                <c:pt idx="2166">
                  <c:v>114.9066071428628</c:v>
                </c:pt>
                <c:pt idx="2167">
                  <c:v>114.91214285714851</c:v>
                </c:pt>
                <c:pt idx="2168">
                  <c:v>114.91767857143421</c:v>
                </c:pt>
                <c:pt idx="2169">
                  <c:v>114.92321428571998</c:v>
                </c:pt>
                <c:pt idx="2170">
                  <c:v>114.92875000000565</c:v>
                </c:pt>
                <c:pt idx="2171">
                  <c:v>114.93428571429136</c:v>
                </c:pt>
                <c:pt idx="2172">
                  <c:v>114.93982142857712</c:v>
                </c:pt>
                <c:pt idx="2173">
                  <c:v>114.94535714286278</c:v>
                </c:pt>
                <c:pt idx="2174">
                  <c:v>114.95089285714847</c:v>
                </c:pt>
                <c:pt idx="2175">
                  <c:v>114.95642857143419</c:v>
                </c:pt>
                <c:pt idx="2176">
                  <c:v>114.96196428571999</c:v>
                </c:pt>
                <c:pt idx="2177">
                  <c:v>114.96750000000567</c:v>
                </c:pt>
                <c:pt idx="2178">
                  <c:v>114.97303571429133</c:v>
                </c:pt>
                <c:pt idx="2179">
                  <c:v>114.97857142857707</c:v>
                </c:pt>
                <c:pt idx="2180">
                  <c:v>114.98410714286278</c:v>
                </c:pt>
                <c:pt idx="2181">
                  <c:v>114.9896428571485</c:v>
                </c:pt>
                <c:pt idx="2182">
                  <c:v>114.99517857143418</c:v>
                </c:pt>
                <c:pt idx="2183">
                  <c:v>115.00071428571992</c:v>
                </c:pt>
                <c:pt idx="2184">
                  <c:v>115.00625000000566</c:v>
                </c:pt>
                <c:pt idx="2185">
                  <c:v>115.01178571429135</c:v>
                </c:pt>
                <c:pt idx="2186">
                  <c:v>115.01732142857711</c:v>
                </c:pt>
                <c:pt idx="2187">
                  <c:v>115.02285714286273</c:v>
                </c:pt>
                <c:pt idx="2188">
                  <c:v>115.02839285714843</c:v>
                </c:pt>
                <c:pt idx="2189">
                  <c:v>115.03392857143417</c:v>
                </c:pt>
                <c:pt idx="2190">
                  <c:v>115.03946428571994</c:v>
                </c:pt>
                <c:pt idx="2191">
                  <c:v>115.04500000000563</c:v>
                </c:pt>
                <c:pt idx="2192">
                  <c:v>115.05053571429131</c:v>
                </c:pt>
                <c:pt idx="2193">
                  <c:v>115.05607142857706</c:v>
                </c:pt>
                <c:pt idx="2194">
                  <c:v>115.06160714286277</c:v>
                </c:pt>
                <c:pt idx="2195">
                  <c:v>115.06714285714848</c:v>
                </c:pt>
                <c:pt idx="2196">
                  <c:v>115.07267857143414</c:v>
                </c:pt>
                <c:pt idx="2197">
                  <c:v>115.07821428571992</c:v>
                </c:pt>
                <c:pt idx="2198">
                  <c:v>115.08375000000561</c:v>
                </c:pt>
                <c:pt idx="2199">
                  <c:v>115.08928571429134</c:v>
                </c:pt>
                <c:pt idx="2200">
                  <c:v>115.09482142857711</c:v>
                </c:pt>
                <c:pt idx="2201">
                  <c:v>115.10035714286271</c:v>
                </c:pt>
                <c:pt idx="2202">
                  <c:v>115.10589285714843</c:v>
                </c:pt>
                <c:pt idx="2203">
                  <c:v>115.11142857143416</c:v>
                </c:pt>
                <c:pt idx="2204">
                  <c:v>115.11696428571993</c:v>
                </c:pt>
                <c:pt idx="2205">
                  <c:v>115.12250000000559</c:v>
                </c:pt>
                <c:pt idx="2206">
                  <c:v>115.12803571429127</c:v>
                </c:pt>
                <c:pt idx="2207">
                  <c:v>115.13357142857704</c:v>
                </c:pt>
                <c:pt idx="2208">
                  <c:v>115.13910714286273</c:v>
                </c:pt>
                <c:pt idx="2209">
                  <c:v>115.14464285714847</c:v>
                </c:pt>
                <c:pt idx="2210">
                  <c:v>115.15017857143413</c:v>
                </c:pt>
                <c:pt idx="2211">
                  <c:v>115.1557142857199</c:v>
                </c:pt>
                <c:pt idx="2212">
                  <c:v>115.16125000000562</c:v>
                </c:pt>
                <c:pt idx="2213">
                  <c:v>115.16678571429127</c:v>
                </c:pt>
                <c:pt idx="2214">
                  <c:v>115.17232142857704</c:v>
                </c:pt>
                <c:pt idx="2215">
                  <c:v>115.17785714286271</c:v>
                </c:pt>
                <c:pt idx="2216">
                  <c:v>115.18339285714841</c:v>
                </c:pt>
                <c:pt idx="2217">
                  <c:v>115.18892857143413</c:v>
                </c:pt>
                <c:pt idx="2218">
                  <c:v>115.19446428571992</c:v>
                </c:pt>
                <c:pt idx="2219">
                  <c:v>115.2000000000056</c:v>
                </c:pt>
                <c:pt idx="2220">
                  <c:v>115.20553571429129</c:v>
                </c:pt>
                <c:pt idx="2221">
                  <c:v>115.21107142857706</c:v>
                </c:pt>
                <c:pt idx="2222">
                  <c:v>115.21660714286274</c:v>
                </c:pt>
                <c:pt idx="2223">
                  <c:v>115.22214285714843</c:v>
                </c:pt>
                <c:pt idx="2224">
                  <c:v>115.22767857143414</c:v>
                </c:pt>
                <c:pt idx="2225">
                  <c:v>115.23321428571994</c:v>
                </c:pt>
                <c:pt idx="2226">
                  <c:v>115.2387500000056</c:v>
                </c:pt>
                <c:pt idx="2227">
                  <c:v>115.24428571429132</c:v>
                </c:pt>
                <c:pt idx="2228">
                  <c:v>115.24982142857706</c:v>
                </c:pt>
                <c:pt idx="2229">
                  <c:v>115.25535714286269</c:v>
                </c:pt>
                <c:pt idx="2230">
                  <c:v>115.26089285714845</c:v>
                </c:pt>
                <c:pt idx="2231">
                  <c:v>115.26642857143415</c:v>
                </c:pt>
                <c:pt idx="2232">
                  <c:v>115.2719642857199</c:v>
                </c:pt>
                <c:pt idx="2233">
                  <c:v>115.27750000000559</c:v>
                </c:pt>
                <c:pt idx="2234">
                  <c:v>115.28303571429127</c:v>
                </c:pt>
                <c:pt idx="2235">
                  <c:v>115.28857142857701</c:v>
                </c:pt>
                <c:pt idx="2236">
                  <c:v>115.29410714286273</c:v>
                </c:pt>
                <c:pt idx="2237">
                  <c:v>115.29964285714844</c:v>
                </c:pt>
                <c:pt idx="2238">
                  <c:v>115.3051785714341</c:v>
                </c:pt>
                <c:pt idx="2239">
                  <c:v>115.3107142857199</c:v>
                </c:pt>
                <c:pt idx="2240">
                  <c:v>115.31625000000561</c:v>
                </c:pt>
                <c:pt idx="2241">
                  <c:v>115.32178571429125</c:v>
                </c:pt>
                <c:pt idx="2242">
                  <c:v>115.32732142857702</c:v>
                </c:pt>
                <c:pt idx="2243">
                  <c:v>115.33285714286266</c:v>
                </c:pt>
                <c:pt idx="2244">
                  <c:v>115.33839285714839</c:v>
                </c:pt>
                <c:pt idx="2245">
                  <c:v>115.34392857143415</c:v>
                </c:pt>
                <c:pt idx="2246">
                  <c:v>115.3494642857199</c:v>
                </c:pt>
                <c:pt idx="2247">
                  <c:v>115.35500000000555</c:v>
                </c:pt>
                <c:pt idx="2248">
                  <c:v>115.36053571429126</c:v>
                </c:pt>
                <c:pt idx="2249">
                  <c:v>115.366071428577</c:v>
                </c:pt>
                <c:pt idx="2250">
                  <c:v>115.37160714286269</c:v>
                </c:pt>
                <c:pt idx="2251">
                  <c:v>115.3771428571484</c:v>
                </c:pt>
                <c:pt idx="2252">
                  <c:v>115.38267857143408</c:v>
                </c:pt>
                <c:pt idx="2253">
                  <c:v>115.38821428571988</c:v>
                </c:pt>
                <c:pt idx="2254">
                  <c:v>115.39375000000557</c:v>
                </c:pt>
                <c:pt idx="2255">
                  <c:v>115.39928571429128</c:v>
                </c:pt>
                <c:pt idx="2256">
                  <c:v>115.40482142857699</c:v>
                </c:pt>
                <c:pt idx="2257">
                  <c:v>115.41035714286271</c:v>
                </c:pt>
                <c:pt idx="2258">
                  <c:v>115.41589285714841</c:v>
                </c:pt>
                <c:pt idx="2259">
                  <c:v>115.42142857143411</c:v>
                </c:pt>
                <c:pt idx="2260">
                  <c:v>115.4269642857199</c:v>
                </c:pt>
                <c:pt idx="2261">
                  <c:v>115.43250000000556</c:v>
                </c:pt>
                <c:pt idx="2262">
                  <c:v>115.43803571429125</c:v>
                </c:pt>
                <c:pt idx="2263">
                  <c:v>115.44357142857699</c:v>
                </c:pt>
                <c:pt idx="2264">
                  <c:v>115.4491071428627</c:v>
                </c:pt>
                <c:pt idx="2265">
                  <c:v>115.45464285714841</c:v>
                </c:pt>
                <c:pt idx="2266">
                  <c:v>115.4601785714341</c:v>
                </c:pt>
                <c:pt idx="2267">
                  <c:v>115.46571428571987</c:v>
                </c:pt>
                <c:pt idx="2268">
                  <c:v>115.47125000000558</c:v>
                </c:pt>
                <c:pt idx="2269">
                  <c:v>115.47678571429124</c:v>
                </c:pt>
                <c:pt idx="2270">
                  <c:v>115.48232142857698</c:v>
                </c:pt>
                <c:pt idx="2271">
                  <c:v>115.48785714286268</c:v>
                </c:pt>
                <c:pt idx="2272">
                  <c:v>115.49339285714841</c:v>
                </c:pt>
                <c:pt idx="2273">
                  <c:v>115.49892857143411</c:v>
                </c:pt>
                <c:pt idx="2274">
                  <c:v>115.50446428571988</c:v>
                </c:pt>
                <c:pt idx="2275">
                  <c:v>115.51000000000556</c:v>
                </c:pt>
                <c:pt idx="2276">
                  <c:v>115.51553571429125</c:v>
                </c:pt>
                <c:pt idx="2277">
                  <c:v>115.52107142857695</c:v>
                </c:pt>
                <c:pt idx="2278">
                  <c:v>115.52660714286266</c:v>
                </c:pt>
                <c:pt idx="2279">
                  <c:v>115.53214285714837</c:v>
                </c:pt>
                <c:pt idx="2280">
                  <c:v>115.53767857143409</c:v>
                </c:pt>
                <c:pt idx="2281">
                  <c:v>115.54321428571988</c:v>
                </c:pt>
                <c:pt idx="2282">
                  <c:v>115.54875000000554</c:v>
                </c:pt>
                <c:pt idx="2283">
                  <c:v>115.55428571429125</c:v>
                </c:pt>
                <c:pt idx="2284">
                  <c:v>115.55982142857697</c:v>
                </c:pt>
                <c:pt idx="2285">
                  <c:v>115.56535714286265</c:v>
                </c:pt>
                <c:pt idx="2286">
                  <c:v>115.57089285714835</c:v>
                </c:pt>
                <c:pt idx="2287">
                  <c:v>115.57642857143406</c:v>
                </c:pt>
                <c:pt idx="2288">
                  <c:v>115.58196428571985</c:v>
                </c:pt>
                <c:pt idx="2289">
                  <c:v>115.58750000000553</c:v>
                </c:pt>
                <c:pt idx="2290">
                  <c:v>115.59303571429125</c:v>
                </c:pt>
                <c:pt idx="2291">
                  <c:v>115.59857142857695</c:v>
                </c:pt>
                <c:pt idx="2292">
                  <c:v>115.60410714286265</c:v>
                </c:pt>
                <c:pt idx="2293">
                  <c:v>115.60964285714836</c:v>
                </c:pt>
                <c:pt idx="2294">
                  <c:v>115.61517857143404</c:v>
                </c:pt>
                <c:pt idx="2295">
                  <c:v>115.62071428571981</c:v>
                </c:pt>
                <c:pt idx="2296">
                  <c:v>115.62625000000553</c:v>
                </c:pt>
                <c:pt idx="2297">
                  <c:v>115.63178571429121</c:v>
                </c:pt>
                <c:pt idx="2298">
                  <c:v>115.63732142857695</c:v>
                </c:pt>
                <c:pt idx="2299">
                  <c:v>115.64285714286264</c:v>
                </c:pt>
                <c:pt idx="2300">
                  <c:v>115.64839285714835</c:v>
                </c:pt>
                <c:pt idx="2301">
                  <c:v>115.65392857143405</c:v>
                </c:pt>
                <c:pt idx="2302">
                  <c:v>115.65946428571982</c:v>
                </c:pt>
                <c:pt idx="2303">
                  <c:v>115.66500000000551</c:v>
                </c:pt>
                <c:pt idx="2304">
                  <c:v>115.67053571429118</c:v>
                </c:pt>
                <c:pt idx="2305">
                  <c:v>115.6760714285769</c:v>
                </c:pt>
                <c:pt idx="2306">
                  <c:v>115.68160714286265</c:v>
                </c:pt>
                <c:pt idx="2307">
                  <c:v>115.68714285714834</c:v>
                </c:pt>
                <c:pt idx="2308">
                  <c:v>115.69267857143403</c:v>
                </c:pt>
                <c:pt idx="2309">
                  <c:v>115.69821428571983</c:v>
                </c:pt>
                <c:pt idx="2310">
                  <c:v>115.70375000000551</c:v>
                </c:pt>
                <c:pt idx="2311">
                  <c:v>115.70928571429123</c:v>
                </c:pt>
                <c:pt idx="2312">
                  <c:v>115.71482142857697</c:v>
                </c:pt>
                <c:pt idx="2313">
                  <c:v>115.72035714286262</c:v>
                </c:pt>
                <c:pt idx="2314">
                  <c:v>115.72589285714834</c:v>
                </c:pt>
                <c:pt idx="2315">
                  <c:v>115.73142857143408</c:v>
                </c:pt>
                <c:pt idx="2316">
                  <c:v>115.73696428571984</c:v>
                </c:pt>
                <c:pt idx="2317">
                  <c:v>115.74250000000552</c:v>
                </c:pt>
                <c:pt idx="2318">
                  <c:v>115.74803571429121</c:v>
                </c:pt>
                <c:pt idx="2319">
                  <c:v>115.7535714285769</c:v>
                </c:pt>
                <c:pt idx="2320">
                  <c:v>115.75910714286265</c:v>
                </c:pt>
                <c:pt idx="2321">
                  <c:v>115.76464285714836</c:v>
                </c:pt>
                <c:pt idx="2322">
                  <c:v>115.77017857143402</c:v>
                </c:pt>
                <c:pt idx="2323">
                  <c:v>115.77571428571979</c:v>
                </c:pt>
                <c:pt idx="2324">
                  <c:v>115.78125000000553</c:v>
                </c:pt>
                <c:pt idx="2325">
                  <c:v>115.78678571429118</c:v>
                </c:pt>
                <c:pt idx="2326">
                  <c:v>115.79232142857693</c:v>
                </c:pt>
                <c:pt idx="2327">
                  <c:v>115.79785714286264</c:v>
                </c:pt>
                <c:pt idx="2328">
                  <c:v>115.80339285714832</c:v>
                </c:pt>
                <c:pt idx="2329">
                  <c:v>115.80892857143404</c:v>
                </c:pt>
                <c:pt idx="2330">
                  <c:v>115.81446428571984</c:v>
                </c:pt>
                <c:pt idx="2331">
                  <c:v>115.82000000000548</c:v>
                </c:pt>
                <c:pt idx="2332">
                  <c:v>115.82553571429116</c:v>
                </c:pt>
                <c:pt idx="2333">
                  <c:v>115.83107142857691</c:v>
                </c:pt>
                <c:pt idx="2334">
                  <c:v>115.8366071428626</c:v>
                </c:pt>
                <c:pt idx="2335">
                  <c:v>115.84214285714835</c:v>
                </c:pt>
                <c:pt idx="2336">
                  <c:v>115.84767857143405</c:v>
                </c:pt>
                <c:pt idx="2337">
                  <c:v>115.8532142857198</c:v>
                </c:pt>
                <c:pt idx="2338">
                  <c:v>115.85875000000546</c:v>
                </c:pt>
                <c:pt idx="2339">
                  <c:v>115.8642857142912</c:v>
                </c:pt>
                <c:pt idx="2340">
                  <c:v>115.86982142857691</c:v>
                </c:pt>
                <c:pt idx="2341">
                  <c:v>115.87535714286257</c:v>
                </c:pt>
                <c:pt idx="2342">
                  <c:v>115.8808928571483</c:v>
                </c:pt>
                <c:pt idx="2343">
                  <c:v>115.88642857143402</c:v>
                </c:pt>
                <c:pt idx="2344">
                  <c:v>115.89196428571981</c:v>
                </c:pt>
                <c:pt idx="2345">
                  <c:v>115.89750000000549</c:v>
                </c:pt>
                <c:pt idx="2346">
                  <c:v>115.90303571429118</c:v>
                </c:pt>
                <c:pt idx="2347">
                  <c:v>115.90857142857691</c:v>
                </c:pt>
                <c:pt idx="2348">
                  <c:v>115.91410714286262</c:v>
                </c:pt>
                <c:pt idx="2349">
                  <c:v>115.91964285714833</c:v>
                </c:pt>
                <c:pt idx="2350">
                  <c:v>115.925178571434</c:v>
                </c:pt>
                <c:pt idx="2351">
                  <c:v>115.93071428571979</c:v>
                </c:pt>
                <c:pt idx="2352">
                  <c:v>115.9362500000055</c:v>
                </c:pt>
                <c:pt idx="2353">
                  <c:v>115.94178571429119</c:v>
                </c:pt>
                <c:pt idx="2354">
                  <c:v>115.94732142857693</c:v>
                </c:pt>
                <c:pt idx="2355">
                  <c:v>115.95285714286258</c:v>
                </c:pt>
                <c:pt idx="2356">
                  <c:v>115.9583928571483</c:v>
                </c:pt>
                <c:pt idx="2357">
                  <c:v>115.96392857143404</c:v>
                </c:pt>
                <c:pt idx="2358">
                  <c:v>115.97023809524356</c:v>
                </c:pt>
                <c:pt idx="2359">
                  <c:v>115.97654761905308</c:v>
                </c:pt>
                <c:pt idx="2360">
                  <c:v>115.98285714286257</c:v>
                </c:pt>
                <c:pt idx="2361">
                  <c:v>115.98916666667215</c:v>
                </c:pt>
                <c:pt idx="2362">
                  <c:v>115.99547619048158</c:v>
                </c:pt>
                <c:pt idx="2363">
                  <c:v>116.00178571429115</c:v>
                </c:pt>
                <c:pt idx="2364">
                  <c:v>116.00809523810068</c:v>
                </c:pt>
                <c:pt idx="2365">
                  <c:v>116.01440476191026</c:v>
                </c:pt>
                <c:pt idx="2366">
                  <c:v>116.02071428571972</c:v>
                </c:pt>
                <c:pt idx="2367">
                  <c:v>116.02702380952924</c:v>
                </c:pt>
                <c:pt idx="2368">
                  <c:v>116.03333333333875</c:v>
                </c:pt>
                <c:pt idx="2369">
                  <c:v>116.03964285714828</c:v>
                </c:pt>
                <c:pt idx="2370">
                  <c:v>116.0459523809578</c:v>
                </c:pt>
                <c:pt idx="2371">
                  <c:v>116.05226190476732</c:v>
                </c:pt>
                <c:pt idx="2372">
                  <c:v>116.05857142857681</c:v>
                </c:pt>
                <c:pt idx="2373">
                  <c:v>116.06488095238635</c:v>
                </c:pt>
                <c:pt idx="2374">
                  <c:v>116.07119047619588</c:v>
                </c:pt>
                <c:pt idx="2375">
                  <c:v>116.0775000000054</c:v>
                </c:pt>
                <c:pt idx="2376">
                  <c:v>116.08380952381491</c:v>
                </c:pt>
                <c:pt idx="2377">
                  <c:v>116.09011904762444</c:v>
                </c:pt>
                <c:pt idx="2378">
                  <c:v>116.09642857143395</c:v>
                </c:pt>
                <c:pt idx="2379">
                  <c:v>116.10273809524345</c:v>
                </c:pt>
                <c:pt idx="2380">
                  <c:v>116.10904761905297</c:v>
                </c:pt>
                <c:pt idx="2381">
                  <c:v>116.11535714286246</c:v>
                </c:pt>
                <c:pt idx="2382">
                  <c:v>116.12166666667207</c:v>
                </c:pt>
                <c:pt idx="2383">
                  <c:v>116.12797619048148</c:v>
                </c:pt>
                <c:pt idx="2384">
                  <c:v>116.13428571429108</c:v>
                </c:pt>
                <c:pt idx="2385">
                  <c:v>116.1405952381006</c:v>
                </c:pt>
                <c:pt idx="2386">
                  <c:v>116.14690476191016</c:v>
                </c:pt>
                <c:pt idx="2387">
                  <c:v>116.15321428571967</c:v>
                </c:pt>
                <c:pt idx="2388">
                  <c:v>116.15952380952915</c:v>
                </c:pt>
                <c:pt idx="2389">
                  <c:v>116.16583333333865</c:v>
                </c:pt>
                <c:pt idx="2390">
                  <c:v>116.17214285714815</c:v>
                </c:pt>
                <c:pt idx="2391">
                  <c:v>116.17845238095767</c:v>
                </c:pt>
                <c:pt idx="2392">
                  <c:v>116.18476190476724</c:v>
                </c:pt>
                <c:pt idx="2393">
                  <c:v>116.19107142857675</c:v>
                </c:pt>
                <c:pt idx="2394">
                  <c:v>116.19738095238625</c:v>
                </c:pt>
                <c:pt idx="2395">
                  <c:v>116.2036904761958</c:v>
                </c:pt>
                <c:pt idx="2396">
                  <c:v>116.21000000000532</c:v>
                </c:pt>
                <c:pt idx="2397">
                  <c:v>116.21630952381484</c:v>
                </c:pt>
                <c:pt idx="2398">
                  <c:v>116.22261904762435</c:v>
                </c:pt>
                <c:pt idx="2399">
                  <c:v>116.22892857143385</c:v>
                </c:pt>
                <c:pt idx="2400">
                  <c:v>116.2352380952434</c:v>
                </c:pt>
                <c:pt idx="2401">
                  <c:v>116.24154761905292</c:v>
                </c:pt>
                <c:pt idx="2402">
                  <c:v>116.24785714286244</c:v>
                </c:pt>
                <c:pt idx="2403">
                  <c:v>116.25416666667196</c:v>
                </c:pt>
                <c:pt idx="2404">
                  <c:v>116.26047619048143</c:v>
                </c:pt>
                <c:pt idx="2405">
                  <c:v>116.26678571429098</c:v>
                </c:pt>
                <c:pt idx="2406">
                  <c:v>116.27309523810051</c:v>
                </c:pt>
                <c:pt idx="2407">
                  <c:v>116.27940476191007</c:v>
                </c:pt>
                <c:pt idx="2408">
                  <c:v>116.28571428571956</c:v>
                </c:pt>
                <c:pt idx="2409">
                  <c:v>116.29202380952908</c:v>
                </c:pt>
                <c:pt idx="2410">
                  <c:v>116.29833333333858</c:v>
                </c:pt>
                <c:pt idx="2411">
                  <c:v>116.30464285714811</c:v>
                </c:pt>
                <c:pt idx="2412">
                  <c:v>116.31095238095764</c:v>
                </c:pt>
                <c:pt idx="2413">
                  <c:v>116.31726190476721</c:v>
                </c:pt>
                <c:pt idx="2414">
                  <c:v>116.32357142857666</c:v>
                </c:pt>
                <c:pt idx="2415">
                  <c:v>116.32988095238616</c:v>
                </c:pt>
                <c:pt idx="2416">
                  <c:v>116.33619047619571</c:v>
                </c:pt>
                <c:pt idx="2417">
                  <c:v>116.34250000000524</c:v>
                </c:pt>
                <c:pt idx="2418">
                  <c:v>116.34880952381477</c:v>
                </c:pt>
                <c:pt idx="2419">
                  <c:v>116.35511904762426</c:v>
                </c:pt>
                <c:pt idx="2420">
                  <c:v>116.36142857143381</c:v>
                </c:pt>
                <c:pt idx="2421">
                  <c:v>116.36773809524333</c:v>
                </c:pt>
                <c:pt idx="2422">
                  <c:v>116.37404761905285</c:v>
                </c:pt>
                <c:pt idx="2423">
                  <c:v>116.38035714286234</c:v>
                </c:pt>
                <c:pt idx="2424">
                  <c:v>116.38666666667189</c:v>
                </c:pt>
                <c:pt idx="2425">
                  <c:v>116.39297619048135</c:v>
                </c:pt>
                <c:pt idx="2426">
                  <c:v>116.39928571429093</c:v>
                </c:pt>
                <c:pt idx="2427">
                  <c:v>116.40559523810046</c:v>
                </c:pt>
                <c:pt idx="2428">
                  <c:v>116.41190476191001</c:v>
                </c:pt>
                <c:pt idx="2429">
                  <c:v>116.41821428571954</c:v>
                </c:pt>
                <c:pt idx="2430">
                  <c:v>116.42452380952902</c:v>
                </c:pt>
                <c:pt idx="2431">
                  <c:v>116.43083333333853</c:v>
                </c:pt>
                <c:pt idx="2432">
                  <c:v>116.43714285714806</c:v>
                </c:pt>
                <c:pt idx="2433">
                  <c:v>116.44345238095759</c:v>
                </c:pt>
                <c:pt idx="2434">
                  <c:v>116.44976190476712</c:v>
                </c:pt>
                <c:pt idx="2435">
                  <c:v>116.45607142857661</c:v>
                </c:pt>
                <c:pt idx="2436">
                  <c:v>116.4623809523861</c:v>
                </c:pt>
                <c:pt idx="2437">
                  <c:v>116.46869047619566</c:v>
                </c:pt>
                <c:pt idx="2438">
                  <c:v>116.47500000000517</c:v>
                </c:pt>
                <c:pt idx="2439">
                  <c:v>116.48130952381469</c:v>
                </c:pt>
                <c:pt idx="2440">
                  <c:v>116.48761904762422</c:v>
                </c:pt>
                <c:pt idx="2441">
                  <c:v>116.49392857143373</c:v>
                </c:pt>
                <c:pt idx="2442">
                  <c:v>116.50023809524326</c:v>
                </c:pt>
                <c:pt idx="2443">
                  <c:v>116.50654761905277</c:v>
                </c:pt>
                <c:pt idx="2444">
                  <c:v>116.51285714286226</c:v>
                </c:pt>
                <c:pt idx="2445">
                  <c:v>116.51916666667182</c:v>
                </c:pt>
                <c:pt idx="2446">
                  <c:v>116.52547619048124</c:v>
                </c:pt>
                <c:pt idx="2447">
                  <c:v>116.53178571429085</c:v>
                </c:pt>
                <c:pt idx="2448">
                  <c:v>116.53809523810037</c:v>
                </c:pt>
                <c:pt idx="2449">
                  <c:v>116.54440476190992</c:v>
                </c:pt>
                <c:pt idx="2450">
                  <c:v>116.55071428571942</c:v>
                </c:pt>
                <c:pt idx="2451">
                  <c:v>116.55702380952893</c:v>
                </c:pt>
                <c:pt idx="2452">
                  <c:v>116.56333333333845</c:v>
                </c:pt>
                <c:pt idx="2453">
                  <c:v>116.56964285714797</c:v>
                </c:pt>
                <c:pt idx="2454">
                  <c:v>116.57595238095746</c:v>
                </c:pt>
                <c:pt idx="2455">
                  <c:v>116.58226190476702</c:v>
                </c:pt>
                <c:pt idx="2456">
                  <c:v>116.5885714285765</c:v>
                </c:pt>
                <c:pt idx="2457">
                  <c:v>116.59488095238605</c:v>
                </c:pt>
                <c:pt idx="2458">
                  <c:v>116.60119047619557</c:v>
                </c:pt>
                <c:pt idx="2459">
                  <c:v>116.60750000000509</c:v>
                </c:pt>
                <c:pt idx="2460">
                  <c:v>116.61380952381461</c:v>
                </c:pt>
                <c:pt idx="2461">
                  <c:v>116.6201190476241</c:v>
                </c:pt>
                <c:pt idx="2462">
                  <c:v>116.62642857143362</c:v>
                </c:pt>
                <c:pt idx="2463">
                  <c:v>116.63273809524314</c:v>
                </c:pt>
                <c:pt idx="2464">
                  <c:v>116.63904761905268</c:v>
                </c:pt>
                <c:pt idx="2465">
                  <c:v>116.64535714286218</c:v>
                </c:pt>
                <c:pt idx="2466">
                  <c:v>116.65166666667173</c:v>
                </c:pt>
                <c:pt idx="2467">
                  <c:v>116.65797619048118</c:v>
                </c:pt>
                <c:pt idx="2468">
                  <c:v>116.66428571429077</c:v>
                </c:pt>
                <c:pt idx="2469">
                  <c:v>116.67059523810028</c:v>
                </c:pt>
                <c:pt idx="2470">
                  <c:v>116.67690476190981</c:v>
                </c:pt>
                <c:pt idx="2471">
                  <c:v>116.68321428571936</c:v>
                </c:pt>
                <c:pt idx="2472">
                  <c:v>116.68952380952885</c:v>
                </c:pt>
                <c:pt idx="2473">
                  <c:v>116.69583333333834</c:v>
                </c:pt>
                <c:pt idx="2474">
                  <c:v>116.70214285714788</c:v>
                </c:pt>
                <c:pt idx="2475">
                  <c:v>116.70845238095741</c:v>
                </c:pt>
                <c:pt idx="2476">
                  <c:v>116.71476190476693</c:v>
                </c:pt>
                <c:pt idx="2477">
                  <c:v>116.72107142857645</c:v>
                </c:pt>
                <c:pt idx="2478">
                  <c:v>116.72738095238594</c:v>
                </c:pt>
                <c:pt idx="2479">
                  <c:v>116.73369047619549</c:v>
                </c:pt>
                <c:pt idx="2480">
                  <c:v>116.74000000000504</c:v>
                </c:pt>
                <c:pt idx="2481">
                  <c:v>116.74630952381453</c:v>
                </c:pt>
                <c:pt idx="2482">
                  <c:v>116.75261904762405</c:v>
                </c:pt>
                <c:pt idx="2483">
                  <c:v>116.75892857143354</c:v>
                </c:pt>
                <c:pt idx="2484">
                  <c:v>116.76523809524309</c:v>
                </c:pt>
                <c:pt idx="2485">
                  <c:v>116.77154761905261</c:v>
                </c:pt>
                <c:pt idx="2486">
                  <c:v>116.7778571428621</c:v>
                </c:pt>
                <c:pt idx="2487">
                  <c:v>116.78416666667168</c:v>
                </c:pt>
                <c:pt idx="2488">
                  <c:v>116.79047619048112</c:v>
                </c:pt>
                <c:pt idx="2489">
                  <c:v>116.79678571429068</c:v>
                </c:pt>
                <c:pt idx="2490">
                  <c:v>116.80309523810021</c:v>
                </c:pt>
                <c:pt idx="2491">
                  <c:v>116.80940476190973</c:v>
                </c:pt>
                <c:pt idx="2492">
                  <c:v>116.81571428571928</c:v>
                </c:pt>
                <c:pt idx="2493">
                  <c:v>116.82202380952874</c:v>
                </c:pt>
                <c:pt idx="2494">
                  <c:v>116.82833333333824</c:v>
                </c:pt>
                <c:pt idx="2495">
                  <c:v>116.83464285714781</c:v>
                </c:pt>
                <c:pt idx="2496">
                  <c:v>116.84095238095733</c:v>
                </c:pt>
                <c:pt idx="2497">
                  <c:v>116.84726190476688</c:v>
                </c:pt>
                <c:pt idx="2498">
                  <c:v>116.85357142857634</c:v>
                </c:pt>
                <c:pt idx="2499">
                  <c:v>116.85988095238584</c:v>
                </c:pt>
                <c:pt idx="2500">
                  <c:v>116.86619047619541</c:v>
                </c:pt>
                <c:pt idx="2501">
                  <c:v>116.87250000000489</c:v>
                </c:pt>
                <c:pt idx="2502">
                  <c:v>116.87880952381443</c:v>
                </c:pt>
                <c:pt idx="2503">
                  <c:v>116.88511904762395</c:v>
                </c:pt>
                <c:pt idx="2504">
                  <c:v>116.89142857143348</c:v>
                </c:pt>
                <c:pt idx="2505">
                  <c:v>116.89773809524301</c:v>
                </c:pt>
                <c:pt idx="2506">
                  <c:v>116.90404761905253</c:v>
                </c:pt>
                <c:pt idx="2507">
                  <c:v>116.91035714286205</c:v>
                </c:pt>
                <c:pt idx="2508">
                  <c:v>116.9166666666716</c:v>
                </c:pt>
                <c:pt idx="2509">
                  <c:v>116.92297619048102</c:v>
                </c:pt>
                <c:pt idx="2510">
                  <c:v>116.92928571429061</c:v>
                </c:pt>
                <c:pt idx="2511">
                  <c:v>116.93559523810013</c:v>
                </c:pt>
                <c:pt idx="2512">
                  <c:v>116.94190476190971</c:v>
                </c:pt>
                <c:pt idx="2513">
                  <c:v>116.94821428571923</c:v>
                </c:pt>
                <c:pt idx="2514">
                  <c:v>116.95452380952869</c:v>
                </c:pt>
                <c:pt idx="2515">
                  <c:v>116.96083333333821</c:v>
                </c:pt>
                <c:pt idx="2516">
                  <c:v>116.96714285714773</c:v>
                </c:pt>
                <c:pt idx="2517">
                  <c:v>116.97345238095726</c:v>
                </c:pt>
                <c:pt idx="2518">
                  <c:v>116.97976190476678</c:v>
                </c:pt>
                <c:pt idx="2519">
                  <c:v>116.9860714285763</c:v>
                </c:pt>
                <c:pt idx="2520">
                  <c:v>116.99238095238579</c:v>
                </c:pt>
                <c:pt idx="2521">
                  <c:v>116.99869047619536</c:v>
                </c:pt>
                <c:pt idx="2522">
                  <c:v>117.00500000000483</c:v>
                </c:pt>
                <c:pt idx="2523">
                  <c:v>117.01130952381439</c:v>
                </c:pt>
                <c:pt idx="2524">
                  <c:v>117.01761904762392</c:v>
                </c:pt>
                <c:pt idx="2525">
                  <c:v>117.02392857143339</c:v>
                </c:pt>
                <c:pt idx="2526">
                  <c:v>117.03023809524296</c:v>
                </c:pt>
                <c:pt idx="2527">
                  <c:v>117.03654761905246</c:v>
                </c:pt>
                <c:pt idx="2528">
                  <c:v>117.04285714286193</c:v>
                </c:pt>
                <c:pt idx="2529">
                  <c:v>117.04916666667152</c:v>
                </c:pt>
                <c:pt idx="2530">
                  <c:v>117.05547619048093</c:v>
                </c:pt>
                <c:pt idx="2531">
                  <c:v>117.06178571429054</c:v>
                </c:pt>
                <c:pt idx="2532">
                  <c:v>117.06809523810006</c:v>
                </c:pt>
                <c:pt idx="2533">
                  <c:v>117.07440476190959</c:v>
                </c:pt>
                <c:pt idx="2534">
                  <c:v>117.08071428571913</c:v>
                </c:pt>
                <c:pt idx="2535">
                  <c:v>117.08702380952862</c:v>
                </c:pt>
                <c:pt idx="2536">
                  <c:v>117.09333333333814</c:v>
                </c:pt>
                <c:pt idx="2537">
                  <c:v>117.09964285714766</c:v>
                </c:pt>
                <c:pt idx="2538">
                  <c:v>117.10595238095718</c:v>
                </c:pt>
                <c:pt idx="2539">
                  <c:v>117.1122619047667</c:v>
                </c:pt>
                <c:pt idx="2540">
                  <c:v>117.11857142857619</c:v>
                </c:pt>
                <c:pt idx="2541">
                  <c:v>117.12488095238569</c:v>
                </c:pt>
                <c:pt idx="2542">
                  <c:v>117.13119047619526</c:v>
                </c:pt>
                <c:pt idx="2543">
                  <c:v>117.13750000000478</c:v>
                </c:pt>
                <c:pt idx="2544">
                  <c:v>117.1438095238143</c:v>
                </c:pt>
                <c:pt idx="2545">
                  <c:v>117.15011904762379</c:v>
                </c:pt>
                <c:pt idx="2546">
                  <c:v>117.1564285714333</c:v>
                </c:pt>
                <c:pt idx="2547">
                  <c:v>117.16273809524283</c:v>
                </c:pt>
                <c:pt idx="2548">
                  <c:v>117.16904761905238</c:v>
                </c:pt>
                <c:pt idx="2549">
                  <c:v>117.17535714286181</c:v>
                </c:pt>
                <c:pt idx="2550">
                  <c:v>117.18166666667142</c:v>
                </c:pt>
                <c:pt idx="2551">
                  <c:v>117.18797619048088</c:v>
                </c:pt>
                <c:pt idx="2552">
                  <c:v>117.19428571429046</c:v>
                </c:pt>
                <c:pt idx="2553">
                  <c:v>117.20059523809998</c:v>
                </c:pt>
                <c:pt idx="2554">
                  <c:v>117.20690476190953</c:v>
                </c:pt>
                <c:pt idx="2555">
                  <c:v>117.21321428571909</c:v>
                </c:pt>
                <c:pt idx="2556">
                  <c:v>117.21952380952857</c:v>
                </c:pt>
                <c:pt idx="2557">
                  <c:v>117.22583333333803</c:v>
                </c:pt>
                <c:pt idx="2558">
                  <c:v>117.23214285714758</c:v>
                </c:pt>
                <c:pt idx="2559">
                  <c:v>117.2384523809571</c:v>
                </c:pt>
                <c:pt idx="2560">
                  <c:v>117.24476190476662</c:v>
                </c:pt>
                <c:pt idx="2561">
                  <c:v>117.25107142857614</c:v>
                </c:pt>
                <c:pt idx="2562">
                  <c:v>117.25738095238565</c:v>
                </c:pt>
                <c:pt idx="2563">
                  <c:v>117.26369047619519</c:v>
                </c:pt>
                <c:pt idx="2564">
                  <c:v>117.27000000000467</c:v>
                </c:pt>
                <c:pt idx="2565">
                  <c:v>117.27630952381421</c:v>
                </c:pt>
                <c:pt idx="2566">
                  <c:v>117.28261904762374</c:v>
                </c:pt>
                <c:pt idx="2567">
                  <c:v>117.28892857143325</c:v>
                </c:pt>
                <c:pt idx="2568">
                  <c:v>117.29523809524279</c:v>
                </c:pt>
                <c:pt idx="2569">
                  <c:v>117.3015476190523</c:v>
                </c:pt>
                <c:pt idx="2570">
                  <c:v>117.30785714286176</c:v>
                </c:pt>
                <c:pt idx="2571">
                  <c:v>117.31416666667137</c:v>
                </c:pt>
                <c:pt idx="2572">
                  <c:v>117.32047619048078</c:v>
                </c:pt>
                <c:pt idx="2573">
                  <c:v>117.32678571429035</c:v>
                </c:pt>
                <c:pt idx="2574">
                  <c:v>117.33309523809987</c:v>
                </c:pt>
                <c:pt idx="2575">
                  <c:v>117.33940476190942</c:v>
                </c:pt>
                <c:pt idx="2576">
                  <c:v>117.34571428571897</c:v>
                </c:pt>
                <c:pt idx="2577">
                  <c:v>117.35202380952845</c:v>
                </c:pt>
                <c:pt idx="2578">
                  <c:v>117.35833333333795</c:v>
                </c:pt>
                <c:pt idx="2579">
                  <c:v>117.3646428571475</c:v>
                </c:pt>
                <c:pt idx="2580">
                  <c:v>117.37095238095701</c:v>
                </c:pt>
                <c:pt idx="2581">
                  <c:v>117.37726190476654</c:v>
                </c:pt>
                <c:pt idx="2582">
                  <c:v>117.38357142857605</c:v>
                </c:pt>
                <c:pt idx="2583">
                  <c:v>117.38988095238555</c:v>
                </c:pt>
                <c:pt idx="2584">
                  <c:v>117.3961904761951</c:v>
                </c:pt>
                <c:pt idx="2585">
                  <c:v>117.40250000000461</c:v>
                </c:pt>
                <c:pt idx="2586">
                  <c:v>117.40880952381414</c:v>
                </c:pt>
                <c:pt idx="2587">
                  <c:v>117.41511904762366</c:v>
                </c:pt>
                <c:pt idx="2588">
                  <c:v>117.42142857143318</c:v>
                </c:pt>
                <c:pt idx="2589">
                  <c:v>117.4277380952427</c:v>
                </c:pt>
                <c:pt idx="2590">
                  <c:v>117.43404761905222</c:v>
                </c:pt>
                <c:pt idx="2591">
                  <c:v>117.44035714286171</c:v>
                </c:pt>
                <c:pt idx="2592">
                  <c:v>117.44666666667131</c:v>
                </c:pt>
                <c:pt idx="2593">
                  <c:v>117.45297619048073</c:v>
                </c:pt>
                <c:pt idx="2594">
                  <c:v>117.4592857142903</c:v>
                </c:pt>
                <c:pt idx="2595">
                  <c:v>117.46559523809981</c:v>
                </c:pt>
                <c:pt idx="2596">
                  <c:v>117.47190476190937</c:v>
                </c:pt>
                <c:pt idx="2597">
                  <c:v>117.47821428571891</c:v>
                </c:pt>
                <c:pt idx="2598">
                  <c:v>117.48452380952841</c:v>
                </c:pt>
                <c:pt idx="2599">
                  <c:v>117.4908333333379</c:v>
                </c:pt>
                <c:pt idx="2600">
                  <c:v>117.49714285714742</c:v>
                </c:pt>
                <c:pt idx="2601">
                  <c:v>117.50345238095692</c:v>
                </c:pt>
                <c:pt idx="2602">
                  <c:v>117.50976190476645</c:v>
                </c:pt>
                <c:pt idx="2603">
                  <c:v>117.51607142857598</c:v>
                </c:pt>
                <c:pt idx="2604">
                  <c:v>117.52238095238546</c:v>
                </c:pt>
                <c:pt idx="2605">
                  <c:v>117.52869047619501</c:v>
                </c:pt>
                <c:pt idx="2606">
                  <c:v>117.53500000000452</c:v>
                </c:pt>
                <c:pt idx="2607">
                  <c:v>117.54130952381406</c:v>
                </c:pt>
                <c:pt idx="2608">
                  <c:v>117.54761904762361</c:v>
                </c:pt>
                <c:pt idx="2609">
                  <c:v>117.55392857143308</c:v>
                </c:pt>
                <c:pt idx="2610">
                  <c:v>117.56023809524262</c:v>
                </c:pt>
                <c:pt idx="2611">
                  <c:v>117.56654761905214</c:v>
                </c:pt>
                <c:pt idx="2612">
                  <c:v>117.57285714286158</c:v>
                </c:pt>
                <c:pt idx="2613">
                  <c:v>117.57916666667118</c:v>
                </c:pt>
                <c:pt idx="2614">
                  <c:v>117.58547619048062</c:v>
                </c:pt>
                <c:pt idx="2615">
                  <c:v>117.59178571429021</c:v>
                </c:pt>
                <c:pt idx="2616">
                  <c:v>117.59809523809975</c:v>
                </c:pt>
                <c:pt idx="2617">
                  <c:v>117.60440476190929</c:v>
                </c:pt>
                <c:pt idx="2618">
                  <c:v>117.61071428571881</c:v>
                </c:pt>
                <c:pt idx="2619">
                  <c:v>117.61702380952832</c:v>
                </c:pt>
                <c:pt idx="2620">
                  <c:v>117.6233333333378</c:v>
                </c:pt>
                <c:pt idx="2621">
                  <c:v>117.62964285714735</c:v>
                </c:pt>
                <c:pt idx="2622">
                  <c:v>117.63595238095684</c:v>
                </c:pt>
                <c:pt idx="2623">
                  <c:v>117.64226190476639</c:v>
                </c:pt>
                <c:pt idx="2624">
                  <c:v>117.64857142857591</c:v>
                </c:pt>
                <c:pt idx="2625">
                  <c:v>117.6548809523854</c:v>
                </c:pt>
                <c:pt idx="2626">
                  <c:v>117.66119047619495</c:v>
                </c:pt>
                <c:pt idx="2627">
                  <c:v>117.66750000000447</c:v>
                </c:pt>
                <c:pt idx="2628">
                  <c:v>117.67380952381396</c:v>
                </c:pt>
                <c:pt idx="2629">
                  <c:v>117.68011904762351</c:v>
                </c:pt>
                <c:pt idx="2630">
                  <c:v>117.686428571433</c:v>
                </c:pt>
                <c:pt idx="2631">
                  <c:v>117.69273809524255</c:v>
                </c:pt>
                <c:pt idx="2632">
                  <c:v>117.69904761905207</c:v>
                </c:pt>
                <c:pt idx="2633">
                  <c:v>117.70535714286153</c:v>
                </c:pt>
                <c:pt idx="2634">
                  <c:v>117.71166666667116</c:v>
                </c:pt>
                <c:pt idx="2635">
                  <c:v>117.7179761904806</c:v>
                </c:pt>
                <c:pt idx="2636">
                  <c:v>117.72428571429016</c:v>
                </c:pt>
                <c:pt idx="2637">
                  <c:v>117.73059523809967</c:v>
                </c:pt>
                <c:pt idx="2638">
                  <c:v>117.73690476190922</c:v>
                </c:pt>
                <c:pt idx="2639">
                  <c:v>117.74321428571879</c:v>
                </c:pt>
                <c:pt idx="2640">
                  <c:v>117.74952380952826</c:v>
                </c:pt>
                <c:pt idx="2641">
                  <c:v>117.75583333333775</c:v>
                </c:pt>
                <c:pt idx="2642">
                  <c:v>117.76214285714727</c:v>
                </c:pt>
                <c:pt idx="2643">
                  <c:v>117.76845238095676</c:v>
                </c:pt>
                <c:pt idx="2644">
                  <c:v>117.77476190476631</c:v>
                </c:pt>
                <c:pt idx="2645">
                  <c:v>117.78107142857583</c:v>
                </c:pt>
                <c:pt idx="2646">
                  <c:v>117.78738095238535</c:v>
                </c:pt>
                <c:pt idx="2647">
                  <c:v>117.79369047619487</c:v>
                </c:pt>
                <c:pt idx="2648">
                  <c:v>117.80000000000436</c:v>
                </c:pt>
                <c:pt idx="2649">
                  <c:v>117.80630952381391</c:v>
                </c:pt>
                <c:pt idx="2650">
                  <c:v>117.81261904762343</c:v>
                </c:pt>
                <c:pt idx="2651">
                  <c:v>117.81892857143295</c:v>
                </c:pt>
                <c:pt idx="2652">
                  <c:v>117.82523809524247</c:v>
                </c:pt>
                <c:pt idx="2653">
                  <c:v>117.83154761905196</c:v>
                </c:pt>
                <c:pt idx="2654">
                  <c:v>117.83785714286147</c:v>
                </c:pt>
                <c:pt idx="2655">
                  <c:v>117.84416666667106</c:v>
                </c:pt>
                <c:pt idx="2656">
                  <c:v>117.85047619048048</c:v>
                </c:pt>
                <c:pt idx="2657">
                  <c:v>117.85678571429004</c:v>
                </c:pt>
                <c:pt idx="2658">
                  <c:v>117.86309523809958</c:v>
                </c:pt>
                <c:pt idx="2659">
                  <c:v>117.86940476190912</c:v>
                </c:pt>
                <c:pt idx="2660">
                  <c:v>117.87571428571863</c:v>
                </c:pt>
                <c:pt idx="2661">
                  <c:v>117.88202380952815</c:v>
                </c:pt>
                <c:pt idx="2662">
                  <c:v>117.88833333333764</c:v>
                </c:pt>
                <c:pt idx="2663">
                  <c:v>117.89464285714719</c:v>
                </c:pt>
                <c:pt idx="2664">
                  <c:v>117.90095238095671</c:v>
                </c:pt>
                <c:pt idx="2665">
                  <c:v>117.90726190476626</c:v>
                </c:pt>
                <c:pt idx="2666">
                  <c:v>117.91357142857576</c:v>
                </c:pt>
                <c:pt idx="2667">
                  <c:v>117.91988095238527</c:v>
                </c:pt>
                <c:pt idx="2668">
                  <c:v>117.92619047619478</c:v>
                </c:pt>
                <c:pt idx="2669">
                  <c:v>117.93250000000431</c:v>
                </c:pt>
                <c:pt idx="2670">
                  <c:v>117.93880952381383</c:v>
                </c:pt>
                <c:pt idx="2671">
                  <c:v>117.94511904762336</c:v>
                </c:pt>
                <c:pt idx="2672">
                  <c:v>117.95142857143287</c:v>
                </c:pt>
                <c:pt idx="2673">
                  <c:v>117.95773809524239</c:v>
                </c:pt>
                <c:pt idx="2674">
                  <c:v>117.96404761905191</c:v>
                </c:pt>
                <c:pt idx="2675">
                  <c:v>117.97035714286137</c:v>
                </c:pt>
                <c:pt idx="2676">
                  <c:v>117.97666666667098</c:v>
                </c:pt>
                <c:pt idx="2677">
                  <c:v>117.98297619048041</c:v>
                </c:pt>
                <c:pt idx="2678">
                  <c:v>117.98928571428998</c:v>
                </c:pt>
                <c:pt idx="2679">
                  <c:v>117.99559523809951</c:v>
                </c:pt>
                <c:pt idx="2680">
                  <c:v>118.00190476190907</c:v>
                </c:pt>
                <c:pt idx="2681">
                  <c:v>118.00821428571861</c:v>
                </c:pt>
                <c:pt idx="2682">
                  <c:v>118.0145238095281</c:v>
                </c:pt>
                <c:pt idx="2683">
                  <c:v>118.02083333333758</c:v>
                </c:pt>
                <c:pt idx="2684">
                  <c:v>118.02714285714711</c:v>
                </c:pt>
                <c:pt idx="2685">
                  <c:v>118.0334523809566</c:v>
                </c:pt>
                <c:pt idx="2686">
                  <c:v>118.03976190476615</c:v>
                </c:pt>
                <c:pt idx="2687">
                  <c:v>118.04607142857567</c:v>
                </c:pt>
                <c:pt idx="2688">
                  <c:v>118.05238095238514</c:v>
                </c:pt>
                <c:pt idx="2689">
                  <c:v>118.05869047619468</c:v>
                </c:pt>
                <c:pt idx="2690">
                  <c:v>118.0650000000042</c:v>
                </c:pt>
                <c:pt idx="2691">
                  <c:v>118.07130952381375</c:v>
                </c:pt>
                <c:pt idx="2692">
                  <c:v>118.07761904762327</c:v>
                </c:pt>
                <c:pt idx="2693">
                  <c:v>118.08392857143278</c:v>
                </c:pt>
                <c:pt idx="2694">
                  <c:v>118.09023809524234</c:v>
                </c:pt>
                <c:pt idx="2695">
                  <c:v>118.0965476190518</c:v>
                </c:pt>
                <c:pt idx="2696">
                  <c:v>118.10285714286128</c:v>
                </c:pt>
                <c:pt idx="2697">
                  <c:v>118.10916666667087</c:v>
                </c:pt>
                <c:pt idx="2698">
                  <c:v>118.11547619048032</c:v>
                </c:pt>
                <c:pt idx="2699">
                  <c:v>118.12178571428986</c:v>
                </c:pt>
                <c:pt idx="2700">
                  <c:v>118.12809523809939</c:v>
                </c:pt>
                <c:pt idx="2701">
                  <c:v>118.13440476190898</c:v>
                </c:pt>
                <c:pt idx="2702">
                  <c:v>118.1407142857185</c:v>
                </c:pt>
                <c:pt idx="2703">
                  <c:v>118.14702380952799</c:v>
                </c:pt>
                <c:pt idx="2704">
                  <c:v>118.15333333333749</c:v>
                </c:pt>
                <c:pt idx="2705">
                  <c:v>118.15964285714701</c:v>
                </c:pt>
                <c:pt idx="2706">
                  <c:v>118.16595238095653</c:v>
                </c:pt>
                <c:pt idx="2707">
                  <c:v>118.17226190476605</c:v>
                </c:pt>
                <c:pt idx="2708">
                  <c:v>118.17857142857555</c:v>
                </c:pt>
                <c:pt idx="2709">
                  <c:v>118.18488095238509</c:v>
                </c:pt>
                <c:pt idx="2710">
                  <c:v>118.19119047619461</c:v>
                </c:pt>
                <c:pt idx="2711">
                  <c:v>118.19750000000415</c:v>
                </c:pt>
                <c:pt idx="2712">
                  <c:v>118.20380952381367</c:v>
                </c:pt>
                <c:pt idx="2713">
                  <c:v>118.21011904762319</c:v>
                </c:pt>
                <c:pt idx="2714">
                  <c:v>118.21642857143271</c:v>
                </c:pt>
                <c:pt idx="2715">
                  <c:v>118.22273809524224</c:v>
                </c:pt>
                <c:pt idx="2716">
                  <c:v>118.22904761905173</c:v>
                </c:pt>
                <c:pt idx="2717">
                  <c:v>118.23535714286123</c:v>
                </c:pt>
                <c:pt idx="2718">
                  <c:v>118.24166666667084</c:v>
                </c:pt>
                <c:pt idx="2719">
                  <c:v>118.24797619048029</c:v>
                </c:pt>
                <c:pt idx="2720">
                  <c:v>118.25428571428984</c:v>
                </c:pt>
                <c:pt idx="2721">
                  <c:v>118.26059523809936</c:v>
                </c:pt>
                <c:pt idx="2722">
                  <c:v>118.26690476190892</c:v>
                </c:pt>
                <c:pt idx="2723">
                  <c:v>118.27321428571844</c:v>
                </c:pt>
                <c:pt idx="2724">
                  <c:v>118.27952380952792</c:v>
                </c:pt>
                <c:pt idx="2725">
                  <c:v>118.28583333333744</c:v>
                </c:pt>
                <c:pt idx="2726">
                  <c:v>118.29214285714693</c:v>
                </c:pt>
                <c:pt idx="2727">
                  <c:v>118.29845238095648</c:v>
                </c:pt>
                <c:pt idx="2728">
                  <c:v>118.304761904766</c:v>
                </c:pt>
                <c:pt idx="2729">
                  <c:v>118.31107142857552</c:v>
                </c:pt>
                <c:pt idx="2730">
                  <c:v>118.31738095238504</c:v>
                </c:pt>
                <c:pt idx="2731">
                  <c:v>118.32369047619453</c:v>
                </c:pt>
                <c:pt idx="2732">
                  <c:v>118.33000000000408</c:v>
                </c:pt>
                <c:pt idx="2733">
                  <c:v>118.3363095238136</c:v>
                </c:pt>
                <c:pt idx="2734">
                  <c:v>118.34261904762312</c:v>
                </c:pt>
                <c:pt idx="2735">
                  <c:v>118.34892857143264</c:v>
                </c:pt>
                <c:pt idx="2736">
                  <c:v>118.35523809524216</c:v>
                </c:pt>
                <c:pt idx="2737">
                  <c:v>118.36154761905168</c:v>
                </c:pt>
                <c:pt idx="2738">
                  <c:v>118.36785714286117</c:v>
                </c:pt>
                <c:pt idx="2739">
                  <c:v>118.37416666667072</c:v>
                </c:pt>
                <c:pt idx="2740">
                  <c:v>118.38047619048018</c:v>
                </c:pt>
                <c:pt idx="2741">
                  <c:v>118.3867857142897</c:v>
                </c:pt>
                <c:pt idx="2742">
                  <c:v>118.39309523809928</c:v>
                </c:pt>
                <c:pt idx="2743">
                  <c:v>118.39940476190883</c:v>
                </c:pt>
                <c:pt idx="2744">
                  <c:v>118.40571428571835</c:v>
                </c:pt>
                <c:pt idx="2745">
                  <c:v>118.41202380952787</c:v>
                </c:pt>
                <c:pt idx="2746">
                  <c:v>118.41833333333736</c:v>
                </c:pt>
                <c:pt idx="2747">
                  <c:v>118.42464285714688</c:v>
                </c:pt>
                <c:pt idx="2748">
                  <c:v>118.4309523809564</c:v>
                </c:pt>
                <c:pt idx="2749">
                  <c:v>118.43726190476595</c:v>
                </c:pt>
                <c:pt idx="2750">
                  <c:v>118.44357142857547</c:v>
                </c:pt>
                <c:pt idx="2751">
                  <c:v>118.44988095238493</c:v>
                </c:pt>
                <c:pt idx="2752">
                  <c:v>118.45619047619448</c:v>
                </c:pt>
                <c:pt idx="2753">
                  <c:v>118.462500000004</c:v>
                </c:pt>
                <c:pt idx="2754">
                  <c:v>118.46880952381352</c:v>
                </c:pt>
                <c:pt idx="2755">
                  <c:v>118.47511904762304</c:v>
                </c:pt>
                <c:pt idx="2756">
                  <c:v>118.48142857143256</c:v>
                </c:pt>
                <c:pt idx="2757">
                  <c:v>118.48773809524209</c:v>
                </c:pt>
                <c:pt idx="2758">
                  <c:v>118.4940476190516</c:v>
                </c:pt>
                <c:pt idx="2759">
                  <c:v>118.50035714286106</c:v>
                </c:pt>
                <c:pt idx="2760">
                  <c:v>118.50666666667067</c:v>
                </c:pt>
                <c:pt idx="2761">
                  <c:v>118.5129761904801</c:v>
                </c:pt>
                <c:pt idx="2762">
                  <c:v>118.51928571428968</c:v>
                </c:pt>
                <c:pt idx="2763">
                  <c:v>118.52559523809917</c:v>
                </c:pt>
                <c:pt idx="2764">
                  <c:v>118.53190476190875</c:v>
                </c:pt>
                <c:pt idx="2765">
                  <c:v>118.5382142857183</c:v>
                </c:pt>
                <c:pt idx="2766">
                  <c:v>118.54452380952779</c:v>
                </c:pt>
                <c:pt idx="2767">
                  <c:v>118.55083333333728</c:v>
                </c:pt>
                <c:pt idx="2768">
                  <c:v>118.55714285714677</c:v>
                </c:pt>
                <c:pt idx="2769">
                  <c:v>118.56345238095631</c:v>
                </c:pt>
                <c:pt idx="2770">
                  <c:v>118.56976190476584</c:v>
                </c:pt>
                <c:pt idx="2771">
                  <c:v>118.57607142857535</c:v>
                </c:pt>
                <c:pt idx="2772">
                  <c:v>118.58238095238482</c:v>
                </c:pt>
                <c:pt idx="2773">
                  <c:v>118.58869047619437</c:v>
                </c:pt>
                <c:pt idx="2774">
                  <c:v>118.59500000000391</c:v>
                </c:pt>
                <c:pt idx="2775">
                  <c:v>118.60130952381344</c:v>
                </c:pt>
                <c:pt idx="2776">
                  <c:v>118.60761904762296</c:v>
                </c:pt>
                <c:pt idx="2777">
                  <c:v>118.61392857143248</c:v>
                </c:pt>
                <c:pt idx="2778">
                  <c:v>118.620238095242</c:v>
                </c:pt>
                <c:pt idx="2779">
                  <c:v>118.62654761905146</c:v>
                </c:pt>
                <c:pt idx="2780">
                  <c:v>118.63285714286098</c:v>
                </c:pt>
                <c:pt idx="2781">
                  <c:v>118.63916666667056</c:v>
                </c:pt>
                <c:pt idx="2782">
                  <c:v>118.64547619048003</c:v>
                </c:pt>
                <c:pt idx="2783">
                  <c:v>118.65178571428955</c:v>
                </c:pt>
                <c:pt idx="2784">
                  <c:v>118.65809523809907</c:v>
                </c:pt>
                <c:pt idx="2785">
                  <c:v>118.66440476190867</c:v>
                </c:pt>
                <c:pt idx="2786">
                  <c:v>118.67071428571816</c:v>
                </c:pt>
                <c:pt idx="2787">
                  <c:v>118.67702380952768</c:v>
                </c:pt>
                <c:pt idx="2788">
                  <c:v>118.68333333333717</c:v>
                </c:pt>
                <c:pt idx="2789">
                  <c:v>118.68964285714667</c:v>
                </c:pt>
                <c:pt idx="2790">
                  <c:v>118.69595238095621</c:v>
                </c:pt>
                <c:pt idx="2791">
                  <c:v>118.70226190476576</c:v>
                </c:pt>
                <c:pt idx="2792">
                  <c:v>118.70857142857528</c:v>
                </c:pt>
                <c:pt idx="2793">
                  <c:v>118.71488095238477</c:v>
                </c:pt>
                <c:pt idx="2794">
                  <c:v>118.72119047619431</c:v>
                </c:pt>
                <c:pt idx="2795">
                  <c:v>118.72750000000384</c:v>
                </c:pt>
                <c:pt idx="2796">
                  <c:v>118.73380952381336</c:v>
                </c:pt>
                <c:pt idx="2797">
                  <c:v>118.74011904762291</c:v>
                </c:pt>
                <c:pt idx="2798">
                  <c:v>118.7464285714324</c:v>
                </c:pt>
                <c:pt idx="2799">
                  <c:v>118.75273809524188</c:v>
                </c:pt>
                <c:pt idx="2800">
                  <c:v>118.75904761905142</c:v>
                </c:pt>
                <c:pt idx="2801">
                  <c:v>118.76535714286092</c:v>
                </c:pt>
                <c:pt idx="2802">
                  <c:v>118.77166666667051</c:v>
                </c:pt>
                <c:pt idx="2803">
                  <c:v>118.77797619047996</c:v>
                </c:pt>
                <c:pt idx="2804">
                  <c:v>118.78428571428951</c:v>
                </c:pt>
                <c:pt idx="2805">
                  <c:v>118.79059523809904</c:v>
                </c:pt>
                <c:pt idx="2806">
                  <c:v>118.79690476190861</c:v>
                </c:pt>
                <c:pt idx="2807">
                  <c:v>118.80321428571814</c:v>
                </c:pt>
                <c:pt idx="2808">
                  <c:v>118.8095238095276</c:v>
                </c:pt>
                <c:pt idx="2809">
                  <c:v>118.81583333333711</c:v>
                </c:pt>
                <c:pt idx="2810">
                  <c:v>118.82214285714659</c:v>
                </c:pt>
                <c:pt idx="2811">
                  <c:v>118.82845238095612</c:v>
                </c:pt>
                <c:pt idx="2812">
                  <c:v>118.83476190476568</c:v>
                </c:pt>
                <c:pt idx="2813">
                  <c:v>118.84107142857522</c:v>
                </c:pt>
                <c:pt idx="2814">
                  <c:v>118.8473809523847</c:v>
                </c:pt>
                <c:pt idx="2815">
                  <c:v>118.85369047619425</c:v>
                </c:pt>
                <c:pt idx="2816">
                  <c:v>118.86000000000377</c:v>
                </c:pt>
                <c:pt idx="2817">
                  <c:v>118.86630952381329</c:v>
                </c:pt>
                <c:pt idx="2818">
                  <c:v>118.87261904762281</c:v>
                </c:pt>
                <c:pt idx="2819">
                  <c:v>118.8789285714323</c:v>
                </c:pt>
                <c:pt idx="2820">
                  <c:v>118.88523809524185</c:v>
                </c:pt>
                <c:pt idx="2821">
                  <c:v>118.89154761905137</c:v>
                </c:pt>
                <c:pt idx="2822">
                  <c:v>118.89785714286086</c:v>
                </c:pt>
                <c:pt idx="2823">
                  <c:v>118.90416666667045</c:v>
                </c:pt>
                <c:pt idx="2824">
                  <c:v>118.9104761904799</c:v>
                </c:pt>
                <c:pt idx="2825">
                  <c:v>118.91678571428945</c:v>
                </c:pt>
                <c:pt idx="2826">
                  <c:v>118.92309523809897</c:v>
                </c:pt>
                <c:pt idx="2827">
                  <c:v>118.92940476190851</c:v>
                </c:pt>
                <c:pt idx="2828">
                  <c:v>118.93571428571805</c:v>
                </c:pt>
                <c:pt idx="2829">
                  <c:v>118.94202380952756</c:v>
                </c:pt>
                <c:pt idx="2830">
                  <c:v>118.94833333333706</c:v>
                </c:pt>
                <c:pt idx="2831">
                  <c:v>118.95464285714657</c:v>
                </c:pt>
                <c:pt idx="2832">
                  <c:v>118.96095238095609</c:v>
                </c:pt>
                <c:pt idx="2833">
                  <c:v>118.96726190476566</c:v>
                </c:pt>
                <c:pt idx="2834">
                  <c:v>118.97357142857513</c:v>
                </c:pt>
                <c:pt idx="2835">
                  <c:v>118.9798809523846</c:v>
                </c:pt>
                <c:pt idx="2836">
                  <c:v>118.98619047619417</c:v>
                </c:pt>
                <c:pt idx="2837">
                  <c:v>118.99250000000369</c:v>
                </c:pt>
                <c:pt idx="2838">
                  <c:v>118.99880952381322</c:v>
                </c:pt>
                <c:pt idx="2839">
                  <c:v>119.00511904762273</c:v>
                </c:pt>
                <c:pt idx="2840">
                  <c:v>119.01142857143226</c:v>
                </c:pt>
                <c:pt idx="2841">
                  <c:v>119.01773809524177</c:v>
                </c:pt>
                <c:pt idx="2842">
                  <c:v>119.02404761905126</c:v>
                </c:pt>
                <c:pt idx="2843">
                  <c:v>119.03035714286077</c:v>
                </c:pt>
                <c:pt idx="2844">
                  <c:v>119.03666666667036</c:v>
                </c:pt>
                <c:pt idx="2845">
                  <c:v>119.04297619047981</c:v>
                </c:pt>
                <c:pt idx="2846">
                  <c:v>119.04928571428937</c:v>
                </c:pt>
                <c:pt idx="2847">
                  <c:v>119.05559523809886</c:v>
                </c:pt>
                <c:pt idx="2848">
                  <c:v>119.06190476190847</c:v>
                </c:pt>
                <c:pt idx="2849">
                  <c:v>119.06821428571799</c:v>
                </c:pt>
                <c:pt idx="2850">
                  <c:v>119.07452380952746</c:v>
                </c:pt>
                <c:pt idx="2851">
                  <c:v>119.08083333333694</c:v>
                </c:pt>
                <c:pt idx="2852">
                  <c:v>119.08714285714646</c:v>
                </c:pt>
                <c:pt idx="2853">
                  <c:v>119.09345238095601</c:v>
                </c:pt>
                <c:pt idx="2854">
                  <c:v>119.09976190476553</c:v>
                </c:pt>
                <c:pt idx="2855">
                  <c:v>119.10607142857505</c:v>
                </c:pt>
                <c:pt idx="2856">
                  <c:v>119.11238095238451</c:v>
                </c:pt>
                <c:pt idx="2857">
                  <c:v>119.11869047619408</c:v>
                </c:pt>
                <c:pt idx="2858">
                  <c:v>119.12500000000358</c:v>
                </c:pt>
                <c:pt idx="2859">
                  <c:v>119.13130952381313</c:v>
                </c:pt>
                <c:pt idx="2860">
                  <c:v>119.13761904762266</c:v>
                </c:pt>
                <c:pt idx="2861">
                  <c:v>119.14392857143217</c:v>
                </c:pt>
                <c:pt idx="2862">
                  <c:v>119.15023809524168</c:v>
                </c:pt>
                <c:pt idx="2863">
                  <c:v>119.15654761905118</c:v>
                </c:pt>
                <c:pt idx="2864">
                  <c:v>119.16285714286067</c:v>
                </c:pt>
                <c:pt idx="2865">
                  <c:v>119.16916666667026</c:v>
                </c:pt>
                <c:pt idx="2866">
                  <c:v>119.17547619047969</c:v>
                </c:pt>
                <c:pt idx="2867">
                  <c:v>119.18178571428923</c:v>
                </c:pt>
                <c:pt idx="2868">
                  <c:v>119.18809523809878</c:v>
                </c:pt>
                <c:pt idx="2869">
                  <c:v>119.19440476190836</c:v>
                </c:pt>
                <c:pt idx="2870">
                  <c:v>119.20071428571791</c:v>
                </c:pt>
                <c:pt idx="2871">
                  <c:v>119.2070238095274</c:v>
                </c:pt>
                <c:pt idx="2872">
                  <c:v>119.21333333333688</c:v>
                </c:pt>
                <c:pt idx="2873">
                  <c:v>119.21964285714641</c:v>
                </c:pt>
                <c:pt idx="2874">
                  <c:v>119.2259523809559</c:v>
                </c:pt>
                <c:pt idx="2875">
                  <c:v>119.23226190476548</c:v>
                </c:pt>
                <c:pt idx="2876">
                  <c:v>119.23857142857494</c:v>
                </c:pt>
                <c:pt idx="2877">
                  <c:v>119.24488095238448</c:v>
                </c:pt>
                <c:pt idx="2878">
                  <c:v>119.25119047619401</c:v>
                </c:pt>
                <c:pt idx="2879">
                  <c:v>119.25750000000353</c:v>
                </c:pt>
                <c:pt idx="2880">
                  <c:v>119.26380952381308</c:v>
                </c:pt>
                <c:pt idx="2881">
                  <c:v>119.27011904762257</c:v>
                </c:pt>
                <c:pt idx="2882">
                  <c:v>119.27642857143208</c:v>
                </c:pt>
                <c:pt idx="2883">
                  <c:v>119.28273809524158</c:v>
                </c:pt>
                <c:pt idx="2884">
                  <c:v>119.2890476190511</c:v>
                </c:pt>
                <c:pt idx="2885">
                  <c:v>119.29535714286062</c:v>
                </c:pt>
                <c:pt idx="2886">
                  <c:v>119.3016666666702</c:v>
                </c:pt>
                <c:pt idx="2887">
                  <c:v>119.30797619047964</c:v>
                </c:pt>
                <c:pt idx="2888">
                  <c:v>119.31428571428921</c:v>
                </c:pt>
                <c:pt idx="2889">
                  <c:v>119.3205952380987</c:v>
                </c:pt>
                <c:pt idx="2890">
                  <c:v>119.32690476190828</c:v>
                </c:pt>
                <c:pt idx="2891">
                  <c:v>119.33321428571783</c:v>
                </c:pt>
                <c:pt idx="2892">
                  <c:v>119.33952380952729</c:v>
                </c:pt>
                <c:pt idx="2893">
                  <c:v>119.34583333333678</c:v>
                </c:pt>
                <c:pt idx="2894">
                  <c:v>119.35214285714628</c:v>
                </c:pt>
                <c:pt idx="2895">
                  <c:v>119.35845238095582</c:v>
                </c:pt>
                <c:pt idx="2896">
                  <c:v>119.36476190476537</c:v>
                </c:pt>
                <c:pt idx="2897">
                  <c:v>119.37107142857485</c:v>
                </c:pt>
                <c:pt idx="2898">
                  <c:v>119.37738095238436</c:v>
                </c:pt>
                <c:pt idx="2899">
                  <c:v>119.38369047619391</c:v>
                </c:pt>
                <c:pt idx="2900">
                  <c:v>119.39000000000345</c:v>
                </c:pt>
                <c:pt idx="2901">
                  <c:v>119.39630952381297</c:v>
                </c:pt>
                <c:pt idx="2902">
                  <c:v>119.40261904762249</c:v>
                </c:pt>
                <c:pt idx="2903">
                  <c:v>119.40892857143201</c:v>
                </c:pt>
                <c:pt idx="2904">
                  <c:v>119.41523809524153</c:v>
                </c:pt>
                <c:pt idx="2905">
                  <c:v>119.42154761905105</c:v>
                </c:pt>
                <c:pt idx="2906">
                  <c:v>119.42785714286055</c:v>
                </c:pt>
                <c:pt idx="2907">
                  <c:v>119.43416666667014</c:v>
                </c:pt>
                <c:pt idx="2908">
                  <c:v>119.44047619047959</c:v>
                </c:pt>
                <c:pt idx="2909">
                  <c:v>119.44678571428911</c:v>
                </c:pt>
                <c:pt idx="2910">
                  <c:v>119.45309523809865</c:v>
                </c:pt>
                <c:pt idx="2911">
                  <c:v>119.4594047619082</c:v>
                </c:pt>
                <c:pt idx="2912">
                  <c:v>119.46571428571774</c:v>
                </c:pt>
                <c:pt idx="2913">
                  <c:v>119.47202380952722</c:v>
                </c:pt>
                <c:pt idx="2914">
                  <c:v>119.47833333333669</c:v>
                </c:pt>
                <c:pt idx="2915">
                  <c:v>119.48464285714626</c:v>
                </c:pt>
                <c:pt idx="2916">
                  <c:v>119.49095238095579</c:v>
                </c:pt>
                <c:pt idx="2917">
                  <c:v>119.49726190476534</c:v>
                </c:pt>
                <c:pt idx="2918">
                  <c:v>119.50357142857479</c:v>
                </c:pt>
                <c:pt idx="2919">
                  <c:v>119.50988095238429</c:v>
                </c:pt>
                <c:pt idx="2920">
                  <c:v>119.51619047619386</c:v>
                </c:pt>
                <c:pt idx="2921">
                  <c:v>119.52250000000338</c:v>
                </c:pt>
                <c:pt idx="2922">
                  <c:v>119.5288095238129</c:v>
                </c:pt>
                <c:pt idx="2923">
                  <c:v>119.53511904762242</c:v>
                </c:pt>
                <c:pt idx="2924">
                  <c:v>119.54142857143194</c:v>
                </c:pt>
                <c:pt idx="2925">
                  <c:v>119.54773809524146</c:v>
                </c:pt>
                <c:pt idx="2926">
                  <c:v>119.55404761905098</c:v>
                </c:pt>
                <c:pt idx="2927">
                  <c:v>119.56035714286047</c:v>
                </c:pt>
                <c:pt idx="2928">
                  <c:v>119.56666666667005</c:v>
                </c:pt>
                <c:pt idx="2929">
                  <c:v>119.57297619047948</c:v>
                </c:pt>
                <c:pt idx="2930">
                  <c:v>119.57928571428903</c:v>
                </c:pt>
                <c:pt idx="2931">
                  <c:v>119.58559523809858</c:v>
                </c:pt>
                <c:pt idx="2932">
                  <c:v>119.59190476190815</c:v>
                </c:pt>
                <c:pt idx="2933">
                  <c:v>119.59821428571769</c:v>
                </c:pt>
                <c:pt idx="2934">
                  <c:v>119.60452380952717</c:v>
                </c:pt>
                <c:pt idx="2935">
                  <c:v>119.61083333333663</c:v>
                </c:pt>
                <c:pt idx="2936">
                  <c:v>119.61714285714618</c:v>
                </c:pt>
                <c:pt idx="2937">
                  <c:v>119.62345238095567</c:v>
                </c:pt>
                <c:pt idx="2938">
                  <c:v>119.62976190476519</c:v>
                </c:pt>
                <c:pt idx="2939">
                  <c:v>119.6360714285747</c:v>
                </c:pt>
                <c:pt idx="2940">
                  <c:v>119.6423809523842</c:v>
                </c:pt>
                <c:pt idx="2941">
                  <c:v>119.64869047619378</c:v>
                </c:pt>
                <c:pt idx="2942">
                  <c:v>119.65500000000327</c:v>
                </c:pt>
                <c:pt idx="2943">
                  <c:v>119.66130952381282</c:v>
                </c:pt>
                <c:pt idx="2944">
                  <c:v>119.66761904762237</c:v>
                </c:pt>
                <c:pt idx="2945">
                  <c:v>119.6739285714318</c:v>
                </c:pt>
                <c:pt idx="2946">
                  <c:v>119.68023809524138</c:v>
                </c:pt>
                <c:pt idx="2947">
                  <c:v>119.68654761905087</c:v>
                </c:pt>
                <c:pt idx="2948">
                  <c:v>119.69285714286036</c:v>
                </c:pt>
                <c:pt idx="2949">
                  <c:v>119.69916666666994</c:v>
                </c:pt>
                <c:pt idx="2950">
                  <c:v>119.7054761904794</c:v>
                </c:pt>
                <c:pt idx="2951">
                  <c:v>119.71178571428898</c:v>
                </c:pt>
                <c:pt idx="2952">
                  <c:v>119.7180952380985</c:v>
                </c:pt>
                <c:pt idx="2953">
                  <c:v>119.72440476190805</c:v>
                </c:pt>
                <c:pt idx="2954">
                  <c:v>119.7307142857176</c:v>
                </c:pt>
                <c:pt idx="2955">
                  <c:v>119.73702380952709</c:v>
                </c:pt>
                <c:pt idx="2956">
                  <c:v>119.74333333333658</c:v>
                </c:pt>
                <c:pt idx="2957">
                  <c:v>119.7496428571461</c:v>
                </c:pt>
                <c:pt idx="2958">
                  <c:v>119.75595238095561</c:v>
                </c:pt>
                <c:pt idx="2959">
                  <c:v>119.76226190476517</c:v>
                </c:pt>
                <c:pt idx="2960">
                  <c:v>119.76857142857465</c:v>
                </c:pt>
                <c:pt idx="2961">
                  <c:v>119.77488095238415</c:v>
                </c:pt>
                <c:pt idx="2962">
                  <c:v>119.7811904761937</c:v>
                </c:pt>
                <c:pt idx="2963">
                  <c:v>119.78750000000322</c:v>
                </c:pt>
                <c:pt idx="2964">
                  <c:v>119.79380952381277</c:v>
                </c:pt>
                <c:pt idx="2965">
                  <c:v>119.80011904762226</c:v>
                </c:pt>
                <c:pt idx="2966">
                  <c:v>119.80642857143175</c:v>
                </c:pt>
                <c:pt idx="2967">
                  <c:v>119.81273809524127</c:v>
                </c:pt>
                <c:pt idx="2968">
                  <c:v>119.81904761905081</c:v>
                </c:pt>
                <c:pt idx="2969">
                  <c:v>119.82535714286028</c:v>
                </c:pt>
                <c:pt idx="2970">
                  <c:v>119.83166666666986</c:v>
                </c:pt>
                <c:pt idx="2971">
                  <c:v>119.83797619047935</c:v>
                </c:pt>
                <c:pt idx="2972">
                  <c:v>119.8442857142889</c:v>
                </c:pt>
                <c:pt idx="2973">
                  <c:v>119.85059523809841</c:v>
                </c:pt>
                <c:pt idx="2974">
                  <c:v>119.85690476190797</c:v>
                </c:pt>
                <c:pt idx="2975">
                  <c:v>119.86321428571752</c:v>
                </c:pt>
                <c:pt idx="2976">
                  <c:v>119.86952380952698</c:v>
                </c:pt>
                <c:pt idx="2977">
                  <c:v>119.87583333333644</c:v>
                </c:pt>
                <c:pt idx="2978">
                  <c:v>119.88214285714596</c:v>
                </c:pt>
                <c:pt idx="2979">
                  <c:v>119.88845238095551</c:v>
                </c:pt>
                <c:pt idx="2980">
                  <c:v>119.89476190476506</c:v>
                </c:pt>
                <c:pt idx="2981">
                  <c:v>119.90107142857458</c:v>
                </c:pt>
                <c:pt idx="2982">
                  <c:v>119.90738095238407</c:v>
                </c:pt>
                <c:pt idx="2983">
                  <c:v>119.91369047619362</c:v>
                </c:pt>
                <c:pt idx="2984">
                  <c:v>119.92000000000314</c:v>
                </c:pt>
                <c:pt idx="2985">
                  <c:v>119.92630952381266</c:v>
                </c:pt>
                <c:pt idx="2986">
                  <c:v>119.93261904762221</c:v>
                </c:pt>
                <c:pt idx="2987">
                  <c:v>119.93892857143167</c:v>
                </c:pt>
                <c:pt idx="2988">
                  <c:v>119.94523809524122</c:v>
                </c:pt>
                <c:pt idx="2989">
                  <c:v>119.95154761905074</c:v>
                </c:pt>
                <c:pt idx="2990">
                  <c:v>119.95785714286025</c:v>
                </c:pt>
                <c:pt idx="2991">
                  <c:v>119.96416666666981</c:v>
                </c:pt>
                <c:pt idx="2992">
                  <c:v>119.97047619047925</c:v>
                </c:pt>
                <c:pt idx="2993">
                  <c:v>119.97678571428877</c:v>
                </c:pt>
                <c:pt idx="2994">
                  <c:v>119.98309523809834</c:v>
                </c:pt>
                <c:pt idx="2995">
                  <c:v>119.98940476190791</c:v>
                </c:pt>
                <c:pt idx="2996">
                  <c:v>119.99571428571744</c:v>
                </c:pt>
                <c:pt idx="2997">
                  <c:v>120.00202380952688</c:v>
                </c:pt>
                <c:pt idx="2998">
                  <c:v>120.00833333333638</c:v>
                </c:pt>
                <c:pt idx="2999">
                  <c:v>120.01464285714594</c:v>
                </c:pt>
                <c:pt idx="3000">
                  <c:v>120.02095238095545</c:v>
                </c:pt>
                <c:pt idx="3001">
                  <c:v>120.02726190476498</c:v>
                </c:pt>
                <c:pt idx="3002">
                  <c:v>120.03357142857448</c:v>
                </c:pt>
                <c:pt idx="3003">
                  <c:v>120.03988095238398</c:v>
                </c:pt>
                <c:pt idx="3004">
                  <c:v>120.04619047619354</c:v>
                </c:pt>
                <c:pt idx="3005">
                  <c:v>120.05250000000305</c:v>
                </c:pt>
                <c:pt idx="3006">
                  <c:v>120.05880952381258</c:v>
                </c:pt>
                <c:pt idx="3007">
                  <c:v>120.0651190476221</c:v>
                </c:pt>
                <c:pt idx="3008">
                  <c:v>120.07142857143158</c:v>
                </c:pt>
                <c:pt idx="3009">
                  <c:v>120.07773809524112</c:v>
                </c:pt>
                <c:pt idx="3010">
                  <c:v>120.08404761905065</c:v>
                </c:pt>
                <c:pt idx="3011">
                  <c:v>120.09035714286016</c:v>
                </c:pt>
                <c:pt idx="3012">
                  <c:v>120.09666666666972</c:v>
                </c:pt>
                <c:pt idx="3013">
                  <c:v>120.10297619047917</c:v>
                </c:pt>
                <c:pt idx="3014">
                  <c:v>120.10928571428875</c:v>
                </c:pt>
                <c:pt idx="3015">
                  <c:v>120.11559523809827</c:v>
                </c:pt>
                <c:pt idx="3016">
                  <c:v>120.12190476190781</c:v>
                </c:pt>
                <c:pt idx="3017">
                  <c:v>120.12821428571735</c:v>
                </c:pt>
                <c:pt idx="3018">
                  <c:v>120.13452380952683</c:v>
                </c:pt>
                <c:pt idx="3019">
                  <c:v>120.14083333333635</c:v>
                </c:pt>
                <c:pt idx="3020">
                  <c:v>120.14714285714587</c:v>
                </c:pt>
                <c:pt idx="3021">
                  <c:v>120.15345238095536</c:v>
                </c:pt>
                <c:pt idx="3022">
                  <c:v>120.15976190476486</c:v>
                </c:pt>
                <c:pt idx="3023">
                  <c:v>120.1660714285744</c:v>
                </c:pt>
                <c:pt idx="3024">
                  <c:v>120.17238095238388</c:v>
                </c:pt>
                <c:pt idx="3025">
                  <c:v>120.17869047619344</c:v>
                </c:pt>
                <c:pt idx="3026">
                  <c:v>120.18500000000296</c:v>
                </c:pt>
                <c:pt idx="3027">
                  <c:v>120.19130952381252</c:v>
                </c:pt>
                <c:pt idx="3028">
                  <c:v>120.19761904762206</c:v>
                </c:pt>
                <c:pt idx="3029">
                  <c:v>120.20392857143155</c:v>
                </c:pt>
                <c:pt idx="3030">
                  <c:v>120.2102380952411</c:v>
                </c:pt>
                <c:pt idx="3031">
                  <c:v>120.21654761905059</c:v>
                </c:pt>
                <c:pt idx="3032">
                  <c:v>120.22285714286006</c:v>
                </c:pt>
                <c:pt idx="3033">
                  <c:v>120.22916666666963</c:v>
                </c:pt>
                <c:pt idx="3034">
                  <c:v>120.2354761904791</c:v>
                </c:pt>
                <c:pt idx="3035">
                  <c:v>120.24178571428867</c:v>
                </c:pt>
                <c:pt idx="3036">
                  <c:v>120.24809523809819</c:v>
                </c:pt>
                <c:pt idx="3037">
                  <c:v>120.25440476190776</c:v>
                </c:pt>
                <c:pt idx="3038">
                  <c:v>120.26071428571728</c:v>
                </c:pt>
                <c:pt idx="3039">
                  <c:v>120.26702380952676</c:v>
                </c:pt>
                <c:pt idx="3040">
                  <c:v>120.27333333333624</c:v>
                </c:pt>
                <c:pt idx="3041">
                  <c:v>120.27964285714576</c:v>
                </c:pt>
                <c:pt idx="3042">
                  <c:v>120.28595238095531</c:v>
                </c:pt>
                <c:pt idx="3043">
                  <c:v>120.29226190476483</c:v>
                </c:pt>
                <c:pt idx="3044">
                  <c:v>120.29857142857435</c:v>
                </c:pt>
                <c:pt idx="3045">
                  <c:v>120.30488095238384</c:v>
                </c:pt>
                <c:pt idx="3046">
                  <c:v>120.31119047619339</c:v>
                </c:pt>
                <c:pt idx="3047">
                  <c:v>120.31750000000292</c:v>
                </c:pt>
                <c:pt idx="3048">
                  <c:v>120.32380952381243</c:v>
                </c:pt>
                <c:pt idx="3049">
                  <c:v>120.33011904762195</c:v>
                </c:pt>
                <c:pt idx="3050">
                  <c:v>120.33642857143144</c:v>
                </c:pt>
                <c:pt idx="3051">
                  <c:v>120.34273809524096</c:v>
                </c:pt>
                <c:pt idx="3052">
                  <c:v>120.34904761905051</c:v>
                </c:pt>
                <c:pt idx="3053">
                  <c:v>120.35535714285997</c:v>
                </c:pt>
                <c:pt idx="3054">
                  <c:v>120.36166666666956</c:v>
                </c:pt>
                <c:pt idx="3055">
                  <c:v>120.36797619047904</c:v>
                </c:pt>
                <c:pt idx="3056">
                  <c:v>120.37428571428858</c:v>
                </c:pt>
                <c:pt idx="3057">
                  <c:v>120.38059523809811</c:v>
                </c:pt>
                <c:pt idx="3058">
                  <c:v>120.38690476190766</c:v>
                </c:pt>
                <c:pt idx="3059">
                  <c:v>120.39321428571722</c:v>
                </c:pt>
                <c:pt idx="3060">
                  <c:v>120.39952380952667</c:v>
                </c:pt>
                <c:pt idx="3061">
                  <c:v>120.40583333333618</c:v>
                </c:pt>
                <c:pt idx="3062">
                  <c:v>120.41214285714571</c:v>
                </c:pt>
                <c:pt idx="3063">
                  <c:v>120.41845238095523</c:v>
                </c:pt>
                <c:pt idx="3064">
                  <c:v>120.42476190476475</c:v>
                </c:pt>
                <c:pt idx="3065">
                  <c:v>120.43107142857427</c:v>
                </c:pt>
                <c:pt idx="3066">
                  <c:v>120.43738095238378</c:v>
                </c:pt>
                <c:pt idx="3067">
                  <c:v>120.44369047619332</c:v>
                </c:pt>
                <c:pt idx="3068">
                  <c:v>120.45000000000283</c:v>
                </c:pt>
                <c:pt idx="3069">
                  <c:v>120.45630952381238</c:v>
                </c:pt>
                <c:pt idx="3070">
                  <c:v>120.46261904762187</c:v>
                </c:pt>
                <c:pt idx="3071">
                  <c:v>120.46892857143138</c:v>
                </c:pt>
                <c:pt idx="3072">
                  <c:v>120.47523809524091</c:v>
                </c:pt>
                <c:pt idx="3073">
                  <c:v>120.48154761905043</c:v>
                </c:pt>
                <c:pt idx="3074">
                  <c:v>120.48785714285992</c:v>
                </c:pt>
                <c:pt idx="3075">
                  <c:v>120.4941666666695</c:v>
                </c:pt>
                <c:pt idx="3076">
                  <c:v>120.50047619047893</c:v>
                </c:pt>
                <c:pt idx="3077">
                  <c:v>120.50678571428848</c:v>
                </c:pt>
                <c:pt idx="3078">
                  <c:v>120.51309523809803</c:v>
                </c:pt>
                <c:pt idx="3079">
                  <c:v>120.51940476190761</c:v>
                </c:pt>
                <c:pt idx="3080">
                  <c:v>120.5257142857171</c:v>
                </c:pt>
                <c:pt idx="3081">
                  <c:v>120.53202380952658</c:v>
                </c:pt>
                <c:pt idx="3082">
                  <c:v>120.53833333333608</c:v>
                </c:pt>
                <c:pt idx="3083">
                  <c:v>120.54464285714563</c:v>
                </c:pt>
                <c:pt idx="3084">
                  <c:v>120.55095238095515</c:v>
                </c:pt>
                <c:pt idx="3085">
                  <c:v>120.55726190476467</c:v>
                </c:pt>
                <c:pt idx="3086">
                  <c:v>120.56357142857418</c:v>
                </c:pt>
                <c:pt idx="3087">
                  <c:v>120.56988095238368</c:v>
                </c:pt>
                <c:pt idx="3088">
                  <c:v>120.5761904761932</c:v>
                </c:pt>
                <c:pt idx="3089">
                  <c:v>120.58250000000275</c:v>
                </c:pt>
                <c:pt idx="3090">
                  <c:v>120.58880952381227</c:v>
                </c:pt>
                <c:pt idx="3091">
                  <c:v>120.59511904762178</c:v>
                </c:pt>
                <c:pt idx="3092">
                  <c:v>120.60142857143128</c:v>
                </c:pt>
                <c:pt idx="3093">
                  <c:v>120.6077380952408</c:v>
                </c:pt>
                <c:pt idx="3094">
                  <c:v>120.61404761905035</c:v>
                </c:pt>
                <c:pt idx="3095">
                  <c:v>120.62035714285979</c:v>
                </c:pt>
                <c:pt idx="3096">
                  <c:v>120.62666666666938</c:v>
                </c:pt>
                <c:pt idx="3097">
                  <c:v>120.63297619047886</c:v>
                </c:pt>
                <c:pt idx="3098">
                  <c:v>120.63928571428841</c:v>
                </c:pt>
                <c:pt idx="3099">
                  <c:v>120.64559523809795</c:v>
                </c:pt>
                <c:pt idx="3100">
                  <c:v>120.6519047619075</c:v>
                </c:pt>
                <c:pt idx="3101">
                  <c:v>120.65821428571699</c:v>
                </c:pt>
                <c:pt idx="3102">
                  <c:v>120.66452380952651</c:v>
                </c:pt>
                <c:pt idx="3103">
                  <c:v>120.67083333333599</c:v>
                </c:pt>
                <c:pt idx="3104">
                  <c:v>120.67714285714553</c:v>
                </c:pt>
                <c:pt idx="3105">
                  <c:v>120.68345238095505</c:v>
                </c:pt>
                <c:pt idx="3106">
                  <c:v>120.68976190476455</c:v>
                </c:pt>
                <c:pt idx="3107">
                  <c:v>120.69607142857409</c:v>
                </c:pt>
                <c:pt idx="3108">
                  <c:v>120.70238095238359</c:v>
                </c:pt>
                <c:pt idx="3109">
                  <c:v>120.70869047619315</c:v>
                </c:pt>
                <c:pt idx="3110">
                  <c:v>120.71500000000269</c:v>
                </c:pt>
                <c:pt idx="3111">
                  <c:v>120.72130952381222</c:v>
                </c:pt>
                <c:pt idx="3112">
                  <c:v>120.72761904762172</c:v>
                </c:pt>
                <c:pt idx="3113">
                  <c:v>120.73392857143124</c:v>
                </c:pt>
                <c:pt idx="3114">
                  <c:v>120.74023809524078</c:v>
                </c:pt>
                <c:pt idx="3115">
                  <c:v>120.74654761905029</c:v>
                </c:pt>
                <c:pt idx="3116">
                  <c:v>120.75285714285974</c:v>
                </c:pt>
                <c:pt idx="3117">
                  <c:v>120.75916666666932</c:v>
                </c:pt>
                <c:pt idx="3118">
                  <c:v>120.76547619047879</c:v>
                </c:pt>
                <c:pt idx="3119">
                  <c:v>120.77178571428833</c:v>
                </c:pt>
                <c:pt idx="3120">
                  <c:v>120.77809523809788</c:v>
                </c:pt>
                <c:pt idx="3121">
                  <c:v>120.78440476190744</c:v>
                </c:pt>
                <c:pt idx="3122">
                  <c:v>120.79071428571694</c:v>
                </c:pt>
                <c:pt idx="3123">
                  <c:v>120.79702380952646</c:v>
                </c:pt>
                <c:pt idx="3124">
                  <c:v>120.80333333333593</c:v>
                </c:pt>
                <c:pt idx="3125">
                  <c:v>120.80964285714548</c:v>
                </c:pt>
                <c:pt idx="3126">
                  <c:v>120.815952380955</c:v>
                </c:pt>
                <c:pt idx="3127">
                  <c:v>120.82226190476449</c:v>
                </c:pt>
                <c:pt idx="3128">
                  <c:v>120.82857142857399</c:v>
                </c:pt>
                <c:pt idx="3129">
                  <c:v>120.83488095238353</c:v>
                </c:pt>
                <c:pt idx="3130">
                  <c:v>120.84119047619309</c:v>
                </c:pt>
                <c:pt idx="3131">
                  <c:v>120.84750000000263</c:v>
                </c:pt>
                <c:pt idx="3132">
                  <c:v>120.85380952381212</c:v>
                </c:pt>
                <c:pt idx="3133">
                  <c:v>120.86011904762164</c:v>
                </c:pt>
                <c:pt idx="3134">
                  <c:v>120.86642857143113</c:v>
                </c:pt>
                <c:pt idx="3135">
                  <c:v>120.87273809524063</c:v>
                </c:pt>
                <c:pt idx="3136">
                  <c:v>120.87904761905017</c:v>
                </c:pt>
                <c:pt idx="3137">
                  <c:v>120.88535714285965</c:v>
                </c:pt>
                <c:pt idx="3138">
                  <c:v>120.89166666666927</c:v>
                </c:pt>
                <c:pt idx="3139">
                  <c:v>120.89797619047873</c:v>
                </c:pt>
                <c:pt idx="3140">
                  <c:v>120.90428571428829</c:v>
                </c:pt>
                <c:pt idx="3141">
                  <c:v>120.91059523809783</c:v>
                </c:pt>
                <c:pt idx="3142">
                  <c:v>120.91690476190739</c:v>
                </c:pt>
                <c:pt idx="3143">
                  <c:v>120.9232142857169</c:v>
                </c:pt>
                <c:pt idx="3144">
                  <c:v>120.92952380952636</c:v>
                </c:pt>
                <c:pt idx="3145">
                  <c:v>120.93583333333588</c:v>
                </c:pt>
                <c:pt idx="3146">
                  <c:v>120.9421428571454</c:v>
                </c:pt>
                <c:pt idx="3147">
                  <c:v>120.94845238095489</c:v>
                </c:pt>
                <c:pt idx="3148">
                  <c:v>120.95476190476444</c:v>
                </c:pt>
                <c:pt idx="3149">
                  <c:v>120.96107142857396</c:v>
                </c:pt>
                <c:pt idx="3150">
                  <c:v>120.96738095238348</c:v>
                </c:pt>
                <c:pt idx="3151">
                  <c:v>120.973690476193</c:v>
                </c:pt>
                <c:pt idx="3152">
                  <c:v>120.98000000000252</c:v>
                </c:pt>
                <c:pt idx="3153">
                  <c:v>120.98630952381207</c:v>
                </c:pt>
                <c:pt idx="3154">
                  <c:v>120.99261904762156</c:v>
                </c:pt>
                <c:pt idx="3155">
                  <c:v>120.99892857143108</c:v>
                </c:pt>
                <c:pt idx="3156">
                  <c:v>121.0052380952406</c:v>
                </c:pt>
                <c:pt idx="3157">
                  <c:v>121.01154761905012</c:v>
                </c:pt>
                <c:pt idx="3158">
                  <c:v>121.01785714285961</c:v>
                </c:pt>
                <c:pt idx="3159">
                  <c:v>121.02416666666916</c:v>
                </c:pt>
                <c:pt idx="3160">
                  <c:v>121.03047619047865</c:v>
                </c:pt>
                <c:pt idx="3161">
                  <c:v>121.03678571428817</c:v>
                </c:pt>
                <c:pt idx="3162">
                  <c:v>121.04309523809772</c:v>
                </c:pt>
                <c:pt idx="3163">
                  <c:v>121.0494047619073</c:v>
                </c:pt>
                <c:pt idx="3164">
                  <c:v>121.05571428571676</c:v>
                </c:pt>
                <c:pt idx="3165">
                  <c:v>121.06202380952628</c:v>
                </c:pt>
                <c:pt idx="3166">
                  <c:v>121.06833333333577</c:v>
                </c:pt>
                <c:pt idx="3167">
                  <c:v>121.07464285714531</c:v>
                </c:pt>
                <c:pt idx="3168">
                  <c:v>121.08095238095481</c:v>
                </c:pt>
                <c:pt idx="3169">
                  <c:v>121.08726190476436</c:v>
                </c:pt>
                <c:pt idx="3170">
                  <c:v>121.09357142857388</c:v>
                </c:pt>
                <c:pt idx="3171">
                  <c:v>121.09988095238337</c:v>
                </c:pt>
                <c:pt idx="3172">
                  <c:v>121.10619047619291</c:v>
                </c:pt>
                <c:pt idx="3173">
                  <c:v>121.11250000000244</c:v>
                </c:pt>
                <c:pt idx="3174">
                  <c:v>121.11880952381195</c:v>
                </c:pt>
                <c:pt idx="3175">
                  <c:v>121.12511904762145</c:v>
                </c:pt>
                <c:pt idx="3176">
                  <c:v>121.13142857143097</c:v>
                </c:pt>
                <c:pt idx="3177">
                  <c:v>121.13773809524051</c:v>
                </c:pt>
                <c:pt idx="3178">
                  <c:v>121.14404761905004</c:v>
                </c:pt>
                <c:pt idx="3179">
                  <c:v>121.15035714285948</c:v>
                </c:pt>
                <c:pt idx="3180">
                  <c:v>121.15666666666908</c:v>
                </c:pt>
                <c:pt idx="3181">
                  <c:v>121.16297619047855</c:v>
                </c:pt>
                <c:pt idx="3182">
                  <c:v>121.16928571428811</c:v>
                </c:pt>
                <c:pt idx="3183">
                  <c:v>121.17559523809761</c:v>
                </c:pt>
                <c:pt idx="3184">
                  <c:v>121.18190476190721</c:v>
                </c:pt>
                <c:pt idx="3185">
                  <c:v>121.18821428571671</c:v>
                </c:pt>
                <c:pt idx="3186">
                  <c:v>121.1945238095262</c:v>
                </c:pt>
                <c:pt idx="3187">
                  <c:v>121.20083333333571</c:v>
                </c:pt>
                <c:pt idx="3188">
                  <c:v>121.20714285714524</c:v>
                </c:pt>
                <c:pt idx="3189">
                  <c:v>121.21345238095475</c:v>
                </c:pt>
                <c:pt idx="3190">
                  <c:v>121.21976190476428</c:v>
                </c:pt>
                <c:pt idx="3191">
                  <c:v>121.22607142857377</c:v>
                </c:pt>
                <c:pt idx="3192">
                  <c:v>121.23238095238327</c:v>
                </c:pt>
                <c:pt idx="3193">
                  <c:v>121.23869047619284</c:v>
                </c:pt>
                <c:pt idx="3194">
                  <c:v>121.24500000000236</c:v>
                </c:pt>
                <c:pt idx="3195">
                  <c:v>121.25130952381188</c:v>
                </c:pt>
                <c:pt idx="3196">
                  <c:v>121.2576190476214</c:v>
                </c:pt>
                <c:pt idx="3197">
                  <c:v>121.26392857143091</c:v>
                </c:pt>
                <c:pt idx="3198">
                  <c:v>121.27023809524044</c:v>
                </c:pt>
                <c:pt idx="3199">
                  <c:v>121.27654761904995</c:v>
                </c:pt>
                <c:pt idx="3200">
                  <c:v>121.28285714285943</c:v>
                </c:pt>
                <c:pt idx="3201">
                  <c:v>121.289166666669</c:v>
                </c:pt>
                <c:pt idx="3202">
                  <c:v>121.29547619047848</c:v>
                </c:pt>
                <c:pt idx="3203">
                  <c:v>121.30178571428802</c:v>
                </c:pt>
                <c:pt idx="3204">
                  <c:v>121.30809523809755</c:v>
                </c:pt>
                <c:pt idx="3205">
                  <c:v>121.31440476190714</c:v>
                </c:pt>
                <c:pt idx="3206">
                  <c:v>121.3207142857166</c:v>
                </c:pt>
                <c:pt idx="3207">
                  <c:v>121.32702380952611</c:v>
                </c:pt>
                <c:pt idx="3208">
                  <c:v>121.33333333333562</c:v>
                </c:pt>
                <c:pt idx="3209">
                  <c:v>121.33964285714517</c:v>
                </c:pt>
                <c:pt idx="3210">
                  <c:v>121.34595238095466</c:v>
                </c:pt>
                <c:pt idx="3211">
                  <c:v>121.35226190476421</c:v>
                </c:pt>
                <c:pt idx="3212">
                  <c:v>121.3585714285737</c:v>
                </c:pt>
                <c:pt idx="3213">
                  <c:v>121.36488095238325</c:v>
                </c:pt>
                <c:pt idx="3214">
                  <c:v>121.37119047619277</c:v>
                </c:pt>
                <c:pt idx="3215">
                  <c:v>121.37750000000229</c:v>
                </c:pt>
                <c:pt idx="3216">
                  <c:v>121.38380952381181</c:v>
                </c:pt>
                <c:pt idx="3217">
                  <c:v>121.39011904762133</c:v>
                </c:pt>
                <c:pt idx="3218">
                  <c:v>121.39642857143085</c:v>
                </c:pt>
                <c:pt idx="3219">
                  <c:v>121.40273809524037</c:v>
                </c:pt>
                <c:pt idx="3220">
                  <c:v>121.40904761904989</c:v>
                </c:pt>
                <c:pt idx="3221">
                  <c:v>121.41535714285936</c:v>
                </c:pt>
                <c:pt idx="3222">
                  <c:v>121.42166666666895</c:v>
                </c:pt>
                <c:pt idx="3223">
                  <c:v>121.42797619047845</c:v>
                </c:pt>
                <c:pt idx="3224">
                  <c:v>121.434285714288</c:v>
                </c:pt>
                <c:pt idx="3225">
                  <c:v>121.44059523809752</c:v>
                </c:pt>
                <c:pt idx="3226">
                  <c:v>121.44690476190709</c:v>
                </c:pt>
                <c:pt idx="3227">
                  <c:v>121.45321428571658</c:v>
                </c:pt>
                <c:pt idx="3228">
                  <c:v>121.45952380952606</c:v>
                </c:pt>
                <c:pt idx="3229">
                  <c:v>121.46583333333557</c:v>
                </c:pt>
                <c:pt idx="3230">
                  <c:v>121.47214285714506</c:v>
                </c:pt>
                <c:pt idx="3231">
                  <c:v>121.47845238095456</c:v>
                </c:pt>
                <c:pt idx="3232">
                  <c:v>121.48476190476413</c:v>
                </c:pt>
                <c:pt idx="3233">
                  <c:v>121.49107142857366</c:v>
                </c:pt>
                <c:pt idx="3234">
                  <c:v>121.49738095238317</c:v>
                </c:pt>
                <c:pt idx="3235">
                  <c:v>121.50369047619269</c:v>
                </c:pt>
                <c:pt idx="3236">
                  <c:v>121.51000000000222</c:v>
                </c:pt>
                <c:pt idx="3237">
                  <c:v>121.51630952381173</c:v>
                </c:pt>
                <c:pt idx="3238">
                  <c:v>121.52261904762125</c:v>
                </c:pt>
                <c:pt idx="3239">
                  <c:v>121.52892857143074</c:v>
                </c:pt>
                <c:pt idx="3240">
                  <c:v>121.53523809524029</c:v>
                </c:pt>
                <c:pt idx="3241">
                  <c:v>121.54154761904982</c:v>
                </c:pt>
                <c:pt idx="3242">
                  <c:v>121.5478571428593</c:v>
                </c:pt>
                <c:pt idx="3243">
                  <c:v>121.55416666666886</c:v>
                </c:pt>
                <c:pt idx="3244">
                  <c:v>121.56047619047834</c:v>
                </c:pt>
                <c:pt idx="3245">
                  <c:v>121.56678571428786</c:v>
                </c:pt>
                <c:pt idx="3246">
                  <c:v>121.57309523809741</c:v>
                </c:pt>
                <c:pt idx="3247">
                  <c:v>121.57940476190693</c:v>
                </c:pt>
                <c:pt idx="3248">
                  <c:v>121.58571428571646</c:v>
                </c:pt>
                <c:pt idx="3249">
                  <c:v>121.59202380952597</c:v>
                </c:pt>
                <c:pt idx="3250">
                  <c:v>121.59833333333548</c:v>
                </c:pt>
                <c:pt idx="3251">
                  <c:v>121.60464285714501</c:v>
                </c:pt>
                <c:pt idx="3252">
                  <c:v>121.6109523809545</c:v>
                </c:pt>
                <c:pt idx="3253">
                  <c:v>121.61726190476406</c:v>
                </c:pt>
                <c:pt idx="3254">
                  <c:v>121.62357142857354</c:v>
                </c:pt>
                <c:pt idx="3255">
                  <c:v>121.62988095238303</c:v>
                </c:pt>
                <c:pt idx="3256">
                  <c:v>121.63619047619261</c:v>
                </c:pt>
                <c:pt idx="3257">
                  <c:v>121.64250000000213</c:v>
                </c:pt>
                <c:pt idx="3258">
                  <c:v>121.64880952381165</c:v>
                </c:pt>
                <c:pt idx="3259">
                  <c:v>121.65511904762114</c:v>
                </c:pt>
                <c:pt idx="3260">
                  <c:v>121.66142857143068</c:v>
                </c:pt>
                <c:pt idx="3261">
                  <c:v>121.66773809524021</c:v>
                </c:pt>
                <c:pt idx="3262">
                  <c:v>121.6740476190497</c:v>
                </c:pt>
                <c:pt idx="3263">
                  <c:v>121.68035714285918</c:v>
                </c:pt>
                <c:pt idx="3264">
                  <c:v>121.68666666666877</c:v>
                </c:pt>
                <c:pt idx="3265">
                  <c:v>121.69297619047823</c:v>
                </c:pt>
                <c:pt idx="3266">
                  <c:v>121.69928571428781</c:v>
                </c:pt>
                <c:pt idx="3267">
                  <c:v>121.70559523809733</c:v>
                </c:pt>
                <c:pt idx="3268">
                  <c:v>121.71190476190691</c:v>
                </c:pt>
                <c:pt idx="3269">
                  <c:v>121.71821428571643</c:v>
                </c:pt>
                <c:pt idx="3270">
                  <c:v>121.72452380952589</c:v>
                </c:pt>
                <c:pt idx="3271">
                  <c:v>121.73083333333541</c:v>
                </c:pt>
                <c:pt idx="3272">
                  <c:v>121.7371428571449</c:v>
                </c:pt>
                <c:pt idx="3273">
                  <c:v>121.74345238095445</c:v>
                </c:pt>
                <c:pt idx="3274">
                  <c:v>121.74976190476397</c:v>
                </c:pt>
                <c:pt idx="3275">
                  <c:v>121.75607142857348</c:v>
                </c:pt>
                <c:pt idx="3276">
                  <c:v>121.76238095238298</c:v>
                </c:pt>
                <c:pt idx="3277">
                  <c:v>121.76869047619253</c:v>
                </c:pt>
                <c:pt idx="3278">
                  <c:v>121.77500000000205</c:v>
                </c:pt>
                <c:pt idx="3279">
                  <c:v>121.78130952381157</c:v>
                </c:pt>
                <c:pt idx="3280">
                  <c:v>121.78761904762109</c:v>
                </c:pt>
                <c:pt idx="3281">
                  <c:v>121.79392857143061</c:v>
                </c:pt>
                <c:pt idx="3282">
                  <c:v>121.80023809524013</c:v>
                </c:pt>
                <c:pt idx="3283">
                  <c:v>121.80654761904965</c:v>
                </c:pt>
                <c:pt idx="3284">
                  <c:v>121.81285714285912</c:v>
                </c:pt>
                <c:pt idx="3285">
                  <c:v>121.81916666666869</c:v>
                </c:pt>
                <c:pt idx="3286">
                  <c:v>121.82547619047816</c:v>
                </c:pt>
                <c:pt idx="3287">
                  <c:v>121.8317857142877</c:v>
                </c:pt>
                <c:pt idx="3288">
                  <c:v>121.83809523809725</c:v>
                </c:pt>
                <c:pt idx="3289">
                  <c:v>121.8444047619068</c:v>
                </c:pt>
                <c:pt idx="3290">
                  <c:v>121.85071428571629</c:v>
                </c:pt>
                <c:pt idx="3291">
                  <c:v>121.85702380952581</c:v>
                </c:pt>
                <c:pt idx="3292">
                  <c:v>121.86333333333531</c:v>
                </c:pt>
                <c:pt idx="3293">
                  <c:v>121.86964285714483</c:v>
                </c:pt>
                <c:pt idx="3294">
                  <c:v>121.87595238095433</c:v>
                </c:pt>
                <c:pt idx="3295">
                  <c:v>121.88226190476388</c:v>
                </c:pt>
                <c:pt idx="3296">
                  <c:v>121.88857142857339</c:v>
                </c:pt>
                <c:pt idx="3297">
                  <c:v>121.89488095238291</c:v>
                </c:pt>
                <c:pt idx="3298">
                  <c:v>121.90119047619248</c:v>
                </c:pt>
                <c:pt idx="3299">
                  <c:v>121.90750000000197</c:v>
                </c:pt>
                <c:pt idx="3300">
                  <c:v>121.91380952381149</c:v>
                </c:pt>
                <c:pt idx="3301">
                  <c:v>121.92011904762101</c:v>
                </c:pt>
                <c:pt idx="3302">
                  <c:v>121.92642857143051</c:v>
                </c:pt>
                <c:pt idx="3303">
                  <c:v>121.93273809524005</c:v>
                </c:pt>
                <c:pt idx="3304">
                  <c:v>121.93904761904957</c:v>
                </c:pt>
                <c:pt idx="3305">
                  <c:v>121.94535714285905</c:v>
                </c:pt>
                <c:pt idx="3306">
                  <c:v>121.95166666666864</c:v>
                </c:pt>
                <c:pt idx="3307">
                  <c:v>121.95797619047811</c:v>
                </c:pt>
                <c:pt idx="3308">
                  <c:v>121.96428571428768</c:v>
                </c:pt>
                <c:pt idx="3309">
                  <c:v>121.97059523809719</c:v>
                </c:pt>
                <c:pt idx="3310">
                  <c:v>121.97690476190672</c:v>
                </c:pt>
                <c:pt idx="3311">
                  <c:v>121.98321428571627</c:v>
                </c:pt>
                <c:pt idx="3312">
                  <c:v>121.98952380952576</c:v>
                </c:pt>
                <c:pt idx="3313">
                  <c:v>121.99583333333526</c:v>
                </c:pt>
                <c:pt idx="3314">
                  <c:v>122.00214285714473</c:v>
                </c:pt>
                <c:pt idx="3315">
                  <c:v>122.00845238095427</c:v>
                </c:pt>
                <c:pt idx="3316">
                  <c:v>122.01476190476382</c:v>
                </c:pt>
                <c:pt idx="3317">
                  <c:v>122.02107142857334</c:v>
                </c:pt>
                <c:pt idx="3318">
                  <c:v>122.02738095238283</c:v>
                </c:pt>
                <c:pt idx="3319">
                  <c:v>122.03369047619239</c:v>
                </c:pt>
                <c:pt idx="3320">
                  <c:v>122.0400000000019</c:v>
                </c:pt>
                <c:pt idx="3321">
                  <c:v>122.04630952381142</c:v>
                </c:pt>
                <c:pt idx="3322">
                  <c:v>122.05261904762094</c:v>
                </c:pt>
                <c:pt idx="3323">
                  <c:v>122.05892857143043</c:v>
                </c:pt>
                <c:pt idx="3324">
                  <c:v>122.06523809523998</c:v>
                </c:pt>
                <c:pt idx="3325">
                  <c:v>122.0715476190495</c:v>
                </c:pt>
                <c:pt idx="3326">
                  <c:v>122.07785714285896</c:v>
                </c:pt>
                <c:pt idx="3327">
                  <c:v>122.08416666666857</c:v>
                </c:pt>
                <c:pt idx="3328">
                  <c:v>122.09047619047803</c:v>
                </c:pt>
                <c:pt idx="3329">
                  <c:v>122.09678571428758</c:v>
                </c:pt>
                <c:pt idx="3330">
                  <c:v>122.1030952380971</c:v>
                </c:pt>
                <c:pt idx="3331">
                  <c:v>122.10940476190662</c:v>
                </c:pt>
                <c:pt idx="3332">
                  <c:v>122.11571428571617</c:v>
                </c:pt>
                <c:pt idx="3333">
                  <c:v>122.12202380952563</c:v>
                </c:pt>
                <c:pt idx="3334">
                  <c:v>122.12833333333514</c:v>
                </c:pt>
                <c:pt idx="3335">
                  <c:v>122.13464285714467</c:v>
                </c:pt>
                <c:pt idx="3336">
                  <c:v>122.14095238095419</c:v>
                </c:pt>
                <c:pt idx="3337">
                  <c:v>122.14726190476377</c:v>
                </c:pt>
                <c:pt idx="3338">
                  <c:v>122.15357142857323</c:v>
                </c:pt>
                <c:pt idx="3339">
                  <c:v>122.15988095238274</c:v>
                </c:pt>
                <c:pt idx="3340">
                  <c:v>122.1661904761923</c:v>
                </c:pt>
                <c:pt idx="3341">
                  <c:v>122.17250000000176</c:v>
                </c:pt>
                <c:pt idx="3342">
                  <c:v>122.1788095238113</c:v>
                </c:pt>
                <c:pt idx="3343">
                  <c:v>122.18511904762083</c:v>
                </c:pt>
                <c:pt idx="3344">
                  <c:v>122.19142857143038</c:v>
                </c:pt>
                <c:pt idx="3345">
                  <c:v>122.19773809523987</c:v>
                </c:pt>
                <c:pt idx="3346">
                  <c:v>122.20404761904942</c:v>
                </c:pt>
                <c:pt idx="3347">
                  <c:v>122.2103571428589</c:v>
                </c:pt>
                <c:pt idx="3348">
                  <c:v>122.21666666666849</c:v>
                </c:pt>
                <c:pt idx="3349">
                  <c:v>122.22297619047795</c:v>
                </c:pt>
                <c:pt idx="3350">
                  <c:v>122.2292857142875</c:v>
                </c:pt>
                <c:pt idx="3351">
                  <c:v>122.23559523809702</c:v>
                </c:pt>
                <c:pt idx="3352">
                  <c:v>122.2419047619066</c:v>
                </c:pt>
                <c:pt idx="3353">
                  <c:v>122.24821428571612</c:v>
                </c:pt>
                <c:pt idx="3354">
                  <c:v>122.25452380952559</c:v>
                </c:pt>
                <c:pt idx="3355">
                  <c:v>122.2608333333351</c:v>
                </c:pt>
                <c:pt idx="3356">
                  <c:v>122.26714285714461</c:v>
                </c:pt>
                <c:pt idx="3357">
                  <c:v>122.27345238095411</c:v>
                </c:pt>
                <c:pt idx="3358">
                  <c:v>122.27976190476365</c:v>
                </c:pt>
                <c:pt idx="3359">
                  <c:v>122.28607142857318</c:v>
                </c:pt>
                <c:pt idx="3360">
                  <c:v>122.29238095238267</c:v>
                </c:pt>
                <c:pt idx="3361">
                  <c:v>122.29869047619222</c:v>
                </c:pt>
                <c:pt idx="3362">
                  <c:v>122.30500000000171</c:v>
                </c:pt>
                <c:pt idx="3363">
                  <c:v>122.31130952381126</c:v>
                </c:pt>
                <c:pt idx="3364">
                  <c:v>122.31761904762079</c:v>
                </c:pt>
                <c:pt idx="3365">
                  <c:v>122.32392857143027</c:v>
                </c:pt>
                <c:pt idx="3366">
                  <c:v>122.33023809523981</c:v>
                </c:pt>
                <c:pt idx="3367">
                  <c:v>122.33654761904934</c:v>
                </c:pt>
                <c:pt idx="3368">
                  <c:v>122.3428571428588</c:v>
                </c:pt>
                <c:pt idx="3369">
                  <c:v>122.34916666666841</c:v>
                </c:pt>
                <c:pt idx="3370">
                  <c:v>122.35547619047784</c:v>
                </c:pt>
                <c:pt idx="3371">
                  <c:v>122.36178571428741</c:v>
                </c:pt>
                <c:pt idx="3372">
                  <c:v>122.36809523809691</c:v>
                </c:pt>
                <c:pt idx="3373">
                  <c:v>122.37440476190646</c:v>
                </c:pt>
                <c:pt idx="3374">
                  <c:v>122.38071428571601</c:v>
                </c:pt>
                <c:pt idx="3375">
                  <c:v>122.3870238095255</c:v>
                </c:pt>
                <c:pt idx="3376">
                  <c:v>122.39333333333501</c:v>
                </c:pt>
                <c:pt idx="3377">
                  <c:v>122.39964285714451</c:v>
                </c:pt>
                <c:pt idx="3378">
                  <c:v>122.40595238095405</c:v>
                </c:pt>
                <c:pt idx="3379">
                  <c:v>122.41226190476361</c:v>
                </c:pt>
                <c:pt idx="3380">
                  <c:v>122.4185714285731</c:v>
                </c:pt>
                <c:pt idx="3381">
                  <c:v>122.42488095238261</c:v>
                </c:pt>
                <c:pt idx="3382">
                  <c:v>122.43119047619217</c:v>
                </c:pt>
                <c:pt idx="3383">
                  <c:v>122.43750000000166</c:v>
                </c:pt>
                <c:pt idx="3384">
                  <c:v>122.44380952381121</c:v>
                </c:pt>
                <c:pt idx="3385">
                  <c:v>122.4501190476207</c:v>
                </c:pt>
                <c:pt idx="3386">
                  <c:v>122.45642857143021</c:v>
                </c:pt>
                <c:pt idx="3387">
                  <c:v>122.46273809523971</c:v>
                </c:pt>
                <c:pt idx="3388">
                  <c:v>122.46904761904926</c:v>
                </c:pt>
                <c:pt idx="3389">
                  <c:v>122.47535714285873</c:v>
                </c:pt>
                <c:pt idx="3390">
                  <c:v>122.48166666666833</c:v>
                </c:pt>
                <c:pt idx="3391">
                  <c:v>122.48797619047781</c:v>
                </c:pt>
                <c:pt idx="3392">
                  <c:v>122.49428571428737</c:v>
                </c:pt>
                <c:pt idx="3393">
                  <c:v>122.50059523809685</c:v>
                </c:pt>
                <c:pt idx="3394">
                  <c:v>122.50690476190641</c:v>
                </c:pt>
                <c:pt idx="3395">
                  <c:v>122.51321428571596</c:v>
                </c:pt>
                <c:pt idx="3396">
                  <c:v>122.51952380952542</c:v>
                </c:pt>
                <c:pt idx="3397">
                  <c:v>122.52583333333489</c:v>
                </c:pt>
                <c:pt idx="3398">
                  <c:v>122.53214285714442</c:v>
                </c:pt>
                <c:pt idx="3399">
                  <c:v>122.53845238095396</c:v>
                </c:pt>
                <c:pt idx="3400">
                  <c:v>122.5447619047635</c:v>
                </c:pt>
                <c:pt idx="3401">
                  <c:v>122.55107142857301</c:v>
                </c:pt>
                <c:pt idx="3402">
                  <c:v>122.55738095238252</c:v>
                </c:pt>
                <c:pt idx="3403">
                  <c:v>122.56369047619206</c:v>
                </c:pt>
                <c:pt idx="3404">
                  <c:v>122.57000000000156</c:v>
                </c:pt>
                <c:pt idx="3405">
                  <c:v>122.57630952381108</c:v>
                </c:pt>
                <c:pt idx="3406">
                  <c:v>122.58261904762061</c:v>
                </c:pt>
                <c:pt idx="3407">
                  <c:v>122.58892857143015</c:v>
                </c:pt>
                <c:pt idx="3408">
                  <c:v>122.59523809523967</c:v>
                </c:pt>
                <c:pt idx="3409">
                  <c:v>122.60154761904919</c:v>
                </c:pt>
                <c:pt idx="3410">
                  <c:v>122.60785714285866</c:v>
                </c:pt>
                <c:pt idx="3411">
                  <c:v>122.61416666666825</c:v>
                </c:pt>
                <c:pt idx="3412">
                  <c:v>122.6204761904777</c:v>
                </c:pt>
                <c:pt idx="3413">
                  <c:v>122.62678571428724</c:v>
                </c:pt>
                <c:pt idx="3414">
                  <c:v>122.63309523809676</c:v>
                </c:pt>
                <c:pt idx="3415">
                  <c:v>122.63940476190632</c:v>
                </c:pt>
                <c:pt idx="3416">
                  <c:v>122.64571428571585</c:v>
                </c:pt>
                <c:pt idx="3417">
                  <c:v>122.65202380952535</c:v>
                </c:pt>
                <c:pt idx="3418">
                  <c:v>122.65833333333481</c:v>
                </c:pt>
                <c:pt idx="3419">
                  <c:v>122.66464285714436</c:v>
                </c:pt>
                <c:pt idx="3420">
                  <c:v>122.67095238095386</c:v>
                </c:pt>
                <c:pt idx="3421">
                  <c:v>122.67726190476343</c:v>
                </c:pt>
                <c:pt idx="3422">
                  <c:v>122.68357142857295</c:v>
                </c:pt>
                <c:pt idx="3423">
                  <c:v>122.68988095238244</c:v>
                </c:pt>
                <c:pt idx="3424">
                  <c:v>122.69619047619196</c:v>
                </c:pt>
                <c:pt idx="3425">
                  <c:v>122.70250000000151</c:v>
                </c:pt>
                <c:pt idx="3426">
                  <c:v>122.70880952381103</c:v>
                </c:pt>
                <c:pt idx="3427">
                  <c:v>122.71511904762056</c:v>
                </c:pt>
                <c:pt idx="3428">
                  <c:v>122.72142857143007</c:v>
                </c:pt>
                <c:pt idx="3429">
                  <c:v>122.72773809523956</c:v>
                </c:pt>
                <c:pt idx="3430">
                  <c:v>122.73404761904912</c:v>
                </c:pt>
                <c:pt idx="3431">
                  <c:v>122.7403571428586</c:v>
                </c:pt>
                <c:pt idx="3432">
                  <c:v>122.7466666666682</c:v>
                </c:pt>
                <c:pt idx="3433">
                  <c:v>122.75297619047764</c:v>
                </c:pt>
                <c:pt idx="3434">
                  <c:v>122.75928571428719</c:v>
                </c:pt>
                <c:pt idx="3435">
                  <c:v>122.76559523809671</c:v>
                </c:pt>
                <c:pt idx="3436">
                  <c:v>122.77190476190626</c:v>
                </c:pt>
                <c:pt idx="3437">
                  <c:v>122.7782142857158</c:v>
                </c:pt>
                <c:pt idx="3438">
                  <c:v>122.7845238095253</c:v>
                </c:pt>
                <c:pt idx="3439">
                  <c:v>122.79083333333476</c:v>
                </c:pt>
                <c:pt idx="3440">
                  <c:v>122.79714285714431</c:v>
                </c:pt>
                <c:pt idx="3441">
                  <c:v>122.8034523809538</c:v>
                </c:pt>
                <c:pt idx="3442">
                  <c:v>122.80976190476335</c:v>
                </c:pt>
                <c:pt idx="3443">
                  <c:v>122.81607142857287</c:v>
                </c:pt>
                <c:pt idx="3444">
                  <c:v>122.82238095238233</c:v>
                </c:pt>
                <c:pt idx="3445">
                  <c:v>122.82869047619187</c:v>
                </c:pt>
                <c:pt idx="3446">
                  <c:v>122.8350000000014</c:v>
                </c:pt>
                <c:pt idx="3447">
                  <c:v>122.84130952381096</c:v>
                </c:pt>
                <c:pt idx="3448">
                  <c:v>122.8476190476205</c:v>
                </c:pt>
                <c:pt idx="3449">
                  <c:v>122.85392857142993</c:v>
                </c:pt>
                <c:pt idx="3450">
                  <c:v>122.86023809523951</c:v>
                </c:pt>
                <c:pt idx="3451">
                  <c:v>122.86654761904903</c:v>
                </c:pt>
                <c:pt idx="3452">
                  <c:v>122.87285714285848</c:v>
                </c:pt>
                <c:pt idx="3453">
                  <c:v>122.87916666666807</c:v>
                </c:pt>
                <c:pt idx="3454">
                  <c:v>122.88547619047753</c:v>
                </c:pt>
                <c:pt idx="3455">
                  <c:v>122.89178571428711</c:v>
                </c:pt>
                <c:pt idx="3456">
                  <c:v>122.8980952380966</c:v>
                </c:pt>
                <c:pt idx="3457">
                  <c:v>122.90440476190621</c:v>
                </c:pt>
                <c:pt idx="3458">
                  <c:v>122.91071428571573</c:v>
                </c:pt>
                <c:pt idx="3459">
                  <c:v>122.91702380952522</c:v>
                </c:pt>
                <c:pt idx="3460">
                  <c:v>122.92333333333468</c:v>
                </c:pt>
                <c:pt idx="3461">
                  <c:v>122.9296428571442</c:v>
                </c:pt>
                <c:pt idx="3462">
                  <c:v>122.93595238095375</c:v>
                </c:pt>
                <c:pt idx="3463">
                  <c:v>122.9422619047633</c:v>
                </c:pt>
                <c:pt idx="3464">
                  <c:v>122.94857142857279</c:v>
                </c:pt>
                <c:pt idx="3465">
                  <c:v>122.95488095238231</c:v>
                </c:pt>
                <c:pt idx="3466">
                  <c:v>122.96119047619183</c:v>
                </c:pt>
                <c:pt idx="3467">
                  <c:v>122.96750000000138</c:v>
                </c:pt>
                <c:pt idx="3468">
                  <c:v>122.97380952381087</c:v>
                </c:pt>
                <c:pt idx="3469">
                  <c:v>122.98011904762039</c:v>
                </c:pt>
                <c:pt idx="3470">
                  <c:v>122.98642857142988</c:v>
                </c:pt>
                <c:pt idx="3471">
                  <c:v>122.9927380952394</c:v>
                </c:pt>
                <c:pt idx="3472">
                  <c:v>122.99904761904898</c:v>
                </c:pt>
                <c:pt idx="3473">
                  <c:v>123.00535714285841</c:v>
                </c:pt>
                <c:pt idx="3474">
                  <c:v>123.01166666666803</c:v>
                </c:pt>
                <c:pt idx="3475">
                  <c:v>123.01797619047751</c:v>
                </c:pt>
                <c:pt idx="3476">
                  <c:v>123.02428571428703</c:v>
                </c:pt>
                <c:pt idx="3477">
                  <c:v>123.03059523809655</c:v>
                </c:pt>
                <c:pt idx="3478">
                  <c:v>123.0369047619061</c:v>
                </c:pt>
                <c:pt idx="3479">
                  <c:v>123.04321428571565</c:v>
                </c:pt>
                <c:pt idx="3480">
                  <c:v>123.04952380952514</c:v>
                </c:pt>
                <c:pt idx="3481">
                  <c:v>123.05583333333458</c:v>
                </c:pt>
                <c:pt idx="3482">
                  <c:v>123.06214285714412</c:v>
                </c:pt>
                <c:pt idx="3483">
                  <c:v>123.06845238095364</c:v>
                </c:pt>
                <c:pt idx="3484">
                  <c:v>123.07476190476318</c:v>
                </c:pt>
                <c:pt idx="3485">
                  <c:v>123.08107142857271</c:v>
                </c:pt>
                <c:pt idx="3486">
                  <c:v>123.0873809523822</c:v>
                </c:pt>
                <c:pt idx="3487">
                  <c:v>123.09369047619175</c:v>
                </c:pt>
                <c:pt idx="3488">
                  <c:v>123.10000000000124</c:v>
                </c:pt>
                <c:pt idx="3489">
                  <c:v>123.10630952381078</c:v>
                </c:pt>
                <c:pt idx="3490">
                  <c:v>123.11261904762031</c:v>
                </c:pt>
                <c:pt idx="3491">
                  <c:v>123.11892857142979</c:v>
                </c:pt>
                <c:pt idx="3492">
                  <c:v>123.12523809523933</c:v>
                </c:pt>
                <c:pt idx="3493">
                  <c:v>123.13154761904887</c:v>
                </c:pt>
                <c:pt idx="3494">
                  <c:v>123.13785714285835</c:v>
                </c:pt>
                <c:pt idx="3495">
                  <c:v>123.14416666666794</c:v>
                </c:pt>
                <c:pt idx="3496">
                  <c:v>123.15047619047739</c:v>
                </c:pt>
                <c:pt idx="3497">
                  <c:v>123.1567857142869</c:v>
                </c:pt>
                <c:pt idx="3498">
                  <c:v>123.16309523809645</c:v>
                </c:pt>
                <c:pt idx="3499">
                  <c:v>123.16940476190599</c:v>
                </c:pt>
                <c:pt idx="3500">
                  <c:v>123.17571428571551</c:v>
                </c:pt>
                <c:pt idx="3501">
                  <c:v>123.18202380952501</c:v>
                </c:pt>
                <c:pt idx="3502">
                  <c:v>123.1883333333345</c:v>
                </c:pt>
                <c:pt idx="3503">
                  <c:v>123.19464285714405</c:v>
                </c:pt>
                <c:pt idx="3504">
                  <c:v>123.20095238095358</c:v>
                </c:pt>
                <c:pt idx="3505">
                  <c:v>123.20726190476314</c:v>
                </c:pt>
                <c:pt idx="3506">
                  <c:v>123.21357142857266</c:v>
                </c:pt>
                <c:pt idx="3507">
                  <c:v>123.21988095238216</c:v>
                </c:pt>
                <c:pt idx="3508">
                  <c:v>123.22619047619168</c:v>
                </c:pt>
                <c:pt idx="3509">
                  <c:v>123.2325000000012</c:v>
                </c:pt>
                <c:pt idx="3510">
                  <c:v>123.23880952381072</c:v>
                </c:pt>
                <c:pt idx="3511">
                  <c:v>123.24511904762026</c:v>
                </c:pt>
                <c:pt idx="3512">
                  <c:v>123.25142857142973</c:v>
                </c:pt>
                <c:pt idx="3513">
                  <c:v>123.25773809523928</c:v>
                </c:pt>
                <c:pt idx="3514">
                  <c:v>123.26404761904882</c:v>
                </c:pt>
                <c:pt idx="3515">
                  <c:v>123.27035714285826</c:v>
                </c:pt>
                <c:pt idx="3516">
                  <c:v>123.27666666666786</c:v>
                </c:pt>
                <c:pt idx="3517">
                  <c:v>123.28297619047733</c:v>
                </c:pt>
                <c:pt idx="3518">
                  <c:v>123.28928571428688</c:v>
                </c:pt>
                <c:pt idx="3519">
                  <c:v>123.2955952380964</c:v>
                </c:pt>
                <c:pt idx="3520">
                  <c:v>123.30190476190594</c:v>
                </c:pt>
                <c:pt idx="3521">
                  <c:v>123.30821428571549</c:v>
                </c:pt>
                <c:pt idx="3522">
                  <c:v>123.31452380952496</c:v>
                </c:pt>
                <c:pt idx="3523">
                  <c:v>123.32083333333443</c:v>
                </c:pt>
                <c:pt idx="3524">
                  <c:v>123.32714285714397</c:v>
                </c:pt>
                <c:pt idx="3525">
                  <c:v>123.33345238095349</c:v>
                </c:pt>
                <c:pt idx="3526">
                  <c:v>123.33976190476304</c:v>
                </c:pt>
                <c:pt idx="3527">
                  <c:v>123.34607142857256</c:v>
                </c:pt>
                <c:pt idx="3528">
                  <c:v>123.35238095238203</c:v>
                </c:pt>
                <c:pt idx="3529">
                  <c:v>123.35869047619157</c:v>
                </c:pt>
                <c:pt idx="3530">
                  <c:v>123.36500000000109</c:v>
                </c:pt>
                <c:pt idx="3531">
                  <c:v>123.37130952381064</c:v>
                </c:pt>
                <c:pt idx="3532">
                  <c:v>123.37761904762016</c:v>
                </c:pt>
                <c:pt idx="3533">
                  <c:v>123.38392857142964</c:v>
                </c:pt>
                <c:pt idx="3534">
                  <c:v>123.3902380952392</c:v>
                </c:pt>
                <c:pt idx="3535">
                  <c:v>123.39654761904872</c:v>
                </c:pt>
                <c:pt idx="3536">
                  <c:v>123.4028571428582</c:v>
                </c:pt>
                <c:pt idx="3537">
                  <c:v>123.40916666666779</c:v>
                </c:pt>
                <c:pt idx="3538">
                  <c:v>123.41547619047728</c:v>
                </c:pt>
                <c:pt idx="3539">
                  <c:v>123.42178571428677</c:v>
                </c:pt>
                <c:pt idx="3540">
                  <c:v>123.42809523809629</c:v>
                </c:pt>
                <c:pt idx="3541">
                  <c:v>123.4344047619059</c:v>
                </c:pt>
                <c:pt idx="3542">
                  <c:v>123.44071428571542</c:v>
                </c:pt>
                <c:pt idx="3543">
                  <c:v>123.44702380952489</c:v>
                </c:pt>
                <c:pt idx="3544">
                  <c:v>123.45333333333437</c:v>
                </c:pt>
                <c:pt idx="3545">
                  <c:v>123.45964285714389</c:v>
                </c:pt>
                <c:pt idx="3546">
                  <c:v>123.46595238095344</c:v>
                </c:pt>
                <c:pt idx="3547">
                  <c:v>123.47226190476296</c:v>
                </c:pt>
                <c:pt idx="3548">
                  <c:v>123.47857142857248</c:v>
                </c:pt>
                <c:pt idx="3549">
                  <c:v>123.484880952382</c:v>
                </c:pt>
                <c:pt idx="3550">
                  <c:v>123.49119047619152</c:v>
                </c:pt>
                <c:pt idx="3551">
                  <c:v>123.49750000000107</c:v>
                </c:pt>
                <c:pt idx="3552">
                  <c:v>123.50380952381056</c:v>
                </c:pt>
                <c:pt idx="3553">
                  <c:v>123.51011904762009</c:v>
                </c:pt>
                <c:pt idx="3554">
                  <c:v>123.51642857142957</c:v>
                </c:pt>
                <c:pt idx="3555">
                  <c:v>123.52273809523906</c:v>
                </c:pt>
                <c:pt idx="3556">
                  <c:v>123.52904761904864</c:v>
                </c:pt>
                <c:pt idx="3557">
                  <c:v>123.5353571428581</c:v>
                </c:pt>
                <c:pt idx="3558">
                  <c:v>123.54166666666774</c:v>
                </c:pt>
                <c:pt idx="3559">
                  <c:v>123.5479761904772</c:v>
                </c:pt>
                <c:pt idx="3560">
                  <c:v>123.55428571428671</c:v>
                </c:pt>
                <c:pt idx="3561">
                  <c:v>123.56059523809624</c:v>
                </c:pt>
                <c:pt idx="3562">
                  <c:v>123.56690476190579</c:v>
                </c:pt>
                <c:pt idx="3563">
                  <c:v>123.57321428571534</c:v>
                </c:pt>
                <c:pt idx="3564">
                  <c:v>123.57952380952477</c:v>
                </c:pt>
                <c:pt idx="3565">
                  <c:v>123.58583333333426</c:v>
                </c:pt>
                <c:pt idx="3566">
                  <c:v>123.59214285714381</c:v>
                </c:pt>
                <c:pt idx="3567">
                  <c:v>123.59845238095335</c:v>
                </c:pt>
                <c:pt idx="3568">
                  <c:v>123.60476190476288</c:v>
                </c:pt>
                <c:pt idx="3569">
                  <c:v>123.6110714285724</c:v>
                </c:pt>
                <c:pt idx="3570">
                  <c:v>123.61738095238186</c:v>
                </c:pt>
                <c:pt idx="3571">
                  <c:v>123.62369047619141</c:v>
                </c:pt>
                <c:pt idx="3572">
                  <c:v>123.63000000000095</c:v>
                </c:pt>
                <c:pt idx="3573">
                  <c:v>123.63630952381048</c:v>
                </c:pt>
                <c:pt idx="3574">
                  <c:v>123.64261904762</c:v>
                </c:pt>
                <c:pt idx="3575">
                  <c:v>123.64892857142947</c:v>
                </c:pt>
                <c:pt idx="3576">
                  <c:v>123.65523809523901</c:v>
                </c:pt>
                <c:pt idx="3577">
                  <c:v>123.66154761904856</c:v>
                </c:pt>
                <c:pt idx="3578">
                  <c:v>123.66785714285805</c:v>
                </c:pt>
                <c:pt idx="3579">
                  <c:v>123.6741666666676</c:v>
                </c:pt>
                <c:pt idx="3580">
                  <c:v>123.68047619047707</c:v>
                </c:pt>
                <c:pt idx="3581">
                  <c:v>123.68678571428659</c:v>
                </c:pt>
                <c:pt idx="3582">
                  <c:v>123.69309523809615</c:v>
                </c:pt>
                <c:pt idx="3583">
                  <c:v>123.69940476190571</c:v>
                </c:pt>
                <c:pt idx="3584">
                  <c:v>123.70571428571523</c:v>
                </c:pt>
                <c:pt idx="3585">
                  <c:v>123.71202380952471</c:v>
                </c:pt>
                <c:pt idx="3586">
                  <c:v>123.71833333333421</c:v>
                </c:pt>
                <c:pt idx="3587">
                  <c:v>123.72464285714375</c:v>
                </c:pt>
                <c:pt idx="3588">
                  <c:v>123.73095238095328</c:v>
                </c:pt>
                <c:pt idx="3589">
                  <c:v>123.73726190476283</c:v>
                </c:pt>
                <c:pt idx="3590">
                  <c:v>123.74357142857232</c:v>
                </c:pt>
                <c:pt idx="3591">
                  <c:v>123.74988095238182</c:v>
                </c:pt>
                <c:pt idx="3592">
                  <c:v>123.75619047619135</c:v>
                </c:pt>
                <c:pt idx="3593">
                  <c:v>123.76250000000088</c:v>
                </c:pt>
                <c:pt idx="3594">
                  <c:v>123.7688095238104</c:v>
                </c:pt>
                <c:pt idx="3595">
                  <c:v>123.77511904761991</c:v>
                </c:pt>
                <c:pt idx="3596">
                  <c:v>123.78142857142942</c:v>
                </c:pt>
                <c:pt idx="3597">
                  <c:v>123.78773809523895</c:v>
                </c:pt>
                <c:pt idx="3598">
                  <c:v>123.79404761904851</c:v>
                </c:pt>
                <c:pt idx="3599">
                  <c:v>123.80035714285796</c:v>
                </c:pt>
                <c:pt idx="3600">
                  <c:v>123.80666666666752</c:v>
                </c:pt>
                <c:pt idx="3601">
                  <c:v>123.81297619047702</c:v>
                </c:pt>
                <c:pt idx="3602">
                  <c:v>123.81928571428655</c:v>
                </c:pt>
                <c:pt idx="3603">
                  <c:v>123.82559523809606</c:v>
                </c:pt>
                <c:pt idx="3604">
                  <c:v>123.83190476190565</c:v>
                </c:pt>
                <c:pt idx="3605">
                  <c:v>123.83821428571518</c:v>
                </c:pt>
                <c:pt idx="3606">
                  <c:v>123.84452380952466</c:v>
                </c:pt>
                <c:pt idx="3607">
                  <c:v>123.85083333333414</c:v>
                </c:pt>
                <c:pt idx="3608">
                  <c:v>123.85714285714366</c:v>
                </c:pt>
                <c:pt idx="3609">
                  <c:v>123.86345238095321</c:v>
                </c:pt>
                <c:pt idx="3610">
                  <c:v>123.86976190476273</c:v>
                </c:pt>
                <c:pt idx="3611">
                  <c:v>123.87607142857225</c:v>
                </c:pt>
                <c:pt idx="3612">
                  <c:v>123.88238095238171</c:v>
                </c:pt>
                <c:pt idx="3613">
                  <c:v>123.88869047619126</c:v>
                </c:pt>
                <c:pt idx="3614">
                  <c:v>123.89500000000081</c:v>
                </c:pt>
                <c:pt idx="3615">
                  <c:v>123.90130952381035</c:v>
                </c:pt>
                <c:pt idx="3616">
                  <c:v>123.90761904761989</c:v>
                </c:pt>
                <c:pt idx="3617">
                  <c:v>123.91392857142937</c:v>
                </c:pt>
                <c:pt idx="3618">
                  <c:v>123.92023809523889</c:v>
                </c:pt>
                <c:pt idx="3619">
                  <c:v>123.92654761904842</c:v>
                </c:pt>
                <c:pt idx="3620">
                  <c:v>123.9328571428579</c:v>
                </c:pt>
                <c:pt idx="3621">
                  <c:v>123.9391666666675</c:v>
                </c:pt>
                <c:pt idx="3622">
                  <c:v>123.94547619047694</c:v>
                </c:pt>
                <c:pt idx="3623">
                  <c:v>123.95178571428646</c:v>
                </c:pt>
                <c:pt idx="3624">
                  <c:v>123.95809523809601</c:v>
                </c:pt>
                <c:pt idx="3625">
                  <c:v>123.96440476190558</c:v>
                </c:pt>
                <c:pt idx="3626">
                  <c:v>123.9707142857151</c:v>
                </c:pt>
                <c:pt idx="3627">
                  <c:v>123.97702380952457</c:v>
                </c:pt>
                <c:pt idx="3628">
                  <c:v>123.98333333333406</c:v>
                </c:pt>
                <c:pt idx="3629">
                  <c:v>123.98964285714361</c:v>
                </c:pt>
                <c:pt idx="3630">
                  <c:v>123.99595238095313</c:v>
                </c:pt>
                <c:pt idx="3631">
                  <c:v>124.00226190476266</c:v>
                </c:pt>
                <c:pt idx="3632">
                  <c:v>124.00857142857217</c:v>
                </c:pt>
                <c:pt idx="3633">
                  <c:v>124.01488095238166</c:v>
                </c:pt>
                <c:pt idx="3634">
                  <c:v>124.02119047619121</c:v>
                </c:pt>
                <c:pt idx="3635">
                  <c:v>124.02750000000073</c:v>
                </c:pt>
                <c:pt idx="3636">
                  <c:v>124.03380952381026</c:v>
                </c:pt>
                <c:pt idx="3637">
                  <c:v>124.0401190476198</c:v>
                </c:pt>
                <c:pt idx="3638">
                  <c:v>124.04642857142926</c:v>
                </c:pt>
                <c:pt idx="3639">
                  <c:v>124.05273809523877</c:v>
                </c:pt>
                <c:pt idx="3640">
                  <c:v>124.05904761904833</c:v>
                </c:pt>
                <c:pt idx="3641">
                  <c:v>124.06535714285781</c:v>
                </c:pt>
                <c:pt idx="3642">
                  <c:v>124.0716666666674</c:v>
                </c:pt>
                <c:pt idx="3643">
                  <c:v>124.07797619047683</c:v>
                </c:pt>
                <c:pt idx="3644">
                  <c:v>124.08428571428641</c:v>
                </c:pt>
                <c:pt idx="3645">
                  <c:v>124.09059523809593</c:v>
                </c:pt>
                <c:pt idx="3646">
                  <c:v>124.09690476190551</c:v>
                </c:pt>
                <c:pt idx="3647">
                  <c:v>124.103214285715</c:v>
                </c:pt>
                <c:pt idx="3648">
                  <c:v>124.10952380952448</c:v>
                </c:pt>
                <c:pt idx="3649">
                  <c:v>124.11583333333398</c:v>
                </c:pt>
                <c:pt idx="3650">
                  <c:v>124.12214285714347</c:v>
                </c:pt>
                <c:pt idx="3651">
                  <c:v>124.12845238095302</c:v>
                </c:pt>
                <c:pt idx="3652">
                  <c:v>124.13476190476257</c:v>
                </c:pt>
                <c:pt idx="3653">
                  <c:v>124.14107142857209</c:v>
                </c:pt>
                <c:pt idx="3654">
                  <c:v>124.14738095238158</c:v>
                </c:pt>
                <c:pt idx="3655">
                  <c:v>124.1536904761911</c:v>
                </c:pt>
                <c:pt idx="3656">
                  <c:v>124.16000000000065</c:v>
                </c:pt>
                <c:pt idx="3657">
                  <c:v>124.16630952381017</c:v>
                </c:pt>
                <c:pt idx="3658">
                  <c:v>124.17261904761968</c:v>
                </c:pt>
                <c:pt idx="3659">
                  <c:v>124.17892857142915</c:v>
                </c:pt>
                <c:pt idx="3660">
                  <c:v>124.1852380952387</c:v>
                </c:pt>
                <c:pt idx="3661">
                  <c:v>124.19154761904828</c:v>
                </c:pt>
                <c:pt idx="3662">
                  <c:v>124.19785714285774</c:v>
                </c:pt>
                <c:pt idx="3663">
                  <c:v>124.20416666666733</c:v>
                </c:pt>
                <c:pt idx="3664">
                  <c:v>124.21047619047678</c:v>
                </c:pt>
                <c:pt idx="3665">
                  <c:v>124.2167857142863</c:v>
                </c:pt>
                <c:pt idx="3666">
                  <c:v>124.22309523809585</c:v>
                </c:pt>
                <c:pt idx="3667">
                  <c:v>124.2294047619054</c:v>
                </c:pt>
                <c:pt idx="3668">
                  <c:v>124.23571428571489</c:v>
                </c:pt>
                <c:pt idx="3669">
                  <c:v>124.24202380952441</c:v>
                </c:pt>
                <c:pt idx="3670">
                  <c:v>124.2483333333339</c:v>
                </c:pt>
                <c:pt idx="3671">
                  <c:v>124.25464285714345</c:v>
                </c:pt>
                <c:pt idx="3672">
                  <c:v>124.26095238095297</c:v>
                </c:pt>
                <c:pt idx="3673">
                  <c:v>124.26726190476253</c:v>
                </c:pt>
                <c:pt idx="3674">
                  <c:v>124.27357142857201</c:v>
                </c:pt>
                <c:pt idx="3675">
                  <c:v>124.27988095238148</c:v>
                </c:pt>
                <c:pt idx="3676">
                  <c:v>124.28619047619105</c:v>
                </c:pt>
                <c:pt idx="3677">
                  <c:v>124.29250000000057</c:v>
                </c:pt>
                <c:pt idx="3678">
                  <c:v>124.29880952381009</c:v>
                </c:pt>
                <c:pt idx="3679">
                  <c:v>124.30511904761961</c:v>
                </c:pt>
                <c:pt idx="3680">
                  <c:v>124.3114285714291</c:v>
                </c:pt>
                <c:pt idx="3681">
                  <c:v>124.31773809523865</c:v>
                </c:pt>
                <c:pt idx="3682">
                  <c:v>124.32404761904817</c:v>
                </c:pt>
                <c:pt idx="3683">
                  <c:v>124.33035714285764</c:v>
                </c:pt>
                <c:pt idx="3684">
                  <c:v>124.33666666666724</c:v>
                </c:pt>
                <c:pt idx="3685">
                  <c:v>124.34297619047668</c:v>
                </c:pt>
                <c:pt idx="3686">
                  <c:v>124.34928571428625</c:v>
                </c:pt>
                <c:pt idx="3687">
                  <c:v>124.35559523809575</c:v>
                </c:pt>
                <c:pt idx="3688">
                  <c:v>124.36190476190534</c:v>
                </c:pt>
                <c:pt idx="3689">
                  <c:v>124.36821428571484</c:v>
                </c:pt>
                <c:pt idx="3690">
                  <c:v>124.37452380952431</c:v>
                </c:pt>
                <c:pt idx="3691">
                  <c:v>124.38083333333383</c:v>
                </c:pt>
                <c:pt idx="3692">
                  <c:v>124.38714285714335</c:v>
                </c:pt>
                <c:pt idx="3693">
                  <c:v>124.39345238095288</c:v>
                </c:pt>
                <c:pt idx="3694">
                  <c:v>124.39976190476241</c:v>
                </c:pt>
                <c:pt idx="3695">
                  <c:v>124.40607142857191</c:v>
                </c:pt>
                <c:pt idx="3696">
                  <c:v>124.41238095238143</c:v>
                </c:pt>
                <c:pt idx="3697">
                  <c:v>124.41869047619097</c:v>
                </c:pt>
                <c:pt idx="3698">
                  <c:v>124.42500000000048</c:v>
                </c:pt>
                <c:pt idx="3699">
                  <c:v>124.43130952381004</c:v>
                </c:pt>
                <c:pt idx="3700">
                  <c:v>124.43761904761958</c:v>
                </c:pt>
                <c:pt idx="3701">
                  <c:v>124.44392857142905</c:v>
                </c:pt>
                <c:pt idx="3702">
                  <c:v>124.45023809523857</c:v>
                </c:pt>
                <c:pt idx="3703">
                  <c:v>124.45654761904812</c:v>
                </c:pt>
                <c:pt idx="3704">
                  <c:v>124.46285714285759</c:v>
                </c:pt>
                <c:pt idx="3705">
                  <c:v>124.46916666666718</c:v>
                </c:pt>
                <c:pt idx="3706">
                  <c:v>124.4754761904766</c:v>
                </c:pt>
                <c:pt idx="3707">
                  <c:v>124.48178571428618</c:v>
                </c:pt>
                <c:pt idx="3708">
                  <c:v>124.4880952380957</c:v>
                </c:pt>
                <c:pt idx="3709">
                  <c:v>124.49440476190527</c:v>
                </c:pt>
                <c:pt idx="3710">
                  <c:v>124.50071428571476</c:v>
                </c:pt>
                <c:pt idx="3711">
                  <c:v>124.50702380952426</c:v>
                </c:pt>
                <c:pt idx="3712">
                  <c:v>124.51333333333378</c:v>
                </c:pt>
                <c:pt idx="3713">
                  <c:v>124.5196428571433</c:v>
                </c:pt>
                <c:pt idx="3714">
                  <c:v>124.52595238095279</c:v>
                </c:pt>
                <c:pt idx="3715">
                  <c:v>124.53226190476236</c:v>
                </c:pt>
                <c:pt idx="3716">
                  <c:v>124.53857142857183</c:v>
                </c:pt>
                <c:pt idx="3717">
                  <c:v>124.54488095238138</c:v>
                </c:pt>
                <c:pt idx="3718">
                  <c:v>124.5511904761909</c:v>
                </c:pt>
                <c:pt idx="3719">
                  <c:v>124.55750000000042</c:v>
                </c:pt>
                <c:pt idx="3720">
                  <c:v>124.56380952380994</c:v>
                </c:pt>
                <c:pt idx="3721">
                  <c:v>124.57011904761946</c:v>
                </c:pt>
                <c:pt idx="3722">
                  <c:v>124.57642857142893</c:v>
                </c:pt>
                <c:pt idx="3723">
                  <c:v>124.58273809523847</c:v>
                </c:pt>
                <c:pt idx="3724">
                  <c:v>124.58904761904802</c:v>
                </c:pt>
                <c:pt idx="3725">
                  <c:v>124.59535714285749</c:v>
                </c:pt>
                <c:pt idx="3726">
                  <c:v>124.60166666666709</c:v>
                </c:pt>
                <c:pt idx="3727">
                  <c:v>124.60797619047653</c:v>
                </c:pt>
                <c:pt idx="3728">
                  <c:v>124.6142857142861</c:v>
                </c:pt>
                <c:pt idx="3729">
                  <c:v>124.62059523809559</c:v>
                </c:pt>
                <c:pt idx="3730">
                  <c:v>124.62690476190517</c:v>
                </c:pt>
                <c:pt idx="3731">
                  <c:v>124.63321428571469</c:v>
                </c:pt>
                <c:pt idx="3732">
                  <c:v>124.63952380952418</c:v>
                </c:pt>
                <c:pt idx="3733">
                  <c:v>124.64583333333367</c:v>
                </c:pt>
                <c:pt idx="3734">
                  <c:v>124.65214285714316</c:v>
                </c:pt>
                <c:pt idx="3735">
                  <c:v>124.6584523809527</c:v>
                </c:pt>
                <c:pt idx="3736">
                  <c:v>124.66476190476226</c:v>
                </c:pt>
                <c:pt idx="3737">
                  <c:v>124.67107142857174</c:v>
                </c:pt>
                <c:pt idx="3738">
                  <c:v>124.67738095238124</c:v>
                </c:pt>
                <c:pt idx="3739">
                  <c:v>124.68369047619079</c:v>
                </c:pt>
                <c:pt idx="3740">
                  <c:v>124.69000000000034</c:v>
                </c:pt>
                <c:pt idx="3741">
                  <c:v>124.69630952380983</c:v>
                </c:pt>
                <c:pt idx="3742">
                  <c:v>124.70261904761939</c:v>
                </c:pt>
                <c:pt idx="3743">
                  <c:v>124.70892857142887</c:v>
                </c:pt>
                <c:pt idx="3744">
                  <c:v>124.71523809523842</c:v>
                </c:pt>
                <c:pt idx="3745">
                  <c:v>124.72154761904797</c:v>
                </c:pt>
                <c:pt idx="3746">
                  <c:v>124.72785714285745</c:v>
                </c:pt>
                <c:pt idx="3747">
                  <c:v>124.73416666666699</c:v>
                </c:pt>
                <c:pt idx="3748">
                  <c:v>124.74047619047647</c:v>
                </c:pt>
                <c:pt idx="3749">
                  <c:v>124.74678571428601</c:v>
                </c:pt>
                <c:pt idx="3750">
                  <c:v>124.75309523809554</c:v>
                </c:pt>
                <c:pt idx="3751">
                  <c:v>124.75940476190509</c:v>
                </c:pt>
                <c:pt idx="3752">
                  <c:v>124.76571428571459</c:v>
                </c:pt>
                <c:pt idx="3753">
                  <c:v>124.77202380952407</c:v>
                </c:pt>
                <c:pt idx="3754">
                  <c:v>124.77833333333356</c:v>
                </c:pt>
                <c:pt idx="3755">
                  <c:v>124.78464285714314</c:v>
                </c:pt>
                <c:pt idx="3756">
                  <c:v>124.79095238095266</c:v>
                </c:pt>
                <c:pt idx="3757">
                  <c:v>124.79726190476224</c:v>
                </c:pt>
                <c:pt idx="3758">
                  <c:v>124.80357142857167</c:v>
                </c:pt>
                <c:pt idx="3759">
                  <c:v>124.80988095238116</c:v>
                </c:pt>
                <c:pt idx="3760">
                  <c:v>124.81619047619074</c:v>
                </c:pt>
                <c:pt idx="3761">
                  <c:v>124.82250000000025</c:v>
                </c:pt>
                <c:pt idx="3762">
                  <c:v>124.82880952380975</c:v>
                </c:pt>
                <c:pt idx="3763">
                  <c:v>124.8351190476193</c:v>
                </c:pt>
                <c:pt idx="3764">
                  <c:v>124.84142857142881</c:v>
                </c:pt>
                <c:pt idx="3765">
                  <c:v>124.84773809523834</c:v>
                </c:pt>
                <c:pt idx="3766">
                  <c:v>124.85404761904786</c:v>
                </c:pt>
                <c:pt idx="3767">
                  <c:v>124.86035714285735</c:v>
                </c:pt>
                <c:pt idx="3768">
                  <c:v>124.8666666666669</c:v>
                </c:pt>
                <c:pt idx="3769">
                  <c:v>124.87297619047635</c:v>
                </c:pt>
                <c:pt idx="3770">
                  <c:v>124.87928571428591</c:v>
                </c:pt>
                <c:pt idx="3771">
                  <c:v>124.88559523809545</c:v>
                </c:pt>
                <c:pt idx="3772">
                  <c:v>124.89190476190502</c:v>
                </c:pt>
                <c:pt idx="3773">
                  <c:v>124.89821428571453</c:v>
                </c:pt>
                <c:pt idx="3774">
                  <c:v>124.90452380952402</c:v>
                </c:pt>
                <c:pt idx="3775">
                  <c:v>124.91083333333354</c:v>
                </c:pt>
                <c:pt idx="3776">
                  <c:v>124.91714285714306</c:v>
                </c:pt>
                <c:pt idx="3777">
                  <c:v>124.92345238095258</c:v>
                </c:pt>
                <c:pt idx="3778">
                  <c:v>124.9297619047621</c:v>
                </c:pt>
                <c:pt idx="3779">
                  <c:v>124.93607142857161</c:v>
                </c:pt>
                <c:pt idx="3780">
                  <c:v>124.94238095238111</c:v>
                </c:pt>
                <c:pt idx="3781">
                  <c:v>124.94869047619066</c:v>
                </c:pt>
                <c:pt idx="3782">
                  <c:v>124.95500000000018</c:v>
                </c:pt>
                <c:pt idx="3783">
                  <c:v>124.9613095238097</c:v>
                </c:pt>
                <c:pt idx="3784">
                  <c:v>124.96761904761927</c:v>
                </c:pt>
                <c:pt idx="3785">
                  <c:v>124.97392857142871</c:v>
                </c:pt>
                <c:pt idx="3786">
                  <c:v>124.98023809523826</c:v>
                </c:pt>
                <c:pt idx="3787">
                  <c:v>124.98654761904781</c:v>
                </c:pt>
                <c:pt idx="3788">
                  <c:v>124.99285714285728</c:v>
                </c:pt>
                <c:pt idx="3789">
                  <c:v>124.99916666666682</c:v>
                </c:pt>
                <c:pt idx="3790">
                  <c:v>125.00547619047629</c:v>
                </c:pt>
                <c:pt idx="3791">
                  <c:v>125.01178571428585</c:v>
                </c:pt>
                <c:pt idx="3792">
                  <c:v>125.01809523809538</c:v>
                </c:pt>
                <c:pt idx="3793">
                  <c:v>125.0244047619049</c:v>
                </c:pt>
                <c:pt idx="3794">
                  <c:v>125.03071428571442</c:v>
                </c:pt>
                <c:pt idx="3795">
                  <c:v>125.03702380952394</c:v>
                </c:pt>
                <c:pt idx="3796">
                  <c:v>125.04333333333345</c:v>
                </c:pt>
                <c:pt idx="3797">
                  <c:v>125.04964285714298</c:v>
                </c:pt>
                <c:pt idx="3798">
                  <c:v>125.05595238095248</c:v>
                </c:pt>
                <c:pt idx="3799">
                  <c:v>125.06226190476202</c:v>
                </c:pt>
                <c:pt idx="3800">
                  <c:v>125.06857142857152</c:v>
                </c:pt>
                <c:pt idx="3801">
                  <c:v>125.07488095238102</c:v>
                </c:pt>
                <c:pt idx="3802">
                  <c:v>125.08119047619059</c:v>
                </c:pt>
                <c:pt idx="3803">
                  <c:v>125.08750000000012</c:v>
                </c:pt>
                <c:pt idx="3804">
                  <c:v>125.09380952380963</c:v>
                </c:pt>
                <c:pt idx="3805">
                  <c:v>125.10011904761916</c:v>
                </c:pt>
                <c:pt idx="3806">
                  <c:v>125.10642857142864</c:v>
                </c:pt>
                <c:pt idx="3807">
                  <c:v>125.11273809523816</c:v>
                </c:pt>
                <c:pt idx="3808">
                  <c:v>125.11904761904772</c:v>
                </c:pt>
                <c:pt idx="3809">
                  <c:v>125.12535714285717</c:v>
                </c:pt>
                <c:pt idx="3810">
                  <c:v>125.13166666666676</c:v>
                </c:pt>
                <c:pt idx="3811">
                  <c:v>125.13797619047624</c:v>
                </c:pt>
                <c:pt idx="3812">
                  <c:v>125.14428571428579</c:v>
                </c:pt>
                <c:pt idx="3813">
                  <c:v>125.15059523809531</c:v>
                </c:pt>
                <c:pt idx="3814">
                  <c:v>125.15690476190483</c:v>
                </c:pt>
                <c:pt idx="3815">
                  <c:v>125.16321428571439</c:v>
                </c:pt>
                <c:pt idx="3816">
                  <c:v>125.16952380952387</c:v>
                </c:pt>
                <c:pt idx="3817">
                  <c:v>125.17583333333333</c:v>
                </c:pt>
                <c:pt idx="3818">
                  <c:v>125.18214285714286</c:v>
                </c:pt>
                <c:pt idx="3819">
                  <c:v>125.1884523809524</c:v>
                </c:pt>
                <c:pt idx="3820">
                  <c:v>125.19476190476195</c:v>
                </c:pt>
                <c:pt idx="3821">
                  <c:v>125.20107142857147</c:v>
                </c:pt>
                <c:pt idx="3822">
                  <c:v>125.20738095238096</c:v>
                </c:pt>
                <c:pt idx="3823">
                  <c:v>125.21369047619052</c:v>
                </c:pt>
                <c:pt idx="3824">
                  <c:v>125.22000000000003</c:v>
                </c:pt>
                <c:pt idx="3825">
                  <c:v>125.22630952380955</c:v>
                </c:pt>
                <c:pt idx="3826">
                  <c:v>125.2326190476191</c:v>
                </c:pt>
                <c:pt idx="3827">
                  <c:v>125.23892857142856</c:v>
                </c:pt>
                <c:pt idx="3828">
                  <c:v>125.24523809523812</c:v>
                </c:pt>
                <c:pt idx="3829">
                  <c:v>125.25154761904766</c:v>
                </c:pt>
                <c:pt idx="3830">
                  <c:v>125.25785714285715</c:v>
                </c:pt>
                <c:pt idx="3831">
                  <c:v>125.2641666666667</c:v>
                </c:pt>
                <c:pt idx="3832">
                  <c:v>125.27047619047613</c:v>
                </c:pt>
                <c:pt idx="3833">
                  <c:v>125.27678571428567</c:v>
                </c:pt>
                <c:pt idx="3834">
                  <c:v>125.28309523809523</c:v>
                </c:pt>
                <c:pt idx="3835">
                  <c:v>125.28940476190476</c:v>
                </c:pt>
                <c:pt idx="3836">
                  <c:v>125.2957142857143</c:v>
                </c:pt>
                <c:pt idx="3837">
                  <c:v>125.30202380952376</c:v>
                </c:pt>
                <c:pt idx="3838">
                  <c:v>125.30833333333327</c:v>
                </c:pt>
                <c:pt idx="3839">
                  <c:v>125.31464285714283</c:v>
                </c:pt>
                <c:pt idx="3840">
                  <c:v>125.32095238095235</c:v>
                </c:pt>
                <c:pt idx="3841">
                  <c:v>125.32726190476187</c:v>
                </c:pt>
                <c:pt idx="3842">
                  <c:v>125.33357142857136</c:v>
                </c:pt>
                <c:pt idx="3843">
                  <c:v>125.33988095238087</c:v>
                </c:pt>
                <c:pt idx="3844">
                  <c:v>125.34619047619043</c:v>
                </c:pt>
                <c:pt idx="3845">
                  <c:v>125.35249999999995</c:v>
                </c:pt>
                <c:pt idx="3846">
                  <c:v>125.35880952380944</c:v>
                </c:pt>
                <c:pt idx="3847">
                  <c:v>125.36511904761899</c:v>
                </c:pt>
                <c:pt idx="3848">
                  <c:v>125.37142857142848</c:v>
                </c:pt>
                <c:pt idx="3849">
                  <c:v>125.377738095238</c:v>
                </c:pt>
                <c:pt idx="3850">
                  <c:v>125.38404761904756</c:v>
                </c:pt>
                <c:pt idx="3851">
                  <c:v>125.39035714285704</c:v>
                </c:pt>
                <c:pt idx="3852">
                  <c:v>125.39666666666659</c:v>
                </c:pt>
                <c:pt idx="3853">
                  <c:v>125.40297619047608</c:v>
                </c:pt>
                <c:pt idx="3854">
                  <c:v>125.40928571428563</c:v>
                </c:pt>
                <c:pt idx="3855">
                  <c:v>125.41559523809516</c:v>
                </c:pt>
                <c:pt idx="3856">
                  <c:v>125.4219047619047</c:v>
                </c:pt>
                <c:pt idx="3857">
                  <c:v>125.42821428571422</c:v>
                </c:pt>
                <c:pt idx="3858">
                  <c:v>125.43452380952372</c:v>
                </c:pt>
                <c:pt idx="3859">
                  <c:v>125.44083333333323</c:v>
                </c:pt>
                <c:pt idx="3860">
                  <c:v>125.44714285714278</c:v>
                </c:pt>
                <c:pt idx="3861">
                  <c:v>125.45345238095227</c:v>
                </c:pt>
                <c:pt idx="3862">
                  <c:v>125.45976190476178</c:v>
                </c:pt>
                <c:pt idx="3863">
                  <c:v>125.46607142857131</c:v>
                </c:pt>
                <c:pt idx="3864">
                  <c:v>125.47238095238077</c:v>
                </c:pt>
                <c:pt idx="3865">
                  <c:v>125.47869047619035</c:v>
                </c:pt>
                <c:pt idx="3866">
                  <c:v>125.4849999999999</c:v>
                </c:pt>
                <c:pt idx="3867">
                  <c:v>125.49130952380939</c:v>
                </c:pt>
                <c:pt idx="3868">
                  <c:v>125.49761904761897</c:v>
                </c:pt>
                <c:pt idx="3869">
                  <c:v>125.5039285714284</c:v>
                </c:pt>
                <c:pt idx="3870">
                  <c:v>125.51023809523798</c:v>
                </c:pt>
                <c:pt idx="3871">
                  <c:v>125.5165476190475</c:v>
                </c:pt>
                <c:pt idx="3872">
                  <c:v>125.52285714285692</c:v>
                </c:pt>
                <c:pt idx="3873">
                  <c:v>125.52916666666651</c:v>
                </c:pt>
                <c:pt idx="3874">
                  <c:v>125.53547619047598</c:v>
                </c:pt>
                <c:pt idx="3875">
                  <c:v>125.54178571428555</c:v>
                </c:pt>
                <c:pt idx="3876">
                  <c:v>125.54809523809507</c:v>
                </c:pt>
                <c:pt idx="3877">
                  <c:v>125.55440476190459</c:v>
                </c:pt>
                <c:pt idx="3878">
                  <c:v>125.56071428571414</c:v>
                </c:pt>
                <c:pt idx="3879">
                  <c:v>125.56702380952363</c:v>
                </c:pt>
                <c:pt idx="3880">
                  <c:v>125.57333333333312</c:v>
                </c:pt>
                <c:pt idx="3881">
                  <c:v>125.57964285714264</c:v>
                </c:pt>
                <c:pt idx="3882">
                  <c:v>125.58595238095218</c:v>
                </c:pt>
                <c:pt idx="3883">
                  <c:v>125.59226190476171</c:v>
                </c:pt>
                <c:pt idx="3884">
                  <c:v>125.5985714285712</c:v>
                </c:pt>
                <c:pt idx="3885">
                  <c:v>125.60488095238073</c:v>
                </c:pt>
                <c:pt idx="3886">
                  <c:v>125.61119047619027</c:v>
                </c:pt>
                <c:pt idx="3887">
                  <c:v>125.61749999999979</c:v>
                </c:pt>
                <c:pt idx="3888">
                  <c:v>125.62380952380929</c:v>
                </c:pt>
                <c:pt idx="3889">
                  <c:v>125.63011904761883</c:v>
                </c:pt>
                <c:pt idx="3890">
                  <c:v>125.63642857142833</c:v>
                </c:pt>
                <c:pt idx="3891">
                  <c:v>125.64273809523785</c:v>
                </c:pt>
                <c:pt idx="3892">
                  <c:v>125.64904761904739</c:v>
                </c:pt>
                <c:pt idx="3893">
                  <c:v>125.65535714285683</c:v>
                </c:pt>
                <c:pt idx="3894">
                  <c:v>125.66166666666643</c:v>
                </c:pt>
                <c:pt idx="3895">
                  <c:v>125.66797619047593</c:v>
                </c:pt>
                <c:pt idx="3896">
                  <c:v>125.67428571428545</c:v>
                </c:pt>
                <c:pt idx="3897">
                  <c:v>125.68059523809495</c:v>
                </c:pt>
                <c:pt idx="3898">
                  <c:v>125.68690476190451</c:v>
                </c:pt>
                <c:pt idx="3899">
                  <c:v>125.69321428571408</c:v>
                </c:pt>
                <c:pt idx="3900">
                  <c:v>125.69952380952355</c:v>
                </c:pt>
                <c:pt idx="3901">
                  <c:v>125.70583333333308</c:v>
                </c:pt>
                <c:pt idx="3902">
                  <c:v>125.7121428571426</c:v>
                </c:pt>
                <c:pt idx="3903">
                  <c:v>125.71845238095212</c:v>
                </c:pt>
                <c:pt idx="3904">
                  <c:v>125.72476190476164</c:v>
                </c:pt>
                <c:pt idx="3905">
                  <c:v>125.73107142857116</c:v>
                </c:pt>
                <c:pt idx="3906">
                  <c:v>125.73738095238068</c:v>
                </c:pt>
                <c:pt idx="3907">
                  <c:v>125.74369047619022</c:v>
                </c:pt>
                <c:pt idx="3908">
                  <c:v>125.74999999999974</c:v>
                </c:pt>
                <c:pt idx="3909">
                  <c:v>125.75630952380924</c:v>
                </c:pt>
                <c:pt idx="3910">
                  <c:v>125.76261904761878</c:v>
                </c:pt>
                <c:pt idx="3911">
                  <c:v>125.76892857142828</c:v>
                </c:pt>
                <c:pt idx="3912">
                  <c:v>125.7752380952378</c:v>
                </c:pt>
                <c:pt idx="3913">
                  <c:v>125.78154761904734</c:v>
                </c:pt>
                <c:pt idx="3914">
                  <c:v>125.78785714285679</c:v>
                </c:pt>
                <c:pt idx="3915">
                  <c:v>125.79416666666638</c:v>
                </c:pt>
                <c:pt idx="3916">
                  <c:v>125.80047619047583</c:v>
                </c:pt>
                <c:pt idx="3917">
                  <c:v>125.80678571428537</c:v>
                </c:pt>
                <c:pt idx="3918">
                  <c:v>125.81309523809489</c:v>
                </c:pt>
                <c:pt idx="3919">
                  <c:v>125.81940476190447</c:v>
                </c:pt>
                <c:pt idx="3920">
                  <c:v>125.82571428571396</c:v>
                </c:pt>
                <c:pt idx="3921">
                  <c:v>125.83202380952348</c:v>
                </c:pt>
                <c:pt idx="3922">
                  <c:v>125.83833333333297</c:v>
                </c:pt>
                <c:pt idx="3923">
                  <c:v>125.84464285714252</c:v>
                </c:pt>
                <c:pt idx="3924">
                  <c:v>125.85095238095204</c:v>
                </c:pt>
                <c:pt idx="3925">
                  <c:v>125.85726190476156</c:v>
                </c:pt>
                <c:pt idx="3926">
                  <c:v>125.86357142857108</c:v>
                </c:pt>
                <c:pt idx="3927">
                  <c:v>125.86988095238057</c:v>
                </c:pt>
                <c:pt idx="3928">
                  <c:v>125.87619047619009</c:v>
                </c:pt>
                <c:pt idx="3929">
                  <c:v>125.88249999999964</c:v>
                </c:pt>
                <c:pt idx="3930">
                  <c:v>125.88880952380913</c:v>
                </c:pt>
                <c:pt idx="3931">
                  <c:v>125.89511904761869</c:v>
                </c:pt>
                <c:pt idx="3932">
                  <c:v>125.9014285714282</c:v>
                </c:pt>
                <c:pt idx="3933">
                  <c:v>125.90773809523772</c:v>
                </c:pt>
                <c:pt idx="3934">
                  <c:v>125.9140476190473</c:v>
                </c:pt>
                <c:pt idx="3935">
                  <c:v>125.9203571428567</c:v>
                </c:pt>
                <c:pt idx="3936">
                  <c:v>125.92666666666629</c:v>
                </c:pt>
                <c:pt idx="3937">
                  <c:v>125.93297619047577</c:v>
                </c:pt>
                <c:pt idx="3938">
                  <c:v>125.93928571428532</c:v>
                </c:pt>
                <c:pt idx="3939">
                  <c:v>125.94559523809484</c:v>
                </c:pt>
                <c:pt idx="3940">
                  <c:v>125.95190476190439</c:v>
                </c:pt>
                <c:pt idx="3941">
                  <c:v>125.95821428571394</c:v>
                </c:pt>
                <c:pt idx="3942">
                  <c:v>125.96452380952343</c:v>
                </c:pt>
                <c:pt idx="3943">
                  <c:v>125.97083333333291</c:v>
                </c:pt>
                <c:pt idx="3944">
                  <c:v>125.97714285714244</c:v>
                </c:pt>
                <c:pt idx="3945">
                  <c:v>125.98345238095195</c:v>
                </c:pt>
                <c:pt idx="3946">
                  <c:v>125.98976190476148</c:v>
                </c:pt>
                <c:pt idx="3947">
                  <c:v>125.996071428571</c:v>
                </c:pt>
                <c:pt idx="3948">
                  <c:v>126.00238095238046</c:v>
                </c:pt>
                <c:pt idx="3949">
                  <c:v>126.00869047619004</c:v>
                </c:pt>
                <c:pt idx="3950">
                  <c:v>126.01499999999959</c:v>
                </c:pt>
                <c:pt idx="3951">
                  <c:v>126.02130952380908</c:v>
                </c:pt>
                <c:pt idx="3952">
                  <c:v>126.02761904761863</c:v>
                </c:pt>
                <c:pt idx="3953">
                  <c:v>126.03392857142811</c:v>
                </c:pt>
                <c:pt idx="3954">
                  <c:v>126.04023809523767</c:v>
                </c:pt>
                <c:pt idx="3955">
                  <c:v>126.04654761904719</c:v>
                </c:pt>
                <c:pt idx="3956">
                  <c:v>126.05285714285662</c:v>
                </c:pt>
                <c:pt idx="3957">
                  <c:v>126.0591666666662</c:v>
                </c:pt>
                <c:pt idx="3958">
                  <c:v>126.06547619047566</c:v>
                </c:pt>
                <c:pt idx="3959">
                  <c:v>126.07178571428521</c:v>
                </c:pt>
                <c:pt idx="3960">
                  <c:v>126.0780952380947</c:v>
                </c:pt>
                <c:pt idx="3961">
                  <c:v>126.08440476190431</c:v>
                </c:pt>
                <c:pt idx="3962">
                  <c:v>126.09071428571383</c:v>
                </c:pt>
                <c:pt idx="3963">
                  <c:v>126.09702380952332</c:v>
                </c:pt>
                <c:pt idx="3964">
                  <c:v>126.10333333333281</c:v>
                </c:pt>
                <c:pt idx="3965">
                  <c:v>126.10964285714235</c:v>
                </c:pt>
                <c:pt idx="3966">
                  <c:v>126.11595238095185</c:v>
                </c:pt>
                <c:pt idx="3967">
                  <c:v>126.12226190476137</c:v>
                </c:pt>
                <c:pt idx="3968">
                  <c:v>126.12857142857087</c:v>
                </c:pt>
                <c:pt idx="3969">
                  <c:v>126.13488095238041</c:v>
                </c:pt>
                <c:pt idx="3970">
                  <c:v>126.14119047618995</c:v>
                </c:pt>
                <c:pt idx="3971">
                  <c:v>126.14749999999951</c:v>
                </c:pt>
                <c:pt idx="3972">
                  <c:v>126.15380952380897</c:v>
                </c:pt>
                <c:pt idx="3973">
                  <c:v>126.16011904761852</c:v>
                </c:pt>
                <c:pt idx="3974">
                  <c:v>126.16642857142801</c:v>
                </c:pt>
                <c:pt idx="3975">
                  <c:v>126.17273809523751</c:v>
                </c:pt>
                <c:pt idx="3976">
                  <c:v>126.17904761904708</c:v>
                </c:pt>
                <c:pt idx="3977">
                  <c:v>126.18535714285652</c:v>
                </c:pt>
                <c:pt idx="3978">
                  <c:v>126.19166666666612</c:v>
                </c:pt>
                <c:pt idx="3979">
                  <c:v>126.19797619047561</c:v>
                </c:pt>
                <c:pt idx="3980">
                  <c:v>126.20428571428516</c:v>
                </c:pt>
                <c:pt idx="3981">
                  <c:v>126.21059523809468</c:v>
                </c:pt>
                <c:pt idx="3982">
                  <c:v>126.21690476190423</c:v>
                </c:pt>
                <c:pt idx="3983">
                  <c:v>126.22321428571377</c:v>
                </c:pt>
                <c:pt idx="3984">
                  <c:v>126.22952380952324</c:v>
                </c:pt>
                <c:pt idx="3985">
                  <c:v>126.23583333333275</c:v>
                </c:pt>
                <c:pt idx="3986">
                  <c:v>126.24214285714228</c:v>
                </c:pt>
                <c:pt idx="3987">
                  <c:v>126.24845238095178</c:v>
                </c:pt>
                <c:pt idx="3988">
                  <c:v>126.25476190476131</c:v>
                </c:pt>
                <c:pt idx="3989">
                  <c:v>126.26107142857084</c:v>
                </c:pt>
                <c:pt idx="3990">
                  <c:v>126.26738095238035</c:v>
                </c:pt>
                <c:pt idx="3991">
                  <c:v>126.27369047618986</c:v>
                </c:pt>
                <c:pt idx="3992">
                  <c:v>126.2799999999994</c:v>
                </c:pt>
                <c:pt idx="3993">
                  <c:v>126.28630952380891</c:v>
                </c:pt>
                <c:pt idx="3994">
                  <c:v>126.29261904761847</c:v>
                </c:pt>
                <c:pt idx="3995">
                  <c:v>126.29892857142795</c:v>
                </c:pt>
                <c:pt idx="3996">
                  <c:v>126.30523809523748</c:v>
                </c:pt>
                <c:pt idx="3997">
                  <c:v>126.31154761904703</c:v>
                </c:pt>
                <c:pt idx="3998">
                  <c:v>126.31785714285648</c:v>
                </c:pt>
                <c:pt idx="3999">
                  <c:v>126.32416666666604</c:v>
                </c:pt>
                <c:pt idx="4000">
                  <c:v>126.33047619047554</c:v>
                </c:pt>
                <c:pt idx="4001">
                  <c:v>126.33678571428506</c:v>
                </c:pt>
                <c:pt idx="4002">
                  <c:v>126.34309523809461</c:v>
                </c:pt>
                <c:pt idx="4003">
                  <c:v>126.34940476190415</c:v>
                </c:pt>
                <c:pt idx="4004">
                  <c:v>126.35571428571366</c:v>
                </c:pt>
                <c:pt idx="4005">
                  <c:v>126.36202380952317</c:v>
                </c:pt>
                <c:pt idx="4006">
                  <c:v>126.36833333333266</c:v>
                </c:pt>
                <c:pt idx="4007">
                  <c:v>126.37464285714221</c:v>
                </c:pt>
                <c:pt idx="4008">
                  <c:v>126.3809523809517</c:v>
                </c:pt>
                <c:pt idx="4009">
                  <c:v>126.38726190476126</c:v>
                </c:pt>
                <c:pt idx="4010">
                  <c:v>126.39357142857077</c:v>
                </c:pt>
                <c:pt idx="4011">
                  <c:v>126.39988095238026</c:v>
                </c:pt>
                <c:pt idx="4012">
                  <c:v>126.40619047618981</c:v>
                </c:pt>
                <c:pt idx="4013">
                  <c:v>126.41249999999935</c:v>
                </c:pt>
                <c:pt idx="4014">
                  <c:v>126.41880952380886</c:v>
                </c:pt>
                <c:pt idx="4015">
                  <c:v>126.4251190476184</c:v>
                </c:pt>
                <c:pt idx="4016">
                  <c:v>126.43142857142789</c:v>
                </c:pt>
                <c:pt idx="4017">
                  <c:v>126.43773809523742</c:v>
                </c:pt>
                <c:pt idx="4018">
                  <c:v>126.44404761904696</c:v>
                </c:pt>
                <c:pt idx="4019">
                  <c:v>126.4503571428564</c:v>
                </c:pt>
                <c:pt idx="4020">
                  <c:v>126.456666666666</c:v>
                </c:pt>
                <c:pt idx="4021">
                  <c:v>126.46297619047546</c:v>
                </c:pt>
                <c:pt idx="4022">
                  <c:v>126.46928571428502</c:v>
                </c:pt>
                <c:pt idx="4023">
                  <c:v>126.4755952380945</c:v>
                </c:pt>
                <c:pt idx="4024">
                  <c:v>126.4819047619041</c:v>
                </c:pt>
                <c:pt idx="4025">
                  <c:v>126.48821428571362</c:v>
                </c:pt>
                <c:pt idx="4026">
                  <c:v>126.49452380952312</c:v>
                </c:pt>
                <c:pt idx="4027">
                  <c:v>126.50083333333261</c:v>
                </c:pt>
                <c:pt idx="4028">
                  <c:v>126.50714285714213</c:v>
                </c:pt>
                <c:pt idx="4029">
                  <c:v>126.51345238095165</c:v>
                </c:pt>
                <c:pt idx="4030">
                  <c:v>126.51976190476117</c:v>
                </c:pt>
                <c:pt idx="4031">
                  <c:v>126.52607142857066</c:v>
                </c:pt>
                <c:pt idx="4032">
                  <c:v>126.53238095238017</c:v>
                </c:pt>
                <c:pt idx="4033">
                  <c:v>126.5386904761897</c:v>
                </c:pt>
                <c:pt idx="4034">
                  <c:v>126.54499999999931</c:v>
                </c:pt>
                <c:pt idx="4035">
                  <c:v>126.55130952380877</c:v>
                </c:pt>
                <c:pt idx="4036">
                  <c:v>126.55761904761832</c:v>
                </c:pt>
                <c:pt idx="4037">
                  <c:v>126.56392857142781</c:v>
                </c:pt>
                <c:pt idx="4038">
                  <c:v>126.57023809523733</c:v>
                </c:pt>
                <c:pt idx="4039">
                  <c:v>126.57654761904685</c:v>
                </c:pt>
                <c:pt idx="4040">
                  <c:v>126.58285714285631</c:v>
                </c:pt>
                <c:pt idx="4041">
                  <c:v>126.58916666666589</c:v>
                </c:pt>
                <c:pt idx="4042">
                  <c:v>126.59547619047538</c:v>
                </c:pt>
                <c:pt idx="4043">
                  <c:v>126.60178571428487</c:v>
                </c:pt>
                <c:pt idx="4044">
                  <c:v>126.60809523809442</c:v>
                </c:pt>
                <c:pt idx="4045">
                  <c:v>126.614404761904</c:v>
                </c:pt>
                <c:pt idx="4046">
                  <c:v>126.62071428571349</c:v>
                </c:pt>
                <c:pt idx="4047">
                  <c:v>126.62702380952301</c:v>
                </c:pt>
                <c:pt idx="4048">
                  <c:v>126.6333333333325</c:v>
                </c:pt>
                <c:pt idx="4049">
                  <c:v>126.63964285714205</c:v>
                </c:pt>
                <c:pt idx="4050">
                  <c:v>126.64595238095154</c:v>
                </c:pt>
                <c:pt idx="4051">
                  <c:v>126.65226190476108</c:v>
                </c:pt>
                <c:pt idx="4052">
                  <c:v>126.65857142857058</c:v>
                </c:pt>
                <c:pt idx="4053">
                  <c:v>126.6648809523801</c:v>
                </c:pt>
                <c:pt idx="4054">
                  <c:v>126.67119047618962</c:v>
                </c:pt>
                <c:pt idx="4055">
                  <c:v>126.67749999999917</c:v>
                </c:pt>
                <c:pt idx="4056">
                  <c:v>126.68380952380868</c:v>
                </c:pt>
                <c:pt idx="4057">
                  <c:v>126.69011904761824</c:v>
                </c:pt>
                <c:pt idx="4058">
                  <c:v>126.6964285714277</c:v>
                </c:pt>
                <c:pt idx="4059">
                  <c:v>126.70273809523725</c:v>
                </c:pt>
                <c:pt idx="4060">
                  <c:v>126.70904761904677</c:v>
                </c:pt>
                <c:pt idx="4061">
                  <c:v>126.71535714285623</c:v>
                </c:pt>
                <c:pt idx="4062">
                  <c:v>126.72166666666584</c:v>
                </c:pt>
                <c:pt idx="4063">
                  <c:v>126.7279761904753</c:v>
                </c:pt>
                <c:pt idx="4064">
                  <c:v>126.73428571428485</c:v>
                </c:pt>
                <c:pt idx="4065">
                  <c:v>126.74059523809437</c:v>
                </c:pt>
                <c:pt idx="4066">
                  <c:v>126.74690476190393</c:v>
                </c:pt>
                <c:pt idx="4067">
                  <c:v>126.75321428571347</c:v>
                </c:pt>
                <c:pt idx="4068">
                  <c:v>126.75952380952293</c:v>
                </c:pt>
                <c:pt idx="4069">
                  <c:v>126.76583333333245</c:v>
                </c:pt>
                <c:pt idx="4070">
                  <c:v>126.77214285714192</c:v>
                </c:pt>
                <c:pt idx="4071">
                  <c:v>126.77845238095144</c:v>
                </c:pt>
                <c:pt idx="4072">
                  <c:v>126.78476190476101</c:v>
                </c:pt>
                <c:pt idx="4073">
                  <c:v>126.79107142857053</c:v>
                </c:pt>
                <c:pt idx="4074">
                  <c:v>126.79738095238005</c:v>
                </c:pt>
                <c:pt idx="4075">
                  <c:v>126.80369047618954</c:v>
                </c:pt>
                <c:pt idx="4076">
                  <c:v>126.80999999999909</c:v>
                </c:pt>
                <c:pt idx="4077">
                  <c:v>126.81630952380861</c:v>
                </c:pt>
                <c:pt idx="4078">
                  <c:v>126.82261904761813</c:v>
                </c:pt>
                <c:pt idx="4079">
                  <c:v>126.82892857142762</c:v>
                </c:pt>
                <c:pt idx="4080">
                  <c:v>126.83523809523717</c:v>
                </c:pt>
                <c:pt idx="4081">
                  <c:v>126.84154761904669</c:v>
                </c:pt>
                <c:pt idx="4082">
                  <c:v>126.84785714285618</c:v>
                </c:pt>
                <c:pt idx="4083">
                  <c:v>126.85416666666573</c:v>
                </c:pt>
                <c:pt idx="4084">
                  <c:v>126.86047619047523</c:v>
                </c:pt>
                <c:pt idx="4085">
                  <c:v>126.86678571428473</c:v>
                </c:pt>
                <c:pt idx="4086">
                  <c:v>126.87309523809425</c:v>
                </c:pt>
                <c:pt idx="4087">
                  <c:v>126.87940476190381</c:v>
                </c:pt>
                <c:pt idx="4088">
                  <c:v>126.88571428571333</c:v>
                </c:pt>
                <c:pt idx="4089">
                  <c:v>126.89202380952285</c:v>
                </c:pt>
                <c:pt idx="4090">
                  <c:v>126.89833333333235</c:v>
                </c:pt>
                <c:pt idx="4091">
                  <c:v>126.90464285714188</c:v>
                </c:pt>
                <c:pt idx="4092">
                  <c:v>126.91095238095141</c:v>
                </c:pt>
                <c:pt idx="4093">
                  <c:v>126.91726190476098</c:v>
                </c:pt>
                <c:pt idx="4094">
                  <c:v>126.92357142857045</c:v>
                </c:pt>
                <c:pt idx="4095">
                  <c:v>126.92988095237995</c:v>
                </c:pt>
                <c:pt idx="4096">
                  <c:v>126.93619047618948</c:v>
                </c:pt>
                <c:pt idx="4097">
                  <c:v>126.94249999999904</c:v>
                </c:pt>
                <c:pt idx="4098">
                  <c:v>126.94880952380856</c:v>
                </c:pt>
                <c:pt idx="4099">
                  <c:v>126.95511904761808</c:v>
                </c:pt>
                <c:pt idx="4100">
                  <c:v>126.96142857142759</c:v>
                </c:pt>
                <c:pt idx="4101">
                  <c:v>126.96773809523712</c:v>
                </c:pt>
                <c:pt idx="4102">
                  <c:v>126.97404761904662</c:v>
                </c:pt>
                <c:pt idx="4103">
                  <c:v>126.98035714285609</c:v>
                </c:pt>
                <c:pt idx="4104">
                  <c:v>126.98666666666568</c:v>
                </c:pt>
                <c:pt idx="4105">
                  <c:v>126.99297619047518</c:v>
                </c:pt>
                <c:pt idx="4106">
                  <c:v>126.9992857142847</c:v>
                </c:pt>
                <c:pt idx="4107">
                  <c:v>127.00559523809419</c:v>
                </c:pt>
                <c:pt idx="4108">
                  <c:v>127.01190476190378</c:v>
                </c:pt>
                <c:pt idx="4109">
                  <c:v>127.01821428571331</c:v>
                </c:pt>
                <c:pt idx="4110">
                  <c:v>127.02452380952279</c:v>
                </c:pt>
                <c:pt idx="4111">
                  <c:v>127.0308333333323</c:v>
                </c:pt>
                <c:pt idx="4112">
                  <c:v>127.03714285714179</c:v>
                </c:pt>
                <c:pt idx="4113">
                  <c:v>127.04345238095134</c:v>
                </c:pt>
                <c:pt idx="4114">
                  <c:v>127.04976190476086</c:v>
                </c:pt>
                <c:pt idx="4115">
                  <c:v>127.05607142857038</c:v>
                </c:pt>
                <c:pt idx="4116">
                  <c:v>127.06238095237987</c:v>
                </c:pt>
                <c:pt idx="4117">
                  <c:v>127.06869047618939</c:v>
                </c:pt>
                <c:pt idx="4118">
                  <c:v>127.07499999999897</c:v>
                </c:pt>
                <c:pt idx="4119">
                  <c:v>127.08130952380846</c:v>
                </c:pt>
                <c:pt idx="4120">
                  <c:v>127.08761904761803</c:v>
                </c:pt>
                <c:pt idx="4121">
                  <c:v>127.0939285714275</c:v>
                </c:pt>
                <c:pt idx="4122">
                  <c:v>127.10023809523702</c:v>
                </c:pt>
                <c:pt idx="4123">
                  <c:v>127.10654761904654</c:v>
                </c:pt>
                <c:pt idx="4124">
                  <c:v>127.112857142856</c:v>
                </c:pt>
                <c:pt idx="4125">
                  <c:v>127.11916666666559</c:v>
                </c:pt>
                <c:pt idx="4126">
                  <c:v>127.12547619047504</c:v>
                </c:pt>
                <c:pt idx="4127">
                  <c:v>127.13178571428456</c:v>
                </c:pt>
                <c:pt idx="4128">
                  <c:v>127.1380952380941</c:v>
                </c:pt>
                <c:pt idx="4129">
                  <c:v>127.14440476190369</c:v>
                </c:pt>
                <c:pt idx="4130">
                  <c:v>127.15071428571319</c:v>
                </c:pt>
                <c:pt idx="4131">
                  <c:v>127.1570238095227</c:v>
                </c:pt>
                <c:pt idx="4132">
                  <c:v>127.16333333333219</c:v>
                </c:pt>
                <c:pt idx="4133">
                  <c:v>127.1696428571417</c:v>
                </c:pt>
                <c:pt idx="4134">
                  <c:v>127.1759523809512</c:v>
                </c:pt>
                <c:pt idx="4135">
                  <c:v>127.18226190476078</c:v>
                </c:pt>
                <c:pt idx="4136">
                  <c:v>127.18857142857027</c:v>
                </c:pt>
                <c:pt idx="4137">
                  <c:v>127.19488095237979</c:v>
                </c:pt>
                <c:pt idx="4138">
                  <c:v>127.20119047618934</c:v>
                </c:pt>
                <c:pt idx="4139">
                  <c:v>127.20749999999889</c:v>
                </c:pt>
                <c:pt idx="4140">
                  <c:v>127.21380952380839</c:v>
                </c:pt>
                <c:pt idx="4141">
                  <c:v>127.22011904761793</c:v>
                </c:pt>
                <c:pt idx="4142">
                  <c:v>127.22642857142741</c:v>
                </c:pt>
                <c:pt idx="4143">
                  <c:v>127.23273809523691</c:v>
                </c:pt>
                <c:pt idx="4144">
                  <c:v>127.23904761904646</c:v>
                </c:pt>
                <c:pt idx="4145">
                  <c:v>127.24535714285595</c:v>
                </c:pt>
                <c:pt idx="4146">
                  <c:v>127.25166666666553</c:v>
                </c:pt>
                <c:pt idx="4147">
                  <c:v>127.25797619047501</c:v>
                </c:pt>
                <c:pt idx="4148">
                  <c:v>127.26428571428454</c:v>
                </c:pt>
                <c:pt idx="4149">
                  <c:v>127.27059523809405</c:v>
                </c:pt>
                <c:pt idx="4150">
                  <c:v>127.27690476190359</c:v>
                </c:pt>
                <c:pt idx="4151">
                  <c:v>127.28321428571316</c:v>
                </c:pt>
                <c:pt idx="4152">
                  <c:v>127.28952380952262</c:v>
                </c:pt>
                <c:pt idx="4153">
                  <c:v>127.29583333333214</c:v>
                </c:pt>
                <c:pt idx="4154">
                  <c:v>127.3021428571416</c:v>
                </c:pt>
                <c:pt idx="4155">
                  <c:v>127.30845238095115</c:v>
                </c:pt>
                <c:pt idx="4156">
                  <c:v>127.3147619047607</c:v>
                </c:pt>
                <c:pt idx="4157">
                  <c:v>127.32107142857021</c:v>
                </c:pt>
                <c:pt idx="4158">
                  <c:v>127.32738095237971</c:v>
                </c:pt>
                <c:pt idx="4159">
                  <c:v>127.33369047618925</c:v>
                </c:pt>
                <c:pt idx="4160">
                  <c:v>127.33999999999881</c:v>
                </c:pt>
                <c:pt idx="4161">
                  <c:v>127.3463095238083</c:v>
                </c:pt>
                <c:pt idx="4162">
                  <c:v>127.35261904761782</c:v>
                </c:pt>
                <c:pt idx="4163">
                  <c:v>127.35892857142731</c:v>
                </c:pt>
                <c:pt idx="4164">
                  <c:v>127.36523809523685</c:v>
                </c:pt>
                <c:pt idx="4165">
                  <c:v>127.37154761904638</c:v>
                </c:pt>
                <c:pt idx="4166">
                  <c:v>127.37785714285585</c:v>
                </c:pt>
                <c:pt idx="4167">
                  <c:v>127.38416666666542</c:v>
                </c:pt>
                <c:pt idx="4168">
                  <c:v>127.39047619047489</c:v>
                </c:pt>
                <c:pt idx="4169">
                  <c:v>127.39678571428441</c:v>
                </c:pt>
                <c:pt idx="4170">
                  <c:v>127.40309523809398</c:v>
                </c:pt>
                <c:pt idx="4171">
                  <c:v>127.40940476190353</c:v>
                </c:pt>
                <c:pt idx="4172">
                  <c:v>127.41571428571307</c:v>
                </c:pt>
                <c:pt idx="4173">
                  <c:v>127.42202380952254</c:v>
                </c:pt>
                <c:pt idx="4174">
                  <c:v>127.42833333333205</c:v>
                </c:pt>
                <c:pt idx="4175">
                  <c:v>127.43464285714158</c:v>
                </c:pt>
                <c:pt idx="4176">
                  <c:v>127.4409523809511</c:v>
                </c:pt>
                <c:pt idx="4177">
                  <c:v>127.44726190476067</c:v>
                </c:pt>
                <c:pt idx="4178">
                  <c:v>127.45357142857014</c:v>
                </c:pt>
                <c:pt idx="4179">
                  <c:v>127.45988095237965</c:v>
                </c:pt>
                <c:pt idx="4180">
                  <c:v>127.46619047618918</c:v>
                </c:pt>
                <c:pt idx="4181">
                  <c:v>127.4724999999987</c:v>
                </c:pt>
                <c:pt idx="4182">
                  <c:v>127.47880952380821</c:v>
                </c:pt>
                <c:pt idx="4183">
                  <c:v>127.48511904761777</c:v>
                </c:pt>
                <c:pt idx="4184">
                  <c:v>127.49142857142726</c:v>
                </c:pt>
                <c:pt idx="4185">
                  <c:v>127.49773809523678</c:v>
                </c:pt>
                <c:pt idx="4186">
                  <c:v>127.5040476190463</c:v>
                </c:pt>
                <c:pt idx="4187">
                  <c:v>127.51035714285578</c:v>
                </c:pt>
                <c:pt idx="4188">
                  <c:v>127.51666666666537</c:v>
                </c:pt>
                <c:pt idx="4189">
                  <c:v>127.52297619047478</c:v>
                </c:pt>
                <c:pt idx="4190">
                  <c:v>127.52928571428436</c:v>
                </c:pt>
                <c:pt idx="4191">
                  <c:v>127.53559523809388</c:v>
                </c:pt>
                <c:pt idx="4192">
                  <c:v>127.54190476190347</c:v>
                </c:pt>
                <c:pt idx="4193">
                  <c:v>127.548214285713</c:v>
                </c:pt>
                <c:pt idx="4194">
                  <c:v>127.55452380952246</c:v>
                </c:pt>
                <c:pt idx="4195">
                  <c:v>127.56083333333196</c:v>
                </c:pt>
                <c:pt idx="4196">
                  <c:v>127.56714285714148</c:v>
                </c:pt>
                <c:pt idx="4197">
                  <c:v>127.573452380951</c:v>
                </c:pt>
                <c:pt idx="4198">
                  <c:v>127.57976190476055</c:v>
                </c:pt>
                <c:pt idx="4199">
                  <c:v>127.58607142857007</c:v>
                </c:pt>
                <c:pt idx="4200">
                  <c:v>127.59238095237956</c:v>
                </c:pt>
                <c:pt idx="4201">
                  <c:v>127.59869047618911</c:v>
                </c:pt>
                <c:pt idx="4202">
                  <c:v>127.60499999999865</c:v>
                </c:pt>
                <c:pt idx="4203">
                  <c:v>127.61130952380816</c:v>
                </c:pt>
                <c:pt idx="4204">
                  <c:v>127.61761904761771</c:v>
                </c:pt>
                <c:pt idx="4205">
                  <c:v>127.62392857142716</c:v>
                </c:pt>
                <c:pt idx="4206">
                  <c:v>127.62761904761769</c:v>
                </c:pt>
                <c:pt idx="4207">
                  <c:v>127.63130952380813</c:v>
                </c:pt>
                <c:pt idx="4208">
                  <c:v>127.63499999999863</c:v>
                </c:pt>
                <c:pt idx="4209">
                  <c:v>127.63869047618904</c:v>
                </c:pt>
                <c:pt idx="4210">
                  <c:v>127.64238095237951</c:v>
                </c:pt>
                <c:pt idx="4211">
                  <c:v>127.64607142857001</c:v>
                </c:pt>
                <c:pt idx="4212">
                  <c:v>127.64976190476048</c:v>
                </c:pt>
                <c:pt idx="4213">
                  <c:v>127.65345238095092</c:v>
                </c:pt>
                <c:pt idx="4214">
                  <c:v>127.65714285714137</c:v>
                </c:pt>
                <c:pt idx="4215">
                  <c:v>127.66083333333185</c:v>
                </c:pt>
                <c:pt idx="4216">
                  <c:v>127.66452380952236</c:v>
                </c:pt>
                <c:pt idx="4217">
                  <c:v>127.66821428571288</c:v>
                </c:pt>
                <c:pt idx="4218">
                  <c:v>127.67190476190332</c:v>
                </c:pt>
                <c:pt idx="4219">
                  <c:v>127.67559523809373</c:v>
                </c:pt>
                <c:pt idx="4220">
                  <c:v>127.67928571428421</c:v>
                </c:pt>
                <c:pt idx="4221">
                  <c:v>127.68297619047465</c:v>
                </c:pt>
                <c:pt idx="4222">
                  <c:v>127.68666666666519</c:v>
                </c:pt>
                <c:pt idx="4223">
                  <c:v>127.6903571428556</c:v>
                </c:pt>
                <c:pt idx="4224">
                  <c:v>127.69404761904613</c:v>
                </c:pt>
                <c:pt idx="4225">
                  <c:v>127.69773809523657</c:v>
                </c:pt>
                <c:pt idx="4226">
                  <c:v>127.70142857142707</c:v>
                </c:pt>
                <c:pt idx="4227">
                  <c:v>127.70511904761757</c:v>
                </c:pt>
                <c:pt idx="4228">
                  <c:v>127.70880952380801</c:v>
                </c:pt>
                <c:pt idx="4229">
                  <c:v>127.71249999999851</c:v>
                </c:pt>
                <c:pt idx="4230">
                  <c:v>127.71619047618896</c:v>
                </c:pt>
                <c:pt idx="4231">
                  <c:v>127.71988095237943</c:v>
                </c:pt>
                <c:pt idx="4232">
                  <c:v>127.72357142856987</c:v>
                </c:pt>
                <c:pt idx="4233">
                  <c:v>127.7272619047604</c:v>
                </c:pt>
                <c:pt idx="4234">
                  <c:v>127.73095238095084</c:v>
                </c:pt>
                <c:pt idx="4235">
                  <c:v>127.73464285714131</c:v>
                </c:pt>
                <c:pt idx="4236">
                  <c:v>127.73833333333175</c:v>
                </c:pt>
                <c:pt idx="4237">
                  <c:v>127.74202380952228</c:v>
                </c:pt>
                <c:pt idx="4238">
                  <c:v>127.74571428571276</c:v>
                </c:pt>
                <c:pt idx="4239">
                  <c:v>127.74940476190324</c:v>
                </c:pt>
                <c:pt idx="4240">
                  <c:v>127.75309523809365</c:v>
                </c:pt>
                <c:pt idx="4241">
                  <c:v>127.75678571428409</c:v>
                </c:pt>
                <c:pt idx="4242">
                  <c:v>127.76047619047456</c:v>
                </c:pt>
                <c:pt idx="4243">
                  <c:v>127.76416666666512</c:v>
                </c:pt>
                <c:pt idx="4244">
                  <c:v>127.76785714285555</c:v>
                </c:pt>
                <c:pt idx="4245">
                  <c:v>127.77154761904602</c:v>
                </c:pt>
                <c:pt idx="4246">
                  <c:v>127.77523809523646</c:v>
                </c:pt>
                <c:pt idx="4247">
                  <c:v>127.7789285714269</c:v>
                </c:pt>
                <c:pt idx="4248">
                  <c:v>127.78261904761746</c:v>
                </c:pt>
                <c:pt idx="4249">
                  <c:v>127.7863095238079</c:v>
                </c:pt>
                <c:pt idx="4250">
                  <c:v>127.7899999999984</c:v>
                </c:pt>
                <c:pt idx="4251">
                  <c:v>127.79369047618884</c:v>
                </c:pt>
                <c:pt idx="4252">
                  <c:v>127.79738095237931</c:v>
                </c:pt>
                <c:pt idx="4253">
                  <c:v>127.80107142856976</c:v>
                </c:pt>
                <c:pt idx="4254">
                  <c:v>127.80476190476026</c:v>
                </c:pt>
                <c:pt idx="4255">
                  <c:v>127.8084523809507</c:v>
                </c:pt>
                <c:pt idx="4256">
                  <c:v>127.81214285714117</c:v>
                </c:pt>
                <c:pt idx="4257">
                  <c:v>127.81583333333164</c:v>
                </c:pt>
                <c:pt idx="4258">
                  <c:v>127.81952380952217</c:v>
                </c:pt>
                <c:pt idx="4259">
                  <c:v>127.82321428571267</c:v>
                </c:pt>
                <c:pt idx="4260">
                  <c:v>127.82690476190309</c:v>
                </c:pt>
                <c:pt idx="4261">
                  <c:v>127.83059523809355</c:v>
                </c:pt>
                <c:pt idx="4262">
                  <c:v>127.83428571428401</c:v>
                </c:pt>
                <c:pt idx="4263">
                  <c:v>127.83797619047444</c:v>
                </c:pt>
                <c:pt idx="4264">
                  <c:v>127.84166666666496</c:v>
                </c:pt>
                <c:pt idx="4265">
                  <c:v>127.84535714285539</c:v>
                </c:pt>
                <c:pt idx="4266">
                  <c:v>127.8490476190459</c:v>
                </c:pt>
                <c:pt idx="4267">
                  <c:v>127.85273809523633</c:v>
                </c:pt>
                <c:pt idx="4268">
                  <c:v>127.8564285714268</c:v>
                </c:pt>
                <c:pt idx="4269">
                  <c:v>127.86011904761735</c:v>
                </c:pt>
                <c:pt idx="4270">
                  <c:v>127.86380952380779</c:v>
                </c:pt>
                <c:pt idx="4271">
                  <c:v>127.86749999999829</c:v>
                </c:pt>
                <c:pt idx="4272">
                  <c:v>127.8711904761887</c:v>
                </c:pt>
                <c:pt idx="4273">
                  <c:v>127.87488095237917</c:v>
                </c:pt>
                <c:pt idx="4274">
                  <c:v>127.87857142856961</c:v>
                </c:pt>
                <c:pt idx="4275">
                  <c:v>127.88226190476014</c:v>
                </c:pt>
                <c:pt idx="4276">
                  <c:v>127.88595238095058</c:v>
                </c:pt>
                <c:pt idx="4277">
                  <c:v>127.88964285714106</c:v>
                </c:pt>
                <c:pt idx="4278">
                  <c:v>127.89333333333153</c:v>
                </c:pt>
                <c:pt idx="4279">
                  <c:v>127.89702380952205</c:v>
                </c:pt>
                <c:pt idx="4280">
                  <c:v>127.90071428571254</c:v>
                </c:pt>
                <c:pt idx="4281">
                  <c:v>127.90440476190302</c:v>
                </c:pt>
                <c:pt idx="4282">
                  <c:v>127.90809523809344</c:v>
                </c:pt>
                <c:pt idx="4283">
                  <c:v>127.91178571428391</c:v>
                </c:pt>
                <c:pt idx="4284">
                  <c:v>127.91547619047435</c:v>
                </c:pt>
                <c:pt idx="4285">
                  <c:v>127.91916666666486</c:v>
                </c:pt>
                <c:pt idx="4286">
                  <c:v>127.92285714285526</c:v>
                </c:pt>
                <c:pt idx="4287">
                  <c:v>127.92654761904579</c:v>
                </c:pt>
                <c:pt idx="4288">
                  <c:v>127.93023809523626</c:v>
                </c:pt>
                <c:pt idx="4289">
                  <c:v>127.9339285714267</c:v>
                </c:pt>
                <c:pt idx="4290">
                  <c:v>127.93761904761726</c:v>
                </c:pt>
                <c:pt idx="4291">
                  <c:v>127.9413095238077</c:v>
                </c:pt>
                <c:pt idx="4292">
                  <c:v>127.94499999999822</c:v>
                </c:pt>
                <c:pt idx="4293">
                  <c:v>127.94869047618862</c:v>
                </c:pt>
                <c:pt idx="4294">
                  <c:v>127.95238095237906</c:v>
                </c:pt>
                <c:pt idx="4295">
                  <c:v>127.95607142856953</c:v>
                </c:pt>
                <c:pt idx="4296">
                  <c:v>127.95976190476003</c:v>
                </c:pt>
                <c:pt idx="4297">
                  <c:v>127.9634523809505</c:v>
                </c:pt>
                <c:pt idx="4298">
                  <c:v>127.96714285714097</c:v>
                </c:pt>
                <c:pt idx="4299">
                  <c:v>127.97083333333141</c:v>
                </c:pt>
                <c:pt idx="4300">
                  <c:v>127.97452380952191</c:v>
                </c:pt>
                <c:pt idx="4301">
                  <c:v>127.97821428571244</c:v>
                </c:pt>
                <c:pt idx="4302">
                  <c:v>127.98190476190291</c:v>
                </c:pt>
                <c:pt idx="4303">
                  <c:v>127.98559523809331</c:v>
                </c:pt>
                <c:pt idx="4304">
                  <c:v>127.9892857142838</c:v>
                </c:pt>
                <c:pt idx="4305">
                  <c:v>127.99297619047424</c:v>
                </c:pt>
                <c:pt idx="4306">
                  <c:v>127.99666666666477</c:v>
                </c:pt>
                <c:pt idx="4307">
                  <c:v>128.00035714285522</c:v>
                </c:pt>
                <c:pt idx="4308">
                  <c:v>128.00404761904571</c:v>
                </c:pt>
                <c:pt idx="4309">
                  <c:v>128.00773809523625</c:v>
                </c:pt>
                <c:pt idx="4310">
                  <c:v>128.01142857142673</c:v>
                </c:pt>
                <c:pt idx="4311">
                  <c:v>128.01511904761722</c:v>
                </c:pt>
                <c:pt idx="4312">
                  <c:v>128.01880952380759</c:v>
                </c:pt>
                <c:pt idx="4313">
                  <c:v>128.02249999999819</c:v>
                </c:pt>
                <c:pt idx="4314">
                  <c:v>128.02619047618862</c:v>
                </c:pt>
                <c:pt idx="4315">
                  <c:v>128.02988095237916</c:v>
                </c:pt>
                <c:pt idx="4316">
                  <c:v>128.03357142856953</c:v>
                </c:pt>
                <c:pt idx="4317">
                  <c:v>128.03726190476002</c:v>
                </c:pt>
                <c:pt idx="4318">
                  <c:v>128.04095238095056</c:v>
                </c:pt>
                <c:pt idx="4319">
                  <c:v>128.04464285714099</c:v>
                </c:pt>
                <c:pt idx="4320">
                  <c:v>128.04833333333158</c:v>
                </c:pt>
                <c:pt idx="4321">
                  <c:v>128.05202380952201</c:v>
                </c:pt>
                <c:pt idx="4322">
                  <c:v>128.0557142857125</c:v>
                </c:pt>
                <c:pt idx="4323">
                  <c:v>128.05940476190293</c:v>
                </c:pt>
                <c:pt idx="4324">
                  <c:v>128.06309523809341</c:v>
                </c:pt>
                <c:pt idx="4325">
                  <c:v>128.06678571428395</c:v>
                </c:pt>
                <c:pt idx="4326">
                  <c:v>128.07047619047444</c:v>
                </c:pt>
                <c:pt idx="4327">
                  <c:v>128.07416666666492</c:v>
                </c:pt>
                <c:pt idx="4328">
                  <c:v>128.07785714285538</c:v>
                </c:pt>
                <c:pt idx="4329">
                  <c:v>128.08154761904589</c:v>
                </c:pt>
                <c:pt idx="4330">
                  <c:v>128.08523809523646</c:v>
                </c:pt>
                <c:pt idx="4331">
                  <c:v>128.08892857142692</c:v>
                </c:pt>
                <c:pt idx="4332">
                  <c:v>128.09261904761743</c:v>
                </c:pt>
                <c:pt idx="4333">
                  <c:v>128.09630952380778</c:v>
                </c:pt>
                <c:pt idx="4334">
                  <c:v>128.09999999999832</c:v>
                </c:pt>
                <c:pt idx="4335">
                  <c:v>128.10369047618872</c:v>
                </c:pt>
                <c:pt idx="4336">
                  <c:v>128.10738095237937</c:v>
                </c:pt>
                <c:pt idx="4337">
                  <c:v>128.11107142856972</c:v>
                </c:pt>
                <c:pt idx="4338">
                  <c:v>128.11476190476014</c:v>
                </c:pt>
                <c:pt idx="4339">
                  <c:v>128.11845238095074</c:v>
                </c:pt>
                <c:pt idx="4340">
                  <c:v>128.12214285714128</c:v>
                </c:pt>
                <c:pt idx="4341">
                  <c:v>128.12583333333171</c:v>
                </c:pt>
                <c:pt idx="4342">
                  <c:v>128.12952380952214</c:v>
                </c:pt>
                <c:pt idx="4343">
                  <c:v>128.13321428571263</c:v>
                </c:pt>
                <c:pt idx="4344">
                  <c:v>128.13690476190311</c:v>
                </c:pt>
                <c:pt idx="4345">
                  <c:v>128.1405952380936</c:v>
                </c:pt>
                <c:pt idx="4346">
                  <c:v>128.14428571428408</c:v>
                </c:pt>
                <c:pt idx="4347">
                  <c:v>128.14797619047462</c:v>
                </c:pt>
                <c:pt idx="4348">
                  <c:v>128.15166666666511</c:v>
                </c:pt>
                <c:pt idx="4349">
                  <c:v>128.15535714285559</c:v>
                </c:pt>
                <c:pt idx="4350">
                  <c:v>128.15904761904608</c:v>
                </c:pt>
                <c:pt idx="4351">
                  <c:v>128.16273809523662</c:v>
                </c:pt>
                <c:pt idx="4352">
                  <c:v>128.1664285714271</c:v>
                </c:pt>
                <c:pt idx="4353">
                  <c:v>128.17011904761759</c:v>
                </c:pt>
                <c:pt idx="4354">
                  <c:v>128.1738095238079</c:v>
                </c:pt>
                <c:pt idx="4355">
                  <c:v>128.1774999999985</c:v>
                </c:pt>
                <c:pt idx="4356">
                  <c:v>128.18119047618899</c:v>
                </c:pt>
                <c:pt idx="4357">
                  <c:v>128.18488095237947</c:v>
                </c:pt>
                <c:pt idx="4358">
                  <c:v>128.18857142856996</c:v>
                </c:pt>
                <c:pt idx="4359">
                  <c:v>128.19226190476039</c:v>
                </c:pt>
                <c:pt idx="4360">
                  <c:v>128.19595238095093</c:v>
                </c:pt>
                <c:pt idx="4361">
                  <c:v>128.19964285714138</c:v>
                </c:pt>
                <c:pt idx="4362">
                  <c:v>128.2033333333319</c:v>
                </c:pt>
                <c:pt idx="4363">
                  <c:v>128.20702380952238</c:v>
                </c:pt>
                <c:pt idx="4364">
                  <c:v>128.21071428571275</c:v>
                </c:pt>
                <c:pt idx="4365">
                  <c:v>128.2144047619033</c:v>
                </c:pt>
                <c:pt idx="4366">
                  <c:v>128.21809523809378</c:v>
                </c:pt>
                <c:pt idx="4367">
                  <c:v>128.22178571428432</c:v>
                </c:pt>
                <c:pt idx="4368">
                  <c:v>128.22547619047481</c:v>
                </c:pt>
                <c:pt idx="4369">
                  <c:v>128.22916666666524</c:v>
                </c:pt>
                <c:pt idx="4370">
                  <c:v>128.23285714285578</c:v>
                </c:pt>
                <c:pt idx="4371">
                  <c:v>128.23654761904621</c:v>
                </c:pt>
                <c:pt idx="4372">
                  <c:v>128.2402380952368</c:v>
                </c:pt>
                <c:pt idx="4373">
                  <c:v>128.24392857142718</c:v>
                </c:pt>
                <c:pt idx="4374">
                  <c:v>128.24761904761777</c:v>
                </c:pt>
                <c:pt idx="4375">
                  <c:v>128.25130952380815</c:v>
                </c:pt>
                <c:pt idx="4376">
                  <c:v>128.25499999999863</c:v>
                </c:pt>
                <c:pt idx="4377">
                  <c:v>128.25869047618917</c:v>
                </c:pt>
                <c:pt idx="4378">
                  <c:v>128.26238095237971</c:v>
                </c:pt>
                <c:pt idx="4379">
                  <c:v>128.26607142857009</c:v>
                </c:pt>
                <c:pt idx="4380">
                  <c:v>128.26976190476051</c:v>
                </c:pt>
                <c:pt idx="4381">
                  <c:v>128.27345238095106</c:v>
                </c:pt>
                <c:pt idx="4382">
                  <c:v>128.2771428571416</c:v>
                </c:pt>
                <c:pt idx="4383">
                  <c:v>128.28083333333208</c:v>
                </c:pt>
                <c:pt idx="4384">
                  <c:v>128.28452380952251</c:v>
                </c:pt>
                <c:pt idx="4385">
                  <c:v>128.28821428571311</c:v>
                </c:pt>
                <c:pt idx="4386">
                  <c:v>128.29190476190348</c:v>
                </c:pt>
                <c:pt idx="4387">
                  <c:v>128.29559523809397</c:v>
                </c:pt>
                <c:pt idx="4388">
                  <c:v>128.29928571428445</c:v>
                </c:pt>
                <c:pt idx="4389">
                  <c:v>128.30297619047505</c:v>
                </c:pt>
                <c:pt idx="4390">
                  <c:v>128.30666666666548</c:v>
                </c:pt>
                <c:pt idx="4391">
                  <c:v>128.31035714285596</c:v>
                </c:pt>
                <c:pt idx="4392">
                  <c:v>128.31404761904645</c:v>
                </c:pt>
                <c:pt idx="4393">
                  <c:v>128.31773809523699</c:v>
                </c:pt>
                <c:pt idx="4394">
                  <c:v>128.32142857142753</c:v>
                </c:pt>
                <c:pt idx="4395">
                  <c:v>128.32511904761802</c:v>
                </c:pt>
                <c:pt idx="4396">
                  <c:v>128.32880952380839</c:v>
                </c:pt>
                <c:pt idx="4397">
                  <c:v>128.33249999999887</c:v>
                </c:pt>
                <c:pt idx="4398">
                  <c:v>128.33619047618942</c:v>
                </c:pt>
                <c:pt idx="4399">
                  <c:v>128.33988095237984</c:v>
                </c:pt>
                <c:pt idx="4400">
                  <c:v>128.34357142857027</c:v>
                </c:pt>
                <c:pt idx="4401">
                  <c:v>128.34726190476079</c:v>
                </c:pt>
                <c:pt idx="4402">
                  <c:v>128.35095238095136</c:v>
                </c:pt>
                <c:pt idx="4403">
                  <c:v>128.35464285714181</c:v>
                </c:pt>
                <c:pt idx="4404">
                  <c:v>128.35833333333235</c:v>
                </c:pt>
                <c:pt idx="4405">
                  <c:v>128.36202380952281</c:v>
                </c:pt>
                <c:pt idx="4406">
                  <c:v>128.36571428571324</c:v>
                </c:pt>
                <c:pt idx="4407">
                  <c:v>128.36940476190372</c:v>
                </c:pt>
                <c:pt idx="4408">
                  <c:v>128.37309523809418</c:v>
                </c:pt>
                <c:pt idx="4409">
                  <c:v>128.37678571428464</c:v>
                </c:pt>
                <c:pt idx="4410">
                  <c:v>128.38047619047526</c:v>
                </c:pt>
                <c:pt idx="4411">
                  <c:v>128.38416666666566</c:v>
                </c:pt>
                <c:pt idx="4412">
                  <c:v>128.38785714285621</c:v>
                </c:pt>
                <c:pt idx="4413">
                  <c:v>128.39154761904663</c:v>
                </c:pt>
                <c:pt idx="4414">
                  <c:v>128.39523809523723</c:v>
                </c:pt>
                <c:pt idx="4415">
                  <c:v>128.39892857142766</c:v>
                </c:pt>
                <c:pt idx="4416">
                  <c:v>128.40261904761817</c:v>
                </c:pt>
                <c:pt idx="4417">
                  <c:v>128.40630952380855</c:v>
                </c:pt>
                <c:pt idx="4418">
                  <c:v>128.40999999999906</c:v>
                </c:pt>
                <c:pt idx="4419">
                  <c:v>128.41369047618952</c:v>
                </c:pt>
                <c:pt idx="4420">
                  <c:v>128.41738095238009</c:v>
                </c:pt>
                <c:pt idx="4421">
                  <c:v>128.42107142857051</c:v>
                </c:pt>
                <c:pt idx="4422">
                  <c:v>128.42476190476094</c:v>
                </c:pt>
                <c:pt idx="4423">
                  <c:v>128.42845238095154</c:v>
                </c:pt>
                <c:pt idx="4424">
                  <c:v>128.43214285714203</c:v>
                </c:pt>
                <c:pt idx="4425">
                  <c:v>128.43583333333245</c:v>
                </c:pt>
                <c:pt idx="4426">
                  <c:v>128.43952380952288</c:v>
                </c:pt>
                <c:pt idx="4427">
                  <c:v>128.44321428571342</c:v>
                </c:pt>
                <c:pt idx="4428">
                  <c:v>128.44690476190385</c:v>
                </c:pt>
                <c:pt idx="4429">
                  <c:v>128.45059523809439</c:v>
                </c:pt>
                <c:pt idx="4430">
                  <c:v>128.45428571428488</c:v>
                </c:pt>
                <c:pt idx="4431">
                  <c:v>128.45797619047542</c:v>
                </c:pt>
                <c:pt idx="4432">
                  <c:v>128.46166666666585</c:v>
                </c:pt>
                <c:pt idx="4433">
                  <c:v>128.46535714285633</c:v>
                </c:pt>
                <c:pt idx="4434">
                  <c:v>128.46904761904682</c:v>
                </c:pt>
                <c:pt idx="4435">
                  <c:v>128.47273809523736</c:v>
                </c:pt>
                <c:pt idx="4436">
                  <c:v>128.47642857142785</c:v>
                </c:pt>
                <c:pt idx="4437">
                  <c:v>128.48011904761836</c:v>
                </c:pt>
                <c:pt idx="4438">
                  <c:v>128.4838095238087</c:v>
                </c:pt>
                <c:pt idx="4439">
                  <c:v>128.4874999999993</c:v>
                </c:pt>
                <c:pt idx="4440">
                  <c:v>128.49119047618979</c:v>
                </c:pt>
                <c:pt idx="4441">
                  <c:v>128.49488095238021</c:v>
                </c:pt>
                <c:pt idx="4442">
                  <c:v>128.4985714285707</c:v>
                </c:pt>
                <c:pt idx="4443">
                  <c:v>128.50226190476118</c:v>
                </c:pt>
                <c:pt idx="4444">
                  <c:v>128.50595238095161</c:v>
                </c:pt>
                <c:pt idx="4445">
                  <c:v>128.50964285714215</c:v>
                </c:pt>
                <c:pt idx="4446">
                  <c:v>128.51333333333258</c:v>
                </c:pt>
                <c:pt idx="4447">
                  <c:v>128.51702380952318</c:v>
                </c:pt>
                <c:pt idx="4448">
                  <c:v>128.52071428571361</c:v>
                </c:pt>
                <c:pt idx="4449">
                  <c:v>128.52440476190404</c:v>
                </c:pt>
                <c:pt idx="4450">
                  <c:v>128.52809523809461</c:v>
                </c:pt>
                <c:pt idx="4451">
                  <c:v>128.53178571428501</c:v>
                </c:pt>
                <c:pt idx="4452">
                  <c:v>128.53547619047561</c:v>
                </c:pt>
                <c:pt idx="4453">
                  <c:v>128.53916666666598</c:v>
                </c:pt>
                <c:pt idx="4454">
                  <c:v>128.54285714285652</c:v>
                </c:pt>
                <c:pt idx="4455">
                  <c:v>128.54654761904698</c:v>
                </c:pt>
                <c:pt idx="4456">
                  <c:v>128.55023809523757</c:v>
                </c:pt>
                <c:pt idx="4457">
                  <c:v>128.55392857142797</c:v>
                </c:pt>
                <c:pt idx="4458">
                  <c:v>128.55761904761852</c:v>
                </c:pt>
                <c:pt idx="4459">
                  <c:v>128.56130952380892</c:v>
                </c:pt>
                <c:pt idx="4460">
                  <c:v>128.56499999999943</c:v>
                </c:pt>
                <c:pt idx="4461">
                  <c:v>128.56869047618991</c:v>
                </c:pt>
                <c:pt idx="4462">
                  <c:v>128.57238095238046</c:v>
                </c:pt>
                <c:pt idx="4463">
                  <c:v>128.57607142857083</c:v>
                </c:pt>
                <c:pt idx="4464">
                  <c:v>128.57976190476126</c:v>
                </c:pt>
                <c:pt idx="4465">
                  <c:v>128.58345238095185</c:v>
                </c:pt>
                <c:pt idx="4466">
                  <c:v>128.5871428571424</c:v>
                </c:pt>
                <c:pt idx="4467">
                  <c:v>128.59083333333282</c:v>
                </c:pt>
                <c:pt idx="4468">
                  <c:v>128.59452380952331</c:v>
                </c:pt>
                <c:pt idx="4469">
                  <c:v>128.59821428571385</c:v>
                </c:pt>
                <c:pt idx="4470">
                  <c:v>128.60190476190422</c:v>
                </c:pt>
                <c:pt idx="4471">
                  <c:v>128.60559523809471</c:v>
                </c:pt>
                <c:pt idx="4472">
                  <c:v>128.60928571428519</c:v>
                </c:pt>
                <c:pt idx="4473">
                  <c:v>128.61297619047573</c:v>
                </c:pt>
                <c:pt idx="4474">
                  <c:v>128.61666666666616</c:v>
                </c:pt>
                <c:pt idx="4475">
                  <c:v>128.6203571428567</c:v>
                </c:pt>
                <c:pt idx="4476">
                  <c:v>128.62404761904719</c:v>
                </c:pt>
                <c:pt idx="4477">
                  <c:v>128.62773809523767</c:v>
                </c:pt>
                <c:pt idx="4478">
                  <c:v>128.63142857142822</c:v>
                </c:pt>
                <c:pt idx="4479">
                  <c:v>128.63511904761864</c:v>
                </c:pt>
                <c:pt idx="4480">
                  <c:v>128.63880952380913</c:v>
                </c:pt>
                <c:pt idx="4481">
                  <c:v>128.64249999999961</c:v>
                </c:pt>
                <c:pt idx="4482">
                  <c:v>128.6461904761901</c:v>
                </c:pt>
                <c:pt idx="4483">
                  <c:v>128.64988095238058</c:v>
                </c:pt>
                <c:pt idx="4484">
                  <c:v>128.65357142857096</c:v>
                </c:pt>
                <c:pt idx="4485">
                  <c:v>128.65726190476155</c:v>
                </c:pt>
                <c:pt idx="4486">
                  <c:v>128.66095238095198</c:v>
                </c:pt>
                <c:pt idx="4487">
                  <c:v>128.66464285714252</c:v>
                </c:pt>
                <c:pt idx="4488">
                  <c:v>128.66833333333307</c:v>
                </c:pt>
                <c:pt idx="4489">
                  <c:v>128.67202380952349</c:v>
                </c:pt>
                <c:pt idx="4490">
                  <c:v>128.67571428571398</c:v>
                </c:pt>
                <c:pt idx="4491">
                  <c:v>128.67940476190435</c:v>
                </c:pt>
                <c:pt idx="4492">
                  <c:v>128.68309523809495</c:v>
                </c:pt>
                <c:pt idx="4493">
                  <c:v>128.68678571428538</c:v>
                </c:pt>
                <c:pt idx="4494">
                  <c:v>128.69047619047598</c:v>
                </c:pt>
                <c:pt idx="4495">
                  <c:v>128.69416666666638</c:v>
                </c:pt>
                <c:pt idx="4496">
                  <c:v>128.69785714285683</c:v>
                </c:pt>
                <c:pt idx="4497">
                  <c:v>128.70154761904735</c:v>
                </c:pt>
                <c:pt idx="4498">
                  <c:v>128.70523809523786</c:v>
                </c:pt>
                <c:pt idx="4499">
                  <c:v>128.70892857142834</c:v>
                </c:pt>
                <c:pt idx="4500">
                  <c:v>128.71261904761883</c:v>
                </c:pt>
                <c:pt idx="4501">
                  <c:v>128.71630952380926</c:v>
                </c:pt>
                <c:pt idx="4502">
                  <c:v>128.71999999999974</c:v>
                </c:pt>
                <c:pt idx="4503">
                  <c:v>128.72369047619023</c:v>
                </c:pt>
                <c:pt idx="4504">
                  <c:v>128.72738095238083</c:v>
                </c:pt>
                <c:pt idx="4505">
                  <c:v>128.7310714285712</c:v>
                </c:pt>
                <c:pt idx="4506">
                  <c:v>128.73476190476163</c:v>
                </c:pt>
                <c:pt idx="4507">
                  <c:v>128.73845238095222</c:v>
                </c:pt>
                <c:pt idx="4508">
                  <c:v>128.74214285714271</c:v>
                </c:pt>
                <c:pt idx="4509">
                  <c:v>128.7458333333332</c:v>
                </c:pt>
                <c:pt idx="4510">
                  <c:v>128.74952380952362</c:v>
                </c:pt>
                <c:pt idx="4511">
                  <c:v>128.75321428571417</c:v>
                </c:pt>
                <c:pt idx="4512">
                  <c:v>128.75690476190459</c:v>
                </c:pt>
                <c:pt idx="4513">
                  <c:v>128.76059523809508</c:v>
                </c:pt>
                <c:pt idx="4514">
                  <c:v>128.76428571428556</c:v>
                </c:pt>
                <c:pt idx="4515">
                  <c:v>128.76797619047611</c:v>
                </c:pt>
                <c:pt idx="4516">
                  <c:v>128.77166666666653</c:v>
                </c:pt>
                <c:pt idx="4517">
                  <c:v>128.77535714285702</c:v>
                </c:pt>
                <c:pt idx="4518">
                  <c:v>128.7790476190475</c:v>
                </c:pt>
                <c:pt idx="4519">
                  <c:v>128.78273809523807</c:v>
                </c:pt>
                <c:pt idx="4520">
                  <c:v>128.78642857142859</c:v>
                </c:pt>
                <c:pt idx="4521">
                  <c:v>128.7901190476191</c:v>
                </c:pt>
                <c:pt idx="4522">
                  <c:v>128.79380952380941</c:v>
                </c:pt>
                <c:pt idx="4523">
                  <c:v>128.79749999999999</c:v>
                </c:pt>
                <c:pt idx="4524">
                  <c:v>128.80119047619047</c:v>
                </c:pt>
                <c:pt idx="4525">
                  <c:v>128.80488095238101</c:v>
                </c:pt>
                <c:pt idx="4526">
                  <c:v>128.80857142857138</c:v>
                </c:pt>
                <c:pt idx="4527">
                  <c:v>128.81226190476193</c:v>
                </c:pt>
                <c:pt idx="4528">
                  <c:v>128.81595238095238</c:v>
                </c:pt>
                <c:pt idx="4529">
                  <c:v>128.8196428571429</c:v>
                </c:pt>
                <c:pt idx="4530">
                  <c:v>128.82333333333347</c:v>
                </c:pt>
                <c:pt idx="4531">
                  <c:v>128.82702380952392</c:v>
                </c:pt>
                <c:pt idx="4532">
                  <c:v>128.83071428571441</c:v>
                </c:pt>
                <c:pt idx="4533">
                  <c:v>128.83440476190478</c:v>
                </c:pt>
                <c:pt idx="4534">
                  <c:v>128.83809523809538</c:v>
                </c:pt>
                <c:pt idx="4535">
                  <c:v>128.84178571428578</c:v>
                </c:pt>
                <c:pt idx="4536">
                  <c:v>128.84547619047629</c:v>
                </c:pt>
                <c:pt idx="4537">
                  <c:v>128.84916666666678</c:v>
                </c:pt>
                <c:pt idx="4538">
                  <c:v>128.85285714285726</c:v>
                </c:pt>
                <c:pt idx="4539">
                  <c:v>128.85654761904777</c:v>
                </c:pt>
                <c:pt idx="4540">
                  <c:v>128.86023809523829</c:v>
                </c:pt>
                <c:pt idx="4541">
                  <c:v>128.86392857142874</c:v>
                </c:pt>
                <c:pt idx="4542">
                  <c:v>128.86761904761931</c:v>
                </c:pt>
                <c:pt idx="4543">
                  <c:v>128.87130952380969</c:v>
                </c:pt>
                <c:pt idx="4544">
                  <c:v>128.87500000000017</c:v>
                </c:pt>
                <c:pt idx="4545">
                  <c:v>128.87869047619066</c:v>
                </c:pt>
                <c:pt idx="4546">
                  <c:v>128.88238095238125</c:v>
                </c:pt>
                <c:pt idx="4547">
                  <c:v>128.88607142857163</c:v>
                </c:pt>
                <c:pt idx="4548">
                  <c:v>128.88976190476205</c:v>
                </c:pt>
                <c:pt idx="4549">
                  <c:v>128.8934523809526</c:v>
                </c:pt>
                <c:pt idx="4550">
                  <c:v>128.89714285714319</c:v>
                </c:pt>
                <c:pt idx="4551">
                  <c:v>128.90083333333362</c:v>
                </c:pt>
                <c:pt idx="4552">
                  <c:v>128.90452380952405</c:v>
                </c:pt>
                <c:pt idx="4553">
                  <c:v>128.90821428571459</c:v>
                </c:pt>
                <c:pt idx="4554">
                  <c:v>128.91190476190496</c:v>
                </c:pt>
                <c:pt idx="4555">
                  <c:v>128.91559523809545</c:v>
                </c:pt>
                <c:pt idx="4556">
                  <c:v>128.91928571428593</c:v>
                </c:pt>
                <c:pt idx="4557">
                  <c:v>128.92297619047653</c:v>
                </c:pt>
                <c:pt idx="4558">
                  <c:v>128.92666666666696</c:v>
                </c:pt>
                <c:pt idx="4559">
                  <c:v>128.93035714285745</c:v>
                </c:pt>
                <c:pt idx="4560">
                  <c:v>128.93404761904793</c:v>
                </c:pt>
                <c:pt idx="4561">
                  <c:v>128.93773809523844</c:v>
                </c:pt>
                <c:pt idx="4562">
                  <c:v>128.94142857142896</c:v>
                </c:pt>
                <c:pt idx="4563">
                  <c:v>128.94511904761947</c:v>
                </c:pt>
                <c:pt idx="4564">
                  <c:v>128.94880952380981</c:v>
                </c:pt>
                <c:pt idx="4565">
                  <c:v>128.95250000000041</c:v>
                </c:pt>
                <c:pt idx="4566">
                  <c:v>128.95619047619084</c:v>
                </c:pt>
                <c:pt idx="4567">
                  <c:v>128.95988095238138</c:v>
                </c:pt>
                <c:pt idx="4568">
                  <c:v>128.96357142857173</c:v>
                </c:pt>
                <c:pt idx="4569">
                  <c:v>128.9672619047623</c:v>
                </c:pt>
                <c:pt idx="4570">
                  <c:v>128.97095238095278</c:v>
                </c:pt>
                <c:pt idx="4571">
                  <c:v>128.97464285714327</c:v>
                </c:pt>
                <c:pt idx="4572">
                  <c:v>128.97833333333384</c:v>
                </c:pt>
                <c:pt idx="4573">
                  <c:v>128.98202380952429</c:v>
                </c:pt>
                <c:pt idx="4574">
                  <c:v>128.98571428571478</c:v>
                </c:pt>
                <c:pt idx="4575">
                  <c:v>128.98940476190518</c:v>
                </c:pt>
                <c:pt idx="4576">
                  <c:v>128.99309523809563</c:v>
                </c:pt>
                <c:pt idx="4577">
                  <c:v>128.99678571428618</c:v>
                </c:pt>
                <c:pt idx="4578">
                  <c:v>129.00047619047666</c:v>
                </c:pt>
                <c:pt idx="4579">
                  <c:v>129.00416666666715</c:v>
                </c:pt>
                <c:pt idx="4580">
                  <c:v>129.00785714285757</c:v>
                </c:pt>
                <c:pt idx="4581">
                  <c:v>129.01154761904812</c:v>
                </c:pt>
                <c:pt idx="4582">
                  <c:v>129.0152380952386</c:v>
                </c:pt>
                <c:pt idx="4583">
                  <c:v>129.01892857142914</c:v>
                </c:pt>
                <c:pt idx="4584">
                  <c:v>129.02261904761968</c:v>
                </c:pt>
                <c:pt idx="4585">
                  <c:v>129.02630952381006</c:v>
                </c:pt>
                <c:pt idx="4586">
                  <c:v>129.03000000000054</c:v>
                </c:pt>
                <c:pt idx="4587">
                  <c:v>129.03369047619097</c:v>
                </c:pt>
                <c:pt idx="4588">
                  <c:v>129.03738095238157</c:v>
                </c:pt>
                <c:pt idx="4589">
                  <c:v>129.04107142857194</c:v>
                </c:pt>
                <c:pt idx="4590">
                  <c:v>129.04476190476237</c:v>
                </c:pt>
                <c:pt idx="4591">
                  <c:v>129.04845238095297</c:v>
                </c:pt>
                <c:pt idx="4592">
                  <c:v>129.05214285714356</c:v>
                </c:pt>
                <c:pt idx="4593">
                  <c:v>129.05583333333399</c:v>
                </c:pt>
                <c:pt idx="4594">
                  <c:v>129.05952380952442</c:v>
                </c:pt>
                <c:pt idx="4595">
                  <c:v>129.06321428571491</c:v>
                </c:pt>
                <c:pt idx="4596">
                  <c:v>129.06690476190533</c:v>
                </c:pt>
                <c:pt idx="4597">
                  <c:v>129.07059523809582</c:v>
                </c:pt>
                <c:pt idx="4598">
                  <c:v>129.0742857142863</c:v>
                </c:pt>
                <c:pt idx="4599">
                  <c:v>129.07797619047685</c:v>
                </c:pt>
                <c:pt idx="4600">
                  <c:v>129.08166666666733</c:v>
                </c:pt>
                <c:pt idx="4601">
                  <c:v>129.08535714285782</c:v>
                </c:pt>
                <c:pt idx="4602">
                  <c:v>129.0890476190483</c:v>
                </c:pt>
                <c:pt idx="4603">
                  <c:v>129.09273809523881</c:v>
                </c:pt>
                <c:pt idx="4604">
                  <c:v>129.09642857142936</c:v>
                </c:pt>
                <c:pt idx="4605">
                  <c:v>129.10011904761984</c:v>
                </c:pt>
                <c:pt idx="4606">
                  <c:v>129.10380952381016</c:v>
                </c:pt>
                <c:pt idx="4607">
                  <c:v>129.10750000000073</c:v>
                </c:pt>
                <c:pt idx="4608">
                  <c:v>129.11119047619118</c:v>
                </c:pt>
                <c:pt idx="4609">
                  <c:v>129.1148809523817</c:v>
                </c:pt>
                <c:pt idx="4610">
                  <c:v>129.11857142857212</c:v>
                </c:pt>
                <c:pt idx="4611">
                  <c:v>129.12226190476261</c:v>
                </c:pt>
                <c:pt idx="4612">
                  <c:v>129.12595238095321</c:v>
                </c:pt>
                <c:pt idx="4613">
                  <c:v>129.12964285714364</c:v>
                </c:pt>
                <c:pt idx="4614">
                  <c:v>129.13333333333418</c:v>
                </c:pt>
                <c:pt idx="4615">
                  <c:v>129.13702380952461</c:v>
                </c:pt>
                <c:pt idx="4616">
                  <c:v>129.14071428571503</c:v>
                </c:pt>
                <c:pt idx="4617">
                  <c:v>129.14440476190552</c:v>
                </c:pt>
                <c:pt idx="4618">
                  <c:v>129.148095238096</c:v>
                </c:pt>
                <c:pt idx="4619">
                  <c:v>129.15178571428655</c:v>
                </c:pt>
                <c:pt idx="4620">
                  <c:v>129.15547619047703</c:v>
                </c:pt>
                <c:pt idx="4621">
                  <c:v>129.15916666666752</c:v>
                </c:pt>
                <c:pt idx="4622">
                  <c:v>129.16285714285794</c:v>
                </c:pt>
                <c:pt idx="4623">
                  <c:v>129.16654761904843</c:v>
                </c:pt>
                <c:pt idx="4624">
                  <c:v>129.17023809523897</c:v>
                </c:pt>
                <c:pt idx="4625">
                  <c:v>129.17392857142946</c:v>
                </c:pt>
                <c:pt idx="4626">
                  <c:v>129.17761904762</c:v>
                </c:pt>
                <c:pt idx="4627">
                  <c:v>129.18130952381043</c:v>
                </c:pt>
                <c:pt idx="4628">
                  <c:v>129.18500000000091</c:v>
                </c:pt>
                <c:pt idx="4629">
                  <c:v>129.1886904761914</c:v>
                </c:pt>
                <c:pt idx="4630">
                  <c:v>129.19238095238194</c:v>
                </c:pt>
                <c:pt idx="4631">
                  <c:v>129.19607142857231</c:v>
                </c:pt>
                <c:pt idx="4632">
                  <c:v>129.19976190476274</c:v>
                </c:pt>
                <c:pt idx="4633">
                  <c:v>129.20345238095334</c:v>
                </c:pt>
                <c:pt idx="4634">
                  <c:v>129.20714285714388</c:v>
                </c:pt>
                <c:pt idx="4635">
                  <c:v>129.21083333333431</c:v>
                </c:pt>
                <c:pt idx="4636">
                  <c:v>129.21452380952474</c:v>
                </c:pt>
                <c:pt idx="4637">
                  <c:v>129.21821428571528</c:v>
                </c:pt>
                <c:pt idx="4638">
                  <c:v>129.22190476190571</c:v>
                </c:pt>
                <c:pt idx="4639">
                  <c:v>129.22559523809619</c:v>
                </c:pt>
                <c:pt idx="4640">
                  <c:v>129.22928571428668</c:v>
                </c:pt>
                <c:pt idx="4641">
                  <c:v>129.23297619047722</c:v>
                </c:pt>
                <c:pt idx="4642">
                  <c:v>129.23666666666762</c:v>
                </c:pt>
                <c:pt idx="4643">
                  <c:v>129.24035714285813</c:v>
                </c:pt>
                <c:pt idx="4644">
                  <c:v>129.24404761904859</c:v>
                </c:pt>
                <c:pt idx="4645">
                  <c:v>129.24773809523921</c:v>
                </c:pt>
                <c:pt idx="4646">
                  <c:v>129.2514285714297</c:v>
                </c:pt>
                <c:pt idx="4647">
                  <c:v>129.25511904762024</c:v>
                </c:pt>
                <c:pt idx="4648">
                  <c:v>129.25880952381058</c:v>
                </c:pt>
                <c:pt idx="4649">
                  <c:v>129.2625000000011</c:v>
                </c:pt>
                <c:pt idx="4650">
                  <c:v>129.26619047619158</c:v>
                </c:pt>
                <c:pt idx="4651">
                  <c:v>129.26988095238201</c:v>
                </c:pt>
                <c:pt idx="4652">
                  <c:v>129.27357142857244</c:v>
                </c:pt>
                <c:pt idx="4653">
                  <c:v>129.27726190476298</c:v>
                </c:pt>
                <c:pt idx="4654">
                  <c:v>129.28095238095358</c:v>
                </c:pt>
                <c:pt idx="4655">
                  <c:v>129.28464285714401</c:v>
                </c:pt>
                <c:pt idx="4656">
                  <c:v>129.28833333333458</c:v>
                </c:pt>
                <c:pt idx="4657">
                  <c:v>129.29202380952501</c:v>
                </c:pt>
                <c:pt idx="4658">
                  <c:v>129.29571428571541</c:v>
                </c:pt>
                <c:pt idx="4659">
                  <c:v>129.29940476190589</c:v>
                </c:pt>
                <c:pt idx="4660">
                  <c:v>129.30309523809638</c:v>
                </c:pt>
                <c:pt idx="4661">
                  <c:v>129.30678571428692</c:v>
                </c:pt>
                <c:pt idx="4662">
                  <c:v>129.3104761904774</c:v>
                </c:pt>
                <c:pt idx="4663">
                  <c:v>129.31416666666783</c:v>
                </c:pt>
                <c:pt idx="4664">
                  <c:v>129.31785714285832</c:v>
                </c:pt>
                <c:pt idx="4665">
                  <c:v>129.32154761904886</c:v>
                </c:pt>
                <c:pt idx="4666">
                  <c:v>129.32523809523946</c:v>
                </c:pt>
                <c:pt idx="4667">
                  <c:v>129.32892857142994</c:v>
                </c:pt>
                <c:pt idx="4668">
                  <c:v>129.33261904762043</c:v>
                </c:pt>
                <c:pt idx="4669">
                  <c:v>129.3363095238108</c:v>
                </c:pt>
                <c:pt idx="4670">
                  <c:v>129.34000000000128</c:v>
                </c:pt>
                <c:pt idx="4671">
                  <c:v>129.34369047619171</c:v>
                </c:pt>
                <c:pt idx="4672">
                  <c:v>129.34738095238231</c:v>
                </c:pt>
                <c:pt idx="4673">
                  <c:v>129.35107142857274</c:v>
                </c:pt>
                <c:pt idx="4674">
                  <c:v>129.35476190476322</c:v>
                </c:pt>
                <c:pt idx="4675">
                  <c:v>129.35845238095382</c:v>
                </c:pt>
                <c:pt idx="4676">
                  <c:v>129.36214285714431</c:v>
                </c:pt>
                <c:pt idx="4677">
                  <c:v>129.36583333333473</c:v>
                </c:pt>
                <c:pt idx="4678">
                  <c:v>129.36952380952516</c:v>
                </c:pt>
                <c:pt idx="4679">
                  <c:v>129.37321428571565</c:v>
                </c:pt>
                <c:pt idx="4680">
                  <c:v>129.37690476190608</c:v>
                </c:pt>
                <c:pt idx="4681">
                  <c:v>129.38059523809662</c:v>
                </c:pt>
                <c:pt idx="4682">
                  <c:v>129.3842857142871</c:v>
                </c:pt>
                <c:pt idx="4683">
                  <c:v>129.38797619047764</c:v>
                </c:pt>
                <c:pt idx="4684">
                  <c:v>129.39166666666802</c:v>
                </c:pt>
                <c:pt idx="4685">
                  <c:v>129.39535714285856</c:v>
                </c:pt>
                <c:pt idx="4686">
                  <c:v>129.39904761904904</c:v>
                </c:pt>
                <c:pt idx="4687">
                  <c:v>129.40273809523964</c:v>
                </c:pt>
                <c:pt idx="4688">
                  <c:v>129.40642857143007</c:v>
                </c:pt>
                <c:pt idx="4689">
                  <c:v>129.41011904762061</c:v>
                </c:pt>
                <c:pt idx="4690">
                  <c:v>129.41380952381093</c:v>
                </c:pt>
                <c:pt idx="4691">
                  <c:v>129.41750000000141</c:v>
                </c:pt>
                <c:pt idx="4692">
                  <c:v>129.42119047619201</c:v>
                </c:pt>
                <c:pt idx="4693">
                  <c:v>129.42488095238244</c:v>
                </c:pt>
                <c:pt idx="4694">
                  <c:v>129.42857142857292</c:v>
                </c:pt>
                <c:pt idx="4695">
                  <c:v>129.43226190476341</c:v>
                </c:pt>
                <c:pt idx="4696">
                  <c:v>129.43595238095389</c:v>
                </c:pt>
                <c:pt idx="4697">
                  <c:v>129.43964285714441</c:v>
                </c:pt>
                <c:pt idx="4698">
                  <c:v>129.44333333333486</c:v>
                </c:pt>
                <c:pt idx="4699">
                  <c:v>129.4470238095254</c:v>
                </c:pt>
                <c:pt idx="4700">
                  <c:v>129.45071428571583</c:v>
                </c:pt>
                <c:pt idx="4701">
                  <c:v>129.45440476190632</c:v>
                </c:pt>
                <c:pt idx="4702">
                  <c:v>129.4580952380968</c:v>
                </c:pt>
                <c:pt idx="4703">
                  <c:v>129.46178571428723</c:v>
                </c:pt>
                <c:pt idx="4704">
                  <c:v>129.46547619047777</c:v>
                </c:pt>
                <c:pt idx="4705">
                  <c:v>129.4691666666682</c:v>
                </c:pt>
                <c:pt idx="4706">
                  <c:v>129.47285714285869</c:v>
                </c:pt>
                <c:pt idx="4707">
                  <c:v>129.47654761904923</c:v>
                </c:pt>
                <c:pt idx="4708">
                  <c:v>129.48023809523983</c:v>
                </c:pt>
                <c:pt idx="4709">
                  <c:v>129.48392857143025</c:v>
                </c:pt>
                <c:pt idx="4710">
                  <c:v>129.4876190476208</c:v>
                </c:pt>
                <c:pt idx="4711">
                  <c:v>129.49130952381117</c:v>
                </c:pt>
                <c:pt idx="4712">
                  <c:v>129.49500000000165</c:v>
                </c:pt>
                <c:pt idx="4713">
                  <c:v>129.49869047619214</c:v>
                </c:pt>
                <c:pt idx="4714">
                  <c:v>129.50238095238268</c:v>
                </c:pt>
                <c:pt idx="4715">
                  <c:v>129.50607142857311</c:v>
                </c:pt>
                <c:pt idx="4716">
                  <c:v>129.50976190476354</c:v>
                </c:pt>
                <c:pt idx="4717">
                  <c:v>129.51345238095408</c:v>
                </c:pt>
                <c:pt idx="4718">
                  <c:v>129.51714285714462</c:v>
                </c:pt>
                <c:pt idx="4719">
                  <c:v>129.5208333333351</c:v>
                </c:pt>
                <c:pt idx="4720">
                  <c:v>129.52452380952553</c:v>
                </c:pt>
                <c:pt idx="4721">
                  <c:v>129.52821428571607</c:v>
                </c:pt>
                <c:pt idx="4722">
                  <c:v>129.53190476190642</c:v>
                </c:pt>
                <c:pt idx="4723">
                  <c:v>129.53559523809693</c:v>
                </c:pt>
                <c:pt idx="4724">
                  <c:v>129.53928571428739</c:v>
                </c:pt>
                <c:pt idx="4725">
                  <c:v>129.54297619047796</c:v>
                </c:pt>
                <c:pt idx="4726">
                  <c:v>129.54666666666836</c:v>
                </c:pt>
                <c:pt idx="4727">
                  <c:v>129.55035714285893</c:v>
                </c:pt>
                <c:pt idx="4728">
                  <c:v>129.55404761904941</c:v>
                </c:pt>
                <c:pt idx="4729">
                  <c:v>129.55773809524001</c:v>
                </c:pt>
                <c:pt idx="4730">
                  <c:v>129.56142857143047</c:v>
                </c:pt>
                <c:pt idx="4731">
                  <c:v>129.56511904762095</c:v>
                </c:pt>
                <c:pt idx="4732">
                  <c:v>129.56880952381135</c:v>
                </c:pt>
                <c:pt idx="4733">
                  <c:v>129.57250000000178</c:v>
                </c:pt>
                <c:pt idx="4734">
                  <c:v>129.57619047619232</c:v>
                </c:pt>
                <c:pt idx="4735">
                  <c:v>129.57988095238278</c:v>
                </c:pt>
                <c:pt idx="4736">
                  <c:v>129.58357142857324</c:v>
                </c:pt>
                <c:pt idx="4737">
                  <c:v>129.58726190476381</c:v>
                </c:pt>
                <c:pt idx="4738">
                  <c:v>129.59095238095426</c:v>
                </c:pt>
                <c:pt idx="4739">
                  <c:v>129.59464285714481</c:v>
                </c:pt>
                <c:pt idx="4740">
                  <c:v>129.59833333333529</c:v>
                </c:pt>
                <c:pt idx="4741">
                  <c:v>129.60202380952578</c:v>
                </c:pt>
                <c:pt idx="4742">
                  <c:v>129.60571428571618</c:v>
                </c:pt>
                <c:pt idx="4743">
                  <c:v>129.60940476190657</c:v>
                </c:pt>
                <c:pt idx="4744">
                  <c:v>129.61309523809709</c:v>
                </c:pt>
                <c:pt idx="4745">
                  <c:v>129.61678571428754</c:v>
                </c:pt>
                <c:pt idx="4746">
                  <c:v>129.62047619047814</c:v>
                </c:pt>
                <c:pt idx="4747">
                  <c:v>129.62416666666857</c:v>
                </c:pt>
                <c:pt idx="4748">
                  <c:v>129.62785714285911</c:v>
                </c:pt>
                <c:pt idx="4749">
                  <c:v>129.6315476190496</c:v>
                </c:pt>
                <c:pt idx="4750">
                  <c:v>129.63523809524008</c:v>
                </c:pt>
                <c:pt idx="4751">
                  <c:v>129.63892857143063</c:v>
                </c:pt>
                <c:pt idx="4752">
                  <c:v>129.64261904762111</c:v>
                </c:pt>
                <c:pt idx="4753">
                  <c:v>129.64630952381148</c:v>
                </c:pt>
                <c:pt idx="4754">
                  <c:v>129.65000000000202</c:v>
                </c:pt>
                <c:pt idx="4755">
                  <c:v>129.65369047619245</c:v>
                </c:pt>
                <c:pt idx="4756">
                  <c:v>129.65738095238308</c:v>
                </c:pt>
                <c:pt idx="4757">
                  <c:v>129.66107142857348</c:v>
                </c:pt>
                <c:pt idx="4758">
                  <c:v>129.66476190476391</c:v>
                </c:pt>
                <c:pt idx="4759">
                  <c:v>129.66845238095451</c:v>
                </c:pt>
                <c:pt idx="4760">
                  <c:v>129.67214285714499</c:v>
                </c:pt>
                <c:pt idx="4761">
                  <c:v>129.67583333333542</c:v>
                </c:pt>
                <c:pt idx="4762">
                  <c:v>129.67952380952585</c:v>
                </c:pt>
                <c:pt idx="4763">
                  <c:v>129.68321428571639</c:v>
                </c:pt>
                <c:pt idx="4764">
                  <c:v>129.68690476190679</c:v>
                </c:pt>
                <c:pt idx="4765">
                  <c:v>129.6905952380973</c:v>
                </c:pt>
                <c:pt idx="4766">
                  <c:v>129.69428571428776</c:v>
                </c:pt>
                <c:pt idx="4767">
                  <c:v>129.69797619047833</c:v>
                </c:pt>
                <c:pt idx="4768">
                  <c:v>129.70166666666873</c:v>
                </c:pt>
                <c:pt idx="4769">
                  <c:v>129.7053571428593</c:v>
                </c:pt>
                <c:pt idx="4770">
                  <c:v>129.70904761904978</c:v>
                </c:pt>
                <c:pt idx="4771">
                  <c:v>129.71273809524021</c:v>
                </c:pt>
                <c:pt idx="4772">
                  <c:v>129.71642857143081</c:v>
                </c:pt>
                <c:pt idx="4773">
                  <c:v>129.7201190476213</c:v>
                </c:pt>
                <c:pt idx="4774">
                  <c:v>129.72380952381167</c:v>
                </c:pt>
                <c:pt idx="4775">
                  <c:v>129.72750000000218</c:v>
                </c:pt>
                <c:pt idx="4776">
                  <c:v>129.73119047619264</c:v>
                </c:pt>
                <c:pt idx="4777">
                  <c:v>129.73488095238321</c:v>
                </c:pt>
                <c:pt idx="4778">
                  <c:v>129.73857142857361</c:v>
                </c:pt>
                <c:pt idx="4779">
                  <c:v>129.74226190476415</c:v>
                </c:pt>
                <c:pt idx="4780">
                  <c:v>129.74595238095458</c:v>
                </c:pt>
                <c:pt idx="4781">
                  <c:v>129.74964285714512</c:v>
                </c:pt>
                <c:pt idx="4782">
                  <c:v>129.7533333333356</c:v>
                </c:pt>
                <c:pt idx="4783">
                  <c:v>129.75702380952609</c:v>
                </c:pt>
                <c:pt idx="4784">
                  <c:v>129.76071428571655</c:v>
                </c:pt>
                <c:pt idx="4785">
                  <c:v>129.76440476190695</c:v>
                </c:pt>
                <c:pt idx="4786">
                  <c:v>129.76809523809752</c:v>
                </c:pt>
                <c:pt idx="4787">
                  <c:v>129.77178571428792</c:v>
                </c:pt>
                <c:pt idx="4788">
                  <c:v>129.77547619047846</c:v>
                </c:pt>
                <c:pt idx="4789">
                  <c:v>129.77916666666891</c:v>
                </c:pt>
                <c:pt idx="4790">
                  <c:v>129.78285714285948</c:v>
                </c:pt>
                <c:pt idx="4791">
                  <c:v>129.78654761904997</c:v>
                </c:pt>
                <c:pt idx="4792">
                  <c:v>129.79023809524045</c:v>
                </c:pt>
                <c:pt idx="4793">
                  <c:v>129.79392857143094</c:v>
                </c:pt>
                <c:pt idx="4794">
                  <c:v>129.79761904762148</c:v>
                </c:pt>
                <c:pt idx="4795">
                  <c:v>129.80130952381191</c:v>
                </c:pt>
                <c:pt idx="4796">
                  <c:v>129.80500000000239</c:v>
                </c:pt>
                <c:pt idx="4797">
                  <c:v>129.80869047619288</c:v>
                </c:pt>
                <c:pt idx="4798">
                  <c:v>129.81238095238348</c:v>
                </c:pt>
                <c:pt idx="4799">
                  <c:v>129.81607142857385</c:v>
                </c:pt>
                <c:pt idx="4800">
                  <c:v>129.81976190476428</c:v>
                </c:pt>
                <c:pt idx="4801">
                  <c:v>129.82345238095488</c:v>
                </c:pt>
                <c:pt idx="4802">
                  <c:v>129.82714285714542</c:v>
                </c:pt>
                <c:pt idx="4803">
                  <c:v>129.83083333333585</c:v>
                </c:pt>
                <c:pt idx="4804">
                  <c:v>129.83452380952625</c:v>
                </c:pt>
                <c:pt idx="4805">
                  <c:v>129.83821428571682</c:v>
                </c:pt>
                <c:pt idx="4806">
                  <c:v>129.84190476190716</c:v>
                </c:pt>
                <c:pt idx="4807">
                  <c:v>129.84559523809767</c:v>
                </c:pt>
                <c:pt idx="4808">
                  <c:v>129.84928571428813</c:v>
                </c:pt>
                <c:pt idx="4809">
                  <c:v>129.85297619047876</c:v>
                </c:pt>
                <c:pt idx="4810">
                  <c:v>129.85666666666921</c:v>
                </c:pt>
                <c:pt idx="4811">
                  <c:v>129.86035714285967</c:v>
                </c:pt>
                <c:pt idx="4812">
                  <c:v>129.86404761905021</c:v>
                </c:pt>
                <c:pt idx="4813">
                  <c:v>129.86773809524064</c:v>
                </c:pt>
                <c:pt idx="4814">
                  <c:v>129.87142857143124</c:v>
                </c:pt>
                <c:pt idx="4815">
                  <c:v>129.87511904762167</c:v>
                </c:pt>
                <c:pt idx="4816">
                  <c:v>129.87880952381204</c:v>
                </c:pt>
                <c:pt idx="4817">
                  <c:v>129.88250000000261</c:v>
                </c:pt>
                <c:pt idx="4818">
                  <c:v>129.88619047619312</c:v>
                </c:pt>
                <c:pt idx="4819">
                  <c:v>129.88988095238363</c:v>
                </c:pt>
                <c:pt idx="4820">
                  <c:v>129.89357142857398</c:v>
                </c:pt>
                <c:pt idx="4821">
                  <c:v>129.89726190476458</c:v>
                </c:pt>
                <c:pt idx="4822">
                  <c:v>129.900952380955</c:v>
                </c:pt>
                <c:pt idx="4823">
                  <c:v>129.90464285714549</c:v>
                </c:pt>
                <c:pt idx="4824">
                  <c:v>129.90833333333603</c:v>
                </c:pt>
                <c:pt idx="4825">
                  <c:v>129.91202380952646</c:v>
                </c:pt>
                <c:pt idx="4826">
                  <c:v>129.91571428571692</c:v>
                </c:pt>
                <c:pt idx="4827">
                  <c:v>129.91940476190732</c:v>
                </c:pt>
                <c:pt idx="4828">
                  <c:v>129.92309523809786</c:v>
                </c:pt>
                <c:pt idx="4829">
                  <c:v>129.92678571428834</c:v>
                </c:pt>
                <c:pt idx="4830">
                  <c:v>129.93047619047888</c:v>
                </c:pt>
                <c:pt idx="4831">
                  <c:v>129.93416666666937</c:v>
                </c:pt>
                <c:pt idx="4832">
                  <c:v>129.93785714285985</c:v>
                </c:pt>
                <c:pt idx="4833">
                  <c:v>129.94154761905034</c:v>
                </c:pt>
                <c:pt idx="4834">
                  <c:v>129.94523809524082</c:v>
                </c:pt>
                <c:pt idx="4835">
                  <c:v>129.94892857143137</c:v>
                </c:pt>
                <c:pt idx="4836">
                  <c:v>129.95261904762191</c:v>
                </c:pt>
                <c:pt idx="4837">
                  <c:v>129.95630952381228</c:v>
                </c:pt>
                <c:pt idx="4838">
                  <c:v>129.96000000000276</c:v>
                </c:pt>
                <c:pt idx="4839">
                  <c:v>129.96369047619325</c:v>
                </c:pt>
                <c:pt idx="4840">
                  <c:v>129.96738095238385</c:v>
                </c:pt>
                <c:pt idx="4841">
                  <c:v>129.97107142857422</c:v>
                </c:pt>
                <c:pt idx="4842">
                  <c:v>129.97476190476465</c:v>
                </c:pt>
                <c:pt idx="4843">
                  <c:v>129.97845238095525</c:v>
                </c:pt>
                <c:pt idx="4844">
                  <c:v>129.98214285714576</c:v>
                </c:pt>
                <c:pt idx="4845">
                  <c:v>129.98583333333622</c:v>
                </c:pt>
                <c:pt idx="4846">
                  <c:v>129.98952380952662</c:v>
                </c:pt>
                <c:pt idx="4847">
                  <c:v>129.99321428571713</c:v>
                </c:pt>
                <c:pt idx="4848">
                  <c:v>129.99690476190756</c:v>
                </c:pt>
                <c:pt idx="4849">
                  <c:v>130.00059523809801</c:v>
                </c:pt>
                <c:pt idx="4850">
                  <c:v>130.00428571428853</c:v>
                </c:pt>
                <c:pt idx="4851">
                  <c:v>130.00797619047907</c:v>
                </c:pt>
                <c:pt idx="4852">
                  <c:v>130.01166666666956</c:v>
                </c:pt>
                <c:pt idx="4853">
                  <c:v>130.01535714285998</c:v>
                </c:pt>
                <c:pt idx="4854">
                  <c:v>130.01904761905053</c:v>
                </c:pt>
                <c:pt idx="4855">
                  <c:v>130.02273809524101</c:v>
                </c:pt>
                <c:pt idx="4856">
                  <c:v>130.02642857143161</c:v>
                </c:pt>
                <c:pt idx="4857">
                  <c:v>130.03011904762207</c:v>
                </c:pt>
                <c:pt idx="4858">
                  <c:v>130.03380952381235</c:v>
                </c:pt>
                <c:pt idx="4859">
                  <c:v>130.03750000000295</c:v>
                </c:pt>
                <c:pt idx="4860">
                  <c:v>130.04119047619344</c:v>
                </c:pt>
                <c:pt idx="4861">
                  <c:v>130.04488095238398</c:v>
                </c:pt>
                <c:pt idx="4862">
                  <c:v>130.04857142857438</c:v>
                </c:pt>
                <c:pt idx="4863">
                  <c:v>130.05226190476489</c:v>
                </c:pt>
                <c:pt idx="4864">
                  <c:v>130.0559523809554</c:v>
                </c:pt>
                <c:pt idx="4865">
                  <c:v>130.05964285714586</c:v>
                </c:pt>
                <c:pt idx="4866">
                  <c:v>130.06333333333637</c:v>
                </c:pt>
                <c:pt idx="4867">
                  <c:v>130.06702380952683</c:v>
                </c:pt>
                <c:pt idx="4868">
                  <c:v>130.07071428571732</c:v>
                </c:pt>
                <c:pt idx="4869">
                  <c:v>130.07440476190769</c:v>
                </c:pt>
                <c:pt idx="4870">
                  <c:v>130.07809523809823</c:v>
                </c:pt>
                <c:pt idx="4871">
                  <c:v>130.08178571428871</c:v>
                </c:pt>
                <c:pt idx="4872">
                  <c:v>130.08547619047931</c:v>
                </c:pt>
                <c:pt idx="4873">
                  <c:v>130.08916666666974</c:v>
                </c:pt>
                <c:pt idx="4874">
                  <c:v>130.09285714286023</c:v>
                </c:pt>
                <c:pt idx="4875">
                  <c:v>130.09654761905071</c:v>
                </c:pt>
                <c:pt idx="4876">
                  <c:v>130.1002380952412</c:v>
                </c:pt>
                <c:pt idx="4877">
                  <c:v>130.10392857143168</c:v>
                </c:pt>
                <c:pt idx="4878">
                  <c:v>130.10761904762222</c:v>
                </c:pt>
                <c:pt idx="4879">
                  <c:v>130.11130952381259</c:v>
                </c:pt>
                <c:pt idx="4880">
                  <c:v>130.11500000000314</c:v>
                </c:pt>
                <c:pt idx="4881">
                  <c:v>130.11869047619362</c:v>
                </c:pt>
                <c:pt idx="4882">
                  <c:v>130.12238095238422</c:v>
                </c:pt>
                <c:pt idx="4883">
                  <c:v>130.12607142857459</c:v>
                </c:pt>
                <c:pt idx="4884">
                  <c:v>130.12976190476502</c:v>
                </c:pt>
                <c:pt idx="4885">
                  <c:v>130.13345238095556</c:v>
                </c:pt>
                <c:pt idx="4886">
                  <c:v>130.13714285714607</c:v>
                </c:pt>
                <c:pt idx="4887">
                  <c:v>130.14083333333653</c:v>
                </c:pt>
                <c:pt idx="4888">
                  <c:v>130.14452380952696</c:v>
                </c:pt>
                <c:pt idx="4889">
                  <c:v>130.1482142857175</c:v>
                </c:pt>
                <c:pt idx="4890">
                  <c:v>130.15190476190793</c:v>
                </c:pt>
                <c:pt idx="4891">
                  <c:v>130.15559523809836</c:v>
                </c:pt>
                <c:pt idx="4892">
                  <c:v>130.1592857142889</c:v>
                </c:pt>
                <c:pt idx="4893">
                  <c:v>130.16297619047944</c:v>
                </c:pt>
                <c:pt idx="4894">
                  <c:v>130.16666666666993</c:v>
                </c:pt>
                <c:pt idx="4895">
                  <c:v>130.17035714286038</c:v>
                </c:pt>
                <c:pt idx="4896">
                  <c:v>130.1740476190509</c:v>
                </c:pt>
                <c:pt idx="4897">
                  <c:v>130.17773809524138</c:v>
                </c:pt>
                <c:pt idx="4898">
                  <c:v>130.18142857143192</c:v>
                </c:pt>
                <c:pt idx="4899">
                  <c:v>130.18511904762244</c:v>
                </c:pt>
                <c:pt idx="4900">
                  <c:v>130.18880952381278</c:v>
                </c:pt>
                <c:pt idx="4901">
                  <c:v>130.19250000000338</c:v>
                </c:pt>
                <c:pt idx="4902">
                  <c:v>130.19619047619381</c:v>
                </c:pt>
                <c:pt idx="4903">
                  <c:v>130.19988095238429</c:v>
                </c:pt>
                <c:pt idx="4904">
                  <c:v>130.20357142857472</c:v>
                </c:pt>
                <c:pt idx="4905">
                  <c:v>130.2072619047652</c:v>
                </c:pt>
                <c:pt idx="4906">
                  <c:v>130.21095238095575</c:v>
                </c:pt>
                <c:pt idx="4907">
                  <c:v>130.21464285714617</c:v>
                </c:pt>
                <c:pt idx="4908">
                  <c:v>130.21833333333674</c:v>
                </c:pt>
                <c:pt idx="4909">
                  <c:v>130.2220238095272</c:v>
                </c:pt>
                <c:pt idx="4910">
                  <c:v>130.22571428571763</c:v>
                </c:pt>
                <c:pt idx="4911">
                  <c:v>130.22940476190806</c:v>
                </c:pt>
                <c:pt idx="4912">
                  <c:v>130.23309523809854</c:v>
                </c:pt>
                <c:pt idx="4913">
                  <c:v>130.23678571428908</c:v>
                </c:pt>
                <c:pt idx="4914">
                  <c:v>130.24047619047963</c:v>
                </c:pt>
                <c:pt idx="4915">
                  <c:v>130.24416666667005</c:v>
                </c:pt>
                <c:pt idx="4916">
                  <c:v>130.24785714286054</c:v>
                </c:pt>
                <c:pt idx="4917">
                  <c:v>130.25154761905108</c:v>
                </c:pt>
                <c:pt idx="4918">
                  <c:v>130.25523809524157</c:v>
                </c:pt>
                <c:pt idx="4919">
                  <c:v>130.25892857143211</c:v>
                </c:pt>
                <c:pt idx="4920">
                  <c:v>130.26261904762259</c:v>
                </c:pt>
                <c:pt idx="4921">
                  <c:v>130.26630952381302</c:v>
                </c:pt>
                <c:pt idx="4922">
                  <c:v>130.27000000000351</c:v>
                </c:pt>
                <c:pt idx="4923">
                  <c:v>130.27369047619393</c:v>
                </c:pt>
                <c:pt idx="4924">
                  <c:v>130.27738095238453</c:v>
                </c:pt>
                <c:pt idx="4925">
                  <c:v>130.28107142857496</c:v>
                </c:pt>
                <c:pt idx="4926">
                  <c:v>130.28476190476539</c:v>
                </c:pt>
                <c:pt idx="4927">
                  <c:v>130.28845238095599</c:v>
                </c:pt>
                <c:pt idx="4928">
                  <c:v>130.29214285714644</c:v>
                </c:pt>
                <c:pt idx="4929">
                  <c:v>130.2958333333369</c:v>
                </c:pt>
                <c:pt idx="4930">
                  <c:v>130.29952380952733</c:v>
                </c:pt>
                <c:pt idx="4931">
                  <c:v>130.30321428571781</c:v>
                </c:pt>
                <c:pt idx="4932">
                  <c:v>130.3069047619083</c:v>
                </c:pt>
                <c:pt idx="4933">
                  <c:v>130.31059523809876</c:v>
                </c:pt>
                <c:pt idx="4934">
                  <c:v>130.31428571428933</c:v>
                </c:pt>
                <c:pt idx="4935">
                  <c:v>130.31797619047981</c:v>
                </c:pt>
                <c:pt idx="4936">
                  <c:v>130.32166666667035</c:v>
                </c:pt>
                <c:pt idx="4937">
                  <c:v>130.32535714286081</c:v>
                </c:pt>
                <c:pt idx="4938">
                  <c:v>130.32904761905127</c:v>
                </c:pt>
                <c:pt idx="4939">
                  <c:v>130.33273809524181</c:v>
                </c:pt>
                <c:pt idx="4940">
                  <c:v>130.33642857143229</c:v>
                </c:pt>
                <c:pt idx="4941">
                  <c:v>130.34011904762284</c:v>
                </c:pt>
                <c:pt idx="4942">
                  <c:v>130.34380952381318</c:v>
                </c:pt>
                <c:pt idx="4943">
                  <c:v>130.34750000000369</c:v>
                </c:pt>
                <c:pt idx="4944">
                  <c:v>130.35119047619426</c:v>
                </c:pt>
                <c:pt idx="4945">
                  <c:v>130.35488095238472</c:v>
                </c:pt>
                <c:pt idx="4946">
                  <c:v>130.35857142857517</c:v>
                </c:pt>
                <c:pt idx="4947">
                  <c:v>130.36226190476563</c:v>
                </c:pt>
                <c:pt idx="4948">
                  <c:v>130.36595238095614</c:v>
                </c:pt>
                <c:pt idx="4949">
                  <c:v>130.3696428571466</c:v>
                </c:pt>
                <c:pt idx="4950">
                  <c:v>130.37333333333709</c:v>
                </c:pt>
                <c:pt idx="4951">
                  <c:v>130.37702380952757</c:v>
                </c:pt>
                <c:pt idx="4952">
                  <c:v>130.38071428571806</c:v>
                </c:pt>
                <c:pt idx="4953">
                  <c:v>130.38440476190848</c:v>
                </c:pt>
                <c:pt idx="4954">
                  <c:v>130.38809523809908</c:v>
                </c:pt>
                <c:pt idx="4955">
                  <c:v>130.39178571428951</c:v>
                </c:pt>
                <c:pt idx="4956">
                  <c:v>130.39547619048005</c:v>
                </c:pt>
                <c:pt idx="4957">
                  <c:v>130.39916666667048</c:v>
                </c:pt>
                <c:pt idx="4958">
                  <c:v>130.40285714286097</c:v>
                </c:pt>
                <c:pt idx="4959">
                  <c:v>130.40654761905145</c:v>
                </c:pt>
                <c:pt idx="4960">
                  <c:v>130.41023809524194</c:v>
                </c:pt>
                <c:pt idx="4961">
                  <c:v>130.41392857143242</c:v>
                </c:pt>
                <c:pt idx="4962">
                  <c:v>130.41761904762296</c:v>
                </c:pt>
                <c:pt idx="4963">
                  <c:v>130.42130952381345</c:v>
                </c:pt>
                <c:pt idx="4964">
                  <c:v>130.42500000000393</c:v>
                </c:pt>
                <c:pt idx="4965">
                  <c:v>130.42869047619442</c:v>
                </c:pt>
                <c:pt idx="4966">
                  <c:v>130.43238095238496</c:v>
                </c:pt>
                <c:pt idx="4967">
                  <c:v>130.43607142857533</c:v>
                </c:pt>
                <c:pt idx="4968">
                  <c:v>130.43976190476576</c:v>
                </c:pt>
                <c:pt idx="4969">
                  <c:v>130.4434523809563</c:v>
                </c:pt>
                <c:pt idx="4970">
                  <c:v>130.44714285714684</c:v>
                </c:pt>
                <c:pt idx="4971">
                  <c:v>130.45083333333727</c:v>
                </c:pt>
                <c:pt idx="4972">
                  <c:v>130.45452380952776</c:v>
                </c:pt>
                <c:pt idx="4973">
                  <c:v>130.45821428571824</c:v>
                </c:pt>
                <c:pt idx="4974">
                  <c:v>130.46190476190867</c:v>
                </c:pt>
                <c:pt idx="4975">
                  <c:v>130.46559523809918</c:v>
                </c:pt>
                <c:pt idx="4976">
                  <c:v>130.4692857142897</c:v>
                </c:pt>
                <c:pt idx="4977">
                  <c:v>130.47297619048021</c:v>
                </c:pt>
                <c:pt idx="4978">
                  <c:v>130.47666666667061</c:v>
                </c:pt>
                <c:pt idx="4979">
                  <c:v>130.48035714286121</c:v>
                </c:pt>
                <c:pt idx="4980">
                  <c:v>130.48404761905164</c:v>
                </c:pt>
                <c:pt idx="4981">
                  <c:v>130.48773809524218</c:v>
                </c:pt>
                <c:pt idx="4982">
                  <c:v>130.49142857143266</c:v>
                </c:pt>
                <c:pt idx="4983">
                  <c:v>130.49511904762323</c:v>
                </c:pt>
                <c:pt idx="4984">
                  <c:v>130.49880952381361</c:v>
                </c:pt>
                <c:pt idx="4985">
                  <c:v>130.50250000000406</c:v>
                </c:pt>
                <c:pt idx="4986">
                  <c:v>130.5061904761946</c:v>
                </c:pt>
                <c:pt idx="4987">
                  <c:v>130.50988095238503</c:v>
                </c:pt>
                <c:pt idx="4988">
                  <c:v>130.51357142857543</c:v>
                </c:pt>
                <c:pt idx="4989">
                  <c:v>130.51726190476595</c:v>
                </c:pt>
                <c:pt idx="4990">
                  <c:v>130.52095238095649</c:v>
                </c:pt>
                <c:pt idx="4991">
                  <c:v>130.52464285714697</c:v>
                </c:pt>
                <c:pt idx="4992">
                  <c:v>130.52833333333751</c:v>
                </c:pt>
                <c:pt idx="4993">
                  <c:v>130.53202380952794</c:v>
                </c:pt>
                <c:pt idx="4994">
                  <c:v>130.53571428571837</c:v>
                </c:pt>
                <c:pt idx="4995">
                  <c:v>130.5394047619088</c:v>
                </c:pt>
                <c:pt idx="4996">
                  <c:v>130.54309523809934</c:v>
                </c:pt>
                <c:pt idx="4997">
                  <c:v>130.54678571428983</c:v>
                </c:pt>
                <c:pt idx="4998">
                  <c:v>130.55047619048042</c:v>
                </c:pt>
                <c:pt idx="4999">
                  <c:v>130.55416666667085</c:v>
                </c:pt>
                <c:pt idx="5000">
                  <c:v>130.55785714286134</c:v>
                </c:pt>
                <c:pt idx="5001">
                  <c:v>130.56154761905182</c:v>
                </c:pt>
                <c:pt idx="5002">
                  <c:v>130.56523809524231</c:v>
                </c:pt>
                <c:pt idx="5003">
                  <c:v>130.56892857143285</c:v>
                </c:pt>
                <c:pt idx="5004">
                  <c:v>130.57261904762339</c:v>
                </c:pt>
                <c:pt idx="5005">
                  <c:v>130.57630952381376</c:v>
                </c:pt>
                <c:pt idx="5006">
                  <c:v>130.5800000000043</c:v>
                </c:pt>
                <c:pt idx="5007">
                  <c:v>130.58369047619473</c:v>
                </c:pt>
                <c:pt idx="5008">
                  <c:v>130.5873809523853</c:v>
                </c:pt>
                <c:pt idx="5009">
                  <c:v>130.5910714285757</c:v>
                </c:pt>
                <c:pt idx="5010">
                  <c:v>130.59476190476613</c:v>
                </c:pt>
                <c:pt idx="5011">
                  <c:v>130.59845238095667</c:v>
                </c:pt>
                <c:pt idx="5012">
                  <c:v>130.60214285714721</c:v>
                </c:pt>
                <c:pt idx="5013">
                  <c:v>130.60583333333759</c:v>
                </c:pt>
                <c:pt idx="5014">
                  <c:v>130.60952380952807</c:v>
                </c:pt>
                <c:pt idx="5015">
                  <c:v>130.61321428571853</c:v>
                </c:pt>
                <c:pt idx="5016">
                  <c:v>130.61690476190901</c:v>
                </c:pt>
                <c:pt idx="5017">
                  <c:v>130.62059523809958</c:v>
                </c:pt>
                <c:pt idx="5018">
                  <c:v>130.62428571429001</c:v>
                </c:pt>
                <c:pt idx="5019">
                  <c:v>130.62797619048061</c:v>
                </c:pt>
                <c:pt idx="5020">
                  <c:v>130.63166666667098</c:v>
                </c:pt>
                <c:pt idx="5021">
                  <c:v>130.63535714286152</c:v>
                </c:pt>
                <c:pt idx="5022">
                  <c:v>130.63904761905198</c:v>
                </c:pt>
                <c:pt idx="5023">
                  <c:v>130.64273809524244</c:v>
                </c:pt>
                <c:pt idx="5024">
                  <c:v>130.64642857143303</c:v>
                </c:pt>
                <c:pt idx="5025">
                  <c:v>130.6501190476236</c:v>
                </c:pt>
                <c:pt idx="5026">
                  <c:v>130.65380952381395</c:v>
                </c:pt>
                <c:pt idx="5027">
                  <c:v>130.65750000000443</c:v>
                </c:pt>
                <c:pt idx="5028">
                  <c:v>130.66119047619497</c:v>
                </c:pt>
                <c:pt idx="5029">
                  <c:v>130.6648809523854</c:v>
                </c:pt>
                <c:pt idx="5030">
                  <c:v>130.66857142857583</c:v>
                </c:pt>
                <c:pt idx="5031">
                  <c:v>130.67226190476632</c:v>
                </c:pt>
                <c:pt idx="5032">
                  <c:v>130.6759523809568</c:v>
                </c:pt>
                <c:pt idx="5033">
                  <c:v>130.67964285714729</c:v>
                </c:pt>
                <c:pt idx="5034">
                  <c:v>130.68333333333783</c:v>
                </c:pt>
                <c:pt idx="5035">
                  <c:v>130.68702380952831</c:v>
                </c:pt>
                <c:pt idx="5036">
                  <c:v>130.69071428571874</c:v>
                </c:pt>
                <c:pt idx="5037">
                  <c:v>130.69440476190923</c:v>
                </c:pt>
                <c:pt idx="5038">
                  <c:v>130.69809523809977</c:v>
                </c:pt>
                <c:pt idx="5039">
                  <c:v>130.7017857142902</c:v>
                </c:pt>
                <c:pt idx="5040">
                  <c:v>130.70547619048074</c:v>
                </c:pt>
                <c:pt idx="5041">
                  <c:v>130.70916666667117</c:v>
                </c:pt>
                <c:pt idx="5042">
                  <c:v>130.71285714286165</c:v>
                </c:pt>
                <c:pt idx="5043">
                  <c:v>130.71654761905214</c:v>
                </c:pt>
                <c:pt idx="5044">
                  <c:v>130.72023809524268</c:v>
                </c:pt>
                <c:pt idx="5045">
                  <c:v>130.72392857143322</c:v>
                </c:pt>
                <c:pt idx="5046">
                  <c:v>130.72761904762376</c:v>
                </c:pt>
                <c:pt idx="5047">
                  <c:v>130.73130952381413</c:v>
                </c:pt>
                <c:pt idx="5048">
                  <c:v>130.73500000000462</c:v>
                </c:pt>
                <c:pt idx="5049">
                  <c:v>130.7386904761951</c:v>
                </c:pt>
                <c:pt idx="5050">
                  <c:v>130.74238095238564</c:v>
                </c:pt>
                <c:pt idx="5051">
                  <c:v>130.74607142857599</c:v>
                </c:pt>
                <c:pt idx="5052">
                  <c:v>130.74976190476644</c:v>
                </c:pt>
                <c:pt idx="5053">
                  <c:v>130.75345238095699</c:v>
                </c:pt>
                <c:pt idx="5054">
                  <c:v>130.75714285714758</c:v>
                </c:pt>
                <c:pt idx="5055">
                  <c:v>130.76083333333798</c:v>
                </c:pt>
                <c:pt idx="5056">
                  <c:v>130.76452380952841</c:v>
                </c:pt>
                <c:pt idx="5057">
                  <c:v>130.76821428571898</c:v>
                </c:pt>
                <c:pt idx="5058">
                  <c:v>130.77190476190935</c:v>
                </c:pt>
                <c:pt idx="5059">
                  <c:v>130.7755952380999</c:v>
                </c:pt>
                <c:pt idx="5060">
                  <c:v>130.77928571429035</c:v>
                </c:pt>
                <c:pt idx="5061">
                  <c:v>130.78297619048098</c:v>
                </c:pt>
                <c:pt idx="5062">
                  <c:v>130.78666666667138</c:v>
                </c:pt>
                <c:pt idx="5063">
                  <c:v>130.79035714286184</c:v>
                </c:pt>
                <c:pt idx="5064">
                  <c:v>130.79404761905238</c:v>
                </c:pt>
                <c:pt idx="5065">
                  <c:v>130.79773809524281</c:v>
                </c:pt>
                <c:pt idx="5066">
                  <c:v>130.80142857143349</c:v>
                </c:pt>
                <c:pt idx="5067">
                  <c:v>130.80511904762395</c:v>
                </c:pt>
                <c:pt idx="5068">
                  <c:v>130.80880952381438</c:v>
                </c:pt>
                <c:pt idx="5069">
                  <c:v>130.8125000000048</c:v>
                </c:pt>
                <c:pt idx="5070">
                  <c:v>130.81619047619529</c:v>
                </c:pt>
                <c:pt idx="5071">
                  <c:v>130.81988095238577</c:v>
                </c:pt>
                <c:pt idx="5072">
                  <c:v>130.8235714285762</c:v>
                </c:pt>
                <c:pt idx="5073">
                  <c:v>130.82726190476674</c:v>
                </c:pt>
                <c:pt idx="5074">
                  <c:v>130.83095238095723</c:v>
                </c:pt>
                <c:pt idx="5075">
                  <c:v>130.83464285714771</c:v>
                </c:pt>
                <c:pt idx="5076">
                  <c:v>130.83833333333826</c:v>
                </c:pt>
                <c:pt idx="5077">
                  <c:v>130.84202380952868</c:v>
                </c:pt>
                <c:pt idx="5078">
                  <c:v>130.84571428571917</c:v>
                </c:pt>
                <c:pt idx="5079">
                  <c:v>130.8494047619096</c:v>
                </c:pt>
                <c:pt idx="5080">
                  <c:v>130.85309523810008</c:v>
                </c:pt>
                <c:pt idx="5081">
                  <c:v>130.85678571429062</c:v>
                </c:pt>
                <c:pt idx="5082">
                  <c:v>130.86047619048117</c:v>
                </c:pt>
                <c:pt idx="5083">
                  <c:v>130.86416666667159</c:v>
                </c:pt>
                <c:pt idx="5084">
                  <c:v>130.86785714286208</c:v>
                </c:pt>
                <c:pt idx="5085">
                  <c:v>130.87154761905256</c:v>
                </c:pt>
                <c:pt idx="5086">
                  <c:v>130.87523809524311</c:v>
                </c:pt>
                <c:pt idx="5087">
                  <c:v>130.87892857143365</c:v>
                </c:pt>
                <c:pt idx="5088">
                  <c:v>130.88261904762419</c:v>
                </c:pt>
                <c:pt idx="5089">
                  <c:v>130.88630952381456</c:v>
                </c:pt>
                <c:pt idx="5090">
                  <c:v>130.89000000000505</c:v>
                </c:pt>
                <c:pt idx="5091">
                  <c:v>130.89369047619545</c:v>
                </c:pt>
                <c:pt idx="5092">
                  <c:v>130.89738095238607</c:v>
                </c:pt>
                <c:pt idx="5093">
                  <c:v>130.90107142857642</c:v>
                </c:pt>
                <c:pt idx="5094">
                  <c:v>130.90476190476687</c:v>
                </c:pt>
                <c:pt idx="5095">
                  <c:v>130.90845238095741</c:v>
                </c:pt>
                <c:pt idx="5096">
                  <c:v>130.91214285714796</c:v>
                </c:pt>
                <c:pt idx="5097">
                  <c:v>130.91583333333838</c:v>
                </c:pt>
                <c:pt idx="5098">
                  <c:v>130.91952380952876</c:v>
                </c:pt>
                <c:pt idx="5099">
                  <c:v>130.92321428571941</c:v>
                </c:pt>
                <c:pt idx="5100">
                  <c:v>130.92690476190978</c:v>
                </c:pt>
                <c:pt idx="5101">
                  <c:v>130.93059523810027</c:v>
                </c:pt>
                <c:pt idx="5102">
                  <c:v>130.93428571429078</c:v>
                </c:pt>
                <c:pt idx="5103">
                  <c:v>130.93797619048129</c:v>
                </c:pt>
                <c:pt idx="5104">
                  <c:v>130.94166666667178</c:v>
                </c:pt>
                <c:pt idx="5105">
                  <c:v>130.94535714286221</c:v>
                </c:pt>
                <c:pt idx="5106">
                  <c:v>130.94904761905275</c:v>
                </c:pt>
                <c:pt idx="5107">
                  <c:v>130.95273809524329</c:v>
                </c:pt>
                <c:pt idx="5108">
                  <c:v>130.95642857143386</c:v>
                </c:pt>
                <c:pt idx="5109">
                  <c:v>130.96011904762432</c:v>
                </c:pt>
                <c:pt idx="5110">
                  <c:v>130.96380952381463</c:v>
                </c:pt>
                <c:pt idx="5111">
                  <c:v>130.96750000000517</c:v>
                </c:pt>
                <c:pt idx="5112">
                  <c:v>130.97119047619566</c:v>
                </c:pt>
                <c:pt idx="5113">
                  <c:v>130.97488095238614</c:v>
                </c:pt>
                <c:pt idx="5114">
                  <c:v>130.97857142857657</c:v>
                </c:pt>
                <c:pt idx="5115">
                  <c:v>130.98226190476711</c:v>
                </c:pt>
                <c:pt idx="5116">
                  <c:v>130.9859523809576</c:v>
                </c:pt>
                <c:pt idx="5117">
                  <c:v>130.98964285714808</c:v>
                </c:pt>
                <c:pt idx="5118">
                  <c:v>130.99333333333857</c:v>
                </c:pt>
                <c:pt idx="5119">
                  <c:v>130.99702380952911</c:v>
                </c:pt>
                <c:pt idx="5120">
                  <c:v>131.00071428571954</c:v>
                </c:pt>
                <c:pt idx="5121">
                  <c:v>131.00440476190997</c:v>
                </c:pt>
                <c:pt idx="5122">
                  <c:v>131.00809523810045</c:v>
                </c:pt>
                <c:pt idx="5123">
                  <c:v>131.01178571429094</c:v>
                </c:pt>
                <c:pt idx="5124">
                  <c:v>131.01547619048148</c:v>
                </c:pt>
                <c:pt idx="5125">
                  <c:v>131.01916666667191</c:v>
                </c:pt>
                <c:pt idx="5126">
                  <c:v>131.02285714286245</c:v>
                </c:pt>
                <c:pt idx="5127">
                  <c:v>131.02654761905293</c:v>
                </c:pt>
                <c:pt idx="5128">
                  <c:v>131.03023809524348</c:v>
                </c:pt>
                <c:pt idx="5129">
                  <c:v>131.03392857143396</c:v>
                </c:pt>
                <c:pt idx="5130">
                  <c:v>131.0376190476245</c:v>
                </c:pt>
                <c:pt idx="5131">
                  <c:v>131.04130952381485</c:v>
                </c:pt>
                <c:pt idx="5132">
                  <c:v>131.04500000000536</c:v>
                </c:pt>
                <c:pt idx="5133">
                  <c:v>131.04869047619582</c:v>
                </c:pt>
                <c:pt idx="5134">
                  <c:v>131.05238095238644</c:v>
                </c:pt>
                <c:pt idx="5135">
                  <c:v>131.05607142857679</c:v>
                </c:pt>
                <c:pt idx="5136">
                  <c:v>131.05976190476721</c:v>
                </c:pt>
                <c:pt idx="5137">
                  <c:v>131.06345238095778</c:v>
                </c:pt>
                <c:pt idx="5138">
                  <c:v>131.06714285714827</c:v>
                </c:pt>
                <c:pt idx="5139">
                  <c:v>131.07083333333875</c:v>
                </c:pt>
                <c:pt idx="5140">
                  <c:v>131.07452380952918</c:v>
                </c:pt>
                <c:pt idx="5141">
                  <c:v>131.07821428571978</c:v>
                </c:pt>
                <c:pt idx="5142">
                  <c:v>131.08190476191018</c:v>
                </c:pt>
                <c:pt idx="5143">
                  <c:v>131.08559523810058</c:v>
                </c:pt>
                <c:pt idx="5144">
                  <c:v>131.08928571429118</c:v>
                </c:pt>
                <c:pt idx="5145">
                  <c:v>131.09297619048166</c:v>
                </c:pt>
                <c:pt idx="5146">
                  <c:v>131.09666666667215</c:v>
                </c:pt>
                <c:pt idx="5147">
                  <c:v>131.10035714286258</c:v>
                </c:pt>
                <c:pt idx="5148">
                  <c:v>131.10404761905318</c:v>
                </c:pt>
                <c:pt idx="5149">
                  <c:v>131.1077380952436</c:v>
                </c:pt>
                <c:pt idx="5150">
                  <c:v>131.11142857143417</c:v>
                </c:pt>
                <c:pt idx="5151">
                  <c:v>131.11511904762463</c:v>
                </c:pt>
                <c:pt idx="5152">
                  <c:v>131.118809523815</c:v>
                </c:pt>
                <c:pt idx="5153">
                  <c:v>131.12250000000554</c:v>
                </c:pt>
                <c:pt idx="5154">
                  <c:v>131.12619047619603</c:v>
                </c:pt>
                <c:pt idx="5155">
                  <c:v>131.12988095238651</c:v>
                </c:pt>
                <c:pt idx="5156">
                  <c:v>131.13357142857689</c:v>
                </c:pt>
                <c:pt idx="5157">
                  <c:v>131.13726190476743</c:v>
                </c:pt>
                <c:pt idx="5158">
                  <c:v>131.14095238095791</c:v>
                </c:pt>
                <c:pt idx="5159">
                  <c:v>131.1446428571484</c:v>
                </c:pt>
                <c:pt idx="5160">
                  <c:v>131.14833333333894</c:v>
                </c:pt>
                <c:pt idx="5161">
                  <c:v>131.15202380952948</c:v>
                </c:pt>
                <c:pt idx="5162">
                  <c:v>131.15571428571991</c:v>
                </c:pt>
                <c:pt idx="5163">
                  <c:v>131.15940476191034</c:v>
                </c:pt>
                <c:pt idx="5164">
                  <c:v>131.16309523810077</c:v>
                </c:pt>
                <c:pt idx="5165">
                  <c:v>131.16678571429131</c:v>
                </c:pt>
                <c:pt idx="5166">
                  <c:v>131.17047619048185</c:v>
                </c:pt>
                <c:pt idx="5167">
                  <c:v>131.17416666667228</c:v>
                </c:pt>
                <c:pt idx="5168">
                  <c:v>131.17785714286276</c:v>
                </c:pt>
                <c:pt idx="5169">
                  <c:v>131.18154761905336</c:v>
                </c:pt>
                <c:pt idx="5170">
                  <c:v>131.18523809524385</c:v>
                </c:pt>
                <c:pt idx="5171">
                  <c:v>131.18892857143436</c:v>
                </c:pt>
                <c:pt idx="5172">
                  <c:v>131.19261904762487</c:v>
                </c:pt>
                <c:pt idx="5173">
                  <c:v>131.19630952381522</c:v>
                </c:pt>
                <c:pt idx="5174">
                  <c:v>131.20000000000573</c:v>
                </c:pt>
                <c:pt idx="5175">
                  <c:v>131.20369047619613</c:v>
                </c:pt>
                <c:pt idx="5176">
                  <c:v>131.20738095238676</c:v>
                </c:pt>
                <c:pt idx="5177">
                  <c:v>131.21107142857713</c:v>
                </c:pt>
                <c:pt idx="5178">
                  <c:v>131.21476190476753</c:v>
                </c:pt>
                <c:pt idx="5179">
                  <c:v>131.21845238095815</c:v>
                </c:pt>
                <c:pt idx="5180">
                  <c:v>131.22214285714864</c:v>
                </c:pt>
                <c:pt idx="5181">
                  <c:v>131.22583333333918</c:v>
                </c:pt>
                <c:pt idx="5182">
                  <c:v>131.22952380952958</c:v>
                </c:pt>
                <c:pt idx="5183">
                  <c:v>131.23321428572004</c:v>
                </c:pt>
                <c:pt idx="5184">
                  <c:v>131.23690476191052</c:v>
                </c:pt>
                <c:pt idx="5185">
                  <c:v>131.24059523810092</c:v>
                </c:pt>
                <c:pt idx="5186">
                  <c:v>131.24428571429149</c:v>
                </c:pt>
                <c:pt idx="5187">
                  <c:v>131.24797619048198</c:v>
                </c:pt>
                <c:pt idx="5188">
                  <c:v>131.25166666667252</c:v>
                </c:pt>
                <c:pt idx="5189">
                  <c:v>131.25535714286301</c:v>
                </c:pt>
                <c:pt idx="5190">
                  <c:v>131.25904761905349</c:v>
                </c:pt>
                <c:pt idx="5191">
                  <c:v>131.262738095244</c:v>
                </c:pt>
                <c:pt idx="5192">
                  <c:v>131.26642857143452</c:v>
                </c:pt>
                <c:pt idx="5193">
                  <c:v>131.27011904762503</c:v>
                </c:pt>
                <c:pt idx="5194">
                  <c:v>131.27380952381532</c:v>
                </c:pt>
                <c:pt idx="5195">
                  <c:v>131.27750000000592</c:v>
                </c:pt>
                <c:pt idx="5196">
                  <c:v>131.2811904761964</c:v>
                </c:pt>
                <c:pt idx="5197">
                  <c:v>131.28488095238689</c:v>
                </c:pt>
                <c:pt idx="5198">
                  <c:v>131.28857142857731</c:v>
                </c:pt>
                <c:pt idx="5199">
                  <c:v>131.2922619047678</c:v>
                </c:pt>
                <c:pt idx="5200">
                  <c:v>131.29595238095828</c:v>
                </c:pt>
                <c:pt idx="5201">
                  <c:v>131.29964285714877</c:v>
                </c:pt>
                <c:pt idx="5202">
                  <c:v>131.30333333333937</c:v>
                </c:pt>
                <c:pt idx="5203">
                  <c:v>131.30702380952985</c:v>
                </c:pt>
                <c:pt idx="5204">
                  <c:v>131.31071428572028</c:v>
                </c:pt>
                <c:pt idx="5205">
                  <c:v>131.31440476191071</c:v>
                </c:pt>
                <c:pt idx="5206">
                  <c:v>131.31809523810119</c:v>
                </c:pt>
                <c:pt idx="5207">
                  <c:v>131.32178571429174</c:v>
                </c:pt>
                <c:pt idx="5208">
                  <c:v>131.32547619048228</c:v>
                </c:pt>
                <c:pt idx="5209">
                  <c:v>131.32916666667271</c:v>
                </c:pt>
                <c:pt idx="5210">
                  <c:v>131.33285714286325</c:v>
                </c:pt>
                <c:pt idx="5211">
                  <c:v>131.33654761905373</c:v>
                </c:pt>
                <c:pt idx="5212">
                  <c:v>131.34023809524422</c:v>
                </c:pt>
                <c:pt idx="5213">
                  <c:v>131.34392857143467</c:v>
                </c:pt>
                <c:pt idx="5214">
                  <c:v>131.34761904762524</c:v>
                </c:pt>
                <c:pt idx="5215">
                  <c:v>131.35130952381564</c:v>
                </c:pt>
                <c:pt idx="5216">
                  <c:v>131.35500000000616</c:v>
                </c:pt>
                <c:pt idx="5217">
                  <c:v>131.35869047619661</c:v>
                </c:pt>
                <c:pt idx="5218">
                  <c:v>131.36238095238716</c:v>
                </c:pt>
                <c:pt idx="5219">
                  <c:v>131.36607142857756</c:v>
                </c:pt>
                <c:pt idx="5220">
                  <c:v>131.36976190476796</c:v>
                </c:pt>
                <c:pt idx="5221">
                  <c:v>131.37345238095853</c:v>
                </c:pt>
                <c:pt idx="5222">
                  <c:v>131.37714285714907</c:v>
                </c:pt>
                <c:pt idx="5223">
                  <c:v>131.38083333333961</c:v>
                </c:pt>
                <c:pt idx="5224">
                  <c:v>131.38452380953001</c:v>
                </c:pt>
                <c:pt idx="5225">
                  <c:v>131.38821428572052</c:v>
                </c:pt>
                <c:pt idx="5226">
                  <c:v>131.39190476191095</c:v>
                </c:pt>
                <c:pt idx="5227">
                  <c:v>131.39559523810135</c:v>
                </c:pt>
                <c:pt idx="5228">
                  <c:v>131.39928571429192</c:v>
                </c:pt>
                <c:pt idx="5229">
                  <c:v>131.40297619048241</c:v>
                </c:pt>
                <c:pt idx="5230">
                  <c:v>131.40666666667283</c:v>
                </c:pt>
                <c:pt idx="5231">
                  <c:v>131.4103571428634</c:v>
                </c:pt>
                <c:pt idx="5232">
                  <c:v>131.41404761905386</c:v>
                </c:pt>
                <c:pt idx="5233">
                  <c:v>131.41773809524437</c:v>
                </c:pt>
                <c:pt idx="5234">
                  <c:v>131.42142857143494</c:v>
                </c:pt>
                <c:pt idx="5235">
                  <c:v>131.42511904762546</c:v>
                </c:pt>
                <c:pt idx="5236">
                  <c:v>131.4288095238158</c:v>
                </c:pt>
                <c:pt idx="5237">
                  <c:v>131.43250000000629</c:v>
                </c:pt>
                <c:pt idx="5238">
                  <c:v>131.43619047619677</c:v>
                </c:pt>
                <c:pt idx="5239">
                  <c:v>131.43988095238726</c:v>
                </c:pt>
                <c:pt idx="5240">
                  <c:v>131.44357142857763</c:v>
                </c:pt>
                <c:pt idx="5241">
                  <c:v>131.44726190476817</c:v>
                </c:pt>
                <c:pt idx="5242">
                  <c:v>131.45095238095871</c:v>
                </c:pt>
                <c:pt idx="5243">
                  <c:v>131.45464285714925</c:v>
                </c:pt>
                <c:pt idx="5244">
                  <c:v>131.45833333333979</c:v>
                </c:pt>
                <c:pt idx="5245">
                  <c:v>131.46202380953022</c:v>
                </c:pt>
                <c:pt idx="5246">
                  <c:v>131.46571428572065</c:v>
                </c:pt>
                <c:pt idx="5247">
                  <c:v>131.46940476191108</c:v>
                </c:pt>
                <c:pt idx="5248">
                  <c:v>131.47309523810151</c:v>
                </c:pt>
                <c:pt idx="5249">
                  <c:v>131.47678571429205</c:v>
                </c:pt>
                <c:pt idx="5250">
                  <c:v>131.48047619048265</c:v>
                </c:pt>
                <c:pt idx="5251">
                  <c:v>131.48416666667313</c:v>
                </c:pt>
                <c:pt idx="5252">
                  <c:v>131.48785714286362</c:v>
                </c:pt>
                <c:pt idx="5253">
                  <c:v>131.49154761905407</c:v>
                </c:pt>
                <c:pt idx="5254">
                  <c:v>131.49523809524459</c:v>
                </c:pt>
                <c:pt idx="5255">
                  <c:v>131.4989285714351</c:v>
                </c:pt>
                <c:pt idx="5256">
                  <c:v>131.50261904762561</c:v>
                </c:pt>
                <c:pt idx="5257">
                  <c:v>131.50630952381599</c:v>
                </c:pt>
                <c:pt idx="5258">
                  <c:v>131.51000000000641</c:v>
                </c:pt>
                <c:pt idx="5259">
                  <c:v>131.5136904761969</c:v>
                </c:pt>
                <c:pt idx="5260">
                  <c:v>131.51738095238744</c:v>
                </c:pt>
                <c:pt idx="5261">
                  <c:v>131.52107142857793</c:v>
                </c:pt>
                <c:pt idx="5262">
                  <c:v>131.52476190476833</c:v>
                </c:pt>
                <c:pt idx="5263">
                  <c:v>131.52845238095895</c:v>
                </c:pt>
                <c:pt idx="5264">
                  <c:v>131.53214285714947</c:v>
                </c:pt>
                <c:pt idx="5265">
                  <c:v>131.53583333333987</c:v>
                </c:pt>
                <c:pt idx="5266">
                  <c:v>131.53952380953035</c:v>
                </c:pt>
                <c:pt idx="5267">
                  <c:v>131.54321428572078</c:v>
                </c:pt>
                <c:pt idx="5268">
                  <c:v>131.54690476191124</c:v>
                </c:pt>
                <c:pt idx="5269">
                  <c:v>131.55059523810172</c:v>
                </c:pt>
                <c:pt idx="5270">
                  <c:v>131.55428571429223</c:v>
                </c:pt>
                <c:pt idx="5271">
                  <c:v>131.5579761904828</c:v>
                </c:pt>
                <c:pt idx="5272">
                  <c:v>131.56166666667326</c:v>
                </c:pt>
                <c:pt idx="5273">
                  <c:v>131.56535714286377</c:v>
                </c:pt>
                <c:pt idx="5274">
                  <c:v>131.56904761905423</c:v>
                </c:pt>
                <c:pt idx="5275">
                  <c:v>131.57273809524474</c:v>
                </c:pt>
                <c:pt idx="5276">
                  <c:v>131.57642857143526</c:v>
                </c:pt>
                <c:pt idx="5277">
                  <c:v>131.5801190476258</c:v>
                </c:pt>
                <c:pt idx="5278">
                  <c:v>131.58380952381611</c:v>
                </c:pt>
                <c:pt idx="5279">
                  <c:v>131.58750000000666</c:v>
                </c:pt>
                <c:pt idx="5280">
                  <c:v>131.59119047619714</c:v>
                </c:pt>
                <c:pt idx="5281">
                  <c:v>131.59488095238763</c:v>
                </c:pt>
                <c:pt idx="5282">
                  <c:v>131.59857142857805</c:v>
                </c:pt>
                <c:pt idx="5283">
                  <c:v>131.60226190476854</c:v>
                </c:pt>
                <c:pt idx="5284">
                  <c:v>131.60595238095908</c:v>
                </c:pt>
                <c:pt idx="5285">
                  <c:v>131.60964285714957</c:v>
                </c:pt>
                <c:pt idx="5286">
                  <c:v>131.61333333333999</c:v>
                </c:pt>
                <c:pt idx="5287">
                  <c:v>131.61702380953054</c:v>
                </c:pt>
                <c:pt idx="5288">
                  <c:v>131.62071428572102</c:v>
                </c:pt>
                <c:pt idx="5289">
                  <c:v>131.62440476191145</c:v>
                </c:pt>
                <c:pt idx="5290">
                  <c:v>131.62809523810193</c:v>
                </c:pt>
                <c:pt idx="5291">
                  <c:v>131.63178571429242</c:v>
                </c:pt>
                <c:pt idx="5292">
                  <c:v>131.63547619048296</c:v>
                </c:pt>
                <c:pt idx="5293">
                  <c:v>131.63916666667345</c:v>
                </c:pt>
                <c:pt idx="5294">
                  <c:v>131.64285714286393</c:v>
                </c:pt>
                <c:pt idx="5295">
                  <c:v>131.64654761905442</c:v>
                </c:pt>
                <c:pt idx="5296">
                  <c:v>131.65023809524496</c:v>
                </c:pt>
                <c:pt idx="5297">
                  <c:v>131.65392857143544</c:v>
                </c:pt>
                <c:pt idx="5298">
                  <c:v>131.65761904762596</c:v>
                </c:pt>
                <c:pt idx="5299">
                  <c:v>131.66130952381636</c:v>
                </c:pt>
                <c:pt idx="5300">
                  <c:v>131.66500000000678</c:v>
                </c:pt>
                <c:pt idx="5301">
                  <c:v>131.66869047619733</c:v>
                </c:pt>
                <c:pt idx="5302">
                  <c:v>131.67238095238781</c:v>
                </c:pt>
                <c:pt idx="5303">
                  <c:v>131.67607142857821</c:v>
                </c:pt>
                <c:pt idx="5304">
                  <c:v>131.67976190476867</c:v>
                </c:pt>
                <c:pt idx="5305">
                  <c:v>131.68345238095927</c:v>
                </c:pt>
                <c:pt idx="5306">
                  <c:v>131.68714285714984</c:v>
                </c:pt>
                <c:pt idx="5307">
                  <c:v>131.69083333334018</c:v>
                </c:pt>
                <c:pt idx="5308">
                  <c:v>131.69452380953072</c:v>
                </c:pt>
                <c:pt idx="5309">
                  <c:v>131.69821428572121</c:v>
                </c:pt>
                <c:pt idx="5310">
                  <c:v>131.70190476191158</c:v>
                </c:pt>
                <c:pt idx="5311">
                  <c:v>131.70559523810206</c:v>
                </c:pt>
                <c:pt idx="5312">
                  <c:v>131.70928571429255</c:v>
                </c:pt>
                <c:pt idx="5313">
                  <c:v>131.7129761904832</c:v>
                </c:pt>
                <c:pt idx="5314">
                  <c:v>131.71666666667358</c:v>
                </c:pt>
                <c:pt idx="5315">
                  <c:v>131.72035714286417</c:v>
                </c:pt>
                <c:pt idx="5316">
                  <c:v>131.7240476190546</c:v>
                </c:pt>
                <c:pt idx="5317">
                  <c:v>131.72773809524509</c:v>
                </c:pt>
                <c:pt idx="5318">
                  <c:v>131.73142857143563</c:v>
                </c:pt>
                <c:pt idx="5319">
                  <c:v>131.73511904762611</c:v>
                </c:pt>
                <c:pt idx="5320">
                  <c:v>131.73880952381649</c:v>
                </c:pt>
                <c:pt idx="5321">
                  <c:v>131.74250000000697</c:v>
                </c:pt>
                <c:pt idx="5322">
                  <c:v>131.74619047619746</c:v>
                </c:pt>
                <c:pt idx="5323">
                  <c:v>131.74988095238794</c:v>
                </c:pt>
                <c:pt idx="5324">
                  <c:v>131.75357142857837</c:v>
                </c:pt>
                <c:pt idx="5325">
                  <c:v>131.75726190476891</c:v>
                </c:pt>
                <c:pt idx="5326">
                  <c:v>131.76095238095945</c:v>
                </c:pt>
                <c:pt idx="5327">
                  <c:v>131.76464285714994</c:v>
                </c:pt>
                <c:pt idx="5328">
                  <c:v>131.76833333334042</c:v>
                </c:pt>
                <c:pt idx="5329">
                  <c:v>131.77202380953091</c:v>
                </c:pt>
                <c:pt idx="5330">
                  <c:v>131.77571428572134</c:v>
                </c:pt>
                <c:pt idx="5331">
                  <c:v>131.77940476191176</c:v>
                </c:pt>
                <c:pt idx="5332">
                  <c:v>131.78309523810225</c:v>
                </c:pt>
                <c:pt idx="5333">
                  <c:v>131.78678571429279</c:v>
                </c:pt>
                <c:pt idx="5334">
                  <c:v>131.79047619048339</c:v>
                </c:pt>
                <c:pt idx="5335">
                  <c:v>131.79416666667382</c:v>
                </c:pt>
                <c:pt idx="5336">
                  <c:v>131.7978571428643</c:v>
                </c:pt>
                <c:pt idx="5337">
                  <c:v>131.80154761905484</c:v>
                </c:pt>
                <c:pt idx="5338">
                  <c:v>131.80523809524527</c:v>
                </c:pt>
                <c:pt idx="5339">
                  <c:v>131.80892857143584</c:v>
                </c:pt>
                <c:pt idx="5340">
                  <c:v>131.8126190476263</c:v>
                </c:pt>
                <c:pt idx="5341">
                  <c:v>131.81630952381673</c:v>
                </c:pt>
                <c:pt idx="5342">
                  <c:v>131.82000000000721</c:v>
                </c:pt>
                <c:pt idx="5343">
                  <c:v>131.8236904761977</c:v>
                </c:pt>
                <c:pt idx="5344">
                  <c:v>131.82738095238827</c:v>
                </c:pt>
                <c:pt idx="5345">
                  <c:v>131.83107142857861</c:v>
                </c:pt>
                <c:pt idx="5346">
                  <c:v>131.83476190476915</c:v>
                </c:pt>
                <c:pt idx="5347">
                  <c:v>131.83845238095969</c:v>
                </c:pt>
                <c:pt idx="5348">
                  <c:v>131.84214285715024</c:v>
                </c:pt>
                <c:pt idx="5349">
                  <c:v>131.84583333334058</c:v>
                </c:pt>
                <c:pt idx="5350">
                  <c:v>131.84952380953104</c:v>
                </c:pt>
                <c:pt idx="5351">
                  <c:v>131.85321428572161</c:v>
                </c:pt>
                <c:pt idx="5352">
                  <c:v>131.85690476191201</c:v>
                </c:pt>
                <c:pt idx="5353">
                  <c:v>131.86059523810249</c:v>
                </c:pt>
                <c:pt idx="5354">
                  <c:v>131.86428571429303</c:v>
                </c:pt>
                <c:pt idx="5355">
                  <c:v>131.8679761904836</c:v>
                </c:pt>
                <c:pt idx="5356">
                  <c:v>131.871666666674</c:v>
                </c:pt>
                <c:pt idx="5357">
                  <c:v>131.87535714286449</c:v>
                </c:pt>
                <c:pt idx="5358">
                  <c:v>131.87904761905497</c:v>
                </c:pt>
                <c:pt idx="5359">
                  <c:v>131.88273809524551</c:v>
                </c:pt>
                <c:pt idx="5360">
                  <c:v>131.88642857143606</c:v>
                </c:pt>
                <c:pt idx="5361">
                  <c:v>131.89011904762654</c:v>
                </c:pt>
                <c:pt idx="5362">
                  <c:v>131.89380952381686</c:v>
                </c:pt>
                <c:pt idx="5363">
                  <c:v>131.8975000000074</c:v>
                </c:pt>
                <c:pt idx="5364">
                  <c:v>131.90119047619788</c:v>
                </c:pt>
                <c:pt idx="5365">
                  <c:v>131.90488095238837</c:v>
                </c:pt>
                <c:pt idx="5366">
                  <c:v>131.9085714285788</c:v>
                </c:pt>
                <c:pt idx="5367">
                  <c:v>131.91226190476934</c:v>
                </c:pt>
                <c:pt idx="5368">
                  <c:v>131.91595238095982</c:v>
                </c:pt>
                <c:pt idx="5369">
                  <c:v>131.91964285715031</c:v>
                </c:pt>
                <c:pt idx="5370">
                  <c:v>131.92333333334079</c:v>
                </c:pt>
                <c:pt idx="5371">
                  <c:v>131.92702380953133</c:v>
                </c:pt>
                <c:pt idx="5372">
                  <c:v>131.93071428572176</c:v>
                </c:pt>
                <c:pt idx="5373">
                  <c:v>131.93440476191219</c:v>
                </c:pt>
                <c:pt idx="5374">
                  <c:v>131.93809523810268</c:v>
                </c:pt>
                <c:pt idx="5375">
                  <c:v>131.94178571429322</c:v>
                </c:pt>
                <c:pt idx="5376">
                  <c:v>131.94547619048376</c:v>
                </c:pt>
                <c:pt idx="5377">
                  <c:v>131.94916666667419</c:v>
                </c:pt>
                <c:pt idx="5378">
                  <c:v>131.95285714286467</c:v>
                </c:pt>
                <c:pt idx="5379">
                  <c:v>131.95654761905521</c:v>
                </c:pt>
                <c:pt idx="5380">
                  <c:v>131.96023809524564</c:v>
                </c:pt>
                <c:pt idx="5381">
                  <c:v>131.96392857143618</c:v>
                </c:pt>
                <c:pt idx="5382">
                  <c:v>131.96761904762667</c:v>
                </c:pt>
                <c:pt idx="5383">
                  <c:v>131.9713095238171</c:v>
                </c:pt>
                <c:pt idx="5384">
                  <c:v>131.97500000000758</c:v>
                </c:pt>
                <c:pt idx="5385">
                  <c:v>131.97869047619801</c:v>
                </c:pt>
                <c:pt idx="5386">
                  <c:v>131.98238095238864</c:v>
                </c:pt>
                <c:pt idx="5387">
                  <c:v>131.98607142857904</c:v>
                </c:pt>
                <c:pt idx="5388">
                  <c:v>131.98976190476952</c:v>
                </c:pt>
                <c:pt idx="5389">
                  <c:v>131.99345238096001</c:v>
                </c:pt>
                <c:pt idx="5390">
                  <c:v>131.99714285715058</c:v>
                </c:pt>
                <c:pt idx="5391">
                  <c:v>132.00083333334098</c:v>
                </c:pt>
                <c:pt idx="5392">
                  <c:v>132.00452380953141</c:v>
                </c:pt>
                <c:pt idx="5393">
                  <c:v>132.008214285722</c:v>
                </c:pt>
                <c:pt idx="5394">
                  <c:v>132.01190476191235</c:v>
                </c:pt>
                <c:pt idx="5395">
                  <c:v>132.01559523810278</c:v>
                </c:pt>
                <c:pt idx="5396">
                  <c:v>132.01928571429335</c:v>
                </c:pt>
                <c:pt idx="5397">
                  <c:v>132.02297619048397</c:v>
                </c:pt>
                <c:pt idx="5398">
                  <c:v>132.02666666667437</c:v>
                </c:pt>
                <c:pt idx="5399">
                  <c:v>132.03035714286486</c:v>
                </c:pt>
                <c:pt idx="5400">
                  <c:v>132.03404761905534</c:v>
                </c:pt>
                <c:pt idx="5401">
                  <c:v>132.03773809524583</c:v>
                </c:pt>
                <c:pt idx="5402">
                  <c:v>132.04142857143637</c:v>
                </c:pt>
                <c:pt idx="5403">
                  <c:v>132.04511904762686</c:v>
                </c:pt>
                <c:pt idx="5404">
                  <c:v>132.04880952381723</c:v>
                </c:pt>
                <c:pt idx="5405">
                  <c:v>132.05250000000777</c:v>
                </c:pt>
                <c:pt idx="5406">
                  <c:v>132.05619047619825</c:v>
                </c:pt>
                <c:pt idx="5407">
                  <c:v>132.05988095238874</c:v>
                </c:pt>
                <c:pt idx="5408">
                  <c:v>132.06357142857917</c:v>
                </c:pt>
                <c:pt idx="5409">
                  <c:v>132.06726190476971</c:v>
                </c:pt>
                <c:pt idx="5410">
                  <c:v>132.07095238096019</c:v>
                </c:pt>
                <c:pt idx="5411">
                  <c:v>132.07464285715068</c:v>
                </c:pt>
                <c:pt idx="5412">
                  <c:v>132.07833333334116</c:v>
                </c:pt>
                <c:pt idx="5413">
                  <c:v>132.08202380953171</c:v>
                </c:pt>
                <c:pt idx="5414">
                  <c:v>132.08571428572213</c:v>
                </c:pt>
                <c:pt idx="5415">
                  <c:v>132.08940476191256</c:v>
                </c:pt>
                <c:pt idx="5416">
                  <c:v>132.09309523810302</c:v>
                </c:pt>
                <c:pt idx="5417">
                  <c:v>132.09678571429359</c:v>
                </c:pt>
                <c:pt idx="5418">
                  <c:v>132.10047619048407</c:v>
                </c:pt>
                <c:pt idx="5419">
                  <c:v>132.10416666667456</c:v>
                </c:pt>
                <c:pt idx="5420">
                  <c:v>132.10785714286502</c:v>
                </c:pt>
                <c:pt idx="5421">
                  <c:v>132.11154761905553</c:v>
                </c:pt>
                <c:pt idx="5422">
                  <c:v>132.11523809524599</c:v>
                </c:pt>
                <c:pt idx="5423">
                  <c:v>132.11892857143656</c:v>
                </c:pt>
                <c:pt idx="5424">
                  <c:v>132.12261904762707</c:v>
                </c:pt>
                <c:pt idx="5425">
                  <c:v>132.12630952381741</c:v>
                </c:pt>
                <c:pt idx="5426">
                  <c:v>132.13000000000795</c:v>
                </c:pt>
                <c:pt idx="5427">
                  <c:v>132.13369047619835</c:v>
                </c:pt>
                <c:pt idx="5428">
                  <c:v>132.13738095238898</c:v>
                </c:pt>
                <c:pt idx="5429">
                  <c:v>132.14107142857938</c:v>
                </c:pt>
                <c:pt idx="5430">
                  <c:v>132.14476190476978</c:v>
                </c:pt>
                <c:pt idx="5431">
                  <c:v>132.14845238096041</c:v>
                </c:pt>
                <c:pt idx="5432">
                  <c:v>132.15214285715092</c:v>
                </c:pt>
                <c:pt idx="5433">
                  <c:v>132.15583333334135</c:v>
                </c:pt>
                <c:pt idx="5434">
                  <c:v>132.15952380953178</c:v>
                </c:pt>
                <c:pt idx="5435">
                  <c:v>132.16321428572232</c:v>
                </c:pt>
                <c:pt idx="5436">
                  <c:v>132.16690476191272</c:v>
                </c:pt>
                <c:pt idx="5437">
                  <c:v>132.17059523810318</c:v>
                </c:pt>
                <c:pt idx="5438">
                  <c:v>132.17428571429375</c:v>
                </c:pt>
                <c:pt idx="5439">
                  <c:v>132.17797619048426</c:v>
                </c:pt>
                <c:pt idx="5440">
                  <c:v>132.18166666667474</c:v>
                </c:pt>
                <c:pt idx="5441">
                  <c:v>132.18535714286523</c:v>
                </c:pt>
                <c:pt idx="5442">
                  <c:v>132.18904761905571</c:v>
                </c:pt>
                <c:pt idx="5443">
                  <c:v>132.1927380952462</c:v>
                </c:pt>
                <c:pt idx="5444">
                  <c:v>132.19642857143674</c:v>
                </c:pt>
                <c:pt idx="5445">
                  <c:v>132.20011904762723</c:v>
                </c:pt>
                <c:pt idx="5446">
                  <c:v>132.20380952381754</c:v>
                </c:pt>
                <c:pt idx="5447">
                  <c:v>132.20750000000808</c:v>
                </c:pt>
                <c:pt idx="5448">
                  <c:v>132.21119047619857</c:v>
                </c:pt>
                <c:pt idx="5449">
                  <c:v>132.21488095238911</c:v>
                </c:pt>
                <c:pt idx="5450">
                  <c:v>132.21857142857954</c:v>
                </c:pt>
                <c:pt idx="5451">
                  <c:v>132.22226190477008</c:v>
                </c:pt>
                <c:pt idx="5452">
                  <c:v>132.22595238096056</c:v>
                </c:pt>
                <c:pt idx="5453">
                  <c:v>132.22964285715105</c:v>
                </c:pt>
                <c:pt idx="5454">
                  <c:v>132.23333333334148</c:v>
                </c:pt>
                <c:pt idx="5455">
                  <c:v>132.23702380953202</c:v>
                </c:pt>
                <c:pt idx="5456">
                  <c:v>132.24071428572245</c:v>
                </c:pt>
                <c:pt idx="5457">
                  <c:v>132.24440476191288</c:v>
                </c:pt>
                <c:pt idx="5458">
                  <c:v>132.24809523810339</c:v>
                </c:pt>
                <c:pt idx="5459">
                  <c:v>132.25178571429396</c:v>
                </c:pt>
                <c:pt idx="5460">
                  <c:v>132.25547619048444</c:v>
                </c:pt>
                <c:pt idx="5461">
                  <c:v>132.25916666667493</c:v>
                </c:pt>
                <c:pt idx="5462">
                  <c:v>132.26285714286539</c:v>
                </c:pt>
                <c:pt idx="5463">
                  <c:v>132.2665476190559</c:v>
                </c:pt>
                <c:pt idx="5464">
                  <c:v>132.27023809524638</c:v>
                </c:pt>
                <c:pt idx="5465">
                  <c:v>132.27392857143681</c:v>
                </c:pt>
                <c:pt idx="5466">
                  <c:v>132.27761904762741</c:v>
                </c:pt>
                <c:pt idx="5467">
                  <c:v>132.28130952381778</c:v>
                </c:pt>
                <c:pt idx="5468">
                  <c:v>132.28500000000832</c:v>
                </c:pt>
                <c:pt idx="5469">
                  <c:v>132.28869047619878</c:v>
                </c:pt>
                <c:pt idx="5470">
                  <c:v>132.29238095238938</c:v>
                </c:pt>
                <c:pt idx="5471">
                  <c:v>132.29607142857978</c:v>
                </c:pt>
                <c:pt idx="5472">
                  <c:v>132.29976190477015</c:v>
                </c:pt>
                <c:pt idx="5473">
                  <c:v>132.30345238096081</c:v>
                </c:pt>
                <c:pt idx="5474">
                  <c:v>132.30714285715129</c:v>
                </c:pt>
                <c:pt idx="5475">
                  <c:v>132.31083333334172</c:v>
                </c:pt>
                <c:pt idx="5476">
                  <c:v>132.31452380953218</c:v>
                </c:pt>
                <c:pt idx="5477">
                  <c:v>132.31821428572269</c:v>
                </c:pt>
                <c:pt idx="5478">
                  <c:v>132.32190476191317</c:v>
                </c:pt>
                <c:pt idx="5479">
                  <c:v>132.3255952381036</c:v>
                </c:pt>
                <c:pt idx="5480">
                  <c:v>132.32928571429414</c:v>
                </c:pt>
                <c:pt idx="5481">
                  <c:v>132.33297619048469</c:v>
                </c:pt>
                <c:pt idx="5482">
                  <c:v>132.33666666667511</c:v>
                </c:pt>
                <c:pt idx="5483">
                  <c:v>132.3403571428656</c:v>
                </c:pt>
                <c:pt idx="5484">
                  <c:v>132.34404761905608</c:v>
                </c:pt>
                <c:pt idx="5485">
                  <c:v>132.34773809524657</c:v>
                </c:pt>
                <c:pt idx="5486">
                  <c:v>132.35142857143717</c:v>
                </c:pt>
                <c:pt idx="5487">
                  <c:v>132.35511904762765</c:v>
                </c:pt>
                <c:pt idx="5488">
                  <c:v>132.35880952381802</c:v>
                </c:pt>
                <c:pt idx="5489">
                  <c:v>132.36250000000851</c:v>
                </c:pt>
                <c:pt idx="5490">
                  <c:v>132.36619047619899</c:v>
                </c:pt>
                <c:pt idx="5491">
                  <c:v>132.36988095238954</c:v>
                </c:pt>
                <c:pt idx="5492">
                  <c:v>132.37357142857991</c:v>
                </c:pt>
                <c:pt idx="5493">
                  <c:v>132.37726190477045</c:v>
                </c:pt>
                <c:pt idx="5494">
                  <c:v>132.38095238096099</c:v>
                </c:pt>
                <c:pt idx="5495">
                  <c:v>132.38464285715148</c:v>
                </c:pt>
                <c:pt idx="5496">
                  <c:v>132.38833333334196</c:v>
                </c:pt>
                <c:pt idx="5497">
                  <c:v>132.39202380953245</c:v>
                </c:pt>
                <c:pt idx="5498">
                  <c:v>132.39571428572285</c:v>
                </c:pt>
                <c:pt idx="5499">
                  <c:v>132.39940476191336</c:v>
                </c:pt>
                <c:pt idx="5500">
                  <c:v>132.40309523810376</c:v>
                </c:pt>
                <c:pt idx="5501">
                  <c:v>132.40678571429433</c:v>
                </c:pt>
                <c:pt idx="5502">
                  <c:v>132.41047619048481</c:v>
                </c:pt>
                <c:pt idx="5503">
                  <c:v>132.4141666666753</c:v>
                </c:pt>
                <c:pt idx="5504">
                  <c:v>132.41785714286578</c:v>
                </c:pt>
                <c:pt idx="5505">
                  <c:v>132.42154761905627</c:v>
                </c:pt>
                <c:pt idx="5506">
                  <c:v>132.42523809524681</c:v>
                </c:pt>
                <c:pt idx="5507">
                  <c:v>132.4289285714373</c:v>
                </c:pt>
                <c:pt idx="5508">
                  <c:v>132.43261904762784</c:v>
                </c:pt>
                <c:pt idx="5509">
                  <c:v>132.43630952381818</c:v>
                </c:pt>
                <c:pt idx="5510">
                  <c:v>132.44000000000864</c:v>
                </c:pt>
                <c:pt idx="5511">
                  <c:v>132.44369047619918</c:v>
                </c:pt>
                <c:pt idx="5512">
                  <c:v>132.44738095238972</c:v>
                </c:pt>
                <c:pt idx="5513">
                  <c:v>132.45107142858021</c:v>
                </c:pt>
                <c:pt idx="5514">
                  <c:v>132.45476190477058</c:v>
                </c:pt>
                <c:pt idx="5515">
                  <c:v>132.45845238096123</c:v>
                </c:pt>
                <c:pt idx="5516">
                  <c:v>132.46214285715166</c:v>
                </c:pt>
                <c:pt idx="5517">
                  <c:v>132.46583333334203</c:v>
                </c:pt>
                <c:pt idx="5518">
                  <c:v>132.46952380953255</c:v>
                </c:pt>
                <c:pt idx="5519">
                  <c:v>132.47321428572306</c:v>
                </c:pt>
                <c:pt idx="5520">
                  <c:v>132.47690476191352</c:v>
                </c:pt>
                <c:pt idx="5521">
                  <c:v>132.48059523810397</c:v>
                </c:pt>
                <c:pt idx="5522">
                  <c:v>132.48428571429451</c:v>
                </c:pt>
                <c:pt idx="5523">
                  <c:v>132.48797619048506</c:v>
                </c:pt>
                <c:pt idx="5524">
                  <c:v>132.49166666667548</c:v>
                </c:pt>
                <c:pt idx="5525">
                  <c:v>132.49535714286597</c:v>
                </c:pt>
                <c:pt idx="5526">
                  <c:v>132.49904761905646</c:v>
                </c:pt>
                <c:pt idx="5527">
                  <c:v>132.50273809524694</c:v>
                </c:pt>
                <c:pt idx="5528">
                  <c:v>132.50642857143748</c:v>
                </c:pt>
                <c:pt idx="5529">
                  <c:v>132.51011904762797</c:v>
                </c:pt>
                <c:pt idx="5530">
                  <c:v>132.51380952381828</c:v>
                </c:pt>
                <c:pt idx="5531">
                  <c:v>132.51750000000882</c:v>
                </c:pt>
                <c:pt idx="5532">
                  <c:v>132.52119047619942</c:v>
                </c:pt>
                <c:pt idx="5533">
                  <c:v>132.52488095238991</c:v>
                </c:pt>
                <c:pt idx="5534">
                  <c:v>132.52857142858034</c:v>
                </c:pt>
                <c:pt idx="5535">
                  <c:v>132.53226190477082</c:v>
                </c:pt>
                <c:pt idx="5536">
                  <c:v>132.53595238096131</c:v>
                </c:pt>
                <c:pt idx="5537">
                  <c:v>132.53964285715179</c:v>
                </c:pt>
                <c:pt idx="5538">
                  <c:v>132.54333333334222</c:v>
                </c:pt>
                <c:pt idx="5539">
                  <c:v>132.54702380953276</c:v>
                </c:pt>
                <c:pt idx="5540">
                  <c:v>132.55071428572327</c:v>
                </c:pt>
                <c:pt idx="5541">
                  <c:v>132.55440476191373</c:v>
                </c:pt>
                <c:pt idx="5542">
                  <c:v>132.55809523810422</c:v>
                </c:pt>
                <c:pt idx="5543">
                  <c:v>132.5617857142947</c:v>
                </c:pt>
                <c:pt idx="5544">
                  <c:v>132.56547619048521</c:v>
                </c:pt>
                <c:pt idx="5545">
                  <c:v>132.56916666667561</c:v>
                </c:pt>
                <c:pt idx="5546">
                  <c:v>132.57285714286616</c:v>
                </c:pt>
                <c:pt idx="5547">
                  <c:v>132.57654761905658</c:v>
                </c:pt>
                <c:pt idx="5548">
                  <c:v>132.58023809524718</c:v>
                </c:pt>
                <c:pt idx="5549">
                  <c:v>132.58392857143761</c:v>
                </c:pt>
                <c:pt idx="5550">
                  <c:v>132.58761904762821</c:v>
                </c:pt>
                <c:pt idx="5551">
                  <c:v>132.59130952381858</c:v>
                </c:pt>
                <c:pt idx="5552">
                  <c:v>132.59500000000907</c:v>
                </c:pt>
                <c:pt idx="5553">
                  <c:v>132.59869047619961</c:v>
                </c:pt>
                <c:pt idx="5554">
                  <c:v>132.60238095239009</c:v>
                </c:pt>
                <c:pt idx="5555">
                  <c:v>132.60607142858052</c:v>
                </c:pt>
                <c:pt idx="5556">
                  <c:v>132.60976190477092</c:v>
                </c:pt>
                <c:pt idx="5557">
                  <c:v>132.61345238096143</c:v>
                </c:pt>
                <c:pt idx="5558">
                  <c:v>132.617142857152</c:v>
                </c:pt>
                <c:pt idx="5559">
                  <c:v>132.6208333333424</c:v>
                </c:pt>
                <c:pt idx="5560">
                  <c:v>132.62452380953295</c:v>
                </c:pt>
                <c:pt idx="5561">
                  <c:v>132.62821428572349</c:v>
                </c:pt>
                <c:pt idx="5562">
                  <c:v>132.63190476191392</c:v>
                </c:pt>
                <c:pt idx="5563">
                  <c:v>132.63559523810429</c:v>
                </c:pt>
                <c:pt idx="5564">
                  <c:v>132.63928571429483</c:v>
                </c:pt>
                <c:pt idx="5565">
                  <c:v>132.64297619048537</c:v>
                </c:pt>
                <c:pt idx="5566">
                  <c:v>132.6466666666758</c:v>
                </c:pt>
                <c:pt idx="5567">
                  <c:v>132.65035714286634</c:v>
                </c:pt>
                <c:pt idx="5568">
                  <c:v>132.65404761905683</c:v>
                </c:pt>
                <c:pt idx="5569">
                  <c:v>132.65773809524731</c:v>
                </c:pt>
                <c:pt idx="5570">
                  <c:v>132.66142857143785</c:v>
                </c:pt>
                <c:pt idx="5571">
                  <c:v>132.66511904762834</c:v>
                </c:pt>
                <c:pt idx="5572">
                  <c:v>132.66880952381871</c:v>
                </c:pt>
                <c:pt idx="5573">
                  <c:v>132.67250000000925</c:v>
                </c:pt>
                <c:pt idx="5574">
                  <c:v>132.67619047619974</c:v>
                </c:pt>
                <c:pt idx="5575">
                  <c:v>132.67988095239022</c:v>
                </c:pt>
                <c:pt idx="5576">
                  <c:v>132.68357142858065</c:v>
                </c:pt>
                <c:pt idx="5577">
                  <c:v>132.68726190477119</c:v>
                </c:pt>
                <c:pt idx="5578">
                  <c:v>132.69095238096168</c:v>
                </c:pt>
                <c:pt idx="5579">
                  <c:v>132.69464285715216</c:v>
                </c:pt>
                <c:pt idx="5580">
                  <c:v>132.69833333334265</c:v>
                </c:pt>
                <c:pt idx="5581">
                  <c:v>132.70202380953319</c:v>
                </c:pt>
                <c:pt idx="5582">
                  <c:v>132.70571428572362</c:v>
                </c:pt>
                <c:pt idx="5583">
                  <c:v>132.70940476191402</c:v>
                </c:pt>
                <c:pt idx="5584">
                  <c:v>132.71309523810447</c:v>
                </c:pt>
                <c:pt idx="5585">
                  <c:v>132.71678571429496</c:v>
                </c:pt>
                <c:pt idx="5586">
                  <c:v>132.72047619048561</c:v>
                </c:pt>
                <c:pt idx="5587">
                  <c:v>132.72416666667598</c:v>
                </c:pt>
                <c:pt idx="5588">
                  <c:v>132.72785714286653</c:v>
                </c:pt>
                <c:pt idx="5589">
                  <c:v>132.73154761905698</c:v>
                </c:pt>
                <c:pt idx="5590">
                  <c:v>132.7352380952475</c:v>
                </c:pt>
                <c:pt idx="5591">
                  <c:v>132.73892857143801</c:v>
                </c:pt>
                <c:pt idx="5592">
                  <c:v>132.74261904762847</c:v>
                </c:pt>
                <c:pt idx="5593">
                  <c:v>132.74630952381889</c:v>
                </c:pt>
                <c:pt idx="5594">
                  <c:v>132.75000000000944</c:v>
                </c:pt>
                <c:pt idx="5595">
                  <c:v>132.75369047619992</c:v>
                </c:pt>
                <c:pt idx="5596">
                  <c:v>132.75738095239046</c:v>
                </c:pt>
                <c:pt idx="5597">
                  <c:v>132.76107142858083</c:v>
                </c:pt>
                <c:pt idx="5598">
                  <c:v>132.76476190477132</c:v>
                </c:pt>
                <c:pt idx="5599">
                  <c:v>132.76845238096186</c:v>
                </c:pt>
                <c:pt idx="5600">
                  <c:v>132.77214285715237</c:v>
                </c:pt>
                <c:pt idx="5601">
                  <c:v>132.77583333334272</c:v>
                </c:pt>
                <c:pt idx="5602">
                  <c:v>132.77952380953332</c:v>
                </c:pt>
                <c:pt idx="5603">
                  <c:v>132.7832142857238</c:v>
                </c:pt>
                <c:pt idx="5604">
                  <c:v>132.78690476191423</c:v>
                </c:pt>
                <c:pt idx="5605">
                  <c:v>132.79059523810466</c:v>
                </c:pt>
                <c:pt idx="5606">
                  <c:v>132.7942857142952</c:v>
                </c:pt>
                <c:pt idx="5607">
                  <c:v>132.79797619048574</c:v>
                </c:pt>
                <c:pt idx="5608">
                  <c:v>132.80166666667623</c:v>
                </c:pt>
                <c:pt idx="5609">
                  <c:v>132.80535714286671</c:v>
                </c:pt>
                <c:pt idx="5610">
                  <c:v>132.8090476190572</c:v>
                </c:pt>
                <c:pt idx="5611">
                  <c:v>132.81273809524768</c:v>
                </c:pt>
                <c:pt idx="5612">
                  <c:v>132.81642857143822</c:v>
                </c:pt>
                <c:pt idx="5613">
                  <c:v>132.82011904762876</c:v>
                </c:pt>
                <c:pt idx="5614">
                  <c:v>132.82380952381914</c:v>
                </c:pt>
                <c:pt idx="5615">
                  <c:v>132.82750000000968</c:v>
                </c:pt>
                <c:pt idx="5616">
                  <c:v>132.83119047620016</c:v>
                </c:pt>
                <c:pt idx="5617">
                  <c:v>132.83488095239065</c:v>
                </c:pt>
                <c:pt idx="5618">
                  <c:v>132.83857142858108</c:v>
                </c:pt>
                <c:pt idx="5619">
                  <c:v>132.84226190477156</c:v>
                </c:pt>
                <c:pt idx="5620">
                  <c:v>132.84595238096205</c:v>
                </c:pt>
                <c:pt idx="5621">
                  <c:v>132.84964285715253</c:v>
                </c:pt>
                <c:pt idx="5622">
                  <c:v>132.85333333334304</c:v>
                </c:pt>
                <c:pt idx="5623">
                  <c:v>132.85702380953362</c:v>
                </c:pt>
                <c:pt idx="5624">
                  <c:v>132.86071428572401</c:v>
                </c:pt>
                <c:pt idx="5625">
                  <c:v>132.86440476191441</c:v>
                </c:pt>
                <c:pt idx="5626">
                  <c:v>132.86809523810496</c:v>
                </c:pt>
                <c:pt idx="5627">
                  <c:v>132.87178571429538</c:v>
                </c:pt>
                <c:pt idx="5628">
                  <c:v>132.87547619048598</c:v>
                </c:pt>
                <c:pt idx="5629">
                  <c:v>132.87916666667638</c:v>
                </c:pt>
                <c:pt idx="5630">
                  <c:v>132.88285714286695</c:v>
                </c:pt>
                <c:pt idx="5631">
                  <c:v>132.88654761905741</c:v>
                </c:pt>
                <c:pt idx="5632">
                  <c:v>132.89023809524787</c:v>
                </c:pt>
                <c:pt idx="5633">
                  <c:v>132.89392857143841</c:v>
                </c:pt>
                <c:pt idx="5634">
                  <c:v>132.89761904762889</c:v>
                </c:pt>
                <c:pt idx="5635">
                  <c:v>132.90130952381938</c:v>
                </c:pt>
                <c:pt idx="5636">
                  <c:v>132.90500000000981</c:v>
                </c:pt>
                <c:pt idx="5637">
                  <c:v>132.90869047620029</c:v>
                </c:pt>
                <c:pt idx="5638">
                  <c:v>132.91238095239086</c:v>
                </c:pt>
                <c:pt idx="5639">
                  <c:v>132.9160714285812</c:v>
                </c:pt>
                <c:pt idx="5640">
                  <c:v>132.91976190477169</c:v>
                </c:pt>
                <c:pt idx="5641">
                  <c:v>132.92345238096223</c:v>
                </c:pt>
                <c:pt idx="5642">
                  <c:v>132.9271428571528</c:v>
                </c:pt>
                <c:pt idx="5643">
                  <c:v>132.9308333333432</c:v>
                </c:pt>
                <c:pt idx="5644">
                  <c:v>132.93452380953369</c:v>
                </c:pt>
                <c:pt idx="5645">
                  <c:v>132.93821428572423</c:v>
                </c:pt>
                <c:pt idx="5646">
                  <c:v>132.9419047619146</c:v>
                </c:pt>
                <c:pt idx="5647">
                  <c:v>132.94559523810503</c:v>
                </c:pt>
                <c:pt idx="5648">
                  <c:v>132.94928571429557</c:v>
                </c:pt>
                <c:pt idx="5649">
                  <c:v>132.95297619048617</c:v>
                </c:pt>
                <c:pt idx="5650">
                  <c:v>132.9566666666766</c:v>
                </c:pt>
                <c:pt idx="5651">
                  <c:v>132.96035714286708</c:v>
                </c:pt>
                <c:pt idx="5652">
                  <c:v>132.96404761905757</c:v>
                </c:pt>
                <c:pt idx="5653">
                  <c:v>132.96773809524805</c:v>
                </c:pt>
                <c:pt idx="5654">
                  <c:v>132.97142857143859</c:v>
                </c:pt>
                <c:pt idx="5655">
                  <c:v>132.97511904762914</c:v>
                </c:pt>
                <c:pt idx="5656">
                  <c:v>132.97880952381951</c:v>
                </c:pt>
                <c:pt idx="5657">
                  <c:v>132.98250000001005</c:v>
                </c:pt>
                <c:pt idx="5658">
                  <c:v>132.98619047620053</c:v>
                </c:pt>
                <c:pt idx="5659">
                  <c:v>132.98988095239102</c:v>
                </c:pt>
                <c:pt idx="5660">
                  <c:v>132.99357142858139</c:v>
                </c:pt>
                <c:pt idx="5661">
                  <c:v>132.99726190477193</c:v>
                </c:pt>
                <c:pt idx="5662">
                  <c:v>133.00095238096242</c:v>
                </c:pt>
                <c:pt idx="5663">
                  <c:v>133.0046428571529</c:v>
                </c:pt>
                <c:pt idx="5664">
                  <c:v>133.00833333334344</c:v>
                </c:pt>
                <c:pt idx="5665">
                  <c:v>133.01202380953387</c:v>
                </c:pt>
                <c:pt idx="5666">
                  <c:v>133.01571428572436</c:v>
                </c:pt>
                <c:pt idx="5667">
                  <c:v>133.01940476191476</c:v>
                </c:pt>
                <c:pt idx="5668">
                  <c:v>133.02309523810527</c:v>
                </c:pt>
                <c:pt idx="5669">
                  <c:v>133.02678571429578</c:v>
                </c:pt>
                <c:pt idx="5670">
                  <c:v>133.03047619048635</c:v>
                </c:pt>
                <c:pt idx="5671">
                  <c:v>133.03416666667678</c:v>
                </c:pt>
                <c:pt idx="5672">
                  <c:v>133.03785714286721</c:v>
                </c:pt>
                <c:pt idx="5673">
                  <c:v>133.04154761905775</c:v>
                </c:pt>
                <c:pt idx="5674">
                  <c:v>133.04523809524818</c:v>
                </c:pt>
                <c:pt idx="5675">
                  <c:v>133.04892857143878</c:v>
                </c:pt>
                <c:pt idx="5676">
                  <c:v>133.05261904762932</c:v>
                </c:pt>
                <c:pt idx="5677">
                  <c:v>133.05630952381969</c:v>
                </c:pt>
                <c:pt idx="5678">
                  <c:v>133.06000000001021</c:v>
                </c:pt>
                <c:pt idx="5679">
                  <c:v>133.06369047620061</c:v>
                </c:pt>
                <c:pt idx="5680">
                  <c:v>133.06738095239123</c:v>
                </c:pt>
                <c:pt idx="5681">
                  <c:v>133.07107142858158</c:v>
                </c:pt>
                <c:pt idx="5682">
                  <c:v>133.07476190477203</c:v>
                </c:pt>
                <c:pt idx="5683">
                  <c:v>133.0784523809626</c:v>
                </c:pt>
                <c:pt idx="5684">
                  <c:v>133.0821428571532</c:v>
                </c:pt>
                <c:pt idx="5685">
                  <c:v>133.08583333334357</c:v>
                </c:pt>
                <c:pt idx="5686">
                  <c:v>133.08952380953406</c:v>
                </c:pt>
                <c:pt idx="5687">
                  <c:v>133.09321428572454</c:v>
                </c:pt>
                <c:pt idx="5688">
                  <c:v>133.09690476191497</c:v>
                </c:pt>
                <c:pt idx="5689">
                  <c:v>133.1005952381054</c:v>
                </c:pt>
                <c:pt idx="5690">
                  <c:v>133.10428571429594</c:v>
                </c:pt>
                <c:pt idx="5691">
                  <c:v>133.10797619048648</c:v>
                </c:pt>
                <c:pt idx="5692">
                  <c:v>133.11166666667691</c:v>
                </c:pt>
                <c:pt idx="5693">
                  <c:v>133.1153571428674</c:v>
                </c:pt>
                <c:pt idx="5694">
                  <c:v>133.11904761905788</c:v>
                </c:pt>
                <c:pt idx="5695">
                  <c:v>133.12273809524842</c:v>
                </c:pt>
                <c:pt idx="5696">
                  <c:v>133.12642857143896</c:v>
                </c:pt>
                <c:pt idx="5697">
                  <c:v>133.13011904762951</c:v>
                </c:pt>
                <c:pt idx="5698">
                  <c:v>133.13380952381982</c:v>
                </c:pt>
                <c:pt idx="5699">
                  <c:v>133.13750000001036</c:v>
                </c:pt>
                <c:pt idx="5700">
                  <c:v>133.14119047620085</c:v>
                </c:pt>
                <c:pt idx="5701">
                  <c:v>133.14488095239133</c:v>
                </c:pt>
                <c:pt idx="5702">
                  <c:v>133.14857142858176</c:v>
                </c:pt>
                <c:pt idx="5703">
                  <c:v>133.1522619047723</c:v>
                </c:pt>
                <c:pt idx="5704">
                  <c:v>133.15595238096279</c:v>
                </c:pt>
                <c:pt idx="5705">
                  <c:v>133.15964285715327</c:v>
                </c:pt>
                <c:pt idx="5706">
                  <c:v>133.16333333334376</c:v>
                </c:pt>
                <c:pt idx="5707">
                  <c:v>133.16702380953424</c:v>
                </c:pt>
                <c:pt idx="5708">
                  <c:v>133.17071428572473</c:v>
                </c:pt>
                <c:pt idx="5709">
                  <c:v>133.17440476191513</c:v>
                </c:pt>
                <c:pt idx="5710">
                  <c:v>133.17809523810561</c:v>
                </c:pt>
                <c:pt idx="5711">
                  <c:v>133.18178571429618</c:v>
                </c:pt>
                <c:pt idx="5712">
                  <c:v>133.18547619048667</c:v>
                </c:pt>
                <c:pt idx="5713">
                  <c:v>133.18916666667715</c:v>
                </c:pt>
                <c:pt idx="5714">
                  <c:v>133.19285714286758</c:v>
                </c:pt>
                <c:pt idx="5715">
                  <c:v>133.19654761905812</c:v>
                </c:pt>
                <c:pt idx="5716">
                  <c:v>133.20023809524858</c:v>
                </c:pt>
                <c:pt idx="5717">
                  <c:v>133.20392857143909</c:v>
                </c:pt>
                <c:pt idx="5718">
                  <c:v>133.20761904762966</c:v>
                </c:pt>
                <c:pt idx="5719">
                  <c:v>133.21130952382001</c:v>
                </c:pt>
                <c:pt idx="5720">
                  <c:v>133.21500000001055</c:v>
                </c:pt>
                <c:pt idx="5721">
                  <c:v>133.21869047620098</c:v>
                </c:pt>
                <c:pt idx="5722">
                  <c:v>133.2223809523916</c:v>
                </c:pt>
                <c:pt idx="5723">
                  <c:v>133.22607142858195</c:v>
                </c:pt>
                <c:pt idx="5724">
                  <c:v>133.22976190477237</c:v>
                </c:pt>
                <c:pt idx="5725">
                  <c:v>133.23345238096292</c:v>
                </c:pt>
                <c:pt idx="5726">
                  <c:v>133.23714285715351</c:v>
                </c:pt>
                <c:pt idx="5727">
                  <c:v>133.24083333334389</c:v>
                </c:pt>
                <c:pt idx="5728">
                  <c:v>133.24452380953437</c:v>
                </c:pt>
                <c:pt idx="5729">
                  <c:v>133.24821428572491</c:v>
                </c:pt>
                <c:pt idx="5730">
                  <c:v>133.25190476191534</c:v>
                </c:pt>
                <c:pt idx="5731">
                  <c:v>133.25559523810577</c:v>
                </c:pt>
                <c:pt idx="5732">
                  <c:v>133.25928571429631</c:v>
                </c:pt>
                <c:pt idx="5733">
                  <c:v>133.26297619048685</c:v>
                </c:pt>
                <c:pt idx="5734">
                  <c:v>133.26666666667728</c:v>
                </c:pt>
                <c:pt idx="5735">
                  <c:v>133.27035714286777</c:v>
                </c:pt>
                <c:pt idx="5736">
                  <c:v>133.27404761905825</c:v>
                </c:pt>
                <c:pt idx="5737">
                  <c:v>133.27773809524874</c:v>
                </c:pt>
                <c:pt idx="5738">
                  <c:v>133.28142857143939</c:v>
                </c:pt>
                <c:pt idx="5739">
                  <c:v>133.28511904762988</c:v>
                </c:pt>
                <c:pt idx="5740">
                  <c:v>133.28880952382025</c:v>
                </c:pt>
                <c:pt idx="5741">
                  <c:v>133.29250000001073</c:v>
                </c:pt>
                <c:pt idx="5742">
                  <c:v>133.29619047620122</c:v>
                </c:pt>
                <c:pt idx="5743">
                  <c:v>133.2998809523917</c:v>
                </c:pt>
                <c:pt idx="5744">
                  <c:v>133.30357142858213</c:v>
                </c:pt>
                <c:pt idx="5745">
                  <c:v>133.30726190477262</c:v>
                </c:pt>
                <c:pt idx="5746">
                  <c:v>133.31095238096322</c:v>
                </c:pt>
                <c:pt idx="5747">
                  <c:v>133.31464285715364</c:v>
                </c:pt>
                <c:pt idx="5748">
                  <c:v>133.31833333334419</c:v>
                </c:pt>
                <c:pt idx="5749">
                  <c:v>133.32202380953467</c:v>
                </c:pt>
                <c:pt idx="5750">
                  <c:v>133.32571428572516</c:v>
                </c:pt>
                <c:pt idx="5751">
                  <c:v>133.32940476191558</c:v>
                </c:pt>
                <c:pt idx="5752">
                  <c:v>133.33309523810595</c:v>
                </c:pt>
                <c:pt idx="5753">
                  <c:v>133.33678571429655</c:v>
                </c:pt>
                <c:pt idx="5754">
                  <c:v>133.34047619048704</c:v>
                </c:pt>
                <c:pt idx="5755">
                  <c:v>133.34416666667752</c:v>
                </c:pt>
                <c:pt idx="5756">
                  <c:v>133.34785714286798</c:v>
                </c:pt>
                <c:pt idx="5757">
                  <c:v>133.35154761905849</c:v>
                </c:pt>
                <c:pt idx="5758">
                  <c:v>133.35523809524904</c:v>
                </c:pt>
                <c:pt idx="5759">
                  <c:v>133.35892857143961</c:v>
                </c:pt>
                <c:pt idx="5760">
                  <c:v>133.36261904763009</c:v>
                </c:pt>
                <c:pt idx="5761">
                  <c:v>133.36630952382043</c:v>
                </c:pt>
                <c:pt idx="5762">
                  <c:v>133.37000000001098</c:v>
                </c:pt>
                <c:pt idx="5763">
                  <c:v>133.37369047620138</c:v>
                </c:pt>
                <c:pt idx="5764">
                  <c:v>133.37738095239197</c:v>
                </c:pt>
                <c:pt idx="5765">
                  <c:v>133.38107142858237</c:v>
                </c:pt>
                <c:pt idx="5766">
                  <c:v>133.3847619047728</c:v>
                </c:pt>
                <c:pt idx="5767">
                  <c:v>133.38845238096346</c:v>
                </c:pt>
                <c:pt idx="5768">
                  <c:v>133.39214285715394</c:v>
                </c:pt>
                <c:pt idx="5769">
                  <c:v>133.39583333334431</c:v>
                </c:pt>
                <c:pt idx="5770">
                  <c:v>133.3995238095348</c:v>
                </c:pt>
                <c:pt idx="5771">
                  <c:v>133.40321428572528</c:v>
                </c:pt>
                <c:pt idx="5772">
                  <c:v>133.40690476191571</c:v>
                </c:pt>
                <c:pt idx="5773">
                  <c:v>133.41059523810614</c:v>
                </c:pt>
                <c:pt idx="5774">
                  <c:v>133.41428571429668</c:v>
                </c:pt>
                <c:pt idx="5775">
                  <c:v>133.41797619048722</c:v>
                </c:pt>
                <c:pt idx="5776">
                  <c:v>133.42166666667771</c:v>
                </c:pt>
                <c:pt idx="5777">
                  <c:v>133.42535714286819</c:v>
                </c:pt>
                <c:pt idx="5778">
                  <c:v>133.42904761905868</c:v>
                </c:pt>
                <c:pt idx="5779">
                  <c:v>133.43273809524922</c:v>
                </c:pt>
                <c:pt idx="5780">
                  <c:v>133.43642857143976</c:v>
                </c:pt>
                <c:pt idx="5781">
                  <c:v>133.44011904763025</c:v>
                </c:pt>
                <c:pt idx="5782">
                  <c:v>133.44380952382056</c:v>
                </c:pt>
                <c:pt idx="5783">
                  <c:v>133.4475000000111</c:v>
                </c:pt>
                <c:pt idx="5784">
                  <c:v>133.45119047620165</c:v>
                </c:pt>
                <c:pt idx="5785">
                  <c:v>133.45488095239207</c:v>
                </c:pt>
                <c:pt idx="5786">
                  <c:v>133.45857142858256</c:v>
                </c:pt>
                <c:pt idx="5787">
                  <c:v>133.46226190477304</c:v>
                </c:pt>
                <c:pt idx="5788">
                  <c:v>133.46595238096359</c:v>
                </c:pt>
                <c:pt idx="5789">
                  <c:v>133.46964285715401</c:v>
                </c:pt>
                <c:pt idx="5790">
                  <c:v>133.4733333333445</c:v>
                </c:pt>
                <c:pt idx="5791">
                  <c:v>133.47702380953501</c:v>
                </c:pt>
                <c:pt idx="5792">
                  <c:v>133.48071428572547</c:v>
                </c:pt>
                <c:pt idx="5793">
                  <c:v>133.48440476191595</c:v>
                </c:pt>
                <c:pt idx="5794">
                  <c:v>133.48809523810638</c:v>
                </c:pt>
                <c:pt idx="5795">
                  <c:v>133.49178571429692</c:v>
                </c:pt>
                <c:pt idx="5796">
                  <c:v>133.49547619048741</c:v>
                </c:pt>
                <c:pt idx="5797">
                  <c:v>133.49916666667784</c:v>
                </c:pt>
                <c:pt idx="5798">
                  <c:v>133.50285714286838</c:v>
                </c:pt>
                <c:pt idx="5799">
                  <c:v>133.50654761905881</c:v>
                </c:pt>
                <c:pt idx="5800">
                  <c:v>133.51023809524941</c:v>
                </c:pt>
                <c:pt idx="5801">
                  <c:v>133.51392857143983</c:v>
                </c:pt>
                <c:pt idx="5802">
                  <c:v>133.51761904763043</c:v>
                </c:pt>
                <c:pt idx="5803">
                  <c:v>133.5213095238208</c:v>
                </c:pt>
                <c:pt idx="5804">
                  <c:v>133.52500000001129</c:v>
                </c:pt>
                <c:pt idx="5805">
                  <c:v>133.52869047620177</c:v>
                </c:pt>
                <c:pt idx="5806">
                  <c:v>133.53238095239232</c:v>
                </c:pt>
                <c:pt idx="5807">
                  <c:v>133.53607142858272</c:v>
                </c:pt>
                <c:pt idx="5808">
                  <c:v>133.53976190477317</c:v>
                </c:pt>
                <c:pt idx="5809">
                  <c:v>133.54345238096371</c:v>
                </c:pt>
                <c:pt idx="5810">
                  <c:v>133.54714285715426</c:v>
                </c:pt>
                <c:pt idx="5811">
                  <c:v>133.55083333334468</c:v>
                </c:pt>
                <c:pt idx="5812">
                  <c:v>133.55452380953517</c:v>
                </c:pt>
                <c:pt idx="5813">
                  <c:v>133.55821428572571</c:v>
                </c:pt>
                <c:pt idx="5814">
                  <c:v>133.56190476191608</c:v>
                </c:pt>
                <c:pt idx="5815">
                  <c:v>133.56559523810651</c:v>
                </c:pt>
                <c:pt idx="5816">
                  <c:v>133.56928571429705</c:v>
                </c:pt>
                <c:pt idx="5817">
                  <c:v>133.57297619048759</c:v>
                </c:pt>
                <c:pt idx="5818">
                  <c:v>133.57666666667802</c:v>
                </c:pt>
                <c:pt idx="5819">
                  <c:v>133.58035714286856</c:v>
                </c:pt>
                <c:pt idx="5820">
                  <c:v>133.58404761905911</c:v>
                </c:pt>
                <c:pt idx="5821">
                  <c:v>133.58773809524959</c:v>
                </c:pt>
                <c:pt idx="5822">
                  <c:v>133.59142857144008</c:v>
                </c:pt>
                <c:pt idx="5823">
                  <c:v>133.59511904763062</c:v>
                </c:pt>
                <c:pt idx="5824">
                  <c:v>133.59880952382099</c:v>
                </c:pt>
                <c:pt idx="5825">
                  <c:v>133.60250000001145</c:v>
                </c:pt>
                <c:pt idx="5826">
                  <c:v>133.60619047620196</c:v>
                </c:pt>
                <c:pt idx="5827">
                  <c:v>133.60988095239242</c:v>
                </c:pt>
                <c:pt idx="5828">
                  <c:v>133.61357142858279</c:v>
                </c:pt>
                <c:pt idx="5829">
                  <c:v>133.61726190477339</c:v>
                </c:pt>
                <c:pt idx="5830">
                  <c:v>133.62095238096396</c:v>
                </c:pt>
                <c:pt idx="5831">
                  <c:v>133.62464285715441</c:v>
                </c:pt>
                <c:pt idx="5832">
                  <c:v>133.62833333334487</c:v>
                </c:pt>
                <c:pt idx="5833">
                  <c:v>133.63202380953541</c:v>
                </c:pt>
                <c:pt idx="5834">
                  <c:v>133.63571428572578</c:v>
                </c:pt>
                <c:pt idx="5835">
                  <c:v>133.63940476191627</c:v>
                </c:pt>
                <c:pt idx="5836">
                  <c:v>133.64309523810667</c:v>
                </c:pt>
                <c:pt idx="5837">
                  <c:v>133.64678571429718</c:v>
                </c:pt>
                <c:pt idx="5838">
                  <c:v>133.65047619048781</c:v>
                </c:pt>
                <c:pt idx="5839">
                  <c:v>133.65416666667821</c:v>
                </c:pt>
                <c:pt idx="5840">
                  <c:v>133.65785714286875</c:v>
                </c:pt>
                <c:pt idx="5841">
                  <c:v>133.66154761905923</c:v>
                </c:pt>
                <c:pt idx="5842">
                  <c:v>133.66523809524978</c:v>
                </c:pt>
                <c:pt idx="5843">
                  <c:v>133.6689285714402</c:v>
                </c:pt>
                <c:pt idx="5844">
                  <c:v>133.67261904763077</c:v>
                </c:pt>
                <c:pt idx="5845">
                  <c:v>133.67630952382115</c:v>
                </c:pt>
                <c:pt idx="5846">
                  <c:v>133.68000000001166</c:v>
                </c:pt>
                <c:pt idx="5847">
                  <c:v>133.68369047620212</c:v>
                </c:pt>
                <c:pt idx="5848">
                  <c:v>133.68738095239269</c:v>
                </c:pt>
                <c:pt idx="5849">
                  <c:v>133.69107142858311</c:v>
                </c:pt>
                <c:pt idx="5850">
                  <c:v>133.69476190477354</c:v>
                </c:pt>
                <c:pt idx="5851">
                  <c:v>133.69845238096414</c:v>
                </c:pt>
                <c:pt idx="5852">
                  <c:v>133.70214285715463</c:v>
                </c:pt>
                <c:pt idx="5853">
                  <c:v>133.705833333345</c:v>
                </c:pt>
                <c:pt idx="5854">
                  <c:v>133.70952380953548</c:v>
                </c:pt>
                <c:pt idx="5855">
                  <c:v>133.71321428572597</c:v>
                </c:pt>
                <c:pt idx="5856">
                  <c:v>133.7169047619164</c:v>
                </c:pt>
                <c:pt idx="5857">
                  <c:v>133.72059523810688</c:v>
                </c:pt>
                <c:pt idx="5858">
                  <c:v>133.72428571429742</c:v>
                </c:pt>
                <c:pt idx="5859">
                  <c:v>133.72797619048796</c:v>
                </c:pt>
                <c:pt idx="5860">
                  <c:v>133.73166666667839</c:v>
                </c:pt>
                <c:pt idx="5861">
                  <c:v>133.73535714286888</c:v>
                </c:pt>
                <c:pt idx="5862">
                  <c:v>133.73904761905942</c:v>
                </c:pt>
                <c:pt idx="5863">
                  <c:v>133.7427380952499</c:v>
                </c:pt>
                <c:pt idx="5864">
                  <c:v>133.74642857144039</c:v>
                </c:pt>
                <c:pt idx="5865">
                  <c:v>133.75011904763099</c:v>
                </c:pt>
                <c:pt idx="5866">
                  <c:v>133.7538095238213</c:v>
                </c:pt>
                <c:pt idx="5867">
                  <c:v>133.75750000001185</c:v>
                </c:pt>
                <c:pt idx="5868">
                  <c:v>133.76119047620233</c:v>
                </c:pt>
                <c:pt idx="5869">
                  <c:v>133.76488095239282</c:v>
                </c:pt>
                <c:pt idx="5870">
                  <c:v>133.7685714285833</c:v>
                </c:pt>
                <c:pt idx="5871">
                  <c:v>133.77226190477379</c:v>
                </c:pt>
                <c:pt idx="5872">
                  <c:v>133.77595238096421</c:v>
                </c:pt>
                <c:pt idx="5873">
                  <c:v>133.77964285715476</c:v>
                </c:pt>
                <c:pt idx="5874">
                  <c:v>133.78333333334518</c:v>
                </c:pt>
                <c:pt idx="5875">
                  <c:v>133.78702380953578</c:v>
                </c:pt>
                <c:pt idx="5876">
                  <c:v>133.79071428572618</c:v>
                </c:pt>
                <c:pt idx="5877">
                  <c:v>133.79440476191661</c:v>
                </c:pt>
                <c:pt idx="5878">
                  <c:v>133.79809523810712</c:v>
                </c:pt>
                <c:pt idx="5879">
                  <c:v>133.80178571429761</c:v>
                </c:pt>
                <c:pt idx="5880">
                  <c:v>133.80547619048821</c:v>
                </c:pt>
                <c:pt idx="5881">
                  <c:v>133.80916666667858</c:v>
                </c:pt>
                <c:pt idx="5882">
                  <c:v>133.81285714286918</c:v>
                </c:pt>
                <c:pt idx="5883">
                  <c:v>133.81654761905961</c:v>
                </c:pt>
                <c:pt idx="5884">
                  <c:v>133.82023809525018</c:v>
                </c:pt>
                <c:pt idx="5885">
                  <c:v>133.8239285714406</c:v>
                </c:pt>
                <c:pt idx="5886">
                  <c:v>133.8276190476312</c:v>
                </c:pt>
                <c:pt idx="5887">
                  <c:v>133.83130952382157</c:v>
                </c:pt>
                <c:pt idx="5888">
                  <c:v>133.83500000001203</c:v>
                </c:pt>
                <c:pt idx="5889">
                  <c:v>133.83869047620254</c:v>
                </c:pt>
                <c:pt idx="5890">
                  <c:v>133.84238095239311</c:v>
                </c:pt>
                <c:pt idx="5891">
                  <c:v>133.84607142858349</c:v>
                </c:pt>
                <c:pt idx="5892">
                  <c:v>133.84976190477391</c:v>
                </c:pt>
                <c:pt idx="5893">
                  <c:v>133.85345238096451</c:v>
                </c:pt>
                <c:pt idx="5894">
                  <c:v>133.85714285715505</c:v>
                </c:pt>
                <c:pt idx="5895">
                  <c:v>133.86083333334543</c:v>
                </c:pt>
                <c:pt idx="5896">
                  <c:v>133.86452380953591</c:v>
                </c:pt>
                <c:pt idx="5897">
                  <c:v>133.86821428572645</c:v>
                </c:pt>
                <c:pt idx="5898">
                  <c:v>133.87190476191682</c:v>
                </c:pt>
                <c:pt idx="5899">
                  <c:v>133.87559523810725</c:v>
                </c:pt>
                <c:pt idx="5900">
                  <c:v>133.87928571429779</c:v>
                </c:pt>
                <c:pt idx="5901">
                  <c:v>133.88297619048839</c:v>
                </c:pt>
                <c:pt idx="5902">
                  <c:v>133.88666666667882</c:v>
                </c:pt>
                <c:pt idx="5903">
                  <c:v>133.89035714286936</c:v>
                </c:pt>
                <c:pt idx="5904">
                  <c:v>133.89404761905985</c:v>
                </c:pt>
                <c:pt idx="5905">
                  <c:v>133.89773809525033</c:v>
                </c:pt>
                <c:pt idx="5906">
                  <c:v>133.90142857144082</c:v>
                </c:pt>
                <c:pt idx="5907">
                  <c:v>133.90511904763136</c:v>
                </c:pt>
                <c:pt idx="5908">
                  <c:v>133.90880952382173</c:v>
                </c:pt>
                <c:pt idx="5909">
                  <c:v>133.91250000001222</c:v>
                </c:pt>
                <c:pt idx="5910">
                  <c:v>133.9161904762027</c:v>
                </c:pt>
                <c:pt idx="5911">
                  <c:v>133.91988095239321</c:v>
                </c:pt>
                <c:pt idx="5912">
                  <c:v>133.92357142858361</c:v>
                </c:pt>
                <c:pt idx="5913">
                  <c:v>133.92726190477421</c:v>
                </c:pt>
                <c:pt idx="5914">
                  <c:v>133.93095238096464</c:v>
                </c:pt>
                <c:pt idx="5915">
                  <c:v>133.93464285715518</c:v>
                </c:pt>
                <c:pt idx="5916">
                  <c:v>133.93833333334561</c:v>
                </c:pt>
                <c:pt idx="5917">
                  <c:v>133.94202380953615</c:v>
                </c:pt>
                <c:pt idx="5918">
                  <c:v>133.94571428572658</c:v>
                </c:pt>
                <c:pt idx="5919">
                  <c:v>133.94940476191695</c:v>
                </c:pt>
                <c:pt idx="5920">
                  <c:v>133.95309523810749</c:v>
                </c:pt>
                <c:pt idx="5921">
                  <c:v>133.95678571429798</c:v>
                </c:pt>
                <c:pt idx="5922">
                  <c:v>133.96047619048858</c:v>
                </c:pt>
                <c:pt idx="5923">
                  <c:v>133.96416666667901</c:v>
                </c:pt>
                <c:pt idx="5924">
                  <c:v>133.96785714286949</c:v>
                </c:pt>
                <c:pt idx="5925">
                  <c:v>133.97154761906</c:v>
                </c:pt>
                <c:pt idx="5926">
                  <c:v>133.97523809525046</c:v>
                </c:pt>
                <c:pt idx="5927">
                  <c:v>133.97892857144097</c:v>
                </c:pt>
                <c:pt idx="5928">
                  <c:v>133.98261904763154</c:v>
                </c:pt>
                <c:pt idx="5929">
                  <c:v>133.98630952382194</c:v>
                </c:pt>
                <c:pt idx="5930">
                  <c:v>133.9900000000124</c:v>
                </c:pt>
                <c:pt idx="5931">
                  <c:v>133.99369047620283</c:v>
                </c:pt>
                <c:pt idx="5932">
                  <c:v>133.99738095239348</c:v>
                </c:pt>
                <c:pt idx="5933">
                  <c:v>134.00107142858386</c:v>
                </c:pt>
                <c:pt idx="5934">
                  <c:v>134.00476190477428</c:v>
                </c:pt>
                <c:pt idx="5935">
                  <c:v>134.00845238096488</c:v>
                </c:pt>
                <c:pt idx="5936">
                  <c:v>134.01214285715537</c:v>
                </c:pt>
                <c:pt idx="5937">
                  <c:v>134.01583333334574</c:v>
                </c:pt>
                <c:pt idx="5938">
                  <c:v>134.01952380953622</c:v>
                </c:pt>
                <c:pt idx="5939">
                  <c:v>134.02321428572677</c:v>
                </c:pt>
                <c:pt idx="5940">
                  <c:v>134.02690476191719</c:v>
                </c:pt>
                <c:pt idx="5941">
                  <c:v>134.03059523810762</c:v>
                </c:pt>
                <c:pt idx="5942">
                  <c:v>134.03428571429816</c:v>
                </c:pt>
                <c:pt idx="5943">
                  <c:v>134.03797619048871</c:v>
                </c:pt>
                <c:pt idx="5944">
                  <c:v>134.04166666667919</c:v>
                </c:pt>
                <c:pt idx="5945">
                  <c:v>134.04535714286968</c:v>
                </c:pt>
                <c:pt idx="5946">
                  <c:v>134.04904761906016</c:v>
                </c:pt>
                <c:pt idx="5947">
                  <c:v>134.05273809525067</c:v>
                </c:pt>
                <c:pt idx="5948">
                  <c:v>134.05642857144119</c:v>
                </c:pt>
                <c:pt idx="5949">
                  <c:v>134.0601190476317</c:v>
                </c:pt>
                <c:pt idx="5950">
                  <c:v>134.06380952382202</c:v>
                </c:pt>
                <c:pt idx="5951">
                  <c:v>134.06750000001259</c:v>
                </c:pt>
                <c:pt idx="5952">
                  <c:v>134.07119047620307</c:v>
                </c:pt>
                <c:pt idx="5953">
                  <c:v>134.07488095239361</c:v>
                </c:pt>
                <c:pt idx="5954">
                  <c:v>134.07857142858398</c:v>
                </c:pt>
                <c:pt idx="5955">
                  <c:v>134.08226190477458</c:v>
                </c:pt>
                <c:pt idx="5956">
                  <c:v>134.08595238096501</c:v>
                </c:pt>
                <c:pt idx="5957">
                  <c:v>134.08964285715555</c:v>
                </c:pt>
                <c:pt idx="5958">
                  <c:v>134.09333333334598</c:v>
                </c:pt>
                <c:pt idx="5959">
                  <c:v>134.09702380953647</c:v>
                </c:pt>
                <c:pt idx="5960">
                  <c:v>134.10071428572695</c:v>
                </c:pt>
                <c:pt idx="5961">
                  <c:v>134.10440476191735</c:v>
                </c:pt>
                <c:pt idx="5962">
                  <c:v>134.10809523810784</c:v>
                </c:pt>
                <c:pt idx="5963">
                  <c:v>134.11178571429832</c:v>
                </c:pt>
                <c:pt idx="5964">
                  <c:v>134.11547619048883</c:v>
                </c:pt>
                <c:pt idx="5965">
                  <c:v>134.11916666667938</c:v>
                </c:pt>
                <c:pt idx="5966">
                  <c:v>134.12285714286986</c:v>
                </c:pt>
                <c:pt idx="5967">
                  <c:v>134.12654761906037</c:v>
                </c:pt>
                <c:pt idx="5968">
                  <c:v>134.13023809525083</c:v>
                </c:pt>
                <c:pt idx="5969">
                  <c:v>134.13392857144132</c:v>
                </c:pt>
                <c:pt idx="5970">
                  <c:v>134.13761904763186</c:v>
                </c:pt>
                <c:pt idx="5971">
                  <c:v>134.14130952382223</c:v>
                </c:pt>
                <c:pt idx="5972">
                  <c:v>134.14500000001271</c:v>
                </c:pt>
                <c:pt idx="5973">
                  <c:v>134.14869047620326</c:v>
                </c:pt>
                <c:pt idx="5974">
                  <c:v>134.15238095239386</c:v>
                </c:pt>
                <c:pt idx="5975">
                  <c:v>134.15607142858423</c:v>
                </c:pt>
                <c:pt idx="5976">
                  <c:v>134.15976190477465</c:v>
                </c:pt>
                <c:pt idx="5977">
                  <c:v>134.1634523809652</c:v>
                </c:pt>
                <c:pt idx="5978">
                  <c:v>134.16714285715574</c:v>
                </c:pt>
                <c:pt idx="5979">
                  <c:v>134.17083333334611</c:v>
                </c:pt>
                <c:pt idx="5980">
                  <c:v>134.17452380953659</c:v>
                </c:pt>
                <c:pt idx="5981">
                  <c:v>134.17821428572714</c:v>
                </c:pt>
                <c:pt idx="5982">
                  <c:v>134.18190476191756</c:v>
                </c:pt>
                <c:pt idx="5983">
                  <c:v>134.18559523810799</c:v>
                </c:pt>
                <c:pt idx="5984">
                  <c:v>134.18928571429853</c:v>
                </c:pt>
                <c:pt idx="5985">
                  <c:v>134.19297619048913</c:v>
                </c:pt>
                <c:pt idx="5986">
                  <c:v>134.19666666667956</c:v>
                </c:pt>
                <c:pt idx="5987">
                  <c:v>134.20035714287005</c:v>
                </c:pt>
                <c:pt idx="5988">
                  <c:v>134.20404761906053</c:v>
                </c:pt>
                <c:pt idx="5989">
                  <c:v>134.20773809525102</c:v>
                </c:pt>
                <c:pt idx="5990">
                  <c:v>134.2114285714415</c:v>
                </c:pt>
                <c:pt idx="5991">
                  <c:v>134.21511904763204</c:v>
                </c:pt>
                <c:pt idx="5992">
                  <c:v>134.21880952382239</c:v>
                </c:pt>
                <c:pt idx="5993">
                  <c:v>134.22250000001296</c:v>
                </c:pt>
                <c:pt idx="5994">
                  <c:v>134.22619047620344</c:v>
                </c:pt>
                <c:pt idx="5995">
                  <c:v>134.22988095239398</c:v>
                </c:pt>
                <c:pt idx="5996">
                  <c:v>134.23357142858433</c:v>
                </c:pt>
                <c:pt idx="5997">
                  <c:v>134.2372619047749</c:v>
                </c:pt>
                <c:pt idx="5998">
                  <c:v>134.24095238096538</c:v>
                </c:pt>
                <c:pt idx="5999">
                  <c:v>134.24464285715581</c:v>
                </c:pt>
                <c:pt idx="6000">
                  <c:v>134.24833333334635</c:v>
                </c:pt>
                <c:pt idx="6001">
                  <c:v>134.25202380953684</c:v>
                </c:pt>
                <c:pt idx="6002">
                  <c:v>134.25571428572732</c:v>
                </c:pt>
                <c:pt idx="6003">
                  <c:v>134.25940476191772</c:v>
                </c:pt>
                <c:pt idx="6004">
                  <c:v>134.26309523810812</c:v>
                </c:pt>
                <c:pt idx="6005">
                  <c:v>134.26678571429872</c:v>
                </c:pt>
                <c:pt idx="6006">
                  <c:v>134.27047619048926</c:v>
                </c:pt>
                <c:pt idx="6007">
                  <c:v>134.27416666667975</c:v>
                </c:pt>
                <c:pt idx="6008">
                  <c:v>134.27785714287018</c:v>
                </c:pt>
                <c:pt idx="6009">
                  <c:v>134.28154761906077</c:v>
                </c:pt>
                <c:pt idx="6010">
                  <c:v>134.2852380952512</c:v>
                </c:pt>
                <c:pt idx="6011">
                  <c:v>134.28892857144169</c:v>
                </c:pt>
                <c:pt idx="6012">
                  <c:v>134.29261904763223</c:v>
                </c:pt>
                <c:pt idx="6013">
                  <c:v>134.2963095238226</c:v>
                </c:pt>
                <c:pt idx="6014">
                  <c:v>134.3000000000132</c:v>
                </c:pt>
                <c:pt idx="6015">
                  <c:v>134.30369047620363</c:v>
                </c:pt>
                <c:pt idx="6016">
                  <c:v>134.30738095239423</c:v>
                </c:pt>
                <c:pt idx="6017">
                  <c:v>134.3110714285846</c:v>
                </c:pt>
                <c:pt idx="6018">
                  <c:v>134.31476190477503</c:v>
                </c:pt>
                <c:pt idx="6019">
                  <c:v>134.31845238096562</c:v>
                </c:pt>
                <c:pt idx="6020">
                  <c:v>134.32214285715617</c:v>
                </c:pt>
                <c:pt idx="6021">
                  <c:v>134.32583333334654</c:v>
                </c:pt>
                <c:pt idx="6022">
                  <c:v>134.32952380953702</c:v>
                </c:pt>
                <c:pt idx="6023">
                  <c:v>134.33321428572751</c:v>
                </c:pt>
                <c:pt idx="6024">
                  <c:v>134.33690476191794</c:v>
                </c:pt>
                <c:pt idx="6025">
                  <c:v>134.34059523810836</c:v>
                </c:pt>
                <c:pt idx="6026">
                  <c:v>134.34428571429891</c:v>
                </c:pt>
                <c:pt idx="6027">
                  <c:v>134.3479761904895</c:v>
                </c:pt>
                <c:pt idx="6028">
                  <c:v>134.35166666667999</c:v>
                </c:pt>
                <c:pt idx="6029">
                  <c:v>134.35535714287047</c:v>
                </c:pt>
                <c:pt idx="6030">
                  <c:v>134.35904761906096</c:v>
                </c:pt>
                <c:pt idx="6031">
                  <c:v>134.36273809525144</c:v>
                </c:pt>
                <c:pt idx="6032">
                  <c:v>134.36642857144187</c:v>
                </c:pt>
                <c:pt idx="6033">
                  <c:v>134.37011904763244</c:v>
                </c:pt>
                <c:pt idx="6034">
                  <c:v>134.37380952382276</c:v>
                </c:pt>
                <c:pt idx="6035">
                  <c:v>134.37750000001338</c:v>
                </c:pt>
                <c:pt idx="6036">
                  <c:v>134.38119047620387</c:v>
                </c:pt>
                <c:pt idx="6037">
                  <c:v>134.38488095239441</c:v>
                </c:pt>
                <c:pt idx="6038">
                  <c:v>134.38857142858481</c:v>
                </c:pt>
                <c:pt idx="6039">
                  <c:v>134.39226190477527</c:v>
                </c:pt>
                <c:pt idx="6040">
                  <c:v>134.39595238096581</c:v>
                </c:pt>
                <c:pt idx="6041">
                  <c:v>134.39964285715624</c:v>
                </c:pt>
                <c:pt idx="6042">
                  <c:v>134.40333333334672</c:v>
                </c:pt>
                <c:pt idx="6043">
                  <c:v>134.40702380953721</c:v>
                </c:pt>
                <c:pt idx="6044">
                  <c:v>134.41071428572764</c:v>
                </c:pt>
                <c:pt idx="6045">
                  <c:v>134.41440476191812</c:v>
                </c:pt>
                <c:pt idx="6046">
                  <c:v>134.41809523810855</c:v>
                </c:pt>
                <c:pt idx="6047">
                  <c:v>134.4217857142992</c:v>
                </c:pt>
                <c:pt idx="6048">
                  <c:v>134.42547619048969</c:v>
                </c:pt>
                <c:pt idx="6049">
                  <c:v>134.42916666668017</c:v>
                </c:pt>
                <c:pt idx="6050">
                  <c:v>134.4328571428706</c:v>
                </c:pt>
                <c:pt idx="6051">
                  <c:v>134.43654761906109</c:v>
                </c:pt>
                <c:pt idx="6052">
                  <c:v>134.44023809525157</c:v>
                </c:pt>
                <c:pt idx="6053">
                  <c:v>134.443928571442</c:v>
                </c:pt>
                <c:pt idx="6054">
                  <c:v>134.4476190476326</c:v>
                </c:pt>
                <c:pt idx="6055">
                  <c:v>134.45130952382308</c:v>
                </c:pt>
                <c:pt idx="6056">
                  <c:v>134.45500000001357</c:v>
                </c:pt>
                <c:pt idx="6057">
                  <c:v>134.45869047620405</c:v>
                </c:pt>
                <c:pt idx="6058">
                  <c:v>134.4623809523946</c:v>
                </c:pt>
                <c:pt idx="6059">
                  <c:v>134.46607142858497</c:v>
                </c:pt>
                <c:pt idx="6060">
                  <c:v>134.4697619047754</c:v>
                </c:pt>
                <c:pt idx="6061">
                  <c:v>134.47345238096594</c:v>
                </c:pt>
                <c:pt idx="6062">
                  <c:v>134.47714285715648</c:v>
                </c:pt>
                <c:pt idx="6063">
                  <c:v>134.48083333334691</c:v>
                </c:pt>
                <c:pt idx="6064">
                  <c:v>134.48452380953739</c:v>
                </c:pt>
                <c:pt idx="6065">
                  <c:v>134.48821428572793</c:v>
                </c:pt>
                <c:pt idx="6066">
                  <c:v>134.49190476191831</c:v>
                </c:pt>
                <c:pt idx="6067">
                  <c:v>134.49559523810873</c:v>
                </c:pt>
                <c:pt idx="6068">
                  <c:v>134.49928571429933</c:v>
                </c:pt>
                <c:pt idx="6069">
                  <c:v>134.50297619048987</c:v>
                </c:pt>
                <c:pt idx="6070">
                  <c:v>134.5066666666803</c:v>
                </c:pt>
                <c:pt idx="6071">
                  <c:v>134.51035714287079</c:v>
                </c:pt>
                <c:pt idx="6072">
                  <c:v>134.51404761906122</c:v>
                </c:pt>
                <c:pt idx="6073">
                  <c:v>134.51773809525176</c:v>
                </c:pt>
                <c:pt idx="6074">
                  <c:v>134.52142857144224</c:v>
                </c:pt>
                <c:pt idx="6075">
                  <c:v>134.52511904763284</c:v>
                </c:pt>
                <c:pt idx="6076">
                  <c:v>134.52880952382321</c:v>
                </c:pt>
                <c:pt idx="6077">
                  <c:v>134.53250000001375</c:v>
                </c:pt>
                <c:pt idx="6078">
                  <c:v>134.53619047620421</c:v>
                </c:pt>
                <c:pt idx="6079">
                  <c:v>134.53988095239467</c:v>
                </c:pt>
                <c:pt idx="6080">
                  <c:v>134.5435714285851</c:v>
                </c:pt>
                <c:pt idx="6081">
                  <c:v>134.54726190477558</c:v>
                </c:pt>
                <c:pt idx="6082">
                  <c:v>134.55095238096618</c:v>
                </c:pt>
                <c:pt idx="6083">
                  <c:v>134.55464285715661</c:v>
                </c:pt>
                <c:pt idx="6084">
                  <c:v>134.55833333334709</c:v>
                </c:pt>
                <c:pt idx="6085">
                  <c:v>134.56202380953761</c:v>
                </c:pt>
                <c:pt idx="6086">
                  <c:v>134.56571428572801</c:v>
                </c:pt>
                <c:pt idx="6087">
                  <c:v>134.56940476191849</c:v>
                </c:pt>
                <c:pt idx="6088">
                  <c:v>134.57309523810892</c:v>
                </c:pt>
                <c:pt idx="6089">
                  <c:v>134.57678571429952</c:v>
                </c:pt>
                <c:pt idx="6090">
                  <c:v>134.58047619049006</c:v>
                </c:pt>
                <c:pt idx="6091">
                  <c:v>134.58416666668049</c:v>
                </c:pt>
                <c:pt idx="6092">
                  <c:v>134.58785714287097</c:v>
                </c:pt>
                <c:pt idx="6093">
                  <c:v>134.59154761906146</c:v>
                </c:pt>
                <c:pt idx="6094">
                  <c:v>134.59523809525194</c:v>
                </c:pt>
                <c:pt idx="6095">
                  <c:v>134.59892857144243</c:v>
                </c:pt>
                <c:pt idx="6096">
                  <c:v>134.60261904763297</c:v>
                </c:pt>
                <c:pt idx="6097">
                  <c:v>134.6063095238234</c:v>
                </c:pt>
                <c:pt idx="6098">
                  <c:v>134.61000000001388</c:v>
                </c:pt>
                <c:pt idx="6099">
                  <c:v>134.61369047620431</c:v>
                </c:pt>
                <c:pt idx="6100">
                  <c:v>134.61738095239491</c:v>
                </c:pt>
                <c:pt idx="6101">
                  <c:v>134.62107142858534</c:v>
                </c:pt>
                <c:pt idx="6102">
                  <c:v>134.62476190477577</c:v>
                </c:pt>
                <c:pt idx="6103">
                  <c:v>134.62845238096637</c:v>
                </c:pt>
                <c:pt idx="6104">
                  <c:v>134.63214285715685</c:v>
                </c:pt>
                <c:pt idx="6105">
                  <c:v>134.63583333334722</c:v>
                </c:pt>
                <c:pt idx="6106">
                  <c:v>134.63952380953771</c:v>
                </c:pt>
                <c:pt idx="6107">
                  <c:v>134.64321428572819</c:v>
                </c:pt>
                <c:pt idx="6108">
                  <c:v>134.64690476191862</c:v>
                </c:pt>
                <c:pt idx="6109">
                  <c:v>134.65059523810916</c:v>
                </c:pt>
                <c:pt idx="6110">
                  <c:v>134.6542857142997</c:v>
                </c:pt>
                <c:pt idx="6111">
                  <c:v>134.65797619049025</c:v>
                </c:pt>
                <c:pt idx="6112">
                  <c:v>134.66166666668065</c:v>
                </c:pt>
                <c:pt idx="6113">
                  <c:v>134.66535714287116</c:v>
                </c:pt>
                <c:pt idx="6114">
                  <c:v>134.66904761906162</c:v>
                </c:pt>
                <c:pt idx="6115">
                  <c:v>134.67273809525213</c:v>
                </c:pt>
                <c:pt idx="6116">
                  <c:v>134.67642857144259</c:v>
                </c:pt>
                <c:pt idx="6117">
                  <c:v>134.68011904763327</c:v>
                </c:pt>
                <c:pt idx="6118">
                  <c:v>134.68380952382358</c:v>
                </c:pt>
                <c:pt idx="6119">
                  <c:v>134.68750000001407</c:v>
                </c:pt>
                <c:pt idx="6120">
                  <c:v>134.69119047620461</c:v>
                </c:pt>
                <c:pt idx="6121">
                  <c:v>134.69488095239504</c:v>
                </c:pt>
                <c:pt idx="6122">
                  <c:v>134.69857142858552</c:v>
                </c:pt>
                <c:pt idx="6123">
                  <c:v>134.70226190477598</c:v>
                </c:pt>
                <c:pt idx="6124">
                  <c:v>134.70595238096644</c:v>
                </c:pt>
                <c:pt idx="6125">
                  <c:v>134.70964285715698</c:v>
                </c:pt>
                <c:pt idx="6126">
                  <c:v>134.71333333334735</c:v>
                </c:pt>
                <c:pt idx="6127">
                  <c:v>134.71702380953795</c:v>
                </c:pt>
                <c:pt idx="6128">
                  <c:v>134.72071428572838</c:v>
                </c:pt>
                <c:pt idx="6129">
                  <c:v>134.72440476191883</c:v>
                </c:pt>
                <c:pt idx="6130">
                  <c:v>134.72809523810938</c:v>
                </c:pt>
                <c:pt idx="6131">
                  <c:v>134.73178571429983</c:v>
                </c:pt>
                <c:pt idx="6132">
                  <c:v>134.73547619049037</c:v>
                </c:pt>
                <c:pt idx="6133">
                  <c:v>134.7391666666808</c:v>
                </c:pt>
                <c:pt idx="6134">
                  <c:v>134.74285714287132</c:v>
                </c:pt>
                <c:pt idx="6135">
                  <c:v>134.74654761906177</c:v>
                </c:pt>
                <c:pt idx="6136">
                  <c:v>134.75023809525231</c:v>
                </c:pt>
                <c:pt idx="6137">
                  <c:v>134.75392857144274</c:v>
                </c:pt>
                <c:pt idx="6138">
                  <c:v>134.7576190476334</c:v>
                </c:pt>
                <c:pt idx="6139">
                  <c:v>134.76130952382377</c:v>
                </c:pt>
                <c:pt idx="6140">
                  <c:v>134.76500000001425</c:v>
                </c:pt>
                <c:pt idx="6141">
                  <c:v>134.76869047620474</c:v>
                </c:pt>
                <c:pt idx="6142">
                  <c:v>134.77238095239528</c:v>
                </c:pt>
                <c:pt idx="6143">
                  <c:v>134.77607142858565</c:v>
                </c:pt>
                <c:pt idx="6144">
                  <c:v>134.77976190477608</c:v>
                </c:pt>
                <c:pt idx="6145">
                  <c:v>134.78345238096668</c:v>
                </c:pt>
                <c:pt idx="6146">
                  <c:v>134.78714285715722</c:v>
                </c:pt>
                <c:pt idx="6147">
                  <c:v>134.79083333334759</c:v>
                </c:pt>
                <c:pt idx="6148">
                  <c:v>134.79452380953808</c:v>
                </c:pt>
                <c:pt idx="6149">
                  <c:v>134.79821428572862</c:v>
                </c:pt>
                <c:pt idx="6150">
                  <c:v>134.8019047619191</c:v>
                </c:pt>
                <c:pt idx="6151">
                  <c:v>134.80559523810953</c:v>
                </c:pt>
                <c:pt idx="6152">
                  <c:v>134.80928571429999</c:v>
                </c:pt>
                <c:pt idx="6153">
                  <c:v>134.81297619049062</c:v>
                </c:pt>
                <c:pt idx="6154">
                  <c:v>134.81666666668102</c:v>
                </c:pt>
                <c:pt idx="6155">
                  <c:v>134.82035714287159</c:v>
                </c:pt>
                <c:pt idx="6156">
                  <c:v>134.82404761906201</c:v>
                </c:pt>
                <c:pt idx="6157">
                  <c:v>134.82773809525256</c:v>
                </c:pt>
                <c:pt idx="6158">
                  <c:v>134.83142857144304</c:v>
                </c:pt>
                <c:pt idx="6159">
                  <c:v>134.83511904763361</c:v>
                </c:pt>
                <c:pt idx="6160">
                  <c:v>134.83880952382401</c:v>
                </c:pt>
                <c:pt idx="6161">
                  <c:v>134.84250000001444</c:v>
                </c:pt>
                <c:pt idx="6162">
                  <c:v>134.84619047620498</c:v>
                </c:pt>
                <c:pt idx="6163">
                  <c:v>134.84988095239541</c:v>
                </c:pt>
                <c:pt idx="6164">
                  <c:v>134.85357142858584</c:v>
                </c:pt>
                <c:pt idx="6165">
                  <c:v>134.85726190477641</c:v>
                </c:pt>
                <c:pt idx="6166">
                  <c:v>134.86095238096686</c:v>
                </c:pt>
                <c:pt idx="6167">
                  <c:v>134.86464285715741</c:v>
                </c:pt>
                <c:pt idx="6168">
                  <c:v>134.86833333334783</c:v>
                </c:pt>
                <c:pt idx="6169">
                  <c:v>134.87202380953838</c:v>
                </c:pt>
                <c:pt idx="6170">
                  <c:v>134.87571428572878</c:v>
                </c:pt>
                <c:pt idx="6171">
                  <c:v>134.87940476191923</c:v>
                </c:pt>
                <c:pt idx="6172">
                  <c:v>134.88309523810975</c:v>
                </c:pt>
                <c:pt idx="6173">
                  <c:v>134.8867857143002</c:v>
                </c:pt>
                <c:pt idx="6174">
                  <c:v>134.8904761904908</c:v>
                </c:pt>
                <c:pt idx="6175">
                  <c:v>134.89416666668123</c:v>
                </c:pt>
                <c:pt idx="6176">
                  <c:v>134.89785714287171</c:v>
                </c:pt>
                <c:pt idx="6177">
                  <c:v>134.9015476190622</c:v>
                </c:pt>
                <c:pt idx="6178">
                  <c:v>134.90523809525268</c:v>
                </c:pt>
                <c:pt idx="6179">
                  <c:v>134.90892857144323</c:v>
                </c:pt>
                <c:pt idx="6180">
                  <c:v>134.91261904763377</c:v>
                </c:pt>
                <c:pt idx="6181">
                  <c:v>134.91630952382414</c:v>
                </c:pt>
                <c:pt idx="6182">
                  <c:v>134.92000000001468</c:v>
                </c:pt>
                <c:pt idx="6183">
                  <c:v>134.92369047620511</c:v>
                </c:pt>
                <c:pt idx="6184">
                  <c:v>134.92738095239571</c:v>
                </c:pt>
                <c:pt idx="6185">
                  <c:v>134.93107142858608</c:v>
                </c:pt>
                <c:pt idx="6186">
                  <c:v>134.93476190477651</c:v>
                </c:pt>
                <c:pt idx="6187">
                  <c:v>134.93845238096711</c:v>
                </c:pt>
                <c:pt idx="6188">
                  <c:v>134.94214285715759</c:v>
                </c:pt>
                <c:pt idx="6189">
                  <c:v>134.94583333334796</c:v>
                </c:pt>
                <c:pt idx="6190">
                  <c:v>134.94952380953845</c:v>
                </c:pt>
                <c:pt idx="6191">
                  <c:v>134.95321428572899</c:v>
                </c:pt>
                <c:pt idx="6192">
                  <c:v>134.95690476191945</c:v>
                </c:pt>
                <c:pt idx="6193">
                  <c:v>134.9605952381099</c:v>
                </c:pt>
                <c:pt idx="6194">
                  <c:v>134.96428571430036</c:v>
                </c:pt>
                <c:pt idx="6195">
                  <c:v>134.96797619049099</c:v>
                </c:pt>
                <c:pt idx="6196">
                  <c:v>134.97166666668139</c:v>
                </c:pt>
                <c:pt idx="6197">
                  <c:v>134.9753571428719</c:v>
                </c:pt>
                <c:pt idx="6198">
                  <c:v>134.97904761906238</c:v>
                </c:pt>
                <c:pt idx="6199">
                  <c:v>134.98273809525287</c:v>
                </c:pt>
                <c:pt idx="6200">
                  <c:v>134.98642857144344</c:v>
                </c:pt>
                <c:pt idx="6201">
                  <c:v>134.99011904763398</c:v>
                </c:pt>
                <c:pt idx="6202">
                  <c:v>134.99380952382432</c:v>
                </c:pt>
                <c:pt idx="6203">
                  <c:v>134.99750000001481</c:v>
                </c:pt>
                <c:pt idx="6204">
                  <c:v>135.00119047620529</c:v>
                </c:pt>
                <c:pt idx="6205">
                  <c:v>135.00488095239581</c:v>
                </c:pt>
                <c:pt idx="6206">
                  <c:v>135.00857142858621</c:v>
                </c:pt>
                <c:pt idx="6207">
                  <c:v>135.01226190477675</c:v>
                </c:pt>
                <c:pt idx="6208">
                  <c:v>135.01595238096718</c:v>
                </c:pt>
                <c:pt idx="6209">
                  <c:v>135.01964285715772</c:v>
                </c:pt>
                <c:pt idx="6210">
                  <c:v>135.02333333334818</c:v>
                </c:pt>
                <c:pt idx="6211">
                  <c:v>135.02702380953869</c:v>
                </c:pt>
                <c:pt idx="6212">
                  <c:v>135.0307142857292</c:v>
                </c:pt>
                <c:pt idx="6213">
                  <c:v>135.0344047619196</c:v>
                </c:pt>
                <c:pt idx="6214">
                  <c:v>135.03809523811015</c:v>
                </c:pt>
                <c:pt idx="6215">
                  <c:v>135.04178571430052</c:v>
                </c:pt>
                <c:pt idx="6216">
                  <c:v>135.04547619049114</c:v>
                </c:pt>
                <c:pt idx="6217">
                  <c:v>135.04916666668154</c:v>
                </c:pt>
                <c:pt idx="6218">
                  <c:v>135.05285714287209</c:v>
                </c:pt>
                <c:pt idx="6219">
                  <c:v>135.05654761906257</c:v>
                </c:pt>
                <c:pt idx="6220">
                  <c:v>135.06023809525311</c:v>
                </c:pt>
                <c:pt idx="6221">
                  <c:v>135.06392857144354</c:v>
                </c:pt>
                <c:pt idx="6222">
                  <c:v>135.06761904763414</c:v>
                </c:pt>
                <c:pt idx="6223">
                  <c:v>135.07130952382451</c:v>
                </c:pt>
                <c:pt idx="6224">
                  <c:v>135.075000000015</c:v>
                </c:pt>
                <c:pt idx="6225">
                  <c:v>135.07869047620548</c:v>
                </c:pt>
                <c:pt idx="6226">
                  <c:v>135.08238095239608</c:v>
                </c:pt>
                <c:pt idx="6227">
                  <c:v>135.08607142858645</c:v>
                </c:pt>
                <c:pt idx="6228">
                  <c:v>135.08976190477688</c:v>
                </c:pt>
                <c:pt idx="6229">
                  <c:v>135.09345238096742</c:v>
                </c:pt>
                <c:pt idx="6230">
                  <c:v>135.09714285715796</c:v>
                </c:pt>
                <c:pt idx="6231">
                  <c:v>135.10083333334833</c:v>
                </c:pt>
                <c:pt idx="6232">
                  <c:v>135.10452380953882</c:v>
                </c:pt>
                <c:pt idx="6233">
                  <c:v>135.10821428572942</c:v>
                </c:pt>
                <c:pt idx="6234">
                  <c:v>135.11190476191979</c:v>
                </c:pt>
                <c:pt idx="6235">
                  <c:v>135.11559523811019</c:v>
                </c:pt>
                <c:pt idx="6236">
                  <c:v>135.1192857143007</c:v>
                </c:pt>
                <c:pt idx="6237">
                  <c:v>135.12297619049136</c:v>
                </c:pt>
                <c:pt idx="6238">
                  <c:v>135.12666666668179</c:v>
                </c:pt>
                <c:pt idx="6239">
                  <c:v>135.13035714287221</c:v>
                </c:pt>
                <c:pt idx="6240">
                  <c:v>135.13404761906276</c:v>
                </c:pt>
                <c:pt idx="6241">
                  <c:v>135.13773809525324</c:v>
                </c:pt>
                <c:pt idx="6242">
                  <c:v>135.14142857144378</c:v>
                </c:pt>
                <c:pt idx="6243">
                  <c:v>135.14511904763427</c:v>
                </c:pt>
                <c:pt idx="6244">
                  <c:v>135.1488095238247</c:v>
                </c:pt>
                <c:pt idx="6245">
                  <c:v>135.15250000001521</c:v>
                </c:pt>
                <c:pt idx="6246">
                  <c:v>135.15619047620567</c:v>
                </c:pt>
                <c:pt idx="6247">
                  <c:v>135.15988095239621</c:v>
                </c:pt>
                <c:pt idx="6248">
                  <c:v>135.16357142858655</c:v>
                </c:pt>
                <c:pt idx="6249">
                  <c:v>135.16726190477712</c:v>
                </c:pt>
                <c:pt idx="6250">
                  <c:v>135.17095238096758</c:v>
                </c:pt>
                <c:pt idx="6251">
                  <c:v>135.17464285715803</c:v>
                </c:pt>
                <c:pt idx="6252">
                  <c:v>135.17833333334858</c:v>
                </c:pt>
                <c:pt idx="6253">
                  <c:v>135.18202380953912</c:v>
                </c:pt>
                <c:pt idx="6254">
                  <c:v>135.18571428572957</c:v>
                </c:pt>
                <c:pt idx="6255">
                  <c:v>135.18940476191997</c:v>
                </c:pt>
                <c:pt idx="6256">
                  <c:v>135.19309523811043</c:v>
                </c:pt>
                <c:pt idx="6257">
                  <c:v>135.19678571430089</c:v>
                </c:pt>
                <c:pt idx="6258">
                  <c:v>135.20047619049149</c:v>
                </c:pt>
                <c:pt idx="6259">
                  <c:v>135.20416666668191</c:v>
                </c:pt>
                <c:pt idx="6260">
                  <c:v>135.2078571428724</c:v>
                </c:pt>
                <c:pt idx="6261">
                  <c:v>135.21154761906288</c:v>
                </c:pt>
                <c:pt idx="6262">
                  <c:v>135.21523809525343</c:v>
                </c:pt>
                <c:pt idx="6263">
                  <c:v>135.21892857144391</c:v>
                </c:pt>
                <c:pt idx="6264">
                  <c:v>135.22261904763451</c:v>
                </c:pt>
                <c:pt idx="6265">
                  <c:v>135.22630952382488</c:v>
                </c:pt>
                <c:pt idx="6266">
                  <c:v>135.23000000001537</c:v>
                </c:pt>
                <c:pt idx="6267">
                  <c:v>135.23369047620579</c:v>
                </c:pt>
                <c:pt idx="6268">
                  <c:v>135.23738095239639</c:v>
                </c:pt>
                <c:pt idx="6269">
                  <c:v>135.24107142858676</c:v>
                </c:pt>
                <c:pt idx="6270">
                  <c:v>135.24476190477719</c:v>
                </c:pt>
                <c:pt idx="6271">
                  <c:v>135.24845238096779</c:v>
                </c:pt>
                <c:pt idx="6272">
                  <c:v>135.25214285715833</c:v>
                </c:pt>
                <c:pt idx="6273">
                  <c:v>135.2558333333487</c:v>
                </c:pt>
                <c:pt idx="6274">
                  <c:v>135.25952380953925</c:v>
                </c:pt>
                <c:pt idx="6275">
                  <c:v>135.26321428572973</c:v>
                </c:pt>
                <c:pt idx="6276">
                  <c:v>135.26690476192016</c:v>
                </c:pt>
                <c:pt idx="6277">
                  <c:v>135.27059523811056</c:v>
                </c:pt>
                <c:pt idx="6278">
                  <c:v>135.27428571430107</c:v>
                </c:pt>
                <c:pt idx="6279">
                  <c:v>135.27797619049161</c:v>
                </c:pt>
                <c:pt idx="6280">
                  <c:v>135.28166666668216</c:v>
                </c:pt>
                <c:pt idx="6281">
                  <c:v>135.28535714287258</c:v>
                </c:pt>
                <c:pt idx="6282">
                  <c:v>135.28904761906318</c:v>
                </c:pt>
                <c:pt idx="6283">
                  <c:v>135.29273809525361</c:v>
                </c:pt>
                <c:pt idx="6284">
                  <c:v>135.29642857144415</c:v>
                </c:pt>
                <c:pt idx="6285">
                  <c:v>135.30011904763472</c:v>
                </c:pt>
                <c:pt idx="6286">
                  <c:v>135.30380952382501</c:v>
                </c:pt>
                <c:pt idx="6287">
                  <c:v>135.30750000001561</c:v>
                </c:pt>
                <c:pt idx="6288">
                  <c:v>135.31119047620604</c:v>
                </c:pt>
                <c:pt idx="6289">
                  <c:v>135.31488095239658</c:v>
                </c:pt>
                <c:pt idx="6290">
                  <c:v>135.31857142858698</c:v>
                </c:pt>
                <c:pt idx="6291">
                  <c:v>135.32226190477749</c:v>
                </c:pt>
                <c:pt idx="6292">
                  <c:v>135.325952380968</c:v>
                </c:pt>
                <c:pt idx="6293">
                  <c:v>135.32964285715846</c:v>
                </c:pt>
                <c:pt idx="6294">
                  <c:v>135.33333333334895</c:v>
                </c:pt>
                <c:pt idx="6295">
                  <c:v>135.33702380953949</c:v>
                </c:pt>
                <c:pt idx="6296">
                  <c:v>135.34071428572994</c:v>
                </c:pt>
                <c:pt idx="6297">
                  <c:v>135.34440476192034</c:v>
                </c:pt>
                <c:pt idx="6298">
                  <c:v>135.34809523811083</c:v>
                </c:pt>
                <c:pt idx="6299">
                  <c:v>135.35178571430131</c:v>
                </c:pt>
                <c:pt idx="6300">
                  <c:v>135.35547619049191</c:v>
                </c:pt>
                <c:pt idx="6301">
                  <c:v>135.35916666668234</c:v>
                </c:pt>
                <c:pt idx="6302">
                  <c:v>135.36285714287283</c:v>
                </c:pt>
                <c:pt idx="6303">
                  <c:v>135.36654761906337</c:v>
                </c:pt>
                <c:pt idx="6304">
                  <c:v>135.37023809525385</c:v>
                </c:pt>
                <c:pt idx="6305">
                  <c:v>135.37392857144428</c:v>
                </c:pt>
                <c:pt idx="6306">
                  <c:v>135.37761904763488</c:v>
                </c:pt>
                <c:pt idx="6307">
                  <c:v>135.38130952382531</c:v>
                </c:pt>
                <c:pt idx="6308">
                  <c:v>135.38500000001579</c:v>
                </c:pt>
                <c:pt idx="6309">
                  <c:v>135.38869047620628</c:v>
                </c:pt>
                <c:pt idx="6310">
                  <c:v>135.39238095239682</c:v>
                </c:pt>
                <c:pt idx="6311">
                  <c:v>135.39607142858719</c:v>
                </c:pt>
                <c:pt idx="6312">
                  <c:v>135.39976190477762</c:v>
                </c:pt>
                <c:pt idx="6313">
                  <c:v>135.40345238096816</c:v>
                </c:pt>
                <c:pt idx="6314">
                  <c:v>135.4071428571587</c:v>
                </c:pt>
                <c:pt idx="6315">
                  <c:v>135.41083333334913</c:v>
                </c:pt>
                <c:pt idx="6316">
                  <c:v>135.41452380953962</c:v>
                </c:pt>
                <c:pt idx="6317">
                  <c:v>135.41821428573016</c:v>
                </c:pt>
                <c:pt idx="6318">
                  <c:v>135.42190476192059</c:v>
                </c:pt>
                <c:pt idx="6319">
                  <c:v>135.42559523811096</c:v>
                </c:pt>
                <c:pt idx="6320">
                  <c:v>135.4292857143015</c:v>
                </c:pt>
                <c:pt idx="6321">
                  <c:v>135.43297619049204</c:v>
                </c:pt>
                <c:pt idx="6322">
                  <c:v>135.43666666668253</c:v>
                </c:pt>
                <c:pt idx="6323">
                  <c:v>135.44035714287301</c:v>
                </c:pt>
                <c:pt idx="6324">
                  <c:v>135.44404761906355</c:v>
                </c:pt>
                <c:pt idx="6325">
                  <c:v>135.44773809525401</c:v>
                </c:pt>
                <c:pt idx="6326">
                  <c:v>135.45142857144455</c:v>
                </c:pt>
                <c:pt idx="6327">
                  <c:v>135.45511904763509</c:v>
                </c:pt>
                <c:pt idx="6328">
                  <c:v>135.45880952382544</c:v>
                </c:pt>
                <c:pt idx="6329">
                  <c:v>135.46250000001598</c:v>
                </c:pt>
                <c:pt idx="6330">
                  <c:v>135.46619047620641</c:v>
                </c:pt>
                <c:pt idx="6331">
                  <c:v>135.46988095239689</c:v>
                </c:pt>
                <c:pt idx="6332">
                  <c:v>135.47357142858732</c:v>
                </c:pt>
                <c:pt idx="6333">
                  <c:v>135.47726190477781</c:v>
                </c:pt>
                <c:pt idx="6334">
                  <c:v>135.4809523809684</c:v>
                </c:pt>
                <c:pt idx="6335">
                  <c:v>135.48464285715883</c:v>
                </c:pt>
                <c:pt idx="6336">
                  <c:v>135.4883333333494</c:v>
                </c:pt>
                <c:pt idx="6337">
                  <c:v>135.49202380953986</c:v>
                </c:pt>
                <c:pt idx="6338">
                  <c:v>135.49571428573029</c:v>
                </c:pt>
                <c:pt idx="6339">
                  <c:v>135.49940476192072</c:v>
                </c:pt>
                <c:pt idx="6340">
                  <c:v>135.50309523811114</c:v>
                </c:pt>
                <c:pt idx="6341">
                  <c:v>135.50678571430163</c:v>
                </c:pt>
                <c:pt idx="6342">
                  <c:v>135.51047619049223</c:v>
                </c:pt>
                <c:pt idx="6343">
                  <c:v>135.51416666668266</c:v>
                </c:pt>
                <c:pt idx="6344">
                  <c:v>135.5178571428732</c:v>
                </c:pt>
                <c:pt idx="6345">
                  <c:v>135.52154761906374</c:v>
                </c:pt>
                <c:pt idx="6346">
                  <c:v>135.52523809525422</c:v>
                </c:pt>
                <c:pt idx="6347">
                  <c:v>135.52892857144471</c:v>
                </c:pt>
                <c:pt idx="6348">
                  <c:v>135.53261904763525</c:v>
                </c:pt>
                <c:pt idx="6349">
                  <c:v>135.53630952382562</c:v>
                </c:pt>
                <c:pt idx="6350">
                  <c:v>135.54000000001611</c:v>
                </c:pt>
                <c:pt idx="6351">
                  <c:v>135.54369047620654</c:v>
                </c:pt>
                <c:pt idx="6352">
                  <c:v>135.54738095239713</c:v>
                </c:pt>
                <c:pt idx="6353">
                  <c:v>135.55107142858756</c:v>
                </c:pt>
                <c:pt idx="6354">
                  <c:v>135.55476190477799</c:v>
                </c:pt>
                <c:pt idx="6355">
                  <c:v>135.55845238096859</c:v>
                </c:pt>
                <c:pt idx="6356">
                  <c:v>135.5621428571591</c:v>
                </c:pt>
                <c:pt idx="6357">
                  <c:v>135.5658333333495</c:v>
                </c:pt>
                <c:pt idx="6358">
                  <c:v>135.56952380953999</c:v>
                </c:pt>
                <c:pt idx="6359">
                  <c:v>135.57321428573042</c:v>
                </c:pt>
                <c:pt idx="6360">
                  <c:v>135.5769047619209</c:v>
                </c:pt>
                <c:pt idx="6361">
                  <c:v>135.58059523811136</c:v>
                </c:pt>
                <c:pt idx="6362">
                  <c:v>135.58428571430187</c:v>
                </c:pt>
                <c:pt idx="6363">
                  <c:v>135.58797619049241</c:v>
                </c:pt>
                <c:pt idx="6364">
                  <c:v>135.5916666666829</c:v>
                </c:pt>
                <c:pt idx="6365">
                  <c:v>135.59535714287341</c:v>
                </c:pt>
                <c:pt idx="6366">
                  <c:v>135.59904761906387</c:v>
                </c:pt>
                <c:pt idx="6367">
                  <c:v>135.60273809525441</c:v>
                </c:pt>
                <c:pt idx="6368">
                  <c:v>135.60642857144484</c:v>
                </c:pt>
                <c:pt idx="6369">
                  <c:v>135.61011904763544</c:v>
                </c:pt>
                <c:pt idx="6370">
                  <c:v>135.61380952382572</c:v>
                </c:pt>
                <c:pt idx="6371">
                  <c:v>135.61750000001624</c:v>
                </c:pt>
                <c:pt idx="6372">
                  <c:v>135.62119047620681</c:v>
                </c:pt>
                <c:pt idx="6373">
                  <c:v>135.62488095239726</c:v>
                </c:pt>
                <c:pt idx="6374">
                  <c:v>135.62857142858775</c:v>
                </c:pt>
                <c:pt idx="6375">
                  <c:v>135.63226190477818</c:v>
                </c:pt>
                <c:pt idx="6376">
                  <c:v>135.63595238096872</c:v>
                </c:pt>
                <c:pt idx="6377">
                  <c:v>135.6396428571592</c:v>
                </c:pt>
                <c:pt idx="6378">
                  <c:v>135.64333333334963</c:v>
                </c:pt>
                <c:pt idx="6379">
                  <c:v>135.64702380954012</c:v>
                </c:pt>
                <c:pt idx="6380">
                  <c:v>135.65071428573066</c:v>
                </c:pt>
                <c:pt idx="6381">
                  <c:v>135.65440476192109</c:v>
                </c:pt>
                <c:pt idx="6382">
                  <c:v>135.65809523811157</c:v>
                </c:pt>
                <c:pt idx="6383">
                  <c:v>135.661785714302</c:v>
                </c:pt>
                <c:pt idx="6384">
                  <c:v>135.6654761904926</c:v>
                </c:pt>
                <c:pt idx="6385">
                  <c:v>135.66916666668308</c:v>
                </c:pt>
                <c:pt idx="6386">
                  <c:v>135.67285714287357</c:v>
                </c:pt>
                <c:pt idx="6387">
                  <c:v>135.67654761906405</c:v>
                </c:pt>
                <c:pt idx="6388">
                  <c:v>135.68023809525459</c:v>
                </c:pt>
                <c:pt idx="6389">
                  <c:v>135.68392857144502</c:v>
                </c:pt>
                <c:pt idx="6390">
                  <c:v>135.68761904763562</c:v>
                </c:pt>
                <c:pt idx="6391">
                  <c:v>135.69130952382599</c:v>
                </c:pt>
                <c:pt idx="6392">
                  <c:v>135.69500000001648</c:v>
                </c:pt>
                <c:pt idx="6393">
                  <c:v>135.69869047620696</c:v>
                </c:pt>
                <c:pt idx="6394">
                  <c:v>135.7023809523975</c:v>
                </c:pt>
                <c:pt idx="6395">
                  <c:v>135.70607142858788</c:v>
                </c:pt>
                <c:pt idx="6396">
                  <c:v>135.7097619047783</c:v>
                </c:pt>
                <c:pt idx="6397">
                  <c:v>135.71345238096882</c:v>
                </c:pt>
                <c:pt idx="6398">
                  <c:v>135.71714285715944</c:v>
                </c:pt>
                <c:pt idx="6399">
                  <c:v>135.72083333334982</c:v>
                </c:pt>
                <c:pt idx="6400">
                  <c:v>135.7245238095403</c:v>
                </c:pt>
                <c:pt idx="6401">
                  <c:v>135.72821428573084</c:v>
                </c:pt>
                <c:pt idx="6402">
                  <c:v>135.73190476192127</c:v>
                </c:pt>
                <c:pt idx="6403">
                  <c:v>135.73559523811167</c:v>
                </c:pt>
                <c:pt idx="6404">
                  <c:v>135.73928571430216</c:v>
                </c:pt>
                <c:pt idx="6405">
                  <c:v>135.74297619049278</c:v>
                </c:pt>
                <c:pt idx="6406">
                  <c:v>135.74666666668321</c:v>
                </c:pt>
                <c:pt idx="6407">
                  <c:v>135.75035714287381</c:v>
                </c:pt>
                <c:pt idx="6408">
                  <c:v>135.75404761906424</c:v>
                </c:pt>
                <c:pt idx="6409">
                  <c:v>135.75773809525478</c:v>
                </c:pt>
                <c:pt idx="6410">
                  <c:v>135.76142857144521</c:v>
                </c:pt>
                <c:pt idx="6411">
                  <c:v>135.76511904763578</c:v>
                </c:pt>
                <c:pt idx="6412">
                  <c:v>135.76880952382618</c:v>
                </c:pt>
                <c:pt idx="6413">
                  <c:v>135.77250000001661</c:v>
                </c:pt>
                <c:pt idx="6414">
                  <c:v>135.77619047620715</c:v>
                </c:pt>
                <c:pt idx="6415">
                  <c:v>135.77988095239758</c:v>
                </c:pt>
                <c:pt idx="6416">
                  <c:v>135.78357142858803</c:v>
                </c:pt>
                <c:pt idx="6417">
                  <c:v>135.78726190477855</c:v>
                </c:pt>
                <c:pt idx="6418">
                  <c:v>135.79095238096909</c:v>
                </c:pt>
                <c:pt idx="6419">
                  <c:v>135.79464285715957</c:v>
                </c:pt>
                <c:pt idx="6420">
                  <c:v>135.79833333335006</c:v>
                </c:pt>
                <c:pt idx="6421">
                  <c:v>135.80202380954054</c:v>
                </c:pt>
                <c:pt idx="6422">
                  <c:v>135.80571428573103</c:v>
                </c:pt>
                <c:pt idx="6423">
                  <c:v>135.80940476192146</c:v>
                </c:pt>
                <c:pt idx="6424">
                  <c:v>135.81309523811188</c:v>
                </c:pt>
                <c:pt idx="6425">
                  <c:v>135.81678571430237</c:v>
                </c:pt>
                <c:pt idx="6426">
                  <c:v>135.82047619049305</c:v>
                </c:pt>
                <c:pt idx="6427">
                  <c:v>135.82416666668351</c:v>
                </c:pt>
                <c:pt idx="6428">
                  <c:v>135.827857142874</c:v>
                </c:pt>
                <c:pt idx="6429">
                  <c:v>135.83154761906448</c:v>
                </c:pt>
                <c:pt idx="6430">
                  <c:v>135.83523809525497</c:v>
                </c:pt>
                <c:pt idx="6431">
                  <c:v>135.83892857144545</c:v>
                </c:pt>
                <c:pt idx="6432">
                  <c:v>135.84261904763599</c:v>
                </c:pt>
                <c:pt idx="6433">
                  <c:v>135.84630952382636</c:v>
                </c:pt>
                <c:pt idx="6434">
                  <c:v>135.85000000001691</c:v>
                </c:pt>
                <c:pt idx="6435">
                  <c:v>135.85369047620733</c:v>
                </c:pt>
                <c:pt idx="6436">
                  <c:v>135.85738095239793</c:v>
                </c:pt>
                <c:pt idx="6437">
                  <c:v>135.8610714285883</c:v>
                </c:pt>
                <c:pt idx="6438">
                  <c:v>135.86476190477873</c:v>
                </c:pt>
                <c:pt idx="6439">
                  <c:v>135.86845238096936</c:v>
                </c:pt>
                <c:pt idx="6440">
                  <c:v>135.87214285715987</c:v>
                </c:pt>
                <c:pt idx="6441">
                  <c:v>135.87583333335022</c:v>
                </c:pt>
                <c:pt idx="6442">
                  <c:v>135.87952380954067</c:v>
                </c:pt>
                <c:pt idx="6443">
                  <c:v>135.88321428573121</c:v>
                </c:pt>
                <c:pt idx="6444">
                  <c:v>135.8869047619217</c:v>
                </c:pt>
                <c:pt idx="6445">
                  <c:v>135.89059523811213</c:v>
                </c:pt>
                <c:pt idx="6446">
                  <c:v>135.89428571430255</c:v>
                </c:pt>
                <c:pt idx="6447">
                  <c:v>135.89797619049324</c:v>
                </c:pt>
                <c:pt idx="6448">
                  <c:v>135.90166666668364</c:v>
                </c:pt>
                <c:pt idx="6449">
                  <c:v>135.90535714287418</c:v>
                </c:pt>
                <c:pt idx="6450">
                  <c:v>135.90904761906461</c:v>
                </c:pt>
                <c:pt idx="6451">
                  <c:v>135.91273809525509</c:v>
                </c:pt>
                <c:pt idx="6452">
                  <c:v>135.91642857144561</c:v>
                </c:pt>
                <c:pt idx="6453">
                  <c:v>135.92011904763621</c:v>
                </c:pt>
                <c:pt idx="6454">
                  <c:v>135.92380952382655</c:v>
                </c:pt>
                <c:pt idx="6455">
                  <c:v>135.92750000001703</c:v>
                </c:pt>
                <c:pt idx="6456">
                  <c:v>135.93119047620758</c:v>
                </c:pt>
                <c:pt idx="6457">
                  <c:v>135.934880952398</c:v>
                </c:pt>
                <c:pt idx="6458">
                  <c:v>135.93857142858843</c:v>
                </c:pt>
                <c:pt idx="6459">
                  <c:v>135.94226190477895</c:v>
                </c:pt>
                <c:pt idx="6460">
                  <c:v>135.94595238096946</c:v>
                </c:pt>
                <c:pt idx="6461">
                  <c:v>135.94964285715994</c:v>
                </c:pt>
                <c:pt idx="6462">
                  <c:v>135.95333333335043</c:v>
                </c:pt>
                <c:pt idx="6463">
                  <c:v>135.95702380954091</c:v>
                </c:pt>
                <c:pt idx="6464">
                  <c:v>135.9607142857314</c:v>
                </c:pt>
                <c:pt idx="6465">
                  <c:v>135.96440476192183</c:v>
                </c:pt>
                <c:pt idx="6466">
                  <c:v>135.96809523811231</c:v>
                </c:pt>
                <c:pt idx="6467">
                  <c:v>135.97178571430274</c:v>
                </c:pt>
                <c:pt idx="6468">
                  <c:v>135.9754761904934</c:v>
                </c:pt>
                <c:pt idx="6469">
                  <c:v>135.97916666668382</c:v>
                </c:pt>
                <c:pt idx="6470">
                  <c:v>135.98285714287437</c:v>
                </c:pt>
                <c:pt idx="6471">
                  <c:v>135.98654761906485</c:v>
                </c:pt>
                <c:pt idx="6472">
                  <c:v>135.99023809525534</c:v>
                </c:pt>
                <c:pt idx="6473">
                  <c:v>135.99392857144576</c:v>
                </c:pt>
                <c:pt idx="6474">
                  <c:v>135.99761904763636</c:v>
                </c:pt>
                <c:pt idx="6475">
                  <c:v>136.00130952382673</c:v>
                </c:pt>
                <c:pt idx="6476">
                  <c:v>136.00500000001722</c:v>
                </c:pt>
                <c:pt idx="6477">
                  <c:v>136.0086904762077</c:v>
                </c:pt>
                <c:pt idx="6478">
                  <c:v>136.01238095239825</c:v>
                </c:pt>
                <c:pt idx="6479">
                  <c:v>136.01607142858859</c:v>
                </c:pt>
                <c:pt idx="6480">
                  <c:v>136.0197619047791</c:v>
                </c:pt>
                <c:pt idx="6481">
                  <c:v>136.02345238096964</c:v>
                </c:pt>
                <c:pt idx="6482">
                  <c:v>136.02714285716024</c:v>
                </c:pt>
                <c:pt idx="6483">
                  <c:v>136.03083333335059</c:v>
                </c:pt>
                <c:pt idx="6484">
                  <c:v>136.03452380954101</c:v>
                </c:pt>
                <c:pt idx="6485">
                  <c:v>136.03821428573161</c:v>
                </c:pt>
                <c:pt idx="6486">
                  <c:v>136.04190476192196</c:v>
                </c:pt>
                <c:pt idx="6487">
                  <c:v>136.04559523811244</c:v>
                </c:pt>
                <c:pt idx="6488">
                  <c:v>136.04928571430293</c:v>
                </c:pt>
                <c:pt idx="6489">
                  <c:v>136.05297619049364</c:v>
                </c:pt>
                <c:pt idx="6490">
                  <c:v>136.05666666668401</c:v>
                </c:pt>
                <c:pt idx="6491">
                  <c:v>136.06035714287449</c:v>
                </c:pt>
                <c:pt idx="6492">
                  <c:v>136.06404761906501</c:v>
                </c:pt>
                <c:pt idx="6493">
                  <c:v>136.06773809525546</c:v>
                </c:pt>
                <c:pt idx="6494">
                  <c:v>136.07142857144601</c:v>
                </c:pt>
                <c:pt idx="6495">
                  <c:v>136.07511904763649</c:v>
                </c:pt>
                <c:pt idx="6496">
                  <c:v>136.07880952382692</c:v>
                </c:pt>
                <c:pt idx="6497">
                  <c:v>136.0825000000174</c:v>
                </c:pt>
                <c:pt idx="6498">
                  <c:v>136.08619047620789</c:v>
                </c:pt>
                <c:pt idx="6499">
                  <c:v>136.08988095239837</c:v>
                </c:pt>
                <c:pt idx="6500">
                  <c:v>136.09357142858875</c:v>
                </c:pt>
                <c:pt idx="6501">
                  <c:v>136.09726190477934</c:v>
                </c:pt>
                <c:pt idx="6502">
                  <c:v>136.10095238096983</c:v>
                </c:pt>
                <c:pt idx="6503">
                  <c:v>136.10464285716031</c:v>
                </c:pt>
                <c:pt idx="6504">
                  <c:v>136.1083333333508</c:v>
                </c:pt>
                <c:pt idx="6505">
                  <c:v>136.11202380954123</c:v>
                </c:pt>
                <c:pt idx="6506">
                  <c:v>136.11571428573171</c:v>
                </c:pt>
                <c:pt idx="6507">
                  <c:v>136.11940476192214</c:v>
                </c:pt>
                <c:pt idx="6508">
                  <c:v>136.12309523811263</c:v>
                </c:pt>
                <c:pt idx="6509">
                  <c:v>136.12678571430317</c:v>
                </c:pt>
                <c:pt idx="6510">
                  <c:v>136.13047619049377</c:v>
                </c:pt>
                <c:pt idx="6511">
                  <c:v>136.13416666668419</c:v>
                </c:pt>
                <c:pt idx="6512">
                  <c:v>136.13785714287468</c:v>
                </c:pt>
                <c:pt idx="6513">
                  <c:v>136.14154761906516</c:v>
                </c:pt>
                <c:pt idx="6514">
                  <c:v>136.14523809525565</c:v>
                </c:pt>
                <c:pt idx="6515">
                  <c:v>136.14892857144613</c:v>
                </c:pt>
                <c:pt idx="6516">
                  <c:v>136.15261904763673</c:v>
                </c:pt>
                <c:pt idx="6517">
                  <c:v>136.1563095238271</c:v>
                </c:pt>
                <c:pt idx="6518">
                  <c:v>136.16000000001759</c:v>
                </c:pt>
                <c:pt idx="6519">
                  <c:v>136.16369047620799</c:v>
                </c:pt>
                <c:pt idx="6520">
                  <c:v>136.16738095239862</c:v>
                </c:pt>
                <c:pt idx="6521">
                  <c:v>136.17107142858902</c:v>
                </c:pt>
                <c:pt idx="6522">
                  <c:v>136.17476190477947</c:v>
                </c:pt>
                <c:pt idx="6523">
                  <c:v>136.17845238097001</c:v>
                </c:pt>
                <c:pt idx="6524">
                  <c:v>136.18214285716061</c:v>
                </c:pt>
                <c:pt idx="6525">
                  <c:v>136.18583333335098</c:v>
                </c:pt>
                <c:pt idx="6526">
                  <c:v>136.18952380954136</c:v>
                </c:pt>
                <c:pt idx="6527">
                  <c:v>136.19321428573195</c:v>
                </c:pt>
                <c:pt idx="6528">
                  <c:v>136.19690476192235</c:v>
                </c:pt>
                <c:pt idx="6529">
                  <c:v>136.20059523811278</c:v>
                </c:pt>
                <c:pt idx="6530">
                  <c:v>136.20428571430332</c:v>
                </c:pt>
                <c:pt idx="6531">
                  <c:v>136.20797619049389</c:v>
                </c:pt>
                <c:pt idx="6532">
                  <c:v>136.21166666668438</c:v>
                </c:pt>
                <c:pt idx="6533">
                  <c:v>136.21535714287481</c:v>
                </c:pt>
                <c:pt idx="6534">
                  <c:v>136.21904761906535</c:v>
                </c:pt>
                <c:pt idx="6535">
                  <c:v>136.22273809525583</c:v>
                </c:pt>
                <c:pt idx="6536">
                  <c:v>136.22642857144638</c:v>
                </c:pt>
                <c:pt idx="6537">
                  <c:v>136.23011904763686</c:v>
                </c:pt>
                <c:pt idx="6538">
                  <c:v>136.23380952382718</c:v>
                </c:pt>
                <c:pt idx="6539">
                  <c:v>136.23750000001775</c:v>
                </c:pt>
                <c:pt idx="6540">
                  <c:v>136.2411904762082</c:v>
                </c:pt>
                <c:pt idx="6541">
                  <c:v>136.24488095239872</c:v>
                </c:pt>
                <c:pt idx="6542">
                  <c:v>136.24857142858917</c:v>
                </c:pt>
                <c:pt idx="6543">
                  <c:v>136.25226190477971</c:v>
                </c:pt>
                <c:pt idx="6544">
                  <c:v>136.2559523809702</c:v>
                </c:pt>
                <c:pt idx="6545">
                  <c:v>136.25964285716069</c:v>
                </c:pt>
                <c:pt idx="6546">
                  <c:v>136.26333333335111</c:v>
                </c:pt>
                <c:pt idx="6547">
                  <c:v>136.2670238095416</c:v>
                </c:pt>
                <c:pt idx="6548">
                  <c:v>136.27071428573208</c:v>
                </c:pt>
                <c:pt idx="6549">
                  <c:v>136.27440476192251</c:v>
                </c:pt>
                <c:pt idx="6550">
                  <c:v>136.27809523811305</c:v>
                </c:pt>
                <c:pt idx="6551">
                  <c:v>136.28178571430354</c:v>
                </c:pt>
                <c:pt idx="6552">
                  <c:v>136.28547619049414</c:v>
                </c:pt>
                <c:pt idx="6553">
                  <c:v>136.28916666668457</c:v>
                </c:pt>
                <c:pt idx="6554">
                  <c:v>136.29285714287505</c:v>
                </c:pt>
                <c:pt idx="6555">
                  <c:v>136.29654761906554</c:v>
                </c:pt>
                <c:pt idx="6556">
                  <c:v>136.30023809525608</c:v>
                </c:pt>
                <c:pt idx="6557">
                  <c:v>136.30392857144651</c:v>
                </c:pt>
                <c:pt idx="6558">
                  <c:v>136.3076190476371</c:v>
                </c:pt>
                <c:pt idx="6559">
                  <c:v>136.31130952382748</c:v>
                </c:pt>
                <c:pt idx="6560">
                  <c:v>136.31500000001796</c:v>
                </c:pt>
                <c:pt idx="6561">
                  <c:v>136.31869047620845</c:v>
                </c:pt>
                <c:pt idx="6562">
                  <c:v>136.32238095239904</c:v>
                </c:pt>
                <c:pt idx="6563">
                  <c:v>136.32607142858944</c:v>
                </c:pt>
                <c:pt idx="6564">
                  <c:v>136.3297619047799</c:v>
                </c:pt>
                <c:pt idx="6565">
                  <c:v>136.33345238097041</c:v>
                </c:pt>
                <c:pt idx="6566">
                  <c:v>136.33714285716096</c:v>
                </c:pt>
                <c:pt idx="6567">
                  <c:v>136.34083333335136</c:v>
                </c:pt>
                <c:pt idx="6568">
                  <c:v>136.34452380954176</c:v>
                </c:pt>
                <c:pt idx="6569">
                  <c:v>136.34821428573238</c:v>
                </c:pt>
                <c:pt idx="6570">
                  <c:v>136.35190476192278</c:v>
                </c:pt>
                <c:pt idx="6571">
                  <c:v>136.3555952381133</c:v>
                </c:pt>
                <c:pt idx="6572">
                  <c:v>136.35928571430378</c:v>
                </c:pt>
                <c:pt idx="6573">
                  <c:v>136.36297619049432</c:v>
                </c:pt>
                <c:pt idx="6574">
                  <c:v>136.36666666668481</c:v>
                </c:pt>
                <c:pt idx="6575">
                  <c:v>136.37035714287524</c:v>
                </c:pt>
                <c:pt idx="6576">
                  <c:v>136.37404761906578</c:v>
                </c:pt>
                <c:pt idx="6577">
                  <c:v>136.37773809525621</c:v>
                </c:pt>
                <c:pt idx="6578">
                  <c:v>136.38142857144678</c:v>
                </c:pt>
                <c:pt idx="6579">
                  <c:v>136.38511904763732</c:v>
                </c:pt>
                <c:pt idx="6580">
                  <c:v>136.38880952382766</c:v>
                </c:pt>
                <c:pt idx="6581">
                  <c:v>136.39250000001817</c:v>
                </c:pt>
                <c:pt idx="6582">
                  <c:v>136.39619047620863</c:v>
                </c:pt>
                <c:pt idx="6583">
                  <c:v>136.3998809523992</c:v>
                </c:pt>
                <c:pt idx="6584">
                  <c:v>136.40357142858954</c:v>
                </c:pt>
                <c:pt idx="6585">
                  <c:v>136.40726190478009</c:v>
                </c:pt>
                <c:pt idx="6586">
                  <c:v>136.41095238097057</c:v>
                </c:pt>
                <c:pt idx="6587">
                  <c:v>136.41464285716106</c:v>
                </c:pt>
                <c:pt idx="6588">
                  <c:v>136.41833333335154</c:v>
                </c:pt>
                <c:pt idx="6589">
                  <c:v>136.42202380954203</c:v>
                </c:pt>
                <c:pt idx="6590">
                  <c:v>136.42571428573251</c:v>
                </c:pt>
                <c:pt idx="6591">
                  <c:v>136.429404761923</c:v>
                </c:pt>
                <c:pt idx="6592">
                  <c:v>136.43309523811342</c:v>
                </c:pt>
                <c:pt idx="6593">
                  <c:v>136.43678571430391</c:v>
                </c:pt>
                <c:pt idx="6594">
                  <c:v>136.44047619049451</c:v>
                </c:pt>
                <c:pt idx="6595">
                  <c:v>136.44416666668494</c:v>
                </c:pt>
                <c:pt idx="6596">
                  <c:v>136.44785714287542</c:v>
                </c:pt>
                <c:pt idx="6597">
                  <c:v>136.45154761906596</c:v>
                </c:pt>
                <c:pt idx="6598">
                  <c:v>136.45523809525645</c:v>
                </c:pt>
                <c:pt idx="6599">
                  <c:v>136.45892857144693</c:v>
                </c:pt>
                <c:pt idx="6600">
                  <c:v>136.46261904763747</c:v>
                </c:pt>
                <c:pt idx="6601">
                  <c:v>136.46630952382785</c:v>
                </c:pt>
                <c:pt idx="6602">
                  <c:v>136.47000000001833</c:v>
                </c:pt>
                <c:pt idx="6603">
                  <c:v>136.47369047620876</c:v>
                </c:pt>
                <c:pt idx="6604">
                  <c:v>136.47738095239941</c:v>
                </c:pt>
                <c:pt idx="6605">
                  <c:v>136.48107142858981</c:v>
                </c:pt>
                <c:pt idx="6606">
                  <c:v>136.48476190478021</c:v>
                </c:pt>
                <c:pt idx="6607">
                  <c:v>136.48845238097084</c:v>
                </c:pt>
                <c:pt idx="6608">
                  <c:v>136.4921428571613</c:v>
                </c:pt>
                <c:pt idx="6609">
                  <c:v>136.49583333335173</c:v>
                </c:pt>
                <c:pt idx="6610">
                  <c:v>136.49952380954213</c:v>
                </c:pt>
                <c:pt idx="6611">
                  <c:v>136.5032142857327</c:v>
                </c:pt>
                <c:pt idx="6612">
                  <c:v>136.50690476192318</c:v>
                </c:pt>
                <c:pt idx="6613">
                  <c:v>136.51059523811355</c:v>
                </c:pt>
                <c:pt idx="6614">
                  <c:v>136.51428571430409</c:v>
                </c:pt>
                <c:pt idx="6615">
                  <c:v>136.51797619049464</c:v>
                </c:pt>
                <c:pt idx="6616">
                  <c:v>136.52166666668518</c:v>
                </c:pt>
                <c:pt idx="6617">
                  <c:v>136.52535714287561</c:v>
                </c:pt>
                <c:pt idx="6618">
                  <c:v>136.52904761906609</c:v>
                </c:pt>
                <c:pt idx="6619">
                  <c:v>136.5327380952566</c:v>
                </c:pt>
                <c:pt idx="6620">
                  <c:v>136.53642857144706</c:v>
                </c:pt>
                <c:pt idx="6621">
                  <c:v>136.54011904763763</c:v>
                </c:pt>
                <c:pt idx="6622">
                  <c:v>136.54380952382792</c:v>
                </c:pt>
                <c:pt idx="6623">
                  <c:v>136.54750000001852</c:v>
                </c:pt>
                <c:pt idx="6624">
                  <c:v>136.55119047620906</c:v>
                </c:pt>
                <c:pt idx="6625">
                  <c:v>136.55488095239954</c:v>
                </c:pt>
                <c:pt idx="6626">
                  <c:v>136.55857142858997</c:v>
                </c:pt>
                <c:pt idx="6627">
                  <c:v>136.56226190478046</c:v>
                </c:pt>
                <c:pt idx="6628">
                  <c:v>136.56595238097094</c:v>
                </c:pt>
                <c:pt idx="6629">
                  <c:v>136.56964285716143</c:v>
                </c:pt>
                <c:pt idx="6630">
                  <c:v>136.57333333335185</c:v>
                </c:pt>
                <c:pt idx="6631">
                  <c:v>136.57702380954234</c:v>
                </c:pt>
                <c:pt idx="6632">
                  <c:v>136.58071428573288</c:v>
                </c:pt>
                <c:pt idx="6633">
                  <c:v>136.58440476192337</c:v>
                </c:pt>
                <c:pt idx="6634">
                  <c:v>136.58809523811385</c:v>
                </c:pt>
                <c:pt idx="6635">
                  <c:v>136.59178571430428</c:v>
                </c:pt>
                <c:pt idx="6636">
                  <c:v>136.59547619049488</c:v>
                </c:pt>
                <c:pt idx="6637">
                  <c:v>136.59916666668531</c:v>
                </c:pt>
                <c:pt idx="6638">
                  <c:v>136.60285714287579</c:v>
                </c:pt>
                <c:pt idx="6639">
                  <c:v>136.60654761906628</c:v>
                </c:pt>
                <c:pt idx="6640">
                  <c:v>136.61023809525676</c:v>
                </c:pt>
                <c:pt idx="6641">
                  <c:v>136.61392857144719</c:v>
                </c:pt>
                <c:pt idx="6642">
                  <c:v>136.61761904763779</c:v>
                </c:pt>
                <c:pt idx="6643">
                  <c:v>136.62130952382822</c:v>
                </c:pt>
                <c:pt idx="6644">
                  <c:v>136.6250000000187</c:v>
                </c:pt>
                <c:pt idx="6645">
                  <c:v>136.62869047620921</c:v>
                </c:pt>
                <c:pt idx="6646">
                  <c:v>136.63238095239976</c:v>
                </c:pt>
                <c:pt idx="6647">
                  <c:v>136.63607142859016</c:v>
                </c:pt>
                <c:pt idx="6648">
                  <c:v>136.63976190478056</c:v>
                </c:pt>
                <c:pt idx="6649">
                  <c:v>136.64345238097113</c:v>
                </c:pt>
                <c:pt idx="6650">
                  <c:v>136.64714285716161</c:v>
                </c:pt>
                <c:pt idx="6651">
                  <c:v>136.6508333333521</c:v>
                </c:pt>
                <c:pt idx="6652">
                  <c:v>136.65452380954252</c:v>
                </c:pt>
                <c:pt idx="6653">
                  <c:v>136.65821428573315</c:v>
                </c:pt>
                <c:pt idx="6654">
                  <c:v>136.66190476192355</c:v>
                </c:pt>
                <c:pt idx="6655">
                  <c:v>136.66559523811395</c:v>
                </c:pt>
                <c:pt idx="6656">
                  <c:v>136.66928571430444</c:v>
                </c:pt>
                <c:pt idx="6657">
                  <c:v>136.67297619049501</c:v>
                </c:pt>
                <c:pt idx="6658">
                  <c:v>136.67666666668543</c:v>
                </c:pt>
                <c:pt idx="6659">
                  <c:v>136.68035714287601</c:v>
                </c:pt>
                <c:pt idx="6660">
                  <c:v>136.68404761906646</c:v>
                </c:pt>
                <c:pt idx="6661">
                  <c:v>136.687738095257</c:v>
                </c:pt>
                <c:pt idx="6662">
                  <c:v>136.69142857144743</c:v>
                </c:pt>
                <c:pt idx="6663">
                  <c:v>136.695119047638</c:v>
                </c:pt>
                <c:pt idx="6664">
                  <c:v>136.69880952382834</c:v>
                </c:pt>
                <c:pt idx="6665">
                  <c:v>136.70250000001883</c:v>
                </c:pt>
                <c:pt idx="6666">
                  <c:v>136.70619047620937</c:v>
                </c:pt>
                <c:pt idx="6667">
                  <c:v>136.70988095239986</c:v>
                </c:pt>
                <c:pt idx="6668">
                  <c:v>136.71357142859023</c:v>
                </c:pt>
                <c:pt idx="6669">
                  <c:v>136.71726190478077</c:v>
                </c:pt>
                <c:pt idx="6670">
                  <c:v>136.72095238097131</c:v>
                </c:pt>
                <c:pt idx="6671">
                  <c:v>136.7246428571618</c:v>
                </c:pt>
                <c:pt idx="6672">
                  <c:v>136.72833333335228</c:v>
                </c:pt>
                <c:pt idx="6673">
                  <c:v>136.73202380954271</c:v>
                </c:pt>
                <c:pt idx="6674">
                  <c:v>136.73571428573325</c:v>
                </c:pt>
                <c:pt idx="6675">
                  <c:v>136.73940476192368</c:v>
                </c:pt>
                <c:pt idx="6676">
                  <c:v>136.74309523811411</c:v>
                </c:pt>
                <c:pt idx="6677">
                  <c:v>136.74678571430459</c:v>
                </c:pt>
                <c:pt idx="6678">
                  <c:v>136.75047619049525</c:v>
                </c:pt>
                <c:pt idx="6679">
                  <c:v>136.75416666668568</c:v>
                </c:pt>
                <c:pt idx="6680">
                  <c:v>136.75785714287616</c:v>
                </c:pt>
                <c:pt idx="6681">
                  <c:v>136.76154761906665</c:v>
                </c:pt>
                <c:pt idx="6682">
                  <c:v>136.76523809525713</c:v>
                </c:pt>
                <c:pt idx="6683">
                  <c:v>136.76892857144762</c:v>
                </c:pt>
                <c:pt idx="6684">
                  <c:v>136.77261904763816</c:v>
                </c:pt>
                <c:pt idx="6685">
                  <c:v>136.77630952382853</c:v>
                </c:pt>
                <c:pt idx="6686">
                  <c:v>136.78000000001907</c:v>
                </c:pt>
                <c:pt idx="6687">
                  <c:v>136.78369047620956</c:v>
                </c:pt>
                <c:pt idx="6688">
                  <c:v>136.7873809524001</c:v>
                </c:pt>
                <c:pt idx="6689">
                  <c:v>136.79107142859053</c:v>
                </c:pt>
                <c:pt idx="6690">
                  <c:v>136.79476190478093</c:v>
                </c:pt>
                <c:pt idx="6691">
                  <c:v>136.79845238097155</c:v>
                </c:pt>
                <c:pt idx="6692">
                  <c:v>136.80214285716207</c:v>
                </c:pt>
                <c:pt idx="6693">
                  <c:v>136.80583333335241</c:v>
                </c:pt>
                <c:pt idx="6694">
                  <c:v>136.8095238095429</c:v>
                </c:pt>
                <c:pt idx="6695">
                  <c:v>136.81321428573344</c:v>
                </c:pt>
                <c:pt idx="6696">
                  <c:v>136.81690476192392</c:v>
                </c:pt>
                <c:pt idx="6697">
                  <c:v>136.82059523811438</c:v>
                </c:pt>
                <c:pt idx="6698">
                  <c:v>136.82428571430484</c:v>
                </c:pt>
                <c:pt idx="6699">
                  <c:v>136.82797619049546</c:v>
                </c:pt>
                <c:pt idx="6700">
                  <c:v>136.83166666668586</c:v>
                </c:pt>
                <c:pt idx="6701">
                  <c:v>136.8353571428764</c:v>
                </c:pt>
                <c:pt idx="6702">
                  <c:v>136.83904761906683</c:v>
                </c:pt>
                <c:pt idx="6703">
                  <c:v>136.84273809525737</c:v>
                </c:pt>
                <c:pt idx="6704">
                  <c:v>136.8464285714478</c:v>
                </c:pt>
                <c:pt idx="6705">
                  <c:v>136.8501190476384</c:v>
                </c:pt>
                <c:pt idx="6706">
                  <c:v>136.85380952382872</c:v>
                </c:pt>
                <c:pt idx="6707">
                  <c:v>136.85750000001931</c:v>
                </c:pt>
                <c:pt idx="6708">
                  <c:v>136.8611904762098</c:v>
                </c:pt>
                <c:pt idx="6709">
                  <c:v>136.86488095240028</c:v>
                </c:pt>
                <c:pt idx="6710">
                  <c:v>136.86857142859071</c:v>
                </c:pt>
                <c:pt idx="6711">
                  <c:v>136.8722619047812</c:v>
                </c:pt>
                <c:pt idx="6712">
                  <c:v>136.87595238097168</c:v>
                </c:pt>
                <c:pt idx="6713">
                  <c:v>136.87964285716217</c:v>
                </c:pt>
                <c:pt idx="6714">
                  <c:v>136.88333333335265</c:v>
                </c:pt>
                <c:pt idx="6715">
                  <c:v>136.88702380954319</c:v>
                </c:pt>
                <c:pt idx="6716">
                  <c:v>136.89071428573368</c:v>
                </c:pt>
                <c:pt idx="6717">
                  <c:v>136.89440476192411</c:v>
                </c:pt>
                <c:pt idx="6718">
                  <c:v>136.89809523811459</c:v>
                </c:pt>
                <c:pt idx="6719">
                  <c:v>136.90178571430502</c:v>
                </c:pt>
                <c:pt idx="6720">
                  <c:v>136.90547619049562</c:v>
                </c:pt>
                <c:pt idx="6721">
                  <c:v>136.90916666668605</c:v>
                </c:pt>
                <c:pt idx="6722">
                  <c:v>136.91285714287653</c:v>
                </c:pt>
                <c:pt idx="6723">
                  <c:v>136.91654761906702</c:v>
                </c:pt>
                <c:pt idx="6724">
                  <c:v>136.92023809525756</c:v>
                </c:pt>
                <c:pt idx="6725">
                  <c:v>136.92392857144799</c:v>
                </c:pt>
                <c:pt idx="6726">
                  <c:v>136.92761904763856</c:v>
                </c:pt>
                <c:pt idx="6727">
                  <c:v>136.93130952382896</c:v>
                </c:pt>
                <c:pt idx="6728">
                  <c:v>136.93500000001944</c:v>
                </c:pt>
                <c:pt idx="6729">
                  <c:v>136.93869047620998</c:v>
                </c:pt>
                <c:pt idx="6730">
                  <c:v>136.94238095240047</c:v>
                </c:pt>
                <c:pt idx="6731">
                  <c:v>136.9460714285909</c:v>
                </c:pt>
                <c:pt idx="6732">
                  <c:v>136.94976190478133</c:v>
                </c:pt>
                <c:pt idx="6733">
                  <c:v>136.95345238097187</c:v>
                </c:pt>
                <c:pt idx="6734">
                  <c:v>136.95714285716244</c:v>
                </c:pt>
                <c:pt idx="6735">
                  <c:v>136.96083333335278</c:v>
                </c:pt>
                <c:pt idx="6736">
                  <c:v>136.96452380954332</c:v>
                </c:pt>
                <c:pt idx="6737">
                  <c:v>136.96821428573386</c:v>
                </c:pt>
                <c:pt idx="6738">
                  <c:v>136.97190476192424</c:v>
                </c:pt>
                <c:pt idx="6739">
                  <c:v>136.97559523811472</c:v>
                </c:pt>
                <c:pt idx="6740">
                  <c:v>136.97928571430515</c:v>
                </c:pt>
                <c:pt idx="6741">
                  <c:v>136.98297619049583</c:v>
                </c:pt>
                <c:pt idx="6742">
                  <c:v>136.98666666668623</c:v>
                </c:pt>
                <c:pt idx="6743">
                  <c:v>136.99035714287677</c:v>
                </c:pt>
                <c:pt idx="6744">
                  <c:v>136.9940476190672</c:v>
                </c:pt>
                <c:pt idx="6745">
                  <c:v>136.99773809525769</c:v>
                </c:pt>
                <c:pt idx="6746">
                  <c:v>137.00142857144817</c:v>
                </c:pt>
                <c:pt idx="6747">
                  <c:v>137.00511904763871</c:v>
                </c:pt>
                <c:pt idx="6748">
                  <c:v>137.00880952382914</c:v>
                </c:pt>
                <c:pt idx="6749">
                  <c:v>137.01250000001963</c:v>
                </c:pt>
                <c:pt idx="6750">
                  <c:v>137.01619047621011</c:v>
                </c:pt>
                <c:pt idx="6751">
                  <c:v>137.0198809524006</c:v>
                </c:pt>
                <c:pt idx="6752">
                  <c:v>137.02357142859103</c:v>
                </c:pt>
                <c:pt idx="6753">
                  <c:v>137.02726190478157</c:v>
                </c:pt>
                <c:pt idx="6754">
                  <c:v>137.03095238097205</c:v>
                </c:pt>
                <c:pt idx="6755">
                  <c:v>137.03464285716254</c:v>
                </c:pt>
                <c:pt idx="6756">
                  <c:v>137.03833333335308</c:v>
                </c:pt>
                <c:pt idx="6757">
                  <c:v>137.04202380954351</c:v>
                </c:pt>
                <c:pt idx="6758">
                  <c:v>137.04571428573399</c:v>
                </c:pt>
                <c:pt idx="6759">
                  <c:v>137.04940476192442</c:v>
                </c:pt>
                <c:pt idx="6760">
                  <c:v>137.05309523811491</c:v>
                </c:pt>
                <c:pt idx="6761">
                  <c:v>137.05678571430539</c:v>
                </c:pt>
                <c:pt idx="6762">
                  <c:v>137.06047619049599</c:v>
                </c:pt>
                <c:pt idx="6763">
                  <c:v>137.06416666668642</c:v>
                </c:pt>
                <c:pt idx="6764">
                  <c:v>137.0678571428769</c:v>
                </c:pt>
                <c:pt idx="6765">
                  <c:v>137.07154761906739</c:v>
                </c:pt>
                <c:pt idx="6766">
                  <c:v>137.07523809525782</c:v>
                </c:pt>
                <c:pt idx="6767">
                  <c:v>137.07892857144836</c:v>
                </c:pt>
                <c:pt idx="6768">
                  <c:v>137.0826190476389</c:v>
                </c:pt>
                <c:pt idx="6769">
                  <c:v>137.08630952382939</c:v>
                </c:pt>
                <c:pt idx="6770">
                  <c:v>137.09000000001981</c:v>
                </c:pt>
                <c:pt idx="6771">
                  <c:v>137.0936904762103</c:v>
                </c:pt>
                <c:pt idx="6772">
                  <c:v>137.09738095240087</c:v>
                </c:pt>
                <c:pt idx="6773">
                  <c:v>137.10107142859121</c:v>
                </c:pt>
                <c:pt idx="6774">
                  <c:v>137.1047619047817</c:v>
                </c:pt>
                <c:pt idx="6775">
                  <c:v>137.10845238097224</c:v>
                </c:pt>
                <c:pt idx="6776">
                  <c:v>137.11214285716278</c:v>
                </c:pt>
                <c:pt idx="6777">
                  <c:v>137.11583333335318</c:v>
                </c:pt>
                <c:pt idx="6778">
                  <c:v>137.11952380954358</c:v>
                </c:pt>
                <c:pt idx="6779">
                  <c:v>137.12321428573421</c:v>
                </c:pt>
                <c:pt idx="6780">
                  <c:v>137.12690476192461</c:v>
                </c:pt>
                <c:pt idx="6781">
                  <c:v>137.13059523811509</c:v>
                </c:pt>
                <c:pt idx="6782">
                  <c:v>137.13428571430555</c:v>
                </c:pt>
                <c:pt idx="6783">
                  <c:v>137.13797619049618</c:v>
                </c:pt>
                <c:pt idx="6784">
                  <c:v>137.14166666668658</c:v>
                </c:pt>
                <c:pt idx="6785">
                  <c:v>137.14535714287703</c:v>
                </c:pt>
                <c:pt idx="6786">
                  <c:v>137.14904761906755</c:v>
                </c:pt>
                <c:pt idx="6787">
                  <c:v>137.15273809525806</c:v>
                </c:pt>
                <c:pt idx="6788">
                  <c:v>137.15642857144854</c:v>
                </c:pt>
                <c:pt idx="6789">
                  <c:v>137.16011904763914</c:v>
                </c:pt>
                <c:pt idx="6790">
                  <c:v>137.16380952382946</c:v>
                </c:pt>
                <c:pt idx="6791">
                  <c:v>137.16750000002</c:v>
                </c:pt>
                <c:pt idx="6792">
                  <c:v>137.17119047621048</c:v>
                </c:pt>
                <c:pt idx="6793">
                  <c:v>137.17488095240097</c:v>
                </c:pt>
                <c:pt idx="6794">
                  <c:v>137.1785714285914</c:v>
                </c:pt>
                <c:pt idx="6795">
                  <c:v>137.18226190478194</c:v>
                </c:pt>
                <c:pt idx="6796">
                  <c:v>137.18595238097242</c:v>
                </c:pt>
                <c:pt idx="6797">
                  <c:v>137.18964285716291</c:v>
                </c:pt>
                <c:pt idx="6798">
                  <c:v>137.19333333335339</c:v>
                </c:pt>
                <c:pt idx="6799">
                  <c:v>137.19702380954388</c:v>
                </c:pt>
                <c:pt idx="6800">
                  <c:v>137.20071428573436</c:v>
                </c:pt>
                <c:pt idx="6801">
                  <c:v>137.20440476192479</c:v>
                </c:pt>
                <c:pt idx="6802">
                  <c:v>137.20809523811528</c:v>
                </c:pt>
                <c:pt idx="6803">
                  <c:v>137.21178571430571</c:v>
                </c:pt>
                <c:pt idx="6804">
                  <c:v>137.2154761904963</c:v>
                </c:pt>
                <c:pt idx="6805">
                  <c:v>137.21916666668673</c:v>
                </c:pt>
                <c:pt idx="6806">
                  <c:v>137.22285714287725</c:v>
                </c:pt>
                <c:pt idx="6807">
                  <c:v>137.22654761906776</c:v>
                </c:pt>
                <c:pt idx="6808">
                  <c:v>137.23023809525822</c:v>
                </c:pt>
                <c:pt idx="6809">
                  <c:v>137.23392857144867</c:v>
                </c:pt>
                <c:pt idx="6810">
                  <c:v>137.23761904763927</c:v>
                </c:pt>
                <c:pt idx="6811">
                  <c:v>137.2413095238297</c:v>
                </c:pt>
                <c:pt idx="6812">
                  <c:v>137.24500000002018</c:v>
                </c:pt>
                <c:pt idx="6813">
                  <c:v>137.24869047621061</c:v>
                </c:pt>
                <c:pt idx="6814">
                  <c:v>137.25238095240124</c:v>
                </c:pt>
                <c:pt idx="6815">
                  <c:v>137.25607142859158</c:v>
                </c:pt>
                <c:pt idx="6816">
                  <c:v>137.25976190478207</c:v>
                </c:pt>
                <c:pt idx="6817">
                  <c:v>137.26345238097258</c:v>
                </c:pt>
                <c:pt idx="6818">
                  <c:v>137.26714285716318</c:v>
                </c:pt>
                <c:pt idx="6819">
                  <c:v>137.27083333335358</c:v>
                </c:pt>
                <c:pt idx="6820">
                  <c:v>137.27452380954395</c:v>
                </c:pt>
                <c:pt idx="6821">
                  <c:v>137.27821428573461</c:v>
                </c:pt>
                <c:pt idx="6822">
                  <c:v>137.28190476192498</c:v>
                </c:pt>
                <c:pt idx="6823">
                  <c:v>137.28559523811543</c:v>
                </c:pt>
                <c:pt idx="6824">
                  <c:v>137.28928571430592</c:v>
                </c:pt>
                <c:pt idx="6825">
                  <c:v>137.29297619049649</c:v>
                </c:pt>
                <c:pt idx="6826">
                  <c:v>137.29666666668695</c:v>
                </c:pt>
                <c:pt idx="6827">
                  <c:v>137.30035714287746</c:v>
                </c:pt>
                <c:pt idx="6828">
                  <c:v>137.30404761906794</c:v>
                </c:pt>
                <c:pt idx="6829">
                  <c:v>137.30773809525843</c:v>
                </c:pt>
                <c:pt idx="6830">
                  <c:v>137.31142857144891</c:v>
                </c:pt>
                <c:pt idx="6831">
                  <c:v>137.31511904763951</c:v>
                </c:pt>
                <c:pt idx="6832">
                  <c:v>137.31880952382988</c:v>
                </c:pt>
                <c:pt idx="6833">
                  <c:v>137.32250000002043</c:v>
                </c:pt>
                <c:pt idx="6834">
                  <c:v>137.32619047621091</c:v>
                </c:pt>
                <c:pt idx="6835">
                  <c:v>137.3298809524014</c:v>
                </c:pt>
                <c:pt idx="6836">
                  <c:v>137.33357142859177</c:v>
                </c:pt>
                <c:pt idx="6837">
                  <c:v>137.33726190478231</c:v>
                </c:pt>
                <c:pt idx="6838">
                  <c:v>137.34095238097279</c:v>
                </c:pt>
                <c:pt idx="6839">
                  <c:v>137.34464285716334</c:v>
                </c:pt>
                <c:pt idx="6840">
                  <c:v>137.34833333335382</c:v>
                </c:pt>
                <c:pt idx="6841">
                  <c:v>137.35202380954431</c:v>
                </c:pt>
                <c:pt idx="6842">
                  <c:v>137.35571428573479</c:v>
                </c:pt>
                <c:pt idx="6843">
                  <c:v>137.35940476192522</c:v>
                </c:pt>
                <c:pt idx="6844">
                  <c:v>137.36309523811565</c:v>
                </c:pt>
                <c:pt idx="6845">
                  <c:v>137.36678571430613</c:v>
                </c:pt>
                <c:pt idx="6846">
                  <c:v>137.37047619049667</c:v>
                </c:pt>
                <c:pt idx="6847">
                  <c:v>137.37416666668716</c:v>
                </c:pt>
                <c:pt idx="6848">
                  <c:v>137.37785714287762</c:v>
                </c:pt>
                <c:pt idx="6849">
                  <c:v>137.38154761906819</c:v>
                </c:pt>
                <c:pt idx="6850">
                  <c:v>137.38523809525861</c:v>
                </c:pt>
                <c:pt idx="6851">
                  <c:v>137.38892857144921</c:v>
                </c:pt>
                <c:pt idx="6852">
                  <c:v>137.39261904763973</c:v>
                </c:pt>
                <c:pt idx="6853">
                  <c:v>137.39630952383007</c:v>
                </c:pt>
                <c:pt idx="6854">
                  <c:v>137.40000000002061</c:v>
                </c:pt>
                <c:pt idx="6855">
                  <c:v>137.40369047621098</c:v>
                </c:pt>
                <c:pt idx="6856">
                  <c:v>137.40738095240164</c:v>
                </c:pt>
                <c:pt idx="6857">
                  <c:v>137.41107142859198</c:v>
                </c:pt>
                <c:pt idx="6858">
                  <c:v>137.41476190478238</c:v>
                </c:pt>
                <c:pt idx="6859">
                  <c:v>137.41845238097304</c:v>
                </c:pt>
                <c:pt idx="6860">
                  <c:v>137.42214285716361</c:v>
                </c:pt>
                <c:pt idx="6861">
                  <c:v>137.42583333335401</c:v>
                </c:pt>
                <c:pt idx="6862">
                  <c:v>137.42952380954438</c:v>
                </c:pt>
                <c:pt idx="6863">
                  <c:v>137.43321428573498</c:v>
                </c:pt>
                <c:pt idx="6864">
                  <c:v>137.43690476192538</c:v>
                </c:pt>
                <c:pt idx="6865">
                  <c:v>137.44059523811578</c:v>
                </c:pt>
                <c:pt idx="6866">
                  <c:v>137.44428571430629</c:v>
                </c:pt>
                <c:pt idx="6867">
                  <c:v>137.44797619049686</c:v>
                </c:pt>
                <c:pt idx="6868">
                  <c:v>137.45166666668734</c:v>
                </c:pt>
                <c:pt idx="6869">
                  <c:v>137.45535714287783</c:v>
                </c:pt>
                <c:pt idx="6870">
                  <c:v>137.45904761906831</c:v>
                </c:pt>
                <c:pt idx="6871">
                  <c:v>137.4627380952588</c:v>
                </c:pt>
                <c:pt idx="6872">
                  <c:v>137.46642857144934</c:v>
                </c:pt>
                <c:pt idx="6873">
                  <c:v>137.47011904763988</c:v>
                </c:pt>
                <c:pt idx="6874">
                  <c:v>137.4738095238302</c:v>
                </c:pt>
                <c:pt idx="6875">
                  <c:v>137.47750000002074</c:v>
                </c:pt>
                <c:pt idx="6876">
                  <c:v>137.48119047621128</c:v>
                </c:pt>
                <c:pt idx="6877">
                  <c:v>137.48488095240177</c:v>
                </c:pt>
                <c:pt idx="6878">
                  <c:v>137.48857142859219</c:v>
                </c:pt>
                <c:pt idx="6879">
                  <c:v>137.49226190478268</c:v>
                </c:pt>
                <c:pt idx="6880">
                  <c:v>137.49595238097322</c:v>
                </c:pt>
                <c:pt idx="6881">
                  <c:v>137.49964285716371</c:v>
                </c:pt>
                <c:pt idx="6882">
                  <c:v>137.50333333335413</c:v>
                </c:pt>
                <c:pt idx="6883">
                  <c:v>137.50702380954462</c:v>
                </c:pt>
                <c:pt idx="6884">
                  <c:v>137.51071428573511</c:v>
                </c:pt>
                <c:pt idx="6885">
                  <c:v>137.51440476192553</c:v>
                </c:pt>
                <c:pt idx="6886">
                  <c:v>137.51809523811602</c:v>
                </c:pt>
                <c:pt idx="6887">
                  <c:v>137.5217857143065</c:v>
                </c:pt>
                <c:pt idx="6888">
                  <c:v>137.52547619049707</c:v>
                </c:pt>
                <c:pt idx="6889">
                  <c:v>137.52916666668753</c:v>
                </c:pt>
                <c:pt idx="6890">
                  <c:v>137.53285714287802</c:v>
                </c:pt>
                <c:pt idx="6891">
                  <c:v>137.5365476190685</c:v>
                </c:pt>
                <c:pt idx="6892">
                  <c:v>137.54023809525899</c:v>
                </c:pt>
                <c:pt idx="6893">
                  <c:v>137.54392857144941</c:v>
                </c:pt>
                <c:pt idx="6894">
                  <c:v>137.54761904764001</c:v>
                </c:pt>
                <c:pt idx="6895">
                  <c:v>137.55130952383044</c:v>
                </c:pt>
                <c:pt idx="6896">
                  <c:v>137.55500000002098</c:v>
                </c:pt>
                <c:pt idx="6897">
                  <c:v>137.55869047621141</c:v>
                </c:pt>
                <c:pt idx="6898">
                  <c:v>137.56238095240201</c:v>
                </c:pt>
                <c:pt idx="6899">
                  <c:v>137.56607142859238</c:v>
                </c:pt>
                <c:pt idx="6900">
                  <c:v>137.56976190478275</c:v>
                </c:pt>
                <c:pt idx="6901">
                  <c:v>137.57345238097341</c:v>
                </c:pt>
                <c:pt idx="6902">
                  <c:v>137.57714285716389</c:v>
                </c:pt>
                <c:pt idx="6903">
                  <c:v>137.58083333335438</c:v>
                </c:pt>
                <c:pt idx="6904">
                  <c:v>137.58452380954478</c:v>
                </c:pt>
                <c:pt idx="6905">
                  <c:v>137.58821428573538</c:v>
                </c:pt>
                <c:pt idx="6906">
                  <c:v>137.59190476192578</c:v>
                </c:pt>
                <c:pt idx="6907">
                  <c:v>137.59559523811615</c:v>
                </c:pt>
                <c:pt idx="6908">
                  <c:v>137.59928571430669</c:v>
                </c:pt>
                <c:pt idx="6909">
                  <c:v>137.60297619049723</c:v>
                </c:pt>
                <c:pt idx="6910">
                  <c:v>137.60666666668772</c:v>
                </c:pt>
                <c:pt idx="6911">
                  <c:v>137.61035714287814</c:v>
                </c:pt>
                <c:pt idx="6912">
                  <c:v>137.61404761906863</c:v>
                </c:pt>
                <c:pt idx="6913">
                  <c:v>137.61773809525917</c:v>
                </c:pt>
                <c:pt idx="6914">
                  <c:v>137.62142857144971</c:v>
                </c:pt>
                <c:pt idx="6915">
                  <c:v>137.6251190476402</c:v>
                </c:pt>
                <c:pt idx="6916">
                  <c:v>137.62880952383063</c:v>
                </c:pt>
                <c:pt idx="6917">
                  <c:v>137.63250000002111</c:v>
                </c:pt>
                <c:pt idx="6918">
                  <c:v>137.6361904762116</c:v>
                </c:pt>
                <c:pt idx="6919">
                  <c:v>137.63988095240208</c:v>
                </c:pt>
                <c:pt idx="6920">
                  <c:v>137.64357142859245</c:v>
                </c:pt>
                <c:pt idx="6921">
                  <c:v>137.64726190478305</c:v>
                </c:pt>
                <c:pt idx="6922">
                  <c:v>137.65095238097359</c:v>
                </c:pt>
                <c:pt idx="6923">
                  <c:v>137.65464285716408</c:v>
                </c:pt>
                <c:pt idx="6924">
                  <c:v>137.65833333335456</c:v>
                </c:pt>
                <c:pt idx="6925">
                  <c:v>137.66202380954499</c:v>
                </c:pt>
                <c:pt idx="6926">
                  <c:v>137.66571428573548</c:v>
                </c:pt>
                <c:pt idx="6927">
                  <c:v>137.6694047619259</c:v>
                </c:pt>
                <c:pt idx="6928">
                  <c:v>137.67309523811633</c:v>
                </c:pt>
                <c:pt idx="6929">
                  <c:v>137.67678571430679</c:v>
                </c:pt>
                <c:pt idx="6930">
                  <c:v>137.68047619049744</c:v>
                </c:pt>
                <c:pt idx="6931">
                  <c:v>137.6841666666879</c:v>
                </c:pt>
                <c:pt idx="6932">
                  <c:v>137.68785714287839</c:v>
                </c:pt>
                <c:pt idx="6933">
                  <c:v>137.69154761906881</c:v>
                </c:pt>
                <c:pt idx="6934">
                  <c:v>137.69523809525941</c:v>
                </c:pt>
                <c:pt idx="6935">
                  <c:v>137.69892857144984</c:v>
                </c:pt>
                <c:pt idx="6936">
                  <c:v>137.70261904764038</c:v>
                </c:pt>
                <c:pt idx="6937">
                  <c:v>137.70630952383078</c:v>
                </c:pt>
                <c:pt idx="6938">
                  <c:v>137.7100000000213</c:v>
                </c:pt>
                <c:pt idx="6939">
                  <c:v>137.71369047621172</c:v>
                </c:pt>
                <c:pt idx="6940">
                  <c:v>137.71738095240227</c:v>
                </c:pt>
                <c:pt idx="6941">
                  <c:v>137.72107142859275</c:v>
                </c:pt>
                <c:pt idx="6942">
                  <c:v>137.72476190478318</c:v>
                </c:pt>
                <c:pt idx="6943">
                  <c:v>137.72845238097383</c:v>
                </c:pt>
                <c:pt idx="6944">
                  <c:v>137.73214285716426</c:v>
                </c:pt>
                <c:pt idx="6945">
                  <c:v>137.73583333335463</c:v>
                </c:pt>
                <c:pt idx="6946">
                  <c:v>137.73952380954512</c:v>
                </c:pt>
                <c:pt idx="6947">
                  <c:v>137.7432142857356</c:v>
                </c:pt>
                <c:pt idx="6948">
                  <c:v>137.74690476192609</c:v>
                </c:pt>
                <c:pt idx="6949">
                  <c:v>137.75059523811652</c:v>
                </c:pt>
                <c:pt idx="6950">
                  <c:v>137.75428571430703</c:v>
                </c:pt>
                <c:pt idx="6951">
                  <c:v>137.7579761904976</c:v>
                </c:pt>
                <c:pt idx="6952">
                  <c:v>137.76166666668803</c:v>
                </c:pt>
                <c:pt idx="6953">
                  <c:v>137.76535714287851</c:v>
                </c:pt>
                <c:pt idx="6954">
                  <c:v>137.76904761906906</c:v>
                </c:pt>
                <c:pt idx="6955">
                  <c:v>137.77273809525954</c:v>
                </c:pt>
                <c:pt idx="6956">
                  <c:v>137.77642857145003</c:v>
                </c:pt>
                <c:pt idx="6957">
                  <c:v>137.78011904764057</c:v>
                </c:pt>
                <c:pt idx="6958">
                  <c:v>137.78380952383094</c:v>
                </c:pt>
                <c:pt idx="6959">
                  <c:v>137.78750000002148</c:v>
                </c:pt>
                <c:pt idx="6960">
                  <c:v>137.79119047621197</c:v>
                </c:pt>
                <c:pt idx="6961">
                  <c:v>137.79488095240245</c:v>
                </c:pt>
                <c:pt idx="6962">
                  <c:v>137.79857142859288</c:v>
                </c:pt>
                <c:pt idx="6963">
                  <c:v>137.80226190478348</c:v>
                </c:pt>
                <c:pt idx="6964">
                  <c:v>137.80595238097396</c:v>
                </c:pt>
                <c:pt idx="6965">
                  <c:v>137.80964285716445</c:v>
                </c:pt>
                <c:pt idx="6966">
                  <c:v>137.81333333335488</c:v>
                </c:pt>
                <c:pt idx="6967">
                  <c:v>137.81702380954536</c:v>
                </c:pt>
                <c:pt idx="6968">
                  <c:v>137.82071428573587</c:v>
                </c:pt>
                <c:pt idx="6969">
                  <c:v>137.82440476192633</c:v>
                </c:pt>
                <c:pt idx="6970">
                  <c:v>137.82809523811682</c:v>
                </c:pt>
                <c:pt idx="6971">
                  <c:v>137.83178571430722</c:v>
                </c:pt>
                <c:pt idx="6972">
                  <c:v>137.83547619049781</c:v>
                </c:pt>
                <c:pt idx="6973">
                  <c:v>137.83916666668821</c:v>
                </c:pt>
                <c:pt idx="6974">
                  <c:v>137.84285714287876</c:v>
                </c:pt>
                <c:pt idx="6975">
                  <c:v>137.84654761906924</c:v>
                </c:pt>
                <c:pt idx="6976">
                  <c:v>137.85023809525984</c:v>
                </c:pt>
                <c:pt idx="6977">
                  <c:v>137.85392857145021</c:v>
                </c:pt>
                <c:pt idx="6978">
                  <c:v>137.85761904764081</c:v>
                </c:pt>
                <c:pt idx="6979">
                  <c:v>137.86130952383121</c:v>
                </c:pt>
                <c:pt idx="6980">
                  <c:v>137.86500000002167</c:v>
                </c:pt>
                <c:pt idx="6981">
                  <c:v>137.86869047621221</c:v>
                </c:pt>
                <c:pt idx="6982">
                  <c:v>137.87238095240269</c:v>
                </c:pt>
                <c:pt idx="6983">
                  <c:v>137.87607142859318</c:v>
                </c:pt>
                <c:pt idx="6984">
                  <c:v>137.87976190478358</c:v>
                </c:pt>
                <c:pt idx="6985">
                  <c:v>137.88345238097418</c:v>
                </c:pt>
                <c:pt idx="6986">
                  <c:v>137.88714285716472</c:v>
                </c:pt>
                <c:pt idx="6987">
                  <c:v>137.89083333335506</c:v>
                </c:pt>
                <c:pt idx="6988">
                  <c:v>137.89452380954555</c:v>
                </c:pt>
                <c:pt idx="6989">
                  <c:v>137.89821428573609</c:v>
                </c:pt>
                <c:pt idx="6990">
                  <c:v>137.90190476192652</c:v>
                </c:pt>
                <c:pt idx="6991">
                  <c:v>137.90559523811689</c:v>
                </c:pt>
                <c:pt idx="6992">
                  <c:v>137.90928571430737</c:v>
                </c:pt>
                <c:pt idx="6993">
                  <c:v>137.91297619049797</c:v>
                </c:pt>
                <c:pt idx="6994">
                  <c:v>137.9166666666884</c:v>
                </c:pt>
                <c:pt idx="6995">
                  <c:v>137.92035714287894</c:v>
                </c:pt>
                <c:pt idx="6996">
                  <c:v>137.92404761906948</c:v>
                </c:pt>
                <c:pt idx="6997">
                  <c:v>137.92773809525997</c:v>
                </c:pt>
                <c:pt idx="6998">
                  <c:v>137.93142857145045</c:v>
                </c:pt>
                <c:pt idx="6999">
                  <c:v>137.93511904764094</c:v>
                </c:pt>
                <c:pt idx="7000">
                  <c:v>137.93880952383137</c:v>
                </c:pt>
                <c:pt idx="7001">
                  <c:v>137.94250000002185</c:v>
                </c:pt>
                <c:pt idx="7002">
                  <c:v>137.94619047621234</c:v>
                </c:pt>
                <c:pt idx="7003">
                  <c:v>137.94988095240282</c:v>
                </c:pt>
                <c:pt idx="7004">
                  <c:v>137.95357142859331</c:v>
                </c:pt>
                <c:pt idx="7005">
                  <c:v>137.95726190478385</c:v>
                </c:pt>
                <c:pt idx="7006">
                  <c:v>137.96095238097433</c:v>
                </c:pt>
                <c:pt idx="7007">
                  <c:v>137.96464285716482</c:v>
                </c:pt>
                <c:pt idx="7008">
                  <c:v>137.9683333333553</c:v>
                </c:pt>
                <c:pt idx="7009">
                  <c:v>137.97202380954573</c:v>
                </c:pt>
                <c:pt idx="7010">
                  <c:v>137.97571428573622</c:v>
                </c:pt>
                <c:pt idx="7011">
                  <c:v>137.97940476192662</c:v>
                </c:pt>
                <c:pt idx="7012">
                  <c:v>137.98309523811713</c:v>
                </c:pt>
                <c:pt idx="7013">
                  <c:v>137.98678571430759</c:v>
                </c:pt>
                <c:pt idx="7014">
                  <c:v>137.99047619049821</c:v>
                </c:pt>
                <c:pt idx="7015">
                  <c:v>137.99416666668859</c:v>
                </c:pt>
                <c:pt idx="7016">
                  <c:v>137.99785714287918</c:v>
                </c:pt>
                <c:pt idx="7017">
                  <c:v>138.00154761906961</c:v>
                </c:pt>
                <c:pt idx="7018">
                  <c:v>138.00523809526015</c:v>
                </c:pt>
                <c:pt idx="7019">
                  <c:v>138.00892857145061</c:v>
                </c:pt>
                <c:pt idx="7020">
                  <c:v>138.01261904764107</c:v>
                </c:pt>
                <c:pt idx="7021">
                  <c:v>138.01630952383155</c:v>
                </c:pt>
                <c:pt idx="7022">
                  <c:v>138.02000000002204</c:v>
                </c:pt>
                <c:pt idx="7023">
                  <c:v>138.02369047621252</c:v>
                </c:pt>
                <c:pt idx="7024">
                  <c:v>138.02738095240312</c:v>
                </c:pt>
                <c:pt idx="7025">
                  <c:v>138.03107142859349</c:v>
                </c:pt>
                <c:pt idx="7026">
                  <c:v>138.03476190478398</c:v>
                </c:pt>
                <c:pt idx="7027">
                  <c:v>138.03845238097452</c:v>
                </c:pt>
                <c:pt idx="7028">
                  <c:v>138.04214285716503</c:v>
                </c:pt>
                <c:pt idx="7029">
                  <c:v>138.04583333335538</c:v>
                </c:pt>
                <c:pt idx="7030">
                  <c:v>138.04952380954583</c:v>
                </c:pt>
                <c:pt idx="7031">
                  <c:v>138.0532142857364</c:v>
                </c:pt>
                <c:pt idx="7032">
                  <c:v>138.05690476192683</c:v>
                </c:pt>
                <c:pt idx="7033">
                  <c:v>138.06059523811729</c:v>
                </c:pt>
                <c:pt idx="7034">
                  <c:v>138.06428571430774</c:v>
                </c:pt>
                <c:pt idx="7035">
                  <c:v>138.06797619049834</c:v>
                </c:pt>
                <c:pt idx="7036">
                  <c:v>138.07166666668877</c:v>
                </c:pt>
                <c:pt idx="7037">
                  <c:v>138.07535714287931</c:v>
                </c:pt>
                <c:pt idx="7038">
                  <c:v>138.0790476190698</c:v>
                </c:pt>
                <c:pt idx="7039">
                  <c:v>138.08273809526034</c:v>
                </c:pt>
                <c:pt idx="7040">
                  <c:v>138.08642857145082</c:v>
                </c:pt>
                <c:pt idx="7041">
                  <c:v>138.09011904764131</c:v>
                </c:pt>
                <c:pt idx="7042">
                  <c:v>138.09380952383168</c:v>
                </c:pt>
                <c:pt idx="7043">
                  <c:v>138.09750000002222</c:v>
                </c:pt>
                <c:pt idx="7044">
                  <c:v>138.10119047621271</c:v>
                </c:pt>
                <c:pt idx="7045">
                  <c:v>138.10488095240325</c:v>
                </c:pt>
                <c:pt idx="7046">
                  <c:v>138.10857142859368</c:v>
                </c:pt>
                <c:pt idx="7047">
                  <c:v>138.11226190478416</c:v>
                </c:pt>
                <c:pt idx="7048">
                  <c:v>138.11595238097465</c:v>
                </c:pt>
                <c:pt idx="7049">
                  <c:v>138.11964285716513</c:v>
                </c:pt>
                <c:pt idx="7050">
                  <c:v>138.12333333335562</c:v>
                </c:pt>
                <c:pt idx="7051">
                  <c:v>138.1270238095461</c:v>
                </c:pt>
                <c:pt idx="7052">
                  <c:v>138.13071428573659</c:v>
                </c:pt>
                <c:pt idx="7053">
                  <c:v>138.13440476192699</c:v>
                </c:pt>
                <c:pt idx="7054">
                  <c:v>138.1380952381175</c:v>
                </c:pt>
                <c:pt idx="7055">
                  <c:v>138.1417857143079</c:v>
                </c:pt>
                <c:pt idx="7056">
                  <c:v>138.14547619049853</c:v>
                </c:pt>
                <c:pt idx="7057">
                  <c:v>138.14916666668896</c:v>
                </c:pt>
                <c:pt idx="7058">
                  <c:v>138.15285714287955</c:v>
                </c:pt>
                <c:pt idx="7059">
                  <c:v>138.15654761907001</c:v>
                </c:pt>
                <c:pt idx="7060">
                  <c:v>138.16023809526047</c:v>
                </c:pt>
                <c:pt idx="7061">
                  <c:v>138.16392857145095</c:v>
                </c:pt>
                <c:pt idx="7062">
                  <c:v>138.16761904764144</c:v>
                </c:pt>
                <c:pt idx="7063">
                  <c:v>138.17130952383192</c:v>
                </c:pt>
                <c:pt idx="7064">
                  <c:v>138.17500000002238</c:v>
                </c:pt>
                <c:pt idx="7065">
                  <c:v>138.17869047621284</c:v>
                </c:pt>
                <c:pt idx="7066">
                  <c:v>138.18238095240352</c:v>
                </c:pt>
                <c:pt idx="7067">
                  <c:v>138.18607142859386</c:v>
                </c:pt>
                <c:pt idx="7068">
                  <c:v>138.18976190478435</c:v>
                </c:pt>
                <c:pt idx="7069">
                  <c:v>138.19345238097483</c:v>
                </c:pt>
                <c:pt idx="7070">
                  <c:v>138.1971428571654</c:v>
                </c:pt>
                <c:pt idx="7071">
                  <c:v>138.20083333335575</c:v>
                </c:pt>
                <c:pt idx="7072">
                  <c:v>138.20452380954617</c:v>
                </c:pt>
                <c:pt idx="7073">
                  <c:v>138.20821428573677</c:v>
                </c:pt>
                <c:pt idx="7074">
                  <c:v>138.21190476192714</c:v>
                </c:pt>
                <c:pt idx="7075">
                  <c:v>138.21559523811757</c:v>
                </c:pt>
                <c:pt idx="7076">
                  <c:v>138.21928571430806</c:v>
                </c:pt>
                <c:pt idx="7077">
                  <c:v>138.22297619049871</c:v>
                </c:pt>
                <c:pt idx="7078">
                  <c:v>138.2266666666892</c:v>
                </c:pt>
                <c:pt idx="7079">
                  <c:v>138.23035714287968</c:v>
                </c:pt>
                <c:pt idx="7080">
                  <c:v>138.23404761907017</c:v>
                </c:pt>
                <c:pt idx="7081">
                  <c:v>138.23773809526065</c:v>
                </c:pt>
                <c:pt idx="7082">
                  <c:v>138.24142857145114</c:v>
                </c:pt>
                <c:pt idx="7083">
                  <c:v>138.24511904764162</c:v>
                </c:pt>
                <c:pt idx="7084">
                  <c:v>138.24880952383205</c:v>
                </c:pt>
                <c:pt idx="7085">
                  <c:v>138.25250000002259</c:v>
                </c:pt>
                <c:pt idx="7086">
                  <c:v>138.25619047621313</c:v>
                </c:pt>
                <c:pt idx="7087">
                  <c:v>138.25988095240362</c:v>
                </c:pt>
                <c:pt idx="7088">
                  <c:v>138.26357142859399</c:v>
                </c:pt>
                <c:pt idx="7089">
                  <c:v>138.26726190478453</c:v>
                </c:pt>
                <c:pt idx="7090">
                  <c:v>138.27095238097502</c:v>
                </c:pt>
                <c:pt idx="7091">
                  <c:v>138.2746428571655</c:v>
                </c:pt>
                <c:pt idx="7092">
                  <c:v>138.27833333335599</c:v>
                </c:pt>
                <c:pt idx="7093">
                  <c:v>138.28202380954642</c:v>
                </c:pt>
                <c:pt idx="7094">
                  <c:v>138.28571428573696</c:v>
                </c:pt>
                <c:pt idx="7095">
                  <c:v>138.28940476192736</c:v>
                </c:pt>
                <c:pt idx="7096">
                  <c:v>138.29494047621321</c:v>
                </c:pt>
                <c:pt idx="7097">
                  <c:v>138.30047619049887</c:v>
                </c:pt>
                <c:pt idx="7098">
                  <c:v>138.30601190478461</c:v>
                </c:pt>
                <c:pt idx="7099">
                  <c:v>138.31154761907035</c:v>
                </c:pt>
                <c:pt idx="7100">
                  <c:v>138.31708333335598</c:v>
                </c:pt>
                <c:pt idx="7101">
                  <c:v>138.32261904764184</c:v>
                </c:pt>
                <c:pt idx="7102">
                  <c:v>138.32815476192738</c:v>
                </c:pt>
                <c:pt idx="7103">
                  <c:v>138.33369047621321</c:v>
                </c:pt>
                <c:pt idx="7104">
                  <c:v>138.33922619049886</c:v>
                </c:pt>
                <c:pt idx="7105">
                  <c:v>138.34476190478458</c:v>
                </c:pt>
                <c:pt idx="7106">
                  <c:v>138.35029761907037</c:v>
                </c:pt>
                <c:pt idx="7107">
                  <c:v>138.355833333356</c:v>
                </c:pt>
                <c:pt idx="7108">
                  <c:v>138.3613690476418</c:v>
                </c:pt>
                <c:pt idx="7109">
                  <c:v>138.36690476192737</c:v>
                </c:pt>
                <c:pt idx="7110">
                  <c:v>138.37244047621326</c:v>
                </c:pt>
                <c:pt idx="7111">
                  <c:v>138.37797619049886</c:v>
                </c:pt>
                <c:pt idx="7112">
                  <c:v>138.38351190478457</c:v>
                </c:pt>
                <c:pt idx="7113">
                  <c:v>138.38904761907034</c:v>
                </c:pt>
                <c:pt idx="7114">
                  <c:v>138.39458333335594</c:v>
                </c:pt>
                <c:pt idx="7115">
                  <c:v>138.40011904764177</c:v>
                </c:pt>
                <c:pt idx="7116">
                  <c:v>138.40565476192731</c:v>
                </c:pt>
                <c:pt idx="7117">
                  <c:v>138.41119047621319</c:v>
                </c:pt>
                <c:pt idx="7118">
                  <c:v>138.41672619049885</c:v>
                </c:pt>
                <c:pt idx="7119">
                  <c:v>138.42226190478462</c:v>
                </c:pt>
                <c:pt idx="7120">
                  <c:v>138.42779761907033</c:v>
                </c:pt>
                <c:pt idx="7121">
                  <c:v>138.43333333335599</c:v>
                </c:pt>
                <c:pt idx="7122">
                  <c:v>138.43886904764176</c:v>
                </c:pt>
                <c:pt idx="7123">
                  <c:v>138.44440476192736</c:v>
                </c:pt>
                <c:pt idx="7124">
                  <c:v>138.44994047621319</c:v>
                </c:pt>
                <c:pt idx="7125">
                  <c:v>138.45547619049884</c:v>
                </c:pt>
                <c:pt idx="7126">
                  <c:v>138.46101190478461</c:v>
                </c:pt>
                <c:pt idx="7127">
                  <c:v>138.46654761907027</c:v>
                </c:pt>
                <c:pt idx="7128">
                  <c:v>138.47208333335598</c:v>
                </c:pt>
                <c:pt idx="7129">
                  <c:v>138.47761904764175</c:v>
                </c:pt>
                <c:pt idx="7130">
                  <c:v>138.48315476192732</c:v>
                </c:pt>
                <c:pt idx="7131">
                  <c:v>138.48869047621324</c:v>
                </c:pt>
                <c:pt idx="7132">
                  <c:v>138.49422619049884</c:v>
                </c:pt>
                <c:pt idx="7133">
                  <c:v>138.49976190478455</c:v>
                </c:pt>
                <c:pt idx="7134">
                  <c:v>138.50529761907026</c:v>
                </c:pt>
                <c:pt idx="7135">
                  <c:v>138.51083333335598</c:v>
                </c:pt>
                <c:pt idx="7136">
                  <c:v>138.51636904764169</c:v>
                </c:pt>
                <c:pt idx="7137">
                  <c:v>138.52190476192735</c:v>
                </c:pt>
                <c:pt idx="7138">
                  <c:v>138.52744047621326</c:v>
                </c:pt>
                <c:pt idx="7139">
                  <c:v>138.53297619049883</c:v>
                </c:pt>
                <c:pt idx="7140">
                  <c:v>138.53851190478454</c:v>
                </c:pt>
                <c:pt idx="7141">
                  <c:v>138.54404761907026</c:v>
                </c:pt>
                <c:pt idx="7142">
                  <c:v>138.54958333335586</c:v>
                </c:pt>
                <c:pt idx="7143">
                  <c:v>138.55511904764174</c:v>
                </c:pt>
                <c:pt idx="7144">
                  <c:v>138.56065476192728</c:v>
                </c:pt>
                <c:pt idx="7145">
                  <c:v>138.56619047621317</c:v>
                </c:pt>
                <c:pt idx="7146">
                  <c:v>138.57172619049882</c:v>
                </c:pt>
                <c:pt idx="7147">
                  <c:v>138.57726190478454</c:v>
                </c:pt>
                <c:pt idx="7148">
                  <c:v>138.58279761907031</c:v>
                </c:pt>
                <c:pt idx="7149">
                  <c:v>138.58833333335602</c:v>
                </c:pt>
                <c:pt idx="7150">
                  <c:v>138.59386904764168</c:v>
                </c:pt>
                <c:pt idx="7151">
                  <c:v>138.59940476192733</c:v>
                </c:pt>
                <c:pt idx="7152">
                  <c:v>138.60494047621316</c:v>
                </c:pt>
                <c:pt idx="7153">
                  <c:v>138.61047619049882</c:v>
                </c:pt>
                <c:pt idx="7154">
                  <c:v>138.61601190478453</c:v>
                </c:pt>
                <c:pt idx="7155">
                  <c:v>138.62154761907024</c:v>
                </c:pt>
                <c:pt idx="7156">
                  <c:v>138.62708333335596</c:v>
                </c:pt>
                <c:pt idx="7157">
                  <c:v>138.63261904764167</c:v>
                </c:pt>
                <c:pt idx="7158">
                  <c:v>138.63815476192732</c:v>
                </c:pt>
                <c:pt idx="7159">
                  <c:v>138.6436904762131</c:v>
                </c:pt>
                <c:pt idx="7160">
                  <c:v>138.64922619049878</c:v>
                </c:pt>
                <c:pt idx="7161">
                  <c:v>138.65476190478452</c:v>
                </c:pt>
                <c:pt idx="7162">
                  <c:v>138.66029761907023</c:v>
                </c:pt>
                <c:pt idx="7163">
                  <c:v>138.66583333335595</c:v>
                </c:pt>
                <c:pt idx="7164">
                  <c:v>138.67136904764166</c:v>
                </c:pt>
                <c:pt idx="7165">
                  <c:v>138.67690476192729</c:v>
                </c:pt>
                <c:pt idx="7166">
                  <c:v>138.68244047621323</c:v>
                </c:pt>
                <c:pt idx="7167">
                  <c:v>138.6879761904988</c:v>
                </c:pt>
                <c:pt idx="7168">
                  <c:v>138.69351190478446</c:v>
                </c:pt>
                <c:pt idx="7169">
                  <c:v>138.69904761907023</c:v>
                </c:pt>
                <c:pt idx="7170">
                  <c:v>138.70458333335583</c:v>
                </c:pt>
                <c:pt idx="7171">
                  <c:v>138.71011904764165</c:v>
                </c:pt>
                <c:pt idx="7172">
                  <c:v>138.7156547619272</c:v>
                </c:pt>
                <c:pt idx="7173">
                  <c:v>138.72119047621314</c:v>
                </c:pt>
                <c:pt idx="7174">
                  <c:v>138.72672619049879</c:v>
                </c:pt>
                <c:pt idx="7175">
                  <c:v>138.73226190478451</c:v>
                </c:pt>
                <c:pt idx="7176">
                  <c:v>138.73779761907022</c:v>
                </c:pt>
                <c:pt idx="7177">
                  <c:v>138.74333333335588</c:v>
                </c:pt>
                <c:pt idx="7178">
                  <c:v>138.74886904764165</c:v>
                </c:pt>
                <c:pt idx="7179">
                  <c:v>138.7544047619273</c:v>
                </c:pt>
                <c:pt idx="7180">
                  <c:v>138.75994047621307</c:v>
                </c:pt>
                <c:pt idx="7181">
                  <c:v>138.76547619049879</c:v>
                </c:pt>
                <c:pt idx="7182">
                  <c:v>138.7710119047845</c:v>
                </c:pt>
                <c:pt idx="7183">
                  <c:v>138.77654761907019</c:v>
                </c:pt>
                <c:pt idx="7184">
                  <c:v>138.78208333335593</c:v>
                </c:pt>
                <c:pt idx="7185">
                  <c:v>138.78761904764164</c:v>
                </c:pt>
                <c:pt idx="7186">
                  <c:v>138.79315476192724</c:v>
                </c:pt>
                <c:pt idx="7187">
                  <c:v>138.79869047621307</c:v>
                </c:pt>
                <c:pt idx="7188">
                  <c:v>138.80422619049881</c:v>
                </c:pt>
                <c:pt idx="7189">
                  <c:v>138.80976190478444</c:v>
                </c:pt>
                <c:pt idx="7190">
                  <c:v>138.81529761907021</c:v>
                </c:pt>
                <c:pt idx="7191">
                  <c:v>138.82083333335598</c:v>
                </c:pt>
                <c:pt idx="7192">
                  <c:v>138.82636904764169</c:v>
                </c:pt>
                <c:pt idx="7193">
                  <c:v>138.83190476192735</c:v>
                </c:pt>
                <c:pt idx="7194">
                  <c:v>138.8374404762132</c:v>
                </c:pt>
                <c:pt idx="7195">
                  <c:v>138.84297619049877</c:v>
                </c:pt>
                <c:pt idx="7196">
                  <c:v>138.84851190478449</c:v>
                </c:pt>
                <c:pt idx="7197">
                  <c:v>138.85404761907026</c:v>
                </c:pt>
                <c:pt idx="7198">
                  <c:v>138.85958333335586</c:v>
                </c:pt>
                <c:pt idx="7199">
                  <c:v>138.86511904764168</c:v>
                </c:pt>
                <c:pt idx="7200">
                  <c:v>138.87065476192723</c:v>
                </c:pt>
                <c:pt idx="7201">
                  <c:v>138.87619047621311</c:v>
                </c:pt>
                <c:pt idx="7202">
                  <c:v>138.88172619049882</c:v>
                </c:pt>
                <c:pt idx="7203">
                  <c:v>138.88726190478454</c:v>
                </c:pt>
                <c:pt idx="7204">
                  <c:v>138.89279761907025</c:v>
                </c:pt>
                <c:pt idx="7205">
                  <c:v>138.89833333335596</c:v>
                </c:pt>
                <c:pt idx="7206">
                  <c:v>138.90386904764162</c:v>
                </c:pt>
                <c:pt idx="7207">
                  <c:v>138.90940476192728</c:v>
                </c:pt>
                <c:pt idx="7208">
                  <c:v>138.9149404762131</c:v>
                </c:pt>
                <c:pt idx="7209">
                  <c:v>138.92047619049882</c:v>
                </c:pt>
                <c:pt idx="7210">
                  <c:v>138.92601190478447</c:v>
                </c:pt>
                <c:pt idx="7211">
                  <c:v>138.93154761907024</c:v>
                </c:pt>
                <c:pt idx="7212">
                  <c:v>138.9370833333559</c:v>
                </c:pt>
                <c:pt idx="7213">
                  <c:v>138.94261904764161</c:v>
                </c:pt>
                <c:pt idx="7214">
                  <c:v>138.94815476192727</c:v>
                </c:pt>
                <c:pt idx="7215">
                  <c:v>138.95369047621304</c:v>
                </c:pt>
                <c:pt idx="7216">
                  <c:v>138.95922619049881</c:v>
                </c:pt>
                <c:pt idx="7217">
                  <c:v>138.96476190478441</c:v>
                </c:pt>
                <c:pt idx="7218">
                  <c:v>138.97029761907021</c:v>
                </c:pt>
                <c:pt idx="7219">
                  <c:v>138.97583333335584</c:v>
                </c:pt>
                <c:pt idx="7220">
                  <c:v>138.98136904764166</c:v>
                </c:pt>
                <c:pt idx="7221">
                  <c:v>138.98690476192732</c:v>
                </c:pt>
                <c:pt idx="7222">
                  <c:v>138.99244047621315</c:v>
                </c:pt>
                <c:pt idx="7223">
                  <c:v>138.9979761904988</c:v>
                </c:pt>
                <c:pt idx="7224">
                  <c:v>139.0035119047844</c:v>
                </c:pt>
                <c:pt idx="7225">
                  <c:v>139.00904761907017</c:v>
                </c:pt>
                <c:pt idx="7226">
                  <c:v>139.01458333335577</c:v>
                </c:pt>
                <c:pt idx="7227">
                  <c:v>139.02011904764166</c:v>
                </c:pt>
                <c:pt idx="7228">
                  <c:v>139.0256547619272</c:v>
                </c:pt>
                <c:pt idx="7229">
                  <c:v>139.03119047621308</c:v>
                </c:pt>
                <c:pt idx="7230">
                  <c:v>139.03672619049874</c:v>
                </c:pt>
                <c:pt idx="7231">
                  <c:v>139.04226190478445</c:v>
                </c:pt>
                <c:pt idx="7232">
                  <c:v>139.04779761907017</c:v>
                </c:pt>
                <c:pt idx="7233">
                  <c:v>139.05333333335588</c:v>
                </c:pt>
                <c:pt idx="7234">
                  <c:v>139.05886904764165</c:v>
                </c:pt>
                <c:pt idx="7235">
                  <c:v>139.06440476192725</c:v>
                </c:pt>
                <c:pt idx="7236">
                  <c:v>139.06994047621308</c:v>
                </c:pt>
                <c:pt idx="7237">
                  <c:v>139.07547619049873</c:v>
                </c:pt>
                <c:pt idx="7238">
                  <c:v>139.0810119047845</c:v>
                </c:pt>
                <c:pt idx="7239">
                  <c:v>139.08654761907022</c:v>
                </c:pt>
                <c:pt idx="7240">
                  <c:v>139.09208333335582</c:v>
                </c:pt>
                <c:pt idx="7241">
                  <c:v>139.09761904764161</c:v>
                </c:pt>
                <c:pt idx="7242">
                  <c:v>139.10315476192716</c:v>
                </c:pt>
                <c:pt idx="7243">
                  <c:v>139.10869047621301</c:v>
                </c:pt>
                <c:pt idx="7244">
                  <c:v>139.11422619049873</c:v>
                </c:pt>
                <c:pt idx="7245">
                  <c:v>139.11976190478435</c:v>
                </c:pt>
                <c:pt idx="7246">
                  <c:v>139.12529761907021</c:v>
                </c:pt>
                <c:pt idx="7247">
                  <c:v>139.13083333335581</c:v>
                </c:pt>
                <c:pt idx="7248">
                  <c:v>139.13636904764161</c:v>
                </c:pt>
                <c:pt idx="7249">
                  <c:v>139.14190476192718</c:v>
                </c:pt>
                <c:pt idx="7250">
                  <c:v>139.14744047621306</c:v>
                </c:pt>
                <c:pt idx="7251">
                  <c:v>139.15297619049878</c:v>
                </c:pt>
                <c:pt idx="7252">
                  <c:v>139.15851190478443</c:v>
                </c:pt>
                <c:pt idx="7253">
                  <c:v>139.16404761907017</c:v>
                </c:pt>
                <c:pt idx="7254">
                  <c:v>139.16958333335575</c:v>
                </c:pt>
                <c:pt idx="7255">
                  <c:v>139.17511904764157</c:v>
                </c:pt>
                <c:pt idx="7256">
                  <c:v>139.18065476192717</c:v>
                </c:pt>
                <c:pt idx="7257">
                  <c:v>139.18619047621306</c:v>
                </c:pt>
                <c:pt idx="7258">
                  <c:v>139.19172619049871</c:v>
                </c:pt>
                <c:pt idx="7259">
                  <c:v>139.19726190478443</c:v>
                </c:pt>
                <c:pt idx="7260">
                  <c:v>139.20279761907014</c:v>
                </c:pt>
                <c:pt idx="7261">
                  <c:v>139.20833333335585</c:v>
                </c:pt>
                <c:pt idx="7262">
                  <c:v>139.21386904764151</c:v>
                </c:pt>
                <c:pt idx="7263">
                  <c:v>139.21940476192717</c:v>
                </c:pt>
                <c:pt idx="7264">
                  <c:v>139.22494047621299</c:v>
                </c:pt>
                <c:pt idx="7265">
                  <c:v>139.23047619049871</c:v>
                </c:pt>
                <c:pt idx="7266">
                  <c:v>139.23601190478442</c:v>
                </c:pt>
                <c:pt idx="7267">
                  <c:v>139.24154761907013</c:v>
                </c:pt>
                <c:pt idx="7268">
                  <c:v>139.24708333335579</c:v>
                </c:pt>
                <c:pt idx="7269">
                  <c:v>139.25261904764162</c:v>
                </c:pt>
                <c:pt idx="7270">
                  <c:v>139.25815476192719</c:v>
                </c:pt>
                <c:pt idx="7271">
                  <c:v>139.26369047621293</c:v>
                </c:pt>
                <c:pt idx="7272">
                  <c:v>139.2692261904987</c:v>
                </c:pt>
                <c:pt idx="7273">
                  <c:v>139.27476190478433</c:v>
                </c:pt>
                <c:pt idx="7274">
                  <c:v>139.28029761907018</c:v>
                </c:pt>
                <c:pt idx="7275">
                  <c:v>139.28583333335578</c:v>
                </c:pt>
                <c:pt idx="7276">
                  <c:v>139.29136904764161</c:v>
                </c:pt>
                <c:pt idx="7277">
                  <c:v>139.29690476192715</c:v>
                </c:pt>
                <c:pt idx="7278">
                  <c:v>139.30244047621309</c:v>
                </c:pt>
                <c:pt idx="7279">
                  <c:v>139.30797619049869</c:v>
                </c:pt>
                <c:pt idx="7280">
                  <c:v>139.31351190478438</c:v>
                </c:pt>
                <c:pt idx="7281">
                  <c:v>139.31904761907018</c:v>
                </c:pt>
                <c:pt idx="7282">
                  <c:v>139.32458333335578</c:v>
                </c:pt>
                <c:pt idx="7283">
                  <c:v>139.33011904764163</c:v>
                </c:pt>
                <c:pt idx="7284">
                  <c:v>139.33565476192715</c:v>
                </c:pt>
                <c:pt idx="7285">
                  <c:v>139.34119047621297</c:v>
                </c:pt>
                <c:pt idx="7286">
                  <c:v>139.34672619049869</c:v>
                </c:pt>
                <c:pt idx="7287">
                  <c:v>139.35226190478446</c:v>
                </c:pt>
                <c:pt idx="7288">
                  <c:v>139.35779761907017</c:v>
                </c:pt>
                <c:pt idx="7289">
                  <c:v>139.36333333335583</c:v>
                </c:pt>
                <c:pt idx="7290">
                  <c:v>139.3688690476416</c:v>
                </c:pt>
                <c:pt idx="7291">
                  <c:v>139.3744047619272</c:v>
                </c:pt>
                <c:pt idx="7292">
                  <c:v>139.37994047621297</c:v>
                </c:pt>
                <c:pt idx="7293">
                  <c:v>139.38547619049874</c:v>
                </c:pt>
                <c:pt idx="7294">
                  <c:v>139.39101190478445</c:v>
                </c:pt>
                <c:pt idx="7295">
                  <c:v>139.39654761907016</c:v>
                </c:pt>
                <c:pt idx="7296">
                  <c:v>139.40208333335582</c:v>
                </c:pt>
                <c:pt idx="7297">
                  <c:v>139.40761904764159</c:v>
                </c:pt>
                <c:pt idx="7298">
                  <c:v>139.41315476192713</c:v>
                </c:pt>
                <c:pt idx="7299">
                  <c:v>139.41869047621296</c:v>
                </c:pt>
                <c:pt idx="7300">
                  <c:v>139.42422619049867</c:v>
                </c:pt>
                <c:pt idx="7301">
                  <c:v>139.42976190478439</c:v>
                </c:pt>
                <c:pt idx="7302">
                  <c:v>139.43529761907016</c:v>
                </c:pt>
                <c:pt idx="7303">
                  <c:v>139.44083333335578</c:v>
                </c:pt>
                <c:pt idx="7304">
                  <c:v>139.44636904764158</c:v>
                </c:pt>
                <c:pt idx="7305">
                  <c:v>139.45190476192718</c:v>
                </c:pt>
                <c:pt idx="7306">
                  <c:v>139.45744047621307</c:v>
                </c:pt>
                <c:pt idx="7307">
                  <c:v>139.46297619049867</c:v>
                </c:pt>
                <c:pt idx="7308">
                  <c:v>139.46851190478441</c:v>
                </c:pt>
                <c:pt idx="7309">
                  <c:v>139.47404761907009</c:v>
                </c:pt>
                <c:pt idx="7310">
                  <c:v>139.47958333335572</c:v>
                </c:pt>
                <c:pt idx="7311">
                  <c:v>139.48511904764163</c:v>
                </c:pt>
                <c:pt idx="7312">
                  <c:v>139.49065476192712</c:v>
                </c:pt>
                <c:pt idx="7313">
                  <c:v>139.49619047621294</c:v>
                </c:pt>
                <c:pt idx="7314">
                  <c:v>139.50172619049866</c:v>
                </c:pt>
                <c:pt idx="7315">
                  <c:v>139.50726190478437</c:v>
                </c:pt>
                <c:pt idx="7316">
                  <c:v>139.51279761907008</c:v>
                </c:pt>
                <c:pt idx="7317">
                  <c:v>139.5183333333558</c:v>
                </c:pt>
                <c:pt idx="7318">
                  <c:v>139.52386904764151</c:v>
                </c:pt>
                <c:pt idx="7319">
                  <c:v>139.52940476192717</c:v>
                </c:pt>
                <c:pt idx="7320">
                  <c:v>139.53494047621294</c:v>
                </c:pt>
                <c:pt idx="7321">
                  <c:v>139.54047619049865</c:v>
                </c:pt>
                <c:pt idx="7322">
                  <c:v>139.54601190478436</c:v>
                </c:pt>
                <c:pt idx="7323">
                  <c:v>139.55154761907013</c:v>
                </c:pt>
                <c:pt idx="7324">
                  <c:v>139.55708333335579</c:v>
                </c:pt>
                <c:pt idx="7325">
                  <c:v>139.56261904764156</c:v>
                </c:pt>
                <c:pt idx="7326">
                  <c:v>139.56815476192716</c:v>
                </c:pt>
                <c:pt idx="7327">
                  <c:v>139.57369047621287</c:v>
                </c:pt>
                <c:pt idx="7328">
                  <c:v>139.57922619049862</c:v>
                </c:pt>
                <c:pt idx="7329">
                  <c:v>139.58476190478436</c:v>
                </c:pt>
                <c:pt idx="7330">
                  <c:v>139.59029761907007</c:v>
                </c:pt>
                <c:pt idx="7331">
                  <c:v>139.59583333335578</c:v>
                </c:pt>
                <c:pt idx="7332">
                  <c:v>139.60136904764155</c:v>
                </c:pt>
                <c:pt idx="7333">
                  <c:v>139.60690476192713</c:v>
                </c:pt>
                <c:pt idx="7334">
                  <c:v>139.61244047621298</c:v>
                </c:pt>
                <c:pt idx="7335">
                  <c:v>139.61797619049858</c:v>
                </c:pt>
                <c:pt idx="7336">
                  <c:v>139.62351190478435</c:v>
                </c:pt>
                <c:pt idx="7337">
                  <c:v>139.62904761907006</c:v>
                </c:pt>
                <c:pt idx="7338">
                  <c:v>139.63458333335572</c:v>
                </c:pt>
                <c:pt idx="7339">
                  <c:v>139.64011904764149</c:v>
                </c:pt>
                <c:pt idx="7340">
                  <c:v>139.64565476192706</c:v>
                </c:pt>
                <c:pt idx="7341">
                  <c:v>139.65119047621297</c:v>
                </c:pt>
                <c:pt idx="7342">
                  <c:v>139.65672619049863</c:v>
                </c:pt>
                <c:pt idx="7343">
                  <c:v>139.66226190478434</c:v>
                </c:pt>
                <c:pt idx="7344">
                  <c:v>139.66779761907006</c:v>
                </c:pt>
                <c:pt idx="7345">
                  <c:v>139.67333333335571</c:v>
                </c:pt>
                <c:pt idx="7346">
                  <c:v>139.67886904764148</c:v>
                </c:pt>
                <c:pt idx="7347">
                  <c:v>139.68440476192714</c:v>
                </c:pt>
                <c:pt idx="7348">
                  <c:v>139.68994047621291</c:v>
                </c:pt>
                <c:pt idx="7349">
                  <c:v>139.69547619049862</c:v>
                </c:pt>
                <c:pt idx="7350">
                  <c:v>139.70101190478434</c:v>
                </c:pt>
                <c:pt idx="7351">
                  <c:v>139.70654761907005</c:v>
                </c:pt>
                <c:pt idx="7352">
                  <c:v>139.71208333335571</c:v>
                </c:pt>
                <c:pt idx="7353">
                  <c:v>139.71761904764148</c:v>
                </c:pt>
                <c:pt idx="7354">
                  <c:v>139.72315476192708</c:v>
                </c:pt>
                <c:pt idx="7355">
                  <c:v>139.7286904762129</c:v>
                </c:pt>
                <c:pt idx="7356">
                  <c:v>139.73422619049862</c:v>
                </c:pt>
                <c:pt idx="7357">
                  <c:v>139.73976190478427</c:v>
                </c:pt>
                <c:pt idx="7358">
                  <c:v>139.74529761907002</c:v>
                </c:pt>
                <c:pt idx="7359">
                  <c:v>139.75083333335576</c:v>
                </c:pt>
                <c:pt idx="7360">
                  <c:v>139.75636904764147</c:v>
                </c:pt>
                <c:pt idx="7361">
                  <c:v>139.76190476192713</c:v>
                </c:pt>
                <c:pt idx="7362">
                  <c:v>139.76744047621295</c:v>
                </c:pt>
                <c:pt idx="7363">
                  <c:v>139.77297619049858</c:v>
                </c:pt>
                <c:pt idx="7364">
                  <c:v>139.77851190478432</c:v>
                </c:pt>
                <c:pt idx="7365">
                  <c:v>139.78404761907004</c:v>
                </c:pt>
                <c:pt idx="7366">
                  <c:v>139.78958333335569</c:v>
                </c:pt>
                <c:pt idx="7367">
                  <c:v>139.79511904764146</c:v>
                </c:pt>
                <c:pt idx="7368">
                  <c:v>139.80065476192712</c:v>
                </c:pt>
                <c:pt idx="7369">
                  <c:v>139.80619047621289</c:v>
                </c:pt>
                <c:pt idx="7370">
                  <c:v>139.8117261904986</c:v>
                </c:pt>
                <c:pt idx="7371">
                  <c:v>139.81726190478437</c:v>
                </c:pt>
                <c:pt idx="7372">
                  <c:v>139.82279761907009</c:v>
                </c:pt>
                <c:pt idx="7373">
                  <c:v>139.8283333333558</c:v>
                </c:pt>
                <c:pt idx="7374">
                  <c:v>139.83386904764146</c:v>
                </c:pt>
                <c:pt idx="7375">
                  <c:v>139.83940476192711</c:v>
                </c:pt>
                <c:pt idx="7376">
                  <c:v>139.84494047621288</c:v>
                </c:pt>
                <c:pt idx="7377">
                  <c:v>139.85047619049865</c:v>
                </c:pt>
                <c:pt idx="7378">
                  <c:v>139.85601190478437</c:v>
                </c:pt>
                <c:pt idx="7379">
                  <c:v>139.86154761907008</c:v>
                </c:pt>
                <c:pt idx="7380">
                  <c:v>139.86708333335574</c:v>
                </c:pt>
                <c:pt idx="7381">
                  <c:v>139.87261904764151</c:v>
                </c:pt>
                <c:pt idx="7382">
                  <c:v>139.87815476192711</c:v>
                </c:pt>
                <c:pt idx="7383">
                  <c:v>139.88369047621288</c:v>
                </c:pt>
                <c:pt idx="7384">
                  <c:v>139.88922619049865</c:v>
                </c:pt>
                <c:pt idx="7385">
                  <c:v>139.8947619047843</c:v>
                </c:pt>
                <c:pt idx="7386">
                  <c:v>139.90029761907007</c:v>
                </c:pt>
                <c:pt idx="7387">
                  <c:v>139.90583333335573</c:v>
                </c:pt>
                <c:pt idx="7388">
                  <c:v>139.91136904764144</c:v>
                </c:pt>
                <c:pt idx="7389">
                  <c:v>139.9169047619271</c:v>
                </c:pt>
                <c:pt idx="7390">
                  <c:v>139.92244047621296</c:v>
                </c:pt>
                <c:pt idx="7391">
                  <c:v>139.92797619049861</c:v>
                </c:pt>
                <c:pt idx="7392">
                  <c:v>139.9335119047843</c:v>
                </c:pt>
                <c:pt idx="7393">
                  <c:v>139.93904761907001</c:v>
                </c:pt>
                <c:pt idx="7394">
                  <c:v>139.94458333335564</c:v>
                </c:pt>
                <c:pt idx="7395">
                  <c:v>139.95011904764149</c:v>
                </c:pt>
                <c:pt idx="7396">
                  <c:v>139.95565476192709</c:v>
                </c:pt>
                <c:pt idx="7397">
                  <c:v>139.96119047621286</c:v>
                </c:pt>
                <c:pt idx="7398">
                  <c:v>139.9667261904986</c:v>
                </c:pt>
                <c:pt idx="7399">
                  <c:v>139.97226190478429</c:v>
                </c:pt>
                <c:pt idx="7400">
                  <c:v>139.97779761907</c:v>
                </c:pt>
                <c:pt idx="7401">
                  <c:v>139.98333333335574</c:v>
                </c:pt>
                <c:pt idx="7402">
                  <c:v>139.98886904764149</c:v>
                </c:pt>
                <c:pt idx="7403">
                  <c:v>139.99440476192709</c:v>
                </c:pt>
                <c:pt idx="7404">
                  <c:v>139.99994047621286</c:v>
                </c:pt>
                <c:pt idx="7405">
                  <c:v>140.00547619049857</c:v>
                </c:pt>
                <c:pt idx="7406">
                  <c:v>140.01101190478428</c:v>
                </c:pt>
                <c:pt idx="7407">
                  <c:v>140.01654761907</c:v>
                </c:pt>
                <c:pt idx="7408">
                  <c:v>140.02208333335571</c:v>
                </c:pt>
                <c:pt idx="7409">
                  <c:v>140.02761904764148</c:v>
                </c:pt>
                <c:pt idx="7410">
                  <c:v>140.03315476192702</c:v>
                </c:pt>
                <c:pt idx="7411">
                  <c:v>140.03869047621285</c:v>
                </c:pt>
                <c:pt idx="7412">
                  <c:v>140.04422619049856</c:v>
                </c:pt>
                <c:pt idx="7413">
                  <c:v>140.04976190478422</c:v>
                </c:pt>
                <c:pt idx="7414">
                  <c:v>140.05529761907005</c:v>
                </c:pt>
                <c:pt idx="7415">
                  <c:v>140.0608333333557</c:v>
                </c:pt>
                <c:pt idx="7416">
                  <c:v>140.06636904764144</c:v>
                </c:pt>
                <c:pt idx="7417">
                  <c:v>140.07190476192707</c:v>
                </c:pt>
                <c:pt idx="7418">
                  <c:v>140.07744047621284</c:v>
                </c:pt>
                <c:pt idx="7419">
                  <c:v>140.08297619049861</c:v>
                </c:pt>
                <c:pt idx="7420">
                  <c:v>140.08851190478427</c:v>
                </c:pt>
                <c:pt idx="7421">
                  <c:v>140.09404761907001</c:v>
                </c:pt>
                <c:pt idx="7422">
                  <c:v>140.09958333335561</c:v>
                </c:pt>
                <c:pt idx="7423">
                  <c:v>140.10511904764141</c:v>
                </c:pt>
                <c:pt idx="7424">
                  <c:v>140.11065476192698</c:v>
                </c:pt>
                <c:pt idx="7425">
                  <c:v>140.11619047621278</c:v>
                </c:pt>
                <c:pt idx="7426">
                  <c:v>140.12172619049861</c:v>
                </c:pt>
                <c:pt idx="7427">
                  <c:v>140.12726190478426</c:v>
                </c:pt>
                <c:pt idx="7428">
                  <c:v>140.13279761907</c:v>
                </c:pt>
                <c:pt idx="7429">
                  <c:v>140.13833333335569</c:v>
                </c:pt>
                <c:pt idx="7430">
                  <c:v>140.14386904764135</c:v>
                </c:pt>
                <c:pt idx="7431">
                  <c:v>140.14940476192703</c:v>
                </c:pt>
                <c:pt idx="7432">
                  <c:v>140.15494047621283</c:v>
                </c:pt>
                <c:pt idx="7433">
                  <c:v>140.16047619049854</c:v>
                </c:pt>
                <c:pt idx="7434">
                  <c:v>140.16601190478426</c:v>
                </c:pt>
                <c:pt idx="7435">
                  <c:v>140.17154761906997</c:v>
                </c:pt>
                <c:pt idx="7436">
                  <c:v>140.17708333335563</c:v>
                </c:pt>
                <c:pt idx="7437">
                  <c:v>140.18261904764145</c:v>
                </c:pt>
                <c:pt idx="7438">
                  <c:v>140.18815476192705</c:v>
                </c:pt>
                <c:pt idx="7439">
                  <c:v>140.19369047621277</c:v>
                </c:pt>
                <c:pt idx="7440">
                  <c:v>140.19922619049854</c:v>
                </c:pt>
                <c:pt idx="7441">
                  <c:v>140.20476190478419</c:v>
                </c:pt>
                <c:pt idx="7442">
                  <c:v>140.21029761906996</c:v>
                </c:pt>
                <c:pt idx="7443">
                  <c:v>140.21583333335562</c:v>
                </c:pt>
                <c:pt idx="7444">
                  <c:v>140.22136904764145</c:v>
                </c:pt>
                <c:pt idx="7445">
                  <c:v>140.22690476192702</c:v>
                </c:pt>
                <c:pt idx="7446">
                  <c:v>140.23244047621284</c:v>
                </c:pt>
                <c:pt idx="7447">
                  <c:v>140.23797619049853</c:v>
                </c:pt>
                <c:pt idx="7448">
                  <c:v>140.24351190478416</c:v>
                </c:pt>
                <c:pt idx="7449">
                  <c:v>140.24904761906996</c:v>
                </c:pt>
                <c:pt idx="7450">
                  <c:v>140.25458333335555</c:v>
                </c:pt>
                <c:pt idx="7451">
                  <c:v>140.26011904764141</c:v>
                </c:pt>
                <c:pt idx="7452">
                  <c:v>140.26565476192695</c:v>
                </c:pt>
                <c:pt idx="7453">
                  <c:v>140.27119047621278</c:v>
                </c:pt>
                <c:pt idx="7454">
                  <c:v>140.27672619049852</c:v>
                </c:pt>
                <c:pt idx="7455">
                  <c:v>140.28226190478424</c:v>
                </c:pt>
                <c:pt idx="7456">
                  <c:v>140.28779761907001</c:v>
                </c:pt>
                <c:pt idx="7457">
                  <c:v>140.2933333333556</c:v>
                </c:pt>
                <c:pt idx="7458">
                  <c:v>140.2988690476414</c:v>
                </c:pt>
                <c:pt idx="7459">
                  <c:v>140.30440476192703</c:v>
                </c:pt>
                <c:pt idx="7460">
                  <c:v>140.3099404762128</c:v>
                </c:pt>
                <c:pt idx="7461">
                  <c:v>140.31547619049854</c:v>
                </c:pt>
                <c:pt idx="7462">
                  <c:v>140.32101190478429</c:v>
                </c:pt>
                <c:pt idx="7463">
                  <c:v>140.32654761907</c:v>
                </c:pt>
                <c:pt idx="7464">
                  <c:v>140.33208333335565</c:v>
                </c:pt>
                <c:pt idx="7465">
                  <c:v>140.33761904764143</c:v>
                </c:pt>
                <c:pt idx="7466">
                  <c:v>140.34315476192697</c:v>
                </c:pt>
                <c:pt idx="7467">
                  <c:v>140.34869047621279</c:v>
                </c:pt>
                <c:pt idx="7468">
                  <c:v>140.35422619049857</c:v>
                </c:pt>
                <c:pt idx="7469">
                  <c:v>140.35976190478422</c:v>
                </c:pt>
                <c:pt idx="7470">
                  <c:v>140.36529761906999</c:v>
                </c:pt>
                <c:pt idx="7471">
                  <c:v>140.37083333335565</c:v>
                </c:pt>
                <c:pt idx="7472">
                  <c:v>140.37636904764142</c:v>
                </c:pt>
                <c:pt idx="7473">
                  <c:v>140.38190476192705</c:v>
                </c:pt>
                <c:pt idx="7474">
                  <c:v>140.38744047621287</c:v>
                </c:pt>
                <c:pt idx="7475">
                  <c:v>140.39297619049856</c:v>
                </c:pt>
                <c:pt idx="7476">
                  <c:v>140.39851190478421</c:v>
                </c:pt>
                <c:pt idx="7477">
                  <c:v>140.40404761906998</c:v>
                </c:pt>
                <c:pt idx="7478">
                  <c:v>140.40958333335556</c:v>
                </c:pt>
                <c:pt idx="7479">
                  <c:v>140.41511904764141</c:v>
                </c:pt>
                <c:pt idx="7480">
                  <c:v>140.42065476192695</c:v>
                </c:pt>
                <c:pt idx="7481">
                  <c:v>140.42619047621281</c:v>
                </c:pt>
                <c:pt idx="7482">
                  <c:v>140.43172619049849</c:v>
                </c:pt>
                <c:pt idx="7483">
                  <c:v>140.43726190478421</c:v>
                </c:pt>
                <c:pt idx="7484">
                  <c:v>140.44279761906998</c:v>
                </c:pt>
                <c:pt idx="7485">
                  <c:v>140.44833333335563</c:v>
                </c:pt>
                <c:pt idx="7486">
                  <c:v>140.4538690476414</c:v>
                </c:pt>
                <c:pt idx="7487">
                  <c:v>140.459404761927</c:v>
                </c:pt>
                <c:pt idx="7488">
                  <c:v>140.46494047621277</c:v>
                </c:pt>
                <c:pt idx="7489">
                  <c:v>140.47047619049849</c:v>
                </c:pt>
                <c:pt idx="7490">
                  <c:v>140.4760119047842</c:v>
                </c:pt>
                <c:pt idx="7491">
                  <c:v>140.48154761906997</c:v>
                </c:pt>
                <c:pt idx="7492">
                  <c:v>140.48708333335563</c:v>
                </c:pt>
                <c:pt idx="7493">
                  <c:v>140.4926190476414</c:v>
                </c:pt>
                <c:pt idx="7494">
                  <c:v>140.498154761927</c:v>
                </c:pt>
                <c:pt idx="7495">
                  <c:v>140.50369047621271</c:v>
                </c:pt>
                <c:pt idx="7496">
                  <c:v>140.50922619049848</c:v>
                </c:pt>
                <c:pt idx="7497">
                  <c:v>140.51476190478414</c:v>
                </c:pt>
                <c:pt idx="7498">
                  <c:v>140.52029761906996</c:v>
                </c:pt>
                <c:pt idx="7499">
                  <c:v>140.52583333335562</c:v>
                </c:pt>
                <c:pt idx="7500">
                  <c:v>140.53136904764139</c:v>
                </c:pt>
                <c:pt idx="7501">
                  <c:v>140.53690476192699</c:v>
                </c:pt>
                <c:pt idx="7502">
                  <c:v>140.54244047621282</c:v>
                </c:pt>
                <c:pt idx="7503">
                  <c:v>140.54797619049845</c:v>
                </c:pt>
                <c:pt idx="7504">
                  <c:v>140.55351190478419</c:v>
                </c:pt>
                <c:pt idx="7505">
                  <c:v>140.55904761906996</c:v>
                </c:pt>
                <c:pt idx="7506">
                  <c:v>140.56458333335553</c:v>
                </c:pt>
                <c:pt idx="7507">
                  <c:v>140.57011904764138</c:v>
                </c:pt>
                <c:pt idx="7508">
                  <c:v>140.5756547619269</c:v>
                </c:pt>
                <c:pt idx="7509">
                  <c:v>140.58119047621281</c:v>
                </c:pt>
                <c:pt idx="7510">
                  <c:v>140.58672619049847</c:v>
                </c:pt>
                <c:pt idx="7511">
                  <c:v>140.59226190478421</c:v>
                </c:pt>
                <c:pt idx="7512">
                  <c:v>140.59779761906989</c:v>
                </c:pt>
                <c:pt idx="7513">
                  <c:v>140.60333333335558</c:v>
                </c:pt>
                <c:pt idx="7514">
                  <c:v>140.60886904764138</c:v>
                </c:pt>
                <c:pt idx="7515">
                  <c:v>140.61440476192695</c:v>
                </c:pt>
                <c:pt idx="7516">
                  <c:v>140.61994047621275</c:v>
                </c:pt>
                <c:pt idx="7517">
                  <c:v>140.62547619049846</c:v>
                </c:pt>
                <c:pt idx="7518">
                  <c:v>140.63101190478417</c:v>
                </c:pt>
                <c:pt idx="7519">
                  <c:v>140.63654761906989</c:v>
                </c:pt>
                <c:pt idx="7520">
                  <c:v>140.64208333335554</c:v>
                </c:pt>
                <c:pt idx="7521">
                  <c:v>140.64761904764131</c:v>
                </c:pt>
                <c:pt idx="7522">
                  <c:v>140.65315476192691</c:v>
                </c:pt>
                <c:pt idx="7523">
                  <c:v>140.65869047621274</c:v>
                </c:pt>
                <c:pt idx="7524">
                  <c:v>140.66422619049845</c:v>
                </c:pt>
                <c:pt idx="7525">
                  <c:v>140.66976190478411</c:v>
                </c:pt>
                <c:pt idx="7526">
                  <c:v>140.67529761906988</c:v>
                </c:pt>
                <c:pt idx="7527">
                  <c:v>140.68083333335559</c:v>
                </c:pt>
                <c:pt idx="7528">
                  <c:v>140.68636904764136</c:v>
                </c:pt>
                <c:pt idx="7529">
                  <c:v>140.69190476192696</c:v>
                </c:pt>
                <c:pt idx="7530">
                  <c:v>140.69744047621279</c:v>
                </c:pt>
                <c:pt idx="7531">
                  <c:v>140.70297619049845</c:v>
                </c:pt>
                <c:pt idx="7532">
                  <c:v>140.70851190478416</c:v>
                </c:pt>
                <c:pt idx="7533">
                  <c:v>140.71404761906985</c:v>
                </c:pt>
                <c:pt idx="7534">
                  <c:v>140.71958333335547</c:v>
                </c:pt>
                <c:pt idx="7535">
                  <c:v>140.72511904764136</c:v>
                </c:pt>
                <c:pt idx="7536">
                  <c:v>140.73065476192687</c:v>
                </c:pt>
                <c:pt idx="7537">
                  <c:v>140.73619047621273</c:v>
                </c:pt>
                <c:pt idx="7538">
                  <c:v>140.74172619049838</c:v>
                </c:pt>
                <c:pt idx="7539">
                  <c:v>140.74726190478415</c:v>
                </c:pt>
                <c:pt idx="7540">
                  <c:v>140.75279761906987</c:v>
                </c:pt>
                <c:pt idx="7541">
                  <c:v>140.75833333335561</c:v>
                </c:pt>
                <c:pt idx="7542">
                  <c:v>140.76386904764124</c:v>
                </c:pt>
                <c:pt idx="7543">
                  <c:v>140.76940476192692</c:v>
                </c:pt>
                <c:pt idx="7544">
                  <c:v>140.77494047621272</c:v>
                </c:pt>
                <c:pt idx="7545">
                  <c:v>140.78047619049843</c:v>
                </c:pt>
                <c:pt idx="7546">
                  <c:v>140.78601190478417</c:v>
                </c:pt>
                <c:pt idx="7547">
                  <c:v>140.79154761906986</c:v>
                </c:pt>
                <c:pt idx="7548">
                  <c:v>140.79708333335552</c:v>
                </c:pt>
                <c:pt idx="7549">
                  <c:v>140.80261904764134</c:v>
                </c:pt>
                <c:pt idx="7550">
                  <c:v>140.80815476192694</c:v>
                </c:pt>
                <c:pt idx="7551">
                  <c:v>140.81369047621266</c:v>
                </c:pt>
                <c:pt idx="7552">
                  <c:v>140.81922619049843</c:v>
                </c:pt>
                <c:pt idx="7553">
                  <c:v>140.82476190478414</c:v>
                </c:pt>
                <c:pt idx="7554">
                  <c:v>140.83029761906991</c:v>
                </c:pt>
                <c:pt idx="7555">
                  <c:v>140.83583333335557</c:v>
                </c:pt>
                <c:pt idx="7556">
                  <c:v>140.84136904764134</c:v>
                </c:pt>
                <c:pt idx="7557">
                  <c:v>140.84690476192694</c:v>
                </c:pt>
                <c:pt idx="7558">
                  <c:v>140.85244047621282</c:v>
                </c:pt>
                <c:pt idx="7559">
                  <c:v>140.85797619049848</c:v>
                </c:pt>
                <c:pt idx="7560">
                  <c:v>140.86351190478413</c:v>
                </c:pt>
                <c:pt idx="7561">
                  <c:v>140.86904761906987</c:v>
                </c:pt>
                <c:pt idx="7562">
                  <c:v>140.8745833333555</c:v>
                </c:pt>
                <c:pt idx="7563">
                  <c:v>140.88011904764136</c:v>
                </c:pt>
                <c:pt idx="7564">
                  <c:v>140.88565476192693</c:v>
                </c:pt>
                <c:pt idx="7565">
                  <c:v>140.89119047621276</c:v>
                </c:pt>
                <c:pt idx="7566">
                  <c:v>140.89672619049841</c:v>
                </c:pt>
                <c:pt idx="7567">
                  <c:v>140.90226190478418</c:v>
                </c:pt>
                <c:pt idx="7568">
                  <c:v>140.90779761906984</c:v>
                </c:pt>
                <c:pt idx="7569">
                  <c:v>140.91333333335555</c:v>
                </c:pt>
                <c:pt idx="7570">
                  <c:v>140.91886904764127</c:v>
                </c:pt>
                <c:pt idx="7571">
                  <c:v>140.92440476192698</c:v>
                </c:pt>
                <c:pt idx="7572">
                  <c:v>140.92994047621269</c:v>
                </c:pt>
                <c:pt idx="7573">
                  <c:v>140.93547619049841</c:v>
                </c:pt>
                <c:pt idx="7574">
                  <c:v>140.94101190478418</c:v>
                </c:pt>
                <c:pt idx="7575">
                  <c:v>140.94654761906983</c:v>
                </c:pt>
                <c:pt idx="7576">
                  <c:v>140.95208333335557</c:v>
                </c:pt>
                <c:pt idx="7577">
                  <c:v>140.95761904764132</c:v>
                </c:pt>
                <c:pt idx="7578">
                  <c:v>140.96315476192689</c:v>
                </c:pt>
                <c:pt idx="7579">
                  <c:v>140.96869047621269</c:v>
                </c:pt>
                <c:pt idx="7580">
                  <c:v>140.9742261904984</c:v>
                </c:pt>
                <c:pt idx="7581">
                  <c:v>140.97976190478406</c:v>
                </c:pt>
                <c:pt idx="7582">
                  <c:v>140.98529761906988</c:v>
                </c:pt>
                <c:pt idx="7583">
                  <c:v>140.99083333335554</c:v>
                </c:pt>
                <c:pt idx="7584">
                  <c:v>140.99636904764131</c:v>
                </c:pt>
                <c:pt idx="7585">
                  <c:v>141.00190476192691</c:v>
                </c:pt>
                <c:pt idx="7586">
                  <c:v>141.00744047621274</c:v>
                </c:pt>
                <c:pt idx="7587">
                  <c:v>141.01297619049839</c:v>
                </c:pt>
                <c:pt idx="7588">
                  <c:v>141.01851190478411</c:v>
                </c:pt>
                <c:pt idx="7589">
                  <c:v>141.02404761906988</c:v>
                </c:pt>
                <c:pt idx="7590">
                  <c:v>141.02958333335548</c:v>
                </c:pt>
                <c:pt idx="7591">
                  <c:v>141.03511904764127</c:v>
                </c:pt>
                <c:pt idx="7592">
                  <c:v>141.04065476192685</c:v>
                </c:pt>
                <c:pt idx="7593">
                  <c:v>141.04619047621262</c:v>
                </c:pt>
                <c:pt idx="7594">
                  <c:v>141.05172619049841</c:v>
                </c:pt>
                <c:pt idx="7595">
                  <c:v>141.05726190478416</c:v>
                </c:pt>
                <c:pt idx="7596">
                  <c:v>141.06279761906981</c:v>
                </c:pt>
                <c:pt idx="7597">
                  <c:v>141.06833333335558</c:v>
                </c:pt>
                <c:pt idx="7598">
                  <c:v>141.07386904764118</c:v>
                </c:pt>
                <c:pt idx="7599">
                  <c:v>141.0794047619269</c:v>
                </c:pt>
                <c:pt idx="7600">
                  <c:v>141.08494047621267</c:v>
                </c:pt>
                <c:pt idx="7601">
                  <c:v>141.09047619049841</c:v>
                </c:pt>
                <c:pt idx="7602">
                  <c:v>141.09601190478409</c:v>
                </c:pt>
                <c:pt idx="7603">
                  <c:v>141.10154761906981</c:v>
                </c:pt>
                <c:pt idx="7604">
                  <c:v>141.10708333335552</c:v>
                </c:pt>
                <c:pt idx="7605">
                  <c:v>141.11261904764123</c:v>
                </c:pt>
                <c:pt idx="7606">
                  <c:v>141.11815476192689</c:v>
                </c:pt>
                <c:pt idx="7607">
                  <c:v>141.1236904762126</c:v>
                </c:pt>
                <c:pt idx="7608">
                  <c:v>141.12922619049837</c:v>
                </c:pt>
                <c:pt idx="7609">
                  <c:v>141.13476190478403</c:v>
                </c:pt>
                <c:pt idx="7610">
                  <c:v>141.1402976190698</c:v>
                </c:pt>
                <c:pt idx="7611">
                  <c:v>141.14583333335545</c:v>
                </c:pt>
                <c:pt idx="7612">
                  <c:v>141.15136904764128</c:v>
                </c:pt>
                <c:pt idx="7613">
                  <c:v>141.15690476192688</c:v>
                </c:pt>
                <c:pt idx="7614">
                  <c:v>141.16244047621271</c:v>
                </c:pt>
                <c:pt idx="7615">
                  <c:v>141.16797619049836</c:v>
                </c:pt>
                <c:pt idx="7616">
                  <c:v>141.17351190478402</c:v>
                </c:pt>
                <c:pt idx="7617">
                  <c:v>141.17904761906979</c:v>
                </c:pt>
                <c:pt idx="7618">
                  <c:v>141.18458333335545</c:v>
                </c:pt>
                <c:pt idx="7619">
                  <c:v>141.19011904764128</c:v>
                </c:pt>
                <c:pt idx="7620">
                  <c:v>141.19565476192679</c:v>
                </c:pt>
                <c:pt idx="7621">
                  <c:v>141.20119047621262</c:v>
                </c:pt>
                <c:pt idx="7622">
                  <c:v>141.20672619049836</c:v>
                </c:pt>
                <c:pt idx="7623">
                  <c:v>141.21226190478401</c:v>
                </c:pt>
                <c:pt idx="7624">
                  <c:v>141.21779761906978</c:v>
                </c:pt>
                <c:pt idx="7625">
                  <c:v>141.2233333333555</c:v>
                </c:pt>
                <c:pt idx="7626">
                  <c:v>141.22886904764121</c:v>
                </c:pt>
                <c:pt idx="7627">
                  <c:v>141.23440476192687</c:v>
                </c:pt>
                <c:pt idx="7628">
                  <c:v>141.23994047621258</c:v>
                </c:pt>
                <c:pt idx="7629">
                  <c:v>141.24547619049835</c:v>
                </c:pt>
                <c:pt idx="7630">
                  <c:v>141.25101190478406</c:v>
                </c:pt>
                <c:pt idx="7631">
                  <c:v>141.25654761906981</c:v>
                </c:pt>
                <c:pt idx="7632">
                  <c:v>141.26208333335543</c:v>
                </c:pt>
                <c:pt idx="7633">
                  <c:v>141.2676190476412</c:v>
                </c:pt>
                <c:pt idx="7634">
                  <c:v>141.27315476192678</c:v>
                </c:pt>
                <c:pt idx="7635">
                  <c:v>141.27869047621257</c:v>
                </c:pt>
                <c:pt idx="7636">
                  <c:v>141.28422619049834</c:v>
                </c:pt>
                <c:pt idx="7637">
                  <c:v>141.289761904784</c:v>
                </c:pt>
                <c:pt idx="7638">
                  <c:v>141.29529761906977</c:v>
                </c:pt>
                <c:pt idx="7639">
                  <c:v>141.30083333335548</c:v>
                </c:pt>
                <c:pt idx="7640">
                  <c:v>141.30636904764125</c:v>
                </c:pt>
                <c:pt idx="7641">
                  <c:v>141.31190476192685</c:v>
                </c:pt>
                <c:pt idx="7642">
                  <c:v>141.31744047621268</c:v>
                </c:pt>
                <c:pt idx="7643">
                  <c:v>141.32297619049839</c:v>
                </c:pt>
                <c:pt idx="7644">
                  <c:v>141.32851190478411</c:v>
                </c:pt>
                <c:pt idx="7645">
                  <c:v>141.33404761906982</c:v>
                </c:pt>
                <c:pt idx="7646">
                  <c:v>141.33958333335542</c:v>
                </c:pt>
                <c:pt idx="7647">
                  <c:v>141.34511904764125</c:v>
                </c:pt>
                <c:pt idx="7648">
                  <c:v>141.35065476192685</c:v>
                </c:pt>
                <c:pt idx="7649">
                  <c:v>141.35619047621267</c:v>
                </c:pt>
                <c:pt idx="7650">
                  <c:v>141.36172619049839</c:v>
                </c:pt>
                <c:pt idx="7651">
                  <c:v>141.36726190478404</c:v>
                </c:pt>
                <c:pt idx="7652">
                  <c:v>141.37279761906981</c:v>
                </c:pt>
                <c:pt idx="7653">
                  <c:v>141.37833333335547</c:v>
                </c:pt>
                <c:pt idx="7654">
                  <c:v>141.38386904764121</c:v>
                </c:pt>
                <c:pt idx="7655">
                  <c:v>141.3894047619269</c:v>
                </c:pt>
                <c:pt idx="7656">
                  <c:v>141.39494047621261</c:v>
                </c:pt>
                <c:pt idx="7657">
                  <c:v>141.40047619049838</c:v>
                </c:pt>
                <c:pt idx="7658">
                  <c:v>141.40601190478404</c:v>
                </c:pt>
                <c:pt idx="7659">
                  <c:v>141.41154761906981</c:v>
                </c:pt>
                <c:pt idx="7660">
                  <c:v>141.41708333335541</c:v>
                </c:pt>
                <c:pt idx="7661">
                  <c:v>141.42261904764126</c:v>
                </c:pt>
                <c:pt idx="7662">
                  <c:v>141.42815476192683</c:v>
                </c:pt>
                <c:pt idx="7663">
                  <c:v>141.43369047621258</c:v>
                </c:pt>
                <c:pt idx="7664">
                  <c:v>141.43922619049837</c:v>
                </c:pt>
                <c:pt idx="7665">
                  <c:v>141.44476190478397</c:v>
                </c:pt>
                <c:pt idx="7666">
                  <c:v>141.4502976190698</c:v>
                </c:pt>
                <c:pt idx="7667">
                  <c:v>141.45583333335546</c:v>
                </c:pt>
                <c:pt idx="7668">
                  <c:v>141.46136904764123</c:v>
                </c:pt>
                <c:pt idx="7669">
                  <c:v>141.46690476192683</c:v>
                </c:pt>
                <c:pt idx="7670">
                  <c:v>141.47244047621265</c:v>
                </c:pt>
                <c:pt idx="7671">
                  <c:v>141.47797619049831</c:v>
                </c:pt>
                <c:pt idx="7672">
                  <c:v>141.48351190478402</c:v>
                </c:pt>
                <c:pt idx="7673">
                  <c:v>141.48904761906979</c:v>
                </c:pt>
                <c:pt idx="7674">
                  <c:v>141.49458333335539</c:v>
                </c:pt>
                <c:pt idx="7675">
                  <c:v>141.50011904764122</c:v>
                </c:pt>
                <c:pt idx="7676">
                  <c:v>141.50565476192676</c:v>
                </c:pt>
                <c:pt idx="7677">
                  <c:v>141.51119047621259</c:v>
                </c:pt>
                <c:pt idx="7678">
                  <c:v>141.5167261904983</c:v>
                </c:pt>
                <c:pt idx="7679">
                  <c:v>141.52226190478407</c:v>
                </c:pt>
                <c:pt idx="7680">
                  <c:v>141.52779761906979</c:v>
                </c:pt>
                <c:pt idx="7681">
                  <c:v>141.53333333335542</c:v>
                </c:pt>
                <c:pt idx="7682">
                  <c:v>141.53886904764121</c:v>
                </c:pt>
                <c:pt idx="7683">
                  <c:v>141.54440476192676</c:v>
                </c:pt>
                <c:pt idx="7684">
                  <c:v>141.54994047621258</c:v>
                </c:pt>
                <c:pt idx="7685">
                  <c:v>141.55547619049835</c:v>
                </c:pt>
                <c:pt idx="7686">
                  <c:v>141.56101190478401</c:v>
                </c:pt>
                <c:pt idx="7687">
                  <c:v>141.56654761906978</c:v>
                </c:pt>
                <c:pt idx="7688">
                  <c:v>141.57208333335538</c:v>
                </c:pt>
                <c:pt idx="7689">
                  <c:v>141.57761904764121</c:v>
                </c:pt>
                <c:pt idx="7690">
                  <c:v>141.58315476192675</c:v>
                </c:pt>
                <c:pt idx="7691">
                  <c:v>141.58869047621261</c:v>
                </c:pt>
                <c:pt idx="7692">
                  <c:v>141.59422619049829</c:v>
                </c:pt>
                <c:pt idx="7693">
                  <c:v>141.59976190478395</c:v>
                </c:pt>
                <c:pt idx="7694">
                  <c:v>141.60529761906974</c:v>
                </c:pt>
                <c:pt idx="7695">
                  <c:v>141.61083333335537</c:v>
                </c:pt>
                <c:pt idx="7696">
                  <c:v>141.61636904764114</c:v>
                </c:pt>
                <c:pt idx="7697">
                  <c:v>141.6219047619268</c:v>
                </c:pt>
                <c:pt idx="7698">
                  <c:v>141.62744047621263</c:v>
                </c:pt>
                <c:pt idx="7699">
                  <c:v>141.63297619049828</c:v>
                </c:pt>
                <c:pt idx="7700">
                  <c:v>141.638511904784</c:v>
                </c:pt>
                <c:pt idx="7701">
                  <c:v>141.64404761906971</c:v>
                </c:pt>
                <c:pt idx="7702">
                  <c:v>141.64958333335531</c:v>
                </c:pt>
                <c:pt idx="7703">
                  <c:v>141.65511904764119</c:v>
                </c:pt>
                <c:pt idx="7704">
                  <c:v>141.66065476192674</c:v>
                </c:pt>
                <c:pt idx="7705">
                  <c:v>141.66619047621256</c:v>
                </c:pt>
                <c:pt idx="7706">
                  <c:v>141.67172619049828</c:v>
                </c:pt>
                <c:pt idx="7707">
                  <c:v>141.67726190478399</c:v>
                </c:pt>
                <c:pt idx="7708">
                  <c:v>141.68279761906976</c:v>
                </c:pt>
                <c:pt idx="7709">
                  <c:v>141.68833333335544</c:v>
                </c:pt>
                <c:pt idx="7710">
                  <c:v>141.69386904764113</c:v>
                </c:pt>
                <c:pt idx="7711">
                  <c:v>141.69940476192676</c:v>
                </c:pt>
                <c:pt idx="7712">
                  <c:v>141.70494047621256</c:v>
                </c:pt>
                <c:pt idx="7713">
                  <c:v>141.71047619049821</c:v>
                </c:pt>
                <c:pt idx="7714">
                  <c:v>141.71601190478398</c:v>
                </c:pt>
                <c:pt idx="7715">
                  <c:v>141.72154761906975</c:v>
                </c:pt>
                <c:pt idx="7716">
                  <c:v>141.72708333335538</c:v>
                </c:pt>
                <c:pt idx="7717">
                  <c:v>141.73261904764118</c:v>
                </c:pt>
                <c:pt idx="7718">
                  <c:v>141.73815476192675</c:v>
                </c:pt>
                <c:pt idx="7719">
                  <c:v>141.74369047621249</c:v>
                </c:pt>
                <c:pt idx="7720">
                  <c:v>141.74922619049821</c:v>
                </c:pt>
                <c:pt idx="7721">
                  <c:v>141.75476190478398</c:v>
                </c:pt>
                <c:pt idx="7722">
                  <c:v>141.76029761906969</c:v>
                </c:pt>
                <c:pt idx="7723">
                  <c:v>141.76583333335535</c:v>
                </c:pt>
                <c:pt idx="7724">
                  <c:v>141.77136904764114</c:v>
                </c:pt>
                <c:pt idx="7725">
                  <c:v>141.77690476192672</c:v>
                </c:pt>
                <c:pt idx="7726">
                  <c:v>141.7824404762126</c:v>
                </c:pt>
                <c:pt idx="7727">
                  <c:v>141.78797619049826</c:v>
                </c:pt>
                <c:pt idx="7728">
                  <c:v>141.79351190478391</c:v>
                </c:pt>
                <c:pt idx="7729">
                  <c:v>141.79904761906968</c:v>
                </c:pt>
                <c:pt idx="7730">
                  <c:v>141.80458333335534</c:v>
                </c:pt>
                <c:pt idx="7731">
                  <c:v>141.81011904764117</c:v>
                </c:pt>
                <c:pt idx="7732">
                  <c:v>141.81565476192671</c:v>
                </c:pt>
                <c:pt idx="7733">
                  <c:v>141.82119047621259</c:v>
                </c:pt>
                <c:pt idx="7734">
                  <c:v>141.82672619049831</c:v>
                </c:pt>
                <c:pt idx="7735">
                  <c:v>141.83226190478402</c:v>
                </c:pt>
                <c:pt idx="7736">
                  <c:v>141.83779761906973</c:v>
                </c:pt>
                <c:pt idx="7737">
                  <c:v>141.84333333335539</c:v>
                </c:pt>
                <c:pt idx="7738">
                  <c:v>141.84886904764116</c:v>
                </c:pt>
                <c:pt idx="7739">
                  <c:v>141.85440476192682</c:v>
                </c:pt>
                <c:pt idx="7740">
                  <c:v>141.85994047621259</c:v>
                </c:pt>
                <c:pt idx="7741">
                  <c:v>141.86547619049824</c:v>
                </c:pt>
                <c:pt idx="7742">
                  <c:v>141.87101190478401</c:v>
                </c:pt>
                <c:pt idx="7743">
                  <c:v>141.87654761906967</c:v>
                </c:pt>
                <c:pt idx="7744">
                  <c:v>141.88208333335541</c:v>
                </c:pt>
                <c:pt idx="7745">
                  <c:v>141.88761904764121</c:v>
                </c:pt>
                <c:pt idx="7746">
                  <c:v>141.89315476192672</c:v>
                </c:pt>
                <c:pt idx="7747">
                  <c:v>141.89869047621258</c:v>
                </c:pt>
                <c:pt idx="7748">
                  <c:v>141.90422619049824</c:v>
                </c:pt>
                <c:pt idx="7749">
                  <c:v>141.90976190478395</c:v>
                </c:pt>
                <c:pt idx="7750">
                  <c:v>141.91529761906966</c:v>
                </c:pt>
                <c:pt idx="7751">
                  <c:v>141.9208333333554</c:v>
                </c:pt>
                <c:pt idx="7752">
                  <c:v>141.92636904764117</c:v>
                </c:pt>
                <c:pt idx="7753">
                  <c:v>141.93190476192675</c:v>
                </c:pt>
                <c:pt idx="7754">
                  <c:v>141.9374404762126</c:v>
                </c:pt>
                <c:pt idx="7755">
                  <c:v>141.94297619049823</c:v>
                </c:pt>
                <c:pt idx="7756">
                  <c:v>141.94851190478394</c:v>
                </c:pt>
                <c:pt idx="7757">
                  <c:v>141.95404761906971</c:v>
                </c:pt>
                <c:pt idx="7758">
                  <c:v>141.95958333335531</c:v>
                </c:pt>
                <c:pt idx="7759">
                  <c:v>141.96511904764114</c:v>
                </c:pt>
                <c:pt idx="7760">
                  <c:v>141.97065476192668</c:v>
                </c:pt>
                <c:pt idx="7761">
                  <c:v>141.97619047621251</c:v>
                </c:pt>
                <c:pt idx="7762">
                  <c:v>141.98172619049828</c:v>
                </c:pt>
                <c:pt idx="7763">
                  <c:v>141.98726190478399</c:v>
                </c:pt>
                <c:pt idx="7764">
                  <c:v>141.99279761906971</c:v>
                </c:pt>
                <c:pt idx="7765">
                  <c:v>141.99833333335542</c:v>
                </c:pt>
                <c:pt idx="7766">
                  <c:v>142.00386904764105</c:v>
                </c:pt>
                <c:pt idx="7767">
                  <c:v>142.00940476192673</c:v>
                </c:pt>
                <c:pt idx="7768">
                  <c:v>142.0149404762125</c:v>
                </c:pt>
                <c:pt idx="7769">
                  <c:v>142.02047619049821</c:v>
                </c:pt>
                <c:pt idx="7770">
                  <c:v>142.02601190478399</c:v>
                </c:pt>
                <c:pt idx="7771">
                  <c:v>142.03154761906964</c:v>
                </c:pt>
                <c:pt idx="7772">
                  <c:v>142.03708333335535</c:v>
                </c:pt>
                <c:pt idx="7773">
                  <c:v>142.04261904764107</c:v>
                </c:pt>
                <c:pt idx="7774">
                  <c:v>142.04815476192672</c:v>
                </c:pt>
                <c:pt idx="7775">
                  <c:v>142.05369047621244</c:v>
                </c:pt>
                <c:pt idx="7776">
                  <c:v>142.05922619049821</c:v>
                </c:pt>
                <c:pt idx="7777">
                  <c:v>142.06476190478392</c:v>
                </c:pt>
                <c:pt idx="7778">
                  <c:v>142.07029761906963</c:v>
                </c:pt>
                <c:pt idx="7779">
                  <c:v>142.07583333335535</c:v>
                </c:pt>
                <c:pt idx="7780">
                  <c:v>142.08136904764112</c:v>
                </c:pt>
                <c:pt idx="7781">
                  <c:v>142.08690476192675</c:v>
                </c:pt>
                <c:pt idx="7782">
                  <c:v>142.09244047621257</c:v>
                </c:pt>
                <c:pt idx="7783">
                  <c:v>142.0979761904982</c:v>
                </c:pt>
                <c:pt idx="7784">
                  <c:v>142.10351190478386</c:v>
                </c:pt>
                <c:pt idx="7785">
                  <c:v>142.10904761906963</c:v>
                </c:pt>
                <c:pt idx="7786">
                  <c:v>142.11458333335523</c:v>
                </c:pt>
                <c:pt idx="7787">
                  <c:v>142.12011904764111</c:v>
                </c:pt>
                <c:pt idx="7788">
                  <c:v>142.12565476192665</c:v>
                </c:pt>
                <c:pt idx="7789">
                  <c:v>142.13119047621248</c:v>
                </c:pt>
                <c:pt idx="7790">
                  <c:v>142.13672619049819</c:v>
                </c:pt>
                <c:pt idx="7791">
                  <c:v>142.14226190478391</c:v>
                </c:pt>
                <c:pt idx="7792">
                  <c:v>142.14779761906962</c:v>
                </c:pt>
                <c:pt idx="7793">
                  <c:v>142.15333333335533</c:v>
                </c:pt>
                <c:pt idx="7794">
                  <c:v>142.1588690476411</c:v>
                </c:pt>
                <c:pt idx="7795">
                  <c:v>142.1644047619267</c:v>
                </c:pt>
                <c:pt idx="7796">
                  <c:v>142.16994047621245</c:v>
                </c:pt>
                <c:pt idx="7797">
                  <c:v>142.17547619049819</c:v>
                </c:pt>
                <c:pt idx="7798">
                  <c:v>142.18101190478396</c:v>
                </c:pt>
                <c:pt idx="7799">
                  <c:v>142.18654761906961</c:v>
                </c:pt>
                <c:pt idx="7800">
                  <c:v>142.19208333335533</c:v>
                </c:pt>
                <c:pt idx="7801">
                  <c:v>142.19761904764104</c:v>
                </c:pt>
                <c:pt idx="7802">
                  <c:v>142.20315476192664</c:v>
                </c:pt>
                <c:pt idx="7803">
                  <c:v>142.20869047621241</c:v>
                </c:pt>
                <c:pt idx="7804">
                  <c:v>142.21422619049818</c:v>
                </c:pt>
                <c:pt idx="7805">
                  <c:v>142.21976190478378</c:v>
                </c:pt>
                <c:pt idx="7806">
                  <c:v>142.22529761906961</c:v>
                </c:pt>
                <c:pt idx="7807">
                  <c:v>142.23083333335532</c:v>
                </c:pt>
                <c:pt idx="7808">
                  <c:v>142.23636904764103</c:v>
                </c:pt>
                <c:pt idx="7809">
                  <c:v>142.24190476192669</c:v>
                </c:pt>
                <c:pt idx="7810">
                  <c:v>142.24744047621246</c:v>
                </c:pt>
                <c:pt idx="7811">
                  <c:v>142.25297619049817</c:v>
                </c:pt>
                <c:pt idx="7812">
                  <c:v>142.25851190478389</c:v>
                </c:pt>
                <c:pt idx="7813">
                  <c:v>142.2640476190696</c:v>
                </c:pt>
                <c:pt idx="7814">
                  <c:v>142.2695833333552</c:v>
                </c:pt>
                <c:pt idx="7815">
                  <c:v>142.27511904764103</c:v>
                </c:pt>
                <c:pt idx="7816">
                  <c:v>142.28065476192663</c:v>
                </c:pt>
                <c:pt idx="7817">
                  <c:v>142.28619047621245</c:v>
                </c:pt>
                <c:pt idx="7818">
                  <c:v>142.29172619049817</c:v>
                </c:pt>
                <c:pt idx="7819">
                  <c:v>142.29726190478388</c:v>
                </c:pt>
                <c:pt idx="7820">
                  <c:v>142.30279761906965</c:v>
                </c:pt>
                <c:pt idx="7821">
                  <c:v>142.30833333335536</c:v>
                </c:pt>
                <c:pt idx="7822">
                  <c:v>142.31386904764102</c:v>
                </c:pt>
                <c:pt idx="7823">
                  <c:v>142.31940476192668</c:v>
                </c:pt>
                <c:pt idx="7824">
                  <c:v>142.3249404762125</c:v>
                </c:pt>
                <c:pt idx="7825">
                  <c:v>142.33047619049822</c:v>
                </c:pt>
                <c:pt idx="7826">
                  <c:v>142.33601190478387</c:v>
                </c:pt>
                <c:pt idx="7827">
                  <c:v>142.34154761906964</c:v>
                </c:pt>
                <c:pt idx="7828">
                  <c:v>142.3470833333553</c:v>
                </c:pt>
                <c:pt idx="7829">
                  <c:v>142.35261904764107</c:v>
                </c:pt>
                <c:pt idx="7830">
                  <c:v>142.35815476192673</c:v>
                </c:pt>
                <c:pt idx="7831">
                  <c:v>142.36369047621238</c:v>
                </c:pt>
                <c:pt idx="7832">
                  <c:v>142.36922619049821</c:v>
                </c:pt>
                <c:pt idx="7833">
                  <c:v>142.37476190478381</c:v>
                </c:pt>
                <c:pt idx="7834">
                  <c:v>142.38029761906967</c:v>
                </c:pt>
                <c:pt idx="7835">
                  <c:v>142.38583333335529</c:v>
                </c:pt>
                <c:pt idx="7836">
                  <c:v>142.39136904764106</c:v>
                </c:pt>
                <c:pt idx="7837">
                  <c:v>142.39690476192672</c:v>
                </c:pt>
                <c:pt idx="7838">
                  <c:v>142.40244047621249</c:v>
                </c:pt>
                <c:pt idx="7839">
                  <c:v>142.4079761904982</c:v>
                </c:pt>
                <c:pt idx="7840">
                  <c:v>142.4135119047838</c:v>
                </c:pt>
                <c:pt idx="7841">
                  <c:v>142.41904761906957</c:v>
                </c:pt>
                <c:pt idx="7842">
                  <c:v>142.42458333335523</c:v>
                </c:pt>
                <c:pt idx="7843">
                  <c:v>142.43011904764106</c:v>
                </c:pt>
                <c:pt idx="7844">
                  <c:v>142.4356547619266</c:v>
                </c:pt>
                <c:pt idx="7845">
                  <c:v>142.44119047621243</c:v>
                </c:pt>
                <c:pt idx="7846">
                  <c:v>142.44672619049814</c:v>
                </c:pt>
                <c:pt idx="7847">
                  <c:v>142.45226190478391</c:v>
                </c:pt>
                <c:pt idx="7848">
                  <c:v>142.45779761906962</c:v>
                </c:pt>
                <c:pt idx="7849">
                  <c:v>142.46333333335528</c:v>
                </c:pt>
                <c:pt idx="7850">
                  <c:v>142.46886904764105</c:v>
                </c:pt>
                <c:pt idx="7851">
                  <c:v>142.47440476192665</c:v>
                </c:pt>
                <c:pt idx="7852">
                  <c:v>142.47994047621242</c:v>
                </c:pt>
                <c:pt idx="7853">
                  <c:v>142.48547619049819</c:v>
                </c:pt>
                <c:pt idx="7854">
                  <c:v>142.49101190478387</c:v>
                </c:pt>
                <c:pt idx="7855">
                  <c:v>142.49654761906962</c:v>
                </c:pt>
                <c:pt idx="7856">
                  <c:v>142.50208333335522</c:v>
                </c:pt>
                <c:pt idx="7857">
                  <c:v>142.50761904764101</c:v>
                </c:pt>
                <c:pt idx="7858">
                  <c:v>142.51315476192656</c:v>
                </c:pt>
                <c:pt idx="7859">
                  <c:v>142.51869047621238</c:v>
                </c:pt>
                <c:pt idx="7860">
                  <c:v>142.52422619049818</c:v>
                </c:pt>
                <c:pt idx="7861">
                  <c:v>142.52976190478378</c:v>
                </c:pt>
                <c:pt idx="7862">
                  <c:v>142.53529761906961</c:v>
                </c:pt>
                <c:pt idx="7863">
                  <c:v>142.54083333335521</c:v>
                </c:pt>
                <c:pt idx="7864">
                  <c:v>142.54636904764101</c:v>
                </c:pt>
                <c:pt idx="7865">
                  <c:v>142.55190476192664</c:v>
                </c:pt>
                <c:pt idx="7866">
                  <c:v>142.55744047621246</c:v>
                </c:pt>
                <c:pt idx="7867">
                  <c:v>142.56297619049818</c:v>
                </c:pt>
                <c:pt idx="7868">
                  <c:v>142.56851190478383</c:v>
                </c:pt>
                <c:pt idx="7869">
                  <c:v>142.57404761906957</c:v>
                </c:pt>
                <c:pt idx="7870">
                  <c:v>142.57958333335515</c:v>
                </c:pt>
                <c:pt idx="7871">
                  <c:v>142.58511904764103</c:v>
                </c:pt>
                <c:pt idx="7872">
                  <c:v>142.59065476192657</c:v>
                </c:pt>
                <c:pt idx="7873">
                  <c:v>142.5961904762124</c:v>
                </c:pt>
                <c:pt idx="7874">
                  <c:v>142.60172619049811</c:v>
                </c:pt>
                <c:pt idx="7875">
                  <c:v>142.60726190478383</c:v>
                </c:pt>
                <c:pt idx="7876">
                  <c:v>142.61279761906954</c:v>
                </c:pt>
                <c:pt idx="7877">
                  <c:v>142.61833333335525</c:v>
                </c:pt>
                <c:pt idx="7878">
                  <c:v>142.62386904764097</c:v>
                </c:pt>
                <c:pt idx="7879">
                  <c:v>142.62940476192662</c:v>
                </c:pt>
                <c:pt idx="7880">
                  <c:v>142.63494047621239</c:v>
                </c:pt>
                <c:pt idx="7881">
                  <c:v>142.64047619049811</c:v>
                </c:pt>
                <c:pt idx="7882">
                  <c:v>142.64601190478382</c:v>
                </c:pt>
                <c:pt idx="7883">
                  <c:v>142.65154761906959</c:v>
                </c:pt>
                <c:pt idx="7884">
                  <c:v>142.65708333335525</c:v>
                </c:pt>
                <c:pt idx="7885">
                  <c:v>142.66261904764102</c:v>
                </c:pt>
                <c:pt idx="7886">
                  <c:v>142.66815476192659</c:v>
                </c:pt>
                <c:pt idx="7887">
                  <c:v>142.67369047621233</c:v>
                </c:pt>
                <c:pt idx="7888">
                  <c:v>142.6792261904981</c:v>
                </c:pt>
                <c:pt idx="7889">
                  <c:v>142.68476190478378</c:v>
                </c:pt>
                <c:pt idx="7890">
                  <c:v>142.69029761906958</c:v>
                </c:pt>
                <c:pt idx="7891">
                  <c:v>142.69583333335518</c:v>
                </c:pt>
                <c:pt idx="7892">
                  <c:v>142.70136904764101</c:v>
                </c:pt>
                <c:pt idx="7893">
                  <c:v>142.70690476192655</c:v>
                </c:pt>
                <c:pt idx="7894">
                  <c:v>142.71244047621241</c:v>
                </c:pt>
                <c:pt idx="7895">
                  <c:v>142.71797619049804</c:v>
                </c:pt>
                <c:pt idx="7896">
                  <c:v>142.72351190478378</c:v>
                </c:pt>
                <c:pt idx="7897">
                  <c:v>142.72904761906958</c:v>
                </c:pt>
                <c:pt idx="7898">
                  <c:v>142.73458333335515</c:v>
                </c:pt>
                <c:pt idx="7899">
                  <c:v>142.74011904764097</c:v>
                </c:pt>
                <c:pt idx="7900">
                  <c:v>142.74565476192649</c:v>
                </c:pt>
                <c:pt idx="7901">
                  <c:v>142.75119047621237</c:v>
                </c:pt>
                <c:pt idx="7902">
                  <c:v>142.75672619049809</c:v>
                </c:pt>
                <c:pt idx="7903">
                  <c:v>142.7622619047838</c:v>
                </c:pt>
                <c:pt idx="7904">
                  <c:v>142.76779761906951</c:v>
                </c:pt>
                <c:pt idx="7905">
                  <c:v>142.77333333335517</c:v>
                </c:pt>
                <c:pt idx="7906">
                  <c:v>142.77886904764094</c:v>
                </c:pt>
                <c:pt idx="7907">
                  <c:v>142.7844047619266</c:v>
                </c:pt>
                <c:pt idx="7908">
                  <c:v>142.78994047621237</c:v>
                </c:pt>
                <c:pt idx="7909">
                  <c:v>142.79547619049808</c:v>
                </c:pt>
                <c:pt idx="7910">
                  <c:v>142.80101190478385</c:v>
                </c:pt>
                <c:pt idx="7911">
                  <c:v>142.80654761906956</c:v>
                </c:pt>
                <c:pt idx="7912">
                  <c:v>142.81208333335522</c:v>
                </c:pt>
                <c:pt idx="7913">
                  <c:v>142.81761904764099</c:v>
                </c:pt>
                <c:pt idx="7914">
                  <c:v>142.82315476192659</c:v>
                </c:pt>
                <c:pt idx="7915">
                  <c:v>142.82869047621242</c:v>
                </c:pt>
                <c:pt idx="7916">
                  <c:v>142.83422619049807</c:v>
                </c:pt>
                <c:pt idx="7917">
                  <c:v>142.83976190478378</c:v>
                </c:pt>
                <c:pt idx="7918">
                  <c:v>142.84529761906956</c:v>
                </c:pt>
                <c:pt idx="7919">
                  <c:v>142.85083333335521</c:v>
                </c:pt>
                <c:pt idx="7920">
                  <c:v>142.85636904764104</c:v>
                </c:pt>
                <c:pt idx="7921">
                  <c:v>142.86190476192658</c:v>
                </c:pt>
                <c:pt idx="7922">
                  <c:v>142.86744047621244</c:v>
                </c:pt>
                <c:pt idx="7923">
                  <c:v>142.87297619049806</c:v>
                </c:pt>
                <c:pt idx="7924">
                  <c:v>142.87851190478381</c:v>
                </c:pt>
                <c:pt idx="7925">
                  <c:v>142.88404761906958</c:v>
                </c:pt>
                <c:pt idx="7926">
                  <c:v>142.88958333335518</c:v>
                </c:pt>
                <c:pt idx="7927">
                  <c:v>142.895119047641</c:v>
                </c:pt>
                <c:pt idx="7928">
                  <c:v>142.90065476192652</c:v>
                </c:pt>
                <c:pt idx="7929">
                  <c:v>142.90619047621234</c:v>
                </c:pt>
                <c:pt idx="7930">
                  <c:v>142.91172619049806</c:v>
                </c:pt>
                <c:pt idx="7931">
                  <c:v>142.91726190478377</c:v>
                </c:pt>
                <c:pt idx="7932">
                  <c:v>142.92279761906954</c:v>
                </c:pt>
                <c:pt idx="7933">
                  <c:v>142.92833333335525</c:v>
                </c:pt>
                <c:pt idx="7934">
                  <c:v>142.93386904764091</c:v>
                </c:pt>
                <c:pt idx="7935">
                  <c:v>142.93940476192657</c:v>
                </c:pt>
                <c:pt idx="7936">
                  <c:v>142.94494047621234</c:v>
                </c:pt>
                <c:pt idx="7937">
                  <c:v>142.95047619049811</c:v>
                </c:pt>
                <c:pt idx="7938">
                  <c:v>142.95601190478382</c:v>
                </c:pt>
                <c:pt idx="7939">
                  <c:v>142.96154761906953</c:v>
                </c:pt>
                <c:pt idx="7940">
                  <c:v>142.96708333335519</c:v>
                </c:pt>
                <c:pt idx="7941">
                  <c:v>142.97261904764096</c:v>
                </c:pt>
                <c:pt idx="7942">
                  <c:v>142.97815476192656</c:v>
                </c:pt>
                <c:pt idx="7943">
                  <c:v>142.98369047621233</c:v>
                </c:pt>
                <c:pt idx="7944">
                  <c:v>142.98922619049804</c:v>
                </c:pt>
                <c:pt idx="7945">
                  <c:v>142.99476190478376</c:v>
                </c:pt>
                <c:pt idx="7946">
                  <c:v>143.00029761906947</c:v>
                </c:pt>
                <c:pt idx="7947">
                  <c:v>143.00583333335518</c:v>
                </c:pt>
                <c:pt idx="7948">
                  <c:v>143.01136904764095</c:v>
                </c:pt>
                <c:pt idx="7949">
                  <c:v>143.01690476192653</c:v>
                </c:pt>
                <c:pt idx="7950">
                  <c:v>143.02244047621244</c:v>
                </c:pt>
                <c:pt idx="7951">
                  <c:v>143.02797619049804</c:v>
                </c:pt>
                <c:pt idx="7952">
                  <c:v>143.03351190478375</c:v>
                </c:pt>
                <c:pt idx="7953">
                  <c:v>143.03904761906946</c:v>
                </c:pt>
                <c:pt idx="7954">
                  <c:v>143.04458333335512</c:v>
                </c:pt>
                <c:pt idx="7955">
                  <c:v>143.05011904764098</c:v>
                </c:pt>
                <c:pt idx="7956">
                  <c:v>143.05565476192652</c:v>
                </c:pt>
                <c:pt idx="7957">
                  <c:v>143.06119047621237</c:v>
                </c:pt>
                <c:pt idx="7958">
                  <c:v>143.06672619049803</c:v>
                </c:pt>
                <c:pt idx="7959">
                  <c:v>143.07226190478374</c:v>
                </c:pt>
                <c:pt idx="7960">
                  <c:v>143.07779761906946</c:v>
                </c:pt>
                <c:pt idx="7961">
                  <c:v>143.08333333335517</c:v>
                </c:pt>
                <c:pt idx="7962">
                  <c:v>143.08886904764094</c:v>
                </c:pt>
                <c:pt idx="7963">
                  <c:v>143.09440476192654</c:v>
                </c:pt>
                <c:pt idx="7964">
                  <c:v>143.09994047621231</c:v>
                </c:pt>
                <c:pt idx="7965">
                  <c:v>143.10547619049802</c:v>
                </c:pt>
                <c:pt idx="7966">
                  <c:v>143.11101190478374</c:v>
                </c:pt>
                <c:pt idx="7967">
                  <c:v>143.11654761906945</c:v>
                </c:pt>
                <c:pt idx="7968">
                  <c:v>143.12208333335516</c:v>
                </c:pt>
                <c:pt idx="7969">
                  <c:v>143.12761904764093</c:v>
                </c:pt>
                <c:pt idx="7970">
                  <c:v>143.13315476192648</c:v>
                </c:pt>
                <c:pt idx="7971">
                  <c:v>143.1386904762123</c:v>
                </c:pt>
                <c:pt idx="7972">
                  <c:v>143.14422619049802</c:v>
                </c:pt>
                <c:pt idx="7973">
                  <c:v>143.14976190478367</c:v>
                </c:pt>
                <c:pt idx="7974">
                  <c:v>143.15529761906944</c:v>
                </c:pt>
                <c:pt idx="7975">
                  <c:v>143.16083333335516</c:v>
                </c:pt>
                <c:pt idx="7976">
                  <c:v>143.16636904764087</c:v>
                </c:pt>
                <c:pt idx="7977">
                  <c:v>143.17190476192653</c:v>
                </c:pt>
                <c:pt idx="7978">
                  <c:v>143.17744047621235</c:v>
                </c:pt>
                <c:pt idx="7979">
                  <c:v>143.18297619049801</c:v>
                </c:pt>
                <c:pt idx="7980">
                  <c:v>143.18851190478378</c:v>
                </c:pt>
                <c:pt idx="7981">
                  <c:v>143.19404761906944</c:v>
                </c:pt>
                <c:pt idx="7982">
                  <c:v>143.19958333335509</c:v>
                </c:pt>
                <c:pt idx="7983">
                  <c:v>143.20511904764086</c:v>
                </c:pt>
                <c:pt idx="7984">
                  <c:v>143.21065476192646</c:v>
                </c:pt>
                <c:pt idx="7985">
                  <c:v>143.21619047621223</c:v>
                </c:pt>
                <c:pt idx="7986">
                  <c:v>143.221726190498</c:v>
                </c:pt>
                <c:pt idx="7987">
                  <c:v>143.22726190478377</c:v>
                </c:pt>
                <c:pt idx="7988">
                  <c:v>143.23279761906943</c:v>
                </c:pt>
                <c:pt idx="7989">
                  <c:v>143.23833333335514</c:v>
                </c:pt>
                <c:pt idx="7990">
                  <c:v>143.2438690476408</c:v>
                </c:pt>
                <c:pt idx="7991">
                  <c:v>143.24940476192646</c:v>
                </c:pt>
                <c:pt idx="7992">
                  <c:v>143.25494047621228</c:v>
                </c:pt>
                <c:pt idx="7993">
                  <c:v>143.260476190498</c:v>
                </c:pt>
                <c:pt idx="7994">
                  <c:v>143.26601190478371</c:v>
                </c:pt>
                <c:pt idx="7995">
                  <c:v>143.27154761906942</c:v>
                </c:pt>
                <c:pt idx="7996">
                  <c:v>143.27708333335508</c:v>
                </c:pt>
                <c:pt idx="7997">
                  <c:v>143.28261904764091</c:v>
                </c:pt>
                <c:pt idx="7998">
                  <c:v>143.28815476192651</c:v>
                </c:pt>
                <c:pt idx="7999">
                  <c:v>143.29369047621222</c:v>
                </c:pt>
                <c:pt idx="8000">
                  <c:v>143.29922619049799</c:v>
                </c:pt>
                <c:pt idx="8001">
                  <c:v>143.3047619047837</c:v>
                </c:pt>
                <c:pt idx="8002">
                  <c:v>143.31029761906944</c:v>
                </c:pt>
                <c:pt idx="8003">
                  <c:v>143.31583333335513</c:v>
                </c:pt>
                <c:pt idx="8004">
                  <c:v>143.3213690476409</c:v>
                </c:pt>
                <c:pt idx="8005">
                  <c:v>143.32690476192656</c:v>
                </c:pt>
                <c:pt idx="8006">
                  <c:v>143.33244047621235</c:v>
                </c:pt>
                <c:pt idx="8007">
                  <c:v>143.33797619049801</c:v>
                </c:pt>
                <c:pt idx="8008">
                  <c:v>143.3435119047837</c:v>
                </c:pt>
                <c:pt idx="8009">
                  <c:v>143.34904761906941</c:v>
                </c:pt>
                <c:pt idx="8010">
                  <c:v>143.35458333335512</c:v>
                </c:pt>
                <c:pt idx="8011">
                  <c:v>143.36011904764089</c:v>
                </c:pt>
                <c:pt idx="8012">
                  <c:v>143.36565476192649</c:v>
                </c:pt>
                <c:pt idx="8013">
                  <c:v>143.37119047621226</c:v>
                </c:pt>
                <c:pt idx="8014">
                  <c:v>143.376726190498</c:v>
                </c:pt>
                <c:pt idx="8015">
                  <c:v>143.38226190478377</c:v>
                </c:pt>
                <c:pt idx="8016">
                  <c:v>143.38779761906946</c:v>
                </c:pt>
                <c:pt idx="8017">
                  <c:v>143.39333333335514</c:v>
                </c:pt>
                <c:pt idx="8018">
                  <c:v>143.39886904764089</c:v>
                </c:pt>
                <c:pt idx="8019">
                  <c:v>143.40440476192649</c:v>
                </c:pt>
                <c:pt idx="8020">
                  <c:v>143.40994047621226</c:v>
                </c:pt>
                <c:pt idx="8021">
                  <c:v>143.41547619049797</c:v>
                </c:pt>
                <c:pt idx="8022">
                  <c:v>143.42101190478374</c:v>
                </c:pt>
                <c:pt idx="8023">
                  <c:v>143.42654761906945</c:v>
                </c:pt>
                <c:pt idx="8024">
                  <c:v>143.43208333335511</c:v>
                </c:pt>
                <c:pt idx="8025">
                  <c:v>143.43761904764088</c:v>
                </c:pt>
                <c:pt idx="8026">
                  <c:v>143.44315476192642</c:v>
                </c:pt>
                <c:pt idx="8027">
                  <c:v>143.44869047621225</c:v>
                </c:pt>
                <c:pt idx="8028">
                  <c:v>143.45422619049802</c:v>
                </c:pt>
                <c:pt idx="8029">
                  <c:v>143.45976190478368</c:v>
                </c:pt>
                <c:pt idx="8030">
                  <c:v>143.46529761906945</c:v>
                </c:pt>
                <c:pt idx="8031">
                  <c:v>143.4708333333551</c:v>
                </c:pt>
                <c:pt idx="8032">
                  <c:v>143.47636904764084</c:v>
                </c:pt>
                <c:pt idx="8033">
                  <c:v>143.48190476192653</c:v>
                </c:pt>
                <c:pt idx="8034">
                  <c:v>143.4874404762123</c:v>
                </c:pt>
                <c:pt idx="8035">
                  <c:v>143.49297619049801</c:v>
                </c:pt>
                <c:pt idx="8036">
                  <c:v>143.49851190478367</c:v>
                </c:pt>
                <c:pt idx="8037">
                  <c:v>143.50404761906941</c:v>
                </c:pt>
                <c:pt idx="8038">
                  <c:v>143.50958333335501</c:v>
                </c:pt>
                <c:pt idx="8039">
                  <c:v>143.51511904764081</c:v>
                </c:pt>
                <c:pt idx="8040">
                  <c:v>143.52065476192644</c:v>
                </c:pt>
                <c:pt idx="8041">
                  <c:v>143.52619047621224</c:v>
                </c:pt>
                <c:pt idx="8042">
                  <c:v>143.53172619049801</c:v>
                </c:pt>
                <c:pt idx="8043">
                  <c:v>143.53726190478366</c:v>
                </c:pt>
                <c:pt idx="8044">
                  <c:v>143.5427976190694</c:v>
                </c:pt>
                <c:pt idx="8045">
                  <c:v>143.54833333335509</c:v>
                </c:pt>
                <c:pt idx="8046">
                  <c:v>143.5538690476408</c:v>
                </c:pt>
                <c:pt idx="8047">
                  <c:v>143.55940476192652</c:v>
                </c:pt>
                <c:pt idx="8048">
                  <c:v>143.56494047621223</c:v>
                </c:pt>
                <c:pt idx="8049">
                  <c:v>143.57047619049794</c:v>
                </c:pt>
                <c:pt idx="8050">
                  <c:v>143.57601190478366</c:v>
                </c:pt>
                <c:pt idx="8051">
                  <c:v>143.58154761906943</c:v>
                </c:pt>
                <c:pt idx="8052">
                  <c:v>143.58708333335508</c:v>
                </c:pt>
                <c:pt idx="8053">
                  <c:v>143.59261904764085</c:v>
                </c:pt>
                <c:pt idx="8054">
                  <c:v>143.59815476192645</c:v>
                </c:pt>
                <c:pt idx="8055">
                  <c:v>143.60369047621217</c:v>
                </c:pt>
                <c:pt idx="8056">
                  <c:v>143.60922619049794</c:v>
                </c:pt>
                <c:pt idx="8057">
                  <c:v>143.61476190478359</c:v>
                </c:pt>
                <c:pt idx="8058">
                  <c:v>143.62029761906942</c:v>
                </c:pt>
                <c:pt idx="8059">
                  <c:v>143.62583333335508</c:v>
                </c:pt>
                <c:pt idx="8060">
                  <c:v>143.63136904764085</c:v>
                </c:pt>
                <c:pt idx="8061">
                  <c:v>143.63690476192642</c:v>
                </c:pt>
                <c:pt idx="8062">
                  <c:v>143.64244047621224</c:v>
                </c:pt>
                <c:pt idx="8063">
                  <c:v>143.64797619049793</c:v>
                </c:pt>
                <c:pt idx="8064">
                  <c:v>143.65351190478358</c:v>
                </c:pt>
                <c:pt idx="8065">
                  <c:v>143.65904761906941</c:v>
                </c:pt>
                <c:pt idx="8066">
                  <c:v>143.66458333335495</c:v>
                </c:pt>
                <c:pt idx="8067">
                  <c:v>143.67011904764081</c:v>
                </c:pt>
                <c:pt idx="8068">
                  <c:v>143.67565476192632</c:v>
                </c:pt>
                <c:pt idx="8069">
                  <c:v>143.68119047621221</c:v>
                </c:pt>
                <c:pt idx="8070">
                  <c:v>143.68672619049798</c:v>
                </c:pt>
                <c:pt idx="8071">
                  <c:v>143.69226190478363</c:v>
                </c:pt>
                <c:pt idx="8072">
                  <c:v>143.69779761906941</c:v>
                </c:pt>
                <c:pt idx="8073">
                  <c:v>143.703333333355</c:v>
                </c:pt>
                <c:pt idx="8074">
                  <c:v>143.70886904764077</c:v>
                </c:pt>
                <c:pt idx="8075">
                  <c:v>143.71440476192637</c:v>
                </c:pt>
                <c:pt idx="8076">
                  <c:v>143.71994047621214</c:v>
                </c:pt>
                <c:pt idx="8077">
                  <c:v>143.72547619049791</c:v>
                </c:pt>
                <c:pt idx="8078">
                  <c:v>143.73101190478363</c:v>
                </c:pt>
                <c:pt idx="8079">
                  <c:v>143.73654761906934</c:v>
                </c:pt>
                <c:pt idx="8080">
                  <c:v>143.742083333355</c:v>
                </c:pt>
                <c:pt idx="8081">
                  <c:v>143.74761904764077</c:v>
                </c:pt>
                <c:pt idx="8082">
                  <c:v>143.75315476192637</c:v>
                </c:pt>
                <c:pt idx="8083">
                  <c:v>143.75869047621219</c:v>
                </c:pt>
                <c:pt idx="8084">
                  <c:v>143.76422619049791</c:v>
                </c:pt>
                <c:pt idx="8085">
                  <c:v>143.76976190478356</c:v>
                </c:pt>
                <c:pt idx="8086">
                  <c:v>143.77529761906933</c:v>
                </c:pt>
                <c:pt idx="8087">
                  <c:v>143.78083333335505</c:v>
                </c:pt>
                <c:pt idx="8088">
                  <c:v>143.78636904764082</c:v>
                </c:pt>
                <c:pt idx="8089">
                  <c:v>143.79190476192639</c:v>
                </c:pt>
                <c:pt idx="8090">
                  <c:v>143.79744047621224</c:v>
                </c:pt>
                <c:pt idx="8091">
                  <c:v>143.80297619049796</c:v>
                </c:pt>
                <c:pt idx="8092">
                  <c:v>143.80851190478361</c:v>
                </c:pt>
                <c:pt idx="8093">
                  <c:v>143.81404761906938</c:v>
                </c:pt>
                <c:pt idx="8094">
                  <c:v>143.81958333335496</c:v>
                </c:pt>
                <c:pt idx="8095">
                  <c:v>143.82511904764084</c:v>
                </c:pt>
                <c:pt idx="8096">
                  <c:v>143.83065476192635</c:v>
                </c:pt>
                <c:pt idx="8097">
                  <c:v>143.83619047621221</c:v>
                </c:pt>
                <c:pt idx="8098">
                  <c:v>143.84172619049789</c:v>
                </c:pt>
                <c:pt idx="8099">
                  <c:v>143.84726190478361</c:v>
                </c:pt>
                <c:pt idx="8100">
                  <c:v>143.85279761906943</c:v>
                </c:pt>
                <c:pt idx="8101">
                  <c:v>143.85833333335509</c:v>
                </c:pt>
                <c:pt idx="8102">
                  <c:v>143.8638690476408</c:v>
                </c:pt>
                <c:pt idx="8103">
                  <c:v>143.8694047619264</c:v>
                </c:pt>
                <c:pt idx="8104">
                  <c:v>143.87494047621217</c:v>
                </c:pt>
                <c:pt idx="8105">
                  <c:v>143.88047619049797</c:v>
                </c:pt>
                <c:pt idx="8106">
                  <c:v>143.88601190478366</c:v>
                </c:pt>
                <c:pt idx="8107">
                  <c:v>143.89154761906937</c:v>
                </c:pt>
                <c:pt idx="8108">
                  <c:v>143.89708333335503</c:v>
                </c:pt>
                <c:pt idx="8109">
                  <c:v>143.9026190476408</c:v>
                </c:pt>
                <c:pt idx="8110">
                  <c:v>143.9081547619264</c:v>
                </c:pt>
                <c:pt idx="8111">
                  <c:v>143.91369047621211</c:v>
                </c:pt>
                <c:pt idx="8112">
                  <c:v>143.91922619049788</c:v>
                </c:pt>
                <c:pt idx="8113">
                  <c:v>143.92476190478359</c:v>
                </c:pt>
                <c:pt idx="8114">
                  <c:v>143.93029761906936</c:v>
                </c:pt>
                <c:pt idx="8115">
                  <c:v>143.93583333335502</c:v>
                </c:pt>
                <c:pt idx="8116">
                  <c:v>143.94136904764079</c:v>
                </c:pt>
                <c:pt idx="8117">
                  <c:v>143.94690476192639</c:v>
                </c:pt>
                <c:pt idx="8118">
                  <c:v>143.95244047621227</c:v>
                </c:pt>
                <c:pt idx="8119">
                  <c:v>143.95797619049787</c:v>
                </c:pt>
                <c:pt idx="8120">
                  <c:v>143.96351190478359</c:v>
                </c:pt>
                <c:pt idx="8121">
                  <c:v>143.96904761906936</c:v>
                </c:pt>
                <c:pt idx="8122">
                  <c:v>143.97458333335493</c:v>
                </c:pt>
                <c:pt idx="8123">
                  <c:v>143.98011904764084</c:v>
                </c:pt>
                <c:pt idx="8124">
                  <c:v>143.98565476192636</c:v>
                </c:pt>
                <c:pt idx="8125">
                  <c:v>143.99119047621221</c:v>
                </c:pt>
                <c:pt idx="8126">
                  <c:v>143.99672619049787</c:v>
                </c:pt>
                <c:pt idx="8127">
                  <c:v>144.00226190478361</c:v>
                </c:pt>
                <c:pt idx="8128">
                  <c:v>144.00779761906929</c:v>
                </c:pt>
                <c:pt idx="8129">
                  <c:v>144.01333333335498</c:v>
                </c:pt>
                <c:pt idx="8130">
                  <c:v>144.01886904764078</c:v>
                </c:pt>
                <c:pt idx="8131">
                  <c:v>144.02440476192638</c:v>
                </c:pt>
                <c:pt idx="8132">
                  <c:v>144.0299404762122</c:v>
                </c:pt>
                <c:pt idx="8133">
                  <c:v>144.03547619049786</c:v>
                </c:pt>
                <c:pt idx="8134">
                  <c:v>144.04101190478357</c:v>
                </c:pt>
                <c:pt idx="8135">
                  <c:v>144.04654761906929</c:v>
                </c:pt>
                <c:pt idx="8136">
                  <c:v>144.052083333355</c:v>
                </c:pt>
                <c:pt idx="8137">
                  <c:v>144.05761904764077</c:v>
                </c:pt>
                <c:pt idx="8138">
                  <c:v>144.06315476192631</c:v>
                </c:pt>
                <c:pt idx="8139">
                  <c:v>144.06869047621214</c:v>
                </c:pt>
                <c:pt idx="8140">
                  <c:v>144.07422619049785</c:v>
                </c:pt>
                <c:pt idx="8141">
                  <c:v>144.07976190478351</c:v>
                </c:pt>
                <c:pt idx="8142">
                  <c:v>144.08529761906934</c:v>
                </c:pt>
                <c:pt idx="8143">
                  <c:v>144.09083333335499</c:v>
                </c:pt>
                <c:pt idx="8144">
                  <c:v>144.09636904764076</c:v>
                </c:pt>
                <c:pt idx="8145">
                  <c:v>144.10190476192636</c:v>
                </c:pt>
                <c:pt idx="8146">
                  <c:v>144.10744047621219</c:v>
                </c:pt>
                <c:pt idx="8147">
                  <c:v>144.11297619049785</c:v>
                </c:pt>
                <c:pt idx="8148">
                  <c:v>144.11851190478356</c:v>
                </c:pt>
                <c:pt idx="8149">
                  <c:v>144.12404761906927</c:v>
                </c:pt>
                <c:pt idx="8150">
                  <c:v>144.12958333335493</c:v>
                </c:pt>
                <c:pt idx="8151">
                  <c:v>144.13511904764076</c:v>
                </c:pt>
                <c:pt idx="8152">
                  <c:v>144.14065476192627</c:v>
                </c:pt>
                <c:pt idx="8153">
                  <c:v>144.14619047621213</c:v>
                </c:pt>
                <c:pt idx="8154">
                  <c:v>144.15172619049784</c:v>
                </c:pt>
                <c:pt idx="8155">
                  <c:v>144.15726190478361</c:v>
                </c:pt>
                <c:pt idx="8156">
                  <c:v>144.16279761906927</c:v>
                </c:pt>
                <c:pt idx="8157">
                  <c:v>144.16833333335501</c:v>
                </c:pt>
                <c:pt idx="8158">
                  <c:v>144.17386904764064</c:v>
                </c:pt>
                <c:pt idx="8159">
                  <c:v>144.17940476192632</c:v>
                </c:pt>
                <c:pt idx="8160">
                  <c:v>144.18494047621218</c:v>
                </c:pt>
                <c:pt idx="8161">
                  <c:v>144.19047619049783</c:v>
                </c:pt>
                <c:pt idx="8162">
                  <c:v>144.19601190478357</c:v>
                </c:pt>
                <c:pt idx="8163">
                  <c:v>144.20154761906926</c:v>
                </c:pt>
                <c:pt idx="8164">
                  <c:v>144.20708333335492</c:v>
                </c:pt>
                <c:pt idx="8165">
                  <c:v>144.21261904764069</c:v>
                </c:pt>
                <c:pt idx="8166">
                  <c:v>144.21815476192629</c:v>
                </c:pt>
                <c:pt idx="8167">
                  <c:v>144.22369047621206</c:v>
                </c:pt>
                <c:pt idx="8168">
                  <c:v>144.22922619049783</c:v>
                </c:pt>
                <c:pt idx="8169">
                  <c:v>144.23476190478348</c:v>
                </c:pt>
                <c:pt idx="8170">
                  <c:v>144.24029761906925</c:v>
                </c:pt>
                <c:pt idx="8171">
                  <c:v>144.24583333335491</c:v>
                </c:pt>
                <c:pt idx="8172">
                  <c:v>144.25136904764074</c:v>
                </c:pt>
                <c:pt idx="8173">
                  <c:v>144.25690476192634</c:v>
                </c:pt>
                <c:pt idx="8174">
                  <c:v>144.26244047621216</c:v>
                </c:pt>
                <c:pt idx="8175">
                  <c:v>144.26797619049782</c:v>
                </c:pt>
                <c:pt idx="8176">
                  <c:v>144.27351190478348</c:v>
                </c:pt>
                <c:pt idx="8177">
                  <c:v>144.27904761906925</c:v>
                </c:pt>
                <c:pt idx="8178">
                  <c:v>144.2845833333549</c:v>
                </c:pt>
                <c:pt idx="8179">
                  <c:v>144.29011904764067</c:v>
                </c:pt>
                <c:pt idx="8180">
                  <c:v>144.29565476192627</c:v>
                </c:pt>
                <c:pt idx="8181">
                  <c:v>144.30119047621216</c:v>
                </c:pt>
                <c:pt idx="8182">
                  <c:v>144.30672619049781</c:v>
                </c:pt>
                <c:pt idx="8183">
                  <c:v>144.31226190478358</c:v>
                </c:pt>
                <c:pt idx="8184">
                  <c:v>144.31779761906924</c:v>
                </c:pt>
                <c:pt idx="8185">
                  <c:v>144.32333333335501</c:v>
                </c:pt>
                <c:pt idx="8186">
                  <c:v>144.32886904764072</c:v>
                </c:pt>
                <c:pt idx="8187">
                  <c:v>144.33440476192638</c:v>
                </c:pt>
                <c:pt idx="8188">
                  <c:v>144.33994047621209</c:v>
                </c:pt>
                <c:pt idx="8189">
                  <c:v>144.34547619049781</c:v>
                </c:pt>
                <c:pt idx="8190">
                  <c:v>144.35101190478363</c:v>
                </c:pt>
                <c:pt idx="8191">
                  <c:v>144.35654761906929</c:v>
                </c:pt>
                <c:pt idx="8192">
                  <c:v>144.36208333335497</c:v>
                </c:pt>
                <c:pt idx="8193">
                  <c:v>144.36761904764072</c:v>
                </c:pt>
                <c:pt idx="8194">
                  <c:v>144.37315476192629</c:v>
                </c:pt>
                <c:pt idx="8195">
                  <c:v>144.37869047621209</c:v>
                </c:pt>
                <c:pt idx="8196">
                  <c:v>144.38422619049786</c:v>
                </c:pt>
                <c:pt idx="8197">
                  <c:v>144.38976190478351</c:v>
                </c:pt>
                <c:pt idx="8198">
                  <c:v>144.39529761906928</c:v>
                </c:pt>
                <c:pt idx="8199">
                  <c:v>144.40083333335494</c:v>
                </c:pt>
                <c:pt idx="8200">
                  <c:v>144.40636904764071</c:v>
                </c:pt>
                <c:pt idx="8201">
                  <c:v>144.41190476192631</c:v>
                </c:pt>
                <c:pt idx="8202">
                  <c:v>144.41744047621214</c:v>
                </c:pt>
                <c:pt idx="8203">
                  <c:v>144.42297619049785</c:v>
                </c:pt>
                <c:pt idx="8204">
                  <c:v>144.42851190478356</c:v>
                </c:pt>
                <c:pt idx="8205">
                  <c:v>144.43404761906928</c:v>
                </c:pt>
                <c:pt idx="8206">
                  <c:v>144.43958333335488</c:v>
                </c:pt>
                <c:pt idx="8207">
                  <c:v>144.44511904764067</c:v>
                </c:pt>
                <c:pt idx="8208">
                  <c:v>144.4506547619263</c:v>
                </c:pt>
                <c:pt idx="8209">
                  <c:v>144.45619047621207</c:v>
                </c:pt>
                <c:pt idx="8210">
                  <c:v>144.46172619049781</c:v>
                </c:pt>
                <c:pt idx="8211">
                  <c:v>144.46726190478356</c:v>
                </c:pt>
                <c:pt idx="8212">
                  <c:v>144.47279761906921</c:v>
                </c:pt>
                <c:pt idx="8213">
                  <c:v>144.47833333335498</c:v>
                </c:pt>
                <c:pt idx="8214">
                  <c:v>144.48386904764064</c:v>
                </c:pt>
                <c:pt idx="8215">
                  <c:v>144.48940476192635</c:v>
                </c:pt>
                <c:pt idx="8216">
                  <c:v>144.49494047621207</c:v>
                </c:pt>
                <c:pt idx="8217">
                  <c:v>144.50047619049781</c:v>
                </c:pt>
                <c:pt idx="8218">
                  <c:v>144.50601190478349</c:v>
                </c:pt>
                <c:pt idx="8219">
                  <c:v>144.5115476190692</c:v>
                </c:pt>
                <c:pt idx="8220">
                  <c:v>144.51708333335492</c:v>
                </c:pt>
                <c:pt idx="8221">
                  <c:v>144.52261904764069</c:v>
                </c:pt>
                <c:pt idx="8222">
                  <c:v>144.52815476192632</c:v>
                </c:pt>
                <c:pt idx="8223">
                  <c:v>144.533690476212</c:v>
                </c:pt>
                <c:pt idx="8224">
                  <c:v>144.53922619049777</c:v>
                </c:pt>
                <c:pt idx="8225">
                  <c:v>144.54476190478343</c:v>
                </c:pt>
                <c:pt idx="8226">
                  <c:v>144.55029761906926</c:v>
                </c:pt>
                <c:pt idx="8227">
                  <c:v>144.55583333335491</c:v>
                </c:pt>
                <c:pt idx="8228">
                  <c:v>144.56136904764068</c:v>
                </c:pt>
                <c:pt idx="8229">
                  <c:v>144.56690476192628</c:v>
                </c:pt>
                <c:pt idx="8230">
                  <c:v>144.57244047621211</c:v>
                </c:pt>
                <c:pt idx="8231">
                  <c:v>144.57797619049776</c:v>
                </c:pt>
                <c:pt idx="8232">
                  <c:v>144.58351190478348</c:v>
                </c:pt>
                <c:pt idx="8233">
                  <c:v>144.58904761906925</c:v>
                </c:pt>
                <c:pt idx="8234">
                  <c:v>144.59458333335485</c:v>
                </c:pt>
                <c:pt idx="8235">
                  <c:v>144.60011904764067</c:v>
                </c:pt>
                <c:pt idx="8236">
                  <c:v>144.60565476192619</c:v>
                </c:pt>
                <c:pt idx="8237">
                  <c:v>144.61119047621202</c:v>
                </c:pt>
                <c:pt idx="8238">
                  <c:v>144.61672619049776</c:v>
                </c:pt>
                <c:pt idx="8239">
                  <c:v>144.62226190478347</c:v>
                </c:pt>
                <c:pt idx="8240">
                  <c:v>144.62779761906921</c:v>
                </c:pt>
                <c:pt idx="8241">
                  <c:v>144.6333333333549</c:v>
                </c:pt>
                <c:pt idx="8242">
                  <c:v>144.63886904764061</c:v>
                </c:pt>
                <c:pt idx="8243">
                  <c:v>144.64440476192627</c:v>
                </c:pt>
                <c:pt idx="8244">
                  <c:v>144.64994047621198</c:v>
                </c:pt>
                <c:pt idx="8245">
                  <c:v>144.65547619049781</c:v>
                </c:pt>
                <c:pt idx="8246">
                  <c:v>144.66101190478346</c:v>
                </c:pt>
                <c:pt idx="8247">
                  <c:v>144.66654761906921</c:v>
                </c:pt>
                <c:pt idx="8248">
                  <c:v>144.67208333335483</c:v>
                </c:pt>
                <c:pt idx="8249">
                  <c:v>144.6776190476406</c:v>
                </c:pt>
                <c:pt idx="8250">
                  <c:v>144.68315476192623</c:v>
                </c:pt>
                <c:pt idx="8251">
                  <c:v>144.68869047621203</c:v>
                </c:pt>
                <c:pt idx="8252">
                  <c:v>144.69422619049774</c:v>
                </c:pt>
                <c:pt idx="8253">
                  <c:v>144.6997619047834</c:v>
                </c:pt>
                <c:pt idx="8254">
                  <c:v>144.70529761906917</c:v>
                </c:pt>
                <c:pt idx="8255">
                  <c:v>144.71083333335483</c:v>
                </c:pt>
                <c:pt idx="8256">
                  <c:v>144.7163690476406</c:v>
                </c:pt>
                <c:pt idx="8257">
                  <c:v>144.72190476192625</c:v>
                </c:pt>
                <c:pt idx="8258">
                  <c:v>144.72744047621208</c:v>
                </c:pt>
                <c:pt idx="8259">
                  <c:v>144.73297619049774</c:v>
                </c:pt>
                <c:pt idx="8260">
                  <c:v>144.73851190478345</c:v>
                </c:pt>
                <c:pt idx="8261">
                  <c:v>144.74404761906916</c:v>
                </c:pt>
                <c:pt idx="8262">
                  <c:v>144.74958333335476</c:v>
                </c:pt>
                <c:pt idx="8263">
                  <c:v>144.75511904764065</c:v>
                </c:pt>
                <c:pt idx="8264">
                  <c:v>144.76065476192619</c:v>
                </c:pt>
                <c:pt idx="8265">
                  <c:v>144.76619047621202</c:v>
                </c:pt>
                <c:pt idx="8266">
                  <c:v>144.77172619049773</c:v>
                </c:pt>
                <c:pt idx="8267">
                  <c:v>144.77726190478342</c:v>
                </c:pt>
                <c:pt idx="8268">
                  <c:v>144.78279761906921</c:v>
                </c:pt>
                <c:pt idx="8269">
                  <c:v>144.78833333335487</c:v>
                </c:pt>
                <c:pt idx="8270">
                  <c:v>144.79386904764058</c:v>
                </c:pt>
                <c:pt idx="8271">
                  <c:v>144.79940476192621</c:v>
                </c:pt>
                <c:pt idx="8272">
                  <c:v>144.80494047621201</c:v>
                </c:pt>
                <c:pt idx="8273">
                  <c:v>144.81047619049778</c:v>
                </c:pt>
                <c:pt idx="8274">
                  <c:v>144.81601190478344</c:v>
                </c:pt>
                <c:pt idx="8275">
                  <c:v>144.82154761906924</c:v>
                </c:pt>
                <c:pt idx="8276">
                  <c:v>144.82708333335486</c:v>
                </c:pt>
                <c:pt idx="8277">
                  <c:v>144.83261904764066</c:v>
                </c:pt>
                <c:pt idx="8278">
                  <c:v>144.83815476192623</c:v>
                </c:pt>
                <c:pt idx="8279">
                  <c:v>144.84369047621198</c:v>
                </c:pt>
                <c:pt idx="8280">
                  <c:v>144.84922619049777</c:v>
                </c:pt>
                <c:pt idx="8281">
                  <c:v>144.85476190478343</c:v>
                </c:pt>
                <c:pt idx="8282">
                  <c:v>144.8602976190692</c:v>
                </c:pt>
                <c:pt idx="8283">
                  <c:v>144.86583333335486</c:v>
                </c:pt>
                <c:pt idx="8284">
                  <c:v>144.87136904764063</c:v>
                </c:pt>
                <c:pt idx="8285">
                  <c:v>144.87690476192623</c:v>
                </c:pt>
                <c:pt idx="8286">
                  <c:v>144.88244047621211</c:v>
                </c:pt>
                <c:pt idx="8287">
                  <c:v>144.88797619049777</c:v>
                </c:pt>
                <c:pt idx="8288">
                  <c:v>144.89351190478342</c:v>
                </c:pt>
                <c:pt idx="8289">
                  <c:v>144.89904761906919</c:v>
                </c:pt>
                <c:pt idx="8290">
                  <c:v>144.90458333335479</c:v>
                </c:pt>
                <c:pt idx="8291">
                  <c:v>144.91011904764062</c:v>
                </c:pt>
                <c:pt idx="8292">
                  <c:v>144.91565476192616</c:v>
                </c:pt>
                <c:pt idx="8293">
                  <c:v>144.92119047621205</c:v>
                </c:pt>
                <c:pt idx="8294">
                  <c:v>144.92672619049776</c:v>
                </c:pt>
                <c:pt idx="8295">
                  <c:v>144.93226190478347</c:v>
                </c:pt>
                <c:pt idx="8296">
                  <c:v>144.93779761906919</c:v>
                </c:pt>
                <c:pt idx="8297">
                  <c:v>144.94333333335479</c:v>
                </c:pt>
                <c:pt idx="8298">
                  <c:v>144.94886904764061</c:v>
                </c:pt>
                <c:pt idx="8299">
                  <c:v>144.95440476192621</c:v>
                </c:pt>
                <c:pt idx="8300">
                  <c:v>144.95994047621201</c:v>
                </c:pt>
                <c:pt idx="8301">
                  <c:v>144.96547619049775</c:v>
                </c:pt>
                <c:pt idx="8302">
                  <c:v>144.97101190478341</c:v>
                </c:pt>
                <c:pt idx="8303">
                  <c:v>144.97654761906918</c:v>
                </c:pt>
                <c:pt idx="8304">
                  <c:v>144.98208333335484</c:v>
                </c:pt>
                <c:pt idx="8305">
                  <c:v>144.98761904764064</c:v>
                </c:pt>
                <c:pt idx="8306">
                  <c:v>144.99315476192615</c:v>
                </c:pt>
                <c:pt idx="8307">
                  <c:v>144.998690476212</c:v>
                </c:pt>
                <c:pt idx="8308">
                  <c:v>145.00422619049769</c:v>
                </c:pt>
                <c:pt idx="8309">
                  <c:v>145.00976190478335</c:v>
                </c:pt>
                <c:pt idx="8310">
                  <c:v>145.01529761906914</c:v>
                </c:pt>
                <c:pt idx="8311">
                  <c:v>145.02083333335483</c:v>
                </c:pt>
                <c:pt idx="8312">
                  <c:v>145.0263690476406</c:v>
                </c:pt>
                <c:pt idx="8313">
                  <c:v>145.0319047619262</c:v>
                </c:pt>
                <c:pt idx="8314">
                  <c:v>145.03744047621203</c:v>
                </c:pt>
                <c:pt idx="8315">
                  <c:v>145.04297619049768</c:v>
                </c:pt>
                <c:pt idx="8316">
                  <c:v>145.0485119047834</c:v>
                </c:pt>
                <c:pt idx="8317">
                  <c:v>145.05404761906917</c:v>
                </c:pt>
                <c:pt idx="8318">
                  <c:v>145.05958333335477</c:v>
                </c:pt>
                <c:pt idx="8319">
                  <c:v>145.06511904764059</c:v>
                </c:pt>
                <c:pt idx="8320">
                  <c:v>145.07065476192614</c:v>
                </c:pt>
                <c:pt idx="8321">
                  <c:v>145.07619047621196</c:v>
                </c:pt>
                <c:pt idx="8322">
                  <c:v>145.08172619049773</c:v>
                </c:pt>
                <c:pt idx="8323">
                  <c:v>145.08726190478345</c:v>
                </c:pt>
                <c:pt idx="8324">
                  <c:v>145.09279761906916</c:v>
                </c:pt>
                <c:pt idx="8325">
                  <c:v>145.09833333335484</c:v>
                </c:pt>
                <c:pt idx="8326">
                  <c:v>145.10386904764053</c:v>
                </c:pt>
                <c:pt idx="8327">
                  <c:v>145.10940476192616</c:v>
                </c:pt>
                <c:pt idx="8328">
                  <c:v>145.11494047621196</c:v>
                </c:pt>
                <c:pt idx="8329">
                  <c:v>145.12047619049767</c:v>
                </c:pt>
                <c:pt idx="8330">
                  <c:v>145.12601190478341</c:v>
                </c:pt>
                <c:pt idx="8331">
                  <c:v>145.13154761906915</c:v>
                </c:pt>
                <c:pt idx="8332">
                  <c:v>145.13708333335478</c:v>
                </c:pt>
                <c:pt idx="8333">
                  <c:v>145.14261904764058</c:v>
                </c:pt>
                <c:pt idx="8334">
                  <c:v>145.14815476192615</c:v>
                </c:pt>
                <c:pt idx="8335">
                  <c:v>145.15369047621195</c:v>
                </c:pt>
                <c:pt idx="8336">
                  <c:v>145.15922619049766</c:v>
                </c:pt>
                <c:pt idx="8337">
                  <c:v>145.16476190478338</c:v>
                </c:pt>
                <c:pt idx="8338">
                  <c:v>145.17029761906909</c:v>
                </c:pt>
                <c:pt idx="8339">
                  <c:v>145.17583333335475</c:v>
                </c:pt>
                <c:pt idx="8340">
                  <c:v>145.1813690476406</c:v>
                </c:pt>
                <c:pt idx="8341">
                  <c:v>145.18690476192617</c:v>
                </c:pt>
                <c:pt idx="8342">
                  <c:v>145.192440476212</c:v>
                </c:pt>
                <c:pt idx="8343">
                  <c:v>145.19797619049766</c:v>
                </c:pt>
                <c:pt idx="8344">
                  <c:v>145.20351190478331</c:v>
                </c:pt>
                <c:pt idx="8345">
                  <c:v>145.20904761906908</c:v>
                </c:pt>
                <c:pt idx="8346">
                  <c:v>145.21458333335468</c:v>
                </c:pt>
                <c:pt idx="8347">
                  <c:v>145.22011904764057</c:v>
                </c:pt>
                <c:pt idx="8348">
                  <c:v>145.22565476192611</c:v>
                </c:pt>
                <c:pt idx="8349">
                  <c:v>145.23119047621194</c:v>
                </c:pt>
                <c:pt idx="8350">
                  <c:v>145.23672619049765</c:v>
                </c:pt>
                <c:pt idx="8351">
                  <c:v>145.24226190478336</c:v>
                </c:pt>
                <c:pt idx="8352">
                  <c:v>145.24779761906908</c:v>
                </c:pt>
                <c:pt idx="8353">
                  <c:v>145.25333333335479</c:v>
                </c:pt>
                <c:pt idx="8354">
                  <c:v>145.25886904764056</c:v>
                </c:pt>
                <c:pt idx="8355">
                  <c:v>145.26440476192616</c:v>
                </c:pt>
                <c:pt idx="8356">
                  <c:v>145.26994047621193</c:v>
                </c:pt>
                <c:pt idx="8357">
                  <c:v>145.27547619049759</c:v>
                </c:pt>
                <c:pt idx="8358">
                  <c:v>145.28101190478341</c:v>
                </c:pt>
                <c:pt idx="8359">
                  <c:v>145.28654761906907</c:v>
                </c:pt>
                <c:pt idx="8360">
                  <c:v>145.29208333335478</c:v>
                </c:pt>
                <c:pt idx="8361">
                  <c:v>145.29761904764055</c:v>
                </c:pt>
                <c:pt idx="8362">
                  <c:v>145.30315476192612</c:v>
                </c:pt>
                <c:pt idx="8363">
                  <c:v>145.30869047621198</c:v>
                </c:pt>
                <c:pt idx="8364">
                  <c:v>145.31422619049764</c:v>
                </c:pt>
                <c:pt idx="8365">
                  <c:v>145.31976190478335</c:v>
                </c:pt>
                <c:pt idx="8366">
                  <c:v>145.32529761906912</c:v>
                </c:pt>
                <c:pt idx="8367">
                  <c:v>145.3308333333548</c:v>
                </c:pt>
                <c:pt idx="8368">
                  <c:v>145.33636904764057</c:v>
                </c:pt>
                <c:pt idx="8369">
                  <c:v>145.34190476192614</c:v>
                </c:pt>
                <c:pt idx="8370">
                  <c:v>145.34744047621197</c:v>
                </c:pt>
                <c:pt idx="8371">
                  <c:v>145.35297619049769</c:v>
                </c:pt>
                <c:pt idx="8372">
                  <c:v>145.3585119047834</c:v>
                </c:pt>
                <c:pt idx="8373">
                  <c:v>145.36404761906911</c:v>
                </c:pt>
                <c:pt idx="8374">
                  <c:v>145.36958333335471</c:v>
                </c:pt>
                <c:pt idx="8375">
                  <c:v>145.37511904764054</c:v>
                </c:pt>
                <c:pt idx="8376">
                  <c:v>145.38065476192614</c:v>
                </c:pt>
                <c:pt idx="8377">
                  <c:v>145.38619047621197</c:v>
                </c:pt>
                <c:pt idx="8378">
                  <c:v>145.39172619049768</c:v>
                </c:pt>
                <c:pt idx="8379">
                  <c:v>145.39726190478339</c:v>
                </c:pt>
                <c:pt idx="8380">
                  <c:v>145.4027976190691</c:v>
                </c:pt>
                <c:pt idx="8381">
                  <c:v>145.40833333335482</c:v>
                </c:pt>
                <c:pt idx="8382">
                  <c:v>145.41386904764045</c:v>
                </c:pt>
                <c:pt idx="8383">
                  <c:v>145.41940476192613</c:v>
                </c:pt>
                <c:pt idx="8384">
                  <c:v>145.42494047621196</c:v>
                </c:pt>
                <c:pt idx="8385">
                  <c:v>145.43047619049761</c:v>
                </c:pt>
                <c:pt idx="8386">
                  <c:v>145.43601190478338</c:v>
                </c:pt>
                <c:pt idx="8387">
                  <c:v>145.44154761906904</c:v>
                </c:pt>
                <c:pt idx="8388">
                  <c:v>145.44708333335475</c:v>
                </c:pt>
                <c:pt idx="8389">
                  <c:v>145.45261904764055</c:v>
                </c:pt>
                <c:pt idx="8390">
                  <c:v>145.45815476192618</c:v>
                </c:pt>
                <c:pt idx="8391">
                  <c:v>145.46369047621184</c:v>
                </c:pt>
                <c:pt idx="8392">
                  <c:v>145.46922619049761</c:v>
                </c:pt>
                <c:pt idx="8393">
                  <c:v>145.47476190478332</c:v>
                </c:pt>
                <c:pt idx="8394">
                  <c:v>145.48029761906909</c:v>
                </c:pt>
                <c:pt idx="8395">
                  <c:v>145.4858333333548</c:v>
                </c:pt>
                <c:pt idx="8396">
                  <c:v>145.49136904764052</c:v>
                </c:pt>
                <c:pt idx="8397">
                  <c:v>145.49690476192615</c:v>
                </c:pt>
                <c:pt idx="8398">
                  <c:v>145.50244047621197</c:v>
                </c:pt>
                <c:pt idx="8399">
                  <c:v>145.5079761904976</c:v>
                </c:pt>
                <c:pt idx="8400">
                  <c:v>145.51351190478326</c:v>
                </c:pt>
                <c:pt idx="8401">
                  <c:v>145.51904761906903</c:v>
                </c:pt>
                <c:pt idx="8402">
                  <c:v>145.52458333335468</c:v>
                </c:pt>
                <c:pt idx="8403">
                  <c:v>145.53011904764051</c:v>
                </c:pt>
                <c:pt idx="8404">
                  <c:v>145.53565476192605</c:v>
                </c:pt>
                <c:pt idx="8405">
                  <c:v>145.54119047621188</c:v>
                </c:pt>
                <c:pt idx="8406">
                  <c:v>145.54672619049759</c:v>
                </c:pt>
                <c:pt idx="8407">
                  <c:v>145.55226190478336</c:v>
                </c:pt>
                <c:pt idx="8408">
                  <c:v>145.55779761906908</c:v>
                </c:pt>
                <c:pt idx="8409">
                  <c:v>145.56333333335473</c:v>
                </c:pt>
                <c:pt idx="8410">
                  <c:v>145.5688690476405</c:v>
                </c:pt>
                <c:pt idx="8411">
                  <c:v>145.5744047619261</c:v>
                </c:pt>
                <c:pt idx="8412">
                  <c:v>145.57994047621185</c:v>
                </c:pt>
                <c:pt idx="8413">
                  <c:v>145.58547619049764</c:v>
                </c:pt>
                <c:pt idx="8414">
                  <c:v>145.59101190478336</c:v>
                </c:pt>
                <c:pt idx="8415">
                  <c:v>145.59654761906901</c:v>
                </c:pt>
                <c:pt idx="8416">
                  <c:v>145.60208333335473</c:v>
                </c:pt>
                <c:pt idx="8417">
                  <c:v>145.60761904764044</c:v>
                </c:pt>
                <c:pt idx="8418">
                  <c:v>145.61315476192604</c:v>
                </c:pt>
                <c:pt idx="8419">
                  <c:v>145.61869047621181</c:v>
                </c:pt>
                <c:pt idx="8420">
                  <c:v>145.62422619049761</c:v>
                </c:pt>
                <c:pt idx="8421">
                  <c:v>145.62976190478324</c:v>
                </c:pt>
                <c:pt idx="8422">
                  <c:v>145.63529761906901</c:v>
                </c:pt>
                <c:pt idx="8423">
                  <c:v>145.64083333335472</c:v>
                </c:pt>
                <c:pt idx="8424">
                  <c:v>145.64636904764043</c:v>
                </c:pt>
                <c:pt idx="8425">
                  <c:v>145.65190476192615</c:v>
                </c:pt>
                <c:pt idx="8426">
                  <c:v>145.65744047621192</c:v>
                </c:pt>
                <c:pt idx="8427">
                  <c:v>145.66297619049757</c:v>
                </c:pt>
                <c:pt idx="8428">
                  <c:v>145.66851190478329</c:v>
                </c:pt>
                <c:pt idx="8429">
                  <c:v>145.674047619069</c:v>
                </c:pt>
                <c:pt idx="8430">
                  <c:v>145.6795833333546</c:v>
                </c:pt>
                <c:pt idx="8431">
                  <c:v>145.68511904764048</c:v>
                </c:pt>
                <c:pt idx="8432">
                  <c:v>145.69065476192603</c:v>
                </c:pt>
                <c:pt idx="8433">
                  <c:v>145.69619047621185</c:v>
                </c:pt>
                <c:pt idx="8434">
                  <c:v>145.70172619049757</c:v>
                </c:pt>
                <c:pt idx="8435">
                  <c:v>145.70726190478328</c:v>
                </c:pt>
                <c:pt idx="8436">
                  <c:v>145.71279761906894</c:v>
                </c:pt>
                <c:pt idx="8437">
                  <c:v>145.71833333335471</c:v>
                </c:pt>
                <c:pt idx="8438">
                  <c:v>145.72386904764042</c:v>
                </c:pt>
                <c:pt idx="8439">
                  <c:v>145.72940476192608</c:v>
                </c:pt>
                <c:pt idx="8440">
                  <c:v>145.73494047621185</c:v>
                </c:pt>
                <c:pt idx="8441">
                  <c:v>145.74047619049756</c:v>
                </c:pt>
                <c:pt idx="8442">
                  <c:v>145.74601190478322</c:v>
                </c:pt>
                <c:pt idx="8443">
                  <c:v>145.75154761906899</c:v>
                </c:pt>
                <c:pt idx="8444">
                  <c:v>145.7570833333547</c:v>
                </c:pt>
                <c:pt idx="8445">
                  <c:v>145.76261904764041</c:v>
                </c:pt>
                <c:pt idx="8446">
                  <c:v>145.76815476192607</c:v>
                </c:pt>
                <c:pt idx="8447">
                  <c:v>145.77369047621175</c:v>
                </c:pt>
                <c:pt idx="8448">
                  <c:v>145.77922619049755</c:v>
                </c:pt>
                <c:pt idx="8449">
                  <c:v>145.78476190478321</c:v>
                </c:pt>
                <c:pt idx="8450">
                  <c:v>145.79029761906898</c:v>
                </c:pt>
                <c:pt idx="8451">
                  <c:v>145.79583333335464</c:v>
                </c:pt>
                <c:pt idx="8452">
                  <c:v>145.80136904764046</c:v>
                </c:pt>
                <c:pt idx="8453">
                  <c:v>145.80690476192612</c:v>
                </c:pt>
                <c:pt idx="8454">
                  <c:v>145.81244047621189</c:v>
                </c:pt>
                <c:pt idx="8455">
                  <c:v>145.81797619049757</c:v>
                </c:pt>
                <c:pt idx="8456">
                  <c:v>145.82351190478326</c:v>
                </c:pt>
                <c:pt idx="8457">
                  <c:v>145.82904761906897</c:v>
                </c:pt>
                <c:pt idx="8458">
                  <c:v>145.83458333335463</c:v>
                </c:pt>
                <c:pt idx="8459">
                  <c:v>145.84011904764046</c:v>
                </c:pt>
                <c:pt idx="8460">
                  <c:v>145.845654761926</c:v>
                </c:pt>
                <c:pt idx="8461">
                  <c:v>145.85119047621188</c:v>
                </c:pt>
                <c:pt idx="8462">
                  <c:v>145.8567261904976</c:v>
                </c:pt>
                <c:pt idx="8463">
                  <c:v>145.86226190478331</c:v>
                </c:pt>
                <c:pt idx="8464">
                  <c:v>145.86779761906897</c:v>
                </c:pt>
                <c:pt idx="8465">
                  <c:v>145.87333333335468</c:v>
                </c:pt>
                <c:pt idx="8466">
                  <c:v>145.87886904764045</c:v>
                </c:pt>
                <c:pt idx="8467">
                  <c:v>145.88440476192611</c:v>
                </c:pt>
                <c:pt idx="8468">
                  <c:v>145.88994047621188</c:v>
                </c:pt>
                <c:pt idx="8469">
                  <c:v>145.89547619049759</c:v>
                </c:pt>
                <c:pt idx="8470">
                  <c:v>145.90101190478327</c:v>
                </c:pt>
                <c:pt idx="8471">
                  <c:v>145.90654761906896</c:v>
                </c:pt>
                <c:pt idx="8472">
                  <c:v>145.91208333335462</c:v>
                </c:pt>
                <c:pt idx="8473">
                  <c:v>145.91761904764041</c:v>
                </c:pt>
                <c:pt idx="8474">
                  <c:v>145.92315476192601</c:v>
                </c:pt>
                <c:pt idx="8475">
                  <c:v>145.92869047621181</c:v>
                </c:pt>
                <c:pt idx="8476">
                  <c:v>145.93422619049758</c:v>
                </c:pt>
                <c:pt idx="8477">
                  <c:v>145.93976190478318</c:v>
                </c:pt>
                <c:pt idx="8478">
                  <c:v>145.94529761906895</c:v>
                </c:pt>
                <c:pt idx="8479">
                  <c:v>145.95083333335467</c:v>
                </c:pt>
                <c:pt idx="8480">
                  <c:v>145.95636904764046</c:v>
                </c:pt>
                <c:pt idx="8481">
                  <c:v>145.96190476192604</c:v>
                </c:pt>
                <c:pt idx="8482">
                  <c:v>145.96744047621186</c:v>
                </c:pt>
                <c:pt idx="8483">
                  <c:v>145.97297619049758</c:v>
                </c:pt>
                <c:pt idx="8484">
                  <c:v>145.97851190478323</c:v>
                </c:pt>
                <c:pt idx="8485">
                  <c:v>145.98404761906897</c:v>
                </c:pt>
                <c:pt idx="8486">
                  <c:v>145.9895833333546</c:v>
                </c:pt>
                <c:pt idx="8487">
                  <c:v>145.99511904764043</c:v>
                </c:pt>
                <c:pt idx="8488">
                  <c:v>146.00065476192597</c:v>
                </c:pt>
                <c:pt idx="8489">
                  <c:v>146.0061904762118</c:v>
                </c:pt>
                <c:pt idx="8490">
                  <c:v>146.01172619049751</c:v>
                </c:pt>
                <c:pt idx="8491">
                  <c:v>146.01726190478323</c:v>
                </c:pt>
                <c:pt idx="8492">
                  <c:v>146.02279761906894</c:v>
                </c:pt>
                <c:pt idx="8493">
                  <c:v>146.02833333335471</c:v>
                </c:pt>
                <c:pt idx="8494">
                  <c:v>146.03386904764037</c:v>
                </c:pt>
                <c:pt idx="8495">
                  <c:v>146.03940476192602</c:v>
                </c:pt>
                <c:pt idx="8496">
                  <c:v>146.04494047621179</c:v>
                </c:pt>
                <c:pt idx="8497">
                  <c:v>146.05047619049756</c:v>
                </c:pt>
                <c:pt idx="8498">
                  <c:v>146.05601190478328</c:v>
                </c:pt>
                <c:pt idx="8499">
                  <c:v>146.06154761906893</c:v>
                </c:pt>
                <c:pt idx="8500">
                  <c:v>146.06708333335465</c:v>
                </c:pt>
                <c:pt idx="8501">
                  <c:v>146.07261904764042</c:v>
                </c:pt>
                <c:pt idx="8502">
                  <c:v>146.07815476192599</c:v>
                </c:pt>
                <c:pt idx="8503">
                  <c:v>146.08369047621179</c:v>
                </c:pt>
                <c:pt idx="8504">
                  <c:v>146.08922619049756</c:v>
                </c:pt>
                <c:pt idx="8505">
                  <c:v>146.09476190478318</c:v>
                </c:pt>
                <c:pt idx="8506">
                  <c:v>146.10029761906893</c:v>
                </c:pt>
                <c:pt idx="8507">
                  <c:v>146.10583333335458</c:v>
                </c:pt>
                <c:pt idx="8508">
                  <c:v>146.11136904764041</c:v>
                </c:pt>
                <c:pt idx="8509">
                  <c:v>146.11690476192595</c:v>
                </c:pt>
                <c:pt idx="8510">
                  <c:v>146.12244047621186</c:v>
                </c:pt>
                <c:pt idx="8511">
                  <c:v>146.12797619049749</c:v>
                </c:pt>
                <c:pt idx="8512">
                  <c:v>146.13351190478318</c:v>
                </c:pt>
                <c:pt idx="8513">
                  <c:v>146.13904761906892</c:v>
                </c:pt>
                <c:pt idx="8514">
                  <c:v>146.14458333335452</c:v>
                </c:pt>
                <c:pt idx="8515">
                  <c:v>146.15011904764043</c:v>
                </c:pt>
                <c:pt idx="8516">
                  <c:v>146.15565476192594</c:v>
                </c:pt>
                <c:pt idx="8517">
                  <c:v>146.16119047621177</c:v>
                </c:pt>
                <c:pt idx="8518">
                  <c:v>146.16672619049749</c:v>
                </c:pt>
                <c:pt idx="8519">
                  <c:v>146.1722619047832</c:v>
                </c:pt>
                <c:pt idx="8520">
                  <c:v>146.17779761906885</c:v>
                </c:pt>
                <c:pt idx="8521">
                  <c:v>146.18333333335462</c:v>
                </c:pt>
                <c:pt idx="8522">
                  <c:v>146.1888690476404</c:v>
                </c:pt>
                <c:pt idx="8523">
                  <c:v>146.19440476192599</c:v>
                </c:pt>
                <c:pt idx="8524">
                  <c:v>146.19994047621176</c:v>
                </c:pt>
                <c:pt idx="8525">
                  <c:v>146.20547619049748</c:v>
                </c:pt>
                <c:pt idx="8526">
                  <c:v>146.21101190478319</c:v>
                </c:pt>
                <c:pt idx="8527">
                  <c:v>146.21654761906885</c:v>
                </c:pt>
                <c:pt idx="8528">
                  <c:v>146.22208333335462</c:v>
                </c:pt>
                <c:pt idx="8529">
                  <c:v>146.22761904764039</c:v>
                </c:pt>
                <c:pt idx="8530">
                  <c:v>146.2331547619259</c:v>
                </c:pt>
                <c:pt idx="8531">
                  <c:v>146.23869047621176</c:v>
                </c:pt>
                <c:pt idx="8532">
                  <c:v>146.24422619049741</c:v>
                </c:pt>
                <c:pt idx="8533">
                  <c:v>146.24976190478313</c:v>
                </c:pt>
                <c:pt idx="8534">
                  <c:v>146.2552976190689</c:v>
                </c:pt>
                <c:pt idx="8535">
                  <c:v>146.26083333335458</c:v>
                </c:pt>
                <c:pt idx="8536">
                  <c:v>146.26636904764038</c:v>
                </c:pt>
                <c:pt idx="8537">
                  <c:v>146.27190476192595</c:v>
                </c:pt>
                <c:pt idx="8538">
                  <c:v>146.27744047621181</c:v>
                </c:pt>
                <c:pt idx="8539">
                  <c:v>146.28297619049746</c:v>
                </c:pt>
                <c:pt idx="8540">
                  <c:v>146.28851190478321</c:v>
                </c:pt>
                <c:pt idx="8541">
                  <c:v>146.29404761906883</c:v>
                </c:pt>
                <c:pt idx="8542">
                  <c:v>146.29958333335452</c:v>
                </c:pt>
                <c:pt idx="8543">
                  <c:v>146.3051190476404</c:v>
                </c:pt>
                <c:pt idx="8544">
                  <c:v>146.31065476192592</c:v>
                </c:pt>
                <c:pt idx="8545">
                  <c:v>146.31619047621174</c:v>
                </c:pt>
                <c:pt idx="8546">
                  <c:v>146.32172619049751</c:v>
                </c:pt>
                <c:pt idx="8547">
                  <c:v>146.32726190478323</c:v>
                </c:pt>
                <c:pt idx="8548">
                  <c:v>146.33279761906888</c:v>
                </c:pt>
                <c:pt idx="8549">
                  <c:v>146.33833333335465</c:v>
                </c:pt>
                <c:pt idx="8550">
                  <c:v>146.34386904764031</c:v>
                </c:pt>
                <c:pt idx="8551">
                  <c:v>146.34940476192597</c:v>
                </c:pt>
                <c:pt idx="8552">
                  <c:v>146.35494047621179</c:v>
                </c:pt>
                <c:pt idx="8553">
                  <c:v>146.36047619049751</c:v>
                </c:pt>
                <c:pt idx="8554">
                  <c:v>146.36601190478322</c:v>
                </c:pt>
                <c:pt idx="8555">
                  <c:v>146.37154761906888</c:v>
                </c:pt>
                <c:pt idx="8556">
                  <c:v>146.37708333335459</c:v>
                </c:pt>
                <c:pt idx="8557">
                  <c:v>146.38261904764042</c:v>
                </c:pt>
                <c:pt idx="8558">
                  <c:v>146.38815476192602</c:v>
                </c:pt>
                <c:pt idx="8559">
                  <c:v>146.39369047621173</c:v>
                </c:pt>
                <c:pt idx="8560">
                  <c:v>146.39922619049744</c:v>
                </c:pt>
                <c:pt idx="8561">
                  <c:v>146.40476190478316</c:v>
                </c:pt>
                <c:pt idx="8562">
                  <c:v>146.41029761906881</c:v>
                </c:pt>
                <c:pt idx="8563">
                  <c:v>146.41583333335458</c:v>
                </c:pt>
                <c:pt idx="8564">
                  <c:v>146.42136904764041</c:v>
                </c:pt>
                <c:pt idx="8565">
                  <c:v>146.42690476192598</c:v>
                </c:pt>
                <c:pt idx="8566">
                  <c:v>146.43244047621184</c:v>
                </c:pt>
                <c:pt idx="8567">
                  <c:v>146.43797619049744</c:v>
                </c:pt>
                <c:pt idx="8568">
                  <c:v>146.44351190478315</c:v>
                </c:pt>
                <c:pt idx="8569">
                  <c:v>146.44904761906881</c:v>
                </c:pt>
                <c:pt idx="8570">
                  <c:v>146.45458333335458</c:v>
                </c:pt>
                <c:pt idx="8571">
                  <c:v>146.46011904764038</c:v>
                </c:pt>
                <c:pt idx="8572">
                  <c:v>146.46565476192592</c:v>
                </c:pt>
                <c:pt idx="8573">
                  <c:v>146.47119047621177</c:v>
                </c:pt>
                <c:pt idx="8574">
                  <c:v>146.47672619049743</c:v>
                </c:pt>
                <c:pt idx="8575">
                  <c:v>146.4822619047832</c:v>
                </c:pt>
                <c:pt idx="8576">
                  <c:v>146.48779761906886</c:v>
                </c:pt>
                <c:pt idx="8577">
                  <c:v>146.49333333335457</c:v>
                </c:pt>
                <c:pt idx="8578">
                  <c:v>146.49886904764034</c:v>
                </c:pt>
                <c:pt idx="8579">
                  <c:v>146.50440476192594</c:v>
                </c:pt>
                <c:pt idx="8580">
                  <c:v>146.50994047621171</c:v>
                </c:pt>
                <c:pt idx="8581">
                  <c:v>146.51547619049742</c:v>
                </c:pt>
                <c:pt idx="8582">
                  <c:v>146.52101190478319</c:v>
                </c:pt>
                <c:pt idx="8583">
                  <c:v>146.52654761906885</c:v>
                </c:pt>
                <c:pt idx="8584">
                  <c:v>146.53208333335456</c:v>
                </c:pt>
                <c:pt idx="8585">
                  <c:v>146.53761904764033</c:v>
                </c:pt>
                <c:pt idx="8586">
                  <c:v>146.54315476192588</c:v>
                </c:pt>
                <c:pt idx="8587">
                  <c:v>146.5486904762117</c:v>
                </c:pt>
                <c:pt idx="8588">
                  <c:v>146.55422619049747</c:v>
                </c:pt>
                <c:pt idx="8589">
                  <c:v>146.55976190478313</c:v>
                </c:pt>
                <c:pt idx="8590">
                  <c:v>146.56529761906882</c:v>
                </c:pt>
                <c:pt idx="8591">
                  <c:v>146.57083333335456</c:v>
                </c:pt>
                <c:pt idx="8592">
                  <c:v>146.57636904764027</c:v>
                </c:pt>
                <c:pt idx="8593">
                  <c:v>146.58190476192598</c:v>
                </c:pt>
                <c:pt idx="8594">
                  <c:v>146.58744047621181</c:v>
                </c:pt>
                <c:pt idx="8595">
                  <c:v>146.59297619049741</c:v>
                </c:pt>
                <c:pt idx="8596">
                  <c:v>146.59851190478318</c:v>
                </c:pt>
                <c:pt idx="8597">
                  <c:v>146.60404761906878</c:v>
                </c:pt>
                <c:pt idx="8598">
                  <c:v>146.60958333335449</c:v>
                </c:pt>
                <c:pt idx="8599">
                  <c:v>146.61511904764026</c:v>
                </c:pt>
                <c:pt idx="8600">
                  <c:v>146.62065476192592</c:v>
                </c:pt>
                <c:pt idx="8601">
                  <c:v>146.62619047621169</c:v>
                </c:pt>
                <c:pt idx="8602">
                  <c:v>146.6317261904974</c:v>
                </c:pt>
                <c:pt idx="8603">
                  <c:v>146.63726190478314</c:v>
                </c:pt>
                <c:pt idx="8604">
                  <c:v>146.64279761906877</c:v>
                </c:pt>
                <c:pt idx="8605">
                  <c:v>146.64833333335454</c:v>
                </c:pt>
                <c:pt idx="8606">
                  <c:v>146.65386904764026</c:v>
                </c:pt>
                <c:pt idx="8607">
                  <c:v>146.65940476192591</c:v>
                </c:pt>
                <c:pt idx="8608">
                  <c:v>146.66494047621168</c:v>
                </c:pt>
                <c:pt idx="8609">
                  <c:v>146.6704761904974</c:v>
                </c:pt>
                <c:pt idx="8610">
                  <c:v>146.67601190478311</c:v>
                </c:pt>
                <c:pt idx="8611">
                  <c:v>146.68154761906882</c:v>
                </c:pt>
                <c:pt idx="8612">
                  <c:v>146.68708333335454</c:v>
                </c:pt>
                <c:pt idx="8613">
                  <c:v>146.69261904764031</c:v>
                </c:pt>
                <c:pt idx="8614">
                  <c:v>146.69815476192591</c:v>
                </c:pt>
                <c:pt idx="8615">
                  <c:v>146.70369047621162</c:v>
                </c:pt>
                <c:pt idx="8616">
                  <c:v>146.70922619049739</c:v>
                </c:pt>
                <c:pt idx="8617">
                  <c:v>146.71476190478302</c:v>
                </c:pt>
                <c:pt idx="8618">
                  <c:v>146.72029761906882</c:v>
                </c:pt>
                <c:pt idx="8619">
                  <c:v>146.72583333335453</c:v>
                </c:pt>
                <c:pt idx="8620">
                  <c:v>146.73136904764024</c:v>
                </c:pt>
                <c:pt idx="8621">
                  <c:v>146.7369047619259</c:v>
                </c:pt>
                <c:pt idx="8622">
                  <c:v>146.74244047621167</c:v>
                </c:pt>
                <c:pt idx="8623">
                  <c:v>146.74797619049738</c:v>
                </c:pt>
                <c:pt idx="8624">
                  <c:v>146.7535119047831</c:v>
                </c:pt>
                <c:pt idx="8625">
                  <c:v>146.75904761906878</c:v>
                </c:pt>
                <c:pt idx="8626">
                  <c:v>146.76458333335444</c:v>
                </c:pt>
                <c:pt idx="8627">
                  <c:v>146.77011904764024</c:v>
                </c:pt>
                <c:pt idx="8628">
                  <c:v>146.77565476192581</c:v>
                </c:pt>
                <c:pt idx="8629">
                  <c:v>146.78119047621166</c:v>
                </c:pt>
                <c:pt idx="8630">
                  <c:v>146.7867261904974</c:v>
                </c:pt>
                <c:pt idx="8631">
                  <c:v>146.79226190478309</c:v>
                </c:pt>
                <c:pt idx="8632">
                  <c:v>146.79779761906875</c:v>
                </c:pt>
                <c:pt idx="8633">
                  <c:v>146.80333333335454</c:v>
                </c:pt>
                <c:pt idx="8634">
                  <c:v>146.80886904764029</c:v>
                </c:pt>
                <c:pt idx="8635">
                  <c:v>146.81440476192589</c:v>
                </c:pt>
                <c:pt idx="8636">
                  <c:v>146.81994047621166</c:v>
                </c:pt>
                <c:pt idx="8637">
                  <c:v>146.82547619049743</c:v>
                </c:pt>
                <c:pt idx="8638">
                  <c:v>146.83101190478314</c:v>
                </c:pt>
                <c:pt idx="8639">
                  <c:v>146.8365476190688</c:v>
                </c:pt>
                <c:pt idx="8640">
                  <c:v>146.84208333335451</c:v>
                </c:pt>
                <c:pt idx="8641">
                  <c:v>146.84761904764028</c:v>
                </c:pt>
                <c:pt idx="8642">
                  <c:v>146.85315476192588</c:v>
                </c:pt>
                <c:pt idx="8643">
                  <c:v>146.85869047621171</c:v>
                </c:pt>
                <c:pt idx="8644">
                  <c:v>146.86422619049742</c:v>
                </c:pt>
                <c:pt idx="8645">
                  <c:v>146.86976190478308</c:v>
                </c:pt>
                <c:pt idx="8646">
                  <c:v>146.87529761906879</c:v>
                </c:pt>
                <c:pt idx="8647">
                  <c:v>146.88083333335456</c:v>
                </c:pt>
                <c:pt idx="8648">
                  <c:v>146.8863690476403</c:v>
                </c:pt>
                <c:pt idx="8649">
                  <c:v>146.89190476192593</c:v>
                </c:pt>
                <c:pt idx="8650">
                  <c:v>146.8974404762117</c:v>
                </c:pt>
                <c:pt idx="8651">
                  <c:v>146.90297619049741</c:v>
                </c:pt>
                <c:pt idx="8652">
                  <c:v>146.90851190478307</c:v>
                </c:pt>
                <c:pt idx="8653">
                  <c:v>146.91404761906878</c:v>
                </c:pt>
                <c:pt idx="8654">
                  <c:v>146.91958333335441</c:v>
                </c:pt>
                <c:pt idx="8655">
                  <c:v>146.92511904764027</c:v>
                </c:pt>
                <c:pt idx="8656">
                  <c:v>146.93065476192584</c:v>
                </c:pt>
                <c:pt idx="8657">
                  <c:v>146.93619047621164</c:v>
                </c:pt>
                <c:pt idx="8658">
                  <c:v>146.94172619049741</c:v>
                </c:pt>
                <c:pt idx="8659">
                  <c:v>146.94726190478306</c:v>
                </c:pt>
                <c:pt idx="8660">
                  <c:v>146.9527976190688</c:v>
                </c:pt>
                <c:pt idx="8661">
                  <c:v>146.95833333335457</c:v>
                </c:pt>
                <c:pt idx="8662">
                  <c:v>146.9638690476402</c:v>
                </c:pt>
                <c:pt idx="8663">
                  <c:v>146.96940476192592</c:v>
                </c:pt>
                <c:pt idx="8664">
                  <c:v>146.97494047621163</c:v>
                </c:pt>
                <c:pt idx="8665">
                  <c:v>146.9804761904974</c:v>
                </c:pt>
                <c:pt idx="8666">
                  <c:v>146.98601190478311</c:v>
                </c:pt>
                <c:pt idx="8667">
                  <c:v>146.99154761906877</c:v>
                </c:pt>
                <c:pt idx="8668">
                  <c:v>146.99708333335448</c:v>
                </c:pt>
                <c:pt idx="8669">
                  <c:v>147.00261904764025</c:v>
                </c:pt>
                <c:pt idx="8670">
                  <c:v>147.00815476192585</c:v>
                </c:pt>
                <c:pt idx="8671">
                  <c:v>147.01369047621156</c:v>
                </c:pt>
                <c:pt idx="8672">
                  <c:v>147.01922619049733</c:v>
                </c:pt>
                <c:pt idx="8673">
                  <c:v>147.02476190478305</c:v>
                </c:pt>
                <c:pt idx="8674">
                  <c:v>147.03029761906876</c:v>
                </c:pt>
                <c:pt idx="8675">
                  <c:v>147.03583333335445</c:v>
                </c:pt>
                <c:pt idx="8676">
                  <c:v>147.04136904764025</c:v>
                </c:pt>
                <c:pt idx="8677">
                  <c:v>147.04690476192582</c:v>
                </c:pt>
                <c:pt idx="8678">
                  <c:v>147.05244047621167</c:v>
                </c:pt>
                <c:pt idx="8679">
                  <c:v>147.05797619049739</c:v>
                </c:pt>
                <c:pt idx="8680">
                  <c:v>147.06351190478298</c:v>
                </c:pt>
                <c:pt idx="8681">
                  <c:v>147.06904761906875</c:v>
                </c:pt>
                <c:pt idx="8682">
                  <c:v>147.07458333335435</c:v>
                </c:pt>
                <c:pt idx="8683">
                  <c:v>147.08011904764027</c:v>
                </c:pt>
                <c:pt idx="8684">
                  <c:v>147.08565476192578</c:v>
                </c:pt>
                <c:pt idx="8685">
                  <c:v>147.09119047621161</c:v>
                </c:pt>
                <c:pt idx="8686">
                  <c:v>147.09672619049738</c:v>
                </c:pt>
                <c:pt idx="8687">
                  <c:v>147.10226190478303</c:v>
                </c:pt>
                <c:pt idx="8688">
                  <c:v>147.10779761906875</c:v>
                </c:pt>
                <c:pt idx="8689">
                  <c:v>147.1133333333544</c:v>
                </c:pt>
                <c:pt idx="8690">
                  <c:v>147.11886904764017</c:v>
                </c:pt>
                <c:pt idx="8691">
                  <c:v>147.12440476192583</c:v>
                </c:pt>
                <c:pt idx="8692">
                  <c:v>147.1299404762116</c:v>
                </c:pt>
                <c:pt idx="8693">
                  <c:v>147.13547619049731</c:v>
                </c:pt>
                <c:pt idx="8694">
                  <c:v>147.14101190478303</c:v>
                </c:pt>
                <c:pt idx="8695">
                  <c:v>147.14654761906868</c:v>
                </c:pt>
                <c:pt idx="8696">
                  <c:v>147.15208333335445</c:v>
                </c:pt>
                <c:pt idx="8697">
                  <c:v>147.15761904764022</c:v>
                </c:pt>
                <c:pt idx="8698">
                  <c:v>147.16315476192577</c:v>
                </c:pt>
                <c:pt idx="8699">
                  <c:v>147.16869047621159</c:v>
                </c:pt>
                <c:pt idx="8700">
                  <c:v>147.17422619049731</c:v>
                </c:pt>
                <c:pt idx="8701">
                  <c:v>147.17976190478294</c:v>
                </c:pt>
                <c:pt idx="8702">
                  <c:v>147.18529761906873</c:v>
                </c:pt>
                <c:pt idx="8703">
                  <c:v>147.19083333335445</c:v>
                </c:pt>
                <c:pt idx="8704">
                  <c:v>147.19636904764022</c:v>
                </c:pt>
                <c:pt idx="8705">
                  <c:v>147.20190476192579</c:v>
                </c:pt>
                <c:pt idx="8706">
                  <c:v>147.20744047621164</c:v>
                </c:pt>
                <c:pt idx="8707">
                  <c:v>147.2129761904973</c:v>
                </c:pt>
                <c:pt idx="8708">
                  <c:v>147.21851190478296</c:v>
                </c:pt>
                <c:pt idx="8709">
                  <c:v>147.22404761906873</c:v>
                </c:pt>
                <c:pt idx="8710">
                  <c:v>147.22958333335436</c:v>
                </c:pt>
                <c:pt idx="8711">
                  <c:v>147.23511904764021</c:v>
                </c:pt>
                <c:pt idx="8712">
                  <c:v>147.24065476192573</c:v>
                </c:pt>
                <c:pt idx="8713">
                  <c:v>147.24619047621158</c:v>
                </c:pt>
                <c:pt idx="8714">
                  <c:v>147.25172619049729</c:v>
                </c:pt>
                <c:pt idx="8715">
                  <c:v>147.25726190478301</c:v>
                </c:pt>
                <c:pt idx="8716">
                  <c:v>147.26279761906872</c:v>
                </c:pt>
                <c:pt idx="8717">
                  <c:v>147.26833333335443</c:v>
                </c:pt>
                <c:pt idx="8718">
                  <c:v>147.27386904764015</c:v>
                </c:pt>
                <c:pt idx="8719">
                  <c:v>147.27940476192575</c:v>
                </c:pt>
                <c:pt idx="8720">
                  <c:v>147.28494047621157</c:v>
                </c:pt>
                <c:pt idx="8721">
                  <c:v>147.29047619049729</c:v>
                </c:pt>
                <c:pt idx="8722">
                  <c:v>147.296011904783</c:v>
                </c:pt>
                <c:pt idx="8723">
                  <c:v>147.30154761906871</c:v>
                </c:pt>
                <c:pt idx="8724">
                  <c:v>147.30708333335443</c:v>
                </c:pt>
                <c:pt idx="8725">
                  <c:v>147.3126190476402</c:v>
                </c:pt>
                <c:pt idx="8726">
                  <c:v>147.3181547619258</c:v>
                </c:pt>
                <c:pt idx="8727">
                  <c:v>147.32369047621157</c:v>
                </c:pt>
                <c:pt idx="8728">
                  <c:v>147.32922619049734</c:v>
                </c:pt>
                <c:pt idx="8729">
                  <c:v>147.33476190478294</c:v>
                </c:pt>
                <c:pt idx="8730">
                  <c:v>147.34029761906871</c:v>
                </c:pt>
                <c:pt idx="8731">
                  <c:v>147.34583333335442</c:v>
                </c:pt>
                <c:pt idx="8732">
                  <c:v>147.35136904764025</c:v>
                </c:pt>
                <c:pt idx="8733">
                  <c:v>147.35690476192585</c:v>
                </c:pt>
                <c:pt idx="8734">
                  <c:v>147.36244047621167</c:v>
                </c:pt>
                <c:pt idx="8735">
                  <c:v>147.36797619049727</c:v>
                </c:pt>
                <c:pt idx="8736">
                  <c:v>147.37351190478293</c:v>
                </c:pt>
                <c:pt idx="8737">
                  <c:v>147.3790476190687</c:v>
                </c:pt>
                <c:pt idx="8738">
                  <c:v>147.38458333335439</c:v>
                </c:pt>
                <c:pt idx="8739">
                  <c:v>147.39011904764024</c:v>
                </c:pt>
                <c:pt idx="8740">
                  <c:v>147.39565476192575</c:v>
                </c:pt>
                <c:pt idx="8741">
                  <c:v>147.40119047621161</c:v>
                </c:pt>
                <c:pt idx="8742">
                  <c:v>147.40672619049727</c:v>
                </c:pt>
                <c:pt idx="8743">
                  <c:v>147.41226190478298</c:v>
                </c:pt>
                <c:pt idx="8744">
                  <c:v>147.41779761906864</c:v>
                </c:pt>
                <c:pt idx="8745">
                  <c:v>147.42333333335441</c:v>
                </c:pt>
                <c:pt idx="8746">
                  <c:v>147.42886904764023</c:v>
                </c:pt>
                <c:pt idx="8747">
                  <c:v>147.43440476192578</c:v>
                </c:pt>
                <c:pt idx="8748">
                  <c:v>147.4399404762116</c:v>
                </c:pt>
                <c:pt idx="8749">
                  <c:v>147.44547619049726</c:v>
                </c:pt>
                <c:pt idx="8750">
                  <c:v>147.45101190478297</c:v>
                </c:pt>
                <c:pt idx="8751">
                  <c:v>147.45654761906869</c:v>
                </c:pt>
                <c:pt idx="8752">
                  <c:v>147.4620833333544</c:v>
                </c:pt>
                <c:pt idx="8753">
                  <c:v>147.46761904764017</c:v>
                </c:pt>
                <c:pt idx="8754">
                  <c:v>147.47315476192571</c:v>
                </c:pt>
                <c:pt idx="8755">
                  <c:v>147.47791666668778</c:v>
                </c:pt>
              </c:numCache>
            </c:numRef>
          </c:xVal>
          <c:yVal>
            <c:numRef>
              <c:f>'min velocity experiemtns'!$G$12807:$G$21562</c:f>
              <c:numCache>
                <c:formatCode>General</c:formatCode>
                <c:ptCount val="8756"/>
                <c:pt idx="0">
                  <c:v>0.31000000000000011</c:v>
                </c:pt>
                <c:pt idx="1">
                  <c:v>0.3000000000000001</c:v>
                </c:pt>
                <c:pt idx="2">
                  <c:v>0</c:v>
                </c:pt>
                <c:pt idx="3">
                  <c:v>1.9500000000000004</c:v>
                </c:pt>
                <c:pt idx="4">
                  <c:v>2.7199999999999998</c:v>
                </c:pt>
                <c:pt idx="5">
                  <c:v>3.27</c:v>
                </c:pt>
                <c:pt idx="6">
                  <c:v>4.1199999999999983</c:v>
                </c:pt>
                <c:pt idx="7">
                  <c:v>5.2700000000000014</c:v>
                </c:pt>
                <c:pt idx="8">
                  <c:v>5.98</c:v>
                </c:pt>
                <c:pt idx="9">
                  <c:v>5.8999999999999995</c:v>
                </c:pt>
                <c:pt idx="10">
                  <c:v>7.3199999999999985</c:v>
                </c:pt>
                <c:pt idx="11">
                  <c:v>7.6599999999999975</c:v>
                </c:pt>
                <c:pt idx="12">
                  <c:v>7.1199999999999983</c:v>
                </c:pt>
                <c:pt idx="13">
                  <c:v>6.28</c:v>
                </c:pt>
                <c:pt idx="14">
                  <c:v>6.94</c:v>
                </c:pt>
                <c:pt idx="15">
                  <c:v>7.95</c:v>
                </c:pt>
                <c:pt idx="16">
                  <c:v>9.07</c:v>
                </c:pt>
                <c:pt idx="17">
                  <c:v>10.430000000000001</c:v>
                </c:pt>
                <c:pt idx="18">
                  <c:v>10.430000000000001</c:v>
                </c:pt>
                <c:pt idx="19">
                  <c:v>10.030000000000001</c:v>
                </c:pt>
                <c:pt idx="20">
                  <c:v>9.89</c:v>
                </c:pt>
                <c:pt idx="21">
                  <c:v>9.8600000000000048</c:v>
                </c:pt>
                <c:pt idx="22">
                  <c:v>9.6100000000000012</c:v>
                </c:pt>
                <c:pt idx="23">
                  <c:v>9.5500000000000007</c:v>
                </c:pt>
                <c:pt idx="24">
                  <c:v>9.56</c:v>
                </c:pt>
                <c:pt idx="25">
                  <c:v>9.48</c:v>
                </c:pt>
                <c:pt idx="26">
                  <c:v>9.49</c:v>
                </c:pt>
                <c:pt idx="27">
                  <c:v>9.15</c:v>
                </c:pt>
                <c:pt idx="28">
                  <c:v>9.14</c:v>
                </c:pt>
                <c:pt idx="29">
                  <c:v>9.07</c:v>
                </c:pt>
                <c:pt idx="30">
                  <c:v>9.07</c:v>
                </c:pt>
                <c:pt idx="31">
                  <c:v>9.24</c:v>
                </c:pt>
                <c:pt idx="32">
                  <c:v>9.33</c:v>
                </c:pt>
                <c:pt idx="33">
                  <c:v>9.64</c:v>
                </c:pt>
                <c:pt idx="34">
                  <c:v>10.100000000000001</c:v>
                </c:pt>
                <c:pt idx="35">
                  <c:v>10.260000000000002</c:v>
                </c:pt>
                <c:pt idx="36">
                  <c:v>10.64</c:v>
                </c:pt>
                <c:pt idx="37">
                  <c:v>10.96</c:v>
                </c:pt>
                <c:pt idx="38">
                  <c:v>11.450000000000005</c:v>
                </c:pt>
                <c:pt idx="39">
                  <c:v>11.65</c:v>
                </c:pt>
                <c:pt idx="40">
                  <c:v>11.850000000000005</c:v>
                </c:pt>
                <c:pt idx="41">
                  <c:v>12.09</c:v>
                </c:pt>
                <c:pt idx="42">
                  <c:v>12.100000000000001</c:v>
                </c:pt>
                <c:pt idx="43">
                  <c:v>12.08</c:v>
                </c:pt>
                <c:pt idx="44">
                  <c:v>12.32</c:v>
                </c:pt>
                <c:pt idx="45">
                  <c:v>12.39</c:v>
                </c:pt>
                <c:pt idx="46">
                  <c:v>12.760000000000002</c:v>
                </c:pt>
                <c:pt idx="47">
                  <c:v>13.07</c:v>
                </c:pt>
                <c:pt idx="48">
                  <c:v>13.3</c:v>
                </c:pt>
                <c:pt idx="49">
                  <c:v>13.450000000000005</c:v>
                </c:pt>
                <c:pt idx="50">
                  <c:v>13.600000000000001</c:v>
                </c:pt>
                <c:pt idx="51">
                  <c:v>13.780000000000001</c:v>
                </c:pt>
                <c:pt idx="52">
                  <c:v>13.690000000000001</c:v>
                </c:pt>
                <c:pt idx="53">
                  <c:v>13.66</c:v>
                </c:pt>
                <c:pt idx="54">
                  <c:v>13.780000000000001</c:v>
                </c:pt>
                <c:pt idx="55">
                  <c:v>13.760000000000002</c:v>
                </c:pt>
                <c:pt idx="56">
                  <c:v>13.73</c:v>
                </c:pt>
                <c:pt idx="57">
                  <c:v>13.700000000000001</c:v>
                </c:pt>
                <c:pt idx="58">
                  <c:v>13.680000000000001</c:v>
                </c:pt>
                <c:pt idx="59">
                  <c:v>13.81</c:v>
                </c:pt>
                <c:pt idx="60">
                  <c:v>13.91</c:v>
                </c:pt>
                <c:pt idx="61">
                  <c:v>13.74</c:v>
                </c:pt>
                <c:pt idx="62">
                  <c:v>13.760000000000002</c:v>
                </c:pt>
                <c:pt idx="63">
                  <c:v>13.870000000000005</c:v>
                </c:pt>
                <c:pt idx="64">
                  <c:v>13.84</c:v>
                </c:pt>
                <c:pt idx="65">
                  <c:v>13.81</c:v>
                </c:pt>
                <c:pt idx="66">
                  <c:v>13.620000000000001</c:v>
                </c:pt>
                <c:pt idx="67">
                  <c:v>13.71</c:v>
                </c:pt>
                <c:pt idx="68">
                  <c:v>13.780000000000001</c:v>
                </c:pt>
                <c:pt idx="69">
                  <c:v>13.83</c:v>
                </c:pt>
                <c:pt idx="70">
                  <c:v>13.780000000000001</c:v>
                </c:pt>
                <c:pt idx="71">
                  <c:v>13.81</c:v>
                </c:pt>
                <c:pt idx="72">
                  <c:v>13.83</c:v>
                </c:pt>
                <c:pt idx="73">
                  <c:v>13.870000000000005</c:v>
                </c:pt>
                <c:pt idx="74">
                  <c:v>13.91</c:v>
                </c:pt>
                <c:pt idx="75">
                  <c:v>13.860000000000005</c:v>
                </c:pt>
                <c:pt idx="76">
                  <c:v>13.940000000000001</c:v>
                </c:pt>
                <c:pt idx="77">
                  <c:v>13.9</c:v>
                </c:pt>
                <c:pt idx="78">
                  <c:v>13.870000000000005</c:v>
                </c:pt>
                <c:pt idx="79">
                  <c:v>14.07</c:v>
                </c:pt>
                <c:pt idx="80">
                  <c:v>13.99</c:v>
                </c:pt>
                <c:pt idx="81">
                  <c:v>13.92</c:v>
                </c:pt>
                <c:pt idx="82">
                  <c:v>13.930000000000001</c:v>
                </c:pt>
                <c:pt idx="83">
                  <c:v>14.07</c:v>
                </c:pt>
                <c:pt idx="84">
                  <c:v>13.940000000000001</c:v>
                </c:pt>
                <c:pt idx="85">
                  <c:v>13.870000000000005</c:v>
                </c:pt>
                <c:pt idx="86">
                  <c:v>13.88</c:v>
                </c:pt>
                <c:pt idx="87">
                  <c:v>14.100000000000001</c:v>
                </c:pt>
                <c:pt idx="88">
                  <c:v>14.180000000000001</c:v>
                </c:pt>
                <c:pt idx="89">
                  <c:v>14.010000000000002</c:v>
                </c:pt>
                <c:pt idx="90">
                  <c:v>13.92</c:v>
                </c:pt>
                <c:pt idx="91">
                  <c:v>13.92</c:v>
                </c:pt>
                <c:pt idx="92">
                  <c:v>13.99</c:v>
                </c:pt>
                <c:pt idx="93">
                  <c:v>13.99</c:v>
                </c:pt>
                <c:pt idx="94">
                  <c:v>14.08</c:v>
                </c:pt>
                <c:pt idx="95">
                  <c:v>14.05</c:v>
                </c:pt>
                <c:pt idx="96">
                  <c:v>14.040000000000001</c:v>
                </c:pt>
                <c:pt idx="97">
                  <c:v>14.07</c:v>
                </c:pt>
                <c:pt idx="98">
                  <c:v>14</c:v>
                </c:pt>
                <c:pt idx="99">
                  <c:v>13.98</c:v>
                </c:pt>
                <c:pt idx="100">
                  <c:v>14.09</c:v>
                </c:pt>
                <c:pt idx="101">
                  <c:v>13.870000000000005</c:v>
                </c:pt>
                <c:pt idx="102">
                  <c:v>13.89</c:v>
                </c:pt>
                <c:pt idx="103">
                  <c:v>14.030000000000001</c:v>
                </c:pt>
                <c:pt idx="104">
                  <c:v>13.780000000000001</c:v>
                </c:pt>
                <c:pt idx="105">
                  <c:v>13.870000000000005</c:v>
                </c:pt>
                <c:pt idx="106">
                  <c:v>13.9</c:v>
                </c:pt>
                <c:pt idx="107">
                  <c:v>13.89</c:v>
                </c:pt>
                <c:pt idx="108">
                  <c:v>13.9</c:v>
                </c:pt>
                <c:pt idx="109">
                  <c:v>13.850000000000005</c:v>
                </c:pt>
                <c:pt idx="110">
                  <c:v>13.950000000000005</c:v>
                </c:pt>
                <c:pt idx="111">
                  <c:v>13.82</c:v>
                </c:pt>
                <c:pt idx="112">
                  <c:v>13.74</c:v>
                </c:pt>
                <c:pt idx="113">
                  <c:v>13.860000000000005</c:v>
                </c:pt>
                <c:pt idx="114">
                  <c:v>13.88</c:v>
                </c:pt>
                <c:pt idx="115">
                  <c:v>13.81</c:v>
                </c:pt>
                <c:pt idx="116">
                  <c:v>13.65</c:v>
                </c:pt>
                <c:pt idx="117">
                  <c:v>13.620000000000001</c:v>
                </c:pt>
                <c:pt idx="118">
                  <c:v>13.74</c:v>
                </c:pt>
                <c:pt idx="119">
                  <c:v>13.690000000000001</c:v>
                </c:pt>
                <c:pt idx="120">
                  <c:v>13.65</c:v>
                </c:pt>
                <c:pt idx="121">
                  <c:v>13.66</c:v>
                </c:pt>
                <c:pt idx="122">
                  <c:v>13.790000000000001</c:v>
                </c:pt>
                <c:pt idx="123">
                  <c:v>13.780000000000001</c:v>
                </c:pt>
                <c:pt idx="124">
                  <c:v>13.65</c:v>
                </c:pt>
                <c:pt idx="125">
                  <c:v>13.5</c:v>
                </c:pt>
                <c:pt idx="126">
                  <c:v>13.540000000000001</c:v>
                </c:pt>
                <c:pt idx="127">
                  <c:v>13.440000000000001</c:v>
                </c:pt>
                <c:pt idx="128">
                  <c:v>13.360000000000005</c:v>
                </c:pt>
                <c:pt idx="129">
                  <c:v>13.200000000000001</c:v>
                </c:pt>
                <c:pt idx="130">
                  <c:v>13.100000000000001</c:v>
                </c:pt>
                <c:pt idx="131">
                  <c:v>13.34</c:v>
                </c:pt>
                <c:pt idx="132">
                  <c:v>13.350000000000005</c:v>
                </c:pt>
                <c:pt idx="133">
                  <c:v>13.360000000000005</c:v>
                </c:pt>
                <c:pt idx="134">
                  <c:v>13.430000000000001</c:v>
                </c:pt>
                <c:pt idx="135">
                  <c:v>13.57</c:v>
                </c:pt>
                <c:pt idx="136">
                  <c:v>13.72</c:v>
                </c:pt>
                <c:pt idx="137">
                  <c:v>13.97</c:v>
                </c:pt>
                <c:pt idx="138">
                  <c:v>14.040000000000001</c:v>
                </c:pt>
                <c:pt idx="139">
                  <c:v>13.99</c:v>
                </c:pt>
                <c:pt idx="140">
                  <c:v>14.16</c:v>
                </c:pt>
                <c:pt idx="141">
                  <c:v>14.040000000000001</c:v>
                </c:pt>
                <c:pt idx="142">
                  <c:v>14.200000000000001</c:v>
                </c:pt>
                <c:pt idx="143">
                  <c:v>14.17</c:v>
                </c:pt>
                <c:pt idx="144">
                  <c:v>14.100000000000001</c:v>
                </c:pt>
                <c:pt idx="145">
                  <c:v>14.15</c:v>
                </c:pt>
                <c:pt idx="146">
                  <c:v>14.23</c:v>
                </c:pt>
                <c:pt idx="147">
                  <c:v>14.38</c:v>
                </c:pt>
                <c:pt idx="148">
                  <c:v>14.200000000000001</c:v>
                </c:pt>
                <c:pt idx="149">
                  <c:v>14.280000000000001</c:v>
                </c:pt>
                <c:pt idx="150">
                  <c:v>14.450000000000005</c:v>
                </c:pt>
                <c:pt idx="151">
                  <c:v>14.55</c:v>
                </c:pt>
                <c:pt idx="152">
                  <c:v>14.520000000000001</c:v>
                </c:pt>
                <c:pt idx="153">
                  <c:v>14.600000000000001</c:v>
                </c:pt>
                <c:pt idx="154">
                  <c:v>14.770000000000001</c:v>
                </c:pt>
                <c:pt idx="155">
                  <c:v>14.74</c:v>
                </c:pt>
                <c:pt idx="156">
                  <c:v>14.760000000000002</c:v>
                </c:pt>
                <c:pt idx="157">
                  <c:v>14.67</c:v>
                </c:pt>
                <c:pt idx="158">
                  <c:v>14.610000000000001</c:v>
                </c:pt>
                <c:pt idx="159">
                  <c:v>14.620000000000001</c:v>
                </c:pt>
                <c:pt idx="160">
                  <c:v>14.48</c:v>
                </c:pt>
                <c:pt idx="161">
                  <c:v>14.520000000000001</c:v>
                </c:pt>
                <c:pt idx="162">
                  <c:v>14.370000000000005</c:v>
                </c:pt>
                <c:pt idx="163">
                  <c:v>14.16</c:v>
                </c:pt>
                <c:pt idx="164">
                  <c:v>14.100000000000001</c:v>
                </c:pt>
                <c:pt idx="165">
                  <c:v>14.15</c:v>
                </c:pt>
                <c:pt idx="166">
                  <c:v>14.120000000000001</c:v>
                </c:pt>
                <c:pt idx="167">
                  <c:v>14.100000000000001</c:v>
                </c:pt>
                <c:pt idx="168">
                  <c:v>14.010000000000002</c:v>
                </c:pt>
                <c:pt idx="169">
                  <c:v>14.010000000000002</c:v>
                </c:pt>
                <c:pt idx="170">
                  <c:v>13.850000000000005</c:v>
                </c:pt>
                <c:pt idx="171">
                  <c:v>13.84</c:v>
                </c:pt>
                <c:pt idx="172">
                  <c:v>13.74</c:v>
                </c:pt>
                <c:pt idx="173">
                  <c:v>13.71</c:v>
                </c:pt>
                <c:pt idx="174">
                  <c:v>13.67</c:v>
                </c:pt>
                <c:pt idx="175">
                  <c:v>13.510000000000002</c:v>
                </c:pt>
                <c:pt idx="176">
                  <c:v>13.55</c:v>
                </c:pt>
                <c:pt idx="177">
                  <c:v>13.49</c:v>
                </c:pt>
                <c:pt idx="178">
                  <c:v>13.450000000000005</c:v>
                </c:pt>
                <c:pt idx="179">
                  <c:v>13.39</c:v>
                </c:pt>
                <c:pt idx="180">
                  <c:v>13.350000000000005</c:v>
                </c:pt>
                <c:pt idx="181">
                  <c:v>13.520000000000001</c:v>
                </c:pt>
                <c:pt idx="182">
                  <c:v>13.360000000000005</c:v>
                </c:pt>
                <c:pt idx="183">
                  <c:v>13.23</c:v>
                </c:pt>
                <c:pt idx="184">
                  <c:v>13.31</c:v>
                </c:pt>
                <c:pt idx="185">
                  <c:v>13.260000000000002</c:v>
                </c:pt>
                <c:pt idx="186">
                  <c:v>13.34</c:v>
                </c:pt>
                <c:pt idx="187">
                  <c:v>13.33</c:v>
                </c:pt>
                <c:pt idx="188">
                  <c:v>13.39</c:v>
                </c:pt>
                <c:pt idx="189">
                  <c:v>13.41</c:v>
                </c:pt>
                <c:pt idx="190">
                  <c:v>13.31</c:v>
                </c:pt>
                <c:pt idx="191">
                  <c:v>13.360000000000005</c:v>
                </c:pt>
                <c:pt idx="192">
                  <c:v>13.46</c:v>
                </c:pt>
                <c:pt idx="193">
                  <c:v>13.430000000000001</c:v>
                </c:pt>
                <c:pt idx="194">
                  <c:v>13.4</c:v>
                </c:pt>
                <c:pt idx="195">
                  <c:v>13.360000000000005</c:v>
                </c:pt>
                <c:pt idx="196">
                  <c:v>13.38</c:v>
                </c:pt>
                <c:pt idx="197">
                  <c:v>13.24</c:v>
                </c:pt>
                <c:pt idx="198">
                  <c:v>13.34</c:v>
                </c:pt>
                <c:pt idx="199">
                  <c:v>13.450000000000005</c:v>
                </c:pt>
                <c:pt idx="200">
                  <c:v>13.38</c:v>
                </c:pt>
                <c:pt idx="201">
                  <c:v>13.360000000000005</c:v>
                </c:pt>
                <c:pt idx="202">
                  <c:v>13.32</c:v>
                </c:pt>
                <c:pt idx="203">
                  <c:v>13.46</c:v>
                </c:pt>
                <c:pt idx="204">
                  <c:v>13.42</c:v>
                </c:pt>
                <c:pt idx="205">
                  <c:v>13.25</c:v>
                </c:pt>
                <c:pt idx="206">
                  <c:v>13.33</c:v>
                </c:pt>
                <c:pt idx="207">
                  <c:v>13.260000000000002</c:v>
                </c:pt>
                <c:pt idx="208">
                  <c:v>13.42</c:v>
                </c:pt>
                <c:pt idx="209">
                  <c:v>13.360000000000005</c:v>
                </c:pt>
                <c:pt idx="210">
                  <c:v>13.24</c:v>
                </c:pt>
                <c:pt idx="211">
                  <c:v>13.32</c:v>
                </c:pt>
                <c:pt idx="212">
                  <c:v>13.270000000000001</c:v>
                </c:pt>
                <c:pt idx="213">
                  <c:v>13.290000000000001</c:v>
                </c:pt>
                <c:pt idx="214">
                  <c:v>13.360000000000005</c:v>
                </c:pt>
                <c:pt idx="215">
                  <c:v>13.360000000000005</c:v>
                </c:pt>
                <c:pt idx="216">
                  <c:v>13.31</c:v>
                </c:pt>
                <c:pt idx="217">
                  <c:v>13.32</c:v>
                </c:pt>
                <c:pt idx="218">
                  <c:v>13.360000000000005</c:v>
                </c:pt>
                <c:pt idx="219">
                  <c:v>13.39</c:v>
                </c:pt>
                <c:pt idx="220">
                  <c:v>13.270000000000001</c:v>
                </c:pt>
                <c:pt idx="221">
                  <c:v>13.350000000000005</c:v>
                </c:pt>
                <c:pt idx="222">
                  <c:v>13.350000000000005</c:v>
                </c:pt>
                <c:pt idx="223">
                  <c:v>13.290000000000001</c:v>
                </c:pt>
                <c:pt idx="224">
                  <c:v>13.290000000000001</c:v>
                </c:pt>
                <c:pt idx="225">
                  <c:v>13.270000000000001</c:v>
                </c:pt>
                <c:pt idx="226">
                  <c:v>13.32</c:v>
                </c:pt>
                <c:pt idx="227">
                  <c:v>13.360000000000005</c:v>
                </c:pt>
                <c:pt idx="228">
                  <c:v>13.270000000000001</c:v>
                </c:pt>
                <c:pt idx="229">
                  <c:v>13.360000000000005</c:v>
                </c:pt>
                <c:pt idx="230">
                  <c:v>13.360000000000005</c:v>
                </c:pt>
                <c:pt idx="231">
                  <c:v>13.31</c:v>
                </c:pt>
                <c:pt idx="232">
                  <c:v>13.42</c:v>
                </c:pt>
                <c:pt idx="233">
                  <c:v>13.33</c:v>
                </c:pt>
                <c:pt idx="234">
                  <c:v>13.24</c:v>
                </c:pt>
                <c:pt idx="235">
                  <c:v>13.290000000000001</c:v>
                </c:pt>
                <c:pt idx="236">
                  <c:v>13.290000000000001</c:v>
                </c:pt>
                <c:pt idx="237">
                  <c:v>13.33</c:v>
                </c:pt>
                <c:pt idx="238">
                  <c:v>13.190000000000001</c:v>
                </c:pt>
                <c:pt idx="239">
                  <c:v>13.180000000000001</c:v>
                </c:pt>
                <c:pt idx="240">
                  <c:v>13.200000000000001</c:v>
                </c:pt>
                <c:pt idx="241">
                  <c:v>13.280000000000001</c:v>
                </c:pt>
                <c:pt idx="242">
                  <c:v>13.16</c:v>
                </c:pt>
                <c:pt idx="243">
                  <c:v>13.180000000000001</c:v>
                </c:pt>
                <c:pt idx="244">
                  <c:v>13.13</c:v>
                </c:pt>
                <c:pt idx="245">
                  <c:v>13.24</c:v>
                </c:pt>
                <c:pt idx="246">
                  <c:v>13.31</c:v>
                </c:pt>
                <c:pt idx="247">
                  <c:v>13.270000000000001</c:v>
                </c:pt>
                <c:pt idx="248">
                  <c:v>13.360000000000005</c:v>
                </c:pt>
                <c:pt idx="249">
                  <c:v>13.38</c:v>
                </c:pt>
                <c:pt idx="250">
                  <c:v>13.39</c:v>
                </c:pt>
                <c:pt idx="251">
                  <c:v>13.280000000000001</c:v>
                </c:pt>
                <c:pt idx="252">
                  <c:v>13.16</c:v>
                </c:pt>
                <c:pt idx="253">
                  <c:v>13.21</c:v>
                </c:pt>
                <c:pt idx="254">
                  <c:v>13.120000000000001</c:v>
                </c:pt>
                <c:pt idx="255">
                  <c:v>12.950000000000005</c:v>
                </c:pt>
                <c:pt idx="256">
                  <c:v>12.81</c:v>
                </c:pt>
                <c:pt idx="257">
                  <c:v>12.860000000000005</c:v>
                </c:pt>
                <c:pt idx="258">
                  <c:v>12.75</c:v>
                </c:pt>
                <c:pt idx="259">
                  <c:v>12.91</c:v>
                </c:pt>
                <c:pt idx="260">
                  <c:v>13.010000000000002</c:v>
                </c:pt>
                <c:pt idx="261">
                  <c:v>13.520000000000001</c:v>
                </c:pt>
                <c:pt idx="262">
                  <c:v>13.75</c:v>
                </c:pt>
                <c:pt idx="263">
                  <c:v>13.780000000000001</c:v>
                </c:pt>
                <c:pt idx="264">
                  <c:v>14</c:v>
                </c:pt>
                <c:pt idx="265">
                  <c:v>14.09</c:v>
                </c:pt>
                <c:pt idx="266">
                  <c:v>14.09</c:v>
                </c:pt>
                <c:pt idx="267">
                  <c:v>14.100000000000001</c:v>
                </c:pt>
                <c:pt idx="268">
                  <c:v>14.16</c:v>
                </c:pt>
                <c:pt idx="269">
                  <c:v>14.06</c:v>
                </c:pt>
                <c:pt idx="270">
                  <c:v>14</c:v>
                </c:pt>
                <c:pt idx="271">
                  <c:v>14.040000000000001</c:v>
                </c:pt>
                <c:pt idx="272">
                  <c:v>14</c:v>
                </c:pt>
                <c:pt idx="273">
                  <c:v>13.930000000000001</c:v>
                </c:pt>
                <c:pt idx="274">
                  <c:v>13.680000000000001</c:v>
                </c:pt>
                <c:pt idx="275">
                  <c:v>13.14</c:v>
                </c:pt>
                <c:pt idx="276">
                  <c:v>12.600000000000001</c:v>
                </c:pt>
                <c:pt idx="277">
                  <c:v>12.180000000000001</c:v>
                </c:pt>
                <c:pt idx="278">
                  <c:v>12.040000000000001</c:v>
                </c:pt>
                <c:pt idx="279">
                  <c:v>11.8</c:v>
                </c:pt>
                <c:pt idx="280">
                  <c:v>11.610000000000001</c:v>
                </c:pt>
                <c:pt idx="281">
                  <c:v>10.190000000000001</c:v>
                </c:pt>
                <c:pt idx="282">
                  <c:v>9.24</c:v>
                </c:pt>
                <c:pt idx="283">
                  <c:v>8.5</c:v>
                </c:pt>
                <c:pt idx="284">
                  <c:v>8.2900000000000009</c:v>
                </c:pt>
                <c:pt idx="285">
                  <c:v>8.7600000000000016</c:v>
                </c:pt>
                <c:pt idx="286">
                  <c:v>8.5400000000000009</c:v>
                </c:pt>
                <c:pt idx="287">
                  <c:v>7.98</c:v>
                </c:pt>
                <c:pt idx="288">
                  <c:v>8.2000000000000011</c:v>
                </c:pt>
                <c:pt idx="289">
                  <c:v>7.89</c:v>
                </c:pt>
                <c:pt idx="290">
                  <c:v>7.78</c:v>
                </c:pt>
                <c:pt idx="291">
                  <c:v>8.08</c:v>
                </c:pt>
                <c:pt idx="292">
                  <c:v>8.3000000000000007</c:v>
                </c:pt>
                <c:pt idx="293">
                  <c:v>8.07</c:v>
                </c:pt>
                <c:pt idx="294">
                  <c:v>9.3000000000000007</c:v>
                </c:pt>
                <c:pt idx="295">
                  <c:v>9.0100000000000016</c:v>
                </c:pt>
                <c:pt idx="296">
                  <c:v>9.07</c:v>
                </c:pt>
                <c:pt idx="297">
                  <c:v>9.2900000000000009</c:v>
                </c:pt>
                <c:pt idx="298">
                  <c:v>9.34</c:v>
                </c:pt>
                <c:pt idx="299">
                  <c:v>9.91</c:v>
                </c:pt>
                <c:pt idx="300">
                  <c:v>9.9500000000000028</c:v>
                </c:pt>
                <c:pt idx="301">
                  <c:v>10.73</c:v>
                </c:pt>
                <c:pt idx="302">
                  <c:v>11.010000000000002</c:v>
                </c:pt>
                <c:pt idx="303">
                  <c:v>10.680000000000001</c:v>
                </c:pt>
                <c:pt idx="304">
                  <c:v>10.33</c:v>
                </c:pt>
                <c:pt idx="305">
                  <c:v>10.06</c:v>
                </c:pt>
                <c:pt idx="306">
                  <c:v>10.360000000000005</c:v>
                </c:pt>
                <c:pt idx="307">
                  <c:v>9.1100000000000012</c:v>
                </c:pt>
                <c:pt idx="308">
                  <c:v>7.6499999999999995</c:v>
                </c:pt>
                <c:pt idx="309">
                  <c:v>5.78</c:v>
                </c:pt>
                <c:pt idx="310">
                  <c:v>4.33</c:v>
                </c:pt>
                <c:pt idx="311">
                  <c:v>2.6799999999999997</c:v>
                </c:pt>
                <c:pt idx="312">
                  <c:v>2.09</c:v>
                </c:pt>
                <c:pt idx="313">
                  <c:v>1.48</c:v>
                </c:pt>
                <c:pt idx="314">
                  <c:v>0.87000000000000033</c:v>
                </c:pt>
                <c:pt idx="315">
                  <c:v>0.90000000000000013</c:v>
                </c:pt>
                <c:pt idx="316">
                  <c:v>0.92999999999999994</c:v>
                </c:pt>
                <c:pt idx="317">
                  <c:v>0.95000000000000018</c:v>
                </c:pt>
                <c:pt idx="318">
                  <c:v>0.8</c:v>
                </c:pt>
                <c:pt idx="319">
                  <c:v>0.8</c:v>
                </c:pt>
                <c:pt idx="320">
                  <c:v>0.79</c:v>
                </c:pt>
                <c:pt idx="321">
                  <c:v>0.92999999999999994</c:v>
                </c:pt>
                <c:pt idx="322">
                  <c:v>0.85000000000000031</c:v>
                </c:pt>
                <c:pt idx="323">
                  <c:v>0.81</c:v>
                </c:pt>
                <c:pt idx="324">
                  <c:v>0.76000000000000023</c:v>
                </c:pt>
                <c:pt idx="325">
                  <c:v>0.79</c:v>
                </c:pt>
                <c:pt idx="326">
                  <c:v>0.8</c:v>
                </c:pt>
                <c:pt idx="327">
                  <c:v>0.75000000000000022</c:v>
                </c:pt>
                <c:pt idx="328">
                  <c:v>0.7200000000000002</c:v>
                </c:pt>
                <c:pt idx="329">
                  <c:v>0.82000000000000028</c:v>
                </c:pt>
                <c:pt idx="330">
                  <c:v>0.79</c:v>
                </c:pt>
                <c:pt idx="331">
                  <c:v>0.68</c:v>
                </c:pt>
                <c:pt idx="332">
                  <c:v>0.71000000000000019</c:v>
                </c:pt>
                <c:pt idx="333">
                  <c:v>0.67000000000000048</c:v>
                </c:pt>
                <c:pt idx="334">
                  <c:v>0.82000000000000028</c:v>
                </c:pt>
                <c:pt idx="335">
                  <c:v>0.78</c:v>
                </c:pt>
                <c:pt idx="336">
                  <c:v>0.67000000000000048</c:v>
                </c:pt>
                <c:pt idx="337">
                  <c:v>0.77000000000000024</c:v>
                </c:pt>
                <c:pt idx="338">
                  <c:v>0.71000000000000019</c:v>
                </c:pt>
                <c:pt idx="339">
                  <c:v>0.8</c:v>
                </c:pt>
                <c:pt idx="340">
                  <c:v>1</c:v>
                </c:pt>
                <c:pt idx="341">
                  <c:v>1.21</c:v>
                </c:pt>
                <c:pt idx="342">
                  <c:v>1.29</c:v>
                </c:pt>
                <c:pt idx="343">
                  <c:v>1.25</c:v>
                </c:pt>
                <c:pt idx="344">
                  <c:v>1.34</c:v>
                </c:pt>
                <c:pt idx="345">
                  <c:v>1.3900000000000001</c:v>
                </c:pt>
                <c:pt idx="346">
                  <c:v>1.44</c:v>
                </c:pt>
                <c:pt idx="347">
                  <c:v>1.4</c:v>
                </c:pt>
                <c:pt idx="348">
                  <c:v>1.5</c:v>
                </c:pt>
                <c:pt idx="349">
                  <c:v>1.51</c:v>
                </c:pt>
                <c:pt idx="350">
                  <c:v>1.57</c:v>
                </c:pt>
                <c:pt idx="351">
                  <c:v>1.5</c:v>
                </c:pt>
                <c:pt idx="352">
                  <c:v>1.6300000000000001</c:v>
                </c:pt>
                <c:pt idx="353">
                  <c:v>1.6300000000000001</c:v>
                </c:pt>
                <c:pt idx="354">
                  <c:v>1.6300000000000001</c:v>
                </c:pt>
                <c:pt idx="355">
                  <c:v>1.59</c:v>
                </c:pt>
                <c:pt idx="356">
                  <c:v>1.7</c:v>
                </c:pt>
                <c:pt idx="357">
                  <c:v>1.57</c:v>
                </c:pt>
                <c:pt idx="358">
                  <c:v>1.6199999999999994</c:v>
                </c:pt>
                <c:pt idx="359">
                  <c:v>1.6900000000000006</c:v>
                </c:pt>
                <c:pt idx="360">
                  <c:v>1.72</c:v>
                </c:pt>
                <c:pt idx="361">
                  <c:v>1.72</c:v>
                </c:pt>
                <c:pt idx="362">
                  <c:v>1.6900000000000006</c:v>
                </c:pt>
                <c:pt idx="363">
                  <c:v>1.61</c:v>
                </c:pt>
                <c:pt idx="364">
                  <c:v>1.6700000000000006</c:v>
                </c:pt>
                <c:pt idx="365">
                  <c:v>1.5999999999999994</c:v>
                </c:pt>
                <c:pt idx="366">
                  <c:v>1.5999999999999994</c:v>
                </c:pt>
                <c:pt idx="367">
                  <c:v>1.6199999999999994</c:v>
                </c:pt>
                <c:pt idx="368">
                  <c:v>1.7</c:v>
                </c:pt>
                <c:pt idx="369">
                  <c:v>1.53</c:v>
                </c:pt>
                <c:pt idx="370">
                  <c:v>1.5599999999999994</c:v>
                </c:pt>
                <c:pt idx="371">
                  <c:v>1.6300000000000001</c:v>
                </c:pt>
                <c:pt idx="372">
                  <c:v>1.57</c:v>
                </c:pt>
                <c:pt idx="373">
                  <c:v>1.57</c:v>
                </c:pt>
                <c:pt idx="374">
                  <c:v>1.5</c:v>
                </c:pt>
                <c:pt idx="375">
                  <c:v>1.6300000000000001</c:v>
                </c:pt>
                <c:pt idx="376">
                  <c:v>1.5799999999999994</c:v>
                </c:pt>
                <c:pt idx="377">
                  <c:v>1.52</c:v>
                </c:pt>
                <c:pt idx="378">
                  <c:v>1.5599999999999994</c:v>
                </c:pt>
                <c:pt idx="379">
                  <c:v>1.6400000000000001</c:v>
                </c:pt>
                <c:pt idx="380">
                  <c:v>1.6300000000000001</c:v>
                </c:pt>
                <c:pt idx="381">
                  <c:v>1.5</c:v>
                </c:pt>
                <c:pt idx="382">
                  <c:v>1.59</c:v>
                </c:pt>
                <c:pt idx="383">
                  <c:v>1.5999999999999994</c:v>
                </c:pt>
                <c:pt idx="384">
                  <c:v>1.55</c:v>
                </c:pt>
                <c:pt idx="385">
                  <c:v>1.48</c:v>
                </c:pt>
                <c:pt idx="386">
                  <c:v>1.5999999999999994</c:v>
                </c:pt>
                <c:pt idx="387">
                  <c:v>1.5799999999999994</c:v>
                </c:pt>
                <c:pt idx="388">
                  <c:v>1.59</c:v>
                </c:pt>
                <c:pt idx="389">
                  <c:v>1.47</c:v>
                </c:pt>
                <c:pt idx="390">
                  <c:v>1.53</c:v>
                </c:pt>
                <c:pt idx="391">
                  <c:v>1.55</c:v>
                </c:pt>
                <c:pt idx="392">
                  <c:v>1.47</c:v>
                </c:pt>
                <c:pt idx="393">
                  <c:v>1.61</c:v>
                </c:pt>
                <c:pt idx="394">
                  <c:v>1.61</c:v>
                </c:pt>
                <c:pt idx="395">
                  <c:v>1.53</c:v>
                </c:pt>
                <c:pt idx="396">
                  <c:v>1.47</c:v>
                </c:pt>
                <c:pt idx="397">
                  <c:v>1.5599999999999994</c:v>
                </c:pt>
                <c:pt idx="398">
                  <c:v>1.57</c:v>
                </c:pt>
                <c:pt idx="399">
                  <c:v>1.49</c:v>
                </c:pt>
                <c:pt idx="400">
                  <c:v>1.5</c:v>
                </c:pt>
                <c:pt idx="401">
                  <c:v>1.52</c:v>
                </c:pt>
                <c:pt idx="402">
                  <c:v>1.43</c:v>
                </c:pt>
                <c:pt idx="403">
                  <c:v>1.47</c:v>
                </c:pt>
                <c:pt idx="404">
                  <c:v>1.5799999999999994</c:v>
                </c:pt>
                <c:pt idx="405">
                  <c:v>1.5599999999999994</c:v>
                </c:pt>
                <c:pt idx="406">
                  <c:v>1.4</c:v>
                </c:pt>
                <c:pt idx="407">
                  <c:v>1.48</c:v>
                </c:pt>
                <c:pt idx="408">
                  <c:v>1.5</c:v>
                </c:pt>
                <c:pt idx="409">
                  <c:v>1.43</c:v>
                </c:pt>
                <c:pt idx="410">
                  <c:v>1.44</c:v>
                </c:pt>
                <c:pt idx="411">
                  <c:v>1.46</c:v>
                </c:pt>
                <c:pt idx="412">
                  <c:v>1.53</c:v>
                </c:pt>
                <c:pt idx="413">
                  <c:v>1.4</c:v>
                </c:pt>
                <c:pt idx="414">
                  <c:v>1.5599999999999994</c:v>
                </c:pt>
                <c:pt idx="415">
                  <c:v>1.5</c:v>
                </c:pt>
                <c:pt idx="416">
                  <c:v>1.53</c:v>
                </c:pt>
                <c:pt idx="417">
                  <c:v>1.4</c:v>
                </c:pt>
                <c:pt idx="418">
                  <c:v>1.43</c:v>
                </c:pt>
                <c:pt idx="419">
                  <c:v>1.41</c:v>
                </c:pt>
                <c:pt idx="420">
                  <c:v>1.37</c:v>
                </c:pt>
                <c:pt idx="421">
                  <c:v>1.41</c:v>
                </c:pt>
                <c:pt idx="422">
                  <c:v>1.36</c:v>
                </c:pt>
                <c:pt idx="423">
                  <c:v>1.31</c:v>
                </c:pt>
                <c:pt idx="424">
                  <c:v>1.47</c:v>
                </c:pt>
                <c:pt idx="425">
                  <c:v>1.36</c:v>
                </c:pt>
                <c:pt idx="426">
                  <c:v>1.44</c:v>
                </c:pt>
                <c:pt idx="427">
                  <c:v>1.44</c:v>
                </c:pt>
                <c:pt idx="428">
                  <c:v>1.36</c:v>
                </c:pt>
                <c:pt idx="429">
                  <c:v>1.43</c:v>
                </c:pt>
                <c:pt idx="430">
                  <c:v>1.36</c:v>
                </c:pt>
                <c:pt idx="431">
                  <c:v>1.3</c:v>
                </c:pt>
                <c:pt idx="432">
                  <c:v>1.43</c:v>
                </c:pt>
                <c:pt idx="433">
                  <c:v>1.46</c:v>
                </c:pt>
                <c:pt idx="434">
                  <c:v>1.33</c:v>
                </c:pt>
                <c:pt idx="435">
                  <c:v>1.4</c:v>
                </c:pt>
                <c:pt idx="436">
                  <c:v>1.37</c:v>
                </c:pt>
                <c:pt idx="437">
                  <c:v>1.35</c:v>
                </c:pt>
                <c:pt idx="438">
                  <c:v>1.29</c:v>
                </c:pt>
                <c:pt idx="439">
                  <c:v>1.43</c:v>
                </c:pt>
                <c:pt idx="440">
                  <c:v>1.43</c:v>
                </c:pt>
                <c:pt idx="441">
                  <c:v>1.3</c:v>
                </c:pt>
                <c:pt idx="442">
                  <c:v>1.37</c:v>
                </c:pt>
                <c:pt idx="443">
                  <c:v>1.29</c:v>
                </c:pt>
                <c:pt idx="444">
                  <c:v>1.27</c:v>
                </c:pt>
                <c:pt idx="445">
                  <c:v>1.29</c:v>
                </c:pt>
                <c:pt idx="446">
                  <c:v>1.31</c:v>
                </c:pt>
                <c:pt idx="447">
                  <c:v>1.41</c:v>
                </c:pt>
                <c:pt idx="448">
                  <c:v>1.4200000000000002</c:v>
                </c:pt>
                <c:pt idx="449">
                  <c:v>1.33</c:v>
                </c:pt>
                <c:pt idx="450">
                  <c:v>1.37</c:v>
                </c:pt>
                <c:pt idx="451">
                  <c:v>1.33</c:v>
                </c:pt>
                <c:pt idx="452">
                  <c:v>1.27</c:v>
                </c:pt>
                <c:pt idx="453">
                  <c:v>1.28</c:v>
                </c:pt>
                <c:pt idx="454">
                  <c:v>1.3900000000000001</c:v>
                </c:pt>
                <c:pt idx="455">
                  <c:v>1.35</c:v>
                </c:pt>
                <c:pt idx="456">
                  <c:v>1.27</c:v>
                </c:pt>
                <c:pt idx="457">
                  <c:v>1.34</c:v>
                </c:pt>
                <c:pt idx="458">
                  <c:v>1.37</c:v>
                </c:pt>
                <c:pt idx="459">
                  <c:v>1.24</c:v>
                </c:pt>
                <c:pt idx="460">
                  <c:v>1.25</c:v>
                </c:pt>
                <c:pt idx="461">
                  <c:v>1.3</c:v>
                </c:pt>
                <c:pt idx="462">
                  <c:v>1.36</c:v>
                </c:pt>
                <c:pt idx="463">
                  <c:v>1.36</c:v>
                </c:pt>
                <c:pt idx="464">
                  <c:v>1.29</c:v>
                </c:pt>
                <c:pt idx="465">
                  <c:v>1.36</c:v>
                </c:pt>
                <c:pt idx="466">
                  <c:v>1.21</c:v>
                </c:pt>
                <c:pt idx="467">
                  <c:v>1.3900000000000001</c:v>
                </c:pt>
                <c:pt idx="468">
                  <c:v>1.35</c:v>
                </c:pt>
                <c:pt idx="469">
                  <c:v>1.34</c:v>
                </c:pt>
                <c:pt idx="470">
                  <c:v>1.21</c:v>
                </c:pt>
                <c:pt idx="471">
                  <c:v>1.27</c:v>
                </c:pt>
                <c:pt idx="472">
                  <c:v>1.31</c:v>
                </c:pt>
                <c:pt idx="473">
                  <c:v>1.27</c:v>
                </c:pt>
                <c:pt idx="474">
                  <c:v>1.1800000000000004</c:v>
                </c:pt>
                <c:pt idx="475">
                  <c:v>1.1900000000000004</c:v>
                </c:pt>
                <c:pt idx="476">
                  <c:v>1.35</c:v>
                </c:pt>
                <c:pt idx="477">
                  <c:v>1.34</c:v>
                </c:pt>
                <c:pt idx="478">
                  <c:v>1.34</c:v>
                </c:pt>
                <c:pt idx="479">
                  <c:v>1.24</c:v>
                </c:pt>
                <c:pt idx="480">
                  <c:v>1.34</c:v>
                </c:pt>
                <c:pt idx="481">
                  <c:v>1.33</c:v>
                </c:pt>
                <c:pt idx="482">
                  <c:v>1.27</c:v>
                </c:pt>
                <c:pt idx="483">
                  <c:v>1.22</c:v>
                </c:pt>
                <c:pt idx="484">
                  <c:v>1.29</c:v>
                </c:pt>
                <c:pt idx="485">
                  <c:v>1.24</c:v>
                </c:pt>
                <c:pt idx="486">
                  <c:v>1.1800000000000004</c:v>
                </c:pt>
                <c:pt idx="487">
                  <c:v>1.32</c:v>
                </c:pt>
                <c:pt idx="488">
                  <c:v>1.27</c:v>
                </c:pt>
                <c:pt idx="489">
                  <c:v>1.3</c:v>
                </c:pt>
                <c:pt idx="490">
                  <c:v>1.1900000000000004</c:v>
                </c:pt>
                <c:pt idx="491">
                  <c:v>1.27</c:v>
                </c:pt>
                <c:pt idx="492">
                  <c:v>1.22</c:v>
                </c:pt>
                <c:pt idx="493">
                  <c:v>1.23</c:v>
                </c:pt>
                <c:pt idx="494">
                  <c:v>1.31</c:v>
                </c:pt>
                <c:pt idx="495">
                  <c:v>1.29</c:v>
                </c:pt>
                <c:pt idx="496">
                  <c:v>1.1600000000000001</c:v>
                </c:pt>
                <c:pt idx="497">
                  <c:v>1.1900000000000004</c:v>
                </c:pt>
                <c:pt idx="498">
                  <c:v>1.32</c:v>
                </c:pt>
                <c:pt idx="499">
                  <c:v>1.25</c:v>
                </c:pt>
                <c:pt idx="500">
                  <c:v>1.24</c:v>
                </c:pt>
                <c:pt idx="501">
                  <c:v>1.27</c:v>
                </c:pt>
                <c:pt idx="502">
                  <c:v>1.28</c:v>
                </c:pt>
                <c:pt idx="503">
                  <c:v>1.1700000000000006</c:v>
                </c:pt>
                <c:pt idx="504">
                  <c:v>1.1700000000000006</c:v>
                </c:pt>
                <c:pt idx="505">
                  <c:v>1.28</c:v>
                </c:pt>
                <c:pt idx="506">
                  <c:v>1.21</c:v>
                </c:pt>
                <c:pt idx="507">
                  <c:v>1.29</c:v>
                </c:pt>
                <c:pt idx="508">
                  <c:v>1.33</c:v>
                </c:pt>
                <c:pt idx="509">
                  <c:v>1.24</c:v>
                </c:pt>
                <c:pt idx="510">
                  <c:v>1.27</c:v>
                </c:pt>
                <c:pt idx="511">
                  <c:v>1.1800000000000004</c:v>
                </c:pt>
                <c:pt idx="512">
                  <c:v>1.1800000000000004</c:v>
                </c:pt>
                <c:pt idx="513">
                  <c:v>1.32</c:v>
                </c:pt>
                <c:pt idx="514">
                  <c:v>1.29</c:v>
                </c:pt>
                <c:pt idx="515">
                  <c:v>1.1700000000000006</c:v>
                </c:pt>
                <c:pt idx="516">
                  <c:v>1.25</c:v>
                </c:pt>
                <c:pt idx="517">
                  <c:v>1.1900000000000004</c:v>
                </c:pt>
                <c:pt idx="518">
                  <c:v>1.1100000000000001</c:v>
                </c:pt>
                <c:pt idx="519">
                  <c:v>1.1300000000000001</c:v>
                </c:pt>
                <c:pt idx="520">
                  <c:v>1.27</c:v>
                </c:pt>
                <c:pt idx="521">
                  <c:v>1.1600000000000001</c:v>
                </c:pt>
                <c:pt idx="522">
                  <c:v>1.1700000000000006</c:v>
                </c:pt>
                <c:pt idx="523">
                  <c:v>1.3</c:v>
                </c:pt>
                <c:pt idx="524">
                  <c:v>1.21</c:v>
                </c:pt>
                <c:pt idx="525">
                  <c:v>1.1800000000000004</c:v>
                </c:pt>
                <c:pt idx="526">
                  <c:v>1.22</c:v>
                </c:pt>
                <c:pt idx="527">
                  <c:v>1.28</c:v>
                </c:pt>
                <c:pt idx="528">
                  <c:v>1.1700000000000006</c:v>
                </c:pt>
                <c:pt idx="529">
                  <c:v>1.25</c:v>
                </c:pt>
                <c:pt idx="530">
                  <c:v>1.1800000000000004</c:v>
                </c:pt>
                <c:pt idx="531">
                  <c:v>1.28</c:v>
                </c:pt>
                <c:pt idx="532">
                  <c:v>1.1500000000000001</c:v>
                </c:pt>
                <c:pt idx="533">
                  <c:v>1.1400000000000001</c:v>
                </c:pt>
                <c:pt idx="534">
                  <c:v>1.27</c:v>
                </c:pt>
                <c:pt idx="535">
                  <c:v>1.27</c:v>
                </c:pt>
                <c:pt idx="536">
                  <c:v>1.1700000000000006</c:v>
                </c:pt>
                <c:pt idx="537">
                  <c:v>1.22</c:v>
                </c:pt>
                <c:pt idx="538">
                  <c:v>1.26</c:v>
                </c:pt>
                <c:pt idx="539">
                  <c:v>1.21</c:v>
                </c:pt>
                <c:pt idx="540">
                  <c:v>1.1900000000000004</c:v>
                </c:pt>
                <c:pt idx="541">
                  <c:v>1.21</c:v>
                </c:pt>
                <c:pt idx="542">
                  <c:v>1.24</c:v>
                </c:pt>
                <c:pt idx="543">
                  <c:v>1.1700000000000006</c:v>
                </c:pt>
                <c:pt idx="544">
                  <c:v>1.3</c:v>
                </c:pt>
                <c:pt idx="545">
                  <c:v>1.3</c:v>
                </c:pt>
                <c:pt idx="546">
                  <c:v>1.28</c:v>
                </c:pt>
                <c:pt idx="547">
                  <c:v>1.1400000000000001</c:v>
                </c:pt>
                <c:pt idx="548">
                  <c:v>1.24</c:v>
                </c:pt>
                <c:pt idx="549">
                  <c:v>1.1800000000000004</c:v>
                </c:pt>
                <c:pt idx="550">
                  <c:v>1.1500000000000001</c:v>
                </c:pt>
                <c:pt idx="551">
                  <c:v>1.26</c:v>
                </c:pt>
                <c:pt idx="552">
                  <c:v>1.22</c:v>
                </c:pt>
                <c:pt idx="553">
                  <c:v>1.1500000000000001</c:v>
                </c:pt>
                <c:pt idx="554">
                  <c:v>1.1500000000000001</c:v>
                </c:pt>
                <c:pt idx="555">
                  <c:v>1.24</c:v>
                </c:pt>
                <c:pt idx="556">
                  <c:v>1.1800000000000004</c:v>
                </c:pt>
                <c:pt idx="557">
                  <c:v>1.1300000000000001</c:v>
                </c:pt>
                <c:pt idx="558">
                  <c:v>1.1900000000000004</c:v>
                </c:pt>
                <c:pt idx="559">
                  <c:v>1.1400000000000001</c:v>
                </c:pt>
                <c:pt idx="560">
                  <c:v>1.24</c:v>
                </c:pt>
                <c:pt idx="561">
                  <c:v>1.2</c:v>
                </c:pt>
                <c:pt idx="562">
                  <c:v>1.2</c:v>
                </c:pt>
                <c:pt idx="563">
                  <c:v>1.1400000000000001</c:v>
                </c:pt>
                <c:pt idx="564">
                  <c:v>1.27</c:v>
                </c:pt>
                <c:pt idx="565">
                  <c:v>1.1900000000000004</c:v>
                </c:pt>
                <c:pt idx="566">
                  <c:v>1.22</c:v>
                </c:pt>
                <c:pt idx="567">
                  <c:v>1.2</c:v>
                </c:pt>
                <c:pt idx="568">
                  <c:v>1.3</c:v>
                </c:pt>
                <c:pt idx="569">
                  <c:v>1.1800000000000004</c:v>
                </c:pt>
                <c:pt idx="570">
                  <c:v>1.1900000000000004</c:v>
                </c:pt>
                <c:pt idx="571">
                  <c:v>1.24</c:v>
                </c:pt>
                <c:pt idx="572">
                  <c:v>1.1400000000000001</c:v>
                </c:pt>
                <c:pt idx="573">
                  <c:v>1.24</c:v>
                </c:pt>
                <c:pt idx="574">
                  <c:v>1.21</c:v>
                </c:pt>
                <c:pt idx="575">
                  <c:v>1.3</c:v>
                </c:pt>
                <c:pt idx="576">
                  <c:v>1.1400000000000001</c:v>
                </c:pt>
                <c:pt idx="577">
                  <c:v>1.1400000000000001</c:v>
                </c:pt>
                <c:pt idx="578">
                  <c:v>1.1900000000000004</c:v>
                </c:pt>
                <c:pt idx="579">
                  <c:v>1.3</c:v>
                </c:pt>
                <c:pt idx="580">
                  <c:v>1.1700000000000006</c:v>
                </c:pt>
                <c:pt idx="581">
                  <c:v>1.24</c:v>
                </c:pt>
                <c:pt idx="582">
                  <c:v>1.3</c:v>
                </c:pt>
                <c:pt idx="583">
                  <c:v>1.1700000000000006</c:v>
                </c:pt>
                <c:pt idx="584">
                  <c:v>1.1400000000000001</c:v>
                </c:pt>
                <c:pt idx="585">
                  <c:v>1.26</c:v>
                </c:pt>
                <c:pt idx="586">
                  <c:v>1.26</c:v>
                </c:pt>
                <c:pt idx="587">
                  <c:v>1.1400000000000001</c:v>
                </c:pt>
                <c:pt idx="588">
                  <c:v>1.2</c:v>
                </c:pt>
                <c:pt idx="589">
                  <c:v>1.34</c:v>
                </c:pt>
                <c:pt idx="590">
                  <c:v>1.34</c:v>
                </c:pt>
                <c:pt idx="591">
                  <c:v>1.3</c:v>
                </c:pt>
                <c:pt idx="592">
                  <c:v>1.1900000000000004</c:v>
                </c:pt>
                <c:pt idx="593">
                  <c:v>1.21</c:v>
                </c:pt>
                <c:pt idx="594">
                  <c:v>1.1700000000000006</c:v>
                </c:pt>
                <c:pt idx="595">
                  <c:v>1.26</c:v>
                </c:pt>
                <c:pt idx="596">
                  <c:v>1.29</c:v>
                </c:pt>
                <c:pt idx="597">
                  <c:v>1.1500000000000001</c:v>
                </c:pt>
                <c:pt idx="598">
                  <c:v>1.1800000000000004</c:v>
                </c:pt>
                <c:pt idx="599">
                  <c:v>1.1800000000000004</c:v>
                </c:pt>
                <c:pt idx="600">
                  <c:v>1.23</c:v>
                </c:pt>
                <c:pt idx="601">
                  <c:v>1.1700000000000006</c:v>
                </c:pt>
                <c:pt idx="602">
                  <c:v>1.27</c:v>
                </c:pt>
                <c:pt idx="603">
                  <c:v>1.1300000000000001</c:v>
                </c:pt>
                <c:pt idx="604">
                  <c:v>1.26</c:v>
                </c:pt>
                <c:pt idx="605">
                  <c:v>1.33</c:v>
                </c:pt>
                <c:pt idx="606">
                  <c:v>1.3</c:v>
                </c:pt>
                <c:pt idx="607">
                  <c:v>1.1800000000000004</c:v>
                </c:pt>
                <c:pt idx="608">
                  <c:v>1.27</c:v>
                </c:pt>
                <c:pt idx="609">
                  <c:v>1.21</c:v>
                </c:pt>
                <c:pt idx="610">
                  <c:v>1.24</c:v>
                </c:pt>
                <c:pt idx="611">
                  <c:v>1.24</c:v>
                </c:pt>
                <c:pt idx="612">
                  <c:v>1.28</c:v>
                </c:pt>
                <c:pt idx="613">
                  <c:v>1.1700000000000006</c:v>
                </c:pt>
                <c:pt idx="614">
                  <c:v>1.1400000000000001</c:v>
                </c:pt>
                <c:pt idx="615">
                  <c:v>1.2</c:v>
                </c:pt>
                <c:pt idx="616">
                  <c:v>1.1600000000000001</c:v>
                </c:pt>
                <c:pt idx="617">
                  <c:v>1.21</c:v>
                </c:pt>
                <c:pt idx="618">
                  <c:v>1.28</c:v>
                </c:pt>
                <c:pt idx="619">
                  <c:v>1.29</c:v>
                </c:pt>
                <c:pt idx="620">
                  <c:v>1.1400000000000001</c:v>
                </c:pt>
                <c:pt idx="621">
                  <c:v>1.1800000000000004</c:v>
                </c:pt>
                <c:pt idx="622">
                  <c:v>1.1500000000000001</c:v>
                </c:pt>
                <c:pt idx="623">
                  <c:v>1.1700000000000006</c:v>
                </c:pt>
                <c:pt idx="624">
                  <c:v>1.23</c:v>
                </c:pt>
                <c:pt idx="625">
                  <c:v>1.07</c:v>
                </c:pt>
                <c:pt idx="626">
                  <c:v>1.1200000000000001</c:v>
                </c:pt>
                <c:pt idx="627">
                  <c:v>1.1600000000000001</c:v>
                </c:pt>
                <c:pt idx="628">
                  <c:v>1.1700000000000006</c:v>
                </c:pt>
                <c:pt idx="629">
                  <c:v>1.08</c:v>
                </c:pt>
                <c:pt idx="630">
                  <c:v>1.21</c:v>
                </c:pt>
                <c:pt idx="631">
                  <c:v>1.1200000000000001</c:v>
                </c:pt>
                <c:pt idx="632">
                  <c:v>1.1400000000000001</c:v>
                </c:pt>
                <c:pt idx="633">
                  <c:v>1.27</c:v>
                </c:pt>
                <c:pt idx="634">
                  <c:v>1.1300000000000001</c:v>
                </c:pt>
                <c:pt idx="635">
                  <c:v>1.21</c:v>
                </c:pt>
                <c:pt idx="636">
                  <c:v>1.1800000000000004</c:v>
                </c:pt>
                <c:pt idx="637">
                  <c:v>1.22</c:v>
                </c:pt>
                <c:pt idx="638">
                  <c:v>1.1300000000000001</c:v>
                </c:pt>
                <c:pt idx="639">
                  <c:v>1.22</c:v>
                </c:pt>
                <c:pt idx="640">
                  <c:v>1.1400000000000001</c:v>
                </c:pt>
                <c:pt idx="641">
                  <c:v>1.27</c:v>
                </c:pt>
                <c:pt idx="642">
                  <c:v>1.24</c:v>
                </c:pt>
                <c:pt idx="643">
                  <c:v>1.1400000000000001</c:v>
                </c:pt>
                <c:pt idx="644">
                  <c:v>1.23</c:v>
                </c:pt>
                <c:pt idx="645">
                  <c:v>1.1800000000000004</c:v>
                </c:pt>
                <c:pt idx="646">
                  <c:v>1.22</c:v>
                </c:pt>
                <c:pt idx="647">
                  <c:v>1.1500000000000001</c:v>
                </c:pt>
                <c:pt idx="648">
                  <c:v>1.23</c:v>
                </c:pt>
                <c:pt idx="649">
                  <c:v>1.08</c:v>
                </c:pt>
                <c:pt idx="650">
                  <c:v>1.21</c:v>
                </c:pt>
                <c:pt idx="651">
                  <c:v>1.1300000000000001</c:v>
                </c:pt>
                <c:pt idx="652">
                  <c:v>1.27</c:v>
                </c:pt>
                <c:pt idx="653">
                  <c:v>1.1000000000000001</c:v>
                </c:pt>
                <c:pt idx="654">
                  <c:v>1.1300000000000001</c:v>
                </c:pt>
                <c:pt idx="655">
                  <c:v>1.23</c:v>
                </c:pt>
                <c:pt idx="656">
                  <c:v>1.1400000000000001</c:v>
                </c:pt>
                <c:pt idx="657">
                  <c:v>1.25</c:v>
                </c:pt>
                <c:pt idx="658">
                  <c:v>1.0900000000000001</c:v>
                </c:pt>
                <c:pt idx="659">
                  <c:v>1.24</c:v>
                </c:pt>
                <c:pt idx="660">
                  <c:v>1.07</c:v>
                </c:pt>
                <c:pt idx="661">
                  <c:v>1.1400000000000001</c:v>
                </c:pt>
                <c:pt idx="662">
                  <c:v>1.1100000000000001</c:v>
                </c:pt>
                <c:pt idx="663">
                  <c:v>1.08</c:v>
                </c:pt>
                <c:pt idx="664">
                  <c:v>1.22</c:v>
                </c:pt>
                <c:pt idx="665">
                  <c:v>1.1200000000000001</c:v>
                </c:pt>
                <c:pt idx="666">
                  <c:v>1.2</c:v>
                </c:pt>
                <c:pt idx="667">
                  <c:v>1.1800000000000004</c:v>
                </c:pt>
                <c:pt idx="668">
                  <c:v>1.1700000000000006</c:v>
                </c:pt>
                <c:pt idx="669">
                  <c:v>1.22</c:v>
                </c:pt>
                <c:pt idx="670">
                  <c:v>1.22</c:v>
                </c:pt>
                <c:pt idx="671">
                  <c:v>1.1700000000000006</c:v>
                </c:pt>
                <c:pt idx="672">
                  <c:v>1.24</c:v>
                </c:pt>
                <c:pt idx="673">
                  <c:v>1.08</c:v>
                </c:pt>
                <c:pt idx="674">
                  <c:v>1.24</c:v>
                </c:pt>
                <c:pt idx="675">
                  <c:v>1.1200000000000001</c:v>
                </c:pt>
                <c:pt idx="676">
                  <c:v>1.1500000000000001</c:v>
                </c:pt>
                <c:pt idx="677">
                  <c:v>1.23</c:v>
                </c:pt>
                <c:pt idx="678">
                  <c:v>1.1400000000000001</c:v>
                </c:pt>
                <c:pt idx="679">
                  <c:v>1.2</c:v>
                </c:pt>
                <c:pt idx="680">
                  <c:v>1.2</c:v>
                </c:pt>
                <c:pt idx="681">
                  <c:v>1.1700000000000006</c:v>
                </c:pt>
                <c:pt idx="682">
                  <c:v>1.24</c:v>
                </c:pt>
                <c:pt idx="683">
                  <c:v>1.1400000000000001</c:v>
                </c:pt>
                <c:pt idx="684">
                  <c:v>1.2</c:v>
                </c:pt>
                <c:pt idx="685">
                  <c:v>1.3</c:v>
                </c:pt>
                <c:pt idx="686">
                  <c:v>1.1300000000000001</c:v>
                </c:pt>
                <c:pt idx="687">
                  <c:v>1.22</c:v>
                </c:pt>
                <c:pt idx="688">
                  <c:v>1.1800000000000004</c:v>
                </c:pt>
                <c:pt idx="689">
                  <c:v>1.1300000000000001</c:v>
                </c:pt>
                <c:pt idx="690">
                  <c:v>1.21</c:v>
                </c:pt>
                <c:pt idx="691">
                  <c:v>1.27</c:v>
                </c:pt>
                <c:pt idx="692">
                  <c:v>1.1100000000000001</c:v>
                </c:pt>
                <c:pt idx="693">
                  <c:v>1.25</c:v>
                </c:pt>
                <c:pt idx="694">
                  <c:v>1.1800000000000004</c:v>
                </c:pt>
                <c:pt idx="695">
                  <c:v>1.1800000000000004</c:v>
                </c:pt>
                <c:pt idx="696">
                  <c:v>1.21</c:v>
                </c:pt>
                <c:pt idx="697">
                  <c:v>1.1100000000000001</c:v>
                </c:pt>
                <c:pt idx="698">
                  <c:v>1.03</c:v>
                </c:pt>
                <c:pt idx="699">
                  <c:v>1.2</c:v>
                </c:pt>
                <c:pt idx="700">
                  <c:v>1.1000000000000001</c:v>
                </c:pt>
                <c:pt idx="701">
                  <c:v>1.1500000000000001</c:v>
                </c:pt>
                <c:pt idx="702">
                  <c:v>1.1300000000000001</c:v>
                </c:pt>
                <c:pt idx="703">
                  <c:v>1.06</c:v>
                </c:pt>
                <c:pt idx="704">
                  <c:v>1.1600000000000001</c:v>
                </c:pt>
                <c:pt idx="705">
                  <c:v>1.06</c:v>
                </c:pt>
                <c:pt idx="706">
                  <c:v>1.06</c:v>
                </c:pt>
                <c:pt idx="707">
                  <c:v>1.05</c:v>
                </c:pt>
                <c:pt idx="708">
                  <c:v>1.1400000000000001</c:v>
                </c:pt>
                <c:pt idx="709">
                  <c:v>1.0900000000000001</c:v>
                </c:pt>
                <c:pt idx="710">
                  <c:v>1.07</c:v>
                </c:pt>
                <c:pt idx="711">
                  <c:v>1.1200000000000001</c:v>
                </c:pt>
                <c:pt idx="712">
                  <c:v>1.1000000000000001</c:v>
                </c:pt>
                <c:pt idx="713">
                  <c:v>1.1000000000000001</c:v>
                </c:pt>
                <c:pt idx="714">
                  <c:v>1.01</c:v>
                </c:pt>
                <c:pt idx="715">
                  <c:v>1.06</c:v>
                </c:pt>
                <c:pt idx="716">
                  <c:v>1.1200000000000001</c:v>
                </c:pt>
                <c:pt idx="717">
                  <c:v>0.99</c:v>
                </c:pt>
                <c:pt idx="718">
                  <c:v>0.99</c:v>
                </c:pt>
                <c:pt idx="719">
                  <c:v>1.02</c:v>
                </c:pt>
                <c:pt idx="720">
                  <c:v>1.0900000000000001</c:v>
                </c:pt>
                <c:pt idx="721">
                  <c:v>0.9700000000000002</c:v>
                </c:pt>
                <c:pt idx="722">
                  <c:v>0.98</c:v>
                </c:pt>
                <c:pt idx="723">
                  <c:v>1.08</c:v>
                </c:pt>
                <c:pt idx="724">
                  <c:v>1.03</c:v>
                </c:pt>
                <c:pt idx="725">
                  <c:v>1.08</c:v>
                </c:pt>
                <c:pt idx="726">
                  <c:v>1.1200000000000001</c:v>
                </c:pt>
                <c:pt idx="727">
                  <c:v>1.08</c:v>
                </c:pt>
                <c:pt idx="728">
                  <c:v>1.08</c:v>
                </c:pt>
                <c:pt idx="729">
                  <c:v>1.05</c:v>
                </c:pt>
                <c:pt idx="730">
                  <c:v>1.1100000000000001</c:v>
                </c:pt>
                <c:pt idx="731">
                  <c:v>1.1400000000000001</c:v>
                </c:pt>
                <c:pt idx="732">
                  <c:v>0.99</c:v>
                </c:pt>
                <c:pt idx="733">
                  <c:v>1.1100000000000001</c:v>
                </c:pt>
                <c:pt idx="734">
                  <c:v>1.1200000000000001</c:v>
                </c:pt>
                <c:pt idx="735">
                  <c:v>1.05</c:v>
                </c:pt>
                <c:pt idx="736">
                  <c:v>1.0900000000000001</c:v>
                </c:pt>
                <c:pt idx="737">
                  <c:v>1.08</c:v>
                </c:pt>
                <c:pt idx="738">
                  <c:v>1.01</c:v>
                </c:pt>
                <c:pt idx="739">
                  <c:v>1.08</c:v>
                </c:pt>
                <c:pt idx="740">
                  <c:v>1.01</c:v>
                </c:pt>
                <c:pt idx="741">
                  <c:v>1.1200000000000001</c:v>
                </c:pt>
                <c:pt idx="742">
                  <c:v>1.01</c:v>
                </c:pt>
                <c:pt idx="743">
                  <c:v>1.08</c:v>
                </c:pt>
                <c:pt idx="744">
                  <c:v>1.1100000000000001</c:v>
                </c:pt>
                <c:pt idx="745">
                  <c:v>1.07</c:v>
                </c:pt>
                <c:pt idx="746">
                  <c:v>1.04</c:v>
                </c:pt>
                <c:pt idx="747">
                  <c:v>1.1900000000000004</c:v>
                </c:pt>
                <c:pt idx="748">
                  <c:v>1.1100000000000001</c:v>
                </c:pt>
                <c:pt idx="749">
                  <c:v>1.1100000000000001</c:v>
                </c:pt>
                <c:pt idx="750">
                  <c:v>1.1400000000000001</c:v>
                </c:pt>
                <c:pt idx="751">
                  <c:v>1.1400000000000001</c:v>
                </c:pt>
                <c:pt idx="752">
                  <c:v>1.1400000000000001</c:v>
                </c:pt>
                <c:pt idx="753">
                  <c:v>1.01</c:v>
                </c:pt>
                <c:pt idx="754">
                  <c:v>1.01</c:v>
                </c:pt>
                <c:pt idx="755">
                  <c:v>1.05</c:v>
                </c:pt>
                <c:pt idx="756">
                  <c:v>1.1100000000000001</c:v>
                </c:pt>
                <c:pt idx="757">
                  <c:v>1.06</c:v>
                </c:pt>
                <c:pt idx="758">
                  <c:v>1.05</c:v>
                </c:pt>
                <c:pt idx="759">
                  <c:v>1.08</c:v>
                </c:pt>
                <c:pt idx="760">
                  <c:v>1.03</c:v>
                </c:pt>
                <c:pt idx="761">
                  <c:v>1.08</c:v>
                </c:pt>
                <c:pt idx="762">
                  <c:v>1.04</c:v>
                </c:pt>
                <c:pt idx="763">
                  <c:v>0.98</c:v>
                </c:pt>
                <c:pt idx="764">
                  <c:v>1.05</c:v>
                </c:pt>
                <c:pt idx="765">
                  <c:v>1.01</c:v>
                </c:pt>
                <c:pt idx="766">
                  <c:v>1.06</c:v>
                </c:pt>
                <c:pt idx="767">
                  <c:v>1.04</c:v>
                </c:pt>
                <c:pt idx="768">
                  <c:v>1.03</c:v>
                </c:pt>
                <c:pt idx="769">
                  <c:v>1.0900000000000001</c:v>
                </c:pt>
                <c:pt idx="770">
                  <c:v>1.03</c:v>
                </c:pt>
                <c:pt idx="771">
                  <c:v>1.02</c:v>
                </c:pt>
                <c:pt idx="772">
                  <c:v>1.1200000000000001</c:v>
                </c:pt>
                <c:pt idx="773">
                  <c:v>1</c:v>
                </c:pt>
                <c:pt idx="774">
                  <c:v>0.98</c:v>
                </c:pt>
                <c:pt idx="775">
                  <c:v>1.02</c:v>
                </c:pt>
                <c:pt idx="776">
                  <c:v>1.08</c:v>
                </c:pt>
                <c:pt idx="777">
                  <c:v>1.1500000000000001</c:v>
                </c:pt>
                <c:pt idx="778">
                  <c:v>0.98</c:v>
                </c:pt>
                <c:pt idx="779">
                  <c:v>1.02</c:v>
                </c:pt>
                <c:pt idx="780">
                  <c:v>1.1100000000000001</c:v>
                </c:pt>
                <c:pt idx="781">
                  <c:v>1.02</c:v>
                </c:pt>
                <c:pt idx="782">
                  <c:v>1.08</c:v>
                </c:pt>
                <c:pt idx="783">
                  <c:v>0.98</c:v>
                </c:pt>
                <c:pt idx="784">
                  <c:v>1.1200000000000001</c:v>
                </c:pt>
                <c:pt idx="785">
                  <c:v>1.06</c:v>
                </c:pt>
                <c:pt idx="786">
                  <c:v>1.07</c:v>
                </c:pt>
                <c:pt idx="787">
                  <c:v>1.08</c:v>
                </c:pt>
                <c:pt idx="788">
                  <c:v>0.94000000000000017</c:v>
                </c:pt>
                <c:pt idx="789">
                  <c:v>1.01</c:v>
                </c:pt>
                <c:pt idx="790">
                  <c:v>1.1200000000000001</c:v>
                </c:pt>
                <c:pt idx="791">
                  <c:v>1.07</c:v>
                </c:pt>
                <c:pt idx="792">
                  <c:v>1.05</c:v>
                </c:pt>
                <c:pt idx="793">
                  <c:v>1.01</c:v>
                </c:pt>
                <c:pt idx="794">
                  <c:v>1.1000000000000001</c:v>
                </c:pt>
                <c:pt idx="795">
                  <c:v>1.1000000000000001</c:v>
                </c:pt>
                <c:pt idx="796">
                  <c:v>0.98</c:v>
                </c:pt>
                <c:pt idx="797">
                  <c:v>1</c:v>
                </c:pt>
                <c:pt idx="798">
                  <c:v>1.03</c:v>
                </c:pt>
                <c:pt idx="799">
                  <c:v>1.1300000000000001</c:v>
                </c:pt>
                <c:pt idx="800">
                  <c:v>1.1500000000000001</c:v>
                </c:pt>
                <c:pt idx="801">
                  <c:v>1.05</c:v>
                </c:pt>
                <c:pt idx="802">
                  <c:v>0.98</c:v>
                </c:pt>
                <c:pt idx="803">
                  <c:v>1.06</c:v>
                </c:pt>
                <c:pt idx="804">
                  <c:v>1.0900000000000001</c:v>
                </c:pt>
                <c:pt idx="805">
                  <c:v>1</c:v>
                </c:pt>
                <c:pt idx="806">
                  <c:v>1.1400000000000001</c:v>
                </c:pt>
                <c:pt idx="807">
                  <c:v>1.1500000000000001</c:v>
                </c:pt>
                <c:pt idx="808">
                  <c:v>1</c:v>
                </c:pt>
                <c:pt idx="809">
                  <c:v>1.1200000000000001</c:v>
                </c:pt>
                <c:pt idx="810">
                  <c:v>1.1100000000000001</c:v>
                </c:pt>
                <c:pt idx="811">
                  <c:v>0.99</c:v>
                </c:pt>
                <c:pt idx="812">
                  <c:v>1.03</c:v>
                </c:pt>
                <c:pt idx="813">
                  <c:v>1.01</c:v>
                </c:pt>
                <c:pt idx="814">
                  <c:v>1.08</c:v>
                </c:pt>
                <c:pt idx="815">
                  <c:v>1.1300000000000001</c:v>
                </c:pt>
                <c:pt idx="816">
                  <c:v>1.01</c:v>
                </c:pt>
                <c:pt idx="817">
                  <c:v>0.98</c:v>
                </c:pt>
                <c:pt idx="818">
                  <c:v>1.0900000000000001</c:v>
                </c:pt>
                <c:pt idx="819">
                  <c:v>1.02</c:v>
                </c:pt>
                <c:pt idx="820">
                  <c:v>1.1100000000000001</c:v>
                </c:pt>
                <c:pt idx="821">
                  <c:v>1.1100000000000001</c:v>
                </c:pt>
                <c:pt idx="822">
                  <c:v>1.0900000000000001</c:v>
                </c:pt>
                <c:pt idx="823">
                  <c:v>1.06</c:v>
                </c:pt>
                <c:pt idx="824">
                  <c:v>1.1200000000000001</c:v>
                </c:pt>
                <c:pt idx="825">
                  <c:v>1.05</c:v>
                </c:pt>
                <c:pt idx="826">
                  <c:v>1.1100000000000001</c:v>
                </c:pt>
                <c:pt idx="827">
                  <c:v>1.01</c:v>
                </c:pt>
                <c:pt idx="828">
                  <c:v>1.06</c:v>
                </c:pt>
                <c:pt idx="829">
                  <c:v>1.1500000000000001</c:v>
                </c:pt>
                <c:pt idx="830">
                  <c:v>1.1800000000000004</c:v>
                </c:pt>
                <c:pt idx="831">
                  <c:v>1.01</c:v>
                </c:pt>
                <c:pt idx="832">
                  <c:v>1.05</c:v>
                </c:pt>
                <c:pt idx="833">
                  <c:v>1.1600000000000001</c:v>
                </c:pt>
                <c:pt idx="834">
                  <c:v>1.1900000000000004</c:v>
                </c:pt>
                <c:pt idx="835">
                  <c:v>1.1400000000000001</c:v>
                </c:pt>
                <c:pt idx="836">
                  <c:v>1.08</c:v>
                </c:pt>
                <c:pt idx="837">
                  <c:v>1.1700000000000006</c:v>
                </c:pt>
                <c:pt idx="838">
                  <c:v>1.1900000000000004</c:v>
                </c:pt>
                <c:pt idx="839">
                  <c:v>1.07</c:v>
                </c:pt>
                <c:pt idx="840">
                  <c:v>1.1100000000000001</c:v>
                </c:pt>
                <c:pt idx="841">
                  <c:v>1.0900000000000001</c:v>
                </c:pt>
                <c:pt idx="842">
                  <c:v>1.1400000000000001</c:v>
                </c:pt>
                <c:pt idx="843">
                  <c:v>1.0900000000000001</c:v>
                </c:pt>
                <c:pt idx="844">
                  <c:v>1.1400000000000001</c:v>
                </c:pt>
                <c:pt idx="845">
                  <c:v>1.2</c:v>
                </c:pt>
                <c:pt idx="846">
                  <c:v>1.1500000000000001</c:v>
                </c:pt>
                <c:pt idx="847">
                  <c:v>1.05</c:v>
                </c:pt>
                <c:pt idx="848">
                  <c:v>1.0900000000000001</c:v>
                </c:pt>
                <c:pt idx="849">
                  <c:v>1.0900000000000001</c:v>
                </c:pt>
                <c:pt idx="850">
                  <c:v>1.1900000000000004</c:v>
                </c:pt>
                <c:pt idx="851">
                  <c:v>1.1100000000000001</c:v>
                </c:pt>
                <c:pt idx="852">
                  <c:v>1.1400000000000001</c:v>
                </c:pt>
                <c:pt idx="853">
                  <c:v>1.1800000000000004</c:v>
                </c:pt>
                <c:pt idx="854">
                  <c:v>1.1000000000000001</c:v>
                </c:pt>
                <c:pt idx="855">
                  <c:v>1.1000000000000001</c:v>
                </c:pt>
                <c:pt idx="856">
                  <c:v>1.05</c:v>
                </c:pt>
                <c:pt idx="857">
                  <c:v>1.07</c:v>
                </c:pt>
                <c:pt idx="858">
                  <c:v>1.1100000000000001</c:v>
                </c:pt>
                <c:pt idx="859">
                  <c:v>1.07</c:v>
                </c:pt>
                <c:pt idx="860">
                  <c:v>1.1100000000000001</c:v>
                </c:pt>
                <c:pt idx="861">
                  <c:v>1.08</c:v>
                </c:pt>
                <c:pt idx="862">
                  <c:v>1.08</c:v>
                </c:pt>
                <c:pt idx="863">
                  <c:v>1.05</c:v>
                </c:pt>
                <c:pt idx="864">
                  <c:v>1.08</c:v>
                </c:pt>
                <c:pt idx="865">
                  <c:v>1.2</c:v>
                </c:pt>
                <c:pt idx="866">
                  <c:v>1.08</c:v>
                </c:pt>
                <c:pt idx="867">
                  <c:v>1.1600000000000001</c:v>
                </c:pt>
                <c:pt idx="868">
                  <c:v>1.08</c:v>
                </c:pt>
                <c:pt idx="869">
                  <c:v>1.1400000000000001</c:v>
                </c:pt>
                <c:pt idx="870">
                  <c:v>1.1800000000000004</c:v>
                </c:pt>
                <c:pt idx="871">
                  <c:v>1.01</c:v>
                </c:pt>
                <c:pt idx="872">
                  <c:v>1.2</c:v>
                </c:pt>
                <c:pt idx="873">
                  <c:v>1.07</c:v>
                </c:pt>
                <c:pt idx="874">
                  <c:v>1.1700000000000006</c:v>
                </c:pt>
                <c:pt idx="875">
                  <c:v>1.1300000000000001</c:v>
                </c:pt>
                <c:pt idx="876">
                  <c:v>1.08</c:v>
                </c:pt>
                <c:pt idx="877">
                  <c:v>1.0900000000000001</c:v>
                </c:pt>
                <c:pt idx="878">
                  <c:v>1.21</c:v>
                </c:pt>
                <c:pt idx="879">
                  <c:v>1.1000000000000001</c:v>
                </c:pt>
                <c:pt idx="880">
                  <c:v>1.24</c:v>
                </c:pt>
                <c:pt idx="881">
                  <c:v>1.27</c:v>
                </c:pt>
                <c:pt idx="882">
                  <c:v>1.0900000000000001</c:v>
                </c:pt>
                <c:pt idx="883">
                  <c:v>1.1900000000000004</c:v>
                </c:pt>
                <c:pt idx="884">
                  <c:v>1.04</c:v>
                </c:pt>
                <c:pt idx="885">
                  <c:v>1.1200000000000001</c:v>
                </c:pt>
                <c:pt idx="886">
                  <c:v>1.1600000000000001</c:v>
                </c:pt>
                <c:pt idx="887">
                  <c:v>1.1400000000000001</c:v>
                </c:pt>
                <c:pt idx="888">
                  <c:v>1.2</c:v>
                </c:pt>
                <c:pt idx="889">
                  <c:v>1.06</c:v>
                </c:pt>
                <c:pt idx="890">
                  <c:v>1.1800000000000004</c:v>
                </c:pt>
                <c:pt idx="891">
                  <c:v>1.08</c:v>
                </c:pt>
                <c:pt idx="892">
                  <c:v>1.1800000000000004</c:v>
                </c:pt>
                <c:pt idx="893">
                  <c:v>1.1000000000000001</c:v>
                </c:pt>
                <c:pt idx="894">
                  <c:v>1.1700000000000006</c:v>
                </c:pt>
                <c:pt idx="895">
                  <c:v>1.21</c:v>
                </c:pt>
                <c:pt idx="896">
                  <c:v>1.1100000000000001</c:v>
                </c:pt>
                <c:pt idx="897">
                  <c:v>1.2</c:v>
                </c:pt>
                <c:pt idx="898">
                  <c:v>1.2</c:v>
                </c:pt>
                <c:pt idx="899">
                  <c:v>1.1600000000000001</c:v>
                </c:pt>
                <c:pt idx="900">
                  <c:v>1.1400000000000001</c:v>
                </c:pt>
                <c:pt idx="901">
                  <c:v>1.1900000000000004</c:v>
                </c:pt>
                <c:pt idx="902">
                  <c:v>1.24</c:v>
                </c:pt>
                <c:pt idx="903">
                  <c:v>1.1700000000000006</c:v>
                </c:pt>
                <c:pt idx="904">
                  <c:v>1.24</c:v>
                </c:pt>
                <c:pt idx="905">
                  <c:v>1.1600000000000001</c:v>
                </c:pt>
                <c:pt idx="906">
                  <c:v>1.1800000000000004</c:v>
                </c:pt>
                <c:pt idx="907">
                  <c:v>1.1300000000000001</c:v>
                </c:pt>
                <c:pt idx="908">
                  <c:v>1.23</c:v>
                </c:pt>
                <c:pt idx="909">
                  <c:v>1.1400000000000001</c:v>
                </c:pt>
                <c:pt idx="910">
                  <c:v>1.2</c:v>
                </c:pt>
                <c:pt idx="911">
                  <c:v>1.22</c:v>
                </c:pt>
                <c:pt idx="912">
                  <c:v>1.23</c:v>
                </c:pt>
                <c:pt idx="913">
                  <c:v>1.1500000000000001</c:v>
                </c:pt>
                <c:pt idx="914">
                  <c:v>1.21</c:v>
                </c:pt>
                <c:pt idx="915">
                  <c:v>1.08</c:v>
                </c:pt>
                <c:pt idx="916">
                  <c:v>1.24</c:v>
                </c:pt>
                <c:pt idx="917">
                  <c:v>1.07</c:v>
                </c:pt>
                <c:pt idx="918">
                  <c:v>1.1200000000000001</c:v>
                </c:pt>
                <c:pt idx="919">
                  <c:v>1.1700000000000006</c:v>
                </c:pt>
                <c:pt idx="920">
                  <c:v>1.05</c:v>
                </c:pt>
                <c:pt idx="921">
                  <c:v>1.1400000000000001</c:v>
                </c:pt>
                <c:pt idx="922">
                  <c:v>1.05</c:v>
                </c:pt>
                <c:pt idx="923">
                  <c:v>1.05</c:v>
                </c:pt>
                <c:pt idx="924">
                  <c:v>1.1900000000000004</c:v>
                </c:pt>
                <c:pt idx="925">
                  <c:v>1.05</c:v>
                </c:pt>
                <c:pt idx="926">
                  <c:v>1.1100000000000001</c:v>
                </c:pt>
                <c:pt idx="927">
                  <c:v>1.1000000000000001</c:v>
                </c:pt>
                <c:pt idx="928">
                  <c:v>1.1800000000000004</c:v>
                </c:pt>
                <c:pt idx="929">
                  <c:v>1.08</c:v>
                </c:pt>
                <c:pt idx="930">
                  <c:v>1.08</c:v>
                </c:pt>
                <c:pt idx="931">
                  <c:v>1.1400000000000001</c:v>
                </c:pt>
                <c:pt idx="932">
                  <c:v>1.1400000000000001</c:v>
                </c:pt>
                <c:pt idx="933">
                  <c:v>1.1300000000000001</c:v>
                </c:pt>
                <c:pt idx="934">
                  <c:v>1.1900000000000004</c:v>
                </c:pt>
                <c:pt idx="935">
                  <c:v>1.08</c:v>
                </c:pt>
                <c:pt idx="936">
                  <c:v>1.1400000000000001</c:v>
                </c:pt>
                <c:pt idx="937">
                  <c:v>1.01</c:v>
                </c:pt>
                <c:pt idx="938">
                  <c:v>0.98</c:v>
                </c:pt>
                <c:pt idx="939">
                  <c:v>1.1400000000000001</c:v>
                </c:pt>
                <c:pt idx="940">
                  <c:v>1.05</c:v>
                </c:pt>
                <c:pt idx="941">
                  <c:v>1.07</c:v>
                </c:pt>
                <c:pt idx="942">
                  <c:v>1.08</c:v>
                </c:pt>
                <c:pt idx="943">
                  <c:v>1.01</c:v>
                </c:pt>
                <c:pt idx="944">
                  <c:v>1.1200000000000001</c:v>
                </c:pt>
                <c:pt idx="945">
                  <c:v>1.1400000000000001</c:v>
                </c:pt>
                <c:pt idx="946">
                  <c:v>1.1000000000000001</c:v>
                </c:pt>
                <c:pt idx="947">
                  <c:v>1.1400000000000001</c:v>
                </c:pt>
                <c:pt idx="948">
                  <c:v>1.0900000000000001</c:v>
                </c:pt>
                <c:pt idx="949">
                  <c:v>1.1100000000000001</c:v>
                </c:pt>
                <c:pt idx="950">
                  <c:v>1.05</c:v>
                </c:pt>
                <c:pt idx="951">
                  <c:v>1.05</c:v>
                </c:pt>
                <c:pt idx="952">
                  <c:v>1.05</c:v>
                </c:pt>
                <c:pt idx="953">
                  <c:v>1.1100000000000001</c:v>
                </c:pt>
                <c:pt idx="954">
                  <c:v>1.03</c:v>
                </c:pt>
                <c:pt idx="955">
                  <c:v>1.1400000000000001</c:v>
                </c:pt>
                <c:pt idx="956">
                  <c:v>1.08</c:v>
                </c:pt>
                <c:pt idx="957">
                  <c:v>1.2</c:v>
                </c:pt>
                <c:pt idx="958">
                  <c:v>1.08</c:v>
                </c:pt>
                <c:pt idx="959">
                  <c:v>1.05</c:v>
                </c:pt>
                <c:pt idx="960">
                  <c:v>1.1800000000000004</c:v>
                </c:pt>
                <c:pt idx="961">
                  <c:v>1.03</c:v>
                </c:pt>
                <c:pt idx="962">
                  <c:v>1.1100000000000001</c:v>
                </c:pt>
                <c:pt idx="963">
                  <c:v>1.1100000000000001</c:v>
                </c:pt>
                <c:pt idx="964">
                  <c:v>1.07</c:v>
                </c:pt>
                <c:pt idx="965">
                  <c:v>1.08</c:v>
                </c:pt>
                <c:pt idx="966">
                  <c:v>1.0900000000000001</c:v>
                </c:pt>
                <c:pt idx="967">
                  <c:v>1.02</c:v>
                </c:pt>
                <c:pt idx="968">
                  <c:v>1.1100000000000001</c:v>
                </c:pt>
                <c:pt idx="969">
                  <c:v>1.05</c:v>
                </c:pt>
                <c:pt idx="970">
                  <c:v>1.1500000000000001</c:v>
                </c:pt>
                <c:pt idx="971">
                  <c:v>1.08</c:v>
                </c:pt>
                <c:pt idx="972">
                  <c:v>1.1000000000000001</c:v>
                </c:pt>
                <c:pt idx="973">
                  <c:v>1.1000000000000001</c:v>
                </c:pt>
                <c:pt idx="974">
                  <c:v>1.06</c:v>
                </c:pt>
                <c:pt idx="975">
                  <c:v>1.06</c:v>
                </c:pt>
                <c:pt idx="976">
                  <c:v>1.05</c:v>
                </c:pt>
                <c:pt idx="977">
                  <c:v>1.1400000000000001</c:v>
                </c:pt>
                <c:pt idx="978">
                  <c:v>1.22</c:v>
                </c:pt>
                <c:pt idx="979">
                  <c:v>1.1100000000000001</c:v>
                </c:pt>
                <c:pt idx="980">
                  <c:v>1.1100000000000001</c:v>
                </c:pt>
                <c:pt idx="981">
                  <c:v>1.1900000000000004</c:v>
                </c:pt>
                <c:pt idx="982">
                  <c:v>1.06</c:v>
                </c:pt>
                <c:pt idx="983">
                  <c:v>1.1600000000000001</c:v>
                </c:pt>
                <c:pt idx="984">
                  <c:v>1.01</c:v>
                </c:pt>
                <c:pt idx="985">
                  <c:v>1.1400000000000001</c:v>
                </c:pt>
                <c:pt idx="986">
                  <c:v>1.03</c:v>
                </c:pt>
                <c:pt idx="987">
                  <c:v>1.08</c:v>
                </c:pt>
                <c:pt idx="988">
                  <c:v>1.1400000000000001</c:v>
                </c:pt>
                <c:pt idx="989">
                  <c:v>1.07</c:v>
                </c:pt>
                <c:pt idx="990">
                  <c:v>1.08</c:v>
                </c:pt>
                <c:pt idx="991">
                  <c:v>1.05</c:v>
                </c:pt>
                <c:pt idx="992">
                  <c:v>1.1500000000000001</c:v>
                </c:pt>
                <c:pt idx="993">
                  <c:v>1.08</c:v>
                </c:pt>
                <c:pt idx="994">
                  <c:v>1.08</c:v>
                </c:pt>
                <c:pt idx="995">
                  <c:v>1.1400000000000001</c:v>
                </c:pt>
                <c:pt idx="996">
                  <c:v>1.1300000000000001</c:v>
                </c:pt>
                <c:pt idx="997">
                  <c:v>1.1700000000000006</c:v>
                </c:pt>
                <c:pt idx="998">
                  <c:v>1.1200000000000001</c:v>
                </c:pt>
                <c:pt idx="999">
                  <c:v>1.1800000000000004</c:v>
                </c:pt>
                <c:pt idx="1000">
                  <c:v>1.05</c:v>
                </c:pt>
                <c:pt idx="1001">
                  <c:v>1.1600000000000001</c:v>
                </c:pt>
                <c:pt idx="1002">
                  <c:v>1.05</c:v>
                </c:pt>
                <c:pt idx="1003">
                  <c:v>1.03</c:v>
                </c:pt>
                <c:pt idx="1004">
                  <c:v>1.1400000000000001</c:v>
                </c:pt>
                <c:pt idx="1005">
                  <c:v>0.98</c:v>
                </c:pt>
                <c:pt idx="1006">
                  <c:v>1.1400000000000001</c:v>
                </c:pt>
                <c:pt idx="1007">
                  <c:v>1</c:v>
                </c:pt>
                <c:pt idx="1008">
                  <c:v>1.05</c:v>
                </c:pt>
                <c:pt idx="1009">
                  <c:v>1.1700000000000006</c:v>
                </c:pt>
                <c:pt idx="1010">
                  <c:v>1.06</c:v>
                </c:pt>
                <c:pt idx="1011">
                  <c:v>1.1400000000000001</c:v>
                </c:pt>
                <c:pt idx="1012">
                  <c:v>0.99</c:v>
                </c:pt>
                <c:pt idx="1013">
                  <c:v>1.08</c:v>
                </c:pt>
                <c:pt idx="1014">
                  <c:v>1.05</c:v>
                </c:pt>
                <c:pt idx="1015">
                  <c:v>1.1200000000000001</c:v>
                </c:pt>
                <c:pt idx="1016">
                  <c:v>1.1500000000000001</c:v>
                </c:pt>
                <c:pt idx="1017">
                  <c:v>1.05</c:v>
                </c:pt>
                <c:pt idx="1018">
                  <c:v>1.1200000000000001</c:v>
                </c:pt>
                <c:pt idx="1019">
                  <c:v>1.03</c:v>
                </c:pt>
                <c:pt idx="1020">
                  <c:v>1.07</c:v>
                </c:pt>
                <c:pt idx="1021">
                  <c:v>0.99</c:v>
                </c:pt>
                <c:pt idx="1022">
                  <c:v>1.07</c:v>
                </c:pt>
                <c:pt idx="1023">
                  <c:v>1.06</c:v>
                </c:pt>
                <c:pt idx="1024">
                  <c:v>1.05</c:v>
                </c:pt>
                <c:pt idx="1025">
                  <c:v>1.1500000000000001</c:v>
                </c:pt>
                <c:pt idx="1026">
                  <c:v>1.05</c:v>
                </c:pt>
                <c:pt idx="1027">
                  <c:v>1.1200000000000001</c:v>
                </c:pt>
                <c:pt idx="1028">
                  <c:v>1.05</c:v>
                </c:pt>
                <c:pt idx="1029">
                  <c:v>1.1100000000000001</c:v>
                </c:pt>
                <c:pt idx="1030">
                  <c:v>1.1500000000000001</c:v>
                </c:pt>
                <c:pt idx="1031">
                  <c:v>1.03</c:v>
                </c:pt>
                <c:pt idx="1032">
                  <c:v>1.1900000000000004</c:v>
                </c:pt>
                <c:pt idx="1033">
                  <c:v>1.08</c:v>
                </c:pt>
                <c:pt idx="1034">
                  <c:v>1.1900000000000004</c:v>
                </c:pt>
                <c:pt idx="1035">
                  <c:v>1.2</c:v>
                </c:pt>
                <c:pt idx="1036">
                  <c:v>1.05</c:v>
                </c:pt>
                <c:pt idx="1037">
                  <c:v>1.2</c:v>
                </c:pt>
                <c:pt idx="1038">
                  <c:v>1.1100000000000001</c:v>
                </c:pt>
                <c:pt idx="1039">
                  <c:v>1.0900000000000001</c:v>
                </c:pt>
                <c:pt idx="1040">
                  <c:v>1.05</c:v>
                </c:pt>
                <c:pt idx="1041">
                  <c:v>1.06</c:v>
                </c:pt>
                <c:pt idx="1042">
                  <c:v>1.2</c:v>
                </c:pt>
                <c:pt idx="1043">
                  <c:v>1.1800000000000004</c:v>
                </c:pt>
                <c:pt idx="1044">
                  <c:v>1.07</c:v>
                </c:pt>
                <c:pt idx="1045">
                  <c:v>1.1000000000000001</c:v>
                </c:pt>
                <c:pt idx="1046">
                  <c:v>1.1400000000000001</c:v>
                </c:pt>
                <c:pt idx="1047">
                  <c:v>1.1100000000000001</c:v>
                </c:pt>
                <c:pt idx="1048">
                  <c:v>1.22</c:v>
                </c:pt>
                <c:pt idx="1049">
                  <c:v>1.1700000000000006</c:v>
                </c:pt>
                <c:pt idx="1050">
                  <c:v>1.1900000000000004</c:v>
                </c:pt>
                <c:pt idx="1051">
                  <c:v>1.1700000000000006</c:v>
                </c:pt>
                <c:pt idx="1052">
                  <c:v>1.27</c:v>
                </c:pt>
                <c:pt idx="1053">
                  <c:v>1.1300000000000001</c:v>
                </c:pt>
                <c:pt idx="1054">
                  <c:v>1.1500000000000001</c:v>
                </c:pt>
                <c:pt idx="1055">
                  <c:v>1.1800000000000004</c:v>
                </c:pt>
                <c:pt idx="1056">
                  <c:v>1.1800000000000004</c:v>
                </c:pt>
                <c:pt idx="1057">
                  <c:v>1.1200000000000001</c:v>
                </c:pt>
                <c:pt idx="1058">
                  <c:v>1.27</c:v>
                </c:pt>
                <c:pt idx="1059">
                  <c:v>1.1700000000000006</c:v>
                </c:pt>
                <c:pt idx="1060">
                  <c:v>1.27</c:v>
                </c:pt>
                <c:pt idx="1061">
                  <c:v>1.1600000000000001</c:v>
                </c:pt>
                <c:pt idx="1062">
                  <c:v>1.1000000000000001</c:v>
                </c:pt>
                <c:pt idx="1063">
                  <c:v>1.1400000000000001</c:v>
                </c:pt>
                <c:pt idx="1064">
                  <c:v>1.01</c:v>
                </c:pt>
                <c:pt idx="1065">
                  <c:v>1.1000000000000001</c:v>
                </c:pt>
                <c:pt idx="1066">
                  <c:v>1.27</c:v>
                </c:pt>
                <c:pt idx="1067">
                  <c:v>1.1800000000000004</c:v>
                </c:pt>
                <c:pt idx="1068">
                  <c:v>1.21</c:v>
                </c:pt>
                <c:pt idx="1069">
                  <c:v>1.1900000000000004</c:v>
                </c:pt>
                <c:pt idx="1070">
                  <c:v>1.1200000000000001</c:v>
                </c:pt>
                <c:pt idx="1071">
                  <c:v>1.08</c:v>
                </c:pt>
                <c:pt idx="1072">
                  <c:v>1.1200000000000001</c:v>
                </c:pt>
                <c:pt idx="1073">
                  <c:v>1.0900000000000001</c:v>
                </c:pt>
                <c:pt idx="1074">
                  <c:v>1.1200000000000001</c:v>
                </c:pt>
                <c:pt idx="1075">
                  <c:v>1.1700000000000006</c:v>
                </c:pt>
                <c:pt idx="1076">
                  <c:v>1.05</c:v>
                </c:pt>
                <c:pt idx="1077">
                  <c:v>1.1900000000000004</c:v>
                </c:pt>
                <c:pt idx="1078">
                  <c:v>1.1500000000000001</c:v>
                </c:pt>
                <c:pt idx="1079">
                  <c:v>1.05</c:v>
                </c:pt>
                <c:pt idx="1080">
                  <c:v>1.0900000000000001</c:v>
                </c:pt>
                <c:pt idx="1081">
                  <c:v>1.05</c:v>
                </c:pt>
                <c:pt idx="1082">
                  <c:v>1.06</c:v>
                </c:pt>
                <c:pt idx="1083">
                  <c:v>1.1400000000000001</c:v>
                </c:pt>
                <c:pt idx="1084">
                  <c:v>1.1400000000000001</c:v>
                </c:pt>
                <c:pt idx="1085">
                  <c:v>1.1400000000000001</c:v>
                </c:pt>
                <c:pt idx="1086">
                  <c:v>1.1100000000000001</c:v>
                </c:pt>
                <c:pt idx="1087">
                  <c:v>1.1200000000000001</c:v>
                </c:pt>
                <c:pt idx="1088">
                  <c:v>1.1400000000000001</c:v>
                </c:pt>
                <c:pt idx="1089">
                  <c:v>0.98</c:v>
                </c:pt>
                <c:pt idx="1090">
                  <c:v>1.0900000000000001</c:v>
                </c:pt>
                <c:pt idx="1091">
                  <c:v>1.1100000000000001</c:v>
                </c:pt>
                <c:pt idx="1092">
                  <c:v>0.99</c:v>
                </c:pt>
                <c:pt idx="1093">
                  <c:v>1.1000000000000001</c:v>
                </c:pt>
                <c:pt idx="1094">
                  <c:v>0.91000000000000014</c:v>
                </c:pt>
                <c:pt idx="1095">
                  <c:v>1.06</c:v>
                </c:pt>
                <c:pt idx="1096">
                  <c:v>1.02</c:v>
                </c:pt>
                <c:pt idx="1097">
                  <c:v>0.95000000000000018</c:v>
                </c:pt>
                <c:pt idx="1098">
                  <c:v>1.08</c:v>
                </c:pt>
                <c:pt idx="1099">
                  <c:v>0.9700000000000002</c:v>
                </c:pt>
                <c:pt idx="1100">
                  <c:v>1.01</c:v>
                </c:pt>
                <c:pt idx="1101">
                  <c:v>1.05</c:v>
                </c:pt>
                <c:pt idx="1102">
                  <c:v>0.90000000000000013</c:v>
                </c:pt>
                <c:pt idx="1103">
                  <c:v>1.03</c:v>
                </c:pt>
                <c:pt idx="1104">
                  <c:v>0.90000000000000013</c:v>
                </c:pt>
                <c:pt idx="1105">
                  <c:v>0.92999999999999994</c:v>
                </c:pt>
                <c:pt idx="1106">
                  <c:v>0.9700000000000002</c:v>
                </c:pt>
                <c:pt idx="1107">
                  <c:v>1.07</c:v>
                </c:pt>
                <c:pt idx="1108">
                  <c:v>0.90000000000000013</c:v>
                </c:pt>
                <c:pt idx="1109">
                  <c:v>1.03</c:v>
                </c:pt>
                <c:pt idx="1110">
                  <c:v>0.92000000000000015</c:v>
                </c:pt>
                <c:pt idx="1111">
                  <c:v>1.06</c:v>
                </c:pt>
                <c:pt idx="1112">
                  <c:v>1.1100000000000001</c:v>
                </c:pt>
                <c:pt idx="1113">
                  <c:v>0.92999999999999994</c:v>
                </c:pt>
                <c:pt idx="1114">
                  <c:v>1.1100000000000001</c:v>
                </c:pt>
                <c:pt idx="1115">
                  <c:v>1.05</c:v>
                </c:pt>
                <c:pt idx="1116">
                  <c:v>1.03</c:v>
                </c:pt>
                <c:pt idx="1117">
                  <c:v>0.98</c:v>
                </c:pt>
                <c:pt idx="1118">
                  <c:v>0.95000000000000018</c:v>
                </c:pt>
                <c:pt idx="1119">
                  <c:v>1.06</c:v>
                </c:pt>
                <c:pt idx="1120">
                  <c:v>1.01</c:v>
                </c:pt>
                <c:pt idx="1121">
                  <c:v>1.05</c:v>
                </c:pt>
                <c:pt idx="1122">
                  <c:v>1.04</c:v>
                </c:pt>
                <c:pt idx="1123">
                  <c:v>1.05</c:v>
                </c:pt>
                <c:pt idx="1124">
                  <c:v>0.94000000000000017</c:v>
                </c:pt>
                <c:pt idx="1125">
                  <c:v>0.91000000000000014</c:v>
                </c:pt>
                <c:pt idx="1126">
                  <c:v>1.06</c:v>
                </c:pt>
                <c:pt idx="1127">
                  <c:v>1.1200000000000001</c:v>
                </c:pt>
                <c:pt idx="1128">
                  <c:v>1.05</c:v>
                </c:pt>
                <c:pt idx="1129">
                  <c:v>1.1100000000000001</c:v>
                </c:pt>
                <c:pt idx="1130">
                  <c:v>0.94000000000000017</c:v>
                </c:pt>
                <c:pt idx="1131">
                  <c:v>1.06</c:v>
                </c:pt>
                <c:pt idx="1132">
                  <c:v>0.96000000000000019</c:v>
                </c:pt>
                <c:pt idx="1133">
                  <c:v>1.01</c:v>
                </c:pt>
                <c:pt idx="1134">
                  <c:v>1.1300000000000001</c:v>
                </c:pt>
                <c:pt idx="1135">
                  <c:v>1</c:v>
                </c:pt>
                <c:pt idx="1136">
                  <c:v>1.1500000000000001</c:v>
                </c:pt>
                <c:pt idx="1137">
                  <c:v>1.03</c:v>
                </c:pt>
                <c:pt idx="1138">
                  <c:v>1.06</c:v>
                </c:pt>
                <c:pt idx="1139">
                  <c:v>1.04</c:v>
                </c:pt>
                <c:pt idx="1140">
                  <c:v>1.07</c:v>
                </c:pt>
                <c:pt idx="1141">
                  <c:v>0.98</c:v>
                </c:pt>
                <c:pt idx="1142">
                  <c:v>1.02</c:v>
                </c:pt>
                <c:pt idx="1143">
                  <c:v>1</c:v>
                </c:pt>
                <c:pt idx="1144">
                  <c:v>0.99</c:v>
                </c:pt>
                <c:pt idx="1145">
                  <c:v>1.06</c:v>
                </c:pt>
                <c:pt idx="1146">
                  <c:v>1</c:v>
                </c:pt>
                <c:pt idx="1147">
                  <c:v>1.1100000000000001</c:v>
                </c:pt>
                <c:pt idx="1148">
                  <c:v>0.99</c:v>
                </c:pt>
                <c:pt idx="1149">
                  <c:v>1.01</c:v>
                </c:pt>
                <c:pt idx="1150">
                  <c:v>1.07</c:v>
                </c:pt>
                <c:pt idx="1151">
                  <c:v>1.01</c:v>
                </c:pt>
                <c:pt idx="1152">
                  <c:v>1.05</c:v>
                </c:pt>
                <c:pt idx="1153">
                  <c:v>1</c:v>
                </c:pt>
                <c:pt idx="1154">
                  <c:v>1.06</c:v>
                </c:pt>
                <c:pt idx="1155">
                  <c:v>1</c:v>
                </c:pt>
                <c:pt idx="1156">
                  <c:v>1.01</c:v>
                </c:pt>
                <c:pt idx="1157">
                  <c:v>1</c:v>
                </c:pt>
                <c:pt idx="1158">
                  <c:v>1.1100000000000001</c:v>
                </c:pt>
                <c:pt idx="1159">
                  <c:v>1.08</c:v>
                </c:pt>
                <c:pt idx="1160">
                  <c:v>0.92000000000000015</c:v>
                </c:pt>
                <c:pt idx="1161">
                  <c:v>1.08</c:v>
                </c:pt>
                <c:pt idx="1162">
                  <c:v>0.92999999999999994</c:v>
                </c:pt>
                <c:pt idx="1163">
                  <c:v>1.03</c:v>
                </c:pt>
                <c:pt idx="1164">
                  <c:v>0.92000000000000015</c:v>
                </c:pt>
                <c:pt idx="1165">
                  <c:v>0.92999999999999994</c:v>
                </c:pt>
                <c:pt idx="1166">
                  <c:v>1.01</c:v>
                </c:pt>
                <c:pt idx="1167">
                  <c:v>0.94000000000000017</c:v>
                </c:pt>
                <c:pt idx="1168">
                  <c:v>0.92000000000000015</c:v>
                </c:pt>
                <c:pt idx="1169">
                  <c:v>0.95000000000000018</c:v>
                </c:pt>
                <c:pt idx="1170">
                  <c:v>0.88000000000000012</c:v>
                </c:pt>
                <c:pt idx="1171">
                  <c:v>0.90000000000000013</c:v>
                </c:pt>
                <c:pt idx="1172">
                  <c:v>0.92000000000000015</c:v>
                </c:pt>
                <c:pt idx="1173">
                  <c:v>0.87000000000000033</c:v>
                </c:pt>
                <c:pt idx="1174">
                  <c:v>0.87000000000000033</c:v>
                </c:pt>
                <c:pt idx="1175">
                  <c:v>1</c:v>
                </c:pt>
                <c:pt idx="1176">
                  <c:v>0.96000000000000019</c:v>
                </c:pt>
                <c:pt idx="1177">
                  <c:v>0.89000000000000012</c:v>
                </c:pt>
                <c:pt idx="1178">
                  <c:v>0.95000000000000018</c:v>
                </c:pt>
                <c:pt idx="1179">
                  <c:v>0.82000000000000028</c:v>
                </c:pt>
                <c:pt idx="1180">
                  <c:v>0.86000000000000032</c:v>
                </c:pt>
                <c:pt idx="1181">
                  <c:v>0.89000000000000012</c:v>
                </c:pt>
                <c:pt idx="1182">
                  <c:v>0.98</c:v>
                </c:pt>
                <c:pt idx="1183">
                  <c:v>0.87000000000000033</c:v>
                </c:pt>
                <c:pt idx="1184">
                  <c:v>0.90000000000000013</c:v>
                </c:pt>
                <c:pt idx="1185">
                  <c:v>0.96000000000000019</c:v>
                </c:pt>
                <c:pt idx="1186">
                  <c:v>0.81</c:v>
                </c:pt>
                <c:pt idx="1187">
                  <c:v>0.95000000000000018</c:v>
                </c:pt>
                <c:pt idx="1188">
                  <c:v>0.85000000000000031</c:v>
                </c:pt>
                <c:pt idx="1189">
                  <c:v>0.95000000000000018</c:v>
                </c:pt>
                <c:pt idx="1190">
                  <c:v>0.82000000000000028</c:v>
                </c:pt>
                <c:pt idx="1191">
                  <c:v>0.9700000000000002</c:v>
                </c:pt>
                <c:pt idx="1192">
                  <c:v>0.89000000000000012</c:v>
                </c:pt>
                <c:pt idx="1193">
                  <c:v>0.92000000000000015</c:v>
                </c:pt>
                <c:pt idx="1194">
                  <c:v>1.01</c:v>
                </c:pt>
                <c:pt idx="1195">
                  <c:v>0.98</c:v>
                </c:pt>
                <c:pt idx="1196">
                  <c:v>1.01</c:v>
                </c:pt>
                <c:pt idx="1197">
                  <c:v>0.8400000000000003</c:v>
                </c:pt>
                <c:pt idx="1198">
                  <c:v>0.95000000000000018</c:v>
                </c:pt>
                <c:pt idx="1199">
                  <c:v>0.85000000000000031</c:v>
                </c:pt>
                <c:pt idx="1200">
                  <c:v>0.96000000000000019</c:v>
                </c:pt>
                <c:pt idx="1201">
                  <c:v>0.85000000000000031</c:v>
                </c:pt>
                <c:pt idx="1202">
                  <c:v>0.89000000000000012</c:v>
                </c:pt>
                <c:pt idx="1203">
                  <c:v>0.89000000000000012</c:v>
                </c:pt>
                <c:pt idx="1204">
                  <c:v>0.94000000000000017</c:v>
                </c:pt>
                <c:pt idx="1205">
                  <c:v>0.94000000000000017</c:v>
                </c:pt>
                <c:pt idx="1206">
                  <c:v>0.87000000000000033</c:v>
                </c:pt>
                <c:pt idx="1207">
                  <c:v>1.07</c:v>
                </c:pt>
                <c:pt idx="1208">
                  <c:v>0.96000000000000019</c:v>
                </c:pt>
                <c:pt idx="1209">
                  <c:v>1.05</c:v>
                </c:pt>
                <c:pt idx="1210">
                  <c:v>0.89000000000000012</c:v>
                </c:pt>
                <c:pt idx="1211">
                  <c:v>1</c:v>
                </c:pt>
                <c:pt idx="1212">
                  <c:v>0.92000000000000015</c:v>
                </c:pt>
                <c:pt idx="1213">
                  <c:v>0.91000000000000014</c:v>
                </c:pt>
                <c:pt idx="1214">
                  <c:v>1.01</c:v>
                </c:pt>
                <c:pt idx="1215">
                  <c:v>0.87000000000000033</c:v>
                </c:pt>
                <c:pt idx="1216">
                  <c:v>0.94000000000000017</c:v>
                </c:pt>
                <c:pt idx="1217">
                  <c:v>0.92999999999999994</c:v>
                </c:pt>
                <c:pt idx="1218">
                  <c:v>1</c:v>
                </c:pt>
                <c:pt idx="1219">
                  <c:v>0.92000000000000015</c:v>
                </c:pt>
                <c:pt idx="1220">
                  <c:v>0.90000000000000013</c:v>
                </c:pt>
                <c:pt idx="1221">
                  <c:v>0.95000000000000018</c:v>
                </c:pt>
                <c:pt idx="1222">
                  <c:v>0.92999999999999994</c:v>
                </c:pt>
                <c:pt idx="1223">
                  <c:v>0.96000000000000019</c:v>
                </c:pt>
                <c:pt idx="1224">
                  <c:v>0.96000000000000019</c:v>
                </c:pt>
                <c:pt idx="1225">
                  <c:v>1.08</c:v>
                </c:pt>
                <c:pt idx="1226">
                  <c:v>0.92000000000000015</c:v>
                </c:pt>
                <c:pt idx="1227">
                  <c:v>1.03</c:v>
                </c:pt>
                <c:pt idx="1228">
                  <c:v>0.95000000000000018</c:v>
                </c:pt>
                <c:pt idx="1229">
                  <c:v>1.07</c:v>
                </c:pt>
                <c:pt idx="1230">
                  <c:v>0.95000000000000018</c:v>
                </c:pt>
                <c:pt idx="1231">
                  <c:v>1.01</c:v>
                </c:pt>
                <c:pt idx="1232">
                  <c:v>1.05</c:v>
                </c:pt>
                <c:pt idx="1233">
                  <c:v>0.95000000000000018</c:v>
                </c:pt>
                <c:pt idx="1234">
                  <c:v>1.0900000000000001</c:v>
                </c:pt>
                <c:pt idx="1235">
                  <c:v>0.91000000000000014</c:v>
                </c:pt>
                <c:pt idx="1236">
                  <c:v>1.05</c:v>
                </c:pt>
                <c:pt idx="1237">
                  <c:v>1.03</c:v>
                </c:pt>
                <c:pt idx="1238">
                  <c:v>0.94000000000000017</c:v>
                </c:pt>
                <c:pt idx="1239">
                  <c:v>1.07</c:v>
                </c:pt>
                <c:pt idx="1240">
                  <c:v>0.92000000000000015</c:v>
                </c:pt>
                <c:pt idx="1241">
                  <c:v>1.03</c:v>
                </c:pt>
                <c:pt idx="1242">
                  <c:v>1.02</c:v>
                </c:pt>
                <c:pt idx="1243">
                  <c:v>1.03</c:v>
                </c:pt>
                <c:pt idx="1244">
                  <c:v>1.0900000000000001</c:v>
                </c:pt>
                <c:pt idx="1245">
                  <c:v>0.96000000000000019</c:v>
                </c:pt>
                <c:pt idx="1246">
                  <c:v>1.07</c:v>
                </c:pt>
                <c:pt idx="1247">
                  <c:v>0.92000000000000015</c:v>
                </c:pt>
                <c:pt idx="1248">
                  <c:v>1.01</c:v>
                </c:pt>
                <c:pt idx="1249">
                  <c:v>0.91000000000000014</c:v>
                </c:pt>
                <c:pt idx="1250">
                  <c:v>0.95000000000000018</c:v>
                </c:pt>
                <c:pt idx="1251">
                  <c:v>1.01</c:v>
                </c:pt>
                <c:pt idx="1252">
                  <c:v>0.98</c:v>
                </c:pt>
                <c:pt idx="1253">
                  <c:v>0.95000000000000018</c:v>
                </c:pt>
                <c:pt idx="1254">
                  <c:v>1.02</c:v>
                </c:pt>
                <c:pt idx="1255">
                  <c:v>0.92000000000000015</c:v>
                </c:pt>
                <c:pt idx="1256">
                  <c:v>1</c:v>
                </c:pt>
                <c:pt idx="1257">
                  <c:v>0.95000000000000018</c:v>
                </c:pt>
                <c:pt idx="1258">
                  <c:v>0.99</c:v>
                </c:pt>
                <c:pt idx="1259">
                  <c:v>1.03</c:v>
                </c:pt>
                <c:pt idx="1260">
                  <c:v>1.05</c:v>
                </c:pt>
                <c:pt idx="1261">
                  <c:v>1.01</c:v>
                </c:pt>
                <c:pt idx="1262">
                  <c:v>1.01</c:v>
                </c:pt>
                <c:pt idx="1263">
                  <c:v>1.07</c:v>
                </c:pt>
                <c:pt idx="1264">
                  <c:v>1.03</c:v>
                </c:pt>
                <c:pt idx="1265">
                  <c:v>1.04</c:v>
                </c:pt>
                <c:pt idx="1266">
                  <c:v>0.99</c:v>
                </c:pt>
                <c:pt idx="1267">
                  <c:v>1.01</c:v>
                </c:pt>
                <c:pt idx="1268">
                  <c:v>1.01</c:v>
                </c:pt>
                <c:pt idx="1269">
                  <c:v>1.08</c:v>
                </c:pt>
                <c:pt idx="1270">
                  <c:v>1.01</c:v>
                </c:pt>
                <c:pt idx="1271">
                  <c:v>0.95000000000000018</c:v>
                </c:pt>
                <c:pt idx="1272">
                  <c:v>1.08</c:v>
                </c:pt>
                <c:pt idx="1273">
                  <c:v>0.98</c:v>
                </c:pt>
                <c:pt idx="1274">
                  <c:v>1.08</c:v>
                </c:pt>
                <c:pt idx="1275">
                  <c:v>0.92999999999999994</c:v>
                </c:pt>
                <c:pt idx="1276">
                  <c:v>1.02</c:v>
                </c:pt>
                <c:pt idx="1277">
                  <c:v>1.03</c:v>
                </c:pt>
                <c:pt idx="1278">
                  <c:v>0.99</c:v>
                </c:pt>
                <c:pt idx="1279">
                  <c:v>1.02</c:v>
                </c:pt>
                <c:pt idx="1280">
                  <c:v>0.90000000000000013</c:v>
                </c:pt>
                <c:pt idx="1281">
                  <c:v>0.92999999999999994</c:v>
                </c:pt>
                <c:pt idx="1282">
                  <c:v>0.89000000000000012</c:v>
                </c:pt>
                <c:pt idx="1283">
                  <c:v>0.92000000000000015</c:v>
                </c:pt>
                <c:pt idx="1284">
                  <c:v>0.95000000000000018</c:v>
                </c:pt>
                <c:pt idx="1285">
                  <c:v>0.89000000000000012</c:v>
                </c:pt>
                <c:pt idx="1286">
                  <c:v>0.89000000000000012</c:v>
                </c:pt>
                <c:pt idx="1287">
                  <c:v>0.88000000000000012</c:v>
                </c:pt>
                <c:pt idx="1288">
                  <c:v>0.82000000000000028</c:v>
                </c:pt>
                <c:pt idx="1289">
                  <c:v>0.90000000000000013</c:v>
                </c:pt>
                <c:pt idx="1290">
                  <c:v>0.76000000000000023</c:v>
                </c:pt>
                <c:pt idx="1291">
                  <c:v>0.90000000000000013</c:v>
                </c:pt>
                <c:pt idx="1292">
                  <c:v>0.92000000000000015</c:v>
                </c:pt>
                <c:pt idx="1293">
                  <c:v>0.82000000000000028</c:v>
                </c:pt>
                <c:pt idx="1294">
                  <c:v>0.94000000000000017</c:v>
                </c:pt>
                <c:pt idx="1295">
                  <c:v>0.76000000000000023</c:v>
                </c:pt>
                <c:pt idx="1296">
                  <c:v>0.76000000000000023</c:v>
                </c:pt>
                <c:pt idx="1297">
                  <c:v>0.76000000000000023</c:v>
                </c:pt>
                <c:pt idx="1298">
                  <c:v>0.7300000000000002</c:v>
                </c:pt>
                <c:pt idx="1299">
                  <c:v>0.81</c:v>
                </c:pt>
                <c:pt idx="1300">
                  <c:v>0.8</c:v>
                </c:pt>
                <c:pt idx="1301">
                  <c:v>0.78</c:v>
                </c:pt>
                <c:pt idx="1302">
                  <c:v>0.75000000000000022</c:v>
                </c:pt>
                <c:pt idx="1303">
                  <c:v>0.78</c:v>
                </c:pt>
                <c:pt idx="1304">
                  <c:v>0.76000000000000023</c:v>
                </c:pt>
                <c:pt idx="1305">
                  <c:v>0.76000000000000023</c:v>
                </c:pt>
                <c:pt idx="1306">
                  <c:v>0.76000000000000023</c:v>
                </c:pt>
                <c:pt idx="1307">
                  <c:v>0.75000000000000022</c:v>
                </c:pt>
                <c:pt idx="1308">
                  <c:v>0.8400000000000003</c:v>
                </c:pt>
                <c:pt idx="1309">
                  <c:v>0.8400000000000003</c:v>
                </c:pt>
                <c:pt idx="1310">
                  <c:v>0.89000000000000012</c:v>
                </c:pt>
                <c:pt idx="1311">
                  <c:v>0.76000000000000023</c:v>
                </c:pt>
                <c:pt idx="1312">
                  <c:v>0.85000000000000031</c:v>
                </c:pt>
                <c:pt idx="1313">
                  <c:v>0.86000000000000032</c:v>
                </c:pt>
                <c:pt idx="1314">
                  <c:v>0.74000000000000021</c:v>
                </c:pt>
                <c:pt idx="1315">
                  <c:v>0.85000000000000031</c:v>
                </c:pt>
                <c:pt idx="1316">
                  <c:v>0.75000000000000022</c:v>
                </c:pt>
                <c:pt idx="1317">
                  <c:v>0.81</c:v>
                </c:pt>
                <c:pt idx="1318">
                  <c:v>0.7300000000000002</c:v>
                </c:pt>
                <c:pt idx="1319">
                  <c:v>0.7200000000000002</c:v>
                </c:pt>
                <c:pt idx="1320">
                  <c:v>0.8</c:v>
                </c:pt>
                <c:pt idx="1321">
                  <c:v>0.8</c:v>
                </c:pt>
                <c:pt idx="1322">
                  <c:v>0.66000000000000036</c:v>
                </c:pt>
                <c:pt idx="1323">
                  <c:v>0.79</c:v>
                </c:pt>
                <c:pt idx="1324">
                  <c:v>0.69000000000000017</c:v>
                </c:pt>
                <c:pt idx="1325">
                  <c:v>0.79</c:v>
                </c:pt>
                <c:pt idx="1326">
                  <c:v>0.66000000000000036</c:v>
                </c:pt>
                <c:pt idx="1327">
                  <c:v>0.82000000000000028</c:v>
                </c:pt>
                <c:pt idx="1328">
                  <c:v>0.8400000000000003</c:v>
                </c:pt>
                <c:pt idx="1329">
                  <c:v>0.69000000000000017</c:v>
                </c:pt>
                <c:pt idx="1330">
                  <c:v>0.81</c:v>
                </c:pt>
                <c:pt idx="1331">
                  <c:v>0.66000000000000036</c:v>
                </c:pt>
                <c:pt idx="1332">
                  <c:v>0.81</c:v>
                </c:pt>
                <c:pt idx="1333">
                  <c:v>0.7200000000000002</c:v>
                </c:pt>
                <c:pt idx="1334">
                  <c:v>0.75000000000000022</c:v>
                </c:pt>
                <c:pt idx="1335">
                  <c:v>0.76000000000000023</c:v>
                </c:pt>
                <c:pt idx="1336">
                  <c:v>0.7200000000000002</c:v>
                </c:pt>
                <c:pt idx="1337">
                  <c:v>0.89000000000000012</c:v>
                </c:pt>
                <c:pt idx="1338">
                  <c:v>0.77000000000000024</c:v>
                </c:pt>
                <c:pt idx="1339">
                  <c:v>0.85000000000000031</c:v>
                </c:pt>
                <c:pt idx="1340">
                  <c:v>0.82000000000000028</c:v>
                </c:pt>
                <c:pt idx="1341">
                  <c:v>0.83000000000000029</c:v>
                </c:pt>
                <c:pt idx="1342">
                  <c:v>0.89000000000000012</c:v>
                </c:pt>
                <c:pt idx="1343">
                  <c:v>0.85000000000000031</c:v>
                </c:pt>
                <c:pt idx="1344">
                  <c:v>0.94000000000000017</c:v>
                </c:pt>
                <c:pt idx="1345">
                  <c:v>0.86000000000000032</c:v>
                </c:pt>
                <c:pt idx="1346">
                  <c:v>0.92000000000000015</c:v>
                </c:pt>
                <c:pt idx="1347">
                  <c:v>0.83000000000000029</c:v>
                </c:pt>
                <c:pt idx="1348">
                  <c:v>0.94000000000000017</c:v>
                </c:pt>
                <c:pt idx="1349">
                  <c:v>0.92000000000000015</c:v>
                </c:pt>
                <c:pt idx="1350">
                  <c:v>0.85000000000000031</c:v>
                </c:pt>
                <c:pt idx="1351">
                  <c:v>0.94000000000000017</c:v>
                </c:pt>
                <c:pt idx="1352">
                  <c:v>0.91000000000000014</c:v>
                </c:pt>
                <c:pt idx="1353">
                  <c:v>0.95000000000000018</c:v>
                </c:pt>
                <c:pt idx="1354">
                  <c:v>1.05</c:v>
                </c:pt>
                <c:pt idx="1355">
                  <c:v>1.01</c:v>
                </c:pt>
                <c:pt idx="1356">
                  <c:v>0.87000000000000033</c:v>
                </c:pt>
                <c:pt idx="1357">
                  <c:v>0.98</c:v>
                </c:pt>
                <c:pt idx="1358">
                  <c:v>0.90000000000000013</c:v>
                </c:pt>
                <c:pt idx="1359">
                  <c:v>0.95000000000000018</c:v>
                </c:pt>
                <c:pt idx="1360">
                  <c:v>0.94000000000000017</c:v>
                </c:pt>
                <c:pt idx="1361">
                  <c:v>0.95000000000000018</c:v>
                </c:pt>
                <c:pt idx="1362">
                  <c:v>0.95000000000000018</c:v>
                </c:pt>
                <c:pt idx="1363">
                  <c:v>1.05</c:v>
                </c:pt>
                <c:pt idx="1364">
                  <c:v>0.94000000000000017</c:v>
                </c:pt>
                <c:pt idx="1365">
                  <c:v>0.94000000000000017</c:v>
                </c:pt>
                <c:pt idx="1366">
                  <c:v>0.95000000000000018</c:v>
                </c:pt>
                <c:pt idx="1367">
                  <c:v>1.01</c:v>
                </c:pt>
                <c:pt idx="1368">
                  <c:v>1.08</c:v>
                </c:pt>
                <c:pt idx="1369">
                  <c:v>0.99</c:v>
                </c:pt>
                <c:pt idx="1370">
                  <c:v>1.02</c:v>
                </c:pt>
                <c:pt idx="1371">
                  <c:v>0.95000000000000018</c:v>
                </c:pt>
                <c:pt idx="1372">
                  <c:v>1.02</c:v>
                </c:pt>
                <c:pt idx="1373">
                  <c:v>0.92999999999999994</c:v>
                </c:pt>
                <c:pt idx="1374">
                  <c:v>0.95000000000000018</c:v>
                </c:pt>
                <c:pt idx="1375">
                  <c:v>0.96000000000000019</c:v>
                </c:pt>
                <c:pt idx="1376">
                  <c:v>1.02</c:v>
                </c:pt>
                <c:pt idx="1377">
                  <c:v>0.90000000000000013</c:v>
                </c:pt>
                <c:pt idx="1378">
                  <c:v>0.92999999999999994</c:v>
                </c:pt>
                <c:pt idx="1379">
                  <c:v>1</c:v>
                </c:pt>
                <c:pt idx="1380">
                  <c:v>0.88000000000000012</c:v>
                </c:pt>
                <c:pt idx="1381">
                  <c:v>0.92999999999999994</c:v>
                </c:pt>
                <c:pt idx="1382">
                  <c:v>0.92000000000000015</c:v>
                </c:pt>
                <c:pt idx="1383">
                  <c:v>0.90000000000000013</c:v>
                </c:pt>
                <c:pt idx="1384">
                  <c:v>1.03</c:v>
                </c:pt>
                <c:pt idx="1385">
                  <c:v>0.90000000000000013</c:v>
                </c:pt>
                <c:pt idx="1386">
                  <c:v>0.94000000000000017</c:v>
                </c:pt>
                <c:pt idx="1387">
                  <c:v>1.01</c:v>
                </c:pt>
                <c:pt idx="1388">
                  <c:v>0.92999999999999994</c:v>
                </c:pt>
                <c:pt idx="1389">
                  <c:v>0.96000000000000019</c:v>
                </c:pt>
                <c:pt idx="1390">
                  <c:v>0.9700000000000002</c:v>
                </c:pt>
                <c:pt idx="1391">
                  <c:v>1.01</c:v>
                </c:pt>
                <c:pt idx="1392">
                  <c:v>0.92999999999999994</c:v>
                </c:pt>
                <c:pt idx="1393">
                  <c:v>0.99</c:v>
                </c:pt>
                <c:pt idx="1394">
                  <c:v>0.94000000000000017</c:v>
                </c:pt>
                <c:pt idx="1395">
                  <c:v>0.94000000000000017</c:v>
                </c:pt>
                <c:pt idx="1396">
                  <c:v>0.85000000000000031</c:v>
                </c:pt>
                <c:pt idx="1397">
                  <c:v>1.02</c:v>
                </c:pt>
                <c:pt idx="1398">
                  <c:v>0.89000000000000012</c:v>
                </c:pt>
                <c:pt idx="1399">
                  <c:v>1.01</c:v>
                </c:pt>
                <c:pt idx="1400">
                  <c:v>0.92999999999999994</c:v>
                </c:pt>
                <c:pt idx="1401">
                  <c:v>0.98</c:v>
                </c:pt>
                <c:pt idx="1402">
                  <c:v>0.8400000000000003</c:v>
                </c:pt>
                <c:pt idx="1403">
                  <c:v>0.92000000000000015</c:v>
                </c:pt>
                <c:pt idx="1404">
                  <c:v>0.85000000000000031</c:v>
                </c:pt>
                <c:pt idx="1405">
                  <c:v>0.87000000000000033</c:v>
                </c:pt>
                <c:pt idx="1406">
                  <c:v>0.89000000000000012</c:v>
                </c:pt>
                <c:pt idx="1407">
                  <c:v>1</c:v>
                </c:pt>
                <c:pt idx="1408">
                  <c:v>0.89000000000000012</c:v>
                </c:pt>
                <c:pt idx="1409">
                  <c:v>0.9700000000000002</c:v>
                </c:pt>
                <c:pt idx="1410">
                  <c:v>0.91000000000000014</c:v>
                </c:pt>
                <c:pt idx="1411">
                  <c:v>0.99</c:v>
                </c:pt>
                <c:pt idx="1412">
                  <c:v>0.95000000000000018</c:v>
                </c:pt>
                <c:pt idx="1413">
                  <c:v>0.96000000000000019</c:v>
                </c:pt>
                <c:pt idx="1414">
                  <c:v>1.01</c:v>
                </c:pt>
                <c:pt idx="1415">
                  <c:v>1.02</c:v>
                </c:pt>
                <c:pt idx="1416">
                  <c:v>0.9700000000000002</c:v>
                </c:pt>
                <c:pt idx="1417">
                  <c:v>0.99</c:v>
                </c:pt>
                <c:pt idx="1418">
                  <c:v>0.95000000000000018</c:v>
                </c:pt>
                <c:pt idx="1419">
                  <c:v>0.89000000000000012</c:v>
                </c:pt>
                <c:pt idx="1420">
                  <c:v>1.04</c:v>
                </c:pt>
                <c:pt idx="1421">
                  <c:v>0.90000000000000013</c:v>
                </c:pt>
                <c:pt idx="1422">
                  <c:v>1.07</c:v>
                </c:pt>
                <c:pt idx="1423">
                  <c:v>0.95000000000000018</c:v>
                </c:pt>
                <c:pt idx="1424">
                  <c:v>1.03</c:v>
                </c:pt>
                <c:pt idx="1425">
                  <c:v>0.96000000000000019</c:v>
                </c:pt>
                <c:pt idx="1426">
                  <c:v>0.95000000000000018</c:v>
                </c:pt>
                <c:pt idx="1427">
                  <c:v>0.9700000000000002</c:v>
                </c:pt>
                <c:pt idx="1428">
                  <c:v>1.07</c:v>
                </c:pt>
                <c:pt idx="1429">
                  <c:v>0.96000000000000019</c:v>
                </c:pt>
                <c:pt idx="1430">
                  <c:v>0.98</c:v>
                </c:pt>
                <c:pt idx="1431">
                  <c:v>1.01</c:v>
                </c:pt>
                <c:pt idx="1432">
                  <c:v>1.08</c:v>
                </c:pt>
                <c:pt idx="1433">
                  <c:v>1.08</c:v>
                </c:pt>
                <c:pt idx="1434">
                  <c:v>0.92999999999999994</c:v>
                </c:pt>
                <c:pt idx="1435">
                  <c:v>0.99</c:v>
                </c:pt>
                <c:pt idx="1436">
                  <c:v>0.99</c:v>
                </c:pt>
                <c:pt idx="1437">
                  <c:v>1.01</c:v>
                </c:pt>
                <c:pt idx="1438">
                  <c:v>1.08</c:v>
                </c:pt>
                <c:pt idx="1439">
                  <c:v>0.98</c:v>
                </c:pt>
                <c:pt idx="1440">
                  <c:v>1.03</c:v>
                </c:pt>
                <c:pt idx="1441">
                  <c:v>1.08</c:v>
                </c:pt>
                <c:pt idx="1442">
                  <c:v>0.9700000000000002</c:v>
                </c:pt>
                <c:pt idx="1443">
                  <c:v>1.02</c:v>
                </c:pt>
                <c:pt idx="1444">
                  <c:v>1.02</c:v>
                </c:pt>
                <c:pt idx="1445">
                  <c:v>1.08</c:v>
                </c:pt>
                <c:pt idx="1446">
                  <c:v>1.1400000000000001</c:v>
                </c:pt>
                <c:pt idx="1447">
                  <c:v>1.04</c:v>
                </c:pt>
                <c:pt idx="1448">
                  <c:v>0.98</c:v>
                </c:pt>
                <c:pt idx="1449">
                  <c:v>1.07</c:v>
                </c:pt>
                <c:pt idx="1450">
                  <c:v>0.94000000000000017</c:v>
                </c:pt>
                <c:pt idx="1451">
                  <c:v>1.0900000000000001</c:v>
                </c:pt>
                <c:pt idx="1452">
                  <c:v>0.98</c:v>
                </c:pt>
                <c:pt idx="1453">
                  <c:v>1.1000000000000001</c:v>
                </c:pt>
                <c:pt idx="1454">
                  <c:v>1.1400000000000001</c:v>
                </c:pt>
                <c:pt idx="1455">
                  <c:v>0.98</c:v>
                </c:pt>
                <c:pt idx="1456">
                  <c:v>1.05</c:v>
                </c:pt>
                <c:pt idx="1457">
                  <c:v>0.92999999999999994</c:v>
                </c:pt>
                <c:pt idx="1458">
                  <c:v>1.03</c:v>
                </c:pt>
                <c:pt idx="1459">
                  <c:v>0.95000000000000018</c:v>
                </c:pt>
                <c:pt idx="1460">
                  <c:v>1.07</c:v>
                </c:pt>
                <c:pt idx="1461">
                  <c:v>0.99</c:v>
                </c:pt>
                <c:pt idx="1462">
                  <c:v>0.9700000000000002</c:v>
                </c:pt>
                <c:pt idx="1463">
                  <c:v>0.94000000000000017</c:v>
                </c:pt>
                <c:pt idx="1464">
                  <c:v>1.01</c:v>
                </c:pt>
                <c:pt idx="1465">
                  <c:v>0.92000000000000015</c:v>
                </c:pt>
                <c:pt idx="1466">
                  <c:v>1</c:v>
                </c:pt>
                <c:pt idx="1467">
                  <c:v>1.0900000000000001</c:v>
                </c:pt>
                <c:pt idx="1468">
                  <c:v>1.03</c:v>
                </c:pt>
                <c:pt idx="1469">
                  <c:v>1.08</c:v>
                </c:pt>
                <c:pt idx="1470">
                  <c:v>1.01</c:v>
                </c:pt>
                <c:pt idx="1471">
                  <c:v>1.02</c:v>
                </c:pt>
                <c:pt idx="1472">
                  <c:v>1.04</c:v>
                </c:pt>
                <c:pt idx="1473">
                  <c:v>1.01</c:v>
                </c:pt>
                <c:pt idx="1474">
                  <c:v>1.08</c:v>
                </c:pt>
                <c:pt idx="1475">
                  <c:v>1.01</c:v>
                </c:pt>
                <c:pt idx="1476">
                  <c:v>1.1100000000000001</c:v>
                </c:pt>
                <c:pt idx="1477">
                  <c:v>0.95000000000000018</c:v>
                </c:pt>
                <c:pt idx="1478">
                  <c:v>1</c:v>
                </c:pt>
                <c:pt idx="1479">
                  <c:v>0.9700000000000002</c:v>
                </c:pt>
                <c:pt idx="1480">
                  <c:v>0.92999999999999994</c:v>
                </c:pt>
                <c:pt idx="1481">
                  <c:v>0.95000000000000018</c:v>
                </c:pt>
                <c:pt idx="1482">
                  <c:v>1.03</c:v>
                </c:pt>
                <c:pt idx="1483">
                  <c:v>0.95000000000000018</c:v>
                </c:pt>
                <c:pt idx="1484">
                  <c:v>1.07</c:v>
                </c:pt>
                <c:pt idx="1485">
                  <c:v>1</c:v>
                </c:pt>
                <c:pt idx="1486">
                  <c:v>1.08</c:v>
                </c:pt>
                <c:pt idx="1487">
                  <c:v>1.01</c:v>
                </c:pt>
                <c:pt idx="1488">
                  <c:v>1.03</c:v>
                </c:pt>
                <c:pt idx="1489">
                  <c:v>0.92999999999999994</c:v>
                </c:pt>
                <c:pt idx="1490">
                  <c:v>1.08</c:v>
                </c:pt>
                <c:pt idx="1491">
                  <c:v>1.0900000000000001</c:v>
                </c:pt>
                <c:pt idx="1492">
                  <c:v>1.08</c:v>
                </c:pt>
                <c:pt idx="1493">
                  <c:v>1.02</c:v>
                </c:pt>
                <c:pt idx="1494">
                  <c:v>0.90000000000000013</c:v>
                </c:pt>
                <c:pt idx="1495">
                  <c:v>1.03</c:v>
                </c:pt>
                <c:pt idx="1496">
                  <c:v>0.99</c:v>
                </c:pt>
                <c:pt idx="1497">
                  <c:v>0.91000000000000014</c:v>
                </c:pt>
                <c:pt idx="1498">
                  <c:v>1.02</c:v>
                </c:pt>
                <c:pt idx="1499">
                  <c:v>0.95000000000000018</c:v>
                </c:pt>
                <c:pt idx="1500">
                  <c:v>1.05</c:v>
                </c:pt>
                <c:pt idx="1501">
                  <c:v>1</c:v>
                </c:pt>
                <c:pt idx="1502">
                  <c:v>1.06</c:v>
                </c:pt>
                <c:pt idx="1503">
                  <c:v>0.92999999999999994</c:v>
                </c:pt>
                <c:pt idx="1504">
                  <c:v>0.91000000000000014</c:v>
                </c:pt>
                <c:pt idx="1505">
                  <c:v>0.9700000000000002</c:v>
                </c:pt>
                <c:pt idx="1506">
                  <c:v>1.04</c:v>
                </c:pt>
                <c:pt idx="1507">
                  <c:v>0.9700000000000002</c:v>
                </c:pt>
                <c:pt idx="1508">
                  <c:v>0.96000000000000019</c:v>
                </c:pt>
                <c:pt idx="1509">
                  <c:v>1.06</c:v>
                </c:pt>
                <c:pt idx="1510">
                  <c:v>0.95000000000000018</c:v>
                </c:pt>
                <c:pt idx="1511">
                  <c:v>1.05</c:v>
                </c:pt>
                <c:pt idx="1512">
                  <c:v>1.01</c:v>
                </c:pt>
                <c:pt idx="1513">
                  <c:v>0.92000000000000015</c:v>
                </c:pt>
                <c:pt idx="1514">
                  <c:v>1.08</c:v>
                </c:pt>
                <c:pt idx="1515">
                  <c:v>1.01</c:v>
                </c:pt>
                <c:pt idx="1516">
                  <c:v>0.99</c:v>
                </c:pt>
                <c:pt idx="1517">
                  <c:v>1.02</c:v>
                </c:pt>
                <c:pt idx="1518">
                  <c:v>1.02</c:v>
                </c:pt>
                <c:pt idx="1519">
                  <c:v>1.05</c:v>
                </c:pt>
                <c:pt idx="1520">
                  <c:v>1.04</c:v>
                </c:pt>
                <c:pt idx="1521">
                  <c:v>0.96000000000000019</c:v>
                </c:pt>
                <c:pt idx="1522">
                  <c:v>0.98</c:v>
                </c:pt>
                <c:pt idx="1523">
                  <c:v>1.01</c:v>
                </c:pt>
                <c:pt idx="1524">
                  <c:v>1.1100000000000001</c:v>
                </c:pt>
                <c:pt idx="1525">
                  <c:v>0.9700000000000002</c:v>
                </c:pt>
                <c:pt idx="1526">
                  <c:v>1.1300000000000001</c:v>
                </c:pt>
                <c:pt idx="1527">
                  <c:v>1.05</c:v>
                </c:pt>
                <c:pt idx="1528">
                  <c:v>1.08</c:v>
                </c:pt>
                <c:pt idx="1529">
                  <c:v>0.96000000000000019</c:v>
                </c:pt>
                <c:pt idx="1530">
                  <c:v>1.05</c:v>
                </c:pt>
                <c:pt idx="1531">
                  <c:v>0.95000000000000018</c:v>
                </c:pt>
                <c:pt idx="1532">
                  <c:v>1.1100000000000001</c:v>
                </c:pt>
                <c:pt idx="1533">
                  <c:v>1.01</c:v>
                </c:pt>
                <c:pt idx="1534">
                  <c:v>0.99</c:v>
                </c:pt>
                <c:pt idx="1535">
                  <c:v>1.1300000000000001</c:v>
                </c:pt>
                <c:pt idx="1536">
                  <c:v>0.99</c:v>
                </c:pt>
                <c:pt idx="1537">
                  <c:v>1.1000000000000001</c:v>
                </c:pt>
                <c:pt idx="1538">
                  <c:v>0.95000000000000018</c:v>
                </c:pt>
                <c:pt idx="1539">
                  <c:v>1.1200000000000001</c:v>
                </c:pt>
                <c:pt idx="1540">
                  <c:v>1.08</c:v>
                </c:pt>
                <c:pt idx="1541">
                  <c:v>1.1400000000000001</c:v>
                </c:pt>
                <c:pt idx="1542">
                  <c:v>1.08</c:v>
                </c:pt>
                <c:pt idx="1543">
                  <c:v>1.1300000000000001</c:v>
                </c:pt>
                <c:pt idx="1544">
                  <c:v>1.01</c:v>
                </c:pt>
                <c:pt idx="1545">
                  <c:v>1.08</c:v>
                </c:pt>
                <c:pt idx="1546">
                  <c:v>0.99</c:v>
                </c:pt>
                <c:pt idx="1547">
                  <c:v>0.98</c:v>
                </c:pt>
                <c:pt idx="1548">
                  <c:v>1.1300000000000001</c:v>
                </c:pt>
                <c:pt idx="1549">
                  <c:v>1</c:v>
                </c:pt>
                <c:pt idx="1550">
                  <c:v>1.1500000000000001</c:v>
                </c:pt>
                <c:pt idx="1551">
                  <c:v>1.05</c:v>
                </c:pt>
                <c:pt idx="1552">
                  <c:v>1.07</c:v>
                </c:pt>
                <c:pt idx="1553">
                  <c:v>1.1100000000000001</c:v>
                </c:pt>
                <c:pt idx="1554">
                  <c:v>1.06</c:v>
                </c:pt>
                <c:pt idx="1555">
                  <c:v>1.1300000000000001</c:v>
                </c:pt>
                <c:pt idx="1556">
                  <c:v>0.99</c:v>
                </c:pt>
                <c:pt idx="1557">
                  <c:v>1.1000000000000001</c:v>
                </c:pt>
                <c:pt idx="1558">
                  <c:v>1</c:v>
                </c:pt>
                <c:pt idx="1559">
                  <c:v>1.05</c:v>
                </c:pt>
                <c:pt idx="1560">
                  <c:v>1.01</c:v>
                </c:pt>
                <c:pt idx="1561">
                  <c:v>0.95000000000000018</c:v>
                </c:pt>
                <c:pt idx="1562">
                  <c:v>0.9700000000000002</c:v>
                </c:pt>
                <c:pt idx="1563">
                  <c:v>1.1100000000000001</c:v>
                </c:pt>
                <c:pt idx="1564">
                  <c:v>1.01</c:v>
                </c:pt>
                <c:pt idx="1565">
                  <c:v>0.99</c:v>
                </c:pt>
                <c:pt idx="1566">
                  <c:v>1.03</c:v>
                </c:pt>
                <c:pt idx="1567">
                  <c:v>0.95000000000000018</c:v>
                </c:pt>
                <c:pt idx="1568">
                  <c:v>0.95000000000000018</c:v>
                </c:pt>
                <c:pt idx="1569">
                  <c:v>0.92999999999999994</c:v>
                </c:pt>
                <c:pt idx="1570">
                  <c:v>1.02</c:v>
                </c:pt>
                <c:pt idx="1571">
                  <c:v>0.95000000000000018</c:v>
                </c:pt>
                <c:pt idx="1572">
                  <c:v>1.06</c:v>
                </c:pt>
                <c:pt idx="1573">
                  <c:v>0.91000000000000014</c:v>
                </c:pt>
                <c:pt idx="1574">
                  <c:v>1.02</c:v>
                </c:pt>
                <c:pt idx="1575">
                  <c:v>0.92000000000000015</c:v>
                </c:pt>
                <c:pt idx="1576">
                  <c:v>0.83000000000000029</c:v>
                </c:pt>
                <c:pt idx="1577">
                  <c:v>0.99</c:v>
                </c:pt>
                <c:pt idx="1578">
                  <c:v>0.92000000000000015</c:v>
                </c:pt>
                <c:pt idx="1579">
                  <c:v>1</c:v>
                </c:pt>
                <c:pt idx="1580">
                  <c:v>0.89000000000000012</c:v>
                </c:pt>
                <c:pt idx="1581">
                  <c:v>0.90000000000000013</c:v>
                </c:pt>
                <c:pt idx="1582">
                  <c:v>0.98</c:v>
                </c:pt>
                <c:pt idx="1583">
                  <c:v>0.92000000000000015</c:v>
                </c:pt>
                <c:pt idx="1584">
                  <c:v>0.90000000000000013</c:v>
                </c:pt>
                <c:pt idx="1585">
                  <c:v>1.01</c:v>
                </c:pt>
                <c:pt idx="1586">
                  <c:v>0.95000000000000018</c:v>
                </c:pt>
                <c:pt idx="1587">
                  <c:v>1.07</c:v>
                </c:pt>
                <c:pt idx="1588">
                  <c:v>1.01</c:v>
                </c:pt>
                <c:pt idx="1589">
                  <c:v>0.87000000000000033</c:v>
                </c:pt>
                <c:pt idx="1590">
                  <c:v>0.90000000000000013</c:v>
                </c:pt>
                <c:pt idx="1591">
                  <c:v>0.96000000000000019</c:v>
                </c:pt>
                <c:pt idx="1592">
                  <c:v>1.01</c:v>
                </c:pt>
                <c:pt idx="1593">
                  <c:v>0.95000000000000018</c:v>
                </c:pt>
                <c:pt idx="1594">
                  <c:v>1.02</c:v>
                </c:pt>
                <c:pt idx="1595">
                  <c:v>0.89000000000000012</c:v>
                </c:pt>
                <c:pt idx="1596">
                  <c:v>0.98</c:v>
                </c:pt>
                <c:pt idx="1597">
                  <c:v>0.91000000000000014</c:v>
                </c:pt>
                <c:pt idx="1598">
                  <c:v>0.92000000000000015</c:v>
                </c:pt>
                <c:pt idx="1599">
                  <c:v>1</c:v>
                </c:pt>
                <c:pt idx="1600">
                  <c:v>0.95000000000000018</c:v>
                </c:pt>
                <c:pt idx="1601">
                  <c:v>0.95000000000000018</c:v>
                </c:pt>
                <c:pt idx="1602">
                  <c:v>1.07</c:v>
                </c:pt>
                <c:pt idx="1603">
                  <c:v>1.01</c:v>
                </c:pt>
                <c:pt idx="1604">
                  <c:v>1</c:v>
                </c:pt>
                <c:pt idx="1605">
                  <c:v>1</c:v>
                </c:pt>
                <c:pt idx="1606">
                  <c:v>0.9700000000000002</c:v>
                </c:pt>
                <c:pt idx="1607">
                  <c:v>0.92999999999999994</c:v>
                </c:pt>
                <c:pt idx="1608">
                  <c:v>1.06</c:v>
                </c:pt>
                <c:pt idx="1609">
                  <c:v>0.95000000000000018</c:v>
                </c:pt>
                <c:pt idx="1610">
                  <c:v>1.03</c:v>
                </c:pt>
                <c:pt idx="1611">
                  <c:v>1.02</c:v>
                </c:pt>
                <c:pt idx="1612">
                  <c:v>0.89000000000000012</c:v>
                </c:pt>
                <c:pt idx="1613">
                  <c:v>1.02</c:v>
                </c:pt>
                <c:pt idx="1614">
                  <c:v>0.88000000000000012</c:v>
                </c:pt>
                <c:pt idx="1615">
                  <c:v>0.91000000000000014</c:v>
                </c:pt>
                <c:pt idx="1616">
                  <c:v>1.05</c:v>
                </c:pt>
                <c:pt idx="1617">
                  <c:v>0.95000000000000018</c:v>
                </c:pt>
                <c:pt idx="1618">
                  <c:v>0.9700000000000002</c:v>
                </c:pt>
                <c:pt idx="1619">
                  <c:v>0.92999999999999994</c:v>
                </c:pt>
                <c:pt idx="1620">
                  <c:v>0.92000000000000015</c:v>
                </c:pt>
                <c:pt idx="1621">
                  <c:v>0.87000000000000033</c:v>
                </c:pt>
                <c:pt idx="1622">
                  <c:v>0.92000000000000015</c:v>
                </c:pt>
                <c:pt idx="1623">
                  <c:v>0.98</c:v>
                </c:pt>
                <c:pt idx="1624">
                  <c:v>0.90000000000000013</c:v>
                </c:pt>
                <c:pt idx="1625">
                  <c:v>1.05</c:v>
                </c:pt>
                <c:pt idx="1626">
                  <c:v>0.91000000000000014</c:v>
                </c:pt>
                <c:pt idx="1627">
                  <c:v>1</c:v>
                </c:pt>
                <c:pt idx="1628">
                  <c:v>0.99</c:v>
                </c:pt>
                <c:pt idx="1629">
                  <c:v>0.86000000000000032</c:v>
                </c:pt>
                <c:pt idx="1630">
                  <c:v>1.05</c:v>
                </c:pt>
                <c:pt idx="1631">
                  <c:v>0.88000000000000012</c:v>
                </c:pt>
                <c:pt idx="1632">
                  <c:v>1.02</c:v>
                </c:pt>
                <c:pt idx="1633">
                  <c:v>0.94000000000000017</c:v>
                </c:pt>
                <c:pt idx="1634">
                  <c:v>0.98</c:v>
                </c:pt>
                <c:pt idx="1635">
                  <c:v>1.05</c:v>
                </c:pt>
                <c:pt idx="1636">
                  <c:v>0.88000000000000012</c:v>
                </c:pt>
                <c:pt idx="1637">
                  <c:v>0.92999999999999994</c:v>
                </c:pt>
                <c:pt idx="1638">
                  <c:v>0.89000000000000012</c:v>
                </c:pt>
                <c:pt idx="1639">
                  <c:v>0.9700000000000002</c:v>
                </c:pt>
                <c:pt idx="1640">
                  <c:v>0.87000000000000033</c:v>
                </c:pt>
                <c:pt idx="1641">
                  <c:v>0.89000000000000012</c:v>
                </c:pt>
                <c:pt idx="1642">
                  <c:v>0.89000000000000012</c:v>
                </c:pt>
                <c:pt idx="1643">
                  <c:v>0.87000000000000033</c:v>
                </c:pt>
                <c:pt idx="1644">
                  <c:v>0.90000000000000013</c:v>
                </c:pt>
                <c:pt idx="1645">
                  <c:v>0.86000000000000032</c:v>
                </c:pt>
                <c:pt idx="1646">
                  <c:v>0.95000000000000018</c:v>
                </c:pt>
                <c:pt idx="1647">
                  <c:v>0.82000000000000028</c:v>
                </c:pt>
                <c:pt idx="1648">
                  <c:v>0.96000000000000019</c:v>
                </c:pt>
                <c:pt idx="1649">
                  <c:v>0.92999999999999994</c:v>
                </c:pt>
                <c:pt idx="1650">
                  <c:v>0.90000000000000013</c:v>
                </c:pt>
                <c:pt idx="1651">
                  <c:v>0.92999999999999994</c:v>
                </c:pt>
                <c:pt idx="1652">
                  <c:v>0.83000000000000029</c:v>
                </c:pt>
                <c:pt idx="1653">
                  <c:v>0.94000000000000017</c:v>
                </c:pt>
                <c:pt idx="1654">
                  <c:v>0.87000000000000033</c:v>
                </c:pt>
                <c:pt idx="1655">
                  <c:v>0.9700000000000002</c:v>
                </c:pt>
                <c:pt idx="1656">
                  <c:v>0.96000000000000019</c:v>
                </c:pt>
                <c:pt idx="1657">
                  <c:v>0.86000000000000032</c:v>
                </c:pt>
                <c:pt idx="1658">
                  <c:v>0.92000000000000015</c:v>
                </c:pt>
                <c:pt idx="1659">
                  <c:v>0.89000000000000012</c:v>
                </c:pt>
                <c:pt idx="1660">
                  <c:v>0.96000000000000019</c:v>
                </c:pt>
                <c:pt idx="1661">
                  <c:v>0.98</c:v>
                </c:pt>
                <c:pt idx="1662">
                  <c:v>0.82000000000000028</c:v>
                </c:pt>
                <c:pt idx="1663">
                  <c:v>0.92000000000000015</c:v>
                </c:pt>
                <c:pt idx="1664">
                  <c:v>0.89000000000000012</c:v>
                </c:pt>
                <c:pt idx="1665">
                  <c:v>0.87000000000000033</c:v>
                </c:pt>
                <c:pt idx="1666">
                  <c:v>0.86000000000000032</c:v>
                </c:pt>
                <c:pt idx="1667">
                  <c:v>0.89000000000000012</c:v>
                </c:pt>
                <c:pt idx="1668">
                  <c:v>0.85000000000000031</c:v>
                </c:pt>
                <c:pt idx="1669">
                  <c:v>0.96000000000000019</c:v>
                </c:pt>
                <c:pt idx="1670">
                  <c:v>0.83000000000000029</c:v>
                </c:pt>
                <c:pt idx="1671">
                  <c:v>0.95000000000000018</c:v>
                </c:pt>
                <c:pt idx="1672">
                  <c:v>0.90000000000000013</c:v>
                </c:pt>
                <c:pt idx="1673">
                  <c:v>0.86000000000000032</c:v>
                </c:pt>
                <c:pt idx="1674">
                  <c:v>0.96000000000000019</c:v>
                </c:pt>
                <c:pt idx="1675">
                  <c:v>0.8</c:v>
                </c:pt>
                <c:pt idx="1676">
                  <c:v>0.95000000000000018</c:v>
                </c:pt>
                <c:pt idx="1677">
                  <c:v>0.79</c:v>
                </c:pt>
                <c:pt idx="1678">
                  <c:v>0.89000000000000012</c:v>
                </c:pt>
                <c:pt idx="1679">
                  <c:v>0.90000000000000013</c:v>
                </c:pt>
                <c:pt idx="1680">
                  <c:v>0.8400000000000003</c:v>
                </c:pt>
                <c:pt idx="1681">
                  <c:v>0.85000000000000031</c:v>
                </c:pt>
                <c:pt idx="1682">
                  <c:v>0.89000000000000012</c:v>
                </c:pt>
                <c:pt idx="1683">
                  <c:v>0.83000000000000029</c:v>
                </c:pt>
                <c:pt idx="1684">
                  <c:v>0.95000000000000018</c:v>
                </c:pt>
                <c:pt idx="1685">
                  <c:v>0.95000000000000018</c:v>
                </c:pt>
                <c:pt idx="1686">
                  <c:v>0.88000000000000012</c:v>
                </c:pt>
                <c:pt idx="1687">
                  <c:v>0.89000000000000012</c:v>
                </c:pt>
                <c:pt idx="1688">
                  <c:v>1.01</c:v>
                </c:pt>
                <c:pt idx="1689">
                  <c:v>0.88000000000000012</c:v>
                </c:pt>
                <c:pt idx="1690">
                  <c:v>0.95000000000000018</c:v>
                </c:pt>
                <c:pt idx="1691">
                  <c:v>0.95000000000000018</c:v>
                </c:pt>
                <c:pt idx="1692">
                  <c:v>0.90000000000000013</c:v>
                </c:pt>
                <c:pt idx="1693">
                  <c:v>1.01</c:v>
                </c:pt>
                <c:pt idx="1694">
                  <c:v>1.01</c:v>
                </c:pt>
                <c:pt idx="1695">
                  <c:v>0.96000000000000019</c:v>
                </c:pt>
                <c:pt idx="1696">
                  <c:v>1.06</c:v>
                </c:pt>
                <c:pt idx="1697">
                  <c:v>0.96000000000000019</c:v>
                </c:pt>
                <c:pt idx="1698">
                  <c:v>1.0900000000000001</c:v>
                </c:pt>
                <c:pt idx="1699">
                  <c:v>1</c:v>
                </c:pt>
                <c:pt idx="1700">
                  <c:v>1.05</c:v>
                </c:pt>
                <c:pt idx="1701">
                  <c:v>1.06</c:v>
                </c:pt>
                <c:pt idx="1702">
                  <c:v>0.98</c:v>
                </c:pt>
                <c:pt idx="1703">
                  <c:v>1.04</c:v>
                </c:pt>
                <c:pt idx="1704">
                  <c:v>1.01</c:v>
                </c:pt>
                <c:pt idx="1705">
                  <c:v>1</c:v>
                </c:pt>
                <c:pt idx="1706">
                  <c:v>1.03</c:v>
                </c:pt>
                <c:pt idx="1707">
                  <c:v>1.04</c:v>
                </c:pt>
                <c:pt idx="1708">
                  <c:v>0.92000000000000015</c:v>
                </c:pt>
                <c:pt idx="1709">
                  <c:v>1.06</c:v>
                </c:pt>
                <c:pt idx="1710">
                  <c:v>1.01</c:v>
                </c:pt>
                <c:pt idx="1711">
                  <c:v>0.98</c:v>
                </c:pt>
                <c:pt idx="1712">
                  <c:v>1.08</c:v>
                </c:pt>
                <c:pt idx="1713">
                  <c:v>0.99</c:v>
                </c:pt>
                <c:pt idx="1714">
                  <c:v>1.1200000000000001</c:v>
                </c:pt>
                <c:pt idx="1715">
                  <c:v>0.95000000000000018</c:v>
                </c:pt>
                <c:pt idx="1716">
                  <c:v>0.98</c:v>
                </c:pt>
                <c:pt idx="1717">
                  <c:v>1.05</c:v>
                </c:pt>
                <c:pt idx="1718">
                  <c:v>0.95000000000000018</c:v>
                </c:pt>
                <c:pt idx="1719">
                  <c:v>1.05</c:v>
                </c:pt>
                <c:pt idx="1720">
                  <c:v>1.05</c:v>
                </c:pt>
                <c:pt idx="1721">
                  <c:v>0.89000000000000012</c:v>
                </c:pt>
                <c:pt idx="1722">
                  <c:v>1.01</c:v>
                </c:pt>
                <c:pt idx="1723">
                  <c:v>1</c:v>
                </c:pt>
                <c:pt idx="1724">
                  <c:v>0.94000000000000017</c:v>
                </c:pt>
                <c:pt idx="1725">
                  <c:v>1.05</c:v>
                </c:pt>
                <c:pt idx="1726">
                  <c:v>1.07</c:v>
                </c:pt>
                <c:pt idx="1727">
                  <c:v>1.01</c:v>
                </c:pt>
                <c:pt idx="1728">
                  <c:v>1.05</c:v>
                </c:pt>
                <c:pt idx="1729">
                  <c:v>0.94000000000000017</c:v>
                </c:pt>
                <c:pt idx="1730">
                  <c:v>1.03</c:v>
                </c:pt>
                <c:pt idx="1731">
                  <c:v>0.92999999999999994</c:v>
                </c:pt>
                <c:pt idx="1732">
                  <c:v>0.92000000000000015</c:v>
                </c:pt>
                <c:pt idx="1733">
                  <c:v>0.92000000000000015</c:v>
                </c:pt>
                <c:pt idx="1734">
                  <c:v>0.92000000000000015</c:v>
                </c:pt>
                <c:pt idx="1735">
                  <c:v>0.96000000000000019</c:v>
                </c:pt>
                <c:pt idx="1736">
                  <c:v>0.94000000000000017</c:v>
                </c:pt>
                <c:pt idx="1737">
                  <c:v>0.82000000000000028</c:v>
                </c:pt>
                <c:pt idx="1738">
                  <c:v>0.92000000000000015</c:v>
                </c:pt>
                <c:pt idx="1739">
                  <c:v>0.86000000000000032</c:v>
                </c:pt>
                <c:pt idx="1740">
                  <c:v>0.85000000000000031</c:v>
                </c:pt>
                <c:pt idx="1741">
                  <c:v>0.95000000000000018</c:v>
                </c:pt>
                <c:pt idx="1742">
                  <c:v>0.83000000000000029</c:v>
                </c:pt>
                <c:pt idx="1743">
                  <c:v>0.87000000000000033</c:v>
                </c:pt>
                <c:pt idx="1744">
                  <c:v>0.91000000000000014</c:v>
                </c:pt>
                <c:pt idx="1745">
                  <c:v>0.7300000000000002</c:v>
                </c:pt>
                <c:pt idx="1746">
                  <c:v>0.76000000000000023</c:v>
                </c:pt>
                <c:pt idx="1747">
                  <c:v>0.82000000000000028</c:v>
                </c:pt>
                <c:pt idx="1748">
                  <c:v>0.82000000000000028</c:v>
                </c:pt>
                <c:pt idx="1749">
                  <c:v>0.8</c:v>
                </c:pt>
                <c:pt idx="1750">
                  <c:v>0.8400000000000003</c:v>
                </c:pt>
                <c:pt idx="1751">
                  <c:v>0.76000000000000023</c:v>
                </c:pt>
                <c:pt idx="1752">
                  <c:v>0.78</c:v>
                </c:pt>
                <c:pt idx="1753">
                  <c:v>0.7200000000000002</c:v>
                </c:pt>
                <c:pt idx="1754">
                  <c:v>0.82000000000000028</c:v>
                </c:pt>
                <c:pt idx="1755">
                  <c:v>0.8</c:v>
                </c:pt>
                <c:pt idx="1756">
                  <c:v>0.81</c:v>
                </c:pt>
                <c:pt idx="1757">
                  <c:v>0.8400000000000003</c:v>
                </c:pt>
                <c:pt idx="1758">
                  <c:v>0.75000000000000022</c:v>
                </c:pt>
                <c:pt idx="1759">
                  <c:v>0.8400000000000003</c:v>
                </c:pt>
                <c:pt idx="1760">
                  <c:v>0.69000000000000017</c:v>
                </c:pt>
                <c:pt idx="1761">
                  <c:v>0.69000000000000017</c:v>
                </c:pt>
                <c:pt idx="1762">
                  <c:v>0.79</c:v>
                </c:pt>
                <c:pt idx="1763">
                  <c:v>0.69000000000000017</c:v>
                </c:pt>
                <c:pt idx="1764">
                  <c:v>0.77000000000000024</c:v>
                </c:pt>
                <c:pt idx="1765">
                  <c:v>0.62000000000000033</c:v>
                </c:pt>
                <c:pt idx="1766">
                  <c:v>0.74000000000000021</c:v>
                </c:pt>
                <c:pt idx="1767">
                  <c:v>0.61000000000000032</c:v>
                </c:pt>
                <c:pt idx="1768">
                  <c:v>0.66000000000000036</c:v>
                </c:pt>
                <c:pt idx="1769">
                  <c:v>0.68</c:v>
                </c:pt>
                <c:pt idx="1770">
                  <c:v>0.63000000000000034</c:v>
                </c:pt>
                <c:pt idx="1771">
                  <c:v>0.56000000000000005</c:v>
                </c:pt>
                <c:pt idx="1772">
                  <c:v>0.67000000000000048</c:v>
                </c:pt>
                <c:pt idx="1773">
                  <c:v>0.62000000000000033</c:v>
                </c:pt>
                <c:pt idx="1774">
                  <c:v>0.66000000000000036</c:v>
                </c:pt>
                <c:pt idx="1775">
                  <c:v>0.55000000000000004</c:v>
                </c:pt>
                <c:pt idx="1776">
                  <c:v>0.5</c:v>
                </c:pt>
                <c:pt idx="1777">
                  <c:v>0.60000000000000031</c:v>
                </c:pt>
                <c:pt idx="1778">
                  <c:v>0.56000000000000005</c:v>
                </c:pt>
                <c:pt idx="1779">
                  <c:v>0.61000000000000032</c:v>
                </c:pt>
                <c:pt idx="1780">
                  <c:v>0.66000000000000036</c:v>
                </c:pt>
                <c:pt idx="1781">
                  <c:v>0.54</c:v>
                </c:pt>
                <c:pt idx="1782">
                  <c:v>0.58000000000000007</c:v>
                </c:pt>
                <c:pt idx="1783">
                  <c:v>0.66000000000000036</c:v>
                </c:pt>
                <c:pt idx="1784">
                  <c:v>0.58000000000000007</c:v>
                </c:pt>
                <c:pt idx="1785">
                  <c:v>0.67000000000000048</c:v>
                </c:pt>
                <c:pt idx="1786">
                  <c:v>0.64000000000000035</c:v>
                </c:pt>
                <c:pt idx="1787">
                  <c:v>0.63000000000000034</c:v>
                </c:pt>
                <c:pt idx="1788">
                  <c:v>0.69000000000000017</c:v>
                </c:pt>
                <c:pt idx="1789">
                  <c:v>0.63000000000000034</c:v>
                </c:pt>
                <c:pt idx="1790">
                  <c:v>0.56000000000000005</c:v>
                </c:pt>
                <c:pt idx="1791">
                  <c:v>0.66000000000000036</c:v>
                </c:pt>
                <c:pt idx="1792">
                  <c:v>0.68</c:v>
                </c:pt>
                <c:pt idx="1793">
                  <c:v>0.63000000000000034</c:v>
                </c:pt>
                <c:pt idx="1794">
                  <c:v>0.79</c:v>
                </c:pt>
                <c:pt idx="1795">
                  <c:v>0.64000000000000035</c:v>
                </c:pt>
                <c:pt idx="1796">
                  <c:v>0.67000000000000048</c:v>
                </c:pt>
                <c:pt idx="1797">
                  <c:v>0.76000000000000023</c:v>
                </c:pt>
                <c:pt idx="1798">
                  <c:v>0.75000000000000022</c:v>
                </c:pt>
                <c:pt idx="1799">
                  <c:v>0.71000000000000019</c:v>
                </c:pt>
                <c:pt idx="1800">
                  <c:v>0.86000000000000032</c:v>
                </c:pt>
                <c:pt idx="1801">
                  <c:v>0.86000000000000032</c:v>
                </c:pt>
                <c:pt idx="1802">
                  <c:v>0.7300000000000002</c:v>
                </c:pt>
                <c:pt idx="1803">
                  <c:v>0.89000000000000012</c:v>
                </c:pt>
                <c:pt idx="1804">
                  <c:v>0.74000000000000021</c:v>
                </c:pt>
                <c:pt idx="1805">
                  <c:v>0.78</c:v>
                </c:pt>
                <c:pt idx="1806">
                  <c:v>0.92000000000000015</c:v>
                </c:pt>
                <c:pt idx="1807">
                  <c:v>0.81</c:v>
                </c:pt>
                <c:pt idx="1808">
                  <c:v>0.96000000000000019</c:v>
                </c:pt>
                <c:pt idx="1809">
                  <c:v>0.92000000000000015</c:v>
                </c:pt>
                <c:pt idx="1810">
                  <c:v>0.95000000000000018</c:v>
                </c:pt>
                <c:pt idx="1811">
                  <c:v>0.96000000000000019</c:v>
                </c:pt>
                <c:pt idx="1812">
                  <c:v>0.98</c:v>
                </c:pt>
                <c:pt idx="1813">
                  <c:v>0.91000000000000014</c:v>
                </c:pt>
                <c:pt idx="1814">
                  <c:v>1.02</c:v>
                </c:pt>
                <c:pt idx="1815">
                  <c:v>0.86000000000000032</c:v>
                </c:pt>
                <c:pt idx="1816">
                  <c:v>0.96000000000000019</c:v>
                </c:pt>
                <c:pt idx="1817">
                  <c:v>1.04</c:v>
                </c:pt>
                <c:pt idx="1818">
                  <c:v>0.92000000000000015</c:v>
                </c:pt>
                <c:pt idx="1819">
                  <c:v>1.02</c:v>
                </c:pt>
                <c:pt idx="1820">
                  <c:v>0.9700000000000002</c:v>
                </c:pt>
                <c:pt idx="1821">
                  <c:v>1.01</c:v>
                </c:pt>
                <c:pt idx="1822">
                  <c:v>1.02</c:v>
                </c:pt>
                <c:pt idx="1823">
                  <c:v>0.92000000000000015</c:v>
                </c:pt>
                <c:pt idx="1824">
                  <c:v>0.87000000000000033</c:v>
                </c:pt>
                <c:pt idx="1825">
                  <c:v>0.9700000000000002</c:v>
                </c:pt>
                <c:pt idx="1826">
                  <c:v>0.95000000000000018</c:v>
                </c:pt>
                <c:pt idx="1827">
                  <c:v>0.92999999999999994</c:v>
                </c:pt>
                <c:pt idx="1828">
                  <c:v>1.04</c:v>
                </c:pt>
                <c:pt idx="1829">
                  <c:v>0.90000000000000013</c:v>
                </c:pt>
                <c:pt idx="1830">
                  <c:v>0.89000000000000012</c:v>
                </c:pt>
                <c:pt idx="1831">
                  <c:v>1.01</c:v>
                </c:pt>
                <c:pt idx="1832">
                  <c:v>1.05</c:v>
                </c:pt>
                <c:pt idx="1833">
                  <c:v>0.91000000000000014</c:v>
                </c:pt>
                <c:pt idx="1834">
                  <c:v>0.98</c:v>
                </c:pt>
                <c:pt idx="1835">
                  <c:v>0.98</c:v>
                </c:pt>
                <c:pt idx="1836">
                  <c:v>0.99</c:v>
                </c:pt>
                <c:pt idx="1837">
                  <c:v>1.1100000000000001</c:v>
                </c:pt>
                <c:pt idx="1838">
                  <c:v>1.02</c:v>
                </c:pt>
                <c:pt idx="1839">
                  <c:v>0.91000000000000014</c:v>
                </c:pt>
                <c:pt idx="1840">
                  <c:v>1.01</c:v>
                </c:pt>
                <c:pt idx="1841">
                  <c:v>0.9700000000000002</c:v>
                </c:pt>
                <c:pt idx="1842">
                  <c:v>0.92000000000000015</c:v>
                </c:pt>
                <c:pt idx="1843">
                  <c:v>0.90000000000000013</c:v>
                </c:pt>
                <c:pt idx="1844">
                  <c:v>1</c:v>
                </c:pt>
                <c:pt idx="1845">
                  <c:v>0.91000000000000014</c:v>
                </c:pt>
                <c:pt idx="1846">
                  <c:v>1.05</c:v>
                </c:pt>
                <c:pt idx="1847">
                  <c:v>1.0900000000000001</c:v>
                </c:pt>
                <c:pt idx="1848">
                  <c:v>0.92999999999999994</c:v>
                </c:pt>
                <c:pt idx="1849">
                  <c:v>1.02</c:v>
                </c:pt>
                <c:pt idx="1850">
                  <c:v>0.92000000000000015</c:v>
                </c:pt>
                <c:pt idx="1851">
                  <c:v>0.92000000000000015</c:v>
                </c:pt>
                <c:pt idx="1852">
                  <c:v>0.95000000000000018</c:v>
                </c:pt>
                <c:pt idx="1853">
                  <c:v>1.08</c:v>
                </c:pt>
                <c:pt idx="1854">
                  <c:v>0.96000000000000019</c:v>
                </c:pt>
                <c:pt idx="1855">
                  <c:v>1.07</c:v>
                </c:pt>
                <c:pt idx="1856">
                  <c:v>0.89000000000000012</c:v>
                </c:pt>
                <c:pt idx="1857">
                  <c:v>0.85000000000000031</c:v>
                </c:pt>
                <c:pt idx="1858">
                  <c:v>0.96000000000000019</c:v>
                </c:pt>
                <c:pt idx="1859">
                  <c:v>0.87000000000000033</c:v>
                </c:pt>
                <c:pt idx="1860">
                  <c:v>0.96000000000000019</c:v>
                </c:pt>
                <c:pt idx="1861">
                  <c:v>0.96000000000000019</c:v>
                </c:pt>
                <c:pt idx="1862">
                  <c:v>0.92000000000000015</c:v>
                </c:pt>
                <c:pt idx="1863">
                  <c:v>1.07</c:v>
                </c:pt>
                <c:pt idx="1864">
                  <c:v>0.95000000000000018</c:v>
                </c:pt>
                <c:pt idx="1865">
                  <c:v>0.92999999999999994</c:v>
                </c:pt>
                <c:pt idx="1866">
                  <c:v>1</c:v>
                </c:pt>
                <c:pt idx="1867">
                  <c:v>0.86000000000000032</c:v>
                </c:pt>
                <c:pt idx="1868">
                  <c:v>0.88000000000000012</c:v>
                </c:pt>
                <c:pt idx="1869">
                  <c:v>0.92000000000000015</c:v>
                </c:pt>
                <c:pt idx="1870">
                  <c:v>0.8400000000000003</c:v>
                </c:pt>
                <c:pt idx="1871">
                  <c:v>0.98</c:v>
                </c:pt>
                <c:pt idx="1872">
                  <c:v>0.96000000000000019</c:v>
                </c:pt>
                <c:pt idx="1873">
                  <c:v>0.8400000000000003</c:v>
                </c:pt>
                <c:pt idx="1874">
                  <c:v>0.77000000000000024</c:v>
                </c:pt>
                <c:pt idx="1875">
                  <c:v>0.95000000000000018</c:v>
                </c:pt>
                <c:pt idx="1876">
                  <c:v>0.90000000000000013</c:v>
                </c:pt>
                <c:pt idx="1877">
                  <c:v>0.86000000000000032</c:v>
                </c:pt>
                <c:pt idx="1878">
                  <c:v>0.85000000000000031</c:v>
                </c:pt>
                <c:pt idx="1879">
                  <c:v>0.87000000000000033</c:v>
                </c:pt>
                <c:pt idx="1880">
                  <c:v>0.85000000000000031</c:v>
                </c:pt>
                <c:pt idx="1881">
                  <c:v>0.89000000000000012</c:v>
                </c:pt>
                <c:pt idx="1882">
                  <c:v>0.92999999999999994</c:v>
                </c:pt>
                <c:pt idx="1883">
                  <c:v>0.79</c:v>
                </c:pt>
                <c:pt idx="1884">
                  <c:v>0.89000000000000012</c:v>
                </c:pt>
                <c:pt idx="1885">
                  <c:v>0.90000000000000013</c:v>
                </c:pt>
                <c:pt idx="1886">
                  <c:v>0.87000000000000033</c:v>
                </c:pt>
                <c:pt idx="1887">
                  <c:v>0.89000000000000012</c:v>
                </c:pt>
                <c:pt idx="1888">
                  <c:v>0.90000000000000013</c:v>
                </c:pt>
                <c:pt idx="1889">
                  <c:v>0.76000000000000023</c:v>
                </c:pt>
                <c:pt idx="1890">
                  <c:v>0.89000000000000012</c:v>
                </c:pt>
                <c:pt idx="1891">
                  <c:v>0.92000000000000015</c:v>
                </c:pt>
                <c:pt idx="1892">
                  <c:v>0.78</c:v>
                </c:pt>
                <c:pt idx="1893">
                  <c:v>0.8400000000000003</c:v>
                </c:pt>
                <c:pt idx="1894">
                  <c:v>0.79</c:v>
                </c:pt>
                <c:pt idx="1895">
                  <c:v>0.83000000000000029</c:v>
                </c:pt>
                <c:pt idx="1896">
                  <c:v>0.89000000000000012</c:v>
                </c:pt>
                <c:pt idx="1897">
                  <c:v>0.81</c:v>
                </c:pt>
                <c:pt idx="1898">
                  <c:v>0.87000000000000033</c:v>
                </c:pt>
                <c:pt idx="1899">
                  <c:v>0.88000000000000012</c:v>
                </c:pt>
                <c:pt idx="1900">
                  <c:v>0.85000000000000031</c:v>
                </c:pt>
                <c:pt idx="1901">
                  <c:v>0.79</c:v>
                </c:pt>
                <c:pt idx="1902">
                  <c:v>0.74000000000000021</c:v>
                </c:pt>
                <c:pt idx="1903">
                  <c:v>0.7200000000000002</c:v>
                </c:pt>
                <c:pt idx="1904">
                  <c:v>0.85000000000000031</c:v>
                </c:pt>
                <c:pt idx="1905">
                  <c:v>0.7300000000000002</c:v>
                </c:pt>
                <c:pt idx="1906">
                  <c:v>0.75000000000000022</c:v>
                </c:pt>
                <c:pt idx="1907">
                  <c:v>0.86000000000000032</c:v>
                </c:pt>
                <c:pt idx="1908">
                  <c:v>0.7300000000000002</c:v>
                </c:pt>
                <c:pt idx="1909">
                  <c:v>0.83000000000000029</c:v>
                </c:pt>
                <c:pt idx="1910">
                  <c:v>0.83000000000000029</c:v>
                </c:pt>
                <c:pt idx="1911">
                  <c:v>0.91000000000000014</c:v>
                </c:pt>
                <c:pt idx="1912">
                  <c:v>0.90000000000000013</c:v>
                </c:pt>
                <c:pt idx="1913">
                  <c:v>0.92999999999999994</c:v>
                </c:pt>
                <c:pt idx="1914">
                  <c:v>0.81</c:v>
                </c:pt>
                <c:pt idx="1915">
                  <c:v>0.94000000000000017</c:v>
                </c:pt>
                <c:pt idx="1916">
                  <c:v>0.74000000000000021</c:v>
                </c:pt>
                <c:pt idx="1917">
                  <c:v>0.82000000000000028</c:v>
                </c:pt>
                <c:pt idx="1918">
                  <c:v>0.78</c:v>
                </c:pt>
                <c:pt idx="1919">
                  <c:v>0.85000000000000031</c:v>
                </c:pt>
                <c:pt idx="1920">
                  <c:v>0.76000000000000023</c:v>
                </c:pt>
                <c:pt idx="1921">
                  <c:v>0.95000000000000018</c:v>
                </c:pt>
                <c:pt idx="1922">
                  <c:v>0.9700000000000002</c:v>
                </c:pt>
                <c:pt idx="1923">
                  <c:v>0.90000000000000013</c:v>
                </c:pt>
                <c:pt idx="1924">
                  <c:v>0.98</c:v>
                </c:pt>
                <c:pt idx="1925">
                  <c:v>0.90000000000000013</c:v>
                </c:pt>
                <c:pt idx="1926">
                  <c:v>0.92000000000000015</c:v>
                </c:pt>
                <c:pt idx="1927">
                  <c:v>0.89000000000000012</c:v>
                </c:pt>
                <c:pt idx="1928">
                  <c:v>0.94000000000000017</c:v>
                </c:pt>
                <c:pt idx="1929">
                  <c:v>1.02</c:v>
                </c:pt>
                <c:pt idx="1930">
                  <c:v>0.92000000000000015</c:v>
                </c:pt>
                <c:pt idx="1931">
                  <c:v>1.1300000000000001</c:v>
                </c:pt>
                <c:pt idx="1932">
                  <c:v>0.94000000000000017</c:v>
                </c:pt>
                <c:pt idx="1933">
                  <c:v>1.03</c:v>
                </c:pt>
                <c:pt idx="1934">
                  <c:v>0.91000000000000014</c:v>
                </c:pt>
                <c:pt idx="1935">
                  <c:v>0.89000000000000012</c:v>
                </c:pt>
                <c:pt idx="1936">
                  <c:v>1.04</c:v>
                </c:pt>
                <c:pt idx="1937">
                  <c:v>0.98</c:v>
                </c:pt>
                <c:pt idx="1938">
                  <c:v>1.05</c:v>
                </c:pt>
                <c:pt idx="1939">
                  <c:v>1.1000000000000001</c:v>
                </c:pt>
                <c:pt idx="1940">
                  <c:v>1.04</c:v>
                </c:pt>
                <c:pt idx="1941">
                  <c:v>1.1000000000000001</c:v>
                </c:pt>
                <c:pt idx="1942">
                  <c:v>0.95000000000000018</c:v>
                </c:pt>
                <c:pt idx="1943">
                  <c:v>0.98</c:v>
                </c:pt>
                <c:pt idx="1944">
                  <c:v>1.01</c:v>
                </c:pt>
                <c:pt idx="1945">
                  <c:v>1.06</c:v>
                </c:pt>
                <c:pt idx="1946">
                  <c:v>1.06</c:v>
                </c:pt>
                <c:pt idx="1947">
                  <c:v>1.1400000000000001</c:v>
                </c:pt>
                <c:pt idx="1948">
                  <c:v>1.03</c:v>
                </c:pt>
                <c:pt idx="1949">
                  <c:v>1.08</c:v>
                </c:pt>
                <c:pt idx="1950">
                  <c:v>0.99</c:v>
                </c:pt>
                <c:pt idx="1951">
                  <c:v>0.94000000000000017</c:v>
                </c:pt>
                <c:pt idx="1952">
                  <c:v>0.98</c:v>
                </c:pt>
                <c:pt idx="1953">
                  <c:v>0.95000000000000018</c:v>
                </c:pt>
                <c:pt idx="1954">
                  <c:v>0.95000000000000018</c:v>
                </c:pt>
                <c:pt idx="1955">
                  <c:v>1</c:v>
                </c:pt>
                <c:pt idx="1956">
                  <c:v>1.07</c:v>
                </c:pt>
                <c:pt idx="1957">
                  <c:v>0.91000000000000014</c:v>
                </c:pt>
                <c:pt idx="1958">
                  <c:v>1.01</c:v>
                </c:pt>
                <c:pt idx="1959">
                  <c:v>0.89000000000000012</c:v>
                </c:pt>
                <c:pt idx="1960">
                  <c:v>1.04</c:v>
                </c:pt>
                <c:pt idx="1961">
                  <c:v>0.95000000000000018</c:v>
                </c:pt>
                <c:pt idx="1962">
                  <c:v>1.01</c:v>
                </c:pt>
                <c:pt idx="1963">
                  <c:v>1.01</c:v>
                </c:pt>
                <c:pt idx="1964">
                  <c:v>1.03</c:v>
                </c:pt>
                <c:pt idx="1965">
                  <c:v>0.87000000000000033</c:v>
                </c:pt>
                <c:pt idx="1966">
                  <c:v>1.01</c:v>
                </c:pt>
                <c:pt idx="1967">
                  <c:v>0.89000000000000012</c:v>
                </c:pt>
                <c:pt idx="1968">
                  <c:v>1.05</c:v>
                </c:pt>
                <c:pt idx="1969">
                  <c:v>0.91000000000000014</c:v>
                </c:pt>
                <c:pt idx="1970">
                  <c:v>1.05</c:v>
                </c:pt>
                <c:pt idx="1971">
                  <c:v>0.99</c:v>
                </c:pt>
                <c:pt idx="1972">
                  <c:v>0.85000000000000031</c:v>
                </c:pt>
                <c:pt idx="1973">
                  <c:v>0.95000000000000018</c:v>
                </c:pt>
                <c:pt idx="1974">
                  <c:v>0.89000000000000012</c:v>
                </c:pt>
                <c:pt idx="1975">
                  <c:v>0.95000000000000018</c:v>
                </c:pt>
                <c:pt idx="1976">
                  <c:v>0.90000000000000013</c:v>
                </c:pt>
                <c:pt idx="1977">
                  <c:v>0.90000000000000013</c:v>
                </c:pt>
                <c:pt idx="1978">
                  <c:v>0.88000000000000012</c:v>
                </c:pt>
                <c:pt idx="1979">
                  <c:v>0.86000000000000032</c:v>
                </c:pt>
                <c:pt idx="1980">
                  <c:v>0.87000000000000033</c:v>
                </c:pt>
                <c:pt idx="1981">
                  <c:v>0.96000000000000019</c:v>
                </c:pt>
                <c:pt idx="1982">
                  <c:v>0.82000000000000028</c:v>
                </c:pt>
                <c:pt idx="1983">
                  <c:v>0.99</c:v>
                </c:pt>
                <c:pt idx="1984">
                  <c:v>0.86000000000000032</c:v>
                </c:pt>
                <c:pt idx="1985">
                  <c:v>0.86000000000000032</c:v>
                </c:pt>
                <c:pt idx="1986">
                  <c:v>0.81</c:v>
                </c:pt>
                <c:pt idx="1987">
                  <c:v>0.89000000000000012</c:v>
                </c:pt>
                <c:pt idx="1988">
                  <c:v>0.88000000000000012</c:v>
                </c:pt>
                <c:pt idx="1989">
                  <c:v>0.89000000000000012</c:v>
                </c:pt>
                <c:pt idx="1990">
                  <c:v>0.88000000000000012</c:v>
                </c:pt>
                <c:pt idx="1991">
                  <c:v>1.01</c:v>
                </c:pt>
                <c:pt idx="1992">
                  <c:v>0.98</c:v>
                </c:pt>
                <c:pt idx="1993">
                  <c:v>0.86000000000000032</c:v>
                </c:pt>
                <c:pt idx="1994">
                  <c:v>0.98</c:v>
                </c:pt>
                <c:pt idx="1995">
                  <c:v>0.82000000000000028</c:v>
                </c:pt>
                <c:pt idx="1996">
                  <c:v>0.9700000000000002</c:v>
                </c:pt>
                <c:pt idx="1997">
                  <c:v>0.88000000000000012</c:v>
                </c:pt>
                <c:pt idx="1998">
                  <c:v>0.85000000000000031</c:v>
                </c:pt>
                <c:pt idx="1999">
                  <c:v>0.86000000000000032</c:v>
                </c:pt>
                <c:pt idx="2000">
                  <c:v>0.85000000000000031</c:v>
                </c:pt>
                <c:pt idx="2001">
                  <c:v>0.92999999999999994</c:v>
                </c:pt>
                <c:pt idx="2002">
                  <c:v>0.88000000000000012</c:v>
                </c:pt>
                <c:pt idx="2003">
                  <c:v>0.95000000000000018</c:v>
                </c:pt>
                <c:pt idx="2004">
                  <c:v>0.87000000000000033</c:v>
                </c:pt>
                <c:pt idx="2005">
                  <c:v>1</c:v>
                </c:pt>
                <c:pt idx="2006">
                  <c:v>0.89000000000000012</c:v>
                </c:pt>
                <c:pt idx="2007">
                  <c:v>1.0900000000000001</c:v>
                </c:pt>
                <c:pt idx="2008">
                  <c:v>0.95000000000000018</c:v>
                </c:pt>
                <c:pt idx="2009">
                  <c:v>0.92000000000000015</c:v>
                </c:pt>
                <c:pt idx="2010">
                  <c:v>0.9700000000000002</c:v>
                </c:pt>
                <c:pt idx="2011">
                  <c:v>0.90000000000000013</c:v>
                </c:pt>
                <c:pt idx="2012">
                  <c:v>1.01</c:v>
                </c:pt>
                <c:pt idx="2013">
                  <c:v>0.95000000000000018</c:v>
                </c:pt>
                <c:pt idx="2014">
                  <c:v>1.03</c:v>
                </c:pt>
                <c:pt idx="2015">
                  <c:v>0.99</c:v>
                </c:pt>
                <c:pt idx="2016">
                  <c:v>0.95000000000000018</c:v>
                </c:pt>
                <c:pt idx="2017">
                  <c:v>1.08</c:v>
                </c:pt>
                <c:pt idx="2018">
                  <c:v>0.92999999999999994</c:v>
                </c:pt>
                <c:pt idx="2019">
                  <c:v>1.0900000000000001</c:v>
                </c:pt>
                <c:pt idx="2020">
                  <c:v>0.96000000000000019</c:v>
                </c:pt>
                <c:pt idx="2021">
                  <c:v>1</c:v>
                </c:pt>
                <c:pt idx="2022">
                  <c:v>1.1200000000000001</c:v>
                </c:pt>
                <c:pt idx="2023">
                  <c:v>1.01</c:v>
                </c:pt>
                <c:pt idx="2024">
                  <c:v>1.08</c:v>
                </c:pt>
                <c:pt idx="2025">
                  <c:v>1.01</c:v>
                </c:pt>
                <c:pt idx="2026">
                  <c:v>1.1000000000000001</c:v>
                </c:pt>
                <c:pt idx="2027">
                  <c:v>0.99</c:v>
                </c:pt>
                <c:pt idx="2028">
                  <c:v>0.99</c:v>
                </c:pt>
                <c:pt idx="2029">
                  <c:v>1.1500000000000001</c:v>
                </c:pt>
                <c:pt idx="2030">
                  <c:v>1.04</c:v>
                </c:pt>
                <c:pt idx="2031">
                  <c:v>1.1600000000000001</c:v>
                </c:pt>
                <c:pt idx="2032">
                  <c:v>1.07</c:v>
                </c:pt>
                <c:pt idx="2033">
                  <c:v>1.2</c:v>
                </c:pt>
                <c:pt idx="2034">
                  <c:v>1.1900000000000004</c:v>
                </c:pt>
                <c:pt idx="2035">
                  <c:v>1.0900000000000001</c:v>
                </c:pt>
                <c:pt idx="2036">
                  <c:v>1.21</c:v>
                </c:pt>
                <c:pt idx="2037">
                  <c:v>1.08</c:v>
                </c:pt>
                <c:pt idx="2038">
                  <c:v>1.1800000000000004</c:v>
                </c:pt>
                <c:pt idx="2039">
                  <c:v>1.08</c:v>
                </c:pt>
                <c:pt idx="2040">
                  <c:v>1.1500000000000001</c:v>
                </c:pt>
                <c:pt idx="2041">
                  <c:v>1.1300000000000001</c:v>
                </c:pt>
                <c:pt idx="2042">
                  <c:v>1.0900000000000001</c:v>
                </c:pt>
                <c:pt idx="2043">
                  <c:v>1.21</c:v>
                </c:pt>
                <c:pt idx="2044">
                  <c:v>1.1000000000000001</c:v>
                </c:pt>
                <c:pt idx="2045">
                  <c:v>1.2</c:v>
                </c:pt>
                <c:pt idx="2046">
                  <c:v>1.08</c:v>
                </c:pt>
                <c:pt idx="2047">
                  <c:v>1.21</c:v>
                </c:pt>
                <c:pt idx="2048">
                  <c:v>1.1400000000000001</c:v>
                </c:pt>
                <c:pt idx="2049">
                  <c:v>1.1200000000000001</c:v>
                </c:pt>
                <c:pt idx="2050">
                  <c:v>1.1400000000000001</c:v>
                </c:pt>
                <c:pt idx="2051">
                  <c:v>1.1800000000000004</c:v>
                </c:pt>
                <c:pt idx="2052">
                  <c:v>1.1800000000000004</c:v>
                </c:pt>
                <c:pt idx="2053">
                  <c:v>1.1700000000000006</c:v>
                </c:pt>
                <c:pt idx="2054">
                  <c:v>1.2</c:v>
                </c:pt>
                <c:pt idx="2055">
                  <c:v>1.1200000000000001</c:v>
                </c:pt>
                <c:pt idx="2056">
                  <c:v>1.1900000000000004</c:v>
                </c:pt>
                <c:pt idx="2057">
                  <c:v>1.1900000000000004</c:v>
                </c:pt>
                <c:pt idx="2058">
                  <c:v>1.1700000000000006</c:v>
                </c:pt>
                <c:pt idx="2059">
                  <c:v>1.1900000000000004</c:v>
                </c:pt>
                <c:pt idx="2060">
                  <c:v>1.29</c:v>
                </c:pt>
                <c:pt idx="2061">
                  <c:v>1.29</c:v>
                </c:pt>
                <c:pt idx="2062">
                  <c:v>1.1800000000000004</c:v>
                </c:pt>
                <c:pt idx="2063">
                  <c:v>1.26</c:v>
                </c:pt>
                <c:pt idx="2064">
                  <c:v>1.21</c:v>
                </c:pt>
                <c:pt idx="2065">
                  <c:v>1.3</c:v>
                </c:pt>
                <c:pt idx="2066">
                  <c:v>1.1900000000000004</c:v>
                </c:pt>
                <c:pt idx="2067">
                  <c:v>1.27</c:v>
                </c:pt>
                <c:pt idx="2068">
                  <c:v>1.22</c:v>
                </c:pt>
                <c:pt idx="2069">
                  <c:v>1.1800000000000004</c:v>
                </c:pt>
                <c:pt idx="2070">
                  <c:v>1.3</c:v>
                </c:pt>
                <c:pt idx="2071">
                  <c:v>1.34</c:v>
                </c:pt>
                <c:pt idx="2072">
                  <c:v>1.1900000000000004</c:v>
                </c:pt>
                <c:pt idx="2073">
                  <c:v>1.32</c:v>
                </c:pt>
                <c:pt idx="2074">
                  <c:v>1.22</c:v>
                </c:pt>
                <c:pt idx="2075">
                  <c:v>1.3900000000000001</c:v>
                </c:pt>
                <c:pt idx="2076">
                  <c:v>1.23</c:v>
                </c:pt>
                <c:pt idx="2077">
                  <c:v>1.35</c:v>
                </c:pt>
                <c:pt idx="2078">
                  <c:v>1.27</c:v>
                </c:pt>
                <c:pt idx="2079">
                  <c:v>1.24</c:v>
                </c:pt>
                <c:pt idx="2080">
                  <c:v>1.22</c:v>
                </c:pt>
                <c:pt idx="2081">
                  <c:v>1.1500000000000001</c:v>
                </c:pt>
                <c:pt idx="2082">
                  <c:v>1.24</c:v>
                </c:pt>
                <c:pt idx="2083">
                  <c:v>1.1300000000000001</c:v>
                </c:pt>
                <c:pt idx="2084">
                  <c:v>1.1700000000000006</c:v>
                </c:pt>
                <c:pt idx="2085">
                  <c:v>1.24</c:v>
                </c:pt>
                <c:pt idx="2086">
                  <c:v>1.1600000000000001</c:v>
                </c:pt>
                <c:pt idx="2087">
                  <c:v>1.28</c:v>
                </c:pt>
                <c:pt idx="2088">
                  <c:v>1.1700000000000006</c:v>
                </c:pt>
                <c:pt idx="2089">
                  <c:v>1.25</c:v>
                </c:pt>
                <c:pt idx="2090">
                  <c:v>1.1700000000000006</c:v>
                </c:pt>
                <c:pt idx="2091">
                  <c:v>1.1400000000000001</c:v>
                </c:pt>
                <c:pt idx="2092">
                  <c:v>1.21</c:v>
                </c:pt>
                <c:pt idx="2093">
                  <c:v>1.2</c:v>
                </c:pt>
                <c:pt idx="2094">
                  <c:v>1.26</c:v>
                </c:pt>
                <c:pt idx="2095">
                  <c:v>1.1300000000000001</c:v>
                </c:pt>
                <c:pt idx="2096">
                  <c:v>1.22</c:v>
                </c:pt>
                <c:pt idx="2097">
                  <c:v>1.1300000000000001</c:v>
                </c:pt>
                <c:pt idx="2098">
                  <c:v>1.1600000000000001</c:v>
                </c:pt>
                <c:pt idx="2099">
                  <c:v>1.22</c:v>
                </c:pt>
                <c:pt idx="2100">
                  <c:v>1.04</c:v>
                </c:pt>
                <c:pt idx="2101">
                  <c:v>1.1700000000000006</c:v>
                </c:pt>
                <c:pt idx="2102">
                  <c:v>1.1100000000000001</c:v>
                </c:pt>
                <c:pt idx="2103">
                  <c:v>1.1800000000000004</c:v>
                </c:pt>
                <c:pt idx="2104">
                  <c:v>1.1400000000000001</c:v>
                </c:pt>
                <c:pt idx="2105">
                  <c:v>1.1500000000000001</c:v>
                </c:pt>
                <c:pt idx="2106">
                  <c:v>1.1600000000000001</c:v>
                </c:pt>
                <c:pt idx="2107">
                  <c:v>1.08</c:v>
                </c:pt>
                <c:pt idx="2108">
                  <c:v>1.05</c:v>
                </c:pt>
                <c:pt idx="2109">
                  <c:v>1.07</c:v>
                </c:pt>
                <c:pt idx="2110">
                  <c:v>1.08</c:v>
                </c:pt>
                <c:pt idx="2111">
                  <c:v>1.03</c:v>
                </c:pt>
                <c:pt idx="2112">
                  <c:v>1.21</c:v>
                </c:pt>
                <c:pt idx="2113">
                  <c:v>1.08</c:v>
                </c:pt>
                <c:pt idx="2114">
                  <c:v>1.03</c:v>
                </c:pt>
                <c:pt idx="2115">
                  <c:v>1.1100000000000001</c:v>
                </c:pt>
                <c:pt idx="2116">
                  <c:v>1.05</c:v>
                </c:pt>
                <c:pt idx="2117">
                  <c:v>1.03</c:v>
                </c:pt>
                <c:pt idx="2118">
                  <c:v>0.99</c:v>
                </c:pt>
                <c:pt idx="2119">
                  <c:v>1.04</c:v>
                </c:pt>
                <c:pt idx="2120">
                  <c:v>1.0900000000000001</c:v>
                </c:pt>
                <c:pt idx="2121">
                  <c:v>1.02</c:v>
                </c:pt>
                <c:pt idx="2122">
                  <c:v>1.05</c:v>
                </c:pt>
                <c:pt idx="2123">
                  <c:v>1.07</c:v>
                </c:pt>
                <c:pt idx="2124">
                  <c:v>1.07</c:v>
                </c:pt>
                <c:pt idx="2125">
                  <c:v>0.95000000000000018</c:v>
                </c:pt>
                <c:pt idx="2126">
                  <c:v>1.04</c:v>
                </c:pt>
                <c:pt idx="2127">
                  <c:v>1.01</c:v>
                </c:pt>
                <c:pt idx="2128">
                  <c:v>1.05</c:v>
                </c:pt>
                <c:pt idx="2129">
                  <c:v>1.1200000000000001</c:v>
                </c:pt>
                <c:pt idx="2130">
                  <c:v>0.95000000000000018</c:v>
                </c:pt>
                <c:pt idx="2131">
                  <c:v>1.0900000000000001</c:v>
                </c:pt>
                <c:pt idx="2132">
                  <c:v>0.9700000000000002</c:v>
                </c:pt>
                <c:pt idx="2133">
                  <c:v>1.01</c:v>
                </c:pt>
                <c:pt idx="2134">
                  <c:v>0.85000000000000031</c:v>
                </c:pt>
                <c:pt idx="2135">
                  <c:v>0.89000000000000012</c:v>
                </c:pt>
                <c:pt idx="2136">
                  <c:v>0.92000000000000015</c:v>
                </c:pt>
                <c:pt idx="2137">
                  <c:v>0.95000000000000018</c:v>
                </c:pt>
                <c:pt idx="2138">
                  <c:v>0.94000000000000017</c:v>
                </c:pt>
                <c:pt idx="2139">
                  <c:v>0.94000000000000017</c:v>
                </c:pt>
                <c:pt idx="2140">
                  <c:v>0.87000000000000033</c:v>
                </c:pt>
                <c:pt idx="2141">
                  <c:v>0.85000000000000031</c:v>
                </c:pt>
                <c:pt idx="2142">
                  <c:v>0.91000000000000014</c:v>
                </c:pt>
                <c:pt idx="2143">
                  <c:v>0.83000000000000029</c:v>
                </c:pt>
                <c:pt idx="2144">
                  <c:v>1.01</c:v>
                </c:pt>
                <c:pt idx="2145">
                  <c:v>0.95000000000000018</c:v>
                </c:pt>
                <c:pt idx="2146">
                  <c:v>1.05</c:v>
                </c:pt>
                <c:pt idx="2147">
                  <c:v>0.92999999999999994</c:v>
                </c:pt>
                <c:pt idx="2148">
                  <c:v>0.95000000000000018</c:v>
                </c:pt>
                <c:pt idx="2149">
                  <c:v>0.95000000000000018</c:v>
                </c:pt>
                <c:pt idx="2150">
                  <c:v>0.88000000000000012</c:v>
                </c:pt>
                <c:pt idx="2151">
                  <c:v>0.95000000000000018</c:v>
                </c:pt>
                <c:pt idx="2152">
                  <c:v>0.85000000000000031</c:v>
                </c:pt>
                <c:pt idx="2153">
                  <c:v>0.91000000000000014</c:v>
                </c:pt>
                <c:pt idx="2154">
                  <c:v>0.83000000000000029</c:v>
                </c:pt>
                <c:pt idx="2155">
                  <c:v>0.76000000000000023</c:v>
                </c:pt>
                <c:pt idx="2156">
                  <c:v>0.85000000000000031</c:v>
                </c:pt>
                <c:pt idx="2157">
                  <c:v>0.85000000000000031</c:v>
                </c:pt>
                <c:pt idx="2158">
                  <c:v>0.8400000000000003</c:v>
                </c:pt>
                <c:pt idx="2159">
                  <c:v>0.82000000000000028</c:v>
                </c:pt>
                <c:pt idx="2160">
                  <c:v>0.85000000000000031</c:v>
                </c:pt>
                <c:pt idx="2161">
                  <c:v>0.8</c:v>
                </c:pt>
                <c:pt idx="2162">
                  <c:v>0.86000000000000032</c:v>
                </c:pt>
                <c:pt idx="2163">
                  <c:v>0.67000000000000048</c:v>
                </c:pt>
                <c:pt idx="2164">
                  <c:v>0.8</c:v>
                </c:pt>
                <c:pt idx="2165">
                  <c:v>0.68</c:v>
                </c:pt>
                <c:pt idx="2166">
                  <c:v>0.77000000000000024</c:v>
                </c:pt>
                <c:pt idx="2167">
                  <c:v>0.66000000000000036</c:v>
                </c:pt>
                <c:pt idx="2168">
                  <c:v>0.7200000000000002</c:v>
                </c:pt>
                <c:pt idx="2169">
                  <c:v>0.71000000000000019</c:v>
                </c:pt>
                <c:pt idx="2170">
                  <c:v>0.70000000000000018</c:v>
                </c:pt>
                <c:pt idx="2171">
                  <c:v>0.66000000000000036</c:v>
                </c:pt>
                <c:pt idx="2172">
                  <c:v>0.77000000000000024</c:v>
                </c:pt>
                <c:pt idx="2173">
                  <c:v>0.63000000000000034</c:v>
                </c:pt>
                <c:pt idx="2174">
                  <c:v>0.75000000000000022</c:v>
                </c:pt>
                <c:pt idx="2175">
                  <c:v>0.68</c:v>
                </c:pt>
                <c:pt idx="2176">
                  <c:v>0.70000000000000018</c:v>
                </c:pt>
                <c:pt idx="2177">
                  <c:v>0.66000000000000036</c:v>
                </c:pt>
                <c:pt idx="2178">
                  <c:v>0.66000000000000036</c:v>
                </c:pt>
                <c:pt idx="2179">
                  <c:v>0.63000000000000034</c:v>
                </c:pt>
                <c:pt idx="2180">
                  <c:v>0.75000000000000022</c:v>
                </c:pt>
                <c:pt idx="2181">
                  <c:v>0.61000000000000032</c:v>
                </c:pt>
                <c:pt idx="2182">
                  <c:v>0.74000000000000021</c:v>
                </c:pt>
                <c:pt idx="2183">
                  <c:v>0.61000000000000032</c:v>
                </c:pt>
                <c:pt idx="2184">
                  <c:v>0.63000000000000034</c:v>
                </c:pt>
                <c:pt idx="2185">
                  <c:v>0.79</c:v>
                </c:pt>
                <c:pt idx="2186">
                  <c:v>0.67000000000000048</c:v>
                </c:pt>
                <c:pt idx="2187">
                  <c:v>0.79</c:v>
                </c:pt>
                <c:pt idx="2188">
                  <c:v>0.7300000000000002</c:v>
                </c:pt>
                <c:pt idx="2189">
                  <c:v>0.76000000000000023</c:v>
                </c:pt>
                <c:pt idx="2190">
                  <c:v>0.82000000000000028</c:v>
                </c:pt>
                <c:pt idx="2191">
                  <c:v>0.8400000000000003</c:v>
                </c:pt>
                <c:pt idx="2192">
                  <c:v>0.8400000000000003</c:v>
                </c:pt>
                <c:pt idx="2193">
                  <c:v>0.85000000000000031</c:v>
                </c:pt>
                <c:pt idx="2194">
                  <c:v>0.81</c:v>
                </c:pt>
                <c:pt idx="2195">
                  <c:v>0.92999999999999994</c:v>
                </c:pt>
                <c:pt idx="2196">
                  <c:v>0.82000000000000028</c:v>
                </c:pt>
                <c:pt idx="2197">
                  <c:v>0.90000000000000013</c:v>
                </c:pt>
                <c:pt idx="2198">
                  <c:v>0.89000000000000012</c:v>
                </c:pt>
                <c:pt idx="2199">
                  <c:v>0.83000000000000029</c:v>
                </c:pt>
                <c:pt idx="2200">
                  <c:v>0.98</c:v>
                </c:pt>
                <c:pt idx="2201">
                  <c:v>0.83000000000000029</c:v>
                </c:pt>
                <c:pt idx="2202">
                  <c:v>0.98</c:v>
                </c:pt>
                <c:pt idx="2203">
                  <c:v>0.98</c:v>
                </c:pt>
                <c:pt idx="2204">
                  <c:v>1.04</c:v>
                </c:pt>
                <c:pt idx="2205">
                  <c:v>1.05</c:v>
                </c:pt>
                <c:pt idx="2206">
                  <c:v>0.92999999999999994</c:v>
                </c:pt>
                <c:pt idx="2207">
                  <c:v>0.99</c:v>
                </c:pt>
                <c:pt idx="2208">
                  <c:v>0.8400000000000003</c:v>
                </c:pt>
                <c:pt idx="2209">
                  <c:v>0.94000000000000017</c:v>
                </c:pt>
                <c:pt idx="2210">
                  <c:v>0.95000000000000018</c:v>
                </c:pt>
                <c:pt idx="2211">
                  <c:v>1.05</c:v>
                </c:pt>
                <c:pt idx="2212">
                  <c:v>0.89000000000000012</c:v>
                </c:pt>
                <c:pt idx="2213">
                  <c:v>1</c:v>
                </c:pt>
                <c:pt idx="2214">
                  <c:v>0.91000000000000014</c:v>
                </c:pt>
                <c:pt idx="2215">
                  <c:v>0.87000000000000033</c:v>
                </c:pt>
                <c:pt idx="2216">
                  <c:v>1.04</c:v>
                </c:pt>
                <c:pt idx="2217">
                  <c:v>0.86000000000000032</c:v>
                </c:pt>
                <c:pt idx="2218">
                  <c:v>1.01</c:v>
                </c:pt>
                <c:pt idx="2219">
                  <c:v>0.92000000000000015</c:v>
                </c:pt>
                <c:pt idx="2220">
                  <c:v>1.01</c:v>
                </c:pt>
                <c:pt idx="2221">
                  <c:v>0.89000000000000012</c:v>
                </c:pt>
                <c:pt idx="2222">
                  <c:v>1.01</c:v>
                </c:pt>
                <c:pt idx="2223">
                  <c:v>0.88000000000000012</c:v>
                </c:pt>
                <c:pt idx="2224">
                  <c:v>1.02</c:v>
                </c:pt>
                <c:pt idx="2225">
                  <c:v>0.86000000000000032</c:v>
                </c:pt>
                <c:pt idx="2226">
                  <c:v>0.91000000000000014</c:v>
                </c:pt>
                <c:pt idx="2227">
                  <c:v>0.87000000000000033</c:v>
                </c:pt>
                <c:pt idx="2228">
                  <c:v>0.98</c:v>
                </c:pt>
                <c:pt idx="2229">
                  <c:v>0.85000000000000031</c:v>
                </c:pt>
                <c:pt idx="2230">
                  <c:v>0.96000000000000019</c:v>
                </c:pt>
                <c:pt idx="2231">
                  <c:v>0.86000000000000032</c:v>
                </c:pt>
                <c:pt idx="2232">
                  <c:v>0.94000000000000017</c:v>
                </c:pt>
                <c:pt idx="2233">
                  <c:v>0.8400000000000003</c:v>
                </c:pt>
                <c:pt idx="2234">
                  <c:v>0.8400000000000003</c:v>
                </c:pt>
                <c:pt idx="2235">
                  <c:v>0.81</c:v>
                </c:pt>
                <c:pt idx="2236">
                  <c:v>0.8400000000000003</c:v>
                </c:pt>
                <c:pt idx="2237">
                  <c:v>0.82000000000000028</c:v>
                </c:pt>
                <c:pt idx="2238">
                  <c:v>0.8400000000000003</c:v>
                </c:pt>
                <c:pt idx="2239">
                  <c:v>0.8</c:v>
                </c:pt>
                <c:pt idx="2240">
                  <c:v>0.90000000000000013</c:v>
                </c:pt>
                <c:pt idx="2241">
                  <c:v>0.79</c:v>
                </c:pt>
                <c:pt idx="2242">
                  <c:v>0.8</c:v>
                </c:pt>
                <c:pt idx="2243">
                  <c:v>0.87000000000000033</c:v>
                </c:pt>
                <c:pt idx="2244">
                  <c:v>0.83000000000000029</c:v>
                </c:pt>
                <c:pt idx="2245">
                  <c:v>0.89000000000000012</c:v>
                </c:pt>
                <c:pt idx="2246">
                  <c:v>0.76000000000000023</c:v>
                </c:pt>
                <c:pt idx="2247">
                  <c:v>0.85000000000000031</c:v>
                </c:pt>
                <c:pt idx="2248">
                  <c:v>0.8</c:v>
                </c:pt>
                <c:pt idx="2249">
                  <c:v>0.8400000000000003</c:v>
                </c:pt>
                <c:pt idx="2250">
                  <c:v>0.76000000000000023</c:v>
                </c:pt>
                <c:pt idx="2251">
                  <c:v>0.92000000000000015</c:v>
                </c:pt>
                <c:pt idx="2252">
                  <c:v>0.79</c:v>
                </c:pt>
                <c:pt idx="2253">
                  <c:v>0.8</c:v>
                </c:pt>
                <c:pt idx="2254">
                  <c:v>0.82000000000000028</c:v>
                </c:pt>
                <c:pt idx="2255">
                  <c:v>0.76000000000000023</c:v>
                </c:pt>
                <c:pt idx="2256">
                  <c:v>0.87000000000000033</c:v>
                </c:pt>
                <c:pt idx="2257">
                  <c:v>0.74000000000000021</c:v>
                </c:pt>
                <c:pt idx="2258">
                  <c:v>0.87000000000000033</c:v>
                </c:pt>
                <c:pt idx="2259">
                  <c:v>0.7300000000000002</c:v>
                </c:pt>
                <c:pt idx="2260">
                  <c:v>0.82000000000000028</c:v>
                </c:pt>
                <c:pt idx="2261">
                  <c:v>0.74000000000000021</c:v>
                </c:pt>
                <c:pt idx="2262">
                  <c:v>0.86000000000000032</c:v>
                </c:pt>
                <c:pt idx="2263">
                  <c:v>0.81</c:v>
                </c:pt>
                <c:pt idx="2264">
                  <c:v>0.76000000000000023</c:v>
                </c:pt>
                <c:pt idx="2265">
                  <c:v>0.7200000000000002</c:v>
                </c:pt>
                <c:pt idx="2266">
                  <c:v>0.82000000000000028</c:v>
                </c:pt>
                <c:pt idx="2267">
                  <c:v>0.82000000000000028</c:v>
                </c:pt>
                <c:pt idx="2268">
                  <c:v>0.8400000000000003</c:v>
                </c:pt>
                <c:pt idx="2269">
                  <c:v>0.7200000000000002</c:v>
                </c:pt>
                <c:pt idx="2270">
                  <c:v>0.77000000000000024</c:v>
                </c:pt>
                <c:pt idx="2271">
                  <c:v>0.88000000000000012</c:v>
                </c:pt>
                <c:pt idx="2272">
                  <c:v>0.85000000000000031</c:v>
                </c:pt>
                <c:pt idx="2273">
                  <c:v>0.78</c:v>
                </c:pt>
                <c:pt idx="2274">
                  <c:v>0.78</c:v>
                </c:pt>
                <c:pt idx="2275">
                  <c:v>0.79</c:v>
                </c:pt>
                <c:pt idx="2276">
                  <c:v>0.76000000000000023</c:v>
                </c:pt>
                <c:pt idx="2277">
                  <c:v>0.82000000000000028</c:v>
                </c:pt>
                <c:pt idx="2278">
                  <c:v>0.79</c:v>
                </c:pt>
                <c:pt idx="2279">
                  <c:v>0.82000000000000028</c:v>
                </c:pt>
                <c:pt idx="2280">
                  <c:v>0.82000000000000028</c:v>
                </c:pt>
                <c:pt idx="2281">
                  <c:v>0.78</c:v>
                </c:pt>
                <c:pt idx="2282">
                  <c:v>0.76000000000000023</c:v>
                </c:pt>
                <c:pt idx="2283">
                  <c:v>0.79</c:v>
                </c:pt>
                <c:pt idx="2284">
                  <c:v>0.78</c:v>
                </c:pt>
                <c:pt idx="2285">
                  <c:v>0.79</c:v>
                </c:pt>
                <c:pt idx="2286">
                  <c:v>0.78</c:v>
                </c:pt>
                <c:pt idx="2287">
                  <c:v>0.94000000000000017</c:v>
                </c:pt>
                <c:pt idx="2288">
                  <c:v>0.79</c:v>
                </c:pt>
                <c:pt idx="2289">
                  <c:v>0.92000000000000015</c:v>
                </c:pt>
                <c:pt idx="2290">
                  <c:v>0.81</c:v>
                </c:pt>
                <c:pt idx="2291">
                  <c:v>0.82000000000000028</c:v>
                </c:pt>
                <c:pt idx="2292">
                  <c:v>0.78</c:v>
                </c:pt>
                <c:pt idx="2293">
                  <c:v>0.91000000000000014</c:v>
                </c:pt>
                <c:pt idx="2294">
                  <c:v>0.77000000000000024</c:v>
                </c:pt>
                <c:pt idx="2295">
                  <c:v>0.89000000000000012</c:v>
                </c:pt>
                <c:pt idx="2296">
                  <c:v>0.77000000000000024</c:v>
                </c:pt>
                <c:pt idx="2297">
                  <c:v>0.81</c:v>
                </c:pt>
                <c:pt idx="2298">
                  <c:v>0.69000000000000017</c:v>
                </c:pt>
                <c:pt idx="2299">
                  <c:v>0.8</c:v>
                </c:pt>
                <c:pt idx="2300">
                  <c:v>0.8</c:v>
                </c:pt>
                <c:pt idx="2301">
                  <c:v>0.77000000000000024</c:v>
                </c:pt>
                <c:pt idx="2302">
                  <c:v>0.75000000000000022</c:v>
                </c:pt>
                <c:pt idx="2303">
                  <c:v>0.89000000000000012</c:v>
                </c:pt>
                <c:pt idx="2304">
                  <c:v>0.8</c:v>
                </c:pt>
                <c:pt idx="2305">
                  <c:v>0.87000000000000033</c:v>
                </c:pt>
                <c:pt idx="2306">
                  <c:v>0.79</c:v>
                </c:pt>
                <c:pt idx="2307">
                  <c:v>0.89000000000000012</c:v>
                </c:pt>
                <c:pt idx="2308">
                  <c:v>0.69000000000000017</c:v>
                </c:pt>
                <c:pt idx="2309">
                  <c:v>0.79</c:v>
                </c:pt>
                <c:pt idx="2310">
                  <c:v>0.76000000000000023</c:v>
                </c:pt>
                <c:pt idx="2311">
                  <c:v>0.8400000000000003</c:v>
                </c:pt>
                <c:pt idx="2312">
                  <c:v>0.8400000000000003</c:v>
                </c:pt>
                <c:pt idx="2313">
                  <c:v>0.85000000000000031</c:v>
                </c:pt>
                <c:pt idx="2314">
                  <c:v>0.68</c:v>
                </c:pt>
                <c:pt idx="2315">
                  <c:v>0.77000000000000024</c:v>
                </c:pt>
                <c:pt idx="2316">
                  <c:v>0.65000000000000036</c:v>
                </c:pt>
                <c:pt idx="2317">
                  <c:v>0.8</c:v>
                </c:pt>
                <c:pt idx="2318">
                  <c:v>0.7200000000000002</c:v>
                </c:pt>
                <c:pt idx="2319">
                  <c:v>0.78</c:v>
                </c:pt>
                <c:pt idx="2320">
                  <c:v>0.76000000000000023</c:v>
                </c:pt>
                <c:pt idx="2321">
                  <c:v>0.68</c:v>
                </c:pt>
                <c:pt idx="2322">
                  <c:v>0.76000000000000023</c:v>
                </c:pt>
                <c:pt idx="2323">
                  <c:v>0.75000000000000022</c:v>
                </c:pt>
                <c:pt idx="2324">
                  <c:v>0.77000000000000024</c:v>
                </c:pt>
                <c:pt idx="2325">
                  <c:v>0.71000000000000019</c:v>
                </c:pt>
                <c:pt idx="2326">
                  <c:v>0.81</c:v>
                </c:pt>
                <c:pt idx="2327">
                  <c:v>0.63000000000000034</c:v>
                </c:pt>
                <c:pt idx="2328">
                  <c:v>0.7300000000000002</c:v>
                </c:pt>
                <c:pt idx="2329">
                  <c:v>0.62000000000000033</c:v>
                </c:pt>
                <c:pt idx="2330">
                  <c:v>0.66000000000000036</c:v>
                </c:pt>
                <c:pt idx="2331">
                  <c:v>0.69000000000000017</c:v>
                </c:pt>
                <c:pt idx="2332">
                  <c:v>0.66000000000000036</c:v>
                </c:pt>
                <c:pt idx="2333">
                  <c:v>0.69000000000000017</c:v>
                </c:pt>
                <c:pt idx="2334">
                  <c:v>0.70000000000000018</c:v>
                </c:pt>
                <c:pt idx="2335">
                  <c:v>0.69000000000000017</c:v>
                </c:pt>
                <c:pt idx="2336">
                  <c:v>0.65000000000000036</c:v>
                </c:pt>
                <c:pt idx="2337">
                  <c:v>0.7200000000000002</c:v>
                </c:pt>
                <c:pt idx="2338">
                  <c:v>0.66000000000000036</c:v>
                </c:pt>
                <c:pt idx="2339">
                  <c:v>0.66000000000000036</c:v>
                </c:pt>
                <c:pt idx="2340">
                  <c:v>0.61000000000000032</c:v>
                </c:pt>
                <c:pt idx="2341">
                  <c:v>0.57000000000000028</c:v>
                </c:pt>
                <c:pt idx="2342">
                  <c:v>0.67000000000000048</c:v>
                </c:pt>
                <c:pt idx="2343">
                  <c:v>0.4900000000000001</c:v>
                </c:pt>
                <c:pt idx="2344">
                  <c:v>0.53</c:v>
                </c:pt>
                <c:pt idx="2345">
                  <c:v>0.58000000000000007</c:v>
                </c:pt>
                <c:pt idx="2346">
                  <c:v>0.53</c:v>
                </c:pt>
                <c:pt idx="2347">
                  <c:v>0.63000000000000034</c:v>
                </c:pt>
                <c:pt idx="2348">
                  <c:v>0.59000000000000008</c:v>
                </c:pt>
                <c:pt idx="2349">
                  <c:v>0.52</c:v>
                </c:pt>
                <c:pt idx="2350">
                  <c:v>0.65000000000000036</c:v>
                </c:pt>
                <c:pt idx="2351">
                  <c:v>0.62000000000000033</c:v>
                </c:pt>
                <c:pt idx="2352">
                  <c:v>0.60000000000000031</c:v>
                </c:pt>
                <c:pt idx="2353">
                  <c:v>0.63000000000000034</c:v>
                </c:pt>
                <c:pt idx="2354">
                  <c:v>0.60000000000000031</c:v>
                </c:pt>
                <c:pt idx="2355">
                  <c:v>0.52</c:v>
                </c:pt>
                <c:pt idx="2356">
                  <c:v>0.67000000000000048</c:v>
                </c:pt>
                <c:pt idx="2357">
                  <c:v>0.59000000000000008</c:v>
                </c:pt>
                <c:pt idx="2358">
                  <c:v>0.13</c:v>
                </c:pt>
                <c:pt idx="2359">
                  <c:v>9.0000000000000024E-2</c:v>
                </c:pt>
                <c:pt idx="2360">
                  <c:v>0</c:v>
                </c:pt>
                <c:pt idx="2361">
                  <c:v>0.14000000000000001</c:v>
                </c:pt>
                <c:pt idx="2362">
                  <c:v>0.19</c:v>
                </c:pt>
                <c:pt idx="2363">
                  <c:v>0.70000000000000018</c:v>
                </c:pt>
                <c:pt idx="2364">
                  <c:v>0.82999999999999985</c:v>
                </c:pt>
                <c:pt idx="2365">
                  <c:v>0.71000000000000019</c:v>
                </c:pt>
                <c:pt idx="2366">
                  <c:v>0.66000000000000014</c:v>
                </c:pt>
                <c:pt idx="2367">
                  <c:v>0.58000000000000007</c:v>
                </c:pt>
                <c:pt idx="2368">
                  <c:v>0.62000000000000033</c:v>
                </c:pt>
                <c:pt idx="2369">
                  <c:v>0.67000000000000015</c:v>
                </c:pt>
                <c:pt idx="2370">
                  <c:v>0.69000000000000017</c:v>
                </c:pt>
                <c:pt idx="2371">
                  <c:v>0.54</c:v>
                </c:pt>
                <c:pt idx="2372">
                  <c:v>0.62000000000000033</c:v>
                </c:pt>
                <c:pt idx="2373">
                  <c:v>0.67000000000000015</c:v>
                </c:pt>
                <c:pt idx="2374">
                  <c:v>0.87000000000000011</c:v>
                </c:pt>
                <c:pt idx="2375">
                  <c:v>0.94000000000000017</c:v>
                </c:pt>
                <c:pt idx="2376">
                  <c:v>0.94000000000000017</c:v>
                </c:pt>
                <c:pt idx="2377">
                  <c:v>1.01</c:v>
                </c:pt>
                <c:pt idx="2378">
                  <c:v>1.02</c:v>
                </c:pt>
                <c:pt idx="2379">
                  <c:v>1.04</c:v>
                </c:pt>
                <c:pt idx="2380">
                  <c:v>0.9700000000000002</c:v>
                </c:pt>
                <c:pt idx="2381">
                  <c:v>0.99</c:v>
                </c:pt>
                <c:pt idx="2382">
                  <c:v>1.03</c:v>
                </c:pt>
                <c:pt idx="2383">
                  <c:v>1.07</c:v>
                </c:pt>
                <c:pt idx="2384">
                  <c:v>0.92999999999999994</c:v>
                </c:pt>
                <c:pt idx="2385">
                  <c:v>1.04</c:v>
                </c:pt>
                <c:pt idx="2386">
                  <c:v>1</c:v>
                </c:pt>
                <c:pt idx="2387">
                  <c:v>1.05</c:v>
                </c:pt>
                <c:pt idx="2388">
                  <c:v>0.99</c:v>
                </c:pt>
                <c:pt idx="2389">
                  <c:v>0.94000000000000017</c:v>
                </c:pt>
                <c:pt idx="2390">
                  <c:v>1</c:v>
                </c:pt>
                <c:pt idx="2391">
                  <c:v>0.94000000000000017</c:v>
                </c:pt>
                <c:pt idx="2392">
                  <c:v>0.88</c:v>
                </c:pt>
                <c:pt idx="2393">
                  <c:v>0.98</c:v>
                </c:pt>
                <c:pt idx="2394">
                  <c:v>0.96000000000000019</c:v>
                </c:pt>
                <c:pt idx="2395">
                  <c:v>0.90999999999999992</c:v>
                </c:pt>
                <c:pt idx="2396">
                  <c:v>0.94000000000000017</c:v>
                </c:pt>
                <c:pt idx="2397">
                  <c:v>0.99</c:v>
                </c:pt>
                <c:pt idx="2398">
                  <c:v>0.96000000000000019</c:v>
                </c:pt>
                <c:pt idx="2399">
                  <c:v>0.8600000000000001</c:v>
                </c:pt>
                <c:pt idx="2400">
                  <c:v>0.92999999999999994</c:v>
                </c:pt>
                <c:pt idx="2401">
                  <c:v>0.9700000000000002</c:v>
                </c:pt>
                <c:pt idx="2402">
                  <c:v>0.90999999999999992</c:v>
                </c:pt>
                <c:pt idx="2403">
                  <c:v>0.89999999999999991</c:v>
                </c:pt>
                <c:pt idx="2404">
                  <c:v>0.87000000000000011</c:v>
                </c:pt>
                <c:pt idx="2405">
                  <c:v>0.87000000000000011</c:v>
                </c:pt>
                <c:pt idx="2406">
                  <c:v>0.95000000000000018</c:v>
                </c:pt>
                <c:pt idx="2407">
                  <c:v>0.9700000000000002</c:v>
                </c:pt>
                <c:pt idx="2408">
                  <c:v>0.82999999999999985</c:v>
                </c:pt>
                <c:pt idx="2409">
                  <c:v>0.90999999999999992</c:v>
                </c:pt>
                <c:pt idx="2410">
                  <c:v>0.95000000000000018</c:v>
                </c:pt>
                <c:pt idx="2411">
                  <c:v>0.91999999999999993</c:v>
                </c:pt>
                <c:pt idx="2412">
                  <c:v>0.87000000000000011</c:v>
                </c:pt>
                <c:pt idx="2413">
                  <c:v>0.8899999999999999</c:v>
                </c:pt>
                <c:pt idx="2414">
                  <c:v>0.92999999999999994</c:v>
                </c:pt>
                <c:pt idx="2415">
                  <c:v>0.95000000000000018</c:v>
                </c:pt>
                <c:pt idx="2416">
                  <c:v>1.02</c:v>
                </c:pt>
                <c:pt idx="2417">
                  <c:v>0.87000000000000011</c:v>
                </c:pt>
                <c:pt idx="2418">
                  <c:v>0.8899999999999999</c:v>
                </c:pt>
                <c:pt idx="2419">
                  <c:v>0.96000000000000019</c:v>
                </c:pt>
                <c:pt idx="2420">
                  <c:v>0.90999999999999992</c:v>
                </c:pt>
                <c:pt idx="2421">
                  <c:v>0.9700000000000002</c:v>
                </c:pt>
                <c:pt idx="2422">
                  <c:v>0.99</c:v>
                </c:pt>
                <c:pt idx="2423">
                  <c:v>1.01</c:v>
                </c:pt>
                <c:pt idx="2424">
                  <c:v>0.98</c:v>
                </c:pt>
                <c:pt idx="2425">
                  <c:v>0.94000000000000017</c:v>
                </c:pt>
                <c:pt idx="2426">
                  <c:v>1.01</c:v>
                </c:pt>
                <c:pt idx="2427">
                  <c:v>0.98</c:v>
                </c:pt>
                <c:pt idx="2428">
                  <c:v>1</c:v>
                </c:pt>
                <c:pt idx="2429">
                  <c:v>0.91999999999999993</c:v>
                </c:pt>
                <c:pt idx="2430">
                  <c:v>0.94000000000000017</c:v>
                </c:pt>
                <c:pt idx="2431">
                  <c:v>1</c:v>
                </c:pt>
                <c:pt idx="2432">
                  <c:v>1.03</c:v>
                </c:pt>
                <c:pt idx="2433">
                  <c:v>0.9700000000000002</c:v>
                </c:pt>
                <c:pt idx="2434">
                  <c:v>0.92999999999999994</c:v>
                </c:pt>
                <c:pt idx="2435">
                  <c:v>0.89999999999999991</c:v>
                </c:pt>
                <c:pt idx="2436">
                  <c:v>0.96000000000000019</c:v>
                </c:pt>
                <c:pt idx="2437">
                  <c:v>1</c:v>
                </c:pt>
                <c:pt idx="2438">
                  <c:v>0.91999999999999993</c:v>
                </c:pt>
                <c:pt idx="2439">
                  <c:v>0.95000000000000018</c:v>
                </c:pt>
                <c:pt idx="2440">
                  <c:v>0.89999999999999991</c:v>
                </c:pt>
                <c:pt idx="2441">
                  <c:v>0.94000000000000017</c:v>
                </c:pt>
                <c:pt idx="2442">
                  <c:v>0.90999999999999992</c:v>
                </c:pt>
                <c:pt idx="2443">
                  <c:v>1.04</c:v>
                </c:pt>
                <c:pt idx="2444">
                  <c:v>0.96000000000000019</c:v>
                </c:pt>
                <c:pt idx="2445">
                  <c:v>0.94000000000000017</c:v>
                </c:pt>
                <c:pt idx="2446">
                  <c:v>1</c:v>
                </c:pt>
                <c:pt idx="2447">
                  <c:v>1.07</c:v>
                </c:pt>
                <c:pt idx="2448">
                  <c:v>0.92999999999999994</c:v>
                </c:pt>
                <c:pt idx="2449">
                  <c:v>0.92999999999999994</c:v>
                </c:pt>
                <c:pt idx="2450">
                  <c:v>1</c:v>
                </c:pt>
                <c:pt idx="2451">
                  <c:v>1.05</c:v>
                </c:pt>
                <c:pt idx="2452">
                  <c:v>0.90999999999999992</c:v>
                </c:pt>
                <c:pt idx="2453">
                  <c:v>1.04</c:v>
                </c:pt>
                <c:pt idx="2454">
                  <c:v>0.99</c:v>
                </c:pt>
                <c:pt idx="2455">
                  <c:v>1</c:v>
                </c:pt>
                <c:pt idx="2456">
                  <c:v>0.9700000000000002</c:v>
                </c:pt>
                <c:pt idx="2457">
                  <c:v>0.94000000000000017</c:v>
                </c:pt>
                <c:pt idx="2458">
                  <c:v>0.91999999999999993</c:v>
                </c:pt>
                <c:pt idx="2459">
                  <c:v>1.01</c:v>
                </c:pt>
                <c:pt idx="2460">
                  <c:v>0.90999999999999992</c:v>
                </c:pt>
                <c:pt idx="2461">
                  <c:v>0.90999999999999992</c:v>
                </c:pt>
                <c:pt idx="2462">
                  <c:v>1.06</c:v>
                </c:pt>
                <c:pt idx="2463">
                  <c:v>1.07</c:v>
                </c:pt>
                <c:pt idx="2464">
                  <c:v>0.90999999999999992</c:v>
                </c:pt>
                <c:pt idx="2465">
                  <c:v>0.96000000000000019</c:v>
                </c:pt>
                <c:pt idx="2466">
                  <c:v>1.04</c:v>
                </c:pt>
                <c:pt idx="2467">
                  <c:v>1.01</c:v>
                </c:pt>
                <c:pt idx="2468">
                  <c:v>0.94000000000000017</c:v>
                </c:pt>
                <c:pt idx="2469">
                  <c:v>0.99</c:v>
                </c:pt>
                <c:pt idx="2470">
                  <c:v>1.02</c:v>
                </c:pt>
                <c:pt idx="2471">
                  <c:v>0.95000000000000018</c:v>
                </c:pt>
                <c:pt idx="2472">
                  <c:v>1.04</c:v>
                </c:pt>
                <c:pt idx="2473">
                  <c:v>1.06</c:v>
                </c:pt>
                <c:pt idx="2474">
                  <c:v>0.9700000000000002</c:v>
                </c:pt>
                <c:pt idx="2475">
                  <c:v>1</c:v>
                </c:pt>
                <c:pt idx="2476">
                  <c:v>1.0799999999999994</c:v>
                </c:pt>
                <c:pt idx="2477">
                  <c:v>0.99</c:v>
                </c:pt>
                <c:pt idx="2478">
                  <c:v>1.07</c:v>
                </c:pt>
                <c:pt idx="2479">
                  <c:v>1.02</c:v>
                </c:pt>
                <c:pt idx="2480">
                  <c:v>0.9700000000000002</c:v>
                </c:pt>
                <c:pt idx="2481">
                  <c:v>1.07</c:v>
                </c:pt>
                <c:pt idx="2482">
                  <c:v>1.0799999999999994</c:v>
                </c:pt>
                <c:pt idx="2483">
                  <c:v>0.98</c:v>
                </c:pt>
                <c:pt idx="2484">
                  <c:v>1.0799999999999994</c:v>
                </c:pt>
                <c:pt idx="2485">
                  <c:v>1</c:v>
                </c:pt>
                <c:pt idx="2486">
                  <c:v>0.9700000000000002</c:v>
                </c:pt>
                <c:pt idx="2487">
                  <c:v>1.0899999999999994</c:v>
                </c:pt>
                <c:pt idx="2488">
                  <c:v>0.98</c:v>
                </c:pt>
                <c:pt idx="2489">
                  <c:v>1.05</c:v>
                </c:pt>
                <c:pt idx="2490">
                  <c:v>1.0999999999999994</c:v>
                </c:pt>
                <c:pt idx="2491">
                  <c:v>0.9700000000000002</c:v>
                </c:pt>
                <c:pt idx="2492">
                  <c:v>1.0799999999999994</c:v>
                </c:pt>
                <c:pt idx="2493">
                  <c:v>1</c:v>
                </c:pt>
                <c:pt idx="2494">
                  <c:v>1.0999999999999994</c:v>
                </c:pt>
                <c:pt idx="2495">
                  <c:v>1</c:v>
                </c:pt>
                <c:pt idx="2496">
                  <c:v>1.1399999999999995</c:v>
                </c:pt>
                <c:pt idx="2497">
                  <c:v>1.07</c:v>
                </c:pt>
                <c:pt idx="2498">
                  <c:v>1.1199999999999994</c:v>
                </c:pt>
                <c:pt idx="2499">
                  <c:v>1.1099999999999994</c:v>
                </c:pt>
                <c:pt idx="2500">
                  <c:v>1</c:v>
                </c:pt>
                <c:pt idx="2501">
                  <c:v>1.0999999999999994</c:v>
                </c:pt>
                <c:pt idx="2502">
                  <c:v>1.03</c:v>
                </c:pt>
                <c:pt idx="2503">
                  <c:v>1.05</c:v>
                </c:pt>
                <c:pt idx="2504">
                  <c:v>0.9700000000000002</c:v>
                </c:pt>
                <c:pt idx="2505">
                  <c:v>1.0899999999999994</c:v>
                </c:pt>
                <c:pt idx="2506">
                  <c:v>0.99</c:v>
                </c:pt>
                <c:pt idx="2507">
                  <c:v>1.0999999999999994</c:v>
                </c:pt>
                <c:pt idx="2508">
                  <c:v>0.9700000000000002</c:v>
                </c:pt>
                <c:pt idx="2509">
                  <c:v>1.02</c:v>
                </c:pt>
                <c:pt idx="2510">
                  <c:v>1.0999999999999994</c:v>
                </c:pt>
                <c:pt idx="2511">
                  <c:v>1.02</c:v>
                </c:pt>
                <c:pt idx="2512">
                  <c:v>1.1099999999999994</c:v>
                </c:pt>
                <c:pt idx="2513">
                  <c:v>1.05</c:v>
                </c:pt>
                <c:pt idx="2514">
                  <c:v>0.9700000000000002</c:v>
                </c:pt>
                <c:pt idx="2515">
                  <c:v>1.03</c:v>
                </c:pt>
                <c:pt idx="2516">
                  <c:v>1</c:v>
                </c:pt>
                <c:pt idx="2517">
                  <c:v>1.06</c:v>
                </c:pt>
                <c:pt idx="2518">
                  <c:v>0.99</c:v>
                </c:pt>
                <c:pt idx="2519">
                  <c:v>1.0799999999999994</c:v>
                </c:pt>
                <c:pt idx="2520">
                  <c:v>0.9700000000000002</c:v>
                </c:pt>
                <c:pt idx="2521">
                  <c:v>1.05</c:v>
                </c:pt>
                <c:pt idx="2522">
                  <c:v>1.07</c:v>
                </c:pt>
                <c:pt idx="2523">
                  <c:v>1.03</c:v>
                </c:pt>
                <c:pt idx="2524">
                  <c:v>1.0899999999999994</c:v>
                </c:pt>
                <c:pt idx="2525">
                  <c:v>0.98</c:v>
                </c:pt>
                <c:pt idx="2526">
                  <c:v>1.07</c:v>
                </c:pt>
                <c:pt idx="2527">
                  <c:v>0.9700000000000002</c:v>
                </c:pt>
                <c:pt idx="2528">
                  <c:v>1.1099999999999994</c:v>
                </c:pt>
                <c:pt idx="2529">
                  <c:v>0.9700000000000002</c:v>
                </c:pt>
                <c:pt idx="2530">
                  <c:v>1.1099999999999994</c:v>
                </c:pt>
                <c:pt idx="2531">
                  <c:v>0.96000000000000019</c:v>
                </c:pt>
                <c:pt idx="2532">
                  <c:v>0.99</c:v>
                </c:pt>
                <c:pt idx="2533">
                  <c:v>0.99</c:v>
                </c:pt>
                <c:pt idx="2534">
                  <c:v>1.04</c:v>
                </c:pt>
                <c:pt idx="2535">
                  <c:v>0.96000000000000019</c:v>
                </c:pt>
                <c:pt idx="2536">
                  <c:v>1.1199999999999994</c:v>
                </c:pt>
                <c:pt idx="2537">
                  <c:v>1.1099999999999994</c:v>
                </c:pt>
                <c:pt idx="2538">
                  <c:v>1.1399999999999995</c:v>
                </c:pt>
                <c:pt idx="2539">
                  <c:v>0.99</c:v>
                </c:pt>
                <c:pt idx="2540">
                  <c:v>1</c:v>
                </c:pt>
                <c:pt idx="2541">
                  <c:v>1.0999999999999994</c:v>
                </c:pt>
                <c:pt idx="2542">
                  <c:v>1.04</c:v>
                </c:pt>
                <c:pt idx="2543">
                  <c:v>0.99</c:v>
                </c:pt>
                <c:pt idx="2544">
                  <c:v>1.0999999999999994</c:v>
                </c:pt>
                <c:pt idx="2545">
                  <c:v>1.07</c:v>
                </c:pt>
                <c:pt idx="2546">
                  <c:v>1</c:v>
                </c:pt>
                <c:pt idx="2547">
                  <c:v>1.02</c:v>
                </c:pt>
                <c:pt idx="2548">
                  <c:v>1.0799999999999994</c:v>
                </c:pt>
                <c:pt idx="2549">
                  <c:v>1.05</c:v>
                </c:pt>
                <c:pt idx="2550">
                  <c:v>0.96000000000000019</c:v>
                </c:pt>
                <c:pt idx="2551">
                  <c:v>1.0899999999999994</c:v>
                </c:pt>
                <c:pt idx="2552">
                  <c:v>1.07</c:v>
                </c:pt>
                <c:pt idx="2553">
                  <c:v>1.07</c:v>
                </c:pt>
                <c:pt idx="2554">
                  <c:v>0.9700000000000002</c:v>
                </c:pt>
                <c:pt idx="2555">
                  <c:v>1.01</c:v>
                </c:pt>
                <c:pt idx="2556">
                  <c:v>1.1199999999999994</c:v>
                </c:pt>
                <c:pt idx="2557">
                  <c:v>1.0999999999999994</c:v>
                </c:pt>
                <c:pt idx="2558">
                  <c:v>1.01</c:v>
                </c:pt>
                <c:pt idx="2559">
                  <c:v>0.95000000000000018</c:v>
                </c:pt>
                <c:pt idx="2560">
                  <c:v>0.99</c:v>
                </c:pt>
                <c:pt idx="2561">
                  <c:v>0.99</c:v>
                </c:pt>
                <c:pt idx="2562">
                  <c:v>1.1299999999999994</c:v>
                </c:pt>
                <c:pt idx="2563">
                  <c:v>1.0899999999999994</c:v>
                </c:pt>
                <c:pt idx="2564">
                  <c:v>1.04</c:v>
                </c:pt>
                <c:pt idx="2565">
                  <c:v>1</c:v>
                </c:pt>
                <c:pt idx="2566">
                  <c:v>1.02</c:v>
                </c:pt>
                <c:pt idx="2567">
                  <c:v>1.03</c:v>
                </c:pt>
                <c:pt idx="2568">
                  <c:v>1.05</c:v>
                </c:pt>
                <c:pt idx="2569">
                  <c:v>1.07</c:v>
                </c:pt>
                <c:pt idx="2570">
                  <c:v>1.07</c:v>
                </c:pt>
                <c:pt idx="2571">
                  <c:v>1.02</c:v>
                </c:pt>
                <c:pt idx="2572">
                  <c:v>0.9700000000000002</c:v>
                </c:pt>
                <c:pt idx="2573">
                  <c:v>1.01</c:v>
                </c:pt>
                <c:pt idx="2574">
                  <c:v>1</c:v>
                </c:pt>
                <c:pt idx="2575">
                  <c:v>1.02</c:v>
                </c:pt>
                <c:pt idx="2576">
                  <c:v>0.98</c:v>
                </c:pt>
                <c:pt idx="2577">
                  <c:v>1</c:v>
                </c:pt>
                <c:pt idx="2578">
                  <c:v>1</c:v>
                </c:pt>
                <c:pt idx="2579">
                  <c:v>1</c:v>
                </c:pt>
                <c:pt idx="2580">
                  <c:v>1.0999999999999994</c:v>
                </c:pt>
                <c:pt idx="2581">
                  <c:v>1.03</c:v>
                </c:pt>
                <c:pt idx="2582">
                  <c:v>1.03</c:v>
                </c:pt>
                <c:pt idx="2583">
                  <c:v>1.05</c:v>
                </c:pt>
                <c:pt idx="2584">
                  <c:v>1.06</c:v>
                </c:pt>
                <c:pt idx="2585">
                  <c:v>1</c:v>
                </c:pt>
                <c:pt idx="2586">
                  <c:v>1.0999999999999994</c:v>
                </c:pt>
                <c:pt idx="2587">
                  <c:v>1.06</c:v>
                </c:pt>
                <c:pt idx="2588">
                  <c:v>1.0899999999999994</c:v>
                </c:pt>
                <c:pt idx="2589">
                  <c:v>1.06</c:v>
                </c:pt>
                <c:pt idx="2590">
                  <c:v>1.07</c:v>
                </c:pt>
                <c:pt idx="2591">
                  <c:v>1.07</c:v>
                </c:pt>
                <c:pt idx="2592">
                  <c:v>1.07</c:v>
                </c:pt>
                <c:pt idx="2593">
                  <c:v>1.0799999999999994</c:v>
                </c:pt>
                <c:pt idx="2594">
                  <c:v>1.1499999999999995</c:v>
                </c:pt>
                <c:pt idx="2595">
                  <c:v>1.22</c:v>
                </c:pt>
                <c:pt idx="2596">
                  <c:v>1.07</c:v>
                </c:pt>
                <c:pt idx="2597">
                  <c:v>1.1399999999999995</c:v>
                </c:pt>
                <c:pt idx="2598">
                  <c:v>1.0999999999999994</c:v>
                </c:pt>
                <c:pt idx="2599">
                  <c:v>1.1599999999999995</c:v>
                </c:pt>
                <c:pt idx="2600">
                  <c:v>1.1700000000000004</c:v>
                </c:pt>
                <c:pt idx="2601">
                  <c:v>1.23</c:v>
                </c:pt>
                <c:pt idx="2602">
                  <c:v>1.3699999999999994</c:v>
                </c:pt>
                <c:pt idx="2603">
                  <c:v>1.25</c:v>
                </c:pt>
                <c:pt idx="2604">
                  <c:v>1.3</c:v>
                </c:pt>
                <c:pt idx="2605">
                  <c:v>1.29</c:v>
                </c:pt>
                <c:pt idx="2606">
                  <c:v>1.27</c:v>
                </c:pt>
                <c:pt idx="2607">
                  <c:v>1.28</c:v>
                </c:pt>
                <c:pt idx="2608">
                  <c:v>1.29</c:v>
                </c:pt>
                <c:pt idx="2609">
                  <c:v>1.26</c:v>
                </c:pt>
                <c:pt idx="2610">
                  <c:v>1.22</c:v>
                </c:pt>
                <c:pt idx="2611">
                  <c:v>1.23</c:v>
                </c:pt>
                <c:pt idx="2612">
                  <c:v>1.29</c:v>
                </c:pt>
                <c:pt idx="2613">
                  <c:v>1.31</c:v>
                </c:pt>
                <c:pt idx="2614">
                  <c:v>1.3599999999999994</c:v>
                </c:pt>
                <c:pt idx="2615">
                  <c:v>1.3900000000000001</c:v>
                </c:pt>
                <c:pt idx="2616">
                  <c:v>1.5</c:v>
                </c:pt>
                <c:pt idx="2617">
                  <c:v>1.5799999999999994</c:v>
                </c:pt>
                <c:pt idx="2618">
                  <c:v>1.7499999999999993</c:v>
                </c:pt>
                <c:pt idx="2619">
                  <c:v>1.84</c:v>
                </c:pt>
                <c:pt idx="2620">
                  <c:v>1.9100000000000001</c:v>
                </c:pt>
                <c:pt idx="2621">
                  <c:v>1.9700000000000004</c:v>
                </c:pt>
                <c:pt idx="2622">
                  <c:v>2.1</c:v>
                </c:pt>
                <c:pt idx="2623">
                  <c:v>2.1500000000000004</c:v>
                </c:pt>
                <c:pt idx="2624">
                  <c:v>2.0500000000000003</c:v>
                </c:pt>
                <c:pt idx="2625">
                  <c:v>2.21</c:v>
                </c:pt>
                <c:pt idx="2626">
                  <c:v>2.3099999999999992</c:v>
                </c:pt>
                <c:pt idx="2627">
                  <c:v>2.4899999999999998</c:v>
                </c:pt>
                <c:pt idx="2628">
                  <c:v>2.56</c:v>
                </c:pt>
                <c:pt idx="2629">
                  <c:v>2.71</c:v>
                </c:pt>
                <c:pt idx="2630">
                  <c:v>2.9000000000000004</c:v>
                </c:pt>
                <c:pt idx="2631">
                  <c:v>3.1</c:v>
                </c:pt>
                <c:pt idx="2632">
                  <c:v>3.1700000000000004</c:v>
                </c:pt>
                <c:pt idx="2633">
                  <c:v>3.14</c:v>
                </c:pt>
                <c:pt idx="2634">
                  <c:v>3.23</c:v>
                </c:pt>
                <c:pt idx="2635">
                  <c:v>3.3499999999999992</c:v>
                </c:pt>
                <c:pt idx="2636">
                  <c:v>3.62</c:v>
                </c:pt>
                <c:pt idx="2637">
                  <c:v>3.71</c:v>
                </c:pt>
                <c:pt idx="2638">
                  <c:v>3.7800000000000002</c:v>
                </c:pt>
                <c:pt idx="2639">
                  <c:v>3.7300000000000004</c:v>
                </c:pt>
                <c:pt idx="2640">
                  <c:v>3.7199999999999998</c:v>
                </c:pt>
                <c:pt idx="2641">
                  <c:v>3.7600000000000002</c:v>
                </c:pt>
                <c:pt idx="2642">
                  <c:v>3.8299999999999992</c:v>
                </c:pt>
                <c:pt idx="2643">
                  <c:v>4.0200000000000005</c:v>
                </c:pt>
                <c:pt idx="2644">
                  <c:v>4.13</c:v>
                </c:pt>
                <c:pt idx="2645">
                  <c:v>4.1899999999999995</c:v>
                </c:pt>
                <c:pt idx="2646">
                  <c:v>4.26</c:v>
                </c:pt>
                <c:pt idx="2647">
                  <c:v>4.1899999999999995</c:v>
                </c:pt>
                <c:pt idx="2648">
                  <c:v>4.2</c:v>
                </c:pt>
                <c:pt idx="2649">
                  <c:v>4.26</c:v>
                </c:pt>
                <c:pt idx="2650">
                  <c:v>4.29</c:v>
                </c:pt>
                <c:pt idx="2651">
                  <c:v>4.4300000000000024</c:v>
                </c:pt>
                <c:pt idx="2652">
                  <c:v>4.3900000000000006</c:v>
                </c:pt>
                <c:pt idx="2653">
                  <c:v>4.51</c:v>
                </c:pt>
                <c:pt idx="2654">
                  <c:v>4.45</c:v>
                </c:pt>
                <c:pt idx="2655">
                  <c:v>4.5</c:v>
                </c:pt>
                <c:pt idx="2656">
                  <c:v>4.58</c:v>
                </c:pt>
                <c:pt idx="2657">
                  <c:v>4.59</c:v>
                </c:pt>
                <c:pt idx="2658">
                  <c:v>4.55</c:v>
                </c:pt>
                <c:pt idx="2659">
                  <c:v>4.5600000000000005</c:v>
                </c:pt>
                <c:pt idx="2660">
                  <c:v>4.6899999999999995</c:v>
                </c:pt>
                <c:pt idx="2661">
                  <c:v>4.67</c:v>
                </c:pt>
                <c:pt idx="2662">
                  <c:v>4.6599999999999984</c:v>
                </c:pt>
                <c:pt idx="2663">
                  <c:v>4.57</c:v>
                </c:pt>
                <c:pt idx="2664">
                  <c:v>4.58</c:v>
                </c:pt>
                <c:pt idx="2665">
                  <c:v>4.6099999999999985</c:v>
                </c:pt>
                <c:pt idx="2666">
                  <c:v>4.7300000000000004</c:v>
                </c:pt>
                <c:pt idx="2667">
                  <c:v>4.6899999999999995</c:v>
                </c:pt>
                <c:pt idx="2668">
                  <c:v>4.6800000000000006</c:v>
                </c:pt>
                <c:pt idx="2669">
                  <c:v>4.67</c:v>
                </c:pt>
                <c:pt idx="2670">
                  <c:v>4.59</c:v>
                </c:pt>
                <c:pt idx="2671">
                  <c:v>4.6499999999999995</c:v>
                </c:pt>
                <c:pt idx="2672">
                  <c:v>4.71</c:v>
                </c:pt>
                <c:pt idx="2673">
                  <c:v>4.6099999999999985</c:v>
                </c:pt>
                <c:pt idx="2674">
                  <c:v>4.6400000000000006</c:v>
                </c:pt>
                <c:pt idx="2675">
                  <c:v>4.6099999999999985</c:v>
                </c:pt>
                <c:pt idx="2676">
                  <c:v>4.71</c:v>
                </c:pt>
                <c:pt idx="2677">
                  <c:v>4.5600000000000005</c:v>
                </c:pt>
                <c:pt idx="2678">
                  <c:v>4.59</c:v>
                </c:pt>
                <c:pt idx="2679">
                  <c:v>4.58</c:v>
                </c:pt>
                <c:pt idx="2680">
                  <c:v>4.75</c:v>
                </c:pt>
                <c:pt idx="2681">
                  <c:v>4.63</c:v>
                </c:pt>
                <c:pt idx="2682">
                  <c:v>4.71</c:v>
                </c:pt>
                <c:pt idx="2683">
                  <c:v>4.8500000000000005</c:v>
                </c:pt>
                <c:pt idx="2684">
                  <c:v>4.37</c:v>
                </c:pt>
                <c:pt idx="2685">
                  <c:v>4.4000000000000004</c:v>
                </c:pt>
                <c:pt idx="2686">
                  <c:v>4.6099999999999985</c:v>
                </c:pt>
                <c:pt idx="2687">
                  <c:v>4.6099999999999985</c:v>
                </c:pt>
                <c:pt idx="2688">
                  <c:v>4.6599999999999984</c:v>
                </c:pt>
                <c:pt idx="2689">
                  <c:v>4.74</c:v>
                </c:pt>
                <c:pt idx="2690">
                  <c:v>4.8</c:v>
                </c:pt>
                <c:pt idx="2691">
                  <c:v>4.8100000000000005</c:v>
                </c:pt>
                <c:pt idx="2692">
                  <c:v>4.76</c:v>
                </c:pt>
                <c:pt idx="2693">
                  <c:v>4.6899999999999995</c:v>
                </c:pt>
                <c:pt idx="2694">
                  <c:v>4.74</c:v>
                </c:pt>
                <c:pt idx="2695">
                  <c:v>4.7300000000000004</c:v>
                </c:pt>
                <c:pt idx="2696">
                  <c:v>4.7700000000000014</c:v>
                </c:pt>
                <c:pt idx="2697">
                  <c:v>4.84</c:v>
                </c:pt>
                <c:pt idx="2698">
                  <c:v>4.8100000000000005</c:v>
                </c:pt>
                <c:pt idx="2699">
                  <c:v>4.6199999999999983</c:v>
                </c:pt>
                <c:pt idx="2700">
                  <c:v>4.3500000000000005</c:v>
                </c:pt>
                <c:pt idx="2701">
                  <c:v>4.3900000000000006</c:v>
                </c:pt>
                <c:pt idx="2702">
                  <c:v>4.49</c:v>
                </c:pt>
                <c:pt idx="2703">
                  <c:v>4.58</c:v>
                </c:pt>
                <c:pt idx="2704">
                  <c:v>4.54</c:v>
                </c:pt>
                <c:pt idx="2705">
                  <c:v>4.5</c:v>
                </c:pt>
                <c:pt idx="2706">
                  <c:v>4.4400000000000004</c:v>
                </c:pt>
                <c:pt idx="2707">
                  <c:v>4.3900000000000006</c:v>
                </c:pt>
                <c:pt idx="2708">
                  <c:v>4.45</c:v>
                </c:pt>
                <c:pt idx="2709">
                  <c:v>4.3599999999999985</c:v>
                </c:pt>
                <c:pt idx="2710">
                  <c:v>4.49</c:v>
                </c:pt>
                <c:pt idx="2711">
                  <c:v>4.37</c:v>
                </c:pt>
                <c:pt idx="2712">
                  <c:v>4.4400000000000004</c:v>
                </c:pt>
                <c:pt idx="2713">
                  <c:v>4.3100000000000005</c:v>
                </c:pt>
                <c:pt idx="2714">
                  <c:v>4.3599999999999985</c:v>
                </c:pt>
                <c:pt idx="2715">
                  <c:v>4.25</c:v>
                </c:pt>
                <c:pt idx="2716">
                  <c:v>4.34</c:v>
                </c:pt>
                <c:pt idx="2717">
                  <c:v>4.21</c:v>
                </c:pt>
                <c:pt idx="2718">
                  <c:v>4.33</c:v>
                </c:pt>
                <c:pt idx="2719">
                  <c:v>4.3199999999999985</c:v>
                </c:pt>
                <c:pt idx="2720">
                  <c:v>4.28</c:v>
                </c:pt>
                <c:pt idx="2721">
                  <c:v>4.1899999999999995</c:v>
                </c:pt>
                <c:pt idx="2722">
                  <c:v>4.26</c:v>
                </c:pt>
                <c:pt idx="2723">
                  <c:v>4.1800000000000006</c:v>
                </c:pt>
                <c:pt idx="2724">
                  <c:v>4.2300000000000004</c:v>
                </c:pt>
                <c:pt idx="2725">
                  <c:v>4.1000000000000005</c:v>
                </c:pt>
                <c:pt idx="2726">
                  <c:v>4.2300000000000004</c:v>
                </c:pt>
                <c:pt idx="2727">
                  <c:v>4.05</c:v>
                </c:pt>
                <c:pt idx="2728">
                  <c:v>3.8699999999999997</c:v>
                </c:pt>
                <c:pt idx="2729">
                  <c:v>3.7600000000000002</c:v>
                </c:pt>
                <c:pt idx="2730">
                  <c:v>3.9299999999999997</c:v>
                </c:pt>
                <c:pt idx="2731">
                  <c:v>3.84</c:v>
                </c:pt>
                <c:pt idx="2732">
                  <c:v>3.9299999999999997</c:v>
                </c:pt>
                <c:pt idx="2733">
                  <c:v>4.1499999999999995</c:v>
                </c:pt>
                <c:pt idx="2734">
                  <c:v>4.0600000000000005</c:v>
                </c:pt>
                <c:pt idx="2735">
                  <c:v>4.1400000000000006</c:v>
                </c:pt>
                <c:pt idx="2736">
                  <c:v>3.58</c:v>
                </c:pt>
                <c:pt idx="2737">
                  <c:v>3.7300000000000004</c:v>
                </c:pt>
                <c:pt idx="2738">
                  <c:v>3.8099999999999996</c:v>
                </c:pt>
                <c:pt idx="2739">
                  <c:v>3.71</c:v>
                </c:pt>
                <c:pt idx="2740">
                  <c:v>3.7600000000000002</c:v>
                </c:pt>
                <c:pt idx="2741">
                  <c:v>3.8699999999999997</c:v>
                </c:pt>
                <c:pt idx="2742">
                  <c:v>3.7700000000000005</c:v>
                </c:pt>
                <c:pt idx="2743">
                  <c:v>3.8899999999999997</c:v>
                </c:pt>
                <c:pt idx="2744">
                  <c:v>3.84</c:v>
                </c:pt>
                <c:pt idx="2745">
                  <c:v>3.88</c:v>
                </c:pt>
                <c:pt idx="2746">
                  <c:v>3.8699999999999997</c:v>
                </c:pt>
                <c:pt idx="2747">
                  <c:v>3.8699999999999997</c:v>
                </c:pt>
                <c:pt idx="2748">
                  <c:v>3.9000000000000004</c:v>
                </c:pt>
                <c:pt idx="2749">
                  <c:v>3.9000000000000004</c:v>
                </c:pt>
                <c:pt idx="2750">
                  <c:v>3.9000000000000004</c:v>
                </c:pt>
                <c:pt idx="2751">
                  <c:v>3.8699999999999997</c:v>
                </c:pt>
                <c:pt idx="2752">
                  <c:v>3.8699999999999997</c:v>
                </c:pt>
                <c:pt idx="2753">
                  <c:v>3.8099999999999996</c:v>
                </c:pt>
                <c:pt idx="2754">
                  <c:v>3.92</c:v>
                </c:pt>
                <c:pt idx="2755">
                  <c:v>3.9400000000000004</c:v>
                </c:pt>
                <c:pt idx="2756">
                  <c:v>4.03</c:v>
                </c:pt>
                <c:pt idx="2757">
                  <c:v>3.9699999999999998</c:v>
                </c:pt>
                <c:pt idx="2758">
                  <c:v>3.9699999999999998</c:v>
                </c:pt>
                <c:pt idx="2759">
                  <c:v>3.9699999999999998</c:v>
                </c:pt>
                <c:pt idx="2760">
                  <c:v>3.9400000000000004</c:v>
                </c:pt>
                <c:pt idx="2761">
                  <c:v>3.9400000000000004</c:v>
                </c:pt>
                <c:pt idx="2762">
                  <c:v>3.8600000000000003</c:v>
                </c:pt>
                <c:pt idx="2763">
                  <c:v>4</c:v>
                </c:pt>
                <c:pt idx="2764">
                  <c:v>3.9000000000000004</c:v>
                </c:pt>
                <c:pt idx="2765">
                  <c:v>4.01</c:v>
                </c:pt>
                <c:pt idx="2766">
                  <c:v>3.9299999999999997</c:v>
                </c:pt>
                <c:pt idx="2767">
                  <c:v>3.8499999999999996</c:v>
                </c:pt>
                <c:pt idx="2768">
                  <c:v>3.9400000000000004</c:v>
                </c:pt>
                <c:pt idx="2769">
                  <c:v>3.84</c:v>
                </c:pt>
                <c:pt idx="2770">
                  <c:v>3.9699999999999998</c:v>
                </c:pt>
                <c:pt idx="2771">
                  <c:v>4.1000000000000005</c:v>
                </c:pt>
                <c:pt idx="2772">
                  <c:v>4.08</c:v>
                </c:pt>
                <c:pt idx="2773">
                  <c:v>4.04</c:v>
                </c:pt>
                <c:pt idx="2774">
                  <c:v>4</c:v>
                </c:pt>
                <c:pt idx="2775">
                  <c:v>4.03</c:v>
                </c:pt>
                <c:pt idx="2776">
                  <c:v>4.08</c:v>
                </c:pt>
                <c:pt idx="2777">
                  <c:v>4</c:v>
                </c:pt>
                <c:pt idx="2778">
                  <c:v>4.09</c:v>
                </c:pt>
                <c:pt idx="2779">
                  <c:v>4.1199999999999983</c:v>
                </c:pt>
                <c:pt idx="2780">
                  <c:v>4.1499999999999995</c:v>
                </c:pt>
                <c:pt idx="2781">
                  <c:v>4.2300000000000004</c:v>
                </c:pt>
                <c:pt idx="2782">
                  <c:v>3.92</c:v>
                </c:pt>
                <c:pt idx="2783">
                  <c:v>3.9899999999999998</c:v>
                </c:pt>
                <c:pt idx="2784">
                  <c:v>3.9299999999999997</c:v>
                </c:pt>
                <c:pt idx="2785">
                  <c:v>4.05</c:v>
                </c:pt>
                <c:pt idx="2786">
                  <c:v>4.07</c:v>
                </c:pt>
                <c:pt idx="2787">
                  <c:v>4.03</c:v>
                </c:pt>
                <c:pt idx="2788">
                  <c:v>4.03</c:v>
                </c:pt>
                <c:pt idx="2789">
                  <c:v>3.84</c:v>
                </c:pt>
                <c:pt idx="2790">
                  <c:v>3.5700000000000003</c:v>
                </c:pt>
                <c:pt idx="2791">
                  <c:v>3.51</c:v>
                </c:pt>
                <c:pt idx="2792">
                  <c:v>3.6500000000000004</c:v>
                </c:pt>
                <c:pt idx="2793">
                  <c:v>3.8699999999999997</c:v>
                </c:pt>
                <c:pt idx="2794">
                  <c:v>3.8499999999999996</c:v>
                </c:pt>
                <c:pt idx="2795">
                  <c:v>3.84</c:v>
                </c:pt>
                <c:pt idx="2796">
                  <c:v>3.7800000000000002</c:v>
                </c:pt>
                <c:pt idx="2797">
                  <c:v>3.8699999999999997</c:v>
                </c:pt>
                <c:pt idx="2798">
                  <c:v>3.7700000000000005</c:v>
                </c:pt>
                <c:pt idx="2799">
                  <c:v>3.7600000000000002</c:v>
                </c:pt>
                <c:pt idx="2800">
                  <c:v>3.8600000000000003</c:v>
                </c:pt>
                <c:pt idx="2801">
                  <c:v>3.8899999999999997</c:v>
                </c:pt>
                <c:pt idx="2802">
                  <c:v>3.92</c:v>
                </c:pt>
                <c:pt idx="2803">
                  <c:v>3.8699999999999997</c:v>
                </c:pt>
                <c:pt idx="2804">
                  <c:v>3.8</c:v>
                </c:pt>
                <c:pt idx="2805">
                  <c:v>3.79</c:v>
                </c:pt>
                <c:pt idx="2806">
                  <c:v>3.9000000000000004</c:v>
                </c:pt>
                <c:pt idx="2807">
                  <c:v>3.8099999999999996</c:v>
                </c:pt>
                <c:pt idx="2808">
                  <c:v>3.9400000000000004</c:v>
                </c:pt>
                <c:pt idx="2809">
                  <c:v>3.9699999999999998</c:v>
                </c:pt>
                <c:pt idx="2810">
                  <c:v>3.8699999999999997</c:v>
                </c:pt>
                <c:pt idx="2811">
                  <c:v>3.84</c:v>
                </c:pt>
                <c:pt idx="2812">
                  <c:v>3.96</c:v>
                </c:pt>
                <c:pt idx="2813">
                  <c:v>3.9299999999999997</c:v>
                </c:pt>
                <c:pt idx="2814">
                  <c:v>3.9499999999999997</c:v>
                </c:pt>
                <c:pt idx="2815">
                  <c:v>4.1000000000000005</c:v>
                </c:pt>
                <c:pt idx="2816">
                  <c:v>4</c:v>
                </c:pt>
                <c:pt idx="2817">
                  <c:v>4.13</c:v>
                </c:pt>
                <c:pt idx="2818">
                  <c:v>4.1499999999999995</c:v>
                </c:pt>
                <c:pt idx="2819">
                  <c:v>4.0600000000000005</c:v>
                </c:pt>
                <c:pt idx="2820">
                  <c:v>4.1599999999999984</c:v>
                </c:pt>
                <c:pt idx="2821">
                  <c:v>4.1199999999999983</c:v>
                </c:pt>
                <c:pt idx="2822">
                  <c:v>4.1599999999999984</c:v>
                </c:pt>
                <c:pt idx="2823">
                  <c:v>4.3199999999999985</c:v>
                </c:pt>
                <c:pt idx="2824">
                  <c:v>4.2700000000000014</c:v>
                </c:pt>
                <c:pt idx="2825">
                  <c:v>4.4300000000000024</c:v>
                </c:pt>
                <c:pt idx="2826">
                  <c:v>4.4700000000000015</c:v>
                </c:pt>
                <c:pt idx="2827">
                  <c:v>4.45</c:v>
                </c:pt>
                <c:pt idx="2828">
                  <c:v>4.4700000000000015</c:v>
                </c:pt>
                <c:pt idx="2829">
                  <c:v>4.4000000000000004</c:v>
                </c:pt>
                <c:pt idx="2830">
                  <c:v>4.55</c:v>
                </c:pt>
                <c:pt idx="2831">
                  <c:v>4.63</c:v>
                </c:pt>
                <c:pt idx="2832">
                  <c:v>4.79</c:v>
                </c:pt>
                <c:pt idx="2833">
                  <c:v>5</c:v>
                </c:pt>
                <c:pt idx="2834">
                  <c:v>4.9300000000000024</c:v>
                </c:pt>
                <c:pt idx="2835">
                  <c:v>4.9400000000000004</c:v>
                </c:pt>
                <c:pt idx="2836">
                  <c:v>5.0600000000000005</c:v>
                </c:pt>
                <c:pt idx="2837">
                  <c:v>4.9700000000000015</c:v>
                </c:pt>
                <c:pt idx="2838">
                  <c:v>5.1099999999999985</c:v>
                </c:pt>
                <c:pt idx="2839">
                  <c:v>5.1599999999999984</c:v>
                </c:pt>
                <c:pt idx="2840">
                  <c:v>5.3100000000000005</c:v>
                </c:pt>
                <c:pt idx="2841">
                  <c:v>5.1800000000000006</c:v>
                </c:pt>
                <c:pt idx="2842">
                  <c:v>5.21</c:v>
                </c:pt>
                <c:pt idx="2843">
                  <c:v>5.34</c:v>
                </c:pt>
                <c:pt idx="2844">
                  <c:v>5.3100000000000005</c:v>
                </c:pt>
                <c:pt idx="2845">
                  <c:v>5.33</c:v>
                </c:pt>
                <c:pt idx="2846">
                  <c:v>5.3500000000000005</c:v>
                </c:pt>
                <c:pt idx="2847">
                  <c:v>5.5200000000000005</c:v>
                </c:pt>
                <c:pt idx="2848">
                  <c:v>5.45</c:v>
                </c:pt>
                <c:pt idx="2849">
                  <c:v>5.48</c:v>
                </c:pt>
                <c:pt idx="2850">
                  <c:v>5.59</c:v>
                </c:pt>
                <c:pt idx="2851">
                  <c:v>5.6499999999999995</c:v>
                </c:pt>
                <c:pt idx="2852">
                  <c:v>5.6099999999999985</c:v>
                </c:pt>
                <c:pt idx="2853">
                  <c:v>5.6800000000000006</c:v>
                </c:pt>
                <c:pt idx="2854">
                  <c:v>5.72</c:v>
                </c:pt>
                <c:pt idx="2855">
                  <c:v>5.6000000000000005</c:v>
                </c:pt>
                <c:pt idx="2856">
                  <c:v>5.6000000000000005</c:v>
                </c:pt>
                <c:pt idx="2857">
                  <c:v>5.6899999999999995</c:v>
                </c:pt>
                <c:pt idx="2858">
                  <c:v>5.74</c:v>
                </c:pt>
                <c:pt idx="2859">
                  <c:v>5.6599999999999984</c:v>
                </c:pt>
                <c:pt idx="2860">
                  <c:v>5.7700000000000014</c:v>
                </c:pt>
                <c:pt idx="2861">
                  <c:v>5.6599999999999984</c:v>
                </c:pt>
                <c:pt idx="2862">
                  <c:v>5.6099999999999985</c:v>
                </c:pt>
                <c:pt idx="2863">
                  <c:v>5.6800000000000006</c:v>
                </c:pt>
                <c:pt idx="2864">
                  <c:v>5.73</c:v>
                </c:pt>
                <c:pt idx="2865">
                  <c:v>5.72</c:v>
                </c:pt>
                <c:pt idx="2866">
                  <c:v>5.6000000000000005</c:v>
                </c:pt>
                <c:pt idx="2867">
                  <c:v>5.46</c:v>
                </c:pt>
                <c:pt idx="2868">
                  <c:v>5.01</c:v>
                </c:pt>
                <c:pt idx="2869">
                  <c:v>4.72</c:v>
                </c:pt>
                <c:pt idx="2870">
                  <c:v>4.76</c:v>
                </c:pt>
                <c:pt idx="2871">
                  <c:v>4.6499999999999995</c:v>
                </c:pt>
                <c:pt idx="2872">
                  <c:v>4.25</c:v>
                </c:pt>
                <c:pt idx="2873">
                  <c:v>4.1800000000000006</c:v>
                </c:pt>
                <c:pt idx="2874">
                  <c:v>3.5500000000000003</c:v>
                </c:pt>
                <c:pt idx="2875">
                  <c:v>3.4699999999999998</c:v>
                </c:pt>
                <c:pt idx="2876">
                  <c:v>3.4499999999999997</c:v>
                </c:pt>
                <c:pt idx="2877">
                  <c:v>3.46</c:v>
                </c:pt>
                <c:pt idx="2878">
                  <c:v>3.0900000000000003</c:v>
                </c:pt>
                <c:pt idx="2879">
                  <c:v>2.9699999999999998</c:v>
                </c:pt>
                <c:pt idx="2880">
                  <c:v>2.5</c:v>
                </c:pt>
                <c:pt idx="2881">
                  <c:v>2.27</c:v>
                </c:pt>
                <c:pt idx="2882">
                  <c:v>2.21</c:v>
                </c:pt>
                <c:pt idx="2883">
                  <c:v>2.0299999999999998</c:v>
                </c:pt>
                <c:pt idx="2884">
                  <c:v>1.9100000000000001</c:v>
                </c:pt>
                <c:pt idx="2885">
                  <c:v>1.6600000000000001</c:v>
                </c:pt>
                <c:pt idx="2886">
                  <c:v>1.5899999999999994</c:v>
                </c:pt>
                <c:pt idx="2887">
                  <c:v>1.41</c:v>
                </c:pt>
                <c:pt idx="2888">
                  <c:v>1.3599999999999994</c:v>
                </c:pt>
                <c:pt idx="2889">
                  <c:v>1.42</c:v>
                </c:pt>
                <c:pt idx="2890">
                  <c:v>1.29</c:v>
                </c:pt>
                <c:pt idx="2891">
                  <c:v>1.26</c:v>
                </c:pt>
                <c:pt idx="2892">
                  <c:v>1.2</c:v>
                </c:pt>
                <c:pt idx="2893">
                  <c:v>1.1900000000000004</c:v>
                </c:pt>
                <c:pt idx="2894">
                  <c:v>1.1499999999999995</c:v>
                </c:pt>
                <c:pt idx="2895">
                  <c:v>1.1299999999999994</c:v>
                </c:pt>
                <c:pt idx="2896">
                  <c:v>1.1499999999999995</c:v>
                </c:pt>
                <c:pt idx="2897">
                  <c:v>1.1099999999999994</c:v>
                </c:pt>
                <c:pt idx="2898">
                  <c:v>1.1499999999999995</c:v>
                </c:pt>
                <c:pt idx="2899">
                  <c:v>1.0999999999999994</c:v>
                </c:pt>
                <c:pt idx="2900">
                  <c:v>1.0999999999999994</c:v>
                </c:pt>
                <c:pt idx="2901">
                  <c:v>1.0999999999999994</c:v>
                </c:pt>
                <c:pt idx="2902">
                  <c:v>1.07</c:v>
                </c:pt>
                <c:pt idx="2903">
                  <c:v>1.1199999999999994</c:v>
                </c:pt>
                <c:pt idx="2904">
                  <c:v>1.2</c:v>
                </c:pt>
                <c:pt idx="2905">
                  <c:v>1.1700000000000004</c:v>
                </c:pt>
                <c:pt idx="2906">
                  <c:v>1.0999999999999994</c:v>
                </c:pt>
                <c:pt idx="2907">
                  <c:v>1.1599999999999995</c:v>
                </c:pt>
                <c:pt idx="2908">
                  <c:v>1.04</c:v>
                </c:pt>
                <c:pt idx="2909">
                  <c:v>1.1499999999999995</c:v>
                </c:pt>
                <c:pt idx="2910">
                  <c:v>1.1599999999999995</c:v>
                </c:pt>
                <c:pt idx="2911">
                  <c:v>1.07</c:v>
                </c:pt>
                <c:pt idx="2912">
                  <c:v>1.06</c:v>
                </c:pt>
                <c:pt idx="2913">
                  <c:v>1</c:v>
                </c:pt>
                <c:pt idx="2914">
                  <c:v>1</c:v>
                </c:pt>
                <c:pt idx="2915">
                  <c:v>1.1299999999999994</c:v>
                </c:pt>
                <c:pt idx="2916">
                  <c:v>1.0999999999999994</c:v>
                </c:pt>
                <c:pt idx="2917">
                  <c:v>1.1299999999999994</c:v>
                </c:pt>
                <c:pt idx="2918">
                  <c:v>1.1199999999999994</c:v>
                </c:pt>
                <c:pt idx="2919">
                  <c:v>1.1299999999999994</c:v>
                </c:pt>
                <c:pt idx="2920">
                  <c:v>1.1099999999999994</c:v>
                </c:pt>
                <c:pt idx="2921">
                  <c:v>1.1099999999999994</c:v>
                </c:pt>
                <c:pt idx="2922">
                  <c:v>1.03</c:v>
                </c:pt>
                <c:pt idx="2923">
                  <c:v>1.05</c:v>
                </c:pt>
                <c:pt idx="2924">
                  <c:v>1.1299999999999994</c:v>
                </c:pt>
                <c:pt idx="2925">
                  <c:v>1.1199999999999994</c:v>
                </c:pt>
                <c:pt idx="2926">
                  <c:v>1.1399999999999995</c:v>
                </c:pt>
                <c:pt idx="2927">
                  <c:v>1.1800000000000004</c:v>
                </c:pt>
                <c:pt idx="2928">
                  <c:v>1.07</c:v>
                </c:pt>
                <c:pt idx="2929">
                  <c:v>1.0999999999999994</c:v>
                </c:pt>
                <c:pt idx="2930">
                  <c:v>1.1399999999999995</c:v>
                </c:pt>
                <c:pt idx="2931">
                  <c:v>1.0799999999999994</c:v>
                </c:pt>
                <c:pt idx="2932">
                  <c:v>1.0999999999999994</c:v>
                </c:pt>
                <c:pt idx="2933">
                  <c:v>1.0999999999999994</c:v>
                </c:pt>
                <c:pt idx="2934">
                  <c:v>1.2</c:v>
                </c:pt>
                <c:pt idx="2935">
                  <c:v>1.23</c:v>
                </c:pt>
                <c:pt idx="2936">
                  <c:v>1.1900000000000004</c:v>
                </c:pt>
                <c:pt idx="2937">
                  <c:v>1.0999999999999994</c:v>
                </c:pt>
                <c:pt idx="2938">
                  <c:v>1.1299999999999994</c:v>
                </c:pt>
                <c:pt idx="2939">
                  <c:v>1.1499999999999995</c:v>
                </c:pt>
                <c:pt idx="2940">
                  <c:v>1.23</c:v>
                </c:pt>
                <c:pt idx="2941">
                  <c:v>1.21</c:v>
                </c:pt>
                <c:pt idx="2942">
                  <c:v>1.1399999999999995</c:v>
                </c:pt>
                <c:pt idx="2943">
                  <c:v>1.1599999999999995</c:v>
                </c:pt>
                <c:pt idx="2944">
                  <c:v>1.0799999999999994</c:v>
                </c:pt>
                <c:pt idx="2945">
                  <c:v>1.1800000000000004</c:v>
                </c:pt>
                <c:pt idx="2946">
                  <c:v>1.22</c:v>
                </c:pt>
                <c:pt idx="2947">
                  <c:v>1.1599999999999995</c:v>
                </c:pt>
                <c:pt idx="2948">
                  <c:v>1.1299999999999994</c:v>
                </c:pt>
                <c:pt idx="2949">
                  <c:v>1.2</c:v>
                </c:pt>
                <c:pt idx="2950">
                  <c:v>1.2</c:v>
                </c:pt>
                <c:pt idx="2951">
                  <c:v>1.1299999999999994</c:v>
                </c:pt>
                <c:pt idx="2952">
                  <c:v>1.2</c:v>
                </c:pt>
                <c:pt idx="2953">
                  <c:v>1.1499999999999995</c:v>
                </c:pt>
                <c:pt idx="2954">
                  <c:v>1.1599999999999995</c:v>
                </c:pt>
                <c:pt idx="2955">
                  <c:v>1.1599999999999995</c:v>
                </c:pt>
                <c:pt idx="2956">
                  <c:v>1.23</c:v>
                </c:pt>
                <c:pt idx="2957">
                  <c:v>1.0999999999999994</c:v>
                </c:pt>
                <c:pt idx="2958">
                  <c:v>1.1299999999999994</c:v>
                </c:pt>
                <c:pt idx="2959">
                  <c:v>1.1099999999999994</c:v>
                </c:pt>
                <c:pt idx="2960">
                  <c:v>1.1099999999999994</c:v>
                </c:pt>
                <c:pt idx="2961">
                  <c:v>1.1099999999999994</c:v>
                </c:pt>
                <c:pt idx="2962">
                  <c:v>1.21</c:v>
                </c:pt>
                <c:pt idx="2963">
                  <c:v>1.1599999999999995</c:v>
                </c:pt>
                <c:pt idx="2964">
                  <c:v>1.2</c:v>
                </c:pt>
                <c:pt idx="2965">
                  <c:v>1.07</c:v>
                </c:pt>
                <c:pt idx="2966">
                  <c:v>1.06</c:v>
                </c:pt>
                <c:pt idx="2967">
                  <c:v>1.0999999999999994</c:v>
                </c:pt>
                <c:pt idx="2968">
                  <c:v>1</c:v>
                </c:pt>
                <c:pt idx="2969">
                  <c:v>1.1499999999999995</c:v>
                </c:pt>
                <c:pt idx="2970">
                  <c:v>1.1099999999999994</c:v>
                </c:pt>
                <c:pt idx="2971">
                  <c:v>1.1599999999999995</c:v>
                </c:pt>
                <c:pt idx="2972">
                  <c:v>1.1499999999999995</c:v>
                </c:pt>
                <c:pt idx="2973">
                  <c:v>1.1199999999999994</c:v>
                </c:pt>
                <c:pt idx="2974">
                  <c:v>1.1299999999999994</c:v>
                </c:pt>
                <c:pt idx="2975">
                  <c:v>0.99</c:v>
                </c:pt>
                <c:pt idx="2976">
                  <c:v>1.01</c:v>
                </c:pt>
                <c:pt idx="2977">
                  <c:v>1.04</c:v>
                </c:pt>
                <c:pt idx="2978">
                  <c:v>1</c:v>
                </c:pt>
                <c:pt idx="2979">
                  <c:v>1.1199999999999994</c:v>
                </c:pt>
                <c:pt idx="2980">
                  <c:v>1.0999999999999994</c:v>
                </c:pt>
                <c:pt idx="2981">
                  <c:v>1.1299999999999994</c:v>
                </c:pt>
                <c:pt idx="2982">
                  <c:v>0.9700000000000002</c:v>
                </c:pt>
                <c:pt idx="2983">
                  <c:v>0.9700000000000002</c:v>
                </c:pt>
                <c:pt idx="2984">
                  <c:v>1.05</c:v>
                </c:pt>
                <c:pt idx="2985">
                  <c:v>1.0799999999999994</c:v>
                </c:pt>
                <c:pt idx="2986">
                  <c:v>1.07</c:v>
                </c:pt>
                <c:pt idx="2987">
                  <c:v>0.96000000000000019</c:v>
                </c:pt>
                <c:pt idx="2988">
                  <c:v>1.01</c:v>
                </c:pt>
                <c:pt idx="2989">
                  <c:v>1.04</c:v>
                </c:pt>
                <c:pt idx="2990">
                  <c:v>1.07</c:v>
                </c:pt>
                <c:pt idx="2991">
                  <c:v>0.98</c:v>
                </c:pt>
                <c:pt idx="2992">
                  <c:v>0.94000000000000017</c:v>
                </c:pt>
                <c:pt idx="2993">
                  <c:v>1.05</c:v>
                </c:pt>
                <c:pt idx="2994">
                  <c:v>0.9700000000000002</c:v>
                </c:pt>
                <c:pt idx="2995">
                  <c:v>0.9700000000000002</c:v>
                </c:pt>
                <c:pt idx="2996">
                  <c:v>1.06</c:v>
                </c:pt>
                <c:pt idx="2997">
                  <c:v>1.01</c:v>
                </c:pt>
                <c:pt idx="2998">
                  <c:v>0.94000000000000017</c:v>
                </c:pt>
                <c:pt idx="2999">
                  <c:v>1.07</c:v>
                </c:pt>
                <c:pt idx="3000">
                  <c:v>1.02</c:v>
                </c:pt>
                <c:pt idx="3001">
                  <c:v>0.96000000000000019</c:v>
                </c:pt>
                <c:pt idx="3002">
                  <c:v>0.98</c:v>
                </c:pt>
                <c:pt idx="3003">
                  <c:v>1</c:v>
                </c:pt>
                <c:pt idx="3004">
                  <c:v>0.98</c:v>
                </c:pt>
                <c:pt idx="3005">
                  <c:v>1</c:v>
                </c:pt>
                <c:pt idx="3006">
                  <c:v>1.03</c:v>
                </c:pt>
                <c:pt idx="3007">
                  <c:v>1.07</c:v>
                </c:pt>
                <c:pt idx="3008">
                  <c:v>1.03</c:v>
                </c:pt>
                <c:pt idx="3009">
                  <c:v>1.06</c:v>
                </c:pt>
                <c:pt idx="3010">
                  <c:v>1.0799999999999994</c:v>
                </c:pt>
                <c:pt idx="3011">
                  <c:v>1.02</c:v>
                </c:pt>
                <c:pt idx="3012">
                  <c:v>1.0799999999999994</c:v>
                </c:pt>
                <c:pt idx="3013">
                  <c:v>1.1299999999999994</c:v>
                </c:pt>
                <c:pt idx="3014">
                  <c:v>1.02</c:v>
                </c:pt>
                <c:pt idx="3015">
                  <c:v>1.1099999999999994</c:v>
                </c:pt>
                <c:pt idx="3016">
                  <c:v>1.0999999999999994</c:v>
                </c:pt>
                <c:pt idx="3017">
                  <c:v>1.05</c:v>
                </c:pt>
                <c:pt idx="3018">
                  <c:v>1.1299999999999994</c:v>
                </c:pt>
                <c:pt idx="3019">
                  <c:v>1.04</c:v>
                </c:pt>
                <c:pt idx="3020">
                  <c:v>1.21</c:v>
                </c:pt>
                <c:pt idx="3021">
                  <c:v>1.1599999999999995</c:v>
                </c:pt>
                <c:pt idx="3022">
                  <c:v>1.0799999999999994</c:v>
                </c:pt>
                <c:pt idx="3023">
                  <c:v>1.1199999999999994</c:v>
                </c:pt>
                <c:pt idx="3024">
                  <c:v>1.1399999999999995</c:v>
                </c:pt>
                <c:pt idx="3025">
                  <c:v>1.04</c:v>
                </c:pt>
                <c:pt idx="3026">
                  <c:v>1.1499999999999995</c:v>
                </c:pt>
                <c:pt idx="3027">
                  <c:v>1.05</c:v>
                </c:pt>
                <c:pt idx="3028">
                  <c:v>1.1399999999999995</c:v>
                </c:pt>
                <c:pt idx="3029">
                  <c:v>1.1700000000000004</c:v>
                </c:pt>
                <c:pt idx="3030">
                  <c:v>1.07</c:v>
                </c:pt>
                <c:pt idx="3031">
                  <c:v>1.1599999999999995</c:v>
                </c:pt>
                <c:pt idx="3032">
                  <c:v>1.04</c:v>
                </c:pt>
                <c:pt idx="3033">
                  <c:v>1.1299999999999994</c:v>
                </c:pt>
                <c:pt idx="3034">
                  <c:v>1.01</c:v>
                </c:pt>
                <c:pt idx="3035">
                  <c:v>1.07</c:v>
                </c:pt>
                <c:pt idx="3036">
                  <c:v>1.07</c:v>
                </c:pt>
                <c:pt idx="3037">
                  <c:v>1.1299999999999994</c:v>
                </c:pt>
                <c:pt idx="3038">
                  <c:v>1</c:v>
                </c:pt>
                <c:pt idx="3039">
                  <c:v>1.1099999999999994</c:v>
                </c:pt>
                <c:pt idx="3040">
                  <c:v>1.04</c:v>
                </c:pt>
                <c:pt idx="3041">
                  <c:v>1.07</c:v>
                </c:pt>
                <c:pt idx="3042">
                  <c:v>0.9700000000000002</c:v>
                </c:pt>
                <c:pt idx="3043">
                  <c:v>1.0899999999999994</c:v>
                </c:pt>
                <c:pt idx="3044">
                  <c:v>0.95000000000000018</c:v>
                </c:pt>
                <c:pt idx="3045">
                  <c:v>1.05</c:v>
                </c:pt>
                <c:pt idx="3046">
                  <c:v>0.89999999999999991</c:v>
                </c:pt>
                <c:pt idx="3047">
                  <c:v>0.8600000000000001</c:v>
                </c:pt>
                <c:pt idx="3048">
                  <c:v>0.9700000000000002</c:v>
                </c:pt>
                <c:pt idx="3049">
                  <c:v>0.85000000000000009</c:v>
                </c:pt>
                <c:pt idx="3050">
                  <c:v>0.9700000000000002</c:v>
                </c:pt>
                <c:pt idx="3051">
                  <c:v>0.87000000000000011</c:v>
                </c:pt>
                <c:pt idx="3052">
                  <c:v>0.96000000000000019</c:v>
                </c:pt>
                <c:pt idx="3053">
                  <c:v>0.95000000000000018</c:v>
                </c:pt>
                <c:pt idx="3054">
                  <c:v>0.94000000000000017</c:v>
                </c:pt>
                <c:pt idx="3055">
                  <c:v>0.88</c:v>
                </c:pt>
                <c:pt idx="3056">
                  <c:v>0.9700000000000002</c:v>
                </c:pt>
                <c:pt idx="3057">
                  <c:v>0.87000000000000011</c:v>
                </c:pt>
                <c:pt idx="3058">
                  <c:v>0.89999999999999991</c:v>
                </c:pt>
                <c:pt idx="3059">
                  <c:v>0.96000000000000019</c:v>
                </c:pt>
                <c:pt idx="3060">
                  <c:v>0.87000000000000011</c:v>
                </c:pt>
                <c:pt idx="3061">
                  <c:v>0.88</c:v>
                </c:pt>
                <c:pt idx="3062">
                  <c:v>0.87000000000000011</c:v>
                </c:pt>
                <c:pt idx="3063">
                  <c:v>0.91999999999999993</c:v>
                </c:pt>
                <c:pt idx="3064">
                  <c:v>0.84000000000000008</c:v>
                </c:pt>
                <c:pt idx="3065">
                  <c:v>0.95000000000000018</c:v>
                </c:pt>
                <c:pt idx="3066">
                  <c:v>0.84000000000000008</c:v>
                </c:pt>
                <c:pt idx="3067">
                  <c:v>0.9700000000000002</c:v>
                </c:pt>
                <c:pt idx="3068">
                  <c:v>0.9700000000000002</c:v>
                </c:pt>
                <c:pt idx="3069">
                  <c:v>0.85000000000000009</c:v>
                </c:pt>
                <c:pt idx="3070">
                  <c:v>0.96000000000000019</c:v>
                </c:pt>
                <c:pt idx="3071">
                  <c:v>0.8600000000000001</c:v>
                </c:pt>
                <c:pt idx="3072">
                  <c:v>0.8899999999999999</c:v>
                </c:pt>
                <c:pt idx="3073">
                  <c:v>0.8899999999999999</c:v>
                </c:pt>
                <c:pt idx="3074">
                  <c:v>0.87000000000000011</c:v>
                </c:pt>
                <c:pt idx="3075">
                  <c:v>0.84000000000000008</c:v>
                </c:pt>
                <c:pt idx="3076">
                  <c:v>0.94000000000000017</c:v>
                </c:pt>
                <c:pt idx="3077">
                  <c:v>0.82999999999999985</c:v>
                </c:pt>
                <c:pt idx="3078">
                  <c:v>0.9700000000000002</c:v>
                </c:pt>
                <c:pt idx="3079">
                  <c:v>0.89999999999999991</c:v>
                </c:pt>
                <c:pt idx="3080">
                  <c:v>1.05</c:v>
                </c:pt>
                <c:pt idx="3081">
                  <c:v>0.94000000000000017</c:v>
                </c:pt>
                <c:pt idx="3082">
                  <c:v>0.94000000000000017</c:v>
                </c:pt>
                <c:pt idx="3083">
                  <c:v>1.04</c:v>
                </c:pt>
                <c:pt idx="3084">
                  <c:v>1.01</c:v>
                </c:pt>
                <c:pt idx="3085">
                  <c:v>0.9700000000000002</c:v>
                </c:pt>
                <c:pt idx="3086">
                  <c:v>1.05</c:v>
                </c:pt>
                <c:pt idx="3087">
                  <c:v>0.92999999999999994</c:v>
                </c:pt>
                <c:pt idx="3088">
                  <c:v>1</c:v>
                </c:pt>
                <c:pt idx="3089">
                  <c:v>1.04</c:v>
                </c:pt>
                <c:pt idx="3090">
                  <c:v>0.94000000000000017</c:v>
                </c:pt>
                <c:pt idx="3091">
                  <c:v>0.99</c:v>
                </c:pt>
                <c:pt idx="3092">
                  <c:v>1.03</c:v>
                </c:pt>
                <c:pt idx="3093">
                  <c:v>1.01</c:v>
                </c:pt>
                <c:pt idx="3094">
                  <c:v>1.02</c:v>
                </c:pt>
                <c:pt idx="3095">
                  <c:v>1.0999999999999994</c:v>
                </c:pt>
                <c:pt idx="3096">
                  <c:v>0.9700000000000002</c:v>
                </c:pt>
                <c:pt idx="3097">
                  <c:v>1.02</c:v>
                </c:pt>
                <c:pt idx="3098">
                  <c:v>1.1199999999999994</c:v>
                </c:pt>
                <c:pt idx="3099">
                  <c:v>1.1499999999999995</c:v>
                </c:pt>
                <c:pt idx="3100">
                  <c:v>1.03</c:v>
                </c:pt>
                <c:pt idx="3101">
                  <c:v>1.1299999999999994</c:v>
                </c:pt>
                <c:pt idx="3102">
                  <c:v>1.07</c:v>
                </c:pt>
                <c:pt idx="3103">
                  <c:v>1.02</c:v>
                </c:pt>
                <c:pt idx="3104">
                  <c:v>1.1499999999999995</c:v>
                </c:pt>
                <c:pt idx="3105">
                  <c:v>1.06</c:v>
                </c:pt>
                <c:pt idx="3106">
                  <c:v>1.1599999999999995</c:v>
                </c:pt>
                <c:pt idx="3107">
                  <c:v>1.1599999999999995</c:v>
                </c:pt>
                <c:pt idx="3108">
                  <c:v>1.2</c:v>
                </c:pt>
                <c:pt idx="3109">
                  <c:v>1.06</c:v>
                </c:pt>
                <c:pt idx="3110">
                  <c:v>1.1199999999999994</c:v>
                </c:pt>
                <c:pt idx="3111">
                  <c:v>1.1299999999999994</c:v>
                </c:pt>
                <c:pt idx="3112">
                  <c:v>1.1599999999999995</c:v>
                </c:pt>
                <c:pt idx="3113">
                  <c:v>1.1099999999999994</c:v>
                </c:pt>
                <c:pt idx="3114">
                  <c:v>1.1900000000000004</c:v>
                </c:pt>
                <c:pt idx="3115">
                  <c:v>1.23</c:v>
                </c:pt>
                <c:pt idx="3116">
                  <c:v>1.07</c:v>
                </c:pt>
                <c:pt idx="3117">
                  <c:v>1.1599999999999995</c:v>
                </c:pt>
                <c:pt idx="3118">
                  <c:v>1.0999999999999994</c:v>
                </c:pt>
                <c:pt idx="3119">
                  <c:v>1.05</c:v>
                </c:pt>
                <c:pt idx="3120">
                  <c:v>1.07</c:v>
                </c:pt>
                <c:pt idx="3121">
                  <c:v>1.2</c:v>
                </c:pt>
                <c:pt idx="3122">
                  <c:v>1.2</c:v>
                </c:pt>
                <c:pt idx="3123">
                  <c:v>1.0799999999999994</c:v>
                </c:pt>
                <c:pt idx="3124">
                  <c:v>1.1800000000000004</c:v>
                </c:pt>
                <c:pt idx="3125">
                  <c:v>1.1399999999999995</c:v>
                </c:pt>
                <c:pt idx="3126">
                  <c:v>1.1499999999999995</c:v>
                </c:pt>
                <c:pt idx="3127">
                  <c:v>1.1199999999999994</c:v>
                </c:pt>
                <c:pt idx="3128">
                  <c:v>1.1599999999999995</c:v>
                </c:pt>
                <c:pt idx="3129">
                  <c:v>1.1199999999999994</c:v>
                </c:pt>
                <c:pt idx="3130">
                  <c:v>1.1199999999999994</c:v>
                </c:pt>
                <c:pt idx="3131">
                  <c:v>1.07</c:v>
                </c:pt>
                <c:pt idx="3132">
                  <c:v>1.1700000000000004</c:v>
                </c:pt>
                <c:pt idx="3133">
                  <c:v>1.0899999999999994</c:v>
                </c:pt>
                <c:pt idx="3134">
                  <c:v>1.07</c:v>
                </c:pt>
                <c:pt idx="3135">
                  <c:v>1.1700000000000004</c:v>
                </c:pt>
                <c:pt idx="3136">
                  <c:v>1.0799999999999994</c:v>
                </c:pt>
                <c:pt idx="3137">
                  <c:v>1.1599999999999995</c:v>
                </c:pt>
                <c:pt idx="3138">
                  <c:v>1.1599999999999995</c:v>
                </c:pt>
                <c:pt idx="3139">
                  <c:v>1.0999999999999994</c:v>
                </c:pt>
                <c:pt idx="3140">
                  <c:v>1.22</c:v>
                </c:pt>
                <c:pt idx="3141">
                  <c:v>1.1900000000000004</c:v>
                </c:pt>
                <c:pt idx="3142">
                  <c:v>1.1099999999999994</c:v>
                </c:pt>
                <c:pt idx="3143">
                  <c:v>1.1599999999999995</c:v>
                </c:pt>
                <c:pt idx="3144">
                  <c:v>1.1700000000000004</c:v>
                </c:pt>
                <c:pt idx="3145">
                  <c:v>1.1399999999999995</c:v>
                </c:pt>
                <c:pt idx="3146">
                  <c:v>1.1299999999999994</c:v>
                </c:pt>
                <c:pt idx="3147">
                  <c:v>1.25</c:v>
                </c:pt>
                <c:pt idx="3148">
                  <c:v>1.1299999999999994</c:v>
                </c:pt>
                <c:pt idx="3149">
                  <c:v>1.26</c:v>
                </c:pt>
                <c:pt idx="3150">
                  <c:v>1.28</c:v>
                </c:pt>
                <c:pt idx="3151">
                  <c:v>1.2</c:v>
                </c:pt>
                <c:pt idx="3152">
                  <c:v>1.1199999999999994</c:v>
                </c:pt>
                <c:pt idx="3153">
                  <c:v>1.26</c:v>
                </c:pt>
                <c:pt idx="3154">
                  <c:v>1.25</c:v>
                </c:pt>
                <c:pt idx="3155">
                  <c:v>1.1299999999999994</c:v>
                </c:pt>
                <c:pt idx="3156">
                  <c:v>1.1700000000000004</c:v>
                </c:pt>
                <c:pt idx="3157">
                  <c:v>1.1599999999999995</c:v>
                </c:pt>
                <c:pt idx="3158">
                  <c:v>1.23</c:v>
                </c:pt>
                <c:pt idx="3159">
                  <c:v>1.1399999999999995</c:v>
                </c:pt>
                <c:pt idx="3160">
                  <c:v>1.23</c:v>
                </c:pt>
                <c:pt idx="3161">
                  <c:v>1.26</c:v>
                </c:pt>
                <c:pt idx="3162">
                  <c:v>1.21</c:v>
                </c:pt>
                <c:pt idx="3163">
                  <c:v>1.1399999999999995</c:v>
                </c:pt>
                <c:pt idx="3164">
                  <c:v>1.26</c:v>
                </c:pt>
                <c:pt idx="3165">
                  <c:v>1.1599999999999995</c:v>
                </c:pt>
                <c:pt idx="3166">
                  <c:v>1.26</c:v>
                </c:pt>
                <c:pt idx="3167">
                  <c:v>1.1299999999999994</c:v>
                </c:pt>
                <c:pt idx="3168">
                  <c:v>1.1099999999999994</c:v>
                </c:pt>
                <c:pt idx="3169">
                  <c:v>1.22</c:v>
                </c:pt>
                <c:pt idx="3170">
                  <c:v>1.1399999999999995</c:v>
                </c:pt>
                <c:pt idx="3171">
                  <c:v>1.21</c:v>
                </c:pt>
                <c:pt idx="3172">
                  <c:v>1.24</c:v>
                </c:pt>
                <c:pt idx="3173">
                  <c:v>1.23</c:v>
                </c:pt>
                <c:pt idx="3174">
                  <c:v>1.27</c:v>
                </c:pt>
                <c:pt idx="3175">
                  <c:v>1.3599999999999994</c:v>
                </c:pt>
                <c:pt idx="3176">
                  <c:v>1.29</c:v>
                </c:pt>
                <c:pt idx="3177">
                  <c:v>1.45</c:v>
                </c:pt>
                <c:pt idx="3178">
                  <c:v>1.3900000000000001</c:v>
                </c:pt>
                <c:pt idx="3179">
                  <c:v>1.45</c:v>
                </c:pt>
                <c:pt idx="3180">
                  <c:v>1.52</c:v>
                </c:pt>
                <c:pt idx="3181">
                  <c:v>1.56</c:v>
                </c:pt>
                <c:pt idx="3182">
                  <c:v>1.48</c:v>
                </c:pt>
                <c:pt idx="3183">
                  <c:v>1.5999999999999994</c:v>
                </c:pt>
                <c:pt idx="3184">
                  <c:v>1.5799999999999994</c:v>
                </c:pt>
                <c:pt idx="3185">
                  <c:v>1.55</c:v>
                </c:pt>
                <c:pt idx="3186">
                  <c:v>1.6199999999999994</c:v>
                </c:pt>
                <c:pt idx="3187">
                  <c:v>1.5799999999999994</c:v>
                </c:pt>
                <c:pt idx="3188">
                  <c:v>1.5799999999999994</c:v>
                </c:pt>
                <c:pt idx="3189">
                  <c:v>1.7499999999999993</c:v>
                </c:pt>
                <c:pt idx="3190">
                  <c:v>1.6300000000000001</c:v>
                </c:pt>
                <c:pt idx="3191">
                  <c:v>1.8</c:v>
                </c:pt>
                <c:pt idx="3192">
                  <c:v>1.6600000000000001</c:v>
                </c:pt>
                <c:pt idx="3193">
                  <c:v>1.6900000000000004</c:v>
                </c:pt>
                <c:pt idx="3194">
                  <c:v>1.8099999999999994</c:v>
                </c:pt>
                <c:pt idx="3195">
                  <c:v>1.78</c:v>
                </c:pt>
                <c:pt idx="3196">
                  <c:v>1.7699999999999994</c:v>
                </c:pt>
                <c:pt idx="3197">
                  <c:v>1.8099999999999994</c:v>
                </c:pt>
                <c:pt idx="3198">
                  <c:v>1.9200000000000006</c:v>
                </c:pt>
                <c:pt idx="3199">
                  <c:v>1.8900000000000001</c:v>
                </c:pt>
                <c:pt idx="3200">
                  <c:v>2.0099999999999998</c:v>
                </c:pt>
                <c:pt idx="3201">
                  <c:v>2.0700000000000003</c:v>
                </c:pt>
                <c:pt idx="3202">
                  <c:v>1.9400000000000006</c:v>
                </c:pt>
                <c:pt idx="3203">
                  <c:v>1.9799999999999998</c:v>
                </c:pt>
                <c:pt idx="3204">
                  <c:v>2.1300000000000003</c:v>
                </c:pt>
                <c:pt idx="3205">
                  <c:v>2.2800000000000002</c:v>
                </c:pt>
                <c:pt idx="3206">
                  <c:v>2.2400000000000002</c:v>
                </c:pt>
                <c:pt idx="3207">
                  <c:v>2.1300000000000003</c:v>
                </c:pt>
                <c:pt idx="3208">
                  <c:v>2.1700000000000004</c:v>
                </c:pt>
                <c:pt idx="3209">
                  <c:v>2.25</c:v>
                </c:pt>
                <c:pt idx="3210">
                  <c:v>2.23</c:v>
                </c:pt>
                <c:pt idx="3211">
                  <c:v>2.2400000000000002</c:v>
                </c:pt>
                <c:pt idx="3212">
                  <c:v>2.14</c:v>
                </c:pt>
                <c:pt idx="3213">
                  <c:v>2.2200000000000002</c:v>
                </c:pt>
                <c:pt idx="3214">
                  <c:v>2.3000000000000003</c:v>
                </c:pt>
                <c:pt idx="3215">
                  <c:v>2.3699999999999997</c:v>
                </c:pt>
                <c:pt idx="3216">
                  <c:v>2.3400000000000003</c:v>
                </c:pt>
                <c:pt idx="3217">
                  <c:v>2.3699999999999997</c:v>
                </c:pt>
                <c:pt idx="3218">
                  <c:v>2.3200000000000003</c:v>
                </c:pt>
                <c:pt idx="3219">
                  <c:v>2.2800000000000002</c:v>
                </c:pt>
                <c:pt idx="3220">
                  <c:v>2.2800000000000002</c:v>
                </c:pt>
                <c:pt idx="3221">
                  <c:v>2.2600000000000002</c:v>
                </c:pt>
                <c:pt idx="3222">
                  <c:v>2.3000000000000003</c:v>
                </c:pt>
                <c:pt idx="3223">
                  <c:v>2.3800000000000003</c:v>
                </c:pt>
                <c:pt idx="3224">
                  <c:v>2.3200000000000003</c:v>
                </c:pt>
                <c:pt idx="3225">
                  <c:v>2.4499999999999997</c:v>
                </c:pt>
                <c:pt idx="3226">
                  <c:v>2.4400000000000004</c:v>
                </c:pt>
                <c:pt idx="3227">
                  <c:v>2.3600000000000003</c:v>
                </c:pt>
                <c:pt idx="3228">
                  <c:v>2.5500000000000003</c:v>
                </c:pt>
                <c:pt idx="3229">
                  <c:v>2.5700000000000003</c:v>
                </c:pt>
                <c:pt idx="3230">
                  <c:v>2.5900000000000003</c:v>
                </c:pt>
                <c:pt idx="3231">
                  <c:v>2.68</c:v>
                </c:pt>
                <c:pt idx="3232">
                  <c:v>2.5900000000000003</c:v>
                </c:pt>
                <c:pt idx="3233">
                  <c:v>2.6100000000000003</c:v>
                </c:pt>
                <c:pt idx="3234">
                  <c:v>2.6300000000000003</c:v>
                </c:pt>
                <c:pt idx="3235">
                  <c:v>2.6700000000000004</c:v>
                </c:pt>
                <c:pt idx="3236">
                  <c:v>2.6900000000000004</c:v>
                </c:pt>
                <c:pt idx="3237">
                  <c:v>2.68</c:v>
                </c:pt>
                <c:pt idx="3238">
                  <c:v>2.77</c:v>
                </c:pt>
                <c:pt idx="3239">
                  <c:v>2.71</c:v>
                </c:pt>
                <c:pt idx="3240">
                  <c:v>2.8499999999999992</c:v>
                </c:pt>
                <c:pt idx="3241">
                  <c:v>2.8299999999999992</c:v>
                </c:pt>
                <c:pt idx="3242">
                  <c:v>2.9299999999999997</c:v>
                </c:pt>
                <c:pt idx="3243">
                  <c:v>2.8800000000000003</c:v>
                </c:pt>
                <c:pt idx="3244">
                  <c:v>2.96</c:v>
                </c:pt>
                <c:pt idx="3245">
                  <c:v>2.96</c:v>
                </c:pt>
                <c:pt idx="3246">
                  <c:v>2.9699999999999998</c:v>
                </c:pt>
                <c:pt idx="3247">
                  <c:v>3.1</c:v>
                </c:pt>
                <c:pt idx="3248">
                  <c:v>3.0500000000000003</c:v>
                </c:pt>
                <c:pt idx="3249">
                  <c:v>3.0900000000000003</c:v>
                </c:pt>
                <c:pt idx="3250">
                  <c:v>3.22</c:v>
                </c:pt>
                <c:pt idx="3251">
                  <c:v>3.2600000000000002</c:v>
                </c:pt>
                <c:pt idx="3252">
                  <c:v>3.3200000000000003</c:v>
                </c:pt>
                <c:pt idx="3253">
                  <c:v>3.29</c:v>
                </c:pt>
                <c:pt idx="3254">
                  <c:v>3.3200000000000003</c:v>
                </c:pt>
                <c:pt idx="3255">
                  <c:v>3.29</c:v>
                </c:pt>
                <c:pt idx="3256">
                  <c:v>3.3400000000000003</c:v>
                </c:pt>
                <c:pt idx="3257">
                  <c:v>3.4499999999999997</c:v>
                </c:pt>
                <c:pt idx="3258">
                  <c:v>3.5500000000000003</c:v>
                </c:pt>
                <c:pt idx="3259">
                  <c:v>3.52</c:v>
                </c:pt>
                <c:pt idx="3260">
                  <c:v>3.4699999999999998</c:v>
                </c:pt>
                <c:pt idx="3261">
                  <c:v>3.4899999999999998</c:v>
                </c:pt>
                <c:pt idx="3262">
                  <c:v>3.5</c:v>
                </c:pt>
                <c:pt idx="3263">
                  <c:v>3.6700000000000004</c:v>
                </c:pt>
                <c:pt idx="3264">
                  <c:v>3.7300000000000004</c:v>
                </c:pt>
                <c:pt idx="3265">
                  <c:v>3.74</c:v>
                </c:pt>
                <c:pt idx="3266">
                  <c:v>3.6700000000000004</c:v>
                </c:pt>
                <c:pt idx="3267">
                  <c:v>3.6900000000000004</c:v>
                </c:pt>
                <c:pt idx="3268">
                  <c:v>3.7700000000000005</c:v>
                </c:pt>
                <c:pt idx="3269">
                  <c:v>3.7700000000000005</c:v>
                </c:pt>
                <c:pt idx="3270">
                  <c:v>3.75</c:v>
                </c:pt>
                <c:pt idx="3271">
                  <c:v>3.8200000000000003</c:v>
                </c:pt>
                <c:pt idx="3272">
                  <c:v>3.9499999999999997</c:v>
                </c:pt>
                <c:pt idx="3273">
                  <c:v>4</c:v>
                </c:pt>
                <c:pt idx="3274">
                  <c:v>4.08</c:v>
                </c:pt>
                <c:pt idx="3275">
                  <c:v>4.1099999999999985</c:v>
                </c:pt>
                <c:pt idx="3276">
                  <c:v>4.07</c:v>
                </c:pt>
                <c:pt idx="3277">
                  <c:v>4.08</c:v>
                </c:pt>
                <c:pt idx="3278">
                  <c:v>4.1899999999999995</c:v>
                </c:pt>
                <c:pt idx="3279">
                  <c:v>4.1400000000000006</c:v>
                </c:pt>
                <c:pt idx="3280">
                  <c:v>4.26</c:v>
                </c:pt>
                <c:pt idx="3281">
                  <c:v>4.24</c:v>
                </c:pt>
                <c:pt idx="3282">
                  <c:v>4.2700000000000014</c:v>
                </c:pt>
                <c:pt idx="3283">
                  <c:v>4.25</c:v>
                </c:pt>
                <c:pt idx="3284">
                  <c:v>4.3</c:v>
                </c:pt>
                <c:pt idx="3285">
                  <c:v>4.2700000000000014</c:v>
                </c:pt>
                <c:pt idx="3286">
                  <c:v>4.42</c:v>
                </c:pt>
                <c:pt idx="3287">
                  <c:v>4.4400000000000004</c:v>
                </c:pt>
                <c:pt idx="3288">
                  <c:v>4.6199999999999983</c:v>
                </c:pt>
                <c:pt idx="3289">
                  <c:v>4.6800000000000006</c:v>
                </c:pt>
                <c:pt idx="3290">
                  <c:v>4.96</c:v>
                </c:pt>
                <c:pt idx="3291">
                  <c:v>5.03</c:v>
                </c:pt>
                <c:pt idx="3292">
                  <c:v>4.8900000000000006</c:v>
                </c:pt>
                <c:pt idx="3293">
                  <c:v>4.9700000000000015</c:v>
                </c:pt>
                <c:pt idx="3294">
                  <c:v>4.95</c:v>
                </c:pt>
                <c:pt idx="3295">
                  <c:v>5.05</c:v>
                </c:pt>
                <c:pt idx="3296">
                  <c:v>5.0200000000000005</c:v>
                </c:pt>
                <c:pt idx="3297">
                  <c:v>5</c:v>
                </c:pt>
                <c:pt idx="3298">
                  <c:v>4.9700000000000015</c:v>
                </c:pt>
                <c:pt idx="3299">
                  <c:v>5.07</c:v>
                </c:pt>
                <c:pt idx="3300">
                  <c:v>5.07</c:v>
                </c:pt>
                <c:pt idx="3301">
                  <c:v>5.09</c:v>
                </c:pt>
                <c:pt idx="3302">
                  <c:v>5.1499999999999995</c:v>
                </c:pt>
                <c:pt idx="3303">
                  <c:v>5.1800000000000006</c:v>
                </c:pt>
                <c:pt idx="3304">
                  <c:v>5.33</c:v>
                </c:pt>
                <c:pt idx="3305">
                  <c:v>5.3199999999999985</c:v>
                </c:pt>
                <c:pt idx="3306">
                  <c:v>5.34</c:v>
                </c:pt>
                <c:pt idx="3307">
                  <c:v>5.3500000000000005</c:v>
                </c:pt>
                <c:pt idx="3308">
                  <c:v>5.33</c:v>
                </c:pt>
                <c:pt idx="3309">
                  <c:v>5.26</c:v>
                </c:pt>
                <c:pt idx="3310">
                  <c:v>5.28</c:v>
                </c:pt>
                <c:pt idx="3311">
                  <c:v>5.2700000000000014</c:v>
                </c:pt>
                <c:pt idx="3312">
                  <c:v>5.28</c:v>
                </c:pt>
                <c:pt idx="3313">
                  <c:v>5.29</c:v>
                </c:pt>
                <c:pt idx="3314">
                  <c:v>5.3199999999999985</c:v>
                </c:pt>
                <c:pt idx="3315">
                  <c:v>5.42</c:v>
                </c:pt>
                <c:pt idx="3316">
                  <c:v>5.3500000000000005</c:v>
                </c:pt>
                <c:pt idx="3317">
                  <c:v>5.3500000000000005</c:v>
                </c:pt>
                <c:pt idx="3318">
                  <c:v>5.38</c:v>
                </c:pt>
                <c:pt idx="3319">
                  <c:v>5.38</c:v>
                </c:pt>
                <c:pt idx="3320">
                  <c:v>5.3599999999999985</c:v>
                </c:pt>
                <c:pt idx="3321">
                  <c:v>5.3500000000000005</c:v>
                </c:pt>
                <c:pt idx="3322">
                  <c:v>5.3900000000000006</c:v>
                </c:pt>
                <c:pt idx="3323">
                  <c:v>5.3599999999999985</c:v>
                </c:pt>
                <c:pt idx="3324">
                  <c:v>5.42</c:v>
                </c:pt>
                <c:pt idx="3325">
                  <c:v>5.41</c:v>
                </c:pt>
                <c:pt idx="3326">
                  <c:v>5.48</c:v>
                </c:pt>
                <c:pt idx="3327">
                  <c:v>5.3900000000000006</c:v>
                </c:pt>
                <c:pt idx="3328">
                  <c:v>5.46</c:v>
                </c:pt>
                <c:pt idx="3329">
                  <c:v>5.46</c:v>
                </c:pt>
                <c:pt idx="3330">
                  <c:v>5.5600000000000005</c:v>
                </c:pt>
                <c:pt idx="3331">
                  <c:v>5.6099999999999985</c:v>
                </c:pt>
                <c:pt idx="3332">
                  <c:v>5.6099999999999985</c:v>
                </c:pt>
                <c:pt idx="3333">
                  <c:v>5.6099999999999985</c:v>
                </c:pt>
                <c:pt idx="3334">
                  <c:v>5.6599999999999984</c:v>
                </c:pt>
                <c:pt idx="3335">
                  <c:v>5.55</c:v>
                </c:pt>
                <c:pt idx="3336">
                  <c:v>5.67</c:v>
                </c:pt>
                <c:pt idx="3337">
                  <c:v>5.63</c:v>
                </c:pt>
                <c:pt idx="3338">
                  <c:v>5.6400000000000006</c:v>
                </c:pt>
                <c:pt idx="3339">
                  <c:v>5.59</c:v>
                </c:pt>
                <c:pt idx="3340">
                  <c:v>5.67</c:v>
                </c:pt>
                <c:pt idx="3341">
                  <c:v>5.5600000000000005</c:v>
                </c:pt>
                <c:pt idx="3342">
                  <c:v>5.6800000000000006</c:v>
                </c:pt>
                <c:pt idx="3343">
                  <c:v>5.67</c:v>
                </c:pt>
                <c:pt idx="3344">
                  <c:v>5.67</c:v>
                </c:pt>
                <c:pt idx="3345">
                  <c:v>5.6000000000000005</c:v>
                </c:pt>
                <c:pt idx="3346">
                  <c:v>5.63</c:v>
                </c:pt>
                <c:pt idx="3347">
                  <c:v>5.5200000000000005</c:v>
                </c:pt>
                <c:pt idx="3348">
                  <c:v>5.54</c:v>
                </c:pt>
                <c:pt idx="3349">
                  <c:v>5.6800000000000006</c:v>
                </c:pt>
                <c:pt idx="3350">
                  <c:v>5.6099999999999985</c:v>
                </c:pt>
                <c:pt idx="3351">
                  <c:v>5.6499999999999995</c:v>
                </c:pt>
                <c:pt idx="3352">
                  <c:v>5.6000000000000005</c:v>
                </c:pt>
                <c:pt idx="3353">
                  <c:v>5.6000000000000005</c:v>
                </c:pt>
                <c:pt idx="3354">
                  <c:v>5.58</c:v>
                </c:pt>
                <c:pt idx="3355">
                  <c:v>5.55</c:v>
                </c:pt>
                <c:pt idx="3356">
                  <c:v>5.5200000000000005</c:v>
                </c:pt>
                <c:pt idx="3357">
                  <c:v>5.6499999999999995</c:v>
                </c:pt>
                <c:pt idx="3358">
                  <c:v>5.63</c:v>
                </c:pt>
                <c:pt idx="3359">
                  <c:v>5.6400000000000006</c:v>
                </c:pt>
                <c:pt idx="3360">
                  <c:v>5.5600000000000005</c:v>
                </c:pt>
                <c:pt idx="3361">
                  <c:v>5.5200000000000005</c:v>
                </c:pt>
                <c:pt idx="3362">
                  <c:v>5.55</c:v>
                </c:pt>
                <c:pt idx="3363">
                  <c:v>5.58</c:v>
                </c:pt>
                <c:pt idx="3364">
                  <c:v>5.55</c:v>
                </c:pt>
                <c:pt idx="3365">
                  <c:v>5.5200000000000005</c:v>
                </c:pt>
                <c:pt idx="3366">
                  <c:v>5.48</c:v>
                </c:pt>
                <c:pt idx="3367">
                  <c:v>5.6000000000000005</c:v>
                </c:pt>
                <c:pt idx="3368">
                  <c:v>5.55</c:v>
                </c:pt>
                <c:pt idx="3369">
                  <c:v>5.59</c:v>
                </c:pt>
                <c:pt idx="3370">
                  <c:v>5.5</c:v>
                </c:pt>
                <c:pt idx="3371">
                  <c:v>5.5200000000000005</c:v>
                </c:pt>
                <c:pt idx="3372">
                  <c:v>5.6199999999999983</c:v>
                </c:pt>
                <c:pt idx="3373">
                  <c:v>5.6400000000000006</c:v>
                </c:pt>
                <c:pt idx="3374">
                  <c:v>5.53</c:v>
                </c:pt>
                <c:pt idx="3375">
                  <c:v>5.5200000000000005</c:v>
                </c:pt>
                <c:pt idx="3376">
                  <c:v>5.57</c:v>
                </c:pt>
                <c:pt idx="3377">
                  <c:v>5.6199999999999983</c:v>
                </c:pt>
                <c:pt idx="3378">
                  <c:v>5.63</c:v>
                </c:pt>
                <c:pt idx="3379">
                  <c:v>5.6099999999999985</c:v>
                </c:pt>
                <c:pt idx="3380">
                  <c:v>5.5200000000000005</c:v>
                </c:pt>
                <c:pt idx="3381">
                  <c:v>5.49</c:v>
                </c:pt>
                <c:pt idx="3382">
                  <c:v>5.5600000000000005</c:v>
                </c:pt>
                <c:pt idx="3383">
                  <c:v>5.53</c:v>
                </c:pt>
                <c:pt idx="3384">
                  <c:v>5.55</c:v>
                </c:pt>
                <c:pt idx="3385">
                  <c:v>5.6800000000000006</c:v>
                </c:pt>
                <c:pt idx="3386">
                  <c:v>5.6599999999999984</c:v>
                </c:pt>
                <c:pt idx="3387">
                  <c:v>5.72</c:v>
                </c:pt>
                <c:pt idx="3388">
                  <c:v>5.63</c:v>
                </c:pt>
                <c:pt idx="3389">
                  <c:v>5.67</c:v>
                </c:pt>
                <c:pt idx="3390">
                  <c:v>5.6499999999999995</c:v>
                </c:pt>
                <c:pt idx="3391">
                  <c:v>5.73</c:v>
                </c:pt>
                <c:pt idx="3392">
                  <c:v>5.96</c:v>
                </c:pt>
                <c:pt idx="3393">
                  <c:v>5.87</c:v>
                </c:pt>
                <c:pt idx="3394">
                  <c:v>5.91</c:v>
                </c:pt>
                <c:pt idx="3395">
                  <c:v>5.83</c:v>
                </c:pt>
                <c:pt idx="3396">
                  <c:v>5.8100000000000005</c:v>
                </c:pt>
                <c:pt idx="3397">
                  <c:v>5.9</c:v>
                </c:pt>
                <c:pt idx="3398">
                  <c:v>5.9700000000000015</c:v>
                </c:pt>
                <c:pt idx="3399">
                  <c:v>5.87</c:v>
                </c:pt>
                <c:pt idx="3400">
                  <c:v>5.9700000000000015</c:v>
                </c:pt>
                <c:pt idx="3401">
                  <c:v>5.9700000000000015</c:v>
                </c:pt>
                <c:pt idx="3402">
                  <c:v>5.96</c:v>
                </c:pt>
                <c:pt idx="3403">
                  <c:v>5.91</c:v>
                </c:pt>
                <c:pt idx="3404">
                  <c:v>5.84</c:v>
                </c:pt>
                <c:pt idx="3405">
                  <c:v>5.8599999999999985</c:v>
                </c:pt>
                <c:pt idx="3406">
                  <c:v>5.98</c:v>
                </c:pt>
                <c:pt idx="3407">
                  <c:v>5.84</c:v>
                </c:pt>
                <c:pt idx="3408">
                  <c:v>5.87</c:v>
                </c:pt>
                <c:pt idx="3409">
                  <c:v>5.99</c:v>
                </c:pt>
                <c:pt idx="3410">
                  <c:v>6.0200000000000005</c:v>
                </c:pt>
                <c:pt idx="3411">
                  <c:v>5.99</c:v>
                </c:pt>
                <c:pt idx="3412">
                  <c:v>5.9300000000000024</c:v>
                </c:pt>
                <c:pt idx="3413">
                  <c:v>6</c:v>
                </c:pt>
                <c:pt idx="3414">
                  <c:v>6.0200000000000005</c:v>
                </c:pt>
                <c:pt idx="3415">
                  <c:v>6.1000000000000005</c:v>
                </c:pt>
                <c:pt idx="3416">
                  <c:v>6.13</c:v>
                </c:pt>
                <c:pt idx="3417">
                  <c:v>5.99</c:v>
                </c:pt>
                <c:pt idx="3418">
                  <c:v>6.0200000000000005</c:v>
                </c:pt>
                <c:pt idx="3419">
                  <c:v>6.13</c:v>
                </c:pt>
                <c:pt idx="3420">
                  <c:v>6.1599999999999984</c:v>
                </c:pt>
                <c:pt idx="3421">
                  <c:v>6</c:v>
                </c:pt>
                <c:pt idx="3422">
                  <c:v>6.1000000000000005</c:v>
                </c:pt>
                <c:pt idx="3423">
                  <c:v>6.0600000000000005</c:v>
                </c:pt>
                <c:pt idx="3424">
                  <c:v>6.1000000000000005</c:v>
                </c:pt>
                <c:pt idx="3425">
                  <c:v>6.0600000000000005</c:v>
                </c:pt>
                <c:pt idx="3426">
                  <c:v>6.28</c:v>
                </c:pt>
                <c:pt idx="3427">
                  <c:v>6.0200000000000005</c:v>
                </c:pt>
                <c:pt idx="3428">
                  <c:v>6.08</c:v>
                </c:pt>
                <c:pt idx="3429">
                  <c:v>6.1400000000000006</c:v>
                </c:pt>
                <c:pt idx="3430">
                  <c:v>6.1099999999999985</c:v>
                </c:pt>
                <c:pt idx="3431">
                  <c:v>6.09</c:v>
                </c:pt>
                <c:pt idx="3432">
                  <c:v>6.1199999999999983</c:v>
                </c:pt>
                <c:pt idx="3433">
                  <c:v>6.1599999999999984</c:v>
                </c:pt>
                <c:pt idx="3434">
                  <c:v>6.03</c:v>
                </c:pt>
                <c:pt idx="3435">
                  <c:v>6.08</c:v>
                </c:pt>
                <c:pt idx="3436">
                  <c:v>6.17</c:v>
                </c:pt>
                <c:pt idx="3437">
                  <c:v>6.13</c:v>
                </c:pt>
                <c:pt idx="3438">
                  <c:v>6.0600000000000005</c:v>
                </c:pt>
                <c:pt idx="3439">
                  <c:v>6.0600000000000005</c:v>
                </c:pt>
                <c:pt idx="3440">
                  <c:v>6.13</c:v>
                </c:pt>
                <c:pt idx="3441">
                  <c:v>6.1899999999999995</c:v>
                </c:pt>
                <c:pt idx="3442">
                  <c:v>6.1899999999999995</c:v>
                </c:pt>
                <c:pt idx="3443">
                  <c:v>6.1599999999999984</c:v>
                </c:pt>
                <c:pt idx="3444">
                  <c:v>6.1199999999999983</c:v>
                </c:pt>
                <c:pt idx="3445">
                  <c:v>6.2700000000000014</c:v>
                </c:pt>
                <c:pt idx="3446">
                  <c:v>6.2</c:v>
                </c:pt>
                <c:pt idx="3447">
                  <c:v>6.1499999999999995</c:v>
                </c:pt>
                <c:pt idx="3448">
                  <c:v>6.1599999999999984</c:v>
                </c:pt>
                <c:pt idx="3449">
                  <c:v>6.1599999999999984</c:v>
                </c:pt>
                <c:pt idx="3450">
                  <c:v>6.2</c:v>
                </c:pt>
                <c:pt idx="3451">
                  <c:v>6.1000000000000005</c:v>
                </c:pt>
                <c:pt idx="3452">
                  <c:v>6.1899999999999995</c:v>
                </c:pt>
                <c:pt idx="3453">
                  <c:v>6.1199999999999983</c:v>
                </c:pt>
                <c:pt idx="3454">
                  <c:v>6.1199999999999983</c:v>
                </c:pt>
                <c:pt idx="3455">
                  <c:v>6.1000000000000005</c:v>
                </c:pt>
                <c:pt idx="3456">
                  <c:v>6.13</c:v>
                </c:pt>
                <c:pt idx="3457">
                  <c:v>6.04</c:v>
                </c:pt>
                <c:pt idx="3458">
                  <c:v>6</c:v>
                </c:pt>
                <c:pt idx="3459">
                  <c:v>6.0600000000000005</c:v>
                </c:pt>
                <c:pt idx="3460">
                  <c:v>5.99</c:v>
                </c:pt>
                <c:pt idx="3461">
                  <c:v>6.0200000000000005</c:v>
                </c:pt>
                <c:pt idx="3462">
                  <c:v>5.9300000000000024</c:v>
                </c:pt>
                <c:pt idx="3463">
                  <c:v>5.94</c:v>
                </c:pt>
                <c:pt idx="3464">
                  <c:v>5.88</c:v>
                </c:pt>
                <c:pt idx="3465">
                  <c:v>5.9300000000000024</c:v>
                </c:pt>
                <c:pt idx="3466">
                  <c:v>5.8500000000000005</c:v>
                </c:pt>
                <c:pt idx="3467">
                  <c:v>5.9</c:v>
                </c:pt>
                <c:pt idx="3468">
                  <c:v>5.84</c:v>
                </c:pt>
                <c:pt idx="3469">
                  <c:v>5.92</c:v>
                </c:pt>
                <c:pt idx="3470">
                  <c:v>5.78</c:v>
                </c:pt>
                <c:pt idx="3471">
                  <c:v>5.8500000000000005</c:v>
                </c:pt>
                <c:pt idx="3472">
                  <c:v>5.71</c:v>
                </c:pt>
                <c:pt idx="3473">
                  <c:v>5.76</c:v>
                </c:pt>
                <c:pt idx="3474">
                  <c:v>5.75</c:v>
                </c:pt>
                <c:pt idx="3475">
                  <c:v>5.6400000000000006</c:v>
                </c:pt>
                <c:pt idx="3476">
                  <c:v>5.74</c:v>
                </c:pt>
                <c:pt idx="3477">
                  <c:v>5.6000000000000005</c:v>
                </c:pt>
                <c:pt idx="3478">
                  <c:v>5.6899999999999995</c:v>
                </c:pt>
                <c:pt idx="3479">
                  <c:v>5.6499999999999995</c:v>
                </c:pt>
                <c:pt idx="3480">
                  <c:v>5.6400000000000006</c:v>
                </c:pt>
                <c:pt idx="3481">
                  <c:v>5.59</c:v>
                </c:pt>
                <c:pt idx="3482">
                  <c:v>5.58</c:v>
                </c:pt>
                <c:pt idx="3483">
                  <c:v>5.5</c:v>
                </c:pt>
                <c:pt idx="3484">
                  <c:v>5.5600000000000005</c:v>
                </c:pt>
                <c:pt idx="3485">
                  <c:v>5.45</c:v>
                </c:pt>
                <c:pt idx="3486">
                  <c:v>5.48</c:v>
                </c:pt>
                <c:pt idx="3487">
                  <c:v>5.3500000000000005</c:v>
                </c:pt>
                <c:pt idx="3488">
                  <c:v>4.8900000000000006</c:v>
                </c:pt>
                <c:pt idx="3489">
                  <c:v>5.1499999999999995</c:v>
                </c:pt>
                <c:pt idx="3490">
                  <c:v>5.0600000000000005</c:v>
                </c:pt>
                <c:pt idx="3491">
                  <c:v>5.1199999999999983</c:v>
                </c:pt>
                <c:pt idx="3492">
                  <c:v>4.99</c:v>
                </c:pt>
                <c:pt idx="3493">
                  <c:v>5</c:v>
                </c:pt>
                <c:pt idx="3494">
                  <c:v>5.0200000000000005</c:v>
                </c:pt>
                <c:pt idx="3495">
                  <c:v>4.96</c:v>
                </c:pt>
                <c:pt idx="3496">
                  <c:v>4.78</c:v>
                </c:pt>
                <c:pt idx="3497">
                  <c:v>4.8599999999999985</c:v>
                </c:pt>
                <c:pt idx="3498">
                  <c:v>4.71</c:v>
                </c:pt>
                <c:pt idx="3499">
                  <c:v>4.7700000000000014</c:v>
                </c:pt>
                <c:pt idx="3500">
                  <c:v>4.71</c:v>
                </c:pt>
                <c:pt idx="3501">
                  <c:v>4.1800000000000006</c:v>
                </c:pt>
                <c:pt idx="3502">
                  <c:v>4.26</c:v>
                </c:pt>
                <c:pt idx="3503">
                  <c:v>4.2</c:v>
                </c:pt>
                <c:pt idx="3504">
                  <c:v>3.8099999999999996</c:v>
                </c:pt>
                <c:pt idx="3505">
                  <c:v>3.74</c:v>
                </c:pt>
                <c:pt idx="3506">
                  <c:v>3.84</c:v>
                </c:pt>
                <c:pt idx="3507">
                  <c:v>3.46</c:v>
                </c:pt>
                <c:pt idx="3508">
                  <c:v>3.3200000000000003</c:v>
                </c:pt>
                <c:pt idx="3509">
                  <c:v>3.06</c:v>
                </c:pt>
                <c:pt idx="3510">
                  <c:v>2.66</c:v>
                </c:pt>
                <c:pt idx="3511">
                  <c:v>2.4899999999999998</c:v>
                </c:pt>
                <c:pt idx="3512">
                  <c:v>2.48</c:v>
                </c:pt>
                <c:pt idx="3513">
                  <c:v>2.48</c:v>
                </c:pt>
                <c:pt idx="3514">
                  <c:v>2.0099999999999998</c:v>
                </c:pt>
                <c:pt idx="3515">
                  <c:v>1.7499999999999993</c:v>
                </c:pt>
                <c:pt idx="3516">
                  <c:v>1.6500000000000001</c:v>
                </c:pt>
                <c:pt idx="3517">
                  <c:v>1.78</c:v>
                </c:pt>
                <c:pt idx="3518">
                  <c:v>1.7299999999999991</c:v>
                </c:pt>
                <c:pt idx="3519">
                  <c:v>1.2</c:v>
                </c:pt>
                <c:pt idx="3520">
                  <c:v>1.3</c:v>
                </c:pt>
                <c:pt idx="3521">
                  <c:v>1.23</c:v>
                </c:pt>
                <c:pt idx="3522">
                  <c:v>1.3599999999999994</c:v>
                </c:pt>
                <c:pt idx="3523">
                  <c:v>1.25</c:v>
                </c:pt>
                <c:pt idx="3524">
                  <c:v>1.25</c:v>
                </c:pt>
                <c:pt idx="3525">
                  <c:v>1.3599999999999994</c:v>
                </c:pt>
                <c:pt idx="3526">
                  <c:v>1.3299999999999994</c:v>
                </c:pt>
                <c:pt idx="3527">
                  <c:v>1.32</c:v>
                </c:pt>
                <c:pt idx="3528">
                  <c:v>1.31</c:v>
                </c:pt>
                <c:pt idx="3529">
                  <c:v>1.3599999999999994</c:v>
                </c:pt>
                <c:pt idx="3530">
                  <c:v>1.26</c:v>
                </c:pt>
                <c:pt idx="3531">
                  <c:v>1.3399999999999994</c:v>
                </c:pt>
                <c:pt idx="3532">
                  <c:v>1.29</c:v>
                </c:pt>
                <c:pt idx="3533">
                  <c:v>1.32</c:v>
                </c:pt>
                <c:pt idx="3534">
                  <c:v>1.3</c:v>
                </c:pt>
                <c:pt idx="3535">
                  <c:v>1.29</c:v>
                </c:pt>
                <c:pt idx="3536">
                  <c:v>1.3</c:v>
                </c:pt>
                <c:pt idx="3537">
                  <c:v>1.22</c:v>
                </c:pt>
                <c:pt idx="3538">
                  <c:v>1.21</c:v>
                </c:pt>
                <c:pt idx="3539">
                  <c:v>1.31</c:v>
                </c:pt>
                <c:pt idx="3540">
                  <c:v>1.21</c:v>
                </c:pt>
                <c:pt idx="3541">
                  <c:v>1.31</c:v>
                </c:pt>
                <c:pt idx="3542">
                  <c:v>1.1900000000000004</c:v>
                </c:pt>
                <c:pt idx="3543">
                  <c:v>1.3</c:v>
                </c:pt>
                <c:pt idx="3544">
                  <c:v>1.1700000000000004</c:v>
                </c:pt>
                <c:pt idx="3545">
                  <c:v>1.1800000000000004</c:v>
                </c:pt>
                <c:pt idx="3546">
                  <c:v>1.31</c:v>
                </c:pt>
                <c:pt idx="3547">
                  <c:v>1.1900000000000004</c:v>
                </c:pt>
                <c:pt idx="3548">
                  <c:v>1.1700000000000004</c:v>
                </c:pt>
                <c:pt idx="3549">
                  <c:v>1.27</c:v>
                </c:pt>
                <c:pt idx="3550">
                  <c:v>1.26</c:v>
                </c:pt>
                <c:pt idx="3551">
                  <c:v>1.2</c:v>
                </c:pt>
                <c:pt idx="3552">
                  <c:v>1.29</c:v>
                </c:pt>
                <c:pt idx="3553">
                  <c:v>1.1700000000000004</c:v>
                </c:pt>
                <c:pt idx="3554">
                  <c:v>1.1599999999999995</c:v>
                </c:pt>
                <c:pt idx="3555">
                  <c:v>1.28</c:v>
                </c:pt>
                <c:pt idx="3556">
                  <c:v>1.1399999999999995</c:v>
                </c:pt>
                <c:pt idx="3557">
                  <c:v>1.1499999999999995</c:v>
                </c:pt>
                <c:pt idx="3558">
                  <c:v>1.25</c:v>
                </c:pt>
                <c:pt idx="3559">
                  <c:v>1.1299999999999994</c:v>
                </c:pt>
                <c:pt idx="3560">
                  <c:v>1.26</c:v>
                </c:pt>
                <c:pt idx="3561">
                  <c:v>1.1599999999999995</c:v>
                </c:pt>
                <c:pt idx="3562">
                  <c:v>1.26</c:v>
                </c:pt>
                <c:pt idx="3563">
                  <c:v>1.23</c:v>
                </c:pt>
                <c:pt idx="3564">
                  <c:v>1.2</c:v>
                </c:pt>
                <c:pt idx="3565">
                  <c:v>1.26</c:v>
                </c:pt>
                <c:pt idx="3566">
                  <c:v>1.1700000000000004</c:v>
                </c:pt>
                <c:pt idx="3567">
                  <c:v>1.28</c:v>
                </c:pt>
                <c:pt idx="3568">
                  <c:v>1.25</c:v>
                </c:pt>
                <c:pt idx="3569">
                  <c:v>1.26</c:v>
                </c:pt>
                <c:pt idx="3570">
                  <c:v>1.1099999999999994</c:v>
                </c:pt>
                <c:pt idx="3571">
                  <c:v>1.26</c:v>
                </c:pt>
                <c:pt idx="3572">
                  <c:v>1.1599999999999995</c:v>
                </c:pt>
                <c:pt idx="3573">
                  <c:v>1.23</c:v>
                </c:pt>
                <c:pt idx="3574">
                  <c:v>1.1900000000000004</c:v>
                </c:pt>
                <c:pt idx="3575">
                  <c:v>1.1800000000000004</c:v>
                </c:pt>
                <c:pt idx="3576">
                  <c:v>1.3</c:v>
                </c:pt>
                <c:pt idx="3577">
                  <c:v>1.29</c:v>
                </c:pt>
                <c:pt idx="3578">
                  <c:v>1.2</c:v>
                </c:pt>
                <c:pt idx="3579">
                  <c:v>1.26</c:v>
                </c:pt>
                <c:pt idx="3580">
                  <c:v>1.21</c:v>
                </c:pt>
                <c:pt idx="3581">
                  <c:v>1.23</c:v>
                </c:pt>
                <c:pt idx="3582">
                  <c:v>1.1599999999999995</c:v>
                </c:pt>
                <c:pt idx="3583">
                  <c:v>1.29</c:v>
                </c:pt>
                <c:pt idx="3584">
                  <c:v>1.22</c:v>
                </c:pt>
                <c:pt idx="3585">
                  <c:v>1.24</c:v>
                </c:pt>
                <c:pt idx="3586">
                  <c:v>1.3</c:v>
                </c:pt>
                <c:pt idx="3587">
                  <c:v>1.1499999999999995</c:v>
                </c:pt>
                <c:pt idx="3588">
                  <c:v>1.1700000000000004</c:v>
                </c:pt>
                <c:pt idx="3589">
                  <c:v>1.1700000000000004</c:v>
                </c:pt>
                <c:pt idx="3590">
                  <c:v>1.29</c:v>
                </c:pt>
                <c:pt idx="3591">
                  <c:v>1.24</c:v>
                </c:pt>
                <c:pt idx="3592">
                  <c:v>1.26</c:v>
                </c:pt>
                <c:pt idx="3593">
                  <c:v>1.32</c:v>
                </c:pt>
                <c:pt idx="3594">
                  <c:v>1.1900000000000004</c:v>
                </c:pt>
                <c:pt idx="3595">
                  <c:v>1.23</c:v>
                </c:pt>
                <c:pt idx="3596">
                  <c:v>1.3399999999999994</c:v>
                </c:pt>
                <c:pt idx="3597">
                  <c:v>1.3399999999999994</c:v>
                </c:pt>
                <c:pt idx="3598">
                  <c:v>1.23</c:v>
                </c:pt>
                <c:pt idx="3599">
                  <c:v>1.3399999999999994</c:v>
                </c:pt>
                <c:pt idx="3600">
                  <c:v>1.26</c:v>
                </c:pt>
                <c:pt idx="3601">
                  <c:v>1.28</c:v>
                </c:pt>
                <c:pt idx="3602">
                  <c:v>1.29</c:v>
                </c:pt>
                <c:pt idx="3603">
                  <c:v>1.3499999999999994</c:v>
                </c:pt>
                <c:pt idx="3604">
                  <c:v>1.32</c:v>
                </c:pt>
                <c:pt idx="3605">
                  <c:v>1.3499999999999994</c:v>
                </c:pt>
                <c:pt idx="3606">
                  <c:v>1.41</c:v>
                </c:pt>
                <c:pt idx="3607">
                  <c:v>1.29</c:v>
                </c:pt>
                <c:pt idx="3608">
                  <c:v>1.26</c:v>
                </c:pt>
                <c:pt idx="3609">
                  <c:v>1.28</c:v>
                </c:pt>
                <c:pt idx="3610">
                  <c:v>1.42</c:v>
                </c:pt>
                <c:pt idx="3611">
                  <c:v>1.3</c:v>
                </c:pt>
                <c:pt idx="3612">
                  <c:v>1.3299999999999994</c:v>
                </c:pt>
                <c:pt idx="3613">
                  <c:v>1.29</c:v>
                </c:pt>
                <c:pt idx="3614">
                  <c:v>1.31</c:v>
                </c:pt>
                <c:pt idx="3615">
                  <c:v>1.4</c:v>
                </c:pt>
                <c:pt idx="3616">
                  <c:v>1.27</c:v>
                </c:pt>
                <c:pt idx="3617">
                  <c:v>1.29</c:v>
                </c:pt>
                <c:pt idx="3618">
                  <c:v>1.3599999999999994</c:v>
                </c:pt>
                <c:pt idx="3619">
                  <c:v>1.3499999999999994</c:v>
                </c:pt>
                <c:pt idx="3620">
                  <c:v>1.29</c:v>
                </c:pt>
                <c:pt idx="3621">
                  <c:v>1.3900000000000001</c:v>
                </c:pt>
                <c:pt idx="3622">
                  <c:v>1.3599999999999994</c:v>
                </c:pt>
                <c:pt idx="3623">
                  <c:v>1.3900000000000001</c:v>
                </c:pt>
                <c:pt idx="3624">
                  <c:v>1.3299999999999994</c:v>
                </c:pt>
                <c:pt idx="3625">
                  <c:v>1.32</c:v>
                </c:pt>
                <c:pt idx="3626">
                  <c:v>1.3499999999999994</c:v>
                </c:pt>
                <c:pt idx="3627">
                  <c:v>1.4</c:v>
                </c:pt>
                <c:pt idx="3628">
                  <c:v>1.3699999999999994</c:v>
                </c:pt>
                <c:pt idx="3629">
                  <c:v>1.3299999999999994</c:v>
                </c:pt>
                <c:pt idx="3630">
                  <c:v>1.28</c:v>
                </c:pt>
                <c:pt idx="3631">
                  <c:v>1.26</c:v>
                </c:pt>
                <c:pt idx="3632">
                  <c:v>1.3900000000000001</c:v>
                </c:pt>
                <c:pt idx="3633">
                  <c:v>1.27</c:v>
                </c:pt>
                <c:pt idx="3634">
                  <c:v>1.29</c:v>
                </c:pt>
                <c:pt idx="3635">
                  <c:v>1.43</c:v>
                </c:pt>
                <c:pt idx="3636">
                  <c:v>1.3900000000000001</c:v>
                </c:pt>
                <c:pt idx="3637">
                  <c:v>1.3</c:v>
                </c:pt>
                <c:pt idx="3638">
                  <c:v>1.29</c:v>
                </c:pt>
                <c:pt idx="3639">
                  <c:v>1.3800000000000001</c:v>
                </c:pt>
                <c:pt idx="3640">
                  <c:v>1.44</c:v>
                </c:pt>
                <c:pt idx="3641">
                  <c:v>1.3299999999999994</c:v>
                </c:pt>
                <c:pt idx="3642">
                  <c:v>1.3900000000000001</c:v>
                </c:pt>
                <c:pt idx="3643">
                  <c:v>1.42</c:v>
                </c:pt>
                <c:pt idx="3644">
                  <c:v>1.41</c:v>
                </c:pt>
                <c:pt idx="3645">
                  <c:v>1.3599999999999994</c:v>
                </c:pt>
                <c:pt idx="3646">
                  <c:v>1.31</c:v>
                </c:pt>
                <c:pt idx="3647">
                  <c:v>1.3699999999999994</c:v>
                </c:pt>
                <c:pt idx="3648">
                  <c:v>1.3599999999999994</c:v>
                </c:pt>
                <c:pt idx="3649">
                  <c:v>1.31</c:v>
                </c:pt>
                <c:pt idx="3650">
                  <c:v>1.3399999999999994</c:v>
                </c:pt>
                <c:pt idx="3651">
                  <c:v>1.27</c:v>
                </c:pt>
                <c:pt idx="3652">
                  <c:v>1.28</c:v>
                </c:pt>
                <c:pt idx="3653">
                  <c:v>1.3900000000000001</c:v>
                </c:pt>
                <c:pt idx="3654">
                  <c:v>1.3599999999999994</c:v>
                </c:pt>
                <c:pt idx="3655">
                  <c:v>1.26</c:v>
                </c:pt>
                <c:pt idx="3656">
                  <c:v>1.26</c:v>
                </c:pt>
                <c:pt idx="3657">
                  <c:v>1.3699999999999994</c:v>
                </c:pt>
                <c:pt idx="3658">
                  <c:v>1.3299999999999994</c:v>
                </c:pt>
                <c:pt idx="3659">
                  <c:v>1.29</c:v>
                </c:pt>
                <c:pt idx="3660">
                  <c:v>1.29</c:v>
                </c:pt>
                <c:pt idx="3661">
                  <c:v>1.3900000000000001</c:v>
                </c:pt>
                <c:pt idx="3662">
                  <c:v>1.41</c:v>
                </c:pt>
                <c:pt idx="3663">
                  <c:v>1.3900000000000001</c:v>
                </c:pt>
                <c:pt idx="3664">
                  <c:v>1.4</c:v>
                </c:pt>
                <c:pt idx="3665">
                  <c:v>1.29</c:v>
                </c:pt>
                <c:pt idx="3666">
                  <c:v>1.3900000000000001</c:v>
                </c:pt>
                <c:pt idx="3667">
                  <c:v>1.3699999999999994</c:v>
                </c:pt>
                <c:pt idx="3668">
                  <c:v>1.27</c:v>
                </c:pt>
                <c:pt idx="3669">
                  <c:v>1.25</c:v>
                </c:pt>
                <c:pt idx="3670">
                  <c:v>1.32</c:v>
                </c:pt>
                <c:pt idx="3671">
                  <c:v>1.3499999999999994</c:v>
                </c:pt>
                <c:pt idx="3672">
                  <c:v>1.3299999999999994</c:v>
                </c:pt>
                <c:pt idx="3673">
                  <c:v>1.3900000000000001</c:v>
                </c:pt>
                <c:pt idx="3674">
                  <c:v>1.3900000000000001</c:v>
                </c:pt>
                <c:pt idx="3675">
                  <c:v>1.3299999999999994</c:v>
                </c:pt>
                <c:pt idx="3676">
                  <c:v>1.3699999999999994</c:v>
                </c:pt>
                <c:pt idx="3677">
                  <c:v>1.3900000000000001</c:v>
                </c:pt>
                <c:pt idx="3678">
                  <c:v>1.3</c:v>
                </c:pt>
                <c:pt idx="3679">
                  <c:v>1.31</c:v>
                </c:pt>
                <c:pt idx="3680">
                  <c:v>1.3</c:v>
                </c:pt>
                <c:pt idx="3681">
                  <c:v>1.29</c:v>
                </c:pt>
                <c:pt idx="3682">
                  <c:v>1.3800000000000001</c:v>
                </c:pt>
                <c:pt idx="3683">
                  <c:v>1.3900000000000001</c:v>
                </c:pt>
                <c:pt idx="3684">
                  <c:v>1.43</c:v>
                </c:pt>
                <c:pt idx="3685">
                  <c:v>1.41</c:v>
                </c:pt>
                <c:pt idx="3686">
                  <c:v>1.29</c:v>
                </c:pt>
                <c:pt idx="3687">
                  <c:v>1.3</c:v>
                </c:pt>
                <c:pt idx="3688">
                  <c:v>1.41</c:v>
                </c:pt>
                <c:pt idx="3689">
                  <c:v>1.42</c:v>
                </c:pt>
                <c:pt idx="3690">
                  <c:v>1.43</c:v>
                </c:pt>
                <c:pt idx="3691">
                  <c:v>1.4</c:v>
                </c:pt>
                <c:pt idx="3692">
                  <c:v>1.3800000000000001</c:v>
                </c:pt>
                <c:pt idx="3693">
                  <c:v>1.3800000000000001</c:v>
                </c:pt>
                <c:pt idx="3694">
                  <c:v>1.3900000000000001</c:v>
                </c:pt>
                <c:pt idx="3695">
                  <c:v>1.43</c:v>
                </c:pt>
                <c:pt idx="3696">
                  <c:v>1.43</c:v>
                </c:pt>
                <c:pt idx="3697">
                  <c:v>1.29</c:v>
                </c:pt>
                <c:pt idx="3698">
                  <c:v>1.3299999999999994</c:v>
                </c:pt>
                <c:pt idx="3699">
                  <c:v>1.44</c:v>
                </c:pt>
                <c:pt idx="3700">
                  <c:v>1.43</c:v>
                </c:pt>
                <c:pt idx="3701">
                  <c:v>1.3599999999999994</c:v>
                </c:pt>
                <c:pt idx="3702">
                  <c:v>1.45</c:v>
                </c:pt>
                <c:pt idx="3703">
                  <c:v>1.42</c:v>
                </c:pt>
                <c:pt idx="3704">
                  <c:v>1.3599999999999994</c:v>
                </c:pt>
                <c:pt idx="3705">
                  <c:v>1.29</c:v>
                </c:pt>
                <c:pt idx="3706">
                  <c:v>1.3</c:v>
                </c:pt>
                <c:pt idx="3707">
                  <c:v>1.3900000000000001</c:v>
                </c:pt>
                <c:pt idx="3708">
                  <c:v>1.3399999999999994</c:v>
                </c:pt>
                <c:pt idx="3709">
                  <c:v>1.3599999999999994</c:v>
                </c:pt>
                <c:pt idx="3710">
                  <c:v>1.3299999999999994</c:v>
                </c:pt>
                <c:pt idx="3711">
                  <c:v>1.3</c:v>
                </c:pt>
                <c:pt idx="3712">
                  <c:v>1.24</c:v>
                </c:pt>
                <c:pt idx="3713">
                  <c:v>1.24</c:v>
                </c:pt>
                <c:pt idx="3714">
                  <c:v>1.3800000000000001</c:v>
                </c:pt>
                <c:pt idx="3715">
                  <c:v>1.32</c:v>
                </c:pt>
                <c:pt idx="3716">
                  <c:v>1.31</c:v>
                </c:pt>
                <c:pt idx="3717">
                  <c:v>1.26</c:v>
                </c:pt>
                <c:pt idx="3718">
                  <c:v>1.26</c:v>
                </c:pt>
                <c:pt idx="3719">
                  <c:v>1.23</c:v>
                </c:pt>
                <c:pt idx="3720">
                  <c:v>1.25</c:v>
                </c:pt>
                <c:pt idx="3721">
                  <c:v>1.3299999999999994</c:v>
                </c:pt>
                <c:pt idx="3722">
                  <c:v>1.25</c:v>
                </c:pt>
                <c:pt idx="3723">
                  <c:v>1.3399999999999994</c:v>
                </c:pt>
                <c:pt idx="3724">
                  <c:v>1.3299999999999994</c:v>
                </c:pt>
                <c:pt idx="3725">
                  <c:v>1.3699999999999994</c:v>
                </c:pt>
                <c:pt idx="3726">
                  <c:v>1.3900000000000001</c:v>
                </c:pt>
                <c:pt idx="3727">
                  <c:v>1.3299999999999994</c:v>
                </c:pt>
                <c:pt idx="3728">
                  <c:v>1.3900000000000001</c:v>
                </c:pt>
                <c:pt idx="3729">
                  <c:v>1.32</c:v>
                </c:pt>
                <c:pt idx="3730">
                  <c:v>1.3599999999999994</c:v>
                </c:pt>
                <c:pt idx="3731">
                  <c:v>1.29</c:v>
                </c:pt>
                <c:pt idx="3732">
                  <c:v>1.3599999999999994</c:v>
                </c:pt>
                <c:pt idx="3733">
                  <c:v>1.3499999999999994</c:v>
                </c:pt>
                <c:pt idx="3734">
                  <c:v>1.29</c:v>
                </c:pt>
                <c:pt idx="3735">
                  <c:v>1.3499999999999994</c:v>
                </c:pt>
                <c:pt idx="3736">
                  <c:v>1.3299999999999994</c:v>
                </c:pt>
                <c:pt idx="3737">
                  <c:v>1.3399999999999994</c:v>
                </c:pt>
                <c:pt idx="3738">
                  <c:v>1.3599999999999994</c:v>
                </c:pt>
                <c:pt idx="3739">
                  <c:v>1.3</c:v>
                </c:pt>
                <c:pt idx="3740">
                  <c:v>1.29</c:v>
                </c:pt>
                <c:pt idx="3741">
                  <c:v>1.26</c:v>
                </c:pt>
                <c:pt idx="3742">
                  <c:v>1.32</c:v>
                </c:pt>
                <c:pt idx="3743">
                  <c:v>1.29</c:v>
                </c:pt>
                <c:pt idx="3744">
                  <c:v>1.26</c:v>
                </c:pt>
                <c:pt idx="3745">
                  <c:v>1.24</c:v>
                </c:pt>
                <c:pt idx="3746">
                  <c:v>1.3299999999999994</c:v>
                </c:pt>
                <c:pt idx="3747">
                  <c:v>1.3900000000000001</c:v>
                </c:pt>
                <c:pt idx="3748">
                  <c:v>1.3499999999999994</c:v>
                </c:pt>
                <c:pt idx="3749">
                  <c:v>1.3499999999999994</c:v>
                </c:pt>
                <c:pt idx="3750">
                  <c:v>1.24</c:v>
                </c:pt>
                <c:pt idx="3751">
                  <c:v>1.31</c:v>
                </c:pt>
                <c:pt idx="3752">
                  <c:v>1.25</c:v>
                </c:pt>
                <c:pt idx="3753">
                  <c:v>1.3299999999999994</c:v>
                </c:pt>
                <c:pt idx="3754">
                  <c:v>1.32</c:v>
                </c:pt>
                <c:pt idx="3755">
                  <c:v>1.3699999999999994</c:v>
                </c:pt>
                <c:pt idx="3756">
                  <c:v>1.29</c:v>
                </c:pt>
                <c:pt idx="3757">
                  <c:v>1.29</c:v>
                </c:pt>
                <c:pt idx="3758">
                  <c:v>1.24</c:v>
                </c:pt>
                <c:pt idx="3759">
                  <c:v>1.26</c:v>
                </c:pt>
                <c:pt idx="3760">
                  <c:v>1.27</c:v>
                </c:pt>
                <c:pt idx="3761">
                  <c:v>1.3900000000000001</c:v>
                </c:pt>
                <c:pt idx="3762">
                  <c:v>1.3699999999999994</c:v>
                </c:pt>
                <c:pt idx="3763">
                  <c:v>1.4</c:v>
                </c:pt>
                <c:pt idx="3764">
                  <c:v>1.42</c:v>
                </c:pt>
                <c:pt idx="3765">
                  <c:v>1.47</c:v>
                </c:pt>
                <c:pt idx="3766">
                  <c:v>1.3599999999999994</c:v>
                </c:pt>
                <c:pt idx="3767">
                  <c:v>1.27</c:v>
                </c:pt>
                <c:pt idx="3768">
                  <c:v>1.29</c:v>
                </c:pt>
                <c:pt idx="3769">
                  <c:v>1.27</c:v>
                </c:pt>
                <c:pt idx="3770">
                  <c:v>1.3399999999999994</c:v>
                </c:pt>
                <c:pt idx="3771">
                  <c:v>1.4</c:v>
                </c:pt>
                <c:pt idx="3772">
                  <c:v>1.3599999999999994</c:v>
                </c:pt>
                <c:pt idx="3773">
                  <c:v>1.26</c:v>
                </c:pt>
                <c:pt idx="3774">
                  <c:v>1.26</c:v>
                </c:pt>
                <c:pt idx="3775">
                  <c:v>1.24</c:v>
                </c:pt>
                <c:pt idx="3776">
                  <c:v>1.3299999999999994</c:v>
                </c:pt>
                <c:pt idx="3777">
                  <c:v>1.3800000000000001</c:v>
                </c:pt>
                <c:pt idx="3778">
                  <c:v>1.48</c:v>
                </c:pt>
                <c:pt idx="3779">
                  <c:v>1.3900000000000001</c:v>
                </c:pt>
                <c:pt idx="3780">
                  <c:v>1.3900000000000001</c:v>
                </c:pt>
                <c:pt idx="3781">
                  <c:v>1.42</c:v>
                </c:pt>
                <c:pt idx="3782">
                  <c:v>1.3900000000000001</c:v>
                </c:pt>
                <c:pt idx="3783">
                  <c:v>1.45</c:v>
                </c:pt>
                <c:pt idx="3784">
                  <c:v>1.4</c:v>
                </c:pt>
                <c:pt idx="3785">
                  <c:v>1.45</c:v>
                </c:pt>
                <c:pt idx="3786">
                  <c:v>1.42</c:v>
                </c:pt>
                <c:pt idx="3787">
                  <c:v>1.3800000000000001</c:v>
                </c:pt>
                <c:pt idx="3788">
                  <c:v>1.32</c:v>
                </c:pt>
                <c:pt idx="3789">
                  <c:v>1.3900000000000001</c:v>
                </c:pt>
                <c:pt idx="3790">
                  <c:v>1.32</c:v>
                </c:pt>
                <c:pt idx="3791">
                  <c:v>1.3900000000000001</c:v>
                </c:pt>
                <c:pt idx="3792">
                  <c:v>1.3599999999999994</c:v>
                </c:pt>
                <c:pt idx="3793">
                  <c:v>1.3699999999999994</c:v>
                </c:pt>
                <c:pt idx="3794">
                  <c:v>1.42</c:v>
                </c:pt>
                <c:pt idx="3795">
                  <c:v>1.46</c:v>
                </c:pt>
                <c:pt idx="3796">
                  <c:v>1.45</c:v>
                </c:pt>
                <c:pt idx="3797">
                  <c:v>1.48</c:v>
                </c:pt>
                <c:pt idx="3798">
                  <c:v>1.45</c:v>
                </c:pt>
                <c:pt idx="3799">
                  <c:v>1.4</c:v>
                </c:pt>
                <c:pt idx="3800">
                  <c:v>1.32</c:v>
                </c:pt>
                <c:pt idx="3801">
                  <c:v>1.3299999999999994</c:v>
                </c:pt>
                <c:pt idx="3802">
                  <c:v>1.42</c:v>
                </c:pt>
                <c:pt idx="3803">
                  <c:v>1.3900000000000001</c:v>
                </c:pt>
                <c:pt idx="3804">
                  <c:v>1.42</c:v>
                </c:pt>
                <c:pt idx="3805">
                  <c:v>1.42</c:v>
                </c:pt>
                <c:pt idx="3806">
                  <c:v>1.42</c:v>
                </c:pt>
                <c:pt idx="3807">
                  <c:v>1.43</c:v>
                </c:pt>
                <c:pt idx="3808">
                  <c:v>1.45</c:v>
                </c:pt>
                <c:pt idx="3809">
                  <c:v>1.5799999999999994</c:v>
                </c:pt>
                <c:pt idx="3810">
                  <c:v>1.54</c:v>
                </c:pt>
                <c:pt idx="3811">
                  <c:v>1.47</c:v>
                </c:pt>
                <c:pt idx="3812">
                  <c:v>1.5899999999999994</c:v>
                </c:pt>
                <c:pt idx="3813">
                  <c:v>1.57</c:v>
                </c:pt>
                <c:pt idx="3814">
                  <c:v>1.5799999999999994</c:v>
                </c:pt>
                <c:pt idx="3815">
                  <c:v>1.48</c:v>
                </c:pt>
                <c:pt idx="3816">
                  <c:v>1.44</c:v>
                </c:pt>
                <c:pt idx="3817">
                  <c:v>1.48</c:v>
                </c:pt>
                <c:pt idx="3818">
                  <c:v>1.48</c:v>
                </c:pt>
                <c:pt idx="3819">
                  <c:v>1.51</c:v>
                </c:pt>
                <c:pt idx="3820">
                  <c:v>1.6099999999999994</c:v>
                </c:pt>
                <c:pt idx="3821">
                  <c:v>1.6099999999999994</c:v>
                </c:pt>
                <c:pt idx="3822">
                  <c:v>1.57</c:v>
                </c:pt>
                <c:pt idx="3823">
                  <c:v>1.5799999999999994</c:v>
                </c:pt>
                <c:pt idx="3824">
                  <c:v>1.52</c:v>
                </c:pt>
                <c:pt idx="3825">
                  <c:v>1.5799999999999994</c:v>
                </c:pt>
                <c:pt idx="3826">
                  <c:v>1.55</c:v>
                </c:pt>
                <c:pt idx="3827">
                  <c:v>1.5999999999999994</c:v>
                </c:pt>
                <c:pt idx="3828">
                  <c:v>1.54</c:v>
                </c:pt>
                <c:pt idx="3829">
                  <c:v>1.57</c:v>
                </c:pt>
                <c:pt idx="3830">
                  <c:v>1.74</c:v>
                </c:pt>
                <c:pt idx="3831">
                  <c:v>1.72</c:v>
                </c:pt>
                <c:pt idx="3832">
                  <c:v>1.74</c:v>
                </c:pt>
                <c:pt idx="3833">
                  <c:v>1.7</c:v>
                </c:pt>
                <c:pt idx="3834">
                  <c:v>1.7299999999999991</c:v>
                </c:pt>
                <c:pt idx="3835">
                  <c:v>1.6900000000000004</c:v>
                </c:pt>
                <c:pt idx="3836">
                  <c:v>1.84</c:v>
                </c:pt>
                <c:pt idx="3837">
                  <c:v>1.84</c:v>
                </c:pt>
                <c:pt idx="3838">
                  <c:v>1.84</c:v>
                </c:pt>
                <c:pt idx="3839">
                  <c:v>1.86</c:v>
                </c:pt>
                <c:pt idx="3840">
                  <c:v>1.7899999999999994</c:v>
                </c:pt>
                <c:pt idx="3841">
                  <c:v>1.8</c:v>
                </c:pt>
                <c:pt idx="3842">
                  <c:v>1.72</c:v>
                </c:pt>
                <c:pt idx="3843">
                  <c:v>1.8299999999999994</c:v>
                </c:pt>
                <c:pt idx="3844">
                  <c:v>1.8900000000000001</c:v>
                </c:pt>
                <c:pt idx="3845">
                  <c:v>1.8699999999999994</c:v>
                </c:pt>
                <c:pt idx="3846">
                  <c:v>1.8</c:v>
                </c:pt>
                <c:pt idx="3847">
                  <c:v>1.74</c:v>
                </c:pt>
                <c:pt idx="3848">
                  <c:v>1.78</c:v>
                </c:pt>
                <c:pt idx="3849">
                  <c:v>1.8099999999999994</c:v>
                </c:pt>
                <c:pt idx="3850">
                  <c:v>1.8499999999999994</c:v>
                </c:pt>
                <c:pt idx="3851">
                  <c:v>1.74</c:v>
                </c:pt>
                <c:pt idx="3852">
                  <c:v>1.78</c:v>
                </c:pt>
                <c:pt idx="3853">
                  <c:v>1.8</c:v>
                </c:pt>
                <c:pt idx="3854">
                  <c:v>1.86</c:v>
                </c:pt>
                <c:pt idx="3855">
                  <c:v>1.8699999999999994</c:v>
                </c:pt>
                <c:pt idx="3856">
                  <c:v>1.74</c:v>
                </c:pt>
                <c:pt idx="3857">
                  <c:v>1.78</c:v>
                </c:pt>
                <c:pt idx="3858">
                  <c:v>1.82</c:v>
                </c:pt>
                <c:pt idx="3859">
                  <c:v>1.86</c:v>
                </c:pt>
                <c:pt idx="3860">
                  <c:v>1.8299999999999994</c:v>
                </c:pt>
                <c:pt idx="3861">
                  <c:v>1.7099999999999989</c:v>
                </c:pt>
                <c:pt idx="3862">
                  <c:v>1.72</c:v>
                </c:pt>
                <c:pt idx="3863">
                  <c:v>1.74</c:v>
                </c:pt>
                <c:pt idx="3864">
                  <c:v>1.72</c:v>
                </c:pt>
                <c:pt idx="3865">
                  <c:v>1.8699999999999994</c:v>
                </c:pt>
                <c:pt idx="3866">
                  <c:v>1.8499999999999994</c:v>
                </c:pt>
                <c:pt idx="3867">
                  <c:v>1.84</c:v>
                </c:pt>
                <c:pt idx="3868">
                  <c:v>1.84</c:v>
                </c:pt>
                <c:pt idx="3869">
                  <c:v>1.8299999999999994</c:v>
                </c:pt>
                <c:pt idx="3870">
                  <c:v>1.84</c:v>
                </c:pt>
                <c:pt idx="3871">
                  <c:v>1.8099999999999994</c:v>
                </c:pt>
                <c:pt idx="3872">
                  <c:v>1.8</c:v>
                </c:pt>
                <c:pt idx="3873">
                  <c:v>1.8099999999999994</c:v>
                </c:pt>
                <c:pt idx="3874">
                  <c:v>1.86</c:v>
                </c:pt>
                <c:pt idx="3875">
                  <c:v>1.84</c:v>
                </c:pt>
                <c:pt idx="3876">
                  <c:v>1.8099999999999994</c:v>
                </c:pt>
                <c:pt idx="3877">
                  <c:v>1.7499999999999993</c:v>
                </c:pt>
                <c:pt idx="3878">
                  <c:v>1.7499999999999993</c:v>
                </c:pt>
                <c:pt idx="3879">
                  <c:v>1.8499999999999994</c:v>
                </c:pt>
                <c:pt idx="3880">
                  <c:v>1.7699999999999994</c:v>
                </c:pt>
                <c:pt idx="3881">
                  <c:v>1.78</c:v>
                </c:pt>
                <c:pt idx="3882">
                  <c:v>1.8099999999999994</c:v>
                </c:pt>
                <c:pt idx="3883">
                  <c:v>1.8</c:v>
                </c:pt>
                <c:pt idx="3884">
                  <c:v>1.9000000000000001</c:v>
                </c:pt>
                <c:pt idx="3885">
                  <c:v>1.8900000000000001</c:v>
                </c:pt>
                <c:pt idx="3886">
                  <c:v>1.9100000000000001</c:v>
                </c:pt>
                <c:pt idx="3887">
                  <c:v>1.82</c:v>
                </c:pt>
                <c:pt idx="3888">
                  <c:v>1.84</c:v>
                </c:pt>
                <c:pt idx="3889">
                  <c:v>1.9400000000000006</c:v>
                </c:pt>
                <c:pt idx="3890">
                  <c:v>1.9100000000000001</c:v>
                </c:pt>
                <c:pt idx="3891">
                  <c:v>1.8099999999999994</c:v>
                </c:pt>
                <c:pt idx="3892">
                  <c:v>1.84</c:v>
                </c:pt>
                <c:pt idx="3893">
                  <c:v>2.0099999999999998</c:v>
                </c:pt>
                <c:pt idx="3894">
                  <c:v>2.0700000000000003</c:v>
                </c:pt>
                <c:pt idx="3895">
                  <c:v>1.9100000000000001</c:v>
                </c:pt>
                <c:pt idx="3896">
                  <c:v>1.9100000000000001</c:v>
                </c:pt>
                <c:pt idx="3897">
                  <c:v>2.04</c:v>
                </c:pt>
                <c:pt idx="3898">
                  <c:v>2.0299999999999998</c:v>
                </c:pt>
                <c:pt idx="3899">
                  <c:v>2.0500000000000003</c:v>
                </c:pt>
                <c:pt idx="3900">
                  <c:v>2.04</c:v>
                </c:pt>
                <c:pt idx="3901">
                  <c:v>2.0700000000000003</c:v>
                </c:pt>
                <c:pt idx="3902">
                  <c:v>2.0900000000000003</c:v>
                </c:pt>
                <c:pt idx="3903">
                  <c:v>1.9700000000000004</c:v>
                </c:pt>
                <c:pt idx="3904">
                  <c:v>2.0099999999999998</c:v>
                </c:pt>
                <c:pt idx="3905">
                  <c:v>2.08</c:v>
                </c:pt>
                <c:pt idx="3906">
                  <c:v>2.1300000000000003</c:v>
                </c:pt>
                <c:pt idx="3907">
                  <c:v>2.0700000000000003</c:v>
                </c:pt>
                <c:pt idx="3908">
                  <c:v>2.14</c:v>
                </c:pt>
                <c:pt idx="3909">
                  <c:v>2.1300000000000003</c:v>
                </c:pt>
                <c:pt idx="3910">
                  <c:v>2.02</c:v>
                </c:pt>
                <c:pt idx="3911">
                  <c:v>2.02</c:v>
                </c:pt>
                <c:pt idx="3912">
                  <c:v>2.16</c:v>
                </c:pt>
                <c:pt idx="3913">
                  <c:v>2.12</c:v>
                </c:pt>
                <c:pt idx="3914">
                  <c:v>1.9999999999999998</c:v>
                </c:pt>
                <c:pt idx="3915">
                  <c:v>2.0700000000000003</c:v>
                </c:pt>
                <c:pt idx="3916">
                  <c:v>2.0299999999999998</c:v>
                </c:pt>
                <c:pt idx="3917">
                  <c:v>2.2600000000000002</c:v>
                </c:pt>
                <c:pt idx="3918">
                  <c:v>2.3200000000000003</c:v>
                </c:pt>
                <c:pt idx="3919">
                  <c:v>2.2600000000000002</c:v>
                </c:pt>
                <c:pt idx="3920">
                  <c:v>2.25</c:v>
                </c:pt>
                <c:pt idx="3921">
                  <c:v>2.1900000000000004</c:v>
                </c:pt>
                <c:pt idx="3922">
                  <c:v>2.2600000000000002</c:v>
                </c:pt>
                <c:pt idx="3923">
                  <c:v>2.16</c:v>
                </c:pt>
                <c:pt idx="3924">
                  <c:v>2.25</c:v>
                </c:pt>
                <c:pt idx="3925">
                  <c:v>2.3600000000000003</c:v>
                </c:pt>
                <c:pt idx="3926">
                  <c:v>2.23</c:v>
                </c:pt>
                <c:pt idx="3927">
                  <c:v>2.3499999999999992</c:v>
                </c:pt>
                <c:pt idx="3928">
                  <c:v>2.27</c:v>
                </c:pt>
                <c:pt idx="3929">
                  <c:v>2.3200000000000003</c:v>
                </c:pt>
                <c:pt idx="3930">
                  <c:v>2.1900000000000004</c:v>
                </c:pt>
                <c:pt idx="3931">
                  <c:v>2.16</c:v>
                </c:pt>
                <c:pt idx="3932">
                  <c:v>2.2600000000000002</c:v>
                </c:pt>
                <c:pt idx="3933">
                  <c:v>2.16</c:v>
                </c:pt>
                <c:pt idx="3934">
                  <c:v>1.7099999999999989</c:v>
                </c:pt>
                <c:pt idx="3935">
                  <c:v>1.74</c:v>
                </c:pt>
                <c:pt idx="3936">
                  <c:v>1.6500000000000001</c:v>
                </c:pt>
                <c:pt idx="3937">
                  <c:v>1.78</c:v>
                </c:pt>
                <c:pt idx="3938">
                  <c:v>1.72</c:v>
                </c:pt>
                <c:pt idx="3939">
                  <c:v>1.7099999999999989</c:v>
                </c:pt>
                <c:pt idx="3940">
                  <c:v>1.78</c:v>
                </c:pt>
                <c:pt idx="3941">
                  <c:v>1.6400000000000001</c:v>
                </c:pt>
                <c:pt idx="3942">
                  <c:v>1.6500000000000001</c:v>
                </c:pt>
                <c:pt idx="3943">
                  <c:v>1.5799999999999994</c:v>
                </c:pt>
                <c:pt idx="3944">
                  <c:v>1.6700000000000004</c:v>
                </c:pt>
                <c:pt idx="3945">
                  <c:v>1.5799999999999994</c:v>
                </c:pt>
                <c:pt idx="3946">
                  <c:v>1.49</c:v>
                </c:pt>
                <c:pt idx="3947">
                  <c:v>1.5799999999999994</c:v>
                </c:pt>
                <c:pt idx="3948">
                  <c:v>1.42</c:v>
                </c:pt>
                <c:pt idx="3949">
                  <c:v>1.53</c:v>
                </c:pt>
                <c:pt idx="3950">
                  <c:v>1.51</c:v>
                </c:pt>
                <c:pt idx="3951">
                  <c:v>1.41</c:v>
                </c:pt>
                <c:pt idx="3952">
                  <c:v>1.45</c:v>
                </c:pt>
                <c:pt idx="3953">
                  <c:v>1.46</c:v>
                </c:pt>
                <c:pt idx="3954">
                  <c:v>1.3900000000000001</c:v>
                </c:pt>
                <c:pt idx="3955">
                  <c:v>1.45</c:v>
                </c:pt>
                <c:pt idx="3956">
                  <c:v>1.3599999999999994</c:v>
                </c:pt>
                <c:pt idx="3957">
                  <c:v>1.45</c:v>
                </c:pt>
                <c:pt idx="3958">
                  <c:v>1.3399999999999994</c:v>
                </c:pt>
                <c:pt idx="3959">
                  <c:v>1.44</c:v>
                </c:pt>
                <c:pt idx="3960">
                  <c:v>1.26</c:v>
                </c:pt>
                <c:pt idx="3961">
                  <c:v>1.3900000000000001</c:v>
                </c:pt>
                <c:pt idx="3962">
                  <c:v>1.28</c:v>
                </c:pt>
                <c:pt idx="3963">
                  <c:v>1.29</c:v>
                </c:pt>
                <c:pt idx="3964">
                  <c:v>1.3299999999999994</c:v>
                </c:pt>
                <c:pt idx="3965">
                  <c:v>1.21</c:v>
                </c:pt>
                <c:pt idx="3966">
                  <c:v>1.3599999999999994</c:v>
                </c:pt>
                <c:pt idx="3967">
                  <c:v>1.22</c:v>
                </c:pt>
                <c:pt idx="3968">
                  <c:v>1.3299999999999994</c:v>
                </c:pt>
                <c:pt idx="3969">
                  <c:v>1.3399999999999994</c:v>
                </c:pt>
                <c:pt idx="3970">
                  <c:v>1.26</c:v>
                </c:pt>
                <c:pt idx="3971">
                  <c:v>1.3499999999999994</c:v>
                </c:pt>
                <c:pt idx="3972">
                  <c:v>1.3499999999999994</c:v>
                </c:pt>
                <c:pt idx="3973">
                  <c:v>1.23</c:v>
                </c:pt>
                <c:pt idx="3974">
                  <c:v>1.25</c:v>
                </c:pt>
                <c:pt idx="3975">
                  <c:v>1.26</c:v>
                </c:pt>
                <c:pt idx="3976">
                  <c:v>1.22</c:v>
                </c:pt>
                <c:pt idx="3977">
                  <c:v>1.32</c:v>
                </c:pt>
                <c:pt idx="3978">
                  <c:v>1.1900000000000004</c:v>
                </c:pt>
                <c:pt idx="3979">
                  <c:v>1.2</c:v>
                </c:pt>
                <c:pt idx="3980">
                  <c:v>1.3499999999999994</c:v>
                </c:pt>
                <c:pt idx="3981">
                  <c:v>1.28</c:v>
                </c:pt>
                <c:pt idx="3982">
                  <c:v>1.27</c:v>
                </c:pt>
                <c:pt idx="3983">
                  <c:v>1.31</c:v>
                </c:pt>
                <c:pt idx="3984">
                  <c:v>1.1700000000000004</c:v>
                </c:pt>
                <c:pt idx="3985">
                  <c:v>1.22</c:v>
                </c:pt>
                <c:pt idx="3986">
                  <c:v>1.29</c:v>
                </c:pt>
                <c:pt idx="3987">
                  <c:v>1.29</c:v>
                </c:pt>
                <c:pt idx="3988">
                  <c:v>1.1599999999999995</c:v>
                </c:pt>
                <c:pt idx="3989">
                  <c:v>1.2</c:v>
                </c:pt>
                <c:pt idx="3990">
                  <c:v>1.24</c:v>
                </c:pt>
                <c:pt idx="3991">
                  <c:v>1.1599999999999995</c:v>
                </c:pt>
                <c:pt idx="3992">
                  <c:v>1.1700000000000004</c:v>
                </c:pt>
                <c:pt idx="3993">
                  <c:v>1.1399999999999995</c:v>
                </c:pt>
                <c:pt idx="3994">
                  <c:v>1.2</c:v>
                </c:pt>
                <c:pt idx="3995">
                  <c:v>1.1599999999999995</c:v>
                </c:pt>
                <c:pt idx="3996">
                  <c:v>1.07</c:v>
                </c:pt>
                <c:pt idx="3997">
                  <c:v>1.1900000000000004</c:v>
                </c:pt>
                <c:pt idx="3998">
                  <c:v>1.1700000000000004</c:v>
                </c:pt>
                <c:pt idx="3999">
                  <c:v>1.0999999999999994</c:v>
                </c:pt>
                <c:pt idx="4000">
                  <c:v>1.07</c:v>
                </c:pt>
                <c:pt idx="4001">
                  <c:v>1.2</c:v>
                </c:pt>
                <c:pt idx="4002">
                  <c:v>1.2</c:v>
                </c:pt>
                <c:pt idx="4003">
                  <c:v>1.07</c:v>
                </c:pt>
                <c:pt idx="4004">
                  <c:v>1.1700000000000004</c:v>
                </c:pt>
                <c:pt idx="4005">
                  <c:v>1.1099999999999994</c:v>
                </c:pt>
                <c:pt idx="4006">
                  <c:v>1.0899999999999994</c:v>
                </c:pt>
                <c:pt idx="4007">
                  <c:v>1.0799999999999994</c:v>
                </c:pt>
                <c:pt idx="4008">
                  <c:v>1.1399999999999995</c:v>
                </c:pt>
                <c:pt idx="4009">
                  <c:v>1.1700000000000004</c:v>
                </c:pt>
                <c:pt idx="4010">
                  <c:v>1.0799999999999994</c:v>
                </c:pt>
                <c:pt idx="4011">
                  <c:v>1.04</c:v>
                </c:pt>
                <c:pt idx="4012">
                  <c:v>1.1800000000000004</c:v>
                </c:pt>
                <c:pt idx="4013">
                  <c:v>1.1199999999999994</c:v>
                </c:pt>
                <c:pt idx="4014">
                  <c:v>1.1499999999999995</c:v>
                </c:pt>
                <c:pt idx="4015">
                  <c:v>1.1399999999999995</c:v>
                </c:pt>
                <c:pt idx="4016">
                  <c:v>1.0999999999999994</c:v>
                </c:pt>
                <c:pt idx="4017">
                  <c:v>1.04</c:v>
                </c:pt>
                <c:pt idx="4018">
                  <c:v>1.07</c:v>
                </c:pt>
                <c:pt idx="4019">
                  <c:v>1.1299999999999994</c:v>
                </c:pt>
                <c:pt idx="4020">
                  <c:v>1.1299999999999994</c:v>
                </c:pt>
                <c:pt idx="4021">
                  <c:v>1.1099999999999994</c:v>
                </c:pt>
                <c:pt idx="4022">
                  <c:v>1.04</c:v>
                </c:pt>
                <c:pt idx="4023">
                  <c:v>1.0899999999999994</c:v>
                </c:pt>
                <c:pt idx="4024">
                  <c:v>1.1199999999999994</c:v>
                </c:pt>
                <c:pt idx="4025">
                  <c:v>1.1299999999999994</c:v>
                </c:pt>
                <c:pt idx="4026">
                  <c:v>1.1700000000000004</c:v>
                </c:pt>
                <c:pt idx="4027">
                  <c:v>1.04</c:v>
                </c:pt>
                <c:pt idx="4028">
                  <c:v>1.0799999999999994</c:v>
                </c:pt>
                <c:pt idx="4029">
                  <c:v>1.04</c:v>
                </c:pt>
                <c:pt idx="4030">
                  <c:v>1.1099999999999994</c:v>
                </c:pt>
                <c:pt idx="4031">
                  <c:v>1.1599999999999995</c:v>
                </c:pt>
                <c:pt idx="4032">
                  <c:v>1.0899999999999994</c:v>
                </c:pt>
                <c:pt idx="4033">
                  <c:v>1.04</c:v>
                </c:pt>
                <c:pt idx="4034">
                  <c:v>1.0999999999999994</c:v>
                </c:pt>
                <c:pt idx="4035">
                  <c:v>1.0899999999999994</c:v>
                </c:pt>
                <c:pt idx="4036">
                  <c:v>1.1800000000000004</c:v>
                </c:pt>
                <c:pt idx="4037">
                  <c:v>1.1399999999999995</c:v>
                </c:pt>
                <c:pt idx="4038">
                  <c:v>1.04</c:v>
                </c:pt>
                <c:pt idx="4039">
                  <c:v>1.03</c:v>
                </c:pt>
                <c:pt idx="4040">
                  <c:v>1.1700000000000004</c:v>
                </c:pt>
                <c:pt idx="4041">
                  <c:v>1.1499999999999995</c:v>
                </c:pt>
                <c:pt idx="4042">
                  <c:v>1.2</c:v>
                </c:pt>
                <c:pt idx="4043">
                  <c:v>1.0899999999999994</c:v>
                </c:pt>
                <c:pt idx="4044">
                  <c:v>1.04</c:v>
                </c:pt>
                <c:pt idx="4045">
                  <c:v>1.1299999999999994</c:v>
                </c:pt>
                <c:pt idx="4046">
                  <c:v>1.1399999999999995</c:v>
                </c:pt>
                <c:pt idx="4047">
                  <c:v>1.1399999999999995</c:v>
                </c:pt>
                <c:pt idx="4048">
                  <c:v>1.0799999999999994</c:v>
                </c:pt>
                <c:pt idx="4049">
                  <c:v>1.1299999999999994</c:v>
                </c:pt>
                <c:pt idx="4050">
                  <c:v>1.07</c:v>
                </c:pt>
                <c:pt idx="4051">
                  <c:v>1.07</c:v>
                </c:pt>
                <c:pt idx="4052">
                  <c:v>1.2</c:v>
                </c:pt>
                <c:pt idx="4053">
                  <c:v>1.1599999999999995</c:v>
                </c:pt>
                <c:pt idx="4054">
                  <c:v>1.05</c:v>
                </c:pt>
                <c:pt idx="4055">
                  <c:v>1.2</c:v>
                </c:pt>
                <c:pt idx="4056">
                  <c:v>1.1199999999999994</c:v>
                </c:pt>
                <c:pt idx="4057">
                  <c:v>1.1599999999999995</c:v>
                </c:pt>
                <c:pt idx="4058">
                  <c:v>1.1099999999999994</c:v>
                </c:pt>
                <c:pt idx="4059">
                  <c:v>1.1199999999999994</c:v>
                </c:pt>
                <c:pt idx="4060">
                  <c:v>1.2</c:v>
                </c:pt>
                <c:pt idx="4061">
                  <c:v>1.1299999999999994</c:v>
                </c:pt>
                <c:pt idx="4062">
                  <c:v>1.1099999999999994</c:v>
                </c:pt>
                <c:pt idx="4063">
                  <c:v>1.1499999999999995</c:v>
                </c:pt>
                <c:pt idx="4064">
                  <c:v>1.1099999999999994</c:v>
                </c:pt>
                <c:pt idx="4065">
                  <c:v>1.1599999999999995</c:v>
                </c:pt>
                <c:pt idx="4066">
                  <c:v>1.2</c:v>
                </c:pt>
                <c:pt idx="4067">
                  <c:v>1.1900000000000004</c:v>
                </c:pt>
                <c:pt idx="4068">
                  <c:v>1.0999999999999994</c:v>
                </c:pt>
                <c:pt idx="4069">
                  <c:v>1.1099999999999994</c:v>
                </c:pt>
                <c:pt idx="4070">
                  <c:v>1.1599999999999995</c:v>
                </c:pt>
                <c:pt idx="4071">
                  <c:v>1.22</c:v>
                </c:pt>
                <c:pt idx="4072">
                  <c:v>1.2</c:v>
                </c:pt>
                <c:pt idx="4073">
                  <c:v>1.22</c:v>
                </c:pt>
                <c:pt idx="4074">
                  <c:v>1.1099999999999994</c:v>
                </c:pt>
                <c:pt idx="4075">
                  <c:v>1.1299999999999994</c:v>
                </c:pt>
                <c:pt idx="4076">
                  <c:v>1.25</c:v>
                </c:pt>
                <c:pt idx="4077">
                  <c:v>1.24</c:v>
                </c:pt>
                <c:pt idx="4078">
                  <c:v>1.1599999999999995</c:v>
                </c:pt>
                <c:pt idx="4079">
                  <c:v>1.1099999999999994</c:v>
                </c:pt>
                <c:pt idx="4080">
                  <c:v>1.1599999999999995</c:v>
                </c:pt>
                <c:pt idx="4081">
                  <c:v>1.0999999999999994</c:v>
                </c:pt>
                <c:pt idx="4082">
                  <c:v>1.1399999999999995</c:v>
                </c:pt>
                <c:pt idx="4083">
                  <c:v>1.24</c:v>
                </c:pt>
                <c:pt idx="4084">
                  <c:v>1.1900000000000004</c:v>
                </c:pt>
                <c:pt idx="4085">
                  <c:v>1.25</c:v>
                </c:pt>
                <c:pt idx="4086">
                  <c:v>1.23</c:v>
                </c:pt>
                <c:pt idx="4087">
                  <c:v>1.1199999999999994</c:v>
                </c:pt>
                <c:pt idx="4088">
                  <c:v>1.23</c:v>
                </c:pt>
                <c:pt idx="4089">
                  <c:v>1.26</c:v>
                </c:pt>
                <c:pt idx="4090">
                  <c:v>1.1299999999999994</c:v>
                </c:pt>
                <c:pt idx="4091">
                  <c:v>1.1800000000000004</c:v>
                </c:pt>
                <c:pt idx="4092">
                  <c:v>1.1299999999999994</c:v>
                </c:pt>
                <c:pt idx="4093">
                  <c:v>1.1800000000000004</c:v>
                </c:pt>
                <c:pt idx="4094">
                  <c:v>1.25</c:v>
                </c:pt>
                <c:pt idx="4095">
                  <c:v>1.2</c:v>
                </c:pt>
                <c:pt idx="4096">
                  <c:v>1.1399999999999995</c:v>
                </c:pt>
                <c:pt idx="4097">
                  <c:v>1.1599999999999995</c:v>
                </c:pt>
                <c:pt idx="4098">
                  <c:v>1.1299999999999994</c:v>
                </c:pt>
                <c:pt idx="4099">
                  <c:v>1.26</c:v>
                </c:pt>
                <c:pt idx="4100">
                  <c:v>1.26</c:v>
                </c:pt>
                <c:pt idx="4101">
                  <c:v>1.1299999999999994</c:v>
                </c:pt>
                <c:pt idx="4102">
                  <c:v>1.28</c:v>
                </c:pt>
                <c:pt idx="4103">
                  <c:v>1.24</c:v>
                </c:pt>
                <c:pt idx="4104">
                  <c:v>1.1800000000000004</c:v>
                </c:pt>
                <c:pt idx="4105">
                  <c:v>1.1599999999999995</c:v>
                </c:pt>
                <c:pt idx="4106">
                  <c:v>1.26</c:v>
                </c:pt>
                <c:pt idx="4107">
                  <c:v>1.23</c:v>
                </c:pt>
                <c:pt idx="4108">
                  <c:v>1.27</c:v>
                </c:pt>
                <c:pt idx="4109">
                  <c:v>1.1199999999999994</c:v>
                </c:pt>
                <c:pt idx="4110">
                  <c:v>1.1299999999999994</c:v>
                </c:pt>
                <c:pt idx="4111">
                  <c:v>1.26</c:v>
                </c:pt>
                <c:pt idx="4112">
                  <c:v>1.26</c:v>
                </c:pt>
                <c:pt idx="4113">
                  <c:v>1.1900000000000004</c:v>
                </c:pt>
                <c:pt idx="4114">
                  <c:v>1.1299999999999994</c:v>
                </c:pt>
                <c:pt idx="4115">
                  <c:v>1.23</c:v>
                </c:pt>
                <c:pt idx="4116">
                  <c:v>1.26</c:v>
                </c:pt>
                <c:pt idx="4117">
                  <c:v>1.27</c:v>
                </c:pt>
                <c:pt idx="4118">
                  <c:v>1.21</c:v>
                </c:pt>
                <c:pt idx="4119">
                  <c:v>1.1399999999999995</c:v>
                </c:pt>
                <c:pt idx="4120">
                  <c:v>1.1599999999999995</c:v>
                </c:pt>
                <c:pt idx="4121">
                  <c:v>1.26</c:v>
                </c:pt>
                <c:pt idx="4122">
                  <c:v>1.28</c:v>
                </c:pt>
                <c:pt idx="4123">
                  <c:v>1.23</c:v>
                </c:pt>
                <c:pt idx="4124">
                  <c:v>1.1900000000000004</c:v>
                </c:pt>
                <c:pt idx="4125">
                  <c:v>1.1299999999999994</c:v>
                </c:pt>
                <c:pt idx="4126">
                  <c:v>1.24</c:v>
                </c:pt>
                <c:pt idx="4127">
                  <c:v>1.22</c:v>
                </c:pt>
                <c:pt idx="4128">
                  <c:v>1.22</c:v>
                </c:pt>
                <c:pt idx="4129">
                  <c:v>1.1399999999999995</c:v>
                </c:pt>
                <c:pt idx="4130">
                  <c:v>1.1499999999999995</c:v>
                </c:pt>
                <c:pt idx="4131">
                  <c:v>1.22</c:v>
                </c:pt>
                <c:pt idx="4132">
                  <c:v>1.21</c:v>
                </c:pt>
                <c:pt idx="4133">
                  <c:v>1.1800000000000004</c:v>
                </c:pt>
                <c:pt idx="4134">
                  <c:v>1.1399999999999995</c:v>
                </c:pt>
                <c:pt idx="4135">
                  <c:v>1.2</c:v>
                </c:pt>
                <c:pt idx="4136">
                  <c:v>1.29</c:v>
                </c:pt>
                <c:pt idx="4137">
                  <c:v>1.1900000000000004</c:v>
                </c:pt>
                <c:pt idx="4138">
                  <c:v>1.0999999999999994</c:v>
                </c:pt>
                <c:pt idx="4139">
                  <c:v>1.23</c:v>
                </c:pt>
                <c:pt idx="4140">
                  <c:v>1.27</c:v>
                </c:pt>
                <c:pt idx="4141">
                  <c:v>1.1299999999999994</c:v>
                </c:pt>
                <c:pt idx="4142">
                  <c:v>1.0899999999999994</c:v>
                </c:pt>
                <c:pt idx="4143">
                  <c:v>1.1700000000000004</c:v>
                </c:pt>
                <c:pt idx="4144">
                  <c:v>1.23</c:v>
                </c:pt>
                <c:pt idx="4145">
                  <c:v>1.0999999999999994</c:v>
                </c:pt>
                <c:pt idx="4146">
                  <c:v>1.1399999999999995</c:v>
                </c:pt>
                <c:pt idx="4147">
                  <c:v>1.21</c:v>
                </c:pt>
                <c:pt idx="4148">
                  <c:v>1.1900000000000004</c:v>
                </c:pt>
                <c:pt idx="4149">
                  <c:v>1.1299999999999994</c:v>
                </c:pt>
                <c:pt idx="4150">
                  <c:v>1.0999999999999994</c:v>
                </c:pt>
                <c:pt idx="4151">
                  <c:v>1.2</c:v>
                </c:pt>
                <c:pt idx="4152">
                  <c:v>1.22</c:v>
                </c:pt>
                <c:pt idx="4153">
                  <c:v>1.0999999999999994</c:v>
                </c:pt>
                <c:pt idx="4154">
                  <c:v>1.1800000000000004</c:v>
                </c:pt>
                <c:pt idx="4155">
                  <c:v>1.1700000000000004</c:v>
                </c:pt>
                <c:pt idx="4156">
                  <c:v>1.23</c:v>
                </c:pt>
                <c:pt idx="4157">
                  <c:v>1.1599999999999995</c:v>
                </c:pt>
                <c:pt idx="4158">
                  <c:v>1.1299999999999994</c:v>
                </c:pt>
                <c:pt idx="4159">
                  <c:v>1.24</c:v>
                </c:pt>
                <c:pt idx="4160">
                  <c:v>1.1299999999999994</c:v>
                </c:pt>
                <c:pt idx="4161">
                  <c:v>1.0799999999999994</c:v>
                </c:pt>
                <c:pt idx="4162">
                  <c:v>1.23</c:v>
                </c:pt>
                <c:pt idx="4163">
                  <c:v>1.24</c:v>
                </c:pt>
                <c:pt idx="4164">
                  <c:v>1.25</c:v>
                </c:pt>
                <c:pt idx="4165">
                  <c:v>1.1199999999999994</c:v>
                </c:pt>
                <c:pt idx="4166">
                  <c:v>1.1900000000000004</c:v>
                </c:pt>
                <c:pt idx="4167">
                  <c:v>1.22</c:v>
                </c:pt>
                <c:pt idx="4168">
                  <c:v>1.1199999999999994</c:v>
                </c:pt>
                <c:pt idx="4169">
                  <c:v>1.21</c:v>
                </c:pt>
                <c:pt idx="4170">
                  <c:v>1.24</c:v>
                </c:pt>
                <c:pt idx="4171">
                  <c:v>1.1700000000000004</c:v>
                </c:pt>
                <c:pt idx="4172">
                  <c:v>1.1399999999999995</c:v>
                </c:pt>
                <c:pt idx="4173">
                  <c:v>1.29</c:v>
                </c:pt>
                <c:pt idx="4174">
                  <c:v>1.29</c:v>
                </c:pt>
                <c:pt idx="4175">
                  <c:v>1.26</c:v>
                </c:pt>
                <c:pt idx="4176">
                  <c:v>1.28</c:v>
                </c:pt>
                <c:pt idx="4177">
                  <c:v>1.3</c:v>
                </c:pt>
                <c:pt idx="4178">
                  <c:v>1.1599999999999995</c:v>
                </c:pt>
                <c:pt idx="4179">
                  <c:v>1.24</c:v>
                </c:pt>
                <c:pt idx="4180">
                  <c:v>1.1900000000000004</c:v>
                </c:pt>
                <c:pt idx="4181">
                  <c:v>1.1599999999999995</c:v>
                </c:pt>
                <c:pt idx="4182">
                  <c:v>1.31</c:v>
                </c:pt>
                <c:pt idx="4183">
                  <c:v>1.21</c:v>
                </c:pt>
                <c:pt idx="4184">
                  <c:v>1.1399999999999995</c:v>
                </c:pt>
                <c:pt idx="4185">
                  <c:v>1.21</c:v>
                </c:pt>
                <c:pt idx="4186">
                  <c:v>1.1700000000000004</c:v>
                </c:pt>
                <c:pt idx="4187">
                  <c:v>1.1499999999999995</c:v>
                </c:pt>
                <c:pt idx="4188">
                  <c:v>1.1599999999999995</c:v>
                </c:pt>
                <c:pt idx="4189">
                  <c:v>1.25</c:v>
                </c:pt>
                <c:pt idx="4190">
                  <c:v>1.1499999999999995</c:v>
                </c:pt>
                <c:pt idx="4191">
                  <c:v>1.1700000000000004</c:v>
                </c:pt>
                <c:pt idx="4192">
                  <c:v>1.1800000000000004</c:v>
                </c:pt>
                <c:pt idx="4193">
                  <c:v>1.26</c:v>
                </c:pt>
                <c:pt idx="4194">
                  <c:v>1.1299999999999994</c:v>
                </c:pt>
                <c:pt idx="4195">
                  <c:v>1.24</c:v>
                </c:pt>
                <c:pt idx="4196">
                  <c:v>1.1099999999999994</c:v>
                </c:pt>
                <c:pt idx="4197">
                  <c:v>1.1299999999999994</c:v>
                </c:pt>
                <c:pt idx="4198">
                  <c:v>1.24</c:v>
                </c:pt>
                <c:pt idx="4199">
                  <c:v>1.1599999999999995</c:v>
                </c:pt>
                <c:pt idx="4200">
                  <c:v>1.25</c:v>
                </c:pt>
                <c:pt idx="4201">
                  <c:v>1.1900000000000004</c:v>
                </c:pt>
                <c:pt idx="4202">
                  <c:v>1.1299999999999994</c:v>
                </c:pt>
                <c:pt idx="4203">
                  <c:v>1.24</c:v>
                </c:pt>
                <c:pt idx="4204">
                  <c:v>1.0999999999999994</c:v>
                </c:pt>
                <c:pt idx="4205">
                  <c:v>1.1800000000000004</c:v>
                </c:pt>
                <c:pt idx="4206">
                  <c:v>1.1599999999999995</c:v>
                </c:pt>
                <c:pt idx="4207">
                  <c:v>1.1399999999999995</c:v>
                </c:pt>
                <c:pt idx="4208">
                  <c:v>1.1599999999999995</c:v>
                </c:pt>
                <c:pt idx="4209">
                  <c:v>1.0799999999999994</c:v>
                </c:pt>
                <c:pt idx="4210">
                  <c:v>1.1900000000000004</c:v>
                </c:pt>
                <c:pt idx="4211">
                  <c:v>1.07</c:v>
                </c:pt>
                <c:pt idx="4212">
                  <c:v>1.1800000000000004</c:v>
                </c:pt>
                <c:pt idx="4213">
                  <c:v>1.06</c:v>
                </c:pt>
                <c:pt idx="4214">
                  <c:v>1.1599999999999995</c:v>
                </c:pt>
                <c:pt idx="4215">
                  <c:v>1.1299999999999994</c:v>
                </c:pt>
                <c:pt idx="4216">
                  <c:v>1.03</c:v>
                </c:pt>
                <c:pt idx="4217">
                  <c:v>1.0999999999999994</c:v>
                </c:pt>
                <c:pt idx="4218">
                  <c:v>1.01</c:v>
                </c:pt>
                <c:pt idx="4219">
                  <c:v>1.07</c:v>
                </c:pt>
                <c:pt idx="4220">
                  <c:v>1.05</c:v>
                </c:pt>
                <c:pt idx="4221">
                  <c:v>0.94000000000000017</c:v>
                </c:pt>
                <c:pt idx="4222">
                  <c:v>1.01</c:v>
                </c:pt>
                <c:pt idx="4223">
                  <c:v>0.94000000000000017</c:v>
                </c:pt>
                <c:pt idx="4224">
                  <c:v>0.94000000000000017</c:v>
                </c:pt>
                <c:pt idx="4225">
                  <c:v>0.98</c:v>
                </c:pt>
                <c:pt idx="4226">
                  <c:v>0.90999999999999992</c:v>
                </c:pt>
                <c:pt idx="4227">
                  <c:v>1.04</c:v>
                </c:pt>
                <c:pt idx="4228">
                  <c:v>1</c:v>
                </c:pt>
                <c:pt idx="4229">
                  <c:v>0.87000000000000011</c:v>
                </c:pt>
                <c:pt idx="4230">
                  <c:v>1</c:v>
                </c:pt>
                <c:pt idx="4231">
                  <c:v>0.90999999999999992</c:v>
                </c:pt>
                <c:pt idx="4232">
                  <c:v>1.02</c:v>
                </c:pt>
                <c:pt idx="4233">
                  <c:v>0.95000000000000018</c:v>
                </c:pt>
                <c:pt idx="4234">
                  <c:v>0.90999999999999992</c:v>
                </c:pt>
                <c:pt idx="4235">
                  <c:v>0.9700000000000002</c:v>
                </c:pt>
                <c:pt idx="4236">
                  <c:v>1</c:v>
                </c:pt>
                <c:pt idx="4237">
                  <c:v>0.94000000000000017</c:v>
                </c:pt>
                <c:pt idx="4238">
                  <c:v>1.01</c:v>
                </c:pt>
                <c:pt idx="4239">
                  <c:v>0.87000000000000011</c:v>
                </c:pt>
                <c:pt idx="4240">
                  <c:v>0.94000000000000017</c:v>
                </c:pt>
                <c:pt idx="4241">
                  <c:v>0.87000000000000011</c:v>
                </c:pt>
                <c:pt idx="4242">
                  <c:v>0.8899999999999999</c:v>
                </c:pt>
                <c:pt idx="4243">
                  <c:v>0.96000000000000019</c:v>
                </c:pt>
                <c:pt idx="4244">
                  <c:v>0.87000000000000011</c:v>
                </c:pt>
                <c:pt idx="4245">
                  <c:v>0.9700000000000002</c:v>
                </c:pt>
                <c:pt idx="4246">
                  <c:v>0.88</c:v>
                </c:pt>
                <c:pt idx="4247">
                  <c:v>0.9700000000000002</c:v>
                </c:pt>
                <c:pt idx="4248">
                  <c:v>0.84000000000000008</c:v>
                </c:pt>
                <c:pt idx="4249">
                  <c:v>0.84000000000000008</c:v>
                </c:pt>
                <c:pt idx="4250">
                  <c:v>0.8899999999999999</c:v>
                </c:pt>
                <c:pt idx="4251">
                  <c:v>0.87000000000000011</c:v>
                </c:pt>
                <c:pt idx="4252">
                  <c:v>0.8899999999999999</c:v>
                </c:pt>
                <c:pt idx="4253">
                  <c:v>0.8899999999999999</c:v>
                </c:pt>
                <c:pt idx="4254">
                  <c:v>0.87000000000000011</c:v>
                </c:pt>
                <c:pt idx="4255">
                  <c:v>0.96000000000000019</c:v>
                </c:pt>
                <c:pt idx="4256">
                  <c:v>0.84000000000000008</c:v>
                </c:pt>
                <c:pt idx="4257">
                  <c:v>0.88</c:v>
                </c:pt>
                <c:pt idx="4258">
                  <c:v>0.92999999999999994</c:v>
                </c:pt>
                <c:pt idx="4259">
                  <c:v>0.87000000000000011</c:v>
                </c:pt>
                <c:pt idx="4260">
                  <c:v>0.90999999999999992</c:v>
                </c:pt>
                <c:pt idx="4261">
                  <c:v>0.95000000000000018</c:v>
                </c:pt>
                <c:pt idx="4262">
                  <c:v>0.90999999999999992</c:v>
                </c:pt>
                <c:pt idx="4263">
                  <c:v>0.89999999999999991</c:v>
                </c:pt>
                <c:pt idx="4264">
                  <c:v>1.04</c:v>
                </c:pt>
                <c:pt idx="4265">
                  <c:v>0.8899999999999999</c:v>
                </c:pt>
                <c:pt idx="4266">
                  <c:v>0.94000000000000017</c:v>
                </c:pt>
                <c:pt idx="4267">
                  <c:v>0.89999999999999991</c:v>
                </c:pt>
                <c:pt idx="4268">
                  <c:v>1</c:v>
                </c:pt>
                <c:pt idx="4269">
                  <c:v>0.90999999999999992</c:v>
                </c:pt>
                <c:pt idx="4270">
                  <c:v>0.92999999999999994</c:v>
                </c:pt>
                <c:pt idx="4271">
                  <c:v>1.04</c:v>
                </c:pt>
                <c:pt idx="4272">
                  <c:v>0.9700000000000002</c:v>
                </c:pt>
                <c:pt idx="4273">
                  <c:v>0.92999999999999994</c:v>
                </c:pt>
                <c:pt idx="4274">
                  <c:v>0.9700000000000002</c:v>
                </c:pt>
                <c:pt idx="4275">
                  <c:v>0.95000000000000018</c:v>
                </c:pt>
                <c:pt idx="4276">
                  <c:v>0.9700000000000002</c:v>
                </c:pt>
                <c:pt idx="4277">
                  <c:v>0.94000000000000017</c:v>
                </c:pt>
                <c:pt idx="4278">
                  <c:v>0.90999999999999992</c:v>
                </c:pt>
                <c:pt idx="4279">
                  <c:v>1.03</c:v>
                </c:pt>
                <c:pt idx="4280">
                  <c:v>0.91999999999999993</c:v>
                </c:pt>
                <c:pt idx="4281">
                  <c:v>1.05</c:v>
                </c:pt>
                <c:pt idx="4282">
                  <c:v>0.99</c:v>
                </c:pt>
                <c:pt idx="4283">
                  <c:v>1.04</c:v>
                </c:pt>
                <c:pt idx="4284">
                  <c:v>0.9700000000000002</c:v>
                </c:pt>
                <c:pt idx="4285">
                  <c:v>1.04</c:v>
                </c:pt>
                <c:pt idx="4286">
                  <c:v>0.9700000000000002</c:v>
                </c:pt>
                <c:pt idx="4287">
                  <c:v>1.07</c:v>
                </c:pt>
                <c:pt idx="4288">
                  <c:v>0.91999999999999993</c:v>
                </c:pt>
                <c:pt idx="4289">
                  <c:v>1.02</c:v>
                </c:pt>
                <c:pt idx="4290">
                  <c:v>0.9700000000000002</c:v>
                </c:pt>
                <c:pt idx="4291">
                  <c:v>1</c:v>
                </c:pt>
                <c:pt idx="4292">
                  <c:v>0.92999999999999994</c:v>
                </c:pt>
                <c:pt idx="4293">
                  <c:v>1</c:v>
                </c:pt>
                <c:pt idx="4294">
                  <c:v>1.01</c:v>
                </c:pt>
                <c:pt idx="4295">
                  <c:v>0.9700000000000002</c:v>
                </c:pt>
                <c:pt idx="4296">
                  <c:v>0.96000000000000019</c:v>
                </c:pt>
                <c:pt idx="4297">
                  <c:v>0.9700000000000002</c:v>
                </c:pt>
                <c:pt idx="4298">
                  <c:v>0.89999999999999991</c:v>
                </c:pt>
                <c:pt idx="4299">
                  <c:v>0.91999999999999993</c:v>
                </c:pt>
                <c:pt idx="4300">
                  <c:v>1.05</c:v>
                </c:pt>
                <c:pt idx="4301">
                  <c:v>0.94000000000000017</c:v>
                </c:pt>
                <c:pt idx="4302">
                  <c:v>1.03</c:v>
                </c:pt>
                <c:pt idx="4303">
                  <c:v>1</c:v>
                </c:pt>
                <c:pt idx="4304">
                  <c:v>1.04</c:v>
                </c:pt>
                <c:pt idx="4305">
                  <c:v>0.99</c:v>
                </c:pt>
                <c:pt idx="4306">
                  <c:v>0.95000000000000018</c:v>
                </c:pt>
                <c:pt idx="4307">
                  <c:v>1.02</c:v>
                </c:pt>
                <c:pt idx="4308">
                  <c:v>0.98</c:v>
                </c:pt>
                <c:pt idx="4309">
                  <c:v>0.9700000000000002</c:v>
                </c:pt>
                <c:pt idx="4310">
                  <c:v>1.03</c:v>
                </c:pt>
                <c:pt idx="4311">
                  <c:v>1.05</c:v>
                </c:pt>
                <c:pt idx="4312">
                  <c:v>0.99</c:v>
                </c:pt>
                <c:pt idx="4313">
                  <c:v>1.07</c:v>
                </c:pt>
                <c:pt idx="4314">
                  <c:v>1</c:v>
                </c:pt>
                <c:pt idx="4315">
                  <c:v>0.92999999999999994</c:v>
                </c:pt>
                <c:pt idx="4316">
                  <c:v>0.87000000000000011</c:v>
                </c:pt>
                <c:pt idx="4317">
                  <c:v>0.89999999999999991</c:v>
                </c:pt>
                <c:pt idx="4318">
                  <c:v>0.96000000000000019</c:v>
                </c:pt>
                <c:pt idx="4319">
                  <c:v>0.85000000000000009</c:v>
                </c:pt>
                <c:pt idx="4320">
                  <c:v>0.96000000000000019</c:v>
                </c:pt>
                <c:pt idx="4321">
                  <c:v>0.88</c:v>
                </c:pt>
                <c:pt idx="4322">
                  <c:v>1.04</c:v>
                </c:pt>
                <c:pt idx="4323">
                  <c:v>0.9700000000000002</c:v>
                </c:pt>
                <c:pt idx="4324">
                  <c:v>1.07</c:v>
                </c:pt>
                <c:pt idx="4325">
                  <c:v>0.96000000000000019</c:v>
                </c:pt>
                <c:pt idx="4326">
                  <c:v>0.99</c:v>
                </c:pt>
                <c:pt idx="4327">
                  <c:v>0.9700000000000002</c:v>
                </c:pt>
                <c:pt idx="4328">
                  <c:v>1.02</c:v>
                </c:pt>
                <c:pt idx="4329">
                  <c:v>1.0799999999999994</c:v>
                </c:pt>
                <c:pt idx="4330">
                  <c:v>0.9700000000000002</c:v>
                </c:pt>
                <c:pt idx="4331">
                  <c:v>1.05</c:v>
                </c:pt>
                <c:pt idx="4332">
                  <c:v>1.07</c:v>
                </c:pt>
                <c:pt idx="4333">
                  <c:v>1.05</c:v>
                </c:pt>
                <c:pt idx="4334">
                  <c:v>1.07</c:v>
                </c:pt>
                <c:pt idx="4335">
                  <c:v>0.99</c:v>
                </c:pt>
                <c:pt idx="4336">
                  <c:v>1.07</c:v>
                </c:pt>
                <c:pt idx="4337">
                  <c:v>1</c:v>
                </c:pt>
                <c:pt idx="4338">
                  <c:v>0.95000000000000018</c:v>
                </c:pt>
                <c:pt idx="4339">
                  <c:v>1.1199999999999994</c:v>
                </c:pt>
                <c:pt idx="4340">
                  <c:v>1.06</c:v>
                </c:pt>
                <c:pt idx="4341">
                  <c:v>0.94000000000000017</c:v>
                </c:pt>
                <c:pt idx="4342">
                  <c:v>0.9700000000000002</c:v>
                </c:pt>
                <c:pt idx="4343">
                  <c:v>0.92999999999999994</c:v>
                </c:pt>
                <c:pt idx="4344">
                  <c:v>1.07</c:v>
                </c:pt>
                <c:pt idx="4345">
                  <c:v>1.01</c:v>
                </c:pt>
                <c:pt idx="4346">
                  <c:v>0.98</c:v>
                </c:pt>
                <c:pt idx="4347">
                  <c:v>1.03</c:v>
                </c:pt>
                <c:pt idx="4348">
                  <c:v>0.96000000000000019</c:v>
                </c:pt>
                <c:pt idx="4349">
                  <c:v>1.04</c:v>
                </c:pt>
                <c:pt idx="4350">
                  <c:v>0.95000000000000018</c:v>
                </c:pt>
                <c:pt idx="4351">
                  <c:v>0.95000000000000018</c:v>
                </c:pt>
                <c:pt idx="4352">
                  <c:v>1</c:v>
                </c:pt>
                <c:pt idx="4353">
                  <c:v>0.87000000000000011</c:v>
                </c:pt>
                <c:pt idx="4354">
                  <c:v>1</c:v>
                </c:pt>
                <c:pt idx="4355">
                  <c:v>0.90999999999999992</c:v>
                </c:pt>
                <c:pt idx="4356">
                  <c:v>0.87000000000000011</c:v>
                </c:pt>
                <c:pt idx="4357">
                  <c:v>0.96000000000000019</c:v>
                </c:pt>
                <c:pt idx="4358">
                  <c:v>0.95000000000000018</c:v>
                </c:pt>
                <c:pt idx="4359">
                  <c:v>0.98</c:v>
                </c:pt>
                <c:pt idx="4360">
                  <c:v>0.84000000000000008</c:v>
                </c:pt>
                <c:pt idx="4361">
                  <c:v>0.88</c:v>
                </c:pt>
                <c:pt idx="4362">
                  <c:v>0.96000000000000019</c:v>
                </c:pt>
                <c:pt idx="4363">
                  <c:v>0.84000000000000008</c:v>
                </c:pt>
                <c:pt idx="4364">
                  <c:v>0.96000000000000019</c:v>
                </c:pt>
                <c:pt idx="4365">
                  <c:v>0.90999999999999992</c:v>
                </c:pt>
                <c:pt idx="4366">
                  <c:v>0.87000000000000011</c:v>
                </c:pt>
                <c:pt idx="4367">
                  <c:v>0.98</c:v>
                </c:pt>
                <c:pt idx="4368">
                  <c:v>0.9700000000000002</c:v>
                </c:pt>
                <c:pt idx="4369">
                  <c:v>0.81</c:v>
                </c:pt>
                <c:pt idx="4370">
                  <c:v>0.84000000000000008</c:v>
                </c:pt>
                <c:pt idx="4371">
                  <c:v>0.96000000000000019</c:v>
                </c:pt>
                <c:pt idx="4372">
                  <c:v>0.84000000000000008</c:v>
                </c:pt>
                <c:pt idx="4373">
                  <c:v>0.81</c:v>
                </c:pt>
                <c:pt idx="4374">
                  <c:v>0.85000000000000009</c:v>
                </c:pt>
                <c:pt idx="4375">
                  <c:v>0.9700000000000002</c:v>
                </c:pt>
                <c:pt idx="4376">
                  <c:v>0.94000000000000017</c:v>
                </c:pt>
                <c:pt idx="4377">
                  <c:v>0.90999999999999992</c:v>
                </c:pt>
                <c:pt idx="4378">
                  <c:v>1.01</c:v>
                </c:pt>
                <c:pt idx="4379">
                  <c:v>0.98</c:v>
                </c:pt>
                <c:pt idx="4380">
                  <c:v>0.99</c:v>
                </c:pt>
                <c:pt idx="4381">
                  <c:v>0.8899999999999999</c:v>
                </c:pt>
                <c:pt idx="4382">
                  <c:v>0.88</c:v>
                </c:pt>
                <c:pt idx="4383">
                  <c:v>0.8600000000000001</c:v>
                </c:pt>
                <c:pt idx="4384">
                  <c:v>0.87000000000000011</c:v>
                </c:pt>
                <c:pt idx="4385">
                  <c:v>0.87000000000000011</c:v>
                </c:pt>
                <c:pt idx="4386">
                  <c:v>0.84000000000000008</c:v>
                </c:pt>
                <c:pt idx="4387">
                  <c:v>0.92999999999999994</c:v>
                </c:pt>
                <c:pt idx="4388">
                  <c:v>0.96000000000000019</c:v>
                </c:pt>
                <c:pt idx="4389">
                  <c:v>0.8899999999999999</c:v>
                </c:pt>
                <c:pt idx="4390">
                  <c:v>0.90999999999999992</c:v>
                </c:pt>
                <c:pt idx="4391">
                  <c:v>0.92999999999999994</c:v>
                </c:pt>
                <c:pt idx="4392">
                  <c:v>0.85000000000000009</c:v>
                </c:pt>
                <c:pt idx="4393">
                  <c:v>0.81</c:v>
                </c:pt>
                <c:pt idx="4394">
                  <c:v>0.8600000000000001</c:v>
                </c:pt>
                <c:pt idx="4395">
                  <c:v>0.8899999999999999</c:v>
                </c:pt>
                <c:pt idx="4396">
                  <c:v>0.89999999999999991</c:v>
                </c:pt>
                <c:pt idx="4397">
                  <c:v>0.85000000000000009</c:v>
                </c:pt>
                <c:pt idx="4398">
                  <c:v>0.87000000000000011</c:v>
                </c:pt>
                <c:pt idx="4399">
                  <c:v>0.90999999999999992</c:v>
                </c:pt>
                <c:pt idx="4400">
                  <c:v>0.81</c:v>
                </c:pt>
                <c:pt idx="4401">
                  <c:v>0.79</c:v>
                </c:pt>
                <c:pt idx="4402">
                  <c:v>0.78</c:v>
                </c:pt>
                <c:pt idx="4403">
                  <c:v>0.8</c:v>
                </c:pt>
                <c:pt idx="4404">
                  <c:v>0.8600000000000001</c:v>
                </c:pt>
                <c:pt idx="4405">
                  <c:v>0.78</c:v>
                </c:pt>
                <c:pt idx="4406">
                  <c:v>0.8</c:v>
                </c:pt>
                <c:pt idx="4407">
                  <c:v>0.85000000000000009</c:v>
                </c:pt>
                <c:pt idx="4408">
                  <c:v>0.85000000000000009</c:v>
                </c:pt>
                <c:pt idx="4409">
                  <c:v>0.89999999999999991</c:v>
                </c:pt>
                <c:pt idx="4410">
                  <c:v>0.87000000000000011</c:v>
                </c:pt>
                <c:pt idx="4411">
                  <c:v>0.87000000000000011</c:v>
                </c:pt>
                <c:pt idx="4412">
                  <c:v>0.88</c:v>
                </c:pt>
                <c:pt idx="4413">
                  <c:v>0.87000000000000011</c:v>
                </c:pt>
                <c:pt idx="4414">
                  <c:v>0.74000000000000021</c:v>
                </c:pt>
                <c:pt idx="4415">
                  <c:v>0.7200000000000002</c:v>
                </c:pt>
                <c:pt idx="4416">
                  <c:v>0.89999999999999991</c:v>
                </c:pt>
                <c:pt idx="4417">
                  <c:v>0.82000000000000028</c:v>
                </c:pt>
                <c:pt idx="4418">
                  <c:v>0.75000000000000022</c:v>
                </c:pt>
                <c:pt idx="4419">
                  <c:v>0.74000000000000021</c:v>
                </c:pt>
                <c:pt idx="4420">
                  <c:v>0.77000000000000024</c:v>
                </c:pt>
                <c:pt idx="4421">
                  <c:v>0.8</c:v>
                </c:pt>
                <c:pt idx="4422">
                  <c:v>0.8</c:v>
                </c:pt>
                <c:pt idx="4423">
                  <c:v>0.8</c:v>
                </c:pt>
                <c:pt idx="4424">
                  <c:v>0.82000000000000028</c:v>
                </c:pt>
                <c:pt idx="4425">
                  <c:v>0.81</c:v>
                </c:pt>
                <c:pt idx="4426">
                  <c:v>0.75000000000000022</c:v>
                </c:pt>
                <c:pt idx="4427">
                  <c:v>0.76000000000000023</c:v>
                </c:pt>
                <c:pt idx="4428">
                  <c:v>0.84000000000000008</c:v>
                </c:pt>
                <c:pt idx="4429">
                  <c:v>0.84000000000000008</c:v>
                </c:pt>
                <c:pt idx="4430">
                  <c:v>0.8</c:v>
                </c:pt>
                <c:pt idx="4431">
                  <c:v>0.75000000000000022</c:v>
                </c:pt>
                <c:pt idx="4432">
                  <c:v>0.7200000000000002</c:v>
                </c:pt>
                <c:pt idx="4433">
                  <c:v>0.7200000000000002</c:v>
                </c:pt>
                <c:pt idx="4434">
                  <c:v>0.78</c:v>
                </c:pt>
                <c:pt idx="4435">
                  <c:v>0.8</c:v>
                </c:pt>
                <c:pt idx="4436">
                  <c:v>0.81</c:v>
                </c:pt>
                <c:pt idx="4437">
                  <c:v>0.78</c:v>
                </c:pt>
                <c:pt idx="4438">
                  <c:v>0.68</c:v>
                </c:pt>
                <c:pt idx="4439">
                  <c:v>0.71000000000000019</c:v>
                </c:pt>
                <c:pt idx="4440">
                  <c:v>0.82999999999999985</c:v>
                </c:pt>
                <c:pt idx="4441">
                  <c:v>0.82999999999999985</c:v>
                </c:pt>
                <c:pt idx="4442">
                  <c:v>0.84000000000000008</c:v>
                </c:pt>
                <c:pt idx="4443">
                  <c:v>0.75000000000000022</c:v>
                </c:pt>
                <c:pt idx="4444">
                  <c:v>0.78</c:v>
                </c:pt>
                <c:pt idx="4445">
                  <c:v>0.7300000000000002</c:v>
                </c:pt>
                <c:pt idx="4446">
                  <c:v>0.7200000000000002</c:v>
                </c:pt>
                <c:pt idx="4447">
                  <c:v>0.84000000000000008</c:v>
                </c:pt>
                <c:pt idx="4448">
                  <c:v>0.84000000000000008</c:v>
                </c:pt>
                <c:pt idx="4449">
                  <c:v>0.87000000000000011</c:v>
                </c:pt>
                <c:pt idx="4450">
                  <c:v>0.87000000000000011</c:v>
                </c:pt>
                <c:pt idx="4451">
                  <c:v>0.8</c:v>
                </c:pt>
                <c:pt idx="4452">
                  <c:v>0.77000000000000024</c:v>
                </c:pt>
                <c:pt idx="4453">
                  <c:v>0.77000000000000024</c:v>
                </c:pt>
                <c:pt idx="4454">
                  <c:v>0.75000000000000022</c:v>
                </c:pt>
                <c:pt idx="4455">
                  <c:v>0.87000000000000011</c:v>
                </c:pt>
                <c:pt idx="4456">
                  <c:v>0.87000000000000011</c:v>
                </c:pt>
                <c:pt idx="4457">
                  <c:v>0.85000000000000009</c:v>
                </c:pt>
                <c:pt idx="4458">
                  <c:v>0.8600000000000001</c:v>
                </c:pt>
                <c:pt idx="4459">
                  <c:v>0.78</c:v>
                </c:pt>
                <c:pt idx="4460">
                  <c:v>0.84000000000000008</c:v>
                </c:pt>
                <c:pt idx="4461">
                  <c:v>0.84000000000000008</c:v>
                </c:pt>
                <c:pt idx="4462">
                  <c:v>0.88</c:v>
                </c:pt>
                <c:pt idx="4463">
                  <c:v>0.88</c:v>
                </c:pt>
                <c:pt idx="4464">
                  <c:v>0.84000000000000008</c:v>
                </c:pt>
                <c:pt idx="4465">
                  <c:v>0.8899999999999999</c:v>
                </c:pt>
                <c:pt idx="4466">
                  <c:v>0.8</c:v>
                </c:pt>
                <c:pt idx="4467">
                  <c:v>0.8</c:v>
                </c:pt>
                <c:pt idx="4468">
                  <c:v>0.87000000000000011</c:v>
                </c:pt>
                <c:pt idx="4469">
                  <c:v>0.82000000000000028</c:v>
                </c:pt>
                <c:pt idx="4470">
                  <c:v>0.88</c:v>
                </c:pt>
                <c:pt idx="4471">
                  <c:v>0.87000000000000011</c:v>
                </c:pt>
                <c:pt idx="4472">
                  <c:v>0.92999999999999994</c:v>
                </c:pt>
                <c:pt idx="4473">
                  <c:v>0.81</c:v>
                </c:pt>
                <c:pt idx="4474">
                  <c:v>0.82999999999999985</c:v>
                </c:pt>
                <c:pt idx="4475">
                  <c:v>0.76000000000000023</c:v>
                </c:pt>
                <c:pt idx="4476">
                  <c:v>0.76000000000000023</c:v>
                </c:pt>
                <c:pt idx="4477">
                  <c:v>0.82999999999999985</c:v>
                </c:pt>
                <c:pt idx="4478">
                  <c:v>0.82999999999999985</c:v>
                </c:pt>
                <c:pt idx="4479">
                  <c:v>0.89999999999999991</c:v>
                </c:pt>
                <c:pt idx="4480">
                  <c:v>0.91999999999999993</c:v>
                </c:pt>
                <c:pt idx="4481">
                  <c:v>0.82000000000000028</c:v>
                </c:pt>
                <c:pt idx="4482">
                  <c:v>0.81</c:v>
                </c:pt>
                <c:pt idx="4483">
                  <c:v>0.82000000000000028</c:v>
                </c:pt>
                <c:pt idx="4484">
                  <c:v>0.84000000000000008</c:v>
                </c:pt>
                <c:pt idx="4485">
                  <c:v>0.91999999999999993</c:v>
                </c:pt>
                <c:pt idx="4486">
                  <c:v>0.81</c:v>
                </c:pt>
                <c:pt idx="4487">
                  <c:v>0.81</c:v>
                </c:pt>
                <c:pt idx="4488">
                  <c:v>0.82999999999999985</c:v>
                </c:pt>
                <c:pt idx="4489">
                  <c:v>0.88</c:v>
                </c:pt>
                <c:pt idx="4490">
                  <c:v>0.91999999999999993</c:v>
                </c:pt>
                <c:pt idx="4491">
                  <c:v>0.96000000000000019</c:v>
                </c:pt>
                <c:pt idx="4492">
                  <c:v>0.95000000000000018</c:v>
                </c:pt>
                <c:pt idx="4493">
                  <c:v>0.84000000000000008</c:v>
                </c:pt>
                <c:pt idx="4494">
                  <c:v>0.98</c:v>
                </c:pt>
                <c:pt idx="4495">
                  <c:v>0.94000000000000017</c:v>
                </c:pt>
                <c:pt idx="4496">
                  <c:v>0.8899999999999999</c:v>
                </c:pt>
                <c:pt idx="4497">
                  <c:v>0.82000000000000028</c:v>
                </c:pt>
                <c:pt idx="4498">
                  <c:v>0.87000000000000011</c:v>
                </c:pt>
                <c:pt idx="4499">
                  <c:v>0.87000000000000011</c:v>
                </c:pt>
                <c:pt idx="4500">
                  <c:v>0.87000000000000011</c:v>
                </c:pt>
                <c:pt idx="4501">
                  <c:v>0.87000000000000011</c:v>
                </c:pt>
                <c:pt idx="4502">
                  <c:v>0.98</c:v>
                </c:pt>
                <c:pt idx="4503">
                  <c:v>0.94000000000000017</c:v>
                </c:pt>
                <c:pt idx="4504">
                  <c:v>0.92999999999999994</c:v>
                </c:pt>
                <c:pt idx="4505">
                  <c:v>0.87000000000000011</c:v>
                </c:pt>
                <c:pt idx="4506">
                  <c:v>0.84000000000000008</c:v>
                </c:pt>
                <c:pt idx="4507">
                  <c:v>0.89999999999999991</c:v>
                </c:pt>
                <c:pt idx="4508">
                  <c:v>0.8899999999999999</c:v>
                </c:pt>
                <c:pt idx="4509">
                  <c:v>0.90999999999999992</c:v>
                </c:pt>
                <c:pt idx="4510">
                  <c:v>0.94000000000000017</c:v>
                </c:pt>
                <c:pt idx="4511">
                  <c:v>0.89999999999999991</c:v>
                </c:pt>
                <c:pt idx="4512">
                  <c:v>0.87000000000000011</c:v>
                </c:pt>
                <c:pt idx="4513">
                  <c:v>0.88</c:v>
                </c:pt>
                <c:pt idx="4514">
                  <c:v>0.94000000000000017</c:v>
                </c:pt>
                <c:pt idx="4515">
                  <c:v>0.78</c:v>
                </c:pt>
                <c:pt idx="4516">
                  <c:v>0.8899999999999999</c:v>
                </c:pt>
                <c:pt idx="4517">
                  <c:v>0.92999999999999994</c:v>
                </c:pt>
                <c:pt idx="4518">
                  <c:v>0.8</c:v>
                </c:pt>
                <c:pt idx="4519">
                  <c:v>0.87000000000000011</c:v>
                </c:pt>
                <c:pt idx="4520">
                  <c:v>0.84000000000000008</c:v>
                </c:pt>
                <c:pt idx="4521">
                  <c:v>0.90999999999999992</c:v>
                </c:pt>
                <c:pt idx="4522">
                  <c:v>0.84000000000000008</c:v>
                </c:pt>
                <c:pt idx="4523">
                  <c:v>0.90999999999999992</c:v>
                </c:pt>
                <c:pt idx="4524">
                  <c:v>0.94000000000000017</c:v>
                </c:pt>
                <c:pt idx="4525">
                  <c:v>0.87000000000000011</c:v>
                </c:pt>
                <c:pt idx="4526">
                  <c:v>0.84000000000000008</c:v>
                </c:pt>
                <c:pt idx="4527">
                  <c:v>0.88</c:v>
                </c:pt>
                <c:pt idx="4528">
                  <c:v>0.81</c:v>
                </c:pt>
                <c:pt idx="4529">
                  <c:v>0.84000000000000008</c:v>
                </c:pt>
                <c:pt idx="4530">
                  <c:v>0.90999999999999992</c:v>
                </c:pt>
                <c:pt idx="4531">
                  <c:v>0.87000000000000011</c:v>
                </c:pt>
                <c:pt idx="4532">
                  <c:v>0.78</c:v>
                </c:pt>
                <c:pt idx="4533">
                  <c:v>0.87000000000000011</c:v>
                </c:pt>
                <c:pt idx="4534">
                  <c:v>0.78</c:v>
                </c:pt>
                <c:pt idx="4535">
                  <c:v>0.75000000000000022</c:v>
                </c:pt>
                <c:pt idx="4536">
                  <c:v>0.90999999999999992</c:v>
                </c:pt>
                <c:pt idx="4537">
                  <c:v>0.84000000000000008</c:v>
                </c:pt>
                <c:pt idx="4538">
                  <c:v>0.8</c:v>
                </c:pt>
                <c:pt idx="4539">
                  <c:v>0.87000000000000011</c:v>
                </c:pt>
                <c:pt idx="4540">
                  <c:v>0.81</c:v>
                </c:pt>
                <c:pt idx="4541">
                  <c:v>0.77000000000000024</c:v>
                </c:pt>
                <c:pt idx="4542">
                  <c:v>0.87000000000000011</c:v>
                </c:pt>
                <c:pt idx="4543">
                  <c:v>0.78</c:v>
                </c:pt>
                <c:pt idx="4544">
                  <c:v>0.84000000000000008</c:v>
                </c:pt>
                <c:pt idx="4545">
                  <c:v>0.79</c:v>
                </c:pt>
                <c:pt idx="4546">
                  <c:v>0.70000000000000018</c:v>
                </c:pt>
                <c:pt idx="4547">
                  <c:v>0.84000000000000008</c:v>
                </c:pt>
                <c:pt idx="4548">
                  <c:v>0.81</c:v>
                </c:pt>
                <c:pt idx="4549">
                  <c:v>0.87000000000000011</c:v>
                </c:pt>
                <c:pt idx="4550">
                  <c:v>0.7300000000000002</c:v>
                </c:pt>
                <c:pt idx="4551">
                  <c:v>0.81</c:v>
                </c:pt>
                <c:pt idx="4552">
                  <c:v>0.77000000000000024</c:v>
                </c:pt>
                <c:pt idx="4553">
                  <c:v>0.76000000000000023</c:v>
                </c:pt>
                <c:pt idx="4554">
                  <c:v>0.79</c:v>
                </c:pt>
                <c:pt idx="4555">
                  <c:v>0.71000000000000019</c:v>
                </c:pt>
                <c:pt idx="4556">
                  <c:v>0.84000000000000008</c:v>
                </c:pt>
                <c:pt idx="4557">
                  <c:v>0.75000000000000022</c:v>
                </c:pt>
                <c:pt idx="4558">
                  <c:v>0.84000000000000008</c:v>
                </c:pt>
                <c:pt idx="4559">
                  <c:v>0.7200000000000002</c:v>
                </c:pt>
                <c:pt idx="4560">
                  <c:v>0.77000000000000024</c:v>
                </c:pt>
                <c:pt idx="4561">
                  <c:v>0.68</c:v>
                </c:pt>
                <c:pt idx="4562">
                  <c:v>0.81</c:v>
                </c:pt>
                <c:pt idx="4563">
                  <c:v>0.68</c:v>
                </c:pt>
                <c:pt idx="4564">
                  <c:v>0.67000000000000015</c:v>
                </c:pt>
                <c:pt idx="4565">
                  <c:v>0.69000000000000017</c:v>
                </c:pt>
                <c:pt idx="4566">
                  <c:v>0.65000000000000013</c:v>
                </c:pt>
                <c:pt idx="4567">
                  <c:v>0.69000000000000017</c:v>
                </c:pt>
                <c:pt idx="4568">
                  <c:v>0.65000000000000013</c:v>
                </c:pt>
                <c:pt idx="4569">
                  <c:v>0.76000000000000023</c:v>
                </c:pt>
                <c:pt idx="4570">
                  <c:v>0.68</c:v>
                </c:pt>
                <c:pt idx="4571">
                  <c:v>0.8</c:v>
                </c:pt>
                <c:pt idx="4572">
                  <c:v>0.68</c:v>
                </c:pt>
                <c:pt idx="4573">
                  <c:v>0.75000000000000022</c:v>
                </c:pt>
                <c:pt idx="4574">
                  <c:v>0.69000000000000017</c:v>
                </c:pt>
                <c:pt idx="4575">
                  <c:v>0.79</c:v>
                </c:pt>
                <c:pt idx="4576">
                  <c:v>0.66000000000000014</c:v>
                </c:pt>
                <c:pt idx="4577">
                  <c:v>0.78</c:v>
                </c:pt>
                <c:pt idx="4578">
                  <c:v>0.66000000000000014</c:v>
                </c:pt>
                <c:pt idx="4579">
                  <c:v>0.77000000000000024</c:v>
                </c:pt>
                <c:pt idx="4580">
                  <c:v>0.65000000000000013</c:v>
                </c:pt>
                <c:pt idx="4581">
                  <c:v>0.81</c:v>
                </c:pt>
                <c:pt idx="4582">
                  <c:v>0.62000000000000033</c:v>
                </c:pt>
                <c:pt idx="4583">
                  <c:v>0.8</c:v>
                </c:pt>
                <c:pt idx="4584">
                  <c:v>0.68</c:v>
                </c:pt>
                <c:pt idx="4585">
                  <c:v>0.79</c:v>
                </c:pt>
                <c:pt idx="4586">
                  <c:v>0.68</c:v>
                </c:pt>
                <c:pt idx="4587">
                  <c:v>0.77000000000000024</c:v>
                </c:pt>
                <c:pt idx="4588">
                  <c:v>0.65000000000000013</c:v>
                </c:pt>
                <c:pt idx="4589">
                  <c:v>0.69000000000000017</c:v>
                </c:pt>
                <c:pt idx="4590">
                  <c:v>0.68</c:v>
                </c:pt>
                <c:pt idx="4591">
                  <c:v>0.78</c:v>
                </c:pt>
                <c:pt idx="4592">
                  <c:v>0.63000000000000034</c:v>
                </c:pt>
                <c:pt idx="4593">
                  <c:v>0.69000000000000017</c:v>
                </c:pt>
                <c:pt idx="4594">
                  <c:v>0.71000000000000019</c:v>
                </c:pt>
                <c:pt idx="4595">
                  <c:v>0.81</c:v>
                </c:pt>
                <c:pt idx="4596">
                  <c:v>0.70000000000000018</c:v>
                </c:pt>
                <c:pt idx="4597">
                  <c:v>0.8</c:v>
                </c:pt>
                <c:pt idx="4598">
                  <c:v>0.78</c:v>
                </c:pt>
                <c:pt idx="4599">
                  <c:v>0.75000000000000022</c:v>
                </c:pt>
                <c:pt idx="4600">
                  <c:v>0.8</c:v>
                </c:pt>
                <c:pt idx="4601">
                  <c:v>0.77000000000000024</c:v>
                </c:pt>
                <c:pt idx="4602">
                  <c:v>0.79</c:v>
                </c:pt>
                <c:pt idx="4603">
                  <c:v>0.71000000000000019</c:v>
                </c:pt>
                <c:pt idx="4604">
                  <c:v>0.8</c:v>
                </c:pt>
                <c:pt idx="4605">
                  <c:v>0.68</c:v>
                </c:pt>
                <c:pt idx="4606">
                  <c:v>0.7300000000000002</c:v>
                </c:pt>
                <c:pt idx="4607">
                  <c:v>0.71000000000000019</c:v>
                </c:pt>
                <c:pt idx="4608">
                  <c:v>0.81</c:v>
                </c:pt>
                <c:pt idx="4609">
                  <c:v>0.71000000000000019</c:v>
                </c:pt>
                <c:pt idx="4610">
                  <c:v>0.85000000000000009</c:v>
                </c:pt>
                <c:pt idx="4611">
                  <c:v>0.71000000000000019</c:v>
                </c:pt>
                <c:pt idx="4612">
                  <c:v>0.82000000000000028</c:v>
                </c:pt>
                <c:pt idx="4613">
                  <c:v>0.75000000000000022</c:v>
                </c:pt>
                <c:pt idx="4614">
                  <c:v>0.84000000000000008</c:v>
                </c:pt>
                <c:pt idx="4615">
                  <c:v>0.7300000000000002</c:v>
                </c:pt>
                <c:pt idx="4616">
                  <c:v>0.8600000000000001</c:v>
                </c:pt>
                <c:pt idx="4617">
                  <c:v>0.8</c:v>
                </c:pt>
                <c:pt idx="4618">
                  <c:v>0.8</c:v>
                </c:pt>
                <c:pt idx="4619">
                  <c:v>0.77000000000000024</c:v>
                </c:pt>
                <c:pt idx="4620">
                  <c:v>0.8899999999999999</c:v>
                </c:pt>
                <c:pt idx="4621">
                  <c:v>0.74000000000000021</c:v>
                </c:pt>
                <c:pt idx="4622">
                  <c:v>0.87000000000000011</c:v>
                </c:pt>
                <c:pt idx="4623">
                  <c:v>0.75000000000000022</c:v>
                </c:pt>
                <c:pt idx="4624">
                  <c:v>0.81</c:v>
                </c:pt>
                <c:pt idx="4625">
                  <c:v>0.77000000000000024</c:v>
                </c:pt>
                <c:pt idx="4626">
                  <c:v>0.8600000000000001</c:v>
                </c:pt>
                <c:pt idx="4627">
                  <c:v>0.75000000000000022</c:v>
                </c:pt>
                <c:pt idx="4628">
                  <c:v>0.8899999999999999</c:v>
                </c:pt>
                <c:pt idx="4629">
                  <c:v>0.76000000000000023</c:v>
                </c:pt>
                <c:pt idx="4630">
                  <c:v>0.85000000000000009</c:v>
                </c:pt>
                <c:pt idx="4631">
                  <c:v>0.78</c:v>
                </c:pt>
                <c:pt idx="4632">
                  <c:v>0.81</c:v>
                </c:pt>
                <c:pt idx="4633">
                  <c:v>0.76000000000000023</c:v>
                </c:pt>
                <c:pt idx="4634">
                  <c:v>0.88</c:v>
                </c:pt>
                <c:pt idx="4635">
                  <c:v>0.77000000000000024</c:v>
                </c:pt>
                <c:pt idx="4636">
                  <c:v>0.81</c:v>
                </c:pt>
                <c:pt idx="4637">
                  <c:v>0.85000000000000009</c:v>
                </c:pt>
                <c:pt idx="4638">
                  <c:v>0.88</c:v>
                </c:pt>
                <c:pt idx="4639">
                  <c:v>0.90999999999999992</c:v>
                </c:pt>
                <c:pt idx="4640">
                  <c:v>0.90999999999999992</c:v>
                </c:pt>
                <c:pt idx="4641">
                  <c:v>0.71000000000000019</c:v>
                </c:pt>
                <c:pt idx="4642">
                  <c:v>0.79</c:v>
                </c:pt>
                <c:pt idx="4643">
                  <c:v>0.78</c:v>
                </c:pt>
                <c:pt idx="4644">
                  <c:v>0.77000000000000024</c:v>
                </c:pt>
                <c:pt idx="4645">
                  <c:v>0.88</c:v>
                </c:pt>
                <c:pt idx="4646">
                  <c:v>0.76000000000000023</c:v>
                </c:pt>
                <c:pt idx="4647">
                  <c:v>0.75000000000000022</c:v>
                </c:pt>
                <c:pt idx="4648">
                  <c:v>0.79</c:v>
                </c:pt>
                <c:pt idx="4649">
                  <c:v>0.82999999999999985</c:v>
                </c:pt>
                <c:pt idx="4650">
                  <c:v>0.78</c:v>
                </c:pt>
                <c:pt idx="4651">
                  <c:v>0.89999999999999991</c:v>
                </c:pt>
                <c:pt idx="4652">
                  <c:v>0.94000000000000017</c:v>
                </c:pt>
                <c:pt idx="4653">
                  <c:v>0.81</c:v>
                </c:pt>
                <c:pt idx="4654">
                  <c:v>0.88</c:v>
                </c:pt>
                <c:pt idx="4655">
                  <c:v>0.84000000000000008</c:v>
                </c:pt>
                <c:pt idx="4656">
                  <c:v>0.8600000000000001</c:v>
                </c:pt>
                <c:pt idx="4657">
                  <c:v>0.87000000000000011</c:v>
                </c:pt>
                <c:pt idx="4658">
                  <c:v>0.81</c:v>
                </c:pt>
                <c:pt idx="4659">
                  <c:v>0.90999999999999992</c:v>
                </c:pt>
                <c:pt idx="4660">
                  <c:v>0.8</c:v>
                </c:pt>
                <c:pt idx="4661">
                  <c:v>0.90999999999999992</c:v>
                </c:pt>
                <c:pt idx="4662">
                  <c:v>0.82000000000000028</c:v>
                </c:pt>
                <c:pt idx="4663">
                  <c:v>0.9700000000000002</c:v>
                </c:pt>
                <c:pt idx="4664">
                  <c:v>0.79</c:v>
                </c:pt>
                <c:pt idx="4665">
                  <c:v>0.90999999999999992</c:v>
                </c:pt>
                <c:pt idx="4666">
                  <c:v>0.8</c:v>
                </c:pt>
                <c:pt idx="4667">
                  <c:v>0.82000000000000028</c:v>
                </c:pt>
                <c:pt idx="4668">
                  <c:v>0.81</c:v>
                </c:pt>
                <c:pt idx="4669">
                  <c:v>0.89999999999999991</c:v>
                </c:pt>
                <c:pt idx="4670">
                  <c:v>0.82999999999999985</c:v>
                </c:pt>
                <c:pt idx="4671">
                  <c:v>0.87000000000000011</c:v>
                </c:pt>
                <c:pt idx="4672">
                  <c:v>0.89999999999999991</c:v>
                </c:pt>
                <c:pt idx="4673">
                  <c:v>0.82000000000000028</c:v>
                </c:pt>
                <c:pt idx="4674">
                  <c:v>0.78</c:v>
                </c:pt>
                <c:pt idx="4675">
                  <c:v>0.87000000000000011</c:v>
                </c:pt>
                <c:pt idx="4676">
                  <c:v>0.82000000000000028</c:v>
                </c:pt>
                <c:pt idx="4677">
                  <c:v>0.8</c:v>
                </c:pt>
                <c:pt idx="4678">
                  <c:v>0.81</c:v>
                </c:pt>
                <c:pt idx="4679">
                  <c:v>0.82000000000000028</c:v>
                </c:pt>
                <c:pt idx="4680">
                  <c:v>0.88</c:v>
                </c:pt>
                <c:pt idx="4681">
                  <c:v>0.78</c:v>
                </c:pt>
                <c:pt idx="4682">
                  <c:v>0.84000000000000008</c:v>
                </c:pt>
                <c:pt idx="4683">
                  <c:v>0.78</c:v>
                </c:pt>
                <c:pt idx="4684">
                  <c:v>0.90999999999999992</c:v>
                </c:pt>
                <c:pt idx="4685">
                  <c:v>0.76000000000000023</c:v>
                </c:pt>
                <c:pt idx="4686">
                  <c:v>0.87000000000000011</c:v>
                </c:pt>
                <c:pt idx="4687">
                  <c:v>0.78</c:v>
                </c:pt>
                <c:pt idx="4688">
                  <c:v>0.8899999999999999</c:v>
                </c:pt>
                <c:pt idx="4689">
                  <c:v>0.82999999999999985</c:v>
                </c:pt>
                <c:pt idx="4690">
                  <c:v>0.81</c:v>
                </c:pt>
                <c:pt idx="4691">
                  <c:v>0.8899999999999999</c:v>
                </c:pt>
                <c:pt idx="4692">
                  <c:v>0.77000000000000024</c:v>
                </c:pt>
                <c:pt idx="4693">
                  <c:v>0.8899999999999999</c:v>
                </c:pt>
                <c:pt idx="4694">
                  <c:v>0.81</c:v>
                </c:pt>
                <c:pt idx="4695">
                  <c:v>0.90999999999999992</c:v>
                </c:pt>
                <c:pt idx="4696">
                  <c:v>0.8600000000000001</c:v>
                </c:pt>
                <c:pt idx="4697">
                  <c:v>0.8899999999999999</c:v>
                </c:pt>
                <c:pt idx="4698">
                  <c:v>0.78</c:v>
                </c:pt>
                <c:pt idx="4699">
                  <c:v>0.85000000000000009</c:v>
                </c:pt>
                <c:pt idx="4700">
                  <c:v>0.81</c:v>
                </c:pt>
                <c:pt idx="4701">
                  <c:v>0.84000000000000008</c:v>
                </c:pt>
                <c:pt idx="4702">
                  <c:v>0.84000000000000008</c:v>
                </c:pt>
                <c:pt idx="4703">
                  <c:v>0.77000000000000024</c:v>
                </c:pt>
                <c:pt idx="4704">
                  <c:v>0.89999999999999991</c:v>
                </c:pt>
                <c:pt idx="4705">
                  <c:v>0.78</c:v>
                </c:pt>
                <c:pt idx="4706">
                  <c:v>0.8600000000000001</c:v>
                </c:pt>
                <c:pt idx="4707">
                  <c:v>0.84000000000000008</c:v>
                </c:pt>
                <c:pt idx="4708">
                  <c:v>0.82999999999999985</c:v>
                </c:pt>
                <c:pt idx="4709">
                  <c:v>0.88</c:v>
                </c:pt>
                <c:pt idx="4710">
                  <c:v>0.77000000000000024</c:v>
                </c:pt>
                <c:pt idx="4711">
                  <c:v>0.82999999999999985</c:v>
                </c:pt>
                <c:pt idx="4712">
                  <c:v>0.75000000000000022</c:v>
                </c:pt>
                <c:pt idx="4713">
                  <c:v>0.87000000000000011</c:v>
                </c:pt>
                <c:pt idx="4714">
                  <c:v>0.8</c:v>
                </c:pt>
                <c:pt idx="4715">
                  <c:v>0.8</c:v>
                </c:pt>
                <c:pt idx="4716">
                  <c:v>0.84000000000000008</c:v>
                </c:pt>
                <c:pt idx="4717">
                  <c:v>0.75000000000000022</c:v>
                </c:pt>
                <c:pt idx="4718">
                  <c:v>0.84000000000000008</c:v>
                </c:pt>
                <c:pt idx="4719">
                  <c:v>0.76000000000000023</c:v>
                </c:pt>
                <c:pt idx="4720">
                  <c:v>0.82000000000000028</c:v>
                </c:pt>
                <c:pt idx="4721">
                  <c:v>0.84000000000000008</c:v>
                </c:pt>
                <c:pt idx="4722">
                  <c:v>0.81</c:v>
                </c:pt>
                <c:pt idx="4723">
                  <c:v>0.81</c:v>
                </c:pt>
                <c:pt idx="4724">
                  <c:v>0.89999999999999991</c:v>
                </c:pt>
                <c:pt idx="4725">
                  <c:v>0.7300000000000002</c:v>
                </c:pt>
                <c:pt idx="4726">
                  <c:v>0.8</c:v>
                </c:pt>
                <c:pt idx="4727">
                  <c:v>0.74000000000000021</c:v>
                </c:pt>
                <c:pt idx="4728">
                  <c:v>0.87000000000000011</c:v>
                </c:pt>
                <c:pt idx="4729">
                  <c:v>0.81</c:v>
                </c:pt>
                <c:pt idx="4730">
                  <c:v>0.84000000000000008</c:v>
                </c:pt>
                <c:pt idx="4731">
                  <c:v>0.82999999999999985</c:v>
                </c:pt>
                <c:pt idx="4732">
                  <c:v>0.75000000000000022</c:v>
                </c:pt>
                <c:pt idx="4733">
                  <c:v>0.77000000000000024</c:v>
                </c:pt>
                <c:pt idx="4734">
                  <c:v>0.71000000000000019</c:v>
                </c:pt>
                <c:pt idx="4735">
                  <c:v>0.84000000000000008</c:v>
                </c:pt>
                <c:pt idx="4736">
                  <c:v>0.77000000000000024</c:v>
                </c:pt>
                <c:pt idx="4737">
                  <c:v>0.78</c:v>
                </c:pt>
                <c:pt idx="4738">
                  <c:v>0.85000000000000009</c:v>
                </c:pt>
                <c:pt idx="4739">
                  <c:v>0.81</c:v>
                </c:pt>
                <c:pt idx="4740">
                  <c:v>0.8600000000000001</c:v>
                </c:pt>
                <c:pt idx="4741">
                  <c:v>0.71000000000000019</c:v>
                </c:pt>
                <c:pt idx="4742">
                  <c:v>0.75000000000000022</c:v>
                </c:pt>
                <c:pt idx="4743">
                  <c:v>0.78</c:v>
                </c:pt>
                <c:pt idx="4744">
                  <c:v>0.69000000000000017</c:v>
                </c:pt>
                <c:pt idx="4745">
                  <c:v>0.74000000000000021</c:v>
                </c:pt>
                <c:pt idx="4746">
                  <c:v>0.77000000000000024</c:v>
                </c:pt>
                <c:pt idx="4747">
                  <c:v>0.81</c:v>
                </c:pt>
                <c:pt idx="4748">
                  <c:v>0.69000000000000017</c:v>
                </c:pt>
                <c:pt idx="4749">
                  <c:v>0.74000000000000021</c:v>
                </c:pt>
                <c:pt idx="4750">
                  <c:v>0.92999999999999994</c:v>
                </c:pt>
                <c:pt idx="4751">
                  <c:v>0.84000000000000008</c:v>
                </c:pt>
                <c:pt idx="4752">
                  <c:v>0.92999999999999994</c:v>
                </c:pt>
                <c:pt idx="4753">
                  <c:v>0.94000000000000017</c:v>
                </c:pt>
                <c:pt idx="4754">
                  <c:v>0.88</c:v>
                </c:pt>
                <c:pt idx="4755">
                  <c:v>0.87000000000000011</c:v>
                </c:pt>
                <c:pt idx="4756">
                  <c:v>0.78</c:v>
                </c:pt>
                <c:pt idx="4757">
                  <c:v>0.8</c:v>
                </c:pt>
                <c:pt idx="4758">
                  <c:v>0.89999999999999991</c:v>
                </c:pt>
                <c:pt idx="4759">
                  <c:v>0.82000000000000028</c:v>
                </c:pt>
                <c:pt idx="4760">
                  <c:v>0.89999999999999991</c:v>
                </c:pt>
                <c:pt idx="4761">
                  <c:v>0.75000000000000022</c:v>
                </c:pt>
                <c:pt idx="4762">
                  <c:v>0.77000000000000024</c:v>
                </c:pt>
                <c:pt idx="4763">
                  <c:v>0.84000000000000008</c:v>
                </c:pt>
                <c:pt idx="4764">
                  <c:v>0.79</c:v>
                </c:pt>
                <c:pt idx="4765">
                  <c:v>0.84000000000000008</c:v>
                </c:pt>
                <c:pt idx="4766">
                  <c:v>0.82999999999999985</c:v>
                </c:pt>
                <c:pt idx="4767">
                  <c:v>0.78</c:v>
                </c:pt>
                <c:pt idx="4768">
                  <c:v>0.87000000000000011</c:v>
                </c:pt>
                <c:pt idx="4769">
                  <c:v>0.77000000000000024</c:v>
                </c:pt>
                <c:pt idx="4770">
                  <c:v>0.82000000000000028</c:v>
                </c:pt>
                <c:pt idx="4771">
                  <c:v>0.88</c:v>
                </c:pt>
                <c:pt idx="4772">
                  <c:v>0.7200000000000002</c:v>
                </c:pt>
                <c:pt idx="4773">
                  <c:v>0.77000000000000024</c:v>
                </c:pt>
                <c:pt idx="4774">
                  <c:v>0.84000000000000008</c:v>
                </c:pt>
                <c:pt idx="4775">
                  <c:v>0.8899999999999999</c:v>
                </c:pt>
                <c:pt idx="4776">
                  <c:v>0.8600000000000001</c:v>
                </c:pt>
                <c:pt idx="4777">
                  <c:v>0.76000000000000023</c:v>
                </c:pt>
                <c:pt idx="4778">
                  <c:v>0.84000000000000008</c:v>
                </c:pt>
                <c:pt idx="4779">
                  <c:v>0.8600000000000001</c:v>
                </c:pt>
                <c:pt idx="4780">
                  <c:v>0.76000000000000023</c:v>
                </c:pt>
                <c:pt idx="4781">
                  <c:v>0.81</c:v>
                </c:pt>
                <c:pt idx="4782">
                  <c:v>0.84000000000000008</c:v>
                </c:pt>
                <c:pt idx="4783">
                  <c:v>0.78</c:v>
                </c:pt>
                <c:pt idx="4784">
                  <c:v>0.87000000000000011</c:v>
                </c:pt>
                <c:pt idx="4785">
                  <c:v>0.89999999999999991</c:v>
                </c:pt>
                <c:pt idx="4786">
                  <c:v>0.90999999999999992</c:v>
                </c:pt>
                <c:pt idx="4787">
                  <c:v>0.78</c:v>
                </c:pt>
                <c:pt idx="4788">
                  <c:v>0.81</c:v>
                </c:pt>
                <c:pt idx="4789">
                  <c:v>0.92999999999999994</c:v>
                </c:pt>
                <c:pt idx="4790">
                  <c:v>0.81</c:v>
                </c:pt>
                <c:pt idx="4791">
                  <c:v>0.94000000000000017</c:v>
                </c:pt>
                <c:pt idx="4792">
                  <c:v>0.96000000000000019</c:v>
                </c:pt>
                <c:pt idx="4793">
                  <c:v>0.92999999999999994</c:v>
                </c:pt>
                <c:pt idx="4794">
                  <c:v>0.87000000000000011</c:v>
                </c:pt>
                <c:pt idx="4795">
                  <c:v>0.98</c:v>
                </c:pt>
                <c:pt idx="4796">
                  <c:v>0.89999999999999991</c:v>
                </c:pt>
                <c:pt idx="4797">
                  <c:v>0.9700000000000002</c:v>
                </c:pt>
                <c:pt idx="4798">
                  <c:v>0.88</c:v>
                </c:pt>
                <c:pt idx="4799">
                  <c:v>0.87000000000000011</c:v>
                </c:pt>
                <c:pt idx="4800">
                  <c:v>0.9700000000000002</c:v>
                </c:pt>
                <c:pt idx="4801">
                  <c:v>0.99</c:v>
                </c:pt>
                <c:pt idx="4802">
                  <c:v>0.90999999999999992</c:v>
                </c:pt>
                <c:pt idx="4803">
                  <c:v>1.01</c:v>
                </c:pt>
                <c:pt idx="4804">
                  <c:v>1</c:v>
                </c:pt>
                <c:pt idx="4805">
                  <c:v>0.94000000000000017</c:v>
                </c:pt>
                <c:pt idx="4806">
                  <c:v>0.98</c:v>
                </c:pt>
                <c:pt idx="4807">
                  <c:v>0.87000000000000011</c:v>
                </c:pt>
                <c:pt idx="4808">
                  <c:v>0.87000000000000011</c:v>
                </c:pt>
                <c:pt idx="4809">
                  <c:v>0.99</c:v>
                </c:pt>
                <c:pt idx="4810">
                  <c:v>1</c:v>
                </c:pt>
                <c:pt idx="4811">
                  <c:v>0.89999999999999991</c:v>
                </c:pt>
                <c:pt idx="4812">
                  <c:v>0.98</c:v>
                </c:pt>
                <c:pt idx="4813">
                  <c:v>0.8899999999999999</c:v>
                </c:pt>
                <c:pt idx="4814">
                  <c:v>0.98</c:v>
                </c:pt>
                <c:pt idx="4815">
                  <c:v>1.02</c:v>
                </c:pt>
                <c:pt idx="4816">
                  <c:v>0.88</c:v>
                </c:pt>
                <c:pt idx="4817">
                  <c:v>1.02</c:v>
                </c:pt>
                <c:pt idx="4818">
                  <c:v>0.91999999999999993</c:v>
                </c:pt>
                <c:pt idx="4819">
                  <c:v>0.90999999999999992</c:v>
                </c:pt>
                <c:pt idx="4820">
                  <c:v>1</c:v>
                </c:pt>
                <c:pt idx="4821">
                  <c:v>0.9700000000000002</c:v>
                </c:pt>
                <c:pt idx="4822">
                  <c:v>0.90999999999999992</c:v>
                </c:pt>
                <c:pt idx="4823">
                  <c:v>0.9700000000000002</c:v>
                </c:pt>
                <c:pt idx="4824">
                  <c:v>0.8600000000000001</c:v>
                </c:pt>
                <c:pt idx="4825">
                  <c:v>1</c:v>
                </c:pt>
                <c:pt idx="4826">
                  <c:v>1.01</c:v>
                </c:pt>
                <c:pt idx="4827">
                  <c:v>0.88</c:v>
                </c:pt>
                <c:pt idx="4828">
                  <c:v>0.95000000000000018</c:v>
                </c:pt>
                <c:pt idx="4829">
                  <c:v>1.02</c:v>
                </c:pt>
                <c:pt idx="4830">
                  <c:v>0.96000000000000019</c:v>
                </c:pt>
                <c:pt idx="4831">
                  <c:v>0.88</c:v>
                </c:pt>
                <c:pt idx="4832">
                  <c:v>0.94000000000000017</c:v>
                </c:pt>
                <c:pt idx="4833">
                  <c:v>0.87000000000000011</c:v>
                </c:pt>
                <c:pt idx="4834">
                  <c:v>0.90999999999999992</c:v>
                </c:pt>
                <c:pt idx="4835">
                  <c:v>0.9700000000000002</c:v>
                </c:pt>
                <c:pt idx="4836">
                  <c:v>1.01</c:v>
                </c:pt>
                <c:pt idx="4837">
                  <c:v>0.88</c:v>
                </c:pt>
                <c:pt idx="4838">
                  <c:v>1.01</c:v>
                </c:pt>
                <c:pt idx="4839">
                  <c:v>0.9700000000000002</c:v>
                </c:pt>
                <c:pt idx="4840">
                  <c:v>0.8899999999999999</c:v>
                </c:pt>
                <c:pt idx="4841">
                  <c:v>0.9700000000000002</c:v>
                </c:pt>
                <c:pt idx="4842">
                  <c:v>1.02</c:v>
                </c:pt>
                <c:pt idx="4843">
                  <c:v>0.96000000000000019</c:v>
                </c:pt>
                <c:pt idx="4844">
                  <c:v>0.91999999999999993</c:v>
                </c:pt>
                <c:pt idx="4845">
                  <c:v>0.96000000000000019</c:v>
                </c:pt>
                <c:pt idx="4846">
                  <c:v>0.94000000000000017</c:v>
                </c:pt>
                <c:pt idx="4847">
                  <c:v>0.85000000000000009</c:v>
                </c:pt>
                <c:pt idx="4848">
                  <c:v>0.95000000000000018</c:v>
                </c:pt>
                <c:pt idx="4849">
                  <c:v>0.84000000000000008</c:v>
                </c:pt>
                <c:pt idx="4850">
                  <c:v>0.85000000000000009</c:v>
                </c:pt>
                <c:pt idx="4851">
                  <c:v>0.98</c:v>
                </c:pt>
                <c:pt idx="4852">
                  <c:v>0.99</c:v>
                </c:pt>
                <c:pt idx="4853">
                  <c:v>0.87000000000000011</c:v>
                </c:pt>
                <c:pt idx="4854">
                  <c:v>0.99</c:v>
                </c:pt>
                <c:pt idx="4855">
                  <c:v>0.98</c:v>
                </c:pt>
                <c:pt idx="4856">
                  <c:v>0.89999999999999991</c:v>
                </c:pt>
                <c:pt idx="4857">
                  <c:v>0.89999999999999991</c:v>
                </c:pt>
                <c:pt idx="4858">
                  <c:v>0.99</c:v>
                </c:pt>
                <c:pt idx="4859">
                  <c:v>0.9700000000000002</c:v>
                </c:pt>
                <c:pt idx="4860">
                  <c:v>0.84000000000000008</c:v>
                </c:pt>
                <c:pt idx="4861">
                  <c:v>0.99</c:v>
                </c:pt>
                <c:pt idx="4862">
                  <c:v>0.98</c:v>
                </c:pt>
                <c:pt idx="4863">
                  <c:v>0.91999999999999993</c:v>
                </c:pt>
                <c:pt idx="4864">
                  <c:v>0.87000000000000011</c:v>
                </c:pt>
                <c:pt idx="4865">
                  <c:v>0.94000000000000017</c:v>
                </c:pt>
                <c:pt idx="4866">
                  <c:v>0.9700000000000002</c:v>
                </c:pt>
                <c:pt idx="4867">
                  <c:v>0.8899999999999999</c:v>
                </c:pt>
                <c:pt idx="4868">
                  <c:v>0.88</c:v>
                </c:pt>
                <c:pt idx="4869">
                  <c:v>0.99</c:v>
                </c:pt>
                <c:pt idx="4870">
                  <c:v>0.98</c:v>
                </c:pt>
                <c:pt idx="4871">
                  <c:v>0.8</c:v>
                </c:pt>
                <c:pt idx="4872">
                  <c:v>0.85000000000000009</c:v>
                </c:pt>
                <c:pt idx="4873">
                  <c:v>0.90999999999999992</c:v>
                </c:pt>
                <c:pt idx="4874">
                  <c:v>0.85000000000000009</c:v>
                </c:pt>
                <c:pt idx="4875">
                  <c:v>0.89999999999999991</c:v>
                </c:pt>
                <c:pt idx="4876">
                  <c:v>1</c:v>
                </c:pt>
                <c:pt idx="4877">
                  <c:v>0.94000000000000017</c:v>
                </c:pt>
                <c:pt idx="4878">
                  <c:v>0.90999999999999992</c:v>
                </c:pt>
                <c:pt idx="4879">
                  <c:v>0.95000000000000018</c:v>
                </c:pt>
                <c:pt idx="4880">
                  <c:v>0.8899999999999999</c:v>
                </c:pt>
                <c:pt idx="4881">
                  <c:v>0.81</c:v>
                </c:pt>
                <c:pt idx="4882">
                  <c:v>0.90999999999999992</c:v>
                </c:pt>
                <c:pt idx="4883">
                  <c:v>0.9700000000000002</c:v>
                </c:pt>
                <c:pt idx="4884">
                  <c:v>0.81</c:v>
                </c:pt>
                <c:pt idx="4885">
                  <c:v>0.8</c:v>
                </c:pt>
                <c:pt idx="4886">
                  <c:v>0.94000000000000017</c:v>
                </c:pt>
                <c:pt idx="4887">
                  <c:v>0.81</c:v>
                </c:pt>
                <c:pt idx="4888">
                  <c:v>0.8600000000000001</c:v>
                </c:pt>
                <c:pt idx="4889">
                  <c:v>0.95000000000000018</c:v>
                </c:pt>
                <c:pt idx="4890">
                  <c:v>0.91999999999999993</c:v>
                </c:pt>
                <c:pt idx="4891">
                  <c:v>0.87000000000000011</c:v>
                </c:pt>
                <c:pt idx="4892">
                  <c:v>0.90999999999999992</c:v>
                </c:pt>
                <c:pt idx="4893">
                  <c:v>0.90999999999999992</c:v>
                </c:pt>
                <c:pt idx="4894">
                  <c:v>0.90999999999999992</c:v>
                </c:pt>
                <c:pt idx="4895">
                  <c:v>0.92999999999999994</c:v>
                </c:pt>
                <c:pt idx="4896">
                  <c:v>0.8899999999999999</c:v>
                </c:pt>
                <c:pt idx="4897">
                  <c:v>0.84000000000000008</c:v>
                </c:pt>
                <c:pt idx="4898">
                  <c:v>0.82999999999999985</c:v>
                </c:pt>
                <c:pt idx="4899">
                  <c:v>0.94000000000000017</c:v>
                </c:pt>
                <c:pt idx="4900">
                  <c:v>0.84000000000000008</c:v>
                </c:pt>
                <c:pt idx="4901">
                  <c:v>0.8</c:v>
                </c:pt>
                <c:pt idx="4902">
                  <c:v>0.87000000000000011</c:v>
                </c:pt>
                <c:pt idx="4903">
                  <c:v>0.94000000000000017</c:v>
                </c:pt>
                <c:pt idx="4904">
                  <c:v>0.81</c:v>
                </c:pt>
                <c:pt idx="4905">
                  <c:v>0.79</c:v>
                </c:pt>
                <c:pt idx="4906">
                  <c:v>0.8600000000000001</c:v>
                </c:pt>
                <c:pt idx="4907">
                  <c:v>0.89999999999999991</c:v>
                </c:pt>
                <c:pt idx="4908">
                  <c:v>0.79</c:v>
                </c:pt>
                <c:pt idx="4909">
                  <c:v>0.87000000000000011</c:v>
                </c:pt>
                <c:pt idx="4910">
                  <c:v>0.8899999999999999</c:v>
                </c:pt>
                <c:pt idx="4911">
                  <c:v>0.8899999999999999</c:v>
                </c:pt>
                <c:pt idx="4912">
                  <c:v>0.87000000000000011</c:v>
                </c:pt>
                <c:pt idx="4913">
                  <c:v>0.76000000000000023</c:v>
                </c:pt>
                <c:pt idx="4914">
                  <c:v>0.75000000000000022</c:v>
                </c:pt>
                <c:pt idx="4915">
                  <c:v>0.89999999999999991</c:v>
                </c:pt>
                <c:pt idx="4916">
                  <c:v>0.87000000000000011</c:v>
                </c:pt>
                <c:pt idx="4917">
                  <c:v>0.74000000000000021</c:v>
                </c:pt>
                <c:pt idx="4918">
                  <c:v>0.76000000000000023</c:v>
                </c:pt>
                <c:pt idx="4919">
                  <c:v>0.82000000000000028</c:v>
                </c:pt>
                <c:pt idx="4920">
                  <c:v>0.8899999999999999</c:v>
                </c:pt>
                <c:pt idx="4921">
                  <c:v>0.78</c:v>
                </c:pt>
                <c:pt idx="4922">
                  <c:v>0.78</c:v>
                </c:pt>
                <c:pt idx="4923">
                  <c:v>0.79</c:v>
                </c:pt>
                <c:pt idx="4924">
                  <c:v>0.87000000000000011</c:v>
                </c:pt>
                <c:pt idx="4925">
                  <c:v>0.88</c:v>
                </c:pt>
                <c:pt idx="4926">
                  <c:v>0.75000000000000022</c:v>
                </c:pt>
                <c:pt idx="4927">
                  <c:v>0.7300000000000002</c:v>
                </c:pt>
                <c:pt idx="4928">
                  <c:v>0.74000000000000021</c:v>
                </c:pt>
                <c:pt idx="4929">
                  <c:v>0.81</c:v>
                </c:pt>
                <c:pt idx="4930">
                  <c:v>0.79</c:v>
                </c:pt>
                <c:pt idx="4931">
                  <c:v>0.8</c:v>
                </c:pt>
                <c:pt idx="4932">
                  <c:v>0.78</c:v>
                </c:pt>
                <c:pt idx="4933">
                  <c:v>0.77000000000000024</c:v>
                </c:pt>
                <c:pt idx="4934">
                  <c:v>0.77000000000000024</c:v>
                </c:pt>
                <c:pt idx="4935">
                  <c:v>0.82000000000000028</c:v>
                </c:pt>
                <c:pt idx="4936">
                  <c:v>0.8</c:v>
                </c:pt>
                <c:pt idx="4937">
                  <c:v>0.8600000000000001</c:v>
                </c:pt>
                <c:pt idx="4938">
                  <c:v>0.88</c:v>
                </c:pt>
                <c:pt idx="4939">
                  <c:v>0.81</c:v>
                </c:pt>
                <c:pt idx="4940">
                  <c:v>0.75000000000000022</c:v>
                </c:pt>
                <c:pt idx="4941">
                  <c:v>0.87000000000000011</c:v>
                </c:pt>
                <c:pt idx="4942">
                  <c:v>0.89999999999999991</c:v>
                </c:pt>
                <c:pt idx="4943">
                  <c:v>0.8</c:v>
                </c:pt>
                <c:pt idx="4944">
                  <c:v>0.88</c:v>
                </c:pt>
                <c:pt idx="4945">
                  <c:v>0.8</c:v>
                </c:pt>
                <c:pt idx="4946">
                  <c:v>0.84000000000000008</c:v>
                </c:pt>
                <c:pt idx="4947">
                  <c:v>0.87000000000000011</c:v>
                </c:pt>
                <c:pt idx="4948">
                  <c:v>0.81</c:v>
                </c:pt>
                <c:pt idx="4949">
                  <c:v>0.84000000000000008</c:v>
                </c:pt>
                <c:pt idx="4950">
                  <c:v>0.89999999999999991</c:v>
                </c:pt>
                <c:pt idx="4951">
                  <c:v>0.91999999999999993</c:v>
                </c:pt>
                <c:pt idx="4952">
                  <c:v>0.87000000000000011</c:v>
                </c:pt>
                <c:pt idx="4953">
                  <c:v>0.87000000000000011</c:v>
                </c:pt>
                <c:pt idx="4954">
                  <c:v>0.94000000000000017</c:v>
                </c:pt>
                <c:pt idx="4955">
                  <c:v>0.81</c:v>
                </c:pt>
                <c:pt idx="4956">
                  <c:v>0.82000000000000028</c:v>
                </c:pt>
                <c:pt idx="4957">
                  <c:v>0.94000000000000017</c:v>
                </c:pt>
                <c:pt idx="4958">
                  <c:v>0.87000000000000011</c:v>
                </c:pt>
                <c:pt idx="4959">
                  <c:v>0.84000000000000008</c:v>
                </c:pt>
                <c:pt idx="4960">
                  <c:v>0.8899999999999999</c:v>
                </c:pt>
                <c:pt idx="4961">
                  <c:v>0.90999999999999992</c:v>
                </c:pt>
                <c:pt idx="4962">
                  <c:v>0.98</c:v>
                </c:pt>
                <c:pt idx="4963">
                  <c:v>0.89999999999999991</c:v>
                </c:pt>
                <c:pt idx="4964">
                  <c:v>0.90999999999999992</c:v>
                </c:pt>
                <c:pt idx="4965">
                  <c:v>0.95000000000000018</c:v>
                </c:pt>
                <c:pt idx="4966">
                  <c:v>0.99</c:v>
                </c:pt>
                <c:pt idx="4967">
                  <c:v>0.90999999999999992</c:v>
                </c:pt>
                <c:pt idx="4968">
                  <c:v>0.87000000000000011</c:v>
                </c:pt>
                <c:pt idx="4969">
                  <c:v>0.87000000000000011</c:v>
                </c:pt>
                <c:pt idx="4970">
                  <c:v>1</c:v>
                </c:pt>
                <c:pt idx="4971">
                  <c:v>0.89999999999999991</c:v>
                </c:pt>
                <c:pt idx="4972">
                  <c:v>0.87000000000000011</c:v>
                </c:pt>
                <c:pt idx="4973">
                  <c:v>0.90999999999999992</c:v>
                </c:pt>
                <c:pt idx="4974">
                  <c:v>0.90999999999999992</c:v>
                </c:pt>
                <c:pt idx="4975">
                  <c:v>1.01</c:v>
                </c:pt>
                <c:pt idx="4976">
                  <c:v>0.88</c:v>
                </c:pt>
                <c:pt idx="4977">
                  <c:v>0.94000000000000017</c:v>
                </c:pt>
                <c:pt idx="4978">
                  <c:v>1.02</c:v>
                </c:pt>
                <c:pt idx="4979">
                  <c:v>1.04</c:v>
                </c:pt>
                <c:pt idx="4980">
                  <c:v>0.9700000000000002</c:v>
                </c:pt>
                <c:pt idx="4981">
                  <c:v>0.94000000000000017</c:v>
                </c:pt>
                <c:pt idx="4982">
                  <c:v>0.90999999999999992</c:v>
                </c:pt>
                <c:pt idx="4983">
                  <c:v>0.88</c:v>
                </c:pt>
                <c:pt idx="4984">
                  <c:v>1</c:v>
                </c:pt>
                <c:pt idx="4985">
                  <c:v>0.98</c:v>
                </c:pt>
                <c:pt idx="4986">
                  <c:v>0.87000000000000011</c:v>
                </c:pt>
                <c:pt idx="4987">
                  <c:v>0.8899999999999999</c:v>
                </c:pt>
                <c:pt idx="4988">
                  <c:v>0.90999999999999992</c:v>
                </c:pt>
                <c:pt idx="4989">
                  <c:v>0.88</c:v>
                </c:pt>
                <c:pt idx="4990">
                  <c:v>1</c:v>
                </c:pt>
                <c:pt idx="4991">
                  <c:v>0.90999999999999992</c:v>
                </c:pt>
                <c:pt idx="4992">
                  <c:v>0.92999999999999994</c:v>
                </c:pt>
                <c:pt idx="4993">
                  <c:v>0.9700000000000002</c:v>
                </c:pt>
                <c:pt idx="4994">
                  <c:v>0.9700000000000002</c:v>
                </c:pt>
                <c:pt idx="4995">
                  <c:v>1.0999999999999994</c:v>
                </c:pt>
                <c:pt idx="4996">
                  <c:v>1.07</c:v>
                </c:pt>
                <c:pt idx="4997">
                  <c:v>0.9700000000000002</c:v>
                </c:pt>
                <c:pt idx="4998">
                  <c:v>1.07</c:v>
                </c:pt>
                <c:pt idx="4999">
                  <c:v>0.95000000000000018</c:v>
                </c:pt>
                <c:pt idx="5000">
                  <c:v>0.95000000000000018</c:v>
                </c:pt>
                <c:pt idx="5001">
                  <c:v>1.06</c:v>
                </c:pt>
                <c:pt idx="5002">
                  <c:v>1.06</c:v>
                </c:pt>
                <c:pt idx="5003">
                  <c:v>1.05</c:v>
                </c:pt>
                <c:pt idx="5004">
                  <c:v>1.05</c:v>
                </c:pt>
                <c:pt idx="5005">
                  <c:v>0.96000000000000019</c:v>
                </c:pt>
                <c:pt idx="5006">
                  <c:v>0.9700000000000002</c:v>
                </c:pt>
                <c:pt idx="5007">
                  <c:v>1.0999999999999994</c:v>
                </c:pt>
                <c:pt idx="5008">
                  <c:v>1.0799999999999994</c:v>
                </c:pt>
                <c:pt idx="5009">
                  <c:v>1.05</c:v>
                </c:pt>
                <c:pt idx="5010">
                  <c:v>1.07</c:v>
                </c:pt>
                <c:pt idx="5011">
                  <c:v>1.0999999999999994</c:v>
                </c:pt>
                <c:pt idx="5012">
                  <c:v>1.21</c:v>
                </c:pt>
                <c:pt idx="5013">
                  <c:v>1.23</c:v>
                </c:pt>
                <c:pt idx="5014">
                  <c:v>1.23</c:v>
                </c:pt>
                <c:pt idx="5015">
                  <c:v>1.27</c:v>
                </c:pt>
                <c:pt idx="5016">
                  <c:v>1.45</c:v>
                </c:pt>
                <c:pt idx="5017">
                  <c:v>1.52</c:v>
                </c:pt>
                <c:pt idx="5018">
                  <c:v>1.55</c:v>
                </c:pt>
                <c:pt idx="5019">
                  <c:v>1.57</c:v>
                </c:pt>
                <c:pt idx="5020">
                  <c:v>1.55</c:v>
                </c:pt>
                <c:pt idx="5021">
                  <c:v>1.57</c:v>
                </c:pt>
                <c:pt idx="5022">
                  <c:v>1.6700000000000004</c:v>
                </c:pt>
                <c:pt idx="5023">
                  <c:v>1.6199999999999994</c:v>
                </c:pt>
                <c:pt idx="5024">
                  <c:v>1.6400000000000001</c:v>
                </c:pt>
                <c:pt idx="5025">
                  <c:v>1.6600000000000001</c:v>
                </c:pt>
                <c:pt idx="5026">
                  <c:v>1.6600000000000001</c:v>
                </c:pt>
                <c:pt idx="5027">
                  <c:v>1.78</c:v>
                </c:pt>
                <c:pt idx="5028">
                  <c:v>1.8099999999999994</c:v>
                </c:pt>
                <c:pt idx="5029">
                  <c:v>1.7299999999999991</c:v>
                </c:pt>
                <c:pt idx="5030">
                  <c:v>1.78</c:v>
                </c:pt>
                <c:pt idx="5031">
                  <c:v>1.9799999999999998</c:v>
                </c:pt>
                <c:pt idx="5032">
                  <c:v>2.0299999999999998</c:v>
                </c:pt>
                <c:pt idx="5033">
                  <c:v>2.0900000000000003</c:v>
                </c:pt>
                <c:pt idx="5034">
                  <c:v>2.16</c:v>
                </c:pt>
                <c:pt idx="5035">
                  <c:v>2.16</c:v>
                </c:pt>
                <c:pt idx="5036">
                  <c:v>2.1300000000000003</c:v>
                </c:pt>
                <c:pt idx="5037">
                  <c:v>2.29</c:v>
                </c:pt>
                <c:pt idx="5038">
                  <c:v>2.3000000000000003</c:v>
                </c:pt>
                <c:pt idx="5039">
                  <c:v>2.2000000000000002</c:v>
                </c:pt>
                <c:pt idx="5040">
                  <c:v>2.3200000000000003</c:v>
                </c:pt>
                <c:pt idx="5041">
                  <c:v>2.23</c:v>
                </c:pt>
                <c:pt idx="5042">
                  <c:v>2.25</c:v>
                </c:pt>
                <c:pt idx="5043">
                  <c:v>2.3400000000000003</c:v>
                </c:pt>
                <c:pt idx="5044">
                  <c:v>2.4099999999999997</c:v>
                </c:pt>
                <c:pt idx="5045">
                  <c:v>2.4000000000000004</c:v>
                </c:pt>
                <c:pt idx="5046">
                  <c:v>2.4699999999999998</c:v>
                </c:pt>
                <c:pt idx="5047">
                  <c:v>2.4899999999999998</c:v>
                </c:pt>
                <c:pt idx="5048">
                  <c:v>2.71</c:v>
                </c:pt>
                <c:pt idx="5049">
                  <c:v>2.8099999999999992</c:v>
                </c:pt>
                <c:pt idx="5050">
                  <c:v>2.75</c:v>
                </c:pt>
                <c:pt idx="5051">
                  <c:v>3.03</c:v>
                </c:pt>
                <c:pt idx="5052">
                  <c:v>3.04</c:v>
                </c:pt>
                <c:pt idx="5053">
                  <c:v>3.04</c:v>
                </c:pt>
                <c:pt idx="5054">
                  <c:v>3.0500000000000003</c:v>
                </c:pt>
                <c:pt idx="5055">
                  <c:v>3.03</c:v>
                </c:pt>
                <c:pt idx="5056">
                  <c:v>3</c:v>
                </c:pt>
                <c:pt idx="5057">
                  <c:v>2.9699999999999998</c:v>
                </c:pt>
                <c:pt idx="5058">
                  <c:v>3.0700000000000003</c:v>
                </c:pt>
                <c:pt idx="5059">
                  <c:v>3.0900000000000003</c:v>
                </c:pt>
                <c:pt idx="5060">
                  <c:v>3.1900000000000004</c:v>
                </c:pt>
                <c:pt idx="5061">
                  <c:v>3.1300000000000003</c:v>
                </c:pt>
                <c:pt idx="5062">
                  <c:v>3.23</c:v>
                </c:pt>
                <c:pt idx="5063">
                  <c:v>3.2800000000000002</c:v>
                </c:pt>
                <c:pt idx="5064">
                  <c:v>3.27</c:v>
                </c:pt>
                <c:pt idx="5065">
                  <c:v>3.3600000000000003</c:v>
                </c:pt>
                <c:pt idx="5066">
                  <c:v>3.3600000000000003</c:v>
                </c:pt>
                <c:pt idx="5067">
                  <c:v>3.1900000000000004</c:v>
                </c:pt>
                <c:pt idx="5068">
                  <c:v>3.3099999999999992</c:v>
                </c:pt>
                <c:pt idx="5069">
                  <c:v>3.24</c:v>
                </c:pt>
                <c:pt idx="5070">
                  <c:v>2.8400000000000003</c:v>
                </c:pt>
                <c:pt idx="5071">
                  <c:v>2.96</c:v>
                </c:pt>
                <c:pt idx="5072">
                  <c:v>2.98</c:v>
                </c:pt>
                <c:pt idx="5073">
                  <c:v>3.0500000000000003</c:v>
                </c:pt>
                <c:pt idx="5074">
                  <c:v>3.14</c:v>
                </c:pt>
                <c:pt idx="5075">
                  <c:v>3.1</c:v>
                </c:pt>
                <c:pt idx="5076">
                  <c:v>3.16</c:v>
                </c:pt>
                <c:pt idx="5077">
                  <c:v>3.23</c:v>
                </c:pt>
                <c:pt idx="5078">
                  <c:v>3.3299999999999992</c:v>
                </c:pt>
                <c:pt idx="5079">
                  <c:v>3.3899999999999997</c:v>
                </c:pt>
                <c:pt idx="5080">
                  <c:v>3.4200000000000004</c:v>
                </c:pt>
                <c:pt idx="5081">
                  <c:v>3.4099999999999997</c:v>
                </c:pt>
                <c:pt idx="5082">
                  <c:v>2.8299999999999992</c:v>
                </c:pt>
                <c:pt idx="5083">
                  <c:v>2.64</c:v>
                </c:pt>
                <c:pt idx="5084">
                  <c:v>2.62</c:v>
                </c:pt>
                <c:pt idx="5085">
                  <c:v>2.6900000000000004</c:v>
                </c:pt>
                <c:pt idx="5086">
                  <c:v>2.73</c:v>
                </c:pt>
                <c:pt idx="5087">
                  <c:v>2.77</c:v>
                </c:pt>
                <c:pt idx="5088">
                  <c:v>2.8600000000000003</c:v>
                </c:pt>
                <c:pt idx="5089">
                  <c:v>2.8499999999999992</c:v>
                </c:pt>
                <c:pt idx="5090">
                  <c:v>3</c:v>
                </c:pt>
                <c:pt idx="5091">
                  <c:v>3</c:v>
                </c:pt>
                <c:pt idx="5092">
                  <c:v>3.1300000000000003</c:v>
                </c:pt>
                <c:pt idx="5093">
                  <c:v>3.03</c:v>
                </c:pt>
                <c:pt idx="5094">
                  <c:v>3</c:v>
                </c:pt>
                <c:pt idx="5095">
                  <c:v>2.5099999999999998</c:v>
                </c:pt>
                <c:pt idx="5096">
                  <c:v>2.4699999999999998</c:v>
                </c:pt>
                <c:pt idx="5097">
                  <c:v>2.62</c:v>
                </c:pt>
                <c:pt idx="5098">
                  <c:v>2.5700000000000003</c:v>
                </c:pt>
                <c:pt idx="5099">
                  <c:v>2.52</c:v>
                </c:pt>
                <c:pt idx="5100">
                  <c:v>2.5299999999999998</c:v>
                </c:pt>
                <c:pt idx="5101">
                  <c:v>2.6100000000000003</c:v>
                </c:pt>
                <c:pt idx="5102">
                  <c:v>2.62</c:v>
                </c:pt>
                <c:pt idx="5103">
                  <c:v>2.6700000000000004</c:v>
                </c:pt>
                <c:pt idx="5104">
                  <c:v>2.6500000000000004</c:v>
                </c:pt>
                <c:pt idx="5105">
                  <c:v>2.71</c:v>
                </c:pt>
                <c:pt idx="5106">
                  <c:v>2.6100000000000003</c:v>
                </c:pt>
                <c:pt idx="5107">
                  <c:v>2.5299999999999998</c:v>
                </c:pt>
                <c:pt idx="5108">
                  <c:v>1.8099999999999994</c:v>
                </c:pt>
                <c:pt idx="5109">
                  <c:v>1.8800000000000001</c:v>
                </c:pt>
                <c:pt idx="5110">
                  <c:v>1.8699999999999994</c:v>
                </c:pt>
                <c:pt idx="5111">
                  <c:v>1.9900000000000004</c:v>
                </c:pt>
                <c:pt idx="5112">
                  <c:v>2.0099999999999998</c:v>
                </c:pt>
                <c:pt idx="5113">
                  <c:v>2.1</c:v>
                </c:pt>
                <c:pt idx="5114">
                  <c:v>2.0900000000000003</c:v>
                </c:pt>
                <c:pt idx="5115">
                  <c:v>2.0299999999999998</c:v>
                </c:pt>
                <c:pt idx="5116">
                  <c:v>2.0900000000000003</c:v>
                </c:pt>
                <c:pt idx="5117">
                  <c:v>2.0099999999999998</c:v>
                </c:pt>
                <c:pt idx="5118">
                  <c:v>1.9999999999999998</c:v>
                </c:pt>
                <c:pt idx="5119">
                  <c:v>1.9500000000000004</c:v>
                </c:pt>
                <c:pt idx="5120">
                  <c:v>1.8900000000000001</c:v>
                </c:pt>
                <c:pt idx="5121">
                  <c:v>1.9599999999999993</c:v>
                </c:pt>
                <c:pt idx="5122">
                  <c:v>1.8900000000000001</c:v>
                </c:pt>
                <c:pt idx="5123">
                  <c:v>1.9700000000000004</c:v>
                </c:pt>
                <c:pt idx="5124">
                  <c:v>1.84</c:v>
                </c:pt>
                <c:pt idx="5125">
                  <c:v>1.86</c:v>
                </c:pt>
                <c:pt idx="5126">
                  <c:v>1.7099999999999989</c:v>
                </c:pt>
                <c:pt idx="5127">
                  <c:v>1.3900000000000001</c:v>
                </c:pt>
                <c:pt idx="5128">
                  <c:v>1.43</c:v>
                </c:pt>
                <c:pt idx="5129">
                  <c:v>1.42</c:v>
                </c:pt>
                <c:pt idx="5130">
                  <c:v>1.43</c:v>
                </c:pt>
                <c:pt idx="5131">
                  <c:v>1.3299999999999994</c:v>
                </c:pt>
                <c:pt idx="5132">
                  <c:v>1.29</c:v>
                </c:pt>
                <c:pt idx="5133">
                  <c:v>1.29</c:v>
                </c:pt>
                <c:pt idx="5134">
                  <c:v>1.26</c:v>
                </c:pt>
                <c:pt idx="5135">
                  <c:v>1.3900000000000001</c:v>
                </c:pt>
                <c:pt idx="5136">
                  <c:v>1.3</c:v>
                </c:pt>
                <c:pt idx="5137">
                  <c:v>1.42</c:v>
                </c:pt>
                <c:pt idx="5138">
                  <c:v>1.3299999999999994</c:v>
                </c:pt>
                <c:pt idx="5139">
                  <c:v>1.3399999999999994</c:v>
                </c:pt>
                <c:pt idx="5140">
                  <c:v>1.26</c:v>
                </c:pt>
                <c:pt idx="5141">
                  <c:v>1.29</c:v>
                </c:pt>
                <c:pt idx="5142">
                  <c:v>1.29</c:v>
                </c:pt>
                <c:pt idx="5143">
                  <c:v>1.27</c:v>
                </c:pt>
                <c:pt idx="5144">
                  <c:v>1.3299999999999994</c:v>
                </c:pt>
                <c:pt idx="5145">
                  <c:v>1.29</c:v>
                </c:pt>
                <c:pt idx="5146">
                  <c:v>1.3699999999999994</c:v>
                </c:pt>
                <c:pt idx="5147">
                  <c:v>1.24</c:v>
                </c:pt>
                <c:pt idx="5148">
                  <c:v>1.22</c:v>
                </c:pt>
                <c:pt idx="5149">
                  <c:v>1.3599999999999994</c:v>
                </c:pt>
                <c:pt idx="5150">
                  <c:v>1.32</c:v>
                </c:pt>
                <c:pt idx="5151">
                  <c:v>1.3399999999999994</c:v>
                </c:pt>
                <c:pt idx="5152">
                  <c:v>1.24</c:v>
                </c:pt>
                <c:pt idx="5153">
                  <c:v>1.26</c:v>
                </c:pt>
                <c:pt idx="5154">
                  <c:v>1.21</c:v>
                </c:pt>
                <c:pt idx="5155">
                  <c:v>1.3299999999999994</c:v>
                </c:pt>
                <c:pt idx="5156">
                  <c:v>1.31</c:v>
                </c:pt>
                <c:pt idx="5157">
                  <c:v>1.31</c:v>
                </c:pt>
                <c:pt idx="5158">
                  <c:v>1.3299999999999994</c:v>
                </c:pt>
                <c:pt idx="5159">
                  <c:v>1.1800000000000004</c:v>
                </c:pt>
                <c:pt idx="5160">
                  <c:v>1.29</c:v>
                </c:pt>
                <c:pt idx="5161">
                  <c:v>1.31</c:v>
                </c:pt>
                <c:pt idx="5162">
                  <c:v>1.1499999999999995</c:v>
                </c:pt>
                <c:pt idx="5163">
                  <c:v>1.1599999999999995</c:v>
                </c:pt>
                <c:pt idx="5164">
                  <c:v>1.1599999999999995</c:v>
                </c:pt>
                <c:pt idx="5165">
                  <c:v>1.1800000000000004</c:v>
                </c:pt>
                <c:pt idx="5166">
                  <c:v>1.1299999999999994</c:v>
                </c:pt>
                <c:pt idx="5167">
                  <c:v>1.1800000000000004</c:v>
                </c:pt>
                <c:pt idx="5168">
                  <c:v>1.1499999999999995</c:v>
                </c:pt>
                <c:pt idx="5169">
                  <c:v>1.1900000000000004</c:v>
                </c:pt>
                <c:pt idx="5170">
                  <c:v>1.22</c:v>
                </c:pt>
                <c:pt idx="5171">
                  <c:v>1.26</c:v>
                </c:pt>
                <c:pt idx="5172">
                  <c:v>1.1800000000000004</c:v>
                </c:pt>
                <c:pt idx="5173">
                  <c:v>1.22</c:v>
                </c:pt>
                <c:pt idx="5174">
                  <c:v>1.22</c:v>
                </c:pt>
                <c:pt idx="5175">
                  <c:v>1.21</c:v>
                </c:pt>
                <c:pt idx="5176">
                  <c:v>1.0799999999999994</c:v>
                </c:pt>
                <c:pt idx="5177">
                  <c:v>1.0899999999999994</c:v>
                </c:pt>
                <c:pt idx="5178">
                  <c:v>1.0899999999999994</c:v>
                </c:pt>
                <c:pt idx="5179">
                  <c:v>1.0999999999999994</c:v>
                </c:pt>
                <c:pt idx="5180">
                  <c:v>1.1299999999999994</c:v>
                </c:pt>
                <c:pt idx="5181">
                  <c:v>1.07</c:v>
                </c:pt>
                <c:pt idx="5182">
                  <c:v>1.1099999999999994</c:v>
                </c:pt>
                <c:pt idx="5183">
                  <c:v>1.1599999999999995</c:v>
                </c:pt>
                <c:pt idx="5184">
                  <c:v>1.1900000000000004</c:v>
                </c:pt>
                <c:pt idx="5185">
                  <c:v>1.1599999999999995</c:v>
                </c:pt>
                <c:pt idx="5186">
                  <c:v>1.1299999999999994</c:v>
                </c:pt>
                <c:pt idx="5187">
                  <c:v>1.0899999999999994</c:v>
                </c:pt>
                <c:pt idx="5188">
                  <c:v>1.1399999999999995</c:v>
                </c:pt>
                <c:pt idx="5189">
                  <c:v>1.03</c:v>
                </c:pt>
                <c:pt idx="5190">
                  <c:v>1.1399999999999995</c:v>
                </c:pt>
                <c:pt idx="5191">
                  <c:v>1.1499999999999995</c:v>
                </c:pt>
                <c:pt idx="5192">
                  <c:v>1.1599999999999995</c:v>
                </c:pt>
                <c:pt idx="5193">
                  <c:v>1</c:v>
                </c:pt>
                <c:pt idx="5194">
                  <c:v>1.04</c:v>
                </c:pt>
                <c:pt idx="5195">
                  <c:v>1</c:v>
                </c:pt>
                <c:pt idx="5196">
                  <c:v>1.01</c:v>
                </c:pt>
                <c:pt idx="5197">
                  <c:v>1.05</c:v>
                </c:pt>
                <c:pt idx="5198">
                  <c:v>1.04</c:v>
                </c:pt>
                <c:pt idx="5199">
                  <c:v>1.1299999999999994</c:v>
                </c:pt>
                <c:pt idx="5200">
                  <c:v>1.0899999999999994</c:v>
                </c:pt>
                <c:pt idx="5201">
                  <c:v>1.1399999999999995</c:v>
                </c:pt>
                <c:pt idx="5202">
                  <c:v>1.0999999999999994</c:v>
                </c:pt>
                <c:pt idx="5203">
                  <c:v>1.05</c:v>
                </c:pt>
                <c:pt idx="5204">
                  <c:v>1.05</c:v>
                </c:pt>
                <c:pt idx="5205">
                  <c:v>0.98</c:v>
                </c:pt>
                <c:pt idx="5206">
                  <c:v>1.02</c:v>
                </c:pt>
                <c:pt idx="5207">
                  <c:v>1</c:v>
                </c:pt>
                <c:pt idx="5208">
                  <c:v>1.0999999999999994</c:v>
                </c:pt>
                <c:pt idx="5209">
                  <c:v>1.04</c:v>
                </c:pt>
                <c:pt idx="5210">
                  <c:v>1</c:v>
                </c:pt>
                <c:pt idx="5211">
                  <c:v>1.07</c:v>
                </c:pt>
                <c:pt idx="5212">
                  <c:v>1.04</c:v>
                </c:pt>
                <c:pt idx="5213">
                  <c:v>1.0899999999999994</c:v>
                </c:pt>
                <c:pt idx="5214">
                  <c:v>0.98</c:v>
                </c:pt>
                <c:pt idx="5215">
                  <c:v>1</c:v>
                </c:pt>
                <c:pt idx="5216">
                  <c:v>0.96000000000000019</c:v>
                </c:pt>
                <c:pt idx="5217">
                  <c:v>1.01</c:v>
                </c:pt>
                <c:pt idx="5218">
                  <c:v>0.9700000000000002</c:v>
                </c:pt>
                <c:pt idx="5219">
                  <c:v>0.9700000000000002</c:v>
                </c:pt>
                <c:pt idx="5220">
                  <c:v>1.0899999999999994</c:v>
                </c:pt>
                <c:pt idx="5221">
                  <c:v>1.07</c:v>
                </c:pt>
                <c:pt idx="5222">
                  <c:v>1.0999999999999994</c:v>
                </c:pt>
                <c:pt idx="5223">
                  <c:v>1.03</c:v>
                </c:pt>
                <c:pt idx="5224">
                  <c:v>1.0799999999999994</c:v>
                </c:pt>
                <c:pt idx="5225">
                  <c:v>1.04</c:v>
                </c:pt>
                <c:pt idx="5226">
                  <c:v>1.06</c:v>
                </c:pt>
                <c:pt idx="5227">
                  <c:v>1.02</c:v>
                </c:pt>
                <c:pt idx="5228">
                  <c:v>0.98</c:v>
                </c:pt>
                <c:pt idx="5229">
                  <c:v>1.01</c:v>
                </c:pt>
                <c:pt idx="5230">
                  <c:v>0.99</c:v>
                </c:pt>
                <c:pt idx="5231">
                  <c:v>1.05</c:v>
                </c:pt>
                <c:pt idx="5232">
                  <c:v>1</c:v>
                </c:pt>
                <c:pt idx="5233">
                  <c:v>0.98</c:v>
                </c:pt>
                <c:pt idx="5234">
                  <c:v>0.9700000000000002</c:v>
                </c:pt>
                <c:pt idx="5235">
                  <c:v>1.04</c:v>
                </c:pt>
                <c:pt idx="5236">
                  <c:v>1.0999999999999994</c:v>
                </c:pt>
                <c:pt idx="5237">
                  <c:v>1.1199999999999994</c:v>
                </c:pt>
                <c:pt idx="5238">
                  <c:v>1.1299999999999994</c:v>
                </c:pt>
                <c:pt idx="5239">
                  <c:v>1.0899999999999994</c:v>
                </c:pt>
                <c:pt idx="5240">
                  <c:v>1.1299999999999994</c:v>
                </c:pt>
                <c:pt idx="5241">
                  <c:v>0.9700000000000002</c:v>
                </c:pt>
                <c:pt idx="5242">
                  <c:v>1.02</c:v>
                </c:pt>
                <c:pt idx="5243">
                  <c:v>1.01</c:v>
                </c:pt>
                <c:pt idx="5244">
                  <c:v>1.0799999999999994</c:v>
                </c:pt>
                <c:pt idx="5245">
                  <c:v>1.03</c:v>
                </c:pt>
                <c:pt idx="5246">
                  <c:v>1.07</c:v>
                </c:pt>
                <c:pt idx="5247">
                  <c:v>1.0899999999999994</c:v>
                </c:pt>
                <c:pt idx="5248">
                  <c:v>1.0999999999999994</c:v>
                </c:pt>
                <c:pt idx="5249">
                  <c:v>1.1700000000000004</c:v>
                </c:pt>
                <c:pt idx="5250">
                  <c:v>1.1099999999999994</c:v>
                </c:pt>
                <c:pt idx="5251">
                  <c:v>1.1599999999999995</c:v>
                </c:pt>
                <c:pt idx="5252">
                  <c:v>1.0999999999999994</c:v>
                </c:pt>
                <c:pt idx="5253">
                  <c:v>1.0999999999999994</c:v>
                </c:pt>
                <c:pt idx="5254">
                  <c:v>1.1299999999999994</c:v>
                </c:pt>
                <c:pt idx="5255">
                  <c:v>1.2</c:v>
                </c:pt>
                <c:pt idx="5256">
                  <c:v>1.1099999999999994</c:v>
                </c:pt>
                <c:pt idx="5257">
                  <c:v>1.1700000000000004</c:v>
                </c:pt>
                <c:pt idx="5258">
                  <c:v>1.1299999999999994</c:v>
                </c:pt>
                <c:pt idx="5259">
                  <c:v>1.07</c:v>
                </c:pt>
                <c:pt idx="5260">
                  <c:v>1.1499999999999995</c:v>
                </c:pt>
                <c:pt idx="5261">
                  <c:v>1.0999999999999994</c:v>
                </c:pt>
                <c:pt idx="5262">
                  <c:v>1.22</c:v>
                </c:pt>
                <c:pt idx="5263">
                  <c:v>1.24</c:v>
                </c:pt>
                <c:pt idx="5264">
                  <c:v>1.3599999999999994</c:v>
                </c:pt>
                <c:pt idx="5265">
                  <c:v>1.3900000000000001</c:v>
                </c:pt>
                <c:pt idx="5266">
                  <c:v>1.52</c:v>
                </c:pt>
                <c:pt idx="5267">
                  <c:v>1.44</c:v>
                </c:pt>
                <c:pt idx="5268">
                  <c:v>1.48</c:v>
                </c:pt>
                <c:pt idx="5269">
                  <c:v>1.44</c:v>
                </c:pt>
                <c:pt idx="5270">
                  <c:v>1.49</c:v>
                </c:pt>
                <c:pt idx="5271">
                  <c:v>1.5799999999999994</c:v>
                </c:pt>
                <c:pt idx="5272">
                  <c:v>1.46</c:v>
                </c:pt>
                <c:pt idx="5273">
                  <c:v>1.53</c:v>
                </c:pt>
                <c:pt idx="5274">
                  <c:v>1.49</c:v>
                </c:pt>
                <c:pt idx="5275">
                  <c:v>1.5799999999999994</c:v>
                </c:pt>
                <c:pt idx="5276">
                  <c:v>1.52</c:v>
                </c:pt>
                <c:pt idx="5277">
                  <c:v>1.5799999999999994</c:v>
                </c:pt>
                <c:pt idx="5278">
                  <c:v>1.54</c:v>
                </c:pt>
                <c:pt idx="5279">
                  <c:v>1.7099999999999989</c:v>
                </c:pt>
                <c:pt idx="5280">
                  <c:v>1.7099999999999989</c:v>
                </c:pt>
                <c:pt idx="5281">
                  <c:v>1.82</c:v>
                </c:pt>
                <c:pt idx="5282">
                  <c:v>1.7699999999999994</c:v>
                </c:pt>
                <c:pt idx="5283">
                  <c:v>1.8099999999999994</c:v>
                </c:pt>
                <c:pt idx="5284">
                  <c:v>1.78</c:v>
                </c:pt>
                <c:pt idx="5285">
                  <c:v>1.8800000000000001</c:v>
                </c:pt>
                <c:pt idx="5286">
                  <c:v>1.8900000000000001</c:v>
                </c:pt>
                <c:pt idx="5287">
                  <c:v>1.9200000000000006</c:v>
                </c:pt>
                <c:pt idx="5288">
                  <c:v>1.9000000000000001</c:v>
                </c:pt>
                <c:pt idx="5289">
                  <c:v>1.9400000000000006</c:v>
                </c:pt>
                <c:pt idx="5290">
                  <c:v>1.9000000000000001</c:v>
                </c:pt>
                <c:pt idx="5291">
                  <c:v>1.9100000000000001</c:v>
                </c:pt>
                <c:pt idx="5292">
                  <c:v>1.8699999999999994</c:v>
                </c:pt>
                <c:pt idx="5293">
                  <c:v>2.0299999999999998</c:v>
                </c:pt>
                <c:pt idx="5294">
                  <c:v>2.0700000000000003</c:v>
                </c:pt>
                <c:pt idx="5295">
                  <c:v>2.0900000000000003</c:v>
                </c:pt>
                <c:pt idx="5296">
                  <c:v>2.0299999999999998</c:v>
                </c:pt>
                <c:pt idx="5297">
                  <c:v>2.0700000000000003</c:v>
                </c:pt>
                <c:pt idx="5298">
                  <c:v>2.04</c:v>
                </c:pt>
                <c:pt idx="5299">
                  <c:v>2.0299999999999998</c:v>
                </c:pt>
                <c:pt idx="5300">
                  <c:v>2.0500000000000003</c:v>
                </c:pt>
                <c:pt idx="5301">
                  <c:v>2.0900000000000003</c:v>
                </c:pt>
                <c:pt idx="5302">
                  <c:v>2.0099999999999998</c:v>
                </c:pt>
                <c:pt idx="5303">
                  <c:v>2.0299999999999998</c:v>
                </c:pt>
                <c:pt idx="5304">
                  <c:v>1.9900000000000004</c:v>
                </c:pt>
                <c:pt idx="5305">
                  <c:v>1.9900000000000004</c:v>
                </c:pt>
                <c:pt idx="5306">
                  <c:v>2.1</c:v>
                </c:pt>
                <c:pt idx="5307">
                  <c:v>2.0299999999999998</c:v>
                </c:pt>
                <c:pt idx="5308">
                  <c:v>2.08</c:v>
                </c:pt>
                <c:pt idx="5309">
                  <c:v>1.9900000000000004</c:v>
                </c:pt>
                <c:pt idx="5310">
                  <c:v>2.04</c:v>
                </c:pt>
                <c:pt idx="5311">
                  <c:v>1.9400000000000006</c:v>
                </c:pt>
                <c:pt idx="5312">
                  <c:v>1.3800000000000001</c:v>
                </c:pt>
                <c:pt idx="5313">
                  <c:v>1.46</c:v>
                </c:pt>
                <c:pt idx="5314">
                  <c:v>1.55</c:v>
                </c:pt>
                <c:pt idx="5315">
                  <c:v>1.6300000000000001</c:v>
                </c:pt>
                <c:pt idx="5316">
                  <c:v>1.7099999999999989</c:v>
                </c:pt>
                <c:pt idx="5317">
                  <c:v>1.86</c:v>
                </c:pt>
                <c:pt idx="5318">
                  <c:v>1.9200000000000006</c:v>
                </c:pt>
                <c:pt idx="5319">
                  <c:v>1.9900000000000004</c:v>
                </c:pt>
                <c:pt idx="5320">
                  <c:v>2.06</c:v>
                </c:pt>
                <c:pt idx="5321">
                  <c:v>2.0900000000000003</c:v>
                </c:pt>
                <c:pt idx="5322">
                  <c:v>2.0299999999999998</c:v>
                </c:pt>
                <c:pt idx="5323">
                  <c:v>2.0099999999999998</c:v>
                </c:pt>
                <c:pt idx="5324">
                  <c:v>1.6400000000000001</c:v>
                </c:pt>
                <c:pt idx="5325">
                  <c:v>1.6500000000000001</c:v>
                </c:pt>
                <c:pt idx="5326">
                  <c:v>1.6400000000000001</c:v>
                </c:pt>
                <c:pt idx="5327">
                  <c:v>1.55</c:v>
                </c:pt>
                <c:pt idx="5328">
                  <c:v>1.55</c:v>
                </c:pt>
                <c:pt idx="5329">
                  <c:v>1.47</c:v>
                </c:pt>
                <c:pt idx="5330">
                  <c:v>1.52</c:v>
                </c:pt>
                <c:pt idx="5331">
                  <c:v>1.47</c:v>
                </c:pt>
                <c:pt idx="5332">
                  <c:v>1.47</c:v>
                </c:pt>
                <c:pt idx="5333">
                  <c:v>1.3900000000000001</c:v>
                </c:pt>
                <c:pt idx="5334">
                  <c:v>0.96000000000000019</c:v>
                </c:pt>
                <c:pt idx="5335">
                  <c:v>1.02</c:v>
                </c:pt>
                <c:pt idx="5336">
                  <c:v>1.01</c:v>
                </c:pt>
                <c:pt idx="5337">
                  <c:v>1.05</c:v>
                </c:pt>
                <c:pt idx="5338">
                  <c:v>1.01</c:v>
                </c:pt>
                <c:pt idx="5339">
                  <c:v>1.04</c:v>
                </c:pt>
                <c:pt idx="5340">
                  <c:v>0.98</c:v>
                </c:pt>
                <c:pt idx="5341">
                  <c:v>1.01</c:v>
                </c:pt>
                <c:pt idx="5342">
                  <c:v>1.07</c:v>
                </c:pt>
                <c:pt idx="5343">
                  <c:v>1.07</c:v>
                </c:pt>
                <c:pt idx="5344">
                  <c:v>1.0999999999999994</c:v>
                </c:pt>
                <c:pt idx="5345">
                  <c:v>1.1199999999999994</c:v>
                </c:pt>
                <c:pt idx="5346">
                  <c:v>1.0899999999999994</c:v>
                </c:pt>
                <c:pt idx="5347">
                  <c:v>1.1099999999999994</c:v>
                </c:pt>
                <c:pt idx="5348">
                  <c:v>1.07</c:v>
                </c:pt>
                <c:pt idx="5349">
                  <c:v>1.04</c:v>
                </c:pt>
                <c:pt idx="5350">
                  <c:v>0.9700000000000002</c:v>
                </c:pt>
                <c:pt idx="5351">
                  <c:v>1.01</c:v>
                </c:pt>
                <c:pt idx="5352">
                  <c:v>0.9700000000000002</c:v>
                </c:pt>
                <c:pt idx="5353">
                  <c:v>0.99</c:v>
                </c:pt>
                <c:pt idx="5354">
                  <c:v>0.96000000000000019</c:v>
                </c:pt>
                <c:pt idx="5355">
                  <c:v>1.03</c:v>
                </c:pt>
                <c:pt idx="5356">
                  <c:v>0.94000000000000017</c:v>
                </c:pt>
                <c:pt idx="5357">
                  <c:v>1</c:v>
                </c:pt>
                <c:pt idx="5358">
                  <c:v>0.94000000000000017</c:v>
                </c:pt>
                <c:pt idx="5359">
                  <c:v>0.99</c:v>
                </c:pt>
                <c:pt idx="5360">
                  <c:v>0.91999999999999993</c:v>
                </c:pt>
                <c:pt idx="5361">
                  <c:v>0.95000000000000018</c:v>
                </c:pt>
                <c:pt idx="5362">
                  <c:v>1</c:v>
                </c:pt>
                <c:pt idx="5363">
                  <c:v>1</c:v>
                </c:pt>
                <c:pt idx="5364">
                  <c:v>0.98</c:v>
                </c:pt>
                <c:pt idx="5365">
                  <c:v>1.01</c:v>
                </c:pt>
                <c:pt idx="5366">
                  <c:v>1.01</c:v>
                </c:pt>
                <c:pt idx="5367">
                  <c:v>1.02</c:v>
                </c:pt>
                <c:pt idx="5368">
                  <c:v>1.04</c:v>
                </c:pt>
                <c:pt idx="5369">
                  <c:v>1.03</c:v>
                </c:pt>
                <c:pt idx="5370">
                  <c:v>1.03</c:v>
                </c:pt>
                <c:pt idx="5371">
                  <c:v>1.03</c:v>
                </c:pt>
                <c:pt idx="5372">
                  <c:v>0.89999999999999991</c:v>
                </c:pt>
                <c:pt idx="5373">
                  <c:v>0.9700000000000002</c:v>
                </c:pt>
                <c:pt idx="5374">
                  <c:v>0.94000000000000017</c:v>
                </c:pt>
                <c:pt idx="5375">
                  <c:v>0.99</c:v>
                </c:pt>
                <c:pt idx="5376">
                  <c:v>0.88</c:v>
                </c:pt>
                <c:pt idx="5377">
                  <c:v>0.89999999999999991</c:v>
                </c:pt>
                <c:pt idx="5378">
                  <c:v>0.8899999999999999</c:v>
                </c:pt>
                <c:pt idx="5379">
                  <c:v>0.95000000000000018</c:v>
                </c:pt>
                <c:pt idx="5380">
                  <c:v>0.94000000000000017</c:v>
                </c:pt>
                <c:pt idx="5381">
                  <c:v>0.8899999999999999</c:v>
                </c:pt>
                <c:pt idx="5382">
                  <c:v>0.94000000000000017</c:v>
                </c:pt>
                <c:pt idx="5383">
                  <c:v>0.95000000000000018</c:v>
                </c:pt>
                <c:pt idx="5384">
                  <c:v>0.94000000000000017</c:v>
                </c:pt>
                <c:pt idx="5385">
                  <c:v>0.89999999999999991</c:v>
                </c:pt>
                <c:pt idx="5386">
                  <c:v>0.92999999999999994</c:v>
                </c:pt>
                <c:pt idx="5387">
                  <c:v>0.9700000000000002</c:v>
                </c:pt>
                <c:pt idx="5388">
                  <c:v>0.90999999999999992</c:v>
                </c:pt>
                <c:pt idx="5389">
                  <c:v>0.88</c:v>
                </c:pt>
                <c:pt idx="5390">
                  <c:v>0.88</c:v>
                </c:pt>
                <c:pt idx="5391">
                  <c:v>0.87000000000000011</c:v>
                </c:pt>
                <c:pt idx="5392">
                  <c:v>0.87000000000000011</c:v>
                </c:pt>
                <c:pt idx="5393">
                  <c:v>0.94000000000000017</c:v>
                </c:pt>
                <c:pt idx="5394">
                  <c:v>0.89999999999999991</c:v>
                </c:pt>
                <c:pt idx="5395">
                  <c:v>0.98</c:v>
                </c:pt>
                <c:pt idx="5396">
                  <c:v>0.87000000000000011</c:v>
                </c:pt>
                <c:pt idx="5397">
                  <c:v>0.81</c:v>
                </c:pt>
                <c:pt idx="5398">
                  <c:v>0.8600000000000001</c:v>
                </c:pt>
                <c:pt idx="5399">
                  <c:v>0.81</c:v>
                </c:pt>
                <c:pt idx="5400">
                  <c:v>0.90999999999999992</c:v>
                </c:pt>
                <c:pt idx="5401">
                  <c:v>0.8600000000000001</c:v>
                </c:pt>
                <c:pt idx="5402">
                  <c:v>0.87000000000000011</c:v>
                </c:pt>
                <c:pt idx="5403">
                  <c:v>0.91999999999999993</c:v>
                </c:pt>
                <c:pt idx="5404">
                  <c:v>0.84000000000000008</c:v>
                </c:pt>
                <c:pt idx="5405">
                  <c:v>0.85000000000000009</c:v>
                </c:pt>
                <c:pt idx="5406">
                  <c:v>0.82000000000000028</c:v>
                </c:pt>
                <c:pt idx="5407">
                  <c:v>0.87000000000000011</c:v>
                </c:pt>
                <c:pt idx="5408">
                  <c:v>0.84000000000000008</c:v>
                </c:pt>
                <c:pt idx="5409">
                  <c:v>0.92999999999999994</c:v>
                </c:pt>
                <c:pt idx="5410">
                  <c:v>0.84000000000000008</c:v>
                </c:pt>
                <c:pt idx="5411">
                  <c:v>0.8600000000000001</c:v>
                </c:pt>
                <c:pt idx="5412">
                  <c:v>0.82999999999999985</c:v>
                </c:pt>
                <c:pt idx="5413">
                  <c:v>0.8600000000000001</c:v>
                </c:pt>
                <c:pt idx="5414">
                  <c:v>0.87000000000000011</c:v>
                </c:pt>
                <c:pt idx="5415">
                  <c:v>0.92999999999999994</c:v>
                </c:pt>
                <c:pt idx="5416">
                  <c:v>0.90999999999999992</c:v>
                </c:pt>
                <c:pt idx="5417">
                  <c:v>0.87000000000000011</c:v>
                </c:pt>
                <c:pt idx="5418">
                  <c:v>0.87000000000000011</c:v>
                </c:pt>
                <c:pt idx="5419">
                  <c:v>0.87000000000000011</c:v>
                </c:pt>
                <c:pt idx="5420">
                  <c:v>0.89999999999999991</c:v>
                </c:pt>
                <c:pt idx="5421">
                  <c:v>0.87000000000000011</c:v>
                </c:pt>
                <c:pt idx="5422">
                  <c:v>0.91999999999999993</c:v>
                </c:pt>
                <c:pt idx="5423">
                  <c:v>0.8899999999999999</c:v>
                </c:pt>
                <c:pt idx="5424">
                  <c:v>0.9700000000000002</c:v>
                </c:pt>
                <c:pt idx="5425">
                  <c:v>0.89999999999999991</c:v>
                </c:pt>
                <c:pt idx="5426">
                  <c:v>0.95000000000000018</c:v>
                </c:pt>
                <c:pt idx="5427">
                  <c:v>0.92999999999999994</c:v>
                </c:pt>
                <c:pt idx="5428">
                  <c:v>1.02</c:v>
                </c:pt>
                <c:pt idx="5429">
                  <c:v>1</c:v>
                </c:pt>
                <c:pt idx="5430">
                  <c:v>1.01</c:v>
                </c:pt>
                <c:pt idx="5431">
                  <c:v>0.9700000000000002</c:v>
                </c:pt>
                <c:pt idx="5432">
                  <c:v>0.95000000000000018</c:v>
                </c:pt>
                <c:pt idx="5433">
                  <c:v>0.95000000000000018</c:v>
                </c:pt>
                <c:pt idx="5434">
                  <c:v>1.05</c:v>
                </c:pt>
                <c:pt idx="5435">
                  <c:v>1.03</c:v>
                </c:pt>
                <c:pt idx="5436">
                  <c:v>1.06</c:v>
                </c:pt>
                <c:pt idx="5437">
                  <c:v>0.96000000000000019</c:v>
                </c:pt>
                <c:pt idx="5438">
                  <c:v>1.0899999999999994</c:v>
                </c:pt>
                <c:pt idx="5439">
                  <c:v>1.0799999999999994</c:v>
                </c:pt>
                <c:pt idx="5440">
                  <c:v>1.04</c:v>
                </c:pt>
                <c:pt idx="5441">
                  <c:v>1.02</c:v>
                </c:pt>
                <c:pt idx="5442">
                  <c:v>0.95000000000000018</c:v>
                </c:pt>
                <c:pt idx="5443">
                  <c:v>0.9700000000000002</c:v>
                </c:pt>
                <c:pt idx="5444">
                  <c:v>0.98</c:v>
                </c:pt>
                <c:pt idx="5445">
                  <c:v>1.04</c:v>
                </c:pt>
                <c:pt idx="5446">
                  <c:v>1.1399999999999995</c:v>
                </c:pt>
                <c:pt idx="5447">
                  <c:v>1.0999999999999994</c:v>
                </c:pt>
                <c:pt idx="5448">
                  <c:v>1.1199999999999994</c:v>
                </c:pt>
                <c:pt idx="5449">
                  <c:v>1.05</c:v>
                </c:pt>
                <c:pt idx="5450">
                  <c:v>1.2</c:v>
                </c:pt>
                <c:pt idx="5451">
                  <c:v>1.1599999999999995</c:v>
                </c:pt>
                <c:pt idx="5452">
                  <c:v>1.23</c:v>
                </c:pt>
                <c:pt idx="5453">
                  <c:v>1.1700000000000004</c:v>
                </c:pt>
                <c:pt idx="5454">
                  <c:v>1.3299999999999994</c:v>
                </c:pt>
                <c:pt idx="5455">
                  <c:v>1.4</c:v>
                </c:pt>
                <c:pt idx="5456">
                  <c:v>1.3299999999999994</c:v>
                </c:pt>
                <c:pt idx="5457">
                  <c:v>1.42</c:v>
                </c:pt>
                <c:pt idx="5458">
                  <c:v>1.4</c:v>
                </c:pt>
                <c:pt idx="5459">
                  <c:v>1.6400000000000001</c:v>
                </c:pt>
                <c:pt idx="5460">
                  <c:v>1.6500000000000001</c:v>
                </c:pt>
                <c:pt idx="5461">
                  <c:v>1.7099999999999989</c:v>
                </c:pt>
                <c:pt idx="5462">
                  <c:v>1.72</c:v>
                </c:pt>
                <c:pt idx="5463">
                  <c:v>1.8099999999999994</c:v>
                </c:pt>
                <c:pt idx="5464">
                  <c:v>1.82</c:v>
                </c:pt>
                <c:pt idx="5465">
                  <c:v>1.84</c:v>
                </c:pt>
                <c:pt idx="5466">
                  <c:v>1.9500000000000004</c:v>
                </c:pt>
                <c:pt idx="5467">
                  <c:v>1.9900000000000004</c:v>
                </c:pt>
                <c:pt idx="5468">
                  <c:v>2.0900000000000003</c:v>
                </c:pt>
                <c:pt idx="5469">
                  <c:v>2.0900000000000003</c:v>
                </c:pt>
                <c:pt idx="5470">
                  <c:v>1.9999999999999998</c:v>
                </c:pt>
                <c:pt idx="5471">
                  <c:v>2.12</c:v>
                </c:pt>
                <c:pt idx="5472">
                  <c:v>2.1</c:v>
                </c:pt>
                <c:pt idx="5473">
                  <c:v>2.2200000000000002</c:v>
                </c:pt>
                <c:pt idx="5474">
                  <c:v>2.25</c:v>
                </c:pt>
                <c:pt idx="5475">
                  <c:v>2.29</c:v>
                </c:pt>
                <c:pt idx="5476">
                  <c:v>2.3899999999999997</c:v>
                </c:pt>
                <c:pt idx="5477">
                  <c:v>2.4099999999999997</c:v>
                </c:pt>
                <c:pt idx="5478">
                  <c:v>2.52</c:v>
                </c:pt>
                <c:pt idx="5479">
                  <c:v>2.5099999999999998</c:v>
                </c:pt>
                <c:pt idx="5480">
                  <c:v>2.71</c:v>
                </c:pt>
                <c:pt idx="5481">
                  <c:v>2.74</c:v>
                </c:pt>
                <c:pt idx="5482">
                  <c:v>2.8099999999999992</c:v>
                </c:pt>
                <c:pt idx="5483">
                  <c:v>2.8099999999999992</c:v>
                </c:pt>
                <c:pt idx="5484">
                  <c:v>2.8499999999999992</c:v>
                </c:pt>
                <c:pt idx="5485">
                  <c:v>2.9299999999999997</c:v>
                </c:pt>
                <c:pt idx="5486">
                  <c:v>2.8800000000000003</c:v>
                </c:pt>
                <c:pt idx="5487">
                  <c:v>2.8699999999999997</c:v>
                </c:pt>
                <c:pt idx="5488">
                  <c:v>2.8499999999999992</c:v>
                </c:pt>
                <c:pt idx="5489">
                  <c:v>2.8000000000000003</c:v>
                </c:pt>
                <c:pt idx="5490">
                  <c:v>2.8600000000000003</c:v>
                </c:pt>
                <c:pt idx="5491">
                  <c:v>2.73</c:v>
                </c:pt>
                <c:pt idx="5492">
                  <c:v>2.8099999999999992</c:v>
                </c:pt>
                <c:pt idx="5493">
                  <c:v>2.7800000000000002</c:v>
                </c:pt>
                <c:pt idx="5494">
                  <c:v>2.8600000000000003</c:v>
                </c:pt>
                <c:pt idx="5495">
                  <c:v>2.8699999999999997</c:v>
                </c:pt>
                <c:pt idx="5496">
                  <c:v>2.9200000000000004</c:v>
                </c:pt>
                <c:pt idx="5497">
                  <c:v>2.96</c:v>
                </c:pt>
                <c:pt idx="5498">
                  <c:v>2.9899999999999998</c:v>
                </c:pt>
                <c:pt idx="5499">
                  <c:v>3</c:v>
                </c:pt>
                <c:pt idx="5500">
                  <c:v>2.3899999999999997</c:v>
                </c:pt>
                <c:pt idx="5501">
                  <c:v>2.3400000000000003</c:v>
                </c:pt>
                <c:pt idx="5502">
                  <c:v>2.3899999999999997</c:v>
                </c:pt>
                <c:pt idx="5503">
                  <c:v>2.3600000000000003</c:v>
                </c:pt>
                <c:pt idx="5504">
                  <c:v>2.4099999999999997</c:v>
                </c:pt>
                <c:pt idx="5505">
                  <c:v>2.4099999999999997</c:v>
                </c:pt>
                <c:pt idx="5506">
                  <c:v>2.3600000000000003</c:v>
                </c:pt>
                <c:pt idx="5507">
                  <c:v>2.3200000000000003</c:v>
                </c:pt>
                <c:pt idx="5508">
                  <c:v>2.3600000000000003</c:v>
                </c:pt>
                <c:pt idx="5509">
                  <c:v>2.3899999999999997</c:v>
                </c:pt>
                <c:pt idx="5510">
                  <c:v>2.3600000000000003</c:v>
                </c:pt>
                <c:pt idx="5511">
                  <c:v>2.4200000000000004</c:v>
                </c:pt>
                <c:pt idx="5512">
                  <c:v>1.57</c:v>
                </c:pt>
                <c:pt idx="5513">
                  <c:v>1.27</c:v>
                </c:pt>
                <c:pt idx="5514">
                  <c:v>1.3499999999999994</c:v>
                </c:pt>
                <c:pt idx="5515">
                  <c:v>1.3900000000000001</c:v>
                </c:pt>
                <c:pt idx="5516">
                  <c:v>1.54</c:v>
                </c:pt>
                <c:pt idx="5517">
                  <c:v>1.5799999999999994</c:v>
                </c:pt>
                <c:pt idx="5518">
                  <c:v>1.6199999999999994</c:v>
                </c:pt>
                <c:pt idx="5519">
                  <c:v>1.6800000000000004</c:v>
                </c:pt>
                <c:pt idx="5520">
                  <c:v>1.7099999999999989</c:v>
                </c:pt>
                <c:pt idx="5521">
                  <c:v>1.74</c:v>
                </c:pt>
                <c:pt idx="5522">
                  <c:v>1.6400000000000001</c:v>
                </c:pt>
                <c:pt idx="5523">
                  <c:v>1.6199999999999994</c:v>
                </c:pt>
                <c:pt idx="5524">
                  <c:v>1.55</c:v>
                </c:pt>
                <c:pt idx="5525">
                  <c:v>1.56</c:v>
                </c:pt>
                <c:pt idx="5526">
                  <c:v>1.6300000000000001</c:v>
                </c:pt>
                <c:pt idx="5527">
                  <c:v>1.5799999999999994</c:v>
                </c:pt>
                <c:pt idx="5528">
                  <c:v>1.5999999999999994</c:v>
                </c:pt>
                <c:pt idx="5529">
                  <c:v>1.47</c:v>
                </c:pt>
                <c:pt idx="5530">
                  <c:v>1.44</c:v>
                </c:pt>
                <c:pt idx="5531">
                  <c:v>1.45</c:v>
                </c:pt>
                <c:pt idx="5532">
                  <c:v>1.3699999999999994</c:v>
                </c:pt>
                <c:pt idx="5533">
                  <c:v>1.45</c:v>
                </c:pt>
                <c:pt idx="5534">
                  <c:v>1.41</c:v>
                </c:pt>
                <c:pt idx="5535">
                  <c:v>1.3900000000000001</c:v>
                </c:pt>
                <c:pt idx="5536">
                  <c:v>1.4</c:v>
                </c:pt>
                <c:pt idx="5537">
                  <c:v>1.3599999999999994</c:v>
                </c:pt>
                <c:pt idx="5538">
                  <c:v>1.3299999999999994</c:v>
                </c:pt>
                <c:pt idx="5539">
                  <c:v>1.3900000000000001</c:v>
                </c:pt>
                <c:pt idx="5540">
                  <c:v>1.3399999999999994</c:v>
                </c:pt>
                <c:pt idx="5541">
                  <c:v>1.32</c:v>
                </c:pt>
                <c:pt idx="5542">
                  <c:v>1.42</c:v>
                </c:pt>
                <c:pt idx="5543">
                  <c:v>1.3599999999999994</c:v>
                </c:pt>
                <c:pt idx="5544">
                  <c:v>1.3</c:v>
                </c:pt>
                <c:pt idx="5545">
                  <c:v>1.27</c:v>
                </c:pt>
                <c:pt idx="5546">
                  <c:v>1.2</c:v>
                </c:pt>
                <c:pt idx="5547">
                  <c:v>1.31</c:v>
                </c:pt>
                <c:pt idx="5548">
                  <c:v>1.29</c:v>
                </c:pt>
                <c:pt idx="5549">
                  <c:v>1.1399999999999995</c:v>
                </c:pt>
                <c:pt idx="5550">
                  <c:v>1.1399999999999995</c:v>
                </c:pt>
                <c:pt idx="5551">
                  <c:v>1.1199999999999994</c:v>
                </c:pt>
                <c:pt idx="5552">
                  <c:v>1.06</c:v>
                </c:pt>
                <c:pt idx="5553">
                  <c:v>1.1599999999999995</c:v>
                </c:pt>
                <c:pt idx="5554">
                  <c:v>1.06</c:v>
                </c:pt>
                <c:pt idx="5555">
                  <c:v>1.05</c:v>
                </c:pt>
                <c:pt idx="5556">
                  <c:v>1.0999999999999994</c:v>
                </c:pt>
                <c:pt idx="5557">
                  <c:v>1.07</c:v>
                </c:pt>
                <c:pt idx="5558">
                  <c:v>1.1499999999999995</c:v>
                </c:pt>
                <c:pt idx="5559">
                  <c:v>1.1399999999999995</c:v>
                </c:pt>
                <c:pt idx="5560">
                  <c:v>1.1399999999999995</c:v>
                </c:pt>
                <c:pt idx="5561">
                  <c:v>1.0899999999999994</c:v>
                </c:pt>
                <c:pt idx="5562">
                  <c:v>1.1099999999999994</c:v>
                </c:pt>
                <c:pt idx="5563">
                  <c:v>1.1599999999999995</c:v>
                </c:pt>
                <c:pt idx="5564">
                  <c:v>1.07</c:v>
                </c:pt>
                <c:pt idx="5565">
                  <c:v>1.07</c:v>
                </c:pt>
                <c:pt idx="5566">
                  <c:v>1.01</c:v>
                </c:pt>
                <c:pt idx="5567">
                  <c:v>1.05</c:v>
                </c:pt>
                <c:pt idx="5568">
                  <c:v>1.0799999999999994</c:v>
                </c:pt>
                <c:pt idx="5569">
                  <c:v>1.07</c:v>
                </c:pt>
                <c:pt idx="5570">
                  <c:v>1.04</c:v>
                </c:pt>
                <c:pt idx="5571">
                  <c:v>1.02</c:v>
                </c:pt>
                <c:pt idx="5572">
                  <c:v>1.04</c:v>
                </c:pt>
                <c:pt idx="5573">
                  <c:v>0.94000000000000017</c:v>
                </c:pt>
                <c:pt idx="5574">
                  <c:v>0.9700000000000002</c:v>
                </c:pt>
                <c:pt idx="5575">
                  <c:v>0.95000000000000018</c:v>
                </c:pt>
                <c:pt idx="5576">
                  <c:v>1.03</c:v>
                </c:pt>
                <c:pt idx="5577">
                  <c:v>0.95000000000000018</c:v>
                </c:pt>
                <c:pt idx="5578">
                  <c:v>0.9700000000000002</c:v>
                </c:pt>
                <c:pt idx="5579">
                  <c:v>0.94000000000000017</c:v>
                </c:pt>
                <c:pt idx="5580">
                  <c:v>0.94000000000000017</c:v>
                </c:pt>
                <c:pt idx="5581">
                  <c:v>0.90999999999999992</c:v>
                </c:pt>
                <c:pt idx="5582">
                  <c:v>0.99</c:v>
                </c:pt>
                <c:pt idx="5583">
                  <c:v>1.03</c:v>
                </c:pt>
                <c:pt idx="5584">
                  <c:v>0.98</c:v>
                </c:pt>
                <c:pt idx="5585">
                  <c:v>0.98</c:v>
                </c:pt>
                <c:pt idx="5586">
                  <c:v>0.99</c:v>
                </c:pt>
                <c:pt idx="5587">
                  <c:v>0.9700000000000002</c:v>
                </c:pt>
                <c:pt idx="5588">
                  <c:v>0.91999999999999993</c:v>
                </c:pt>
                <c:pt idx="5589">
                  <c:v>0.99</c:v>
                </c:pt>
                <c:pt idx="5590">
                  <c:v>0.94000000000000017</c:v>
                </c:pt>
                <c:pt idx="5591">
                  <c:v>0.95000000000000018</c:v>
                </c:pt>
                <c:pt idx="5592">
                  <c:v>0.88</c:v>
                </c:pt>
                <c:pt idx="5593">
                  <c:v>0.89999999999999991</c:v>
                </c:pt>
                <c:pt idx="5594">
                  <c:v>0.90999999999999992</c:v>
                </c:pt>
                <c:pt idx="5595">
                  <c:v>0.9700000000000002</c:v>
                </c:pt>
                <c:pt idx="5596">
                  <c:v>1.01</c:v>
                </c:pt>
                <c:pt idx="5597">
                  <c:v>1.01</c:v>
                </c:pt>
                <c:pt idx="5598">
                  <c:v>0.98</c:v>
                </c:pt>
                <c:pt idx="5599">
                  <c:v>0.9700000000000002</c:v>
                </c:pt>
                <c:pt idx="5600">
                  <c:v>1.01</c:v>
                </c:pt>
                <c:pt idx="5601">
                  <c:v>1</c:v>
                </c:pt>
                <c:pt idx="5602">
                  <c:v>0.90999999999999992</c:v>
                </c:pt>
                <c:pt idx="5603">
                  <c:v>0.91999999999999993</c:v>
                </c:pt>
                <c:pt idx="5604">
                  <c:v>1.03</c:v>
                </c:pt>
                <c:pt idx="5605">
                  <c:v>0.91999999999999993</c:v>
                </c:pt>
                <c:pt idx="5606">
                  <c:v>0.94000000000000017</c:v>
                </c:pt>
                <c:pt idx="5607">
                  <c:v>0.89999999999999991</c:v>
                </c:pt>
                <c:pt idx="5608">
                  <c:v>0.89999999999999991</c:v>
                </c:pt>
                <c:pt idx="5609">
                  <c:v>0.88</c:v>
                </c:pt>
                <c:pt idx="5610">
                  <c:v>0.8899999999999999</c:v>
                </c:pt>
                <c:pt idx="5611">
                  <c:v>0.9700000000000002</c:v>
                </c:pt>
                <c:pt idx="5612">
                  <c:v>0.94000000000000017</c:v>
                </c:pt>
                <c:pt idx="5613">
                  <c:v>0.9700000000000002</c:v>
                </c:pt>
                <c:pt idx="5614">
                  <c:v>0.94000000000000017</c:v>
                </c:pt>
                <c:pt idx="5615">
                  <c:v>1.04</c:v>
                </c:pt>
                <c:pt idx="5616">
                  <c:v>1</c:v>
                </c:pt>
                <c:pt idx="5617">
                  <c:v>1.04</c:v>
                </c:pt>
                <c:pt idx="5618">
                  <c:v>1.05</c:v>
                </c:pt>
                <c:pt idx="5619">
                  <c:v>0.94000000000000017</c:v>
                </c:pt>
                <c:pt idx="5620">
                  <c:v>0.98</c:v>
                </c:pt>
                <c:pt idx="5621">
                  <c:v>0.94000000000000017</c:v>
                </c:pt>
                <c:pt idx="5622">
                  <c:v>0.98</c:v>
                </c:pt>
                <c:pt idx="5623">
                  <c:v>0.94000000000000017</c:v>
                </c:pt>
                <c:pt idx="5624">
                  <c:v>0.91999999999999993</c:v>
                </c:pt>
                <c:pt idx="5625">
                  <c:v>1.01</c:v>
                </c:pt>
                <c:pt idx="5626">
                  <c:v>0.94000000000000017</c:v>
                </c:pt>
                <c:pt idx="5627">
                  <c:v>0.95000000000000018</c:v>
                </c:pt>
                <c:pt idx="5628">
                  <c:v>0.98</c:v>
                </c:pt>
                <c:pt idx="5629">
                  <c:v>0.94000000000000017</c:v>
                </c:pt>
                <c:pt idx="5630">
                  <c:v>0.98</c:v>
                </c:pt>
                <c:pt idx="5631">
                  <c:v>0.9700000000000002</c:v>
                </c:pt>
                <c:pt idx="5632">
                  <c:v>1.05</c:v>
                </c:pt>
                <c:pt idx="5633">
                  <c:v>1.02</c:v>
                </c:pt>
                <c:pt idx="5634">
                  <c:v>1.06</c:v>
                </c:pt>
                <c:pt idx="5635">
                  <c:v>1.04</c:v>
                </c:pt>
                <c:pt idx="5636">
                  <c:v>1.1099999999999994</c:v>
                </c:pt>
                <c:pt idx="5637">
                  <c:v>1.03</c:v>
                </c:pt>
                <c:pt idx="5638">
                  <c:v>0.9700000000000002</c:v>
                </c:pt>
                <c:pt idx="5639">
                  <c:v>0.9700000000000002</c:v>
                </c:pt>
                <c:pt idx="5640">
                  <c:v>0.9700000000000002</c:v>
                </c:pt>
                <c:pt idx="5641">
                  <c:v>1</c:v>
                </c:pt>
                <c:pt idx="5642">
                  <c:v>1.0999999999999994</c:v>
                </c:pt>
                <c:pt idx="5643">
                  <c:v>0.99</c:v>
                </c:pt>
                <c:pt idx="5644">
                  <c:v>1.05</c:v>
                </c:pt>
                <c:pt idx="5645">
                  <c:v>1.0999999999999994</c:v>
                </c:pt>
                <c:pt idx="5646">
                  <c:v>1.25</c:v>
                </c:pt>
                <c:pt idx="5647">
                  <c:v>1.1599999999999995</c:v>
                </c:pt>
                <c:pt idx="5648">
                  <c:v>1.24</c:v>
                </c:pt>
                <c:pt idx="5649">
                  <c:v>1.31</c:v>
                </c:pt>
                <c:pt idx="5650">
                  <c:v>1.3800000000000001</c:v>
                </c:pt>
                <c:pt idx="5651">
                  <c:v>1.49</c:v>
                </c:pt>
                <c:pt idx="5652">
                  <c:v>1.52</c:v>
                </c:pt>
                <c:pt idx="5653">
                  <c:v>1.6500000000000001</c:v>
                </c:pt>
                <c:pt idx="5654">
                  <c:v>1.54</c:v>
                </c:pt>
                <c:pt idx="5655">
                  <c:v>1.6099999999999994</c:v>
                </c:pt>
                <c:pt idx="5656">
                  <c:v>1.57</c:v>
                </c:pt>
                <c:pt idx="5657">
                  <c:v>1.6600000000000001</c:v>
                </c:pt>
                <c:pt idx="5658">
                  <c:v>1.5899999999999994</c:v>
                </c:pt>
                <c:pt idx="5659">
                  <c:v>1.7</c:v>
                </c:pt>
                <c:pt idx="5660">
                  <c:v>1.6099999999999994</c:v>
                </c:pt>
                <c:pt idx="5661">
                  <c:v>1.6400000000000001</c:v>
                </c:pt>
                <c:pt idx="5662">
                  <c:v>1.7499999999999993</c:v>
                </c:pt>
                <c:pt idx="5663">
                  <c:v>1.72</c:v>
                </c:pt>
                <c:pt idx="5664">
                  <c:v>1.74</c:v>
                </c:pt>
                <c:pt idx="5665">
                  <c:v>1.6800000000000004</c:v>
                </c:pt>
                <c:pt idx="5666">
                  <c:v>1.78</c:v>
                </c:pt>
                <c:pt idx="5667">
                  <c:v>1.82</c:v>
                </c:pt>
                <c:pt idx="5668">
                  <c:v>1.9400000000000006</c:v>
                </c:pt>
                <c:pt idx="5669">
                  <c:v>1.9599999999999993</c:v>
                </c:pt>
                <c:pt idx="5670">
                  <c:v>1.9900000000000004</c:v>
                </c:pt>
                <c:pt idx="5671">
                  <c:v>2.06</c:v>
                </c:pt>
                <c:pt idx="5672">
                  <c:v>2.02</c:v>
                </c:pt>
                <c:pt idx="5673">
                  <c:v>2.0700000000000003</c:v>
                </c:pt>
                <c:pt idx="5674">
                  <c:v>2.0299999999999998</c:v>
                </c:pt>
                <c:pt idx="5675">
                  <c:v>2.12</c:v>
                </c:pt>
                <c:pt idx="5676">
                  <c:v>2.1100000000000003</c:v>
                </c:pt>
                <c:pt idx="5677">
                  <c:v>1.9799999999999998</c:v>
                </c:pt>
                <c:pt idx="5678">
                  <c:v>2.0700000000000003</c:v>
                </c:pt>
                <c:pt idx="5679">
                  <c:v>2.0299999999999998</c:v>
                </c:pt>
                <c:pt idx="5680">
                  <c:v>2.12</c:v>
                </c:pt>
                <c:pt idx="5681">
                  <c:v>1.9999999999999998</c:v>
                </c:pt>
                <c:pt idx="5682">
                  <c:v>2.0900000000000003</c:v>
                </c:pt>
                <c:pt idx="5683">
                  <c:v>2.1300000000000003</c:v>
                </c:pt>
                <c:pt idx="5684">
                  <c:v>2.1500000000000004</c:v>
                </c:pt>
                <c:pt idx="5685">
                  <c:v>1.9900000000000004</c:v>
                </c:pt>
                <c:pt idx="5686">
                  <c:v>1.6700000000000004</c:v>
                </c:pt>
                <c:pt idx="5687">
                  <c:v>1.5799999999999994</c:v>
                </c:pt>
                <c:pt idx="5688">
                  <c:v>1.5999999999999994</c:v>
                </c:pt>
                <c:pt idx="5689">
                  <c:v>1.5799999999999994</c:v>
                </c:pt>
                <c:pt idx="5690">
                  <c:v>1.6500000000000001</c:v>
                </c:pt>
                <c:pt idx="5691">
                  <c:v>1.6700000000000004</c:v>
                </c:pt>
                <c:pt idx="5692">
                  <c:v>1.5799999999999994</c:v>
                </c:pt>
                <c:pt idx="5693">
                  <c:v>1.5899999999999994</c:v>
                </c:pt>
                <c:pt idx="5694">
                  <c:v>1.55</c:v>
                </c:pt>
                <c:pt idx="5695">
                  <c:v>1.52</c:v>
                </c:pt>
                <c:pt idx="5696">
                  <c:v>1.6300000000000001</c:v>
                </c:pt>
                <c:pt idx="5697">
                  <c:v>0.76000000000000023</c:v>
                </c:pt>
                <c:pt idx="5698">
                  <c:v>0.82000000000000028</c:v>
                </c:pt>
                <c:pt idx="5699">
                  <c:v>0.76000000000000023</c:v>
                </c:pt>
                <c:pt idx="5700">
                  <c:v>0.85000000000000009</c:v>
                </c:pt>
                <c:pt idx="5701">
                  <c:v>0.87000000000000011</c:v>
                </c:pt>
                <c:pt idx="5702">
                  <c:v>0.90999999999999992</c:v>
                </c:pt>
                <c:pt idx="5703">
                  <c:v>0.82999999999999985</c:v>
                </c:pt>
                <c:pt idx="5704">
                  <c:v>0.96000000000000019</c:v>
                </c:pt>
                <c:pt idx="5705">
                  <c:v>0.95000000000000018</c:v>
                </c:pt>
                <c:pt idx="5706">
                  <c:v>0.81</c:v>
                </c:pt>
                <c:pt idx="5707">
                  <c:v>0.92999999999999994</c:v>
                </c:pt>
                <c:pt idx="5708">
                  <c:v>0.81</c:v>
                </c:pt>
                <c:pt idx="5709">
                  <c:v>0.84000000000000008</c:v>
                </c:pt>
                <c:pt idx="5710">
                  <c:v>0.81</c:v>
                </c:pt>
                <c:pt idx="5711">
                  <c:v>0.91999999999999993</c:v>
                </c:pt>
                <c:pt idx="5712">
                  <c:v>0.89999999999999991</c:v>
                </c:pt>
                <c:pt idx="5713">
                  <c:v>0.81</c:v>
                </c:pt>
                <c:pt idx="5714">
                  <c:v>0.79</c:v>
                </c:pt>
                <c:pt idx="5715">
                  <c:v>0.81</c:v>
                </c:pt>
                <c:pt idx="5716">
                  <c:v>0.81</c:v>
                </c:pt>
                <c:pt idx="5717">
                  <c:v>0.81</c:v>
                </c:pt>
                <c:pt idx="5718">
                  <c:v>0.82999999999999985</c:v>
                </c:pt>
                <c:pt idx="5719">
                  <c:v>0.84000000000000008</c:v>
                </c:pt>
                <c:pt idx="5720">
                  <c:v>0.78</c:v>
                </c:pt>
                <c:pt idx="5721">
                  <c:v>0.88</c:v>
                </c:pt>
                <c:pt idx="5722">
                  <c:v>0.87000000000000011</c:v>
                </c:pt>
                <c:pt idx="5723">
                  <c:v>0.89999999999999991</c:v>
                </c:pt>
                <c:pt idx="5724">
                  <c:v>0.8899999999999999</c:v>
                </c:pt>
                <c:pt idx="5725">
                  <c:v>0.84000000000000008</c:v>
                </c:pt>
                <c:pt idx="5726">
                  <c:v>0.85000000000000009</c:v>
                </c:pt>
                <c:pt idx="5727">
                  <c:v>0.81</c:v>
                </c:pt>
                <c:pt idx="5728">
                  <c:v>0.8899999999999999</c:v>
                </c:pt>
                <c:pt idx="5729">
                  <c:v>0.88</c:v>
                </c:pt>
                <c:pt idx="5730">
                  <c:v>0.94000000000000017</c:v>
                </c:pt>
                <c:pt idx="5731">
                  <c:v>0.94000000000000017</c:v>
                </c:pt>
                <c:pt idx="5732">
                  <c:v>0.84000000000000008</c:v>
                </c:pt>
                <c:pt idx="5733">
                  <c:v>0.89999999999999991</c:v>
                </c:pt>
                <c:pt idx="5734">
                  <c:v>0.91999999999999993</c:v>
                </c:pt>
                <c:pt idx="5735">
                  <c:v>0.90999999999999992</c:v>
                </c:pt>
                <c:pt idx="5736">
                  <c:v>0.8600000000000001</c:v>
                </c:pt>
                <c:pt idx="5737">
                  <c:v>0.84000000000000008</c:v>
                </c:pt>
                <c:pt idx="5738">
                  <c:v>0.94000000000000017</c:v>
                </c:pt>
                <c:pt idx="5739">
                  <c:v>0.87000000000000011</c:v>
                </c:pt>
                <c:pt idx="5740">
                  <c:v>0.88</c:v>
                </c:pt>
                <c:pt idx="5741">
                  <c:v>0.8</c:v>
                </c:pt>
                <c:pt idx="5742">
                  <c:v>0.82000000000000028</c:v>
                </c:pt>
                <c:pt idx="5743">
                  <c:v>0.75000000000000022</c:v>
                </c:pt>
                <c:pt idx="5744">
                  <c:v>0.84000000000000008</c:v>
                </c:pt>
                <c:pt idx="5745">
                  <c:v>0.87000000000000011</c:v>
                </c:pt>
                <c:pt idx="5746">
                  <c:v>0.84000000000000008</c:v>
                </c:pt>
                <c:pt idx="5747">
                  <c:v>0.84000000000000008</c:v>
                </c:pt>
                <c:pt idx="5748">
                  <c:v>0.78</c:v>
                </c:pt>
                <c:pt idx="5749">
                  <c:v>0.81</c:v>
                </c:pt>
                <c:pt idx="5750">
                  <c:v>0.71000000000000019</c:v>
                </c:pt>
                <c:pt idx="5751">
                  <c:v>0.82000000000000028</c:v>
                </c:pt>
                <c:pt idx="5752">
                  <c:v>0.7300000000000002</c:v>
                </c:pt>
                <c:pt idx="5753">
                  <c:v>0.74000000000000021</c:v>
                </c:pt>
                <c:pt idx="5754">
                  <c:v>0.74000000000000021</c:v>
                </c:pt>
                <c:pt idx="5755">
                  <c:v>0.75000000000000022</c:v>
                </c:pt>
                <c:pt idx="5756">
                  <c:v>0.81</c:v>
                </c:pt>
                <c:pt idx="5757">
                  <c:v>0.76000000000000023</c:v>
                </c:pt>
                <c:pt idx="5758">
                  <c:v>0.7200000000000002</c:v>
                </c:pt>
                <c:pt idx="5759">
                  <c:v>0.76000000000000023</c:v>
                </c:pt>
                <c:pt idx="5760">
                  <c:v>0.71000000000000019</c:v>
                </c:pt>
                <c:pt idx="5761">
                  <c:v>0.71000000000000019</c:v>
                </c:pt>
                <c:pt idx="5762">
                  <c:v>0.8600000000000001</c:v>
                </c:pt>
                <c:pt idx="5763">
                  <c:v>0.78</c:v>
                </c:pt>
                <c:pt idx="5764">
                  <c:v>0.75000000000000022</c:v>
                </c:pt>
                <c:pt idx="5765">
                  <c:v>0.79</c:v>
                </c:pt>
                <c:pt idx="5766">
                  <c:v>0.77000000000000024</c:v>
                </c:pt>
                <c:pt idx="5767">
                  <c:v>0.87000000000000011</c:v>
                </c:pt>
                <c:pt idx="5768">
                  <c:v>0.82000000000000028</c:v>
                </c:pt>
                <c:pt idx="5769">
                  <c:v>0.78</c:v>
                </c:pt>
                <c:pt idx="5770">
                  <c:v>0.81</c:v>
                </c:pt>
                <c:pt idx="5771">
                  <c:v>0.87000000000000011</c:v>
                </c:pt>
                <c:pt idx="5772">
                  <c:v>0.90999999999999992</c:v>
                </c:pt>
                <c:pt idx="5773">
                  <c:v>0.94000000000000017</c:v>
                </c:pt>
                <c:pt idx="5774">
                  <c:v>0.87000000000000011</c:v>
                </c:pt>
                <c:pt idx="5775">
                  <c:v>0.84000000000000008</c:v>
                </c:pt>
                <c:pt idx="5776">
                  <c:v>0.95000000000000018</c:v>
                </c:pt>
                <c:pt idx="5777">
                  <c:v>0.94000000000000017</c:v>
                </c:pt>
                <c:pt idx="5778">
                  <c:v>1.01</c:v>
                </c:pt>
                <c:pt idx="5779">
                  <c:v>0.9700000000000002</c:v>
                </c:pt>
                <c:pt idx="5780">
                  <c:v>1.05</c:v>
                </c:pt>
                <c:pt idx="5781">
                  <c:v>1.02</c:v>
                </c:pt>
                <c:pt idx="5782">
                  <c:v>1.04</c:v>
                </c:pt>
                <c:pt idx="5783">
                  <c:v>1.07</c:v>
                </c:pt>
                <c:pt idx="5784">
                  <c:v>1.05</c:v>
                </c:pt>
                <c:pt idx="5785">
                  <c:v>1.07</c:v>
                </c:pt>
                <c:pt idx="5786">
                  <c:v>1.0999999999999994</c:v>
                </c:pt>
                <c:pt idx="5787">
                  <c:v>1.07</c:v>
                </c:pt>
                <c:pt idx="5788">
                  <c:v>1.0899999999999994</c:v>
                </c:pt>
                <c:pt idx="5789">
                  <c:v>1.0799999999999994</c:v>
                </c:pt>
                <c:pt idx="5790">
                  <c:v>0.96000000000000019</c:v>
                </c:pt>
                <c:pt idx="5791">
                  <c:v>1</c:v>
                </c:pt>
                <c:pt idx="5792">
                  <c:v>0.98</c:v>
                </c:pt>
                <c:pt idx="5793">
                  <c:v>1.03</c:v>
                </c:pt>
                <c:pt idx="5794">
                  <c:v>1</c:v>
                </c:pt>
                <c:pt idx="5795">
                  <c:v>1.07</c:v>
                </c:pt>
                <c:pt idx="5796">
                  <c:v>1</c:v>
                </c:pt>
                <c:pt idx="5797">
                  <c:v>1.0899999999999994</c:v>
                </c:pt>
                <c:pt idx="5798">
                  <c:v>1</c:v>
                </c:pt>
                <c:pt idx="5799">
                  <c:v>1.03</c:v>
                </c:pt>
                <c:pt idx="5800">
                  <c:v>1.02</c:v>
                </c:pt>
                <c:pt idx="5801">
                  <c:v>1.03</c:v>
                </c:pt>
                <c:pt idx="5802">
                  <c:v>1.01</c:v>
                </c:pt>
                <c:pt idx="5803">
                  <c:v>1.1299999999999994</c:v>
                </c:pt>
                <c:pt idx="5804">
                  <c:v>1.05</c:v>
                </c:pt>
                <c:pt idx="5805">
                  <c:v>1.1099999999999994</c:v>
                </c:pt>
                <c:pt idx="5806">
                  <c:v>1.04</c:v>
                </c:pt>
                <c:pt idx="5807">
                  <c:v>1.0799999999999994</c:v>
                </c:pt>
                <c:pt idx="5808">
                  <c:v>1.03</c:v>
                </c:pt>
                <c:pt idx="5809">
                  <c:v>1.0799999999999994</c:v>
                </c:pt>
                <c:pt idx="5810">
                  <c:v>1.05</c:v>
                </c:pt>
                <c:pt idx="5811">
                  <c:v>1.1399999999999995</c:v>
                </c:pt>
                <c:pt idx="5812">
                  <c:v>1.1299999999999994</c:v>
                </c:pt>
                <c:pt idx="5813">
                  <c:v>1.1399999999999995</c:v>
                </c:pt>
                <c:pt idx="5814">
                  <c:v>1.1399999999999995</c:v>
                </c:pt>
                <c:pt idx="5815">
                  <c:v>1.1700000000000004</c:v>
                </c:pt>
                <c:pt idx="5816">
                  <c:v>1.1800000000000004</c:v>
                </c:pt>
                <c:pt idx="5817">
                  <c:v>1.1599999999999995</c:v>
                </c:pt>
                <c:pt idx="5818">
                  <c:v>1.05</c:v>
                </c:pt>
                <c:pt idx="5819">
                  <c:v>1.0999999999999994</c:v>
                </c:pt>
                <c:pt idx="5820">
                  <c:v>1.07</c:v>
                </c:pt>
                <c:pt idx="5821">
                  <c:v>1.0999999999999994</c:v>
                </c:pt>
                <c:pt idx="5822">
                  <c:v>0.99</c:v>
                </c:pt>
                <c:pt idx="5823">
                  <c:v>1.1099999999999994</c:v>
                </c:pt>
                <c:pt idx="5824">
                  <c:v>1.01</c:v>
                </c:pt>
                <c:pt idx="5825">
                  <c:v>1</c:v>
                </c:pt>
                <c:pt idx="5826">
                  <c:v>1.0999999999999994</c:v>
                </c:pt>
                <c:pt idx="5827">
                  <c:v>1.1299999999999994</c:v>
                </c:pt>
                <c:pt idx="5828">
                  <c:v>1.23</c:v>
                </c:pt>
                <c:pt idx="5829">
                  <c:v>1.24</c:v>
                </c:pt>
                <c:pt idx="5830">
                  <c:v>1.3599999999999994</c:v>
                </c:pt>
                <c:pt idx="5831">
                  <c:v>1.23</c:v>
                </c:pt>
                <c:pt idx="5832">
                  <c:v>1.3</c:v>
                </c:pt>
                <c:pt idx="5833">
                  <c:v>1.27</c:v>
                </c:pt>
                <c:pt idx="5834">
                  <c:v>1.31</c:v>
                </c:pt>
                <c:pt idx="5835">
                  <c:v>1.24</c:v>
                </c:pt>
                <c:pt idx="5836">
                  <c:v>1.29</c:v>
                </c:pt>
                <c:pt idx="5837">
                  <c:v>1.23</c:v>
                </c:pt>
                <c:pt idx="5838">
                  <c:v>1.3399999999999994</c:v>
                </c:pt>
                <c:pt idx="5839">
                  <c:v>1.24</c:v>
                </c:pt>
                <c:pt idx="5840">
                  <c:v>1.3</c:v>
                </c:pt>
                <c:pt idx="5841">
                  <c:v>1.22</c:v>
                </c:pt>
                <c:pt idx="5842">
                  <c:v>1.29</c:v>
                </c:pt>
                <c:pt idx="5843">
                  <c:v>1.3</c:v>
                </c:pt>
                <c:pt idx="5844">
                  <c:v>1.24</c:v>
                </c:pt>
                <c:pt idx="5845">
                  <c:v>1.2</c:v>
                </c:pt>
                <c:pt idx="5846">
                  <c:v>1.22</c:v>
                </c:pt>
                <c:pt idx="5847">
                  <c:v>1.1199999999999994</c:v>
                </c:pt>
                <c:pt idx="5848">
                  <c:v>1.1599999999999995</c:v>
                </c:pt>
                <c:pt idx="5849">
                  <c:v>1.1099999999999994</c:v>
                </c:pt>
                <c:pt idx="5850">
                  <c:v>1.1399999999999995</c:v>
                </c:pt>
                <c:pt idx="5851">
                  <c:v>1.23</c:v>
                </c:pt>
                <c:pt idx="5852">
                  <c:v>1.1800000000000004</c:v>
                </c:pt>
                <c:pt idx="5853">
                  <c:v>1.1800000000000004</c:v>
                </c:pt>
                <c:pt idx="5854">
                  <c:v>1.07</c:v>
                </c:pt>
                <c:pt idx="5855">
                  <c:v>1.06</c:v>
                </c:pt>
                <c:pt idx="5856">
                  <c:v>0.98</c:v>
                </c:pt>
                <c:pt idx="5857">
                  <c:v>0.98</c:v>
                </c:pt>
                <c:pt idx="5858">
                  <c:v>0.9700000000000002</c:v>
                </c:pt>
                <c:pt idx="5859">
                  <c:v>1.07</c:v>
                </c:pt>
                <c:pt idx="5860">
                  <c:v>1.1099999999999994</c:v>
                </c:pt>
                <c:pt idx="5861">
                  <c:v>1.0999999999999994</c:v>
                </c:pt>
                <c:pt idx="5862">
                  <c:v>1.1299999999999994</c:v>
                </c:pt>
                <c:pt idx="5863">
                  <c:v>1.0799999999999994</c:v>
                </c:pt>
                <c:pt idx="5864">
                  <c:v>1.05</c:v>
                </c:pt>
                <c:pt idx="5865">
                  <c:v>0.95000000000000018</c:v>
                </c:pt>
                <c:pt idx="5866">
                  <c:v>1</c:v>
                </c:pt>
                <c:pt idx="5867">
                  <c:v>0.94000000000000017</c:v>
                </c:pt>
                <c:pt idx="5868">
                  <c:v>1.05</c:v>
                </c:pt>
                <c:pt idx="5869">
                  <c:v>0.9700000000000002</c:v>
                </c:pt>
                <c:pt idx="5870">
                  <c:v>1.06</c:v>
                </c:pt>
                <c:pt idx="5871">
                  <c:v>1</c:v>
                </c:pt>
                <c:pt idx="5872">
                  <c:v>1.04</c:v>
                </c:pt>
                <c:pt idx="5873">
                  <c:v>1.03</c:v>
                </c:pt>
                <c:pt idx="5874">
                  <c:v>1.02</c:v>
                </c:pt>
                <c:pt idx="5875">
                  <c:v>0.82999999999999985</c:v>
                </c:pt>
                <c:pt idx="5876">
                  <c:v>0.84000000000000008</c:v>
                </c:pt>
                <c:pt idx="5877">
                  <c:v>0.89999999999999991</c:v>
                </c:pt>
                <c:pt idx="5878">
                  <c:v>0.85000000000000009</c:v>
                </c:pt>
                <c:pt idx="5879">
                  <c:v>0.89999999999999991</c:v>
                </c:pt>
                <c:pt idx="5880">
                  <c:v>0.8600000000000001</c:v>
                </c:pt>
                <c:pt idx="5881">
                  <c:v>0.9700000000000002</c:v>
                </c:pt>
                <c:pt idx="5882">
                  <c:v>0.8899999999999999</c:v>
                </c:pt>
                <c:pt idx="5883">
                  <c:v>0.9700000000000002</c:v>
                </c:pt>
                <c:pt idx="5884">
                  <c:v>0.94000000000000017</c:v>
                </c:pt>
                <c:pt idx="5885">
                  <c:v>0.9700000000000002</c:v>
                </c:pt>
                <c:pt idx="5886">
                  <c:v>0.9700000000000002</c:v>
                </c:pt>
                <c:pt idx="5887">
                  <c:v>0.9700000000000002</c:v>
                </c:pt>
                <c:pt idx="5888">
                  <c:v>0.84000000000000008</c:v>
                </c:pt>
                <c:pt idx="5889">
                  <c:v>0.87000000000000011</c:v>
                </c:pt>
                <c:pt idx="5890">
                  <c:v>0.84000000000000008</c:v>
                </c:pt>
                <c:pt idx="5891">
                  <c:v>0.82000000000000028</c:v>
                </c:pt>
                <c:pt idx="5892">
                  <c:v>0.84000000000000008</c:v>
                </c:pt>
                <c:pt idx="5893">
                  <c:v>0.82999999999999985</c:v>
                </c:pt>
                <c:pt idx="5894">
                  <c:v>0.87000000000000011</c:v>
                </c:pt>
                <c:pt idx="5895">
                  <c:v>0.82999999999999985</c:v>
                </c:pt>
                <c:pt idx="5896">
                  <c:v>0.90999999999999992</c:v>
                </c:pt>
                <c:pt idx="5897">
                  <c:v>0.98</c:v>
                </c:pt>
                <c:pt idx="5898">
                  <c:v>0.82000000000000028</c:v>
                </c:pt>
                <c:pt idx="5899">
                  <c:v>0.91999999999999993</c:v>
                </c:pt>
                <c:pt idx="5900">
                  <c:v>0.82999999999999985</c:v>
                </c:pt>
                <c:pt idx="5901">
                  <c:v>0.85000000000000009</c:v>
                </c:pt>
                <c:pt idx="5902">
                  <c:v>0.89999999999999991</c:v>
                </c:pt>
                <c:pt idx="5903">
                  <c:v>0.94000000000000017</c:v>
                </c:pt>
                <c:pt idx="5904">
                  <c:v>0.98</c:v>
                </c:pt>
                <c:pt idx="5905">
                  <c:v>0.90999999999999992</c:v>
                </c:pt>
                <c:pt idx="5906">
                  <c:v>0.90999999999999992</c:v>
                </c:pt>
                <c:pt idx="5907">
                  <c:v>0.82000000000000028</c:v>
                </c:pt>
                <c:pt idx="5908">
                  <c:v>0.81</c:v>
                </c:pt>
                <c:pt idx="5909">
                  <c:v>0.95000000000000018</c:v>
                </c:pt>
                <c:pt idx="5910">
                  <c:v>0.90999999999999992</c:v>
                </c:pt>
                <c:pt idx="5911">
                  <c:v>0.87000000000000011</c:v>
                </c:pt>
                <c:pt idx="5912">
                  <c:v>0.8600000000000001</c:v>
                </c:pt>
                <c:pt idx="5913">
                  <c:v>0.82000000000000028</c:v>
                </c:pt>
                <c:pt idx="5914">
                  <c:v>0.90999999999999992</c:v>
                </c:pt>
                <c:pt idx="5915">
                  <c:v>0.95000000000000018</c:v>
                </c:pt>
                <c:pt idx="5916">
                  <c:v>0.94000000000000017</c:v>
                </c:pt>
                <c:pt idx="5917">
                  <c:v>0.78</c:v>
                </c:pt>
                <c:pt idx="5918">
                  <c:v>0.82000000000000028</c:v>
                </c:pt>
                <c:pt idx="5919">
                  <c:v>0.8</c:v>
                </c:pt>
                <c:pt idx="5920">
                  <c:v>0.82999999999999985</c:v>
                </c:pt>
                <c:pt idx="5921">
                  <c:v>0.81</c:v>
                </c:pt>
                <c:pt idx="5922">
                  <c:v>0.94000000000000017</c:v>
                </c:pt>
                <c:pt idx="5923">
                  <c:v>0.84000000000000008</c:v>
                </c:pt>
                <c:pt idx="5924">
                  <c:v>0.90999999999999992</c:v>
                </c:pt>
                <c:pt idx="5925">
                  <c:v>0.82999999999999985</c:v>
                </c:pt>
                <c:pt idx="5926">
                  <c:v>0.89999999999999991</c:v>
                </c:pt>
                <c:pt idx="5927">
                  <c:v>0.81</c:v>
                </c:pt>
                <c:pt idx="5928">
                  <c:v>0.84000000000000008</c:v>
                </c:pt>
                <c:pt idx="5929">
                  <c:v>0.85000000000000009</c:v>
                </c:pt>
                <c:pt idx="5930">
                  <c:v>0.8600000000000001</c:v>
                </c:pt>
                <c:pt idx="5931">
                  <c:v>0.94000000000000017</c:v>
                </c:pt>
                <c:pt idx="5932">
                  <c:v>0.87000000000000011</c:v>
                </c:pt>
                <c:pt idx="5933">
                  <c:v>0.90999999999999992</c:v>
                </c:pt>
                <c:pt idx="5934">
                  <c:v>0.88</c:v>
                </c:pt>
                <c:pt idx="5935">
                  <c:v>0.91999999999999993</c:v>
                </c:pt>
                <c:pt idx="5936">
                  <c:v>0.92999999999999994</c:v>
                </c:pt>
                <c:pt idx="5937">
                  <c:v>0.90999999999999992</c:v>
                </c:pt>
                <c:pt idx="5938">
                  <c:v>0.88</c:v>
                </c:pt>
                <c:pt idx="5939">
                  <c:v>0.84000000000000008</c:v>
                </c:pt>
                <c:pt idx="5940">
                  <c:v>0.89999999999999991</c:v>
                </c:pt>
                <c:pt idx="5941">
                  <c:v>0.81</c:v>
                </c:pt>
                <c:pt idx="5942">
                  <c:v>0.87000000000000011</c:v>
                </c:pt>
                <c:pt idx="5943">
                  <c:v>0.85000000000000009</c:v>
                </c:pt>
                <c:pt idx="5944">
                  <c:v>0.84000000000000008</c:v>
                </c:pt>
                <c:pt idx="5945">
                  <c:v>0.88</c:v>
                </c:pt>
                <c:pt idx="5946">
                  <c:v>0.8899999999999999</c:v>
                </c:pt>
                <c:pt idx="5947">
                  <c:v>0.84000000000000008</c:v>
                </c:pt>
                <c:pt idx="5948">
                  <c:v>0.91999999999999993</c:v>
                </c:pt>
                <c:pt idx="5949">
                  <c:v>0.91999999999999993</c:v>
                </c:pt>
                <c:pt idx="5950">
                  <c:v>0.88</c:v>
                </c:pt>
                <c:pt idx="5951">
                  <c:v>0.95000000000000018</c:v>
                </c:pt>
                <c:pt idx="5952">
                  <c:v>0.87000000000000011</c:v>
                </c:pt>
                <c:pt idx="5953">
                  <c:v>0.81</c:v>
                </c:pt>
                <c:pt idx="5954">
                  <c:v>0.85000000000000009</c:v>
                </c:pt>
                <c:pt idx="5955">
                  <c:v>0.82000000000000028</c:v>
                </c:pt>
                <c:pt idx="5956">
                  <c:v>0.92999999999999994</c:v>
                </c:pt>
                <c:pt idx="5957">
                  <c:v>0.85000000000000009</c:v>
                </c:pt>
                <c:pt idx="5958">
                  <c:v>0.94000000000000017</c:v>
                </c:pt>
                <c:pt idx="5959">
                  <c:v>0.91999999999999993</c:v>
                </c:pt>
                <c:pt idx="5960">
                  <c:v>0.94000000000000017</c:v>
                </c:pt>
                <c:pt idx="5961">
                  <c:v>0.87000000000000011</c:v>
                </c:pt>
                <c:pt idx="5962">
                  <c:v>0.8899999999999999</c:v>
                </c:pt>
                <c:pt idx="5963">
                  <c:v>0.84000000000000008</c:v>
                </c:pt>
                <c:pt idx="5964">
                  <c:v>0.84000000000000008</c:v>
                </c:pt>
                <c:pt idx="5965">
                  <c:v>0.87000000000000011</c:v>
                </c:pt>
                <c:pt idx="5966">
                  <c:v>0.8600000000000001</c:v>
                </c:pt>
                <c:pt idx="5967">
                  <c:v>0.94000000000000017</c:v>
                </c:pt>
                <c:pt idx="5968">
                  <c:v>0.91999999999999993</c:v>
                </c:pt>
                <c:pt idx="5969">
                  <c:v>0.9700000000000002</c:v>
                </c:pt>
                <c:pt idx="5970">
                  <c:v>0.98</c:v>
                </c:pt>
                <c:pt idx="5971">
                  <c:v>0.9700000000000002</c:v>
                </c:pt>
                <c:pt idx="5972">
                  <c:v>0.98</c:v>
                </c:pt>
                <c:pt idx="5973">
                  <c:v>0.94000000000000017</c:v>
                </c:pt>
                <c:pt idx="5974">
                  <c:v>0.84000000000000008</c:v>
                </c:pt>
                <c:pt idx="5975">
                  <c:v>0.82000000000000028</c:v>
                </c:pt>
                <c:pt idx="5976">
                  <c:v>0.81</c:v>
                </c:pt>
                <c:pt idx="5977">
                  <c:v>0.87000000000000011</c:v>
                </c:pt>
                <c:pt idx="5978">
                  <c:v>0.90999999999999992</c:v>
                </c:pt>
                <c:pt idx="5979">
                  <c:v>0.87000000000000011</c:v>
                </c:pt>
                <c:pt idx="5980">
                  <c:v>0.87000000000000011</c:v>
                </c:pt>
                <c:pt idx="5981">
                  <c:v>0.87000000000000011</c:v>
                </c:pt>
                <c:pt idx="5982">
                  <c:v>0.8600000000000001</c:v>
                </c:pt>
                <c:pt idx="5983">
                  <c:v>0.8899999999999999</c:v>
                </c:pt>
                <c:pt idx="5984">
                  <c:v>0.87000000000000011</c:v>
                </c:pt>
                <c:pt idx="5985">
                  <c:v>0.9700000000000002</c:v>
                </c:pt>
                <c:pt idx="5986">
                  <c:v>0.84000000000000008</c:v>
                </c:pt>
                <c:pt idx="5987">
                  <c:v>0.9700000000000002</c:v>
                </c:pt>
                <c:pt idx="5988">
                  <c:v>0.99</c:v>
                </c:pt>
                <c:pt idx="5989">
                  <c:v>0.96000000000000019</c:v>
                </c:pt>
                <c:pt idx="5990">
                  <c:v>0.95000000000000018</c:v>
                </c:pt>
                <c:pt idx="5991">
                  <c:v>0.9700000000000002</c:v>
                </c:pt>
                <c:pt idx="5992">
                  <c:v>0.99</c:v>
                </c:pt>
                <c:pt idx="5993">
                  <c:v>0.87000000000000011</c:v>
                </c:pt>
                <c:pt idx="5994">
                  <c:v>0.92999999999999994</c:v>
                </c:pt>
                <c:pt idx="5995">
                  <c:v>0.8899999999999999</c:v>
                </c:pt>
                <c:pt idx="5996">
                  <c:v>0.91999999999999993</c:v>
                </c:pt>
                <c:pt idx="5997">
                  <c:v>0.9700000000000002</c:v>
                </c:pt>
                <c:pt idx="5998">
                  <c:v>0.89999999999999991</c:v>
                </c:pt>
                <c:pt idx="5999">
                  <c:v>0.94000000000000017</c:v>
                </c:pt>
                <c:pt idx="6000">
                  <c:v>1.03</c:v>
                </c:pt>
                <c:pt idx="6001">
                  <c:v>0.99</c:v>
                </c:pt>
                <c:pt idx="6002">
                  <c:v>0.90999999999999992</c:v>
                </c:pt>
                <c:pt idx="6003">
                  <c:v>0.94000000000000017</c:v>
                </c:pt>
                <c:pt idx="6004">
                  <c:v>0.84000000000000008</c:v>
                </c:pt>
                <c:pt idx="6005">
                  <c:v>0.87000000000000011</c:v>
                </c:pt>
                <c:pt idx="6006">
                  <c:v>0.89999999999999991</c:v>
                </c:pt>
                <c:pt idx="6007">
                  <c:v>0.85000000000000009</c:v>
                </c:pt>
                <c:pt idx="6008">
                  <c:v>0.90999999999999992</c:v>
                </c:pt>
                <c:pt idx="6009">
                  <c:v>0.8600000000000001</c:v>
                </c:pt>
                <c:pt idx="6010">
                  <c:v>0.92999999999999994</c:v>
                </c:pt>
                <c:pt idx="6011">
                  <c:v>0.9700000000000002</c:v>
                </c:pt>
                <c:pt idx="6012">
                  <c:v>1.01</c:v>
                </c:pt>
                <c:pt idx="6013">
                  <c:v>0.99</c:v>
                </c:pt>
                <c:pt idx="6014">
                  <c:v>0.94000000000000017</c:v>
                </c:pt>
                <c:pt idx="6015">
                  <c:v>0.95000000000000018</c:v>
                </c:pt>
                <c:pt idx="6016">
                  <c:v>0.95000000000000018</c:v>
                </c:pt>
                <c:pt idx="6017">
                  <c:v>0.87000000000000011</c:v>
                </c:pt>
                <c:pt idx="6018">
                  <c:v>0.90999999999999992</c:v>
                </c:pt>
                <c:pt idx="6019">
                  <c:v>0.90999999999999992</c:v>
                </c:pt>
                <c:pt idx="6020">
                  <c:v>0.91999999999999993</c:v>
                </c:pt>
                <c:pt idx="6021">
                  <c:v>0.89999999999999991</c:v>
                </c:pt>
                <c:pt idx="6022">
                  <c:v>0.87000000000000011</c:v>
                </c:pt>
                <c:pt idx="6023">
                  <c:v>0.94000000000000017</c:v>
                </c:pt>
                <c:pt idx="6024">
                  <c:v>0.87000000000000011</c:v>
                </c:pt>
                <c:pt idx="6025">
                  <c:v>0.92999999999999994</c:v>
                </c:pt>
                <c:pt idx="6026">
                  <c:v>0.89999999999999991</c:v>
                </c:pt>
                <c:pt idx="6027">
                  <c:v>0.99</c:v>
                </c:pt>
                <c:pt idx="6028">
                  <c:v>0.99</c:v>
                </c:pt>
                <c:pt idx="6029">
                  <c:v>0.9700000000000002</c:v>
                </c:pt>
                <c:pt idx="6030">
                  <c:v>0.98</c:v>
                </c:pt>
                <c:pt idx="6031">
                  <c:v>0.9700000000000002</c:v>
                </c:pt>
                <c:pt idx="6032">
                  <c:v>0.87000000000000011</c:v>
                </c:pt>
                <c:pt idx="6033">
                  <c:v>0.90999999999999992</c:v>
                </c:pt>
                <c:pt idx="6034">
                  <c:v>0.88</c:v>
                </c:pt>
                <c:pt idx="6035">
                  <c:v>0.94000000000000017</c:v>
                </c:pt>
                <c:pt idx="6036">
                  <c:v>0.90999999999999992</c:v>
                </c:pt>
                <c:pt idx="6037">
                  <c:v>0.87000000000000011</c:v>
                </c:pt>
                <c:pt idx="6038">
                  <c:v>0.87000000000000011</c:v>
                </c:pt>
                <c:pt idx="6039">
                  <c:v>0.8600000000000001</c:v>
                </c:pt>
                <c:pt idx="6040">
                  <c:v>0.85000000000000009</c:v>
                </c:pt>
                <c:pt idx="6041">
                  <c:v>0.84000000000000008</c:v>
                </c:pt>
                <c:pt idx="6042">
                  <c:v>0.90999999999999992</c:v>
                </c:pt>
                <c:pt idx="6043">
                  <c:v>1</c:v>
                </c:pt>
                <c:pt idx="6044">
                  <c:v>0.9700000000000002</c:v>
                </c:pt>
                <c:pt idx="6045">
                  <c:v>0.99</c:v>
                </c:pt>
                <c:pt idx="6046">
                  <c:v>0.94000000000000017</c:v>
                </c:pt>
                <c:pt idx="6047">
                  <c:v>0.94000000000000017</c:v>
                </c:pt>
                <c:pt idx="6048">
                  <c:v>0.84000000000000008</c:v>
                </c:pt>
                <c:pt idx="6049">
                  <c:v>0.82000000000000028</c:v>
                </c:pt>
                <c:pt idx="6050">
                  <c:v>0.84000000000000008</c:v>
                </c:pt>
                <c:pt idx="6051">
                  <c:v>0.81</c:v>
                </c:pt>
                <c:pt idx="6052">
                  <c:v>0.82000000000000028</c:v>
                </c:pt>
                <c:pt idx="6053">
                  <c:v>0.92999999999999994</c:v>
                </c:pt>
                <c:pt idx="6054">
                  <c:v>0.82999999999999985</c:v>
                </c:pt>
                <c:pt idx="6055">
                  <c:v>0.91999999999999993</c:v>
                </c:pt>
                <c:pt idx="6056">
                  <c:v>0.84000000000000008</c:v>
                </c:pt>
                <c:pt idx="6057">
                  <c:v>0.88</c:v>
                </c:pt>
                <c:pt idx="6058">
                  <c:v>0.84000000000000008</c:v>
                </c:pt>
                <c:pt idx="6059">
                  <c:v>0.87000000000000011</c:v>
                </c:pt>
                <c:pt idx="6060">
                  <c:v>0.90999999999999992</c:v>
                </c:pt>
                <c:pt idx="6061">
                  <c:v>0.91999999999999993</c:v>
                </c:pt>
                <c:pt idx="6062">
                  <c:v>0.84000000000000008</c:v>
                </c:pt>
                <c:pt idx="6063">
                  <c:v>0.8899999999999999</c:v>
                </c:pt>
                <c:pt idx="6064">
                  <c:v>0.78</c:v>
                </c:pt>
                <c:pt idx="6065">
                  <c:v>0.82000000000000028</c:v>
                </c:pt>
                <c:pt idx="6066">
                  <c:v>0.89999999999999991</c:v>
                </c:pt>
                <c:pt idx="6067">
                  <c:v>0.91999999999999993</c:v>
                </c:pt>
                <c:pt idx="6068">
                  <c:v>0.87000000000000011</c:v>
                </c:pt>
                <c:pt idx="6069">
                  <c:v>0.8600000000000001</c:v>
                </c:pt>
                <c:pt idx="6070">
                  <c:v>0.81</c:v>
                </c:pt>
                <c:pt idx="6071">
                  <c:v>0.90999999999999992</c:v>
                </c:pt>
                <c:pt idx="6072">
                  <c:v>0.82999999999999985</c:v>
                </c:pt>
                <c:pt idx="6073">
                  <c:v>0.81</c:v>
                </c:pt>
                <c:pt idx="6074">
                  <c:v>0.75000000000000022</c:v>
                </c:pt>
                <c:pt idx="6075">
                  <c:v>0.84000000000000008</c:v>
                </c:pt>
                <c:pt idx="6076">
                  <c:v>0.74000000000000021</c:v>
                </c:pt>
                <c:pt idx="6077">
                  <c:v>0.78</c:v>
                </c:pt>
                <c:pt idx="6078">
                  <c:v>0.7200000000000002</c:v>
                </c:pt>
                <c:pt idx="6079">
                  <c:v>0.8</c:v>
                </c:pt>
                <c:pt idx="6080">
                  <c:v>0.7200000000000002</c:v>
                </c:pt>
                <c:pt idx="6081">
                  <c:v>0.8</c:v>
                </c:pt>
                <c:pt idx="6082">
                  <c:v>0.7300000000000002</c:v>
                </c:pt>
                <c:pt idx="6083">
                  <c:v>0.69000000000000017</c:v>
                </c:pt>
                <c:pt idx="6084">
                  <c:v>0.71000000000000019</c:v>
                </c:pt>
                <c:pt idx="6085">
                  <c:v>0.81</c:v>
                </c:pt>
                <c:pt idx="6086">
                  <c:v>0.75000000000000022</c:v>
                </c:pt>
                <c:pt idx="6087">
                  <c:v>0.81</c:v>
                </c:pt>
                <c:pt idx="6088">
                  <c:v>0.82999999999999985</c:v>
                </c:pt>
                <c:pt idx="6089">
                  <c:v>0.8</c:v>
                </c:pt>
                <c:pt idx="6090">
                  <c:v>0.82999999999999985</c:v>
                </c:pt>
                <c:pt idx="6091">
                  <c:v>0.78</c:v>
                </c:pt>
                <c:pt idx="6092">
                  <c:v>0.84000000000000008</c:v>
                </c:pt>
                <c:pt idx="6093">
                  <c:v>0.77000000000000024</c:v>
                </c:pt>
                <c:pt idx="6094">
                  <c:v>0.71000000000000019</c:v>
                </c:pt>
                <c:pt idx="6095">
                  <c:v>0.69000000000000017</c:v>
                </c:pt>
                <c:pt idx="6096">
                  <c:v>0.75000000000000022</c:v>
                </c:pt>
                <c:pt idx="6097">
                  <c:v>0.71000000000000019</c:v>
                </c:pt>
                <c:pt idx="6098">
                  <c:v>0.75000000000000022</c:v>
                </c:pt>
                <c:pt idx="6099">
                  <c:v>0.71000000000000019</c:v>
                </c:pt>
                <c:pt idx="6100">
                  <c:v>0.76000000000000023</c:v>
                </c:pt>
                <c:pt idx="6101">
                  <c:v>0.71000000000000019</c:v>
                </c:pt>
                <c:pt idx="6102">
                  <c:v>0.75000000000000022</c:v>
                </c:pt>
                <c:pt idx="6103">
                  <c:v>0.78</c:v>
                </c:pt>
                <c:pt idx="6104">
                  <c:v>0.71000000000000019</c:v>
                </c:pt>
                <c:pt idx="6105">
                  <c:v>0.78</c:v>
                </c:pt>
                <c:pt idx="6106">
                  <c:v>0.78</c:v>
                </c:pt>
                <c:pt idx="6107">
                  <c:v>0.82000000000000028</c:v>
                </c:pt>
                <c:pt idx="6108">
                  <c:v>0.75000000000000022</c:v>
                </c:pt>
                <c:pt idx="6109">
                  <c:v>0.81</c:v>
                </c:pt>
                <c:pt idx="6110">
                  <c:v>0.68</c:v>
                </c:pt>
                <c:pt idx="6111">
                  <c:v>0.71000000000000019</c:v>
                </c:pt>
                <c:pt idx="6112">
                  <c:v>0.71000000000000019</c:v>
                </c:pt>
                <c:pt idx="6113">
                  <c:v>0.71000000000000019</c:v>
                </c:pt>
                <c:pt idx="6114">
                  <c:v>0.76000000000000023</c:v>
                </c:pt>
                <c:pt idx="6115">
                  <c:v>0.78</c:v>
                </c:pt>
                <c:pt idx="6116">
                  <c:v>0.82999999999999985</c:v>
                </c:pt>
                <c:pt idx="6117">
                  <c:v>0.84000000000000008</c:v>
                </c:pt>
                <c:pt idx="6118">
                  <c:v>0.84000000000000008</c:v>
                </c:pt>
                <c:pt idx="6119">
                  <c:v>0.85000000000000009</c:v>
                </c:pt>
                <c:pt idx="6120">
                  <c:v>0.75000000000000022</c:v>
                </c:pt>
                <c:pt idx="6121">
                  <c:v>0.77000000000000024</c:v>
                </c:pt>
                <c:pt idx="6122">
                  <c:v>0.7300000000000002</c:v>
                </c:pt>
                <c:pt idx="6123">
                  <c:v>0.8</c:v>
                </c:pt>
                <c:pt idx="6124">
                  <c:v>0.78</c:v>
                </c:pt>
                <c:pt idx="6125">
                  <c:v>0.8600000000000001</c:v>
                </c:pt>
                <c:pt idx="6126">
                  <c:v>0.87000000000000011</c:v>
                </c:pt>
                <c:pt idx="6127">
                  <c:v>0.8</c:v>
                </c:pt>
                <c:pt idx="6128">
                  <c:v>0.8899999999999999</c:v>
                </c:pt>
                <c:pt idx="6129">
                  <c:v>0.75000000000000022</c:v>
                </c:pt>
                <c:pt idx="6130">
                  <c:v>0.90999999999999992</c:v>
                </c:pt>
                <c:pt idx="6131">
                  <c:v>0.75000000000000022</c:v>
                </c:pt>
                <c:pt idx="6132">
                  <c:v>0.78</c:v>
                </c:pt>
                <c:pt idx="6133">
                  <c:v>0.76000000000000023</c:v>
                </c:pt>
                <c:pt idx="6134">
                  <c:v>0.76000000000000023</c:v>
                </c:pt>
                <c:pt idx="6135">
                  <c:v>0.78</c:v>
                </c:pt>
                <c:pt idx="6136">
                  <c:v>0.78</c:v>
                </c:pt>
                <c:pt idx="6137">
                  <c:v>0.82000000000000028</c:v>
                </c:pt>
                <c:pt idx="6138">
                  <c:v>0.89999999999999991</c:v>
                </c:pt>
                <c:pt idx="6139">
                  <c:v>0.88</c:v>
                </c:pt>
                <c:pt idx="6140">
                  <c:v>0.89999999999999991</c:v>
                </c:pt>
                <c:pt idx="6141">
                  <c:v>0.8600000000000001</c:v>
                </c:pt>
                <c:pt idx="6142">
                  <c:v>0.87000000000000011</c:v>
                </c:pt>
                <c:pt idx="6143">
                  <c:v>0.79</c:v>
                </c:pt>
                <c:pt idx="6144">
                  <c:v>0.94000000000000017</c:v>
                </c:pt>
                <c:pt idx="6145">
                  <c:v>0.81</c:v>
                </c:pt>
                <c:pt idx="6146">
                  <c:v>0.95000000000000018</c:v>
                </c:pt>
                <c:pt idx="6147">
                  <c:v>0.9700000000000002</c:v>
                </c:pt>
                <c:pt idx="6148">
                  <c:v>0.88</c:v>
                </c:pt>
                <c:pt idx="6149">
                  <c:v>0.90999999999999992</c:v>
                </c:pt>
                <c:pt idx="6150">
                  <c:v>0.8</c:v>
                </c:pt>
                <c:pt idx="6151">
                  <c:v>0.79</c:v>
                </c:pt>
                <c:pt idx="6152">
                  <c:v>0.9700000000000002</c:v>
                </c:pt>
                <c:pt idx="6153">
                  <c:v>0.90999999999999992</c:v>
                </c:pt>
                <c:pt idx="6154">
                  <c:v>0.96000000000000019</c:v>
                </c:pt>
                <c:pt idx="6155">
                  <c:v>1.01</c:v>
                </c:pt>
                <c:pt idx="6156">
                  <c:v>1</c:v>
                </c:pt>
                <c:pt idx="6157">
                  <c:v>1</c:v>
                </c:pt>
                <c:pt idx="6158">
                  <c:v>0.99</c:v>
                </c:pt>
                <c:pt idx="6159">
                  <c:v>1.1700000000000004</c:v>
                </c:pt>
                <c:pt idx="6160">
                  <c:v>1.2</c:v>
                </c:pt>
                <c:pt idx="6161">
                  <c:v>1.1399999999999995</c:v>
                </c:pt>
                <c:pt idx="6162">
                  <c:v>1.23</c:v>
                </c:pt>
                <c:pt idx="6163">
                  <c:v>1.21</c:v>
                </c:pt>
                <c:pt idx="6164">
                  <c:v>1.24</c:v>
                </c:pt>
                <c:pt idx="6165">
                  <c:v>1.3599999999999994</c:v>
                </c:pt>
                <c:pt idx="6166">
                  <c:v>1.32</c:v>
                </c:pt>
                <c:pt idx="6167">
                  <c:v>1.3699999999999994</c:v>
                </c:pt>
                <c:pt idx="6168">
                  <c:v>1.26</c:v>
                </c:pt>
                <c:pt idx="6169">
                  <c:v>1.29</c:v>
                </c:pt>
                <c:pt idx="6170">
                  <c:v>1.3900000000000001</c:v>
                </c:pt>
                <c:pt idx="6171">
                  <c:v>1.41</c:v>
                </c:pt>
                <c:pt idx="6172">
                  <c:v>1.45</c:v>
                </c:pt>
                <c:pt idx="6173">
                  <c:v>1.43</c:v>
                </c:pt>
                <c:pt idx="6174">
                  <c:v>1.46</c:v>
                </c:pt>
                <c:pt idx="6175">
                  <c:v>1.6300000000000001</c:v>
                </c:pt>
                <c:pt idx="6176">
                  <c:v>1.7</c:v>
                </c:pt>
                <c:pt idx="6177">
                  <c:v>1.8</c:v>
                </c:pt>
                <c:pt idx="6178">
                  <c:v>1.72</c:v>
                </c:pt>
                <c:pt idx="6179">
                  <c:v>1.76</c:v>
                </c:pt>
                <c:pt idx="6180">
                  <c:v>1.78</c:v>
                </c:pt>
                <c:pt idx="6181">
                  <c:v>1.74</c:v>
                </c:pt>
                <c:pt idx="6182">
                  <c:v>1.7699999999999994</c:v>
                </c:pt>
                <c:pt idx="6183">
                  <c:v>1.86</c:v>
                </c:pt>
                <c:pt idx="6184">
                  <c:v>1.8099999999999994</c:v>
                </c:pt>
                <c:pt idx="6185">
                  <c:v>1.8099999999999994</c:v>
                </c:pt>
                <c:pt idx="6186">
                  <c:v>1.6800000000000004</c:v>
                </c:pt>
                <c:pt idx="6187">
                  <c:v>1.6700000000000004</c:v>
                </c:pt>
                <c:pt idx="6188">
                  <c:v>1.7099999999999989</c:v>
                </c:pt>
                <c:pt idx="6189">
                  <c:v>1.6500000000000001</c:v>
                </c:pt>
                <c:pt idx="6190">
                  <c:v>1.7</c:v>
                </c:pt>
                <c:pt idx="6191">
                  <c:v>1.24</c:v>
                </c:pt>
                <c:pt idx="6192">
                  <c:v>1.21</c:v>
                </c:pt>
                <c:pt idx="6193">
                  <c:v>1.26</c:v>
                </c:pt>
                <c:pt idx="6194">
                  <c:v>1.1199999999999994</c:v>
                </c:pt>
                <c:pt idx="6195">
                  <c:v>1.1800000000000004</c:v>
                </c:pt>
                <c:pt idx="6196">
                  <c:v>1.1099999999999994</c:v>
                </c:pt>
                <c:pt idx="6197">
                  <c:v>1.1399999999999995</c:v>
                </c:pt>
                <c:pt idx="6198">
                  <c:v>1.0999999999999994</c:v>
                </c:pt>
                <c:pt idx="6199">
                  <c:v>1.22</c:v>
                </c:pt>
                <c:pt idx="6200">
                  <c:v>1.23</c:v>
                </c:pt>
                <c:pt idx="6201">
                  <c:v>1.1599999999999995</c:v>
                </c:pt>
                <c:pt idx="6202">
                  <c:v>1.1700000000000004</c:v>
                </c:pt>
                <c:pt idx="6203">
                  <c:v>1.0799999999999994</c:v>
                </c:pt>
                <c:pt idx="6204">
                  <c:v>1.0999999999999994</c:v>
                </c:pt>
                <c:pt idx="6205">
                  <c:v>1.1299999999999994</c:v>
                </c:pt>
                <c:pt idx="6206">
                  <c:v>1.1599999999999995</c:v>
                </c:pt>
                <c:pt idx="6207">
                  <c:v>1.1499999999999995</c:v>
                </c:pt>
                <c:pt idx="6208">
                  <c:v>1.2</c:v>
                </c:pt>
                <c:pt idx="6209">
                  <c:v>1.0999999999999994</c:v>
                </c:pt>
                <c:pt idx="6210">
                  <c:v>1.0999999999999994</c:v>
                </c:pt>
                <c:pt idx="6211">
                  <c:v>1.1399999999999995</c:v>
                </c:pt>
                <c:pt idx="6212">
                  <c:v>1.1599999999999995</c:v>
                </c:pt>
                <c:pt idx="6213">
                  <c:v>1.1599999999999995</c:v>
                </c:pt>
                <c:pt idx="6214">
                  <c:v>1.0899999999999994</c:v>
                </c:pt>
                <c:pt idx="6215">
                  <c:v>1.1299999999999994</c:v>
                </c:pt>
                <c:pt idx="6216">
                  <c:v>0.99</c:v>
                </c:pt>
                <c:pt idx="6217">
                  <c:v>1.02</c:v>
                </c:pt>
                <c:pt idx="6218">
                  <c:v>1.1199999999999994</c:v>
                </c:pt>
                <c:pt idx="6219">
                  <c:v>1.1700000000000004</c:v>
                </c:pt>
                <c:pt idx="6220">
                  <c:v>1.1599999999999995</c:v>
                </c:pt>
                <c:pt idx="6221">
                  <c:v>1.1599999999999995</c:v>
                </c:pt>
                <c:pt idx="6222">
                  <c:v>1.1099999999999994</c:v>
                </c:pt>
                <c:pt idx="6223">
                  <c:v>1.0999999999999994</c:v>
                </c:pt>
                <c:pt idx="6224">
                  <c:v>1</c:v>
                </c:pt>
                <c:pt idx="6225">
                  <c:v>1.0999999999999994</c:v>
                </c:pt>
                <c:pt idx="6226">
                  <c:v>1.1499999999999995</c:v>
                </c:pt>
                <c:pt idx="6227">
                  <c:v>1.0999999999999994</c:v>
                </c:pt>
                <c:pt idx="6228">
                  <c:v>1.0799999999999994</c:v>
                </c:pt>
                <c:pt idx="6229">
                  <c:v>0.96000000000000019</c:v>
                </c:pt>
                <c:pt idx="6230">
                  <c:v>1</c:v>
                </c:pt>
                <c:pt idx="6231">
                  <c:v>1.07</c:v>
                </c:pt>
                <c:pt idx="6232">
                  <c:v>1.0799999999999994</c:v>
                </c:pt>
                <c:pt idx="6233">
                  <c:v>1.07</c:v>
                </c:pt>
                <c:pt idx="6234">
                  <c:v>0.92999999999999994</c:v>
                </c:pt>
                <c:pt idx="6235">
                  <c:v>0.98</c:v>
                </c:pt>
                <c:pt idx="6236">
                  <c:v>1.0899999999999994</c:v>
                </c:pt>
                <c:pt idx="6237">
                  <c:v>1.0799999999999994</c:v>
                </c:pt>
                <c:pt idx="6238">
                  <c:v>1.06</c:v>
                </c:pt>
                <c:pt idx="6239">
                  <c:v>1.03</c:v>
                </c:pt>
                <c:pt idx="6240">
                  <c:v>1.05</c:v>
                </c:pt>
                <c:pt idx="6241">
                  <c:v>1.01</c:v>
                </c:pt>
                <c:pt idx="6242">
                  <c:v>1.0999999999999994</c:v>
                </c:pt>
                <c:pt idx="6243">
                  <c:v>1.0999999999999994</c:v>
                </c:pt>
                <c:pt idx="6244">
                  <c:v>1</c:v>
                </c:pt>
                <c:pt idx="6245">
                  <c:v>1.02</c:v>
                </c:pt>
                <c:pt idx="6246">
                  <c:v>1.07</c:v>
                </c:pt>
                <c:pt idx="6247">
                  <c:v>1.1299999999999994</c:v>
                </c:pt>
                <c:pt idx="6248">
                  <c:v>1.0899999999999994</c:v>
                </c:pt>
                <c:pt idx="6249">
                  <c:v>1.01</c:v>
                </c:pt>
                <c:pt idx="6250">
                  <c:v>0.9700000000000002</c:v>
                </c:pt>
                <c:pt idx="6251">
                  <c:v>0.95000000000000018</c:v>
                </c:pt>
                <c:pt idx="6252">
                  <c:v>0.98</c:v>
                </c:pt>
                <c:pt idx="6253">
                  <c:v>1.1299999999999994</c:v>
                </c:pt>
                <c:pt idx="6254">
                  <c:v>1.0999999999999994</c:v>
                </c:pt>
                <c:pt idx="6255">
                  <c:v>1.07</c:v>
                </c:pt>
                <c:pt idx="6256">
                  <c:v>1.07</c:v>
                </c:pt>
                <c:pt idx="6257">
                  <c:v>0.92999999999999994</c:v>
                </c:pt>
                <c:pt idx="6258">
                  <c:v>0.9700000000000002</c:v>
                </c:pt>
                <c:pt idx="6259">
                  <c:v>0.9700000000000002</c:v>
                </c:pt>
                <c:pt idx="6260">
                  <c:v>0.98</c:v>
                </c:pt>
                <c:pt idx="6261">
                  <c:v>1.0899999999999994</c:v>
                </c:pt>
                <c:pt idx="6262">
                  <c:v>1.03</c:v>
                </c:pt>
                <c:pt idx="6263">
                  <c:v>1.06</c:v>
                </c:pt>
                <c:pt idx="6264">
                  <c:v>0.9700000000000002</c:v>
                </c:pt>
                <c:pt idx="6265">
                  <c:v>0.98</c:v>
                </c:pt>
                <c:pt idx="6266">
                  <c:v>1.07</c:v>
                </c:pt>
                <c:pt idx="6267">
                  <c:v>0.96000000000000019</c:v>
                </c:pt>
                <c:pt idx="6268">
                  <c:v>1.0899999999999994</c:v>
                </c:pt>
                <c:pt idx="6269">
                  <c:v>1.02</c:v>
                </c:pt>
                <c:pt idx="6270">
                  <c:v>1</c:v>
                </c:pt>
                <c:pt idx="6271">
                  <c:v>0.98</c:v>
                </c:pt>
                <c:pt idx="6272">
                  <c:v>0.95000000000000018</c:v>
                </c:pt>
                <c:pt idx="6273">
                  <c:v>0.98</c:v>
                </c:pt>
                <c:pt idx="6274">
                  <c:v>1.0999999999999994</c:v>
                </c:pt>
                <c:pt idx="6275">
                  <c:v>1.0999999999999994</c:v>
                </c:pt>
                <c:pt idx="6276">
                  <c:v>1.0899999999999994</c:v>
                </c:pt>
                <c:pt idx="6277">
                  <c:v>1.02</c:v>
                </c:pt>
                <c:pt idx="6278">
                  <c:v>0.9700000000000002</c:v>
                </c:pt>
                <c:pt idx="6279">
                  <c:v>0.98</c:v>
                </c:pt>
                <c:pt idx="6280">
                  <c:v>0.99</c:v>
                </c:pt>
                <c:pt idx="6281">
                  <c:v>1.04</c:v>
                </c:pt>
                <c:pt idx="6282">
                  <c:v>1</c:v>
                </c:pt>
                <c:pt idx="6283">
                  <c:v>1.01</c:v>
                </c:pt>
                <c:pt idx="6284">
                  <c:v>1.03</c:v>
                </c:pt>
                <c:pt idx="6285">
                  <c:v>1.06</c:v>
                </c:pt>
                <c:pt idx="6286">
                  <c:v>1.1199999999999994</c:v>
                </c:pt>
                <c:pt idx="6287">
                  <c:v>1.1599999999999995</c:v>
                </c:pt>
                <c:pt idx="6288">
                  <c:v>1.0799999999999994</c:v>
                </c:pt>
                <c:pt idx="6289">
                  <c:v>0.99</c:v>
                </c:pt>
                <c:pt idx="6290">
                  <c:v>1.05</c:v>
                </c:pt>
                <c:pt idx="6291">
                  <c:v>1.1299999999999994</c:v>
                </c:pt>
                <c:pt idx="6292">
                  <c:v>1.1099999999999994</c:v>
                </c:pt>
                <c:pt idx="6293">
                  <c:v>1.1299999999999994</c:v>
                </c:pt>
                <c:pt idx="6294">
                  <c:v>0.9700000000000002</c:v>
                </c:pt>
                <c:pt idx="6295">
                  <c:v>1.0899999999999994</c:v>
                </c:pt>
                <c:pt idx="6296">
                  <c:v>1.07</c:v>
                </c:pt>
                <c:pt idx="6297">
                  <c:v>1.0999999999999994</c:v>
                </c:pt>
                <c:pt idx="6298">
                  <c:v>1.04</c:v>
                </c:pt>
                <c:pt idx="6299">
                  <c:v>0.99</c:v>
                </c:pt>
                <c:pt idx="6300">
                  <c:v>0.99</c:v>
                </c:pt>
                <c:pt idx="6301">
                  <c:v>1.0799999999999994</c:v>
                </c:pt>
                <c:pt idx="6302">
                  <c:v>1.1099999999999994</c:v>
                </c:pt>
                <c:pt idx="6303">
                  <c:v>1.01</c:v>
                </c:pt>
                <c:pt idx="6304">
                  <c:v>1.05</c:v>
                </c:pt>
                <c:pt idx="6305">
                  <c:v>1.04</c:v>
                </c:pt>
                <c:pt idx="6306">
                  <c:v>1.02</c:v>
                </c:pt>
                <c:pt idx="6307">
                  <c:v>1.0799999999999994</c:v>
                </c:pt>
                <c:pt idx="6308">
                  <c:v>1.0999999999999994</c:v>
                </c:pt>
                <c:pt idx="6309">
                  <c:v>1.03</c:v>
                </c:pt>
                <c:pt idx="6310">
                  <c:v>1.04</c:v>
                </c:pt>
                <c:pt idx="6311">
                  <c:v>1.05</c:v>
                </c:pt>
                <c:pt idx="6312">
                  <c:v>1.07</c:v>
                </c:pt>
                <c:pt idx="6313">
                  <c:v>1.0999999999999994</c:v>
                </c:pt>
                <c:pt idx="6314">
                  <c:v>1.02</c:v>
                </c:pt>
                <c:pt idx="6315">
                  <c:v>0.99</c:v>
                </c:pt>
                <c:pt idx="6316">
                  <c:v>1.1800000000000004</c:v>
                </c:pt>
                <c:pt idx="6317">
                  <c:v>1.07</c:v>
                </c:pt>
                <c:pt idx="6318">
                  <c:v>1.06</c:v>
                </c:pt>
                <c:pt idx="6319">
                  <c:v>0.99</c:v>
                </c:pt>
                <c:pt idx="6320">
                  <c:v>1.1199999999999994</c:v>
                </c:pt>
                <c:pt idx="6321">
                  <c:v>1.06</c:v>
                </c:pt>
                <c:pt idx="6322">
                  <c:v>1.07</c:v>
                </c:pt>
                <c:pt idx="6323">
                  <c:v>1</c:v>
                </c:pt>
                <c:pt idx="6324">
                  <c:v>0.9700000000000002</c:v>
                </c:pt>
                <c:pt idx="6325">
                  <c:v>1.0799999999999994</c:v>
                </c:pt>
                <c:pt idx="6326">
                  <c:v>1</c:v>
                </c:pt>
                <c:pt idx="6327">
                  <c:v>0.99</c:v>
                </c:pt>
                <c:pt idx="6328">
                  <c:v>1.1299999999999994</c:v>
                </c:pt>
                <c:pt idx="6329">
                  <c:v>1.0799999999999994</c:v>
                </c:pt>
                <c:pt idx="6330">
                  <c:v>0.8600000000000001</c:v>
                </c:pt>
                <c:pt idx="6331">
                  <c:v>1</c:v>
                </c:pt>
                <c:pt idx="6332">
                  <c:v>1</c:v>
                </c:pt>
                <c:pt idx="6333">
                  <c:v>0.99</c:v>
                </c:pt>
                <c:pt idx="6334">
                  <c:v>0.98</c:v>
                </c:pt>
                <c:pt idx="6335">
                  <c:v>0.88</c:v>
                </c:pt>
                <c:pt idx="6336">
                  <c:v>0.94000000000000017</c:v>
                </c:pt>
                <c:pt idx="6337">
                  <c:v>1.04</c:v>
                </c:pt>
                <c:pt idx="6338">
                  <c:v>0.95000000000000018</c:v>
                </c:pt>
                <c:pt idx="6339">
                  <c:v>0.94000000000000017</c:v>
                </c:pt>
                <c:pt idx="6340">
                  <c:v>0.94000000000000017</c:v>
                </c:pt>
                <c:pt idx="6341">
                  <c:v>0.87000000000000011</c:v>
                </c:pt>
                <c:pt idx="6342">
                  <c:v>0.98</c:v>
                </c:pt>
                <c:pt idx="6343">
                  <c:v>1.04</c:v>
                </c:pt>
                <c:pt idx="6344">
                  <c:v>0.91999999999999993</c:v>
                </c:pt>
                <c:pt idx="6345">
                  <c:v>0.94000000000000017</c:v>
                </c:pt>
                <c:pt idx="6346">
                  <c:v>0.8899999999999999</c:v>
                </c:pt>
                <c:pt idx="6347">
                  <c:v>0.9700000000000002</c:v>
                </c:pt>
                <c:pt idx="6348">
                  <c:v>0.89999999999999991</c:v>
                </c:pt>
                <c:pt idx="6349">
                  <c:v>0.85000000000000009</c:v>
                </c:pt>
                <c:pt idx="6350">
                  <c:v>0.90999999999999992</c:v>
                </c:pt>
                <c:pt idx="6351">
                  <c:v>0.9700000000000002</c:v>
                </c:pt>
                <c:pt idx="6352">
                  <c:v>0.8600000000000001</c:v>
                </c:pt>
                <c:pt idx="6353">
                  <c:v>0.96000000000000019</c:v>
                </c:pt>
                <c:pt idx="6354">
                  <c:v>0.99</c:v>
                </c:pt>
                <c:pt idx="6355">
                  <c:v>0.91999999999999993</c:v>
                </c:pt>
                <c:pt idx="6356">
                  <c:v>0.89999999999999991</c:v>
                </c:pt>
                <c:pt idx="6357">
                  <c:v>0.90999999999999992</c:v>
                </c:pt>
                <c:pt idx="6358">
                  <c:v>0.89999999999999991</c:v>
                </c:pt>
                <c:pt idx="6359">
                  <c:v>0.91999999999999993</c:v>
                </c:pt>
                <c:pt idx="6360">
                  <c:v>0.90999999999999992</c:v>
                </c:pt>
                <c:pt idx="6361">
                  <c:v>0.91999999999999993</c:v>
                </c:pt>
                <c:pt idx="6362">
                  <c:v>0.88</c:v>
                </c:pt>
                <c:pt idx="6363">
                  <c:v>1</c:v>
                </c:pt>
                <c:pt idx="6364">
                  <c:v>0.85000000000000009</c:v>
                </c:pt>
                <c:pt idx="6365">
                  <c:v>0.87000000000000011</c:v>
                </c:pt>
                <c:pt idx="6366">
                  <c:v>0.99</c:v>
                </c:pt>
                <c:pt idx="6367">
                  <c:v>0.94000000000000017</c:v>
                </c:pt>
                <c:pt idx="6368">
                  <c:v>0.8600000000000001</c:v>
                </c:pt>
                <c:pt idx="6369">
                  <c:v>0.87000000000000011</c:v>
                </c:pt>
                <c:pt idx="6370">
                  <c:v>1.01</c:v>
                </c:pt>
                <c:pt idx="6371">
                  <c:v>0.99</c:v>
                </c:pt>
                <c:pt idx="6372">
                  <c:v>0.85000000000000009</c:v>
                </c:pt>
                <c:pt idx="6373">
                  <c:v>1.01</c:v>
                </c:pt>
                <c:pt idx="6374">
                  <c:v>0.99</c:v>
                </c:pt>
                <c:pt idx="6375">
                  <c:v>0.98</c:v>
                </c:pt>
                <c:pt idx="6376">
                  <c:v>0.82999999999999985</c:v>
                </c:pt>
                <c:pt idx="6377">
                  <c:v>1.03</c:v>
                </c:pt>
                <c:pt idx="6378">
                  <c:v>0.9700000000000002</c:v>
                </c:pt>
                <c:pt idx="6379">
                  <c:v>0.82999999999999985</c:v>
                </c:pt>
                <c:pt idx="6380">
                  <c:v>0.87000000000000011</c:v>
                </c:pt>
                <c:pt idx="6381">
                  <c:v>0.9700000000000002</c:v>
                </c:pt>
                <c:pt idx="6382">
                  <c:v>0.91999999999999993</c:v>
                </c:pt>
                <c:pt idx="6383">
                  <c:v>0.85000000000000009</c:v>
                </c:pt>
                <c:pt idx="6384">
                  <c:v>0.87000000000000011</c:v>
                </c:pt>
                <c:pt idx="6385">
                  <c:v>0.99</c:v>
                </c:pt>
                <c:pt idx="6386">
                  <c:v>0.98</c:v>
                </c:pt>
                <c:pt idx="6387">
                  <c:v>0.88</c:v>
                </c:pt>
                <c:pt idx="6388">
                  <c:v>0.84000000000000008</c:v>
                </c:pt>
                <c:pt idx="6389">
                  <c:v>0.9700000000000002</c:v>
                </c:pt>
                <c:pt idx="6390">
                  <c:v>0.8899999999999999</c:v>
                </c:pt>
                <c:pt idx="6391">
                  <c:v>0.92999999999999994</c:v>
                </c:pt>
                <c:pt idx="6392">
                  <c:v>0.96000000000000019</c:v>
                </c:pt>
                <c:pt idx="6393">
                  <c:v>0.96000000000000019</c:v>
                </c:pt>
                <c:pt idx="6394">
                  <c:v>0.84000000000000008</c:v>
                </c:pt>
                <c:pt idx="6395">
                  <c:v>0.92999999999999994</c:v>
                </c:pt>
                <c:pt idx="6396">
                  <c:v>0.8600000000000001</c:v>
                </c:pt>
                <c:pt idx="6397">
                  <c:v>0.87000000000000011</c:v>
                </c:pt>
                <c:pt idx="6398">
                  <c:v>1</c:v>
                </c:pt>
                <c:pt idx="6399">
                  <c:v>0.99</c:v>
                </c:pt>
                <c:pt idx="6400">
                  <c:v>0.85000000000000009</c:v>
                </c:pt>
                <c:pt idx="6401">
                  <c:v>0.87000000000000011</c:v>
                </c:pt>
                <c:pt idx="6402">
                  <c:v>0.9700000000000002</c:v>
                </c:pt>
                <c:pt idx="6403">
                  <c:v>0.84000000000000008</c:v>
                </c:pt>
                <c:pt idx="6404">
                  <c:v>0.85000000000000009</c:v>
                </c:pt>
                <c:pt idx="6405">
                  <c:v>0.85000000000000009</c:v>
                </c:pt>
                <c:pt idx="6406">
                  <c:v>0.94000000000000017</c:v>
                </c:pt>
                <c:pt idx="6407">
                  <c:v>0.90999999999999992</c:v>
                </c:pt>
                <c:pt idx="6408">
                  <c:v>0.91999999999999993</c:v>
                </c:pt>
                <c:pt idx="6409">
                  <c:v>0.91999999999999993</c:v>
                </c:pt>
                <c:pt idx="6410">
                  <c:v>0.92999999999999994</c:v>
                </c:pt>
                <c:pt idx="6411">
                  <c:v>0.92999999999999994</c:v>
                </c:pt>
                <c:pt idx="6412">
                  <c:v>0.88</c:v>
                </c:pt>
                <c:pt idx="6413">
                  <c:v>0.98</c:v>
                </c:pt>
                <c:pt idx="6414">
                  <c:v>1.02</c:v>
                </c:pt>
                <c:pt idx="6415">
                  <c:v>0.96000000000000019</c:v>
                </c:pt>
                <c:pt idx="6416">
                  <c:v>0.92999999999999994</c:v>
                </c:pt>
                <c:pt idx="6417">
                  <c:v>1.05</c:v>
                </c:pt>
                <c:pt idx="6418">
                  <c:v>0.94000000000000017</c:v>
                </c:pt>
                <c:pt idx="6419">
                  <c:v>0.92999999999999994</c:v>
                </c:pt>
                <c:pt idx="6420">
                  <c:v>1.0899999999999994</c:v>
                </c:pt>
                <c:pt idx="6421">
                  <c:v>1.06</c:v>
                </c:pt>
                <c:pt idx="6422">
                  <c:v>0.99</c:v>
                </c:pt>
                <c:pt idx="6423">
                  <c:v>0.95000000000000018</c:v>
                </c:pt>
                <c:pt idx="6424">
                  <c:v>0.9700000000000002</c:v>
                </c:pt>
                <c:pt idx="6425">
                  <c:v>0.94000000000000017</c:v>
                </c:pt>
                <c:pt idx="6426">
                  <c:v>1.07</c:v>
                </c:pt>
                <c:pt idx="6427">
                  <c:v>1.07</c:v>
                </c:pt>
                <c:pt idx="6428">
                  <c:v>0.94000000000000017</c:v>
                </c:pt>
                <c:pt idx="6429">
                  <c:v>1</c:v>
                </c:pt>
                <c:pt idx="6430">
                  <c:v>1.07</c:v>
                </c:pt>
                <c:pt idx="6431">
                  <c:v>1.01</c:v>
                </c:pt>
                <c:pt idx="6432">
                  <c:v>1.0999999999999994</c:v>
                </c:pt>
                <c:pt idx="6433">
                  <c:v>0.95000000000000018</c:v>
                </c:pt>
                <c:pt idx="6434">
                  <c:v>0.94000000000000017</c:v>
                </c:pt>
                <c:pt idx="6435">
                  <c:v>1.07</c:v>
                </c:pt>
                <c:pt idx="6436">
                  <c:v>1.05</c:v>
                </c:pt>
                <c:pt idx="6437">
                  <c:v>0.94000000000000017</c:v>
                </c:pt>
                <c:pt idx="6438">
                  <c:v>0.96000000000000019</c:v>
                </c:pt>
                <c:pt idx="6439">
                  <c:v>0.95000000000000018</c:v>
                </c:pt>
                <c:pt idx="6440">
                  <c:v>0.91999999999999993</c:v>
                </c:pt>
                <c:pt idx="6441">
                  <c:v>1.07</c:v>
                </c:pt>
                <c:pt idx="6442">
                  <c:v>1.06</c:v>
                </c:pt>
                <c:pt idx="6443">
                  <c:v>0.91999999999999993</c:v>
                </c:pt>
                <c:pt idx="6444">
                  <c:v>1</c:v>
                </c:pt>
                <c:pt idx="6445">
                  <c:v>0.9700000000000002</c:v>
                </c:pt>
                <c:pt idx="6446">
                  <c:v>1.04</c:v>
                </c:pt>
                <c:pt idx="6447">
                  <c:v>0.95000000000000018</c:v>
                </c:pt>
                <c:pt idx="6448">
                  <c:v>1.07</c:v>
                </c:pt>
                <c:pt idx="6449">
                  <c:v>1.01</c:v>
                </c:pt>
                <c:pt idx="6450">
                  <c:v>0.94000000000000017</c:v>
                </c:pt>
                <c:pt idx="6451">
                  <c:v>1.07</c:v>
                </c:pt>
                <c:pt idx="6452">
                  <c:v>1.0799999999999994</c:v>
                </c:pt>
                <c:pt idx="6453">
                  <c:v>0.91999999999999993</c:v>
                </c:pt>
                <c:pt idx="6454">
                  <c:v>1.04</c:v>
                </c:pt>
                <c:pt idx="6455">
                  <c:v>0.95000000000000018</c:v>
                </c:pt>
                <c:pt idx="6456">
                  <c:v>0.94000000000000017</c:v>
                </c:pt>
                <c:pt idx="6457">
                  <c:v>1.01</c:v>
                </c:pt>
                <c:pt idx="6458">
                  <c:v>0.91999999999999993</c:v>
                </c:pt>
                <c:pt idx="6459">
                  <c:v>0.98</c:v>
                </c:pt>
                <c:pt idx="6460">
                  <c:v>1</c:v>
                </c:pt>
                <c:pt idx="6461">
                  <c:v>0.90999999999999992</c:v>
                </c:pt>
                <c:pt idx="6462">
                  <c:v>1</c:v>
                </c:pt>
                <c:pt idx="6463">
                  <c:v>0.96000000000000019</c:v>
                </c:pt>
                <c:pt idx="6464">
                  <c:v>0.9700000000000002</c:v>
                </c:pt>
                <c:pt idx="6465">
                  <c:v>1</c:v>
                </c:pt>
                <c:pt idx="6466">
                  <c:v>0.90999999999999992</c:v>
                </c:pt>
                <c:pt idx="6467">
                  <c:v>1</c:v>
                </c:pt>
                <c:pt idx="6468">
                  <c:v>0.94000000000000017</c:v>
                </c:pt>
                <c:pt idx="6469">
                  <c:v>0.8600000000000001</c:v>
                </c:pt>
                <c:pt idx="6470">
                  <c:v>0.9700000000000002</c:v>
                </c:pt>
                <c:pt idx="6471">
                  <c:v>0.9700000000000002</c:v>
                </c:pt>
                <c:pt idx="6472">
                  <c:v>0.87000000000000011</c:v>
                </c:pt>
                <c:pt idx="6473">
                  <c:v>0.88</c:v>
                </c:pt>
                <c:pt idx="6474">
                  <c:v>0.90999999999999992</c:v>
                </c:pt>
                <c:pt idx="6475">
                  <c:v>0.90999999999999992</c:v>
                </c:pt>
                <c:pt idx="6476">
                  <c:v>0.9700000000000002</c:v>
                </c:pt>
                <c:pt idx="6477">
                  <c:v>0.8600000000000001</c:v>
                </c:pt>
                <c:pt idx="6478">
                  <c:v>0.8600000000000001</c:v>
                </c:pt>
                <c:pt idx="6479">
                  <c:v>0.91999999999999993</c:v>
                </c:pt>
                <c:pt idx="6480">
                  <c:v>0.87000000000000011</c:v>
                </c:pt>
                <c:pt idx="6481">
                  <c:v>1.01</c:v>
                </c:pt>
                <c:pt idx="6482">
                  <c:v>0.95000000000000018</c:v>
                </c:pt>
                <c:pt idx="6483">
                  <c:v>0.85000000000000009</c:v>
                </c:pt>
                <c:pt idx="6484">
                  <c:v>0.98</c:v>
                </c:pt>
                <c:pt idx="6485">
                  <c:v>0.82000000000000028</c:v>
                </c:pt>
                <c:pt idx="6486">
                  <c:v>0.88</c:v>
                </c:pt>
                <c:pt idx="6487">
                  <c:v>0.92999999999999994</c:v>
                </c:pt>
                <c:pt idx="6488">
                  <c:v>0.8899999999999999</c:v>
                </c:pt>
                <c:pt idx="6489">
                  <c:v>0.9700000000000002</c:v>
                </c:pt>
                <c:pt idx="6490">
                  <c:v>0.95000000000000018</c:v>
                </c:pt>
                <c:pt idx="6491">
                  <c:v>0.84000000000000008</c:v>
                </c:pt>
                <c:pt idx="6492">
                  <c:v>0.81</c:v>
                </c:pt>
                <c:pt idx="6493">
                  <c:v>0.84000000000000008</c:v>
                </c:pt>
                <c:pt idx="6494">
                  <c:v>0.8899999999999999</c:v>
                </c:pt>
                <c:pt idx="6495">
                  <c:v>0.96000000000000019</c:v>
                </c:pt>
                <c:pt idx="6496">
                  <c:v>0.8899999999999999</c:v>
                </c:pt>
                <c:pt idx="6497">
                  <c:v>0.87000000000000011</c:v>
                </c:pt>
                <c:pt idx="6498">
                  <c:v>0.94000000000000017</c:v>
                </c:pt>
                <c:pt idx="6499">
                  <c:v>0.85000000000000009</c:v>
                </c:pt>
                <c:pt idx="6500">
                  <c:v>0.78</c:v>
                </c:pt>
                <c:pt idx="6501">
                  <c:v>0.94000000000000017</c:v>
                </c:pt>
                <c:pt idx="6502">
                  <c:v>0.8899999999999999</c:v>
                </c:pt>
                <c:pt idx="6503">
                  <c:v>0.9700000000000002</c:v>
                </c:pt>
                <c:pt idx="6504">
                  <c:v>0.82999999999999985</c:v>
                </c:pt>
                <c:pt idx="6505">
                  <c:v>0.84000000000000008</c:v>
                </c:pt>
                <c:pt idx="6506">
                  <c:v>0.96000000000000019</c:v>
                </c:pt>
                <c:pt idx="6507">
                  <c:v>0.90999999999999992</c:v>
                </c:pt>
                <c:pt idx="6508">
                  <c:v>0.90999999999999992</c:v>
                </c:pt>
                <c:pt idx="6509">
                  <c:v>0.85000000000000009</c:v>
                </c:pt>
                <c:pt idx="6510">
                  <c:v>0.8</c:v>
                </c:pt>
                <c:pt idx="6511">
                  <c:v>0.9700000000000002</c:v>
                </c:pt>
                <c:pt idx="6512">
                  <c:v>0.88</c:v>
                </c:pt>
                <c:pt idx="6513">
                  <c:v>0.87000000000000011</c:v>
                </c:pt>
                <c:pt idx="6514">
                  <c:v>0.94000000000000017</c:v>
                </c:pt>
                <c:pt idx="6515">
                  <c:v>0.96000000000000019</c:v>
                </c:pt>
                <c:pt idx="6516">
                  <c:v>0.90999999999999992</c:v>
                </c:pt>
                <c:pt idx="6517">
                  <c:v>0.84000000000000008</c:v>
                </c:pt>
                <c:pt idx="6518">
                  <c:v>0.82000000000000028</c:v>
                </c:pt>
                <c:pt idx="6519">
                  <c:v>0.9700000000000002</c:v>
                </c:pt>
                <c:pt idx="6520">
                  <c:v>0.87000000000000011</c:v>
                </c:pt>
                <c:pt idx="6521">
                  <c:v>0.91999999999999993</c:v>
                </c:pt>
                <c:pt idx="6522">
                  <c:v>0.96000000000000019</c:v>
                </c:pt>
                <c:pt idx="6523">
                  <c:v>0.92999999999999994</c:v>
                </c:pt>
                <c:pt idx="6524">
                  <c:v>0.84000000000000008</c:v>
                </c:pt>
                <c:pt idx="6525">
                  <c:v>0.94000000000000017</c:v>
                </c:pt>
                <c:pt idx="6526">
                  <c:v>0.95000000000000018</c:v>
                </c:pt>
                <c:pt idx="6527">
                  <c:v>0.87000000000000011</c:v>
                </c:pt>
                <c:pt idx="6528">
                  <c:v>0.91999999999999993</c:v>
                </c:pt>
                <c:pt idx="6529">
                  <c:v>0.82999999999999985</c:v>
                </c:pt>
                <c:pt idx="6530">
                  <c:v>0.90999999999999992</c:v>
                </c:pt>
                <c:pt idx="6531">
                  <c:v>0.91999999999999993</c:v>
                </c:pt>
                <c:pt idx="6532">
                  <c:v>0.78</c:v>
                </c:pt>
                <c:pt idx="6533">
                  <c:v>0.8</c:v>
                </c:pt>
                <c:pt idx="6534">
                  <c:v>0.87000000000000011</c:v>
                </c:pt>
                <c:pt idx="6535">
                  <c:v>0.89999999999999991</c:v>
                </c:pt>
                <c:pt idx="6536">
                  <c:v>0.84000000000000008</c:v>
                </c:pt>
                <c:pt idx="6537">
                  <c:v>0.90999999999999992</c:v>
                </c:pt>
                <c:pt idx="6538">
                  <c:v>0.94000000000000017</c:v>
                </c:pt>
                <c:pt idx="6539">
                  <c:v>0.98</c:v>
                </c:pt>
                <c:pt idx="6540">
                  <c:v>0.81</c:v>
                </c:pt>
                <c:pt idx="6541">
                  <c:v>0.91999999999999993</c:v>
                </c:pt>
                <c:pt idx="6542">
                  <c:v>0.82999999999999985</c:v>
                </c:pt>
                <c:pt idx="6543">
                  <c:v>0.90999999999999992</c:v>
                </c:pt>
                <c:pt idx="6544">
                  <c:v>0.87000000000000011</c:v>
                </c:pt>
                <c:pt idx="6545">
                  <c:v>0.85000000000000009</c:v>
                </c:pt>
                <c:pt idx="6546">
                  <c:v>1</c:v>
                </c:pt>
                <c:pt idx="6547">
                  <c:v>0.87000000000000011</c:v>
                </c:pt>
                <c:pt idx="6548">
                  <c:v>0.94000000000000017</c:v>
                </c:pt>
                <c:pt idx="6549">
                  <c:v>0.8600000000000001</c:v>
                </c:pt>
                <c:pt idx="6550">
                  <c:v>1.02</c:v>
                </c:pt>
                <c:pt idx="6551">
                  <c:v>0.96000000000000019</c:v>
                </c:pt>
                <c:pt idx="6552">
                  <c:v>1.03</c:v>
                </c:pt>
                <c:pt idx="6553">
                  <c:v>0.87000000000000011</c:v>
                </c:pt>
                <c:pt idx="6554">
                  <c:v>0.88</c:v>
                </c:pt>
                <c:pt idx="6555">
                  <c:v>0.94000000000000017</c:v>
                </c:pt>
                <c:pt idx="6556">
                  <c:v>0.94000000000000017</c:v>
                </c:pt>
                <c:pt idx="6557">
                  <c:v>0.90999999999999992</c:v>
                </c:pt>
                <c:pt idx="6558">
                  <c:v>0.88</c:v>
                </c:pt>
                <c:pt idx="6559">
                  <c:v>0.90999999999999992</c:v>
                </c:pt>
                <c:pt idx="6560">
                  <c:v>0.99</c:v>
                </c:pt>
                <c:pt idx="6561">
                  <c:v>0.89999999999999991</c:v>
                </c:pt>
                <c:pt idx="6562">
                  <c:v>1.03</c:v>
                </c:pt>
                <c:pt idx="6563">
                  <c:v>0.9700000000000002</c:v>
                </c:pt>
                <c:pt idx="6564">
                  <c:v>1.02</c:v>
                </c:pt>
                <c:pt idx="6565">
                  <c:v>0.99</c:v>
                </c:pt>
                <c:pt idx="6566">
                  <c:v>1.0799999999999994</c:v>
                </c:pt>
                <c:pt idx="6567">
                  <c:v>0.90999999999999992</c:v>
                </c:pt>
                <c:pt idx="6568">
                  <c:v>0.91999999999999993</c:v>
                </c:pt>
                <c:pt idx="6569">
                  <c:v>0.88</c:v>
                </c:pt>
                <c:pt idx="6570">
                  <c:v>1.01</c:v>
                </c:pt>
                <c:pt idx="6571">
                  <c:v>0.91999999999999993</c:v>
                </c:pt>
                <c:pt idx="6572">
                  <c:v>0.9700000000000002</c:v>
                </c:pt>
                <c:pt idx="6573">
                  <c:v>0.8899999999999999</c:v>
                </c:pt>
                <c:pt idx="6574">
                  <c:v>1.05</c:v>
                </c:pt>
                <c:pt idx="6575">
                  <c:v>0.96000000000000019</c:v>
                </c:pt>
                <c:pt idx="6576">
                  <c:v>1.04</c:v>
                </c:pt>
                <c:pt idx="6577">
                  <c:v>0.9700000000000002</c:v>
                </c:pt>
                <c:pt idx="6578">
                  <c:v>1.02</c:v>
                </c:pt>
                <c:pt idx="6579">
                  <c:v>0.96000000000000019</c:v>
                </c:pt>
                <c:pt idx="6580">
                  <c:v>0.98</c:v>
                </c:pt>
                <c:pt idx="6581">
                  <c:v>0.90999999999999992</c:v>
                </c:pt>
                <c:pt idx="6582">
                  <c:v>1.06</c:v>
                </c:pt>
                <c:pt idx="6583">
                  <c:v>0.94000000000000017</c:v>
                </c:pt>
                <c:pt idx="6584">
                  <c:v>0.94000000000000017</c:v>
                </c:pt>
                <c:pt idx="6585">
                  <c:v>0.9700000000000002</c:v>
                </c:pt>
                <c:pt idx="6586">
                  <c:v>1</c:v>
                </c:pt>
                <c:pt idx="6587">
                  <c:v>1</c:v>
                </c:pt>
                <c:pt idx="6588">
                  <c:v>1.05</c:v>
                </c:pt>
                <c:pt idx="6589">
                  <c:v>0.92999999999999994</c:v>
                </c:pt>
                <c:pt idx="6590">
                  <c:v>0.98</c:v>
                </c:pt>
                <c:pt idx="6591">
                  <c:v>0.85000000000000009</c:v>
                </c:pt>
                <c:pt idx="6592">
                  <c:v>0.9700000000000002</c:v>
                </c:pt>
                <c:pt idx="6593">
                  <c:v>0.88</c:v>
                </c:pt>
                <c:pt idx="6594">
                  <c:v>0.9700000000000002</c:v>
                </c:pt>
                <c:pt idx="6595">
                  <c:v>0.94000000000000017</c:v>
                </c:pt>
                <c:pt idx="6596">
                  <c:v>0.8600000000000001</c:v>
                </c:pt>
                <c:pt idx="6597">
                  <c:v>0.9700000000000002</c:v>
                </c:pt>
                <c:pt idx="6598">
                  <c:v>0.9700000000000002</c:v>
                </c:pt>
                <c:pt idx="6599">
                  <c:v>0.89999999999999991</c:v>
                </c:pt>
                <c:pt idx="6600">
                  <c:v>1.05</c:v>
                </c:pt>
                <c:pt idx="6601">
                  <c:v>0.91999999999999993</c:v>
                </c:pt>
                <c:pt idx="6602">
                  <c:v>0.98</c:v>
                </c:pt>
                <c:pt idx="6603">
                  <c:v>0.8600000000000001</c:v>
                </c:pt>
                <c:pt idx="6604">
                  <c:v>0.90999999999999992</c:v>
                </c:pt>
                <c:pt idx="6605">
                  <c:v>0.95000000000000018</c:v>
                </c:pt>
                <c:pt idx="6606">
                  <c:v>0.82999999999999985</c:v>
                </c:pt>
                <c:pt idx="6607">
                  <c:v>0.95000000000000018</c:v>
                </c:pt>
                <c:pt idx="6608">
                  <c:v>1.01</c:v>
                </c:pt>
                <c:pt idx="6609">
                  <c:v>0.9700000000000002</c:v>
                </c:pt>
                <c:pt idx="6610">
                  <c:v>0.8600000000000001</c:v>
                </c:pt>
                <c:pt idx="6611">
                  <c:v>1.01</c:v>
                </c:pt>
                <c:pt idx="6612">
                  <c:v>0.96000000000000019</c:v>
                </c:pt>
                <c:pt idx="6613">
                  <c:v>0.9700000000000002</c:v>
                </c:pt>
                <c:pt idx="6614">
                  <c:v>0.87000000000000011</c:v>
                </c:pt>
                <c:pt idx="6615">
                  <c:v>0.98</c:v>
                </c:pt>
                <c:pt idx="6616">
                  <c:v>0.8600000000000001</c:v>
                </c:pt>
                <c:pt idx="6617">
                  <c:v>0.98</c:v>
                </c:pt>
                <c:pt idx="6618">
                  <c:v>1</c:v>
                </c:pt>
                <c:pt idx="6619">
                  <c:v>0.84000000000000008</c:v>
                </c:pt>
                <c:pt idx="6620">
                  <c:v>0.90999999999999992</c:v>
                </c:pt>
                <c:pt idx="6621">
                  <c:v>0.88</c:v>
                </c:pt>
                <c:pt idx="6622">
                  <c:v>0.85000000000000009</c:v>
                </c:pt>
                <c:pt idx="6623">
                  <c:v>0.88</c:v>
                </c:pt>
                <c:pt idx="6624">
                  <c:v>0.96000000000000019</c:v>
                </c:pt>
                <c:pt idx="6625">
                  <c:v>0.98</c:v>
                </c:pt>
                <c:pt idx="6626">
                  <c:v>0.88</c:v>
                </c:pt>
                <c:pt idx="6627">
                  <c:v>0.91999999999999993</c:v>
                </c:pt>
                <c:pt idx="6628">
                  <c:v>0.87000000000000011</c:v>
                </c:pt>
                <c:pt idx="6629">
                  <c:v>0.85000000000000009</c:v>
                </c:pt>
                <c:pt idx="6630">
                  <c:v>0.84000000000000008</c:v>
                </c:pt>
                <c:pt idx="6631">
                  <c:v>0.87000000000000011</c:v>
                </c:pt>
                <c:pt idx="6632">
                  <c:v>0.92999999999999994</c:v>
                </c:pt>
                <c:pt idx="6633">
                  <c:v>0.85000000000000009</c:v>
                </c:pt>
                <c:pt idx="6634">
                  <c:v>0.96000000000000019</c:v>
                </c:pt>
                <c:pt idx="6635">
                  <c:v>0.98</c:v>
                </c:pt>
                <c:pt idx="6636">
                  <c:v>0.9700000000000002</c:v>
                </c:pt>
                <c:pt idx="6637">
                  <c:v>0.85000000000000009</c:v>
                </c:pt>
                <c:pt idx="6638">
                  <c:v>0.84000000000000008</c:v>
                </c:pt>
                <c:pt idx="6639">
                  <c:v>0.90999999999999992</c:v>
                </c:pt>
                <c:pt idx="6640">
                  <c:v>0.84000000000000008</c:v>
                </c:pt>
                <c:pt idx="6641">
                  <c:v>0.89999999999999991</c:v>
                </c:pt>
                <c:pt idx="6642">
                  <c:v>0.87000000000000011</c:v>
                </c:pt>
                <c:pt idx="6643">
                  <c:v>0.82000000000000028</c:v>
                </c:pt>
                <c:pt idx="6644">
                  <c:v>0.9700000000000002</c:v>
                </c:pt>
                <c:pt idx="6645">
                  <c:v>0.81</c:v>
                </c:pt>
                <c:pt idx="6646">
                  <c:v>0.91999999999999993</c:v>
                </c:pt>
                <c:pt idx="6647">
                  <c:v>0.95000000000000018</c:v>
                </c:pt>
                <c:pt idx="6648">
                  <c:v>0.84000000000000008</c:v>
                </c:pt>
                <c:pt idx="6649">
                  <c:v>0.82999999999999985</c:v>
                </c:pt>
                <c:pt idx="6650">
                  <c:v>0.94000000000000017</c:v>
                </c:pt>
                <c:pt idx="6651">
                  <c:v>0.99</c:v>
                </c:pt>
                <c:pt idx="6652">
                  <c:v>0.90999999999999992</c:v>
                </c:pt>
                <c:pt idx="6653">
                  <c:v>0.91999999999999993</c:v>
                </c:pt>
                <c:pt idx="6654">
                  <c:v>0.9700000000000002</c:v>
                </c:pt>
                <c:pt idx="6655">
                  <c:v>0.8600000000000001</c:v>
                </c:pt>
                <c:pt idx="6656">
                  <c:v>0.95000000000000018</c:v>
                </c:pt>
                <c:pt idx="6657">
                  <c:v>0.8899999999999999</c:v>
                </c:pt>
                <c:pt idx="6658">
                  <c:v>0.90999999999999992</c:v>
                </c:pt>
                <c:pt idx="6659">
                  <c:v>0.82000000000000028</c:v>
                </c:pt>
                <c:pt idx="6660">
                  <c:v>0.8600000000000001</c:v>
                </c:pt>
                <c:pt idx="6661">
                  <c:v>0.95000000000000018</c:v>
                </c:pt>
                <c:pt idx="6662">
                  <c:v>0.90999999999999992</c:v>
                </c:pt>
                <c:pt idx="6663">
                  <c:v>0.85000000000000009</c:v>
                </c:pt>
                <c:pt idx="6664">
                  <c:v>0.9700000000000002</c:v>
                </c:pt>
                <c:pt idx="6665">
                  <c:v>0.84000000000000008</c:v>
                </c:pt>
                <c:pt idx="6666">
                  <c:v>1</c:v>
                </c:pt>
                <c:pt idx="6667">
                  <c:v>0.81</c:v>
                </c:pt>
                <c:pt idx="6668">
                  <c:v>0.89999999999999991</c:v>
                </c:pt>
                <c:pt idx="6669">
                  <c:v>0.94000000000000017</c:v>
                </c:pt>
                <c:pt idx="6670">
                  <c:v>0.81</c:v>
                </c:pt>
                <c:pt idx="6671">
                  <c:v>0.98</c:v>
                </c:pt>
                <c:pt idx="6672">
                  <c:v>0.90999999999999992</c:v>
                </c:pt>
                <c:pt idx="6673">
                  <c:v>0.94000000000000017</c:v>
                </c:pt>
                <c:pt idx="6674">
                  <c:v>0.84000000000000008</c:v>
                </c:pt>
                <c:pt idx="6675">
                  <c:v>0.9700000000000002</c:v>
                </c:pt>
                <c:pt idx="6676">
                  <c:v>0.9700000000000002</c:v>
                </c:pt>
                <c:pt idx="6677">
                  <c:v>0.8899999999999999</c:v>
                </c:pt>
                <c:pt idx="6678">
                  <c:v>0.88</c:v>
                </c:pt>
                <c:pt idx="6679">
                  <c:v>1</c:v>
                </c:pt>
                <c:pt idx="6680">
                  <c:v>0.8600000000000001</c:v>
                </c:pt>
                <c:pt idx="6681">
                  <c:v>1</c:v>
                </c:pt>
                <c:pt idx="6682">
                  <c:v>1.02</c:v>
                </c:pt>
                <c:pt idx="6683">
                  <c:v>0.95000000000000018</c:v>
                </c:pt>
                <c:pt idx="6684">
                  <c:v>1.02</c:v>
                </c:pt>
                <c:pt idx="6685">
                  <c:v>1</c:v>
                </c:pt>
                <c:pt idx="6686">
                  <c:v>0.90999999999999992</c:v>
                </c:pt>
                <c:pt idx="6687">
                  <c:v>1</c:v>
                </c:pt>
                <c:pt idx="6688">
                  <c:v>0.95000000000000018</c:v>
                </c:pt>
                <c:pt idx="6689">
                  <c:v>0.89999999999999991</c:v>
                </c:pt>
                <c:pt idx="6690">
                  <c:v>0.90999999999999992</c:v>
                </c:pt>
                <c:pt idx="6691">
                  <c:v>0.91999999999999993</c:v>
                </c:pt>
                <c:pt idx="6692">
                  <c:v>0.89999999999999991</c:v>
                </c:pt>
                <c:pt idx="6693">
                  <c:v>0.96000000000000019</c:v>
                </c:pt>
                <c:pt idx="6694">
                  <c:v>0.85000000000000009</c:v>
                </c:pt>
                <c:pt idx="6695">
                  <c:v>0.90999999999999992</c:v>
                </c:pt>
                <c:pt idx="6696">
                  <c:v>0.89999999999999991</c:v>
                </c:pt>
                <c:pt idx="6697">
                  <c:v>1.04</c:v>
                </c:pt>
                <c:pt idx="6698">
                  <c:v>0.95000000000000018</c:v>
                </c:pt>
                <c:pt idx="6699">
                  <c:v>0.99</c:v>
                </c:pt>
                <c:pt idx="6700">
                  <c:v>1.02</c:v>
                </c:pt>
                <c:pt idx="6701">
                  <c:v>0.9700000000000002</c:v>
                </c:pt>
                <c:pt idx="6702">
                  <c:v>0.87000000000000011</c:v>
                </c:pt>
                <c:pt idx="6703">
                  <c:v>0.95000000000000018</c:v>
                </c:pt>
                <c:pt idx="6704">
                  <c:v>1</c:v>
                </c:pt>
                <c:pt idx="6705">
                  <c:v>0.90999999999999992</c:v>
                </c:pt>
                <c:pt idx="6706">
                  <c:v>1.04</c:v>
                </c:pt>
                <c:pt idx="6707">
                  <c:v>1.04</c:v>
                </c:pt>
                <c:pt idx="6708">
                  <c:v>1.02</c:v>
                </c:pt>
                <c:pt idx="6709">
                  <c:v>1.02</c:v>
                </c:pt>
                <c:pt idx="6710">
                  <c:v>1.01</c:v>
                </c:pt>
                <c:pt idx="6711">
                  <c:v>1.04</c:v>
                </c:pt>
                <c:pt idx="6712">
                  <c:v>0.91999999999999993</c:v>
                </c:pt>
                <c:pt idx="6713">
                  <c:v>1.02</c:v>
                </c:pt>
                <c:pt idx="6714">
                  <c:v>0.8899999999999999</c:v>
                </c:pt>
                <c:pt idx="6715">
                  <c:v>0.96000000000000019</c:v>
                </c:pt>
                <c:pt idx="6716">
                  <c:v>0.92999999999999994</c:v>
                </c:pt>
                <c:pt idx="6717">
                  <c:v>1</c:v>
                </c:pt>
                <c:pt idx="6718">
                  <c:v>0.88</c:v>
                </c:pt>
                <c:pt idx="6719">
                  <c:v>1.05</c:v>
                </c:pt>
                <c:pt idx="6720">
                  <c:v>0.98</c:v>
                </c:pt>
                <c:pt idx="6721">
                  <c:v>0.9700000000000002</c:v>
                </c:pt>
                <c:pt idx="6722">
                  <c:v>1.04</c:v>
                </c:pt>
                <c:pt idx="6723">
                  <c:v>1.01</c:v>
                </c:pt>
                <c:pt idx="6724">
                  <c:v>0.9700000000000002</c:v>
                </c:pt>
                <c:pt idx="6725">
                  <c:v>0.8899999999999999</c:v>
                </c:pt>
                <c:pt idx="6726">
                  <c:v>0.90999999999999992</c:v>
                </c:pt>
                <c:pt idx="6727">
                  <c:v>0.84000000000000008</c:v>
                </c:pt>
                <c:pt idx="6728">
                  <c:v>0.94000000000000017</c:v>
                </c:pt>
                <c:pt idx="6729">
                  <c:v>0.87000000000000011</c:v>
                </c:pt>
                <c:pt idx="6730">
                  <c:v>0.8899999999999999</c:v>
                </c:pt>
                <c:pt idx="6731">
                  <c:v>0.84000000000000008</c:v>
                </c:pt>
                <c:pt idx="6732">
                  <c:v>0.98</c:v>
                </c:pt>
                <c:pt idx="6733">
                  <c:v>0.99</c:v>
                </c:pt>
                <c:pt idx="6734">
                  <c:v>0.90999999999999992</c:v>
                </c:pt>
                <c:pt idx="6735">
                  <c:v>1.01</c:v>
                </c:pt>
                <c:pt idx="6736">
                  <c:v>0.94000000000000017</c:v>
                </c:pt>
                <c:pt idx="6737">
                  <c:v>0.99</c:v>
                </c:pt>
                <c:pt idx="6738">
                  <c:v>0.87000000000000011</c:v>
                </c:pt>
                <c:pt idx="6739">
                  <c:v>0.89999999999999991</c:v>
                </c:pt>
                <c:pt idx="6740">
                  <c:v>0.88</c:v>
                </c:pt>
                <c:pt idx="6741">
                  <c:v>0.85000000000000009</c:v>
                </c:pt>
                <c:pt idx="6742">
                  <c:v>0.9700000000000002</c:v>
                </c:pt>
                <c:pt idx="6743">
                  <c:v>0.8899999999999999</c:v>
                </c:pt>
                <c:pt idx="6744">
                  <c:v>1.01</c:v>
                </c:pt>
                <c:pt idx="6745">
                  <c:v>0.84000000000000008</c:v>
                </c:pt>
                <c:pt idx="6746">
                  <c:v>0.94000000000000017</c:v>
                </c:pt>
                <c:pt idx="6747">
                  <c:v>0.9700000000000002</c:v>
                </c:pt>
                <c:pt idx="6748">
                  <c:v>0.8600000000000001</c:v>
                </c:pt>
                <c:pt idx="6749">
                  <c:v>0.96000000000000019</c:v>
                </c:pt>
                <c:pt idx="6750">
                  <c:v>0.90999999999999992</c:v>
                </c:pt>
                <c:pt idx="6751">
                  <c:v>0.91999999999999993</c:v>
                </c:pt>
                <c:pt idx="6752">
                  <c:v>0.82999999999999985</c:v>
                </c:pt>
                <c:pt idx="6753">
                  <c:v>0.95000000000000018</c:v>
                </c:pt>
                <c:pt idx="6754">
                  <c:v>0.81</c:v>
                </c:pt>
                <c:pt idx="6755">
                  <c:v>0.88</c:v>
                </c:pt>
                <c:pt idx="6756">
                  <c:v>0.88</c:v>
                </c:pt>
                <c:pt idx="6757">
                  <c:v>0.82999999999999985</c:v>
                </c:pt>
                <c:pt idx="6758">
                  <c:v>0.88</c:v>
                </c:pt>
                <c:pt idx="6759">
                  <c:v>0.87000000000000011</c:v>
                </c:pt>
                <c:pt idx="6760">
                  <c:v>0.94000000000000017</c:v>
                </c:pt>
                <c:pt idx="6761">
                  <c:v>0.87000000000000011</c:v>
                </c:pt>
                <c:pt idx="6762">
                  <c:v>0.87000000000000011</c:v>
                </c:pt>
                <c:pt idx="6763">
                  <c:v>0.95000000000000018</c:v>
                </c:pt>
                <c:pt idx="6764">
                  <c:v>0.85000000000000009</c:v>
                </c:pt>
                <c:pt idx="6765">
                  <c:v>0.87000000000000011</c:v>
                </c:pt>
                <c:pt idx="6766">
                  <c:v>0.87000000000000011</c:v>
                </c:pt>
                <c:pt idx="6767">
                  <c:v>0.9700000000000002</c:v>
                </c:pt>
                <c:pt idx="6768">
                  <c:v>0.9700000000000002</c:v>
                </c:pt>
                <c:pt idx="6769">
                  <c:v>0.87000000000000011</c:v>
                </c:pt>
                <c:pt idx="6770">
                  <c:v>0.96000000000000019</c:v>
                </c:pt>
                <c:pt idx="6771">
                  <c:v>0.81</c:v>
                </c:pt>
                <c:pt idx="6772">
                  <c:v>0.94000000000000017</c:v>
                </c:pt>
                <c:pt idx="6773">
                  <c:v>0.81</c:v>
                </c:pt>
                <c:pt idx="6774">
                  <c:v>0.96000000000000019</c:v>
                </c:pt>
                <c:pt idx="6775">
                  <c:v>0.82999999999999985</c:v>
                </c:pt>
                <c:pt idx="6776">
                  <c:v>0.96000000000000019</c:v>
                </c:pt>
                <c:pt idx="6777">
                  <c:v>0.89999999999999991</c:v>
                </c:pt>
                <c:pt idx="6778">
                  <c:v>0.84000000000000008</c:v>
                </c:pt>
                <c:pt idx="6779">
                  <c:v>0.82999999999999985</c:v>
                </c:pt>
                <c:pt idx="6780">
                  <c:v>0.9700000000000002</c:v>
                </c:pt>
                <c:pt idx="6781">
                  <c:v>0.8899999999999999</c:v>
                </c:pt>
                <c:pt idx="6782">
                  <c:v>0.90999999999999992</c:v>
                </c:pt>
                <c:pt idx="6783">
                  <c:v>0.95000000000000018</c:v>
                </c:pt>
                <c:pt idx="6784">
                  <c:v>0.84000000000000008</c:v>
                </c:pt>
                <c:pt idx="6785">
                  <c:v>0.94000000000000017</c:v>
                </c:pt>
                <c:pt idx="6786">
                  <c:v>0.85000000000000009</c:v>
                </c:pt>
                <c:pt idx="6787">
                  <c:v>0.87000000000000011</c:v>
                </c:pt>
                <c:pt idx="6788">
                  <c:v>0.82999999999999985</c:v>
                </c:pt>
                <c:pt idx="6789">
                  <c:v>0.82999999999999985</c:v>
                </c:pt>
                <c:pt idx="6790">
                  <c:v>0.95000000000000018</c:v>
                </c:pt>
                <c:pt idx="6791">
                  <c:v>0.84000000000000008</c:v>
                </c:pt>
                <c:pt idx="6792">
                  <c:v>0.94000000000000017</c:v>
                </c:pt>
                <c:pt idx="6793">
                  <c:v>0.84000000000000008</c:v>
                </c:pt>
                <c:pt idx="6794">
                  <c:v>0.91999999999999993</c:v>
                </c:pt>
                <c:pt idx="6795">
                  <c:v>0.88</c:v>
                </c:pt>
                <c:pt idx="6796">
                  <c:v>0.90999999999999992</c:v>
                </c:pt>
                <c:pt idx="6797">
                  <c:v>0.82999999999999985</c:v>
                </c:pt>
                <c:pt idx="6798">
                  <c:v>0.91999999999999993</c:v>
                </c:pt>
                <c:pt idx="6799">
                  <c:v>0.81</c:v>
                </c:pt>
                <c:pt idx="6800">
                  <c:v>0.90999999999999992</c:v>
                </c:pt>
                <c:pt idx="6801">
                  <c:v>0.87000000000000011</c:v>
                </c:pt>
                <c:pt idx="6802">
                  <c:v>0.92999999999999994</c:v>
                </c:pt>
                <c:pt idx="6803">
                  <c:v>0.78</c:v>
                </c:pt>
                <c:pt idx="6804">
                  <c:v>0.8899999999999999</c:v>
                </c:pt>
                <c:pt idx="6805">
                  <c:v>0.76000000000000023</c:v>
                </c:pt>
                <c:pt idx="6806">
                  <c:v>0.84000000000000008</c:v>
                </c:pt>
                <c:pt idx="6807">
                  <c:v>0.74000000000000021</c:v>
                </c:pt>
                <c:pt idx="6808">
                  <c:v>0.8600000000000001</c:v>
                </c:pt>
                <c:pt idx="6809">
                  <c:v>0.78</c:v>
                </c:pt>
                <c:pt idx="6810">
                  <c:v>0.78</c:v>
                </c:pt>
                <c:pt idx="6811">
                  <c:v>0.82000000000000028</c:v>
                </c:pt>
                <c:pt idx="6812">
                  <c:v>0.82999999999999985</c:v>
                </c:pt>
                <c:pt idx="6813">
                  <c:v>0.8</c:v>
                </c:pt>
                <c:pt idx="6814">
                  <c:v>0.75000000000000022</c:v>
                </c:pt>
                <c:pt idx="6815">
                  <c:v>0.8600000000000001</c:v>
                </c:pt>
                <c:pt idx="6816">
                  <c:v>0.75000000000000022</c:v>
                </c:pt>
                <c:pt idx="6817">
                  <c:v>0.89999999999999991</c:v>
                </c:pt>
                <c:pt idx="6818">
                  <c:v>0.81</c:v>
                </c:pt>
                <c:pt idx="6819">
                  <c:v>0.77000000000000024</c:v>
                </c:pt>
                <c:pt idx="6820">
                  <c:v>0.74000000000000021</c:v>
                </c:pt>
                <c:pt idx="6821">
                  <c:v>0.8899999999999999</c:v>
                </c:pt>
                <c:pt idx="6822">
                  <c:v>0.75000000000000022</c:v>
                </c:pt>
                <c:pt idx="6823">
                  <c:v>0.88</c:v>
                </c:pt>
                <c:pt idx="6824">
                  <c:v>0.8</c:v>
                </c:pt>
                <c:pt idx="6825">
                  <c:v>0.84000000000000008</c:v>
                </c:pt>
                <c:pt idx="6826">
                  <c:v>0.82000000000000028</c:v>
                </c:pt>
                <c:pt idx="6827">
                  <c:v>0.87000000000000011</c:v>
                </c:pt>
                <c:pt idx="6828">
                  <c:v>0.78</c:v>
                </c:pt>
                <c:pt idx="6829">
                  <c:v>0.87000000000000011</c:v>
                </c:pt>
                <c:pt idx="6830">
                  <c:v>0.81</c:v>
                </c:pt>
                <c:pt idx="6831">
                  <c:v>0.8</c:v>
                </c:pt>
                <c:pt idx="6832">
                  <c:v>0.82999999999999985</c:v>
                </c:pt>
                <c:pt idx="6833">
                  <c:v>0.78</c:v>
                </c:pt>
                <c:pt idx="6834">
                  <c:v>0.87000000000000011</c:v>
                </c:pt>
                <c:pt idx="6835">
                  <c:v>0.77000000000000024</c:v>
                </c:pt>
                <c:pt idx="6836">
                  <c:v>0.8899999999999999</c:v>
                </c:pt>
                <c:pt idx="6837">
                  <c:v>0.79</c:v>
                </c:pt>
                <c:pt idx="6838">
                  <c:v>0.89999999999999991</c:v>
                </c:pt>
                <c:pt idx="6839">
                  <c:v>0.84000000000000008</c:v>
                </c:pt>
                <c:pt idx="6840">
                  <c:v>0.87000000000000011</c:v>
                </c:pt>
                <c:pt idx="6841">
                  <c:v>0.82000000000000028</c:v>
                </c:pt>
                <c:pt idx="6842">
                  <c:v>0.90999999999999992</c:v>
                </c:pt>
                <c:pt idx="6843">
                  <c:v>0.8</c:v>
                </c:pt>
                <c:pt idx="6844">
                  <c:v>0.81</c:v>
                </c:pt>
                <c:pt idx="6845">
                  <c:v>0.85000000000000009</c:v>
                </c:pt>
                <c:pt idx="6846">
                  <c:v>0.85000000000000009</c:v>
                </c:pt>
                <c:pt idx="6847">
                  <c:v>0.94000000000000017</c:v>
                </c:pt>
                <c:pt idx="6848">
                  <c:v>0.8600000000000001</c:v>
                </c:pt>
                <c:pt idx="6849">
                  <c:v>0.92999999999999994</c:v>
                </c:pt>
                <c:pt idx="6850">
                  <c:v>0.82000000000000028</c:v>
                </c:pt>
                <c:pt idx="6851">
                  <c:v>0.87000000000000011</c:v>
                </c:pt>
                <c:pt idx="6852">
                  <c:v>0.8899999999999999</c:v>
                </c:pt>
                <c:pt idx="6853">
                  <c:v>0.81</c:v>
                </c:pt>
                <c:pt idx="6854">
                  <c:v>0.82999999999999985</c:v>
                </c:pt>
                <c:pt idx="6855">
                  <c:v>0.96000000000000019</c:v>
                </c:pt>
                <c:pt idx="6856">
                  <c:v>0.8</c:v>
                </c:pt>
                <c:pt idx="6857">
                  <c:v>0.92999999999999994</c:v>
                </c:pt>
                <c:pt idx="6858">
                  <c:v>0.89999999999999991</c:v>
                </c:pt>
                <c:pt idx="6859">
                  <c:v>0.82000000000000028</c:v>
                </c:pt>
                <c:pt idx="6860">
                  <c:v>0.85000000000000009</c:v>
                </c:pt>
                <c:pt idx="6861">
                  <c:v>0.81</c:v>
                </c:pt>
                <c:pt idx="6862">
                  <c:v>0.84000000000000008</c:v>
                </c:pt>
                <c:pt idx="6863">
                  <c:v>0.96000000000000019</c:v>
                </c:pt>
                <c:pt idx="6864">
                  <c:v>0.88</c:v>
                </c:pt>
                <c:pt idx="6865">
                  <c:v>0.81</c:v>
                </c:pt>
                <c:pt idx="6866">
                  <c:v>0.81</c:v>
                </c:pt>
                <c:pt idx="6867">
                  <c:v>0.81</c:v>
                </c:pt>
                <c:pt idx="6868">
                  <c:v>0.84000000000000008</c:v>
                </c:pt>
                <c:pt idx="6869">
                  <c:v>0.82999999999999985</c:v>
                </c:pt>
                <c:pt idx="6870">
                  <c:v>0.87000000000000011</c:v>
                </c:pt>
                <c:pt idx="6871">
                  <c:v>0.8899999999999999</c:v>
                </c:pt>
                <c:pt idx="6872">
                  <c:v>0.77000000000000024</c:v>
                </c:pt>
                <c:pt idx="6873">
                  <c:v>0.90999999999999992</c:v>
                </c:pt>
                <c:pt idx="6874">
                  <c:v>0.87000000000000011</c:v>
                </c:pt>
                <c:pt idx="6875">
                  <c:v>0.81</c:v>
                </c:pt>
                <c:pt idx="6876">
                  <c:v>0.82000000000000028</c:v>
                </c:pt>
                <c:pt idx="6877">
                  <c:v>0.81</c:v>
                </c:pt>
                <c:pt idx="6878">
                  <c:v>0.89999999999999991</c:v>
                </c:pt>
                <c:pt idx="6879">
                  <c:v>0.89999999999999991</c:v>
                </c:pt>
                <c:pt idx="6880">
                  <c:v>0.85000000000000009</c:v>
                </c:pt>
                <c:pt idx="6881">
                  <c:v>0.90999999999999992</c:v>
                </c:pt>
                <c:pt idx="6882">
                  <c:v>0.76000000000000023</c:v>
                </c:pt>
                <c:pt idx="6883">
                  <c:v>0.87000000000000011</c:v>
                </c:pt>
                <c:pt idx="6884">
                  <c:v>0.8</c:v>
                </c:pt>
                <c:pt idx="6885">
                  <c:v>0.88</c:v>
                </c:pt>
                <c:pt idx="6886">
                  <c:v>0.75000000000000022</c:v>
                </c:pt>
                <c:pt idx="6887">
                  <c:v>0.81</c:v>
                </c:pt>
                <c:pt idx="6888">
                  <c:v>0.78</c:v>
                </c:pt>
                <c:pt idx="6889">
                  <c:v>0.88</c:v>
                </c:pt>
                <c:pt idx="6890">
                  <c:v>0.77000000000000024</c:v>
                </c:pt>
                <c:pt idx="6891">
                  <c:v>0.89999999999999991</c:v>
                </c:pt>
                <c:pt idx="6892">
                  <c:v>0.87000000000000011</c:v>
                </c:pt>
                <c:pt idx="6893">
                  <c:v>0.81</c:v>
                </c:pt>
                <c:pt idx="6894">
                  <c:v>0.90999999999999992</c:v>
                </c:pt>
                <c:pt idx="6895">
                  <c:v>0.74000000000000021</c:v>
                </c:pt>
                <c:pt idx="6896">
                  <c:v>0.8</c:v>
                </c:pt>
                <c:pt idx="6897">
                  <c:v>0.81</c:v>
                </c:pt>
                <c:pt idx="6898">
                  <c:v>0.8899999999999999</c:v>
                </c:pt>
                <c:pt idx="6899">
                  <c:v>0.82999999999999985</c:v>
                </c:pt>
                <c:pt idx="6900">
                  <c:v>0.88</c:v>
                </c:pt>
                <c:pt idx="6901">
                  <c:v>0.88</c:v>
                </c:pt>
                <c:pt idx="6902">
                  <c:v>0.77000000000000024</c:v>
                </c:pt>
                <c:pt idx="6903">
                  <c:v>0.82999999999999985</c:v>
                </c:pt>
                <c:pt idx="6904">
                  <c:v>0.71000000000000019</c:v>
                </c:pt>
                <c:pt idx="6905">
                  <c:v>0.7200000000000002</c:v>
                </c:pt>
                <c:pt idx="6906">
                  <c:v>0.7200000000000002</c:v>
                </c:pt>
                <c:pt idx="6907">
                  <c:v>0.78</c:v>
                </c:pt>
                <c:pt idx="6908">
                  <c:v>0.87000000000000011</c:v>
                </c:pt>
                <c:pt idx="6909">
                  <c:v>0.71000000000000019</c:v>
                </c:pt>
                <c:pt idx="6910">
                  <c:v>0.87000000000000011</c:v>
                </c:pt>
                <c:pt idx="6911">
                  <c:v>0.8</c:v>
                </c:pt>
                <c:pt idx="6912">
                  <c:v>0.84000000000000008</c:v>
                </c:pt>
                <c:pt idx="6913">
                  <c:v>0.74000000000000021</c:v>
                </c:pt>
                <c:pt idx="6914">
                  <c:v>0.82000000000000028</c:v>
                </c:pt>
                <c:pt idx="6915">
                  <c:v>0.71000000000000019</c:v>
                </c:pt>
                <c:pt idx="6916">
                  <c:v>0.71000000000000019</c:v>
                </c:pt>
                <c:pt idx="6917">
                  <c:v>0.74000000000000021</c:v>
                </c:pt>
                <c:pt idx="6918">
                  <c:v>0.78</c:v>
                </c:pt>
                <c:pt idx="6919">
                  <c:v>0.75000000000000022</c:v>
                </c:pt>
                <c:pt idx="6920">
                  <c:v>0.77000000000000024</c:v>
                </c:pt>
                <c:pt idx="6921">
                  <c:v>0.74000000000000021</c:v>
                </c:pt>
                <c:pt idx="6922">
                  <c:v>0.82000000000000028</c:v>
                </c:pt>
                <c:pt idx="6923">
                  <c:v>0.78</c:v>
                </c:pt>
                <c:pt idx="6924">
                  <c:v>0.82999999999999985</c:v>
                </c:pt>
                <c:pt idx="6925">
                  <c:v>0.78</c:v>
                </c:pt>
                <c:pt idx="6926">
                  <c:v>0.78</c:v>
                </c:pt>
                <c:pt idx="6927">
                  <c:v>0.84000000000000008</c:v>
                </c:pt>
                <c:pt idx="6928">
                  <c:v>0.74000000000000021</c:v>
                </c:pt>
                <c:pt idx="6929">
                  <c:v>0.75000000000000022</c:v>
                </c:pt>
                <c:pt idx="6930">
                  <c:v>0.71000000000000019</c:v>
                </c:pt>
                <c:pt idx="6931">
                  <c:v>0.8600000000000001</c:v>
                </c:pt>
                <c:pt idx="6932">
                  <c:v>0.78</c:v>
                </c:pt>
                <c:pt idx="6933">
                  <c:v>0.75000000000000022</c:v>
                </c:pt>
                <c:pt idx="6934">
                  <c:v>0.81</c:v>
                </c:pt>
                <c:pt idx="6935">
                  <c:v>0.75000000000000022</c:v>
                </c:pt>
                <c:pt idx="6936">
                  <c:v>0.8600000000000001</c:v>
                </c:pt>
                <c:pt idx="6937">
                  <c:v>0.71000000000000019</c:v>
                </c:pt>
                <c:pt idx="6938">
                  <c:v>0.76000000000000023</c:v>
                </c:pt>
                <c:pt idx="6939">
                  <c:v>0.84000000000000008</c:v>
                </c:pt>
                <c:pt idx="6940">
                  <c:v>0.74000000000000021</c:v>
                </c:pt>
                <c:pt idx="6941">
                  <c:v>0.87000000000000011</c:v>
                </c:pt>
                <c:pt idx="6942">
                  <c:v>0.81</c:v>
                </c:pt>
                <c:pt idx="6943">
                  <c:v>0.74000000000000021</c:v>
                </c:pt>
                <c:pt idx="6944">
                  <c:v>0.82000000000000028</c:v>
                </c:pt>
                <c:pt idx="6945">
                  <c:v>0.75000000000000022</c:v>
                </c:pt>
                <c:pt idx="6946">
                  <c:v>0.76000000000000023</c:v>
                </c:pt>
                <c:pt idx="6947">
                  <c:v>0.84000000000000008</c:v>
                </c:pt>
                <c:pt idx="6948">
                  <c:v>0.74000000000000021</c:v>
                </c:pt>
                <c:pt idx="6949">
                  <c:v>0.82999999999999985</c:v>
                </c:pt>
                <c:pt idx="6950">
                  <c:v>0.7300000000000002</c:v>
                </c:pt>
                <c:pt idx="6951">
                  <c:v>0.76000000000000023</c:v>
                </c:pt>
                <c:pt idx="6952">
                  <c:v>0.8</c:v>
                </c:pt>
                <c:pt idx="6953">
                  <c:v>0.76000000000000023</c:v>
                </c:pt>
                <c:pt idx="6954">
                  <c:v>0.85000000000000009</c:v>
                </c:pt>
                <c:pt idx="6955">
                  <c:v>0.78</c:v>
                </c:pt>
                <c:pt idx="6956">
                  <c:v>0.74000000000000021</c:v>
                </c:pt>
                <c:pt idx="6957">
                  <c:v>0.85000000000000009</c:v>
                </c:pt>
                <c:pt idx="6958">
                  <c:v>0.74000000000000021</c:v>
                </c:pt>
                <c:pt idx="6959">
                  <c:v>0.7200000000000002</c:v>
                </c:pt>
                <c:pt idx="6960">
                  <c:v>0.82999999999999985</c:v>
                </c:pt>
                <c:pt idx="6961">
                  <c:v>0.71000000000000019</c:v>
                </c:pt>
                <c:pt idx="6962">
                  <c:v>0.75000000000000022</c:v>
                </c:pt>
                <c:pt idx="6963">
                  <c:v>0.82999999999999985</c:v>
                </c:pt>
                <c:pt idx="6964">
                  <c:v>0.77000000000000024</c:v>
                </c:pt>
                <c:pt idx="6965">
                  <c:v>0.75000000000000022</c:v>
                </c:pt>
                <c:pt idx="6966">
                  <c:v>0.82000000000000028</c:v>
                </c:pt>
                <c:pt idx="6967">
                  <c:v>0.75000000000000022</c:v>
                </c:pt>
                <c:pt idx="6968">
                  <c:v>0.77000000000000024</c:v>
                </c:pt>
                <c:pt idx="6969">
                  <c:v>0.87000000000000011</c:v>
                </c:pt>
                <c:pt idx="6970">
                  <c:v>0.79</c:v>
                </c:pt>
                <c:pt idx="6971">
                  <c:v>0.78</c:v>
                </c:pt>
                <c:pt idx="6972">
                  <c:v>0.82000000000000028</c:v>
                </c:pt>
                <c:pt idx="6973">
                  <c:v>0.82999999999999985</c:v>
                </c:pt>
                <c:pt idx="6974">
                  <c:v>0.88</c:v>
                </c:pt>
                <c:pt idx="6975">
                  <c:v>0.8600000000000001</c:v>
                </c:pt>
                <c:pt idx="6976">
                  <c:v>0.7300000000000002</c:v>
                </c:pt>
                <c:pt idx="6977">
                  <c:v>0.79</c:v>
                </c:pt>
                <c:pt idx="6978">
                  <c:v>0.8899999999999999</c:v>
                </c:pt>
                <c:pt idx="6979">
                  <c:v>0.81</c:v>
                </c:pt>
                <c:pt idx="6980">
                  <c:v>0.87000000000000011</c:v>
                </c:pt>
                <c:pt idx="6981">
                  <c:v>0.88</c:v>
                </c:pt>
                <c:pt idx="6982">
                  <c:v>0.84000000000000008</c:v>
                </c:pt>
                <c:pt idx="6983">
                  <c:v>0.90999999999999992</c:v>
                </c:pt>
                <c:pt idx="6984">
                  <c:v>0.82999999999999985</c:v>
                </c:pt>
                <c:pt idx="6985">
                  <c:v>0.82000000000000028</c:v>
                </c:pt>
                <c:pt idx="6986">
                  <c:v>0.94000000000000017</c:v>
                </c:pt>
                <c:pt idx="6987">
                  <c:v>0.90999999999999992</c:v>
                </c:pt>
                <c:pt idx="6988">
                  <c:v>0.84000000000000008</c:v>
                </c:pt>
                <c:pt idx="6989">
                  <c:v>0.81</c:v>
                </c:pt>
                <c:pt idx="6990">
                  <c:v>0.84000000000000008</c:v>
                </c:pt>
                <c:pt idx="6991">
                  <c:v>0.90999999999999992</c:v>
                </c:pt>
                <c:pt idx="6992">
                  <c:v>0.8</c:v>
                </c:pt>
                <c:pt idx="6993">
                  <c:v>0.90999999999999992</c:v>
                </c:pt>
                <c:pt idx="6994">
                  <c:v>0.90999999999999992</c:v>
                </c:pt>
                <c:pt idx="6995">
                  <c:v>0.87000000000000011</c:v>
                </c:pt>
                <c:pt idx="6996">
                  <c:v>0.87000000000000011</c:v>
                </c:pt>
                <c:pt idx="6997">
                  <c:v>0.82999999999999985</c:v>
                </c:pt>
                <c:pt idx="6998">
                  <c:v>0.94000000000000017</c:v>
                </c:pt>
                <c:pt idx="6999">
                  <c:v>0.94000000000000017</c:v>
                </c:pt>
                <c:pt idx="7000">
                  <c:v>0.84000000000000008</c:v>
                </c:pt>
                <c:pt idx="7001">
                  <c:v>0.91999999999999993</c:v>
                </c:pt>
                <c:pt idx="7002">
                  <c:v>0.78</c:v>
                </c:pt>
                <c:pt idx="7003">
                  <c:v>0.84000000000000008</c:v>
                </c:pt>
                <c:pt idx="7004">
                  <c:v>0.79</c:v>
                </c:pt>
                <c:pt idx="7005">
                  <c:v>0.90999999999999992</c:v>
                </c:pt>
                <c:pt idx="7006">
                  <c:v>0.9700000000000002</c:v>
                </c:pt>
                <c:pt idx="7007">
                  <c:v>0.88</c:v>
                </c:pt>
                <c:pt idx="7008">
                  <c:v>0.94000000000000017</c:v>
                </c:pt>
                <c:pt idx="7009">
                  <c:v>0.8899999999999999</c:v>
                </c:pt>
                <c:pt idx="7010">
                  <c:v>0.85000000000000009</c:v>
                </c:pt>
                <c:pt idx="7011">
                  <c:v>0.9700000000000002</c:v>
                </c:pt>
                <c:pt idx="7012">
                  <c:v>0.87000000000000011</c:v>
                </c:pt>
                <c:pt idx="7013">
                  <c:v>0.96000000000000019</c:v>
                </c:pt>
                <c:pt idx="7014">
                  <c:v>0.91999999999999993</c:v>
                </c:pt>
                <c:pt idx="7015">
                  <c:v>0.84000000000000008</c:v>
                </c:pt>
                <c:pt idx="7016">
                  <c:v>0.95000000000000018</c:v>
                </c:pt>
                <c:pt idx="7017">
                  <c:v>0.88</c:v>
                </c:pt>
                <c:pt idx="7018">
                  <c:v>1</c:v>
                </c:pt>
                <c:pt idx="7019">
                  <c:v>0.9700000000000002</c:v>
                </c:pt>
                <c:pt idx="7020">
                  <c:v>0.87000000000000011</c:v>
                </c:pt>
                <c:pt idx="7021">
                  <c:v>0.89999999999999991</c:v>
                </c:pt>
                <c:pt idx="7022">
                  <c:v>0.94000000000000017</c:v>
                </c:pt>
                <c:pt idx="7023">
                  <c:v>0.87000000000000011</c:v>
                </c:pt>
                <c:pt idx="7024">
                  <c:v>0.9700000000000002</c:v>
                </c:pt>
                <c:pt idx="7025">
                  <c:v>0.8899999999999999</c:v>
                </c:pt>
                <c:pt idx="7026">
                  <c:v>0.88</c:v>
                </c:pt>
                <c:pt idx="7027">
                  <c:v>0.94000000000000017</c:v>
                </c:pt>
                <c:pt idx="7028">
                  <c:v>0.79</c:v>
                </c:pt>
                <c:pt idx="7029">
                  <c:v>0.84000000000000008</c:v>
                </c:pt>
                <c:pt idx="7030">
                  <c:v>0.94000000000000017</c:v>
                </c:pt>
                <c:pt idx="7031">
                  <c:v>0.84000000000000008</c:v>
                </c:pt>
                <c:pt idx="7032">
                  <c:v>0.87000000000000011</c:v>
                </c:pt>
                <c:pt idx="7033">
                  <c:v>0.95000000000000018</c:v>
                </c:pt>
                <c:pt idx="7034">
                  <c:v>0.8899999999999999</c:v>
                </c:pt>
                <c:pt idx="7035">
                  <c:v>0.8600000000000001</c:v>
                </c:pt>
                <c:pt idx="7036">
                  <c:v>0.9700000000000002</c:v>
                </c:pt>
                <c:pt idx="7037">
                  <c:v>0.8</c:v>
                </c:pt>
                <c:pt idx="7038">
                  <c:v>0.84000000000000008</c:v>
                </c:pt>
                <c:pt idx="7039">
                  <c:v>0.94000000000000017</c:v>
                </c:pt>
                <c:pt idx="7040">
                  <c:v>0.84000000000000008</c:v>
                </c:pt>
                <c:pt idx="7041">
                  <c:v>0.90999999999999992</c:v>
                </c:pt>
                <c:pt idx="7042">
                  <c:v>0.9700000000000002</c:v>
                </c:pt>
                <c:pt idx="7043">
                  <c:v>0.85000000000000009</c:v>
                </c:pt>
                <c:pt idx="7044">
                  <c:v>0.81</c:v>
                </c:pt>
                <c:pt idx="7045">
                  <c:v>0.94000000000000017</c:v>
                </c:pt>
                <c:pt idx="7046">
                  <c:v>0.9700000000000002</c:v>
                </c:pt>
                <c:pt idx="7047">
                  <c:v>0.81</c:v>
                </c:pt>
                <c:pt idx="7048">
                  <c:v>0.9700000000000002</c:v>
                </c:pt>
                <c:pt idx="7049">
                  <c:v>0.96000000000000019</c:v>
                </c:pt>
                <c:pt idx="7050">
                  <c:v>0.81</c:v>
                </c:pt>
                <c:pt idx="7051">
                  <c:v>0.82999999999999985</c:v>
                </c:pt>
                <c:pt idx="7052">
                  <c:v>0.94000000000000017</c:v>
                </c:pt>
                <c:pt idx="7053">
                  <c:v>0.90999999999999992</c:v>
                </c:pt>
                <c:pt idx="7054">
                  <c:v>0.84000000000000008</c:v>
                </c:pt>
                <c:pt idx="7055">
                  <c:v>0.84000000000000008</c:v>
                </c:pt>
                <c:pt idx="7056">
                  <c:v>0.9700000000000002</c:v>
                </c:pt>
                <c:pt idx="7057">
                  <c:v>0.90999999999999992</c:v>
                </c:pt>
                <c:pt idx="7058">
                  <c:v>0.82999999999999985</c:v>
                </c:pt>
                <c:pt idx="7059">
                  <c:v>0.82000000000000028</c:v>
                </c:pt>
                <c:pt idx="7060">
                  <c:v>0.87000000000000011</c:v>
                </c:pt>
                <c:pt idx="7061">
                  <c:v>0.82000000000000028</c:v>
                </c:pt>
                <c:pt idx="7062">
                  <c:v>0.85000000000000009</c:v>
                </c:pt>
                <c:pt idx="7063">
                  <c:v>0.9700000000000002</c:v>
                </c:pt>
                <c:pt idx="7064">
                  <c:v>0.89999999999999991</c:v>
                </c:pt>
                <c:pt idx="7065">
                  <c:v>0.81</c:v>
                </c:pt>
                <c:pt idx="7066">
                  <c:v>0.82000000000000028</c:v>
                </c:pt>
                <c:pt idx="7067">
                  <c:v>0.94000000000000017</c:v>
                </c:pt>
                <c:pt idx="7068">
                  <c:v>0.85000000000000009</c:v>
                </c:pt>
                <c:pt idx="7069">
                  <c:v>0.82999999999999985</c:v>
                </c:pt>
                <c:pt idx="7070">
                  <c:v>0.87000000000000011</c:v>
                </c:pt>
                <c:pt idx="7071">
                  <c:v>0.89999999999999991</c:v>
                </c:pt>
                <c:pt idx="7072">
                  <c:v>0.8600000000000001</c:v>
                </c:pt>
                <c:pt idx="7073">
                  <c:v>0.79</c:v>
                </c:pt>
                <c:pt idx="7074">
                  <c:v>0.84000000000000008</c:v>
                </c:pt>
                <c:pt idx="7075">
                  <c:v>0.78</c:v>
                </c:pt>
                <c:pt idx="7076">
                  <c:v>0.87000000000000011</c:v>
                </c:pt>
                <c:pt idx="7077">
                  <c:v>0.87000000000000011</c:v>
                </c:pt>
                <c:pt idx="7078">
                  <c:v>0.84000000000000008</c:v>
                </c:pt>
                <c:pt idx="7079">
                  <c:v>0.84000000000000008</c:v>
                </c:pt>
                <c:pt idx="7080">
                  <c:v>0.81</c:v>
                </c:pt>
                <c:pt idx="7081">
                  <c:v>0.90999999999999992</c:v>
                </c:pt>
                <c:pt idx="7082">
                  <c:v>0.79</c:v>
                </c:pt>
                <c:pt idx="7083">
                  <c:v>0.91999999999999993</c:v>
                </c:pt>
                <c:pt idx="7084">
                  <c:v>0.92999999999999994</c:v>
                </c:pt>
                <c:pt idx="7085">
                  <c:v>0.75000000000000022</c:v>
                </c:pt>
                <c:pt idx="7086">
                  <c:v>0.78</c:v>
                </c:pt>
                <c:pt idx="7087">
                  <c:v>0.90999999999999992</c:v>
                </c:pt>
                <c:pt idx="7088">
                  <c:v>0.82999999999999985</c:v>
                </c:pt>
                <c:pt idx="7089">
                  <c:v>0.82000000000000028</c:v>
                </c:pt>
                <c:pt idx="7090">
                  <c:v>0.87000000000000011</c:v>
                </c:pt>
                <c:pt idx="7091">
                  <c:v>0.76000000000000023</c:v>
                </c:pt>
                <c:pt idx="7092">
                  <c:v>0.85000000000000009</c:v>
                </c:pt>
                <c:pt idx="7093">
                  <c:v>0.87000000000000011</c:v>
                </c:pt>
                <c:pt idx="7094">
                  <c:v>0.75000000000000022</c:v>
                </c:pt>
                <c:pt idx="7095">
                  <c:v>0.78</c:v>
                </c:pt>
                <c:pt idx="7096">
                  <c:v>0.87000000000000011</c:v>
                </c:pt>
                <c:pt idx="7097">
                  <c:v>0.8</c:v>
                </c:pt>
                <c:pt idx="7098">
                  <c:v>0.8600000000000001</c:v>
                </c:pt>
                <c:pt idx="7099">
                  <c:v>0.89999999999999991</c:v>
                </c:pt>
                <c:pt idx="7100">
                  <c:v>0.79</c:v>
                </c:pt>
                <c:pt idx="7101">
                  <c:v>0.89999999999999991</c:v>
                </c:pt>
                <c:pt idx="7102">
                  <c:v>0.85000000000000009</c:v>
                </c:pt>
                <c:pt idx="7103">
                  <c:v>0.81</c:v>
                </c:pt>
                <c:pt idx="7104">
                  <c:v>0.94000000000000017</c:v>
                </c:pt>
                <c:pt idx="7105">
                  <c:v>0.84000000000000008</c:v>
                </c:pt>
                <c:pt idx="7106">
                  <c:v>0.94000000000000017</c:v>
                </c:pt>
                <c:pt idx="7107">
                  <c:v>0.99</c:v>
                </c:pt>
                <c:pt idx="7108">
                  <c:v>0.9700000000000002</c:v>
                </c:pt>
                <c:pt idx="7109">
                  <c:v>0.95000000000000018</c:v>
                </c:pt>
                <c:pt idx="7110">
                  <c:v>1.05</c:v>
                </c:pt>
                <c:pt idx="7111">
                  <c:v>1</c:v>
                </c:pt>
                <c:pt idx="7112">
                  <c:v>1.02</c:v>
                </c:pt>
                <c:pt idx="7113">
                  <c:v>1.1399999999999995</c:v>
                </c:pt>
                <c:pt idx="7114">
                  <c:v>1.1499999999999995</c:v>
                </c:pt>
                <c:pt idx="7115">
                  <c:v>1.03</c:v>
                </c:pt>
                <c:pt idx="7116">
                  <c:v>1.03</c:v>
                </c:pt>
                <c:pt idx="7117">
                  <c:v>1.1299999999999994</c:v>
                </c:pt>
                <c:pt idx="7118">
                  <c:v>1.02</c:v>
                </c:pt>
                <c:pt idx="7119">
                  <c:v>1.0999999999999994</c:v>
                </c:pt>
                <c:pt idx="7120">
                  <c:v>1.1499999999999995</c:v>
                </c:pt>
                <c:pt idx="7121">
                  <c:v>1.04</c:v>
                </c:pt>
                <c:pt idx="7122">
                  <c:v>1.1399999999999995</c:v>
                </c:pt>
                <c:pt idx="7123">
                  <c:v>1.0999999999999994</c:v>
                </c:pt>
                <c:pt idx="7124">
                  <c:v>0.98</c:v>
                </c:pt>
                <c:pt idx="7125">
                  <c:v>0.96000000000000019</c:v>
                </c:pt>
                <c:pt idx="7126">
                  <c:v>1.0999999999999994</c:v>
                </c:pt>
                <c:pt idx="7127">
                  <c:v>1.07</c:v>
                </c:pt>
                <c:pt idx="7128">
                  <c:v>0.99</c:v>
                </c:pt>
                <c:pt idx="7129">
                  <c:v>0.98</c:v>
                </c:pt>
                <c:pt idx="7130">
                  <c:v>1.0899999999999994</c:v>
                </c:pt>
                <c:pt idx="7131">
                  <c:v>1.07</c:v>
                </c:pt>
                <c:pt idx="7132">
                  <c:v>0.99</c:v>
                </c:pt>
                <c:pt idx="7133">
                  <c:v>1.0899999999999994</c:v>
                </c:pt>
                <c:pt idx="7134">
                  <c:v>1.04</c:v>
                </c:pt>
                <c:pt idx="7135">
                  <c:v>0.96000000000000019</c:v>
                </c:pt>
                <c:pt idx="7136">
                  <c:v>0.91999999999999993</c:v>
                </c:pt>
                <c:pt idx="7137">
                  <c:v>0.99</c:v>
                </c:pt>
                <c:pt idx="7138">
                  <c:v>1.07</c:v>
                </c:pt>
                <c:pt idx="7139">
                  <c:v>1.07</c:v>
                </c:pt>
                <c:pt idx="7140">
                  <c:v>0.88</c:v>
                </c:pt>
                <c:pt idx="7141">
                  <c:v>0.9700000000000002</c:v>
                </c:pt>
                <c:pt idx="7142">
                  <c:v>0.98</c:v>
                </c:pt>
                <c:pt idx="7143">
                  <c:v>1.04</c:v>
                </c:pt>
                <c:pt idx="7144">
                  <c:v>0.99</c:v>
                </c:pt>
                <c:pt idx="7145">
                  <c:v>0.95000000000000018</c:v>
                </c:pt>
                <c:pt idx="7146">
                  <c:v>1.02</c:v>
                </c:pt>
                <c:pt idx="7147">
                  <c:v>0.98</c:v>
                </c:pt>
                <c:pt idx="7148">
                  <c:v>0.90999999999999992</c:v>
                </c:pt>
                <c:pt idx="7149">
                  <c:v>0.88</c:v>
                </c:pt>
                <c:pt idx="7150">
                  <c:v>1</c:v>
                </c:pt>
                <c:pt idx="7151">
                  <c:v>1</c:v>
                </c:pt>
                <c:pt idx="7152">
                  <c:v>1.07</c:v>
                </c:pt>
                <c:pt idx="7153">
                  <c:v>1.07</c:v>
                </c:pt>
                <c:pt idx="7154">
                  <c:v>0.90999999999999992</c:v>
                </c:pt>
                <c:pt idx="7155">
                  <c:v>0.89999999999999991</c:v>
                </c:pt>
                <c:pt idx="7156">
                  <c:v>1</c:v>
                </c:pt>
                <c:pt idx="7157">
                  <c:v>0.99</c:v>
                </c:pt>
                <c:pt idx="7158">
                  <c:v>1.04</c:v>
                </c:pt>
                <c:pt idx="7159">
                  <c:v>1.04</c:v>
                </c:pt>
                <c:pt idx="7160">
                  <c:v>0.94000000000000017</c:v>
                </c:pt>
                <c:pt idx="7161">
                  <c:v>1.07</c:v>
                </c:pt>
                <c:pt idx="7162">
                  <c:v>1.0899999999999994</c:v>
                </c:pt>
                <c:pt idx="7163">
                  <c:v>1.03</c:v>
                </c:pt>
                <c:pt idx="7164">
                  <c:v>1.01</c:v>
                </c:pt>
                <c:pt idx="7165">
                  <c:v>0.94000000000000017</c:v>
                </c:pt>
                <c:pt idx="7166">
                  <c:v>0.96000000000000019</c:v>
                </c:pt>
                <c:pt idx="7167">
                  <c:v>1.07</c:v>
                </c:pt>
                <c:pt idx="7168">
                  <c:v>1.06</c:v>
                </c:pt>
                <c:pt idx="7169">
                  <c:v>1.0999999999999994</c:v>
                </c:pt>
                <c:pt idx="7170">
                  <c:v>1.0999999999999994</c:v>
                </c:pt>
                <c:pt idx="7171">
                  <c:v>1.02</c:v>
                </c:pt>
                <c:pt idx="7172">
                  <c:v>1.07</c:v>
                </c:pt>
                <c:pt idx="7173">
                  <c:v>0.9700000000000002</c:v>
                </c:pt>
                <c:pt idx="7174">
                  <c:v>1.01</c:v>
                </c:pt>
                <c:pt idx="7175">
                  <c:v>0.9700000000000002</c:v>
                </c:pt>
                <c:pt idx="7176">
                  <c:v>1.0999999999999994</c:v>
                </c:pt>
                <c:pt idx="7177">
                  <c:v>1.1299999999999994</c:v>
                </c:pt>
                <c:pt idx="7178">
                  <c:v>1.0799999999999994</c:v>
                </c:pt>
                <c:pt idx="7179">
                  <c:v>1.0999999999999994</c:v>
                </c:pt>
                <c:pt idx="7180">
                  <c:v>1.02</c:v>
                </c:pt>
                <c:pt idx="7181">
                  <c:v>1.05</c:v>
                </c:pt>
                <c:pt idx="7182">
                  <c:v>1.04</c:v>
                </c:pt>
                <c:pt idx="7183">
                  <c:v>1.0899999999999994</c:v>
                </c:pt>
                <c:pt idx="7184">
                  <c:v>0.98</c:v>
                </c:pt>
                <c:pt idx="7185">
                  <c:v>1.0799999999999994</c:v>
                </c:pt>
                <c:pt idx="7186">
                  <c:v>1.1199999999999994</c:v>
                </c:pt>
                <c:pt idx="7187">
                  <c:v>1.07</c:v>
                </c:pt>
                <c:pt idx="7188">
                  <c:v>1.05</c:v>
                </c:pt>
                <c:pt idx="7189">
                  <c:v>1.0999999999999994</c:v>
                </c:pt>
                <c:pt idx="7190">
                  <c:v>1.0999999999999994</c:v>
                </c:pt>
                <c:pt idx="7191">
                  <c:v>1.03</c:v>
                </c:pt>
                <c:pt idx="7192">
                  <c:v>1.04</c:v>
                </c:pt>
                <c:pt idx="7193">
                  <c:v>0.95000000000000018</c:v>
                </c:pt>
                <c:pt idx="7194">
                  <c:v>1.0999999999999994</c:v>
                </c:pt>
                <c:pt idx="7195">
                  <c:v>1.07</c:v>
                </c:pt>
                <c:pt idx="7196">
                  <c:v>1.1299999999999994</c:v>
                </c:pt>
                <c:pt idx="7197">
                  <c:v>1</c:v>
                </c:pt>
                <c:pt idx="7198">
                  <c:v>1.06</c:v>
                </c:pt>
                <c:pt idx="7199">
                  <c:v>0.95000000000000018</c:v>
                </c:pt>
                <c:pt idx="7200">
                  <c:v>0.9700000000000002</c:v>
                </c:pt>
                <c:pt idx="7201">
                  <c:v>1.0899999999999994</c:v>
                </c:pt>
                <c:pt idx="7202">
                  <c:v>0.94000000000000017</c:v>
                </c:pt>
                <c:pt idx="7203">
                  <c:v>1.1099999999999994</c:v>
                </c:pt>
                <c:pt idx="7204">
                  <c:v>1.1099999999999994</c:v>
                </c:pt>
                <c:pt idx="7205">
                  <c:v>1.1199999999999994</c:v>
                </c:pt>
                <c:pt idx="7206">
                  <c:v>1.06</c:v>
                </c:pt>
                <c:pt idx="7207">
                  <c:v>1.0999999999999994</c:v>
                </c:pt>
                <c:pt idx="7208">
                  <c:v>0.99</c:v>
                </c:pt>
                <c:pt idx="7209">
                  <c:v>1.01</c:v>
                </c:pt>
                <c:pt idx="7210">
                  <c:v>0.9700000000000002</c:v>
                </c:pt>
                <c:pt idx="7211">
                  <c:v>0.9700000000000002</c:v>
                </c:pt>
                <c:pt idx="7212">
                  <c:v>1</c:v>
                </c:pt>
                <c:pt idx="7213">
                  <c:v>1.02</c:v>
                </c:pt>
                <c:pt idx="7214">
                  <c:v>1.06</c:v>
                </c:pt>
                <c:pt idx="7215">
                  <c:v>0.98</c:v>
                </c:pt>
                <c:pt idx="7216">
                  <c:v>1.05</c:v>
                </c:pt>
                <c:pt idx="7217">
                  <c:v>1.07</c:v>
                </c:pt>
                <c:pt idx="7218">
                  <c:v>1.02</c:v>
                </c:pt>
                <c:pt idx="7219">
                  <c:v>0.98</c:v>
                </c:pt>
                <c:pt idx="7220">
                  <c:v>0.94000000000000017</c:v>
                </c:pt>
                <c:pt idx="7221">
                  <c:v>0.92999999999999994</c:v>
                </c:pt>
                <c:pt idx="7222">
                  <c:v>0.9700000000000002</c:v>
                </c:pt>
                <c:pt idx="7223">
                  <c:v>0.94000000000000017</c:v>
                </c:pt>
                <c:pt idx="7224">
                  <c:v>1.0999999999999994</c:v>
                </c:pt>
                <c:pt idx="7225">
                  <c:v>1.05</c:v>
                </c:pt>
                <c:pt idx="7226">
                  <c:v>1.1199999999999994</c:v>
                </c:pt>
                <c:pt idx="7227">
                  <c:v>1.1099999999999994</c:v>
                </c:pt>
                <c:pt idx="7228">
                  <c:v>1.1199999999999994</c:v>
                </c:pt>
                <c:pt idx="7229">
                  <c:v>0.9700000000000002</c:v>
                </c:pt>
                <c:pt idx="7230">
                  <c:v>1.01</c:v>
                </c:pt>
                <c:pt idx="7231">
                  <c:v>0.9700000000000002</c:v>
                </c:pt>
                <c:pt idx="7232">
                  <c:v>0.98</c:v>
                </c:pt>
                <c:pt idx="7233">
                  <c:v>1.03</c:v>
                </c:pt>
                <c:pt idx="7234">
                  <c:v>1</c:v>
                </c:pt>
                <c:pt idx="7235">
                  <c:v>1.0999999999999994</c:v>
                </c:pt>
                <c:pt idx="7236">
                  <c:v>1.04</c:v>
                </c:pt>
                <c:pt idx="7237">
                  <c:v>1.0999999999999994</c:v>
                </c:pt>
                <c:pt idx="7238">
                  <c:v>1.07</c:v>
                </c:pt>
                <c:pt idx="7239">
                  <c:v>1.0799999999999994</c:v>
                </c:pt>
                <c:pt idx="7240">
                  <c:v>1.0799999999999994</c:v>
                </c:pt>
                <c:pt idx="7241">
                  <c:v>1.01</c:v>
                </c:pt>
                <c:pt idx="7242">
                  <c:v>1.07</c:v>
                </c:pt>
                <c:pt idx="7243">
                  <c:v>1</c:v>
                </c:pt>
                <c:pt idx="7244">
                  <c:v>1.01</c:v>
                </c:pt>
                <c:pt idx="7245">
                  <c:v>0.9700000000000002</c:v>
                </c:pt>
                <c:pt idx="7246">
                  <c:v>0.96000000000000019</c:v>
                </c:pt>
                <c:pt idx="7247">
                  <c:v>0.95000000000000018</c:v>
                </c:pt>
                <c:pt idx="7248">
                  <c:v>0.9700000000000002</c:v>
                </c:pt>
                <c:pt idx="7249">
                  <c:v>0.9700000000000002</c:v>
                </c:pt>
                <c:pt idx="7250">
                  <c:v>1.03</c:v>
                </c:pt>
                <c:pt idx="7251">
                  <c:v>0.9700000000000002</c:v>
                </c:pt>
                <c:pt idx="7252">
                  <c:v>1.03</c:v>
                </c:pt>
                <c:pt idx="7253">
                  <c:v>0.94000000000000017</c:v>
                </c:pt>
                <c:pt idx="7254">
                  <c:v>1</c:v>
                </c:pt>
                <c:pt idx="7255">
                  <c:v>0.98</c:v>
                </c:pt>
                <c:pt idx="7256">
                  <c:v>1</c:v>
                </c:pt>
                <c:pt idx="7257">
                  <c:v>0.94000000000000017</c:v>
                </c:pt>
                <c:pt idx="7258">
                  <c:v>0.94000000000000017</c:v>
                </c:pt>
                <c:pt idx="7259">
                  <c:v>0.99</c:v>
                </c:pt>
                <c:pt idx="7260">
                  <c:v>0.94000000000000017</c:v>
                </c:pt>
                <c:pt idx="7261">
                  <c:v>0.99</c:v>
                </c:pt>
                <c:pt idx="7262">
                  <c:v>1.02</c:v>
                </c:pt>
                <c:pt idx="7263">
                  <c:v>1.05</c:v>
                </c:pt>
                <c:pt idx="7264">
                  <c:v>0.99</c:v>
                </c:pt>
                <c:pt idx="7265">
                  <c:v>1.01</c:v>
                </c:pt>
                <c:pt idx="7266">
                  <c:v>0.96000000000000019</c:v>
                </c:pt>
                <c:pt idx="7267">
                  <c:v>0.9700000000000002</c:v>
                </c:pt>
                <c:pt idx="7268">
                  <c:v>1.01</c:v>
                </c:pt>
                <c:pt idx="7269">
                  <c:v>1</c:v>
                </c:pt>
                <c:pt idx="7270">
                  <c:v>0.9700000000000002</c:v>
                </c:pt>
                <c:pt idx="7271">
                  <c:v>0.98</c:v>
                </c:pt>
                <c:pt idx="7272">
                  <c:v>0.91999999999999993</c:v>
                </c:pt>
                <c:pt idx="7273">
                  <c:v>1</c:v>
                </c:pt>
                <c:pt idx="7274">
                  <c:v>1.03</c:v>
                </c:pt>
                <c:pt idx="7275">
                  <c:v>0.98</c:v>
                </c:pt>
                <c:pt idx="7276">
                  <c:v>0.9700000000000002</c:v>
                </c:pt>
                <c:pt idx="7277">
                  <c:v>0.99</c:v>
                </c:pt>
                <c:pt idx="7278">
                  <c:v>1.05</c:v>
                </c:pt>
                <c:pt idx="7279">
                  <c:v>0.98</c:v>
                </c:pt>
                <c:pt idx="7280">
                  <c:v>1.0999999999999994</c:v>
                </c:pt>
                <c:pt idx="7281">
                  <c:v>1.0999999999999994</c:v>
                </c:pt>
                <c:pt idx="7282">
                  <c:v>1.1099999999999994</c:v>
                </c:pt>
                <c:pt idx="7283">
                  <c:v>1.1499999999999995</c:v>
                </c:pt>
                <c:pt idx="7284">
                  <c:v>0.99</c:v>
                </c:pt>
                <c:pt idx="7285">
                  <c:v>1.1299999999999994</c:v>
                </c:pt>
                <c:pt idx="7286">
                  <c:v>1.04</c:v>
                </c:pt>
                <c:pt idx="7287">
                  <c:v>1.0999999999999994</c:v>
                </c:pt>
                <c:pt idx="7288">
                  <c:v>1.0799999999999994</c:v>
                </c:pt>
                <c:pt idx="7289">
                  <c:v>1.1599999999999995</c:v>
                </c:pt>
                <c:pt idx="7290">
                  <c:v>1.0999999999999994</c:v>
                </c:pt>
                <c:pt idx="7291">
                  <c:v>1.1099999999999994</c:v>
                </c:pt>
                <c:pt idx="7292">
                  <c:v>1.02</c:v>
                </c:pt>
                <c:pt idx="7293">
                  <c:v>1</c:v>
                </c:pt>
                <c:pt idx="7294">
                  <c:v>1.02</c:v>
                </c:pt>
                <c:pt idx="7295">
                  <c:v>0.99</c:v>
                </c:pt>
                <c:pt idx="7296">
                  <c:v>1.06</c:v>
                </c:pt>
                <c:pt idx="7297">
                  <c:v>0.96000000000000019</c:v>
                </c:pt>
                <c:pt idx="7298">
                  <c:v>1.0899999999999994</c:v>
                </c:pt>
                <c:pt idx="7299">
                  <c:v>0.96000000000000019</c:v>
                </c:pt>
                <c:pt idx="7300">
                  <c:v>1.1299999999999994</c:v>
                </c:pt>
                <c:pt idx="7301">
                  <c:v>1.0899999999999994</c:v>
                </c:pt>
                <c:pt idx="7302">
                  <c:v>1.04</c:v>
                </c:pt>
                <c:pt idx="7303">
                  <c:v>1.1299999999999994</c:v>
                </c:pt>
                <c:pt idx="7304">
                  <c:v>1.0799999999999994</c:v>
                </c:pt>
                <c:pt idx="7305">
                  <c:v>1.0899999999999994</c:v>
                </c:pt>
                <c:pt idx="7306">
                  <c:v>1.0899999999999994</c:v>
                </c:pt>
                <c:pt idx="7307">
                  <c:v>0.99</c:v>
                </c:pt>
                <c:pt idx="7308">
                  <c:v>1</c:v>
                </c:pt>
                <c:pt idx="7309">
                  <c:v>1.0799999999999994</c:v>
                </c:pt>
                <c:pt idx="7310">
                  <c:v>0.9700000000000002</c:v>
                </c:pt>
                <c:pt idx="7311">
                  <c:v>0.99</c:v>
                </c:pt>
                <c:pt idx="7312">
                  <c:v>0.94000000000000017</c:v>
                </c:pt>
                <c:pt idx="7313">
                  <c:v>0.9700000000000002</c:v>
                </c:pt>
                <c:pt idx="7314">
                  <c:v>0.90999999999999992</c:v>
                </c:pt>
                <c:pt idx="7315">
                  <c:v>0.98</c:v>
                </c:pt>
                <c:pt idx="7316">
                  <c:v>0.9700000000000002</c:v>
                </c:pt>
                <c:pt idx="7317">
                  <c:v>1.0899999999999994</c:v>
                </c:pt>
                <c:pt idx="7318">
                  <c:v>1</c:v>
                </c:pt>
                <c:pt idx="7319">
                  <c:v>1.05</c:v>
                </c:pt>
                <c:pt idx="7320">
                  <c:v>1.04</c:v>
                </c:pt>
                <c:pt idx="7321">
                  <c:v>1.05</c:v>
                </c:pt>
                <c:pt idx="7322">
                  <c:v>0.96000000000000019</c:v>
                </c:pt>
                <c:pt idx="7323">
                  <c:v>1.0999999999999994</c:v>
                </c:pt>
                <c:pt idx="7324">
                  <c:v>1.0899999999999994</c:v>
                </c:pt>
                <c:pt idx="7325">
                  <c:v>1.07</c:v>
                </c:pt>
                <c:pt idx="7326">
                  <c:v>1.07</c:v>
                </c:pt>
                <c:pt idx="7327">
                  <c:v>1.0799999999999994</c:v>
                </c:pt>
                <c:pt idx="7328">
                  <c:v>1.04</c:v>
                </c:pt>
                <c:pt idx="7329">
                  <c:v>1.04</c:v>
                </c:pt>
                <c:pt idx="7330">
                  <c:v>1.05</c:v>
                </c:pt>
                <c:pt idx="7331">
                  <c:v>1.1099999999999994</c:v>
                </c:pt>
                <c:pt idx="7332">
                  <c:v>1.04</c:v>
                </c:pt>
                <c:pt idx="7333">
                  <c:v>1.02</c:v>
                </c:pt>
                <c:pt idx="7334">
                  <c:v>0.9700000000000002</c:v>
                </c:pt>
                <c:pt idx="7335">
                  <c:v>1</c:v>
                </c:pt>
                <c:pt idx="7336">
                  <c:v>0.95000000000000018</c:v>
                </c:pt>
                <c:pt idx="7337">
                  <c:v>1.01</c:v>
                </c:pt>
                <c:pt idx="7338">
                  <c:v>0.95000000000000018</c:v>
                </c:pt>
                <c:pt idx="7339">
                  <c:v>1.03</c:v>
                </c:pt>
                <c:pt idx="7340">
                  <c:v>0.95000000000000018</c:v>
                </c:pt>
                <c:pt idx="7341">
                  <c:v>1.04</c:v>
                </c:pt>
                <c:pt idx="7342">
                  <c:v>0.96000000000000019</c:v>
                </c:pt>
                <c:pt idx="7343">
                  <c:v>1.01</c:v>
                </c:pt>
                <c:pt idx="7344">
                  <c:v>0.9700000000000002</c:v>
                </c:pt>
                <c:pt idx="7345">
                  <c:v>0.9700000000000002</c:v>
                </c:pt>
                <c:pt idx="7346">
                  <c:v>1</c:v>
                </c:pt>
                <c:pt idx="7347">
                  <c:v>1.04</c:v>
                </c:pt>
                <c:pt idx="7348">
                  <c:v>0.9700000000000002</c:v>
                </c:pt>
                <c:pt idx="7349">
                  <c:v>1.03</c:v>
                </c:pt>
                <c:pt idx="7350">
                  <c:v>0.99</c:v>
                </c:pt>
                <c:pt idx="7351">
                  <c:v>1.04</c:v>
                </c:pt>
                <c:pt idx="7352">
                  <c:v>1.0799999999999994</c:v>
                </c:pt>
                <c:pt idx="7353">
                  <c:v>1.0999999999999994</c:v>
                </c:pt>
                <c:pt idx="7354">
                  <c:v>1.05</c:v>
                </c:pt>
                <c:pt idx="7355">
                  <c:v>1.06</c:v>
                </c:pt>
                <c:pt idx="7356">
                  <c:v>0.99</c:v>
                </c:pt>
                <c:pt idx="7357">
                  <c:v>1.04</c:v>
                </c:pt>
                <c:pt idx="7358">
                  <c:v>0.9700000000000002</c:v>
                </c:pt>
                <c:pt idx="7359">
                  <c:v>1.04</c:v>
                </c:pt>
                <c:pt idx="7360">
                  <c:v>1.0999999999999994</c:v>
                </c:pt>
                <c:pt idx="7361">
                  <c:v>1.07</c:v>
                </c:pt>
                <c:pt idx="7362">
                  <c:v>1.1299999999999994</c:v>
                </c:pt>
                <c:pt idx="7363">
                  <c:v>1.1299999999999994</c:v>
                </c:pt>
                <c:pt idx="7364">
                  <c:v>1.1199999999999994</c:v>
                </c:pt>
                <c:pt idx="7365">
                  <c:v>1.1099999999999994</c:v>
                </c:pt>
                <c:pt idx="7366">
                  <c:v>1.0999999999999994</c:v>
                </c:pt>
                <c:pt idx="7367">
                  <c:v>0.9700000000000002</c:v>
                </c:pt>
                <c:pt idx="7368">
                  <c:v>0.9700000000000002</c:v>
                </c:pt>
                <c:pt idx="7369">
                  <c:v>0.96000000000000019</c:v>
                </c:pt>
                <c:pt idx="7370">
                  <c:v>0.9700000000000002</c:v>
                </c:pt>
                <c:pt idx="7371">
                  <c:v>0.9700000000000002</c:v>
                </c:pt>
                <c:pt idx="7372">
                  <c:v>1</c:v>
                </c:pt>
                <c:pt idx="7373">
                  <c:v>0.98</c:v>
                </c:pt>
                <c:pt idx="7374">
                  <c:v>1.05</c:v>
                </c:pt>
                <c:pt idx="7375">
                  <c:v>1.02</c:v>
                </c:pt>
                <c:pt idx="7376">
                  <c:v>1.04</c:v>
                </c:pt>
                <c:pt idx="7377">
                  <c:v>0.9700000000000002</c:v>
                </c:pt>
                <c:pt idx="7378">
                  <c:v>0.95000000000000018</c:v>
                </c:pt>
                <c:pt idx="7379">
                  <c:v>0.90999999999999992</c:v>
                </c:pt>
                <c:pt idx="7380">
                  <c:v>1.04</c:v>
                </c:pt>
                <c:pt idx="7381">
                  <c:v>0.9700000000000002</c:v>
                </c:pt>
                <c:pt idx="7382">
                  <c:v>1</c:v>
                </c:pt>
                <c:pt idx="7383">
                  <c:v>0.9700000000000002</c:v>
                </c:pt>
                <c:pt idx="7384">
                  <c:v>0.96000000000000019</c:v>
                </c:pt>
                <c:pt idx="7385">
                  <c:v>0.94000000000000017</c:v>
                </c:pt>
                <c:pt idx="7386">
                  <c:v>0.90999999999999992</c:v>
                </c:pt>
                <c:pt idx="7387">
                  <c:v>0.95000000000000018</c:v>
                </c:pt>
                <c:pt idx="7388">
                  <c:v>1</c:v>
                </c:pt>
                <c:pt idx="7389">
                  <c:v>0.91999999999999993</c:v>
                </c:pt>
                <c:pt idx="7390">
                  <c:v>1.03</c:v>
                </c:pt>
                <c:pt idx="7391">
                  <c:v>1.04</c:v>
                </c:pt>
                <c:pt idx="7392">
                  <c:v>1.01</c:v>
                </c:pt>
                <c:pt idx="7393">
                  <c:v>1.02</c:v>
                </c:pt>
                <c:pt idx="7394">
                  <c:v>0.96000000000000019</c:v>
                </c:pt>
                <c:pt idx="7395">
                  <c:v>1.0799999999999994</c:v>
                </c:pt>
                <c:pt idx="7396">
                  <c:v>1</c:v>
                </c:pt>
                <c:pt idx="7397">
                  <c:v>1.06</c:v>
                </c:pt>
                <c:pt idx="7398">
                  <c:v>0.92999999999999994</c:v>
                </c:pt>
                <c:pt idx="7399">
                  <c:v>0.94000000000000017</c:v>
                </c:pt>
                <c:pt idx="7400">
                  <c:v>0.94000000000000017</c:v>
                </c:pt>
                <c:pt idx="7401">
                  <c:v>1</c:v>
                </c:pt>
                <c:pt idx="7402">
                  <c:v>1.05</c:v>
                </c:pt>
                <c:pt idx="7403">
                  <c:v>0.99</c:v>
                </c:pt>
                <c:pt idx="7404">
                  <c:v>1.01</c:v>
                </c:pt>
                <c:pt idx="7405">
                  <c:v>1.01</c:v>
                </c:pt>
                <c:pt idx="7406">
                  <c:v>1.01</c:v>
                </c:pt>
                <c:pt idx="7407">
                  <c:v>0.94000000000000017</c:v>
                </c:pt>
                <c:pt idx="7408">
                  <c:v>1.03</c:v>
                </c:pt>
                <c:pt idx="7409">
                  <c:v>0.94000000000000017</c:v>
                </c:pt>
                <c:pt idx="7410">
                  <c:v>0.96000000000000019</c:v>
                </c:pt>
                <c:pt idx="7411">
                  <c:v>0.99</c:v>
                </c:pt>
                <c:pt idx="7412">
                  <c:v>1.04</c:v>
                </c:pt>
                <c:pt idx="7413">
                  <c:v>1</c:v>
                </c:pt>
                <c:pt idx="7414">
                  <c:v>0.94000000000000017</c:v>
                </c:pt>
                <c:pt idx="7415">
                  <c:v>0.9700000000000002</c:v>
                </c:pt>
                <c:pt idx="7416">
                  <c:v>0.91999999999999993</c:v>
                </c:pt>
                <c:pt idx="7417">
                  <c:v>1.03</c:v>
                </c:pt>
                <c:pt idx="7418">
                  <c:v>1.07</c:v>
                </c:pt>
                <c:pt idx="7419">
                  <c:v>1</c:v>
                </c:pt>
                <c:pt idx="7420">
                  <c:v>0.95000000000000018</c:v>
                </c:pt>
                <c:pt idx="7421">
                  <c:v>1.02</c:v>
                </c:pt>
                <c:pt idx="7422">
                  <c:v>1.03</c:v>
                </c:pt>
                <c:pt idx="7423">
                  <c:v>1.0899999999999994</c:v>
                </c:pt>
                <c:pt idx="7424">
                  <c:v>1</c:v>
                </c:pt>
                <c:pt idx="7425">
                  <c:v>1.02</c:v>
                </c:pt>
                <c:pt idx="7426">
                  <c:v>1</c:v>
                </c:pt>
                <c:pt idx="7427">
                  <c:v>0.99</c:v>
                </c:pt>
                <c:pt idx="7428">
                  <c:v>1.01</c:v>
                </c:pt>
                <c:pt idx="7429">
                  <c:v>0.95000000000000018</c:v>
                </c:pt>
                <c:pt idx="7430">
                  <c:v>1.04</c:v>
                </c:pt>
                <c:pt idx="7431">
                  <c:v>1</c:v>
                </c:pt>
                <c:pt idx="7432">
                  <c:v>0.85000000000000009</c:v>
                </c:pt>
                <c:pt idx="7433">
                  <c:v>0.96000000000000019</c:v>
                </c:pt>
                <c:pt idx="7434">
                  <c:v>0.88</c:v>
                </c:pt>
                <c:pt idx="7435">
                  <c:v>0.99</c:v>
                </c:pt>
                <c:pt idx="7436">
                  <c:v>0.89999999999999991</c:v>
                </c:pt>
                <c:pt idx="7437">
                  <c:v>0.90999999999999992</c:v>
                </c:pt>
                <c:pt idx="7438">
                  <c:v>0.87000000000000011</c:v>
                </c:pt>
                <c:pt idx="7439">
                  <c:v>0.8600000000000001</c:v>
                </c:pt>
                <c:pt idx="7440">
                  <c:v>0.82999999999999985</c:v>
                </c:pt>
                <c:pt idx="7441">
                  <c:v>0.8600000000000001</c:v>
                </c:pt>
                <c:pt idx="7442">
                  <c:v>0.82999999999999985</c:v>
                </c:pt>
                <c:pt idx="7443">
                  <c:v>0.82999999999999985</c:v>
                </c:pt>
                <c:pt idx="7444">
                  <c:v>0.8600000000000001</c:v>
                </c:pt>
                <c:pt idx="7445">
                  <c:v>0.84000000000000008</c:v>
                </c:pt>
                <c:pt idx="7446">
                  <c:v>0.8899999999999999</c:v>
                </c:pt>
                <c:pt idx="7447">
                  <c:v>0.85000000000000009</c:v>
                </c:pt>
                <c:pt idx="7448">
                  <c:v>0.84000000000000008</c:v>
                </c:pt>
                <c:pt idx="7449">
                  <c:v>0.91999999999999993</c:v>
                </c:pt>
                <c:pt idx="7450">
                  <c:v>0.96000000000000019</c:v>
                </c:pt>
                <c:pt idx="7451">
                  <c:v>0.82999999999999985</c:v>
                </c:pt>
                <c:pt idx="7452">
                  <c:v>0.87000000000000011</c:v>
                </c:pt>
                <c:pt idx="7453">
                  <c:v>0.85000000000000009</c:v>
                </c:pt>
                <c:pt idx="7454">
                  <c:v>0.94000000000000017</c:v>
                </c:pt>
                <c:pt idx="7455">
                  <c:v>0.89999999999999991</c:v>
                </c:pt>
                <c:pt idx="7456">
                  <c:v>0.9700000000000002</c:v>
                </c:pt>
                <c:pt idx="7457">
                  <c:v>0.94000000000000017</c:v>
                </c:pt>
                <c:pt idx="7458">
                  <c:v>0.8</c:v>
                </c:pt>
                <c:pt idx="7459">
                  <c:v>0.87000000000000011</c:v>
                </c:pt>
                <c:pt idx="7460">
                  <c:v>0.8600000000000001</c:v>
                </c:pt>
                <c:pt idx="7461">
                  <c:v>0.91999999999999993</c:v>
                </c:pt>
                <c:pt idx="7462">
                  <c:v>0.87000000000000011</c:v>
                </c:pt>
                <c:pt idx="7463">
                  <c:v>0.95000000000000018</c:v>
                </c:pt>
                <c:pt idx="7464">
                  <c:v>0.82000000000000028</c:v>
                </c:pt>
                <c:pt idx="7465">
                  <c:v>0.81</c:v>
                </c:pt>
                <c:pt idx="7466">
                  <c:v>0.84000000000000008</c:v>
                </c:pt>
                <c:pt idx="7467">
                  <c:v>0.78</c:v>
                </c:pt>
                <c:pt idx="7468">
                  <c:v>0.82999999999999985</c:v>
                </c:pt>
                <c:pt idx="7469">
                  <c:v>0.90999999999999992</c:v>
                </c:pt>
                <c:pt idx="7470">
                  <c:v>0.82999999999999985</c:v>
                </c:pt>
                <c:pt idx="7471">
                  <c:v>0.90999999999999992</c:v>
                </c:pt>
                <c:pt idx="7472">
                  <c:v>0.84000000000000008</c:v>
                </c:pt>
                <c:pt idx="7473">
                  <c:v>0.88</c:v>
                </c:pt>
                <c:pt idx="7474">
                  <c:v>0.84000000000000008</c:v>
                </c:pt>
                <c:pt idx="7475">
                  <c:v>0.85000000000000009</c:v>
                </c:pt>
                <c:pt idx="7476">
                  <c:v>0.95000000000000018</c:v>
                </c:pt>
                <c:pt idx="7477">
                  <c:v>0.84000000000000008</c:v>
                </c:pt>
                <c:pt idx="7478">
                  <c:v>0.79</c:v>
                </c:pt>
                <c:pt idx="7479">
                  <c:v>0.90999999999999992</c:v>
                </c:pt>
                <c:pt idx="7480">
                  <c:v>0.99</c:v>
                </c:pt>
                <c:pt idx="7481">
                  <c:v>0.95000000000000018</c:v>
                </c:pt>
                <c:pt idx="7482">
                  <c:v>0.91999999999999993</c:v>
                </c:pt>
                <c:pt idx="7483">
                  <c:v>0.90999999999999992</c:v>
                </c:pt>
                <c:pt idx="7484">
                  <c:v>0.92999999999999994</c:v>
                </c:pt>
                <c:pt idx="7485">
                  <c:v>0.84000000000000008</c:v>
                </c:pt>
                <c:pt idx="7486">
                  <c:v>0.98</c:v>
                </c:pt>
                <c:pt idx="7487">
                  <c:v>0.94000000000000017</c:v>
                </c:pt>
                <c:pt idx="7488">
                  <c:v>0.94000000000000017</c:v>
                </c:pt>
                <c:pt idx="7489">
                  <c:v>0.87000000000000011</c:v>
                </c:pt>
                <c:pt idx="7490">
                  <c:v>0.94000000000000017</c:v>
                </c:pt>
                <c:pt idx="7491">
                  <c:v>0.87000000000000011</c:v>
                </c:pt>
                <c:pt idx="7492">
                  <c:v>0.82999999999999985</c:v>
                </c:pt>
                <c:pt idx="7493">
                  <c:v>0.82999999999999985</c:v>
                </c:pt>
                <c:pt idx="7494">
                  <c:v>0.95000000000000018</c:v>
                </c:pt>
                <c:pt idx="7495">
                  <c:v>1</c:v>
                </c:pt>
                <c:pt idx="7496">
                  <c:v>0.94000000000000017</c:v>
                </c:pt>
                <c:pt idx="7497">
                  <c:v>0.9700000000000002</c:v>
                </c:pt>
                <c:pt idx="7498">
                  <c:v>0.91999999999999993</c:v>
                </c:pt>
                <c:pt idx="7499">
                  <c:v>0.94000000000000017</c:v>
                </c:pt>
                <c:pt idx="7500">
                  <c:v>0.90999999999999992</c:v>
                </c:pt>
                <c:pt idx="7501">
                  <c:v>0.99</c:v>
                </c:pt>
                <c:pt idx="7502">
                  <c:v>0.94000000000000017</c:v>
                </c:pt>
                <c:pt idx="7503">
                  <c:v>1</c:v>
                </c:pt>
                <c:pt idx="7504">
                  <c:v>0.91999999999999993</c:v>
                </c:pt>
                <c:pt idx="7505">
                  <c:v>1</c:v>
                </c:pt>
                <c:pt idx="7506">
                  <c:v>0.95000000000000018</c:v>
                </c:pt>
                <c:pt idx="7507">
                  <c:v>0.90999999999999992</c:v>
                </c:pt>
                <c:pt idx="7508">
                  <c:v>0.8600000000000001</c:v>
                </c:pt>
                <c:pt idx="7509">
                  <c:v>0.95000000000000018</c:v>
                </c:pt>
                <c:pt idx="7510">
                  <c:v>0.88</c:v>
                </c:pt>
                <c:pt idx="7511">
                  <c:v>0.96000000000000019</c:v>
                </c:pt>
                <c:pt idx="7512">
                  <c:v>0.89999999999999991</c:v>
                </c:pt>
                <c:pt idx="7513">
                  <c:v>0.95000000000000018</c:v>
                </c:pt>
                <c:pt idx="7514">
                  <c:v>0.89999999999999991</c:v>
                </c:pt>
                <c:pt idx="7515">
                  <c:v>0.87000000000000011</c:v>
                </c:pt>
                <c:pt idx="7516">
                  <c:v>0.82000000000000028</c:v>
                </c:pt>
                <c:pt idx="7517">
                  <c:v>0.88</c:v>
                </c:pt>
                <c:pt idx="7518">
                  <c:v>0.89999999999999991</c:v>
                </c:pt>
                <c:pt idx="7519">
                  <c:v>0.89999999999999991</c:v>
                </c:pt>
                <c:pt idx="7520">
                  <c:v>0.88</c:v>
                </c:pt>
                <c:pt idx="7521">
                  <c:v>0.96000000000000019</c:v>
                </c:pt>
                <c:pt idx="7522">
                  <c:v>0.96000000000000019</c:v>
                </c:pt>
                <c:pt idx="7523">
                  <c:v>1</c:v>
                </c:pt>
                <c:pt idx="7524">
                  <c:v>0.90999999999999992</c:v>
                </c:pt>
                <c:pt idx="7525">
                  <c:v>1.02</c:v>
                </c:pt>
                <c:pt idx="7526">
                  <c:v>0.9700000000000002</c:v>
                </c:pt>
                <c:pt idx="7527">
                  <c:v>0.99</c:v>
                </c:pt>
                <c:pt idx="7528">
                  <c:v>0.90999999999999992</c:v>
                </c:pt>
                <c:pt idx="7529">
                  <c:v>1.01</c:v>
                </c:pt>
                <c:pt idx="7530">
                  <c:v>0.91999999999999993</c:v>
                </c:pt>
                <c:pt idx="7531">
                  <c:v>0.9700000000000002</c:v>
                </c:pt>
                <c:pt idx="7532">
                  <c:v>0.92999999999999994</c:v>
                </c:pt>
                <c:pt idx="7533">
                  <c:v>0.98</c:v>
                </c:pt>
                <c:pt idx="7534">
                  <c:v>0.94000000000000017</c:v>
                </c:pt>
                <c:pt idx="7535">
                  <c:v>1.01</c:v>
                </c:pt>
                <c:pt idx="7536">
                  <c:v>0.96000000000000019</c:v>
                </c:pt>
                <c:pt idx="7537">
                  <c:v>0.89999999999999991</c:v>
                </c:pt>
                <c:pt idx="7538">
                  <c:v>0.96000000000000019</c:v>
                </c:pt>
                <c:pt idx="7539">
                  <c:v>0.90999999999999992</c:v>
                </c:pt>
                <c:pt idx="7540">
                  <c:v>0.92999999999999994</c:v>
                </c:pt>
                <c:pt idx="7541">
                  <c:v>0.94000000000000017</c:v>
                </c:pt>
                <c:pt idx="7542">
                  <c:v>1.05</c:v>
                </c:pt>
                <c:pt idx="7543">
                  <c:v>1.04</c:v>
                </c:pt>
                <c:pt idx="7544">
                  <c:v>1.04</c:v>
                </c:pt>
                <c:pt idx="7545">
                  <c:v>1.04</c:v>
                </c:pt>
                <c:pt idx="7546">
                  <c:v>1.07</c:v>
                </c:pt>
                <c:pt idx="7547">
                  <c:v>1.05</c:v>
                </c:pt>
                <c:pt idx="7548">
                  <c:v>1.0799999999999994</c:v>
                </c:pt>
                <c:pt idx="7549">
                  <c:v>0.95000000000000018</c:v>
                </c:pt>
                <c:pt idx="7550">
                  <c:v>0.95000000000000018</c:v>
                </c:pt>
                <c:pt idx="7551">
                  <c:v>0.9700000000000002</c:v>
                </c:pt>
                <c:pt idx="7552">
                  <c:v>0.90999999999999992</c:v>
                </c:pt>
                <c:pt idx="7553">
                  <c:v>0.95000000000000018</c:v>
                </c:pt>
                <c:pt idx="7554">
                  <c:v>1.04</c:v>
                </c:pt>
                <c:pt idx="7555">
                  <c:v>0.9700000000000002</c:v>
                </c:pt>
                <c:pt idx="7556">
                  <c:v>1.0799999999999994</c:v>
                </c:pt>
                <c:pt idx="7557">
                  <c:v>1</c:v>
                </c:pt>
                <c:pt idx="7558">
                  <c:v>1.04</c:v>
                </c:pt>
                <c:pt idx="7559">
                  <c:v>0.94000000000000017</c:v>
                </c:pt>
                <c:pt idx="7560">
                  <c:v>0.95000000000000018</c:v>
                </c:pt>
                <c:pt idx="7561">
                  <c:v>0.90999999999999992</c:v>
                </c:pt>
                <c:pt idx="7562">
                  <c:v>0.96000000000000019</c:v>
                </c:pt>
                <c:pt idx="7563">
                  <c:v>0.94000000000000017</c:v>
                </c:pt>
                <c:pt idx="7564">
                  <c:v>0.91999999999999993</c:v>
                </c:pt>
                <c:pt idx="7565">
                  <c:v>1.01</c:v>
                </c:pt>
                <c:pt idx="7566">
                  <c:v>1.03</c:v>
                </c:pt>
                <c:pt idx="7567">
                  <c:v>1</c:v>
                </c:pt>
                <c:pt idx="7568">
                  <c:v>1.06</c:v>
                </c:pt>
                <c:pt idx="7569">
                  <c:v>0.9700000000000002</c:v>
                </c:pt>
                <c:pt idx="7570">
                  <c:v>1.07</c:v>
                </c:pt>
                <c:pt idx="7571">
                  <c:v>1</c:v>
                </c:pt>
                <c:pt idx="7572">
                  <c:v>1.0799999999999994</c:v>
                </c:pt>
                <c:pt idx="7573">
                  <c:v>1.03</c:v>
                </c:pt>
                <c:pt idx="7574">
                  <c:v>1.07</c:v>
                </c:pt>
                <c:pt idx="7575">
                  <c:v>1.04</c:v>
                </c:pt>
                <c:pt idx="7576">
                  <c:v>1.0799999999999994</c:v>
                </c:pt>
                <c:pt idx="7577">
                  <c:v>0.94000000000000017</c:v>
                </c:pt>
                <c:pt idx="7578">
                  <c:v>0.99</c:v>
                </c:pt>
                <c:pt idx="7579">
                  <c:v>0.90999999999999992</c:v>
                </c:pt>
                <c:pt idx="7580">
                  <c:v>0.98</c:v>
                </c:pt>
                <c:pt idx="7581">
                  <c:v>0.9700000000000002</c:v>
                </c:pt>
                <c:pt idx="7582">
                  <c:v>0.99</c:v>
                </c:pt>
                <c:pt idx="7583">
                  <c:v>0.94000000000000017</c:v>
                </c:pt>
                <c:pt idx="7584">
                  <c:v>1.03</c:v>
                </c:pt>
                <c:pt idx="7585">
                  <c:v>1.03</c:v>
                </c:pt>
                <c:pt idx="7586">
                  <c:v>1.06</c:v>
                </c:pt>
                <c:pt idx="7587">
                  <c:v>0.94000000000000017</c:v>
                </c:pt>
                <c:pt idx="7588">
                  <c:v>1.06</c:v>
                </c:pt>
                <c:pt idx="7589">
                  <c:v>1.05</c:v>
                </c:pt>
                <c:pt idx="7590">
                  <c:v>1.0799999999999994</c:v>
                </c:pt>
                <c:pt idx="7591">
                  <c:v>0.94000000000000017</c:v>
                </c:pt>
                <c:pt idx="7592">
                  <c:v>1.06</c:v>
                </c:pt>
                <c:pt idx="7593">
                  <c:v>1</c:v>
                </c:pt>
                <c:pt idx="7594">
                  <c:v>1.0999999999999994</c:v>
                </c:pt>
                <c:pt idx="7595">
                  <c:v>1.04</c:v>
                </c:pt>
                <c:pt idx="7596">
                  <c:v>1.03</c:v>
                </c:pt>
                <c:pt idx="7597">
                  <c:v>0.95000000000000018</c:v>
                </c:pt>
                <c:pt idx="7598">
                  <c:v>0.99</c:v>
                </c:pt>
                <c:pt idx="7599">
                  <c:v>0.96000000000000019</c:v>
                </c:pt>
                <c:pt idx="7600">
                  <c:v>1.06</c:v>
                </c:pt>
                <c:pt idx="7601">
                  <c:v>0.9700000000000002</c:v>
                </c:pt>
                <c:pt idx="7602">
                  <c:v>1.0799999999999994</c:v>
                </c:pt>
                <c:pt idx="7603">
                  <c:v>1</c:v>
                </c:pt>
                <c:pt idx="7604">
                  <c:v>0.96000000000000019</c:v>
                </c:pt>
                <c:pt idx="7605">
                  <c:v>0.99</c:v>
                </c:pt>
                <c:pt idx="7606">
                  <c:v>1.02</c:v>
                </c:pt>
                <c:pt idx="7607">
                  <c:v>1.04</c:v>
                </c:pt>
                <c:pt idx="7608">
                  <c:v>1.0999999999999994</c:v>
                </c:pt>
                <c:pt idx="7609">
                  <c:v>1.04</c:v>
                </c:pt>
                <c:pt idx="7610">
                  <c:v>1.1099999999999994</c:v>
                </c:pt>
                <c:pt idx="7611">
                  <c:v>1.06</c:v>
                </c:pt>
                <c:pt idx="7612">
                  <c:v>1.04</c:v>
                </c:pt>
                <c:pt idx="7613">
                  <c:v>1.1099999999999994</c:v>
                </c:pt>
                <c:pt idx="7614">
                  <c:v>1.07</c:v>
                </c:pt>
                <c:pt idx="7615">
                  <c:v>1.0999999999999994</c:v>
                </c:pt>
                <c:pt idx="7616">
                  <c:v>1.05</c:v>
                </c:pt>
                <c:pt idx="7617">
                  <c:v>1.05</c:v>
                </c:pt>
                <c:pt idx="7618">
                  <c:v>0.9700000000000002</c:v>
                </c:pt>
                <c:pt idx="7619">
                  <c:v>0.9700000000000002</c:v>
                </c:pt>
                <c:pt idx="7620">
                  <c:v>1</c:v>
                </c:pt>
                <c:pt idx="7621">
                  <c:v>1.04</c:v>
                </c:pt>
                <c:pt idx="7622">
                  <c:v>1.0999999999999994</c:v>
                </c:pt>
                <c:pt idx="7623">
                  <c:v>1.1099999999999994</c:v>
                </c:pt>
                <c:pt idx="7624">
                  <c:v>1.0899999999999994</c:v>
                </c:pt>
                <c:pt idx="7625">
                  <c:v>1.1099999999999994</c:v>
                </c:pt>
                <c:pt idx="7626">
                  <c:v>1.04</c:v>
                </c:pt>
                <c:pt idx="7627">
                  <c:v>1.0999999999999994</c:v>
                </c:pt>
                <c:pt idx="7628">
                  <c:v>1.04</c:v>
                </c:pt>
                <c:pt idx="7629">
                  <c:v>0.9700000000000002</c:v>
                </c:pt>
                <c:pt idx="7630">
                  <c:v>1</c:v>
                </c:pt>
                <c:pt idx="7631">
                  <c:v>1.06</c:v>
                </c:pt>
                <c:pt idx="7632">
                  <c:v>1.01</c:v>
                </c:pt>
                <c:pt idx="7633">
                  <c:v>1.05</c:v>
                </c:pt>
                <c:pt idx="7634">
                  <c:v>1.03</c:v>
                </c:pt>
                <c:pt idx="7635">
                  <c:v>0.9700000000000002</c:v>
                </c:pt>
                <c:pt idx="7636">
                  <c:v>0.95000000000000018</c:v>
                </c:pt>
                <c:pt idx="7637">
                  <c:v>0.99</c:v>
                </c:pt>
                <c:pt idx="7638">
                  <c:v>0.96000000000000019</c:v>
                </c:pt>
                <c:pt idx="7639">
                  <c:v>0.95000000000000018</c:v>
                </c:pt>
                <c:pt idx="7640">
                  <c:v>0.95000000000000018</c:v>
                </c:pt>
                <c:pt idx="7641">
                  <c:v>0.94000000000000017</c:v>
                </c:pt>
                <c:pt idx="7642">
                  <c:v>0.94000000000000017</c:v>
                </c:pt>
                <c:pt idx="7643">
                  <c:v>1.0799999999999994</c:v>
                </c:pt>
                <c:pt idx="7644">
                  <c:v>0.92999999999999994</c:v>
                </c:pt>
                <c:pt idx="7645">
                  <c:v>1.0999999999999994</c:v>
                </c:pt>
                <c:pt idx="7646">
                  <c:v>1.06</c:v>
                </c:pt>
                <c:pt idx="7647">
                  <c:v>1.0899999999999994</c:v>
                </c:pt>
                <c:pt idx="7648">
                  <c:v>1.05</c:v>
                </c:pt>
                <c:pt idx="7649">
                  <c:v>1.07</c:v>
                </c:pt>
                <c:pt idx="7650">
                  <c:v>1.06</c:v>
                </c:pt>
                <c:pt idx="7651">
                  <c:v>1.07</c:v>
                </c:pt>
                <c:pt idx="7652">
                  <c:v>1.1099999999999994</c:v>
                </c:pt>
                <c:pt idx="7653">
                  <c:v>1.03</c:v>
                </c:pt>
                <c:pt idx="7654">
                  <c:v>1.07</c:v>
                </c:pt>
                <c:pt idx="7655">
                  <c:v>1.04</c:v>
                </c:pt>
                <c:pt idx="7656">
                  <c:v>1.0899999999999994</c:v>
                </c:pt>
                <c:pt idx="7657">
                  <c:v>0.99</c:v>
                </c:pt>
                <c:pt idx="7658">
                  <c:v>1</c:v>
                </c:pt>
                <c:pt idx="7659">
                  <c:v>0.98</c:v>
                </c:pt>
                <c:pt idx="7660">
                  <c:v>1.02</c:v>
                </c:pt>
                <c:pt idx="7661">
                  <c:v>0.99</c:v>
                </c:pt>
                <c:pt idx="7662">
                  <c:v>1.1199999999999994</c:v>
                </c:pt>
                <c:pt idx="7663">
                  <c:v>1.02</c:v>
                </c:pt>
                <c:pt idx="7664">
                  <c:v>1.0799999999999994</c:v>
                </c:pt>
                <c:pt idx="7665">
                  <c:v>1.02</c:v>
                </c:pt>
                <c:pt idx="7666">
                  <c:v>1.0899999999999994</c:v>
                </c:pt>
                <c:pt idx="7667">
                  <c:v>1.01</c:v>
                </c:pt>
                <c:pt idx="7668">
                  <c:v>1.0999999999999994</c:v>
                </c:pt>
                <c:pt idx="7669">
                  <c:v>1.02</c:v>
                </c:pt>
                <c:pt idx="7670">
                  <c:v>1.02</c:v>
                </c:pt>
                <c:pt idx="7671">
                  <c:v>1</c:v>
                </c:pt>
                <c:pt idx="7672">
                  <c:v>1.1700000000000004</c:v>
                </c:pt>
                <c:pt idx="7673">
                  <c:v>1.07</c:v>
                </c:pt>
                <c:pt idx="7674">
                  <c:v>0.9700000000000002</c:v>
                </c:pt>
                <c:pt idx="7675">
                  <c:v>1.04</c:v>
                </c:pt>
                <c:pt idx="7676">
                  <c:v>1.1499999999999995</c:v>
                </c:pt>
                <c:pt idx="7677">
                  <c:v>1.1199999999999994</c:v>
                </c:pt>
                <c:pt idx="7678">
                  <c:v>1.1599999999999995</c:v>
                </c:pt>
                <c:pt idx="7679">
                  <c:v>1.07</c:v>
                </c:pt>
                <c:pt idx="7680">
                  <c:v>1.0999999999999994</c:v>
                </c:pt>
                <c:pt idx="7681">
                  <c:v>1.0999999999999994</c:v>
                </c:pt>
                <c:pt idx="7682">
                  <c:v>1.0899999999999994</c:v>
                </c:pt>
                <c:pt idx="7683">
                  <c:v>1.1199999999999994</c:v>
                </c:pt>
                <c:pt idx="7684">
                  <c:v>0.98</c:v>
                </c:pt>
                <c:pt idx="7685">
                  <c:v>1.1299999999999994</c:v>
                </c:pt>
                <c:pt idx="7686">
                  <c:v>1.1199999999999994</c:v>
                </c:pt>
                <c:pt idx="7687">
                  <c:v>1.0799999999999994</c:v>
                </c:pt>
                <c:pt idx="7688">
                  <c:v>1.1099999999999994</c:v>
                </c:pt>
                <c:pt idx="7689">
                  <c:v>1.05</c:v>
                </c:pt>
                <c:pt idx="7690">
                  <c:v>1.1099999999999994</c:v>
                </c:pt>
                <c:pt idx="7691">
                  <c:v>1.1099999999999994</c:v>
                </c:pt>
                <c:pt idx="7692">
                  <c:v>1.0999999999999994</c:v>
                </c:pt>
                <c:pt idx="7693">
                  <c:v>1.0799999999999994</c:v>
                </c:pt>
                <c:pt idx="7694">
                  <c:v>1.04</c:v>
                </c:pt>
                <c:pt idx="7695">
                  <c:v>1</c:v>
                </c:pt>
                <c:pt idx="7696">
                  <c:v>0.9700000000000002</c:v>
                </c:pt>
                <c:pt idx="7697">
                  <c:v>0.96000000000000019</c:v>
                </c:pt>
                <c:pt idx="7698">
                  <c:v>0.94000000000000017</c:v>
                </c:pt>
                <c:pt idx="7699">
                  <c:v>0.9700000000000002</c:v>
                </c:pt>
                <c:pt idx="7700">
                  <c:v>0.9700000000000002</c:v>
                </c:pt>
                <c:pt idx="7701">
                  <c:v>1</c:v>
                </c:pt>
                <c:pt idx="7702">
                  <c:v>0.95000000000000018</c:v>
                </c:pt>
                <c:pt idx="7703">
                  <c:v>1</c:v>
                </c:pt>
                <c:pt idx="7704">
                  <c:v>0.94000000000000017</c:v>
                </c:pt>
                <c:pt idx="7705">
                  <c:v>1.02</c:v>
                </c:pt>
                <c:pt idx="7706">
                  <c:v>0.9700000000000002</c:v>
                </c:pt>
                <c:pt idx="7707">
                  <c:v>1.01</c:v>
                </c:pt>
                <c:pt idx="7708">
                  <c:v>0.94000000000000017</c:v>
                </c:pt>
                <c:pt idx="7709">
                  <c:v>1.02</c:v>
                </c:pt>
                <c:pt idx="7710">
                  <c:v>0.96000000000000019</c:v>
                </c:pt>
                <c:pt idx="7711">
                  <c:v>0.92999999999999994</c:v>
                </c:pt>
                <c:pt idx="7712">
                  <c:v>0.96000000000000019</c:v>
                </c:pt>
                <c:pt idx="7713">
                  <c:v>0.92999999999999994</c:v>
                </c:pt>
                <c:pt idx="7714">
                  <c:v>0.94000000000000017</c:v>
                </c:pt>
                <c:pt idx="7715">
                  <c:v>0.94000000000000017</c:v>
                </c:pt>
                <c:pt idx="7716">
                  <c:v>1.03</c:v>
                </c:pt>
                <c:pt idx="7717">
                  <c:v>0.96000000000000019</c:v>
                </c:pt>
                <c:pt idx="7718">
                  <c:v>1.01</c:v>
                </c:pt>
                <c:pt idx="7719">
                  <c:v>1.07</c:v>
                </c:pt>
                <c:pt idx="7720">
                  <c:v>0.9700000000000002</c:v>
                </c:pt>
                <c:pt idx="7721">
                  <c:v>0.99</c:v>
                </c:pt>
                <c:pt idx="7722">
                  <c:v>0.96000000000000019</c:v>
                </c:pt>
                <c:pt idx="7723">
                  <c:v>0.98</c:v>
                </c:pt>
                <c:pt idx="7724">
                  <c:v>1.04</c:v>
                </c:pt>
                <c:pt idx="7725">
                  <c:v>1.0799999999999994</c:v>
                </c:pt>
                <c:pt idx="7726">
                  <c:v>0.99</c:v>
                </c:pt>
                <c:pt idx="7727">
                  <c:v>0.98</c:v>
                </c:pt>
                <c:pt idx="7728">
                  <c:v>0.9700000000000002</c:v>
                </c:pt>
                <c:pt idx="7729">
                  <c:v>1.02</c:v>
                </c:pt>
                <c:pt idx="7730">
                  <c:v>0.9700000000000002</c:v>
                </c:pt>
                <c:pt idx="7731">
                  <c:v>1</c:v>
                </c:pt>
                <c:pt idx="7732">
                  <c:v>1.1299999999999994</c:v>
                </c:pt>
                <c:pt idx="7733">
                  <c:v>1.1199999999999994</c:v>
                </c:pt>
                <c:pt idx="7734">
                  <c:v>1.1599999999999995</c:v>
                </c:pt>
                <c:pt idx="7735">
                  <c:v>1.1099999999999994</c:v>
                </c:pt>
                <c:pt idx="7736">
                  <c:v>1.1399999999999995</c:v>
                </c:pt>
                <c:pt idx="7737">
                  <c:v>1.0999999999999994</c:v>
                </c:pt>
                <c:pt idx="7738">
                  <c:v>1.07</c:v>
                </c:pt>
                <c:pt idx="7739">
                  <c:v>1.0999999999999994</c:v>
                </c:pt>
                <c:pt idx="7740">
                  <c:v>1.0799999999999994</c:v>
                </c:pt>
                <c:pt idx="7741">
                  <c:v>1.1499999999999995</c:v>
                </c:pt>
                <c:pt idx="7742">
                  <c:v>1.03</c:v>
                </c:pt>
                <c:pt idx="7743">
                  <c:v>0.9700000000000002</c:v>
                </c:pt>
                <c:pt idx="7744">
                  <c:v>0.9700000000000002</c:v>
                </c:pt>
                <c:pt idx="7745">
                  <c:v>1.03</c:v>
                </c:pt>
                <c:pt idx="7746">
                  <c:v>0.99</c:v>
                </c:pt>
                <c:pt idx="7747">
                  <c:v>1.1099999999999994</c:v>
                </c:pt>
                <c:pt idx="7748">
                  <c:v>1</c:v>
                </c:pt>
                <c:pt idx="7749">
                  <c:v>1.1099999999999994</c:v>
                </c:pt>
                <c:pt idx="7750">
                  <c:v>1.04</c:v>
                </c:pt>
                <c:pt idx="7751">
                  <c:v>1.06</c:v>
                </c:pt>
                <c:pt idx="7752">
                  <c:v>1.02</c:v>
                </c:pt>
                <c:pt idx="7753">
                  <c:v>1.0999999999999994</c:v>
                </c:pt>
                <c:pt idx="7754">
                  <c:v>1.1299999999999994</c:v>
                </c:pt>
                <c:pt idx="7755">
                  <c:v>1.1499999999999995</c:v>
                </c:pt>
                <c:pt idx="7756">
                  <c:v>1.0999999999999994</c:v>
                </c:pt>
                <c:pt idx="7757">
                  <c:v>1.1399999999999995</c:v>
                </c:pt>
                <c:pt idx="7758">
                  <c:v>1.0999999999999994</c:v>
                </c:pt>
                <c:pt idx="7759">
                  <c:v>1.04</c:v>
                </c:pt>
                <c:pt idx="7760">
                  <c:v>1.0999999999999994</c:v>
                </c:pt>
                <c:pt idx="7761">
                  <c:v>1.1099999999999994</c:v>
                </c:pt>
                <c:pt idx="7762">
                  <c:v>1.1399999999999995</c:v>
                </c:pt>
                <c:pt idx="7763">
                  <c:v>1.02</c:v>
                </c:pt>
                <c:pt idx="7764">
                  <c:v>1.03</c:v>
                </c:pt>
                <c:pt idx="7765">
                  <c:v>1</c:v>
                </c:pt>
                <c:pt idx="7766">
                  <c:v>0.99</c:v>
                </c:pt>
                <c:pt idx="7767">
                  <c:v>0.99</c:v>
                </c:pt>
                <c:pt idx="7768">
                  <c:v>1.03</c:v>
                </c:pt>
                <c:pt idx="7769">
                  <c:v>1</c:v>
                </c:pt>
                <c:pt idx="7770">
                  <c:v>1.03</c:v>
                </c:pt>
                <c:pt idx="7771">
                  <c:v>1</c:v>
                </c:pt>
                <c:pt idx="7772">
                  <c:v>1.07</c:v>
                </c:pt>
                <c:pt idx="7773">
                  <c:v>1</c:v>
                </c:pt>
                <c:pt idx="7774">
                  <c:v>1.01</c:v>
                </c:pt>
                <c:pt idx="7775">
                  <c:v>1.06</c:v>
                </c:pt>
                <c:pt idx="7776">
                  <c:v>1.0799999999999994</c:v>
                </c:pt>
                <c:pt idx="7777">
                  <c:v>1.03</c:v>
                </c:pt>
                <c:pt idx="7778">
                  <c:v>1.04</c:v>
                </c:pt>
                <c:pt idx="7779">
                  <c:v>1.0799999999999994</c:v>
                </c:pt>
                <c:pt idx="7780">
                  <c:v>1.1099999999999994</c:v>
                </c:pt>
                <c:pt idx="7781">
                  <c:v>1.0999999999999994</c:v>
                </c:pt>
                <c:pt idx="7782">
                  <c:v>1.04</c:v>
                </c:pt>
                <c:pt idx="7783">
                  <c:v>1.01</c:v>
                </c:pt>
                <c:pt idx="7784">
                  <c:v>1.1199999999999994</c:v>
                </c:pt>
                <c:pt idx="7785">
                  <c:v>1.1399999999999995</c:v>
                </c:pt>
                <c:pt idx="7786">
                  <c:v>1.0999999999999994</c:v>
                </c:pt>
                <c:pt idx="7787">
                  <c:v>1.1299999999999994</c:v>
                </c:pt>
                <c:pt idx="7788">
                  <c:v>1.07</c:v>
                </c:pt>
                <c:pt idx="7789">
                  <c:v>1.1299999999999994</c:v>
                </c:pt>
                <c:pt idx="7790">
                  <c:v>1.0999999999999994</c:v>
                </c:pt>
                <c:pt idx="7791">
                  <c:v>1.0899999999999994</c:v>
                </c:pt>
                <c:pt idx="7792">
                  <c:v>1.0799999999999994</c:v>
                </c:pt>
                <c:pt idx="7793">
                  <c:v>1.0899999999999994</c:v>
                </c:pt>
                <c:pt idx="7794">
                  <c:v>1.01</c:v>
                </c:pt>
                <c:pt idx="7795">
                  <c:v>1.04</c:v>
                </c:pt>
                <c:pt idx="7796">
                  <c:v>1.07</c:v>
                </c:pt>
                <c:pt idx="7797">
                  <c:v>1.1099999999999994</c:v>
                </c:pt>
                <c:pt idx="7798">
                  <c:v>1.1299999999999994</c:v>
                </c:pt>
                <c:pt idx="7799">
                  <c:v>1.0899999999999994</c:v>
                </c:pt>
                <c:pt idx="7800">
                  <c:v>1.1299999999999994</c:v>
                </c:pt>
                <c:pt idx="7801">
                  <c:v>1.0999999999999994</c:v>
                </c:pt>
                <c:pt idx="7802">
                  <c:v>1.02</c:v>
                </c:pt>
                <c:pt idx="7803">
                  <c:v>1.0999999999999994</c:v>
                </c:pt>
                <c:pt idx="7804">
                  <c:v>1.07</c:v>
                </c:pt>
                <c:pt idx="7805">
                  <c:v>1.0999999999999994</c:v>
                </c:pt>
                <c:pt idx="7806">
                  <c:v>1.0899999999999994</c:v>
                </c:pt>
                <c:pt idx="7807">
                  <c:v>1.0999999999999994</c:v>
                </c:pt>
                <c:pt idx="7808">
                  <c:v>1.0999999999999994</c:v>
                </c:pt>
                <c:pt idx="7809">
                  <c:v>0.96000000000000019</c:v>
                </c:pt>
                <c:pt idx="7810">
                  <c:v>1.05</c:v>
                </c:pt>
                <c:pt idx="7811">
                  <c:v>1.01</c:v>
                </c:pt>
                <c:pt idx="7812">
                  <c:v>1.0799999999999994</c:v>
                </c:pt>
                <c:pt idx="7813">
                  <c:v>1.05</c:v>
                </c:pt>
                <c:pt idx="7814">
                  <c:v>1.1299999999999994</c:v>
                </c:pt>
                <c:pt idx="7815">
                  <c:v>0.98</c:v>
                </c:pt>
                <c:pt idx="7816">
                  <c:v>1.0999999999999994</c:v>
                </c:pt>
                <c:pt idx="7817">
                  <c:v>1</c:v>
                </c:pt>
                <c:pt idx="7818">
                  <c:v>1.0999999999999994</c:v>
                </c:pt>
                <c:pt idx="7819">
                  <c:v>1.05</c:v>
                </c:pt>
                <c:pt idx="7820">
                  <c:v>1.1499999999999995</c:v>
                </c:pt>
                <c:pt idx="7821">
                  <c:v>1.1099999999999994</c:v>
                </c:pt>
                <c:pt idx="7822">
                  <c:v>1.1099999999999994</c:v>
                </c:pt>
                <c:pt idx="7823">
                  <c:v>0.98</c:v>
                </c:pt>
                <c:pt idx="7824">
                  <c:v>0.99</c:v>
                </c:pt>
                <c:pt idx="7825">
                  <c:v>1.0799999999999994</c:v>
                </c:pt>
                <c:pt idx="7826">
                  <c:v>1.04</c:v>
                </c:pt>
                <c:pt idx="7827">
                  <c:v>1.0999999999999994</c:v>
                </c:pt>
                <c:pt idx="7828">
                  <c:v>1.1099999999999994</c:v>
                </c:pt>
                <c:pt idx="7829">
                  <c:v>1.1199999999999994</c:v>
                </c:pt>
                <c:pt idx="7830">
                  <c:v>1.07</c:v>
                </c:pt>
                <c:pt idx="7831">
                  <c:v>1.1099999999999994</c:v>
                </c:pt>
                <c:pt idx="7832">
                  <c:v>1.07</c:v>
                </c:pt>
                <c:pt idx="7833">
                  <c:v>1.1199999999999994</c:v>
                </c:pt>
                <c:pt idx="7834">
                  <c:v>1.1199999999999994</c:v>
                </c:pt>
                <c:pt idx="7835">
                  <c:v>1.04</c:v>
                </c:pt>
                <c:pt idx="7836">
                  <c:v>1.04</c:v>
                </c:pt>
                <c:pt idx="7837">
                  <c:v>1</c:v>
                </c:pt>
                <c:pt idx="7838">
                  <c:v>1.0799999999999994</c:v>
                </c:pt>
                <c:pt idx="7839">
                  <c:v>1.07</c:v>
                </c:pt>
                <c:pt idx="7840">
                  <c:v>0.9700000000000002</c:v>
                </c:pt>
                <c:pt idx="7841">
                  <c:v>0.99</c:v>
                </c:pt>
                <c:pt idx="7842">
                  <c:v>0.94000000000000017</c:v>
                </c:pt>
                <c:pt idx="7843">
                  <c:v>0.9700000000000002</c:v>
                </c:pt>
                <c:pt idx="7844">
                  <c:v>1.0999999999999994</c:v>
                </c:pt>
                <c:pt idx="7845">
                  <c:v>1</c:v>
                </c:pt>
                <c:pt idx="7846">
                  <c:v>1.03</c:v>
                </c:pt>
                <c:pt idx="7847">
                  <c:v>0.99</c:v>
                </c:pt>
                <c:pt idx="7848">
                  <c:v>0.99</c:v>
                </c:pt>
                <c:pt idx="7849">
                  <c:v>1.07</c:v>
                </c:pt>
                <c:pt idx="7850">
                  <c:v>1</c:v>
                </c:pt>
                <c:pt idx="7851">
                  <c:v>0.99</c:v>
                </c:pt>
                <c:pt idx="7852">
                  <c:v>1.01</c:v>
                </c:pt>
                <c:pt idx="7853">
                  <c:v>1.03</c:v>
                </c:pt>
                <c:pt idx="7854">
                  <c:v>1.03</c:v>
                </c:pt>
                <c:pt idx="7855">
                  <c:v>1.0999999999999994</c:v>
                </c:pt>
                <c:pt idx="7856">
                  <c:v>1.0999999999999994</c:v>
                </c:pt>
                <c:pt idx="7857">
                  <c:v>1.1299999999999994</c:v>
                </c:pt>
                <c:pt idx="7858">
                  <c:v>1.0999999999999994</c:v>
                </c:pt>
                <c:pt idx="7859">
                  <c:v>0.99</c:v>
                </c:pt>
                <c:pt idx="7860">
                  <c:v>1.07</c:v>
                </c:pt>
                <c:pt idx="7861">
                  <c:v>0.99</c:v>
                </c:pt>
                <c:pt idx="7862">
                  <c:v>1.0899999999999994</c:v>
                </c:pt>
                <c:pt idx="7863">
                  <c:v>0.94000000000000017</c:v>
                </c:pt>
                <c:pt idx="7864">
                  <c:v>1.1099999999999994</c:v>
                </c:pt>
                <c:pt idx="7865">
                  <c:v>1</c:v>
                </c:pt>
                <c:pt idx="7866">
                  <c:v>0.9700000000000002</c:v>
                </c:pt>
                <c:pt idx="7867">
                  <c:v>1.04</c:v>
                </c:pt>
                <c:pt idx="7868">
                  <c:v>1.1099999999999994</c:v>
                </c:pt>
                <c:pt idx="7869">
                  <c:v>1.07</c:v>
                </c:pt>
                <c:pt idx="7870">
                  <c:v>1.0799999999999994</c:v>
                </c:pt>
                <c:pt idx="7871">
                  <c:v>1.0999999999999994</c:v>
                </c:pt>
                <c:pt idx="7872">
                  <c:v>1.0799999999999994</c:v>
                </c:pt>
                <c:pt idx="7873">
                  <c:v>1.1099999999999994</c:v>
                </c:pt>
                <c:pt idx="7874">
                  <c:v>1.1299999999999994</c:v>
                </c:pt>
                <c:pt idx="7875">
                  <c:v>1.1199999999999994</c:v>
                </c:pt>
                <c:pt idx="7876">
                  <c:v>1.02</c:v>
                </c:pt>
                <c:pt idx="7877">
                  <c:v>0.9700000000000002</c:v>
                </c:pt>
                <c:pt idx="7878">
                  <c:v>1.04</c:v>
                </c:pt>
                <c:pt idx="7879">
                  <c:v>0.98</c:v>
                </c:pt>
                <c:pt idx="7880">
                  <c:v>0.9700000000000002</c:v>
                </c:pt>
                <c:pt idx="7881">
                  <c:v>0.99</c:v>
                </c:pt>
                <c:pt idx="7882">
                  <c:v>0.9700000000000002</c:v>
                </c:pt>
                <c:pt idx="7883">
                  <c:v>0.9700000000000002</c:v>
                </c:pt>
                <c:pt idx="7884">
                  <c:v>1.02</c:v>
                </c:pt>
                <c:pt idx="7885">
                  <c:v>0.98</c:v>
                </c:pt>
                <c:pt idx="7886">
                  <c:v>1.0899999999999994</c:v>
                </c:pt>
                <c:pt idx="7887">
                  <c:v>0.98</c:v>
                </c:pt>
                <c:pt idx="7888">
                  <c:v>1.04</c:v>
                </c:pt>
                <c:pt idx="7889">
                  <c:v>1</c:v>
                </c:pt>
                <c:pt idx="7890">
                  <c:v>0.9700000000000002</c:v>
                </c:pt>
                <c:pt idx="7891">
                  <c:v>0.96000000000000019</c:v>
                </c:pt>
                <c:pt idx="7892">
                  <c:v>0.9700000000000002</c:v>
                </c:pt>
                <c:pt idx="7893">
                  <c:v>1.1099999999999994</c:v>
                </c:pt>
                <c:pt idx="7894">
                  <c:v>1.05</c:v>
                </c:pt>
                <c:pt idx="7895">
                  <c:v>1</c:v>
                </c:pt>
                <c:pt idx="7896">
                  <c:v>1.01</c:v>
                </c:pt>
                <c:pt idx="7897">
                  <c:v>1.05</c:v>
                </c:pt>
                <c:pt idx="7898">
                  <c:v>0.9700000000000002</c:v>
                </c:pt>
                <c:pt idx="7899">
                  <c:v>1.04</c:v>
                </c:pt>
                <c:pt idx="7900">
                  <c:v>1.02</c:v>
                </c:pt>
                <c:pt idx="7901">
                  <c:v>0.96000000000000019</c:v>
                </c:pt>
                <c:pt idx="7902">
                  <c:v>0.91999999999999993</c:v>
                </c:pt>
                <c:pt idx="7903">
                  <c:v>1.01</c:v>
                </c:pt>
                <c:pt idx="7904">
                  <c:v>0.94000000000000017</c:v>
                </c:pt>
                <c:pt idx="7905">
                  <c:v>1.03</c:v>
                </c:pt>
                <c:pt idx="7906">
                  <c:v>0.9700000000000002</c:v>
                </c:pt>
                <c:pt idx="7907">
                  <c:v>1.04</c:v>
                </c:pt>
                <c:pt idx="7908">
                  <c:v>0.90999999999999992</c:v>
                </c:pt>
                <c:pt idx="7909">
                  <c:v>0.96000000000000019</c:v>
                </c:pt>
                <c:pt idx="7910">
                  <c:v>0.94000000000000017</c:v>
                </c:pt>
                <c:pt idx="7911">
                  <c:v>1.03</c:v>
                </c:pt>
                <c:pt idx="7912">
                  <c:v>0.92999999999999994</c:v>
                </c:pt>
                <c:pt idx="7913">
                  <c:v>0.99</c:v>
                </c:pt>
                <c:pt idx="7914">
                  <c:v>1.0999999999999994</c:v>
                </c:pt>
                <c:pt idx="7915">
                  <c:v>1.01</c:v>
                </c:pt>
                <c:pt idx="7916">
                  <c:v>1.07</c:v>
                </c:pt>
                <c:pt idx="7917">
                  <c:v>1</c:v>
                </c:pt>
                <c:pt idx="7918">
                  <c:v>1.07</c:v>
                </c:pt>
                <c:pt idx="7919">
                  <c:v>1.06</c:v>
                </c:pt>
                <c:pt idx="7920">
                  <c:v>1.1099999999999994</c:v>
                </c:pt>
                <c:pt idx="7921">
                  <c:v>1.0799999999999994</c:v>
                </c:pt>
                <c:pt idx="7922">
                  <c:v>1.02</c:v>
                </c:pt>
                <c:pt idx="7923">
                  <c:v>0.98</c:v>
                </c:pt>
                <c:pt idx="7924">
                  <c:v>1.02</c:v>
                </c:pt>
                <c:pt idx="7925">
                  <c:v>0.98</c:v>
                </c:pt>
                <c:pt idx="7926">
                  <c:v>1.04</c:v>
                </c:pt>
                <c:pt idx="7927">
                  <c:v>0.9700000000000002</c:v>
                </c:pt>
                <c:pt idx="7928">
                  <c:v>1.07</c:v>
                </c:pt>
                <c:pt idx="7929">
                  <c:v>0.9700000000000002</c:v>
                </c:pt>
                <c:pt idx="7930">
                  <c:v>1.01</c:v>
                </c:pt>
                <c:pt idx="7931">
                  <c:v>0.96000000000000019</c:v>
                </c:pt>
                <c:pt idx="7932">
                  <c:v>0.99</c:v>
                </c:pt>
                <c:pt idx="7933">
                  <c:v>0.94000000000000017</c:v>
                </c:pt>
                <c:pt idx="7934">
                  <c:v>0.96000000000000019</c:v>
                </c:pt>
                <c:pt idx="7935">
                  <c:v>1.07</c:v>
                </c:pt>
                <c:pt idx="7936">
                  <c:v>1.04</c:v>
                </c:pt>
                <c:pt idx="7937">
                  <c:v>1.04</c:v>
                </c:pt>
                <c:pt idx="7938">
                  <c:v>1.0899999999999994</c:v>
                </c:pt>
                <c:pt idx="7939">
                  <c:v>1</c:v>
                </c:pt>
                <c:pt idx="7940">
                  <c:v>1.01</c:v>
                </c:pt>
                <c:pt idx="7941">
                  <c:v>0.98</c:v>
                </c:pt>
                <c:pt idx="7942">
                  <c:v>1.04</c:v>
                </c:pt>
                <c:pt idx="7943">
                  <c:v>1.04</c:v>
                </c:pt>
                <c:pt idx="7944">
                  <c:v>1.05</c:v>
                </c:pt>
                <c:pt idx="7945">
                  <c:v>1.07</c:v>
                </c:pt>
                <c:pt idx="7946">
                  <c:v>1.02</c:v>
                </c:pt>
                <c:pt idx="7947">
                  <c:v>1.04</c:v>
                </c:pt>
                <c:pt idx="7948">
                  <c:v>0.96000000000000019</c:v>
                </c:pt>
                <c:pt idx="7949">
                  <c:v>0.9700000000000002</c:v>
                </c:pt>
                <c:pt idx="7950">
                  <c:v>1.01</c:v>
                </c:pt>
                <c:pt idx="7951">
                  <c:v>1.05</c:v>
                </c:pt>
                <c:pt idx="7952">
                  <c:v>0.96000000000000019</c:v>
                </c:pt>
                <c:pt idx="7953">
                  <c:v>1</c:v>
                </c:pt>
                <c:pt idx="7954">
                  <c:v>0.94000000000000017</c:v>
                </c:pt>
                <c:pt idx="7955">
                  <c:v>0.94000000000000017</c:v>
                </c:pt>
                <c:pt idx="7956">
                  <c:v>0.91999999999999993</c:v>
                </c:pt>
                <c:pt idx="7957">
                  <c:v>1</c:v>
                </c:pt>
                <c:pt idx="7958">
                  <c:v>1.03</c:v>
                </c:pt>
                <c:pt idx="7959">
                  <c:v>1.04</c:v>
                </c:pt>
                <c:pt idx="7960">
                  <c:v>1.03</c:v>
                </c:pt>
                <c:pt idx="7961">
                  <c:v>1.04</c:v>
                </c:pt>
                <c:pt idx="7962">
                  <c:v>1.02</c:v>
                </c:pt>
                <c:pt idx="7963">
                  <c:v>1</c:v>
                </c:pt>
                <c:pt idx="7964">
                  <c:v>0.95000000000000018</c:v>
                </c:pt>
                <c:pt idx="7965">
                  <c:v>0.98</c:v>
                </c:pt>
                <c:pt idx="7966">
                  <c:v>0.9700000000000002</c:v>
                </c:pt>
                <c:pt idx="7967">
                  <c:v>1</c:v>
                </c:pt>
                <c:pt idx="7968">
                  <c:v>0.95000000000000018</c:v>
                </c:pt>
                <c:pt idx="7969">
                  <c:v>1</c:v>
                </c:pt>
                <c:pt idx="7970">
                  <c:v>0.9700000000000002</c:v>
                </c:pt>
                <c:pt idx="7971">
                  <c:v>0.9700000000000002</c:v>
                </c:pt>
                <c:pt idx="7972">
                  <c:v>0.95000000000000018</c:v>
                </c:pt>
                <c:pt idx="7973">
                  <c:v>1.01</c:v>
                </c:pt>
                <c:pt idx="7974">
                  <c:v>0.9700000000000002</c:v>
                </c:pt>
                <c:pt idx="7975">
                  <c:v>0.98</c:v>
                </c:pt>
                <c:pt idx="7976">
                  <c:v>1</c:v>
                </c:pt>
                <c:pt idx="7977">
                  <c:v>0.91999999999999993</c:v>
                </c:pt>
                <c:pt idx="7978">
                  <c:v>1.01</c:v>
                </c:pt>
                <c:pt idx="7979">
                  <c:v>0.95000000000000018</c:v>
                </c:pt>
                <c:pt idx="7980">
                  <c:v>0.98</c:v>
                </c:pt>
                <c:pt idx="7981">
                  <c:v>0.94000000000000017</c:v>
                </c:pt>
                <c:pt idx="7982">
                  <c:v>0.90999999999999992</c:v>
                </c:pt>
                <c:pt idx="7983">
                  <c:v>0.8899999999999999</c:v>
                </c:pt>
                <c:pt idx="7984">
                  <c:v>0.8600000000000001</c:v>
                </c:pt>
                <c:pt idx="7985">
                  <c:v>0.81</c:v>
                </c:pt>
                <c:pt idx="7986">
                  <c:v>0.96000000000000019</c:v>
                </c:pt>
                <c:pt idx="7987">
                  <c:v>0.99</c:v>
                </c:pt>
                <c:pt idx="7988">
                  <c:v>0.90999999999999992</c:v>
                </c:pt>
                <c:pt idx="7989">
                  <c:v>0.90999999999999992</c:v>
                </c:pt>
                <c:pt idx="7990">
                  <c:v>0.8</c:v>
                </c:pt>
                <c:pt idx="7991">
                  <c:v>0.95000000000000018</c:v>
                </c:pt>
                <c:pt idx="7992">
                  <c:v>0.92999999999999994</c:v>
                </c:pt>
                <c:pt idx="7993">
                  <c:v>0.8899999999999999</c:v>
                </c:pt>
                <c:pt idx="7994">
                  <c:v>0.8899999999999999</c:v>
                </c:pt>
                <c:pt idx="7995">
                  <c:v>0.85000000000000009</c:v>
                </c:pt>
                <c:pt idx="7996">
                  <c:v>0.84000000000000008</c:v>
                </c:pt>
                <c:pt idx="7997">
                  <c:v>0.78</c:v>
                </c:pt>
                <c:pt idx="7998">
                  <c:v>0.87000000000000011</c:v>
                </c:pt>
                <c:pt idx="7999">
                  <c:v>0.82999999999999985</c:v>
                </c:pt>
                <c:pt idx="8000">
                  <c:v>0.84000000000000008</c:v>
                </c:pt>
                <c:pt idx="8001">
                  <c:v>0.82999999999999985</c:v>
                </c:pt>
                <c:pt idx="8002">
                  <c:v>0.84000000000000008</c:v>
                </c:pt>
                <c:pt idx="8003">
                  <c:v>0.85000000000000009</c:v>
                </c:pt>
                <c:pt idx="8004">
                  <c:v>0.84000000000000008</c:v>
                </c:pt>
                <c:pt idx="8005">
                  <c:v>0.9700000000000002</c:v>
                </c:pt>
                <c:pt idx="8006">
                  <c:v>0.95000000000000018</c:v>
                </c:pt>
                <c:pt idx="8007">
                  <c:v>0.81</c:v>
                </c:pt>
                <c:pt idx="8008">
                  <c:v>0.91999999999999993</c:v>
                </c:pt>
                <c:pt idx="8009">
                  <c:v>0.92999999999999994</c:v>
                </c:pt>
                <c:pt idx="8010">
                  <c:v>0.95000000000000018</c:v>
                </c:pt>
                <c:pt idx="8011">
                  <c:v>0.9700000000000002</c:v>
                </c:pt>
                <c:pt idx="8012">
                  <c:v>0.84000000000000008</c:v>
                </c:pt>
                <c:pt idx="8013">
                  <c:v>0.94000000000000017</c:v>
                </c:pt>
                <c:pt idx="8014">
                  <c:v>0.8600000000000001</c:v>
                </c:pt>
                <c:pt idx="8015">
                  <c:v>0.85000000000000009</c:v>
                </c:pt>
                <c:pt idx="8016">
                  <c:v>0.8</c:v>
                </c:pt>
                <c:pt idx="8017">
                  <c:v>0.81</c:v>
                </c:pt>
                <c:pt idx="8018">
                  <c:v>0.8600000000000001</c:v>
                </c:pt>
                <c:pt idx="8019">
                  <c:v>0.82000000000000028</c:v>
                </c:pt>
                <c:pt idx="8020">
                  <c:v>0.8899999999999999</c:v>
                </c:pt>
                <c:pt idx="8021">
                  <c:v>0.8600000000000001</c:v>
                </c:pt>
                <c:pt idx="8022">
                  <c:v>0.82999999999999985</c:v>
                </c:pt>
                <c:pt idx="8023">
                  <c:v>0.81</c:v>
                </c:pt>
                <c:pt idx="8024">
                  <c:v>0.95000000000000018</c:v>
                </c:pt>
                <c:pt idx="8025">
                  <c:v>1</c:v>
                </c:pt>
                <c:pt idx="8026">
                  <c:v>1.02</c:v>
                </c:pt>
                <c:pt idx="8027">
                  <c:v>0.99</c:v>
                </c:pt>
                <c:pt idx="8028">
                  <c:v>1</c:v>
                </c:pt>
                <c:pt idx="8029">
                  <c:v>0.98</c:v>
                </c:pt>
                <c:pt idx="8030">
                  <c:v>1</c:v>
                </c:pt>
                <c:pt idx="8031">
                  <c:v>0.89999999999999991</c:v>
                </c:pt>
                <c:pt idx="8032">
                  <c:v>0.98</c:v>
                </c:pt>
                <c:pt idx="8033">
                  <c:v>0.94000000000000017</c:v>
                </c:pt>
                <c:pt idx="8034">
                  <c:v>0.96000000000000019</c:v>
                </c:pt>
                <c:pt idx="8035">
                  <c:v>1.03</c:v>
                </c:pt>
                <c:pt idx="8036">
                  <c:v>0.99</c:v>
                </c:pt>
                <c:pt idx="8037">
                  <c:v>0.99</c:v>
                </c:pt>
                <c:pt idx="8038">
                  <c:v>0.8899999999999999</c:v>
                </c:pt>
                <c:pt idx="8039">
                  <c:v>1.04</c:v>
                </c:pt>
                <c:pt idx="8040">
                  <c:v>0.90999999999999992</c:v>
                </c:pt>
                <c:pt idx="8041">
                  <c:v>0.94000000000000017</c:v>
                </c:pt>
                <c:pt idx="8042">
                  <c:v>0.8899999999999999</c:v>
                </c:pt>
                <c:pt idx="8043">
                  <c:v>0.96000000000000019</c:v>
                </c:pt>
                <c:pt idx="8044">
                  <c:v>0.90999999999999992</c:v>
                </c:pt>
                <c:pt idx="8045">
                  <c:v>0.99</c:v>
                </c:pt>
                <c:pt idx="8046">
                  <c:v>0.99</c:v>
                </c:pt>
                <c:pt idx="8047">
                  <c:v>1.04</c:v>
                </c:pt>
                <c:pt idx="8048">
                  <c:v>1.06</c:v>
                </c:pt>
                <c:pt idx="8049">
                  <c:v>1.02</c:v>
                </c:pt>
                <c:pt idx="8050">
                  <c:v>1.02</c:v>
                </c:pt>
                <c:pt idx="8051">
                  <c:v>1</c:v>
                </c:pt>
                <c:pt idx="8052">
                  <c:v>0.99</c:v>
                </c:pt>
                <c:pt idx="8053">
                  <c:v>0.90999999999999992</c:v>
                </c:pt>
                <c:pt idx="8054">
                  <c:v>0.94000000000000017</c:v>
                </c:pt>
                <c:pt idx="8055">
                  <c:v>1.04</c:v>
                </c:pt>
                <c:pt idx="8056">
                  <c:v>1</c:v>
                </c:pt>
                <c:pt idx="8057">
                  <c:v>0.9700000000000002</c:v>
                </c:pt>
                <c:pt idx="8058">
                  <c:v>0.94000000000000017</c:v>
                </c:pt>
                <c:pt idx="8059">
                  <c:v>0.90999999999999992</c:v>
                </c:pt>
                <c:pt idx="8060">
                  <c:v>0.94000000000000017</c:v>
                </c:pt>
                <c:pt idx="8061">
                  <c:v>0.94000000000000017</c:v>
                </c:pt>
                <c:pt idx="8062">
                  <c:v>0.94000000000000017</c:v>
                </c:pt>
                <c:pt idx="8063">
                  <c:v>0.88</c:v>
                </c:pt>
                <c:pt idx="8064">
                  <c:v>1.01</c:v>
                </c:pt>
                <c:pt idx="8065">
                  <c:v>1.01</c:v>
                </c:pt>
                <c:pt idx="8066">
                  <c:v>1.01</c:v>
                </c:pt>
                <c:pt idx="8067">
                  <c:v>1.04</c:v>
                </c:pt>
                <c:pt idx="8068">
                  <c:v>0.9700000000000002</c:v>
                </c:pt>
                <c:pt idx="8069">
                  <c:v>0.9700000000000002</c:v>
                </c:pt>
                <c:pt idx="8070">
                  <c:v>1.01</c:v>
                </c:pt>
                <c:pt idx="8071">
                  <c:v>0.92999999999999994</c:v>
                </c:pt>
                <c:pt idx="8072">
                  <c:v>0.99</c:v>
                </c:pt>
                <c:pt idx="8073">
                  <c:v>0.8899999999999999</c:v>
                </c:pt>
                <c:pt idx="8074">
                  <c:v>0.90999999999999992</c:v>
                </c:pt>
                <c:pt idx="8075">
                  <c:v>0.91999999999999993</c:v>
                </c:pt>
                <c:pt idx="8076">
                  <c:v>0.90999999999999992</c:v>
                </c:pt>
                <c:pt idx="8077">
                  <c:v>0.89999999999999991</c:v>
                </c:pt>
                <c:pt idx="8078">
                  <c:v>0.9700000000000002</c:v>
                </c:pt>
                <c:pt idx="8079">
                  <c:v>0.95000000000000018</c:v>
                </c:pt>
                <c:pt idx="8080">
                  <c:v>1.03</c:v>
                </c:pt>
                <c:pt idx="8081">
                  <c:v>1.02</c:v>
                </c:pt>
                <c:pt idx="8082">
                  <c:v>0.9700000000000002</c:v>
                </c:pt>
                <c:pt idx="8083">
                  <c:v>1.05</c:v>
                </c:pt>
                <c:pt idx="8084">
                  <c:v>0.9700000000000002</c:v>
                </c:pt>
                <c:pt idx="8085">
                  <c:v>0.9700000000000002</c:v>
                </c:pt>
                <c:pt idx="8086">
                  <c:v>0.92999999999999994</c:v>
                </c:pt>
                <c:pt idx="8087">
                  <c:v>0.9700000000000002</c:v>
                </c:pt>
                <c:pt idx="8088">
                  <c:v>1.02</c:v>
                </c:pt>
                <c:pt idx="8089">
                  <c:v>0.95000000000000018</c:v>
                </c:pt>
                <c:pt idx="8090">
                  <c:v>0.91999999999999993</c:v>
                </c:pt>
                <c:pt idx="8091">
                  <c:v>1.05</c:v>
                </c:pt>
                <c:pt idx="8092">
                  <c:v>0.91999999999999993</c:v>
                </c:pt>
                <c:pt idx="8093">
                  <c:v>1.04</c:v>
                </c:pt>
                <c:pt idx="8094">
                  <c:v>1.04</c:v>
                </c:pt>
                <c:pt idx="8095">
                  <c:v>1.01</c:v>
                </c:pt>
                <c:pt idx="8096">
                  <c:v>1</c:v>
                </c:pt>
                <c:pt idx="8097">
                  <c:v>0.89999999999999991</c:v>
                </c:pt>
                <c:pt idx="8098">
                  <c:v>0.9700000000000002</c:v>
                </c:pt>
                <c:pt idx="8099">
                  <c:v>0.96000000000000019</c:v>
                </c:pt>
                <c:pt idx="8100">
                  <c:v>0.92999999999999994</c:v>
                </c:pt>
                <c:pt idx="8101">
                  <c:v>0.95000000000000018</c:v>
                </c:pt>
                <c:pt idx="8102">
                  <c:v>1.04</c:v>
                </c:pt>
                <c:pt idx="8103">
                  <c:v>0.9700000000000002</c:v>
                </c:pt>
                <c:pt idx="8104">
                  <c:v>1.01</c:v>
                </c:pt>
                <c:pt idx="8105">
                  <c:v>1.07</c:v>
                </c:pt>
                <c:pt idx="8106">
                  <c:v>1.07</c:v>
                </c:pt>
                <c:pt idx="8107">
                  <c:v>1.03</c:v>
                </c:pt>
                <c:pt idx="8108">
                  <c:v>1.03</c:v>
                </c:pt>
                <c:pt idx="8109">
                  <c:v>0.94000000000000017</c:v>
                </c:pt>
                <c:pt idx="8110">
                  <c:v>0.91999999999999993</c:v>
                </c:pt>
                <c:pt idx="8111">
                  <c:v>1.07</c:v>
                </c:pt>
                <c:pt idx="8112">
                  <c:v>1.0899999999999994</c:v>
                </c:pt>
                <c:pt idx="8113">
                  <c:v>1.05</c:v>
                </c:pt>
                <c:pt idx="8114">
                  <c:v>1.0899999999999994</c:v>
                </c:pt>
                <c:pt idx="8115">
                  <c:v>1.0799999999999994</c:v>
                </c:pt>
                <c:pt idx="8116">
                  <c:v>1.0999999999999994</c:v>
                </c:pt>
                <c:pt idx="8117">
                  <c:v>1</c:v>
                </c:pt>
                <c:pt idx="8118">
                  <c:v>0.99</c:v>
                </c:pt>
                <c:pt idx="8119">
                  <c:v>1.0999999999999994</c:v>
                </c:pt>
                <c:pt idx="8120">
                  <c:v>0.9700000000000002</c:v>
                </c:pt>
                <c:pt idx="8121">
                  <c:v>0.9700000000000002</c:v>
                </c:pt>
                <c:pt idx="8122">
                  <c:v>1.02</c:v>
                </c:pt>
                <c:pt idx="8123">
                  <c:v>1.01</c:v>
                </c:pt>
                <c:pt idx="8124">
                  <c:v>1.05</c:v>
                </c:pt>
                <c:pt idx="8125">
                  <c:v>1.03</c:v>
                </c:pt>
                <c:pt idx="8126">
                  <c:v>1</c:v>
                </c:pt>
                <c:pt idx="8127">
                  <c:v>1.02</c:v>
                </c:pt>
                <c:pt idx="8128">
                  <c:v>0.9700000000000002</c:v>
                </c:pt>
                <c:pt idx="8129">
                  <c:v>1</c:v>
                </c:pt>
                <c:pt idx="8130">
                  <c:v>1.05</c:v>
                </c:pt>
                <c:pt idx="8131">
                  <c:v>1.07</c:v>
                </c:pt>
                <c:pt idx="8132">
                  <c:v>0.94000000000000017</c:v>
                </c:pt>
                <c:pt idx="8133">
                  <c:v>0.95000000000000018</c:v>
                </c:pt>
                <c:pt idx="8134">
                  <c:v>0.9700000000000002</c:v>
                </c:pt>
                <c:pt idx="8135">
                  <c:v>0.96000000000000019</c:v>
                </c:pt>
                <c:pt idx="8136">
                  <c:v>1.03</c:v>
                </c:pt>
                <c:pt idx="8137">
                  <c:v>1.05</c:v>
                </c:pt>
                <c:pt idx="8138">
                  <c:v>1.04</c:v>
                </c:pt>
                <c:pt idx="8139">
                  <c:v>0.92999999999999994</c:v>
                </c:pt>
                <c:pt idx="8140">
                  <c:v>0.99</c:v>
                </c:pt>
                <c:pt idx="8141">
                  <c:v>0.9700000000000002</c:v>
                </c:pt>
                <c:pt idx="8142">
                  <c:v>1.03</c:v>
                </c:pt>
                <c:pt idx="8143">
                  <c:v>1.0999999999999994</c:v>
                </c:pt>
                <c:pt idx="8144">
                  <c:v>1.05</c:v>
                </c:pt>
                <c:pt idx="8145">
                  <c:v>0.9700000000000002</c:v>
                </c:pt>
                <c:pt idx="8146">
                  <c:v>0.98</c:v>
                </c:pt>
                <c:pt idx="8147">
                  <c:v>0.94000000000000017</c:v>
                </c:pt>
                <c:pt idx="8148">
                  <c:v>1.0799999999999994</c:v>
                </c:pt>
                <c:pt idx="8149">
                  <c:v>1.0999999999999994</c:v>
                </c:pt>
                <c:pt idx="8150">
                  <c:v>0.99</c:v>
                </c:pt>
                <c:pt idx="8151">
                  <c:v>1.01</c:v>
                </c:pt>
                <c:pt idx="8152">
                  <c:v>1.0999999999999994</c:v>
                </c:pt>
                <c:pt idx="8153">
                  <c:v>0.98</c:v>
                </c:pt>
                <c:pt idx="8154">
                  <c:v>0.9700000000000002</c:v>
                </c:pt>
                <c:pt idx="8155">
                  <c:v>1.0999999999999994</c:v>
                </c:pt>
                <c:pt idx="8156">
                  <c:v>1.06</c:v>
                </c:pt>
                <c:pt idx="8157">
                  <c:v>1.05</c:v>
                </c:pt>
                <c:pt idx="8158">
                  <c:v>0.9700000000000002</c:v>
                </c:pt>
                <c:pt idx="8159">
                  <c:v>1.04</c:v>
                </c:pt>
                <c:pt idx="8160">
                  <c:v>1.07</c:v>
                </c:pt>
                <c:pt idx="8161">
                  <c:v>1.0899999999999994</c:v>
                </c:pt>
                <c:pt idx="8162">
                  <c:v>0.99</c:v>
                </c:pt>
                <c:pt idx="8163">
                  <c:v>0.9700000000000002</c:v>
                </c:pt>
                <c:pt idx="8164">
                  <c:v>1.1099999999999994</c:v>
                </c:pt>
                <c:pt idx="8165">
                  <c:v>1.0799999999999994</c:v>
                </c:pt>
                <c:pt idx="8166">
                  <c:v>1.1299999999999994</c:v>
                </c:pt>
                <c:pt idx="8167">
                  <c:v>0.98</c:v>
                </c:pt>
                <c:pt idx="8168">
                  <c:v>1.0899999999999994</c:v>
                </c:pt>
                <c:pt idx="8169">
                  <c:v>1.1099999999999994</c:v>
                </c:pt>
                <c:pt idx="8170">
                  <c:v>0.9700000000000002</c:v>
                </c:pt>
                <c:pt idx="8171">
                  <c:v>1</c:v>
                </c:pt>
                <c:pt idx="8172">
                  <c:v>0.9700000000000002</c:v>
                </c:pt>
                <c:pt idx="8173">
                  <c:v>1.1199999999999994</c:v>
                </c:pt>
                <c:pt idx="8174">
                  <c:v>0.95000000000000018</c:v>
                </c:pt>
                <c:pt idx="8175">
                  <c:v>1</c:v>
                </c:pt>
                <c:pt idx="8176">
                  <c:v>1.0799999999999994</c:v>
                </c:pt>
                <c:pt idx="8177">
                  <c:v>1.03</c:v>
                </c:pt>
                <c:pt idx="8178">
                  <c:v>1.07</c:v>
                </c:pt>
                <c:pt idx="8179">
                  <c:v>1.06</c:v>
                </c:pt>
                <c:pt idx="8180">
                  <c:v>1.04</c:v>
                </c:pt>
                <c:pt idx="8181">
                  <c:v>1.07</c:v>
                </c:pt>
                <c:pt idx="8182">
                  <c:v>1</c:v>
                </c:pt>
                <c:pt idx="8183">
                  <c:v>0.9700000000000002</c:v>
                </c:pt>
                <c:pt idx="8184">
                  <c:v>0.92999999999999994</c:v>
                </c:pt>
                <c:pt idx="8185">
                  <c:v>1.0999999999999994</c:v>
                </c:pt>
                <c:pt idx="8186">
                  <c:v>1.0999999999999994</c:v>
                </c:pt>
                <c:pt idx="8187">
                  <c:v>0.94000000000000017</c:v>
                </c:pt>
                <c:pt idx="8188">
                  <c:v>0.95000000000000018</c:v>
                </c:pt>
                <c:pt idx="8189">
                  <c:v>1.0999999999999994</c:v>
                </c:pt>
                <c:pt idx="8190">
                  <c:v>1.0799999999999994</c:v>
                </c:pt>
                <c:pt idx="8191">
                  <c:v>1.06</c:v>
                </c:pt>
                <c:pt idx="8192">
                  <c:v>1.02</c:v>
                </c:pt>
                <c:pt idx="8193">
                  <c:v>1</c:v>
                </c:pt>
                <c:pt idx="8194">
                  <c:v>1.03</c:v>
                </c:pt>
                <c:pt idx="8195">
                  <c:v>0.9700000000000002</c:v>
                </c:pt>
                <c:pt idx="8196">
                  <c:v>0.99</c:v>
                </c:pt>
                <c:pt idx="8197">
                  <c:v>1.0999999999999994</c:v>
                </c:pt>
                <c:pt idx="8198">
                  <c:v>1.04</c:v>
                </c:pt>
                <c:pt idx="8199">
                  <c:v>0.9700000000000002</c:v>
                </c:pt>
                <c:pt idx="8200">
                  <c:v>0.9700000000000002</c:v>
                </c:pt>
                <c:pt idx="8201">
                  <c:v>1.07</c:v>
                </c:pt>
                <c:pt idx="8202">
                  <c:v>1.0999999999999994</c:v>
                </c:pt>
                <c:pt idx="8203">
                  <c:v>0.96000000000000019</c:v>
                </c:pt>
                <c:pt idx="8204">
                  <c:v>1.02</c:v>
                </c:pt>
                <c:pt idx="8205">
                  <c:v>0.96000000000000019</c:v>
                </c:pt>
                <c:pt idx="8206">
                  <c:v>1.07</c:v>
                </c:pt>
                <c:pt idx="8207">
                  <c:v>1.1299999999999994</c:v>
                </c:pt>
                <c:pt idx="8208">
                  <c:v>0.9700000000000002</c:v>
                </c:pt>
                <c:pt idx="8209">
                  <c:v>1.01</c:v>
                </c:pt>
                <c:pt idx="8210">
                  <c:v>1.0799999999999994</c:v>
                </c:pt>
                <c:pt idx="8211">
                  <c:v>1.1099999999999994</c:v>
                </c:pt>
                <c:pt idx="8212">
                  <c:v>0.9700000000000002</c:v>
                </c:pt>
                <c:pt idx="8213">
                  <c:v>1</c:v>
                </c:pt>
                <c:pt idx="8214">
                  <c:v>1.04</c:v>
                </c:pt>
                <c:pt idx="8215">
                  <c:v>1.1199999999999994</c:v>
                </c:pt>
                <c:pt idx="8216">
                  <c:v>1.03</c:v>
                </c:pt>
                <c:pt idx="8217">
                  <c:v>1.0799999999999994</c:v>
                </c:pt>
                <c:pt idx="8218">
                  <c:v>1.0999999999999994</c:v>
                </c:pt>
                <c:pt idx="8219">
                  <c:v>1</c:v>
                </c:pt>
                <c:pt idx="8220">
                  <c:v>0.96000000000000019</c:v>
                </c:pt>
                <c:pt idx="8221">
                  <c:v>0.95000000000000018</c:v>
                </c:pt>
                <c:pt idx="8222">
                  <c:v>1.0999999999999994</c:v>
                </c:pt>
                <c:pt idx="8223">
                  <c:v>1.0999999999999994</c:v>
                </c:pt>
                <c:pt idx="8224">
                  <c:v>0.94000000000000017</c:v>
                </c:pt>
                <c:pt idx="8225">
                  <c:v>0.96000000000000019</c:v>
                </c:pt>
                <c:pt idx="8226">
                  <c:v>0.91999999999999993</c:v>
                </c:pt>
                <c:pt idx="8227">
                  <c:v>1.07</c:v>
                </c:pt>
                <c:pt idx="8228">
                  <c:v>1.0899999999999994</c:v>
                </c:pt>
                <c:pt idx="8229">
                  <c:v>0.95000000000000018</c:v>
                </c:pt>
                <c:pt idx="8230">
                  <c:v>0.98</c:v>
                </c:pt>
                <c:pt idx="8231">
                  <c:v>1.0899999999999994</c:v>
                </c:pt>
                <c:pt idx="8232">
                  <c:v>1.1399999999999995</c:v>
                </c:pt>
                <c:pt idx="8233">
                  <c:v>1.04</c:v>
                </c:pt>
                <c:pt idx="8234">
                  <c:v>1.01</c:v>
                </c:pt>
                <c:pt idx="8235">
                  <c:v>0.96000000000000019</c:v>
                </c:pt>
                <c:pt idx="8236">
                  <c:v>1</c:v>
                </c:pt>
                <c:pt idx="8237">
                  <c:v>1.0799999999999994</c:v>
                </c:pt>
                <c:pt idx="8238">
                  <c:v>1.0999999999999994</c:v>
                </c:pt>
                <c:pt idx="8239">
                  <c:v>0.96000000000000019</c:v>
                </c:pt>
                <c:pt idx="8240">
                  <c:v>0.9700000000000002</c:v>
                </c:pt>
                <c:pt idx="8241">
                  <c:v>0.94000000000000017</c:v>
                </c:pt>
                <c:pt idx="8242">
                  <c:v>1.04</c:v>
                </c:pt>
                <c:pt idx="8243">
                  <c:v>1.0999999999999994</c:v>
                </c:pt>
                <c:pt idx="8244">
                  <c:v>0.99</c:v>
                </c:pt>
                <c:pt idx="8245">
                  <c:v>0.96000000000000019</c:v>
                </c:pt>
                <c:pt idx="8246">
                  <c:v>1.02</c:v>
                </c:pt>
                <c:pt idx="8247">
                  <c:v>0.94000000000000017</c:v>
                </c:pt>
                <c:pt idx="8248">
                  <c:v>1.02</c:v>
                </c:pt>
                <c:pt idx="8249">
                  <c:v>1.04</c:v>
                </c:pt>
                <c:pt idx="8250">
                  <c:v>1.05</c:v>
                </c:pt>
                <c:pt idx="8251">
                  <c:v>1.04</c:v>
                </c:pt>
                <c:pt idx="8252">
                  <c:v>0.90999999999999992</c:v>
                </c:pt>
                <c:pt idx="8253">
                  <c:v>0.91999999999999993</c:v>
                </c:pt>
                <c:pt idx="8254">
                  <c:v>0.9700000000000002</c:v>
                </c:pt>
                <c:pt idx="8255">
                  <c:v>0.96000000000000019</c:v>
                </c:pt>
                <c:pt idx="8256">
                  <c:v>1.01</c:v>
                </c:pt>
                <c:pt idx="8257">
                  <c:v>1.0999999999999994</c:v>
                </c:pt>
                <c:pt idx="8258">
                  <c:v>1.07</c:v>
                </c:pt>
                <c:pt idx="8259">
                  <c:v>0.9700000000000002</c:v>
                </c:pt>
                <c:pt idx="8260">
                  <c:v>0.95000000000000018</c:v>
                </c:pt>
                <c:pt idx="8261">
                  <c:v>1</c:v>
                </c:pt>
                <c:pt idx="8262">
                  <c:v>0.9700000000000002</c:v>
                </c:pt>
                <c:pt idx="8263">
                  <c:v>0.9700000000000002</c:v>
                </c:pt>
                <c:pt idx="8264">
                  <c:v>1.07</c:v>
                </c:pt>
                <c:pt idx="8265">
                  <c:v>1.04</c:v>
                </c:pt>
                <c:pt idx="8266">
                  <c:v>0.98</c:v>
                </c:pt>
                <c:pt idx="8267">
                  <c:v>1.03</c:v>
                </c:pt>
                <c:pt idx="8268">
                  <c:v>1.07</c:v>
                </c:pt>
                <c:pt idx="8269">
                  <c:v>0.9700000000000002</c:v>
                </c:pt>
                <c:pt idx="8270">
                  <c:v>0.94000000000000017</c:v>
                </c:pt>
                <c:pt idx="8271">
                  <c:v>1.07</c:v>
                </c:pt>
                <c:pt idx="8272">
                  <c:v>0.9700000000000002</c:v>
                </c:pt>
                <c:pt idx="8273">
                  <c:v>0.95000000000000018</c:v>
                </c:pt>
                <c:pt idx="8274">
                  <c:v>1.04</c:v>
                </c:pt>
                <c:pt idx="8275">
                  <c:v>0.9700000000000002</c:v>
                </c:pt>
                <c:pt idx="8276">
                  <c:v>0.9700000000000002</c:v>
                </c:pt>
                <c:pt idx="8277">
                  <c:v>1.0899999999999994</c:v>
                </c:pt>
                <c:pt idx="8278">
                  <c:v>1.0999999999999994</c:v>
                </c:pt>
                <c:pt idx="8279">
                  <c:v>0.94000000000000017</c:v>
                </c:pt>
                <c:pt idx="8280">
                  <c:v>0.96000000000000019</c:v>
                </c:pt>
                <c:pt idx="8281">
                  <c:v>1.1299999999999994</c:v>
                </c:pt>
                <c:pt idx="8282">
                  <c:v>0.98</c:v>
                </c:pt>
                <c:pt idx="8283">
                  <c:v>0.94000000000000017</c:v>
                </c:pt>
                <c:pt idx="8284">
                  <c:v>1.04</c:v>
                </c:pt>
                <c:pt idx="8285">
                  <c:v>1</c:v>
                </c:pt>
                <c:pt idx="8286">
                  <c:v>0.96000000000000019</c:v>
                </c:pt>
                <c:pt idx="8287">
                  <c:v>1</c:v>
                </c:pt>
                <c:pt idx="8288">
                  <c:v>0.9700000000000002</c:v>
                </c:pt>
                <c:pt idx="8289">
                  <c:v>1.04</c:v>
                </c:pt>
                <c:pt idx="8290">
                  <c:v>0.9700000000000002</c:v>
                </c:pt>
                <c:pt idx="8291">
                  <c:v>1.1199999999999994</c:v>
                </c:pt>
                <c:pt idx="8292">
                  <c:v>1.06</c:v>
                </c:pt>
                <c:pt idx="8293">
                  <c:v>0.94000000000000017</c:v>
                </c:pt>
                <c:pt idx="8294">
                  <c:v>0.94000000000000017</c:v>
                </c:pt>
                <c:pt idx="8295">
                  <c:v>0.9700000000000002</c:v>
                </c:pt>
                <c:pt idx="8296">
                  <c:v>1.04</c:v>
                </c:pt>
                <c:pt idx="8297">
                  <c:v>1.04</c:v>
                </c:pt>
                <c:pt idx="8298">
                  <c:v>1</c:v>
                </c:pt>
                <c:pt idx="8299">
                  <c:v>0.94000000000000017</c:v>
                </c:pt>
                <c:pt idx="8300">
                  <c:v>0.90999999999999992</c:v>
                </c:pt>
                <c:pt idx="8301">
                  <c:v>0.96000000000000019</c:v>
                </c:pt>
                <c:pt idx="8302">
                  <c:v>1.06</c:v>
                </c:pt>
                <c:pt idx="8303">
                  <c:v>0.94000000000000017</c:v>
                </c:pt>
                <c:pt idx="8304">
                  <c:v>0.94000000000000017</c:v>
                </c:pt>
                <c:pt idx="8305">
                  <c:v>1.0799999999999994</c:v>
                </c:pt>
                <c:pt idx="8306">
                  <c:v>1.01</c:v>
                </c:pt>
                <c:pt idx="8307">
                  <c:v>1.07</c:v>
                </c:pt>
                <c:pt idx="8308">
                  <c:v>0.9700000000000002</c:v>
                </c:pt>
                <c:pt idx="8309">
                  <c:v>0.90999999999999992</c:v>
                </c:pt>
                <c:pt idx="8310">
                  <c:v>1.04</c:v>
                </c:pt>
                <c:pt idx="8311">
                  <c:v>0.98</c:v>
                </c:pt>
                <c:pt idx="8312">
                  <c:v>1.06</c:v>
                </c:pt>
                <c:pt idx="8313">
                  <c:v>1.04</c:v>
                </c:pt>
                <c:pt idx="8314">
                  <c:v>0.94000000000000017</c:v>
                </c:pt>
                <c:pt idx="8315">
                  <c:v>0.92999999999999994</c:v>
                </c:pt>
                <c:pt idx="8316">
                  <c:v>0.99</c:v>
                </c:pt>
                <c:pt idx="8317">
                  <c:v>0.99</c:v>
                </c:pt>
                <c:pt idx="8318">
                  <c:v>1.07</c:v>
                </c:pt>
                <c:pt idx="8319">
                  <c:v>1.01</c:v>
                </c:pt>
                <c:pt idx="8320">
                  <c:v>1.0999999999999994</c:v>
                </c:pt>
                <c:pt idx="8321">
                  <c:v>0.94000000000000017</c:v>
                </c:pt>
                <c:pt idx="8322">
                  <c:v>0.9700000000000002</c:v>
                </c:pt>
                <c:pt idx="8323">
                  <c:v>1.01</c:v>
                </c:pt>
                <c:pt idx="8324">
                  <c:v>1.05</c:v>
                </c:pt>
                <c:pt idx="8325">
                  <c:v>0.99</c:v>
                </c:pt>
                <c:pt idx="8326">
                  <c:v>1.07</c:v>
                </c:pt>
                <c:pt idx="8327">
                  <c:v>0.89999999999999991</c:v>
                </c:pt>
                <c:pt idx="8328">
                  <c:v>0.91999999999999993</c:v>
                </c:pt>
                <c:pt idx="8329">
                  <c:v>1.06</c:v>
                </c:pt>
                <c:pt idx="8330">
                  <c:v>1.1099999999999994</c:v>
                </c:pt>
                <c:pt idx="8331">
                  <c:v>0.99</c:v>
                </c:pt>
                <c:pt idx="8332">
                  <c:v>0.95000000000000018</c:v>
                </c:pt>
                <c:pt idx="8333">
                  <c:v>0.9700000000000002</c:v>
                </c:pt>
                <c:pt idx="8334">
                  <c:v>0.9700000000000002</c:v>
                </c:pt>
                <c:pt idx="8335">
                  <c:v>1.01</c:v>
                </c:pt>
                <c:pt idx="8336">
                  <c:v>1.05</c:v>
                </c:pt>
                <c:pt idx="8337">
                  <c:v>1.04</c:v>
                </c:pt>
                <c:pt idx="8338">
                  <c:v>0.98</c:v>
                </c:pt>
                <c:pt idx="8339">
                  <c:v>0.98</c:v>
                </c:pt>
                <c:pt idx="8340">
                  <c:v>0.99</c:v>
                </c:pt>
                <c:pt idx="8341">
                  <c:v>1.0799999999999994</c:v>
                </c:pt>
                <c:pt idx="8342">
                  <c:v>1.03</c:v>
                </c:pt>
                <c:pt idx="8343">
                  <c:v>0.98</c:v>
                </c:pt>
                <c:pt idx="8344">
                  <c:v>0.9700000000000002</c:v>
                </c:pt>
                <c:pt idx="8345">
                  <c:v>1.01</c:v>
                </c:pt>
                <c:pt idx="8346">
                  <c:v>1.1099999999999994</c:v>
                </c:pt>
                <c:pt idx="8347">
                  <c:v>1.0999999999999994</c:v>
                </c:pt>
                <c:pt idx="8348">
                  <c:v>1.1099999999999994</c:v>
                </c:pt>
                <c:pt idx="8349">
                  <c:v>0.9700000000000002</c:v>
                </c:pt>
                <c:pt idx="8350">
                  <c:v>0.96000000000000019</c:v>
                </c:pt>
                <c:pt idx="8351">
                  <c:v>1.07</c:v>
                </c:pt>
                <c:pt idx="8352">
                  <c:v>1.07</c:v>
                </c:pt>
                <c:pt idx="8353">
                  <c:v>0.98</c:v>
                </c:pt>
                <c:pt idx="8354">
                  <c:v>0.9700000000000002</c:v>
                </c:pt>
                <c:pt idx="8355">
                  <c:v>1</c:v>
                </c:pt>
                <c:pt idx="8356">
                  <c:v>1.06</c:v>
                </c:pt>
                <c:pt idx="8357">
                  <c:v>1.0899999999999994</c:v>
                </c:pt>
                <c:pt idx="8358">
                  <c:v>0.99</c:v>
                </c:pt>
                <c:pt idx="8359">
                  <c:v>1</c:v>
                </c:pt>
                <c:pt idx="8360">
                  <c:v>1.0799999999999994</c:v>
                </c:pt>
                <c:pt idx="8361">
                  <c:v>1.05</c:v>
                </c:pt>
                <c:pt idx="8362">
                  <c:v>1.0999999999999994</c:v>
                </c:pt>
                <c:pt idx="8363">
                  <c:v>1.07</c:v>
                </c:pt>
                <c:pt idx="8364">
                  <c:v>0.98</c:v>
                </c:pt>
                <c:pt idx="8365">
                  <c:v>1.04</c:v>
                </c:pt>
                <c:pt idx="8366">
                  <c:v>0.99</c:v>
                </c:pt>
                <c:pt idx="8367">
                  <c:v>1.06</c:v>
                </c:pt>
                <c:pt idx="8368">
                  <c:v>1.1099999999999994</c:v>
                </c:pt>
                <c:pt idx="8369">
                  <c:v>1.03</c:v>
                </c:pt>
                <c:pt idx="8370">
                  <c:v>1.1199999999999994</c:v>
                </c:pt>
                <c:pt idx="8371">
                  <c:v>1.0999999999999994</c:v>
                </c:pt>
                <c:pt idx="8372">
                  <c:v>0.92999999999999994</c:v>
                </c:pt>
                <c:pt idx="8373">
                  <c:v>0.90999999999999992</c:v>
                </c:pt>
                <c:pt idx="8374">
                  <c:v>1.06</c:v>
                </c:pt>
                <c:pt idx="8375">
                  <c:v>1.1199999999999994</c:v>
                </c:pt>
                <c:pt idx="8376">
                  <c:v>1.04</c:v>
                </c:pt>
                <c:pt idx="8377">
                  <c:v>1.07</c:v>
                </c:pt>
                <c:pt idx="8378">
                  <c:v>1.01</c:v>
                </c:pt>
                <c:pt idx="8379">
                  <c:v>0.98</c:v>
                </c:pt>
                <c:pt idx="8380">
                  <c:v>1.0899999999999994</c:v>
                </c:pt>
                <c:pt idx="8381">
                  <c:v>1.05</c:v>
                </c:pt>
                <c:pt idx="8382">
                  <c:v>1.0999999999999994</c:v>
                </c:pt>
                <c:pt idx="8383">
                  <c:v>1.02</c:v>
                </c:pt>
                <c:pt idx="8384">
                  <c:v>0.94000000000000017</c:v>
                </c:pt>
                <c:pt idx="8385">
                  <c:v>0.9700000000000002</c:v>
                </c:pt>
                <c:pt idx="8386">
                  <c:v>1.02</c:v>
                </c:pt>
                <c:pt idx="8387">
                  <c:v>1.03</c:v>
                </c:pt>
                <c:pt idx="8388">
                  <c:v>0.95000000000000018</c:v>
                </c:pt>
                <c:pt idx="8389">
                  <c:v>0.94000000000000017</c:v>
                </c:pt>
                <c:pt idx="8390">
                  <c:v>1</c:v>
                </c:pt>
                <c:pt idx="8391">
                  <c:v>1.06</c:v>
                </c:pt>
                <c:pt idx="8392">
                  <c:v>1.07</c:v>
                </c:pt>
                <c:pt idx="8393">
                  <c:v>1.05</c:v>
                </c:pt>
                <c:pt idx="8394">
                  <c:v>0.94000000000000017</c:v>
                </c:pt>
                <c:pt idx="8395">
                  <c:v>0.91999999999999993</c:v>
                </c:pt>
                <c:pt idx="8396">
                  <c:v>0.98</c:v>
                </c:pt>
                <c:pt idx="8397">
                  <c:v>0.90999999999999992</c:v>
                </c:pt>
                <c:pt idx="8398">
                  <c:v>1.05</c:v>
                </c:pt>
                <c:pt idx="8399">
                  <c:v>1.05</c:v>
                </c:pt>
                <c:pt idx="8400">
                  <c:v>0.94000000000000017</c:v>
                </c:pt>
                <c:pt idx="8401">
                  <c:v>0.91999999999999993</c:v>
                </c:pt>
                <c:pt idx="8402">
                  <c:v>0.8899999999999999</c:v>
                </c:pt>
                <c:pt idx="8403">
                  <c:v>0.90999999999999992</c:v>
                </c:pt>
                <c:pt idx="8404">
                  <c:v>1</c:v>
                </c:pt>
                <c:pt idx="8405">
                  <c:v>1.05</c:v>
                </c:pt>
                <c:pt idx="8406">
                  <c:v>0.9700000000000002</c:v>
                </c:pt>
                <c:pt idx="8407">
                  <c:v>0.98</c:v>
                </c:pt>
                <c:pt idx="8408">
                  <c:v>0.9700000000000002</c:v>
                </c:pt>
                <c:pt idx="8409">
                  <c:v>0.95000000000000018</c:v>
                </c:pt>
                <c:pt idx="8410">
                  <c:v>0.8899999999999999</c:v>
                </c:pt>
                <c:pt idx="8411">
                  <c:v>0.9700000000000002</c:v>
                </c:pt>
                <c:pt idx="8412">
                  <c:v>1.01</c:v>
                </c:pt>
                <c:pt idx="8413">
                  <c:v>0.91999999999999993</c:v>
                </c:pt>
                <c:pt idx="8414">
                  <c:v>1.04</c:v>
                </c:pt>
                <c:pt idx="8415">
                  <c:v>1.02</c:v>
                </c:pt>
                <c:pt idx="8416">
                  <c:v>0.90999999999999992</c:v>
                </c:pt>
                <c:pt idx="8417">
                  <c:v>0.91999999999999993</c:v>
                </c:pt>
                <c:pt idx="8418">
                  <c:v>0.96000000000000019</c:v>
                </c:pt>
                <c:pt idx="8419">
                  <c:v>1.07</c:v>
                </c:pt>
                <c:pt idx="8420">
                  <c:v>1</c:v>
                </c:pt>
                <c:pt idx="8421">
                  <c:v>1.07</c:v>
                </c:pt>
                <c:pt idx="8422">
                  <c:v>1.06</c:v>
                </c:pt>
                <c:pt idx="8423">
                  <c:v>0.95000000000000018</c:v>
                </c:pt>
                <c:pt idx="8424">
                  <c:v>1</c:v>
                </c:pt>
                <c:pt idx="8425">
                  <c:v>1.06</c:v>
                </c:pt>
                <c:pt idx="8426">
                  <c:v>1.02</c:v>
                </c:pt>
                <c:pt idx="8427">
                  <c:v>1.04</c:v>
                </c:pt>
                <c:pt idx="8428">
                  <c:v>0.96000000000000019</c:v>
                </c:pt>
                <c:pt idx="8429">
                  <c:v>0.90999999999999992</c:v>
                </c:pt>
                <c:pt idx="8430">
                  <c:v>1</c:v>
                </c:pt>
                <c:pt idx="8431">
                  <c:v>0.9700000000000002</c:v>
                </c:pt>
                <c:pt idx="8432">
                  <c:v>0.96000000000000019</c:v>
                </c:pt>
                <c:pt idx="8433">
                  <c:v>0.94000000000000017</c:v>
                </c:pt>
                <c:pt idx="8434">
                  <c:v>1.03</c:v>
                </c:pt>
                <c:pt idx="8435">
                  <c:v>1.05</c:v>
                </c:pt>
                <c:pt idx="8436">
                  <c:v>1.06</c:v>
                </c:pt>
                <c:pt idx="8437">
                  <c:v>0.91999999999999993</c:v>
                </c:pt>
                <c:pt idx="8438">
                  <c:v>0.91999999999999993</c:v>
                </c:pt>
                <c:pt idx="8439">
                  <c:v>0.92999999999999994</c:v>
                </c:pt>
                <c:pt idx="8440">
                  <c:v>0.94000000000000017</c:v>
                </c:pt>
                <c:pt idx="8441">
                  <c:v>1.06</c:v>
                </c:pt>
                <c:pt idx="8442">
                  <c:v>1.04</c:v>
                </c:pt>
                <c:pt idx="8443">
                  <c:v>0.92999999999999994</c:v>
                </c:pt>
                <c:pt idx="8444">
                  <c:v>0.94000000000000017</c:v>
                </c:pt>
                <c:pt idx="8445">
                  <c:v>0.95000000000000018</c:v>
                </c:pt>
                <c:pt idx="8446">
                  <c:v>0.9700000000000002</c:v>
                </c:pt>
                <c:pt idx="8447">
                  <c:v>1.01</c:v>
                </c:pt>
                <c:pt idx="8448">
                  <c:v>0.9700000000000002</c:v>
                </c:pt>
                <c:pt idx="8449">
                  <c:v>1.01</c:v>
                </c:pt>
                <c:pt idx="8450">
                  <c:v>0.89999999999999991</c:v>
                </c:pt>
                <c:pt idx="8451">
                  <c:v>0.89999999999999991</c:v>
                </c:pt>
                <c:pt idx="8452">
                  <c:v>0.98</c:v>
                </c:pt>
                <c:pt idx="8453">
                  <c:v>0.98</c:v>
                </c:pt>
                <c:pt idx="8454">
                  <c:v>0.8899999999999999</c:v>
                </c:pt>
                <c:pt idx="8455">
                  <c:v>0.96000000000000019</c:v>
                </c:pt>
                <c:pt idx="8456">
                  <c:v>0.89999999999999991</c:v>
                </c:pt>
                <c:pt idx="8457">
                  <c:v>0.94000000000000017</c:v>
                </c:pt>
                <c:pt idx="8458">
                  <c:v>1.04</c:v>
                </c:pt>
                <c:pt idx="8459">
                  <c:v>0.9700000000000002</c:v>
                </c:pt>
                <c:pt idx="8460">
                  <c:v>0.90999999999999992</c:v>
                </c:pt>
                <c:pt idx="8461">
                  <c:v>0.87000000000000011</c:v>
                </c:pt>
                <c:pt idx="8462">
                  <c:v>0.94000000000000017</c:v>
                </c:pt>
                <c:pt idx="8463">
                  <c:v>0.94000000000000017</c:v>
                </c:pt>
                <c:pt idx="8464">
                  <c:v>0.91999999999999993</c:v>
                </c:pt>
                <c:pt idx="8465">
                  <c:v>0.96000000000000019</c:v>
                </c:pt>
                <c:pt idx="8466">
                  <c:v>0.8600000000000001</c:v>
                </c:pt>
                <c:pt idx="8467">
                  <c:v>0.87000000000000011</c:v>
                </c:pt>
                <c:pt idx="8468">
                  <c:v>0.95000000000000018</c:v>
                </c:pt>
                <c:pt idx="8469">
                  <c:v>0.98</c:v>
                </c:pt>
                <c:pt idx="8470">
                  <c:v>0.91999999999999993</c:v>
                </c:pt>
                <c:pt idx="8471">
                  <c:v>0.95000000000000018</c:v>
                </c:pt>
                <c:pt idx="8472">
                  <c:v>0.90999999999999992</c:v>
                </c:pt>
                <c:pt idx="8473">
                  <c:v>0.81</c:v>
                </c:pt>
                <c:pt idx="8474">
                  <c:v>0.82999999999999985</c:v>
                </c:pt>
                <c:pt idx="8475">
                  <c:v>0.94000000000000017</c:v>
                </c:pt>
                <c:pt idx="8476">
                  <c:v>0.87000000000000011</c:v>
                </c:pt>
                <c:pt idx="8477">
                  <c:v>0.94000000000000017</c:v>
                </c:pt>
                <c:pt idx="8478">
                  <c:v>0.94000000000000017</c:v>
                </c:pt>
                <c:pt idx="8479">
                  <c:v>0.84000000000000008</c:v>
                </c:pt>
                <c:pt idx="8480">
                  <c:v>0.8</c:v>
                </c:pt>
                <c:pt idx="8481">
                  <c:v>0.90999999999999992</c:v>
                </c:pt>
                <c:pt idx="8482">
                  <c:v>0.90999999999999992</c:v>
                </c:pt>
                <c:pt idx="8483">
                  <c:v>0.84000000000000008</c:v>
                </c:pt>
                <c:pt idx="8484">
                  <c:v>0.94000000000000017</c:v>
                </c:pt>
                <c:pt idx="8485">
                  <c:v>0.92999999999999994</c:v>
                </c:pt>
                <c:pt idx="8486">
                  <c:v>0.81</c:v>
                </c:pt>
                <c:pt idx="8487">
                  <c:v>0.79</c:v>
                </c:pt>
                <c:pt idx="8488">
                  <c:v>0.87000000000000011</c:v>
                </c:pt>
                <c:pt idx="8489">
                  <c:v>0.81</c:v>
                </c:pt>
                <c:pt idx="8490">
                  <c:v>0.8</c:v>
                </c:pt>
                <c:pt idx="8491">
                  <c:v>0.8899999999999999</c:v>
                </c:pt>
                <c:pt idx="8492">
                  <c:v>0.94000000000000017</c:v>
                </c:pt>
                <c:pt idx="8493">
                  <c:v>0.8899999999999999</c:v>
                </c:pt>
                <c:pt idx="8494">
                  <c:v>0.92999999999999994</c:v>
                </c:pt>
                <c:pt idx="8495">
                  <c:v>0.79</c:v>
                </c:pt>
                <c:pt idx="8496">
                  <c:v>0.82999999999999985</c:v>
                </c:pt>
                <c:pt idx="8497">
                  <c:v>0.76000000000000023</c:v>
                </c:pt>
                <c:pt idx="8498">
                  <c:v>0.84000000000000008</c:v>
                </c:pt>
                <c:pt idx="8499">
                  <c:v>0.95000000000000018</c:v>
                </c:pt>
                <c:pt idx="8500">
                  <c:v>0.90999999999999992</c:v>
                </c:pt>
                <c:pt idx="8501">
                  <c:v>0.95000000000000018</c:v>
                </c:pt>
                <c:pt idx="8502">
                  <c:v>0.87000000000000011</c:v>
                </c:pt>
                <c:pt idx="8503">
                  <c:v>0.82000000000000028</c:v>
                </c:pt>
                <c:pt idx="8504">
                  <c:v>0.84000000000000008</c:v>
                </c:pt>
                <c:pt idx="8505">
                  <c:v>0.90999999999999992</c:v>
                </c:pt>
                <c:pt idx="8506">
                  <c:v>0.94000000000000017</c:v>
                </c:pt>
                <c:pt idx="8507">
                  <c:v>0.96000000000000019</c:v>
                </c:pt>
                <c:pt idx="8508">
                  <c:v>0.82999999999999985</c:v>
                </c:pt>
                <c:pt idx="8509">
                  <c:v>0.84000000000000008</c:v>
                </c:pt>
                <c:pt idx="8510">
                  <c:v>0.84000000000000008</c:v>
                </c:pt>
                <c:pt idx="8511">
                  <c:v>0.85000000000000009</c:v>
                </c:pt>
                <c:pt idx="8512">
                  <c:v>0.92999999999999994</c:v>
                </c:pt>
                <c:pt idx="8513">
                  <c:v>0.90999999999999992</c:v>
                </c:pt>
                <c:pt idx="8514">
                  <c:v>0.81</c:v>
                </c:pt>
                <c:pt idx="8515">
                  <c:v>0.82000000000000028</c:v>
                </c:pt>
                <c:pt idx="8516">
                  <c:v>0.88</c:v>
                </c:pt>
                <c:pt idx="8517">
                  <c:v>0.89999999999999991</c:v>
                </c:pt>
                <c:pt idx="8518">
                  <c:v>0.90999999999999992</c:v>
                </c:pt>
                <c:pt idx="8519">
                  <c:v>0.92999999999999994</c:v>
                </c:pt>
                <c:pt idx="8520">
                  <c:v>0.8899999999999999</c:v>
                </c:pt>
                <c:pt idx="8521">
                  <c:v>0.87000000000000011</c:v>
                </c:pt>
                <c:pt idx="8522">
                  <c:v>0.87000000000000011</c:v>
                </c:pt>
                <c:pt idx="8523">
                  <c:v>0.81</c:v>
                </c:pt>
                <c:pt idx="8524">
                  <c:v>0.81</c:v>
                </c:pt>
                <c:pt idx="8525">
                  <c:v>0.96000000000000019</c:v>
                </c:pt>
                <c:pt idx="8526">
                  <c:v>0.94000000000000017</c:v>
                </c:pt>
                <c:pt idx="8527">
                  <c:v>0.9700000000000002</c:v>
                </c:pt>
                <c:pt idx="8528">
                  <c:v>0.9700000000000002</c:v>
                </c:pt>
                <c:pt idx="8529">
                  <c:v>0.84000000000000008</c:v>
                </c:pt>
                <c:pt idx="8530">
                  <c:v>0.84000000000000008</c:v>
                </c:pt>
                <c:pt idx="8531">
                  <c:v>0.8</c:v>
                </c:pt>
                <c:pt idx="8532">
                  <c:v>0.82999999999999985</c:v>
                </c:pt>
                <c:pt idx="8533">
                  <c:v>0.98</c:v>
                </c:pt>
                <c:pt idx="8534">
                  <c:v>0.96000000000000019</c:v>
                </c:pt>
                <c:pt idx="8535">
                  <c:v>0.82999999999999985</c:v>
                </c:pt>
                <c:pt idx="8536">
                  <c:v>0.94000000000000017</c:v>
                </c:pt>
                <c:pt idx="8537">
                  <c:v>0.87000000000000011</c:v>
                </c:pt>
                <c:pt idx="8538">
                  <c:v>0.88</c:v>
                </c:pt>
                <c:pt idx="8539">
                  <c:v>0.9700000000000002</c:v>
                </c:pt>
                <c:pt idx="8540">
                  <c:v>0.94000000000000017</c:v>
                </c:pt>
                <c:pt idx="8541">
                  <c:v>0.85000000000000009</c:v>
                </c:pt>
                <c:pt idx="8542">
                  <c:v>0.87000000000000011</c:v>
                </c:pt>
                <c:pt idx="8543">
                  <c:v>0.90999999999999992</c:v>
                </c:pt>
                <c:pt idx="8544">
                  <c:v>0.82000000000000028</c:v>
                </c:pt>
                <c:pt idx="8545">
                  <c:v>0.8899999999999999</c:v>
                </c:pt>
                <c:pt idx="8546">
                  <c:v>0.8899999999999999</c:v>
                </c:pt>
                <c:pt idx="8547">
                  <c:v>0.94000000000000017</c:v>
                </c:pt>
                <c:pt idx="8548">
                  <c:v>0.94000000000000017</c:v>
                </c:pt>
                <c:pt idx="8549">
                  <c:v>0.94000000000000017</c:v>
                </c:pt>
                <c:pt idx="8550">
                  <c:v>0.94000000000000017</c:v>
                </c:pt>
                <c:pt idx="8551">
                  <c:v>0.94000000000000017</c:v>
                </c:pt>
                <c:pt idx="8552">
                  <c:v>0.87000000000000011</c:v>
                </c:pt>
                <c:pt idx="8553">
                  <c:v>0.8899999999999999</c:v>
                </c:pt>
                <c:pt idx="8554">
                  <c:v>0.88</c:v>
                </c:pt>
                <c:pt idx="8555">
                  <c:v>0.9700000000000002</c:v>
                </c:pt>
                <c:pt idx="8556">
                  <c:v>0.82000000000000028</c:v>
                </c:pt>
                <c:pt idx="8557">
                  <c:v>1.01</c:v>
                </c:pt>
                <c:pt idx="8558">
                  <c:v>0.99</c:v>
                </c:pt>
                <c:pt idx="8559">
                  <c:v>0.98</c:v>
                </c:pt>
                <c:pt idx="8560">
                  <c:v>0.92999999999999994</c:v>
                </c:pt>
                <c:pt idx="8561">
                  <c:v>1.02</c:v>
                </c:pt>
                <c:pt idx="8562">
                  <c:v>0.90999999999999992</c:v>
                </c:pt>
                <c:pt idx="8563">
                  <c:v>1.05</c:v>
                </c:pt>
                <c:pt idx="8564">
                  <c:v>0.98</c:v>
                </c:pt>
                <c:pt idx="8565">
                  <c:v>1</c:v>
                </c:pt>
                <c:pt idx="8566">
                  <c:v>1.03</c:v>
                </c:pt>
                <c:pt idx="8567">
                  <c:v>1</c:v>
                </c:pt>
                <c:pt idx="8568">
                  <c:v>0.90999999999999992</c:v>
                </c:pt>
                <c:pt idx="8569">
                  <c:v>0.95000000000000018</c:v>
                </c:pt>
                <c:pt idx="8570">
                  <c:v>0.87000000000000011</c:v>
                </c:pt>
                <c:pt idx="8571">
                  <c:v>0.8899999999999999</c:v>
                </c:pt>
                <c:pt idx="8572">
                  <c:v>0.99</c:v>
                </c:pt>
                <c:pt idx="8573">
                  <c:v>0.9700000000000002</c:v>
                </c:pt>
                <c:pt idx="8574">
                  <c:v>0.99</c:v>
                </c:pt>
                <c:pt idx="8575">
                  <c:v>0.95000000000000018</c:v>
                </c:pt>
                <c:pt idx="8576">
                  <c:v>0.87000000000000011</c:v>
                </c:pt>
                <c:pt idx="8577">
                  <c:v>0.91999999999999993</c:v>
                </c:pt>
                <c:pt idx="8578">
                  <c:v>0.92999999999999994</c:v>
                </c:pt>
                <c:pt idx="8579">
                  <c:v>0.90999999999999992</c:v>
                </c:pt>
                <c:pt idx="8580">
                  <c:v>0.9700000000000002</c:v>
                </c:pt>
                <c:pt idx="8581">
                  <c:v>1.04</c:v>
                </c:pt>
                <c:pt idx="8582">
                  <c:v>1.04</c:v>
                </c:pt>
                <c:pt idx="8583">
                  <c:v>0.91999999999999993</c:v>
                </c:pt>
                <c:pt idx="8584">
                  <c:v>0.95000000000000018</c:v>
                </c:pt>
                <c:pt idx="8585">
                  <c:v>0.91999999999999993</c:v>
                </c:pt>
                <c:pt idx="8586">
                  <c:v>0.89999999999999991</c:v>
                </c:pt>
                <c:pt idx="8587">
                  <c:v>1.01</c:v>
                </c:pt>
                <c:pt idx="8588">
                  <c:v>1.03</c:v>
                </c:pt>
                <c:pt idx="8589">
                  <c:v>1.01</c:v>
                </c:pt>
                <c:pt idx="8590">
                  <c:v>0.99</c:v>
                </c:pt>
                <c:pt idx="8591">
                  <c:v>0.94000000000000017</c:v>
                </c:pt>
                <c:pt idx="8592">
                  <c:v>0.89999999999999991</c:v>
                </c:pt>
                <c:pt idx="8593">
                  <c:v>1.02</c:v>
                </c:pt>
                <c:pt idx="8594">
                  <c:v>0.99</c:v>
                </c:pt>
                <c:pt idx="8595">
                  <c:v>1.04</c:v>
                </c:pt>
                <c:pt idx="8596">
                  <c:v>1</c:v>
                </c:pt>
                <c:pt idx="8597">
                  <c:v>0.9700000000000002</c:v>
                </c:pt>
                <c:pt idx="8598">
                  <c:v>1.07</c:v>
                </c:pt>
                <c:pt idx="8599">
                  <c:v>0.95000000000000018</c:v>
                </c:pt>
                <c:pt idx="8600">
                  <c:v>0.98</c:v>
                </c:pt>
                <c:pt idx="8601">
                  <c:v>0.99</c:v>
                </c:pt>
                <c:pt idx="8602">
                  <c:v>1.06</c:v>
                </c:pt>
                <c:pt idx="8603">
                  <c:v>1.02</c:v>
                </c:pt>
                <c:pt idx="8604">
                  <c:v>0.91999999999999993</c:v>
                </c:pt>
                <c:pt idx="8605">
                  <c:v>0.91999999999999993</c:v>
                </c:pt>
                <c:pt idx="8606">
                  <c:v>0.96000000000000019</c:v>
                </c:pt>
                <c:pt idx="8607">
                  <c:v>0.94000000000000017</c:v>
                </c:pt>
                <c:pt idx="8608">
                  <c:v>0.96000000000000019</c:v>
                </c:pt>
                <c:pt idx="8609">
                  <c:v>0.9700000000000002</c:v>
                </c:pt>
                <c:pt idx="8610">
                  <c:v>1.0799999999999994</c:v>
                </c:pt>
                <c:pt idx="8611">
                  <c:v>0.91999999999999993</c:v>
                </c:pt>
                <c:pt idx="8612">
                  <c:v>0.91999999999999993</c:v>
                </c:pt>
                <c:pt idx="8613">
                  <c:v>0.98</c:v>
                </c:pt>
                <c:pt idx="8614">
                  <c:v>0.98</c:v>
                </c:pt>
                <c:pt idx="8615">
                  <c:v>1</c:v>
                </c:pt>
                <c:pt idx="8616">
                  <c:v>1.04</c:v>
                </c:pt>
                <c:pt idx="8617">
                  <c:v>1.07</c:v>
                </c:pt>
                <c:pt idx="8618">
                  <c:v>0.91999999999999993</c:v>
                </c:pt>
                <c:pt idx="8619">
                  <c:v>0.99</c:v>
                </c:pt>
                <c:pt idx="8620">
                  <c:v>0.94000000000000017</c:v>
                </c:pt>
                <c:pt idx="8621">
                  <c:v>1</c:v>
                </c:pt>
                <c:pt idx="8622">
                  <c:v>0.9700000000000002</c:v>
                </c:pt>
                <c:pt idx="8623">
                  <c:v>1.04</c:v>
                </c:pt>
                <c:pt idx="8624">
                  <c:v>1.0799999999999994</c:v>
                </c:pt>
                <c:pt idx="8625">
                  <c:v>0.9700000000000002</c:v>
                </c:pt>
                <c:pt idx="8626">
                  <c:v>1.01</c:v>
                </c:pt>
                <c:pt idx="8627">
                  <c:v>1.07</c:v>
                </c:pt>
                <c:pt idx="8628">
                  <c:v>0.95000000000000018</c:v>
                </c:pt>
                <c:pt idx="8629">
                  <c:v>0.95000000000000018</c:v>
                </c:pt>
                <c:pt idx="8630">
                  <c:v>1.04</c:v>
                </c:pt>
                <c:pt idx="8631">
                  <c:v>1.07</c:v>
                </c:pt>
                <c:pt idx="8632">
                  <c:v>1.0899999999999994</c:v>
                </c:pt>
                <c:pt idx="8633">
                  <c:v>1.03</c:v>
                </c:pt>
                <c:pt idx="8634">
                  <c:v>1</c:v>
                </c:pt>
                <c:pt idx="8635">
                  <c:v>1</c:v>
                </c:pt>
                <c:pt idx="8636">
                  <c:v>0.90999999999999992</c:v>
                </c:pt>
                <c:pt idx="8637">
                  <c:v>0.9700000000000002</c:v>
                </c:pt>
                <c:pt idx="8638">
                  <c:v>1.06</c:v>
                </c:pt>
                <c:pt idx="8639">
                  <c:v>1.07</c:v>
                </c:pt>
                <c:pt idx="8640">
                  <c:v>0.9700000000000002</c:v>
                </c:pt>
                <c:pt idx="8641">
                  <c:v>1.04</c:v>
                </c:pt>
                <c:pt idx="8642">
                  <c:v>1.04</c:v>
                </c:pt>
                <c:pt idx="8643">
                  <c:v>0.92999999999999994</c:v>
                </c:pt>
                <c:pt idx="8644">
                  <c:v>0.95000000000000018</c:v>
                </c:pt>
                <c:pt idx="8645">
                  <c:v>0.94000000000000017</c:v>
                </c:pt>
                <c:pt idx="8646">
                  <c:v>0.98</c:v>
                </c:pt>
                <c:pt idx="8647">
                  <c:v>1.07</c:v>
                </c:pt>
                <c:pt idx="8648">
                  <c:v>1.07</c:v>
                </c:pt>
                <c:pt idx="8649">
                  <c:v>1.03</c:v>
                </c:pt>
                <c:pt idx="8650">
                  <c:v>1.01</c:v>
                </c:pt>
                <c:pt idx="8651">
                  <c:v>0.94000000000000017</c:v>
                </c:pt>
                <c:pt idx="8652">
                  <c:v>0.92999999999999994</c:v>
                </c:pt>
                <c:pt idx="8653">
                  <c:v>1.06</c:v>
                </c:pt>
                <c:pt idx="8654">
                  <c:v>1.07</c:v>
                </c:pt>
                <c:pt idx="8655">
                  <c:v>1</c:v>
                </c:pt>
                <c:pt idx="8656">
                  <c:v>1.0799999999999994</c:v>
                </c:pt>
                <c:pt idx="8657">
                  <c:v>1</c:v>
                </c:pt>
                <c:pt idx="8658">
                  <c:v>0.9700000000000002</c:v>
                </c:pt>
                <c:pt idx="8659">
                  <c:v>0.96000000000000019</c:v>
                </c:pt>
                <c:pt idx="8660">
                  <c:v>1.07</c:v>
                </c:pt>
                <c:pt idx="8661">
                  <c:v>1.05</c:v>
                </c:pt>
                <c:pt idx="8662">
                  <c:v>0.99</c:v>
                </c:pt>
                <c:pt idx="8663">
                  <c:v>1.07</c:v>
                </c:pt>
                <c:pt idx="8664">
                  <c:v>1.0899999999999994</c:v>
                </c:pt>
                <c:pt idx="8665">
                  <c:v>0.96000000000000019</c:v>
                </c:pt>
                <c:pt idx="8666">
                  <c:v>1.07</c:v>
                </c:pt>
                <c:pt idx="8667">
                  <c:v>1.1099999999999994</c:v>
                </c:pt>
                <c:pt idx="8668">
                  <c:v>1.03</c:v>
                </c:pt>
                <c:pt idx="8669">
                  <c:v>1.01</c:v>
                </c:pt>
                <c:pt idx="8670">
                  <c:v>0.9700000000000002</c:v>
                </c:pt>
                <c:pt idx="8671">
                  <c:v>0.99</c:v>
                </c:pt>
                <c:pt idx="8672">
                  <c:v>1.0999999999999994</c:v>
                </c:pt>
                <c:pt idx="8673">
                  <c:v>1.03</c:v>
                </c:pt>
                <c:pt idx="8674">
                  <c:v>0.9700000000000002</c:v>
                </c:pt>
                <c:pt idx="8675">
                  <c:v>1.0799999999999994</c:v>
                </c:pt>
                <c:pt idx="8676">
                  <c:v>0.96000000000000019</c:v>
                </c:pt>
                <c:pt idx="8677">
                  <c:v>0.96000000000000019</c:v>
                </c:pt>
                <c:pt idx="8678">
                  <c:v>1.01</c:v>
                </c:pt>
                <c:pt idx="8679">
                  <c:v>0.94000000000000017</c:v>
                </c:pt>
                <c:pt idx="8680">
                  <c:v>0.98</c:v>
                </c:pt>
                <c:pt idx="8681">
                  <c:v>1.0899999999999994</c:v>
                </c:pt>
                <c:pt idx="8682">
                  <c:v>1.0799999999999994</c:v>
                </c:pt>
                <c:pt idx="8683">
                  <c:v>0.99</c:v>
                </c:pt>
                <c:pt idx="8684">
                  <c:v>1.03</c:v>
                </c:pt>
                <c:pt idx="8685">
                  <c:v>0.99</c:v>
                </c:pt>
                <c:pt idx="8686">
                  <c:v>0.98</c:v>
                </c:pt>
                <c:pt idx="8687">
                  <c:v>1.0999999999999994</c:v>
                </c:pt>
                <c:pt idx="8688">
                  <c:v>0.9700000000000002</c:v>
                </c:pt>
                <c:pt idx="8689">
                  <c:v>0.8899999999999999</c:v>
                </c:pt>
                <c:pt idx="8690">
                  <c:v>0.96000000000000019</c:v>
                </c:pt>
                <c:pt idx="8691">
                  <c:v>1.05</c:v>
                </c:pt>
                <c:pt idx="8692">
                  <c:v>0.94000000000000017</c:v>
                </c:pt>
                <c:pt idx="8693">
                  <c:v>1.0899999999999994</c:v>
                </c:pt>
                <c:pt idx="8694">
                  <c:v>1.0999999999999994</c:v>
                </c:pt>
                <c:pt idx="8695">
                  <c:v>1</c:v>
                </c:pt>
                <c:pt idx="8696">
                  <c:v>0.96000000000000019</c:v>
                </c:pt>
                <c:pt idx="8697">
                  <c:v>1.02</c:v>
                </c:pt>
                <c:pt idx="8698">
                  <c:v>1</c:v>
                </c:pt>
                <c:pt idx="8699">
                  <c:v>1.01</c:v>
                </c:pt>
                <c:pt idx="8700">
                  <c:v>1.04</c:v>
                </c:pt>
                <c:pt idx="8701">
                  <c:v>0.91999999999999993</c:v>
                </c:pt>
                <c:pt idx="8702">
                  <c:v>1.04</c:v>
                </c:pt>
                <c:pt idx="8703">
                  <c:v>1.07</c:v>
                </c:pt>
                <c:pt idx="8704">
                  <c:v>0.91999999999999993</c:v>
                </c:pt>
                <c:pt idx="8705">
                  <c:v>1.04</c:v>
                </c:pt>
                <c:pt idx="8706">
                  <c:v>0.99</c:v>
                </c:pt>
                <c:pt idx="8707">
                  <c:v>1</c:v>
                </c:pt>
                <c:pt idx="8708">
                  <c:v>0.9700000000000002</c:v>
                </c:pt>
                <c:pt idx="8709">
                  <c:v>0.95000000000000018</c:v>
                </c:pt>
                <c:pt idx="8710">
                  <c:v>0.94000000000000017</c:v>
                </c:pt>
                <c:pt idx="8711">
                  <c:v>1.0899999999999994</c:v>
                </c:pt>
                <c:pt idx="8712">
                  <c:v>0.96000000000000019</c:v>
                </c:pt>
                <c:pt idx="8713">
                  <c:v>1.04</c:v>
                </c:pt>
                <c:pt idx="8714">
                  <c:v>1.0899999999999994</c:v>
                </c:pt>
                <c:pt idx="8715">
                  <c:v>1.05</c:v>
                </c:pt>
                <c:pt idx="8716">
                  <c:v>1.04</c:v>
                </c:pt>
                <c:pt idx="8717">
                  <c:v>0.9700000000000002</c:v>
                </c:pt>
                <c:pt idx="8718">
                  <c:v>1</c:v>
                </c:pt>
                <c:pt idx="8719">
                  <c:v>0.94000000000000017</c:v>
                </c:pt>
                <c:pt idx="8720">
                  <c:v>1.01</c:v>
                </c:pt>
                <c:pt idx="8721">
                  <c:v>0.99</c:v>
                </c:pt>
                <c:pt idx="8722">
                  <c:v>1.0999999999999994</c:v>
                </c:pt>
                <c:pt idx="8723">
                  <c:v>1.04</c:v>
                </c:pt>
                <c:pt idx="8724">
                  <c:v>1.1299999999999994</c:v>
                </c:pt>
                <c:pt idx="8725">
                  <c:v>1.1299999999999994</c:v>
                </c:pt>
                <c:pt idx="8726">
                  <c:v>0.9700000000000002</c:v>
                </c:pt>
                <c:pt idx="8727">
                  <c:v>0.9700000000000002</c:v>
                </c:pt>
                <c:pt idx="8728">
                  <c:v>0.94000000000000017</c:v>
                </c:pt>
                <c:pt idx="8729">
                  <c:v>0.96000000000000019</c:v>
                </c:pt>
                <c:pt idx="8730">
                  <c:v>1.05</c:v>
                </c:pt>
                <c:pt idx="8731">
                  <c:v>1.07</c:v>
                </c:pt>
                <c:pt idx="8732">
                  <c:v>1.0999999999999994</c:v>
                </c:pt>
                <c:pt idx="8733">
                  <c:v>1.0899999999999994</c:v>
                </c:pt>
                <c:pt idx="8734">
                  <c:v>1.01</c:v>
                </c:pt>
                <c:pt idx="8735">
                  <c:v>1.0799999999999994</c:v>
                </c:pt>
                <c:pt idx="8736">
                  <c:v>1.0799999999999994</c:v>
                </c:pt>
                <c:pt idx="8737">
                  <c:v>0.94000000000000017</c:v>
                </c:pt>
                <c:pt idx="8738">
                  <c:v>1.02</c:v>
                </c:pt>
                <c:pt idx="8739">
                  <c:v>1.0899999999999994</c:v>
                </c:pt>
                <c:pt idx="8740">
                  <c:v>1.02</c:v>
                </c:pt>
                <c:pt idx="8741">
                  <c:v>1</c:v>
                </c:pt>
                <c:pt idx="8742">
                  <c:v>0.94000000000000017</c:v>
                </c:pt>
                <c:pt idx="8743">
                  <c:v>1.04</c:v>
                </c:pt>
                <c:pt idx="8744">
                  <c:v>0.94000000000000017</c:v>
                </c:pt>
                <c:pt idx="8745">
                  <c:v>1.0999999999999994</c:v>
                </c:pt>
                <c:pt idx="8746">
                  <c:v>0.99</c:v>
                </c:pt>
                <c:pt idx="8747">
                  <c:v>1.02</c:v>
                </c:pt>
                <c:pt idx="8748">
                  <c:v>1.02</c:v>
                </c:pt>
                <c:pt idx="8749">
                  <c:v>1.07</c:v>
                </c:pt>
                <c:pt idx="8750">
                  <c:v>0.9700000000000002</c:v>
                </c:pt>
                <c:pt idx="8751">
                  <c:v>1.07</c:v>
                </c:pt>
                <c:pt idx="8752">
                  <c:v>0.95000000000000018</c:v>
                </c:pt>
                <c:pt idx="8753">
                  <c:v>1.07</c:v>
                </c:pt>
                <c:pt idx="8754">
                  <c:v>0.8899999999999999</c:v>
                </c:pt>
                <c:pt idx="8755">
                  <c:v>1.01</c:v>
                </c:pt>
              </c:numCache>
            </c:numRef>
          </c:yVal>
          <c:smooth val="0"/>
        </c:ser>
        <c:ser>
          <c:idx val="0"/>
          <c:order val="2"/>
          <c:tx>
            <c:strRef>
              <c:f>'min velocity experiemtns'!$F$2</c:f>
              <c:strCache>
                <c:ptCount val="1"/>
                <c:pt idx="0">
                  <c:v>tap 2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2"/>
          </c:marker>
          <c:dPt>
            <c:idx val="2309"/>
            <c:marker>
              <c:symbol val="square"/>
              <c:size val="10"/>
              <c:spPr>
                <a:solidFill>
                  <a:sysClr val="windowText" lastClr="000000"/>
                </a:solidFill>
                <a:ln>
                  <a:solidFill>
                    <a:srgbClr val="C00000"/>
                  </a:solidFill>
                </a:ln>
              </c:spPr>
            </c:marker>
            <c:bubble3D val="0"/>
          </c:dPt>
          <c:dLbls>
            <c:dLbl>
              <c:idx val="2309"/>
              <c:layout>
                <c:manualLayout>
                  <c:x val="-8.3180470496743528E-2"/>
                  <c:y val="-6.2832815911221515E-2"/>
                </c:manualLayout>
              </c:layout>
              <c:tx>
                <c:rich>
                  <a:bodyPr/>
                  <a:lstStyle/>
                  <a:p>
                    <a:r>
                      <a:rPr lang="en-US" sz="1400" b="1"/>
                      <a:t>F</a:t>
                    </a:r>
                    <a:r>
                      <a:rPr lang="en-US"/>
                      <a:t>=2.12 cc/min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400" b="1"/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xVal>
            <c:numRef>
              <c:f>'min velocity experiemtns'!$P$12807:$P$21562</c:f>
              <c:numCache>
                <c:formatCode>0.00</c:formatCode>
                <c:ptCount val="8756"/>
                <c:pt idx="0">
                  <c:v>97.318035714291284</c:v>
                </c:pt>
                <c:pt idx="1">
                  <c:v>97.343928571434148</c:v>
                </c:pt>
                <c:pt idx="2">
                  <c:v>97.369821428577069</c:v>
                </c:pt>
                <c:pt idx="3">
                  <c:v>97.395714285719905</c:v>
                </c:pt>
                <c:pt idx="4">
                  <c:v>97.421607142862769</c:v>
                </c:pt>
                <c:pt idx="5">
                  <c:v>97.447500000005661</c:v>
                </c:pt>
                <c:pt idx="6">
                  <c:v>97.473392857148454</c:v>
                </c:pt>
                <c:pt idx="7">
                  <c:v>97.499285714291361</c:v>
                </c:pt>
                <c:pt idx="8">
                  <c:v>97.525178571434154</c:v>
                </c:pt>
                <c:pt idx="9">
                  <c:v>97.551071428577103</c:v>
                </c:pt>
                <c:pt idx="10">
                  <c:v>97.576964285719967</c:v>
                </c:pt>
                <c:pt idx="11">
                  <c:v>97.602857142862774</c:v>
                </c:pt>
                <c:pt idx="12">
                  <c:v>97.628750000005638</c:v>
                </c:pt>
                <c:pt idx="13">
                  <c:v>97.654642857148517</c:v>
                </c:pt>
                <c:pt idx="14">
                  <c:v>97.680535714291366</c:v>
                </c:pt>
                <c:pt idx="15">
                  <c:v>97.706428571434259</c:v>
                </c:pt>
                <c:pt idx="16">
                  <c:v>97.732321428577137</c:v>
                </c:pt>
                <c:pt idx="17">
                  <c:v>97.75821428572003</c:v>
                </c:pt>
                <c:pt idx="18">
                  <c:v>97.784107142862851</c:v>
                </c:pt>
                <c:pt idx="19">
                  <c:v>97.810000000005729</c:v>
                </c:pt>
                <c:pt idx="20">
                  <c:v>97.835892857148536</c:v>
                </c:pt>
                <c:pt idx="21">
                  <c:v>97.861785714291429</c:v>
                </c:pt>
                <c:pt idx="22">
                  <c:v>97.887678571434265</c:v>
                </c:pt>
                <c:pt idx="23">
                  <c:v>97.913571428577214</c:v>
                </c:pt>
                <c:pt idx="24">
                  <c:v>97.939464285720106</c:v>
                </c:pt>
                <c:pt idx="25">
                  <c:v>97.965357142862885</c:v>
                </c:pt>
                <c:pt idx="26">
                  <c:v>97.99125000000582</c:v>
                </c:pt>
                <c:pt idx="27">
                  <c:v>98.017142857148642</c:v>
                </c:pt>
                <c:pt idx="28">
                  <c:v>98.043035714291477</c:v>
                </c:pt>
                <c:pt idx="29">
                  <c:v>98.068928571434341</c:v>
                </c:pt>
                <c:pt idx="30">
                  <c:v>98.094821428577276</c:v>
                </c:pt>
                <c:pt idx="31">
                  <c:v>98.120714285720098</c:v>
                </c:pt>
                <c:pt idx="32">
                  <c:v>98.146607142862948</c:v>
                </c:pt>
                <c:pt idx="33">
                  <c:v>98.172500000005769</c:v>
                </c:pt>
                <c:pt idx="34">
                  <c:v>98.198392857148633</c:v>
                </c:pt>
                <c:pt idx="35">
                  <c:v>98.224285714291554</c:v>
                </c:pt>
                <c:pt idx="36">
                  <c:v>98.250178571434375</c:v>
                </c:pt>
                <c:pt idx="37">
                  <c:v>98.276071428577282</c:v>
                </c:pt>
                <c:pt idx="38">
                  <c:v>98.301964285720175</c:v>
                </c:pt>
                <c:pt idx="39">
                  <c:v>98.327857142862968</c:v>
                </c:pt>
                <c:pt idx="40">
                  <c:v>98.353750000005846</c:v>
                </c:pt>
                <c:pt idx="41">
                  <c:v>98.379642857148696</c:v>
                </c:pt>
                <c:pt idx="42">
                  <c:v>98.405535714291588</c:v>
                </c:pt>
                <c:pt idx="43">
                  <c:v>98.431428571434452</c:v>
                </c:pt>
                <c:pt idx="44">
                  <c:v>98.457321428577359</c:v>
                </c:pt>
                <c:pt idx="45">
                  <c:v>98.483214285720237</c:v>
                </c:pt>
                <c:pt idx="46">
                  <c:v>98.509107142863058</c:v>
                </c:pt>
                <c:pt idx="47">
                  <c:v>98.535000000005908</c:v>
                </c:pt>
                <c:pt idx="48">
                  <c:v>98.560892857148758</c:v>
                </c:pt>
                <c:pt idx="49">
                  <c:v>98.586785714291608</c:v>
                </c:pt>
                <c:pt idx="50">
                  <c:v>98.612678571434458</c:v>
                </c:pt>
                <c:pt idx="51">
                  <c:v>98.638571428577379</c:v>
                </c:pt>
                <c:pt idx="52">
                  <c:v>98.664464285720271</c:v>
                </c:pt>
                <c:pt idx="53">
                  <c:v>98.690357142863064</c:v>
                </c:pt>
                <c:pt idx="54">
                  <c:v>98.716250000005999</c:v>
                </c:pt>
                <c:pt idx="55">
                  <c:v>98.742142857148806</c:v>
                </c:pt>
                <c:pt idx="56">
                  <c:v>98.768035714291671</c:v>
                </c:pt>
                <c:pt idx="57">
                  <c:v>98.793928571434549</c:v>
                </c:pt>
                <c:pt idx="58">
                  <c:v>98.819821428577427</c:v>
                </c:pt>
                <c:pt idx="59">
                  <c:v>98.845714285720291</c:v>
                </c:pt>
                <c:pt idx="60">
                  <c:v>98.871607142863127</c:v>
                </c:pt>
                <c:pt idx="61">
                  <c:v>98.897500000006033</c:v>
                </c:pt>
                <c:pt idx="62">
                  <c:v>98.923392857148855</c:v>
                </c:pt>
                <c:pt idx="63">
                  <c:v>98.949285714291747</c:v>
                </c:pt>
                <c:pt idx="64">
                  <c:v>98.975178571434554</c:v>
                </c:pt>
                <c:pt idx="65">
                  <c:v>99.001071428577475</c:v>
                </c:pt>
                <c:pt idx="66">
                  <c:v>99.026964285720368</c:v>
                </c:pt>
                <c:pt idx="67">
                  <c:v>99.052857142863147</c:v>
                </c:pt>
                <c:pt idx="68">
                  <c:v>99.078750000006025</c:v>
                </c:pt>
                <c:pt idx="69">
                  <c:v>99.104642857148903</c:v>
                </c:pt>
                <c:pt idx="70">
                  <c:v>99.130535714291739</c:v>
                </c:pt>
                <c:pt idx="71">
                  <c:v>99.156428571434603</c:v>
                </c:pt>
                <c:pt idx="72">
                  <c:v>99.182321428577509</c:v>
                </c:pt>
                <c:pt idx="73">
                  <c:v>99.20821428572043</c:v>
                </c:pt>
                <c:pt idx="74">
                  <c:v>99.234107142863252</c:v>
                </c:pt>
                <c:pt idx="75">
                  <c:v>99.260000000006116</c:v>
                </c:pt>
                <c:pt idx="76">
                  <c:v>99.285892857148937</c:v>
                </c:pt>
                <c:pt idx="77">
                  <c:v>99.311785714291815</c:v>
                </c:pt>
                <c:pt idx="78">
                  <c:v>99.337678571434665</c:v>
                </c:pt>
                <c:pt idx="79">
                  <c:v>99.363571428577572</c:v>
                </c:pt>
                <c:pt idx="80">
                  <c:v>99.389464285720436</c:v>
                </c:pt>
                <c:pt idx="81">
                  <c:v>99.415357142863272</c:v>
                </c:pt>
                <c:pt idx="82">
                  <c:v>99.441250000006207</c:v>
                </c:pt>
                <c:pt idx="83">
                  <c:v>99.467142857149028</c:v>
                </c:pt>
                <c:pt idx="84">
                  <c:v>99.493035714291878</c:v>
                </c:pt>
                <c:pt idx="85">
                  <c:v>99.518928571434728</c:v>
                </c:pt>
                <c:pt idx="86">
                  <c:v>99.544821428577649</c:v>
                </c:pt>
                <c:pt idx="87">
                  <c:v>99.570714285720484</c:v>
                </c:pt>
                <c:pt idx="88">
                  <c:v>99.596607142863348</c:v>
                </c:pt>
                <c:pt idx="89">
                  <c:v>99.622500000006184</c:v>
                </c:pt>
                <c:pt idx="90">
                  <c:v>99.648392857149034</c:v>
                </c:pt>
                <c:pt idx="91">
                  <c:v>99.674285714291898</c:v>
                </c:pt>
                <c:pt idx="92">
                  <c:v>99.700178571434748</c:v>
                </c:pt>
                <c:pt idx="93">
                  <c:v>99.726071428577669</c:v>
                </c:pt>
                <c:pt idx="94">
                  <c:v>99.751964285720561</c:v>
                </c:pt>
                <c:pt idx="95">
                  <c:v>99.777857142863354</c:v>
                </c:pt>
                <c:pt idx="96">
                  <c:v>99.803750000006232</c:v>
                </c:pt>
                <c:pt idx="97">
                  <c:v>99.829642857149068</c:v>
                </c:pt>
                <c:pt idx="98">
                  <c:v>99.855535714291946</c:v>
                </c:pt>
                <c:pt idx="99">
                  <c:v>99.881428571434824</c:v>
                </c:pt>
                <c:pt idx="100">
                  <c:v>99.907321428577745</c:v>
                </c:pt>
                <c:pt idx="101">
                  <c:v>99.933214285720638</c:v>
                </c:pt>
                <c:pt idx="102">
                  <c:v>99.959107142863417</c:v>
                </c:pt>
                <c:pt idx="103">
                  <c:v>99.985000000006309</c:v>
                </c:pt>
                <c:pt idx="104">
                  <c:v>100.01089285714914</c:v>
                </c:pt>
                <c:pt idx="105">
                  <c:v>100.03678571429204</c:v>
                </c:pt>
                <c:pt idx="106">
                  <c:v>100.06267857143484</c:v>
                </c:pt>
                <c:pt idx="107">
                  <c:v>100.08857142857777</c:v>
                </c:pt>
                <c:pt idx="108">
                  <c:v>100.11446428572066</c:v>
                </c:pt>
                <c:pt idx="109">
                  <c:v>100.14035714286344</c:v>
                </c:pt>
                <c:pt idx="110">
                  <c:v>100.16625000000636</c:v>
                </c:pt>
                <c:pt idx="111">
                  <c:v>100.19214285714916</c:v>
                </c:pt>
                <c:pt idx="112">
                  <c:v>100.21803571429209</c:v>
                </c:pt>
                <c:pt idx="113">
                  <c:v>100.24392857143495</c:v>
                </c:pt>
                <c:pt idx="114">
                  <c:v>100.26982142857784</c:v>
                </c:pt>
                <c:pt idx="115">
                  <c:v>100.29571428572069</c:v>
                </c:pt>
                <c:pt idx="116">
                  <c:v>100.32160714286351</c:v>
                </c:pt>
                <c:pt idx="117">
                  <c:v>100.34750000000642</c:v>
                </c:pt>
                <c:pt idx="118">
                  <c:v>100.37339285714921</c:v>
                </c:pt>
                <c:pt idx="119">
                  <c:v>100.39928571429213</c:v>
                </c:pt>
                <c:pt idx="120">
                  <c:v>100.42517857143496</c:v>
                </c:pt>
                <c:pt idx="121">
                  <c:v>100.45107142857786</c:v>
                </c:pt>
                <c:pt idx="122">
                  <c:v>100.47696428572075</c:v>
                </c:pt>
                <c:pt idx="123">
                  <c:v>100.50285714286353</c:v>
                </c:pt>
                <c:pt idx="124">
                  <c:v>100.52875000000643</c:v>
                </c:pt>
                <c:pt idx="125">
                  <c:v>100.55464285714929</c:v>
                </c:pt>
                <c:pt idx="126">
                  <c:v>100.58053571429218</c:v>
                </c:pt>
                <c:pt idx="127">
                  <c:v>100.60642857143505</c:v>
                </c:pt>
                <c:pt idx="128">
                  <c:v>100.63232142857791</c:v>
                </c:pt>
                <c:pt idx="129">
                  <c:v>100.65821428572077</c:v>
                </c:pt>
                <c:pt idx="130">
                  <c:v>100.6841071428636</c:v>
                </c:pt>
                <c:pt idx="131">
                  <c:v>100.7100000000065</c:v>
                </c:pt>
                <c:pt idx="132">
                  <c:v>100.73589285714934</c:v>
                </c:pt>
                <c:pt idx="133">
                  <c:v>100.76178571429223</c:v>
                </c:pt>
                <c:pt idx="134">
                  <c:v>100.78767857143508</c:v>
                </c:pt>
                <c:pt idx="135">
                  <c:v>100.81357142857796</c:v>
                </c:pt>
                <c:pt idx="136">
                  <c:v>100.83946428572082</c:v>
                </c:pt>
                <c:pt idx="137">
                  <c:v>100.86535714286363</c:v>
                </c:pt>
                <c:pt idx="138">
                  <c:v>100.89125000000656</c:v>
                </c:pt>
                <c:pt idx="139">
                  <c:v>100.91714285714941</c:v>
                </c:pt>
                <c:pt idx="140">
                  <c:v>100.94303571429229</c:v>
                </c:pt>
                <c:pt idx="141">
                  <c:v>100.96892857143514</c:v>
                </c:pt>
                <c:pt idx="142">
                  <c:v>100.99482142857806</c:v>
                </c:pt>
                <c:pt idx="143">
                  <c:v>101.02071428572087</c:v>
                </c:pt>
                <c:pt idx="144">
                  <c:v>101.04660714286371</c:v>
                </c:pt>
                <c:pt idx="145">
                  <c:v>101.07250000000657</c:v>
                </c:pt>
                <c:pt idx="146">
                  <c:v>101.09839285714941</c:v>
                </c:pt>
                <c:pt idx="147">
                  <c:v>101.12428571429233</c:v>
                </c:pt>
                <c:pt idx="148">
                  <c:v>101.15017857143513</c:v>
                </c:pt>
                <c:pt idx="149">
                  <c:v>101.17607142857803</c:v>
                </c:pt>
                <c:pt idx="150">
                  <c:v>101.20196428572095</c:v>
                </c:pt>
                <c:pt idx="151">
                  <c:v>101.22785714286375</c:v>
                </c:pt>
                <c:pt idx="152">
                  <c:v>101.25375000000665</c:v>
                </c:pt>
                <c:pt idx="153">
                  <c:v>101.27964285714948</c:v>
                </c:pt>
                <c:pt idx="154">
                  <c:v>101.30553571429238</c:v>
                </c:pt>
                <c:pt idx="155">
                  <c:v>101.33142857143524</c:v>
                </c:pt>
                <c:pt idx="156">
                  <c:v>101.3573214285781</c:v>
                </c:pt>
                <c:pt idx="157">
                  <c:v>101.383214285721</c:v>
                </c:pt>
                <c:pt idx="158">
                  <c:v>101.4091071428638</c:v>
                </c:pt>
                <c:pt idx="159">
                  <c:v>101.4350000000067</c:v>
                </c:pt>
                <c:pt idx="160">
                  <c:v>101.46089285714955</c:v>
                </c:pt>
                <c:pt idx="161">
                  <c:v>101.48678571429241</c:v>
                </c:pt>
                <c:pt idx="162">
                  <c:v>101.51267857143526</c:v>
                </c:pt>
                <c:pt idx="163">
                  <c:v>101.53857142857815</c:v>
                </c:pt>
                <c:pt idx="164">
                  <c:v>101.56446428572104</c:v>
                </c:pt>
                <c:pt idx="165">
                  <c:v>101.59035714286385</c:v>
                </c:pt>
                <c:pt idx="166">
                  <c:v>101.61625000000674</c:v>
                </c:pt>
                <c:pt idx="167">
                  <c:v>101.64214285714957</c:v>
                </c:pt>
                <c:pt idx="168">
                  <c:v>101.66803571429244</c:v>
                </c:pt>
                <c:pt idx="169">
                  <c:v>101.69392857143534</c:v>
                </c:pt>
                <c:pt idx="170">
                  <c:v>101.71982142857823</c:v>
                </c:pt>
                <c:pt idx="171">
                  <c:v>101.74571428572106</c:v>
                </c:pt>
                <c:pt idx="172">
                  <c:v>101.7716071428639</c:v>
                </c:pt>
                <c:pt idx="173">
                  <c:v>101.79750000000679</c:v>
                </c:pt>
                <c:pt idx="174">
                  <c:v>101.8233928571496</c:v>
                </c:pt>
                <c:pt idx="175">
                  <c:v>101.84928571429252</c:v>
                </c:pt>
                <c:pt idx="176">
                  <c:v>101.87517857143533</c:v>
                </c:pt>
                <c:pt idx="177">
                  <c:v>101.90107142857826</c:v>
                </c:pt>
                <c:pt idx="178">
                  <c:v>101.92696428572114</c:v>
                </c:pt>
                <c:pt idx="179">
                  <c:v>101.95285714286393</c:v>
                </c:pt>
                <c:pt idx="180">
                  <c:v>101.97875000000681</c:v>
                </c:pt>
                <c:pt idx="181">
                  <c:v>102.00464285714968</c:v>
                </c:pt>
                <c:pt idx="182">
                  <c:v>102.03053571429257</c:v>
                </c:pt>
                <c:pt idx="183">
                  <c:v>102.0564285714354</c:v>
                </c:pt>
                <c:pt idx="184">
                  <c:v>102.0823214285783</c:v>
                </c:pt>
                <c:pt idx="185">
                  <c:v>102.10821428572116</c:v>
                </c:pt>
                <c:pt idx="186">
                  <c:v>102.13410714286398</c:v>
                </c:pt>
                <c:pt idx="187">
                  <c:v>102.16000000000686</c:v>
                </c:pt>
                <c:pt idx="188">
                  <c:v>102.18589285714968</c:v>
                </c:pt>
                <c:pt idx="189">
                  <c:v>102.21178571429262</c:v>
                </c:pt>
                <c:pt idx="190">
                  <c:v>102.23767857143548</c:v>
                </c:pt>
                <c:pt idx="191">
                  <c:v>102.26357142857836</c:v>
                </c:pt>
                <c:pt idx="192">
                  <c:v>102.28946428572122</c:v>
                </c:pt>
                <c:pt idx="193">
                  <c:v>102.31535714286402</c:v>
                </c:pt>
                <c:pt idx="194">
                  <c:v>102.34125000000697</c:v>
                </c:pt>
                <c:pt idx="195">
                  <c:v>102.36714285714977</c:v>
                </c:pt>
                <c:pt idx="196">
                  <c:v>102.39303571429267</c:v>
                </c:pt>
                <c:pt idx="197">
                  <c:v>102.41892857143553</c:v>
                </c:pt>
                <c:pt idx="198">
                  <c:v>102.44482142857844</c:v>
                </c:pt>
                <c:pt idx="199">
                  <c:v>102.47071428572126</c:v>
                </c:pt>
                <c:pt idx="200">
                  <c:v>102.49660714286411</c:v>
                </c:pt>
                <c:pt idx="201">
                  <c:v>102.52250000000696</c:v>
                </c:pt>
                <c:pt idx="202">
                  <c:v>102.54839285714982</c:v>
                </c:pt>
                <c:pt idx="203">
                  <c:v>102.57428571429271</c:v>
                </c:pt>
                <c:pt idx="204">
                  <c:v>102.60017857143553</c:v>
                </c:pt>
                <c:pt idx="205">
                  <c:v>102.62607142857841</c:v>
                </c:pt>
                <c:pt idx="206">
                  <c:v>102.65196428572132</c:v>
                </c:pt>
                <c:pt idx="207">
                  <c:v>102.67785714286411</c:v>
                </c:pt>
                <c:pt idx="208">
                  <c:v>102.70375000000703</c:v>
                </c:pt>
                <c:pt idx="209">
                  <c:v>102.72964285714987</c:v>
                </c:pt>
                <c:pt idx="210">
                  <c:v>102.75553571429275</c:v>
                </c:pt>
                <c:pt idx="211">
                  <c:v>102.78142857143563</c:v>
                </c:pt>
                <c:pt idx="212">
                  <c:v>102.80732142857849</c:v>
                </c:pt>
                <c:pt idx="213">
                  <c:v>102.83321428572138</c:v>
                </c:pt>
                <c:pt idx="214">
                  <c:v>102.85910714286416</c:v>
                </c:pt>
                <c:pt idx="215">
                  <c:v>102.88500000000708</c:v>
                </c:pt>
                <c:pt idx="216">
                  <c:v>102.91089285714995</c:v>
                </c:pt>
                <c:pt idx="217">
                  <c:v>102.93678571429281</c:v>
                </c:pt>
                <c:pt idx="218">
                  <c:v>102.96267857143565</c:v>
                </c:pt>
                <c:pt idx="219">
                  <c:v>102.98857142857854</c:v>
                </c:pt>
                <c:pt idx="220">
                  <c:v>103.01446428572143</c:v>
                </c:pt>
                <c:pt idx="221">
                  <c:v>103.04035714286424</c:v>
                </c:pt>
                <c:pt idx="222">
                  <c:v>103.06625000000716</c:v>
                </c:pt>
                <c:pt idx="223">
                  <c:v>103.09214285714995</c:v>
                </c:pt>
                <c:pt idx="224">
                  <c:v>103.11803571429283</c:v>
                </c:pt>
                <c:pt idx="225">
                  <c:v>103.14392857143571</c:v>
                </c:pt>
                <c:pt idx="226">
                  <c:v>103.16982142857859</c:v>
                </c:pt>
                <c:pt idx="227">
                  <c:v>103.19571428572145</c:v>
                </c:pt>
                <c:pt idx="228">
                  <c:v>103.22160714286429</c:v>
                </c:pt>
                <c:pt idx="229">
                  <c:v>103.24750000000724</c:v>
                </c:pt>
                <c:pt idx="230">
                  <c:v>103.27339285714999</c:v>
                </c:pt>
                <c:pt idx="231">
                  <c:v>103.29928571429292</c:v>
                </c:pt>
                <c:pt idx="232">
                  <c:v>103.32517857143571</c:v>
                </c:pt>
                <c:pt idx="233">
                  <c:v>103.35107142857861</c:v>
                </c:pt>
                <c:pt idx="234">
                  <c:v>103.3769642857215</c:v>
                </c:pt>
                <c:pt idx="235">
                  <c:v>103.40285714286431</c:v>
                </c:pt>
                <c:pt idx="236">
                  <c:v>103.42875000000723</c:v>
                </c:pt>
                <c:pt idx="237">
                  <c:v>103.45464285715008</c:v>
                </c:pt>
                <c:pt idx="238">
                  <c:v>103.48053571429296</c:v>
                </c:pt>
                <c:pt idx="239">
                  <c:v>103.50642857143579</c:v>
                </c:pt>
                <c:pt idx="240">
                  <c:v>103.53232142857868</c:v>
                </c:pt>
                <c:pt idx="241">
                  <c:v>103.55821428572156</c:v>
                </c:pt>
                <c:pt idx="242">
                  <c:v>103.58410714286438</c:v>
                </c:pt>
                <c:pt idx="243">
                  <c:v>103.61000000000729</c:v>
                </c:pt>
                <c:pt idx="244">
                  <c:v>103.63589285715008</c:v>
                </c:pt>
                <c:pt idx="245">
                  <c:v>103.66178571429298</c:v>
                </c:pt>
                <c:pt idx="246">
                  <c:v>103.68767857143584</c:v>
                </c:pt>
                <c:pt idx="247">
                  <c:v>103.71357142857873</c:v>
                </c:pt>
                <c:pt idx="248">
                  <c:v>103.73946428572162</c:v>
                </c:pt>
                <c:pt idx="249">
                  <c:v>103.7653571428644</c:v>
                </c:pt>
                <c:pt idx="250">
                  <c:v>103.79125000000737</c:v>
                </c:pt>
                <c:pt idx="251">
                  <c:v>103.81714285715016</c:v>
                </c:pt>
                <c:pt idx="252">
                  <c:v>103.84303571429305</c:v>
                </c:pt>
                <c:pt idx="253">
                  <c:v>103.86892857143589</c:v>
                </c:pt>
                <c:pt idx="254">
                  <c:v>103.89482142857879</c:v>
                </c:pt>
                <c:pt idx="255">
                  <c:v>103.92071428572164</c:v>
                </c:pt>
                <c:pt idx="256">
                  <c:v>103.94660714286451</c:v>
                </c:pt>
                <c:pt idx="257">
                  <c:v>103.97250000000737</c:v>
                </c:pt>
                <c:pt idx="258">
                  <c:v>103.99839285715019</c:v>
                </c:pt>
                <c:pt idx="259">
                  <c:v>104.0242857142931</c:v>
                </c:pt>
                <c:pt idx="260">
                  <c:v>104.05017857143592</c:v>
                </c:pt>
                <c:pt idx="261">
                  <c:v>104.0760714285788</c:v>
                </c:pt>
                <c:pt idx="262">
                  <c:v>104.10196428572169</c:v>
                </c:pt>
                <c:pt idx="263">
                  <c:v>104.1278571428645</c:v>
                </c:pt>
                <c:pt idx="264">
                  <c:v>104.15375000000741</c:v>
                </c:pt>
                <c:pt idx="265">
                  <c:v>104.17964285715023</c:v>
                </c:pt>
                <c:pt idx="266">
                  <c:v>104.20553571429315</c:v>
                </c:pt>
                <c:pt idx="267">
                  <c:v>104.23142857143601</c:v>
                </c:pt>
                <c:pt idx="268">
                  <c:v>104.25732142857889</c:v>
                </c:pt>
                <c:pt idx="269">
                  <c:v>104.28321428572177</c:v>
                </c:pt>
                <c:pt idx="270">
                  <c:v>104.30910714286456</c:v>
                </c:pt>
                <c:pt idx="271">
                  <c:v>104.33500000000747</c:v>
                </c:pt>
                <c:pt idx="272">
                  <c:v>104.36089285715028</c:v>
                </c:pt>
                <c:pt idx="273">
                  <c:v>104.38678571429317</c:v>
                </c:pt>
                <c:pt idx="274">
                  <c:v>104.41267857143605</c:v>
                </c:pt>
                <c:pt idx="275">
                  <c:v>104.43857142857891</c:v>
                </c:pt>
                <c:pt idx="276">
                  <c:v>104.44410714286464</c:v>
                </c:pt>
                <c:pt idx="277">
                  <c:v>104.44964285715035</c:v>
                </c:pt>
                <c:pt idx="278">
                  <c:v>104.45517857143602</c:v>
                </c:pt>
                <c:pt idx="279">
                  <c:v>104.46071428572179</c:v>
                </c:pt>
                <c:pt idx="280">
                  <c:v>104.46625000000753</c:v>
                </c:pt>
                <c:pt idx="281">
                  <c:v>104.47178571429318</c:v>
                </c:pt>
                <c:pt idx="282">
                  <c:v>104.47732142857892</c:v>
                </c:pt>
                <c:pt idx="283">
                  <c:v>104.48285714286457</c:v>
                </c:pt>
                <c:pt idx="284">
                  <c:v>104.48839285715029</c:v>
                </c:pt>
                <c:pt idx="285">
                  <c:v>104.49392857143606</c:v>
                </c:pt>
                <c:pt idx="286">
                  <c:v>104.4994642857218</c:v>
                </c:pt>
                <c:pt idx="287">
                  <c:v>104.50500000000748</c:v>
                </c:pt>
                <c:pt idx="288">
                  <c:v>104.5105357142932</c:v>
                </c:pt>
                <c:pt idx="289">
                  <c:v>104.51607142857891</c:v>
                </c:pt>
                <c:pt idx="290">
                  <c:v>104.52160714286458</c:v>
                </c:pt>
                <c:pt idx="291">
                  <c:v>104.5271428571503</c:v>
                </c:pt>
                <c:pt idx="292">
                  <c:v>104.53267857143602</c:v>
                </c:pt>
                <c:pt idx="293">
                  <c:v>104.53821428572176</c:v>
                </c:pt>
                <c:pt idx="294">
                  <c:v>104.54375000000749</c:v>
                </c:pt>
                <c:pt idx="295">
                  <c:v>104.54928571429319</c:v>
                </c:pt>
                <c:pt idx="296">
                  <c:v>104.5548214285789</c:v>
                </c:pt>
                <c:pt idx="297">
                  <c:v>104.56035714286456</c:v>
                </c:pt>
                <c:pt idx="298">
                  <c:v>104.56589285715027</c:v>
                </c:pt>
                <c:pt idx="299">
                  <c:v>104.57142857143602</c:v>
                </c:pt>
                <c:pt idx="300">
                  <c:v>104.57696428572176</c:v>
                </c:pt>
                <c:pt idx="301">
                  <c:v>104.58250000000747</c:v>
                </c:pt>
                <c:pt idx="302">
                  <c:v>104.58803571429316</c:v>
                </c:pt>
                <c:pt idx="303">
                  <c:v>104.5935714285789</c:v>
                </c:pt>
                <c:pt idx="304">
                  <c:v>104.59910714286458</c:v>
                </c:pt>
                <c:pt idx="305">
                  <c:v>104.60464285715028</c:v>
                </c:pt>
                <c:pt idx="306">
                  <c:v>104.61017857143599</c:v>
                </c:pt>
                <c:pt idx="307">
                  <c:v>104.61571428572175</c:v>
                </c:pt>
                <c:pt idx="308">
                  <c:v>104.62125000000746</c:v>
                </c:pt>
                <c:pt idx="309">
                  <c:v>104.62678571429313</c:v>
                </c:pt>
                <c:pt idx="310">
                  <c:v>104.63232142857888</c:v>
                </c:pt>
                <c:pt idx="311">
                  <c:v>104.63785714286456</c:v>
                </c:pt>
                <c:pt idx="312">
                  <c:v>104.64339285715026</c:v>
                </c:pt>
                <c:pt idx="313">
                  <c:v>104.648928571436</c:v>
                </c:pt>
                <c:pt idx="314">
                  <c:v>104.65446428572174</c:v>
                </c:pt>
                <c:pt idx="315">
                  <c:v>104.66000000000746</c:v>
                </c:pt>
                <c:pt idx="316">
                  <c:v>104.66553571429314</c:v>
                </c:pt>
                <c:pt idx="317">
                  <c:v>104.67107142857886</c:v>
                </c:pt>
                <c:pt idx="318">
                  <c:v>104.67660714286454</c:v>
                </c:pt>
                <c:pt idx="319">
                  <c:v>104.68214285715025</c:v>
                </c:pt>
                <c:pt idx="320">
                  <c:v>104.68767857143598</c:v>
                </c:pt>
                <c:pt idx="321">
                  <c:v>104.69321428572177</c:v>
                </c:pt>
                <c:pt idx="322">
                  <c:v>104.69875000000745</c:v>
                </c:pt>
                <c:pt idx="323">
                  <c:v>104.70428571429316</c:v>
                </c:pt>
                <c:pt idx="324">
                  <c:v>104.70982142857889</c:v>
                </c:pt>
                <c:pt idx="325">
                  <c:v>104.71535714286453</c:v>
                </c:pt>
                <c:pt idx="326">
                  <c:v>104.72089285715026</c:v>
                </c:pt>
                <c:pt idx="327">
                  <c:v>104.72642857143599</c:v>
                </c:pt>
                <c:pt idx="328">
                  <c:v>104.73196428572176</c:v>
                </c:pt>
                <c:pt idx="329">
                  <c:v>104.73750000000747</c:v>
                </c:pt>
                <c:pt idx="330">
                  <c:v>104.74303571429316</c:v>
                </c:pt>
                <c:pt idx="331">
                  <c:v>104.74857142857887</c:v>
                </c:pt>
                <c:pt idx="332">
                  <c:v>104.75410714286456</c:v>
                </c:pt>
                <c:pt idx="333">
                  <c:v>104.75964285715027</c:v>
                </c:pt>
                <c:pt idx="334">
                  <c:v>104.76517857143598</c:v>
                </c:pt>
                <c:pt idx="335">
                  <c:v>104.77071428572171</c:v>
                </c:pt>
                <c:pt idx="336">
                  <c:v>104.77625000000747</c:v>
                </c:pt>
                <c:pt idx="337">
                  <c:v>104.78178571429315</c:v>
                </c:pt>
                <c:pt idx="338">
                  <c:v>104.78732142857886</c:v>
                </c:pt>
                <c:pt idx="339">
                  <c:v>104.79285714286453</c:v>
                </c:pt>
                <c:pt idx="340">
                  <c:v>104.79839285715023</c:v>
                </c:pt>
                <c:pt idx="341">
                  <c:v>104.80392857143597</c:v>
                </c:pt>
                <c:pt idx="342">
                  <c:v>104.80946428572172</c:v>
                </c:pt>
                <c:pt idx="343">
                  <c:v>104.81500000000743</c:v>
                </c:pt>
                <c:pt idx="344">
                  <c:v>104.82053571429311</c:v>
                </c:pt>
                <c:pt idx="345">
                  <c:v>104.82607142857883</c:v>
                </c:pt>
                <c:pt idx="346">
                  <c:v>104.83160714286454</c:v>
                </c:pt>
                <c:pt idx="347">
                  <c:v>104.83714285715025</c:v>
                </c:pt>
                <c:pt idx="348">
                  <c:v>104.84267857143597</c:v>
                </c:pt>
                <c:pt idx="349">
                  <c:v>104.84821428572172</c:v>
                </c:pt>
                <c:pt idx="350">
                  <c:v>104.85375000000741</c:v>
                </c:pt>
                <c:pt idx="351">
                  <c:v>104.85928571429314</c:v>
                </c:pt>
                <c:pt idx="352">
                  <c:v>104.86482142857886</c:v>
                </c:pt>
                <c:pt idx="353">
                  <c:v>104.87035714286448</c:v>
                </c:pt>
                <c:pt idx="354">
                  <c:v>104.87589285715022</c:v>
                </c:pt>
                <c:pt idx="355">
                  <c:v>104.88142857143598</c:v>
                </c:pt>
                <c:pt idx="356">
                  <c:v>104.8869642857217</c:v>
                </c:pt>
                <c:pt idx="357">
                  <c:v>104.89250000000742</c:v>
                </c:pt>
                <c:pt idx="358">
                  <c:v>104.8980357142931</c:v>
                </c:pt>
                <c:pt idx="359">
                  <c:v>104.90357142857884</c:v>
                </c:pt>
                <c:pt idx="360">
                  <c:v>104.90910714286453</c:v>
                </c:pt>
                <c:pt idx="361">
                  <c:v>104.91464285715027</c:v>
                </c:pt>
                <c:pt idx="362">
                  <c:v>104.92017857143595</c:v>
                </c:pt>
                <c:pt idx="363">
                  <c:v>104.9257142857217</c:v>
                </c:pt>
                <c:pt idx="364">
                  <c:v>104.93125000000747</c:v>
                </c:pt>
                <c:pt idx="365">
                  <c:v>104.93678571429311</c:v>
                </c:pt>
                <c:pt idx="366">
                  <c:v>104.94232142857886</c:v>
                </c:pt>
                <c:pt idx="367">
                  <c:v>104.94785714286455</c:v>
                </c:pt>
                <c:pt idx="368">
                  <c:v>104.95339285715021</c:v>
                </c:pt>
                <c:pt idx="369">
                  <c:v>104.95892857143598</c:v>
                </c:pt>
                <c:pt idx="370">
                  <c:v>104.96446428572172</c:v>
                </c:pt>
                <c:pt idx="371">
                  <c:v>104.9700000000074</c:v>
                </c:pt>
                <c:pt idx="372">
                  <c:v>104.97553571429309</c:v>
                </c:pt>
                <c:pt idx="373">
                  <c:v>104.98107142857883</c:v>
                </c:pt>
                <c:pt idx="374">
                  <c:v>104.98660714286451</c:v>
                </c:pt>
                <c:pt idx="375">
                  <c:v>104.99214285715023</c:v>
                </c:pt>
                <c:pt idx="376">
                  <c:v>104.99767857143597</c:v>
                </c:pt>
                <c:pt idx="377">
                  <c:v>105.00321428572171</c:v>
                </c:pt>
                <c:pt idx="378">
                  <c:v>105.0087500000074</c:v>
                </c:pt>
                <c:pt idx="379">
                  <c:v>105.01428571429312</c:v>
                </c:pt>
                <c:pt idx="380">
                  <c:v>105.01982142857882</c:v>
                </c:pt>
                <c:pt idx="381">
                  <c:v>105.02535714286448</c:v>
                </c:pt>
                <c:pt idx="382">
                  <c:v>105.03089285715021</c:v>
                </c:pt>
                <c:pt idx="383">
                  <c:v>105.03642857143595</c:v>
                </c:pt>
                <c:pt idx="384">
                  <c:v>105.04196428572172</c:v>
                </c:pt>
                <c:pt idx="385">
                  <c:v>105.04750000000742</c:v>
                </c:pt>
                <c:pt idx="386">
                  <c:v>105.05303571429307</c:v>
                </c:pt>
                <c:pt idx="387">
                  <c:v>105.05857142857879</c:v>
                </c:pt>
                <c:pt idx="388">
                  <c:v>105.0641071428645</c:v>
                </c:pt>
                <c:pt idx="389">
                  <c:v>105.06964285715021</c:v>
                </c:pt>
                <c:pt idx="390">
                  <c:v>105.0751785714359</c:v>
                </c:pt>
                <c:pt idx="391">
                  <c:v>105.08071428572167</c:v>
                </c:pt>
                <c:pt idx="392">
                  <c:v>105.08625000000741</c:v>
                </c:pt>
                <c:pt idx="393">
                  <c:v>105.0917857142931</c:v>
                </c:pt>
                <c:pt idx="394">
                  <c:v>105.09732142857882</c:v>
                </c:pt>
                <c:pt idx="395">
                  <c:v>105.10285714286445</c:v>
                </c:pt>
                <c:pt idx="396">
                  <c:v>105.10839285715018</c:v>
                </c:pt>
                <c:pt idx="397">
                  <c:v>105.11392857143595</c:v>
                </c:pt>
                <c:pt idx="398">
                  <c:v>105.11946428572166</c:v>
                </c:pt>
                <c:pt idx="399">
                  <c:v>105.12500000000738</c:v>
                </c:pt>
                <c:pt idx="400">
                  <c:v>105.13053571429306</c:v>
                </c:pt>
                <c:pt idx="401">
                  <c:v>105.13607142857877</c:v>
                </c:pt>
                <c:pt idx="402">
                  <c:v>105.14160714286449</c:v>
                </c:pt>
                <c:pt idx="403">
                  <c:v>105.1471428571502</c:v>
                </c:pt>
                <c:pt idx="404">
                  <c:v>105.15267857143589</c:v>
                </c:pt>
                <c:pt idx="405">
                  <c:v>105.15821428572166</c:v>
                </c:pt>
                <c:pt idx="406">
                  <c:v>105.16375000000737</c:v>
                </c:pt>
                <c:pt idx="407">
                  <c:v>105.16928571429308</c:v>
                </c:pt>
                <c:pt idx="408">
                  <c:v>105.1748214285788</c:v>
                </c:pt>
                <c:pt idx="409">
                  <c:v>105.18035714286445</c:v>
                </c:pt>
                <c:pt idx="410">
                  <c:v>105.18589285715015</c:v>
                </c:pt>
                <c:pt idx="411">
                  <c:v>105.19142857143594</c:v>
                </c:pt>
                <c:pt idx="412">
                  <c:v>105.19696428572166</c:v>
                </c:pt>
                <c:pt idx="413">
                  <c:v>105.20250000000736</c:v>
                </c:pt>
                <c:pt idx="414">
                  <c:v>105.20803571429308</c:v>
                </c:pt>
                <c:pt idx="415">
                  <c:v>105.21357142857879</c:v>
                </c:pt>
                <c:pt idx="416">
                  <c:v>105.21910714286447</c:v>
                </c:pt>
                <c:pt idx="417">
                  <c:v>105.22464285715019</c:v>
                </c:pt>
                <c:pt idx="418">
                  <c:v>105.2301785714359</c:v>
                </c:pt>
                <c:pt idx="419">
                  <c:v>105.23571428572164</c:v>
                </c:pt>
                <c:pt idx="420">
                  <c:v>105.24125000000741</c:v>
                </c:pt>
                <c:pt idx="421">
                  <c:v>105.24678571429307</c:v>
                </c:pt>
                <c:pt idx="422">
                  <c:v>105.25232142857878</c:v>
                </c:pt>
                <c:pt idx="423">
                  <c:v>105.25785714286445</c:v>
                </c:pt>
                <c:pt idx="424">
                  <c:v>105.26339285715017</c:v>
                </c:pt>
                <c:pt idx="425">
                  <c:v>105.26892857143591</c:v>
                </c:pt>
                <c:pt idx="426">
                  <c:v>105.27446428572163</c:v>
                </c:pt>
                <c:pt idx="427">
                  <c:v>105.28000000000736</c:v>
                </c:pt>
                <c:pt idx="428">
                  <c:v>105.28553571429305</c:v>
                </c:pt>
                <c:pt idx="429">
                  <c:v>105.29107142857877</c:v>
                </c:pt>
                <c:pt idx="430">
                  <c:v>105.29660714286446</c:v>
                </c:pt>
                <c:pt idx="431">
                  <c:v>105.30214285715014</c:v>
                </c:pt>
                <c:pt idx="432">
                  <c:v>105.30767857143589</c:v>
                </c:pt>
                <c:pt idx="433">
                  <c:v>105.31321428572166</c:v>
                </c:pt>
                <c:pt idx="434">
                  <c:v>105.31875000000734</c:v>
                </c:pt>
                <c:pt idx="435">
                  <c:v>105.32428571429305</c:v>
                </c:pt>
                <c:pt idx="436">
                  <c:v>105.32982142857877</c:v>
                </c:pt>
                <c:pt idx="437">
                  <c:v>105.33535714286442</c:v>
                </c:pt>
                <c:pt idx="438">
                  <c:v>105.34089285715015</c:v>
                </c:pt>
                <c:pt idx="439">
                  <c:v>105.34642857143591</c:v>
                </c:pt>
                <c:pt idx="440">
                  <c:v>105.35196428572162</c:v>
                </c:pt>
                <c:pt idx="441">
                  <c:v>105.35750000000733</c:v>
                </c:pt>
                <c:pt idx="442">
                  <c:v>105.36303571429305</c:v>
                </c:pt>
                <c:pt idx="443">
                  <c:v>105.36857142857875</c:v>
                </c:pt>
                <c:pt idx="444">
                  <c:v>105.37410714286443</c:v>
                </c:pt>
                <c:pt idx="445">
                  <c:v>105.37964285715013</c:v>
                </c:pt>
                <c:pt idx="446">
                  <c:v>105.38517857143584</c:v>
                </c:pt>
                <c:pt idx="447">
                  <c:v>105.39071428572161</c:v>
                </c:pt>
                <c:pt idx="448">
                  <c:v>105.39625000000736</c:v>
                </c:pt>
                <c:pt idx="449">
                  <c:v>105.40178571429304</c:v>
                </c:pt>
                <c:pt idx="450">
                  <c:v>105.40732142857878</c:v>
                </c:pt>
                <c:pt idx="451">
                  <c:v>105.41285714286444</c:v>
                </c:pt>
                <c:pt idx="452">
                  <c:v>105.41839285715015</c:v>
                </c:pt>
                <c:pt idx="453">
                  <c:v>105.42392857143588</c:v>
                </c:pt>
                <c:pt idx="454">
                  <c:v>105.42946428572162</c:v>
                </c:pt>
                <c:pt idx="455">
                  <c:v>105.43500000000732</c:v>
                </c:pt>
                <c:pt idx="456">
                  <c:v>105.44053571429303</c:v>
                </c:pt>
                <c:pt idx="457">
                  <c:v>105.44607142857876</c:v>
                </c:pt>
                <c:pt idx="458">
                  <c:v>105.45160714286445</c:v>
                </c:pt>
                <c:pt idx="459">
                  <c:v>105.45714285715015</c:v>
                </c:pt>
                <c:pt idx="460">
                  <c:v>105.46267857143586</c:v>
                </c:pt>
                <c:pt idx="461">
                  <c:v>105.46821428572163</c:v>
                </c:pt>
                <c:pt idx="462">
                  <c:v>105.47375000000731</c:v>
                </c:pt>
                <c:pt idx="463">
                  <c:v>105.47928571429303</c:v>
                </c:pt>
                <c:pt idx="464">
                  <c:v>105.48482142857877</c:v>
                </c:pt>
                <c:pt idx="465">
                  <c:v>105.49035714286443</c:v>
                </c:pt>
                <c:pt idx="466">
                  <c:v>105.49589285715014</c:v>
                </c:pt>
                <c:pt idx="467">
                  <c:v>105.50142857143588</c:v>
                </c:pt>
                <c:pt idx="468">
                  <c:v>105.50696428572159</c:v>
                </c:pt>
                <c:pt idx="469">
                  <c:v>105.51250000000732</c:v>
                </c:pt>
                <c:pt idx="470">
                  <c:v>105.51803571429301</c:v>
                </c:pt>
                <c:pt idx="471">
                  <c:v>105.52357142857871</c:v>
                </c:pt>
                <c:pt idx="472">
                  <c:v>105.5291071428644</c:v>
                </c:pt>
                <c:pt idx="473">
                  <c:v>105.53464285715015</c:v>
                </c:pt>
                <c:pt idx="474">
                  <c:v>105.54017857143585</c:v>
                </c:pt>
                <c:pt idx="475">
                  <c:v>105.54571428572159</c:v>
                </c:pt>
                <c:pt idx="476">
                  <c:v>105.55125000000733</c:v>
                </c:pt>
                <c:pt idx="477">
                  <c:v>105.55678571429299</c:v>
                </c:pt>
                <c:pt idx="478">
                  <c:v>105.56232142857873</c:v>
                </c:pt>
                <c:pt idx="479">
                  <c:v>105.56785714286441</c:v>
                </c:pt>
                <c:pt idx="480">
                  <c:v>105.5733928571501</c:v>
                </c:pt>
                <c:pt idx="481">
                  <c:v>105.57892857143584</c:v>
                </c:pt>
                <c:pt idx="482">
                  <c:v>105.58446428572159</c:v>
                </c:pt>
                <c:pt idx="483">
                  <c:v>105.59000000000729</c:v>
                </c:pt>
                <c:pt idx="484">
                  <c:v>105.59553571429301</c:v>
                </c:pt>
                <c:pt idx="485">
                  <c:v>105.60107142857871</c:v>
                </c:pt>
                <c:pt idx="486">
                  <c:v>105.60660714286439</c:v>
                </c:pt>
                <c:pt idx="487">
                  <c:v>105.6121428571501</c:v>
                </c:pt>
                <c:pt idx="488">
                  <c:v>105.61767857143585</c:v>
                </c:pt>
                <c:pt idx="489">
                  <c:v>105.62321428572157</c:v>
                </c:pt>
                <c:pt idx="490">
                  <c:v>105.62875000000726</c:v>
                </c:pt>
                <c:pt idx="491">
                  <c:v>105.634285714293</c:v>
                </c:pt>
                <c:pt idx="492">
                  <c:v>105.63982142857871</c:v>
                </c:pt>
                <c:pt idx="493">
                  <c:v>105.64535714286437</c:v>
                </c:pt>
                <c:pt idx="494">
                  <c:v>105.65089285715008</c:v>
                </c:pt>
                <c:pt idx="495">
                  <c:v>105.65642857143582</c:v>
                </c:pt>
                <c:pt idx="496">
                  <c:v>105.6619642857216</c:v>
                </c:pt>
                <c:pt idx="497">
                  <c:v>105.66750000000729</c:v>
                </c:pt>
                <c:pt idx="498">
                  <c:v>105.67303571429294</c:v>
                </c:pt>
                <c:pt idx="499">
                  <c:v>105.67857142857866</c:v>
                </c:pt>
                <c:pt idx="500">
                  <c:v>105.68410714286436</c:v>
                </c:pt>
                <c:pt idx="501">
                  <c:v>105.68964285715008</c:v>
                </c:pt>
                <c:pt idx="502">
                  <c:v>105.6951785714358</c:v>
                </c:pt>
                <c:pt idx="503">
                  <c:v>105.70071428572156</c:v>
                </c:pt>
                <c:pt idx="504">
                  <c:v>105.7062500000073</c:v>
                </c:pt>
                <c:pt idx="505">
                  <c:v>105.71178571429299</c:v>
                </c:pt>
                <c:pt idx="506">
                  <c:v>105.71732142857873</c:v>
                </c:pt>
                <c:pt idx="507">
                  <c:v>105.72285714286436</c:v>
                </c:pt>
                <c:pt idx="508">
                  <c:v>105.72839285715007</c:v>
                </c:pt>
                <c:pt idx="509">
                  <c:v>105.73392857143584</c:v>
                </c:pt>
                <c:pt idx="510">
                  <c:v>105.73946428572158</c:v>
                </c:pt>
                <c:pt idx="511">
                  <c:v>105.74500000000729</c:v>
                </c:pt>
                <c:pt idx="512">
                  <c:v>105.75053571429298</c:v>
                </c:pt>
                <c:pt idx="513">
                  <c:v>105.75607142857868</c:v>
                </c:pt>
                <c:pt idx="514">
                  <c:v>105.76160714286441</c:v>
                </c:pt>
                <c:pt idx="515">
                  <c:v>105.76714285715011</c:v>
                </c:pt>
                <c:pt idx="516">
                  <c:v>105.77267857143578</c:v>
                </c:pt>
                <c:pt idx="517">
                  <c:v>105.77821428572156</c:v>
                </c:pt>
                <c:pt idx="518">
                  <c:v>105.78375000000726</c:v>
                </c:pt>
                <c:pt idx="519">
                  <c:v>105.78928571429297</c:v>
                </c:pt>
                <c:pt idx="520">
                  <c:v>105.79482142857871</c:v>
                </c:pt>
                <c:pt idx="521">
                  <c:v>105.80035714286434</c:v>
                </c:pt>
                <c:pt idx="522">
                  <c:v>105.80589285715006</c:v>
                </c:pt>
                <c:pt idx="523">
                  <c:v>105.81142857143583</c:v>
                </c:pt>
                <c:pt idx="524">
                  <c:v>105.81696428572157</c:v>
                </c:pt>
                <c:pt idx="525">
                  <c:v>105.82250000000725</c:v>
                </c:pt>
                <c:pt idx="526">
                  <c:v>105.82803571429294</c:v>
                </c:pt>
                <c:pt idx="527">
                  <c:v>105.83357142857868</c:v>
                </c:pt>
                <c:pt idx="528">
                  <c:v>105.83910714286434</c:v>
                </c:pt>
                <c:pt idx="529">
                  <c:v>105.84464285715011</c:v>
                </c:pt>
                <c:pt idx="530">
                  <c:v>105.85017857143576</c:v>
                </c:pt>
                <c:pt idx="531">
                  <c:v>105.8557142857215</c:v>
                </c:pt>
                <c:pt idx="532">
                  <c:v>105.86125000000729</c:v>
                </c:pt>
                <c:pt idx="533">
                  <c:v>105.86678571429293</c:v>
                </c:pt>
                <c:pt idx="534">
                  <c:v>105.87232142857864</c:v>
                </c:pt>
                <c:pt idx="535">
                  <c:v>105.87785714286433</c:v>
                </c:pt>
                <c:pt idx="536">
                  <c:v>105.88339285715004</c:v>
                </c:pt>
                <c:pt idx="537">
                  <c:v>105.88892857143578</c:v>
                </c:pt>
                <c:pt idx="538">
                  <c:v>105.89446428572155</c:v>
                </c:pt>
                <c:pt idx="539">
                  <c:v>105.90000000000727</c:v>
                </c:pt>
                <c:pt idx="540">
                  <c:v>105.90553571429295</c:v>
                </c:pt>
                <c:pt idx="541">
                  <c:v>105.91107142857869</c:v>
                </c:pt>
                <c:pt idx="542">
                  <c:v>105.91660714286438</c:v>
                </c:pt>
                <c:pt idx="543">
                  <c:v>105.92214285715004</c:v>
                </c:pt>
                <c:pt idx="544">
                  <c:v>105.92767857143581</c:v>
                </c:pt>
                <c:pt idx="545">
                  <c:v>105.93321428572155</c:v>
                </c:pt>
                <c:pt idx="546">
                  <c:v>105.93875000000723</c:v>
                </c:pt>
                <c:pt idx="547">
                  <c:v>105.94428571429299</c:v>
                </c:pt>
                <c:pt idx="548">
                  <c:v>105.94982142857869</c:v>
                </c:pt>
                <c:pt idx="549">
                  <c:v>105.95535714286432</c:v>
                </c:pt>
                <c:pt idx="550">
                  <c:v>105.96089285715006</c:v>
                </c:pt>
                <c:pt idx="551">
                  <c:v>105.9664285714358</c:v>
                </c:pt>
                <c:pt idx="552">
                  <c:v>105.97196428572154</c:v>
                </c:pt>
                <c:pt idx="553">
                  <c:v>105.97750000000725</c:v>
                </c:pt>
                <c:pt idx="554">
                  <c:v>105.98303571429294</c:v>
                </c:pt>
                <c:pt idx="555">
                  <c:v>105.98857142857865</c:v>
                </c:pt>
                <c:pt idx="556">
                  <c:v>105.99410714286437</c:v>
                </c:pt>
                <c:pt idx="557">
                  <c:v>105.99964285715008</c:v>
                </c:pt>
                <c:pt idx="558">
                  <c:v>106.00517857143574</c:v>
                </c:pt>
                <c:pt idx="559">
                  <c:v>106.01071428572152</c:v>
                </c:pt>
                <c:pt idx="560">
                  <c:v>106.01625000000725</c:v>
                </c:pt>
                <c:pt idx="561">
                  <c:v>106.0217857142929</c:v>
                </c:pt>
                <c:pt idx="562">
                  <c:v>106.02732142857866</c:v>
                </c:pt>
                <c:pt idx="563">
                  <c:v>106.0328571428643</c:v>
                </c:pt>
                <c:pt idx="564">
                  <c:v>106.03839285715001</c:v>
                </c:pt>
                <c:pt idx="565">
                  <c:v>106.04392857143579</c:v>
                </c:pt>
                <c:pt idx="566">
                  <c:v>106.04946428572153</c:v>
                </c:pt>
                <c:pt idx="567">
                  <c:v>106.05500000000721</c:v>
                </c:pt>
                <c:pt idx="568">
                  <c:v>106.06053571429293</c:v>
                </c:pt>
                <c:pt idx="569">
                  <c:v>106.06607142857864</c:v>
                </c:pt>
                <c:pt idx="570">
                  <c:v>106.07160714286432</c:v>
                </c:pt>
                <c:pt idx="571">
                  <c:v>106.07714285715002</c:v>
                </c:pt>
                <c:pt idx="572">
                  <c:v>106.08267857143574</c:v>
                </c:pt>
                <c:pt idx="573">
                  <c:v>106.08821428572149</c:v>
                </c:pt>
                <c:pt idx="574">
                  <c:v>106.0937500000072</c:v>
                </c:pt>
                <c:pt idx="575">
                  <c:v>106.09928571429292</c:v>
                </c:pt>
                <c:pt idx="576">
                  <c:v>106.10482142857863</c:v>
                </c:pt>
                <c:pt idx="577">
                  <c:v>106.11035714286429</c:v>
                </c:pt>
                <c:pt idx="578">
                  <c:v>106.11589285715</c:v>
                </c:pt>
                <c:pt idx="579">
                  <c:v>106.12142857143574</c:v>
                </c:pt>
                <c:pt idx="580">
                  <c:v>106.12696428572148</c:v>
                </c:pt>
                <c:pt idx="581">
                  <c:v>106.1325000000072</c:v>
                </c:pt>
                <c:pt idx="582">
                  <c:v>106.13803571429288</c:v>
                </c:pt>
                <c:pt idx="583">
                  <c:v>106.14357142857861</c:v>
                </c:pt>
                <c:pt idx="584">
                  <c:v>106.1491071428643</c:v>
                </c:pt>
                <c:pt idx="585">
                  <c:v>106.15464285715002</c:v>
                </c:pt>
                <c:pt idx="586">
                  <c:v>106.16017857143572</c:v>
                </c:pt>
                <c:pt idx="587">
                  <c:v>106.16571428572148</c:v>
                </c:pt>
                <c:pt idx="588">
                  <c:v>106.17125000000719</c:v>
                </c:pt>
                <c:pt idx="589">
                  <c:v>106.17678571429286</c:v>
                </c:pt>
                <c:pt idx="590">
                  <c:v>106.18232142857859</c:v>
                </c:pt>
                <c:pt idx="591">
                  <c:v>106.18785714286427</c:v>
                </c:pt>
                <c:pt idx="592">
                  <c:v>106.19339285714999</c:v>
                </c:pt>
                <c:pt idx="593">
                  <c:v>106.19892857143573</c:v>
                </c:pt>
                <c:pt idx="594">
                  <c:v>106.2044642857215</c:v>
                </c:pt>
                <c:pt idx="595">
                  <c:v>106.21000000000721</c:v>
                </c:pt>
                <c:pt idx="596">
                  <c:v>106.2155357142929</c:v>
                </c:pt>
                <c:pt idx="597">
                  <c:v>106.22107142857861</c:v>
                </c:pt>
                <c:pt idx="598">
                  <c:v>106.22660714286428</c:v>
                </c:pt>
                <c:pt idx="599">
                  <c:v>106.23214285715</c:v>
                </c:pt>
                <c:pt idx="600">
                  <c:v>106.23767857143575</c:v>
                </c:pt>
                <c:pt idx="601">
                  <c:v>106.24321428572151</c:v>
                </c:pt>
                <c:pt idx="602">
                  <c:v>106.24875000000719</c:v>
                </c:pt>
                <c:pt idx="603">
                  <c:v>106.25428571429289</c:v>
                </c:pt>
                <c:pt idx="604">
                  <c:v>106.2598214285786</c:v>
                </c:pt>
                <c:pt idx="605">
                  <c:v>106.26535714286426</c:v>
                </c:pt>
                <c:pt idx="606">
                  <c:v>106.27089285714997</c:v>
                </c:pt>
                <c:pt idx="607">
                  <c:v>106.27642857143572</c:v>
                </c:pt>
                <c:pt idx="608">
                  <c:v>106.28196428572149</c:v>
                </c:pt>
                <c:pt idx="609">
                  <c:v>106.2875000000072</c:v>
                </c:pt>
                <c:pt idx="610">
                  <c:v>106.29303571429288</c:v>
                </c:pt>
                <c:pt idx="611">
                  <c:v>106.2985714285786</c:v>
                </c:pt>
                <c:pt idx="612">
                  <c:v>106.30410714286428</c:v>
                </c:pt>
                <c:pt idx="613">
                  <c:v>106.30964285714998</c:v>
                </c:pt>
                <c:pt idx="614">
                  <c:v>106.31517857143569</c:v>
                </c:pt>
                <c:pt idx="615">
                  <c:v>106.32071428572145</c:v>
                </c:pt>
                <c:pt idx="616">
                  <c:v>106.32625000000716</c:v>
                </c:pt>
                <c:pt idx="617">
                  <c:v>106.33178571429288</c:v>
                </c:pt>
                <c:pt idx="618">
                  <c:v>106.33732142857859</c:v>
                </c:pt>
                <c:pt idx="619">
                  <c:v>106.34285714286426</c:v>
                </c:pt>
                <c:pt idx="620">
                  <c:v>106.34839285714996</c:v>
                </c:pt>
                <c:pt idx="621">
                  <c:v>106.3539285714357</c:v>
                </c:pt>
                <c:pt idx="622">
                  <c:v>106.35946428572144</c:v>
                </c:pt>
                <c:pt idx="623">
                  <c:v>106.36500000000716</c:v>
                </c:pt>
                <c:pt idx="624">
                  <c:v>106.37053571429284</c:v>
                </c:pt>
                <c:pt idx="625">
                  <c:v>106.37607142857856</c:v>
                </c:pt>
                <c:pt idx="626">
                  <c:v>106.38160714286427</c:v>
                </c:pt>
                <c:pt idx="627">
                  <c:v>106.38714285714998</c:v>
                </c:pt>
                <c:pt idx="628">
                  <c:v>106.39267857143568</c:v>
                </c:pt>
                <c:pt idx="629">
                  <c:v>106.39821428572147</c:v>
                </c:pt>
                <c:pt idx="630">
                  <c:v>106.40375000000716</c:v>
                </c:pt>
                <c:pt idx="631">
                  <c:v>106.40928571429286</c:v>
                </c:pt>
                <c:pt idx="632">
                  <c:v>106.41482142857863</c:v>
                </c:pt>
                <c:pt idx="633">
                  <c:v>106.42035714286423</c:v>
                </c:pt>
                <c:pt idx="634">
                  <c:v>106.42589285714996</c:v>
                </c:pt>
                <c:pt idx="635">
                  <c:v>106.43142857143572</c:v>
                </c:pt>
                <c:pt idx="636">
                  <c:v>106.43696428572146</c:v>
                </c:pt>
                <c:pt idx="637">
                  <c:v>106.44250000000717</c:v>
                </c:pt>
                <c:pt idx="638">
                  <c:v>106.44803571429286</c:v>
                </c:pt>
                <c:pt idx="639">
                  <c:v>106.45357142857857</c:v>
                </c:pt>
                <c:pt idx="640">
                  <c:v>106.45910714286426</c:v>
                </c:pt>
                <c:pt idx="641">
                  <c:v>106.46464285715</c:v>
                </c:pt>
                <c:pt idx="642">
                  <c:v>106.47017857143568</c:v>
                </c:pt>
                <c:pt idx="643">
                  <c:v>106.47571428572141</c:v>
                </c:pt>
                <c:pt idx="644">
                  <c:v>106.48125000000719</c:v>
                </c:pt>
                <c:pt idx="645">
                  <c:v>106.48678571429285</c:v>
                </c:pt>
                <c:pt idx="646">
                  <c:v>106.49232142857856</c:v>
                </c:pt>
                <c:pt idx="647">
                  <c:v>106.49785714286428</c:v>
                </c:pt>
                <c:pt idx="648">
                  <c:v>106.50339285714993</c:v>
                </c:pt>
                <c:pt idx="649">
                  <c:v>106.50892857143567</c:v>
                </c:pt>
                <c:pt idx="650">
                  <c:v>106.51446428572144</c:v>
                </c:pt>
                <c:pt idx="651">
                  <c:v>106.52000000000713</c:v>
                </c:pt>
                <c:pt idx="652">
                  <c:v>106.52553571429281</c:v>
                </c:pt>
                <c:pt idx="653">
                  <c:v>106.53107142857856</c:v>
                </c:pt>
                <c:pt idx="654">
                  <c:v>106.53660714286424</c:v>
                </c:pt>
                <c:pt idx="655">
                  <c:v>106.54214285714995</c:v>
                </c:pt>
                <c:pt idx="656">
                  <c:v>106.5476785714357</c:v>
                </c:pt>
                <c:pt idx="657">
                  <c:v>106.55321428572142</c:v>
                </c:pt>
                <c:pt idx="658">
                  <c:v>106.55875000000711</c:v>
                </c:pt>
                <c:pt idx="659">
                  <c:v>106.56428571429286</c:v>
                </c:pt>
                <c:pt idx="660">
                  <c:v>106.56982142857856</c:v>
                </c:pt>
                <c:pt idx="661">
                  <c:v>106.57535714286418</c:v>
                </c:pt>
                <c:pt idx="662">
                  <c:v>106.58089285714993</c:v>
                </c:pt>
                <c:pt idx="663">
                  <c:v>106.58642857143568</c:v>
                </c:pt>
                <c:pt idx="664">
                  <c:v>106.59196428572143</c:v>
                </c:pt>
                <c:pt idx="665">
                  <c:v>106.59750000000714</c:v>
                </c:pt>
                <c:pt idx="666">
                  <c:v>106.6030357142928</c:v>
                </c:pt>
                <c:pt idx="667">
                  <c:v>106.60857142857851</c:v>
                </c:pt>
                <c:pt idx="668">
                  <c:v>106.61410714286423</c:v>
                </c:pt>
                <c:pt idx="669">
                  <c:v>106.61964285714994</c:v>
                </c:pt>
                <c:pt idx="670">
                  <c:v>106.62517857143563</c:v>
                </c:pt>
                <c:pt idx="671">
                  <c:v>106.6307142857214</c:v>
                </c:pt>
                <c:pt idx="672">
                  <c:v>106.63625000000712</c:v>
                </c:pt>
                <c:pt idx="673">
                  <c:v>106.64178571429281</c:v>
                </c:pt>
                <c:pt idx="674">
                  <c:v>106.64732142857856</c:v>
                </c:pt>
                <c:pt idx="675">
                  <c:v>106.65285714286418</c:v>
                </c:pt>
                <c:pt idx="676">
                  <c:v>106.65839285714988</c:v>
                </c:pt>
                <c:pt idx="677">
                  <c:v>106.66392857143568</c:v>
                </c:pt>
                <c:pt idx="678">
                  <c:v>106.66946428572139</c:v>
                </c:pt>
                <c:pt idx="679">
                  <c:v>106.67500000000707</c:v>
                </c:pt>
                <c:pt idx="680">
                  <c:v>106.68053571429279</c:v>
                </c:pt>
                <c:pt idx="681">
                  <c:v>106.6860714285785</c:v>
                </c:pt>
                <c:pt idx="682">
                  <c:v>106.69160714286421</c:v>
                </c:pt>
                <c:pt idx="683">
                  <c:v>106.69714285714993</c:v>
                </c:pt>
                <c:pt idx="684">
                  <c:v>106.70267857143564</c:v>
                </c:pt>
                <c:pt idx="685">
                  <c:v>106.70821428572141</c:v>
                </c:pt>
                <c:pt idx="686">
                  <c:v>106.71375000000712</c:v>
                </c:pt>
                <c:pt idx="687">
                  <c:v>106.71928571429282</c:v>
                </c:pt>
                <c:pt idx="688">
                  <c:v>106.72482142857852</c:v>
                </c:pt>
                <c:pt idx="689">
                  <c:v>106.73035714286419</c:v>
                </c:pt>
                <c:pt idx="690">
                  <c:v>106.73589285714991</c:v>
                </c:pt>
                <c:pt idx="691">
                  <c:v>106.74142857143566</c:v>
                </c:pt>
                <c:pt idx="692">
                  <c:v>106.74696428572142</c:v>
                </c:pt>
                <c:pt idx="693">
                  <c:v>106.75250000000709</c:v>
                </c:pt>
                <c:pt idx="694">
                  <c:v>106.75803571429277</c:v>
                </c:pt>
                <c:pt idx="695">
                  <c:v>106.76357142857852</c:v>
                </c:pt>
                <c:pt idx="696">
                  <c:v>106.7691071428642</c:v>
                </c:pt>
                <c:pt idx="697">
                  <c:v>106.77464285714991</c:v>
                </c:pt>
                <c:pt idx="698">
                  <c:v>106.78017857143563</c:v>
                </c:pt>
                <c:pt idx="699">
                  <c:v>106.78571428572137</c:v>
                </c:pt>
                <c:pt idx="700">
                  <c:v>106.79125000000714</c:v>
                </c:pt>
                <c:pt idx="701">
                  <c:v>106.7967857142928</c:v>
                </c:pt>
                <c:pt idx="702">
                  <c:v>106.80232142857851</c:v>
                </c:pt>
                <c:pt idx="703">
                  <c:v>106.80785714286417</c:v>
                </c:pt>
                <c:pt idx="704">
                  <c:v>106.81339285714989</c:v>
                </c:pt>
                <c:pt idx="705">
                  <c:v>106.81892857143565</c:v>
                </c:pt>
                <c:pt idx="706">
                  <c:v>106.82446428572136</c:v>
                </c:pt>
                <c:pt idx="707">
                  <c:v>106.83000000000709</c:v>
                </c:pt>
                <c:pt idx="708">
                  <c:v>106.83553571429276</c:v>
                </c:pt>
                <c:pt idx="709">
                  <c:v>106.8410714285785</c:v>
                </c:pt>
                <c:pt idx="710">
                  <c:v>106.84660714286419</c:v>
                </c:pt>
                <c:pt idx="711">
                  <c:v>106.85214285714987</c:v>
                </c:pt>
                <c:pt idx="712">
                  <c:v>106.85767857143561</c:v>
                </c:pt>
                <c:pt idx="713">
                  <c:v>106.86321428572138</c:v>
                </c:pt>
                <c:pt idx="714">
                  <c:v>106.86875000000707</c:v>
                </c:pt>
                <c:pt idx="715">
                  <c:v>106.87428571429278</c:v>
                </c:pt>
                <c:pt idx="716">
                  <c:v>106.8798214285785</c:v>
                </c:pt>
                <c:pt idx="717">
                  <c:v>106.88535714286415</c:v>
                </c:pt>
                <c:pt idx="718">
                  <c:v>106.89089285714986</c:v>
                </c:pt>
                <c:pt idx="719">
                  <c:v>106.89642857143564</c:v>
                </c:pt>
                <c:pt idx="720">
                  <c:v>106.90196428572141</c:v>
                </c:pt>
                <c:pt idx="721">
                  <c:v>106.9075000000071</c:v>
                </c:pt>
                <c:pt idx="722">
                  <c:v>106.91303571429277</c:v>
                </c:pt>
                <c:pt idx="723">
                  <c:v>106.91857142857849</c:v>
                </c:pt>
                <c:pt idx="724">
                  <c:v>106.92410714286417</c:v>
                </c:pt>
                <c:pt idx="725">
                  <c:v>106.92964285714989</c:v>
                </c:pt>
                <c:pt idx="726">
                  <c:v>106.9351785714356</c:v>
                </c:pt>
                <c:pt idx="727">
                  <c:v>106.94071428572137</c:v>
                </c:pt>
                <c:pt idx="728">
                  <c:v>106.94625000000711</c:v>
                </c:pt>
                <c:pt idx="729">
                  <c:v>106.95178571429277</c:v>
                </c:pt>
                <c:pt idx="730">
                  <c:v>106.95732142857851</c:v>
                </c:pt>
                <c:pt idx="731">
                  <c:v>106.96285714286415</c:v>
                </c:pt>
                <c:pt idx="732">
                  <c:v>106.96839285714987</c:v>
                </c:pt>
                <c:pt idx="733">
                  <c:v>106.97392857143561</c:v>
                </c:pt>
                <c:pt idx="734">
                  <c:v>106.97946428572133</c:v>
                </c:pt>
                <c:pt idx="735">
                  <c:v>106.98500000000706</c:v>
                </c:pt>
                <c:pt idx="736">
                  <c:v>106.99053571429276</c:v>
                </c:pt>
                <c:pt idx="737">
                  <c:v>106.99607142857847</c:v>
                </c:pt>
                <c:pt idx="738">
                  <c:v>107.00160714286416</c:v>
                </c:pt>
                <c:pt idx="739">
                  <c:v>107.00714285714987</c:v>
                </c:pt>
                <c:pt idx="740">
                  <c:v>107.01267857143559</c:v>
                </c:pt>
                <c:pt idx="741">
                  <c:v>107.01821428572136</c:v>
                </c:pt>
                <c:pt idx="742">
                  <c:v>107.02375000000704</c:v>
                </c:pt>
                <c:pt idx="743">
                  <c:v>107.02928571429275</c:v>
                </c:pt>
                <c:pt idx="744">
                  <c:v>107.0348214285785</c:v>
                </c:pt>
                <c:pt idx="745">
                  <c:v>107.04035714286415</c:v>
                </c:pt>
                <c:pt idx="746">
                  <c:v>107.04589285714985</c:v>
                </c:pt>
                <c:pt idx="747">
                  <c:v>107.05142857143561</c:v>
                </c:pt>
                <c:pt idx="748">
                  <c:v>107.05696428572132</c:v>
                </c:pt>
                <c:pt idx="749">
                  <c:v>107.06250000000703</c:v>
                </c:pt>
                <c:pt idx="750">
                  <c:v>107.06803571429275</c:v>
                </c:pt>
                <c:pt idx="751">
                  <c:v>107.07357142857845</c:v>
                </c:pt>
                <c:pt idx="752">
                  <c:v>107.07910714286413</c:v>
                </c:pt>
                <c:pt idx="753">
                  <c:v>107.08464285714986</c:v>
                </c:pt>
                <c:pt idx="754">
                  <c:v>107.09017857143557</c:v>
                </c:pt>
                <c:pt idx="755">
                  <c:v>107.09571428572131</c:v>
                </c:pt>
                <c:pt idx="756">
                  <c:v>107.10125000000706</c:v>
                </c:pt>
                <c:pt idx="757">
                  <c:v>107.10678571429271</c:v>
                </c:pt>
                <c:pt idx="758">
                  <c:v>107.11232142857845</c:v>
                </c:pt>
                <c:pt idx="759">
                  <c:v>107.11785714286414</c:v>
                </c:pt>
                <c:pt idx="760">
                  <c:v>107.12339285714982</c:v>
                </c:pt>
                <c:pt idx="761">
                  <c:v>107.12892857143555</c:v>
                </c:pt>
                <c:pt idx="762">
                  <c:v>107.13446428572132</c:v>
                </c:pt>
                <c:pt idx="763">
                  <c:v>107.14000000000702</c:v>
                </c:pt>
                <c:pt idx="764">
                  <c:v>107.14553571429271</c:v>
                </c:pt>
                <c:pt idx="765">
                  <c:v>107.15107142857845</c:v>
                </c:pt>
                <c:pt idx="766">
                  <c:v>107.1566071428641</c:v>
                </c:pt>
                <c:pt idx="767">
                  <c:v>107.16214285714983</c:v>
                </c:pt>
                <c:pt idx="768">
                  <c:v>107.16767857143556</c:v>
                </c:pt>
                <c:pt idx="769">
                  <c:v>107.1732142857213</c:v>
                </c:pt>
                <c:pt idx="770">
                  <c:v>107.17875000000699</c:v>
                </c:pt>
                <c:pt idx="771">
                  <c:v>107.18428571429273</c:v>
                </c:pt>
                <c:pt idx="772">
                  <c:v>107.18982142857844</c:v>
                </c:pt>
                <c:pt idx="773">
                  <c:v>107.1953571428641</c:v>
                </c:pt>
                <c:pt idx="774">
                  <c:v>107.20089285714984</c:v>
                </c:pt>
                <c:pt idx="775">
                  <c:v>107.20642857143558</c:v>
                </c:pt>
                <c:pt idx="776">
                  <c:v>107.21196428572134</c:v>
                </c:pt>
                <c:pt idx="777">
                  <c:v>107.21750000000706</c:v>
                </c:pt>
                <c:pt idx="778">
                  <c:v>107.22303571429271</c:v>
                </c:pt>
                <c:pt idx="779">
                  <c:v>107.22857142857841</c:v>
                </c:pt>
                <c:pt idx="780">
                  <c:v>107.23410714286415</c:v>
                </c:pt>
                <c:pt idx="781">
                  <c:v>107.23964285714985</c:v>
                </c:pt>
                <c:pt idx="782">
                  <c:v>107.24517857143555</c:v>
                </c:pt>
                <c:pt idx="783">
                  <c:v>107.25071428572129</c:v>
                </c:pt>
                <c:pt idx="784">
                  <c:v>107.25625000000703</c:v>
                </c:pt>
                <c:pt idx="785">
                  <c:v>107.26178571429271</c:v>
                </c:pt>
                <c:pt idx="786">
                  <c:v>107.26732142857846</c:v>
                </c:pt>
                <c:pt idx="787">
                  <c:v>107.27285714286408</c:v>
                </c:pt>
                <c:pt idx="788">
                  <c:v>107.2783928571498</c:v>
                </c:pt>
                <c:pt idx="789">
                  <c:v>107.28392857143557</c:v>
                </c:pt>
                <c:pt idx="790">
                  <c:v>107.28946428572129</c:v>
                </c:pt>
                <c:pt idx="791">
                  <c:v>107.29500000000698</c:v>
                </c:pt>
                <c:pt idx="792">
                  <c:v>107.30053571429271</c:v>
                </c:pt>
                <c:pt idx="793">
                  <c:v>107.30607142857841</c:v>
                </c:pt>
                <c:pt idx="794">
                  <c:v>107.3116071428641</c:v>
                </c:pt>
                <c:pt idx="795">
                  <c:v>107.31714285714985</c:v>
                </c:pt>
                <c:pt idx="796">
                  <c:v>107.3226785714355</c:v>
                </c:pt>
                <c:pt idx="797">
                  <c:v>107.32821428572127</c:v>
                </c:pt>
                <c:pt idx="798">
                  <c:v>107.33375000000696</c:v>
                </c:pt>
                <c:pt idx="799">
                  <c:v>107.3392857142927</c:v>
                </c:pt>
                <c:pt idx="800">
                  <c:v>107.34482142857844</c:v>
                </c:pt>
                <c:pt idx="801">
                  <c:v>107.35035714286407</c:v>
                </c:pt>
                <c:pt idx="802">
                  <c:v>107.35589285714978</c:v>
                </c:pt>
                <c:pt idx="803">
                  <c:v>107.36142857143555</c:v>
                </c:pt>
                <c:pt idx="804">
                  <c:v>107.36696428572129</c:v>
                </c:pt>
                <c:pt idx="805">
                  <c:v>107.37250000000695</c:v>
                </c:pt>
                <c:pt idx="806">
                  <c:v>107.37803571429264</c:v>
                </c:pt>
                <c:pt idx="807">
                  <c:v>107.38357142857841</c:v>
                </c:pt>
                <c:pt idx="808">
                  <c:v>107.38910714286406</c:v>
                </c:pt>
                <c:pt idx="809">
                  <c:v>107.3946428571498</c:v>
                </c:pt>
                <c:pt idx="810">
                  <c:v>107.40017857143555</c:v>
                </c:pt>
                <c:pt idx="811">
                  <c:v>107.40571428572126</c:v>
                </c:pt>
                <c:pt idx="812">
                  <c:v>107.411250000007</c:v>
                </c:pt>
                <c:pt idx="813">
                  <c:v>107.41678571429269</c:v>
                </c:pt>
                <c:pt idx="814">
                  <c:v>107.4223214285784</c:v>
                </c:pt>
                <c:pt idx="815">
                  <c:v>107.42785714286408</c:v>
                </c:pt>
                <c:pt idx="816">
                  <c:v>107.4333928571498</c:v>
                </c:pt>
                <c:pt idx="817">
                  <c:v>107.43892857143554</c:v>
                </c:pt>
                <c:pt idx="818">
                  <c:v>107.44446428572131</c:v>
                </c:pt>
                <c:pt idx="819">
                  <c:v>107.45000000000697</c:v>
                </c:pt>
                <c:pt idx="820">
                  <c:v>107.45553571429268</c:v>
                </c:pt>
                <c:pt idx="821">
                  <c:v>107.46107142857839</c:v>
                </c:pt>
                <c:pt idx="822">
                  <c:v>107.46660714286411</c:v>
                </c:pt>
                <c:pt idx="823">
                  <c:v>107.47214285714976</c:v>
                </c:pt>
                <c:pt idx="824">
                  <c:v>107.4776785714355</c:v>
                </c:pt>
                <c:pt idx="825">
                  <c:v>107.48321428572129</c:v>
                </c:pt>
                <c:pt idx="826">
                  <c:v>107.48875000000695</c:v>
                </c:pt>
                <c:pt idx="827">
                  <c:v>107.4942857142927</c:v>
                </c:pt>
                <c:pt idx="828">
                  <c:v>107.49982142857841</c:v>
                </c:pt>
                <c:pt idx="829">
                  <c:v>107.50535714286404</c:v>
                </c:pt>
                <c:pt idx="830">
                  <c:v>107.51089285714978</c:v>
                </c:pt>
                <c:pt idx="831">
                  <c:v>107.51642857143553</c:v>
                </c:pt>
                <c:pt idx="832">
                  <c:v>107.52196428572127</c:v>
                </c:pt>
                <c:pt idx="833">
                  <c:v>107.52750000000695</c:v>
                </c:pt>
                <c:pt idx="834">
                  <c:v>107.53303571429267</c:v>
                </c:pt>
                <c:pt idx="835">
                  <c:v>107.53857142857838</c:v>
                </c:pt>
                <c:pt idx="836">
                  <c:v>107.54410714286408</c:v>
                </c:pt>
                <c:pt idx="837">
                  <c:v>107.54964285714981</c:v>
                </c:pt>
                <c:pt idx="838">
                  <c:v>107.55517857143546</c:v>
                </c:pt>
                <c:pt idx="839">
                  <c:v>107.56071428572123</c:v>
                </c:pt>
                <c:pt idx="840">
                  <c:v>107.56625000000696</c:v>
                </c:pt>
                <c:pt idx="841">
                  <c:v>107.57178571429263</c:v>
                </c:pt>
                <c:pt idx="842">
                  <c:v>107.57732142857837</c:v>
                </c:pt>
                <c:pt idx="843">
                  <c:v>107.58285714286403</c:v>
                </c:pt>
                <c:pt idx="844">
                  <c:v>107.58839285714974</c:v>
                </c:pt>
                <c:pt idx="845">
                  <c:v>107.59392857143551</c:v>
                </c:pt>
                <c:pt idx="846">
                  <c:v>107.59946428572125</c:v>
                </c:pt>
                <c:pt idx="847">
                  <c:v>107.6050000000069</c:v>
                </c:pt>
                <c:pt idx="848">
                  <c:v>107.61053571429265</c:v>
                </c:pt>
                <c:pt idx="849">
                  <c:v>107.61607142857837</c:v>
                </c:pt>
                <c:pt idx="850">
                  <c:v>107.62160714286404</c:v>
                </c:pt>
                <c:pt idx="851">
                  <c:v>107.62714285714974</c:v>
                </c:pt>
                <c:pt idx="852">
                  <c:v>107.63267857143546</c:v>
                </c:pt>
                <c:pt idx="853">
                  <c:v>107.63821428572122</c:v>
                </c:pt>
                <c:pt idx="854">
                  <c:v>107.6437500000069</c:v>
                </c:pt>
                <c:pt idx="855">
                  <c:v>107.64928571429266</c:v>
                </c:pt>
                <c:pt idx="856">
                  <c:v>107.65482142857836</c:v>
                </c:pt>
                <c:pt idx="857">
                  <c:v>107.66035714286402</c:v>
                </c:pt>
                <c:pt idx="858">
                  <c:v>107.66589285714973</c:v>
                </c:pt>
                <c:pt idx="859">
                  <c:v>107.67142857143547</c:v>
                </c:pt>
                <c:pt idx="860">
                  <c:v>107.67696428572121</c:v>
                </c:pt>
                <c:pt idx="861">
                  <c:v>107.6825000000069</c:v>
                </c:pt>
                <c:pt idx="862">
                  <c:v>107.6880357142926</c:v>
                </c:pt>
                <c:pt idx="863">
                  <c:v>107.69357142857835</c:v>
                </c:pt>
                <c:pt idx="864">
                  <c:v>107.69910714286404</c:v>
                </c:pt>
                <c:pt idx="865">
                  <c:v>107.70464285714978</c:v>
                </c:pt>
                <c:pt idx="866">
                  <c:v>107.71017857143548</c:v>
                </c:pt>
                <c:pt idx="867">
                  <c:v>107.71571428572122</c:v>
                </c:pt>
                <c:pt idx="868">
                  <c:v>107.72125000000692</c:v>
                </c:pt>
                <c:pt idx="869">
                  <c:v>107.7267857142926</c:v>
                </c:pt>
                <c:pt idx="870">
                  <c:v>107.73232142857836</c:v>
                </c:pt>
                <c:pt idx="871">
                  <c:v>107.73785714286403</c:v>
                </c:pt>
                <c:pt idx="872">
                  <c:v>107.74339285714974</c:v>
                </c:pt>
                <c:pt idx="873">
                  <c:v>107.74892857143548</c:v>
                </c:pt>
                <c:pt idx="874">
                  <c:v>107.75446428572123</c:v>
                </c:pt>
                <c:pt idx="875">
                  <c:v>107.76000000000691</c:v>
                </c:pt>
                <c:pt idx="876">
                  <c:v>107.76553571429261</c:v>
                </c:pt>
                <c:pt idx="877">
                  <c:v>107.77107142857834</c:v>
                </c:pt>
                <c:pt idx="878">
                  <c:v>107.77660714286402</c:v>
                </c:pt>
                <c:pt idx="879">
                  <c:v>107.78214285714972</c:v>
                </c:pt>
                <c:pt idx="880">
                  <c:v>107.78767857143548</c:v>
                </c:pt>
                <c:pt idx="881">
                  <c:v>107.79321428572123</c:v>
                </c:pt>
                <c:pt idx="882">
                  <c:v>107.79875000000688</c:v>
                </c:pt>
                <c:pt idx="883">
                  <c:v>107.80428571429262</c:v>
                </c:pt>
                <c:pt idx="884">
                  <c:v>107.80982142857833</c:v>
                </c:pt>
                <c:pt idx="885">
                  <c:v>107.81535714286399</c:v>
                </c:pt>
                <c:pt idx="886">
                  <c:v>107.8208928571497</c:v>
                </c:pt>
                <c:pt idx="887">
                  <c:v>107.82642857143544</c:v>
                </c:pt>
                <c:pt idx="888">
                  <c:v>107.83196428572121</c:v>
                </c:pt>
                <c:pt idx="889">
                  <c:v>107.8375000000069</c:v>
                </c:pt>
                <c:pt idx="890">
                  <c:v>107.84303571429261</c:v>
                </c:pt>
                <c:pt idx="891">
                  <c:v>107.84857142857831</c:v>
                </c:pt>
                <c:pt idx="892">
                  <c:v>107.854107142864</c:v>
                </c:pt>
                <c:pt idx="893">
                  <c:v>107.85964285714972</c:v>
                </c:pt>
                <c:pt idx="894">
                  <c:v>107.86517857143542</c:v>
                </c:pt>
                <c:pt idx="895">
                  <c:v>107.87071428572118</c:v>
                </c:pt>
                <c:pt idx="896">
                  <c:v>107.87625000000688</c:v>
                </c:pt>
                <c:pt idx="897">
                  <c:v>107.88178571429258</c:v>
                </c:pt>
                <c:pt idx="898">
                  <c:v>107.88732142857832</c:v>
                </c:pt>
                <c:pt idx="899">
                  <c:v>107.89285714286397</c:v>
                </c:pt>
                <c:pt idx="900">
                  <c:v>107.89839285714969</c:v>
                </c:pt>
                <c:pt idx="901">
                  <c:v>107.90392857143546</c:v>
                </c:pt>
                <c:pt idx="902">
                  <c:v>107.9094642857212</c:v>
                </c:pt>
                <c:pt idx="903">
                  <c:v>107.91500000000688</c:v>
                </c:pt>
                <c:pt idx="904">
                  <c:v>107.9205357142926</c:v>
                </c:pt>
                <c:pt idx="905">
                  <c:v>107.92607142857831</c:v>
                </c:pt>
                <c:pt idx="906">
                  <c:v>107.93160714286401</c:v>
                </c:pt>
                <c:pt idx="907">
                  <c:v>107.93714285714974</c:v>
                </c:pt>
                <c:pt idx="908">
                  <c:v>107.94267857143545</c:v>
                </c:pt>
                <c:pt idx="909">
                  <c:v>107.94821428572121</c:v>
                </c:pt>
                <c:pt idx="910">
                  <c:v>107.95375000000688</c:v>
                </c:pt>
                <c:pt idx="911">
                  <c:v>107.95928571429259</c:v>
                </c:pt>
                <c:pt idx="912">
                  <c:v>107.96482142857833</c:v>
                </c:pt>
                <c:pt idx="913">
                  <c:v>107.97035714286396</c:v>
                </c:pt>
                <c:pt idx="914">
                  <c:v>107.97589285714967</c:v>
                </c:pt>
                <c:pt idx="915">
                  <c:v>107.98142857143544</c:v>
                </c:pt>
                <c:pt idx="916">
                  <c:v>107.98696428572119</c:v>
                </c:pt>
                <c:pt idx="917">
                  <c:v>107.99250000000687</c:v>
                </c:pt>
                <c:pt idx="918">
                  <c:v>107.99803571429258</c:v>
                </c:pt>
                <c:pt idx="919">
                  <c:v>108.0035714285783</c:v>
                </c:pt>
                <c:pt idx="920">
                  <c:v>108.00910714286398</c:v>
                </c:pt>
                <c:pt idx="921">
                  <c:v>108.01464285714971</c:v>
                </c:pt>
                <c:pt idx="922">
                  <c:v>108.02017857143539</c:v>
                </c:pt>
                <c:pt idx="923">
                  <c:v>108.02571428572115</c:v>
                </c:pt>
                <c:pt idx="924">
                  <c:v>108.03125000000686</c:v>
                </c:pt>
                <c:pt idx="925">
                  <c:v>108.03678571429258</c:v>
                </c:pt>
                <c:pt idx="926">
                  <c:v>108.04232142857829</c:v>
                </c:pt>
                <c:pt idx="927">
                  <c:v>108.04785714286398</c:v>
                </c:pt>
                <c:pt idx="928">
                  <c:v>108.05339285714966</c:v>
                </c:pt>
                <c:pt idx="929">
                  <c:v>108.0589285714354</c:v>
                </c:pt>
                <c:pt idx="930">
                  <c:v>108.06446428572117</c:v>
                </c:pt>
                <c:pt idx="931">
                  <c:v>108.07000000000683</c:v>
                </c:pt>
                <c:pt idx="932">
                  <c:v>108.07553571429254</c:v>
                </c:pt>
                <c:pt idx="933">
                  <c:v>108.08107142857828</c:v>
                </c:pt>
                <c:pt idx="934">
                  <c:v>108.08660714286397</c:v>
                </c:pt>
                <c:pt idx="935">
                  <c:v>108.09214285714968</c:v>
                </c:pt>
                <c:pt idx="936">
                  <c:v>108.09767857143541</c:v>
                </c:pt>
                <c:pt idx="937">
                  <c:v>108.10321428572117</c:v>
                </c:pt>
                <c:pt idx="938">
                  <c:v>108.10875000000682</c:v>
                </c:pt>
                <c:pt idx="939">
                  <c:v>108.11428571429256</c:v>
                </c:pt>
                <c:pt idx="940">
                  <c:v>108.11982142857829</c:v>
                </c:pt>
                <c:pt idx="941">
                  <c:v>108.12535714286392</c:v>
                </c:pt>
                <c:pt idx="942">
                  <c:v>108.13089285714966</c:v>
                </c:pt>
                <c:pt idx="943">
                  <c:v>108.13642857143539</c:v>
                </c:pt>
                <c:pt idx="944">
                  <c:v>108.14196428572116</c:v>
                </c:pt>
                <c:pt idx="945">
                  <c:v>108.14750000000684</c:v>
                </c:pt>
                <c:pt idx="946">
                  <c:v>108.15303571429253</c:v>
                </c:pt>
                <c:pt idx="947">
                  <c:v>108.15857142857824</c:v>
                </c:pt>
                <c:pt idx="948">
                  <c:v>108.16410714286395</c:v>
                </c:pt>
                <c:pt idx="949">
                  <c:v>108.16964285714967</c:v>
                </c:pt>
                <c:pt idx="950">
                  <c:v>108.17517857143535</c:v>
                </c:pt>
                <c:pt idx="951">
                  <c:v>108.18071428572111</c:v>
                </c:pt>
                <c:pt idx="952">
                  <c:v>108.18625000000684</c:v>
                </c:pt>
                <c:pt idx="953">
                  <c:v>108.19178571429255</c:v>
                </c:pt>
                <c:pt idx="954">
                  <c:v>108.19732142857826</c:v>
                </c:pt>
                <c:pt idx="955">
                  <c:v>108.20285714286393</c:v>
                </c:pt>
                <c:pt idx="956">
                  <c:v>108.20839285714963</c:v>
                </c:pt>
                <c:pt idx="957">
                  <c:v>108.2139285714354</c:v>
                </c:pt>
                <c:pt idx="958">
                  <c:v>108.21946428572114</c:v>
                </c:pt>
                <c:pt idx="959">
                  <c:v>108.2250000000068</c:v>
                </c:pt>
                <c:pt idx="960">
                  <c:v>108.23053571429254</c:v>
                </c:pt>
                <c:pt idx="961">
                  <c:v>108.23607142857826</c:v>
                </c:pt>
                <c:pt idx="962">
                  <c:v>108.24160714286397</c:v>
                </c:pt>
                <c:pt idx="963">
                  <c:v>108.24714285714968</c:v>
                </c:pt>
                <c:pt idx="964">
                  <c:v>108.25267857143537</c:v>
                </c:pt>
                <c:pt idx="965">
                  <c:v>108.25821428572112</c:v>
                </c:pt>
                <c:pt idx="966">
                  <c:v>108.26375000000681</c:v>
                </c:pt>
                <c:pt idx="967">
                  <c:v>108.26928571429256</c:v>
                </c:pt>
                <c:pt idx="968">
                  <c:v>108.27482142857826</c:v>
                </c:pt>
                <c:pt idx="969">
                  <c:v>108.28035714286391</c:v>
                </c:pt>
                <c:pt idx="970">
                  <c:v>108.28589285714963</c:v>
                </c:pt>
                <c:pt idx="971">
                  <c:v>108.29142857143539</c:v>
                </c:pt>
                <c:pt idx="972">
                  <c:v>108.29696428572113</c:v>
                </c:pt>
                <c:pt idx="973">
                  <c:v>108.30250000000679</c:v>
                </c:pt>
                <c:pt idx="974">
                  <c:v>108.3080357142925</c:v>
                </c:pt>
                <c:pt idx="975">
                  <c:v>108.31357142857824</c:v>
                </c:pt>
                <c:pt idx="976">
                  <c:v>108.31910714286393</c:v>
                </c:pt>
                <c:pt idx="977">
                  <c:v>108.32464285714964</c:v>
                </c:pt>
                <c:pt idx="978">
                  <c:v>108.33017857143535</c:v>
                </c:pt>
                <c:pt idx="979">
                  <c:v>108.3357142857211</c:v>
                </c:pt>
                <c:pt idx="980">
                  <c:v>108.34125000000682</c:v>
                </c:pt>
                <c:pt idx="981">
                  <c:v>108.34678571429251</c:v>
                </c:pt>
                <c:pt idx="982">
                  <c:v>108.35232142857824</c:v>
                </c:pt>
                <c:pt idx="983">
                  <c:v>108.35785714286391</c:v>
                </c:pt>
                <c:pt idx="984">
                  <c:v>108.36339285714961</c:v>
                </c:pt>
                <c:pt idx="985">
                  <c:v>108.36892857143538</c:v>
                </c:pt>
                <c:pt idx="986">
                  <c:v>108.37446428572109</c:v>
                </c:pt>
                <c:pt idx="987">
                  <c:v>108.38000000000677</c:v>
                </c:pt>
                <c:pt idx="988">
                  <c:v>108.38553571429249</c:v>
                </c:pt>
                <c:pt idx="989">
                  <c:v>108.39107142857823</c:v>
                </c:pt>
                <c:pt idx="990">
                  <c:v>108.39660714286391</c:v>
                </c:pt>
                <c:pt idx="991">
                  <c:v>108.40214285714963</c:v>
                </c:pt>
                <c:pt idx="992">
                  <c:v>108.40767857143537</c:v>
                </c:pt>
                <c:pt idx="993">
                  <c:v>108.41321428572114</c:v>
                </c:pt>
                <c:pt idx="994">
                  <c:v>108.4187500000068</c:v>
                </c:pt>
                <c:pt idx="995">
                  <c:v>108.42428571429252</c:v>
                </c:pt>
                <c:pt idx="996">
                  <c:v>108.42982142857822</c:v>
                </c:pt>
                <c:pt idx="997">
                  <c:v>108.43535714286389</c:v>
                </c:pt>
                <c:pt idx="998">
                  <c:v>108.44089285714965</c:v>
                </c:pt>
                <c:pt idx="999">
                  <c:v>108.44642857143536</c:v>
                </c:pt>
                <c:pt idx="1000">
                  <c:v>108.45196428572112</c:v>
                </c:pt>
                <c:pt idx="1001">
                  <c:v>108.45750000000679</c:v>
                </c:pt>
                <c:pt idx="1002">
                  <c:v>108.4630357142925</c:v>
                </c:pt>
                <c:pt idx="1003">
                  <c:v>108.46857142857822</c:v>
                </c:pt>
                <c:pt idx="1004">
                  <c:v>108.4741071428639</c:v>
                </c:pt>
                <c:pt idx="1005">
                  <c:v>108.47964285714961</c:v>
                </c:pt>
                <c:pt idx="1006">
                  <c:v>108.48517857143533</c:v>
                </c:pt>
                <c:pt idx="1007">
                  <c:v>108.4907142857211</c:v>
                </c:pt>
                <c:pt idx="1008">
                  <c:v>108.49625000000681</c:v>
                </c:pt>
                <c:pt idx="1009">
                  <c:v>108.5017857142925</c:v>
                </c:pt>
                <c:pt idx="1010">
                  <c:v>108.50732142857822</c:v>
                </c:pt>
                <c:pt idx="1011">
                  <c:v>108.51285714286387</c:v>
                </c:pt>
                <c:pt idx="1012">
                  <c:v>108.51839285714959</c:v>
                </c:pt>
                <c:pt idx="1013">
                  <c:v>108.52392857143535</c:v>
                </c:pt>
                <c:pt idx="1014">
                  <c:v>108.52946428572106</c:v>
                </c:pt>
                <c:pt idx="1015">
                  <c:v>108.53500000000678</c:v>
                </c:pt>
                <c:pt idx="1016">
                  <c:v>108.54053571429249</c:v>
                </c:pt>
                <c:pt idx="1017">
                  <c:v>108.5460714285782</c:v>
                </c:pt>
                <c:pt idx="1018">
                  <c:v>108.55160714286389</c:v>
                </c:pt>
                <c:pt idx="1019">
                  <c:v>108.5571428571496</c:v>
                </c:pt>
                <c:pt idx="1020">
                  <c:v>108.56267857143531</c:v>
                </c:pt>
                <c:pt idx="1021">
                  <c:v>108.56821428572108</c:v>
                </c:pt>
                <c:pt idx="1022">
                  <c:v>108.57375000000674</c:v>
                </c:pt>
                <c:pt idx="1023">
                  <c:v>108.57928571429248</c:v>
                </c:pt>
                <c:pt idx="1024">
                  <c:v>108.58482142857819</c:v>
                </c:pt>
                <c:pt idx="1025">
                  <c:v>108.59035714286387</c:v>
                </c:pt>
                <c:pt idx="1026">
                  <c:v>108.59589285714956</c:v>
                </c:pt>
                <c:pt idx="1027">
                  <c:v>108.60142857143531</c:v>
                </c:pt>
                <c:pt idx="1028">
                  <c:v>108.60696428572106</c:v>
                </c:pt>
                <c:pt idx="1029">
                  <c:v>108.61250000000675</c:v>
                </c:pt>
                <c:pt idx="1030">
                  <c:v>108.61803571429245</c:v>
                </c:pt>
                <c:pt idx="1031">
                  <c:v>108.62357142857816</c:v>
                </c:pt>
                <c:pt idx="1032">
                  <c:v>108.62910714286384</c:v>
                </c:pt>
                <c:pt idx="1033">
                  <c:v>108.63464285714959</c:v>
                </c:pt>
                <c:pt idx="1034">
                  <c:v>108.6401785714353</c:v>
                </c:pt>
                <c:pt idx="1035">
                  <c:v>108.64571428572104</c:v>
                </c:pt>
                <c:pt idx="1036">
                  <c:v>108.65125000000675</c:v>
                </c:pt>
                <c:pt idx="1037">
                  <c:v>108.65678571429244</c:v>
                </c:pt>
                <c:pt idx="1038">
                  <c:v>108.66232142857818</c:v>
                </c:pt>
                <c:pt idx="1039">
                  <c:v>108.66785714286385</c:v>
                </c:pt>
                <c:pt idx="1040">
                  <c:v>108.67339285714955</c:v>
                </c:pt>
                <c:pt idx="1041">
                  <c:v>108.67892857143526</c:v>
                </c:pt>
                <c:pt idx="1042">
                  <c:v>108.68446428572103</c:v>
                </c:pt>
                <c:pt idx="1043">
                  <c:v>108.69000000000675</c:v>
                </c:pt>
                <c:pt idx="1044">
                  <c:v>108.69553571429245</c:v>
                </c:pt>
                <c:pt idx="1045">
                  <c:v>108.70107142857817</c:v>
                </c:pt>
                <c:pt idx="1046">
                  <c:v>108.70660714286386</c:v>
                </c:pt>
                <c:pt idx="1047">
                  <c:v>108.71214285714957</c:v>
                </c:pt>
                <c:pt idx="1048">
                  <c:v>108.71767857143531</c:v>
                </c:pt>
                <c:pt idx="1049">
                  <c:v>108.72321428572106</c:v>
                </c:pt>
                <c:pt idx="1050">
                  <c:v>108.72875000000671</c:v>
                </c:pt>
                <c:pt idx="1051">
                  <c:v>108.73428571429248</c:v>
                </c:pt>
                <c:pt idx="1052">
                  <c:v>108.7398214285782</c:v>
                </c:pt>
                <c:pt idx="1053">
                  <c:v>108.74535714286385</c:v>
                </c:pt>
                <c:pt idx="1054">
                  <c:v>108.75089285714955</c:v>
                </c:pt>
                <c:pt idx="1055">
                  <c:v>108.75642857143531</c:v>
                </c:pt>
                <c:pt idx="1056">
                  <c:v>108.76196428572106</c:v>
                </c:pt>
                <c:pt idx="1057">
                  <c:v>108.76750000000673</c:v>
                </c:pt>
                <c:pt idx="1058">
                  <c:v>108.77303571429245</c:v>
                </c:pt>
                <c:pt idx="1059">
                  <c:v>108.77857142857815</c:v>
                </c:pt>
                <c:pt idx="1060">
                  <c:v>108.78410714286385</c:v>
                </c:pt>
                <c:pt idx="1061">
                  <c:v>108.78964285714956</c:v>
                </c:pt>
                <c:pt idx="1062">
                  <c:v>108.79517857143527</c:v>
                </c:pt>
                <c:pt idx="1063">
                  <c:v>108.80071428572101</c:v>
                </c:pt>
                <c:pt idx="1064">
                  <c:v>108.80625000000673</c:v>
                </c:pt>
                <c:pt idx="1065">
                  <c:v>108.81178571429244</c:v>
                </c:pt>
                <c:pt idx="1066">
                  <c:v>108.81732142857818</c:v>
                </c:pt>
                <c:pt idx="1067">
                  <c:v>108.82285714286381</c:v>
                </c:pt>
                <c:pt idx="1068">
                  <c:v>108.82839285714952</c:v>
                </c:pt>
                <c:pt idx="1069">
                  <c:v>108.83392857143528</c:v>
                </c:pt>
                <c:pt idx="1070">
                  <c:v>108.83946428572102</c:v>
                </c:pt>
                <c:pt idx="1071">
                  <c:v>108.84500000000671</c:v>
                </c:pt>
                <c:pt idx="1072">
                  <c:v>108.85053571429241</c:v>
                </c:pt>
                <c:pt idx="1073">
                  <c:v>108.85607142857815</c:v>
                </c:pt>
                <c:pt idx="1074">
                  <c:v>108.86160714286385</c:v>
                </c:pt>
                <c:pt idx="1075">
                  <c:v>108.86714285714955</c:v>
                </c:pt>
                <c:pt idx="1076">
                  <c:v>108.87267857143523</c:v>
                </c:pt>
                <c:pt idx="1077">
                  <c:v>108.878214285721</c:v>
                </c:pt>
                <c:pt idx="1078">
                  <c:v>108.88375000000669</c:v>
                </c:pt>
                <c:pt idx="1079">
                  <c:v>108.88928571429243</c:v>
                </c:pt>
                <c:pt idx="1080">
                  <c:v>108.89482142857817</c:v>
                </c:pt>
                <c:pt idx="1081">
                  <c:v>108.90035714286383</c:v>
                </c:pt>
                <c:pt idx="1082">
                  <c:v>108.90589285714954</c:v>
                </c:pt>
                <c:pt idx="1083">
                  <c:v>108.91142857143529</c:v>
                </c:pt>
                <c:pt idx="1084">
                  <c:v>108.91696428572104</c:v>
                </c:pt>
                <c:pt idx="1085">
                  <c:v>108.92250000000671</c:v>
                </c:pt>
                <c:pt idx="1086">
                  <c:v>108.92803571429241</c:v>
                </c:pt>
                <c:pt idx="1087">
                  <c:v>108.93357142857813</c:v>
                </c:pt>
                <c:pt idx="1088">
                  <c:v>108.93910714286385</c:v>
                </c:pt>
                <c:pt idx="1089">
                  <c:v>108.94464285714956</c:v>
                </c:pt>
                <c:pt idx="1090">
                  <c:v>108.95017857143525</c:v>
                </c:pt>
                <c:pt idx="1091">
                  <c:v>108.95571428572099</c:v>
                </c:pt>
                <c:pt idx="1092">
                  <c:v>108.96125000000673</c:v>
                </c:pt>
                <c:pt idx="1093">
                  <c:v>108.96678571429241</c:v>
                </c:pt>
                <c:pt idx="1094">
                  <c:v>108.97232142857813</c:v>
                </c:pt>
                <c:pt idx="1095">
                  <c:v>108.97785714286381</c:v>
                </c:pt>
                <c:pt idx="1096">
                  <c:v>108.98339285714952</c:v>
                </c:pt>
                <c:pt idx="1097">
                  <c:v>108.98892857143527</c:v>
                </c:pt>
                <c:pt idx="1098">
                  <c:v>108.99446428572104</c:v>
                </c:pt>
                <c:pt idx="1099">
                  <c:v>109.00000000000668</c:v>
                </c:pt>
                <c:pt idx="1100">
                  <c:v>109.00553571429241</c:v>
                </c:pt>
                <c:pt idx="1101">
                  <c:v>109.01107142857812</c:v>
                </c:pt>
                <c:pt idx="1102">
                  <c:v>109.0166071428638</c:v>
                </c:pt>
                <c:pt idx="1103">
                  <c:v>109.0221428571495</c:v>
                </c:pt>
                <c:pt idx="1104">
                  <c:v>109.02767857143525</c:v>
                </c:pt>
                <c:pt idx="1105">
                  <c:v>109.033214285721</c:v>
                </c:pt>
                <c:pt idx="1106">
                  <c:v>109.03875000000666</c:v>
                </c:pt>
                <c:pt idx="1107">
                  <c:v>109.04428571429243</c:v>
                </c:pt>
                <c:pt idx="1108">
                  <c:v>109.04982142857814</c:v>
                </c:pt>
                <c:pt idx="1109">
                  <c:v>109.05535714286377</c:v>
                </c:pt>
                <c:pt idx="1110">
                  <c:v>109.06089285714951</c:v>
                </c:pt>
                <c:pt idx="1111">
                  <c:v>109.06642857143525</c:v>
                </c:pt>
                <c:pt idx="1112">
                  <c:v>109.07196428572099</c:v>
                </c:pt>
                <c:pt idx="1113">
                  <c:v>109.07750000000668</c:v>
                </c:pt>
                <c:pt idx="1114">
                  <c:v>109.08303571429238</c:v>
                </c:pt>
                <c:pt idx="1115">
                  <c:v>109.08857142857811</c:v>
                </c:pt>
                <c:pt idx="1116">
                  <c:v>109.09410714286381</c:v>
                </c:pt>
                <c:pt idx="1117">
                  <c:v>109.0996428571495</c:v>
                </c:pt>
                <c:pt idx="1118">
                  <c:v>109.1051785714352</c:v>
                </c:pt>
                <c:pt idx="1119">
                  <c:v>109.11071428572096</c:v>
                </c:pt>
                <c:pt idx="1120">
                  <c:v>109.11625000000667</c:v>
                </c:pt>
                <c:pt idx="1121">
                  <c:v>109.12178571429236</c:v>
                </c:pt>
                <c:pt idx="1122">
                  <c:v>109.1273214285781</c:v>
                </c:pt>
                <c:pt idx="1123">
                  <c:v>109.13285714286376</c:v>
                </c:pt>
                <c:pt idx="1124">
                  <c:v>109.13839285714947</c:v>
                </c:pt>
                <c:pt idx="1125">
                  <c:v>109.14392857143524</c:v>
                </c:pt>
                <c:pt idx="1126">
                  <c:v>109.14946428572098</c:v>
                </c:pt>
                <c:pt idx="1127">
                  <c:v>109.15500000000664</c:v>
                </c:pt>
                <c:pt idx="1128">
                  <c:v>109.16053571429238</c:v>
                </c:pt>
                <c:pt idx="1129">
                  <c:v>109.16607142857808</c:v>
                </c:pt>
                <c:pt idx="1130">
                  <c:v>109.17160714286376</c:v>
                </c:pt>
                <c:pt idx="1131">
                  <c:v>109.17714285714946</c:v>
                </c:pt>
                <c:pt idx="1132">
                  <c:v>109.18267857143518</c:v>
                </c:pt>
                <c:pt idx="1133">
                  <c:v>109.18821428572096</c:v>
                </c:pt>
                <c:pt idx="1134">
                  <c:v>109.19375000000663</c:v>
                </c:pt>
                <c:pt idx="1135">
                  <c:v>109.19928571429237</c:v>
                </c:pt>
                <c:pt idx="1136">
                  <c:v>109.20482142857811</c:v>
                </c:pt>
                <c:pt idx="1137">
                  <c:v>109.21035714286377</c:v>
                </c:pt>
                <c:pt idx="1138">
                  <c:v>109.21589285714948</c:v>
                </c:pt>
                <c:pt idx="1139">
                  <c:v>109.22142857143523</c:v>
                </c:pt>
                <c:pt idx="1140">
                  <c:v>109.22696428572097</c:v>
                </c:pt>
                <c:pt idx="1141">
                  <c:v>109.23250000000665</c:v>
                </c:pt>
                <c:pt idx="1142">
                  <c:v>109.23803571429237</c:v>
                </c:pt>
                <c:pt idx="1143">
                  <c:v>109.24357142857809</c:v>
                </c:pt>
                <c:pt idx="1144">
                  <c:v>109.24910714286378</c:v>
                </c:pt>
                <c:pt idx="1145">
                  <c:v>109.25464285714951</c:v>
                </c:pt>
                <c:pt idx="1146">
                  <c:v>109.26017857143519</c:v>
                </c:pt>
                <c:pt idx="1147">
                  <c:v>109.26571428572093</c:v>
                </c:pt>
                <c:pt idx="1148">
                  <c:v>109.27125000000666</c:v>
                </c:pt>
                <c:pt idx="1149">
                  <c:v>109.27678571429233</c:v>
                </c:pt>
                <c:pt idx="1150">
                  <c:v>109.28232142857807</c:v>
                </c:pt>
                <c:pt idx="1151">
                  <c:v>109.28785714286376</c:v>
                </c:pt>
                <c:pt idx="1152">
                  <c:v>109.29339285714947</c:v>
                </c:pt>
                <c:pt idx="1153">
                  <c:v>109.29892857143521</c:v>
                </c:pt>
                <c:pt idx="1154">
                  <c:v>109.30446428572095</c:v>
                </c:pt>
                <c:pt idx="1155">
                  <c:v>109.31000000000664</c:v>
                </c:pt>
                <c:pt idx="1156">
                  <c:v>109.31553571429235</c:v>
                </c:pt>
                <c:pt idx="1157">
                  <c:v>109.32107142857807</c:v>
                </c:pt>
                <c:pt idx="1158">
                  <c:v>109.32660714286374</c:v>
                </c:pt>
                <c:pt idx="1159">
                  <c:v>109.33214285714944</c:v>
                </c:pt>
                <c:pt idx="1160">
                  <c:v>109.33767857143521</c:v>
                </c:pt>
                <c:pt idx="1161">
                  <c:v>109.34321428572095</c:v>
                </c:pt>
                <c:pt idx="1162">
                  <c:v>109.3487500000066</c:v>
                </c:pt>
                <c:pt idx="1163">
                  <c:v>109.35428571429236</c:v>
                </c:pt>
                <c:pt idx="1164">
                  <c:v>109.35982142857806</c:v>
                </c:pt>
                <c:pt idx="1165">
                  <c:v>109.36535714286372</c:v>
                </c:pt>
                <c:pt idx="1166">
                  <c:v>109.37089285714943</c:v>
                </c:pt>
                <c:pt idx="1167">
                  <c:v>109.37642857143517</c:v>
                </c:pt>
                <c:pt idx="1168">
                  <c:v>109.38196428572094</c:v>
                </c:pt>
                <c:pt idx="1169">
                  <c:v>109.38750000000663</c:v>
                </c:pt>
                <c:pt idx="1170">
                  <c:v>109.39303571429234</c:v>
                </c:pt>
                <c:pt idx="1171">
                  <c:v>109.39857142857805</c:v>
                </c:pt>
                <c:pt idx="1172">
                  <c:v>109.40410714286377</c:v>
                </c:pt>
                <c:pt idx="1173">
                  <c:v>109.40964285714948</c:v>
                </c:pt>
                <c:pt idx="1174">
                  <c:v>109.41517857143518</c:v>
                </c:pt>
                <c:pt idx="1175">
                  <c:v>109.4207142857209</c:v>
                </c:pt>
                <c:pt idx="1176">
                  <c:v>109.42625000000662</c:v>
                </c:pt>
                <c:pt idx="1177">
                  <c:v>109.43178571429233</c:v>
                </c:pt>
                <c:pt idx="1178">
                  <c:v>109.43732142857807</c:v>
                </c:pt>
                <c:pt idx="1179">
                  <c:v>109.44285714286373</c:v>
                </c:pt>
                <c:pt idx="1180">
                  <c:v>109.44839285714944</c:v>
                </c:pt>
                <c:pt idx="1181">
                  <c:v>109.45392857143518</c:v>
                </c:pt>
                <c:pt idx="1182">
                  <c:v>109.45946428572093</c:v>
                </c:pt>
                <c:pt idx="1183">
                  <c:v>109.46500000000661</c:v>
                </c:pt>
                <c:pt idx="1184">
                  <c:v>109.47053571429231</c:v>
                </c:pt>
                <c:pt idx="1185">
                  <c:v>109.47607142857804</c:v>
                </c:pt>
                <c:pt idx="1186">
                  <c:v>109.48160714286375</c:v>
                </c:pt>
                <c:pt idx="1187">
                  <c:v>109.48714285714945</c:v>
                </c:pt>
                <c:pt idx="1188">
                  <c:v>109.49267857143518</c:v>
                </c:pt>
                <c:pt idx="1189">
                  <c:v>109.49821428572093</c:v>
                </c:pt>
                <c:pt idx="1190">
                  <c:v>109.50375000000658</c:v>
                </c:pt>
                <c:pt idx="1191">
                  <c:v>109.50928571429232</c:v>
                </c:pt>
                <c:pt idx="1192">
                  <c:v>109.51482142857807</c:v>
                </c:pt>
                <c:pt idx="1193">
                  <c:v>109.52035714286369</c:v>
                </c:pt>
                <c:pt idx="1194">
                  <c:v>109.5258928571494</c:v>
                </c:pt>
                <c:pt idx="1195">
                  <c:v>109.53142857143517</c:v>
                </c:pt>
                <c:pt idx="1196">
                  <c:v>109.53696428572091</c:v>
                </c:pt>
                <c:pt idx="1197">
                  <c:v>109.5425000000066</c:v>
                </c:pt>
                <c:pt idx="1198">
                  <c:v>109.54803571429231</c:v>
                </c:pt>
                <c:pt idx="1199">
                  <c:v>109.55357142857801</c:v>
                </c:pt>
                <c:pt idx="1200">
                  <c:v>109.5591071428637</c:v>
                </c:pt>
                <c:pt idx="1201">
                  <c:v>109.56464285714945</c:v>
                </c:pt>
                <c:pt idx="1202">
                  <c:v>109.57017857143512</c:v>
                </c:pt>
                <c:pt idx="1203">
                  <c:v>109.57571428572088</c:v>
                </c:pt>
                <c:pt idx="1204">
                  <c:v>109.58125000000659</c:v>
                </c:pt>
                <c:pt idx="1205">
                  <c:v>109.58678571429228</c:v>
                </c:pt>
                <c:pt idx="1206">
                  <c:v>109.59232142857802</c:v>
                </c:pt>
                <c:pt idx="1207">
                  <c:v>109.5978571428637</c:v>
                </c:pt>
                <c:pt idx="1208">
                  <c:v>109.60339285714939</c:v>
                </c:pt>
                <c:pt idx="1209">
                  <c:v>109.60892857143513</c:v>
                </c:pt>
                <c:pt idx="1210">
                  <c:v>109.6144642857209</c:v>
                </c:pt>
                <c:pt idx="1211">
                  <c:v>109.62000000000656</c:v>
                </c:pt>
                <c:pt idx="1212">
                  <c:v>109.62553571429227</c:v>
                </c:pt>
                <c:pt idx="1213">
                  <c:v>109.63107142857801</c:v>
                </c:pt>
                <c:pt idx="1214">
                  <c:v>109.63660714286368</c:v>
                </c:pt>
                <c:pt idx="1215">
                  <c:v>109.64214285714939</c:v>
                </c:pt>
                <c:pt idx="1216">
                  <c:v>109.64767857143515</c:v>
                </c:pt>
                <c:pt idx="1217">
                  <c:v>109.65321428572086</c:v>
                </c:pt>
                <c:pt idx="1218">
                  <c:v>109.65875000000653</c:v>
                </c:pt>
                <c:pt idx="1219">
                  <c:v>109.66428571429229</c:v>
                </c:pt>
                <c:pt idx="1220">
                  <c:v>109.669821428578</c:v>
                </c:pt>
                <c:pt idx="1221">
                  <c:v>109.67535714286363</c:v>
                </c:pt>
                <c:pt idx="1222">
                  <c:v>109.68089285714937</c:v>
                </c:pt>
                <c:pt idx="1223">
                  <c:v>109.68642857143512</c:v>
                </c:pt>
                <c:pt idx="1224">
                  <c:v>109.69196428572089</c:v>
                </c:pt>
                <c:pt idx="1225">
                  <c:v>109.69750000000657</c:v>
                </c:pt>
                <c:pt idx="1226">
                  <c:v>109.70303571429228</c:v>
                </c:pt>
                <c:pt idx="1227">
                  <c:v>109.708571428578</c:v>
                </c:pt>
                <c:pt idx="1228">
                  <c:v>109.71410714286371</c:v>
                </c:pt>
                <c:pt idx="1229">
                  <c:v>109.71964285714941</c:v>
                </c:pt>
                <c:pt idx="1230">
                  <c:v>109.72517857143509</c:v>
                </c:pt>
                <c:pt idx="1231">
                  <c:v>109.73071428572086</c:v>
                </c:pt>
                <c:pt idx="1232">
                  <c:v>109.73625000000656</c:v>
                </c:pt>
                <c:pt idx="1233">
                  <c:v>109.74178571429229</c:v>
                </c:pt>
                <c:pt idx="1234">
                  <c:v>109.74732142857802</c:v>
                </c:pt>
                <c:pt idx="1235">
                  <c:v>109.75285714286366</c:v>
                </c:pt>
                <c:pt idx="1236">
                  <c:v>109.75839285714936</c:v>
                </c:pt>
                <c:pt idx="1237">
                  <c:v>109.76392857143513</c:v>
                </c:pt>
                <c:pt idx="1238">
                  <c:v>109.76946428572087</c:v>
                </c:pt>
                <c:pt idx="1239">
                  <c:v>109.77500000000653</c:v>
                </c:pt>
                <c:pt idx="1240">
                  <c:v>109.78053571429227</c:v>
                </c:pt>
                <c:pt idx="1241">
                  <c:v>109.78607142857798</c:v>
                </c:pt>
                <c:pt idx="1242">
                  <c:v>109.7916071428637</c:v>
                </c:pt>
                <c:pt idx="1243">
                  <c:v>109.79714285714941</c:v>
                </c:pt>
                <c:pt idx="1244">
                  <c:v>109.80267857143508</c:v>
                </c:pt>
                <c:pt idx="1245">
                  <c:v>109.80821428572087</c:v>
                </c:pt>
                <c:pt idx="1246">
                  <c:v>109.81375000000655</c:v>
                </c:pt>
                <c:pt idx="1247">
                  <c:v>109.81928571429226</c:v>
                </c:pt>
                <c:pt idx="1248">
                  <c:v>109.82482142857799</c:v>
                </c:pt>
                <c:pt idx="1249">
                  <c:v>109.83035714286363</c:v>
                </c:pt>
                <c:pt idx="1250">
                  <c:v>109.83589285714935</c:v>
                </c:pt>
                <c:pt idx="1251">
                  <c:v>109.84142857143512</c:v>
                </c:pt>
                <c:pt idx="1252">
                  <c:v>109.84696428572086</c:v>
                </c:pt>
                <c:pt idx="1253">
                  <c:v>109.85250000000651</c:v>
                </c:pt>
                <c:pt idx="1254">
                  <c:v>109.85803571429223</c:v>
                </c:pt>
                <c:pt idx="1255">
                  <c:v>109.86357142857797</c:v>
                </c:pt>
                <c:pt idx="1256">
                  <c:v>109.86910714286365</c:v>
                </c:pt>
                <c:pt idx="1257">
                  <c:v>109.87464285714937</c:v>
                </c:pt>
                <c:pt idx="1258">
                  <c:v>109.88017857143508</c:v>
                </c:pt>
                <c:pt idx="1259">
                  <c:v>109.88571428572081</c:v>
                </c:pt>
                <c:pt idx="1260">
                  <c:v>109.89125000000656</c:v>
                </c:pt>
                <c:pt idx="1261">
                  <c:v>109.89678571429225</c:v>
                </c:pt>
                <c:pt idx="1262">
                  <c:v>109.90232142857796</c:v>
                </c:pt>
                <c:pt idx="1263">
                  <c:v>109.90785714286368</c:v>
                </c:pt>
                <c:pt idx="1264">
                  <c:v>109.91339285714938</c:v>
                </c:pt>
                <c:pt idx="1265">
                  <c:v>109.9189285714351</c:v>
                </c:pt>
                <c:pt idx="1266">
                  <c:v>109.92446428572084</c:v>
                </c:pt>
                <c:pt idx="1267">
                  <c:v>109.93000000000653</c:v>
                </c:pt>
                <c:pt idx="1268">
                  <c:v>109.93553571429224</c:v>
                </c:pt>
                <c:pt idx="1269">
                  <c:v>109.94107142857798</c:v>
                </c:pt>
                <c:pt idx="1270">
                  <c:v>109.94660714286367</c:v>
                </c:pt>
                <c:pt idx="1271">
                  <c:v>109.95214285714935</c:v>
                </c:pt>
                <c:pt idx="1272">
                  <c:v>109.9576785714351</c:v>
                </c:pt>
                <c:pt idx="1273">
                  <c:v>109.96321428572087</c:v>
                </c:pt>
                <c:pt idx="1274">
                  <c:v>109.96875000000651</c:v>
                </c:pt>
                <c:pt idx="1275">
                  <c:v>109.97428571429226</c:v>
                </c:pt>
                <c:pt idx="1276">
                  <c:v>109.97982142857796</c:v>
                </c:pt>
                <c:pt idx="1277">
                  <c:v>109.98535714286361</c:v>
                </c:pt>
                <c:pt idx="1278">
                  <c:v>109.99089285714938</c:v>
                </c:pt>
                <c:pt idx="1279">
                  <c:v>109.99642857143509</c:v>
                </c:pt>
                <c:pt idx="1280">
                  <c:v>110.00196428572083</c:v>
                </c:pt>
                <c:pt idx="1281">
                  <c:v>110.00750000000652</c:v>
                </c:pt>
                <c:pt idx="1282">
                  <c:v>110.01303571429223</c:v>
                </c:pt>
                <c:pt idx="1283">
                  <c:v>110.01857142857794</c:v>
                </c:pt>
                <c:pt idx="1284">
                  <c:v>110.02410714286363</c:v>
                </c:pt>
                <c:pt idx="1285">
                  <c:v>110.02964285714934</c:v>
                </c:pt>
                <c:pt idx="1286">
                  <c:v>110.03517857143505</c:v>
                </c:pt>
                <c:pt idx="1287">
                  <c:v>110.04071428572082</c:v>
                </c:pt>
                <c:pt idx="1288">
                  <c:v>110.04625000000652</c:v>
                </c:pt>
                <c:pt idx="1289">
                  <c:v>110.05178571429221</c:v>
                </c:pt>
                <c:pt idx="1290">
                  <c:v>110.05732142857796</c:v>
                </c:pt>
                <c:pt idx="1291">
                  <c:v>110.06285714286361</c:v>
                </c:pt>
                <c:pt idx="1292">
                  <c:v>110.06839285714931</c:v>
                </c:pt>
                <c:pt idx="1293">
                  <c:v>110.07392857143508</c:v>
                </c:pt>
                <c:pt idx="1294">
                  <c:v>110.07946428572079</c:v>
                </c:pt>
                <c:pt idx="1295">
                  <c:v>110.08500000000647</c:v>
                </c:pt>
                <c:pt idx="1296">
                  <c:v>110.09053571429222</c:v>
                </c:pt>
                <c:pt idx="1297">
                  <c:v>110.09607142857793</c:v>
                </c:pt>
                <c:pt idx="1298">
                  <c:v>110.10160714286361</c:v>
                </c:pt>
                <c:pt idx="1299">
                  <c:v>110.10714285714933</c:v>
                </c:pt>
                <c:pt idx="1300">
                  <c:v>110.11267857143504</c:v>
                </c:pt>
                <c:pt idx="1301">
                  <c:v>110.11821428572081</c:v>
                </c:pt>
                <c:pt idx="1302">
                  <c:v>110.12375000000647</c:v>
                </c:pt>
                <c:pt idx="1303">
                  <c:v>110.12928571429221</c:v>
                </c:pt>
                <c:pt idx="1304">
                  <c:v>110.13482142857792</c:v>
                </c:pt>
                <c:pt idx="1305">
                  <c:v>110.14035714286359</c:v>
                </c:pt>
                <c:pt idx="1306">
                  <c:v>110.14589285714931</c:v>
                </c:pt>
                <c:pt idx="1307">
                  <c:v>110.15142857143505</c:v>
                </c:pt>
                <c:pt idx="1308">
                  <c:v>110.15696428572079</c:v>
                </c:pt>
                <c:pt idx="1309">
                  <c:v>110.16250000000646</c:v>
                </c:pt>
                <c:pt idx="1310">
                  <c:v>110.16803571429217</c:v>
                </c:pt>
                <c:pt idx="1311">
                  <c:v>110.17357142857789</c:v>
                </c:pt>
                <c:pt idx="1312">
                  <c:v>110.17910714286357</c:v>
                </c:pt>
                <c:pt idx="1313">
                  <c:v>110.18464285714931</c:v>
                </c:pt>
                <c:pt idx="1314">
                  <c:v>110.19017857143503</c:v>
                </c:pt>
                <c:pt idx="1315">
                  <c:v>110.19571428572077</c:v>
                </c:pt>
                <c:pt idx="1316">
                  <c:v>110.20125000000651</c:v>
                </c:pt>
                <c:pt idx="1317">
                  <c:v>110.2067857142922</c:v>
                </c:pt>
                <c:pt idx="1318">
                  <c:v>110.21232142857792</c:v>
                </c:pt>
                <c:pt idx="1319">
                  <c:v>110.21785714286361</c:v>
                </c:pt>
                <c:pt idx="1320">
                  <c:v>110.22339285714929</c:v>
                </c:pt>
                <c:pt idx="1321">
                  <c:v>110.22892857143505</c:v>
                </c:pt>
                <c:pt idx="1322">
                  <c:v>110.2344642857208</c:v>
                </c:pt>
                <c:pt idx="1323">
                  <c:v>110.24000000000649</c:v>
                </c:pt>
                <c:pt idx="1324">
                  <c:v>110.24553571429219</c:v>
                </c:pt>
                <c:pt idx="1325">
                  <c:v>110.2510714285779</c:v>
                </c:pt>
                <c:pt idx="1326">
                  <c:v>110.25660714286359</c:v>
                </c:pt>
                <c:pt idx="1327">
                  <c:v>110.2621428571493</c:v>
                </c:pt>
                <c:pt idx="1328">
                  <c:v>110.26767857143504</c:v>
                </c:pt>
                <c:pt idx="1329">
                  <c:v>110.27321428572078</c:v>
                </c:pt>
                <c:pt idx="1330">
                  <c:v>110.27875000000644</c:v>
                </c:pt>
                <c:pt idx="1331">
                  <c:v>110.28428571429221</c:v>
                </c:pt>
                <c:pt idx="1332">
                  <c:v>110.28982142857789</c:v>
                </c:pt>
                <c:pt idx="1333">
                  <c:v>110.29535714286357</c:v>
                </c:pt>
                <c:pt idx="1334">
                  <c:v>110.30089285714926</c:v>
                </c:pt>
                <c:pt idx="1335">
                  <c:v>110.30642857143501</c:v>
                </c:pt>
                <c:pt idx="1336">
                  <c:v>110.3119642857208</c:v>
                </c:pt>
                <c:pt idx="1337">
                  <c:v>110.31750000000646</c:v>
                </c:pt>
                <c:pt idx="1338">
                  <c:v>110.32303571429215</c:v>
                </c:pt>
                <c:pt idx="1339">
                  <c:v>110.32857142857786</c:v>
                </c:pt>
                <c:pt idx="1340">
                  <c:v>110.33410714286357</c:v>
                </c:pt>
                <c:pt idx="1341">
                  <c:v>110.33964285714929</c:v>
                </c:pt>
                <c:pt idx="1342">
                  <c:v>110.345178571435</c:v>
                </c:pt>
                <c:pt idx="1343">
                  <c:v>110.35071428572074</c:v>
                </c:pt>
                <c:pt idx="1344">
                  <c:v>110.35625000000645</c:v>
                </c:pt>
                <c:pt idx="1345">
                  <c:v>110.36178571429217</c:v>
                </c:pt>
                <c:pt idx="1346">
                  <c:v>110.36732142857791</c:v>
                </c:pt>
                <c:pt idx="1347">
                  <c:v>110.37285714286352</c:v>
                </c:pt>
                <c:pt idx="1348">
                  <c:v>110.37839285714925</c:v>
                </c:pt>
                <c:pt idx="1349">
                  <c:v>110.38392857143501</c:v>
                </c:pt>
                <c:pt idx="1350">
                  <c:v>110.38946428572073</c:v>
                </c:pt>
                <c:pt idx="1351">
                  <c:v>110.39500000000645</c:v>
                </c:pt>
                <c:pt idx="1352">
                  <c:v>110.40053571429216</c:v>
                </c:pt>
                <c:pt idx="1353">
                  <c:v>110.40607142857787</c:v>
                </c:pt>
                <c:pt idx="1354">
                  <c:v>110.41160714286359</c:v>
                </c:pt>
                <c:pt idx="1355">
                  <c:v>110.4171428571493</c:v>
                </c:pt>
                <c:pt idx="1356">
                  <c:v>110.42267857143499</c:v>
                </c:pt>
                <c:pt idx="1357">
                  <c:v>110.42821428572076</c:v>
                </c:pt>
                <c:pt idx="1358">
                  <c:v>110.43375000000644</c:v>
                </c:pt>
                <c:pt idx="1359">
                  <c:v>110.43928571429218</c:v>
                </c:pt>
                <c:pt idx="1360">
                  <c:v>110.44482142857792</c:v>
                </c:pt>
                <c:pt idx="1361">
                  <c:v>110.45035714286355</c:v>
                </c:pt>
                <c:pt idx="1362">
                  <c:v>110.45589285714925</c:v>
                </c:pt>
                <c:pt idx="1363">
                  <c:v>110.46142857143502</c:v>
                </c:pt>
                <c:pt idx="1364">
                  <c:v>110.46696428572076</c:v>
                </c:pt>
                <c:pt idx="1365">
                  <c:v>110.47250000000641</c:v>
                </c:pt>
                <c:pt idx="1366">
                  <c:v>110.47803571429215</c:v>
                </c:pt>
                <c:pt idx="1367">
                  <c:v>110.48357142857786</c:v>
                </c:pt>
                <c:pt idx="1368">
                  <c:v>110.48910714286355</c:v>
                </c:pt>
                <c:pt idx="1369">
                  <c:v>110.49464285714929</c:v>
                </c:pt>
                <c:pt idx="1370">
                  <c:v>110.50017857143496</c:v>
                </c:pt>
                <c:pt idx="1371">
                  <c:v>110.50571428572071</c:v>
                </c:pt>
                <c:pt idx="1372">
                  <c:v>110.51125000000646</c:v>
                </c:pt>
                <c:pt idx="1373">
                  <c:v>110.51678571429214</c:v>
                </c:pt>
                <c:pt idx="1374">
                  <c:v>110.52232142857785</c:v>
                </c:pt>
                <c:pt idx="1375">
                  <c:v>110.52785714286354</c:v>
                </c:pt>
                <c:pt idx="1376">
                  <c:v>110.53339285714925</c:v>
                </c:pt>
                <c:pt idx="1377">
                  <c:v>110.53892857143495</c:v>
                </c:pt>
                <c:pt idx="1378">
                  <c:v>110.54446428572076</c:v>
                </c:pt>
                <c:pt idx="1379">
                  <c:v>110.55000000000641</c:v>
                </c:pt>
                <c:pt idx="1380">
                  <c:v>110.55553571429211</c:v>
                </c:pt>
                <c:pt idx="1381">
                  <c:v>110.56107142857786</c:v>
                </c:pt>
                <c:pt idx="1382">
                  <c:v>110.56660714286355</c:v>
                </c:pt>
                <c:pt idx="1383">
                  <c:v>110.57214285714923</c:v>
                </c:pt>
                <c:pt idx="1384">
                  <c:v>110.57767857143493</c:v>
                </c:pt>
                <c:pt idx="1385">
                  <c:v>110.58321428572073</c:v>
                </c:pt>
                <c:pt idx="1386">
                  <c:v>110.58875000000639</c:v>
                </c:pt>
                <c:pt idx="1387">
                  <c:v>110.59428571429216</c:v>
                </c:pt>
                <c:pt idx="1388">
                  <c:v>110.59982142857787</c:v>
                </c:pt>
                <c:pt idx="1389">
                  <c:v>110.6053571428635</c:v>
                </c:pt>
                <c:pt idx="1390">
                  <c:v>110.61089285714924</c:v>
                </c:pt>
                <c:pt idx="1391">
                  <c:v>110.61642857143495</c:v>
                </c:pt>
                <c:pt idx="1392">
                  <c:v>110.62196428572069</c:v>
                </c:pt>
                <c:pt idx="1393">
                  <c:v>110.62750000000641</c:v>
                </c:pt>
                <c:pt idx="1394">
                  <c:v>110.63303571429211</c:v>
                </c:pt>
                <c:pt idx="1395">
                  <c:v>110.63857142857781</c:v>
                </c:pt>
                <c:pt idx="1396">
                  <c:v>110.64410714286355</c:v>
                </c:pt>
                <c:pt idx="1397">
                  <c:v>110.64964285714925</c:v>
                </c:pt>
                <c:pt idx="1398">
                  <c:v>110.65517857143489</c:v>
                </c:pt>
                <c:pt idx="1399">
                  <c:v>110.66071428572069</c:v>
                </c:pt>
                <c:pt idx="1400">
                  <c:v>110.6662500000064</c:v>
                </c:pt>
                <c:pt idx="1401">
                  <c:v>110.67178571429208</c:v>
                </c:pt>
                <c:pt idx="1402">
                  <c:v>110.67732142857783</c:v>
                </c:pt>
                <c:pt idx="1403">
                  <c:v>110.68285714286348</c:v>
                </c:pt>
                <c:pt idx="1404">
                  <c:v>110.68839285714918</c:v>
                </c:pt>
                <c:pt idx="1405">
                  <c:v>110.69392857143494</c:v>
                </c:pt>
                <c:pt idx="1406">
                  <c:v>110.69946428572069</c:v>
                </c:pt>
                <c:pt idx="1407">
                  <c:v>110.70500000000638</c:v>
                </c:pt>
                <c:pt idx="1408">
                  <c:v>110.71053571429212</c:v>
                </c:pt>
                <c:pt idx="1409">
                  <c:v>110.71607142857782</c:v>
                </c:pt>
                <c:pt idx="1410">
                  <c:v>110.7216071428635</c:v>
                </c:pt>
                <c:pt idx="1411">
                  <c:v>110.72714285714925</c:v>
                </c:pt>
                <c:pt idx="1412">
                  <c:v>110.7326785714349</c:v>
                </c:pt>
                <c:pt idx="1413">
                  <c:v>110.7382142857207</c:v>
                </c:pt>
                <c:pt idx="1414">
                  <c:v>110.74375000000639</c:v>
                </c:pt>
                <c:pt idx="1415">
                  <c:v>110.74928571429213</c:v>
                </c:pt>
                <c:pt idx="1416">
                  <c:v>110.75482142857784</c:v>
                </c:pt>
                <c:pt idx="1417">
                  <c:v>110.7603571428635</c:v>
                </c:pt>
                <c:pt idx="1418">
                  <c:v>110.76589285714921</c:v>
                </c:pt>
                <c:pt idx="1419">
                  <c:v>110.77142857143492</c:v>
                </c:pt>
                <c:pt idx="1420">
                  <c:v>110.77696428572069</c:v>
                </c:pt>
                <c:pt idx="1421">
                  <c:v>110.78250000000638</c:v>
                </c:pt>
                <c:pt idx="1422">
                  <c:v>110.78803571429208</c:v>
                </c:pt>
                <c:pt idx="1423">
                  <c:v>110.79357142857782</c:v>
                </c:pt>
                <c:pt idx="1424">
                  <c:v>110.79910714286351</c:v>
                </c:pt>
                <c:pt idx="1425">
                  <c:v>110.8046428571492</c:v>
                </c:pt>
                <c:pt idx="1426">
                  <c:v>110.8101785714349</c:v>
                </c:pt>
                <c:pt idx="1427">
                  <c:v>110.81571428572066</c:v>
                </c:pt>
                <c:pt idx="1428">
                  <c:v>110.82125000000637</c:v>
                </c:pt>
                <c:pt idx="1429">
                  <c:v>110.82678571429206</c:v>
                </c:pt>
                <c:pt idx="1430">
                  <c:v>110.8323214285778</c:v>
                </c:pt>
                <c:pt idx="1431">
                  <c:v>110.83785714286348</c:v>
                </c:pt>
                <c:pt idx="1432">
                  <c:v>110.8433928571492</c:v>
                </c:pt>
                <c:pt idx="1433">
                  <c:v>110.84892857143491</c:v>
                </c:pt>
                <c:pt idx="1434">
                  <c:v>110.85446428572068</c:v>
                </c:pt>
                <c:pt idx="1435">
                  <c:v>110.86000000000637</c:v>
                </c:pt>
                <c:pt idx="1436">
                  <c:v>110.86553571429208</c:v>
                </c:pt>
                <c:pt idx="1437">
                  <c:v>110.87107142857778</c:v>
                </c:pt>
                <c:pt idx="1438">
                  <c:v>110.87660714286346</c:v>
                </c:pt>
                <c:pt idx="1439">
                  <c:v>110.88214285714916</c:v>
                </c:pt>
                <c:pt idx="1440">
                  <c:v>110.88767857143488</c:v>
                </c:pt>
                <c:pt idx="1441">
                  <c:v>110.89321428572069</c:v>
                </c:pt>
                <c:pt idx="1442">
                  <c:v>110.89875000000633</c:v>
                </c:pt>
                <c:pt idx="1443">
                  <c:v>110.9042857142921</c:v>
                </c:pt>
                <c:pt idx="1444">
                  <c:v>110.90982142857781</c:v>
                </c:pt>
                <c:pt idx="1445">
                  <c:v>110.91535714286347</c:v>
                </c:pt>
                <c:pt idx="1446">
                  <c:v>110.92089285714918</c:v>
                </c:pt>
                <c:pt idx="1447">
                  <c:v>110.9264285714349</c:v>
                </c:pt>
                <c:pt idx="1448">
                  <c:v>110.9319642857207</c:v>
                </c:pt>
                <c:pt idx="1449">
                  <c:v>110.93750000000638</c:v>
                </c:pt>
                <c:pt idx="1450">
                  <c:v>110.94303571429209</c:v>
                </c:pt>
                <c:pt idx="1451">
                  <c:v>110.94857142857779</c:v>
                </c:pt>
                <c:pt idx="1452">
                  <c:v>110.95410714286348</c:v>
                </c:pt>
                <c:pt idx="1453">
                  <c:v>110.95964285714921</c:v>
                </c:pt>
                <c:pt idx="1454">
                  <c:v>110.96517857143486</c:v>
                </c:pt>
                <c:pt idx="1455">
                  <c:v>110.97071428572063</c:v>
                </c:pt>
                <c:pt idx="1456">
                  <c:v>110.97625000000636</c:v>
                </c:pt>
                <c:pt idx="1457">
                  <c:v>110.98178571429206</c:v>
                </c:pt>
                <c:pt idx="1458">
                  <c:v>110.9873214285778</c:v>
                </c:pt>
                <c:pt idx="1459">
                  <c:v>110.99285714286346</c:v>
                </c:pt>
                <c:pt idx="1460">
                  <c:v>110.99839285714917</c:v>
                </c:pt>
                <c:pt idx="1461">
                  <c:v>111.00392857143488</c:v>
                </c:pt>
                <c:pt idx="1462">
                  <c:v>111.00946428572065</c:v>
                </c:pt>
                <c:pt idx="1463">
                  <c:v>111.01500000000634</c:v>
                </c:pt>
                <c:pt idx="1464">
                  <c:v>111.02053571429205</c:v>
                </c:pt>
                <c:pt idx="1465">
                  <c:v>111.02607142857777</c:v>
                </c:pt>
                <c:pt idx="1466">
                  <c:v>111.03160714286348</c:v>
                </c:pt>
                <c:pt idx="1467">
                  <c:v>111.03714285714918</c:v>
                </c:pt>
                <c:pt idx="1468">
                  <c:v>111.04267857143486</c:v>
                </c:pt>
                <c:pt idx="1469">
                  <c:v>111.04821428572065</c:v>
                </c:pt>
                <c:pt idx="1470">
                  <c:v>111.0537500000063</c:v>
                </c:pt>
                <c:pt idx="1471">
                  <c:v>111.05928571429206</c:v>
                </c:pt>
                <c:pt idx="1472">
                  <c:v>111.06482142857779</c:v>
                </c:pt>
                <c:pt idx="1473">
                  <c:v>111.07035714286341</c:v>
                </c:pt>
                <c:pt idx="1474">
                  <c:v>111.07589285714913</c:v>
                </c:pt>
                <c:pt idx="1475">
                  <c:v>111.08142857143487</c:v>
                </c:pt>
                <c:pt idx="1476">
                  <c:v>111.08696428572064</c:v>
                </c:pt>
                <c:pt idx="1477">
                  <c:v>111.09250000000631</c:v>
                </c:pt>
                <c:pt idx="1478">
                  <c:v>111.09803571429204</c:v>
                </c:pt>
                <c:pt idx="1479">
                  <c:v>111.10357142857775</c:v>
                </c:pt>
                <c:pt idx="1480">
                  <c:v>111.10910714286342</c:v>
                </c:pt>
                <c:pt idx="1481">
                  <c:v>111.11464285714918</c:v>
                </c:pt>
                <c:pt idx="1482">
                  <c:v>111.12017857143482</c:v>
                </c:pt>
                <c:pt idx="1483">
                  <c:v>111.12571428572058</c:v>
                </c:pt>
                <c:pt idx="1484">
                  <c:v>111.13125000000632</c:v>
                </c:pt>
                <c:pt idx="1485">
                  <c:v>111.136785714292</c:v>
                </c:pt>
                <c:pt idx="1486">
                  <c:v>111.14232142857774</c:v>
                </c:pt>
                <c:pt idx="1487">
                  <c:v>111.14785714286343</c:v>
                </c:pt>
                <c:pt idx="1488">
                  <c:v>111.15339285714911</c:v>
                </c:pt>
                <c:pt idx="1489">
                  <c:v>111.15892857143483</c:v>
                </c:pt>
                <c:pt idx="1490">
                  <c:v>111.16446428572063</c:v>
                </c:pt>
                <c:pt idx="1491">
                  <c:v>111.17000000000628</c:v>
                </c:pt>
                <c:pt idx="1492">
                  <c:v>111.17553571429198</c:v>
                </c:pt>
                <c:pt idx="1493">
                  <c:v>111.18107142857774</c:v>
                </c:pt>
                <c:pt idx="1494">
                  <c:v>111.18660714286342</c:v>
                </c:pt>
                <c:pt idx="1495">
                  <c:v>111.19214285714912</c:v>
                </c:pt>
                <c:pt idx="1496">
                  <c:v>111.19767857143484</c:v>
                </c:pt>
                <c:pt idx="1497">
                  <c:v>111.20321428572063</c:v>
                </c:pt>
                <c:pt idx="1498">
                  <c:v>111.20875000000628</c:v>
                </c:pt>
                <c:pt idx="1499">
                  <c:v>111.21428571429205</c:v>
                </c:pt>
                <c:pt idx="1500">
                  <c:v>111.21982142857777</c:v>
                </c:pt>
                <c:pt idx="1501">
                  <c:v>111.22535714286339</c:v>
                </c:pt>
                <c:pt idx="1502">
                  <c:v>111.23089285714913</c:v>
                </c:pt>
                <c:pt idx="1503">
                  <c:v>111.23642857143484</c:v>
                </c:pt>
                <c:pt idx="1504">
                  <c:v>111.24196428572064</c:v>
                </c:pt>
                <c:pt idx="1505">
                  <c:v>111.24750000000633</c:v>
                </c:pt>
                <c:pt idx="1506">
                  <c:v>111.25303571429201</c:v>
                </c:pt>
                <c:pt idx="1507">
                  <c:v>111.25857142857771</c:v>
                </c:pt>
                <c:pt idx="1508">
                  <c:v>111.26410714286344</c:v>
                </c:pt>
                <c:pt idx="1509">
                  <c:v>111.26964285714915</c:v>
                </c:pt>
                <c:pt idx="1510">
                  <c:v>111.27517857143478</c:v>
                </c:pt>
                <c:pt idx="1511">
                  <c:v>111.28071428572059</c:v>
                </c:pt>
                <c:pt idx="1512">
                  <c:v>111.28625000000629</c:v>
                </c:pt>
                <c:pt idx="1513">
                  <c:v>111.291785714292</c:v>
                </c:pt>
                <c:pt idx="1514">
                  <c:v>111.29732142857775</c:v>
                </c:pt>
                <c:pt idx="1515">
                  <c:v>111.30285714286337</c:v>
                </c:pt>
                <c:pt idx="1516">
                  <c:v>111.30839285714909</c:v>
                </c:pt>
                <c:pt idx="1517">
                  <c:v>111.31392857143483</c:v>
                </c:pt>
                <c:pt idx="1518">
                  <c:v>111.3194642857206</c:v>
                </c:pt>
                <c:pt idx="1519">
                  <c:v>111.32500000000626</c:v>
                </c:pt>
                <c:pt idx="1520">
                  <c:v>111.330535714292</c:v>
                </c:pt>
                <c:pt idx="1521">
                  <c:v>111.33607142857771</c:v>
                </c:pt>
                <c:pt idx="1522">
                  <c:v>111.34160714286341</c:v>
                </c:pt>
                <c:pt idx="1523">
                  <c:v>111.34714285714914</c:v>
                </c:pt>
                <c:pt idx="1524">
                  <c:v>111.35267857143478</c:v>
                </c:pt>
                <c:pt idx="1525">
                  <c:v>111.35821428572056</c:v>
                </c:pt>
                <c:pt idx="1526">
                  <c:v>111.36375000000628</c:v>
                </c:pt>
                <c:pt idx="1527">
                  <c:v>111.36928571429198</c:v>
                </c:pt>
                <c:pt idx="1528">
                  <c:v>111.3748214285777</c:v>
                </c:pt>
                <c:pt idx="1529">
                  <c:v>111.38035714286336</c:v>
                </c:pt>
                <c:pt idx="1530">
                  <c:v>111.38589285714907</c:v>
                </c:pt>
                <c:pt idx="1531">
                  <c:v>111.39142857143482</c:v>
                </c:pt>
                <c:pt idx="1532">
                  <c:v>111.39696428572059</c:v>
                </c:pt>
                <c:pt idx="1533">
                  <c:v>111.40250000000627</c:v>
                </c:pt>
                <c:pt idx="1534">
                  <c:v>111.40803571429196</c:v>
                </c:pt>
                <c:pt idx="1535">
                  <c:v>111.41357142857773</c:v>
                </c:pt>
                <c:pt idx="1536">
                  <c:v>111.41910714286341</c:v>
                </c:pt>
                <c:pt idx="1537">
                  <c:v>111.42464285714911</c:v>
                </c:pt>
                <c:pt idx="1538">
                  <c:v>111.43017857143479</c:v>
                </c:pt>
                <c:pt idx="1539">
                  <c:v>111.43571428572056</c:v>
                </c:pt>
                <c:pt idx="1540">
                  <c:v>111.44125000000631</c:v>
                </c:pt>
                <c:pt idx="1541">
                  <c:v>111.44678571429198</c:v>
                </c:pt>
                <c:pt idx="1542">
                  <c:v>111.45232142857769</c:v>
                </c:pt>
                <c:pt idx="1543">
                  <c:v>111.45785714286338</c:v>
                </c:pt>
                <c:pt idx="1544">
                  <c:v>111.46339285714909</c:v>
                </c:pt>
                <c:pt idx="1545">
                  <c:v>111.4689285714348</c:v>
                </c:pt>
                <c:pt idx="1546">
                  <c:v>111.47446428572057</c:v>
                </c:pt>
                <c:pt idx="1547">
                  <c:v>111.48000000000626</c:v>
                </c:pt>
                <c:pt idx="1548">
                  <c:v>111.48553571429194</c:v>
                </c:pt>
                <c:pt idx="1549">
                  <c:v>111.49107142857771</c:v>
                </c:pt>
                <c:pt idx="1550">
                  <c:v>111.4966071428634</c:v>
                </c:pt>
                <c:pt idx="1551">
                  <c:v>111.50214285714908</c:v>
                </c:pt>
                <c:pt idx="1552">
                  <c:v>111.50767857143477</c:v>
                </c:pt>
                <c:pt idx="1553">
                  <c:v>111.51321428572059</c:v>
                </c:pt>
                <c:pt idx="1554">
                  <c:v>111.51875000000625</c:v>
                </c:pt>
                <c:pt idx="1555">
                  <c:v>111.52428571429195</c:v>
                </c:pt>
                <c:pt idx="1556">
                  <c:v>111.52982142857769</c:v>
                </c:pt>
                <c:pt idx="1557">
                  <c:v>111.53535714286333</c:v>
                </c:pt>
                <c:pt idx="1558">
                  <c:v>111.54089285714907</c:v>
                </c:pt>
                <c:pt idx="1559">
                  <c:v>111.54642857143479</c:v>
                </c:pt>
                <c:pt idx="1560">
                  <c:v>111.55196428572056</c:v>
                </c:pt>
                <c:pt idx="1561">
                  <c:v>111.55750000000624</c:v>
                </c:pt>
                <c:pt idx="1562">
                  <c:v>111.56303571429193</c:v>
                </c:pt>
                <c:pt idx="1563">
                  <c:v>111.56857142857767</c:v>
                </c:pt>
                <c:pt idx="1564">
                  <c:v>111.57410714286335</c:v>
                </c:pt>
                <c:pt idx="1565">
                  <c:v>111.57964285714907</c:v>
                </c:pt>
                <c:pt idx="1566">
                  <c:v>111.58517857143475</c:v>
                </c:pt>
                <c:pt idx="1567">
                  <c:v>111.59071428572052</c:v>
                </c:pt>
                <c:pt idx="1568">
                  <c:v>111.59625000000626</c:v>
                </c:pt>
                <c:pt idx="1569">
                  <c:v>111.60178571429192</c:v>
                </c:pt>
                <c:pt idx="1570">
                  <c:v>111.60732142857766</c:v>
                </c:pt>
                <c:pt idx="1571">
                  <c:v>111.61285714286333</c:v>
                </c:pt>
                <c:pt idx="1572">
                  <c:v>111.61839285714903</c:v>
                </c:pt>
                <c:pt idx="1573">
                  <c:v>111.62392857143475</c:v>
                </c:pt>
                <c:pt idx="1574">
                  <c:v>111.62946428572052</c:v>
                </c:pt>
                <c:pt idx="1575">
                  <c:v>111.6350000000062</c:v>
                </c:pt>
                <c:pt idx="1576">
                  <c:v>111.64053571429191</c:v>
                </c:pt>
                <c:pt idx="1577">
                  <c:v>111.64607142857766</c:v>
                </c:pt>
                <c:pt idx="1578">
                  <c:v>111.65160714286334</c:v>
                </c:pt>
                <c:pt idx="1579">
                  <c:v>111.65714285714905</c:v>
                </c:pt>
                <c:pt idx="1580">
                  <c:v>111.66267857143474</c:v>
                </c:pt>
                <c:pt idx="1581">
                  <c:v>111.66821428572052</c:v>
                </c:pt>
                <c:pt idx="1582">
                  <c:v>111.67375000000617</c:v>
                </c:pt>
                <c:pt idx="1583">
                  <c:v>111.67928571429189</c:v>
                </c:pt>
                <c:pt idx="1584">
                  <c:v>111.68482142857766</c:v>
                </c:pt>
                <c:pt idx="1585">
                  <c:v>111.69035714286331</c:v>
                </c:pt>
                <c:pt idx="1586">
                  <c:v>111.69589285714903</c:v>
                </c:pt>
                <c:pt idx="1587">
                  <c:v>111.70142857143476</c:v>
                </c:pt>
                <c:pt idx="1588">
                  <c:v>111.70696428572053</c:v>
                </c:pt>
                <c:pt idx="1589">
                  <c:v>111.71250000000622</c:v>
                </c:pt>
                <c:pt idx="1590">
                  <c:v>111.7180357142919</c:v>
                </c:pt>
                <c:pt idx="1591">
                  <c:v>111.72357142857764</c:v>
                </c:pt>
                <c:pt idx="1592">
                  <c:v>111.72910714286333</c:v>
                </c:pt>
                <c:pt idx="1593">
                  <c:v>111.73464285714907</c:v>
                </c:pt>
                <c:pt idx="1594">
                  <c:v>111.74017857143475</c:v>
                </c:pt>
                <c:pt idx="1595">
                  <c:v>111.74571428572052</c:v>
                </c:pt>
                <c:pt idx="1596">
                  <c:v>111.75125000000622</c:v>
                </c:pt>
                <c:pt idx="1597">
                  <c:v>111.75678571429187</c:v>
                </c:pt>
                <c:pt idx="1598">
                  <c:v>111.76232142857766</c:v>
                </c:pt>
                <c:pt idx="1599">
                  <c:v>111.76785714286335</c:v>
                </c:pt>
                <c:pt idx="1600">
                  <c:v>111.77339285714901</c:v>
                </c:pt>
                <c:pt idx="1601">
                  <c:v>111.77892857143473</c:v>
                </c:pt>
                <c:pt idx="1602">
                  <c:v>111.78446428572052</c:v>
                </c:pt>
                <c:pt idx="1603">
                  <c:v>111.7900000000062</c:v>
                </c:pt>
                <c:pt idx="1604">
                  <c:v>111.79553571429189</c:v>
                </c:pt>
                <c:pt idx="1605">
                  <c:v>111.80107142857763</c:v>
                </c:pt>
                <c:pt idx="1606">
                  <c:v>111.80660714286331</c:v>
                </c:pt>
                <c:pt idx="1607">
                  <c:v>111.81214285714903</c:v>
                </c:pt>
                <c:pt idx="1608">
                  <c:v>111.81767857143474</c:v>
                </c:pt>
                <c:pt idx="1609">
                  <c:v>111.82321428572051</c:v>
                </c:pt>
                <c:pt idx="1610">
                  <c:v>111.82875000000617</c:v>
                </c:pt>
                <c:pt idx="1611">
                  <c:v>111.83428571429191</c:v>
                </c:pt>
                <c:pt idx="1612">
                  <c:v>111.83982142857762</c:v>
                </c:pt>
                <c:pt idx="1613">
                  <c:v>111.84535714286329</c:v>
                </c:pt>
                <c:pt idx="1614">
                  <c:v>111.85089285714901</c:v>
                </c:pt>
                <c:pt idx="1615">
                  <c:v>111.85642857143471</c:v>
                </c:pt>
                <c:pt idx="1616">
                  <c:v>111.86196428572052</c:v>
                </c:pt>
                <c:pt idx="1617">
                  <c:v>111.86750000000619</c:v>
                </c:pt>
                <c:pt idx="1618">
                  <c:v>111.87303571429185</c:v>
                </c:pt>
                <c:pt idx="1619">
                  <c:v>111.87857142857759</c:v>
                </c:pt>
                <c:pt idx="1620">
                  <c:v>111.8841071428633</c:v>
                </c:pt>
                <c:pt idx="1621">
                  <c:v>111.88964285714901</c:v>
                </c:pt>
                <c:pt idx="1622">
                  <c:v>111.8951785714347</c:v>
                </c:pt>
                <c:pt idx="1623">
                  <c:v>111.9007142857205</c:v>
                </c:pt>
                <c:pt idx="1624">
                  <c:v>111.90625000000621</c:v>
                </c:pt>
                <c:pt idx="1625">
                  <c:v>111.9117857142919</c:v>
                </c:pt>
                <c:pt idx="1626">
                  <c:v>111.91732142857767</c:v>
                </c:pt>
                <c:pt idx="1627">
                  <c:v>111.92285714286326</c:v>
                </c:pt>
                <c:pt idx="1628">
                  <c:v>111.92839285714899</c:v>
                </c:pt>
                <c:pt idx="1629">
                  <c:v>111.93392857143475</c:v>
                </c:pt>
                <c:pt idx="1630">
                  <c:v>111.9394642857205</c:v>
                </c:pt>
                <c:pt idx="1631">
                  <c:v>111.94500000000617</c:v>
                </c:pt>
                <c:pt idx="1632">
                  <c:v>111.95053571429186</c:v>
                </c:pt>
                <c:pt idx="1633">
                  <c:v>111.9560714285776</c:v>
                </c:pt>
                <c:pt idx="1634">
                  <c:v>111.96160714286331</c:v>
                </c:pt>
                <c:pt idx="1635">
                  <c:v>111.96714285714903</c:v>
                </c:pt>
                <c:pt idx="1636">
                  <c:v>111.97267857143468</c:v>
                </c:pt>
                <c:pt idx="1637">
                  <c:v>111.97821428572048</c:v>
                </c:pt>
                <c:pt idx="1638">
                  <c:v>111.98375000000617</c:v>
                </c:pt>
                <c:pt idx="1639">
                  <c:v>111.98928571429188</c:v>
                </c:pt>
                <c:pt idx="1640">
                  <c:v>111.99482142857764</c:v>
                </c:pt>
                <c:pt idx="1641">
                  <c:v>112.00035714286327</c:v>
                </c:pt>
                <c:pt idx="1642">
                  <c:v>112.00589285714896</c:v>
                </c:pt>
                <c:pt idx="1643">
                  <c:v>112.01142857143471</c:v>
                </c:pt>
                <c:pt idx="1644">
                  <c:v>112.0169642857205</c:v>
                </c:pt>
                <c:pt idx="1645">
                  <c:v>112.02250000000615</c:v>
                </c:pt>
                <c:pt idx="1646">
                  <c:v>112.02803571429183</c:v>
                </c:pt>
                <c:pt idx="1647">
                  <c:v>112.03357142857759</c:v>
                </c:pt>
                <c:pt idx="1648">
                  <c:v>112.03910714286327</c:v>
                </c:pt>
                <c:pt idx="1649">
                  <c:v>112.04464285714901</c:v>
                </c:pt>
                <c:pt idx="1650">
                  <c:v>112.05017857143467</c:v>
                </c:pt>
                <c:pt idx="1651">
                  <c:v>112.05571428572044</c:v>
                </c:pt>
                <c:pt idx="1652">
                  <c:v>112.06125000000618</c:v>
                </c:pt>
                <c:pt idx="1653">
                  <c:v>112.06678571429184</c:v>
                </c:pt>
                <c:pt idx="1654">
                  <c:v>112.07232142857758</c:v>
                </c:pt>
                <c:pt idx="1655">
                  <c:v>112.07785714286325</c:v>
                </c:pt>
                <c:pt idx="1656">
                  <c:v>112.08339285714897</c:v>
                </c:pt>
                <c:pt idx="1657">
                  <c:v>112.08892857143466</c:v>
                </c:pt>
                <c:pt idx="1658">
                  <c:v>112.09446428572048</c:v>
                </c:pt>
                <c:pt idx="1659">
                  <c:v>112.10000000000615</c:v>
                </c:pt>
                <c:pt idx="1660">
                  <c:v>112.1055357142918</c:v>
                </c:pt>
                <c:pt idx="1661">
                  <c:v>112.11107142857757</c:v>
                </c:pt>
                <c:pt idx="1662">
                  <c:v>112.11660714286326</c:v>
                </c:pt>
                <c:pt idx="1663">
                  <c:v>112.12214285714894</c:v>
                </c:pt>
                <c:pt idx="1664">
                  <c:v>112.12767857143466</c:v>
                </c:pt>
                <c:pt idx="1665">
                  <c:v>112.13321428572046</c:v>
                </c:pt>
                <c:pt idx="1666">
                  <c:v>112.13875000000611</c:v>
                </c:pt>
                <c:pt idx="1667">
                  <c:v>112.14428571429185</c:v>
                </c:pt>
                <c:pt idx="1668">
                  <c:v>112.1498214285776</c:v>
                </c:pt>
                <c:pt idx="1669">
                  <c:v>112.15535714286322</c:v>
                </c:pt>
                <c:pt idx="1670">
                  <c:v>112.16089285714895</c:v>
                </c:pt>
                <c:pt idx="1671">
                  <c:v>112.16642857143466</c:v>
                </c:pt>
                <c:pt idx="1672">
                  <c:v>112.17196428572042</c:v>
                </c:pt>
                <c:pt idx="1673">
                  <c:v>112.17750000000611</c:v>
                </c:pt>
                <c:pt idx="1674">
                  <c:v>112.1830357142918</c:v>
                </c:pt>
                <c:pt idx="1675">
                  <c:v>112.18857142857755</c:v>
                </c:pt>
                <c:pt idx="1676">
                  <c:v>112.19410714286325</c:v>
                </c:pt>
                <c:pt idx="1677">
                  <c:v>112.19964285714896</c:v>
                </c:pt>
                <c:pt idx="1678">
                  <c:v>112.20517857143464</c:v>
                </c:pt>
                <c:pt idx="1679">
                  <c:v>112.21071428572044</c:v>
                </c:pt>
                <c:pt idx="1680">
                  <c:v>112.21625000000616</c:v>
                </c:pt>
                <c:pt idx="1681">
                  <c:v>112.22178571429181</c:v>
                </c:pt>
                <c:pt idx="1682">
                  <c:v>112.22732142857758</c:v>
                </c:pt>
                <c:pt idx="1683">
                  <c:v>112.23285714286324</c:v>
                </c:pt>
                <c:pt idx="1684">
                  <c:v>112.23839285714895</c:v>
                </c:pt>
                <c:pt idx="1685">
                  <c:v>112.24392857143468</c:v>
                </c:pt>
                <c:pt idx="1686">
                  <c:v>112.24946428572046</c:v>
                </c:pt>
                <c:pt idx="1687">
                  <c:v>112.25500000000611</c:v>
                </c:pt>
                <c:pt idx="1688">
                  <c:v>112.26053571429181</c:v>
                </c:pt>
                <c:pt idx="1689">
                  <c:v>112.26607142857756</c:v>
                </c:pt>
                <c:pt idx="1690">
                  <c:v>112.27160714286325</c:v>
                </c:pt>
                <c:pt idx="1691">
                  <c:v>112.27714285714895</c:v>
                </c:pt>
                <c:pt idx="1692">
                  <c:v>112.28267857143463</c:v>
                </c:pt>
                <c:pt idx="1693">
                  <c:v>112.28821428572043</c:v>
                </c:pt>
                <c:pt idx="1694">
                  <c:v>112.29375000000611</c:v>
                </c:pt>
                <c:pt idx="1695">
                  <c:v>112.29928571429183</c:v>
                </c:pt>
                <c:pt idx="1696">
                  <c:v>112.30482142857757</c:v>
                </c:pt>
                <c:pt idx="1697">
                  <c:v>112.31035714286323</c:v>
                </c:pt>
                <c:pt idx="1698">
                  <c:v>112.31589285714894</c:v>
                </c:pt>
                <c:pt idx="1699">
                  <c:v>112.32142857143465</c:v>
                </c:pt>
                <c:pt idx="1700">
                  <c:v>112.32696428572039</c:v>
                </c:pt>
                <c:pt idx="1701">
                  <c:v>112.33250000000611</c:v>
                </c:pt>
                <c:pt idx="1702">
                  <c:v>112.33803571429176</c:v>
                </c:pt>
                <c:pt idx="1703">
                  <c:v>112.34357142857753</c:v>
                </c:pt>
                <c:pt idx="1704">
                  <c:v>112.34910714286325</c:v>
                </c:pt>
                <c:pt idx="1705">
                  <c:v>112.35464285714895</c:v>
                </c:pt>
                <c:pt idx="1706">
                  <c:v>112.36017857143462</c:v>
                </c:pt>
                <c:pt idx="1707">
                  <c:v>112.36571428572039</c:v>
                </c:pt>
                <c:pt idx="1708">
                  <c:v>112.3712500000061</c:v>
                </c:pt>
                <c:pt idx="1709">
                  <c:v>112.37678571429176</c:v>
                </c:pt>
                <c:pt idx="1710">
                  <c:v>112.38232142857753</c:v>
                </c:pt>
                <c:pt idx="1711">
                  <c:v>112.38785714286321</c:v>
                </c:pt>
                <c:pt idx="1712">
                  <c:v>112.39339285714892</c:v>
                </c:pt>
                <c:pt idx="1713">
                  <c:v>112.39892857143464</c:v>
                </c:pt>
                <c:pt idx="1714">
                  <c:v>112.40446428572044</c:v>
                </c:pt>
                <c:pt idx="1715">
                  <c:v>112.41000000000609</c:v>
                </c:pt>
                <c:pt idx="1716">
                  <c:v>112.41553571429181</c:v>
                </c:pt>
                <c:pt idx="1717">
                  <c:v>112.42107142857752</c:v>
                </c:pt>
                <c:pt idx="1718">
                  <c:v>112.4266071428632</c:v>
                </c:pt>
                <c:pt idx="1719">
                  <c:v>112.43214285714895</c:v>
                </c:pt>
                <c:pt idx="1720">
                  <c:v>112.43767857143465</c:v>
                </c:pt>
                <c:pt idx="1721">
                  <c:v>112.44321428572043</c:v>
                </c:pt>
                <c:pt idx="1722">
                  <c:v>112.44875000000609</c:v>
                </c:pt>
                <c:pt idx="1723">
                  <c:v>112.4542857142918</c:v>
                </c:pt>
                <c:pt idx="1724">
                  <c:v>112.45982142857754</c:v>
                </c:pt>
                <c:pt idx="1725">
                  <c:v>112.4653571428632</c:v>
                </c:pt>
                <c:pt idx="1726">
                  <c:v>112.47089285714891</c:v>
                </c:pt>
                <c:pt idx="1727">
                  <c:v>112.47642857143462</c:v>
                </c:pt>
                <c:pt idx="1728">
                  <c:v>112.48196428572041</c:v>
                </c:pt>
                <c:pt idx="1729">
                  <c:v>112.48750000000609</c:v>
                </c:pt>
                <c:pt idx="1730">
                  <c:v>112.49303571429178</c:v>
                </c:pt>
                <c:pt idx="1731">
                  <c:v>112.49857142857752</c:v>
                </c:pt>
                <c:pt idx="1732">
                  <c:v>112.50410714286321</c:v>
                </c:pt>
                <c:pt idx="1733">
                  <c:v>112.5096428571489</c:v>
                </c:pt>
                <c:pt idx="1734">
                  <c:v>112.5151785714346</c:v>
                </c:pt>
                <c:pt idx="1735">
                  <c:v>112.52071428572036</c:v>
                </c:pt>
                <c:pt idx="1736">
                  <c:v>112.52625000000607</c:v>
                </c:pt>
                <c:pt idx="1737">
                  <c:v>112.53178571429176</c:v>
                </c:pt>
                <c:pt idx="1738">
                  <c:v>112.53732142857753</c:v>
                </c:pt>
                <c:pt idx="1739">
                  <c:v>112.54285714286318</c:v>
                </c:pt>
                <c:pt idx="1740">
                  <c:v>112.5483928571489</c:v>
                </c:pt>
                <c:pt idx="1741">
                  <c:v>112.5539285714346</c:v>
                </c:pt>
                <c:pt idx="1742">
                  <c:v>112.55946428572038</c:v>
                </c:pt>
                <c:pt idx="1743">
                  <c:v>112.56500000000607</c:v>
                </c:pt>
                <c:pt idx="1744">
                  <c:v>112.57053571429174</c:v>
                </c:pt>
                <c:pt idx="1745">
                  <c:v>112.57607142857748</c:v>
                </c:pt>
                <c:pt idx="1746">
                  <c:v>112.58160714286321</c:v>
                </c:pt>
                <c:pt idx="1747">
                  <c:v>112.58714285714889</c:v>
                </c:pt>
                <c:pt idx="1748">
                  <c:v>112.59267857143458</c:v>
                </c:pt>
                <c:pt idx="1749">
                  <c:v>112.59821428572039</c:v>
                </c:pt>
                <c:pt idx="1750">
                  <c:v>112.60375000000603</c:v>
                </c:pt>
                <c:pt idx="1751">
                  <c:v>112.60928571429174</c:v>
                </c:pt>
                <c:pt idx="1752">
                  <c:v>112.61482142857751</c:v>
                </c:pt>
                <c:pt idx="1753">
                  <c:v>112.62035714286314</c:v>
                </c:pt>
                <c:pt idx="1754">
                  <c:v>112.62589285714886</c:v>
                </c:pt>
                <c:pt idx="1755">
                  <c:v>112.6314285714346</c:v>
                </c:pt>
                <c:pt idx="1756">
                  <c:v>112.63696428572037</c:v>
                </c:pt>
                <c:pt idx="1757">
                  <c:v>112.64250000000605</c:v>
                </c:pt>
                <c:pt idx="1758">
                  <c:v>112.64803571429174</c:v>
                </c:pt>
                <c:pt idx="1759">
                  <c:v>112.65357142857748</c:v>
                </c:pt>
                <c:pt idx="1760">
                  <c:v>112.65910714286314</c:v>
                </c:pt>
                <c:pt idx="1761">
                  <c:v>112.66464285714891</c:v>
                </c:pt>
                <c:pt idx="1762">
                  <c:v>112.67017857143455</c:v>
                </c:pt>
                <c:pt idx="1763">
                  <c:v>112.6757142857203</c:v>
                </c:pt>
                <c:pt idx="1764">
                  <c:v>112.68125000000606</c:v>
                </c:pt>
                <c:pt idx="1765">
                  <c:v>112.6867857142917</c:v>
                </c:pt>
                <c:pt idx="1766">
                  <c:v>112.69232142857747</c:v>
                </c:pt>
                <c:pt idx="1767">
                  <c:v>112.69785714286316</c:v>
                </c:pt>
                <c:pt idx="1768">
                  <c:v>112.70339285714887</c:v>
                </c:pt>
                <c:pt idx="1769">
                  <c:v>112.70892857143458</c:v>
                </c:pt>
                <c:pt idx="1770">
                  <c:v>112.71446428572038</c:v>
                </c:pt>
                <c:pt idx="1771">
                  <c:v>112.72000000000604</c:v>
                </c:pt>
                <c:pt idx="1772">
                  <c:v>112.72553571429172</c:v>
                </c:pt>
                <c:pt idx="1773">
                  <c:v>112.73107142857749</c:v>
                </c:pt>
                <c:pt idx="1774">
                  <c:v>112.73660714286318</c:v>
                </c:pt>
                <c:pt idx="1775">
                  <c:v>112.74214285714888</c:v>
                </c:pt>
                <c:pt idx="1776">
                  <c:v>112.74767857143461</c:v>
                </c:pt>
                <c:pt idx="1777">
                  <c:v>112.75321428572035</c:v>
                </c:pt>
                <c:pt idx="1778">
                  <c:v>112.758750000006</c:v>
                </c:pt>
                <c:pt idx="1779">
                  <c:v>112.76428571429174</c:v>
                </c:pt>
                <c:pt idx="1780">
                  <c:v>112.76982142857749</c:v>
                </c:pt>
                <c:pt idx="1781">
                  <c:v>112.77535714286311</c:v>
                </c:pt>
                <c:pt idx="1782">
                  <c:v>112.78089285714886</c:v>
                </c:pt>
                <c:pt idx="1783">
                  <c:v>112.78642857143457</c:v>
                </c:pt>
                <c:pt idx="1784">
                  <c:v>112.79196428572037</c:v>
                </c:pt>
                <c:pt idx="1785">
                  <c:v>112.79750000000602</c:v>
                </c:pt>
                <c:pt idx="1786">
                  <c:v>112.8030357142917</c:v>
                </c:pt>
                <c:pt idx="1787">
                  <c:v>112.80857142857745</c:v>
                </c:pt>
                <c:pt idx="1788">
                  <c:v>112.81410714286315</c:v>
                </c:pt>
                <c:pt idx="1789">
                  <c:v>112.81964285714888</c:v>
                </c:pt>
                <c:pt idx="1790">
                  <c:v>112.82517857143452</c:v>
                </c:pt>
                <c:pt idx="1791">
                  <c:v>112.8307142857203</c:v>
                </c:pt>
                <c:pt idx="1792">
                  <c:v>112.83625000000602</c:v>
                </c:pt>
                <c:pt idx="1793">
                  <c:v>112.8417857142917</c:v>
                </c:pt>
                <c:pt idx="1794">
                  <c:v>112.84732142857747</c:v>
                </c:pt>
                <c:pt idx="1795">
                  <c:v>112.8528571428631</c:v>
                </c:pt>
                <c:pt idx="1796">
                  <c:v>112.85839285714881</c:v>
                </c:pt>
                <c:pt idx="1797">
                  <c:v>112.86392857143456</c:v>
                </c:pt>
                <c:pt idx="1798">
                  <c:v>112.86946428572033</c:v>
                </c:pt>
                <c:pt idx="1799">
                  <c:v>112.87500000000598</c:v>
                </c:pt>
                <c:pt idx="1800">
                  <c:v>112.88053571429168</c:v>
                </c:pt>
                <c:pt idx="1801">
                  <c:v>112.88607142857744</c:v>
                </c:pt>
                <c:pt idx="1802">
                  <c:v>112.89160714286315</c:v>
                </c:pt>
                <c:pt idx="1803">
                  <c:v>112.89714285714885</c:v>
                </c:pt>
                <c:pt idx="1804">
                  <c:v>112.90267857143454</c:v>
                </c:pt>
                <c:pt idx="1805">
                  <c:v>112.90821428572033</c:v>
                </c:pt>
                <c:pt idx="1806">
                  <c:v>112.913750000006</c:v>
                </c:pt>
                <c:pt idx="1807">
                  <c:v>112.91928571429172</c:v>
                </c:pt>
                <c:pt idx="1808">
                  <c:v>112.92482142857747</c:v>
                </c:pt>
                <c:pt idx="1809">
                  <c:v>112.93035714286312</c:v>
                </c:pt>
                <c:pt idx="1810">
                  <c:v>112.93589285714883</c:v>
                </c:pt>
                <c:pt idx="1811">
                  <c:v>112.94142857143457</c:v>
                </c:pt>
                <c:pt idx="1812">
                  <c:v>112.94696428572034</c:v>
                </c:pt>
                <c:pt idx="1813">
                  <c:v>112.952500000006</c:v>
                </c:pt>
                <c:pt idx="1814">
                  <c:v>112.95803571429168</c:v>
                </c:pt>
                <c:pt idx="1815">
                  <c:v>112.96357142857742</c:v>
                </c:pt>
                <c:pt idx="1816">
                  <c:v>112.96910714286314</c:v>
                </c:pt>
                <c:pt idx="1817">
                  <c:v>112.97464285714885</c:v>
                </c:pt>
                <c:pt idx="1818">
                  <c:v>112.98017857143452</c:v>
                </c:pt>
                <c:pt idx="1819">
                  <c:v>112.98571428572029</c:v>
                </c:pt>
                <c:pt idx="1820">
                  <c:v>112.99125000000602</c:v>
                </c:pt>
                <c:pt idx="1821">
                  <c:v>112.99678571429168</c:v>
                </c:pt>
                <c:pt idx="1822">
                  <c:v>113.00232142857742</c:v>
                </c:pt>
                <c:pt idx="1823">
                  <c:v>113.0078571428631</c:v>
                </c:pt>
                <c:pt idx="1824">
                  <c:v>113.01339285714882</c:v>
                </c:pt>
                <c:pt idx="1825">
                  <c:v>113.01892857143453</c:v>
                </c:pt>
                <c:pt idx="1826">
                  <c:v>113.0244642857203</c:v>
                </c:pt>
                <c:pt idx="1827">
                  <c:v>113.03000000000598</c:v>
                </c:pt>
                <c:pt idx="1828">
                  <c:v>113.03553571429167</c:v>
                </c:pt>
                <c:pt idx="1829">
                  <c:v>113.04107142857742</c:v>
                </c:pt>
                <c:pt idx="1830">
                  <c:v>113.04660714286311</c:v>
                </c:pt>
                <c:pt idx="1831">
                  <c:v>113.05214285714879</c:v>
                </c:pt>
                <c:pt idx="1832">
                  <c:v>113.05767857143452</c:v>
                </c:pt>
                <c:pt idx="1833">
                  <c:v>113.06321428572031</c:v>
                </c:pt>
                <c:pt idx="1834">
                  <c:v>113.06875000000598</c:v>
                </c:pt>
                <c:pt idx="1835">
                  <c:v>113.07428571429168</c:v>
                </c:pt>
                <c:pt idx="1836">
                  <c:v>113.0798214285774</c:v>
                </c:pt>
                <c:pt idx="1837">
                  <c:v>113.08535714286306</c:v>
                </c:pt>
                <c:pt idx="1838">
                  <c:v>113.0908928571488</c:v>
                </c:pt>
                <c:pt idx="1839">
                  <c:v>113.09642857143452</c:v>
                </c:pt>
                <c:pt idx="1840">
                  <c:v>113.10196428572029</c:v>
                </c:pt>
                <c:pt idx="1841">
                  <c:v>113.10750000000597</c:v>
                </c:pt>
                <c:pt idx="1842">
                  <c:v>113.11303571429166</c:v>
                </c:pt>
                <c:pt idx="1843">
                  <c:v>113.1185714285774</c:v>
                </c:pt>
                <c:pt idx="1844">
                  <c:v>113.12410714286308</c:v>
                </c:pt>
                <c:pt idx="1845">
                  <c:v>113.12964285714878</c:v>
                </c:pt>
                <c:pt idx="1846">
                  <c:v>113.13517857143448</c:v>
                </c:pt>
                <c:pt idx="1847">
                  <c:v>113.14071428572026</c:v>
                </c:pt>
                <c:pt idx="1848">
                  <c:v>113.14625000000596</c:v>
                </c:pt>
                <c:pt idx="1849">
                  <c:v>113.15178571429163</c:v>
                </c:pt>
                <c:pt idx="1850">
                  <c:v>113.15732142857739</c:v>
                </c:pt>
                <c:pt idx="1851">
                  <c:v>113.16285714286305</c:v>
                </c:pt>
                <c:pt idx="1852">
                  <c:v>113.16839285714876</c:v>
                </c:pt>
                <c:pt idx="1853">
                  <c:v>113.17392857143447</c:v>
                </c:pt>
                <c:pt idx="1854">
                  <c:v>113.17946428572024</c:v>
                </c:pt>
                <c:pt idx="1855">
                  <c:v>113.18500000000593</c:v>
                </c:pt>
                <c:pt idx="1856">
                  <c:v>113.19053571429164</c:v>
                </c:pt>
                <c:pt idx="1857">
                  <c:v>113.19607142857738</c:v>
                </c:pt>
                <c:pt idx="1858">
                  <c:v>113.2016071428631</c:v>
                </c:pt>
                <c:pt idx="1859">
                  <c:v>113.20714285714881</c:v>
                </c:pt>
                <c:pt idx="1860">
                  <c:v>113.21267857143447</c:v>
                </c:pt>
                <c:pt idx="1861">
                  <c:v>113.21821428572028</c:v>
                </c:pt>
                <c:pt idx="1862">
                  <c:v>113.22375000000595</c:v>
                </c:pt>
                <c:pt idx="1863">
                  <c:v>113.22928571429165</c:v>
                </c:pt>
                <c:pt idx="1864">
                  <c:v>113.23482142857742</c:v>
                </c:pt>
                <c:pt idx="1865">
                  <c:v>113.24035714286308</c:v>
                </c:pt>
                <c:pt idx="1866">
                  <c:v>113.24589285714877</c:v>
                </c:pt>
                <c:pt idx="1867">
                  <c:v>113.25142857143449</c:v>
                </c:pt>
                <c:pt idx="1868">
                  <c:v>113.25696428572026</c:v>
                </c:pt>
                <c:pt idx="1869">
                  <c:v>113.26250000000594</c:v>
                </c:pt>
                <c:pt idx="1870">
                  <c:v>113.26803571429163</c:v>
                </c:pt>
                <c:pt idx="1871">
                  <c:v>113.27357142857737</c:v>
                </c:pt>
                <c:pt idx="1872">
                  <c:v>113.27910714286305</c:v>
                </c:pt>
                <c:pt idx="1873">
                  <c:v>113.2846428571488</c:v>
                </c:pt>
                <c:pt idx="1874">
                  <c:v>113.29017857143448</c:v>
                </c:pt>
                <c:pt idx="1875">
                  <c:v>113.29571428572022</c:v>
                </c:pt>
                <c:pt idx="1876">
                  <c:v>113.30125000000596</c:v>
                </c:pt>
                <c:pt idx="1877">
                  <c:v>113.30678571429162</c:v>
                </c:pt>
                <c:pt idx="1878">
                  <c:v>113.31232142857736</c:v>
                </c:pt>
                <c:pt idx="1879">
                  <c:v>113.31785714286308</c:v>
                </c:pt>
                <c:pt idx="1880">
                  <c:v>113.32339285714873</c:v>
                </c:pt>
                <c:pt idx="1881">
                  <c:v>113.32892857143445</c:v>
                </c:pt>
                <c:pt idx="1882">
                  <c:v>113.33446428572024</c:v>
                </c:pt>
                <c:pt idx="1883">
                  <c:v>113.34000000000593</c:v>
                </c:pt>
                <c:pt idx="1884">
                  <c:v>113.34553571429161</c:v>
                </c:pt>
                <c:pt idx="1885">
                  <c:v>113.35107142857736</c:v>
                </c:pt>
                <c:pt idx="1886">
                  <c:v>113.35660714286304</c:v>
                </c:pt>
                <c:pt idx="1887">
                  <c:v>113.36214285714875</c:v>
                </c:pt>
                <c:pt idx="1888">
                  <c:v>113.36767857143447</c:v>
                </c:pt>
                <c:pt idx="1889">
                  <c:v>113.37321428572022</c:v>
                </c:pt>
                <c:pt idx="1890">
                  <c:v>113.37875000000587</c:v>
                </c:pt>
                <c:pt idx="1891">
                  <c:v>113.38428571429164</c:v>
                </c:pt>
                <c:pt idx="1892">
                  <c:v>113.38982142857736</c:v>
                </c:pt>
                <c:pt idx="1893">
                  <c:v>113.39535714286301</c:v>
                </c:pt>
                <c:pt idx="1894">
                  <c:v>113.40089285714878</c:v>
                </c:pt>
                <c:pt idx="1895">
                  <c:v>113.40642857143446</c:v>
                </c:pt>
                <c:pt idx="1896">
                  <c:v>113.41196428572026</c:v>
                </c:pt>
                <c:pt idx="1897">
                  <c:v>113.41750000000594</c:v>
                </c:pt>
                <c:pt idx="1898">
                  <c:v>113.4230357142916</c:v>
                </c:pt>
                <c:pt idx="1899">
                  <c:v>113.42857142857734</c:v>
                </c:pt>
                <c:pt idx="1900">
                  <c:v>113.43410714286306</c:v>
                </c:pt>
                <c:pt idx="1901">
                  <c:v>113.43964285714877</c:v>
                </c:pt>
                <c:pt idx="1902">
                  <c:v>113.44517857143445</c:v>
                </c:pt>
                <c:pt idx="1903">
                  <c:v>113.45071428572022</c:v>
                </c:pt>
                <c:pt idx="1904">
                  <c:v>113.45625000000592</c:v>
                </c:pt>
                <c:pt idx="1905">
                  <c:v>113.46178571429161</c:v>
                </c:pt>
                <c:pt idx="1906">
                  <c:v>113.46732142857738</c:v>
                </c:pt>
                <c:pt idx="1907">
                  <c:v>113.47285714286301</c:v>
                </c:pt>
                <c:pt idx="1908">
                  <c:v>113.47839285714871</c:v>
                </c:pt>
                <c:pt idx="1909">
                  <c:v>113.48392857143448</c:v>
                </c:pt>
                <c:pt idx="1910">
                  <c:v>113.48946428572022</c:v>
                </c:pt>
                <c:pt idx="1911">
                  <c:v>113.4950000000059</c:v>
                </c:pt>
                <c:pt idx="1912">
                  <c:v>113.50053571429159</c:v>
                </c:pt>
                <c:pt idx="1913">
                  <c:v>113.50607142857733</c:v>
                </c:pt>
                <c:pt idx="1914">
                  <c:v>113.51160714286304</c:v>
                </c:pt>
                <c:pt idx="1915">
                  <c:v>113.51714285714876</c:v>
                </c:pt>
                <c:pt idx="1916">
                  <c:v>113.52267857143441</c:v>
                </c:pt>
                <c:pt idx="1917">
                  <c:v>113.52821428572021</c:v>
                </c:pt>
                <c:pt idx="1918">
                  <c:v>113.5337500000059</c:v>
                </c:pt>
                <c:pt idx="1919">
                  <c:v>113.53928571429161</c:v>
                </c:pt>
                <c:pt idx="1920">
                  <c:v>113.54482142857736</c:v>
                </c:pt>
                <c:pt idx="1921">
                  <c:v>113.55035714286299</c:v>
                </c:pt>
                <c:pt idx="1922">
                  <c:v>113.55589285714871</c:v>
                </c:pt>
                <c:pt idx="1923">
                  <c:v>113.56142857143445</c:v>
                </c:pt>
                <c:pt idx="1924">
                  <c:v>113.56696428572022</c:v>
                </c:pt>
                <c:pt idx="1925">
                  <c:v>113.57250000000586</c:v>
                </c:pt>
                <c:pt idx="1926">
                  <c:v>113.57803571429154</c:v>
                </c:pt>
                <c:pt idx="1927">
                  <c:v>113.58357142857732</c:v>
                </c:pt>
                <c:pt idx="1928">
                  <c:v>113.589107142863</c:v>
                </c:pt>
                <c:pt idx="1929">
                  <c:v>113.59464285714874</c:v>
                </c:pt>
                <c:pt idx="1930">
                  <c:v>113.6001785714344</c:v>
                </c:pt>
                <c:pt idx="1931">
                  <c:v>113.60571428572017</c:v>
                </c:pt>
                <c:pt idx="1932">
                  <c:v>113.61125000000591</c:v>
                </c:pt>
                <c:pt idx="1933">
                  <c:v>113.61678571429155</c:v>
                </c:pt>
                <c:pt idx="1934">
                  <c:v>113.62232142857731</c:v>
                </c:pt>
                <c:pt idx="1935">
                  <c:v>113.62785714286296</c:v>
                </c:pt>
                <c:pt idx="1936">
                  <c:v>113.63339285714869</c:v>
                </c:pt>
                <c:pt idx="1937">
                  <c:v>113.63892857143441</c:v>
                </c:pt>
                <c:pt idx="1938">
                  <c:v>113.6444642857202</c:v>
                </c:pt>
                <c:pt idx="1939">
                  <c:v>113.65000000000585</c:v>
                </c:pt>
                <c:pt idx="1940">
                  <c:v>113.65553571429153</c:v>
                </c:pt>
                <c:pt idx="1941">
                  <c:v>113.6610714285773</c:v>
                </c:pt>
                <c:pt idx="1942">
                  <c:v>113.66660714286299</c:v>
                </c:pt>
                <c:pt idx="1943">
                  <c:v>113.67214285714867</c:v>
                </c:pt>
                <c:pt idx="1944">
                  <c:v>113.67767857143438</c:v>
                </c:pt>
                <c:pt idx="1945">
                  <c:v>113.68321428572018</c:v>
                </c:pt>
                <c:pt idx="1946">
                  <c:v>113.68875000000584</c:v>
                </c:pt>
                <c:pt idx="1947">
                  <c:v>113.69428571429158</c:v>
                </c:pt>
                <c:pt idx="1948">
                  <c:v>113.69982142857729</c:v>
                </c:pt>
                <c:pt idx="1949">
                  <c:v>113.70535714286297</c:v>
                </c:pt>
                <c:pt idx="1950">
                  <c:v>113.71089285714871</c:v>
                </c:pt>
                <c:pt idx="1951">
                  <c:v>113.71642857143441</c:v>
                </c:pt>
                <c:pt idx="1952">
                  <c:v>113.7219642857202</c:v>
                </c:pt>
                <c:pt idx="1953">
                  <c:v>113.72750000000586</c:v>
                </c:pt>
                <c:pt idx="1954">
                  <c:v>113.73303571429155</c:v>
                </c:pt>
                <c:pt idx="1955">
                  <c:v>113.73857142857729</c:v>
                </c:pt>
                <c:pt idx="1956">
                  <c:v>113.744107142863</c:v>
                </c:pt>
                <c:pt idx="1957">
                  <c:v>113.74964285714871</c:v>
                </c:pt>
                <c:pt idx="1958">
                  <c:v>113.75517857143437</c:v>
                </c:pt>
                <c:pt idx="1959">
                  <c:v>113.76071428572017</c:v>
                </c:pt>
                <c:pt idx="1960">
                  <c:v>113.76625000000588</c:v>
                </c:pt>
                <c:pt idx="1961">
                  <c:v>113.77178571429154</c:v>
                </c:pt>
                <c:pt idx="1962">
                  <c:v>113.77732142857731</c:v>
                </c:pt>
                <c:pt idx="1963">
                  <c:v>113.78285714286295</c:v>
                </c:pt>
                <c:pt idx="1964">
                  <c:v>113.78839285714866</c:v>
                </c:pt>
                <c:pt idx="1965">
                  <c:v>113.79392857143441</c:v>
                </c:pt>
                <c:pt idx="1966">
                  <c:v>113.79946428572018</c:v>
                </c:pt>
                <c:pt idx="1967">
                  <c:v>113.80500000000585</c:v>
                </c:pt>
                <c:pt idx="1968">
                  <c:v>113.81053571429155</c:v>
                </c:pt>
                <c:pt idx="1969">
                  <c:v>113.81607142857727</c:v>
                </c:pt>
                <c:pt idx="1970">
                  <c:v>113.82160714286296</c:v>
                </c:pt>
                <c:pt idx="1971">
                  <c:v>113.82714285714867</c:v>
                </c:pt>
                <c:pt idx="1972">
                  <c:v>113.83267857143436</c:v>
                </c:pt>
                <c:pt idx="1973">
                  <c:v>113.83821428572016</c:v>
                </c:pt>
                <c:pt idx="1974">
                  <c:v>113.84375000000584</c:v>
                </c:pt>
                <c:pt idx="1975">
                  <c:v>113.84928571429155</c:v>
                </c:pt>
                <c:pt idx="1976">
                  <c:v>113.8548214285773</c:v>
                </c:pt>
                <c:pt idx="1977">
                  <c:v>113.86035714286295</c:v>
                </c:pt>
                <c:pt idx="1978">
                  <c:v>113.86589285714865</c:v>
                </c:pt>
                <c:pt idx="1979">
                  <c:v>113.87142857143436</c:v>
                </c:pt>
                <c:pt idx="1980">
                  <c:v>113.87696428572012</c:v>
                </c:pt>
                <c:pt idx="1981">
                  <c:v>113.88250000000581</c:v>
                </c:pt>
                <c:pt idx="1982">
                  <c:v>113.8880357142915</c:v>
                </c:pt>
                <c:pt idx="1983">
                  <c:v>113.89357142857726</c:v>
                </c:pt>
                <c:pt idx="1984">
                  <c:v>113.89910714286295</c:v>
                </c:pt>
                <c:pt idx="1985">
                  <c:v>113.90464285714869</c:v>
                </c:pt>
                <c:pt idx="1986">
                  <c:v>113.91017857143437</c:v>
                </c:pt>
                <c:pt idx="1987">
                  <c:v>113.91571428572014</c:v>
                </c:pt>
                <c:pt idx="1988">
                  <c:v>113.92125000000586</c:v>
                </c:pt>
                <c:pt idx="1989">
                  <c:v>113.92678571429151</c:v>
                </c:pt>
                <c:pt idx="1990">
                  <c:v>113.93232142857728</c:v>
                </c:pt>
                <c:pt idx="1991">
                  <c:v>113.93785714286297</c:v>
                </c:pt>
                <c:pt idx="1992">
                  <c:v>113.94339285714868</c:v>
                </c:pt>
                <c:pt idx="1993">
                  <c:v>113.94892857143438</c:v>
                </c:pt>
                <c:pt idx="1994">
                  <c:v>113.95446428572016</c:v>
                </c:pt>
                <c:pt idx="1995">
                  <c:v>113.96000000000582</c:v>
                </c:pt>
                <c:pt idx="1996">
                  <c:v>113.96553571429151</c:v>
                </c:pt>
                <c:pt idx="1997">
                  <c:v>113.97107142857726</c:v>
                </c:pt>
                <c:pt idx="1998">
                  <c:v>113.97660714286295</c:v>
                </c:pt>
                <c:pt idx="1999">
                  <c:v>113.98214285714865</c:v>
                </c:pt>
                <c:pt idx="2000">
                  <c:v>113.98767857143436</c:v>
                </c:pt>
                <c:pt idx="2001">
                  <c:v>113.99321428572016</c:v>
                </c:pt>
                <c:pt idx="2002">
                  <c:v>113.99875000000581</c:v>
                </c:pt>
                <c:pt idx="2003">
                  <c:v>114.00428571429153</c:v>
                </c:pt>
                <c:pt idx="2004">
                  <c:v>114.00982142857727</c:v>
                </c:pt>
                <c:pt idx="2005">
                  <c:v>114.01535714286292</c:v>
                </c:pt>
                <c:pt idx="2006">
                  <c:v>114.02089285714864</c:v>
                </c:pt>
                <c:pt idx="2007">
                  <c:v>114.02642857143435</c:v>
                </c:pt>
                <c:pt idx="2008">
                  <c:v>114.03196428572014</c:v>
                </c:pt>
                <c:pt idx="2009">
                  <c:v>114.03750000000582</c:v>
                </c:pt>
                <c:pt idx="2010">
                  <c:v>114.04303571429151</c:v>
                </c:pt>
                <c:pt idx="2011">
                  <c:v>114.04857142857723</c:v>
                </c:pt>
                <c:pt idx="2012">
                  <c:v>114.05410714286295</c:v>
                </c:pt>
                <c:pt idx="2013">
                  <c:v>114.05964285714865</c:v>
                </c:pt>
                <c:pt idx="2014">
                  <c:v>114.06517857143432</c:v>
                </c:pt>
                <c:pt idx="2015">
                  <c:v>114.07071428572009</c:v>
                </c:pt>
                <c:pt idx="2016">
                  <c:v>114.0762500000058</c:v>
                </c:pt>
                <c:pt idx="2017">
                  <c:v>114.08178571429148</c:v>
                </c:pt>
                <c:pt idx="2018">
                  <c:v>114.08732142857725</c:v>
                </c:pt>
                <c:pt idx="2019">
                  <c:v>114.09285714286291</c:v>
                </c:pt>
                <c:pt idx="2020">
                  <c:v>114.09839285714862</c:v>
                </c:pt>
                <c:pt idx="2021">
                  <c:v>114.10392857143434</c:v>
                </c:pt>
                <c:pt idx="2022">
                  <c:v>114.10946428572009</c:v>
                </c:pt>
                <c:pt idx="2023">
                  <c:v>114.11500000000578</c:v>
                </c:pt>
                <c:pt idx="2024">
                  <c:v>114.12053571429146</c:v>
                </c:pt>
                <c:pt idx="2025">
                  <c:v>114.12607142857721</c:v>
                </c:pt>
                <c:pt idx="2026">
                  <c:v>114.1316071428629</c:v>
                </c:pt>
                <c:pt idx="2027">
                  <c:v>114.13714285714865</c:v>
                </c:pt>
                <c:pt idx="2028">
                  <c:v>114.1426785714343</c:v>
                </c:pt>
                <c:pt idx="2029">
                  <c:v>114.1482142857201</c:v>
                </c:pt>
                <c:pt idx="2030">
                  <c:v>114.15375000000576</c:v>
                </c:pt>
                <c:pt idx="2031">
                  <c:v>114.15928571429147</c:v>
                </c:pt>
                <c:pt idx="2032">
                  <c:v>114.16482142857724</c:v>
                </c:pt>
                <c:pt idx="2033">
                  <c:v>114.17035714286287</c:v>
                </c:pt>
                <c:pt idx="2034">
                  <c:v>114.17589285714858</c:v>
                </c:pt>
                <c:pt idx="2035">
                  <c:v>114.18142857143432</c:v>
                </c:pt>
                <c:pt idx="2036">
                  <c:v>114.18696428572009</c:v>
                </c:pt>
                <c:pt idx="2037">
                  <c:v>114.19250000000578</c:v>
                </c:pt>
                <c:pt idx="2038">
                  <c:v>114.19803571429144</c:v>
                </c:pt>
                <c:pt idx="2039">
                  <c:v>114.20357142857722</c:v>
                </c:pt>
                <c:pt idx="2040">
                  <c:v>114.20910714286289</c:v>
                </c:pt>
                <c:pt idx="2041">
                  <c:v>114.21464285714863</c:v>
                </c:pt>
                <c:pt idx="2042">
                  <c:v>114.2201785714343</c:v>
                </c:pt>
                <c:pt idx="2043">
                  <c:v>114.22571428572006</c:v>
                </c:pt>
                <c:pt idx="2044">
                  <c:v>114.2312500000058</c:v>
                </c:pt>
                <c:pt idx="2045">
                  <c:v>114.23678571429146</c:v>
                </c:pt>
                <c:pt idx="2046">
                  <c:v>114.24232142857723</c:v>
                </c:pt>
                <c:pt idx="2047">
                  <c:v>114.24785714286291</c:v>
                </c:pt>
                <c:pt idx="2048">
                  <c:v>114.2533928571486</c:v>
                </c:pt>
                <c:pt idx="2049">
                  <c:v>114.2589285714343</c:v>
                </c:pt>
                <c:pt idx="2050">
                  <c:v>114.26446428572011</c:v>
                </c:pt>
                <c:pt idx="2051">
                  <c:v>114.27000000000577</c:v>
                </c:pt>
                <c:pt idx="2052">
                  <c:v>114.27553571429144</c:v>
                </c:pt>
                <c:pt idx="2053">
                  <c:v>114.28107142857719</c:v>
                </c:pt>
                <c:pt idx="2054">
                  <c:v>114.28660714286291</c:v>
                </c:pt>
                <c:pt idx="2055">
                  <c:v>114.29214285714859</c:v>
                </c:pt>
                <c:pt idx="2056">
                  <c:v>114.2976785714343</c:v>
                </c:pt>
                <c:pt idx="2057">
                  <c:v>114.30321428572009</c:v>
                </c:pt>
                <c:pt idx="2058">
                  <c:v>114.30875000000573</c:v>
                </c:pt>
                <c:pt idx="2059">
                  <c:v>114.31428571429147</c:v>
                </c:pt>
                <c:pt idx="2060">
                  <c:v>114.31982142857721</c:v>
                </c:pt>
                <c:pt idx="2061">
                  <c:v>114.32535714286284</c:v>
                </c:pt>
                <c:pt idx="2062">
                  <c:v>114.33089285714858</c:v>
                </c:pt>
                <c:pt idx="2063">
                  <c:v>114.3364285714343</c:v>
                </c:pt>
                <c:pt idx="2064">
                  <c:v>114.3419642857201</c:v>
                </c:pt>
                <c:pt idx="2065">
                  <c:v>114.34750000000578</c:v>
                </c:pt>
                <c:pt idx="2066">
                  <c:v>114.35303571429144</c:v>
                </c:pt>
                <c:pt idx="2067">
                  <c:v>114.35857142857718</c:v>
                </c:pt>
                <c:pt idx="2068">
                  <c:v>114.36410714286288</c:v>
                </c:pt>
                <c:pt idx="2069">
                  <c:v>114.36964285714861</c:v>
                </c:pt>
                <c:pt idx="2070">
                  <c:v>114.37517857143425</c:v>
                </c:pt>
                <c:pt idx="2071">
                  <c:v>114.38071428572003</c:v>
                </c:pt>
                <c:pt idx="2072">
                  <c:v>114.38625000000576</c:v>
                </c:pt>
                <c:pt idx="2073">
                  <c:v>114.39178571429143</c:v>
                </c:pt>
                <c:pt idx="2074">
                  <c:v>114.3973214285772</c:v>
                </c:pt>
                <c:pt idx="2075">
                  <c:v>114.40285714286286</c:v>
                </c:pt>
                <c:pt idx="2076">
                  <c:v>114.40839285714857</c:v>
                </c:pt>
                <c:pt idx="2077">
                  <c:v>114.41392857143431</c:v>
                </c:pt>
                <c:pt idx="2078">
                  <c:v>114.41946428572008</c:v>
                </c:pt>
                <c:pt idx="2079">
                  <c:v>114.42500000000574</c:v>
                </c:pt>
                <c:pt idx="2080">
                  <c:v>114.43053571429145</c:v>
                </c:pt>
                <c:pt idx="2081">
                  <c:v>114.43607142857716</c:v>
                </c:pt>
                <c:pt idx="2082">
                  <c:v>114.44160714286289</c:v>
                </c:pt>
                <c:pt idx="2083">
                  <c:v>114.44714285714859</c:v>
                </c:pt>
                <c:pt idx="2084">
                  <c:v>114.45267857143426</c:v>
                </c:pt>
                <c:pt idx="2085">
                  <c:v>114.45821428572005</c:v>
                </c:pt>
                <c:pt idx="2086">
                  <c:v>114.46375000000573</c:v>
                </c:pt>
                <c:pt idx="2087">
                  <c:v>114.46928571429144</c:v>
                </c:pt>
                <c:pt idx="2088">
                  <c:v>114.47482142857719</c:v>
                </c:pt>
                <c:pt idx="2089">
                  <c:v>114.48035714286284</c:v>
                </c:pt>
                <c:pt idx="2090">
                  <c:v>114.48589285714856</c:v>
                </c:pt>
                <c:pt idx="2091">
                  <c:v>114.4914285714343</c:v>
                </c:pt>
                <c:pt idx="2092">
                  <c:v>114.49696428572007</c:v>
                </c:pt>
                <c:pt idx="2093">
                  <c:v>114.50250000000571</c:v>
                </c:pt>
                <c:pt idx="2094">
                  <c:v>114.5080357142914</c:v>
                </c:pt>
                <c:pt idx="2095">
                  <c:v>114.51357142857718</c:v>
                </c:pt>
                <c:pt idx="2096">
                  <c:v>114.51910714286285</c:v>
                </c:pt>
                <c:pt idx="2097">
                  <c:v>114.52464285714858</c:v>
                </c:pt>
                <c:pt idx="2098">
                  <c:v>114.53017857143423</c:v>
                </c:pt>
                <c:pt idx="2099">
                  <c:v>114.53571428572</c:v>
                </c:pt>
                <c:pt idx="2100">
                  <c:v>114.54125000000575</c:v>
                </c:pt>
                <c:pt idx="2101">
                  <c:v>114.5467857142914</c:v>
                </c:pt>
                <c:pt idx="2102">
                  <c:v>114.55232142857714</c:v>
                </c:pt>
                <c:pt idx="2103">
                  <c:v>114.55785714286283</c:v>
                </c:pt>
                <c:pt idx="2104">
                  <c:v>114.56339285714854</c:v>
                </c:pt>
                <c:pt idx="2105">
                  <c:v>114.56892857143426</c:v>
                </c:pt>
                <c:pt idx="2106">
                  <c:v>114.57446428572003</c:v>
                </c:pt>
                <c:pt idx="2107">
                  <c:v>114.58000000000571</c:v>
                </c:pt>
                <c:pt idx="2108">
                  <c:v>114.58553571429138</c:v>
                </c:pt>
                <c:pt idx="2109">
                  <c:v>114.59107142857717</c:v>
                </c:pt>
                <c:pt idx="2110">
                  <c:v>114.59660714286285</c:v>
                </c:pt>
                <c:pt idx="2111">
                  <c:v>114.60214285714852</c:v>
                </c:pt>
                <c:pt idx="2112">
                  <c:v>114.60767857143423</c:v>
                </c:pt>
                <c:pt idx="2113">
                  <c:v>114.61321428572003</c:v>
                </c:pt>
                <c:pt idx="2114">
                  <c:v>114.61875000000568</c:v>
                </c:pt>
                <c:pt idx="2115">
                  <c:v>114.62428571429139</c:v>
                </c:pt>
                <c:pt idx="2116">
                  <c:v>114.62982142857713</c:v>
                </c:pt>
                <c:pt idx="2117">
                  <c:v>114.63535714286279</c:v>
                </c:pt>
                <c:pt idx="2118">
                  <c:v>114.64089285714853</c:v>
                </c:pt>
                <c:pt idx="2119">
                  <c:v>114.64642857143424</c:v>
                </c:pt>
                <c:pt idx="2120">
                  <c:v>114.65196428572001</c:v>
                </c:pt>
                <c:pt idx="2121">
                  <c:v>114.6575000000057</c:v>
                </c:pt>
                <c:pt idx="2122">
                  <c:v>114.66303571429138</c:v>
                </c:pt>
                <c:pt idx="2123">
                  <c:v>114.66857142857711</c:v>
                </c:pt>
                <c:pt idx="2124">
                  <c:v>114.67410714286279</c:v>
                </c:pt>
                <c:pt idx="2125">
                  <c:v>114.67964285714852</c:v>
                </c:pt>
                <c:pt idx="2126">
                  <c:v>114.68517857143418</c:v>
                </c:pt>
                <c:pt idx="2127">
                  <c:v>114.69071428571999</c:v>
                </c:pt>
                <c:pt idx="2128">
                  <c:v>114.69625000000569</c:v>
                </c:pt>
                <c:pt idx="2129">
                  <c:v>114.70178571429138</c:v>
                </c:pt>
                <c:pt idx="2130">
                  <c:v>114.70732142857715</c:v>
                </c:pt>
                <c:pt idx="2131">
                  <c:v>114.7128571428628</c:v>
                </c:pt>
                <c:pt idx="2132">
                  <c:v>114.71839285714852</c:v>
                </c:pt>
                <c:pt idx="2133">
                  <c:v>114.72392857143423</c:v>
                </c:pt>
                <c:pt idx="2134">
                  <c:v>114.72946428572</c:v>
                </c:pt>
                <c:pt idx="2135">
                  <c:v>114.73500000000568</c:v>
                </c:pt>
                <c:pt idx="2136">
                  <c:v>114.7405357142914</c:v>
                </c:pt>
                <c:pt idx="2137">
                  <c:v>114.74607142857712</c:v>
                </c:pt>
                <c:pt idx="2138">
                  <c:v>114.75160714286281</c:v>
                </c:pt>
                <c:pt idx="2139">
                  <c:v>114.75714285714854</c:v>
                </c:pt>
                <c:pt idx="2140">
                  <c:v>114.76267857143422</c:v>
                </c:pt>
                <c:pt idx="2141">
                  <c:v>114.76821428572001</c:v>
                </c:pt>
                <c:pt idx="2142">
                  <c:v>114.77375000000568</c:v>
                </c:pt>
                <c:pt idx="2143">
                  <c:v>114.77928571429138</c:v>
                </c:pt>
                <c:pt idx="2144">
                  <c:v>114.78482142857713</c:v>
                </c:pt>
                <c:pt idx="2145">
                  <c:v>114.79035714286279</c:v>
                </c:pt>
                <c:pt idx="2146">
                  <c:v>114.7958928571485</c:v>
                </c:pt>
                <c:pt idx="2147">
                  <c:v>114.80142857143422</c:v>
                </c:pt>
                <c:pt idx="2148">
                  <c:v>114.80696428571999</c:v>
                </c:pt>
                <c:pt idx="2149">
                  <c:v>114.81250000000567</c:v>
                </c:pt>
                <c:pt idx="2150">
                  <c:v>114.81803571429136</c:v>
                </c:pt>
                <c:pt idx="2151">
                  <c:v>114.8235714285771</c:v>
                </c:pt>
                <c:pt idx="2152">
                  <c:v>114.82910714286278</c:v>
                </c:pt>
                <c:pt idx="2153">
                  <c:v>114.83464285714851</c:v>
                </c:pt>
                <c:pt idx="2154">
                  <c:v>114.84017857143419</c:v>
                </c:pt>
                <c:pt idx="2155">
                  <c:v>114.84571428571996</c:v>
                </c:pt>
                <c:pt idx="2156">
                  <c:v>114.85125000000566</c:v>
                </c:pt>
                <c:pt idx="2157">
                  <c:v>114.85678571429133</c:v>
                </c:pt>
                <c:pt idx="2158">
                  <c:v>114.86232142857709</c:v>
                </c:pt>
                <c:pt idx="2159">
                  <c:v>114.86785714286277</c:v>
                </c:pt>
                <c:pt idx="2160">
                  <c:v>114.87339285714846</c:v>
                </c:pt>
                <c:pt idx="2161">
                  <c:v>114.87892857143417</c:v>
                </c:pt>
                <c:pt idx="2162">
                  <c:v>114.88446428571997</c:v>
                </c:pt>
                <c:pt idx="2163">
                  <c:v>114.89000000000566</c:v>
                </c:pt>
                <c:pt idx="2164">
                  <c:v>114.89553571429134</c:v>
                </c:pt>
                <c:pt idx="2165">
                  <c:v>114.90107142857711</c:v>
                </c:pt>
                <c:pt idx="2166">
                  <c:v>114.9066071428628</c:v>
                </c:pt>
                <c:pt idx="2167">
                  <c:v>114.91214285714851</c:v>
                </c:pt>
                <c:pt idx="2168">
                  <c:v>114.91767857143421</c:v>
                </c:pt>
                <c:pt idx="2169">
                  <c:v>114.92321428571998</c:v>
                </c:pt>
                <c:pt idx="2170">
                  <c:v>114.92875000000565</c:v>
                </c:pt>
                <c:pt idx="2171">
                  <c:v>114.93428571429136</c:v>
                </c:pt>
                <c:pt idx="2172">
                  <c:v>114.93982142857712</c:v>
                </c:pt>
                <c:pt idx="2173">
                  <c:v>114.94535714286278</c:v>
                </c:pt>
                <c:pt idx="2174">
                  <c:v>114.95089285714847</c:v>
                </c:pt>
                <c:pt idx="2175">
                  <c:v>114.95642857143419</c:v>
                </c:pt>
                <c:pt idx="2176">
                  <c:v>114.96196428571999</c:v>
                </c:pt>
                <c:pt idx="2177">
                  <c:v>114.96750000000567</c:v>
                </c:pt>
                <c:pt idx="2178">
                  <c:v>114.97303571429133</c:v>
                </c:pt>
                <c:pt idx="2179">
                  <c:v>114.97857142857707</c:v>
                </c:pt>
                <c:pt idx="2180">
                  <c:v>114.98410714286278</c:v>
                </c:pt>
                <c:pt idx="2181">
                  <c:v>114.9896428571485</c:v>
                </c:pt>
                <c:pt idx="2182">
                  <c:v>114.99517857143418</c:v>
                </c:pt>
                <c:pt idx="2183">
                  <c:v>115.00071428571992</c:v>
                </c:pt>
                <c:pt idx="2184">
                  <c:v>115.00625000000566</c:v>
                </c:pt>
                <c:pt idx="2185">
                  <c:v>115.01178571429135</c:v>
                </c:pt>
                <c:pt idx="2186">
                  <c:v>115.01732142857711</c:v>
                </c:pt>
                <c:pt idx="2187">
                  <c:v>115.02285714286273</c:v>
                </c:pt>
                <c:pt idx="2188">
                  <c:v>115.02839285714843</c:v>
                </c:pt>
                <c:pt idx="2189">
                  <c:v>115.03392857143417</c:v>
                </c:pt>
                <c:pt idx="2190">
                  <c:v>115.03946428571994</c:v>
                </c:pt>
                <c:pt idx="2191">
                  <c:v>115.04500000000563</c:v>
                </c:pt>
                <c:pt idx="2192">
                  <c:v>115.05053571429131</c:v>
                </c:pt>
                <c:pt idx="2193">
                  <c:v>115.05607142857706</c:v>
                </c:pt>
                <c:pt idx="2194">
                  <c:v>115.06160714286277</c:v>
                </c:pt>
                <c:pt idx="2195">
                  <c:v>115.06714285714848</c:v>
                </c:pt>
                <c:pt idx="2196">
                  <c:v>115.07267857143414</c:v>
                </c:pt>
                <c:pt idx="2197">
                  <c:v>115.07821428571992</c:v>
                </c:pt>
                <c:pt idx="2198">
                  <c:v>115.08375000000561</c:v>
                </c:pt>
                <c:pt idx="2199">
                  <c:v>115.08928571429134</c:v>
                </c:pt>
                <c:pt idx="2200">
                  <c:v>115.09482142857711</c:v>
                </c:pt>
                <c:pt idx="2201">
                  <c:v>115.10035714286271</c:v>
                </c:pt>
                <c:pt idx="2202">
                  <c:v>115.10589285714843</c:v>
                </c:pt>
                <c:pt idx="2203">
                  <c:v>115.11142857143416</c:v>
                </c:pt>
                <c:pt idx="2204">
                  <c:v>115.11696428571993</c:v>
                </c:pt>
                <c:pt idx="2205">
                  <c:v>115.12250000000559</c:v>
                </c:pt>
                <c:pt idx="2206">
                  <c:v>115.12803571429127</c:v>
                </c:pt>
                <c:pt idx="2207">
                  <c:v>115.13357142857704</c:v>
                </c:pt>
                <c:pt idx="2208">
                  <c:v>115.13910714286273</c:v>
                </c:pt>
                <c:pt idx="2209">
                  <c:v>115.14464285714847</c:v>
                </c:pt>
                <c:pt idx="2210">
                  <c:v>115.15017857143413</c:v>
                </c:pt>
                <c:pt idx="2211">
                  <c:v>115.1557142857199</c:v>
                </c:pt>
                <c:pt idx="2212">
                  <c:v>115.16125000000562</c:v>
                </c:pt>
                <c:pt idx="2213">
                  <c:v>115.16678571429127</c:v>
                </c:pt>
                <c:pt idx="2214">
                  <c:v>115.17232142857704</c:v>
                </c:pt>
                <c:pt idx="2215">
                  <c:v>115.17785714286271</c:v>
                </c:pt>
                <c:pt idx="2216">
                  <c:v>115.18339285714841</c:v>
                </c:pt>
                <c:pt idx="2217">
                  <c:v>115.18892857143413</c:v>
                </c:pt>
                <c:pt idx="2218">
                  <c:v>115.19446428571992</c:v>
                </c:pt>
                <c:pt idx="2219">
                  <c:v>115.2000000000056</c:v>
                </c:pt>
                <c:pt idx="2220">
                  <c:v>115.20553571429129</c:v>
                </c:pt>
                <c:pt idx="2221">
                  <c:v>115.21107142857706</c:v>
                </c:pt>
                <c:pt idx="2222">
                  <c:v>115.21660714286274</c:v>
                </c:pt>
                <c:pt idx="2223">
                  <c:v>115.22214285714843</c:v>
                </c:pt>
                <c:pt idx="2224">
                  <c:v>115.22767857143414</c:v>
                </c:pt>
                <c:pt idx="2225">
                  <c:v>115.23321428571994</c:v>
                </c:pt>
                <c:pt idx="2226">
                  <c:v>115.2387500000056</c:v>
                </c:pt>
                <c:pt idx="2227">
                  <c:v>115.24428571429132</c:v>
                </c:pt>
                <c:pt idx="2228">
                  <c:v>115.24982142857706</c:v>
                </c:pt>
                <c:pt idx="2229">
                  <c:v>115.25535714286269</c:v>
                </c:pt>
                <c:pt idx="2230">
                  <c:v>115.26089285714845</c:v>
                </c:pt>
                <c:pt idx="2231">
                  <c:v>115.26642857143415</c:v>
                </c:pt>
                <c:pt idx="2232">
                  <c:v>115.2719642857199</c:v>
                </c:pt>
                <c:pt idx="2233">
                  <c:v>115.27750000000559</c:v>
                </c:pt>
                <c:pt idx="2234">
                  <c:v>115.28303571429127</c:v>
                </c:pt>
                <c:pt idx="2235">
                  <c:v>115.28857142857701</c:v>
                </c:pt>
                <c:pt idx="2236">
                  <c:v>115.29410714286273</c:v>
                </c:pt>
                <c:pt idx="2237">
                  <c:v>115.29964285714844</c:v>
                </c:pt>
                <c:pt idx="2238">
                  <c:v>115.3051785714341</c:v>
                </c:pt>
                <c:pt idx="2239">
                  <c:v>115.3107142857199</c:v>
                </c:pt>
                <c:pt idx="2240">
                  <c:v>115.31625000000561</c:v>
                </c:pt>
                <c:pt idx="2241">
                  <c:v>115.32178571429125</c:v>
                </c:pt>
                <c:pt idx="2242">
                  <c:v>115.32732142857702</c:v>
                </c:pt>
                <c:pt idx="2243">
                  <c:v>115.33285714286266</c:v>
                </c:pt>
                <c:pt idx="2244">
                  <c:v>115.33839285714839</c:v>
                </c:pt>
                <c:pt idx="2245">
                  <c:v>115.34392857143415</c:v>
                </c:pt>
                <c:pt idx="2246">
                  <c:v>115.3494642857199</c:v>
                </c:pt>
                <c:pt idx="2247">
                  <c:v>115.35500000000555</c:v>
                </c:pt>
                <c:pt idx="2248">
                  <c:v>115.36053571429126</c:v>
                </c:pt>
                <c:pt idx="2249">
                  <c:v>115.366071428577</c:v>
                </c:pt>
                <c:pt idx="2250">
                  <c:v>115.37160714286269</c:v>
                </c:pt>
                <c:pt idx="2251">
                  <c:v>115.3771428571484</c:v>
                </c:pt>
                <c:pt idx="2252">
                  <c:v>115.38267857143408</c:v>
                </c:pt>
                <c:pt idx="2253">
                  <c:v>115.38821428571988</c:v>
                </c:pt>
                <c:pt idx="2254">
                  <c:v>115.39375000000557</c:v>
                </c:pt>
                <c:pt idx="2255">
                  <c:v>115.39928571429128</c:v>
                </c:pt>
                <c:pt idx="2256">
                  <c:v>115.40482142857699</c:v>
                </c:pt>
                <c:pt idx="2257">
                  <c:v>115.41035714286271</c:v>
                </c:pt>
                <c:pt idx="2258">
                  <c:v>115.41589285714841</c:v>
                </c:pt>
                <c:pt idx="2259">
                  <c:v>115.42142857143411</c:v>
                </c:pt>
                <c:pt idx="2260">
                  <c:v>115.4269642857199</c:v>
                </c:pt>
                <c:pt idx="2261">
                  <c:v>115.43250000000556</c:v>
                </c:pt>
                <c:pt idx="2262">
                  <c:v>115.43803571429125</c:v>
                </c:pt>
                <c:pt idx="2263">
                  <c:v>115.44357142857699</c:v>
                </c:pt>
                <c:pt idx="2264">
                  <c:v>115.4491071428627</c:v>
                </c:pt>
                <c:pt idx="2265">
                  <c:v>115.45464285714841</c:v>
                </c:pt>
                <c:pt idx="2266">
                  <c:v>115.4601785714341</c:v>
                </c:pt>
                <c:pt idx="2267">
                  <c:v>115.46571428571987</c:v>
                </c:pt>
                <c:pt idx="2268">
                  <c:v>115.47125000000558</c:v>
                </c:pt>
                <c:pt idx="2269">
                  <c:v>115.47678571429124</c:v>
                </c:pt>
                <c:pt idx="2270">
                  <c:v>115.48232142857698</c:v>
                </c:pt>
                <c:pt idx="2271">
                  <c:v>115.48785714286268</c:v>
                </c:pt>
                <c:pt idx="2272">
                  <c:v>115.49339285714841</c:v>
                </c:pt>
                <c:pt idx="2273">
                  <c:v>115.49892857143411</c:v>
                </c:pt>
                <c:pt idx="2274">
                  <c:v>115.50446428571988</c:v>
                </c:pt>
                <c:pt idx="2275">
                  <c:v>115.51000000000556</c:v>
                </c:pt>
                <c:pt idx="2276">
                  <c:v>115.51553571429125</c:v>
                </c:pt>
                <c:pt idx="2277">
                  <c:v>115.52107142857695</c:v>
                </c:pt>
                <c:pt idx="2278">
                  <c:v>115.52660714286266</c:v>
                </c:pt>
                <c:pt idx="2279">
                  <c:v>115.53214285714837</c:v>
                </c:pt>
                <c:pt idx="2280">
                  <c:v>115.53767857143409</c:v>
                </c:pt>
                <c:pt idx="2281">
                  <c:v>115.54321428571988</c:v>
                </c:pt>
                <c:pt idx="2282">
                  <c:v>115.54875000000554</c:v>
                </c:pt>
                <c:pt idx="2283">
                  <c:v>115.55428571429125</c:v>
                </c:pt>
                <c:pt idx="2284">
                  <c:v>115.55982142857697</c:v>
                </c:pt>
                <c:pt idx="2285">
                  <c:v>115.56535714286265</c:v>
                </c:pt>
                <c:pt idx="2286">
                  <c:v>115.57089285714835</c:v>
                </c:pt>
                <c:pt idx="2287">
                  <c:v>115.57642857143406</c:v>
                </c:pt>
                <c:pt idx="2288">
                  <c:v>115.58196428571985</c:v>
                </c:pt>
                <c:pt idx="2289">
                  <c:v>115.58750000000553</c:v>
                </c:pt>
                <c:pt idx="2290">
                  <c:v>115.59303571429125</c:v>
                </c:pt>
                <c:pt idx="2291">
                  <c:v>115.59857142857695</c:v>
                </c:pt>
                <c:pt idx="2292">
                  <c:v>115.60410714286265</c:v>
                </c:pt>
                <c:pt idx="2293">
                  <c:v>115.60964285714836</c:v>
                </c:pt>
                <c:pt idx="2294">
                  <c:v>115.61517857143404</c:v>
                </c:pt>
                <c:pt idx="2295">
                  <c:v>115.62071428571981</c:v>
                </c:pt>
                <c:pt idx="2296">
                  <c:v>115.62625000000553</c:v>
                </c:pt>
                <c:pt idx="2297">
                  <c:v>115.63178571429121</c:v>
                </c:pt>
                <c:pt idx="2298">
                  <c:v>115.63732142857695</c:v>
                </c:pt>
                <c:pt idx="2299">
                  <c:v>115.64285714286264</c:v>
                </c:pt>
                <c:pt idx="2300">
                  <c:v>115.64839285714835</c:v>
                </c:pt>
                <c:pt idx="2301">
                  <c:v>115.65392857143405</c:v>
                </c:pt>
                <c:pt idx="2302">
                  <c:v>115.65946428571982</c:v>
                </c:pt>
                <c:pt idx="2303">
                  <c:v>115.66500000000551</c:v>
                </c:pt>
                <c:pt idx="2304">
                  <c:v>115.67053571429118</c:v>
                </c:pt>
                <c:pt idx="2305">
                  <c:v>115.6760714285769</c:v>
                </c:pt>
                <c:pt idx="2306">
                  <c:v>115.68160714286265</c:v>
                </c:pt>
                <c:pt idx="2307">
                  <c:v>115.68714285714834</c:v>
                </c:pt>
                <c:pt idx="2308">
                  <c:v>115.69267857143403</c:v>
                </c:pt>
                <c:pt idx="2309">
                  <c:v>115.69821428571983</c:v>
                </c:pt>
                <c:pt idx="2310">
                  <c:v>115.70375000000551</c:v>
                </c:pt>
                <c:pt idx="2311">
                  <c:v>115.70928571429123</c:v>
                </c:pt>
                <c:pt idx="2312">
                  <c:v>115.71482142857697</c:v>
                </c:pt>
                <c:pt idx="2313">
                  <c:v>115.72035714286262</c:v>
                </c:pt>
                <c:pt idx="2314">
                  <c:v>115.72589285714834</c:v>
                </c:pt>
                <c:pt idx="2315">
                  <c:v>115.73142857143408</c:v>
                </c:pt>
                <c:pt idx="2316">
                  <c:v>115.73696428571984</c:v>
                </c:pt>
                <c:pt idx="2317">
                  <c:v>115.74250000000552</c:v>
                </c:pt>
                <c:pt idx="2318">
                  <c:v>115.74803571429121</c:v>
                </c:pt>
                <c:pt idx="2319">
                  <c:v>115.7535714285769</c:v>
                </c:pt>
                <c:pt idx="2320">
                  <c:v>115.75910714286265</c:v>
                </c:pt>
                <c:pt idx="2321">
                  <c:v>115.76464285714836</c:v>
                </c:pt>
                <c:pt idx="2322">
                  <c:v>115.77017857143402</c:v>
                </c:pt>
                <c:pt idx="2323">
                  <c:v>115.77571428571979</c:v>
                </c:pt>
                <c:pt idx="2324">
                  <c:v>115.78125000000553</c:v>
                </c:pt>
                <c:pt idx="2325">
                  <c:v>115.78678571429118</c:v>
                </c:pt>
                <c:pt idx="2326">
                  <c:v>115.79232142857693</c:v>
                </c:pt>
                <c:pt idx="2327">
                  <c:v>115.79785714286264</c:v>
                </c:pt>
                <c:pt idx="2328">
                  <c:v>115.80339285714832</c:v>
                </c:pt>
                <c:pt idx="2329">
                  <c:v>115.80892857143404</c:v>
                </c:pt>
                <c:pt idx="2330">
                  <c:v>115.81446428571984</c:v>
                </c:pt>
                <c:pt idx="2331">
                  <c:v>115.82000000000548</c:v>
                </c:pt>
                <c:pt idx="2332">
                  <c:v>115.82553571429116</c:v>
                </c:pt>
                <c:pt idx="2333">
                  <c:v>115.83107142857691</c:v>
                </c:pt>
                <c:pt idx="2334">
                  <c:v>115.8366071428626</c:v>
                </c:pt>
                <c:pt idx="2335">
                  <c:v>115.84214285714835</c:v>
                </c:pt>
                <c:pt idx="2336">
                  <c:v>115.84767857143405</c:v>
                </c:pt>
                <c:pt idx="2337">
                  <c:v>115.8532142857198</c:v>
                </c:pt>
                <c:pt idx="2338">
                  <c:v>115.85875000000546</c:v>
                </c:pt>
                <c:pt idx="2339">
                  <c:v>115.8642857142912</c:v>
                </c:pt>
                <c:pt idx="2340">
                  <c:v>115.86982142857691</c:v>
                </c:pt>
                <c:pt idx="2341">
                  <c:v>115.87535714286257</c:v>
                </c:pt>
                <c:pt idx="2342">
                  <c:v>115.8808928571483</c:v>
                </c:pt>
                <c:pt idx="2343">
                  <c:v>115.88642857143402</c:v>
                </c:pt>
                <c:pt idx="2344">
                  <c:v>115.89196428571981</c:v>
                </c:pt>
                <c:pt idx="2345">
                  <c:v>115.89750000000549</c:v>
                </c:pt>
                <c:pt idx="2346">
                  <c:v>115.90303571429118</c:v>
                </c:pt>
                <c:pt idx="2347">
                  <c:v>115.90857142857691</c:v>
                </c:pt>
                <c:pt idx="2348">
                  <c:v>115.91410714286262</c:v>
                </c:pt>
                <c:pt idx="2349">
                  <c:v>115.91964285714833</c:v>
                </c:pt>
                <c:pt idx="2350">
                  <c:v>115.925178571434</c:v>
                </c:pt>
                <c:pt idx="2351">
                  <c:v>115.93071428571979</c:v>
                </c:pt>
                <c:pt idx="2352">
                  <c:v>115.9362500000055</c:v>
                </c:pt>
                <c:pt idx="2353">
                  <c:v>115.94178571429119</c:v>
                </c:pt>
                <c:pt idx="2354">
                  <c:v>115.94732142857693</c:v>
                </c:pt>
                <c:pt idx="2355">
                  <c:v>115.95285714286258</c:v>
                </c:pt>
                <c:pt idx="2356">
                  <c:v>115.9583928571483</c:v>
                </c:pt>
                <c:pt idx="2357">
                  <c:v>115.96392857143404</c:v>
                </c:pt>
                <c:pt idx="2358">
                  <c:v>115.97023809524356</c:v>
                </c:pt>
                <c:pt idx="2359">
                  <c:v>115.97654761905308</c:v>
                </c:pt>
                <c:pt idx="2360">
                  <c:v>115.98285714286257</c:v>
                </c:pt>
                <c:pt idx="2361">
                  <c:v>115.98916666667215</c:v>
                </c:pt>
                <c:pt idx="2362">
                  <c:v>115.99547619048158</c:v>
                </c:pt>
                <c:pt idx="2363">
                  <c:v>116.00178571429115</c:v>
                </c:pt>
                <c:pt idx="2364">
                  <c:v>116.00809523810068</c:v>
                </c:pt>
                <c:pt idx="2365">
                  <c:v>116.01440476191026</c:v>
                </c:pt>
                <c:pt idx="2366">
                  <c:v>116.02071428571972</c:v>
                </c:pt>
                <c:pt idx="2367">
                  <c:v>116.02702380952924</c:v>
                </c:pt>
                <c:pt idx="2368">
                  <c:v>116.03333333333875</c:v>
                </c:pt>
                <c:pt idx="2369">
                  <c:v>116.03964285714828</c:v>
                </c:pt>
                <c:pt idx="2370">
                  <c:v>116.0459523809578</c:v>
                </c:pt>
                <c:pt idx="2371">
                  <c:v>116.05226190476732</c:v>
                </c:pt>
                <c:pt idx="2372">
                  <c:v>116.05857142857681</c:v>
                </c:pt>
                <c:pt idx="2373">
                  <c:v>116.06488095238635</c:v>
                </c:pt>
                <c:pt idx="2374">
                  <c:v>116.07119047619588</c:v>
                </c:pt>
                <c:pt idx="2375">
                  <c:v>116.0775000000054</c:v>
                </c:pt>
                <c:pt idx="2376">
                  <c:v>116.08380952381491</c:v>
                </c:pt>
                <c:pt idx="2377">
                  <c:v>116.09011904762444</c:v>
                </c:pt>
                <c:pt idx="2378">
                  <c:v>116.09642857143395</c:v>
                </c:pt>
                <c:pt idx="2379">
                  <c:v>116.10273809524345</c:v>
                </c:pt>
                <c:pt idx="2380">
                  <c:v>116.10904761905297</c:v>
                </c:pt>
                <c:pt idx="2381">
                  <c:v>116.11535714286246</c:v>
                </c:pt>
                <c:pt idx="2382">
                  <c:v>116.12166666667207</c:v>
                </c:pt>
                <c:pt idx="2383">
                  <c:v>116.12797619048148</c:v>
                </c:pt>
                <c:pt idx="2384">
                  <c:v>116.13428571429108</c:v>
                </c:pt>
                <c:pt idx="2385">
                  <c:v>116.1405952381006</c:v>
                </c:pt>
                <c:pt idx="2386">
                  <c:v>116.14690476191016</c:v>
                </c:pt>
                <c:pt idx="2387">
                  <c:v>116.15321428571967</c:v>
                </c:pt>
                <c:pt idx="2388">
                  <c:v>116.15952380952915</c:v>
                </c:pt>
                <c:pt idx="2389">
                  <c:v>116.16583333333865</c:v>
                </c:pt>
                <c:pt idx="2390">
                  <c:v>116.17214285714815</c:v>
                </c:pt>
                <c:pt idx="2391">
                  <c:v>116.17845238095767</c:v>
                </c:pt>
                <c:pt idx="2392">
                  <c:v>116.18476190476724</c:v>
                </c:pt>
                <c:pt idx="2393">
                  <c:v>116.19107142857675</c:v>
                </c:pt>
                <c:pt idx="2394">
                  <c:v>116.19738095238625</c:v>
                </c:pt>
                <c:pt idx="2395">
                  <c:v>116.2036904761958</c:v>
                </c:pt>
                <c:pt idx="2396">
                  <c:v>116.21000000000532</c:v>
                </c:pt>
                <c:pt idx="2397">
                  <c:v>116.21630952381484</c:v>
                </c:pt>
                <c:pt idx="2398">
                  <c:v>116.22261904762435</c:v>
                </c:pt>
                <c:pt idx="2399">
                  <c:v>116.22892857143385</c:v>
                </c:pt>
                <c:pt idx="2400">
                  <c:v>116.2352380952434</c:v>
                </c:pt>
                <c:pt idx="2401">
                  <c:v>116.24154761905292</c:v>
                </c:pt>
                <c:pt idx="2402">
                  <c:v>116.24785714286244</c:v>
                </c:pt>
                <c:pt idx="2403">
                  <c:v>116.25416666667196</c:v>
                </c:pt>
                <c:pt idx="2404">
                  <c:v>116.26047619048143</c:v>
                </c:pt>
                <c:pt idx="2405">
                  <c:v>116.26678571429098</c:v>
                </c:pt>
                <c:pt idx="2406">
                  <c:v>116.27309523810051</c:v>
                </c:pt>
                <c:pt idx="2407">
                  <c:v>116.27940476191007</c:v>
                </c:pt>
                <c:pt idx="2408">
                  <c:v>116.28571428571956</c:v>
                </c:pt>
                <c:pt idx="2409">
                  <c:v>116.29202380952908</c:v>
                </c:pt>
                <c:pt idx="2410">
                  <c:v>116.29833333333858</c:v>
                </c:pt>
                <c:pt idx="2411">
                  <c:v>116.30464285714811</c:v>
                </c:pt>
                <c:pt idx="2412">
                  <c:v>116.31095238095764</c:v>
                </c:pt>
                <c:pt idx="2413">
                  <c:v>116.31726190476721</c:v>
                </c:pt>
                <c:pt idx="2414">
                  <c:v>116.32357142857666</c:v>
                </c:pt>
                <c:pt idx="2415">
                  <c:v>116.32988095238616</c:v>
                </c:pt>
                <c:pt idx="2416">
                  <c:v>116.33619047619571</c:v>
                </c:pt>
                <c:pt idx="2417">
                  <c:v>116.34250000000524</c:v>
                </c:pt>
                <c:pt idx="2418">
                  <c:v>116.34880952381477</c:v>
                </c:pt>
                <c:pt idx="2419">
                  <c:v>116.35511904762426</c:v>
                </c:pt>
                <c:pt idx="2420">
                  <c:v>116.36142857143381</c:v>
                </c:pt>
                <c:pt idx="2421">
                  <c:v>116.36773809524333</c:v>
                </c:pt>
                <c:pt idx="2422">
                  <c:v>116.37404761905285</c:v>
                </c:pt>
                <c:pt idx="2423">
                  <c:v>116.38035714286234</c:v>
                </c:pt>
                <c:pt idx="2424">
                  <c:v>116.38666666667189</c:v>
                </c:pt>
                <c:pt idx="2425">
                  <c:v>116.39297619048135</c:v>
                </c:pt>
                <c:pt idx="2426">
                  <c:v>116.39928571429093</c:v>
                </c:pt>
                <c:pt idx="2427">
                  <c:v>116.40559523810046</c:v>
                </c:pt>
                <c:pt idx="2428">
                  <c:v>116.41190476191001</c:v>
                </c:pt>
                <c:pt idx="2429">
                  <c:v>116.41821428571954</c:v>
                </c:pt>
                <c:pt idx="2430">
                  <c:v>116.42452380952902</c:v>
                </c:pt>
                <c:pt idx="2431">
                  <c:v>116.43083333333853</c:v>
                </c:pt>
                <c:pt idx="2432">
                  <c:v>116.43714285714806</c:v>
                </c:pt>
                <c:pt idx="2433">
                  <c:v>116.44345238095759</c:v>
                </c:pt>
                <c:pt idx="2434">
                  <c:v>116.44976190476712</c:v>
                </c:pt>
                <c:pt idx="2435">
                  <c:v>116.45607142857661</c:v>
                </c:pt>
                <c:pt idx="2436">
                  <c:v>116.4623809523861</c:v>
                </c:pt>
                <c:pt idx="2437">
                  <c:v>116.46869047619566</c:v>
                </c:pt>
                <c:pt idx="2438">
                  <c:v>116.47500000000517</c:v>
                </c:pt>
                <c:pt idx="2439">
                  <c:v>116.48130952381469</c:v>
                </c:pt>
                <c:pt idx="2440">
                  <c:v>116.48761904762422</c:v>
                </c:pt>
                <c:pt idx="2441">
                  <c:v>116.49392857143373</c:v>
                </c:pt>
                <c:pt idx="2442">
                  <c:v>116.50023809524326</c:v>
                </c:pt>
                <c:pt idx="2443">
                  <c:v>116.50654761905277</c:v>
                </c:pt>
                <c:pt idx="2444">
                  <c:v>116.51285714286226</c:v>
                </c:pt>
                <c:pt idx="2445">
                  <c:v>116.51916666667182</c:v>
                </c:pt>
                <c:pt idx="2446">
                  <c:v>116.52547619048124</c:v>
                </c:pt>
                <c:pt idx="2447">
                  <c:v>116.53178571429085</c:v>
                </c:pt>
                <c:pt idx="2448">
                  <c:v>116.53809523810037</c:v>
                </c:pt>
                <c:pt idx="2449">
                  <c:v>116.54440476190992</c:v>
                </c:pt>
                <c:pt idx="2450">
                  <c:v>116.55071428571942</c:v>
                </c:pt>
                <c:pt idx="2451">
                  <c:v>116.55702380952893</c:v>
                </c:pt>
                <c:pt idx="2452">
                  <c:v>116.56333333333845</c:v>
                </c:pt>
                <c:pt idx="2453">
                  <c:v>116.56964285714797</c:v>
                </c:pt>
                <c:pt idx="2454">
                  <c:v>116.57595238095746</c:v>
                </c:pt>
                <c:pt idx="2455">
                  <c:v>116.58226190476702</c:v>
                </c:pt>
                <c:pt idx="2456">
                  <c:v>116.5885714285765</c:v>
                </c:pt>
                <c:pt idx="2457">
                  <c:v>116.59488095238605</c:v>
                </c:pt>
                <c:pt idx="2458">
                  <c:v>116.60119047619557</c:v>
                </c:pt>
                <c:pt idx="2459">
                  <c:v>116.60750000000509</c:v>
                </c:pt>
                <c:pt idx="2460">
                  <c:v>116.61380952381461</c:v>
                </c:pt>
                <c:pt idx="2461">
                  <c:v>116.6201190476241</c:v>
                </c:pt>
                <c:pt idx="2462">
                  <c:v>116.62642857143362</c:v>
                </c:pt>
                <c:pt idx="2463">
                  <c:v>116.63273809524314</c:v>
                </c:pt>
                <c:pt idx="2464">
                  <c:v>116.63904761905268</c:v>
                </c:pt>
                <c:pt idx="2465">
                  <c:v>116.64535714286218</c:v>
                </c:pt>
                <c:pt idx="2466">
                  <c:v>116.65166666667173</c:v>
                </c:pt>
                <c:pt idx="2467">
                  <c:v>116.65797619048118</c:v>
                </c:pt>
                <c:pt idx="2468">
                  <c:v>116.66428571429077</c:v>
                </c:pt>
                <c:pt idx="2469">
                  <c:v>116.67059523810028</c:v>
                </c:pt>
                <c:pt idx="2470">
                  <c:v>116.67690476190981</c:v>
                </c:pt>
                <c:pt idx="2471">
                  <c:v>116.68321428571936</c:v>
                </c:pt>
                <c:pt idx="2472">
                  <c:v>116.68952380952885</c:v>
                </c:pt>
                <c:pt idx="2473">
                  <c:v>116.69583333333834</c:v>
                </c:pt>
                <c:pt idx="2474">
                  <c:v>116.70214285714788</c:v>
                </c:pt>
                <c:pt idx="2475">
                  <c:v>116.70845238095741</c:v>
                </c:pt>
                <c:pt idx="2476">
                  <c:v>116.71476190476693</c:v>
                </c:pt>
                <c:pt idx="2477">
                  <c:v>116.72107142857645</c:v>
                </c:pt>
                <c:pt idx="2478">
                  <c:v>116.72738095238594</c:v>
                </c:pt>
                <c:pt idx="2479">
                  <c:v>116.73369047619549</c:v>
                </c:pt>
                <c:pt idx="2480">
                  <c:v>116.74000000000504</c:v>
                </c:pt>
                <c:pt idx="2481">
                  <c:v>116.74630952381453</c:v>
                </c:pt>
                <c:pt idx="2482">
                  <c:v>116.75261904762405</c:v>
                </c:pt>
                <c:pt idx="2483">
                  <c:v>116.75892857143354</c:v>
                </c:pt>
                <c:pt idx="2484">
                  <c:v>116.76523809524309</c:v>
                </c:pt>
                <c:pt idx="2485">
                  <c:v>116.77154761905261</c:v>
                </c:pt>
                <c:pt idx="2486">
                  <c:v>116.7778571428621</c:v>
                </c:pt>
                <c:pt idx="2487">
                  <c:v>116.78416666667168</c:v>
                </c:pt>
                <c:pt idx="2488">
                  <c:v>116.79047619048112</c:v>
                </c:pt>
                <c:pt idx="2489">
                  <c:v>116.79678571429068</c:v>
                </c:pt>
                <c:pt idx="2490">
                  <c:v>116.80309523810021</c:v>
                </c:pt>
                <c:pt idx="2491">
                  <c:v>116.80940476190973</c:v>
                </c:pt>
                <c:pt idx="2492">
                  <c:v>116.81571428571928</c:v>
                </c:pt>
                <c:pt idx="2493">
                  <c:v>116.82202380952874</c:v>
                </c:pt>
                <c:pt idx="2494">
                  <c:v>116.82833333333824</c:v>
                </c:pt>
                <c:pt idx="2495">
                  <c:v>116.83464285714781</c:v>
                </c:pt>
                <c:pt idx="2496">
                  <c:v>116.84095238095733</c:v>
                </c:pt>
                <c:pt idx="2497">
                  <c:v>116.84726190476688</c:v>
                </c:pt>
                <c:pt idx="2498">
                  <c:v>116.85357142857634</c:v>
                </c:pt>
                <c:pt idx="2499">
                  <c:v>116.85988095238584</c:v>
                </c:pt>
                <c:pt idx="2500">
                  <c:v>116.86619047619541</c:v>
                </c:pt>
                <c:pt idx="2501">
                  <c:v>116.87250000000489</c:v>
                </c:pt>
                <c:pt idx="2502">
                  <c:v>116.87880952381443</c:v>
                </c:pt>
                <c:pt idx="2503">
                  <c:v>116.88511904762395</c:v>
                </c:pt>
                <c:pt idx="2504">
                  <c:v>116.89142857143348</c:v>
                </c:pt>
                <c:pt idx="2505">
                  <c:v>116.89773809524301</c:v>
                </c:pt>
                <c:pt idx="2506">
                  <c:v>116.90404761905253</c:v>
                </c:pt>
                <c:pt idx="2507">
                  <c:v>116.91035714286205</c:v>
                </c:pt>
                <c:pt idx="2508">
                  <c:v>116.9166666666716</c:v>
                </c:pt>
                <c:pt idx="2509">
                  <c:v>116.92297619048102</c:v>
                </c:pt>
                <c:pt idx="2510">
                  <c:v>116.92928571429061</c:v>
                </c:pt>
                <c:pt idx="2511">
                  <c:v>116.93559523810013</c:v>
                </c:pt>
                <c:pt idx="2512">
                  <c:v>116.94190476190971</c:v>
                </c:pt>
                <c:pt idx="2513">
                  <c:v>116.94821428571923</c:v>
                </c:pt>
                <c:pt idx="2514">
                  <c:v>116.95452380952869</c:v>
                </c:pt>
                <c:pt idx="2515">
                  <c:v>116.96083333333821</c:v>
                </c:pt>
                <c:pt idx="2516">
                  <c:v>116.96714285714773</c:v>
                </c:pt>
                <c:pt idx="2517">
                  <c:v>116.97345238095726</c:v>
                </c:pt>
                <c:pt idx="2518">
                  <c:v>116.97976190476678</c:v>
                </c:pt>
                <c:pt idx="2519">
                  <c:v>116.9860714285763</c:v>
                </c:pt>
                <c:pt idx="2520">
                  <c:v>116.99238095238579</c:v>
                </c:pt>
                <c:pt idx="2521">
                  <c:v>116.99869047619536</c:v>
                </c:pt>
                <c:pt idx="2522">
                  <c:v>117.00500000000483</c:v>
                </c:pt>
                <c:pt idx="2523">
                  <c:v>117.01130952381439</c:v>
                </c:pt>
                <c:pt idx="2524">
                  <c:v>117.01761904762392</c:v>
                </c:pt>
                <c:pt idx="2525">
                  <c:v>117.02392857143339</c:v>
                </c:pt>
                <c:pt idx="2526">
                  <c:v>117.03023809524296</c:v>
                </c:pt>
                <c:pt idx="2527">
                  <c:v>117.03654761905246</c:v>
                </c:pt>
                <c:pt idx="2528">
                  <c:v>117.04285714286193</c:v>
                </c:pt>
                <c:pt idx="2529">
                  <c:v>117.04916666667152</c:v>
                </c:pt>
                <c:pt idx="2530">
                  <c:v>117.05547619048093</c:v>
                </c:pt>
                <c:pt idx="2531">
                  <c:v>117.06178571429054</c:v>
                </c:pt>
                <c:pt idx="2532">
                  <c:v>117.06809523810006</c:v>
                </c:pt>
                <c:pt idx="2533">
                  <c:v>117.07440476190959</c:v>
                </c:pt>
                <c:pt idx="2534">
                  <c:v>117.08071428571913</c:v>
                </c:pt>
                <c:pt idx="2535">
                  <c:v>117.08702380952862</c:v>
                </c:pt>
                <c:pt idx="2536">
                  <c:v>117.09333333333814</c:v>
                </c:pt>
                <c:pt idx="2537">
                  <c:v>117.09964285714766</c:v>
                </c:pt>
                <c:pt idx="2538">
                  <c:v>117.10595238095718</c:v>
                </c:pt>
                <c:pt idx="2539">
                  <c:v>117.1122619047667</c:v>
                </c:pt>
                <c:pt idx="2540">
                  <c:v>117.11857142857619</c:v>
                </c:pt>
                <c:pt idx="2541">
                  <c:v>117.12488095238569</c:v>
                </c:pt>
                <c:pt idx="2542">
                  <c:v>117.13119047619526</c:v>
                </c:pt>
                <c:pt idx="2543">
                  <c:v>117.13750000000478</c:v>
                </c:pt>
                <c:pt idx="2544">
                  <c:v>117.1438095238143</c:v>
                </c:pt>
                <c:pt idx="2545">
                  <c:v>117.15011904762379</c:v>
                </c:pt>
                <c:pt idx="2546">
                  <c:v>117.1564285714333</c:v>
                </c:pt>
                <c:pt idx="2547">
                  <c:v>117.16273809524283</c:v>
                </c:pt>
                <c:pt idx="2548">
                  <c:v>117.16904761905238</c:v>
                </c:pt>
                <c:pt idx="2549">
                  <c:v>117.17535714286181</c:v>
                </c:pt>
                <c:pt idx="2550">
                  <c:v>117.18166666667142</c:v>
                </c:pt>
                <c:pt idx="2551">
                  <c:v>117.18797619048088</c:v>
                </c:pt>
                <c:pt idx="2552">
                  <c:v>117.19428571429046</c:v>
                </c:pt>
                <c:pt idx="2553">
                  <c:v>117.20059523809998</c:v>
                </c:pt>
                <c:pt idx="2554">
                  <c:v>117.20690476190953</c:v>
                </c:pt>
                <c:pt idx="2555">
                  <c:v>117.21321428571909</c:v>
                </c:pt>
                <c:pt idx="2556">
                  <c:v>117.21952380952857</c:v>
                </c:pt>
                <c:pt idx="2557">
                  <c:v>117.22583333333803</c:v>
                </c:pt>
                <c:pt idx="2558">
                  <c:v>117.23214285714758</c:v>
                </c:pt>
                <c:pt idx="2559">
                  <c:v>117.2384523809571</c:v>
                </c:pt>
                <c:pt idx="2560">
                  <c:v>117.24476190476662</c:v>
                </c:pt>
                <c:pt idx="2561">
                  <c:v>117.25107142857614</c:v>
                </c:pt>
                <c:pt idx="2562">
                  <c:v>117.25738095238565</c:v>
                </c:pt>
                <c:pt idx="2563">
                  <c:v>117.26369047619519</c:v>
                </c:pt>
                <c:pt idx="2564">
                  <c:v>117.27000000000467</c:v>
                </c:pt>
                <c:pt idx="2565">
                  <c:v>117.27630952381421</c:v>
                </c:pt>
                <c:pt idx="2566">
                  <c:v>117.28261904762374</c:v>
                </c:pt>
                <c:pt idx="2567">
                  <c:v>117.28892857143325</c:v>
                </c:pt>
                <c:pt idx="2568">
                  <c:v>117.29523809524279</c:v>
                </c:pt>
                <c:pt idx="2569">
                  <c:v>117.3015476190523</c:v>
                </c:pt>
                <c:pt idx="2570">
                  <c:v>117.30785714286176</c:v>
                </c:pt>
                <c:pt idx="2571">
                  <c:v>117.31416666667137</c:v>
                </c:pt>
                <c:pt idx="2572">
                  <c:v>117.32047619048078</c:v>
                </c:pt>
                <c:pt idx="2573">
                  <c:v>117.32678571429035</c:v>
                </c:pt>
                <c:pt idx="2574">
                  <c:v>117.33309523809987</c:v>
                </c:pt>
                <c:pt idx="2575">
                  <c:v>117.33940476190942</c:v>
                </c:pt>
                <c:pt idx="2576">
                  <c:v>117.34571428571897</c:v>
                </c:pt>
                <c:pt idx="2577">
                  <c:v>117.35202380952845</c:v>
                </c:pt>
                <c:pt idx="2578">
                  <c:v>117.35833333333795</c:v>
                </c:pt>
                <c:pt idx="2579">
                  <c:v>117.3646428571475</c:v>
                </c:pt>
                <c:pt idx="2580">
                  <c:v>117.37095238095701</c:v>
                </c:pt>
                <c:pt idx="2581">
                  <c:v>117.37726190476654</c:v>
                </c:pt>
                <c:pt idx="2582">
                  <c:v>117.38357142857605</c:v>
                </c:pt>
                <c:pt idx="2583">
                  <c:v>117.38988095238555</c:v>
                </c:pt>
                <c:pt idx="2584">
                  <c:v>117.3961904761951</c:v>
                </c:pt>
                <c:pt idx="2585">
                  <c:v>117.40250000000461</c:v>
                </c:pt>
                <c:pt idx="2586">
                  <c:v>117.40880952381414</c:v>
                </c:pt>
                <c:pt idx="2587">
                  <c:v>117.41511904762366</c:v>
                </c:pt>
                <c:pt idx="2588">
                  <c:v>117.42142857143318</c:v>
                </c:pt>
                <c:pt idx="2589">
                  <c:v>117.4277380952427</c:v>
                </c:pt>
                <c:pt idx="2590">
                  <c:v>117.43404761905222</c:v>
                </c:pt>
                <c:pt idx="2591">
                  <c:v>117.44035714286171</c:v>
                </c:pt>
                <c:pt idx="2592">
                  <c:v>117.44666666667131</c:v>
                </c:pt>
                <c:pt idx="2593">
                  <c:v>117.45297619048073</c:v>
                </c:pt>
                <c:pt idx="2594">
                  <c:v>117.4592857142903</c:v>
                </c:pt>
                <c:pt idx="2595">
                  <c:v>117.46559523809981</c:v>
                </c:pt>
                <c:pt idx="2596">
                  <c:v>117.47190476190937</c:v>
                </c:pt>
                <c:pt idx="2597">
                  <c:v>117.47821428571891</c:v>
                </c:pt>
                <c:pt idx="2598">
                  <c:v>117.48452380952841</c:v>
                </c:pt>
                <c:pt idx="2599">
                  <c:v>117.4908333333379</c:v>
                </c:pt>
                <c:pt idx="2600">
                  <c:v>117.49714285714742</c:v>
                </c:pt>
                <c:pt idx="2601">
                  <c:v>117.50345238095692</c:v>
                </c:pt>
                <c:pt idx="2602">
                  <c:v>117.50976190476645</c:v>
                </c:pt>
                <c:pt idx="2603">
                  <c:v>117.51607142857598</c:v>
                </c:pt>
                <c:pt idx="2604">
                  <c:v>117.52238095238546</c:v>
                </c:pt>
                <c:pt idx="2605">
                  <c:v>117.52869047619501</c:v>
                </c:pt>
                <c:pt idx="2606">
                  <c:v>117.53500000000452</c:v>
                </c:pt>
                <c:pt idx="2607">
                  <c:v>117.54130952381406</c:v>
                </c:pt>
                <c:pt idx="2608">
                  <c:v>117.54761904762361</c:v>
                </c:pt>
                <c:pt idx="2609">
                  <c:v>117.55392857143308</c:v>
                </c:pt>
                <c:pt idx="2610">
                  <c:v>117.56023809524262</c:v>
                </c:pt>
                <c:pt idx="2611">
                  <c:v>117.56654761905214</c:v>
                </c:pt>
                <c:pt idx="2612">
                  <c:v>117.57285714286158</c:v>
                </c:pt>
                <c:pt idx="2613">
                  <c:v>117.57916666667118</c:v>
                </c:pt>
                <c:pt idx="2614">
                  <c:v>117.58547619048062</c:v>
                </c:pt>
                <c:pt idx="2615">
                  <c:v>117.59178571429021</c:v>
                </c:pt>
                <c:pt idx="2616">
                  <c:v>117.59809523809975</c:v>
                </c:pt>
                <c:pt idx="2617">
                  <c:v>117.60440476190929</c:v>
                </c:pt>
                <c:pt idx="2618">
                  <c:v>117.61071428571881</c:v>
                </c:pt>
                <c:pt idx="2619">
                  <c:v>117.61702380952832</c:v>
                </c:pt>
                <c:pt idx="2620">
                  <c:v>117.6233333333378</c:v>
                </c:pt>
                <c:pt idx="2621">
                  <c:v>117.62964285714735</c:v>
                </c:pt>
                <c:pt idx="2622">
                  <c:v>117.63595238095684</c:v>
                </c:pt>
                <c:pt idx="2623">
                  <c:v>117.64226190476639</c:v>
                </c:pt>
                <c:pt idx="2624">
                  <c:v>117.64857142857591</c:v>
                </c:pt>
                <c:pt idx="2625">
                  <c:v>117.6548809523854</c:v>
                </c:pt>
                <c:pt idx="2626">
                  <c:v>117.66119047619495</c:v>
                </c:pt>
                <c:pt idx="2627">
                  <c:v>117.66750000000447</c:v>
                </c:pt>
                <c:pt idx="2628">
                  <c:v>117.67380952381396</c:v>
                </c:pt>
                <c:pt idx="2629">
                  <c:v>117.68011904762351</c:v>
                </c:pt>
                <c:pt idx="2630">
                  <c:v>117.686428571433</c:v>
                </c:pt>
                <c:pt idx="2631">
                  <c:v>117.69273809524255</c:v>
                </c:pt>
                <c:pt idx="2632">
                  <c:v>117.69904761905207</c:v>
                </c:pt>
                <c:pt idx="2633">
                  <c:v>117.70535714286153</c:v>
                </c:pt>
                <c:pt idx="2634">
                  <c:v>117.71166666667116</c:v>
                </c:pt>
                <c:pt idx="2635">
                  <c:v>117.7179761904806</c:v>
                </c:pt>
                <c:pt idx="2636">
                  <c:v>117.72428571429016</c:v>
                </c:pt>
                <c:pt idx="2637">
                  <c:v>117.73059523809967</c:v>
                </c:pt>
                <c:pt idx="2638">
                  <c:v>117.73690476190922</c:v>
                </c:pt>
                <c:pt idx="2639">
                  <c:v>117.74321428571879</c:v>
                </c:pt>
                <c:pt idx="2640">
                  <c:v>117.74952380952826</c:v>
                </c:pt>
                <c:pt idx="2641">
                  <c:v>117.75583333333775</c:v>
                </c:pt>
                <c:pt idx="2642">
                  <c:v>117.76214285714727</c:v>
                </c:pt>
                <c:pt idx="2643">
                  <c:v>117.76845238095676</c:v>
                </c:pt>
                <c:pt idx="2644">
                  <c:v>117.77476190476631</c:v>
                </c:pt>
                <c:pt idx="2645">
                  <c:v>117.78107142857583</c:v>
                </c:pt>
                <c:pt idx="2646">
                  <c:v>117.78738095238535</c:v>
                </c:pt>
                <c:pt idx="2647">
                  <c:v>117.79369047619487</c:v>
                </c:pt>
                <c:pt idx="2648">
                  <c:v>117.80000000000436</c:v>
                </c:pt>
                <c:pt idx="2649">
                  <c:v>117.80630952381391</c:v>
                </c:pt>
                <c:pt idx="2650">
                  <c:v>117.81261904762343</c:v>
                </c:pt>
                <c:pt idx="2651">
                  <c:v>117.81892857143295</c:v>
                </c:pt>
                <c:pt idx="2652">
                  <c:v>117.82523809524247</c:v>
                </c:pt>
                <c:pt idx="2653">
                  <c:v>117.83154761905196</c:v>
                </c:pt>
                <c:pt idx="2654">
                  <c:v>117.83785714286147</c:v>
                </c:pt>
                <c:pt idx="2655">
                  <c:v>117.84416666667106</c:v>
                </c:pt>
                <c:pt idx="2656">
                  <c:v>117.85047619048048</c:v>
                </c:pt>
                <c:pt idx="2657">
                  <c:v>117.85678571429004</c:v>
                </c:pt>
                <c:pt idx="2658">
                  <c:v>117.86309523809958</c:v>
                </c:pt>
                <c:pt idx="2659">
                  <c:v>117.86940476190912</c:v>
                </c:pt>
                <c:pt idx="2660">
                  <c:v>117.87571428571863</c:v>
                </c:pt>
                <c:pt idx="2661">
                  <c:v>117.88202380952815</c:v>
                </c:pt>
                <c:pt idx="2662">
                  <c:v>117.88833333333764</c:v>
                </c:pt>
                <c:pt idx="2663">
                  <c:v>117.89464285714719</c:v>
                </c:pt>
                <c:pt idx="2664">
                  <c:v>117.90095238095671</c:v>
                </c:pt>
                <c:pt idx="2665">
                  <c:v>117.90726190476626</c:v>
                </c:pt>
                <c:pt idx="2666">
                  <c:v>117.91357142857576</c:v>
                </c:pt>
                <c:pt idx="2667">
                  <c:v>117.91988095238527</c:v>
                </c:pt>
                <c:pt idx="2668">
                  <c:v>117.92619047619478</c:v>
                </c:pt>
                <c:pt idx="2669">
                  <c:v>117.93250000000431</c:v>
                </c:pt>
                <c:pt idx="2670">
                  <c:v>117.93880952381383</c:v>
                </c:pt>
                <c:pt idx="2671">
                  <c:v>117.94511904762336</c:v>
                </c:pt>
                <c:pt idx="2672">
                  <c:v>117.95142857143287</c:v>
                </c:pt>
                <c:pt idx="2673">
                  <c:v>117.95773809524239</c:v>
                </c:pt>
                <c:pt idx="2674">
                  <c:v>117.96404761905191</c:v>
                </c:pt>
                <c:pt idx="2675">
                  <c:v>117.97035714286137</c:v>
                </c:pt>
                <c:pt idx="2676">
                  <c:v>117.97666666667098</c:v>
                </c:pt>
                <c:pt idx="2677">
                  <c:v>117.98297619048041</c:v>
                </c:pt>
                <c:pt idx="2678">
                  <c:v>117.98928571428998</c:v>
                </c:pt>
                <c:pt idx="2679">
                  <c:v>117.99559523809951</c:v>
                </c:pt>
                <c:pt idx="2680">
                  <c:v>118.00190476190907</c:v>
                </c:pt>
                <c:pt idx="2681">
                  <c:v>118.00821428571861</c:v>
                </c:pt>
                <c:pt idx="2682">
                  <c:v>118.0145238095281</c:v>
                </c:pt>
                <c:pt idx="2683">
                  <c:v>118.02083333333758</c:v>
                </c:pt>
                <c:pt idx="2684">
                  <c:v>118.02714285714711</c:v>
                </c:pt>
                <c:pt idx="2685">
                  <c:v>118.0334523809566</c:v>
                </c:pt>
                <c:pt idx="2686">
                  <c:v>118.03976190476615</c:v>
                </c:pt>
                <c:pt idx="2687">
                  <c:v>118.04607142857567</c:v>
                </c:pt>
                <c:pt idx="2688">
                  <c:v>118.05238095238514</c:v>
                </c:pt>
                <c:pt idx="2689">
                  <c:v>118.05869047619468</c:v>
                </c:pt>
                <c:pt idx="2690">
                  <c:v>118.0650000000042</c:v>
                </c:pt>
                <c:pt idx="2691">
                  <c:v>118.07130952381375</c:v>
                </c:pt>
                <c:pt idx="2692">
                  <c:v>118.07761904762327</c:v>
                </c:pt>
                <c:pt idx="2693">
                  <c:v>118.08392857143278</c:v>
                </c:pt>
                <c:pt idx="2694">
                  <c:v>118.09023809524234</c:v>
                </c:pt>
                <c:pt idx="2695">
                  <c:v>118.0965476190518</c:v>
                </c:pt>
                <c:pt idx="2696">
                  <c:v>118.10285714286128</c:v>
                </c:pt>
                <c:pt idx="2697">
                  <c:v>118.10916666667087</c:v>
                </c:pt>
                <c:pt idx="2698">
                  <c:v>118.11547619048032</c:v>
                </c:pt>
                <c:pt idx="2699">
                  <c:v>118.12178571428986</c:v>
                </c:pt>
                <c:pt idx="2700">
                  <c:v>118.12809523809939</c:v>
                </c:pt>
                <c:pt idx="2701">
                  <c:v>118.13440476190898</c:v>
                </c:pt>
                <c:pt idx="2702">
                  <c:v>118.1407142857185</c:v>
                </c:pt>
                <c:pt idx="2703">
                  <c:v>118.14702380952799</c:v>
                </c:pt>
                <c:pt idx="2704">
                  <c:v>118.15333333333749</c:v>
                </c:pt>
                <c:pt idx="2705">
                  <c:v>118.15964285714701</c:v>
                </c:pt>
                <c:pt idx="2706">
                  <c:v>118.16595238095653</c:v>
                </c:pt>
                <c:pt idx="2707">
                  <c:v>118.17226190476605</c:v>
                </c:pt>
                <c:pt idx="2708">
                  <c:v>118.17857142857555</c:v>
                </c:pt>
                <c:pt idx="2709">
                  <c:v>118.18488095238509</c:v>
                </c:pt>
                <c:pt idx="2710">
                  <c:v>118.19119047619461</c:v>
                </c:pt>
                <c:pt idx="2711">
                  <c:v>118.19750000000415</c:v>
                </c:pt>
                <c:pt idx="2712">
                  <c:v>118.20380952381367</c:v>
                </c:pt>
                <c:pt idx="2713">
                  <c:v>118.21011904762319</c:v>
                </c:pt>
                <c:pt idx="2714">
                  <c:v>118.21642857143271</c:v>
                </c:pt>
                <c:pt idx="2715">
                  <c:v>118.22273809524224</c:v>
                </c:pt>
                <c:pt idx="2716">
                  <c:v>118.22904761905173</c:v>
                </c:pt>
                <c:pt idx="2717">
                  <c:v>118.23535714286123</c:v>
                </c:pt>
                <c:pt idx="2718">
                  <c:v>118.24166666667084</c:v>
                </c:pt>
                <c:pt idx="2719">
                  <c:v>118.24797619048029</c:v>
                </c:pt>
                <c:pt idx="2720">
                  <c:v>118.25428571428984</c:v>
                </c:pt>
                <c:pt idx="2721">
                  <c:v>118.26059523809936</c:v>
                </c:pt>
                <c:pt idx="2722">
                  <c:v>118.26690476190892</c:v>
                </c:pt>
                <c:pt idx="2723">
                  <c:v>118.27321428571844</c:v>
                </c:pt>
                <c:pt idx="2724">
                  <c:v>118.27952380952792</c:v>
                </c:pt>
                <c:pt idx="2725">
                  <c:v>118.28583333333744</c:v>
                </c:pt>
                <c:pt idx="2726">
                  <c:v>118.29214285714693</c:v>
                </c:pt>
                <c:pt idx="2727">
                  <c:v>118.29845238095648</c:v>
                </c:pt>
                <c:pt idx="2728">
                  <c:v>118.304761904766</c:v>
                </c:pt>
                <c:pt idx="2729">
                  <c:v>118.31107142857552</c:v>
                </c:pt>
                <c:pt idx="2730">
                  <c:v>118.31738095238504</c:v>
                </c:pt>
                <c:pt idx="2731">
                  <c:v>118.32369047619453</c:v>
                </c:pt>
                <c:pt idx="2732">
                  <c:v>118.33000000000408</c:v>
                </c:pt>
                <c:pt idx="2733">
                  <c:v>118.3363095238136</c:v>
                </c:pt>
                <c:pt idx="2734">
                  <c:v>118.34261904762312</c:v>
                </c:pt>
                <c:pt idx="2735">
                  <c:v>118.34892857143264</c:v>
                </c:pt>
                <c:pt idx="2736">
                  <c:v>118.35523809524216</c:v>
                </c:pt>
                <c:pt idx="2737">
                  <c:v>118.36154761905168</c:v>
                </c:pt>
                <c:pt idx="2738">
                  <c:v>118.36785714286117</c:v>
                </c:pt>
                <c:pt idx="2739">
                  <c:v>118.37416666667072</c:v>
                </c:pt>
                <c:pt idx="2740">
                  <c:v>118.38047619048018</c:v>
                </c:pt>
                <c:pt idx="2741">
                  <c:v>118.3867857142897</c:v>
                </c:pt>
                <c:pt idx="2742">
                  <c:v>118.39309523809928</c:v>
                </c:pt>
                <c:pt idx="2743">
                  <c:v>118.39940476190883</c:v>
                </c:pt>
                <c:pt idx="2744">
                  <c:v>118.40571428571835</c:v>
                </c:pt>
                <c:pt idx="2745">
                  <c:v>118.41202380952787</c:v>
                </c:pt>
                <c:pt idx="2746">
                  <c:v>118.41833333333736</c:v>
                </c:pt>
                <c:pt idx="2747">
                  <c:v>118.42464285714688</c:v>
                </c:pt>
                <c:pt idx="2748">
                  <c:v>118.4309523809564</c:v>
                </c:pt>
                <c:pt idx="2749">
                  <c:v>118.43726190476595</c:v>
                </c:pt>
                <c:pt idx="2750">
                  <c:v>118.44357142857547</c:v>
                </c:pt>
                <c:pt idx="2751">
                  <c:v>118.44988095238493</c:v>
                </c:pt>
                <c:pt idx="2752">
                  <c:v>118.45619047619448</c:v>
                </c:pt>
                <c:pt idx="2753">
                  <c:v>118.462500000004</c:v>
                </c:pt>
                <c:pt idx="2754">
                  <c:v>118.46880952381352</c:v>
                </c:pt>
                <c:pt idx="2755">
                  <c:v>118.47511904762304</c:v>
                </c:pt>
                <c:pt idx="2756">
                  <c:v>118.48142857143256</c:v>
                </c:pt>
                <c:pt idx="2757">
                  <c:v>118.48773809524209</c:v>
                </c:pt>
                <c:pt idx="2758">
                  <c:v>118.4940476190516</c:v>
                </c:pt>
                <c:pt idx="2759">
                  <c:v>118.50035714286106</c:v>
                </c:pt>
                <c:pt idx="2760">
                  <c:v>118.50666666667067</c:v>
                </c:pt>
                <c:pt idx="2761">
                  <c:v>118.5129761904801</c:v>
                </c:pt>
                <c:pt idx="2762">
                  <c:v>118.51928571428968</c:v>
                </c:pt>
                <c:pt idx="2763">
                  <c:v>118.52559523809917</c:v>
                </c:pt>
                <c:pt idx="2764">
                  <c:v>118.53190476190875</c:v>
                </c:pt>
                <c:pt idx="2765">
                  <c:v>118.5382142857183</c:v>
                </c:pt>
                <c:pt idx="2766">
                  <c:v>118.54452380952779</c:v>
                </c:pt>
                <c:pt idx="2767">
                  <c:v>118.55083333333728</c:v>
                </c:pt>
                <c:pt idx="2768">
                  <c:v>118.55714285714677</c:v>
                </c:pt>
                <c:pt idx="2769">
                  <c:v>118.56345238095631</c:v>
                </c:pt>
                <c:pt idx="2770">
                  <c:v>118.56976190476584</c:v>
                </c:pt>
                <c:pt idx="2771">
                  <c:v>118.57607142857535</c:v>
                </c:pt>
                <c:pt idx="2772">
                  <c:v>118.58238095238482</c:v>
                </c:pt>
                <c:pt idx="2773">
                  <c:v>118.58869047619437</c:v>
                </c:pt>
                <c:pt idx="2774">
                  <c:v>118.59500000000391</c:v>
                </c:pt>
                <c:pt idx="2775">
                  <c:v>118.60130952381344</c:v>
                </c:pt>
                <c:pt idx="2776">
                  <c:v>118.60761904762296</c:v>
                </c:pt>
                <c:pt idx="2777">
                  <c:v>118.61392857143248</c:v>
                </c:pt>
                <c:pt idx="2778">
                  <c:v>118.620238095242</c:v>
                </c:pt>
                <c:pt idx="2779">
                  <c:v>118.62654761905146</c:v>
                </c:pt>
                <c:pt idx="2780">
                  <c:v>118.63285714286098</c:v>
                </c:pt>
                <c:pt idx="2781">
                  <c:v>118.63916666667056</c:v>
                </c:pt>
                <c:pt idx="2782">
                  <c:v>118.64547619048003</c:v>
                </c:pt>
                <c:pt idx="2783">
                  <c:v>118.65178571428955</c:v>
                </c:pt>
                <c:pt idx="2784">
                  <c:v>118.65809523809907</c:v>
                </c:pt>
                <c:pt idx="2785">
                  <c:v>118.66440476190867</c:v>
                </c:pt>
                <c:pt idx="2786">
                  <c:v>118.67071428571816</c:v>
                </c:pt>
                <c:pt idx="2787">
                  <c:v>118.67702380952768</c:v>
                </c:pt>
                <c:pt idx="2788">
                  <c:v>118.68333333333717</c:v>
                </c:pt>
                <c:pt idx="2789">
                  <c:v>118.68964285714667</c:v>
                </c:pt>
                <c:pt idx="2790">
                  <c:v>118.69595238095621</c:v>
                </c:pt>
                <c:pt idx="2791">
                  <c:v>118.70226190476576</c:v>
                </c:pt>
                <c:pt idx="2792">
                  <c:v>118.70857142857528</c:v>
                </c:pt>
                <c:pt idx="2793">
                  <c:v>118.71488095238477</c:v>
                </c:pt>
                <c:pt idx="2794">
                  <c:v>118.72119047619431</c:v>
                </c:pt>
                <c:pt idx="2795">
                  <c:v>118.72750000000384</c:v>
                </c:pt>
                <c:pt idx="2796">
                  <c:v>118.73380952381336</c:v>
                </c:pt>
                <c:pt idx="2797">
                  <c:v>118.74011904762291</c:v>
                </c:pt>
                <c:pt idx="2798">
                  <c:v>118.7464285714324</c:v>
                </c:pt>
                <c:pt idx="2799">
                  <c:v>118.75273809524188</c:v>
                </c:pt>
                <c:pt idx="2800">
                  <c:v>118.75904761905142</c:v>
                </c:pt>
                <c:pt idx="2801">
                  <c:v>118.76535714286092</c:v>
                </c:pt>
                <c:pt idx="2802">
                  <c:v>118.77166666667051</c:v>
                </c:pt>
                <c:pt idx="2803">
                  <c:v>118.77797619047996</c:v>
                </c:pt>
                <c:pt idx="2804">
                  <c:v>118.78428571428951</c:v>
                </c:pt>
                <c:pt idx="2805">
                  <c:v>118.79059523809904</c:v>
                </c:pt>
                <c:pt idx="2806">
                  <c:v>118.79690476190861</c:v>
                </c:pt>
                <c:pt idx="2807">
                  <c:v>118.80321428571814</c:v>
                </c:pt>
                <c:pt idx="2808">
                  <c:v>118.8095238095276</c:v>
                </c:pt>
                <c:pt idx="2809">
                  <c:v>118.81583333333711</c:v>
                </c:pt>
                <c:pt idx="2810">
                  <c:v>118.82214285714659</c:v>
                </c:pt>
                <c:pt idx="2811">
                  <c:v>118.82845238095612</c:v>
                </c:pt>
                <c:pt idx="2812">
                  <c:v>118.83476190476568</c:v>
                </c:pt>
                <c:pt idx="2813">
                  <c:v>118.84107142857522</c:v>
                </c:pt>
                <c:pt idx="2814">
                  <c:v>118.8473809523847</c:v>
                </c:pt>
                <c:pt idx="2815">
                  <c:v>118.85369047619425</c:v>
                </c:pt>
                <c:pt idx="2816">
                  <c:v>118.86000000000377</c:v>
                </c:pt>
                <c:pt idx="2817">
                  <c:v>118.86630952381329</c:v>
                </c:pt>
                <c:pt idx="2818">
                  <c:v>118.87261904762281</c:v>
                </c:pt>
                <c:pt idx="2819">
                  <c:v>118.8789285714323</c:v>
                </c:pt>
                <c:pt idx="2820">
                  <c:v>118.88523809524185</c:v>
                </c:pt>
                <c:pt idx="2821">
                  <c:v>118.89154761905137</c:v>
                </c:pt>
                <c:pt idx="2822">
                  <c:v>118.89785714286086</c:v>
                </c:pt>
                <c:pt idx="2823">
                  <c:v>118.90416666667045</c:v>
                </c:pt>
                <c:pt idx="2824">
                  <c:v>118.9104761904799</c:v>
                </c:pt>
                <c:pt idx="2825">
                  <c:v>118.91678571428945</c:v>
                </c:pt>
                <c:pt idx="2826">
                  <c:v>118.92309523809897</c:v>
                </c:pt>
                <c:pt idx="2827">
                  <c:v>118.92940476190851</c:v>
                </c:pt>
                <c:pt idx="2828">
                  <c:v>118.93571428571805</c:v>
                </c:pt>
                <c:pt idx="2829">
                  <c:v>118.94202380952756</c:v>
                </c:pt>
                <c:pt idx="2830">
                  <c:v>118.94833333333706</c:v>
                </c:pt>
                <c:pt idx="2831">
                  <c:v>118.95464285714657</c:v>
                </c:pt>
                <c:pt idx="2832">
                  <c:v>118.96095238095609</c:v>
                </c:pt>
                <c:pt idx="2833">
                  <c:v>118.96726190476566</c:v>
                </c:pt>
                <c:pt idx="2834">
                  <c:v>118.97357142857513</c:v>
                </c:pt>
                <c:pt idx="2835">
                  <c:v>118.9798809523846</c:v>
                </c:pt>
                <c:pt idx="2836">
                  <c:v>118.98619047619417</c:v>
                </c:pt>
                <c:pt idx="2837">
                  <c:v>118.99250000000369</c:v>
                </c:pt>
                <c:pt idx="2838">
                  <c:v>118.99880952381322</c:v>
                </c:pt>
                <c:pt idx="2839">
                  <c:v>119.00511904762273</c:v>
                </c:pt>
                <c:pt idx="2840">
                  <c:v>119.01142857143226</c:v>
                </c:pt>
                <c:pt idx="2841">
                  <c:v>119.01773809524177</c:v>
                </c:pt>
                <c:pt idx="2842">
                  <c:v>119.02404761905126</c:v>
                </c:pt>
                <c:pt idx="2843">
                  <c:v>119.03035714286077</c:v>
                </c:pt>
                <c:pt idx="2844">
                  <c:v>119.03666666667036</c:v>
                </c:pt>
                <c:pt idx="2845">
                  <c:v>119.04297619047981</c:v>
                </c:pt>
                <c:pt idx="2846">
                  <c:v>119.04928571428937</c:v>
                </c:pt>
                <c:pt idx="2847">
                  <c:v>119.05559523809886</c:v>
                </c:pt>
                <c:pt idx="2848">
                  <c:v>119.06190476190847</c:v>
                </c:pt>
                <c:pt idx="2849">
                  <c:v>119.06821428571799</c:v>
                </c:pt>
                <c:pt idx="2850">
                  <c:v>119.07452380952746</c:v>
                </c:pt>
                <c:pt idx="2851">
                  <c:v>119.08083333333694</c:v>
                </c:pt>
                <c:pt idx="2852">
                  <c:v>119.08714285714646</c:v>
                </c:pt>
                <c:pt idx="2853">
                  <c:v>119.09345238095601</c:v>
                </c:pt>
                <c:pt idx="2854">
                  <c:v>119.09976190476553</c:v>
                </c:pt>
                <c:pt idx="2855">
                  <c:v>119.10607142857505</c:v>
                </c:pt>
                <c:pt idx="2856">
                  <c:v>119.11238095238451</c:v>
                </c:pt>
                <c:pt idx="2857">
                  <c:v>119.11869047619408</c:v>
                </c:pt>
                <c:pt idx="2858">
                  <c:v>119.12500000000358</c:v>
                </c:pt>
                <c:pt idx="2859">
                  <c:v>119.13130952381313</c:v>
                </c:pt>
                <c:pt idx="2860">
                  <c:v>119.13761904762266</c:v>
                </c:pt>
                <c:pt idx="2861">
                  <c:v>119.14392857143217</c:v>
                </c:pt>
                <c:pt idx="2862">
                  <c:v>119.15023809524168</c:v>
                </c:pt>
                <c:pt idx="2863">
                  <c:v>119.15654761905118</c:v>
                </c:pt>
                <c:pt idx="2864">
                  <c:v>119.16285714286067</c:v>
                </c:pt>
                <c:pt idx="2865">
                  <c:v>119.16916666667026</c:v>
                </c:pt>
                <c:pt idx="2866">
                  <c:v>119.17547619047969</c:v>
                </c:pt>
                <c:pt idx="2867">
                  <c:v>119.18178571428923</c:v>
                </c:pt>
                <c:pt idx="2868">
                  <c:v>119.18809523809878</c:v>
                </c:pt>
                <c:pt idx="2869">
                  <c:v>119.19440476190836</c:v>
                </c:pt>
                <c:pt idx="2870">
                  <c:v>119.20071428571791</c:v>
                </c:pt>
                <c:pt idx="2871">
                  <c:v>119.2070238095274</c:v>
                </c:pt>
                <c:pt idx="2872">
                  <c:v>119.21333333333688</c:v>
                </c:pt>
                <c:pt idx="2873">
                  <c:v>119.21964285714641</c:v>
                </c:pt>
                <c:pt idx="2874">
                  <c:v>119.2259523809559</c:v>
                </c:pt>
                <c:pt idx="2875">
                  <c:v>119.23226190476548</c:v>
                </c:pt>
                <c:pt idx="2876">
                  <c:v>119.23857142857494</c:v>
                </c:pt>
                <c:pt idx="2877">
                  <c:v>119.24488095238448</c:v>
                </c:pt>
                <c:pt idx="2878">
                  <c:v>119.25119047619401</c:v>
                </c:pt>
                <c:pt idx="2879">
                  <c:v>119.25750000000353</c:v>
                </c:pt>
                <c:pt idx="2880">
                  <c:v>119.26380952381308</c:v>
                </c:pt>
                <c:pt idx="2881">
                  <c:v>119.27011904762257</c:v>
                </c:pt>
                <c:pt idx="2882">
                  <c:v>119.27642857143208</c:v>
                </c:pt>
                <c:pt idx="2883">
                  <c:v>119.28273809524158</c:v>
                </c:pt>
                <c:pt idx="2884">
                  <c:v>119.2890476190511</c:v>
                </c:pt>
                <c:pt idx="2885">
                  <c:v>119.29535714286062</c:v>
                </c:pt>
                <c:pt idx="2886">
                  <c:v>119.3016666666702</c:v>
                </c:pt>
                <c:pt idx="2887">
                  <c:v>119.30797619047964</c:v>
                </c:pt>
                <c:pt idx="2888">
                  <c:v>119.31428571428921</c:v>
                </c:pt>
                <c:pt idx="2889">
                  <c:v>119.3205952380987</c:v>
                </c:pt>
                <c:pt idx="2890">
                  <c:v>119.32690476190828</c:v>
                </c:pt>
                <c:pt idx="2891">
                  <c:v>119.33321428571783</c:v>
                </c:pt>
                <c:pt idx="2892">
                  <c:v>119.33952380952729</c:v>
                </c:pt>
                <c:pt idx="2893">
                  <c:v>119.34583333333678</c:v>
                </c:pt>
                <c:pt idx="2894">
                  <c:v>119.35214285714628</c:v>
                </c:pt>
                <c:pt idx="2895">
                  <c:v>119.35845238095582</c:v>
                </c:pt>
                <c:pt idx="2896">
                  <c:v>119.36476190476537</c:v>
                </c:pt>
                <c:pt idx="2897">
                  <c:v>119.37107142857485</c:v>
                </c:pt>
                <c:pt idx="2898">
                  <c:v>119.37738095238436</c:v>
                </c:pt>
                <c:pt idx="2899">
                  <c:v>119.38369047619391</c:v>
                </c:pt>
                <c:pt idx="2900">
                  <c:v>119.39000000000345</c:v>
                </c:pt>
                <c:pt idx="2901">
                  <c:v>119.39630952381297</c:v>
                </c:pt>
                <c:pt idx="2902">
                  <c:v>119.40261904762249</c:v>
                </c:pt>
                <c:pt idx="2903">
                  <c:v>119.40892857143201</c:v>
                </c:pt>
                <c:pt idx="2904">
                  <c:v>119.41523809524153</c:v>
                </c:pt>
                <c:pt idx="2905">
                  <c:v>119.42154761905105</c:v>
                </c:pt>
                <c:pt idx="2906">
                  <c:v>119.42785714286055</c:v>
                </c:pt>
                <c:pt idx="2907">
                  <c:v>119.43416666667014</c:v>
                </c:pt>
                <c:pt idx="2908">
                  <c:v>119.44047619047959</c:v>
                </c:pt>
                <c:pt idx="2909">
                  <c:v>119.44678571428911</c:v>
                </c:pt>
                <c:pt idx="2910">
                  <c:v>119.45309523809865</c:v>
                </c:pt>
                <c:pt idx="2911">
                  <c:v>119.4594047619082</c:v>
                </c:pt>
                <c:pt idx="2912">
                  <c:v>119.46571428571774</c:v>
                </c:pt>
                <c:pt idx="2913">
                  <c:v>119.47202380952722</c:v>
                </c:pt>
                <c:pt idx="2914">
                  <c:v>119.47833333333669</c:v>
                </c:pt>
                <c:pt idx="2915">
                  <c:v>119.48464285714626</c:v>
                </c:pt>
                <c:pt idx="2916">
                  <c:v>119.49095238095579</c:v>
                </c:pt>
                <c:pt idx="2917">
                  <c:v>119.49726190476534</c:v>
                </c:pt>
                <c:pt idx="2918">
                  <c:v>119.50357142857479</c:v>
                </c:pt>
                <c:pt idx="2919">
                  <c:v>119.50988095238429</c:v>
                </c:pt>
                <c:pt idx="2920">
                  <c:v>119.51619047619386</c:v>
                </c:pt>
                <c:pt idx="2921">
                  <c:v>119.52250000000338</c:v>
                </c:pt>
                <c:pt idx="2922">
                  <c:v>119.5288095238129</c:v>
                </c:pt>
                <c:pt idx="2923">
                  <c:v>119.53511904762242</c:v>
                </c:pt>
                <c:pt idx="2924">
                  <c:v>119.54142857143194</c:v>
                </c:pt>
                <c:pt idx="2925">
                  <c:v>119.54773809524146</c:v>
                </c:pt>
                <c:pt idx="2926">
                  <c:v>119.55404761905098</c:v>
                </c:pt>
                <c:pt idx="2927">
                  <c:v>119.56035714286047</c:v>
                </c:pt>
                <c:pt idx="2928">
                  <c:v>119.56666666667005</c:v>
                </c:pt>
                <c:pt idx="2929">
                  <c:v>119.57297619047948</c:v>
                </c:pt>
                <c:pt idx="2930">
                  <c:v>119.57928571428903</c:v>
                </c:pt>
                <c:pt idx="2931">
                  <c:v>119.58559523809858</c:v>
                </c:pt>
                <c:pt idx="2932">
                  <c:v>119.59190476190815</c:v>
                </c:pt>
                <c:pt idx="2933">
                  <c:v>119.59821428571769</c:v>
                </c:pt>
                <c:pt idx="2934">
                  <c:v>119.60452380952717</c:v>
                </c:pt>
                <c:pt idx="2935">
                  <c:v>119.61083333333663</c:v>
                </c:pt>
                <c:pt idx="2936">
                  <c:v>119.61714285714618</c:v>
                </c:pt>
                <c:pt idx="2937">
                  <c:v>119.62345238095567</c:v>
                </c:pt>
                <c:pt idx="2938">
                  <c:v>119.62976190476519</c:v>
                </c:pt>
                <c:pt idx="2939">
                  <c:v>119.6360714285747</c:v>
                </c:pt>
                <c:pt idx="2940">
                  <c:v>119.6423809523842</c:v>
                </c:pt>
                <c:pt idx="2941">
                  <c:v>119.64869047619378</c:v>
                </c:pt>
                <c:pt idx="2942">
                  <c:v>119.65500000000327</c:v>
                </c:pt>
                <c:pt idx="2943">
                  <c:v>119.66130952381282</c:v>
                </c:pt>
                <c:pt idx="2944">
                  <c:v>119.66761904762237</c:v>
                </c:pt>
                <c:pt idx="2945">
                  <c:v>119.6739285714318</c:v>
                </c:pt>
                <c:pt idx="2946">
                  <c:v>119.68023809524138</c:v>
                </c:pt>
                <c:pt idx="2947">
                  <c:v>119.68654761905087</c:v>
                </c:pt>
                <c:pt idx="2948">
                  <c:v>119.69285714286036</c:v>
                </c:pt>
                <c:pt idx="2949">
                  <c:v>119.69916666666994</c:v>
                </c:pt>
                <c:pt idx="2950">
                  <c:v>119.7054761904794</c:v>
                </c:pt>
                <c:pt idx="2951">
                  <c:v>119.71178571428898</c:v>
                </c:pt>
                <c:pt idx="2952">
                  <c:v>119.7180952380985</c:v>
                </c:pt>
                <c:pt idx="2953">
                  <c:v>119.72440476190805</c:v>
                </c:pt>
                <c:pt idx="2954">
                  <c:v>119.7307142857176</c:v>
                </c:pt>
                <c:pt idx="2955">
                  <c:v>119.73702380952709</c:v>
                </c:pt>
                <c:pt idx="2956">
                  <c:v>119.74333333333658</c:v>
                </c:pt>
                <c:pt idx="2957">
                  <c:v>119.7496428571461</c:v>
                </c:pt>
                <c:pt idx="2958">
                  <c:v>119.75595238095561</c:v>
                </c:pt>
                <c:pt idx="2959">
                  <c:v>119.76226190476517</c:v>
                </c:pt>
                <c:pt idx="2960">
                  <c:v>119.76857142857465</c:v>
                </c:pt>
                <c:pt idx="2961">
                  <c:v>119.77488095238415</c:v>
                </c:pt>
                <c:pt idx="2962">
                  <c:v>119.7811904761937</c:v>
                </c:pt>
                <c:pt idx="2963">
                  <c:v>119.78750000000322</c:v>
                </c:pt>
                <c:pt idx="2964">
                  <c:v>119.79380952381277</c:v>
                </c:pt>
                <c:pt idx="2965">
                  <c:v>119.80011904762226</c:v>
                </c:pt>
                <c:pt idx="2966">
                  <c:v>119.80642857143175</c:v>
                </c:pt>
                <c:pt idx="2967">
                  <c:v>119.81273809524127</c:v>
                </c:pt>
                <c:pt idx="2968">
                  <c:v>119.81904761905081</c:v>
                </c:pt>
                <c:pt idx="2969">
                  <c:v>119.82535714286028</c:v>
                </c:pt>
                <c:pt idx="2970">
                  <c:v>119.83166666666986</c:v>
                </c:pt>
                <c:pt idx="2971">
                  <c:v>119.83797619047935</c:v>
                </c:pt>
                <c:pt idx="2972">
                  <c:v>119.8442857142889</c:v>
                </c:pt>
                <c:pt idx="2973">
                  <c:v>119.85059523809841</c:v>
                </c:pt>
                <c:pt idx="2974">
                  <c:v>119.85690476190797</c:v>
                </c:pt>
                <c:pt idx="2975">
                  <c:v>119.86321428571752</c:v>
                </c:pt>
                <c:pt idx="2976">
                  <c:v>119.86952380952698</c:v>
                </c:pt>
                <c:pt idx="2977">
                  <c:v>119.87583333333644</c:v>
                </c:pt>
                <c:pt idx="2978">
                  <c:v>119.88214285714596</c:v>
                </c:pt>
                <c:pt idx="2979">
                  <c:v>119.88845238095551</c:v>
                </c:pt>
                <c:pt idx="2980">
                  <c:v>119.89476190476506</c:v>
                </c:pt>
                <c:pt idx="2981">
                  <c:v>119.90107142857458</c:v>
                </c:pt>
                <c:pt idx="2982">
                  <c:v>119.90738095238407</c:v>
                </c:pt>
                <c:pt idx="2983">
                  <c:v>119.91369047619362</c:v>
                </c:pt>
                <c:pt idx="2984">
                  <c:v>119.92000000000314</c:v>
                </c:pt>
                <c:pt idx="2985">
                  <c:v>119.92630952381266</c:v>
                </c:pt>
                <c:pt idx="2986">
                  <c:v>119.93261904762221</c:v>
                </c:pt>
                <c:pt idx="2987">
                  <c:v>119.93892857143167</c:v>
                </c:pt>
                <c:pt idx="2988">
                  <c:v>119.94523809524122</c:v>
                </c:pt>
                <c:pt idx="2989">
                  <c:v>119.95154761905074</c:v>
                </c:pt>
                <c:pt idx="2990">
                  <c:v>119.95785714286025</c:v>
                </c:pt>
                <c:pt idx="2991">
                  <c:v>119.96416666666981</c:v>
                </c:pt>
                <c:pt idx="2992">
                  <c:v>119.97047619047925</c:v>
                </c:pt>
                <c:pt idx="2993">
                  <c:v>119.97678571428877</c:v>
                </c:pt>
                <c:pt idx="2994">
                  <c:v>119.98309523809834</c:v>
                </c:pt>
                <c:pt idx="2995">
                  <c:v>119.98940476190791</c:v>
                </c:pt>
                <c:pt idx="2996">
                  <c:v>119.99571428571744</c:v>
                </c:pt>
                <c:pt idx="2997">
                  <c:v>120.00202380952688</c:v>
                </c:pt>
                <c:pt idx="2998">
                  <c:v>120.00833333333638</c:v>
                </c:pt>
                <c:pt idx="2999">
                  <c:v>120.01464285714594</c:v>
                </c:pt>
                <c:pt idx="3000">
                  <c:v>120.02095238095545</c:v>
                </c:pt>
                <c:pt idx="3001">
                  <c:v>120.02726190476498</c:v>
                </c:pt>
                <c:pt idx="3002">
                  <c:v>120.03357142857448</c:v>
                </c:pt>
                <c:pt idx="3003">
                  <c:v>120.03988095238398</c:v>
                </c:pt>
                <c:pt idx="3004">
                  <c:v>120.04619047619354</c:v>
                </c:pt>
                <c:pt idx="3005">
                  <c:v>120.05250000000305</c:v>
                </c:pt>
                <c:pt idx="3006">
                  <c:v>120.05880952381258</c:v>
                </c:pt>
                <c:pt idx="3007">
                  <c:v>120.0651190476221</c:v>
                </c:pt>
                <c:pt idx="3008">
                  <c:v>120.07142857143158</c:v>
                </c:pt>
                <c:pt idx="3009">
                  <c:v>120.07773809524112</c:v>
                </c:pt>
                <c:pt idx="3010">
                  <c:v>120.08404761905065</c:v>
                </c:pt>
                <c:pt idx="3011">
                  <c:v>120.09035714286016</c:v>
                </c:pt>
                <c:pt idx="3012">
                  <c:v>120.09666666666972</c:v>
                </c:pt>
                <c:pt idx="3013">
                  <c:v>120.10297619047917</c:v>
                </c:pt>
                <c:pt idx="3014">
                  <c:v>120.10928571428875</c:v>
                </c:pt>
                <c:pt idx="3015">
                  <c:v>120.11559523809827</c:v>
                </c:pt>
                <c:pt idx="3016">
                  <c:v>120.12190476190781</c:v>
                </c:pt>
                <c:pt idx="3017">
                  <c:v>120.12821428571735</c:v>
                </c:pt>
                <c:pt idx="3018">
                  <c:v>120.13452380952683</c:v>
                </c:pt>
                <c:pt idx="3019">
                  <c:v>120.14083333333635</c:v>
                </c:pt>
                <c:pt idx="3020">
                  <c:v>120.14714285714587</c:v>
                </c:pt>
                <c:pt idx="3021">
                  <c:v>120.15345238095536</c:v>
                </c:pt>
                <c:pt idx="3022">
                  <c:v>120.15976190476486</c:v>
                </c:pt>
                <c:pt idx="3023">
                  <c:v>120.1660714285744</c:v>
                </c:pt>
                <c:pt idx="3024">
                  <c:v>120.17238095238388</c:v>
                </c:pt>
                <c:pt idx="3025">
                  <c:v>120.17869047619344</c:v>
                </c:pt>
                <c:pt idx="3026">
                  <c:v>120.18500000000296</c:v>
                </c:pt>
                <c:pt idx="3027">
                  <c:v>120.19130952381252</c:v>
                </c:pt>
                <c:pt idx="3028">
                  <c:v>120.19761904762206</c:v>
                </c:pt>
                <c:pt idx="3029">
                  <c:v>120.20392857143155</c:v>
                </c:pt>
                <c:pt idx="3030">
                  <c:v>120.2102380952411</c:v>
                </c:pt>
                <c:pt idx="3031">
                  <c:v>120.21654761905059</c:v>
                </c:pt>
                <c:pt idx="3032">
                  <c:v>120.22285714286006</c:v>
                </c:pt>
                <c:pt idx="3033">
                  <c:v>120.22916666666963</c:v>
                </c:pt>
                <c:pt idx="3034">
                  <c:v>120.2354761904791</c:v>
                </c:pt>
                <c:pt idx="3035">
                  <c:v>120.24178571428867</c:v>
                </c:pt>
                <c:pt idx="3036">
                  <c:v>120.24809523809819</c:v>
                </c:pt>
                <c:pt idx="3037">
                  <c:v>120.25440476190776</c:v>
                </c:pt>
                <c:pt idx="3038">
                  <c:v>120.26071428571728</c:v>
                </c:pt>
                <c:pt idx="3039">
                  <c:v>120.26702380952676</c:v>
                </c:pt>
                <c:pt idx="3040">
                  <c:v>120.27333333333624</c:v>
                </c:pt>
                <c:pt idx="3041">
                  <c:v>120.27964285714576</c:v>
                </c:pt>
                <c:pt idx="3042">
                  <c:v>120.28595238095531</c:v>
                </c:pt>
                <c:pt idx="3043">
                  <c:v>120.29226190476483</c:v>
                </c:pt>
                <c:pt idx="3044">
                  <c:v>120.29857142857435</c:v>
                </c:pt>
                <c:pt idx="3045">
                  <c:v>120.30488095238384</c:v>
                </c:pt>
                <c:pt idx="3046">
                  <c:v>120.31119047619339</c:v>
                </c:pt>
                <c:pt idx="3047">
                  <c:v>120.31750000000292</c:v>
                </c:pt>
                <c:pt idx="3048">
                  <c:v>120.32380952381243</c:v>
                </c:pt>
                <c:pt idx="3049">
                  <c:v>120.33011904762195</c:v>
                </c:pt>
                <c:pt idx="3050">
                  <c:v>120.33642857143144</c:v>
                </c:pt>
                <c:pt idx="3051">
                  <c:v>120.34273809524096</c:v>
                </c:pt>
                <c:pt idx="3052">
                  <c:v>120.34904761905051</c:v>
                </c:pt>
                <c:pt idx="3053">
                  <c:v>120.35535714285997</c:v>
                </c:pt>
                <c:pt idx="3054">
                  <c:v>120.36166666666956</c:v>
                </c:pt>
                <c:pt idx="3055">
                  <c:v>120.36797619047904</c:v>
                </c:pt>
                <c:pt idx="3056">
                  <c:v>120.37428571428858</c:v>
                </c:pt>
                <c:pt idx="3057">
                  <c:v>120.38059523809811</c:v>
                </c:pt>
                <c:pt idx="3058">
                  <c:v>120.38690476190766</c:v>
                </c:pt>
                <c:pt idx="3059">
                  <c:v>120.39321428571722</c:v>
                </c:pt>
                <c:pt idx="3060">
                  <c:v>120.39952380952667</c:v>
                </c:pt>
                <c:pt idx="3061">
                  <c:v>120.40583333333618</c:v>
                </c:pt>
                <c:pt idx="3062">
                  <c:v>120.41214285714571</c:v>
                </c:pt>
                <c:pt idx="3063">
                  <c:v>120.41845238095523</c:v>
                </c:pt>
                <c:pt idx="3064">
                  <c:v>120.42476190476475</c:v>
                </c:pt>
                <c:pt idx="3065">
                  <c:v>120.43107142857427</c:v>
                </c:pt>
                <c:pt idx="3066">
                  <c:v>120.43738095238378</c:v>
                </c:pt>
                <c:pt idx="3067">
                  <c:v>120.44369047619332</c:v>
                </c:pt>
                <c:pt idx="3068">
                  <c:v>120.45000000000283</c:v>
                </c:pt>
                <c:pt idx="3069">
                  <c:v>120.45630952381238</c:v>
                </c:pt>
                <c:pt idx="3070">
                  <c:v>120.46261904762187</c:v>
                </c:pt>
                <c:pt idx="3071">
                  <c:v>120.46892857143138</c:v>
                </c:pt>
                <c:pt idx="3072">
                  <c:v>120.47523809524091</c:v>
                </c:pt>
                <c:pt idx="3073">
                  <c:v>120.48154761905043</c:v>
                </c:pt>
                <c:pt idx="3074">
                  <c:v>120.48785714285992</c:v>
                </c:pt>
                <c:pt idx="3075">
                  <c:v>120.4941666666695</c:v>
                </c:pt>
                <c:pt idx="3076">
                  <c:v>120.50047619047893</c:v>
                </c:pt>
                <c:pt idx="3077">
                  <c:v>120.50678571428848</c:v>
                </c:pt>
                <c:pt idx="3078">
                  <c:v>120.51309523809803</c:v>
                </c:pt>
                <c:pt idx="3079">
                  <c:v>120.51940476190761</c:v>
                </c:pt>
                <c:pt idx="3080">
                  <c:v>120.5257142857171</c:v>
                </c:pt>
                <c:pt idx="3081">
                  <c:v>120.53202380952658</c:v>
                </c:pt>
                <c:pt idx="3082">
                  <c:v>120.53833333333608</c:v>
                </c:pt>
                <c:pt idx="3083">
                  <c:v>120.54464285714563</c:v>
                </c:pt>
                <c:pt idx="3084">
                  <c:v>120.55095238095515</c:v>
                </c:pt>
                <c:pt idx="3085">
                  <c:v>120.55726190476467</c:v>
                </c:pt>
                <c:pt idx="3086">
                  <c:v>120.56357142857418</c:v>
                </c:pt>
                <c:pt idx="3087">
                  <c:v>120.56988095238368</c:v>
                </c:pt>
                <c:pt idx="3088">
                  <c:v>120.5761904761932</c:v>
                </c:pt>
                <c:pt idx="3089">
                  <c:v>120.58250000000275</c:v>
                </c:pt>
                <c:pt idx="3090">
                  <c:v>120.58880952381227</c:v>
                </c:pt>
                <c:pt idx="3091">
                  <c:v>120.59511904762178</c:v>
                </c:pt>
                <c:pt idx="3092">
                  <c:v>120.60142857143128</c:v>
                </c:pt>
                <c:pt idx="3093">
                  <c:v>120.6077380952408</c:v>
                </c:pt>
                <c:pt idx="3094">
                  <c:v>120.61404761905035</c:v>
                </c:pt>
                <c:pt idx="3095">
                  <c:v>120.62035714285979</c:v>
                </c:pt>
                <c:pt idx="3096">
                  <c:v>120.62666666666938</c:v>
                </c:pt>
                <c:pt idx="3097">
                  <c:v>120.63297619047886</c:v>
                </c:pt>
                <c:pt idx="3098">
                  <c:v>120.63928571428841</c:v>
                </c:pt>
                <c:pt idx="3099">
                  <c:v>120.64559523809795</c:v>
                </c:pt>
                <c:pt idx="3100">
                  <c:v>120.6519047619075</c:v>
                </c:pt>
                <c:pt idx="3101">
                  <c:v>120.65821428571699</c:v>
                </c:pt>
                <c:pt idx="3102">
                  <c:v>120.66452380952651</c:v>
                </c:pt>
                <c:pt idx="3103">
                  <c:v>120.67083333333599</c:v>
                </c:pt>
                <c:pt idx="3104">
                  <c:v>120.67714285714553</c:v>
                </c:pt>
                <c:pt idx="3105">
                  <c:v>120.68345238095505</c:v>
                </c:pt>
                <c:pt idx="3106">
                  <c:v>120.68976190476455</c:v>
                </c:pt>
                <c:pt idx="3107">
                  <c:v>120.69607142857409</c:v>
                </c:pt>
                <c:pt idx="3108">
                  <c:v>120.70238095238359</c:v>
                </c:pt>
                <c:pt idx="3109">
                  <c:v>120.70869047619315</c:v>
                </c:pt>
                <c:pt idx="3110">
                  <c:v>120.71500000000269</c:v>
                </c:pt>
                <c:pt idx="3111">
                  <c:v>120.72130952381222</c:v>
                </c:pt>
                <c:pt idx="3112">
                  <c:v>120.72761904762172</c:v>
                </c:pt>
                <c:pt idx="3113">
                  <c:v>120.73392857143124</c:v>
                </c:pt>
                <c:pt idx="3114">
                  <c:v>120.74023809524078</c:v>
                </c:pt>
                <c:pt idx="3115">
                  <c:v>120.74654761905029</c:v>
                </c:pt>
                <c:pt idx="3116">
                  <c:v>120.75285714285974</c:v>
                </c:pt>
                <c:pt idx="3117">
                  <c:v>120.75916666666932</c:v>
                </c:pt>
                <c:pt idx="3118">
                  <c:v>120.76547619047879</c:v>
                </c:pt>
                <c:pt idx="3119">
                  <c:v>120.77178571428833</c:v>
                </c:pt>
                <c:pt idx="3120">
                  <c:v>120.77809523809788</c:v>
                </c:pt>
                <c:pt idx="3121">
                  <c:v>120.78440476190744</c:v>
                </c:pt>
                <c:pt idx="3122">
                  <c:v>120.79071428571694</c:v>
                </c:pt>
                <c:pt idx="3123">
                  <c:v>120.79702380952646</c:v>
                </c:pt>
                <c:pt idx="3124">
                  <c:v>120.80333333333593</c:v>
                </c:pt>
                <c:pt idx="3125">
                  <c:v>120.80964285714548</c:v>
                </c:pt>
                <c:pt idx="3126">
                  <c:v>120.815952380955</c:v>
                </c:pt>
                <c:pt idx="3127">
                  <c:v>120.82226190476449</c:v>
                </c:pt>
                <c:pt idx="3128">
                  <c:v>120.82857142857399</c:v>
                </c:pt>
                <c:pt idx="3129">
                  <c:v>120.83488095238353</c:v>
                </c:pt>
                <c:pt idx="3130">
                  <c:v>120.84119047619309</c:v>
                </c:pt>
                <c:pt idx="3131">
                  <c:v>120.84750000000263</c:v>
                </c:pt>
                <c:pt idx="3132">
                  <c:v>120.85380952381212</c:v>
                </c:pt>
                <c:pt idx="3133">
                  <c:v>120.86011904762164</c:v>
                </c:pt>
                <c:pt idx="3134">
                  <c:v>120.86642857143113</c:v>
                </c:pt>
                <c:pt idx="3135">
                  <c:v>120.87273809524063</c:v>
                </c:pt>
                <c:pt idx="3136">
                  <c:v>120.87904761905017</c:v>
                </c:pt>
                <c:pt idx="3137">
                  <c:v>120.88535714285965</c:v>
                </c:pt>
                <c:pt idx="3138">
                  <c:v>120.89166666666927</c:v>
                </c:pt>
                <c:pt idx="3139">
                  <c:v>120.89797619047873</c:v>
                </c:pt>
                <c:pt idx="3140">
                  <c:v>120.90428571428829</c:v>
                </c:pt>
                <c:pt idx="3141">
                  <c:v>120.91059523809783</c:v>
                </c:pt>
                <c:pt idx="3142">
                  <c:v>120.91690476190739</c:v>
                </c:pt>
                <c:pt idx="3143">
                  <c:v>120.9232142857169</c:v>
                </c:pt>
                <c:pt idx="3144">
                  <c:v>120.92952380952636</c:v>
                </c:pt>
                <c:pt idx="3145">
                  <c:v>120.93583333333588</c:v>
                </c:pt>
                <c:pt idx="3146">
                  <c:v>120.9421428571454</c:v>
                </c:pt>
                <c:pt idx="3147">
                  <c:v>120.94845238095489</c:v>
                </c:pt>
                <c:pt idx="3148">
                  <c:v>120.95476190476444</c:v>
                </c:pt>
                <c:pt idx="3149">
                  <c:v>120.96107142857396</c:v>
                </c:pt>
                <c:pt idx="3150">
                  <c:v>120.96738095238348</c:v>
                </c:pt>
                <c:pt idx="3151">
                  <c:v>120.973690476193</c:v>
                </c:pt>
                <c:pt idx="3152">
                  <c:v>120.98000000000252</c:v>
                </c:pt>
                <c:pt idx="3153">
                  <c:v>120.98630952381207</c:v>
                </c:pt>
                <c:pt idx="3154">
                  <c:v>120.99261904762156</c:v>
                </c:pt>
                <c:pt idx="3155">
                  <c:v>120.99892857143108</c:v>
                </c:pt>
                <c:pt idx="3156">
                  <c:v>121.0052380952406</c:v>
                </c:pt>
                <c:pt idx="3157">
                  <c:v>121.01154761905012</c:v>
                </c:pt>
                <c:pt idx="3158">
                  <c:v>121.01785714285961</c:v>
                </c:pt>
                <c:pt idx="3159">
                  <c:v>121.02416666666916</c:v>
                </c:pt>
                <c:pt idx="3160">
                  <c:v>121.03047619047865</c:v>
                </c:pt>
                <c:pt idx="3161">
                  <c:v>121.03678571428817</c:v>
                </c:pt>
                <c:pt idx="3162">
                  <c:v>121.04309523809772</c:v>
                </c:pt>
                <c:pt idx="3163">
                  <c:v>121.0494047619073</c:v>
                </c:pt>
                <c:pt idx="3164">
                  <c:v>121.05571428571676</c:v>
                </c:pt>
                <c:pt idx="3165">
                  <c:v>121.06202380952628</c:v>
                </c:pt>
                <c:pt idx="3166">
                  <c:v>121.06833333333577</c:v>
                </c:pt>
                <c:pt idx="3167">
                  <c:v>121.07464285714531</c:v>
                </c:pt>
                <c:pt idx="3168">
                  <c:v>121.08095238095481</c:v>
                </c:pt>
                <c:pt idx="3169">
                  <c:v>121.08726190476436</c:v>
                </c:pt>
                <c:pt idx="3170">
                  <c:v>121.09357142857388</c:v>
                </c:pt>
                <c:pt idx="3171">
                  <c:v>121.09988095238337</c:v>
                </c:pt>
                <c:pt idx="3172">
                  <c:v>121.10619047619291</c:v>
                </c:pt>
                <c:pt idx="3173">
                  <c:v>121.11250000000244</c:v>
                </c:pt>
                <c:pt idx="3174">
                  <c:v>121.11880952381195</c:v>
                </c:pt>
                <c:pt idx="3175">
                  <c:v>121.12511904762145</c:v>
                </c:pt>
                <c:pt idx="3176">
                  <c:v>121.13142857143097</c:v>
                </c:pt>
                <c:pt idx="3177">
                  <c:v>121.13773809524051</c:v>
                </c:pt>
                <c:pt idx="3178">
                  <c:v>121.14404761905004</c:v>
                </c:pt>
                <c:pt idx="3179">
                  <c:v>121.15035714285948</c:v>
                </c:pt>
                <c:pt idx="3180">
                  <c:v>121.15666666666908</c:v>
                </c:pt>
                <c:pt idx="3181">
                  <c:v>121.16297619047855</c:v>
                </c:pt>
                <c:pt idx="3182">
                  <c:v>121.16928571428811</c:v>
                </c:pt>
                <c:pt idx="3183">
                  <c:v>121.17559523809761</c:v>
                </c:pt>
                <c:pt idx="3184">
                  <c:v>121.18190476190721</c:v>
                </c:pt>
                <c:pt idx="3185">
                  <c:v>121.18821428571671</c:v>
                </c:pt>
                <c:pt idx="3186">
                  <c:v>121.1945238095262</c:v>
                </c:pt>
                <c:pt idx="3187">
                  <c:v>121.20083333333571</c:v>
                </c:pt>
                <c:pt idx="3188">
                  <c:v>121.20714285714524</c:v>
                </c:pt>
                <c:pt idx="3189">
                  <c:v>121.21345238095475</c:v>
                </c:pt>
                <c:pt idx="3190">
                  <c:v>121.21976190476428</c:v>
                </c:pt>
                <c:pt idx="3191">
                  <c:v>121.22607142857377</c:v>
                </c:pt>
                <c:pt idx="3192">
                  <c:v>121.23238095238327</c:v>
                </c:pt>
                <c:pt idx="3193">
                  <c:v>121.23869047619284</c:v>
                </c:pt>
                <c:pt idx="3194">
                  <c:v>121.24500000000236</c:v>
                </c:pt>
                <c:pt idx="3195">
                  <c:v>121.25130952381188</c:v>
                </c:pt>
                <c:pt idx="3196">
                  <c:v>121.2576190476214</c:v>
                </c:pt>
                <c:pt idx="3197">
                  <c:v>121.26392857143091</c:v>
                </c:pt>
                <c:pt idx="3198">
                  <c:v>121.27023809524044</c:v>
                </c:pt>
                <c:pt idx="3199">
                  <c:v>121.27654761904995</c:v>
                </c:pt>
                <c:pt idx="3200">
                  <c:v>121.28285714285943</c:v>
                </c:pt>
                <c:pt idx="3201">
                  <c:v>121.289166666669</c:v>
                </c:pt>
                <c:pt idx="3202">
                  <c:v>121.29547619047848</c:v>
                </c:pt>
                <c:pt idx="3203">
                  <c:v>121.30178571428802</c:v>
                </c:pt>
                <c:pt idx="3204">
                  <c:v>121.30809523809755</c:v>
                </c:pt>
                <c:pt idx="3205">
                  <c:v>121.31440476190714</c:v>
                </c:pt>
                <c:pt idx="3206">
                  <c:v>121.3207142857166</c:v>
                </c:pt>
                <c:pt idx="3207">
                  <c:v>121.32702380952611</c:v>
                </c:pt>
                <c:pt idx="3208">
                  <c:v>121.33333333333562</c:v>
                </c:pt>
                <c:pt idx="3209">
                  <c:v>121.33964285714517</c:v>
                </c:pt>
                <c:pt idx="3210">
                  <c:v>121.34595238095466</c:v>
                </c:pt>
                <c:pt idx="3211">
                  <c:v>121.35226190476421</c:v>
                </c:pt>
                <c:pt idx="3212">
                  <c:v>121.3585714285737</c:v>
                </c:pt>
                <c:pt idx="3213">
                  <c:v>121.36488095238325</c:v>
                </c:pt>
                <c:pt idx="3214">
                  <c:v>121.37119047619277</c:v>
                </c:pt>
                <c:pt idx="3215">
                  <c:v>121.37750000000229</c:v>
                </c:pt>
                <c:pt idx="3216">
                  <c:v>121.38380952381181</c:v>
                </c:pt>
                <c:pt idx="3217">
                  <c:v>121.39011904762133</c:v>
                </c:pt>
                <c:pt idx="3218">
                  <c:v>121.39642857143085</c:v>
                </c:pt>
                <c:pt idx="3219">
                  <c:v>121.40273809524037</c:v>
                </c:pt>
                <c:pt idx="3220">
                  <c:v>121.40904761904989</c:v>
                </c:pt>
                <c:pt idx="3221">
                  <c:v>121.41535714285936</c:v>
                </c:pt>
                <c:pt idx="3222">
                  <c:v>121.42166666666895</c:v>
                </c:pt>
                <c:pt idx="3223">
                  <c:v>121.42797619047845</c:v>
                </c:pt>
                <c:pt idx="3224">
                  <c:v>121.434285714288</c:v>
                </c:pt>
                <c:pt idx="3225">
                  <c:v>121.44059523809752</c:v>
                </c:pt>
                <c:pt idx="3226">
                  <c:v>121.44690476190709</c:v>
                </c:pt>
                <c:pt idx="3227">
                  <c:v>121.45321428571658</c:v>
                </c:pt>
                <c:pt idx="3228">
                  <c:v>121.45952380952606</c:v>
                </c:pt>
                <c:pt idx="3229">
                  <c:v>121.46583333333557</c:v>
                </c:pt>
                <c:pt idx="3230">
                  <c:v>121.47214285714506</c:v>
                </c:pt>
                <c:pt idx="3231">
                  <c:v>121.47845238095456</c:v>
                </c:pt>
                <c:pt idx="3232">
                  <c:v>121.48476190476413</c:v>
                </c:pt>
                <c:pt idx="3233">
                  <c:v>121.49107142857366</c:v>
                </c:pt>
                <c:pt idx="3234">
                  <c:v>121.49738095238317</c:v>
                </c:pt>
                <c:pt idx="3235">
                  <c:v>121.50369047619269</c:v>
                </c:pt>
                <c:pt idx="3236">
                  <c:v>121.51000000000222</c:v>
                </c:pt>
                <c:pt idx="3237">
                  <c:v>121.51630952381173</c:v>
                </c:pt>
                <c:pt idx="3238">
                  <c:v>121.52261904762125</c:v>
                </c:pt>
                <c:pt idx="3239">
                  <c:v>121.52892857143074</c:v>
                </c:pt>
                <c:pt idx="3240">
                  <c:v>121.53523809524029</c:v>
                </c:pt>
                <c:pt idx="3241">
                  <c:v>121.54154761904982</c:v>
                </c:pt>
                <c:pt idx="3242">
                  <c:v>121.5478571428593</c:v>
                </c:pt>
                <c:pt idx="3243">
                  <c:v>121.55416666666886</c:v>
                </c:pt>
                <c:pt idx="3244">
                  <c:v>121.56047619047834</c:v>
                </c:pt>
                <c:pt idx="3245">
                  <c:v>121.56678571428786</c:v>
                </c:pt>
                <c:pt idx="3246">
                  <c:v>121.57309523809741</c:v>
                </c:pt>
                <c:pt idx="3247">
                  <c:v>121.57940476190693</c:v>
                </c:pt>
                <c:pt idx="3248">
                  <c:v>121.58571428571646</c:v>
                </c:pt>
                <c:pt idx="3249">
                  <c:v>121.59202380952597</c:v>
                </c:pt>
                <c:pt idx="3250">
                  <c:v>121.59833333333548</c:v>
                </c:pt>
                <c:pt idx="3251">
                  <c:v>121.60464285714501</c:v>
                </c:pt>
                <c:pt idx="3252">
                  <c:v>121.6109523809545</c:v>
                </c:pt>
                <c:pt idx="3253">
                  <c:v>121.61726190476406</c:v>
                </c:pt>
                <c:pt idx="3254">
                  <c:v>121.62357142857354</c:v>
                </c:pt>
                <c:pt idx="3255">
                  <c:v>121.62988095238303</c:v>
                </c:pt>
                <c:pt idx="3256">
                  <c:v>121.63619047619261</c:v>
                </c:pt>
                <c:pt idx="3257">
                  <c:v>121.64250000000213</c:v>
                </c:pt>
                <c:pt idx="3258">
                  <c:v>121.64880952381165</c:v>
                </c:pt>
                <c:pt idx="3259">
                  <c:v>121.65511904762114</c:v>
                </c:pt>
                <c:pt idx="3260">
                  <c:v>121.66142857143068</c:v>
                </c:pt>
                <c:pt idx="3261">
                  <c:v>121.66773809524021</c:v>
                </c:pt>
                <c:pt idx="3262">
                  <c:v>121.6740476190497</c:v>
                </c:pt>
                <c:pt idx="3263">
                  <c:v>121.68035714285918</c:v>
                </c:pt>
                <c:pt idx="3264">
                  <c:v>121.68666666666877</c:v>
                </c:pt>
                <c:pt idx="3265">
                  <c:v>121.69297619047823</c:v>
                </c:pt>
                <c:pt idx="3266">
                  <c:v>121.69928571428781</c:v>
                </c:pt>
                <c:pt idx="3267">
                  <c:v>121.70559523809733</c:v>
                </c:pt>
                <c:pt idx="3268">
                  <c:v>121.71190476190691</c:v>
                </c:pt>
                <c:pt idx="3269">
                  <c:v>121.71821428571643</c:v>
                </c:pt>
                <c:pt idx="3270">
                  <c:v>121.72452380952589</c:v>
                </c:pt>
                <c:pt idx="3271">
                  <c:v>121.73083333333541</c:v>
                </c:pt>
                <c:pt idx="3272">
                  <c:v>121.7371428571449</c:v>
                </c:pt>
                <c:pt idx="3273">
                  <c:v>121.74345238095445</c:v>
                </c:pt>
                <c:pt idx="3274">
                  <c:v>121.74976190476397</c:v>
                </c:pt>
                <c:pt idx="3275">
                  <c:v>121.75607142857348</c:v>
                </c:pt>
                <c:pt idx="3276">
                  <c:v>121.76238095238298</c:v>
                </c:pt>
                <c:pt idx="3277">
                  <c:v>121.76869047619253</c:v>
                </c:pt>
                <c:pt idx="3278">
                  <c:v>121.77500000000205</c:v>
                </c:pt>
                <c:pt idx="3279">
                  <c:v>121.78130952381157</c:v>
                </c:pt>
                <c:pt idx="3280">
                  <c:v>121.78761904762109</c:v>
                </c:pt>
                <c:pt idx="3281">
                  <c:v>121.79392857143061</c:v>
                </c:pt>
                <c:pt idx="3282">
                  <c:v>121.80023809524013</c:v>
                </c:pt>
                <c:pt idx="3283">
                  <c:v>121.80654761904965</c:v>
                </c:pt>
                <c:pt idx="3284">
                  <c:v>121.81285714285912</c:v>
                </c:pt>
                <c:pt idx="3285">
                  <c:v>121.81916666666869</c:v>
                </c:pt>
                <c:pt idx="3286">
                  <c:v>121.82547619047816</c:v>
                </c:pt>
                <c:pt idx="3287">
                  <c:v>121.8317857142877</c:v>
                </c:pt>
                <c:pt idx="3288">
                  <c:v>121.83809523809725</c:v>
                </c:pt>
                <c:pt idx="3289">
                  <c:v>121.8444047619068</c:v>
                </c:pt>
                <c:pt idx="3290">
                  <c:v>121.85071428571629</c:v>
                </c:pt>
                <c:pt idx="3291">
                  <c:v>121.85702380952581</c:v>
                </c:pt>
                <c:pt idx="3292">
                  <c:v>121.86333333333531</c:v>
                </c:pt>
                <c:pt idx="3293">
                  <c:v>121.86964285714483</c:v>
                </c:pt>
                <c:pt idx="3294">
                  <c:v>121.87595238095433</c:v>
                </c:pt>
                <c:pt idx="3295">
                  <c:v>121.88226190476388</c:v>
                </c:pt>
                <c:pt idx="3296">
                  <c:v>121.88857142857339</c:v>
                </c:pt>
                <c:pt idx="3297">
                  <c:v>121.89488095238291</c:v>
                </c:pt>
                <c:pt idx="3298">
                  <c:v>121.90119047619248</c:v>
                </c:pt>
                <c:pt idx="3299">
                  <c:v>121.90750000000197</c:v>
                </c:pt>
                <c:pt idx="3300">
                  <c:v>121.91380952381149</c:v>
                </c:pt>
                <c:pt idx="3301">
                  <c:v>121.92011904762101</c:v>
                </c:pt>
                <c:pt idx="3302">
                  <c:v>121.92642857143051</c:v>
                </c:pt>
                <c:pt idx="3303">
                  <c:v>121.93273809524005</c:v>
                </c:pt>
                <c:pt idx="3304">
                  <c:v>121.93904761904957</c:v>
                </c:pt>
                <c:pt idx="3305">
                  <c:v>121.94535714285905</c:v>
                </c:pt>
                <c:pt idx="3306">
                  <c:v>121.95166666666864</c:v>
                </c:pt>
                <c:pt idx="3307">
                  <c:v>121.95797619047811</c:v>
                </c:pt>
                <c:pt idx="3308">
                  <c:v>121.96428571428768</c:v>
                </c:pt>
                <c:pt idx="3309">
                  <c:v>121.97059523809719</c:v>
                </c:pt>
                <c:pt idx="3310">
                  <c:v>121.97690476190672</c:v>
                </c:pt>
                <c:pt idx="3311">
                  <c:v>121.98321428571627</c:v>
                </c:pt>
                <c:pt idx="3312">
                  <c:v>121.98952380952576</c:v>
                </c:pt>
                <c:pt idx="3313">
                  <c:v>121.99583333333526</c:v>
                </c:pt>
                <c:pt idx="3314">
                  <c:v>122.00214285714473</c:v>
                </c:pt>
                <c:pt idx="3315">
                  <c:v>122.00845238095427</c:v>
                </c:pt>
                <c:pt idx="3316">
                  <c:v>122.01476190476382</c:v>
                </c:pt>
                <c:pt idx="3317">
                  <c:v>122.02107142857334</c:v>
                </c:pt>
                <c:pt idx="3318">
                  <c:v>122.02738095238283</c:v>
                </c:pt>
                <c:pt idx="3319">
                  <c:v>122.03369047619239</c:v>
                </c:pt>
                <c:pt idx="3320">
                  <c:v>122.0400000000019</c:v>
                </c:pt>
                <c:pt idx="3321">
                  <c:v>122.04630952381142</c:v>
                </c:pt>
                <c:pt idx="3322">
                  <c:v>122.05261904762094</c:v>
                </c:pt>
                <c:pt idx="3323">
                  <c:v>122.05892857143043</c:v>
                </c:pt>
                <c:pt idx="3324">
                  <c:v>122.06523809523998</c:v>
                </c:pt>
                <c:pt idx="3325">
                  <c:v>122.0715476190495</c:v>
                </c:pt>
                <c:pt idx="3326">
                  <c:v>122.07785714285896</c:v>
                </c:pt>
                <c:pt idx="3327">
                  <c:v>122.08416666666857</c:v>
                </c:pt>
                <c:pt idx="3328">
                  <c:v>122.09047619047803</c:v>
                </c:pt>
                <c:pt idx="3329">
                  <c:v>122.09678571428758</c:v>
                </c:pt>
                <c:pt idx="3330">
                  <c:v>122.1030952380971</c:v>
                </c:pt>
                <c:pt idx="3331">
                  <c:v>122.10940476190662</c:v>
                </c:pt>
                <c:pt idx="3332">
                  <c:v>122.11571428571617</c:v>
                </c:pt>
                <c:pt idx="3333">
                  <c:v>122.12202380952563</c:v>
                </c:pt>
                <c:pt idx="3334">
                  <c:v>122.12833333333514</c:v>
                </c:pt>
                <c:pt idx="3335">
                  <c:v>122.13464285714467</c:v>
                </c:pt>
                <c:pt idx="3336">
                  <c:v>122.14095238095419</c:v>
                </c:pt>
                <c:pt idx="3337">
                  <c:v>122.14726190476377</c:v>
                </c:pt>
                <c:pt idx="3338">
                  <c:v>122.15357142857323</c:v>
                </c:pt>
                <c:pt idx="3339">
                  <c:v>122.15988095238274</c:v>
                </c:pt>
                <c:pt idx="3340">
                  <c:v>122.1661904761923</c:v>
                </c:pt>
                <c:pt idx="3341">
                  <c:v>122.17250000000176</c:v>
                </c:pt>
                <c:pt idx="3342">
                  <c:v>122.1788095238113</c:v>
                </c:pt>
                <c:pt idx="3343">
                  <c:v>122.18511904762083</c:v>
                </c:pt>
                <c:pt idx="3344">
                  <c:v>122.19142857143038</c:v>
                </c:pt>
                <c:pt idx="3345">
                  <c:v>122.19773809523987</c:v>
                </c:pt>
                <c:pt idx="3346">
                  <c:v>122.20404761904942</c:v>
                </c:pt>
                <c:pt idx="3347">
                  <c:v>122.2103571428589</c:v>
                </c:pt>
                <c:pt idx="3348">
                  <c:v>122.21666666666849</c:v>
                </c:pt>
                <c:pt idx="3349">
                  <c:v>122.22297619047795</c:v>
                </c:pt>
                <c:pt idx="3350">
                  <c:v>122.2292857142875</c:v>
                </c:pt>
                <c:pt idx="3351">
                  <c:v>122.23559523809702</c:v>
                </c:pt>
                <c:pt idx="3352">
                  <c:v>122.2419047619066</c:v>
                </c:pt>
                <c:pt idx="3353">
                  <c:v>122.24821428571612</c:v>
                </c:pt>
                <c:pt idx="3354">
                  <c:v>122.25452380952559</c:v>
                </c:pt>
                <c:pt idx="3355">
                  <c:v>122.2608333333351</c:v>
                </c:pt>
                <c:pt idx="3356">
                  <c:v>122.26714285714461</c:v>
                </c:pt>
                <c:pt idx="3357">
                  <c:v>122.27345238095411</c:v>
                </c:pt>
                <c:pt idx="3358">
                  <c:v>122.27976190476365</c:v>
                </c:pt>
                <c:pt idx="3359">
                  <c:v>122.28607142857318</c:v>
                </c:pt>
                <c:pt idx="3360">
                  <c:v>122.29238095238267</c:v>
                </c:pt>
                <c:pt idx="3361">
                  <c:v>122.29869047619222</c:v>
                </c:pt>
                <c:pt idx="3362">
                  <c:v>122.30500000000171</c:v>
                </c:pt>
                <c:pt idx="3363">
                  <c:v>122.31130952381126</c:v>
                </c:pt>
                <c:pt idx="3364">
                  <c:v>122.31761904762079</c:v>
                </c:pt>
                <c:pt idx="3365">
                  <c:v>122.32392857143027</c:v>
                </c:pt>
                <c:pt idx="3366">
                  <c:v>122.33023809523981</c:v>
                </c:pt>
                <c:pt idx="3367">
                  <c:v>122.33654761904934</c:v>
                </c:pt>
                <c:pt idx="3368">
                  <c:v>122.3428571428588</c:v>
                </c:pt>
                <c:pt idx="3369">
                  <c:v>122.34916666666841</c:v>
                </c:pt>
                <c:pt idx="3370">
                  <c:v>122.35547619047784</c:v>
                </c:pt>
                <c:pt idx="3371">
                  <c:v>122.36178571428741</c:v>
                </c:pt>
                <c:pt idx="3372">
                  <c:v>122.36809523809691</c:v>
                </c:pt>
                <c:pt idx="3373">
                  <c:v>122.37440476190646</c:v>
                </c:pt>
                <c:pt idx="3374">
                  <c:v>122.38071428571601</c:v>
                </c:pt>
                <c:pt idx="3375">
                  <c:v>122.3870238095255</c:v>
                </c:pt>
                <c:pt idx="3376">
                  <c:v>122.39333333333501</c:v>
                </c:pt>
                <c:pt idx="3377">
                  <c:v>122.39964285714451</c:v>
                </c:pt>
                <c:pt idx="3378">
                  <c:v>122.40595238095405</c:v>
                </c:pt>
                <c:pt idx="3379">
                  <c:v>122.41226190476361</c:v>
                </c:pt>
                <c:pt idx="3380">
                  <c:v>122.4185714285731</c:v>
                </c:pt>
                <c:pt idx="3381">
                  <c:v>122.42488095238261</c:v>
                </c:pt>
                <c:pt idx="3382">
                  <c:v>122.43119047619217</c:v>
                </c:pt>
                <c:pt idx="3383">
                  <c:v>122.43750000000166</c:v>
                </c:pt>
                <c:pt idx="3384">
                  <c:v>122.44380952381121</c:v>
                </c:pt>
                <c:pt idx="3385">
                  <c:v>122.4501190476207</c:v>
                </c:pt>
                <c:pt idx="3386">
                  <c:v>122.45642857143021</c:v>
                </c:pt>
                <c:pt idx="3387">
                  <c:v>122.46273809523971</c:v>
                </c:pt>
                <c:pt idx="3388">
                  <c:v>122.46904761904926</c:v>
                </c:pt>
                <c:pt idx="3389">
                  <c:v>122.47535714285873</c:v>
                </c:pt>
                <c:pt idx="3390">
                  <c:v>122.48166666666833</c:v>
                </c:pt>
                <c:pt idx="3391">
                  <c:v>122.48797619047781</c:v>
                </c:pt>
                <c:pt idx="3392">
                  <c:v>122.49428571428737</c:v>
                </c:pt>
                <c:pt idx="3393">
                  <c:v>122.50059523809685</c:v>
                </c:pt>
                <c:pt idx="3394">
                  <c:v>122.50690476190641</c:v>
                </c:pt>
                <c:pt idx="3395">
                  <c:v>122.51321428571596</c:v>
                </c:pt>
                <c:pt idx="3396">
                  <c:v>122.51952380952542</c:v>
                </c:pt>
                <c:pt idx="3397">
                  <c:v>122.52583333333489</c:v>
                </c:pt>
                <c:pt idx="3398">
                  <c:v>122.53214285714442</c:v>
                </c:pt>
                <c:pt idx="3399">
                  <c:v>122.53845238095396</c:v>
                </c:pt>
                <c:pt idx="3400">
                  <c:v>122.5447619047635</c:v>
                </c:pt>
                <c:pt idx="3401">
                  <c:v>122.55107142857301</c:v>
                </c:pt>
                <c:pt idx="3402">
                  <c:v>122.55738095238252</c:v>
                </c:pt>
                <c:pt idx="3403">
                  <c:v>122.56369047619206</c:v>
                </c:pt>
                <c:pt idx="3404">
                  <c:v>122.57000000000156</c:v>
                </c:pt>
                <c:pt idx="3405">
                  <c:v>122.57630952381108</c:v>
                </c:pt>
                <c:pt idx="3406">
                  <c:v>122.58261904762061</c:v>
                </c:pt>
                <c:pt idx="3407">
                  <c:v>122.58892857143015</c:v>
                </c:pt>
                <c:pt idx="3408">
                  <c:v>122.59523809523967</c:v>
                </c:pt>
                <c:pt idx="3409">
                  <c:v>122.60154761904919</c:v>
                </c:pt>
                <c:pt idx="3410">
                  <c:v>122.60785714285866</c:v>
                </c:pt>
                <c:pt idx="3411">
                  <c:v>122.61416666666825</c:v>
                </c:pt>
                <c:pt idx="3412">
                  <c:v>122.6204761904777</c:v>
                </c:pt>
                <c:pt idx="3413">
                  <c:v>122.62678571428724</c:v>
                </c:pt>
                <c:pt idx="3414">
                  <c:v>122.63309523809676</c:v>
                </c:pt>
                <c:pt idx="3415">
                  <c:v>122.63940476190632</c:v>
                </c:pt>
                <c:pt idx="3416">
                  <c:v>122.64571428571585</c:v>
                </c:pt>
                <c:pt idx="3417">
                  <c:v>122.65202380952535</c:v>
                </c:pt>
                <c:pt idx="3418">
                  <c:v>122.65833333333481</c:v>
                </c:pt>
                <c:pt idx="3419">
                  <c:v>122.66464285714436</c:v>
                </c:pt>
                <c:pt idx="3420">
                  <c:v>122.67095238095386</c:v>
                </c:pt>
                <c:pt idx="3421">
                  <c:v>122.67726190476343</c:v>
                </c:pt>
                <c:pt idx="3422">
                  <c:v>122.68357142857295</c:v>
                </c:pt>
                <c:pt idx="3423">
                  <c:v>122.68988095238244</c:v>
                </c:pt>
                <c:pt idx="3424">
                  <c:v>122.69619047619196</c:v>
                </c:pt>
                <c:pt idx="3425">
                  <c:v>122.70250000000151</c:v>
                </c:pt>
                <c:pt idx="3426">
                  <c:v>122.70880952381103</c:v>
                </c:pt>
                <c:pt idx="3427">
                  <c:v>122.71511904762056</c:v>
                </c:pt>
                <c:pt idx="3428">
                  <c:v>122.72142857143007</c:v>
                </c:pt>
                <c:pt idx="3429">
                  <c:v>122.72773809523956</c:v>
                </c:pt>
                <c:pt idx="3430">
                  <c:v>122.73404761904912</c:v>
                </c:pt>
                <c:pt idx="3431">
                  <c:v>122.7403571428586</c:v>
                </c:pt>
                <c:pt idx="3432">
                  <c:v>122.7466666666682</c:v>
                </c:pt>
                <c:pt idx="3433">
                  <c:v>122.75297619047764</c:v>
                </c:pt>
                <c:pt idx="3434">
                  <c:v>122.75928571428719</c:v>
                </c:pt>
                <c:pt idx="3435">
                  <c:v>122.76559523809671</c:v>
                </c:pt>
                <c:pt idx="3436">
                  <c:v>122.77190476190626</c:v>
                </c:pt>
                <c:pt idx="3437">
                  <c:v>122.7782142857158</c:v>
                </c:pt>
                <c:pt idx="3438">
                  <c:v>122.7845238095253</c:v>
                </c:pt>
                <c:pt idx="3439">
                  <c:v>122.79083333333476</c:v>
                </c:pt>
                <c:pt idx="3440">
                  <c:v>122.79714285714431</c:v>
                </c:pt>
                <c:pt idx="3441">
                  <c:v>122.8034523809538</c:v>
                </c:pt>
                <c:pt idx="3442">
                  <c:v>122.80976190476335</c:v>
                </c:pt>
                <c:pt idx="3443">
                  <c:v>122.81607142857287</c:v>
                </c:pt>
                <c:pt idx="3444">
                  <c:v>122.82238095238233</c:v>
                </c:pt>
                <c:pt idx="3445">
                  <c:v>122.82869047619187</c:v>
                </c:pt>
                <c:pt idx="3446">
                  <c:v>122.8350000000014</c:v>
                </c:pt>
                <c:pt idx="3447">
                  <c:v>122.84130952381096</c:v>
                </c:pt>
                <c:pt idx="3448">
                  <c:v>122.8476190476205</c:v>
                </c:pt>
                <c:pt idx="3449">
                  <c:v>122.85392857142993</c:v>
                </c:pt>
                <c:pt idx="3450">
                  <c:v>122.86023809523951</c:v>
                </c:pt>
                <c:pt idx="3451">
                  <c:v>122.86654761904903</c:v>
                </c:pt>
                <c:pt idx="3452">
                  <c:v>122.87285714285848</c:v>
                </c:pt>
                <c:pt idx="3453">
                  <c:v>122.87916666666807</c:v>
                </c:pt>
                <c:pt idx="3454">
                  <c:v>122.88547619047753</c:v>
                </c:pt>
                <c:pt idx="3455">
                  <c:v>122.89178571428711</c:v>
                </c:pt>
                <c:pt idx="3456">
                  <c:v>122.8980952380966</c:v>
                </c:pt>
                <c:pt idx="3457">
                  <c:v>122.90440476190621</c:v>
                </c:pt>
                <c:pt idx="3458">
                  <c:v>122.91071428571573</c:v>
                </c:pt>
                <c:pt idx="3459">
                  <c:v>122.91702380952522</c:v>
                </c:pt>
                <c:pt idx="3460">
                  <c:v>122.92333333333468</c:v>
                </c:pt>
                <c:pt idx="3461">
                  <c:v>122.9296428571442</c:v>
                </c:pt>
                <c:pt idx="3462">
                  <c:v>122.93595238095375</c:v>
                </c:pt>
                <c:pt idx="3463">
                  <c:v>122.9422619047633</c:v>
                </c:pt>
                <c:pt idx="3464">
                  <c:v>122.94857142857279</c:v>
                </c:pt>
                <c:pt idx="3465">
                  <c:v>122.95488095238231</c:v>
                </c:pt>
                <c:pt idx="3466">
                  <c:v>122.96119047619183</c:v>
                </c:pt>
                <c:pt idx="3467">
                  <c:v>122.96750000000138</c:v>
                </c:pt>
                <c:pt idx="3468">
                  <c:v>122.97380952381087</c:v>
                </c:pt>
                <c:pt idx="3469">
                  <c:v>122.98011904762039</c:v>
                </c:pt>
                <c:pt idx="3470">
                  <c:v>122.98642857142988</c:v>
                </c:pt>
                <c:pt idx="3471">
                  <c:v>122.9927380952394</c:v>
                </c:pt>
                <c:pt idx="3472">
                  <c:v>122.99904761904898</c:v>
                </c:pt>
                <c:pt idx="3473">
                  <c:v>123.00535714285841</c:v>
                </c:pt>
                <c:pt idx="3474">
                  <c:v>123.01166666666803</c:v>
                </c:pt>
                <c:pt idx="3475">
                  <c:v>123.01797619047751</c:v>
                </c:pt>
                <c:pt idx="3476">
                  <c:v>123.02428571428703</c:v>
                </c:pt>
                <c:pt idx="3477">
                  <c:v>123.03059523809655</c:v>
                </c:pt>
                <c:pt idx="3478">
                  <c:v>123.0369047619061</c:v>
                </c:pt>
                <c:pt idx="3479">
                  <c:v>123.04321428571565</c:v>
                </c:pt>
                <c:pt idx="3480">
                  <c:v>123.04952380952514</c:v>
                </c:pt>
                <c:pt idx="3481">
                  <c:v>123.05583333333458</c:v>
                </c:pt>
                <c:pt idx="3482">
                  <c:v>123.06214285714412</c:v>
                </c:pt>
                <c:pt idx="3483">
                  <c:v>123.06845238095364</c:v>
                </c:pt>
                <c:pt idx="3484">
                  <c:v>123.07476190476318</c:v>
                </c:pt>
                <c:pt idx="3485">
                  <c:v>123.08107142857271</c:v>
                </c:pt>
                <c:pt idx="3486">
                  <c:v>123.0873809523822</c:v>
                </c:pt>
                <c:pt idx="3487">
                  <c:v>123.09369047619175</c:v>
                </c:pt>
                <c:pt idx="3488">
                  <c:v>123.10000000000124</c:v>
                </c:pt>
                <c:pt idx="3489">
                  <c:v>123.10630952381078</c:v>
                </c:pt>
                <c:pt idx="3490">
                  <c:v>123.11261904762031</c:v>
                </c:pt>
                <c:pt idx="3491">
                  <c:v>123.11892857142979</c:v>
                </c:pt>
                <c:pt idx="3492">
                  <c:v>123.12523809523933</c:v>
                </c:pt>
                <c:pt idx="3493">
                  <c:v>123.13154761904887</c:v>
                </c:pt>
                <c:pt idx="3494">
                  <c:v>123.13785714285835</c:v>
                </c:pt>
                <c:pt idx="3495">
                  <c:v>123.14416666666794</c:v>
                </c:pt>
                <c:pt idx="3496">
                  <c:v>123.15047619047739</c:v>
                </c:pt>
                <c:pt idx="3497">
                  <c:v>123.1567857142869</c:v>
                </c:pt>
                <c:pt idx="3498">
                  <c:v>123.16309523809645</c:v>
                </c:pt>
                <c:pt idx="3499">
                  <c:v>123.16940476190599</c:v>
                </c:pt>
                <c:pt idx="3500">
                  <c:v>123.17571428571551</c:v>
                </c:pt>
                <c:pt idx="3501">
                  <c:v>123.18202380952501</c:v>
                </c:pt>
                <c:pt idx="3502">
                  <c:v>123.1883333333345</c:v>
                </c:pt>
                <c:pt idx="3503">
                  <c:v>123.19464285714405</c:v>
                </c:pt>
                <c:pt idx="3504">
                  <c:v>123.20095238095358</c:v>
                </c:pt>
                <c:pt idx="3505">
                  <c:v>123.20726190476314</c:v>
                </c:pt>
                <c:pt idx="3506">
                  <c:v>123.21357142857266</c:v>
                </c:pt>
                <c:pt idx="3507">
                  <c:v>123.21988095238216</c:v>
                </c:pt>
                <c:pt idx="3508">
                  <c:v>123.22619047619168</c:v>
                </c:pt>
                <c:pt idx="3509">
                  <c:v>123.2325000000012</c:v>
                </c:pt>
                <c:pt idx="3510">
                  <c:v>123.23880952381072</c:v>
                </c:pt>
                <c:pt idx="3511">
                  <c:v>123.24511904762026</c:v>
                </c:pt>
                <c:pt idx="3512">
                  <c:v>123.25142857142973</c:v>
                </c:pt>
                <c:pt idx="3513">
                  <c:v>123.25773809523928</c:v>
                </c:pt>
                <c:pt idx="3514">
                  <c:v>123.26404761904882</c:v>
                </c:pt>
                <c:pt idx="3515">
                  <c:v>123.27035714285826</c:v>
                </c:pt>
                <c:pt idx="3516">
                  <c:v>123.27666666666786</c:v>
                </c:pt>
                <c:pt idx="3517">
                  <c:v>123.28297619047733</c:v>
                </c:pt>
                <c:pt idx="3518">
                  <c:v>123.28928571428688</c:v>
                </c:pt>
                <c:pt idx="3519">
                  <c:v>123.2955952380964</c:v>
                </c:pt>
                <c:pt idx="3520">
                  <c:v>123.30190476190594</c:v>
                </c:pt>
                <c:pt idx="3521">
                  <c:v>123.30821428571549</c:v>
                </c:pt>
                <c:pt idx="3522">
                  <c:v>123.31452380952496</c:v>
                </c:pt>
                <c:pt idx="3523">
                  <c:v>123.32083333333443</c:v>
                </c:pt>
                <c:pt idx="3524">
                  <c:v>123.32714285714397</c:v>
                </c:pt>
                <c:pt idx="3525">
                  <c:v>123.33345238095349</c:v>
                </c:pt>
                <c:pt idx="3526">
                  <c:v>123.33976190476304</c:v>
                </c:pt>
                <c:pt idx="3527">
                  <c:v>123.34607142857256</c:v>
                </c:pt>
                <c:pt idx="3528">
                  <c:v>123.35238095238203</c:v>
                </c:pt>
                <c:pt idx="3529">
                  <c:v>123.35869047619157</c:v>
                </c:pt>
                <c:pt idx="3530">
                  <c:v>123.36500000000109</c:v>
                </c:pt>
                <c:pt idx="3531">
                  <c:v>123.37130952381064</c:v>
                </c:pt>
                <c:pt idx="3532">
                  <c:v>123.37761904762016</c:v>
                </c:pt>
                <c:pt idx="3533">
                  <c:v>123.38392857142964</c:v>
                </c:pt>
                <c:pt idx="3534">
                  <c:v>123.3902380952392</c:v>
                </c:pt>
                <c:pt idx="3535">
                  <c:v>123.39654761904872</c:v>
                </c:pt>
                <c:pt idx="3536">
                  <c:v>123.4028571428582</c:v>
                </c:pt>
                <c:pt idx="3537">
                  <c:v>123.40916666666779</c:v>
                </c:pt>
                <c:pt idx="3538">
                  <c:v>123.41547619047728</c:v>
                </c:pt>
                <c:pt idx="3539">
                  <c:v>123.42178571428677</c:v>
                </c:pt>
                <c:pt idx="3540">
                  <c:v>123.42809523809629</c:v>
                </c:pt>
                <c:pt idx="3541">
                  <c:v>123.4344047619059</c:v>
                </c:pt>
                <c:pt idx="3542">
                  <c:v>123.44071428571542</c:v>
                </c:pt>
                <c:pt idx="3543">
                  <c:v>123.44702380952489</c:v>
                </c:pt>
                <c:pt idx="3544">
                  <c:v>123.45333333333437</c:v>
                </c:pt>
                <c:pt idx="3545">
                  <c:v>123.45964285714389</c:v>
                </c:pt>
                <c:pt idx="3546">
                  <c:v>123.46595238095344</c:v>
                </c:pt>
                <c:pt idx="3547">
                  <c:v>123.47226190476296</c:v>
                </c:pt>
                <c:pt idx="3548">
                  <c:v>123.47857142857248</c:v>
                </c:pt>
                <c:pt idx="3549">
                  <c:v>123.484880952382</c:v>
                </c:pt>
                <c:pt idx="3550">
                  <c:v>123.49119047619152</c:v>
                </c:pt>
                <c:pt idx="3551">
                  <c:v>123.49750000000107</c:v>
                </c:pt>
                <c:pt idx="3552">
                  <c:v>123.50380952381056</c:v>
                </c:pt>
                <c:pt idx="3553">
                  <c:v>123.51011904762009</c:v>
                </c:pt>
                <c:pt idx="3554">
                  <c:v>123.51642857142957</c:v>
                </c:pt>
                <c:pt idx="3555">
                  <c:v>123.52273809523906</c:v>
                </c:pt>
                <c:pt idx="3556">
                  <c:v>123.52904761904864</c:v>
                </c:pt>
                <c:pt idx="3557">
                  <c:v>123.5353571428581</c:v>
                </c:pt>
                <c:pt idx="3558">
                  <c:v>123.54166666666774</c:v>
                </c:pt>
                <c:pt idx="3559">
                  <c:v>123.5479761904772</c:v>
                </c:pt>
                <c:pt idx="3560">
                  <c:v>123.55428571428671</c:v>
                </c:pt>
                <c:pt idx="3561">
                  <c:v>123.56059523809624</c:v>
                </c:pt>
                <c:pt idx="3562">
                  <c:v>123.56690476190579</c:v>
                </c:pt>
                <c:pt idx="3563">
                  <c:v>123.57321428571534</c:v>
                </c:pt>
                <c:pt idx="3564">
                  <c:v>123.57952380952477</c:v>
                </c:pt>
                <c:pt idx="3565">
                  <c:v>123.58583333333426</c:v>
                </c:pt>
                <c:pt idx="3566">
                  <c:v>123.59214285714381</c:v>
                </c:pt>
                <c:pt idx="3567">
                  <c:v>123.59845238095335</c:v>
                </c:pt>
                <c:pt idx="3568">
                  <c:v>123.60476190476288</c:v>
                </c:pt>
                <c:pt idx="3569">
                  <c:v>123.6110714285724</c:v>
                </c:pt>
                <c:pt idx="3570">
                  <c:v>123.61738095238186</c:v>
                </c:pt>
                <c:pt idx="3571">
                  <c:v>123.62369047619141</c:v>
                </c:pt>
                <c:pt idx="3572">
                  <c:v>123.63000000000095</c:v>
                </c:pt>
                <c:pt idx="3573">
                  <c:v>123.63630952381048</c:v>
                </c:pt>
                <c:pt idx="3574">
                  <c:v>123.64261904762</c:v>
                </c:pt>
                <c:pt idx="3575">
                  <c:v>123.64892857142947</c:v>
                </c:pt>
                <c:pt idx="3576">
                  <c:v>123.65523809523901</c:v>
                </c:pt>
                <c:pt idx="3577">
                  <c:v>123.66154761904856</c:v>
                </c:pt>
                <c:pt idx="3578">
                  <c:v>123.66785714285805</c:v>
                </c:pt>
                <c:pt idx="3579">
                  <c:v>123.6741666666676</c:v>
                </c:pt>
                <c:pt idx="3580">
                  <c:v>123.68047619047707</c:v>
                </c:pt>
                <c:pt idx="3581">
                  <c:v>123.68678571428659</c:v>
                </c:pt>
                <c:pt idx="3582">
                  <c:v>123.69309523809615</c:v>
                </c:pt>
                <c:pt idx="3583">
                  <c:v>123.69940476190571</c:v>
                </c:pt>
                <c:pt idx="3584">
                  <c:v>123.70571428571523</c:v>
                </c:pt>
                <c:pt idx="3585">
                  <c:v>123.71202380952471</c:v>
                </c:pt>
                <c:pt idx="3586">
                  <c:v>123.71833333333421</c:v>
                </c:pt>
                <c:pt idx="3587">
                  <c:v>123.72464285714375</c:v>
                </c:pt>
                <c:pt idx="3588">
                  <c:v>123.73095238095328</c:v>
                </c:pt>
                <c:pt idx="3589">
                  <c:v>123.73726190476283</c:v>
                </c:pt>
                <c:pt idx="3590">
                  <c:v>123.74357142857232</c:v>
                </c:pt>
                <c:pt idx="3591">
                  <c:v>123.74988095238182</c:v>
                </c:pt>
                <c:pt idx="3592">
                  <c:v>123.75619047619135</c:v>
                </c:pt>
                <c:pt idx="3593">
                  <c:v>123.76250000000088</c:v>
                </c:pt>
                <c:pt idx="3594">
                  <c:v>123.7688095238104</c:v>
                </c:pt>
                <c:pt idx="3595">
                  <c:v>123.77511904761991</c:v>
                </c:pt>
                <c:pt idx="3596">
                  <c:v>123.78142857142942</c:v>
                </c:pt>
                <c:pt idx="3597">
                  <c:v>123.78773809523895</c:v>
                </c:pt>
                <c:pt idx="3598">
                  <c:v>123.79404761904851</c:v>
                </c:pt>
                <c:pt idx="3599">
                  <c:v>123.80035714285796</c:v>
                </c:pt>
                <c:pt idx="3600">
                  <c:v>123.80666666666752</c:v>
                </c:pt>
                <c:pt idx="3601">
                  <c:v>123.81297619047702</c:v>
                </c:pt>
                <c:pt idx="3602">
                  <c:v>123.81928571428655</c:v>
                </c:pt>
                <c:pt idx="3603">
                  <c:v>123.82559523809606</c:v>
                </c:pt>
                <c:pt idx="3604">
                  <c:v>123.83190476190565</c:v>
                </c:pt>
                <c:pt idx="3605">
                  <c:v>123.83821428571518</c:v>
                </c:pt>
                <c:pt idx="3606">
                  <c:v>123.84452380952466</c:v>
                </c:pt>
                <c:pt idx="3607">
                  <c:v>123.85083333333414</c:v>
                </c:pt>
                <c:pt idx="3608">
                  <c:v>123.85714285714366</c:v>
                </c:pt>
                <c:pt idx="3609">
                  <c:v>123.86345238095321</c:v>
                </c:pt>
                <c:pt idx="3610">
                  <c:v>123.86976190476273</c:v>
                </c:pt>
                <c:pt idx="3611">
                  <c:v>123.87607142857225</c:v>
                </c:pt>
                <c:pt idx="3612">
                  <c:v>123.88238095238171</c:v>
                </c:pt>
                <c:pt idx="3613">
                  <c:v>123.88869047619126</c:v>
                </c:pt>
                <c:pt idx="3614">
                  <c:v>123.89500000000081</c:v>
                </c:pt>
                <c:pt idx="3615">
                  <c:v>123.90130952381035</c:v>
                </c:pt>
                <c:pt idx="3616">
                  <c:v>123.90761904761989</c:v>
                </c:pt>
                <c:pt idx="3617">
                  <c:v>123.91392857142937</c:v>
                </c:pt>
                <c:pt idx="3618">
                  <c:v>123.92023809523889</c:v>
                </c:pt>
                <c:pt idx="3619">
                  <c:v>123.92654761904842</c:v>
                </c:pt>
                <c:pt idx="3620">
                  <c:v>123.9328571428579</c:v>
                </c:pt>
                <c:pt idx="3621">
                  <c:v>123.9391666666675</c:v>
                </c:pt>
                <c:pt idx="3622">
                  <c:v>123.94547619047694</c:v>
                </c:pt>
                <c:pt idx="3623">
                  <c:v>123.95178571428646</c:v>
                </c:pt>
                <c:pt idx="3624">
                  <c:v>123.95809523809601</c:v>
                </c:pt>
                <c:pt idx="3625">
                  <c:v>123.96440476190558</c:v>
                </c:pt>
                <c:pt idx="3626">
                  <c:v>123.9707142857151</c:v>
                </c:pt>
                <c:pt idx="3627">
                  <c:v>123.97702380952457</c:v>
                </c:pt>
                <c:pt idx="3628">
                  <c:v>123.98333333333406</c:v>
                </c:pt>
                <c:pt idx="3629">
                  <c:v>123.98964285714361</c:v>
                </c:pt>
                <c:pt idx="3630">
                  <c:v>123.99595238095313</c:v>
                </c:pt>
                <c:pt idx="3631">
                  <c:v>124.00226190476266</c:v>
                </c:pt>
                <c:pt idx="3632">
                  <c:v>124.00857142857217</c:v>
                </c:pt>
                <c:pt idx="3633">
                  <c:v>124.01488095238166</c:v>
                </c:pt>
                <c:pt idx="3634">
                  <c:v>124.02119047619121</c:v>
                </c:pt>
                <c:pt idx="3635">
                  <c:v>124.02750000000073</c:v>
                </c:pt>
                <c:pt idx="3636">
                  <c:v>124.03380952381026</c:v>
                </c:pt>
                <c:pt idx="3637">
                  <c:v>124.0401190476198</c:v>
                </c:pt>
                <c:pt idx="3638">
                  <c:v>124.04642857142926</c:v>
                </c:pt>
                <c:pt idx="3639">
                  <c:v>124.05273809523877</c:v>
                </c:pt>
                <c:pt idx="3640">
                  <c:v>124.05904761904833</c:v>
                </c:pt>
                <c:pt idx="3641">
                  <c:v>124.06535714285781</c:v>
                </c:pt>
                <c:pt idx="3642">
                  <c:v>124.0716666666674</c:v>
                </c:pt>
                <c:pt idx="3643">
                  <c:v>124.07797619047683</c:v>
                </c:pt>
                <c:pt idx="3644">
                  <c:v>124.08428571428641</c:v>
                </c:pt>
                <c:pt idx="3645">
                  <c:v>124.09059523809593</c:v>
                </c:pt>
                <c:pt idx="3646">
                  <c:v>124.09690476190551</c:v>
                </c:pt>
                <c:pt idx="3647">
                  <c:v>124.103214285715</c:v>
                </c:pt>
                <c:pt idx="3648">
                  <c:v>124.10952380952448</c:v>
                </c:pt>
                <c:pt idx="3649">
                  <c:v>124.11583333333398</c:v>
                </c:pt>
                <c:pt idx="3650">
                  <c:v>124.12214285714347</c:v>
                </c:pt>
                <c:pt idx="3651">
                  <c:v>124.12845238095302</c:v>
                </c:pt>
                <c:pt idx="3652">
                  <c:v>124.13476190476257</c:v>
                </c:pt>
                <c:pt idx="3653">
                  <c:v>124.14107142857209</c:v>
                </c:pt>
                <c:pt idx="3654">
                  <c:v>124.14738095238158</c:v>
                </c:pt>
                <c:pt idx="3655">
                  <c:v>124.1536904761911</c:v>
                </c:pt>
                <c:pt idx="3656">
                  <c:v>124.16000000000065</c:v>
                </c:pt>
                <c:pt idx="3657">
                  <c:v>124.16630952381017</c:v>
                </c:pt>
                <c:pt idx="3658">
                  <c:v>124.17261904761968</c:v>
                </c:pt>
                <c:pt idx="3659">
                  <c:v>124.17892857142915</c:v>
                </c:pt>
                <c:pt idx="3660">
                  <c:v>124.1852380952387</c:v>
                </c:pt>
                <c:pt idx="3661">
                  <c:v>124.19154761904828</c:v>
                </c:pt>
                <c:pt idx="3662">
                  <c:v>124.19785714285774</c:v>
                </c:pt>
                <c:pt idx="3663">
                  <c:v>124.20416666666733</c:v>
                </c:pt>
                <c:pt idx="3664">
                  <c:v>124.21047619047678</c:v>
                </c:pt>
                <c:pt idx="3665">
                  <c:v>124.2167857142863</c:v>
                </c:pt>
                <c:pt idx="3666">
                  <c:v>124.22309523809585</c:v>
                </c:pt>
                <c:pt idx="3667">
                  <c:v>124.2294047619054</c:v>
                </c:pt>
                <c:pt idx="3668">
                  <c:v>124.23571428571489</c:v>
                </c:pt>
                <c:pt idx="3669">
                  <c:v>124.24202380952441</c:v>
                </c:pt>
                <c:pt idx="3670">
                  <c:v>124.2483333333339</c:v>
                </c:pt>
                <c:pt idx="3671">
                  <c:v>124.25464285714345</c:v>
                </c:pt>
                <c:pt idx="3672">
                  <c:v>124.26095238095297</c:v>
                </c:pt>
                <c:pt idx="3673">
                  <c:v>124.26726190476253</c:v>
                </c:pt>
                <c:pt idx="3674">
                  <c:v>124.27357142857201</c:v>
                </c:pt>
                <c:pt idx="3675">
                  <c:v>124.27988095238148</c:v>
                </c:pt>
                <c:pt idx="3676">
                  <c:v>124.28619047619105</c:v>
                </c:pt>
                <c:pt idx="3677">
                  <c:v>124.29250000000057</c:v>
                </c:pt>
                <c:pt idx="3678">
                  <c:v>124.29880952381009</c:v>
                </c:pt>
                <c:pt idx="3679">
                  <c:v>124.30511904761961</c:v>
                </c:pt>
                <c:pt idx="3680">
                  <c:v>124.3114285714291</c:v>
                </c:pt>
                <c:pt idx="3681">
                  <c:v>124.31773809523865</c:v>
                </c:pt>
                <c:pt idx="3682">
                  <c:v>124.32404761904817</c:v>
                </c:pt>
                <c:pt idx="3683">
                  <c:v>124.33035714285764</c:v>
                </c:pt>
                <c:pt idx="3684">
                  <c:v>124.33666666666724</c:v>
                </c:pt>
                <c:pt idx="3685">
                  <c:v>124.34297619047668</c:v>
                </c:pt>
                <c:pt idx="3686">
                  <c:v>124.34928571428625</c:v>
                </c:pt>
                <c:pt idx="3687">
                  <c:v>124.35559523809575</c:v>
                </c:pt>
                <c:pt idx="3688">
                  <c:v>124.36190476190534</c:v>
                </c:pt>
                <c:pt idx="3689">
                  <c:v>124.36821428571484</c:v>
                </c:pt>
                <c:pt idx="3690">
                  <c:v>124.37452380952431</c:v>
                </c:pt>
                <c:pt idx="3691">
                  <c:v>124.38083333333383</c:v>
                </c:pt>
                <c:pt idx="3692">
                  <c:v>124.38714285714335</c:v>
                </c:pt>
                <c:pt idx="3693">
                  <c:v>124.39345238095288</c:v>
                </c:pt>
                <c:pt idx="3694">
                  <c:v>124.39976190476241</c:v>
                </c:pt>
                <c:pt idx="3695">
                  <c:v>124.40607142857191</c:v>
                </c:pt>
                <c:pt idx="3696">
                  <c:v>124.41238095238143</c:v>
                </c:pt>
                <c:pt idx="3697">
                  <c:v>124.41869047619097</c:v>
                </c:pt>
                <c:pt idx="3698">
                  <c:v>124.42500000000048</c:v>
                </c:pt>
                <c:pt idx="3699">
                  <c:v>124.43130952381004</c:v>
                </c:pt>
                <c:pt idx="3700">
                  <c:v>124.43761904761958</c:v>
                </c:pt>
                <c:pt idx="3701">
                  <c:v>124.44392857142905</c:v>
                </c:pt>
                <c:pt idx="3702">
                  <c:v>124.45023809523857</c:v>
                </c:pt>
                <c:pt idx="3703">
                  <c:v>124.45654761904812</c:v>
                </c:pt>
                <c:pt idx="3704">
                  <c:v>124.46285714285759</c:v>
                </c:pt>
                <c:pt idx="3705">
                  <c:v>124.46916666666718</c:v>
                </c:pt>
                <c:pt idx="3706">
                  <c:v>124.4754761904766</c:v>
                </c:pt>
                <c:pt idx="3707">
                  <c:v>124.48178571428618</c:v>
                </c:pt>
                <c:pt idx="3708">
                  <c:v>124.4880952380957</c:v>
                </c:pt>
                <c:pt idx="3709">
                  <c:v>124.49440476190527</c:v>
                </c:pt>
                <c:pt idx="3710">
                  <c:v>124.50071428571476</c:v>
                </c:pt>
                <c:pt idx="3711">
                  <c:v>124.50702380952426</c:v>
                </c:pt>
                <c:pt idx="3712">
                  <c:v>124.51333333333378</c:v>
                </c:pt>
                <c:pt idx="3713">
                  <c:v>124.5196428571433</c:v>
                </c:pt>
                <c:pt idx="3714">
                  <c:v>124.52595238095279</c:v>
                </c:pt>
                <c:pt idx="3715">
                  <c:v>124.53226190476236</c:v>
                </c:pt>
                <c:pt idx="3716">
                  <c:v>124.53857142857183</c:v>
                </c:pt>
                <c:pt idx="3717">
                  <c:v>124.54488095238138</c:v>
                </c:pt>
                <c:pt idx="3718">
                  <c:v>124.5511904761909</c:v>
                </c:pt>
                <c:pt idx="3719">
                  <c:v>124.55750000000042</c:v>
                </c:pt>
                <c:pt idx="3720">
                  <c:v>124.56380952380994</c:v>
                </c:pt>
                <c:pt idx="3721">
                  <c:v>124.57011904761946</c:v>
                </c:pt>
                <c:pt idx="3722">
                  <c:v>124.57642857142893</c:v>
                </c:pt>
                <c:pt idx="3723">
                  <c:v>124.58273809523847</c:v>
                </c:pt>
                <c:pt idx="3724">
                  <c:v>124.58904761904802</c:v>
                </c:pt>
                <c:pt idx="3725">
                  <c:v>124.59535714285749</c:v>
                </c:pt>
                <c:pt idx="3726">
                  <c:v>124.60166666666709</c:v>
                </c:pt>
                <c:pt idx="3727">
                  <c:v>124.60797619047653</c:v>
                </c:pt>
                <c:pt idx="3728">
                  <c:v>124.6142857142861</c:v>
                </c:pt>
                <c:pt idx="3729">
                  <c:v>124.62059523809559</c:v>
                </c:pt>
                <c:pt idx="3730">
                  <c:v>124.62690476190517</c:v>
                </c:pt>
                <c:pt idx="3731">
                  <c:v>124.63321428571469</c:v>
                </c:pt>
                <c:pt idx="3732">
                  <c:v>124.63952380952418</c:v>
                </c:pt>
                <c:pt idx="3733">
                  <c:v>124.64583333333367</c:v>
                </c:pt>
                <c:pt idx="3734">
                  <c:v>124.65214285714316</c:v>
                </c:pt>
                <c:pt idx="3735">
                  <c:v>124.6584523809527</c:v>
                </c:pt>
                <c:pt idx="3736">
                  <c:v>124.66476190476226</c:v>
                </c:pt>
                <c:pt idx="3737">
                  <c:v>124.67107142857174</c:v>
                </c:pt>
                <c:pt idx="3738">
                  <c:v>124.67738095238124</c:v>
                </c:pt>
                <c:pt idx="3739">
                  <c:v>124.68369047619079</c:v>
                </c:pt>
                <c:pt idx="3740">
                  <c:v>124.69000000000034</c:v>
                </c:pt>
                <c:pt idx="3741">
                  <c:v>124.69630952380983</c:v>
                </c:pt>
                <c:pt idx="3742">
                  <c:v>124.70261904761939</c:v>
                </c:pt>
                <c:pt idx="3743">
                  <c:v>124.70892857142887</c:v>
                </c:pt>
                <c:pt idx="3744">
                  <c:v>124.71523809523842</c:v>
                </c:pt>
                <c:pt idx="3745">
                  <c:v>124.72154761904797</c:v>
                </c:pt>
                <c:pt idx="3746">
                  <c:v>124.72785714285745</c:v>
                </c:pt>
                <c:pt idx="3747">
                  <c:v>124.73416666666699</c:v>
                </c:pt>
                <c:pt idx="3748">
                  <c:v>124.74047619047647</c:v>
                </c:pt>
                <c:pt idx="3749">
                  <c:v>124.74678571428601</c:v>
                </c:pt>
                <c:pt idx="3750">
                  <c:v>124.75309523809554</c:v>
                </c:pt>
                <c:pt idx="3751">
                  <c:v>124.75940476190509</c:v>
                </c:pt>
                <c:pt idx="3752">
                  <c:v>124.76571428571459</c:v>
                </c:pt>
                <c:pt idx="3753">
                  <c:v>124.77202380952407</c:v>
                </c:pt>
                <c:pt idx="3754">
                  <c:v>124.77833333333356</c:v>
                </c:pt>
                <c:pt idx="3755">
                  <c:v>124.78464285714314</c:v>
                </c:pt>
                <c:pt idx="3756">
                  <c:v>124.79095238095266</c:v>
                </c:pt>
                <c:pt idx="3757">
                  <c:v>124.79726190476224</c:v>
                </c:pt>
                <c:pt idx="3758">
                  <c:v>124.80357142857167</c:v>
                </c:pt>
                <c:pt idx="3759">
                  <c:v>124.80988095238116</c:v>
                </c:pt>
                <c:pt idx="3760">
                  <c:v>124.81619047619074</c:v>
                </c:pt>
                <c:pt idx="3761">
                  <c:v>124.82250000000025</c:v>
                </c:pt>
                <c:pt idx="3762">
                  <c:v>124.82880952380975</c:v>
                </c:pt>
                <c:pt idx="3763">
                  <c:v>124.8351190476193</c:v>
                </c:pt>
                <c:pt idx="3764">
                  <c:v>124.84142857142881</c:v>
                </c:pt>
                <c:pt idx="3765">
                  <c:v>124.84773809523834</c:v>
                </c:pt>
                <c:pt idx="3766">
                  <c:v>124.85404761904786</c:v>
                </c:pt>
                <c:pt idx="3767">
                  <c:v>124.86035714285735</c:v>
                </c:pt>
                <c:pt idx="3768">
                  <c:v>124.8666666666669</c:v>
                </c:pt>
                <c:pt idx="3769">
                  <c:v>124.87297619047635</c:v>
                </c:pt>
                <c:pt idx="3770">
                  <c:v>124.87928571428591</c:v>
                </c:pt>
                <c:pt idx="3771">
                  <c:v>124.88559523809545</c:v>
                </c:pt>
                <c:pt idx="3772">
                  <c:v>124.89190476190502</c:v>
                </c:pt>
                <c:pt idx="3773">
                  <c:v>124.89821428571453</c:v>
                </c:pt>
                <c:pt idx="3774">
                  <c:v>124.90452380952402</c:v>
                </c:pt>
                <c:pt idx="3775">
                  <c:v>124.91083333333354</c:v>
                </c:pt>
                <c:pt idx="3776">
                  <c:v>124.91714285714306</c:v>
                </c:pt>
                <c:pt idx="3777">
                  <c:v>124.92345238095258</c:v>
                </c:pt>
                <c:pt idx="3778">
                  <c:v>124.9297619047621</c:v>
                </c:pt>
                <c:pt idx="3779">
                  <c:v>124.93607142857161</c:v>
                </c:pt>
                <c:pt idx="3780">
                  <c:v>124.94238095238111</c:v>
                </c:pt>
                <c:pt idx="3781">
                  <c:v>124.94869047619066</c:v>
                </c:pt>
                <c:pt idx="3782">
                  <c:v>124.95500000000018</c:v>
                </c:pt>
                <c:pt idx="3783">
                  <c:v>124.9613095238097</c:v>
                </c:pt>
                <c:pt idx="3784">
                  <c:v>124.96761904761927</c:v>
                </c:pt>
                <c:pt idx="3785">
                  <c:v>124.97392857142871</c:v>
                </c:pt>
                <c:pt idx="3786">
                  <c:v>124.98023809523826</c:v>
                </c:pt>
                <c:pt idx="3787">
                  <c:v>124.98654761904781</c:v>
                </c:pt>
                <c:pt idx="3788">
                  <c:v>124.99285714285728</c:v>
                </c:pt>
                <c:pt idx="3789">
                  <c:v>124.99916666666682</c:v>
                </c:pt>
                <c:pt idx="3790">
                  <c:v>125.00547619047629</c:v>
                </c:pt>
                <c:pt idx="3791">
                  <c:v>125.01178571428585</c:v>
                </c:pt>
                <c:pt idx="3792">
                  <c:v>125.01809523809538</c:v>
                </c:pt>
                <c:pt idx="3793">
                  <c:v>125.0244047619049</c:v>
                </c:pt>
                <c:pt idx="3794">
                  <c:v>125.03071428571442</c:v>
                </c:pt>
                <c:pt idx="3795">
                  <c:v>125.03702380952394</c:v>
                </c:pt>
                <c:pt idx="3796">
                  <c:v>125.04333333333345</c:v>
                </c:pt>
                <c:pt idx="3797">
                  <c:v>125.04964285714298</c:v>
                </c:pt>
                <c:pt idx="3798">
                  <c:v>125.05595238095248</c:v>
                </c:pt>
                <c:pt idx="3799">
                  <c:v>125.06226190476202</c:v>
                </c:pt>
                <c:pt idx="3800">
                  <c:v>125.06857142857152</c:v>
                </c:pt>
                <c:pt idx="3801">
                  <c:v>125.07488095238102</c:v>
                </c:pt>
                <c:pt idx="3802">
                  <c:v>125.08119047619059</c:v>
                </c:pt>
                <c:pt idx="3803">
                  <c:v>125.08750000000012</c:v>
                </c:pt>
                <c:pt idx="3804">
                  <c:v>125.09380952380963</c:v>
                </c:pt>
                <c:pt idx="3805">
                  <c:v>125.10011904761916</c:v>
                </c:pt>
                <c:pt idx="3806">
                  <c:v>125.10642857142864</c:v>
                </c:pt>
                <c:pt idx="3807">
                  <c:v>125.11273809523816</c:v>
                </c:pt>
                <c:pt idx="3808">
                  <c:v>125.11904761904772</c:v>
                </c:pt>
                <c:pt idx="3809">
                  <c:v>125.12535714285717</c:v>
                </c:pt>
                <c:pt idx="3810">
                  <c:v>125.13166666666676</c:v>
                </c:pt>
                <c:pt idx="3811">
                  <c:v>125.13797619047624</c:v>
                </c:pt>
                <c:pt idx="3812">
                  <c:v>125.14428571428579</c:v>
                </c:pt>
                <c:pt idx="3813">
                  <c:v>125.15059523809531</c:v>
                </c:pt>
                <c:pt idx="3814">
                  <c:v>125.15690476190483</c:v>
                </c:pt>
                <c:pt idx="3815">
                  <c:v>125.16321428571439</c:v>
                </c:pt>
                <c:pt idx="3816">
                  <c:v>125.16952380952387</c:v>
                </c:pt>
                <c:pt idx="3817">
                  <c:v>125.17583333333333</c:v>
                </c:pt>
                <c:pt idx="3818">
                  <c:v>125.18214285714286</c:v>
                </c:pt>
                <c:pt idx="3819">
                  <c:v>125.1884523809524</c:v>
                </c:pt>
                <c:pt idx="3820">
                  <c:v>125.19476190476195</c:v>
                </c:pt>
                <c:pt idx="3821">
                  <c:v>125.20107142857147</c:v>
                </c:pt>
                <c:pt idx="3822">
                  <c:v>125.20738095238096</c:v>
                </c:pt>
                <c:pt idx="3823">
                  <c:v>125.21369047619052</c:v>
                </c:pt>
                <c:pt idx="3824">
                  <c:v>125.22000000000003</c:v>
                </c:pt>
                <c:pt idx="3825">
                  <c:v>125.22630952380955</c:v>
                </c:pt>
                <c:pt idx="3826">
                  <c:v>125.2326190476191</c:v>
                </c:pt>
                <c:pt idx="3827">
                  <c:v>125.23892857142856</c:v>
                </c:pt>
                <c:pt idx="3828">
                  <c:v>125.24523809523812</c:v>
                </c:pt>
                <c:pt idx="3829">
                  <c:v>125.25154761904766</c:v>
                </c:pt>
                <c:pt idx="3830">
                  <c:v>125.25785714285715</c:v>
                </c:pt>
                <c:pt idx="3831">
                  <c:v>125.2641666666667</c:v>
                </c:pt>
                <c:pt idx="3832">
                  <c:v>125.27047619047613</c:v>
                </c:pt>
                <c:pt idx="3833">
                  <c:v>125.27678571428567</c:v>
                </c:pt>
                <c:pt idx="3834">
                  <c:v>125.28309523809523</c:v>
                </c:pt>
                <c:pt idx="3835">
                  <c:v>125.28940476190476</c:v>
                </c:pt>
                <c:pt idx="3836">
                  <c:v>125.2957142857143</c:v>
                </c:pt>
                <c:pt idx="3837">
                  <c:v>125.30202380952376</c:v>
                </c:pt>
                <c:pt idx="3838">
                  <c:v>125.30833333333327</c:v>
                </c:pt>
                <c:pt idx="3839">
                  <c:v>125.31464285714283</c:v>
                </c:pt>
                <c:pt idx="3840">
                  <c:v>125.32095238095235</c:v>
                </c:pt>
                <c:pt idx="3841">
                  <c:v>125.32726190476187</c:v>
                </c:pt>
                <c:pt idx="3842">
                  <c:v>125.33357142857136</c:v>
                </c:pt>
                <c:pt idx="3843">
                  <c:v>125.33988095238087</c:v>
                </c:pt>
                <c:pt idx="3844">
                  <c:v>125.34619047619043</c:v>
                </c:pt>
                <c:pt idx="3845">
                  <c:v>125.35249999999995</c:v>
                </c:pt>
                <c:pt idx="3846">
                  <c:v>125.35880952380944</c:v>
                </c:pt>
                <c:pt idx="3847">
                  <c:v>125.36511904761899</c:v>
                </c:pt>
                <c:pt idx="3848">
                  <c:v>125.37142857142848</c:v>
                </c:pt>
                <c:pt idx="3849">
                  <c:v>125.377738095238</c:v>
                </c:pt>
                <c:pt idx="3850">
                  <c:v>125.38404761904756</c:v>
                </c:pt>
                <c:pt idx="3851">
                  <c:v>125.39035714285704</c:v>
                </c:pt>
                <c:pt idx="3852">
                  <c:v>125.39666666666659</c:v>
                </c:pt>
                <c:pt idx="3853">
                  <c:v>125.40297619047608</c:v>
                </c:pt>
                <c:pt idx="3854">
                  <c:v>125.40928571428563</c:v>
                </c:pt>
                <c:pt idx="3855">
                  <c:v>125.41559523809516</c:v>
                </c:pt>
                <c:pt idx="3856">
                  <c:v>125.4219047619047</c:v>
                </c:pt>
                <c:pt idx="3857">
                  <c:v>125.42821428571422</c:v>
                </c:pt>
                <c:pt idx="3858">
                  <c:v>125.43452380952372</c:v>
                </c:pt>
                <c:pt idx="3859">
                  <c:v>125.44083333333323</c:v>
                </c:pt>
                <c:pt idx="3860">
                  <c:v>125.44714285714278</c:v>
                </c:pt>
                <c:pt idx="3861">
                  <c:v>125.45345238095227</c:v>
                </c:pt>
                <c:pt idx="3862">
                  <c:v>125.45976190476178</c:v>
                </c:pt>
                <c:pt idx="3863">
                  <c:v>125.46607142857131</c:v>
                </c:pt>
                <c:pt idx="3864">
                  <c:v>125.47238095238077</c:v>
                </c:pt>
                <c:pt idx="3865">
                  <c:v>125.47869047619035</c:v>
                </c:pt>
                <c:pt idx="3866">
                  <c:v>125.4849999999999</c:v>
                </c:pt>
                <c:pt idx="3867">
                  <c:v>125.49130952380939</c:v>
                </c:pt>
                <c:pt idx="3868">
                  <c:v>125.49761904761897</c:v>
                </c:pt>
                <c:pt idx="3869">
                  <c:v>125.5039285714284</c:v>
                </c:pt>
                <c:pt idx="3870">
                  <c:v>125.51023809523798</c:v>
                </c:pt>
                <c:pt idx="3871">
                  <c:v>125.5165476190475</c:v>
                </c:pt>
                <c:pt idx="3872">
                  <c:v>125.52285714285692</c:v>
                </c:pt>
                <c:pt idx="3873">
                  <c:v>125.52916666666651</c:v>
                </c:pt>
                <c:pt idx="3874">
                  <c:v>125.53547619047598</c:v>
                </c:pt>
                <c:pt idx="3875">
                  <c:v>125.54178571428555</c:v>
                </c:pt>
                <c:pt idx="3876">
                  <c:v>125.54809523809507</c:v>
                </c:pt>
                <c:pt idx="3877">
                  <c:v>125.55440476190459</c:v>
                </c:pt>
                <c:pt idx="3878">
                  <c:v>125.56071428571414</c:v>
                </c:pt>
                <c:pt idx="3879">
                  <c:v>125.56702380952363</c:v>
                </c:pt>
                <c:pt idx="3880">
                  <c:v>125.57333333333312</c:v>
                </c:pt>
                <c:pt idx="3881">
                  <c:v>125.57964285714264</c:v>
                </c:pt>
                <c:pt idx="3882">
                  <c:v>125.58595238095218</c:v>
                </c:pt>
                <c:pt idx="3883">
                  <c:v>125.59226190476171</c:v>
                </c:pt>
                <c:pt idx="3884">
                  <c:v>125.5985714285712</c:v>
                </c:pt>
                <c:pt idx="3885">
                  <c:v>125.60488095238073</c:v>
                </c:pt>
                <c:pt idx="3886">
                  <c:v>125.61119047619027</c:v>
                </c:pt>
                <c:pt idx="3887">
                  <c:v>125.61749999999979</c:v>
                </c:pt>
                <c:pt idx="3888">
                  <c:v>125.62380952380929</c:v>
                </c:pt>
                <c:pt idx="3889">
                  <c:v>125.63011904761883</c:v>
                </c:pt>
                <c:pt idx="3890">
                  <c:v>125.63642857142833</c:v>
                </c:pt>
                <c:pt idx="3891">
                  <c:v>125.64273809523785</c:v>
                </c:pt>
                <c:pt idx="3892">
                  <c:v>125.64904761904739</c:v>
                </c:pt>
                <c:pt idx="3893">
                  <c:v>125.65535714285683</c:v>
                </c:pt>
                <c:pt idx="3894">
                  <c:v>125.66166666666643</c:v>
                </c:pt>
                <c:pt idx="3895">
                  <c:v>125.66797619047593</c:v>
                </c:pt>
                <c:pt idx="3896">
                  <c:v>125.67428571428545</c:v>
                </c:pt>
                <c:pt idx="3897">
                  <c:v>125.68059523809495</c:v>
                </c:pt>
                <c:pt idx="3898">
                  <c:v>125.68690476190451</c:v>
                </c:pt>
                <c:pt idx="3899">
                  <c:v>125.69321428571408</c:v>
                </c:pt>
                <c:pt idx="3900">
                  <c:v>125.69952380952355</c:v>
                </c:pt>
                <c:pt idx="3901">
                  <c:v>125.70583333333308</c:v>
                </c:pt>
                <c:pt idx="3902">
                  <c:v>125.7121428571426</c:v>
                </c:pt>
                <c:pt idx="3903">
                  <c:v>125.71845238095212</c:v>
                </c:pt>
                <c:pt idx="3904">
                  <c:v>125.72476190476164</c:v>
                </c:pt>
                <c:pt idx="3905">
                  <c:v>125.73107142857116</c:v>
                </c:pt>
                <c:pt idx="3906">
                  <c:v>125.73738095238068</c:v>
                </c:pt>
                <c:pt idx="3907">
                  <c:v>125.74369047619022</c:v>
                </c:pt>
                <c:pt idx="3908">
                  <c:v>125.74999999999974</c:v>
                </c:pt>
                <c:pt idx="3909">
                  <c:v>125.75630952380924</c:v>
                </c:pt>
                <c:pt idx="3910">
                  <c:v>125.76261904761878</c:v>
                </c:pt>
                <c:pt idx="3911">
                  <c:v>125.76892857142828</c:v>
                </c:pt>
                <c:pt idx="3912">
                  <c:v>125.7752380952378</c:v>
                </c:pt>
                <c:pt idx="3913">
                  <c:v>125.78154761904734</c:v>
                </c:pt>
                <c:pt idx="3914">
                  <c:v>125.78785714285679</c:v>
                </c:pt>
                <c:pt idx="3915">
                  <c:v>125.79416666666638</c:v>
                </c:pt>
                <c:pt idx="3916">
                  <c:v>125.80047619047583</c:v>
                </c:pt>
                <c:pt idx="3917">
                  <c:v>125.80678571428537</c:v>
                </c:pt>
                <c:pt idx="3918">
                  <c:v>125.81309523809489</c:v>
                </c:pt>
                <c:pt idx="3919">
                  <c:v>125.81940476190447</c:v>
                </c:pt>
                <c:pt idx="3920">
                  <c:v>125.82571428571396</c:v>
                </c:pt>
                <c:pt idx="3921">
                  <c:v>125.83202380952348</c:v>
                </c:pt>
                <c:pt idx="3922">
                  <c:v>125.83833333333297</c:v>
                </c:pt>
                <c:pt idx="3923">
                  <c:v>125.84464285714252</c:v>
                </c:pt>
                <c:pt idx="3924">
                  <c:v>125.85095238095204</c:v>
                </c:pt>
                <c:pt idx="3925">
                  <c:v>125.85726190476156</c:v>
                </c:pt>
                <c:pt idx="3926">
                  <c:v>125.86357142857108</c:v>
                </c:pt>
                <c:pt idx="3927">
                  <c:v>125.86988095238057</c:v>
                </c:pt>
                <c:pt idx="3928">
                  <c:v>125.87619047619009</c:v>
                </c:pt>
                <c:pt idx="3929">
                  <c:v>125.88249999999964</c:v>
                </c:pt>
                <c:pt idx="3930">
                  <c:v>125.88880952380913</c:v>
                </c:pt>
                <c:pt idx="3931">
                  <c:v>125.89511904761869</c:v>
                </c:pt>
                <c:pt idx="3932">
                  <c:v>125.9014285714282</c:v>
                </c:pt>
                <c:pt idx="3933">
                  <c:v>125.90773809523772</c:v>
                </c:pt>
                <c:pt idx="3934">
                  <c:v>125.9140476190473</c:v>
                </c:pt>
                <c:pt idx="3935">
                  <c:v>125.9203571428567</c:v>
                </c:pt>
                <c:pt idx="3936">
                  <c:v>125.92666666666629</c:v>
                </c:pt>
                <c:pt idx="3937">
                  <c:v>125.93297619047577</c:v>
                </c:pt>
                <c:pt idx="3938">
                  <c:v>125.93928571428532</c:v>
                </c:pt>
                <c:pt idx="3939">
                  <c:v>125.94559523809484</c:v>
                </c:pt>
                <c:pt idx="3940">
                  <c:v>125.95190476190439</c:v>
                </c:pt>
                <c:pt idx="3941">
                  <c:v>125.95821428571394</c:v>
                </c:pt>
                <c:pt idx="3942">
                  <c:v>125.96452380952343</c:v>
                </c:pt>
                <c:pt idx="3943">
                  <c:v>125.97083333333291</c:v>
                </c:pt>
                <c:pt idx="3944">
                  <c:v>125.97714285714244</c:v>
                </c:pt>
                <c:pt idx="3945">
                  <c:v>125.98345238095195</c:v>
                </c:pt>
                <c:pt idx="3946">
                  <c:v>125.98976190476148</c:v>
                </c:pt>
                <c:pt idx="3947">
                  <c:v>125.996071428571</c:v>
                </c:pt>
                <c:pt idx="3948">
                  <c:v>126.00238095238046</c:v>
                </c:pt>
                <c:pt idx="3949">
                  <c:v>126.00869047619004</c:v>
                </c:pt>
                <c:pt idx="3950">
                  <c:v>126.01499999999959</c:v>
                </c:pt>
                <c:pt idx="3951">
                  <c:v>126.02130952380908</c:v>
                </c:pt>
                <c:pt idx="3952">
                  <c:v>126.02761904761863</c:v>
                </c:pt>
                <c:pt idx="3953">
                  <c:v>126.03392857142811</c:v>
                </c:pt>
                <c:pt idx="3954">
                  <c:v>126.04023809523767</c:v>
                </c:pt>
                <c:pt idx="3955">
                  <c:v>126.04654761904719</c:v>
                </c:pt>
                <c:pt idx="3956">
                  <c:v>126.05285714285662</c:v>
                </c:pt>
                <c:pt idx="3957">
                  <c:v>126.0591666666662</c:v>
                </c:pt>
                <c:pt idx="3958">
                  <c:v>126.06547619047566</c:v>
                </c:pt>
                <c:pt idx="3959">
                  <c:v>126.07178571428521</c:v>
                </c:pt>
                <c:pt idx="3960">
                  <c:v>126.0780952380947</c:v>
                </c:pt>
                <c:pt idx="3961">
                  <c:v>126.08440476190431</c:v>
                </c:pt>
                <c:pt idx="3962">
                  <c:v>126.09071428571383</c:v>
                </c:pt>
                <c:pt idx="3963">
                  <c:v>126.09702380952332</c:v>
                </c:pt>
                <c:pt idx="3964">
                  <c:v>126.10333333333281</c:v>
                </c:pt>
                <c:pt idx="3965">
                  <c:v>126.10964285714235</c:v>
                </c:pt>
                <c:pt idx="3966">
                  <c:v>126.11595238095185</c:v>
                </c:pt>
                <c:pt idx="3967">
                  <c:v>126.12226190476137</c:v>
                </c:pt>
                <c:pt idx="3968">
                  <c:v>126.12857142857087</c:v>
                </c:pt>
                <c:pt idx="3969">
                  <c:v>126.13488095238041</c:v>
                </c:pt>
                <c:pt idx="3970">
                  <c:v>126.14119047618995</c:v>
                </c:pt>
                <c:pt idx="3971">
                  <c:v>126.14749999999951</c:v>
                </c:pt>
                <c:pt idx="3972">
                  <c:v>126.15380952380897</c:v>
                </c:pt>
                <c:pt idx="3973">
                  <c:v>126.16011904761852</c:v>
                </c:pt>
                <c:pt idx="3974">
                  <c:v>126.16642857142801</c:v>
                </c:pt>
                <c:pt idx="3975">
                  <c:v>126.17273809523751</c:v>
                </c:pt>
                <c:pt idx="3976">
                  <c:v>126.17904761904708</c:v>
                </c:pt>
                <c:pt idx="3977">
                  <c:v>126.18535714285652</c:v>
                </c:pt>
                <c:pt idx="3978">
                  <c:v>126.19166666666612</c:v>
                </c:pt>
                <c:pt idx="3979">
                  <c:v>126.19797619047561</c:v>
                </c:pt>
                <c:pt idx="3980">
                  <c:v>126.20428571428516</c:v>
                </c:pt>
                <c:pt idx="3981">
                  <c:v>126.21059523809468</c:v>
                </c:pt>
                <c:pt idx="3982">
                  <c:v>126.21690476190423</c:v>
                </c:pt>
                <c:pt idx="3983">
                  <c:v>126.22321428571377</c:v>
                </c:pt>
                <c:pt idx="3984">
                  <c:v>126.22952380952324</c:v>
                </c:pt>
                <c:pt idx="3985">
                  <c:v>126.23583333333275</c:v>
                </c:pt>
                <c:pt idx="3986">
                  <c:v>126.24214285714228</c:v>
                </c:pt>
                <c:pt idx="3987">
                  <c:v>126.24845238095178</c:v>
                </c:pt>
                <c:pt idx="3988">
                  <c:v>126.25476190476131</c:v>
                </c:pt>
                <c:pt idx="3989">
                  <c:v>126.26107142857084</c:v>
                </c:pt>
                <c:pt idx="3990">
                  <c:v>126.26738095238035</c:v>
                </c:pt>
                <c:pt idx="3991">
                  <c:v>126.27369047618986</c:v>
                </c:pt>
                <c:pt idx="3992">
                  <c:v>126.2799999999994</c:v>
                </c:pt>
                <c:pt idx="3993">
                  <c:v>126.28630952380891</c:v>
                </c:pt>
                <c:pt idx="3994">
                  <c:v>126.29261904761847</c:v>
                </c:pt>
                <c:pt idx="3995">
                  <c:v>126.29892857142795</c:v>
                </c:pt>
                <c:pt idx="3996">
                  <c:v>126.30523809523748</c:v>
                </c:pt>
                <c:pt idx="3997">
                  <c:v>126.31154761904703</c:v>
                </c:pt>
                <c:pt idx="3998">
                  <c:v>126.31785714285648</c:v>
                </c:pt>
                <c:pt idx="3999">
                  <c:v>126.32416666666604</c:v>
                </c:pt>
                <c:pt idx="4000">
                  <c:v>126.33047619047554</c:v>
                </c:pt>
                <c:pt idx="4001">
                  <c:v>126.33678571428506</c:v>
                </c:pt>
                <c:pt idx="4002">
                  <c:v>126.34309523809461</c:v>
                </c:pt>
                <c:pt idx="4003">
                  <c:v>126.34940476190415</c:v>
                </c:pt>
                <c:pt idx="4004">
                  <c:v>126.35571428571366</c:v>
                </c:pt>
                <c:pt idx="4005">
                  <c:v>126.36202380952317</c:v>
                </c:pt>
                <c:pt idx="4006">
                  <c:v>126.36833333333266</c:v>
                </c:pt>
                <c:pt idx="4007">
                  <c:v>126.37464285714221</c:v>
                </c:pt>
                <c:pt idx="4008">
                  <c:v>126.3809523809517</c:v>
                </c:pt>
                <c:pt idx="4009">
                  <c:v>126.38726190476126</c:v>
                </c:pt>
                <c:pt idx="4010">
                  <c:v>126.39357142857077</c:v>
                </c:pt>
                <c:pt idx="4011">
                  <c:v>126.39988095238026</c:v>
                </c:pt>
                <c:pt idx="4012">
                  <c:v>126.40619047618981</c:v>
                </c:pt>
                <c:pt idx="4013">
                  <c:v>126.41249999999935</c:v>
                </c:pt>
                <c:pt idx="4014">
                  <c:v>126.41880952380886</c:v>
                </c:pt>
                <c:pt idx="4015">
                  <c:v>126.4251190476184</c:v>
                </c:pt>
                <c:pt idx="4016">
                  <c:v>126.43142857142789</c:v>
                </c:pt>
                <c:pt idx="4017">
                  <c:v>126.43773809523742</c:v>
                </c:pt>
                <c:pt idx="4018">
                  <c:v>126.44404761904696</c:v>
                </c:pt>
                <c:pt idx="4019">
                  <c:v>126.4503571428564</c:v>
                </c:pt>
                <c:pt idx="4020">
                  <c:v>126.456666666666</c:v>
                </c:pt>
                <c:pt idx="4021">
                  <c:v>126.46297619047546</c:v>
                </c:pt>
                <c:pt idx="4022">
                  <c:v>126.46928571428502</c:v>
                </c:pt>
                <c:pt idx="4023">
                  <c:v>126.4755952380945</c:v>
                </c:pt>
                <c:pt idx="4024">
                  <c:v>126.4819047619041</c:v>
                </c:pt>
                <c:pt idx="4025">
                  <c:v>126.48821428571362</c:v>
                </c:pt>
                <c:pt idx="4026">
                  <c:v>126.49452380952312</c:v>
                </c:pt>
                <c:pt idx="4027">
                  <c:v>126.50083333333261</c:v>
                </c:pt>
                <c:pt idx="4028">
                  <c:v>126.50714285714213</c:v>
                </c:pt>
                <c:pt idx="4029">
                  <c:v>126.51345238095165</c:v>
                </c:pt>
                <c:pt idx="4030">
                  <c:v>126.51976190476117</c:v>
                </c:pt>
                <c:pt idx="4031">
                  <c:v>126.52607142857066</c:v>
                </c:pt>
                <c:pt idx="4032">
                  <c:v>126.53238095238017</c:v>
                </c:pt>
                <c:pt idx="4033">
                  <c:v>126.5386904761897</c:v>
                </c:pt>
                <c:pt idx="4034">
                  <c:v>126.54499999999931</c:v>
                </c:pt>
                <c:pt idx="4035">
                  <c:v>126.55130952380877</c:v>
                </c:pt>
                <c:pt idx="4036">
                  <c:v>126.55761904761832</c:v>
                </c:pt>
                <c:pt idx="4037">
                  <c:v>126.56392857142781</c:v>
                </c:pt>
                <c:pt idx="4038">
                  <c:v>126.57023809523733</c:v>
                </c:pt>
                <c:pt idx="4039">
                  <c:v>126.57654761904685</c:v>
                </c:pt>
                <c:pt idx="4040">
                  <c:v>126.58285714285631</c:v>
                </c:pt>
                <c:pt idx="4041">
                  <c:v>126.58916666666589</c:v>
                </c:pt>
                <c:pt idx="4042">
                  <c:v>126.59547619047538</c:v>
                </c:pt>
                <c:pt idx="4043">
                  <c:v>126.60178571428487</c:v>
                </c:pt>
                <c:pt idx="4044">
                  <c:v>126.60809523809442</c:v>
                </c:pt>
                <c:pt idx="4045">
                  <c:v>126.614404761904</c:v>
                </c:pt>
                <c:pt idx="4046">
                  <c:v>126.62071428571349</c:v>
                </c:pt>
                <c:pt idx="4047">
                  <c:v>126.62702380952301</c:v>
                </c:pt>
                <c:pt idx="4048">
                  <c:v>126.6333333333325</c:v>
                </c:pt>
                <c:pt idx="4049">
                  <c:v>126.63964285714205</c:v>
                </c:pt>
                <c:pt idx="4050">
                  <c:v>126.64595238095154</c:v>
                </c:pt>
                <c:pt idx="4051">
                  <c:v>126.65226190476108</c:v>
                </c:pt>
                <c:pt idx="4052">
                  <c:v>126.65857142857058</c:v>
                </c:pt>
                <c:pt idx="4053">
                  <c:v>126.6648809523801</c:v>
                </c:pt>
                <c:pt idx="4054">
                  <c:v>126.67119047618962</c:v>
                </c:pt>
                <c:pt idx="4055">
                  <c:v>126.67749999999917</c:v>
                </c:pt>
                <c:pt idx="4056">
                  <c:v>126.68380952380868</c:v>
                </c:pt>
                <c:pt idx="4057">
                  <c:v>126.69011904761824</c:v>
                </c:pt>
                <c:pt idx="4058">
                  <c:v>126.6964285714277</c:v>
                </c:pt>
                <c:pt idx="4059">
                  <c:v>126.70273809523725</c:v>
                </c:pt>
                <c:pt idx="4060">
                  <c:v>126.70904761904677</c:v>
                </c:pt>
                <c:pt idx="4061">
                  <c:v>126.71535714285623</c:v>
                </c:pt>
                <c:pt idx="4062">
                  <c:v>126.72166666666584</c:v>
                </c:pt>
                <c:pt idx="4063">
                  <c:v>126.7279761904753</c:v>
                </c:pt>
                <c:pt idx="4064">
                  <c:v>126.73428571428485</c:v>
                </c:pt>
                <c:pt idx="4065">
                  <c:v>126.74059523809437</c:v>
                </c:pt>
                <c:pt idx="4066">
                  <c:v>126.74690476190393</c:v>
                </c:pt>
                <c:pt idx="4067">
                  <c:v>126.75321428571347</c:v>
                </c:pt>
                <c:pt idx="4068">
                  <c:v>126.75952380952293</c:v>
                </c:pt>
                <c:pt idx="4069">
                  <c:v>126.76583333333245</c:v>
                </c:pt>
                <c:pt idx="4070">
                  <c:v>126.77214285714192</c:v>
                </c:pt>
                <c:pt idx="4071">
                  <c:v>126.77845238095144</c:v>
                </c:pt>
                <c:pt idx="4072">
                  <c:v>126.78476190476101</c:v>
                </c:pt>
                <c:pt idx="4073">
                  <c:v>126.79107142857053</c:v>
                </c:pt>
                <c:pt idx="4074">
                  <c:v>126.79738095238005</c:v>
                </c:pt>
                <c:pt idx="4075">
                  <c:v>126.80369047618954</c:v>
                </c:pt>
                <c:pt idx="4076">
                  <c:v>126.80999999999909</c:v>
                </c:pt>
                <c:pt idx="4077">
                  <c:v>126.81630952380861</c:v>
                </c:pt>
                <c:pt idx="4078">
                  <c:v>126.82261904761813</c:v>
                </c:pt>
                <c:pt idx="4079">
                  <c:v>126.82892857142762</c:v>
                </c:pt>
                <c:pt idx="4080">
                  <c:v>126.83523809523717</c:v>
                </c:pt>
                <c:pt idx="4081">
                  <c:v>126.84154761904669</c:v>
                </c:pt>
                <c:pt idx="4082">
                  <c:v>126.84785714285618</c:v>
                </c:pt>
                <c:pt idx="4083">
                  <c:v>126.85416666666573</c:v>
                </c:pt>
                <c:pt idx="4084">
                  <c:v>126.86047619047523</c:v>
                </c:pt>
                <c:pt idx="4085">
                  <c:v>126.86678571428473</c:v>
                </c:pt>
                <c:pt idx="4086">
                  <c:v>126.87309523809425</c:v>
                </c:pt>
                <c:pt idx="4087">
                  <c:v>126.87940476190381</c:v>
                </c:pt>
                <c:pt idx="4088">
                  <c:v>126.88571428571333</c:v>
                </c:pt>
                <c:pt idx="4089">
                  <c:v>126.89202380952285</c:v>
                </c:pt>
                <c:pt idx="4090">
                  <c:v>126.89833333333235</c:v>
                </c:pt>
                <c:pt idx="4091">
                  <c:v>126.90464285714188</c:v>
                </c:pt>
                <c:pt idx="4092">
                  <c:v>126.91095238095141</c:v>
                </c:pt>
                <c:pt idx="4093">
                  <c:v>126.91726190476098</c:v>
                </c:pt>
                <c:pt idx="4094">
                  <c:v>126.92357142857045</c:v>
                </c:pt>
                <c:pt idx="4095">
                  <c:v>126.92988095237995</c:v>
                </c:pt>
                <c:pt idx="4096">
                  <c:v>126.93619047618948</c:v>
                </c:pt>
                <c:pt idx="4097">
                  <c:v>126.94249999999904</c:v>
                </c:pt>
                <c:pt idx="4098">
                  <c:v>126.94880952380856</c:v>
                </c:pt>
                <c:pt idx="4099">
                  <c:v>126.95511904761808</c:v>
                </c:pt>
                <c:pt idx="4100">
                  <c:v>126.96142857142759</c:v>
                </c:pt>
                <c:pt idx="4101">
                  <c:v>126.96773809523712</c:v>
                </c:pt>
                <c:pt idx="4102">
                  <c:v>126.97404761904662</c:v>
                </c:pt>
                <c:pt idx="4103">
                  <c:v>126.98035714285609</c:v>
                </c:pt>
                <c:pt idx="4104">
                  <c:v>126.98666666666568</c:v>
                </c:pt>
                <c:pt idx="4105">
                  <c:v>126.99297619047518</c:v>
                </c:pt>
                <c:pt idx="4106">
                  <c:v>126.9992857142847</c:v>
                </c:pt>
                <c:pt idx="4107">
                  <c:v>127.00559523809419</c:v>
                </c:pt>
                <c:pt idx="4108">
                  <c:v>127.01190476190378</c:v>
                </c:pt>
                <c:pt idx="4109">
                  <c:v>127.01821428571331</c:v>
                </c:pt>
                <c:pt idx="4110">
                  <c:v>127.02452380952279</c:v>
                </c:pt>
                <c:pt idx="4111">
                  <c:v>127.0308333333323</c:v>
                </c:pt>
                <c:pt idx="4112">
                  <c:v>127.03714285714179</c:v>
                </c:pt>
                <c:pt idx="4113">
                  <c:v>127.04345238095134</c:v>
                </c:pt>
                <c:pt idx="4114">
                  <c:v>127.04976190476086</c:v>
                </c:pt>
                <c:pt idx="4115">
                  <c:v>127.05607142857038</c:v>
                </c:pt>
                <c:pt idx="4116">
                  <c:v>127.06238095237987</c:v>
                </c:pt>
                <c:pt idx="4117">
                  <c:v>127.06869047618939</c:v>
                </c:pt>
                <c:pt idx="4118">
                  <c:v>127.07499999999897</c:v>
                </c:pt>
                <c:pt idx="4119">
                  <c:v>127.08130952380846</c:v>
                </c:pt>
                <c:pt idx="4120">
                  <c:v>127.08761904761803</c:v>
                </c:pt>
                <c:pt idx="4121">
                  <c:v>127.0939285714275</c:v>
                </c:pt>
                <c:pt idx="4122">
                  <c:v>127.10023809523702</c:v>
                </c:pt>
                <c:pt idx="4123">
                  <c:v>127.10654761904654</c:v>
                </c:pt>
                <c:pt idx="4124">
                  <c:v>127.112857142856</c:v>
                </c:pt>
                <c:pt idx="4125">
                  <c:v>127.11916666666559</c:v>
                </c:pt>
                <c:pt idx="4126">
                  <c:v>127.12547619047504</c:v>
                </c:pt>
                <c:pt idx="4127">
                  <c:v>127.13178571428456</c:v>
                </c:pt>
                <c:pt idx="4128">
                  <c:v>127.1380952380941</c:v>
                </c:pt>
                <c:pt idx="4129">
                  <c:v>127.14440476190369</c:v>
                </c:pt>
                <c:pt idx="4130">
                  <c:v>127.15071428571319</c:v>
                </c:pt>
                <c:pt idx="4131">
                  <c:v>127.1570238095227</c:v>
                </c:pt>
                <c:pt idx="4132">
                  <c:v>127.16333333333219</c:v>
                </c:pt>
                <c:pt idx="4133">
                  <c:v>127.1696428571417</c:v>
                </c:pt>
                <c:pt idx="4134">
                  <c:v>127.1759523809512</c:v>
                </c:pt>
                <c:pt idx="4135">
                  <c:v>127.18226190476078</c:v>
                </c:pt>
                <c:pt idx="4136">
                  <c:v>127.18857142857027</c:v>
                </c:pt>
                <c:pt idx="4137">
                  <c:v>127.19488095237979</c:v>
                </c:pt>
                <c:pt idx="4138">
                  <c:v>127.20119047618934</c:v>
                </c:pt>
                <c:pt idx="4139">
                  <c:v>127.20749999999889</c:v>
                </c:pt>
                <c:pt idx="4140">
                  <c:v>127.21380952380839</c:v>
                </c:pt>
                <c:pt idx="4141">
                  <c:v>127.22011904761793</c:v>
                </c:pt>
                <c:pt idx="4142">
                  <c:v>127.22642857142741</c:v>
                </c:pt>
                <c:pt idx="4143">
                  <c:v>127.23273809523691</c:v>
                </c:pt>
                <c:pt idx="4144">
                  <c:v>127.23904761904646</c:v>
                </c:pt>
                <c:pt idx="4145">
                  <c:v>127.24535714285595</c:v>
                </c:pt>
                <c:pt idx="4146">
                  <c:v>127.25166666666553</c:v>
                </c:pt>
                <c:pt idx="4147">
                  <c:v>127.25797619047501</c:v>
                </c:pt>
                <c:pt idx="4148">
                  <c:v>127.26428571428454</c:v>
                </c:pt>
                <c:pt idx="4149">
                  <c:v>127.27059523809405</c:v>
                </c:pt>
                <c:pt idx="4150">
                  <c:v>127.27690476190359</c:v>
                </c:pt>
                <c:pt idx="4151">
                  <c:v>127.28321428571316</c:v>
                </c:pt>
                <c:pt idx="4152">
                  <c:v>127.28952380952262</c:v>
                </c:pt>
                <c:pt idx="4153">
                  <c:v>127.29583333333214</c:v>
                </c:pt>
                <c:pt idx="4154">
                  <c:v>127.3021428571416</c:v>
                </c:pt>
                <c:pt idx="4155">
                  <c:v>127.30845238095115</c:v>
                </c:pt>
                <c:pt idx="4156">
                  <c:v>127.3147619047607</c:v>
                </c:pt>
                <c:pt idx="4157">
                  <c:v>127.32107142857021</c:v>
                </c:pt>
                <c:pt idx="4158">
                  <c:v>127.32738095237971</c:v>
                </c:pt>
                <c:pt idx="4159">
                  <c:v>127.33369047618925</c:v>
                </c:pt>
                <c:pt idx="4160">
                  <c:v>127.33999999999881</c:v>
                </c:pt>
                <c:pt idx="4161">
                  <c:v>127.3463095238083</c:v>
                </c:pt>
                <c:pt idx="4162">
                  <c:v>127.35261904761782</c:v>
                </c:pt>
                <c:pt idx="4163">
                  <c:v>127.35892857142731</c:v>
                </c:pt>
                <c:pt idx="4164">
                  <c:v>127.36523809523685</c:v>
                </c:pt>
                <c:pt idx="4165">
                  <c:v>127.37154761904638</c:v>
                </c:pt>
                <c:pt idx="4166">
                  <c:v>127.37785714285585</c:v>
                </c:pt>
                <c:pt idx="4167">
                  <c:v>127.38416666666542</c:v>
                </c:pt>
                <c:pt idx="4168">
                  <c:v>127.39047619047489</c:v>
                </c:pt>
                <c:pt idx="4169">
                  <c:v>127.39678571428441</c:v>
                </c:pt>
                <c:pt idx="4170">
                  <c:v>127.40309523809398</c:v>
                </c:pt>
                <c:pt idx="4171">
                  <c:v>127.40940476190353</c:v>
                </c:pt>
                <c:pt idx="4172">
                  <c:v>127.41571428571307</c:v>
                </c:pt>
                <c:pt idx="4173">
                  <c:v>127.42202380952254</c:v>
                </c:pt>
                <c:pt idx="4174">
                  <c:v>127.42833333333205</c:v>
                </c:pt>
                <c:pt idx="4175">
                  <c:v>127.43464285714158</c:v>
                </c:pt>
                <c:pt idx="4176">
                  <c:v>127.4409523809511</c:v>
                </c:pt>
                <c:pt idx="4177">
                  <c:v>127.44726190476067</c:v>
                </c:pt>
                <c:pt idx="4178">
                  <c:v>127.45357142857014</c:v>
                </c:pt>
                <c:pt idx="4179">
                  <c:v>127.45988095237965</c:v>
                </c:pt>
                <c:pt idx="4180">
                  <c:v>127.46619047618918</c:v>
                </c:pt>
                <c:pt idx="4181">
                  <c:v>127.4724999999987</c:v>
                </c:pt>
                <c:pt idx="4182">
                  <c:v>127.47880952380821</c:v>
                </c:pt>
                <c:pt idx="4183">
                  <c:v>127.48511904761777</c:v>
                </c:pt>
                <c:pt idx="4184">
                  <c:v>127.49142857142726</c:v>
                </c:pt>
                <c:pt idx="4185">
                  <c:v>127.49773809523678</c:v>
                </c:pt>
                <c:pt idx="4186">
                  <c:v>127.5040476190463</c:v>
                </c:pt>
                <c:pt idx="4187">
                  <c:v>127.51035714285578</c:v>
                </c:pt>
                <c:pt idx="4188">
                  <c:v>127.51666666666537</c:v>
                </c:pt>
                <c:pt idx="4189">
                  <c:v>127.52297619047478</c:v>
                </c:pt>
                <c:pt idx="4190">
                  <c:v>127.52928571428436</c:v>
                </c:pt>
                <c:pt idx="4191">
                  <c:v>127.53559523809388</c:v>
                </c:pt>
                <c:pt idx="4192">
                  <c:v>127.54190476190347</c:v>
                </c:pt>
                <c:pt idx="4193">
                  <c:v>127.548214285713</c:v>
                </c:pt>
                <c:pt idx="4194">
                  <c:v>127.55452380952246</c:v>
                </c:pt>
                <c:pt idx="4195">
                  <c:v>127.56083333333196</c:v>
                </c:pt>
                <c:pt idx="4196">
                  <c:v>127.56714285714148</c:v>
                </c:pt>
                <c:pt idx="4197">
                  <c:v>127.573452380951</c:v>
                </c:pt>
                <c:pt idx="4198">
                  <c:v>127.57976190476055</c:v>
                </c:pt>
                <c:pt idx="4199">
                  <c:v>127.58607142857007</c:v>
                </c:pt>
                <c:pt idx="4200">
                  <c:v>127.59238095237956</c:v>
                </c:pt>
                <c:pt idx="4201">
                  <c:v>127.59869047618911</c:v>
                </c:pt>
                <c:pt idx="4202">
                  <c:v>127.60499999999865</c:v>
                </c:pt>
                <c:pt idx="4203">
                  <c:v>127.61130952380816</c:v>
                </c:pt>
                <c:pt idx="4204">
                  <c:v>127.61761904761771</c:v>
                </c:pt>
                <c:pt idx="4205">
                  <c:v>127.62392857142716</c:v>
                </c:pt>
                <c:pt idx="4206">
                  <c:v>127.62761904761769</c:v>
                </c:pt>
                <c:pt idx="4207">
                  <c:v>127.63130952380813</c:v>
                </c:pt>
                <c:pt idx="4208">
                  <c:v>127.63499999999863</c:v>
                </c:pt>
                <c:pt idx="4209">
                  <c:v>127.63869047618904</c:v>
                </c:pt>
                <c:pt idx="4210">
                  <c:v>127.64238095237951</c:v>
                </c:pt>
                <c:pt idx="4211">
                  <c:v>127.64607142857001</c:v>
                </c:pt>
                <c:pt idx="4212">
                  <c:v>127.64976190476048</c:v>
                </c:pt>
                <c:pt idx="4213">
                  <c:v>127.65345238095092</c:v>
                </c:pt>
                <c:pt idx="4214">
                  <c:v>127.65714285714137</c:v>
                </c:pt>
                <c:pt idx="4215">
                  <c:v>127.66083333333185</c:v>
                </c:pt>
                <c:pt idx="4216">
                  <c:v>127.66452380952236</c:v>
                </c:pt>
                <c:pt idx="4217">
                  <c:v>127.66821428571288</c:v>
                </c:pt>
                <c:pt idx="4218">
                  <c:v>127.67190476190332</c:v>
                </c:pt>
                <c:pt idx="4219">
                  <c:v>127.67559523809373</c:v>
                </c:pt>
                <c:pt idx="4220">
                  <c:v>127.67928571428421</c:v>
                </c:pt>
                <c:pt idx="4221">
                  <c:v>127.68297619047465</c:v>
                </c:pt>
                <c:pt idx="4222">
                  <c:v>127.68666666666519</c:v>
                </c:pt>
                <c:pt idx="4223">
                  <c:v>127.6903571428556</c:v>
                </c:pt>
                <c:pt idx="4224">
                  <c:v>127.69404761904613</c:v>
                </c:pt>
                <c:pt idx="4225">
                  <c:v>127.69773809523657</c:v>
                </c:pt>
                <c:pt idx="4226">
                  <c:v>127.70142857142707</c:v>
                </c:pt>
                <c:pt idx="4227">
                  <c:v>127.70511904761757</c:v>
                </c:pt>
                <c:pt idx="4228">
                  <c:v>127.70880952380801</c:v>
                </c:pt>
                <c:pt idx="4229">
                  <c:v>127.71249999999851</c:v>
                </c:pt>
                <c:pt idx="4230">
                  <c:v>127.71619047618896</c:v>
                </c:pt>
                <c:pt idx="4231">
                  <c:v>127.71988095237943</c:v>
                </c:pt>
                <c:pt idx="4232">
                  <c:v>127.72357142856987</c:v>
                </c:pt>
                <c:pt idx="4233">
                  <c:v>127.7272619047604</c:v>
                </c:pt>
                <c:pt idx="4234">
                  <c:v>127.73095238095084</c:v>
                </c:pt>
                <c:pt idx="4235">
                  <c:v>127.73464285714131</c:v>
                </c:pt>
                <c:pt idx="4236">
                  <c:v>127.73833333333175</c:v>
                </c:pt>
                <c:pt idx="4237">
                  <c:v>127.74202380952228</c:v>
                </c:pt>
                <c:pt idx="4238">
                  <c:v>127.74571428571276</c:v>
                </c:pt>
                <c:pt idx="4239">
                  <c:v>127.74940476190324</c:v>
                </c:pt>
                <c:pt idx="4240">
                  <c:v>127.75309523809365</c:v>
                </c:pt>
                <c:pt idx="4241">
                  <c:v>127.75678571428409</c:v>
                </c:pt>
                <c:pt idx="4242">
                  <c:v>127.76047619047456</c:v>
                </c:pt>
                <c:pt idx="4243">
                  <c:v>127.76416666666512</c:v>
                </c:pt>
                <c:pt idx="4244">
                  <c:v>127.76785714285555</c:v>
                </c:pt>
                <c:pt idx="4245">
                  <c:v>127.77154761904602</c:v>
                </c:pt>
                <c:pt idx="4246">
                  <c:v>127.77523809523646</c:v>
                </c:pt>
                <c:pt idx="4247">
                  <c:v>127.7789285714269</c:v>
                </c:pt>
                <c:pt idx="4248">
                  <c:v>127.78261904761746</c:v>
                </c:pt>
                <c:pt idx="4249">
                  <c:v>127.7863095238079</c:v>
                </c:pt>
                <c:pt idx="4250">
                  <c:v>127.7899999999984</c:v>
                </c:pt>
                <c:pt idx="4251">
                  <c:v>127.79369047618884</c:v>
                </c:pt>
                <c:pt idx="4252">
                  <c:v>127.79738095237931</c:v>
                </c:pt>
                <c:pt idx="4253">
                  <c:v>127.80107142856976</c:v>
                </c:pt>
                <c:pt idx="4254">
                  <c:v>127.80476190476026</c:v>
                </c:pt>
                <c:pt idx="4255">
                  <c:v>127.8084523809507</c:v>
                </c:pt>
                <c:pt idx="4256">
                  <c:v>127.81214285714117</c:v>
                </c:pt>
                <c:pt idx="4257">
                  <c:v>127.81583333333164</c:v>
                </c:pt>
                <c:pt idx="4258">
                  <c:v>127.81952380952217</c:v>
                </c:pt>
                <c:pt idx="4259">
                  <c:v>127.82321428571267</c:v>
                </c:pt>
                <c:pt idx="4260">
                  <c:v>127.82690476190309</c:v>
                </c:pt>
                <c:pt idx="4261">
                  <c:v>127.83059523809355</c:v>
                </c:pt>
                <c:pt idx="4262">
                  <c:v>127.83428571428401</c:v>
                </c:pt>
                <c:pt idx="4263">
                  <c:v>127.83797619047444</c:v>
                </c:pt>
                <c:pt idx="4264">
                  <c:v>127.84166666666496</c:v>
                </c:pt>
                <c:pt idx="4265">
                  <c:v>127.84535714285539</c:v>
                </c:pt>
                <c:pt idx="4266">
                  <c:v>127.8490476190459</c:v>
                </c:pt>
                <c:pt idx="4267">
                  <c:v>127.85273809523633</c:v>
                </c:pt>
                <c:pt idx="4268">
                  <c:v>127.8564285714268</c:v>
                </c:pt>
                <c:pt idx="4269">
                  <c:v>127.86011904761735</c:v>
                </c:pt>
                <c:pt idx="4270">
                  <c:v>127.86380952380779</c:v>
                </c:pt>
                <c:pt idx="4271">
                  <c:v>127.86749999999829</c:v>
                </c:pt>
                <c:pt idx="4272">
                  <c:v>127.8711904761887</c:v>
                </c:pt>
                <c:pt idx="4273">
                  <c:v>127.87488095237917</c:v>
                </c:pt>
                <c:pt idx="4274">
                  <c:v>127.87857142856961</c:v>
                </c:pt>
                <c:pt idx="4275">
                  <c:v>127.88226190476014</c:v>
                </c:pt>
                <c:pt idx="4276">
                  <c:v>127.88595238095058</c:v>
                </c:pt>
                <c:pt idx="4277">
                  <c:v>127.88964285714106</c:v>
                </c:pt>
                <c:pt idx="4278">
                  <c:v>127.89333333333153</c:v>
                </c:pt>
                <c:pt idx="4279">
                  <c:v>127.89702380952205</c:v>
                </c:pt>
                <c:pt idx="4280">
                  <c:v>127.90071428571254</c:v>
                </c:pt>
                <c:pt idx="4281">
                  <c:v>127.90440476190302</c:v>
                </c:pt>
                <c:pt idx="4282">
                  <c:v>127.90809523809344</c:v>
                </c:pt>
                <c:pt idx="4283">
                  <c:v>127.91178571428391</c:v>
                </c:pt>
                <c:pt idx="4284">
                  <c:v>127.91547619047435</c:v>
                </c:pt>
                <c:pt idx="4285">
                  <c:v>127.91916666666486</c:v>
                </c:pt>
                <c:pt idx="4286">
                  <c:v>127.92285714285526</c:v>
                </c:pt>
                <c:pt idx="4287">
                  <c:v>127.92654761904579</c:v>
                </c:pt>
                <c:pt idx="4288">
                  <c:v>127.93023809523626</c:v>
                </c:pt>
                <c:pt idx="4289">
                  <c:v>127.9339285714267</c:v>
                </c:pt>
                <c:pt idx="4290">
                  <c:v>127.93761904761726</c:v>
                </c:pt>
                <c:pt idx="4291">
                  <c:v>127.9413095238077</c:v>
                </c:pt>
                <c:pt idx="4292">
                  <c:v>127.94499999999822</c:v>
                </c:pt>
                <c:pt idx="4293">
                  <c:v>127.94869047618862</c:v>
                </c:pt>
                <c:pt idx="4294">
                  <c:v>127.95238095237906</c:v>
                </c:pt>
                <c:pt idx="4295">
                  <c:v>127.95607142856953</c:v>
                </c:pt>
                <c:pt idx="4296">
                  <c:v>127.95976190476003</c:v>
                </c:pt>
                <c:pt idx="4297">
                  <c:v>127.9634523809505</c:v>
                </c:pt>
                <c:pt idx="4298">
                  <c:v>127.96714285714097</c:v>
                </c:pt>
                <c:pt idx="4299">
                  <c:v>127.97083333333141</c:v>
                </c:pt>
                <c:pt idx="4300">
                  <c:v>127.97452380952191</c:v>
                </c:pt>
                <c:pt idx="4301">
                  <c:v>127.97821428571244</c:v>
                </c:pt>
                <c:pt idx="4302">
                  <c:v>127.98190476190291</c:v>
                </c:pt>
                <c:pt idx="4303">
                  <c:v>127.98559523809331</c:v>
                </c:pt>
                <c:pt idx="4304">
                  <c:v>127.9892857142838</c:v>
                </c:pt>
                <c:pt idx="4305">
                  <c:v>127.99297619047424</c:v>
                </c:pt>
                <c:pt idx="4306">
                  <c:v>127.99666666666477</c:v>
                </c:pt>
                <c:pt idx="4307">
                  <c:v>128.00035714285522</c:v>
                </c:pt>
                <c:pt idx="4308">
                  <c:v>128.00404761904571</c:v>
                </c:pt>
                <c:pt idx="4309">
                  <c:v>128.00773809523625</c:v>
                </c:pt>
                <c:pt idx="4310">
                  <c:v>128.01142857142673</c:v>
                </c:pt>
                <c:pt idx="4311">
                  <c:v>128.01511904761722</c:v>
                </c:pt>
                <c:pt idx="4312">
                  <c:v>128.01880952380759</c:v>
                </c:pt>
                <c:pt idx="4313">
                  <c:v>128.02249999999819</c:v>
                </c:pt>
                <c:pt idx="4314">
                  <c:v>128.02619047618862</c:v>
                </c:pt>
                <c:pt idx="4315">
                  <c:v>128.02988095237916</c:v>
                </c:pt>
                <c:pt idx="4316">
                  <c:v>128.03357142856953</c:v>
                </c:pt>
                <c:pt idx="4317">
                  <c:v>128.03726190476002</c:v>
                </c:pt>
                <c:pt idx="4318">
                  <c:v>128.04095238095056</c:v>
                </c:pt>
                <c:pt idx="4319">
                  <c:v>128.04464285714099</c:v>
                </c:pt>
                <c:pt idx="4320">
                  <c:v>128.04833333333158</c:v>
                </c:pt>
                <c:pt idx="4321">
                  <c:v>128.05202380952201</c:v>
                </c:pt>
                <c:pt idx="4322">
                  <c:v>128.0557142857125</c:v>
                </c:pt>
                <c:pt idx="4323">
                  <c:v>128.05940476190293</c:v>
                </c:pt>
                <c:pt idx="4324">
                  <c:v>128.06309523809341</c:v>
                </c:pt>
                <c:pt idx="4325">
                  <c:v>128.06678571428395</c:v>
                </c:pt>
                <c:pt idx="4326">
                  <c:v>128.07047619047444</c:v>
                </c:pt>
                <c:pt idx="4327">
                  <c:v>128.07416666666492</c:v>
                </c:pt>
                <c:pt idx="4328">
                  <c:v>128.07785714285538</c:v>
                </c:pt>
                <c:pt idx="4329">
                  <c:v>128.08154761904589</c:v>
                </c:pt>
                <c:pt idx="4330">
                  <c:v>128.08523809523646</c:v>
                </c:pt>
                <c:pt idx="4331">
                  <c:v>128.08892857142692</c:v>
                </c:pt>
                <c:pt idx="4332">
                  <c:v>128.09261904761743</c:v>
                </c:pt>
                <c:pt idx="4333">
                  <c:v>128.09630952380778</c:v>
                </c:pt>
                <c:pt idx="4334">
                  <c:v>128.09999999999832</c:v>
                </c:pt>
                <c:pt idx="4335">
                  <c:v>128.10369047618872</c:v>
                </c:pt>
                <c:pt idx="4336">
                  <c:v>128.10738095237937</c:v>
                </c:pt>
                <c:pt idx="4337">
                  <c:v>128.11107142856972</c:v>
                </c:pt>
                <c:pt idx="4338">
                  <c:v>128.11476190476014</c:v>
                </c:pt>
                <c:pt idx="4339">
                  <c:v>128.11845238095074</c:v>
                </c:pt>
                <c:pt idx="4340">
                  <c:v>128.12214285714128</c:v>
                </c:pt>
                <c:pt idx="4341">
                  <c:v>128.12583333333171</c:v>
                </c:pt>
                <c:pt idx="4342">
                  <c:v>128.12952380952214</c:v>
                </c:pt>
                <c:pt idx="4343">
                  <c:v>128.13321428571263</c:v>
                </c:pt>
                <c:pt idx="4344">
                  <c:v>128.13690476190311</c:v>
                </c:pt>
                <c:pt idx="4345">
                  <c:v>128.1405952380936</c:v>
                </c:pt>
                <c:pt idx="4346">
                  <c:v>128.14428571428408</c:v>
                </c:pt>
                <c:pt idx="4347">
                  <c:v>128.14797619047462</c:v>
                </c:pt>
                <c:pt idx="4348">
                  <c:v>128.15166666666511</c:v>
                </c:pt>
                <c:pt idx="4349">
                  <c:v>128.15535714285559</c:v>
                </c:pt>
                <c:pt idx="4350">
                  <c:v>128.15904761904608</c:v>
                </c:pt>
                <c:pt idx="4351">
                  <c:v>128.16273809523662</c:v>
                </c:pt>
                <c:pt idx="4352">
                  <c:v>128.1664285714271</c:v>
                </c:pt>
                <c:pt idx="4353">
                  <c:v>128.17011904761759</c:v>
                </c:pt>
                <c:pt idx="4354">
                  <c:v>128.1738095238079</c:v>
                </c:pt>
                <c:pt idx="4355">
                  <c:v>128.1774999999985</c:v>
                </c:pt>
                <c:pt idx="4356">
                  <c:v>128.18119047618899</c:v>
                </c:pt>
                <c:pt idx="4357">
                  <c:v>128.18488095237947</c:v>
                </c:pt>
                <c:pt idx="4358">
                  <c:v>128.18857142856996</c:v>
                </c:pt>
                <c:pt idx="4359">
                  <c:v>128.19226190476039</c:v>
                </c:pt>
                <c:pt idx="4360">
                  <c:v>128.19595238095093</c:v>
                </c:pt>
                <c:pt idx="4361">
                  <c:v>128.19964285714138</c:v>
                </c:pt>
                <c:pt idx="4362">
                  <c:v>128.2033333333319</c:v>
                </c:pt>
                <c:pt idx="4363">
                  <c:v>128.20702380952238</c:v>
                </c:pt>
                <c:pt idx="4364">
                  <c:v>128.21071428571275</c:v>
                </c:pt>
                <c:pt idx="4365">
                  <c:v>128.2144047619033</c:v>
                </c:pt>
                <c:pt idx="4366">
                  <c:v>128.21809523809378</c:v>
                </c:pt>
                <c:pt idx="4367">
                  <c:v>128.22178571428432</c:v>
                </c:pt>
                <c:pt idx="4368">
                  <c:v>128.22547619047481</c:v>
                </c:pt>
                <c:pt idx="4369">
                  <c:v>128.22916666666524</c:v>
                </c:pt>
                <c:pt idx="4370">
                  <c:v>128.23285714285578</c:v>
                </c:pt>
                <c:pt idx="4371">
                  <c:v>128.23654761904621</c:v>
                </c:pt>
                <c:pt idx="4372">
                  <c:v>128.2402380952368</c:v>
                </c:pt>
                <c:pt idx="4373">
                  <c:v>128.24392857142718</c:v>
                </c:pt>
                <c:pt idx="4374">
                  <c:v>128.24761904761777</c:v>
                </c:pt>
                <c:pt idx="4375">
                  <c:v>128.25130952380815</c:v>
                </c:pt>
                <c:pt idx="4376">
                  <c:v>128.25499999999863</c:v>
                </c:pt>
                <c:pt idx="4377">
                  <c:v>128.25869047618917</c:v>
                </c:pt>
                <c:pt idx="4378">
                  <c:v>128.26238095237971</c:v>
                </c:pt>
                <c:pt idx="4379">
                  <c:v>128.26607142857009</c:v>
                </c:pt>
                <c:pt idx="4380">
                  <c:v>128.26976190476051</c:v>
                </c:pt>
                <c:pt idx="4381">
                  <c:v>128.27345238095106</c:v>
                </c:pt>
                <c:pt idx="4382">
                  <c:v>128.2771428571416</c:v>
                </c:pt>
                <c:pt idx="4383">
                  <c:v>128.28083333333208</c:v>
                </c:pt>
                <c:pt idx="4384">
                  <c:v>128.28452380952251</c:v>
                </c:pt>
                <c:pt idx="4385">
                  <c:v>128.28821428571311</c:v>
                </c:pt>
                <c:pt idx="4386">
                  <c:v>128.29190476190348</c:v>
                </c:pt>
                <c:pt idx="4387">
                  <c:v>128.29559523809397</c:v>
                </c:pt>
                <c:pt idx="4388">
                  <c:v>128.29928571428445</c:v>
                </c:pt>
                <c:pt idx="4389">
                  <c:v>128.30297619047505</c:v>
                </c:pt>
                <c:pt idx="4390">
                  <c:v>128.30666666666548</c:v>
                </c:pt>
                <c:pt idx="4391">
                  <c:v>128.31035714285596</c:v>
                </c:pt>
                <c:pt idx="4392">
                  <c:v>128.31404761904645</c:v>
                </c:pt>
                <c:pt idx="4393">
                  <c:v>128.31773809523699</c:v>
                </c:pt>
                <c:pt idx="4394">
                  <c:v>128.32142857142753</c:v>
                </c:pt>
                <c:pt idx="4395">
                  <c:v>128.32511904761802</c:v>
                </c:pt>
                <c:pt idx="4396">
                  <c:v>128.32880952380839</c:v>
                </c:pt>
                <c:pt idx="4397">
                  <c:v>128.33249999999887</c:v>
                </c:pt>
                <c:pt idx="4398">
                  <c:v>128.33619047618942</c:v>
                </c:pt>
                <c:pt idx="4399">
                  <c:v>128.33988095237984</c:v>
                </c:pt>
                <c:pt idx="4400">
                  <c:v>128.34357142857027</c:v>
                </c:pt>
                <c:pt idx="4401">
                  <c:v>128.34726190476079</c:v>
                </c:pt>
                <c:pt idx="4402">
                  <c:v>128.35095238095136</c:v>
                </c:pt>
                <c:pt idx="4403">
                  <c:v>128.35464285714181</c:v>
                </c:pt>
                <c:pt idx="4404">
                  <c:v>128.35833333333235</c:v>
                </c:pt>
                <c:pt idx="4405">
                  <c:v>128.36202380952281</c:v>
                </c:pt>
                <c:pt idx="4406">
                  <c:v>128.36571428571324</c:v>
                </c:pt>
                <c:pt idx="4407">
                  <c:v>128.36940476190372</c:v>
                </c:pt>
                <c:pt idx="4408">
                  <c:v>128.37309523809418</c:v>
                </c:pt>
                <c:pt idx="4409">
                  <c:v>128.37678571428464</c:v>
                </c:pt>
                <c:pt idx="4410">
                  <c:v>128.38047619047526</c:v>
                </c:pt>
                <c:pt idx="4411">
                  <c:v>128.38416666666566</c:v>
                </c:pt>
                <c:pt idx="4412">
                  <c:v>128.38785714285621</c:v>
                </c:pt>
                <c:pt idx="4413">
                  <c:v>128.39154761904663</c:v>
                </c:pt>
                <c:pt idx="4414">
                  <c:v>128.39523809523723</c:v>
                </c:pt>
                <c:pt idx="4415">
                  <c:v>128.39892857142766</c:v>
                </c:pt>
                <c:pt idx="4416">
                  <c:v>128.40261904761817</c:v>
                </c:pt>
                <c:pt idx="4417">
                  <c:v>128.40630952380855</c:v>
                </c:pt>
                <c:pt idx="4418">
                  <c:v>128.40999999999906</c:v>
                </c:pt>
                <c:pt idx="4419">
                  <c:v>128.41369047618952</c:v>
                </c:pt>
                <c:pt idx="4420">
                  <c:v>128.41738095238009</c:v>
                </c:pt>
                <c:pt idx="4421">
                  <c:v>128.42107142857051</c:v>
                </c:pt>
                <c:pt idx="4422">
                  <c:v>128.42476190476094</c:v>
                </c:pt>
                <c:pt idx="4423">
                  <c:v>128.42845238095154</c:v>
                </c:pt>
                <c:pt idx="4424">
                  <c:v>128.43214285714203</c:v>
                </c:pt>
                <c:pt idx="4425">
                  <c:v>128.43583333333245</c:v>
                </c:pt>
                <c:pt idx="4426">
                  <c:v>128.43952380952288</c:v>
                </c:pt>
                <c:pt idx="4427">
                  <c:v>128.44321428571342</c:v>
                </c:pt>
                <c:pt idx="4428">
                  <c:v>128.44690476190385</c:v>
                </c:pt>
                <c:pt idx="4429">
                  <c:v>128.45059523809439</c:v>
                </c:pt>
                <c:pt idx="4430">
                  <c:v>128.45428571428488</c:v>
                </c:pt>
                <c:pt idx="4431">
                  <c:v>128.45797619047542</c:v>
                </c:pt>
                <c:pt idx="4432">
                  <c:v>128.46166666666585</c:v>
                </c:pt>
                <c:pt idx="4433">
                  <c:v>128.46535714285633</c:v>
                </c:pt>
                <c:pt idx="4434">
                  <c:v>128.46904761904682</c:v>
                </c:pt>
                <c:pt idx="4435">
                  <c:v>128.47273809523736</c:v>
                </c:pt>
                <c:pt idx="4436">
                  <c:v>128.47642857142785</c:v>
                </c:pt>
                <c:pt idx="4437">
                  <c:v>128.48011904761836</c:v>
                </c:pt>
                <c:pt idx="4438">
                  <c:v>128.4838095238087</c:v>
                </c:pt>
                <c:pt idx="4439">
                  <c:v>128.4874999999993</c:v>
                </c:pt>
                <c:pt idx="4440">
                  <c:v>128.49119047618979</c:v>
                </c:pt>
                <c:pt idx="4441">
                  <c:v>128.49488095238021</c:v>
                </c:pt>
                <c:pt idx="4442">
                  <c:v>128.4985714285707</c:v>
                </c:pt>
                <c:pt idx="4443">
                  <c:v>128.50226190476118</c:v>
                </c:pt>
                <c:pt idx="4444">
                  <c:v>128.50595238095161</c:v>
                </c:pt>
                <c:pt idx="4445">
                  <c:v>128.50964285714215</c:v>
                </c:pt>
                <c:pt idx="4446">
                  <c:v>128.51333333333258</c:v>
                </c:pt>
                <c:pt idx="4447">
                  <c:v>128.51702380952318</c:v>
                </c:pt>
                <c:pt idx="4448">
                  <c:v>128.52071428571361</c:v>
                </c:pt>
                <c:pt idx="4449">
                  <c:v>128.52440476190404</c:v>
                </c:pt>
                <c:pt idx="4450">
                  <c:v>128.52809523809461</c:v>
                </c:pt>
                <c:pt idx="4451">
                  <c:v>128.53178571428501</c:v>
                </c:pt>
                <c:pt idx="4452">
                  <c:v>128.53547619047561</c:v>
                </c:pt>
                <c:pt idx="4453">
                  <c:v>128.53916666666598</c:v>
                </c:pt>
                <c:pt idx="4454">
                  <c:v>128.54285714285652</c:v>
                </c:pt>
                <c:pt idx="4455">
                  <c:v>128.54654761904698</c:v>
                </c:pt>
                <c:pt idx="4456">
                  <c:v>128.55023809523757</c:v>
                </c:pt>
                <c:pt idx="4457">
                  <c:v>128.55392857142797</c:v>
                </c:pt>
                <c:pt idx="4458">
                  <c:v>128.55761904761852</c:v>
                </c:pt>
                <c:pt idx="4459">
                  <c:v>128.56130952380892</c:v>
                </c:pt>
                <c:pt idx="4460">
                  <c:v>128.56499999999943</c:v>
                </c:pt>
                <c:pt idx="4461">
                  <c:v>128.56869047618991</c:v>
                </c:pt>
                <c:pt idx="4462">
                  <c:v>128.57238095238046</c:v>
                </c:pt>
                <c:pt idx="4463">
                  <c:v>128.57607142857083</c:v>
                </c:pt>
                <c:pt idx="4464">
                  <c:v>128.57976190476126</c:v>
                </c:pt>
                <c:pt idx="4465">
                  <c:v>128.58345238095185</c:v>
                </c:pt>
                <c:pt idx="4466">
                  <c:v>128.5871428571424</c:v>
                </c:pt>
                <c:pt idx="4467">
                  <c:v>128.59083333333282</c:v>
                </c:pt>
                <c:pt idx="4468">
                  <c:v>128.59452380952331</c:v>
                </c:pt>
                <c:pt idx="4469">
                  <c:v>128.59821428571385</c:v>
                </c:pt>
                <c:pt idx="4470">
                  <c:v>128.60190476190422</c:v>
                </c:pt>
                <c:pt idx="4471">
                  <c:v>128.60559523809471</c:v>
                </c:pt>
                <c:pt idx="4472">
                  <c:v>128.60928571428519</c:v>
                </c:pt>
                <c:pt idx="4473">
                  <c:v>128.61297619047573</c:v>
                </c:pt>
                <c:pt idx="4474">
                  <c:v>128.61666666666616</c:v>
                </c:pt>
                <c:pt idx="4475">
                  <c:v>128.6203571428567</c:v>
                </c:pt>
                <c:pt idx="4476">
                  <c:v>128.62404761904719</c:v>
                </c:pt>
                <c:pt idx="4477">
                  <c:v>128.62773809523767</c:v>
                </c:pt>
                <c:pt idx="4478">
                  <c:v>128.63142857142822</c:v>
                </c:pt>
                <c:pt idx="4479">
                  <c:v>128.63511904761864</c:v>
                </c:pt>
                <c:pt idx="4480">
                  <c:v>128.63880952380913</c:v>
                </c:pt>
                <c:pt idx="4481">
                  <c:v>128.64249999999961</c:v>
                </c:pt>
                <c:pt idx="4482">
                  <c:v>128.6461904761901</c:v>
                </c:pt>
                <c:pt idx="4483">
                  <c:v>128.64988095238058</c:v>
                </c:pt>
                <c:pt idx="4484">
                  <c:v>128.65357142857096</c:v>
                </c:pt>
                <c:pt idx="4485">
                  <c:v>128.65726190476155</c:v>
                </c:pt>
                <c:pt idx="4486">
                  <c:v>128.66095238095198</c:v>
                </c:pt>
                <c:pt idx="4487">
                  <c:v>128.66464285714252</c:v>
                </c:pt>
                <c:pt idx="4488">
                  <c:v>128.66833333333307</c:v>
                </c:pt>
                <c:pt idx="4489">
                  <c:v>128.67202380952349</c:v>
                </c:pt>
                <c:pt idx="4490">
                  <c:v>128.67571428571398</c:v>
                </c:pt>
                <c:pt idx="4491">
                  <c:v>128.67940476190435</c:v>
                </c:pt>
                <c:pt idx="4492">
                  <c:v>128.68309523809495</c:v>
                </c:pt>
                <c:pt idx="4493">
                  <c:v>128.68678571428538</c:v>
                </c:pt>
                <c:pt idx="4494">
                  <c:v>128.69047619047598</c:v>
                </c:pt>
                <c:pt idx="4495">
                  <c:v>128.69416666666638</c:v>
                </c:pt>
                <c:pt idx="4496">
                  <c:v>128.69785714285683</c:v>
                </c:pt>
                <c:pt idx="4497">
                  <c:v>128.70154761904735</c:v>
                </c:pt>
                <c:pt idx="4498">
                  <c:v>128.70523809523786</c:v>
                </c:pt>
                <c:pt idx="4499">
                  <c:v>128.70892857142834</c:v>
                </c:pt>
                <c:pt idx="4500">
                  <c:v>128.71261904761883</c:v>
                </c:pt>
                <c:pt idx="4501">
                  <c:v>128.71630952380926</c:v>
                </c:pt>
                <c:pt idx="4502">
                  <c:v>128.71999999999974</c:v>
                </c:pt>
                <c:pt idx="4503">
                  <c:v>128.72369047619023</c:v>
                </c:pt>
                <c:pt idx="4504">
                  <c:v>128.72738095238083</c:v>
                </c:pt>
                <c:pt idx="4505">
                  <c:v>128.7310714285712</c:v>
                </c:pt>
                <c:pt idx="4506">
                  <c:v>128.73476190476163</c:v>
                </c:pt>
                <c:pt idx="4507">
                  <c:v>128.73845238095222</c:v>
                </c:pt>
                <c:pt idx="4508">
                  <c:v>128.74214285714271</c:v>
                </c:pt>
                <c:pt idx="4509">
                  <c:v>128.7458333333332</c:v>
                </c:pt>
                <c:pt idx="4510">
                  <c:v>128.74952380952362</c:v>
                </c:pt>
                <c:pt idx="4511">
                  <c:v>128.75321428571417</c:v>
                </c:pt>
                <c:pt idx="4512">
                  <c:v>128.75690476190459</c:v>
                </c:pt>
                <c:pt idx="4513">
                  <c:v>128.76059523809508</c:v>
                </c:pt>
                <c:pt idx="4514">
                  <c:v>128.76428571428556</c:v>
                </c:pt>
                <c:pt idx="4515">
                  <c:v>128.76797619047611</c:v>
                </c:pt>
                <c:pt idx="4516">
                  <c:v>128.77166666666653</c:v>
                </c:pt>
                <c:pt idx="4517">
                  <c:v>128.77535714285702</c:v>
                </c:pt>
                <c:pt idx="4518">
                  <c:v>128.7790476190475</c:v>
                </c:pt>
                <c:pt idx="4519">
                  <c:v>128.78273809523807</c:v>
                </c:pt>
                <c:pt idx="4520">
                  <c:v>128.78642857142859</c:v>
                </c:pt>
                <c:pt idx="4521">
                  <c:v>128.7901190476191</c:v>
                </c:pt>
                <c:pt idx="4522">
                  <c:v>128.79380952380941</c:v>
                </c:pt>
                <c:pt idx="4523">
                  <c:v>128.79749999999999</c:v>
                </c:pt>
                <c:pt idx="4524">
                  <c:v>128.80119047619047</c:v>
                </c:pt>
                <c:pt idx="4525">
                  <c:v>128.80488095238101</c:v>
                </c:pt>
                <c:pt idx="4526">
                  <c:v>128.80857142857138</c:v>
                </c:pt>
                <c:pt idx="4527">
                  <c:v>128.81226190476193</c:v>
                </c:pt>
                <c:pt idx="4528">
                  <c:v>128.81595238095238</c:v>
                </c:pt>
                <c:pt idx="4529">
                  <c:v>128.8196428571429</c:v>
                </c:pt>
                <c:pt idx="4530">
                  <c:v>128.82333333333347</c:v>
                </c:pt>
                <c:pt idx="4531">
                  <c:v>128.82702380952392</c:v>
                </c:pt>
                <c:pt idx="4532">
                  <c:v>128.83071428571441</c:v>
                </c:pt>
                <c:pt idx="4533">
                  <c:v>128.83440476190478</c:v>
                </c:pt>
                <c:pt idx="4534">
                  <c:v>128.83809523809538</c:v>
                </c:pt>
                <c:pt idx="4535">
                  <c:v>128.84178571428578</c:v>
                </c:pt>
                <c:pt idx="4536">
                  <c:v>128.84547619047629</c:v>
                </c:pt>
                <c:pt idx="4537">
                  <c:v>128.84916666666678</c:v>
                </c:pt>
                <c:pt idx="4538">
                  <c:v>128.85285714285726</c:v>
                </c:pt>
                <c:pt idx="4539">
                  <c:v>128.85654761904777</c:v>
                </c:pt>
                <c:pt idx="4540">
                  <c:v>128.86023809523829</c:v>
                </c:pt>
                <c:pt idx="4541">
                  <c:v>128.86392857142874</c:v>
                </c:pt>
                <c:pt idx="4542">
                  <c:v>128.86761904761931</c:v>
                </c:pt>
                <c:pt idx="4543">
                  <c:v>128.87130952380969</c:v>
                </c:pt>
                <c:pt idx="4544">
                  <c:v>128.87500000000017</c:v>
                </c:pt>
                <c:pt idx="4545">
                  <c:v>128.87869047619066</c:v>
                </c:pt>
                <c:pt idx="4546">
                  <c:v>128.88238095238125</c:v>
                </c:pt>
                <c:pt idx="4547">
                  <c:v>128.88607142857163</c:v>
                </c:pt>
                <c:pt idx="4548">
                  <c:v>128.88976190476205</c:v>
                </c:pt>
                <c:pt idx="4549">
                  <c:v>128.8934523809526</c:v>
                </c:pt>
                <c:pt idx="4550">
                  <c:v>128.89714285714319</c:v>
                </c:pt>
                <c:pt idx="4551">
                  <c:v>128.90083333333362</c:v>
                </c:pt>
                <c:pt idx="4552">
                  <c:v>128.90452380952405</c:v>
                </c:pt>
                <c:pt idx="4553">
                  <c:v>128.90821428571459</c:v>
                </c:pt>
                <c:pt idx="4554">
                  <c:v>128.91190476190496</c:v>
                </c:pt>
                <c:pt idx="4555">
                  <c:v>128.91559523809545</c:v>
                </c:pt>
                <c:pt idx="4556">
                  <c:v>128.91928571428593</c:v>
                </c:pt>
                <c:pt idx="4557">
                  <c:v>128.92297619047653</c:v>
                </c:pt>
                <c:pt idx="4558">
                  <c:v>128.92666666666696</c:v>
                </c:pt>
                <c:pt idx="4559">
                  <c:v>128.93035714285745</c:v>
                </c:pt>
                <c:pt idx="4560">
                  <c:v>128.93404761904793</c:v>
                </c:pt>
                <c:pt idx="4561">
                  <c:v>128.93773809523844</c:v>
                </c:pt>
                <c:pt idx="4562">
                  <c:v>128.94142857142896</c:v>
                </c:pt>
                <c:pt idx="4563">
                  <c:v>128.94511904761947</c:v>
                </c:pt>
                <c:pt idx="4564">
                  <c:v>128.94880952380981</c:v>
                </c:pt>
                <c:pt idx="4565">
                  <c:v>128.95250000000041</c:v>
                </c:pt>
                <c:pt idx="4566">
                  <c:v>128.95619047619084</c:v>
                </c:pt>
                <c:pt idx="4567">
                  <c:v>128.95988095238138</c:v>
                </c:pt>
                <c:pt idx="4568">
                  <c:v>128.96357142857173</c:v>
                </c:pt>
                <c:pt idx="4569">
                  <c:v>128.9672619047623</c:v>
                </c:pt>
                <c:pt idx="4570">
                  <c:v>128.97095238095278</c:v>
                </c:pt>
                <c:pt idx="4571">
                  <c:v>128.97464285714327</c:v>
                </c:pt>
                <c:pt idx="4572">
                  <c:v>128.97833333333384</c:v>
                </c:pt>
                <c:pt idx="4573">
                  <c:v>128.98202380952429</c:v>
                </c:pt>
                <c:pt idx="4574">
                  <c:v>128.98571428571478</c:v>
                </c:pt>
                <c:pt idx="4575">
                  <c:v>128.98940476190518</c:v>
                </c:pt>
                <c:pt idx="4576">
                  <c:v>128.99309523809563</c:v>
                </c:pt>
                <c:pt idx="4577">
                  <c:v>128.99678571428618</c:v>
                </c:pt>
                <c:pt idx="4578">
                  <c:v>129.00047619047666</c:v>
                </c:pt>
                <c:pt idx="4579">
                  <c:v>129.00416666666715</c:v>
                </c:pt>
                <c:pt idx="4580">
                  <c:v>129.00785714285757</c:v>
                </c:pt>
                <c:pt idx="4581">
                  <c:v>129.01154761904812</c:v>
                </c:pt>
                <c:pt idx="4582">
                  <c:v>129.0152380952386</c:v>
                </c:pt>
                <c:pt idx="4583">
                  <c:v>129.01892857142914</c:v>
                </c:pt>
                <c:pt idx="4584">
                  <c:v>129.02261904761968</c:v>
                </c:pt>
                <c:pt idx="4585">
                  <c:v>129.02630952381006</c:v>
                </c:pt>
                <c:pt idx="4586">
                  <c:v>129.03000000000054</c:v>
                </c:pt>
                <c:pt idx="4587">
                  <c:v>129.03369047619097</c:v>
                </c:pt>
                <c:pt idx="4588">
                  <c:v>129.03738095238157</c:v>
                </c:pt>
                <c:pt idx="4589">
                  <c:v>129.04107142857194</c:v>
                </c:pt>
                <c:pt idx="4590">
                  <c:v>129.04476190476237</c:v>
                </c:pt>
                <c:pt idx="4591">
                  <c:v>129.04845238095297</c:v>
                </c:pt>
                <c:pt idx="4592">
                  <c:v>129.05214285714356</c:v>
                </c:pt>
                <c:pt idx="4593">
                  <c:v>129.05583333333399</c:v>
                </c:pt>
                <c:pt idx="4594">
                  <c:v>129.05952380952442</c:v>
                </c:pt>
                <c:pt idx="4595">
                  <c:v>129.06321428571491</c:v>
                </c:pt>
                <c:pt idx="4596">
                  <c:v>129.06690476190533</c:v>
                </c:pt>
                <c:pt idx="4597">
                  <c:v>129.07059523809582</c:v>
                </c:pt>
                <c:pt idx="4598">
                  <c:v>129.0742857142863</c:v>
                </c:pt>
                <c:pt idx="4599">
                  <c:v>129.07797619047685</c:v>
                </c:pt>
                <c:pt idx="4600">
                  <c:v>129.08166666666733</c:v>
                </c:pt>
                <c:pt idx="4601">
                  <c:v>129.08535714285782</c:v>
                </c:pt>
                <c:pt idx="4602">
                  <c:v>129.0890476190483</c:v>
                </c:pt>
                <c:pt idx="4603">
                  <c:v>129.09273809523881</c:v>
                </c:pt>
                <c:pt idx="4604">
                  <c:v>129.09642857142936</c:v>
                </c:pt>
                <c:pt idx="4605">
                  <c:v>129.10011904761984</c:v>
                </c:pt>
                <c:pt idx="4606">
                  <c:v>129.10380952381016</c:v>
                </c:pt>
                <c:pt idx="4607">
                  <c:v>129.10750000000073</c:v>
                </c:pt>
                <c:pt idx="4608">
                  <c:v>129.11119047619118</c:v>
                </c:pt>
                <c:pt idx="4609">
                  <c:v>129.1148809523817</c:v>
                </c:pt>
                <c:pt idx="4610">
                  <c:v>129.11857142857212</c:v>
                </c:pt>
                <c:pt idx="4611">
                  <c:v>129.12226190476261</c:v>
                </c:pt>
                <c:pt idx="4612">
                  <c:v>129.12595238095321</c:v>
                </c:pt>
                <c:pt idx="4613">
                  <c:v>129.12964285714364</c:v>
                </c:pt>
                <c:pt idx="4614">
                  <c:v>129.13333333333418</c:v>
                </c:pt>
                <c:pt idx="4615">
                  <c:v>129.13702380952461</c:v>
                </c:pt>
                <c:pt idx="4616">
                  <c:v>129.14071428571503</c:v>
                </c:pt>
                <c:pt idx="4617">
                  <c:v>129.14440476190552</c:v>
                </c:pt>
                <c:pt idx="4618">
                  <c:v>129.148095238096</c:v>
                </c:pt>
                <c:pt idx="4619">
                  <c:v>129.15178571428655</c:v>
                </c:pt>
                <c:pt idx="4620">
                  <c:v>129.15547619047703</c:v>
                </c:pt>
                <c:pt idx="4621">
                  <c:v>129.15916666666752</c:v>
                </c:pt>
                <c:pt idx="4622">
                  <c:v>129.16285714285794</c:v>
                </c:pt>
                <c:pt idx="4623">
                  <c:v>129.16654761904843</c:v>
                </c:pt>
                <c:pt idx="4624">
                  <c:v>129.17023809523897</c:v>
                </c:pt>
                <c:pt idx="4625">
                  <c:v>129.17392857142946</c:v>
                </c:pt>
                <c:pt idx="4626">
                  <c:v>129.17761904762</c:v>
                </c:pt>
                <c:pt idx="4627">
                  <c:v>129.18130952381043</c:v>
                </c:pt>
                <c:pt idx="4628">
                  <c:v>129.18500000000091</c:v>
                </c:pt>
                <c:pt idx="4629">
                  <c:v>129.1886904761914</c:v>
                </c:pt>
                <c:pt idx="4630">
                  <c:v>129.19238095238194</c:v>
                </c:pt>
                <c:pt idx="4631">
                  <c:v>129.19607142857231</c:v>
                </c:pt>
                <c:pt idx="4632">
                  <c:v>129.19976190476274</c:v>
                </c:pt>
                <c:pt idx="4633">
                  <c:v>129.20345238095334</c:v>
                </c:pt>
                <c:pt idx="4634">
                  <c:v>129.20714285714388</c:v>
                </c:pt>
                <c:pt idx="4635">
                  <c:v>129.21083333333431</c:v>
                </c:pt>
                <c:pt idx="4636">
                  <c:v>129.21452380952474</c:v>
                </c:pt>
                <c:pt idx="4637">
                  <c:v>129.21821428571528</c:v>
                </c:pt>
                <c:pt idx="4638">
                  <c:v>129.22190476190571</c:v>
                </c:pt>
                <c:pt idx="4639">
                  <c:v>129.22559523809619</c:v>
                </c:pt>
                <c:pt idx="4640">
                  <c:v>129.22928571428668</c:v>
                </c:pt>
                <c:pt idx="4641">
                  <c:v>129.23297619047722</c:v>
                </c:pt>
                <c:pt idx="4642">
                  <c:v>129.23666666666762</c:v>
                </c:pt>
                <c:pt idx="4643">
                  <c:v>129.24035714285813</c:v>
                </c:pt>
                <c:pt idx="4644">
                  <c:v>129.24404761904859</c:v>
                </c:pt>
                <c:pt idx="4645">
                  <c:v>129.24773809523921</c:v>
                </c:pt>
                <c:pt idx="4646">
                  <c:v>129.2514285714297</c:v>
                </c:pt>
                <c:pt idx="4647">
                  <c:v>129.25511904762024</c:v>
                </c:pt>
                <c:pt idx="4648">
                  <c:v>129.25880952381058</c:v>
                </c:pt>
                <c:pt idx="4649">
                  <c:v>129.2625000000011</c:v>
                </c:pt>
                <c:pt idx="4650">
                  <c:v>129.26619047619158</c:v>
                </c:pt>
                <c:pt idx="4651">
                  <c:v>129.26988095238201</c:v>
                </c:pt>
                <c:pt idx="4652">
                  <c:v>129.27357142857244</c:v>
                </c:pt>
                <c:pt idx="4653">
                  <c:v>129.27726190476298</c:v>
                </c:pt>
                <c:pt idx="4654">
                  <c:v>129.28095238095358</c:v>
                </c:pt>
                <c:pt idx="4655">
                  <c:v>129.28464285714401</c:v>
                </c:pt>
                <c:pt idx="4656">
                  <c:v>129.28833333333458</c:v>
                </c:pt>
                <c:pt idx="4657">
                  <c:v>129.29202380952501</c:v>
                </c:pt>
                <c:pt idx="4658">
                  <c:v>129.29571428571541</c:v>
                </c:pt>
                <c:pt idx="4659">
                  <c:v>129.29940476190589</c:v>
                </c:pt>
                <c:pt idx="4660">
                  <c:v>129.30309523809638</c:v>
                </c:pt>
                <c:pt idx="4661">
                  <c:v>129.30678571428692</c:v>
                </c:pt>
                <c:pt idx="4662">
                  <c:v>129.3104761904774</c:v>
                </c:pt>
                <c:pt idx="4663">
                  <c:v>129.31416666666783</c:v>
                </c:pt>
                <c:pt idx="4664">
                  <c:v>129.31785714285832</c:v>
                </c:pt>
                <c:pt idx="4665">
                  <c:v>129.32154761904886</c:v>
                </c:pt>
                <c:pt idx="4666">
                  <c:v>129.32523809523946</c:v>
                </c:pt>
                <c:pt idx="4667">
                  <c:v>129.32892857142994</c:v>
                </c:pt>
                <c:pt idx="4668">
                  <c:v>129.33261904762043</c:v>
                </c:pt>
                <c:pt idx="4669">
                  <c:v>129.3363095238108</c:v>
                </c:pt>
                <c:pt idx="4670">
                  <c:v>129.34000000000128</c:v>
                </c:pt>
                <c:pt idx="4671">
                  <c:v>129.34369047619171</c:v>
                </c:pt>
                <c:pt idx="4672">
                  <c:v>129.34738095238231</c:v>
                </c:pt>
                <c:pt idx="4673">
                  <c:v>129.35107142857274</c:v>
                </c:pt>
                <c:pt idx="4674">
                  <c:v>129.35476190476322</c:v>
                </c:pt>
                <c:pt idx="4675">
                  <c:v>129.35845238095382</c:v>
                </c:pt>
                <c:pt idx="4676">
                  <c:v>129.36214285714431</c:v>
                </c:pt>
                <c:pt idx="4677">
                  <c:v>129.36583333333473</c:v>
                </c:pt>
                <c:pt idx="4678">
                  <c:v>129.36952380952516</c:v>
                </c:pt>
                <c:pt idx="4679">
                  <c:v>129.37321428571565</c:v>
                </c:pt>
                <c:pt idx="4680">
                  <c:v>129.37690476190608</c:v>
                </c:pt>
                <c:pt idx="4681">
                  <c:v>129.38059523809662</c:v>
                </c:pt>
                <c:pt idx="4682">
                  <c:v>129.3842857142871</c:v>
                </c:pt>
                <c:pt idx="4683">
                  <c:v>129.38797619047764</c:v>
                </c:pt>
                <c:pt idx="4684">
                  <c:v>129.39166666666802</c:v>
                </c:pt>
                <c:pt idx="4685">
                  <c:v>129.39535714285856</c:v>
                </c:pt>
                <c:pt idx="4686">
                  <c:v>129.39904761904904</c:v>
                </c:pt>
                <c:pt idx="4687">
                  <c:v>129.40273809523964</c:v>
                </c:pt>
                <c:pt idx="4688">
                  <c:v>129.40642857143007</c:v>
                </c:pt>
                <c:pt idx="4689">
                  <c:v>129.41011904762061</c:v>
                </c:pt>
                <c:pt idx="4690">
                  <c:v>129.41380952381093</c:v>
                </c:pt>
                <c:pt idx="4691">
                  <c:v>129.41750000000141</c:v>
                </c:pt>
                <c:pt idx="4692">
                  <c:v>129.42119047619201</c:v>
                </c:pt>
                <c:pt idx="4693">
                  <c:v>129.42488095238244</c:v>
                </c:pt>
                <c:pt idx="4694">
                  <c:v>129.42857142857292</c:v>
                </c:pt>
                <c:pt idx="4695">
                  <c:v>129.43226190476341</c:v>
                </c:pt>
                <c:pt idx="4696">
                  <c:v>129.43595238095389</c:v>
                </c:pt>
                <c:pt idx="4697">
                  <c:v>129.43964285714441</c:v>
                </c:pt>
                <c:pt idx="4698">
                  <c:v>129.44333333333486</c:v>
                </c:pt>
                <c:pt idx="4699">
                  <c:v>129.4470238095254</c:v>
                </c:pt>
                <c:pt idx="4700">
                  <c:v>129.45071428571583</c:v>
                </c:pt>
                <c:pt idx="4701">
                  <c:v>129.45440476190632</c:v>
                </c:pt>
                <c:pt idx="4702">
                  <c:v>129.4580952380968</c:v>
                </c:pt>
                <c:pt idx="4703">
                  <c:v>129.46178571428723</c:v>
                </c:pt>
                <c:pt idx="4704">
                  <c:v>129.46547619047777</c:v>
                </c:pt>
                <c:pt idx="4705">
                  <c:v>129.4691666666682</c:v>
                </c:pt>
                <c:pt idx="4706">
                  <c:v>129.47285714285869</c:v>
                </c:pt>
                <c:pt idx="4707">
                  <c:v>129.47654761904923</c:v>
                </c:pt>
                <c:pt idx="4708">
                  <c:v>129.48023809523983</c:v>
                </c:pt>
                <c:pt idx="4709">
                  <c:v>129.48392857143025</c:v>
                </c:pt>
                <c:pt idx="4710">
                  <c:v>129.4876190476208</c:v>
                </c:pt>
                <c:pt idx="4711">
                  <c:v>129.49130952381117</c:v>
                </c:pt>
                <c:pt idx="4712">
                  <c:v>129.49500000000165</c:v>
                </c:pt>
                <c:pt idx="4713">
                  <c:v>129.49869047619214</c:v>
                </c:pt>
                <c:pt idx="4714">
                  <c:v>129.50238095238268</c:v>
                </c:pt>
                <c:pt idx="4715">
                  <c:v>129.50607142857311</c:v>
                </c:pt>
                <c:pt idx="4716">
                  <c:v>129.50976190476354</c:v>
                </c:pt>
                <c:pt idx="4717">
                  <c:v>129.51345238095408</c:v>
                </c:pt>
                <c:pt idx="4718">
                  <c:v>129.51714285714462</c:v>
                </c:pt>
                <c:pt idx="4719">
                  <c:v>129.5208333333351</c:v>
                </c:pt>
                <c:pt idx="4720">
                  <c:v>129.52452380952553</c:v>
                </c:pt>
                <c:pt idx="4721">
                  <c:v>129.52821428571607</c:v>
                </c:pt>
                <c:pt idx="4722">
                  <c:v>129.53190476190642</c:v>
                </c:pt>
                <c:pt idx="4723">
                  <c:v>129.53559523809693</c:v>
                </c:pt>
                <c:pt idx="4724">
                  <c:v>129.53928571428739</c:v>
                </c:pt>
                <c:pt idx="4725">
                  <c:v>129.54297619047796</c:v>
                </c:pt>
                <c:pt idx="4726">
                  <c:v>129.54666666666836</c:v>
                </c:pt>
                <c:pt idx="4727">
                  <c:v>129.55035714285893</c:v>
                </c:pt>
                <c:pt idx="4728">
                  <c:v>129.55404761904941</c:v>
                </c:pt>
                <c:pt idx="4729">
                  <c:v>129.55773809524001</c:v>
                </c:pt>
                <c:pt idx="4730">
                  <c:v>129.56142857143047</c:v>
                </c:pt>
                <c:pt idx="4731">
                  <c:v>129.56511904762095</c:v>
                </c:pt>
                <c:pt idx="4732">
                  <c:v>129.56880952381135</c:v>
                </c:pt>
                <c:pt idx="4733">
                  <c:v>129.57250000000178</c:v>
                </c:pt>
                <c:pt idx="4734">
                  <c:v>129.57619047619232</c:v>
                </c:pt>
                <c:pt idx="4735">
                  <c:v>129.57988095238278</c:v>
                </c:pt>
                <c:pt idx="4736">
                  <c:v>129.58357142857324</c:v>
                </c:pt>
                <c:pt idx="4737">
                  <c:v>129.58726190476381</c:v>
                </c:pt>
                <c:pt idx="4738">
                  <c:v>129.59095238095426</c:v>
                </c:pt>
                <c:pt idx="4739">
                  <c:v>129.59464285714481</c:v>
                </c:pt>
                <c:pt idx="4740">
                  <c:v>129.59833333333529</c:v>
                </c:pt>
                <c:pt idx="4741">
                  <c:v>129.60202380952578</c:v>
                </c:pt>
                <c:pt idx="4742">
                  <c:v>129.60571428571618</c:v>
                </c:pt>
                <c:pt idx="4743">
                  <c:v>129.60940476190657</c:v>
                </c:pt>
                <c:pt idx="4744">
                  <c:v>129.61309523809709</c:v>
                </c:pt>
                <c:pt idx="4745">
                  <c:v>129.61678571428754</c:v>
                </c:pt>
                <c:pt idx="4746">
                  <c:v>129.62047619047814</c:v>
                </c:pt>
                <c:pt idx="4747">
                  <c:v>129.62416666666857</c:v>
                </c:pt>
                <c:pt idx="4748">
                  <c:v>129.62785714285911</c:v>
                </c:pt>
                <c:pt idx="4749">
                  <c:v>129.6315476190496</c:v>
                </c:pt>
                <c:pt idx="4750">
                  <c:v>129.63523809524008</c:v>
                </c:pt>
                <c:pt idx="4751">
                  <c:v>129.63892857143063</c:v>
                </c:pt>
                <c:pt idx="4752">
                  <c:v>129.64261904762111</c:v>
                </c:pt>
                <c:pt idx="4753">
                  <c:v>129.64630952381148</c:v>
                </c:pt>
                <c:pt idx="4754">
                  <c:v>129.65000000000202</c:v>
                </c:pt>
                <c:pt idx="4755">
                  <c:v>129.65369047619245</c:v>
                </c:pt>
                <c:pt idx="4756">
                  <c:v>129.65738095238308</c:v>
                </c:pt>
                <c:pt idx="4757">
                  <c:v>129.66107142857348</c:v>
                </c:pt>
                <c:pt idx="4758">
                  <c:v>129.66476190476391</c:v>
                </c:pt>
                <c:pt idx="4759">
                  <c:v>129.66845238095451</c:v>
                </c:pt>
                <c:pt idx="4760">
                  <c:v>129.67214285714499</c:v>
                </c:pt>
                <c:pt idx="4761">
                  <c:v>129.67583333333542</c:v>
                </c:pt>
                <c:pt idx="4762">
                  <c:v>129.67952380952585</c:v>
                </c:pt>
                <c:pt idx="4763">
                  <c:v>129.68321428571639</c:v>
                </c:pt>
                <c:pt idx="4764">
                  <c:v>129.68690476190679</c:v>
                </c:pt>
                <c:pt idx="4765">
                  <c:v>129.6905952380973</c:v>
                </c:pt>
                <c:pt idx="4766">
                  <c:v>129.69428571428776</c:v>
                </c:pt>
                <c:pt idx="4767">
                  <c:v>129.69797619047833</c:v>
                </c:pt>
                <c:pt idx="4768">
                  <c:v>129.70166666666873</c:v>
                </c:pt>
                <c:pt idx="4769">
                  <c:v>129.7053571428593</c:v>
                </c:pt>
                <c:pt idx="4770">
                  <c:v>129.70904761904978</c:v>
                </c:pt>
                <c:pt idx="4771">
                  <c:v>129.71273809524021</c:v>
                </c:pt>
                <c:pt idx="4772">
                  <c:v>129.71642857143081</c:v>
                </c:pt>
                <c:pt idx="4773">
                  <c:v>129.7201190476213</c:v>
                </c:pt>
                <c:pt idx="4774">
                  <c:v>129.72380952381167</c:v>
                </c:pt>
                <c:pt idx="4775">
                  <c:v>129.72750000000218</c:v>
                </c:pt>
                <c:pt idx="4776">
                  <c:v>129.73119047619264</c:v>
                </c:pt>
                <c:pt idx="4777">
                  <c:v>129.73488095238321</c:v>
                </c:pt>
                <c:pt idx="4778">
                  <c:v>129.73857142857361</c:v>
                </c:pt>
                <c:pt idx="4779">
                  <c:v>129.74226190476415</c:v>
                </c:pt>
                <c:pt idx="4780">
                  <c:v>129.74595238095458</c:v>
                </c:pt>
                <c:pt idx="4781">
                  <c:v>129.74964285714512</c:v>
                </c:pt>
                <c:pt idx="4782">
                  <c:v>129.7533333333356</c:v>
                </c:pt>
                <c:pt idx="4783">
                  <c:v>129.75702380952609</c:v>
                </c:pt>
                <c:pt idx="4784">
                  <c:v>129.76071428571655</c:v>
                </c:pt>
                <c:pt idx="4785">
                  <c:v>129.76440476190695</c:v>
                </c:pt>
                <c:pt idx="4786">
                  <c:v>129.76809523809752</c:v>
                </c:pt>
                <c:pt idx="4787">
                  <c:v>129.77178571428792</c:v>
                </c:pt>
                <c:pt idx="4788">
                  <c:v>129.77547619047846</c:v>
                </c:pt>
                <c:pt idx="4789">
                  <c:v>129.77916666666891</c:v>
                </c:pt>
                <c:pt idx="4790">
                  <c:v>129.78285714285948</c:v>
                </c:pt>
                <c:pt idx="4791">
                  <c:v>129.78654761904997</c:v>
                </c:pt>
                <c:pt idx="4792">
                  <c:v>129.79023809524045</c:v>
                </c:pt>
                <c:pt idx="4793">
                  <c:v>129.79392857143094</c:v>
                </c:pt>
                <c:pt idx="4794">
                  <c:v>129.79761904762148</c:v>
                </c:pt>
                <c:pt idx="4795">
                  <c:v>129.80130952381191</c:v>
                </c:pt>
                <c:pt idx="4796">
                  <c:v>129.80500000000239</c:v>
                </c:pt>
                <c:pt idx="4797">
                  <c:v>129.80869047619288</c:v>
                </c:pt>
                <c:pt idx="4798">
                  <c:v>129.81238095238348</c:v>
                </c:pt>
                <c:pt idx="4799">
                  <c:v>129.81607142857385</c:v>
                </c:pt>
                <c:pt idx="4800">
                  <c:v>129.81976190476428</c:v>
                </c:pt>
                <c:pt idx="4801">
                  <c:v>129.82345238095488</c:v>
                </c:pt>
                <c:pt idx="4802">
                  <c:v>129.82714285714542</c:v>
                </c:pt>
                <c:pt idx="4803">
                  <c:v>129.83083333333585</c:v>
                </c:pt>
                <c:pt idx="4804">
                  <c:v>129.83452380952625</c:v>
                </c:pt>
                <c:pt idx="4805">
                  <c:v>129.83821428571682</c:v>
                </c:pt>
                <c:pt idx="4806">
                  <c:v>129.84190476190716</c:v>
                </c:pt>
                <c:pt idx="4807">
                  <c:v>129.84559523809767</c:v>
                </c:pt>
                <c:pt idx="4808">
                  <c:v>129.84928571428813</c:v>
                </c:pt>
                <c:pt idx="4809">
                  <c:v>129.85297619047876</c:v>
                </c:pt>
                <c:pt idx="4810">
                  <c:v>129.85666666666921</c:v>
                </c:pt>
                <c:pt idx="4811">
                  <c:v>129.86035714285967</c:v>
                </c:pt>
                <c:pt idx="4812">
                  <c:v>129.86404761905021</c:v>
                </c:pt>
                <c:pt idx="4813">
                  <c:v>129.86773809524064</c:v>
                </c:pt>
                <c:pt idx="4814">
                  <c:v>129.87142857143124</c:v>
                </c:pt>
                <c:pt idx="4815">
                  <c:v>129.87511904762167</c:v>
                </c:pt>
                <c:pt idx="4816">
                  <c:v>129.87880952381204</c:v>
                </c:pt>
                <c:pt idx="4817">
                  <c:v>129.88250000000261</c:v>
                </c:pt>
                <c:pt idx="4818">
                  <c:v>129.88619047619312</c:v>
                </c:pt>
                <c:pt idx="4819">
                  <c:v>129.88988095238363</c:v>
                </c:pt>
                <c:pt idx="4820">
                  <c:v>129.89357142857398</c:v>
                </c:pt>
                <c:pt idx="4821">
                  <c:v>129.89726190476458</c:v>
                </c:pt>
                <c:pt idx="4822">
                  <c:v>129.900952380955</c:v>
                </c:pt>
                <c:pt idx="4823">
                  <c:v>129.90464285714549</c:v>
                </c:pt>
                <c:pt idx="4824">
                  <c:v>129.90833333333603</c:v>
                </c:pt>
                <c:pt idx="4825">
                  <c:v>129.91202380952646</c:v>
                </c:pt>
                <c:pt idx="4826">
                  <c:v>129.91571428571692</c:v>
                </c:pt>
                <c:pt idx="4827">
                  <c:v>129.91940476190732</c:v>
                </c:pt>
                <c:pt idx="4828">
                  <c:v>129.92309523809786</c:v>
                </c:pt>
                <c:pt idx="4829">
                  <c:v>129.92678571428834</c:v>
                </c:pt>
                <c:pt idx="4830">
                  <c:v>129.93047619047888</c:v>
                </c:pt>
                <c:pt idx="4831">
                  <c:v>129.93416666666937</c:v>
                </c:pt>
                <c:pt idx="4832">
                  <c:v>129.93785714285985</c:v>
                </c:pt>
                <c:pt idx="4833">
                  <c:v>129.94154761905034</c:v>
                </c:pt>
                <c:pt idx="4834">
                  <c:v>129.94523809524082</c:v>
                </c:pt>
                <c:pt idx="4835">
                  <c:v>129.94892857143137</c:v>
                </c:pt>
                <c:pt idx="4836">
                  <c:v>129.95261904762191</c:v>
                </c:pt>
                <c:pt idx="4837">
                  <c:v>129.95630952381228</c:v>
                </c:pt>
                <c:pt idx="4838">
                  <c:v>129.96000000000276</c:v>
                </c:pt>
                <c:pt idx="4839">
                  <c:v>129.96369047619325</c:v>
                </c:pt>
                <c:pt idx="4840">
                  <c:v>129.96738095238385</c:v>
                </c:pt>
                <c:pt idx="4841">
                  <c:v>129.97107142857422</c:v>
                </c:pt>
                <c:pt idx="4842">
                  <c:v>129.97476190476465</c:v>
                </c:pt>
                <c:pt idx="4843">
                  <c:v>129.97845238095525</c:v>
                </c:pt>
                <c:pt idx="4844">
                  <c:v>129.98214285714576</c:v>
                </c:pt>
                <c:pt idx="4845">
                  <c:v>129.98583333333622</c:v>
                </c:pt>
                <c:pt idx="4846">
                  <c:v>129.98952380952662</c:v>
                </c:pt>
                <c:pt idx="4847">
                  <c:v>129.99321428571713</c:v>
                </c:pt>
                <c:pt idx="4848">
                  <c:v>129.99690476190756</c:v>
                </c:pt>
                <c:pt idx="4849">
                  <c:v>130.00059523809801</c:v>
                </c:pt>
                <c:pt idx="4850">
                  <c:v>130.00428571428853</c:v>
                </c:pt>
                <c:pt idx="4851">
                  <c:v>130.00797619047907</c:v>
                </c:pt>
                <c:pt idx="4852">
                  <c:v>130.01166666666956</c:v>
                </c:pt>
                <c:pt idx="4853">
                  <c:v>130.01535714285998</c:v>
                </c:pt>
                <c:pt idx="4854">
                  <c:v>130.01904761905053</c:v>
                </c:pt>
                <c:pt idx="4855">
                  <c:v>130.02273809524101</c:v>
                </c:pt>
                <c:pt idx="4856">
                  <c:v>130.02642857143161</c:v>
                </c:pt>
                <c:pt idx="4857">
                  <c:v>130.03011904762207</c:v>
                </c:pt>
                <c:pt idx="4858">
                  <c:v>130.03380952381235</c:v>
                </c:pt>
                <c:pt idx="4859">
                  <c:v>130.03750000000295</c:v>
                </c:pt>
                <c:pt idx="4860">
                  <c:v>130.04119047619344</c:v>
                </c:pt>
                <c:pt idx="4861">
                  <c:v>130.04488095238398</c:v>
                </c:pt>
                <c:pt idx="4862">
                  <c:v>130.04857142857438</c:v>
                </c:pt>
                <c:pt idx="4863">
                  <c:v>130.05226190476489</c:v>
                </c:pt>
                <c:pt idx="4864">
                  <c:v>130.0559523809554</c:v>
                </c:pt>
                <c:pt idx="4865">
                  <c:v>130.05964285714586</c:v>
                </c:pt>
                <c:pt idx="4866">
                  <c:v>130.06333333333637</c:v>
                </c:pt>
                <c:pt idx="4867">
                  <c:v>130.06702380952683</c:v>
                </c:pt>
                <c:pt idx="4868">
                  <c:v>130.07071428571732</c:v>
                </c:pt>
                <c:pt idx="4869">
                  <c:v>130.07440476190769</c:v>
                </c:pt>
                <c:pt idx="4870">
                  <c:v>130.07809523809823</c:v>
                </c:pt>
                <c:pt idx="4871">
                  <c:v>130.08178571428871</c:v>
                </c:pt>
                <c:pt idx="4872">
                  <c:v>130.08547619047931</c:v>
                </c:pt>
                <c:pt idx="4873">
                  <c:v>130.08916666666974</c:v>
                </c:pt>
                <c:pt idx="4874">
                  <c:v>130.09285714286023</c:v>
                </c:pt>
                <c:pt idx="4875">
                  <c:v>130.09654761905071</c:v>
                </c:pt>
                <c:pt idx="4876">
                  <c:v>130.1002380952412</c:v>
                </c:pt>
                <c:pt idx="4877">
                  <c:v>130.10392857143168</c:v>
                </c:pt>
                <c:pt idx="4878">
                  <c:v>130.10761904762222</c:v>
                </c:pt>
                <c:pt idx="4879">
                  <c:v>130.11130952381259</c:v>
                </c:pt>
                <c:pt idx="4880">
                  <c:v>130.11500000000314</c:v>
                </c:pt>
                <c:pt idx="4881">
                  <c:v>130.11869047619362</c:v>
                </c:pt>
                <c:pt idx="4882">
                  <c:v>130.12238095238422</c:v>
                </c:pt>
                <c:pt idx="4883">
                  <c:v>130.12607142857459</c:v>
                </c:pt>
                <c:pt idx="4884">
                  <c:v>130.12976190476502</c:v>
                </c:pt>
                <c:pt idx="4885">
                  <c:v>130.13345238095556</c:v>
                </c:pt>
                <c:pt idx="4886">
                  <c:v>130.13714285714607</c:v>
                </c:pt>
                <c:pt idx="4887">
                  <c:v>130.14083333333653</c:v>
                </c:pt>
                <c:pt idx="4888">
                  <c:v>130.14452380952696</c:v>
                </c:pt>
                <c:pt idx="4889">
                  <c:v>130.1482142857175</c:v>
                </c:pt>
                <c:pt idx="4890">
                  <c:v>130.15190476190793</c:v>
                </c:pt>
                <c:pt idx="4891">
                  <c:v>130.15559523809836</c:v>
                </c:pt>
                <c:pt idx="4892">
                  <c:v>130.1592857142889</c:v>
                </c:pt>
                <c:pt idx="4893">
                  <c:v>130.16297619047944</c:v>
                </c:pt>
                <c:pt idx="4894">
                  <c:v>130.16666666666993</c:v>
                </c:pt>
                <c:pt idx="4895">
                  <c:v>130.17035714286038</c:v>
                </c:pt>
                <c:pt idx="4896">
                  <c:v>130.1740476190509</c:v>
                </c:pt>
                <c:pt idx="4897">
                  <c:v>130.17773809524138</c:v>
                </c:pt>
                <c:pt idx="4898">
                  <c:v>130.18142857143192</c:v>
                </c:pt>
                <c:pt idx="4899">
                  <c:v>130.18511904762244</c:v>
                </c:pt>
                <c:pt idx="4900">
                  <c:v>130.18880952381278</c:v>
                </c:pt>
                <c:pt idx="4901">
                  <c:v>130.19250000000338</c:v>
                </c:pt>
                <c:pt idx="4902">
                  <c:v>130.19619047619381</c:v>
                </c:pt>
                <c:pt idx="4903">
                  <c:v>130.19988095238429</c:v>
                </c:pt>
                <c:pt idx="4904">
                  <c:v>130.20357142857472</c:v>
                </c:pt>
                <c:pt idx="4905">
                  <c:v>130.2072619047652</c:v>
                </c:pt>
                <c:pt idx="4906">
                  <c:v>130.21095238095575</c:v>
                </c:pt>
                <c:pt idx="4907">
                  <c:v>130.21464285714617</c:v>
                </c:pt>
                <c:pt idx="4908">
                  <c:v>130.21833333333674</c:v>
                </c:pt>
                <c:pt idx="4909">
                  <c:v>130.2220238095272</c:v>
                </c:pt>
                <c:pt idx="4910">
                  <c:v>130.22571428571763</c:v>
                </c:pt>
                <c:pt idx="4911">
                  <c:v>130.22940476190806</c:v>
                </c:pt>
                <c:pt idx="4912">
                  <c:v>130.23309523809854</c:v>
                </c:pt>
                <c:pt idx="4913">
                  <c:v>130.23678571428908</c:v>
                </c:pt>
                <c:pt idx="4914">
                  <c:v>130.24047619047963</c:v>
                </c:pt>
                <c:pt idx="4915">
                  <c:v>130.24416666667005</c:v>
                </c:pt>
                <c:pt idx="4916">
                  <c:v>130.24785714286054</c:v>
                </c:pt>
                <c:pt idx="4917">
                  <c:v>130.25154761905108</c:v>
                </c:pt>
                <c:pt idx="4918">
                  <c:v>130.25523809524157</c:v>
                </c:pt>
                <c:pt idx="4919">
                  <c:v>130.25892857143211</c:v>
                </c:pt>
                <c:pt idx="4920">
                  <c:v>130.26261904762259</c:v>
                </c:pt>
                <c:pt idx="4921">
                  <c:v>130.26630952381302</c:v>
                </c:pt>
                <c:pt idx="4922">
                  <c:v>130.27000000000351</c:v>
                </c:pt>
                <c:pt idx="4923">
                  <c:v>130.27369047619393</c:v>
                </c:pt>
                <c:pt idx="4924">
                  <c:v>130.27738095238453</c:v>
                </c:pt>
                <c:pt idx="4925">
                  <c:v>130.28107142857496</c:v>
                </c:pt>
                <c:pt idx="4926">
                  <c:v>130.28476190476539</c:v>
                </c:pt>
                <c:pt idx="4927">
                  <c:v>130.28845238095599</c:v>
                </c:pt>
                <c:pt idx="4928">
                  <c:v>130.29214285714644</c:v>
                </c:pt>
                <c:pt idx="4929">
                  <c:v>130.2958333333369</c:v>
                </c:pt>
                <c:pt idx="4930">
                  <c:v>130.29952380952733</c:v>
                </c:pt>
                <c:pt idx="4931">
                  <c:v>130.30321428571781</c:v>
                </c:pt>
                <c:pt idx="4932">
                  <c:v>130.3069047619083</c:v>
                </c:pt>
                <c:pt idx="4933">
                  <c:v>130.31059523809876</c:v>
                </c:pt>
                <c:pt idx="4934">
                  <c:v>130.31428571428933</c:v>
                </c:pt>
                <c:pt idx="4935">
                  <c:v>130.31797619047981</c:v>
                </c:pt>
                <c:pt idx="4936">
                  <c:v>130.32166666667035</c:v>
                </c:pt>
                <c:pt idx="4937">
                  <c:v>130.32535714286081</c:v>
                </c:pt>
                <c:pt idx="4938">
                  <c:v>130.32904761905127</c:v>
                </c:pt>
                <c:pt idx="4939">
                  <c:v>130.33273809524181</c:v>
                </c:pt>
                <c:pt idx="4940">
                  <c:v>130.33642857143229</c:v>
                </c:pt>
                <c:pt idx="4941">
                  <c:v>130.34011904762284</c:v>
                </c:pt>
                <c:pt idx="4942">
                  <c:v>130.34380952381318</c:v>
                </c:pt>
                <c:pt idx="4943">
                  <c:v>130.34750000000369</c:v>
                </c:pt>
                <c:pt idx="4944">
                  <c:v>130.35119047619426</c:v>
                </c:pt>
                <c:pt idx="4945">
                  <c:v>130.35488095238472</c:v>
                </c:pt>
                <c:pt idx="4946">
                  <c:v>130.35857142857517</c:v>
                </c:pt>
                <c:pt idx="4947">
                  <c:v>130.36226190476563</c:v>
                </c:pt>
                <c:pt idx="4948">
                  <c:v>130.36595238095614</c:v>
                </c:pt>
                <c:pt idx="4949">
                  <c:v>130.3696428571466</c:v>
                </c:pt>
                <c:pt idx="4950">
                  <c:v>130.37333333333709</c:v>
                </c:pt>
                <c:pt idx="4951">
                  <c:v>130.37702380952757</c:v>
                </c:pt>
                <c:pt idx="4952">
                  <c:v>130.38071428571806</c:v>
                </c:pt>
                <c:pt idx="4953">
                  <c:v>130.38440476190848</c:v>
                </c:pt>
                <c:pt idx="4954">
                  <c:v>130.38809523809908</c:v>
                </c:pt>
                <c:pt idx="4955">
                  <c:v>130.39178571428951</c:v>
                </c:pt>
                <c:pt idx="4956">
                  <c:v>130.39547619048005</c:v>
                </c:pt>
                <c:pt idx="4957">
                  <c:v>130.39916666667048</c:v>
                </c:pt>
                <c:pt idx="4958">
                  <c:v>130.40285714286097</c:v>
                </c:pt>
                <c:pt idx="4959">
                  <c:v>130.40654761905145</c:v>
                </c:pt>
                <c:pt idx="4960">
                  <c:v>130.41023809524194</c:v>
                </c:pt>
                <c:pt idx="4961">
                  <c:v>130.41392857143242</c:v>
                </c:pt>
                <c:pt idx="4962">
                  <c:v>130.41761904762296</c:v>
                </c:pt>
                <c:pt idx="4963">
                  <c:v>130.42130952381345</c:v>
                </c:pt>
                <c:pt idx="4964">
                  <c:v>130.42500000000393</c:v>
                </c:pt>
                <c:pt idx="4965">
                  <c:v>130.42869047619442</c:v>
                </c:pt>
                <c:pt idx="4966">
                  <c:v>130.43238095238496</c:v>
                </c:pt>
                <c:pt idx="4967">
                  <c:v>130.43607142857533</c:v>
                </c:pt>
                <c:pt idx="4968">
                  <c:v>130.43976190476576</c:v>
                </c:pt>
                <c:pt idx="4969">
                  <c:v>130.4434523809563</c:v>
                </c:pt>
                <c:pt idx="4970">
                  <c:v>130.44714285714684</c:v>
                </c:pt>
                <c:pt idx="4971">
                  <c:v>130.45083333333727</c:v>
                </c:pt>
                <c:pt idx="4972">
                  <c:v>130.45452380952776</c:v>
                </c:pt>
                <c:pt idx="4973">
                  <c:v>130.45821428571824</c:v>
                </c:pt>
                <c:pt idx="4974">
                  <c:v>130.46190476190867</c:v>
                </c:pt>
                <c:pt idx="4975">
                  <c:v>130.46559523809918</c:v>
                </c:pt>
                <c:pt idx="4976">
                  <c:v>130.4692857142897</c:v>
                </c:pt>
                <c:pt idx="4977">
                  <c:v>130.47297619048021</c:v>
                </c:pt>
                <c:pt idx="4978">
                  <c:v>130.47666666667061</c:v>
                </c:pt>
                <c:pt idx="4979">
                  <c:v>130.48035714286121</c:v>
                </c:pt>
                <c:pt idx="4980">
                  <c:v>130.48404761905164</c:v>
                </c:pt>
                <c:pt idx="4981">
                  <c:v>130.48773809524218</c:v>
                </c:pt>
                <c:pt idx="4982">
                  <c:v>130.49142857143266</c:v>
                </c:pt>
                <c:pt idx="4983">
                  <c:v>130.49511904762323</c:v>
                </c:pt>
                <c:pt idx="4984">
                  <c:v>130.49880952381361</c:v>
                </c:pt>
                <c:pt idx="4985">
                  <c:v>130.50250000000406</c:v>
                </c:pt>
                <c:pt idx="4986">
                  <c:v>130.5061904761946</c:v>
                </c:pt>
                <c:pt idx="4987">
                  <c:v>130.50988095238503</c:v>
                </c:pt>
                <c:pt idx="4988">
                  <c:v>130.51357142857543</c:v>
                </c:pt>
                <c:pt idx="4989">
                  <c:v>130.51726190476595</c:v>
                </c:pt>
                <c:pt idx="4990">
                  <c:v>130.52095238095649</c:v>
                </c:pt>
                <c:pt idx="4991">
                  <c:v>130.52464285714697</c:v>
                </c:pt>
                <c:pt idx="4992">
                  <c:v>130.52833333333751</c:v>
                </c:pt>
                <c:pt idx="4993">
                  <c:v>130.53202380952794</c:v>
                </c:pt>
                <c:pt idx="4994">
                  <c:v>130.53571428571837</c:v>
                </c:pt>
                <c:pt idx="4995">
                  <c:v>130.5394047619088</c:v>
                </c:pt>
                <c:pt idx="4996">
                  <c:v>130.54309523809934</c:v>
                </c:pt>
                <c:pt idx="4997">
                  <c:v>130.54678571428983</c:v>
                </c:pt>
                <c:pt idx="4998">
                  <c:v>130.55047619048042</c:v>
                </c:pt>
                <c:pt idx="4999">
                  <c:v>130.55416666667085</c:v>
                </c:pt>
                <c:pt idx="5000">
                  <c:v>130.55785714286134</c:v>
                </c:pt>
                <c:pt idx="5001">
                  <c:v>130.56154761905182</c:v>
                </c:pt>
                <c:pt idx="5002">
                  <c:v>130.56523809524231</c:v>
                </c:pt>
                <c:pt idx="5003">
                  <c:v>130.56892857143285</c:v>
                </c:pt>
                <c:pt idx="5004">
                  <c:v>130.57261904762339</c:v>
                </c:pt>
                <c:pt idx="5005">
                  <c:v>130.57630952381376</c:v>
                </c:pt>
                <c:pt idx="5006">
                  <c:v>130.5800000000043</c:v>
                </c:pt>
                <c:pt idx="5007">
                  <c:v>130.58369047619473</c:v>
                </c:pt>
                <c:pt idx="5008">
                  <c:v>130.5873809523853</c:v>
                </c:pt>
                <c:pt idx="5009">
                  <c:v>130.5910714285757</c:v>
                </c:pt>
                <c:pt idx="5010">
                  <c:v>130.59476190476613</c:v>
                </c:pt>
                <c:pt idx="5011">
                  <c:v>130.59845238095667</c:v>
                </c:pt>
                <c:pt idx="5012">
                  <c:v>130.60214285714721</c:v>
                </c:pt>
                <c:pt idx="5013">
                  <c:v>130.60583333333759</c:v>
                </c:pt>
                <c:pt idx="5014">
                  <c:v>130.60952380952807</c:v>
                </c:pt>
                <c:pt idx="5015">
                  <c:v>130.61321428571853</c:v>
                </c:pt>
                <c:pt idx="5016">
                  <c:v>130.61690476190901</c:v>
                </c:pt>
                <c:pt idx="5017">
                  <c:v>130.62059523809958</c:v>
                </c:pt>
                <c:pt idx="5018">
                  <c:v>130.62428571429001</c:v>
                </c:pt>
                <c:pt idx="5019">
                  <c:v>130.62797619048061</c:v>
                </c:pt>
                <c:pt idx="5020">
                  <c:v>130.63166666667098</c:v>
                </c:pt>
                <c:pt idx="5021">
                  <c:v>130.63535714286152</c:v>
                </c:pt>
                <c:pt idx="5022">
                  <c:v>130.63904761905198</c:v>
                </c:pt>
                <c:pt idx="5023">
                  <c:v>130.64273809524244</c:v>
                </c:pt>
                <c:pt idx="5024">
                  <c:v>130.64642857143303</c:v>
                </c:pt>
                <c:pt idx="5025">
                  <c:v>130.6501190476236</c:v>
                </c:pt>
                <c:pt idx="5026">
                  <c:v>130.65380952381395</c:v>
                </c:pt>
                <c:pt idx="5027">
                  <c:v>130.65750000000443</c:v>
                </c:pt>
                <c:pt idx="5028">
                  <c:v>130.66119047619497</c:v>
                </c:pt>
                <c:pt idx="5029">
                  <c:v>130.6648809523854</c:v>
                </c:pt>
                <c:pt idx="5030">
                  <c:v>130.66857142857583</c:v>
                </c:pt>
                <c:pt idx="5031">
                  <c:v>130.67226190476632</c:v>
                </c:pt>
                <c:pt idx="5032">
                  <c:v>130.6759523809568</c:v>
                </c:pt>
                <c:pt idx="5033">
                  <c:v>130.67964285714729</c:v>
                </c:pt>
                <c:pt idx="5034">
                  <c:v>130.68333333333783</c:v>
                </c:pt>
                <c:pt idx="5035">
                  <c:v>130.68702380952831</c:v>
                </c:pt>
                <c:pt idx="5036">
                  <c:v>130.69071428571874</c:v>
                </c:pt>
                <c:pt idx="5037">
                  <c:v>130.69440476190923</c:v>
                </c:pt>
                <c:pt idx="5038">
                  <c:v>130.69809523809977</c:v>
                </c:pt>
                <c:pt idx="5039">
                  <c:v>130.7017857142902</c:v>
                </c:pt>
                <c:pt idx="5040">
                  <c:v>130.70547619048074</c:v>
                </c:pt>
                <c:pt idx="5041">
                  <c:v>130.70916666667117</c:v>
                </c:pt>
                <c:pt idx="5042">
                  <c:v>130.71285714286165</c:v>
                </c:pt>
                <c:pt idx="5043">
                  <c:v>130.71654761905214</c:v>
                </c:pt>
                <c:pt idx="5044">
                  <c:v>130.72023809524268</c:v>
                </c:pt>
                <c:pt idx="5045">
                  <c:v>130.72392857143322</c:v>
                </c:pt>
                <c:pt idx="5046">
                  <c:v>130.72761904762376</c:v>
                </c:pt>
                <c:pt idx="5047">
                  <c:v>130.73130952381413</c:v>
                </c:pt>
                <c:pt idx="5048">
                  <c:v>130.73500000000462</c:v>
                </c:pt>
                <c:pt idx="5049">
                  <c:v>130.7386904761951</c:v>
                </c:pt>
                <c:pt idx="5050">
                  <c:v>130.74238095238564</c:v>
                </c:pt>
                <c:pt idx="5051">
                  <c:v>130.74607142857599</c:v>
                </c:pt>
                <c:pt idx="5052">
                  <c:v>130.74976190476644</c:v>
                </c:pt>
                <c:pt idx="5053">
                  <c:v>130.75345238095699</c:v>
                </c:pt>
                <c:pt idx="5054">
                  <c:v>130.75714285714758</c:v>
                </c:pt>
                <c:pt idx="5055">
                  <c:v>130.76083333333798</c:v>
                </c:pt>
                <c:pt idx="5056">
                  <c:v>130.76452380952841</c:v>
                </c:pt>
                <c:pt idx="5057">
                  <c:v>130.76821428571898</c:v>
                </c:pt>
                <c:pt idx="5058">
                  <c:v>130.77190476190935</c:v>
                </c:pt>
                <c:pt idx="5059">
                  <c:v>130.7755952380999</c:v>
                </c:pt>
                <c:pt idx="5060">
                  <c:v>130.77928571429035</c:v>
                </c:pt>
                <c:pt idx="5061">
                  <c:v>130.78297619048098</c:v>
                </c:pt>
                <c:pt idx="5062">
                  <c:v>130.78666666667138</c:v>
                </c:pt>
                <c:pt idx="5063">
                  <c:v>130.79035714286184</c:v>
                </c:pt>
                <c:pt idx="5064">
                  <c:v>130.79404761905238</c:v>
                </c:pt>
                <c:pt idx="5065">
                  <c:v>130.79773809524281</c:v>
                </c:pt>
                <c:pt idx="5066">
                  <c:v>130.80142857143349</c:v>
                </c:pt>
                <c:pt idx="5067">
                  <c:v>130.80511904762395</c:v>
                </c:pt>
                <c:pt idx="5068">
                  <c:v>130.80880952381438</c:v>
                </c:pt>
                <c:pt idx="5069">
                  <c:v>130.8125000000048</c:v>
                </c:pt>
                <c:pt idx="5070">
                  <c:v>130.81619047619529</c:v>
                </c:pt>
                <c:pt idx="5071">
                  <c:v>130.81988095238577</c:v>
                </c:pt>
                <c:pt idx="5072">
                  <c:v>130.8235714285762</c:v>
                </c:pt>
                <c:pt idx="5073">
                  <c:v>130.82726190476674</c:v>
                </c:pt>
                <c:pt idx="5074">
                  <c:v>130.83095238095723</c:v>
                </c:pt>
                <c:pt idx="5075">
                  <c:v>130.83464285714771</c:v>
                </c:pt>
                <c:pt idx="5076">
                  <c:v>130.83833333333826</c:v>
                </c:pt>
                <c:pt idx="5077">
                  <c:v>130.84202380952868</c:v>
                </c:pt>
                <c:pt idx="5078">
                  <c:v>130.84571428571917</c:v>
                </c:pt>
                <c:pt idx="5079">
                  <c:v>130.8494047619096</c:v>
                </c:pt>
                <c:pt idx="5080">
                  <c:v>130.85309523810008</c:v>
                </c:pt>
                <c:pt idx="5081">
                  <c:v>130.85678571429062</c:v>
                </c:pt>
                <c:pt idx="5082">
                  <c:v>130.86047619048117</c:v>
                </c:pt>
                <c:pt idx="5083">
                  <c:v>130.86416666667159</c:v>
                </c:pt>
                <c:pt idx="5084">
                  <c:v>130.86785714286208</c:v>
                </c:pt>
                <c:pt idx="5085">
                  <c:v>130.87154761905256</c:v>
                </c:pt>
                <c:pt idx="5086">
                  <c:v>130.87523809524311</c:v>
                </c:pt>
                <c:pt idx="5087">
                  <c:v>130.87892857143365</c:v>
                </c:pt>
                <c:pt idx="5088">
                  <c:v>130.88261904762419</c:v>
                </c:pt>
                <c:pt idx="5089">
                  <c:v>130.88630952381456</c:v>
                </c:pt>
                <c:pt idx="5090">
                  <c:v>130.89000000000505</c:v>
                </c:pt>
                <c:pt idx="5091">
                  <c:v>130.89369047619545</c:v>
                </c:pt>
                <c:pt idx="5092">
                  <c:v>130.89738095238607</c:v>
                </c:pt>
                <c:pt idx="5093">
                  <c:v>130.90107142857642</c:v>
                </c:pt>
                <c:pt idx="5094">
                  <c:v>130.90476190476687</c:v>
                </c:pt>
                <c:pt idx="5095">
                  <c:v>130.90845238095741</c:v>
                </c:pt>
                <c:pt idx="5096">
                  <c:v>130.91214285714796</c:v>
                </c:pt>
                <c:pt idx="5097">
                  <c:v>130.91583333333838</c:v>
                </c:pt>
                <c:pt idx="5098">
                  <c:v>130.91952380952876</c:v>
                </c:pt>
                <c:pt idx="5099">
                  <c:v>130.92321428571941</c:v>
                </c:pt>
                <c:pt idx="5100">
                  <c:v>130.92690476190978</c:v>
                </c:pt>
                <c:pt idx="5101">
                  <c:v>130.93059523810027</c:v>
                </c:pt>
                <c:pt idx="5102">
                  <c:v>130.93428571429078</c:v>
                </c:pt>
                <c:pt idx="5103">
                  <c:v>130.93797619048129</c:v>
                </c:pt>
                <c:pt idx="5104">
                  <c:v>130.94166666667178</c:v>
                </c:pt>
                <c:pt idx="5105">
                  <c:v>130.94535714286221</c:v>
                </c:pt>
                <c:pt idx="5106">
                  <c:v>130.94904761905275</c:v>
                </c:pt>
                <c:pt idx="5107">
                  <c:v>130.95273809524329</c:v>
                </c:pt>
                <c:pt idx="5108">
                  <c:v>130.95642857143386</c:v>
                </c:pt>
                <c:pt idx="5109">
                  <c:v>130.96011904762432</c:v>
                </c:pt>
                <c:pt idx="5110">
                  <c:v>130.96380952381463</c:v>
                </c:pt>
                <c:pt idx="5111">
                  <c:v>130.96750000000517</c:v>
                </c:pt>
                <c:pt idx="5112">
                  <c:v>130.97119047619566</c:v>
                </c:pt>
                <c:pt idx="5113">
                  <c:v>130.97488095238614</c:v>
                </c:pt>
                <c:pt idx="5114">
                  <c:v>130.97857142857657</c:v>
                </c:pt>
                <c:pt idx="5115">
                  <c:v>130.98226190476711</c:v>
                </c:pt>
                <c:pt idx="5116">
                  <c:v>130.9859523809576</c:v>
                </c:pt>
                <c:pt idx="5117">
                  <c:v>130.98964285714808</c:v>
                </c:pt>
                <c:pt idx="5118">
                  <c:v>130.99333333333857</c:v>
                </c:pt>
                <c:pt idx="5119">
                  <c:v>130.99702380952911</c:v>
                </c:pt>
                <c:pt idx="5120">
                  <c:v>131.00071428571954</c:v>
                </c:pt>
                <c:pt idx="5121">
                  <c:v>131.00440476190997</c:v>
                </c:pt>
                <c:pt idx="5122">
                  <c:v>131.00809523810045</c:v>
                </c:pt>
                <c:pt idx="5123">
                  <c:v>131.01178571429094</c:v>
                </c:pt>
                <c:pt idx="5124">
                  <c:v>131.01547619048148</c:v>
                </c:pt>
                <c:pt idx="5125">
                  <c:v>131.01916666667191</c:v>
                </c:pt>
                <c:pt idx="5126">
                  <c:v>131.02285714286245</c:v>
                </c:pt>
                <c:pt idx="5127">
                  <c:v>131.02654761905293</c:v>
                </c:pt>
                <c:pt idx="5128">
                  <c:v>131.03023809524348</c:v>
                </c:pt>
                <c:pt idx="5129">
                  <c:v>131.03392857143396</c:v>
                </c:pt>
                <c:pt idx="5130">
                  <c:v>131.0376190476245</c:v>
                </c:pt>
                <c:pt idx="5131">
                  <c:v>131.04130952381485</c:v>
                </c:pt>
                <c:pt idx="5132">
                  <c:v>131.04500000000536</c:v>
                </c:pt>
                <c:pt idx="5133">
                  <c:v>131.04869047619582</c:v>
                </c:pt>
                <c:pt idx="5134">
                  <c:v>131.05238095238644</c:v>
                </c:pt>
                <c:pt idx="5135">
                  <c:v>131.05607142857679</c:v>
                </c:pt>
                <c:pt idx="5136">
                  <c:v>131.05976190476721</c:v>
                </c:pt>
                <c:pt idx="5137">
                  <c:v>131.06345238095778</c:v>
                </c:pt>
                <c:pt idx="5138">
                  <c:v>131.06714285714827</c:v>
                </c:pt>
                <c:pt idx="5139">
                  <c:v>131.07083333333875</c:v>
                </c:pt>
                <c:pt idx="5140">
                  <c:v>131.07452380952918</c:v>
                </c:pt>
                <c:pt idx="5141">
                  <c:v>131.07821428571978</c:v>
                </c:pt>
                <c:pt idx="5142">
                  <c:v>131.08190476191018</c:v>
                </c:pt>
                <c:pt idx="5143">
                  <c:v>131.08559523810058</c:v>
                </c:pt>
                <c:pt idx="5144">
                  <c:v>131.08928571429118</c:v>
                </c:pt>
                <c:pt idx="5145">
                  <c:v>131.09297619048166</c:v>
                </c:pt>
                <c:pt idx="5146">
                  <c:v>131.09666666667215</c:v>
                </c:pt>
                <c:pt idx="5147">
                  <c:v>131.10035714286258</c:v>
                </c:pt>
                <c:pt idx="5148">
                  <c:v>131.10404761905318</c:v>
                </c:pt>
                <c:pt idx="5149">
                  <c:v>131.1077380952436</c:v>
                </c:pt>
                <c:pt idx="5150">
                  <c:v>131.11142857143417</c:v>
                </c:pt>
                <c:pt idx="5151">
                  <c:v>131.11511904762463</c:v>
                </c:pt>
                <c:pt idx="5152">
                  <c:v>131.118809523815</c:v>
                </c:pt>
                <c:pt idx="5153">
                  <c:v>131.12250000000554</c:v>
                </c:pt>
                <c:pt idx="5154">
                  <c:v>131.12619047619603</c:v>
                </c:pt>
                <c:pt idx="5155">
                  <c:v>131.12988095238651</c:v>
                </c:pt>
                <c:pt idx="5156">
                  <c:v>131.13357142857689</c:v>
                </c:pt>
                <c:pt idx="5157">
                  <c:v>131.13726190476743</c:v>
                </c:pt>
                <c:pt idx="5158">
                  <c:v>131.14095238095791</c:v>
                </c:pt>
                <c:pt idx="5159">
                  <c:v>131.1446428571484</c:v>
                </c:pt>
                <c:pt idx="5160">
                  <c:v>131.14833333333894</c:v>
                </c:pt>
                <c:pt idx="5161">
                  <c:v>131.15202380952948</c:v>
                </c:pt>
                <c:pt idx="5162">
                  <c:v>131.15571428571991</c:v>
                </c:pt>
                <c:pt idx="5163">
                  <c:v>131.15940476191034</c:v>
                </c:pt>
                <c:pt idx="5164">
                  <c:v>131.16309523810077</c:v>
                </c:pt>
                <c:pt idx="5165">
                  <c:v>131.16678571429131</c:v>
                </c:pt>
                <c:pt idx="5166">
                  <c:v>131.17047619048185</c:v>
                </c:pt>
                <c:pt idx="5167">
                  <c:v>131.17416666667228</c:v>
                </c:pt>
                <c:pt idx="5168">
                  <c:v>131.17785714286276</c:v>
                </c:pt>
                <c:pt idx="5169">
                  <c:v>131.18154761905336</c:v>
                </c:pt>
                <c:pt idx="5170">
                  <c:v>131.18523809524385</c:v>
                </c:pt>
                <c:pt idx="5171">
                  <c:v>131.18892857143436</c:v>
                </c:pt>
                <c:pt idx="5172">
                  <c:v>131.19261904762487</c:v>
                </c:pt>
                <c:pt idx="5173">
                  <c:v>131.19630952381522</c:v>
                </c:pt>
                <c:pt idx="5174">
                  <c:v>131.20000000000573</c:v>
                </c:pt>
                <c:pt idx="5175">
                  <c:v>131.20369047619613</c:v>
                </c:pt>
                <c:pt idx="5176">
                  <c:v>131.20738095238676</c:v>
                </c:pt>
                <c:pt idx="5177">
                  <c:v>131.21107142857713</c:v>
                </c:pt>
                <c:pt idx="5178">
                  <c:v>131.21476190476753</c:v>
                </c:pt>
                <c:pt idx="5179">
                  <c:v>131.21845238095815</c:v>
                </c:pt>
                <c:pt idx="5180">
                  <c:v>131.22214285714864</c:v>
                </c:pt>
                <c:pt idx="5181">
                  <c:v>131.22583333333918</c:v>
                </c:pt>
                <c:pt idx="5182">
                  <c:v>131.22952380952958</c:v>
                </c:pt>
                <c:pt idx="5183">
                  <c:v>131.23321428572004</c:v>
                </c:pt>
                <c:pt idx="5184">
                  <c:v>131.23690476191052</c:v>
                </c:pt>
                <c:pt idx="5185">
                  <c:v>131.24059523810092</c:v>
                </c:pt>
                <c:pt idx="5186">
                  <c:v>131.24428571429149</c:v>
                </c:pt>
                <c:pt idx="5187">
                  <c:v>131.24797619048198</c:v>
                </c:pt>
                <c:pt idx="5188">
                  <c:v>131.25166666667252</c:v>
                </c:pt>
                <c:pt idx="5189">
                  <c:v>131.25535714286301</c:v>
                </c:pt>
                <c:pt idx="5190">
                  <c:v>131.25904761905349</c:v>
                </c:pt>
                <c:pt idx="5191">
                  <c:v>131.262738095244</c:v>
                </c:pt>
                <c:pt idx="5192">
                  <c:v>131.26642857143452</c:v>
                </c:pt>
                <c:pt idx="5193">
                  <c:v>131.27011904762503</c:v>
                </c:pt>
                <c:pt idx="5194">
                  <c:v>131.27380952381532</c:v>
                </c:pt>
                <c:pt idx="5195">
                  <c:v>131.27750000000592</c:v>
                </c:pt>
                <c:pt idx="5196">
                  <c:v>131.2811904761964</c:v>
                </c:pt>
                <c:pt idx="5197">
                  <c:v>131.28488095238689</c:v>
                </c:pt>
                <c:pt idx="5198">
                  <c:v>131.28857142857731</c:v>
                </c:pt>
                <c:pt idx="5199">
                  <c:v>131.2922619047678</c:v>
                </c:pt>
                <c:pt idx="5200">
                  <c:v>131.29595238095828</c:v>
                </c:pt>
                <c:pt idx="5201">
                  <c:v>131.29964285714877</c:v>
                </c:pt>
                <c:pt idx="5202">
                  <c:v>131.30333333333937</c:v>
                </c:pt>
                <c:pt idx="5203">
                  <c:v>131.30702380952985</c:v>
                </c:pt>
                <c:pt idx="5204">
                  <c:v>131.31071428572028</c:v>
                </c:pt>
                <c:pt idx="5205">
                  <c:v>131.31440476191071</c:v>
                </c:pt>
                <c:pt idx="5206">
                  <c:v>131.31809523810119</c:v>
                </c:pt>
                <c:pt idx="5207">
                  <c:v>131.32178571429174</c:v>
                </c:pt>
                <c:pt idx="5208">
                  <c:v>131.32547619048228</c:v>
                </c:pt>
                <c:pt idx="5209">
                  <c:v>131.32916666667271</c:v>
                </c:pt>
                <c:pt idx="5210">
                  <c:v>131.33285714286325</c:v>
                </c:pt>
                <c:pt idx="5211">
                  <c:v>131.33654761905373</c:v>
                </c:pt>
                <c:pt idx="5212">
                  <c:v>131.34023809524422</c:v>
                </c:pt>
                <c:pt idx="5213">
                  <c:v>131.34392857143467</c:v>
                </c:pt>
                <c:pt idx="5214">
                  <c:v>131.34761904762524</c:v>
                </c:pt>
                <c:pt idx="5215">
                  <c:v>131.35130952381564</c:v>
                </c:pt>
                <c:pt idx="5216">
                  <c:v>131.35500000000616</c:v>
                </c:pt>
                <c:pt idx="5217">
                  <c:v>131.35869047619661</c:v>
                </c:pt>
                <c:pt idx="5218">
                  <c:v>131.36238095238716</c:v>
                </c:pt>
                <c:pt idx="5219">
                  <c:v>131.36607142857756</c:v>
                </c:pt>
                <c:pt idx="5220">
                  <c:v>131.36976190476796</c:v>
                </c:pt>
                <c:pt idx="5221">
                  <c:v>131.37345238095853</c:v>
                </c:pt>
                <c:pt idx="5222">
                  <c:v>131.37714285714907</c:v>
                </c:pt>
                <c:pt idx="5223">
                  <c:v>131.38083333333961</c:v>
                </c:pt>
                <c:pt idx="5224">
                  <c:v>131.38452380953001</c:v>
                </c:pt>
                <c:pt idx="5225">
                  <c:v>131.38821428572052</c:v>
                </c:pt>
                <c:pt idx="5226">
                  <c:v>131.39190476191095</c:v>
                </c:pt>
                <c:pt idx="5227">
                  <c:v>131.39559523810135</c:v>
                </c:pt>
                <c:pt idx="5228">
                  <c:v>131.39928571429192</c:v>
                </c:pt>
                <c:pt idx="5229">
                  <c:v>131.40297619048241</c:v>
                </c:pt>
                <c:pt idx="5230">
                  <c:v>131.40666666667283</c:v>
                </c:pt>
                <c:pt idx="5231">
                  <c:v>131.4103571428634</c:v>
                </c:pt>
                <c:pt idx="5232">
                  <c:v>131.41404761905386</c:v>
                </c:pt>
                <c:pt idx="5233">
                  <c:v>131.41773809524437</c:v>
                </c:pt>
                <c:pt idx="5234">
                  <c:v>131.42142857143494</c:v>
                </c:pt>
                <c:pt idx="5235">
                  <c:v>131.42511904762546</c:v>
                </c:pt>
                <c:pt idx="5236">
                  <c:v>131.4288095238158</c:v>
                </c:pt>
                <c:pt idx="5237">
                  <c:v>131.43250000000629</c:v>
                </c:pt>
                <c:pt idx="5238">
                  <c:v>131.43619047619677</c:v>
                </c:pt>
                <c:pt idx="5239">
                  <c:v>131.43988095238726</c:v>
                </c:pt>
                <c:pt idx="5240">
                  <c:v>131.44357142857763</c:v>
                </c:pt>
                <c:pt idx="5241">
                  <c:v>131.44726190476817</c:v>
                </c:pt>
                <c:pt idx="5242">
                  <c:v>131.45095238095871</c:v>
                </c:pt>
                <c:pt idx="5243">
                  <c:v>131.45464285714925</c:v>
                </c:pt>
                <c:pt idx="5244">
                  <c:v>131.45833333333979</c:v>
                </c:pt>
                <c:pt idx="5245">
                  <c:v>131.46202380953022</c:v>
                </c:pt>
                <c:pt idx="5246">
                  <c:v>131.46571428572065</c:v>
                </c:pt>
                <c:pt idx="5247">
                  <c:v>131.46940476191108</c:v>
                </c:pt>
                <c:pt idx="5248">
                  <c:v>131.47309523810151</c:v>
                </c:pt>
                <c:pt idx="5249">
                  <c:v>131.47678571429205</c:v>
                </c:pt>
                <c:pt idx="5250">
                  <c:v>131.48047619048265</c:v>
                </c:pt>
                <c:pt idx="5251">
                  <c:v>131.48416666667313</c:v>
                </c:pt>
                <c:pt idx="5252">
                  <c:v>131.48785714286362</c:v>
                </c:pt>
                <c:pt idx="5253">
                  <c:v>131.49154761905407</c:v>
                </c:pt>
                <c:pt idx="5254">
                  <c:v>131.49523809524459</c:v>
                </c:pt>
                <c:pt idx="5255">
                  <c:v>131.4989285714351</c:v>
                </c:pt>
                <c:pt idx="5256">
                  <c:v>131.50261904762561</c:v>
                </c:pt>
                <c:pt idx="5257">
                  <c:v>131.50630952381599</c:v>
                </c:pt>
                <c:pt idx="5258">
                  <c:v>131.51000000000641</c:v>
                </c:pt>
                <c:pt idx="5259">
                  <c:v>131.5136904761969</c:v>
                </c:pt>
                <c:pt idx="5260">
                  <c:v>131.51738095238744</c:v>
                </c:pt>
                <c:pt idx="5261">
                  <c:v>131.52107142857793</c:v>
                </c:pt>
                <c:pt idx="5262">
                  <c:v>131.52476190476833</c:v>
                </c:pt>
                <c:pt idx="5263">
                  <c:v>131.52845238095895</c:v>
                </c:pt>
                <c:pt idx="5264">
                  <c:v>131.53214285714947</c:v>
                </c:pt>
                <c:pt idx="5265">
                  <c:v>131.53583333333987</c:v>
                </c:pt>
                <c:pt idx="5266">
                  <c:v>131.53952380953035</c:v>
                </c:pt>
                <c:pt idx="5267">
                  <c:v>131.54321428572078</c:v>
                </c:pt>
                <c:pt idx="5268">
                  <c:v>131.54690476191124</c:v>
                </c:pt>
                <c:pt idx="5269">
                  <c:v>131.55059523810172</c:v>
                </c:pt>
                <c:pt idx="5270">
                  <c:v>131.55428571429223</c:v>
                </c:pt>
                <c:pt idx="5271">
                  <c:v>131.5579761904828</c:v>
                </c:pt>
                <c:pt idx="5272">
                  <c:v>131.56166666667326</c:v>
                </c:pt>
                <c:pt idx="5273">
                  <c:v>131.56535714286377</c:v>
                </c:pt>
                <c:pt idx="5274">
                  <c:v>131.56904761905423</c:v>
                </c:pt>
                <c:pt idx="5275">
                  <c:v>131.57273809524474</c:v>
                </c:pt>
                <c:pt idx="5276">
                  <c:v>131.57642857143526</c:v>
                </c:pt>
                <c:pt idx="5277">
                  <c:v>131.5801190476258</c:v>
                </c:pt>
                <c:pt idx="5278">
                  <c:v>131.58380952381611</c:v>
                </c:pt>
                <c:pt idx="5279">
                  <c:v>131.58750000000666</c:v>
                </c:pt>
                <c:pt idx="5280">
                  <c:v>131.59119047619714</c:v>
                </c:pt>
                <c:pt idx="5281">
                  <c:v>131.59488095238763</c:v>
                </c:pt>
                <c:pt idx="5282">
                  <c:v>131.59857142857805</c:v>
                </c:pt>
                <c:pt idx="5283">
                  <c:v>131.60226190476854</c:v>
                </c:pt>
                <c:pt idx="5284">
                  <c:v>131.60595238095908</c:v>
                </c:pt>
                <c:pt idx="5285">
                  <c:v>131.60964285714957</c:v>
                </c:pt>
                <c:pt idx="5286">
                  <c:v>131.61333333333999</c:v>
                </c:pt>
                <c:pt idx="5287">
                  <c:v>131.61702380953054</c:v>
                </c:pt>
                <c:pt idx="5288">
                  <c:v>131.62071428572102</c:v>
                </c:pt>
                <c:pt idx="5289">
                  <c:v>131.62440476191145</c:v>
                </c:pt>
                <c:pt idx="5290">
                  <c:v>131.62809523810193</c:v>
                </c:pt>
                <c:pt idx="5291">
                  <c:v>131.63178571429242</c:v>
                </c:pt>
                <c:pt idx="5292">
                  <c:v>131.63547619048296</c:v>
                </c:pt>
                <c:pt idx="5293">
                  <c:v>131.63916666667345</c:v>
                </c:pt>
                <c:pt idx="5294">
                  <c:v>131.64285714286393</c:v>
                </c:pt>
                <c:pt idx="5295">
                  <c:v>131.64654761905442</c:v>
                </c:pt>
                <c:pt idx="5296">
                  <c:v>131.65023809524496</c:v>
                </c:pt>
                <c:pt idx="5297">
                  <c:v>131.65392857143544</c:v>
                </c:pt>
                <c:pt idx="5298">
                  <c:v>131.65761904762596</c:v>
                </c:pt>
                <c:pt idx="5299">
                  <c:v>131.66130952381636</c:v>
                </c:pt>
                <c:pt idx="5300">
                  <c:v>131.66500000000678</c:v>
                </c:pt>
                <c:pt idx="5301">
                  <c:v>131.66869047619733</c:v>
                </c:pt>
                <c:pt idx="5302">
                  <c:v>131.67238095238781</c:v>
                </c:pt>
                <c:pt idx="5303">
                  <c:v>131.67607142857821</c:v>
                </c:pt>
                <c:pt idx="5304">
                  <c:v>131.67976190476867</c:v>
                </c:pt>
                <c:pt idx="5305">
                  <c:v>131.68345238095927</c:v>
                </c:pt>
                <c:pt idx="5306">
                  <c:v>131.68714285714984</c:v>
                </c:pt>
                <c:pt idx="5307">
                  <c:v>131.69083333334018</c:v>
                </c:pt>
                <c:pt idx="5308">
                  <c:v>131.69452380953072</c:v>
                </c:pt>
                <c:pt idx="5309">
                  <c:v>131.69821428572121</c:v>
                </c:pt>
                <c:pt idx="5310">
                  <c:v>131.70190476191158</c:v>
                </c:pt>
                <c:pt idx="5311">
                  <c:v>131.70559523810206</c:v>
                </c:pt>
                <c:pt idx="5312">
                  <c:v>131.70928571429255</c:v>
                </c:pt>
                <c:pt idx="5313">
                  <c:v>131.7129761904832</c:v>
                </c:pt>
                <c:pt idx="5314">
                  <c:v>131.71666666667358</c:v>
                </c:pt>
                <c:pt idx="5315">
                  <c:v>131.72035714286417</c:v>
                </c:pt>
                <c:pt idx="5316">
                  <c:v>131.7240476190546</c:v>
                </c:pt>
                <c:pt idx="5317">
                  <c:v>131.72773809524509</c:v>
                </c:pt>
                <c:pt idx="5318">
                  <c:v>131.73142857143563</c:v>
                </c:pt>
                <c:pt idx="5319">
                  <c:v>131.73511904762611</c:v>
                </c:pt>
                <c:pt idx="5320">
                  <c:v>131.73880952381649</c:v>
                </c:pt>
                <c:pt idx="5321">
                  <c:v>131.74250000000697</c:v>
                </c:pt>
                <c:pt idx="5322">
                  <c:v>131.74619047619746</c:v>
                </c:pt>
                <c:pt idx="5323">
                  <c:v>131.74988095238794</c:v>
                </c:pt>
                <c:pt idx="5324">
                  <c:v>131.75357142857837</c:v>
                </c:pt>
                <c:pt idx="5325">
                  <c:v>131.75726190476891</c:v>
                </c:pt>
                <c:pt idx="5326">
                  <c:v>131.76095238095945</c:v>
                </c:pt>
                <c:pt idx="5327">
                  <c:v>131.76464285714994</c:v>
                </c:pt>
                <c:pt idx="5328">
                  <c:v>131.76833333334042</c:v>
                </c:pt>
                <c:pt idx="5329">
                  <c:v>131.77202380953091</c:v>
                </c:pt>
                <c:pt idx="5330">
                  <c:v>131.77571428572134</c:v>
                </c:pt>
                <c:pt idx="5331">
                  <c:v>131.77940476191176</c:v>
                </c:pt>
                <c:pt idx="5332">
                  <c:v>131.78309523810225</c:v>
                </c:pt>
                <c:pt idx="5333">
                  <c:v>131.78678571429279</c:v>
                </c:pt>
                <c:pt idx="5334">
                  <c:v>131.79047619048339</c:v>
                </c:pt>
                <c:pt idx="5335">
                  <c:v>131.79416666667382</c:v>
                </c:pt>
                <c:pt idx="5336">
                  <c:v>131.7978571428643</c:v>
                </c:pt>
                <c:pt idx="5337">
                  <c:v>131.80154761905484</c:v>
                </c:pt>
                <c:pt idx="5338">
                  <c:v>131.80523809524527</c:v>
                </c:pt>
                <c:pt idx="5339">
                  <c:v>131.80892857143584</c:v>
                </c:pt>
                <c:pt idx="5340">
                  <c:v>131.8126190476263</c:v>
                </c:pt>
                <c:pt idx="5341">
                  <c:v>131.81630952381673</c:v>
                </c:pt>
                <c:pt idx="5342">
                  <c:v>131.82000000000721</c:v>
                </c:pt>
                <c:pt idx="5343">
                  <c:v>131.8236904761977</c:v>
                </c:pt>
                <c:pt idx="5344">
                  <c:v>131.82738095238827</c:v>
                </c:pt>
                <c:pt idx="5345">
                  <c:v>131.83107142857861</c:v>
                </c:pt>
                <c:pt idx="5346">
                  <c:v>131.83476190476915</c:v>
                </c:pt>
                <c:pt idx="5347">
                  <c:v>131.83845238095969</c:v>
                </c:pt>
                <c:pt idx="5348">
                  <c:v>131.84214285715024</c:v>
                </c:pt>
                <c:pt idx="5349">
                  <c:v>131.84583333334058</c:v>
                </c:pt>
                <c:pt idx="5350">
                  <c:v>131.84952380953104</c:v>
                </c:pt>
                <c:pt idx="5351">
                  <c:v>131.85321428572161</c:v>
                </c:pt>
                <c:pt idx="5352">
                  <c:v>131.85690476191201</c:v>
                </c:pt>
                <c:pt idx="5353">
                  <c:v>131.86059523810249</c:v>
                </c:pt>
                <c:pt idx="5354">
                  <c:v>131.86428571429303</c:v>
                </c:pt>
                <c:pt idx="5355">
                  <c:v>131.8679761904836</c:v>
                </c:pt>
                <c:pt idx="5356">
                  <c:v>131.871666666674</c:v>
                </c:pt>
                <c:pt idx="5357">
                  <c:v>131.87535714286449</c:v>
                </c:pt>
                <c:pt idx="5358">
                  <c:v>131.87904761905497</c:v>
                </c:pt>
                <c:pt idx="5359">
                  <c:v>131.88273809524551</c:v>
                </c:pt>
                <c:pt idx="5360">
                  <c:v>131.88642857143606</c:v>
                </c:pt>
                <c:pt idx="5361">
                  <c:v>131.89011904762654</c:v>
                </c:pt>
                <c:pt idx="5362">
                  <c:v>131.89380952381686</c:v>
                </c:pt>
                <c:pt idx="5363">
                  <c:v>131.8975000000074</c:v>
                </c:pt>
                <c:pt idx="5364">
                  <c:v>131.90119047619788</c:v>
                </c:pt>
                <c:pt idx="5365">
                  <c:v>131.90488095238837</c:v>
                </c:pt>
                <c:pt idx="5366">
                  <c:v>131.9085714285788</c:v>
                </c:pt>
                <c:pt idx="5367">
                  <c:v>131.91226190476934</c:v>
                </c:pt>
                <c:pt idx="5368">
                  <c:v>131.91595238095982</c:v>
                </c:pt>
                <c:pt idx="5369">
                  <c:v>131.91964285715031</c:v>
                </c:pt>
                <c:pt idx="5370">
                  <c:v>131.92333333334079</c:v>
                </c:pt>
                <c:pt idx="5371">
                  <c:v>131.92702380953133</c:v>
                </c:pt>
                <c:pt idx="5372">
                  <c:v>131.93071428572176</c:v>
                </c:pt>
                <c:pt idx="5373">
                  <c:v>131.93440476191219</c:v>
                </c:pt>
                <c:pt idx="5374">
                  <c:v>131.93809523810268</c:v>
                </c:pt>
                <c:pt idx="5375">
                  <c:v>131.94178571429322</c:v>
                </c:pt>
                <c:pt idx="5376">
                  <c:v>131.94547619048376</c:v>
                </c:pt>
                <c:pt idx="5377">
                  <c:v>131.94916666667419</c:v>
                </c:pt>
                <c:pt idx="5378">
                  <c:v>131.95285714286467</c:v>
                </c:pt>
                <c:pt idx="5379">
                  <c:v>131.95654761905521</c:v>
                </c:pt>
                <c:pt idx="5380">
                  <c:v>131.96023809524564</c:v>
                </c:pt>
                <c:pt idx="5381">
                  <c:v>131.96392857143618</c:v>
                </c:pt>
                <c:pt idx="5382">
                  <c:v>131.96761904762667</c:v>
                </c:pt>
                <c:pt idx="5383">
                  <c:v>131.9713095238171</c:v>
                </c:pt>
                <c:pt idx="5384">
                  <c:v>131.97500000000758</c:v>
                </c:pt>
                <c:pt idx="5385">
                  <c:v>131.97869047619801</c:v>
                </c:pt>
                <c:pt idx="5386">
                  <c:v>131.98238095238864</c:v>
                </c:pt>
                <c:pt idx="5387">
                  <c:v>131.98607142857904</c:v>
                </c:pt>
                <c:pt idx="5388">
                  <c:v>131.98976190476952</c:v>
                </c:pt>
                <c:pt idx="5389">
                  <c:v>131.99345238096001</c:v>
                </c:pt>
                <c:pt idx="5390">
                  <c:v>131.99714285715058</c:v>
                </c:pt>
                <c:pt idx="5391">
                  <c:v>132.00083333334098</c:v>
                </c:pt>
                <c:pt idx="5392">
                  <c:v>132.00452380953141</c:v>
                </c:pt>
                <c:pt idx="5393">
                  <c:v>132.008214285722</c:v>
                </c:pt>
                <c:pt idx="5394">
                  <c:v>132.01190476191235</c:v>
                </c:pt>
                <c:pt idx="5395">
                  <c:v>132.01559523810278</c:v>
                </c:pt>
                <c:pt idx="5396">
                  <c:v>132.01928571429335</c:v>
                </c:pt>
                <c:pt idx="5397">
                  <c:v>132.02297619048397</c:v>
                </c:pt>
                <c:pt idx="5398">
                  <c:v>132.02666666667437</c:v>
                </c:pt>
                <c:pt idx="5399">
                  <c:v>132.03035714286486</c:v>
                </c:pt>
                <c:pt idx="5400">
                  <c:v>132.03404761905534</c:v>
                </c:pt>
                <c:pt idx="5401">
                  <c:v>132.03773809524583</c:v>
                </c:pt>
                <c:pt idx="5402">
                  <c:v>132.04142857143637</c:v>
                </c:pt>
                <c:pt idx="5403">
                  <c:v>132.04511904762686</c:v>
                </c:pt>
                <c:pt idx="5404">
                  <c:v>132.04880952381723</c:v>
                </c:pt>
                <c:pt idx="5405">
                  <c:v>132.05250000000777</c:v>
                </c:pt>
                <c:pt idx="5406">
                  <c:v>132.05619047619825</c:v>
                </c:pt>
                <c:pt idx="5407">
                  <c:v>132.05988095238874</c:v>
                </c:pt>
                <c:pt idx="5408">
                  <c:v>132.06357142857917</c:v>
                </c:pt>
                <c:pt idx="5409">
                  <c:v>132.06726190476971</c:v>
                </c:pt>
                <c:pt idx="5410">
                  <c:v>132.07095238096019</c:v>
                </c:pt>
                <c:pt idx="5411">
                  <c:v>132.07464285715068</c:v>
                </c:pt>
                <c:pt idx="5412">
                  <c:v>132.07833333334116</c:v>
                </c:pt>
                <c:pt idx="5413">
                  <c:v>132.08202380953171</c:v>
                </c:pt>
                <c:pt idx="5414">
                  <c:v>132.08571428572213</c:v>
                </c:pt>
                <c:pt idx="5415">
                  <c:v>132.08940476191256</c:v>
                </c:pt>
                <c:pt idx="5416">
                  <c:v>132.09309523810302</c:v>
                </c:pt>
                <c:pt idx="5417">
                  <c:v>132.09678571429359</c:v>
                </c:pt>
                <c:pt idx="5418">
                  <c:v>132.10047619048407</c:v>
                </c:pt>
                <c:pt idx="5419">
                  <c:v>132.10416666667456</c:v>
                </c:pt>
                <c:pt idx="5420">
                  <c:v>132.10785714286502</c:v>
                </c:pt>
                <c:pt idx="5421">
                  <c:v>132.11154761905553</c:v>
                </c:pt>
                <c:pt idx="5422">
                  <c:v>132.11523809524599</c:v>
                </c:pt>
                <c:pt idx="5423">
                  <c:v>132.11892857143656</c:v>
                </c:pt>
                <c:pt idx="5424">
                  <c:v>132.12261904762707</c:v>
                </c:pt>
                <c:pt idx="5425">
                  <c:v>132.12630952381741</c:v>
                </c:pt>
                <c:pt idx="5426">
                  <c:v>132.13000000000795</c:v>
                </c:pt>
                <c:pt idx="5427">
                  <c:v>132.13369047619835</c:v>
                </c:pt>
                <c:pt idx="5428">
                  <c:v>132.13738095238898</c:v>
                </c:pt>
                <c:pt idx="5429">
                  <c:v>132.14107142857938</c:v>
                </c:pt>
                <c:pt idx="5430">
                  <c:v>132.14476190476978</c:v>
                </c:pt>
                <c:pt idx="5431">
                  <c:v>132.14845238096041</c:v>
                </c:pt>
                <c:pt idx="5432">
                  <c:v>132.15214285715092</c:v>
                </c:pt>
                <c:pt idx="5433">
                  <c:v>132.15583333334135</c:v>
                </c:pt>
                <c:pt idx="5434">
                  <c:v>132.15952380953178</c:v>
                </c:pt>
                <c:pt idx="5435">
                  <c:v>132.16321428572232</c:v>
                </c:pt>
                <c:pt idx="5436">
                  <c:v>132.16690476191272</c:v>
                </c:pt>
                <c:pt idx="5437">
                  <c:v>132.17059523810318</c:v>
                </c:pt>
                <c:pt idx="5438">
                  <c:v>132.17428571429375</c:v>
                </c:pt>
                <c:pt idx="5439">
                  <c:v>132.17797619048426</c:v>
                </c:pt>
                <c:pt idx="5440">
                  <c:v>132.18166666667474</c:v>
                </c:pt>
                <c:pt idx="5441">
                  <c:v>132.18535714286523</c:v>
                </c:pt>
                <c:pt idx="5442">
                  <c:v>132.18904761905571</c:v>
                </c:pt>
                <c:pt idx="5443">
                  <c:v>132.1927380952462</c:v>
                </c:pt>
                <c:pt idx="5444">
                  <c:v>132.19642857143674</c:v>
                </c:pt>
                <c:pt idx="5445">
                  <c:v>132.20011904762723</c:v>
                </c:pt>
                <c:pt idx="5446">
                  <c:v>132.20380952381754</c:v>
                </c:pt>
                <c:pt idx="5447">
                  <c:v>132.20750000000808</c:v>
                </c:pt>
                <c:pt idx="5448">
                  <c:v>132.21119047619857</c:v>
                </c:pt>
                <c:pt idx="5449">
                  <c:v>132.21488095238911</c:v>
                </c:pt>
                <c:pt idx="5450">
                  <c:v>132.21857142857954</c:v>
                </c:pt>
                <c:pt idx="5451">
                  <c:v>132.22226190477008</c:v>
                </c:pt>
                <c:pt idx="5452">
                  <c:v>132.22595238096056</c:v>
                </c:pt>
                <c:pt idx="5453">
                  <c:v>132.22964285715105</c:v>
                </c:pt>
                <c:pt idx="5454">
                  <c:v>132.23333333334148</c:v>
                </c:pt>
                <c:pt idx="5455">
                  <c:v>132.23702380953202</c:v>
                </c:pt>
                <c:pt idx="5456">
                  <c:v>132.24071428572245</c:v>
                </c:pt>
                <c:pt idx="5457">
                  <c:v>132.24440476191288</c:v>
                </c:pt>
                <c:pt idx="5458">
                  <c:v>132.24809523810339</c:v>
                </c:pt>
                <c:pt idx="5459">
                  <c:v>132.25178571429396</c:v>
                </c:pt>
                <c:pt idx="5460">
                  <c:v>132.25547619048444</c:v>
                </c:pt>
                <c:pt idx="5461">
                  <c:v>132.25916666667493</c:v>
                </c:pt>
                <c:pt idx="5462">
                  <c:v>132.26285714286539</c:v>
                </c:pt>
                <c:pt idx="5463">
                  <c:v>132.2665476190559</c:v>
                </c:pt>
                <c:pt idx="5464">
                  <c:v>132.27023809524638</c:v>
                </c:pt>
                <c:pt idx="5465">
                  <c:v>132.27392857143681</c:v>
                </c:pt>
                <c:pt idx="5466">
                  <c:v>132.27761904762741</c:v>
                </c:pt>
                <c:pt idx="5467">
                  <c:v>132.28130952381778</c:v>
                </c:pt>
                <c:pt idx="5468">
                  <c:v>132.28500000000832</c:v>
                </c:pt>
                <c:pt idx="5469">
                  <c:v>132.28869047619878</c:v>
                </c:pt>
                <c:pt idx="5470">
                  <c:v>132.29238095238938</c:v>
                </c:pt>
                <c:pt idx="5471">
                  <c:v>132.29607142857978</c:v>
                </c:pt>
                <c:pt idx="5472">
                  <c:v>132.29976190477015</c:v>
                </c:pt>
                <c:pt idx="5473">
                  <c:v>132.30345238096081</c:v>
                </c:pt>
                <c:pt idx="5474">
                  <c:v>132.30714285715129</c:v>
                </c:pt>
                <c:pt idx="5475">
                  <c:v>132.31083333334172</c:v>
                </c:pt>
                <c:pt idx="5476">
                  <c:v>132.31452380953218</c:v>
                </c:pt>
                <c:pt idx="5477">
                  <c:v>132.31821428572269</c:v>
                </c:pt>
                <c:pt idx="5478">
                  <c:v>132.32190476191317</c:v>
                </c:pt>
                <c:pt idx="5479">
                  <c:v>132.3255952381036</c:v>
                </c:pt>
                <c:pt idx="5480">
                  <c:v>132.32928571429414</c:v>
                </c:pt>
                <c:pt idx="5481">
                  <c:v>132.33297619048469</c:v>
                </c:pt>
                <c:pt idx="5482">
                  <c:v>132.33666666667511</c:v>
                </c:pt>
                <c:pt idx="5483">
                  <c:v>132.3403571428656</c:v>
                </c:pt>
                <c:pt idx="5484">
                  <c:v>132.34404761905608</c:v>
                </c:pt>
                <c:pt idx="5485">
                  <c:v>132.34773809524657</c:v>
                </c:pt>
                <c:pt idx="5486">
                  <c:v>132.35142857143717</c:v>
                </c:pt>
                <c:pt idx="5487">
                  <c:v>132.35511904762765</c:v>
                </c:pt>
                <c:pt idx="5488">
                  <c:v>132.35880952381802</c:v>
                </c:pt>
                <c:pt idx="5489">
                  <c:v>132.36250000000851</c:v>
                </c:pt>
                <c:pt idx="5490">
                  <c:v>132.36619047619899</c:v>
                </c:pt>
                <c:pt idx="5491">
                  <c:v>132.36988095238954</c:v>
                </c:pt>
                <c:pt idx="5492">
                  <c:v>132.37357142857991</c:v>
                </c:pt>
                <c:pt idx="5493">
                  <c:v>132.37726190477045</c:v>
                </c:pt>
                <c:pt idx="5494">
                  <c:v>132.38095238096099</c:v>
                </c:pt>
                <c:pt idx="5495">
                  <c:v>132.38464285715148</c:v>
                </c:pt>
                <c:pt idx="5496">
                  <c:v>132.38833333334196</c:v>
                </c:pt>
                <c:pt idx="5497">
                  <c:v>132.39202380953245</c:v>
                </c:pt>
                <c:pt idx="5498">
                  <c:v>132.39571428572285</c:v>
                </c:pt>
                <c:pt idx="5499">
                  <c:v>132.39940476191336</c:v>
                </c:pt>
                <c:pt idx="5500">
                  <c:v>132.40309523810376</c:v>
                </c:pt>
                <c:pt idx="5501">
                  <c:v>132.40678571429433</c:v>
                </c:pt>
                <c:pt idx="5502">
                  <c:v>132.41047619048481</c:v>
                </c:pt>
                <c:pt idx="5503">
                  <c:v>132.4141666666753</c:v>
                </c:pt>
                <c:pt idx="5504">
                  <c:v>132.41785714286578</c:v>
                </c:pt>
                <c:pt idx="5505">
                  <c:v>132.42154761905627</c:v>
                </c:pt>
                <c:pt idx="5506">
                  <c:v>132.42523809524681</c:v>
                </c:pt>
                <c:pt idx="5507">
                  <c:v>132.4289285714373</c:v>
                </c:pt>
                <c:pt idx="5508">
                  <c:v>132.43261904762784</c:v>
                </c:pt>
                <c:pt idx="5509">
                  <c:v>132.43630952381818</c:v>
                </c:pt>
                <c:pt idx="5510">
                  <c:v>132.44000000000864</c:v>
                </c:pt>
                <c:pt idx="5511">
                  <c:v>132.44369047619918</c:v>
                </c:pt>
                <c:pt idx="5512">
                  <c:v>132.44738095238972</c:v>
                </c:pt>
                <c:pt idx="5513">
                  <c:v>132.45107142858021</c:v>
                </c:pt>
                <c:pt idx="5514">
                  <c:v>132.45476190477058</c:v>
                </c:pt>
                <c:pt idx="5515">
                  <c:v>132.45845238096123</c:v>
                </c:pt>
                <c:pt idx="5516">
                  <c:v>132.46214285715166</c:v>
                </c:pt>
                <c:pt idx="5517">
                  <c:v>132.46583333334203</c:v>
                </c:pt>
                <c:pt idx="5518">
                  <c:v>132.46952380953255</c:v>
                </c:pt>
                <c:pt idx="5519">
                  <c:v>132.47321428572306</c:v>
                </c:pt>
                <c:pt idx="5520">
                  <c:v>132.47690476191352</c:v>
                </c:pt>
                <c:pt idx="5521">
                  <c:v>132.48059523810397</c:v>
                </c:pt>
                <c:pt idx="5522">
                  <c:v>132.48428571429451</c:v>
                </c:pt>
                <c:pt idx="5523">
                  <c:v>132.48797619048506</c:v>
                </c:pt>
                <c:pt idx="5524">
                  <c:v>132.49166666667548</c:v>
                </c:pt>
                <c:pt idx="5525">
                  <c:v>132.49535714286597</c:v>
                </c:pt>
                <c:pt idx="5526">
                  <c:v>132.49904761905646</c:v>
                </c:pt>
                <c:pt idx="5527">
                  <c:v>132.50273809524694</c:v>
                </c:pt>
                <c:pt idx="5528">
                  <c:v>132.50642857143748</c:v>
                </c:pt>
                <c:pt idx="5529">
                  <c:v>132.51011904762797</c:v>
                </c:pt>
                <c:pt idx="5530">
                  <c:v>132.51380952381828</c:v>
                </c:pt>
                <c:pt idx="5531">
                  <c:v>132.51750000000882</c:v>
                </c:pt>
                <c:pt idx="5532">
                  <c:v>132.52119047619942</c:v>
                </c:pt>
                <c:pt idx="5533">
                  <c:v>132.52488095238991</c:v>
                </c:pt>
                <c:pt idx="5534">
                  <c:v>132.52857142858034</c:v>
                </c:pt>
                <c:pt idx="5535">
                  <c:v>132.53226190477082</c:v>
                </c:pt>
                <c:pt idx="5536">
                  <c:v>132.53595238096131</c:v>
                </c:pt>
                <c:pt idx="5537">
                  <c:v>132.53964285715179</c:v>
                </c:pt>
                <c:pt idx="5538">
                  <c:v>132.54333333334222</c:v>
                </c:pt>
                <c:pt idx="5539">
                  <c:v>132.54702380953276</c:v>
                </c:pt>
                <c:pt idx="5540">
                  <c:v>132.55071428572327</c:v>
                </c:pt>
                <c:pt idx="5541">
                  <c:v>132.55440476191373</c:v>
                </c:pt>
                <c:pt idx="5542">
                  <c:v>132.55809523810422</c:v>
                </c:pt>
                <c:pt idx="5543">
                  <c:v>132.5617857142947</c:v>
                </c:pt>
                <c:pt idx="5544">
                  <c:v>132.56547619048521</c:v>
                </c:pt>
                <c:pt idx="5545">
                  <c:v>132.56916666667561</c:v>
                </c:pt>
                <c:pt idx="5546">
                  <c:v>132.57285714286616</c:v>
                </c:pt>
                <c:pt idx="5547">
                  <c:v>132.57654761905658</c:v>
                </c:pt>
                <c:pt idx="5548">
                  <c:v>132.58023809524718</c:v>
                </c:pt>
                <c:pt idx="5549">
                  <c:v>132.58392857143761</c:v>
                </c:pt>
                <c:pt idx="5550">
                  <c:v>132.58761904762821</c:v>
                </c:pt>
                <c:pt idx="5551">
                  <c:v>132.59130952381858</c:v>
                </c:pt>
                <c:pt idx="5552">
                  <c:v>132.59500000000907</c:v>
                </c:pt>
                <c:pt idx="5553">
                  <c:v>132.59869047619961</c:v>
                </c:pt>
                <c:pt idx="5554">
                  <c:v>132.60238095239009</c:v>
                </c:pt>
                <c:pt idx="5555">
                  <c:v>132.60607142858052</c:v>
                </c:pt>
                <c:pt idx="5556">
                  <c:v>132.60976190477092</c:v>
                </c:pt>
                <c:pt idx="5557">
                  <c:v>132.61345238096143</c:v>
                </c:pt>
                <c:pt idx="5558">
                  <c:v>132.617142857152</c:v>
                </c:pt>
                <c:pt idx="5559">
                  <c:v>132.6208333333424</c:v>
                </c:pt>
                <c:pt idx="5560">
                  <c:v>132.62452380953295</c:v>
                </c:pt>
                <c:pt idx="5561">
                  <c:v>132.62821428572349</c:v>
                </c:pt>
                <c:pt idx="5562">
                  <c:v>132.63190476191392</c:v>
                </c:pt>
                <c:pt idx="5563">
                  <c:v>132.63559523810429</c:v>
                </c:pt>
                <c:pt idx="5564">
                  <c:v>132.63928571429483</c:v>
                </c:pt>
                <c:pt idx="5565">
                  <c:v>132.64297619048537</c:v>
                </c:pt>
                <c:pt idx="5566">
                  <c:v>132.6466666666758</c:v>
                </c:pt>
                <c:pt idx="5567">
                  <c:v>132.65035714286634</c:v>
                </c:pt>
                <c:pt idx="5568">
                  <c:v>132.65404761905683</c:v>
                </c:pt>
                <c:pt idx="5569">
                  <c:v>132.65773809524731</c:v>
                </c:pt>
                <c:pt idx="5570">
                  <c:v>132.66142857143785</c:v>
                </c:pt>
                <c:pt idx="5571">
                  <c:v>132.66511904762834</c:v>
                </c:pt>
                <c:pt idx="5572">
                  <c:v>132.66880952381871</c:v>
                </c:pt>
                <c:pt idx="5573">
                  <c:v>132.67250000000925</c:v>
                </c:pt>
                <c:pt idx="5574">
                  <c:v>132.67619047619974</c:v>
                </c:pt>
                <c:pt idx="5575">
                  <c:v>132.67988095239022</c:v>
                </c:pt>
                <c:pt idx="5576">
                  <c:v>132.68357142858065</c:v>
                </c:pt>
                <c:pt idx="5577">
                  <c:v>132.68726190477119</c:v>
                </c:pt>
                <c:pt idx="5578">
                  <c:v>132.69095238096168</c:v>
                </c:pt>
                <c:pt idx="5579">
                  <c:v>132.69464285715216</c:v>
                </c:pt>
                <c:pt idx="5580">
                  <c:v>132.69833333334265</c:v>
                </c:pt>
                <c:pt idx="5581">
                  <c:v>132.70202380953319</c:v>
                </c:pt>
                <c:pt idx="5582">
                  <c:v>132.70571428572362</c:v>
                </c:pt>
                <c:pt idx="5583">
                  <c:v>132.70940476191402</c:v>
                </c:pt>
                <c:pt idx="5584">
                  <c:v>132.71309523810447</c:v>
                </c:pt>
                <c:pt idx="5585">
                  <c:v>132.71678571429496</c:v>
                </c:pt>
                <c:pt idx="5586">
                  <c:v>132.72047619048561</c:v>
                </c:pt>
                <c:pt idx="5587">
                  <c:v>132.72416666667598</c:v>
                </c:pt>
                <c:pt idx="5588">
                  <c:v>132.72785714286653</c:v>
                </c:pt>
                <c:pt idx="5589">
                  <c:v>132.73154761905698</c:v>
                </c:pt>
                <c:pt idx="5590">
                  <c:v>132.7352380952475</c:v>
                </c:pt>
                <c:pt idx="5591">
                  <c:v>132.73892857143801</c:v>
                </c:pt>
                <c:pt idx="5592">
                  <c:v>132.74261904762847</c:v>
                </c:pt>
                <c:pt idx="5593">
                  <c:v>132.74630952381889</c:v>
                </c:pt>
                <c:pt idx="5594">
                  <c:v>132.75000000000944</c:v>
                </c:pt>
                <c:pt idx="5595">
                  <c:v>132.75369047619992</c:v>
                </c:pt>
                <c:pt idx="5596">
                  <c:v>132.75738095239046</c:v>
                </c:pt>
                <c:pt idx="5597">
                  <c:v>132.76107142858083</c:v>
                </c:pt>
                <c:pt idx="5598">
                  <c:v>132.76476190477132</c:v>
                </c:pt>
                <c:pt idx="5599">
                  <c:v>132.76845238096186</c:v>
                </c:pt>
                <c:pt idx="5600">
                  <c:v>132.77214285715237</c:v>
                </c:pt>
                <c:pt idx="5601">
                  <c:v>132.77583333334272</c:v>
                </c:pt>
                <c:pt idx="5602">
                  <c:v>132.77952380953332</c:v>
                </c:pt>
                <c:pt idx="5603">
                  <c:v>132.7832142857238</c:v>
                </c:pt>
                <c:pt idx="5604">
                  <c:v>132.78690476191423</c:v>
                </c:pt>
                <c:pt idx="5605">
                  <c:v>132.79059523810466</c:v>
                </c:pt>
                <c:pt idx="5606">
                  <c:v>132.7942857142952</c:v>
                </c:pt>
                <c:pt idx="5607">
                  <c:v>132.79797619048574</c:v>
                </c:pt>
                <c:pt idx="5608">
                  <c:v>132.80166666667623</c:v>
                </c:pt>
                <c:pt idx="5609">
                  <c:v>132.80535714286671</c:v>
                </c:pt>
                <c:pt idx="5610">
                  <c:v>132.8090476190572</c:v>
                </c:pt>
                <c:pt idx="5611">
                  <c:v>132.81273809524768</c:v>
                </c:pt>
                <c:pt idx="5612">
                  <c:v>132.81642857143822</c:v>
                </c:pt>
                <c:pt idx="5613">
                  <c:v>132.82011904762876</c:v>
                </c:pt>
                <c:pt idx="5614">
                  <c:v>132.82380952381914</c:v>
                </c:pt>
                <c:pt idx="5615">
                  <c:v>132.82750000000968</c:v>
                </c:pt>
                <c:pt idx="5616">
                  <c:v>132.83119047620016</c:v>
                </c:pt>
                <c:pt idx="5617">
                  <c:v>132.83488095239065</c:v>
                </c:pt>
                <c:pt idx="5618">
                  <c:v>132.83857142858108</c:v>
                </c:pt>
                <c:pt idx="5619">
                  <c:v>132.84226190477156</c:v>
                </c:pt>
                <c:pt idx="5620">
                  <c:v>132.84595238096205</c:v>
                </c:pt>
                <c:pt idx="5621">
                  <c:v>132.84964285715253</c:v>
                </c:pt>
                <c:pt idx="5622">
                  <c:v>132.85333333334304</c:v>
                </c:pt>
                <c:pt idx="5623">
                  <c:v>132.85702380953362</c:v>
                </c:pt>
                <c:pt idx="5624">
                  <c:v>132.86071428572401</c:v>
                </c:pt>
                <c:pt idx="5625">
                  <c:v>132.86440476191441</c:v>
                </c:pt>
                <c:pt idx="5626">
                  <c:v>132.86809523810496</c:v>
                </c:pt>
                <c:pt idx="5627">
                  <c:v>132.87178571429538</c:v>
                </c:pt>
                <c:pt idx="5628">
                  <c:v>132.87547619048598</c:v>
                </c:pt>
                <c:pt idx="5629">
                  <c:v>132.87916666667638</c:v>
                </c:pt>
                <c:pt idx="5630">
                  <c:v>132.88285714286695</c:v>
                </c:pt>
                <c:pt idx="5631">
                  <c:v>132.88654761905741</c:v>
                </c:pt>
                <c:pt idx="5632">
                  <c:v>132.89023809524787</c:v>
                </c:pt>
                <c:pt idx="5633">
                  <c:v>132.89392857143841</c:v>
                </c:pt>
                <c:pt idx="5634">
                  <c:v>132.89761904762889</c:v>
                </c:pt>
                <c:pt idx="5635">
                  <c:v>132.90130952381938</c:v>
                </c:pt>
                <c:pt idx="5636">
                  <c:v>132.90500000000981</c:v>
                </c:pt>
                <c:pt idx="5637">
                  <c:v>132.90869047620029</c:v>
                </c:pt>
                <c:pt idx="5638">
                  <c:v>132.91238095239086</c:v>
                </c:pt>
                <c:pt idx="5639">
                  <c:v>132.9160714285812</c:v>
                </c:pt>
                <c:pt idx="5640">
                  <c:v>132.91976190477169</c:v>
                </c:pt>
                <c:pt idx="5641">
                  <c:v>132.92345238096223</c:v>
                </c:pt>
                <c:pt idx="5642">
                  <c:v>132.9271428571528</c:v>
                </c:pt>
                <c:pt idx="5643">
                  <c:v>132.9308333333432</c:v>
                </c:pt>
                <c:pt idx="5644">
                  <c:v>132.93452380953369</c:v>
                </c:pt>
                <c:pt idx="5645">
                  <c:v>132.93821428572423</c:v>
                </c:pt>
                <c:pt idx="5646">
                  <c:v>132.9419047619146</c:v>
                </c:pt>
                <c:pt idx="5647">
                  <c:v>132.94559523810503</c:v>
                </c:pt>
                <c:pt idx="5648">
                  <c:v>132.94928571429557</c:v>
                </c:pt>
                <c:pt idx="5649">
                  <c:v>132.95297619048617</c:v>
                </c:pt>
                <c:pt idx="5650">
                  <c:v>132.9566666666766</c:v>
                </c:pt>
                <c:pt idx="5651">
                  <c:v>132.96035714286708</c:v>
                </c:pt>
                <c:pt idx="5652">
                  <c:v>132.96404761905757</c:v>
                </c:pt>
                <c:pt idx="5653">
                  <c:v>132.96773809524805</c:v>
                </c:pt>
                <c:pt idx="5654">
                  <c:v>132.97142857143859</c:v>
                </c:pt>
                <c:pt idx="5655">
                  <c:v>132.97511904762914</c:v>
                </c:pt>
                <c:pt idx="5656">
                  <c:v>132.97880952381951</c:v>
                </c:pt>
                <c:pt idx="5657">
                  <c:v>132.98250000001005</c:v>
                </c:pt>
                <c:pt idx="5658">
                  <c:v>132.98619047620053</c:v>
                </c:pt>
                <c:pt idx="5659">
                  <c:v>132.98988095239102</c:v>
                </c:pt>
                <c:pt idx="5660">
                  <c:v>132.99357142858139</c:v>
                </c:pt>
                <c:pt idx="5661">
                  <c:v>132.99726190477193</c:v>
                </c:pt>
                <c:pt idx="5662">
                  <c:v>133.00095238096242</c:v>
                </c:pt>
                <c:pt idx="5663">
                  <c:v>133.0046428571529</c:v>
                </c:pt>
                <c:pt idx="5664">
                  <c:v>133.00833333334344</c:v>
                </c:pt>
                <c:pt idx="5665">
                  <c:v>133.01202380953387</c:v>
                </c:pt>
                <c:pt idx="5666">
                  <c:v>133.01571428572436</c:v>
                </c:pt>
                <c:pt idx="5667">
                  <c:v>133.01940476191476</c:v>
                </c:pt>
                <c:pt idx="5668">
                  <c:v>133.02309523810527</c:v>
                </c:pt>
                <c:pt idx="5669">
                  <c:v>133.02678571429578</c:v>
                </c:pt>
                <c:pt idx="5670">
                  <c:v>133.03047619048635</c:v>
                </c:pt>
                <c:pt idx="5671">
                  <c:v>133.03416666667678</c:v>
                </c:pt>
                <c:pt idx="5672">
                  <c:v>133.03785714286721</c:v>
                </c:pt>
                <c:pt idx="5673">
                  <c:v>133.04154761905775</c:v>
                </c:pt>
                <c:pt idx="5674">
                  <c:v>133.04523809524818</c:v>
                </c:pt>
                <c:pt idx="5675">
                  <c:v>133.04892857143878</c:v>
                </c:pt>
                <c:pt idx="5676">
                  <c:v>133.05261904762932</c:v>
                </c:pt>
                <c:pt idx="5677">
                  <c:v>133.05630952381969</c:v>
                </c:pt>
                <c:pt idx="5678">
                  <c:v>133.06000000001021</c:v>
                </c:pt>
                <c:pt idx="5679">
                  <c:v>133.06369047620061</c:v>
                </c:pt>
                <c:pt idx="5680">
                  <c:v>133.06738095239123</c:v>
                </c:pt>
                <c:pt idx="5681">
                  <c:v>133.07107142858158</c:v>
                </c:pt>
                <c:pt idx="5682">
                  <c:v>133.07476190477203</c:v>
                </c:pt>
                <c:pt idx="5683">
                  <c:v>133.0784523809626</c:v>
                </c:pt>
                <c:pt idx="5684">
                  <c:v>133.0821428571532</c:v>
                </c:pt>
                <c:pt idx="5685">
                  <c:v>133.08583333334357</c:v>
                </c:pt>
                <c:pt idx="5686">
                  <c:v>133.08952380953406</c:v>
                </c:pt>
                <c:pt idx="5687">
                  <c:v>133.09321428572454</c:v>
                </c:pt>
                <c:pt idx="5688">
                  <c:v>133.09690476191497</c:v>
                </c:pt>
                <c:pt idx="5689">
                  <c:v>133.1005952381054</c:v>
                </c:pt>
                <c:pt idx="5690">
                  <c:v>133.10428571429594</c:v>
                </c:pt>
                <c:pt idx="5691">
                  <c:v>133.10797619048648</c:v>
                </c:pt>
                <c:pt idx="5692">
                  <c:v>133.11166666667691</c:v>
                </c:pt>
                <c:pt idx="5693">
                  <c:v>133.1153571428674</c:v>
                </c:pt>
                <c:pt idx="5694">
                  <c:v>133.11904761905788</c:v>
                </c:pt>
                <c:pt idx="5695">
                  <c:v>133.12273809524842</c:v>
                </c:pt>
                <c:pt idx="5696">
                  <c:v>133.12642857143896</c:v>
                </c:pt>
                <c:pt idx="5697">
                  <c:v>133.13011904762951</c:v>
                </c:pt>
                <c:pt idx="5698">
                  <c:v>133.13380952381982</c:v>
                </c:pt>
                <c:pt idx="5699">
                  <c:v>133.13750000001036</c:v>
                </c:pt>
                <c:pt idx="5700">
                  <c:v>133.14119047620085</c:v>
                </c:pt>
                <c:pt idx="5701">
                  <c:v>133.14488095239133</c:v>
                </c:pt>
                <c:pt idx="5702">
                  <c:v>133.14857142858176</c:v>
                </c:pt>
                <c:pt idx="5703">
                  <c:v>133.1522619047723</c:v>
                </c:pt>
                <c:pt idx="5704">
                  <c:v>133.15595238096279</c:v>
                </c:pt>
                <c:pt idx="5705">
                  <c:v>133.15964285715327</c:v>
                </c:pt>
                <c:pt idx="5706">
                  <c:v>133.16333333334376</c:v>
                </c:pt>
                <c:pt idx="5707">
                  <c:v>133.16702380953424</c:v>
                </c:pt>
                <c:pt idx="5708">
                  <c:v>133.17071428572473</c:v>
                </c:pt>
                <c:pt idx="5709">
                  <c:v>133.17440476191513</c:v>
                </c:pt>
                <c:pt idx="5710">
                  <c:v>133.17809523810561</c:v>
                </c:pt>
                <c:pt idx="5711">
                  <c:v>133.18178571429618</c:v>
                </c:pt>
                <c:pt idx="5712">
                  <c:v>133.18547619048667</c:v>
                </c:pt>
                <c:pt idx="5713">
                  <c:v>133.18916666667715</c:v>
                </c:pt>
                <c:pt idx="5714">
                  <c:v>133.19285714286758</c:v>
                </c:pt>
                <c:pt idx="5715">
                  <c:v>133.19654761905812</c:v>
                </c:pt>
                <c:pt idx="5716">
                  <c:v>133.20023809524858</c:v>
                </c:pt>
                <c:pt idx="5717">
                  <c:v>133.20392857143909</c:v>
                </c:pt>
                <c:pt idx="5718">
                  <c:v>133.20761904762966</c:v>
                </c:pt>
                <c:pt idx="5719">
                  <c:v>133.21130952382001</c:v>
                </c:pt>
                <c:pt idx="5720">
                  <c:v>133.21500000001055</c:v>
                </c:pt>
                <c:pt idx="5721">
                  <c:v>133.21869047620098</c:v>
                </c:pt>
                <c:pt idx="5722">
                  <c:v>133.2223809523916</c:v>
                </c:pt>
                <c:pt idx="5723">
                  <c:v>133.22607142858195</c:v>
                </c:pt>
                <c:pt idx="5724">
                  <c:v>133.22976190477237</c:v>
                </c:pt>
                <c:pt idx="5725">
                  <c:v>133.23345238096292</c:v>
                </c:pt>
                <c:pt idx="5726">
                  <c:v>133.23714285715351</c:v>
                </c:pt>
                <c:pt idx="5727">
                  <c:v>133.24083333334389</c:v>
                </c:pt>
                <c:pt idx="5728">
                  <c:v>133.24452380953437</c:v>
                </c:pt>
                <c:pt idx="5729">
                  <c:v>133.24821428572491</c:v>
                </c:pt>
                <c:pt idx="5730">
                  <c:v>133.25190476191534</c:v>
                </c:pt>
                <c:pt idx="5731">
                  <c:v>133.25559523810577</c:v>
                </c:pt>
                <c:pt idx="5732">
                  <c:v>133.25928571429631</c:v>
                </c:pt>
                <c:pt idx="5733">
                  <c:v>133.26297619048685</c:v>
                </c:pt>
                <c:pt idx="5734">
                  <c:v>133.26666666667728</c:v>
                </c:pt>
                <c:pt idx="5735">
                  <c:v>133.27035714286777</c:v>
                </c:pt>
                <c:pt idx="5736">
                  <c:v>133.27404761905825</c:v>
                </c:pt>
                <c:pt idx="5737">
                  <c:v>133.27773809524874</c:v>
                </c:pt>
                <c:pt idx="5738">
                  <c:v>133.28142857143939</c:v>
                </c:pt>
                <c:pt idx="5739">
                  <c:v>133.28511904762988</c:v>
                </c:pt>
                <c:pt idx="5740">
                  <c:v>133.28880952382025</c:v>
                </c:pt>
                <c:pt idx="5741">
                  <c:v>133.29250000001073</c:v>
                </c:pt>
                <c:pt idx="5742">
                  <c:v>133.29619047620122</c:v>
                </c:pt>
                <c:pt idx="5743">
                  <c:v>133.2998809523917</c:v>
                </c:pt>
                <c:pt idx="5744">
                  <c:v>133.30357142858213</c:v>
                </c:pt>
                <c:pt idx="5745">
                  <c:v>133.30726190477262</c:v>
                </c:pt>
                <c:pt idx="5746">
                  <c:v>133.31095238096322</c:v>
                </c:pt>
                <c:pt idx="5747">
                  <c:v>133.31464285715364</c:v>
                </c:pt>
                <c:pt idx="5748">
                  <c:v>133.31833333334419</c:v>
                </c:pt>
                <c:pt idx="5749">
                  <c:v>133.32202380953467</c:v>
                </c:pt>
                <c:pt idx="5750">
                  <c:v>133.32571428572516</c:v>
                </c:pt>
                <c:pt idx="5751">
                  <c:v>133.32940476191558</c:v>
                </c:pt>
                <c:pt idx="5752">
                  <c:v>133.33309523810595</c:v>
                </c:pt>
                <c:pt idx="5753">
                  <c:v>133.33678571429655</c:v>
                </c:pt>
                <c:pt idx="5754">
                  <c:v>133.34047619048704</c:v>
                </c:pt>
                <c:pt idx="5755">
                  <c:v>133.34416666667752</c:v>
                </c:pt>
                <c:pt idx="5756">
                  <c:v>133.34785714286798</c:v>
                </c:pt>
                <c:pt idx="5757">
                  <c:v>133.35154761905849</c:v>
                </c:pt>
                <c:pt idx="5758">
                  <c:v>133.35523809524904</c:v>
                </c:pt>
                <c:pt idx="5759">
                  <c:v>133.35892857143961</c:v>
                </c:pt>
                <c:pt idx="5760">
                  <c:v>133.36261904763009</c:v>
                </c:pt>
                <c:pt idx="5761">
                  <c:v>133.36630952382043</c:v>
                </c:pt>
                <c:pt idx="5762">
                  <c:v>133.37000000001098</c:v>
                </c:pt>
                <c:pt idx="5763">
                  <c:v>133.37369047620138</c:v>
                </c:pt>
                <c:pt idx="5764">
                  <c:v>133.37738095239197</c:v>
                </c:pt>
                <c:pt idx="5765">
                  <c:v>133.38107142858237</c:v>
                </c:pt>
                <c:pt idx="5766">
                  <c:v>133.3847619047728</c:v>
                </c:pt>
                <c:pt idx="5767">
                  <c:v>133.38845238096346</c:v>
                </c:pt>
                <c:pt idx="5768">
                  <c:v>133.39214285715394</c:v>
                </c:pt>
                <c:pt idx="5769">
                  <c:v>133.39583333334431</c:v>
                </c:pt>
                <c:pt idx="5770">
                  <c:v>133.3995238095348</c:v>
                </c:pt>
                <c:pt idx="5771">
                  <c:v>133.40321428572528</c:v>
                </c:pt>
                <c:pt idx="5772">
                  <c:v>133.40690476191571</c:v>
                </c:pt>
                <c:pt idx="5773">
                  <c:v>133.41059523810614</c:v>
                </c:pt>
                <c:pt idx="5774">
                  <c:v>133.41428571429668</c:v>
                </c:pt>
                <c:pt idx="5775">
                  <c:v>133.41797619048722</c:v>
                </c:pt>
                <c:pt idx="5776">
                  <c:v>133.42166666667771</c:v>
                </c:pt>
                <c:pt idx="5777">
                  <c:v>133.42535714286819</c:v>
                </c:pt>
                <c:pt idx="5778">
                  <c:v>133.42904761905868</c:v>
                </c:pt>
                <c:pt idx="5779">
                  <c:v>133.43273809524922</c:v>
                </c:pt>
                <c:pt idx="5780">
                  <c:v>133.43642857143976</c:v>
                </c:pt>
                <c:pt idx="5781">
                  <c:v>133.44011904763025</c:v>
                </c:pt>
                <c:pt idx="5782">
                  <c:v>133.44380952382056</c:v>
                </c:pt>
                <c:pt idx="5783">
                  <c:v>133.4475000000111</c:v>
                </c:pt>
                <c:pt idx="5784">
                  <c:v>133.45119047620165</c:v>
                </c:pt>
                <c:pt idx="5785">
                  <c:v>133.45488095239207</c:v>
                </c:pt>
                <c:pt idx="5786">
                  <c:v>133.45857142858256</c:v>
                </c:pt>
                <c:pt idx="5787">
                  <c:v>133.46226190477304</c:v>
                </c:pt>
                <c:pt idx="5788">
                  <c:v>133.46595238096359</c:v>
                </c:pt>
                <c:pt idx="5789">
                  <c:v>133.46964285715401</c:v>
                </c:pt>
                <c:pt idx="5790">
                  <c:v>133.4733333333445</c:v>
                </c:pt>
                <c:pt idx="5791">
                  <c:v>133.47702380953501</c:v>
                </c:pt>
                <c:pt idx="5792">
                  <c:v>133.48071428572547</c:v>
                </c:pt>
                <c:pt idx="5793">
                  <c:v>133.48440476191595</c:v>
                </c:pt>
                <c:pt idx="5794">
                  <c:v>133.48809523810638</c:v>
                </c:pt>
                <c:pt idx="5795">
                  <c:v>133.49178571429692</c:v>
                </c:pt>
                <c:pt idx="5796">
                  <c:v>133.49547619048741</c:v>
                </c:pt>
                <c:pt idx="5797">
                  <c:v>133.49916666667784</c:v>
                </c:pt>
                <c:pt idx="5798">
                  <c:v>133.50285714286838</c:v>
                </c:pt>
                <c:pt idx="5799">
                  <c:v>133.50654761905881</c:v>
                </c:pt>
                <c:pt idx="5800">
                  <c:v>133.51023809524941</c:v>
                </c:pt>
                <c:pt idx="5801">
                  <c:v>133.51392857143983</c:v>
                </c:pt>
                <c:pt idx="5802">
                  <c:v>133.51761904763043</c:v>
                </c:pt>
                <c:pt idx="5803">
                  <c:v>133.5213095238208</c:v>
                </c:pt>
                <c:pt idx="5804">
                  <c:v>133.52500000001129</c:v>
                </c:pt>
                <c:pt idx="5805">
                  <c:v>133.52869047620177</c:v>
                </c:pt>
                <c:pt idx="5806">
                  <c:v>133.53238095239232</c:v>
                </c:pt>
                <c:pt idx="5807">
                  <c:v>133.53607142858272</c:v>
                </c:pt>
                <c:pt idx="5808">
                  <c:v>133.53976190477317</c:v>
                </c:pt>
                <c:pt idx="5809">
                  <c:v>133.54345238096371</c:v>
                </c:pt>
                <c:pt idx="5810">
                  <c:v>133.54714285715426</c:v>
                </c:pt>
                <c:pt idx="5811">
                  <c:v>133.55083333334468</c:v>
                </c:pt>
                <c:pt idx="5812">
                  <c:v>133.55452380953517</c:v>
                </c:pt>
                <c:pt idx="5813">
                  <c:v>133.55821428572571</c:v>
                </c:pt>
                <c:pt idx="5814">
                  <c:v>133.56190476191608</c:v>
                </c:pt>
                <c:pt idx="5815">
                  <c:v>133.56559523810651</c:v>
                </c:pt>
                <c:pt idx="5816">
                  <c:v>133.56928571429705</c:v>
                </c:pt>
                <c:pt idx="5817">
                  <c:v>133.57297619048759</c:v>
                </c:pt>
                <c:pt idx="5818">
                  <c:v>133.57666666667802</c:v>
                </c:pt>
                <c:pt idx="5819">
                  <c:v>133.58035714286856</c:v>
                </c:pt>
                <c:pt idx="5820">
                  <c:v>133.58404761905911</c:v>
                </c:pt>
                <c:pt idx="5821">
                  <c:v>133.58773809524959</c:v>
                </c:pt>
                <c:pt idx="5822">
                  <c:v>133.59142857144008</c:v>
                </c:pt>
                <c:pt idx="5823">
                  <c:v>133.59511904763062</c:v>
                </c:pt>
                <c:pt idx="5824">
                  <c:v>133.59880952382099</c:v>
                </c:pt>
                <c:pt idx="5825">
                  <c:v>133.60250000001145</c:v>
                </c:pt>
                <c:pt idx="5826">
                  <c:v>133.60619047620196</c:v>
                </c:pt>
                <c:pt idx="5827">
                  <c:v>133.60988095239242</c:v>
                </c:pt>
                <c:pt idx="5828">
                  <c:v>133.61357142858279</c:v>
                </c:pt>
                <c:pt idx="5829">
                  <c:v>133.61726190477339</c:v>
                </c:pt>
                <c:pt idx="5830">
                  <c:v>133.62095238096396</c:v>
                </c:pt>
                <c:pt idx="5831">
                  <c:v>133.62464285715441</c:v>
                </c:pt>
                <c:pt idx="5832">
                  <c:v>133.62833333334487</c:v>
                </c:pt>
                <c:pt idx="5833">
                  <c:v>133.63202380953541</c:v>
                </c:pt>
                <c:pt idx="5834">
                  <c:v>133.63571428572578</c:v>
                </c:pt>
                <c:pt idx="5835">
                  <c:v>133.63940476191627</c:v>
                </c:pt>
                <c:pt idx="5836">
                  <c:v>133.64309523810667</c:v>
                </c:pt>
                <c:pt idx="5837">
                  <c:v>133.64678571429718</c:v>
                </c:pt>
                <c:pt idx="5838">
                  <c:v>133.65047619048781</c:v>
                </c:pt>
                <c:pt idx="5839">
                  <c:v>133.65416666667821</c:v>
                </c:pt>
                <c:pt idx="5840">
                  <c:v>133.65785714286875</c:v>
                </c:pt>
                <c:pt idx="5841">
                  <c:v>133.66154761905923</c:v>
                </c:pt>
                <c:pt idx="5842">
                  <c:v>133.66523809524978</c:v>
                </c:pt>
                <c:pt idx="5843">
                  <c:v>133.6689285714402</c:v>
                </c:pt>
                <c:pt idx="5844">
                  <c:v>133.67261904763077</c:v>
                </c:pt>
                <c:pt idx="5845">
                  <c:v>133.67630952382115</c:v>
                </c:pt>
                <c:pt idx="5846">
                  <c:v>133.68000000001166</c:v>
                </c:pt>
                <c:pt idx="5847">
                  <c:v>133.68369047620212</c:v>
                </c:pt>
                <c:pt idx="5848">
                  <c:v>133.68738095239269</c:v>
                </c:pt>
                <c:pt idx="5849">
                  <c:v>133.69107142858311</c:v>
                </c:pt>
                <c:pt idx="5850">
                  <c:v>133.69476190477354</c:v>
                </c:pt>
                <c:pt idx="5851">
                  <c:v>133.69845238096414</c:v>
                </c:pt>
                <c:pt idx="5852">
                  <c:v>133.70214285715463</c:v>
                </c:pt>
                <c:pt idx="5853">
                  <c:v>133.705833333345</c:v>
                </c:pt>
                <c:pt idx="5854">
                  <c:v>133.70952380953548</c:v>
                </c:pt>
                <c:pt idx="5855">
                  <c:v>133.71321428572597</c:v>
                </c:pt>
                <c:pt idx="5856">
                  <c:v>133.7169047619164</c:v>
                </c:pt>
                <c:pt idx="5857">
                  <c:v>133.72059523810688</c:v>
                </c:pt>
                <c:pt idx="5858">
                  <c:v>133.72428571429742</c:v>
                </c:pt>
                <c:pt idx="5859">
                  <c:v>133.72797619048796</c:v>
                </c:pt>
                <c:pt idx="5860">
                  <c:v>133.73166666667839</c:v>
                </c:pt>
                <c:pt idx="5861">
                  <c:v>133.73535714286888</c:v>
                </c:pt>
                <c:pt idx="5862">
                  <c:v>133.73904761905942</c:v>
                </c:pt>
                <c:pt idx="5863">
                  <c:v>133.7427380952499</c:v>
                </c:pt>
                <c:pt idx="5864">
                  <c:v>133.74642857144039</c:v>
                </c:pt>
                <c:pt idx="5865">
                  <c:v>133.75011904763099</c:v>
                </c:pt>
                <c:pt idx="5866">
                  <c:v>133.7538095238213</c:v>
                </c:pt>
                <c:pt idx="5867">
                  <c:v>133.75750000001185</c:v>
                </c:pt>
                <c:pt idx="5868">
                  <c:v>133.76119047620233</c:v>
                </c:pt>
                <c:pt idx="5869">
                  <c:v>133.76488095239282</c:v>
                </c:pt>
                <c:pt idx="5870">
                  <c:v>133.7685714285833</c:v>
                </c:pt>
                <c:pt idx="5871">
                  <c:v>133.77226190477379</c:v>
                </c:pt>
                <c:pt idx="5872">
                  <c:v>133.77595238096421</c:v>
                </c:pt>
                <c:pt idx="5873">
                  <c:v>133.77964285715476</c:v>
                </c:pt>
                <c:pt idx="5874">
                  <c:v>133.78333333334518</c:v>
                </c:pt>
                <c:pt idx="5875">
                  <c:v>133.78702380953578</c:v>
                </c:pt>
                <c:pt idx="5876">
                  <c:v>133.79071428572618</c:v>
                </c:pt>
                <c:pt idx="5877">
                  <c:v>133.79440476191661</c:v>
                </c:pt>
                <c:pt idx="5878">
                  <c:v>133.79809523810712</c:v>
                </c:pt>
                <c:pt idx="5879">
                  <c:v>133.80178571429761</c:v>
                </c:pt>
                <c:pt idx="5880">
                  <c:v>133.80547619048821</c:v>
                </c:pt>
                <c:pt idx="5881">
                  <c:v>133.80916666667858</c:v>
                </c:pt>
                <c:pt idx="5882">
                  <c:v>133.81285714286918</c:v>
                </c:pt>
                <c:pt idx="5883">
                  <c:v>133.81654761905961</c:v>
                </c:pt>
                <c:pt idx="5884">
                  <c:v>133.82023809525018</c:v>
                </c:pt>
                <c:pt idx="5885">
                  <c:v>133.8239285714406</c:v>
                </c:pt>
                <c:pt idx="5886">
                  <c:v>133.8276190476312</c:v>
                </c:pt>
                <c:pt idx="5887">
                  <c:v>133.83130952382157</c:v>
                </c:pt>
                <c:pt idx="5888">
                  <c:v>133.83500000001203</c:v>
                </c:pt>
                <c:pt idx="5889">
                  <c:v>133.83869047620254</c:v>
                </c:pt>
                <c:pt idx="5890">
                  <c:v>133.84238095239311</c:v>
                </c:pt>
                <c:pt idx="5891">
                  <c:v>133.84607142858349</c:v>
                </c:pt>
                <c:pt idx="5892">
                  <c:v>133.84976190477391</c:v>
                </c:pt>
                <c:pt idx="5893">
                  <c:v>133.85345238096451</c:v>
                </c:pt>
                <c:pt idx="5894">
                  <c:v>133.85714285715505</c:v>
                </c:pt>
                <c:pt idx="5895">
                  <c:v>133.86083333334543</c:v>
                </c:pt>
                <c:pt idx="5896">
                  <c:v>133.86452380953591</c:v>
                </c:pt>
                <c:pt idx="5897">
                  <c:v>133.86821428572645</c:v>
                </c:pt>
                <c:pt idx="5898">
                  <c:v>133.87190476191682</c:v>
                </c:pt>
                <c:pt idx="5899">
                  <c:v>133.87559523810725</c:v>
                </c:pt>
                <c:pt idx="5900">
                  <c:v>133.87928571429779</c:v>
                </c:pt>
                <c:pt idx="5901">
                  <c:v>133.88297619048839</c:v>
                </c:pt>
                <c:pt idx="5902">
                  <c:v>133.88666666667882</c:v>
                </c:pt>
                <c:pt idx="5903">
                  <c:v>133.89035714286936</c:v>
                </c:pt>
                <c:pt idx="5904">
                  <c:v>133.89404761905985</c:v>
                </c:pt>
                <c:pt idx="5905">
                  <c:v>133.89773809525033</c:v>
                </c:pt>
                <c:pt idx="5906">
                  <c:v>133.90142857144082</c:v>
                </c:pt>
                <c:pt idx="5907">
                  <c:v>133.90511904763136</c:v>
                </c:pt>
                <c:pt idx="5908">
                  <c:v>133.90880952382173</c:v>
                </c:pt>
                <c:pt idx="5909">
                  <c:v>133.91250000001222</c:v>
                </c:pt>
                <c:pt idx="5910">
                  <c:v>133.9161904762027</c:v>
                </c:pt>
                <c:pt idx="5911">
                  <c:v>133.91988095239321</c:v>
                </c:pt>
                <c:pt idx="5912">
                  <c:v>133.92357142858361</c:v>
                </c:pt>
                <c:pt idx="5913">
                  <c:v>133.92726190477421</c:v>
                </c:pt>
                <c:pt idx="5914">
                  <c:v>133.93095238096464</c:v>
                </c:pt>
                <c:pt idx="5915">
                  <c:v>133.93464285715518</c:v>
                </c:pt>
                <c:pt idx="5916">
                  <c:v>133.93833333334561</c:v>
                </c:pt>
                <c:pt idx="5917">
                  <c:v>133.94202380953615</c:v>
                </c:pt>
                <c:pt idx="5918">
                  <c:v>133.94571428572658</c:v>
                </c:pt>
                <c:pt idx="5919">
                  <c:v>133.94940476191695</c:v>
                </c:pt>
                <c:pt idx="5920">
                  <c:v>133.95309523810749</c:v>
                </c:pt>
                <c:pt idx="5921">
                  <c:v>133.95678571429798</c:v>
                </c:pt>
                <c:pt idx="5922">
                  <c:v>133.96047619048858</c:v>
                </c:pt>
                <c:pt idx="5923">
                  <c:v>133.96416666667901</c:v>
                </c:pt>
                <c:pt idx="5924">
                  <c:v>133.96785714286949</c:v>
                </c:pt>
                <c:pt idx="5925">
                  <c:v>133.97154761906</c:v>
                </c:pt>
                <c:pt idx="5926">
                  <c:v>133.97523809525046</c:v>
                </c:pt>
                <c:pt idx="5927">
                  <c:v>133.97892857144097</c:v>
                </c:pt>
                <c:pt idx="5928">
                  <c:v>133.98261904763154</c:v>
                </c:pt>
                <c:pt idx="5929">
                  <c:v>133.98630952382194</c:v>
                </c:pt>
                <c:pt idx="5930">
                  <c:v>133.9900000000124</c:v>
                </c:pt>
                <c:pt idx="5931">
                  <c:v>133.99369047620283</c:v>
                </c:pt>
                <c:pt idx="5932">
                  <c:v>133.99738095239348</c:v>
                </c:pt>
                <c:pt idx="5933">
                  <c:v>134.00107142858386</c:v>
                </c:pt>
                <c:pt idx="5934">
                  <c:v>134.00476190477428</c:v>
                </c:pt>
                <c:pt idx="5935">
                  <c:v>134.00845238096488</c:v>
                </c:pt>
                <c:pt idx="5936">
                  <c:v>134.01214285715537</c:v>
                </c:pt>
                <c:pt idx="5937">
                  <c:v>134.01583333334574</c:v>
                </c:pt>
                <c:pt idx="5938">
                  <c:v>134.01952380953622</c:v>
                </c:pt>
                <c:pt idx="5939">
                  <c:v>134.02321428572677</c:v>
                </c:pt>
                <c:pt idx="5940">
                  <c:v>134.02690476191719</c:v>
                </c:pt>
                <c:pt idx="5941">
                  <c:v>134.03059523810762</c:v>
                </c:pt>
                <c:pt idx="5942">
                  <c:v>134.03428571429816</c:v>
                </c:pt>
                <c:pt idx="5943">
                  <c:v>134.03797619048871</c:v>
                </c:pt>
                <c:pt idx="5944">
                  <c:v>134.04166666667919</c:v>
                </c:pt>
                <c:pt idx="5945">
                  <c:v>134.04535714286968</c:v>
                </c:pt>
                <c:pt idx="5946">
                  <c:v>134.04904761906016</c:v>
                </c:pt>
                <c:pt idx="5947">
                  <c:v>134.05273809525067</c:v>
                </c:pt>
                <c:pt idx="5948">
                  <c:v>134.05642857144119</c:v>
                </c:pt>
                <c:pt idx="5949">
                  <c:v>134.0601190476317</c:v>
                </c:pt>
                <c:pt idx="5950">
                  <c:v>134.06380952382202</c:v>
                </c:pt>
                <c:pt idx="5951">
                  <c:v>134.06750000001259</c:v>
                </c:pt>
                <c:pt idx="5952">
                  <c:v>134.07119047620307</c:v>
                </c:pt>
                <c:pt idx="5953">
                  <c:v>134.07488095239361</c:v>
                </c:pt>
                <c:pt idx="5954">
                  <c:v>134.07857142858398</c:v>
                </c:pt>
                <c:pt idx="5955">
                  <c:v>134.08226190477458</c:v>
                </c:pt>
                <c:pt idx="5956">
                  <c:v>134.08595238096501</c:v>
                </c:pt>
                <c:pt idx="5957">
                  <c:v>134.08964285715555</c:v>
                </c:pt>
                <c:pt idx="5958">
                  <c:v>134.09333333334598</c:v>
                </c:pt>
                <c:pt idx="5959">
                  <c:v>134.09702380953647</c:v>
                </c:pt>
                <c:pt idx="5960">
                  <c:v>134.10071428572695</c:v>
                </c:pt>
                <c:pt idx="5961">
                  <c:v>134.10440476191735</c:v>
                </c:pt>
                <c:pt idx="5962">
                  <c:v>134.10809523810784</c:v>
                </c:pt>
                <c:pt idx="5963">
                  <c:v>134.11178571429832</c:v>
                </c:pt>
                <c:pt idx="5964">
                  <c:v>134.11547619048883</c:v>
                </c:pt>
                <c:pt idx="5965">
                  <c:v>134.11916666667938</c:v>
                </c:pt>
                <c:pt idx="5966">
                  <c:v>134.12285714286986</c:v>
                </c:pt>
                <c:pt idx="5967">
                  <c:v>134.12654761906037</c:v>
                </c:pt>
                <c:pt idx="5968">
                  <c:v>134.13023809525083</c:v>
                </c:pt>
                <c:pt idx="5969">
                  <c:v>134.13392857144132</c:v>
                </c:pt>
                <c:pt idx="5970">
                  <c:v>134.13761904763186</c:v>
                </c:pt>
                <c:pt idx="5971">
                  <c:v>134.14130952382223</c:v>
                </c:pt>
                <c:pt idx="5972">
                  <c:v>134.14500000001271</c:v>
                </c:pt>
                <c:pt idx="5973">
                  <c:v>134.14869047620326</c:v>
                </c:pt>
                <c:pt idx="5974">
                  <c:v>134.15238095239386</c:v>
                </c:pt>
                <c:pt idx="5975">
                  <c:v>134.15607142858423</c:v>
                </c:pt>
                <c:pt idx="5976">
                  <c:v>134.15976190477465</c:v>
                </c:pt>
                <c:pt idx="5977">
                  <c:v>134.1634523809652</c:v>
                </c:pt>
                <c:pt idx="5978">
                  <c:v>134.16714285715574</c:v>
                </c:pt>
                <c:pt idx="5979">
                  <c:v>134.17083333334611</c:v>
                </c:pt>
                <c:pt idx="5980">
                  <c:v>134.17452380953659</c:v>
                </c:pt>
                <c:pt idx="5981">
                  <c:v>134.17821428572714</c:v>
                </c:pt>
                <c:pt idx="5982">
                  <c:v>134.18190476191756</c:v>
                </c:pt>
                <c:pt idx="5983">
                  <c:v>134.18559523810799</c:v>
                </c:pt>
                <c:pt idx="5984">
                  <c:v>134.18928571429853</c:v>
                </c:pt>
                <c:pt idx="5985">
                  <c:v>134.19297619048913</c:v>
                </c:pt>
                <c:pt idx="5986">
                  <c:v>134.19666666667956</c:v>
                </c:pt>
                <c:pt idx="5987">
                  <c:v>134.20035714287005</c:v>
                </c:pt>
                <c:pt idx="5988">
                  <c:v>134.20404761906053</c:v>
                </c:pt>
                <c:pt idx="5989">
                  <c:v>134.20773809525102</c:v>
                </c:pt>
                <c:pt idx="5990">
                  <c:v>134.2114285714415</c:v>
                </c:pt>
                <c:pt idx="5991">
                  <c:v>134.21511904763204</c:v>
                </c:pt>
                <c:pt idx="5992">
                  <c:v>134.21880952382239</c:v>
                </c:pt>
                <c:pt idx="5993">
                  <c:v>134.22250000001296</c:v>
                </c:pt>
                <c:pt idx="5994">
                  <c:v>134.22619047620344</c:v>
                </c:pt>
                <c:pt idx="5995">
                  <c:v>134.22988095239398</c:v>
                </c:pt>
                <c:pt idx="5996">
                  <c:v>134.23357142858433</c:v>
                </c:pt>
                <c:pt idx="5997">
                  <c:v>134.2372619047749</c:v>
                </c:pt>
                <c:pt idx="5998">
                  <c:v>134.24095238096538</c:v>
                </c:pt>
                <c:pt idx="5999">
                  <c:v>134.24464285715581</c:v>
                </c:pt>
                <c:pt idx="6000">
                  <c:v>134.24833333334635</c:v>
                </c:pt>
                <c:pt idx="6001">
                  <c:v>134.25202380953684</c:v>
                </c:pt>
                <c:pt idx="6002">
                  <c:v>134.25571428572732</c:v>
                </c:pt>
                <c:pt idx="6003">
                  <c:v>134.25940476191772</c:v>
                </c:pt>
                <c:pt idx="6004">
                  <c:v>134.26309523810812</c:v>
                </c:pt>
                <c:pt idx="6005">
                  <c:v>134.26678571429872</c:v>
                </c:pt>
                <c:pt idx="6006">
                  <c:v>134.27047619048926</c:v>
                </c:pt>
                <c:pt idx="6007">
                  <c:v>134.27416666667975</c:v>
                </c:pt>
                <c:pt idx="6008">
                  <c:v>134.27785714287018</c:v>
                </c:pt>
                <c:pt idx="6009">
                  <c:v>134.28154761906077</c:v>
                </c:pt>
                <c:pt idx="6010">
                  <c:v>134.2852380952512</c:v>
                </c:pt>
                <c:pt idx="6011">
                  <c:v>134.28892857144169</c:v>
                </c:pt>
                <c:pt idx="6012">
                  <c:v>134.29261904763223</c:v>
                </c:pt>
                <c:pt idx="6013">
                  <c:v>134.2963095238226</c:v>
                </c:pt>
                <c:pt idx="6014">
                  <c:v>134.3000000000132</c:v>
                </c:pt>
                <c:pt idx="6015">
                  <c:v>134.30369047620363</c:v>
                </c:pt>
                <c:pt idx="6016">
                  <c:v>134.30738095239423</c:v>
                </c:pt>
                <c:pt idx="6017">
                  <c:v>134.3110714285846</c:v>
                </c:pt>
                <c:pt idx="6018">
                  <c:v>134.31476190477503</c:v>
                </c:pt>
                <c:pt idx="6019">
                  <c:v>134.31845238096562</c:v>
                </c:pt>
                <c:pt idx="6020">
                  <c:v>134.32214285715617</c:v>
                </c:pt>
                <c:pt idx="6021">
                  <c:v>134.32583333334654</c:v>
                </c:pt>
                <c:pt idx="6022">
                  <c:v>134.32952380953702</c:v>
                </c:pt>
                <c:pt idx="6023">
                  <c:v>134.33321428572751</c:v>
                </c:pt>
                <c:pt idx="6024">
                  <c:v>134.33690476191794</c:v>
                </c:pt>
                <c:pt idx="6025">
                  <c:v>134.34059523810836</c:v>
                </c:pt>
                <c:pt idx="6026">
                  <c:v>134.34428571429891</c:v>
                </c:pt>
                <c:pt idx="6027">
                  <c:v>134.3479761904895</c:v>
                </c:pt>
                <c:pt idx="6028">
                  <c:v>134.35166666667999</c:v>
                </c:pt>
                <c:pt idx="6029">
                  <c:v>134.35535714287047</c:v>
                </c:pt>
                <c:pt idx="6030">
                  <c:v>134.35904761906096</c:v>
                </c:pt>
                <c:pt idx="6031">
                  <c:v>134.36273809525144</c:v>
                </c:pt>
                <c:pt idx="6032">
                  <c:v>134.36642857144187</c:v>
                </c:pt>
                <c:pt idx="6033">
                  <c:v>134.37011904763244</c:v>
                </c:pt>
                <c:pt idx="6034">
                  <c:v>134.37380952382276</c:v>
                </c:pt>
                <c:pt idx="6035">
                  <c:v>134.37750000001338</c:v>
                </c:pt>
                <c:pt idx="6036">
                  <c:v>134.38119047620387</c:v>
                </c:pt>
                <c:pt idx="6037">
                  <c:v>134.38488095239441</c:v>
                </c:pt>
                <c:pt idx="6038">
                  <c:v>134.38857142858481</c:v>
                </c:pt>
                <c:pt idx="6039">
                  <c:v>134.39226190477527</c:v>
                </c:pt>
                <c:pt idx="6040">
                  <c:v>134.39595238096581</c:v>
                </c:pt>
                <c:pt idx="6041">
                  <c:v>134.39964285715624</c:v>
                </c:pt>
                <c:pt idx="6042">
                  <c:v>134.40333333334672</c:v>
                </c:pt>
                <c:pt idx="6043">
                  <c:v>134.40702380953721</c:v>
                </c:pt>
                <c:pt idx="6044">
                  <c:v>134.41071428572764</c:v>
                </c:pt>
                <c:pt idx="6045">
                  <c:v>134.41440476191812</c:v>
                </c:pt>
                <c:pt idx="6046">
                  <c:v>134.41809523810855</c:v>
                </c:pt>
                <c:pt idx="6047">
                  <c:v>134.4217857142992</c:v>
                </c:pt>
                <c:pt idx="6048">
                  <c:v>134.42547619048969</c:v>
                </c:pt>
                <c:pt idx="6049">
                  <c:v>134.42916666668017</c:v>
                </c:pt>
                <c:pt idx="6050">
                  <c:v>134.4328571428706</c:v>
                </c:pt>
                <c:pt idx="6051">
                  <c:v>134.43654761906109</c:v>
                </c:pt>
                <c:pt idx="6052">
                  <c:v>134.44023809525157</c:v>
                </c:pt>
                <c:pt idx="6053">
                  <c:v>134.443928571442</c:v>
                </c:pt>
                <c:pt idx="6054">
                  <c:v>134.4476190476326</c:v>
                </c:pt>
                <c:pt idx="6055">
                  <c:v>134.45130952382308</c:v>
                </c:pt>
                <c:pt idx="6056">
                  <c:v>134.45500000001357</c:v>
                </c:pt>
                <c:pt idx="6057">
                  <c:v>134.45869047620405</c:v>
                </c:pt>
                <c:pt idx="6058">
                  <c:v>134.4623809523946</c:v>
                </c:pt>
                <c:pt idx="6059">
                  <c:v>134.46607142858497</c:v>
                </c:pt>
                <c:pt idx="6060">
                  <c:v>134.4697619047754</c:v>
                </c:pt>
                <c:pt idx="6061">
                  <c:v>134.47345238096594</c:v>
                </c:pt>
                <c:pt idx="6062">
                  <c:v>134.47714285715648</c:v>
                </c:pt>
                <c:pt idx="6063">
                  <c:v>134.48083333334691</c:v>
                </c:pt>
                <c:pt idx="6064">
                  <c:v>134.48452380953739</c:v>
                </c:pt>
                <c:pt idx="6065">
                  <c:v>134.48821428572793</c:v>
                </c:pt>
                <c:pt idx="6066">
                  <c:v>134.49190476191831</c:v>
                </c:pt>
                <c:pt idx="6067">
                  <c:v>134.49559523810873</c:v>
                </c:pt>
                <c:pt idx="6068">
                  <c:v>134.49928571429933</c:v>
                </c:pt>
                <c:pt idx="6069">
                  <c:v>134.50297619048987</c:v>
                </c:pt>
                <c:pt idx="6070">
                  <c:v>134.5066666666803</c:v>
                </c:pt>
                <c:pt idx="6071">
                  <c:v>134.51035714287079</c:v>
                </c:pt>
                <c:pt idx="6072">
                  <c:v>134.51404761906122</c:v>
                </c:pt>
                <c:pt idx="6073">
                  <c:v>134.51773809525176</c:v>
                </c:pt>
                <c:pt idx="6074">
                  <c:v>134.52142857144224</c:v>
                </c:pt>
                <c:pt idx="6075">
                  <c:v>134.52511904763284</c:v>
                </c:pt>
                <c:pt idx="6076">
                  <c:v>134.52880952382321</c:v>
                </c:pt>
                <c:pt idx="6077">
                  <c:v>134.53250000001375</c:v>
                </c:pt>
                <c:pt idx="6078">
                  <c:v>134.53619047620421</c:v>
                </c:pt>
                <c:pt idx="6079">
                  <c:v>134.53988095239467</c:v>
                </c:pt>
                <c:pt idx="6080">
                  <c:v>134.5435714285851</c:v>
                </c:pt>
                <c:pt idx="6081">
                  <c:v>134.54726190477558</c:v>
                </c:pt>
                <c:pt idx="6082">
                  <c:v>134.55095238096618</c:v>
                </c:pt>
                <c:pt idx="6083">
                  <c:v>134.55464285715661</c:v>
                </c:pt>
                <c:pt idx="6084">
                  <c:v>134.55833333334709</c:v>
                </c:pt>
                <c:pt idx="6085">
                  <c:v>134.56202380953761</c:v>
                </c:pt>
                <c:pt idx="6086">
                  <c:v>134.56571428572801</c:v>
                </c:pt>
                <c:pt idx="6087">
                  <c:v>134.56940476191849</c:v>
                </c:pt>
                <c:pt idx="6088">
                  <c:v>134.57309523810892</c:v>
                </c:pt>
                <c:pt idx="6089">
                  <c:v>134.57678571429952</c:v>
                </c:pt>
                <c:pt idx="6090">
                  <c:v>134.58047619049006</c:v>
                </c:pt>
                <c:pt idx="6091">
                  <c:v>134.58416666668049</c:v>
                </c:pt>
                <c:pt idx="6092">
                  <c:v>134.58785714287097</c:v>
                </c:pt>
                <c:pt idx="6093">
                  <c:v>134.59154761906146</c:v>
                </c:pt>
                <c:pt idx="6094">
                  <c:v>134.59523809525194</c:v>
                </c:pt>
                <c:pt idx="6095">
                  <c:v>134.59892857144243</c:v>
                </c:pt>
                <c:pt idx="6096">
                  <c:v>134.60261904763297</c:v>
                </c:pt>
                <c:pt idx="6097">
                  <c:v>134.6063095238234</c:v>
                </c:pt>
                <c:pt idx="6098">
                  <c:v>134.61000000001388</c:v>
                </c:pt>
                <c:pt idx="6099">
                  <c:v>134.61369047620431</c:v>
                </c:pt>
                <c:pt idx="6100">
                  <c:v>134.61738095239491</c:v>
                </c:pt>
                <c:pt idx="6101">
                  <c:v>134.62107142858534</c:v>
                </c:pt>
                <c:pt idx="6102">
                  <c:v>134.62476190477577</c:v>
                </c:pt>
                <c:pt idx="6103">
                  <c:v>134.62845238096637</c:v>
                </c:pt>
                <c:pt idx="6104">
                  <c:v>134.63214285715685</c:v>
                </c:pt>
                <c:pt idx="6105">
                  <c:v>134.63583333334722</c:v>
                </c:pt>
                <c:pt idx="6106">
                  <c:v>134.63952380953771</c:v>
                </c:pt>
                <c:pt idx="6107">
                  <c:v>134.64321428572819</c:v>
                </c:pt>
                <c:pt idx="6108">
                  <c:v>134.64690476191862</c:v>
                </c:pt>
                <c:pt idx="6109">
                  <c:v>134.65059523810916</c:v>
                </c:pt>
                <c:pt idx="6110">
                  <c:v>134.6542857142997</c:v>
                </c:pt>
                <c:pt idx="6111">
                  <c:v>134.65797619049025</c:v>
                </c:pt>
                <c:pt idx="6112">
                  <c:v>134.66166666668065</c:v>
                </c:pt>
                <c:pt idx="6113">
                  <c:v>134.66535714287116</c:v>
                </c:pt>
                <c:pt idx="6114">
                  <c:v>134.66904761906162</c:v>
                </c:pt>
                <c:pt idx="6115">
                  <c:v>134.67273809525213</c:v>
                </c:pt>
                <c:pt idx="6116">
                  <c:v>134.67642857144259</c:v>
                </c:pt>
                <c:pt idx="6117">
                  <c:v>134.68011904763327</c:v>
                </c:pt>
                <c:pt idx="6118">
                  <c:v>134.68380952382358</c:v>
                </c:pt>
                <c:pt idx="6119">
                  <c:v>134.68750000001407</c:v>
                </c:pt>
                <c:pt idx="6120">
                  <c:v>134.69119047620461</c:v>
                </c:pt>
                <c:pt idx="6121">
                  <c:v>134.69488095239504</c:v>
                </c:pt>
                <c:pt idx="6122">
                  <c:v>134.69857142858552</c:v>
                </c:pt>
                <c:pt idx="6123">
                  <c:v>134.70226190477598</c:v>
                </c:pt>
                <c:pt idx="6124">
                  <c:v>134.70595238096644</c:v>
                </c:pt>
                <c:pt idx="6125">
                  <c:v>134.70964285715698</c:v>
                </c:pt>
                <c:pt idx="6126">
                  <c:v>134.71333333334735</c:v>
                </c:pt>
                <c:pt idx="6127">
                  <c:v>134.71702380953795</c:v>
                </c:pt>
                <c:pt idx="6128">
                  <c:v>134.72071428572838</c:v>
                </c:pt>
                <c:pt idx="6129">
                  <c:v>134.72440476191883</c:v>
                </c:pt>
                <c:pt idx="6130">
                  <c:v>134.72809523810938</c:v>
                </c:pt>
                <c:pt idx="6131">
                  <c:v>134.73178571429983</c:v>
                </c:pt>
                <c:pt idx="6132">
                  <c:v>134.73547619049037</c:v>
                </c:pt>
                <c:pt idx="6133">
                  <c:v>134.7391666666808</c:v>
                </c:pt>
                <c:pt idx="6134">
                  <c:v>134.74285714287132</c:v>
                </c:pt>
                <c:pt idx="6135">
                  <c:v>134.74654761906177</c:v>
                </c:pt>
                <c:pt idx="6136">
                  <c:v>134.75023809525231</c:v>
                </c:pt>
                <c:pt idx="6137">
                  <c:v>134.75392857144274</c:v>
                </c:pt>
                <c:pt idx="6138">
                  <c:v>134.7576190476334</c:v>
                </c:pt>
                <c:pt idx="6139">
                  <c:v>134.76130952382377</c:v>
                </c:pt>
                <c:pt idx="6140">
                  <c:v>134.76500000001425</c:v>
                </c:pt>
                <c:pt idx="6141">
                  <c:v>134.76869047620474</c:v>
                </c:pt>
                <c:pt idx="6142">
                  <c:v>134.77238095239528</c:v>
                </c:pt>
                <c:pt idx="6143">
                  <c:v>134.77607142858565</c:v>
                </c:pt>
                <c:pt idx="6144">
                  <c:v>134.77976190477608</c:v>
                </c:pt>
                <c:pt idx="6145">
                  <c:v>134.78345238096668</c:v>
                </c:pt>
                <c:pt idx="6146">
                  <c:v>134.78714285715722</c:v>
                </c:pt>
                <c:pt idx="6147">
                  <c:v>134.79083333334759</c:v>
                </c:pt>
                <c:pt idx="6148">
                  <c:v>134.79452380953808</c:v>
                </c:pt>
                <c:pt idx="6149">
                  <c:v>134.79821428572862</c:v>
                </c:pt>
                <c:pt idx="6150">
                  <c:v>134.8019047619191</c:v>
                </c:pt>
                <c:pt idx="6151">
                  <c:v>134.80559523810953</c:v>
                </c:pt>
                <c:pt idx="6152">
                  <c:v>134.80928571429999</c:v>
                </c:pt>
                <c:pt idx="6153">
                  <c:v>134.81297619049062</c:v>
                </c:pt>
                <c:pt idx="6154">
                  <c:v>134.81666666668102</c:v>
                </c:pt>
                <c:pt idx="6155">
                  <c:v>134.82035714287159</c:v>
                </c:pt>
                <c:pt idx="6156">
                  <c:v>134.82404761906201</c:v>
                </c:pt>
                <c:pt idx="6157">
                  <c:v>134.82773809525256</c:v>
                </c:pt>
                <c:pt idx="6158">
                  <c:v>134.83142857144304</c:v>
                </c:pt>
                <c:pt idx="6159">
                  <c:v>134.83511904763361</c:v>
                </c:pt>
                <c:pt idx="6160">
                  <c:v>134.83880952382401</c:v>
                </c:pt>
                <c:pt idx="6161">
                  <c:v>134.84250000001444</c:v>
                </c:pt>
                <c:pt idx="6162">
                  <c:v>134.84619047620498</c:v>
                </c:pt>
                <c:pt idx="6163">
                  <c:v>134.84988095239541</c:v>
                </c:pt>
                <c:pt idx="6164">
                  <c:v>134.85357142858584</c:v>
                </c:pt>
                <c:pt idx="6165">
                  <c:v>134.85726190477641</c:v>
                </c:pt>
                <c:pt idx="6166">
                  <c:v>134.86095238096686</c:v>
                </c:pt>
                <c:pt idx="6167">
                  <c:v>134.86464285715741</c:v>
                </c:pt>
                <c:pt idx="6168">
                  <c:v>134.86833333334783</c:v>
                </c:pt>
                <c:pt idx="6169">
                  <c:v>134.87202380953838</c:v>
                </c:pt>
                <c:pt idx="6170">
                  <c:v>134.87571428572878</c:v>
                </c:pt>
                <c:pt idx="6171">
                  <c:v>134.87940476191923</c:v>
                </c:pt>
                <c:pt idx="6172">
                  <c:v>134.88309523810975</c:v>
                </c:pt>
                <c:pt idx="6173">
                  <c:v>134.8867857143002</c:v>
                </c:pt>
                <c:pt idx="6174">
                  <c:v>134.8904761904908</c:v>
                </c:pt>
                <c:pt idx="6175">
                  <c:v>134.89416666668123</c:v>
                </c:pt>
                <c:pt idx="6176">
                  <c:v>134.89785714287171</c:v>
                </c:pt>
                <c:pt idx="6177">
                  <c:v>134.9015476190622</c:v>
                </c:pt>
                <c:pt idx="6178">
                  <c:v>134.90523809525268</c:v>
                </c:pt>
                <c:pt idx="6179">
                  <c:v>134.90892857144323</c:v>
                </c:pt>
                <c:pt idx="6180">
                  <c:v>134.91261904763377</c:v>
                </c:pt>
                <c:pt idx="6181">
                  <c:v>134.91630952382414</c:v>
                </c:pt>
                <c:pt idx="6182">
                  <c:v>134.92000000001468</c:v>
                </c:pt>
                <c:pt idx="6183">
                  <c:v>134.92369047620511</c:v>
                </c:pt>
                <c:pt idx="6184">
                  <c:v>134.92738095239571</c:v>
                </c:pt>
                <c:pt idx="6185">
                  <c:v>134.93107142858608</c:v>
                </c:pt>
                <c:pt idx="6186">
                  <c:v>134.93476190477651</c:v>
                </c:pt>
                <c:pt idx="6187">
                  <c:v>134.93845238096711</c:v>
                </c:pt>
                <c:pt idx="6188">
                  <c:v>134.94214285715759</c:v>
                </c:pt>
                <c:pt idx="6189">
                  <c:v>134.94583333334796</c:v>
                </c:pt>
                <c:pt idx="6190">
                  <c:v>134.94952380953845</c:v>
                </c:pt>
                <c:pt idx="6191">
                  <c:v>134.95321428572899</c:v>
                </c:pt>
                <c:pt idx="6192">
                  <c:v>134.95690476191945</c:v>
                </c:pt>
                <c:pt idx="6193">
                  <c:v>134.9605952381099</c:v>
                </c:pt>
                <c:pt idx="6194">
                  <c:v>134.96428571430036</c:v>
                </c:pt>
                <c:pt idx="6195">
                  <c:v>134.96797619049099</c:v>
                </c:pt>
                <c:pt idx="6196">
                  <c:v>134.97166666668139</c:v>
                </c:pt>
                <c:pt idx="6197">
                  <c:v>134.9753571428719</c:v>
                </c:pt>
                <c:pt idx="6198">
                  <c:v>134.97904761906238</c:v>
                </c:pt>
                <c:pt idx="6199">
                  <c:v>134.98273809525287</c:v>
                </c:pt>
                <c:pt idx="6200">
                  <c:v>134.98642857144344</c:v>
                </c:pt>
                <c:pt idx="6201">
                  <c:v>134.99011904763398</c:v>
                </c:pt>
                <c:pt idx="6202">
                  <c:v>134.99380952382432</c:v>
                </c:pt>
                <c:pt idx="6203">
                  <c:v>134.99750000001481</c:v>
                </c:pt>
                <c:pt idx="6204">
                  <c:v>135.00119047620529</c:v>
                </c:pt>
                <c:pt idx="6205">
                  <c:v>135.00488095239581</c:v>
                </c:pt>
                <c:pt idx="6206">
                  <c:v>135.00857142858621</c:v>
                </c:pt>
                <c:pt idx="6207">
                  <c:v>135.01226190477675</c:v>
                </c:pt>
                <c:pt idx="6208">
                  <c:v>135.01595238096718</c:v>
                </c:pt>
                <c:pt idx="6209">
                  <c:v>135.01964285715772</c:v>
                </c:pt>
                <c:pt idx="6210">
                  <c:v>135.02333333334818</c:v>
                </c:pt>
                <c:pt idx="6211">
                  <c:v>135.02702380953869</c:v>
                </c:pt>
                <c:pt idx="6212">
                  <c:v>135.0307142857292</c:v>
                </c:pt>
                <c:pt idx="6213">
                  <c:v>135.0344047619196</c:v>
                </c:pt>
                <c:pt idx="6214">
                  <c:v>135.03809523811015</c:v>
                </c:pt>
                <c:pt idx="6215">
                  <c:v>135.04178571430052</c:v>
                </c:pt>
                <c:pt idx="6216">
                  <c:v>135.04547619049114</c:v>
                </c:pt>
                <c:pt idx="6217">
                  <c:v>135.04916666668154</c:v>
                </c:pt>
                <c:pt idx="6218">
                  <c:v>135.05285714287209</c:v>
                </c:pt>
                <c:pt idx="6219">
                  <c:v>135.05654761906257</c:v>
                </c:pt>
                <c:pt idx="6220">
                  <c:v>135.06023809525311</c:v>
                </c:pt>
                <c:pt idx="6221">
                  <c:v>135.06392857144354</c:v>
                </c:pt>
                <c:pt idx="6222">
                  <c:v>135.06761904763414</c:v>
                </c:pt>
                <c:pt idx="6223">
                  <c:v>135.07130952382451</c:v>
                </c:pt>
                <c:pt idx="6224">
                  <c:v>135.075000000015</c:v>
                </c:pt>
                <c:pt idx="6225">
                  <c:v>135.07869047620548</c:v>
                </c:pt>
                <c:pt idx="6226">
                  <c:v>135.08238095239608</c:v>
                </c:pt>
                <c:pt idx="6227">
                  <c:v>135.08607142858645</c:v>
                </c:pt>
                <c:pt idx="6228">
                  <c:v>135.08976190477688</c:v>
                </c:pt>
                <c:pt idx="6229">
                  <c:v>135.09345238096742</c:v>
                </c:pt>
                <c:pt idx="6230">
                  <c:v>135.09714285715796</c:v>
                </c:pt>
                <c:pt idx="6231">
                  <c:v>135.10083333334833</c:v>
                </c:pt>
                <c:pt idx="6232">
                  <c:v>135.10452380953882</c:v>
                </c:pt>
                <c:pt idx="6233">
                  <c:v>135.10821428572942</c:v>
                </c:pt>
                <c:pt idx="6234">
                  <c:v>135.11190476191979</c:v>
                </c:pt>
                <c:pt idx="6235">
                  <c:v>135.11559523811019</c:v>
                </c:pt>
                <c:pt idx="6236">
                  <c:v>135.1192857143007</c:v>
                </c:pt>
                <c:pt idx="6237">
                  <c:v>135.12297619049136</c:v>
                </c:pt>
                <c:pt idx="6238">
                  <c:v>135.12666666668179</c:v>
                </c:pt>
                <c:pt idx="6239">
                  <c:v>135.13035714287221</c:v>
                </c:pt>
                <c:pt idx="6240">
                  <c:v>135.13404761906276</c:v>
                </c:pt>
                <c:pt idx="6241">
                  <c:v>135.13773809525324</c:v>
                </c:pt>
                <c:pt idx="6242">
                  <c:v>135.14142857144378</c:v>
                </c:pt>
                <c:pt idx="6243">
                  <c:v>135.14511904763427</c:v>
                </c:pt>
                <c:pt idx="6244">
                  <c:v>135.1488095238247</c:v>
                </c:pt>
                <c:pt idx="6245">
                  <c:v>135.15250000001521</c:v>
                </c:pt>
                <c:pt idx="6246">
                  <c:v>135.15619047620567</c:v>
                </c:pt>
                <c:pt idx="6247">
                  <c:v>135.15988095239621</c:v>
                </c:pt>
                <c:pt idx="6248">
                  <c:v>135.16357142858655</c:v>
                </c:pt>
                <c:pt idx="6249">
                  <c:v>135.16726190477712</c:v>
                </c:pt>
                <c:pt idx="6250">
                  <c:v>135.17095238096758</c:v>
                </c:pt>
                <c:pt idx="6251">
                  <c:v>135.17464285715803</c:v>
                </c:pt>
                <c:pt idx="6252">
                  <c:v>135.17833333334858</c:v>
                </c:pt>
                <c:pt idx="6253">
                  <c:v>135.18202380953912</c:v>
                </c:pt>
                <c:pt idx="6254">
                  <c:v>135.18571428572957</c:v>
                </c:pt>
                <c:pt idx="6255">
                  <c:v>135.18940476191997</c:v>
                </c:pt>
                <c:pt idx="6256">
                  <c:v>135.19309523811043</c:v>
                </c:pt>
                <c:pt idx="6257">
                  <c:v>135.19678571430089</c:v>
                </c:pt>
                <c:pt idx="6258">
                  <c:v>135.20047619049149</c:v>
                </c:pt>
                <c:pt idx="6259">
                  <c:v>135.20416666668191</c:v>
                </c:pt>
                <c:pt idx="6260">
                  <c:v>135.2078571428724</c:v>
                </c:pt>
                <c:pt idx="6261">
                  <c:v>135.21154761906288</c:v>
                </c:pt>
                <c:pt idx="6262">
                  <c:v>135.21523809525343</c:v>
                </c:pt>
                <c:pt idx="6263">
                  <c:v>135.21892857144391</c:v>
                </c:pt>
                <c:pt idx="6264">
                  <c:v>135.22261904763451</c:v>
                </c:pt>
                <c:pt idx="6265">
                  <c:v>135.22630952382488</c:v>
                </c:pt>
                <c:pt idx="6266">
                  <c:v>135.23000000001537</c:v>
                </c:pt>
                <c:pt idx="6267">
                  <c:v>135.23369047620579</c:v>
                </c:pt>
                <c:pt idx="6268">
                  <c:v>135.23738095239639</c:v>
                </c:pt>
                <c:pt idx="6269">
                  <c:v>135.24107142858676</c:v>
                </c:pt>
                <c:pt idx="6270">
                  <c:v>135.24476190477719</c:v>
                </c:pt>
                <c:pt idx="6271">
                  <c:v>135.24845238096779</c:v>
                </c:pt>
                <c:pt idx="6272">
                  <c:v>135.25214285715833</c:v>
                </c:pt>
                <c:pt idx="6273">
                  <c:v>135.2558333333487</c:v>
                </c:pt>
                <c:pt idx="6274">
                  <c:v>135.25952380953925</c:v>
                </c:pt>
                <c:pt idx="6275">
                  <c:v>135.26321428572973</c:v>
                </c:pt>
                <c:pt idx="6276">
                  <c:v>135.26690476192016</c:v>
                </c:pt>
                <c:pt idx="6277">
                  <c:v>135.27059523811056</c:v>
                </c:pt>
                <c:pt idx="6278">
                  <c:v>135.27428571430107</c:v>
                </c:pt>
                <c:pt idx="6279">
                  <c:v>135.27797619049161</c:v>
                </c:pt>
                <c:pt idx="6280">
                  <c:v>135.28166666668216</c:v>
                </c:pt>
                <c:pt idx="6281">
                  <c:v>135.28535714287258</c:v>
                </c:pt>
                <c:pt idx="6282">
                  <c:v>135.28904761906318</c:v>
                </c:pt>
                <c:pt idx="6283">
                  <c:v>135.29273809525361</c:v>
                </c:pt>
                <c:pt idx="6284">
                  <c:v>135.29642857144415</c:v>
                </c:pt>
                <c:pt idx="6285">
                  <c:v>135.30011904763472</c:v>
                </c:pt>
                <c:pt idx="6286">
                  <c:v>135.30380952382501</c:v>
                </c:pt>
                <c:pt idx="6287">
                  <c:v>135.30750000001561</c:v>
                </c:pt>
                <c:pt idx="6288">
                  <c:v>135.31119047620604</c:v>
                </c:pt>
                <c:pt idx="6289">
                  <c:v>135.31488095239658</c:v>
                </c:pt>
                <c:pt idx="6290">
                  <c:v>135.31857142858698</c:v>
                </c:pt>
                <c:pt idx="6291">
                  <c:v>135.32226190477749</c:v>
                </c:pt>
                <c:pt idx="6292">
                  <c:v>135.325952380968</c:v>
                </c:pt>
                <c:pt idx="6293">
                  <c:v>135.32964285715846</c:v>
                </c:pt>
                <c:pt idx="6294">
                  <c:v>135.33333333334895</c:v>
                </c:pt>
                <c:pt idx="6295">
                  <c:v>135.33702380953949</c:v>
                </c:pt>
                <c:pt idx="6296">
                  <c:v>135.34071428572994</c:v>
                </c:pt>
                <c:pt idx="6297">
                  <c:v>135.34440476192034</c:v>
                </c:pt>
                <c:pt idx="6298">
                  <c:v>135.34809523811083</c:v>
                </c:pt>
                <c:pt idx="6299">
                  <c:v>135.35178571430131</c:v>
                </c:pt>
                <c:pt idx="6300">
                  <c:v>135.35547619049191</c:v>
                </c:pt>
                <c:pt idx="6301">
                  <c:v>135.35916666668234</c:v>
                </c:pt>
                <c:pt idx="6302">
                  <c:v>135.36285714287283</c:v>
                </c:pt>
                <c:pt idx="6303">
                  <c:v>135.36654761906337</c:v>
                </c:pt>
                <c:pt idx="6304">
                  <c:v>135.37023809525385</c:v>
                </c:pt>
                <c:pt idx="6305">
                  <c:v>135.37392857144428</c:v>
                </c:pt>
                <c:pt idx="6306">
                  <c:v>135.37761904763488</c:v>
                </c:pt>
                <c:pt idx="6307">
                  <c:v>135.38130952382531</c:v>
                </c:pt>
                <c:pt idx="6308">
                  <c:v>135.38500000001579</c:v>
                </c:pt>
                <c:pt idx="6309">
                  <c:v>135.38869047620628</c:v>
                </c:pt>
                <c:pt idx="6310">
                  <c:v>135.39238095239682</c:v>
                </c:pt>
                <c:pt idx="6311">
                  <c:v>135.39607142858719</c:v>
                </c:pt>
                <c:pt idx="6312">
                  <c:v>135.39976190477762</c:v>
                </c:pt>
                <c:pt idx="6313">
                  <c:v>135.40345238096816</c:v>
                </c:pt>
                <c:pt idx="6314">
                  <c:v>135.4071428571587</c:v>
                </c:pt>
                <c:pt idx="6315">
                  <c:v>135.41083333334913</c:v>
                </c:pt>
                <c:pt idx="6316">
                  <c:v>135.41452380953962</c:v>
                </c:pt>
                <c:pt idx="6317">
                  <c:v>135.41821428573016</c:v>
                </c:pt>
                <c:pt idx="6318">
                  <c:v>135.42190476192059</c:v>
                </c:pt>
                <c:pt idx="6319">
                  <c:v>135.42559523811096</c:v>
                </c:pt>
                <c:pt idx="6320">
                  <c:v>135.4292857143015</c:v>
                </c:pt>
                <c:pt idx="6321">
                  <c:v>135.43297619049204</c:v>
                </c:pt>
                <c:pt idx="6322">
                  <c:v>135.43666666668253</c:v>
                </c:pt>
                <c:pt idx="6323">
                  <c:v>135.44035714287301</c:v>
                </c:pt>
                <c:pt idx="6324">
                  <c:v>135.44404761906355</c:v>
                </c:pt>
                <c:pt idx="6325">
                  <c:v>135.44773809525401</c:v>
                </c:pt>
                <c:pt idx="6326">
                  <c:v>135.45142857144455</c:v>
                </c:pt>
                <c:pt idx="6327">
                  <c:v>135.45511904763509</c:v>
                </c:pt>
                <c:pt idx="6328">
                  <c:v>135.45880952382544</c:v>
                </c:pt>
                <c:pt idx="6329">
                  <c:v>135.46250000001598</c:v>
                </c:pt>
                <c:pt idx="6330">
                  <c:v>135.46619047620641</c:v>
                </c:pt>
                <c:pt idx="6331">
                  <c:v>135.46988095239689</c:v>
                </c:pt>
                <c:pt idx="6332">
                  <c:v>135.47357142858732</c:v>
                </c:pt>
                <c:pt idx="6333">
                  <c:v>135.47726190477781</c:v>
                </c:pt>
                <c:pt idx="6334">
                  <c:v>135.4809523809684</c:v>
                </c:pt>
                <c:pt idx="6335">
                  <c:v>135.48464285715883</c:v>
                </c:pt>
                <c:pt idx="6336">
                  <c:v>135.4883333333494</c:v>
                </c:pt>
                <c:pt idx="6337">
                  <c:v>135.49202380953986</c:v>
                </c:pt>
                <c:pt idx="6338">
                  <c:v>135.49571428573029</c:v>
                </c:pt>
                <c:pt idx="6339">
                  <c:v>135.49940476192072</c:v>
                </c:pt>
                <c:pt idx="6340">
                  <c:v>135.50309523811114</c:v>
                </c:pt>
                <c:pt idx="6341">
                  <c:v>135.50678571430163</c:v>
                </c:pt>
                <c:pt idx="6342">
                  <c:v>135.51047619049223</c:v>
                </c:pt>
                <c:pt idx="6343">
                  <c:v>135.51416666668266</c:v>
                </c:pt>
                <c:pt idx="6344">
                  <c:v>135.5178571428732</c:v>
                </c:pt>
                <c:pt idx="6345">
                  <c:v>135.52154761906374</c:v>
                </c:pt>
                <c:pt idx="6346">
                  <c:v>135.52523809525422</c:v>
                </c:pt>
                <c:pt idx="6347">
                  <c:v>135.52892857144471</c:v>
                </c:pt>
                <c:pt idx="6348">
                  <c:v>135.53261904763525</c:v>
                </c:pt>
                <c:pt idx="6349">
                  <c:v>135.53630952382562</c:v>
                </c:pt>
                <c:pt idx="6350">
                  <c:v>135.54000000001611</c:v>
                </c:pt>
                <c:pt idx="6351">
                  <c:v>135.54369047620654</c:v>
                </c:pt>
                <c:pt idx="6352">
                  <c:v>135.54738095239713</c:v>
                </c:pt>
                <c:pt idx="6353">
                  <c:v>135.55107142858756</c:v>
                </c:pt>
                <c:pt idx="6354">
                  <c:v>135.55476190477799</c:v>
                </c:pt>
                <c:pt idx="6355">
                  <c:v>135.55845238096859</c:v>
                </c:pt>
                <c:pt idx="6356">
                  <c:v>135.5621428571591</c:v>
                </c:pt>
                <c:pt idx="6357">
                  <c:v>135.5658333333495</c:v>
                </c:pt>
                <c:pt idx="6358">
                  <c:v>135.56952380953999</c:v>
                </c:pt>
                <c:pt idx="6359">
                  <c:v>135.57321428573042</c:v>
                </c:pt>
                <c:pt idx="6360">
                  <c:v>135.5769047619209</c:v>
                </c:pt>
                <c:pt idx="6361">
                  <c:v>135.58059523811136</c:v>
                </c:pt>
                <c:pt idx="6362">
                  <c:v>135.58428571430187</c:v>
                </c:pt>
                <c:pt idx="6363">
                  <c:v>135.58797619049241</c:v>
                </c:pt>
                <c:pt idx="6364">
                  <c:v>135.5916666666829</c:v>
                </c:pt>
                <c:pt idx="6365">
                  <c:v>135.59535714287341</c:v>
                </c:pt>
                <c:pt idx="6366">
                  <c:v>135.59904761906387</c:v>
                </c:pt>
                <c:pt idx="6367">
                  <c:v>135.60273809525441</c:v>
                </c:pt>
                <c:pt idx="6368">
                  <c:v>135.60642857144484</c:v>
                </c:pt>
                <c:pt idx="6369">
                  <c:v>135.61011904763544</c:v>
                </c:pt>
                <c:pt idx="6370">
                  <c:v>135.61380952382572</c:v>
                </c:pt>
                <c:pt idx="6371">
                  <c:v>135.61750000001624</c:v>
                </c:pt>
                <c:pt idx="6372">
                  <c:v>135.62119047620681</c:v>
                </c:pt>
                <c:pt idx="6373">
                  <c:v>135.62488095239726</c:v>
                </c:pt>
                <c:pt idx="6374">
                  <c:v>135.62857142858775</c:v>
                </c:pt>
                <c:pt idx="6375">
                  <c:v>135.63226190477818</c:v>
                </c:pt>
                <c:pt idx="6376">
                  <c:v>135.63595238096872</c:v>
                </c:pt>
                <c:pt idx="6377">
                  <c:v>135.6396428571592</c:v>
                </c:pt>
                <c:pt idx="6378">
                  <c:v>135.64333333334963</c:v>
                </c:pt>
                <c:pt idx="6379">
                  <c:v>135.64702380954012</c:v>
                </c:pt>
                <c:pt idx="6380">
                  <c:v>135.65071428573066</c:v>
                </c:pt>
                <c:pt idx="6381">
                  <c:v>135.65440476192109</c:v>
                </c:pt>
                <c:pt idx="6382">
                  <c:v>135.65809523811157</c:v>
                </c:pt>
                <c:pt idx="6383">
                  <c:v>135.661785714302</c:v>
                </c:pt>
                <c:pt idx="6384">
                  <c:v>135.6654761904926</c:v>
                </c:pt>
                <c:pt idx="6385">
                  <c:v>135.66916666668308</c:v>
                </c:pt>
                <c:pt idx="6386">
                  <c:v>135.67285714287357</c:v>
                </c:pt>
                <c:pt idx="6387">
                  <c:v>135.67654761906405</c:v>
                </c:pt>
                <c:pt idx="6388">
                  <c:v>135.68023809525459</c:v>
                </c:pt>
                <c:pt idx="6389">
                  <c:v>135.68392857144502</c:v>
                </c:pt>
                <c:pt idx="6390">
                  <c:v>135.68761904763562</c:v>
                </c:pt>
                <c:pt idx="6391">
                  <c:v>135.69130952382599</c:v>
                </c:pt>
                <c:pt idx="6392">
                  <c:v>135.69500000001648</c:v>
                </c:pt>
                <c:pt idx="6393">
                  <c:v>135.69869047620696</c:v>
                </c:pt>
                <c:pt idx="6394">
                  <c:v>135.7023809523975</c:v>
                </c:pt>
                <c:pt idx="6395">
                  <c:v>135.70607142858788</c:v>
                </c:pt>
                <c:pt idx="6396">
                  <c:v>135.7097619047783</c:v>
                </c:pt>
                <c:pt idx="6397">
                  <c:v>135.71345238096882</c:v>
                </c:pt>
                <c:pt idx="6398">
                  <c:v>135.71714285715944</c:v>
                </c:pt>
                <c:pt idx="6399">
                  <c:v>135.72083333334982</c:v>
                </c:pt>
                <c:pt idx="6400">
                  <c:v>135.7245238095403</c:v>
                </c:pt>
                <c:pt idx="6401">
                  <c:v>135.72821428573084</c:v>
                </c:pt>
                <c:pt idx="6402">
                  <c:v>135.73190476192127</c:v>
                </c:pt>
                <c:pt idx="6403">
                  <c:v>135.73559523811167</c:v>
                </c:pt>
                <c:pt idx="6404">
                  <c:v>135.73928571430216</c:v>
                </c:pt>
                <c:pt idx="6405">
                  <c:v>135.74297619049278</c:v>
                </c:pt>
                <c:pt idx="6406">
                  <c:v>135.74666666668321</c:v>
                </c:pt>
                <c:pt idx="6407">
                  <c:v>135.75035714287381</c:v>
                </c:pt>
                <c:pt idx="6408">
                  <c:v>135.75404761906424</c:v>
                </c:pt>
                <c:pt idx="6409">
                  <c:v>135.75773809525478</c:v>
                </c:pt>
                <c:pt idx="6410">
                  <c:v>135.76142857144521</c:v>
                </c:pt>
                <c:pt idx="6411">
                  <c:v>135.76511904763578</c:v>
                </c:pt>
                <c:pt idx="6412">
                  <c:v>135.76880952382618</c:v>
                </c:pt>
                <c:pt idx="6413">
                  <c:v>135.77250000001661</c:v>
                </c:pt>
                <c:pt idx="6414">
                  <c:v>135.77619047620715</c:v>
                </c:pt>
                <c:pt idx="6415">
                  <c:v>135.77988095239758</c:v>
                </c:pt>
                <c:pt idx="6416">
                  <c:v>135.78357142858803</c:v>
                </c:pt>
                <c:pt idx="6417">
                  <c:v>135.78726190477855</c:v>
                </c:pt>
                <c:pt idx="6418">
                  <c:v>135.79095238096909</c:v>
                </c:pt>
                <c:pt idx="6419">
                  <c:v>135.79464285715957</c:v>
                </c:pt>
                <c:pt idx="6420">
                  <c:v>135.79833333335006</c:v>
                </c:pt>
                <c:pt idx="6421">
                  <c:v>135.80202380954054</c:v>
                </c:pt>
                <c:pt idx="6422">
                  <c:v>135.80571428573103</c:v>
                </c:pt>
                <c:pt idx="6423">
                  <c:v>135.80940476192146</c:v>
                </c:pt>
                <c:pt idx="6424">
                  <c:v>135.81309523811188</c:v>
                </c:pt>
                <c:pt idx="6425">
                  <c:v>135.81678571430237</c:v>
                </c:pt>
                <c:pt idx="6426">
                  <c:v>135.82047619049305</c:v>
                </c:pt>
                <c:pt idx="6427">
                  <c:v>135.82416666668351</c:v>
                </c:pt>
                <c:pt idx="6428">
                  <c:v>135.827857142874</c:v>
                </c:pt>
                <c:pt idx="6429">
                  <c:v>135.83154761906448</c:v>
                </c:pt>
                <c:pt idx="6430">
                  <c:v>135.83523809525497</c:v>
                </c:pt>
                <c:pt idx="6431">
                  <c:v>135.83892857144545</c:v>
                </c:pt>
                <c:pt idx="6432">
                  <c:v>135.84261904763599</c:v>
                </c:pt>
                <c:pt idx="6433">
                  <c:v>135.84630952382636</c:v>
                </c:pt>
                <c:pt idx="6434">
                  <c:v>135.85000000001691</c:v>
                </c:pt>
                <c:pt idx="6435">
                  <c:v>135.85369047620733</c:v>
                </c:pt>
                <c:pt idx="6436">
                  <c:v>135.85738095239793</c:v>
                </c:pt>
                <c:pt idx="6437">
                  <c:v>135.8610714285883</c:v>
                </c:pt>
                <c:pt idx="6438">
                  <c:v>135.86476190477873</c:v>
                </c:pt>
                <c:pt idx="6439">
                  <c:v>135.86845238096936</c:v>
                </c:pt>
                <c:pt idx="6440">
                  <c:v>135.87214285715987</c:v>
                </c:pt>
                <c:pt idx="6441">
                  <c:v>135.87583333335022</c:v>
                </c:pt>
                <c:pt idx="6442">
                  <c:v>135.87952380954067</c:v>
                </c:pt>
                <c:pt idx="6443">
                  <c:v>135.88321428573121</c:v>
                </c:pt>
                <c:pt idx="6444">
                  <c:v>135.8869047619217</c:v>
                </c:pt>
                <c:pt idx="6445">
                  <c:v>135.89059523811213</c:v>
                </c:pt>
                <c:pt idx="6446">
                  <c:v>135.89428571430255</c:v>
                </c:pt>
                <c:pt idx="6447">
                  <c:v>135.89797619049324</c:v>
                </c:pt>
                <c:pt idx="6448">
                  <c:v>135.90166666668364</c:v>
                </c:pt>
                <c:pt idx="6449">
                  <c:v>135.90535714287418</c:v>
                </c:pt>
                <c:pt idx="6450">
                  <c:v>135.90904761906461</c:v>
                </c:pt>
                <c:pt idx="6451">
                  <c:v>135.91273809525509</c:v>
                </c:pt>
                <c:pt idx="6452">
                  <c:v>135.91642857144561</c:v>
                </c:pt>
                <c:pt idx="6453">
                  <c:v>135.92011904763621</c:v>
                </c:pt>
                <c:pt idx="6454">
                  <c:v>135.92380952382655</c:v>
                </c:pt>
                <c:pt idx="6455">
                  <c:v>135.92750000001703</c:v>
                </c:pt>
                <c:pt idx="6456">
                  <c:v>135.93119047620758</c:v>
                </c:pt>
                <c:pt idx="6457">
                  <c:v>135.934880952398</c:v>
                </c:pt>
                <c:pt idx="6458">
                  <c:v>135.93857142858843</c:v>
                </c:pt>
                <c:pt idx="6459">
                  <c:v>135.94226190477895</c:v>
                </c:pt>
                <c:pt idx="6460">
                  <c:v>135.94595238096946</c:v>
                </c:pt>
                <c:pt idx="6461">
                  <c:v>135.94964285715994</c:v>
                </c:pt>
                <c:pt idx="6462">
                  <c:v>135.95333333335043</c:v>
                </c:pt>
                <c:pt idx="6463">
                  <c:v>135.95702380954091</c:v>
                </c:pt>
                <c:pt idx="6464">
                  <c:v>135.9607142857314</c:v>
                </c:pt>
                <c:pt idx="6465">
                  <c:v>135.96440476192183</c:v>
                </c:pt>
                <c:pt idx="6466">
                  <c:v>135.96809523811231</c:v>
                </c:pt>
                <c:pt idx="6467">
                  <c:v>135.97178571430274</c:v>
                </c:pt>
                <c:pt idx="6468">
                  <c:v>135.9754761904934</c:v>
                </c:pt>
                <c:pt idx="6469">
                  <c:v>135.97916666668382</c:v>
                </c:pt>
                <c:pt idx="6470">
                  <c:v>135.98285714287437</c:v>
                </c:pt>
                <c:pt idx="6471">
                  <c:v>135.98654761906485</c:v>
                </c:pt>
                <c:pt idx="6472">
                  <c:v>135.99023809525534</c:v>
                </c:pt>
                <c:pt idx="6473">
                  <c:v>135.99392857144576</c:v>
                </c:pt>
                <c:pt idx="6474">
                  <c:v>135.99761904763636</c:v>
                </c:pt>
                <c:pt idx="6475">
                  <c:v>136.00130952382673</c:v>
                </c:pt>
                <c:pt idx="6476">
                  <c:v>136.00500000001722</c:v>
                </c:pt>
                <c:pt idx="6477">
                  <c:v>136.0086904762077</c:v>
                </c:pt>
                <c:pt idx="6478">
                  <c:v>136.01238095239825</c:v>
                </c:pt>
                <c:pt idx="6479">
                  <c:v>136.01607142858859</c:v>
                </c:pt>
                <c:pt idx="6480">
                  <c:v>136.0197619047791</c:v>
                </c:pt>
                <c:pt idx="6481">
                  <c:v>136.02345238096964</c:v>
                </c:pt>
                <c:pt idx="6482">
                  <c:v>136.02714285716024</c:v>
                </c:pt>
                <c:pt idx="6483">
                  <c:v>136.03083333335059</c:v>
                </c:pt>
                <c:pt idx="6484">
                  <c:v>136.03452380954101</c:v>
                </c:pt>
                <c:pt idx="6485">
                  <c:v>136.03821428573161</c:v>
                </c:pt>
                <c:pt idx="6486">
                  <c:v>136.04190476192196</c:v>
                </c:pt>
                <c:pt idx="6487">
                  <c:v>136.04559523811244</c:v>
                </c:pt>
                <c:pt idx="6488">
                  <c:v>136.04928571430293</c:v>
                </c:pt>
                <c:pt idx="6489">
                  <c:v>136.05297619049364</c:v>
                </c:pt>
                <c:pt idx="6490">
                  <c:v>136.05666666668401</c:v>
                </c:pt>
                <c:pt idx="6491">
                  <c:v>136.06035714287449</c:v>
                </c:pt>
                <c:pt idx="6492">
                  <c:v>136.06404761906501</c:v>
                </c:pt>
                <c:pt idx="6493">
                  <c:v>136.06773809525546</c:v>
                </c:pt>
                <c:pt idx="6494">
                  <c:v>136.07142857144601</c:v>
                </c:pt>
                <c:pt idx="6495">
                  <c:v>136.07511904763649</c:v>
                </c:pt>
                <c:pt idx="6496">
                  <c:v>136.07880952382692</c:v>
                </c:pt>
                <c:pt idx="6497">
                  <c:v>136.0825000000174</c:v>
                </c:pt>
                <c:pt idx="6498">
                  <c:v>136.08619047620789</c:v>
                </c:pt>
                <c:pt idx="6499">
                  <c:v>136.08988095239837</c:v>
                </c:pt>
                <c:pt idx="6500">
                  <c:v>136.09357142858875</c:v>
                </c:pt>
                <c:pt idx="6501">
                  <c:v>136.09726190477934</c:v>
                </c:pt>
                <c:pt idx="6502">
                  <c:v>136.10095238096983</c:v>
                </c:pt>
                <c:pt idx="6503">
                  <c:v>136.10464285716031</c:v>
                </c:pt>
                <c:pt idx="6504">
                  <c:v>136.1083333333508</c:v>
                </c:pt>
                <c:pt idx="6505">
                  <c:v>136.11202380954123</c:v>
                </c:pt>
                <c:pt idx="6506">
                  <c:v>136.11571428573171</c:v>
                </c:pt>
                <c:pt idx="6507">
                  <c:v>136.11940476192214</c:v>
                </c:pt>
                <c:pt idx="6508">
                  <c:v>136.12309523811263</c:v>
                </c:pt>
                <c:pt idx="6509">
                  <c:v>136.12678571430317</c:v>
                </c:pt>
                <c:pt idx="6510">
                  <c:v>136.13047619049377</c:v>
                </c:pt>
                <c:pt idx="6511">
                  <c:v>136.13416666668419</c:v>
                </c:pt>
                <c:pt idx="6512">
                  <c:v>136.13785714287468</c:v>
                </c:pt>
                <c:pt idx="6513">
                  <c:v>136.14154761906516</c:v>
                </c:pt>
                <c:pt idx="6514">
                  <c:v>136.14523809525565</c:v>
                </c:pt>
                <c:pt idx="6515">
                  <c:v>136.14892857144613</c:v>
                </c:pt>
                <c:pt idx="6516">
                  <c:v>136.15261904763673</c:v>
                </c:pt>
                <c:pt idx="6517">
                  <c:v>136.1563095238271</c:v>
                </c:pt>
                <c:pt idx="6518">
                  <c:v>136.16000000001759</c:v>
                </c:pt>
                <c:pt idx="6519">
                  <c:v>136.16369047620799</c:v>
                </c:pt>
                <c:pt idx="6520">
                  <c:v>136.16738095239862</c:v>
                </c:pt>
                <c:pt idx="6521">
                  <c:v>136.17107142858902</c:v>
                </c:pt>
                <c:pt idx="6522">
                  <c:v>136.17476190477947</c:v>
                </c:pt>
                <c:pt idx="6523">
                  <c:v>136.17845238097001</c:v>
                </c:pt>
                <c:pt idx="6524">
                  <c:v>136.18214285716061</c:v>
                </c:pt>
                <c:pt idx="6525">
                  <c:v>136.18583333335098</c:v>
                </c:pt>
                <c:pt idx="6526">
                  <c:v>136.18952380954136</c:v>
                </c:pt>
                <c:pt idx="6527">
                  <c:v>136.19321428573195</c:v>
                </c:pt>
                <c:pt idx="6528">
                  <c:v>136.19690476192235</c:v>
                </c:pt>
                <c:pt idx="6529">
                  <c:v>136.20059523811278</c:v>
                </c:pt>
                <c:pt idx="6530">
                  <c:v>136.20428571430332</c:v>
                </c:pt>
                <c:pt idx="6531">
                  <c:v>136.20797619049389</c:v>
                </c:pt>
                <c:pt idx="6532">
                  <c:v>136.21166666668438</c:v>
                </c:pt>
                <c:pt idx="6533">
                  <c:v>136.21535714287481</c:v>
                </c:pt>
                <c:pt idx="6534">
                  <c:v>136.21904761906535</c:v>
                </c:pt>
                <c:pt idx="6535">
                  <c:v>136.22273809525583</c:v>
                </c:pt>
                <c:pt idx="6536">
                  <c:v>136.22642857144638</c:v>
                </c:pt>
                <c:pt idx="6537">
                  <c:v>136.23011904763686</c:v>
                </c:pt>
                <c:pt idx="6538">
                  <c:v>136.23380952382718</c:v>
                </c:pt>
                <c:pt idx="6539">
                  <c:v>136.23750000001775</c:v>
                </c:pt>
                <c:pt idx="6540">
                  <c:v>136.2411904762082</c:v>
                </c:pt>
                <c:pt idx="6541">
                  <c:v>136.24488095239872</c:v>
                </c:pt>
                <c:pt idx="6542">
                  <c:v>136.24857142858917</c:v>
                </c:pt>
                <c:pt idx="6543">
                  <c:v>136.25226190477971</c:v>
                </c:pt>
                <c:pt idx="6544">
                  <c:v>136.2559523809702</c:v>
                </c:pt>
                <c:pt idx="6545">
                  <c:v>136.25964285716069</c:v>
                </c:pt>
                <c:pt idx="6546">
                  <c:v>136.26333333335111</c:v>
                </c:pt>
                <c:pt idx="6547">
                  <c:v>136.2670238095416</c:v>
                </c:pt>
                <c:pt idx="6548">
                  <c:v>136.27071428573208</c:v>
                </c:pt>
                <c:pt idx="6549">
                  <c:v>136.27440476192251</c:v>
                </c:pt>
                <c:pt idx="6550">
                  <c:v>136.27809523811305</c:v>
                </c:pt>
                <c:pt idx="6551">
                  <c:v>136.28178571430354</c:v>
                </c:pt>
                <c:pt idx="6552">
                  <c:v>136.28547619049414</c:v>
                </c:pt>
                <c:pt idx="6553">
                  <c:v>136.28916666668457</c:v>
                </c:pt>
                <c:pt idx="6554">
                  <c:v>136.29285714287505</c:v>
                </c:pt>
                <c:pt idx="6555">
                  <c:v>136.29654761906554</c:v>
                </c:pt>
                <c:pt idx="6556">
                  <c:v>136.30023809525608</c:v>
                </c:pt>
                <c:pt idx="6557">
                  <c:v>136.30392857144651</c:v>
                </c:pt>
                <c:pt idx="6558">
                  <c:v>136.3076190476371</c:v>
                </c:pt>
                <c:pt idx="6559">
                  <c:v>136.31130952382748</c:v>
                </c:pt>
                <c:pt idx="6560">
                  <c:v>136.31500000001796</c:v>
                </c:pt>
                <c:pt idx="6561">
                  <c:v>136.31869047620845</c:v>
                </c:pt>
                <c:pt idx="6562">
                  <c:v>136.32238095239904</c:v>
                </c:pt>
                <c:pt idx="6563">
                  <c:v>136.32607142858944</c:v>
                </c:pt>
                <c:pt idx="6564">
                  <c:v>136.3297619047799</c:v>
                </c:pt>
                <c:pt idx="6565">
                  <c:v>136.33345238097041</c:v>
                </c:pt>
                <c:pt idx="6566">
                  <c:v>136.33714285716096</c:v>
                </c:pt>
                <c:pt idx="6567">
                  <c:v>136.34083333335136</c:v>
                </c:pt>
                <c:pt idx="6568">
                  <c:v>136.34452380954176</c:v>
                </c:pt>
                <c:pt idx="6569">
                  <c:v>136.34821428573238</c:v>
                </c:pt>
                <c:pt idx="6570">
                  <c:v>136.35190476192278</c:v>
                </c:pt>
                <c:pt idx="6571">
                  <c:v>136.3555952381133</c:v>
                </c:pt>
                <c:pt idx="6572">
                  <c:v>136.35928571430378</c:v>
                </c:pt>
                <c:pt idx="6573">
                  <c:v>136.36297619049432</c:v>
                </c:pt>
                <c:pt idx="6574">
                  <c:v>136.36666666668481</c:v>
                </c:pt>
                <c:pt idx="6575">
                  <c:v>136.37035714287524</c:v>
                </c:pt>
                <c:pt idx="6576">
                  <c:v>136.37404761906578</c:v>
                </c:pt>
                <c:pt idx="6577">
                  <c:v>136.37773809525621</c:v>
                </c:pt>
                <c:pt idx="6578">
                  <c:v>136.38142857144678</c:v>
                </c:pt>
                <c:pt idx="6579">
                  <c:v>136.38511904763732</c:v>
                </c:pt>
                <c:pt idx="6580">
                  <c:v>136.38880952382766</c:v>
                </c:pt>
                <c:pt idx="6581">
                  <c:v>136.39250000001817</c:v>
                </c:pt>
                <c:pt idx="6582">
                  <c:v>136.39619047620863</c:v>
                </c:pt>
                <c:pt idx="6583">
                  <c:v>136.3998809523992</c:v>
                </c:pt>
                <c:pt idx="6584">
                  <c:v>136.40357142858954</c:v>
                </c:pt>
                <c:pt idx="6585">
                  <c:v>136.40726190478009</c:v>
                </c:pt>
                <c:pt idx="6586">
                  <c:v>136.41095238097057</c:v>
                </c:pt>
                <c:pt idx="6587">
                  <c:v>136.41464285716106</c:v>
                </c:pt>
                <c:pt idx="6588">
                  <c:v>136.41833333335154</c:v>
                </c:pt>
                <c:pt idx="6589">
                  <c:v>136.42202380954203</c:v>
                </c:pt>
                <c:pt idx="6590">
                  <c:v>136.42571428573251</c:v>
                </c:pt>
                <c:pt idx="6591">
                  <c:v>136.429404761923</c:v>
                </c:pt>
                <c:pt idx="6592">
                  <c:v>136.43309523811342</c:v>
                </c:pt>
                <c:pt idx="6593">
                  <c:v>136.43678571430391</c:v>
                </c:pt>
                <c:pt idx="6594">
                  <c:v>136.44047619049451</c:v>
                </c:pt>
                <c:pt idx="6595">
                  <c:v>136.44416666668494</c:v>
                </c:pt>
                <c:pt idx="6596">
                  <c:v>136.44785714287542</c:v>
                </c:pt>
                <c:pt idx="6597">
                  <c:v>136.45154761906596</c:v>
                </c:pt>
                <c:pt idx="6598">
                  <c:v>136.45523809525645</c:v>
                </c:pt>
                <c:pt idx="6599">
                  <c:v>136.45892857144693</c:v>
                </c:pt>
                <c:pt idx="6600">
                  <c:v>136.46261904763747</c:v>
                </c:pt>
                <c:pt idx="6601">
                  <c:v>136.46630952382785</c:v>
                </c:pt>
                <c:pt idx="6602">
                  <c:v>136.47000000001833</c:v>
                </c:pt>
                <c:pt idx="6603">
                  <c:v>136.47369047620876</c:v>
                </c:pt>
                <c:pt idx="6604">
                  <c:v>136.47738095239941</c:v>
                </c:pt>
                <c:pt idx="6605">
                  <c:v>136.48107142858981</c:v>
                </c:pt>
                <c:pt idx="6606">
                  <c:v>136.48476190478021</c:v>
                </c:pt>
                <c:pt idx="6607">
                  <c:v>136.48845238097084</c:v>
                </c:pt>
                <c:pt idx="6608">
                  <c:v>136.4921428571613</c:v>
                </c:pt>
                <c:pt idx="6609">
                  <c:v>136.49583333335173</c:v>
                </c:pt>
                <c:pt idx="6610">
                  <c:v>136.49952380954213</c:v>
                </c:pt>
                <c:pt idx="6611">
                  <c:v>136.5032142857327</c:v>
                </c:pt>
                <c:pt idx="6612">
                  <c:v>136.50690476192318</c:v>
                </c:pt>
                <c:pt idx="6613">
                  <c:v>136.51059523811355</c:v>
                </c:pt>
                <c:pt idx="6614">
                  <c:v>136.51428571430409</c:v>
                </c:pt>
                <c:pt idx="6615">
                  <c:v>136.51797619049464</c:v>
                </c:pt>
                <c:pt idx="6616">
                  <c:v>136.52166666668518</c:v>
                </c:pt>
                <c:pt idx="6617">
                  <c:v>136.52535714287561</c:v>
                </c:pt>
                <c:pt idx="6618">
                  <c:v>136.52904761906609</c:v>
                </c:pt>
                <c:pt idx="6619">
                  <c:v>136.5327380952566</c:v>
                </c:pt>
                <c:pt idx="6620">
                  <c:v>136.53642857144706</c:v>
                </c:pt>
                <c:pt idx="6621">
                  <c:v>136.54011904763763</c:v>
                </c:pt>
                <c:pt idx="6622">
                  <c:v>136.54380952382792</c:v>
                </c:pt>
                <c:pt idx="6623">
                  <c:v>136.54750000001852</c:v>
                </c:pt>
                <c:pt idx="6624">
                  <c:v>136.55119047620906</c:v>
                </c:pt>
                <c:pt idx="6625">
                  <c:v>136.55488095239954</c:v>
                </c:pt>
                <c:pt idx="6626">
                  <c:v>136.55857142858997</c:v>
                </c:pt>
                <c:pt idx="6627">
                  <c:v>136.56226190478046</c:v>
                </c:pt>
                <c:pt idx="6628">
                  <c:v>136.56595238097094</c:v>
                </c:pt>
                <c:pt idx="6629">
                  <c:v>136.56964285716143</c:v>
                </c:pt>
                <c:pt idx="6630">
                  <c:v>136.57333333335185</c:v>
                </c:pt>
                <c:pt idx="6631">
                  <c:v>136.57702380954234</c:v>
                </c:pt>
                <c:pt idx="6632">
                  <c:v>136.58071428573288</c:v>
                </c:pt>
                <c:pt idx="6633">
                  <c:v>136.58440476192337</c:v>
                </c:pt>
                <c:pt idx="6634">
                  <c:v>136.58809523811385</c:v>
                </c:pt>
                <c:pt idx="6635">
                  <c:v>136.59178571430428</c:v>
                </c:pt>
                <c:pt idx="6636">
                  <c:v>136.59547619049488</c:v>
                </c:pt>
                <c:pt idx="6637">
                  <c:v>136.59916666668531</c:v>
                </c:pt>
                <c:pt idx="6638">
                  <c:v>136.60285714287579</c:v>
                </c:pt>
                <c:pt idx="6639">
                  <c:v>136.60654761906628</c:v>
                </c:pt>
                <c:pt idx="6640">
                  <c:v>136.61023809525676</c:v>
                </c:pt>
                <c:pt idx="6641">
                  <c:v>136.61392857144719</c:v>
                </c:pt>
                <c:pt idx="6642">
                  <c:v>136.61761904763779</c:v>
                </c:pt>
                <c:pt idx="6643">
                  <c:v>136.62130952382822</c:v>
                </c:pt>
                <c:pt idx="6644">
                  <c:v>136.6250000000187</c:v>
                </c:pt>
                <c:pt idx="6645">
                  <c:v>136.62869047620921</c:v>
                </c:pt>
                <c:pt idx="6646">
                  <c:v>136.63238095239976</c:v>
                </c:pt>
                <c:pt idx="6647">
                  <c:v>136.63607142859016</c:v>
                </c:pt>
                <c:pt idx="6648">
                  <c:v>136.63976190478056</c:v>
                </c:pt>
                <c:pt idx="6649">
                  <c:v>136.64345238097113</c:v>
                </c:pt>
                <c:pt idx="6650">
                  <c:v>136.64714285716161</c:v>
                </c:pt>
                <c:pt idx="6651">
                  <c:v>136.6508333333521</c:v>
                </c:pt>
                <c:pt idx="6652">
                  <c:v>136.65452380954252</c:v>
                </c:pt>
                <c:pt idx="6653">
                  <c:v>136.65821428573315</c:v>
                </c:pt>
                <c:pt idx="6654">
                  <c:v>136.66190476192355</c:v>
                </c:pt>
                <c:pt idx="6655">
                  <c:v>136.66559523811395</c:v>
                </c:pt>
                <c:pt idx="6656">
                  <c:v>136.66928571430444</c:v>
                </c:pt>
                <c:pt idx="6657">
                  <c:v>136.67297619049501</c:v>
                </c:pt>
                <c:pt idx="6658">
                  <c:v>136.67666666668543</c:v>
                </c:pt>
                <c:pt idx="6659">
                  <c:v>136.68035714287601</c:v>
                </c:pt>
                <c:pt idx="6660">
                  <c:v>136.68404761906646</c:v>
                </c:pt>
                <c:pt idx="6661">
                  <c:v>136.687738095257</c:v>
                </c:pt>
                <c:pt idx="6662">
                  <c:v>136.69142857144743</c:v>
                </c:pt>
                <c:pt idx="6663">
                  <c:v>136.695119047638</c:v>
                </c:pt>
                <c:pt idx="6664">
                  <c:v>136.69880952382834</c:v>
                </c:pt>
                <c:pt idx="6665">
                  <c:v>136.70250000001883</c:v>
                </c:pt>
                <c:pt idx="6666">
                  <c:v>136.70619047620937</c:v>
                </c:pt>
                <c:pt idx="6667">
                  <c:v>136.70988095239986</c:v>
                </c:pt>
                <c:pt idx="6668">
                  <c:v>136.71357142859023</c:v>
                </c:pt>
                <c:pt idx="6669">
                  <c:v>136.71726190478077</c:v>
                </c:pt>
                <c:pt idx="6670">
                  <c:v>136.72095238097131</c:v>
                </c:pt>
                <c:pt idx="6671">
                  <c:v>136.7246428571618</c:v>
                </c:pt>
                <c:pt idx="6672">
                  <c:v>136.72833333335228</c:v>
                </c:pt>
                <c:pt idx="6673">
                  <c:v>136.73202380954271</c:v>
                </c:pt>
                <c:pt idx="6674">
                  <c:v>136.73571428573325</c:v>
                </c:pt>
                <c:pt idx="6675">
                  <c:v>136.73940476192368</c:v>
                </c:pt>
                <c:pt idx="6676">
                  <c:v>136.74309523811411</c:v>
                </c:pt>
                <c:pt idx="6677">
                  <c:v>136.74678571430459</c:v>
                </c:pt>
                <c:pt idx="6678">
                  <c:v>136.75047619049525</c:v>
                </c:pt>
                <c:pt idx="6679">
                  <c:v>136.75416666668568</c:v>
                </c:pt>
                <c:pt idx="6680">
                  <c:v>136.75785714287616</c:v>
                </c:pt>
                <c:pt idx="6681">
                  <c:v>136.76154761906665</c:v>
                </c:pt>
                <c:pt idx="6682">
                  <c:v>136.76523809525713</c:v>
                </c:pt>
                <c:pt idx="6683">
                  <c:v>136.76892857144762</c:v>
                </c:pt>
                <c:pt idx="6684">
                  <c:v>136.77261904763816</c:v>
                </c:pt>
                <c:pt idx="6685">
                  <c:v>136.77630952382853</c:v>
                </c:pt>
                <c:pt idx="6686">
                  <c:v>136.78000000001907</c:v>
                </c:pt>
                <c:pt idx="6687">
                  <c:v>136.78369047620956</c:v>
                </c:pt>
                <c:pt idx="6688">
                  <c:v>136.7873809524001</c:v>
                </c:pt>
                <c:pt idx="6689">
                  <c:v>136.79107142859053</c:v>
                </c:pt>
                <c:pt idx="6690">
                  <c:v>136.79476190478093</c:v>
                </c:pt>
                <c:pt idx="6691">
                  <c:v>136.79845238097155</c:v>
                </c:pt>
                <c:pt idx="6692">
                  <c:v>136.80214285716207</c:v>
                </c:pt>
                <c:pt idx="6693">
                  <c:v>136.80583333335241</c:v>
                </c:pt>
                <c:pt idx="6694">
                  <c:v>136.8095238095429</c:v>
                </c:pt>
                <c:pt idx="6695">
                  <c:v>136.81321428573344</c:v>
                </c:pt>
                <c:pt idx="6696">
                  <c:v>136.81690476192392</c:v>
                </c:pt>
                <c:pt idx="6697">
                  <c:v>136.82059523811438</c:v>
                </c:pt>
                <c:pt idx="6698">
                  <c:v>136.82428571430484</c:v>
                </c:pt>
                <c:pt idx="6699">
                  <c:v>136.82797619049546</c:v>
                </c:pt>
                <c:pt idx="6700">
                  <c:v>136.83166666668586</c:v>
                </c:pt>
                <c:pt idx="6701">
                  <c:v>136.8353571428764</c:v>
                </c:pt>
                <c:pt idx="6702">
                  <c:v>136.83904761906683</c:v>
                </c:pt>
                <c:pt idx="6703">
                  <c:v>136.84273809525737</c:v>
                </c:pt>
                <c:pt idx="6704">
                  <c:v>136.8464285714478</c:v>
                </c:pt>
                <c:pt idx="6705">
                  <c:v>136.8501190476384</c:v>
                </c:pt>
                <c:pt idx="6706">
                  <c:v>136.85380952382872</c:v>
                </c:pt>
                <c:pt idx="6707">
                  <c:v>136.85750000001931</c:v>
                </c:pt>
                <c:pt idx="6708">
                  <c:v>136.8611904762098</c:v>
                </c:pt>
                <c:pt idx="6709">
                  <c:v>136.86488095240028</c:v>
                </c:pt>
                <c:pt idx="6710">
                  <c:v>136.86857142859071</c:v>
                </c:pt>
                <c:pt idx="6711">
                  <c:v>136.8722619047812</c:v>
                </c:pt>
                <c:pt idx="6712">
                  <c:v>136.87595238097168</c:v>
                </c:pt>
                <c:pt idx="6713">
                  <c:v>136.87964285716217</c:v>
                </c:pt>
                <c:pt idx="6714">
                  <c:v>136.88333333335265</c:v>
                </c:pt>
                <c:pt idx="6715">
                  <c:v>136.88702380954319</c:v>
                </c:pt>
                <c:pt idx="6716">
                  <c:v>136.89071428573368</c:v>
                </c:pt>
                <c:pt idx="6717">
                  <c:v>136.89440476192411</c:v>
                </c:pt>
                <c:pt idx="6718">
                  <c:v>136.89809523811459</c:v>
                </c:pt>
                <c:pt idx="6719">
                  <c:v>136.90178571430502</c:v>
                </c:pt>
                <c:pt idx="6720">
                  <c:v>136.90547619049562</c:v>
                </c:pt>
                <c:pt idx="6721">
                  <c:v>136.90916666668605</c:v>
                </c:pt>
                <c:pt idx="6722">
                  <c:v>136.91285714287653</c:v>
                </c:pt>
                <c:pt idx="6723">
                  <c:v>136.91654761906702</c:v>
                </c:pt>
                <c:pt idx="6724">
                  <c:v>136.92023809525756</c:v>
                </c:pt>
                <c:pt idx="6725">
                  <c:v>136.92392857144799</c:v>
                </c:pt>
                <c:pt idx="6726">
                  <c:v>136.92761904763856</c:v>
                </c:pt>
                <c:pt idx="6727">
                  <c:v>136.93130952382896</c:v>
                </c:pt>
                <c:pt idx="6728">
                  <c:v>136.93500000001944</c:v>
                </c:pt>
                <c:pt idx="6729">
                  <c:v>136.93869047620998</c:v>
                </c:pt>
                <c:pt idx="6730">
                  <c:v>136.94238095240047</c:v>
                </c:pt>
                <c:pt idx="6731">
                  <c:v>136.9460714285909</c:v>
                </c:pt>
                <c:pt idx="6732">
                  <c:v>136.94976190478133</c:v>
                </c:pt>
                <c:pt idx="6733">
                  <c:v>136.95345238097187</c:v>
                </c:pt>
                <c:pt idx="6734">
                  <c:v>136.95714285716244</c:v>
                </c:pt>
                <c:pt idx="6735">
                  <c:v>136.96083333335278</c:v>
                </c:pt>
                <c:pt idx="6736">
                  <c:v>136.96452380954332</c:v>
                </c:pt>
                <c:pt idx="6737">
                  <c:v>136.96821428573386</c:v>
                </c:pt>
                <c:pt idx="6738">
                  <c:v>136.97190476192424</c:v>
                </c:pt>
                <c:pt idx="6739">
                  <c:v>136.97559523811472</c:v>
                </c:pt>
                <c:pt idx="6740">
                  <c:v>136.97928571430515</c:v>
                </c:pt>
                <c:pt idx="6741">
                  <c:v>136.98297619049583</c:v>
                </c:pt>
                <c:pt idx="6742">
                  <c:v>136.98666666668623</c:v>
                </c:pt>
                <c:pt idx="6743">
                  <c:v>136.99035714287677</c:v>
                </c:pt>
                <c:pt idx="6744">
                  <c:v>136.9940476190672</c:v>
                </c:pt>
                <c:pt idx="6745">
                  <c:v>136.99773809525769</c:v>
                </c:pt>
                <c:pt idx="6746">
                  <c:v>137.00142857144817</c:v>
                </c:pt>
                <c:pt idx="6747">
                  <c:v>137.00511904763871</c:v>
                </c:pt>
                <c:pt idx="6748">
                  <c:v>137.00880952382914</c:v>
                </c:pt>
                <c:pt idx="6749">
                  <c:v>137.01250000001963</c:v>
                </c:pt>
                <c:pt idx="6750">
                  <c:v>137.01619047621011</c:v>
                </c:pt>
                <c:pt idx="6751">
                  <c:v>137.0198809524006</c:v>
                </c:pt>
                <c:pt idx="6752">
                  <c:v>137.02357142859103</c:v>
                </c:pt>
                <c:pt idx="6753">
                  <c:v>137.02726190478157</c:v>
                </c:pt>
                <c:pt idx="6754">
                  <c:v>137.03095238097205</c:v>
                </c:pt>
                <c:pt idx="6755">
                  <c:v>137.03464285716254</c:v>
                </c:pt>
                <c:pt idx="6756">
                  <c:v>137.03833333335308</c:v>
                </c:pt>
                <c:pt idx="6757">
                  <c:v>137.04202380954351</c:v>
                </c:pt>
                <c:pt idx="6758">
                  <c:v>137.04571428573399</c:v>
                </c:pt>
                <c:pt idx="6759">
                  <c:v>137.04940476192442</c:v>
                </c:pt>
                <c:pt idx="6760">
                  <c:v>137.05309523811491</c:v>
                </c:pt>
                <c:pt idx="6761">
                  <c:v>137.05678571430539</c:v>
                </c:pt>
                <c:pt idx="6762">
                  <c:v>137.06047619049599</c:v>
                </c:pt>
                <c:pt idx="6763">
                  <c:v>137.06416666668642</c:v>
                </c:pt>
                <c:pt idx="6764">
                  <c:v>137.0678571428769</c:v>
                </c:pt>
                <c:pt idx="6765">
                  <c:v>137.07154761906739</c:v>
                </c:pt>
                <c:pt idx="6766">
                  <c:v>137.07523809525782</c:v>
                </c:pt>
                <c:pt idx="6767">
                  <c:v>137.07892857144836</c:v>
                </c:pt>
                <c:pt idx="6768">
                  <c:v>137.0826190476389</c:v>
                </c:pt>
                <c:pt idx="6769">
                  <c:v>137.08630952382939</c:v>
                </c:pt>
                <c:pt idx="6770">
                  <c:v>137.09000000001981</c:v>
                </c:pt>
                <c:pt idx="6771">
                  <c:v>137.0936904762103</c:v>
                </c:pt>
                <c:pt idx="6772">
                  <c:v>137.09738095240087</c:v>
                </c:pt>
                <c:pt idx="6773">
                  <c:v>137.10107142859121</c:v>
                </c:pt>
                <c:pt idx="6774">
                  <c:v>137.1047619047817</c:v>
                </c:pt>
                <c:pt idx="6775">
                  <c:v>137.10845238097224</c:v>
                </c:pt>
                <c:pt idx="6776">
                  <c:v>137.11214285716278</c:v>
                </c:pt>
                <c:pt idx="6777">
                  <c:v>137.11583333335318</c:v>
                </c:pt>
                <c:pt idx="6778">
                  <c:v>137.11952380954358</c:v>
                </c:pt>
                <c:pt idx="6779">
                  <c:v>137.12321428573421</c:v>
                </c:pt>
                <c:pt idx="6780">
                  <c:v>137.12690476192461</c:v>
                </c:pt>
                <c:pt idx="6781">
                  <c:v>137.13059523811509</c:v>
                </c:pt>
                <c:pt idx="6782">
                  <c:v>137.13428571430555</c:v>
                </c:pt>
                <c:pt idx="6783">
                  <c:v>137.13797619049618</c:v>
                </c:pt>
                <c:pt idx="6784">
                  <c:v>137.14166666668658</c:v>
                </c:pt>
                <c:pt idx="6785">
                  <c:v>137.14535714287703</c:v>
                </c:pt>
                <c:pt idx="6786">
                  <c:v>137.14904761906755</c:v>
                </c:pt>
                <c:pt idx="6787">
                  <c:v>137.15273809525806</c:v>
                </c:pt>
                <c:pt idx="6788">
                  <c:v>137.15642857144854</c:v>
                </c:pt>
                <c:pt idx="6789">
                  <c:v>137.16011904763914</c:v>
                </c:pt>
                <c:pt idx="6790">
                  <c:v>137.16380952382946</c:v>
                </c:pt>
                <c:pt idx="6791">
                  <c:v>137.16750000002</c:v>
                </c:pt>
                <c:pt idx="6792">
                  <c:v>137.17119047621048</c:v>
                </c:pt>
                <c:pt idx="6793">
                  <c:v>137.17488095240097</c:v>
                </c:pt>
                <c:pt idx="6794">
                  <c:v>137.1785714285914</c:v>
                </c:pt>
                <c:pt idx="6795">
                  <c:v>137.18226190478194</c:v>
                </c:pt>
                <c:pt idx="6796">
                  <c:v>137.18595238097242</c:v>
                </c:pt>
                <c:pt idx="6797">
                  <c:v>137.18964285716291</c:v>
                </c:pt>
                <c:pt idx="6798">
                  <c:v>137.19333333335339</c:v>
                </c:pt>
                <c:pt idx="6799">
                  <c:v>137.19702380954388</c:v>
                </c:pt>
                <c:pt idx="6800">
                  <c:v>137.20071428573436</c:v>
                </c:pt>
                <c:pt idx="6801">
                  <c:v>137.20440476192479</c:v>
                </c:pt>
                <c:pt idx="6802">
                  <c:v>137.20809523811528</c:v>
                </c:pt>
                <c:pt idx="6803">
                  <c:v>137.21178571430571</c:v>
                </c:pt>
                <c:pt idx="6804">
                  <c:v>137.2154761904963</c:v>
                </c:pt>
                <c:pt idx="6805">
                  <c:v>137.21916666668673</c:v>
                </c:pt>
                <c:pt idx="6806">
                  <c:v>137.22285714287725</c:v>
                </c:pt>
                <c:pt idx="6807">
                  <c:v>137.22654761906776</c:v>
                </c:pt>
                <c:pt idx="6808">
                  <c:v>137.23023809525822</c:v>
                </c:pt>
                <c:pt idx="6809">
                  <c:v>137.23392857144867</c:v>
                </c:pt>
                <c:pt idx="6810">
                  <c:v>137.23761904763927</c:v>
                </c:pt>
                <c:pt idx="6811">
                  <c:v>137.2413095238297</c:v>
                </c:pt>
                <c:pt idx="6812">
                  <c:v>137.24500000002018</c:v>
                </c:pt>
                <c:pt idx="6813">
                  <c:v>137.24869047621061</c:v>
                </c:pt>
                <c:pt idx="6814">
                  <c:v>137.25238095240124</c:v>
                </c:pt>
                <c:pt idx="6815">
                  <c:v>137.25607142859158</c:v>
                </c:pt>
                <c:pt idx="6816">
                  <c:v>137.25976190478207</c:v>
                </c:pt>
                <c:pt idx="6817">
                  <c:v>137.26345238097258</c:v>
                </c:pt>
                <c:pt idx="6818">
                  <c:v>137.26714285716318</c:v>
                </c:pt>
                <c:pt idx="6819">
                  <c:v>137.27083333335358</c:v>
                </c:pt>
                <c:pt idx="6820">
                  <c:v>137.27452380954395</c:v>
                </c:pt>
                <c:pt idx="6821">
                  <c:v>137.27821428573461</c:v>
                </c:pt>
                <c:pt idx="6822">
                  <c:v>137.28190476192498</c:v>
                </c:pt>
                <c:pt idx="6823">
                  <c:v>137.28559523811543</c:v>
                </c:pt>
                <c:pt idx="6824">
                  <c:v>137.28928571430592</c:v>
                </c:pt>
                <c:pt idx="6825">
                  <c:v>137.29297619049649</c:v>
                </c:pt>
                <c:pt idx="6826">
                  <c:v>137.29666666668695</c:v>
                </c:pt>
                <c:pt idx="6827">
                  <c:v>137.30035714287746</c:v>
                </c:pt>
                <c:pt idx="6828">
                  <c:v>137.30404761906794</c:v>
                </c:pt>
                <c:pt idx="6829">
                  <c:v>137.30773809525843</c:v>
                </c:pt>
                <c:pt idx="6830">
                  <c:v>137.31142857144891</c:v>
                </c:pt>
                <c:pt idx="6831">
                  <c:v>137.31511904763951</c:v>
                </c:pt>
                <c:pt idx="6832">
                  <c:v>137.31880952382988</c:v>
                </c:pt>
                <c:pt idx="6833">
                  <c:v>137.32250000002043</c:v>
                </c:pt>
                <c:pt idx="6834">
                  <c:v>137.32619047621091</c:v>
                </c:pt>
                <c:pt idx="6835">
                  <c:v>137.3298809524014</c:v>
                </c:pt>
                <c:pt idx="6836">
                  <c:v>137.33357142859177</c:v>
                </c:pt>
                <c:pt idx="6837">
                  <c:v>137.33726190478231</c:v>
                </c:pt>
                <c:pt idx="6838">
                  <c:v>137.34095238097279</c:v>
                </c:pt>
                <c:pt idx="6839">
                  <c:v>137.34464285716334</c:v>
                </c:pt>
                <c:pt idx="6840">
                  <c:v>137.34833333335382</c:v>
                </c:pt>
                <c:pt idx="6841">
                  <c:v>137.35202380954431</c:v>
                </c:pt>
                <c:pt idx="6842">
                  <c:v>137.35571428573479</c:v>
                </c:pt>
                <c:pt idx="6843">
                  <c:v>137.35940476192522</c:v>
                </c:pt>
                <c:pt idx="6844">
                  <c:v>137.36309523811565</c:v>
                </c:pt>
                <c:pt idx="6845">
                  <c:v>137.36678571430613</c:v>
                </c:pt>
                <c:pt idx="6846">
                  <c:v>137.37047619049667</c:v>
                </c:pt>
                <c:pt idx="6847">
                  <c:v>137.37416666668716</c:v>
                </c:pt>
                <c:pt idx="6848">
                  <c:v>137.37785714287762</c:v>
                </c:pt>
                <c:pt idx="6849">
                  <c:v>137.38154761906819</c:v>
                </c:pt>
                <c:pt idx="6850">
                  <c:v>137.38523809525861</c:v>
                </c:pt>
                <c:pt idx="6851">
                  <c:v>137.38892857144921</c:v>
                </c:pt>
                <c:pt idx="6852">
                  <c:v>137.39261904763973</c:v>
                </c:pt>
                <c:pt idx="6853">
                  <c:v>137.39630952383007</c:v>
                </c:pt>
                <c:pt idx="6854">
                  <c:v>137.40000000002061</c:v>
                </c:pt>
                <c:pt idx="6855">
                  <c:v>137.40369047621098</c:v>
                </c:pt>
                <c:pt idx="6856">
                  <c:v>137.40738095240164</c:v>
                </c:pt>
                <c:pt idx="6857">
                  <c:v>137.41107142859198</c:v>
                </c:pt>
                <c:pt idx="6858">
                  <c:v>137.41476190478238</c:v>
                </c:pt>
                <c:pt idx="6859">
                  <c:v>137.41845238097304</c:v>
                </c:pt>
                <c:pt idx="6860">
                  <c:v>137.42214285716361</c:v>
                </c:pt>
                <c:pt idx="6861">
                  <c:v>137.42583333335401</c:v>
                </c:pt>
                <c:pt idx="6862">
                  <c:v>137.42952380954438</c:v>
                </c:pt>
                <c:pt idx="6863">
                  <c:v>137.43321428573498</c:v>
                </c:pt>
                <c:pt idx="6864">
                  <c:v>137.43690476192538</c:v>
                </c:pt>
                <c:pt idx="6865">
                  <c:v>137.44059523811578</c:v>
                </c:pt>
                <c:pt idx="6866">
                  <c:v>137.44428571430629</c:v>
                </c:pt>
                <c:pt idx="6867">
                  <c:v>137.44797619049686</c:v>
                </c:pt>
                <c:pt idx="6868">
                  <c:v>137.45166666668734</c:v>
                </c:pt>
                <c:pt idx="6869">
                  <c:v>137.45535714287783</c:v>
                </c:pt>
                <c:pt idx="6870">
                  <c:v>137.45904761906831</c:v>
                </c:pt>
                <c:pt idx="6871">
                  <c:v>137.4627380952588</c:v>
                </c:pt>
                <c:pt idx="6872">
                  <c:v>137.46642857144934</c:v>
                </c:pt>
                <c:pt idx="6873">
                  <c:v>137.47011904763988</c:v>
                </c:pt>
                <c:pt idx="6874">
                  <c:v>137.4738095238302</c:v>
                </c:pt>
                <c:pt idx="6875">
                  <c:v>137.47750000002074</c:v>
                </c:pt>
                <c:pt idx="6876">
                  <c:v>137.48119047621128</c:v>
                </c:pt>
                <c:pt idx="6877">
                  <c:v>137.48488095240177</c:v>
                </c:pt>
                <c:pt idx="6878">
                  <c:v>137.48857142859219</c:v>
                </c:pt>
                <c:pt idx="6879">
                  <c:v>137.49226190478268</c:v>
                </c:pt>
                <c:pt idx="6880">
                  <c:v>137.49595238097322</c:v>
                </c:pt>
                <c:pt idx="6881">
                  <c:v>137.49964285716371</c:v>
                </c:pt>
                <c:pt idx="6882">
                  <c:v>137.50333333335413</c:v>
                </c:pt>
                <c:pt idx="6883">
                  <c:v>137.50702380954462</c:v>
                </c:pt>
                <c:pt idx="6884">
                  <c:v>137.51071428573511</c:v>
                </c:pt>
                <c:pt idx="6885">
                  <c:v>137.51440476192553</c:v>
                </c:pt>
                <c:pt idx="6886">
                  <c:v>137.51809523811602</c:v>
                </c:pt>
                <c:pt idx="6887">
                  <c:v>137.5217857143065</c:v>
                </c:pt>
                <c:pt idx="6888">
                  <c:v>137.52547619049707</c:v>
                </c:pt>
                <c:pt idx="6889">
                  <c:v>137.52916666668753</c:v>
                </c:pt>
                <c:pt idx="6890">
                  <c:v>137.53285714287802</c:v>
                </c:pt>
                <c:pt idx="6891">
                  <c:v>137.5365476190685</c:v>
                </c:pt>
                <c:pt idx="6892">
                  <c:v>137.54023809525899</c:v>
                </c:pt>
                <c:pt idx="6893">
                  <c:v>137.54392857144941</c:v>
                </c:pt>
                <c:pt idx="6894">
                  <c:v>137.54761904764001</c:v>
                </c:pt>
                <c:pt idx="6895">
                  <c:v>137.55130952383044</c:v>
                </c:pt>
                <c:pt idx="6896">
                  <c:v>137.55500000002098</c:v>
                </c:pt>
                <c:pt idx="6897">
                  <c:v>137.55869047621141</c:v>
                </c:pt>
                <c:pt idx="6898">
                  <c:v>137.56238095240201</c:v>
                </c:pt>
                <c:pt idx="6899">
                  <c:v>137.56607142859238</c:v>
                </c:pt>
                <c:pt idx="6900">
                  <c:v>137.56976190478275</c:v>
                </c:pt>
                <c:pt idx="6901">
                  <c:v>137.57345238097341</c:v>
                </c:pt>
                <c:pt idx="6902">
                  <c:v>137.57714285716389</c:v>
                </c:pt>
                <c:pt idx="6903">
                  <c:v>137.58083333335438</c:v>
                </c:pt>
                <c:pt idx="6904">
                  <c:v>137.58452380954478</c:v>
                </c:pt>
                <c:pt idx="6905">
                  <c:v>137.58821428573538</c:v>
                </c:pt>
                <c:pt idx="6906">
                  <c:v>137.59190476192578</c:v>
                </c:pt>
                <c:pt idx="6907">
                  <c:v>137.59559523811615</c:v>
                </c:pt>
                <c:pt idx="6908">
                  <c:v>137.59928571430669</c:v>
                </c:pt>
                <c:pt idx="6909">
                  <c:v>137.60297619049723</c:v>
                </c:pt>
                <c:pt idx="6910">
                  <c:v>137.60666666668772</c:v>
                </c:pt>
                <c:pt idx="6911">
                  <c:v>137.61035714287814</c:v>
                </c:pt>
                <c:pt idx="6912">
                  <c:v>137.61404761906863</c:v>
                </c:pt>
                <c:pt idx="6913">
                  <c:v>137.61773809525917</c:v>
                </c:pt>
                <c:pt idx="6914">
                  <c:v>137.62142857144971</c:v>
                </c:pt>
                <c:pt idx="6915">
                  <c:v>137.6251190476402</c:v>
                </c:pt>
                <c:pt idx="6916">
                  <c:v>137.62880952383063</c:v>
                </c:pt>
                <c:pt idx="6917">
                  <c:v>137.63250000002111</c:v>
                </c:pt>
                <c:pt idx="6918">
                  <c:v>137.6361904762116</c:v>
                </c:pt>
                <c:pt idx="6919">
                  <c:v>137.63988095240208</c:v>
                </c:pt>
                <c:pt idx="6920">
                  <c:v>137.64357142859245</c:v>
                </c:pt>
                <c:pt idx="6921">
                  <c:v>137.64726190478305</c:v>
                </c:pt>
                <c:pt idx="6922">
                  <c:v>137.65095238097359</c:v>
                </c:pt>
                <c:pt idx="6923">
                  <c:v>137.65464285716408</c:v>
                </c:pt>
                <c:pt idx="6924">
                  <c:v>137.65833333335456</c:v>
                </c:pt>
                <c:pt idx="6925">
                  <c:v>137.66202380954499</c:v>
                </c:pt>
                <c:pt idx="6926">
                  <c:v>137.66571428573548</c:v>
                </c:pt>
                <c:pt idx="6927">
                  <c:v>137.6694047619259</c:v>
                </c:pt>
                <c:pt idx="6928">
                  <c:v>137.67309523811633</c:v>
                </c:pt>
                <c:pt idx="6929">
                  <c:v>137.67678571430679</c:v>
                </c:pt>
                <c:pt idx="6930">
                  <c:v>137.68047619049744</c:v>
                </c:pt>
                <c:pt idx="6931">
                  <c:v>137.6841666666879</c:v>
                </c:pt>
                <c:pt idx="6932">
                  <c:v>137.68785714287839</c:v>
                </c:pt>
                <c:pt idx="6933">
                  <c:v>137.69154761906881</c:v>
                </c:pt>
                <c:pt idx="6934">
                  <c:v>137.69523809525941</c:v>
                </c:pt>
                <c:pt idx="6935">
                  <c:v>137.69892857144984</c:v>
                </c:pt>
                <c:pt idx="6936">
                  <c:v>137.70261904764038</c:v>
                </c:pt>
                <c:pt idx="6937">
                  <c:v>137.70630952383078</c:v>
                </c:pt>
                <c:pt idx="6938">
                  <c:v>137.7100000000213</c:v>
                </c:pt>
                <c:pt idx="6939">
                  <c:v>137.71369047621172</c:v>
                </c:pt>
                <c:pt idx="6940">
                  <c:v>137.71738095240227</c:v>
                </c:pt>
                <c:pt idx="6941">
                  <c:v>137.72107142859275</c:v>
                </c:pt>
                <c:pt idx="6942">
                  <c:v>137.72476190478318</c:v>
                </c:pt>
                <c:pt idx="6943">
                  <c:v>137.72845238097383</c:v>
                </c:pt>
                <c:pt idx="6944">
                  <c:v>137.73214285716426</c:v>
                </c:pt>
                <c:pt idx="6945">
                  <c:v>137.73583333335463</c:v>
                </c:pt>
                <c:pt idx="6946">
                  <c:v>137.73952380954512</c:v>
                </c:pt>
                <c:pt idx="6947">
                  <c:v>137.7432142857356</c:v>
                </c:pt>
                <c:pt idx="6948">
                  <c:v>137.74690476192609</c:v>
                </c:pt>
                <c:pt idx="6949">
                  <c:v>137.75059523811652</c:v>
                </c:pt>
                <c:pt idx="6950">
                  <c:v>137.75428571430703</c:v>
                </c:pt>
                <c:pt idx="6951">
                  <c:v>137.7579761904976</c:v>
                </c:pt>
                <c:pt idx="6952">
                  <c:v>137.76166666668803</c:v>
                </c:pt>
                <c:pt idx="6953">
                  <c:v>137.76535714287851</c:v>
                </c:pt>
                <c:pt idx="6954">
                  <c:v>137.76904761906906</c:v>
                </c:pt>
                <c:pt idx="6955">
                  <c:v>137.77273809525954</c:v>
                </c:pt>
                <c:pt idx="6956">
                  <c:v>137.77642857145003</c:v>
                </c:pt>
                <c:pt idx="6957">
                  <c:v>137.78011904764057</c:v>
                </c:pt>
                <c:pt idx="6958">
                  <c:v>137.78380952383094</c:v>
                </c:pt>
                <c:pt idx="6959">
                  <c:v>137.78750000002148</c:v>
                </c:pt>
                <c:pt idx="6960">
                  <c:v>137.79119047621197</c:v>
                </c:pt>
                <c:pt idx="6961">
                  <c:v>137.79488095240245</c:v>
                </c:pt>
                <c:pt idx="6962">
                  <c:v>137.79857142859288</c:v>
                </c:pt>
                <c:pt idx="6963">
                  <c:v>137.80226190478348</c:v>
                </c:pt>
                <c:pt idx="6964">
                  <c:v>137.80595238097396</c:v>
                </c:pt>
                <c:pt idx="6965">
                  <c:v>137.80964285716445</c:v>
                </c:pt>
                <c:pt idx="6966">
                  <c:v>137.81333333335488</c:v>
                </c:pt>
                <c:pt idx="6967">
                  <c:v>137.81702380954536</c:v>
                </c:pt>
                <c:pt idx="6968">
                  <c:v>137.82071428573587</c:v>
                </c:pt>
                <c:pt idx="6969">
                  <c:v>137.82440476192633</c:v>
                </c:pt>
                <c:pt idx="6970">
                  <c:v>137.82809523811682</c:v>
                </c:pt>
                <c:pt idx="6971">
                  <c:v>137.83178571430722</c:v>
                </c:pt>
                <c:pt idx="6972">
                  <c:v>137.83547619049781</c:v>
                </c:pt>
                <c:pt idx="6973">
                  <c:v>137.83916666668821</c:v>
                </c:pt>
                <c:pt idx="6974">
                  <c:v>137.84285714287876</c:v>
                </c:pt>
                <c:pt idx="6975">
                  <c:v>137.84654761906924</c:v>
                </c:pt>
                <c:pt idx="6976">
                  <c:v>137.85023809525984</c:v>
                </c:pt>
                <c:pt idx="6977">
                  <c:v>137.85392857145021</c:v>
                </c:pt>
                <c:pt idx="6978">
                  <c:v>137.85761904764081</c:v>
                </c:pt>
                <c:pt idx="6979">
                  <c:v>137.86130952383121</c:v>
                </c:pt>
                <c:pt idx="6980">
                  <c:v>137.86500000002167</c:v>
                </c:pt>
                <c:pt idx="6981">
                  <c:v>137.86869047621221</c:v>
                </c:pt>
                <c:pt idx="6982">
                  <c:v>137.87238095240269</c:v>
                </c:pt>
                <c:pt idx="6983">
                  <c:v>137.87607142859318</c:v>
                </c:pt>
                <c:pt idx="6984">
                  <c:v>137.87976190478358</c:v>
                </c:pt>
                <c:pt idx="6985">
                  <c:v>137.88345238097418</c:v>
                </c:pt>
                <c:pt idx="6986">
                  <c:v>137.88714285716472</c:v>
                </c:pt>
                <c:pt idx="6987">
                  <c:v>137.89083333335506</c:v>
                </c:pt>
                <c:pt idx="6988">
                  <c:v>137.89452380954555</c:v>
                </c:pt>
                <c:pt idx="6989">
                  <c:v>137.89821428573609</c:v>
                </c:pt>
                <c:pt idx="6990">
                  <c:v>137.90190476192652</c:v>
                </c:pt>
                <c:pt idx="6991">
                  <c:v>137.90559523811689</c:v>
                </c:pt>
                <c:pt idx="6992">
                  <c:v>137.90928571430737</c:v>
                </c:pt>
                <c:pt idx="6993">
                  <c:v>137.91297619049797</c:v>
                </c:pt>
                <c:pt idx="6994">
                  <c:v>137.9166666666884</c:v>
                </c:pt>
                <c:pt idx="6995">
                  <c:v>137.92035714287894</c:v>
                </c:pt>
                <c:pt idx="6996">
                  <c:v>137.92404761906948</c:v>
                </c:pt>
                <c:pt idx="6997">
                  <c:v>137.92773809525997</c:v>
                </c:pt>
                <c:pt idx="6998">
                  <c:v>137.93142857145045</c:v>
                </c:pt>
                <c:pt idx="6999">
                  <c:v>137.93511904764094</c:v>
                </c:pt>
                <c:pt idx="7000">
                  <c:v>137.93880952383137</c:v>
                </c:pt>
                <c:pt idx="7001">
                  <c:v>137.94250000002185</c:v>
                </c:pt>
                <c:pt idx="7002">
                  <c:v>137.94619047621234</c:v>
                </c:pt>
                <c:pt idx="7003">
                  <c:v>137.94988095240282</c:v>
                </c:pt>
                <c:pt idx="7004">
                  <c:v>137.95357142859331</c:v>
                </c:pt>
                <c:pt idx="7005">
                  <c:v>137.95726190478385</c:v>
                </c:pt>
                <c:pt idx="7006">
                  <c:v>137.96095238097433</c:v>
                </c:pt>
                <c:pt idx="7007">
                  <c:v>137.96464285716482</c:v>
                </c:pt>
                <c:pt idx="7008">
                  <c:v>137.9683333333553</c:v>
                </c:pt>
                <c:pt idx="7009">
                  <c:v>137.97202380954573</c:v>
                </c:pt>
                <c:pt idx="7010">
                  <c:v>137.97571428573622</c:v>
                </c:pt>
                <c:pt idx="7011">
                  <c:v>137.97940476192662</c:v>
                </c:pt>
                <c:pt idx="7012">
                  <c:v>137.98309523811713</c:v>
                </c:pt>
                <c:pt idx="7013">
                  <c:v>137.98678571430759</c:v>
                </c:pt>
                <c:pt idx="7014">
                  <c:v>137.99047619049821</c:v>
                </c:pt>
                <c:pt idx="7015">
                  <c:v>137.99416666668859</c:v>
                </c:pt>
                <c:pt idx="7016">
                  <c:v>137.99785714287918</c:v>
                </c:pt>
                <c:pt idx="7017">
                  <c:v>138.00154761906961</c:v>
                </c:pt>
                <c:pt idx="7018">
                  <c:v>138.00523809526015</c:v>
                </c:pt>
                <c:pt idx="7019">
                  <c:v>138.00892857145061</c:v>
                </c:pt>
                <c:pt idx="7020">
                  <c:v>138.01261904764107</c:v>
                </c:pt>
                <c:pt idx="7021">
                  <c:v>138.01630952383155</c:v>
                </c:pt>
                <c:pt idx="7022">
                  <c:v>138.02000000002204</c:v>
                </c:pt>
                <c:pt idx="7023">
                  <c:v>138.02369047621252</c:v>
                </c:pt>
                <c:pt idx="7024">
                  <c:v>138.02738095240312</c:v>
                </c:pt>
                <c:pt idx="7025">
                  <c:v>138.03107142859349</c:v>
                </c:pt>
                <c:pt idx="7026">
                  <c:v>138.03476190478398</c:v>
                </c:pt>
                <c:pt idx="7027">
                  <c:v>138.03845238097452</c:v>
                </c:pt>
                <c:pt idx="7028">
                  <c:v>138.04214285716503</c:v>
                </c:pt>
                <c:pt idx="7029">
                  <c:v>138.04583333335538</c:v>
                </c:pt>
                <c:pt idx="7030">
                  <c:v>138.04952380954583</c:v>
                </c:pt>
                <c:pt idx="7031">
                  <c:v>138.0532142857364</c:v>
                </c:pt>
                <c:pt idx="7032">
                  <c:v>138.05690476192683</c:v>
                </c:pt>
                <c:pt idx="7033">
                  <c:v>138.06059523811729</c:v>
                </c:pt>
                <c:pt idx="7034">
                  <c:v>138.06428571430774</c:v>
                </c:pt>
                <c:pt idx="7035">
                  <c:v>138.06797619049834</c:v>
                </c:pt>
                <c:pt idx="7036">
                  <c:v>138.07166666668877</c:v>
                </c:pt>
                <c:pt idx="7037">
                  <c:v>138.07535714287931</c:v>
                </c:pt>
                <c:pt idx="7038">
                  <c:v>138.0790476190698</c:v>
                </c:pt>
                <c:pt idx="7039">
                  <c:v>138.08273809526034</c:v>
                </c:pt>
                <c:pt idx="7040">
                  <c:v>138.08642857145082</c:v>
                </c:pt>
                <c:pt idx="7041">
                  <c:v>138.09011904764131</c:v>
                </c:pt>
                <c:pt idx="7042">
                  <c:v>138.09380952383168</c:v>
                </c:pt>
                <c:pt idx="7043">
                  <c:v>138.09750000002222</c:v>
                </c:pt>
                <c:pt idx="7044">
                  <c:v>138.10119047621271</c:v>
                </c:pt>
                <c:pt idx="7045">
                  <c:v>138.10488095240325</c:v>
                </c:pt>
                <c:pt idx="7046">
                  <c:v>138.10857142859368</c:v>
                </c:pt>
                <c:pt idx="7047">
                  <c:v>138.11226190478416</c:v>
                </c:pt>
                <c:pt idx="7048">
                  <c:v>138.11595238097465</c:v>
                </c:pt>
                <c:pt idx="7049">
                  <c:v>138.11964285716513</c:v>
                </c:pt>
                <c:pt idx="7050">
                  <c:v>138.12333333335562</c:v>
                </c:pt>
                <c:pt idx="7051">
                  <c:v>138.1270238095461</c:v>
                </c:pt>
                <c:pt idx="7052">
                  <c:v>138.13071428573659</c:v>
                </c:pt>
                <c:pt idx="7053">
                  <c:v>138.13440476192699</c:v>
                </c:pt>
                <c:pt idx="7054">
                  <c:v>138.1380952381175</c:v>
                </c:pt>
                <c:pt idx="7055">
                  <c:v>138.1417857143079</c:v>
                </c:pt>
                <c:pt idx="7056">
                  <c:v>138.14547619049853</c:v>
                </c:pt>
                <c:pt idx="7057">
                  <c:v>138.14916666668896</c:v>
                </c:pt>
                <c:pt idx="7058">
                  <c:v>138.15285714287955</c:v>
                </c:pt>
                <c:pt idx="7059">
                  <c:v>138.15654761907001</c:v>
                </c:pt>
                <c:pt idx="7060">
                  <c:v>138.16023809526047</c:v>
                </c:pt>
                <c:pt idx="7061">
                  <c:v>138.16392857145095</c:v>
                </c:pt>
                <c:pt idx="7062">
                  <c:v>138.16761904764144</c:v>
                </c:pt>
                <c:pt idx="7063">
                  <c:v>138.17130952383192</c:v>
                </c:pt>
                <c:pt idx="7064">
                  <c:v>138.17500000002238</c:v>
                </c:pt>
                <c:pt idx="7065">
                  <c:v>138.17869047621284</c:v>
                </c:pt>
                <c:pt idx="7066">
                  <c:v>138.18238095240352</c:v>
                </c:pt>
                <c:pt idx="7067">
                  <c:v>138.18607142859386</c:v>
                </c:pt>
                <c:pt idx="7068">
                  <c:v>138.18976190478435</c:v>
                </c:pt>
                <c:pt idx="7069">
                  <c:v>138.19345238097483</c:v>
                </c:pt>
                <c:pt idx="7070">
                  <c:v>138.1971428571654</c:v>
                </c:pt>
                <c:pt idx="7071">
                  <c:v>138.20083333335575</c:v>
                </c:pt>
                <c:pt idx="7072">
                  <c:v>138.20452380954617</c:v>
                </c:pt>
                <c:pt idx="7073">
                  <c:v>138.20821428573677</c:v>
                </c:pt>
                <c:pt idx="7074">
                  <c:v>138.21190476192714</c:v>
                </c:pt>
                <c:pt idx="7075">
                  <c:v>138.21559523811757</c:v>
                </c:pt>
                <c:pt idx="7076">
                  <c:v>138.21928571430806</c:v>
                </c:pt>
                <c:pt idx="7077">
                  <c:v>138.22297619049871</c:v>
                </c:pt>
                <c:pt idx="7078">
                  <c:v>138.2266666666892</c:v>
                </c:pt>
                <c:pt idx="7079">
                  <c:v>138.23035714287968</c:v>
                </c:pt>
                <c:pt idx="7080">
                  <c:v>138.23404761907017</c:v>
                </c:pt>
                <c:pt idx="7081">
                  <c:v>138.23773809526065</c:v>
                </c:pt>
                <c:pt idx="7082">
                  <c:v>138.24142857145114</c:v>
                </c:pt>
                <c:pt idx="7083">
                  <c:v>138.24511904764162</c:v>
                </c:pt>
                <c:pt idx="7084">
                  <c:v>138.24880952383205</c:v>
                </c:pt>
                <c:pt idx="7085">
                  <c:v>138.25250000002259</c:v>
                </c:pt>
                <c:pt idx="7086">
                  <c:v>138.25619047621313</c:v>
                </c:pt>
                <c:pt idx="7087">
                  <c:v>138.25988095240362</c:v>
                </c:pt>
                <c:pt idx="7088">
                  <c:v>138.26357142859399</c:v>
                </c:pt>
                <c:pt idx="7089">
                  <c:v>138.26726190478453</c:v>
                </c:pt>
                <c:pt idx="7090">
                  <c:v>138.27095238097502</c:v>
                </c:pt>
                <c:pt idx="7091">
                  <c:v>138.2746428571655</c:v>
                </c:pt>
                <c:pt idx="7092">
                  <c:v>138.27833333335599</c:v>
                </c:pt>
                <c:pt idx="7093">
                  <c:v>138.28202380954642</c:v>
                </c:pt>
                <c:pt idx="7094">
                  <c:v>138.28571428573696</c:v>
                </c:pt>
                <c:pt idx="7095">
                  <c:v>138.28940476192736</c:v>
                </c:pt>
                <c:pt idx="7096">
                  <c:v>138.29494047621321</c:v>
                </c:pt>
                <c:pt idx="7097">
                  <c:v>138.30047619049887</c:v>
                </c:pt>
                <c:pt idx="7098">
                  <c:v>138.30601190478461</c:v>
                </c:pt>
                <c:pt idx="7099">
                  <c:v>138.31154761907035</c:v>
                </c:pt>
                <c:pt idx="7100">
                  <c:v>138.31708333335598</c:v>
                </c:pt>
                <c:pt idx="7101">
                  <c:v>138.32261904764184</c:v>
                </c:pt>
                <c:pt idx="7102">
                  <c:v>138.32815476192738</c:v>
                </c:pt>
                <c:pt idx="7103">
                  <c:v>138.33369047621321</c:v>
                </c:pt>
                <c:pt idx="7104">
                  <c:v>138.33922619049886</c:v>
                </c:pt>
                <c:pt idx="7105">
                  <c:v>138.34476190478458</c:v>
                </c:pt>
                <c:pt idx="7106">
                  <c:v>138.35029761907037</c:v>
                </c:pt>
                <c:pt idx="7107">
                  <c:v>138.355833333356</c:v>
                </c:pt>
                <c:pt idx="7108">
                  <c:v>138.3613690476418</c:v>
                </c:pt>
                <c:pt idx="7109">
                  <c:v>138.36690476192737</c:v>
                </c:pt>
                <c:pt idx="7110">
                  <c:v>138.37244047621326</c:v>
                </c:pt>
                <c:pt idx="7111">
                  <c:v>138.37797619049886</c:v>
                </c:pt>
                <c:pt idx="7112">
                  <c:v>138.38351190478457</c:v>
                </c:pt>
                <c:pt idx="7113">
                  <c:v>138.38904761907034</c:v>
                </c:pt>
                <c:pt idx="7114">
                  <c:v>138.39458333335594</c:v>
                </c:pt>
                <c:pt idx="7115">
                  <c:v>138.40011904764177</c:v>
                </c:pt>
                <c:pt idx="7116">
                  <c:v>138.40565476192731</c:v>
                </c:pt>
                <c:pt idx="7117">
                  <c:v>138.41119047621319</c:v>
                </c:pt>
                <c:pt idx="7118">
                  <c:v>138.41672619049885</c:v>
                </c:pt>
                <c:pt idx="7119">
                  <c:v>138.42226190478462</c:v>
                </c:pt>
                <c:pt idx="7120">
                  <c:v>138.42779761907033</c:v>
                </c:pt>
                <c:pt idx="7121">
                  <c:v>138.43333333335599</c:v>
                </c:pt>
                <c:pt idx="7122">
                  <c:v>138.43886904764176</c:v>
                </c:pt>
                <c:pt idx="7123">
                  <c:v>138.44440476192736</c:v>
                </c:pt>
                <c:pt idx="7124">
                  <c:v>138.44994047621319</c:v>
                </c:pt>
                <c:pt idx="7125">
                  <c:v>138.45547619049884</c:v>
                </c:pt>
                <c:pt idx="7126">
                  <c:v>138.46101190478461</c:v>
                </c:pt>
                <c:pt idx="7127">
                  <c:v>138.46654761907027</c:v>
                </c:pt>
                <c:pt idx="7128">
                  <c:v>138.47208333335598</c:v>
                </c:pt>
                <c:pt idx="7129">
                  <c:v>138.47761904764175</c:v>
                </c:pt>
                <c:pt idx="7130">
                  <c:v>138.48315476192732</c:v>
                </c:pt>
                <c:pt idx="7131">
                  <c:v>138.48869047621324</c:v>
                </c:pt>
                <c:pt idx="7132">
                  <c:v>138.49422619049884</c:v>
                </c:pt>
                <c:pt idx="7133">
                  <c:v>138.49976190478455</c:v>
                </c:pt>
                <c:pt idx="7134">
                  <c:v>138.50529761907026</c:v>
                </c:pt>
                <c:pt idx="7135">
                  <c:v>138.51083333335598</c:v>
                </c:pt>
                <c:pt idx="7136">
                  <c:v>138.51636904764169</c:v>
                </c:pt>
                <c:pt idx="7137">
                  <c:v>138.52190476192735</c:v>
                </c:pt>
                <c:pt idx="7138">
                  <c:v>138.52744047621326</c:v>
                </c:pt>
                <c:pt idx="7139">
                  <c:v>138.53297619049883</c:v>
                </c:pt>
                <c:pt idx="7140">
                  <c:v>138.53851190478454</c:v>
                </c:pt>
                <c:pt idx="7141">
                  <c:v>138.54404761907026</c:v>
                </c:pt>
                <c:pt idx="7142">
                  <c:v>138.54958333335586</c:v>
                </c:pt>
                <c:pt idx="7143">
                  <c:v>138.55511904764174</c:v>
                </c:pt>
                <c:pt idx="7144">
                  <c:v>138.56065476192728</c:v>
                </c:pt>
                <c:pt idx="7145">
                  <c:v>138.56619047621317</c:v>
                </c:pt>
                <c:pt idx="7146">
                  <c:v>138.57172619049882</c:v>
                </c:pt>
                <c:pt idx="7147">
                  <c:v>138.57726190478454</c:v>
                </c:pt>
                <c:pt idx="7148">
                  <c:v>138.58279761907031</c:v>
                </c:pt>
                <c:pt idx="7149">
                  <c:v>138.58833333335602</c:v>
                </c:pt>
                <c:pt idx="7150">
                  <c:v>138.59386904764168</c:v>
                </c:pt>
                <c:pt idx="7151">
                  <c:v>138.59940476192733</c:v>
                </c:pt>
                <c:pt idx="7152">
                  <c:v>138.60494047621316</c:v>
                </c:pt>
                <c:pt idx="7153">
                  <c:v>138.61047619049882</c:v>
                </c:pt>
                <c:pt idx="7154">
                  <c:v>138.61601190478453</c:v>
                </c:pt>
                <c:pt idx="7155">
                  <c:v>138.62154761907024</c:v>
                </c:pt>
                <c:pt idx="7156">
                  <c:v>138.62708333335596</c:v>
                </c:pt>
                <c:pt idx="7157">
                  <c:v>138.63261904764167</c:v>
                </c:pt>
                <c:pt idx="7158">
                  <c:v>138.63815476192732</c:v>
                </c:pt>
                <c:pt idx="7159">
                  <c:v>138.6436904762131</c:v>
                </c:pt>
                <c:pt idx="7160">
                  <c:v>138.64922619049878</c:v>
                </c:pt>
                <c:pt idx="7161">
                  <c:v>138.65476190478452</c:v>
                </c:pt>
                <c:pt idx="7162">
                  <c:v>138.66029761907023</c:v>
                </c:pt>
                <c:pt idx="7163">
                  <c:v>138.66583333335595</c:v>
                </c:pt>
                <c:pt idx="7164">
                  <c:v>138.67136904764166</c:v>
                </c:pt>
                <c:pt idx="7165">
                  <c:v>138.67690476192729</c:v>
                </c:pt>
                <c:pt idx="7166">
                  <c:v>138.68244047621323</c:v>
                </c:pt>
                <c:pt idx="7167">
                  <c:v>138.6879761904988</c:v>
                </c:pt>
                <c:pt idx="7168">
                  <c:v>138.69351190478446</c:v>
                </c:pt>
                <c:pt idx="7169">
                  <c:v>138.69904761907023</c:v>
                </c:pt>
                <c:pt idx="7170">
                  <c:v>138.70458333335583</c:v>
                </c:pt>
                <c:pt idx="7171">
                  <c:v>138.71011904764165</c:v>
                </c:pt>
                <c:pt idx="7172">
                  <c:v>138.7156547619272</c:v>
                </c:pt>
                <c:pt idx="7173">
                  <c:v>138.72119047621314</c:v>
                </c:pt>
                <c:pt idx="7174">
                  <c:v>138.72672619049879</c:v>
                </c:pt>
                <c:pt idx="7175">
                  <c:v>138.73226190478451</c:v>
                </c:pt>
                <c:pt idx="7176">
                  <c:v>138.73779761907022</c:v>
                </c:pt>
                <c:pt idx="7177">
                  <c:v>138.74333333335588</c:v>
                </c:pt>
                <c:pt idx="7178">
                  <c:v>138.74886904764165</c:v>
                </c:pt>
                <c:pt idx="7179">
                  <c:v>138.7544047619273</c:v>
                </c:pt>
                <c:pt idx="7180">
                  <c:v>138.75994047621307</c:v>
                </c:pt>
                <c:pt idx="7181">
                  <c:v>138.76547619049879</c:v>
                </c:pt>
                <c:pt idx="7182">
                  <c:v>138.7710119047845</c:v>
                </c:pt>
                <c:pt idx="7183">
                  <c:v>138.77654761907019</c:v>
                </c:pt>
                <c:pt idx="7184">
                  <c:v>138.78208333335593</c:v>
                </c:pt>
                <c:pt idx="7185">
                  <c:v>138.78761904764164</c:v>
                </c:pt>
                <c:pt idx="7186">
                  <c:v>138.79315476192724</c:v>
                </c:pt>
                <c:pt idx="7187">
                  <c:v>138.79869047621307</c:v>
                </c:pt>
                <c:pt idx="7188">
                  <c:v>138.80422619049881</c:v>
                </c:pt>
                <c:pt idx="7189">
                  <c:v>138.80976190478444</c:v>
                </c:pt>
                <c:pt idx="7190">
                  <c:v>138.81529761907021</c:v>
                </c:pt>
                <c:pt idx="7191">
                  <c:v>138.82083333335598</c:v>
                </c:pt>
                <c:pt idx="7192">
                  <c:v>138.82636904764169</c:v>
                </c:pt>
                <c:pt idx="7193">
                  <c:v>138.83190476192735</c:v>
                </c:pt>
                <c:pt idx="7194">
                  <c:v>138.8374404762132</c:v>
                </c:pt>
                <c:pt idx="7195">
                  <c:v>138.84297619049877</c:v>
                </c:pt>
                <c:pt idx="7196">
                  <c:v>138.84851190478449</c:v>
                </c:pt>
                <c:pt idx="7197">
                  <c:v>138.85404761907026</c:v>
                </c:pt>
                <c:pt idx="7198">
                  <c:v>138.85958333335586</c:v>
                </c:pt>
                <c:pt idx="7199">
                  <c:v>138.86511904764168</c:v>
                </c:pt>
                <c:pt idx="7200">
                  <c:v>138.87065476192723</c:v>
                </c:pt>
                <c:pt idx="7201">
                  <c:v>138.87619047621311</c:v>
                </c:pt>
                <c:pt idx="7202">
                  <c:v>138.88172619049882</c:v>
                </c:pt>
                <c:pt idx="7203">
                  <c:v>138.88726190478454</c:v>
                </c:pt>
                <c:pt idx="7204">
                  <c:v>138.89279761907025</c:v>
                </c:pt>
                <c:pt idx="7205">
                  <c:v>138.89833333335596</c:v>
                </c:pt>
                <c:pt idx="7206">
                  <c:v>138.90386904764162</c:v>
                </c:pt>
                <c:pt idx="7207">
                  <c:v>138.90940476192728</c:v>
                </c:pt>
                <c:pt idx="7208">
                  <c:v>138.9149404762131</c:v>
                </c:pt>
                <c:pt idx="7209">
                  <c:v>138.92047619049882</c:v>
                </c:pt>
                <c:pt idx="7210">
                  <c:v>138.92601190478447</c:v>
                </c:pt>
                <c:pt idx="7211">
                  <c:v>138.93154761907024</c:v>
                </c:pt>
                <c:pt idx="7212">
                  <c:v>138.9370833333559</c:v>
                </c:pt>
                <c:pt idx="7213">
                  <c:v>138.94261904764161</c:v>
                </c:pt>
                <c:pt idx="7214">
                  <c:v>138.94815476192727</c:v>
                </c:pt>
                <c:pt idx="7215">
                  <c:v>138.95369047621304</c:v>
                </c:pt>
                <c:pt idx="7216">
                  <c:v>138.95922619049881</c:v>
                </c:pt>
                <c:pt idx="7217">
                  <c:v>138.96476190478441</c:v>
                </c:pt>
                <c:pt idx="7218">
                  <c:v>138.97029761907021</c:v>
                </c:pt>
                <c:pt idx="7219">
                  <c:v>138.97583333335584</c:v>
                </c:pt>
                <c:pt idx="7220">
                  <c:v>138.98136904764166</c:v>
                </c:pt>
                <c:pt idx="7221">
                  <c:v>138.98690476192732</c:v>
                </c:pt>
                <c:pt idx="7222">
                  <c:v>138.99244047621315</c:v>
                </c:pt>
                <c:pt idx="7223">
                  <c:v>138.9979761904988</c:v>
                </c:pt>
                <c:pt idx="7224">
                  <c:v>139.0035119047844</c:v>
                </c:pt>
                <c:pt idx="7225">
                  <c:v>139.00904761907017</c:v>
                </c:pt>
                <c:pt idx="7226">
                  <c:v>139.01458333335577</c:v>
                </c:pt>
                <c:pt idx="7227">
                  <c:v>139.02011904764166</c:v>
                </c:pt>
                <c:pt idx="7228">
                  <c:v>139.0256547619272</c:v>
                </c:pt>
                <c:pt idx="7229">
                  <c:v>139.03119047621308</c:v>
                </c:pt>
                <c:pt idx="7230">
                  <c:v>139.03672619049874</c:v>
                </c:pt>
                <c:pt idx="7231">
                  <c:v>139.04226190478445</c:v>
                </c:pt>
                <c:pt idx="7232">
                  <c:v>139.04779761907017</c:v>
                </c:pt>
                <c:pt idx="7233">
                  <c:v>139.05333333335588</c:v>
                </c:pt>
                <c:pt idx="7234">
                  <c:v>139.05886904764165</c:v>
                </c:pt>
                <c:pt idx="7235">
                  <c:v>139.06440476192725</c:v>
                </c:pt>
                <c:pt idx="7236">
                  <c:v>139.06994047621308</c:v>
                </c:pt>
                <c:pt idx="7237">
                  <c:v>139.07547619049873</c:v>
                </c:pt>
                <c:pt idx="7238">
                  <c:v>139.0810119047845</c:v>
                </c:pt>
                <c:pt idx="7239">
                  <c:v>139.08654761907022</c:v>
                </c:pt>
                <c:pt idx="7240">
                  <c:v>139.09208333335582</c:v>
                </c:pt>
                <c:pt idx="7241">
                  <c:v>139.09761904764161</c:v>
                </c:pt>
                <c:pt idx="7242">
                  <c:v>139.10315476192716</c:v>
                </c:pt>
                <c:pt idx="7243">
                  <c:v>139.10869047621301</c:v>
                </c:pt>
                <c:pt idx="7244">
                  <c:v>139.11422619049873</c:v>
                </c:pt>
                <c:pt idx="7245">
                  <c:v>139.11976190478435</c:v>
                </c:pt>
                <c:pt idx="7246">
                  <c:v>139.12529761907021</c:v>
                </c:pt>
                <c:pt idx="7247">
                  <c:v>139.13083333335581</c:v>
                </c:pt>
                <c:pt idx="7248">
                  <c:v>139.13636904764161</c:v>
                </c:pt>
                <c:pt idx="7249">
                  <c:v>139.14190476192718</c:v>
                </c:pt>
                <c:pt idx="7250">
                  <c:v>139.14744047621306</c:v>
                </c:pt>
                <c:pt idx="7251">
                  <c:v>139.15297619049878</c:v>
                </c:pt>
                <c:pt idx="7252">
                  <c:v>139.15851190478443</c:v>
                </c:pt>
                <c:pt idx="7253">
                  <c:v>139.16404761907017</c:v>
                </c:pt>
                <c:pt idx="7254">
                  <c:v>139.16958333335575</c:v>
                </c:pt>
                <c:pt idx="7255">
                  <c:v>139.17511904764157</c:v>
                </c:pt>
                <c:pt idx="7256">
                  <c:v>139.18065476192717</c:v>
                </c:pt>
                <c:pt idx="7257">
                  <c:v>139.18619047621306</c:v>
                </c:pt>
                <c:pt idx="7258">
                  <c:v>139.19172619049871</c:v>
                </c:pt>
                <c:pt idx="7259">
                  <c:v>139.19726190478443</c:v>
                </c:pt>
                <c:pt idx="7260">
                  <c:v>139.20279761907014</c:v>
                </c:pt>
                <c:pt idx="7261">
                  <c:v>139.20833333335585</c:v>
                </c:pt>
                <c:pt idx="7262">
                  <c:v>139.21386904764151</c:v>
                </c:pt>
                <c:pt idx="7263">
                  <c:v>139.21940476192717</c:v>
                </c:pt>
                <c:pt idx="7264">
                  <c:v>139.22494047621299</c:v>
                </c:pt>
                <c:pt idx="7265">
                  <c:v>139.23047619049871</c:v>
                </c:pt>
                <c:pt idx="7266">
                  <c:v>139.23601190478442</c:v>
                </c:pt>
                <c:pt idx="7267">
                  <c:v>139.24154761907013</c:v>
                </c:pt>
                <c:pt idx="7268">
                  <c:v>139.24708333335579</c:v>
                </c:pt>
                <c:pt idx="7269">
                  <c:v>139.25261904764162</c:v>
                </c:pt>
                <c:pt idx="7270">
                  <c:v>139.25815476192719</c:v>
                </c:pt>
                <c:pt idx="7271">
                  <c:v>139.26369047621293</c:v>
                </c:pt>
                <c:pt idx="7272">
                  <c:v>139.2692261904987</c:v>
                </c:pt>
                <c:pt idx="7273">
                  <c:v>139.27476190478433</c:v>
                </c:pt>
                <c:pt idx="7274">
                  <c:v>139.28029761907018</c:v>
                </c:pt>
                <c:pt idx="7275">
                  <c:v>139.28583333335578</c:v>
                </c:pt>
                <c:pt idx="7276">
                  <c:v>139.29136904764161</c:v>
                </c:pt>
                <c:pt idx="7277">
                  <c:v>139.29690476192715</c:v>
                </c:pt>
                <c:pt idx="7278">
                  <c:v>139.30244047621309</c:v>
                </c:pt>
                <c:pt idx="7279">
                  <c:v>139.30797619049869</c:v>
                </c:pt>
                <c:pt idx="7280">
                  <c:v>139.31351190478438</c:v>
                </c:pt>
                <c:pt idx="7281">
                  <c:v>139.31904761907018</c:v>
                </c:pt>
                <c:pt idx="7282">
                  <c:v>139.32458333335578</c:v>
                </c:pt>
                <c:pt idx="7283">
                  <c:v>139.33011904764163</c:v>
                </c:pt>
                <c:pt idx="7284">
                  <c:v>139.33565476192715</c:v>
                </c:pt>
                <c:pt idx="7285">
                  <c:v>139.34119047621297</c:v>
                </c:pt>
                <c:pt idx="7286">
                  <c:v>139.34672619049869</c:v>
                </c:pt>
                <c:pt idx="7287">
                  <c:v>139.35226190478446</c:v>
                </c:pt>
                <c:pt idx="7288">
                  <c:v>139.35779761907017</c:v>
                </c:pt>
                <c:pt idx="7289">
                  <c:v>139.36333333335583</c:v>
                </c:pt>
                <c:pt idx="7290">
                  <c:v>139.3688690476416</c:v>
                </c:pt>
                <c:pt idx="7291">
                  <c:v>139.3744047619272</c:v>
                </c:pt>
                <c:pt idx="7292">
                  <c:v>139.37994047621297</c:v>
                </c:pt>
                <c:pt idx="7293">
                  <c:v>139.38547619049874</c:v>
                </c:pt>
                <c:pt idx="7294">
                  <c:v>139.39101190478445</c:v>
                </c:pt>
                <c:pt idx="7295">
                  <c:v>139.39654761907016</c:v>
                </c:pt>
                <c:pt idx="7296">
                  <c:v>139.40208333335582</c:v>
                </c:pt>
                <c:pt idx="7297">
                  <c:v>139.40761904764159</c:v>
                </c:pt>
                <c:pt idx="7298">
                  <c:v>139.41315476192713</c:v>
                </c:pt>
                <c:pt idx="7299">
                  <c:v>139.41869047621296</c:v>
                </c:pt>
                <c:pt idx="7300">
                  <c:v>139.42422619049867</c:v>
                </c:pt>
                <c:pt idx="7301">
                  <c:v>139.42976190478439</c:v>
                </c:pt>
                <c:pt idx="7302">
                  <c:v>139.43529761907016</c:v>
                </c:pt>
                <c:pt idx="7303">
                  <c:v>139.44083333335578</c:v>
                </c:pt>
                <c:pt idx="7304">
                  <c:v>139.44636904764158</c:v>
                </c:pt>
                <c:pt idx="7305">
                  <c:v>139.45190476192718</c:v>
                </c:pt>
                <c:pt idx="7306">
                  <c:v>139.45744047621307</c:v>
                </c:pt>
                <c:pt idx="7307">
                  <c:v>139.46297619049867</c:v>
                </c:pt>
                <c:pt idx="7308">
                  <c:v>139.46851190478441</c:v>
                </c:pt>
                <c:pt idx="7309">
                  <c:v>139.47404761907009</c:v>
                </c:pt>
                <c:pt idx="7310">
                  <c:v>139.47958333335572</c:v>
                </c:pt>
                <c:pt idx="7311">
                  <c:v>139.48511904764163</c:v>
                </c:pt>
                <c:pt idx="7312">
                  <c:v>139.49065476192712</c:v>
                </c:pt>
                <c:pt idx="7313">
                  <c:v>139.49619047621294</c:v>
                </c:pt>
                <c:pt idx="7314">
                  <c:v>139.50172619049866</c:v>
                </c:pt>
                <c:pt idx="7315">
                  <c:v>139.50726190478437</c:v>
                </c:pt>
                <c:pt idx="7316">
                  <c:v>139.51279761907008</c:v>
                </c:pt>
                <c:pt idx="7317">
                  <c:v>139.5183333333558</c:v>
                </c:pt>
                <c:pt idx="7318">
                  <c:v>139.52386904764151</c:v>
                </c:pt>
                <c:pt idx="7319">
                  <c:v>139.52940476192717</c:v>
                </c:pt>
                <c:pt idx="7320">
                  <c:v>139.53494047621294</c:v>
                </c:pt>
                <c:pt idx="7321">
                  <c:v>139.54047619049865</c:v>
                </c:pt>
                <c:pt idx="7322">
                  <c:v>139.54601190478436</c:v>
                </c:pt>
                <c:pt idx="7323">
                  <c:v>139.55154761907013</c:v>
                </c:pt>
                <c:pt idx="7324">
                  <c:v>139.55708333335579</c:v>
                </c:pt>
                <c:pt idx="7325">
                  <c:v>139.56261904764156</c:v>
                </c:pt>
                <c:pt idx="7326">
                  <c:v>139.56815476192716</c:v>
                </c:pt>
                <c:pt idx="7327">
                  <c:v>139.57369047621287</c:v>
                </c:pt>
                <c:pt idx="7328">
                  <c:v>139.57922619049862</c:v>
                </c:pt>
                <c:pt idx="7329">
                  <c:v>139.58476190478436</c:v>
                </c:pt>
                <c:pt idx="7330">
                  <c:v>139.59029761907007</c:v>
                </c:pt>
                <c:pt idx="7331">
                  <c:v>139.59583333335578</c:v>
                </c:pt>
                <c:pt idx="7332">
                  <c:v>139.60136904764155</c:v>
                </c:pt>
                <c:pt idx="7333">
                  <c:v>139.60690476192713</c:v>
                </c:pt>
                <c:pt idx="7334">
                  <c:v>139.61244047621298</c:v>
                </c:pt>
                <c:pt idx="7335">
                  <c:v>139.61797619049858</c:v>
                </c:pt>
                <c:pt idx="7336">
                  <c:v>139.62351190478435</c:v>
                </c:pt>
                <c:pt idx="7337">
                  <c:v>139.62904761907006</c:v>
                </c:pt>
                <c:pt idx="7338">
                  <c:v>139.63458333335572</c:v>
                </c:pt>
                <c:pt idx="7339">
                  <c:v>139.64011904764149</c:v>
                </c:pt>
                <c:pt idx="7340">
                  <c:v>139.64565476192706</c:v>
                </c:pt>
                <c:pt idx="7341">
                  <c:v>139.65119047621297</c:v>
                </c:pt>
                <c:pt idx="7342">
                  <c:v>139.65672619049863</c:v>
                </c:pt>
                <c:pt idx="7343">
                  <c:v>139.66226190478434</c:v>
                </c:pt>
                <c:pt idx="7344">
                  <c:v>139.66779761907006</c:v>
                </c:pt>
                <c:pt idx="7345">
                  <c:v>139.67333333335571</c:v>
                </c:pt>
                <c:pt idx="7346">
                  <c:v>139.67886904764148</c:v>
                </c:pt>
                <c:pt idx="7347">
                  <c:v>139.68440476192714</c:v>
                </c:pt>
                <c:pt idx="7348">
                  <c:v>139.68994047621291</c:v>
                </c:pt>
                <c:pt idx="7349">
                  <c:v>139.69547619049862</c:v>
                </c:pt>
                <c:pt idx="7350">
                  <c:v>139.70101190478434</c:v>
                </c:pt>
                <c:pt idx="7351">
                  <c:v>139.70654761907005</c:v>
                </c:pt>
                <c:pt idx="7352">
                  <c:v>139.71208333335571</c:v>
                </c:pt>
                <c:pt idx="7353">
                  <c:v>139.71761904764148</c:v>
                </c:pt>
                <c:pt idx="7354">
                  <c:v>139.72315476192708</c:v>
                </c:pt>
                <c:pt idx="7355">
                  <c:v>139.7286904762129</c:v>
                </c:pt>
                <c:pt idx="7356">
                  <c:v>139.73422619049862</c:v>
                </c:pt>
                <c:pt idx="7357">
                  <c:v>139.73976190478427</c:v>
                </c:pt>
                <c:pt idx="7358">
                  <c:v>139.74529761907002</c:v>
                </c:pt>
                <c:pt idx="7359">
                  <c:v>139.75083333335576</c:v>
                </c:pt>
                <c:pt idx="7360">
                  <c:v>139.75636904764147</c:v>
                </c:pt>
                <c:pt idx="7361">
                  <c:v>139.76190476192713</c:v>
                </c:pt>
                <c:pt idx="7362">
                  <c:v>139.76744047621295</c:v>
                </c:pt>
                <c:pt idx="7363">
                  <c:v>139.77297619049858</c:v>
                </c:pt>
                <c:pt idx="7364">
                  <c:v>139.77851190478432</c:v>
                </c:pt>
                <c:pt idx="7365">
                  <c:v>139.78404761907004</c:v>
                </c:pt>
                <c:pt idx="7366">
                  <c:v>139.78958333335569</c:v>
                </c:pt>
                <c:pt idx="7367">
                  <c:v>139.79511904764146</c:v>
                </c:pt>
                <c:pt idx="7368">
                  <c:v>139.80065476192712</c:v>
                </c:pt>
                <c:pt idx="7369">
                  <c:v>139.80619047621289</c:v>
                </c:pt>
                <c:pt idx="7370">
                  <c:v>139.8117261904986</c:v>
                </c:pt>
                <c:pt idx="7371">
                  <c:v>139.81726190478437</c:v>
                </c:pt>
                <c:pt idx="7372">
                  <c:v>139.82279761907009</c:v>
                </c:pt>
                <c:pt idx="7373">
                  <c:v>139.8283333333558</c:v>
                </c:pt>
                <c:pt idx="7374">
                  <c:v>139.83386904764146</c:v>
                </c:pt>
                <c:pt idx="7375">
                  <c:v>139.83940476192711</c:v>
                </c:pt>
                <c:pt idx="7376">
                  <c:v>139.84494047621288</c:v>
                </c:pt>
                <c:pt idx="7377">
                  <c:v>139.85047619049865</c:v>
                </c:pt>
                <c:pt idx="7378">
                  <c:v>139.85601190478437</c:v>
                </c:pt>
                <c:pt idx="7379">
                  <c:v>139.86154761907008</c:v>
                </c:pt>
                <c:pt idx="7380">
                  <c:v>139.86708333335574</c:v>
                </c:pt>
                <c:pt idx="7381">
                  <c:v>139.87261904764151</c:v>
                </c:pt>
                <c:pt idx="7382">
                  <c:v>139.87815476192711</c:v>
                </c:pt>
                <c:pt idx="7383">
                  <c:v>139.88369047621288</c:v>
                </c:pt>
                <c:pt idx="7384">
                  <c:v>139.88922619049865</c:v>
                </c:pt>
                <c:pt idx="7385">
                  <c:v>139.8947619047843</c:v>
                </c:pt>
                <c:pt idx="7386">
                  <c:v>139.90029761907007</c:v>
                </c:pt>
                <c:pt idx="7387">
                  <c:v>139.90583333335573</c:v>
                </c:pt>
                <c:pt idx="7388">
                  <c:v>139.91136904764144</c:v>
                </c:pt>
                <c:pt idx="7389">
                  <c:v>139.9169047619271</c:v>
                </c:pt>
                <c:pt idx="7390">
                  <c:v>139.92244047621296</c:v>
                </c:pt>
                <c:pt idx="7391">
                  <c:v>139.92797619049861</c:v>
                </c:pt>
                <c:pt idx="7392">
                  <c:v>139.9335119047843</c:v>
                </c:pt>
                <c:pt idx="7393">
                  <c:v>139.93904761907001</c:v>
                </c:pt>
                <c:pt idx="7394">
                  <c:v>139.94458333335564</c:v>
                </c:pt>
                <c:pt idx="7395">
                  <c:v>139.95011904764149</c:v>
                </c:pt>
                <c:pt idx="7396">
                  <c:v>139.95565476192709</c:v>
                </c:pt>
                <c:pt idx="7397">
                  <c:v>139.96119047621286</c:v>
                </c:pt>
                <c:pt idx="7398">
                  <c:v>139.9667261904986</c:v>
                </c:pt>
                <c:pt idx="7399">
                  <c:v>139.97226190478429</c:v>
                </c:pt>
                <c:pt idx="7400">
                  <c:v>139.97779761907</c:v>
                </c:pt>
                <c:pt idx="7401">
                  <c:v>139.98333333335574</c:v>
                </c:pt>
                <c:pt idx="7402">
                  <c:v>139.98886904764149</c:v>
                </c:pt>
                <c:pt idx="7403">
                  <c:v>139.99440476192709</c:v>
                </c:pt>
                <c:pt idx="7404">
                  <c:v>139.99994047621286</c:v>
                </c:pt>
                <c:pt idx="7405">
                  <c:v>140.00547619049857</c:v>
                </c:pt>
                <c:pt idx="7406">
                  <c:v>140.01101190478428</c:v>
                </c:pt>
                <c:pt idx="7407">
                  <c:v>140.01654761907</c:v>
                </c:pt>
                <c:pt idx="7408">
                  <c:v>140.02208333335571</c:v>
                </c:pt>
                <c:pt idx="7409">
                  <c:v>140.02761904764148</c:v>
                </c:pt>
                <c:pt idx="7410">
                  <c:v>140.03315476192702</c:v>
                </c:pt>
                <c:pt idx="7411">
                  <c:v>140.03869047621285</c:v>
                </c:pt>
                <c:pt idx="7412">
                  <c:v>140.04422619049856</c:v>
                </c:pt>
                <c:pt idx="7413">
                  <c:v>140.04976190478422</c:v>
                </c:pt>
                <c:pt idx="7414">
                  <c:v>140.05529761907005</c:v>
                </c:pt>
                <c:pt idx="7415">
                  <c:v>140.0608333333557</c:v>
                </c:pt>
                <c:pt idx="7416">
                  <c:v>140.06636904764144</c:v>
                </c:pt>
                <c:pt idx="7417">
                  <c:v>140.07190476192707</c:v>
                </c:pt>
                <c:pt idx="7418">
                  <c:v>140.07744047621284</c:v>
                </c:pt>
                <c:pt idx="7419">
                  <c:v>140.08297619049861</c:v>
                </c:pt>
                <c:pt idx="7420">
                  <c:v>140.08851190478427</c:v>
                </c:pt>
                <c:pt idx="7421">
                  <c:v>140.09404761907001</c:v>
                </c:pt>
                <c:pt idx="7422">
                  <c:v>140.09958333335561</c:v>
                </c:pt>
                <c:pt idx="7423">
                  <c:v>140.10511904764141</c:v>
                </c:pt>
                <c:pt idx="7424">
                  <c:v>140.11065476192698</c:v>
                </c:pt>
                <c:pt idx="7425">
                  <c:v>140.11619047621278</c:v>
                </c:pt>
                <c:pt idx="7426">
                  <c:v>140.12172619049861</c:v>
                </c:pt>
                <c:pt idx="7427">
                  <c:v>140.12726190478426</c:v>
                </c:pt>
                <c:pt idx="7428">
                  <c:v>140.13279761907</c:v>
                </c:pt>
                <c:pt idx="7429">
                  <c:v>140.13833333335569</c:v>
                </c:pt>
                <c:pt idx="7430">
                  <c:v>140.14386904764135</c:v>
                </c:pt>
                <c:pt idx="7431">
                  <c:v>140.14940476192703</c:v>
                </c:pt>
                <c:pt idx="7432">
                  <c:v>140.15494047621283</c:v>
                </c:pt>
                <c:pt idx="7433">
                  <c:v>140.16047619049854</c:v>
                </c:pt>
                <c:pt idx="7434">
                  <c:v>140.16601190478426</c:v>
                </c:pt>
                <c:pt idx="7435">
                  <c:v>140.17154761906997</c:v>
                </c:pt>
                <c:pt idx="7436">
                  <c:v>140.17708333335563</c:v>
                </c:pt>
                <c:pt idx="7437">
                  <c:v>140.18261904764145</c:v>
                </c:pt>
                <c:pt idx="7438">
                  <c:v>140.18815476192705</c:v>
                </c:pt>
                <c:pt idx="7439">
                  <c:v>140.19369047621277</c:v>
                </c:pt>
                <c:pt idx="7440">
                  <c:v>140.19922619049854</c:v>
                </c:pt>
                <c:pt idx="7441">
                  <c:v>140.20476190478419</c:v>
                </c:pt>
                <c:pt idx="7442">
                  <c:v>140.21029761906996</c:v>
                </c:pt>
                <c:pt idx="7443">
                  <c:v>140.21583333335562</c:v>
                </c:pt>
                <c:pt idx="7444">
                  <c:v>140.22136904764145</c:v>
                </c:pt>
                <c:pt idx="7445">
                  <c:v>140.22690476192702</c:v>
                </c:pt>
                <c:pt idx="7446">
                  <c:v>140.23244047621284</c:v>
                </c:pt>
                <c:pt idx="7447">
                  <c:v>140.23797619049853</c:v>
                </c:pt>
                <c:pt idx="7448">
                  <c:v>140.24351190478416</c:v>
                </c:pt>
                <c:pt idx="7449">
                  <c:v>140.24904761906996</c:v>
                </c:pt>
                <c:pt idx="7450">
                  <c:v>140.25458333335555</c:v>
                </c:pt>
                <c:pt idx="7451">
                  <c:v>140.26011904764141</c:v>
                </c:pt>
                <c:pt idx="7452">
                  <c:v>140.26565476192695</c:v>
                </c:pt>
                <c:pt idx="7453">
                  <c:v>140.27119047621278</c:v>
                </c:pt>
                <c:pt idx="7454">
                  <c:v>140.27672619049852</c:v>
                </c:pt>
                <c:pt idx="7455">
                  <c:v>140.28226190478424</c:v>
                </c:pt>
                <c:pt idx="7456">
                  <c:v>140.28779761907001</c:v>
                </c:pt>
                <c:pt idx="7457">
                  <c:v>140.2933333333556</c:v>
                </c:pt>
                <c:pt idx="7458">
                  <c:v>140.2988690476414</c:v>
                </c:pt>
                <c:pt idx="7459">
                  <c:v>140.30440476192703</c:v>
                </c:pt>
                <c:pt idx="7460">
                  <c:v>140.3099404762128</c:v>
                </c:pt>
                <c:pt idx="7461">
                  <c:v>140.31547619049854</c:v>
                </c:pt>
                <c:pt idx="7462">
                  <c:v>140.32101190478429</c:v>
                </c:pt>
                <c:pt idx="7463">
                  <c:v>140.32654761907</c:v>
                </c:pt>
                <c:pt idx="7464">
                  <c:v>140.33208333335565</c:v>
                </c:pt>
                <c:pt idx="7465">
                  <c:v>140.33761904764143</c:v>
                </c:pt>
                <c:pt idx="7466">
                  <c:v>140.34315476192697</c:v>
                </c:pt>
                <c:pt idx="7467">
                  <c:v>140.34869047621279</c:v>
                </c:pt>
                <c:pt idx="7468">
                  <c:v>140.35422619049857</c:v>
                </c:pt>
                <c:pt idx="7469">
                  <c:v>140.35976190478422</c:v>
                </c:pt>
                <c:pt idx="7470">
                  <c:v>140.36529761906999</c:v>
                </c:pt>
                <c:pt idx="7471">
                  <c:v>140.37083333335565</c:v>
                </c:pt>
                <c:pt idx="7472">
                  <c:v>140.37636904764142</c:v>
                </c:pt>
                <c:pt idx="7473">
                  <c:v>140.38190476192705</c:v>
                </c:pt>
                <c:pt idx="7474">
                  <c:v>140.38744047621287</c:v>
                </c:pt>
                <c:pt idx="7475">
                  <c:v>140.39297619049856</c:v>
                </c:pt>
                <c:pt idx="7476">
                  <c:v>140.39851190478421</c:v>
                </c:pt>
                <c:pt idx="7477">
                  <c:v>140.40404761906998</c:v>
                </c:pt>
                <c:pt idx="7478">
                  <c:v>140.40958333335556</c:v>
                </c:pt>
                <c:pt idx="7479">
                  <c:v>140.41511904764141</c:v>
                </c:pt>
                <c:pt idx="7480">
                  <c:v>140.42065476192695</c:v>
                </c:pt>
                <c:pt idx="7481">
                  <c:v>140.42619047621281</c:v>
                </c:pt>
                <c:pt idx="7482">
                  <c:v>140.43172619049849</c:v>
                </c:pt>
                <c:pt idx="7483">
                  <c:v>140.43726190478421</c:v>
                </c:pt>
                <c:pt idx="7484">
                  <c:v>140.44279761906998</c:v>
                </c:pt>
                <c:pt idx="7485">
                  <c:v>140.44833333335563</c:v>
                </c:pt>
                <c:pt idx="7486">
                  <c:v>140.4538690476414</c:v>
                </c:pt>
                <c:pt idx="7487">
                  <c:v>140.459404761927</c:v>
                </c:pt>
                <c:pt idx="7488">
                  <c:v>140.46494047621277</c:v>
                </c:pt>
                <c:pt idx="7489">
                  <c:v>140.47047619049849</c:v>
                </c:pt>
                <c:pt idx="7490">
                  <c:v>140.4760119047842</c:v>
                </c:pt>
                <c:pt idx="7491">
                  <c:v>140.48154761906997</c:v>
                </c:pt>
                <c:pt idx="7492">
                  <c:v>140.48708333335563</c:v>
                </c:pt>
                <c:pt idx="7493">
                  <c:v>140.4926190476414</c:v>
                </c:pt>
                <c:pt idx="7494">
                  <c:v>140.498154761927</c:v>
                </c:pt>
                <c:pt idx="7495">
                  <c:v>140.50369047621271</c:v>
                </c:pt>
                <c:pt idx="7496">
                  <c:v>140.50922619049848</c:v>
                </c:pt>
                <c:pt idx="7497">
                  <c:v>140.51476190478414</c:v>
                </c:pt>
                <c:pt idx="7498">
                  <c:v>140.52029761906996</c:v>
                </c:pt>
                <c:pt idx="7499">
                  <c:v>140.52583333335562</c:v>
                </c:pt>
                <c:pt idx="7500">
                  <c:v>140.53136904764139</c:v>
                </c:pt>
                <c:pt idx="7501">
                  <c:v>140.53690476192699</c:v>
                </c:pt>
                <c:pt idx="7502">
                  <c:v>140.54244047621282</c:v>
                </c:pt>
                <c:pt idx="7503">
                  <c:v>140.54797619049845</c:v>
                </c:pt>
                <c:pt idx="7504">
                  <c:v>140.55351190478419</c:v>
                </c:pt>
                <c:pt idx="7505">
                  <c:v>140.55904761906996</c:v>
                </c:pt>
                <c:pt idx="7506">
                  <c:v>140.56458333335553</c:v>
                </c:pt>
                <c:pt idx="7507">
                  <c:v>140.57011904764138</c:v>
                </c:pt>
                <c:pt idx="7508">
                  <c:v>140.5756547619269</c:v>
                </c:pt>
                <c:pt idx="7509">
                  <c:v>140.58119047621281</c:v>
                </c:pt>
                <c:pt idx="7510">
                  <c:v>140.58672619049847</c:v>
                </c:pt>
                <c:pt idx="7511">
                  <c:v>140.59226190478421</c:v>
                </c:pt>
                <c:pt idx="7512">
                  <c:v>140.59779761906989</c:v>
                </c:pt>
                <c:pt idx="7513">
                  <c:v>140.60333333335558</c:v>
                </c:pt>
                <c:pt idx="7514">
                  <c:v>140.60886904764138</c:v>
                </c:pt>
                <c:pt idx="7515">
                  <c:v>140.61440476192695</c:v>
                </c:pt>
                <c:pt idx="7516">
                  <c:v>140.61994047621275</c:v>
                </c:pt>
                <c:pt idx="7517">
                  <c:v>140.62547619049846</c:v>
                </c:pt>
                <c:pt idx="7518">
                  <c:v>140.63101190478417</c:v>
                </c:pt>
                <c:pt idx="7519">
                  <c:v>140.63654761906989</c:v>
                </c:pt>
                <c:pt idx="7520">
                  <c:v>140.64208333335554</c:v>
                </c:pt>
                <c:pt idx="7521">
                  <c:v>140.64761904764131</c:v>
                </c:pt>
                <c:pt idx="7522">
                  <c:v>140.65315476192691</c:v>
                </c:pt>
                <c:pt idx="7523">
                  <c:v>140.65869047621274</c:v>
                </c:pt>
                <c:pt idx="7524">
                  <c:v>140.66422619049845</c:v>
                </c:pt>
                <c:pt idx="7525">
                  <c:v>140.66976190478411</c:v>
                </c:pt>
                <c:pt idx="7526">
                  <c:v>140.67529761906988</c:v>
                </c:pt>
                <c:pt idx="7527">
                  <c:v>140.68083333335559</c:v>
                </c:pt>
                <c:pt idx="7528">
                  <c:v>140.68636904764136</c:v>
                </c:pt>
                <c:pt idx="7529">
                  <c:v>140.69190476192696</c:v>
                </c:pt>
                <c:pt idx="7530">
                  <c:v>140.69744047621279</c:v>
                </c:pt>
                <c:pt idx="7531">
                  <c:v>140.70297619049845</c:v>
                </c:pt>
                <c:pt idx="7532">
                  <c:v>140.70851190478416</c:v>
                </c:pt>
                <c:pt idx="7533">
                  <c:v>140.71404761906985</c:v>
                </c:pt>
                <c:pt idx="7534">
                  <c:v>140.71958333335547</c:v>
                </c:pt>
                <c:pt idx="7535">
                  <c:v>140.72511904764136</c:v>
                </c:pt>
                <c:pt idx="7536">
                  <c:v>140.73065476192687</c:v>
                </c:pt>
                <c:pt idx="7537">
                  <c:v>140.73619047621273</c:v>
                </c:pt>
                <c:pt idx="7538">
                  <c:v>140.74172619049838</c:v>
                </c:pt>
                <c:pt idx="7539">
                  <c:v>140.74726190478415</c:v>
                </c:pt>
                <c:pt idx="7540">
                  <c:v>140.75279761906987</c:v>
                </c:pt>
                <c:pt idx="7541">
                  <c:v>140.75833333335561</c:v>
                </c:pt>
                <c:pt idx="7542">
                  <c:v>140.76386904764124</c:v>
                </c:pt>
                <c:pt idx="7543">
                  <c:v>140.76940476192692</c:v>
                </c:pt>
                <c:pt idx="7544">
                  <c:v>140.77494047621272</c:v>
                </c:pt>
                <c:pt idx="7545">
                  <c:v>140.78047619049843</c:v>
                </c:pt>
                <c:pt idx="7546">
                  <c:v>140.78601190478417</c:v>
                </c:pt>
                <c:pt idx="7547">
                  <c:v>140.79154761906986</c:v>
                </c:pt>
                <c:pt idx="7548">
                  <c:v>140.79708333335552</c:v>
                </c:pt>
                <c:pt idx="7549">
                  <c:v>140.80261904764134</c:v>
                </c:pt>
                <c:pt idx="7550">
                  <c:v>140.80815476192694</c:v>
                </c:pt>
                <c:pt idx="7551">
                  <c:v>140.81369047621266</c:v>
                </c:pt>
                <c:pt idx="7552">
                  <c:v>140.81922619049843</c:v>
                </c:pt>
                <c:pt idx="7553">
                  <c:v>140.82476190478414</c:v>
                </c:pt>
                <c:pt idx="7554">
                  <c:v>140.83029761906991</c:v>
                </c:pt>
                <c:pt idx="7555">
                  <c:v>140.83583333335557</c:v>
                </c:pt>
                <c:pt idx="7556">
                  <c:v>140.84136904764134</c:v>
                </c:pt>
                <c:pt idx="7557">
                  <c:v>140.84690476192694</c:v>
                </c:pt>
                <c:pt idx="7558">
                  <c:v>140.85244047621282</c:v>
                </c:pt>
                <c:pt idx="7559">
                  <c:v>140.85797619049848</c:v>
                </c:pt>
                <c:pt idx="7560">
                  <c:v>140.86351190478413</c:v>
                </c:pt>
                <c:pt idx="7561">
                  <c:v>140.86904761906987</c:v>
                </c:pt>
                <c:pt idx="7562">
                  <c:v>140.8745833333555</c:v>
                </c:pt>
                <c:pt idx="7563">
                  <c:v>140.88011904764136</c:v>
                </c:pt>
                <c:pt idx="7564">
                  <c:v>140.88565476192693</c:v>
                </c:pt>
                <c:pt idx="7565">
                  <c:v>140.89119047621276</c:v>
                </c:pt>
                <c:pt idx="7566">
                  <c:v>140.89672619049841</c:v>
                </c:pt>
                <c:pt idx="7567">
                  <c:v>140.90226190478418</c:v>
                </c:pt>
                <c:pt idx="7568">
                  <c:v>140.90779761906984</c:v>
                </c:pt>
                <c:pt idx="7569">
                  <c:v>140.91333333335555</c:v>
                </c:pt>
                <c:pt idx="7570">
                  <c:v>140.91886904764127</c:v>
                </c:pt>
                <c:pt idx="7571">
                  <c:v>140.92440476192698</c:v>
                </c:pt>
                <c:pt idx="7572">
                  <c:v>140.92994047621269</c:v>
                </c:pt>
                <c:pt idx="7573">
                  <c:v>140.93547619049841</c:v>
                </c:pt>
                <c:pt idx="7574">
                  <c:v>140.94101190478418</c:v>
                </c:pt>
                <c:pt idx="7575">
                  <c:v>140.94654761906983</c:v>
                </c:pt>
                <c:pt idx="7576">
                  <c:v>140.95208333335557</c:v>
                </c:pt>
                <c:pt idx="7577">
                  <c:v>140.95761904764132</c:v>
                </c:pt>
                <c:pt idx="7578">
                  <c:v>140.96315476192689</c:v>
                </c:pt>
                <c:pt idx="7579">
                  <c:v>140.96869047621269</c:v>
                </c:pt>
                <c:pt idx="7580">
                  <c:v>140.9742261904984</c:v>
                </c:pt>
                <c:pt idx="7581">
                  <c:v>140.97976190478406</c:v>
                </c:pt>
                <c:pt idx="7582">
                  <c:v>140.98529761906988</c:v>
                </c:pt>
                <c:pt idx="7583">
                  <c:v>140.99083333335554</c:v>
                </c:pt>
                <c:pt idx="7584">
                  <c:v>140.99636904764131</c:v>
                </c:pt>
                <c:pt idx="7585">
                  <c:v>141.00190476192691</c:v>
                </c:pt>
                <c:pt idx="7586">
                  <c:v>141.00744047621274</c:v>
                </c:pt>
                <c:pt idx="7587">
                  <c:v>141.01297619049839</c:v>
                </c:pt>
                <c:pt idx="7588">
                  <c:v>141.01851190478411</c:v>
                </c:pt>
                <c:pt idx="7589">
                  <c:v>141.02404761906988</c:v>
                </c:pt>
                <c:pt idx="7590">
                  <c:v>141.02958333335548</c:v>
                </c:pt>
                <c:pt idx="7591">
                  <c:v>141.03511904764127</c:v>
                </c:pt>
                <c:pt idx="7592">
                  <c:v>141.04065476192685</c:v>
                </c:pt>
                <c:pt idx="7593">
                  <c:v>141.04619047621262</c:v>
                </c:pt>
                <c:pt idx="7594">
                  <c:v>141.05172619049841</c:v>
                </c:pt>
                <c:pt idx="7595">
                  <c:v>141.05726190478416</c:v>
                </c:pt>
                <c:pt idx="7596">
                  <c:v>141.06279761906981</c:v>
                </c:pt>
                <c:pt idx="7597">
                  <c:v>141.06833333335558</c:v>
                </c:pt>
                <c:pt idx="7598">
                  <c:v>141.07386904764118</c:v>
                </c:pt>
                <c:pt idx="7599">
                  <c:v>141.0794047619269</c:v>
                </c:pt>
                <c:pt idx="7600">
                  <c:v>141.08494047621267</c:v>
                </c:pt>
                <c:pt idx="7601">
                  <c:v>141.09047619049841</c:v>
                </c:pt>
                <c:pt idx="7602">
                  <c:v>141.09601190478409</c:v>
                </c:pt>
                <c:pt idx="7603">
                  <c:v>141.10154761906981</c:v>
                </c:pt>
                <c:pt idx="7604">
                  <c:v>141.10708333335552</c:v>
                </c:pt>
                <c:pt idx="7605">
                  <c:v>141.11261904764123</c:v>
                </c:pt>
                <c:pt idx="7606">
                  <c:v>141.11815476192689</c:v>
                </c:pt>
                <c:pt idx="7607">
                  <c:v>141.1236904762126</c:v>
                </c:pt>
                <c:pt idx="7608">
                  <c:v>141.12922619049837</c:v>
                </c:pt>
                <c:pt idx="7609">
                  <c:v>141.13476190478403</c:v>
                </c:pt>
                <c:pt idx="7610">
                  <c:v>141.1402976190698</c:v>
                </c:pt>
                <c:pt idx="7611">
                  <c:v>141.14583333335545</c:v>
                </c:pt>
                <c:pt idx="7612">
                  <c:v>141.15136904764128</c:v>
                </c:pt>
                <c:pt idx="7613">
                  <c:v>141.15690476192688</c:v>
                </c:pt>
                <c:pt idx="7614">
                  <c:v>141.16244047621271</c:v>
                </c:pt>
                <c:pt idx="7615">
                  <c:v>141.16797619049836</c:v>
                </c:pt>
                <c:pt idx="7616">
                  <c:v>141.17351190478402</c:v>
                </c:pt>
                <c:pt idx="7617">
                  <c:v>141.17904761906979</c:v>
                </c:pt>
                <c:pt idx="7618">
                  <c:v>141.18458333335545</c:v>
                </c:pt>
                <c:pt idx="7619">
                  <c:v>141.19011904764128</c:v>
                </c:pt>
                <c:pt idx="7620">
                  <c:v>141.19565476192679</c:v>
                </c:pt>
                <c:pt idx="7621">
                  <c:v>141.20119047621262</c:v>
                </c:pt>
                <c:pt idx="7622">
                  <c:v>141.20672619049836</c:v>
                </c:pt>
                <c:pt idx="7623">
                  <c:v>141.21226190478401</c:v>
                </c:pt>
                <c:pt idx="7624">
                  <c:v>141.21779761906978</c:v>
                </c:pt>
                <c:pt idx="7625">
                  <c:v>141.2233333333555</c:v>
                </c:pt>
                <c:pt idx="7626">
                  <c:v>141.22886904764121</c:v>
                </c:pt>
                <c:pt idx="7627">
                  <c:v>141.23440476192687</c:v>
                </c:pt>
                <c:pt idx="7628">
                  <c:v>141.23994047621258</c:v>
                </c:pt>
                <c:pt idx="7629">
                  <c:v>141.24547619049835</c:v>
                </c:pt>
                <c:pt idx="7630">
                  <c:v>141.25101190478406</c:v>
                </c:pt>
                <c:pt idx="7631">
                  <c:v>141.25654761906981</c:v>
                </c:pt>
                <c:pt idx="7632">
                  <c:v>141.26208333335543</c:v>
                </c:pt>
                <c:pt idx="7633">
                  <c:v>141.2676190476412</c:v>
                </c:pt>
                <c:pt idx="7634">
                  <c:v>141.27315476192678</c:v>
                </c:pt>
                <c:pt idx="7635">
                  <c:v>141.27869047621257</c:v>
                </c:pt>
                <c:pt idx="7636">
                  <c:v>141.28422619049834</c:v>
                </c:pt>
                <c:pt idx="7637">
                  <c:v>141.289761904784</c:v>
                </c:pt>
                <c:pt idx="7638">
                  <c:v>141.29529761906977</c:v>
                </c:pt>
                <c:pt idx="7639">
                  <c:v>141.30083333335548</c:v>
                </c:pt>
                <c:pt idx="7640">
                  <c:v>141.30636904764125</c:v>
                </c:pt>
                <c:pt idx="7641">
                  <c:v>141.31190476192685</c:v>
                </c:pt>
                <c:pt idx="7642">
                  <c:v>141.31744047621268</c:v>
                </c:pt>
                <c:pt idx="7643">
                  <c:v>141.32297619049839</c:v>
                </c:pt>
                <c:pt idx="7644">
                  <c:v>141.32851190478411</c:v>
                </c:pt>
                <c:pt idx="7645">
                  <c:v>141.33404761906982</c:v>
                </c:pt>
                <c:pt idx="7646">
                  <c:v>141.33958333335542</c:v>
                </c:pt>
                <c:pt idx="7647">
                  <c:v>141.34511904764125</c:v>
                </c:pt>
                <c:pt idx="7648">
                  <c:v>141.35065476192685</c:v>
                </c:pt>
                <c:pt idx="7649">
                  <c:v>141.35619047621267</c:v>
                </c:pt>
                <c:pt idx="7650">
                  <c:v>141.36172619049839</c:v>
                </c:pt>
                <c:pt idx="7651">
                  <c:v>141.36726190478404</c:v>
                </c:pt>
                <c:pt idx="7652">
                  <c:v>141.37279761906981</c:v>
                </c:pt>
                <c:pt idx="7653">
                  <c:v>141.37833333335547</c:v>
                </c:pt>
                <c:pt idx="7654">
                  <c:v>141.38386904764121</c:v>
                </c:pt>
                <c:pt idx="7655">
                  <c:v>141.3894047619269</c:v>
                </c:pt>
                <c:pt idx="7656">
                  <c:v>141.39494047621261</c:v>
                </c:pt>
                <c:pt idx="7657">
                  <c:v>141.40047619049838</c:v>
                </c:pt>
                <c:pt idx="7658">
                  <c:v>141.40601190478404</c:v>
                </c:pt>
                <c:pt idx="7659">
                  <c:v>141.41154761906981</c:v>
                </c:pt>
                <c:pt idx="7660">
                  <c:v>141.41708333335541</c:v>
                </c:pt>
                <c:pt idx="7661">
                  <c:v>141.42261904764126</c:v>
                </c:pt>
                <c:pt idx="7662">
                  <c:v>141.42815476192683</c:v>
                </c:pt>
                <c:pt idx="7663">
                  <c:v>141.43369047621258</c:v>
                </c:pt>
                <c:pt idx="7664">
                  <c:v>141.43922619049837</c:v>
                </c:pt>
                <c:pt idx="7665">
                  <c:v>141.44476190478397</c:v>
                </c:pt>
                <c:pt idx="7666">
                  <c:v>141.4502976190698</c:v>
                </c:pt>
                <c:pt idx="7667">
                  <c:v>141.45583333335546</c:v>
                </c:pt>
                <c:pt idx="7668">
                  <c:v>141.46136904764123</c:v>
                </c:pt>
                <c:pt idx="7669">
                  <c:v>141.46690476192683</c:v>
                </c:pt>
                <c:pt idx="7670">
                  <c:v>141.47244047621265</c:v>
                </c:pt>
                <c:pt idx="7671">
                  <c:v>141.47797619049831</c:v>
                </c:pt>
                <c:pt idx="7672">
                  <c:v>141.48351190478402</c:v>
                </c:pt>
                <c:pt idx="7673">
                  <c:v>141.48904761906979</c:v>
                </c:pt>
                <c:pt idx="7674">
                  <c:v>141.49458333335539</c:v>
                </c:pt>
                <c:pt idx="7675">
                  <c:v>141.50011904764122</c:v>
                </c:pt>
                <c:pt idx="7676">
                  <c:v>141.50565476192676</c:v>
                </c:pt>
                <c:pt idx="7677">
                  <c:v>141.51119047621259</c:v>
                </c:pt>
                <c:pt idx="7678">
                  <c:v>141.5167261904983</c:v>
                </c:pt>
                <c:pt idx="7679">
                  <c:v>141.52226190478407</c:v>
                </c:pt>
                <c:pt idx="7680">
                  <c:v>141.52779761906979</c:v>
                </c:pt>
                <c:pt idx="7681">
                  <c:v>141.53333333335542</c:v>
                </c:pt>
                <c:pt idx="7682">
                  <c:v>141.53886904764121</c:v>
                </c:pt>
                <c:pt idx="7683">
                  <c:v>141.54440476192676</c:v>
                </c:pt>
                <c:pt idx="7684">
                  <c:v>141.54994047621258</c:v>
                </c:pt>
                <c:pt idx="7685">
                  <c:v>141.55547619049835</c:v>
                </c:pt>
                <c:pt idx="7686">
                  <c:v>141.56101190478401</c:v>
                </c:pt>
                <c:pt idx="7687">
                  <c:v>141.56654761906978</c:v>
                </c:pt>
                <c:pt idx="7688">
                  <c:v>141.57208333335538</c:v>
                </c:pt>
                <c:pt idx="7689">
                  <c:v>141.57761904764121</c:v>
                </c:pt>
                <c:pt idx="7690">
                  <c:v>141.58315476192675</c:v>
                </c:pt>
                <c:pt idx="7691">
                  <c:v>141.58869047621261</c:v>
                </c:pt>
                <c:pt idx="7692">
                  <c:v>141.59422619049829</c:v>
                </c:pt>
                <c:pt idx="7693">
                  <c:v>141.59976190478395</c:v>
                </c:pt>
                <c:pt idx="7694">
                  <c:v>141.60529761906974</c:v>
                </c:pt>
                <c:pt idx="7695">
                  <c:v>141.61083333335537</c:v>
                </c:pt>
                <c:pt idx="7696">
                  <c:v>141.61636904764114</c:v>
                </c:pt>
                <c:pt idx="7697">
                  <c:v>141.6219047619268</c:v>
                </c:pt>
                <c:pt idx="7698">
                  <c:v>141.62744047621263</c:v>
                </c:pt>
                <c:pt idx="7699">
                  <c:v>141.63297619049828</c:v>
                </c:pt>
                <c:pt idx="7700">
                  <c:v>141.638511904784</c:v>
                </c:pt>
                <c:pt idx="7701">
                  <c:v>141.64404761906971</c:v>
                </c:pt>
                <c:pt idx="7702">
                  <c:v>141.64958333335531</c:v>
                </c:pt>
                <c:pt idx="7703">
                  <c:v>141.65511904764119</c:v>
                </c:pt>
                <c:pt idx="7704">
                  <c:v>141.66065476192674</c:v>
                </c:pt>
                <c:pt idx="7705">
                  <c:v>141.66619047621256</c:v>
                </c:pt>
                <c:pt idx="7706">
                  <c:v>141.67172619049828</c:v>
                </c:pt>
                <c:pt idx="7707">
                  <c:v>141.67726190478399</c:v>
                </c:pt>
                <c:pt idx="7708">
                  <c:v>141.68279761906976</c:v>
                </c:pt>
                <c:pt idx="7709">
                  <c:v>141.68833333335544</c:v>
                </c:pt>
                <c:pt idx="7710">
                  <c:v>141.69386904764113</c:v>
                </c:pt>
                <c:pt idx="7711">
                  <c:v>141.69940476192676</c:v>
                </c:pt>
                <c:pt idx="7712">
                  <c:v>141.70494047621256</c:v>
                </c:pt>
                <c:pt idx="7713">
                  <c:v>141.71047619049821</c:v>
                </c:pt>
                <c:pt idx="7714">
                  <c:v>141.71601190478398</c:v>
                </c:pt>
                <c:pt idx="7715">
                  <c:v>141.72154761906975</c:v>
                </c:pt>
                <c:pt idx="7716">
                  <c:v>141.72708333335538</c:v>
                </c:pt>
                <c:pt idx="7717">
                  <c:v>141.73261904764118</c:v>
                </c:pt>
                <c:pt idx="7718">
                  <c:v>141.73815476192675</c:v>
                </c:pt>
                <c:pt idx="7719">
                  <c:v>141.74369047621249</c:v>
                </c:pt>
                <c:pt idx="7720">
                  <c:v>141.74922619049821</c:v>
                </c:pt>
                <c:pt idx="7721">
                  <c:v>141.75476190478398</c:v>
                </c:pt>
                <c:pt idx="7722">
                  <c:v>141.76029761906969</c:v>
                </c:pt>
                <c:pt idx="7723">
                  <c:v>141.76583333335535</c:v>
                </c:pt>
                <c:pt idx="7724">
                  <c:v>141.77136904764114</c:v>
                </c:pt>
                <c:pt idx="7725">
                  <c:v>141.77690476192672</c:v>
                </c:pt>
                <c:pt idx="7726">
                  <c:v>141.7824404762126</c:v>
                </c:pt>
                <c:pt idx="7727">
                  <c:v>141.78797619049826</c:v>
                </c:pt>
                <c:pt idx="7728">
                  <c:v>141.79351190478391</c:v>
                </c:pt>
                <c:pt idx="7729">
                  <c:v>141.79904761906968</c:v>
                </c:pt>
                <c:pt idx="7730">
                  <c:v>141.80458333335534</c:v>
                </c:pt>
                <c:pt idx="7731">
                  <c:v>141.81011904764117</c:v>
                </c:pt>
                <c:pt idx="7732">
                  <c:v>141.81565476192671</c:v>
                </c:pt>
                <c:pt idx="7733">
                  <c:v>141.82119047621259</c:v>
                </c:pt>
                <c:pt idx="7734">
                  <c:v>141.82672619049831</c:v>
                </c:pt>
                <c:pt idx="7735">
                  <c:v>141.83226190478402</c:v>
                </c:pt>
                <c:pt idx="7736">
                  <c:v>141.83779761906973</c:v>
                </c:pt>
                <c:pt idx="7737">
                  <c:v>141.84333333335539</c:v>
                </c:pt>
                <c:pt idx="7738">
                  <c:v>141.84886904764116</c:v>
                </c:pt>
                <c:pt idx="7739">
                  <c:v>141.85440476192682</c:v>
                </c:pt>
                <c:pt idx="7740">
                  <c:v>141.85994047621259</c:v>
                </c:pt>
                <c:pt idx="7741">
                  <c:v>141.86547619049824</c:v>
                </c:pt>
                <c:pt idx="7742">
                  <c:v>141.87101190478401</c:v>
                </c:pt>
                <c:pt idx="7743">
                  <c:v>141.87654761906967</c:v>
                </c:pt>
                <c:pt idx="7744">
                  <c:v>141.88208333335541</c:v>
                </c:pt>
                <c:pt idx="7745">
                  <c:v>141.88761904764121</c:v>
                </c:pt>
                <c:pt idx="7746">
                  <c:v>141.89315476192672</c:v>
                </c:pt>
                <c:pt idx="7747">
                  <c:v>141.89869047621258</c:v>
                </c:pt>
                <c:pt idx="7748">
                  <c:v>141.90422619049824</c:v>
                </c:pt>
                <c:pt idx="7749">
                  <c:v>141.90976190478395</c:v>
                </c:pt>
                <c:pt idx="7750">
                  <c:v>141.91529761906966</c:v>
                </c:pt>
                <c:pt idx="7751">
                  <c:v>141.9208333333554</c:v>
                </c:pt>
                <c:pt idx="7752">
                  <c:v>141.92636904764117</c:v>
                </c:pt>
                <c:pt idx="7753">
                  <c:v>141.93190476192675</c:v>
                </c:pt>
                <c:pt idx="7754">
                  <c:v>141.9374404762126</c:v>
                </c:pt>
                <c:pt idx="7755">
                  <c:v>141.94297619049823</c:v>
                </c:pt>
                <c:pt idx="7756">
                  <c:v>141.94851190478394</c:v>
                </c:pt>
                <c:pt idx="7757">
                  <c:v>141.95404761906971</c:v>
                </c:pt>
                <c:pt idx="7758">
                  <c:v>141.95958333335531</c:v>
                </c:pt>
                <c:pt idx="7759">
                  <c:v>141.96511904764114</c:v>
                </c:pt>
                <c:pt idx="7760">
                  <c:v>141.97065476192668</c:v>
                </c:pt>
                <c:pt idx="7761">
                  <c:v>141.97619047621251</c:v>
                </c:pt>
                <c:pt idx="7762">
                  <c:v>141.98172619049828</c:v>
                </c:pt>
                <c:pt idx="7763">
                  <c:v>141.98726190478399</c:v>
                </c:pt>
                <c:pt idx="7764">
                  <c:v>141.99279761906971</c:v>
                </c:pt>
                <c:pt idx="7765">
                  <c:v>141.99833333335542</c:v>
                </c:pt>
                <c:pt idx="7766">
                  <c:v>142.00386904764105</c:v>
                </c:pt>
                <c:pt idx="7767">
                  <c:v>142.00940476192673</c:v>
                </c:pt>
                <c:pt idx="7768">
                  <c:v>142.0149404762125</c:v>
                </c:pt>
                <c:pt idx="7769">
                  <c:v>142.02047619049821</c:v>
                </c:pt>
                <c:pt idx="7770">
                  <c:v>142.02601190478399</c:v>
                </c:pt>
                <c:pt idx="7771">
                  <c:v>142.03154761906964</c:v>
                </c:pt>
                <c:pt idx="7772">
                  <c:v>142.03708333335535</c:v>
                </c:pt>
                <c:pt idx="7773">
                  <c:v>142.04261904764107</c:v>
                </c:pt>
                <c:pt idx="7774">
                  <c:v>142.04815476192672</c:v>
                </c:pt>
                <c:pt idx="7775">
                  <c:v>142.05369047621244</c:v>
                </c:pt>
                <c:pt idx="7776">
                  <c:v>142.05922619049821</c:v>
                </c:pt>
                <c:pt idx="7777">
                  <c:v>142.06476190478392</c:v>
                </c:pt>
                <c:pt idx="7778">
                  <c:v>142.07029761906963</c:v>
                </c:pt>
                <c:pt idx="7779">
                  <c:v>142.07583333335535</c:v>
                </c:pt>
                <c:pt idx="7780">
                  <c:v>142.08136904764112</c:v>
                </c:pt>
                <c:pt idx="7781">
                  <c:v>142.08690476192675</c:v>
                </c:pt>
                <c:pt idx="7782">
                  <c:v>142.09244047621257</c:v>
                </c:pt>
                <c:pt idx="7783">
                  <c:v>142.0979761904982</c:v>
                </c:pt>
                <c:pt idx="7784">
                  <c:v>142.10351190478386</c:v>
                </c:pt>
                <c:pt idx="7785">
                  <c:v>142.10904761906963</c:v>
                </c:pt>
                <c:pt idx="7786">
                  <c:v>142.11458333335523</c:v>
                </c:pt>
                <c:pt idx="7787">
                  <c:v>142.12011904764111</c:v>
                </c:pt>
                <c:pt idx="7788">
                  <c:v>142.12565476192665</c:v>
                </c:pt>
                <c:pt idx="7789">
                  <c:v>142.13119047621248</c:v>
                </c:pt>
                <c:pt idx="7790">
                  <c:v>142.13672619049819</c:v>
                </c:pt>
                <c:pt idx="7791">
                  <c:v>142.14226190478391</c:v>
                </c:pt>
                <c:pt idx="7792">
                  <c:v>142.14779761906962</c:v>
                </c:pt>
                <c:pt idx="7793">
                  <c:v>142.15333333335533</c:v>
                </c:pt>
                <c:pt idx="7794">
                  <c:v>142.1588690476411</c:v>
                </c:pt>
                <c:pt idx="7795">
                  <c:v>142.1644047619267</c:v>
                </c:pt>
                <c:pt idx="7796">
                  <c:v>142.16994047621245</c:v>
                </c:pt>
                <c:pt idx="7797">
                  <c:v>142.17547619049819</c:v>
                </c:pt>
                <c:pt idx="7798">
                  <c:v>142.18101190478396</c:v>
                </c:pt>
                <c:pt idx="7799">
                  <c:v>142.18654761906961</c:v>
                </c:pt>
                <c:pt idx="7800">
                  <c:v>142.19208333335533</c:v>
                </c:pt>
                <c:pt idx="7801">
                  <c:v>142.19761904764104</c:v>
                </c:pt>
                <c:pt idx="7802">
                  <c:v>142.20315476192664</c:v>
                </c:pt>
                <c:pt idx="7803">
                  <c:v>142.20869047621241</c:v>
                </c:pt>
                <c:pt idx="7804">
                  <c:v>142.21422619049818</c:v>
                </c:pt>
                <c:pt idx="7805">
                  <c:v>142.21976190478378</c:v>
                </c:pt>
                <c:pt idx="7806">
                  <c:v>142.22529761906961</c:v>
                </c:pt>
                <c:pt idx="7807">
                  <c:v>142.23083333335532</c:v>
                </c:pt>
                <c:pt idx="7808">
                  <c:v>142.23636904764103</c:v>
                </c:pt>
                <c:pt idx="7809">
                  <c:v>142.24190476192669</c:v>
                </c:pt>
                <c:pt idx="7810">
                  <c:v>142.24744047621246</c:v>
                </c:pt>
                <c:pt idx="7811">
                  <c:v>142.25297619049817</c:v>
                </c:pt>
                <c:pt idx="7812">
                  <c:v>142.25851190478389</c:v>
                </c:pt>
                <c:pt idx="7813">
                  <c:v>142.2640476190696</c:v>
                </c:pt>
                <c:pt idx="7814">
                  <c:v>142.2695833333552</c:v>
                </c:pt>
                <c:pt idx="7815">
                  <c:v>142.27511904764103</c:v>
                </c:pt>
                <c:pt idx="7816">
                  <c:v>142.28065476192663</c:v>
                </c:pt>
                <c:pt idx="7817">
                  <c:v>142.28619047621245</c:v>
                </c:pt>
                <c:pt idx="7818">
                  <c:v>142.29172619049817</c:v>
                </c:pt>
                <c:pt idx="7819">
                  <c:v>142.29726190478388</c:v>
                </c:pt>
                <c:pt idx="7820">
                  <c:v>142.30279761906965</c:v>
                </c:pt>
                <c:pt idx="7821">
                  <c:v>142.30833333335536</c:v>
                </c:pt>
                <c:pt idx="7822">
                  <c:v>142.31386904764102</c:v>
                </c:pt>
                <c:pt idx="7823">
                  <c:v>142.31940476192668</c:v>
                </c:pt>
                <c:pt idx="7824">
                  <c:v>142.3249404762125</c:v>
                </c:pt>
                <c:pt idx="7825">
                  <c:v>142.33047619049822</c:v>
                </c:pt>
                <c:pt idx="7826">
                  <c:v>142.33601190478387</c:v>
                </c:pt>
                <c:pt idx="7827">
                  <c:v>142.34154761906964</c:v>
                </c:pt>
                <c:pt idx="7828">
                  <c:v>142.3470833333553</c:v>
                </c:pt>
                <c:pt idx="7829">
                  <c:v>142.35261904764107</c:v>
                </c:pt>
                <c:pt idx="7830">
                  <c:v>142.35815476192673</c:v>
                </c:pt>
                <c:pt idx="7831">
                  <c:v>142.36369047621238</c:v>
                </c:pt>
                <c:pt idx="7832">
                  <c:v>142.36922619049821</c:v>
                </c:pt>
                <c:pt idx="7833">
                  <c:v>142.37476190478381</c:v>
                </c:pt>
                <c:pt idx="7834">
                  <c:v>142.38029761906967</c:v>
                </c:pt>
                <c:pt idx="7835">
                  <c:v>142.38583333335529</c:v>
                </c:pt>
                <c:pt idx="7836">
                  <c:v>142.39136904764106</c:v>
                </c:pt>
                <c:pt idx="7837">
                  <c:v>142.39690476192672</c:v>
                </c:pt>
                <c:pt idx="7838">
                  <c:v>142.40244047621249</c:v>
                </c:pt>
                <c:pt idx="7839">
                  <c:v>142.4079761904982</c:v>
                </c:pt>
                <c:pt idx="7840">
                  <c:v>142.4135119047838</c:v>
                </c:pt>
                <c:pt idx="7841">
                  <c:v>142.41904761906957</c:v>
                </c:pt>
                <c:pt idx="7842">
                  <c:v>142.42458333335523</c:v>
                </c:pt>
                <c:pt idx="7843">
                  <c:v>142.43011904764106</c:v>
                </c:pt>
                <c:pt idx="7844">
                  <c:v>142.4356547619266</c:v>
                </c:pt>
                <c:pt idx="7845">
                  <c:v>142.44119047621243</c:v>
                </c:pt>
                <c:pt idx="7846">
                  <c:v>142.44672619049814</c:v>
                </c:pt>
                <c:pt idx="7847">
                  <c:v>142.45226190478391</c:v>
                </c:pt>
                <c:pt idx="7848">
                  <c:v>142.45779761906962</c:v>
                </c:pt>
                <c:pt idx="7849">
                  <c:v>142.46333333335528</c:v>
                </c:pt>
                <c:pt idx="7850">
                  <c:v>142.46886904764105</c:v>
                </c:pt>
                <c:pt idx="7851">
                  <c:v>142.47440476192665</c:v>
                </c:pt>
                <c:pt idx="7852">
                  <c:v>142.47994047621242</c:v>
                </c:pt>
                <c:pt idx="7853">
                  <c:v>142.48547619049819</c:v>
                </c:pt>
                <c:pt idx="7854">
                  <c:v>142.49101190478387</c:v>
                </c:pt>
                <c:pt idx="7855">
                  <c:v>142.49654761906962</c:v>
                </c:pt>
                <c:pt idx="7856">
                  <c:v>142.50208333335522</c:v>
                </c:pt>
                <c:pt idx="7857">
                  <c:v>142.50761904764101</c:v>
                </c:pt>
                <c:pt idx="7858">
                  <c:v>142.51315476192656</c:v>
                </c:pt>
                <c:pt idx="7859">
                  <c:v>142.51869047621238</c:v>
                </c:pt>
                <c:pt idx="7860">
                  <c:v>142.52422619049818</c:v>
                </c:pt>
                <c:pt idx="7861">
                  <c:v>142.52976190478378</c:v>
                </c:pt>
                <c:pt idx="7862">
                  <c:v>142.53529761906961</c:v>
                </c:pt>
                <c:pt idx="7863">
                  <c:v>142.54083333335521</c:v>
                </c:pt>
                <c:pt idx="7864">
                  <c:v>142.54636904764101</c:v>
                </c:pt>
                <c:pt idx="7865">
                  <c:v>142.55190476192664</c:v>
                </c:pt>
                <c:pt idx="7866">
                  <c:v>142.55744047621246</c:v>
                </c:pt>
                <c:pt idx="7867">
                  <c:v>142.56297619049818</c:v>
                </c:pt>
                <c:pt idx="7868">
                  <c:v>142.56851190478383</c:v>
                </c:pt>
                <c:pt idx="7869">
                  <c:v>142.57404761906957</c:v>
                </c:pt>
                <c:pt idx="7870">
                  <c:v>142.57958333335515</c:v>
                </c:pt>
                <c:pt idx="7871">
                  <c:v>142.58511904764103</c:v>
                </c:pt>
                <c:pt idx="7872">
                  <c:v>142.59065476192657</c:v>
                </c:pt>
                <c:pt idx="7873">
                  <c:v>142.5961904762124</c:v>
                </c:pt>
                <c:pt idx="7874">
                  <c:v>142.60172619049811</c:v>
                </c:pt>
                <c:pt idx="7875">
                  <c:v>142.60726190478383</c:v>
                </c:pt>
                <c:pt idx="7876">
                  <c:v>142.61279761906954</c:v>
                </c:pt>
                <c:pt idx="7877">
                  <c:v>142.61833333335525</c:v>
                </c:pt>
                <c:pt idx="7878">
                  <c:v>142.62386904764097</c:v>
                </c:pt>
                <c:pt idx="7879">
                  <c:v>142.62940476192662</c:v>
                </c:pt>
                <c:pt idx="7880">
                  <c:v>142.63494047621239</c:v>
                </c:pt>
                <c:pt idx="7881">
                  <c:v>142.64047619049811</c:v>
                </c:pt>
                <c:pt idx="7882">
                  <c:v>142.64601190478382</c:v>
                </c:pt>
                <c:pt idx="7883">
                  <c:v>142.65154761906959</c:v>
                </c:pt>
                <c:pt idx="7884">
                  <c:v>142.65708333335525</c:v>
                </c:pt>
                <c:pt idx="7885">
                  <c:v>142.66261904764102</c:v>
                </c:pt>
                <c:pt idx="7886">
                  <c:v>142.66815476192659</c:v>
                </c:pt>
                <c:pt idx="7887">
                  <c:v>142.67369047621233</c:v>
                </c:pt>
                <c:pt idx="7888">
                  <c:v>142.6792261904981</c:v>
                </c:pt>
                <c:pt idx="7889">
                  <c:v>142.68476190478378</c:v>
                </c:pt>
                <c:pt idx="7890">
                  <c:v>142.69029761906958</c:v>
                </c:pt>
                <c:pt idx="7891">
                  <c:v>142.69583333335518</c:v>
                </c:pt>
                <c:pt idx="7892">
                  <c:v>142.70136904764101</c:v>
                </c:pt>
                <c:pt idx="7893">
                  <c:v>142.70690476192655</c:v>
                </c:pt>
                <c:pt idx="7894">
                  <c:v>142.71244047621241</c:v>
                </c:pt>
                <c:pt idx="7895">
                  <c:v>142.71797619049804</c:v>
                </c:pt>
                <c:pt idx="7896">
                  <c:v>142.72351190478378</c:v>
                </c:pt>
                <c:pt idx="7897">
                  <c:v>142.72904761906958</c:v>
                </c:pt>
                <c:pt idx="7898">
                  <c:v>142.73458333335515</c:v>
                </c:pt>
                <c:pt idx="7899">
                  <c:v>142.74011904764097</c:v>
                </c:pt>
                <c:pt idx="7900">
                  <c:v>142.74565476192649</c:v>
                </c:pt>
                <c:pt idx="7901">
                  <c:v>142.75119047621237</c:v>
                </c:pt>
                <c:pt idx="7902">
                  <c:v>142.75672619049809</c:v>
                </c:pt>
                <c:pt idx="7903">
                  <c:v>142.7622619047838</c:v>
                </c:pt>
                <c:pt idx="7904">
                  <c:v>142.76779761906951</c:v>
                </c:pt>
                <c:pt idx="7905">
                  <c:v>142.77333333335517</c:v>
                </c:pt>
                <c:pt idx="7906">
                  <c:v>142.77886904764094</c:v>
                </c:pt>
                <c:pt idx="7907">
                  <c:v>142.7844047619266</c:v>
                </c:pt>
                <c:pt idx="7908">
                  <c:v>142.78994047621237</c:v>
                </c:pt>
                <c:pt idx="7909">
                  <c:v>142.79547619049808</c:v>
                </c:pt>
                <c:pt idx="7910">
                  <c:v>142.80101190478385</c:v>
                </c:pt>
                <c:pt idx="7911">
                  <c:v>142.80654761906956</c:v>
                </c:pt>
                <c:pt idx="7912">
                  <c:v>142.81208333335522</c:v>
                </c:pt>
                <c:pt idx="7913">
                  <c:v>142.81761904764099</c:v>
                </c:pt>
                <c:pt idx="7914">
                  <c:v>142.82315476192659</c:v>
                </c:pt>
                <c:pt idx="7915">
                  <c:v>142.82869047621242</c:v>
                </c:pt>
                <c:pt idx="7916">
                  <c:v>142.83422619049807</c:v>
                </c:pt>
                <c:pt idx="7917">
                  <c:v>142.83976190478378</c:v>
                </c:pt>
                <c:pt idx="7918">
                  <c:v>142.84529761906956</c:v>
                </c:pt>
                <c:pt idx="7919">
                  <c:v>142.85083333335521</c:v>
                </c:pt>
                <c:pt idx="7920">
                  <c:v>142.85636904764104</c:v>
                </c:pt>
                <c:pt idx="7921">
                  <c:v>142.86190476192658</c:v>
                </c:pt>
                <c:pt idx="7922">
                  <c:v>142.86744047621244</c:v>
                </c:pt>
                <c:pt idx="7923">
                  <c:v>142.87297619049806</c:v>
                </c:pt>
                <c:pt idx="7924">
                  <c:v>142.87851190478381</c:v>
                </c:pt>
                <c:pt idx="7925">
                  <c:v>142.88404761906958</c:v>
                </c:pt>
                <c:pt idx="7926">
                  <c:v>142.88958333335518</c:v>
                </c:pt>
                <c:pt idx="7927">
                  <c:v>142.895119047641</c:v>
                </c:pt>
                <c:pt idx="7928">
                  <c:v>142.90065476192652</c:v>
                </c:pt>
                <c:pt idx="7929">
                  <c:v>142.90619047621234</c:v>
                </c:pt>
                <c:pt idx="7930">
                  <c:v>142.91172619049806</c:v>
                </c:pt>
                <c:pt idx="7931">
                  <c:v>142.91726190478377</c:v>
                </c:pt>
                <c:pt idx="7932">
                  <c:v>142.92279761906954</c:v>
                </c:pt>
                <c:pt idx="7933">
                  <c:v>142.92833333335525</c:v>
                </c:pt>
                <c:pt idx="7934">
                  <c:v>142.93386904764091</c:v>
                </c:pt>
                <c:pt idx="7935">
                  <c:v>142.93940476192657</c:v>
                </c:pt>
                <c:pt idx="7936">
                  <c:v>142.94494047621234</c:v>
                </c:pt>
                <c:pt idx="7937">
                  <c:v>142.95047619049811</c:v>
                </c:pt>
                <c:pt idx="7938">
                  <c:v>142.95601190478382</c:v>
                </c:pt>
                <c:pt idx="7939">
                  <c:v>142.96154761906953</c:v>
                </c:pt>
                <c:pt idx="7940">
                  <c:v>142.96708333335519</c:v>
                </c:pt>
                <c:pt idx="7941">
                  <c:v>142.97261904764096</c:v>
                </c:pt>
                <c:pt idx="7942">
                  <c:v>142.97815476192656</c:v>
                </c:pt>
                <c:pt idx="7943">
                  <c:v>142.98369047621233</c:v>
                </c:pt>
                <c:pt idx="7944">
                  <c:v>142.98922619049804</c:v>
                </c:pt>
                <c:pt idx="7945">
                  <c:v>142.99476190478376</c:v>
                </c:pt>
                <c:pt idx="7946">
                  <c:v>143.00029761906947</c:v>
                </c:pt>
                <c:pt idx="7947">
                  <c:v>143.00583333335518</c:v>
                </c:pt>
                <c:pt idx="7948">
                  <c:v>143.01136904764095</c:v>
                </c:pt>
                <c:pt idx="7949">
                  <c:v>143.01690476192653</c:v>
                </c:pt>
                <c:pt idx="7950">
                  <c:v>143.02244047621244</c:v>
                </c:pt>
                <c:pt idx="7951">
                  <c:v>143.02797619049804</c:v>
                </c:pt>
                <c:pt idx="7952">
                  <c:v>143.03351190478375</c:v>
                </c:pt>
                <c:pt idx="7953">
                  <c:v>143.03904761906946</c:v>
                </c:pt>
                <c:pt idx="7954">
                  <c:v>143.04458333335512</c:v>
                </c:pt>
                <c:pt idx="7955">
                  <c:v>143.05011904764098</c:v>
                </c:pt>
                <c:pt idx="7956">
                  <c:v>143.05565476192652</c:v>
                </c:pt>
                <c:pt idx="7957">
                  <c:v>143.06119047621237</c:v>
                </c:pt>
                <c:pt idx="7958">
                  <c:v>143.06672619049803</c:v>
                </c:pt>
                <c:pt idx="7959">
                  <c:v>143.07226190478374</c:v>
                </c:pt>
                <c:pt idx="7960">
                  <c:v>143.07779761906946</c:v>
                </c:pt>
                <c:pt idx="7961">
                  <c:v>143.08333333335517</c:v>
                </c:pt>
                <c:pt idx="7962">
                  <c:v>143.08886904764094</c:v>
                </c:pt>
                <c:pt idx="7963">
                  <c:v>143.09440476192654</c:v>
                </c:pt>
                <c:pt idx="7964">
                  <c:v>143.09994047621231</c:v>
                </c:pt>
                <c:pt idx="7965">
                  <c:v>143.10547619049802</c:v>
                </c:pt>
                <c:pt idx="7966">
                  <c:v>143.11101190478374</c:v>
                </c:pt>
                <c:pt idx="7967">
                  <c:v>143.11654761906945</c:v>
                </c:pt>
                <c:pt idx="7968">
                  <c:v>143.12208333335516</c:v>
                </c:pt>
                <c:pt idx="7969">
                  <c:v>143.12761904764093</c:v>
                </c:pt>
                <c:pt idx="7970">
                  <c:v>143.13315476192648</c:v>
                </c:pt>
                <c:pt idx="7971">
                  <c:v>143.1386904762123</c:v>
                </c:pt>
                <c:pt idx="7972">
                  <c:v>143.14422619049802</c:v>
                </c:pt>
                <c:pt idx="7973">
                  <c:v>143.14976190478367</c:v>
                </c:pt>
                <c:pt idx="7974">
                  <c:v>143.15529761906944</c:v>
                </c:pt>
                <c:pt idx="7975">
                  <c:v>143.16083333335516</c:v>
                </c:pt>
                <c:pt idx="7976">
                  <c:v>143.16636904764087</c:v>
                </c:pt>
                <c:pt idx="7977">
                  <c:v>143.17190476192653</c:v>
                </c:pt>
                <c:pt idx="7978">
                  <c:v>143.17744047621235</c:v>
                </c:pt>
                <c:pt idx="7979">
                  <c:v>143.18297619049801</c:v>
                </c:pt>
                <c:pt idx="7980">
                  <c:v>143.18851190478378</c:v>
                </c:pt>
                <c:pt idx="7981">
                  <c:v>143.19404761906944</c:v>
                </c:pt>
                <c:pt idx="7982">
                  <c:v>143.19958333335509</c:v>
                </c:pt>
                <c:pt idx="7983">
                  <c:v>143.20511904764086</c:v>
                </c:pt>
                <c:pt idx="7984">
                  <c:v>143.21065476192646</c:v>
                </c:pt>
                <c:pt idx="7985">
                  <c:v>143.21619047621223</c:v>
                </c:pt>
                <c:pt idx="7986">
                  <c:v>143.221726190498</c:v>
                </c:pt>
                <c:pt idx="7987">
                  <c:v>143.22726190478377</c:v>
                </c:pt>
                <c:pt idx="7988">
                  <c:v>143.23279761906943</c:v>
                </c:pt>
                <c:pt idx="7989">
                  <c:v>143.23833333335514</c:v>
                </c:pt>
                <c:pt idx="7990">
                  <c:v>143.2438690476408</c:v>
                </c:pt>
                <c:pt idx="7991">
                  <c:v>143.24940476192646</c:v>
                </c:pt>
                <c:pt idx="7992">
                  <c:v>143.25494047621228</c:v>
                </c:pt>
                <c:pt idx="7993">
                  <c:v>143.260476190498</c:v>
                </c:pt>
                <c:pt idx="7994">
                  <c:v>143.26601190478371</c:v>
                </c:pt>
                <c:pt idx="7995">
                  <c:v>143.27154761906942</c:v>
                </c:pt>
                <c:pt idx="7996">
                  <c:v>143.27708333335508</c:v>
                </c:pt>
                <c:pt idx="7997">
                  <c:v>143.28261904764091</c:v>
                </c:pt>
                <c:pt idx="7998">
                  <c:v>143.28815476192651</c:v>
                </c:pt>
                <c:pt idx="7999">
                  <c:v>143.29369047621222</c:v>
                </c:pt>
                <c:pt idx="8000">
                  <c:v>143.29922619049799</c:v>
                </c:pt>
                <c:pt idx="8001">
                  <c:v>143.3047619047837</c:v>
                </c:pt>
                <c:pt idx="8002">
                  <c:v>143.31029761906944</c:v>
                </c:pt>
                <c:pt idx="8003">
                  <c:v>143.31583333335513</c:v>
                </c:pt>
                <c:pt idx="8004">
                  <c:v>143.3213690476409</c:v>
                </c:pt>
                <c:pt idx="8005">
                  <c:v>143.32690476192656</c:v>
                </c:pt>
                <c:pt idx="8006">
                  <c:v>143.33244047621235</c:v>
                </c:pt>
                <c:pt idx="8007">
                  <c:v>143.33797619049801</c:v>
                </c:pt>
                <c:pt idx="8008">
                  <c:v>143.3435119047837</c:v>
                </c:pt>
                <c:pt idx="8009">
                  <c:v>143.34904761906941</c:v>
                </c:pt>
                <c:pt idx="8010">
                  <c:v>143.35458333335512</c:v>
                </c:pt>
                <c:pt idx="8011">
                  <c:v>143.36011904764089</c:v>
                </c:pt>
                <c:pt idx="8012">
                  <c:v>143.36565476192649</c:v>
                </c:pt>
                <c:pt idx="8013">
                  <c:v>143.37119047621226</c:v>
                </c:pt>
                <c:pt idx="8014">
                  <c:v>143.376726190498</c:v>
                </c:pt>
                <c:pt idx="8015">
                  <c:v>143.38226190478377</c:v>
                </c:pt>
                <c:pt idx="8016">
                  <c:v>143.38779761906946</c:v>
                </c:pt>
                <c:pt idx="8017">
                  <c:v>143.39333333335514</c:v>
                </c:pt>
                <c:pt idx="8018">
                  <c:v>143.39886904764089</c:v>
                </c:pt>
                <c:pt idx="8019">
                  <c:v>143.40440476192649</c:v>
                </c:pt>
                <c:pt idx="8020">
                  <c:v>143.40994047621226</c:v>
                </c:pt>
                <c:pt idx="8021">
                  <c:v>143.41547619049797</c:v>
                </c:pt>
                <c:pt idx="8022">
                  <c:v>143.42101190478374</c:v>
                </c:pt>
                <c:pt idx="8023">
                  <c:v>143.42654761906945</c:v>
                </c:pt>
                <c:pt idx="8024">
                  <c:v>143.43208333335511</c:v>
                </c:pt>
                <c:pt idx="8025">
                  <c:v>143.43761904764088</c:v>
                </c:pt>
                <c:pt idx="8026">
                  <c:v>143.44315476192642</c:v>
                </c:pt>
                <c:pt idx="8027">
                  <c:v>143.44869047621225</c:v>
                </c:pt>
                <c:pt idx="8028">
                  <c:v>143.45422619049802</c:v>
                </c:pt>
                <c:pt idx="8029">
                  <c:v>143.45976190478368</c:v>
                </c:pt>
                <c:pt idx="8030">
                  <c:v>143.46529761906945</c:v>
                </c:pt>
                <c:pt idx="8031">
                  <c:v>143.4708333333551</c:v>
                </c:pt>
                <c:pt idx="8032">
                  <c:v>143.47636904764084</c:v>
                </c:pt>
                <c:pt idx="8033">
                  <c:v>143.48190476192653</c:v>
                </c:pt>
                <c:pt idx="8034">
                  <c:v>143.4874404762123</c:v>
                </c:pt>
                <c:pt idx="8035">
                  <c:v>143.49297619049801</c:v>
                </c:pt>
                <c:pt idx="8036">
                  <c:v>143.49851190478367</c:v>
                </c:pt>
                <c:pt idx="8037">
                  <c:v>143.50404761906941</c:v>
                </c:pt>
                <c:pt idx="8038">
                  <c:v>143.50958333335501</c:v>
                </c:pt>
                <c:pt idx="8039">
                  <c:v>143.51511904764081</c:v>
                </c:pt>
                <c:pt idx="8040">
                  <c:v>143.52065476192644</c:v>
                </c:pt>
                <c:pt idx="8041">
                  <c:v>143.52619047621224</c:v>
                </c:pt>
                <c:pt idx="8042">
                  <c:v>143.53172619049801</c:v>
                </c:pt>
                <c:pt idx="8043">
                  <c:v>143.53726190478366</c:v>
                </c:pt>
                <c:pt idx="8044">
                  <c:v>143.5427976190694</c:v>
                </c:pt>
                <c:pt idx="8045">
                  <c:v>143.54833333335509</c:v>
                </c:pt>
                <c:pt idx="8046">
                  <c:v>143.5538690476408</c:v>
                </c:pt>
                <c:pt idx="8047">
                  <c:v>143.55940476192652</c:v>
                </c:pt>
                <c:pt idx="8048">
                  <c:v>143.56494047621223</c:v>
                </c:pt>
                <c:pt idx="8049">
                  <c:v>143.57047619049794</c:v>
                </c:pt>
                <c:pt idx="8050">
                  <c:v>143.57601190478366</c:v>
                </c:pt>
                <c:pt idx="8051">
                  <c:v>143.58154761906943</c:v>
                </c:pt>
                <c:pt idx="8052">
                  <c:v>143.58708333335508</c:v>
                </c:pt>
                <c:pt idx="8053">
                  <c:v>143.59261904764085</c:v>
                </c:pt>
                <c:pt idx="8054">
                  <c:v>143.59815476192645</c:v>
                </c:pt>
                <c:pt idx="8055">
                  <c:v>143.60369047621217</c:v>
                </c:pt>
                <c:pt idx="8056">
                  <c:v>143.60922619049794</c:v>
                </c:pt>
                <c:pt idx="8057">
                  <c:v>143.61476190478359</c:v>
                </c:pt>
                <c:pt idx="8058">
                  <c:v>143.62029761906942</c:v>
                </c:pt>
                <c:pt idx="8059">
                  <c:v>143.62583333335508</c:v>
                </c:pt>
                <c:pt idx="8060">
                  <c:v>143.63136904764085</c:v>
                </c:pt>
                <c:pt idx="8061">
                  <c:v>143.63690476192642</c:v>
                </c:pt>
                <c:pt idx="8062">
                  <c:v>143.64244047621224</c:v>
                </c:pt>
                <c:pt idx="8063">
                  <c:v>143.64797619049793</c:v>
                </c:pt>
                <c:pt idx="8064">
                  <c:v>143.65351190478358</c:v>
                </c:pt>
                <c:pt idx="8065">
                  <c:v>143.65904761906941</c:v>
                </c:pt>
                <c:pt idx="8066">
                  <c:v>143.66458333335495</c:v>
                </c:pt>
                <c:pt idx="8067">
                  <c:v>143.67011904764081</c:v>
                </c:pt>
                <c:pt idx="8068">
                  <c:v>143.67565476192632</c:v>
                </c:pt>
                <c:pt idx="8069">
                  <c:v>143.68119047621221</c:v>
                </c:pt>
                <c:pt idx="8070">
                  <c:v>143.68672619049798</c:v>
                </c:pt>
                <c:pt idx="8071">
                  <c:v>143.69226190478363</c:v>
                </c:pt>
                <c:pt idx="8072">
                  <c:v>143.69779761906941</c:v>
                </c:pt>
                <c:pt idx="8073">
                  <c:v>143.703333333355</c:v>
                </c:pt>
                <c:pt idx="8074">
                  <c:v>143.70886904764077</c:v>
                </c:pt>
                <c:pt idx="8075">
                  <c:v>143.71440476192637</c:v>
                </c:pt>
                <c:pt idx="8076">
                  <c:v>143.71994047621214</c:v>
                </c:pt>
                <c:pt idx="8077">
                  <c:v>143.72547619049791</c:v>
                </c:pt>
                <c:pt idx="8078">
                  <c:v>143.73101190478363</c:v>
                </c:pt>
                <c:pt idx="8079">
                  <c:v>143.73654761906934</c:v>
                </c:pt>
                <c:pt idx="8080">
                  <c:v>143.742083333355</c:v>
                </c:pt>
                <c:pt idx="8081">
                  <c:v>143.74761904764077</c:v>
                </c:pt>
                <c:pt idx="8082">
                  <c:v>143.75315476192637</c:v>
                </c:pt>
                <c:pt idx="8083">
                  <c:v>143.75869047621219</c:v>
                </c:pt>
                <c:pt idx="8084">
                  <c:v>143.76422619049791</c:v>
                </c:pt>
                <c:pt idx="8085">
                  <c:v>143.76976190478356</c:v>
                </c:pt>
                <c:pt idx="8086">
                  <c:v>143.77529761906933</c:v>
                </c:pt>
                <c:pt idx="8087">
                  <c:v>143.78083333335505</c:v>
                </c:pt>
                <c:pt idx="8088">
                  <c:v>143.78636904764082</c:v>
                </c:pt>
                <c:pt idx="8089">
                  <c:v>143.79190476192639</c:v>
                </c:pt>
                <c:pt idx="8090">
                  <c:v>143.79744047621224</c:v>
                </c:pt>
                <c:pt idx="8091">
                  <c:v>143.80297619049796</c:v>
                </c:pt>
                <c:pt idx="8092">
                  <c:v>143.80851190478361</c:v>
                </c:pt>
                <c:pt idx="8093">
                  <c:v>143.81404761906938</c:v>
                </c:pt>
                <c:pt idx="8094">
                  <c:v>143.81958333335496</c:v>
                </c:pt>
                <c:pt idx="8095">
                  <c:v>143.82511904764084</c:v>
                </c:pt>
                <c:pt idx="8096">
                  <c:v>143.83065476192635</c:v>
                </c:pt>
                <c:pt idx="8097">
                  <c:v>143.83619047621221</c:v>
                </c:pt>
                <c:pt idx="8098">
                  <c:v>143.84172619049789</c:v>
                </c:pt>
                <c:pt idx="8099">
                  <c:v>143.84726190478361</c:v>
                </c:pt>
                <c:pt idx="8100">
                  <c:v>143.85279761906943</c:v>
                </c:pt>
                <c:pt idx="8101">
                  <c:v>143.85833333335509</c:v>
                </c:pt>
                <c:pt idx="8102">
                  <c:v>143.8638690476408</c:v>
                </c:pt>
                <c:pt idx="8103">
                  <c:v>143.8694047619264</c:v>
                </c:pt>
                <c:pt idx="8104">
                  <c:v>143.87494047621217</c:v>
                </c:pt>
                <c:pt idx="8105">
                  <c:v>143.88047619049797</c:v>
                </c:pt>
                <c:pt idx="8106">
                  <c:v>143.88601190478366</c:v>
                </c:pt>
                <c:pt idx="8107">
                  <c:v>143.89154761906937</c:v>
                </c:pt>
                <c:pt idx="8108">
                  <c:v>143.89708333335503</c:v>
                </c:pt>
                <c:pt idx="8109">
                  <c:v>143.9026190476408</c:v>
                </c:pt>
                <c:pt idx="8110">
                  <c:v>143.9081547619264</c:v>
                </c:pt>
                <c:pt idx="8111">
                  <c:v>143.91369047621211</c:v>
                </c:pt>
                <c:pt idx="8112">
                  <c:v>143.91922619049788</c:v>
                </c:pt>
                <c:pt idx="8113">
                  <c:v>143.92476190478359</c:v>
                </c:pt>
                <c:pt idx="8114">
                  <c:v>143.93029761906936</c:v>
                </c:pt>
                <c:pt idx="8115">
                  <c:v>143.93583333335502</c:v>
                </c:pt>
                <c:pt idx="8116">
                  <c:v>143.94136904764079</c:v>
                </c:pt>
                <c:pt idx="8117">
                  <c:v>143.94690476192639</c:v>
                </c:pt>
                <c:pt idx="8118">
                  <c:v>143.95244047621227</c:v>
                </c:pt>
                <c:pt idx="8119">
                  <c:v>143.95797619049787</c:v>
                </c:pt>
                <c:pt idx="8120">
                  <c:v>143.96351190478359</c:v>
                </c:pt>
                <c:pt idx="8121">
                  <c:v>143.96904761906936</c:v>
                </c:pt>
                <c:pt idx="8122">
                  <c:v>143.97458333335493</c:v>
                </c:pt>
                <c:pt idx="8123">
                  <c:v>143.98011904764084</c:v>
                </c:pt>
                <c:pt idx="8124">
                  <c:v>143.98565476192636</c:v>
                </c:pt>
                <c:pt idx="8125">
                  <c:v>143.99119047621221</c:v>
                </c:pt>
                <c:pt idx="8126">
                  <c:v>143.99672619049787</c:v>
                </c:pt>
                <c:pt idx="8127">
                  <c:v>144.00226190478361</c:v>
                </c:pt>
                <c:pt idx="8128">
                  <c:v>144.00779761906929</c:v>
                </c:pt>
                <c:pt idx="8129">
                  <c:v>144.01333333335498</c:v>
                </c:pt>
                <c:pt idx="8130">
                  <c:v>144.01886904764078</c:v>
                </c:pt>
                <c:pt idx="8131">
                  <c:v>144.02440476192638</c:v>
                </c:pt>
                <c:pt idx="8132">
                  <c:v>144.0299404762122</c:v>
                </c:pt>
                <c:pt idx="8133">
                  <c:v>144.03547619049786</c:v>
                </c:pt>
                <c:pt idx="8134">
                  <c:v>144.04101190478357</c:v>
                </c:pt>
                <c:pt idx="8135">
                  <c:v>144.04654761906929</c:v>
                </c:pt>
                <c:pt idx="8136">
                  <c:v>144.052083333355</c:v>
                </c:pt>
                <c:pt idx="8137">
                  <c:v>144.05761904764077</c:v>
                </c:pt>
                <c:pt idx="8138">
                  <c:v>144.06315476192631</c:v>
                </c:pt>
                <c:pt idx="8139">
                  <c:v>144.06869047621214</c:v>
                </c:pt>
                <c:pt idx="8140">
                  <c:v>144.07422619049785</c:v>
                </c:pt>
                <c:pt idx="8141">
                  <c:v>144.07976190478351</c:v>
                </c:pt>
                <c:pt idx="8142">
                  <c:v>144.08529761906934</c:v>
                </c:pt>
                <c:pt idx="8143">
                  <c:v>144.09083333335499</c:v>
                </c:pt>
                <c:pt idx="8144">
                  <c:v>144.09636904764076</c:v>
                </c:pt>
                <c:pt idx="8145">
                  <c:v>144.10190476192636</c:v>
                </c:pt>
                <c:pt idx="8146">
                  <c:v>144.10744047621219</c:v>
                </c:pt>
                <c:pt idx="8147">
                  <c:v>144.11297619049785</c:v>
                </c:pt>
                <c:pt idx="8148">
                  <c:v>144.11851190478356</c:v>
                </c:pt>
                <c:pt idx="8149">
                  <c:v>144.12404761906927</c:v>
                </c:pt>
                <c:pt idx="8150">
                  <c:v>144.12958333335493</c:v>
                </c:pt>
                <c:pt idx="8151">
                  <c:v>144.13511904764076</c:v>
                </c:pt>
                <c:pt idx="8152">
                  <c:v>144.14065476192627</c:v>
                </c:pt>
                <c:pt idx="8153">
                  <c:v>144.14619047621213</c:v>
                </c:pt>
                <c:pt idx="8154">
                  <c:v>144.15172619049784</c:v>
                </c:pt>
                <c:pt idx="8155">
                  <c:v>144.15726190478361</c:v>
                </c:pt>
                <c:pt idx="8156">
                  <c:v>144.16279761906927</c:v>
                </c:pt>
                <c:pt idx="8157">
                  <c:v>144.16833333335501</c:v>
                </c:pt>
                <c:pt idx="8158">
                  <c:v>144.17386904764064</c:v>
                </c:pt>
                <c:pt idx="8159">
                  <c:v>144.17940476192632</c:v>
                </c:pt>
                <c:pt idx="8160">
                  <c:v>144.18494047621218</c:v>
                </c:pt>
                <c:pt idx="8161">
                  <c:v>144.19047619049783</c:v>
                </c:pt>
                <c:pt idx="8162">
                  <c:v>144.19601190478357</c:v>
                </c:pt>
                <c:pt idx="8163">
                  <c:v>144.20154761906926</c:v>
                </c:pt>
                <c:pt idx="8164">
                  <c:v>144.20708333335492</c:v>
                </c:pt>
                <c:pt idx="8165">
                  <c:v>144.21261904764069</c:v>
                </c:pt>
                <c:pt idx="8166">
                  <c:v>144.21815476192629</c:v>
                </c:pt>
                <c:pt idx="8167">
                  <c:v>144.22369047621206</c:v>
                </c:pt>
                <c:pt idx="8168">
                  <c:v>144.22922619049783</c:v>
                </c:pt>
                <c:pt idx="8169">
                  <c:v>144.23476190478348</c:v>
                </c:pt>
                <c:pt idx="8170">
                  <c:v>144.24029761906925</c:v>
                </c:pt>
                <c:pt idx="8171">
                  <c:v>144.24583333335491</c:v>
                </c:pt>
                <c:pt idx="8172">
                  <c:v>144.25136904764074</c:v>
                </c:pt>
                <c:pt idx="8173">
                  <c:v>144.25690476192634</c:v>
                </c:pt>
                <c:pt idx="8174">
                  <c:v>144.26244047621216</c:v>
                </c:pt>
                <c:pt idx="8175">
                  <c:v>144.26797619049782</c:v>
                </c:pt>
                <c:pt idx="8176">
                  <c:v>144.27351190478348</c:v>
                </c:pt>
                <c:pt idx="8177">
                  <c:v>144.27904761906925</c:v>
                </c:pt>
                <c:pt idx="8178">
                  <c:v>144.2845833333549</c:v>
                </c:pt>
                <c:pt idx="8179">
                  <c:v>144.29011904764067</c:v>
                </c:pt>
                <c:pt idx="8180">
                  <c:v>144.29565476192627</c:v>
                </c:pt>
                <c:pt idx="8181">
                  <c:v>144.30119047621216</c:v>
                </c:pt>
                <c:pt idx="8182">
                  <c:v>144.30672619049781</c:v>
                </c:pt>
                <c:pt idx="8183">
                  <c:v>144.31226190478358</c:v>
                </c:pt>
                <c:pt idx="8184">
                  <c:v>144.31779761906924</c:v>
                </c:pt>
                <c:pt idx="8185">
                  <c:v>144.32333333335501</c:v>
                </c:pt>
                <c:pt idx="8186">
                  <c:v>144.32886904764072</c:v>
                </c:pt>
                <c:pt idx="8187">
                  <c:v>144.33440476192638</c:v>
                </c:pt>
                <c:pt idx="8188">
                  <c:v>144.33994047621209</c:v>
                </c:pt>
                <c:pt idx="8189">
                  <c:v>144.34547619049781</c:v>
                </c:pt>
                <c:pt idx="8190">
                  <c:v>144.35101190478363</c:v>
                </c:pt>
                <c:pt idx="8191">
                  <c:v>144.35654761906929</c:v>
                </c:pt>
                <c:pt idx="8192">
                  <c:v>144.36208333335497</c:v>
                </c:pt>
                <c:pt idx="8193">
                  <c:v>144.36761904764072</c:v>
                </c:pt>
                <c:pt idx="8194">
                  <c:v>144.37315476192629</c:v>
                </c:pt>
                <c:pt idx="8195">
                  <c:v>144.37869047621209</c:v>
                </c:pt>
                <c:pt idx="8196">
                  <c:v>144.38422619049786</c:v>
                </c:pt>
                <c:pt idx="8197">
                  <c:v>144.38976190478351</c:v>
                </c:pt>
                <c:pt idx="8198">
                  <c:v>144.39529761906928</c:v>
                </c:pt>
                <c:pt idx="8199">
                  <c:v>144.40083333335494</c:v>
                </c:pt>
                <c:pt idx="8200">
                  <c:v>144.40636904764071</c:v>
                </c:pt>
                <c:pt idx="8201">
                  <c:v>144.41190476192631</c:v>
                </c:pt>
                <c:pt idx="8202">
                  <c:v>144.41744047621214</c:v>
                </c:pt>
                <c:pt idx="8203">
                  <c:v>144.42297619049785</c:v>
                </c:pt>
                <c:pt idx="8204">
                  <c:v>144.42851190478356</c:v>
                </c:pt>
                <c:pt idx="8205">
                  <c:v>144.43404761906928</c:v>
                </c:pt>
                <c:pt idx="8206">
                  <c:v>144.43958333335488</c:v>
                </c:pt>
                <c:pt idx="8207">
                  <c:v>144.44511904764067</c:v>
                </c:pt>
                <c:pt idx="8208">
                  <c:v>144.4506547619263</c:v>
                </c:pt>
                <c:pt idx="8209">
                  <c:v>144.45619047621207</c:v>
                </c:pt>
                <c:pt idx="8210">
                  <c:v>144.46172619049781</c:v>
                </c:pt>
                <c:pt idx="8211">
                  <c:v>144.46726190478356</c:v>
                </c:pt>
                <c:pt idx="8212">
                  <c:v>144.47279761906921</c:v>
                </c:pt>
                <c:pt idx="8213">
                  <c:v>144.47833333335498</c:v>
                </c:pt>
                <c:pt idx="8214">
                  <c:v>144.48386904764064</c:v>
                </c:pt>
                <c:pt idx="8215">
                  <c:v>144.48940476192635</c:v>
                </c:pt>
                <c:pt idx="8216">
                  <c:v>144.49494047621207</c:v>
                </c:pt>
                <c:pt idx="8217">
                  <c:v>144.50047619049781</c:v>
                </c:pt>
                <c:pt idx="8218">
                  <c:v>144.50601190478349</c:v>
                </c:pt>
                <c:pt idx="8219">
                  <c:v>144.5115476190692</c:v>
                </c:pt>
                <c:pt idx="8220">
                  <c:v>144.51708333335492</c:v>
                </c:pt>
                <c:pt idx="8221">
                  <c:v>144.52261904764069</c:v>
                </c:pt>
                <c:pt idx="8222">
                  <c:v>144.52815476192632</c:v>
                </c:pt>
                <c:pt idx="8223">
                  <c:v>144.533690476212</c:v>
                </c:pt>
                <c:pt idx="8224">
                  <c:v>144.53922619049777</c:v>
                </c:pt>
                <c:pt idx="8225">
                  <c:v>144.54476190478343</c:v>
                </c:pt>
                <c:pt idx="8226">
                  <c:v>144.55029761906926</c:v>
                </c:pt>
                <c:pt idx="8227">
                  <c:v>144.55583333335491</c:v>
                </c:pt>
                <c:pt idx="8228">
                  <c:v>144.56136904764068</c:v>
                </c:pt>
                <c:pt idx="8229">
                  <c:v>144.56690476192628</c:v>
                </c:pt>
                <c:pt idx="8230">
                  <c:v>144.57244047621211</c:v>
                </c:pt>
                <c:pt idx="8231">
                  <c:v>144.57797619049776</c:v>
                </c:pt>
                <c:pt idx="8232">
                  <c:v>144.58351190478348</c:v>
                </c:pt>
                <c:pt idx="8233">
                  <c:v>144.58904761906925</c:v>
                </c:pt>
                <c:pt idx="8234">
                  <c:v>144.59458333335485</c:v>
                </c:pt>
                <c:pt idx="8235">
                  <c:v>144.60011904764067</c:v>
                </c:pt>
                <c:pt idx="8236">
                  <c:v>144.60565476192619</c:v>
                </c:pt>
                <c:pt idx="8237">
                  <c:v>144.61119047621202</c:v>
                </c:pt>
                <c:pt idx="8238">
                  <c:v>144.61672619049776</c:v>
                </c:pt>
                <c:pt idx="8239">
                  <c:v>144.62226190478347</c:v>
                </c:pt>
                <c:pt idx="8240">
                  <c:v>144.62779761906921</c:v>
                </c:pt>
                <c:pt idx="8241">
                  <c:v>144.6333333333549</c:v>
                </c:pt>
                <c:pt idx="8242">
                  <c:v>144.63886904764061</c:v>
                </c:pt>
                <c:pt idx="8243">
                  <c:v>144.64440476192627</c:v>
                </c:pt>
                <c:pt idx="8244">
                  <c:v>144.64994047621198</c:v>
                </c:pt>
                <c:pt idx="8245">
                  <c:v>144.65547619049781</c:v>
                </c:pt>
                <c:pt idx="8246">
                  <c:v>144.66101190478346</c:v>
                </c:pt>
                <c:pt idx="8247">
                  <c:v>144.66654761906921</c:v>
                </c:pt>
                <c:pt idx="8248">
                  <c:v>144.67208333335483</c:v>
                </c:pt>
                <c:pt idx="8249">
                  <c:v>144.6776190476406</c:v>
                </c:pt>
                <c:pt idx="8250">
                  <c:v>144.68315476192623</c:v>
                </c:pt>
                <c:pt idx="8251">
                  <c:v>144.68869047621203</c:v>
                </c:pt>
                <c:pt idx="8252">
                  <c:v>144.69422619049774</c:v>
                </c:pt>
                <c:pt idx="8253">
                  <c:v>144.6997619047834</c:v>
                </c:pt>
                <c:pt idx="8254">
                  <c:v>144.70529761906917</c:v>
                </c:pt>
                <c:pt idx="8255">
                  <c:v>144.71083333335483</c:v>
                </c:pt>
                <c:pt idx="8256">
                  <c:v>144.7163690476406</c:v>
                </c:pt>
                <c:pt idx="8257">
                  <c:v>144.72190476192625</c:v>
                </c:pt>
                <c:pt idx="8258">
                  <c:v>144.72744047621208</c:v>
                </c:pt>
                <c:pt idx="8259">
                  <c:v>144.73297619049774</c:v>
                </c:pt>
                <c:pt idx="8260">
                  <c:v>144.73851190478345</c:v>
                </c:pt>
                <c:pt idx="8261">
                  <c:v>144.74404761906916</c:v>
                </c:pt>
                <c:pt idx="8262">
                  <c:v>144.74958333335476</c:v>
                </c:pt>
                <c:pt idx="8263">
                  <c:v>144.75511904764065</c:v>
                </c:pt>
                <c:pt idx="8264">
                  <c:v>144.76065476192619</c:v>
                </c:pt>
                <c:pt idx="8265">
                  <c:v>144.76619047621202</c:v>
                </c:pt>
                <c:pt idx="8266">
                  <c:v>144.77172619049773</c:v>
                </c:pt>
                <c:pt idx="8267">
                  <c:v>144.77726190478342</c:v>
                </c:pt>
                <c:pt idx="8268">
                  <c:v>144.78279761906921</c:v>
                </c:pt>
                <c:pt idx="8269">
                  <c:v>144.78833333335487</c:v>
                </c:pt>
                <c:pt idx="8270">
                  <c:v>144.79386904764058</c:v>
                </c:pt>
                <c:pt idx="8271">
                  <c:v>144.79940476192621</c:v>
                </c:pt>
                <c:pt idx="8272">
                  <c:v>144.80494047621201</c:v>
                </c:pt>
                <c:pt idx="8273">
                  <c:v>144.81047619049778</c:v>
                </c:pt>
                <c:pt idx="8274">
                  <c:v>144.81601190478344</c:v>
                </c:pt>
                <c:pt idx="8275">
                  <c:v>144.82154761906924</c:v>
                </c:pt>
                <c:pt idx="8276">
                  <c:v>144.82708333335486</c:v>
                </c:pt>
                <c:pt idx="8277">
                  <c:v>144.83261904764066</c:v>
                </c:pt>
                <c:pt idx="8278">
                  <c:v>144.83815476192623</c:v>
                </c:pt>
                <c:pt idx="8279">
                  <c:v>144.84369047621198</c:v>
                </c:pt>
                <c:pt idx="8280">
                  <c:v>144.84922619049777</c:v>
                </c:pt>
                <c:pt idx="8281">
                  <c:v>144.85476190478343</c:v>
                </c:pt>
                <c:pt idx="8282">
                  <c:v>144.8602976190692</c:v>
                </c:pt>
                <c:pt idx="8283">
                  <c:v>144.86583333335486</c:v>
                </c:pt>
                <c:pt idx="8284">
                  <c:v>144.87136904764063</c:v>
                </c:pt>
                <c:pt idx="8285">
                  <c:v>144.87690476192623</c:v>
                </c:pt>
                <c:pt idx="8286">
                  <c:v>144.88244047621211</c:v>
                </c:pt>
                <c:pt idx="8287">
                  <c:v>144.88797619049777</c:v>
                </c:pt>
                <c:pt idx="8288">
                  <c:v>144.89351190478342</c:v>
                </c:pt>
                <c:pt idx="8289">
                  <c:v>144.89904761906919</c:v>
                </c:pt>
                <c:pt idx="8290">
                  <c:v>144.90458333335479</c:v>
                </c:pt>
                <c:pt idx="8291">
                  <c:v>144.91011904764062</c:v>
                </c:pt>
                <c:pt idx="8292">
                  <c:v>144.91565476192616</c:v>
                </c:pt>
                <c:pt idx="8293">
                  <c:v>144.92119047621205</c:v>
                </c:pt>
                <c:pt idx="8294">
                  <c:v>144.92672619049776</c:v>
                </c:pt>
                <c:pt idx="8295">
                  <c:v>144.93226190478347</c:v>
                </c:pt>
                <c:pt idx="8296">
                  <c:v>144.93779761906919</c:v>
                </c:pt>
                <c:pt idx="8297">
                  <c:v>144.94333333335479</c:v>
                </c:pt>
                <c:pt idx="8298">
                  <c:v>144.94886904764061</c:v>
                </c:pt>
                <c:pt idx="8299">
                  <c:v>144.95440476192621</c:v>
                </c:pt>
                <c:pt idx="8300">
                  <c:v>144.95994047621201</c:v>
                </c:pt>
                <c:pt idx="8301">
                  <c:v>144.96547619049775</c:v>
                </c:pt>
                <c:pt idx="8302">
                  <c:v>144.97101190478341</c:v>
                </c:pt>
                <c:pt idx="8303">
                  <c:v>144.97654761906918</c:v>
                </c:pt>
                <c:pt idx="8304">
                  <c:v>144.98208333335484</c:v>
                </c:pt>
                <c:pt idx="8305">
                  <c:v>144.98761904764064</c:v>
                </c:pt>
                <c:pt idx="8306">
                  <c:v>144.99315476192615</c:v>
                </c:pt>
                <c:pt idx="8307">
                  <c:v>144.998690476212</c:v>
                </c:pt>
                <c:pt idx="8308">
                  <c:v>145.00422619049769</c:v>
                </c:pt>
                <c:pt idx="8309">
                  <c:v>145.00976190478335</c:v>
                </c:pt>
                <c:pt idx="8310">
                  <c:v>145.01529761906914</c:v>
                </c:pt>
                <c:pt idx="8311">
                  <c:v>145.02083333335483</c:v>
                </c:pt>
                <c:pt idx="8312">
                  <c:v>145.0263690476406</c:v>
                </c:pt>
                <c:pt idx="8313">
                  <c:v>145.0319047619262</c:v>
                </c:pt>
                <c:pt idx="8314">
                  <c:v>145.03744047621203</c:v>
                </c:pt>
                <c:pt idx="8315">
                  <c:v>145.04297619049768</c:v>
                </c:pt>
                <c:pt idx="8316">
                  <c:v>145.0485119047834</c:v>
                </c:pt>
                <c:pt idx="8317">
                  <c:v>145.05404761906917</c:v>
                </c:pt>
                <c:pt idx="8318">
                  <c:v>145.05958333335477</c:v>
                </c:pt>
                <c:pt idx="8319">
                  <c:v>145.06511904764059</c:v>
                </c:pt>
                <c:pt idx="8320">
                  <c:v>145.07065476192614</c:v>
                </c:pt>
                <c:pt idx="8321">
                  <c:v>145.07619047621196</c:v>
                </c:pt>
                <c:pt idx="8322">
                  <c:v>145.08172619049773</c:v>
                </c:pt>
                <c:pt idx="8323">
                  <c:v>145.08726190478345</c:v>
                </c:pt>
                <c:pt idx="8324">
                  <c:v>145.09279761906916</c:v>
                </c:pt>
                <c:pt idx="8325">
                  <c:v>145.09833333335484</c:v>
                </c:pt>
                <c:pt idx="8326">
                  <c:v>145.10386904764053</c:v>
                </c:pt>
                <c:pt idx="8327">
                  <c:v>145.10940476192616</c:v>
                </c:pt>
                <c:pt idx="8328">
                  <c:v>145.11494047621196</c:v>
                </c:pt>
                <c:pt idx="8329">
                  <c:v>145.12047619049767</c:v>
                </c:pt>
                <c:pt idx="8330">
                  <c:v>145.12601190478341</c:v>
                </c:pt>
                <c:pt idx="8331">
                  <c:v>145.13154761906915</c:v>
                </c:pt>
                <c:pt idx="8332">
                  <c:v>145.13708333335478</c:v>
                </c:pt>
                <c:pt idx="8333">
                  <c:v>145.14261904764058</c:v>
                </c:pt>
                <c:pt idx="8334">
                  <c:v>145.14815476192615</c:v>
                </c:pt>
                <c:pt idx="8335">
                  <c:v>145.15369047621195</c:v>
                </c:pt>
                <c:pt idx="8336">
                  <c:v>145.15922619049766</c:v>
                </c:pt>
                <c:pt idx="8337">
                  <c:v>145.16476190478338</c:v>
                </c:pt>
                <c:pt idx="8338">
                  <c:v>145.17029761906909</c:v>
                </c:pt>
                <c:pt idx="8339">
                  <c:v>145.17583333335475</c:v>
                </c:pt>
                <c:pt idx="8340">
                  <c:v>145.1813690476406</c:v>
                </c:pt>
                <c:pt idx="8341">
                  <c:v>145.18690476192617</c:v>
                </c:pt>
                <c:pt idx="8342">
                  <c:v>145.192440476212</c:v>
                </c:pt>
                <c:pt idx="8343">
                  <c:v>145.19797619049766</c:v>
                </c:pt>
                <c:pt idx="8344">
                  <c:v>145.20351190478331</c:v>
                </c:pt>
                <c:pt idx="8345">
                  <c:v>145.20904761906908</c:v>
                </c:pt>
                <c:pt idx="8346">
                  <c:v>145.21458333335468</c:v>
                </c:pt>
                <c:pt idx="8347">
                  <c:v>145.22011904764057</c:v>
                </c:pt>
                <c:pt idx="8348">
                  <c:v>145.22565476192611</c:v>
                </c:pt>
                <c:pt idx="8349">
                  <c:v>145.23119047621194</c:v>
                </c:pt>
                <c:pt idx="8350">
                  <c:v>145.23672619049765</c:v>
                </c:pt>
                <c:pt idx="8351">
                  <c:v>145.24226190478336</c:v>
                </c:pt>
                <c:pt idx="8352">
                  <c:v>145.24779761906908</c:v>
                </c:pt>
                <c:pt idx="8353">
                  <c:v>145.25333333335479</c:v>
                </c:pt>
                <c:pt idx="8354">
                  <c:v>145.25886904764056</c:v>
                </c:pt>
                <c:pt idx="8355">
                  <c:v>145.26440476192616</c:v>
                </c:pt>
                <c:pt idx="8356">
                  <c:v>145.26994047621193</c:v>
                </c:pt>
                <c:pt idx="8357">
                  <c:v>145.27547619049759</c:v>
                </c:pt>
                <c:pt idx="8358">
                  <c:v>145.28101190478341</c:v>
                </c:pt>
                <c:pt idx="8359">
                  <c:v>145.28654761906907</c:v>
                </c:pt>
                <c:pt idx="8360">
                  <c:v>145.29208333335478</c:v>
                </c:pt>
                <c:pt idx="8361">
                  <c:v>145.29761904764055</c:v>
                </c:pt>
                <c:pt idx="8362">
                  <c:v>145.30315476192612</c:v>
                </c:pt>
                <c:pt idx="8363">
                  <c:v>145.30869047621198</c:v>
                </c:pt>
                <c:pt idx="8364">
                  <c:v>145.31422619049764</c:v>
                </c:pt>
                <c:pt idx="8365">
                  <c:v>145.31976190478335</c:v>
                </c:pt>
                <c:pt idx="8366">
                  <c:v>145.32529761906912</c:v>
                </c:pt>
                <c:pt idx="8367">
                  <c:v>145.3308333333548</c:v>
                </c:pt>
                <c:pt idx="8368">
                  <c:v>145.33636904764057</c:v>
                </c:pt>
                <c:pt idx="8369">
                  <c:v>145.34190476192614</c:v>
                </c:pt>
                <c:pt idx="8370">
                  <c:v>145.34744047621197</c:v>
                </c:pt>
                <c:pt idx="8371">
                  <c:v>145.35297619049769</c:v>
                </c:pt>
                <c:pt idx="8372">
                  <c:v>145.3585119047834</c:v>
                </c:pt>
                <c:pt idx="8373">
                  <c:v>145.36404761906911</c:v>
                </c:pt>
                <c:pt idx="8374">
                  <c:v>145.36958333335471</c:v>
                </c:pt>
                <c:pt idx="8375">
                  <c:v>145.37511904764054</c:v>
                </c:pt>
                <c:pt idx="8376">
                  <c:v>145.38065476192614</c:v>
                </c:pt>
                <c:pt idx="8377">
                  <c:v>145.38619047621197</c:v>
                </c:pt>
                <c:pt idx="8378">
                  <c:v>145.39172619049768</c:v>
                </c:pt>
                <c:pt idx="8379">
                  <c:v>145.39726190478339</c:v>
                </c:pt>
                <c:pt idx="8380">
                  <c:v>145.4027976190691</c:v>
                </c:pt>
                <c:pt idx="8381">
                  <c:v>145.40833333335482</c:v>
                </c:pt>
                <c:pt idx="8382">
                  <c:v>145.41386904764045</c:v>
                </c:pt>
                <c:pt idx="8383">
                  <c:v>145.41940476192613</c:v>
                </c:pt>
                <c:pt idx="8384">
                  <c:v>145.42494047621196</c:v>
                </c:pt>
                <c:pt idx="8385">
                  <c:v>145.43047619049761</c:v>
                </c:pt>
                <c:pt idx="8386">
                  <c:v>145.43601190478338</c:v>
                </c:pt>
                <c:pt idx="8387">
                  <c:v>145.44154761906904</c:v>
                </c:pt>
                <c:pt idx="8388">
                  <c:v>145.44708333335475</c:v>
                </c:pt>
                <c:pt idx="8389">
                  <c:v>145.45261904764055</c:v>
                </c:pt>
                <c:pt idx="8390">
                  <c:v>145.45815476192618</c:v>
                </c:pt>
                <c:pt idx="8391">
                  <c:v>145.46369047621184</c:v>
                </c:pt>
                <c:pt idx="8392">
                  <c:v>145.46922619049761</c:v>
                </c:pt>
                <c:pt idx="8393">
                  <c:v>145.47476190478332</c:v>
                </c:pt>
                <c:pt idx="8394">
                  <c:v>145.48029761906909</c:v>
                </c:pt>
                <c:pt idx="8395">
                  <c:v>145.4858333333548</c:v>
                </c:pt>
                <c:pt idx="8396">
                  <c:v>145.49136904764052</c:v>
                </c:pt>
                <c:pt idx="8397">
                  <c:v>145.49690476192615</c:v>
                </c:pt>
                <c:pt idx="8398">
                  <c:v>145.50244047621197</c:v>
                </c:pt>
                <c:pt idx="8399">
                  <c:v>145.5079761904976</c:v>
                </c:pt>
                <c:pt idx="8400">
                  <c:v>145.51351190478326</c:v>
                </c:pt>
                <c:pt idx="8401">
                  <c:v>145.51904761906903</c:v>
                </c:pt>
                <c:pt idx="8402">
                  <c:v>145.52458333335468</c:v>
                </c:pt>
                <c:pt idx="8403">
                  <c:v>145.53011904764051</c:v>
                </c:pt>
                <c:pt idx="8404">
                  <c:v>145.53565476192605</c:v>
                </c:pt>
                <c:pt idx="8405">
                  <c:v>145.54119047621188</c:v>
                </c:pt>
                <c:pt idx="8406">
                  <c:v>145.54672619049759</c:v>
                </c:pt>
                <c:pt idx="8407">
                  <c:v>145.55226190478336</c:v>
                </c:pt>
                <c:pt idx="8408">
                  <c:v>145.55779761906908</c:v>
                </c:pt>
                <c:pt idx="8409">
                  <c:v>145.56333333335473</c:v>
                </c:pt>
                <c:pt idx="8410">
                  <c:v>145.5688690476405</c:v>
                </c:pt>
                <c:pt idx="8411">
                  <c:v>145.5744047619261</c:v>
                </c:pt>
                <c:pt idx="8412">
                  <c:v>145.57994047621185</c:v>
                </c:pt>
                <c:pt idx="8413">
                  <c:v>145.58547619049764</c:v>
                </c:pt>
                <c:pt idx="8414">
                  <c:v>145.59101190478336</c:v>
                </c:pt>
                <c:pt idx="8415">
                  <c:v>145.59654761906901</c:v>
                </c:pt>
                <c:pt idx="8416">
                  <c:v>145.60208333335473</c:v>
                </c:pt>
                <c:pt idx="8417">
                  <c:v>145.60761904764044</c:v>
                </c:pt>
                <c:pt idx="8418">
                  <c:v>145.61315476192604</c:v>
                </c:pt>
                <c:pt idx="8419">
                  <c:v>145.61869047621181</c:v>
                </c:pt>
                <c:pt idx="8420">
                  <c:v>145.62422619049761</c:v>
                </c:pt>
                <c:pt idx="8421">
                  <c:v>145.62976190478324</c:v>
                </c:pt>
                <c:pt idx="8422">
                  <c:v>145.63529761906901</c:v>
                </c:pt>
                <c:pt idx="8423">
                  <c:v>145.64083333335472</c:v>
                </c:pt>
                <c:pt idx="8424">
                  <c:v>145.64636904764043</c:v>
                </c:pt>
                <c:pt idx="8425">
                  <c:v>145.65190476192615</c:v>
                </c:pt>
                <c:pt idx="8426">
                  <c:v>145.65744047621192</c:v>
                </c:pt>
                <c:pt idx="8427">
                  <c:v>145.66297619049757</c:v>
                </c:pt>
                <c:pt idx="8428">
                  <c:v>145.66851190478329</c:v>
                </c:pt>
                <c:pt idx="8429">
                  <c:v>145.674047619069</c:v>
                </c:pt>
                <c:pt idx="8430">
                  <c:v>145.6795833333546</c:v>
                </c:pt>
                <c:pt idx="8431">
                  <c:v>145.68511904764048</c:v>
                </c:pt>
                <c:pt idx="8432">
                  <c:v>145.69065476192603</c:v>
                </c:pt>
                <c:pt idx="8433">
                  <c:v>145.69619047621185</c:v>
                </c:pt>
                <c:pt idx="8434">
                  <c:v>145.70172619049757</c:v>
                </c:pt>
                <c:pt idx="8435">
                  <c:v>145.70726190478328</c:v>
                </c:pt>
                <c:pt idx="8436">
                  <c:v>145.71279761906894</c:v>
                </c:pt>
                <c:pt idx="8437">
                  <c:v>145.71833333335471</c:v>
                </c:pt>
                <c:pt idx="8438">
                  <c:v>145.72386904764042</c:v>
                </c:pt>
                <c:pt idx="8439">
                  <c:v>145.72940476192608</c:v>
                </c:pt>
                <c:pt idx="8440">
                  <c:v>145.73494047621185</c:v>
                </c:pt>
                <c:pt idx="8441">
                  <c:v>145.74047619049756</c:v>
                </c:pt>
                <c:pt idx="8442">
                  <c:v>145.74601190478322</c:v>
                </c:pt>
                <c:pt idx="8443">
                  <c:v>145.75154761906899</c:v>
                </c:pt>
                <c:pt idx="8444">
                  <c:v>145.7570833333547</c:v>
                </c:pt>
                <c:pt idx="8445">
                  <c:v>145.76261904764041</c:v>
                </c:pt>
                <c:pt idx="8446">
                  <c:v>145.76815476192607</c:v>
                </c:pt>
                <c:pt idx="8447">
                  <c:v>145.77369047621175</c:v>
                </c:pt>
                <c:pt idx="8448">
                  <c:v>145.77922619049755</c:v>
                </c:pt>
                <c:pt idx="8449">
                  <c:v>145.78476190478321</c:v>
                </c:pt>
                <c:pt idx="8450">
                  <c:v>145.79029761906898</c:v>
                </c:pt>
                <c:pt idx="8451">
                  <c:v>145.79583333335464</c:v>
                </c:pt>
                <c:pt idx="8452">
                  <c:v>145.80136904764046</c:v>
                </c:pt>
                <c:pt idx="8453">
                  <c:v>145.80690476192612</c:v>
                </c:pt>
                <c:pt idx="8454">
                  <c:v>145.81244047621189</c:v>
                </c:pt>
                <c:pt idx="8455">
                  <c:v>145.81797619049757</c:v>
                </c:pt>
                <c:pt idx="8456">
                  <c:v>145.82351190478326</c:v>
                </c:pt>
                <c:pt idx="8457">
                  <c:v>145.82904761906897</c:v>
                </c:pt>
                <c:pt idx="8458">
                  <c:v>145.83458333335463</c:v>
                </c:pt>
                <c:pt idx="8459">
                  <c:v>145.84011904764046</c:v>
                </c:pt>
                <c:pt idx="8460">
                  <c:v>145.845654761926</c:v>
                </c:pt>
                <c:pt idx="8461">
                  <c:v>145.85119047621188</c:v>
                </c:pt>
                <c:pt idx="8462">
                  <c:v>145.8567261904976</c:v>
                </c:pt>
                <c:pt idx="8463">
                  <c:v>145.86226190478331</c:v>
                </c:pt>
                <c:pt idx="8464">
                  <c:v>145.86779761906897</c:v>
                </c:pt>
                <c:pt idx="8465">
                  <c:v>145.87333333335468</c:v>
                </c:pt>
                <c:pt idx="8466">
                  <c:v>145.87886904764045</c:v>
                </c:pt>
                <c:pt idx="8467">
                  <c:v>145.88440476192611</c:v>
                </c:pt>
                <c:pt idx="8468">
                  <c:v>145.88994047621188</c:v>
                </c:pt>
                <c:pt idx="8469">
                  <c:v>145.89547619049759</c:v>
                </c:pt>
                <c:pt idx="8470">
                  <c:v>145.90101190478327</c:v>
                </c:pt>
                <c:pt idx="8471">
                  <c:v>145.90654761906896</c:v>
                </c:pt>
                <c:pt idx="8472">
                  <c:v>145.91208333335462</c:v>
                </c:pt>
                <c:pt idx="8473">
                  <c:v>145.91761904764041</c:v>
                </c:pt>
                <c:pt idx="8474">
                  <c:v>145.92315476192601</c:v>
                </c:pt>
                <c:pt idx="8475">
                  <c:v>145.92869047621181</c:v>
                </c:pt>
                <c:pt idx="8476">
                  <c:v>145.93422619049758</c:v>
                </c:pt>
                <c:pt idx="8477">
                  <c:v>145.93976190478318</c:v>
                </c:pt>
                <c:pt idx="8478">
                  <c:v>145.94529761906895</c:v>
                </c:pt>
                <c:pt idx="8479">
                  <c:v>145.95083333335467</c:v>
                </c:pt>
                <c:pt idx="8480">
                  <c:v>145.95636904764046</c:v>
                </c:pt>
                <c:pt idx="8481">
                  <c:v>145.96190476192604</c:v>
                </c:pt>
                <c:pt idx="8482">
                  <c:v>145.96744047621186</c:v>
                </c:pt>
                <c:pt idx="8483">
                  <c:v>145.97297619049758</c:v>
                </c:pt>
                <c:pt idx="8484">
                  <c:v>145.97851190478323</c:v>
                </c:pt>
                <c:pt idx="8485">
                  <c:v>145.98404761906897</c:v>
                </c:pt>
                <c:pt idx="8486">
                  <c:v>145.9895833333546</c:v>
                </c:pt>
                <c:pt idx="8487">
                  <c:v>145.99511904764043</c:v>
                </c:pt>
                <c:pt idx="8488">
                  <c:v>146.00065476192597</c:v>
                </c:pt>
                <c:pt idx="8489">
                  <c:v>146.0061904762118</c:v>
                </c:pt>
                <c:pt idx="8490">
                  <c:v>146.01172619049751</c:v>
                </c:pt>
                <c:pt idx="8491">
                  <c:v>146.01726190478323</c:v>
                </c:pt>
                <c:pt idx="8492">
                  <c:v>146.02279761906894</c:v>
                </c:pt>
                <c:pt idx="8493">
                  <c:v>146.02833333335471</c:v>
                </c:pt>
                <c:pt idx="8494">
                  <c:v>146.03386904764037</c:v>
                </c:pt>
                <c:pt idx="8495">
                  <c:v>146.03940476192602</c:v>
                </c:pt>
                <c:pt idx="8496">
                  <c:v>146.04494047621179</c:v>
                </c:pt>
                <c:pt idx="8497">
                  <c:v>146.05047619049756</c:v>
                </c:pt>
                <c:pt idx="8498">
                  <c:v>146.05601190478328</c:v>
                </c:pt>
                <c:pt idx="8499">
                  <c:v>146.06154761906893</c:v>
                </c:pt>
                <c:pt idx="8500">
                  <c:v>146.06708333335465</c:v>
                </c:pt>
                <c:pt idx="8501">
                  <c:v>146.07261904764042</c:v>
                </c:pt>
                <c:pt idx="8502">
                  <c:v>146.07815476192599</c:v>
                </c:pt>
                <c:pt idx="8503">
                  <c:v>146.08369047621179</c:v>
                </c:pt>
                <c:pt idx="8504">
                  <c:v>146.08922619049756</c:v>
                </c:pt>
                <c:pt idx="8505">
                  <c:v>146.09476190478318</c:v>
                </c:pt>
                <c:pt idx="8506">
                  <c:v>146.10029761906893</c:v>
                </c:pt>
                <c:pt idx="8507">
                  <c:v>146.10583333335458</c:v>
                </c:pt>
                <c:pt idx="8508">
                  <c:v>146.11136904764041</c:v>
                </c:pt>
                <c:pt idx="8509">
                  <c:v>146.11690476192595</c:v>
                </c:pt>
                <c:pt idx="8510">
                  <c:v>146.12244047621186</c:v>
                </c:pt>
                <c:pt idx="8511">
                  <c:v>146.12797619049749</c:v>
                </c:pt>
                <c:pt idx="8512">
                  <c:v>146.13351190478318</c:v>
                </c:pt>
                <c:pt idx="8513">
                  <c:v>146.13904761906892</c:v>
                </c:pt>
                <c:pt idx="8514">
                  <c:v>146.14458333335452</c:v>
                </c:pt>
                <c:pt idx="8515">
                  <c:v>146.15011904764043</c:v>
                </c:pt>
                <c:pt idx="8516">
                  <c:v>146.15565476192594</c:v>
                </c:pt>
                <c:pt idx="8517">
                  <c:v>146.16119047621177</c:v>
                </c:pt>
                <c:pt idx="8518">
                  <c:v>146.16672619049749</c:v>
                </c:pt>
                <c:pt idx="8519">
                  <c:v>146.1722619047832</c:v>
                </c:pt>
                <c:pt idx="8520">
                  <c:v>146.17779761906885</c:v>
                </c:pt>
                <c:pt idx="8521">
                  <c:v>146.18333333335462</c:v>
                </c:pt>
                <c:pt idx="8522">
                  <c:v>146.1888690476404</c:v>
                </c:pt>
                <c:pt idx="8523">
                  <c:v>146.19440476192599</c:v>
                </c:pt>
                <c:pt idx="8524">
                  <c:v>146.19994047621176</c:v>
                </c:pt>
                <c:pt idx="8525">
                  <c:v>146.20547619049748</c:v>
                </c:pt>
                <c:pt idx="8526">
                  <c:v>146.21101190478319</c:v>
                </c:pt>
                <c:pt idx="8527">
                  <c:v>146.21654761906885</c:v>
                </c:pt>
                <c:pt idx="8528">
                  <c:v>146.22208333335462</c:v>
                </c:pt>
                <c:pt idx="8529">
                  <c:v>146.22761904764039</c:v>
                </c:pt>
                <c:pt idx="8530">
                  <c:v>146.2331547619259</c:v>
                </c:pt>
                <c:pt idx="8531">
                  <c:v>146.23869047621176</c:v>
                </c:pt>
                <c:pt idx="8532">
                  <c:v>146.24422619049741</c:v>
                </c:pt>
                <c:pt idx="8533">
                  <c:v>146.24976190478313</c:v>
                </c:pt>
                <c:pt idx="8534">
                  <c:v>146.2552976190689</c:v>
                </c:pt>
                <c:pt idx="8535">
                  <c:v>146.26083333335458</c:v>
                </c:pt>
                <c:pt idx="8536">
                  <c:v>146.26636904764038</c:v>
                </c:pt>
                <c:pt idx="8537">
                  <c:v>146.27190476192595</c:v>
                </c:pt>
                <c:pt idx="8538">
                  <c:v>146.27744047621181</c:v>
                </c:pt>
                <c:pt idx="8539">
                  <c:v>146.28297619049746</c:v>
                </c:pt>
                <c:pt idx="8540">
                  <c:v>146.28851190478321</c:v>
                </c:pt>
                <c:pt idx="8541">
                  <c:v>146.29404761906883</c:v>
                </c:pt>
                <c:pt idx="8542">
                  <c:v>146.29958333335452</c:v>
                </c:pt>
                <c:pt idx="8543">
                  <c:v>146.3051190476404</c:v>
                </c:pt>
                <c:pt idx="8544">
                  <c:v>146.31065476192592</c:v>
                </c:pt>
                <c:pt idx="8545">
                  <c:v>146.31619047621174</c:v>
                </c:pt>
                <c:pt idx="8546">
                  <c:v>146.32172619049751</c:v>
                </c:pt>
                <c:pt idx="8547">
                  <c:v>146.32726190478323</c:v>
                </c:pt>
                <c:pt idx="8548">
                  <c:v>146.33279761906888</c:v>
                </c:pt>
                <c:pt idx="8549">
                  <c:v>146.33833333335465</c:v>
                </c:pt>
                <c:pt idx="8550">
                  <c:v>146.34386904764031</c:v>
                </c:pt>
                <c:pt idx="8551">
                  <c:v>146.34940476192597</c:v>
                </c:pt>
                <c:pt idx="8552">
                  <c:v>146.35494047621179</c:v>
                </c:pt>
                <c:pt idx="8553">
                  <c:v>146.36047619049751</c:v>
                </c:pt>
                <c:pt idx="8554">
                  <c:v>146.36601190478322</c:v>
                </c:pt>
                <c:pt idx="8555">
                  <c:v>146.37154761906888</c:v>
                </c:pt>
                <c:pt idx="8556">
                  <c:v>146.37708333335459</c:v>
                </c:pt>
                <c:pt idx="8557">
                  <c:v>146.38261904764042</c:v>
                </c:pt>
                <c:pt idx="8558">
                  <c:v>146.38815476192602</c:v>
                </c:pt>
                <c:pt idx="8559">
                  <c:v>146.39369047621173</c:v>
                </c:pt>
                <c:pt idx="8560">
                  <c:v>146.39922619049744</c:v>
                </c:pt>
                <c:pt idx="8561">
                  <c:v>146.40476190478316</c:v>
                </c:pt>
                <c:pt idx="8562">
                  <c:v>146.41029761906881</c:v>
                </c:pt>
                <c:pt idx="8563">
                  <c:v>146.41583333335458</c:v>
                </c:pt>
                <c:pt idx="8564">
                  <c:v>146.42136904764041</c:v>
                </c:pt>
                <c:pt idx="8565">
                  <c:v>146.42690476192598</c:v>
                </c:pt>
                <c:pt idx="8566">
                  <c:v>146.43244047621184</c:v>
                </c:pt>
                <c:pt idx="8567">
                  <c:v>146.43797619049744</c:v>
                </c:pt>
                <c:pt idx="8568">
                  <c:v>146.44351190478315</c:v>
                </c:pt>
                <c:pt idx="8569">
                  <c:v>146.44904761906881</c:v>
                </c:pt>
                <c:pt idx="8570">
                  <c:v>146.45458333335458</c:v>
                </c:pt>
                <c:pt idx="8571">
                  <c:v>146.46011904764038</c:v>
                </c:pt>
                <c:pt idx="8572">
                  <c:v>146.46565476192592</c:v>
                </c:pt>
                <c:pt idx="8573">
                  <c:v>146.47119047621177</c:v>
                </c:pt>
                <c:pt idx="8574">
                  <c:v>146.47672619049743</c:v>
                </c:pt>
                <c:pt idx="8575">
                  <c:v>146.4822619047832</c:v>
                </c:pt>
                <c:pt idx="8576">
                  <c:v>146.48779761906886</c:v>
                </c:pt>
                <c:pt idx="8577">
                  <c:v>146.49333333335457</c:v>
                </c:pt>
                <c:pt idx="8578">
                  <c:v>146.49886904764034</c:v>
                </c:pt>
                <c:pt idx="8579">
                  <c:v>146.50440476192594</c:v>
                </c:pt>
                <c:pt idx="8580">
                  <c:v>146.50994047621171</c:v>
                </c:pt>
                <c:pt idx="8581">
                  <c:v>146.51547619049742</c:v>
                </c:pt>
                <c:pt idx="8582">
                  <c:v>146.52101190478319</c:v>
                </c:pt>
                <c:pt idx="8583">
                  <c:v>146.52654761906885</c:v>
                </c:pt>
                <c:pt idx="8584">
                  <c:v>146.53208333335456</c:v>
                </c:pt>
                <c:pt idx="8585">
                  <c:v>146.53761904764033</c:v>
                </c:pt>
                <c:pt idx="8586">
                  <c:v>146.54315476192588</c:v>
                </c:pt>
                <c:pt idx="8587">
                  <c:v>146.5486904762117</c:v>
                </c:pt>
                <c:pt idx="8588">
                  <c:v>146.55422619049747</c:v>
                </c:pt>
                <c:pt idx="8589">
                  <c:v>146.55976190478313</c:v>
                </c:pt>
                <c:pt idx="8590">
                  <c:v>146.56529761906882</c:v>
                </c:pt>
                <c:pt idx="8591">
                  <c:v>146.57083333335456</c:v>
                </c:pt>
                <c:pt idx="8592">
                  <c:v>146.57636904764027</c:v>
                </c:pt>
                <c:pt idx="8593">
                  <c:v>146.58190476192598</c:v>
                </c:pt>
                <c:pt idx="8594">
                  <c:v>146.58744047621181</c:v>
                </c:pt>
                <c:pt idx="8595">
                  <c:v>146.59297619049741</c:v>
                </c:pt>
                <c:pt idx="8596">
                  <c:v>146.59851190478318</c:v>
                </c:pt>
                <c:pt idx="8597">
                  <c:v>146.60404761906878</c:v>
                </c:pt>
                <c:pt idx="8598">
                  <c:v>146.60958333335449</c:v>
                </c:pt>
                <c:pt idx="8599">
                  <c:v>146.61511904764026</c:v>
                </c:pt>
                <c:pt idx="8600">
                  <c:v>146.62065476192592</c:v>
                </c:pt>
                <c:pt idx="8601">
                  <c:v>146.62619047621169</c:v>
                </c:pt>
                <c:pt idx="8602">
                  <c:v>146.6317261904974</c:v>
                </c:pt>
                <c:pt idx="8603">
                  <c:v>146.63726190478314</c:v>
                </c:pt>
                <c:pt idx="8604">
                  <c:v>146.64279761906877</c:v>
                </c:pt>
                <c:pt idx="8605">
                  <c:v>146.64833333335454</c:v>
                </c:pt>
                <c:pt idx="8606">
                  <c:v>146.65386904764026</c:v>
                </c:pt>
                <c:pt idx="8607">
                  <c:v>146.65940476192591</c:v>
                </c:pt>
                <c:pt idx="8608">
                  <c:v>146.66494047621168</c:v>
                </c:pt>
                <c:pt idx="8609">
                  <c:v>146.6704761904974</c:v>
                </c:pt>
                <c:pt idx="8610">
                  <c:v>146.67601190478311</c:v>
                </c:pt>
                <c:pt idx="8611">
                  <c:v>146.68154761906882</c:v>
                </c:pt>
                <c:pt idx="8612">
                  <c:v>146.68708333335454</c:v>
                </c:pt>
                <c:pt idx="8613">
                  <c:v>146.69261904764031</c:v>
                </c:pt>
                <c:pt idx="8614">
                  <c:v>146.69815476192591</c:v>
                </c:pt>
                <c:pt idx="8615">
                  <c:v>146.70369047621162</c:v>
                </c:pt>
                <c:pt idx="8616">
                  <c:v>146.70922619049739</c:v>
                </c:pt>
                <c:pt idx="8617">
                  <c:v>146.71476190478302</c:v>
                </c:pt>
                <c:pt idx="8618">
                  <c:v>146.72029761906882</c:v>
                </c:pt>
                <c:pt idx="8619">
                  <c:v>146.72583333335453</c:v>
                </c:pt>
                <c:pt idx="8620">
                  <c:v>146.73136904764024</c:v>
                </c:pt>
                <c:pt idx="8621">
                  <c:v>146.7369047619259</c:v>
                </c:pt>
                <c:pt idx="8622">
                  <c:v>146.74244047621167</c:v>
                </c:pt>
                <c:pt idx="8623">
                  <c:v>146.74797619049738</c:v>
                </c:pt>
                <c:pt idx="8624">
                  <c:v>146.7535119047831</c:v>
                </c:pt>
                <c:pt idx="8625">
                  <c:v>146.75904761906878</c:v>
                </c:pt>
                <c:pt idx="8626">
                  <c:v>146.76458333335444</c:v>
                </c:pt>
                <c:pt idx="8627">
                  <c:v>146.77011904764024</c:v>
                </c:pt>
                <c:pt idx="8628">
                  <c:v>146.77565476192581</c:v>
                </c:pt>
                <c:pt idx="8629">
                  <c:v>146.78119047621166</c:v>
                </c:pt>
                <c:pt idx="8630">
                  <c:v>146.7867261904974</c:v>
                </c:pt>
                <c:pt idx="8631">
                  <c:v>146.79226190478309</c:v>
                </c:pt>
                <c:pt idx="8632">
                  <c:v>146.79779761906875</c:v>
                </c:pt>
                <c:pt idx="8633">
                  <c:v>146.80333333335454</c:v>
                </c:pt>
                <c:pt idx="8634">
                  <c:v>146.80886904764029</c:v>
                </c:pt>
                <c:pt idx="8635">
                  <c:v>146.81440476192589</c:v>
                </c:pt>
                <c:pt idx="8636">
                  <c:v>146.81994047621166</c:v>
                </c:pt>
                <c:pt idx="8637">
                  <c:v>146.82547619049743</c:v>
                </c:pt>
                <c:pt idx="8638">
                  <c:v>146.83101190478314</c:v>
                </c:pt>
                <c:pt idx="8639">
                  <c:v>146.8365476190688</c:v>
                </c:pt>
                <c:pt idx="8640">
                  <c:v>146.84208333335451</c:v>
                </c:pt>
                <c:pt idx="8641">
                  <c:v>146.84761904764028</c:v>
                </c:pt>
                <c:pt idx="8642">
                  <c:v>146.85315476192588</c:v>
                </c:pt>
                <c:pt idx="8643">
                  <c:v>146.85869047621171</c:v>
                </c:pt>
                <c:pt idx="8644">
                  <c:v>146.86422619049742</c:v>
                </c:pt>
                <c:pt idx="8645">
                  <c:v>146.86976190478308</c:v>
                </c:pt>
                <c:pt idx="8646">
                  <c:v>146.87529761906879</c:v>
                </c:pt>
                <c:pt idx="8647">
                  <c:v>146.88083333335456</c:v>
                </c:pt>
                <c:pt idx="8648">
                  <c:v>146.8863690476403</c:v>
                </c:pt>
                <c:pt idx="8649">
                  <c:v>146.89190476192593</c:v>
                </c:pt>
                <c:pt idx="8650">
                  <c:v>146.8974404762117</c:v>
                </c:pt>
                <c:pt idx="8651">
                  <c:v>146.90297619049741</c:v>
                </c:pt>
                <c:pt idx="8652">
                  <c:v>146.90851190478307</c:v>
                </c:pt>
                <c:pt idx="8653">
                  <c:v>146.91404761906878</c:v>
                </c:pt>
                <c:pt idx="8654">
                  <c:v>146.91958333335441</c:v>
                </c:pt>
                <c:pt idx="8655">
                  <c:v>146.92511904764027</c:v>
                </c:pt>
                <c:pt idx="8656">
                  <c:v>146.93065476192584</c:v>
                </c:pt>
                <c:pt idx="8657">
                  <c:v>146.93619047621164</c:v>
                </c:pt>
                <c:pt idx="8658">
                  <c:v>146.94172619049741</c:v>
                </c:pt>
                <c:pt idx="8659">
                  <c:v>146.94726190478306</c:v>
                </c:pt>
                <c:pt idx="8660">
                  <c:v>146.9527976190688</c:v>
                </c:pt>
                <c:pt idx="8661">
                  <c:v>146.95833333335457</c:v>
                </c:pt>
                <c:pt idx="8662">
                  <c:v>146.9638690476402</c:v>
                </c:pt>
                <c:pt idx="8663">
                  <c:v>146.96940476192592</c:v>
                </c:pt>
                <c:pt idx="8664">
                  <c:v>146.97494047621163</c:v>
                </c:pt>
                <c:pt idx="8665">
                  <c:v>146.9804761904974</c:v>
                </c:pt>
                <c:pt idx="8666">
                  <c:v>146.98601190478311</c:v>
                </c:pt>
                <c:pt idx="8667">
                  <c:v>146.99154761906877</c:v>
                </c:pt>
                <c:pt idx="8668">
                  <c:v>146.99708333335448</c:v>
                </c:pt>
                <c:pt idx="8669">
                  <c:v>147.00261904764025</c:v>
                </c:pt>
                <c:pt idx="8670">
                  <c:v>147.00815476192585</c:v>
                </c:pt>
                <c:pt idx="8671">
                  <c:v>147.01369047621156</c:v>
                </c:pt>
                <c:pt idx="8672">
                  <c:v>147.01922619049733</c:v>
                </c:pt>
                <c:pt idx="8673">
                  <c:v>147.02476190478305</c:v>
                </c:pt>
                <c:pt idx="8674">
                  <c:v>147.03029761906876</c:v>
                </c:pt>
                <c:pt idx="8675">
                  <c:v>147.03583333335445</c:v>
                </c:pt>
                <c:pt idx="8676">
                  <c:v>147.04136904764025</c:v>
                </c:pt>
                <c:pt idx="8677">
                  <c:v>147.04690476192582</c:v>
                </c:pt>
                <c:pt idx="8678">
                  <c:v>147.05244047621167</c:v>
                </c:pt>
                <c:pt idx="8679">
                  <c:v>147.05797619049739</c:v>
                </c:pt>
                <c:pt idx="8680">
                  <c:v>147.06351190478298</c:v>
                </c:pt>
                <c:pt idx="8681">
                  <c:v>147.06904761906875</c:v>
                </c:pt>
                <c:pt idx="8682">
                  <c:v>147.07458333335435</c:v>
                </c:pt>
                <c:pt idx="8683">
                  <c:v>147.08011904764027</c:v>
                </c:pt>
                <c:pt idx="8684">
                  <c:v>147.08565476192578</c:v>
                </c:pt>
                <c:pt idx="8685">
                  <c:v>147.09119047621161</c:v>
                </c:pt>
                <c:pt idx="8686">
                  <c:v>147.09672619049738</c:v>
                </c:pt>
                <c:pt idx="8687">
                  <c:v>147.10226190478303</c:v>
                </c:pt>
                <c:pt idx="8688">
                  <c:v>147.10779761906875</c:v>
                </c:pt>
                <c:pt idx="8689">
                  <c:v>147.1133333333544</c:v>
                </c:pt>
                <c:pt idx="8690">
                  <c:v>147.11886904764017</c:v>
                </c:pt>
                <c:pt idx="8691">
                  <c:v>147.12440476192583</c:v>
                </c:pt>
                <c:pt idx="8692">
                  <c:v>147.1299404762116</c:v>
                </c:pt>
                <c:pt idx="8693">
                  <c:v>147.13547619049731</c:v>
                </c:pt>
                <c:pt idx="8694">
                  <c:v>147.14101190478303</c:v>
                </c:pt>
                <c:pt idx="8695">
                  <c:v>147.14654761906868</c:v>
                </c:pt>
                <c:pt idx="8696">
                  <c:v>147.15208333335445</c:v>
                </c:pt>
                <c:pt idx="8697">
                  <c:v>147.15761904764022</c:v>
                </c:pt>
                <c:pt idx="8698">
                  <c:v>147.16315476192577</c:v>
                </c:pt>
                <c:pt idx="8699">
                  <c:v>147.16869047621159</c:v>
                </c:pt>
                <c:pt idx="8700">
                  <c:v>147.17422619049731</c:v>
                </c:pt>
                <c:pt idx="8701">
                  <c:v>147.17976190478294</c:v>
                </c:pt>
                <c:pt idx="8702">
                  <c:v>147.18529761906873</c:v>
                </c:pt>
                <c:pt idx="8703">
                  <c:v>147.19083333335445</c:v>
                </c:pt>
                <c:pt idx="8704">
                  <c:v>147.19636904764022</c:v>
                </c:pt>
                <c:pt idx="8705">
                  <c:v>147.20190476192579</c:v>
                </c:pt>
                <c:pt idx="8706">
                  <c:v>147.20744047621164</c:v>
                </c:pt>
                <c:pt idx="8707">
                  <c:v>147.2129761904973</c:v>
                </c:pt>
                <c:pt idx="8708">
                  <c:v>147.21851190478296</c:v>
                </c:pt>
                <c:pt idx="8709">
                  <c:v>147.22404761906873</c:v>
                </c:pt>
                <c:pt idx="8710">
                  <c:v>147.22958333335436</c:v>
                </c:pt>
                <c:pt idx="8711">
                  <c:v>147.23511904764021</c:v>
                </c:pt>
                <c:pt idx="8712">
                  <c:v>147.24065476192573</c:v>
                </c:pt>
                <c:pt idx="8713">
                  <c:v>147.24619047621158</c:v>
                </c:pt>
                <c:pt idx="8714">
                  <c:v>147.25172619049729</c:v>
                </c:pt>
                <c:pt idx="8715">
                  <c:v>147.25726190478301</c:v>
                </c:pt>
                <c:pt idx="8716">
                  <c:v>147.26279761906872</c:v>
                </c:pt>
                <c:pt idx="8717">
                  <c:v>147.26833333335443</c:v>
                </c:pt>
                <c:pt idx="8718">
                  <c:v>147.27386904764015</c:v>
                </c:pt>
                <c:pt idx="8719">
                  <c:v>147.27940476192575</c:v>
                </c:pt>
                <c:pt idx="8720">
                  <c:v>147.28494047621157</c:v>
                </c:pt>
                <c:pt idx="8721">
                  <c:v>147.29047619049729</c:v>
                </c:pt>
                <c:pt idx="8722">
                  <c:v>147.296011904783</c:v>
                </c:pt>
                <c:pt idx="8723">
                  <c:v>147.30154761906871</c:v>
                </c:pt>
                <c:pt idx="8724">
                  <c:v>147.30708333335443</c:v>
                </c:pt>
                <c:pt idx="8725">
                  <c:v>147.3126190476402</c:v>
                </c:pt>
                <c:pt idx="8726">
                  <c:v>147.3181547619258</c:v>
                </c:pt>
                <c:pt idx="8727">
                  <c:v>147.32369047621157</c:v>
                </c:pt>
                <c:pt idx="8728">
                  <c:v>147.32922619049734</c:v>
                </c:pt>
                <c:pt idx="8729">
                  <c:v>147.33476190478294</c:v>
                </c:pt>
                <c:pt idx="8730">
                  <c:v>147.34029761906871</c:v>
                </c:pt>
                <c:pt idx="8731">
                  <c:v>147.34583333335442</c:v>
                </c:pt>
                <c:pt idx="8732">
                  <c:v>147.35136904764025</c:v>
                </c:pt>
                <c:pt idx="8733">
                  <c:v>147.35690476192585</c:v>
                </c:pt>
                <c:pt idx="8734">
                  <c:v>147.36244047621167</c:v>
                </c:pt>
                <c:pt idx="8735">
                  <c:v>147.36797619049727</c:v>
                </c:pt>
                <c:pt idx="8736">
                  <c:v>147.37351190478293</c:v>
                </c:pt>
                <c:pt idx="8737">
                  <c:v>147.3790476190687</c:v>
                </c:pt>
                <c:pt idx="8738">
                  <c:v>147.38458333335439</c:v>
                </c:pt>
                <c:pt idx="8739">
                  <c:v>147.39011904764024</c:v>
                </c:pt>
                <c:pt idx="8740">
                  <c:v>147.39565476192575</c:v>
                </c:pt>
                <c:pt idx="8741">
                  <c:v>147.40119047621161</c:v>
                </c:pt>
                <c:pt idx="8742">
                  <c:v>147.40672619049727</c:v>
                </c:pt>
                <c:pt idx="8743">
                  <c:v>147.41226190478298</c:v>
                </c:pt>
                <c:pt idx="8744">
                  <c:v>147.41779761906864</c:v>
                </c:pt>
                <c:pt idx="8745">
                  <c:v>147.42333333335441</c:v>
                </c:pt>
                <c:pt idx="8746">
                  <c:v>147.42886904764023</c:v>
                </c:pt>
                <c:pt idx="8747">
                  <c:v>147.43440476192578</c:v>
                </c:pt>
                <c:pt idx="8748">
                  <c:v>147.4399404762116</c:v>
                </c:pt>
                <c:pt idx="8749">
                  <c:v>147.44547619049726</c:v>
                </c:pt>
                <c:pt idx="8750">
                  <c:v>147.45101190478297</c:v>
                </c:pt>
                <c:pt idx="8751">
                  <c:v>147.45654761906869</c:v>
                </c:pt>
                <c:pt idx="8752">
                  <c:v>147.4620833333544</c:v>
                </c:pt>
                <c:pt idx="8753">
                  <c:v>147.46761904764017</c:v>
                </c:pt>
                <c:pt idx="8754">
                  <c:v>147.47315476192571</c:v>
                </c:pt>
                <c:pt idx="8755">
                  <c:v>147.47791666668778</c:v>
                </c:pt>
              </c:numCache>
            </c:numRef>
          </c:xVal>
          <c:yVal>
            <c:numRef>
              <c:f>'min velocity experiemtns'!$F$12807:$F$21562</c:f>
              <c:numCache>
                <c:formatCode>General</c:formatCode>
                <c:ptCount val="875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8.65</c:v>
                </c:pt>
                <c:pt idx="4">
                  <c:v>10.3</c:v>
                </c:pt>
                <c:pt idx="5">
                  <c:v>11.13</c:v>
                </c:pt>
                <c:pt idx="6">
                  <c:v>11.26</c:v>
                </c:pt>
                <c:pt idx="7">
                  <c:v>11.03</c:v>
                </c:pt>
                <c:pt idx="8">
                  <c:v>10.7</c:v>
                </c:pt>
                <c:pt idx="9">
                  <c:v>10.89</c:v>
                </c:pt>
                <c:pt idx="10">
                  <c:v>11.32</c:v>
                </c:pt>
                <c:pt idx="11">
                  <c:v>11.32</c:v>
                </c:pt>
                <c:pt idx="12">
                  <c:v>11.29</c:v>
                </c:pt>
                <c:pt idx="13">
                  <c:v>11.56</c:v>
                </c:pt>
                <c:pt idx="14">
                  <c:v>10.99</c:v>
                </c:pt>
                <c:pt idx="15">
                  <c:v>9.8000000000000007</c:v>
                </c:pt>
                <c:pt idx="16">
                  <c:v>9.0500000000000007</c:v>
                </c:pt>
                <c:pt idx="17">
                  <c:v>7.8599999999999985</c:v>
                </c:pt>
                <c:pt idx="18">
                  <c:v>7.72</c:v>
                </c:pt>
                <c:pt idx="19">
                  <c:v>8.19</c:v>
                </c:pt>
                <c:pt idx="20">
                  <c:v>8.48</c:v>
                </c:pt>
                <c:pt idx="21">
                  <c:v>8.9500000000000028</c:v>
                </c:pt>
                <c:pt idx="22">
                  <c:v>9.3800000000000008</c:v>
                </c:pt>
                <c:pt idx="23">
                  <c:v>9.74</c:v>
                </c:pt>
                <c:pt idx="24">
                  <c:v>9.94</c:v>
                </c:pt>
                <c:pt idx="25">
                  <c:v>10.14</c:v>
                </c:pt>
                <c:pt idx="26">
                  <c:v>10.3</c:v>
                </c:pt>
                <c:pt idx="27">
                  <c:v>10.6</c:v>
                </c:pt>
                <c:pt idx="28">
                  <c:v>10.63</c:v>
                </c:pt>
                <c:pt idx="29">
                  <c:v>10.56</c:v>
                </c:pt>
                <c:pt idx="30">
                  <c:v>10.63</c:v>
                </c:pt>
                <c:pt idx="31">
                  <c:v>10.66</c:v>
                </c:pt>
                <c:pt idx="32">
                  <c:v>10.7</c:v>
                </c:pt>
                <c:pt idx="33">
                  <c:v>10.7</c:v>
                </c:pt>
                <c:pt idx="34">
                  <c:v>10.7</c:v>
                </c:pt>
                <c:pt idx="35">
                  <c:v>10.76</c:v>
                </c:pt>
                <c:pt idx="36">
                  <c:v>10.83</c:v>
                </c:pt>
                <c:pt idx="37">
                  <c:v>10.89</c:v>
                </c:pt>
                <c:pt idx="38">
                  <c:v>10.96</c:v>
                </c:pt>
                <c:pt idx="39">
                  <c:v>10.99</c:v>
                </c:pt>
                <c:pt idx="40">
                  <c:v>11.13</c:v>
                </c:pt>
                <c:pt idx="41">
                  <c:v>11.23</c:v>
                </c:pt>
                <c:pt idx="42">
                  <c:v>11.46</c:v>
                </c:pt>
                <c:pt idx="43">
                  <c:v>11.69</c:v>
                </c:pt>
                <c:pt idx="44">
                  <c:v>11.89</c:v>
                </c:pt>
                <c:pt idx="45">
                  <c:v>12.15</c:v>
                </c:pt>
                <c:pt idx="46">
                  <c:v>12.38</c:v>
                </c:pt>
                <c:pt idx="47">
                  <c:v>12.55</c:v>
                </c:pt>
                <c:pt idx="48">
                  <c:v>12.74</c:v>
                </c:pt>
                <c:pt idx="49">
                  <c:v>12.94</c:v>
                </c:pt>
                <c:pt idx="50">
                  <c:v>13.24</c:v>
                </c:pt>
                <c:pt idx="51">
                  <c:v>13.54</c:v>
                </c:pt>
                <c:pt idx="52">
                  <c:v>13.8</c:v>
                </c:pt>
                <c:pt idx="53">
                  <c:v>14.13</c:v>
                </c:pt>
                <c:pt idx="54">
                  <c:v>14.43</c:v>
                </c:pt>
                <c:pt idx="55">
                  <c:v>14.69</c:v>
                </c:pt>
                <c:pt idx="56">
                  <c:v>14.89</c:v>
                </c:pt>
                <c:pt idx="57">
                  <c:v>15.12</c:v>
                </c:pt>
                <c:pt idx="58">
                  <c:v>15.22</c:v>
                </c:pt>
                <c:pt idx="59">
                  <c:v>15.42</c:v>
                </c:pt>
                <c:pt idx="60">
                  <c:v>15.58</c:v>
                </c:pt>
                <c:pt idx="61">
                  <c:v>15.72</c:v>
                </c:pt>
                <c:pt idx="62">
                  <c:v>15.82</c:v>
                </c:pt>
                <c:pt idx="63">
                  <c:v>15.850000000000005</c:v>
                </c:pt>
                <c:pt idx="64">
                  <c:v>15.98</c:v>
                </c:pt>
                <c:pt idx="65">
                  <c:v>16.010000000000005</c:v>
                </c:pt>
                <c:pt idx="66">
                  <c:v>16.110000000000007</c:v>
                </c:pt>
                <c:pt idx="67">
                  <c:v>16.149999999999999</c:v>
                </c:pt>
                <c:pt idx="68">
                  <c:v>16.21</c:v>
                </c:pt>
                <c:pt idx="69">
                  <c:v>16.25</c:v>
                </c:pt>
                <c:pt idx="70">
                  <c:v>16.279999999999994</c:v>
                </c:pt>
                <c:pt idx="71">
                  <c:v>16.309999999999999</c:v>
                </c:pt>
                <c:pt idx="72">
                  <c:v>16.279999999999994</c:v>
                </c:pt>
                <c:pt idx="73">
                  <c:v>16.41</c:v>
                </c:pt>
                <c:pt idx="74">
                  <c:v>16.479999999999993</c:v>
                </c:pt>
                <c:pt idx="75">
                  <c:v>16.54</c:v>
                </c:pt>
                <c:pt idx="76">
                  <c:v>16.54</c:v>
                </c:pt>
                <c:pt idx="77">
                  <c:v>16.579999999999991</c:v>
                </c:pt>
                <c:pt idx="78">
                  <c:v>16.64</c:v>
                </c:pt>
                <c:pt idx="79">
                  <c:v>16.670000000000005</c:v>
                </c:pt>
                <c:pt idx="80">
                  <c:v>16.71</c:v>
                </c:pt>
                <c:pt idx="81">
                  <c:v>16.71</c:v>
                </c:pt>
                <c:pt idx="82">
                  <c:v>16.809999999999999</c:v>
                </c:pt>
                <c:pt idx="83">
                  <c:v>16.809999999999999</c:v>
                </c:pt>
                <c:pt idx="84">
                  <c:v>16.939999999999994</c:v>
                </c:pt>
                <c:pt idx="85">
                  <c:v>17</c:v>
                </c:pt>
                <c:pt idx="86">
                  <c:v>17.04</c:v>
                </c:pt>
                <c:pt idx="87">
                  <c:v>17.07</c:v>
                </c:pt>
                <c:pt idx="88">
                  <c:v>17.07</c:v>
                </c:pt>
                <c:pt idx="89">
                  <c:v>17.100000000000001</c:v>
                </c:pt>
                <c:pt idx="90">
                  <c:v>17.14</c:v>
                </c:pt>
                <c:pt idx="91">
                  <c:v>17.239999999999991</c:v>
                </c:pt>
                <c:pt idx="92">
                  <c:v>17.27</c:v>
                </c:pt>
                <c:pt idx="93">
                  <c:v>17.34</c:v>
                </c:pt>
                <c:pt idx="94">
                  <c:v>17.34</c:v>
                </c:pt>
                <c:pt idx="95">
                  <c:v>17.37</c:v>
                </c:pt>
                <c:pt idx="96">
                  <c:v>17.399999999999999</c:v>
                </c:pt>
                <c:pt idx="97">
                  <c:v>17.43</c:v>
                </c:pt>
                <c:pt idx="98">
                  <c:v>17.47</c:v>
                </c:pt>
                <c:pt idx="99">
                  <c:v>17.57</c:v>
                </c:pt>
                <c:pt idx="100">
                  <c:v>17.600000000000001</c:v>
                </c:pt>
                <c:pt idx="101">
                  <c:v>17.670000000000005</c:v>
                </c:pt>
                <c:pt idx="102">
                  <c:v>17.7</c:v>
                </c:pt>
                <c:pt idx="103">
                  <c:v>17.73</c:v>
                </c:pt>
                <c:pt idx="104">
                  <c:v>17.73</c:v>
                </c:pt>
                <c:pt idx="105">
                  <c:v>17.73</c:v>
                </c:pt>
                <c:pt idx="106">
                  <c:v>17.760000000000002</c:v>
                </c:pt>
                <c:pt idx="107">
                  <c:v>17.760000000000002</c:v>
                </c:pt>
                <c:pt idx="108">
                  <c:v>17.8</c:v>
                </c:pt>
                <c:pt idx="109">
                  <c:v>17.8</c:v>
                </c:pt>
                <c:pt idx="110">
                  <c:v>17.829999999999991</c:v>
                </c:pt>
                <c:pt idx="111">
                  <c:v>17.86</c:v>
                </c:pt>
                <c:pt idx="112">
                  <c:v>17.86</c:v>
                </c:pt>
                <c:pt idx="113">
                  <c:v>17.899999999999999</c:v>
                </c:pt>
                <c:pt idx="114">
                  <c:v>17.899999999999999</c:v>
                </c:pt>
                <c:pt idx="115">
                  <c:v>17.959999999999994</c:v>
                </c:pt>
                <c:pt idx="116">
                  <c:v>17.959999999999994</c:v>
                </c:pt>
                <c:pt idx="117">
                  <c:v>18</c:v>
                </c:pt>
                <c:pt idx="118">
                  <c:v>18.03</c:v>
                </c:pt>
                <c:pt idx="119">
                  <c:v>18</c:v>
                </c:pt>
                <c:pt idx="120">
                  <c:v>18</c:v>
                </c:pt>
                <c:pt idx="121">
                  <c:v>18</c:v>
                </c:pt>
                <c:pt idx="122">
                  <c:v>18</c:v>
                </c:pt>
                <c:pt idx="123">
                  <c:v>18.03</c:v>
                </c:pt>
                <c:pt idx="124">
                  <c:v>18</c:v>
                </c:pt>
                <c:pt idx="125">
                  <c:v>18.059999999999999</c:v>
                </c:pt>
                <c:pt idx="126">
                  <c:v>18.059999999999999</c:v>
                </c:pt>
                <c:pt idx="127">
                  <c:v>18.09</c:v>
                </c:pt>
                <c:pt idx="128">
                  <c:v>18.09</c:v>
                </c:pt>
                <c:pt idx="129">
                  <c:v>18.059999999999999</c:v>
                </c:pt>
                <c:pt idx="130">
                  <c:v>18</c:v>
                </c:pt>
                <c:pt idx="131">
                  <c:v>17.93</c:v>
                </c:pt>
                <c:pt idx="132">
                  <c:v>17.829999999999991</c:v>
                </c:pt>
                <c:pt idx="133">
                  <c:v>17.73</c:v>
                </c:pt>
                <c:pt idx="134">
                  <c:v>17.630000000000006</c:v>
                </c:pt>
                <c:pt idx="135">
                  <c:v>17.57</c:v>
                </c:pt>
                <c:pt idx="136">
                  <c:v>17.5</c:v>
                </c:pt>
                <c:pt idx="137">
                  <c:v>17.43</c:v>
                </c:pt>
                <c:pt idx="138">
                  <c:v>17.47</c:v>
                </c:pt>
                <c:pt idx="139">
                  <c:v>17.57</c:v>
                </c:pt>
                <c:pt idx="140">
                  <c:v>17.630000000000006</c:v>
                </c:pt>
                <c:pt idx="141">
                  <c:v>17.7</c:v>
                </c:pt>
                <c:pt idx="142">
                  <c:v>17.8</c:v>
                </c:pt>
                <c:pt idx="143">
                  <c:v>17.899999999999999</c:v>
                </c:pt>
                <c:pt idx="144">
                  <c:v>17.959999999999994</c:v>
                </c:pt>
                <c:pt idx="145">
                  <c:v>18.03</c:v>
                </c:pt>
                <c:pt idx="146">
                  <c:v>18.09</c:v>
                </c:pt>
                <c:pt idx="147">
                  <c:v>18.130000000000006</c:v>
                </c:pt>
                <c:pt idx="148">
                  <c:v>18.190000000000001</c:v>
                </c:pt>
                <c:pt idx="149">
                  <c:v>18.23</c:v>
                </c:pt>
                <c:pt idx="150">
                  <c:v>18.260000000000002</c:v>
                </c:pt>
                <c:pt idx="151">
                  <c:v>18.329999999999991</c:v>
                </c:pt>
                <c:pt idx="152">
                  <c:v>18.36</c:v>
                </c:pt>
                <c:pt idx="153">
                  <c:v>18.43</c:v>
                </c:pt>
                <c:pt idx="154">
                  <c:v>18.489999999999984</c:v>
                </c:pt>
                <c:pt idx="155">
                  <c:v>18.59</c:v>
                </c:pt>
                <c:pt idx="156">
                  <c:v>18.72</c:v>
                </c:pt>
                <c:pt idx="157">
                  <c:v>18.79</c:v>
                </c:pt>
                <c:pt idx="158">
                  <c:v>18.89</c:v>
                </c:pt>
                <c:pt idx="159">
                  <c:v>18.989999999999984</c:v>
                </c:pt>
                <c:pt idx="160">
                  <c:v>19.09</c:v>
                </c:pt>
                <c:pt idx="161">
                  <c:v>19.149999999999999</c:v>
                </c:pt>
                <c:pt idx="162">
                  <c:v>19.25</c:v>
                </c:pt>
                <c:pt idx="163">
                  <c:v>19.279999999999994</c:v>
                </c:pt>
                <c:pt idx="164">
                  <c:v>19.279999999999994</c:v>
                </c:pt>
                <c:pt idx="165">
                  <c:v>19.25</c:v>
                </c:pt>
                <c:pt idx="166">
                  <c:v>19.22</c:v>
                </c:pt>
                <c:pt idx="167">
                  <c:v>19.18</c:v>
                </c:pt>
                <c:pt idx="168">
                  <c:v>19.149999999999999</c:v>
                </c:pt>
                <c:pt idx="169">
                  <c:v>19.09</c:v>
                </c:pt>
                <c:pt idx="170">
                  <c:v>19.09</c:v>
                </c:pt>
                <c:pt idx="171">
                  <c:v>19.12</c:v>
                </c:pt>
                <c:pt idx="172">
                  <c:v>19.09</c:v>
                </c:pt>
                <c:pt idx="173">
                  <c:v>19.09</c:v>
                </c:pt>
                <c:pt idx="174">
                  <c:v>19.05</c:v>
                </c:pt>
                <c:pt idx="175">
                  <c:v>19.05</c:v>
                </c:pt>
                <c:pt idx="176">
                  <c:v>18.920000000000002</c:v>
                </c:pt>
                <c:pt idx="177">
                  <c:v>18.82</c:v>
                </c:pt>
                <c:pt idx="178">
                  <c:v>18.760000000000002</c:v>
                </c:pt>
                <c:pt idx="179">
                  <c:v>18.72</c:v>
                </c:pt>
                <c:pt idx="180">
                  <c:v>18.66</c:v>
                </c:pt>
                <c:pt idx="181">
                  <c:v>18.62</c:v>
                </c:pt>
                <c:pt idx="182">
                  <c:v>18.559999999999999</c:v>
                </c:pt>
                <c:pt idx="183">
                  <c:v>18.52</c:v>
                </c:pt>
                <c:pt idx="184">
                  <c:v>18.489999999999984</c:v>
                </c:pt>
                <c:pt idx="185">
                  <c:v>18.459999999999994</c:v>
                </c:pt>
                <c:pt idx="186">
                  <c:v>18.43</c:v>
                </c:pt>
                <c:pt idx="187">
                  <c:v>18.43</c:v>
                </c:pt>
                <c:pt idx="188">
                  <c:v>18.39</c:v>
                </c:pt>
                <c:pt idx="189">
                  <c:v>18.36</c:v>
                </c:pt>
                <c:pt idx="190">
                  <c:v>18.329999999999991</c:v>
                </c:pt>
                <c:pt idx="191">
                  <c:v>18.29</c:v>
                </c:pt>
                <c:pt idx="192">
                  <c:v>18.29</c:v>
                </c:pt>
                <c:pt idx="193">
                  <c:v>18.29</c:v>
                </c:pt>
                <c:pt idx="194">
                  <c:v>18.329999999999991</c:v>
                </c:pt>
                <c:pt idx="195">
                  <c:v>18.329999999999991</c:v>
                </c:pt>
                <c:pt idx="196">
                  <c:v>18.329999999999991</c:v>
                </c:pt>
                <c:pt idx="197">
                  <c:v>18.329999999999991</c:v>
                </c:pt>
                <c:pt idx="198">
                  <c:v>18.29</c:v>
                </c:pt>
                <c:pt idx="199">
                  <c:v>18.29</c:v>
                </c:pt>
                <c:pt idx="200">
                  <c:v>18.260000000000002</c:v>
                </c:pt>
                <c:pt idx="201">
                  <c:v>18.260000000000002</c:v>
                </c:pt>
                <c:pt idx="202">
                  <c:v>18.260000000000002</c:v>
                </c:pt>
                <c:pt idx="203">
                  <c:v>18.23</c:v>
                </c:pt>
                <c:pt idx="204">
                  <c:v>18.23</c:v>
                </c:pt>
                <c:pt idx="205">
                  <c:v>18.23</c:v>
                </c:pt>
                <c:pt idx="206">
                  <c:v>18.23</c:v>
                </c:pt>
                <c:pt idx="207">
                  <c:v>18.23</c:v>
                </c:pt>
                <c:pt idx="208">
                  <c:v>18.190000000000001</c:v>
                </c:pt>
                <c:pt idx="209">
                  <c:v>18.23</c:v>
                </c:pt>
                <c:pt idx="210">
                  <c:v>18.190000000000001</c:v>
                </c:pt>
                <c:pt idx="211">
                  <c:v>18.190000000000001</c:v>
                </c:pt>
                <c:pt idx="212">
                  <c:v>18.16</c:v>
                </c:pt>
                <c:pt idx="213">
                  <c:v>18.16</c:v>
                </c:pt>
                <c:pt idx="214">
                  <c:v>18.130000000000006</c:v>
                </c:pt>
                <c:pt idx="215">
                  <c:v>18.130000000000006</c:v>
                </c:pt>
                <c:pt idx="216">
                  <c:v>18.09</c:v>
                </c:pt>
                <c:pt idx="217">
                  <c:v>18.09</c:v>
                </c:pt>
                <c:pt idx="218">
                  <c:v>18.09</c:v>
                </c:pt>
                <c:pt idx="219">
                  <c:v>18.09</c:v>
                </c:pt>
                <c:pt idx="220">
                  <c:v>18.09</c:v>
                </c:pt>
                <c:pt idx="221">
                  <c:v>18.09</c:v>
                </c:pt>
                <c:pt idx="222">
                  <c:v>18.09</c:v>
                </c:pt>
                <c:pt idx="223">
                  <c:v>18.130000000000006</c:v>
                </c:pt>
                <c:pt idx="224">
                  <c:v>18.130000000000006</c:v>
                </c:pt>
                <c:pt idx="225">
                  <c:v>18.09</c:v>
                </c:pt>
                <c:pt idx="226">
                  <c:v>18.09</c:v>
                </c:pt>
                <c:pt idx="227">
                  <c:v>18.09</c:v>
                </c:pt>
                <c:pt idx="228">
                  <c:v>18.09</c:v>
                </c:pt>
                <c:pt idx="229">
                  <c:v>18.059999999999999</c:v>
                </c:pt>
                <c:pt idx="230">
                  <c:v>18.059999999999999</c:v>
                </c:pt>
                <c:pt idx="231">
                  <c:v>18.059999999999999</c:v>
                </c:pt>
                <c:pt idx="232">
                  <c:v>18.03</c:v>
                </c:pt>
                <c:pt idx="233">
                  <c:v>18.03</c:v>
                </c:pt>
                <c:pt idx="234">
                  <c:v>18.03</c:v>
                </c:pt>
                <c:pt idx="235">
                  <c:v>18.03</c:v>
                </c:pt>
                <c:pt idx="236">
                  <c:v>18.059999999999999</c:v>
                </c:pt>
                <c:pt idx="237">
                  <c:v>18.059999999999999</c:v>
                </c:pt>
                <c:pt idx="238">
                  <c:v>18.059999999999999</c:v>
                </c:pt>
                <c:pt idx="239">
                  <c:v>18.03</c:v>
                </c:pt>
                <c:pt idx="240">
                  <c:v>18.059999999999999</c:v>
                </c:pt>
                <c:pt idx="241">
                  <c:v>18.03</c:v>
                </c:pt>
                <c:pt idx="242">
                  <c:v>18.03</c:v>
                </c:pt>
                <c:pt idx="243">
                  <c:v>18</c:v>
                </c:pt>
                <c:pt idx="244">
                  <c:v>17.959999999999994</c:v>
                </c:pt>
                <c:pt idx="245">
                  <c:v>17.93</c:v>
                </c:pt>
                <c:pt idx="246">
                  <c:v>17.93</c:v>
                </c:pt>
                <c:pt idx="247">
                  <c:v>17.93</c:v>
                </c:pt>
                <c:pt idx="248">
                  <c:v>17.93</c:v>
                </c:pt>
                <c:pt idx="249">
                  <c:v>17.93</c:v>
                </c:pt>
                <c:pt idx="250">
                  <c:v>17.93</c:v>
                </c:pt>
                <c:pt idx="251">
                  <c:v>17.93</c:v>
                </c:pt>
                <c:pt idx="252">
                  <c:v>17.93</c:v>
                </c:pt>
                <c:pt idx="253">
                  <c:v>17.959999999999994</c:v>
                </c:pt>
                <c:pt idx="254">
                  <c:v>17.959999999999994</c:v>
                </c:pt>
                <c:pt idx="255">
                  <c:v>17.959999999999994</c:v>
                </c:pt>
                <c:pt idx="256">
                  <c:v>18</c:v>
                </c:pt>
                <c:pt idx="257">
                  <c:v>17.959999999999994</c:v>
                </c:pt>
                <c:pt idx="258">
                  <c:v>17.899999999999999</c:v>
                </c:pt>
                <c:pt idx="259">
                  <c:v>17.829999999999991</c:v>
                </c:pt>
                <c:pt idx="260">
                  <c:v>17.7</c:v>
                </c:pt>
                <c:pt idx="261">
                  <c:v>17.47</c:v>
                </c:pt>
                <c:pt idx="262">
                  <c:v>17.34</c:v>
                </c:pt>
                <c:pt idx="263">
                  <c:v>17.3</c:v>
                </c:pt>
                <c:pt idx="264">
                  <c:v>17.600000000000001</c:v>
                </c:pt>
                <c:pt idx="265">
                  <c:v>17.73</c:v>
                </c:pt>
                <c:pt idx="266">
                  <c:v>17.86</c:v>
                </c:pt>
                <c:pt idx="267">
                  <c:v>18.09</c:v>
                </c:pt>
                <c:pt idx="268">
                  <c:v>18.16</c:v>
                </c:pt>
                <c:pt idx="269">
                  <c:v>18.23</c:v>
                </c:pt>
                <c:pt idx="270">
                  <c:v>18.29</c:v>
                </c:pt>
                <c:pt idx="271">
                  <c:v>18.329999999999991</c:v>
                </c:pt>
                <c:pt idx="272">
                  <c:v>18.329999999999991</c:v>
                </c:pt>
                <c:pt idx="273">
                  <c:v>18.329999999999991</c:v>
                </c:pt>
                <c:pt idx="274">
                  <c:v>18.29</c:v>
                </c:pt>
                <c:pt idx="275">
                  <c:v>18.23</c:v>
                </c:pt>
                <c:pt idx="276">
                  <c:v>18.16</c:v>
                </c:pt>
                <c:pt idx="277">
                  <c:v>18.03</c:v>
                </c:pt>
                <c:pt idx="278">
                  <c:v>17.7</c:v>
                </c:pt>
                <c:pt idx="279">
                  <c:v>17.57</c:v>
                </c:pt>
                <c:pt idx="280">
                  <c:v>17.630000000000006</c:v>
                </c:pt>
                <c:pt idx="281">
                  <c:v>17.829999999999991</c:v>
                </c:pt>
                <c:pt idx="282">
                  <c:v>17.100000000000001</c:v>
                </c:pt>
                <c:pt idx="283">
                  <c:v>16.079999999999991</c:v>
                </c:pt>
                <c:pt idx="284">
                  <c:v>15.12</c:v>
                </c:pt>
                <c:pt idx="285">
                  <c:v>14.63</c:v>
                </c:pt>
                <c:pt idx="286">
                  <c:v>14.360000000000003</c:v>
                </c:pt>
                <c:pt idx="287">
                  <c:v>14.33</c:v>
                </c:pt>
                <c:pt idx="288">
                  <c:v>13.97</c:v>
                </c:pt>
                <c:pt idx="289">
                  <c:v>14.07</c:v>
                </c:pt>
                <c:pt idx="290">
                  <c:v>14.46</c:v>
                </c:pt>
                <c:pt idx="291">
                  <c:v>14.59</c:v>
                </c:pt>
                <c:pt idx="292">
                  <c:v>14.69</c:v>
                </c:pt>
                <c:pt idx="293">
                  <c:v>14.92</c:v>
                </c:pt>
                <c:pt idx="294">
                  <c:v>14.2</c:v>
                </c:pt>
                <c:pt idx="295">
                  <c:v>14.56</c:v>
                </c:pt>
                <c:pt idx="296">
                  <c:v>14.66</c:v>
                </c:pt>
                <c:pt idx="297">
                  <c:v>15.06</c:v>
                </c:pt>
                <c:pt idx="298">
                  <c:v>15.12</c:v>
                </c:pt>
                <c:pt idx="299">
                  <c:v>15.22</c:v>
                </c:pt>
                <c:pt idx="300">
                  <c:v>15.19</c:v>
                </c:pt>
                <c:pt idx="301">
                  <c:v>14.07</c:v>
                </c:pt>
                <c:pt idx="302">
                  <c:v>13.21</c:v>
                </c:pt>
                <c:pt idx="303">
                  <c:v>11.56</c:v>
                </c:pt>
                <c:pt idx="304">
                  <c:v>9.67</c:v>
                </c:pt>
                <c:pt idx="305">
                  <c:v>7.56</c:v>
                </c:pt>
                <c:pt idx="306">
                  <c:v>4.55</c:v>
                </c:pt>
                <c:pt idx="307">
                  <c:v>3.36</c:v>
                </c:pt>
                <c:pt idx="308">
                  <c:v>2.84</c:v>
                </c:pt>
                <c:pt idx="309">
                  <c:v>2.57</c:v>
                </c:pt>
                <c:pt idx="310">
                  <c:v>2.4699999999999998</c:v>
                </c:pt>
                <c:pt idx="311">
                  <c:v>2.3699999999999997</c:v>
                </c:pt>
                <c:pt idx="312">
                  <c:v>2.34</c:v>
                </c:pt>
                <c:pt idx="313">
                  <c:v>2.3099999999999992</c:v>
                </c:pt>
                <c:pt idx="314">
                  <c:v>2.27</c:v>
                </c:pt>
                <c:pt idx="315">
                  <c:v>2.27</c:v>
                </c:pt>
                <c:pt idx="316">
                  <c:v>2.2400000000000002</c:v>
                </c:pt>
                <c:pt idx="317">
                  <c:v>2.2400000000000002</c:v>
                </c:pt>
                <c:pt idx="318">
                  <c:v>2.2400000000000002</c:v>
                </c:pt>
                <c:pt idx="319">
                  <c:v>2.21</c:v>
                </c:pt>
                <c:pt idx="320">
                  <c:v>2.21</c:v>
                </c:pt>
                <c:pt idx="321">
                  <c:v>2.21</c:v>
                </c:pt>
                <c:pt idx="322">
                  <c:v>2.2400000000000002</c:v>
                </c:pt>
                <c:pt idx="323">
                  <c:v>2.2400000000000002</c:v>
                </c:pt>
                <c:pt idx="324">
                  <c:v>2.2400000000000002</c:v>
                </c:pt>
                <c:pt idx="325">
                  <c:v>2.21</c:v>
                </c:pt>
                <c:pt idx="326">
                  <c:v>2.21</c:v>
                </c:pt>
                <c:pt idx="327">
                  <c:v>2.21</c:v>
                </c:pt>
                <c:pt idx="328">
                  <c:v>2.21</c:v>
                </c:pt>
                <c:pt idx="329">
                  <c:v>2.21</c:v>
                </c:pt>
                <c:pt idx="330">
                  <c:v>2.21</c:v>
                </c:pt>
                <c:pt idx="331">
                  <c:v>2.1800000000000002</c:v>
                </c:pt>
                <c:pt idx="332">
                  <c:v>2.1800000000000002</c:v>
                </c:pt>
                <c:pt idx="333">
                  <c:v>2.21</c:v>
                </c:pt>
                <c:pt idx="334">
                  <c:v>2.1800000000000002</c:v>
                </c:pt>
                <c:pt idx="335">
                  <c:v>2.14</c:v>
                </c:pt>
                <c:pt idx="336">
                  <c:v>2.1800000000000002</c:v>
                </c:pt>
                <c:pt idx="337">
                  <c:v>2.14</c:v>
                </c:pt>
                <c:pt idx="338">
                  <c:v>2.1800000000000002</c:v>
                </c:pt>
                <c:pt idx="339">
                  <c:v>2.08</c:v>
                </c:pt>
                <c:pt idx="340">
                  <c:v>1.7799999999999994</c:v>
                </c:pt>
                <c:pt idx="341">
                  <c:v>1.6800000000000004</c:v>
                </c:pt>
                <c:pt idx="342">
                  <c:v>1.61</c:v>
                </c:pt>
                <c:pt idx="343">
                  <c:v>1.55</c:v>
                </c:pt>
                <c:pt idx="344">
                  <c:v>1.51</c:v>
                </c:pt>
                <c:pt idx="345">
                  <c:v>1.48</c:v>
                </c:pt>
                <c:pt idx="346">
                  <c:v>1.48</c:v>
                </c:pt>
                <c:pt idx="347">
                  <c:v>1.48</c:v>
                </c:pt>
                <c:pt idx="348">
                  <c:v>1.48</c:v>
                </c:pt>
                <c:pt idx="349">
                  <c:v>1.45</c:v>
                </c:pt>
                <c:pt idx="350">
                  <c:v>1.45</c:v>
                </c:pt>
                <c:pt idx="351">
                  <c:v>1.48</c:v>
                </c:pt>
                <c:pt idx="352">
                  <c:v>1.45</c:v>
                </c:pt>
                <c:pt idx="353">
                  <c:v>1.48</c:v>
                </c:pt>
                <c:pt idx="354">
                  <c:v>1.48</c:v>
                </c:pt>
                <c:pt idx="355">
                  <c:v>1.48</c:v>
                </c:pt>
                <c:pt idx="356">
                  <c:v>1.48</c:v>
                </c:pt>
                <c:pt idx="357">
                  <c:v>1.48</c:v>
                </c:pt>
                <c:pt idx="358">
                  <c:v>1.51</c:v>
                </c:pt>
                <c:pt idx="359">
                  <c:v>1.51</c:v>
                </c:pt>
                <c:pt idx="360">
                  <c:v>1.51</c:v>
                </c:pt>
                <c:pt idx="361">
                  <c:v>1.55</c:v>
                </c:pt>
                <c:pt idx="362">
                  <c:v>1.55</c:v>
                </c:pt>
                <c:pt idx="363">
                  <c:v>1.55</c:v>
                </c:pt>
                <c:pt idx="364">
                  <c:v>1.55</c:v>
                </c:pt>
                <c:pt idx="365">
                  <c:v>1.58</c:v>
                </c:pt>
                <c:pt idx="366">
                  <c:v>1.55</c:v>
                </c:pt>
                <c:pt idx="367">
                  <c:v>1.58</c:v>
                </c:pt>
                <c:pt idx="368">
                  <c:v>1.58</c:v>
                </c:pt>
                <c:pt idx="369">
                  <c:v>1.58</c:v>
                </c:pt>
                <c:pt idx="370">
                  <c:v>1.61</c:v>
                </c:pt>
                <c:pt idx="371">
                  <c:v>1.61</c:v>
                </c:pt>
                <c:pt idx="372">
                  <c:v>1.61</c:v>
                </c:pt>
                <c:pt idx="373">
                  <c:v>1.6500000000000001</c:v>
                </c:pt>
                <c:pt idx="374">
                  <c:v>1.6500000000000001</c:v>
                </c:pt>
                <c:pt idx="375">
                  <c:v>1.6800000000000004</c:v>
                </c:pt>
                <c:pt idx="376">
                  <c:v>1.6800000000000004</c:v>
                </c:pt>
                <c:pt idx="377">
                  <c:v>1.6800000000000004</c:v>
                </c:pt>
                <c:pt idx="378">
                  <c:v>1.71</c:v>
                </c:pt>
                <c:pt idx="379">
                  <c:v>1.6800000000000004</c:v>
                </c:pt>
                <c:pt idx="380">
                  <c:v>1.71</c:v>
                </c:pt>
                <c:pt idx="381">
                  <c:v>1.75</c:v>
                </c:pt>
                <c:pt idx="382">
                  <c:v>1.71</c:v>
                </c:pt>
                <c:pt idx="383">
                  <c:v>1.75</c:v>
                </c:pt>
                <c:pt idx="384">
                  <c:v>1.7799999999999994</c:v>
                </c:pt>
                <c:pt idx="385">
                  <c:v>1.81</c:v>
                </c:pt>
                <c:pt idx="386">
                  <c:v>1.81</c:v>
                </c:pt>
                <c:pt idx="387">
                  <c:v>1.81</c:v>
                </c:pt>
                <c:pt idx="388">
                  <c:v>1.8399999999999994</c:v>
                </c:pt>
                <c:pt idx="389">
                  <c:v>1.8399999999999994</c:v>
                </c:pt>
                <c:pt idx="390">
                  <c:v>1.8399999999999994</c:v>
                </c:pt>
                <c:pt idx="391">
                  <c:v>1.8800000000000001</c:v>
                </c:pt>
                <c:pt idx="392">
                  <c:v>1.8399999999999994</c:v>
                </c:pt>
                <c:pt idx="393">
                  <c:v>1.9100000000000001</c:v>
                </c:pt>
                <c:pt idx="394">
                  <c:v>1.9100000000000001</c:v>
                </c:pt>
                <c:pt idx="395">
                  <c:v>1.9100000000000001</c:v>
                </c:pt>
                <c:pt idx="396">
                  <c:v>1.9100000000000001</c:v>
                </c:pt>
                <c:pt idx="397">
                  <c:v>1.9400000000000004</c:v>
                </c:pt>
                <c:pt idx="398">
                  <c:v>1.9400000000000004</c:v>
                </c:pt>
                <c:pt idx="399">
                  <c:v>1.9400000000000004</c:v>
                </c:pt>
                <c:pt idx="400">
                  <c:v>1.9400000000000004</c:v>
                </c:pt>
                <c:pt idx="401">
                  <c:v>1.9400000000000004</c:v>
                </c:pt>
                <c:pt idx="402">
                  <c:v>1.9800000000000004</c:v>
                </c:pt>
                <c:pt idx="403">
                  <c:v>1.9800000000000004</c:v>
                </c:pt>
                <c:pt idx="404">
                  <c:v>2.0099999999999998</c:v>
                </c:pt>
                <c:pt idx="405">
                  <c:v>1.9800000000000004</c:v>
                </c:pt>
                <c:pt idx="406">
                  <c:v>2.0099999999999998</c:v>
                </c:pt>
                <c:pt idx="407">
                  <c:v>2.0099999999999998</c:v>
                </c:pt>
                <c:pt idx="408">
                  <c:v>2.0099999999999998</c:v>
                </c:pt>
                <c:pt idx="409">
                  <c:v>2.0099999999999998</c:v>
                </c:pt>
                <c:pt idx="410">
                  <c:v>2.0099999999999998</c:v>
                </c:pt>
                <c:pt idx="411">
                  <c:v>2.04</c:v>
                </c:pt>
                <c:pt idx="412">
                  <c:v>2.04</c:v>
                </c:pt>
                <c:pt idx="413">
                  <c:v>2.0099999999999998</c:v>
                </c:pt>
                <c:pt idx="414">
                  <c:v>2.04</c:v>
                </c:pt>
                <c:pt idx="415">
                  <c:v>2.08</c:v>
                </c:pt>
                <c:pt idx="416">
                  <c:v>2.08</c:v>
                </c:pt>
                <c:pt idx="417">
                  <c:v>2.04</c:v>
                </c:pt>
                <c:pt idx="418">
                  <c:v>2.08</c:v>
                </c:pt>
                <c:pt idx="419">
                  <c:v>2.08</c:v>
                </c:pt>
                <c:pt idx="420">
                  <c:v>2.08</c:v>
                </c:pt>
                <c:pt idx="421">
                  <c:v>2.08</c:v>
                </c:pt>
                <c:pt idx="422">
                  <c:v>2.11</c:v>
                </c:pt>
                <c:pt idx="423">
                  <c:v>2.08</c:v>
                </c:pt>
                <c:pt idx="424">
                  <c:v>2.08</c:v>
                </c:pt>
                <c:pt idx="425">
                  <c:v>2.08</c:v>
                </c:pt>
                <c:pt idx="426">
                  <c:v>2.11</c:v>
                </c:pt>
                <c:pt idx="427">
                  <c:v>2.11</c:v>
                </c:pt>
                <c:pt idx="428">
                  <c:v>2.08</c:v>
                </c:pt>
                <c:pt idx="429">
                  <c:v>2.11</c:v>
                </c:pt>
                <c:pt idx="430">
                  <c:v>2.08</c:v>
                </c:pt>
                <c:pt idx="431">
                  <c:v>2.08</c:v>
                </c:pt>
                <c:pt idx="432">
                  <c:v>2.08</c:v>
                </c:pt>
                <c:pt idx="433">
                  <c:v>2.11</c:v>
                </c:pt>
                <c:pt idx="434">
                  <c:v>2.11</c:v>
                </c:pt>
                <c:pt idx="435">
                  <c:v>2.11</c:v>
                </c:pt>
                <c:pt idx="436">
                  <c:v>2.11</c:v>
                </c:pt>
                <c:pt idx="437">
                  <c:v>2.11</c:v>
                </c:pt>
                <c:pt idx="438">
                  <c:v>2.11</c:v>
                </c:pt>
                <c:pt idx="439">
                  <c:v>2.11</c:v>
                </c:pt>
                <c:pt idx="440">
                  <c:v>2.11</c:v>
                </c:pt>
                <c:pt idx="441">
                  <c:v>2.11</c:v>
                </c:pt>
                <c:pt idx="442">
                  <c:v>2.08</c:v>
                </c:pt>
                <c:pt idx="443">
                  <c:v>2.11</c:v>
                </c:pt>
                <c:pt idx="444">
                  <c:v>2.11</c:v>
                </c:pt>
                <c:pt idx="445">
                  <c:v>2.11</c:v>
                </c:pt>
                <c:pt idx="446">
                  <c:v>2.0099999999999998</c:v>
                </c:pt>
                <c:pt idx="447">
                  <c:v>1.9800000000000004</c:v>
                </c:pt>
                <c:pt idx="448">
                  <c:v>2.0099999999999998</c:v>
                </c:pt>
                <c:pt idx="449">
                  <c:v>2.0099999999999998</c:v>
                </c:pt>
                <c:pt idx="450">
                  <c:v>2.0099999999999998</c:v>
                </c:pt>
                <c:pt idx="451">
                  <c:v>2.04</c:v>
                </c:pt>
                <c:pt idx="452">
                  <c:v>2.0099999999999998</c:v>
                </c:pt>
                <c:pt idx="453">
                  <c:v>2.0099999999999998</c:v>
                </c:pt>
                <c:pt idx="454">
                  <c:v>2.0099999999999998</c:v>
                </c:pt>
                <c:pt idx="455">
                  <c:v>2.0099999999999998</c:v>
                </c:pt>
                <c:pt idx="456">
                  <c:v>1.9800000000000004</c:v>
                </c:pt>
                <c:pt idx="457">
                  <c:v>2.0099999999999998</c:v>
                </c:pt>
                <c:pt idx="458">
                  <c:v>1.9800000000000004</c:v>
                </c:pt>
                <c:pt idx="459">
                  <c:v>1.9800000000000004</c:v>
                </c:pt>
                <c:pt idx="460">
                  <c:v>1.9800000000000004</c:v>
                </c:pt>
                <c:pt idx="461">
                  <c:v>2.0099999999999998</c:v>
                </c:pt>
                <c:pt idx="462">
                  <c:v>1.9800000000000004</c:v>
                </c:pt>
                <c:pt idx="463">
                  <c:v>1.9800000000000004</c:v>
                </c:pt>
                <c:pt idx="464">
                  <c:v>2.0099999999999998</c:v>
                </c:pt>
                <c:pt idx="465">
                  <c:v>2.0099999999999998</c:v>
                </c:pt>
                <c:pt idx="466">
                  <c:v>1.9800000000000004</c:v>
                </c:pt>
                <c:pt idx="467">
                  <c:v>1.9800000000000004</c:v>
                </c:pt>
                <c:pt idx="468">
                  <c:v>1.9800000000000004</c:v>
                </c:pt>
                <c:pt idx="469">
                  <c:v>1.9800000000000004</c:v>
                </c:pt>
                <c:pt idx="470">
                  <c:v>1.9800000000000004</c:v>
                </c:pt>
                <c:pt idx="471">
                  <c:v>2.0099999999999998</c:v>
                </c:pt>
                <c:pt idx="472">
                  <c:v>2.0099999999999998</c:v>
                </c:pt>
                <c:pt idx="473">
                  <c:v>2.0099999999999998</c:v>
                </c:pt>
                <c:pt idx="474">
                  <c:v>2.04</c:v>
                </c:pt>
                <c:pt idx="475">
                  <c:v>2.04</c:v>
                </c:pt>
                <c:pt idx="476">
                  <c:v>2.04</c:v>
                </c:pt>
                <c:pt idx="477">
                  <c:v>2.04</c:v>
                </c:pt>
                <c:pt idx="478">
                  <c:v>2.04</c:v>
                </c:pt>
                <c:pt idx="479">
                  <c:v>2.04</c:v>
                </c:pt>
                <c:pt idx="480">
                  <c:v>2.04</c:v>
                </c:pt>
                <c:pt idx="481">
                  <c:v>2.04</c:v>
                </c:pt>
                <c:pt idx="482">
                  <c:v>2.08</c:v>
                </c:pt>
                <c:pt idx="483">
                  <c:v>2.04</c:v>
                </c:pt>
                <c:pt idx="484">
                  <c:v>2.0099999999999998</c:v>
                </c:pt>
                <c:pt idx="485">
                  <c:v>2.04</c:v>
                </c:pt>
                <c:pt idx="486">
                  <c:v>2.04</c:v>
                </c:pt>
                <c:pt idx="487">
                  <c:v>2.04</c:v>
                </c:pt>
                <c:pt idx="488">
                  <c:v>2.04</c:v>
                </c:pt>
                <c:pt idx="489">
                  <c:v>2.0099999999999998</c:v>
                </c:pt>
                <c:pt idx="490">
                  <c:v>1.9400000000000004</c:v>
                </c:pt>
                <c:pt idx="491">
                  <c:v>1.9400000000000004</c:v>
                </c:pt>
                <c:pt idx="492">
                  <c:v>1.9400000000000004</c:v>
                </c:pt>
                <c:pt idx="493">
                  <c:v>1.9400000000000004</c:v>
                </c:pt>
                <c:pt idx="494">
                  <c:v>1.9800000000000004</c:v>
                </c:pt>
                <c:pt idx="495">
                  <c:v>1.9800000000000004</c:v>
                </c:pt>
                <c:pt idx="496">
                  <c:v>1.9800000000000004</c:v>
                </c:pt>
                <c:pt idx="497">
                  <c:v>1.9400000000000004</c:v>
                </c:pt>
                <c:pt idx="498">
                  <c:v>1.9400000000000004</c:v>
                </c:pt>
                <c:pt idx="499">
                  <c:v>1.9800000000000004</c:v>
                </c:pt>
                <c:pt idx="500">
                  <c:v>1.9400000000000004</c:v>
                </c:pt>
                <c:pt idx="501">
                  <c:v>1.9400000000000004</c:v>
                </c:pt>
                <c:pt idx="502">
                  <c:v>1.9800000000000004</c:v>
                </c:pt>
                <c:pt idx="503">
                  <c:v>1.9400000000000004</c:v>
                </c:pt>
                <c:pt idx="504">
                  <c:v>1.9400000000000004</c:v>
                </c:pt>
                <c:pt idx="505">
                  <c:v>1.9400000000000004</c:v>
                </c:pt>
                <c:pt idx="506">
                  <c:v>1.9800000000000004</c:v>
                </c:pt>
                <c:pt idx="507">
                  <c:v>1.9800000000000004</c:v>
                </c:pt>
                <c:pt idx="508">
                  <c:v>1.9100000000000001</c:v>
                </c:pt>
                <c:pt idx="509">
                  <c:v>1.9400000000000004</c:v>
                </c:pt>
                <c:pt idx="510">
                  <c:v>1.9400000000000004</c:v>
                </c:pt>
                <c:pt idx="511">
                  <c:v>1.9400000000000004</c:v>
                </c:pt>
                <c:pt idx="512">
                  <c:v>1.9400000000000004</c:v>
                </c:pt>
                <c:pt idx="513">
                  <c:v>1.9400000000000004</c:v>
                </c:pt>
                <c:pt idx="514">
                  <c:v>1.9400000000000004</c:v>
                </c:pt>
                <c:pt idx="515">
                  <c:v>1.9400000000000004</c:v>
                </c:pt>
                <c:pt idx="516">
                  <c:v>1.9400000000000004</c:v>
                </c:pt>
                <c:pt idx="517">
                  <c:v>1.9400000000000004</c:v>
                </c:pt>
                <c:pt idx="518">
                  <c:v>1.9100000000000001</c:v>
                </c:pt>
                <c:pt idx="519">
                  <c:v>1.9100000000000001</c:v>
                </c:pt>
                <c:pt idx="520">
                  <c:v>1.9400000000000004</c:v>
                </c:pt>
                <c:pt idx="521">
                  <c:v>1.9400000000000004</c:v>
                </c:pt>
                <c:pt idx="522">
                  <c:v>1.9100000000000001</c:v>
                </c:pt>
                <c:pt idx="523">
                  <c:v>1.9400000000000004</c:v>
                </c:pt>
                <c:pt idx="524">
                  <c:v>1.9100000000000001</c:v>
                </c:pt>
                <c:pt idx="525">
                  <c:v>1.9100000000000001</c:v>
                </c:pt>
                <c:pt idx="526">
                  <c:v>1.9400000000000004</c:v>
                </c:pt>
                <c:pt idx="527">
                  <c:v>1.9100000000000001</c:v>
                </c:pt>
                <c:pt idx="528">
                  <c:v>1.9100000000000001</c:v>
                </c:pt>
                <c:pt idx="529">
                  <c:v>1.9100000000000001</c:v>
                </c:pt>
                <c:pt idx="530">
                  <c:v>1.9100000000000001</c:v>
                </c:pt>
                <c:pt idx="531">
                  <c:v>1.9100000000000001</c:v>
                </c:pt>
                <c:pt idx="532">
                  <c:v>1.8800000000000001</c:v>
                </c:pt>
                <c:pt idx="533">
                  <c:v>1.9100000000000001</c:v>
                </c:pt>
                <c:pt idx="534">
                  <c:v>1.9100000000000001</c:v>
                </c:pt>
                <c:pt idx="535">
                  <c:v>1.9100000000000001</c:v>
                </c:pt>
                <c:pt idx="536">
                  <c:v>1.9100000000000001</c:v>
                </c:pt>
                <c:pt idx="537">
                  <c:v>1.9100000000000001</c:v>
                </c:pt>
                <c:pt idx="538">
                  <c:v>1.9100000000000001</c:v>
                </c:pt>
                <c:pt idx="539">
                  <c:v>1.9100000000000001</c:v>
                </c:pt>
                <c:pt idx="540">
                  <c:v>1.9100000000000001</c:v>
                </c:pt>
                <c:pt idx="541">
                  <c:v>1.9100000000000001</c:v>
                </c:pt>
                <c:pt idx="542">
                  <c:v>1.9100000000000001</c:v>
                </c:pt>
                <c:pt idx="543">
                  <c:v>1.9100000000000001</c:v>
                </c:pt>
                <c:pt idx="544">
                  <c:v>1.9100000000000001</c:v>
                </c:pt>
                <c:pt idx="545">
                  <c:v>1.9100000000000001</c:v>
                </c:pt>
                <c:pt idx="546">
                  <c:v>1.8800000000000001</c:v>
                </c:pt>
                <c:pt idx="547">
                  <c:v>1.8800000000000001</c:v>
                </c:pt>
                <c:pt idx="548">
                  <c:v>1.9100000000000001</c:v>
                </c:pt>
                <c:pt idx="549">
                  <c:v>1.9100000000000001</c:v>
                </c:pt>
                <c:pt idx="550">
                  <c:v>1.8800000000000001</c:v>
                </c:pt>
                <c:pt idx="551">
                  <c:v>1.9100000000000001</c:v>
                </c:pt>
                <c:pt idx="552">
                  <c:v>1.9100000000000001</c:v>
                </c:pt>
                <c:pt idx="553">
                  <c:v>1.8800000000000001</c:v>
                </c:pt>
                <c:pt idx="554">
                  <c:v>1.9100000000000001</c:v>
                </c:pt>
                <c:pt idx="555">
                  <c:v>1.8800000000000001</c:v>
                </c:pt>
                <c:pt idx="556">
                  <c:v>1.8800000000000001</c:v>
                </c:pt>
                <c:pt idx="557">
                  <c:v>1.9100000000000001</c:v>
                </c:pt>
                <c:pt idx="558">
                  <c:v>1.8800000000000001</c:v>
                </c:pt>
                <c:pt idx="559">
                  <c:v>1.8800000000000001</c:v>
                </c:pt>
                <c:pt idx="560">
                  <c:v>1.8800000000000001</c:v>
                </c:pt>
                <c:pt idx="561">
                  <c:v>1.8800000000000001</c:v>
                </c:pt>
                <c:pt idx="562">
                  <c:v>1.8399999999999994</c:v>
                </c:pt>
                <c:pt idx="563">
                  <c:v>1.8800000000000001</c:v>
                </c:pt>
                <c:pt idx="564">
                  <c:v>1.8800000000000001</c:v>
                </c:pt>
                <c:pt idx="565">
                  <c:v>1.8800000000000001</c:v>
                </c:pt>
                <c:pt idx="566">
                  <c:v>1.8800000000000001</c:v>
                </c:pt>
                <c:pt idx="567">
                  <c:v>1.8800000000000001</c:v>
                </c:pt>
                <c:pt idx="568">
                  <c:v>1.8399999999999994</c:v>
                </c:pt>
                <c:pt idx="569">
                  <c:v>1.8800000000000001</c:v>
                </c:pt>
                <c:pt idx="570">
                  <c:v>1.8800000000000001</c:v>
                </c:pt>
                <c:pt idx="571">
                  <c:v>1.9100000000000001</c:v>
                </c:pt>
                <c:pt idx="572">
                  <c:v>1.8800000000000001</c:v>
                </c:pt>
                <c:pt idx="573">
                  <c:v>1.8399999999999994</c:v>
                </c:pt>
                <c:pt idx="574">
                  <c:v>1.8800000000000001</c:v>
                </c:pt>
                <c:pt idx="575">
                  <c:v>1.8800000000000001</c:v>
                </c:pt>
                <c:pt idx="576">
                  <c:v>1.8399999999999994</c:v>
                </c:pt>
                <c:pt idx="577">
                  <c:v>1.8800000000000001</c:v>
                </c:pt>
                <c:pt idx="578">
                  <c:v>1.8399999999999994</c:v>
                </c:pt>
                <c:pt idx="579">
                  <c:v>1.8800000000000001</c:v>
                </c:pt>
                <c:pt idx="580">
                  <c:v>1.8800000000000001</c:v>
                </c:pt>
                <c:pt idx="581">
                  <c:v>1.8800000000000001</c:v>
                </c:pt>
                <c:pt idx="582">
                  <c:v>1.8399999999999994</c:v>
                </c:pt>
                <c:pt idx="583">
                  <c:v>1.81</c:v>
                </c:pt>
                <c:pt idx="584">
                  <c:v>1.8399999999999994</c:v>
                </c:pt>
                <c:pt idx="585">
                  <c:v>1.8399999999999994</c:v>
                </c:pt>
                <c:pt idx="586">
                  <c:v>1.8399999999999994</c:v>
                </c:pt>
                <c:pt idx="587">
                  <c:v>1.8800000000000001</c:v>
                </c:pt>
                <c:pt idx="588">
                  <c:v>1.8399999999999994</c:v>
                </c:pt>
                <c:pt idx="589">
                  <c:v>1.8800000000000001</c:v>
                </c:pt>
                <c:pt idx="590">
                  <c:v>1.81</c:v>
                </c:pt>
                <c:pt idx="591">
                  <c:v>1.81</c:v>
                </c:pt>
                <c:pt idx="592">
                  <c:v>1.8800000000000001</c:v>
                </c:pt>
                <c:pt idx="593">
                  <c:v>1.8399999999999994</c:v>
                </c:pt>
                <c:pt idx="594">
                  <c:v>1.8800000000000001</c:v>
                </c:pt>
                <c:pt idx="595">
                  <c:v>1.8399999999999994</c:v>
                </c:pt>
                <c:pt idx="596">
                  <c:v>1.8399999999999994</c:v>
                </c:pt>
                <c:pt idx="597">
                  <c:v>1.8399999999999994</c:v>
                </c:pt>
                <c:pt idx="598">
                  <c:v>1.8800000000000001</c:v>
                </c:pt>
                <c:pt idx="599">
                  <c:v>1.8800000000000001</c:v>
                </c:pt>
                <c:pt idx="600">
                  <c:v>1.8399999999999994</c:v>
                </c:pt>
                <c:pt idx="601">
                  <c:v>1.8399999999999994</c:v>
                </c:pt>
                <c:pt idx="602">
                  <c:v>1.8800000000000001</c:v>
                </c:pt>
                <c:pt idx="603">
                  <c:v>1.8399999999999994</c:v>
                </c:pt>
                <c:pt idx="604">
                  <c:v>1.81</c:v>
                </c:pt>
                <c:pt idx="605">
                  <c:v>1.8800000000000001</c:v>
                </c:pt>
                <c:pt idx="606">
                  <c:v>1.8399999999999994</c:v>
                </c:pt>
                <c:pt idx="607">
                  <c:v>1.8399999999999994</c:v>
                </c:pt>
                <c:pt idx="608">
                  <c:v>1.8399999999999994</c:v>
                </c:pt>
                <c:pt idx="609">
                  <c:v>1.8399999999999994</c:v>
                </c:pt>
                <c:pt idx="610">
                  <c:v>1.81</c:v>
                </c:pt>
                <c:pt idx="611">
                  <c:v>1.81</c:v>
                </c:pt>
                <c:pt idx="612">
                  <c:v>1.8399999999999994</c:v>
                </c:pt>
                <c:pt idx="613">
                  <c:v>1.8399999999999994</c:v>
                </c:pt>
                <c:pt idx="614">
                  <c:v>1.81</c:v>
                </c:pt>
                <c:pt idx="615">
                  <c:v>1.8399999999999994</c:v>
                </c:pt>
                <c:pt idx="616">
                  <c:v>1.8399999999999994</c:v>
                </c:pt>
                <c:pt idx="617">
                  <c:v>1.81</c:v>
                </c:pt>
                <c:pt idx="618">
                  <c:v>1.8399999999999994</c:v>
                </c:pt>
                <c:pt idx="619">
                  <c:v>1.81</c:v>
                </c:pt>
                <c:pt idx="620">
                  <c:v>1.81</c:v>
                </c:pt>
                <c:pt idx="621">
                  <c:v>1.81</c:v>
                </c:pt>
                <c:pt idx="622">
                  <c:v>1.81</c:v>
                </c:pt>
                <c:pt idx="623">
                  <c:v>1.8399999999999994</c:v>
                </c:pt>
                <c:pt idx="624">
                  <c:v>1.81</c:v>
                </c:pt>
                <c:pt idx="625">
                  <c:v>1.7799999999999994</c:v>
                </c:pt>
                <c:pt idx="626">
                  <c:v>1.81</c:v>
                </c:pt>
                <c:pt idx="627">
                  <c:v>1.81</c:v>
                </c:pt>
                <c:pt idx="628">
                  <c:v>1.81</c:v>
                </c:pt>
                <c:pt idx="629">
                  <c:v>1.8399999999999994</c:v>
                </c:pt>
                <c:pt idx="630">
                  <c:v>1.81</c:v>
                </c:pt>
                <c:pt idx="631">
                  <c:v>1.81</c:v>
                </c:pt>
                <c:pt idx="632">
                  <c:v>1.81</c:v>
                </c:pt>
                <c:pt idx="633">
                  <c:v>1.7799999999999994</c:v>
                </c:pt>
                <c:pt idx="634">
                  <c:v>1.81</c:v>
                </c:pt>
                <c:pt idx="635">
                  <c:v>1.81</c:v>
                </c:pt>
                <c:pt idx="636">
                  <c:v>1.81</c:v>
                </c:pt>
                <c:pt idx="637">
                  <c:v>1.81</c:v>
                </c:pt>
                <c:pt idx="638">
                  <c:v>1.81</c:v>
                </c:pt>
                <c:pt idx="639">
                  <c:v>1.81</c:v>
                </c:pt>
                <c:pt idx="640">
                  <c:v>1.81</c:v>
                </c:pt>
                <c:pt idx="641">
                  <c:v>1.81</c:v>
                </c:pt>
                <c:pt idx="642">
                  <c:v>1.7799999999999994</c:v>
                </c:pt>
                <c:pt idx="643">
                  <c:v>1.81</c:v>
                </c:pt>
                <c:pt idx="644">
                  <c:v>1.81</c:v>
                </c:pt>
                <c:pt idx="645">
                  <c:v>1.81</c:v>
                </c:pt>
                <c:pt idx="646">
                  <c:v>1.7799999999999994</c:v>
                </c:pt>
                <c:pt idx="647">
                  <c:v>1.7799999999999994</c:v>
                </c:pt>
                <c:pt idx="648">
                  <c:v>1.81</c:v>
                </c:pt>
                <c:pt idx="649">
                  <c:v>1.7799999999999994</c:v>
                </c:pt>
                <c:pt idx="650">
                  <c:v>1.7799999999999994</c:v>
                </c:pt>
                <c:pt idx="651">
                  <c:v>1.81</c:v>
                </c:pt>
                <c:pt idx="652">
                  <c:v>1.81</c:v>
                </c:pt>
                <c:pt idx="653">
                  <c:v>1.7799999999999994</c:v>
                </c:pt>
                <c:pt idx="654">
                  <c:v>1.7799999999999994</c:v>
                </c:pt>
                <c:pt idx="655">
                  <c:v>1.81</c:v>
                </c:pt>
                <c:pt idx="656">
                  <c:v>1.7799999999999994</c:v>
                </c:pt>
                <c:pt idx="657">
                  <c:v>1.7799999999999994</c:v>
                </c:pt>
                <c:pt idx="658">
                  <c:v>1.81</c:v>
                </c:pt>
                <c:pt idx="659">
                  <c:v>1.81</c:v>
                </c:pt>
                <c:pt idx="660">
                  <c:v>1.7799999999999994</c:v>
                </c:pt>
                <c:pt idx="661">
                  <c:v>1.7799999999999994</c:v>
                </c:pt>
                <c:pt idx="662">
                  <c:v>1.7799999999999994</c:v>
                </c:pt>
                <c:pt idx="663">
                  <c:v>1.7799999999999994</c:v>
                </c:pt>
                <c:pt idx="664">
                  <c:v>1.7799999999999994</c:v>
                </c:pt>
                <c:pt idx="665">
                  <c:v>1.7799999999999994</c:v>
                </c:pt>
                <c:pt idx="666">
                  <c:v>1.7799999999999994</c:v>
                </c:pt>
                <c:pt idx="667">
                  <c:v>1.7799999999999994</c:v>
                </c:pt>
                <c:pt idx="668">
                  <c:v>1.7799999999999994</c:v>
                </c:pt>
                <c:pt idx="669">
                  <c:v>1.75</c:v>
                </c:pt>
                <c:pt idx="670">
                  <c:v>1.7799999999999994</c:v>
                </c:pt>
                <c:pt idx="671">
                  <c:v>1.75</c:v>
                </c:pt>
                <c:pt idx="672">
                  <c:v>1.75</c:v>
                </c:pt>
                <c:pt idx="673">
                  <c:v>1.7799999999999994</c:v>
                </c:pt>
                <c:pt idx="674">
                  <c:v>1.75</c:v>
                </c:pt>
                <c:pt idx="675">
                  <c:v>1.7799999999999994</c:v>
                </c:pt>
                <c:pt idx="676">
                  <c:v>1.7799999999999994</c:v>
                </c:pt>
                <c:pt idx="677">
                  <c:v>1.75</c:v>
                </c:pt>
                <c:pt idx="678">
                  <c:v>1.7799999999999994</c:v>
                </c:pt>
                <c:pt idx="679">
                  <c:v>1.7799999999999994</c:v>
                </c:pt>
                <c:pt idx="680">
                  <c:v>1.7799999999999994</c:v>
                </c:pt>
                <c:pt idx="681">
                  <c:v>1.75</c:v>
                </c:pt>
                <c:pt idx="682">
                  <c:v>1.7799999999999994</c:v>
                </c:pt>
                <c:pt idx="683">
                  <c:v>1.7799999999999994</c:v>
                </c:pt>
                <c:pt idx="684">
                  <c:v>1.7799999999999994</c:v>
                </c:pt>
                <c:pt idx="685">
                  <c:v>1.7799999999999994</c:v>
                </c:pt>
                <c:pt idx="686">
                  <c:v>1.7799999999999994</c:v>
                </c:pt>
                <c:pt idx="687">
                  <c:v>1.7799999999999994</c:v>
                </c:pt>
                <c:pt idx="688">
                  <c:v>1.75</c:v>
                </c:pt>
                <c:pt idx="689">
                  <c:v>1.7799999999999994</c:v>
                </c:pt>
                <c:pt idx="690">
                  <c:v>1.75</c:v>
                </c:pt>
                <c:pt idx="691">
                  <c:v>1.7799999999999994</c:v>
                </c:pt>
                <c:pt idx="692">
                  <c:v>1.75</c:v>
                </c:pt>
                <c:pt idx="693">
                  <c:v>1.7799999999999994</c:v>
                </c:pt>
                <c:pt idx="694">
                  <c:v>1.7799999999999994</c:v>
                </c:pt>
                <c:pt idx="695">
                  <c:v>1.7799999999999994</c:v>
                </c:pt>
                <c:pt idx="696">
                  <c:v>1.7799999999999994</c:v>
                </c:pt>
                <c:pt idx="697">
                  <c:v>1.7799999999999994</c:v>
                </c:pt>
                <c:pt idx="698">
                  <c:v>1.7799999999999994</c:v>
                </c:pt>
                <c:pt idx="699">
                  <c:v>1.7799999999999994</c:v>
                </c:pt>
                <c:pt idx="700">
                  <c:v>1.7799999999999994</c:v>
                </c:pt>
                <c:pt idx="701">
                  <c:v>1.7799999999999994</c:v>
                </c:pt>
                <c:pt idx="702">
                  <c:v>1.75</c:v>
                </c:pt>
                <c:pt idx="703">
                  <c:v>1.7799999999999994</c:v>
                </c:pt>
                <c:pt idx="704">
                  <c:v>1.7799999999999994</c:v>
                </c:pt>
                <c:pt idx="705">
                  <c:v>1.75</c:v>
                </c:pt>
                <c:pt idx="706">
                  <c:v>1.7799999999999994</c:v>
                </c:pt>
                <c:pt idx="707">
                  <c:v>1.75</c:v>
                </c:pt>
                <c:pt idx="708">
                  <c:v>1.7799999999999994</c:v>
                </c:pt>
                <c:pt idx="709">
                  <c:v>1.7799999999999994</c:v>
                </c:pt>
                <c:pt idx="710">
                  <c:v>1.75</c:v>
                </c:pt>
                <c:pt idx="711">
                  <c:v>1.75</c:v>
                </c:pt>
                <c:pt idx="712">
                  <c:v>1.7799999999999994</c:v>
                </c:pt>
                <c:pt idx="713">
                  <c:v>1.75</c:v>
                </c:pt>
                <c:pt idx="714">
                  <c:v>1.7799999999999994</c:v>
                </c:pt>
                <c:pt idx="715">
                  <c:v>1.75</c:v>
                </c:pt>
                <c:pt idx="716">
                  <c:v>1.7799999999999994</c:v>
                </c:pt>
                <c:pt idx="717">
                  <c:v>1.7799999999999994</c:v>
                </c:pt>
                <c:pt idx="718">
                  <c:v>1.7799999999999994</c:v>
                </c:pt>
                <c:pt idx="719">
                  <c:v>1.75</c:v>
                </c:pt>
                <c:pt idx="720">
                  <c:v>1.7799999999999994</c:v>
                </c:pt>
                <c:pt idx="721">
                  <c:v>1.75</c:v>
                </c:pt>
                <c:pt idx="722">
                  <c:v>1.81</c:v>
                </c:pt>
                <c:pt idx="723">
                  <c:v>1.75</c:v>
                </c:pt>
                <c:pt idx="724">
                  <c:v>1.71</c:v>
                </c:pt>
                <c:pt idx="725">
                  <c:v>1.75</c:v>
                </c:pt>
                <c:pt idx="726">
                  <c:v>1.75</c:v>
                </c:pt>
                <c:pt idx="727">
                  <c:v>1.75</c:v>
                </c:pt>
                <c:pt idx="728">
                  <c:v>1.75</c:v>
                </c:pt>
                <c:pt idx="729">
                  <c:v>1.75</c:v>
                </c:pt>
                <c:pt idx="730">
                  <c:v>1.75</c:v>
                </c:pt>
                <c:pt idx="731">
                  <c:v>1.75</c:v>
                </c:pt>
                <c:pt idx="732">
                  <c:v>1.71</c:v>
                </c:pt>
                <c:pt idx="733">
                  <c:v>1.75</c:v>
                </c:pt>
                <c:pt idx="734">
                  <c:v>1.75</c:v>
                </c:pt>
                <c:pt idx="735">
                  <c:v>1.75</c:v>
                </c:pt>
                <c:pt idx="736">
                  <c:v>1.75</c:v>
                </c:pt>
                <c:pt idx="737">
                  <c:v>1.75</c:v>
                </c:pt>
                <c:pt idx="738">
                  <c:v>1.75</c:v>
                </c:pt>
                <c:pt idx="739">
                  <c:v>1.75</c:v>
                </c:pt>
                <c:pt idx="740">
                  <c:v>1.71</c:v>
                </c:pt>
                <c:pt idx="741">
                  <c:v>1.75</c:v>
                </c:pt>
                <c:pt idx="742">
                  <c:v>1.75</c:v>
                </c:pt>
                <c:pt idx="743">
                  <c:v>1.75</c:v>
                </c:pt>
                <c:pt idx="744">
                  <c:v>1.71</c:v>
                </c:pt>
                <c:pt idx="745">
                  <c:v>1.75</c:v>
                </c:pt>
                <c:pt idx="746">
                  <c:v>1.75</c:v>
                </c:pt>
                <c:pt idx="747">
                  <c:v>1.75</c:v>
                </c:pt>
                <c:pt idx="748">
                  <c:v>1.71</c:v>
                </c:pt>
                <c:pt idx="749">
                  <c:v>1.71</c:v>
                </c:pt>
                <c:pt idx="750">
                  <c:v>1.71</c:v>
                </c:pt>
                <c:pt idx="751">
                  <c:v>1.75</c:v>
                </c:pt>
                <c:pt idx="752">
                  <c:v>1.75</c:v>
                </c:pt>
                <c:pt idx="753">
                  <c:v>1.71</c:v>
                </c:pt>
                <c:pt idx="754">
                  <c:v>1.71</c:v>
                </c:pt>
                <c:pt idx="755">
                  <c:v>1.71</c:v>
                </c:pt>
                <c:pt idx="756">
                  <c:v>1.71</c:v>
                </c:pt>
                <c:pt idx="757">
                  <c:v>1.75</c:v>
                </c:pt>
                <c:pt idx="758">
                  <c:v>1.75</c:v>
                </c:pt>
                <c:pt idx="759">
                  <c:v>1.71</c:v>
                </c:pt>
                <c:pt idx="760">
                  <c:v>1.71</c:v>
                </c:pt>
                <c:pt idx="761">
                  <c:v>1.71</c:v>
                </c:pt>
                <c:pt idx="762">
                  <c:v>1.71</c:v>
                </c:pt>
                <c:pt idx="763">
                  <c:v>1.71</c:v>
                </c:pt>
                <c:pt idx="764">
                  <c:v>1.71</c:v>
                </c:pt>
                <c:pt idx="765">
                  <c:v>1.71</c:v>
                </c:pt>
                <c:pt idx="766">
                  <c:v>1.71</c:v>
                </c:pt>
                <c:pt idx="767">
                  <c:v>1.71</c:v>
                </c:pt>
                <c:pt idx="768">
                  <c:v>1.6800000000000004</c:v>
                </c:pt>
                <c:pt idx="769">
                  <c:v>1.71</c:v>
                </c:pt>
                <c:pt idx="770">
                  <c:v>1.71</c:v>
                </c:pt>
                <c:pt idx="771">
                  <c:v>1.6800000000000004</c:v>
                </c:pt>
                <c:pt idx="772">
                  <c:v>1.71</c:v>
                </c:pt>
                <c:pt idx="773">
                  <c:v>1.71</c:v>
                </c:pt>
                <c:pt idx="774">
                  <c:v>1.6800000000000004</c:v>
                </c:pt>
                <c:pt idx="775">
                  <c:v>1.6800000000000004</c:v>
                </c:pt>
                <c:pt idx="776">
                  <c:v>1.6800000000000004</c:v>
                </c:pt>
                <c:pt idx="777">
                  <c:v>1.71</c:v>
                </c:pt>
                <c:pt idx="778">
                  <c:v>1.6800000000000004</c:v>
                </c:pt>
                <c:pt idx="779">
                  <c:v>1.6800000000000004</c:v>
                </c:pt>
                <c:pt idx="780">
                  <c:v>1.6800000000000004</c:v>
                </c:pt>
                <c:pt idx="781">
                  <c:v>1.71</c:v>
                </c:pt>
                <c:pt idx="782">
                  <c:v>1.6800000000000004</c:v>
                </c:pt>
                <c:pt idx="783">
                  <c:v>1.6500000000000001</c:v>
                </c:pt>
                <c:pt idx="784">
                  <c:v>1.6800000000000004</c:v>
                </c:pt>
                <c:pt idx="785">
                  <c:v>1.71</c:v>
                </c:pt>
                <c:pt idx="786">
                  <c:v>1.6800000000000004</c:v>
                </c:pt>
                <c:pt idx="787">
                  <c:v>1.6800000000000004</c:v>
                </c:pt>
                <c:pt idx="788">
                  <c:v>1.71</c:v>
                </c:pt>
                <c:pt idx="789">
                  <c:v>1.6800000000000004</c:v>
                </c:pt>
                <c:pt idx="790">
                  <c:v>1.71</c:v>
                </c:pt>
                <c:pt idx="791">
                  <c:v>1.71</c:v>
                </c:pt>
                <c:pt idx="792">
                  <c:v>1.7799999999999994</c:v>
                </c:pt>
                <c:pt idx="793">
                  <c:v>1.7799999999999994</c:v>
                </c:pt>
                <c:pt idx="794">
                  <c:v>1.7799999999999994</c:v>
                </c:pt>
                <c:pt idx="795">
                  <c:v>1.7799999999999994</c:v>
                </c:pt>
                <c:pt idx="796">
                  <c:v>1.75</c:v>
                </c:pt>
                <c:pt idx="797">
                  <c:v>1.75</c:v>
                </c:pt>
                <c:pt idx="798">
                  <c:v>1.75</c:v>
                </c:pt>
                <c:pt idx="799">
                  <c:v>1.75</c:v>
                </c:pt>
                <c:pt idx="800">
                  <c:v>1.75</c:v>
                </c:pt>
                <c:pt idx="801">
                  <c:v>1.71</c:v>
                </c:pt>
                <c:pt idx="802">
                  <c:v>1.75</c:v>
                </c:pt>
                <c:pt idx="803">
                  <c:v>1.75</c:v>
                </c:pt>
                <c:pt idx="804">
                  <c:v>1.71</c:v>
                </c:pt>
                <c:pt idx="805">
                  <c:v>1.71</c:v>
                </c:pt>
                <c:pt idx="806">
                  <c:v>1.71</c:v>
                </c:pt>
                <c:pt idx="807">
                  <c:v>1.71</c:v>
                </c:pt>
                <c:pt idx="808">
                  <c:v>1.71</c:v>
                </c:pt>
                <c:pt idx="809">
                  <c:v>1.71</c:v>
                </c:pt>
                <c:pt idx="810">
                  <c:v>1.71</c:v>
                </c:pt>
                <c:pt idx="811">
                  <c:v>1.71</c:v>
                </c:pt>
                <c:pt idx="812">
                  <c:v>1.71</c:v>
                </c:pt>
                <c:pt idx="813">
                  <c:v>1.75</c:v>
                </c:pt>
                <c:pt idx="814">
                  <c:v>1.71</c:v>
                </c:pt>
                <c:pt idx="815">
                  <c:v>1.75</c:v>
                </c:pt>
                <c:pt idx="816">
                  <c:v>1.71</c:v>
                </c:pt>
                <c:pt idx="817">
                  <c:v>1.75</c:v>
                </c:pt>
                <c:pt idx="818">
                  <c:v>1.71</c:v>
                </c:pt>
                <c:pt idx="819">
                  <c:v>1.71</c:v>
                </c:pt>
                <c:pt idx="820">
                  <c:v>1.71</c:v>
                </c:pt>
                <c:pt idx="821">
                  <c:v>1.71</c:v>
                </c:pt>
                <c:pt idx="822">
                  <c:v>1.71</c:v>
                </c:pt>
                <c:pt idx="823">
                  <c:v>1.75</c:v>
                </c:pt>
                <c:pt idx="824">
                  <c:v>1.75</c:v>
                </c:pt>
                <c:pt idx="825">
                  <c:v>1.75</c:v>
                </c:pt>
                <c:pt idx="826">
                  <c:v>1.71</c:v>
                </c:pt>
                <c:pt idx="827">
                  <c:v>1.71</c:v>
                </c:pt>
                <c:pt idx="828">
                  <c:v>1.71</c:v>
                </c:pt>
                <c:pt idx="829">
                  <c:v>1.6800000000000004</c:v>
                </c:pt>
                <c:pt idx="830">
                  <c:v>1.71</c:v>
                </c:pt>
                <c:pt idx="831">
                  <c:v>1.71</c:v>
                </c:pt>
                <c:pt idx="832">
                  <c:v>1.75</c:v>
                </c:pt>
                <c:pt idx="833">
                  <c:v>1.71</c:v>
                </c:pt>
                <c:pt idx="834">
                  <c:v>1.71</c:v>
                </c:pt>
                <c:pt idx="835">
                  <c:v>1.71</c:v>
                </c:pt>
                <c:pt idx="836">
                  <c:v>1.71</c:v>
                </c:pt>
                <c:pt idx="837">
                  <c:v>1.71</c:v>
                </c:pt>
                <c:pt idx="838">
                  <c:v>1.75</c:v>
                </c:pt>
                <c:pt idx="839">
                  <c:v>1.71</c:v>
                </c:pt>
                <c:pt idx="840">
                  <c:v>1.71</c:v>
                </c:pt>
                <c:pt idx="841">
                  <c:v>1.75</c:v>
                </c:pt>
                <c:pt idx="842">
                  <c:v>1.75</c:v>
                </c:pt>
                <c:pt idx="843">
                  <c:v>1.71</c:v>
                </c:pt>
                <c:pt idx="844">
                  <c:v>1.71</c:v>
                </c:pt>
                <c:pt idx="845">
                  <c:v>1.75</c:v>
                </c:pt>
                <c:pt idx="846">
                  <c:v>1.71</c:v>
                </c:pt>
                <c:pt idx="847">
                  <c:v>1.71</c:v>
                </c:pt>
                <c:pt idx="848">
                  <c:v>1.75</c:v>
                </c:pt>
                <c:pt idx="849">
                  <c:v>1.71</c:v>
                </c:pt>
                <c:pt idx="850">
                  <c:v>1.71</c:v>
                </c:pt>
                <c:pt idx="851">
                  <c:v>1.71</c:v>
                </c:pt>
                <c:pt idx="852">
                  <c:v>1.75</c:v>
                </c:pt>
                <c:pt idx="853">
                  <c:v>1.75</c:v>
                </c:pt>
                <c:pt idx="854">
                  <c:v>1.71</c:v>
                </c:pt>
                <c:pt idx="855">
                  <c:v>1.75</c:v>
                </c:pt>
                <c:pt idx="856">
                  <c:v>1.71</c:v>
                </c:pt>
                <c:pt idx="857">
                  <c:v>1.71</c:v>
                </c:pt>
                <c:pt idx="858">
                  <c:v>1.6800000000000004</c:v>
                </c:pt>
                <c:pt idx="859">
                  <c:v>1.75</c:v>
                </c:pt>
                <c:pt idx="860">
                  <c:v>1.71</c:v>
                </c:pt>
                <c:pt idx="861">
                  <c:v>1.75</c:v>
                </c:pt>
                <c:pt idx="862">
                  <c:v>1.75</c:v>
                </c:pt>
                <c:pt idx="863">
                  <c:v>1.71</c:v>
                </c:pt>
                <c:pt idx="864">
                  <c:v>1.75</c:v>
                </c:pt>
                <c:pt idx="865">
                  <c:v>1.7799999999999994</c:v>
                </c:pt>
                <c:pt idx="866">
                  <c:v>1.7799999999999994</c:v>
                </c:pt>
                <c:pt idx="867">
                  <c:v>1.71</c:v>
                </c:pt>
                <c:pt idx="868">
                  <c:v>1.75</c:v>
                </c:pt>
                <c:pt idx="869">
                  <c:v>1.75</c:v>
                </c:pt>
                <c:pt idx="870">
                  <c:v>1.75</c:v>
                </c:pt>
                <c:pt idx="871">
                  <c:v>1.75</c:v>
                </c:pt>
                <c:pt idx="872">
                  <c:v>1.75</c:v>
                </c:pt>
                <c:pt idx="873">
                  <c:v>1.75</c:v>
                </c:pt>
                <c:pt idx="874">
                  <c:v>1.7799999999999994</c:v>
                </c:pt>
                <c:pt idx="875">
                  <c:v>1.75</c:v>
                </c:pt>
                <c:pt idx="876">
                  <c:v>1.75</c:v>
                </c:pt>
                <c:pt idx="877">
                  <c:v>1.75</c:v>
                </c:pt>
                <c:pt idx="878">
                  <c:v>1.75</c:v>
                </c:pt>
                <c:pt idx="879">
                  <c:v>1.71</c:v>
                </c:pt>
                <c:pt idx="880">
                  <c:v>1.7799999999999994</c:v>
                </c:pt>
                <c:pt idx="881">
                  <c:v>1.7799999999999994</c:v>
                </c:pt>
                <c:pt idx="882">
                  <c:v>1.75</c:v>
                </c:pt>
                <c:pt idx="883">
                  <c:v>1.75</c:v>
                </c:pt>
                <c:pt idx="884">
                  <c:v>1.75</c:v>
                </c:pt>
                <c:pt idx="885">
                  <c:v>1.75</c:v>
                </c:pt>
                <c:pt idx="886">
                  <c:v>1.75</c:v>
                </c:pt>
                <c:pt idx="887">
                  <c:v>1.7799999999999994</c:v>
                </c:pt>
                <c:pt idx="888">
                  <c:v>1.75</c:v>
                </c:pt>
                <c:pt idx="889">
                  <c:v>1.7799999999999994</c:v>
                </c:pt>
                <c:pt idx="890">
                  <c:v>1.7799999999999994</c:v>
                </c:pt>
                <c:pt idx="891">
                  <c:v>1.75</c:v>
                </c:pt>
                <c:pt idx="892">
                  <c:v>1.75</c:v>
                </c:pt>
                <c:pt idx="893">
                  <c:v>1.7799999999999994</c:v>
                </c:pt>
                <c:pt idx="894">
                  <c:v>1.75</c:v>
                </c:pt>
                <c:pt idx="895">
                  <c:v>1.75</c:v>
                </c:pt>
                <c:pt idx="896">
                  <c:v>1.75</c:v>
                </c:pt>
                <c:pt idx="897">
                  <c:v>1.71</c:v>
                </c:pt>
                <c:pt idx="898">
                  <c:v>1.7799999999999994</c:v>
                </c:pt>
                <c:pt idx="899">
                  <c:v>1.7799999999999994</c:v>
                </c:pt>
                <c:pt idx="900">
                  <c:v>1.71</c:v>
                </c:pt>
                <c:pt idx="901">
                  <c:v>1.75</c:v>
                </c:pt>
                <c:pt idx="902">
                  <c:v>1.7799999999999994</c:v>
                </c:pt>
                <c:pt idx="903">
                  <c:v>1.75</c:v>
                </c:pt>
                <c:pt idx="904">
                  <c:v>1.75</c:v>
                </c:pt>
                <c:pt idx="905">
                  <c:v>1.75</c:v>
                </c:pt>
                <c:pt idx="906">
                  <c:v>1.7799999999999994</c:v>
                </c:pt>
                <c:pt idx="907">
                  <c:v>1.75</c:v>
                </c:pt>
                <c:pt idx="908">
                  <c:v>1.75</c:v>
                </c:pt>
                <c:pt idx="909">
                  <c:v>1.71</c:v>
                </c:pt>
                <c:pt idx="910">
                  <c:v>1.71</c:v>
                </c:pt>
                <c:pt idx="911">
                  <c:v>1.7799999999999994</c:v>
                </c:pt>
                <c:pt idx="912">
                  <c:v>1.75</c:v>
                </c:pt>
                <c:pt idx="913">
                  <c:v>1.71</c:v>
                </c:pt>
                <c:pt idx="914">
                  <c:v>1.71</c:v>
                </c:pt>
                <c:pt idx="915">
                  <c:v>1.71</c:v>
                </c:pt>
                <c:pt idx="916">
                  <c:v>1.75</c:v>
                </c:pt>
                <c:pt idx="917">
                  <c:v>1.75</c:v>
                </c:pt>
                <c:pt idx="918">
                  <c:v>1.75</c:v>
                </c:pt>
                <c:pt idx="919">
                  <c:v>1.71</c:v>
                </c:pt>
                <c:pt idx="920">
                  <c:v>1.75</c:v>
                </c:pt>
                <c:pt idx="921">
                  <c:v>1.71</c:v>
                </c:pt>
                <c:pt idx="922">
                  <c:v>1.75</c:v>
                </c:pt>
                <c:pt idx="923">
                  <c:v>1.7799999999999994</c:v>
                </c:pt>
                <c:pt idx="924">
                  <c:v>1.75</c:v>
                </c:pt>
                <c:pt idx="925">
                  <c:v>1.71</c:v>
                </c:pt>
                <c:pt idx="926">
                  <c:v>1.71</c:v>
                </c:pt>
                <c:pt idx="927">
                  <c:v>1.75</c:v>
                </c:pt>
                <c:pt idx="928">
                  <c:v>1.75</c:v>
                </c:pt>
                <c:pt idx="929">
                  <c:v>1.71</c:v>
                </c:pt>
                <c:pt idx="930">
                  <c:v>1.75</c:v>
                </c:pt>
                <c:pt idx="931">
                  <c:v>1.75</c:v>
                </c:pt>
                <c:pt idx="932">
                  <c:v>1.71</c:v>
                </c:pt>
                <c:pt idx="933">
                  <c:v>1.71</c:v>
                </c:pt>
                <c:pt idx="934">
                  <c:v>1.75</c:v>
                </c:pt>
                <c:pt idx="935">
                  <c:v>1.71</c:v>
                </c:pt>
                <c:pt idx="936">
                  <c:v>1.75</c:v>
                </c:pt>
                <c:pt idx="937">
                  <c:v>1.71</c:v>
                </c:pt>
                <c:pt idx="938">
                  <c:v>1.75</c:v>
                </c:pt>
                <c:pt idx="939">
                  <c:v>1.71</c:v>
                </c:pt>
                <c:pt idx="940">
                  <c:v>1.75</c:v>
                </c:pt>
                <c:pt idx="941">
                  <c:v>1.71</c:v>
                </c:pt>
                <c:pt idx="942">
                  <c:v>1.75</c:v>
                </c:pt>
                <c:pt idx="943">
                  <c:v>1.71</c:v>
                </c:pt>
                <c:pt idx="944">
                  <c:v>1.75</c:v>
                </c:pt>
                <c:pt idx="945">
                  <c:v>1.7799999999999994</c:v>
                </c:pt>
                <c:pt idx="946">
                  <c:v>1.75</c:v>
                </c:pt>
                <c:pt idx="947">
                  <c:v>1.71</c:v>
                </c:pt>
                <c:pt idx="948">
                  <c:v>1.75</c:v>
                </c:pt>
                <c:pt idx="949">
                  <c:v>1.71</c:v>
                </c:pt>
                <c:pt idx="950">
                  <c:v>1.75</c:v>
                </c:pt>
                <c:pt idx="951">
                  <c:v>1.75</c:v>
                </c:pt>
                <c:pt idx="952">
                  <c:v>1.75</c:v>
                </c:pt>
                <c:pt idx="953">
                  <c:v>1.7799999999999994</c:v>
                </c:pt>
                <c:pt idx="954">
                  <c:v>1.71</c:v>
                </c:pt>
                <c:pt idx="955">
                  <c:v>1.71</c:v>
                </c:pt>
                <c:pt idx="956">
                  <c:v>1.71</c:v>
                </c:pt>
                <c:pt idx="957">
                  <c:v>1.71</c:v>
                </c:pt>
                <c:pt idx="958">
                  <c:v>1.75</c:v>
                </c:pt>
                <c:pt idx="959">
                  <c:v>1.75</c:v>
                </c:pt>
                <c:pt idx="960">
                  <c:v>1.75</c:v>
                </c:pt>
                <c:pt idx="961">
                  <c:v>1.75</c:v>
                </c:pt>
                <c:pt idx="962">
                  <c:v>1.75</c:v>
                </c:pt>
                <c:pt idx="963">
                  <c:v>1.71</c:v>
                </c:pt>
                <c:pt idx="964">
                  <c:v>1.71</c:v>
                </c:pt>
                <c:pt idx="965">
                  <c:v>1.75</c:v>
                </c:pt>
                <c:pt idx="966">
                  <c:v>1.75</c:v>
                </c:pt>
                <c:pt idx="967">
                  <c:v>1.75</c:v>
                </c:pt>
                <c:pt idx="968">
                  <c:v>1.75</c:v>
                </c:pt>
                <c:pt idx="969">
                  <c:v>1.6800000000000004</c:v>
                </c:pt>
                <c:pt idx="970">
                  <c:v>1.75</c:v>
                </c:pt>
                <c:pt idx="971">
                  <c:v>1.71</c:v>
                </c:pt>
                <c:pt idx="972">
                  <c:v>1.75</c:v>
                </c:pt>
                <c:pt idx="973">
                  <c:v>1.6800000000000004</c:v>
                </c:pt>
                <c:pt idx="974">
                  <c:v>1.75</c:v>
                </c:pt>
                <c:pt idx="975">
                  <c:v>1.75</c:v>
                </c:pt>
                <c:pt idx="976">
                  <c:v>1.6800000000000004</c:v>
                </c:pt>
                <c:pt idx="977">
                  <c:v>1.75</c:v>
                </c:pt>
                <c:pt idx="978">
                  <c:v>1.75</c:v>
                </c:pt>
                <c:pt idx="979">
                  <c:v>1.71</c:v>
                </c:pt>
                <c:pt idx="980">
                  <c:v>1.71</c:v>
                </c:pt>
                <c:pt idx="981">
                  <c:v>1.71</c:v>
                </c:pt>
                <c:pt idx="982">
                  <c:v>1.75</c:v>
                </c:pt>
                <c:pt idx="983">
                  <c:v>1.71</c:v>
                </c:pt>
                <c:pt idx="984">
                  <c:v>1.71</c:v>
                </c:pt>
                <c:pt idx="985">
                  <c:v>1.71</c:v>
                </c:pt>
                <c:pt idx="986">
                  <c:v>1.71</c:v>
                </c:pt>
                <c:pt idx="987">
                  <c:v>1.75</c:v>
                </c:pt>
                <c:pt idx="988">
                  <c:v>1.71</c:v>
                </c:pt>
                <c:pt idx="989">
                  <c:v>1.75</c:v>
                </c:pt>
                <c:pt idx="990">
                  <c:v>1.71</c:v>
                </c:pt>
                <c:pt idx="991">
                  <c:v>1.71</c:v>
                </c:pt>
                <c:pt idx="992">
                  <c:v>1.71</c:v>
                </c:pt>
                <c:pt idx="993">
                  <c:v>1.71</c:v>
                </c:pt>
                <c:pt idx="994">
                  <c:v>1.75</c:v>
                </c:pt>
                <c:pt idx="995">
                  <c:v>1.71</c:v>
                </c:pt>
                <c:pt idx="996">
                  <c:v>1.75</c:v>
                </c:pt>
                <c:pt idx="997">
                  <c:v>1.75</c:v>
                </c:pt>
                <c:pt idx="998">
                  <c:v>1.71</c:v>
                </c:pt>
                <c:pt idx="999">
                  <c:v>1.75</c:v>
                </c:pt>
                <c:pt idx="1000">
                  <c:v>1.71</c:v>
                </c:pt>
                <c:pt idx="1001">
                  <c:v>1.71</c:v>
                </c:pt>
                <c:pt idx="1002">
                  <c:v>1.7799999999999994</c:v>
                </c:pt>
                <c:pt idx="1003">
                  <c:v>1.75</c:v>
                </c:pt>
                <c:pt idx="1004">
                  <c:v>1.75</c:v>
                </c:pt>
                <c:pt idx="1005">
                  <c:v>1.71</c:v>
                </c:pt>
                <c:pt idx="1006">
                  <c:v>1.71</c:v>
                </c:pt>
                <c:pt idx="1007">
                  <c:v>1.75</c:v>
                </c:pt>
                <c:pt idx="1008">
                  <c:v>1.71</c:v>
                </c:pt>
                <c:pt idx="1009">
                  <c:v>1.71</c:v>
                </c:pt>
                <c:pt idx="1010">
                  <c:v>1.71</c:v>
                </c:pt>
                <c:pt idx="1011">
                  <c:v>1.71</c:v>
                </c:pt>
                <c:pt idx="1012">
                  <c:v>1.71</c:v>
                </c:pt>
                <c:pt idx="1013">
                  <c:v>1.75</c:v>
                </c:pt>
                <c:pt idx="1014">
                  <c:v>1.71</c:v>
                </c:pt>
                <c:pt idx="1015">
                  <c:v>1.75</c:v>
                </c:pt>
                <c:pt idx="1016">
                  <c:v>1.71</c:v>
                </c:pt>
                <c:pt idx="1017">
                  <c:v>1.71</c:v>
                </c:pt>
                <c:pt idx="1018">
                  <c:v>1.71</c:v>
                </c:pt>
                <c:pt idx="1019">
                  <c:v>1.6800000000000004</c:v>
                </c:pt>
                <c:pt idx="1020">
                  <c:v>1.71</c:v>
                </c:pt>
                <c:pt idx="1021">
                  <c:v>1.71</c:v>
                </c:pt>
                <c:pt idx="1022">
                  <c:v>1.71</c:v>
                </c:pt>
                <c:pt idx="1023">
                  <c:v>1.71</c:v>
                </c:pt>
                <c:pt idx="1024">
                  <c:v>1.71</c:v>
                </c:pt>
                <c:pt idx="1025">
                  <c:v>1.71</c:v>
                </c:pt>
                <c:pt idx="1026">
                  <c:v>1.71</c:v>
                </c:pt>
                <c:pt idx="1027">
                  <c:v>1.71</c:v>
                </c:pt>
                <c:pt idx="1028">
                  <c:v>1.71</c:v>
                </c:pt>
                <c:pt idx="1029">
                  <c:v>1.75</c:v>
                </c:pt>
                <c:pt idx="1030">
                  <c:v>1.71</c:v>
                </c:pt>
                <c:pt idx="1031">
                  <c:v>1.75</c:v>
                </c:pt>
                <c:pt idx="1032">
                  <c:v>1.75</c:v>
                </c:pt>
                <c:pt idx="1033">
                  <c:v>1.71</c:v>
                </c:pt>
                <c:pt idx="1034">
                  <c:v>1.75</c:v>
                </c:pt>
                <c:pt idx="1035">
                  <c:v>1.71</c:v>
                </c:pt>
                <c:pt idx="1036">
                  <c:v>1.71</c:v>
                </c:pt>
                <c:pt idx="1037">
                  <c:v>1.71</c:v>
                </c:pt>
                <c:pt idx="1038">
                  <c:v>1.71</c:v>
                </c:pt>
                <c:pt idx="1039">
                  <c:v>1.71</c:v>
                </c:pt>
                <c:pt idx="1040">
                  <c:v>1.71</c:v>
                </c:pt>
                <c:pt idx="1041">
                  <c:v>1.71</c:v>
                </c:pt>
                <c:pt idx="1042">
                  <c:v>1.71</c:v>
                </c:pt>
                <c:pt idx="1043">
                  <c:v>1.75</c:v>
                </c:pt>
                <c:pt idx="1044">
                  <c:v>1.6800000000000004</c:v>
                </c:pt>
                <c:pt idx="1045">
                  <c:v>1.71</c:v>
                </c:pt>
                <c:pt idx="1046">
                  <c:v>1.71</c:v>
                </c:pt>
                <c:pt idx="1047">
                  <c:v>1.75</c:v>
                </c:pt>
                <c:pt idx="1048">
                  <c:v>1.71</c:v>
                </c:pt>
                <c:pt idx="1049">
                  <c:v>1.71</c:v>
                </c:pt>
                <c:pt idx="1050">
                  <c:v>1.75</c:v>
                </c:pt>
                <c:pt idx="1051">
                  <c:v>1.75</c:v>
                </c:pt>
                <c:pt idx="1052">
                  <c:v>1.75</c:v>
                </c:pt>
                <c:pt idx="1053">
                  <c:v>1.75</c:v>
                </c:pt>
                <c:pt idx="1054">
                  <c:v>1.75</c:v>
                </c:pt>
                <c:pt idx="1055">
                  <c:v>1.71</c:v>
                </c:pt>
                <c:pt idx="1056">
                  <c:v>1.71</c:v>
                </c:pt>
                <c:pt idx="1057">
                  <c:v>1.75</c:v>
                </c:pt>
                <c:pt idx="1058">
                  <c:v>1.71</c:v>
                </c:pt>
                <c:pt idx="1059">
                  <c:v>1.75</c:v>
                </c:pt>
                <c:pt idx="1060">
                  <c:v>1.71</c:v>
                </c:pt>
                <c:pt idx="1061">
                  <c:v>1.71</c:v>
                </c:pt>
                <c:pt idx="1062">
                  <c:v>1.71</c:v>
                </c:pt>
                <c:pt idx="1063">
                  <c:v>1.71</c:v>
                </c:pt>
                <c:pt idx="1064">
                  <c:v>1.71</c:v>
                </c:pt>
                <c:pt idx="1065">
                  <c:v>1.71</c:v>
                </c:pt>
                <c:pt idx="1066">
                  <c:v>1.75</c:v>
                </c:pt>
                <c:pt idx="1067">
                  <c:v>1.71</c:v>
                </c:pt>
                <c:pt idx="1068">
                  <c:v>1.71</c:v>
                </c:pt>
                <c:pt idx="1069">
                  <c:v>1.71</c:v>
                </c:pt>
                <c:pt idx="1070">
                  <c:v>1.71</c:v>
                </c:pt>
                <c:pt idx="1071">
                  <c:v>1.71</c:v>
                </c:pt>
                <c:pt idx="1072">
                  <c:v>1.71</c:v>
                </c:pt>
                <c:pt idx="1073">
                  <c:v>1.71</c:v>
                </c:pt>
                <c:pt idx="1074">
                  <c:v>1.6800000000000004</c:v>
                </c:pt>
                <c:pt idx="1075">
                  <c:v>1.71</c:v>
                </c:pt>
                <c:pt idx="1076">
                  <c:v>1.71</c:v>
                </c:pt>
                <c:pt idx="1077">
                  <c:v>1.71</c:v>
                </c:pt>
                <c:pt idx="1078">
                  <c:v>1.71</c:v>
                </c:pt>
                <c:pt idx="1079">
                  <c:v>1.71</c:v>
                </c:pt>
                <c:pt idx="1080">
                  <c:v>1.71</c:v>
                </c:pt>
                <c:pt idx="1081">
                  <c:v>1.71</c:v>
                </c:pt>
                <c:pt idx="1082">
                  <c:v>1.71</c:v>
                </c:pt>
                <c:pt idx="1083">
                  <c:v>1.71</c:v>
                </c:pt>
                <c:pt idx="1084">
                  <c:v>1.71</c:v>
                </c:pt>
                <c:pt idx="1085">
                  <c:v>1.6800000000000004</c:v>
                </c:pt>
                <c:pt idx="1086">
                  <c:v>1.75</c:v>
                </c:pt>
                <c:pt idx="1087">
                  <c:v>1.71</c:v>
                </c:pt>
                <c:pt idx="1088">
                  <c:v>1.71</c:v>
                </c:pt>
                <c:pt idx="1089">
                  <c:v>1.6800000000000004</c:v>
                </c:pt>
                <c:pt idx="1090">
                  <c:v>1.71</c:v>
                </c:pt>
                <c:pt idx="1091">
                  <c:v>1.71</c:v>
                </c:pt>
                <c:pt idx="1092">
                  <c:v>1.75</c:v>
                </c:pt>
                <c:pt idx="1093">
                  <c:v>1.75</c:v>
                </c:pt>
                <c:pt idx="1094">
                  <c:v>1.71</c:v>
                </c:pt>
                <c:pt idx="1095">
                  <c:v>1.71</c:v>
                </c:pt>
                <c:pt idx="1096">
                  <c:v>1.71</c:v>
                </c:pt>
                <c:pt idx="1097">
                  <c:v>1.71</c:v>
                </c:pt>
                <c:pt idx="1098">
                  <c:v>1.71</c:v>
                </c:pt>
                <c:pt idx="1099">
                  <c:v>1.71</c:v>
                </c:pt>
                <c:pt idx="1100">
                  <c:v>1.71</c:v>
                </c:pt>
                <c:pt idx="1101">
                  <c:v>1.71</c:v>
                </c:pt>
                <c:pt idx="1102">
                  <c:v>1.75</c:v>
                </c:pt>
                <c:pt idx="1103">
                  <c:v>1.71</c:v>
                </c:pt>
                <c:pt idx="1104">
                  <c:v>1.75</c:v>
                </c:pt>
                <c:pt idx="1105">
                  <c:v>1.75</c:v>
                </c:pt>
                <c:pt idx="1106">
                  <c:v>1.71</c:v>
                </c:pt>
                <c:pt idx="1107">
                  <c:v>1.71</c:v>
                </c:pt>
                <c:pt idx="1108">
                  <c:v>1.75</c:v>
                </c:pt>
                <c:pt idx="1109">
                  <c:v>1.75</c:v>
                </c:pt>
                <c:pt idx="1110">
                  <c:v>1.75</c:v>
                </c:pt>
                <c:pt idx="1111">
                  <c:v>1.71</c:v>
                </c:pt>
                <c:pt idx="1112">
                  <c:v>1.75</c:v>
                </c:pt>
                <c:pt idx="1113">
                  <c:v>1.75</c:v>
                </c:pt>
                <c:pt idx="1114">
                  <c:v>1.75</c:v>
                </c:pt>
                <c:pt idx="1115">
                  <c:v>1.75</c:v>
                </c:pt>
                <c:pt idx="1116">
                  <c:v>1.7799999999999994</c:v>
                </c:pt>
                <c:pt idx="1117">
                  <c:v>1.7799999999999994</c:v>
                </c:pt>
                <c:pt idx="1118">
                  <c:v>1.7799999999999994</c:v>
                </c:pt>
                <c:pt idx="1119">
                  <c:v>1.75</c:v>
                </c:pt>
                <c:pt idx="1120">
                  <c:v>1.71</c:v>
                </c:pt>
                <c:pt idx="1121">
                  <c:v>1.7799999999999994</c:v>
                </c:pt>
                <c:pt idx="1122">
                  <c:v>1.75</c:v>
                </c:pt>
                <c:pt idx="1123">
                  <c:v>1.75</c:v>
                </c:pt>
                <c:pt idx="1124">
                  <c:v>1.7799999999999994</c:v>
                </c:pt>
                <c:pt idx="1125">
                  <c:v>1.7799999999999994</c:v>
                </c:pt>
                <c:pt idx="1126">
                  <c:v>1.7799999999999994</c:v>
                </c:pt>
                <c:pt idx="1127">
                  <c:v>1.7799999999999994</c:v>
                </c:pt>
                <c:pt idx="1128">
                  <c:v>1.7799999999999994</c:v>
                </c:pt>
                <c:pt idx="1129">
                  <c:v>1.7799999999999994</c:v>
                </c:pt>
                <c:pt idx="1130">
                  <c:v>1.7799999999999994</c:v>
                </c:pt>
                <c:pt idx="1131">
                  <c:v>1.7799999999999994</c:v>
                </c:pt>
                <c:pt idx="1132">
                  <c:v>1.75</c:v>
                </c:pt>
                <c:pt idx="1133">
                  <c:v>1.7799999999999994</c:v>
                </c:pt>
                <c:pt idx="1134">
                  <c:v>1.7799999999999994</c:v>
                </c:pt>
                <c:pt idx="1135">
                  <c:v>1.7799999999999994</c:v>
                </c:pt>
                <c:pt idx="1136">
                  <c:v>1.7799999999999994</c:v>
                </c:pt>
                <c:pt idx="1137">
                  <c:v>1.7799999999999994</c:v>
                </c:pt>
                <c:pt idx="1138">
                  <c:v>1.7799999999999994</c:v>
                </c:pt>
                <c:pt idx="1139">
                  <c:v>1.7799999999999994</c:v>
                </c:pt>
                <c:pt idx="1140">
                  <c:v>1.7799999999999994</c:v>
                </c:pt>
                <c:pt idx="1141">
                  <c:v>1.7799999999999994</c:v>
                </c:pt>
                <c:pt idx="1142">
                  <c:v>1.81</c:v>
                </c:pt>
                <c:pt idx="1143">
                  <c:v>1.7799999999999994</c:v>
                </c:pt>
                <c:pt idx="1144">
                  <c:v>1.7799999999999994</c:v>
                </c:pt>
                <c:pt idx="1145">
                  <c:v>1.7799999999999994</c:v>
                </c:pt>
                <c:pt idx="1146">
                  <c:v>1.7799999999999994</c:v>
                </c:pt>
                <c:pt idx="1147">
                  <c:v>1.7799999999999994</c:v>
                </c:pt>
                <c:pt idx="1148">
                  <c:v>1.7799999999999994</c:v>
                </c:pt>
                <c:pt idx="1149">
                  <c:v>1.7799999999999994</c:v>
                </c:pt>
                <c:pt idx="1150">
                  <c:v>1.75</c:v>
                </c:pt>
                <c:pt idx="1151">
                  <c:v>1.7799999999999994</c:v>
                </c:pt>
                <c:pt idx="1152">
                  <c:v>1.7799999999999994</c:v>
                </c:pt>
                <c:pt idx="1153">
                  <c:v>1.7799999999999994</c:v>
                </c:pt>
                <c:pt idx="1154">
                  <c:v>1.7799999999999994</c:v>
                </c:pt>
                <c:pt idx="1155">
                  <c:v>1.7799999999999994</c:v>
                </c:pt>
                <c:pt idx="1156">
                  <c:v>1.7799999999999994</c:v>
                </c:pt>
                <c:pt idx="1157">
                  <c:v>1.7799999999999994</c:v>
                </c:pt>
                <c:pt idx="1158">
                  <c:v>1.7799999999999994</c:v>
                </c:pt>
                <c:pt idx="1159">
                  <c:v>1.75</c:v>
                </c:pt>
                <c:pt idx="1160">
                  <c:v>1.7799999999999994</c:v>
                </c:pt>
                <c:pt idx="1161">
                  <c:v>1.7799999999999994</c:v>
                </c:pt>
                <c:pt idx="1162">
                  <c:v>1.7799999999999994</c:v>
                </c:pt>
                <c:pt idx="1163">
                  <c:v>1.7799999999999994</c:v>
                </c:pt>
                <c:pt idx="1164">
                  <c:v>1.7799999999999994</c:v>
                </c:pt>
                <c:pt idx="1165">
                  <c:v>1.7799999999999994</c:v>
                </c:pt>
                <c:pt idx="1166">
                  <c:v>1.7799999999999994</c:v>
                </c:pt>
                <c:pt idx="1167">
                  <c:v>1.75</c:v>
                </c:pt>
                <c:pt idx="1168">
                  <c:v>1.7799999999999994</c:v>
                </c:pt>
                <c:pt idx="1169">
                  <c:v>1.75</c:v>
                </c:pt>
                <c:pt idx="1170">
                  <c:v>1.7799999999999994</c:v>
                </c:pt>
                <c:pt idx="1171">
                  <c:v>1.7799999999999994</c:v>
                </c:pt>
                <c:pt idx="1172">
                  <c:v>1.7799999999999994</c:v>
                </c:pt>
                <c:pt idx="1173">
                  <c:v>1.75</c:v>
                </c:pt>
                <c:pt idx="1174">
                  <c:v>1.7799999999999994</c:v>
                </c:pt>
                <c:pt idx="1175">
                  <c:v>1.7799999999999994</c:v>
                </c:pt>
                <c:pt idx="1176">
                  <c:v>1.7799999999999994</c:v>
                </c:pt>
                <c:pt idx="1177">
                  <c:v>1.7799999999999994</c:v>
                </c:pt>
                <c:pt idx="1178">
                  <c:v>1.7799999999999994</c:v>
                </c:pt>
                <c:pt idx="1179">
                  <c:v>1.7799999999999994</c:v>
                </c:pt>
                <c:pt idx="1180">
                  <c:v>1.7799999999999994</c:v>
                </c:pt>
                <c:pt idx="1181">
                  <c:v>1.7799999999999994</c:v>
                </c:pt>
                <c:pt idx="1182">
                  <c:v>1.7799999999999994</c:v>
                </c:pt>
                <c:pt idx="1183">
                  <c:v>1.7799999999999994</c:v>
                </c:pt>
                <c:pt idx="1184">
                  <c:v>1.7799999999999994</c:v>
                </c:pt>
                <c:pt idx="1185">
                  <c:v>1.7799999999999994</c:v>
                </c:pt>
                <c:pt idx="1186">
                  <c:v>1.7799999999999994</c:v>
                </c:pt>
                <c:pt idx="1187">
                  <c:v>1.7799999999999994</c:v>
                </c:pt>
                <c:pt idx="1188">
                  <c:v>1.81</c:v>
                </c:pt>
                <c:pt idx="1189">
                  <c:v>1.81</c:v>
                </c:pt>
                <c:pt idx="1190">
                  <c:v>1.81</c:v>
                </c:pt>
                <c:pt idx="1191">
                  <c:v>1.7799999999999994</c:v>
                </c:pt>
                <c:pt idx="1192">
                  <c:v>1.7799999999999994</c:v>
                </c:pt>
                <c:pt idx="1193">
                  <c:v>1.7799999999999994</c:v>
                </c:pt>
                <c:pt idx="1194">
                  <c:v>1.81</c:v>
                </c:pt>
                <c:pt idx="1195">
                  <c:v>1.7799999999999994</c:v>
                </c:pt>
                <c:pt idx="1196">
                  <c:v>1.7799999999999994</c:v>
                </c:pt>
                <c:pt idx="1197">
                  <c:v>1.7799999999999994</c:v>
                </c:pt>
                <c:pt idx="1198">
                  <c:v>1.81</c:v>
                </c:pt>
                <c:pt idx="1199">
                  <c:v>1.7799999999999994</c:v>
                </c:pt>
                <c:pt idx="1200">
                  <c:v>1.7799999999999994</c:v>
                </c:pt>
                <c:pt idx="1201">
                  <c:v>1.7799999999999994</c:v>
                </c:pt>
                <c:pt idx="1202">
                  <c:v>1.7799999999999994</c:v>
                </c:pt>
                <c:pt idx="1203">
                  <c:v>1.7799999999999994</c:v>
                </c:pt>
                <c:pt idx="1204">
                  <c:v>1.81</c:v>
                </c:pt>
                <c:pt idx="1205">
                  <c:v>1.81</c:v>
                </c:pt>
                <c:pt idx="1206">
                  <c:v>1.81</c:v>
                </c:pt>
                <c:pt idx="1207">
                  <c:v>1.7799999999999994</c:v>
                </c:pt>
                <c:pt idx="1208">
                  <c:v>1.7799999999999994</c:v>
                </c:pt>
                <c:pt idx="1209">
                  <c:v>1.81</c:v>
                </c:pt>
                <c:pt idx="1210">
                  <c:v>1.7799999999999994</c:v>
                </c:pt>
                <c:pt idx="1211">
                  <c:v>1.7799999999999994</c:v>
                </c:pt>
                <c:pt idx="1212">
                  <c:v>1.7799999999999994</c:v>
                </c:pt>
                <c:pt idx="1213">
                  <c:v>1.7799999999999994</c:v>
                </c:pt>
                <c:pt idx="1214">
                  <c:v>1.81</c:v>
                </c:pt>
                <c:pt idx="1215">
                  <c:v>1.7799999999999994</c:v>
                </c:pt>
                <c:pt idx="1216">
                  <c:v>1.75</c:v>
                </c:pt>
                <c:pt idx="1217">
                  <c:v>1.81</c:v>
                </c:pt>
                <c:pt idx="1218">
                  <c:v>1.81</c:v>
                </c:pt>
                <c:pt idx="1219">
                  <c:v>1.7799999999999994</c:v>
                </c:pt>
                <c:pt idx="1220">
                  <c:v>1.81</c:v>
                </c:pt>
                <c:pt idx="1221">
                  <c:v>1.7799999999999994</c:v>
                </c:pt>
                <c:pt idx="1222">
                  <c:v>1.7799999999999994</c:v>
                </c:pt>
                <c:pt idx="1223">
                  <c:v>1.7799999999999994</c:v>
                </c:pt>
                <c:pt idx="1224">
                  <c:v>1.81</c:v>
                </c:pt>
                <c:pt idx="1225">
                  <c:v>1.7799999999999994</c:v>
                </c:pt>
                <c:pt idx="1226">
                  <c:v>1.81</c:v>
                </c:pt>
                <c:pt idx="1227">
                  <c:v>1.75</c:v>
                </c:pt>
                <c:pt idx="1228">
                  <c:v>1.81</c:v>
                </c:pt>
                <c:pt idx="1229">
                  <c:v>1.7799999999999994</c:v>
                </c:pt>
                <c:pt idx="1230">
                  <c:v>1.81</c:v>
                </c:pt>
                <c:pt idx="1231">
                  <c:v>1.7799999999999994</c:v>
                </c:pt>
                <c:pt idx="1232">
                  <c:v>1.7799999999999994</c:v>
                </c:pt>
                <c:pt idx="1233">
                  <c:v>1.7799999999999994</c:v>
                </c:pt>
                <c:pt idx="1234">
                  <c:v>1.7799999999999994</c:v>
                </c:pt>
                <c:pt idx="1235">
                  <c:v>1.7799999999999994</c:v>
                </c:pt>
                <c:pt idx="1236">
                  <c:v>1.7799999999999994</c:v>
                </c:pt>
                <c:pt idx="1237">
                  <c:v>1.7799999999999994</c:v>
                </c:pt>
                <c:pt idx="1238">
                  <c:v>1.7799999999999994</c:v>
                </c:pt>
                <c:pt idx="1239">
                  <c:v>1.81</c:v>
                </c:pt>
                <c:pt idx="1240">
                  <c:v>1.81</c:v>
                </c:pt>
                <c:pt idx="1241">
                  <c:v>1.7799999999999994</c:v>
                </c:pt>
                <c:pt idx="1242">
                  <c:v>1.7799999999999994</c:v>
                </c:pt>
                <c:pt idx="1243">
                  <c:v>1.7799999999999994</c:v>
                </c:pt>
                <c:pt idx="1244">
                  <c:v>1.7799999999999994</c:v>
                </c:pt>
                <c:pt idx="1245">
                  <c:v>1.7799999999999994</c:v>
                </c:pt>
                <c:pt idx="1246">
                  <c:v>1.7799999999999994</c:v>
                </c:pt>
                <c:pt idx="1247">
                  <c:v>1.7799999999999994</c:v>
                </c:pt>
                <c:pt idx="1248">
                  <c:v>1.7799999999999994</c:v>
                </c:pt>
                <c:pt idx="1249">
                  <c:v>1.7799999999999994</c:v>
                </c:pt>
                <c:pt idx="1250">
                  <c:v>1.7799999999999994</c:v>
                </c:pt>
                <c:pt idx="1251">
                  <c:v>1.7799999999999994</c:v>
                </c:pt>
                <c:pt idx="1252">
                  <c:v>1.7799999999999994</c:v>
                </c:pt>
                <c:pt idx="1253">
                  <c:v>1.7799999999999994</c:v>
                </c:pt>
                <c:pt idx="1254">
                  <c:v>1.7799999999999994</c:v>
                </c:pt>
                <c:pt idx="1255">
                  <c:v>1.7799999999999994</c:v>
                </c:pt>
                <c:pt idx="1256">
                  <c:v>1.7799999999999994</c:v>
                </c:pt>
                <c:pt idx="1257">
                  <c:v>1.7799999999999994</c:v>
                </c:pt>
                <c:pt idx="1258">
                  <c:v>1.7799999999999994</c:v>
                </c:pt>
                <c:pt idx="1259">
                  <c:v>1.7799999999999994</c:v>
                </c:pt>
                <c:pt idx="1260">
                  <c:v>1.7799999999999994</c:v>
                </c:pt>
                <c:pt idx="1261">
                  <c:v>1.75</c:v>
                </c:pt>
                <c:pt idx="1262">
                  <c:v>1.7799999999999994</c:v>
                </c:pt>
                <c:pt idx="1263">
                  <c:v>1.7799999999999994</c:v>
                </c:pt>
                <c:pt idx="1264">
                  <c:v>1.7799999999999994</c:v>
                </c:pt>
                <c:pt idx="1265">
                  <c:v>1.7799999999999994</c:v>
                </c:pt>
                <c:pt idx="1266">
                  <c:v>1.7799999999999994</c:v>
                </c:pt>
                <c:pt idx="1267">
                  <c:v>1.7799999999999994</c:v>
                </c:pt>
                <c:pt idx="1268">
                  <c:v>1.75</c:v>
                </c:pt>
                <c:pt idx="1269">
                  <c:v>1.7799999999999994</c:v>
                </c:pt>
                <c:pt idx="1270">
                  <c:v>1.75</c:v>
                </c:pt>
                <c:pt idx="1271">
                  <c:v>1.7799999999999994</c:v>
                </c:pt>
                <c:pt idx="1272">
                  <c:v>1.7799999999999994</c:v>
                </c:pt>
                <c:pt idx="1273">
                  <c:v>1.7799999999999994</c:v>
                </c:pt>
                <c:pt idx="1274">
                  <c:v>1.7799999999999994</c:v>
                </c:pt>
                <c:pt idx="1275">
                  <c:v>1.7799999999999994</c:v>
                </c:pt>
                <c:pt idx="1276">
                  <c:v>1.7799999999999994</c:v>
                </c:pt>
                <c:pt idx="1277">
                  <c:v>1.7799999999999994</c:v>
                </c:pt>
                <c:pt idx="1278">
                  <c:v>1.7799999999999994</c:v>
                </c:pt>
                <c:pt idx="1279">
                  <c:v>1.75</c:v>
                </c:pt>
                <c:pt idx="1280">
                  <c:v>1.75</c:v>
                </c:pt>
                <c:pt idx="1281">
                  <c:v>1.75</c:v>
                </c:pt>
                <c:pt idx="1282">
                  <c:v>1.7799999999999994</c:v>
                </c:pt>
                <c:pt idx="1283">
                  <c:v>1.71</c:v>
                </c:pt>
                <c:pt idx="1284">
                  <c:v>1.75</c:v>
                </c:pt>
                <c:pt idx="1285">
                  <c:v>1.7799999999999994</c:v>
                </c:pt>
                <c:pt idx="1286">
                  <c:v>1.7799999999999994</c:v>
                </c:pt>
                <c:pt idx="1287">
                  <c:v>1.75</c:v>
                </c:pt>
                <c:pt idx="1288">
                  <c:v>1.7799999999999994</c:v>
                </c:pt>
                <c:pt idx="1289">
                  <c:v>1.75</c:v>
                </c:pt>
                <c:pt idx="1290">
                  <c:v>1.7799999999999994</c:v>
                </c:pt>
                <c:pt idx="1291">
                  <c:v>1.7799999999999994</c:v>
                </c:pt>
                <c:pt idx="1292">
                  <c:v>1.71</c:v>
                </c:pt>
                <c:pt idx="1293">
                  <c:v>1.7799999999999994</c:v>
                </c:pt>
                <c:pt idx="1294">
                  <c:v>1.7799999999999994</c:v>
                </c:pt>
                <c:pt idx="1295">
                  <c:v>1.75</c:v>
                </c:pt>
                <c:pt idx="1296">
                  <c:v>1.7799999999999994</c:v>
                </c:pt>
                <c:pt idx="1297">
                  <c:v>1.75</c:v>
                </c:pt>
                <c:pt idx="1298">
                  <c:v>1.7799999999999994</c:v>
                </c:pt>
                <c:pt idx="1299">
                  <c:v>1.71</c:v>
                </c:pt>
                <c:pt idx="1300">
                  <c:v>1.75</c:v>
                </c:pt>
                <c:pt idx="1301">
                  <c:v>1.7799999999999994</c:v>
                </c:pt>
                <c:pt idx="1302">
                  <c:v>1.75</c:v>
                </c:pt>
                <c:pt idx="1303">
                  <c:v>1.75</c:v>
                </c:pt>
                <c:pt idx="1304">
                  <c:v>1.71</c:v>
                </c:pt>
                <c:pt idx="1305">
                  <c:v>1.75</c:v>
                </c:pt>
                <c:pt idx="1306">
                  <c:v>1.71</c:v>
                </c:pt>
                <c:pt idx="1307">
                  <c:v>1.75</c:v>
                </c:pt>
                <c:pt idx="1308">
                  <c:v>1.75</c:v>
                </c:pt>
                <c:pt idx="1309">
                  <c:v>1.71</c:v>
                </c:pt>
                <c:pt idx="1310">
                  <c:v>1.75</c:v>
                </c:pt>
                <c:pt idx="1311">
                  <c:v>1.75</c:v>
                </c:pt>
                <c:pt idx="1312">
                  <c:v>1.75</c:v>
                </c:pt>
                <c:pt idx="1313">
                  <c:v>1.75</c:v>
                </c:pt>
                <c:pt idx="1314">
                  <c:v>1.75</c:v>
                </c:pt>
                <c:pt idx="1315">
                  <c:v>1.75</c:v>
                </c:pt>
                <c:pt idx="1316">
                  <c:v>1.71</c:v>
                </c:pt>
                <c:pt idx="1317">
                  <c:v>1.75</c:v>
                </c:pt>
                <c:pt idx="1318">
                  <c:v>1.7799999999999994</c:v>
                </c:pt>
                <c:pt idx="1319">
                  <c:v>1.7799999999999994</c:v>
                </c:pt>
                <c:pt idx="1320">
                  <c:v>1.81</c:v>
                </c:pt>
                <c:pt idx="1321">
                  <c:v>1.7799999999999994</c:v>
                </c:pt>
                <c:pt idx="1322">
                  <c:v>1.7799999999999994</c:v>
                </c:pt>
                <c:pt idx="1323">
                  <c:v>1.81</c:v>
                </c:pt>
                <c:pt idx="1324">
                  <c:v>1.81</c:v>
                </c:pt>
                <c:pt idx="1325">
                  <c:v>1.81</c:v>
                </c:pt>
                <c:pt idx="1326">
                  <c:v>1.81</c:v>
                </c:pt>
                <c:pt idx="1327">
                  <c:v>1.81</c:v>
                </c:pt>
                <c:pt idx="1328">
                  <c:v>1.81</c:v>
                </c:pt>
                <c:pt idx="1329">
                  <c:v>1.7799999999999994</c:v>
                </c:pt>
                <c:pt idx="1330">
                  <c:v>1.81</c:v>
                </c:pt>
                <c:pt idx="1331">
                  <c:v>1.7799999999999994</c:v>
                </c:pt>
                <c:pt idx="1332">
                  <c:v>1.81</c:v>
                </c:pt>
                <c:pt idx="1333">
                  <c:v>1.81</c:v>
                </c:pt>
                <c:pt idx="1334">
                  <c:v>1.81</c:v>
                </c:pt>
                <c:pt idx="1335">
                  <c:v>1.81</c:v>
                </c:pt>
                <c:pt idx="1336">
                  <c:v>1.8399999999999994</c:v>
                </c:pt>
                <c:pt idx="1337">
                  <c:v>1.81</c:v>
                </c:pt>
                <c:pt idx="1338">
                  <c:v>1.81</c:v>
                </c:pt>
                <c:pt idx="1339">
                  <c:v>1.81</c:v>
                </c:pt>
                <c:pt idx="1340">
                  <c:v>1.81</c:v>
                </c:pt>
                <c:pt idx="1341">
                  <c:v>1.81</c:v>
                </c:pt>
                <c:pt idx="1342">
                  <c:v>1.81</c:v>
                </c:pt>
                <c:pt idx="1343">
                  <c:v>1.81</c:v>
                </c:pt>
                <c:pt idx="1344">
                  <c:v>1.81</c:v>
                </c:pt>
                <c:pt idx="1345">
                  <c:v>1.7799999999999994</c:v>
                </c:pt>
                <c:pt idx="1346">
                  <c:v>1.7799999999999994</c:v>
                </c:pt>
                <c:pt idx="1347">
                  <c:v>1.8399999999999994</c:v>
                </c:pt>
                <c:pt idx="1348">
                  <c:v>1.81</c:v>
                </c:pt>
                <c:pt idx="1349">
                  <c:v>1.81</c:v>
                </c:pt>
                <c:pt idx="1350">
                  <c:v>1.81</c:v>
                </c:pt>
                <c:pt idx="1351">
                  <c:v>1.81</c:v>
                </c:pt>
                <c:pt idx="1352">
                  <c:v>1.81</c:v>
                </c:pt>
                <c:pt idx="1353">
                  <c:v>1.81</c:v>
                </c:pt>
                <c:pt idx="1354">
                  <c:v>1.7799999999999994</c:v>
                </c:pt>
                <c:pt idx="1355">
                  <c:v>1.81</c:v>
                </c:pt>
                <c:pt idx="1356">
                  <c:v>1.81</c:v>
                </c:pt>
                <c:pt idx="1357">
                  <c:v>1.81</c:v>
                </c:pt>
                <c:pt idx="1358">
                  <c:v>1.81</c:v>
                </c:pt>
                <c:pt idx="1359">
                  <c:v>1.81</c:v>
                </c:pt>
                <c:pt idx="1360">
                  <c:v>1.81</c:v>
                </c:pt>
                <c:pt idx="1361">
                  <c:v>1.7799999999999994</c:v>
                </c:pt>
                <c:pt idx="1362">
                  <c:v>1.81</c:v>
                </c:pt>
                <c:pt idx="1363">
                  <c:v>1.7799999999999994</c:v>
                </c:pt>
                <c:pt idx="1364">
                  <c:v>1.81</c:v>
                </c:pt>
                <c:pt idx="1365">
                  <c:v>1.81</c:v>
                </c:pt>
                <c:pt idx="1366">
                  <c:v>1.7799999999999994</c:v>
                </c:pt>
                <c:pt idx="1367">
                  <c:v>1.7799999999999994</c:v>
                </c:pt>
                <c:pt idx="1368">
                  <c:v>1.7799999999999994</c:v>
                </c:pt>
                <c:pt idx="1369">
                  <c:v>1.7799999999999994</c:v>
                </c:pt>
                <c:pt idx="1370">
                  <c:v>1.81</c:v>
                </c:pt>
                <c:pt idx="1371">
                  <c:v>1.7799999999999994</c:v>
                </c:pt>
                <c:pt idx="1372">
                  <c:v>1.7799999999999994</c:v>
                </c:pt>
                <c:pt idx="1373">
                  <c:v>1.7799999999999994</c:v>
                </c:pt>
                <c:pt idx="1374">
                  <c:v>1.7799999999999994</c:v>
                </c:pt>
                <c:pt idx="1375">
                  <c:v>1.7799999999999994</c:v>
                </c:pt>
                <c:pt idx="1376">
                  <c:v>1.7799999999999994</c:v>
                </c:pt>
                <c:pt idx="1377">
                  <c:v>1.7799999999999994</c:v>
                </c:pt>
                <c:pt idx="1378">
                  <c:v>1.7799999999999994</c:v>
                </c:pt>
                <c:pt idx="1379">
                  <c:v>1.7799999999999994</c:v>
                </c:pt>
                <c:pt idx="1380">
                  <c:v>1.7799999999999994</c:v>
                </c:pt>
                <c:pt idx="1381">
                  <c:v>1.7799999999999994</c:v>
                </c:pt>
                <c:pt idx="1382">
                  <c:v>1.81</c:v>
                </c:pt>
                <c:pt idx="1383">
                  <c:v>1.7799999999999994</c:v>
                </c:pt>
                <c:pt idx="1384">
                  <c:v>1.7799999999999994</c:v>
                </c:pt>
                <c:pt idx="1385">
                  <c:v>1.7799999999999994</c:v>
                </c:pt>
                <c:pt idx="1386">
                  <c:v>1.7799999999999994</c:v>
                </c:pt>
                <c:pt idx="1387">
                  <c:v>1.75</c:v>
                </c:pt>
                <c:pt idx="1388">
                  <c:v>1.7799999999999994</c:v>
                </c:pt>
                <c:pt idx="1389">
                  <c:v>1.7799999999999994</c:v>
                </c:pt>
                <c:pt idx="1390">
                  <c:v>1.71</c:v>
                </c:pt>
                <c:pt idx="1391">
                  <c:v>1.75</c:v>
                </c:pt>
                <c:pt idx="1392">
                  <c:v>1.75</c:v>
                </c:pt>
                <c:pt idx="1393">
                  <c:v>1.75</c:v>
                </c:pt>
                <c:pt idx="1394">
                  <c:v>1.7799999999999994</c:v>
                </c:pt>
                <c:pt idx="1395">
                  <c:v>1.75</c:v>
                </c:pt>
                <c:pt idx="1396">
                  <c:v>1.75</c:v>
                </c:pt>
                <c:pt idx="1397">
                  <c:v>1.7799999999999994</c:v>
                </c:pt>
                <c:pt idx="1398">
                  <c:v>1.75</c:v>
                </c:pt>
                <c:pt idx="1399">
                  <c:v>1.75</c:v>
                </c:pt>
                <c:pt idx="1400">
                  <c:v>1.75</c:v>
                </c:pt>
                <c:pt idx="1401">
                  <c:v>1.75</c:v>
                </c:pt>
                <c:pt idx="1402">
                  <c:v>1.7799999999999994</c:v>
                </c:pt>
                <c:pt idx="1403">
                  <c:v>1.71</c:v>
                </c:pt>
                <c:pt idx="1404">
                  <c:v>1.7799999999999994</c:v>
                </c:pt>
                <c:pt idx="1405">
                  <c:v>1.75</c:v>
                </c:pt>
                <c:pt idx="1406">
                  <c:v>1.71</c:v>
                </c:pt>
                <c:pt idx="1407">
                  <c:v>1.75</c:v>
                </c:pt>
                <c:pt idx="1408">
                  <c:v>1.75</c:v>
                </c:pt>
                <c:pt idx="1409">
                  <c:v>1.75</c:v>
                </c:pt>
                <c:pt idx="1410">
                  <c:v>1.75</c:v>
                </c:pt>
                <c:pt idx="1411">
                  <c:v>1.75</c:v>
                </c:pt>
                <c:pt idx="1412">
                  <c:v>1.75</c:v>
                </c:pt>
                <c:pt idx="1413">
                  <c:v>1.75</c:v>
                </c:pt>
                <c:pt idx="1414">
                  <c:v>1.75</c:v>
                </c:pt>
                <c:pt idx="1415">
                  <c:v>1.75</c:v>
                </c:pt>
                <c:pt idx="1416">
                  <c:v>1.75</c:v>
                </c:pt>
                <c:pt idx="1417">
                  <c:v>1.75</c:v>
                </c:pt>
                <c:pt idx="1418">
                  <c:v>1.75</c:v>
                </c:pt>
                <c:pt idx="1419">
                  <c:v>1.75</c:v>
                </c:pt>
                <c:pt idx="1420">
                  <c:v>1.75</c:v>
                </c:pt>
                <c:pt idx="1421">
                  <c:v>1.75</c:v>
                </c:pt>
                <c:pt idx="1422">
                  <c:v>1.71</c:v>
                </c:pt>
                <c:pt idx="1423">
                  <c:v>1.75</c:v>
                </c:pt>
                <c:pt idx="1424">
                  <c:v>1.71</c:v>
                </c:pt>
                <c:pt idx="1425">
                  <c:v>1.75</c:v>
                </c:pt>
                <c:pt idx="1426">
                  <c:v>1.75</c:v>
                </c:pt>
                <c:pt idx="1427">
                  <c:v>1.75</c:v>
                </c:pt>
                <c:pt idx="1428">
                  <c:v>1.71</c:v>
                </c:pt>
                <c:pt idx="1429">
                  <c:v>1.71</c:v>
                </c:pt>
                <c:pt idx="1430">
                  <c:v>1.71</c:v>
                </c:pt>
                <c:pt idx="1431">
                  <c:v>1.75</c:v>
                </c:pt>
                <c:pt idx="1432">
                  <c:v>1.71</c:v>
                </c:pt>
                <c:pt idx="1433">
                  <c:v>1.75</c:v>
                </c:pt>
                <c:pt idx="1434">
                  <c:v>1.75</c:v>
                </c:pt>
                <c:pt idx="1435">
                  <c:v>1.71</c:v>
                </c:pt>
                <c:pt idx="1436">
                  <c:v>1.75</c:v>
                </c:pt>
                <c:pt idx="1437">
                  <c:v>1.71</c:v>
                </c:pt>
                <c:pt idx="1438">
                  <c:v>1.71</c:v>
                </c:pt>
                <c:pt idx="1439">
                  <c:v>1.75</c:v>
                </c:pt>
                <c:pt idx="1440">
                  <c:v>1.75</c:v>
                </c:pt>
                <c:pt idx="1441">
                  <c:v>1.75</c:v>
                </c:pt>
                <c:pt idx="1442">
                  <c:v>1.71</c:v>
                </c:pt>
                <c:pt idx="1443">
                  <c:v>1.71</c:v>
                </c:pt>
                <c:pt idx="1444">
                  <c:v>1.75</c:v>
                </c:pt>
                <c:pt idx="1445">
                  <c:v>1.75</c:v>
                </c:pt>
                <c:pt idx="1446">
                  <c:v>1.6800000000000004</c:v>
                </c:pt>
                <c:pt idx="1447">
                  <c:v>1.71</c:v>
                </c:pt>
                <c:pt idx="1448">
                  <c:v>1.71</c:v>
                </c:pt>
                <c:pt idx="1449">
                  <c:v>1.75</c:v>
                </c:pt>
                <c:pt idx="1450">
                  <c:v>1.71</c:v>
                </c:pt>
                <c:pt idx="1451">
                  <c:v>1.71</c:v>
                </c:pt>
                <c:pt idx="1452">
                  <c:v>1.71</c:v>
                </c:pt>
                <c:pt idx="1453">
                  <c:v>1.71</c:v>
                </c:pt>
                <c:pt idx="1454">
                  <c:v>1.6800000000000004</c:v>
                </c:pt>
                <c:pt idx="1455">
                  <c:v>1.71</c:v>
                </c:pt>
                <c:pt idx="1456">
                  <c:v>1.71</c:v>
                </c:pt>
                <c:pt idx="1457">
                  <c:v>1.71</c:v>
                </c:pt>
                <c:pt idx="1458">
                  <c:v>1.71</c:v>
                </c:pt>
                <c:pt idx="1459">
                  <c:v>1.71</c:v>
                </c:pt>
                <c:pt idx="1460">
                  <c:v>1.71</c:v>
                </c:pt>
                <c:pt idx="1461">
                  <c:v>1.6800000000000004</c:v>
                </c:pt>
                <c:pt idx="1462">
                  <c:v>1.71</c:v>
                </c:pt>
                <c:pt idx="1463">
                  <c:v>1.71</c:v>
                </c:pt>
                <c:pt idx="1464">
                  <c:v>1.71</c:v>
                </c:pt>
                <c:pt idx="1465">
                  <c:v>1.6800000000000004</c:v>
                </c:pt>
                <c:pt idx="1466">
                  <c:v>1.71</c:v>
                </c:pt>
                <c:pt idx="1467">
                  <c:v>1.71</c:v>
                </c:pt>
                <c:pt idx="1468">
                  <c:v>1.6800000000000004</c:v>
                </c:pt>
                <c:pt idx="1469">
                  <c:v>1.6800000000000004</c:v>
                </c:pt>
                <c:pt idx="1470">
                  <c:v>1.71</c:v>
                </c:pt>
                <c:pt idx="1471">
                  <c:v>1.71</c:v>
                </c:pt>
                <c:pt idx="1472">
                  <c:v>1.71</c:v>
                </c:pt>
                <c:pt idx="1473">
                  <c:v>1.71</c:v>
                </c:pt>
                <c:pt idx="1474">
                  <c:v>1.71</c:v>
                </c:pt>
                <c:pt idx="1475">
                  <c:v>1.71</c:v>
                </c:pt>
                <c:pt idx="1476">
                  <c:v>1.6800000000000004</c:v>
                </c:pt>
                <c:pt idx="1477">
                  <c:v>1.71</c:v>
                </c:pt>
                <c:pt idx="1478">
                  <c:v>1.71</c:v>
                </c:pt>
                <c:pt idx="1479">
                  <c:v>1.71</c:v>
                </c:pt>
                <c:pt idx="1480">
                  <c:v>1.6800000000000004</c:v>
                </c:pt>
                <c:pt idx="1481">
                  <c:v>1.71</c:v>
                </c:pt>
                <c:pt idx="1482">
                  <c:v>1.71</c:v>
                </c:pt>
                <c:pt idx="1483">
                  <c:v>1.71</c:v>
                </c:pt>
                <c:pt idx="1484">
                  <c:v>1.71</c:v>
                </c:pt>
                <c:pt idx="1485">
                  <c:v>1.71</c:v>
                </c:pt>
                <c:pt idx="1486">
                  <c:v>1.6800000000000004</c:v>
                </c:pt>
                <c:pt idx="1487">
                  <c:v>1.6800000000000004</c:v>
                </c:pt>
                <c:pt idx="1488">
                  <c:v>1.6800000000000004</c:v>
                </c:pt>
                <c:pt idx="1489">
                  <c:v>1.71</c:v>
                </c:pt>
                <c:pt idx="1490">
                  <c:v>1.6800000000000004</c:v>
                </c:pt>
                <c:pt idx="1491">
                  <c:v>1.6800000000000004</c:v>
                </c:pt>
                <c:pt idx="1492">
                  <c:v>1.6800000000000004</c:v>
                </c:pt>
                <c:pt idx="1493">
                  <c:v>1.71</c:v>
                </c:pt>
                <c:pt idx="1494">
                  <c:v>1.6800000000000004</c:v>
                </c:pt>
                <c:pt idx="1495">
                  <c:v>1.71</c:v>
                </c:pt>
                <c:pt idx="1496">
                  <c:v>1.71</c:v>
                </c:pt>
                <c:pt idx="1497">
                  <c:v>1.71</c:v>
                </c:pt>
                <c:pt idx="1498">
                  <c:v>1.71</c:v>
                </c:pt>
                <c:pt idx="1499">
                  <c:v>1.6800000000000004</c:v>
                </c:pt>
                <c:pt idx="1500">
                  <c:v>1.6800000000000004</c:v>
                </c:pt>
                <c:pt idx="1501">
                  <c:v>1.6800000000000004</c:v>
                </c:pt>
                <c:pt idx="1502">
                  <c:v>1.6800000000000004</c:v>
                </c:pt>
                <c:pt idx="1503">
                  <c:v>1.6800000000000004</c:v>
                </c:pt>
                <c:pt idx="1504">
                  <c:v>1.71</c:v>
                </c:pt>
                <c:pt idx="1505">
                  <c:v>1.6800000000000004</c:v>
                </c:pt>
                <c:pt idx="1506">
                  <c:v>1.6800000000000004</c:v>
                </c:pt>
                <c:pt idx="1507">
                  <c:v>1.6800000000000004</c:v>
                </c:pt>
                <c:pt idx="1508">
                  <c:v>1.6800000000000004</c:v>
                </c:pt>
                <c:pt idx="1509">
                  <c:v>1.6500000000000001</c:v>
                </c:pt>
                <c:pt idx="1510">
                  <c:v>1.71</c:v>
                </c:pt>
                <c:pt idx="1511">
                  <c:v>1.6800000000000004</c:v>
                </c:pt>
                <c:pt idx="1512">
                  <c:v>1.6800000000000004</c:v>
                </c:pt>
                <c:pt idx="1513">
                  <c:v>1.6800000000000004</c:v>
                </c:pt>
                <c:pt idx="1514">
                  <c:v>1.6800000000000004</c:v>
                </c:pt>
                <c:pt idx="1515">
                  <c:v>1.6800000000000004</c:v>
                </c:pt>
                <c:pt idx="1516">
                  <c:v>1.71</c:v>
                </c:pt>
                <c:pt idx="1517">
                  <c:v>1.6500000000000001</c:v>
                </c:pt>
                <c:pt idx="1518">
                  <c:v>1.6800000000000004</c:v>
                </c:pt>
                <c:pt idx="1519">
                  <c:v>1.6800000000000004</c:v>
                </c:pt>
                <c:pt idx="1520">
                  <c:v>1.71</c:v>
                </c:pt>
                <c:pt idx="1521">
                  <c:v>1.71</c:v>
                </c:pt>
                <c:pt idx="1522">
                  <c:v>1.6800000000000004</c:v>
                </c:pt>
                <c:pt idx="1523">
                  <c:v>1.71</c:v>
                </c:pt>
                <c:pt idx="1524">
                  <c:v>1.71</c:v>
                </c:pt>
                <c:pt idx="1525">
                  <c:v>1.71</c:v>
                </c:pt>
                <c:pt idx="1526">
                  <c:v>1.6800000000000004</c:v>
                </c:pt>
                <c:pt idx="1527">
                  <c:v>1.6800000000000004</c:v>
                </c:pt>
                <c:pt idx="1528">
                  <c:v>1.71</c:v>
                </c:pt>
                <c:pt idx="1529">
                  <c:v>1.6800000000000004</c:v>
                </c:pt>
                <c:pt idx="1530">
                  <c:v>1.6800000000000004</c:v>
                </c:pt>
                <c:pt idx="1531">
                  <c:v>1.71</c:v>
                </c:pt>
                <c:pt idx="1532">
                  <c:v>1.71</c:v>
                </c:pt>
                <c:pt idx="1533">
                  <c:v>1.6800000000000004</c:v>
                </c:pt>
                <c:pt idx="1534">
                  <c:v>1.71</c:v>
                </c:pt>
                <c:pt idx="1535">
                  <c:v>1.71</c:v>
                </c:pt>
                <c:pt idx="1536">
                  <c:v>1.71</c:v>
                </c:pt>
                <c:pt idx="1537">
                  <c:v>1.71</c:v>
                </c:pt>
                <c:pt idx="1538">
                  <c:v>1.71</c:v>
                </c:pt>
                <c:pt idx="1539">
                  <c:v>1.6800000000000004</c:v>
                </c:pt>
                <c:pt idx="1540">
                  <c:v>1.6800000000000004</c:v>
                </c:pt>
                <c:pt idx="1541">
                  <c:v>1.71</c:v>
                </c:pt>
                <c:pt idx="1542">
                  <c:v>1.6800000000000004</c:v>
                </c:pt>
                <c:pt idx="1543">
                  <c:v>1.6800000000000004</c:v>
                </c:pt>
                <c:pt idx="1544">
                  <c:v>1.6800000000000004</c:v>
                </c:pt>
                <c:pt idx="1545">
                  <c:v>1.71</c:v>
                </c:pt>
                <c:pt idx="1546">
                  <c:v>1.6800000000000004</c:v>
                </c:pt>
                <c:pt idx="1547">
                  <c:v>1.6800000000000004</c:v>
                </c:pt>
                <c:pt idx="1548">
                  <c:v>1.6800000000000004</c:v>
                </c:pt>
                <c:pt idx="1549">
                  <c:v>1.6800000000000004</c:v>
                </c:pt>
                <c:pt idx="1550">
                  <c:v>1.6800000000000004</c:v>
                </c:pt>
                <c:pt idx="1551">
                  <c:v>1.6500000000000001</c:v>
                </c:pt>
                <c:pt idx="1552">
                  <c:v>1.6800000000000004</c:v>
                </c:pt>
                <c:pt idx="1553">
                  <c:v>1.6800000000000004</c:v>
                </c:pt>
                <c:pt idx="1554">
                  <c:v>1.71</c:v>
                </c:pt>
                <c:pt idx="1555">
                  <c:v>1.6500000000000001</c:v>
                </c:pt>
                <c:pt idx="1556">
                  <c:v>1.6500000000000001</c:v>
                </c:pt>
                <c:pt idx="1557">
                  <c:v>1.6800000000000004</c:v>
                </c:pt>
                <c:pt idx="1558">
                  <c:v>1.6800000000000004</c:v>
                </c:pt>
                <c:pt idx="1559">
                  <c:v>1.6800000000000004</c:v>
                </c:pt>
                <c:pt idx="1560">
                  <c:v>1.6500000000000001</c:v>
                </c:pt>
                <c:pt idx="1561">
                  <c:v>1.6800000000000004</c:v>
                </c:pt>
                <c:pt idx="1562">
                  <c:v>1.6800000000000004</c:v>
                </c:pt>
                <c:pt idx="1563">
                  <c:v>1.6800000000000004</c:v>
                </c:pt>
                <c:pt idx="1564">
                  <c:v>1.6500000000000001</c:v>
                </c:pt>
                <c:pt idx="1565">
                  <c:v>1.6500000000000001</c:v>
                </c:pt>
                <c:pt idx="1566">
                  <c:v>1.6500000000000001</c:v>
                </c:pt>
                <c:pt idx="1567">
                  <c:v>1.6800000000000004</c:v>
                </c:pt>
                <c:pt idx="1568">
                  <c:v>1.6800000000000004</c:v>
                </c:pt>
                <c:pt idx="1569">
                  <c:v>1.6500000000000001</c:v>
                </c:pt>
                <c:pt idx="1570">
                  <c:v>1.6500000000000001</c:v>
                </c:pt>
                <c:pt idx="1571">
                  <c:v>1.6500000000000001</c:v>
                </c:pt>
                <c:pt idx="1572">
                  <c:v>1.6800000000000004</c:v>
                </c:pt>
                <c:pt idx="1573">
                  <c:v>1.6800000000000004</c:v>
                </c:pt>
                <c:pt idx="1574">
                  <c:v>1.6800000000000004</c:v>
                </c:pt>
                <c:pt idx="1575">
                  <c:v>1.6800000000000004</c:v>
                </c:pt>
                <c:pt idx="1576">
                  <c:v>1.6800000000000004</c:v>
                </c:pt>
                <c:pt idx="1577">
                  <c:v>1.6800000000000004</c:v>
                </c:pt>
                <c:pt idx="1578">
                  <c:v>1.6800000000000004</c:v>
                </c:pt>
                <c:pt idx="1579">
                  <c:v>1.6800000000000004</c:v>
                </c:pt>
                <c:pt idx="1580">
                  <c:v>1.6800000000000004</c:v>
                </c:pt>
                <c:pt idx="1581">
                  <c:v>1.6800000000000004</c:v>
                </c:pt>
                <c:pt idx="1582">
                  <c:v>1.6800000000000004</c:v>
                </c:pt>
                <c:pt idx="1583">
                  <c:v>1.6800000000000004</c:v>
                </c:pt>
                <c:pt idx="1584">
                  <c:v>1.6800000000000004</c:v>
                </c:pt>
                <c:pt idx="1585">
                  <c:v>1.6800000000000004</c:v>
                </c:pt>
                <c:pt idx="1586">
                  <c:v>1.6800000000000004</c:v>
                </c:pt>
                <c:pt idx="1587">
                  <c:v>1.6800000000000004</c:v>
                </c:pt>
                <c:pt idx="1588">
                  <c:v>1.6800000000000004</c:v>
                </c:pt>
                <c:pt idx="1589">
                  <c:v>1.6800000000000004</c:v>
                </c:pt>
                <c:pt idx="1590">
                  <c:v>1.71</c:v>
                </c:pt>
                <c:pt idx="1591">
                  <c:v>1.6500000000000001</c:v>
                </c:pt>
                <c:pt idx="1592">
                  <c:v>1.6800000000000004</c:v>
                </c:pt>
                <c:pt idx="1593">
                  <c:v>1.6800000000000004</c:v>
                </c:pt>
                <c:pt idx="1594">
                  <c:v>1.6800000000000004</c:v>
                </c:pt>
                <c:pt idx="1595">
                  <c:v>1.6500000000000001</c:v>
                </c:pt>
                <c:pt idx="1596">
                  <c:v>1.71</c:v>
                </c:pt>
                <c:pt idx="1597">
                  <c:v>1.71</c:v>
                </c:pt>
                <c:pt idx="1598">
                  <c:v>1.71</c:v>
                </c:pt>
                <c:pt idx="1599">
                  <c:v>1.6800000000000004</c:v>
                </c:pt>
                <c:pt idx="1600">
                  <c:v>1.71</c:v>
                </c:pt>
                <c:pt idx="1601">
                  <c:v>1.71</c:v>
                </c:pt>
                <c:pt idx="1602">
                  <c:v>1.71</c:v>
                </c:pt>
                <c:pt idx="1603">
                  <c:v>1.71</c:v>
                </c:pt>
                <c:pt idx="1604">
                  <c:v>1.71</c:v>
                </c:pt>
                <c:pt idx="1605">
                  <c:v>1.6800000000000004</c:v>
                </c:pt>
                <c:pt idx="1606">
                  <c:v>1.6800000000000004</c:v>
                </c:pt>
                <c:pt idx="1607">
                  <c:v>1.71</c:v>
                </c:pt>
                <c:pt idx="1608">
                  <c:v>1.71</c:v>
                </c:pt>
                <c:pt idx="1609">
                  <c:v>1.71</c:v>
                </c:pt>
                <c:pt idx="1610">
                  <c:v>1.6800000000000004</c:v>
                </c:pt>
                <c:pt idx="1611">
                  <c:v>1.71</c:v>
                </c:pt>
                <c:pt idx="1612">
                  <c:v>1.6800000000000004</c:v>
                </c:pt>
                <c:pt idx="1613">
                  <c:v>1.6800000000000004</c:v>
                </c:pt>
                <c:pt idx="1614">
                  <c:v>1.6800000000000004</c:v>
                </c:pt>
                <c:pt idx="1615">
                  <c:v>1.6800000000000004</c:v>
                </c:pt>
                <c:pt idx="1616">
                  <c:v>1.71</c:v>
                </c:pt>
                <c:pt idx="1617">
                  <c:v>1.6800000000000004</c:v>
                </c:pt>
                <c:pt idx="1618">
                  <c:v>1.6800000000000004</c:v>
                </c:pt>
                <c:pt idx="1619">
                  <c:v>1.6800000000000004</c:v>
                </c:pt>
                <c:pt idx="1620">
                  <c:v>1.6800000000000004</c:v>
                </c:pt>
                <c:pt idx="1621">
                  <c:v>1.6800000000000004</c:v>
                </c:pt>
                <c:pt idx="1622">
                  <c:v>1.71</c:v>
                </c:pt>
                <c:pt idx="1623">
                  <c:v>1.71</c:v>
                </c:pt>
                <c:pt idx="1624">
                  <c:v>1.71</c:v>
                </c:pt>
                <c:pt idx="1625">
                  <c:v>1.71</c:v>
                </c:pt>
                <c:pt idx="1626">
                  <c:v>1.6800000000000004</c:v>
                </c:pt>
                <c:pt idx="1627">
                  <c:v>1.6800000000000004</c:v>
                </c:pt>
                <c:pt idx="1628">
                  <c:v>1.6800000000000004</c:v>
                </c:pt>
                <c:pt idx="1629">
                  <c:v>1.71</c:v>
                </c:pt>
                <c:pt idx="1630">
                  <c:v>1.71</c:v>
                </c:pt>
                <c:pt idx="1631">
                  <c:v>1.6800000000000004</c:v>
                </c:pt>
                <c:pt idx="1632">
                  <c:v>1.6800000000000004</c:v>
                </c:pt>
                <c:pt idx="1633">
                  <c:v>1.71</c:v>
                </c:pt>
                <c:pt idx="1634">
                  <c:v>1.71</c:v>
                </c:pt>
                <c:pt idx="1635">
                  <c:v>1.6800000000000004</c:v>
                </c:pt>
                <c:pt idx="1636">
                  <c:v>1.71</c:v>
                </c:pt>
                <c:pt idx="1637">
                  <c:v>1.71</c:v>
                </c:pt>
                <c:pt idx="1638">
                  <c:v>1.71</c:v>
                </c:pt>
                <c:pt idx="1639">
                  <c:v>1.6800000000000004</c:v>
                </c:pt>
                <c:pt idx="1640">
                  <c:v>1.71</c:v>
                </c:pt>
                <c:pt idx="1641">
                  <c:v>1.6800000000000004</c:v>
                </c:pt>
                <c:pt idx="1642">
                  <c:v>1.71</c:v>
                </c:pt>
                <c:pt idx="1643">
                  <c:v>1.71</c:v>
                </c:pt>
                <c:pt idx="1644">
                  <c:v>1.71</c:v>
                </c:pt>
                <c:pt idx="1645">
                  <c:v>1.71</c:v>
                </c:pt>
                <c:pt idx="1646">
                  <c:v>1.6800000000000004</c:v>
                </c:pt>
                <c:pt idx="1647">
                  <c:v>1.71</c:v>
                </c:pt>
                <c:pt idx="1648">
                  <c:v>1.71</c:v>
                </c:pt>
                <c:pt idx="1649">
                  <c:v>1.6800000000000004</c:v>
                </c:pt>
                <c:pt idx="1650">
                  <c:v>1.71</c:v>
                </c:pt>
                <c:pt idx="1651">
                  <c:v>1.6800000000000004</c:v>
                </c:pt>
                <c:pt idx="1652">
                  <c:v>1.6800000000000004</c:v>
                </c:pt>
                <c:pt idx="1653">
                  <c:v>1.71</c:v>
                </c:pt>
                <c:pt idx="1654">
                  <c:v>1.71</c:v>
                </c:pt>
                <c:pt idx="1655">
                  <c:v>1.71</c:v>
                </c:pt>
                <c:pt idx="1656">
                  <c:v>1.6800000000000004</c:v>
                </c:pt>
                <c:pt idx="1657">
                  <c:v>1.71</c:v>
                </c:pt>
                <c:pt idx="1658">
                  <c:v>1.71</c:v>
                </c:pt>
                <c:pt idx="1659">
                  <c:v>1.71</c:v>
                </c:pt>
                <c:pt idx="1660">
                  <c:v>1.71</c:v>
                </c:pt>
                <c:pt idx="1661">
                  <c:v>1.71</c:v>
                </c:pt>
                <c:pt idx="1662">
                  <c:v>1.6800000000000004</c:v>
                </c:pt>
                <c:pt idx="1663">
                  <c:v>1.71</c:v>
                </c:pt>
                <c:pt idx="1664">
                  <c:v>1.71</c:v>
                </c:pt>
                <c:pt idx="1665">
                  <c:v>1.71</c:v>
                </c:pt>
                <c:pt idx="1666">
                  <c:v>1.71</c:v>
                </c:pt>
                <c:pt idx="1667">
                  <c:v>1.6800000000000004</c:v>
                </c:pt>
                <c:pt idx="1668">
                  <c:v>1.71</c:v>
                </c:pt>
                <c:pt idx="1669">
                  <c:v>1.71</c:v>
                </c:pt>
                <c:pt idx="1670">
                  <c:v>1.6500000000000001</c:v>
                </c:pt>
                <c:pt idx="1671">
                  <c:v>1.71</c:v>
                </c:pt>
                <c:pt idx="1672">
                  <c:v>1.6800000000000004</c:v>
                </c:pt>
                <c:pt idx="1673">
                  <c:v>1.71</c:v>
                </c:pt>
                <c:pt idx="1674">
                  <c:v>1.71</c:v>
                </c:pt>
                <c:pt idx="1675">
                  <c:v>1.71</c:v>
                </c:pt>
                <c:pt idx="1676">
                  <c:v>1.71</c:v>
                </c:pt>
                <c:pt idx="1677">
                  <c:v>1.71</c:v>
                </c:pt>
                <c:pt idx="1678">
                  <c:v>1.71</c:v>
                </c:pt>
                <c:pt idx="1679">
                  <c:v>1.71</c:v>
                </c:pt>
                <c:pt idx="1680">
                  <c:v>1.6800000000000004</c:v>
                </c:pt>
                <c:pt idx="1681">
                  <c:v>1.75</c:v>
                </c:pt>
                <c:pt idx="1682">
                  <c:v>1.71</c:v>
                </c:pt>
                <c:pt idx="1683">
                  <c:v>1.71</c:v>
                </c:pt>
                <c:pt idx="1684">
                  <c:v>1.71</c:v>
                </c:pt>
                <c:pt idx="1685">
                  <c:v>1.71</c:v>
                </c:pt>
                <c:pt idx="1686">
                  <c:v>1.71</c:v>
                </c:pt>
                <c:pt idx="1687">
                  <c:v>1.71</c:v>
                </c:pt>
                <c:pt idx="1688">
                  <c:v>1.71</c:v>
                </c:pt>
                <c:pt idx="1689">
                  <c:v>1.71</c:v>
                </c:pt>
                <c:pt idx="1690">
                  <c:v>1.71</c:v>
                </c:pt>
                <c:pt idx="1691">
                  <c:v>1.71</c:v>
                </c:pt>
                <c:pt idx="1692">
                  <c:v>1.71</c:v>
                </c:pt>
                <c:pt idx="1693">
                  <c:v>1.71</c:v>
                </c:pt>
                <c:pt idx="1694">
                  <c:v>1.71</c:v>
                </c:pt>
                <c:pt idx="1695">
                  <c:v>1.71</c:v>
                </c:pt>
                <c:pt idx="1696">
                  <c:v>1.71</c:v>
                </c:pt>
                <c:pt idx="1697">
                  <c:v>1.75</c:v>
                </c:pt>
                <c:pt idx="1698">
                  <c:v>1.71</c:v>
                </c:pt>
                <c:pt idx="1699">
                  <c:v>1.71</c:v>
                </c:pt>
                <c:pt idx="1700">
                  <c:v>1.71</c:v>
                </c:pt>
                <c:pt idx="1701">
                  <c:v>1.71</c:v>
                </c:pt>
                <c:pt idx="1702">
                  <c:v>1.71</c:v>
                </c:pt>
                <c:pt idx="1703">
                  <c:v>1.71</c:v>
                </c:pt>
                <c:pt idx="1704">
                  <c:v>1.71</c:v>
                </c:pt>
                <c:pt idx="1705">
                  <c:v>1.71</c:v>
                </c:pt>
                <c:pt idx="1706">
                  <c:v>1.71</c:v>
                </c:pt>
                <c:pt idx="1707">
                  <c:v>1.71</c:v>
                </c:pt>
                <c:pt idx="1708">
                  <c:v>1.6800000000000004</c:v>
                </c:pt>
                <c:pt idx="1709">
                  <c:v>1.71</c:v>
                </c:pt>
                <c:pt idx="1710">
                  <c:v>1.71</c:v>
                </c:pt>
                <c:pt idx="1711">
                  <c:v>1.71</c:v>
                </c:pt>
                <c:pt idx="1712">
                  <c:v>1.6800000000000004</c:v>
                </c:pt>
                <c:pt idx="1713">
                  <c:v>1.71</c:v>
                </c:pt>
                <c:pt idx="1714">
                  <c:v>1.71</c:v>
                </c:pt>
                <c:pt idx="1715">
                  <c:v>1.6800000000000004</c:v>
                </c:pt>
                <c:pt idx="1716">
                  <c:v>1.71</c:v>
                </c:pt>
                <c:pt idx="1717">
                  <c:v>1.71</c:v>
                </c:pt>
                <c:pt idx="1718">
                  <c:v>1.6800000000000004</c:v>
                </c:pt>
                <c:pt idx="1719">
                  <c:v>1.6500000000000001</c:v>
                </c:pt>
                <c:pt idx="1720">
                  <c:v>1.71</c:v>
                </c:pt>
                <c:pt idx="1721">
                  <c:v>1.71</c:v>
                </c:pt>
                <c:pt idx="1722">
                  <c:v>1.71</c:v>
                </c:pt>
                <c:pt idx="1723">
                  <c:v>1.6500000000000001</c:v>
                </c:pt>
                <c:pt idx="1724">
                  <c:v>1.6800000000000004</c:v>
                </c:pt>
                <c:pt idx="1725">
                  <c:v>1.71</c:v>
                </c:pt>
                <c:pt idx="1726">
                  <c:v>1.6800000000000004</c:v>
                </c:pt>
                <c:pt idx="1727">
                  <c:v>1.6500000000000001</c:v>
                </c:pt>
                <c:pt idx="1728">
                  <c:v>1.6800000000000004</c:v>
                </c:pt>
                <c:pt idx="1729">
                  <c:v>1.6800000000000004</c:v>
                </c:pt>
                <c:pt idx="1730">
                  <c:v>1.6800000000000004</c:v>
                </c:pt>
                <c:pt idx="1731">
                  <c:v>1.6800000000000004</c:v>
                </c:pt>
                <c:pt idx="1732">
                  <c:v>1.6500000000000001</c:v>
                </c:pt>
                <c:pt idx="1733">
                  <c:v>1.6500000000000001</c:v>
                </c:pt>
                <c:pt idx="1734">
                  <c:v>1.6800000000000004</c:v>
                </c:pt>
                <c:pt idx="1735">
                  <c:v>1.6800000000000004</c:v>
                </c:pt>
                <c:pt idx="1736">
                  <c:v>1.6800000000000004</c:v>
                </c:pt>
                <c:pt idx="1737">
                  <c:v>1.6800000000000004</c:v>
                </c:pt>
                <c:pt idx="1738">
                  <c:v>1.6800000000000004</c:v>
                </c:pt>
                <c:pt idx="1739">
                  <c:v>1.6500000000000001</c:v>
                </c:pt>
                <c:pt idx="1740">
                  <c:v>1.6500000000000001</c:v>
                </c:pt>
                <c:pt idx="1741">
                  <c:v>1.6500000000000001</c:v>
                </c:pt>
                <c:pt idx="1742">
                  <c:v>1.6500000000000001</c:v>
                </c:pt>
                <c:pt idx="1743">
                  <c:v>1.6500000000000001</c:v>
                </c:pt>
                <c:pt idx="1744">
                  <c:v>1.6800000000000004</c:v>
                </c:pt>
                <c:pt idx="1745">
                  <c:v>1.6500000000000001</c:v>
                </c:pt>
                <c:pt idx="1746">
                  <c:v>1.6500000000000001</c:v>
                </c:pt>
                <c:pt idx="1747">
                  <c:v>1.6500000000000001</c:v>
                </c:pt>
                <c:pt idx="1748">
                  <c:v>1.6800000000000004</c:v>
                </c:pt>
                <c:pt idx="1749">
                  <c:v>1.6500000000000001</c:v>
                </c:pt>
                <c:pt idx="1750">
                  <c:v>1.6500000000000001</c:v>
                </c:pt>
                <c:pt idx="1751">
                  <c:v>1.6500000000000001</c:v>
                </c:pt>
                <c:pt idx="1752">
                  <c:v>1.6500000000000001</c:v>
                </c:pt>
                <c:pt idx="1753">
                  <c:v>1.6500000000000001</c:v>
                </c:pt>
                <c:pt idx="1754">
                  <c:v>1.6500000000000001</c:v>
                </c:pt>
                <c:pt idx="1755">
                  <c:v>1.6500000000000001</c:v>
                </c:pt>
                <c:pt idx="1756">
                  <c:v>1.6500000000000001</c:v>
                </c:pt>
                <c:pt idx="1757">
                  <c:v>1.61</c:v>
                </c:pt>
                <c:pt idx="1758">
                  <c:v>1.6500000000000001</c:v>
                </c:pt>
                <c:pt idx="1759">
                  <c:v>1.6500000000000001</c:v>
                </c:pt>
                <c:pt idx="1760">
                  <c:v>1.6500000000000001</c:v>
                </c:pt>
                <c:pt idx="1761">
                  <c:v>1.6500000000000001</c:v>
                </c:pt>
                <c:pt idx="1762">
                  <c:v>1.6800000000000004</c:v>
                </c:pt>
                <c:pt idx="1763">
                  <c:v>1.6800000000000004</c:v>
                </c:pt>
                <c:pt idx="1764">
                  <c:v>1.6500000000000001</c:v>
                </c:pt>
                <c:pt idx="1765">
                  <c:v>1.6800000000000004</c:v>
                </c:pt>
                <c:pt idx="1766">
                  <c:v>1.6800000000000004</c:v>
                </c:pt>
                <c:pt idx="1767">
                  <c:v>1.6800000000000004</c:v>
                </c:pt>
                <c:pt idx="1768">
                  <c:v>1.6500000000000001</c:v>
                </c:pt>
                <c:pt idx="1769">
                  <c:v>1.6800000000000004</c:v>
                </c:pt>
                <c:pt idx="1770">
                  <c:v>1.6800000000000004</c:v>
                </c:pt>
                <c:pt idx="1771">
                  <c:v>1.6500000000000001</c:v>
                </c:pt>
                <c:pt idx="1772">
                  <c:v>1.6800000000000004</c:v>
                </c:pt>
                <c:pt idx="1773">
                  <c:v>1.6800000000000004</c:v>
                </c:pt>
                <c:pt idx="1774">
                  <c:v>1.6800000000000004</c:v>
                </c:pt>
                <c:pt idx="1775">
                  <c:v>1.6800000000000004</c:v>
                </c:pt>
                <c:pt idx="1776">
                  <c:v>1.6800000000000004</c:v>
                </c:pt>
                <c:pt idx="1777">
                  <c:v>1.6800000000000004</c:v>
                </c:pt>
                <c:pt idx="1778">
                  <c:v>1.6800000000000004</c:v>
                </c:pt>
                <c:pt idx="1779">
                  <c:v>1.6800000000000004</c:v>
                </c:pt>
                <c:pt idx="1780">
                  <c:v>1.6800000000000004</c:v>
                </c:pt>
                <c:pt idx="1781">
                  <c:v>1.6800000000000004</c:v>
                </c:pt>
                <c:pt idx="1782">
                  <c:v>1.6800000000000004</c:v>
                </c:pt>
                <c:pt idx="1783">
                  <c:v>1.6800000000000004</c:v>
                </c:pt>
                <c:pt idx="1784">
                  <c:v>1.6800000000000004</c:v>
                </c:pt>
                <c:pt idx="1785">
                  <c:v>1.71</c:v>
                </c:pt>
                <c:pt idx="1786">
                  <c:v>1.71</c:v>
                </c:pt>
                <c:pt idx="1787">
                  <c:v>1.71</c:v>
                </c:pt>
                <c:pt idx="1788">
                  <c:v>1.6800000000000004</c:v>
                </c:pt>
                <c:pt idx="1789">
                  <c:v>1.6800000000000004</c:v>
                </c:pt>
                <c:pt idx="1790">
                  <c:v>1.6800000000000004</c:v>
                </c:pt>
                <c:pt idx="1791">
                  <c:v>1.71</c:v>
                </c:pt>
                <c:pt idx="1792">
                  <c:v>1.71</c:v>
                </c:pt>
                <c:pt idx="1793">
                  <c:v>1.71</c:v>
                </c:pt>
                <c:pt idx="1794">
                  <c:v>1.75</c:v>
                </c:pt>
                <c:pt idx="1795">
                  <c:v>1.75</c:v>
                </c:pt>
                <c:pt idx="1796">
                  <c:v>1.75</c:v>
                </c:pt>
                <c:pt idx="1797">
                  <c:v>1.71</c:v>
                </c:pt>
                <c:pt idx="1798">
                  <c:v>1.7799999999999994</c:v>
                </c:pt>
                <c:pt idx="1799">
                  <c:v>1.7799999999999994</c:v>
                </c:pt>
                <c:pt idx="1800">
                  <c:v>1.75</c:v>
                </c:pt>
                <c:pt idx="1801">
                  <c:v>1.75</c:v>
                </c:pt>
                <c:pt idx="1802">
                  <c:v>1.75</c:v>
                </c:pt>
                <c:pt idx="1803">
                  <c:v>1.75</c:v>
                </c:pt>
                <c:pt idx="1804">
                  <c:v>1.75</c:v>
                </c:pt>
                <c:pt idx="1805">
                  <c:v>1.71</c:v>
                </c:pt>
                <c:pt idx="1806">
                  <c:v>1.71</c:v>
                </c:pt>
                <c:pt idx="1807">
                  <c:v>1.75</c:v>
                </c:pt>
                <c:pt idx="1808">
                  <c:v>1.75</c:v>
                </c:pt>
                <c:pt idx="1809">
                  <c:v>1.75</c:v>
                </c:pt>
                <c:pt idx="1810">
                  <c:v>1.71</c:v>
                </c:pt>
                <c:pt idx="1811">
                  <c:v>1.75</c:v>
                </c:pt>
                <c:pt idx="1812">
                  <c:v>1.75</c:v>
                </c:pt>
                <c:pt idx="1813">
                  <c:v>1.71</c:v>
                </c:pt>
                <c:pt idx="1814">
                  <c:v>1.75</c:v>
                </c:pt>
                <c:pt idx="1815">
                  <c:v>1.75</c:v>
                </c:pt>
                <c:pt idx="1816">
                  <c:v>1.75</c:v>
                </c:pt>
                <c:pt idx="1817">
                  <c:v>1.75</c:v>
                </c:pt>
                <c:pt idx="1818">
                  <c:v>1.75</c:v>
                </c:pt>
                <c:pt idx="1819">
                  <c:v>1.6800000000000004</c:v>
                </c:pt>
                <c:pt idx="1820">
                  <c:v>1.71</c:v>
                </c:pt>
                <c:pt idx="1821">
                  <c:v>1.71</c:v>
                </c:pt>
                <c:pt idx="1822">
                  <c:v>1.71</c:v>
                </c:pt>
                <c:pt idx="1823">
                  <c:v>1.71</c:v>
                </c:pt>
                <c:pt idx="1824">
                  <c:v>1.75</c:v>
                </c:pt>
                <c:pt idx="1825">
                  <c:v>1.71</c:v>
                </c:pt>
                <c:pt idx="1826">
                  <c:v>1.71</c:v>
                </c:pt>
                <c:pt idx="1827">
                  <c:v>1.6800000000000004</c:v>
                </c:pt>
                <c:pt idx="1828">
                  <c:v>1.71</c:v>
                </c:pt>
                <c:pt idx="1829">
                  <c:v>1.6800000000000004</c:v>
                </c:pt>
                <c:pt idx="1830">
                  <c:v>1.71</c:v>
                </c:pt>
                <c:pt idx="1831">
                  <c:v>1.71</c:v>
                </c:pt>
                <c:pt idx="1832">
                  <c:v>1.6800000000000004</c:v>
                </c:pt>
                <c:pt idx="1833">
                  <c:v>1.71</c:v>
                </c:pt>
                <c:pt idx="1834">
                  <c:v>1.6800000000000004</c:v>
                </c:pt>
                <c:pt idx="1835">
                  <c:v>1.71</c:v>
                </c:pt>
                <c:pt idx="1836">
                  <c:v>1.6800000000000004</c:v>
                </c:pt>
                <c:pt idx="1837">
                  <c:v>1.6800000000000004</c:v>
                </c:pt>
                <c:pt idx="1838">
                  <c:v>1.6800000000000004</c:v>
                </c:pt>
                <c:pt idx="1839">
                  <c:v>1.6800000000000004</c:v>
                </c:pt>
                <c:pt idx="1840">
                  <c:v>1.71</c:v>
                </c:pt>
                <c:pt idx="1841">
                  <c:v>1.71</c:v>
                </c:pt>
                <c:pt idx="1842">
                  <c:v>1.6800000000000004</c:v>
                </c:pt>
                <c:pt idx="1843">
                  <c:v>1.71</c:v>
                </c:pt>
                <c:pt idx="1844">
                  <c:v>1.6800000000000004</c:v>
                </c:pt>
                <c:pt idx="1845">
                  <c:v>1.6800000000000004</c:v>
                </c:pt>
                <c:pt idx="1846">
                  <c:v>1.71</c:v>
                </c:pt>
                <c:pt idx="1847">
                  <c:v>1.6800000000000004</c:v>
                </c:pt>
                <c:pt idx="1848">
                  <c:v>1.6800000000000004</c:v>
                </c:pt>
                <c:pt idx="1849">
                  <c:v>1.71</c:v>
                </c:pt>
                <c:pt idx="1850">
                  <c:v>1.71</c:v>
                </c:pt>
                <c:pt idx="1851">
                  <c:v>1.6800000000000004</c:v>
                </c:pt>
                <c:pt idx="1852">
                  <c:v>1.71</c:v>
                </c:pt>
                <c:pt idx="1853">
                  <c:v>1.6800000000000004</c:v>
                </c:pt>
                <c:pt idx="1854">
                  <c:v>1.6800000000000004</c:v>
                </c:pt>
                <c:pt idx="1855">
                  <c:v>1.6500000000000001</c:v>
                </c:pt>
                <c:pt idx="1856">
                  <c:v>1.6800000000000004</c:v>
                </c:pt>
                <c:pt idx="1857">
                  <c:v>1.71</c:v>
                </c:pt>
                <c:pt idx="1858">
                  <c:v>1.71</c:v>
                </c:pt>
                <c:pt idx="1859">
                  <c:v>1.71</c:v>
                </c:pt>
                <c:pt idx="1860">
                  <c:v>1.6800000000000004</c:v>
                </c:pt>
                <c:pt idx="1861">
                  <c:v>1.6800000000000004</c:v>
                </c:pt>
                <c:pt idx="1862">
                  <c:v>1.71</c:v>
                </c:pt>
                <c:pt idx="1863">
                  <c:v>1.71</c:v>
                </c:pt>
                <c:pt idx="1864">
                  <c:v>1.6800000000000004</c:v>
                </c:pt>
                <c:pt idx="1865">
                  <c:v>1.6800000000000004</c:v>
                </c:pt>
                <c:pt idx="1866">
                  <c:v>1.71</c:v>
                </c:pt>
                <c:pt idx="1867">
                  <c:v>1.6800000000000004</c:v>
                </c:pt>
                <c:pt idx="1868">
                  <c:v>1.6800000000000004</c:v>
                </c:pt>
                <c:pt idx="1869">
                  <c:v>1.6800000000000004</c:v>
                </c:pt>
                <c:pt idx="1870">
                  <c:v>1.6800000000000004</c:v>
                </c:pt>
                <c:pt idx="1871">
                  <c:v>1.6800000000000004</c:v>
                </c:pt>
                <c:pt idx="1872">
                  <c:v>1.6800000000000004</c:v>
                </c:pt>
                <c:pt idx="1873">
                  <c:v>1.71</c:v>
                </c:pt>
                <c:pt idx="1874">
                  <c:v>1.6800000000000004</c:v>
                </c:pt>
                <c:pt idx="1875">
                  <c:v>1.71</c:v>
                </c:pt>
                <c:pt idx="1876">
                  <c:v>1.71</c:v>
                </c:pt>
                <c:pt idx="1877">
                  <c:v>1.71</c:v>
                </c:pt>
                <c:pt idx="1878">
                  <c:v>1.6800000000000004</c:v>
                </c:pt>
                <c:pt idx="1879">
                  <c:v>1.6800000000000004</c:v>
                </c:pt>
                <c:pt idx="1880">
                  <c:v>1.6800000000000004</c:v>
                </c:pt>
                <c:pt idx="1881">
                  <c:v>1.6800000000000004</c:v>
                </c:pt>
                <c:pt idx="1882">
                  <c:v>1.6800000000000004</c:v>
                </c:pt>
                <c:pt idx="1883">
                  <c:v>1.6800000000000004</c:v>
                </c:pt>
                <c:pt idx="1884">
                  <c:v>1.6800000000000004</c:v>
                </c:pt>
                <c:pt idx="1885">
                  <c:v>1.6800000000000004</c:v>
                </c:pt>
                <c:pt idx="1886">
                  <c:v>1.6800000000000004</c:v>
                </c:pt>
                <c:pt idx="1887">
                  <c:v>1.6800000000000004</c:v>
                </c:pt>
                <c:pt idx="1888">
                  <c:v>1.6800000000000004</c:v>
                </c:pt>
                <c:pt idx="1889">
                  <c:v>1.6800000000000004</c:v>
                </c:pt>
                <c:pt idx="1890">
                  <c:v>1.71</c:v>
                </c:pt>
                <c:pt idx="1891">
                  <c:v>1.71</c:v>
                </c:pt>
                <c:pt idx="1892">
                  <c:v>1.6800000000000004</c:v>
                </c:pt>
                <c:pt idx="1893">
                  <c:v>1.71</c:v>
                </c:pt>
                <c:pt idx="1894">
                  <c:v>1.6800000000000004</c:v>
                </c:pt>
                <c:pt idx="1895">
                  <c:v>1.6800000000000004</c:v>
                </c:pt>
                <c:pt idx="1896">
                  <c:v>1.71</c:v>
                </c:pt>
                <c:pt idx="1897">
                  <c:v>1.71</c:v>
                </c:pt>
                <c:pt idx="1898">
                  <c:v>1.6800000000000004</c:v>
                </c:pt>
                <c:pt idx="1899">
                  <c:v>1.71</c:v>
                </c:pt>
                <c:pt idx="1900">
                  <c:v>1.71</c:v>
                </c:pt>
                <c:pt idx="1901">
                  <c:v>1.71</c:v>
                </c:pt>
                <c:pt idx="1902">
                  <c:v>1.71</c:v>
                </c:pt>
                <c:pt idx="1903">
                  <c:v>1.71</c:v>
                </c:pt>
                <c:pt idx="1904">
                  <c:v>1.71</c:v>
                </c:pt>
                <c:pt idx="1905">
                  <c:v>1.71</c:v>
                </c:pt>
                <c:pt idx="1906">
                  <c:v>1.71</c:v>
                </c:pt>
                <c:pt idx="1907">
                  <c:v>1.71</c:v>
                </c:pt>
                <c:pt idx="1908">
                  <c:v>1.71</c:v>
                </c:pt>
                <c:pt idx="1909">
                  <c:v>1.71</c:v>
                </c:pt>
                <c:pt idx="1910">
                  <c:v>1.75</c:v>
                </c:pt>
                <c:pt idx="1911">
                  <c:v>1.71</c:v>
                </c:pt>
                <c:pt idx="1912">
                  <c:v>1.71</c:v>
                </c:pt>
                <c:pt idx="1913">
                  <c:v>1.71</c:v>
                </c:pt>
                <c:pt idx="1914">
                  <c:v>1.71</c:v>
                </c:pt>
                <c:pt idx="1915">
                  <c:v>1.71</c:v>
                </c:pt>
                <c:pt idx="1916">
                  <c:v>1.75</c:v>
                </c:pt>
                <c:pt idx="1917">
                  <c:v>1.75</c:v>
                </c:pt>
                <c:pt idx="1918">
                  <c:v>1.75</c:v>
                </c:pt>
                <c:pt idx="1919">
                  <c:v>1.71</c:v>
                </c:pt>
                <c:pt idx="1920">
                  <c:v>1.75</c:v>
                </c:pt>
                <c:pt idx="1921">
                  <c:v>1.75</c:v>
                </c:pt>
                <c:pt idx="1922">
                  <c:v>1.7799999999999994</c:v>
                </c:pt>
                <c:pt idx="1923">
                  <c:v>1.75</c:v>
                </c:pt>
                <c:pt idx="1924">
                  <c:v>1.75</c:v>
                </c:pt>
                <c:pt idx="1925">
                  <c:v>1.71</c:v>
                </c:pt>
                <c:pt idx="1926">
                  <c:v>1.71</c:v>
                </c:pt>
                <c:pt idx="1927">
                  <c:v>1.71</c:v>
                </c:pt>
                <c:pt idx="1928">
                  <c:v>1.75</c:v>
                </c:pt>
                <c:pt idx="1929">
                  <c:v>1.71</c:v>
                </c:pt>
                <c:pt idx="1930">
                  <c:v>1.75</c:v>
                </c:pt>
                <c:pt idx="1931">
                  <c:v>1.71</c:v>
                </c:pt>
                <c:pt idx="1932">
                  <c:v>1.6800000000000004</c:v>
                </c:pt>
                <c:pt idx="1933">
                  <c:v>1.71</c:v>
                </c:pt>
                <c:pt idx="1934">
                  <c:v>1.71</c:v>
                </c:pt>
                <c:pt idx="1935">
                  <c:v>1.71</c:v>
                </c:pt>
                <c:pt idx="1936">
                  <c:v>1.71</c:v>
                </c:pt>
                <c:pt idx="1937">
                  <c:v>1.71</c:v>
                </c:pt>
                <c:pt idx="1938">
                  <c:v>1.71</c:v>
                </c:pt>
                <c:pt idx="1939">
                  <c:v>1.6800000000000004</c:v>
                </c:pt>
                <c:pt idx="1940">
                  <c:v>1.6800000000000004</c:v>
                </c:pt>
                <c:pt idx="1941">
                  <c:v>1.71</c:v>
                </c:pt>
                <c:pt idx="1942">
                  <c:v>1.71</c:v>
                </c:pt>
                <c:pt idx="1943">
                  <c:v>1.71</c:v>
                </c:pt>
                <c:pt idx="1944">
                  <c:v>1.71</c:v>
                </c:pt>
                <c:pt idx="1945">
                  <c:v>1.71</c:v>
                </c:pt>
                <c:pt idx="1946">
                  <c:v>1.71</c:v>
                </c:pt>
                <c:pt idx="1947">
                  <c:v>1.6800000000000004</c:v>
                </c:pt>
                <c:pt idx="1948">
                  <c:v>1.71</c:v>
                </c:pt>
                <c:pt idx="1949">
                  <c:v>1.6800000000000004</c:v>
                </c:pt>
                <c:pt idx="1950">
                  <c:v>1.6800000000000004</c:v>
                </c:pt>
                <c:pt idx="1951">
                  <c:v>1.6800000000000004</c:v>
                </c:pt>
                <c:pt idx="1952">
                  <c:v>1.6800000000000004</c:v>
                </c:pt>
                <c:pt idx="1953">
                  <c:v>1.6800000000000004</c:v>
                </c:pt>
                <c:pt idx="1954">
                  <c:v>1.6800000000000004</c:v>
                </c:pt>
                <c:pt idx="1955">
                  <c:v>1.6800000000000004</c:v>
                </c:pt>
                <c:pt idx="1956">
                  <c:v>1.71</c:v>
                </c:pt>
                <c:pt idx="1957">
                  <c:v>1.6800000000000004</c:v>
                </c:pt>
                <c:pt idx="1958">
                  <c:v>1.6800000000000004</c:v>
                </c:pt>
                <c:pt idx="1959">
                  <c:v>1.6800000000000004</c:v>
                </c:pt>
                <c:pt idx="1960">
                  <c:v>1.6800000000000004</c:v>
                </c:pt>
                <c:pt idx="1961">
                  <c:v>1.6800000000000004</c:v>
                </c:pt>
                <c:pt idx="1962">
                  <c:v>1.6500000000000001</c:v>
                </c:pt>
                <c:pt idx="1963">
                  <c:v>1.6800000000000004</c:v>
                </c:pt>
                <c:pt idx="1964">
                  <c:v>1.6800000000000004</c:v>
                </c:pt>
                <c:pt idx="1965">
                  <c:v>1.71</c:v>
                </c:pt>
                <c:pt idx="1966">
                  <c:v>1.6800000000000004</c:v>
                </c:pt>
                <c:pt idx="1967">
                  <c:v>1.6800000000000004</c:v>
                </c:pt>
                <c:pt idx="1968">
                  <c:v>1.6800000000000004</c:v>
                </c:pt>
                <c:pt idx="1969">
                  <c:v>1.6800000000000004</c:v>
                </c:pt>
                <c:pt idx="1970">
                  <c:v>1.6800000000000004</c:v>
                </c:pt>
                <c:pt idx="1971">
                  <c:v>1.6800000000000004</c:v>
                </c:pt>
                <c:pt idx="1972">
                  <c:v>1.6800000000000004</c:v>
                </c:pt>
                <c:pt idx="1973">
                  <c:v>1.6800000000000004</c:v>
                </c:pt>
                <c:pt idx="1974">
                  <c:v>1.6800000000000004</c:v>
                </c:pt>
                <c:pt idx="1975">
                  <c:v>1.6500000000000001</c:v>
                </c:pt>
                <c:pt idx="1976">
                  <c:v>1.6800000000000004</c:v>
                </c:pt>
                <c:pt idx="1977">
                  <c:v>1.6800000000000004</c:v>
                </c:pt>
                <c:pt idx="1978">
                  <c:v>1.6800000000000004</c:v>
                </c:pt>
                <c:pt idx="1979">
                  <c:v>1.6500000000000001</c:v>
                </c:pt>
                <c:pt idx="1980">
                  <c:v>1.6800000000000004</c:v>
                </c:pt>
                <c:pt idx="1981">
                  <c:v>1.6800000000000004</c:v>
                </c:pt>
                <c:pt idx="1982">
                  <c:v>1.6800000000000004</c:v>
                </c:pt>
                <c:pt idx="1983">
                  <c:v>1.6800000000000004</c:v>
                </c:pt>
                <c:pt idx="1984">
                  <c:v>1.6800000000000004</c:v>
                </c:pt>
                <c:pt idx="1985">
                  <c:v>1.6500000000000001</c:v>
                </c:pt>
                <c:pt idx="1986">
                  <c:v>1.6800000000000004</c:v>
                </c:pt>
                <c:pt idx="1987">
                  <c:v>1.6800000000000004</c:v>
                </c:pt>
                <c:pt idx="1988">
                  <c:v>1.6800000000000004</c:v>
                </c:pt>
                <c:pt idx="1989">
                  <c:v>1.6500000000000001</c:v>
                </c:pt>
                <c:pt idx="1990">
                  <c:v>1.6500000000000001</c:v>
                </c:pt>
                <c:pt idx="1991">
                  <c:v>1.6800000000000004</c:v>
                </c:pt>
                <c:pt idx="1992">
                  <c:v>1.6800000000000004</c:v>
                </c:pt>
                <c:pt idx="1993">
                  <c:v>1.6800000000000004</c:v>
                </c:pt>
                <c:pt idx="1994">
                  <c:v>1.6800000000000004</c:v>
                </c:pt>
                <c:pt idx="1995">
                  <c:v>1.6500000000000001</c:v>
                </c:pt>
                <c:pt idx="1996">
                  <c:v>1.6800000000000004</c:v>
                </c:pt>
                <c:pt idx="1997">
                  <c:v>1.6500000000000001</c:v>
                </c:pt>
                <c:pt idx="1998">
                  <c:v>1.61</c:v>
                </c:pt>
                <c:pt idx="1999">
                  <c:v>1.6500000000000001</c:v>
                </c:pt>
                <c:pt idx="2000">
                  <c:v>1.6800000000000004</c:v>
                </c:pt>
                <c:pt idx="2001">
                  <c:v>1.6500000000000001</c:v>
                </c:pt>
                <c:pt idx="2002">
                  <c:v>1.6800000000000004</c:v>
                </c:pt>
                <c:pt idx="2003">
                  <c:v>1.6800000000000004</c:v>
                </c:pt>
                <c:pt idx="2004">
                  <c:v>1.6800000000000004</c:v>
                </c:pt>
                <c:pt idx="2005">
                  <c:v>1.6800000000000004</c:v>
                </c:pt>
                <c:pt idx="2006">
                  <c:v>1.6800000000000004</c:v>
                </c:pt>
                <c:pt idx="2007">
                  <c:v>1.6500000000000001</c:v>
                </c:pt>
                <c:pt idx="2008">
                  <c:v>1.6800000000000004</c:v>
                </c:pt>
                <c:pt idx="2009">
                  <c:v>1.6800000000000004</c:v>
                </c:pt>
                <c:pt idx="2010">
                  <c:v>1.6800000000000004</c:v>
                </c:pt>
                <c:pt idx="2011">
                  <c:v>1.6800000000000004</c:v>
                </c:pt>
                <c:pt idx="2012">
                  <c:v>1.6800000000000004</c:v>
                </c:pt>
                <c:pt idx="2013">
                  <c:v>1.6800000000000004</c:v>
                </c:pt>
                <c:pt idx="2014">
                  <c:v>1.6800000000000004</c:v>
                </c:pt>
                <c:pt idx="2015">
                  <c:v>1.6500000000000001</c:v>
                </c:pt>
                <c:pt idx="2016">
                  <c:v>1.6500000000000001</c:v>
                </c:pt>
                <c:pt idx="2017">
                  <c:v>1.6800000000000004</c:v>
                </c:pt>
                <c:pt idx="2018">
                  <c:v>1.6800000000000004</c:v>
                </c:pt>
                <c:pt idx="2019">
                  <c:v>1.6500000000000001</c:v>
                </c:pt>
                <c:pt idx="2020">
                  <c:v>1.6500000000000001</c:v>
                </c:pt>
                <c:pt idx="2021">
                  <c:v>1.61</c:v>
                </c:pt>
                <c:pt idx="2022">
                  <c:v>1.6800000000000004</c:v>
                </c:pt>
                <c:pt idx="2023">
                  <c:v>1.6800000000000004</c:v>
                </c:pt>
                <c:pt idx="2024">
                  <c:v>1.6800000000000004</c:v>
                </c:pt>
                <c:pt idx="2025">
                  <c:v>1.6800000000000004</c:v>
                </c:pt>
                <c:pt idx="2026">
                  <c:v>1.6500000000000001</c:v>
                </c:pt>
                <c:pt idx="2027">
                  <c:v>1.6500000000000001</c:v>
                </c:pt>
                <c:pt idx="2028">
                  <c:v>1.6500000000000001</c:v>
                </c:pt>
                <c:pt idx="2029">
                  <c:v>1.6500000000000001</c:v>
                </c:pt>
                <c:pt idx="2030">
                  <c:v>1.6500000000000001</c:v>
                </c:pt>
                <c:pt idx="2031">
                  <c:v>1.61</c:v>
                </c:pt>
                <c:pt idx="2032">
                  <c:v>1.6500000000000001</c:v>
                </c:pt>
                <c:pt idx="2033">
                  <c:v>1.6500000000000001</c:v>
                </c:pt>
                <c:pt idx="2034">
                  <c:v>1.6500000000000001</c:v>
                </c:pt>
                <c:pt idx="2035">
                  <c:v>1.6500000000000001</c:v>
                </c:pt>
                <c:pt idx="2036">
                  <c:v>1.6500000000000001</c:v>
                </c:pt>
                <c:pt idx="2037">
                  <c:v>1.6500000000000001</c:v>
                </c:pt>
                <c:pt idx="2038">
                  <c:v>1.6500000000000001</c:v>
                </c:pt>
                <c:pt idx="2039">
                  <c:v>1.61</c:v>
                </c:pt>
                <c:pt idx="2040">
                  <c:v>1.61</c:v>
                </c:pt>
                <c:pt idx="2041">
                  <c:v>1.6500000000000001</c:v>
                </c:pt>
                <c:pt idx="2042">
                  <c:v>1.61</c:v>
                </c:pt>
                <c:pt idx="2043">
                  <c:v>1.61</c:v>
                </c:pt>
                <c:pt idx="2044">
                  <c:v>1.6500000000000001</c:v>
                </c:pt>
                <c:pt idx="2045">
                  <c:v>1.61</c:v>
                </c:pt>
                <c:pt idx="2046">
                  <c:v>1.61</c:v>
                </c:pt>
                <c:pt idx="2047">
                  <c:v>1.61</c:v>
                </c:pt>
                <c:pt idx="2048">
                  <c:v>1.61</c:v>
                </c:pt>
                <c:pt idx="2049">
                  <c:v>1.61</c:v>
                </c:pt>
                <c:pt idx="2050">
                  <c:v>1.61</c:v>
                </c:pt>
                <c:pt idx="2051">
                  <c:v>1.61</c:v>
                </c:pt>
                <c:pt idx="2052">
                  <c:v>1.61</c:v>
                </c:pt>
                <c:pt idx="2053">
                  <c:v>1.61</c:v>
                </c:pt>
                <c:pt idx="2054">
                  <c:v>1.61</c:v>
                </c:pt>
                <c:pt idx="2055">
                  <c:v>1.61</c:v>
                </c:pt>
                <c:pt idx="2056">
                  <c:v>1.61</c:v>
                </c:pt>
                <c:pt idx="2057">
                  <c:v>1.58</c:v>
                </c:pt>
                <c:pt idx="2058">
                  <c:v>1.61</c:v>
                </c:pt>
                <c:pt idx="2059">
                  <c:v>1.58</c:v>
                </c:pt>
                <c:pt idx="2060">
                  <c:v>1.61</c:v>
                </c:pt>
                <c:pt idx="2061">
                  <c:v>1.58</c:v>
                </c:pt>
                <c:pt idx="2062">
                  <c:v>1.61</c:v>
                </c:pt>
                <c:pt idx="2063">
                  <c:v>1.61</c:v>
                </c:pt>
                <c:pt idx="2064">
                  <c:v>1.61</c:v>
                </c:pt>
                <c:pt idx="2065">
                  <c:v>1.58</c:v>
                </c:pt>
                <c:pt idx="2066">
                  <c:v>1.58</c:v>
                </c:pt>
                <c:pt idx="2067">
                  <c:v>1.61</c:v>
                </c:pt>
                <c:pt idx="2068">
                  <c:v>1.58</c:v>
                </c:pt>
                <c:pt idx="2069">
                  <c:v>1.58</c:v>
                </c:pt>
                <c:pt idx="2070">
                  <c:v>1.58</c:v>
                </c:pt>
                <c:pt idx="2071">
                  <c:v>1.58</c:v>
                </c:pt>
                <c:pt idx="2072">
                  <c:v>1.58</c:v>
                </c:pt>
                <c:pt idx="2073">
                  <c:v>1.58</c:v>
                </c:pt>
                <c:pt idx="2074">
                  <c:v>1.58</c:v>
                </c:pt>
                <c:pt idx="2075">
                  <c:v>1.58</c:v>
                </c:pt>
                <c:pt idx="2076">
                  <c:v>1.58</c:v>
                </c:pt>
                <c:pt idx="2077">
                  <c:v>1.55</c:v>
                </c:pt>
                <c:pt idx="2078">
                  <c:v>1.58</c:v>
                </c:pt>
                <c:pt idx="2079">
                  <c:v>1.58</c:v>
                </c:pt>
                <c:pt idx="2080">
                  <c:v>1.58</c:v>
                </c:pt>
                <c:pt idx="2081">
                  <c:v>1.55</c:v>
                </c:pt>
                <c:pt idx="2082">
                  <c:v>1.58</c:v>
                </c:pt>
                <c:pt idx="2083">
                  <c:v>1.58</c:v>
                </c:pt>
                <c:pt idx="2084">
                  <c:v>1.58</c:v>
                </c:pt>
                <c:pt idx="2085">
                  <c:v>1.55</c:v>
                </c:pt>
                <c:pt idx="2086">
                  <c:v>1.58</c:v>
                </c:pt>
                <c:pt idx="2087">
                  <c:v>1.58</c:v>
                </c:pt>
                <c:pt idx="2088">
                  <c:v>1.58</c:v>
                </c:pt>
                <c:pt idx="2089">
                  <c:v>1.55</c:v>
                </c:pt>
                <c:pt idx="2090">
                  <c:v>1.55</c:v>
                </c:pt>
                <c:pt idx="2091">
                  <c:v>1.55</c:v>
                </c:pt>
                <c:pt idx="2092">
                  <c:v>1.58</c:v>
                </c:pt>
                <c:pt idx="2093">
                  <c:v>1.55</c:v>
                </c:pt>
                <c:pt idx="2094">
                  <c:v>1.55</c:v>
                </c:pt>
                <c:pt idx="2095">
                  <c:v>1.55</c:v>
                </c:pt>
                <c:pt idx="2096">
                  <c:v>1.55</c:v>
                </c:pt>
                <c:pt idx="2097">
                  <c:v>1.51</c:v>
                </c:pt>
                <c:pt idx="2098">
                  <c:v>1.55</c:v>
                </c:pt>
                <c:pt idx="2099">
                  <c:v>1.55</c:v>
                </c:pt>
                <c:pt idx="2100">
                  <c:v>1.58</c:v>
                </c:pt>
                <c:pt idx="2101">
                  <c:v>1.55</c:v>
                </c:pt>
                <c:pt idx="2102">
                  <c:v>1.58</c:v>
                </c:pt>
                <c:pt idx="2103">
                  <c:v>1.55</c:v>
                </c:pt>
                <c:pt idx="2104">
                  <c:v>1.58</c:v>
                </c:pt>
                <c:pt idx="2105">
                  <c:v>1.55</c:v>
                </c:pt>
                <c:pt idx="2106">
                  <c:v>1.55</c:v>
                </c:pt>
                <c:pt idx="2107">
                  <c:v>1.55</c:v>
                </c:pt>
                <c:pt idx="2108">
                  <c:v>1.55</c:v>
                </c:pt>
                <c:pt idx="2109">
                  <c:v>1.55</c:v>
                </c:pt>
                <c:pt idx="2110">
                  <c:v>1.55</c:v>
                </c:pt>
                <c:pt idx="2111">
                  <c:v>1.58</c:v>
                </c:pt>
                <c:pt idx="2112">
                  <c:v>1.55</c:v>
                </c:pt>
                <c:pt idx="2113">
                  <c:v>1.55</c:v>
                </c:pt>
                <c:pt idx="2114">
                  <c:v>1.55</c:v>
                </c:pt>
                <c:pt idx="2115">
                  <c:v>1.55</c:v>
                </c:pt>
                <c:pt idx="2116">
                  <c:v>1.55</c:v>
                </c:pt>
                <c:pt idx="2117">
                  <c:v>1.55</c:v>
                </c:pt>
                <c:pt idx="2118">
                  <c:v>1.55</c:v>
                </c:pt>
                <c:pt idx="2119">
                  <c:v>1.55</c:v>
                </c:pt>
                <c:pt idx="2120">
                  <c:v>1.55</c:v>
                </c:pt>
                <c:pt idx="2121">
                  <c:v>1.55</c:v>
                </c:pt>
                <c:pt idx="2122">
                  <c:v>1.55</c:v>
                </c:pt>
                <c:pt idx="2123">
                  <c:v>1.58</c:v>
                </c:pt>
                <c:pt idx="2124">
                  <c:v>1.55</c:v>
                </c:pt>
                <c:pt idx="2125">
                  <c:v>1.58</c:v>
                </c:pt>
                <c:pt idx="2126">
                  <c:v>1.58</c:v>
                </c:pt>
                <c:pt idx="2127">
                  <c:v>1.58</c:v>
                </c:pt>
                <c:pt idx="2128">
                  <c:v>1.55</c:v>
                </c:pt>
                <c:pt idx="2129">
                  <c:v>1.58</c:v>
                </c:pt>
                <c:pt idx="2130">
                  <c:v>1.55</c:v>
                </c:pt>
                <c:pt idx="2131">
                  <c:v>1.61</c:v>
                </c:pt>
                <c:pt idx="2132">
                  <c:v>1.55</c:v>
                </c:pt>
                <c:pt idx="2133">
                  <c:v>1.58</c:v>
                </c:pt>
                <c:pt idx="2134">
                  <c:v>1.58</c:v>
                </c:pt>
                <c:pt idx="2135">
                  <c:v>1.58</c:v>
                </c:pt>
                <c:pt idx="2136">
                  <c:v>1.58</c:v>
                </c:pt>
                <c:pt idx="2137">
                  <c:v>1.58</c:v>
                </c:pt>
                <c:pt idx="2138">
                  <c:v>1.58</c:v>
                </c:pt>
                <c:pt idx="2139">
                  <c:v>1.58</c:v>
                </c:pt>
                <c:pt idx="2140">
                  <c:v>1.58</c:v>
                </c:pt>
                <c:pt idx="2141">
                  <c:v>1.58</c:v>
                </c:pt>
                <c:pt idx="2142">
                  <c:v>1.58</c:v>
                </c:pt>
                <c:pt idx="2143">
                  <c:v>1.58</c:v>
                </c:pt>
                <c:pt idx="2144">
                  <c:v>1.61</c:v>
                </c:pt>
                <c:pt idx="2145">
                  <c:v>1.58</c:v>
                </c:pt>
                <c:pt idx="2146">
                  <c:v>1.58</c:v>
                </c:pt>
                <c:pt idx="2147">
                  <c:v>1.61</c:v>
                </c:pt>
                <c:pt idx="2148">
                  <c:v>1.61</c:v>
                </c:pt>
                <c:pt idx="2149">
                  <c:v>1.61</c:v>
                </c:pt>
                <c:pt idx="2150">
                  <c:v>1.61</c:v>
                </c:pt>
                <c:pt idx="2151">
                  <c:v>1.61</c:v>
                </c:pt>
                <c:pt idx="2152">
                  <c:v>1.61</c:v>
                </c:pt>
                <c:pt idx="2153">
                  <c:v>1.61</c:v>
                </c:pt>
                <c:pt idx="2154">
                  <c:v>1.61</c:v>
                </c:pt>
                <c:pt idx="2155">
                  <c:v>1.61</c:v>
                </c:pt>
                <c:pt idx="2156">
                  <c:v>1.58</c:v>
                </c:pt>
                <c:pt idx="2157">
                  <c:v>1.61</c:v>
                </c:pt>
                <c:pt idx="2158">
                  <c:v>1.61</c:v>
                </c:pt>
                <c:pt idx="2159">
                  <c:v>1.61</c:v>
                </c:pt>
                <c:pt idx="2160">
                  <c:v>1.61</c:v>
                </c:pt>
                <c:pt idx="2161">
                  <c:v>1.61</c:v>
                </c:pt>
                <c:pt idx="2162">
                  <c:v>1.6500000000000001</c:v>
                </c:pt>
                <c:pt idx="2163">
                  <c:v>1.6500000000000001</c:v>
                </c:pt>
                <c:pt idx="2164">
                  <c:v>1.6500000000000001</c:v>
                </c:pt>
                <c:pt idx="2165">
                  <c:v>1.6500000000000001</c:v>
                </c:pt>
                <c:pt idx="2166">
                  <c:v>1.6500000000000001</c:v>
                </c:pt>
                <c:pt idx="2167">
                  <c:v>1.6500000000000001</c:v>
                </c:pt>
                <c:pt idx="2168">
                  <c:v>1.6500000000000001</c:v>
                </c:pt>
                <c:pt idx="2169">
                  <c:v>1.61</c:v>
                </c:pt>
                <c:pt idx="2170">
                  <c:v>1.6500000000000001</c:v>
                </c:pt>
                <c:pt idx="2171">
                  <c:v>1.6500000000000001</c:v>
                </c:pt>
                <c:pt idx="2172">
                  <c:v>1.6800000000000004</c:v>
                </c:pt>
                <c:pt idx="2173">
                  <c:v>1.6800000000000004</c:v>
                </c:pt>
                <c:pt idx="2174">
                  <c:v>1.6800000000000004</c:v>
                </c:pt>
                <c:pt idx="2175">
                  <c:v>1.6800000000000004</c:v>
                </c:pt>
                <c:pt idx="2176">
                  <c:v>1.6800000000000004</c:v>
                </c:pt>
                <c:pt idx="2177">
                  <c:v>1.6800000000000004</c:v>
                </c:pt>
                <c:pt idx="2178">
                  <c:v>1.6800000000000004</c:v>
                </c:pt>
                <c:pt idx="2179">
                  <c:v>1.6800000000000004</c:v>
                </c:pt>
                <c:pt idx="2180">
                  <c:v>1.71</c:v>
                </c:pt>
                <c:pt idx="2181">
                  <c:v>1.71</c:v>
                </c:pt>
                <c:pt idx="2182">
                  <c:v>1.71</c:v>
                </c:pt>
                <c:pt idx="2183">
                  <c:v>1.71</c:v>
                </c:pt>
                <c:pt idx="2184">
                  <c:v>1.71</c:v>
                </c:pt>
                <c:pt idx="2185">
                  <c:v>1.75</c:v>
                </c:pt>
                <c:pt idx="2186">
                  <c:v>1.71</c:v>
                </c:pt>
                <c:pt idx="2187">
                  <c:v>1.71</c:v>
                </c:pt>
                <c:pt idx="2188">
                  <c:v>1.71</c:v>
                </c:pt>
                <c:pt idx="2189">
                  <c:v>1.71</c:v>
                </c:pt>
                <c:pt idx="2190">
                  <c:v>1.71</c:v>
                </c:pt>
                <c:pt idx="2191">
                  <c:v>1.75</c:v>
                </c:pt>
                <c:pt idx="2192">
                  <c:v>1.75</c:v>
                </c:pt>
                <c:pt idx="2193">
                  <c:v>1.71</c:v>
                </c:pt>
                <c:pt idx="2194">
                  <c:v>1.75</c:v>
                </c:pt>
                <c:pt idx="2195">
                  <c:v>1.75</c:v>
                </c:pt>
                <c:pt idx="2196">
                  <c:v>1.75</c:v>
                </c:pt>
                <c:pt idx="2197">
                  <c:v>1.75</c:v>
                </c:pt>
                <c:pt idx="2198">
                  <c:v>1.75</c:v>
                </c:pt>
                <c:pt idx="2199">
                  <c:v>1.75</c:v>
                </c:pt>
                <c:pt idx="2200">
                  <c:v>1.75</c:v>
                </c:pt>
                <c:pt idx="2201">
                  <c:v>1.7799999999999994</c:v>
                </c:pt>
                <c:pt idx="2202">
                  <c:v>1.75</c:v>
                </c:pt>
                <c:pt idx="2203">
                  <c:v>1.75</c:v>
                </c:pt>
                <c:pt idx="2204">
                  <c:v>1.71</c:v>
                </c:pt>
                <c:pt idx="2205">
                  <c:v>1.75</c:v>
                </c:pt>
                <c:pt idx="2206">
                  <c:v>1.71</c:v>
                </c:pt>
                <c:pt idx="2207">
                  <c:v>1.71</c:v>
                </c:pt>
                <c:pt idx="2208">
                  <c:v>1.75</c:v>
                </c:pt>
                <c:pt idx="2209">
                  <c:v>1.75</c:v>
                </c:pt>
                <c:pt idx="2210">
                  <c:v>1.75</c:v>
                </c:pt>
                <c:pt idx="2211">
                  <c:v>1.71</c:v>
                </c:pt>
                <c:pt idx="2212">
                  <c:v>1.71</c:v>
                </c:pt>
                <c:pt idx="2213">
                  <c:v>1.71</c:v>
                </c:pt>
                <c:pt idx="2214">
                  <c:v>1.71</c:v>
                </c:pt>
                <c:pt idx="2215">
                  <c:v>1.71</c:v>
                </c:pt>
                <c:pt idx="2216">
                  <c:v>1.71</c:v>
                </c:pt>
                <c:pt idx="2217">
                  <c:v>1.71</c:v>
                </c:pt>
                <c:pt idx="2218">
                  <c:v>1.71</c:v>
                </c:pt>
                <c:pt idx="2219">
                  <c:v>1.71</c:v>
                </c:pt>
                <c:pt idx="2220">
                  <c:v>1.6500000000000001</c:v>
                </c:pt>
                <c:pt idx="2221">
                  <c:v>1.6800000000000004</c:v>
                </c:pt>
                <c:pt idx="2222">
                  <c:v>1.71</c:v>
                </c:pt>
                <c:pt idx="2223">
                  <c:v>1.6800000000000004</c:v>
                </c:pt>
                <c:pt idx="2224">
                  <c:v>1.6800000000000004</c:v>
                </c:pt>
                <c:pt idx="2225">
                  <c:v>1.6800000000000004</c:v>
                </c:pt>
                <c:pt idx="2226">
                  <c:v>1.6800000000000004</c:v>
                </c:pt>
                <c:pt idx="2227">
                  <c:v>1.6800000000000004</c:v>
                </c:pt>
                <c:pt idx="2228">
                  <c:v>1.6500000000000001</c:v>
                </c:pt>
                <c:pt idx="2229">
                  <c:v>1.6800000000000004</c:v>
                </c:pt>
                <c:pt idx="2230">
                  <c:v>1.6800000000000004</c:v>
                </c:pt>
                <c:pt idx="2231">
                  <c:v>1.61</c:v>
                </c:pt>
                <c:pt idx="2232">
                  <c:v>1.6500000000000001</c:v>
                </c:pt>
                <c:pt idx="2233">
                  <c:v>1.6800000000000004</c:v>
                </c:pt>
                <c:pt idx="2234">
                  <c:v>1.6800000000000004</c:v>
                </c:pt>
                <c:pt idx="2235">
                  <c:v>1.6500000000000001</c:v>
                </c:pt>
                <c:pt idx="2236">
                  <c:v>1.6500000000000001</c:v>
                </c:pt>
                <c:pt idx="2237">
                  <c:v>1.6500000000000001</c:v>
                </c:pt>
                <c:pt idx="2238">
                  <c:v>1.6500000000000001</c:v>
                </c:pt>
                <c:pt idx="2239">
                  <c:v>1.6500000000000001</c:v>
                </c:pt>
                <c:pt idx="2240">
                  <c:v>1.6500000000000001</c:v>
                </c:pt>
                <c:pt idx="2241">
                  <c:v>1.61</c:v>
                </c:pt>
                <c:pt idx="2242">
                  <c:v>1.6500000000000001</c:v>
                </c:pt>
                <c:pt idx="2243">
                  <c:v>1.61</c:v>
                </c:pt>
                <c:pt idx="2244">
                  <c:v>1.61</c:v>
                </c:pt>
                <c:pt idx="2245">
                  <c:v>1.61</c:v>
                </c:pt>
                <c:pt idx="2246">
                  <c:v>1.61</c:v>
                </c:pt>
                <c:pt idx="2247">
                  <c:v>1.61</c:v>
                </c:pt>
                <c:pt idx="2248">
                  <c:v>1.6500000000000001</c:v>
                </c:pt>
                <c:pt idx="2249">
                  <c:v>1.61</c:v>
                </c:pt>
                <c:pt idx="2250">
                  <c:v>1.61</c:v>
                </c:pt>
                <c:pt idx="2251">
                  <c:v>1.61</c:v>
                </c:pt>
                <c:pt idx="2252">
                  <c:v>1.61</c:v>
                </c:pt>
                <c:pt idx="2253">
                  <c:v>1.6500000000000001</c:v>
                </c:pt>
                <c:pt idx="2254">
                  <c:v>1.61</c:v>
                </c:pt>
                <c:pt idx="2255">
                  <c:v>1.61</c:v>
                </c:pt>
                <c:pt idx="2256">
                  <c:v>1.6500000000000001</c:v>
                </c:pt>
                <c:pt idx="2257">
                  <c:v>1.61</c:v>
                </c:pt>
                <c:pt idx="2258">
                  <c:v>1.61</c:v>
                </c:pt>
                <c:pt idx="2259">
                  <c:v>1.6500000000000001</c:v>
                </c:pt>
                <c:pt idx="2260">
                  <c:v>1.6500000000000001</c:v>
                </c:pt>
                <c:pt idx="2261">
                  <c:v>1.6500000000000001</c:v>
                </c:pt>
                <c:pt idx="2262">
                  <c:v>1.61</c:v>
                </c:pt>
                <c:pt idx="2263">
                  <c:v>1.6500000000000001</c:v>
                </c:pt>
                <c:pt idx="2264">
                  <c:v>1.61</c:v>
                </c:pt>
                <c:pt idx="2265">
                  <c:v>1.61</c:v>
                </c:pt>
                <c:pt idx="2266">
                  <c:v>1.61</c:v>
                </c:pt>
                <c:pt idx="2267">
                  <c:v>1.6500000000000001</c:v>
                </c:pt>
                <c:pt idx="2268">
                  <c:v>1.61</c:v>
                </c:pt>
                <c:pt idx="2269">
                  <c:v>1.61</c:v>
                </c:pt>
                <c:pt idx="2270">
                  <c:v>1.61</c:v>
                </c:pt>
                <c:pt idx="2271">
                  <c:v>1.61</c:v>
                </c:pt>
                <c:pt idx="2272">
                  <c:v>1.61</c:v>
                </c:pt>
                <c:pt idx="2273">
                  <c:v>1.61</c:v>
                </c:pt>
                <c:pt idx="2274">
                  <c:v>1.61</c:v>
                </c:pt>
                <c:pt idx="2275">
                  <c:v>1.6500000000000001</c:v>
                </c:pt>
                <c:pt idx="2276">
                  <c:v>1.6500000000000001</c:v>
                </c:pt>
                <c:pt idx="2277">
                  <c:v>1.61</c:v>
                </c:pt>
                <c:pt idx="2278">
                  <c:v>1.6500000000000001</c:v>
                </c:pt>
                <c:pt idx="2279">
                  <c:v>1.6500000000000001</c:v>
                </c:pt>
                <c:pt idx="2280">
                  <c:v>1.6500000000000001</c:v>
                </c:pt>
                <c:pt idx="2281">
                  <c:v>1.61</c:v>
                </c:pt>
                <c:pt idx="2282">
                  <c:v>1.61</c:v>
                </c:pt>
                <c:pt idx="2283">
                  <c:v>1.6500000000000001</c:v>
                </c:pt>
                <c:pt idx="2284">
                  <c:v>1.6500000000000001</c:v>
                </c:pt>
                <c:pt idx="2285">
                  <c:v>1.61</c:v>
                </c:pt>
                <c:pt idx="2286">
                  <c:v>1.6500000000000001</c:v>
                </c:pt>
                <c:pt idx="2287">
                  <c:v>1.6500000000000001</c:v>
                </c:pt>
                <c:pt idx="2288">
                  <c:v>1.61</c:v>
                </c:pt>
                <c:pt idx="2289">
                  <c:v>1.6500000000000001</c:v>
                </c:pt>
                <c:pt idx="2290">
                  <c:v>1.6500000000000001</c:v>
                </c:pt>
                <c:pt idx="2291">
                  <c:v>1.6500000000000001</c:v>
                </c:pt>
                <c:pt idx="2292">
                  <c:v>1.6500000000000001</c:v>
                </c:pt>
                <c:pt idx="2293">
                  <c:v>1.61</c:v>
                </c:pt>
                <c:pt idx="2294">
                  <c:v>1.6500000000000001</c:v>
                </c:pt>
                <c:pt idx="2295">
                  <c:v>1.58</c:v>
                </c:pt>
                <c:pt idx="2296">
                  <c:v>1.6500000000000001</c:v>
                </c:pt>
                <c:pt idx="2297">
                  <c:v>1.6500000000000001</c:v>
                </c:pt>
                <c:pt idx="2298">
                  <c:v>1.61</c:v>
                </c:pt>
                <c:pt idx="2299">
                  <c:v>1.6500000000000001</c:v>
                </c:pt>
                <c:pt idx="2300">
                  <c:v>1.61</c:v>
                </c:pt>
                <c:pt idx="2301">
                  <c:v>1.6500000000000001</c:v>
                </c:pt>
                <c:pt idx="2302">
                  <c:v>1.6500000000000001</c:v>
                </c:pt>
                <c:pt idx="2303">
                  <c:v>1.6800000000000004</c:v>
                </c:pt>
                <c:pt idx="2304">
                  <c:v>1.6500000000000001</c:v>
                </c:pt>
                <c:pt idx="2305">
                  <c:v>1.61</c:v>
                </c:pt>
                <c:pt idx="2306">
                  <c:v>1.6500000000000001</c:v>
                </c:pt>
                <c:pt idx="2307">
                  <c:v>1.6500000000000001</c:v>
                </c:pt>
                <c:pt idx="2308">
                  <c:v>1.6500000000000001</c:v>
                </c:pt>
                <c:pt idx="2309">
                  <c:v>1.6800000000000004</c:v>
                </c:pt>
                <c:pt idx="2310">
                  <c:v>1.6500000000000001</c:v>
                </c:pt>
                <c:pt idx="2311">
                  <c:v>1.6800000000000004</c:v>
                </c:pt>
                <c:pt idx="2312">
                  <c:v>1.6500000000000001</c:v>
                </c:pt>
                <c:pt idx="2313">
                  <c:v>1.6500000000000001</c:v>
                </c:pt>
                <c:pt idx="2314">
                  <c:v>1.6500000000000001</c:v>
                </c:pt>
                <c:pt idx="2315">
                  <c:v>1.6500000000000001</c:v>
                </c:pt>
                <c:pt idx="2316">
                  <c:v>1.6500000000000001</c:v>
                </c:pt>
                <c:pt idx="2317">
                  <c:v>1.6500000000000001</c:v>
                </c:pt>
                <c:pt idx="2318">
                  <c:v>1.61</c:v>
                </c:pt>
                <c:pt idx="2319">
                  <c:v>1.6500000000000001</c:v>
                </c:pt>
                <c:pt idx="2320">
                  <c:v>1.61</c:v>
                </c:pt>
                <c:pt idx="2321">
                  <c:v>1.6500000000000001</c:v>
                </c:pt>
                <c:pt idx="2322">
                  <c:v>1.6500000000000001</c:v>
                </c:pt>
                <c:pt idx="2323">
                  <c:v>1.6500000000000001</c:v>
                </c:pt>
                <c:pt idx="2324">
                  <c:v>1.61</c:v>
                </c:pt>
                <c:pt idx="2325">
                  <c:v>1.6500000000000001</c:v>
                </c:pt>
                <c:pt idx="2326">
                  <c:v>1.6500000000000001</c:v>
                </c:pt>
                <c:pt idx="2327">
                  <c:v>1.6500000000000001</c:v>
                </c:pt>
                <c:pt idx="2328">
                  <c:v>1.6500000000000001</c:v>
                </c:pt>
                <c:pt idx="2329">
                  <c:v>1.6500000000000001</c:v>
                </c:pt>
                <c:pt idx="2330">
                  <c:v>1.6500000000000001</c:v>
                </c:pt>
                <c:pt idx="2331">
                  <c:v>1.6500000000000001</c:v>
                </c:pt>
                <c:pt idx="2332">
                  <c:v>1.6500000000000001</c:v>
                </c:pt>
                <c:pt idx="2333">
                  <c:v>1.61</c:v>
                </c:pt>
                <c:pt idx="2334">
                  <c:v>1.6500000000000001</c:v>
                </c:pt>
                <c:pt idx="2335">
                  <c:v>1.6500000000000001</c:v>
                </c:pt>
                <c:pt idx="2336">
                  <c:v>1.6500000000000001</c:v>
                </c:pt>
                <c:pt idx="2337">
                  <c:v>1.6500000000000001</c:v>
                </c:pt>
                <c:pt idx="2338">
                  <c:v>1.6500000000000001</c:v>
                </c:pt>
                <c:pt idx="2339">
                  <c:v>1.6500000000000001</c:v>
                </c:pt>
                <c:pt idx="2340">
                  <c:v>1.6500000000000001</c:v>
                </c:pt>
                <c:pt idx="2341">
                  <c:v>1.6500000000000001</c:v>
                </c:pt>
                <c:pt idx="2342">
                  <c:v>1.6500000000000001</c:v>
                </c:pt>
                <c:pt idx="2343">
                  <c:v>1.6800000000000004</c:v>
                </c:pt>
                <c:pt idx="2344">
                  <c:v>1.6500000000000001</c:v>
                </c:pt>
                <c:pt idx="2345">
                  <c:v>1.6800000000000004</c:v>
                </c:pt>
                <c:pt idx="2346">
                  <c:v>1.6500000000000001</c:v>
                </c:pt>
                <c:pt idx="2347">
                  <c:v>1.6500000000000001</c:v>
                </c:pt>
                <c:pt idx="2348">
                  <c:v>1.6500000000000001</c:v>
                </c:pt>
                <c:pt idx="2349">
                  <c:v>1.6800000000000004</c:v>
                </c:pt>
                <c:pt idx="2350">
                  <c:v>1.6800000000000004</c:v>
                </c:pt>
                <c:pt idx="2351">
                  <c:v>1.6800000000000004</c:v>
                </c:pt>
                <c:pt idx="2352">
                  <c:v>1.6800000000000004</c:v>
                </c:pt>
                <c:pt idx="2353">
                  <c:v>1.6800000000000004</c:v>
                </c:pt>
                <c:pt idx="2354">
                  <c:v>1.6800000000000004</c:v>
                </c:pt>
                <c:pt idx="2355">
                  <c:v>1.71</c:v>
                </c:pt>
                <c:pt idx="2356">
                  <c:v>1.6800000000000004</c:v>
                </c:pt>
                <c:pt idx="2357">
                  <c:v>1.71</c:v>
                </c:pt>
                <c:pt idx="2358">
                  <c:v>0</c:v>
                </c:pt>
                <c:pt idx="2359">
                  <c:v>6.0000000000000067E-2</c:v>
                </c:pt>
                <c:pt idx="2360">
                  <c:v>1.1499999999999995</c:v>
                </c:pt>
                <c:pt idx="2361">
                  <c:v>1.28</c:v>
                </c:pt>
                <c:pt idx="2362">
                  <c:v>1.3800000000000001</c:v>
                </c:pt>
                <c:pt idx="2363">
                  <c:v>1.45</c:v>
                </c:pt>
                <c:pt idx="2364">
                  <c:v>1.42</c:v>
                </c:pt>
                <c:pt idx="2365">
                  <c:v>1.58</c:v>
                </c:pt>
                <c:pt idx="2366">
                  <c:v>1.6099999999999994</c:v>
                </c:pt>
                <c:pt idx="2367">
                  <c:v>1.45</c:v>
                </c:pt>
                <c:pt idx="2368">
                  <c:v>1.45</c:v>
                </c:pt>
                <c:pt idx="2369">
                  <c:v>1.28</c:v>
                </c:pt>
                <c:pt idx="2370">
                  <c:v>1.28</c:v>
                </c:pt>
                <c:pt idx="2371">
                  <c:v>1.28</c:v>
                </c:pt>
                <c:pt idx="2372">
                  <c:v>1.25</c:v>
                </c:pt>
                <c:pt idx="2373">
                  <c:v>1.1900000000000004</c:v>
                </c:pt>
                <c:pt idx="2374">
                  <c:v>1.1900000000000004</c:v>
                </c:pt>
                <c:pt idx="2375">
                  <c:v>0.99</c:v>
                </c:pt>
                <c:pt idx="2376">
                  <c:v>1.02</c:v>
                </c:pt>
                <c:pt idx="2377">
                  <c:v>1.02</c:v>
                </c:pt>
                <c:pt idx="2378">
                  <c:v>1.05</c:v>
                </c:pt>
                <c:pt idx="2379">
                  <c:v>1.05</c:v>
                </c:pt>
                <c:pt idx="2380">
                  <c:v>1.0900000000000001</c:v>
                </c:pt>
                <c:pt idx="2381">
                  <c:v>1.0900000000000001</c:v>
                </c:pt>
                <c:pt idx="2382">
                  <c:v>1.0900000000000001</c:v>
                </c:pt>
                <c:pt idx="2383">
                  <c:v>1.1200000000000001</c:v>
                </c:pt>
                <c:pt idx="2384">
                  <c:v>1.0900000000000001</c:v>
                </c:pt>
                <c:pt idx="2385">
                  <c:v>1.1200000000000001</c:v>
                </c:pt>
                <c:pt idx="2386">
                  <c:v>1.1499999999999995</c:v>
                </c:pt>
                <c:pt idx="2387">
                  <c:v>1.1900000000000004</c:v>
                </c:pt>
                <c:pt idx="2388">
                  <c:v>1.1499999999999995</c:v>
                </c:pt>
                <c:pt idx="2389">
                  <c:v>1.1499999999999995</c:v>
                </c:pt>
                <c:pt idx="2390">
                  <c:v>1.1200000000000001</c:v>
                </c:pt>
                <c:pt idx="2391">
                  <c:v>1.1200000000000001</c:v>
                </c:pt>
                <c:pt idx="2392">
                  <c:v>1.1200000000000001</c:v>
                </c:pt>
                <c:pt idx="2393">
                  <c:v>1.02</c:v>
                </c:pt>
                <c:pt idx="2394">
                  <c:v>1.02</c:v>
                </c:pt>
                <c:pt idx="2395">
                  <c:v>1.02</c:v>
                </c:pt>
                <c:pt idx="2396">
                  <c:v>1.02</c:v>
                </c:pt>
                <c:pt idx="2397">
                  <c:v>1.05</c:v>
                </c:pt>
                <c:pt idx="2398">
                  <c:v>1.02</c:v>
                </c:pt>
                <c:pt idx="2399">
                  <c:v>1.05</c:v>
                </c:pt>
                <c:pt idx="2400">
                  <c:v>1.05</c:v>
                </c:pt>
                <c:pt idx="2401">
                  <c:v>1.02</c:v>
                </c:pt>
                <c:pt idx="2402">
                  <c:v>1.02</c:v>
                </c:pt>
                <c:pt idx="2403">
                  <c:v>1.02</c:v>
                </c:pt>
                <c:pt idx="2404">
                  <c:v>1.05</c:v>
                </c:pt>
                <c:pt idx="2405">
                  <c:v>1.02</c:v>
                </c:pt>
                <c:pt idx="2406">
                  <c:v>1.05</c:v>
                </c:pt>
                <c:pt idx="2407">
                  <c:v>1.02</c:v>
                </c:pt>
                <c:pt idx="2408">
                  <c:v>1.02</c:v>
                </c:pt>
                <c:pt idx="2409">
                  <c:v>1.05</c:v>
                </c:pt>
                <c:pt idx="2410">
                  <c:v>1.02</c:v>
                </c:pt>
                <c:pt idx="2411">
                  <c:v>0.99</c:v>
                </c:pt>
                <c:pt idx="2412">
                  <c:v>1.02</c:v>
                </c:pt>
                <c:pt idx="2413">
                  <c:v>1.02</c:v>
                </c:pt>
                <c:pt idx="2414">
                  <c:v>1.02</c:v>
                </c:pt>
                <c:pt idx="2415">
                  <c:v>1.02</c:v>
                </c:pt>
                <c:pt idx="2416">
                  <c:v>1.02</c:v>
                </c:pt>
                <c:pt idx="2417">
                  <c:v>1.02</c:v>
                </c:pt>
                <c:pt idx="2418">
                  <c:v>1.02</c:v>
                </c:pt>
                <c:pt idx="2419">
                  <c:v>1.02</c:v>
                </c:pt>
                <c:pt idx="2420">
                  <c:v>1.02</c:v>
                </c:pt>
                <c:pt idx="2421">
                  <c:v>1.02</c:v>
                </c:pt>
                <c:pt idx="2422">
                  <c:v>1.02</c:v>
                </c:pt>
                <c:pt idx="2423">
                  <c:v>1.02</c:v>
                </c:pt>
                <c:pt idx="2424">
                  <c:v>1.02</c:v>
                </c:pt>
                <c:pt idx="2425">
                  <c:v>1.02</c:v>
                </c:pt>
                <c:pt idx="2426">
                  <c:v>1.02</c:v>
                </c:pt>
                <c:pt idx="2427">
                  <c:v>1.02</c:v>
                </c:pt>
                <c:pt idx="2428">
                  <c:v>1.02</c:v>
                </c:pt>
                <c:pt idx="2429">
                  <c:v>0.99</c:v>
                </c:pt>
                <c:pt idx="2430">
                  <c:v>0.99</c:v>
                </c:pt>
                <c:pt idx="2431">
                  <c:v>0.99</c:v>
                </c:pt>
                <c:pt idx="2432">
                  <c:v>0.99</c:v>
                </c:pt>
                <c:pt idx="2433">
                  <c:v>0.99</c:v>
                </c:pt>
                <c:pt idx="2434">
                  <c:v>1.02</c:v>
                </c:pt>
                <c:pt idx="2435">
                  <c:v>1.02</c:v>
                </c:pt>
                <c:pt idx="2436">
                  <c:v>1.02</c:v>
                </c:pt>
                <c:pt idx="2437">
                  <c:v>1.02</c:v>
                </c:pt>
                <c:pt idx="2438">
                  <c:v>1.02</c:v>
                </c:pt>
                <c:pt idx="2439">
                  <c:v>1.02</c:v>
                </c:pt>
                <c:pt idx="2440">
                  <c:v>1.02</c:v>
                </c:pt>
                <c:pt idx="2441">
                  <c:v>1.02</c:v>
                </c:pt>
                <c:pt idx="2442">
                  <c:v>1.02</c:v>
                </c:pt>
                <c:pt idx="2443">
                  <c:v>1.02</c:v>
                </c:pt>
                <c:pt idx="2444">
                  <c:v>1.02</c:v>
                </c:pt>
                <c:pt idx="2445">
                  <c:v>1.05</c:v>
                </c:pt>
                <c:pt idx="2446">
                  <c:v>1.02</c:v>
                </c:pt>
                <c:pt idx="2447">
                  <c:v>1.02</c:v>
                </c:pt>
                <c:pt idx="2448">
                  <c:v>1.05</c:v>
                </c:pt>
                <c:pt idx="2449">
                  <c:v>1.05</c:v>
                </c:pt>
                <c:pt idx="2450">
                  <c:v>1.05</c:v>
                </c:pt>
                <c:pt idx="2451">
                  <c:v>1.0900000000000001</c:v>
                </c:pt>
                <c:pt idx="2452">
                  <c:v>1.05</c:v>
                </c:pt>
                <c:pt idx="2453">
                  <c:v>0.99</c:v>
                </c:pt>
                <c:pt idx="2454">
                  <c:v>1.05</c:v>
                </c:pt>
                <c:pt idx="2455">
                  <c:v>1.05</c:v>
                </c:pt>
                <c:pt idx="2456">
                  <c:v>1.05</c:v>
                </c:pt>
                <c:pt idx="2457">
                  <c:v>1.05</c:v>
                </c:pt>
                <c:pt idx="2458">
                  <c:v>1.02</c:v>
                </c:pt>
                <c:pt idx="2459">
                  <c:v>1.02</c:v>
                </c:pt>
                <c:pt idx="2460">
                  <c:v>1.02</c:v>
                </c:pt>
                <c:pt idx="2461">
                  <c:v>1.02</c:v>
                </c:pt>
                <c:pt idx="2462">
                  <c:v>1.05</c:v>
                </c:pt>
                <c:pt idx="2463">
                  <c:v>1.05</c:v>
                </c:pt>
                <c:pt idx="2464">
                  <c:v>1.02</c:v>
                </c:pt>
                <c:pt idx="2465">
                  <c:v>1.0900000000000001</c:v>
                </c:pt>
                <c:pt idx="2466">
                  <c:v>1.0900000000000001</c:v>
                </c:pt>
                <c:pt idx="2467">
                  <c:v>1.0900000000000001</c:v>
                </c:pt>
                <c:pt idx="2468">
                  <c:v>1.0900000000000001</c:v>
                </c:pt>
                <c:pt idx="2469">
                  <c:v>1.0900000000000001</c:v>
                </c:pt>
                <c:pt idx="2470">
                  <c:v>1.05</c:v>
                </c:pt>
                <c:pt idx="2471">
                  <c:v>1.0900000000000001</c:v>
                </c:pt>
                <c:pt idx="2472">
                  <c:v>1.0900000000000001</c:v>
                </c:pt>
                <c:pt idx="2473">
                  <c:v>1.0900000000000001</c:v>
                </c:pt>
                <c:pt idx="2474">
                  <c:v>1.05</c:v>
                </c:pt>
                <c:pt idx="2475">
                  <c:v>1.05</c:v>
                </c:pt>
                <c:pt idx="2476">
                  <c:v>1.0900000000000001</c:v>
                </c:pt>
                <c:pt idx="2477">
                  <c:v>1.05</c:v>
                </c:pt>
                <c:pt idx="2478">
                  <c:v>1.05</c:v>
                </c:pt>
                <c:pt idx="2479">
                  <c:v>1.02</c:v>
                </c:pt>
                <c:pt idx="2480">
                  <c:v>1.0900000000000001</c:v>
                </c:pt>
                <c:pt idx="2481">
                  <c:v>1.0900000000000001</c:v>
                </c:pt>
                <c:pt idx="2482">
                  <c:v>1.05</c:v>
                </c:pt>
                <c:pt idx="2483">
                  <c:v>1.05</c:v>
                </c:pt>
                <c:pt idx="2484">
                  <c:v>1.0900000000000001</c:v>
                </c:pt>
                <c:pt idx="2485">
                  <c:v>1.0900000000000001</c:v>
                </c:pt>
                <c:pt idx="2486">
                  <c:v>1.0900000000000001</c:v>
                </c:pt>
                <c:pt idx="2487">
                  <c:v>1.0900000000000001</c:v>
                </c:pt>
                <c:pt idx="2488">
                  <c:v>1.05</c:v>
                </c:pt>
                <c:pt idx="2489">
                  <c:v>1.0900000000000001</c:v>
                </c:pt>
                <c:pt idx="2490">
                  <c:v>1.0900000000000001</c:v>
                </c:pt>
                <c:pt idx="2491">
                  <c:v>1.0900000000000001</c:v>
                </c:pt>
                <c:pt idx="2492">
                  <c:v>1.0900000000000001</c:v>
                </c:pt>
                <c:pt idx="2493">
                  <c:v>1.1200000000000001</c:v>
                </c:pt>
                <c:pt idx="2494">
                  <c:v>1.05</c:v>
                </c:pt>
                <c:pt idx="2495">
                  <c:v>1.0900000000000001</c:v>
                </c:pt>
                <c:pt idx="2496">
                  <c:v>1.1200000000000001</c:v>
                </c:pt>
                <c:pt idx="2497">
                  <c:v>1.1200000000000001</c:v>
                </c:pt>
                <c:pt idx="2498">
                  <c:v>1.0900000000000001</c:v>
                </c:pt>
                <c:pt idx="2499">
                  <c:v>1.0900000000000001</c:v>
                </c:pt>
                <c:pt idx="2500">
                  <c:v>1.1200000000000001</c:v>
                </c:pt>
                <c:pt idx="2501">
                  <c:v>1.1200000000000001</c:v>
                </c:pt>
                <c:pt idx="2502">
                  <c:v>1.1200000000000001</c:v>
                </c:pt>
                <c:pt idx="2503">
                  <c:v>1.1200000000000001</c:v>
                </c:pt>
                <c:pt idx="2504">
                  <c:v>1.1200000000000001</c:v>
                </c:pt>
                <c:pt idx="2505">
                  <c:v>1.1499999999999995</c:v>
                </c:pt>
                <c:pt idx="2506">
                  <c:v>1.1200000000000001</c:v>
                </c:pt>
                <c:pt idx="2507">
                  <c:v>1.1200000000000001</c:v>
                </c:pt>
                <c:pt idx="2508">
                  <c:v>1.1499999999999995</c:v>
                </c:pt>
                <c:pt idx="2509">
                  <c:v>1.1499999999999995</c:v>
                </c:pt>
                <c:pt idx="2510">
                  <c:v>1.1200000000000001</c:v>
                </c:pt>
                <c:pt idx="2511">
                  <c:v>1.1200000000000001</c:v>
                </c:pt>
                <c:pt idx="2512">
                  <c:v>1.1499999999999995</c:v>
                </c:pt>
                <c:pt idx="2513">
                  <c:v>1.1200000000000001</c:v>
                </c:pt>
                <c:pt idx="2514">
                  <c:v>1.1200000000000001</c:v>
                </c:pt>
                <c:pt idx="2515">
                  <c:v>1.1499999999999995</c:v>
                </c:pt>
                <c:pt idx="2516">
                  <c:v>1.1499999999999995</c:v>
                </c:pt>
                <c:pt idx="2517">
                  <c:v>1.1499999999999995</c:v>
                </c:pt>
                <c:pt idx="2518">
                  <c:v>1.1200000000000001</c:v>
                </c:pt>
                <c:pt idx="2519">
                  <c:v>1.1200000000000001</c:v>
                </c:pt>
                <c:pt idx="2520">
                  <c:v>1.1499999999999995</c:v>
                </c:pt>
                <c:pt idx="2521">
                  <c:v>1.1499999999999995</c:v>
                </c:pt>
                <c:pt idx="2522">
                  <c:v>1.1499999999999995</c:v>
                </c:pt>
                <c:pt idx="2523">
                  <c:v>1.1499999999999995</c:v>
                </c:pt>
                <c:pt idx="2524">
                  <c:v>1.1900000000000004</c:v>
                </c:pt>
                <c:pt idx="2525">
                  <c:v>1.1499999999999995</c:v>
                </c:pt>
                <c:pt idx="2526">
                  <c:v>1.1200000000000001</c:v>
                </c:pt>
                <c:pt idx="2527">
                  <c:v>1.1200000000000001</c:v>
                </c:pt>
                <c:pt idx="2528">
                  <c:v>1.1499999999999995</c:v>
                </c:pt>
                <c:pt idx="2529">
                  <c:v>1.1499999999999995</c:v>
                </c:pt>
                <c:pt idx="2530">
                  <c:v>1.1200000000000001</c:v>
                </c:pt>
                <c:pt idx="2531">
                  <c:v>1.1499999999999995</c:v>
                </c:pt>
                <c:pt idx="2532">
                  <c:v>1.1200000000000001</c:v>
                </c:pt>
                <c:pt idx="2533">
                  <c:v>1.1900000000000004</c:v>
                </c:pt>
                <c:pt idx="2534">
                  <c:v>1.1499999999999995</c:v>
                </c:pt>
                <c:pt idx="2535">
                  <c:v>1.1900000000000004</c:v>
                </c:pt>
                <c:pt idx="2536">
                  <c:v>1.1499999999999995</c:v>
                </c:pt>
                <c:pt idx="2537">
                  <c:v>1.1900000000000004</c:v>
                </c:pt>
                <c:pt idx="2538">
                  <c:v>1.1499999999999995</c:v>
                </c:pt>
                <c:pt idx="2539">
                  <c:v>1.1200000000000001</c:v>
                </c:pt>
                <c:pt idx="2540">
                  <c:v>1.1200000000000001</c:v>
                </c:pt>
                <c:pt idx="2541">
                  <c:v>1.1499999999999995</c:v>
                </c:pt>
                <c:pt idx="2542">
                  <c:v>1.1499999999999995</c:v>
                </c:pt>
                <c:pt idx="2543">
                  <c:v>1.1499999999999995</c:v>
                </c:pt>
                <c:pt idx="2544">
                  <c:v>1.1499999999999995</c:v>
                </c:pt>
                <c:pt idx="2545">
                  <c:v>1.1499999999999995</c:v>
                </c:pt>
                <c:pt idx="2546">
                  <c:v>1.1900000000000004</c:v>
                </c:pt>
                <c:pt idx="2547">
                  <c:v>1.1499999999999995</c:v>
                </c:pt>
                <c:pt idx="2548">
                  <c:v>1.1499999999999995</c:v>
                </c:pt>
                <c:pt idx="2549">
                  <c:v>1.1499999999999995</c:v>
                </c:pt>
                <c:pt idx="2550">
                  <c:v>1.1900000000000004</c:v>
                </c:pt>
                <c:pt idx="2551">
                  <c:v>1.1499999999999995</c:v>
                </c:pt>
                <c:pt idx="2552">
                  <c:v>1.1499999999999995</c:v>
                </c:pt>
                <c:pt idx="2553">
                  <c:v>1.1499999999999995</c:v>
                </c:pt>
                <c:pt idx="2554">
                  <c:v>1.1499999999999995</c:v>
                </c:pt>
                <c:pt idx="2555">
                  <c:v>1.1499999999999995</c:v>
                </c:pt>
                <c:pt idx="2556">
                  <c:v>1.1900000000000004</c:v>
                </c:pt>
                <c:pt idx="2557">
                  <c:v>1.22</c:v>
                </c:pt>
                <c:pt idx="2558">
                  <c:v>1.1499999999999995</c:v>
                </c:pt>
                <c:pt idx="2559">
                  <c:v>1.1900000000000004</c:v>
                </c:pt>
                <c:pt idx="2560">
                  <c:v>1.1499999999999995</c:v>
                </c:pt>
                <c:pt idx="2561">
                  <c:v>1.1900000000000004</c:v>
                </c:pt>
                <c:pt idx="2562">
                  <c:v>1.1499999999999995</c:v>
                </c:pt>
                <c:pt idx="2563">
                  <c:v>1.1900000000000004</c:v>
                </c:pt>
                <c:pt idx="2564">
                  <c:v>1.1900000000000004</c:v>
                </c:pt>
                <c:pt idx="2565">
                  <c:v>1.1499999999999995</c:v>
                </c:pt>
                <c:pt idx="2566">
                  <c:v>1.1900000000000004</c:v>
                </c:pt>
                <c:pt idx="2567">
                  <c:v>1.1499999999999995</c:v>
                </c:pt>
                <c:pt idx="2568">
                  <c:v>1.22</c:v>
                </c:pt>
                <c:pt idx="2569">
                  <c:v>1.1900000000000004</c:v>
                </c:pt>
                <c:pt idx="2570">
                  <c:v>1.1900000000000004</c:v>
                </c:pt>
                <c:pt idx="2571">
                  <c:v>1.22</c:v>
                </c:pt>
                <c:pt idx="2572">
                  <c:v>1.1900000000000004</c:v>
                </c:pt>
                <c:pt idx="2573">
                  <c:v>1.1900000000000004</c:v>
                </c:pt>
                <c:pt idx="2574">
                  <c:v>1.1900000000000004</c:v>
                </c:pt>
                <c:pt idx="2575">
                  <c:v>1.22</c:v>
                </c:pt>
                <c:pt idx="2576">
                  <c:v>1.25</c:v>
                </c:pt>
                <c:pt idx="2577">
                  <c:v>1.22</c:v>
                </c:pt>
                <c:pt idx="2578">
                  <c:v>1.22</c:v>
                </c:pt>
                <c:pt idx="2579">
                  <c:v>1.28</c:v>
                </c:pt>
                <c:pt idx="2580">
                  <c:v>1.25</c:v>
                </c:pt>
                <c:pt idx="2581">
                  <c:v>1.25</c:v>
                </c:pt>
                <c:pt idx="2582">
                  <c:v>1.28</c:v>
                </c:pt>
                <c:pt idx="2583">
                  <c:v>1.25</c:v>
                </c:pt>
                <c:pt idx="2584">
                  <c:v>1.28</c:v>
                </c:pt>
                <c:pt idx="2585">
                  <c:v>1.28</c:v>
                </c:pt>
                <c:pt idx="2586">
                  <c:v>1.25</c:v>
                </c:pt>
                <c:pt idx="2587">
                  <c:v>1.28</c:v>
                </c:pt>
                <c:pt idx="2588">
                  <c:v>1.32</c:v>
                </c:pt>
                <c:pt idx="2589">
                  <c:v>1.28</c:v>
                </c:pt>
                <c:pt idx="2590">
                  <c:v>1.32</c:v>
                </c:pt>
                <c:pt idx="2591">
                  <c:v>1.32</c:v>
                </c:pt>
                <c:pt idx="2592">
                  <c:v>1.32</c:v>
                </c:pt>
                <c:pt idx="2593">
                  <c:v>1.32</c:v>
                </c:pt>
                <c:pt idx="2594">
                  <c:v>1.35</c:v>
                </c:pt>
                <c:pt idx="2595">
                  <c:v>1.32</c:v>
                </c:pt>
                <c:pt idx="2596">
                  <c:v>1.3800000000000001</c:v>
                </c:pt>
                <c:pt idx="2597">
                  <c:v>1.3800000000000001</c:v>
                </c:pt>
                <c:pt idx="2598">
                  <c:v>1.35</c:v>
                </c:pt>
                <c:pt idx="2599">
                  <c:v>1.35</c:v>
                </c:pt>
                <c:pt idx="2600">
                  <c:v>1.3800000000000001</c:v>
                </c:pt>
                <c:pt idx="2601">
                  <c:v>1.42</c:v>
                </c:pt>
                <c:pt idx="2602">
                  <c:v>1.42</c:v>
                </c:pt>
                <c:pt idx="2603">
                  <c:v>1.42</c:v>
                </c:pt>
                <c:pt idx="2604">
                  <c:v>1.3800000000000001</c:v>
                </c:pt>
                <c:pt idx="2605">
                  <c:v>1.3800000000000001</c:v>
                </c:pt>
                <c:pt idx="2606">
                  <c:v>1.42</c:v>
                </c:pt>
                <c:pt idx="2607">
                  <c:v>1.3800000000000001</c:v>
                </c:pt>
                <c:pt idx="2608">
                  <c:v>1.3800000000000001</c:v>
                </c:pt>
                <c:pt idx="2609">
                  <c:v>1.3800000000000001</c:v>
                </c:pt>
                <c:pt idx="2610">
                  <c:v>1.3800000000000001</c:v>
                </c:pt>
                <c:pt idx="2611">
                  <c:v>1.42</c:v>
                </c:pt>
                <c:pt idx="2612">
                  <c:v>1.42</c:v>
                </c:pt>
                <c:pt idx="2613">
                  <c:v>1.42</c:v>
                </c:pt>
                <c:pt idx="2614">
                  <c:v>1.3800000000000001</c:v>
                </c:pt>
                <c:pt idx="2615">
                  <c:v>1.42</c:v>
                </c:pt>
                <c:pt idx="2616">
                  <c:v>1.3800000000000001</c:v>
                </c:pt>
                <c:pt idx="2617">
                  <c:v>1.42</c:v>
                </c:pt>
                <c:pt idx="2618">
                  <c:v>1.42</c:v>
                </c:pt>
                <c:pt idx="2619">
                  <c:v>1.42</c:v>
                </c:pt>
                <c:pt idx="2620">
                  <c:v>1.42</c:v>
                </c:pt>
                <c:pt idx="2621">
                  <c:v>1.45</c:v>
                </c:pt>
                <c:pt idx="2622">
                  <c:v>1.45</c:v>
                </c:pt>
                <c:pt idx="2623">
                  <c:v>1.42</c:v>
                </c:pt>
                <c:pt idx="2624">
                  <c:v>1.42</c:v>
                </c:pt>
                <c:pt idx="2625">
                  <c:v>1.42</c:v>
                </c:pt>
                <c:pt idx="2626">
                  <c:v>1.42</c:v>
                </c:pt>
                <c:pt idx="2627">
                  <c:v>1.45</c:v>
                </c:pt>
                <c:pt idx="2628">
                  <c:v>1.42</c:v>
                </c:pt>
                <c:pt idx="2629">
                  <c:v>1.45</c:v>
                </c:pt>
                <c:pt idx="2630">
                  <c:v>1.45</c:v>
                </c:pt>
                <c:pt idx="2631">
                  <c:v>1.42</c:v>
                </c:pt>
                <c:pt idx="2632">
                  <c:v>1.42</c:v>
                </c:pt>
                <c:pt idx="2633">
                  <c:v>1.3800000000000001</c:v>
                </c:pt>
                <c:pt idx="2634">
                  <c:v>1.35</c:v>
                </c:pt>
                <c:pt idx="2635">
                  <c:v>1.42</c:v>
                </c:pt>
                <c:pt idx="2636">
                  <c:v>1.42</c:v>
                </c:pt>
                <c:pt idx="2637">
                  <c:v>1.45</c:v>
                </c:pt>
                <c:pt idx="2638">
                  <c:v>1.45</c:v>
                </c:pt>
                <c:pt idx="2639">
                  <c:v>1.45</c:v>
                </c:pt>
                <c:pt idx="2640">
                  <c:v>1.3800000000000001</c:v>
                </c:pt>
                <c:pt idx="2641">
                  <c:v>1.3800000000000001</c:v>
                </c:pt>
                <c:pt idx="2642">
                  <c:v>1.3800000000000001</c:v>
                </c:pt>
                <c:pt idx="2643">
                  <c:v>1.3800000000000001</c:v>
                </c:pt>
                <c:pt idx="2644">
                  <c:v>1.35</c:v>
                </c:pt>
                <c:pt idx="2645">
                  <c:v>1.3800000000000001</c:v>
                </c:pt>
                <c:pt idx="2646">
                  <c:v>1.35</c:v>
                </c:pt>
                <c:pt idx="2647">
                  <c:v>1.35</c:v>
                </c:pt>
                <c:pt idx="2648">
                  <c:v>1.35</c:v>
                </c:pt>
                <c:pt idx="2649">
                  <c:v>1.3800000000000001</c:v>
                </c:pt>
                <c:pt idx="2650">
                  <c:v>1.32</c:v>
                </c:pt>
                <c:pt idx="2651">
                  <c:v>1.35</c:v>
                </c:pt>
                <c:pt idx="2652">
                  <c:v>1.35</c:v>
                </c:pt>
                <c:pt idx="2653">
                  <c:v>1.3800000000000001</c:v>
                </c:pt>
                <c:pt idx="2654">
                  <c:v>1.32</c:v>
                </c:pt>
                <c:pt idx="2655">
                  <c:v>1.35</c:v>
                </c:pt>
                <c:pt idx="2656">
                  <c:v>1.35</c:v>
                </c:pt>
                <c:pt idx="2657">
                  <c:v>1.35</c:v>
                </c:pt>
                <c:pt idx="2658">
                  <c:v>1.35</c:v>
                </c:pt>
                <c:pt idx="2659">
                  <c:v>1.3800000000000001</c:v>
                </c:pt>
                <c:pt idx="2660">
                  <c:v>1.3800000000000001</c:v>
                </c:pt>
                <c:pt idx="2661">
                  <c:v>1.3800000000000001</c:v>
                </c:pt>
                <c:pt idx="2662">
                  <c:v>1.28</c:v>
                </c:pt>
                <c:pt idx="2663">
                  <c:v>1.32</c:v>
                </c:pt>
                <c:pt idx="2664">
                  <c:v>1.32</c:v>
                </c:pt>
                <c:pt idx="2665">
                  <c:v>1.35</c:v>
                </c:pt>
                <c:pt idx="2666">
                  <c:v>1.35</c:v>
                </c:pt>
                <c:pt idx="2667">
                  <c:v>1.32</c:v>
                </c:pt>
                <c:pt idx="2668">
                  <c:v>1.28</c:v>
                </c:pt>
                <c:pt idx="2669">
                  <c:v>1.28</c:v>
                </c:pt>
                <c:pt idx="2670">
                  <c:v>1.25</c:v>
                </c:pt>
                <c:pt idx="2671">
                  <c:v>1.28</c:v>
                </c:pt>
                <c:pt idx="2672">
                  <c:v>1.32</c:v>
                </c:pt>
                <c:pt idx="2673">
                  <c:v>1.32</c:v>
                </c:pt>
                <c:pt idx="2674">
                  <c:v>1.28</c:v>
                </c:pt>
                <c:pt idx="2675">
                  <c:v>1.28</c:v>
                </c:pt>
                <c:pt idx="2676">
                  <c:v>1.28</c:v>
                </c:pt>
                <c:pt idx="2677">
                  <c:v>1.1900000000000004</c:v>
                </c:pt>
                <c:pt idx="2678">
                  <c:v>1.28</c:v>
                </c:pt>
                <c:pt idx="2679">
                  <c:v>1.32</c:v>
                </c:pt>
                <c:pt idx="2680">
                  <c:v>1.28</c:v>
                </c:pt>
                <c:pt idx="2681">
                  <c:v>1.28</c:v>
                </c:pt>
                <c:pt idx="2682">
                  <c:v>1.28</c:v>
                </c:pt>
                <c:pt idx="2683">
                  <c:v>1.28</c:v>
                </c:pt>
                <c:pt idx="2684">
                  <c:v>1.22</c:v>
                </c:pt>
                <c:pt idx="2685">
                  <c:v>1.25</c:v>
                </c:pt>
                <c:pt idx="2686">
                  <c:v>1.25</c:v>
                </c:pt>
                <c:pt idx="2687">
                  <c:v>1.28</c:v>
                </c:pt>
                <c:pt idx="2688">
                  <c:v>1.28</c:v>
                </c:pt>
                <c:pt idx="2689">
                  <c:v>1.28</c:v>
                </c:pt>
                <c:pt idx="2690">
                  <c:v>1.28</c:v>
                </c:pt>
                <c:pt idx="2691">
                  <c:v>1.28</c:v>
                </c:pt>
                <c:pt idx="2692">
                  <c:v>1.25</c:v>
                </c:pt>
                <c:pt idx="2693">
                  <c:v>1.25</c:v>
                </c:pt>
                <c:pt idx="2694">
                  <c:v>1.28</c:v>
                </c:pt>
                <c:pt idx="2695">
                  <c:v>1.28</c:v>
                </c:pt>
                <c:pt idx="2696">
                  <c:v>1.25</c:v>
                </c:pt>
                <c:pt idx="2697">
                  <c:v>1.28</c:v>
                </c:pt>
                <c:pt idx="2698">
                  <c:v>1.32</c:v>
                </c:pt>
                <c:pt idx="2699">
                  <c:v>1.25</c:v>
                </c:pt>
                <c:pt idx="2700">
                  <c:v>1.25</c:v>
                </c:pt>
                <c:pt idx="2701">
                  <c:v>1.28</c:v>
                </c:pt>
                <c:pt idx="2702">
                  <c:v>1.28</c:v>
                </c:pt>
                <c:pt idx="2703">
                  <c:v>1.25</c:v>
                </c:pt>
                <c:pt idx="2704">
                  <c:v>1.22</c:v>
                </c:pt>
                <c:pt idx="2705">
                  <c:v>1.25</c:v>
                </c:pt>
                <c:pt idx="2706">
                  <c:v>1.25</c:v>
                </c:pt>
                <c:pt idx="2707">
                  <c:v>1.25</c:v>
                </c:pt>
                <c:pt idx="2708">
                  <c:v>1.22</c:v>
                </c:pt>
                <c:pt idx="2709">
                  <c:v>1.28</c:v>
                </c:pt>
                <c:pt idx="2710">
                  <c:v>1.25</c:v>
                </c:pt>
                <c:pt idx="2711">
                  <c:v>1.25</c:v>
                </c:pt>
                <c:pt idx="2712">
                  <c:v>1.22</c:v>
                </c:pt>
                <c:pt idx="2713">
                  <c:v>1.22</c:v>
                </c:pt>
                <c:pt idx="2714">
                  <c:v>1.1900000000000004</c:v>
                </c:pt>
                <c:pt idx="2715">
                  <c:v>1.22</c:v>
                </c:pt>
                <c:pt idx="2716">
                  <c:v>1.25</c:v>
                </c:pt>
                <c:pt idx="2717">
                  <c:v>1.22</c:v>
                </c:pt>
                <c:pt idx="2718">
                  <c:v>1.22</c:v>
                </c:pt>
                <c:pt idx="2719">
                  <c:v>1.1900000000000004</c:v>
                </c:pt>
                <c:pt idx="2720">
                  <c:v>1.22</c:v>
                </c:pt>
                <c:pt idx="2721">
                  <c:v>1.1900000000000004</c:v>
                </c:pt>
                <c:pt idx="2722">
                  <c:v>1.1900000000000004</c:v>
                </c:pt>
                <c:pt idx="2723">
                  <c:v>1.22</c:v>
                </c:pt>
                <c:pt idx="2724">
                  <c:v>1.22</c:v>
                </c:pt>
                <c:pt idx="2725">
                  <c:v>1.22</c:v>
                </c:pt>
                <c:pt idx="2726">
                  <c:v>1.28</c:v>
                </c:pt>
                <c:pt idx="2727">
                  <c:v>1.1900000000000004</c:v>
                </c:pt>
                <c:pt idx="2728">
                  <c:v>1.1900000000000004</c:v>
                </c:pt>
                <c:pt idx="2729">
                  <c:v>1.1900000000000004</c:v>
                </c:pt>
                <c:pt idx="2730">
                  <c:v>1.25</c:v>
                </c:pt>
                <c:pt idx="2731">
                  <c:v>1.22</c:v>
                </c:pt>
                <c:pt idx="2732">
                  <c:v>1.25</c:v>
                </c:pt>
                <c:pt idx="2733">
                  <c:v>1.22</c:v>
                </c:pt>
                <c:pt idx="2734">
                  <c:v>1.1900000000000004</c:v>
                </c:pt>
                <c:pt idx="2735">
                  <c:v>1.25</c:v>
                </c:pt>
                <c:pt idx="2736">
                  <c:v>1.1499999999999995</c:v>
                </c:pt>
                <c:pt idx="2737">
                  <c:v>1.1499999999999995</c:v>
                </c:pt>
                <c:pt idx="2738">
                  <c:v>1.22</c:v>
                </c:pt>
                <c:pt idx="2739">
                  <c:v>1.22</c:v>
                </c:pt>
                <c:pt idx="2740">
                  <c:v>1.25</c:v>
                </c:pt>
                <c:pt idx="2741">
                  <c:v>1.22</c:v>
                </c:pt>
                <c:pt idx="2742">
                  <c:v>1.1900000000000004</c:v>
                </c:pt>
                <c:pt idx="2743">
                  <c:v>1.25</c:v>
                </c:pt>
                <c:pt idx="2744">
                  <c:v>1.1499999999999995</c:v>
                </c:pt>
                <c:pt idx="2745">
                  <c:v>1.22</c:v>
                </c:pt>
                <c:pt idx="2746">
                  <c:v>1.25</c:v>
                </c:pt>
                <c:pt idx="2747">
                  <c:v>1.25</c:v>
                </c:pt>
                <c:pt idx="2748">
                  <c:v>1.28</c:v>
                </c:pt>
                <c:pt idx="2749">
                  <c:v>1.25</c:v>
                </c:pt>
                <c:pt idx="2750">
                  <c:v>1.25</c:v>
                </c:pt>
                <c:pt idx="2751">
                  <c:v>1.25</c:v>
                </c:pt>
                <c:pt idx="2752">
                  <c:v>1.22</c:v>
                </c:pt>
                <c:pt idx="2753">
                  <c:v>1.25</c:v>
                </c:pt>
                <c:pt idx="2754">
                  <c:v>1.25</c:v>
                </c:pt>
                <c:pt idx="2755">
                  <c:v>1.28</c:v>
                </c:pt>
                <c:pt idx="2756">
                  <c:v>1.28</c:v>
                </c:pt>
                <c:pt idx="2757">
                  <c:v>1.28</c:v>
                </c:pt>
                <c:pt idx="2758">
                  <c:v>1.28</c:v>
                </c:pt>
                <c:pt idx="2759">
                  <c:v>1.25</c:v>
                </c:pt>
                <c:pt idx="2760">
                  <c:v>1.25</c:v>
                </c:pt>
                <c:pt idx="2761">
                  <c:v>1.25</c:v>
                </c:pt>
                <c:pt idx="2762">
                  <c:v>1.32</c:v>
                </c:pt>
                <c:pt idx="2763">
                  <c:v>1.32</c:v>
                </c:pt>
                <c:pt idx="2764">
                  <c:v>1.28</c:v>
                </c:pt>
                <c:pt idx="2765">
                  <c:v>1.25</c:v>
                </c:pt>
                <c:pt idx="2766">
                  <c:v>1.28</c:v>
                </c:pt>
                <c:pt idx="2767">
                  <c:v>1.25</c:v>
                </c:pt>
                <c:pt idx="2768">
                  <c:v>1.28</c:v>
                </c:pt>
                <c:pt idx="2769">
                  <c:v>1.32</c:v>
                </c:pt>
                <c:pt idx="2770">
                  <c:v>1.35</c:v>
                </c:pt>
                <c:pt idx="2771">
                  <c:v>1.32</c:v>
                </c:pt>
                <c:pt idx="2772">
                  <c:v>1.35</c:v>
                </c:pt>
                <c:pt idx="2773">
                  <c:v>1.32</c:v>
                </c:pt>
                <c:pt idx="2774">
                  <c:v>1.32</c:v>
                </c:pt>
                <c:pt idx="2775">
                  <c:v>1.25</c:v>
                </c:pt>
                <c:pt idx="2776">
                  <c:v>1.32</c:v>
                </c:pt>
                <c:pt idx="2777">
                  <c:v>1.32</c:v>
                </c:pt>
                <c:pt idx="2778">
                  <c:v>1.35</c:v>
                </c:pt>
                <c:pt idx="2779">
                  <c:v>1.3800000000000001</c:v>
                </c:pt>
                <c:pt idx="2780">
                  <c:v>1.35</c:v>
                </c:pt>
                <c:pt idx="2781">
                  <c:v>1.28</c:v>
                </c:pt>
                <c:pt idx="2782">
                  <c:v>1.28</c:v>
                </c:pt>
                <c:pt idx="2783">
                  <c:v>1.32</c:v>
                </c:pt>
                <c:pt idx="2784">
                  <c:v>1.32</c:v>
                </c:pt>
                <c:pt idx="2785">
                  <c:v>1.35</c:v>
                </c:pt>
                <c:pt idx="2786">
                  <c:v>1.35</c:v>
                </c:pt>
                <c:pt idx="2787">
                  <c:v>1.3800000000000001</c:v>
                </c:pt>
                <c:pt idx="2788">
                  <c:v>1.35</c:v>
                </c:pt>
                <c:pt idx="2789">
                  <c:v>1.32</c:v>
                </c:pt>
                <c:pt idx="2790">
                  <c:v>1.35</c:v>
                </c:pt>
                <c:pt idx="2791">
                  <c:v>1.35</c:v>
                </c:pt>
                <c:pt idx="2792">
                  <c:v>1.35</c:v>
                </c:pt>
                <c:pt idx="2793">
                  <c:v>1.3800000000000001</c:v>
                </c:pt>
                <c:pt idx="2794">
                  <c:v>1.35</c:v>
                </c:pt>
                <c:pt idx="2795">
                  <c:v>1.42</c:v>
                </c:pt>
                <c:pt idx="2796">
                  <c:v>1.3800000000000001</c:v>
                </c:pt>
                <c:pt idx="2797">
                  <c:v>1.42</c:v>
                </c:pt>
                <c:pt idx="2798">
                  <c:v>1.32</c:v>
                </c:pt>
                <c:pt idx="2799">
                  <c:v>1.3800000000000001</c:v>
                </c:pt>
                <c:pt idx="2800">
                  <c:v>1.3800000000000001</c:v>
                </c:pt>
                <c:pt idx="2801">
                  <c:v>1.3800000000000001</c:v>
                </c:pt>
                <c:pt idx="2802">
                  <c:v>1.42</c:v>
                </c:pt>
                <c:pt idx="2803">
                  <c:v>1.3800000000000001</c:v>
                </c:pt>
                <c:pt idx="2804">
                  <c:v>1.42</c:v>
                </c:pt>
                <c:pt idx="2805">
                  <c:v>1.35</c:v>
                </c:pt>
                <c:pt idx="2806">
                  <c:v>1.3800000000000001</c:v>
                </c:pt>
                <c:pt idx="2807">
                  <c:v>1.3800000000000001</c:v>
                </c:pt>
                <c:pt idx="2808">
                  <c:v>1.42</c:v>
                </c:pt>
                <c:pt idx="2809">
                  <c:v>1.45</c:v>
                </c:pt>
                <c:pt idx="2810">
                  <c:v>1.42</c:v>
                </c:pt>
                <c:pt idx="2811">
                  <c:v>1.42</c:v>
                </c:pt>
                <c:pt idx="2812">
                  <c:v>1.3800000000000001</c:v>
                </c:pt>
                <c:pt idx="2813">
                  <c:v>1.35</c:v>
                </c:pt>
                <c:pt idx="2814">
                  <c:v>1.3800000000000001</c:v>
                </c:pt>
                <c:pt idx="2815">
                  <c:v>1.3800000000000001</c:v>
                </c:pt>
                <c:pt idx="2816">
                  <c:v>1.3800000000000001</c:v>
                </c:pt>
                <c:pt idx="2817">
                  <c:v>1.48</c:v>
                </c:pt>
                <c:pt idx="2818">
                  <c:v>1.45</c:v>
                </c:pt>
                <c:pt idx="2819">
                  <c:v>1.45</c:v>
                </c:pt>
                <c:pt idx="2820">
                  <c:v>1.3800000000000001</c:v>
                </c:pt>
                <c:pt idx="2821">
                  <c:v>1.42</c:v>
                </c:pt>
                <c:pt idx="2822">
                  <c:v>1.3800000000000001</c:v>
                </c:pt>
                <c:pt idx="2823">
                  <c:v>1.45</c:v>
                </c:pt>
                <c:pt idx="2824">
                  <c:v>1.48</c:v>
                </c:pt>
                <c:pt idx="2825">
                  <c:v>1.52</c:v>
                </c:pt>
                <c:pt idx="2826">
                  <c:v>1.52</c:v>
                </c:pt>
                <c:pt idx="2827">
                  <c:v>1.45</c:v>
                </c:pt>
                <c:pt idx="2828">
                  <c:v>1.52</c:v>
                </c:pt>
                <c:pt idx="2829">
                  <c:v>1.5499999999999994</c:v>
                </c:pt>
                <c:pt idx="2830">
                  <c:v>1.52</c:v>
                </c:pt>
                <c:pt idx="2831">
                  <c:v>1.52</c:v>
                </c:pt>
                <c:pt idx="2832">
                  <c:v>1.52</c:v>
                </c:pt>
                <c:pt idx="2833">
                  <c:v>1.5499999999999994</c:v>
                </c:pt>
                <c:pt idx="2834">
                  <c:v>1.5499999999999994</c:v>
                </c:pt>
                <c:pt idx="2835">
                  <c:v>1.48</c:v>
                </c:pt>
                <c:pt idx="2836">
                  <c:v>1.52</c:v>
                </c:pt>
                <c:pt idx="2837">
                  <c:v>1.5499999999999994</c:v>
                </c:pt>
                <c:pt idx="2838">
                  <c:v>1.52</c:v>
                </c:pt>
                <c:pt idx="2839">
                  <c:v>1.5499999999999994</c:v>
                </c:pt>
                <c:pt idx="2840">
                  <c:v>1.52</c:v>
                </c:pt>
                <c:pt idx="2841">
                  <c:v>1.5499999999999994</c:v>
                </c:pt>
                <c:pt idx="2842">
                  <c:v>1.42</c:v>
                </c:pt>
                <c:pt idx="2843">
                  <c:v>1.52</c:v>
                </c:pt>
                <c:pt idx="2844">
                  <c:v>1.58</c:v>
                </c:pt>
                <c:pt idx="2845">
                  <c:v>1.5499999999999994</c:v>
                </c:pt>
                <c:pt idx="2846">
                  <c:v>1.48</c:v>
                </c:pt>
                <c:pt idx="2847">
                  <c:v>1.48</c:v>
                </c:pt>
                <c:pt idx="2848">
                  <c:v>1.48</c:v>
                </c:pt>
                <c:pt idx="2849">
                  <c:v>1.52</c:v>
                </c:pt>
                <c:pt idx="2850">
                  <c:v>1.6099999999999994</c:v>
                </c:pt>
                <c:pt idx="2851">
                  <c:v>1.5499999999999994</c:v>
                </c:pt>
                <c:pt idx="2852">
                  <c:v>1.45</c:v>
                </c:pt>
                <c:pt idx="2853">
                  <c:v>1.48</c:v>
                </c:pt>
                <c:pt idx="2854">
                  <c:v>1.45</c:v>
                </c:pt>
                <c:pt idx="2855">
                  <c:v>1.28</c:v>
                </c:pt>
                <c:pt idx="2856">
                  <c:v>1.48</c:v>
                </c:pt>
                <c:pt idx="2857">
                  <c:v>1.6099999999999994</c:v>
                </c:pt>
                <c:pt idx="2858">
                  <c:v>1.52</c:v>
                </c:pt>
                <c:pt idx="2859">
                  <c:v>1.3800000000000001</c:v>
                </c:pt>
                <c:pt idx="2860">
                  <c:v>1.25</c:v>
                </c:pt>
                <c:pt idx="2861">
                  <c:v>1.5499999999999994</c:v>
                </c:pt>
                <c:pt idx="2862">
                  <c:v>1.35</c:v>
                </c:pt>
                <c:pt idx="2863">
                  <c:v>1.45</c:v>
                </c:pt>
                <c:pt idx="2864">
                  <c:v>1.5499999999999994</c:v>
                </c:pt>
                <c:pt idx="2865">
                  <c:v>1.52</c:v>
                </c:pt>
                <c:pt idx="2866">
                  <c:v>1.48</c:v>
                </c:pt>
                <c:pt idx="2867">
                  <c:v>1.48</c:v>
                </c:pt>
                <c:pt idx="2868">
                  <c:v>1.48</c:v>
                </c:pt>
                <c:pt idx="2869">
                  <c:v>1.32</c:v>
                </c:pt>
                <c:pt idx="2870">
                  <c:v>1.35</c:v>
                </c:pt>
                <c:pt idx="2871">
                  <c:v>1.35</c:v>
                </c:pt>
                <c:pt idx="2872">
                  <c:v>1.32</c:v>
                </c:pt>
                <c:pt idx="2873">
                  <c:v>1.3800000000000001</c:v>
                </c:pt>
                <c:pt idx="2874">
                  <c:v>1.25</c:v>
                </c:pt>
                <c:pt idx="2875">
                  <c:v>1.28</c:v>
                </c:pt>
                <c:pt idx="2876">
                  <c:v>1.28</c:v>
                </c:pt>
                <c:pt idx="2877">
                  <c:v>1.28</c:v>
                </c:pt>
                <c:pt idx="2878">
                  <c:v>1.45</c:v>
                </c:pt>
                <c:pt idx="2879">
                  <c:v>1.3800000000000001</c:v>
                </c:pt>
                <c:pt idx="2880">
                  <c:v>1.35</c:v>
                </c:pt>
                <c:pt idx="2881">
                  <c:v>1.45</c:v>
                </c:pt>
                <c:pt idx="2882">
                  <c:v>1.3800000000000001</c:v>
                </c:pt>
                <c:pt idx="2883">
                  <c:v>1.22</c:v>
                </c:pt>
                <c:pt idx="2884">
                  <c:v>1.28</c:v>
                </c:pt>
                <c:pt idx="2885">
                  <c:v>1.32</c:v>
                </c:pt>
                <c:pt idx="2886">
                  <c:v>1.25</c:v>
                </c:pt>
                <c:pt idx="2887">
                  <c:v>1.35</c:v>
                </c:pt>
                <c:pt idx="2888">
                  <c:v>1.32</c:v>
                </c:pt>
                <c:pt idx="2889">
                  <c:v>1.32</c:v>
                </c:pt>
                <c:pt idx="2890">
                  <c:v>1.28</c:v>
                </c:pt>
                <c:pt idx="2891">
                  <c:v>1.0900000000000001</c:v>
                </c:pt>
                <c:pt idx="2892">
                  <c:v>1.28</c:v>
                </c:pt>
                <c:pt idx="2893">
                  <c:v>1.25</c:v>
                </c:pt>
                <c:pt idx="2894">
                  <c:v>1.22</c:v>
                </c:pt>
                <c:pt idx="2895">
                  <c:v>1.3800000000000001</c:v>
                </c:pt>
                <c:pt idx="2896">
                  <c:v>1.35</c:v>
                </c:pt>
                <c:pt idx="2897">
                  <c:v>1.22</c:v>
                </c:pt>
                <c:pt idx="2898">
                  <c:v>1.35</c:v>
                </c:pt>
                <c:pt idx="2899">
                  <c:v>1.32</c:v>
                </c:pt>
                <c:pt idx="2900">
                  <c:v>1.45</c:v>
                </c:pt>
                <c:pt idx="2901">
                  <c:v>1.42</c:v>
                </c:pt>
                <c:pt idx="2902">
                  <c:v>1.32</c:v>
                </c:pt>
                <c:pt idx="2903">
                  <c:v>1.1499999999999995</c:v>
                </c:pt>
                <c:pt idx="2904">
                  <c:v>1.28</c:v>
                </c:pt>
                <c:pt idx="2905">
                  <c:v>1.35</c:v>
                </c:pt>
                <c:pt idx="2906">
                  <c:v>1.3800000000000001</c:v>
                </c:pt>
                <c:pt idx="2907">
                  <c:v>1.35</c:v>
                </c:pt>
                <c:pt idx="2908">
                  <c:v>1.3800000000000001</c:v>
                </c:pt>
                <c:pt idx="2909">
                  <c:v>1.35</c:v>
                </c:pt>
                <c:pt idx="2910">
                  <c:v>1.35</c:v>
                </c:pt>
                <c:pt idx="2911">
                  <c:v>1.35</c:v>
                </c:pt>
                <c:pt idx="2912">
                  <c:v>1.3800000000000001</c:v>
                </c:pt>
                <c:pt idx="2913">
                  <c:v>1.1900000000000004</c:v>
                </c:pt>
                <c:pt idx="2914">
                  <c:v>1.3800000000000001</c:v>
                </c:pt>
                <c:pt idx="2915">
                  <c:v>1.28</c:v>
                </c:pt>
                <c:pt idx="2916">
                  <c:v>1.42</c:v>
                </c:pt>
                <c:pt idx="2917">
                  <c:v>1.3800000000000001</c:v>
                </c:pt>
                <c:pt idx="2918">
                  <c:v>1.3800000000000001</c:v>
                </c:pt>
                <c:pt idx="2919">
                  <c:v>1.3800000000000001</c:v>
                </c:pt>
                <c:pt idx="2920">
                  <c:v>1.42</c:v>
                </c:pt>
                <c:pt idx="2921">
                  <c:v>1.3800000000000001</c:v>
                </c:pt>
                <c:pt idx="2922">
                  <c:v>1.3800000000000001</c:v>
                </c:pt>
                <c:pt idx="2923">
                  <c:v>1.3800000000000001</c:v>
                </c:pt>
                <c:pt idx="2924">
                  <c:v>1.42</c:v>
                </c:pt>
                <c:pt idx="2925">
                  <c:v>1.42</c:v>
                </c:pt>
                <c:pt idx="2926">
                  <c:v>1.42</c:v>
                </c:pt>
                <c:pt idx="2927">
                  <c:v>1.42</c:v>
                </c:pt>
                <c:pt idx="2928">
                  <c:v>1.42</c:v>
                </c:pt>
                <c:pt idx="2929">
                  <c:v>1.25</c:v>
                </c:pt>
                <c:pt idx="2930">
                  <c:v>1.3800000000000001</c:v>
                </c:pt>
                <c:pt idx="2931">
                  <c:v>1.48</c:v>
                </c:pt>
                <c:pt idx="2932">
                  <c:v>1.42</c:v>
                </c:pt>
                <c:pt idx="2933">
                  <c:v>1.45</c:v>
                </c:pt>
                <c:pt idx="2934">
                  <c:v>1.45</c:v>
                </c:pt>
                <c:pt idx="2935">
                  <c:v>1.45</c:v>
                </c:pt>
                <c:pt idx="2936">
                  <c:v>1.48</c:v>
                </c:pt>
                <c:pt idx="2937">
                  <c:v>1.45</c:v>
                </c:pt>
                <c:pt idx="2938">
                  <c:v>1.1499999999999995</c:v>
                </c:pt>
                <c:pt idx="2939">
                  <c:v>1.52</c:v>
                </c:pt>
                <c:pt idx="2940">
                  <c:v>1.45</c:v>
                </c:pt>
                <c:pt idx="2941">
                  <c:v>1.48</c:v>
                </c:pt>
                <c:pt idx="2942">
                  <c:v>1.45</c:v>
                </c:pt>
                <c:pt idx="2943">
                  <c:v>1.35</c:v>
                </c:pt>
                <c:pt idx="2944">
                  <c:v>1.48</c:v>
                </c:pt>
                <c:pt idx="2945">
                  <c:v>1.42</c:v>
                </c:pt>
                <c:pt idx="2946">
                  <c:v>1.3800000000000001</c:v>
                </c:pt>
                <c:pt idx="2947">
                  <c:v>1.35</c:v>
                </c:pt>
                <c:pt idx="2948">
                  <c:v>1.3800000000000001</c:v>
                </c:pt>
                <c:pt idx="2949">
                  <c:v>1.35</c:v>
                </c:pt>
                <c:pt idx="2950">
                  <c:v>1.35</c:v>
                </c:pt>
                <c:pt idx="2951">
                  <c:v>1.3800000000000001</c:v>
                </c:pt>
                <c:pt idx="2952">
                  <c:v>1.32</c:v>
                </c:pt>
                <c:pt idx="2953">
                  <c:v>1.35</c:v>
                </c:pt>
                <c:pt idx="2954">
                  <c:v>1.35</c:v>
                </c:pt>
                <c:pt idx="2955">
                  <c:v>1.35</c:v>
                </c:pt>
                <c:pt idx="2956">
                  <c:v>1.35</c:v>
                </c:pt>
                <c:pt idx="2957">
                  <c:v>1.3800000000000001</c:v>
                </c:pt>
                <c:pt idx="2958">
                  <c:v>1.32</c:v>
                </c:pt>
                <c:pt idx="2959">
                  <c:v>1.32</c:v>
                </c:pt>
                <c:pt idx="2960">
                  <c:v>1.28</c:v>
                </c:pt>
                <c:pt idx="2961">
                  <c:v>1.32</c:v>
                </c:pt>
                <c:pt idx="2962">
                  <c:v>1.28</c:v>
                </c:pt>
                <c:pt idx="2963">
                  <c:v>1.25</c:v>
                </c:pt>
                <c:pt idx="2964">
                  <c:v>1.25</c:v>
                </c:pt>
                <c:pt idx="2965">
                  <c:v>1.28</c:v>
                </c:pt>
                <c:pt idx="2966">
                  <c:v>1.25</c:v>
                </c:pt>
                <c:pt idx="2967">
                  <c:v>1.25</c:v>
                </c:pt>
                <c:pt idx="2968">
                  <c:v>1.32</c:v>
                </c:pt>
                <c:pt idx="2969">
                  <c:v>1.28</c:v>
                </c:pt>
                <c:pt idx="2970">
                  <c:v>1.25</c:v>
                </c:pt>
                <c:pt idx="2971">
                  <c:v>1.25</c:v>
                </c:pt>
                <c:pt idx="2972">
                  <c:v>1.25</c:v>
                </c:pt>
                <c:pt idx="2973">
                  <c:v>1.22</c:v>
                </c:pt>
                <c:pt idx="2974">
                  <c:v>1.22</c:v>
                </c:pt>
                <c:pt idx="2975">
                  <c:v>1.22</c:v>
                </c:pt>
                <c:pt idx="2976">
                  <c:v>1.22</c:v>
                </c:pt>
                <c:pt idx="2977">
                  <c:v>1.22</c:v>
                </c:pt>
                <c:pt idx="2978">
                  <c:v>1.22</c:v>
                </c:pt>
                <c:pt idx="2979">
                  <c:v>1.1900000000000004</c:v>
                </c:pt>
                <c:pt idx="2980">
                  <c:v>1.1900000000000004</c:v>
                </c:pt>
                <c:pt idx="2981">
                  <c:v>1.1499999999999995</c:v>
                </c:pt>
                <c:pt idx="2982">
                  <c:v>1.22</c:v>
                </c:pt>
                <c:pt idx="2983">
                  <c:v>1.1900000000000004</c:v>
                </c:pt>
                <c:pt idx="2984">
                  <c:v>1.1499999999999995</c:v>
                </c:pt>
                <c:pt idx="2985">
                  <c:v>1.1499999999999995</c:v>
                </c:pt>
                <c:pt idx="2986">
                  <c:v>1.22</c:v>
                </c:pt>
                <c:pt idx="2987">
                  <c:v>1.1499999999999995</c:v>
                </c:pt>
                <c:pt idx="2988">
                  <c:v>1.1900000000000004</c:v>
                </c:pt>
                <c:pt idx="2989">
                  <c:v>1.1900000000000004</c:v>
                </c:pt>
                <c:pt idx="2990">
                  <c:v>1.1900000000000004</c:v>
                </c:pt>
                <c:pt idx="2991">
                  <c:v>1.1900000000000004</c:v>
                </c:pt>
                <c:pt idx="2992">
                  <c:v>1.1900000000000004</c:v>
                </c:pt>
                <c:pt idx="2993">
                  <c:v>1.1499999999999995</c:v>
                </c:pt>
                <c:pt idx="2994">
                  <c:v>1.22</c:v>
                </c:pt>
                <c:pt idx="2995">
                  <c:v>1.22</c:v>
                </c:pt>
                <c:pt idx="2996">
                  <c:v>1.22</c:v>
                </c:pt>
                <c:pt idx="2997">
                  <c:v>1.22</c:v>
                </c:pt>
                <c:pt idx="2998">
                  <c:v>1.22</c:v>
                </c:pt>
                <c:pt idx="2999">
                  <c:v>1.22</c:v>
                </c:pt>
                <c:pt idx="3000">
                  <c:v>1.1900000000000004</c:v>
                </c:pt>
                <c:pt idx="3001">
                  <c:v>1.1900000000000004</c:v>
                </c:pt>
                <c:pt idx="3002">
                  <c:v>1.22</c:v>
                </c:pt>
                <c:pt idx="3003">
                  <c:v>1.25</c:v>
                </c:pt>
                <c:pt idx="3004">
                  <c:v>1.25</c:v>
                </c:pt>
                <c:pt idx="3005">
                  <c:v>1.28</c:v>
                </c:pt>
                <c:pt idx="3006">
                  <c:v>1.28</c:v>
                </c:pt>
                <c:pt idx="3007">
                  <c:v>1.28</c:v>
                </c:pt>
                <c:pt idx="3008">
                  <c:v>1.28</c:v>
                </c:pt>
                <c:pt idx="3009">
                  <c:v>1.28</c:v>
                </c:pt>
                <c:pt idx="3010">
                  <c:v>1.28</c:v>
                </c:pt>
                <c:pt idx="3011">
                  <c:v>1.28</c:v>
                </c:pt>
                <c:pt idx="3012">
                  <c:v>1.28</c:v>
                </c:pt>
                <c:pt idx="3013">
                  <c:v>1.35</c:v>
                </c:pt>
                <c:pt idx="3014">
                  <c:v>1.32</c:v>
                </c:pt>
                <c:pt idx="3015">
                  <c:v>1.35</c:v>
                </c:pt>
                <c:pt idx="3016">
                  <c:v>1.35</c:v>
                </c:pt>
                <c:pt idx="3017">
                  <c:v>1.28</c:v>
                </c:pt>
                <c:pt idx="3018">
                  <c:v>1.28</c:v>
                </c:pt>
                <c:pt idx="3019">
                  <c:v>1.35</c:v>
                </c:pt>
                <c:pt idx="3020">
                  <c:v>1.35</c:v>
                </c:pt>
                <c:pt idx="3021">
                  <c:v>1.35</c:v>
                </c:pt>
                <c:pt idx="3022">
                  <c:v>1.35</c:v>
                </c:pt>
                <c:pt idx="3023">
                  <c:v>1.32</c:v>
                </c:pt>
                <c:pt idx="3024">
                  <c:v>1.32</c:v>
                </c:pt>
                <c:pt idx="3025">
                  <c:v>1.28</c:v>
                </c:pt>
                <c:pt idx="3026">
                  <c:v>1.32</c:v>
                </c:pt>
                <c:pt idx="3027">
                  <c:v>1.32</c:v>
                </c:pt>
                <c:pt idx="3028">
                  <c:v>1.35</c:v>
                </c:pt>
                <c:pt idx="3029">
                  <c:v>1.28</c:v>
                </c:pt>
                <c:pt idx="3030">
                  <c:v>1.25</c:v>
                </c:pt>
                <c:pt idx="3031">
                  <c:v>1.25</c:v>
                </c:pt>
                <c:pt idx="3032">
                  <c:v>1.25</c:v>
                </c:pt>
                <c:pt idx="3033">
                  <c:v>1.28</c:v>
                </c:pt>
                <c:pt idx="3034">
                  <c:v>1.25</c:v>
                </c:pt>
                <c:pt idx="3035">
                  <c:v>1.28</c:v>
                </c:pt>
                <c:pt idx="3036">
                  <c:v>1.25</c:v>
                </c:pt>
                <c:pt idx="3037">
                  <c:v>1.28</c:v>
                </c:pt>
                <c:pt idx="3038">
                  <c:v>1.25</c:v>
                </c:pt>
                <c:pt idx="3039">
                  <c:v>1.25</c:v>
                </c:pt>
                <c:pt idx="3040">
                  <c:v>1.28</c:v>
                </c:pt>
                <c:pt idx="3041">
                  <c:v>1.28</c:v>
                </c:pt>
                <c:pt idx="3042">
                  <c:v>1.32</c:v>
                </c:pt>
                <c:pt idx="3043">
                  <c:v>1.28</c:v>
                </c:pt>
                <c:pt idx="3044">
                  <c:v>1.25</c:v>
                </c:pt>
                <c:pt idx="3045">
                  <c:v>1.25</c:v>
                </c:pt>
                <c:pt idx="3046">
                  <c:v>1.25</c:v>
                </c:pt>
                <c:pt idx="3047">
                  <c:v>1.25</c:v>
                </c:pt>
                <c:pt idx="3048">
                  <c:v>1.28</c:v>
                </c:pt>
                <c:pt idx="3049">
                  <c:v>1.25</c:v>
                </c:pt>
                <c:pt idx="3050">
                  <c:v>1.25</c:v>
                </c:pt>
                <c:pt idx="3051">
                  <c:v>1.25</c:v>
                </c:pt>
                <c:pt idx="3052">
                  <c:v>1.25</c:v>
                </c:pt>
                <c:pt idx="3053">
                  <c:v>1.25</c:v>
                </c:pt>
                <c:pt idx="3054">
                  <c:v>1.25</c:v>
                </c:pt>
                <c:pt idx="3055">
                  <c:v>1.25</c:v>
                </c:pt>
                <c:pt idx="3056">
                  <c:v>1.1900000000000004</c:v>
                </c:pt>
                <c:pt idx="3057">
                  <c:v>1.22</c:v>
                </c:pt>
                <c:pt idx="3058">
                  <c:v>1.1499999999999995</c:v>
                </c:pt>
                <c:pt idx="3059">
                  <c:v>1.1900000000000004</c:v>
                </c:pt>
                <c:pt idx="3060">
                  <c:v>1.1900000000000004</c:v>
                </c:pt>
                <c:pt idx="3061">
                  <c:v>1.1900000000000004</c:v>
                </c:pt>
                <c:pt idx="3062">
                  <c:v>1.22</c:v>
                </c:pt>
                <c:pt idx="3063">
                  <c:v>1.22</c:v>
                </c:pt>
                <c:pt idx="3064">
                  <c:v>1.25</c:v>
                </c:pt>
                <c:pt idx="3065">
                  <c:v>1.22</c:v>
                </c:pt>
                <c:pt idx="3066">
                  <c:v>1.22</c:v>
                </c:pt>
                <c:pt idx="3067">
                  <c:v>1.22</c:v>
                </c:pt>
                <c:pt idx="3068">
                  <c:v>1.1900000000000004</c:v>
                </c:pt>
                <c:pt idx="3069">
                  <c:v>1.1900000000000004</c:v>
                </c:pt>
                <c:pt idx="3070">
                  <c:v>1.1900000000000004</c:v>
                </c:pt>
                <c:pt idx="3071">
                  <c:v>1.1200000000000001</c:v>
                </c:pt>
                <c:pt idx="3072">
                  <c:v>1.1900000000000004</c:v>
                </c:pt>
                <c:pt idx="3073">
                  <c:v>1.1499999999999995</c:v>
                </c:pt>
                <c:pt idx="3074">
                  <c:v>1.1900000000000004</c:v>
                </c:pt>
                <c:pt idx="3075">
                  <c:v>1.1200000000000001</c:v>
                </c:pt>
                <c:pt idx="3076">
                  <c:v>1.1499999999999995</c:v>
                </c:pt>
                <c:pt idx="3077">
                  <c:v>1.1200000000000001</c:v>
                </c:pt>
                <c:pt idx="3078">
                  <c:v>1.1499999999999995</c:v>
                </c:pt>
                <c:pt idx="3079">
                  <c:v>1.1499999999999995</c:v>
                </c:pt>
                <c:pt idx="3080">
                  <c:v>1.02</c:v>
                </c:pt>
                <c:pt idx="3081">
                  <c:v>0.99</c:v>
                </c:pt>
                <c:pt idx="3082">
                  <c:v>1.02</c:v>
                </c:pt>
                <c:pt idx="3083">
                  <c:v>1.05</c:v>
                </c:pt>
                <c:pt idx="3084">
                  <c:v>1.05</c:v>
                </c:pt>
                <c:pt idx="3085">
                  <c:v>1.02</c:v>
                </c:pt>
                <c:pt idx="3086">
                  <c:v>1.0900000000000001</c:v>
                </c:pt>
                <c:pt idx="3087">
                  <c:v>1.05</c:v>
                </c:pt>
                <c:pt idx="3088">
                  <c:v>1.0900000000000001</c:v>
                </c:pt>
                <c:pt idx="3089">
                  <c:v>1.0900000000000001</c:v>
                </c:pt>
                <c:pt idx="3090">
                  <c:v>1.0900000000000001</c:v>
                </c:pt>
                <c:pt idx="3091">
                  <c:v>1.1200000000000001</c:v>
                </c:pt>
                <c:pt idx="3092">
                  <c:v>1.0900000000000001</c:v>
                </c:pt>
                <c:pt idx="3093">
                  <c:v>1.0900000000000001</c:v>
                </c:pt>
                <c:pt idx="3094">
                  <c:v>1.1200000000000001</c:v>
                </c:pt>
                <c:pt idx="3095">
                  <c:v>1.0900000000000001</c:v>
                </c:pt>
                <c:pt idx="3096">
                  <c:v>1.1200000000000001</c:v>
                </c:pt>
                <c:pt idx="3097">
                  <c:v>1.1200000000000001</c:v>
                </c:pt>
                <c:pt idx="3098">
                  <c:v>1.1200000000000001</c:v>
                </c:pt>
                <c:pt idx="3099">
                  <c:v>1.1200000000000001</c:v>
                </c:pt>
                <c:pt idx="3100">
                  <c:v>1.1499999999999995</c:v>
                </c:pt>
                <c:pt idx="3101">
                  <c:v>1.1900000000000004</c:v>
                </c:pt>
                <c:pt idx="3102">
                  <c:v>1.1499999999999995</c:v>
                </c:pt>
                <c:pt idx="3103">
                  <c:v>1.1200000000000001</c:v>
                </c:pt>
                <c:pt idx="3104">
                  <c:v>1.1499999999999995</c:v>
                </c:pt>
                <c:pt idx="3105">
                  <c:v>1.1499999999999995</c:v>
                </c:pt>
                <c:pt idx="3106">
                  <c:v>1.1900000000000004</c:v>
                </c:pt>
                <c:pt idx="3107">
                  <c:v>1.22</c:v>
                </c:pt>
                <c:pt idx="3108">
                  <c:v>1.1499999999999995</c:v>
                </c:pt>
                <c:pt idx="3109">
                  <c:v>1.1200000000000001</c:v>
                </c:pt>
                <c:pt idx="3110">
                  <c:v>1.1499999999999995</c:v>
                </c:pt>
                <c:pt idx="3111">
                  <c:v>1.1499999999999995</c:v>
                </c:pt>
                <c:pt idx="3112">
                  <c:v>1.1499999999999995</c:v>
                </c:pt>
                <c:pt idx="3113">
                  <c:v>1.1200000000000001</c:v>
                </c:pt>
                <c:pt idx="3114">
                  <c:v>1.1499999999999995</c:v>
                </c:pt>
                <c:pt idx="3115">
                  <c:v>1.1200000000000001</c:v>
                </c:pt>
                <c:pt idx="3116">
                  <c:v>1.0900000000000001</c:v>
                </c:pt>
                <c:pt idx="3117">
                  <c:v>1.0900000000000001</c:v>
                </c:pt>
                <c:pt idx="3118">
                  <c:v>1.0900000000000001</c:v>
                </c:pt>
                <c:pt idx="3119">
                  <c:v>1.1200000000000001</c:v>
                </c:pt>
                <c:pt idx="3120">
                  <c:v>1.1200000000000001</c:v>
                </c:pt>
                <c:pt idx="3121">
                  <c:v>1.0900000000000001</c:v>
                </c:pt>
                <c:pt idx="3122">
                  <c:v>1.0900000000000001</c:v>
                </c:pt>
                <c:pt idx="3123">
                  <c:v>1.1200000000000001</c:v>
                </c:pt>
                <c:pt idx="3124">
                  <c:v>1.1200000000000001</c:v>
                </c:pt>
                <c:pt idx="3125">
                  <c:v>1.1200000000000001</c:v>
                </c:pt>
                <c:pt idx="3126">
                  <c:v>1.1200000000000001</c:v>
                </c:pt>
                <c:pt idx="3127">
                  <c:v>1.0900000000000001</c:v>
                </c:pt>
                <c:pt idx="3128">
                  <c:v>1.22</c:v>
                </c:pt>
                <c:pt idx="3129">
                  <c:v>1.1200000000000001</c:v>
                </c:pt>
                <c:pt idx="3130">
                  <c:v>1.1499999999999995</c:v>
                </c:pt>
                <c:pt idx="3131">
                  <c:v>1.1499999999999995</c:v>
                </c:pt>
                <c:pt idx="3132">
                  <c:v>1.1200000000000001</c:v>
                </c:pt>
                <c:pt idx="3133">
                  <c:v>1.0900000000000001</c:v>
                </c:pt>
                <c:pt idx="3134">
                  <c:v>1.1499999999999995</c:v>
                </c:pt>
                <c:pt idx="3135">
                  <c:v>1.1499999999999995</c:v>
                </c:pt>
                <c:pt idx="3136">
                  <c:v>1.1200000000000001</c:v>
                </c:pt>
                <c:pt idx="3137">
                  <c:v>1.1200000000000001</c:v>
                </c:pt>
                <c:pt idx="3138">
                  <c:v>1.1200000000000001</c:v>
                </c:pt>
                <c:pt idx="3139">
                  <c:v>1.1499999999999995</c:v>
                </c:pt>
                <c:pt idx="3140">
                  <c:v>1.1499999999999995</c:v>
                </c:pt>
                <c:pt idx="3141">
                  <c:v>1.1499999999999995</c:v>
                </c:pt>
                <c:pt idx="3142">
                  <c:v>1.0900000000000001</c:v>
                </c:pt>
                <c:pt idx="3143">
                  <c:v>1.1200000000000001</c:v>
                </c:pt>
                <c:pt idx="3144">
                  <c:v>1.1200000000000001</c:v>
                </c:pt>
                <c:pt idx="3145">
                  <c:v>1.1499999999999995</c:v>
                </c:pt>
                <c:pt idx="3146">
                  <c:v>1.1499999999999995</c:v>
                </c:pt>
                <c:pt idx="3147">
                  <c:v>1.1499999999999995</c:v>
                </c:pt>
                <c:pt idx="3148">
                  <c:v>1.1499999999999995</c:v>
                </c:pt>
                <c:pt idx="3149">
                  <c:v>1.1200000000000001</c:v>
                </c:pt>
                <c:pt idx="3150">
                  <c:v>1.1499999999999995</c:v>
                </c:pt>
                <c:pt idx="3151">
                  <c:v>1.1200000000000001</c:v>
                </c:pt>
                <c:pt idx="3152">
                  <c:v>1.0900000000000001</c:v>
                </c:pt>
                <c:pt idx="3153">
                  <c:v>1.1200000000000001</c:v>
                </c:pt>
                <c:pt idx="3154">
                  <c:v>1.1200000000000001</c:v>
                </c:pt>
                <c:pt idx="3155">
                  <c:v>1.1200000000000001</c:v>
                </c:pt>
                <c:pt idx="3156">
                  <c:v>1.1200000000000001</c:v>
                </c:pt>
                <c:pt idx="3157">
                  <c:v>1.0900000000000001</c:v>
                </c:pt>
                <c:pt idx="3158">
                  <c:v>1.0900000000000001</c:v>
                </c:pt>
                <c:pt idx="3159">
                  <c:v>1.1200000000000001</c:v>
                </c:pt>
                <c:pt idx="3160">
                  <c:v>1.0900000000000001</c:v>
                </c:pt>
                <c:pt idx="3161">
                  <c:v>1.1200000000000001</c:v>
                </c:pt>
                <c:pt idx="3162">
                  <c:v>1.1200000000000001</c:v>
                </c:pt>
                <c:pt idx="3163">
                  <c:v>1.1499999999999995</c:v>
                </c:pt>
                <c:pt idx="3164">
                  <c:v>1.1200000000000001</c:v>
                </c:pt>
                <c:pt idx="3165">
                  <c:v>1.1200000000000001</c:v>
                </c:pt>
                <c:pt idx="3166">
                  <c:v>1.1200000000000001</c:v>
                </c:pt>
                <c:pt idx="3167">
                  <c:v>1.1200000000000001</c:v>
                </c:pt>
                <c:pt idx="3168">
                  <c:v>1.1200000000000001</c:v>
                </c:pt>
                <c:pt idx="3169">
                  <c:v>1.0900000000000001</c:v>
                </c:pt>
                <c:pt idx="3170">
                  <c:v>1.0900000000000001</c:v>
                </c:pt>
                <c:pt idx="3171">
                  <c:v>1.1200000000000001</c:v>
                </c:pt>
                <c:pt idx="3172">
                  <c:v>1.05</c:v>
                </c:pt>
                <c:pt idx="3173">
                  <c:v>1.05</c:v>
                </c:pt>
                <c:pt idx="3174">
                  <c:v>1.1200000000000001</c:v>
                </c:pt>
                <c:pt idx="3175">
                  <c:v>1.0900000000000001</c:v>
                </c:pt>
                <c:pt idx="3176">
                  <c:v>1.0900000000000001</c:v>
                </c:pt>
                <c:pt idx="3177">
                  <c:v>1.0900000000000001</c:v>
                </c:pt>
                <c:pt idx="3178">
                  <c:v>1.0900000000000001</c:v>
                </c:pt>
                <c:pt idx="3179">
                  <c:v>1.05</c:v>
                </c:pt>
                <c:pt idx="3180">
                  <c:v>1.05</c:v>
                </c:pt>
                <c:pt idx="3181">
                  <c:v>1.0900000000000001</c:v>
                </c:pt>
                <c:pt idx="3182">
                  <c:v>1.1200000000000001</c:v>
                </c:pt>
                <c:pt idx="3183">
                  <c:v>1.05</c:v>
                </c:pt>
                <c:pt idx="3184">
                  <c:v>1.0900000000000001</c:v>
                </c:pt>
                <c:pt idx="3185">
                  <c:v>1.1200000000000001</c:v>
                </c:pt>
                <c:pt idx="3186">
                  <c:v>1.1200000000000001</c:v>
                </c:pt>
                <c:pt idx="3187">
                  <c:v>1.0900000000000001</c:v>
                </c:pt>
                <c:pt idx="3188">
                  <c:v>1.0900000000000001</c:v>
                </c:pt>
                <c:pt idx="3189">
                  <c:v>1.0900000000000001</c:v>
                </c:pt>
                <c:pt idx="3190">
                  <c:v>1.0900000000000001</c:v>
                </c:pt>
                <c:pt idx="3191">
                  <c:v>1.1200000000000001</c:v>
                </c:pt>
                <c:pt idx="3192">
                  <c:v>1.1200000000000001</c:v>
                </c:pt>
                <c:pt idx="3193">
                  <c:v>1.1200000000000001</c:v>
                </c:pt>
                <c:pt idx="3194">
                  <c:v>1.1200000000000001</c:v>
                </c:pt>
                <c:pt idx="3195">
                  <c:v>1.1499999999999995</c:v>
                </c:pt>
                <c:pt idx="3196">
                  <c:v>1.1200000000000001</c:v>
                </c:pt>
                <c:pt idx="3197">
                  <c:v>1.1200000000000001</c:v>
                </c:pt>
                <c:pt idx="3198">
                  <c:v>1.1499999999999995</c:v>
                </c:pt>
                <c:pt idx="3199">
                  <c:v>1.1900000000000004</c:v>
                </c:pt>
                <c:pt idx="3200">
                  <c:v>1.1900000000000004</c:v>
                </c:pt>
                <c:pt idx="3201">
                  <c:v>1.1499999999999995</c:v>
                </c:pt>
                <c:pt idx="3202">
                  <c:v>1.1499999999999995</c:v>
                </c:pt>
                <c:pt idx="3203">
                  <c:v>1.1499999999999995</c:v>
                </c:pt>
                <c:pt idx="3204">
                  <c:v>1.1900000000000004</c:v>
                </c:pt>
                <c:pt idx="3205">
                  <c:v>1.22</c:v>
                </c:pt>
                <c:pt idx="3206">
                  <c:v>1.1499999999999995</c:v>
                </c:pt>
                <c:pt idx="3207">
                  <c:v>1.1900000000000004</c:v>
                </c:pt>
                <c:pt idx="3208">
                  <c:v>1.1900000000000004</c:v>
                </c:pt>
                <c:pt idx="3209">
                  <c:v>1.1900000000000004</c:v>
                </c:pt>
                <c:pt idx="3210">
                  <c:v>1.1900000000000004</c:v>
                </c:pt>
                <c:pt idx="3211">
                  <c:v>1.1900000000000004</c:v>
                </c:pt>
                <c:pt idx="3212">
                  <c:v>1.1900000000000004</c:v>
                </c:pt>
                <c:pt idx="3213">
                  <c:v>1.1499999999999995</c:v>
                </c:pt>
                <c:pt idx="3214">
                  <c:v>1.25</c:v>
                </c:pt>
                <c:pt idx="3215">
                  <c:v>1.22</c:v>
                </c:pt>
                <c:pt idx="3216">
                  <c:v>1.22</c:v>
                </c:pt>
                <c:pt idx="3217">
                  <c:v>1.1900000000000004</c:v>
                </c:pt>
                <c:pt idx="3218">
                  <c:v>1.25</c:v>
                </c:pt>
                <c:pt idx="3219">
                  <c:v>1.22</c:v>
                </c:pt>
                <c:pt idx="3220">
                  <c:v>1.22</c:v>
                </c:pt>
                <c:pt idx="3221">
                  <c:v>1.25</c:v>
                </c:pt>
                <c:pt idx="3222">
                  <c:v>1.1499999999999995</c:v>
                </c:pt>
                <c:pt idx="3223">
                  <c:v>1.1900000000000004</c:v>
                </c:pt>
                <c:pt idx="3224">
                  <c:v>1.25</c:v>
                </c:pt>
                <c:pt idx="3225">
                  <c:v>1.25</c:v>
                </c:pt>
                <c:pt idx="3226">
                  <c:v>1.25</c:v>
                </c:pt>
                <c:pt idx="3227">
                  <c:v>1.28</c:v>
                </c:pt>
                <c:pt idx="3228">
                  <c:v>1.28</c:v>
                </c:pt>
                <c:pt idx="3229">
                  <c:v>1.28</c:v>
                </c:pt>
                <c:pt idx="3230">
                  <c:v>1.32</c:v>
                </c:pt>
                <c:pt idx="3231">
                  <c:v>1.28</c:v>
                </c:pt>
                <c:pt idx="3232">
                  <c:v>1.28</c:v>
                </c:pt>
                <c:pt idx="3233">
                  <c:v>1.28</c:v>
                </c:pt>
                <c:pt idx="3234">
                  <c:v>1.25</c:v>
                </c:pt>
                <c:pt idx="3235">
                  <c:v>1.25</c:v>
                </c:pt>
                <c:pt idx="3236">
                  <c:v>1.32</c:v>
                </c:pt>
                <c:pt idx="3237">
                  <c:v>1.28</c:v>
                </c:pt>
                <c:pt idx="3238">
                  <c:v>1.32</c:v>
                </c:pt>
                <c:pt idx="3239">
                  <c:v>1.35</c:v>
                </c:pt>
                <c:pt idx="3240">
                  <c:v>1.35</c:v>
                </c:pt>
                <c:pt idx="3241">
                  <c:v>1.3800000000000001</c:v>
                </c:pt>
                <c:pt idx="3242">
                  <c:v>1.32</c:v>
                </c:pt>
                <c:pt idx="3243">
                  <c:v>1.35</c:v>
                </c:pt>
                <c:pt idx="3244">
                  <c:v>1.32</c:v>
                </c:pt>
                <c:pt idx="3245">
                  <c:v>1.3800000000000001</c:v>
                </c:pt>
                <c:pt idx="3246">
                  <c:v>1.3800000000000001</c:v>
                </c:pt>
                <c:pt idx="3247">
                  <c:v>1.35</c:v>
                </c:pt>
                <c:pt idx="3248">
                  <c:v>1.32</c:v>
                </c:pt>
                <c:pt idx="3249">
                  <c:v>1.32</c:v>
                </c:pt>
                <c:pt idx="3250">
                  <c:v>1.32</c:v>
                </c:pt>
                <c:pt idx="3251">
                  <c:v>1.35</c:v>
                </c:pt>
                <c:pt idx="3252">
                  <c:v>1.35</c:v>
                </c:pt>
                <c:pt idx="3253">
                  <c:v>1.35</c:v>
                </c:pt>
                <c:pt idx="3254">
                  <c:v>1.35</c:v>
                </c:pt>
                <c:pt idx="3255">
                  <c:v>1.35</c:v>
                </c:pt>
                <c:pt idx="3256">
                  <c:v>1.35</c:v>
                </c:pt>
                <c:pt idx="3257">
                  <c:v>1.42</c:v>
                </c:pt>
                <c:pt idx="3258">
                  <c:v>1.42</c:v>
                </c:pt>
                <c:pt idx="3259">
                  <c:v>1.3800000000000001</c:v>
                </c:pt>
                <c:pt idx="3260">
                  <c:v>1.3800000000000001</c:v>
                </c:pt>
                <c:pt idx="3261">
                  <c:v>1.3800000000000001</c:v>
                </c:pt>
                <c:pt idx="3262">
                  <c:v>1.42</c:v>
                </c:pt>
                <c:pt idx="3263">
                  <c:v>1.3800000000000001</c:v>
                </c:pt>
                <c:pt idx="3264">
                  <c:v>1.35</c:v>
                </c:pt>
                <c:pt idx="3265">
                  <c:v>1.3800000000000001</c:v>
                </c:pt>
                <c:pt idx="3266">
                  <c:v>1.48</c:v>
                </c:pt>
                <c:pt idx="3267">
                  <c:v>1.45</c:v>
                </c:pt>
                <c:pt idx="3268">
                  <c:v>1.45</c:v>
                </c:pt>
                <c:pt idx="3269">
                  <c:v>1.48</c:v>
                </c:pt>
                <c:pt idx="3270">
                  <c:v>1.45</c:v>
                </c:pt>
                <c:pt idx="3271">
                  <c:v>1.45</c:v>
                </c:pt>
                <c:pt idx="3272">
                  <c:v>1.42</c:v>
                </c:pt>
                <c:pt idx="3273">
                  <c:v>1.42</c:v>
                </c:pt>
                <c:pt idx="3274">
                  <c:v>1.3800000000000001</c:v>
                </c:pt>
                <c:pt idx="3275">
                  <c:v>1.42</c:v>
                </c:pt>
                <c:pt idx="3276">
                  <c:v>1.48</c:v>
                </c:pt>
                <c:pt idx="3277">
                  <c:v>1.42</c:v>
                </c:pt>
                <c:pt idx="3278">
                  <c:v>1.42</c:v>
                </c:pt>
                <c:pt idx="3279">
                  <c:v>1.42</c:v>
                </c:pt>
                <c:pt idx="3280">
                  <c:v>1.42</c:v>
                </c:pt>
                <c:pt idx="3281">
                  <c:v>1.48</c:v>
                </c:pt>
                <c:pt idx="3282">
                  <c:v>1.42</c:v>
                </c:pt>
                <c:pt idx="3283">
                  <c:v>1.45</c:v>
                </c:pt>
                <c:pt idx="3284">
                  <c:v>1.48</c:v>
                </c:pt>
                <c:pt idx="3285">
                  <c:v>1.42</c:v>
                </c:pt>
                <c:pt idx="3286">
                  <c:v>1.45</c:v>
                </c:pt>
                <c:pt idx="3287">
                  <c:v>1.45</c:v>
                </c:pt>
                <c:pt idx="3288">
                  <c:v>1.48</c:v>
                </c:pt>
                <c:pt idx="3289">
                  <c:v>1.42</c:v>
                </c:pt>
                <c:pt idx="3290">
                  <c:v>1.45</c:v>
                </c:pt>
                <c:pt idx="3291">
                  <c:v>1.42</c:v>
                </c:pt>
                <c:pt idx="3292">
                  <c:v>1.48</c:v>
                </c:pt>
                <c:pt idx="3293">
                  <c:v>1.52</c:v>
                </c:pt>
                <c:pt idx="3294">
                  <c:v>1.45</c:v>
                </c:pt>
                <c:pt idx="3295">
                  <c:v>1.48</c:v>
                </c:pt>
                <c:pt idx="3296">
                  <c:v>1.45</c:v>
                </c:pt>
                <c:pt idx="3297">
                  <c:v>1.45</c:v>
                </c:pt>
                <c:pt idx="3298">
                  <c:v>1.52</c:v>
                </c:pt>
                <c:pt idx="3299">
                  <c:v>1.42</c:v>
                </c:pt>
                <c:pt idx="3300">
                  <c:v>1.45</c:v>
                </c:pt>
                <c:pt idx="3301">
                  <c:v>1.45</c:v>
                </c:pt>
                <c:pt idx="3302">
                  <c:v>1.45</c:v>
                </c:pt>
                <c:pt idx="3303">
                  <c:v>1.45</c:v>
                </c:pt>
                <c:pt idx="3304">
                  <c:v>1.48</c:v>
                </c:pt>
                <c:pt idx="3305">
                  <c:v>1.48</c:v>
                </c:pt>
                <c:pt idx="3306">
                  <c:v>1.48</c:v>
                </c:pt>
                <c:pt idx="3307">
                  <c:v>1.45</c:v>
                </c:pt>
                <c:pt idx="3308">
                  <c:v>1.48</c:v>
                </c:pt>
                <c:pt idx="3309">
                  <c:v>1.48</c:v>
                </c:pt>
                <c:pt idx="3310">
                  <c:v>1.45</c:v>
                </c:pt>
                <c:pt idx="3311">
                  <c:v>1.48</c:v>
                </c:pt>
                <c:pt idx="3312">
                  <c:v>1.48</c:v>
                </c:pt>
                <c:pt idx="3313">
                  <c:v>1.48</c:v>
                </c:pt>
                <c:pt idx="3314">
                  <c:v>1.42</c:v>
                </c:pt>
                <c:pt idx="3315">
                  <c:v>1.45</c:v>
                </c:pt>
                <c:pt idx="3316">
                  <c:v>1.42</c:v>
                </c:pt>
                <c:pt idx="3317">
                  <c:v>1.48</c:v>
                </c:pt>
                <c:pt idx="3318">
                  <c:v>1.52</c:v>
                </c:pt>
                <c:pt idx="3319">
                  <c:v>1.42</c:v>
                </c:pt>
                <c:pt idx="3320">
                  <c:v>1.45</c:v>
                </c:pt>
                <c:pt idx="3321">
                  <c:v>1.45</c:v>
                </c:pt>
                <c:pt idx="3322">
                  <c:v>1.42</c:v>
                </c:pt>
                <c:pt idx="3323">
                  <c:v>1.42</c:v>
                </c:pt>
                <c:pt idx="3324">
                  <c:v>1.42</c:v>
                </c:pt>
                <c:pt idx="3325">
                  <c:v>1.45</c:v>
                </c:pt>
                <c:pt idx="3326">
                  <c:v>1.42</c:v>
                </c:pt>
                <c:pt idx="3327">
                  <c:v>1.42</c:v>
                </c:pt>
                <c:pt idx="3328">
                  <c:v>1.42</c:v>
                </c:pt>
                <c:pt idx="3329">
                  <c:v>1.42</c:v>
                </c:pt>
                <c:pt idx="3330">
                  <c:v>1.42</c:v>
                </c:pt>
                <c:pt idx="3331">
                  <c:v>1.48</c:v>
                </c:pt>
                <c:pt idx="3332">
                  <c:v>1.42</c:v>
                </c:pt>
                <c:pt idx="3333">
                  <c:v>1.3800000000000001</c:v>
                </c:pt>
                <c:pt idx="3334">
                  <c:v>1.42</c:v>
                </c:pt>
                <c:pt idx="3335">
                  <c:v>1.45</c:v>
                </c:pt>
                <c:pt idx="3336">
                  <c:v>1.35</c:v>
                </c:pt>
                <c:pt idx="3337">
                  <c:v>1.48</c:v>
                </c:pt>
                <c:pt idx="3338">
                  <c:v>1.42</c:v>
                </c:pt>
                <c:pt idx="3339">
                  <c:v>1.42</c:v>
                </c:pt>
                <c:pt idx="3340">
                  <c:v>1.42</c:v>
                </c:pt>
                <c:pt idx="3341">
                  <c:v>1.45</c:v>
                </c:pt>
                <c:pt idx="3342">
                  <c:v>1.45</c:v>
                </c:pt>
                <c:pt idx="3343">
                  <c:v>1.42</c:v>
                </c:pt>
                <c:pt idx="3344">
                  <c:v>1.3800000000000001</c:v>
                </c:pt>
                <c:pt idx="3345">
                  <c:v>1.3800000000000001</c:v>
                </c:pt>
                <c:pt idx="3346">
                  <c:v>1.3800000000000001</c:v>
                </c:pt>
                <c:pt idx="3347">
                  <c:v>1.3800000000000001</c:v>
                </c:pt>
                <c:pt idx="3348">
                  <c:v>1.3800000000000001</c:v>
                </c:pt>
                <c:pt idx="3349">
                  <c:v>1.3800000000000001</c:v>
                </c:pt>
                <c:pt idx="3350">
                  <c:v>1.42</c:v>
                </c:pt>
                <c:pt idx="3351">
                  <c:v>1.42</c:v>
                </c:pt>
                <c:pt idx="3352">
                  <c:v>1.42</c:v>
                </c:pt>
                <c:pt idx="3353">
                  <c:v>1.42</c:v>
                </c:pt>
                <c:pt idx="3354">
                  <c:v>1.32</c:v>
                </c:pt>
                <c:pt idx="3355">
                  <c:v>1.3800000000000001</c:v>
                </c:pt>
                <c:pt idx="3356">
                  <c:v>1.3800000000000001</c:v>
                </c:pt>
                <c:pt idx="3357">
                  <c:v>1.42</c:v>
                </c:pt>
                <c:pt idx="3358">
                  <c:v>1.42</c:v>
                </c:pt>
                <c:pt idx="3359">
                  <c:v>1.35</c:v>
                </c:pt>
                <c:pt idx="3360">
                  <c:v>1.35</c:v>
                </c:pt>
                <c:pt idx="3361">
                  <c:v>1.42</c:v>
                </c:pt>
                <c:pt idx="3362">
                  <c:v>1.42</c:v>
                </c:pt>
                <c:pt idx="3363">
                  <c:v>1.42</c:v>
                </c:pt>
                <c:pt idx="3364">
                  <c:v>1.42</c:v>
                </c:pt>
                <c:pt idx="3365">
                  <c:v>1.35</c:v>
                </c:pt>
                <c:pt idx="3366">
                  <c:v>1.42</c:v>
                </c:pt>
                <c:pt idx="3367">
                  <c:v>1.22</c:v>
                </c:pt>
                <c:pt idx="3368">
                  <c:v>1.52</c:v>
                </c:pt>
                <c:pt idx="3369">
                  <c:v>1.45</c:v>
                </c:pt>
                <c:pt idx="3370">
                  <c:v>1.42</c:v>
                </c:pt>
                <c:pt idx="3371">
                  <c:v>1.3800000000000001</c:v>
                </c:pt>
                <c:pt idx="3372">
                  <c:v>1.35</c:v>
                </c:pt>
                <c:pt idx="3373">
                  <c:v>1.35</c:v>
                </c:pt>
                <c:pt idx="3374">
                  <c:v>1.42</c:v>
                </c:pt>
                <c:pt idx="3375">
                  <c:v>1.3800000000000001</c:v>
                </c:pt>
                <c:pt idx="3376">
                  <c:v>1.3800000000000001</c:v>
                </c:pt>
                <c:pt idx="3377">
                  <c:v>1.3800000000000001</c:v>
                </c:pt>
                <c:pt idx="3378">
                  <c:v>1.32</c:v>
                </c:pt>
                <c:pt idx="3379">
                  <c:v>1.35</c:v>
                </c:pt>
                <c:pt idx="3380">
                  <c:v>1.45</c:v>
                </c:pt>
                <c:pt idx="3381">
                  <c:v>1.42</c:v>
                </c:pt>
                <c:pt idx="3382">
                  <c:v>1.28</c:v>
                </c:pt>
                <c:pt idx="3383">
                  <c:v>1.48</c:v>
                </c:pt>
                <c:pt idx="3384">
                  <c:v>1.32</c:v>
                </c:pt>
                <c:pt idx="3385">
                  <c:v>1.42</c:v>
                </c:pt>
                <c:pt idx="3386">
                  <c:v>1.45</c:v>
                </c:pt>
                <c:pt idx="3387">
                  <c:v>1.42</c:v>
                </c:pt>
                <c:pt idx="3388">
                  <c:v>1.48</c:v>
                </c:pt>
                <c:pt idx="3389">
                  <c:v>1.35</c:v>
                </c:pt>
                <c:pt idx="3390">
                  <c:v>1.45</c:v>
                </c:pt>
                <c:pt idx="3391">
                  <c:v>1.45</c:v>
                </c:pt>
                <c:pt idx="3392">
                  <c:v>1.48</c:v>
                </c:pt>
                <c:pt idx="3393">
                  <c:v>1.48</c:v>
                </c:pt>
                <c:pt idx="3394">
                  <c:v>1.45</c:v>
                </c:pt>
                <c:pt idx="3395">
                  <c:v>1.45</c:v>
                </c:pt>
                <c:pt idx="3396">
                  <c:v>1.48</c:v>
                </c:pt>
                <c:pt idx="3397">
                  <c:v>1.42</c:v>
                </c:pt>
                <c:pt idx="3398">
                  <c:v>1.42</c:v>
                </c:pt>
                <c:pt idx="3399">
                  <c:v>1.48</c:v>
                </c:pt>
                <c:pt idx="3400">
                  <c:v>1.42</c:v>
                </c:pt>
                <c:pt idx="3401">
                  <c:v>1.48</c:v>
                </c:pt>
                <c:pt idx="3402">
                  <c:v>1.45</c:v>
                </c:pt>
                <c:pt idx="3403">
                  <c:v>1.52</c:v>
                </c:pt>
                <c:pt idx="3404">
                  <c:v>1.48</c:v>
                </c:pt>
                <c:pt idx="3405">
                  <c:v>1.48</c:v>
                </c:pt>
                <c:pt idx="3406">
                  <c:v>1.52</c:v>
                </c:pt>
                <c:pt idx="3407">
                  <c:v>1.35</c:v>
                </c:pt>
                <c:pt idx="3408">
                  <c:v>1.5499999999999994</c:v>
                </c:pt>
                <c:pt idx="3409">
                  <c:v>1.52</c:v>
                </c:pt>
                <c:pt idx="3410">
                  <c:v>1.45</c:v>
                </c:pt>
                <c:pt idx="3411">
                  <c:v>1.42</c:v>
                </c:pt>
                <c:pt idx="3412">
                  <c:v>1.48</c:v>
                </c:pt>
                <c:pt idx="3413">
                  <c:v>1.45</c:v>
                </c:pt>
                <c:pt idx="3414">
                  <c:v>1.48</c:v>
                </c:pt>
                <c:pt idx="3415">
                  <c:v>1.45</c:v>
                </c:pt>
                <c:pt idx="3416">
                  <c:v>1.42</c:v>
                </c:pt>
                <c:pt idx="3417">
                  <c:v>1.48</c:v>
                </c:pt>
                <c:pt idx="3418">
                  <c:v>1.45</c:v>
                </c:pt>
                <c:pt idx="3419">
                  <c:v>1.48</c:v>
                </c:pt>
                <c:pt idx="3420">
                  <c:v>1.45</c:v>
                </c:pt>
                <c:pt idx="3421">
                  <c:v>1.45</c:v>
                </c:pt>
                <c:pt idx="3422">
                  <c:v>1.45</c:v>
                </c:pt>
                <c:pt idx="3423">
                  <c:v>1.5499999999999994</c:v>
                </c:pt>
                <c:pt idx="3424">
                  <c:v>1.48</c:v>
                </c:pt>
                <c:pt idx="3425">
                  <c:v>1.45</c:v>
                </c:pt>
                <c:pt idx="3426">
                  <c:v>1.45</c:v>
                </c:pt>
                <c:pt idx="3427">
                  <c:v>1.45</c:v>
                </c:pt>
                <c:pt idx="3428">
                  <c:v>1.45</c:v>
                </c:pt>
                <c:pt idx="3429">
                  <c:v>1.42</c:v>
                </c:pt>
                <c:pt idx="3430">
                  <c:v>1.42</c:v>
                </c:pt>
                <c:pt idx="3431">
                  <c:v>1.3800000000000001</c:v>
                </c:pt>
                <c:pt idx="3432">
                  <c:v>1.45</c:v>
                </c:pt>
                <c:pt idx="3433">
                  <c:v>1.45</c:v>
                </c:pt>
                <c:pt idx="3434">
                  <c:v>1.28</c:v>
                </c:pt>
                <c:pt idx="3435">
                  <c:v>1.45</c:v>
                </c:pt>
                <c:pt idx="3436">
                  <c:v>1.42</c:v>
                </c:pt>
                <c:pt idx="3437">
                  <c:v>1.3800000000000001</c:v>
                </c:pt>
                <c:pt idx="3438">
                  <c:v>1.42</c:v>
                </c:pt>
                <c:pt idx="3439">
                  <c:v>1.42</c:v>
                </c:pt>
                <c:pt idx="3440">
                  <c:v>1.48</c:v>
                </c:pt>
                <c:pt idx="3441">
                  <c:v>1.3800000000000001</c:v>
                </c:pt>
                <c:pt idx="3442">
                  <c:v>1.48</c:v>
                </c:pt>
                <c:pt idx="3443">
                  <c:v>1.45</c:v>
                </c:pt>
                <c:pt idx="3444">
                  <c:v>1.45</c:v>
                </c:pt>
                <c:pt idx="3445">
                  <c:v>1.45</c:v>
                </c:pt>
                <c:pt idx="3446">
                  <c:v>1.45</c:v>
                </c:pt>
                <c:pt idx="3447">
                  <c:v>1.48</c:v>
                </c:pt>
                <c:pt idx="3448">
                  <c:v>1.45</c:v>
                </c:pt>
                <c:pt idx="3449">
                  <c:v>1.48</c:v>
                </c:pt>
                <c:pt idx="3450">
                  <c:v>1.52</c:v>
                </c:pt>
                <c:pt idx="3451">
                  <c:v>1.58</c:v>
                </c:pt>
                <c:pt idx="3452">
                  <c:v>1.32</c:v>
                </c:pt>
                <c:pt idx="3453">
                  <c:v>1.48</c:v>
                </c:pt>
                <c:pt idx="3454">
                  <c:v>1.45</c:v>
                </c:pt>
                <c:pt idx="3455">
                  <c:v>1.45</c:v>
                </c:pt>
                <c:pt idx="3456">
                  <c:v>1.45</c:v>
                </c:pt>
                <c:pt idx="3457">
                  <c:v>1.3800000000000001</c:v>
                </c:pt>
                <c:pt idx="3458">
                  <c:v>1.35</c:v>
                </c:pt>
                <c:pt idx="3459">
                  <c:v>1.48</c:v>
                </c:pt>
                <c:pt idx="3460">
                  <c:v>1.45</c:v>
                </c:pt>
                <c:pt idx="3461">
                  <c:v>1.42</c:v>
                </c:pt>
                <c:pt idx="3462">
                  <c:v>1.3800000000000001</c:v>
                </c:pt>
                <c:pt idx="3463">
                  <c:v>1.45</c:v>
                </c:pt>
                <c:pt idx="3464">
                  <c:v>1.35</c:v>
                </c:pt>
                <c:pt idx="3465">
                  <c:v>1.52</c:v>
                </c:pt>
                <c:pt idx="3466">
                  <c:v>1.45</c:v>
                </c:pt>
                <c:pt idx="3467">
                  <c:v>1.45</c:v>
                </c:pt>
                <c:pt idx="3468">
                  <c:v>1.45</c:v>
                </c:pt>
                <c:pt idx="3469">
                  <c:v>1.45</c:v>
                </c:pt>
                <c:pt idx="3470">
                  <c:v>1.45</c:v>
                </c:pt>
                <c:pt idx="3471">
                  <c:v>1.3800000000000001</c:v>
                </c:pt>
                <c:pt idx="3472">
                  <c:v>1.3800000000000001</c:v>
                </c:pt>
                <c:pt idx="3473">
                  <c:v>1.3800000000000001</c:v>
                </c:pt>
                <c:pt idx="3474">
                  <c:v>1.3800000000000001</c:v>
                </c:pt>
                <c:pt idx="3475">
                  <c:v>1.42</c:v>
                </c:pt>
                <c:pt idx="3476">
                  <c:v>1.48</c:v>
                </c:pt>
                <c:pt idx="3477">
                  <c:v>1.3800000000000001</c:v>
                </c:pt>
                <c:pt idx="3478">
                  <c:v>1.48</c:v>
                </c:pt>
                <c:pt idx="3479">
                  <c:v>1.42</c:v>
                </c:pt>
                <c:pt idx="3480">
                  <c:v>1.58</c:v>
                </c:pt>
                <c:pt idx="3481">
                  <c:v>1.42</c:v>
                </c:pt>
                <c:pt idx="3482">
                  <c:v>1.35</c:v>
                </c:pt>
                <c:pt idx="3483">
                  <c:v>1.42</c:v>
                </c:pt>
                <c:pt idx="3484">
                  <c:v>1.42</c:v>
                </c:pt>
                <c:pt idx="3485">
                  <c:v>1.42</c:v>
                </c:pt>
                <c:pt idx="3486">
                  <c:v>1.42</c:v>
                </c:pt>
                <c:pt idx="3487">
                  <c:v>1.42</c:v>
                </c:pt>
                <c:pt idx="3488">
                  <c:v>1.42</c:v>
                </c:pt>
                <c:pt idx="3489">
                  <c:v>1.42</c:v>
                </c:pt>
                <c:pt idx="3490">
                  <c:v>1.42</c:v>
                </c:pt>
                <c:pt idx="3491">
                  <c:v>1.48</c:v>
                </c:pt>
                <c:pt idx="3492">
                  <c:v>1.42</c:v>
                </c:pt>
                <c:pt idx="3493">
                  <c:v>1.45</c:v>
                </c:pt>
                <c:pt idx="3494">
                  <c:v>1.42</c:v>
                </c:pt>
                <c:pt idx="3495">
                  <c:v>1.42</c:v>
                </c:pt>
                <c:pt idx="3496">
                  <c:v>1.35</c:v>
                </c:pt>
                <c:pt idx="3497">
                  <c:v>1.3800000000000001</c:v>
                </c:pt>
                <c:pt idx="3498">
                  <c:v>1.3800000000000001</c:v>
                </c:pt>
                <c:pt idx="3499">
                  <c:v>1.3800000000000001</c:v>
                </c:pt>
                <c:pt idx="3500">
                  <c:v>1.42</c:v>
                </c:pt>
                <c:pt idx="3501">
                  <c:v>1.35</c:v>
                </c:pt>
                <c:pt idx="3502">
                  <c:v>1.35</c:v>
                </c:pt>
                <c:pt idx="3503">
                  <c:v>1.42</c:v>
                </c:pt>
                <c:pt idx="3504">
                  <c:v>1.35</c:v>
                </c:pt>
                <c:pt idx="3505">
                  <c:v>1.3800000000000001</c:v>
                </c:pt>
                <c:pt idx="3506">
                  <c:v>1.35</c:v>
                </c:pt>
                <c:pt idx="3507">
                  <c:v>1.35</c:v>
                </c:pt>
                <c:pt idx="3508">
                  <c:v>1.22</c:v>
                </c:pt>
                <c:pt idx="3509">
                  <c:v>1.42</c:v>
                </c:pt>
                <c:pt idx="3510">
                  <c:v>1.3800000000000001</c:v>
                </c:pt>
                <c:pt idx="3511">
                  <c:v>1.3800000000000001</c:v>
                </c:pt>
                <c:pt idx="3512">
                  <c:v>1.32</c:v>
                </c:pt>
                <c:pt idx="3513">
                  <c:v>1.35</c:v>
                </c:pt>
                <c:pt idx="3514">
                  <c:v>1.42</c:v>
                </c:pt>
                <c:pt idx="3515">
                  <c:v>1.28</c:v>
                </c:pt>
                <c:pt idx="3516">
                  <c:v>1.32</c:v>
                </c:pt>
                <c:pt idx="3517">
                  <c:v>1.28</c:v>
                </c:pt>
                <c:pt idx="3518">
                  <c:v>1.28</c:v>
                </c:pt>
                <c:pt idx="3519">
                  <c:v>1.32</c:v>
                </c:pt>
                <c:pt idx="3520">
                  <c:v>1.35</c:v>
                </c:pt>
                <c:pt idx="3521">
                  <c:v>1.32</c:v>
                </c:pt>
                <c:pt idx="3522">
                  <c:v>1.28</c:v>
                </c:pt>
                <c:pt idx="3523">
                  <c:v>1.32</c:v>
                </c:pt>
                <c:pt idx="3524">
                  <c:v>1.25</c:v>
                </c:pt>
                <c:pt idx="3525">
                  <c:v>1.22</c:v>
                </c:pt>
                <c:pt idx="3526">
                  <c:v>1.28</c:v>
                </c:pt>
                <c:pt idx="3527">
                  <c:v>1.25</c:v>
                </c:pt>
                <c:pt idx="3528">
                  <c:v>1.28</c:v>
                </c:pt>
                <c:pt idx="3529">
                  <c:v>1.28</c:v>
                </c:pt>
                <c:pt idx="3530">
                  <c:v>1.28</c:v>
                </c:pt>
                <c:pt idx="3531">
                  <c:v>1.25</c:v>
                </c:pt>
                <c:pt idx="3532">
                  <c:v>1.28</c:v>
                </c:pt>
                <c:pt idx="3533">
                  <c:v>1.28</c:v>
                </c:pt>
                <c:pt idx="3534">
                  <c:v>1.25</c:v>
                </c:pt>
                <c:pt idx="3535">
                  <c:v>1.25</c:v>
                </c:pt>
                <c:pt idx="3536">
                  <c:v>1.28</c:v>
                </c:pt>
                <c:pt idx="3537">
                  <c:v>1.22</c:v>
                </c:pt>
                <c:pt idx="3538">
                  <c:v>1.22</c:v>
                </c:pt>
                <c:pt idx="3539">
                  <c:v>1.28</c:v>
                </c:pt>
                <c:pt idx="3540">
                  <c:v>1.28</c:v>
                </c:pt>
                <c:pt idx="3541">
                  <c:v>1.28</c:v>
                </c:pt>
                <c:pt idx="3542">
                  <c:v>1.25</c:v>
                </c:pt>
                <c:pt idx="3543">
                  <c:v>1.25</c:v>
                </c:pt>
                <c:pt idx="3544">
                  <c:v>1.25</c:v>
                </c:pt>
                <c:pt idx="3545">
                  <c:v>1.32</c:v>
                </c:pt>
                <c:pt idx="3546">
                  <c:v>1.0900000000000001</c:v>
                </c:pt>
                <c:pt idx="3547">
                  <c:v>1.28</c:v>
                </c:pt>
                <c:pt idx="3548">
                  <c:v>1.22</c:v>
                </c:pt>
                <c:pt idx="3549">
                  <c:v>1.28</c:v>
                </c:pt>
                <c:pt idx="3550">
                  <c:v>1.28</c:v>
                </c:pt>
                <c:pt idx="3551">
                  <c:v>1.25</c:v>
                </c:pt>
                <c:pt idx="3552">
                  <c:v>1.28</c:v>
                </c:pt>
                <c:pt idx="3553">
                  <c:v>1.1900000000000004</c:v>
                </c:pt>
                <c:pt idx="3554">
                  <c:v>1.25</c:v>
                </c:pt>
                <c:pt idx="3555">
                  <c:v>1.25</c:v>
                </c:pt>
                <c:pt idx="3556">
                  <c:v>1.28</c:v>
                </c:pt>
                <c:pt idx="3557">
                  <c:v>1.28</c:v>
                </c:pt>
                <c:pt idx="3558">
                  <c:v>1.25</c:v>
                </c:pt>
                <c:pt idx="3559">
                  <c:v>1.32</c:v>
                </c:pt>
                <c:pt idx="3560">
                  <c:v>1.32</c:v>
                </c:pt>
                <c:pt idx="3561">
                  <c:v>1.28</c:v>
                </c:pt>
                <c:pt idx="3562">
                  <c:v>1.28</c:v>
                </c:pt>
                <c:pt idx="3563">
                  <c:v>1.32</c:v>
                </c:pt>
                <c:pt idx="3564">
                  <c:v>1.28</c:v>
                </c:pt>
                <c:pt idx="3565">
                  <c:v>1.28</c:v>
                </c:pt>
                <c:pt idx="3566">
                  <c:v>1.25</c:v>
                </c:pt>
                <c:pt idx="3567">
                  <c:v>1.25</c:v>
                </c:pt>
                <c:pt idx="3568">
                  <c:v>1.25</c:v>
                </c:pt>
                <c:pt idx="3569">
                  <c:v>1.32</c:v>
                </c:pt>
                <c:pt idx="3570">
                  <c:v>1.32</c:v>
                </c:pt>
                <c:pt idx="3571">
                  <c:v>1.35</c:v>
                </c:pt>
                <c:pt idx="3572">
                  <c:v>1.35</c:v>
                </c:pt>
                <c:pt idx="3573">
                  <c:v>1.32</c:v>
                </c:pt>
                <c:pt idx="3574">
                  <c:v>1.32</c:v>
                </c:pt>
                <c:pt idx="3575">
                  <c:v>1.28</c:v>
                </c:pt>
                <c:pt idx="3576">
                  <c:v>1.32</c:v>
                </c:pt>
                <c:pt idx="3577">
                  <c:v>1.32</c:v>
                </c:pt>
                <c:pt idx="3578">
                  <c:v>1.28</c:v>
                </c:pt>
                <c:pt idx="3579">
                  <c:v>1.35</c:v>
                </c:pt>
                <c:pt idx="3580">
                  <c:v>1.32</c:v>
                </c:pt>
                <c:pt idx="3581">
                  <c:v>1.28</c:v>
                </c:pt>
                <c:pt idx="3582">
                  <c:v>1.32</c:v>
                </c:pt>
                <c:pt idx="3583">
                  <c:v>1.32</c:v>
                </c:pt>
                <c:pt idx="3584">
                  <c:v>1.28</c:v>
                </c:pt>
                <c:pt idx="3585">
                  <c:v>1.28</c:v>
                </c:pt>
                <c:pt idx="3586">
                  <c:v>1.28</c:v>
                </c:pt>
                <c:pt idx="3587">
                  <c:v>1.32</c:v>
                </c:pt>
                <c:pt idx="3588">
                  <c:v>1.32</c:v>
                </c:pt>
                <c:pt idx="3589">
                  <c:v>1.32</c:v>
                </c:pt>
                <c:pt idx="3590">
                  <c:v>1.25</c:v>
                </c:pt>
                <c:pt idx="3591">
                  <c:v>1.28</c:v>
                </c:pt>
                <c:pt idx="3592">
                  <c:v>1.28</c:v>
                </c:pt>
                <c:pt idx="3593">
                  <c:v>1.22</c:v>
                </c:pt>
                <c:pt idx="3594">
                  <c:v>1.25</c:v>
                </c:pt>
                <c:pt idx="3595">
                  <c:v>1.28</c:v>
                </c:pt>
                <c:pt idx="3596">
                  <c:v>1.28</c:v>
                </c:pt>
                <c:pt idx="3597">
                  <c:v>1.28</c:v>
                </c:pt>
                <c:pt idx="3598">
                  <c:v>1.3800000000000001</c:v>
                </c:pt>
                <c:pt idx="3599">
                  <c:v>1.28</c:v>
                </c:pt>
                <c:pt idx="3600">
                  <c:v>1.28</c:v>
                </c:pt>
                <c:pt idx="3601">
                  <c:v>1.28</c:v>
                </c:pt>
                <c:pt idx="3602">
                  <c:v>1.22</c:v>
                </c:pt>
                <c:pt idx="3603">
                  <c:v>1.28</c:v>
                </c:pt>
                <c:pt idx="3604">
                  <c:v>1.28</c:v>
                </c:pt>
                <c:pt idx="3605">
                  <c:v>1.28</c:v>
                </c:pt>
                <c:pt idx="3606">
                  <c:v>1.25</c:v>
                </c:pt>
                <c:pt idx="3607">
                  <c:v>1.32</c:v>
                </c:pt>
                <c:pt idx="3608">
                  <c:v>1.35</c:v>
                </c:pt>
                <c:pt idx="3609">
                  <c:v>1.28</c:v>
                </c:pt>
                <c:pt idx="3610">
                  <c:v>1.28</c:v>
                </c:pt>
                <c:pt idx="3611">
                  <c:v>1.22</c:v>
                </c:pt>
                <c:pt idx="3612">
                  <c:v>1.28</c:v>
                </c:pt>
                <c:pt idx="3613">
                  <c:v>1.25</c:v>
                </c:pt>
                <c:pt idx="3614">
                  <c:v>1.25</c:v>
                </c:pt>
                <c:pt idx="3615">
                  <c:v>1.22</c:v>
                </c:pt>
                <c:pt idx="3616">
                  <c:v>1.25</c:v>
                </c:pt>
                <c:pt idx="3617">
                  <c:v>1.22</c:v>
                </c:pt>
                <c:pt idx="3618">
                  <c:v>1.25</c:v>
                </c:pt>
                <c:pt idx="3619">
                  <c:v>1.0900000000000001</c:v>
                </c:pt>
                <c:pt idx="3620">
                  <c:v>1.25</c:v>
                </c:pt>
                <c:pt idx="3621">
                  <c:v>1.28</c:v>
                </c:pt>
                <c:pt idx="3622">
                  <c:v>1.25</c:v>
                </c:pt>
                <c:pt idx="3623">
                  <c:v>1.22</c:v>
                </c:pt>
                <c:pt idx="3624">
                  <c:v>1.22</c:v>
                </c:pt>
                <c:pt idx="3625">
                  <c:v>1.25</c:v>
                </c:pt>
                <c:pt idx="3626">
                  <c:v>1.28</c:v>
                </c:pt>
                <c:pt idx="3627">
                  <c:v>1.22</c:v>
                </c:pt>
                <c:pt idx="3628">
                  <c:v>1.22</c:v>
                </c:pt>
                <c:pt idx="3629">
                  <c:v>1.25</c:v>
                </c:pt>
                <c:pt idx="3630">
                  <c:v>1.1499999999999995</c:v>
                </c:pt>
                <c:pt idx="3631">
                  <c:v>1.25</c:v>
                </c:pt>
                <c:pt idx="3632">
                  <c:v>1.25</c:v>
                </c:pt>
                <c:pt idx="3633">
                  <c:v>1.1900000000000004</c:v>
                </c:pt>
                <c:pt idx="3634">
                  <c:v>1.28</c:v>
                </c:pt>
                <c:pt idx="3635">
                  <c:v>1.25</c:v>
                </c:pt>
                <c:pt idx="3636">
                  <c:v>1.25</c:v>
                </c:pt>
                <c:pt idx="3637">
                  <c:v>1.22</c:v>
                </c:pt>
                <c:pt idx="3638">
                  <c:v>1.25</c:v>
                </c:pt>
                <c:pt idx="3639">
                  <c:v>1.25</c:v>
                </c:pt>
                <c:pt idx="3640">
                  <c:v>1.25</c:v>
                </c:pt>
                <c:pt idx="3641">
                  <c:v>1.25</c:v>
                </c:pt>
                <c:pt idx="3642">
                  <c:v>1.25</c:v>
                </c:pt>
                <c:pt idx="3643">
                  <c:v>1.28</c:v>
                </c:pt>
                <c:pt idx="3644">
                  <c:v>1.25</c:v>
                </c:pt>
                <c:pt idx="3645">
                  <c:v>1.22</c:v>
                </c:pt>
                <c:pt idx="3646">
                  <c:v>1.25</c:v>
                </c:pt>
                <c:pt idx="3647">
                  <c:v>1.28</c:v>
                </c:pt>
                <c:pt idx="3648">
                  <c:v>1.25</c:v>
                </c:pt>
                <c:pt idx="3649">
                  <c:v>1.25</c:v>
                </c:pt>
                <c:pt idx="3650">
                  <c:v>1.28</c:v>
                </c:pt>
                <c:pt idx="3651">
                  <c:v>1.28</c:v>
                </c:pt>
                <c:pt idx="3652">
                  <c:v>1.28</c:v>
                </c:pt>
                <c:pt idx="3653">
                  <c:v>1.32</c:v>
                </c:pt>
                <c:pt idx="3654">
                  <c:v>1.28</c:v>
                </c:pt>
                <c:pt idx="3655">
                  <c:v>1.28</c:v>
                </c:pt>
                <c:pt idx="3656">
                  <c:v>1.22</c:v>
                </c:pt>
                <c:pt idx="3657">
                  <c:v>1.28</c:v>
                </c:pt>
                <c:pt idx="3658">
                  <c:v>1.25</c:v>
                </c:pt>
                <c:pt idx="3659">
                  <c:v>1.28</c:v>
                </c:pt>
                <c:pt idx="3660">
                  <c:v>1.25</c:v>
                </c:pt>
                <c:pt idx="3661">
                  <c:v>1.25</c:v>
                </c:pt>
                <c:pt idx="3662">
                  <c:v>1.25</c:v>
                </c:pt>
                <c:pt idx="3663">
                  <c:v>1.28</c:v>
                </c:pt>
                <c:pt idx="3664">
                  <c:v>1.28</c:v>
                </c:pt>
                <c:pt idx="3665">
                  <c:v>1.28</c:v>
                </c:pt>
                <c:pt idx="3666">
                  <c:v>1.28</c:v>
                </c:pt>
                <c:pt idx="3667">
                  <c:v>1.28</c:v>
                </c:pt>
                <c:pt idx="3668">
                  <c:v>1.28</c:v>
                </c:pt>
                <c:pt idx="3669">
                  <c:v>1.32</c:v>
                </c:pt>
                <c:pt idx="3670">
                  <c:v>1.28</c:v>
                </c:pt>
                <c:pt idx="3671">
                  <c:v>1.32</c:v>
                </c:pt>
                <c:pt idx="3672">
                  <c:v>1.35</c:v>
                </c:pt>
                <c:pt idx="3673">
                  <c:v>1.32</c:v>
                </c:pt>
                <c:pt idx="3674">
                  <c:v>1.28</c:v>
                </c:pt>
                <c:pt idx="3675">
                  <c:v>1.35</c:v>
                </c:pt>
                <c:pt idx="3676">
                  <c:v>1.28</c:v>
                </c:pt>
                <c:pt idx="3677">
                  <c:v>1.32</c:v>
                </c:pt>
                <c:pt idx="3678">
                  <c:v>1.35</c:v>
                </c:pt>
                <c:pt idx="3679">
                  <c:v>1.32</c:v>
                </c:pt>
                <c:pt idx="3680">
                  <c:v>1.35</c:v>
                </c:pt>
                <c:pt idx="3681">
                  <c:v>1.3800000000000001</c:v>
                </c:pt>
                <c:pt idx="3682">
                  <c:v>1.3800000000000001</c:v>
                </c:pt>
                <c:pt idx="3683">
                  <c:v>1.35</c:v>
                </c:pt>
                <c:pt idx="3684">
                  <c:v>1.42</c:v>
                </c:pt>
                <c:pt idx="3685">
                  <c:v>1.42</c:v>
                </c:pt>
                <c:pt idx="3686">
                  <c:v>1.32</c:v>
                </c:pt>
                <c:pt idx="3687">
                  <c:v>1.3800000000000001</c:v>
                </c:pt>
                <c:pt idx="3688">
                  <c:v>1.3800000000000001</c:v>
                </c:pt>
                <c:pt idx="3689">
                  <c:v>1.35</c:v>
                </c:pt>
                <c:pt idx="3690">
                  <c:v>1.3800000000000001</c:v>
                </c:pt>
                <c:pt idx="3691">
                  <c:v>1.3800000000000001</c:v>
                </c:pt>
                <c:pt idx="3692">
                  <c:v>1.32</c:v>
                </c:pt>
                <c:pt idx="3693">
                  <c:v>1.35</c:v>
                </c:pt>
                <c:pt idx="3694">
                  <c:v>1.3800000000000001</c:v>
                </c:pt>
                <c:pt idx="3695">
                  <c:v>1.35</c:v>
                </c:pt>
                <c:pt idx="3696">
                  <c:v>1.28</c:v>
                </c:pt>
                <c:pt idx="3697">
                  <c:v>1.3800000000000001</c:v>
                </c:pt>
                <c:pt idx="3698">
                  <c:v>1.3800000000000001</c:v>
                </c:pt>
                <c:pt idx="3699">
                  <c:v>1.42</c:v>
                </c:pt>
                <c:pt idx="3700">
                  <c:v>1.3800000000000001</c:v>
                </c:pt>
                <c:pt idx="3701">
                  <c:v>1.3800000000000001</c:v>
                </c:pt>
                <c:pt idx="3702">
                  <c:v>1.35</c:v>
                </c:pt>
                <c:pt idx="3703">
                  <c:v>1.42</c:v>
                </c:pt>
                <c:pt idx="3704">
                  <c:v>1.45</c:v>
                </c:pt>
                <c:pt idx="3705">
                  <c:v>1.3800000000000001</c:v>
                </c:pt>
                <c:pt idx="3706">
                  <c:v>1.45</c:v>
                </c:pt>
                <c:pt idx="3707">
                  <c:v>1.3800000000000001</c:v>
                </c:pt>
                <c:pt idx="3708">
                  <c:v>1.3800000000000001</c:v>
                </c:pt>
                <c:pt idx="3709">
                  <c:v>1.35</c:v>
                </c:pt>
                <c:pt idx="3710">
                  <c:v>1.42</c:v>
                </c:pt>
                <c:pt idx="3711">
                  <c:v>1.3800000000000001</c:v>
                </c:pt>
                <c:pt idx="3712">
                  <c:v>1.3800000000000001</c:v>
                </c:pt>
                <c:pt idx="3713">
                  <c:v>1.3800000000000001</c:v>
                </c:pt>
                <c:pt idx="3714">
                  <c:v>1.42</c:v>
                </c:pt>
                <c:pt idx="3715">
                  <c:v>1.3800000000000001</c:v>
                </c:pt>
                <c:pt idx="3716">
                  <c:v>1.42</c:v>
                </c:pt>
                <c:pt idx="3717">
                  <c:v>1.42</c:v>
                </c:pt>
                <c:pt idx="3718">
                  <c:v>1.3800000000000001</c:v>
                </c:pt>
                <c:pt idx="3719">
                  <c:v>1.42</c:v>
                </c:pt>
                <c:pt idx="3720">
                  <c:v>1.35</c:v>
                </c:pt>
                <c:pt idx="3721">
                  <c:v>1.3800000000000001</c:v>
                </c:pt>
                <c:pt idx="3722">
                  <c:v>1.3800000000000001</c:v>
                </c:pt>
                <c:pt idx="3723">
                  <c:v>1.42</c:v>
                </c:pt>
                <c:pt idx="3724">
                  <c:v>1.3800000000000001</c:v>
                </c:pt>
                <c:pt idx="3725">
                  <c:v>1.42</c:v>
                </c:pt>
                <c:pt idx="3726">
                  <c:v>1.3800000000000001</c:v>
                </c:pt>
                <c:pt idx="3727">
                  <c:v>1.42</c:v>
                </c:pt>
                <c:pt idx="3728">
                  <c:v>1.42</c:v>
                </c:pt>
                <c:pt idx="3729">
                  <c:v>1.42</c:v>
                </c:pt>
                <c:pt idx="3730">
                  <c:v>1.42</c:v>
                </c:pt>
                <c:pt idx="3731">
                  <c:v>1.42</c:v>
                </c:pt>
                <c:pt idx="3732">
                  <c:v>1.35</c:v>
                </c:pt>
                <c:pt idx="3733">
                  <c:v>1.42</c:v>
                </c:pt>
                <c:pt idx="3734">
                  <c:v>1.3800000000000001</c:v>
                </c:pt>
                <c:pt idx="3735">
                  <c:v>1.45</c:v>
                </c:pt>
                <c:pt idx="3736">
                  <c:v>1.42</c:v>
                </c:pt>
                <c:pt idx="3737">
                  <c:v>1.42</c:v>
                </c:pt>
                <c:pt idx="3738">
                  <c:v>1.3800000000000001</c:v>
                </c:pt>
                <c:pt idx="3739">
                  <c:v>1.3800000000000001</c:v>
                </c:pt>
                <c:pt idx="3740">
                  <c:v>1.42</c:v>
                </c:pt>
                <c:pt idx="3741">
                  <c:v>1.42</c:v>
                </c:pt>
                <c:pt idx="3742">
                  <c:v>1.42</c:v>
                </c:pt>
                <c:pt idx="3743">
                  <c:v>1.42</c:v>
                </c:pt>
                <c:pt idx="3744">
                  <c:v>1.42</c:v>
                </c:pt>
                <c:pt idx="3745">
                  <c:v>1.3800000000000001</c:v>
                </c:pt>
                <c:pt idx="3746">
                  <c:v>1.45</c:v>
                </c:pt>
                <c:pt idx="3747">
                  <c:v>1.3800000000000001</c:v>
                </c:pt>
                <c:pt idx="3748">
                  <c:v>1.42</c:v>
                </c:pt>
                <c:pt idx="3749">
                  <c:v>1.42</c:v>
                </c:pt>
                <c:pt idx="3750">
                  <c:v>1.42</c:v>
                </c:pt>
                <c:pt idx="3751">
                  <c:v>1.42</c:v>
                </c:pt>
                <c:pt idx="3752">
                  <c:v>1.3800000000000001</c:v>
                </c:pt>
                <c:pt idx="3753">
                  <c:v>1.45</c:v>
                </c:pt>
                <c:pt idx="3754">
                  <c:v>1.42</c:v>
                </c:pt>
                <c:pt idx="3755">
                  <c:v>1.42</c:v>
                </c:pt>
                <c:pt idx="3756">
                  <c:v>1.42</c:v>
                </c:pt>
                <c:pt idx="3757">
                  <c:v>1.42</c:v>
                </c:pt>
                <c:pt idx="3758">
                  <c:v>1.42</c:v>
                </c:pt>
                <c:pt idx="3759">
                  <c:v>1.42</c:v>
                </c:pt>
                <c:pt idx="3760">
                  <c:v>1.42</c:v>
                </c:pt>
                <c:pt idx="3761">
                  <c:v>1.3800000000000001</c:v>
                </c:pt>
                <c:pt idx="3762">
                  <c:v>1.42</c:v>
                </c:pt>
                <c:pt idx="3763">
                  <c:v>1.42</c:v>
                </c:pt>
                <c:pt idx="3764">
                  <c:v>1.42</c:v>
                </c:pt>
                <c:pt idx="3765">
                  <c:v>1.42</c:v>
                </c:pt>
                <c:pt idx="3766">
                  <c:v>1.42</c:v>
                </c:pt>
                <c:pt idx="3767">
                  <c:v>1.42</c:v>
                </c:pt>
                <c:pt idx="3768">
                  <c:v>1.42</c:v>
                </c:pt>
                <c:pt idx="3769">
                  <c:v>1.42</c:v>
                </c:pt>
                <c:pt idx="3770">
                  <c:v>1.45</c:v>
                </c:pt>
                <c:pt idx="3771">
                  <c:v>1.48</c:v>
                </c:pt>
                <c:pt idx="3772">
                  <c:v>1.45</c:v>
                </c:pt>
                <c:pt idx="3773">
                  <c:v>1.48</c:v>
                </c:pt>
                <c:pt idx="3774">
                  <c:v>1.45</c:v>
                </c:pt>
                <c:pt idx="3775">
                  <c:v>1.45</c:v>
                </c:pt>
                <c:pt idx="3776">
                  <c:v>1.45</c:v>
                </c:pt>
                <c:pt idx="3777">
                  <c:v>1.48</c:v>
                </c:pt>
                <c:pt idx="3778">
                  <c:v>1.48</c:v>
                </c:pt>
                <c:pt idx="3779">
                  <c:v>1.45</c:v>
                </c:pt>
                <c:pt idx="3780">
                  <c:v>1.45</c:v>
                </c:pt>
                <c:pt idx="3781">
                  <c:v>1.52</c:v>
                </c:pt>
                <c:pt idx="3782">
                  <c:v>1.48</c:v>
                </c:pt>
                <c:pt idx="3783">
                  <c:v>1.45</c:v>
                </c:pt>
                <c:pt idx="3784">
                  <c:v>1.45</c:v>
                </c:pt>
                <c:pt idx="3785">
                  <c:v>1.42</c:v>
                </c:pt>
                <c:pt idx="3786">
                  <c:v>1.45</c:v>
                </c:pt>
                <c:pt idx="3787">
                  <c:v>1.45</c:v>
                </c:pt>
                <c:pt idx="3788">
                  <c:v>1.48</c:v>
                </c:pt>
                <c:pt idx="3789">
                  <c:v>1.45</c:v>
                </c:pt>
                <c:pt idx="3790">
                  <c:v>1.45</c:v>
                </c:pt>
                <c:pt idx="3791">
                  <c:v>1.45</c:v>
                </c:pt>
                <c:pt idx="3792">
                  <c:v>1.42</c:v>
                </c:pt>
                <c:pt idx="3793">
                  <c:v>1.42</c:v>
                </c:pt>
                <c:pt idx="3794">
                  <c:v>1.3800000000000001</c:v>
                </c:pt>
                <c:pt idx="3795">
                  <c:v>1.42</c:v>
                </c:pt>
                <c:pt idx="3796">
                  <c:v>1.42</c:v>
                </c:pt>
                <c:pt idx="3797">
                  <c:v>1.45</c:v>
                </c:pt>
                <c:pt idx="3798">
                  <c:v>1.42</c:v>
                </c:pt>
                <c:pt idx="3799">
                  <c:v>1.42</c:v>
                </c:pt>
                <c:pt idx="3800">
                  <c:v>1.45</c:v>
                </c:pt>
                <c:pt idx="3801">
                  <c:v>1.42</c:v>
                </c:pt>
                <c:pt idx="3802">
                  <c:v>1.42</c:v>
                </c:pt>
                <c:pt idx="3803">
                  <c:v>1.48</c:v>
                </c:pt>
                <c:pt idx="3804">
                  <c:v>1.45</c:v>
                </c:pt>
                <c:pt idx="3805">
                  <c:v>1.45</c:v>
                </c:pt>
                <c:pt idx="3806">
                  <c:v>1.45</c:v>
                </c:pt>
                <c:pt idx="3807">
                  <c:v>1.42</c:v>
                </c:pt>
                <c:pt idx="3808">
                  <c:v>1.45</c:v>
                </c:pt>
                <c:pt idx="3809">
                  <c:v>1.42</c:v>
                </c:pt>
                <c:pt idx="3810">
                  <c:v>1.52</c:v>
                </c:pt>
                <c:pt idx="3811">
                  <c:v>1.42</c:v>
                </c:pt>
                <c:pt idx="3812">
                  <c:v>1.45</c:v>
                </c:pt>
                <c:pt idx="3813">
                  <c:v>1.48</c:v>
                </c:pt>
                <c:pt idx="3814">
                  <c:v>1.45</c:v>
                </c:pt>
                <c:pt idx="3815">
                  <c:v>1.3800000000000001</c:v>
                </c:pt>
                <c:pt idx="3816">
                  <c:v>1.45</c:v>
                </c:pt>
                <c:pt idx="3817">
                  <c:v>1.48</c:v>
                </c:pt>
                <c:pt idx="3818">
                  <c:v>1.42</c:v>
                </c:pt>
                <c:pt idx="3819">
                  <c:v>1.42</c:v>
                </c:pt>
                <c:pt idx="3820">
                  <c:v>1.42</c:v>
                </c:pt>
                <c:pt idx="3821">
                  <c:v>1.3800000000000001</c:v>
                </c:pt>
                <c:pt idx="3822">
                  <c:v>1.42</c:v>
                </c:pt>
                <c:pt idx="3823">
                  <c:v>1.3800000000000001</c:v>
                </c:pt>
                <c:pt idx="3824">
                  <c:v>1.42</c:v>
                </c:pt>
                <c:pt idx="3825">
                  <c:v>1.45</c:v>
                </c:pt>
                <c:pt idx="3826">
                  <c:v>1.35</c:v>
                </c:pt>
                <c:pt idx="3827">
                  <c:v>1.48</c:v>
                </c:pt>
                <c:pt idx="3828">
                  <c:v>1.48</c:v>
                </c:pt>
                <c:pt idx="3829">
                  <c:v>1.48</c:v>
                </c:pt>
                <c:pt idx="3830">
                  <c:v>1.45</c:v>
                </c:pt>
                <c:pt idx="3831">
                  <c:v>1.45</c:v>
                </c:pt>
                <c:pt idx="3832">
                  <c:v>1.48</c:v>
                </c:pt>
                <c:pt idx="3833">
                  <c:v>1.48</c:v>
                </c:pt>
                <c:pt idx="3834">
                  <c:v>1.48</c:v>
                </c:pt>
                <c:pt idx="3835">
                  <c:v>1.42</c:v>
                </c:pt>
                <c:pt idx="3836">
                  <c:v>1.3800000000000001</c:v>
                </c:pt>
                <c:pt idx="3837">
                  <c:v>1.42</c:v>
                </c:pt>
                <c:pt idx="3838">
                  <c:v>1.45</c:v>
                </c:pt>
                <c:pt idx="3839">
                  <c:v>1.42</c:v>
                </c:pt>
                <c:pt idx="3840">
                  <c:v>1.45</c:v>
                </c:pt>
                <c:pt idx="3841">
                  <c:v>1.45</c:v>
                </c:pt>
                <c:pt idx="3842">
                  <c:v>1.42</c:v>
                </c:pt>
                <c:pt idx="3843">
                  <c:v>1.45</c:v>
                </c:pt>
                <c:pt idx="3844">
                  <c:v>1.45</c:v>
                </c:pt>
                <c:pt idx="3845">
                  <c:v>1.45</c:v>
                </c:pt>
                <c:pt idx="3846">
                  <c:v>1.42</c:v>
                </c:pt>
                <c:pt idx="3847">
                  <c:v>1.42</c:v>
                </c:pt>
                <c:pt idx="3848">
                  <c:v>1.45</c:v>
                </c:pt>
                <c:pt idx="3849">
                  <c:v>1.3800000000000001</c:v>
                </c:pt>
                <c:pt idx="3850">
                  <c:v>1.45</c:v>
                </c:pt>
                <c:pt idx="3851">
                  <c:v>1.42</c:v>
                </c:pt>
                <c:pt idx="3852">
                  <c:v>1.48</c:v>
                </c:pt>
                <c:pt idx="3853">
                  <c:v>1.48</c:v>
                </c:pt>
                <c:pt idx="3854">
                  <c:v>1.42</c:v>
                </c:pt>
                <c:pt idx="3855">
                  <c:v>1.45</c:v>
                </c:pt>
                <c:pt idx="3856">
                  <c:v>1.42</c:v>
                </c:pt>
                <c:pt idx="3857">
                  <c:v>1.42</c:v>
                </c:pt>
                <c:pt idx="3858">
                  <c:v>1.45</c:v>
                </c:pt>
                <c:pt idx="3859">
                  <c:v>1.45</c:v>
                </c:pt>
                <c:pt idx="3860">
                  <c:v>1.45</c:v>
                </c:pt>
                <c:pt idx="3861">
                  <c:v>1.45</c:v>
                </c:pt>
                <c:pt idx="3862">
                  <c:v>1.42</c:v>
                </c:pt>
                <c:pt idx="3863">
                  <c:v>1.45</c:v>
                </c:pt>
                <c:pt idx="3864">
                  <c:v>1.42</c:v>
                </c:pt>
                <c:pt idx="3865">
                  <c:v>1.45</c:v>
                </c:pt>
                <c:pt idx="3866">
                  <c:v>1.3800000000000001</c:v>
                </c:pt>
                <c:pt idx="3867">
                  <c:v>1.45</c:v>
                </c:pt>
                <c:pt idx="3868">
                  <c:v>1.3800000000000001</c:v>
                </c:pt>
                <c:pt idx="3869">
                  <c:v>1.48</c:v>
                </c:pt>
                <c:pt idx="3870">
                  <c:v>1.45</c:v>
                </c:pt>
                <c:pt idx="3871">
                  <c:v>1.42</c:v>
                </c:pt>
                <c:pt idx="3872">
                  <c:v>1.45</c:v>
                </c:pt>
                <c:pt idx="3873">
                  <c:v>1.45</c:v>
                </c:pt>
                <c:pt idx="3874">
                  <c:v>1.45</c:v>
                </c:pt>
                <c:pt idx="3875">
                  <c:v>1.3800000000000001</c:v>
                </c:pt>
                <c:pt idx="3876">
                  <c:v>1.42</c:v>
                </c:pt>
                <c:pt idx="3877">
                  <c:v>1.45</c:v>
                </c:pt>
                <c:pt idx="3878">
                  <c:v>1.45</c:v>
                </c:pt>
                <c:pt idx="3879">
                  <c:v>1.42</c:v>
                </c:pt>
                <c:pt idx="3880">
                  <c:v>1.42</c:v>
                </c:pt>
                <c:pt idx="3881">
                  <c:v>1.45</c:v>
                </c:pt>
                <c:pt idx="3882">
                  <c:v>1.45</c:v>
                </c:pt>
                <c:pt idx="3883">
                  <c:v>1.3800000000000001</c:v>
                </c:pt>
                <c:pt idx="3884">
                  <c:v>1.3800000000000001</c:v>
                </c:pt>
                <c:pt idx="3885">
                  <c:v>1.45</c:v>
                </c:pt>
                <c:pt idx="3886">
                  <c:v>1.45</c:v>
                </c:pt>
                <c:pt idx="3887">
                  <c:v>1.45</c:v>
                </c:pt>
                <c:pt idx="3888">
                  <c:v>1.45</c:v>
                </c:pt>
                <c:pt idx="3889">
                  <c:v>1.48</c:v>
                </c:pt>
                <c:pt idx="3890">
                  <c:v>1.45</c:v>
                </c:pt>
                <c:pt idx="3891">
                  <c:v>1.42</c:v>
                </c:pt>
                <c:pt idx="3892">
                  <c:v>1.3800000000000001</c:v>
                </c:pt>
                <c:pt idx="3893">
                  <c:v>1.45</c:v>
                </c:pt>
                <c:pt idx="3894">
                  <c:v>1.48</c:v>
                </c:pt>
                <c:pt idx="3895">
                  <c:v>1.52</c:v>
                </c:pt>
                <c:pt idx="3896">
                  <c:v>1.45</c:v>
                </c:pt>
                <c:pt idx="3897">
                  <c:v>1.45</c:v>
                </c:pt>
                <c:pt idx="3898">
                  <c:v>1.42</c:v>
                </c:pt>
                <c:pt idx="3899">
                  <c:v>1.45</c:v>
                </c:pt>
                <c:pt idx="3900">
                  <c:v>1.42</c:v>
                </c:pt>
                <c:pt idx="3901">
                  <c:v>1.42</c:v>
                </c:pt>
                <c:pt idx="3902">
                  <c:v>1.42</c:v>
                </c:pt>
                <c:pt idx="3903">
                  <c:v>1.45</c:v>
                </c:pt>
                <c:pt idx="3904">
                  <c:v>1.45</c:v>
                </c:pt>
                <c:pt idx="3905">
                  <c:v>1.45</c:v>
                </c:pt>
                <c:pt idx="3906">
                  <c:v>1.3800000000000001</c:v>
                </c:pt>
                <c:pt idx="3907">
                  <c:v>1.42</c:v>
                </c:pt>
                <c:pt idx="3908">
                  <c:v>1.45</c:v>
                </c:pt>
                <c:pt idx="3909">
                  <c:v>1.42</c:v>
                </c:pt>
                <c:pt idx="3910">
                  <c:v>1.42</c:v>
                </c:pt>
                <c:pt idx="3911">
                  <c:v>1.3800000000000001</c:v>
                </c:pt>
                <c:pt idx="3912">
                  <c:v>1.42</c:v>
                </c:pt>
                <c:pt idx="3913">
                  <c:v>1.48</c:v>
                </c:pt>
                <c:pt idx="3914">
                  <c:v>1.45</c:v>
                </c:pt>
                <c:pt idx="3915">
                  <c:v>1.45</c:v>
                </c:pt>
                <c:pt idx="3916">
                  <c:v>1.45</c:v>
                </c:pt>
                <c:pt idx="3917">
                  <c:v>1.52</c:v>
                </c:pt>
                <c:pt idx="3918">
                  <c:v>1.45</c:v>
                </c:pt>
                <c:pt idx="3919">
                  <c:v>1.45</c:v>
                </c:pt>
                <c:pt idx="3920">
                  <c:v>1.45</c:v>
                </c:pt>
                <c:pt idx="3921">
                  <c:v>1.42</c:v>
                </c:pt>
                <c:pt idx="3922">
                  <c:v>1.3800000000000001</c:v>
                </c:pt>
                <c:pt idx="3923">
                  <c:v>1.42</c:v>
                </c:pt>
                <c:pt idx="3924">
                  <c:v>1.42</c:v>
                </c:pt>
                <c:pt idx="3925">
                  <c:v>1.42</c:v>
                </c:pt>
                <c:pt idx="3926">
                  <c:v>1.45</c:v>
                </c:pt>
                <c:pt idx="3927">
                  <c:v>1.42</c:v>
                </c:pt>
                <c:pt idx="3928">
                  <c:v>1.45</c:v>
                </c:pt>
                <c:pt idx="3929">
                  <c:v>1.42</c:v>
                </c:pt>
                <c:pt idx="3930">
                  <c:v>1.42</c:v>
                </c:pt>
                <c:pt idx="3931">
                  <c:v>1.3800000000000001</c:v>
                </c:pt>
                <c:pt idx="3932">
                  <c:v>1.3800000000000001</c:v>
                </c:pt>
                <c:pt idx="3933">
                  <c:v>1.3800000000000001</c:v>
                </c:pt>
                <c:pt idx="3934">
                  <c:v>1.35</c:v>
                </c:pt>
                <c:pt idx="3935">
                  <c:v>1.3800000000000001</c:v>
                </c:pt>
                <c:pt idx="3936">
                  <c:v>1.42</c:v>
                </c:pt>
                <c:pt idx="3937">
                  <c:v>1.45</c:v>
                </c:pt>
                <c:pt idx="3938">
                  <c:v>1.35</c:v>
                </c:pt>
                <c:pt idx="3939">
                  <c:v>1.45</c:v>
                </c:pt>
                <c:pt idx="3940">
                  <c:v>1.35</c:v>
                </c:pt>
                <c:pt idx="3941">
                  <c:v>1.42</c:v>
                </c:pt>
                <c:pt idx="3942">
                  <c:v>1.25</c:v>
                </c:pt>
                <c:pt idx="3943">
                  <c:v>1.3800000000000001</c:v>
                </c:pt>
                <c:pt idx="3944">
                  <c:v>1.3800000000000001</c:v>
                </c:pt>
                <c:pt idx="3945">
                  <c:v>1.3800000000000001</c:v>
                </c:pt>
                <c:pt idx="3946">
                  <c:v>1.3800000000000001</c:v>
                </c:pt>
                <c:pt idx="3947">
                  <c:v>1.35</c:v>
                </c:pt>
                <c:pt idx="3948">
                  <c:v>1.42</c:v>
                </c:pt>
                <c:pt idx="3949">
                  <c:v>1.32</c:v>
                </c:pt>
                <c:pt idx="3950">
                  <c:v>1.28</c:v>
                </c:pt>
                <c:pt idx="3951">
                  <c:v>1.32</c:v>
                </c:pt>
                <c:pt idx="3952">
                  <c:v>1.3800000000000001</c:v>
                </c:pt>
                <c:pt idx="3953">
                  <c:v>1.3800000000000001</c:v>
                </c:pt>
                <c:pt idx="3954">
                  <c:v>1.35</c:v>
                </c:pt>
                <c:pt idx="3955">
                  <c:v>1.3800000000000001</c:v>
                </c:pt>
                <c:pt idx="3956">
                  <c:v>1.35</c:v>
                </c:pt>
                <c:pt idx="3957">
                  <c:v>1.32</c:v>
                </c:pt>
                <c:pt idx="3958">
                  <c:v>1.3800000000000001</c:v>
                </c:pt>
                <c:pt idx="3959">
                  <c:v>1.32</c:v>
                </c:pt>
                <c:pt idx="3960">
                  <c:v>1.3800000000000001</c:v>
                </c:pt>
                <c:pt idx="3961">
                  <c:v>1.32</c:v>
                </c:pt>
                <c:pt idx="3962">
                  <c:v>1.3800000000000001</c:v>
                </c:pt>
                <c:pt idx="3963">
                  <c:v>1.3800000000000001</c:v>
                </c:pt>
                <c:pt idx="3964">
                  <c:v>1.32</c:v>
                </c:pt>
                <c:pt idx="3965">
                  <c:v>1.35</c:v>
                </c:pt>
                <c:pt idx="3966">
                  <c:v>1.28</c:v>
                </c:pt>
                <c:pt idx="3967">
                  <c:v>1.32</c:v>
                </c:pt>
                <c:pt idx="3968">
                  <c:v>1.25</c:v>
                </c:pt>
                <c:pt idx="3969">
                  <c:v>1.32</c:v>
                </c:pt>
                <c:pt idx="3970">
                  <c:v>1.28</c:v>
                </c:pt>
                <c:pt idx="3971">
                  <c:v>1.28</c:v>
                </c:pt>
                <c:pt idx="3972">
                  <c:v>1.25</c:v>
                </c:pt>
                <c:pt idx="3973">
                  <c:v>1.25</c:v>
                </c:pt>
                <c:pt idx="3974">
                  <c:v>1.25</c:v>
                </c:pt>
                <c:pt idx="3975">
                  <c:v>1.22</c:v>
                </c:pt>
                <c:pt idx="3976">
                  <c:v>1.22</c:v>
                </c:pt>
                <c:pt idx="3977">
                  <c:v>1.25</c:v>
                </c:pt>
                <c:pt idx="3978">
                  <c:v>1.28</c:v>
                </c:pt>
                <c:pt idx="3979">
                  <c:v>1.25</c:v>
                </c:pt>
                <c:pt idx="3980">
                  <c:v>1.28</c:v>
                </c:pt>
                <c:pt idx="3981">
                  <c:v>1.25</c:v>
                </c:pt>
                <c:pt idx="3982">
                  <c:v>1.25</c:v>
                </c:pt>
                <c:pt idx="3983">
                  <c:v>1.25</c:v>
                </c:pt>
                <c:pt idx="3984">
                  <c:v>1.1900000000000004</c:v>
                </c:pt>
                <c:pt idx="3985">
                  <c:v>1.22</c:v>
                </c:pt>
                <c:pt idx="3986">
                  <c:v>1.25</c:v>
                </c:pt>
                <c:pt idx="3987">
                  <c:v>1.22</c:v>
                </c:pt>
                <c:pt idx="3988">
                  <c:v>1.25</c:v>
                </c:pt>
                <c:pt idx="3989">
                  <c:v>1.28</c:v>
                </c:pt>
                <c:pt idx="3990">
                  <c:v>1.28</c:v>
                </c:pt>
                <c:pt idx="3991">
                  <c:v>1.28</c:v>
                </c:pt>
                <c:pt idx="3992">
                  <c:v>1.25</c:v>
                </c:pt>
                <c:pt idx="3993">
                  <c:v>1.25</c:v>
                </c:pt>
                <c:pt idx="3994">
                  <c:v>1.28</c:v>
                </c:pt>
                <c:pt idx="3995">
                  <c:v>1.28</c:v>
                </c:pt>
                <c:pt idx="3996">
                  <c:v>1.35</c:v>
                </c:pt>
                <c:pt idx="3997">
                  <c:v>1.35</c:v>
                </c:pt>
                <c:pt idx="3998">
                  <c:v>1.3800000000000001</c:v>
                </c:pt>
                <c:pt idx="3999">
                  <c:v>1.32</c:v>
                </c:pt>
                <c:pt idx="4000">
                  <c:v>1.28</c:v>
                </c:pt>
                <c:pt idx="4001">
                  <c:v>1.32</c:v>
                </c:pt>
                <c:pt idx="4002">
                  <c:v>1.35</c:v>
                </c:pt>
                <c:pt idx="4003">
                  <c:v>1.32</c:v>
                </c:pt>
                <c:pt idx="4004">
                  <c:v>1.32</c:v>
                </c:pt>
                <c:pt idx="4005">
                  <c:v>1.28</c:v>
                </c:pt>
                <c:pt idx="4006">
                  <c:v>1.35</c:v>
                </c:pt>
                <c:pt idx="4007">
                  <c:v>1.3800000000000001</c:v>
                </c:pt>
                <c:pt idx="4008">
                  <c:v>1.32</c:v>
                </c:pt>
                <c:pt idx="4009">
                  <c:v>1.32</c:v>
                </c:pt>
                <c:pt idx="4010">
                  <c:v>1.35</c:v>
                </c:pt>
                <c:pt idx="4011">
                  <c:v>1.32</c:v>
                </c:pt>
                <c:pt idx="4012">
                  <c:v>1.35</c:v>
                </c:pt>
                <c:pt idx="4013">
                  <c:v>1.3800000000000001</c:v>
                </c:pt>
                <c:pt idx="4014">
                  <c:v>1.35</c:v>
                </c:pt>
                <c:pt idx="4015">
                  <c:v>1.35</c:v>
                </c:pt>
                <c:pt idx="4016">
                  <c:v>1.3800000000000001</c:v>
                </c:pt>
                <c:pt idx="4017">
                  <c:v>1.3800000000000001</c:v>
                </c:pt>
                <c:pt idx="4018">
                  <c:v>1.3800000000000001</c:v>
                </c:pt>
                <c:pt idx="4019">
                  <c:v>1.35</c:v>
                </c:pt>
                <c:pt idx="4020">
                  <c:v>1.35</c:v>
                </c:pt>
                <c:pt idx="4021">
                  <c:v>1.35</c:v>
                </c:pt>
                <c:pt idx="4022">
                  <c:v>1.42</c:v>
                </c:pt>
                <c:pt idx="4023">
                  <c:v>1.35</c:v>
                </c:pt>
                <c:pt idx="4024">
                  <c:v>1.35</c:v>
                </c:pt>
                <c:pt idx="4025">
                  <c:v>1.35</c:v>
                </c:pt>
                <c:pt idx="4026">
                  <c:v>1.35</c:v>
                </c:pt>
                <c:pt idx="4027">
                  <c:v>1.35</c:v>
                </c:pt>
                <c:pt idx="4028">
                  <c:v>1.32</c:v>
                </c:pt>
                <c:pt idx="4029">
                  <c:v>1.35</c:v>
                </c:pt>
                <c:pt idx="4030">
                  <c:v>1.3800000000000001</c:v>
                </c:pt>
                <c:pt idx="4031">
                  <c:v>1.35</c:v>
                </c:pt>
                <c:pt idx="4032">
                  <c:v>1.35</c:v>
                </c:pt>
                <c:pt idx="4033">
                  <c:v>1.32</c:v>
                </c:pt>
                <c:pt idx="4034">
                  <c:v>1.32</c:v>
                </c:pt>
                <c:pt idx="4035">
                  <c:v>1.35</c:v>
                </c:pt>
                <c:pt idx="4036">
                  <c:v>1.35</c:v>
                </c:pt>
                <c:pt idx="4037">
                  <c:v>1.28</c:v>
                </c:pt>
                <c:pt idx="4038">
                  <c:v>1.28</c:v>
                </c:pt>
                <c:pt idx="4039">
                  <c:v>1.35</c:v>
                </c:pt>
                <c:pt idx="4040">
                  <c:v>1.32</c:v>
                </c:pt>
                <c:pt idx="4041">
                  <c:v>1.28</c:v>
                </c:pt>
                <c:pt idx="4042">
                  <c:v>1.32</c:v>
                </c:pt>
                <c:pt idx="4043">
                  <c:v>1.28</c:v>
                </c:pt>
                <c:pt idx="4044">
                  <c:v>1.28</c:v>
                </c:pt>
                <c:pt idx="4045">
                  <c:v>1.35</c:v>
                </c:pt>
                <c:pt idx="4046">
                  <c:v>1.32</c:v>
                </c:pt>
                <c:pt idx="4047">
                  <c:v>1.32</c:v>
                </c:pt>
                <c:pt idx="4048">
                  <c:v>1.28</c:v>
                </c:pt>
                <c:pt idx="4049">
                  <c:v>1.28</c:v>
                </c:pt>
                <c:pt idx="4050">
                  <c:v>1.28</c:v>
                </c:pt>
                <c:pt idx="4051">
                  <c:v>1.32</c:v>
                </c:pt>
                <c:pt idx="4052">
                  <c:v>1.32</c:v>
                </c:pt>
                <c:pt idx="4053">
                  <c:v>1.25</c:v>
                </c:pt>
                <c:pt idx="4054">
                  <c:v>1.25</c:v>
                </c:pt>
                <c:pt idx="4055">
                  <c:v>1.25</c:v>
                </c:pt>
                <c:pt idx="4056">
                  <c:v>1.22</c:v>
                </c:pt>
                <c:pt idx="4057">
                  <c:v>1.25</c:v>
                </c:pt>
                <c:pt idx="4058">
                  <c:v>1.32</c:v>
                </c:pt>
                <c:pt idx="4059">
                  <c:v>1.28</c:v>
                </c:pt>
                <c:pt idx="4060">
                  <c:v>1.32</c:v>
                </c:pt>
                <c:pt idx="4061">
                  <c:v>1.28</c:v>
                </c:pt>
                <c:pt idx="4062">
                  <c:v>1.28</c:v>
                </c:pt>
                <c:pt idx="4063">
                  <c:v>1.28</c:v>
                </c:pt>
                <c:pt idx="4064">
                  <c:v>1.28</c:v>
                </c:pt>
                <c:pt idx="4065">
                  <c:v>1.25</c:v>
                </c:pt>
                <c:pt idx="4066">
                  <c:v>1.25</c:v>
                </c:pt>
                <c:pt idx="4067">
                  <c:v>1.25</c:v>
                </c:pt>
                <c:pt idx="4068">
                  <c:v>1.28</c:v>
                </c:pt>
                <c:pt idx="4069">
                  <c:v>1.28</c:v>
                </c:pt>
                <c:pt idx="4070">
                  <c:v>1.28</c:v>
                </c:pt>
                <c:pt idx="4071">
                  <c:v>1.25</c:v>
                </c:pt>
                <c:pt idx="4072">
                  <c:v>1.28</c:v>
                </c:pt>
                <c:pt idx="4073">
                  <c:v>1.28</c:v>
                </c:pt>
                <c:pt idx="4074">
                  <c:v>1.25</c:v>
                </c:pt>
                <c:pt idx="4075">
                  <c:v>1.1900000000000004</c:v>
                </c:pt>
                <c:pt idx="4076">
                  <c:v>1.28</c:v>
                </c:pt>
                <c:pt idx="4077">
                  <c:v>1.25</c:v>
                </c:pt>
                <c:pt idx="4078">
                  <c:v>1.25</c:v>
                </c:pt>
                <c:pt idx="4079">
                  <c:v>1.28</c:v>
                </c:pt>
                <c:pt idx="4080">
                  <c:v>1.25</c:v>
                </c:pt>
                <c:pt idx="4081">
                  <c:v>1.28</c:v>
                </c:pt>
                <c:pt idx="4082">
                  <c:v>1.25</c:v>
                </c:pt>
                <c:pt idx="4083">
                  <c:v>1.25</c:v>
                </c:pt>
                <c:pt idx="4084">
                  <c:v>1.28</c:v>
                </c:pt>
                <c:pt idx="4085">
                  <c:v>1.28</c:v>
                </c:pt>
                <c:pt idx="4086">
                  <c:v>1.28</c:v>
                </c:pt>
                <c:pt idx="4087">
                  <c:v>1.25</c:v>
                </c:pt>
                <c:pt idx="4088">
                  <c:v>1.25</c:v>
                </c:pt>
                <c:pt idx="4089">
                  <c:v>1.22</c:v>
                </c:pt>
                <c:pt idx="4090">
                  <c:v>1.22</c:v>
                </c:pt>
                <c:pt idx="4091">
                  <c:v>1.25</c:v>
                </c:pt>
                <c:pt idx="4092">
                  <c:v>1.22</c:v>
                </c:pt>
                <c:pt idx="4093">
                  <c:v>1.25</c:v>
                </c:pt>
                <c:pt idx="4094">
                  <c:v>1.28</c:v>
                </c:pt>
                <c:pt idx="4095">
                  <c:v>1.28</c:v>
                </c:pt>
                <c:pt idx="4096">
                  <c:v>1.28</c:v>
                </c:pt>
                <c:pt idx="4097">
                  <c:v>1.28</c:v>
                </c:pt>
                <c:pt idx="4098">
                  <c:v>1.25</c:v>
                </c:pt>
                <c:pt idx="4099">
                  <c:v>1.25</c:v>
                </c:pt>
                <c:pt idx="4100">
                  <c:v>1.25</c:v>
                </c:pt>
                <c:pt idx="4101">
                  <c:v>1.32</c:v>
                </c:pt>
                <c:pt idx="4102">
                  <c:v>1.32</c:v>
                </c:pt>
                <c:pt idx="4103">
                  <c:v>1.25</c:v>
                </c:pt>
                <c:pt idx="4104">
                  <c:v>1.25</c:v>
                </c:pt>
                <c:pt idx="4105">
                  <c:v>1.32</c:v>
                </c:pt>
                <c:pt idx="4106">
                  <c:v>1.32</c:v>
                </c:pt>
                <c:pt idx="4107">
                  <c:v>1.32</c:v>
                </c:pt>
                <c:pt idx="4108">
                  <c:v>1.28</c:v>
                </c:pt>
                <c:pt idx="4109">
                  <c:v>1.32</c:v>
                </c:pt>
                <c:pt idx="4110">
                  <c:v>1.32</c:v>
                </c:pt>
                <c:pt idx="4111">
                  <c:v>1.35</c:v>
                </c:pt>
                <c:pt idx="4112">
                  <c:v>1.32</c:v>
                </c:pt>
                <c:pt idx="4113">
                  <c:v>1.32</c:v>
                </c:pt>
                <c:pt idx="4114">
                  <c:v>1.28</c:v>
                </c:pt>
                <c:pt idx="4115">
                  <c:v>1.32</c:v>
                </c:pt>
                <c:pt idx="4116">
                  <c:v>1.28</c:v>
                </c:pt>
                <c:pt idx="4117">
                  <c:v>1.32</c:v>
                </c:pt>
                <c:pt idx="4118">
                  <c:v>1.32</c:v>
                </c:pt>
                <c:pt idx="4119">
                  <c:v>1.32</c:v>
                </c:pt>
                <c:pt idx="4120">
                  <c:v>1.32</c:v>
                </c:pt>
                <c:pt idx="4121">
                  <c:v>1.35</c:v>
                </c:pt>
                <c:pt idx="4122">
                  <c:v>1.32</c:v>
                </c:pt>
                <c:pt idx="4123">
                  <c:v>1.35</c:v>
                </c:pt>
                <c:pt idx="4124">
                  <c:v>1.32</c:v>
                </c:pt>
                <c:pt idx="4125">
                  <c:v>1.32</c:v>
                </c:pt>
                <c:pt idx="4126">
                  <c:v>1.35</c:v>
                </c:pt>
                <c:pt idx="4127">
                  <c:v>1.35</c:v>
                </c:pt>
                <c:pt idx="4128">
                  <c:v>1.35</c:v>
                </c:pt>
                <c:pt idx="4129">
                  <c:v>1.35</c:v>
                </c:pt>
                <c:pt idx="4130">
                  <c:v>1.3800000000000001</c:v>
                </c:pt>
                <c:pt idx="4131">
                  <c:v>1.35</c:v>
                </c:pt>
                <c:pt idx="4132">
                  <c:v>1.35</c:v>
                </c:pt>
                <c:pt idx="4133">
                  <c:v>1.3800000000000001</c:v>
                </c:pt>
                <c:pt idx="4134">
                  <c:v>1.35</c:v>
                </c:pt>
                <c:pt idx="4135">
                  <c:v>1.35</c:v>
                </c:pt>
                <c:pt idx="4136">
                  <c:v>1.35</c:v>
                </c:pt>
                <c:pt idx="4137">
                  <c:v>1.35</c:v>
                </c:pt>
                <c:pt idx="4138">
                  <c:v>1.35</c:v>
                </c:pt>
                <c:pt idx="4139">
                  <c:v>1.32</c:v>
                </c:pt>
                <c:pt idx="4140">
                  <c:v>1.32</c:v>
                </c:pt>
                <c:pt idx="4141">
                  <c:v>1.35</c:v>
                </c:pt>
                <c:pt idx="4142">
                  <c:v>1.3800000000000001</c:v>
                </c:pt>
                <c:pt idx="4143">
                  <c:v>1.35</c:v>
                </c:pt>
                <c:pt idx="4144">
                  <c:v>1.3800000000000001</c:v>
                </c:pt>
                <c:pt idx="4145">
                  <c:v>1.32</c:v>
                </c:pt>
                <c:pt idx="4146">
                  <c:v>1.35</c:v>
                </c:pt>
                <c:pt idx="4147">
                  <c:v>1.35</c:v>
                </c:pt>
                <c:pt idx="4148">
                  <c:v>1.35</c:v>
                </c:pt>
                <c:pt idx="4149">
                  <c:v>1.35</c:v>
                </c:pt>
                <c:pt idx="4150">
                  <c:v>1.35</c:v>
                </c:pt>
                <c:pt idx="4151">
                  <c:v>1.35</c:v>
                </c:pt>
                <c:pt idx="4152">
                  <c:v>1.35</c:v>
                </c:pt>
                <c:pt idx="4153">
                  <c:v>1.35</c:v>
                </c:pt>
                <c:pt idx="4154">
                  <c:v>1.32</c:v>
                </c:pt>
                <c:pt idx="4155">
                  <c:v>1.35</c:v>
                </c:pt>
                <c:pt idx="4156">
                  <c:v>1.32</c:v>
                </c:pt>
                <c:pt idx="4157">
                  <c:v>1.28</c:v>
                </c:pt>
                <c:pt idx="4158">
                  <c:v>1.32</c:v>
                </c:pt>
                <c:pt idx="4159">
                  <c:v>1.32</c:v>
                </c:pt>
                <c:pt idx="4160">
                  <c:v>1.32</c:v>
                </c:pt>
                <c:pt idx="4161">
                  <c:v>1.35</c:v>
                </c:pt>
                <c:pt idx="4162">
                  <c:v>1.35</c:v>
                </c:pt>
                <c:pt idx="4163">
                  <c:v>1.32</c:v>
                </c:pt>
                <c:pt idx="4164">
                  <c:v>1.32</c:v>
                </c:pt>
                <c:pt idx="4165">
                  <c:v>1.35</c:v>
                </c:pt>
                <c:pt idx="4166">
                  <c:v>1.35</c:v>
                </c:pt>
                <c:pt idx="4167">
                  <c:v>1.3800000000000001</c:v>
                </c:pt>
                <c:pt idx="4168">
                  <c:v>1.3800000000000001</c:v>
                </c:pt>
                <c:pt idx="4169">
                  <c:v>1.35</c:v>
                </c:pt>
                <c:pt idx="4170">
                  <c:v>1.42</c:v>
                </c:pt>
                <c:pt idx="4171">
                  <c:v>1.3800000000000001</c:v>
                </c:pt>
                <c:pt idx="4172">
                  <c:v>1.3800000000000001</c:v>
                </c:pt>
                <c:pt idx="4173">
                  <c:v>1.3800000000000001</c:v>
                </c:pt>
                <c:pt idx="4174">
                  <c:v>1.3800000000000001</c:v>
                </c:pt>
                <c:pt idx="4175">
                  <c:v>1.3800000000000001</c:v>
                </c:pt>
                <c:pt idx="4176">
                  <c:v>1.3800000000000001</c:v>
                </c:pt>
                <c:pt idx="4177">
                  <c:v>1.3800000000000001</c:v>
                </c:pt>
                <c:pt idx="4178">
                  <c:v>1.3800000000000001</c:v>
                </c:pt>
                <c:pt idx="4179">
                  <c:v>1.35</c:v>
                </c:pt>
                <c:pt idx="4180">
                  <c:v>1.3800000000000001</c:v>
                </c:pt>
                <c:pt idx="4181">
                  <c:v>1.3800000000000001</c:v>
                </c:pt>
                <c:pt idx="4182">
                  <c:v>1.3800000000000001</c:v>
                </c:pt>
                <c:pt idx="4183">
                  <c:v>1.3800000000000001</c:v>
                </c:pt>
                <c:pt idx="4184">
                  <c:v>1.3800000000000001</c:v>
                </c:pt>
                <c:pt idx="4185">
                  <c:v>1.3800000000000001</c:v>
                </c:pt>
                <c:pt idx="4186">
                  <c:v>1.3800000000000001</c:v>
                </c:pt>
                <c:pt idx="4187">
                  <c:v>1.3800000000000001</c:v>
                </c:pt>
                <c:pt idx="4188">
                  <c:v>1.3800000000000001</c:v>
                </c:pt>
                <c:pt idx="4189">
                  <c:v>1.42</c:v>
                </c:pt>
                <c:pt idx="4190">
                  <c:v>1.42</c:v>
                </c:pt>
                <c:pt idx="4191">
                  <c:v>1.42</c:v>
                </c:pt>
                <c:pt idx="4192">
                  <c:v>1.3800000000000001</c:v>
                </c:pt>
                <c:pt idx="4193">
                  <c:v>1.35</c:v>
                </c:pt>
                <c:pt idx="4194">
                  <c:v>1.3800000000000001</c:v>
                </c:pt>
                <c:pt idx="4195">
                  <c:v>1.3800000000000001</c:v>
                </c:pt>
                <c:pt idx="4196">
                  <c:v>1.3800000000000001</c:v>
                </c:pt>
                <c:pt idx="4197">
                  <c:v>1.42</c:v>
                </c:pt>
                <c:pt idx="4198">
                  <c:v>1.3800000000000001</c:v>
                </c:pt>
                <c:pt idx="4199">
                  <c:v>1.35</c:v>
                </c:pt>
                <c:pt idx="4200">
                  <c:v>1.3800000000000001</c:v>
                </c:pt>
                <c:pt idx="4201">
                  <c:v>1.35</c:v>
                </c:pt>
                <c:pt idx="4202">
                  <c:v>1.3800000000000001</c:v>
                </c:pt>
                <c:pt idx="4203">
                  <c:v>1.3800000000000001</c:v>
                </c:pt>
                <c:pt idx="4204">
                  <c:v>1.3800000000000001</c:v>
                </c:pt>
                <c:pt idx="4205">
                  <c:v>1.35</c:v>
                </c:pt>
                <c:pt idx="4206">
                  <c:v>1.35</c:v>
                </c:pt>
                <c:pt idx="4207">
                  <c:v>1.3800000000000001</c:v>
                </c:pt>
                <c:pt idx="4208">
                  <c:v>1.3800000000000001</c:v>
                </c:pt>
                <c:pt idx="4209">
                  <c:v>1.35</c:v>
                </c:pt>
                <c:pt idx="4210">
                  <c:v>1.35</c:v>
                </c:pt>
                <c:pt idx="4211">
                  <c:v>1.3800000000000001</c:v>
                </c:pt>
                <c:pt idx="4212">
                  <c:v>1.35</c:v>
                </c:pt>
                <c:pt idx="4213">
                  <c:v>1.35</c:v>
                </c:pt>
                <c:pt idx="4214">
                  <c:v>1.32</c:v>
                </c:pt>
                <c:pt idx="4215">
                  <c:v>1.32</c:v>
                </c:pt>
                <c:pt idx="4216">
                  <c:v>1.32</c:v>
                </c:pt>
                <c:pt idx="4217">
                  <c:v>1.35</c:v>
                </c:pt>
                <c:pt idx="4218">
                  <c:v>1.35</c:v>
                </c:pt>
                <c:pt idx="4219">
                  <c:v>1.35</c:v>
                </c:pt>
                <c:pt idx="4220">
                  <c:v>1.32</c:v>
                </c:pt>
                <c:pt idx="4221">
                  <c:v>1.32</c:v>
                </c:pt>
                <c:pt idx="4222">
                  <c:v>1.32</c:v>
                </c:pt>
                <c:pt idx="4223">
                  <c:v>1.32</c:v>
                </c:pt>
                <c:pt idx="4224">
                  <c:v>1.35</c:v>
                </c:pt>
                <c:pt idx="4225">
                  <c:v>1.32</c:v>
                </c:pt>
                <c:pt idx="4226">
                  <c:v>1.28</c:v>
                </c:pt>
                <c:pt idx="4227">
                  <c:v>1.32</c:v>
                </c:pt>
                <c:pt idx="4228">
                  <c:v>1.28</c:v>
                </c:pt>
                <c:pt idx="4229">
                  <c:v>1.28</c:v>
                </c:pt>
                <c:pt idx="4230">
                  <c:v>1.22</c:v>
                </c:pt>
                <c:pt idx="4231">
                  <c:v>1.28</c:v>
                </c:pt>
                <c:pt idx="4232">
                  <c:v>1.28</c:v>
                </c:pt>
                <c:pt idx="4233">
                  <c:v>1.22</c:v>
                </c:pt>
                <c:pt idx="4234">
                  <c:v>1.22</c:v>
                </c:pt>
                <c:pt idx="4235">
                  <c:v>1.22</c:v>
                </c:pt>
                <c:pt idx="4236">
                  <c:v>1.28</c:v>
                </c:pt>
                <c:pt idx="4237">
                  <c:v>1.32</c:v>
                </c:pt>
                <c:pt idx="4238">
                  <c:v>1.32</c:v>
                </c:pt>
                <c:pt idx="4239">
                  <c:v>1.32</c:v>
                </c:pt>
                <c:pt idx="4240">
                  <c:v>1.32</c:v>
                </c:pt>
                <c:pt idx="4241">
                  <c:v>1.32</c:v>
                </c:pt>
                <c:pt idx="4242">
                  <c:v>1.28</c:v>
                </c:pt>
                <c:pt idx="4243">
                  <c:v>1.32</c:v>
                </c:pt>
                <c:pt idx="4244">
                  <c:v>1.28</c:v>
                </c:pt>
                <c:pt idx="4245">
                  <c:v>1.28</c:v>
                </c:pt>
                <c:pt idx="4246">
                  <c:v>1.32</c:v>
                </c:pt>
                <c:pt idx="4247">
                  <c:v>1.28</c:v>
                </c:pt>
                <c:pt idx="4248">
                  <c:v>1.28</c:v>
                </c:pt>
                <c:pt idx="4249">
                  <c:v>1.28</c:v>
                </c:pt>
                <c:pt idx="4250">
                  <c:v>1.28</c:v>
                </c:pt>
                <c:pt idx="4251">
                  <c:v>1.28</c:v>
                </c:pt>
                <c:pt idx="4252">
                  <c:v>1.32</c:v>
                </c:pt>
                <c:pt idx="4253">
                  <c:v>1.35</c:v>
                </c:pt>
                <c:pt idx="4254">
                  <c:v>1.35</c:v>
                </c:pt>
                <c:pt idx="4255">
                  <c:v>1.3800000000000001</c:v>
                </c:pt>
                <c:pt idx="4256">
                  <c:v>1.3800000000000001</c:v>
                </c:pt>
                <c:pt idx="4257">
                  <c:v>1.35</c:v>
                </c:pt>
                <c:pt idx="4258">
                  <c:v>1.3800000000000001</c:v>
                </c:pt>
                <c:pt idx="4259">
                  <c:v>1.35</c:v>
                </c:pt>
                <c:pt idx="4260">
                  <c:v>1.35</c:v>
                </c:pt>
                <c:pt idx="4261">
                  <c:v>1.35</c:v>
                </c:pt>
                <c:pt idx="4262">
                  <c:v>1.35</c:v>
                </c:pt>
                <c:pt idx="4263">
                  <c:v>1.32</c:v>
                </c:pt>
                <c:pt idx="4264">
                  <c:v>1.32</c:v>
                </c:pt>
                <c:pt idx="4265">
                  <c:v>1.35</c:v>
                </c:pt>
                <c:pt idx="4266">
                  <c:v>1.32</c:v>
                </c:pt>
                <c:pt idx="4267">
                  <c:v>1.32</c:v>
                </c:pt>
                <c:pt idx="4268">
                  <c:v>1.32</c:v>
                </c:pt>
                <c:pt idx="4269">
                  <c:v>1.35</c:v>
                </c:pt>
                <c:pt idx="4270">
                  <c:v>1.35</c:v>
                </c:pt>
                <c:pt idx="4271">
                  <c:v>1.35</c:v>
                </c:pt>
                <c:pt idx="4272">
                  <c:v>1.35</c:v>
                </c:pt>
                <c:pt idx="4273">
                  <c:v>1.3800000000000001</c:v>
                </c:pt>
                <c:pt idx="4274">
                  <c:v>1.35</c:v>
                </c:pt>
                <c:pt idx="4275">
                  <c:v>1.35</c:v>
                </c:pt>
                <c:pt idx="4276">
                  <c:v>1.35</c:v>
                </c:pt>
                <c:pt idx="4277">
                  <c:v>1.32</c:v>
                </c:pt>
                <c:pt idx="4278">
                  <c:v>1.28</c:v>
                </c:pt>
                <c:pt idx="4279">
                  <c:v>1.32</c:v>
                </c:pt>
                <c:pt idx="4280">
                  <c:v>1.32</c:v>
                </c:pt>
                <c:pt idx="4281">
                  <c:v>1.32</c:v>
                </c:pt>
                <c:pt idx="4282">
                  <c:v>1.32</c:v>
                </c:pt>
                <c:pt idx="4283">
                  <c:v>1.32</c:v>
                </c:pt>
                <c:pt idx="4284">
                  <c:v>1.35</c:v>
                </c:pt>
                <c:pt idx="4285">
                  <c:v>1.35</c:v>
                </c:pt>
                <c:pt idx="4286">
                  <c:v>1.35</c:v>
                </c:pt>
                <c:pt idx="4287">
                  <c:v>1.32</c:v>
                </c:pt>
                <c:pt idx="4288">
                  <c:v>1.32</c:v>
                </c:pt>
                <c:pt idx="4289">
                  <c:v>1.28</c:v>
                </c:pt>
                <c:pt idx="4290">
                  <c:v>1.28</c:v>
                </c:pt>
                <c:pt idx="4291">
                  <c:v>1.28</c:v>
                </c:pt>
                <c:pt idx="4292">
                  <c:v>1.28</c:v>
                </c:pt>
                <c:pt idx="4293">
                  <c:v>1.32</c:v>
                </c:pt>
                <c:pt idx="4294">
                  <c:v>1.35</c:v>
                </c:pt>
                <c:pt idx="4295">
                  <c:v>1.35</c:v>
                </c:pt>
                <c:pt idx="4296">
                  <c:v>1.28</c:v>
                </c:pt>
                <c:pt idx="4297">
                  <c:v>1.32</c:v>
                </c:pt>
                <c:pt idx="4298">
                  <c:v>1.32</c:v>
                </c:pt>
                <c:pt idx="4299">
                  <c:v>1.3800000000000001</c:v>
                </c:pt>
                <c:pt idx="4300">
                  <c:v>1.35</c:v>
                </c:pt>
                <c:pt idx="4301">
                  <c:v>1.35</c:v>
                </c:pt>
                <c:pt idx="4302">
                  <c:v>1.35</c:v>
                </c:pt>
                <c:pt idx="4303">
                  <c:v>1.35</c:v>
                </c:pt>
                <c:pt idx="4304">
                  <c:v>1.35</c:v>
                </c:pt>
                <c:pt idx="4305">
                  <c:v>1.32</c:v>
                </c:pt>
                <c:pt idx="4306">
                  <c:v>1.28</c:v>
                </c:pt>
                <c:pt idx="4307">
                  <c:v>1.28</c:v>
                </c:pt>
                <c:pt idx="4308">
                  <c:v>1.32</c:v>
                </c:pt>
                <c:pt idx="4309">
                  <c:v>1.28</c:v>
                </c:pt>
                <c:pt idx="4310">
                  <c:v>1.28</c:v>
                </c:pt>
                <c:pt idx="4311">
                  <c:v>1.25</c:v>
                </c:pt>
                <c:pt idx="4312">
                  <c:v>1.25</c:v>
                </c:pt>
                <c:pt idx="4313">
                  <c:v>1.28</c:v>
                </c:pt>
                <c:pt idx="4314">
                  <c:v>1.25</c:v>
                </c:pt>
                <c:pt idx="4315">
                  <c:v>1.25</c:v>
                </c:pt>
                <c:pt idx="4316">
                  <c:v>1.28</c:v>
                </c:pt>
                <c:pt idx="4317">
                  <c:v>1.28</c:v>
                </c:pt>
                <c:pt idx="4318">
                  <c:v>1.28</c:v>
                </c:pt>
                <c:pt idx="4319">
                  <c:v>1.28</c:v>
                </c:pt>
                <c:pt idx="4320">
                  <c:v>1.28</c:v>
                </c:pt>
                <c:pt idx="4321">
                  <c:v>1.28</c:v>
                </c:pt>
                <c:pt idx="4322">
                  <c:v>1.28</c:v>
                </c:pt>
                <c:pt idx="4323">
                  <c:v>1.28</c:v>
                </c:pt>
                <c:pt idx="4324">
                  <c:v>1.25</c:v>
                </c:pt>
                <c:pt idx="4325">
                  <c:v>1.25</c:v>
                </c:pt>
                <c:pt idx="4326">
                  <c:v>1.25</c:v>
                </c:pt>
                <c:pt idx="4327">
                  <c:v>1.25</c:v>
                </c:pt>
                <c:pt idx="4328">
                  <c:v>1.25</c:v>
                </c:pt>
                <c:pt idx="4329">
                  <c:v>1.22</c:v>
                </c:pt>
                <c:pt idx="4330">
                  <c:v>1.28</c:v>
                </c:pt>
                <c:pt idx="4331">
                  <c:v>1.28</c:v>
                </c:pt>
                <c:pt idx="4332">
                  <c:v>1.28</c:v>
                </c:pt>
                <c:pt idx="4333">
                  <c:v>1.25</c:v>
                </c:pt>
                <c:pt idx="4334">
                  <c:v>1.28</c:v>
                </c:pt>
                <c:pt idx="4335">
                  <c:v>1.32</c:v>
                </c:pt>
                <c:pt idx="4336">
                  <c:v>1.25</c:v>
                </c:pt>
                <c:pt idx="4337">
                  <c:v>1.25</c:v>
                </c:pt>
                <c:pt idx="4338">
                  <c:v>1.25</c:v>
                </c:pt>
                <c:pt idx="4339">
                  <c:v>1.25</c:v>
                </c:pt>
                <c:pt idx="4340">
                  <c:v>1.25</c:v>
                </c:pt>
                <c:pt idx="4341">
                  <c:v>1.22</c:v>
                </c:pt>
                <c:pt idx="4342">
                  <c:v>1.28</c:v>
                </c:pt>
                <c:pt idx="4343">
                  <c:v>1.25</c:v>
                </c:pt>
                <c:pt idx="4344">
                  <c:v>1.25</c:v>
                </c:pt>
                <c:pt idx="4345">
                  <c:v>1.22</c:v>
                </c:pt>
                <c:pt idx="4346">
                  <c:v>1.22</c:v>
                </c:pt>
                <c:pt idx="4347">
                  <c:v>1.22</c:v>
                </c:pt>
                <c:pt idx="4348">
                  <c:v>1.22</c:v>
                </c:pt>
                <c:pt idx="4349">
                  <c:v>1.22</c:v>
                </c:pt>
                <c:pt idx="4350">
                  <c:v>1.22</c:v>
                </c:pt>
                <c:pt idx="4351">
                  <c:v>1.1200000000000001</c:v>
                </c:pt>
                <c:pt idx="4352">
                  <c:v>1.1900000000000004</c:v>
                </c:pt>
                <c:pt idx="4353">
                  <c:v>1.1900000000000004</c:v>
                </c:pt>
                <c:pt idx="4354">
                  <c:v>1.1900000000000004</c:v>
                </c:pt>
                <c:pt idx="4355">
                  <c:v>1.1900000000000004</c:v>
                </c:pt>
                <c:pt idx="4356">
                  <c:v>1.22</c:v>
                </c:pt>
                <c:pt idx="4357">
                  <c:v>1.22</c:v>
                </c:pt>
                <c:pt idx="4358">
                  <c:v>1.22</c:v>
                </c:pt>
                <c:pt idx="4359">
                  <c:v>1.22</c:v>
                </c:pt>
                <c:pt idx="4360">
                  <c:v>1.22</c:v>
                </c:pt>
                <c:pt idx="4361">
                  <c:v>1.22</c:v>
                </c:pt>
                <c:pt idx="4362">
                  <c:v>1.1499999999999995</c:v>
                </c:pt>
                <c:pt idx="4363">
                  <c:v>1.1200000000000001</c:v>
                </c:pt>
                <c:pt idx="4364">
                  <c:v>1.1900000000000004</c:v>
                </c:pt>
                <c:pt idx="4365">
                  <c:v>1.1499999999999995</c:v>
                </c:pt>
                <c:pt idx="4366">
                  <c:v>1.22</c:v>
                </c:pt>
                <c:pt idx="4367">
                  <c:v>1.1900000000000004</c:v>
                </c:pt>
                <c:pt idx="4368">
                  <c:v>1.22</c:v>
                </c:pt>
                <c:pt idx="4369">
                  <c:v>1.22</c:v>
                </c:pt>
                <c:pt idx="4370">
                  <c:v>1.1900000000000004</c:v>
                </c:pt>
                <c:pt idx="4371">
                  <c:v>1.1499999999999995</c:v>
                </c:pt>
                <c:pt idx="4372">
                  <c:v>1.1499999999999995</c:v>
                </c:pt>
                <c:pt idx="4373">
                  <c:v>1.1900000000000004</c:v>
                </c:pt>
                <c:pt idx="4374">
                  <c:v>1.1200000000000001</c:v>
                </c:pt>
                <c:pt idx="4375">
                  <c:v>1.1200000000000001</c:v>
                </c:pt>
                <c:pt idx="4376">
                  <c:v>1.1200000000000001</c:v>
                </c:pt>
                <c:pt idx="4377">
                  <c:v>1.05</c:v>
                </c:pt>
                <c:pt idx="4378">
                  <c:v>1.05</c:v>
                </c:pt>
                <c:pt idx="4379">
                  <c:v>1.05</c:v>
                </c:pt>
                <c:pt idx="4380">
                  <c:v>1.02</c:v>
                </c:pt>
                <c:pt idx="4381">
                  <c:v>1.02</c:v>
                </c:pt>
                <c:pt idx="4382">
                  <c:v>1.02</c:v>
                </c:pt>
                <c:pt idx="4383">
                  <c:v>1.02</c:v>
                </c:pt>
                <c:pt idx="4384">
                  <c:v>1.0900000000000001</c:v>
                </c:pt>
                <c:pt idx="4385">
                  <c:v>1.0900000000000001</c:v>
                </c:pt>
                <c:pt idx="4386">
                  <c:v>1.0900000000000001</c:v>
                </c:pt>
                <c:pt idx="4387">
                  <c:v>1.0900000000000001</c:v>
                </c:pt>
                <c:pt idx="4388">
                  <c:v>1.0900000000000001</c:v>
                </c:pt>
                <c:pt idx="4389">
                  <c:v>1.05</c:v>
                </c:pt>
                <c:pt idx="4390">
                  <c:v>1.05</c:v>
                </c:pt>
                <c:pt idx="4391">
                  <c:v>1.02</c:v>
                </c:pt>
                <c:pt idx="4392">
                  <c:v>1.02</c:v>
                </c:pt>
                <c:pt idx="4393">
                  <c:v>1.05</c:v>
                </c:pt>
                <c:pt idx="4394">
                  <c:v>1.0900000000000001</c:v>
                </c:pt>
                <c:pt idx="4395">
                  <c:v>1.0900000000000001</c:v>
                </c:pt>
                <c:pt idx="4396">
                  <c:v>1.05</c:v>
                </c:pt>
                <c:pt idx="4397">
                  <c:v>1.05</c:v>
                </c:pt>
                <c:pt idx="4398">
                  <c:v>1.05</c:v>
                </c:pt>
                <c:pt idx="4399">
                  <c:v>0.99</c:v>
                </c:pt>
                <c:pt idx="4400">
                  <c:v>1.05</c:v>
                </c:pt>
                <c:pt idx="4401">
                  <c:v>1.0900000000000001</c:v>
                </c:pt>
                <c:pt idx="4402">
                  <c:v>1.0900000000000001</c:v>
                </c:pt>
                <c:pt idx="4403">
                  <c:v>1.0900000000000001</c:v>
                </c:pt>
                <c:pt idx="4404">
                  <c:v>1.1200000000000001</c:v>
                </c:pt>
                <c:pt idx="4405">
                  <c:v>1.1200000000000001</c:v>
                </c:pt>
                <c:pt idx="4406">
                  <c:v>1.0900000000000001</c:v>
                </c:pt>
                <c:pt idx="4407">
                  <c:v>1.02</c:v>
                </c:pt>
                <c:pt idx="4408">
                  <c:v>1.02</c:v>
                </c:pt>
                <c:pt idx="4409">
                  <c:v>1.05</c:v>
                </c:pt>
                <c:pt idx="4410">
                  <c:v>1.02</c:v>
                </c:pt>
                <c:pt idx="4411">
                  <c:v>1.05</c:v>
                </c:pt>
                <c:pt idx="4412">
                  <c:v>1.0900000000000001</c:v>
                </c:pt>
                <c:pt idx="4413">
                  <c:v>1.0900000000000001</c:v>
                </c:pt>
                <c:pt idx="4414">
                  <c:v>1.0900000000000001</c:v>
                </c:pt>
                <c:pt idx="4415">
                  <c:v>1.0900000000000001</c:v>
                </c:pt>
                <c:pt idx="4416">
                  <c:v>1.0900000000000001</c:v>
                </c:pt>
                <c:pt idx="4417">
                  <c:v>1.02</c:v>
                </c:pt>
                <c:pt idx="4418">
                  <c:v>1.02</c:v>
                </c:pt>
                <c:pt idx="4419">
                  <c:v>1.02</c:v>
                </c:pt>
                <c:pt idx="4420">
                  <c:v>1.05</c:v>
                </c:pt>
                <c:pt idx="4421">
                  <c:v>1.05</c:v>
                </c:pt>
                <c:pt idx="4422">
                  <c:v>1.0900000000000001</c:v>
                </c:pt>
                <c:pt idx="4423">
                  <c:v>1.0900000000000001</c:v>
                </c:pt>
                <c:pt idx="4424">
                  <c:v>1.1200000000000001</c:v>
                </c:pt>
                <c:pt idx="4425">
                  <c:v>1.1200000000000001</c:v>
                </c:pt>
                <c:pt idx="4426">
                  <c:v>1.1200000000000001</c:v>
                </c:pt>
                <c:pt idx="4427">
                  <c:v>1.1200000000000001</c:v>
                </c:pt>
                <c:pt idx="4428">
                  <c:v>1.0900000000000001</c:v>
                </c:pt>
                <c:pt idx="4429">
                  <c:v>1.0900000000000001</c:v>
                </c:pt>
                <c:pt idx="4430">
                  <c:v>1.05</c:v>
                </c:pt>
                <c:pt idx="4431">
                  <c:v>1.0900000000000001</c:v>
                </c:pt>
                <c:pt idx="4432">
                  <c:v>1.0900000000000001</c:v>
                </c:pt>
                <c:pt idx="4433">
                  <c:v>1.1200000000000001</c:v>
                </c:pt>
                <c:pt idx="4434">
                  <c:v>1.1200000000000001</c:v>
                </c:pt>
                <c:pt idx="4435">
                  <c:v>1.1200000000000001</c:v>
                </c:pt>
                <c:pt idx="4436">
                  <c:v>1.1200000000000001</c:v>
                </c:pt>
                <c:pt idx="4437">
                  <c:v>1.1200000000000001</c:v>
                </c:pt>
                <c:pt idx="4438">
                  <c:v>1.1200000000000001</c:v>
                </c:pt>
                <c:pt idx="4439">
                  <c:v>1.1200000000000001</c:v>
                </c:pt>
                <c:pt idx="4440">
                  <c:v>1.1200000000000001</c:v>
                </c:pt>
                <c:pt idx="4441">
                  <c:v>1.1200000000000001</c:v>
                </c:pt>
                <c:pt idx="4442">
                  <c:v>1.0900000000000001</c:v>
                </c:pt>
                <c:pt idx="4443">
                  <c:v>1.02</c:v>
                </c:pt>
                <c:pt idx="4444">
                  <c:v>1.0900000000000001</c:v>
                </c:pt>
                <c:pt idx="4445">
                  <c:v>1.0900000000000001</c:v>
                </c:pt>
                <c:pt idx="4446">
                  <c:v>1.0900000000000001</c:v>
                </c:pt>
                <c:pt idx="4447">
                  <c:v>1.0900000000000001</c:v>
                </c:pt>
                <c:pt idx="4448">
                  <c:v>1.0900000000000001</c:v>
                </c:pt>
                <c:pt idx="4449">
                  <c:v>1.0900000000000001</c:v>
                </c:pt>
                <c:pt idx="4450">
                  <c:v>1.0900000000000001</c:v>
                </c:pt>
                <c:pt idx="4451">
                  <c:v>1.0900000000000001</c:v>
                </c:pt>
                <c:pt idx="4452">
                  <c:v>1.0900000000000001</c:v>
                </c:pt>
                <c:pt idx="4453">
                  <c:v>1.0900000000000001</c:v>
                </c:pt>
                <c:pt idx="4454">
                  <c:v>1.0900000000000001</c:v>
                </c:pt>
                <c:pt idx="4455">
                  <c:v>1.05</c:v>
                </c:pt>
                <c:pt idx="4456">
                  <c:v>1.02</c:v>
                </c:pt>
                <c:pt idx="4457">
                  <c:v>1.05</c:v>
                </c:pt>
                <c:pt idx="4458">
                  <c:v>1.05</c:v>
                </c:pt>
                <c:pt idx="4459">
                  <c:v>1.05</c:v>
                </c:pt>
                <c:pt idx="4460">
                  <c:v>1.05</c:v>
                </c:pt>
                <c:pt idx="4461">
                  <c:v>1.0900000000000001</c:v>
                </c:pt>
                <c:pt idx="4462">
                  <c:v>1.0900000000000001</c:v>
                </c:pt>
                <c:pt idx="4463">
                  <c:v>1.0900000000000001</c:v>
                </c:pt>
                <c:pt idx="4464">
                  <c:v>1.0900000000000001</c:v>
                </c:pt>
                <c:pt idx="4465">
                  <c:v>1.05</c:v>
                </c:pt>
                <c:pt idx="4466">
                  <c:v>1.0900000000000001</c:v>
                </c:pt>
                <c:pt idx="4467">
                  <c:v>1.0900000000000001</c:v>
                </c:pt>
                <c:pt idx="4468">
                  <c:v>1.05</c:v>
                </c:pt>
                <c:pt idx="4469">
                  <c:v>0.99</c:v>
                </c:pt>
                <c:pt idx="4470">
                  <c:v>0.99</c:v>
                </c:pt>
                <c:pt idx="4471">
                  <c:v>1.02</c:v>
                </c:pt>
                <c:pt idx="4472">
                  <c:v>1.05</c:v>
                </c:pt>
                <c:pt idx="4473">
                  <c:v>1.05</c:v>
                </c:pt>
                <c:pt idx="4474">
                  <c:v>1.05</c:v>
                </c:pt>
                <c:pt idx="4475">
                  <c:v>1.05</c:v>
                </c:pt>
                <c:pt idx="4476">
                  <c:v>1.05</c:v>
                </c:pt>
                <c:pt idx="4477">
                  <c:v>1.0900000000000001</c:v>
                </c:pt>
                <c:pt idx="4478">
                  <c:v>1.05</c:v>
                </c:pt>
                <c:pt idx="4479">
                  <c:v>1.05</c:v>
                </c:pt>
                <c:pt idx="4480">
                  <c:v>1.02</c:v>
                </c:pt>
                <c:pt idx="4481">
                  <c:v>1.05</c:v>
                </c:pt>
                <c:pt idx="4482">
                  <c:v>1.05</c:v>
                </c:pt>
                <c:pt idx="4483">
                  <c:v>1.05</c:v>
                </c:pt>
                <c:pt idx="4484">
                  <c:v>1.0900000000000001</c:v>
                </c:pt>
                <c:pt idx="4485">
                  <c:v>1.05</c:v>
                </c:pt>
                <c:pt idx="4486">
                  <c:v>1.0900000000000001</c:v>
                </c:pt>
                <c:pt idx="4487">
                  <c:v>1.05</c:v>
                </c:pt>
                <c:pt idx="4488">
                  <c:v>1.05</c:v>
                </c:pt>
                <c:pt idx="4489">
                  <c:v>1.05</c:v>
                </c:pt>
                <c:pt idx="4490">
                  <c:v>1.05</c:v>
                </c:pt>
                <c:pt idx="4491">
                  <c:v>1.05</c:v>
                </c:pt>
                <c:pt idx="4492">
                  <c:v>1.05</c:v>
                </c:pt>
                <c:pt idx="4493">
                  <c:v>1.02</c:v>
                </c:pt>
                <c:pt idx="4494">
                  <c:v>1.05</c:v>
                </c:pt>
                <c:pt idx="4495">
                  <c:v>1.02</c:v>
                </c:pt>
                <c:pt idx="4496">
                  <c:v>1.02</c:v>
                </c:pt>
                <c:pt idx="4497">
                  <c:v>1.05</c:v>
                </c:pt>
                <c:pt idx="4498">
                  <c:v>1.05</c:v>
                </c:pt>
                <c:pt idx="4499">
                  <c:v>1.05</c:v>
                </c:pt>
                <c:pt idx="4500">
                  <c:v>1.0900000000000001</c:v>
                </c:pt>
                <c:pt idx="4501">
                  <c:v>1.05</c:v>
                </c:pt>
                <c:pt idx="4502">
                  <c:v>1.05</c:v>
                </c:pt>
                <c:pt idx="4503">
                  <c:v>1.05</c:v>
                </c:pt>
                <c:pt idx="4504">
                  <c:v>1.02</c:v>
                </c:pt>
                <c:pt idx="4505">
                  <c:v>1.02</c:v>
                </c:pt>
                <c:pt idx="4506">
                  <c:v>1.02</c:v>
                </c:pt>
                <c:pt idx="4507">
                  <c:v>1.02</c:v>
                </c:pt>
                <c:pt idx="4508">
                  <c:v>1.02</c:v>
                </c:pt>
                <c:pt idx="4509">
                  <c:v>1.02</c:v>
                </c:pt>
                <c:pt idx="4510">
                  <c:v>1.05</c:v>
                </c:pt>
                <c:pt idx="4511">
                  <c:v>1.0900000000000001</c:v>
                </c:pt>
                <c:pt idx="4512">
                  <c:v>1.0900000000000001</c:v>
                </c:pt>
                <c:pt idx="4513">
                  <c:v>1.05</c:v>
                </c:pt>
                <c:pt idx="4514">
                  <c:v>1.05</c:v>
                </c:pt>
                <c:pt idx="4515">
                  <c:v>1.02</c:v>
                </c:pt>
                <c:pt idx="4516">
                  <c:v>1.02</c:v>
                </c:pt>
                <c:pt idx="4517">
                  <c:v>1.02</c:v>
                </c:pt>
                <c:pt idx="4518">
                  <c:v>1.05</c:v>
                </c:pt>
                <c:pt idx="4519">
                  <c:v>1.02</c:v>
                </c:pt>
                <c:pt idx="4520">
                  <c:v>1.05</c:v>
                </c:pt>
                <c:pt idx="4521">
                  <c:v>1.05</c:v>
                </c:pt>
                <c:pt idx="4522">
                  <c:v>1.05</c:v>
                </c:pt>
                <c:pt idx="4523">
                  <c:v>1.02</c:v>
                </c:pt>
                <c:pt idx="4524">
                  <c:v>1.02</c:v>
                </c:pt>
                <c:pt idx="4525">
                  <c:v>0.99</c:v>
                </c:pt>
                <c:pt idx="4526">
                  <c:v>0.99</c:v>
                </c:pt>
                <c:pt idx="4527">
                  <c:v>1.02</c:v>
                </c:pt>
                <c:pt idx="4528">
                  <c:v>1.02</c:v>
                </c:pt>
                <c:pt idx="4529">
                  <c:v>1.05</c:v>
                </c:pt>
                <c:pt idx="4530">
                  <c:v>1.02</c:v>
                </c:pt>
                <c:pt idx="4531">
                  <c:v>0.99</c:v>
                </c:pt>
                <c:pt idx="4532">
                  <c:v>1.02</c:v>
                </c:pt>
                <c:pt idx="4533">
                  <c:v>0.99</c:v>
                </c:pt>
                <c:pt idx="4534">
                  <c:v>1.02</c:v>
                </c:pt>
                <c:pt idx="4535">
                  <c:v>1.02</c:v>
                </c:pt>
                <c:pt idx="4536">
                  <c:v>1.05</c:v>
                </c:pt>
                <c:pt idx="4537">
                  <c:v>1.05</c:v>
                </c:pt>
                <c:pt idx="4538">
                  <c:v>1.05</c:v>
                </c:pt>
                <c:pt idx="4539">
                  <c:v>1.02</c:v>
                </c:pt>
                <c:pt idx="4540">
                  <c:v>1.02</c:v>
                </c:pt>
                <c:pt idx="4541">
                  <c:v>0.99</c:v>
                </c:pt>
                <c:pt idx="4542">
                  <c:v>0.99</c:v>
                </c:pt>
                <c:pt idx="4543">
                  <c:v>0.99</c:v>
                </c:pt>
                <c:pt idx="4544">
                  <c:v>1.02</c:v>
                </c:pt>
                <c:pt idx="4545">
                  <c:v>1.02</c:v>
                </c:pt>
                <c:pt idx="4546">
                  <c:v>1.02</c:v>
                </c:pt>
                <c:pt idx="4547">
                  <c:v>1.02</c:v>
                </c:pt>
                <c:pt idx="4548">
                  <c:v>0.99</c:v>
                </c:pt>
                <c:pt idx="4549">
                  <c:v>0.95000000000000018</c:v>
                </c:pt>
                <c:pt idx="4550">
                  <c:v>0.99</c:v>
                </c:pt>
                <c:pt idx="4551">
                  <c:v>0.99</c:v>
                </c:pt>
                <c:pt idx="4552">
                  <c:v>1.02</c:v>
                </c:pt>
                <c:pt idx="4553">
                  <c:v>1.02</c:v>
                </c:pt>
                <c:pt idx="4554">
                  <c:v>1.02</c:v>
                </c:pt>
                <c:pt idx="4555">
                  <c:v>1.05</c:v>
                </c:pt>
                <c:pt idx="4556">
                  <c:v>1.05</c:v>
                </c:pt>
                <c:pt idx="4557">
                  <c:v>1.05</c:v>
                </c:pt>
                <c:pt idx="4558">
                  <c:v>1.05</c:v>
                </c:pt>
                <c:pt idx="4559">
                  <c:v>0.99</c:v>
                </c:pt>
                <c:pt idx="4560">
                  <c:v>0.99</c:v>
                </c:pt>
                <c:pt idx="4561">
                  <c:v>1.02</c:v>
                </c:pt>
                <c:pt idx="4562">
                  <c:v>1.05</c:v>
                </c:pt>
                <c:pt idx="4563">
                  <c:v>1.05</c:v>
                </c:pt>
                <c:pt idx="4564">
                  <c:v>1.05</c:v>
                </c:pt>
                <c:pt idx="4565">
                  <c:v>1.0900000000000001</c:v>
                </c:pt>
                <c:pt idx="4566">
                  <c:v>1.0900000000000001</c:v>
                </c:pt>
                <c:pt idx="4567">
                  <c:v>1.05</c:v>
                </c:pt>
                <c:pt idx="4568">
                  <c:v>1.05</c:v>
                </c:pt>
                <c:pt idx="4569">
                  <c:v>1.0900000000000001</c:v>
                </c:pt>
                <c:pt idx="4570">
                  <c:v>1.0900000000000001</c:v>
                </c:pt>
                <c:pt idx="4571">
                  <c:v>1.0900000000000001</c:v>
                </c:pt>
                <c:pt idx="4572">
                  <c:v>1.0900000000000001</c:v>
                </c:pt>
                <c:pt idx="4573">
                  <c:v>1.02</c:v>
                </c:pt>
                <c:pt idx="4574">
                  <c:v>1.05</c:v>
                </c:pt>
                <c:pt idx="4575">
                  <c:v>1.05</c:v>
                </c:pt>
                <c:pt idx="4576">
                  <c:v>1.0900000000000001</c:v>
                </c:pt>
                <c:pt idx="4577">
                  <c:v>1.05</c:v>
                </c:pt>
                <c:pt idx="4578">
                  <c:v>1.0900000000000001</c:v>
                </c:pt>
                <c:pt idx="4579">
                  <c:v>1.0900000000000001</c:v>
                </c:pt>
                <c:pt idx="4580">
                  <c:v>1.0900000000000001</c:v>
                </c:pt>
                <c:pt idx="4581">
                  <c:v>1.0900000000000001</c:v>
                </c:pt>
                <c:pt idx="4582">
                  <c:v>1.0900000000000001</c:v>
                </c:pt>
                <c:pt idx="4583">
                  <c:v>1.0900000000000001</c:v>
                </c:pt>
                <c:pt idx="4584">
                  <c:v>1.0900000000000001</c:v>
                </c:pt>
                <c:pt idx="4585">
                  <c:v>1.0900000000000001</c:v>
                </c:pt>
                <c:pt idx="4586">
                  <c:v>1.0900000000000001</c:v>
                </c:pt>
                <c:pt idx="4587">
                  <c:v>1.05</c:v>
                </c:pt>
                <c:pt idx="4588">
                  <c:v>1.02</c:v>
                </c:pt>
                <c:pt idx="4589">
                  <c:v>1.05</c:v>
                </c:pt>
                <c:pt idx="4590">
                  <c:v>1.05</c:v>
                </c:pt>
                <c:pt idx="4591">
                  <c:v>1.0900000000000001</c:v>
                </c:pt>
                <c:pt idx="4592">
                  <c:v>1.0900000000000001</c:v>
                </c:pt>
                <c:pt idx="4593">
                  <c:v>1.0900000000000001</c:v>
                </c:pt>
                <c:pt idx="4594">
                  <c:v>1.05</c:v>
                </c:pt>
                <c:pt idx="4595">
                  <c:v>1.05</c:v>
                </c:pt>
                <c:pt idx="4596">
                  <c:v>1.05</c:v>
                </c:pt>
                <c:pt idx="4597">
                  <c:v>1.05</c:v>
                </c:pt>
                <c:pt idx="4598">
                  <c:v>1.05</c:v>
                </c:pt>
                <c:pt idx="4599">
                  <c:v>1.0900000000000001</c:v>
                </c:pt>
                <c:pt idx="4600">
                  <c:v>1.05</c:v>
                </c:pt>
                <c:pt idx="4601">
                  <c:v>0.99</c:v>
                </c:pt>
                <c:pt idx="4602">
                  <c:v>0.99</c:v>
                </c:pt>
                <c:pt idx="4603">
                  <c:v>1.02</c:v>
                </c:pt>
                <c:pt idx="4604">
                  <c:v>1.05</c:v>
                </c:pt>
                <c:pt idx="4605">
                  <c:v>1.0900000000000001</c:v>
                </c:pt>
                <c:pt idx="4606">
                  <c:v>1.0900000000000001</c:v>
                </c:pt>
                <c:pt idx="4607">
                  <c:v>1.0900000000000001</c:v>
                </c:pt>
                <c:pt idx="4608">
                  <c:v>1.0900000000000001</c:v>
                </c:pt>
                <c:pt idx="4609">
                  <c:v>1.0900000000000001</c:v>
                </c:pt>
                <c:pt idx="4610">
                  <c:v>1.0900000000000001</c:v>
                </c:pt>
                <c:pt idx="4611">
                  <c:v>1.0900000000000001</c:v>
                </c:pt>
                <c:pt idx="4612">
                  <c:v>1.0900000000000001</c:v>
                </c:pt>
                <c:pt idx="4613">
                  <c:v>1.0900000000000001</c:v>
                </c:pt>
                <c:pt idx="4614">
                  <c:v>1.05</c:v>
                </c:pt>
                <c:pt idx="4615">
                  <c:v>1.05</c:v>
                </c:pt>
                <c:pt idx="4616">
                  <c:v>1.05</c:v>
                </c:pt>
                <c:pt idx="4617">
                  <c:v>1.0900000000000001</c:v>
                </c:pt>
                <c:pt idx="4618">
                  <c:v>1.05</c:v>
                </c:pt>
                <c:pt idx="4619">
                  <c:v>1.05</c:v>
                </c:pt>
                <c:pt idx="4620">
                  <c:v>1.05</c:v>
                </c:pt>
                <c:pt idx="4621">
                  <c:v>1.05</c:v>
                </c:pt>
                <c:pt idx="4622">
                  <c:v>1.05</c:v>
                </c:pt>
                <c:pt idx="4623">
                  <c:v>1.05</c:v>
                </c:pt>
                <c:pt idx="4624">
                  <c:v>1.05</c:v>
                </c:pt>
                <c:pt idx="4625">
                  <c:v>1.05</c:v>
                </c:pt>
                <c:pt idx="4626">
                  <c:v>1.05</c:v>
                </c:pt>
                <c:pt idx="4627">
                  <c:v>0.99</c:v>
                </c:pt>
                <c:pt idx="4628">
                  <c:v>1.02</c:v>
                </c:pt>
                <c:pt idx="4629">
                  <c:v>1.02</c:v>
                </c:pt>
                <c:pt idx="4630">
                  <c:v>1.02</c:v>
                </c:pt>
                <c:pt idx="4631">
                  <c:v>1.02</c:v>
                </c:pt>
                <c:pt idx="4632">
                  <c:v>1.05</c:v>
                </c:pt>
                <c:pt idx="4633">
                  <c:v>1.02</c:v>
                </c:pt>
                <c:pt idx="4634">
                  <c:v>1.05</c:v>
                </c:pt>
                <c:pt idx="4635">
                  <c:v>1.05</c:v>
                </c:pt>
                <c:pt idx="4636">
                  <c:v>1.02</c:v>
                </c:pt>
                <c:pt idx="4637">
                  <c:v>1.02</c:v>
                </c:pt>
                <c:pt idx="4638">
                  <c:v>1.02</c:v>
                </c:pt>
                <c:pt idx="4639">
                  <c:v>1.05</c:v>
                </c:pt>
                <c:pt idx="4640">
                  <c:v>1.05</c:v>
                </c:pt>
                <c:pt idx="4641">
                  <c:v>1.02</c:v>
                </c:pt>
                <c:pt idx="4642">
                  <c:v>0.99</c:v>
                </c:pt>
                <c:pt idx="4643">
                  <c:v>0.99</c:v>
                </c:pt>
                <c:pt idx="4644">
                  <c:v>0.99</c:v>
                </c:pt>
                <c:pt idx="4645">
                  <c:v>0.99</c:v>
                </c:pt>
                <c:pt idx="4646">
                  <c:v>1.02</c:v>
                </c:pt>
                <c:pt idx="4647">
                  <c:v>1.02</c:v>
                </c:pt>
                <c:pt idx="4648">
                  <c:v>1.02</c:v>
                </c:pt>
                <c:pt idx="4649">
                  <c:v>1.02</c:v>
                </c:pt>
                <c:pt idx="4650">
                  <c:v>1.02</c:v>
                </c:pt>
                <c:pt idx="4651">
                  <c:v>1.02</c:v>
                </c:pt>
                <c:pt idx="4652">
                  <c:v>1.02</c:v>
                </c:pt>
                <c:pt idx="4653">
                  <c:v>1.02</c:v>
                </c:pt>
                <c:pt idx="4654">
                  <c:v>0.99</c:v>
                </c:pt>
                <c:pt idx="4655">
                  <c:v>0.99</c:v>
                </c:pt>
                <c:pt idx="4656">
                  <c:v>0.99</c:v>
                </c:pt>
                <c:pt idx="4657">
                  <c:v>0.99</c:v>
                </c:pt>
                <c:pt idx="4658">
                  <c:v>0.99</c:v>
                </c:pt>
                <c:pt idx="4659">
                  <c:v>0.99</c:v>
                </c:pt>
                <c:pt idx="4660">
                  <c:v>0.99</c:v>
                </c:pt>
                <c:pt idx="4661">
                  <c:v>1.02</c:v>
                </c:pt>
                <c:pt idx="4662">
                  <c:v>1.02</c:v>
                </c:pt>
                <c:pt idx="4663">
                  <c:v>0.99</c:v>
                </c:pt>
                <c:pt idx="4664">
                  <c:v>1.02</c:v>
                </c:pt>
                <c:pt idx="4665">
                  <c:v>1.02</c:v>
                </c:pt>
                <c:pt idx="4666">
                  <c:v>0.99</c:v>
                </c:pt>
                <c:pt idx="4667">
                  <c:v>0.99</c:v>
                </c:pt>
                <c:pt idx="4668">
                  <c:v>0.99</c:v>
                </c:pt>
                <c:pt idx="4669">
                  <c:v>0.95000000000000018</c:v>
                </c:pt>
                <c:pt idx="4670">
                  <c:v>0.99</c:v>
                </c:pt>
                <c:pt idx="4671">
                  <c:v>1.02</c:v>
                </c:pt>
                <c:pt idx="4672">
                  <c:v>0.99</c:v>
                </c:pt>
                <c:pt idx="4673">
                  <c:v>0.99</c:v>
                </c:pt>
                <c:pt idx="4674">
                  <c:v>0.99</c:v>
                </c:pt>
                <c:pt idx="4675">
                  <c:v>0.99</c:v>
                </c:pt>
                <c:pt idx="4676">
                  <c:v>0.99</c:v>
                </c:pt>
                <c:pt idx="4677">
                  <c:v>0.99</c:v>
                </c:pt>
                <c:pt idx="4678">
                  <c:v>0.99</c:v>
                </c:pt>
                <c:pt idx="4679">
                  <c:v>0.91999999999999993</c:v>
                </c:pt>
                <c:pt idx="4680">
                  <c:v>0.91999999999999993</c:v>
                </c:pt>
                <c:pt idx="4681">
                  <c:v>0.95000000000000018</c:v>
                </c:pt>
                <c:pt idx="4682">
                  <c:v>0.95000000000000018</c:v>
                </c:pt>
                <c:pt idx="4683">
                  <c:v>0.95000000000000018</c:v>
                </c:pt>
                <c:pt idx="4684">
                  <c:v>0.99</c:v>
                </c:pt>
                <c:pt idx="4685">
                  <c:v>0.99</c:v>
                </c:pt>
                <c:pt idx="4686">
                  <c:v>1.02</c:v>
                </c:pt>
                <c:pt idx="4687">
                  <c:v>1.02</c:v>
                </c:pt>
                <c:pt idx="4688">
                  <c:v>1.02</c:v>
                </c:pt>
                <c:pt idx="4689">
                  <c:v>1.02</c:v>
                </c:pt>
                <c:pt idx="4690">
                  <c:v>1.02</c:v>
                </c:pt>
                <c:pt idx="4691">
                  <c:v>1.02</c:v>
                </c:pt>
                <c:pt idx="4692">
                  <c:v>0.91999999999999993</c:v>
                </c:pt>
                <c:pt idx="4693">
                  <c:v>0.95000000000000018</c:v>
                </c:pt>
                <c:pt idx="4694">
                  <c:v>0.95000000000000018</c:v>
                </c:pt>
                <c:pt idx="4695">
                  <c:v>0.95000000000000018</c:v>
                </c:pt>
                <c:pt idx="4696">
                  <c:v>1.02</c:v>
                </c:pt>
                <c:pt idx="4697">
                  <c:v>1.02</c:v>
                </c:pt>
                <c:pt idx="4698">
                  <c:v>1.02</c:v>
                </c:pt>
                <c:pt idx="4699">
                  <c:v>1.02</c:v>
                </c:pt>
                <c:pt idx="4700">
                  <c:v>0.99</c:v>
                </c:pt>
                <c:pt idx="4701">
                  <c:v>1.02</c:v>
                </c:pt>
                <c:pt idx="4702">
                  <c:v>0.91999999999999993</c:v>
                </c:pt>
                <c:pt idx="4703">
                  <c:v>0.95000000000000018</c:v>
                </c:pt>
                <c:pt idx="4704">
                  <c:v>0.91999999999999993</c:v>
                </c:pt>
                <c:pt idx="4705">
                  <c:v>0.91999999999999993</c:v>
                </c:pt>
                <c:pt idx="4706">
                  <c:v>0.95000000000000018</c:v>
                </c:pt>
                <c:pt idx="4707">
                  <c:v>0.99</c:v>
                </c:pt>
                <c:pt idx="4708">
                  <c:v>0.99</c:v>
                </c:pt>
                <c:pt idx="4709">
                  <c:v>0.99</c:v>
                </c:pt>
                <c:pt idx="4710">
                  <c:v>0.99</c:v>
                </c:pt>
                <c:pt idx="4711">
                  <c:v>0.99</c:v>
                </c:pt>
                <c:pt idx="4712">
                  <c:v>0.95000000000000018</c:v>
                </c:pt>
                <c:pt idx="4713">
                  <c:v>0.95000000000000018</c:v>
                </c:pt>
                <c:pt idx="4714">
                  <c:v>0.95000000000000018</c:v>
                </c:pt>
                <c:pt idx="4715">
                  <c:v>0.91999999999999993</c:v>
                </c:pt>
                <c:pt idx="4716">
                  <c:v>0.95000000000000018</c:v>
                </c:pt>
                <c:pt idx="4717">
                  <c:v>0.95000000000000018</c:v>
                </c:pt>
                <c:pt idx="4718">
                  <c:v>0.99</c:v>
                </c:pt>
                <c:pt idx="4719">
                  <c:v>1.02</c:v>
                </c:pt>
                <c:pt idx="4720">
                  <c:v>1.02</c:v>
                </c:pt>
                <c:pt idx="4721">
                  <c:v>1.02</c:v>
                </c:pt>
                <c:pt idx="4722">
                  <c:v>0.95000000000000018</c:v>
                </c:pt>
                <c:pt idx="4723">
                  <c:v>0.99</c:v>
                </c:pt>
                <c:pt idx="4724">
                  <c:v>0.91999999999999993</c:v>
                </c:pt>
                <c:pt idx="4725">
                  <c:v>0.95000000000000018</c:v>
                </c:pt>
                <c:pt idx="4726">
                  <c:v>0.99</c:v>
                </c:pt>
                <c:pt idx="4727">
                  <c:v>0.99</c:v>
                </c:pt>
                <c:pt idx="4728">
                  <c:v>1.02</c:v>
                </c:pt>
                <c:pt idx="4729">
                  <c:v>0.95000000000000018</c:v>
                </c:pt>
                <c:pt idx="4730">
                  <c:v>0.99</c:v>
                </c:pt>
                <c:pt idx="4731">
                  <c:v>0.99</c:v>
                </c:pt>
                <c:pt idx="4732">
                  <c:v>0.89000000000000012</c:v>
                </c:pt>
                <c:pt idx="4733">
                  <c:v>0.95000000000000018</c:v>
                </c:pt>
                <c:pt idx="4734">
                  <c:v>0.99</c:v>
                </c:pt>
                <c:pt idx="4735">
                  <c:v>0.99</c:v>
                </c:pt>
                <c:pt idx="4736">
                  <c:v>0.99</c:v>
                </c:pt>
                <c:pt idx="4737">
                  <c:v>0.99</c:v>
                </c:pt>
                <c:pt idx="4738">
                  <c:v>0.99</c:v>
                </c:pt>
                <c:pt idx="4739">
                  <c:v>0.91999999999999993</c:v>
                </c:pt>
                <c:pt idx="4740">
                  <c:v>0.95000000000000018</c:v>
                </c:pt>
                <c:pt idx="4741">
                  <c:v>1.02</c:v>
                </c:pt>
                <c:pt idx="4742">
                  <c:v>1.02</c:v>
                </c:pt>
                <c:pt idx="4743">
                  <c:v>0.99</c:v>
                </c:pt>
                <c:pt idx="4744">
                  <c:v>0.99</c:v>
                </c:pt>
                <c:pt idx="4745">
                  <c:v>1.02</c:v>
                </c:pt>
                <c:pt idx="4746">
                  <c:v>0.99</c:v>
                </c:pt>
                <c:pt idx="4747">
                  <c:v>0.99</c:v>
                </c:pt>
                <c:pt idx="4748">
                  <c:v>0.99</c:v>
                </c:pt>
                <c:pt idx="4749">
                  <c:v>0.99</c:v>
                </c:pt>
                <c:pt idx="4750">
                  <c:v>0.82000000000000028</c:v>
                </c:pt>
                <c:pt idx="4751">
                  <c:v>0.82000000000000028</c:v>
                </c:pt>
                <c:pt idx="4752">
                  <c:v>0.82000000000000028</c:v>
                </c:pt>
                <c:pt idx="4753">
                  <c:v>0.82000000000000028</c:v>
                </c:pt>
                <c:pt idx="4754">
                  <c:v>0.86000000000000032</c:v>
                </c:pt>
                <c:pt idx="4755">
                  <c:v>0.82000000000000028</c:v>
                </c:pt>
                <c:pt idx="4756">
                  <c:v>0.86000000000000032</c:v>
                </c:pt>
                <c:pt idx="4757">
                  <c:v>0.89000000000000012</c:v>
                </c:pt>
                <c:pt idx="4758">
                  <c:v>0.89000000000000012</c:v>
                </c:pt>
                <c:pt idx="4759">
                  <c:v>0.89000000000000012</c:v>
                </c:pt>
                <c:pt idx="4760">
                  <c:v>0.89000000000000012</c:v>
                </c:pt>
                <c:pt idx="4761">
                  <c:v>0.91999999999999993</c:v>
                </c:pt>
                <c:pt idx="4762">
                  <c:v>0.89000000000000012</c:v>
                </c:pt>
                <c:pt idx="4763">
                  <c:v>0.91999999999999993</c:v>
                </c:pt>
                <c:pt idx="4764">
                  <c:v>0.91999999999999993</c:v>
                </c:pt>
                <c:pt idx="4765">
                  <c:v>0.86000000000000032</c:v>
                </c:pt>
                <c:pt idx="4766">
                  <c:v>0.89000000000000012</c:v>
                </c:pt>
                <c:pt idx="4767">
                  <c:v>0.89000000000000012</c:v>
                </c:pt>
                <c:pt idx="4768">
                  <c:v>0.91999999999999993</c:v>
                </c:pt>
                <c:pt idx="4769">
                  <c:v>0.91999999999999993</c:v>
                </c:pt>
                <c:pt idx="4770">
                  <c:v>0.91999999999999993</c:v>
                </c:pt>
                <c:pt idx="4771">
                  <c:v>0.91999999999999993</c:v>
                </c:pt>
                <c:pt idx="4772">
                  <c:v>0.91999999999999993</c:v>
                </c:pt>
                <c:pt idx="4773">
                  <c:v>0.91999999999999993</c:v>
                </c:pt>
                <c:pt idx="4774">
                  <c:v>0.91999999999999993</c:v>
                </c:pt>
                <c:pt idx="4775">
                  <c:v>0.95000000000000018</c:v>
                </c:pt>
                <c:pt idx="4776">
                  <c:v>0.91999999999999993</c:v>
                </c:pt>
                <c:pt idx="4777">
                  <c:v>0.91999999999999993</c:v>
                </c:pt>
                <c:pt idx="4778">
                  <c:v>0.95000000000000018</c:v>
                </c:pt>
                <c:pt idx="4779">
                  <c:v>0.91999999999999993</c:v>
                </c:pt>
                <c:pt idx="4780">
                  <c:v>0.89000000000000012</c:v>
                </c:pt>
                <c:pt idx="4781">
                  <c:v>0.89000000000000012</c:v>
                </c:pt>
                <c:pt idx="4782">
                  <c:v>0.91999999999999993</c:v>
                </c:pt>
                <c:pt idx="4783">
                  <c:v>0.95000000000000018</c:v>
                </c:pt>
                <c:pt idx="4784">
                  <c:v>0.95000000000000018</c:v>
                </c:pt>
                <c:pt idx="4785">
                  <c:v>0.95000000000000018</c:v>
                </c:pt>
                <c:pt idx="4786">
                  <c:v>0.95000000000000018</c:v>
                </c:pt>
                <c:pt idx="4787">
                  <c:v>0.95000000000000018</c:v>
                </c:pt>
                <c:pt idx="4788">
                  <c:v>0.95000000000000018</c:v>
                </c:pt>
                <c:pt idx="4789">
                  <c:v>0.95000000000000018</c:v>
                </c:pt>
                <c:pt idx="4790">
                  <c:v>0.95000000000000018</c:v>
                </c:pt>
                <c:pt idx="4791">
                  <c:v>0.95000000000000018</c:v>
                </c:pt>
                <c:pt idx="4792">
                  <c:v>0.91999999999999993</c:v>
                </c:pt>
                <c:pt idx="4793">
                  <c:v>0.91999999999999993</c:v>
                </c:pt>
                <c:pt idx="4794">
                  <c:v>0.89000000000000012</c:v>
                </c:pt>
                <c:pt idx="4795">
                  <c:v>0.95000000000000018</c:v>
                </c:pt>
                <c:pt idx="4796">
                  <c:v>0.95000000000000018</c:v>
                </c:pt>
                <c:pt idx="4797">
                  <c:v>0.95000000000000018</c:v>
                </c:pt>
                <c:pt idx="4798">
                  <c:v>0.95000000000000018</c:v>
                </c:pt>
                <c:pt idx="4799">
                  <c:v>0.95000000000000018</c:v>
                </c:pt>
                <c:pt idx="4800">
                  <c:v>0.95000000000000018</c:v>
                </c:pt>
                <c:pt idx="4801">
                  <c:v>0.95000000000000018</c:v>
                </c:pt>
                <c:pt idx="4802">
                  <c:v>0.95000000000000018</c:v>
                </c:pt>
                <c:pt idx="4803">
                  <c:v>0.95000000000000018</c:v>
                </c:pt>
                <c:pt idx="4804">
                  <c:v>0.95000000000000018</c:v>
                </c:pt>
                <c:pt idx="4805">
                  <c:v>0.99</c:v>
                </c:pt>
                <c:pt idx="4806">
                  <c:v>0.91999999999999993</c:v>
                </c:pt>
                <c:pt idx="4807">
                  <c:v>0.95000000000000018</c:v>
                </c:pt>
                <c:pt idx="4808">
                  <c:v>0.99</c:v>
                </c:pt>
                <c:pt idx="4809">
                  <c:v>0.99</c:v>
                </c:pt>
                <c:pt idx="4810">
                  <c:v>1.02</c:v>
                </c:pt>
                <c:pt idx="4811">
                  <c:v>1.02</c:v>
                </c:pt>
                <c:pt idx="4812">
                  <c:v>1.02</c:v>
                </c:pt>
                <c:pt idx="4813">
                  <c:v>1.02</c:v>
                </c:pt>
                <c:pt idx="4814">
                  <c:v>0.99</c:v>
                </c:pt>
                <c:pt idx="4815">
                  <c:v>1.02</c:v>
                </c:pt>
                <c:pt idx="4816">
                  <c:v>1.02</c:v>
                </c:pt>
                <c:pt idx="4817">
                  <c:v>1.02</c:v>
                </c:pt>
                <c:pt idx="4818">
                  <c:v>1.02</c:v>
                </c:pt>
                <c:pt idx="4819">
                  <c:v>1.02</c:v>
                </c:pt>
                <c:pt idx="4820">
                  <c:v>1.02</c:v>
                </c:pt>
                <c:pt idx="4821">
                  <c:v>0.99</c:v>
                </c:pt>
                <c:pt idx="4822">
                  <c:v>1.02</c:v>
                </c:pt>
                <c:pt idx="4823">
                  <c:v>1.02</c:v>
                </c:pt>
                <c:pt idx="4824">
                  <c:v>1.02</c:v>
                </c:pt>
                <c:pt idx="4825">
                  <c:v>1.02</c:v>
                </c:pt>
                <c:pt idx="4826">
                  <c:v>1.02</c:v>
                </c:pt>
                <c:pt idx="4827">
                  <c:v>1.02</c:v>
                </c:pt>
                <c:pt idx="4828">
                  <c:v>0.99</c:v>
                </c:pt>
                <c:pt idx="4829">
                  <c:v>1.02</c:v>
                </c:pt>
                <c:pt idx="4830">
                  <c:v>1.02</c:v>
                </c:pt>
                <c:pt idx="4831">
                  <c:v>1.02</c:v>
                </c:pt>
                <c:pt idx="4832">
                  <c:v>1.02</c:v>
                </c:pt>
                <c:pt idx="4833">
                  <c:v>1.05</c:v>
                </c:pt>
                <c:pt idx="4834">
                  <c:v>1.02</c:v>
                </c:pt>
                <c:pt idx="4835">
                  <c:v>1.02</c:v>
                </c:pt>
                <c:pt idx="4836">
                  <c:v>1.02</c:v>
                </c:pt>
                <c:pt idx="4837">
                  <c:v>1.05</c:v>
                </c:pt>
                <c:pt idx="4838">
                  <c:v>1.02</c:v>
                </c:pt>
                <c:pt idx="4839">
                  <c:v>1.05</c:v>
                </c:pt>
                <c:pt idx="4840">
                  <c:v>1.05</c:v>
                </c:pt>
                <c:pt idx="4841">
                  <c:v>1.02</c:v>
                </c:pt>
                <c:pt idx="4842">
                  <c:v>1.05</c:v>
                </c:pt>
                <c:pt idx="4843">
                  <c:v>1.05</c:v>
                </c:pt>
                <c:pt idx="4844">
                  <c:v>1.02</c:v>
                </c:pt>
                <c:pt idx="4845">
                  <c:v>1.02</c:v>
                </c:pt>
                <c:pt idx="4846">
                  <c:v>1.05</c:v>
                </c:pt>
                <c:pt idx="4847">
                  <c:v>1.0900000000000001</c:v>
                </c:pt>
                <c:pt idx="4848">
                  <c:v>1.02</c:v>
                </c:pt>
                <c:pt idx="4849">
                  <c:v>0.99</c:v>
                </c:pt>
                <c:pt idx="4850">
                  <c:v>0.99</c:v>
                </c:pt>
                <c:pt idx="4851">
                  <c:v>0.99</c:v>
                </c:pt>
                <c:pt idx="4852">
                  <c:v>0.99</c:v>
                </c:pt>
                <c:pt idx="4853">
                  <c:v>1.02</c:v>
                </c:pt>
                <c:pt idx="4854">
                  <c:v>1.02</c:v>
                </c:pt>
                <c:pt idx="4855">
                  <c:v>1.02</c:v>
                </c:pt>
                <c:pt idx="4856">
                  <c:v>1.05</c:v>
                </c:pt>
                <c:pt idx="4857">
                  <c:v>1.05</c:v>
                </c:pt>
                <c:pt idx="4858">
                  <c:v>1.05</c:v>
                </c:pt>
                <c:pt idx="4859">
                  <c:v>1.02</c:v>
                </c:pt>
                <c:pt idx="4860">
                  <c:v>1.02</c:v>
                </c:pt>
                <c:pt idx="4861">
                  <c:v>1.02</c:v>
                </c:pt>
                <c:pt idx="4862">
                  <c:v>1.02</c:v>
                </c:pt>
                <c:pt idx="4863">
                  <c:v>1.02</c:v>
                </c:pt>
                <c:pt idx="4864">
                  <c:v>1.05</c:v>
                </c:pt>
                <c:pt idx="4865">
                  <c:v>1.05</c:v>
                </c:pt>
                <c:pt idx="4866">
                  <c:v>1.0900000000000001</c:v>
                </c:pt>
                <c:pt idx="4867">
                  <c:v>1.0900000000000001</c:v>
                </c:pt>
                <c:pt idx="4868">
                  <c:v>1.0900000000000001</c:v>
                </c:pt>
                <c:pt idx="4869">
                  <c:v>1.02</c:v>
                </c:pt>
                <c:pt idx="4870">
                  <c:v>1.05</c:v>
                </c:pt>
                <c:pt idx="4871">
                  <c:v>1.05</c:v>
                </c:pt>
                <c:pt idx="4872">
                  <c:v>1.05</c:v>
                </c:pt>
                <c:pt idx="4873">
                  <c:v>1.05</c:v>
                </c:pt>
                <c:pt idx="4874">
                  <c:v>1.05</c:v>
                </c:pt>
                <c:pt idx="4875">
                  <c:v>1.05</c:v>
                </c:pt>
                <c:pt idx="4876">
                  <c:v>1.05</c:v>
                </c:pt>
                <c:pt idx="4877">
                  <c:v>1.05</c:v>
                </c:pt>
                <c:pt idx="4878">
                  <c:v>1.05</c:v>
                </c:pt>
                <c:pt idx="4879">
                  <c:v>1.05</c:v>
                </c:pt>
                <c:pt idx="4880">
                  <c:v>1.02</c:v>
                </c:pt>
                <c:pt idx="4881">
                  <c:v>0.95000000000000018</c:v>
                </c:pt>
                <c:pt idx="4882">
                  <c:v>1.05</c:v>
                </c:pt>
                <c:pt idx="4883">
                  <c:v>1.0900000000000001</c:v>
                </c:pt>
                <c:pt idx="4884">
                  <c:v>1.0900000000000001</c:v>
                </c:pt>
                <c:pt idx="4885">
                  <c:v>1.05</c:v>
                </c:pt>
                <c:pt idx="4886">
                  <c:v>1.05</c:v>
                </c:pt>
                <c:pt idx="4887">
                  <c:v>1.02</c:v>
                </c:pt>
                <c:pt idx="4888">
                  <c:v>0.99</c:v>
                </c:pt>
                <c:pt idx="4889">
                  <c:v>1.02</c:v>
                </c:pt>
                <c:pt idx="4890">
                  <c:v>0.99</c:v>
                </c:pt>
                <c:pt idx="4891">
                  <c:v>0.99</c:v>
                </c:pt>
                <c:pt idx="4892">
                  <c:v>0.99</c:v>
                </c:pt>
                <c:pt idx="4893">
                  <c:v>0.99</c:v>
                </c:pt>
                <c:pt idx="4894">
                  <c:v>1.02</c:v>
                </c:pt>
                <c:pt idx="4895">
                  <c:v>1.02</c:v>
                </c:pt>
                <c:pt idx="4896">
                  <c:v>0.99</c:v>
                </c:pt>
                <c:pt idx="4897">
                  <c:v>0.99</c:v>
                </c:pt>
                <c:pt idx="4898">
                  <c:v>0.89000000000000012</c:v>
                </c:pt>
                <c:pt idx="4899">
                  <c:v>0.95000000000000018</c:v>
                </c:pt>
                <c:pt idx="4900">
                  <c:v>0.99</c:v>
                </c:pt>
                <c:pt idx="4901">
                  <c:v>1.02</c:v>
                </c:pt>
                <c:pt idx="4902">
                  <c:v>1.02</c:v>
                </c:pt>
                <c:pt idx="4903">
                  <c:v>1.02</c:v>
                </c:pt>
                <c:pt idx="4904">
                  <c:v>1.02</c:v>
                </c:pt>
                <c:pt idx="4905">
                  <c:v>1.02</c:v>
                </c:pt>
                <c:pt idx="4906">
                  <c:v>0.99</c:v>
                </c:pt>
                <c:pt idx="4907">
                  <c:v>0.99</c:v>
                </c:pt>
                <c:pt idx="4908">
                  <c:v>0.95000000000000018</c:v>
                </c:pt>
                <c:pt idx="4909">
                  <c:v>0.99</c:v>
                </c:pt>
                <c:pt idx="4910">
                  <c:v>0.99</c:v>
                </c:pt>
                <c:pt idx="4911">
                  <c:v>0.99</c:v>
                </c:pt>
                <c:pt idx="4912">
                  <c:v>0.95000000000000018</c:v>
                </c:pt>
                <c:pt idx="4913">
                  <c:v>0.91999999999999993</c:v>
                </c:pt>
                <c:pt idx="4914">
                  <c:v>0.95000000000000018</c:v>
                </c:pt>
                <c:pt idx="4915">
                  <c:v>0.91999999999999993</c:v>
                </c:pt>
                <c:pt idx="4916">
                  <c:v>0.95000000000000018</c:v>
                </c:pt>
                <c:pt idx="4917">
                  <c:v>0.95000000000000018</c:v>
                </c:pt>
                <c:pt idx="4918">
                  <c:v>0.95000000000000018</c:v>
                </c:pt>
                <c:pt idx="4919">
                  <c:v>0.99</c:v>
                </c:pt>
                <c:pt idx="4920">
                  <c:v>0.99</c:v>
                </c:pt>
                <c:pt idx="4921">
                  <c:v>0.99</c:v>
                </c:pt>
                <c:pt idx="4922">
                  <c:v>0.95000000000000018</c:v>
                </c:pt>
                <c:pt idx="4923">
                  <c:v>0.95000000000000018</c:v>
                </c:pt>
                <c:pt idx="4924">
                  <c:v>0.95000000000000018</c:v>
                </c:pt>
                <c:pt idx="4925">
                  <c:v>0.95000000000000018</c:v>
                </c:pt>
                <c:pt idx="4926">
                  <c:v>0.95000000000000018</c:v>
                </c:pt>
                <c:pt idx="4927">
                  <c:v>0.95000000000000018</c:v>
                </c:pt>
                <c:pt idx="4928">
                  <c:v>0.95000000000000018</c:v>
                </c:pt>
                <c:pt idx="4929">
                  <c:v>0.95000000000000018</c:v>
                </c:pt>
                <c:pt idx="4930">
                  <c:v>0.95000000000000018</c:v>
                </c:pt>
                <c:pt idx="4931">
                  <c:v>0.95000000000000018</c:v>
                </c:pt>
                <c:pt idx="4932">
                  <c:v>0.99</c:v>
                </c:pt>
                <c:pt idx="4933">
                  <c:v>0.95000000000000018</c:v>
                </c:pt>
                <c:pt idx="4934">
                  <c:v>0.99</c:v>
                </c:pt>
                <c:pt idx="4935">
                  <c:v>0.99</c:v>
                </c:pt>
                <c:pt idx="4936">
                  <c:v>0.95000000000000018</c:v>
                </c:pt>
                <c:pt idx="4937">
                  <c:v>0.89000000000000012</c:v>
                </c:pt>
                <c:pt idx="4938">
                  <c:v>0.91999999999999993</c:v>
                </c:pt>
                <c:pt idx="4939">
                  <c:v>0.91999999999999993</c:v>
                </c:pt>
                <c:pt idx="4940">
                  <c:v>0.95000000000000018</c:v>
                </c:pt>
                <c:pt idx="4941">
                  <c:v>0.99</c:v>
                </c:pt>
                <c:pt idx="4942">
                  <c:v>0.95000000000000018</c:v>
                </c:pt>
                <c:pt idx="4943">
                  <c:v>0.95000000000000018</c:v>
                </c:pt>
                <c:pt idx="4944">
                  <c:v>0.95000000000000018</c:v>
                </c:pt>
                <c:pt idx="4945">
                  <c:v>0.95000000000000018</c:v>
                </c:pt>
                <c:pt idx="4946">
                  <c:v>0.95000000000000018</c:v>
                </c:pt>
                <c:pt idx="4947">
                  <c:v>0.95000000000000018</c:v>
                </c:pt>
                <c:pt idx="4948">
                  <c:v>0.95000000000000018</c:v>
                </c:pt>
                <c:pt idx="4949">
                  <c:v>0.95000000000000018</c:v>
                </c:pt>
                <c:pt idx="4950">
                  <c:v>0.91999999999999993</c:v>
                </c:pt>
                <c:pt idx="4951">
                  <c:v>0.91999999999999993</c:v>
                </c:pt>
                <c:pt idx="4952">
                  <c:v>0.91999999999999993</c:v>
                </c:pt>
                <c:pt idx="4953">
                  <c:v>0.95000000000000018</c:v>
                </c:pt>
                <c:pt idx="4954">
                  <c:v>0.95000000000000018</c:v>
                </c:pt>
                <c:pt idx="4955">
                  <c:v>0.99</c:v>
                </c:pt>
                <c:pt idx="4956">
                  <c:v>0.99</c:v>
                </c:pt>
                <c:pt idx="4957">
                  <c:v>0.99</c:v>
                </c:pt>
                <c:pt idx="4958">
                  <c:v>0.99</c:v>
                </c:pt>
                <c:pt idx="4959">
                  <c:v>0.99</c:v>
                </c:pt>
                <c:pt idx="4960">
                  <c:v>0.99</c:v>
                </c:pt>
                <c:pt idx="4961">
                  <c:v>0.99</c:v>
                </c:pt>
                <c:pt idx="4962">
                  <c:v>0.99</c:v>
                </c:pt>
                <c:pt idx="4963">
                  <c:v>0.99</c:v>
                </c:pt>
                <c:pt idx="4964">
                  <c:v>0.99</c:v>
                </c:pt>
                <c:pt idx="4965">
                  <c:v>1.02</c:v>
                </c:pt>
                <c:pt idx="4966">
                  <c:v>0.91999999999999993</c:v>
                </c:pt>
                <c:pt idx="4967">
                  <c:v>0.91999999999999993</c:v>
                </c:pt>
                <c:pt idx="4968">
                  <c:v>0.95000000000000018</c:v>
                </c:pt>
                <c:pt idx="4969">
                  <c:v>0.95000000000000018</c:v>
                </c:pt>
                <c:pt idx="4970">
                  <c:v>0.99</c:v>
                </c:pt>
                <c:pt idx="4971">
                  <c:v>0.99</c:v>
                </c:pt>
                <c:pt idx="4972">
                  <c:v>1.02</c:v>
                </c:pt>
                <c:pt idx="4973">
                  <c:v>1.02</c:v>
                </c:pt>
                <c:pt idx="4974">
                  <c:v>1.02</c:v>
                </c:pt>
                <c:pt idx="4975">
                  <c:v>1.02</c:v>
                </c:pt>
                <c:pt idx="4976">
                  <c:v>1.05</c:v>
                </c:pt>
                <c:pt idx="4977">
                  <c:v>1.05</c:v>
                </c:pt>
                <c:pt idx="4978">
                  <c:v>1.02</c:v>
                </c:pt>
                <c:pt idx="4979">
                  <c:v>1.02</c:v>
                </c:pt>
                <c:pt idx="4980">
                  <c:v>1.02</c:v>
                </c:pt>
                <c:pt idx="4981">
                  <c:v>1.02</c:v>
                </c:pt>
                <c:pt idx="4982">
                  <c:v>0.99</c:v>
                </c:pt>
                <c:pt idx="4983">
                  <c:v>1.02</c:v>
                </c:pt>
                <c:pt idx="4984">
                  <c:v>1.02</c:v>
                </c:pt>
                <c:pt idx="4985">
                  <c:v>1.02</c:v>
                </c:pt>
                <c:pt idx="4986">
                  <c:v>1.02</c:v>
                </c:pt>
                <c:pt idx="4987">
                  <c:v>1.02</c:v>
                </c:pt>
                <c:pt idx="4988">
                  <c:v>1.02</c:v>
                </c:pt>
                <c:pt idx="4989">
                  <c:v>1.05</c:v>
                </c:pt>
                <c:pt idx="4990">
                  <c:v>1.05</c:v>
                </c:pt>
                <c:pt idx="4991">
                  <c:v>1.02</c:v>
                </c:pt>
                <c:pt idx="4992">
                  <c:v>1.05</c:v>
                </c:pt>
                <c:pt idx="4993">
                  <c:v>1.05</c:v>
                </c:pt>
                <c:pt idx="4994">
                  <c:v>1.0900000000000001</c:v>
                </c:pt>
                <c:pt idx="4995">
                  <c:v>1.05</c:v>
                </c:pt>
                <c:pt idx="4996">
                  <c:v>1.05</c:v>
                </c:pt>
                <c:pt idx="4997">
                  <c:v>1.02</c:v>
                </c:pt>
                <c:pt idx="4998">
                  <c:v>1.05</c:v>
                </c:pt>
                <c:pt idx="4999">
                  <c:v>1.05</c:v>
                </c:pt>
                <c:pt idx="5000">
                  <c:v>1.05</c:v>
                </c:pt>
                <c:pt idx="5001">
                  <c:v>1.05</c:v>
                </c:pt>
                <c:pt idx="5002">
                  <c:v>1.05</c:v>
                </c:pt>
                <c:pt idx="5003">
                  <c:v>1.05</c:v>
                </c:pt>
                <c:pt idx="5004">
                  <c:v>1.05</c:v>
                </c:pt>
                <c:pt idx="5005">
                  <c:v>1.05</c:v>
                </c:pt>
                <c:pt idx="5006">
                  <c:v>1.0900000000000001</c:v>
                </c:pt>
                <c:pt idx="5007">
                  <c:v>1.0900000000000001</c:v>
                </c:pt>
                <c:pt idx="5008">
                  <c:v>1.0900000000000001</c:v>
                </c:pt>
                <c:pt idx="5009">
                  <c:v>1.0900000000000001</c:v>
                </c:pt>
                <c:pt idx="5010">
                  <c:v>1.1200000000000001</c:v>
                </c:pt>
                <c:pt idx="5011">
                  <c:v>1.0900000000000001</c:v>
                </c:pt>
                <c:pt idx="5012">
                  <c:v>1.0900000000000001</c:v>
                </c:pt>
                <c:pt idx="5013">
                  <c:v>1.1200000000000001</c:v>
                </c:pt>
                <c:pt idx="5014">
                  <c:v>1.1200000000000001</c:v>
                </c:pt>
                <c:pt idx="5015">
                  <c:v>1.1499999999999995</c:v>
                </c:pt>
                <c:pt idx="5016">
                  <c:v>1.1499999999999995</c:v>
                </c:pt>
                <c:pt idx="5017">
                  <c:v>1.1499999999999995</c:v>
                </c:pt>
                <c:pt idx="5018">
                  <c:v>1.1900000000000004</c:v>
                </c:pt>
                <c:pt idx="5019">
                  <c:v>1.1900000000000004</c:v>
                </c:pt>
                <c:pt idx="5020">
                  <c:v>1.1900000000000004</c:v>
                </c:pt>
                <c:pt idx="5021">
                  <c:v>1.1499999999999995</c:v>
                </c:pt>
                <c:pt idx="5022">
                  <c:v>1.1900000000000004</c:v>
                </c:pt>
                <c:pt idx="5023">
                  <c:v>1.1900000000000004</c:v>
                </c:pt>
                <c:pt idx="5024">
                  <c:v>1.1499999999999995</c:v>
                </c:pt>
                <c:pt idx="5025">
                  <c:v>1.1499999999999995</c:v>
                </c:pt>
                <c:pt idx="5026">
                  <c:v>1.1499999999999995</c:v>
                </c:pt>
                <c:pt idx="5027">
                  <c:v>1.1499999999999995</c:v>
                </c:pt>
                <c:pt idx="5028">
                  <c:v>1.1499999999999995</c:v>
                </c:pt>
                <c:pt idx="5029">
                  <c:v>1.1499999999999995</c:v>
                </c:pt>
                <c:pt idx="5030">
                  <c:v>1.1499999999999995</c:v>
                </c:pt>
                <c:pt idx="5031">
                  <c:v>1.1900000000000004</c:v>
                </c:pt>
                <c:pt idx="5032">
                  <c:v>1.1499999999999995</c:v>
                </c:pt>
                <c:pt idx="5033">
                  <c:v>1.1499999999999995</c:v>
                </c:pt>
                <c:pt idx="5034">
                  <c:v>1.1499999999999995</c:v>
                </c:pt>
                <c:pt idx="5035">
                  <c:v>1.1499999999999995</c:v>
                </c:pt>
                <c:pt idx="5036">
                  <c:v>1.1499999999999995</c:v>
                </c:pt>
                <c:pt idx="5037">
                  <c:v>1.1200000000000001</c:v>
                </c:pt>
                <c:pt idx="5038">
                  <c:v>1.0900000000000001</c:v>
                </c:pt>
                <c:pt idx="5039">
                  <c:v>1.1200000000000001</c:v>
                </c:pt>
                <c:pt idx="5040">
                  <c:v>1.1499999999999995</c:v>
                </c:pt>
                <c:pt idx="5041">
                  <c:v>1.1499999999999995</c:v>
                </c:pt>
                <c:pt idx="5042">
                  <c:v>1.1499999999999995</c:v>
                </c:pt>
                <c:pt idx="5043">
                  <c:v>1.1900000000000004</c:v>
                </c:pt>
                <c:pt idx="5044">
                  <c:v>1.1900000000000004</c:v>
                </c:pt>
                <c:pt idx="5045">
                  <c:v>1.22</c:v>
                </c:pt>
                <c:pt idx="5046">
                  <c:v>1.1900000000000004</c:v>
                </c:pt>
                <c:pt idx="5047">
                  <c:v>1.1499999999999995</c:v>
                </c:pt>
                <c:pt idx="5048">
                  <c:v>1.1499999999999995</c:v>
                </c:pt>
                <c:pt idx="5049">
                  <c:v>1.1499999999999995</c:v>
                </c:pt>
                <c:pt idx="5050">
                  <c:v>1.1200000000000001</c:v>
                </c:pt>
                <c:pt idx="5051">
                  <c:v>1.1200000000000001</c:v>
                </c:pt>
                <c:pt idx="5052">
                  <c:v>1.1499999999999995</c:v>
                </c:pt>
                <c:pt idx="5053">
                  <c:v>1.0900000000000001</c:v>
                </c:pt>
                <c:pt idx="5054">
                  <c:v>1.1200000000000001</c:v>
                </c:pt>
                <c:pt idx="5055">
                  <c:v>1.1499999999999995</c:v>
                </c:pt>
                <c:pt idx="5056">
                  <c:v>1.1200000000000001</c:v>
                </c:pt>
                <c:pt idx="5057">
                  <c:v>1.1200000000000001</c:v>
                </c:pt>
                <c:pt idx="5058">
                  <c:v>1.1200000000000001</c:v>
                </c:pt>
                <c:pt idx="5059">
                  <c:v>1.1200000000000001</c:v>
                </c:pt>
                <c:pt idx="5060">
                  <c:v>1.0900000000000001</c:v>
                </c:pt>
                <c:pt idx="5061">
                  <c:v>1.0900000000000001</c:v>
                </c:pt>
                <c:pt idx="5062">
                  <c:v>1.1200000000000001</c:v>
                </c:pt>
                <c:pt idx="5063">
                  <c:v>1.1499999999999995</c:v>
                </c:pt>
                <c:pt idx="5064">
                  <c:v>1.1200000000000001</c:v>
                </c:pt>
                <c:pt idx="5065">
                  <c:v>1.1200000000000001</c:v>
                </c:pt>
                <c:pt idx="5066">
                  <c:v>1.1200000000000001</c:v>
                </c:pt>
                <c:pt idx="5067">
                  <c:v>1.0900000000000001</c:v>
                </c:pt>
                <c:pt idx="5068">
                  <c:v>1.05</c:v>
                </c:pt>
                <c:pt idx="5069">
                  <c:v>1.02</c:v>
                </c:pt>
                <c:pt idx="5070">
                  <c:v>1.05</c:v>
                </c:pt>
                <c:pt idx="5071">
                  <c:v>1.05</c:v>
                </c:pt>
                <c:pt idx="5072">
                  <c:v>1.05</c:v>
                </c:pt>
                <c:pt idx="5073">
                  <c:v>1.05</c:v>
                </c:pt>
                <c:pt idx="5074">
                  <c:v>1.05</c:v>
                </c:pt>
                <c:pt idx="5075">
                  <c:v>1.05</c:v>
                </c:pt>
                <c:pt idx="5076">
                  <c:v>1.05</c:v>
                </c:pt>
                <c:pt idx="5077">
                  <c:v>1.0900000000000001</c:v>
                </c:pt>
                <c:pt idx="5078">
                  <c:v>1.0900000000000001</c:v>
                </c:pt>
                <c:pt idx="5079">
                  <c:v>1.0900000000000001</c:v>
                </c:pt>
                <c:pt idx="5080">
                  <c:v>1.05</c:v>
                </c:pt>
                <c:pt idx="5081">
                  <c:v>1.0900000000000001</c:v>
                </c:pt>
                <c:pt idx="5082">
                  <c:v>1.0900000000000001</c:v>
                </c:pt>
                <c:pt idx="5083">
                  <c:v>1.02</c:v>
                </c:pt>
                <c:pt idx="5084">
                  <c:v>1.05</c:v>
                </c:pt>
                <c:pt idx="5085">
                  <c:v>1.02</c:v>
                </c:pt>
                <c:pt idx="5086">
                  <c:v>1.05</c:v>
                </c:pt>
                <c:pt idx="5087">
                  <c:v>1.05</c:v>
                </c:pt>
                <c:pt idx="5088">
                  <c:v>1.05</c:v>
                </c:pt>
                <c:pt idx="5089">
                  <c:v>1.0900000000000001</c:v>
                </c:pt>
                <c:pt idx="5090">
                  <c:v>1.05</c:v>
                </c:pt>
                <c:pt idx="5091">
                  <c:v>1.0900000000000001</c:v>
                </c:pt>
                <c:pt idx="5092">
                  <c:v>1.0900000000000001</c:v>
                </c:pt>
                <c:pt idx="5093">
                  <c:v>1.0900000000000001</c:v>
                </c:pt>
                <c:pt idx="5094">
                  <c:v>1.05</c:v>
                </c:pt>
                <c:pt idx="5095">
                  <c:v>1.02</c:v>
                </c:pt>
                <c:pt idx="5096">
                  <c:v>1.02</c:v>
                </c:pt>
                <c:pt idx="5097">
                  <c:v>1.02</c:v>
                </c:pt>
                <c:pt idx="5098">
                  <c:v>1.02</c:v>
                </c:pt>
                <c:pt idx="5099">
                  <c:v>1.02</c:v>
                </c:pt>
                <c:pt idx="5100">
                  <c:v>1.05</c:v>
                </c:pt>
                <c:pt idx="5101">
                  <c:v>1.0900000000000001</c:v>
                </c:pt>
                <c:pt idx="5102">
                  <c:v>1.0900000000000001</c:v>
                </c:pt>
                <c:pt idx="5103">
                  <c:v>1.05</c:v>
                </c:pt>
                <c:pt idx="5104">
                  <c:v>1.05</c:v>
                </c:pt>
                <c:pt idx="5105">
                  <c:v>1.02</c:v>
                </c:pt>
                <c:pt idx="5106">
                  <c:v>1.05</c:v>
                </c:pt>
                <c:pt idx="5107">
                  <c:v>1.02</c:v>
                </c:pt>
                <c:pt idx="5108">
                  <c:v>1.02</c:v>
                </c:pt>
                <c:pt idx="5109">
                  <c:v>1.02</c:v>
                </c:pt>
                <c:pt idx="5110">
                  <c:v>1.02</c:v>
                </c:pt>
                <c:pt idx="5111">
                  <c:v>1.02</c:v>
                </c:pt>
                <c:pt idx="5112">
                  <c:v>1.05</c:v>
                </c:pt>
                <c:pt idx="5113">
                  <c:v>1.05</c:v>
                </c:pt>
                <c:pt idx="5114">
                  <c:v>1.05</c:v>
                </c:pt>
                <c:pt idx="5115">
                  <c:v>1.05</c:v>
                </c:pt>
                <c:pt idx="5116">
                  <c:v>1.02</c:v>
                </c:pt>
                <c:pt idx="5117">
                  <c:v>0.99</c:v>
                </c:pt>
                <c:pt idx="5118">
                  <c:v>0.99</c:v>
                </c:pt>
                <c:pt idx="5119">
                  <c:v>0.99</c:v>
                </c:pt>
                <c:pt idx="5120">
                  <c:v>1.02</c:v>
                </c:pt>
                <c:pt idx="5121">
                  <c:v>1.02</c:v>
                </c:pt>
                <c:pt idx="5122">
                  <c:v>1.02</c:v>
                </c:pt>
                <c:pt idx="5123">
                  <c:v>0.99</c:v>
                </c:pt>
                <c:pt idx="5124">
                  <c:v>0.99</c:v>
                </c:pt>
                <c:pt idx="5125">
                  <c:v>0.95000000000000018</c:v>
                </c:pt>
                <c:pt idx="5126">
                  <c:v>1.02</c:v>
                </c:pt>
                <c:pt idx="5127">
                  <c:v>1.02</c:v>
                </c:pt>
                <c:pt idx="5128">
                  <c:v>0.99</c:v>
                </c:pt>
                <c:pt idx="5129">
                  <c:v>1.02</c:v>
                </c:pt>
                <c:pt idx="5130">
                  <c:v>1.02</c:v>
                </c:pt>
                <c:pt idx="5131">
                  <c:v>1.05</c:v>
                </c:pt>
                <c:pt idx="5132">
                  <c:v>1.02</c:v>
                </c:pt>
                <c:pt idx="5133">
                  <c:v>0.91999999999999993</c:v>
                </c:pt>
                <c:pt idx="5134">
                  <c:v>0.95000000000000018</c:v>
                </c:pt>
                <c:pt idx="5135">
                  <c:v>0.95000000000000018</c:v>
                </c:pt>
                <c:pt idx="5136">
                  <c:v>0.95000000000000018</c:v>
                </c:pt>
                <c:pt idx="5137">
                  <c:v>0.99</c:v>
                </c:pt>
                <c:pt idx="5138">
                  <c:v>0.95000000000000018</c:v>
                </c:pt>
                <c:pt idx="5139">
                  <c:v>0.95000000000000018</c:v>
                </c:pt>
                <c:pt idx="5140">
                  <c:v>0.91999999999999993</c:v>
                </c:pt>
                <c:pt idx="5141">
                  <c:v>0.89000000000000012</c:v>
                </c:pt>
                <c:pt idx="5142">
                  <c:v>0.91999999999999993</c:v>
                </c:pt>
                <c:pt idx="5143">
                  <c:v>0.95000000000000018</c:v>
                </c:pt>
                <c:pt idx="5144">
                  <c:v>0.95000000000000018</c:v>
                </c:pt>
                <c:pt idx="5145">
                  <c:v>0.95000000000000018</c:v>
                </c:pt>
                <c:pt idx="5146">
                  <c:v>0.99</c:v>
                </c:pt>
                <c:pt idx="5147">
                  <c:v>0.95000000000000018</c:v>
                </c:pt>
                <c:pt idx="5148">
                  <c:v>0.91999999999999993</c:v>
                </c:pt>
                <c:pt idx="5149">
                  <c:v>0.91999999999999993</c:v>
                </c:pt>
                <c:pt idx="5150">
                  <c:v>0.99</c:v>
                </c:pt>
                <c:pt idx="5151">
                  <c:v>0.99</c:v>
                </c:pt>
                <c:pt idx="5152">
                  <c:v>0.95000000000000018</c:v>
                </c:pt>
                <c:pt idx="5153">
                  <c:v>0.99</c:v>
                </c:pt>
                <c:pt idx="5154">
                  <c:v>0.91999999999999993</c:v>
                </c:pt>
                <c:pt idx="5155">
                  <c:v>0.95000000000000018</c:v>
                </c:pt>
                <c:pt idx="5156">
                  <c:v>0.95000000000000018</c:v>
                </c:pt>
                <c:pt idx="5157">
                  <c:v>0.99</c:v>
                </c:pt>
                <c:pt idx="5158">
                  <c:v>0.95000000000000018</c:v>
                </c:pt>
                <c:pt idx="5159">
                  <c:v>0.99</c:v>
                </c:pt>
                <c:pt idx="5160">
                  <c:v>0.99</c:v>
                </c:pt>
                <c:pt idx="5161">
                  <c:v>0.99</c:v>
                </c:pt>
                <c:pt idx="5162">
                  <c:v>0.91999999999999993</c:v>
                </c:pt>
                <c:pt idx="5163">
                  <c:v>0.91999999999999993</c:v>
                </c:pt>
                <c:pt idx="5164">
                  <c:v>0.95000000000000018</c:v>
                </c:pt>
                <c:pt idx="5165">
                  <c:v>0.91999999999999993</c:v>
                </c:pt>
                <c:pt idx="5166">
                  <c:v>0.99</c:v>
                </c:pt>
                <c:pt idx="5167">
                  <c:v>0.99</c:v>
                </c:pt>
                <c:pt idx="5168">
                  <c:v>0.99</c:v>
                </c:pt>
                <c:pt idx="5169">
                  <c:v>0.95000000000000018</c:v>
                </c:pt>
                <c:pt idx="5170">
                  <c:v>0.99</c:v>
                </c:pt>
                <c:pt idx="5171">
                  <c:v>0.99</c:v>
                </c:pt>
                <c:pt idx="5172">
                  <c:v>0.99</c:v>
                </c:pt>
                <c:pt idx="5173">
                  <c:v>1.02</c:v>
                </c:pt>
                <c:pt idx="5174">
                  <c:v>1.02</c:v>
                </c:pt>
                <c:pt idx="5175">
                  <c:v>0.95000000000000018</c:v>
                </c:pt>
                <c:pt idx="5176">
                  <c:v>0.95000000000000018</c:v>
                </c:pt>
                <c:pt idx="5177">
                  <c:v>0.99</c:v>
                </c:pt>
                <c:pt idx="5178">
                  <c:v>0.99</c:v>
                </c:pt>
                <c:pt idx="5179">
                  <c:v>1.02</c:v>
                </c:pt>
                <c:pt idx="5180">
                  <c:v>1.02</c:v>
                </c:pt>
                <c:pt idx="5181">
                  <c:v>1.02</c:v>
                </c:pt>
                <c:pt idx="5182">
                  <c:v>1.02</c:v>
                </c:pt>
                <c:pt idx="5183">
                  <c:v>1.05</c:v>
                </c:pt>
                <c:pt idx="5184">
                  <c:v>1.02</c:v>
                </c:pt>
                <c:pt idx="5185">
                  <c:v>1.05</c:v>
                </c:pt>
                <c:pt idx="5186">
                  <c:v>1.05</c:v>
                </c:pt>
                <c:pt idx="5187">
                  <c:v>1.05</c:v>
                </c:pt>
                <c:pt idx="5188">
                  <c:v>1.05</c:v>
                </c:pt>
                <c:pt idx="5189">
                  <c:v>1.02</c:v>
                </c:pt>
                <c:pt idx="5190">
                  <c:v>0.99</c:v>
                </c:pt>
                <c:pt idx="5191">
                  <c:v>0.99</c:v>
                </c:pt>
                <c:pt idx="5192">
                  <c:v>1.02</c:v>
                </c:pt>
                <c:pt idx="5193">
                  <c:v>1.05</c:v>
                </c:pt>
                <c:pt idx="5194">
                  <c:v>1.05</c:v>
                </c:pt>
                <c:pt idx="5195">
                  <c:v>1.05</c:v>
                </c:pt>
                <c:pt idx="5196">
                  <c:v>1.05</c:v>
                </c:pt>
                <c:pt idx="5197">
                  <c:v>1.05</c:v>
                </c:pt>
                <c:pt idx="5198">
                  <c:v>1.05</c:v>
                </c:pt>
                <c:pt idx="5199">
                  <c:v>1.05</c:v>
                </c:pt>
                <c:pt idx="5200">
                  <c:v>1.05</c:v>
                </c:pt>
                <c:pt idx="5201">
                  <c:v>1.05</c:v>
                </c:pt>
                <c:pt idx="5202">
                  <c:v>1.02</c:v>
                </c:pt>
                <c:pt idx="5203">
                  <c:v>1.02</c:v>
                </c:pt>
                <c:pt idx="5204">
                  <c:v>0.91999999999999993</c:v>
                </c:pt>
                <c:pt idx="5205">
                  <c:v>0.99</c:v>
                </c:pt>
                <c:pt idx="5206">
                  <c:v>0.99</c:v>
                </c:pt>
                <c:pt idx="5207">
                  <c:v>1.02</c:v>
                </c:pt>
                <c:pt idx="5208">
                  <c:v>1.05</c:v>
                </c:pt>
                <c:pt idx="5209">
                  <c:v>1.05</c:v>
                </c:pt>
                <c:pt idx="5210">
                  <c:v>1.05</c:v>
                </c:pt>
                <c:pt idx="5211">
                  <c:v>1.05</c:v>
                </c:pt>
                <c:pt idx="5212">
                  <c:v>1.05</c:v>
                </c:pt>
                <c:pt idx="5213">
                  <c:v>1.05</c:v>
                </c:pt>
                <c:pt idx="5214">
                  <c:v>1.05</c:v>
                </c:pt>
                <c:pt idx="5215">
                  <c:v>1.05</c:v>
                </c:pt>
                <c:pt idx="5216">
                  <c:v>1.05</c:v>
                </c:pt>
                <c:pt idx="5217">
                  <c:v>1.02</c:v>
                </c:pt>
                <c:pt idx="5218">
                  <c:v>1.05</c:v>
                </c:pt>
                <c:pt idx="5219">
                  <c:v>1.02</c:v>
                </c:pt>
                <c:pt idx="5220">
                  <c:v>1.02</c:v>
                </c:pt>
                <c:pt idx="5221">
                  <c:v>0.99</c:v>
                </c:pt>
                <c:pt idx="5222">
                  <c:v>0.99</c:v>
                </c:pt>
                <c:pt idx="5223">
                  <c:v>1.05</c:v>
                </c:pt>
                <c:pt idx="5224">
                  <c:v>1.05</c:v>
                </c:pt>
                <c:pt idx="5225">
                  <c:v>1.05</c:v>
                </c:pt>
                <c:pt idx="5226">
                  <c:v>1.05</c:v>
                </c:pt>
                <c:pt idx="5227">
                  <c:v>1.05</c:v>
                </c:pt>
                <c:pt idx="5228">
                  <c:v>1.0900000000000001</c:v>
                </c:pt>
                <c:pt idx="5229">
                  <c:v>1.0900000000000001</c:v>
                </c:pt>
                <c:pt idx="5230">
                  <c:v>1.0900000000000001</c:v>
                </c:pt>
                <c:pt idx="5231">
                  <c:v>1.0900000000000001</c:v>
                </c:pt>
                <c:pt idx="5232">
                  <c:v>1.05</c:v>
                </c:pt>
                <c:pt idx="5233">
                  <c:v>1.05</c:v>
                </c:pt>
                <c:pt idx="5234">
                  <c:v>1.02</c:v>
                </c:pt>
                <c:pt idx="5235">
                  <c:v>1.05</c:v>
                </c:pt>
                <c:pt idx="5236">
                  <c:v>1.02</c:v>
                </c:pt>
                <c:pt idx="5237">
                  <c:v>1.02</c:v>
                </c:pt>
                <c:pt idx="5238">
                  <c:v>0.99</c:v>
                </c:pt>
                <c:pt idx="5239">
                  <c:v>1.05</c:v>
                </c:pt>
                <c:pt idx="5240">
                  <c:v>1.05</c:v>
                </c:pt>
                <c:pt idx="5241">
                  <c:v>1.05</c:v>
                </c:pt>
                <c:pt idx="5242">
                  <c:v>1.05</c:v>
                </c:pt>
                <c:pt idx="5243">
                  <c:v>1.05</c:v>
                </c:pt>
                <c:pt idx="5244">
                  <c:v>1.02</c:v>
                </c:pt>
                <c:pt idx="5245">
                  <c:v>1.05</c:v>
                </c:pt>
                <c:pt idx="5246">
                  <c:v>1.02</c:v>
                </c:pt>
                <c:pt idx="5247">
                  <c:v>1.05</c:v>
                </c:pt>
                <c:pt idx="5248">
                  <c:v>1.05</c:v>
                </c:pt>
                <c:pt idx="5249">
                  <c:v>1.05</c:v>
                </c:pt>
                <c:pt idx="5250">
                  <c:v>1.05</c:v>
                </c:pt>
                <c:pt idx="5251">
                  <c:v>1.0900000000000001</c:v>
                </c:pt>
                <c:pt idx="5252">
                  <c:v>1.05</c:v>
                </c:pt>
                <c:pt idx="5253">
                  <c:v>1.05</c:v>
                </c:pt>
                <c:pt idx="5254">
                  <c:v>1.0900000000000001</c:v>
                </c:pt>
                <c:pt idx="5255">
                  <c:v>1.05</c:v>
                </c:pt>
                <c:pt idx="5256">
                  <c:v>1.0900000000000001</c:v>
                </c:pt>
                <c:pt idx="5257">
                  <c:v>1.0900000000000001</c:v>
                </c:pt>
                <c:pt idx="5258">
                  <c:v>1.0900000000000001</c:v>
                </c:pt>
                <c:pt idx="5259">
                  <c:v>1.0900000000000001</c:v>
                </c:pt>
                <c:pt idx="5260">
                  <c:v>1.0900000000000001</c:v>
                </c:pt>
                <c:pt idx="5261">
                  <c:v>1.0900000000000001</c:v>
                </c:pt>
                <c:pt idx="5262">
                  <c:v>1.0900000000000001</c:v>
                </c:pt>
                <c:pt idx="5263">
                  <c:v>1.0900000000000001</c:v>
                </c:pt>
                <c:pt idx="5264">
                  <c:v>1.0900000000000001</c:v>
                </c:pt>
                <c:pt idx="5265">
                  <c:v>1.05</c:v>
                </c:pt>
                <c:pt idx="5266">
                  <c:v>1.0900000000000001</c:v>
                </c:pt>
                <c:pt idx="5267">
                  <c:v>1.05</c:v>
                </c:pt>
                <c:pt idx="5268">
                  <c:v>1.0900000000000001</c:v>
                </c:pt>
                <c:pt idx="5269">
                  <c:v>1.0900000000000001</c:v>
                </c:pt>
                <c:pt idx="5270">
                  <c:v>1.05</c:v>
                </c:pt>
                <c:pt idx="5271">
                  <c:v>1.05</c:v>
                </c:pt>
                <c:pt idx="5272">
                  <c:v>1.0900000000000001</c:v>
                </c:pt>
                <c:pt idx="5273">
                  <c:v>1.0900000000000001</c:v>
                </c:pt>
                <c:pt idx="5274">
                  <c:v>1.0900000000000001</c:v>
                </c:pt>
                <c:pt idx="5275">
                  <c:v>1.0900000000000001</c:v>
                </c:pt>
                <c:pt idx="5276">
                  <c:v>1.0900000000000001</c:v>
                </c:pt>
                <c:pt idx="5277">
                  <c:v>1.0900000000000001</c:v>
                </c:pt>
                <c:pt idx="5278">
                  <c:v>1.1200000000000001</c:v>
                </c:pt>
                <c:pt idx="5279">
                  <c:v>1.1200000000000001</c:v>
                </c:pt>
                <c:pt idx="5280">
                  <c:v>1.1200000000000001</c:v>
                </c:pt>
                <c:pt idx="5281">
                  <c:v>1.0900000000000001</c:v>
                </c:pt>
                <c:pt idx="5282">
                  <c:v>1.0900000000000001</c:v>
                </c:pt>
                <c:pt idx="5283">
                  <c:v>1.05</c:v>
                </c:pt>
                <c:pt idx="5284">
                  <c:v>1.0900000000000001</c:v>
                </c:pt>
                <c:pt idx="5285">
                  <c:v>1.0900000000000001</c:v>
                </c:pt>
                <c:pt idx="5286">
                  <c:v>1.05</c:v>
                </c:pt>
                <c:pt idx="5287">
                  <c:v>1.05</c:v>
                </c:pt>
                <c:pt idx="5288">
                  <c:v>1.0900000000000001</c:v>
                </c:pt>
                <c:pt idx="5289">
                  <c:v>1.05</c:v>
                </c:pt>
                <c:pt idx="5290">
                  <c:v>1.0900000000000001</c:v>
                </c:pt>
                <c:pt idx="5291">
                  <c:v>1.0900000000000001</c:v>
                </c:pt>
                <c:pt idx="5292">
                  <c:v>1.05</c:v>
                </c:pt>
                <c:pt idx="5293">
                  <c:v>1.05</c:v>
                </c:pt>
                <c:pt idx="5294">
                  <c:v>1.0900000000000001</c:v>
                </c:pt>
                <c:pt idx="5295">
                  <c:v>1.0900000000000001</c:v>
                </c:pt>
                <c:pt idx="5296">
                  <c:v>1.05</c:v>
                </c:pt>
                <c:pt idx="5297">
                  <c:v>1.05</c:v>
                </c:pt>
                <c:pt idx="5298">
                  <c:v>1.05</c:v>
                </c:pt>
                <c:pt idx="5299">
                  <c:v>1.05</c:v>
                </c:pt>
                <c:pt idx="5300">
                  <c:v>1.05</c:v>
                </c:pt>
                <c:pt idx="5301">
                  <c:v>1.05</c:v>
                </c:pt>
                <c:pt idx="5302">
                  <c:v>1.0900000000000001</c:v>
                </c:pt>
                <c:pt idx="5303">
                  <c:v>1.0900000000000001</c:v>
                </c:pt>
                <c:pt idx="5304">
                  <c:v>1.0900000000000001</c:v>
                </c:pt>
                <c:pt idx="5305">
                  <c:v>1.0900000000000001</c:v>
                </c:pt>
                <c:pt idx="5306">
                  <c:v>1.0900000000000001</c:v>
                </c:pt>
                <c:pt idx="5307">
                  <c:v>1.0900000000000001</c:v>
                </c:pt>
                <c:pt idx="5308">
                  <c:v>1.0900000000000001</c:v>
                </c:pt>
                <c:pt idx="5309">
                  <c:v>1.05</c:v>
                </c:pt>
                <c:pt idx="5310">
                  <c:v>1.05</c:v>
                </c:pt>
                <c:pt idx="5311">
                  <c:v>0.99</c:v>
                </c:pt>
                <c:pt idx="5312">
                  <c:v>1.02</c:v>
                </c:pt>
                <c:pt idx="5313">
                  <c:v>0.99</c:v>
                </c:pt>
                <c:pt idx="5314">
                  <c:v>0.99</c:v>
                </c:pt>
                <c:pt idx="5315">
                  <c:v>0.99</c:v>
                </c:pt>
                <c:pt idx="5316">
                  <c:v>0.99</c:v>
                </c:pt>
                <c:pt idx="5317">
                  <c:v>1.02</c:v>
                </c:pt>
                <c:pt idx="5318">
                  <c:v>1.02</c:v>
                </c:pt>
                <c:pt idx="5319">
                  <c:v>1.02</c:v>
                </c:pt>
                <c:pt idx="5320">
                  <c:v>1.05</c:v>
                </c:pt>
                <c:pt idx="5321">
                  <c:v>0.99</c:v>
                </c:pt>
                <c:pt idx="5322">
                  <c:v>0.99</c:v>
                </c:pt>
                <c:pt idx="5323">
                  <c:v>0.95000000000000018</c:v>
                </c:pt>
                <c:pt idx="5324">
                  <c:v>1.02</c:v>
                </c:pt>
                <c:pt idx="5325">
                  <c:v>1.02</c:v>
                </c:pt>
                <c:pt idx="5326">
                  <c:v>1.02</c:v>
                </c:pt>
                <c:pt idx="5327">
                  <c:v>1.02</c:v>
                </c:pt>
                <c:pt idx="5328">
                  <c:v>1.02</c:v>
                </c:pt>
                <c:pt idx="5329">
                  <c:v>1.05</c:v>
                </c:pt>
                <c:pt idx="5330">
                  <c:v>1.02</c:v>
                </c:pt>
                <c:pt idx="5331">
                  <c:v>1.05</c:v>
                </c:pt>
                <c:pt idx="5332">
                  <c:v>1.02</c:v>
                </c:pt>
                <c:pt idx="5333">
                  <c:v>0.99</c:v>
                </c:pt>
                <c:pt idx="5334">
                  <c:v>0.95000000000000018</c:v>
                </c:pt>
                <c:pt idx="5335">
                  <c:v>0.95000000000000018</c:v>
                </c:pt>
                <c:pt idx="5336">
                  <c:v>0.95000000000000018</c:v>
                </c:pt>
                <c:pt idx="5337">
                  <c:v>0.95000000000000018</c:v>
                </c:pt>
                <c:pt idx="5338">
                  <c:v>0.91999999999999993</c:v>
                </c:pt>
                <c:pt idx="5339">
                  <c:v>0.95000000000000018</c:v>
                </c:pt>
                <c:pt idx="5340">
                  <c:v>0.91999999999999993</c:v>
                </c:pt>
                <c:pt idx="5341">
                  <c:v>0.95000000000000018</c:v>
                </c:pt>
                <c:pt idx="5342">
                  <c:v>0.95000000000000018</c:v>
                </c:pt>
                <c:pt idx="5343">
                  <c:v>0.95000000000000018</c:v>
                </c:pt>
                <c:pt idx="5344">
                  <c:v>0.95000000000000018</c:v>
                </c:pt>
                <c:pt idx="5345">
                  <c:v>0.99</c:v>
                </c:pt>
                <c:pt idx="5346">
                  <c:v>0.95000000000000018</c:v>
                </c:pt>
                <c:pt idx="5347">
                  <c:v>0.95000000000000018</c:v>
                </c:pt>
                <c:pt idx="5348">
                  <c:v>0.95000000000000018</c:v>
                </c:pt>
                <c:pt idx="5349">
                  <c:v>0.95000000000000018</c:v>
                </c:pt>
                <c:pt idx="5350">
                  <c:v>0.95000000000000018</c:v>
                </c:pt>
                <c:pt idx="5351">
                  <c:v>0.95000000000000018</c:v>
                </c:pt>
                <c:pt idx="5352">
                  <c:v>0.95000000000000018</c:v>
                </c:pt>
                <c:pt idx="5353">
                  <c:v>0.95000000000000018</c:v>
                </c:pt>
                <c:pt idx="5354">
                  <c:v>0.89000000000000012</c:v>
                </c:pt>
                <c:pt idx="5355">
                  <c:v>0.89000000000000012</c:v>
                </c:pt>
                <c:pt idx="5356">
                  <c:v>0.91999999999999993</c:v>
                </c:pt>
                <c:pt idx="5357">
                  <c:v>0.91999999999999993</c:v>
                </c:pt>
                <c:pt idx="5358">
                  <c:v>0.89000000000000012</c:v>
                </c:pt>
                <c:pt idx="5359">
                  <c:v>0.89000000000000012</c:v>
                </c:pt>
                <c:pt idx="5360">
                  <c:v>0.89000000000000012</c:v>
                </c:pt>
                <c:pt idx="5361">
                  <c:v>0.91999999999999993</c:v>
                </c:pt>
                <c:pt idx="5362">
                  <c:v>0.89000000000000012</c:v>
                </c:pt>
                <c:pt idx="5363">
                  <c:v>0.89000000000000012</c:v>
                </c:pt>
                <c:pt idx="5364">
                  <c:v>0.91999999999999993</c:v>
                </c:pt>
                <c:pt idx="5365">
                  <c:v>0.91999999999999993</c:v>
                </c:pt>
                <c:pt idx="5366">
                  <c:v>0.95000000000000018</c:v>
                </c:pt>
                <c:pt idx="5367">
                  <c:v>0.95000000000000018</c:v>
                </c:pt>
                <c:pt idx="5368">
                  <c:v>0.95000000000000018</c:v>
                </c:pt>
                <c:pt idx="5369">
                  <c:v>0.95000000000000018</c:v>
                </c:pt>
                <c:pt idx="5370">
                  <c:v>0.95000000000000018</c:v>
                </c:pt>
                <c:pt idx="5371">
                  <c:v>0.95000000000000018</c:v>
                </c:pt>
                <c:pt idx="5372">
                  <c:v>0.95000000000000018</c:v>
                </c:pt>
                <c:pt idx="5373">
                  <c:v>0.99</c:v>
                </c:pt>
                <c:pt idx="5374">
                  <c:v>0.95000000000000018</c:v>
                </c:pt>
                <c:pt idx="5375">
                  <c:v>0.95000000000000018</c:v>
                </c:pt>
                <c:pt idx="5376">
                  <c:v>0.95000000000000018</c:v>
                </c:pt>
                <c:pt idx="5377">
                  <c:v>0.91999999999999993</c:v>
                </c:pt>
                <c:pt idx="5378">
                  <c:v>0.95000000000000018</c:v>
                </c:pt>
                <c:pt idx="5379">
                  <c:v>0.95000000000000018</c:v>
                </c:pt>
                <c:pt idx="5380">
                  <c:v>0.95000000000000018</c:v>
                </c:pt>
                <c:pt idx="5381">
                  <c:v>0.99</c:v>
                </c:pt>
                <c:pt idx="5382">
                  <c:v>0.99</c:v>
                </c:pt>
                <c:pt idx="5383">
                  <c:v>0.99</c:v>
                </c:pt>
                <c:pt idx="5384">
                  <c:v>0.99</c:v>
                </c:pt>
                <c:pt idx="5385">
                  <c:v>0.99</c:v>
                </c:pt>
                <c:pt idx="5386">
                  <c:v>0.99</c:v>
                </c:pt>
                <c:pt idx="5387">
                  <c:v>0.99</c:v>
                </c:pt>
                <c:pt idx="5388">
                  <c:v>1.02</c:v>
                </c:pt>
                <c:pt idx="5389">
                  <c:v>1.02</c:v>
                </c:pt>
                <c:pt idx="5390">
                  <c:v>1.02</c:v>
                </c:pt>
                <c:pt idx="5391">
                  <c:v>1.02</c:v>
                </c:pt>
                <c:pt idx="5392">
                  <c:v>0.95000000000000018</c:v>
                </c:pt>
                <c:pt idx="5393">
                  <c:v>0.95000000000000018</c:v>
                </c:pt>
                <c:pt idx="5394">
                  <c:v>0.99</c:v>
                </c:pt>
                <c:pt idx="5395">
                  <c:v>0.99</c:v>
                </c:pt>
                <c:pt idx="5396">
                  <c:v>0.99</c:v>
                </c:pt>
                <c:pt idx="5397">
                  <c:v>0.99</c:v>
                </c:pt>
                <c:pt idx="5398">
                  <c:v>0.99</c:v>
                </c:pt>
                <c:pt idx="5399">
                  <c:v>0.99</c:v>
                </c:pt>
                <c:pt idx="5400">
                  <c:v>0.99</c:v>
                </c:pt>
                <c:pt idx="5401">
                  <c:v>1.02</c:v>
                </c:pt>
                <c:pt idx="5402">
                  <c:v>1.02</c:v>
                </c:pt>
                <c:pt idx="5403">
                  <c:v>1.05</c:v>
                </c:pt>
                <c:pt idx="5404">
                  <c:v>1.05</c:v>
                </c:pt>
                <c:pt idx="5405">
                  <c:v>1.05</c:v>
                </c:pt>
                <c:pt idx="5406">
                  <c:v>1.05</c:v>
                </c:pt>
                <c:pt idx="5407">
                  <c:v>1.0900000000000001</c:v>
                </c:pt>
                <c:pt idx="5408">
                  <c:v>1.05</c:v>
                </c:pt>
                <c:pt idx="5409">
                  <c:v>1.05</c:v>
                </c:pt>
                <c:pt idx="5410">
                  <c:v>1.02</c:v>
                </c:pt>
                <c:pt idx="5411">
                  <c:v>1.05</c:v>
                </c:pt>
                <c:pt idx="5412">
                  <c:v>1.05</c:v>
                </c:pt>
                <c:pt idx="5413">
                  <c:v>0.99</c:v>
                </c:pt>
                <c:pt idx="5414">
                  <c:v>0.99</c:v>
                </c:pt>
                <c:pt idx="5415">
                  <c:v>0.99</c:v>
                </c:pt>
                <c:pt idx="5416">
                  <c:v>0.99</c:v>
                </c:pt>
                <c:pt idx="5417">
                  <c:v>0.99</c:v>
                </c:pt>
                <c:pt idx="5418">
                  <c:v>0.99</c:v>
                </c:pt>
                <c:pt idx="5419">
                  <c:v>0.99</c:v>
                </c:pt>
                <c:pt idx="5420">
                  <c:v>0.99</c:v>
                </c:pt>
                <c:pt idx="5421">
                  <c:v>1.02</c:v>
                </c:pt>
                <c:pt idx="5422">
                  <c:v>1.02</c:v>
                </c:pt>
                <c:pt idx="5423">
                  <c:v>1.02</c:v>
                </c:pt>
                <c:pt idx="5424">
                  <c:v>1.02</c:v>
                </c:pt>
                <c:pt idx="5425">
                  <c:v>1.02</c:v>
                </c:pt>
                <c:pt idx="5426">
                  <c:v>1.02</c:v>
                </c:pt>
                <c:pt idx="5427">
                  <c:v>1.05</c:v>
                </c:pt>
                <c:pt idx="5428">
                  <c:v>1.02</c:v>
                </c:pt>
                <c:pt idx="5429">
                  <c:v>1.02</c:v>
                </c:pt>
                <c:pt idx="5430">
                  <c:v>1.02</c:v>
                </c:pt>
                <c:pt idx="5431">
                  <c:v>1.05</c:v>
                </c:pt>
                <c:pt idx="5432">
                  <c:v>1.0900000000000001</c:v>
                </c:pt>
                <c:pt idx="5433">
                  <c:v>1.05</c:v>
                </c:pt>
                <c:pt idx="5434">
                  <c:v>1.05</c:v>
                </c:pt>
                <c:pt idx="5435">
                  <c:v>1.05</c:v>
                </c:pt>
                <c:pt idx="5436">
                  <c:v>1.05</c:v>
                </c:pt>
                <c:pt idx="5437">
                  <c:v>1.02</c:v>
                </c:pt>
                <c:pt idx="5438">
                  <c:v>1.02</c:v>
                </c:pt>
                <c:pt idx="5439">
                  <c:v>0.99</c:v>
                </c:pt>
                <c:pt idx="5440">
                  <c:v>0.99</c:v>
                </c:pt>
                <c:pt idx="5441">
                  <c:v>0.99</c:v>
                </c:pt>
                <c:pt idx="5442">
                  <c:v>0.99</c:v>
                </c:pt>
                <c:pt idx="5443">
                  <c:v>0.99</c:v>
                </c:pt>
                <c:pt idx="5444">
                  <c:v>0.99</c:v>
                </c:pt>
                <c:pt idx="5445">
                  <c:v>1.02</c:v>
                </c:pt>
                <c:pt idx="5446">
                  <c:v>1.02</c:v>
                </c:pt>
                <c:pt idx="5447">
                  <c:v>0.99</c:v>
                </c:pt>
                <c:pt idx="5448">
                  <c:v>1.02</c:v>
                </c:pt>
                <c:pt idx="5449">
                  <c:v>0.99</c:v>
                </c:pt>
                <c:pt idx="5450">
                  <c:v>1.02</c:v>
                </c:pt>
                <c:pt idx="5451">
                  <c:v>1.02</c:v>
                </c:pt>
                <c:pt idx="5452">
                  <c:v>0.99</c:v>
                </c:pt>
                <c:pt idx="5453">
                  <c:v>1.02</c:v>
                </c:pt>
                <c:pt idx="5454">
                  <c:v>0.99</c:v>
                </c:pt>
                <c:pt idx="5455">
                  <c:v>0.99</c:v>
                </c:pt>
                <c:pt idx="5456">
                  <c:v>0.99</c:v>
                </c:pt>
                <c:pt idx="5457">
                  <c:v>0.99</c:v>
                </c:pt>
                <c:pt idx="5458">
                  <c:v>0.99</c:v>
                </c:pt>
                <c:pt idx="5459">
                  <c:v>0.99</c:v>
                </c:pt>
                <c:pt idx="5460">
                  <c:v>1.02</c:v>
                </c:pt>
                <c:pt idx="5461">
                  <c:v>1.05</c:v>
                </c:pt>
                <c:pt idx="5462">
                  <c:v>0.99</c:v>
                </c:pt>
                <c:pt idx="5463">
                  <c:v>0.99</c:v>
                </c:pt>
                <c:pt idx="5464">
                  <c:v>0.99</c:v>
                </c:pt>
                <c:pt idx="5465">
                  <c:v>1.02</c:v>
                </c:pt>
                <c:pt idx="5466">
                  <c:v>0.99</c:v>
                </c:pt>
                <c:pt idx="5467">
                  <c:v>1.02</c:v>
                </c:pt>
                <c:pt idx="5468">
                  <c:v>0.99</c:v>
                </c:pt>
                <c:pt idx="5469">
                  <c:v>0.99</c:v>
                </c:pt>
                <c:pt idx="5470">
                  <c:v>1.02</c:v>
                </c:pt>
                <c:pt idx="5471">
                  <c:v>0.99</c:v>
                </c:pt>
                <c:pt idx="5472">
                  <c:v>0.99</c:v>
                </c:pt>
                <c:pt idx="5473">
                  <c:v>1.02</c:v>
                </c:pt>
                <c:pt idx="5474">
                  <c:v>1.02</c:v>
                </c:pt>
                <c:pt idx="5475">
                  <c:v>1.02</c:v>
                </c:pt>
                <c:pt idx="5476">
                  <c:v>1.02</c:v>
                </c:pt>
                <c:pt idx="5477">
                  <c:v>1.05</c:v>
                </c:pt>
                <c:pt idx="5478">
                  <c:v>1.02</c:v>
                </c:pt>
                <c:pt idx="5479">
                  <c:v>1.02</c:v>
                </c:pt>
                <c:pt idx="5480">
                  <c:v>1.02</c:v>
                </c:pt>
                <c:pt idx="5481">
                  <c:v>1.02</c:v>
                </c:pt>
                <c:pt idx="5482">
                  <c:v>1.02</c:v>
                </c:pt>
                <c:pt idx="5483">
                  <c:v>1.02</c:v>
                </c:pt>
                <c:pt idx="5484">
                  <c:v>1.02</c:v>
                </c:pt>
                <c:pt idx="5485">
                  <c:v>1.02</c:v>
                </c:pt>
                <c:pt idx="5486">
                  <c:v>0.99</c:v>
                </c:pt>
                <c:pt idx="5487">
                  <c:v>0.99</c:v>
                </c:pt>
                <c:pt idx="5488">
                  <c:v>0.99</c:v>
                </c:pt>
                <c:pt idx="5489">
                  <c:v>0.95000000000000018</c:v>
                </c:pt>
                <c:pt idx="5490">
                  <c:v>0.99</c:v>
                </c:pt>
                <c:pt idx="5491">
                  <c:v>0.95000000000000018</c:v>
                </c:pt>
                <c:pt idx="5492">
                  <c:v>0.99</c:v>
                </c:pt>
                <c:pt idx="5493">
                  <c:v>0.99</c:v>
                </c:pt>
                <c:pt idx="5494">
                  <c:v>0.95000000000000018</c:v>
                </c:pt>
                <c:pt idx="5495">
                  <c:v>0.95000000000000018</c:v>
                </c:pt>
                <c:pt idx="5496">
                  <c:v>0.99</c:v>
                </c:pt>
                <c:pt idx="5497">
                  <c:v>0.99</c:v>
                </c:pt>
                <c:pt idx="5498">
                  <c:v>0.99</c:v>
                </c:pt>
                <c:pt idx="5499">
                  <c:v>0.95000000000000018</c:v>
                </c:pt>
                <c:pt idx="5500">
                  <c:v>0.91999999999999993</c:v>
                </c:pt>
                <c:pt idx="5501">
                  <c:v>0.89000000000000012</c:v>
                </c:pt>
                <c:pt idx="5502">
                  <c:v>0.89000000000000012</c:v>
                </c:pt>
                <c:pt idx="5503">
                  <c:v>0.91999999999999993</c:v>
                </c:pt>
                <c:pt idx="5504">
                  <c:v>0.91999999999999993</c:v>
                </c:pt>
                <c:pt idx="5505">
                  <c:v>0.91999999999999993</c:v>
                </c:pt>
                <c:pt idx="5506">
                  <c:v>0.95000000000000018</c:v>
                </c:pt>
                <c:pt idx="5507">
                  <c:v>0.95000000000000018</c:v>
                </c:pt>
                <c:pt idx="5508">
                  <c:v>0.95000000000000018</c:v>
                </c:pt>
                <c:pt idx="5509">
                  <c:v>0.95000000000000018</c:v>
                </c:pt>
                <c:pt idx="5510">
                  <c:v>0.91999999999999993</c:v>
                </c:pt>
                <c:pt idx="5511">
                  <c:v>0.99</c:v>
                </c:pt>
                <c:pt idx="5512">
                  <c:v>0.91999999999999993</c:v>
                </c:pt>
                <c:pt idx="5513">
                  <c:v>0.91999999999999993</c:v>
                </c:pt>
                <c:pt idx="5514">
                  <c:v>0.91999999999999993</c:v>
                </c:pt>
                <c:pt idx="5515">
                  <c:v>0.91999999999999993</c:v>
                </c:pt>
                <c:pt idx="5516">
                  <c:v>0.91999999999999993</c:v>
                </c:pt>
                <c:pt idx="5517">
                  <c:v>0.95000000000000018</c:v>
                </c:pt>
                <c:pt idx="5518">
                  <c:v>0.95000000000000018</c:v>
                </c:pt>
                <c:pt idx="5519">
                  <c:v>0.95000000000000018</c:v>
                </c:pt>
                <c:pt idx="5520">
                  <c:v>0.95000000000000018</c:v>
                </c:pt>
                <c:pt idx="5521">
                  <c:v>0.95000000000000018</c:v>
                </c:pt>
                <c:pt idx="5522">
                  <c:v>0.91999999999999993</c:v>
                </c:pt>
                <c:pt idx="5523">
                  <c:v>0.89000000000000012</c:v>
                </c:pt>
                <c:pt idx="5524">
                  <c:v>0.86000000000000032</c:v>
                </c:pt>
                <c:pt idx="5525">
                  <c:v>0.91999999999999993</c:v>
                </c:pt>
                <c:pt idx="5526">
                  <c:v>0.91999999999999993</c:v>
                </c:pt>
                <c:pt idx="5527">
                  <c:v>0.95000000000000018</c:v>
                </c:pt>
                <c:pt idx="5528">
                  <c:v>0.99</c:v>
                </c:pt>
                <c:pt idx="5529">
                  <c:v>0.99</c:v>
                </c:pt>
                <c:pt idx="5530">
                  <c:v>0.91999999999999993</c:v>
                </c:pt>
                <c:pt idx="5531">
                  <c:v>0.91999999999999993</c:v>
                </c:pt>
                <c:pt idx="5532">
                  <c:v>0.79</c:v>
                </c:pt>
                <c:pt idx="5533">
                  <c:v>0.89000000000000012</c:v>
                </c:pt>
                <c:pt idx="5534">
                  <c:v>0.89000000000000012</c:v>
                </c:pt>
                <c:pt idx="5535">
                  <c:v>0.91999999999999993</c:v>
                </c:pt>
                <c:pt idx="5536">
                  <c:v>0.89000000000000012</c:v>
                </c:pt>
                <c:pt idx="5537">
                  <c:v>0.91999999999999993</c:v>
                </c:pt>
                <c:pt idx="5538">
                  <c:v>0.82000000000000028</c:v>
                </c:pt>
                <c:pt idx="5539">
                  <c:v>0.79</c:v>
                </c:pt>
                <c:pt idx="5540">
                  <c:v>0.86000000000000032</c:v>
                </c:pt>
                <c:pt idx="5541">
                  <c:v>0.86000000000000032</c:v>
                </c:pt>
                <c:pt idx="5542">
                  <c:v>0.89000000000000012</c:v>
                </c:pt>
                <c:pt idx="5543">
                  <c:v>0.89000000000000012</c:v>
                </c:pt>
                <c:pt idx="5544">
                  <c:v>0.89000000000000012</c:v>
                </c:pt>
                <c:pt idx="5545">
                  <c:v>0.79</c:v>
                </c:pt>
                <c:pt idx="5546">
                  <c:v>0.82000000000000028</c:v>
                </c:pt>
                <c:pt idx="5547">
                  <c:v>0.86000000000000032</c:v>
                </c:pt>
                <c:pt idx="5548">
                  <c:v>0.82000000000000028</c:v>
                </c:pt>
                <c:pt idx="5549">
                  <c:v>0.82000000000000028</c:v>
                </c:pt>
                <c:pt idx="5550">
                  <c:v>0.82000000000000028</c:v>
                </c:pt>
                <c:pt idx="5551">
                  <c:v>0.79</c:v>
                </c:pt>
                <c:pt idx="5552">
                  <c:v>0.86000000000000032</c:v>
                </c:pt>
                <c:pt idx="5553">
                  <c:v>0.86000000000000032</c:v>
                </c:pt>
                <c:pt idx="5554">
                  <c:v>0.82000000000000028</c:v>
                </c:pt>
                <c:pt idx="5555">
                  <c:v>0.89000000000000012</c:v>
                </c:pt>
                <c:pt idx="5556">
                  <c:v>0.82000000000000028</c:v>
                </c:pt>
                <c:pt idx="5557">
                  <c:v>0.91999999999999993</c:v>
                </c:pt>
                <c:pt idx="5558">
                  <c:v>0.89000000000000012</c:v>
                </c:pt>
                <c:pt idx="5559">
                  <c:v>0.89000000000000012</c:v>
                </c:pt>
                <c:pt idx="5560">
                  <c:v>0.89000000000000012</c:v>
                </c:pt>
                <c:pt idx="5561">
                  <c:v>0.89000000000000012</c:v>
                </c:pt>
                <c:pt idx="5562">
                  <c:v>0.89000000000000012</c:v>
                </c:pt>
                <c:pt idx="5563">
                  <c:v>0.91999999999999993</c:v>
                </c:pt>
                <c:pt idx="5564">
                  <c:v>0.95000000000000018</c:v>
                </c:pt>
                <c:pt idx="5565">
                  <c:v>0.91999999999999993</c:v>
                </c:pt>
                <c:pt idx="5566">
                  <c:v>0.91999999999999993</c:v>
                </c:pt>
                <c:pt idx="5567">
                  <c:v>0.89000000000000012</c:v>
                </c:pt>
                <c:pt idx="5568">
                  <c:v>0.89000000000000012</c:v>
                </c:pt>
                <c:pt idx="5569">
                  <c:v>0.91999999999999993</c:v>
                </c:pt>
                <c:pt idx="5570">
                  <c:v>0.95000000000000018</c:v>
                </c:pt>
                <c:pt idx="5571">
                  <c:v>0.95000000000000018</c:v>
                </c:pt>
                <c:pt idx="5572">
                  <c:v>0.95000000000000018</c:v>
                </c:pt>
                <c:pt idx="5573">
                  <c:v>0.95000000000000018</c:v>
                </c:pt>
                <c:pt idx="5574">
                  <c:v>0.95000000000000018</c:v>
                </c:pt>
                <c:pt idx="5575">
                  <c:v>0.95000000000000018</c:v>
                </c:pt>
                <c:pt idx="5576">
                  <c:v>0.95000000000000018</c:v>
                </c:pt>
                <c:pt idx="5577">
                  <c:v>0.95000000000000018</c:v>
                </c:pt>
                <c:pt idx="5578">
                  <c:v>0.95000000000000018</c:v>
                </c:pt>
                <c:pt idx="5579">
                  <c:v>0.95000000000000018</c:v>
                </c:pt>
                <c:pt idx="5580">
                  <c:v>0.95000000000000018</c:v>
                </c:pt>
                <c:pt idx="5581">
                  <c:v>0.95000000000000018</c:v>
                </c:pt>
                <c:pt idx="5582">
                  <c:v>0.91999999999999993</c:v>
                </c:pt>
                <c:pt idx="5583">
                  <c:v>0.91999999999999993</c:v>
                </c:pt>
                <c:pt idx="5584">
                  <c:v>0.95000000000000018</c:v>
                </c:pt>
                <c:pt idx="5585">
                  <c:v>0.91999999999999993</c:v>
                </c:pt>
                <c:pt idx="5586">
                  <c:v>0.95000000000000018</c:v>
                </c:pt>
                <c:pt idx="5587">
                  <c:v>0.95000000000000018</c:v>
                </c:pt>
                <c:pt idx="5588">
                  <c:v>0.95000000000000018</c:v>
                </c:pt>
                <c:pt idx="5589">
                  <c:v>0.99</c:v>
                </c:pt>
                <c:pt idx="5590">
                  <c:v>0.99</c:v>
                </c:pt>
                <c:pt idx="5591">
                  <c:v>1.02</c:v>
                </c:pt>
                <c:pt idx="5592">
                  <c:v>0.99</c:v>
                </c:pt>
                <c:pt idx="5593">
                  <c:v>0.99</c:v>
                </c:pt>
                <c:pt idx="5594">
                  <c:v>1.02</c:v>
                </c:pt>
                <c:pt idx="5595">
                  <c:v>0.99</c:v>
                </c:pt>
                <c:pt idx="5596">
                  <c:v>1.02</c:v>
                </c:pt>
                <c:pt idx="5597">
                  <c:v>1.02</c:v>
                </c:pt>
                <c:pt idx="5598">
                  <c:v>0.99</c:v>
                </c:pt>
                <c:pt idx="5599">
                  <c:v>0.99</c:v>
                </c:pt>
                <c:pt idx="5600">
                  <c:v>0.99</c:v>
                </c:pt>
                <c:pt idx="5601">
                  <c:v>0.99</c:v>
                </c:pt>
                <c:pt idx="5602">
                  <c:v>0.99</c:v>
                </c:pt>
                <c:pt idx="5603">
                  <c:v>0.99</c:v>
                </c:pt>
                <c:pt idx="5604">
                  <c:v>0.99</c:v>
                </c:pt>
                <c:pt idx="5605">
                  <c:v>0.99</c:v>
                </c:pt>
                <c:pt idx="5606">
                  <c:v>0.99</c:v>
                </c:pt>
                <c:pt idx="5607">
                  <c:v>0.99</c:v>
                </c:pt>
                <c:pt idx="5608">
                  <c:v>0.99</c:v>
                </c:pt>
                <c:pt idx="5609">
                  <c:v>0.99</c:v>
                </c:pt>
                <c:pt idx="5610">
                  <c:v>0.99</c:v>
                </c:pt>
                <c:pt idx="5611">
                  <c:v>0.99</c:v>
                </c:pt>
                <c:pt idx="5612">
                  <c:v>0.99</c:v>
                </c:pt>
                <c:pt idx="5613">
                  <c:v>0.99</c:v>
                </c:pt>
                <c:pt idx="5614">
                  <c:v>1.02</c:v>
                </c:pt>
                <c:pt idx="5615">
                  <c:v>1.02</c:v>
                </c:pt>
                <c:pt idx="5616">
                  <c:v>1.02</c:v>
                </c:pt>
                <c:pt idx="5617">
                  <c:v>1.02</c:v>
                </c:pt>
                <c:pt idx="5618">
                  <c:v>1.02</c:v>
                </c:pt>
                <c:pt idx="5619">
                  <c:v>0.99</c:v>
                </c:pt>
                <c:pt idx="5620">
                  <c:v>0.99</c:v>
                </c:pt>
                <c:pt idx="5621">
                  <c:v>1.02</c:v>
                </c:pt>
                <c:pt idx="5622">
                  <c:v>1.02</c:v>
                </c:pt>
                <c:pt idx="5623">
                  <c:v>1.02</c:v>
                </c:pt>
                <c:pt idx="5624">
                  <c:v>1.02</c:v>
                </c:pt>
                <c:pt idx="5625">
                  <c:v>1.02</c:v>
                </c:pt>
                <c:pt idx="5626">
                  <c:v>1.05</c:v>
                </c:pt>
                <c:pt idx="5627">
                  <c:v>1.05</c:v>
                </c:pt>
                <c:pt idx="5628">
                  <c:v>1.05</c:v>
                </c:pt>
                <c:pt idx="5629">
                  <c:v>1.05</c:v>
                </c:pt>
                <c:pt idx="5630">
                  <c:v>1.05</c:v>
                </c:pt>
                <c:pt idx="5631">
                  <c:v>1.05</c:v>
                </c:pt>
                <c:pt idx="5632">
                  <c:v>1.02</c:v>
                </c:pt>
                <c:pt idx="5633">
                  <c:v>1.05</c:v>
                </c:pt>
                <c:pt idx="5634">
                  <c:v>1.05</c:v>
                </c:pt>
                <c:pt idx="5635">
                  <c:v>1.05</c:v>
                </c:pt>
                <c:pt idx="5636">
                  <c:v>1.0900000000000001</c:v>
                </c:pt>
                <c:pt idx="5637">
                  <c:v>1.0900000000000001</c:v>
                </c:pt>
                <c:pt idx="5638">
                  <c:v>1.0900000000000001</c:v>
                </c:pt>
                <c:pt idx="5639">
                  <c:v>1.0900000000000001</c:v>
                </c:pt>
                <c:pt idx="5640">
                  <c:v>1.0900000000000001</c:v>
                </c:pt>
                <c:pt idx="5641">
                  <c:v>1.0900000000000001</c:v>
                </c:pt>
                <c:pt idx="5642">
                  <c:v>1.0900000000000001</c:v>
                </c:pt>
                <c:pt idx="5643">
                  <c:v>1.0900000000000001</c:v>
                </c:pt>
                <c:pt idx="5644">
                  <c:v>1.1200000000000001</c:v>
                </c:pt>
                <c:pt idx="5645">
                  <c:v>1.1200000000000001</c:v>
                </c:pt>
                <c:pt idx="5646">
                  <c:v>1.0900000000000001</c:v>
                </c:pt>
                <c:pt idx="5647">
                  <c:v>1.0900000000000001</c:v>
                </c:pt>
                <c:pt idx="5648">
                  <c:v>1.0900000000000001</c:v>
                </c:pt>
                <c:pt idx="5649">
                  <c:v>1.0900000000000001</c:v>
                </c:pt>
                <c:pt idx="5650">
                  <c:v>1.0900000000000001</c:v>
                </c:pt>
                <c:pt idx="5651">
                  <c:v>1.0900000000000001</c:v>
                </c:pt>
                <c:pt idx="5652">
                  <c:v>1.1200000000000001</c:v>
                </c:pt>
                <c:pt idx="5653">
                  <c:v>1.0900000000000001</c:v>
                </c:pt>
                <c:pt idx="5654">
                  <c:v>1.1200000000000001</c:v>
                </c:pt>
                <c:pt idx="5655">
                  <c:v>1.1200000000000001</c:v>
                </c:pt>
                <c:pt idx="5656">
                  <c:v>1.0900000000000001</c:v>
                </c:pt>
                <c:pt idx="5657">
                  <c:v>1.0900000000000001</c:v>
                </c:pt>
                <c:pt idx="5658">
                  <c:v>1.0900000000000001</c:v>
                </c:pt>
                <c:pt idx="5659">
                  <c:v>1.0900000000000001</c:v>
                </c:pt>
                <c:pt idx="5660">
                  <c:v>1.1200000000000001</c:v>
                </c:pt>
                <c:pt idx="5661">
                  <c:v>1.1200000000000001</c:v>
                </c:pt>
                <c:pt idx="5662">
                  <c:v>1.1200000000000001</c:v>
                </c:pt>
                <c:pt idx="5663">
                  <c:v>1.1200000000000001</c:v>
                </c:pt>
                <c:pt idx="5664">
                  <c:v>1.1499999999999995</c:v>
                </c:pt>
                <c:pt idx="5665">
                  <c:v>1.1499999999999995</c:v>
                </c:pt>
                <c:pt idx="5666">
                  <c:v>1.1200000000000001</c:v>
                </c:pt>
                <c:pt idx="5667">
                  <c:v>1.1200000000000001</c:v>
                </c:pt>
                <c:pt idx="5668">
                  <c:v>1.0900000000000001</c:v>
                </c:pt>
                <c:pt idx="5669">
                  <c:v>1.0900000000000001</c:v>
                </c:pt>
                <c:pt idx="5670">
                  <c:v>1.05</c:v>
                </c:pt>
                <c:pt idx="5671">
                  <c:v>1.02</c:v>
                </c:pt>
                <c:pt idx="5672">
                  <c:v>1.05</c:v>
                </c:pt>
                <c:pt idx="5673">
                  <c:v>1.05</c:v>
                </c:pt>
                <c:pt idx="5674">
                  <c:v>1.05</c:v>
                </c:pt>
                <c:pt idx="5675">
                  <c:v>1.05</c:v>
                </c:pt>
                <c:pt idx="5676">
                  <c:v>1.02</c:v>
                </c:pt>
                <c:pt idx="5677">
                  <c:v>1.02</c:v>
                </c:pt>
                <c:pt idx="5678">
                  <c:v>1.02</c:v>
                </c:pt>
                <c:pt idx="5679">
                  <c:v>1.02</c:v>
                </c:pt>
                <c:pt idx="5680">
                  <c:v>1.05</c:v>
                </c:pt>
                <c:pt idx="5681">
                  <c:v>1.05</c:v>
                </c:pt>
                <c:pt idx="5682">
                  <c:v>1.05</c:v>
                </c:pt>
                <c:pt idx="5683">
                  <c:v>1.0900000000000001</c:v>
                </c:pt>
                <c:pt idx="5684">
                  <c:v>1.05</c:v>
                </c:pt>
                <c:pt idx="5685">
                  <c:v>1.05</c:v>
                </c:pt>
                <c:pt idx="5686">
                  <c:v>1.02</c:v>
                </c:pt>
                <c:pt idx="5687">
                  <c:v>0.99</c:v>
                </c:pt>
                <c:pt idx="5688">
                  <c:v>1.02</c:v>
                </c:pt>
                <c:pt idx="5689">
                  <c:v>1.02</c:v>
                </c:pt>
                <c:pt idx="5690">
                  <c:v>1.02</c:v>
                </c:pt>
                <c:pt idx="5691">
                  <c:v>1.02</c:v>
                </c:pt>
                <c:pt idx="5692">
                  <c:v>0.99</c:v>
                </c:pt>
                <c:pt idx="5693">
                  <c:v>1.02</c:v>
                </c:pt>
                <c:pt idx="5694">
                  <c:v>1.02</c:v>
                </c:pt>
                <c:pt idx="5695">
                  <c:v>1.05</c:v>
                </c:pt>
                <c:pt idx="5696">
                  <c:v>1.02</c:v>
                </c:pt>
                <c:pt idx="5697">
                  <c:v>1.02</c:v>
                </c:pt>
                <c:pt idx="5698">
                  <c:v>0.95000000000000018</c:v>
                </c:pt>
                <c:pt idx="5699">
                  <c:v>0.95000000000000018</c:v>
                </c:pt>
                <c:pt idx="5700">
                  <c:v>0.95000000000000018</c:v>
                </c:pt>
                <c:pt idx="5701">
                  <c:v>0.95000000000000018</c:v>
                </c:pt>
                <c:pt idx="5702">
                  <c:v>0.95000000000000018</c:v>
                </c:pt>
                <c:pt idx="5703">
                  <c:v>0.99</c:v>
                </c:pt>
                <c:pt idx="5704">
                  <c:v>0.99</c:v>
                </c:pt>
                <c:pt idx="5705">
                  <c:v>0.91999999999999993</c:v>
                </c:pt>
                <c:pt idx="5706">
                  <c:v>1.05</c:v>
                </c:pt>
                <c:pt idx="5707">
                  <c:v>0.95000000000000018</c:v>
                </c:pt>
                <c:pt idx="5708">
                  <c:v>0.95000000000000018</c:v>
                </c:pt>
                <c:pt idx="5709">
                  <c:v>0.95000000000000018</c:v>
                </c:pt>
                <c:pt idx="5710">
                  <c:v>0.95000000000000018</c:v>
                </c:pt>
                <c:pt idx="5711">
                  <c:v>0.91999999999999993</c:v>
                </c:pt>
                <c:pt idx="5712">
                  <c:v>0.95000000000000018</c:v>
                </c:pt>
                <c:pt idx="5713">
                  <c:v>0.95000000000000018</c:v>
                </c:pt>
                <c:pt idx="5714">
                  <c:v>0.95000000000000018</c:v>
                </c:pt>
                <c:pt idx="5715">
                  <c:v>0.89000000000000012</c:v>
                </c:pt>
                <c:pt idx="5716">
                  <c:v>0.89000000000000012</c:v>
                </c:pt>
                <c:pt idx="5717">
                  <c:v>0.89000000000000012</c:v>
                </c:pt>
                <c:pt idx="5718">
                  <c:v>0.91999999999999993</c:v>
                </c:pt>
                <c:pt idx="5719">
                  <c:v>0.91999999999999993</c:v>
                </c:pt>
                <c:pt idx="5720">
                  <c:v>0.89000000000000012</c:v>
                </c:pt>
                <c:pt idx="5721">
                  <c:v>0.89000000000000012</c:v>
                </c:pt>
                <c:pt idx="5722">
                  <c:v>0.89000000000000012</c:v>
                </c:pt>
                <c:pt idx="5723">
                  <c:v>0.86000000000000032</c:v>
                </c:pt>
                <c:pt idx="5724">
                  <c:v>0.89000000000000012</c:v>
                </c:pt>
                <c:pt idx="5725">
                  <c:v>0.89000000000000012</c:v>
                </c:pt>
                <c:pt idx="5726">
                  <c:v>0.89000000000000012</c:v>
                </c:pt>
                <c:pt idx="5727">
                  <c:v>0.89000000000000012</c:v>
                </c:pt>
                <c:pt idx="5728">
                  <c:v>0.89000000000000012</c:v>
                </c:pt>
                <c:pt idx="5729">
                  <c:v>0.91999999999999993</c:v>
                </c:pt>
                <c:pt idx="5730">
                  <c:v>0.89000000000000012</c:v>
                </c:pt>
                <c:pt idx="5731">
                  <c:v>0.86000000000000032</c:v>
                </c:pt>
                <c:pt idx="5732">
                  <c:v>0.89000000000000012</c:v>
                </c:pt>
                <c:pt idx="5733">
                  <c:v>0.89000000000000012</c:v>
                </c:pt>
                <c:pt idx="5734">
                  <c:v>0.89000000000000012</c:v>
                </c:pt>
                <c:pt idx="5735">
                  <c:v>0.86000000000000032</c:v>
                </c:pt>
                <c:pt idx="5736">
                  <c:v>0.89000000000000012</c:v>
                </c:pt>
                <c:pt idx="5737">
                  <c:v>0.89000000000000012</c:v>
                </c:pt>
                <c:pt idx="5738">
                  <c:v>0.86000000000000032</c:v>
                </c:pt>
                <c:pt idx="5739">
                  <c:v>0.89000000000000012</c:v>
                </c:pt>
                <c:pt idx="5740">
                  <c:v>0.86000000000000032</c:v>
                </c:pt>
                <c:pt idx="5741">
                  <c:v>0.89000000000000012</c:v>
                </c:pt>
                <c:pt idx="5742">
                  <c:v>0.86000000000000032</c:v>
                </c:pt>
                <c:pt idx="5743">
                  <c:v>0.89000000000000012</c:v>
                </c:pt>
                <c:pt idx="5744">
                  <c:v>0.89000000000000012</c:v>
                </c:pt>
                <c:pt idx="5745">
                  <c:v>0.89000000000000012</c:v>
                </c:pt>
                <c:pt idx="5746">
                  <c:v>0.89000000000000012</c:v>
                </c:pt>
                <c:pt idx="5747">
                  <c:v>0.91999999999999993</c:v>
                </c:pt>
                <c:pt idx="5748">
                  <c:v>0.89000000000000012</c:v>
                </c:pt>
                <c:pt idx="5749">
                  <c:v>0.89000000000000012</c:v>
                </c:pt>
                <c:pt idx="5750">
                  <c:v>0.89000000000000012</c:v>
                </c:pt>
                <c:pt idx="5751">
                  <c:v>0.89000000000000012</c:v>
                </c:pt>
                <c:pt idx="5752">
                  <c:v>0.89000000000000012</c:v>
                </c:pt>
                <c:pt idx="5753">
                  <c:v>0.89000000000000012</c:v>
                </c:pt>
                <c:pt idx="5754">
                  <c:v>0.91999999999999993</c:v>
                </c:pt>
                <c:pt idx="5755">
                  <c:v>0.91999999999999993</c:v>
                </c:pt>
                <c:pt idx="5756">
                  <c:v>0.91999999999999993</c:v>
                </c:pt>
                <c:pt idx="5757">
                  <c:v>0.95000000000000018</c:v>
                </c:pt>
                <c:pt idx="5758">
                  <c:v>0.95000000000000018</c:v>
                </c:pt>
                <c:pt idx="5759">
                  <c:v>0.95000000000000018</c:v>
                </c:pt>
                <c:pt idx="5760">
                  <c:v>0.95000000000000018</c:v>
                </c:pt>
                <c:pt idx="5761">
                  <c:v>0.95000000000000018</c:v>
                </c:pt>
                <c:pt idx="5762">
                  <c:v>0.95000000000000018</c:v>
                </c:pt>
                <c:pt idx="5763">
                  <c:v>0.95000000000000018</c:v>
                </c:pt>
                <c:pt idx="5764">
                  <c:v>0.91999999999999993</c:v>
                </c:pt>
                <c:pt idx="5765">
                  <c:v>0.95000000000000018</c:v>
                </c:pt>
                <c:pt idx="5766">
                  <c:v>0.95000000000000018</c:v>
                </c:pt>
                <c:pt idx="5767">
                  <c:v>0.95000000000000018</c:v>
                </c:pt>
                <c:pt idx="5768">
                  <c:v>0.95000000000000018</c:v>
                </c:pt>
                <c:pt idx="5769">
                  <c:v>0.95000000000000018</c:v>
                </c:pt>
                <c:pt idx="5770">
                  <c:v>0.95000000000000018</c:v>
                </c:pt>
                <c:pt idx="5771">
                  <c:v>0.95000000000000018</c:v>
                </c:pt>
                <c:pt idx="5772">
                  <c:v>0.95000000000000018</c:v>
                </c:pt>
                <c:pt idx="5773">
                  <c:v>0.91999999999999993</c:v>
                </c:pt>
                <c:pt idx="5774">
                  <c:v>0.95000000000000018</c:v>
                </c:pt>
                <c:pt idx="5775">
                  <c:v>0.91999999999999993</c:v>
                </c:pt>
                <c:pt idx="5776">
                  <c:v>0.91999999999999993</c:v>
                </c:pt>
                <c:pt idx="5777">
                  <c:v>0.95000000000000018</c:v>
                </c:pt>
                <c:pt idx="5778">
                  <c:v>0.95000000000000018</c:v>
                </c:pt>
                <c:pt idx="5779">
                  <c:v>0.95000000000000018</c:v>
                </c:pt>
                <c:pt idx="5780">
                  <c:v>0.95000000000000018</c:v>
                </c:pt>
                <c:pt idx="5781">
                  <c:v>0.95000000000000018</c:v>
                </c:pt>
                <c:pt idx="5782">
                  <c:v>0.99</c:v>
                </c:pt>
                <c:pt idx="5783">
                  <c:v>0.99</c:v>
                </c:pt>
                <c:pt idx="5784">
                  <c:v>0.99</c:v>
                </c:pt>
                <c:pt idx="5785">
                  <c:v>0.99</c:v>
                </c:pt>
                <c:pt idx="5786">
                  <c:v>0.99</c:v>
                </c:pt>
                <c:pt idx="5787">
                  <c:v>0.99</c:v>
                </c:pt>
                <c:pt idx="5788">
                  <c:v>0.99</c:v>
                </c:pt>
                <c:pt idx="5789">
                  <c:v>0.99</c:v>
                </c:pt>
                <c:pt idx="5790">
                  <c:v>1.02</c:v>
                </c:pt>
                <c:pt idx="5791">
                  <c:v>1.02</c:v>
                </c:pt>
                <c:pt idx="5792">
                  <c:v>1.02</c:v>
                </c:pt>
                <c:pt idx="5793">
                  <c:v>1.02</c:v>
                </c:pt>
                <c:pt idx="5794">
                  <c:v>1.02</c:v>
                </c:pt>
                <c:pt idx="5795">
                  <c:v>1.02</c:v>
                </c:pt>
                <c:pt idx="5796">
                  <c:v>1.02</c:v>
                </c:pt>
                <c:pt idx="5797">
                  <c:v>1.02</c:v>
                </c:pt>
                <c:pt idx="5798">
                  <c:v>1.02</c:v>
                </c:pt>
                <c:pt idx="5799">
                  <c:v>0.99</c:v>
                </c:pt>
                <c:pt idx="5800">
                  <c:v>1.02</c:v>
                </c:pt>
                <c:pt idx="5801">
                  <c:v>1.02</c:v>
                </c:pt>
                <c:pt idx="5802">
                  <c:v>1.02</c:v>
                </c:pt>
                <c:pt idx="5803">
                  <c:v>1.02</c:v>
                </c:pt>
                <c:pt idx="5804">
                  <c:v>1.02</c:v>
                </c:pt>
                <c:pt idx="5805">
                  <c:v>1.02</c:v>
                </c:pt>
                <c:pt idx="5806">
                  <c:v>1.02</c:v>
                </c:pt>
                <c:pt idx="5807">
                  <c:v>1.05</c:v>
                </c:pt>
                <c:pt idx="5808">
                  <c:v>1.05</c:v>
                </c:pt>
                <c:pt idx="5809">
                  <c:v>1.05</c:v>
                </c:pt>
                <c:pt idx="5810">
                  <c:v>1.05</c:v>
                </c:pt>
                <c:pt idx="5811">
                  <c:v>1.05</c:v>
                </c:pt>
                <c:pt idx="5812">
                  <c:v>1.05</c:v>
                </c:pt>
                <c:pt idx="5813">
                  <c:v>1.0900000000000001</c:v>
                </c:pt>
                <c:pt idx="5814">
                  <c:v>1.0900000000000001</c:v>
                </c:pt>
                <c:pt idx="5815">
                  <c:v>1.0900000000000001</c:v>
                </c:pt>
                <c:pt idx="5816">
                  <c:v>1.0900000000000001</c:v>
                </c:pt>
                <c:pt idx="5817">
                  <c:v>1.0900000000000001</c:v>
                </c:pt>
                <c:pt idx="5818">
                  <c:v>1.0900000000000001</c:v>
                </c:pt>
                <c:pt idx="5819">
                  <c:v>1.0900000000000001</c:v>
                </c:pt>
                <c:pt idx="5820">
                  <c:v>1.0900000000000001</c:v>
                </c:pt>
                <c:pt idx="5821">
                  <c:v>1.05</c:v>
                </c:pt>
                <c:pt idx="5822">
                  <c:v>1.05</c:v>
                </c:pt>
                <c:pt idx="5823">
                  <c:v>1.05</c:v>
                </c:pt>
                <c:pt idx="5824">
                  <c:v>1.02</c:v>
                </c:pt>
                <c:pt idx="5825">
                  <c:v>1.05</c:v>
                </c:pt>
                <c:pt idx="5826">
                  <c:v>1.05</c:v>
                </c:pt>
                <c:pt idx="5827">
                  <c:v>1.05</c:v>
                </c:pt>
                <c:pt idx="5828">
                  <c:v>1.05</c:v>
                </c:pt>
                <c:pt idx="5829">
                  <c:v>1.05</c:v>
                </c:pt>
                <c:pt idx="5830">
                  <c:v>1.0900000000000001</c:v>
                </c:pt>
                <c:pt idx="5831">
                  <c:v>1.0900000000000001</c:v>
                </c:pt>
                <c:pt idx="5832">
                  <c:v>1.0900000000000001</c:v>
                </c:pt>
                <c:pt idx="5833">
                  <c:v>1.0900000000000001</c:v>
                </c:pt>
                <c:pt idx="5834">
                  <c:v>1.05</c:v>
                </c:pt>
                <c:pt idx="5835">
                  <c:v>1.02</c:v>
                </c:pt>
                <c:pt idx="5836">
                  <c:v>1.05</c:v>
                </c:pt>
                <c:pt idx="5837">
                  <c:v>1.02</c:v>
                </c:pt>
                <c:pt idx="5838">
                  <c:v>1.05</c:v>
                </c:pt>
                <c:pt idx="5839">
                  <c:v>1.0900000000000001</c:v>
                </c:pt>
                <c:pt idx="5840">
                  <c:v>1.05</c:v>
                </c:pt>
                <c:pt idx="5841">
                  <c:v>1.05</c:v>
                </c:pt>
                <c:pt idx="5842">
                  <c:v>1.05</c:v>
                </c:pt>
                <c:pt idx="5843">
                  <c:v>1.0900000000000001</c:v>
                </c:pt>
                <c:pt idx="5844">
                  <c:v>1.02</c:v>
                </c:pt>
                <c:pt idx="5845">
                  <c:v>1.02</c:v>
                </c:pt>
                <c:pt idx="5846">
                  <c:v>1.0900000000000001</c:v>
                </c:pt>
                <c:pt idx="5847">
                  <c:v>1.02</c:v>
                </c:pt>
                <c:pt idx="5848">
                  <c:v>1.02</c:v>
                </c:pt>
                <c:pt idx="5849">
                  <c:v>1.02</c:v>
                </c:pt>
                <c:pt idx="5850">
                  <c:v>1.02</c:v>
                </c:pt>
                <c:pt idx="5851">
                  <c:v>1.02</c:v>
                </c:pt>
                <c:pt idx="5852">
                  <c:v>1.02</c:v>
                </c:pt>
                <c:pt idx="5853">
                  <c:v>1.02</c:v>
                </c:pt>
                <c:pt idx="5854">
                  <c:v>1.05</c:v>
                </c:pt>
                <c:pt idx="5855">
                  <c:v>1.02</c:v>
                </c:pt>
                <c:pt idx="5856">
                  <c:v>1.0900000000000001</c:v>
                </c:pt>
                <c:pt idx="5857">
                  <c:v>1.02</c:v>
                </c:pt>
                <c:pt idx="5858">
                  <c:v>0.99</c:v>
                </c:pt>
                <c:pt idx="5859">
                  <c:v>1.02</c:v>
                </c:pt>
                <c:pt idx="5860">
                  <c:v>1.02</c:v>
                </c:pt>
                <c:pt idx="5861">
                  <c:v>1.02</c:v>
                </c:pt>
                <c:pt idx="5862">
                  <c:v>1.02</c:v>
                </c:pt>
                <c:pt idx="5863">
                  <c:v>1.02</c:v>
                </c:pt>
                <c:pt idx="5864">
                  <c:v>1.02</c:v>
                </c:pt>
                <c:pt idx="5865">
                  <c:v>1.05</c:v>
                </c:pt>
                <c:pt idx="5866">
                  <c:v>1.05</c:v>
                </c:pt>
                <c:pt idx="5867">
                  <c:v>0.95000000000000018</c:v>
                </c:pt>
                <c:pt idx="5868">
                  <c:v>0.99</c:v>
                </c:pt>
                <c:pt idx="5869">
                  <c:v>0.99</c:v>
                </c:pt>
                <c:pt idx="5870">
                  <c:v>0.99</c:v>
                </c:pt>
                <c:pt idx="5871">
                  <c:v>0.95000000000000018</c:v>
                </c:pt>
                <c:pt idx="5872">
                  <c:v>0.95000000000000018</c:v>
                </c:pt>
                <c:pt idx="5873">
                  <c:v>0.95000000000000018</c:v>
                </c:pt>
                <c:pt idx="5874">
                  <c:v>0.95000000000000018</c:v>
                </c:pt>
                <c:pt idx="5875">
                  <c:v>0.99</c:v>
                </c:pt>
                <c:pt idx="5876">
                  <c:v>0.99</c:v>
                </c:pt>
                <c:pt idx="5877">
                  <c:v>0.95000000000000018</c:v>
                </c:pt>
                <c:pt idx="5878">
                  <c:v>0.99</c:v>
                </c:pt>
                <c:pt idx="5879">
                  <c:v>0.99</c:v>
                </c:pt>
                <c:pt idx="5880">
                  <c:v>0.99</c:v>
                </c:pt>
                <c:pt idx="5881">
                  <c:v>0.91999999999999993</c:v>
                </c:pt>
                <c:pt idx="5882">
                  <c:v>0.95000000000000018</c:v>
                </c:pt>
                <c:pt idx="5883">
                  <c:v>0.91999999999999993</c:v>
                </c:pt>
                <c:pt idx="5884">
                  <c:v>0.91999999999999993</c:v>
                </c:pt>
                <c:pt idx="5885">
                  <c:v>0.95000000000000018</c:v>
                </c:pt>
                <c:pt idx="5886">
                  <c:v>0.95000000000000018</c:v>
                </c:pt>
                <c:pt idx="5887">
                  <c:v>0.95000000000000018</c:v>
                </c:pt>
                <c:pt idx="5888">
                  <c:v>0.95000000000000018</c:v>
                </c:pt>
                <c:pt idx="5889">
                  <c:v>0.95000000000000018</c:v>
                </c:pt>
                <c:pt idx="5890">
                  <c:v>0.95000000000000018</c:v>
                </c:pt>
                <c:pt idx="5891">
                  <c:v>0.91999999999999993</c:v>
                </c:pt>
                <c:pt idx="5892">
                  <c:v>0.95000000000000018</c:v>
                </c:pt>
                <c:pt idx="5893">
                  <c:v>0.99</c:v>
                </c:pt>
                <c:pt idx="5894">
                  <c:v>0.95000000000000018</c:v>
                </c:pt>
                <c:pt idx="5895">
                  <c:v>0.95000000000000018</c:v>
                </c:pt>
                <c:pt idx="5896">
                  <c:v>0.95000000000000018</c:v>
                </c:pt>
                <c:pt idx="5897">
                  <c:v>0.91999999999999993</c:v>
                </c:pt>
                <c:pt idx="5898">
                  <c:v>0.91999999999999993</c:v>
                </c:pt>
                <c:pt idx="5899">
                  <c:v>0.91999999999999993</c:v>
                </c:pt>
                <c:pt idx="5900">
                  <c:v>0.91999999999999993</c:v>
                </c:pt>
                <c:pt idx="5901">
                  <c:v>0.95000000000000018</c:v>
                </c:pt>
                <c:pt idx="5902">
                  <c:v>0.91999999999999993</c:v>
                </c:pt>
                <c:pt idx="5903">
                  <c:v>0.95000000000000018</c:v>
                </c:pt>
                <c:pt idx="5904">
                  <c:v>0.95000000000000018</c:v>
                </c:pt>
                <c:pt idx="5905">
                  <c:v>0.91999999999999993</c:v>
                </c:pt>
                <c:pt idx="5906">
                  <c:v>0.95000000000000018</c:v>
                </c:pt>
                <c:pt idx="5907">
                  <c:v>0.95000000000000018</c:v>
                </c:pt>
                <c:pt idx="5908">
                  <c:v>0.91999999999999993</c:v>
                </c:pt>
                <c:pt idx="5909">
                  <c:v>0.91999999999999993</c:v>
                </c:pt>
                <c:pt idx="5910">
                  <c:v>0.95000000000000018</c:v>
                </c:pt>
                <c:pt idx="5911">
                  <c:v>0.95000000000000018</c:v>
                </c:pt>
                <c:pt idx="5912">
                  <c:v>0.95000000000000018</c:v>
                </c:pt>
                <c:pt idx="5913">
                  <c:v>0.95000000000000018</c:v>
                </c:pt>
                <c:pt idx="5914">
                  <c:v>0.95000000000000018</c:v>
                </c:pt>
                <c:pt idx="5915">
                  <c:v>0.95000000000000018</c:v>
                </c:pt>
                <c:pt idx="5916">
                  <c:v>0.99</c:v>
                </c:pt>
                <c:pt idx="5917">
                  <c:v>0.99</c:v>
                </c:pt>
                <c:pt idx="5918">
                  <c:v>0.91999999999999993</c:v>
                </c:pt>
                <c:pt idx="5919">
                  <c:v>0.91999999999999993</c:v>
                </c:pt>
                <c:pt idx="5920">
                  <c:v>0.95000000000000018</c:v>
                </c:pt>
                <c:pt idx="5921">
                  <c:v>0.95000000000000018</c:v>
                </c:pt>
                <c:pt idx="5922">
                  <c:v>0.95000000000000018</c:v>
                </c:pt>
                <c:pt idx="5923">
                  <c:v>0.91999999999999993</c:v>
                </c:pt>
                <c:pt idx="5924">
                  <c:v>0.91999999999999993</c:v>
                </c:pt>
                <c:pt idx="5925">
                  <c:v>0.91999999999999993</c:v>
                </c:pt>
                <c:pt idx="5926">
                  <c:v>0.91999999999999993</c:v>
                </c:pt>
                <c:pt idx="5927">
                  <c:v>0.91999999999999993</c:v>
                </c:pt>
                <c:pt idx="5928">
                  <c:v>0.95000000000000018</c:v>
                </c:pt>
                <c:pt idx="5929">
                  <c:v>0.95000000000000018</c:v>
                </c:pt>
                <c:pt idx="5930">
                  <c:v>0.95000000000000018</c:v>
                </c:pt>
                <c:pt idx="5931">
                  <c:v>0.95000000000000018</c:v>
                </c:pt>
                <c:pt idx="5932">
                  <c:v>0.99</c:v>
                </c:pt>
                <c:pt idx="5933">
                  <c:v>0.91999999999999993</c:v>
                </c:pt>
                <c:pt idx="5934">
                  <c:v>0.91999999999999993</c:v>
                </c:pt>
                <c:pt idx="5935">
                  <c:v>0.91999999999999993</c:v>
                </c:pt>
                <c:pt idx="5936">
                  <c:v>0.95000000000000018</c:v>
                </c:pt>
                <c:pt idx="5937">
                  <c:v>0.95000000000000018</c:v>
                </c:pt>
                <c:pt idx="5938">
                  <c:v>0.95000000000000018</c:v>
                </c:pt>
                <c:pt idx="5939">
                  <c:v>0.95000000000000018</c:v>
                </c:pt>
                <c:pt idx="5940">
                  <c:v>0.95000000000000018</c:v>
                </c:pt>
                <c:pt idx="5941">
                  <c:v>0.95000000000000018</c:v>
                </c:pt>
                <c:pt idx="5942">
                  <c:v>0.95000000000000018</c:v>
                </c:pt>
                <c:pt idx="5943">
                  <c:v>0.95000000000000018</c:v>
                </c:pt>
                <c:pt idx="5944">
                  <c:v>0.95000000000000018</c:v>
                </c:pt>
                <c:pt idx="5945">
                  <c:v>0.95000000000000018</c:v>
                </c:pt>
                <c:pt idx="5946">
                  <c:v>0.99</c:v>
                </c:pt>
                <c:pt idx="5947">
                  <c:v>0.99</c:v>
                </c:pt>
                <c:pt idx="5948">
                  <c:v>0.95000000000000018</c:v>
                </c:pt>
                <c:pt idx="5949">
                  <c:v>0.99</c:v>
                </c:pt>
                <c:pt idx="5950">
                  <c:v>0.95000000000000018</c:v>
                </c:pt>
                <c:pt idx="5951">
                  <c:v>0.95000000000000018</c:v>
                </c:pt>
                <c:pt idx="5952">
                  <c:v>0.95000000000000018</c:v>
                </c:pt>
                <c:pt idx="5953">
                  <c:v>0.95000000000000018</c:v>
                </c:pt>
                <c:pt idx="5954">
                  <c:v>0.95000000000000018</c:v>
                </c:pt>
                <c:pt idx="5955">
                  <c:v>0.95000000000000018</c:v>
                </c:pt>
                <c:pt idx="5956">
                  <c:v>0.95000000000000018</c:v>
                </c:pt>
                <c:pt idx="5957">
                  <c:v>0.95000000000000018</c:v>
                </c:pt>
                <c:pt idx="5958">
                  <c:v>0.99</c:v>
                </c:pt>
                <c:pt idx="5959">
                  <c:v>0.99</c:v>
                </c:pt>
                <c:pt idx="5960">
                  <c:v>0.95000000000000018</c:v>
                </c:pt>
                <c:pt idx="5961">
                  <c:v>0.91999999999999993</c:v>
                </c:pt>
                <c:pt idx="5962">
                  <c:v>0.91999999999999993</c:v>
                </c:pt>
                <c:pt idx="5963">
                  <c:v>0.95000000000000018</c:v>
                </c:pt>
                <c:pt idx="5964">
                  <c:v>0.99</c:v>
                </c:pt>
                <c:pt idx="5965">
                  <c:v>0.99</c:v>
                </c:pt>
                <c:pt idx="5966">
                  <c:v>0.99</c:v>
                </c:pt>
                <c:pt idx="5967">
                  <c:v>0.99</c:v>
                </c:pt>
                <c:pt idx="5968">
                  <c:v>0.99</c:v>
                </c:pt>
                <c:pt idx="5969">
                  <c:v>0.99</c:v>
                </c:pt>
                <c:pt idx="5970">
                  <c:v>0.99</c:v>
                </c:pt>
                <c:pt idx="5971">
                  <c:v>0.99</c:v>
                </c:pt>
                <c:pt idx="5972">
                  <c:v>0.95000000000000018</c:v>
                </c:pt>
                <c:pt idx="5973">
                  <c:v>0.99</c:v>
                </c:pt>
                <c:pt idx="5974">
                  <c:v>0.95000000000000018</c:v>
                </c:pt>
                <c:pt idx="5975">
                  <c:v>0.95000000000000018</c:v>
                </c:pt>
                <c:pt idx="5976">
                  <c:v>0.99</c:v>
                </c:pt>
                <c:pt idx="5977">
                  <c:v>0.99</c:v>
                </c:pt>
                <c:pt idx="5978">
                  <c:v>0.95000000000000018</c:v>
                </c:pt>
                <c:pt idx="5979">
                  <c:v>0.99</c:v>
                </c:pt>
                <c:pt idx="5980">
                  <c:v>0.99</c:v>
                </c:pt>
                <c:pt idx="5981">
                  <c:v>1.02</c:v>
                </c:pt>
                <c:pt idx="5982">
                  <c:v>1.02</c:v>
                </c:pt>
                <c:pt idx="5983">
                  <c:v>1.02</c:v>
                </c:pt>
                <c:pt idx="5984">
                  <c:v>1.02</c:v>
                </c:pt>
                <c:pt idx="5985">
                  <c:v>1.02</c:v>
                </c:pt>
                <c:pt idx="5986">
                  <c:v>1.02</c:v>
                </c:pt>
                <c:pt idx="5987">
                  <c:v>1.02</c:v>
                </c:pt>
                <c:pt idx="5988">
                  <c:v>1.02</c:v>
                </c:pt>
                <c:pt idx="5989">
                  <c:v>1.02</c:v>
                </c:pt>
                <c:pt idx="5990">
                  <c:v>0.99</c:v>
                </c:pt>
                <c:pt idx="5991">
                  <c:v>1.02</c:v>
                </c:pt>
                <c:pt idx="5992">
                  <c:v>1.02</c:v>
                </c:pt>
                <c:pt idx="5993">
                  <c:v>1.02</c:v>
                </c:pt>
                <c:pt idx="5994">
                  <c:v>0.99</c:v>
                </c:pt>
                <c:pt idx="5995">
                  <c:v>0.99</c:v>
                </c:pt>
                <c:pt idx="5996">
                  <c:v>1.02</c:v>
                </c:pt>
                <c:pt idx="5997">
                  <c:v>0.99</c:v>
                </c:pt>
                <c:pt idx="5998">
                  <c:v>1.02</c:v>
                </c:pt>
                <c:pt idx="5999">
                  <c:v>1.02</c:v>
                </c:pt>
                <c:pt idx="6000">
                  <c:v>1.02</c:v>
                </c:pt>
                <c:pt idx="6001">
                  <c:v>1.02</c:v>
                </c:pt>
                <c:pt idx="6002">
                  <c:v>1.05</c:v>
                </c:pt>
                <c:pt idx="6003">
                  <c:v>1.05</c:v>
                </c:pt>
                <c:pt idx="6004">
                  <c:v>1.05</c:v>
                </c:pt>
                <c:pt idx="6005">
                  <c:v>0.99</c:v>
                </c:pt>
                <c:pt idx="6006">
                  <c:v>1.02</c:v>
                </c:pt>
                <c:pt idx="6007">
                  <c:v>0.99</c:v>
                </c:pt>
                <c:pt idx="6008">
                  <c:v>0.99</c:v>
                </c:pt>
                <c:pt idx="6009">
                  <c:v>0.99</c:v>
                </c:pt>
                <c:pt idx="6010">
                  <c:v>0.99</c:v>
                </c:pt>
                <c:pt idx="6011">
                  <c:v>1.02</c:v>
                </c:pt>
                <c:pt idx="6012">
                  <c:v>1.02</c:v>
                </c:pt>
                <c:pt idx="6013">
                  <c:v>1.02</c:v>
                </c:pt>
                <c:pt idx="6014">
                  <c:v>1.05</c:v>
                </c:pt>
                <c:pt idx="6015">
                  <c:v>1.05</c:v>
                </c:pt>
                <c:pt idx="6016">
                  <c:v>1.02</c:v>
                </c:pt>
                <c:pt idx="6017">
                  <c:v>0.95000000000000018</c:v>
                </c:pt>
                <c:pt idx="6018">
                  <c:v>0.99</c:v>
                </c:pt>
                <c:pt idx="6019">
                  <c:v>0.99</c:v>
                </c:pt>
                <c:pt idx="6020">
                  <c:v>1.02</c:v>
                </c:pt>
                <c:pt idx="6021">
                  <c:v>1.02</c:v>
                </c:pt>
                <c:pt idx="6022">
                  <c:v>0.99</c:v>
                </c:pt>
                <c:pt idx="6023">
                  <c:v>0.99</c:v>
                </c:pt>
                <c:pt idx="6024">
                  <c:v>0.99</c:v>
                </c:pt>
                <c:pt idx="6025">
                  <c:v>1.02</c:v>
                </c:pt>
                <c:pt idx="6026">
                  <c:v>1.02</c:v>
                </c:pt>
                <c:pt idx="6027">
                  <c:v>1.02</c:v>
                </c:pt>
                <c:pt idx="6028">
                  <c:v>1.02</c:v>
                </c:pt>
                <c:pt idx="6029">
                  <c:v>0.99</c:v>
                </c:pt>
                <c:pt idx="6030">
                  <c:v>0.99</c:v>
                </c:pt>
                <c:pt idx="6031">
                  <c:v>1.02</c:v>
                </c:pt>
                <c:pt idx="6032">
                  <c:v>1.02</c:v>
                </c:pt>
                <c:pt idx="6033">
                  <c:v>1.02</c:v>
                </c:pt>
                <c:pt idx="6034">
                  <c:v>1.02</c:v>
                </c:pt>
                <c:pt idx="6035">
                  <c:v>0.99</c:v>
                </c:pt>
                <c:pt idx="6036">
                  <c:v>1.02</c:v>
                </c:pt>
                <c:pt idx="6037">
                  <c:v>1.02</c:v>
                </c:pt>
                <c:pt idx="6038">
                  <c:v>1.02</c:v>
                </c:pt>
                <c:pt idx="6039">
                  <c:v>0.95000000000000018</c:v>
                </c:pt>
                <c:pt idx="6040">
                  <c:v>0.86000000000000032</c:v>
                </c:pt>
                <c:pt idx="6041">
                  <c:v>0.91999999999999993</c:v>
                </c:pt>
                <c:pt idx="6042">
                  <c:v>0.95000000000000018</c:v>
                </c:pt>
                <c:pt idx="6043">
                  <c:v>0.95000000000000018</c:v>
                </c:pt>
                <c:pt idx="6044">
                  <c:v>0.99</c:v>
                </c:pt>
                <c:pt idx="6045">
                  <c:v>0.95000000000000018</c:v>
                </c:pt>
                <c:pt idx="6046">
                  <c:v>0.95000000000000018</c:v>
                </c:pt>
                <c:pt idx="6047">
                  <c:v>0.91999999999999993</c:v>
                </c:pt>
                <c:pt idx="6048">
                  <c:v>0.95000000000000018</c:v>
                </c:pt>
                <c:pt idx="6049">
                  <c:v>1.02</c:v>
                </c:pt>
                <c:pt idx="6050">
                  <c:v>0.95000000000000018</c:v>
                </c:pt>
                <c:pt idx="6051">
                  <c:v>0.95000000000000018</c:v>
                </c:pt>
                <c:pt idx="6052">
                  <c:v>0.95000000000000018</c:v>
                </c:pt>
                <c:pt idx="6053">
                  <c:v>0.91999999999999993</c:v>
                </c:pt>
                <c:pt idx="6054">
                  <c:v>0.91999999999999993</c:v>
                </c:pt>
                <c:pt idx="6055">
                  <c:v>0.91999999999999993</c:v>
                </c:pt>
                <c:pt idx="6056">
                  <c:v>0.95000000000000018</c:v>
                </c:pt>
                <c:pt idx="6057">
                  <c:v>0.91999999999999993</c:v>
                </c:pt>
                <c:pt idx="6058">
                  <c:v>0.91999999999999993</c:v>
                </c:pt>
                <c:pt idx="6059">
                  <c:v>0.99</c:v>
                </c:pt>
                <c:pt idx="6060">
                  <c:v>0.91999999999999993</c:v>
                </c:pt>
                <c:pt idx="6061">
                  <c:v>0.95000000000000018</c:v>
                </c:pt>
                <c:pt idx="6062">
                  <c:v>0.95000000000000018</c:v>
                </c:pt>
                <c:pt idx="6063">
                  <c:v>0.91999999999999993</c:v>
                </c:pt>
                <c:pt idx="6064">
                  <c:v>0.91999999999999993</c:v>
                </c:pt>
                <c:pt idx="6065">
                  <c:v>0.95000000000000018</c:v>
                </c:pt>
                <c:pt idx="6066">
                  <c:v>0.91999999999999993</c:v>
                </c:pt>
                <c:pt idx="6067">
                  <c:v>0.91999999999999993</c:v>
                </c:pt>
                <c:pt idx="6068">
                  <c:v>0.91999999999999993</c:v>
                </c:pt>
                <c:pt idx="6069">
                  <c:v>0.91999999999999993</c:v>
                </c:pt>
                <c:pt idx="6070">
                  <c:v>0.91999999999999993</c:v>
                </c:pt>
                <c:pt idx="6071">
                  <c:v>0.91999999999999993</c:v>
                </c:pt>
                <c:pt idx="6072">
                  <c:v>0.91999999999999993</c:v>
                </c:pt>
                <c:pt idx="6073">
                  <c:v>0.91999999999999993</c:v>
                </c:pt>
                <c:pt idx="6074">
                  <c:v>0.89000000000000012</c:v>
                </c:pt>
                <c:pt idx="6075">
                  <c:v>0.89000000000000012</c:v>
                </c:pt>
                <c:pt idx="6076">
                  <c:v>0.89000000000000012</c:v>
                </c:pt>
                <c:pt idx="6077">
                  <c:v>0.91999999999999993</c:v>
                </c:pt>
                <c:pt idx="6078">
                  <c:v>0.91999999999999993</c:v>
                </c:pt>
                <c:pt idx="6079">
                  <c:v>0.91999999999999993</c:v>
                </c:pt>
                <c:pt idx="6080">
                  <c:v>0.91999999999999993</c:v>
                </c:pt>
                <c:pt idx="6081">
                  <c:v>0.91999999999999993</c:v>
                </c:pt>
                <c:pt idx="6082">
                  <c:v>0.91999999999999993</c:v>
                </c:pt>
                <c:pt idx="6083">
                  <c:v>0.91999999999999993</c:v>
                </c:pt>
                <c:pt idx="6084">
                  <c:v>0.91999999999999993</c:v>
                </c:pt>
                <c:pt idx="6085">
                  <c:v>0.91999999999999993</c:v>
                </c:pt>
                <c:pt idx="6086">
                  <c:v>0.91999999999999993</c:v>
                </c:pt>
                <c:pt idx="6087">
                  <c:v>0.91999999999999993</c:v>
                </c:pt>
                <c:pt idx="6088">
                  <c:v>0.91999999999999993</c:v>
                </c:pt>
                <c:pt idx="6089">
                  <c:v>0.91999999999999993</c:v>
                </c:pt>
                <c:pt idx="6090">
                  <c:v>0.89000000000000012</c:v>
                </c:pt>
                <c:pt idx="6091">
                  <c:v>0.86000000000000032</c:v>
                </c:pt>
                <c:pt idx="6092">
                  <c:v>0.89000000000000012</c:v>
                </c:pt>
                <c:pt idx="6093">
                  <c:v>0.91999999999999993</c:v>
                </c:pt>
                <c:pt idx="6094">
                  <c:v>0.91999999999999993</c:v>
                </c:pt>
                <c:pt idx="6095">
                  <c:v>0.95000000000000018</c:v>
                </c:pt>
                <c:pt idx="6096">
                  <c:v>0.95000000000000018</c:v>
                </c:pt>
                <c:pt idx="6097">
                  <c:v>0.95000000000000018</c:v>
                </c:pt>
                <c:pt idx="6098">
                  <c:v>0.95000000000000018</c:v>
                </c:pt>
                <c:pt idx="6099">
                  <c:v>0.95000000000000018</c:v>
                </c:pt>
                <c:pt idx="6100">
                  <c:v>0.95000000000000018</c:v>
                </c:pt>
                <c:pt idx="6101">
                  <c:v>0.95000000000000018</c:v>
                </c:pt>
                <c:pt idx="6102">
                  <c:v>0.95000000000000018</c:v>
                </c:pt>
                <c:pt idx="6103">
                  <c:v>0.95000000000000018</c:v>
                </c:pt>
                <c:pt idx="6104">
                  <c:v>0.91999999999999993</c:v>
                </c:pt>
                <c:pt idx="6105">
                  <c:v>0.91999999999999993</c:v>
                </c:pt>
                <c:pt idx="6106">
                  <c:v>0.91999999999999993</c:v>
                </c:pt>
                <c:pt idx="6107">
                  <c:v>0.91999999999999993</c:v>
                </c:pt>
                <c:pt idx="6108">
                  <c:v>0.91999999999999993</c:v>
                </c:pt>
                <c:pt idx="6109">
                  <c:v>0.91999999999999993</c:v>
                </c:pt>
                <c:pt idx="6110">
                  <c:v>0.95000000000000018</c:v>
                </c:pt>
                <c:pt idx="6111">
                  <c:v>0.91999999999999993</c:v>
                </c:pt>
                <c:pt idx="6112">
                  <c:v>0.91999999999999993</c:v>
                </c:pt>
                <c:pt idx="6113">
                  <c:v>0.95000000000000018</c:v>
                </c:pt>
                <c:pt idx="6114">
                  <c:v>0.95000000000000018</c:v>
                </c:pt>
                <c:pt idx="6115">
                  <c:v>0.95000000000000018</c:v>
                </c:pt>
                <c:pt idx="6116">
                  <c:v>0.99</c:v>
                </c:pt>
                <c:pt idx="6117">
                  <c:v>0.99</c:v>
                </c:pt>
                <c:pt idx="6118">
                  <c:v>0.99</c:v>
                </c:pt>
                <c:pt idx="6119">
                  <c:v>0.95000000000000018</c:v>
                </c:pt>
                <c:pt idx="6120">
                  <c:v>0.95000000000000018</c:v>
                </c:pt>
                <c:pt idx="6121">
                  <c:v>0.99</c:v>
                </c:pt>
                <c:pt idx="6122">
                  <c:v>0.91999999999999993</c:v>
                </c:pt>
                <c:pt idx="6123">
                  <c:v>0.95000000000000018</c:v>
                </c:pt>
                <c:pt idx="6124">
                  <c:v>0.95000000000000018</c:v>
                </c:pt>
                <c:pt idx="6125">
                  <c:v>0.91999999999999993</c:v>
                </c:pt>
                <c:pt idx="6126">
                  <c:v>0.91999999999999993</c:v>
                </c:pt>
                <c:pt idx="6127">
                  <c:v>0.91999999999999993</c:v>
                </c:pt>
                <c:pt idx="6128">
                  <c:v>0.91999999999999993</c:v>
                </c:pt>
                <c:pt idx="6129">
                  <c:v>0.91999999999999993</c:v>
                </c:pt>
                <c:pt idx="6130">
                  <c:v>0.95000000000000018</c:v>
                </c:pt>
                <c:pt idx="6131">
                  <c:v>0.95000000000000018</c:v>
                </c:pt>
                <c:pt idx="6132">
                  <c:v>0.95000000000000018</c:v>
                </c:pt>
                <c:pt idx="6133">
                  <c:v>0.95000000000000018</c:v>
                </c:pt>
                <c:pt idx="6134">
                  <c:v>0.95000000000000018</c:v>
                </c:pt>
                <c:pt idx="6135">
                  <c:v>0.95000000000000018</c:v>
                </c:pt>
                <c:pt idx="6136">
                  <c:v>0.95000000000000018</c:v>
                </c:pt>
                <c:pt idx="6137">
                  <c:v>0.95000000000000018</c:v>
                </c:pt>
                <c:pt idx="6138">
                  <c:v>0.95000000000000018</c:v>
                </c:pt>
                <c:pt idx="6139">
                  <c:v>0.99</c:v>
                </c:pt>
                <c:pt idx="6140">
                  <c:v>0.99</c:v>
                </c:pt>
                <c:pt idx="6141">
                  <c:v>0.99</c:v>
                </c:pt>
                <c:pt idx="6142">
                  <c:v>0.99</c:v>
                </c:pt>
                <c:pt idx="6143">
                  <c:v>0.99</c:v>
                </c:pt>
                <c:pt idx="6144">
                  <c:v>0.99</c:v>
                </c:pt>
                <c:pt idx="6145">
                  <c:v>0.99</c:v>
                </c:pt>
                <c:pt idx="6146">
                  <c:v>0.95000000000000018</c:v>
                </c:pt>
                <c:pt idx="6147">
                  <c:v>0.95000000000000018</c:v>
                </c:pt>
                <c:pt idx="6148">
                  <c:v>0.99</c:v>
                </c:pt>
                <c:pt idx="6149">
                  <c:v>0.99</c:v>
                </c:pt>
                <c:pt idx="6150">
                  <c:v>1.05</c:v>
                </c:pt>
                <c:pt idx="6151">
                  <c:v>1.02</c:v>
                </c:pt>
                <c:pt idx="6152">
                  <c:v>0.99</c:v>
                </c:pt>
                <c:pt idx="6153">
                  <c:v>0.99</c:v>
                </c:pt>
                <c:pt idx="6154">
                  <c:v>0.99</c:v>
                </c:pt>
                <c:pt idx="6155">
                  <c:v>0.95000000000000018</c:v>
                </c:pt>
                <c:pt idx="6156">
                  <c:v>0.99</c:v>
                </c:pt>
                <c:pt idx="6157">
                  <c:v>0.91999999999999993</c:v>
                </c:pt>
                <c:pt idx="6158">
                  <c:v>0.91999999999999993</c:v>
                </c:pt>
                <c:pt idx="6159">
                  <c:v>0.95000000000000018</c:v>
                </c:pt>
                <c:pt idx="6160">
                  <c:v>0.95000000000000018</c:v>
                </c:pt>
                <c:pt idx="6161">
                  <c:v>0.95000000000000018</c:v>
                </c:pt>
                <c:pt idx="6162">
                  <c:v>0.99</c:v>
                </c:pt>
                <c:pt idx="6163">
                  <c:v>0.95000000000000018</c:v>
                </c:pt>
                <c:pt idx="6164">
                  <c:v>0.95000000000000018</c:v>
                </c:pt>
                <c:pt idx="6165">
                  <c:v>0.95000000000000018</c:v>
                </c:pt>
                <c:pt idx="6166">
                  <c:v>0.95000000000000018</c:v>
                </c:pt>
                <c:pt idx="6167">
                  <c:v>0.91999999999999993</c:v>
                </c:pt>
                <c:pt idx="6168">
                  <c:v>0.99</c:v>
                </c:pt>
                <c:pt idx="6169">
                  <c:v>0.95000000000000018</c:v>
                </c:pt>
                <c:pt idx="6170">
                  <c:v>0.95000000000000018</c:v>
                </c:pt>
                <c:pt idx="6171">
                  <c:v>0.91999999999999993</c:v>
                </c:pt>
                <c:pt idx="6172">
                  <c:v>0.91999999999999993</c:v>
                </c:pt>
                <c:pt idx="6173">
                  <c:v>0.91999999999999993</c:v>
                </c:pt>
                <c:pt idx="6174">
                  <c:v>0.91999999999999993</c:v>
                </c:pt>
                <c:pt idx="6175">
                  <c:v>0.91999999999999993</c:v>
                </c:pt>
                <c:pt idx="6176">
                  <c:v>0.91999999999999993</c:v>
                </c:pt>
                <c:pt idx="6177">
                  <c:v>0.91999999999999993</c:v>
                </c:pt>
                <c:pt idx="6178">
                  <c:v>0.91999999999999993</c:v>
                </c:pt>
                <c:pt idx="6179">
                  <c:v>0.91999999999999993</c:v>
                </c:pt>
                <c:pt idx="6180">
                  <c:v>0.89000000000000012</c:v>
                </c:pt>
                <c:pt idx="6181">
                  <c:v>0.91999999999999993</c:v>
                </c:pt>
                <c:pt idx="6182">
                  <c:v>0.91999999999999993</c:v>
                </c:pt>
                <c:pt idx="6183">
                  <c:v>0.91999999999999993</c:v>
                </c:pt>
                <c:pt idx="6184">
                  <c:v>0.86000000000000032</c:v>
                </c:pt>
                <c:pt idx="6185">
                  <c:v>0.86000000000000032</c:v>
                </c:pt>
                <c:pt idx="6186">
                  <c:v>0.86000000000000032</c:v>
                </c:pt>
                <c:pt idx="6187">
                  <c:v>0.86000000000000032</c:v>
                </c:pt>
                <c:pt idx="6188">
                  <c:v>0.86000000000000032</c:v>
                </c:pt>
                <c:pt idx="6189">
                  <c:v>0.89000000000000012</c:v>
                </c:pt>
                <c:pt idx="6190">
                  <c:v>0.86000000000000032</c:v>
                </c:pt>
                <c:pt idx="6191">
                  <c:v>0.82000000000000028</c:v>
                </c:pt>
                <c:pt idx="6192">
                  <c:v>0.82000000000000028</c:v>
                </c:pt>
                <c:pt idx="6193">
                  <c:v>0.79</c:v>
                </c:pt>
                <c:pt idx="6194">
                  <c:v>0.79</c:v>
                </c:pt>
                <c:pt idx="6195">
                  <c:v>0.79</c:v>
                </c:pt>
                <c:pt idx="6196">
                  <c:v>0.79</c:v>
                </c:pt>
                <c:pt idx="6197">
                  <c:v>0.82000000000000028</c:v>
                </c:pt>
                <c:pt idx="6198">
                  <c:v>0.82000000000000028</c:v>
                </c:pt>
                <c:pt idx="6199">
                  <c:v>0.79</c:v>
                </c:pt>
                <c:pt idx="6200">
                  <c:v>0.79</c:v>
                </c:pt>
                <c:pt idx="6201">
                  <c:v>0.79</c:v>
                </c:pt>
                <c:pt idx="6202">
                  <c:v>0.79</c:v>
                </c:pt>
                <c:pt idx="6203">
                  <c:v>0.79</c:v>
                </c:pt>
                <c:pt idx="6204">
                  <c:v>0.79</c:v>
                </c:pt>
                <c:pt idx="6205">
                  <c:v>0.79</c:v>
                </c:pt>
                <c:pt idx="6206">
                  <c:v>0.79</c:v>
                </c:pt>
                <c:pt idx="6207">
                  <c:v>0.79</c:v>
                </c:pt>
                <c:pt idx="6208">
                  <c:v>0.76000000000000023</c:v>
                </c:pt>
                <c:pt idx="6209">
                  <c:v>0.76000000000000023</c:v>
                </c:pt>
                <c:pt idx="6210">
                  <c:v>0.76000000000000023</c:v>
                </c:pt>
                <c:pt idx="6211">
                  <c:v>0.76000000000000023</c:v>
                </c:pt>
                <c:pt idx="6212">
                  <c:v>0.76000000000000023</c:v>
                </c:pt>
                <c:pt idx="6213">
                  <c:v>0.76000000000000023</c:v>
                </c:pt>
                <c:pt idx="6214">
                  <c:v>0.76000000000000023</c:v>
                </c:pt>
                <c:pt idx="6215">
                  <c:v>0.76000000000000023</c:v>
                </c:pt>
                <c:pt idx="6216">
                  <c:v>0.76000000000000023</c:v>
                </c:pt>
                <c:pt idx="6217">
                  <c:v>0.76000000000000023</c:v>
                </c:pt>
                <c:pt idx="6218">
                  <c:v>0.7200000000000002</c:v>
                </c:pt>
                <c:pt idx="6219">
                  <c:v>0.76000000000000023</c:v>
                </c:pt>
                <c:pt idx="6220">
                  <c:v>0.7200000000000002</c:v>
                </c:pt>
                <c:pt idx="6221">
                  <c:v>0.79</c:v>
                </c:pt>
                <c:pt idx="6222">
                  <c:v>0.76000000000000023</c:v>
                </c:pt>
                <c:pt idx="6223">
                  <c:v>0.76000000000000023</c:v>
                </c:pt>
                <c:pt idx="6224">
                  <c:v>0.79</c:v>
                </c:pt>
                <c:pt idx="6225">
                  <c:v>0.79</c:v>
                </c:pt>
                <c:pt idx="6226">
                  <c:v>0.76000000000000023</c:v>
                </c:pt>
                <c:pt idx="6227">
                  <c:v>0.76000000000000023</c:v>
                </c:pt>
                <c:pt idx="6228">
                  <c:v>0.79</c:v>
                </c:pt>
                <c:pt idx="6229">
                  <c:v>0.79</c:v>
                </c:pt>
                <c:pt idx="6230">
                  <c:v>0.79</c:v>
                </c:pt>
                <c:pt idx="6231">
                  <c:v>0.82000000000000028</c:v>
                </c:pt>
                <c:pt idx="6232">
                  <c:v>0.82000000000000028</c:v>
                </c:pt>
                <c:pt idx="6233">
                  <c:v>0.82000000000000028</c:v>
                </c:pt>
                <c:pt idx="6234">
                  <c:v>0.86000000000000032</c:v>
                </c:pt>
                <c:pt idx="6235">
                  <c:v>0.82000000000000028</c:v>
                </c:pt>
                <c:pt idx="6236">
                  <c:v>0.82000000000000028</c:v>
                </c:pt>
                <c:pt idx="6237">
                  <c:v>0.86000000000000032</c:v>
                </c:pt>
                <c:pt idx="6238">
                  <c:v>0.82000000000000028</c:v>
                </c:pt>
                <c:pt idx="6239">
                  <c:v>0.79</c:v>
                </c:pt>
                <c:pt idx="6240">
                  <c:v>0.82000000000000028</c:v>
                </c:pt>
                <c:pt idx="6241">
                  <c:v>0.79</c:v>
                </c:pt>
                <c:pt idx="6242">
                  <c:v>0.79</c:v>
                </c:pt>
                <c:pt idx="6243">
                  <c:v>0.82000000000000028</c:v>
                </c:pt>
                <c:pt idx="6244">
                  <c:v>0.86000000000000032</c:v>
                </c:pt>
                <c:pt idx="6245">
                  <c:v>0.89000000000000012</c:v>
                </c:pt>
                <c:pt idx="6246">
                  <c:v>0.86000000000000032</c:v>
                </c:pt>
                <c:pt idx="6247">
                  <c:v>0.89000000000000012</c:v>
                </c:pt>
                <c:pt idx="6248">
                  <c:v>0.89000000000000012</c:v>
                </c:pt>
                <c:pt idx="6249">
                  <c:v>0.89000000000000012</c:v>
                </c:pt>
                <c:pt idx="6250">
                  <c:v>0.89000000000000012</c:v>
                </c:pt>
                <c:pt idx="6251">
                  <c:v>0.89000000000000012</c:v>
                </c:pt>
                <c:pt idx="6252">
                  <c:v>0.89000000000000012</c:v>
                </c:pt>
                <c:pt idx="6253">
                  <c:v>0.89000000000000012</c:v>
                </c:pt>
                <c:pt idx="6254">
                  <c:v>0.89000000000000012</c:v>
                </c:pt>
                <c:pt idx="6255">
                  <c:v>0.89000000000000012</c:v>
                </c:pt>
                <c:pt idx="6256">
                  <c:v>0.89000000000000012</c:v>
                </c:pt>
                <c:pt idx="6257">
                  <c:v>0.86000000000000032</c:v>
                </c:pt>
                <c:pt idx="6258">
                  <c:v>0.89000000000000012</c:v>
                </c:pt>
                <c:pt idx="6259">
                  <c:v>0.86000000000000032</c:v>
                </c:pt>
                <c:pt idx="6260">
                  <c:v>0.86000000000000032</c:v>
                </c:pt>
                <c:pt idx="6261">
                  <c:v>0.86000000000000032</c:v>
                </c:pt>
                <c:pt idx="6262">
                  <c:v>0.89000000000000012</c:v>
                </c:pt>
                <c:pt idx="6263">
                  <c:v>0.86000000000000032</c:v>
                </c:pt>
                <c:pt idx="6264">
                  <c:v>0.89000000000000012</c:v>
                </c:pt>
                <c:pt idx="6265">
                  <c:v>0.89000000000000012</c:v>
                </c:pt>
                <c:pt idx="6266">
                  <c:v>0.86000000000000032</c:v>
                </c:pt>
                <c:pt idx="6267">
                  <c:v>0.89000000000000012</c:v>
                </c:pt>
                <c:pt idx="6268">
                  <c:v>0.89000000000000012</c:v>
                </c:pt>
                <c:pt idx="6269">
                  <c:v>0.91999999999999993</c:v>
                </c:pt>
                <c:pt idx="6270">
                  <c:v>0.91999999999999993</c:v>
                </c:pt>
                <c:pt idx="6271">
                  <c:v>0.91999999999999993</c:v>
                </c:pt>
                <c:pt idx="6272">
                  <c:v>0.91999999999999993</c:v>
                </c:pt>
                <c:pt idx="6273">
                  <c:v>0.91999999999999993</c:v>
                </c:pt>
                <c:pt idx="6274">
                  <c:v>0.89000000000000012</c:v>
                </c:pt>
                <c:pt idx="6275">
                  <c:v>0.89000000000000012</c:v>
                </c:pt>
                <c:pt idx="6276">
                  <c:v>0.89000000000000012</c:v>
                </c:pt>
                <c:pt idx="6277">
                  <c:v>0.91999999999999993</c:v>
                </c:pt>
                <c:pt idx="6278">
                  <c:v>0.89000000000000012</c:v>
                </c:pt>
                <c:pt idx="6279">
                  <c:v>0.91999999999999993</c:v>
                </c:pt>
                <c:pt idx="6280">
                  <c:v>0.91999999999999993</c:v>
                </c:pt>
                <c:pt idx="6281">
                  <c:v>0.89000000000000012</c:v>
                </c:pt>
                <c:pt idx="6282">
                  <c:v>0.91999999999999993</c:v>
                </c:pt>
                <c:pt idx="6283">
                  <c:v>0.91999999999999993</c:v>
                </c:pt>
                <c:pt idx="6284">
                  <c:v>0.95000000000000018</c:v>
                </c:pt>
                <c:pt idx="6285">
                  <c:v>0.95000000000000018</c:v>
                </c:pt>
                <c:pt idx="6286">
                  <c:v>0.95000000000000018</c:v>
                </c:pt>
                <c:pt idx="6287">
                  <c:v>0.91999999999999993</c:v>
                </c:pt>
                <c:pt idx="6288">
                  <c:v>0.91999999999999993</c:v>
                </c:pt>
                <c:pt idx="6289">
                  <c:v>0.91999999999999993</c:v>
                </c:pt>
                <c:pt idx="6290">
                  <c:v>0.91999999999999993</c:v>
                </c:pt>
                <c:pt idx="6291">
                  <c:v>0.91999999999999993</c:v>
                </c:pt>
                <c:pt idx="6292">
                  <c:v>0.91999999999999993</c:v>
                </c:pt>
                <c:pt idx="6293">
                  <c:v>0.91999999999999993</c:v>
                </c:pt>
                <c:pt idx="6294">
                  <c:v>0.91999999999999993</c:v>
                </c:pt>
                <c:pt idx="6295">
                  <c:v>0.95000000000000018</c:v>
                </c:pt>
                <c:pt idx="6296">
                  <c:v>0.99</c:v>
                </c:pt>
                <c:pt idx="6297">
                  <c:v>0.99</c:v>
                </c:pt>
                <c:pt idx="6298">
                  <c:v>0.95000000000000018</c:v>
                </c:pt>
                <c:pt idx="6299">
                  <c:v>0.99</c:v>
                </c:pt>
                <c:pt idx="6300">
                  <c:v>0.99</c:v>
                </c:pt>
                <c:pt idx="6301">
                  <c:v>0.95000000000000018</c:v>
                </c:pt>
                <c:pt idx="6302">
                  <c:v>0.99</c:v>
                </c:pt>
                <c:pt idx="6303">
                  <c:v>0.95000000000000018</c:v>
                </c:pt>
                <c:pt idx="6304">
                  <c:v>0.99</c:v>
                </c:pt>
                <c:pt idx="6305">
                  <c:v>0.89000000000000012</c:v>
                </c:pt>
                <c:pt idx="6306">
                  <c:v>0.91999999999999993</c:v>
                </c:pt>
                <c:pt idx="6307">
                  <c:v>0.91999999999999993</c:v>
                </c:pt>
                <c:pt idx="6308">
                  <c:v>0.91999999999999993</c:v>
                </c:pt>
                <c:pt idx="6309">
                  <c:v>0.91999999999999993</c:v>
                </c:pt>
                <c:pt idx="6310">
                  <c:v>0.91999999999999993</c:v>
                </c:pt>
                <c:pt idx="6311">
                  <c:v>0.91999999999999993</c:v>
                </c:pt>
                <c:pt idx="6312">
                  <c:v>0.91999999999999993</c:v>
                </c:pt>
                <c:pt idx="6313">
                  <c:v>0.91999999999999993</c:v>
                </c:pt>
                <c:pt idx="6314">
                  <c:v>0.91999999999999993</c:v>
                </c:pt>
                <c:pt idx="6315">
                  <c:v>0.91999999999999993</c:v>
                </c:pt>
                <c:pt idx="6316">
                  <c:v>0.95000000000000018</c:v>
                </c:pt>
                <c:pt idx="6317">
                  <c:v>0.91999999999999993</c:v>
                </c:pt>
                <c:pt idx="6318">
                  <c:v>0.91999999999999993</c:v>
                </c:pt>
                <c:pt idx="6319">
                  <c:v>0.79</c:v>
                </c:pt>
                <c:pt idx="6320">
                  <c:v>0.95000000000000018</c:v>
                </c:pt>
                <c:pt idx="6321">
                  <c:v>0.95000000000000018</c:v>
                </c:pt>
                <c:pt idx="6322">
                  <c:v>0.91999999999999993</c:v>
                </c:pt>
                <c:pt idx="6323">
                  <c:v>0.91999999999999993</c:v>
                </c:pt>
                <c:pt idx="6324">
                  <c:v>0.95000000000000018</c:v>
                </c:pt>
                <c:pt idx="6325">
                  <c:v>0.95000000000000018</c:v>
                </c:pt>
                <c:pt idx="6326">
                  <c:v>0.95000000000000018</c:v>
                </c:pt>
                <c:pt idx="6327">
                  <c:v>0.95000000000000018</c:v>
                </c:pt>
                <c:pt idx="6328">
                  <c:v>0.95000000000000018</c:v>
                </c:pt>
                <c:pt idx="6329">
                  <c:v>0.95000000000000018</c:v>
                </c:pt>
                <c:pt idx="6330">
                  <c:v>0.95000000000000018</c:v>
                </c:pt>
                <c:pt idx="6331">
                  <c:v>0.82000000000000028</c:v>
                </c:pt>
                <c:pt idx="6332">
                  <c:v>0.86000000000000032</c:v>
                </c:pt>
                <c:pt idx="6333">
                  <c:v>0.91999999999999993</c:v>
                </c:pt>
                <c:pt idx="6334">
                  <c:v>0.89000000000000012</c:v>
                </c:pt>
                <c:pt idx="6335">
                  <c:v>0.95000000000000018</c:v>
                </c:pt>
                <c:pt idx="6336">
                  <c:v>0.95000000000000018</c:v>
                </c:pt>
                <c:pt idx="6337">
                  <c:v>0.95000000000000018</c:v>
                </c:pt>
                <c:pt idx="6338">
                  <c:v>0.91999999999999993</c:v>
                </c:pt>
                <c:pt idx="6339">
                  <c:v>0.91999999999999993</c:v>
                </c:pt>
                <c:pt idx="6340">
                  <c:v>0.95000000000000018</c:v>
                </c:pt>
                <c:pt idx="6341">
                  <c:v>0.89000000000000012</c:v>
                </c:pt>
                <c:pt idx="6342">
                  <c:v>0.95000000000000018</c:v>
                </c:pt>
                <c:pt idx="6343">
                  <c:v>0.95000000000000018</c:v>
                </c:pt>
                <c:pt idx="6344">
                  <c:v>0.95000000000000018</c:v>
                </c:pt>
                <c:pt idx="6345">
                  <c:v>0.99</c:v>
                </c:pt>
                <c:pt idx="6346">
                  <c:v>0.89000000000000012</c:v>
                </c:pt>
                <c:pt idx="6347">
                  <c:v>1.05</c:v>
                </c:pt>
                <c:pt idx="6348">
                  <c:v>0.91999999999999993</c:v>
                </c:pt>
                <c:pt idx="6349">
                  <c:v>0.95000000000000018</c:v>
                </c:pt>
                <c:pt idx="6350">
                  <c:v>0.91999999999999993</c:v>
                </c:pt>
                <c:pt idx="6351">
                  <c:v>0.99</c:v>
                </c:pt>
                <c:pt idx="6352">
                  <c:v>0.95000000000000018</c:v>
                </c:pt>
                <c:pt idx="6353">
                  <c:v>0.95000000000000018</c:v>
                </c:pt>
                <c:pt idx="6354">
                  <c:v>0.89000000000000012</c:v>
                </c:pt>
                <c:pt idx="6355">
                  <c:v>0.91999999999999993</c:v>
                </c:pt>
                <c:pt idx="6356">
                  <c:v>0.95000000000000018</c:v>
                </c:pt>
                <c:pt idx="6357">
                  <c:v>0.91999999999999993</c:v>
                </c:pt>
                <c:pt idx="6358">
                  <c:v>0.91999999999999993</c:v>
                </c:pt>
                <c:pt idx="6359">
                  <c:v>0.89000000000000012</c:v>
                </c:pt>
                <c:pt idx="6360">
                  <c:v>0.91999999999999993</c:v>
                </c:pt>
                <c:pt idx="6361">
                  <c:v>0.89000000000000012</c:v>
                </c:pt>
                <c:pt idx="6362">
                  <c:v>0.89000000000000012</c:v>
                </c:pt>
                <c:pt idx="6363">
                  <c:v>0.89000000000000012</c:v>
                </c:pt>
                <c:pt idx="6364">
                  <c:v>0.91999999999999993</c:v>
                </c:pt>
                <c:pt idx="6365">
                  <c:v>0.89000000000000012</c:v>
                </c:pt>
                <c:pt idx="6366">
                  <c:v>0.89000000000000012</c:v>
                </c:pt>
                <c:pt idx="6367">
                  <c:v>0.91999999999999993</c:v>
                </c:pt>
                <c:pt idx="6368">
                  <c:v>0.82000000000000028</c:v>
                </c:pt>
                <c:pt idx="6369">
                  <c:v>0.89000000000000012</c:v>
                </c:pt>
                <c:pt idx="6370">
                  <c:v>0.91999999999999993</c:v>
                </c:pt>
                <c:pt idx="6371">
                  <c:v>0.91999999999999993</c:v>
                </c:pt>
                <c:pt idx="6372">
                  <c:v>0.91999999999999993</c:v>
                </c:pt>
                <c:pt idx="6373">
                  <c:v>0.89000000000000012</c:v>
                </c:pt>
                <c:pt idx="6374">
                  <c:v>0.89000000000000012</c:v>
                </c:pt>
                <c:pt idx="6375">
                  <c:v>0.91999999999999993</c:v>
                </c:pt>
                <c:pt idx="6376">
                  <c:v>0.91999999999999993</c:v>
                </c:pt>
                <c:pt idx="6377">
                  <c:v>0.86000000000000032</c:v>
                </c:pt>
                <c:pt idx="6378">
                  <c:v>0.89000000000000012</c:v>
                </c:pt>
                <c:pt idx="6379">
                  <c:v>0.89000000000000012</c:v>
                </c:pt>
                <c:pt idx="6380">
                  <c:v>0.91999999999999993</c:v>
                </c:pt>
                <c:pt idx="6381">
                  <c:v>0.89000000000000012</c:v>
                </c:pt>
                <c:pt idx="6382">
                  <c:v>0.91999999999999993</c:v>
                </c:pt>
                <c:pt idx="6383">
                  <c:v>0.91999999999999993</c:v>
                </c:pt>
                <c:pt idx="6384">
                  <c:v>0.91999999999999993</c:v>
                </c:pt>
                <c:pt idx="6385">
                  <c:v>0.91999999999999993</c:v>
                </c:pt>
                <c:pt idx="6386">
                  <c:v>0.95000000000000018</c:v>
                </c:pt>
                <c:pt idx="6387">
                  <c:v>0.91999999999999993</c:v>
                </c:pt>
                <c:pt idx="6388">
                  <c:v>0.91999999999999993</c:v>
                </c:pt>
                <c:pt idx="6389">
                  <c:v>0.91999999999999993</c:v>
                </c:pt>
                <c:pt idx="6390">
                  <c:v>0.91999999999999993</c:v>
                </c:pt>
                <c:pt idx="6391">
                  <c:v>0.95000000000000018</c:v>
                </c:pt>
                <c:pt idx="6392">
                  <c:v>0.91999999999999993</c:v>
                </c:pt>
                <c:pt idx="6393">
                  <c:v>0.95000000000000018</c:v>
                </c:pt>
                <c:pt idx="6394">
                  <c:v>0.91999999999999993</c:v>
                </c:pt>
                <c:pt idx="6395">
                  <c:v>0.91999999999999993</c:v>
                </c:pt>
                <c:pt idx="6396">
                  <c:v>0.91999999999999993</c:v>
                </c:pt>
                <c:pt idx="6397">
                  <c:v>0.95000000000000018</c:v>
                </c:pt>
                <c:pt idx="6398">
                  <c:v>0.95000000000000018</c:v>
                </c:pt>
                <c:pt idx="6399">
                  <c:v>0.99</c:v>
                </c:pt>
                <c:pt idx="6400">
                  <c:v>0.95000000000000018</c:v>
                </c:pt>
                <c:pt idx="6401">
                  <c:v>0.95000000000000018</c:v>
                </c:pt>
                <c:pt idx="6402">
                  <c:v>0.91999999999999993</c:v>
                </c:pt>
                <c:pt idx="6403">
                  <c:v>0.91999999999999993</c:v>
                </c:pt>
                <c:pt idx="6404">
                  <c:v>0.95000000000000018</c:v>
                </c:pt>
                <c:pt idx="6405">
                  <c:v>0.91999999999999993</c:v>
                </c:pt>
                <c:pt idx="6406">
                  <c:v>0.95000000000000018</c:v>
                </c:pt>
                <c:pt idx="6407">
                  <c:v>0.91999999999999993</c:v>
                </c:pt>
                <c:pt idx="6408">
                  <c:v>0.99</c:v>
                </c:pt>
                <c:pt idx="6409">
                  <c:v>0.99</c:v>
                </c:pt>
                <c:pt idx="6410">
                  <c:v>0.95000000000000018</c:v>
                </c:pt>
                <c:pt idx="6411">
                  <c:v>0.99</c:v>
                </c:pt>
                <c:pt idx="6412">
                  <c:v>0.95000000000000018</c:v>
                </c:pt>
                <c:pt idx="6413">
                  <c:v>0.95000000000000018</c:v>
                </c:pt>
                <c:pt idx="6414">
                  <c:v>0.95000000000000018</c:v>
                </c:pt>
                <c:pt idx="6415">
                  <c:v>0.95000000000000018</c:v>
                </c:pt>
                <c:pt idx="6416">
                  <c:v>0.99</c:v>
                </c:pt>
                <c:pt idx="6417">
                  <c:v>0.91999999999999993</c:v>
                </c:pt>
                <c:pt idx="6418">
                  <c:v>0.99</c:v>
                </c:pt>
                <c:pt idx="6419">
                  <c:v>0.99</c:v>
                </c:pt>
                <c:pt idx="6420">
                  <c:v>1.02</c:v>
                </c:pt>
                <c:pt idx="6421">
                  <c:v>1.02</c:v>
                </c:pt>
                <c:pt idx="6422">
                  <c:v>1.02</c:v>
                </c:pt>
                <c:pt idx="6423">
                  <c:v>1.02</c:v>
                </c:pt>
                <c:pt idx="6424">
                  <c:v>0.99</c:v>
                </c:pt>
                <c:pt idx="6425">
                  <c:v>0.99</c:v>
                </c:pt>
                <c:pt idx="6426">
                  <c:v>0.99</c:v>
                </c:pt>
                <c:pt idx="6427">
                  <c:v>1.02</c:v>
                </c:pt>
                <c:pt idx="6428">
                  <c:v>1.02</c:v>
                </c:pt>
                <c:pt idx="6429">
                  <c:v>1.02</c:v>
                </c:pt>
                <c:pt idx="6430">
                  <c:v>1.02</c:v>
                </c:pt>
                <c:pt idx="6431">
                  <c:v>1.02</c:v>
                </c:pt>
                <c:pt idx="6432">
                  <c:v>1.05</c:v>
                </c:pt>
                <c:pt idx="6433">
                  <c:v>1.05</c:v>
                </c:pt>
                <c:pt idx="6434">
                  <c:v>1.02</c:v>
                </c:pt>
                <c:pt idx="6435">
                  <c:v>0.95000000000000018</c:v>
                </c:pt>
                <c:pt idx="6436">
                  <c:v>0.99</c:v>
                </c:pt>
                <c:pt idx="6437">
                  <c:v>1.05</c:v>
                </c:pt>
                <c:pt idx="6438">
                  <c:v>1.05</c:v>
                </c:pt>
                <c:pt idx="6439">
                  <c:v>1.0900000000000001</c:v>
                </c:pt>
                <c:pt idx="6440">
                  <c:v>1.0900000000000001</c:v>
                </c:pt>
                <c:pt idx="6441">
                  <c:v>0.99</c:v>
                </c:pt>
                <c:pt idx="6442">
                  <c:v>1.05</c:v>
                </c:pt>
                <c:pt idx="6443">
                  <c:v>1.05</c:v>
                </c:pt>
                <c:pt idx="6444">
                  <c:v>1.05</c:v>
                </c:pt>
                <c:pt idx="6445">
                  <c:v>1.05</c:v>
                </c:pt>
                <c:pt idx="6446">
                  <c:v>0.99</c:v>
                </c:pt>
                <c:pt idx="6447">
                  <c:v>0.91999999999999993</c:v>
                </c:pt>
                <c:pt idx="6448">
                  <c:v>1.05</c:v>
                </c:pt>
                <c:pt idx="6449">
                  <c:v>1.05</c:v>
                </c:pt>
                <c:pt idx="6450">
                  <c:v>0.99</c:v>
                </c:pt>
                <c:pt idx="6451">
                  <c:v>0.95000000000000018</c:v>
                </c:pt>
                <c:pt idx="6452">
                  <c:v>0.99</c:v>
                </c:pt>
                <c:pt idx="6453">
                  <c:v>1.02</c:v>
                </c:pt>
                <c:pt idx="6454">
                  <c:v>0.76000000000000023</c:v>
                </c:pt>
                <c:pt idx="6455">
                  <c:v>0.99</c:v>
                </c:pt>
                <c:pt idx="6456">
                  <c:v>1.02</c:v>
                </c:pt>
                <c:pt idx="6457">
                  <c:v>0.99</c:v>
                </c:pt>
                <c:pt idx="6458">
                  <c:v>1.05</c:v>
                </c:pt>
                <c:pt idx="6459">
                  <c:v>1.02</c:v>
                </c:pt>
                <c:pt idx="6460">
                  <c:v>1.05</c:v>
                </c:pt>
                <c:pt idx="6461">
                  <c:v>0.99</c:v>
                </c:pt>
                <c:pt idx="6462">
                  <c:v>0.95000000000000018</c:v>
                </c:pt>
                <c:pt idx="6463">
                  <c:v>0.95000000000000018</c:v>
                </c:pt>
                <c:pt idx="6464">
                  <c:v>0.95000000000000018</c:v>
                </c:pt>
                <c:pt idx="6465">
                  <c:v>0.82000000000000028</c:v>
                </c:pt>
                <c:pt idx="6466">
                  <c:v>0.95000000000000018</c:v>
                </c:pt>
                <c:pt idx="6467">
                  <c:v>0.91999999999999993</c:v>
                </c:pt>
                <c:pt idx="6468">
                  <c:v>0.91999999999999993</c:v>
                </c:pt>
                <c:pt idx="6469">
                  <c:v>0.95000000000000018</c:v>
                </c:pt>
                <c:pt idx="6470">
                  <c:v>0.89000000000000012</c:v>
                </c:pt>
                <c:pt idx="6471">
                  <c:v>0.89000000000000012</c:v>
                </c:pt>
                <c:pt idx="6472">
                  <c:v>0.79</c:v>
                </c:pt>
                <c:pt idx="6473">
                  <c:v>0.82000000000000028</c:v>
                </c:pt>
                <c:pt idx="6474">
                  <c:v>0.86000000000000032</c:v>
                </c:pt>
                <c:pt idx="6475">
                  <c:v>0.89000000000000012</c:v>
                </c:pt>
                <c:pt idx="6476">
                  <c:v>0.86000000000000032</c:v>
                </c:pt>
                <c:pt idx="6477">
                  <c:v>0.89000000000000012</c:v>
                </c:pt>
                <c:pt idx="6478">
                  <c:v>0.89000000000000012</c:v>
                </c:pt>
                <c:pt idx="6479">
                  <c:v>0.99</c:v>
                </c:pt>
                <c:pt idx="6480">
                  <c:v>0.91999999999999993</c:v>
                </c:pt>
                <c:pt idx="6481">
                  <c:v>0.89000000000000012</c:v>
                </c:pt>
                <c:pt idx="6482">
                  <c:v>0.89000000000000012</c:v>
                </c:pt>
                <c:pt idx="6483">
                  <c:v>0.95000000000000018</c:v>
                </c:pt>
                <c:pt idx="6484">
                  <c:v>0.91999999999999993</c:v>
                </c:pt>
                <c:pt idx="6485">
                  <c:v>0.89000000000000012</c:v>
                </c:pt>
                <c:pt idx="6486">
                  <c:v>0.89000000000000012</c:v>
                </c:pt>
                <c:pt idx="6487">
                  <c:v>0.89000000000000012</c:v>
                </c:pt>
                <c:pt idx="6488">
                  <c:v>0.89000000000000012</c:v>
                </c:pt>
                <c:pt idx="6489">
                  <c:v>0.82000000000000028</c:v>
                </c:pt>
                <c:pt idx="6490">
                  <c:v>0.95000000000000018</c:v>
                </c:pt>
                <c:pt idx="6491">
                  <c:v>0.91999999999999993</c:v>
                </c:pt>
                <c:pt idx="6492">
                  <c:v>0.91999999999999993</c:v>
                </c:pt>
                <c:pt idx="6493">
                  <c:v>0.89000000000000012</c:v>
                </c:pt>
                <c:pt idx="6494">
                  <c:v>0.89000000000000012</c:v>
                </c:pt>
                <c:pt idx="6495">
                  <c:v>0.89000000000000012</c:v>
                </c:pt>
                <c:pt idx="6496">
                  <c:v>0.89000000000000012</c:v>
                </c:pt>
                <c:pt idx="6497">
                  <c:v>0.89000000000000012</c:v>
                </c:pt>
                <c:pt idx="6498">
                  <c:v>0.89000000000000012</c:v>
                </c:pt>
                <c:pt idx="6499">
                  <c:v>0.91999999999999993</c:v>
                </c:pt>
                <c:pt idx="6500">
                  <c:v>0.89000000000000012</c:v>
                </c:pt>
                <c:pt idx="6501">
                  <c:v>0.89000000000000012</c:v>
                </c:pt>
                <c:pt idx="6502">
                  <c:v>0.91999999999999993</c:v>
                </c:pt>
                <c:pt idx="6503">
                  <c:v>0.91999999999999993</c:v>
                </c:pt>
                <c:pt idx="6504">
                  <c:v>0.91999999999999993</c:v>
                </c:pt>
                <c:pt idx="6505">
                  <c:v>0.89000000000000012</c:v>
                </c:pt>
                <c:pt idx="6506">
                  <c:v>0.86000000000000032</c:v>
                </c:pt>
                <c:pt idx="6507">
                  <c:v>0.91999999999999993</c:v>
                </c:pt>
                <c:pt idx="6508">
                  <c:v>0.86000000000000032</c:v>
                </c:pt>
                <c:pt idx="6509">
                  <c:v>0.91999999999999993</c:v>
                </c:pt>
                <c:pt idx="6510">
                  <c:v>0.86000000000000032</c:v>
                </c:pt>
                <c:pt idx="6511">
                  <c:v>0.89000000000000012</c:v>
                </c:pt>
                <c:pt idx="6512">
                  <c:v>0.89000000000000012</c:v>
                </c:pt>
                <c:pt idx="6513">
                  <c:v>0.91999999999999993</c:v>
                </c:pt>
                <c:pt idx="6514">
                  <c:v>0.89000000000000012</c:v>
                </c:pt>
                <c:pt idx="6515">
                  <c:v>0.89000000000000012</c:v>
                </c:pt>
                <c:pt idx="6516">
                  <c:v>0.89000000000000012</c:v>
                </c:pt>
                <c:pt idx="6517">
                  <c:v>0.91999999999999993</c:v>
                </c:pt>
                <c:pt idx="6518">
                  <c:v>0.91999999999999993</c:v>
                </c:pt>
                <c:pt idx="6519">
                  <c:v>0.89000000000000012</c:v>
                </c:pt>
                <c:pt idx="6520">
                  <c:v>0.89000000000000012</c:v>
                </c:pt>
                <c:pt idx="6521">
                  <c:v>0.89000000000000012</c:v>
                </c:pt>
                <c:pt idx="6522">
                  <c:v>0.89000000000000012</c:v>
                </c:pt>
                <c:pt idx="6523">
                  <c:v>0.89000000000000012</c:v>
                </c:pt>
                <c:pt idx="6524">
                  <c:v>0.89000000000000012</c:v>
                </c:pt>
                <c:pt idx="6525">
                  <c:v>0.91999999999999993</c:v>
                </c:pt>
                <c:pt idx="6526">
                  <c:v>0.91999999999999993</c:v>
                </c:pt>
                <c:pt idx="6527">
                  <c:v>0.89000000000000012</c:v>
                </c:pt>
                <c:pt idx="6528">
                  <c:v>0.86000000000000032</c:v>
                </c:pt>
                <c:pt idx="6529">
                  <c:v>0.89000000000000012</c:v>
                </c:pt>
                <c:pt idx="6530">
                  <c:v>0.91999999999999993</c:v>
                </c:pt>
                <c:pt idx="6531">
                  <c:v>0.91999999999999993</c:v>
                </c:pt>
                <c:pt idx="6532">
                  <c:v>0.91999999999999993</c:v>
                </c:pt>
                <c:pt idx="6533">
                  <c:v>0.91999999999999993</c:v>
                </c:pt>
                <c:pt idx="6534">
                  <c:v>0.91999999999999993</c:v>
                </c:pt>
                <c:pt idx="6535">
                  <c:v>0.91999999999999993</c:v>
                </c:pt>
                <c:pt idx="6536">
                  <c:v>0.89000000000000012</c:v>
                </c:pt>
                <c:pt idx="6537">
                  <c:v>0.89000000000000012</c:v>
                </c:pt>
                <c:pt idx="6538">
                  <c:v>0.91999999999999993</c:v>
                </c:pt>
                <c:pt idx="6539">
                  <c:v>0.89000000000000012</c:v>
                </c:pt>
                <c:pt idx="6540">
                  <c:v>0.89000000000000012</c:v>
                </c:pt>
                <c:pt idx="6541">
                  <c:v>0.86000000000000032</c:v>
                </c:pt>
                <c:pt idx="6542">
                  <c:v>0.91999999999999993</c:v>
                </c:pt>
                <c:pt idx="6543">
                  <c:v>0.95000000000000018</c:v>
                </c:pt>
                <c:pt idx="6544">
                  <c:v>0.95000000000000018</c:v>
                </c:pt>
                <c:pt idx="6545">
                  <c:v>0.95000000000000018</c:v>
                </c:pt>
                <c:pt idx="6546">
                  <c:v>0.95000000000000018</c:v>
                </c:pt>
                <c:pt idx="6547">
                  <c:v>0.91999999999999993</c:v>
                </c:pt>
                <c:pt idx="6548">
                  <c:v>0.91999999999999993</c:v>
                </c:pt>
                <c:pt idx="6549">
                  <c:v>0.95000000000000018</c:v>
                </c:pt>
                <c:pt idx="6550">
                  <c:v>0.95000000000000018</c:v>
                </c:pt>
                <c:pt idx="6551">
                  <c:v>0.91999999999999993</c:v>
                </c:pt>
                <c:pt idx="6552">
                  <c:v>0.95000000000000018</c:v>
                </c:pt>
                <c:pt idx="6553">
                  <c:v>0.91999999999999993</c:v>
                </c:pt>
                <c:pt idx="6554">
                  <c:v>0.86000000000000032</c:v>
                </c:pt>
                <c:pt idx="6555">
                  <c:v>0.91999999999999993</c:v>
                </c:pt>
                <c:pt idx="6556">
                  <c:v>0.89000000000000012</c:v>
                </c:pt>
                <c:pt idx="6557">
                  <c:v>0.91999999999999993</c:v>
                </c:pt>
                <c:pt idx="6558">
                  <c:v>0.91999999999999993</c:v>
                </c:pt>
                <c:pt idx="6559">
                  <c:v>0.95000000000000018</c:v>
                </c:pt>
                <c:pt idx="6560">
                  <c:v>0.95000000000000018</c:v>
                </c:pt>
                <c:pt idx="6561">
                  <c:v>0.89000000000000012</c:v>
                </c:pt>
                <c:pt idx="6562">
                  <c:v>0.91999999999999993</c:v>
                </c:pt>
                <c:pt idx="6563">
                  <c:v>0.99</c:v>
                </c:pt>
                <c:pt idx="6564">
                  <c:v>0.95000000000000018</c:v>
                </c:pt>
                <c:pt idx="6565">
                  <c:v>0.95000000000000018</c:v>
                </c:pt>
                <c:pt idx="6566">
                  <c:v>0.95000000000000018</c:v>
                </c:pt>
                <c:pt idx="6567">
                  <c:v>0.91999999999999993</c:v>
                </c:pt>
                <c:pt idx="6568">
                  <c:v>0.99</c:v>
                </c:pt>
                <c:pt idx="6569">
                  <c:v>0.91999999999999993</c:v>
                </c:pt>
                <c:pt idx="6570">
                  <c:v>0.95000000000000018</c:v>
                </c:pt>
                <c:pt idx="6571">
                  <c:v>0.91999999999999993</c:v>
                </c:pt>
                <c:pt idx="6572">
                  <c:v>0.95000000000000018</c:v>
                </c:pt>
                <c:pt idx="6573">
                  <c:v>0.91999999999999993</c:v>
                </c:pt>
                <c:pt idx="6574">
                  <c:v>0.91999999999999993</c:v>
                </c:pt>
                <c:pt idx="6575">
                  <c:v>0.95000000000000018</c:v>
                </c:pt>
                <c:pt idx="6576">
                  <c:v>0.91999999999999993</c:v>
                </c:pt>
                <c:pt idx="6577">
                  <c:v>0.95000000000000018</c:v>
                </c:pt>
                <c:pt idx="6578">
                  <c:v>0.89000000000000012</c:v>
                </c:pt>
                <c:pt idx="6579">
                  <c:v>0.99</c:v>
                </c:pt>
                <c:pt idx="6580">
                  <c:v>0.99</c:v>
                </c:pt>
                <c:pt idx="6581">
                  <c:v>0.95000000000000018</c:v>
                </c:pt>
                <c:pt idx="6582">
                  <c:v>0.91999999999999993</c:v>
                </c:pt>
                <c:pt idx="6583">
                  <c:v>0.99</c:v>
                </c:pt>
                <c:pt idx="6584">
                  <c:v>0.99</c:v>
                </c:pt>
                <c:pt idx="6585">
                  <c:v>0.99</c:v>
                </c:pt>
                <c:pt idx="6586">
                  <c:v>0.95000000000000018</c:v>
                </c:pt>
                <c:pt idx="6587">
                  <c:v>1.05</c:v>
                </c:pt>
                <c:pt idx="6588">
                  <c:v>0.99</c:v>
                </c:pt>
                <c:pt idx="6589">
                  <c:v>0.99</c:v>
                </c:pt>
                <c:pt idx="6590">
                  <c:v>0.89000000000000012</c:v>
                </c:pt>
                <c:pt idx="6591">
                  <c:v>0.89000000000000012</c:v>
                </c:pt>
                <c:pt idx="6592">
                  <c:v>0.95000000000000018</c:v>
                </c:pt>
                <c:pt idx="6593">
                  <c:v>0.91999999999999993</c:v>
                </c:pt>
                <c:pt idx="6594">
                  <c:v>0.95000000000000018</c:v>
                </c:pt>
                <c:pt idx="6595">
                  <c:v>0.95000000000000018</c:v>
                </c:pt>
                <c:pt idx="6596">
                  <c:v>0.95000000000000018</c:v>
                </c:pt>
                <c:pt idx="6597">
                  <c:v>0.95000000000000018</c:v>
                </c:pt>
                <c:pt idx="6598">
                  <c:v>1.02</c:v>
                </c:pt>
                <c:pt idx="6599">
                  <c:v>0.95000000000000018</c:v>
                </c:pt>
                <c:pt idx="6600">
                  <c:v>1.02</c:v>
                </c:pt>
                <c:pt idx="6601">
                  <c:v>1.02</c:v>
                </c:pt>
                <c:pt idx="6602">
                  <c:v>1.02</c:v>
                </c:pt>
                <c:pt idx="6603">
                  <c:v>0.99</c:v>
                </c:pt>
                <c:pt idx="6604">
                  <c:v>0.95000000000000018</c:v>
                </c:pt>
                <c:pt idx="6605">
                  <c:v>0.95000000000000018</c:v>
                </c:pt>
                <c:pt idx="6606">
                  <c:v>0.99</c:v>
                </c:pt>
                <c:pt idx="6607">
                  <c:v>0.95000000000000018</c:v>
                </c:pt>
                <c:pt idx="6608">
                  <c:v>0.95000000000000018</c:v>
                </c:pt>
                <c:pt idx="6609">
                  <c:v>0.99</c:v>
                </c:pt>
                <c:pt idx="6610">
                  <c:v>0.99</c:v>
                </c:pt>
                <c:pt idx="6611">
                  <c:v>0.89000000000000012</c:v>
                </c:pt>
                <c:pt idx="6612">
                  <c:v>0.95000000000000018</c:v>
                </c:pt>
                <c:pt idx="6613">
                  <c:v>0.89000000000000012</c:v>
                </c:pt>
                <c:pt idx="6614">
                  <c:v>0.95000000000000018</c:v>
                </c:pt>
                <c:pt idx="6615">
                  <c:v>0.95000000000000018</c:v>
                </c:pt>
                <c:pt idx="6616">
                  <c:v>1.02</c:v>
                </c:pt>
                <c:pt idx="6617">
                  <c:v>0.99</c:v>
                </c:pt>
                <c:pt idx="6618">
                  <c:v>0.99</c:v>
                </c:pt>
                <c:pt idx="6619">
                  <c:v>0.95000000000000018</c:v>
                </c:pt>
                <c:pt idx="6620">
                  <c:v>0.95000000000000018</c:v>
                </c:pt>
                <c:pt idx="6621">
                  <c:v>0.95000000000000018</c:v>
                </c:pt>
                <c:pt idx="6622">
                  <c:v>0.99</c:v>
                </c:pt>
                <c:pt idx="6623">
                  <c:v>0.99</c:v>
                </c:pt>
                <c:pt idx="6624">
                  <c:v>1.02</c:v>
                </c:pt>
                <c:pt idx="6625">
                  <c:v>1.02</c:v>
                </c:pt>
                <c:pt idx="6626">
                  <c:v>0.95000000000000018</c:v>
                </c:pt>
                <c:pt idx="6627">
                  <c:v>0.99</c:v>
                </c:pt>
                <c:pt idx="6628">
                  <c:v>1.02</c:v>
                </c:pt>
                <c:pt idx="6629">
                  <c:v>0.99</c:v>
                </c:pt>
                <c:pt idx="6630">
                  <c:v>0.89000000000000012</c:v>
                </c:pt>
                <c:pt idx="6631">
                  <c:v>0.95000000000000018</c:v>
                </c:pt>
                <c:pt idx="6632">
                  <c:v>0.91999999999999993</c:v>
                </c:pt>
                <c:pt idx="6633">
                  <c:v>0.95000000000000018</c:v>
                </c:pt>
                <c:pt idx="6634">
                  <c:v>0.95000000000000018</c:v>
                </c:pt>
                <c:pt idx="6635">
                  <c:v>0.91999999999999993</c:v>
                </c:pt>
                <c:pt idx="6636">
                  <c:v>0.95000000000000018</c:v>
                </c:pt>
                <c:pt idx="6637">
                  <c:v>0.95000000000000018</c:v>
                </c:pt>
                <c:pt idx="6638">
                  <c:v>0.86000000000000032</c:v>
                </c:pt>
                <c:pt idx="6639">
                  <c:v>0.95000000000000018</c:v>
                </c:pt>
                <c:pt idx="6640">
                  <c:v>0.89000000000000012</c:v>
                </c:pt>
                <c:pt idx="6641">
                  <c:v>0.95000000000000018</c:v>
                </c:pt>
                <c:pt idx="6642">
                  <c:v>0.99</c:v>
                </c:pt>
                <c:pt idx="6643">
                  <c:v>0.99</c:v>
                </c:pt>
                <c:pt idx="6644">
                  <c:v>0.95000000000000018</c:v>
                </c:pt>
                <c:pt idx="6645">
                  <c:v>0.91999999999999993</c:v>
                </c:pt>
                <c:pt idx="6646">
                  <c:v>0.95000000000000018</c:v>
                </c:pt>
                <c:pt idx="6647">
                  <c:v>0.91999999999999993</c:v>
                </c:pt>
                <c:pt idx="6648">
                  <c:v>0.95000000000000018</c:v>
                </c:pt>
                <c:pt idx="6649">
                  <c:v>0.95000000000000018</c:v>
                </c:pt>
                <c:pt idx="6650">
                  <c:v>0.89000000000000012</c:v>
                </c:pt>
                <c:pt idx="6651">
                  <c:v>0.89000000000000012</c:v>
                </c:pt>
                <c:pt idx="6652">
                  <c:v>0.91999999999999993</c:v>
                </c:pt>
                <c:pt idx="6653">
                  <c:v>0.89000000000000012</c:v>
                </c:pt>
                <c:pt idx="6654">
                  <c:v>0.99</c:v>
                </c:pt>
                <c:pt idx="6655">
                  <c:v>0.91999999999999993</c:v>
                </c:pt>
                <c:pt idx="6656">
                  <c:v>0.91999999999999993</c:v>
                </c:pt>
                <c:pt idx="6657">
                  <c:v>0.91999999999999993</c:v>
                </c:pt>
                <c:pt idx="6658">
                  <c:v>0.95000000000000018</c:v>
                </c:pt>
                <c:pt idx="6659">
                  <c:v>0.89000000000000012</c:v>
                </c:pt>
                <c:pt idx="6660">
                  <c:v>0.91999999999999993</c:v>
                </c:pt>
                <c:pt idx="6661">
                  <c:v>0.89000000000000012</c:v>
                </c:pt>
                <c:pt idx="6662">
                  <c:v>0.99</c:v>
                </c:pt>
                <c:pt idx="6663">
                  <c:v>0.95000000000000018</c:v>
                </c:pt>
                <c:pt idx="6664">
                  <c:v>0.91999999999999993</c:v>
                </c:pt>
                <c:pt idx="6665">
                  <c:v>0.95000000000000018</c:v>
                </c:pt>
                <c:pt idx="6666">
                  <c:v>0.99</c:v>
                </c:pt>
                <c:pt idx="6667">
                  <c:v>0.99</c:v>
                </c:pt>
                <c:pt idx="6668">
                  <c:v>0.95000000000000018</c:v>
                </c:pt>
                <c:pt idx="6669">
                  <c:v>0.95000000000000018</c:v>
                </c:pt>
                <c:pt idx="6670">
                  <c:v>0.89000000000000012</c:v>
                </c:pt>
                <c:pt idx="6671">
                  <c:v>0.95000000000000018</c:v>
                </c:pt>
                <c:pt idx="6672">
                  <c:v>0.91999999999999993</c:v>
                </c:pt>
                <c:pt idx="6673">
                  <c:v>0.95000000000000018</c:v>
                </c:pt>
                <c:pt idx="6674">
                  <c:v>0.95000000000000018</c:v>
                </c:pt>
                <c:pt idx="6675">
                  <c:v>0.99</c:v>
                </c:pt>
                <c:pt idx="6676">
                  <c:v>0.95000000000000018</c:v>
                </c:pt>
                <c:pt idx="6677">
                  <c:v>0.95000000000000018</c:v>
                </c:pt>
                <c:pt idx="6678">
                  <c:v>1.02</c:v>
                </c:pt>
                <c:pt idx="6679">
                  <c:v>0.99</c:v>
                </c:pt>
                <c:pt idx="6680">
                  <c:v>1.02</c:v>
                </c:pt>
                <c:pt idx="6681">
                  <c:v>0.99</c:v>
                </c:pt>
                <c:pt idx="6682">
                  <c:v>0.95000000000000018</c:v>
                </c:pt>
                <c:pt idx="6683">
                  <c:v>0.99</c:v>
                </c:pt>
                <c:pt idx="6684">
                  <c:v>1.02</c:v>
                </c:pt>
                <c:pt idx="6685">
                  <c:v>0.95000000000000018</c:v>
                </c:pt>
                <c:pt idx="6686">
                  <c:v>0.91999999999999993</c:v>
                </c:pt>
                <c:pt idx="6687">
                  <c:v>0.86000000000000032</c:v>
                </c:pt>
                <c:pt idx="6688">
                  <c:v>0.91999999999999993</c:v>
                </c:pt>
                <c:pt idx="6689">
                  <c:v>0.89000000000000012</c:v>
                </c:pt>
                <c:pt idx="6690">
                  <c:v>0.91999999999999993</c:v>
                </c:pt>
                <c:pt idx="6691">
                  <c:v>1.02</c:v>
                </c:pt>
                <c:pt idx="6692">
                  <c:v>0.89000000000000012</c:v>
                </c:pt>
                <c:pt idx="6693">
                  <c:v>0.91999999999999993</c:v>
                </c:pt>
                <c:pt idx="6694">
                  <c:v>0.99</c:v>
                </c:pt>
                <c:pt idx="6695">
                  <c:v>0.99</c:v>
                </c:pt>
                <c:pt idx="6696">
                  <c:v>0.91999999999999993</c:v>
                </c:pt>
                <c:pt idx="6697">
                  <c:v>0.89000000000000012</c:v>
                </c:pt>
                <c:pt idx="6698">
                  <c:v>0.95000000000000018</c:v>
                </c:pt>
                <c:pt idx="6699">
                  <c:v>0.91999999999999993</c:v>
                </c:pt>
                <c:pt idx="6700">
                  <c:v>0.89000000000000012</c:v>
                </c:pt>
                <c:pt idx="6701">
                  <c:v>1.05</c:v>
                </c:pt>
                <c:pt idx="6702">
                  <c:v>1.05</c:v>
                </c:pt>
                <c:pt idx="6703">
                  <c:v>1.05</c:v>
                </c:pt>
                <c:pt idx="6704">
                  <c:v>1.02</c:v>
                </c:pt>
                <c:pt idx="6705">
                  <c:v>0.99</c:v>
                </c:pt>
                <c:pt idx="6706">
                  <c:v>0.95000000000000018</c:v>
                </c:pt>
                <c:pt idx="6707">
                  <c:v>0.99</c:v>
                </c:pt>
                <c:pt idx="6708">
                  <c:v>0.99</c:v>
                </c:pt>
                <c:pt idx="6709">
                  <c:v>0.99</c:v>
                </c:pt>
                <c:pt idx="6710">
                  <c:v>1.02</c:v>
                </c:pt>
                <c:pt idx="6711">
                  <c:v>0.91999999999999993</c:v>
                </c:pt>
                <c:pt idx="6712">
                  <c:v>1.02</c:v>
                </c:pt>
                <c:pt idx="6713">
                  <c:v>0.89000000000000012</c:v>
                </c:pt>
                <c:pt idx="6714">
                  <c:v>0.95000000000000018</c:v>
                </c:pt>
                <c:pt idx="6715">
                  <c:v>0.95000000000000018</c:v>
                </c:pt>
                <c:pt idx="6716">
                  <c:v>0.95000000000000018</c:v>
                </c:pt>
                <c:pt idx="6717">
                  <c:v>0.7200000000000002</c:v>
                </c:pt>
                <c:pt idx="6718">
                  <c:v>0.82000000000000028</c:v>
                </c:pt>
                <c:pt idx="6719">
                  <c:v>0.82000000000000028</c:v>
                </c:pt>
                <c:pt idx="6720">
                  <c:v>0.89000000000000012</c:v>
                </c:pt>
                <c:pt idx="6721">
                  <c:v>0.82000000000000028</c:v>
                </c:pt>
                <c:pt idx="6722">
                  <c:v>0.89000000000000012</c:v>
                </c:pt>
                <c:pt idx="6723">
                  <c:v>0.99</c:v>
                </c:pt>
                <c:pt idx="6724">
                  <c:v>0.91999999999999993</c:v>
                </c:pt>
                <c:pt idx="6725">
                  <c:v>0.82000000000000028</c:v>
                </c:pt>
                <c:pt idx="6726">
                  <c:v>1.05</c:v>
                </c:pt>
                <c:pt idx="6727">
                  <c:v>0.99</c:v>
                </c:pt>
                <c:pt idx="6728">
                  <c:v>1.02</c:v>
                </c:pt>
                <c:pt idx="6729">
                  <c:v>0.91999999999999993</c:v>
                </c:pt>
                <c:pt idx="6730">
                  <c:v>1.02</c:v>
                </c:pt>
                <c:pt idx="6731">
                  <c:v>1.02</c:v>
                </c:pt>
                <c:pt idx="6732">
                  <c:v>0.99</c:v>
                </c:pt>
                <c:pt idx="6733">
                  <c:v>1.05</c:v>
                </c:pt>
                <c:pt idx="6734">
                  <c:v>1.02</c:v>
                </c:pt>
                <c:pt idx="6735">
                  <c:v>1.02</c:v>
                </c:pt>
                <c:pt idx="6736">
                  <c:v>0.7200000000000002</c:v>
                </c:pt>
                <c:pt idx="6737">
                  <c:v>0.99</c:v>
                </c:pt>
                <c:pt idx="6738">
                  <c:v>1.05</c:v>
                </c:pt>
                <c:pt idx="6739">
                  <c:v>0.95000000000000018</c:v>
                </c:pt>
                <c:pt idx="6740">
                  <c:v>1.02</c:v>
                </c:pt>
                <c:pt idx="6741">
                  <c:v>0.99</c:v>
                </c:pt>
                <c:pt idx="6742">
                  <c:v>0.99</c:v>
                </c:pt>
                <c:pt idx="6743">
                  <c:v>1.02</c:v>
                </c:pt>
                <c:pt idx="6744">
                  <c:v>1.05</c:v>
                </c:pt>
                <c:pt idx="6745">
                  <c:v>1.05</c:v>
                </c:pt>
                <c:pt idx="6746">
                  <c:v>1.05</c:v>
                </c:pt>
                <c:pt idx="6747">
                  <c:v>1.02</c:v>
                </c:pt>
                <c:pt idx="6748">
                  <c:v>0.86000000000000032</c:v>
                </c:pt>
                <c:pt idx="6749">
                  <c:v>1.05</c:v>
                </c:pt>
                <c:pt idx="6750">
                  <c:v>0.99</c:v>
                </c:pt>
                <c:pt idx="6751">
                  <c:v>0.99</c:v>
                </c:pt>
                <c:pt idx="6752">
                  <c:v>1.05</c:v>
                </c:pt>
                <c:pt idx="6753">
                  <c:v>0.99</c:v>
                </c:pt>
                <c:pt idx="6754">
                  <c:v>1.0900000000000001</c:v>
                </c:pt>
                <c:pt idx="6755">
                  <c:v>1.02</c:v>
                </c:pt>
                <c:pt idx="6756">
                  <c:v>1.05</c:v>
                </c:pt>
                <c:pt idx="6757">
                  <c:v>1.02</c:v>
                </c:pt>
                <c:pt idx="6758">
                  <c:v>0.99</c:v>
                </c:pt>
                <c:pt idx="6759">
                  <c:v>0.95000000000000018</c:v>
                </c:pt>
                <c:pt idx="6760">
                  <c:v>0.95000000000000018</c:v>
                </c:pt>
                <c:pt idx="6761">
                  <c:v>0.82000000000000028</c:v>
                </c:pt>
                <c:pt idx="6762">
                  <c:v>0.99</c:v>
                </c:pt>
                <c:pt idx="6763">
                  <c:v>1.05</c:v>
                </c:pt>
                <c:pt idx="6764">
                  <c:v>1.0900000000000001</c:v>
                </c:pt>
                <c:pt idx="6765">
                  <c:v>1.05</c:v>
                </c:pt>
                <c:pt idx="6766">
                  <c:v>0.99</c:v>
                </c:pt>
                <c:pt idx="6767">
                  <c:v>1.02</c:v>
                </c:pt>
                <c:pt idx="6768">
                  <c:v>0.91999999999999993</c:v>
                </c:pt>
                <c:pt idx="6769">
                  <c:v>1.05</c:v>
                </c:pt>
                <c:pt idx="6770">
                  <c:v>0.86000000000000032</c:v>
                </c:pt>
                <c:pt idx="6771">
                  <c:v>0.91999999999999993</c:v>
                </c:pt>
                <c:pt idx="6772">
                  <c:v>0.99</c:v>
                </c:pt>
                <c:pt idx="6773">
                  <c:v>0.95000000000000018</c:v>
                </c:pt>
                <c:pt idx="6774">
                  <c:v>1.02</c:v>
                </c:pt>
                <c:pt idx="6775">
                  <c:v>0.95000000000000018</c:v>
                </c:pt>
                <c:pt idx="6776">
                  <c:v>0.99</c:v>
                </c:pt>
                <c:pt idx="6777">
                  <c:v>0.91999999999999993</c:v>
                </c:pt>
                <c:pt idx="6778">
                  <c:v>0.91999999999999993</c:v>
                </c:pt>
                <c:pt idx="6779">
                  <c:v>0.95000000000000018</c:v>
                </c:pt>
                <c:pt idx="6780">
                  <c:v>0.82000000000000028</c:v>
                </c:pt>
                <c:pt idx="6781">
                  <c:v>1.02</c:v>
                </c:pt>
                <c:pt idx="6782">
                  <c:v>1.02</c:v>
                </c:pt>
                <c:pt idx="6783">
                  <c:v>0.91999999999999993</c:v>
                </c:pt>
                <c:pt idx="6784">
                  <c:v>0.79</c:v>
                </c:pt>
                <c:pt idx="6785">
                  <c:v>0.99</c:v>
                </c:pt>
                <c:pt idx="6786">
                  <c:v>1.05</c:v>
                </c:pt>
                <c:pt idx="6787">
                  <c:v>1.02</c:v>
                </c:pt>
                <c:pt idx="6788">
                  <c:v>1.02</c:v>
                </c:pt>
                <c:pt idx="6789">
                  <c:v>0.95000000000000018</c:v>
                </c:pt>
                <c:pt idx="6790">
                  <c:v>0.99</c:v>
                </c:pt>
                <c:pt idx="6791">
                  <c:v>1.05</c:v>
                </c:pt>
                <c:pt idx="6792">
                  <c:v>0.95000000000000018</c:v>
                </c:pt>
                <c:pt idx="6793">
                  <c:v>0.91999999999999993</c:v>
                </c:pt>
                <c:pt idx="6794">
                  <c:v>0.99</c:v>
                </c:pt>
                <c:pt idx="6795">
                  <c:v>0.95000000000000018</c:v>
                </c:pt>
                <c:pt idx="6796">
                  <c:v>0.95000000000000018</c:v>
                </c:pt>
                <c:pt idx="6797">
                  <c:v>0.99</c:v>
                </c:pt>
                <c:pt idx="6798">
                  <c:v>0.95000000000000018</c:v>
                </c:pt>
                <c:pt idx="6799">
                  <c:v>0.89000000000000012</c:v>
                </c:pt>
                <c:pt idx="6800">
                  <c:v>0.91999999999999993</c:v>
                </c:pt>
                <c:pt idx="6801">
                  <c:v>0.89000000000000012</c:v>
                </c:pt>
                <c:pt idx="6802">
                  <c:v>0.86000000000000032</c:v>
                </c:pt>
                <c:pt idx="6803">
                  <c:v>0.86000000000000032</c:v>
                </c:pt>
                <c:pt idx="6804">
                  <c:v>0.82000000000000028</c:v>
                </c:pt>
                <c:pt idx="6805">
                  <c:v>1.02</c:v>
                </c:pt>
                <c:pt idx="6806">
                  <c:v>0.91999999999999993</c:v>
                </c:pt>
                <c:pt idx="6807">
                  <c:v>0.91999999999999993</c:v>
                </c:pt>
                <c:pt idx="6808">
                  <c:v>0.91999999999999993</c:v>
                </c:pt>
                <c:pt idx="6809">
                  <c:v>0.99</c:v>
                </c:pt>
                <c:pt idx="6810">
                  <c:v>0.91999999999999993</c:v>
                </c:pt>
                <c:pt idx="6811">
                  <c:v>0.91999999999999993</c:v>
                </c:pt>
                <c:pt idx="6812">
                  <c:v>0.76000000000000023</c:v>
                </c:pt>
                <c:pt idx="6813">
                  <c:v>0.89000000000000012</c:v>
                </c:pt>
                <c:pt idx="6814">
                  <c:v>0.89000000000000012</c:v>
                </c:pt>
                <c:pt idx="6815">
                  <c:v>0.89000000000000012</c:v>
                </c:pt>
                <c:pt idx="6816">
                  <c:v>0.91999999999999993</c:v>
                </c:pt>
                <c:pt idx="6817">
                  <c:v>1.02</c:v>
                </c:pt>
                <c:pt idx="6818">
                  <c:v>0.95000000000000018</c:v>
                </c:pt>
                <c:pt idx="6819">
                  <c:v>0.95000000000000018</c:v>
                </c:pt>
                <c:pt idx="6820">
                  <c:v>0.99</c:v>
                </c:pt>
                <c:pt idx="6821">
                  <c:v>1.05</c:v>
                </c:pt>
                <c:pt idx="6822">
                  <c:v>0.95000000000000018</c:v>
                </c:pt>
                <c:pt idx="6823">
                  <c:v>1.02</c:v>
                </c:pt>
                <c:pt idx="6824">
                  <c:v>0.95000000000000018</c:v>
                </c:pt>
                <c:pt idx="6825">
                  <c:v>0.95000000000000018</c:v>
                </c:pt>
                <c:pt idx="6826">
                  <c:v>0.91999999999999993</c:v>
                </c:pt>
                <c:pt idx="6827">
                  <c:v>0.99</c:v>
                </c:pt>
                <c:pt idx="6828">
                  <c:v>0.91999999999999993</c:v>
                </c:pt>
                <c:pt idx="6829">
                  <c:v>0.95000000000000018</c:v>
                </c:pt>
                <c:pt idx="6830">
                  <c:v>0.91999999999999993</c:v>
                </c:pt>
                <c:pt idx="6831">
                  <c:v>0.91999999999999993</c:v>
                </c:pt>
                <c:pt idx="6832">
                  <c:v>0.99</c:v>
                </c:pt>
                <c:pt idx="6833">
                  <c:v>1.02</c:v>
                </c:pt>
                <c:pt idx="6834">
                  <c:v>1.02</c:v>
                </c:pt>
                <c:pt idx="6835">
                  <c:v>1.05</c:v>
                </c:pt>
                <c:pt idx="6836">
                  <c:v>1.02</c:v>
                </c:pt>
                <c:pt idx="6837">
                  <c:v>0.95000000000000018</c:v>
                </c:pt>
                <c:pt idx="6838">
                  <c:v>0.95000000000000018</c:v>
                </c:pt>
                <c:pt idx="6839">
                  <c:v>1.02</c:v>
                </c:pt>
                <c:pt idx="6840">
                  <c:v>1.05</c:v>
                </c:pt>
                <c:pt idx="6841">
                  <c:v>0.95000000000000018</c:v>
                </c:pt>
                <c:pt idx="6842">
                  <c:v>1.02</c:v>
                </c:pt>
                <c:pt idx="6843">
                  <c:v>0.95000000000000018</c:v>
                </c:pt>
                <c:pt idx="6844">
                  <c:v>0.91999999999999993</c:v>
                </c:pt>
                <c:pt idx="6845">
                  <c:v>0.91999999999999993</c:v>
                </c:pt>
                <c:pt idx="6846">
                  <c:v>0.95000000000000018</c:v>
                </c:pt>
                <c:pt idx="6847">
                  <c:v>0.99</c:v>
                </c:pt>
                <c:pt idx="6848">
                  <c:v>1.02</c:v>
                </c:pt>
                <c:pt idx="6849">
                  <c:v>0.95000000000000018</c:v>
                </c:pt>
                <c:pt idx="6850">
                  <c:v>1.05</c:v>
                </c:pt>
                <c:pt idx="6851">
                  <c:v>1.02</c:v>
                </c:pt>
                <c:pt idx="6852">
                  <c:v>1.0900000000000001</c:v>
                </c:pt>
                <c:pt idx="6853">
                  <c:v>0.99</c:v>
                </c:pt>
                <c:pt idx="6854">
                  <c:v>0.95000000000000018</c:v>
                </c:pt>
                <c:pt idx="6855">
                  <c:v>0.95000000000000018</c:v>
                </c:pt>
                <c:pt idx="6856">
                  <c:v>0.95000000000000018</c:v>
                </c:pt>
                <c:pt idx="6857">
                  <c:v>0.91999999999999993</c:v>
                </c:pt>
                <c:pt idx="6858">
                  <c:v>0.95000000000000018</c:v>
                </c:pt>
                <c:pt idx="6859">
                  <c:v>1.02</c:v>
                </c:pt>
                <c:pt idx="6860">
                  <c:v>1.05</c:v>
                </c:pt>
                <c:pt idx="6861">
                  <c:v>1.02</c:v>
                </c:pt>
                <c:pt idx="6862">
                  <c:v>1.05</c:v>
                </c:pt>
                <c:pt idx="6863">
                  <c:v>1.02</c:v>
                </c:pt>
                <c:pt idx="6864">
                  <c:v>1.02</c:v>
                </c:pt>
                <c:pt idx="6865">
                  <c:v>1.02</c:v>
                </c:pt>
                <c:pt idx="6866">
                  <c:v>0.99</c:v>
                </c:pt>
                <c:pt idx="6867">
                  <c:v>0.99</c:v>
                </c:pt>
                <c:pt idx="6868">
                  <c:v>0.89000000000000012</c:v>
                </c:pt>
                <c:pt idx="6869">
                  <c:v>0.99</c:v>
                </c:pt>
                <c:pt idx="6870">
                  <c:v>0.89000000000000012</c:v>
                </c:pt>
                <c:pt idx="6871">
                  <c:v>0.91999999999999993</c:v>
                </c:pt>
                <c:pt idx="6872">
                  <c:v>0.95000000000000018</c:v>
                </c:pt>
                <c:pt idx="6873">
                  <c:v>0.89000000000000012</c:v>
                </c:pt>
                <c:pt idx="6874">
                  <c:v>1.02</c:v>
                </c:pt>
                <c:pt idx="6875">
                  <c:v>0.95000000000000018</c:v>
                </c:pt>
                <c:pt idx="6876">
                  <c:v>0.91999999999999993</c:v>
                </c:pt>
                <c:pt idx="6877">
                  <c:v>0.91999999999999993</c:v>
                </c:pt>
                <c:pt idx="6878">
                  <c:v>0.99</c:v>
                </c:pt>
                <c:pt idx="6879">
                  <c:v>0.89000000000000012</c:v>
                </c:pt>
                <c:pt idx="6880">
                  <c:v>0.99</c:v>
                </c:pt>
                <c:pt idx="6881">
                  <c:v>0.91999999999999993</c:v>
                </c:pt>
                <c:pt idx="6882">
                  <c:v>0.95000000000000018</c:v>
                </c:pt>
                <c:pt idx="6883">
                  <c:v>0.99</c:v>
                </c:pt>
                <c:pt idx="6884">
                  <c:v>0.91999999999999993</c:v>
                </c:pt>
                <c:pt idx="6885">
                  <c:v>0.99</c:v>
                </c:pt>
                <c:pt idx="6886">
                  <c:v>0.91999999999999993</c:v>
                </c:pt>
                <c:pt idx="6887">
                  <c:v>1.02</c:v>
                </c:pt>
                <c:pt idx="6888">
                  <c:v>1.02</c:v>
                </c:pt>
                <c:pt idx="6889">
                  <c:v>0.91999999999999993</c:v>
                </c:pt>
                <c:pt idx="6890">
                  <c:v>0.99</c:v>
                </c:pt>
                <c:pt idx="6891">
                  <c:v>0.95000000000000018</c:v>
                </c:pt>
                <c:pt idx="6892">
                  <c:v>0.95000000000000018</c:v>
                </c:pt>
                <c:pt idx="6893">
                  <c:v>0.95000000000000018</c:v>
                </c:pt>
                <c:pt idx="6894">
                  <c:v>0.91999999999999993</c:v>
                </c:pt>
                <c:pt idx="6895">
                  <c:v>0.91999999999999993</c:v>
                </c:pt>
                <c:pt idx="6896">
                  <c:v>0.99</c:v>
                </c:pt>
                <c:pt idx="6897">
                  <c:v>1.02</c:v>
                </c:pt>
                <c:pt idx="6898">
                  <c:v>0.91999999999999993</c:v>
                </c:pt>
                <c:pt idx="6899">
                  <c:v>0.91999999999999993</c:v>
                </c:pt>
                <c:pt idx="6900">
                  <c:v>0.91999999999999993</c:v>
                </c:pt>
                <c:pt idx="6901">
                  <c:v>0.91999999999999993</c:v>
                </c:pt>
                <c:pt idx="6902">
                  <c:v>0.95000000000000018</c:v>
                </c:pt>
                <c:pt idx="6903">
                  <c:v>0.89000000000000012</c:v>
                </c:pt>
                <c:pt idx="6904">
                  <c:v>0.89000000000000012</c:v>
                </c:pt>
                <c:pt idx="6905">
                  <c:v>0.89000000000000012</c:v>
                </c:pt>
                <c:pt idx="6906">
                  <c:v>0.79</c:v>
                </c:pt>
                <c:pt idx="6907">
                  <c:v>0.86000000000000032</c:v>
                </c:pt>
                <c:pt idx="6908">
                  <c:v>0.95000000000000018</c:v>
                </c:pt>
                <c:pt idx="6909">
                  <c:v>0.99</c:v>
                </c:pt>
                <c:pt idx="6910">
                  <c:v>1.05</c:v>
                </c:pt>
                <c:pt idx="6911">
                  <c:v>0.99</c:v>
                </c:pt>
                <c:pt idx="6912">
                  <c:v>0.95000000000000018</c:v>
                </c:pt>
                <c:pt idx="6913">
                  <c:v>0.91999999999999993</c:v>
                </c:pt>
                <c:pt idx="6914">
                  <c:v>0.89000000000000012</c:v>
                </c:pt>
                <c:pt idx="6915">
                  <c:v>0.86000000000000032</c:v>
                </c:pt>
                <c:pt idx="6916">
                  <c:v>0.91999999999999993</c:v>
                </c:pt>
                <c:pt idx="6917">
                  <c:v>0.95000000000000018</c:v>
                </c:pt>
                <c:pt idx="6918">
                  <c:v>0.95000000000000018</c:v>
                </c:pt>
                <c:pt idx="6919">
                  <c:v>0.89000000000000012</c:v>
                </c:pt>
                <c:pt idx="6920">
                  <c:v>0.89000000000000012</c:v>
                </c:pt>
                <c:pt idx="6921">
                  <c:v>0.79</c:v>
                </c:pt>
                <c:pt idx="6922">
                  <c:v>0.99</c:v>
                </c:pt>
                <c:pt idx="6923">
                  <c:v>0.82000000000000028</c:v>
                </c:pt>
                <c:pt idx="6924">
                  <c:v>0.95000000000000018</c:v>
                </c:pt>
                <c:pt idx="6925">
                  <c:v>0.99</c:v>
                </c:pt>
                <c:pt idx="6926">
                  <c:v>0.89000000000000012</c:v>
                </c:pt>
                <c:pt idx="6927">
                  <c:v>0.99</c:v>
                </c:pt>
                <c:pt idx="6928">
                  <c:v>0.82000000000000028</c:v>
                </c:pt>
                <c:pt idx="6929">
                  <c:v>0.89000000000000012</c:v>
                </c:pt>
                <c:pt idx="6930">
                  <c:v>0.99</c:v>
                </c:pt>
                <c:pt idx="6931">
                  <c:v>0.91999999999999993</c:v>
                </c:pt>
                <c:pt idx="6932">
                  <c:v>0.95000000000000018</c:v>
                </c:pt>
                <c:pt idx="6933">
                  <c:v>0.89000000000000012</c:v>
                </c:pt>
                <c:pt idx="6934">
                  <c:v>0.99</c:v>
                </c:pt>
                <c:pt idx="6935">
                  <c:v>0.95000000000000018</c:v>
                </c:pt>
                <c:pt idx="6936">
                  <c:v>0.91999999999999993</c:v>
                </c:pt>
                <c:pt idx="6937">
                  <c:v>0.89000000000000012</c:v>
                </c:pt>
                <c:pt idx="6938">
                  <c:v>0.89000000000000012</c:v>
                </c:pt>
                <c:pt idx="6939">
                  <c:v>0.89000000000000012</c:v>
                </c:pt>
                <c:pt idx="6940">
                  <c:v>0.95000000000000018</c:v>
                </c:pt>
                <c:pt idx="6941">
                  <c:v>0.89000000000000012</c:v>
                </c:pt>
                <c:pt idx="6942">
                  <c:v>0.86000000000000032</c:v>
                </c:pt>
                <c:pt idx="6943">
                  <c:v>0.91999999999999993</c:v>
                </c:pt>
                <c:pt idx="6944">
                  <c:v>0.89000000000000012</c:v>
                </c:pt>
                <c:pt idx="6945">
                  <c:v>0.89000000000000012</c:v>
                </c:pt>
                <c:pt idx="6946">
                  <c:v>0.86000000000000032</c:v>
                </c:pt>
                <c:pt idx="6947">
                  <c:v>0.82000000000000028</c:v>
                </c:pt>
                <c:pt idx="6948">
                  <c:v>0.89000000000000012</c:v>
                </c:pt>
                <c:pt idx="6949">
                  <c:v>0.82000000000000028</c:v>
                </c:pt>
                <c:pt idx="6950">
                  <c:v>0.82000000000000028</c:v>
                </c:pt>
                <c:pt idx="6951">
                  <c:v>0.86000000000000032</c:v>
                </c:pt>
                <c:pt idx="6952">
                  <c:v>0.91999999999999993</c:v>
                </c:pt>
                <c:pt idx="6953">
                  <c:v>0.89000000000000012</c:v>
                </c:pt>
                <c:pt idx="6954">
                  <c:v>0.89000000000000012</c:v>
                </c:pt>
                <c:pt idx="6955">
                  <c:v>0.91999999999999993</c:v>
                </c:pt>
                <c:pt idx="6956">
                  <c:v>0.95000000000000018</c:v>
                </c:pt>
                <c:pt idx="6957">
                  <c:v>0.91999999999999993</c:v>
                </c:pt>
                <c:pt idx="6958">
                  <c:v>0.89000000000000012</c:v>
                </c:pt>
                <c:pt idx="6959">
                  <c:v>0.91999999999999993</c:v>
                </c:pt>
                <c:pt idx="6960">
                  <c:v>0.89000000000000012</c:v>
                </c:pt>
                <c:pt idx="6961">
                  <c:v>0.86000000000000032</c:v>
                </c:pt>
                <c:pt idx="6962">
                  <c:v>0.89000000000000012</c:v>
                </c:pt>
                <c:pt idx="6963">
                  <c:v>0.89000000000000012</c:v>
                </c:pt>
                <c:pt idx="6964">
                  <c:v>0.91999999999999993</c:v>
                </c:pt>
                <c:pt idx="6965">
                  <c:v>0.91999999999999993</c:v>
                </c:pt>
                <c:pt idx="6966">
                  <c:v>0.89000000000000012</c:v>
                </c:pt>
                <c:pt idx="6967">
                  <c:v>0.91999999999999993</c:v>
                </c:pt>
                <c:pt idx="6968">
                  <c:v>0.89000000000000012</c:v>
                </c:pt>
                <c:pt idx="6969">
                  <c:v>0.91999999999999993</c:v>
                </c:pt>
                <c:pt idx="6970">
                  <c:v>0.95000000000000018</c:v>
                </c:pt>
                <c:pt idx="6971">
                  <c:v>0.89000000000000012</c:v>
                </c:pt>
                <c:pt idx="6972">
                  <c:v>0.91999999999999993</c:v>
                </c:pt>
                <c:pt idx="6973">
                  <c:v>0.99</c:v>
                </c:pt>
                <c:pt idx="6974">
                  <c:v>0.86000000000000032</c:v>
                </c:pt>
                <c:pt idx="6975">
                  <c:v>0.82000000000000028</c:v>
                </c:pt>
                <c:pt idx="6976">
                  <c:v>0.95000000000000018</c:v>
                </c:pt>
                <c:pt idx="6977">
                  <c:v>0.95000000000000018</c:v>
                </c:pt>
                <c:pt idx="6978">
                  <c:v>0.91999999999999993</c:v>
                </c:pt>
                <c:pt idx="6979">
                  <c:v>0.89000000000000012</c:v>
                </c:pt>
                <c:pt idx="6980">
                  <c:v>0.95000000000000018</c:v>
                </c:pt>
                <c:pt idx="6981">
                  <c:v>0.95000000000000018</c:v>
                </c:pt>
                <c:pt idx="6982">
                  <c:v>0.91999999999999993</c:v>
                </c:pt>
                <c:pt idx="6983">
                  <c:v>0.95000000000000018</c:v>
                </c:pt>
                <c:pt idx="6984">
                  <c:v>0.86000000000000032</c:v>
                </c:pt>
                <c:pt idx="6985">
                  <c:v>0.86000000000000032</c:v>
                </c:pt>
                <c:pt idx="6986">
                  <c:v>0.76000000000000023</c:v>
                </c:pt>
                <c:pt idx="6987">
                  <c:v>0.82000000000000028</c:v>
                </c:pt>
                <c:pt idx="6988">
                  <c:v>0.79</c:v>
                </c:pt>
                <c:pt idx="6989">
                  <c:v>0.91999999999999993</c:v>
                </c:pt>
                <c:pt idx="6990">
                  <c:v>0.89000000000000012</c:v>
                </c:pt>
                <c:pt idx="6991">
                  <c:v>0.82000000000000028</c:v>
                </c:pt>
                <c:pt idx="6992">
                  <c:v>0.79</c:v>
                </c:pt>
                <c:pt idx="6993">
                  <c:v>0.89000000000000012</c:v>
                </c:pt>
                <c:pt idx="6994">
                  <c:v>0.82000000000000028</c:v>
                </c:pt>
                <c:pt idx="6995">
                  <c:v>0.89000000000000012</c:v>
                </c:pt>
                <c:pt idx="6996">
                  <c:v>0.79</c:v>
                </c:pt>
                <c:pt idx="6997">
                  <c:v>0.79</c:v>
                </c:pt>
                <c:pt idx="6998">
                  <c:v>0.89000000000000012</c:v>
                </c:pt>
                <c:pt idx="6999">
                  <c:v>0.89000000000000012</c:v>
                </c:pt>
                <c:pt idx="7000">
                  <c:v>0.89000000000000012</c:v>
                </c:pt>
                <c:pt idx="7001">
                  <c:v>0.82000000000000028</c:v>
                </c:pt>
                <c:pt idx="7002">
                  <c:v>0.89000000000000012</c:v>
                </c:pt>
                <c:pt idx="7003">
                  <c:v>0.79</c:v>
                </c:pt>
                <c:pt idx="7004">
                  <c:v>0.82000000000000028</c:v>
                </c:pt>
                <c:pt idx="7005">
                  <c:v>0.82000000000000028</c:v>
                </c:pt>
                <c:pt idx="7006">
                  <c:v>0.79</c:v>
                </c:pt>
                <c:pt idx="7007">
                  <c:v>0.91999999999999993</c:v>
                </c:pt>
                <c:pt idx="7008">
                  <c:v>0.79</c:v>
                </c:pt>
                <c:pt idx="7009">
                  <c:v>0.86000000000000032</c:v>
                </c:pt>
                <c:pt idx="7010">
                  <c:v>0.82000000000000028</c:v>
                </c:pt>
                <c:pt idx="7011">
                  <c:v>0.86000000000000032</c:v>
                </c:pt>
                <c:pt idx="7012">
                  <c:v>0.82000000000000028</c:v>
                </c:pt>
                <c:pt idx="7013">
                  <c:v>0.79</c:v>
                </c:pt>
                <c:pt idx="7014">
                  <c:v>0.86000000000000032</c:v>
                </c:pt>
                <c:pt idx="7015">
                  <c:v>0.86000000000000032</c:v>
                </c:pt>
                <c:pt idx="7016">
                  <c:v>0.79</c:v>
                </c:pt>
                <c:pt idx="7017">
                  <c:v>0.82000000000000028</c:v>
                </c:pt>
                <c:pt idx="7018">
                  <c:v>0.86000000000000032</c:v>
                </c:pt>
                <c:pt idx="7019">
                  <c:v>0.89000000000000012</c:v>
                </c:pt>
                <c:pt idx="7020">
                  <c:v>0.82000000000000028</c:v>
                </c:pt>
                <c:pt idx="7021">
                  <c:v>0.91999999999999993</c:v>
                </c:pt>
                <c:pt idx="7022">
                  <c:v>0.86000000000000032</c:v>
                </c:pt>
                <c:pt idx="7023">
                  <c:v>0.91999999999999993</c:v>
                </c:pt>
                <c:pt idx="7024">
                  <c:v>0.86000000000000032</c:v>
                </c:pt>
                <c:pt idx="7025">
                  <c:v>0.82000000000000028</c:v>
                </c:pt>
                <c:pt idx="7026">
                  <c:v>0.7200000000000002</c:v>
                </c:pt>
                <c:pt idx="7027">
                  <c:v>0.82000000000000028</c:v>
                </c:pt>
                <c:pt idx="7028">
                  <c:v>0.86000000000000032</c:v>
                </c:pt>
                <c:pt idx="7029">
                  <c:v>0.86000000000000032</c:v>
                </c:pt>
                <c:pt idx="7030">
                  <c:v>0.79</c:v>
                </c:pt>
                <c:pt idx="7031">
                  <c:v>0.76000000000000023</c:v>
                </c:pt>
                <c:pt idx="7032">
                  <c:v>0.89000000000000012</c:v>
                </c:pt>
                <c:pt idx="7033">
                  <c:v>0.89000000000000012</c:v>
                </c:pt>
                <c:pt idx="7034">
                  <c:v>0.86000000000000032</c:v>
                </c:pt>
                <c:pt idx="7035">
                  <c:v>0.91999999999999993</c:v>
                </c:pt>
                <c:pt idx="7036">
                  <c:v>0.89000000000000012</c:v>
                </c:pt>
                <c:pt idx="7037">
                  <c:v>0.86000000000000032</c:v>
                </c:pt>
                <c:pt idx="7038">
                  <c:v>0.89000000000000012</c:v>
                </c:pt>
                <c:pt idx="7039">
                  <c:v>0.91999999999999993</c:v>
                </c:pt>
                <c:pt idx="7040">
                  <c:v>0.91999999999999993</c:v>
                </c:pt>
                <c:pt idx="7041">
                  <c:v>0.86000000000000032</c:v>
                </c:pt>
                <c:pt idx="7042">
                  <c:v>0.89000000000000012</c:v>
                </c:pt>
                <c:pt idx="7043">
                  <c:v>0.86000000000000032</c:v>
                </c:pt>
                <c:pt idx="7044">
                  <c:v>0.91999999999999993</c:v>
                </c:pt>
                <c:pt idx="7045">
                  <c:v>0.91999999999999993</c:v>
                </c:pt>
                <c:pt idx="7046">
                  <c:v>0.89000000000000012</c:v>
                </c:pt>
                <c:pt idx="7047">
                  <c:v>0.89000000000000012</c:v>
                </c:pt>
                <c:pt idx="7048">
                  <c:v>0.82000000000000028</c:v>
                </c:pt>
                <c:pt idx="7049">
                  <c:v>0.82000000000000028</c:v>
                </c:pt>
                <c:pt idx="7050">
                  <c:v>0.89000000000000012</c:v>
                </c:pt>
                <c:pt idx="7051">
                  <c:v>0.91999999999999993</c:v>
                </c:pt>
                <c:pt idx="7052">
                  <c:v>0.89000000000000012</c:v>
                </c:pt>
                <c:pt idx="7053">
                  <c:v>0.86000000000000032</c:v>
                </c:pt>
                <c:pt idx="7054">
                  <c:v>0.89000000000000012</c:v>
                </c:pt>
                <c:pt idx="7055">
                  <c:v>0.76000000000000023</c:v>
                </c:pt>
                <c:pt idx="7056">
                  <c:v>0.91999999999999993</c:v>
                </c:pt>
                <c:pt idx="7057">
                  <c:v>0.99</c:v>
                </c:pt>
                <c:pt idx="7058">
                  <c:v>0.91999999999999993</c:v>
                </c:pt>
                <c:pt idx="7059">
                  <c:v>0.89000000000000012</c:v>
                </c:pt>
                <c:pt idx="7060">
                  <c:v>0.89000000000000012</c:v>
                </c:pt>
                <c:pt idx="7061">
                  <c:v>0.82000000000000028</c:v>
                </c:pt>
                <c:pt idx="7062">
                  <c:v>0.79</c:v>
                </c:pt>
                <c:pt idx="7063">
                  <c:v>0.82000000000000028</c:v>
                </c:pt>
                <c:pt idx="7064">
                  <c:v>0.89000000000000012</c:v>
                </c:pt>
                <c:pt idx="7065">
                  <c:v>0.89000000000000012</c:v>
                </c:pt>
                <c:pt idx="7066">
                  <c:v>0.86000000000000032</c:v>
                </c:pt>
                <c:pt idx="7067">
                  <c:v>0.89000000000000012</c:v>
                </c:pt>
                <c:pt idx="7068">
                  <c:v>0.89000000000000012</c:v>
                </c:pt>
                <c:pt idx="7069">
                  <c:v>0.89000000000000012</c:v>
                </c:pt>
                <c:pt idx="7070">
                  <c:v>0.86000000000000032</c:v>
                </c:pt>
                <c:pt idx="7071">
                  <c:v>0.82000000000000028</c:v>
                </c:pt>
                <c:pt idx="7072">
                  <c:v>0.82000000000000028</c:v>
                </c:pt>
                <c:pt idx="7073">
                  <c:v>0.82000000000000028</c:v>
                </c:pt>
                <c:pt idx="7074">
                  <c:v>0.86000000000000032</c:v>
                </c:pt>
                <c:pt idx="7075">
                  <c:v>0.82000000000000028</c:v>
                </c:pt>
                <c:pt idx="7076">
                  <c:v>0.86000000000000032</c:v>
                </c:pt>
                <c:pt idx="7077">
                  <c:v>0.86000000000000032</c:v>
                </c:pt>
                <c:pt idx="7078">
                  <c:v>0.89000000000000012</c:v>
                </c:pt>
                <c:pt idx="7079">
                  <c:v>0.82000000000000028</c:v>
                </c:pt>
                <c:pt idx="7080">
                  <c:v>0.82000000000000028</c:v>
                </c:pt>
                <c:pt idx="7081">
                  <c:v>0.86000000000000032</c:v>
                </c:pt>
                <c:pt idx="7082">
                  <c:v>0.79</c:v>
                </c:pt>
                <c:pt idx="7083">
                  <c:v>0.89000000000000012</c:v>
                </c:pt>
                <c:pt idx="7084">
                  <c:v>0.89000000000000012</c:v>
                </c:pt>
                <c:pt idx="7085">
                  <c:v>0.89000000000000012</c:v>
                </c:pt>
                <c:pt idx="7086">
                  <c:v>0.91999999999999993</c:v>
                </c:pt>
                <c:pt idx="7087">
                  <c:v>0.91999999999999993</c:v>
                </c:pt>
                <c:pt idx="7088">
                  <c:v>0.91999999999999993</c:v>
                </c:pt>
                <c:pt idx="7089">
                  <c:v>0.91999999999999993</c:v>
                </c:pt>
                <c:pt idx="7090">
                  <c:v>0.91999999999999993</c:v>
                </c:pt>
                <c:pt idx="7091">
                  <c:v>0.95000000000000018</c:v>
                </c:pt>
                <c:pt idx="7092">
                  <c:v>0.95000000000000018</c:v>
                </c:pt>
                <c:pt idx="7093">
                  <c:v>0.91999999999999993</c:v>
                </c:pt>
                <c:pt idx="7094">
                  <c:v>0.91999999999999993</c:v>
                </c:pt>
                <c:pt idx="7095">
                  <c:v>0.95000000000000018</c:v>
                </c:pt>
                <c:pt idx="7096">
                  <c:v>0.89000000000000012</c:v>
                </c:pt>
                <c:pt idx="7097">
                  <c:v>0.95000000000000018</c:v>
                </c:pt>
                <c:pt idx="7098">
                  <c:v>0.95000000000000018</c:v>
                </c:pt>
                <c:pt idx="7099">
                  <c:v>0.95000000000000018</c:v>
                </c:pt>
                <c:pt idx="7100">
                  <c:v>0.95000000000000018</c:v>
                </c:pt>
                <c:pt idx="7101">
                  <c:v>0.91999999999999993</c:v>
                </c:pt>
                <c:pt idx="7102">
                  <c:v>0.95000000000000018</c:v>
                </c:pt>
                <c:pt idx="7103">
                  <c:v>0.99</c:v>
                </c:pt>
                <c:pt idx="7104">
                  <c:v>0.89000000000000012</c:v>
                </c:pt>
                <c:pt idx="7105">
                  <c:v>0.82000000000000028</c:v>
                </c:pt>
                <c:pt idx="7106">
                  <c:v>0.86000000000000032</c:v>
                </c:pt>
                <c:pt idx="7107">
                  <c:v>0.86000000000000032</c:v>
                </c:pt>
                <c:pt idx="7108">
                  <c:v>0.91999999999999993</c:v>
                </c:pt>
                <c:pt idx="7109">
                  <c:v>0.95000000000000018</c:v>
                </c:pt>
                <c:pt idx="7110">
                  <c:v>0.99</c:v>
                </c:pt>
                <c:pt idx="7111">
                  <c:v>0.91999999999999993</c:v>
                </c:pt>
                <c:pt idx="7112">
                  <c:v>0.95000000000000018</c:v>
                </c:pt>
                <c:pt idx="7113">
                  <c:v>0.91999999999999993</c:v>
                </c:pt>
                <c:pt idx="7114">
                  <c:v>0.91999999999999993</c:v>
                </c:pt>
                <c:pt idx="7115">
                  <c:v>0.91999999999999993</c:v>
                </c:pt>
                <c:pt idx="7116">
                  <c:v>0.99</c:v>
                </c:pt>
                <c:pt idx="7117">
                  <c:v>0.89000000000000012</c:v>
                </c:pt>
                <c:pt idx="7118">
                  <c:v>0.91999999999999993</c:v>
                </c:pt>
                <c:pt idx="7119">
                  <c:v>0.99</c:v>
                </c:pt>
                <c:pt idx="7120">
                  <c:v>1.02</c:v>
                </c:pt>
                <c:pt idx="7121">
                  <c:v>1.02</c:v>
                </c:pt>
                <c:pt idx="7122">
                  <c:v>1.02</c:v>
                </c:pt>
                <c:pt idx="7123">
                  <c:v>0.99</c:v>
                </c:pt>
                <c:pt idx="7124">
                  <c:v>0.99</c:v>
                </c:pt>
                <c:pt idx="7125">
                  <c:v>1.05</c:v>
                </c:pt>
                <c:pt idx="7126">
                  <c:v>1.02</c:v>
                </c:pt>
                <c:pt idx="7127">
                  <c:v>0.95000000000000018</c:v>
                </c:pt>
                <c:pt idx="7128">
                  <c:v>0.99</c:v>
                </c:pt>
                <c:pt idx="7129">
                  <c:v>1.02</c:v>
                </c:pt>
                <c:pt idx="7130">
                  <c:v>0.99</c:v>
                </c:pt>
                <c:pt idx="7131">
                  <c:v>1.02</c:v>
                </c:pt>
                <c:pt idx="7132">
                  <c:v>0.95000000000000018</c:v>
                </c:pt>
                <c:pt idx="7133">
                  <c:v>0.79</c:v>
                </c:pt>
                <c:pt idx="7134">
                  <c:v>1.02</c:v>
                </c:pt>
                <c:pt idx="7135">
                  <c:v>0.95000000000000018</c:v>
                </c:pt>
                <c:pt idx="7136">
                  <c:v>1.02</c:v>
                </c:pt>
                <c:pt idx="7137">
                  <c:v>1.02</c:v>
                </c:pt>
                <c:pt idx="7138">
                  <c:v>1.0900000000000001</c:v>
                </c:pt>
                <c:pt idx="7139">
                  <c:v>1.1200000000000001</c:v>
                </c:pt>
                <c:pt idx="7140">
                  <c:v>1.0900000000000001</c:v>
                </c:pt>
                <c:pt idx="7141">
                  <c:v>1.05</c:v>
                </c:pt>
                <c:pt idx="7142">
                  <c:v>1.02</c:v>
                </c:pt>
                <c:pt idx="7143">
                  <c:v>1.05</c:v>
                </c:pt>
                <c:pt idx="7144">
                  <c:v>1.0900000000000001</c:v>
                </c:pt>
                <c:pt idx="7145">
                  <c:v>1.1499999999999995</c:v>
                </c:pt>
                <c:pt idx="7146">
                  <c:v>1.0900000000000001</c:v>
                </c:pt>
                <c:pt idx="7147">
                  <c:v>1.05</c:v>
                </c:pt>
                <c:pt idx="7148">
                  <c:v>1.1200000000000001</c:v>
                </c:pt>
                <c:pt idx="7149">
                  <c:v>1.1200000000000001</c:v>
                </c:pt>
                <c:pt idx="7150">
                  <c:v>1.0900000000000001</c:v>
                </c:pt>
                <c:pt idx="7151">
                  <c:v>0.95000000000000018</c:v>
                </c:pt>
                <c:pt idx="7152">
                  <c:v>1.0900000000000001</c:v>
                </c:pt>
                <c:pt idx="7153">
                  <c:v>1.0900000000000001</c:v>
                </c:pt>
                <c:pt idx="7154">
                  <c:v>1.02</c:v>
                </c:pt>
                <c:pt idx="7155">
                  <c:v>1.05</c:v>
                </c:pt>
                <c:pt idx="7156">
                  <c:v>1.0900000000000001</c:v>
                </c:pt>
                <c:pt idx="7157">
                  <c:v>1.1200000000000001</c:v>
                </c:pt>
                <c:pt idx="7158">
                  <c:v>1.1499999999999995</c:v>
                </c:pt>
                <c:pt idx="7159">
                  <c:v>1.1200000000000001</c:v>
                </c:pt>
                <c:pt idx="7160">
                  <c:v>1.1200000000000001</c:v>
                </c:pt>
                <c:pt idx="7161">
                  <c:v>1.0900000000000001</c:v>
                </c:pt>
                <c:pt idx="7162">
                  <c:v>1.1200000000000001</c:v>
                </c:pt>
                <c:pt idx="7163">
                  <c:v>1.0900000000000001</c:v>
                </c:pt>
                <c:pt idx="7164">
                  <c:v>1.05</c:v>
                </c:pt>
                <c:pt idx="7165">
                  <c:v>1.0900000000000001</c:v>
                </c:pt>
                <c:pt idx="7166">
                  <c:v>1.1200000000000001</c:v>
                </c:pt>
                <c:pt idx="7167">
                  <c:v>1.1200000000000001</c:v>
                </c:pt>
                <c:pt idx="7168">
                  <c:v>1.05</c:v>
                </c:pt>
                <c:pt idx="7169">
                  <c:v>1.1499999999999995</c:v>
                </c:pt>
                <c:pt idx="7170">
                  <c:v>1.05</c:v>
                </c:pt>
                <c:pt idx="7171">
                  <c:v>1.0900000000000001</c:v>
                </c:pt>
                <c:pt idx="7172">
                  <c:v>1.05</c:v>
                </c:pt>
                <c:pt idx="7173">
                  <c:v>1.1200000000000001</c:v>
                </c:pt>
                <c:pt idx="7174">
                  <c:v>1.05</c:v>
                </c:pt>
                <c:pt idx="7175">
                  <c:v>1.1200000000000001</c:v>
                </c:pt>
                <c:pt idx="7176">
                  <c:v>1.0900000000000001</c:v>
                </c:pt>
                <c:pt idx="7177">
                  <c:v>1.1499999999999995</c:v>
                </c:pt>
                <c:pt idx="7178">
                  <c:v>1.1499999999999995</c:v>
                </c:pt>
                <c:pt idx="7179">
                  <c:v>1.0900000000000001</c:v>
                </c:pt>
                <c:pt idx="7180">
                  <c:v>1.1200000000000001</c:v>
                </c:pt>
                <c:pt idx="7181">
                  <c:v>1.25</c:v>
                </c:pt>
                <c:pt idx="7182">
                  <c:v>1.05</c:v>
                </c:pt>
                <c:pt idx="7183">
                  <c:v>1.05</c:v>
                </c:pt>
                <c:pt idx="7184">
                  <c:v>1.0900000000000001</c:v>
                </c:pt>
                <c:pt idx="7185">
                  <c:v>1.1499999999999995</c:v>
                </c:pt>
                <c:pt idx="7186">
                  <c:v>1.1200000000000001</c:v>
                </c:pt>
                <c:pt idx="7187">
                  <c:v>1.22</c:v>
                </c:pt>
                <c:pt idx="7188">
                  <c:v>1.22</c:v>
                </c:pt>
                <c:pt idx="7189">
                  <c:v>1.0900000000000001</c:v>
                </c:pt>
                <c:pt idx="7190">
                  <c:v>0.89000000000000012</c:v>
                </c:pt>
                <c:pt idx="7191">
                  <c:v>1.1499999999999995</c:v>
                </c:pt>
                <c:pt idx="7192">
                  <c:v>0.99</c:v>
                </c:pt>
                <c:pt idx="7193">
                  <c:v>1.1499999999999995</c:v>
                </c:pt>
                <c:pt idx="7194">
                  <c:v>1.1200000000000001</c:v>
                </c:pt>
                <c:pt idx="7195">
                  <c:v>1.1200000000000001</c:v>
                </c:pt>
                <c:pt idx="7196">
                  <c:v>1.22</c:v>
                </c:pt>
                <c:pt idx="7197">
                  <c:v>1.1200000000000001</c:v>
                </c:pt>
                <c:pt idx="7198">
                  <c:v>1.22</c:v>
                </c:pt>
                <c:pt idx="7199">
                  <c:v>1.1200000000000001</c:v>
                </c:pt>
                <c:pt idx="7200">
                  <c:v>1.1200000000000001</c:v>
                </c:pt>
                <c:pt idx="7201">
                  <c:v>1.28</c:v>
                </c:pt>
                <c:pt idx="7202">
                  <c:v>1.25</c:v>
                </c:pt>
                <c:pt idx="7203">
                  <c:v>0.95000000000000018</c:v>
                </c:pt>
                <c:pt idx="7204">
                  <c:v>1.22</c:v>
                </c:pt>
                <c:pt idx="7205">
                  <c:v>1.1200000000000001</c:v>
                </c:pt>
                <c:pt idx="7206">
                  <c:v>1.0900000000000001</c:v>
                </c:pt>
                <c:pt idx="7207">
                  <c:v>0.99</c:v>
                </c:pt>
                <c:pt idx="7208">
                  <c:v>1.1900000000000004</c:v>
                </c:pt>
                <c:pt idx="7209">
                  <c:v>0.99</c:v>
                </c:pt>
                <c:pt idx="7210">
                  <c:v>1.28</c:v>
                </c:pt>
                <c:pt idx="7211">
                  <c:v>1.22</c:v>
                </c:pt>
                <c:pt idx="7212">
                  <c:v>1.1499999999999995</c:v>
                </c:pt>
                <c:pt idx="7213">
                  <c:v>1.25</c:v>
                </c:pt>
                <c:pt idx="7214">
                  <c:v>1.05</c:v>
                </c:pt>
                <c:pt idx="7215">
                  <c:v>1.25</c:v>
                </c:pt>
                <c:pt idx="7216">
                  <c:v>1.1900000000000004</c:v>
                </c:pt>
                <c:pt idx="7217">
                  <c:v>1.22</c:v>
                </c:pt>
                <c:pt idx="7218">
                  <c:v>1.1900000000000004</c:v>
                </c:pt>
                <c:pt idx="7219">
                  <c:v>1.05</c:v>
                </c:pt>
                <c:pt idx="7220">
                  <c:v>1.22</c:v>
                </c:pt>
                <c:pt idx="7221">
                  <c:v>1.1900000000000004</c:v>
                </c:pt>
                <c:pt idx="7222">
                  <c:v>1.1900000000000004</c:v>
                </c:pt>
                <c:pt idx="7223">
                  <c:v>1.1900000000000004</c:v>
                </c:pt>
                <c:pt idx="7224">
                  <c:v>1.1900000000000004</c:v>
                </c:pt>
                <c:pt idx="7225">
                  <c:v>1.22</c:v>
                </c:pt>
                <c:pt idx="7226">
                  <c:v>1.22</c:v>
                </c:pt>
                <c:pt idx="7227">
                  <c:v>1.1499999999999995</c:v>
                </c:pt>
                <c:pt idx="7228">
                  <c:v>1.0900000000000001</c:v>
                </c:pt>
                <c:pt idx="7229">
                  <c:v>1.28</c:v>
                </c:pt>
                <c:pt idx="7230">
                  <c:v>1.1900000000000004</c:v>
                </c:pt>
                <c:pt idx="7231">
                  <c:v>1.22</c:v>
                </c:pt>
                <c:pt idx="7232">
                  <c:v>1.25</c:v>
                </c:pt>
                <c:pt idx="7233">
                  <c:v>1.22</c:v>
                </c:pt>
                <c:pt idx="7234">
                  <c:v>1.02</c:v>
                </c:pt>
                <c:pt idx="7235">
                  <c:v>1.22</c:v>
                </c:pt>
                <c:pt idx="7236">
                  <c:v>1.1200000000000001</c:v>
                </c:pt>
                <c:pt idx="7237">
                  <c:v>1.1900000000000004</c:v>
                </c:pt>
                <c:pt idx="7238">
                  <c:v>1.1499999999999995</c:v>
                </c:pt>
                <c:pt idx="7239">
                  <c:v>1.1900000000000004</c:v>
                </c:pt>
                <c:pt idx="7240">
                  <c:v>1.28</c:v>
                </c:pt>
                <c:pt idx="7241">
                  <c:v>1.28</c:v>
                </c:pt>
                <c:pt idx="7242">
                  <c:v>1.22</c:v>
                </c:pt>
                <c:pt idx="7243">
                  <c:v>1.02</c:v>
                </c:pt>
                <c:pt idx="7244">
                  <c:v>1.28</c:v>
                </c:pt>
                <c:pt idx="7245">
                  <c:v>1.1200000000000001</c:v>
                </c:pt>
                <c:pt idx="7246">
                  <c:v>1.05</c:v>
                </c:pt>
                <c:pt idx="7247">
                  <c:v>1.1499999999999995</c:v>
                </c:pt>
                <c:pt idx="7248">
                  <c:v>1.25</c:v>
                </c:pt>
                <c:pt idx="7249">
                  <c:v>1.22</c:v>
                </c:pt>
                <c:pt idx="7250">
                  <c:v>1.1200000000000001</c:v>
                </c:pt>
                <c:pt idx="7251">
                  <c:v>1.22</c:v>
                </c:pt>
                <c:pt idx="7252">
                  <c:v>1.0900000000000001</c:v>
                </c:pt>
                <c:pt idx="7253">
                  <c:v>1.22</c:v>
                </c:pt>
                <c:pt idx="7254">
                  <c:v>1.25</c:v>
                </c:pt>
                <c:pt idx="7255">
                  <c:v>1.1499999999999995</c:v>
                </c:pt>
                <c:pt idx="7256">
                  <c:v>1.1900000000000004</c:v>
                </c:pt>
                <c:pt idx="7257">
                  <c:v>1.25</c:v>
                </c:pt>
                <c:pt idx="7258">
                  <c:v>1.1499999999999995</c:v>
                </c:pt>
                <c:pt idx="7259">
                  <c:v>1.1900000000000004</c:v>
                </c:pt>
                <c:pt idx="7260">
                  <c:v>1.25</c:v>
                </c:pt>
                <c:pt idx="7261">
                  <c:v>1.1900000000000004</c:v>
                </c:pt>
                <c:pt idx="7262">
                  <c:v>1.1499999999999995</c:v>
                </c:pt>
                <c:pt idx="7263">
                  <c:v>1.1499999999999995</c:v>
                </c:pt>
                <c:pt idx="7264">
                  <c:v>1.1200000000000001</c:v>
                </c:pt>
                <c:pt idx="7265">
                  <c:v>1.0900000000000001</c:v>
                </c:pt>
                <c:pt idx="7266">
                  <c:v>1.1900000000000004</c:v>
                </c:pt>
                <c:pt idx="7267">
                  <c:v>1.1499999999999995</c:v>
                </c:pt>
                <c:pt idx="7268">
                  <c:v>1.1499999999999995</c:v>
                </c:pt>
                <c:pt idx="7269">
                  <c:v>1.1900000000000004</c:v>
                </c:pt>
                <c:pt idx="7270">
                  <c:v>1.22</c:v>
                </c:pt>
                <c:pt idx="7271">
                  <c:v>1.22</c:v>
                </c:pt>
                <c:pt idx="7272">
                  <c:v>1.1499999999999995</c:v>
                </c:pt>
                <c:pt idx="7273">
                  <c:v>1.1499999999999995</c:v>
                </c:pt>
                <c:pt idx="7274">
                  <c:v>1.1499999999999995</c:v>
                </c:pt>
                <c:pt idx="7275">
                  <c:v>1.1499999999999995</c:v>
                </c:pt>
                <c:pt idx="7276">
                  <c:v>1.1900000000000004</c:v>
                </c:pt>
                <c:pt idx="7277">
                  <c:v>1.22</c:v>
                </c:pt>
                <c:pt idx="7278">
                  <c:v>1.25</c:v>
                </c:pt>
                <c:pt idx="7279">
                  <c:v>1.22</c:v>
                </c:pt>
                <c:pt idx="7280">
                  <c:v>1.1499999999999995</c:v>
                </c:pt>
                <c:pt idx="7281">
                  <c:v>1.1499999999999995</c:v>
                </c:pt>
                <c:pt idx="7282">
                  <c:v>1.1900000000000004</c:v>
                </c:pt>
                <c:pt idx="7283">
                  <c:v>1.22</c:v>
                </c:pt>
                <c:pt idx="7284">
                  <c:v>1.22</c:v>
                </c:pt>
                <c:pt idx="7285">
                  <c:v>1.22</c:v>
                </c:pt>
                <c:pt idx="7286">
                  <c:v>1.1900000000000004</c:v>
                </c:pt>
                <c:pt idx="7287">
                  <c:v>1.22</c:v>
                </c:pt>
                <c:pt idx="7288">
                  <c:v>1.1499999999999995</c:v>
                </c:pt>
                <c:pt idx="7289">
                  <c:v>1.1900000000000004</c:v>
                </c:pt>
                <c:pt idx="7290">
                  <c:v>1.25</c:v>
                </c:pt>
                <c:pt idx="7291">
                  <c:v>1.1200000000000001</c:v>
                </c:pt>
                <c:pt idx="7292">
                  <c:v>1.22</c:v>
                </c:pt>
                <c:pt idx="7293">
                  <c:v>1.1499999999999995</c:v>
                </c:pt>
                <c:pt idx="7294">
                  <c:v>1.1900000000000004</c:v>
                </c:pt>
                <c:pt idx="7295">
                  <c:v>1.1499999999999995</c:v>
                </c:pt>
                <c:pt idx="7296">
                  <c:v>1.1499999999999995</c:v>
                </c:pt>
                <c:pt idx="7297">
                  <c:v>1.22</c:v>
                </c:pt>
                <c:pt idx="7298">
                  <c:v>1.1499999999999995</c:v>
                </c:pt>
                <c:pt idx="7299">
                  <c:v>1.1900000000000004</c:v>
                </c:pt>
                <c:pt idx="7300">
                  <c:v>1.22</c:v>
                </c:pt>
                <c:pt idx="7301">
                  <c:v>1.1499999999999995</c:v>
                </c:pt>
                <c:pt idx="7302">
                  <c:v>1.1499999999999995</c:v>
                </c:pt>
                <c:pt idx="7303">
                  <c:v>1.1499999999999995</c:v>
                </c:pt>
                <c:pt idx="7304">
                  <c:v>1.1499999999999995</c:v>
                </c:pt>
                <c:pt idx="7305">
                  <c:v>1.1499999999999995</c:v>
                </c:pt>
                <c:pt idx="7306">
                  <c:v>1.1900000000000004</c:v>
                </c:pt>
                <c:pt idx="7307">
                  <c:v>1.1200000000000001</c:v>
                </c:pt>
                <c:pt idx="7308">
                  <c:v>1.22</c:v>
                </c:pt>
                <c:pt idx="7309">
                  <c:v>1.1499999999999995</c:v>
                </c:pt>
                <c:pt idx="7310">
                  <c:v>1.1499999999999995</c:v>
                </c:pt>
                <c:pt idx="7311">
                  <c:v>1.1900000000000004</c:v>
                </c:pt>
                <c:pt idx="7312">
                  <c:v>1.22</c:v>
                </c:pt>
                <c:pt idx="7313">
                  <c:v>1.1900000000000004</c:v>
                </c:pt>
                <c:pt idx="7314">
                  <c:v>1.1499999999999995</c:v>
                </c:pt>
                <c:pt idx="7315">
                  <c:v>1.1200000000000001</c:v>
                </c:pt>
                <c:pt idx="7316">
                  <c:v>1.1200000000000001</c:v>
                </c:pt>
                <c:pt idx="7317">
                  <c:v>1.1200000000000001</c:v>
                </c:pt>
                <c:pt idx="7318">
                  <c:v>1.1900000000000004</c:v>
                </c:pt>
                <c:pt idx="7319">
                  <c:v>1.1499999999999995</c:v>
                </c:pt>
                <c:pt idx="7320">
                  <c:v>1.1499999999999995</c:v>
                </c:pt>
                <c:pt idx="7321">
                  <c:v>1.1900000000000004</c:v>
                </c:pt>
                <c:pt idx="7322">
                  <c:v>1.1900000000000004</c:v>
                </c:pt>
                <c:pt idx="7323">
                  <c:v>1.1900000000000004</c:v>
                </c:pt>
                <c:pt idx="7324">
                  <c:v>1.1900000000000004</c:v>
                </c:pt>
                <c:pt idx="7325">
                  <c:v>1.1200000000000001</c:v>
                </c:pt>
                <c:pt idx="7326">
                  <c:v>1.1900000000000004</c:v>
                </c:pt>
                <c:pt idx="7327">
                  <c:v>1.1900000000000004</c:v>
                </c:pt>
                <c:pt idx="7328">
                  <c:v>1.22</c:v>
                </c:pt>
                <c:pt idx="7329">
                  <c:v>1.1900000000000004</c:v>
                </c:pt>
                <c:pt idx="7330">
                  <c:v>1.1499999999999995</c:v>
                </c:pt>
                <c:pt idx="7331">
                  <c:v>1.1499999999999995</c:v>
                </c:pt>
                <c:pt idx="7332">
                  <c:v>1.1900000000000004</c:v>
                </c:pt>
                <c:pt idx="7333">
                  <c:v>1.1900000000000004</c:v>
                </c:pt>
                <c:pt idx="7334">
                  <c:v>1.22</c:v>
                </c:pt>
                <c:pt idx="7335">
                  <c:v>1.1499999999999995</c:v>
                </c:pt>
                <c:pt idx="7336">
                  <c:v>1.1499999999999995</c:v>
                </c:pt>
                <c:pt idx="7337">
                  <c:v>1.1900000000000004</c:v>
                </c:pt>
                <c:pt idx="7338">
                  <c:v>1.22</c:v>
                </c:pt>
                <c:pt idx="7339">
                  <c:v>1.22</c:v>
                </c:pt>
                <c:pt idx="7340">
                  <c:v>1.1499999999999995</c:v>
                </c:pt>
                <c:pt idx="7341">
                  <c:v>1.05</c:v>
                </c:pt>
                <c:pt idx="7342">
                  <c:v>1.22</c:v>
                </c:pt>
                <c:pt idx="7343">
                  <c:v>1.1200000000000001</c:v>
                </c:pt>
                <c:pt idx="7344">
                  <c:v>1.1900000000000004</c:v>
                </c:pt>
                <c:pt idx="7345">
                  <c:v>1.1499999999999995</c:v>
                </c:pt>
                <c:pt idx="7346">
                  <c:v>1.1499999999999995</c:v>
                </c:pt>
                <c:pt idx="7347">
                  <c:v>1.22</c:v>
                </c:pt>
                <c:pt idx="7348">
                  <c:v>1.1900000000000004</c:v>
                </c:pt>
                <c:pt idx="7349">
                  <c:v>1.25</c:v>
                </c:pt>
                <c:pt idx="7350">
                  <c:v>1.1900000000000004</c:v>
                </c:pt>
                <c:pt idx="7351">
                  <c:v>1.1900000000000004</c:v>
                </c:pt>
                <c:pt idx="7352">
                  <c:v>1.1900000000000004</c:v>
                </c:pt>
                <c:pt idx="7353">
                  <c:v>1.1900000000000004</c:v>
                </c:pt>
                <c:pt idx="7354">
                  <c:v>1.22</c:v>
                </c:pt>
                <c:pt idx="7355">
                  <c:v>1.1499999999999995</c:v>
                </c:pt>
                <c:pt idx="7356">
                  <c:v>1.22</c:v>
                </c:pt>
                <c:pt idx="7357">
                  <c:v>1.22</c:v>
                </c:pt>
                <c:pt idx="7358">
                  <c:v>1.22</c:v>
                </c:pt>
                <c:pt idx="7359">
                  <c:v>1.22</c:v>
                </c:pt>
                <c:pt idx="7360">
                  <c:v>1.1900000000000004</c:v>
                </c:pt>
                <c:pt idx="7361">
                  <c:v>1.1499999999999995</c:v>
                </c:pt>
                <c:pt idx="7362">
                  <c:v>1.1900000000000004</c:v>
                </c:pt>
                <c:pt idx="7363">
                  <c:v>1.22</c:v>
                </c:pt>
                <c:pt idx="7364">
                  <c:v>1.22</c:v>
                </c:pt>
                <c:pt idx="7365">
                  <c:v>1.1900000000000004</c:v>
                </c:pt>
                <c:pt idx="7366">
                  <c:v>1.1499999999999995</c:v>
                </c:pt>
                <c:pt idx="7367">
                  <c:v>1.1200000000000001</c:v>
                </c:pt>
                <c:pt idx="7368">
                  <c:v>1.1499999999999995</c:v>
                </c:pt>
                <c:pt idx="7369">
                  <c:v>1.1499999999999995</c:v>
                </c:pt>
                <c:pt idx="7370">
                  <c:v>1.22</c:v>
                </c:pt>
                <c:pt idx="7371">
                  <c:v>1.1499999999999995</c:v>
                </c:pt>
                <c:pt idx="7372">
                  <c:v>1.1900000000000004</c:v>
                </c:pt>
                <c:pt idx="7373">
                  <c:v>1.1499999999999995</c:v>
                </c:pt>
                <c:pt idx="7374">
                  <c:v>1.1900000000000004</c:v>
                </c:pt>
                <c:pt idx="7375">
                  <c:v>1.22</c:v>
                </c:pt>
                <c:pt idx="7376">
                  <c:v>1.1900000000000004</c:v>
                </c:pt>
                <c:pt idx="7377">
                  <c:v>1.22</c:v>
                </c:pt>
                <c:pt idx="7378">
                  <c:v>1.25</c:v>
                </c:pt>
                <c:pt idx="7379">
                  <c:v>1.1900000000000004</c:v>
                </c:pt>
                <c:pt idx="7380">
                  <c:v>1.1900000000000004</c:v>
                </c:pt>
                <c:pt idx="7381">
                  <c:v>1.1900000000000004</c:v>
                </c:pt>
                <c:pt idx="7382">
                  <c:v>1.1900000000000004</c:v>
                </c:pt>
                <c:pt idx="7383">
                  <c:v>1.22</c:v>
                </c:pt>
                <c:pt idx="7384">
                  <c:v>1.1499999999999995</c:v>
                </c:pt>
                <c:pt idx="7385">
                  <c:v>1.22</c:v>
                </c:pt>
                <c:pt idx="7386">
                  <c:v>1.1499999999999995</c:v>
                </c:pt>
                <c:pt idx="7387">
                  <c:v>1.1900000000000004</c:v>
                </c:pt>
                <c:pt idx="7388">
                  <c:v>1.1499999999999995</c:v>
                </c:pt>
                <c:pt idx="7389">
                  <c:v>1.1499999999999995</c:v>
                </c:pt>
                <c:pt idx="7390">
                  <c:v>1.1499999999999995</c:v>
                </c:pt>
                <c:pt idx="7391">
                  <c:v>1.1499999999999995</c:v>
                </c:pt>
                <c:pt idx="7392">
                  <c:v>1.1900000000000004</c:v>
                </c:pt>
                <c:pt idx="7393">
                  <c:v>1.1499999999999995</c:v>
                </c:pt>
                <c:pt idx="7394">
                  <c:v>1.1499999999999995</c:v>
                </c:pt>
                <c:pt idx="7395">
                  <c:v>1.1200000000000001</c:v>
                </c:pt>
                <c:pt idx="7396">
                  <c:v>1.1200000000000001</c:v>
                </c:pt>
                <c:pt idx="7397">
                  <c:v>1.1900000000000004</c:v>
                </c:pt>
                <c:pt idx="7398">
                  <c:v>1.1499999999999995</c:v>
                </c:pt>
                <c:pt idx="7399">
                  <c:v>1.1900000000000004</c:v>
                </c:pt>
                <c:pt idx="7400">
                  <c:v>1.1499999999999995</c:v>
                </c:pt>
                <c:pt idx="7401">
                  <c:v>1.1900000000000004</c:v>
                </c:pt>
                <c:pt idx="7402">
                  <c:v>1.1900000000000004</c:v>
                </c:pt>
                <c:pt idx="7403">
                  <c:v>1.1499999999999995</c:v>
                </c:pt>
                <c:pt idx="7404">
                  <c:v>1.1499999999999995</c:v>
                </c:pt>
                <c:pt idx="7405">
                  <c:v>1.25</c:v>
                </c:pt>
                <c:pt idx="7406">
                  <c:v>1.22</c:v>
                </c:pt>
                <c:pt idx="7407">
                  <c:v>1.1200000000000001</c:v>
                </c:pt>
                <c:pt idx="7408">
                  <c:v>1.0900000000000001</c:v>
                </c:pt>
                <c:pt idx="7409">
                  <c:v>1.1499999999999995</c:v>
                </c:pt>
                <c:pt idx="7410">
                  <c:v>1.1499999999999995</c:v>
                </c:pt>
                <c:pt idx="7411">
                  <c:v>1.1900000000000004</c:v>
                </c:pt>
                <c:pt idx="7412">
                  <c:v>1.1900000000000004</c:v>
                </c:pt>
                <c:pt idx="7413">
                  <c:v>1.22</c:v>
                </c:pt>
                <c:pt idx="7414">
                  <c:v>1.1499999999999995</c:v>
                </c:pt>
                <c:pt idx="7415">
                  <c:v>1.1499999999999995</c:v>
                </c:pt>
                <c:pt idx="7416">
                  <c:v>1.1499999999999995</c:v>
                </c:pt>
                <c:pt idx="7417">
                  <c:v>1.1499999999999995</c:v>
                </c:pt>
                <c:pt idx="7418">
                  <c:v>1.1499999999999995</c:v>
                </c:pt>
                <c:pt idx="7419">
                  <c:v>1.22</c:v>
                </c:pt>
                <c:pt idx="7420">
                  <c:v>1.1499999999999995</c:v>
                </c:pt>
                <c:pt idx="7421">
                  <c:v>1.1900000000000004</c:v>
                </c:pt>
                <c:pt idx="7422">
                  <c:v>1.22</c:v>
                </c:pt>
                <c:pt idx="7423">
                  <c:v>1.22</c:v>
                </c:pt>
                <c:pt idx="7424">
                  <c:v>1.1900000000000004</c:v>
                </c:pt>
                <c:pt idx="7425">
                  <c:v>1.1900000000000004</c:v>
                </c:pt>
                <c:pt idx="7426">
                  <c:v>1.1499999999999995</c:v>
                </c:pt>
                <c:pt idx="7427">
                  <c:v>1.1900000000000004</c:v>
                </c:pt>
                <c:pt idx="7428">
                  <c:v>1.1499999999999995</c:v>
                </c:pt>
                <c:pt idx="7429">
                  <c:v>1.1900000000000004</c:v>
                </c:pt>
                <c:pt idx="7430">
                  <c:v>1.1200000000000001</c:v>
                </c:pt>
                <c:pt idx="7431">
                  <c:v>1.1499999999999995</c:v>
                </c:pt>
                <c:pt idx="7432">
                  <c:v>1.22</c:v>
                </c:pt>
                <c:pt idx="7433">
                  <c:v>1.22</c:v>
                </c:pt>
                <c:pt idx="7434">
                  <c:v>1.1499999999999995</c:v>
                </c:pt>
                <c:pt idx="7435">
                  <c:v>1.1900000000000004</c:v>
                </c:pt>
                <c:pt idx="7436">
                  <c:v>1.1499999999999995</c:v>
                </c:pt>
                <c:pt idx="7437">
                  <c:v>1.1900000000000004</c:v>
                </c:pt>
                <c:pt idx="7438">
                  <c:v>1.1900000000000004</c:v>
                </c:pt>
                <c:pt idx="7439">
                  <c:v>1.1900000000000004</c:v>
                </c:pt>
                <c:pt idx="7440">
                  <c:v>1.1900000000000004</c:v>
                </c:pt>
                <c:pt idx="7441">
                  <c:v>1.1499999999999995</c:v>
                </c:pt>
                <c:pt idx="7442">
                  <c:v>1.1900000000000004</c:v>
                </c:pt>
                <c:pt idx="7443">
                  <c:v>1.1499999999999995</c:v>
                </c:pt>
                <c:pt idx="7444">
                  <c:v>1.1900000000000004</c:v>
                </c:pt>
                <c:pt idx="7445">
                  <c:v>1.1499999999999995</c:v>
                </c:pt>
                <c:pt idx="7446">
                  <c:v>1.1900000000000004</c:v>
                </c:pt>
                <c:pt idx="7447">
                  <c:v>1.1499999999999995</c:v>
                </c:pt>
                <c:pt idx="7448">
                  <c:v>1.1499999999999995</c:v>
                </c:pt>
                <c:pt idx="7449">
                  <c:v>1.1499999999999995</c:v>
                </c:pt>
                <c:pt idx="7450">
                  <c:v>1.1499999999999995</c:v>
                </c:pt>
                <c:pt idx="7451">
                  <c:v>1.1499999999999995</c:v>
                </c:pt>
                <c:pt idx="7452">
                  <c:v>1.1499999999999995</c:v>
                </c:pt>
                <c:pt idx="7453">
                  <c:v>1.1900000000000004</c:v>
                </c:pt>
                <c:pt idx="7454">
                  <c:v>1.1499999999999995</c:v>
                </c:pt>
                <c:pt idx="7455">
                  <c:v>1.1200000000000001</c:v>
                </c:pt>
                <c:pt idx="7456">
                  <c:v>1.1499999999999995</c:v>
                </c:pt>
                <c:pt idx="7457">
                  <c:v>1.1499999999999995</c:v>
                </c:pt>
                <c:pt idx="7458">
                  <c:v>1.1499999999999995</c:v>
                </c:pt>
                <c:pt idx="7459">
                  <c:v>1.1499999999999995</c:v>
                </c:pt>
                <c:pt idx="7460">
                  <c:v>1.1499999999999995</c:v>
                </c:pt>
                <c:pt idx="7461">
                  <c:v>1.1200000000000001</c:v>
                </c:pt>
                <c:pt idx="7462">
                  <c:v>1.1900000000000004</c:v>
                </c:pt>
                <c:pt idx="7463">
                  <c:v>1.1200000000000001</c:v>
                </c:pt>
                <c:pt idx="7464">
                  <c:v>1.1200000000000001</c:v>
                </c:pt>
                <c:pt idx="7465">
                  <c:v>1.1499999999999995</c:v>
                </c:pt>
                <c:pt idx="7466">
                  <c:v>1.1499999999999995</c:v>
                </c:pt>
                <c:pt idx="7467">
                  <c:v>1.1900000000000004</c:v>
                </c:pt>
                <c:pt idx="7468">
                  <c:v>1.1200000000000001</c:v>
                </c:pt>
                <c:pt idx="7469">
                  <c:v>1.1499999999999995</c:v>
                </c:pt>
                <c:pt idx="7470">
                  <c:v>1.1499999999999995</c:v>
                </c:pt>
                <c:pt idx="7471">
                  <c:v>1.1499999999999995</c:v>
                </c:pt>
                <c:pt idx="7472">
                  <c:v>1.1499999999999995</c:v>
                </c:pt>
                <c:pt idx="7473">
                  <c:v>1.1200000000000001</c:v>
                </c:pt>
                <c:pt idx="7474">
                  <c:v>1.1499999999999995</c:v>
                </c:pt>
                <c:pt idx="7475">
                  <c:v>1.1200000000000001</c:v>
                </c:pt>
                <c:pt idx="7476">
                  <c:v>1.1499999999999995</c:v>
                </c:pt>
                <c:pt idx="7477">
                  <c:v>1.0900000000000001</c:v>
                </c:pt>
                <c:pt idx="7478">
                  <c:v>1.1200000000000001</c:v>
                </c:pt>
                <c:pt idx="7479">
                  <c:v>1.1200000000000001</c:v>
                </c:pt>
                <c:pt idx="7480">
                  <c:v>1.1200000000000001</c:v>
                </c:pt>
                <c:pt idx="7481">
                  <c:v>1.1499999999999995</c:v>
                </c:pt>
                <c:pt idx="7482">
                  <c:v>1.1499999999999995</c:v>
                </c:pt>
                <c:pt idx="7483">
                  <c:v>1.1499999999999995</c:v>
                </c:pt>
                <c:pt idx="7484">
                  <c:v>1.1200000000000001</c:v>
                </c:pt>
                <c:pt idx="7485">
                  <c:v>0.99</c:v>
                </c:pt>
                <c:pt idx="7486">
                  <c:v>1.1900000000000004</c:v>
                </c:pt>
                <c:pt idx="7487">
                  <c:v>1.1200000000000001</c:v>
                </c:pt>
                <c:pt idx="7488">
                  <c:v>1.1900000000000004</c:v>
                </c:pt>
                <c:pt idx="7489">
                  <c:v>1.0900000000000001</c:v>
                </c:pt>
                <c:pt idx="7490">
                  <c:v>1.1499999999999995</c:v>
                </c:pt>
                <c:pt idx="7491">
                  <c:v>1.1900000000000004</c:v>
                </c:pt>
                <c:pt idx="7492">
                  <c:v>1.1499999999999995</c:v>
                </c:pt>
                <c:pt idx="7493">
                  <c:v>1.1499999999999995</c:v>
                </c:pt>
                <c:pt idx="7494">
                  <c:v>1.1200000000000001</c:v>
                </c:pt>
                <c:pt idx="7495">
                  <c:v>1.1200000000000001</c:v>
                </c:pt>
                <c:pt idx="7496">
                  <c:v>1.1200000000000001</c:v>
                </c:pt>
                <c:pt idx="7497">
                  <c:v>1.1499999999999995</c:v>
                </c:pt>
                <c:pt idx="7498">
                  <c:v>1.0900000000000001</c:v>
                </c:pt>
                <c:pt idx="7499">
                  <c:v>1.0900000000000001</c:v>
                </c:pt>
                <c:pt idx="7500">
                  <c:v>1.05</c:v>
                </c:pt>
                <c:pt idx="7501">
                  <c:v>1.02</c:v>
                </c:pt>
                <c:pt idx="7502">
                  <c:v>1.1200000000000001</c:v>
                </c:pt>
                <c:pt idx="7503">
                  <c:v>1.0900000000000001</c:v>
                </c:pt>
                <c:pt idx="7504">
                  <c:v>1.1200000000000001</c:v>
                </c:pt>
                <c:pt idx="7505">
                  <c:v>1.0900000000000001</c:v>
                </c:pt>
                <c:pt idx="7506">
                  <c:v>1.0900000000000001</c:v>
                </c:pt>
                <c:pt idx="7507">
                  <c:v>1.02</c:v>
                </c:pt>
                <c:pt idx="7508">
                  <c:v>1.05</c:v>
                </c:pt>
                <c:pt idx="7509">
                  <c:v>1.05</c:v>
                </c:pt>
                <c:pt idx="7510">
                  <c:v>1.05</c:v>
                </c:pt>
                <c:pt idx="7511">
                  <c:v>1.05</c:v>
                </c:pt>
                <c:pt idx="7512">
                  <c:v>1.05</c:v>
                </c:pt>
                <c:pt idx="7513">
                  <c:v>1.05</c:v>
                </c:pt>
                <c:pt idx="7514">
                  <c:v>1.05</c:v>
                </c:pt>
                <c:pt idx="7515">
                  <c:v>1.1200000000000001</c:v>
                </c:pt>
                <c:pt idx="7516">
                  <c:v>1.0900000000000001</c:v>
                </c:pt>
                <c:pt idx="7517">
                  <c:v>1.0900000000000001</c:v>
                </c:pt>
                <c:pt idx="7518">
                  <c:v>1.05</c:v>
                </c:pt>
                <c:pt idx="7519">
                  <c:v>1.05</c:v>
                </c:pt>
                <c:pt idx="7520">
                  <c:v>1.02</c:v>
                </c:pt>
                <c:pt idx="7521">
                  <c:v>1.05</c:v>
                </c:pt>
                <c:pt idx="7522">
                  <c:v>0.95000000000000018</c:v>
                </c:pt>
                <c:pt idx="7523">
                  <c:v>1.05</c:v>
                </c:pt>
                <c:pt idx="7524">
                  <c:v>1.05</c:v>
                </c:pt>
                <c:pt idx="7525">
                  <c:v>1.0900000000000001</c:v>
                </c:pt>
                <c:pt idx="7526">
                  <c:v>1.05</c:v>
                </c:pt>
                <c:pt idx="7527">
                  <c:v>1.05</c:v>
                </c:pt>
                <c:pt idx="7528">
                  <c:v>1.02</c:v>
                </c:pt>
                <c:pt idx="7529">
                  <c:v>1.02</c:v>
                </c:pt>
                <c:pt idx="7530">
                  <c:v>0.99</c:v>
                </c:pt>
                <c:pt idx="7531">
                  <c:v>1.05</c:v>
                </c:pt>
                <c:pt idx="7532">
                  <c:v>1.05</c:v>
                </c:pt>
                <c:pt idx="7533">
                  <c:v>1.05</c:v>
                </c:pt>
                <c:pt idx="7534">
                  <c:v>1.02</c:v>
                </c:pt>
                <c:pt idx="7535">
                  <c:v>0.99</c:v>
                </c:pt>
                <c:pt idx="7536">
                  <c:v>1.02</c:v>
                </c:pt>
                <c:pt idx="7537">
                  <c:v>1.02</c:v>
                </c:pt>
                <c:pt idx="7538">
                  <c:v>1.02</c:v>
                </c:pt>
                <c:pt idx="7539">
                  <c:v>0.99</c:v>
                </c:pt>
                <c:pt idx="7540">
                  <c:v>1.05</c:v>
                </c:pt>
                <c:pt idx="7541">
                  <c:v>1.05</c:v>
                </c:pt>
                <c:pt idx="7542">
                  <c:v>0.91999999999999993</c:v>
                </c:pt>
                <c:pt idx="7543">
                  <c:v>1.05</c:v>
                </c:pt>
                <c:pt idx="7544">
                  <c:v>0.95000000000000018</c:v>
                </c:pt>
                <c:pt idx="7545">
                  <c:v>0.86000000000000032</c:v>
                </c:pt>
                <c:pt idx="7546">
                  <c:v>1.05</c:v>
                </c:pt>
                <c:pt idx="7547">
                  <c:v>1.05</c:v>
                </c:pt>
                <c:pt idx="7548">
                  <c:v>0.99</c:v>
                </c:pt>
                <c:pt idx="7549">
                  <c:v>0.95000000000000018</c:v>
                </c:pt>
                <c:pt idx="7550">
                  <c:v>1.05</c:v>
                </c:pt>
                <c:pt idx="7551">
                  <c:v>0.95000000000000018</c:v>
                </c:pt>
                <c:pt idx="7552">
                  <c:v>1.02</c:v>
                </c:pt>
                <c:pt idx="7553">
                  <c:v>1.02</c:v>
                </c:pt>
                <c:pt idx="7554">
                  <c:v>1.0900000000000001</c:v>
                </c:pt>
                <c:pt idx="7555">
                  <c:v>1.02</c:v>
                </c:pt>
                <c:pt idx="7556">
                  <c:v>0.95000000000000018</c:v>
                </c:pt>
                <c:pt idx="7557">
                  <c:v>0.99</c:v>
                </c:pt>
                <c:pt idx="7558">
                  <c:v>0.95000000000000018</c:v>
                </c:pt>
                <c:pt idx="7559">
                  <c:v>0.99</c:v>
                </c:pt>
                <c:pt idx="7560">
                  <c:v>0.99</c:v>
                </c:pt>
                <c:pt idx="7561">
                  <c:v>1.02</c:v>
                </c:pt>
                <c:pt idx="7562">
                  <c:v>1.02</c:v>
                </c:pt>
                <c:pt idx="7563">
                  <c:v>1.05</c:v>
                </c:pt>
                <c:pt idx="7564">
                  <c:v>1.02</c:v>
                </c:pt>
                <c:pt idx="7565">
                  <c:v>1.02</c:v>
                </c:pt>
                <c:pt idx="7566">
                  <c:v>1.02</c:v>
                </c:pt>
                <c:pt idx="7567">
                  <c:v>1.0900000000000001</c:v>
                </c:pt>
                <c:pt idx="7568">
                  <c:v>0.99</c:v>
                </c:pt>
                <c:pt idx="7569">
                  <c:v>1.05</c:v>
                </c:pt>
                <c:pt idx="7570">
                  <c:v>1.02</c:v>
                </c:pt>
                <c:pt idx="7571">
                  <c:v>1.02</c:v>
                </c:pt>
                <c:pt idx="7572">
                  <c:v>1.02</c:v>
                </c:pt>
                <c:pt idx="7573">
                  <c:v>1.05</c:v>
                </c:pt>
                <c:pt idx="7574">
                  <c:v>1.05</c:v>
                </c:pt>
                <c:pt idx="7575">
                  <c:v>1.02</c:v>
                </c:pt>
                <c:pt idx="7576">
                  <c:v>1.05</c:v>
                </c:pt>
                <c:pt idx="7577">
                  <c:v>1.05</c:v>
                </c:pt>
                <c:pt idx="7578">
                  <c:v>1.05</c:v>
                </c:pt>
                <c:pt idx="7579">
                  <c:v>1.05</c:v>
                </c:pt>
                <c:pt idx="7580">
                  <c:v>1.0900000000000001</c:v>
                </c:pt>
                <c:pt idx="7581">
                  <c:v>1.0900000000000001</c:v>
                </c:pt>
                <c:pt idx="7582">
                  <c:v>1.0900000000000001</c:v>
                </c:pt>
                <c:pt idx="7583">
                  <c:v>1.0900000000000001</c:v>
                </c:pt>
                <c:pt idx="7584">
                  <c:v>1.05</c:v>
                </c:pt>
                <c:pt idx="7585">
                  <c:v>1.0900000000000001</c:v>
                </c:pt>
                <c:pt idx="7586">
                  <c:v>1.02</c:v>
                </c:pt>
                <c:pt idx="7587">
                  <c:v>1.05</c:v>
                </c:pt>
                <c:pt idx="7588">
                  <c:v>1.05</c:v>
                </c:pt>
                <c:pt idx="7589">
                  <c:v>1.0900000000000001</c:v>
                </c:pt>
                <c:pt idx="7590">
                  <c:v>1.0900000000000001</c:v>
                </c:pt>
                <c:pt idx="7591">
                  <c:v>1.1200000000000001</c:v>
                </c:pt>
                <c:pt idx="7592">
                  <c:v>1.1200000000000001</c:v>
                </c:pt>
                <c:pt idx="7593">
                  <c:v>1.05</c:v>
                </c:pt>
                <c:pt idx="7594">
                  <c:v>1.0900000000000001</c:v>
                </c:pt>
                <c:pt idx="7595">
                  <c:v>1.05</c:v>
                </c:pt>
                <c:pt idx="7596">
                  <c:v>1.0900000000000001</c:v>
                </c:pt>
                <c:pt idx="7597">
                  <c:v>1.1200000000000001</c:v>
                </c:pt>
                <c:pt idx="7598">
                  <c:v>1.1200000000000001</c:v>
                </c:pt>
                <c:pt idx="7599">
                  <c:v>1.1200000000000001</c:v>
                </c:pt>
                <c:pt idx="7600">
                  <c:v>1.0900000000000001</c:v>
                </c:pt>
                <c:pt idx="7601">
                  <c:v>1.1499999999999995</c:v>
                </c:pt>
                <c:pt idx="7602">
                  <c:v>1.1200000000000001</c:v>
                </c:pt>
                <c:pt idx="7603">
                  <c:v>1.1499999999999995</c:v>
                </c:pt>
                <c:pt idx="7604">
                  <c:v>1.0900000000000001</c:v>
                </c:pt>
                <c:pt idx="7605">
                  <c:v>1.0900000000000001</c:v>
                </c:pt>
                <c:pt idx="7606">
                  <c:v>1.1200000000000001</c:v>
                </c:pt>
                <c:pt idx="7607">
                  <c:v>1.1499999999999995</c:v>
                </c:pt>
                <c:pt idx="7608">
                  <c:v>1.1200000000000001</c:v>
                </c:pt>
                <c:pt idx="7609">
                  <c:v>1.1200000000000001</c:v>
                </c:pt>
                <c:pt idx="7610">
                  <c:v>1.1200000000000001</c:v>
                </c:pt>
                <c:pt idx="7611">
                  <c:v>1.1200000000000001</c:v>
                </c:pt>
                <c:pt idx="7612">
                  <c:v>1.1200000000000001</c:v>
                </c:pt>
                <c:pt idx="7613">
                  <c:v>1.1900000000000004</c:v>
                </c:pt>
                <c:pt idx="7614">
                  <c:v>1.1499999999999995</c:v>
                </c:pt>
                <c:pt idx="7615">
                  <c:v>1.1499999999999995</c:v>
                </c:pt>
                <c:pt idx="7616">
                  <c:v>1.0900000000000001</c:v>
                </c:pt>
                <c:pt idx="7617">
                  <c:v>1.1200000000000001</c:v>
                </c:pt>
                <c:pt idx="7618">
                  <c:v>1.1200000000000001</c:v>
                </c:pt>
                <c:pt idx="7619">
                  <c:v>1.1200000000000001</c:v>
                </c:pt>
                <c:pt idx="7620">
                  <c:v>1.22</c:v>
                </c:pt>
                <c:pt idx="7621">
                  <c:v>1.22</c:v>
                </c:pt>
                <c:pt idx="7622">
                  <c:v>1.1900000000000004</c:v>
                </c:pt>
                <c:pt idx="7623">
                  <c:v>1.0900000000000001</c:v>
                </c:pt>
                <c:pt idx="7624">
                  <c:v>1.1200000000000001</c:v>
                </c:pt>
                <c:pt idx="7625">
                  <c:v>1.0900000000000001</c:v>
                </c:pt>
                <c:pt idx="7626">
                  <c:v>1.1200000000000001</c:v>
                </c:pt>
                <c:pt idx="7627">
                  <c:v>1.05</c:v>
                </c:pt>
                <c:pt idx="7628">
                  <c:v>1.1200000000000001</c:v>
                </c:pt>
                <c:pt idx="7629">
                  <c:v>1.02</c:v>
                </c:pt>
                <c:pt idx="7630">
                  <c:v>1.1499999999999995</c:v>
                </c:pt>
                <c:pt idx="7631">
                  <c:v>1.1200000000000001</c:v>
                </c:pt>
                <c:pt idx="7632">
                  <c:v>1.05</c:v>
                </c:pt>
                <c:pt idx="7633">
                  <c:v>1.1900000000000004</c:v>
                </c:pt>
                <c:pt idx="7634">
                  <c:v>1.1499999999999995</c:v>
                </c:pt>
                <c:pt idx="7635">
                  <c:v>1.1900000000000004</c:v>
                </c:pt>
                <c:pt idx="7636">
                  <c:v>1.1900000000000004</c:v>
                </c:pt>
                <c:pt idx="7637">
                  <c:v>1.1200000000000001</c:v>
                </c:pt>
                <c:pt idx="7638">
                  <c:v>1.1499999999999995</c:v>
                </c:pt>
                <c:pt idx="7639">
                  <c:v>1.1900000000000004</c:v>
                </c:pt>
                <c:pt idx="7640">
                  <c:v>1.1499999999999995</c:v>
                </c:pt>
                <c:pt idx="7641">
                  <c:v>1.1499999999999995</c:v>
                </c:pt>
                <c:pt idx="7642">
                  <c:v>1.1499999999999995</c:v>
                </c:pt>
                <c:pt idx="7643">
                  <c:v>1.1499999999999995</c:v>
                </c:pt>
                <c:pt idx="7644">
                  <c:v>1.1200000000000001</c:v>
                </c:pt>
                <c:pt idx="7645">
                  <c:v>1.1499999999999995</c:v>
                </c:pt>
                <c:pt idx="7646">
                  <c:v>1.1499999999999995</c:v>
                </c:pt>
                <c:pt idx="7647">
                  <c:v>1.1200000000000001</c:v>
                </c:pt>
                <c:pt idx="7648">
                  <c:v>1.1499999999999995</c:v>
                </c:pt>
                <c:pt idx="7649">
                  <c:v>1.1900000000000004</c:v>
                </c:pt>
                <c:pt idx="7650">
                  <c:v>1.1200000000000001</c:v>
                </c:pt>
                <c:pt idx="7651">
                  <c:v>1.1499999999999995</c:v>
                </c:pt>
                <c:pt idx="7652">
                  <c:v>1.22</c:v>
                </c:pt>
                <c:pt idx="7653">
                  <c:v>1.1900000000000004</c:v>
                </c:pt>
                <c:pt idx="7654">
                  <c:v>1.1200000000000001</c:v>
                </c:pt>
                <c:pt idx="7655">
                  <c:v>1.1200000000000001</c:v>
                </c:pt>
                <c:pt idx="7656">
                  <c:v>1.0900000000000001</c:v>
                </c:pt>
                <c:pt idx="7657">
                  <c:v>1.1499999999999995</c:v>
                </c:pt>
                <c:pt idx="7658">
                  <c:v>1.1900000000000004</c:v>
                </c:pt>
                <c:pt idx="7659">
                  <c:v>1.22</c:v>
                </c:pt>
                <c:pt idx="7660">
                  <c:v>1.1900000000000004</c:v>
                </c:pt>
                <c:pt idx="7661">
                  <c:v>1.1900000000000004</c:v>
                </c:pt>
                <c:pt idx="7662">
                  <c:v>1.1499999999999995</c:v>
                </c:pt>
                <c:pt idx="7663">
                  <c:v>1.1499999999999995</c:v>
                </c:pt>
                <c:pt idx="7664">
                  <c:v>1.1499999999999995</c:v>
                </c:pt>
                <c:pt idx="7665">
                  <c:v>1.1499999999999995</c:v>
                </c:pt>
                <c:pt idx="7666">
                  <c:v>1.1499999999999995</c:v>
                </c:pt>
                <c:pt idx="7667">
                  <c:v>1.1900000000000004</c:v>
                </c:pt>
                <c:pt idx="7668">
                  <c:v>1.1499999999999995</c:v>
                </c:pt>
                <c:pt idx="7669">
                  <c:v>1.1499999999999995</c:v>
                </c:pt>
                <c:pt idx="7670">
                  <c:v>1.22</c:v>
                </c:pt>
                <c:pt idx="7671">
                  <c:v>1.1499999999999995</c:v>
                </c:pt>
                <c:pt idx="7672">
                  <c:v>1.1499999999999995</c:v>
                </c:pt>
                <c:pt idx="7673">
                  <c:v>1.1900000000000004</c:v>
                </c:pt>
                <c:pt idx="7674">
                  <c:v>1.22</c:v>
                </c:pt>
                <c:pt idx="7675">
                  <c:v>1.1900000000000004</c:v>
                </c:pt>
                <c:pt idx="7676">
                  <c:v>1.1900000000000004</c:v>
                </c:pt>
                <c:pt idx="7677">
                  <c:v>1.0900000000000001</c:v>
                </c:pt>
                <c:pt idx="7678">
                  <c:v>1.25</c:v>
                </c:pt>
                <c:pt idx="7679">
                  <c:v>1.1499999999999995</c:v>
                </c:pt>
                <c:pt idx="7680">
                  <c:v>1.1900000000000004</c:v>
                </c:pt>
                <c:pt idx="7681">
                  <c:v>1.22</c:v>
                </c:pt>
                <c:pt idx="7682">
                  <c:v>1.1900000000000004</c:v>
                </c:pt>
                <c:pt idx="7683">
                  <c:v>1.1900000000000004</c:v>
                </c:pt>
                <c:pt idx="7684">
                  <c:v>1.1499999999999995</c:v>
                </c:pt>
                <c:pt idx="7685">
                  <c:v>1.1499999999999995</c:v>
                </c:pt>
                <c:pt idx="7686">
                  <c:v>1.1499999999999995</c:v>
                </c:pt>
                <c:pt idx="7687">
                  <c:v>1.1900000000000004</c:v>
                </c:pt>
                <c:pt idx="7688">
                  <c:v>1.1499999999999995</c:v>
                </c:pt>
                <c:pt idx="7689">
                  <c:v>1.1499999999999995</c:v>
                </c:pt>
                <c:pt idx="7690">
                  <c:v>1.1499999999999995</c:v>
                </c:pt>
                <c:pt idx="7691">
                  <c:v>1.1900000000000004</c:v>
                </c:pt>
                <c:pt idx="7692">
                  <c:v>1.22</c:v>
                </c:pt>
                <c:pt idx="7693">
                  <c:v>1.1900000000000004</c:v>
                </c:pt>
                <c:pt idx="7694">
                  <c:v>1.1499999999999995</c:v>
                </c:pt>
                <c:pt idx="7695">
                  <c:v>1.1900000000000004</c:v>
                </c:pt>
                <c:pt idx="7696">
                  <c:v>1.1900000000000004</c:v>
                </c:pt>
                <c:pt idx="7697">
                  <c:v>1.1900000000000004</c:v>
                </c:pt>
                <c:pt idx="7698">
                  <c:v>1.0900000000000001</c:v>
                </c:pt>
                <c:pt idx="7699">
                  <c:v>1.1499999999999995</c:v>
                </c:pt>
                <c:pt idx="7700">
                  <c:v>1.1200000000000001</c:v>
                </c:pt>
                <c:pt idx="7701">
                  <c:v>1.1900000000000004</c:v>
                </c:pt>
                <c:pt idx="7702">
                  <c:v>1.1900000000000004</c:v>
                </c:pt>
                <c:pt idx="7703">
                  <c:v>1.1900000000000004</c:v>
                </c:pt>
                <c:pt idx="7704">
                  <c:v>1.1900000000000004</c:v>
                </c:pt>
                <c:pt idx="7705">
                  <c:v>1.1200000000000001</c:v>
                </c:pt>
                <c:pt idx="7706">
                  <c:v>1.22</c:v>
                </c:pt>
                <c:pt idx="7707">
                  <c:v>1.1200000000000001</c:v>
                </c:pt>
                <c:pt idx="7708">
                  <c:v>1.1900000000000004</c:v>
                </c:pt>
                <c:pt idx="7709">
                  <c:v>1.1499999999999995</c:v>
                </c:pt>
                <c:pt idx="7710">
                  <c:v>1.1499999999999995</c:v>
                </c:pt>
                <c:pt idx="7711">
                  <c:v>1.1200000000000001</c:v>
                </c:pt>
                <c:pt idx="7712">
                  <c:v>1.1499999999999995</c:v>
                </c:pt>
                <c:pt idx="7713">
                  <c:v>1.1900000000000004</c:v>
                </c:pt>
                <c:pt idx="7714">
                  <c:v>1.1499999999999995</c:v>
                </c:pt>
                <c:pt idx="7715">
                  <c:v>1.1499999999999995</c:v>
                </c:pt>
                <c:pt idx="7716">
                  <c:v>1.1499999999999995</c:v>
                </c:pt>
                <c:pt idx="7717">
                  <c:v>1.1499999999999995</c:v>
                </c:pt>
                <c:pt idx="7718">
                  <c:v>1.1499999999999995</c:v>
                </c:pt>
                <c:pt idx="7719">
                  <c:v>1.1200000000000001</c:v>
                </c:pt>
                <c:pt idx="7720">
                  <c:v>1.0900000000000001</c:v>
                </c:pt>
                <c:pt idx="7721">
                  <c:v>1.1200000000000001</c:v>
                </c:pt>
                <c:pt idx="7722">
                  <c:v>1.1499999999999995</c:v>
                </c:pt>
                <c:pt idx="7723">
                  <c:v>1.1499999999999995</c:v>
                </c:pt>
                <c:pt idx="7724">
                  <c:v>1.1900000000000004</c:v>
                </c:pt>
                <c:pt idx="7725">
                  <c:v>1.1900000000000004</c:v>
                </c:pt>
                <c:pt idx="7726">
                  <c:v>1.22</c:v>
                </c:pt>
                <c:pt idx="7727">
                  <c:v>1.22</c:v>
                </c:pt>
                <c:pt idx="7728">
                  <c:v>1.1900000000000004</c:v>
                </c:pt>
                <c:pt idx="7729">
                  <c:v>1.22</c:v>
                </c:pt>
                <c:pt idx="7730">
                  <c:v>1.1900000000000004</c:v>
                </c:pt>
                <c:pt idx="7731">
                  <c:v>1.22</c:v>
                </c:pt>
                <c:pt idx="7732">
                  <c:v>1.1900000000000004</c:v>
                </c:pt>
                <c:pt idx="7733">
                  <c:v>1.1900000000000004</c:v>
                </c:pt>
                <c:pt idx="7734">
                  <c:v>1.1499999999999995</c:v>
                </c:pt>
                <c:pt idx="7735">
                  <c:v>1.1499999999999995</c:v>
                </c:pt>
                <c:pt idx="7736">
                  <c:v>1.1900000000000004</c:v>
                </c:pt>
                <c:pt idx="7737">
                  <c:v>1.1900000000000004</c:v>
                </c:pt>
                <c:pt idx="7738">
                  <c:v>1.1900000000000004</c:v>
                </c:pt>
                <c:pt idx="7739">
                  <c:v>1.25</c:v>
                </c:pt>
                <c:pt idx="7740">
                  <c:v>1.25</c:v>
                </c:pt>
                <c:pt idx="7741">
                  <c:v>1.1900000000000004</c:v>
                </c:pt>
                <c:pt idx="7742">
                  <c:v>1.1900000000000004</c:v>
                </c:pt>
                <c:pt idx="7743">
                  <c:v>1.22</c:v>
                </c:pt>
                <c:pt idx="7744">
                  <c:v>1.22</c:v>
                </c:pt>
                <c:pt idx="7745">
                  <c:v>1.22</c:v>
                </c:pt>
                <c:pt idx="7746">
                  <c:v>1.22</c:v>
                </c:pt>
                <c:pt idx="7747">
                  <c:v>1.22</c:v>
                </c:pt>
                <c:pt idx="7748">
                  <c:v>1.22</c:v>
                </c:pt>
                <c:pt idx="7749">
                  <c:v>1.25</c:v>
                </c:pt>
                <c:pt idx="7750">
                  <c:v>1.22</c:v>
                </c:pt>
                <c:pt idx="7751">
                  <c:v>1.1900000000000004</c:v>
                </c:pt>
                <c:pt idx="7752">
                  <c:v>1.1200000000000001</c:v>
                </c:pt>
                <c:pt idx="7753">
                  <c:v>1.22</c:v>
                </c:pt>
                <c:pt idx="7754">
                  <c:v>1.25</c:v>
                </c:pt>
                <c:pt idx="7755">
                  <c:v>1.22</c:v>
                </c:pt>
                <c:pt idx="7756">
                  <c:v>1.32</c:v>
                </c:pt>
                <c:pt idx="7757">
                  <c:v>1.22</c:v>
                </c:pt>
                <c:pt idx="7758">
                  <c:v>1.22</c:v>
                </c:pt>
                <c:pt idx="7759">
                  <c:v>1.22</c:v>
                </c:pt>
                <c:pt idx="7760">
                  <c:v>1.1900000000000004</c:v>
                </c:pt>
                <c:pt idx="7761">
                  <c:v>1.22</c:v>
                </c:pt>
                <c:pt idx="7762">
                  <c:v>1.22</c:v>
                </c:pt>
                <c:pt idx="7763">
                  <c:v>1.1499999999999995</c:v>
                </c:pt>
                <c:pt idx="7764">
                  <c:v>1.25</c:v>
                </c:pt>
                <c:pt idx="7765">
                  <c:v>1.1499999999999995</c:v>
                </c:pt>
                <c:pt idx="7766">
                  <c:v>1.1900000000000004</c:v>
                </c:pt>
                <c:pt idx="7767">
                  <c:v>1.1499999999999995</c:v>
                </c:pt>
                <c:pt idx="7768">
                  <c:v>1.22</c:v>
                </c:pt>
                <c:pt idx="7769">
                  <c:v>1.25</c:v>
                </c:pt>
                <c:pt idx="7770">
                  <c:v>1.1900000000000004</c:v>
                </c:pt>
                <c:pt idx="7771">
                  <c:v>1.25</c:v>
                </c:pt>
                <c:pt idx="7772">
                  <c:v>1.1499999999999995</c:v>
                </c:pt>
                <c:pt idx="7773">
                  <c:v>1.1200000000000001</c:v>
                </c:pt>
                <c:pt idx="7774">
                  <c:v>1.1900000000000004</c:v>
                </c:pt>
                <c:pt idx="7775">
                  <c:v>1.1499999999999995</c:v>
                </c:pt>
                <c:pt idx="7776">
                  <c:v>1.1499999999999995</c:v>
                </c:pt>
                <c:pt idx="7777">
                  <c:v>1.22</c:v>
                </c:pt>
                <c:pt idx="7778">
                  <c:v>1.1900000000000004</c:v>
                </c:pt>
                <c:pt idx="7779">
                  <c:v>1.1900000000000004</c:v>
                </c:pt>
                <c:pt idx="7780">
                  <c:v>1.22</c:v>
                </c:pt>
                <c:pt idx="7781">
                  <c:v>1.22</c:v>
                </c:pt>
                <c:pt idx="7782">
                  <c:v>1.22</c:v>
                </c:pt>
                <c:pt idx="7783">
                  <c:v>1.1900000000000004</c:v>
                </c:pt>
                <c:pt idx="7784">
                  <c:v>1.1900000000000004</c:v>
                </c:pt>
                <c:pt idx="7785">
                  <c:v>1.22</c:v>
                </c:pt>
                <c:pt idx="7786">
                  <c:v>1.1499999999999995</c:v>
                </c:pt>
                <c:pt idx="7787">
                  <c:v>1.22</c:v>
                </c:pt>
                <c:pt idx="7788">
                  <c:v>1.22</c:v>
                </c:pt>
                <c:pt idx="7789">
                  <c:v>1.1499999999999995</c:v>
                </c:pt>
                <c:pt idx="7790">
                  <c:v>1.22</c:v>
                </c:pt>
                <c:pt idx="7791">
                  <c:v>1.25</c:v>
                </c:pt>
                <c:pt idx="7792">
                  <c:v>1.22</c:v>
                </c:pt>
                <c:pt idx="7793">
                  <c:v>1.1900000000000004</c:v>
                </c:pt>
                <c:pt idx="7794">
                  <c:v>1.22</c:v>
                </c:pt>
                <c:pt idx="7795">
                  <c:v>1.1900000000000004</c:v>
                </c:pt>
                <c:pt idx="7796">
                  <c:v>1.22</c:v>
                </c:pt>
                <c:pt idx="7797">
                  <c:v>1.1900000000000004</c:v>
                </c:pt>
                <c:pt idx="7798">
                  <c:v>1.22</c:v>
                </c:pt>
                <c:pt idx="7799">
                  <c:v>1.22</c:v>
                </c:pt>
                <c:pt idx="7800">
                  <c:v>1.22</c:v>
                </c:pt>
                <c:pt idx="7801">
                  <c:v>1.1499999999999995</c:v>
                </c:pt>
                <c:pt idx="7802">
                  <c:v>1.1900000000000004</c:v>
                </c:pt>
                <c:pt idx="7803">
                  <c:v>1.1499999999999995</c:v>
                </c:pt>
                <c:pt idx="7804">
                  <c:v>1.1900000000000004</c:v>
                </c:pt>
                <c:pt idx="7805">
                  <c:v>1.22</c:v>
                </c:pt>
                <c:pt idx="7806">
                  <c:v>1.25</c:v>
                </c:pt>
                <c:pt idx="7807">
                  <c:v>1.22</c:v>
                </c:pt>
                <c:pt idx="7808">
                  <c:v>1.22</c:v>
                </c:pt>
                <c:pt idx="7809">
                  <c:v>1.1900000000000004</c:v>
                </c:pt>
                <c:pt idx="7810">
                  <c:v>1.1900000000000004</c:v>
                </c:pt>
                <c:pt idx="7811">
                  <c:v>1.1900000000000004</c:v>
                </c:pt>
                <c:pt idx="7812">
                  <c:v>1.22</c:v>
                </c:pt>
                <c:pt idx="7813">
                  <c:v>1.22</c:v>
                </c:pt>
                <c:pt idx="7814">
                  <c:v>1.22</c:v>
                </c:pt>
                <c:pt idx="7815">
                  <c:v>1.25</c:v>
                </c:pt>
                <c:pt idx="7816">
                  <c:v>1.22</c:v>
                </c:pt>
                <c:pt idx="7817">
                  <c:v>1.1900000000000004</c:v>
                </c:pt>
                <c:pt idx="7818">
                  <c:v>1.1900000000000004</c:v>
                </c:pt>
                <c:pt idx="7819">
                  <c:v>1.22</c:v>
                </c:pt>
                <c:pt idx="7820">
                  <c:v>1.22</c:v>
                </c:pt>
                <c:pt idx="7821">
                  <c:v>1.25</c:v>
                </c:pt>
                <c:pt idx="7822">
                  <c:v>1.22</c:v>
                </c:pt>
                <c:pt idx="7823">
                  <c:v>1.1900000000000004</c:v>
                </c:pt>
                <c:pt idx="7824">
                  <c:v>1.22</c:v>
                </c:pt>
                <c:pt idx="7825">
                  <c:v>1.22</c:v>
                </c:pt>
                <c:pt idx="7826">
                  <c:v>1.1900000000000004</c:v>
                </c:pt>
                <c:pt idx="7827">
                  <c:v>1.25</c:v>
                </c:pt>
                <c:pt idx="7828">
                  <c:v>1.22</c:v>
                </c:pt>
                <c:pt idx="7829">
                  <c:v>1.25</c:v>
                </c:pt>
                <c:pt idx="7830">
                  <c:v>1.22</c:v>
                </c:pt>
                <c:pt idx="7831">
                  <c:v>1.25</c:v>
                </c:pt>
                <c:pt idx="7832">
                  <c:v>1.25</c:v>
                </c:pt>
                <c:pt idx="7833">
                  <c:v>1.22</c:v>
                </c:pt>
                <c:pt idx="7834">
                  <c:v>1.1900000000000004</c:v>
                </c:pt>
                <c:pt idx="7835">
                  <c:v>1.25</c:v>
                </c:pt>
                <c:pt idx="7836">
                  <c:v>1.22</c:v>
                </c:pt>
                <c:pt idx="7837">
                  <c:v>1.22</c:v>
                </c:pt>
                <c:pt idx="7838">
                  <c:v>1.25</c:v>
                </c:pt>
                <c:pt idx="7839">
                  <c:v>1.22</c:v>
                </c:pt>
                <c:pt idx="7840">
                  <c:v>1.1900000000000004</c:v>
                </c:pt>
                <c:pt idx="7841">
                  <c:v>1.22</c:v>
                </c:pt>
                <c:pt idx="7842">
                  <c:v>1.1900000000000004</c:v>
                </c:pt>
                <c:pt idx="7843">
                  <c:v>1.1900000000000004</c:v>
                </c:pt>
                <c:pt idx="7844">
                  <c:v>1.22</c:v>
                </c:pt>
                <c:pt idx="7845">
                  <c:v>1.22</c:v>
                </c:pt>
                <c:pt idx="7846">
                  <c:v>1.1900000000000004</c:v>
                </c:pt>
                <c:pt idx="7847">
                  <c:v>1.1900000000000004</c:v>
                </c:pt>
                <c:pt idx="7848">
                  <c:v>1.22</c:v>
                </c:pt>
                <c:pt idx="7849">
                  <c:v>1.1900000000000004</c:v>
                </c:pt>
                <c:pt idx="7850">
                  <c:v>1.25</c:v>
                </c:pt>
                <c:pt idx="7851">
                  <c:v>1.22</c:v>
                </c:pt>
                <c:pt idx="7852">
                  <c:v>1.1900000000000004</c:v>
                </c:pt>
                <c:pt idx="7853">
                  <c:v>1.1499999999999995</c:v>
                </c:pt>
                <c:pt idx="7854">
                  <c:v>1.1499999999999995</c:v>
                </c:pt>
                <c:pt idx="7855">
                  <c:v>1.1900000000000004</c:v>
                </c:pt>
                <c:pt idx="7856">
                  <c:v>1.22</c:v>
                </c:pt>
                <c:pt idx="7857">
                  <c:v>1.22</c:v>
                </c:pt>
                <c:pt idx="7858">
                  <c:v>1.22</c:v>
                </c:pt>
                <c:pt idx="7859">
                  <c:v>1.1499999999999995</c:v>
                </c:pt>
                <c:pt idx="7860">
                  <c:v>1.22</c:v>
                </c:pt>
                <c:pt idx="7861">
                  <c:v>1.1499999999999995</c:v>
                </c:pt>
                <c:pt idx="7862">
                  <c:v>1.22</c:v>
                </c:pt>
                <c:pt idx="7863">
                  <c:v>1.1900000000000004</c:v>
                </c:pt>
                <c:pt idx="7864">
                  <c:v>1.22</c:v>
                </c:pt>
                <c:pt idx="7865">
                  <c:v>1.1900000000000004</c:v>
                </c:pt>
                <c:pt idx="7866">
                  <c:v>1.1900000000000004</c:v>
                </c:pt>
                <c:pt idx="7867">
                  <c:v>1.1499999999999995</c:v>
                </c:pt>
                <c:pt idx="7868">
                  <c:v>1.1900000000000004</c:v>
                </c:pt>
                <c:pt idx="7869">
                  <c:v>1.22</c:v>
                </c:pt>
                <c:pt idx="7870">
                  <c:v>1.1900000000000004</c:v>
                </c:pt>
                <c:pt idx="7871">
                  <c:v>1.22</c:v>
                </c:pt>
                <c:pt idx="7872">
                  <c:v>1.1900000000000004</c:v>
                </c:pt>
                <c:pt idx="7873">
                  <c:v>1.22</c:v>
                </c:pt>
                <c:pt idx="7874">
                  <c:v>1.22</c:v>
                </c:pt>
                <c:pt idx="7875">
                  <c:v>1.1900000000000004</c:v>
                </c:pt>
                <c:pt idx="7876">
                  <c:v>1.1900000000000004</c:v>
                </c:pt>
                <c:pt idx="7877">
                  <c:v>1.25</c:v>
                </c:pt>
                <c:pt idx="7878">
                  <c:v>1.25</c:v>
                </c:pt>
                <c:pt idx="7879">
                  <c:v>1.25</c:v>
                </c:pt>
                <c:pt idx="7880">
                  <c:v>1.22</c:v>
                </c:pt>
                <c:pt idx="7881">
                  <c:v>1.1900000000000004</c:v>
                </c:pt>
                <c:pt idx="7882">
                  <c:v>1.1900000000000004</c:v>
                </c:pt>
                <c:pt idx="7883">
                  <c:v>1.22</c:v>
                </c:pt>
                <c:pt idx="7884">
                  <c:v>1.1900000000000004</c:v>
                </c:pt>
                <c:pt idx="7885">
                  <c:v>1.1900000000000004</c:v>
                </c:pt>
                <c:pt idx="7886">
                  <c:v>1.22</c:v>
                </c:pt>
                <c:pt idx="7887">
                  <c:v>1.25</c:v>
                </c:pt>
                <c:pt idx="7888">
                  <c:v>1.25</c:v>
                </c:pt>
                <c:pt idx="7889">
                  <c:v>1.22</c:v>
                </c:pt>
                <c:pt idx="7890">
                  <c:v>1.22</c:v>
                </c:pt>
                <c:pt idx="7891">
                  <c:v>1.1900000000000004</c:v>
                </c:pt>
                <c:pt idx="7892">
                  <c:v>1.1900000000000004</c:v>
                </c:pt>
                <c:pt idx="7893">
                  <c:v>1.1900000000000004</c:v>
                </c:pt>
                <c:pt idx="7894">
                  <c:v>1.22</c:v>
                </c:pt>
                <c:pt idx="7895">
                  <c:v>1.1900000000000004</c:v>
                </c:pt>
                <c:pt idx="7896">
                  <c:v>1.1499999999999995</c:v>
                </c:pt>
                <c:pt idx="7897">
                  <c:v>1.1200000000000001</c:v>
                </c:pt>
                <c:pt idx="7898">
                  <c:v>1.1499999999999995</c:v>
                </c:pt>
                <c:pt idx="7899">
                  <c:v>1.1900000000000004</c:v>
                </c:pt>
                <c:pt idx="7900">
                  <c:v>1.1900000000000004</c:v>
                </c:pt>
                <c:pt idx="7901">
                  <c:v>1.25</c:v>
                </c:pt>
                <c:pt idx="7902">
                  <c:v>1.25</c:v>
                </c:pt>
                <c:pt idx="7903">
                  <c:v>1.1900000000000004</c:v>
                </c:pt>
                <c:pt idx="7904">
                  <c:v>1.1499999999999995</c:v>
                </c:pt>
                <c:pt idx="7905">
                  <c:v>1.1499999999999995</c:v>
                </c:pt>
                <c:pt idx="7906">
                  <c:v>1.1900000000000004</c:v>
                </c:pt>
                <c:pt idx="7907">
                  <c:v>1.1900000000000004</c:v>
                </c:pt>
                <c:pt idx="7908">
                  <c:v>1.1499999999999995</c:v>
                </c:pt>
                <c:pt idx="7909">
                  <c:v>1.1900000000000004</c:v>
                </c:pt>
                <c:pt idx="7910">
                  <c:v>1.1900000000000004</c:v>
                </c:pt>
                <c:pt idx="7911">
                  <c:v>1.22</c:v>
                </c:pt>
                <c:pt idx="7912">
                  <c:v>1.22</c:v>
                </c:pt>
                <c:pt idx="7913">
                  <c:v>1.22</c:v>
                </c:pt>
                <c:pt idx="7914">
                  <c:v>1.22</c:v>
                </c:pt>
                <c:pt idx="7915">
                  <c:v>1.22</c:v>
                </c:pt>
                <c:pt idx="7916">
                  <c:v>1.22</c:v>
                </c:pt>
                <c:pt idx="7917">
                  <c:v>1.1499999999999995</c:v>
                </c:pt>
                <c:pt idx="7918">
                  <c:v>1.1499999999999995</c:v>
                </c:pt>
                <c:pt idx="7919">
                  <c:v>1.1900000000000004</c:v>
                </c:pt>
                <c:pt idx="7920">
                  <c:v>1.1900000000000004</c:v>
                </c:pt>
                <c:pt idx="7921">
                  <c:v>1.22</c:v>
                </c:pt>
                <c:pt idx="7922">
                  <c:v>1.22</c:v>
                </c:pt>
                <c:pt idx="7923">
                  <c:v>1.22</c:v>
                </c:pt>
                <c:pt idx="7924">
                  <c:v>1.22</c:v>
                </c:pt>
                <c:pt idx="7925">
                  <c:v>1.1900000000000004</c:v>
                </c:pt>
                <c:pt idx="7926">
                  <c:v>1.1900000000000004</c:v>
                </c:pt>
                <c:pt idx="7927">
                  <c:v>1.22</c:v>
                </c:pt>
                <c:pt idx="7928">
                  <c:v>1.25</c:v>
                </c:pt>
                <c:pt idx="7929">
                  <c:v>1.1900000000000004</c:v>
                </c:pt>
                <c:pt idx="7930">
                  <c:v>1.1499999999999995</c:v>
                </c:pt>
                <c:pt idx="7931">
                  <c:v>1.1900000000000004</c:v>
                </c:pt>
                <c:pt idx="7932">
                  <c:v>1.1900000000000004</c:v>
                </c:pt>
                <c:pt idx="7933">
                  <c:v>1.1900000000000004</c:v>
                </c:pt>
                <c:pt idx="7934">
                  <c:v>1.1900000000000004</c:v>
                </c:pt>
                <c:pt idx="7935">
                  <c:v>1.1900000000000004</c:v>
                </c:pt>
                <c:pt idx="7936">
                  <c:v>1.22</c:v>
                </c:pt>
                <c:pt idx="7937">
                  <c:v>1.22</c:v>
                </c:pt>
                <c:pt idx="7938">
                  <c:v>1.22</c:v>
                </c:pt>
                <c:pt idx="7939">
                  <c:v>1.22</c:v>
                </c:pt>
                <c:pt idx="7940">
                  <c:v>1.1900000000000004</c:v>
                </c:pt>
                <c:pt idx="7941">
                  <c:v>1.1900000000000004</c:v>
                </c:pt>
                <c:pt idx="7942">
                  <c:v>1.22</c:v>
                </c:pt>
                <c:pt idx="7943">
                  <c:v>1.22</c:v>
                </c:pt>
                <c:pt idx="7944">
                  <c:v>1.1900000000000004</c:v>
                </c:pt>
                <c:pt idx="7945">
                  <c:v>1.1900000000000004</c:v>
                </c:pt>
                <c:pt idx="7946">
                  <c:v>1.22</c:v>
                </c:pt>
                <c:pt idx="7947">
                  <c:v>1.1499999999999995</c:v>
                </c:pt>
                <c:pt idx="7948">
                  <c:v>1.22</c:v>
                </c:pt>
                <c:pt idx="7949">
                  <c:v>1.1900000000000004</c:v>
                </c:pt>
                <c:pt idx="7950">
                  <c:v>1.25</c:v>
                </c:pt>
                <c:pt idx="7951">
                  <c:v>1.1900000000000004</c:v>
                </c:pt>
                <c:pt idx="7952">
                  <c:v>1.22</c:v>
                </c:pt>
                <c:pt idx="7953">
                  <c:v>1.25</c:v>
                </c:pt>
                <c:pt idx="7954">
                  <c:v>1.22</c:v>
                </c:pt>
                <c:pt idx="7955">
                  <c:v>1.22</c:v>
                </c:pt>
                <c:pt idx="7956">
                  <c:v>1.22</c:v>
                </c:pt>
                <c:pt idx="7957">
                  <c:v>1.22</c:v>
                </c:pt>
                <c:pt idx="7958">
                  <c:v>1.1900000000000004</c:v>
                </c:pt>
                <c:pt idx="7959">
                  <c:v>1.22</c:v>
                </c:pt>
                <c:pt idx="7960">
                  <c:v>1.1499999999999995</c:v>
                </c:pt>
                <c:pt idx="7961">
                  <c:v>1.1900000000000004</c:v>
                </c:pt>
                <c:pt idx="7962">
                  <c:v>1.1900000000000004</c:v>
                </c:pt>
                <c:pt idx="7963">
                  <c:v>1.22</c:v>
                </c:pt>
                <c:pt idx="7964">
                  <c:v>1.1900000000000004</c:v>
                </c:pt>
                <c:pt idx="7965">
                  <c:v>1.22</c:v>
                </c:pt>
                <c:pt idx="7966">
                  <c:v>1.1499999999999995</c:v>
                </c:pt>
                <c:pt idx="7967">
                  <c:v>1.1900000000000004</c:v>
                </c:pt>
                <c:pt idx="7968">
                  <c:v>1.1900000000000004</c:v>
                </c:pt>
                <c:pt idx="7969">
                  <c:v>1.1499999999999995</c:v>
                </c:pt>
                <c:pt idx="7970">
                  <c:v>1.1900000000000004</c:v>
                </c:pt>
                <c:pt idx="7971">
                  <c:v>1.22</c:v>
                </c:pt>
                <c:pt idx="7972">
                  <c:v>1.1900000000000004</c:v>
                </c:pt>
                <c:pt idx="7973">
                  <c:v>1.1900000000000004</c:v>
                </c:pt>
                <c:pt idx="7974">
                  <c:v>1.05</c:v>
                </c:pt>
                <c:pt idx="7975">
                  <c:v>1.1499999999999995</c:v>
                </c:pt>
                <c:pt idx="7976">
                  <c:v>1.1499999999999995</c:v>
                </c:pt>
                <c:pt idx="7977">
                  <c:v>1.1900000000000004</c:v>
                </c:pt>
                <c:pt idx="7978">
                  <c:v>1.1900000000000004</c:v>
                </c:pt>
                <c:pt idx="7979">
                  <c:v>1.22</c:v>
                </c:pt>
                <c:pt idx="7980">
                  <c:v>1.1900000000000004</c:v>
                </c:pt>
                <c:pt idx="7981">
                  <c:v>1.1900000000000004</c:v>
                </c:pt>
                <c:pt idx="7982">
                  <c:v>1.22</c:v>
                </c:pt>
                <c:pt idx="7983">
                  <c:v>1.1900000000000004</c:v>
                </c:pt>
                <c:pt idx="7984">
                  <c:v>1.1499999999999995</c:v>
                </c:pt>
                <c:pt idx="7985">
                  <c:v>1.22</c:v>
                </c:pt>
                <c:pt idx="7986">
                  <c:v>1.1499999999999995</c:v>
                </c:pt>
                <c:pt idx="7987">
                  <c:v>1.1499999999999995</c:v>
                </c:pt>
                <c:pt idx="7988">
                  <c:v>1.1200000000000001</c:v>
                </c:pt>
                <c:pt idx="7989">
                  <c:v>1.1900000000000004</c:v>
                </c:pt>
                <c:pt idx="7990">
                  <c:v>1.1499999999999995</c:v>
                </c:pt>
                <c:pt idx="7991">
                  <c:v>1.1499999999999995</c:v>
                </c:pt>
                <c:pt idx="7992">
                  <c:v>1.1900000000000004</c:v>
                </c:pt>
                <c:pt idx="7993">
                  <c:v>1.1499999999999995</c:v>
                </c:pt>
                <c:pt idx="7994">
                  <c:v>1.1900000000000004</c:v>
                </c:pt>
                <c:pt idx="7995">
                  <c:v>1.1499999999999995</c:v>
                </c:pt>
                <c:pt idx="7996">
                  <c:v>1.1900000000000004</c:v>
                </c:pt>
                <c:pt idx="7997">
                  <c:v>1.1900000000000004</c:v>
                </c:pt>
                <c:pt idx="7998">
                  <c:v>1.25</c:v>
                </c:pt>
                <c:pt idx="7999">
                  <c:v>1.1900000000000004</c:v>
                </c:pt>
                <c:pt idx="8000">
                  <c:v>1.1499999999999995</c:v>
                </c:pt>
                <c:pt idx="8001">
                  <c:v>1.22</c:v>
                </c:pt>
                <c:pt idx="8002">
                  <c:v>1.22</c:v>
                </c:pt>
                <c:pt idx="8003">
                  <c:v>1.1900000000000004</c:v>
                </c:pt>
                <c:pt idx="8004">
                  <c:v>1.1900000000000004</c:v>
                </c:pt>
                <c:pt idx="8005">
                  <c:v>1.1900000000000004</c:v>
                </c:pt>
                <c:pt idx="8006">
                  <c:v>1.1499999999999995</c:v>
                </c:pt>
                <c:pt idx="8007">
                  <c:v>1.1900000000000004</c:v>
                </c:pt>
                <c:pt idx="8008">
                  <c:v>1.1900000000000004</c:v>
                </c:pt>
                <c:pt idx="8009">
                  <c:v>1.1900000000000004</c:v>
                </c:pt>
                <c:pt idx="8010">
                  <c:v>1.1499999999999995</c:v>
                </c:pt>
                <c:pt idx="8011">
                  <c:v>1.1499999999999995</c:v>
                </c:pt>
                <c:pt idx="8012">
                  <c:v>1.1200000000000001</c:v>
                </c:pt>
                <c:pt idx="8013">
                  <c:v>1.1200000000000001</c:v>
                </c:pt>
                <c:pt idx="8014">
                  <c:v>1.1900000000000004</c:v>
                </c:pt>
                <c:pt idx="8015">
                  <c:v>1.1499999999999995</c:v>
                </c:pt>
                <c:pt idx="8016">
                  <c:v>1.22</c:v>
                </c:pt>
                <c:pt idx="8017">
                  <c:v>1.1499999999999995</c:v>
                </c:pt>
                <c:pt idx="8018">
                  <c:v>1.1900000000000004</c:v>
                </c:pt>
                <c:pt idx="8019">
                  <c:v>1.1499999999999995</c:v>
                </c:pt>
                <c:pt idx="8020">
                  <c:v>1.1499999999999995</c:v>
                </c:pt>
                <c:pt idx="8021">
                  <c:v>1.02</c:v>
                </c:pt>
                <c:pt idx="8022">
                  <c:v>1.22</c:v>
                </c:pt>
                <c:pt idx="8023">
                  <c:v>1.1900000000000004</c:v>
                </c:pt>
                <c:pt idx="8024">
                  <c:v>1.1900000000000004</c:v>
                </c:pt>
                <c:pt idx="8025">
                  <c:v>1.22</c:v>
                </c:pt>
                <c:pt idx="8026">
                  <c:v>1.1900000000000004</c:v>
                </c:pt>
                <c:pt idx="8027">
                  <c:v>1.1499999999999995</c:v>
                </c:pt>
                <c:pt idx="8028">
                  <c:v>1.1200000000000001</c:v>
                </c:pt>
                <c:pt idx="8029">
                  <c:v>1.1499999999999995</c:v>
                </c:pt>
                <c:pt idx="8030">
                  <c:v>1.0900000000000001</c:v>
                </c:pt>
                <c:pt idx="8031">
                  <c:v>1.1499999999999995</c:v>
                </c:pt>
                <c:pt idx="8032">
                  <c:v>1.1499999999999995</c:v>
                </c:pt>
                <c:pt idx="8033">
                  <c:v>1.1900000000000004</c:v>
                </c:pt>
                <c:pt idx="8034">
                  <c:v>1.1900000000000004</c:v>
                </c:pt>
                <c:pt idx="8035">
                  <c:v>1.22</c:v>
                </c:pt>
                <c:pt idx="8036">
                  <c:v>1.1900000000000004</c:v>
                </c:pt>
                <c:pt idx="8037">
                  <c:v>1.1499999999999995</c:v>
                </c:pt>
                <c:pt idx="8038">
                  <c:v>1.1200000000000001</c:v>
                </c:pt>
                <c:pt idx="8039">
                  <c:v>1.1499999999999995</c:v>
                </c:pt>
                <c:pt idx="8040">
                  <c:v>1.1499999999999995</c:v>
                </c:pt>
                <c:pt idx="8041">
                  <c:v>1.1499999999999995</c:v>
                </c:pt>
                <c:pt idx="8042">
                  <c:v>1.1200000000000001</c:v>
                </c:pt>
                <c:pt idx="8043">
                  <c:v>1.1200000000000001</c:v>
                </c:pt>
                <c:pt idx="8044">
                  <c:v>1.0900000000000001</c:v>
                </c:pt>
                <c:pt idx="8045">
                  <c:v>1.1200000000000001</c:v>
                </c:pt>
                <c:pt idx="8046">
                  <c:v>1.1499999999999995</c:v>
                </c:pt>
                <c:pt idx="8047">
                  <c:v>1.1200000000000001</c:v>
                </c:pt>
                <c:pt idx="8048">
                  <c:v>1.1499999999999995</c:v>
                </c:pt>
                <c:pt idx="8049">
                  <c:v>1.1200000000000001</c:v>
                </c:pt>
                <c:pt idx="8050">
                  <c:v>1.0900000000000001</c:v>
                </c:pt>
                <c:pt idx="8051">
                  <c:v>1.1200000000000001</c:v>
                </c:pt>
                <c:pt idx="8052">
                  <c:v>0.89000000000000012</c:v>
                </c:pt>
                <c:pt idx="8053">
                  <c:v>1.1200000000000001</c:v>
                </c:pt>
                <c:pt idx="8054">
                  <c:v>1.1200000000000001</c:v>
                </c:pt>
                <c:pt idx="8055">
                  <c:v>1.05</c:v>
                </c:pt>
                <c:pt idx="8056">
                  <c:v>1.05</c:v>
                </c:pt>
                <c:pt idx="8057">
                  <c:v>1.1200000000000001</c:v>
                </c:pt>
                <c:pt idx="8058">
                  <c:v>1.0900000000000001</c:v>
                </c:pt>
                <c:pt idx="8059">
                  <c:v>1.0900000000000001</c:v>
                </c:pt>
                <c:pt idx="8060">
                  <c:v>1.1200000000000001</c:v>
                </c:pt>
                <c:pt idx="8061">
                  <c:v>1.1200000000000001</c:v>
                </c:pt>
                <c:pt idx="8062">
                  <c:v>1.0900000000000001</c:v>
                </c:pt>
                <c:pt idx="8063">
                  <c:v>1.1499999999999995</c:v>
                </c:pt>
                <c:pt idx="8064">
                  <c:v>1.0900000000000001</c:v>
                </c:pt>
                <c:pt idx="8065">
                  <c:v>1.05</c:v>
                </c:pt>
                <c:pt idx="8066">
                  <c:v>1.0900000000000001</c:v>
                </c:pt>
                <c:pt idx="8067">
                  <c:v>1.05</c:v>
                </c:pt>
                <c:pt idx="8068">
                  <c:v>0.99</c:v>
                </c:pt>
                <c:pt idx="8069">
                  <c:v>1.0900000000000001</c:v>
                </c:pt>
                <c:pt idx="8070">
                  <c:v>1.05</c:v>
                </c:pt>
                <c:pt idx="8071">
                  <c:v>1.05</c:v>
                </c:pt>
                <c:pt idx="8072">
                  <c:v>1.05</c:v>
                </c:pt>
                <c:pt idx="8073">
                  <c:v>1.0900000000000001</c:v>
                </c:pt>
                <c:pt idx="8074">
                  <c:v>1.0900000000000001</c:v>
                </c:pt>
                <c:pt idx="8075">
                  <c:v>1.1200000000000001</c:v>
                </c:pt>
                <c:pt idx="8076">
                  <c:v>1.05</c:v>
                </c:pt>
                <c:pt idx="8077">
                  <c:v>0.99</c:v>
                </c:pt>
                <c:pt idx="8078">
                  <c:v>1.0900000000000001</c:v>
                </c:pt>
                <c:pt idx="8079">
                  <c:v>1.1200000000000001</c:v>
                </c:pt>
                <c:pt idx="8080">
                  <c:v>1.0900000000000001</c:v>
                </c:pt>
                <c:pt idx="8081">
                  <c:v>1.0900000000000001</c:v>
                </c:pt>
                <c:pt idx="8082">
                  <c:v>1.0900000000000001</c:v>
                </c:pt>
                <c:pt idx="8083">
                  <c:v>1.0900000000000001</c:v>
                </c:pt>
                <c:pt idx="8084">
                  <c:v>1.22</c:v>
                </c:pt>
                <c:pt idx="8085">
                  <c:v>1.0900000000000001</c:v>
                </c:pt>
                <c:pt idx="8086">
                  <c:v>1.02</c:v>
                </c:pt>
                <c:pt idx="8087">
                  <c:v>1.02</c:v>
                </c:pt>
                <c:pt idx="8088">
                  <c:v>1.05</c:v>
                </c:pt>
                <c:pt idx="8089">
                  <c:v>1.0900000000000001</c:v>
                </c:pt>
                <c:pt idx="8090">
                  <c:v>1.1499999999999995</c:v>
                </c:pt>
                <c:pt idx="8091">
                  <c:v>1.1200000000000001</c:v>
                </c:pt>
                <c:pt idx="8092">
                  <c:v>1.0900000000000001</c:v>
                </c:pt>
                <c:pt idx="8093">
                  <c:v>1.05</c:v>
                </c:pt>
                <c:pt idx="8094">
                  <c:v>1.05</c:v>
                </c:pt>
                <c:pt idx="8095">
                  <c:v>1.05</c:v>
                </c:pt>
                <c:pt idx="8096">
                  <c:v>1.0900000000000001</c:v>
                </c:pt>
                <c:pt idx="8097">
                  <c:v>1.1200000000000001</c:v>
                </c:pt>
                <c:pt idx="8098">
                  <c:v>1.0900000000000001</c:v>
                </c:pt>
                <c:pt idx="8099">
                  <c:v>1.0900000000000001</c:v>
                </c:pt>
                <c:pt idx="8100">
                  <c:v>1.0900000000000001</c:v>
                </c:pt>
                <c:pt idx="8101">
                  <c:v>1.05</c:v>
                </c:pt>
                <c:pt idx="8102">
                  <c:v>1.0900000000000001</c:v>
                </c:pt>
                <c:pt idx="8103">
                  <c:v>1.05</c:v>
                </c:pt>
                <c:pt idx="8104">
                  <c:v>1.05</c:v>
                </c:pt>
                <c:pt idx="8105">
                  <c:v>1.1200000000000001</c:v>
                </c:pt>
                <c:pt idx="8106">
                  <c:v>1.1200000000000001</c:v>
                </c:pt>
                <c:pt idx="8107">
                  <c:v>1.0900000000000001</c:v>
                </c:pt>
                <c:pt idx="8108">
                  <c:v>1.0900000000000001</c:v>
                </c:pt>
                <c:pt idx="8109">
                  <c:v>1.05</c:v>
                </c:pt>
                <c:pt idx="8110">
                  <c:v>1.1200000000000001</c:v>
                </c:pt>
                <c:pt idx="8111">
                  <c:v>1.1499999999999995</c:v>
                </c:pt>
                <c:pt idx="8112">
                  <c:v>1.1200000000000001</c:v>
                </c:pt>
                <c:pt idx="8113">
                  <c:v>1.05</c:v>
                </c:pt>
                <c:pt idx="8114">
                  <c:v>1.05</c:v>
                </c:pt>
                <c:pt idx="8115">
                  <c:v>1.02</c:v>
                </c:pt>
                <c:pt idx="8116">
                  <c:v>0.91999999999999993</c:v>
                </c:pt>
                <c:pt idx="8117">
                  <c:v>1.1200000000000001</c:v>
                </c:pt>
                <c:pt idx="8118">
                  <c:v>1.0900000000000001</c:v>
                </c:pt>
                <c:pt idx="8119">
                  <c:v>1.0900000000000001</c:v>
                </c:pt>
                <c:pt idx="8120">
                  <c:v>1.0900000000000001</c:v>
                </c:pt>
                <c:pt idx="8121">
                  <c:v>1.1499999999999995</c:v>
                </c:pt>
                <c:pt idx="8122">
                  <c:v>1.1200000000000001</c:v>
                </c:pt>
                <c:pt idx="8123">
                  <c:v>1.1499999999999995</c:v>
                </c:pt>
                <c:pt idx="8124">
                  <c:v>1.1900000000000004</c:v>
                </c:pt>
                <c:pt idx="8125">
                  <c:v>1.1900000000000004</c:v>
                </c:pt>
                <c:pt idx="8126">
                  <c:v>1.1200000000000001</c:v>
                </c:pt>
                <c:pt idx="8127">
                  <c:v>1.1499999999999995</c:v>
                </c:pt>
                <c:pt idx="8128">
                  <c:v>1.0900000000000001</c:v>
                </c:pt>
                <c:pt idx="8129">
                  <c:v>1.1200000000000001</c:v>
                </c:pt>
                <c:pt idx="8130">
                  <c:v>1.1200000000000001</c:v>
                </c:pt>
                <c:pt idx="8131">
                  <c:v>1.1499999999999995</c:v>
                </c:pt>
                <c:pt idx="8132">
                  <c:v>1.1499999999999995</c:v>
                </c:pt>
                <c:pt idx="8133">
                  <c:v>1.1900000000000004</c:v>
                </c:pt>
                <c:pt idx="8134">
                  <c:v>1.1900000000000004</c:v>
                </c:pt>
                <c:pt idx="8135">
                  <c:v>1.1900000000000004</c:v>
                </c:pt>
                <c:pt idx="8136">
                  <c:v>1.1900000000000004</c:v>
                </c:pt>
                <c:pt idx="8137">
                  <c:v>1.0900000000000001</c:v>
                </c:pt>
                <c:pt idx="8138">
                  <c:v>1.1200000000000001</c:v>
                </c:pt>
                <c:pt idx="8139">
                  <c:v>1.1499999999999995</c:v>
                </c:pt>
                <c:pt idx="8140">
                  <c:v>1.1900000000000004</c:v>
                </c:pt>
                <c:pt idx="8141">
                  <c:v>1.22</c:v>
                </c:pt>
                <c:pt idx="8142">
                  <c:v>1.25</c:v>
                </c:pt>
                <c:pt idx="8143">
                  <c:v>1.1900000000000004</c:v>
                </c:pt>
                <c:pt idx="8144">
                  <c:v>1.1900000000000004</c:v>
                </c:pt>
                <c:pt idx="8145">
                  <c:v>1.1499999999999995</c:v>
                </c:pt>
                <c:pt idx="8146">
                  <c:v>1.1499999999999995</c:v>
                </c:pt>
                <c:pt idx="8147">
                  <c:v>1.1499999999999995</c:v>
                </c:pt>
                <c:pt idx="8148">
                  <c:v>1.1499999999999995</c:v>
                </c:pt>
                <c:pt idx="8149">
                  <c:v>1.1900000000000004</c:v>
                </c:pt>
                <c:pt idx="8150">
                  <c:v>1.22</c:v>
                </c:pt>
                <c:pt idx="8151">
                  <c:v>1.22</c:v>
                </c:pt>
                <c:pt idx="8152">
                  <c:v>1.1200000000000001</c:v>
                </c:pt>
                <c:pt idx="8153">
                  <c:v>1.1900000000000004</c:v>
                </c:pt>
                <c:pt idx="8154">
                  <c:v>1.1900000000000004</c:v>
                </c:pt>
                <c:pt idx="8155">
                  <c:v>1.22</c:v>
                </c:pt>
                <c:pt idx="8156">
                  <c:v>1.22</c:v>
                </c:pt>
                <c:pt idx="8157">
                  <c:v>1.22</c:v>
                </c:pt>
                <c:pt idx="8158">
                  <c:v>1.1900000000000004</c:v>
                </c:pt>
                <c:pt idx="8159">
                  <c:v>1.1900000000000004</c:v>
                </c:pt>
                <c:pt idx="8160">
                  <c:v>1.1499999999999995</c:v>
                </c:pt>
                <c:pt idx="8161">
                  <c:v>1.1200000000000001</c:v>
                </c:pt>
                <c:pt idx="8162">
                  <c:v>1.22</c:v>
                </c:pt>
                <c:pt idx="8163">
                  <c:v>1.22</c:v>
                </c:pt>
                <c:pt idx="8164">
                  <c:v>1.22</c:v>
                </c:pt>
                <c:pt idx="8165">
                  <c:v>1.1900000000000004</c:v>
                </c:pt>
                <c:pt idx="8166">
                  <c:v>1.1900000000000004</c:v>
                </c:pt>
                <c:pt idx="8167">
                  <c:v>1.1499999999999995</c:v>
                </c:pt>
                <c:pt idx="8168">
                  <c:v>1.22</c:v>
                </c:pt>
                <c:pt idx="8169">
                  <c:v>1.28</c:v>
                </c:pt>
                <c:pt idx="8170">
                  <c:v>1.1900000000000004</c:v>
                </c:pt>
                <c:pt idx="8171">
                  <c:v>1.22</c:v>
                </c:pt>
                <c:pt idx="8172">
                  <c:v>1.22</c:v>
                </c:pt>
                <c:pt idx="8173">
                  <c:v>1.22</c:v>
                </c:pt>
                <c:pt idx="8174">
                  <c:v>1.1200000000000001</c:v>
                </c:pt>
                <c:pt idx="8175">
                  <c:v>1.1499999999999995</c:v>
                </c:pt>
                <c:pt idx="8176">
                  <c:v>1.1499999999999995</c:v>
                </c:pt>
                <c:pt idx="8177">
                  <c:v>1.1499999999999995</c:v>
                </c:pt>
                <c:pt idx="8178">
                  <c:v>1.1900000000000004</c:v>
                </c:pt>
                <c:pt idx="8179">
                  <c:v>1.1900000000000004</c:v>
                </c:pt>
                <c:pt idx="8180">
                  <c:v>1.1499999999999995</c:v>
                </c:pt>
                <c:pt idx="8181">
                  <c:v>1.1200000000000001</c:v>
                </c:pt>
                <c:pt idx="8182">
                  <c:v>1.1499999999999995</c:v>
                </c:pt>
                <c:pt idx="8183">
                  <c:v>1.1200000000000001</c:v>
                </c:pt>
                <c:pt idx="8184">
                  <c:v>1.1499999999999995</c:v>
                </c:pt>
                <c:pt idx="8185">
                  <c:v>1.1200000000000001</c:v>
                </c:pt>
                <c:pt idx="8186">
                  <c:v>1.1499999999999995</c:v>
                </c:pt>
                <c:pt idx="8187">
                  <c:v>1.1499999999999995</c:v>
                </c:pt>
                <c:pt idx="8188">
                  <c:v>1.0900000000000001</c:v>
                </c:pt>
                <c:pt idx="8189">
                  <c:v>1.0900000000000001</c:v>
                </c:pt>
                <c:pt idx="8190">
                  <c:v>1.1200000000000001</c:v>
                </c:pt>
                <c:pt idx="8191">
                  <c:v>1.1200000000000001</c:v>
                </c:pt>
                <c:pt idx="8192">
                  <c:v>1.1499999999999995</c:v>
                </c:pt>
                <c:pt idx="8193">
                  <c:v>1.1900000000000004</c:v>
                </c:pt>
                <c:pt idx="8194">
                  <c:v>1.22</c:v>
                </c:pt>
                <c:pt idx="8195">
                  <c:v>1.22</c:v>
                </c:pt>
                <c:pt idx="8196">
                  <c:v>1.1200000000000001</c:v>
                </c:pt>
                <c:pt idx="8197">
                  <c:v>1.1499999999999995</c:v>
                </c:pt>
                <c:pt idx="8198">
                  <c:v>1.1499999999999995</c:v>
                </c:pt>
                <c:pt idx="8199">
                  <c:v>1.1900000000000004</c:v>
                </c:pt>
                <c:pt idx="8200">
                  <c:v>1.1900000000000004</c:v>
                </c:pt>
                <c:pt idx="8201">
                  <c:v>1.22</c:v>
                </c:pt>
                <c:pt idx="8202">
                  <c:v>1.1900000000000004</c:v>
                </c:pt>
                <c:pt idx="8203">
                  <c:v>1.1200000000000001</c:v>
                </c:pt>
                <c:pt idx="8204">
                  <c:v>1.22</c:v>
                </c:pt>
                <c:pt idx="8205">
                  <c:v>1.1499999999999995</c:v>
                </c:pt>
                <c:pt idx="8206">
                  <c:v>1.1900000000000004</c:v>
                </c:pt>
                <c:pt idx="8207">
                  <c:v>1.22</c:v>
                </c:pt>
                <c:pt idx="8208">
                  <c:v>1.1499999999999995</c:v>
                </c:pt>
                <c:pt idx="8209">
                  <c:v>1.25</c:v>
                </c:pt>
                <c:pt idx="8210">
                  <c:v>1.22</c:v>
                </c:pt>
                <c:pt idx="8211">
                  <c:v>1.1900000000000004</c:v>
                </c:pt>
                <c:pt idx="8212">
                  <c:v>1.1499999999999995</c:v>
                </c:pt>
                <c:pt idx="8213">
                  <c:v>1.1900000000000004</c:v>
                </c:pt>
                <c:pt idx="8214">
                  <c:v>1.1499999999999995</c:v>
                </c:pt>
                <c:pt idx="8215">
                  <c:v>1.1900000000000004</c:v>
                </c:pt>
                <c:pt idx="8216">
                  <c:v>1.1900000000000004</c:v>
                </c:pt>
                <c:pt idx="8217">
                  <c:v>1.1200000000000001</c:v>
                </c:pt>
                <c:pt idx="8218">
                  <c:v>1.1499999999999995</c:v>
                </c:pt>
                <c:pt idx="8219">
                  <c:v>1.1499999999999995</c:v>
                </c:pt>
                <c:pt idx="8220">
                  <c:v>1.1499999999999995</c:v>
                </c:pt>
                <c:pt idx="8221">
                  <c:v>1.1499999999999995</c:v>
                </c:pt>
                <c:pt idx="8222">
                  <c:v>1.1900000000000004</c:v>
                </c:pt>
                <c:pt idx="8223">
                  <c:v>1.1499999999999995</c:v>
                </c:pt>
                <c:pt idx="8224">
                  <c:v>1.1200000000000001</c:v>
                </c:pt>
                <c:pt idx="8225">
                  <c:v>1.1200000000000001</c:v>
                </c:pt>
                <c:pt idx="8226">
                  <c:v>1.1900000000000004</c:v>
                </c:pt>
                <c:pt idx="8227">
                  <c:v>1.22</c:v>
                </c:pt>
                <c:pt idx="8228">
                  <c:v>1.1499999999999995</c:v>
                </c:pt>
                <c:pt idx="8229">
                  <c:v>1.1499999999999995</c:v>
                </c:pt>
                <c:pt idx="8230">
                  <c:v>1.1900000000000004</c:v>
                </c:pt>
                <c:pt idx="8231">
                  <c:v>1.1499999999999995</c:v>
                </c:pt>
                <c:pt idx="8232">
                  <c:v>1.22</c:v>
                </c:pt>
                <c:pt idx="8233">
                  <c:v>1.1200000000000001</c:v>
                </c:pt>
                <c:pt idx="8234">
                  <c:v>1.1499999999999995</c:v>
                </c:pt>
                <c:pt idx="8235">
                  <c:v>1.1499999999999995</c:v>
                </c:pt>
                <c:pt idx="8236">
                  <c:v>1.1499999999999995</c:v>
                </c:pt>
                <c:pt idx="8237">
                  <c:v>1.22</c:v>
                </c:pt>
                <c:pt idx="8238">
                  <c:v>1.1200000000000001</c:v>
                </c:pt>
                <c:pt idx="8239">
                  <c:v>1.1200000000000001</c:v>
                </c:pt>
                <c:pt idx="8240">
                  <c:v>1.0900000000000001</c:v>
                </c:pt>
                <c:pt idx="8241">
                  <c:v>1.22</c:v>
                </c:pt>
                <c:pt idx="8242">
                  <c:v>1.0900000000000001</c:v>
                </c:pt>
                <c:pt idx="8243">
                  <c:v>1.22</c:v>
                </c:pt>
                <c:pt idx="8244">
                  <c:v>1.0900000000000001</c:v>
                </c:pt>
                <c:pt idx="8245">
                  <c:v>1.1900000000000004</c:v>
                </c:pt>
                <c:pt idx="8246">
                  <c:v>1.1900000000000004</c:v>
                </c:pt>
                <c:pt idx="8247">
                  <c:v>1.22</c:v>
                </c:pt>
                <c:pt idx="8248">
                  <c:v>1.1499999999999995</c:v>
                </c:pt>
                <c:pt idx="8249">
                  <c:v>1.1900000000000004</c:v>
                </c:pt>
                <c:pt idx="8250">
                  <c:v>1.1200000000000001</c:v>
                </c:pt>
                <c:pt idx="8251">
                  <c:v>1.1499999999999995</c:v>
                </c:pt>
                <c:pt idx="8252">
                  <c:v>1.1499999999999995</c:v>
                </c:pt>
                <c:pt idx="8253">
                  <c:v>1.1499999999999995</c:v>
                </c:pt>
                <c:pt idx="8254">
                  <c:v>1.1499999999999995</c:v>
                </c:pt>
                <c:pt idx="8255">
                  <c:v>1.1499999999999995</c:v>
                </c:pt>
                <c:pt idx="8256">
                  <c:v>1.22</c:v>
                </c:pt>
                <c:pt idx="8257">
                  <c:v>1.1499999999999995</c:v>
                </c:pt>
                <c:pt idx="8258">
                  <c:v>1.1499999999999995</c:v>
                </c:pt>
                <c:pt idx="8259">
                  <c:v>1.1200000000000001</c:v>
                </c:pt>
                <c:pt idx="8260">
                  <c:v>1.1200000000000001</c:v>
                </c:pt>
                <c:pt idx="8261">
                  <c:v>1.1200000000000001</c:v>
                </c:pt>
                <c:pt idx="8262">
                  <c:v>1.1499999999999995</c:v>
                </c:pt>
                <c:pt idx="8263">
                  <c:v>1.1900000000000004</c:v>
                </c:pt>
                <c:pt idx="8264">
                  <c:v>1.1499999999999995</c:v>
                </c:pt>
                <c:pt idx="8265">
                  <c:v>1.1499999999999995</c:v>
                </c:pt>
                <c:pt idx="8266">
                  <c:v>1.1499999999999995</c:v>
                </c:pt>
                <c:pt idx="8267">
                  <c:v>1.1900000000000004</c:v>
                </c:pt>
                <c:pt idx="8268">
                  <c:v>1.1200000000000001</c:v>
                </c:pt>
                <c:pt idx="8269">
                  <c:v>1.1499999999999995</c:v>
                </c:pt>
                <c:pt idx="8270">
                  <c:v>1.1200000000000001</c:v>
                </c:pt>
                <c:pt idx="8271">
                  <c:v>1.1499999999999995</c:v>
                </c:pt>
                <c:pt idx="8272">
                  <c:v>1.1900000000000004</c:v>
                </c:pt>
                <c:pt idx="8273">
                  <c:v>1.1499999999999995</c:v>
                </c:pt>
                <c:pt idx="8274">
                  <c:v>1.1499999999999995</c:v>
                </c:pt>
                <c:pt idx="8275">
                  <c:v>1.1499999999999995</c:v>
                </c:pt>
                <c:pt idx="8276">
                  <c:v>1.1499999999999995</c:v>
                </c:pt>
                <c:pt idx="8277">
                  <c:v>1.1900000000000004</c:v>
                </c:pt>
                <c:pt idx="8278">
                  <c:v>1.1200000000000001</c:v>
                </c:pt>
                <c:pt idx="8279">
                  <c:v>1.1499999999999995</c:v>
                </c:pt>
                <c:pt idx="8280">
                  <c:v>1.1900000000000004</c:v>
                </c:pt>
                <c:pt idx="8281">
                  <c:v>1.1499999999999995</c:v>
                </c:pt>
                <c:pt idx="8282">
                  <c:v>1.0900000000000001</c:v>
                </c:pt>
                <c:pt idx="8283">
                  <c:v>1.0900000000000001</c:v>
                </c:pt>
                <c:pt idx="8284">
                  <c:v>1.0900000000000001</c:v>
                </c:pt>
                <c:pt idx="8285">
                  <c:v>1.1900000000000004</c:v>
                </c:pt>
                <c:pt idx="8286">
                  <c:v>1.1499999999999995</c:v>
                </c:pt>
                <c:pt idx="8287">
                  <c:v>1.1499999999999995</c:v>
                </c:pt>
                <c:pt idx="8288">
                  <c:v>1.1900000000000004</c:v>
                </c:pt>
                <c:pt idx="8289">
                  <c:v>1.1900000000000004</c:v>
                </c:pt>
                <c:pt idx="8290">
                  <c:v>1.1499999999999995</c:v>
                </c:pt>
                <c:pt idx="8291">
                  <c:v>1.1200000000000001</c:v>
                </c:pt>
                <c:pt idx="8292">
                  <c:v>1.1900000000000004</c:v>
                </c:pt>
                <c:pt idx="8293">
                  <c:v>1.1499999999999995</c:v>
                </c:pt>
                <c:pt idx="8294">
                  <c:v>1.1900000000000004</c:v>
                </c:pt>
                <c:pt idx="8295">
                  <c:v>1.1499999999999995</c:v>
                </c:pt>
                <c:pt idx="8296">
                  <c:v>1.0900000000000001</c:v>
                </c:pt>
                <c:pt idx="8297">
                  <c:v>1.1200000000000001</c:v>
                </c:pt>
                <c:pt idx="8298">
                  <c:v>1.1499999999999995</c:v>
                </c:pt>
                <c:pt idx="8299">
                  <c:v>1.22</c:v>
                </c:pt>
                <c:pt idx="8300">
                  <c:v>1.1499999999999995</c:v>
                </c:pt>
                <c:pt idx="8301">
                  <c:v>1.22</c:v>
                </c:pt>
                <c:pt idx="8302">
                  <c:v>1.1900000000000004</c:v>
                </c:pt>
                <c:pt idx="8303">
                  <c:v>1.22</c:v>
                </c:pt>
                <c:pt idx="8304">
                  <c:v>1.22</c:v>
                </c:pt>
                <c:pt idx="8305">
                  <c:v>1.1900000000000004</c:v>
                </c:pt>
                <c:pt idx="8306">
                  <c:v>1.1900000000000004</c:v>
                </c:pt>
                <c:pt idx="8307">
                  <c:v>1.1900000000000004</c:v>
                </c:pt>
                <c:pt idx="8308">
                  <c:v>1.22</c:v>
                </c:pt>
                <c:pt idx="8309">
                  <c:v>1.22</c:v>
                </c:pt>
                <c:pt idx="8310">
                  <c:v>1.1200000000000001</c:v>
                </c:pt>
                <c:pt idx="8311">
                  <c:v>1.05</c:v>
                </c:pt>
                <c:pt idx="8312">
                  <c:v>1.1900000000000004</c:v>
                </c:pt>
                <c:pt idx="8313">
                  <c:v>1.1499999999999995</c:v>
                </c:pt>
                <c:pt idx="8314">
                  <c:v>1.1499999999999995</c:v>
                </c:pt>
                <c:pt idx="8315">
                  <c:v>1.1900000000000004</c:v>
                </c:pt>
                <c:pt idx="8316">
                  <c:v>1.1499999999999995</c:v>
                </c:pt>
                <c:pt idx="8317">
                  <c:v>1.1499999999999995</c:v>
                </c:pt>
                <c:pt idx="8318">
                  <c:v>1.1900000000000004</c:v>
                </c:pt>
                <c:pt idx="8319">
                  <c:v>1.22</c:v>
                </c:pt>
                <c:pt idx="8320">
                  <c:v>1.22</c:v>
                </c:pt>
                <c:pt idx="8321">
                  <c:v>1.22</c:v>
                </c:pt>
                <c:pt idx="8322">
                  <c:v>1.1900000000000004</c:v>
                </c:pt>
                <c:pt idx="8323">
                  <c:v>1.1200000000000001</c:v>
                </c:pt>
                <c:pt idx="8324">
                  <c:v>1.1499999999999995</c:v>
                </c:pt>
                <c:pt idx="8325">
                  <c:v>1.22</c:v>
                </c:pt>
                <c:pt idx="8326">
                  <c:v>1.1900000000000004</c:v>
                </c:pt>
                <c:pt idx="8327">
                  <c:v>1.1499999999999995</c:v>
                </c:pt>
                <c:pt idx="8328">
                  <c:v>1.1499999999999995</c:v>
                </c:pt>
                <c:pt idx="8329">
                  <c:v>1.1499999999999995</c:v>
                </c:pt>
                <c:pt idx="8330">
                  <c:v>1.1499999999999995</c:v>
                </c:pt>
                <c:pt idx="8331">
                  <c:v>1.1499999999999995</c:v>
                </c:pt>
                <c:pt idx="8332">
                  <c:v>1.1200000000000001</c:v>
                </c:pt>
                <c:pt idx="8333">
                  <c:v>1.0900000000000001</c:v>
                </c:pt>
                <c:pt idx="8334">
                  <c:v>1.1200000000000001</c:v>
                </c:pt>
                <c:pt idx="8335">
                  <c:v>1.1499999999999995</c:v>
                </c:pt>
                <c:pt idx="8336">
                  <c:v>1.1200000000000001</c:v>
                </c:pt>
                <c:pt idx="8337">
                  <c:v>1.1900000000000004</c:v>
                </c:pt>
                <c:pt idx="8338">
                  <c:v>1.1499999999999995</c:v>
                </c:pt>
                <c:pt idx="8339">
                  <c:v>1.1900000000000004</c:v>
                </c:pt>
                <c:pt idx="8340">
                  <c:v>1.25</c:v>
                </c:pt>
                <c:pt idx="8341">
                  <c:v>1.1499999999999995</c:v>
                </c:pt>
                <c:pt idx="8342">
                  <c:v>1.1900000000000004</c:v>
                </c:pt>
                <c:pt idx="8343">
                  <c:v>1.1499999999999995</c:v>
                </c:pt>
                <c:pt idx="8344">
                  <c:v>1.22</c:v>
                </c:pt>
                <c:pt idx="8345">
                  <c:v>1.22</c:v>
                </c:pt>
                <c:pt idx="8346">
                  <c:v>1.1900000000000004</c:v>
                </c:pt>
                <c:pt idx="8347">
                  <c:v>1.22</c:v>
                </c:pt>
                <c:pt idx="8348">
                  <c:v>1.1900000000000004</c:v>
                </c:pt>
                <c:pt idx="8349">
                  <c:v>1.1900000000000004</c:v>
                </c:pt>
                <c:pt idx="8350">
                  <c:v>1.22</c:v>
                </c:pt>
                <c:pt idx="8351">
                  <c:v>1.1499999999999995</c:v>
                </c:pt>
                <c:pt idx="8352">
                  <c:v>1.22</c:v>
                </c:pt>
                <c:pt idx="8353">
                  <c:v>1.22</c:v>
                </c:pt>
                <c:pt idx="8354">
                  <c:v>1.22</c:v>
                </c:pt>
                <c:pt idx="8355">
                  <c:v>1.1900000000000004</c:v>
                </c:pt>
                <c:pt idx="8356">
                  <c:v>1.1900000000000004</c:v>
                </c:pt>
                <c:pt idx="8357">
                  <c:v>1.1900000000000004</c:v>
                </c:pt>
                <c:pt idx="8358">
                  <c:v>1.1900000000000004</c:v>
                </c:pt>
                <c:pt idx="8359">
                  <c:v>1.25</c:v>
                </c:pt>
                <c:pt idx="8360">
                  <c:v>1.25</c:v>
                </c:pt>
                <c:pt idx="8361">
                  <c:v>1.25</c:v>
                </c:pt>
                <c:pt idx="8362">
                  <c:v>1.22</c:v>
                </c:pt>
                <c:pt idx="8363">
                  <c:v>1.22</c:v>
                </c:pt>
                <c:pt idx="8364">
                  <c:v>1.22</c:v>
                </c:pt>
                <c:pt idx="8365">
                  <c:v>1.1900000000000004</c:v>
                </c:pt>
                <c:pt idx="8366">
                  <c:v>1.25</c:v>
                </c:pt>
                <c:pt idx="8367">
                  <c:v>1.22</c:v>
                </c:pt>
                <c:pt idx="8368">
                  <c:v>1.22</c:v>
                </c:pt>
                <c:pt idx="8369">
                  <c:v>1.22</c:v>
                </c:pt>
                <c:pt idx="8370">
                  <c:v>1.22</c:v>
                </c:pt>
                <c:pt idx="8371">
                  <c:v>1.25</c:v>
                </c:pt>
                <c:pt idx="8372">
                  <c:v>1.22</c:v>
                </c:pt>
                <c:pt idx="8373">
                  <c:v>1.28</c:v>
                </c:pt>
                <c:pt idx="8374">
                  <c:v>1.25</c:v>
                </c:pt>
                <c:pt idx="8375">
                  <c:v>1.1900000000000004</c:v>
                </c:pt>
                <c:pt idx="8376">
                  <c:v>1.1499999999999995</c:v>
                </c:pt>
                <c:pt idx="8377">
                  <c:v>1.22</c:v>
                </c:pt>
                <c:pt idx="8378">
                  <c:v>1.25</c:v>
                </c:pt>
                <c:pt idx="8379">
                  <c:v>1.1499999999999995</c:v>
                </c:pt>
                <c:pt idx="8380">
                  <c:v>1.1900000000000004</c:v>
                </c:pt>
                <c:pt idx="8381">
                  <c:v>1.1900000000000004</c:v>
                </c:pt>
                <c:pt idx="8382">
                  <c:v>1.25</c:v>
                </c:pt>
                <c:pt idx="8383">
                  <c:v>1.22</c:v>
                </c:pt>
                <c:pt idx="8384">
                  <c:v>1.25</c:v>
                </c:pt>
                <c:pt idx="8385">
                  <c:v>1.1499999999999995</c:v>
                </c:pt>
                <c:pt idx="8386">
                  <c:v>1.1900000000000004</c:v>
                </c:pt>
                <c:pt idx="8387">
                  <c:v>1.22</c:v>
                </c:pt>
                <c:pt idx="8388">
                  <c:v>1.1900000000000004</c:v>
                </c:pt>
                <c:pt idx="8389">
                  <c:v>1.22</c:v>
                </c:pt>
                <c:pt idx="8390">
                  <c:v>1.22</c:v>
                </c:pt>
                <c:pt idx="8391">
                  <c:v>1.1900000000000004</c:v>
                </c:pt>
                <c:pt idx="8392">
                  <c:v>1.1200000000000001</c:v>
                </c:pt>
                <c:pt idx="8393">
                  <c:v>1.1200000000000001</c:v>
                </c:pt>
                <c:pt idx="8394">
                  <c:v>1.1499999999999995</c:v>
                </c:pt>
                <c:pt idx="8395">
                  <c:v>1.1499999999999995</c:v>
                </c:pt>
                <c:pt idx="8396">
                  <c:v>1.1499999999999995</c:v>
                </c:pt>
                <c:pt idx="8397">
                  <c:v>1.1499999999999995</c:v>
                </c:pt>
                <c:pt idx="8398">
                  <c:v>1.22</c:v>
                </c:pt>
                <c:pt idx="8399">
                  <c:v>1.1900000000000004</c:v>
                </c:pt>
                <c:pt idx="8400">
                  <c:v>1.1200000000000001</c:v>
                </c:pt>
                <c:pt idx="8401">
                  <c:v>1.22</c:v>
                </c:pt>
                <c:pt idx="8402">
                  <c:v>1.1200000000000001</c:v>
                </c:pt>
                <c:pt idx="8403">
                  <c:v>1.1200000000000001</c:v>
                </c:pt>
                <c:pt idx="8404">
                  <c:v>1.1200000000000001</c:v>
                </c:pt>
                <c:pt idx="8405">
                  <c:v>1.1499999999999995</c:v>
                </c:pt>
                <c:pt idx="8406">
                  <c:v>1.1499999999999995</c:v>
                </c:pt>
                <c:pt idx="8407">
                  <c:v>1.1900000000000004</c:v>
                </c:pt>
                <c:pt idx="8408">
                  <c:v>1.1200000000000001</c:v>
                </c:pt>
                <c:pt idx="8409">
                  <c:v>1.1900000000000004</c:v>
                </c:pt>
                <c:pt idx="8410">
                  <c:v>1.1200000000000001</c:v>
                </c:pt>
                <c:pt idx="8411">
                  <c:v>1.1499999999999995</c:v>
                </c:pt>
                <c:pt idx="8412">
                  <c:v>1.1200000000000001</c:v>
                </c:pt>
                <c:pt idx="8413">
                  <c:v>1.1499999999999995</c:v>
                </c:pt>
                <c:pt idx="8414">
                  <c:v>1.1900000000000004</c:v>
                </c:pt>
                <c:pt idx="8415">
                  <c:v>1.1499999999999995</c:v>
                </c:pt>
                <c:pt idx="8416">
                  <c:v>1.1499999999999995</c:v>
                </c:pt>
                <c:pt idx="8417">
                  <c:v>1.1900000000000004</c:v>
                </c:pt>
                <c:pt idx="8418">
                  <c:v>1.1499999999999995</c:v>
                </c:pt>
                <c:pt idx="8419">
                  <c:v>1.1499999999999995</c:v>
                </c:pt>
                <c:pt idx="8420">
                  <c:v>1.1200000000000001</c:v>
                </c:pt>
                <c:pt idx="8421">
                  <c:v>1.1499999999999995</c:v>
                </c:pt>
                <c:pt idx="8422">
                  <c:v>1.1499999999999995</c:v>
                </c:pt>
                <c:pt idx="8423">
                  <c:v>1.1499999999999995</c:v>
                </c:pt>
                <c:pt idx="8424">
                  <c:v>1.1499999999999995</c:v>
                </c:pt>
                <c:pt idx="8425">
                  <c:v>1.1499999999999995</c:v>
                </c:pt>
                <c:pt idx="8426">
                  <c:v>1.1900000000000004</c:v>
                </c:pt>
                <c:pt idx="8427">
                  <c:v>1.1499999999999995</c:v>
                </c:pt>
                <c:pt idx="8428">
                  <c:v>1.1900000000000004</c:v>
                </c:pt>
                <c:pt idx="8429">
                  <c:v>1.1900000000000004</c:v>
                </c:pt>
                <c:pt idx="8430">
                  <c:v>1.1499999999999995</c:v>
                </c:pt>
                <c:pt idx="8431">
                  <c:v>1.1499999999999995</c:v>
                </c:pt>
                <c:pt idx="8432">
                  <c:v>1.1200000000000001</c:v>
                </c:pt>
                <c:pt idx="8433">
                  <c:v>1.1499999999999995</c:v>
                </c:pt>
                <c:pt idx="8434">
                  <c:v>1.1900000000000004</c:v>
                </c:pt>
                <c:pt idx="8435">
                  <c:v>1.1499999999999995</c:v>
                </c:pt>
                <c:pt idx="8436">
                  <c:v>1.1499999999999995</c:v>
                </c:pt>
                <c:pt idx="8437">
                  <c:v>1.1900000000000004</c:v>
                </c:pt>
                <c:pt idx="8438">
                  <c:v>1.1499999999999995</c:v>
                </c:pt>
                <c:pt idx="8439">
                  <c:v>1.1900000000000004</c:v>
                </c:pt>
                <c:pt idx="8440">
                  <c:v>1.1900000000000004</c:v>
                </c:pt>
                <c:pt idx="8441">
                  <c:v>1.1200000000000001</c:v>
                </c:pt>
                <c:pt idx="8442">
                  <c:v>1.1200000000000001</c:v>
                </c:pt>
                <c:pt idx="8443">
                  <c:v>1.1499999999999995</c:v>
                </c:pt>
                <c:pt idx="8444">
                  <c:v>1.1900000000000004</c:v>
                </c:pt>
                <c:pt idx="8445">
                  <c:v>1.1499999999999995</c:v>
                </c:pt>
                <c:pt idx="8446">
                  <c:v>1.1499999999999995</c:v>
                </c:pt>
                <c:pt idx="8447">
                  <c:v>1.1499999999999995</c:v>
                </c:pt>
                <c:pt idx="8448">
                  <c:v>1.1499999999999995</c:v>
                </c:pt>
                <c:pt idx="8449">
                  <c:v>1.1200000000000001</c:v>
                </c:pt>
                <c:pt idx="8450">
                  <c:v>1.1499999999999995</c:v>
                </c:pt>
                <c:pt idx="8451">
                  <c:v>1.1499999999999995</c:v>
                </c:pt>
                <c:pt idx="8452">
                  <c:v>1.1499999999999995</c:v>
                </c:pt>
                <c:pt idx="8453">
                  <c:v>1.1200000000000001</c:v>
                </c:pt>
                <c:pt idx="8454">
                  <c:v>1.22</c:v>
                </c:pt>
                <c:pt idx="8455">
                  <c:v>1.22</c:v>
                </c:pt>
                <c:pt idx="8456">
                  <c:v>1.1499999999999995</c:v>
                </c:pt>
                <c:pt idx="8457">
                  <c:v>1.1499999999999995</c:v>
                </c:pt>
                <c:pt idx="8458">
                  <c:v>1.1499999999999995</c:v>
                </c:pt>
                <c:pt idx="8459">
                  <c:v>1.1200000000000001</c:v>
                </c:pt>
                <c:pt idx="8460">
                  <c:v>1.1200000000000001</c:v>
                </c:pt>
                <c:pt idx="8461">
                  <c:v>1.1200000000000001</c:v>
                </c:pt>
                <c:pt idx="8462">
                  <c:v>1.1499999999999995</c:v>
                </c:pt>
                <c:pt idx="8463">
                  <c:v>1.1499999999999995</c:v>
                </c:pt>
                <c:pt idx="8464">
                  <c:v>1.1200000000000001</c:v>
                </c:pt>
                <c:pt idx="8465">
                  <c:v>1.1499999999999995</c:v>
                </c:pt>
                <c:pt idx="8466">
                  <c:v>1.1499999999999995</c:v>
                </c:pt>
                <c:pt idx="8467">
                  <c:v>1.1900000000000004</c:v>
                </c:pt>
                <c:pt idx="8468">
                  <c:v>1.05</c:v>
                </c:pt>
                <c:pt idx="8469">
                  <c:v>1.1499999999999995</c:v>
                </c:pt>
                <c:pt idx="8470">
                  <c:v>1.1499999999999995</c:v>
                </c:pt>
                <c:pt idx="8471">
                  <c:v>1.1200000000000001</c:v>
                </c:pt>
                <c:pt idx="8472">
                  <c:v>1.1499999999999995</c:v>
                </c:pt>
                <c:pt idx="8473">
                  <c:v>1.1499999999999995</c:v>
                </c:pt>
                <c:pt idx="8474">
                  <c:v>1.1900000000000004</c:v>
                </c:pt>
                <c:pt idx="8475">
                  <c:v>1.1200000000000001</c:v>
                </c:pt>
                <c:pt idx="8476">
                  <c:v>1.1499999999999995</c:v>
                </c:pt>
                <c:pt idx="8477">
                  <c:v>1.22</c:v>
                </c:pt>
                <c:pt idx="8478">
                  <c:v>1.1200000000000001</c:v>
                </c:pt>
                <c:pt idx="8479">
                  <c:v>1.1499999999999995</c:v>
                </c:pt>
                <c:pt idx="8480">
                  <c:v>1.0900000000000001</c:v>
                </c:pt>
                <c:pt idx="8481">
                  <c:v>1.0900000000000001</c:v>
                </c:pt>
                <c:pt idx="8482">
                  <c:v>1.0900000000000001</c:v>
                </c:pt>
                <c:pt idx="8483">
                  <c:v>1.0900000000000001</c:v>
                </c:pt>
                <c:pt idx="8484">
                  <c:v>1.1900000000000004</c:v>
                </c:pt>
                <c:pt idx="8485">
                  <c:v>1.02</c:v>
                </c:pt>
                <c:pt idx="8486">
                  <c:v>1.1499999999999995</c:v>
                </c:pt>
                <c:pt idx="8487">
                  <c:v>1.1200000000000001</c:v>
                </c:pt>
                <c:pt idx="8488">
                  <c:v>1.1499999999999995</c:v>
                </c:pt>
                <c:pt idx="8489">
                  <c:v>1.0900000000000001</c:v>
                </c:pt>
                <c:pt idx="8490">
                  <c:v>1.1200000000000001</c:v>
                </c:pt>
                <c:pt idx="8491">
                  <c:v>1.1200000000000001</c:v>
                </c:pt>
                <c:pt idx="8492">
                  <c:v>1.1499999999999995</c:v>
                </c:pt>
                <c:pt idx="8493">
                  <c:v>1.1200000000000001</c:v>
                </c:pt>
                <c:pt idx="8494">
                  <c:v>1.1200000000000001</c:v>
                </c:pt>
                <c:pt idx="8495">
                  <c:v>1.1200000000000001</c:v>
                </c:pt>
                <c:pt idx="8496">
                  <c:v>1.1499999999999995</c:v>
                </c:pt>
                <c:pt idx="8497">
                  <c:v>1.1499999999999995</c:v>
                </c:pt>
                <c:pt idx="8498">
                  <c:v>1.1200000000000001</c:v>
                </c:pt>
                <c:pt idx="8499">
                  <c:v>1.0900000000000001</c:v>
                </c:pt>
                <c:pt idx="8500">
                  <c:v>1.02</c:v>
                </c:pt>
                <c:pt idx="8501">
                  <c:v>1.1200000000000001</c:v>
                </c:pt>
                <c:pt idx="8502">
                  <c:v>1.1499999999999995</c:v>
                </c:pt>
                <c:pt idx="8503">
                  <c:v>1.1499999999999995</c:v>
                </c:pt>
                <c:pt idx="8504">
                  <c:v>1.1200000000000001</c:v>
                </c:pt>
                <c:pt idx="8505">
                  <c:v>1.1499999999999995</c:v>
                </c:pt>
                <c:pt idx="8506">
                  <c:v>1.05</c:v>
                </c:pt>
                <c:pt idx="8507">
                  <c:v>1.0900000000000001</c:v>
                </c:pt>
                <c:pt idx="8508">
                  <c:v>1.1200000000000001</c:v>
                </c:pt>
                <c:pt idx="8509">
                  <c:v>1.0900000000000001</c:v>
                </c:pt>
                <c:pt idx="8510">
                  <c:v>1.0900000000000001</c:v>
                </c:pt>
                <c:pt idx="8511">
                  <c:v>1.0900000000000001</c:v>
                </c:pt>
                <c:pt idx="8512">
                  <c:v>1.1200000000000001</c:v>
                </c:pt>
                <c:pt idx="8513">
                  <c:v>1.1499999999999995</c:v>
                </c:pt>
                <c:pt idx="8514">
                  <c:v>1.0900000000000001</c:v>
                </c:pt>
                <c:pt idx="8515">
                  <c:v>1.1200000000000001</c:v>
                </c:pt>
                <c:pt idx="8516">
                  <c:v>1.0900000000000001</c:v>
                </c:pt>
                <c:pt idx="8517">
                  <c:v>1.1200000000000001</c:v>
                </c:pt>
                <c:pt idx="8518">
                  <c:v>1.1200000000000001</c:v>
                </c:pt>
                <c:pt idx="8519">
                  <c:v>1.1200000000000001</c:v>
                </c:pt>
                <c:pt idx="8520">
                  <c:v>1.1200000000000001</c:v>
                </c:pt>
                <c:pt idx="8521">
                  <c:v>1.1200000000000001</c:v>
                </c:pt>
                <c:pt idx="8522">
                  <c:v>1.05</c:v>
                </c:pt>
                <c:pt idx="8523">
                  <c:v>1.0900000000000001</c:v>
                </c:pt>
                <c:pt idx="8524">
                  <c:v>1.0900000000000001</c:v>
                </c:pt>
                <c:pt idx="8525">
                  <c:v>1.0900000000000001</c:v>
                </c:pt>
                <c:pt idx="8526">
                  <c:v>1.0900000000000001</c:v>
                </c:pt>
                <c:pt idx="8527">
                  <c:v>1.1499999999999995</c:v>
                </c:pt>
                <c:pt idx="8528">
                  <c:v>1.1200000000000001</c:v>
                </c:pt>
                <c:pt idx="8529">
                  <c:v>1.0900000000000001</c:v>
                </c:pt>
                <c:pt idx="8530">
                  <c:v>1.05</c:v>
                </c:pt>
                <c:pt idx="8531">
                  <c:v>1.02</c:v>
                </c:pt>
                <c:pt idx="8532">
                  <c:v>1.02</c:v>
                </c:pt>
                <c:pt idx="8533">
                  <c:v>1.02</c:v>
                </c:pt>
                <c:pt idx="8534">
                  <c:v>1.05</c:v>
                </c:pt>
                <c:pt idx="8535">
                  <c:v>1.02</c:v>
                </c:pt>
                <c:pt idx="8536">
                  <c:v>1.1200000000000001</c:v>
                </c:pt>
                <c:pt idx="8537">
                  <c:v>1.05</c:v>
                </c:pt>
                <c:pt idx="8538">
                  <c:v>1.0900000000000001</c:v>
                </c:pt>
                <c:pt idx="8539">
                  <c:v>1.0900000000000001</c:v>
                </c:pt>
                <c:pt idx="8540">
                  <c:v>1.05</c:v>
                </c:pt>
                <c:pt idx="8541">
                  <c:v>1.05</c:v>
                </c:pt>
                <c:pt idx="8542">
                  <c:v>1.0900000000000001</c:v>
                </c:pt>
                <c:pt idx="8543">
                  <c:v>1.05</c:v>
                </c:pt>
                <c:pt idx="8544">
                  <c:v>1.0900000000000001</c:v>
                </c:pt>
                <c:pt idx="8545">
                  <c:v>1.05</c:v>
                </c:pt>
                <c:pt idx="8546">
                  <c:v>1.0900000000000001</c:v>
                </c:pt>
                <c:pt idx="8547">
                  <c:v>1.05</c:v>
                </c:pt>
                <c:pt idx="8548">
                  <c:v>1.1200000000000001</c:v>
                </c:pt>
                <c:pt idx="8549">
                  <c:v>1.02</c:v>
                </c:pt>
                <c:pt idx="8550">
                  <c:v>1.0900000000000001</c:v>
                </c:pt>
                <c:pt idx="8551">
                  <c:v>1.02</c:v>
                </c:pt>
                <c:pt idx="8552">
                  <c:v>1.05</c:v>
                </c:pt>
                <c:pt idx="8553">
                  <c:v>1.0900000000000001</c:v>
                </c:pt>
                <c:pt idx="8554">
                  <c:v>1.02</c:v>
                </c:pt>
                <c:pt idx="8555">
                  <c:v>1.0900000000000001</c:v>
                </c:pt>
                <c:pt idx="8556">
                  <c:v>1.0900000000000001</c:v>
                </c:pt>
                <c:pt idx="8557">
                  <c:v>0.99</c:v>
                </c:pt>
                <c:pt idx="8558">
                  <c:v>1.1200000000000001</c:v>
                </c:pt>
                <c:pt idx="8559">
                  <c:v>1.05</c:v>
                </c:pt>
                <c:pt idx="8560">
                  <c:v>1.05</c:v>
                </c:pt>
                <c:pt idx="8561">
                  <c:v>1.02</c:v>
                </c:pt>
                <c:pt idx="8562">
                  <c:v>0.95000000000000018</c:v>
                </c:pt>
                <c:pt idx="8563">
                  <c:v>1.05</c:v>
                </c:pt>
                <c:pt idx="8564">
                  <c:v>1.02</c:v>
                </c:pt>
                <c:pt idx="8565">
                  <c:v>0.99</c:v>
                </c:pt>
                <c:pt idx="8566">
                  <c:v>1.02</c:v>
                </c:pt>
                <c:pt idx="8567">
                  <c:v>1.02</c:v>
                </c:pt>
                <c:pt idx="8568">
                  <c:v>0.99</c:v>
                </c:pt>
                <c:pt idx="8569">
                  <c:v>0.99</c:v>
                </c:pt>
                <c:pt idx="8570">
                  <c:v>1.05</c:v>
                </c:pt>
                <c:pt idx="8571">
                  <c:v>0.99</c:v>
                </c:pt>
                <c:pt idx="8572">
                  <c:v>0.99</c:v>
                </c:pt>
                <c:pt idx="8573">
                  <c:v>1.02</c:v>
                </c:pt>
                <c:pt idx="8574">
                  <c:v>1.02</c:v>
                </c:pt>
                <c:pt idx="8575">
                  <c:v>1.05</c:v>
                </c:pt>
                <c:pt idx="8576">
                  <c:v>1.02</c:v>
                </c:pt>
                <c:pt idx="8577">
                  <c:v>0.99</c:v>
                </c:pt>
                <c:pt idx="8578">
                  <c:v>0.99</c:v>
                </c:pt>
                <c:pt idx="8579">
                  <c:v>1.02</c:v>
                </c:pt>
                <c:pt idx="8580">
                  <c:v>1.02</c:v>
                </c:pt>
                <c:pt idx="8581">
                  <c:v>1.02</c:v>
                </c:pt>
                <c:pt idx="8582">
                  <c:v>0.99</c:v>
                </c:pt>
                <c:pt idx="8583">
                  <c:v>1.02</c:v>
                </c:pt>
                <c:pt idx="8584">
                  <c:v>1.05</c:v>
                </c:pt>
                <c:pt idx="8585">
                  <c:v>1.02</c:v>
                </c:pt>
                <c:pt idx="8586">
                  <c:v>1.02</c:v>
                </c:pt>
                <c:pt idx="8587">
                  <c:v>1.02</c:v>
                </c:pt>
                <c:pt idx="8588">
                  <c:v>1.02</c:v>
                </c:pt>
                <c:pt idx="8589">
                  <c:v>1.05</c:v>
                </c:pt>
                <c:pt idx="8590">
                  <c:v>0.99</c:v>
                </c:pt>
                <c:pt idx="8591">
                  <c:v>0.99</c:v>
                </c:pt>
                <c:pt idx="8592">
                  <c:v>1.02</c:v>
                </c:pt>
                <c:pt idx="8593">
                  <c:v>0.99</c:v>
                </c:pt>
                <c:pt idx="8594">
                  <c:v>1.02</c:v>
                </c:pt>
                <c:pt idx="8595">
                  <c:v>1.05</c:v>
                </c:pt>
                <c:pt idx="8596">
                  <c:v>1.05</c:v>
                </c:pt>
                <c:pt idx="8597">
                  <c:v>1.05</c:v>
                </c:pt>
                <c:pt idx="8598">
                  <c:v>1.05</c:v>
                </c:pt>
                <c:pt idx="8599">
                  <c:v>1.05</c:v>
                </c:pt>
                <c:pt idx="8600">
                  <c:v>1.0900000000000001</c:v>
                </c:pt>
                <c:pt idx="8601">
                  <c:v>1.02</c:v>
                </c:pt>
                <c:pt idx="8602">
                  <c:v>1.0900000000000001</c:v>
                </c:pt>
                <c:pt idx="8603">
                  <c:v>1.02</c:v>
                </c:pt>
                <c:pt idx="8604">
                  <c:v>1.02</c:v>
                </c:pt>
                <c:pt idx="8605">
                  <c:v>1.05</c:v>
                </c:pt>
                <c:pt idx="8606">
                  <c:v>0.99</c:v>
                </c:pt>
                <c:pt idx="8607">
                  <c:v>1.05</c:v>
                </c:pt>
                <c:pt idx="8608">
                  <c:v>1.0900000000000001</c:v>
                </c:pt>
                <c:pt idx="8609">
                  <c:v>1.02</c:v>
                </c:pt>
                <c:pt idx="8610">
                  <c:v>1.05</c:v>
                </c:pt>
                <c:pt idx="8611">
                  <c:v>1.0900000000000001</c:v>
                </c:pt>
                <c:pt idx="8612">
                  <c:v>1.05</c:v>
                </c:pt>
                <c:pt idx="8613">
                  <c:v>0.99</c:v>
                </c:pt>
                <c:pt idx="8614">
                  <c:v>1.05</c:v>
                </c:pt>
                <c:pt idx="8615">
                  <c:v>1.02</c:v>
                </c:pt>
                <c:pt idx="8616">
                  <c:v>1.05</c:v>
                </c:pt>
                <c:pt idx="8617">
                  <c:v>1.05</c:v>
                </c:pt>
                <c:pt idx="8618">
                  <c:v>1.0900000000000001</c:v>
                </c:pt>
                <c:pt idx="8619">
                  <c:v>1.0900000000000001</c:v>
                </c:pt>
                <c:pt idx="8620">
                  <c:v>1.02</c:v>
                </c:pt>
                <c:pt idx="8621">
                  <c:v>1.1200000000000001</c:v>
                </c:pt>
                <c:pt idx="8622">
                  <c:v>1.0900000000000001</c:v>
                </c:pt>
                <c:pt idx="8623">
                  <c:v>1.0900000000000001</c:v>
                </c:pt>
                <c:pt idx="8624">
                  <c:v>1.05</c:v>
                </c:pt>
                <c:pt idx="8625">
                  <c:v>1.05</c:v>
                </c:pt>
                <c:pt idx="8626">
                  <c:v>1.0900000000000001</c:v>
                </c:pt>
                <c:pt idx="8627">
                  <c:v>1.0900000000000001</c:v>
                </c:pt>
                <c:pt idx="8628">
                  <c:v>1.1200000000000001</c:v>
                </c:pt>
                <c:pt idx="8629">
                  <c:v>1.05</c:v>
                </c:pt>
                <c:pt idx="8630">
                  <c:v>1.1499999999999995</c:v>
                </c:pt>
                <c:pt idx="8631">
                  <c:v>1.1499999999999995</c:v>
                </c:pt>
                <c:pt idx="8632">
                  <c:v>1.1200000000000001</c:v>
                </c:pt>
                <c:pt idx="8633">
                  <c:v>1.1499999999999995</c:v>
                </c:pt>
                <c:pt idx="8634">
                  <c:v>1.0900000000000001</c:v>
                </c:pt>
                <c:pt idx="8635">
                  <c:v>1.0900000000000001</c:v>
                </c:pt>
                <c:pt idx="8636">
                  <c:v>1.0900000000000001</c:v>
                </c:pt>
                <c:pt idx="8637">
                  <c:v>1.1499999999999995</c:v>
                </c:pt>
                <c:pt idx="8638">
                  <c:v>1.1900000000000004</c:v>
                </c:pt>
                <c:pt idx="8639">
                  <c:v>1.1200000000000001</c:v>
                </c:pt>
                <c:pt idx="8640">
                  <c:v>1.1499999999999995</c:v>
                </c:pt>
                <c:pt idx="8641">
                  <c:v>1.1499999999999995</c:v>
                </c:pt>
                <c:pt idx="8642">
                  <c:v>1.1499999999999995</c:v>
                </c:pt>
                <c:pt idx="8643">
                  <c:v>1.25</c:v>
                </c:pt>
                <c:pt idx="8644">
                  <c:v>1.1200000000000001</c:v>
                </c:pt>
                <c:pt idx="8645">
                  <c:v>1.1499999999999995</c:v>
                </c:pt>
                <c:pt idx="8646">
                  <c:v>1.1499999999999995</c:v>
                </c:pt>
                <c:pt idx="8647">
                  <c:v>1.1200000000000001</c:v>
                </c:pt>
                <c:pt idx="8648">
                  <c:v>1.1900000000000004</c:v>
                </c:pt>
                <c:pt idx="8649">
                  <c:v>1.1200000000000001</c:v>
                </c:pt>
                <c:pt idx="8650">
                  <c:v>0.91999999999999993</c:v>
                </c:pt>
                <c:pt idx="8651">
                  <c:v>1.1499999999999995</c:v>
                </c:pt>
                <c:pt idx="8652">
                  <c:v>1.1200000000000001</c:v>
                </c:pt>
                <c:pt idx="8653">
                  <c:v>1.22</c:v>
                </c:pt>
                <c:pt idx="8654">
                  <c:v>1.1200000000000001</c:v>
                </c:pt>
                <c:pt idx="8655">
                  <c:v>1.1200000000000001</c:v>
                </c:pt>
                <c:pt idx="8656">
                  <c:v>1.0900000000000001</c:v>
                </c:pt>
                <c:pt idx="8657">
                  <c:v>1.1900000000000004</c:v>
                </c:pt>
                <c:pt idx="8658">
                  <c:v>1.1200000000000001</c:v>
                </c:pt>
                <c:pt idx="8659">
                  <c:v>1.1200000000000001</c:v>
                </c:pt>
                <c:pt idx="8660">
                  <c:v>1.1900000000000004</c:v>
                </c:pt>
                <c:pt idx="8661">
                  <c:v>1.1900000000000004</c:v>
                </c:pt>
                <c:pt idx="8662">
                  <c:v>1.1900000000000004</c:v>
                </c:pt>
                <c:pt idx="8663">
                  <c:v>1.05</c:v>
                </c:pt>
                <c:pt idx="8664">
                  <c:v>1.1200000000000001</c:v>
                </c:pt>
                <c:pt idx="8665">
                  <c:v>1.1200000000000001</c:v>
                </c:pt>
                <c:pt idx="8666">
                  <c:v>1.1499999999999995</c:v>
                </c:pt>
                <c:pt idx="8667">
                  <c:v>1.1200000000000001</c:v>
                </c:pt>
                <c:pt idx="8668">
                  <c:v>1.1200000000000001</c:v>
                </c:pt>
                <c:pt idx="8669">
                  <c:v>1.1499999999999995</c:v>
                </c:pt>
                <c:pt idx="8670">
                  <c:v>1.1499999999999995</c:v>
                </c:pt>
                <c:pt idx="8671">
                  <c:v>1.1499999999999995</c:v>
                </c:pt>
                <c:pt idx="8672">
                  <c:v>1.0900000000000001</c:v>
                </c:pt>
                <c:pt idx="8673">
                  <c:v>1.1499999999999995</c:v>
                </c:pt>
                <c:pt idx="8674">
                  <c:v>1.0900000000000001</c:v>
                </c:pt>
                <c:pt idx="8675">
                  <c:v>1.02</c:v>
                </c:pt>
                <c:pt idx="8676">
                  <c:v>1.1499999999999995</c:v>
                </c:pt>
                <c:pt idx="8677">
                  <c:v>1.1499999999999995</c:v>
                </c:pt>
                <c:pt idx="8678">
                  <c:v>1.22</c:v>
                </c:pt>
                <c:pt idx="8679">
                  <c:v>1.1499999999999995</c:v>
                </c:pt>
                <c:pt idx="8680">
                  <c:v>1.1499999999999995</c:v>
                </c:pt>
                <c:pt idx="8681">
                  <c:v>1.25</c:v>
                </c:pt>
                <c:pt idx="8682">
                  <c:v>1.1499999999999995</c:v>
                </c:pt>
                <c:pt idx="8683">
                  <c:v>1.1900000000000004</c:v>
                </c:pt>
                <c:pt idx="8684">
                  <c:v>1.1499999999999995</c:v>
                </c:pt>
                <c:pt idx="8685">
                  <c:v>1.1499999999999995</c:v>
                </c:pt>
                <c:pt idx="8686">
                  <c:v>1.1900000000000004</c:v>
                </c:pt>
                <c:pt idx="8687">
                  <c:v>1.1499999999999995</c:v>
                </c:pt>
                <c:pt idx="8688">
                  <c:v>1.1499999999999995</c:v>
                </c:pt>
                <c:pt idx="8689">
                  <c:v>1.1200000000000001</c:v>
                </c:pt>
                <c:pt idx="8690">
                  <c:v>1.1900000000000004</c:v>
                </c:pt>
                <c:pt idx="8691">
                  <c:v>1.1499999999999995</c:v>
                </c:pt>
                <c:pt idx="8692">
                  <c:v>1.1900000000000004</c:v>
                </c:pt>
                <c:pt idx="8693">
                  <c:v>1.1900000000000004</c:v>
                </c:pt>
                <c:pt idx="8694">
                  <c:v>1.1900000000000004</c:v>
                </c:pt>
                <c:pt idx="8695">
                  <c:v>1.0900000000000001</c:v>
                </c:pt>
                <c:pt idx="8696">
                  <c:v>1.02</c:v>
                </c:pt>
                <c:pt idx="8697">
                  <c:v>1.1499999999999995</c:v>
                </c:pt>
                <c:pt idx="8698">
                  <c:v>1.1499999999999995</c:v>
                </c:pt>
                <c:pt idx="8699">
                  <c:v>1.1499999999999995</c:v>
                </c:pt>
                <c:pt idx="8700">
                  <c:v>1.22</c:v>
                </c:pt>
                <c:pt idx="8701">
                  <c:v>1.1499999999999995</c:v>
                </c:pt>
                <c:pt idx="8702">
                  <c:v>1.1499999999999995</c:v>
                </c:pt>
                <c:pt idx="8703">
                  <c:v>1.1499999999999995</c:v>
                </c:pt>
                <c:pt idx="8704">
                  <c:v>1.1499999999999995</c:v>
                </c:pt>
                <c:pt idx="8705">
                  <c:v>1.1499999999999995</c:v>
                </c:pt>
                <c:pt idx="8706">
                  <c:v>1.1900000000000004</c:v>
                </c:pt>
                <c:pt idx="8707">
                  <c:v>1.1900000000000004</c:v>
                </c:pt>
                <c:pt idx="8708">
                  <c:v>1.1200000000000001</c:v>
                </c:pt>
                <c:pt idx="8709">
                  <c:v>1.1900000000000004</c:v>
                </c:pt>
                <c:pt idx="8710">
                  <c:v>1.1499999999999995</c:v>
                </c:pt>
                <c:pt idx="8711">
                  <c:v>1.1499999999999995</c:v>
                </c:pt>
                <c:pt idx="8712">
                  <c:v>1.22</c:v>
                </c:pt>
                <c:pt idx="8713">
                  <c:v>1.1200000000000001</c:v>
                </c:pt>
                <c:pt idx="8714">
                  <c:v>1.0900000000000001</c:v>
                </c:pt>
                <c:pt idx="8715">
                  <c:v>1.1900000000000004</c:v>
                </c:pt>
                <c:pt idx="8716">
                  <c:v>1.1499999999999995</c:v>
                </c:pt>
                <c:pt idx="8717">
                  <c:v>1.1200000000000001</c:v>
                </c:pt>
                <c:pt idx="8718">
                  <c:v>1.1200000000000001</c:v>
                </c:pt>
                <c:pt idx="8719">
                  <c:v>1.1200000000000001</c:v>
                </c:pt>
                <c:pt idx="8720">
                  <c:v>1.1200000000000001</c:v>
                </c:pt>
                <c:pt idx="8721">
                  <c:v>1.1499999999999995</c:v>
                </c:pt>
                <c:pt idx="8722">
                  <c:v>1.1900000000000004</c:v>
                </c:pt>
                <c:pt idx="8723">
                  <c:v>1.1499999999999995</c:v>
                </c:pt>
                <c:pt idx="8724">
                  <c:v>1.1900000000000004</c:v>
                </c:pt>
                <c:pt idx="8725">
                  <c:v>1.28</c:v>
                </c:pt>
                <c:pt idx="8726">
                  <c:v>1.1900000000000004</c:v>
                </c:pt>
                <c:pt idx="8727">
                  <c:v>1.1499999999999995</c:v>
                </c:pt>
                <c:pt idx="8728">
                  <c:v>1.22</c:v>
                </c:pt>
                <c:pt idx="8729">
                  <c:v>1.1900000000000004</c:v>
                </c:pt>
                <c:pt idx="8730">
                  <c:v>1.22</c:v>
                </c:pt>
                <c:pt idx="8731">
                  <c:v>1.1900000000000004</c:v>
                </c:pt>
                <c:pt idx="8732">
                  <c:v>1.1900000000000004</c:v>
                </c:pt>
                <c:pt idx="8733">
                  <c:v>1.28</c:v>
                </c:pt>
                <c:pt idx="8734">
                  <c:v>1.22</c:v>
                </c:pt>
                <c:pt idx="8735">
                  <c:v>1.22</c:v>
                </c:pt>
                <c:pt idx="8736">
                  <c:v>1.1900000000000004</c:v>
                </c:pt>
                <c:pt idx="8737">
                  <c:v>1.1200000000000001</c:v>
                </c:pt>
                <c:pt idx="8738">
                  <c:v>1.22</c:v>
                </c:pt>
                <c:pt idx="8739">
                  <c:v>1.1900000000000004</c:v>
                </c:pt>
                <c:pt idx="8740">
                  <c:v>1.1200000000000001</c:v>
                </c:pt>
                <c:pt idx="8741">
                  <c:v>1.22</c:v>
                </c:pt>
                <c:pt idx="8742">
                  <c:v>1.02</c:v>
                </c:pt>
                <c:pt idx="8743">
                  <c:v>1.1900000000000004</c:v>
                </c:pt>
                <c:pt idx="8744">
                  <c:v>1.1499999999999995</c:v>
                </c:pt>
                <c:pt idx="8745">
                  <c:v>1.22</c:v>
                </c:pt>
                <c:pt idx="8746">
                  <c:v>1.1200000000000001</c:v>
                </c:pt>
                <c:pt idx="8747">
                  <c:v>1.1900000000000004</c:v>
                </c:pt>
                <c:pt idx="8748">
                  <c:v>1.1200000000000001</c:v>
                </c:pt>
                <c:pt idx="8749">
                  <c:v>1.1499999999999995</c:v>
                </c:pt>
                <c:pt idx="8750">
                  <c:v>1.1200000000000001</c:v>
                </c:pt>
                <c:pt idx="8751">
                  <c:v>1.0900000000000001</c:v>
                </c:pt>
                <c:pt idx="8752">
                  <c:v>1.1900000000000004</c:v>
                </c:pt>
                <c:pt idx="8753">
                  <c:v>1.25</c:v>
                </c:pt>
                <c:pt idx="8754">
                  <c:v>1.22</c:v>
                </c:pt>
                <c:pt idx="8755">
                  <c:v>1.22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083072"/>
        <c:axId val="128084992"/>
      </c:scatterChart>
      <c:valAx>
        <c:axId val="128083072"/>
        <c:scaling>
          <c:orientation val="minMax"/>
          <c:min val="95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/>
                  <a:t>Total</a:t>
                </a:r>
                <a:r>
                  <a:rPr lang="en-US" sz="1400" baseline="0"/>
                  <a:t> </a:t>
                </a:r>
                <a:r>
                  <a:rPr lang="en-US" sz="1400"/>
                  <a:t>PV injected</a:t>
                </a:r>
              </a:p>
            </c:rich>
          </c:tx>
          <c:layout/>
          <c:overlay val="0"/>
        </c:title>
        <c:numFmt formatCode="General" sourceLinked="0"/>
        <c:majorTickMark val="cross"/>
        <c:minorTickMark val="in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128084992"/>
        <c:crosses val="autoZero"/>
        <c:crossBetween val="midCat"/>
        <c:majorUnit val="5"/>
        <c:minorUnit val="1"/>
      </c:valAx>
      <c:valAx>
        <c:axId val="128084992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 smtClean="0"/>
                  <a:t>Pressure</a:t>
                </a:r>
                <a:r>
                  <a:rPr lang="en-US" sz="1400" baseline="0" dirty="0" smtClean="0"/>
                  <a:t> </a:t>
                </a:r>
                <a:r>
                  <a:rPr lang="en-US" sz="1400" baseline="0" dirty="0"/>
                  <a:t>drop (psi</a:t>
                </a:r>
                <a:r>
                  <a:rPr lang="en-US" sz="1400" dirty="0"/>
                  <a:t>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12808307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A30FSV!$P$1479:$P$1960</c:f>
              <c:numCache>
                <c:formatCode>General</c:formatCode>
                <c:ptCount val="482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</c:numCache>
            </c:numRef>
          </c:xVal>
          <c:yVal>
            <c:numRef>
              <c:f>A30FSV!$R$1479:$R$1960</c:f>
              <c:numCache>
                <c:formatCode>General</c:formatCode>
                <c:ptCount val="482"/>
                <c:pt idx="0">
                  <c:v>8.349316912309046</c:v>
                </c:pt>
                <c:pt idx="1">
                  <c:v>3.3510863797702917</c:v>
                </c:pt>
                <c:pt idx="2">
                  <c:v>6.3613843141402215</c:v>
                </c:pt>
                <c:pt idx="3">
                  <c:v>10.394047584711254</c:v>
                </c:pt>
                <c:pt idx="4">
                  <c:v>12.836364776747235</c:v>
                </c:pt>
                <c:pt idx="5">
                  <c:v>13.745133964481543</c:v>
                </c:pt>
                <c:pt idx="6">
                  <c:v>17.153018418485235</c:v>
                </c:pt>
                <c:pt idx="7">
                  <c:v>19.084152942420662</c:v>
                </c:pt>
                <c:pt idx="8">
                  <c:v>19.708931758988005</c:v>
                </c:pt>
                <c:pt idx="9">
                  <c:v>21.18568168905627</c:v>
                </c:pt>
                <c:pt idx="10">
                  <c:v>23.116816212991701</c:v>
                </c:pt>
                <c:pt idx="11">
                  <c:v>26.80869103816233</c:v>
                </c:pt>
                <c:pt idx="12">
                  <c:v>28.512633265164176</c:v>
                </c:pt>
                <c:pt idx="13">
                  <c:v>30.841354308733386</c:v>
                </c:pt>
                <c:pt idx="14">
                  <c:v>31.693325422234324</c:v>
                </c:pt>
                <c:pt idx="15">
                  <c:v>32.999681129602344</c:v>
                </c:pt>
                <c:pt idx="16">
                  <c:v>33.170075352302575</c:v>
                </c:pt>
                <c:pt idx="17">
                  <c:v>35.385200247404981</c:v>
                </c:pt>
                <c:pt idx="18">
                  <c:v>37.770719365207555</c:v>
                </c:pt>
                <c:pt idx="19">
                  <c:v>39.758651963376352</c:v>
                </c:pt>
                <c:pt idx="20">
                  <c:v>39.758651963376352</c:v>
                </c:pt>
                <c:pt idx="21">
                  <c:v>41.348998041911443</c:v>
                </c:pt>
                <c:pt idx="22">
                  <c:v>43.280132565846856</c:v>
                </c:pt>
                <c:pt idx="23">
                  <c:v>44.416094050514744</c:v>
                </c:pt>
                <c:pt idx="24">
                  <c:v>46.858411242550766</c:v>
                </c:pt>
                <c:pt idx="25">
                  <c:v>45.608853609416045</c:v>
                </c:pt>
                <c:pt idx="26">
                  <c:v>49.86870917692066</c:v>
                </c:pt>
                <c:pt idx="27">
                  <c:v>52.254228294723255</c:v>
                </c:pt>
                <c:pt idx="28">
                  <c:v>49.925507251154059</c:v>
                </c:pt>
                <c:pt idx="29">
                  <c:v>53.049401333990765</c:v>
                </c:pt>
                <c:pt idx="30">
                  <c:v>53.219795556690954</c:v>
                </c:pt>
                <c:pt idx="31">
                  <c:v>55.54851660026015</c:v>
                </c:pt>
                <c:pt idx="32">
                  <c:v>58.218026089229674</c:v>
                </c:pt>
                <c:pt idx="33">
                  <c:v>56.514083862227821</c:v>
                </c:pt>
                <c:pt idx="34">
                  <c:v>59.069997202730626</c:v>
                </c:pt>
                <c:pt idx="35">
                  <c:v>60.149160613165122</c:v>
                </c:pt>
                <c:pt idx="36">
                  <c:v>62.137093211333934</c:v>
                </c:pt>
                <c:pt idx="37">
                  <c:v>62.364285508267471</c:v>
                </c:pt>
                <c:pt idx="38">
                  <c:v>64.920198848770298</c:v>
                </c:pt>
                <c:pt idx="39">
                  <c:v>66.908131446939109</c:v>
                </c:pt>
                <c:pt idx="40">
                  <c:v>66.283352630371752</c:v>
                </c:pt>
                <c:pt idx="41">
                  <c:v>67.248919892339472</c:v>
                </c:pt>
                <c:pt idx="42">
                  <c:v>67.873698708906758</c:v>
                </c:pt>
                <c:pt idx="43">
                  <c:v>68.952862119341319</c:v>
                </c:pt>
                <c:pt idx="44">
                  <c:v>70.316015900942858</c:v>
                </c:pt>
                <c:pt idx="45">
                  <c:v>71.792765831011053</c:v>
                </c:pt>
                <c:pt idx="46">
                  <c:v>71.679169682544298</c:v>
                </c:pt>
                <c:pt idx="47">
                  <c:v>74.689467616914158</c:v>
                </c:pt>
                <c:pt idx="48">
                  <c:v>74.348679171513808</c:v>
                </c:pt>
                <c:pt idx="49">
                  <c:v>75.939025250048942</c:v>
                </c:pt>
                <c:pt idx="50">
                  <c:v>75.711832953115305</c:v>
                </c:pt>
                <c:pt idx="51">
                  <c:v>76.790996363549809</c:v>
                </c:pt>
                <c:pt idx="52">
                  <c:v>79.233313555585781</c:v>
                </c:pt>
                <c:pt idx="53">
                  <c:v>79.858092372152981</c:v>
                </c:pt>
                <c:pt idx="54">
                  <c:v>80.937255782587627</c:v>
                </c:pt>
                <c:pt idx="55">
                  <c:v>82.527601861122676</c:v>
                </c:pt>
                <c:pt idx="56">
                  <c:v>82.754794158056228</c:v>
                </c:pt>
                <c:pt idx="57">
                  <c:v>83.663563345790593</c:v>
                </c:pt>
                <c:pt idx="58">
                  <c:v>82.073217267255529</c:v>
                </c:pt>
                <c:pt idx="59">
                  <c:v>84.345140236591206</c:v>
                </c:pt>
                <c:pt idx="60">
                  <c:v>85.708294018192802</c:v>
                </c:pt>
                <c:pt idx="61">
                  <c:v>87.412236245194634</c:v>
                </c:pt>
                <c:pt idx="62">
                  <c:v>87.582630467894788</c:v>
                </c:pt>
                <c:pt idx="63">
                  <c:v>88.150611210228718</c:v>
                </c:pt>
                <c:pt idx="64">
                  <c:v>91.217707218832075</c:v>
                </c:pt>
                <c:pt idx="65">
                  <c:v>88.661793878329263</c:v>
                </c:pt>
                <c:pt idx="66">
                  <c:v>90.024947659930803</c:v>
                </c:pt>
                <c:pt idx="67">
                  <c:v>90.99051492189858</c:v>
                </c:pt>
                <c:pt idx="68">
                  <c:v>90.592928402264718</c:v>
                </c:pt>
                <c:pt idx="69">
                  <c:v>92.921649445834021</c:v>
                </c:pt>
                <c:pt idx="70">
                  <c:v>93.319235965467726</c:v>
                </c:pt>
                <c:pt idx="71">
                  <c:v>93.660024410868076</c:v>
                </c:pt>
                <c:pt idx="72">
                  <c:v>94.057610930501809</c:v>
                </c:pt>
                <c:pt idx="73">
                  <c:v>96.386331974070956</c:v>
                </c:pt>
                <c:pt idx="74">
                  <c:v>96.329533899837628</c:v>
                </c:pt>
                <c:pt idx="75">
                  <c:v>98.942245314573782</c:v>
                </c:pt>
                <c:pt idx="76">
                  <c:v>99.680620279607894</c:v>
                </c:pt>
                <c:pt idx="77">
                  <c:v>97.579091532972271</c:v>
                </c:pt>
                <c:pt idx="78">
                  <c:v>99.510226056907726</c:v>
                </c:pt>
                <c:pt idx="79">
                  <c:v>98.828649166106942</c:v>
                </c:pt>
                <c:pt idx="80">
                  <c:v>99.794216428074805</c:v>
                </c:pt>
                <c:pt idx="81">
                  <c:v>102.12293747164379</c:v>
                </c:pt>
                <c:pt idx="82">
                  <c:v>102.80451436244465</c:v>
                </c:pt>
                <c:pt idx="83">
                  <c:v>102.35012976857752</c:v>
                </c:pt>
                <c:pt idx="84">
                  <c:v>103.20210088207837</c:v>
                </c:pt>
                <c:pt idx="85">
                  <c:v>105.24683155448049</c:v>
                </c:pt>
                <c:pt idx="86">
                  <c:v>104.39486044097976</c:v>
                </c:pt>
                <c:pt idx="87">
                  <c:v>106.89397570724907</c:v>
                </c:pt>
                <c:pt idx="88">
                  <c:v>105.98520651951468</c:v>
                </c:pt>
                <c:pt idx="89">
                  <c:v>106.89397570724907</c:v>
                </c:pt>
                <c:pt idx="90">
                  <c:v>109.16589867658467</c:v>
                </c:pt>
                <c:pt idx="91">
                  <c:v>107.97313911768343</c:v>
                </c:pt>
                <c:pt idx="92">
                  <c:v>110.64264860665304</c:v>
                </c:pt>
                <c:pt idx="93">
                  <c:v>109.33629289928507</c:v>
                </c:pt>
                <c:pt idx="94">
                  <c:v>110.41545630971952</c:v>
                </c:pt>
                <c:pt idx="95">
                  <c:v>112.34659083365487</c:v>
                </c:pt>
                <c:pt idx="96">
                  <c:v>112.46018698212178</c:v>
                </c:pt>
                <c:pt idx="97">
                  <c:v>111.38102357168729</c:v>
                </c:pt>
                <c:pt idx="98">
                  <c:v>113.70974461525644</c:v>
                </c:pt>
                <c:pt idx="99">
                  <c:v>112.74417735328871</c:v>
                </c:pt>
                <c:pt idx="100">
                  <c:v>113.48255231832285</c:v>
                </c:pt>
                <c:pt idx="101">
                  <c:v>115.81127336189213</c:v>
                </c:pt>
                <c:pt idx="102">
                  <c:v>116.77684062385971</c:v>
                </c:pt>
                <c:pt idx="103">
                  <c:v>116.77684062385971</c:v>
                </c:pt>
                <c:pt idx="104">
                  <c:v>117.62881173736059</c:v>
                </c:pt>
                <c:pt idx="105">
                  <c:v>117.40161944042721</c:v>
                </c:pt>
                <c:pt idx="106">
                  <c:v>119.95753278092987</c:v>
                </c:pt>
                <c:pt idx="107">
                  <c:v>121.66147500793167</c:v>
                </c:pt>
                <c:pt idx="108">
                  <c:v>119.21915781589574</c:v>
                </c:pt>
                <c:pt idx="109">
                  <c:v>121.7750711563984</c:v>
                </c:pt>
                <c:pt idx="110">
                  <c:v>119.21915781589574</c:v>
                </c:pt>
                <c:pt idx="111">
                  <c:v>121.32068656253126</c:v>
                </c:pt>
                <c:pt idx="112">
                  <c:v>120.58231159749714</c:v>
                </c:pt>
                <c:pt idx="113">
                  <c:v>121.03669619136438</c:v>
                </c:pt>
                <c:pt idx="114">
                  <c:v>123.47901338340033</c:v>
                </c:pt>
                <c:pt idx="115">
                  <c:v>126.03492672390314</c:v>
                </c:pt>
                <c:pt idx="116">
                  <c:v>126.65970554047037</c:v>
                </c:pt>
                <c:pt idx="117">
                  <c:v>131.31714762760896</c:v>
                </c:pt>
                <c:pt idx="118">
                  <c:v>126.31891709507009</c:v>
                </c:pt>
                <c:pt idx="119">
                  <c:v>125.92133057543624</c:v>
                </c:pt>
                <c:pt idx="120">
                  <c:v>128.13645547053875</c:v>
                </c:pt>
                <c:pt idx="121">
                  <c:v>126.77330168893729</c:v>
                </c:pt>
                <c:pt idx="122">
                  <c:v>128.13645547053875</c:v>
                </c:pt>
                <c:pt idx="123">
                  <c:v>131.08995533067525</c:v>
                </c:pt>
                <c:pt idx="124">
                  <c:v>128.47724391593934</c:v>
                </c:pt>
                <c:pt idx="125">
                  <c:v>130.80596495950815</c:v>
                </c:pt>
                <c:pt idx="126">
                  <c:v>132.50990718651013</c:v>
                </c:pt>
                <c:pt idx="127">
                  <c:v>132.39631103804345</c:v>
                </c:pt>
                <c:pt idx="128">
                  <c:v>132.16911874110966</c:v>
                </c:pt>
                <c:pt idx="129">
                  <c:v>132.50990718651013</c:v>
                </c:pt>
                <c:pt idx="130">
                  <c:v>133.64586867117779</c:v>
                </c:pt>
                <c:pt idx="131">
                  <c:v>135.57700319511338</c:v>
                </c:pt>
                <c:pt idx="132">
                  <c:v>136.4289743086145</c:v>
                </c:pt>
                <c:pt idx="133">
                  <c:v>136.31537816014747</c:v>
                </c:pt>
                <c:pt idx="134">
                  <c:v>135.1226186012463</c:v>
                </c:pt>
                <c:pt idx="135">
                  <c:v>136.20178201168076</c:v>
                </c:pt>
                <c:pt idx="136">
                  <c:v>138.18971460984943</c:v>
                </c:pt>
                <c:pt idx="137">
                  <c:v>136.59936853131452</c:v>
                </c:pt>
                <c:pt idx="138">
                  <c:v>140.23444528225178</c:v>
                </c:pt>
                <c:pt idx="139">
                  <c:v>137.90572423868258</c:v>
                </c:pt>
                <c:pt idx="140">
                  <c:v>137.56493579328213</c:v>
                </c:pt>
                <c:pt idx="141">
                  <c:v>137.56493579328213</c:v>
                </c:pt>
                <c:pt idx="142">
                  <c:v>138.30331075831643</c:v>
                </c:pt>
                <c:pt idx="143">
                  <c:v>140.85922409881917</c:v>
                </c:pt>
                <c:pt idx="144">
                  <c:v>140.23444528225178</c:v>
                </c:pt>
                <c:pt idx="145">
                  <c:v>139.04168572335027</c:v>
                </c:pt>
                <c:pt idx="146">
                  <c:v>146.99341611602591</c:v>
                </c:pt>
                <c:pt idx="147">
                  <c:v>141.71119521232012</c:v>
                </c:pt>
                <c:pt idx="148">
                  <c:v>141.20001254421953</c:v>
                </c:pt>
                <c:pt idx="149">
                  <c:v>142.33597402888731</c:v>
                </c:pt>
                <c:pt idx="150">
                  <c:v>143.18794514238834</c:v>
                </c:pt>
                <c:pt idx="151">
                  <c:v>147.22060841295951</c:v>
                </c:pt>
                <c:pt idx="152">
                  <c:v>145.34627196325738</c:v>
                </c:pt>
                <c:pt idx="153">
                  <c:v>145.00548351785699</c:v>
                </c:pt>
                <c:pt idx="154">
                  <c:v>149.54932945652857</c:v>
                </c:pt>
                <c:pt idx="155">
                  <c:v>146.14144500252499</c:v>
                </c:pt>
                <c:pt idx="156">
                  <c:v>145.97105077982459</c:v>
                </c:pt>
                <c:pt idx="157">
                  <c:v>146.14144500252499</c:v>
                </c:pt>
                <c:pt idx="158">
                  <c:v>148.29977182339377</c:v>
                </c:pt>
                <c:pt idx="159">
                  <c:v>148.29977182339377</c:v>
                </c:pt>
                <c:pt idx="160">
                  <c:v>148.69735834302767</c:v>
                </c:pt>
                <c:pt idx="161">
                  <c:v>148.186175674927</c:v>
                </c:pt>
                <c:pt idx="162">
                  <c:v>151.48046398046412</c:v>
                </c:pt>
                <c:pt idx="163">
                  <c:v>150.96928131236353</c:v>
                </c:pt>
                <c:pt idx="164">
                  <c:v>148.41336797186059</c:v>
                </c:pt>
                <c:pt idx="165">
                  <c:v>151.87805050009777</c:v>
                </c:pt>
                <c:pt idx="166">
                  <c:v>148.81095449149439</c:v>
                </c:pt>
                <c:pt idx="167">
                  <c:v>152.44603124243181</c:v>
                </c:pt>
                <c:pt idx="168">
                  <c:v>152.55962739089853</c:v>
                </c:pt>
                <c:pt idx="169">
                  <c:v>157.33066562650353</c:v>
                </c:pt>
                <c:pt idx="170">
                  <c:v>151.02607938659696</c:v>
                </c:pt>
                <c:pt idx="171">
                  <c:v>151.36686783199721</c:v>
                </c:pt>
                <c:pt idx="172">
                  <c:v>155.05874265716784</c:v>
                </c:pt>
                <c:pt idx="173">
                  <c:v>153.18440620746597</c:v>
                </c:pt>
                <c:pt idx="174">
                  <c:v>155.05874265716784</c:v>
                </c:pt>
                <c:pt idx="175">
                  <c:v>153.18440620746597</c:v>
                </c:pt>
                <c:pt idx="176">
                  <c:v>155.05874265716784</c:v>
                </c:pt>
                <c:pt idx="177">
                  <c:v>155.17233880563489</c:v>
                </c:pt>
                <c:pt idx="178">
                  <c:v>157.72825214613738</c:v>
                </c:pt>
                <c:pt idx="179">
                  <c:v>157.95544444307109</c:v>
                </c:pt>
                <c:pt idx="180">
                  <c:v>157.84184829460423</c:v>
                </c:pt>
                <c:pt idx="181">
                  <c:v>155.62672339950169</c:v>
                </c:pt>
                <c:pt idx="182">
                  <c:v>159.09140592773903</c:v>
                </c:pt>
                <c:pt idx="183">
                  <c:v>159.94337704123984</c:v>
                </c:pt>
                <c:pt idx="184">
                  <c:v>157.72825214613738</c:v>
                </c:pt>
                <c:pt idx="185">
                  <c:v>160.39776163510695</c:v>
                </c:pt>
                <c:pt idx="186">
                  <c:v>158.23943481423797</c:v>
                </c:pt>
                <c:pt idx="187">
                  <c:v>158.97780977927198</c:v>
                </c:pt>
                <c:pt idx="188">
                  <c:v>161.87451156517511</c:v>
                </c:pt>
                <c:pt idx="189">
                  <c:v>162.38569423327579</c:v>
                </c:pt>
                <c:pt idx="190">
                  <c:v>160.05697318970658</c:v>
                </c:pt>
                <c:pt idx="191">
                  <c:v>161.36332889707487</c:v>
                </c:pt>
                <c:pt idx="192">
                  <c:v>162.27209808480902</c:v>
                </c:pt>
                <c:pt idx="193">
                  <c:v>162.84007882714295</c:v>
                </c:pt>
                <c:pt idx="194">
                  <c:v>163.01047304984303</c:v>
                </c:pt>
                <c:pt idx="195">
                  <c:v>165.39599216764574</c:v>
                </c:pt>
                <c:pt idx="196">
                  <c:v>163.69204994064407</c:v>
                </c:pt>
                <c:pt idx="197">
                  <c:v>165.16879987071221</c:v>
                </c:pt>
                <c:pt idx="198">
                  <c:v>164.31682875721134</c:v>
                </c:pt>
                <c:pt idx="199">
                  <c:v>166.19116520691318</c:v>
                </c:pt>
                <c:pt idx="200">
                  <c:v>165.28239601917906</c:v>
                </c:pt>
                <c:pt idx="201">
                  <c:v>168.23589587931536</c:v>
                </c:pt>
                <c:pt idx="202">
                  <c:v>165.90717483574628</c:v>
                </c:pt>
                <c:pt idx="203">
                  <c:v>168.86067469588264</c:v>
                </c:pt>
                <c:pt idx="204">
                  <c:v>168.00870358238188</c:v>
                </c:pt>
                <c:pt idx="205">
                  <c:v>169.2014631412832</c:v>
                </c:pt>
                <c:pt idx="206">
                  <c:v>168.5766843247157</c:v>
                </c:pt>
                <c:pt idx="207">
                  <c:v>168.86067469588264</c:v>
                </c:pt>
                <c:pt idx="208">
                  <c:v>169.8262419578507</c:v>
                </c:pt>
                <c:pt idx="209">
                  <c:v>170.90540536828507</c:v>
                </c:pt>
                <c:pt idx="210">
                  <c:v>168.00870358238188</c:v>
                </c:pt>
                <c:pt idx="211">
                  <c:v>172.15496300141973</c:v>
                </c:pt>
                <c:pt idx="212">
                  <c:v>171.64378033331903</c:v>
                </c:pt>
                <c:pt idx="213">
                  <c:v>171.53018418485217</c:v>
                </c:pt>
                <c:pt idx="214">
                  <c:v>170.45102077441788</c:v>
                </c:pt>
                <c:pt idx="215">
                  <c:v>172.89333796645394</c:v>
                </c:pt>
                <c:pt idx="216">
                  <c:v>170.90540536828507</c:v>
                </c:pt>
                <c:pt idx="217">
                  <c:v>171.41658803638558</c:v>
                </c:pt>
                <c:pt idx="218">
                  <c:v>172.04136685295308</c:v>
                </c:pt>
                <c:pt idx="219">
                  <c:v>171.81417455601937</c:v>
                </c:pt>
                <c:pt idx="220">
                  <c:v>171.30299188791892</c:v>
                </c:pt>
                <c:pt idx="221">
                  <c:v>173.74530907995475</c:v>
                </c:pt>
                <c:pt idx="222">
                  <c:v>177.55078005359221</c:v>
                </c:pt>
                <c:pt idx="223">
                  <c:v>176.81240508855805</c:v>
                </c:pt>
                <c:pt idx="224">
                  <c:v>175.67644360389022</c:v>
                </c:pt>
                <c:pt idx="225">
                  <c:v>174.19969367382171</c:v>
                </c:pt>
                <c:pt idx="226">
                  <c:v>175.2220590100232</c:v>
                </c:pt>
                <c:pt idx="227">
                  <c:v>176.30122242045761</c:v>
                </c:pt>
                <c:pt idx="228">
                  <c:v>176.52841471739126</c:v>
                </c:pt>
                <c:pt idx="229">
                  <c:v>177.43718390512541</c:v>
                </c:pt>
                <c:pt idx="230">
                  <c:v>177.26678968242524</c:v>
                </c:pt>
                <c:pt idx="231">
                  <c:v>177.55078005359221</c:v>
                </c:pt>
                <c:pt idx="232">
                  <c:v>178.97073190942709</c:v>
                </c:pt>
                <c:pt idx="233">
                  <c:v>181.46984717569657</c:v>
                </c:pt>
                <c:pt idx="234">
                  <c:v>179.76590494869461</c:v>
                </c:pt>
                <c:pt idx="235">
                  <c:v>178.5163473155601</c:v>
                </c:pt>
                <c:pt idx="236">
                  <c:v>178.62994346402675</c:v>
                </c:pt>
                <c:pt idx="237">
                  <c:v>181.2994529529964</c:v>
                </c:pt>
                <c:pt idx="238">
                  <c:v>181.46984717569657</c:v>
                </c:pt>
                <c:pt idx="239">
                  <c:v>172.77974181798709</c:v>
                </c:pt>
                <c:pt idx="240">
                  <c:v>169.71264580938379</c:v>
                </c:pt>
                <c:pt idx="241">
                  <c:v>166.13436713267987</c:v>
                </c:pt>
                <c:pt idx="242">
                  <c:v>165.05520372224535</c:v>
                </c:pt>
                <c:pt idx="243">
                  <c:v>161.98810771364217</c:v>
                </c:pt>
                <c:pt idx="244">
                  <c:v>161.64731926824155</c:v>
                </c:pt>
                <c:pt idx="245">
                  <c:v>162.21530001057562</c:v>
                </c:pt>
                <c:pt idx="246">
                  <c:v>157.10347332956999</c:v>
                </c:pt>
                <c:pt idx="247">
                  <c:v>162.38569423327579</c:v>
                </c:pt>
                <c:pt idx="248">
                  <c:v>155.17233880563489</c:v>
                </c:pt>
                <c:pt idx="249">
                  <c:v>150.28770442156252</c:v>
                </c:pt>
                <c:pt idx="250">
                  <c:v>159.54579052160597</c:v>
                </c:pt>
                <c:pt idx="251">
                  <c:v>164.54402105414471</c:v>
                </c:pt>
                <c:pt idx="252">
                  <c:v>170.56461692288462</c:v>
                </c:pt>
                <c:pt idx="253">
                  <c:v>171.30299188791892</c:v>
                </c:pt>
                <c:pt idx="254">
                  <c:v>170.67821307135134</c:v>
                </c:pt>
                <c:pt idx="255">
                  <c:v>173.12053026338731</c:v>
                </c:pt>
                <c:pt idx="256">
                  <c:v>174.93806863885598</c:v>
                </c:pt>
                <c:pt idx="257">
                  <c:v>173.74530907995475</c:v>
                </c:pt>
                <c:pt idx="258">
                  <c:v>171.92777070448614</c:v>
                </c:pt>
                <c:pt idx="259">
                  <c:v>170.45102077441788</c:v>
                </c:pt>
                <c:pt idx="260">
                  <c:v>171.75737648178605</c:v>
                </c:pt>
                <c:pt idx="261">
                  <c:v>173.23412641185422</c:v>
                </c:pt>
                <c:pt idx="262">
                  <c:v>178.11876079592608</c:v>
                </c:pt>
                <c:pt idx="263">
                  <c:v>176.18762627199081</c:v>
                </c:pt>
                <c:pt idx="264">
                  <c:v>178.28915501862636</c:v>
                </c:pt>
                <c:pt idx="265">
                  <c:v>176.52841471739126</c:v>
                </c:pt>
                <c:pt idx="266">
                  <c:v>179.76590494869461</c:v>
                </c:pt>
                <c:pt idx="267">
                  <c:v>179.87950109716132</c:v>
                </c:pt>
                <c:pt idx="268">
                  <c:v>180.84506835912921</c:v>
                </c:pt>
                <c:pt idx="269">
                  <c:v>182.26502021496398</c:v>
                </c:pt>
                <c:pt idx="270">
                  <c:v>182.15142406649724</c:v>
                </c:pt>
                <c:pt idx="271">
                  <c:v>183.74177014503218</c:v>
                </c:pt>
                <c:pt idx="272">
                  <c:v>185.10492392663377</c:v>
                </c:pt>
                <c:pt idx="273">
                  <c:v>185.21852007510043</c:v>
                </c:pt>
                <c:pt idx="274">
                  <c:v>188.51280838063752</c:v>
                </c:pt>
                <c:pt idx="275">
                  <c:v>187.94482763830348</c:v>
                </c:pt>
                <c:pt idx="276">
                  <c:v>186.92246230210245</c:v>
                </c:pt>
                <c:pt idx="277">
                  <c:v>193.90862543280997</c:v>
                </c:pt>
                <c:pt idx="278">
                  <c:v>191.12551979537358</c:v>
                </c:pt>
                <c:pt idx="279">
                  <c:v>190.21675060763931</c:v>
                </c:pt>
                <c:pt idx="280">
                  <c:v>190.61433712727307</c:v>
                </c:pt>
                <c:pt idx="281">
                  <c:v>190.72793327573984</c:v>
                </c:pt>
                <c:pt idx="282">
                  <c:v>190.84152942420658</c:v>
                </c:pt>
                <c:pt idx="283">
                  <c:v>191.97749090887461</c:v>
                </c:pt>
                <c:pt idx="284">
                  <c:v>194.24941387821028</c:v>
                </c:pt>
                <c:pt idx="285">
                  <c:v>192.65906779967517</c:v>
                </c:pt>
                <c:pt idx="286">
                  <c:v>191.57990438924062</c:v>
                </c:pt>
                <c:pt idx="287">
                  <c:v>195.61256765981162</c:v>
                </c:pt>
                <c:pt idx="288">
                  <c:v>194.87419269477749</c:v>
                </c:pt>
                <c:pt idx="289">
                  <c:v>194.24941387821028</c:v>
                </c:pt>
                <c:pt idx="290">
                  <c:v>194.98778884324452</c:v>
                </c:pt>
                <c:pt idx="291">
                  <c:v>196.3509426248458</c:v>
                </c:pt>
                <c:pt idx="292">
                  <c:v>195.72616380827859</c:v>
                </c:pt>
                <c:pt idx="293">
                  <c:v>196.46453877331254</c:v>
                </c:pt>
                <c:pt idx="294">
                  <c:v>197.6005002579806</c:v>
                </c:pt>
                <c:pt idx="295">
                  <c:v>195.89655803097875</c:v>
                </c:pt>
                <c:pt idx="296">
                  <c:v>198.79325981688174</c:v>
                </c:pt>
                <c:pt idx="297">
                  <c:v>199.02045211381545</c:v>
                </c:pt>
                <c:pt idx="298">
                  <c:v>200.27000974695002</c:v>
                </c:pt>
                <c:pt idx="299">
                  <c:v>201.34917315738466</c:v>
                </c:pt>
                <c:pt idx="300">
                  <c:v>201.7467596770183</c:v>
                </c:pt>
                <c:pt idx="301">
                  <c:v>199.30444248498247</c:v>
                </c:pt>
                <c:pt idx="302">
                  <c:v>201.34917315738466</c:v>
                </c:pt>
                <c:pt idx="303">
                  <c:v>201.63316352855139</c:v>
                </c:pt>
                <c:pt idx="304">
                  <c:v>200.89478856351752</c:v>
                </c:pt>
                <c:pt idx="305">
                  <c:v>202.82592308745313</c:v>
                </c:pt>
                <c:pt idx="306">
                  <c:v>199.13404826228225</c:v>
                </c:pt>
                <c:pt idx="307">
                  <c:v>203.33710575555344</c:v>
                </c:pt>
                <c:pt idx="308">
                  <c:v>202.20114427088558</c:v>
                </c:pt>
                <c:pt idx="309">
                  <c:v>203.5642980524872</c:v>
                </c:pt>
                <c:pt idx="310">
                  <c:v>205.89301909605618</c:v>
                </c:pt>
                <c:pt idx="311">
                  <c:v>204.30267301752124</c:v>
                </c:pt>
                <c:pt idx="312">
                  <c:v>205.55223065065601</c:v>
                </c:pt>
                <c:pt idx="313">
                  <c:v>203.79149034942071</c:v>
                </c:pt>
                <c:pt idx="314">
                  <c:v>206.23380754145651</c:v>
                </c:pt>
                <c:pt idx="315">
                  <c:v>206.00661524452283</c:v>
                </c:pt>
                <c:pt idx="316">
                  <c:v>204.07548072058751</c:v>
                </c:pt>
                <c:pt idx="317">
                  <c:v>211.28883614822888</c:v>
                </c:pt>
                <c:pt idx="318">
                  <c:v>206.74499020955693</c:v>
                </c:pt>
                <c:pt idx="319">
                  <c:v>204.75705761138832</c:v>
                </c:pt>
                <c:pt idx="320">
                  <c:v>207.59696132305791</c:v>
                </c:pt>
                <c:pt idx="321">
                  <c:v>209.07371125312622</c:v>
                </c:pt>
                <c:pt idx="322">
                  <c:v>206.97218250649081</c:v>
                </c:pt>
                <c:pt idx="323">
                  <c:v>209.58489392122692</c:v>
                </c:pt>
                <c:pt idx="324">
                  <c:v>208.67612473349243</c:v>
                </c:pt>
                <c:pt idx="325">
                  <c:v>209.07371125312622</c:v>
                </c:pt>
                <c:pt idx="326">
                  <c:v>208.96011510465959</c:v>
                </c:pt>
                <c:pt idx="327">
                  <c:v>209.58489392122692</c:v>
                </c:pt>
                <c:pt idx="328">
                  <c:v>210.26647081202776</c:v>
                </c:pt>
                <c:pt idx="329">
                  <c:v>210.89124962859512</c:v>
                </c:pt>
                <c:pt idx="330">
                  <c:v>211.17523999976186</c:v>
                </c:pt>
                <c:pt idx="331">
                  <c:v>215.03750904763288</c:v>
                </c:pt>
                <c:pt idx="332">
                  <c:v>210.77765348012804</c:v>
                </c:pt>
                <c:pt idx="333">
                  <c:v>211.97041303902947</c:v>
                </c:pt>
                <c:pt idx="334">
                  <c:v>212.48159570713005</c:v>
                </c:pt>
                <c:pt idx="335">
                  <c:v>215.03750904763288</c:v>
                </c:pt>
                <c:pt idx="336">
                  <c:v>216.40066282923428</c:v>
                </c:pt>
                <c:pt idx="337">
                  <c:v>215.20790327033302</c:v>
                </c:pt>
                <c:pt idx="338">
                  <c:v>217.02544164580161</c:v>
                </c:pt>
                <c:pt idx="339">
                  <c:v>216.17347053230057</c:v>
                </c:pt>
                <c:pt idx="340">
                  <c:v>214.46952830529881</c:v>
                </c:pt>
                <c:pt idx="341">
                  <c:v>212.8791822267637</c:v>
                </c:pt>
                <c:pt idx="342">
                  <c:v>215.54869171573341</c:v>
                </c:pt>
                <c:pt idx="343">
                  <c:v>217.25263394273537</c:v>
                </c:pt>
                <c:pt idx="344">
                  <c:v>215.8894801611338</c:v>
                </c:pt>
                <c:pt idx="345">
                  <c:v>217.366230091202</c:v>
                </c:pt>
                <c:pt idx="346">
                  <c:v>219.46775883783764</c:v>
                </c:pt>
                <c:pt idx="347">
                  <c:v>221.28529721330622</c:v>
                </c:pt>
                <c:pt idx="348">
                  <c:v>218.95657616973705</c:v>
                </c:pt>
                <c:pt idx="349">
                  <c:v>219.18376846667059</c:v>
                </c:pt>
                <c:pt idx="350">
                  <c:v>219.5813549863044</c:v>
                </c:pt>
                <c:pt idx="351">
                  <c:v>218.84298002127031</c:v>
                </c:pt>
                <c:pt idx="352">
                  <c:v>224.8067778157768</c:v>
                </c:pt>
                <c:pt idx="353">
                  <c:v>220.77411454520558</c:v>
                </c:pt>
                <c:pt idx="354">
                  <c:v>221.28529721330622</c:v>
                </c:pt>
                <c:pt idx="355">
                  <c:v>224.57958551884286</c:v>
                </c:pt>
                <c:pt idx="356">
                  <c:v>219.69495113477103</c:v>
                </c:pt>
                <c:pt idx="357">
                  <c:v>223.10283558877484</c:v>
                </c:pt>
                <c:pt idx="358">
                  <c:v>222.13726832680715</c:v>
                </c:pt>
                <c:pt idx="359">
                  <c:v>222.53485484644082</c:v>
                </c:pt>
                <c:pt idx="360">
                  <c:v>220.94450876790577</c:v>
                </c:pt>
                <c:pt idx="361">
                  <c:v>222.53485484644082</c:v>
                </c:pt>
                <c:pt idx="362">
                  <c:v>221.05810491637268</c:v>
                </c:pt>
                <c:pt idx="363">
                  <c:v>224.01160477650907</c:v>
                </c:pt>
                <c:pt idx="364">
                  <c:v>225.3179604838773</c:v>
                </c:pt>
                <c:pt idx="365">
                  <c:v>222.87564329184107</c:v>
                </c:pt>
                <c:pt idx="366">
                  <c:v>224.01160477650907</c:v>
                </c:pt>
                <c:pt idx="367">
                  <c:v>223.50042210840866</c:v>
                </c:pt>
                <c:pt idx="368">
                  <c:v>225.43155663234398</c:v>
                </c:pt>
                <c:pt idx="369">
                  <c:v>225.09076818694368</c:v>
                </c:pt>
                <c:pt idx="370">
                  <c:v>227.19229693357948</c:v>
                </c:pt>
                <c:pt idx="371">
                  <c:v>225.54515278081072</c:v>
                </c:pt>
                <c:pt idx="372">
                  <c:v>226.45392196854513</c:v>
                </c:pt>
                <c:pt idx="373">
                  <c:v>225.8291431519778</c:v>
                </c:pt>
                <c:pt idx="374">
                  <c:v>227.64668152744633</c:v>
                </c:pt>
                <c:pt idx="375">
                  <c:v>227.53308537897965</c:v>
                </c:pt>
                <c:pt idx="376">
                  <c:v>227.19229693357948</c:v>
                </c:pt>
                <c:pt idx="377">
                  <c:v>229.12343145751481</c:v>
                </c:pt>
                <c:pt idx="378">
                  <c:v>226.90830656241246</c:v>
                </c:pt>
                <c:pt idx="379">
                  <c:v>226.05633544891145</c:v>
                </c:pt>
                <c:pt idx="380">
                  <c:v>229.63461412561517</c:v>
                </c:pt>
                <c:pt idx="381">
                  <c:v>230.08899871948256</c:v>
                </c:pt>
                <c:pt idx="382">
                  <c:v>230.82737368451654</c:v>
                </c:pt>
                <c:pt idx="383">
                  <c:v>228.78264301211448</c:v>
                </c:pt>
                <c:pt idx="384">
                  <c:v>229.46421990291529</c:v>
                </c:pt>
                <c:pt idx="385">
                  <c:v>230.20259486794919</c:v>
                </c:pt>
                <c:pt idx="386">
                  <c:v>232.19052746611794</c:v>
                </c:pt>
                <c:pt idx="387">
                  <c:v>232.0769313176514</c:v>
                </c:pt>
                <c:pt idx="388">
                  <c:v>232.64491205998522</c:v>
                </c:pt>
                <c:pt idx="389">
                  <c:v>234.86003695508785</c:v>
                </c:pt>
                <c:pt idx="390">
                  <c:v>234.23525813852018</c:v>
                </c:pt>
                <c:pt idx="391">
                  <c:v>233.04249857961904</c:v>
                </c:pt>
                <c:pt idx="392">
                  <c:v>234.63284465815403</c:v>
                </c:pt>
                <c:pt idx="393">
                  <c:v>234.86003695508785</c:v>
                </c:pt>
                <c:pt idx="394">
                  <c:v>234.40565236122038</c:v>
                </c:pt>
                <c:pt idx="395">
                  <c:v>232.02013324341783</c:v>
                </c:pt>
                <c:pt idx="396">
                  <c:v>233.38328702501948</c:v>
                </c:pt>
                <c:pt idx="397">
                  <c:v>240.99422897229451</c:v>
                </c:pt>
                <c:pt idx="398">
                  <c:v>233.26969087655232</c:v>
                </c:pt>
                <c:pt idx="399">
                  <c:v>233.49688317348608</c:v>
                </c:pt>
                <c:pt idx="400">
                  <c:v>234.12166199005338</c:v>
                </c:pt>
                <c:pt idx="401">
                  <c:v>235.5984119201218</c:v>
                </c:pt>
                <c:pt idx="402">
                  <c:v>235.25762347472138</c:v>
                </c:pt>
                <c:pt idx="403">
                  <c:v>234.74644080662091</c:v>
                </c:pt>
                <c:pt idx="404">
                  <c:v>236.79117147902303</c:v>
                </c:pt>
                <c:pt idx="405">
                  <c:v>238.38151755755814</c:v>
                </c:pt>
                <c:pt idx="406">
                  <c:v>238.89270022565859</c:v>
                </c:pt>
                <c:pt idx="407">
                  <c:v>236.96156570172315</c:v>
                </c:pt>
                <c:pt idx="408">
                  <c:v>238.26792140909131</c:v>
                </c:pt>
                <c:pt idx="409">
                  <c:v>237.81353681522427</c:v>
                </c:pt>
                <c:pt idx="410">
                  <c:v>237.41595029559025</c:v>
                </c:pt>
                <c:pt idx="411">
                  <c:v>237.52954644405725</c:v>
                </c:pt>
                <c:pt idx="412">
                  <c:v>240.25585400725998</c:v>
                </c:pt>
                <c:pt idx="413">
                  <c:v>237.81353681522427</c:v>
                </c:pt>
                <c:pt idx="414">
                  <c:v>242.18698853119554</c:v>
                </c:pt>
                <c:pt idx="415">
                  <c:v>239.23348867105884</c:v>
                </c:pt>
                <c:pt idx="416">
                  <c:v>241.33501741769493</c:v>
                </c:pt>
                <c:pt idx="417">
                  <c:v>238.55191178025831</c:v>
                </c:pt>
                <c:pt idx="418">
                  <c:v>240.1422578587935</c:v>
                </c:pt>
                <c:pt idx="419">
                  <c:v>238.66550792872502</c:v>
                </c:pt>
                <c:pt idx="420">
                  <c:v>242.5845750508293</c:v>
                </c:pt>
                <c:pt idx="421">
                  <c:v>241.10782512076088</c:v>
                </c:pt>
                <c:pt idx="422">
                  <c:v>241.56220971462821</c:v>
                </c:pt>
                <c:pt idx="423">
                  <c:v>239.40388289375915</c:v>
                </c:pt>
                <c:pt idx="424">
                  <c:v>241.22142126922782</c:v>
                </c:pt>
                <c:pt idx="425">
                  <c:v>241.95979623426192</c:v>
                </c:pt>
                <c:pt idx="426">
                  <c:v>242.30058467966225</c:v>
                </c:pt>
                <c:pt idx="427">
                  <c:v>244.40211342629794</c:v>
                </c:pt>
                <c:pt idx="428">
                  <c:v>241.56220971462821</c:v>
                </c:pt>
                <c:pt idx="429">
                  <c:v>241.33501741769493</c:v>
                </c:pt>
                <c:pt idx="430">
                  <c:v>242.47097890236253</c:v>
                </c:pt>
                <c:pt idx="431">
                  <c:v>243.15255579316303</c:v>
                </c:pt>
                <c:pt idx="432">
                  <c:v>241.61900778886147</c:v>
                </c:pt>
                <c:pt idx="433">
                  <c:v>243.03895964469646</c:v>
                </c:pt>
                <c:pt idx="434">
                  <c:v>241.73260393732832</c:v>
                </c:pt>
                <c:pt idx="435">
                  <c:v>241.56220971462821</c:v>
                </c:pt>
                <c:pt idx="436">
                  <c:v>241.10782512076088</c:v>
                </c:pt>
                <c:pt idx="437">
                  <c:v>246.50364217293361</c:v>
                </c:pt>
                <c:pt idx="438">
                  <c:v>248.2075843999352</c:v>
                </c:pt>
                <c:pt idx="439">
                  <c:v>241.10782512076088</c:v>
                </c:pt>
                <c:pt idx="440">
                  <c:v>241.73260393732832</c:v>
                </c:pt>
                <c:pt idx="441">
                  <c:v>244.51570957476463</c:v>
                </c:pt>
                <c:pt idx="442">
                  <c:v>242.18698853119554</c:v>
                </c:pt>
                <c:pt idx="443">
                  <c:v>245.02689224286522</c:v>
                </c:pt>
                <c:pt idx="444">
                  <c:v>245.6516710594326</c:v>
                </c:pt>
                <c:pt idx="445">
                  <c:v>244.51570957476463</c:v>
                </c:pt>
                <c:pt idx="446">
                  <c:v>245.99245950483299</c:v>
                </c:pt>
                <c:pt idx="447">
                  <c:v>243.77733460973059</c:v>
                </c:pt>
                <c:pt idx="448">
                  <c:v>244.2885172778312</c:v>
                </c:pt>
                <c:pt idx="449">
                  <c:v>242.47097890236253</c:v>
                </c:pt>
                <c:pt idx="450">
                  <c:v>243.26615194163003</c:v>
                </c:pt>
                <c:pt idx="451">
                  <c:v>243.55014231279725</c:v>
                </c:pt>
                <c:pt idx="452">
                  <c:v>243.15255579316303</c:v>
                </c:pt>
                <c:pt idx="453">
                  <c:v>245.87886335636622</c:v>
                </c:pt>
                <c:pt idx="454">
                  <c:v>247.07162291526754</c:v>
                </c:pt>
                <c:pt idx="455">
                  <c:v>246.95802676680066</c:v>
                </c:pt>
                <c:pt idx="456">
                  <c:v>245.99245950483299</c:v>
                </c:pt>
                <c:pt idx="457">
                  <c:v>246.33324795023361</c:v>
                </c:pt>
                <c:pt idx="458">
                  <c:v>245.02689224286522</c:v>
                </c:pt>
                <c:pt idx="459">
                  <c:v>245.25408453979873</c:v>
                </c:pt>
                <c:pt idx="460">
                  <c:v>245.99245950483299</c:v>
                </c:pt>
                <c:pt idx="461">
                  <c:v>245.99245950483299</c:v>
                </c:pt>
                <c:pt idx="462">
                  <c:v>246.44684409870015</c:v>
                </c:pt>
                <c:pt idx="463">
                  <c:v>246.33324795023361</c:v>
                </c:pt>
                <c:pt idx="464">
                  <c:v>246.73083446986692</c:v>
                </c:pt>
                <c:pt idx="465">
                  <c:v>245.48127683673258</c:v>
                </c:pt>
                <c:pt idx="466">
                  <c:v>245.7652672078994</c:v>
                </c:pt>
                <c:pt idx="467">
                  <c:v>245.7652672078994</c:v>
                </c:pt>
                <c:pt idx="468">
                  <c:v>244.6293057232314</c:v>
                </c:pt>
                <c:pt idx="469">
                  <c:v>244.51570957476463</c:v>
                </c:pt>
                <c:pt idx="470">
                  <c:v>246.61723832140041</c:v>
                </c:pt>
                <c:pt idx="471">
                  <c:v>245.6516710594326</c:v>
                </c:pt>
                <c:pt idx="472">
                  <c:v>245.7652672078994</c:v>
                </c:pt>
                <c:pt idx="473">
                  <c:v>246.61723832140041</c:v>
                </c:pt>
                <c:pt idx="474">
                  <c:v>246.33324795023361</c:v>
                </c:pt>
                <c:pt idx="475">
                  <c:v>245.99245950483299</c:v>
                </c:pt>
                <c:pt idx="476">
                  <c:v>244.6293057232314</c:v>
                </c:pt>
                <c:pt idx="477">
                  <c:v>245.48127683673258</c:v>
                </c:pt>
                <c:pt idx="478">
                  <c:v>245.7652672078994</c:v>
                </c:pt>
                <c:pt idx="479">
                  <c:v>247.69640173183478</c:v>
                </c:pt>
                <c:pt idx="480">
                  <c:v>247.18521906373437</c:v>
                </c:pt>
                <c:pt idx="481">
                  <c:v>244.06132498089761</c:v>
                </c:pt>
              </c:numCache>
            </c:numRef>
          </c:yVal>
          <c:smooth val="0"/>
        </c:ser>
        <c:ser>
          <c:idx val="2"/>
          <c:order val="1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A30FSV!$P$1479:$P$1960</c:f>
              <c:numCache>
                <c:formatCode>General</c:formatCode>
                <c:ptCount val="482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</c:numCache>
            </c:numRef>
          </c:xVal>
          <c:yVal>
            <c:numRef>
              <c:f>A30FSV!$S$1479:$S$1960</c:f>
              <c:numCache>
                <c:formatCode>General</c:formatCode>
                <c:ptCount val="482"/>
                <c:pt idx="0">
                  <c:v>0</c:v>
                </c:pt>
                <c:pt idx="1">
                  <c:v>0</c:v>
                </c:pt>
                <c:pt idx="2">
                  <c:v>1.9936124055921587</c:v>
                </c:pt>
                <c:pt idx="3">
                  <c:v>3.9872248111843187</c:v>
                </c:pt>
                <c:pt idx="4">
                  <c:v>5.0947872587355088</c:v>
                </c:pt>
                <c:pt idx="5">
                  <c:v>5.9808372167764698</c:v>
                </c:pt>
                <c:pt idx="6">
                  <c:v>5.9808372167764698</c:v>
                </c:pt>
                <c:pt idx="7">
                  <c:v>5.9808372167764698</c:v>
                </c:pt>
                <c:pt idx="8">
                  <c:v>5.9808372167764698</c:v>
                </c:pt>
                <c:pt idx="9">
                  <c:v>5.0947872587355088</c:v>
                </c:pt>
                <c:pt idx="10">
                  <c:v>5.9808372167764698</c:v>
                </c:pt>
                <c:pt idx="11">
                  <c:v>5.9808372167764698</c:v>
                </c:pt>
                <c:pt idx="12">
                  <c:v>5.9808372167764698</c:v>
                </c:pt>
                <c:pt idx="13">
                  <c:v>5.9808372167764698</c:v>
                </c:pt>
                <c:pt idx="14">
                  <c:v>5.0947872587355088</c:v>
                </c:pt>
                <c:pt idx="15">
                  <c:v>5.9808372167764698</c:v>
                </c:pt>
                <c:pt idx="16">
                  <c:v>5.0947872587355088</c:v>
                </c:pt>
                <c:pt idx="17">
                  <c:v>5.9808372167764698</c:v>
                </c:pt>
                <c:pt idx="18">
                  <c:v>5.9808372167764698</c:v>
                </c:pt>
                <c:pt idx="19">
                  <c:v>5.9808372167764698</c:v>
                </c:pt>
                <c:pt idx="20">
                  <c:v>5.9808372167764698</c:v>
                </c:pt>
                <c:pt idx="21">
                  <c:v>5.0947872587355088</c:v>
                </c:pt>
                <c:pt idx="22">
                  <c:v>5.0947872587355088</c:v>
                </c:pt>
                <c:pt idx="23">
                  <c:v>5.0947872587355088</c:v>
                </c:pt>
                <c:pt idx="24">
                  <c:v>5.9808372167764698</c:v>
                </c:pt>
                <c:pt idx="25">
                  <c:v>5.0947872587355088</c:v>
                </c:pt>
                <c:pt idx="26">
                  <c:v>5.0947872587355088</c:v>
                </c:pt>
                <c:pt idx="27">
                  <c:v>5.0947872587355088</c:v>
                </c:pt>
                <c:pt idx="28">
                  <c:v>5.9808372167764698</c:v>
                </c:pt>
                <c:pt idx="29">
                  <c:v>5.0947872587355088</c:v>
                </c:pt>
                <c:pt idx="30">
                  <c:v>5.0947872587355088</c:v>
                </c:pt>
                <c:pt idx="31">
                  <c:v>5.9808372167764698</c:v>
                </c:pt>
                <c:pt idx="32">
                  <c:v>5.0947872587355088</c:v>
                </c:pt>
                <c:pt idx="33">
                  <c:v>5.0947872587355088</c:v>
                </c:pt>
                <c:pt idx="34">
                  <c:v>5.9808372167764698</c:v>
                </c:pt>
                <c:pt idx="35">
                  <c:v>5.0947872587355088</c:v>
                </c:pt>
                <c:pt idx="36">
                  <c:v>5.0947872587355088</c:v>
                </c:pt>
                <c:pt idx="37">
                  <c:v>5.9808372167764698</c:v>
                </c:pt>
                <c:pt idx="38">
                  <c:v>5.0947872587355088</c:v>
                </c:pt>
                <c:pt idx="39">
                  <c:v>5.0947872587355088</c:v>
                </c:pt>
                <c:pt idx="40">
                  <c:v>5.0947872587355088</c:v>
                </c:pt>
                <c:pt idx="41">
                  <c:v>5.9808372167764698</c:v>
                </c:pt>
                <c:pt idx="42">
                  <c:v>5.0947872587355088</c:v>
                </c:pt>
                <c:pt idx="43">
                  <c:v>5.0947872587355088</c:v>
                </c:pt>
                <c:pt idx="44">
                  <c:v>5.0947872587355088</c:v>
                </c:pt>
                <c:pt idx="45">
                  <c:v>5.9808372167764698</c:v>
                </c:pt>
                <c:pt idx="46">
                  <c:v>5.0947872587355088</c:v>
                </c:pt>
                <c:pt idx="47">
                  <c:v>5.0947872587355088</c:v>
                </c:pt>
                <c:pt idx="48">
                  <c:v>5.9808372167764698</c:v>
                </c:pt>
                <c:pt idx="49">
                  <c:v>5.0947872587355088</c:v>
                </c:pt>
                <c:pt idx="50">
                  <c:v>5.9808372167764698</c:v>
                </c:pt>
                <c:pt idx="51">
                  <c:v>5.0947872587355088</c:v>
                </c:pt>
                <c:pt idx="52">
                  <c:v>5.9808372167764698</c:v>
                </c:pt>
                <c:pt idx="53">
                  <c:v>5.9808372167764698</c:v>
                </c:pt>
                <c:pt idx="54">
                  <c:v>5.0947872587355088</c:v>
                </c:pt>
                <c:pt idx="55">
                  <c:v>5.0947872587355088</c:v>
                </c:pt>
                <c:pt idx="56">
                  <c:v>5.9808372167764698</c:v>
                </c:pt>
                <c:pt idx="57">
                  <c:v>8.1959621118788739</c:v>
                </c:pt>
                <c:pt idx="58">
                  <c:v>11.297136965022236</c:v>
                </c:pt>
                <c:pt idx="59">
                  <c:v>16.391924223757744</c:v>
                </c:pt>
                <c:pt idx="60">
                  <c:v>18.385536629349883</c:v>
                </c:pt>
                <c:pt idx="61">
                  <c:v>22.594273930044476</c:v>
                </c:pt>
                <c:pt idx="62">
                  <c:v>27.689061188779981</c:v>
                </c:pt>
                <c:pt idx="63">
                  <c:v>30.790236041923293</c:v>
                </c:pt>
                <c:pt idx="64">
                  <c:v>34.777460853107627</c:v>
                </c:pt>
                <c:pt idx="65">
                  <c:v>37.878635706251011</c:v>
                </c:pt>
                <c:pt idx="66">
                  <c:v>40.979810559394323</c:v>
                </c:pt>
                <c:pt idx="67">
                  <c:v>44.080985412537729</c:v>
                </c:pt>
                <c:pt idx="68">
                  <c:v>50.283335118824468</c:v>
                </c:pt>
                <c:pt idx="69">
                  <c:v>51.169385076865403</c:v>
                </c:pt>
                <c:pt idx="70">
                  <c:v>56.264172335600961</c:v>
                </c:pt>
                <c:pt idx="71">
                  <c:v>60.472909636295476</c:v>
                </c:pt>
                <c:pt idx="72">
                  <c:v>60.472909636295476</c:v>
                </c:pt>
                <c:pt idx="73">
                  <c:v>66.675259342582109</c:v>
                </c:pt>
                <c:pt idx="74">
                  <c:v>68.668871748174254</c:v>
                </c:pt>
                <c:pt idx="75">
                  <c:v>72.877609048868905</c:v>
                </c:pt>
                <c:pt idx="76">
                  <c:v>75.978783902012282</c:v>
                </c:pt>
                <c:pt idx="77">
                  <c:v>79.966008713196558</c:v>
                </c:pt>
                <c:pt idx="78">
                  <c:v>85.060795971932095</c:v>
                </c:pt>
                <c:pt idx="79">
                  <c:v>86.168358419483155</c:v>
                </c:pt>
                <c:pt idx="80">
                  <c:v>89.269533272626589</c:v>
                </c:pt>
                <c:pt idx="81">
                  <c:v>92.37070812576988</c:v>
                </c:pt>
                <c:pt idx="82">
                  <c:v>98.351545342546459</c:v>
                </c:pt>
                <c:pt idx="83">
                  <c:v>97.465495384505516</c:v>
                </c:pt>
                <c:pt idx="84">
                  <c:v>103.66784509079223</c:v>
                </c:pt>
                <c:pt idx="85">
                  <c:v>108.76263234952775</c:v>
                </c:pt>
                <c:pt idx="86">
                  <c:v>110.75624475511992</c:v>
                </c:pt>
                <c:pt idx="87">
                  <c:v>114.96498205581446</c:v>
                </c:pt>
                <c:pt idx="88">
                  <c:v>113.85741960826329</c:v>
                </c:pt>
                <c:pt idx="89">
                  <c:v>122.05338172014214</c:v>
                </c:pt>
                <c:pt idx="90">
                  <c:v>127.14816897887766</c:v>
                </c:pt>
                <c:pt idx="91">
                  <c:v>126.26211902083672</c:v>
                </c:pt>
                <c:pt idx="92">
                  <c:v>130.24934383202103</c:v>
                </c:pt>
                <c:pt idx="93">
                  <c:v>133.35051868516447</c:v>
                </c:pt>
                <c:pt idx="94">
                  <c:v>139.55286839145111</c:v>
                </c:pt>
                <c:pt idx="95">
                  <c:v>142.65404324459448</c:v>
                </c:pt>
                <c:pt idx="96">
                  <c:v>142.65404324459448</c:v>
                </c:pt>
                <c:pt idx="97">
                  <c:v>146.64126805577877</c:v>
                </c:pt>
                <c:pt idx="98">
                  <c:v>152.84361776206538</c:v>
                </c:pt>
                <c:pt idx="99">
                  <c:v>154.83723016765774</c:v>
                </c:pt>
                <c:pt idx="100">
                  <c:v>154.83723016765774</c:v>
                </c:pt>
                <c:pt idx="101">
                  <c:v>161.03957987394435</c:v>
                </c:pt>
                <c:pt idx="102">
                  <c:v>164.14075472708748</c:v>
                </c:pt>
                <c:pt idx="103">
                  <c:v>167.24192958023104</c:v>
                </c:pt>
                <c:pt idx="104">
                  <c:v>171.45066688092575</c:v>
                </c:pt>
                <c:pt idx="105">
                  <c:v>171.45066688092575</c:v>
                </c:pt>
                <c:pt idx="106">
                  <c:v>174.3303292445587</c:v>
                </c:pt>
                <c:pt idx="107">
                  <c:v>177.43150409770197</c:v>
                </c:pt>
                <c:pt idx="108">
                  <c:v>183.63385380398867</c:v>
                </c:pt>
                <c:pt idx="109">
                  <c:v>182.74780384594774</c:v>
                </c:pt>
                <c:pt idx="110">
                  <c:v>185.62746620958097</c:v>
                </c:pt>
                <c:pt idx="111">
                  <c:v>192.93737836341887</c:v>
                </c:pt>
                <c:pt idx="112">
                  <c:v>196.03855321656209</c:v>
                </c:pt>
                <c:pt idx="113">
                  <c:v>196.92460317460322</c:v>
                </c:pt>
                <c:pt idx="114">
                  <c:v>198.03216562215428</c:v>
                </c:pt>
                <c:pt idx="115">
                  <c:v>203.12695288088989</c:v>
                </c:pt>
                <c:pt idx="116">
                  <c:v>205.12056528648199</c:v>
                </c:pt>
                <c:pt idx="117">
                  <c:v>211.32291499276883</c:v>
                </c:pt>
                <c:pt idx="118">
                  <c:v>214.42408984591222</c:v>
                </c:pt>
                <c:pt idx="119">
                  <c:v>215.53165229346322</c:v>
                </c:pt>
                <c:pt idx="120">
                  <c:v>218.63282714660667</c:v>
                </c:pt>
                <c:pt idx="121">
                  <c:v>219.5188771046476</c:v>
                </c:pt>
                <c:pt idx="122">
                  <c:v>220.62643955219906</c:v>
                </c:pt>
                <c:pt idx="123">
                  <c:v>225.72122681093467</c:v>
                </c:pt>
                <c:pt idx="124">
                  <c:v>228.82240166407769</c:v>
                </c:pt>
                <c:pt idx="125">
                  <c:v>230.81601406966988</c:v>
                </c:pt>
                <c:pt idx="126">
                  <c:v>233.91718892281324</c:v>
                </c:pt>
                <c:pt idx="127">
                  <c:v>237.01836377595652</c:v>
                </c:pt>
                <c:pt idx="128">
                  <c:v>242.11315103469192</c:v>
                </c:pt>
                <c:pt idx="129">
                  <c:v>245.21432588783551</c:v>
                </c:pt>
                <c:pt idx="130">
                  <c:v>248.31550074097871</c:v>
                </c:pt>
                <c:pt idx="131">
                  <c:v>248.31550074097871</c:v>
                </c:pt>
                <c:pt idx="132">
                  <c:v>251.41667559412195</c:v>
                </c:pt>
                <c:pt idx="133">
                  <c:v>252.52423804167356</c:v>
                </c:pt>
                <c:pt idx="134">
                  <c:v>256.51146285285768</c:v>
                </c:pt>
                <c:pt idx="135">
                  <c:v>260.7202001535523</c:v>
                </c:pt>
                <c:pt idx="136">
                  <c:v>263.82137500669523</c:v>
                </c:pt>
                <c:pt idx="137">
                  <c:v>266.92254985983897</c:v>
                </c:pt>
                <c:pt idx="138">
                  <c:v>268.91616226543113</c:v>
                </c:pt>
                <c:pt idx="139">
                  <c:v>270.90977467102334</c:v>
                </c:pt>
                <c:pt idx="140">
                  <c:v>270.90977467102334</c:v>
                </c:pt>
                <c:pt idx="141">
                  <c:v>277.11212437731001</c:v>
                </c:pt>
                <c:pt idx="142">
                  <c:v>274.01094952416685</c:v>
                </c:pt>
                <c:pt idx="143">
                  <c:v>272.01733711857418</c:v>
                </c:pt>
                <c:pt idx="144">
                  <c:v>272.90338707661527</c:v>
                </c:pt>
                <c:pt idx="145">
                  <c:v>272.90338707661527</c:v>
                </c:pt>
                <c:pt idx="146">
                  <c:v>272.90338707661527</c:v>
                </c:pt>
                <c:pt idx="147">
                  <c:v>272.90338707661527</c:v>
                </c:pt>
                <c:pt idx="148">
                  <c:v>269.80221222347211</c:v>
                </c:pt>
                <c:pt idx="149">
                  <c:v>266.92254985983897</c:v>
                </c:pt>
                <c:pt idx="150">
                  <c:v>268.91616226543113</c:v>
                </c:pt>
                <c:pt idx="151">
                  <c:v>272.01733711857418</c:v>
                </c:pt>
                <c:pt idx="152">
                  <c:v>270.90977467102334</c:v>
                </c:pt>
                <c:pt idx="153">
                  <c:v>270.90977467102334</c:v>
                </c:pt>
                <c:pt idx="154">
                  <c:v>269.80221222347211</c:v>
                </c:pt>
                <c:pt idx="155">
                  <c:v>264.70742496473679</c:v>
                </c:pt>
                <c:pt idx="156">
                  <c:v>264.70742496473679</c:v>
                </c:pt>
                <c:pt idx="157">
                  <c:v>268.91616226543113</c:v>
                </c:pt>
                <c:pt idx="158">
                  <c:v>269.80221222347211</c:v>
                </c:pt>
                <c:pt idx="159">
                  <c:v>267.80859981787967</c:v>
                </c:pt>
                <c:pt idx="160">
                  <c:v>265.81498741228756</c:v>
                </c:pt>
                <c:pt idx="161">
                  <c:v>264.70742496473679</c:v>
                </c:pt>
                <c:pt idx="162">
                  <c:v>264.70742496473679</c:v>
                </c:pt>
                <c:pt idx="163">
                  <c:v>262.71381255914429</c:v>
                </c:pt>
                <c:pt idx="164">
                  <c:v>267.80859981787967</c:v>
                </c:pt>
                <c:pt idx="165">
                  <c:v>265.81498741228756</c:v>
                </c:pt>
                <c:pt idx="166">
                  <c:v>268.91616226543113</c:v>
                </c:pt>
                <c:pt idx="167">
                  <c:v>266.92254985983897</c:v>
                </c:pt>
                <c:pt idx="168">
                  <c:v>265.81498741228756</c:v>
                </c:pt>
                <c:pt idx="169">
                  <c:v>262.71381255914429</c:v>
                </c:pt>
                <c:pt idx="170">
                  <c:v>268.91616226543113</c:v>
                </c:pt>
                <c:pt idx="171">
                  <c:v>272.90338707661527</c:v>
                </c:pt>
                <c:pt idx="172">
                  <c:v>264.70742496473679</c:v>
                </c:pt>
                <c:pt idx="173">
                  <c:v>262.71381255914429</c:v>
                </c:pt>
                <c:pt idx="174">
                  <c:v>263.82137500669523</c:v>
                </c:pt>
                <c:pt idx="175">
                  <c:v>272.01733711857418</c:v>
                </c:pt>
                <c:pt idx="176">
                  <c:v>265.81498741228756</c:v>
                </c:pt>
                <c:pt idx="177">
                  <c:v>265.81498741228756</c:v>
                </c:pt>
                <c:pt idx="178">
                  <c:v>263.82137500669523</c:v>
                </c:pt>
                <c:pt idx="179">
                  <c:v>258.50507525844955</c:v>
                </c:pt>
                <c:pt idx="180">
                  <c:v>264.70742496473679</c:v>
                </c:pt>
                <c:pt idx="181">
                  <c:v>267.80859981787967</c:v>
                </c:pt>
                <c:pt idx="182">
                  <c:v>268.91616226543113</c:v>
                </c:pt>
                <c:pt idx="183">
                  <c:v>266.92254985983897</c:v>
                </c:pt>
                <c:pt idx="184">
                  <c:v>260.7202001535523</c:v>
                </c:pt>
                <c:pt idx="185">
                  <c:v>259.61263770600107</c:v>
                </c:pt>
                <c:pt idx="186">
                  <c:v>261.60625011159328</c:v>
                </c:pt>
                <c:pt idx="187">
                  <c:v>262.71381255914429</c:v>
                </c:pt>
                <c:pt idx="188">
                  <c:v>263.82137500669523</c:v>
                </c:pt>
                <c:pt idx="189">
                  <c:v>262.71381255914429</c:v>
                </c:pt>
                <c:pt idx="190">
                  <c:v>260.7202001535523</c:v>
                </c:pt>
                <c:pt idx="191">
                  <c:v>261.60625011159328</c:v>
                </c:pt>
                <c:pt idx="192">
                  <c:v>263.82137500669523</c:v>
                </c:pt>
                <c:pt idx="193">
                  <c:v>262.71381255914429</c:v>
                </c:pt>
                <c:pt idx="194">
                  <c:v>263.82137500669523</c:v>
                </c:pt>
                <c:pt idx="195">
                  <c:v>266.92254985983897</c:v>
                </c:pt>
                <c:pt idx="196">
                  <c:v>261.60625011159328</c:v>
                </c:pt>
                <c:pt idx="197">
                  <c:v>260.7202001535523</c:v>
                </c:pt>
                <c:pt idx="198">
                  <c:v>263.82137500669523</c:v>
                </c:pt>
                <c:pt idx="199">
                  <c:v>261.60625011159328</c:v>
                </c:pt>
                <c:pt idx="200">
                  <c:v>259.61263770600107</c:v>
                </c:pt>
                <c:pt idx="201">
                  <c:v>262.71381255914429</c:v>
                </c:pt>
                <c:pt idx="202">
                  <c:v>263.82137500669523</c:v>
                </c:pt>
                <c:pt idx="203">
                  <c:v>263.82137500669523</c:v>
                </c:pt>
                <c:pt idx="204">
                  <c:v>260.7202001535523</c:v>
                </c:pt>
                <c:pt idx="205">
                  <c:v>260.7202001535523</c:v>
                </c:pt>
                <c:pt idx="206">
                  <c:v>260.7202001535523</c:v>
                </c:pt>
                <c:pt idx="207">
                  <c:v>261.60625011159328</c:v>
                </c:pt>
                <c:pt idx="208">
                  <c:v>259.61263770600107</c:v>
                </c:pt>
                <c:pt idx="209">
                  <c:v>259.61263770600107</c:v>
                </c:pt>
                <c:pt idx="210">
                  <c:v>264.70742496473679</c:v>
                </c:pt>
                <c:pt idx="211">
                  <c:v>263.82137500669523</c:v>
                </c:pt>
                <c:pt idx="212">
                  <c:v>261.60625011159328</c:v>
                </c:pt>
                <c:pt idx="213">
                  <c:v>258.50507525844955</c:v>
                </c:pt>
                <c:pt idx="214">
                  <c:v>264.70742496473679</c:v>
                </c:pt>
                <c:pt idx="215">
                  <c:v>259.61263770600107</c:v>
                </c:pt>
                <c:pt idx="216">
                  <c:v>256.51146285285768</c:v>
                </c:pt>
                <c:pt idx="217">
                  <c:v>258.50507525844955</c:v>
                </c:pt>
                <c:pt idx="218">
                  <c:v>267.80859981787967</c:v>
                </c:pt>
                <c:pt idx="219">
                  <c:v>261.60625011159328</c:v>
                </c:pt>
                <c:pt idx="220">
                  <c:v>262.71381255914429</c:v>
                </c:pt>
                <c:pt idx="221">
                  <c:v>262.71381255914429</c:v>
                </c:pt>
                <c:pt idx="222">
                  <c:v>261.60625011159328</c:v>
                </c:pt>
                <c:pt idx="223">
                  <c:v>258.50507525844955</c:v>
                </c:pt>
                <c:pt idx="224">
                  <c:v>263.82137500669523</c:v>
                </c:pt>
                <c:pt idx="225">
                  <c:v>262.71381255914429</c:v>
                </c:pt>
                <c:pt idx="226">
                  <c:v>256.51146285285768</c:v>
                </c:pt>
                <c:pt idx="227">
                  <c:v>259.61263770600107</c:v>
                </c:pt>
                <c:pt idx="228">
                  <c:v>257.61902530040902</c:v>
                </c:pt>
                <c:pt idx="229">
                  <c:v>256.51146285285768</c:v>
                </c:pt>
                <c:pt idx="230">
                  <c:v>258.50507525844955</c:v>
                </c:pt>
                <c:pt idx="231">
                  <c:v>263.82137500669523</c:v>
                </c:pt>
                <c:pt idx="232">
                  <c:v>265.81498741228756</c:v>
                </c:pt>
                <c:pt idx="233">
                  <c:v>262.71381255914429</c:v>
                </c:pt>
                <c:pt idx="234">
                  <c:v>259.61263770600107</c:v>
                </c:pt>
                <c:pt idx="235">
                  <c:v>264.70742496473679</c:v>
                </c:pt>
                <c:pt idx="236">
                  <c:v>264.70742496473679</c:v>
                </c:pt>
                <c:pt idx="237">
                  <c:v>259.61263770600107</c:v>
                </c:pt>
                <c:pt idx="238">
                  <c:v>257.61902530040902</c:v>
                </c:pt>
                <c:pt idx="239">
                  <c:v>250.30911314657098</c:v>
                </c:pt>
                <c:pt idx="240">
                  <c:v>239.01197618154868</c:v>
                </c:pt>
                <c:pt idx="241">
                  <c:v>230.81601406966988</c:v>
                </c:pt>
                <c:pt idx="242">
                  <c:v>216.41770225150418</c:v>
                </c:pt>
                <c:pt idx="243">
                  <c:v>202.24090292284873</c:v>
                </c:pt>
                <c:pt idx="244">
                  <c:v>179.64662899280438</c:v>
                </c:pt>
                <c:pt idx="245">
                  <c:v>163.03319227953642</c:v>
                </c:pt>
                <c:pt idx="246">
                  <c:v>144.64765565018644</c:v>
                </c:pt>
                <c:pt idx="247">
                  <c:v>89.269533272626589</c:v>
                </c:pt>
                <c:pt idx="248">
                  <c:v>21.486711482493245</c:v>
                </c:pt>
                <c:pt idx="249">
                  <c:v>-1.107562447551198</c:v>
                </c:pt>
                <c:pt idx="250">
                  <c:v>0.88604995804095998</c:v>
                </c:pt>
                <c:pt idx="251">
                  <c:v>14.176799328655354</c:v>
                </c:pt>
                <c:pt idx="252">
                  <c:v>142.65404324459448</c:v>
                </c:pt>
                <c:pt idx="253">
                  <c:v>186.7350286571322</c:v>
                </c:pt>
                <c:pt idx="254">
                  <c:v>209.32930258717661</c:v>
                </c:pt>
                <c:pt idx="255">
                  <c:v>233.03113896477225</c:v>
                </c:pt>
                <c:pt idx="256">
                  <c:v>249.42306318853005</c:v>
                </c:pt>
                <c:pt idx="257">
                  <c:v>253.41028799971431</c:v>
                </c:pt>
                <c:pt idx="258">
                  <c:v>248.31550074097871</c:v>
                </c:pt>
                <c:pt idx="259">
                  <c:v>237.01836377595652</c:v>
                </c:pt>
                <c:pt idx="260">
                  <c:v>210.4368650347277</c:v>
                </c:pt>
                <c:pt idx="261">
                  <c:v>186.7350286571322</c:v>
                </c:pt>
                <c:pt idx="262">
                  <c:v>177.43150409770197</c:v>
                </c:pt>
                <c:pt idx="263">
                  <c:v>185.62746620958097</c:v>
                </c:pt>
                <c:pt idx="264">
                  <c:v>204.23451532844092</c:v>
                </c:pt>
                <c:pt idx="265">
                  <c:v>223.72761440534208</c:v>
                </c:pt>
                <c:pt idx="266">
                  <c:v>231.92357651722122</c:v>
                </c:pt>
                <c:pt idx="267">
                  <c:v>229.92996411162892</c:v>
                </c:pt>
                <c:pt idx="268">
                  <c:v>224.83517685289365</c:v>
                </c:pt>
                <c:pt idx="269">
                  <c:v>216.41770225150418</c:v>
                </c:pt>
                <c:pt idx="270">
                  <c:v>219.5188771046476</c:v>
                </c:pt>
                <c:pt idx="271">
                  <c:v>223.72761440534208</c:v>
                </c:pt>
                <c:pt idx="272">
                  <c:v>226.8287892584857</c:v>
                </c:pt>
                <c:pt idx="273">
                  <c:v>226.8287892584857</c:v>
                </c:pt>
                <c:pt idx="274">
                  <c:v>226.8287892584857</c:v>
                </c:pt>
                <c:pt idx="275">
                  <c:v>226.8287892584857</c:v>
                </c:pt>
                <c:pt idx="276">
                  <c:v>228.82240166407769</c:v>
                </c:pt>
                <c:pt idx="277">
                  <c:v>228.82240166407769</c:v>
                </c:pt>
                <c:pt idx="278">
                  <c:v>228.82240166407769</c:v>
                </c:pt>
                <c:pt idx="279">
                  <c:v>233.03113896477225</c:v>
                </c:pt>
                <c:pt idx="280">
                  <c:v>235.02475137036438</c:v>
                </c:pt>
                <c:pt idx="281">
                  <c:v>239.01197618154868</c:v>
                </c:pt>
                <c:pt idx="282">
                  <c:v>233.91718892281324</c:v>
                </c:pt>
                <c:pt idx="283">
                  <c:v>228.82240166407769</c:v>
                </c:pt>
                <c:pt idx="284">
                  <c:v>233.03113896477225</c:v>
                </c:pt>
                <c:pt idx="285">
                  <c:v>235.02475137036438</c:v>
                </c:pt>
                <c:pt idx="286">
                  <c:v>239.01197618154868</c:v>
                </c:pt>
                <c:pt idx="287">
                  <c:v>238.12592622350778</c:v>
                </c:pt>
                <c:pt idx="288">
                  <c:v>242.11315103469192</c:v>
                </c:pt>
                <c:pt idx="289">
                  <c:v>243.22071348224341</c:v>
                </c:pt>
                <c:pt idx="290">
                  <c:v>243.22071348224341</c:v>
                </c:pt>
                <c:pt idx="291">
                  <c:v>250.30911314657098</c:v>
                </c:pt>
                <c:pt idx="292">
                  <c:v>245.21432588783551</c:v>
                </c:pt>
                <c:pt idx="293">
                  <c:v>245.21432588783551</c:v>
                </c:pt>
                <c:pt idx="294">
                  <c:v>246.32188833538677</c:v>
                </c:pt>
                <c:pt idx="295">
                  <c:v>250.30911314657098</c:v>
                </c:pt>
                <c:pt idx="296">
                  <c:v>246.32188833538677</c:v>
                </c:pt>
                <c:pt idx="297">
                  <c:v>244.32827592979461</c:v>
                </c:pt>
                <c:pt idx="298">
                  <c:v>250.30911314657098</c:v>
                </c:pt>
                <c:pt idx="299">
                  <c:v>248.31550074097871</c:v>
                </c:pt>
                <c:pt idx="300">
                  <c:v>249.42306318853005</c:v>
                </c:pt>
                <c:pt idx="301">
                  <c:v>250.30911314657098</c:v>
                </c:pt>
                <c:pt idx="302">
                  <c:v>252.52423804167356</c:v>
                </c:pt>
                <c:pt idx="303">
                  <c:v>249.42306318853005</c:v>
                </c:pt>
                <c:pt idx="304">
                  <c:v>245.21432588783551</c:v>
                </c:pt>
                <c:pt idx="305">
                  <c:v>250.30911314657098</c:v>
                </c:pt>
                <c:pt idx="306">
                  <c:v>247.20793829342765</c:v>
                </c:pt>
                <c:pt idx="307">
                  <c:v>252.52423804167356</c:v>
                </c:pt>
                <c:pt idx="308">
                  <c:v>248.31550074097871</c:v>
                </c:pt>
                <c:pt idx="309">
                  <c:v>247.20793829342765</c:v>
                </c:pt>
                <c:pt idx="310">
                  <c:v>249.42306318853005</c:v>
                </c:pt>
                <c:pt idx="311">
                  <c:v>252.52423804167356</c:v>
                </c:pt>
                <c:pt idx="312">
                  <c:v>250.30911314657098</c:v>
                </c:pt>
                <c:pt idx="313">
                  <c:v>248.31550074097871</c:v>
                </c:pt>
                <c:pt idx="314">
                  <c:v>251.41667559412195</c:v>
                </c:pt>
                <c:pt idx="315">
                  <c:v>255.62541289481678</c:v>
                </c:pt>
                <c:pt idx="316">
                  <c:v>249.42306318853005</c:v>
                </c:pt>
                <c:pt idx="317">
                  <c:v>248.31550074097871</c:v>
                </c:pt>
                <c:pt idx="318">
                  <c:v>249.42306318853005</c:v>
                </c:pt>
                <c:pt idx="319">
                  <c:v>252.52423804167356</c:v>
                </c:pt>
                <c:pt idx="320">
                  <c:v>254.51785044726554</c:v>
                </c:pt>
                <c:pt idx="321">
                  <c:v>254.51785044726554</c:v>
                </c:pt>
                <c:pt idx="322">
                  <c:v>253.41028799971431</c:v>
                </c:pt>
                <c:pt idx="323">
                  <c:v>252.52423804167356</c:v>
                </c:pt>
                <c:pt idx="324">
                  <c:v>256.51146285285768</c:v>
                </c:pt>
                <c:pt idx="325">
                  <c:v>248.31550074097871</c:v>
                </c:pt>
                <c:pt idx="326">
                  <c:v>245.21432588783551</c:v>
                </c:pt>
                <c:pt idx="327">
                  <c:v>250.30911314657098</c:v>
                </c:pt>
                <c:pt idx="328">
                  <c:v>255.62541289481678</c:v>
                </c:pt>
                <c:pt idx="329">
                  <c:v>253.41028799971431</c:v>
                </c:pt>
                <c:pt idx="330">
                  <c:v>251.41667559412195</c:v>
                </c:pt>
                <c:pt idx="331">
                  <c:v>253.41028799971431</c:v>
                </c:pt>
                <c:pt idx="332">
                  <c:v>251.41667559412195</c:v>
                </c:pt>
                <c:pt idx="333">
                  <c:v>249.42306318853005</c:v>
                </c:pt>
                <c:pt idx="334">
                  <c:v>249.42306318853005</c:v>
                </c:pt>
                <c:pt idx="335">
                  <c:v>255.62541289481678</c:v>
                </c:pt>
                <c:pt idx="336">
                  <c:v>257.61902530040902</c:v>
                </c:pt>
                <c:pt idx="337">
                  <c:v>258.50507525844955</c:v>
                </c:pt>
                <c:pt idx="338">
                  <c:v>256.51146285285768</c:v>
                </c:pt>
                <c:pt idx="339">
                  <c:v>255.62541289481678</c:v>
                </c:pt>
                <c:pt idx="340">
                  <c:v>256.51146285285768</c:v>
                </c:pt>
                <c:pt idx="341">
                  <c:v>257.61902530040902</c:v>
                </c:pt>
                <c:pt idx="342">
                  <c:v>253.41028799971431</c:v>
                </c:pt>
                <c:pt idx="343">
                  <c:v>250.30911314657098</c:v>
                </c:pt>
                <c:pt idx="344">
                  <c:v>252.52423804167356</c:v>
                </c:pt>
                <c:pt idx="345">
                  <c:v>258.50507525844955</c:v>
                </c:pt>
                <c:pt idx="346">
                  <c:v>255.62541289481678</c:v>
                </c:pt>
                <c:pt idx="347">
                  <c:v>250.30911314657098</c:v>
                </c:pt>
                <c:pt idx="348">
                  <c:v>253.41028799971431</c:v>
                </c:pt>
                <c:pt idx="349">
                  <c:v>256.51146285285768</c:v>
                </c:pt>
                <c:pt idx="350">
                  <c:v>254.51785044726554</c:v>
                </c:pt>
                <c:pt idx="351">
                  <c:v>250.30911314657098</c:v>
                </c:pt>
                <c:pt idx="352">
                  <c:v>252.52423804167356</c:v>
                </c:pt>
                <c:pt idx="353">
                  <c:v>256.51146285285768</c:v>
                </c:pt>
                <c:pt idx="354">
                  <c:v>250.30911314657098</c:v>
                </c:pt>
                <c:pt idx="355">
                  <c:v>250.30911314657098</c:v>
                </c:pt>
                <c:pt idx="356">
                  <c:v>255.62541289481678</c:v>
                </c:pt>
                <c:pt idx="357">
                  <c:v>254.51785044726554</c:v>
                </c:pt>
                <c:pt idx="358">
                  <c:v>252.52423804167356</c:v>
                </c:pt>
                <c:pt idx="359">
                  <c:v>253.41028799971431</c:v>
                </c:pt>
                <c:pt idx="360">
                  <c:v>254.51785044726554</c:v>
                </c:pt>
                <c:pt idx="361">
                  <c:v>256.51146285285768</c:v>
                </c:pt>
                <c:pt idx="362">
                  <c:v>254.51785044726554</c:v>
                </c:pt>
                <c:pt idx="363">
                  <c:v>246.32188833538677</c:v>
                </c:pt>
                <c:pt idx="364">
                  <c:v>250.30911314657098</c:v>
                </c:pt>
                <c:pt idx="365">
                  <c:v>253.41028799971431</c:v>
                </c:pt>
                <c:pt idx="366">
                  <c:v>253.41028799971431</c:v>
                </c:pt>
                <c:pt idx="367">
                  <c:v>248.31550074097871</c:v>
                </c:pt>
                <c:pt idx="368">
                  <c:v>249.42306318853005</c:v>
                </c:pt>
                <c:pt idx="369">
                  <c:v>250.30911314657098</c:v>
                </c:pt>
                <c:pt idx="370">
                  <c:v>252.52423804167356</c:v>
                </c:pt>
                <c:pt idx="371">
                  <c:v>254.51785044726554</c:v>
                </c:pt>
                <c:pt idx="372">
                  <c:v>251.41667559412195</c:v>
                </c:pt>
                <c:pt idx="373">
                  <c:v>253.41028799971431</c:v>
                </c:pt>
                <c:pt idx="374">
                  <c:v>249.42306318853005</c:v>
                </c:pt>
                <c:pt idx="375">
                  <c:v>250.30911314657098</c:v>
                </c:pt>
                <c:pt idx="376">
                  <c:v>252.52423804167356</c:v>
                </c:pt>
                <c:pt idx="377">
                  <c:v>255.62541289481678</c:v>
                </c:pt>
                <c:pt idx="378">
                  <c:v>254.51785044726554</c:v>
                </c:pt>
                <c:pt idx="379">
                  <c:v>257.61902530040902</c:v>
                </c:pt>
                <c:pt idx="380">
                  <c:v>255.62541289481678</c:v>
                </c:pt>
                <c:pt idx="381">
                  <c:v>251.41667559412195</c:v>
                </c:pt>
                <c:pt idx="382">
                  <c:v>250.30911314657098</c:v>
                </c:pt>
                <c:pt idx="383">
                  <c:v>253.41028799971431</c:v>
                </c:pt>
                <c:pt idx="384">
                  <c:v>253.41028799971431</c:v>
                </c:pt>
                <c:pt idx="385">
                  <c:v>253.41028799971431</c:v>
                </c:pt>
                <c:pt idx="386">
                  <c:v>252.52423804167356</c:v>
                </c:pt>
                <c:pt idx="387">
                  <c:v>253.41028799971431</c:v>
                </c:pt>
                <c:pt idx="388">
                  <c:v>250.30911314657098</c:v>
                </c:pt>
                <c:pt idx="389">
                  <c:v>252.52423804167356</c:v>
                </c:pt>
                <c:pt idx="390">
                  <c:v>252.52423804167356</c:v>
                </c:pt>
                <c:pt idx="391">
                  <c:v>254.51785044726554</c:v>
                </c:pt>
                <c:pt idx="392">
                  <c:v>252.52423804167356</c:v>
                </c:pt>
                <c:pt idx="393">
                  <c:v>252.52423804167356</c:v>
                </c:pt>
                <c:pt idx="394">
                  <c:v>251.41667559412195</c:v>
                </c:pt>
                <c:pt idx="395">
                  <c:v>255.62541289481678</c:v>
                </c:pt>
                <c:pt idx="396">
                  <c:v>257.61902530040902</c:v>
                </c:pt>
                <c:pt idx="397">
                  <c:v>257.61902530040902</c:v>
                </c:pt>
                <c:pt idx="398">
                  <c:v>257.61902530040902</c:v>
                </c:pt>
                <c:pt idx="399">
                  <c:v>254.51785044726554</c:v>
                </c:pt>
                <c:pt idx="400">
                  <c:v>255.62541289481678</c:v>
                </c:pt>
                <c:pt idx="401">
                  <c:v>254.51785044726554</c:v>
                </c:pt>
                <c:pt idx="402">
                  <c:v>255.62541289481678</c:v>
                </c:pt>
                <c:pt idx="403">
                  <c:v>250.30911314657098</c:v>
                </c:pt>
                <c:pt idx="404">
                  <c:v>253.41028799971431</c:v>
                </c:pt>
                <c:pt idx="405">
                  <c:v>252.52423804167356</c:v>
                </c:pt>
                <c:pt idx="406">
                  <c:v>252.52423804167356</c:v>
                </c:pt>
                <c:pt idx="407">
                  <c:v>256.51146285285768</c:v>
                </c:pt>
                <c:pt idx="408">
                  <c:v>261.60625011159328</c:v>
                </c:pt>
                <c:pt idx="409">
                  <c:v>260.7202001535523</c:v>
                </c:pt>
                <c:pt idx="410">
                  <c:v>256.51146285285768</c:v>
                </c:pt>
                <c:pt idx="411">
                  <c:v>257.61902530040902</c:v>
                </c:pt>
                <c:pt idx="412">
                  <c:v>256.51146285285768</c:v>
                </c:pt>
                <c:pt idx="413">
                  <c:v>256.51146285285768</c:v>
                </c:pt>
                <c:pt idx="414">
                  <c:v>256.51146285285768</c:v>
                </c:pt>
                <c:pt idx="415">
                  <c:v>255.62541289481678</c:v>
                </c:pt>
                <c:pt idx="416">
                  <c:v>255.62541289481678</c:v>
                </c:pt>
                <c:pt idx="417">
                  <c:v>259.61263770600107</c:v>
                </c:pt>
                <c:pt idx="418">
                  <c:v>254.51785044726554</c:v>
                </c:pt>
                <c:pt idx="419">
                  <c:v>253.41028799971431</c:v>
                </c:pt>
                <c:pt idx="420">
                  <c:v>253.41028799971431</c:v>
                </c:pt>
                <c:pt idx="421">
                  <c:v>254.51785044726554</c:v>
                </c:pt>
                <c:pt idx="422">
                  <c:v>255.62541289481678</c:v>
                </c:pt>
                <c:pt idx="423">
                  <c:v>255.62541289481678</c:v>
                </c:pt>
                <c:pt idx="424">
                  <c:v>251.41667559412195</c:v>
                </c:pt>
                <c:pt idx="425">
                  <c:v>256.51146285285768</c:v>
                </c:pt>
                <c:pt idx="426">
                  <c:v>262.71381255914429</c:v>
                </c:pt>
                <c:pt idx="427">
                  <c:v>263.82137500669523</c:v>
                </c:pt>
                <c:pt idx="428">
                  <c:v>263.82137500669523</c:v>
                </c:pt>
                <c:pt idx="429">
                  <c:v>260.7202001535523</c:v>
                </c:pt>
                <c:pt idx="430">
                  <c:v>258.50507525844955</c:v>
                </c:pt>
                <c:pt idx="431">
                  <c:v>251.41667559412195</c:v>
                </c:pt>
                <c:pt idx="432">
                  <c:v>252.52423804167356</c:v>
                </c:pt>
                <c:pt idx="433">
                  <c:v>257.61902530040902</c:v>
                </c:pt>
                <c:pt idx="434">
                  <c:v>254.51785044726554</c:v>
                </c:pt>
                <c:pt idx="435">
                  <c:v>254.51785044726554</c:v>
                </c:pt>
                <c:pt idx="436">
                  <c:v>254.51785044726554</c:v>
                </c:pt>
                <c:pt idx="437">
                  <c:v>255.62541289481678</c:v>
                </c:pt>
                <c:pt idx="438">
                  <c:v>255.62541289481678</c:v>
                </c:pt>
                <c:pt idx="439">
                  <c:v>255.62541289481678</c:v>
                </c:pt>
                <c:pt idx="440">
                  <c:v>256.51146285285768</c:v>
                </c:pt>
                <c:pt idx="441">
                  <c:v>256.51146285285768</c:v>
                </c:pt>
                <c:pt idx="442">
                  <c:v>260.7202001535523</c:v>
                </c:pt>
                <c:pt idx="443">
                  <c:v>262.71381255914429</c:v>
                </c:pt>
                <c:pt idx="444">
                  <c:v>260.7202001535523</c:v>
                </c:pt>
                <c:pt idx="445">
                  <c:v>259.61263770600107</c:v>
                </c:pt>
                <c:pt idx="446">
                  <c:v>259.61263770600107</c:v>
                </c:pt>
                <c:pt idx="447">
                  <c:v>256.51146285285768</c:v>
                </c:pt>
                <c:pt idx="448">
                  <c:v>255.62541289481678</c:v>
                </c:pt>
                <c:pt idx="449">
                  <c:v>256.51146285285768</c:v>
                </c:pt>
                <c:pt idx="450">
                  <c:v>254.51785044726554</c:v>
                </c:pt>
                <c:pt idx="451">
                  <c:v>256.51146285285768</c:v>
                </c:pt>
                <c:pt idx="452">
                  <c:v>258.50507525844955</c:v>
                </c:pt>
                <c:pt idx="453">
                  <c:v>264.70742496473679</c:v>
                </c:pt>
                <c:pt idx="454">
                  <c:v>261.60625011159328</c:v>
                </c:pt>
                <c:pt idx="455">
                  <c:v>258.50507525844955</c:v>
                </c:pt>
                <c:pt idx="456">
                  <c:v>256.51146285285768</c:v>
                </c:pt>
                <c:pt idx="457">
                  <c:v>259.61263770600107</c:v>
                </c:pt>
                <c:pt idx="458">
                  <c:v>258.50507525844955</c:v>
                </c:pt>
                <c:pt idx="459">
                  <c:v>255.62541289481678</c:v>
                </c:pt>
                <c:pt idx="460">
                  <c:v>263.82137500669523</c:v>
                </c:pt>
                <c:pt idx="461">
                  <c:v>258.50507525844955</c:v>
                </c:pt>
                <c:pt idx="462">
                  <c:v>260.7202001535523</c:v>
                </c:pt>
                <c:pt idx="463">
                  <c:v>262.71381255914429</c:v>
                </c:pt>
                <c:pt idx="464">
                  <c:v>260.7202001535523</c:v>
                </c:pt>
                <c:pt idx="465">
                  <c:v>258.50507525844955</c:v>
                </c:pt>
                <c:pt idx="466">
                  <c:v>257.61902530040902</c:v>
                </c:pt>
                <c:pt idx="467">
                  <c:v>259.61263770600107</c:v>
                </c:pt>
                <c:pt idx="468">
                  <c:v>260.7202001535523</c:v>
                </c:pt>
                <c:pt idx="469">
                  <c:v>261.60625011159328</c:v>
                </c:pt>
                <c:pt idx="470">
                  <c:v>261.60625011159328</c:v>
                </c:pt>
                <c:pt idx="471">
                  <c:v>260.7202001535523</c:v>
                </c:pt>
                <c:pt idx="472">
                  <c:v>256.51146285285768</c:v>
                </c:pt>
                <c:pt idx="473">
                  <c:v>262.71381255914429</c:v>
                </c:pt>
                <c:pt idx="474">
                  <c:v>258.50507525844955</c:v>
                </c:pt>
                <c:pt idx="475">
                  <c:v>260.7202001535523</c:v>
                </c:pt>
                <c:pt idx="476">
                  <c:v>261.60625011159328</c:v>
                </c:pt>
                <c:pt idx="477">
                  <c:v>260.7202001535523</c:v>
                </c:pt>
                <c:pt idx="478">
                  <c:v>261.60625011159328</c:v>
                </c:pt>
                <c:pt idx="479">
                  <c:v>257.61902530040902</c:v>
                </c:pt>
                <c:pt idx="480">
                  <c:v>260.7202001535523</c:v>
                </c:pt>
                <c:pt idx="481">
                  <c:v>263.82137500669523</c:v>
                </c:pt>
              </c:numCache>
            </c:numRef>
          </c:yVal>
          <c:smooth val="0"/>
        </c:ser>
        <c:ser>
          <c:idx val="0"/>
          <c:order val="2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A30FSV!$P$1479:$P$1960</c:f>
              <c:numCache>
                <c:formatCode>General</c:formatCode>
                <c:ptCount val="482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</c:numCache>
            </c:numRef>
          </c:xVal>
          <c:yVal>
            <c:numRef>
              <c:f>A30FSV!$Q$1479:$Q$1960</c:f>
              <c:numCache>
                <c:formatCode>General</c:formatCode>
                <c:ptCount val="482"/>
                <c:pt idx="0">
                  <c:v>0</c:v>
                </c:pt>
                <c:pt idx="1">
                  <c:v>0</c:v>
                </c:pt>
                <c:pt idx="2">
                  <c:v>3.5441998321638382</c:v>
                </c:pt>
                <c:pt idx="3">
                  <c:v>4.4302497902048055</c:v>
                </c:pt>
                <c:pt idx="4">
                  <c:v>5.537812237755988</c:v>
                </c:pt>
                <c:pt idx="5">
                  <c:v>5.7593247272662342</c:v>
                </c:pt>
                <c:pt idx="6">
                  <c:v>5.7593247272662342</c:v>
                </c:pt>
                <c:pt idx="7">
                  <c:v>5.7593247272662342</c:v>
                </c:pt>
                <c:pt idx="8">
                  <c:v>5.537812237755988</c:v>
                </c:pt>
                <c:pt idx="9">
                  <c:v>5.537812237755988</c:v>
                </c:pt>
                <c:pt idx="10">
                  <c:v>5.7593247272662342</c:v>
                </c:pt>
                <c:pt idx="11">
                  <c:v>5.537812237755988</c:v>
                </c:pt>
                <c:pt idx="12">
                  <c:v>5.9808372167764698</c:v>
                </c:pt>
                <c:pt idx="13">
                  <c:v>5.7593247272662342</c:v>
                </c:pt>
                <c:pt idx="14">
                  <c:v>5.7593247272662342</c:v>
                </c:pt>
                <c:pt idx="15">
                  <c:v>5.7593247272662342</c:v>
                </c:pt>
                <c:pt idx="16">
                  <c:v>5.537812237755988</c:v>
                </c:pt>
                <c:pt idx="17">
                  <c:v>5.3162997482457559</c:v>
                </c:pt>
                <c:pt idx="18">
                  <c:v>5.537812237755988</c:v>
                </c:pt>
                <c:pt idx="19">
                  <c:v>5.7593247272662342</c:v>
                </c:pt>
                <c:pt idx="20">
                  <c:v>5.7593247272662342</c:v>
                </c:pt>
                <c:pt idx="21">
                  <c:v>5.537812237755988</c:v>
                </c:pt>
                <c:pt idx="22">
                  <c:v>5.537812237755988</c:v>
                </c:pt>
                <c:pt idx="23">
                  <c:v>5.3162997482457559</c:v>
                </c:pt>
                <c:pt idx="24">
                  <c:v>5.7593247272662342</c:v>
                </c:pt>
                <c:pt idx="25">
                  <c:v>5.537812237755988</c:v>
                </c:pt>
                <c:pt idx="26">
                  <c:v>5.3162997482457559</c:v>
                </c:pt>
                <c:pt idx="27">
                  <c:v>5.537812237755988</c:v>
                </c:pt>
                <c:pt idx="28">
                  <c:v>5.537812237755988</c:v>
                </c:pt>
                <c:pt idx="29">
                  <c:v>5.3162997482457559</c:v>
                </c:pt>
                <c:pt idx="30">
                  <c:v>5.3162997482457559</c:v>
                </c:pt>
                <c:pt idx="31">
                  <c:v>5.537812237755988</c:v>
                </c:pt>
                <c:pt idx="32">
                  <c:v>5.3162997482457559</c:v>
                </c:pt>
                <c:pt idx="33">
                  <c:v>5.3162997482457559</c:v>
                </c:pt>
                <c:pt idx="34">
                  <c:v>5.537812237755988</c:v>
                </c:pt>
                <c:pt idx="35">
                  <c:v>5.537812237755988</c:v>
                </c:pt>
                <c:pt idx="36">
                  <c:v>5.3162997482457559</c:v>
                </c:pt>
                <c:pt idx="37">
                  <c:v>5.537812237755988</c:v>
                </c:pt>
                <c:pt idx="38">
                  <c:v>5.537812237755988</c:v>
                </c:pt>
                <c:pt idx="39">
                  <c:v>5.3162997482457559</c:v>
                </c:pt>
                <c:pt idx="40">
                  <c:v>5.537812237755988</c:v>
                </c:pt>
                <c:pt idx="41">
                  <c:v>5.537812237755988</c:v>
                </c:pt>
                <c:pt idx="42">
                  <c:v>5.3162997482457559</c:v>
                </c:pt>
                <c:pt idx="43">
                  <c:v>5.3162997482457559</c:v>
                </c:pt>
                <c:pt idx="44">
                  <c:v>5.3162997482457559</c:v>
                </c:pt>
                <c:pt idx="45">
                  <c:v>5.537812237755988</c:v>
                </c:pt>
                <c:pt idx="46">
                  <c:v>5.537812237755988</c:v>
                </c:pt>
                <c:pt idx="47">
                  <c:v>5.3162997482457559</c:v>
                </c:pt>
                <c:pt idx="48">
                  <c:v>5.537812237755988</c:v>
                </c:pt>
                <c:pt idx="49">
                  <c:v>5.3162997482457559</c:v>
                </c:pt>
                <c:pt idx="50">
                  <c:v>5.3162997482457559</c:v>
                </c:pt>
                <c:pt idx="51">
                  <c:v>5.3162997482457559</c:v>
                </c:pt>
                <c:pt idx="52">
                  <c:v>5.3162997482457559</c:v>
                </c:pt>
                <c:pt idx="53">
                  <c:v>5.3162997482457559</c:v>
                </c:pt>
                <c:pt idx="54">
                  <c:v>5.3162997482457559</c:v>
                </c:pt>
                <c:pt idx="55">
                  <c:v>5.3162997482457559</c:v>
                </c:pt>
                <c:pt idx="56">
                  <c:v>5.0947872587355088</c:v>
                </c:pt>
                <c:pt idx="57">
                  <c:v>5.0947872587355088</c:v>
                </c:pt>
                <c:pt idx="58">
                  <c:v>5.3162997482457559</c:v>
                </c:pt>
                <c:pt idx="59">
                  <c:v>5.3162997482457559</c:v>
                </c:pt>
                <c:pt idx="60">
                  <c:v>5.3162997482457559</c:v>
                </c:pt>
                <c:pt idx="61">
                  <c:v>5.537812237755988</c:v>
                </c:pt>
                <c:pt idx="62">
                  <c:v>5.3162997482457559</c:v>
                </c:pt>
                <c:pt idx="63">
                  <c:v>5.3162997482457559</c:v>
                </c:pt>
                <c:pt idx="64">
                  <c:v>5.3162997482457559</c:v>
                </c:pt>
                <c:pt idx="65">
                  <c:v>5.3162997482457559</c:v>
                </c:pt>
                <c:pt idx="66">
                  <c:v>5.3162997482457559</c:v>
                </c:pt>
                <c:pt idx="67">
                  <c:v>5.3162997482457559</c:v>
                </c:pt>
                <c:pt idx="68">
                  <c:v>5.3162997482457559</c:v>
                </c:pt>
                <c:pt idx="69">
                  <c:v>5.3162997482457559</c:v>
                </c:pt>
                <c:pt idx="70">
                  <c:v>5.0947872587355088</c:v>
                </c:pt>
                <c:pt idx="71">
                  <c:v>5.3162997482457559</c:v>
                </c:pt>
                <c:pt idx="72">
                  <c:v>5.3162997482457559</c:v>
                </c:pt>
                <c:pt idx="73">
                  <c:v>5.3162997482457559</c:v>
                </c:pt>
                <c:pt idx="74">
                  <c:v>5.3162997482457559</c:v>
                </c:pt>
                <c:pt idx="75">
                  <c:v>5.0947872587355088</c:v>
                </c:pt>
                <c:pt idx="76">
                  <c:v>5.3162997482457559</c:v>
                </c:pt>
                <c:pt idx="77">
                  <c:v>5.0947872587355088</c:v>
                </c:pt>
                <c:pt idx="78">
                  <c:v>5.3162997482457559</c:v>
                </c:pt>
                <c:pt idx="79">
                  <c:v>5.3162997482457559</c:v>
                </c:pt>
                <c:pt idx="80">
                  <c:v>5.3162997482457559</c:v>
                </c:pt>
                <c:pt idx="81">
                  <c:v>5.3162997482457559</c:v>
                </c:pt>
                <c:pt idx="82">
                  <c:v>5.0947872587355088</c:v>
                </c:pt>
                <c:pt idx="83">
                  <c:v>5.3162997482457559</c:v>
                </c:pt>
                <c:pt idx="84">
                  <c:v>5.0947872587355088</c:v>
                </c:pt>
                <c:pt idx="85">
                  <c:v>5.3162997482457559</c:v>
                </c:pt>
                <c:pt idx="86">
                  <c:v>5.3162997482457559</c:v>
                </c:pt>
                <c:pt idx="87">
                  <c:v>5.3162997482457559</c:v>
                </c:pt>
                <c:pt idx="88">
                  <c:v>5.3162997482457559</c:v>
                </c:pt>
                <c:pt idx="89">
                  <c:v>5.0947872587355088</c:v>
                </c:pt>
                <c:pt idx="90">
                  <c:v>5.3162997482457559</c:v>
                </c:pt>
                <c:pt idx="91">
                  <c:v>5.3162997482457559</c:v>
                </c:pt>
                <c:pt idx="92">
                  <c:v>5.3162997482457559</c:v>
                </c:pt>
                <c:pt idx="93">
                  <c:v>5.3162997482457559</c:v>
                </c:pt>
                <c:pt idx="94">
                  <c:v>5.3162997482457559</c:v>
                </c:pt>
                <c:pt idx="95">
                  <c:v>5.3162997482457559</c:v>
                </c:pt>
                <c:pt idx="96">
                  <c:v>5.537812237755988</c:v>
                </c:pt>
                <c:pt idx="97">
                  <c:v>5.3162997482457559</c:v>
                </c:pt>
                <c:pt idx="98">
                  <c:v>5.0947872587355088</c:v>
                </c:pt>
                <c:pt idx="99">
                  <c:v>5.3162997482457559</c:v>
                </c:pt>
                <c:pt idx="100">
                  <c:v>5.3162997482457559</c:v>
                </c:pt>
                <c:pt idx="101">
                  <c:v>5.0947872587355088</c:v>
                </c:pt>
                <c:pt idx="102">
                  <c:v>5.3162997482457559</c:v>
                </c:pt>
                <c:pt idx="103">
                  <c:v>5.3162997482457559</c:v>
                </c:pt>
                <c:pt idx="104">
                  <c:v>5.3162997482457559</c:v>
                </c:pt>
                <c:pt idx="105">
                  <c:v>5.3162997482457559</c:v>
                </c:pt>
                <c:pt idx="106">
                  <c:v>5.3162997482457559</c:v>
                </c:pt>
                <c:pt idx="107">
                  <c:v>5.3162997482457559</c:v>
                </c:pt>
                <c:pt idx="108">
                  <c:v>5.3162997482457559</c:v>
                </c:pt>
                <c:pt idx="109">
                  <c:v>5.3162997482457559</c:v>
                </c:pt>
                <c:pt idx="110">
                  <c:v>5.3162997482457559</c:v>
                </c:pt>
                <c:pt idx="111">
                  <c:v>5.3162997482457559</c:v>
                </c:pt>
                <c:pt idx="112">
                  <c:v>5.3162997482457559</c:v>
                </c:pt>
                <c:pt idx="113">
                  <c:v>5.3162997482457559</c:v>
                </c:pt>
                <c:pt idx="114">
                  <c:v>5.537812237755988</c:v>
                </c:pt>
                <c:pt idx="115">
                  <c:v>5.3162997482457559</c:v>
                </c:pt>
                <c:pt idx="116">
                  <c:v>5.3162997482457559</c:v>
                </c:pt>
                <c:pt idx="117">
                  <c:v>5.0947872587355088</c:v>
                </c:pt>
                <c:pt idx="118">
                  <c:v>5.3162997482457559</c:v>
                </c:pt>
                <c:pt idx="119">
                  <c:v>5.0947872587355088</c:v>
                </c:pt>
                <c:pt idx="120">
                  <c:v>5.3162997482457559</c:v>
                </c:pt>
                <c:pt idx="121">
                  <c:v>5.537812237755988</c:v>
                </c:pt>
                <c:pt idx="122">
                  <c:v>5.3162997482457559</c:v>
                </c:pt>
                <c:pt idx="123">
                  <c:v>5.3162997482457559</c:v>
                </c:pt>
                <c:pt idx="124">
                  <c:v>5.3162997482457559</c:v>
                </c:pt>
                <c:pt idx="125">
                  <c:v>5.3162997482457559</c:v>
                </c:pt>
                <c:pt idx="126">
                  <c:v>5.3162997482457559</c:v>
                </c:pt>
                <c:pt idx="127">
                  <c:v>5.3162997482457559</c:v>
                </c:pt>
                <c:pt idx="128">
                  <c:v>5.3162997482457559</c:v>
                </c:pt>
                <c:pt idx="129">
                  <c:v>5.3162997482457559</c:v>
                </c:pt>
                <c:pt idx="130">
                  <c:v>5.3162997482457559</c:v>
                </c:pt>
                <c:pt idx="131">
                  <c:v>5.537812237755988</c:v>
                </c:pt>
                <c:pt idx="132">
                  <c:v>5.537812237755988</c:v>
                </c:pt>
                <c:pt idx="133">
                  <c:v>5.3162997482457559</c:v>
                </c:pt>
                <c:pt idx="134">
                  <c:v>5.3162997482457559</c:v>
                </c:pt>
                <c:pt idx="135">
                  <c:v>5.3162997482457559</c:v>
                </c:pt>
                <c:pt idx="136">
                  <c:v>5.3162997482457559</c:v>
                </c:pt>
                <c:pt idx="137">
                  <c:v>5.3162997482457559</c:v>
                </c:pt>
                <c:pt idx="138">
                  <c:v>5.3162997482457559</c:v>
                </c:pt>
                <c:pt idx="139">
                  <c:v>5.537812237755988</c:v>
                </c:pt>
                <c:pt idx="140">
                  <c:v>5.7593247272662342</c:v>
                </c:pt>
                <c:pt idx="141">
                  <c:v>6.6453746853071944</c:v>
                </c:pt>
                <c:pt idx="142">
                  <c:v>9.3035245594300768</c:v>
                </c:pt>
                <c:pt idx="143">
                  <c:v>11.740161944042699</c:v>
                </c:pt>
                <c:pt idx="144">
                  <c:v>13.290749370614392</c:v>
                </c:pt>
                <c:pt idx="145">
                  <c:v>16.170411734247505</c:v>
                </c:pt>
                <c:pt idx="146">
                  <c:v>18.385536629349879</c:v>
                </c:pt>
                <c:pt idx="147">
                  <c:v>19.936124055921582</c:v>
                </c:pt>
                <c:pt idx="148">
                  <c:v>22.594273930044476</c:v>
                </c:pt>
                <c:pt idx="149">
                  <c:v>25.473936293677561</c:v>
                </c:pt>
                <c:pt idx="150">
                  <c:v>28.132086167800487</c:v>
                </c:pt>
                <c:pt idx="151">
                  <c:v>29.682673594372115</c:v>
                </c:pt>
                <c:pt idx="152">
                  <c:v>30.790236041923293</c:v>
                </c:pt>
                <c:pt idx="153">
                  <c:v>31.897798489474535</c:v>
                </c:pt>
                <c:pt idx="154">
                  <c:v>34.112923384576973</c:v>
                </c:pt>
                <c:pt idx="155">
                  <c:v>39.207710643312446</c:v>
                </c:pt>
                <c:pt idx="156">
                  <c:v>40.31527309086362</c:v>
                </c:pt>
                <c:pt idx="157">
                  <c:v>41.201323048904612</c:v>
                </c:pt>
                <c:pt idx="158">
                  <c:v>42.087373006945555</c:v>
                </c:pt>
                <c:pt idx="159">
                  <c:v>44.524010391558235</c:v>
                </c:pt>
                <c:pt idx="160">
                  <c:v>46.739135286660613</c:v>
                </c:pt>
                <c:pt idx="161">
                  <c:v>48.511235202742483</c:v>
                </c:pt>
                <c:pt idx="162">
                  <c:v>52.055435034906353</c:v>
                </c:pt>
                <c:pt idx="163">
                  <c:v>53.162997482457556</c:v>
                </c:pt>
                <c:pt idx="164">
                  <c:v>50.283335118824468</c:v>
                </c:pt>
                <c:pt idx="165">
                  <c:v>54.492072419519012</c:v>
                </c:pt>
                <c:pt idx="166">
                  <c:v>56.042659846090672</c:v>
                </c:pt>
                <c:pt idx="167">
                  <c:v>59.586859678254484</c:v>
                </c:pt>
                <c:pt idx="168">
                  <c:v>60.69442212580573</c:v>
                </c:pt>
                <c:pt idx="169">
                  <c:v>62.245009552377375</c:v>
                </c:pt>
                <c:pt idx="170">
                  <c:v>63.352571999928578</c:v>
                </c:pt>
                <c:pt idx="171">
                  <c:v>66.232234363561659</c:v>
                </c:pt>
                <c:pt idx="172">
                  <c:v>68.447359258664093</c:v>
                </c:pt>
                <c:pt idx="173">
                  <c:v>68.890384237684486</c:v>
                </c:pt>
                <c:pt idx="174">
                  <c:v>70.440971664256267</c:v>
                </c:pt>
                <c:pt idx="175">
                  <c:v>72.656096559358659</c:v>
                </c:pt>
                <c:pt idx="176">
                  <c:v>77.307858839073688</c:v>
                </c:pt>
                <c:pt idx="177">
                  <c:v>76.643321370542978</c:v>
                </c:pt>
                <c:pt idx="178">
                  <c:v>76.2002963915225</c:v>
                </c:pt>
                <c:pt idx="179">
                  <c:v>83.288696055850153</c:v>
                </c:pt>
                <c:pt idx="180">
                  <c:v>85.725333440462748</c:v>
                </c:pt>
                <c:pt idx="181">
                  <c:v>85.503820950952573</c:v>
                </c:pt>
                <c:pt idx="182">
                  <c:v>83.953233524380877</c:v>
                </c:pt>
                <c:pt idx="183">
                  <c:v>85.503820950952573</c:v>
                </c:pt>
                <c:pt idx="184">
                  <c:v>93.47827057332114</c:v>
                </c:pt>
                <c:pt idx="185">
                  <c:v>96.579445426464474</c:v>
                </c:pt>
                <c:pt idx="186">
                  <c:v>96.800957915974749</c:v>
                </c:pt>
                <c:pt idx="187">
                  <c:v>94.585833020872414</c:v>
                </c:pt>
                <c:pt idx="188">
                  <c:v>95.914907957933863</c:v>
                </c:pt>
                <c:pt idx="189">
                  <c:v>98.351545342546459</c:v>
                </c:pt>
                <c:pt idx="190">
                  <c:v>102.56028264324111</c:v>
                </c:pt>
                <c:pt idx="191">
                  <c:v>103.66784509079223</c:v>
                </c:pt>
                <c:pt idx="192">
                  <c:v>103.00330762226146</c:v>
                </c:pt>
                <c:pt idx="193">
                  <c:v>104.77540753834337</c:v>
                </c:pt>
                <c:pt idx="194">
                  <c:v>106.99053243344585</c:v>
                </c:pt>
                <c:pt idx="195">
                  <c:v>109.20565732854824</c:v>
                </c:pt>
                <c:pt idx="196">
                  <c:v>111.42078222365056</c:v>
                </c:pt>
                <c:pt idx="197">
                  <c:v>113.19288213973248</c:v>
                </c:pt>
                <c:pt idx="198">
                  <c:v>110.31321977609944</c:v>
                </c:pt>
                <c:pt idx="199">
                  <c:v>117.40161944042723</c:v>
                </c:pt>
                <c:pt idx="200">
                  <c:v>120.28128180406024</c:v>
                </c:pt>
                <c:pt idx="201">
                  <c:v>120.28128180406024</c:v>
                </c:pt>
                <c:pt idx="202">
                  <c:v>117.84464441944765</c:v>
                </c:pt>
                <c:pt idx="203">
                  <c:v>120.28128180406024</c:v>
                </c:pt>
                <c:pt idx="204">
                  <c:v>125.81909404181629</c:v>
                </c:pt>
                <c:pt idx="205">
                  <c:v>128.25573142642878</c:v>
                </c:pt>
                <c:pt idx="206">
                  <c:v>128.69875640544944</c:v>
                </c:pt>
                <c:pt idx="207">
                  <c:v>128.69875640544944</c:v>
                </c:pt>
                <c:pt idx="208">
                  <c:v>130.24934383202105</c:v>
                </c:pt>
                <c:pt idx="209">
                  <c:v>132.9074937061439</c:v>
                </c:pt>
                <c:pt idx="210">
                  <c:v>134.6795936222257</c:v>
                </c:pt>
                <c:pt idx="211">
                  <c:v>135.34413109075655</c:v>
                </c:pt>
                <c:pt idx="212">
                  <c:v>135.78715606977698</c:v>
                </c:pt>
                <c:pt idx="213">
                  <c:v>138.22379345438958</c:v>
                </c:pt>
                <c:pt idx="214">
                  <c:v>139.33135590194078</c:v>
                </c:pt>
                <c:pt idx="215">
                  <c:v>143.98311818165601</c:v>
                </c:pt>
                <c:pt idx="216">
                  <c:v>144.64765565018644</c:v>
                </c:pt>
                <c:pt idx="217">
                  <c:v>143.76160569214542</c:v>
                </c:pt>
                <c:pt idx="218">
                  <c:v>142.65404324459448</c:v>
                </c:pt>
                <c:pt idx="219">
                  <c:v>149.29941792990158</c:v>
                </c:pt>
                <c:pt idx="220">
                  <c:v>150.62849286696323</c:v>
                </c:pt>
                <c:pt idx="221">
                  <c:v>149.520930419412</c:v>
                </c:pt>
                <c:pt idx="222">
                  <c:v>151.51454282500399</c:v>
                </c:pt>
                <c:pt idx="223">
                  <c:v>157.05235506276006</c:v>
                </c:pt>
                <c:pt idx="224">
                  <c:v>157.05235506276006</c:v>
                </c:pt>
                <c:pt idx="225">
                  <c:v>155.94479261520871</c:v>
                </c:pt>
                <c:pt idx="226">
                  <c:v>158.15991751031126</c:v>
                </c:pt>
                <c:pt idx="227">
                  <c:v>152.84361776206538</c:v>
                </c:pt>
                <c:pt idx="228">
                  <c:v>161.7041173424752</c:v>
                </c:pt>
                <c:pt idx="229">
                  <c:v>167.02041709072091</c:v>
                </c:pt>
                <c:pt idx="230">
                  <c:v>166.57739211170033</c:v>
                </c:pt>
                <c:pt idx="231">
                  <c:v>163.2547047690465</c:v>
                </c:pt>
                <c:pt idx="232">
                  <c:v>165.91285464316954</c:v>
                </c:pt>
                <c:pt idx="233">
                  <c:v>170.78612941239507</c:v>
                </c:pt>
                <c:pt idx="234">
                  <c:v>171.67217937043597</c:v>
                </c:pt>
                <c:pt idx="235">
                  <c:v>173.00125430749739</c:v>
                </c:pt>
                <c:pt idx="236">
                  <c:v>175.6594041816202</c:v>
                </c:pt>
                <c:pt idx="237">
                  <c:v>178.76057903476345</c:v>
                </c:pt>
                <c:pt idx="238">
                  <c:v>180.53267895084545</c:v>
                </c:pt>
                <c:pt idx="239">
                  <c:v>141.10345581802275</c:v>
                </c:pt>
                <c:pt idx="240">
                  <c:v>108.98414483903802</c:v>
                </c:pt>
                <c:pt idx="241">
                  <c:v>79.744496223686312</c:v>
                </c:pt>
                <c:pt idx="242">
                  <c:v>56.485684825111136</c:v>
                </c:pt>
                <c:pt idx="243">
                  <c:v>40.75829806988412</c:v>
                </c:pt>
                <c:pt idx="244">
                  <c:v>31.233261020943814</c:v>
                </c:pt>
                <c:pt idx="245">
                  <c:v>23.923348867105876</c:v>
                </c:pt>
                <c:pt idx="246">
                  <c:v>18.385536629349879</c:v>
                </c:pt>
                <c:pt idx="247">
                  <c:v>26.803011230738999</c:v>
                </c:pt>
                <c:pt idx="248">
                  <c:v>7.3099121538379102</c:v>
                </c:pt>
                <c:pt idx="249">
                  <c:v>1.5505874265716804</c:v>
                </c:pt>
                <c:pt idx="250">
                  <c:v>1.3290749370614388</c:v>
                </c:pt>
                <c:pt idx="251">
                  <c:v>1.5505874265716804</c:v>
                </c:pt>
                <c:pt idx="252">
                  <c:v>207.11417769207418</c:v>
                </c:pt>
                <c:pt idx="253">
                  <c:v>190.72225346831638</c:v>
                </c:pt>
                <c:pt idx="254">
                  <c:v>186.51351616762196</c:v>
                </c:pt>
                <c:pt idx="255">
                  <c:v>189.39317853125502</c:v>
                </c:pt>
                <c:pt idx="256">
                  <c:v>190.50074097880625</c:v>
                </c:pt>
                <c:pt idx="257">
                  <c:v>198.47519060117475</c:v>
                </c:pt>
                <c:pt idx="258">
                  <c:v>208.00022765011528</c:v>
                </c:pt>
                <c:pt idx="259">
                  <c:v>215.31013980395323</c:v>
                </c:pt>
                <c:pt idx="260">
                  <c:v>232.36660149624146</c:v>
                </c:pt>
                <c:pt idx="261">
                  <c:v>231.70206402771078</c:v>
                </c:pt>
                <c:pt idx="262">
                  <c:v>223.28458942632159</c:v>
                </c:pt>
                <c:pt idx="263">
                  <c:v>214.86711482493263</c:v>
                </c:pt>
                <c:pt idx="264">
                  <c:v>190.72225346831638</c:v>
                </c:pt>
                <c:pt idx="265">
                  <c:v>182.08326637741726</c:v>
                </c:pt>
                <c:pt idx="266">
                  <c:v>179.20360401378392</c:v>
                </c:pt>
                <c:pt idx="267">
                  <c:v>182.52629135643775</c:v>
                </c:pt>
                <c:pt idx="268">
                  <c:v>185.62746620958094</c:v>
                </c:pt>
                <c:pt idx="269">
                  <c:v>192.27284089488805</c:v>
                </c:pt>
                <c:pt idx="270">
                  <c:v>195.37401574803152</c:v>
                </c:pt>
                <c:pt idx="271">
                  <c:v>196.70309068509292</c:v>
                </c:pt>
                <c:pt idx="272">
                  <c:v>198.25367811166458</c:v>
                </c:pt>
                <c:pt idx="273">
                  <c:v>197.81065313264415</c:v>
                </c:pt>
                <c:pt idx="274">
                  <c:v>197.81065313264415</c:v>
                </c:pt>
                <c:pt idx="275">
                  <c:v>197.36762815362394</c:v>
                </c:pt>
                <c:pt idx="276">
                  <c:v>196.03855321656209</c:v>
                </c:pt>
                <c:pt idx="277">
                  <c:v>201.57636545431811</c:v>
                </c:pt>
                <c:pt idx="278">
                  <c:v>202.68392790186942</c:v>
                </c:pt>
                <c:pt idx="279">
                  <c:v>200.91182798578762</c:v>
                </c:pt>
                <c:pt idx="280">
                  <c:v>199.58275304872609</c:v>
                </c:pt>
                <c:pt idx="281">
                  <c:v>198.03216562215428</c:v>
                </c:pt>
                <c:pt idx="282">
                  <c:v>203.56997785991041</c:v>
                </c:pt>
                <c:pt idx="283">
                  <c:v>204.89905279697157</c:v>
                </c:pt>
                <c:pt idx="284">
                  <c:v>202.90544039137967</c:v>
                </c:pt>
                <c:pt idx="285">
                  <c:v>200.46880300676702</c:v>
                </c:pt>
                <c:pt idx="286">
                  <c:v>199.58275304872609</c:v>
                </c:pt>
                <c:pt idx="287">
                  <c:v>200.46880300676702</c:v>
                </c:pt>
                <c:pt idx="288">
                  <c:v>200.02577802774653</c:v>
                </c:pt>
                <c:pt idx="289">
                  <c:v>199.36124055921601</c:v>
                </c:pt>
                <c:pt idx="290">
                  <c:v>197.81065313264415</c:v>
                </c:pt>
                <c:pt idx="291">
                  <c:v>197.81065313264415</c:v>
                </c:pt>
                <c:pt idx="292">
                  <c:v>201.57636545431811</c:v>
                </c:pt>
                <c:pt idx="293">
                  <c:v>203.34846537040025</c:v>
                </c:pt>
                <c:pt idx="294">
                  <c:v>201.79787794382838</c:v>
                </c:pt>
                <c:pt idx="295">
                  <c:v>200.24729051725677</c:v>
                </c:pt>
                <c:pt idx="296">
                  <c:v>207.55720267109464</c:v>
                </c:pt>
                <c:pt idx="297">
                  <c:v>209.1077900976664</c:v>
                </c:pt>
                <c:pt idx="298">
                  <c:v>207.11417769207418</c:v>
                </c:pt>
                <c:pt idx="299">
                  <c:v>206.00661524452283</c:v>
                </c:pt>
                <c:pt idx="300">
                  <c:v>207.55720267109464</c:v>
                </c:pt>
                <c:pt idx="301">
                  <c:v>206.22812773403334</c:v>
                </c:pt>
                <c:pt idx="302">
                  <c:v>205.56359026550228</c:v>
                </c:pt>
                <c:pt idx="303">
                  <c:v>211.76593997178924</c:v>
                </c:pt>
                <c:pt idx="304">
                  <c:v>212.20896495080976</c:v>
                </c:pt>
                <c:pt idx="305">
                  <c:v>209.99384005570741</c:v>
                </c:pt>
                <c:pt idx="306">
                  <c:v>210.4368650347277</c:v>
                </c:pt>
                <c:pt idx="307">
                  <c:v>211.98745246129963</c:v>
                </c:pt>
                <c:pt idx="308">
                  <c:v>211.32291499276877</c:v>
                </c:pt>
                <c:pt idx="309">
                  <c:v>211.32291499276877</c:v>
                </c:pt>
                <c:pt idx="310">
                  <c:v>210.4368650347277</c:v>
                </c:pt>
                <c:pt idx="311">
                  <c:v>209.99384005570741</c:v>
                </c:pt>
                <c:pt idx="312">
                  <c:v>216.19618976199411</c:v>
                </c:pt>
                <c:pt idx="313">
                  <c:v>216.86072723052484</c:v>
                </c:pt>
                <c:pt idx="314">
                  <c:v>214.20257735640189</c:v>
                </c:pt>
                <c:pt idx="315">
                  <c:v>212.20896495080976</c:v>
                </c:pt>
                <c:pt idx="316">
                  <c:v>216.63921474101443</c:v>
                </c:pt>
                <c:pt idx="317">
                  <c:v>213.75955237738134</c:v>
                </c:pt>
                <c:pt idx="318">
                  <c:v>212.20896495080976</c:v>
                </c:pt>
                <c:pt idx="319">
                  <c:v>211.54442748227925</c:v>
                </c:pt>
                <c:pt idx="320">
                  <c:v>213.09501490885057</c:v>
                </c:pt>
                <c:pt idx="321">
                  <c:v>213.9810648668917</c:v>
                </c:pt>
                <c:pt idx="322">
                  <c:v>213.31652739836093</c:v>
                </c:pt>
                <c:pt idx="323">
                  <c:v>213.9810648668917</c:v>
                </c:pt>
                <c:pt idx="324">
                  <c:v>213.75955237738134</c:v>
                </c:pt>
                <c:pt idx="325">
                  <c:v>220.62643955219897</c:v>
                </c:pt>
                <c:pt idx="326">
                  <c:v>220.40492706268861</c:v>
                </c:pt>
                <c:pt idx="327">
                  <c:v>217.96828967807608</c:v>
                </c:pt>
                <c:pt idx="328">
                  <c:v>216.86072723052484</c:v>
                </c:pt>
                <c:pt idx="329">
                  <c:v>220.40492706268861</c:v>
                </c:pt>
                <c:pt idx="330">
                  <c:v>217.30375220954497</c:v>
                </c:pt>
                <c:pt idx="331">
                  <c:v>214.20257735640189</c:v>
                </c:pt>
                <c:pt idx="332">
                  <c:v>215.75316478297358</c:v>
                </c:pt>
                <c:pt idx="333">
                  <c:v>218.4113146570966</c:v>
                </c:pt>
                <c:pt idx="334">
                  <c:v>218.18980216758618</c:v>
                </c:pt>
                <c:pt idx="335">
                  <c:v>215.53165229346322</c:v>
                </c:pt>
                <c:pt idx="336">
                  <c:v>216.41770225150418</c:v>
                </c:pt>
                <c:pt idx="337">
                  <c:v>216.86072723052484</c:v>
                </c:pt>
                <c:pt idx="338">
                  <c:v>219.29736461513738</c:v>
                </c:pt>
                <c:pt idx="339">
                  <c:v>219.5188771046476</c:v>
                </c:pt>
                <c:pt idx="340">
                  <c:v>219.7403895941577</c:v>
                </c:pt>
                <c:pt idx="341">
                  <c:v>221.2909770207296</c:v>
                </c:pt>
                <c:pt idx="342">
                  <c:v>223.9491268948523</c:v>
                </c:pt>
                <c:pt idx="343">
                  <c:v>225.49971432142414</c:v>
                </c:pt>
                <c:pt idx="344">
                  <c:v>222.17702697877061</c:v>
                </c:pt>
                <c:pt idx="345">
                  <c:v>221.2909770207296</c:v>
                </c:pt>
                <c:pt idx="346">
                  <c:v>223.9491268948523</c:v>
                </c:pt>
                <c:pt idx="347">
                  <c:v>225.49971432142414</c:v>
                </c:pt>
                <c:pt idx="348">
                  <c:v>223.50610191583201</c:v>
                </c:pt>
                <c:pt idx="349">
                  <c:v>224.17063938436257</c:v>
                </c:pt>
                <c:pt idx="350">
                  <c:v>227.27181423750594</c:v>
                </c:pt>
                <c:pt idx="351">
                  <c:v>227.49332672701624</c:v>
                </c:pt>
                <c:pt idx="352">
                  <c:v>224.3921518738729</c:v>
                </c:pt>
                <c:pt idx="353">
                  <c:v>223.06307693681143</c:v>
                </c:pt>
                <c:pt idx="354">
                  <c:v>230.59450158015952</c:v>
                </c:pt>
                <c:pt idx="355">
                  <c:v>226.60727676897534</c:v>
                </c:pt>
                <c:pt idx="356">
                  <c:v>217.52526469905536</c:v>
                </c:pt>
                <c:pt idx="357">
                  <c:v>217.52526469905536</c:v>
                </c:pt>
                <c:pt idx="358">
                  <c:v>220.62643955219897</c:v>
                </c:pt>
                <c:pt idx="359">
                  <c:v>218.854339636117</c:v>
                </c:pt>
                <c:pt idx="360">
                  <c:v>217.96828967807608</c:v>
                </c:pt>
                <c:pt idx="361">
                  <c:v>219.07585212562708</c:v>
                </c:pt>
                <c:pt idx="362">
                  <c:v>219.29736461513738</c:v>
                </c:pt>
                <c:pt idx="363">
                  <c:v>222.62005195779113</c:v>
                </c:pt>
                <c:pt idx="364">
                  <c:v>221.51248951024004</c:v>
                </c:pt>
                <c:pt idx="365">
                  <c:v>221.51248951024004</c:v>
                </c:pt>
                <c:pt idx="366">
                  <c:v>222.39853946828089</c:v>
                </c:pt>
                <c:pt idx="367">
                  <c:v>221.95551448926031</c:v>
                </c:pt>
                <c:pt idx="368">
                  <c:v>220.40492706268861</c:v>
                </c:pt>
                <c:pt idx="369">
                  <c:v>220.62643955219897</c:v>
                </c:pt>
                <c:pt idx="370">
                  <c:v>222.17702697877061</c:v>
                </c:pt>
                <c:pt idx="371">
                  <c:v>221.06946453121932</c:v>
                </c:pt>
                <c:pt idx="372">
                  <c:v>221.73400199974989</c:v>
                </c:pt>
                <c:pt idx="373">
                  <c:v>219.96190208366821</c:v>
                </c:pt>
                <c:pt idx="374">
                  <c:v>223.72761440534208</c:v>
                </c:pt>
                <c:pt idx="375">
                  <c:v>224.61366436338304</c:v>
                </c:pt>
                <c:pt idx="376">
                  <c:v>222.62005195779113</c:v>
                </c:pt>
                <c:pt idx="377">
                  <c:v>219.96190208366821</c:v>
                </c:pt>
                <c:pt idx="378">
                  <c:v>220.62643955219897</c:v>
                </c:pt>
                <c:pt idx="379">
                  <c:v>222.84156444730118</c:v>
                </c:pt>
                <c:pt idx="380">
                  <c:v>222.17702697877061</c:v>
                </c:pt>
                <c:pt idx="381">
                  <c:v>223.72761440534208</c:v>
                </c:pt>
                <c:pt idx="382">
                  <c:v>222.17702697877061</c:v>
                </c:pt>
                <c:pt idx="383">
                  <c:v>223.28458942632159</c:v>
                </c:pt>
                <c:pt idx="384">
                  <c:v>224.3921518738729</c:v>
                </c:pt>
                <c:pt idx="385">
                  <c:v>223.28458942632159</c:v>
                </c:pt>
                <c:pt idx="386">
                  <c:v>223.28458942632159</c:v>
                </c:pt>
                <c:pt idx="387">
                  <c:v>222.17702697877061</c:v>
                </c:pt>
                <c:pt idx="388">
                  <c:v>225.49971432142414</c:v>
                </c:pt>
                <c:pt idx="389">
                  <c:v>225.72122681093467</c:v>
                </c:pt>
                <c:pt idx="390">
                  <c:v>223.50610191583201</c:v>
                </c:pt>
                <c:pt idx="391">
                  <c:v>221.95551448926031</c:v>
                </c:pt>
                <c:pt idx="392">
                  <c:v>223.06307693681143</c:v>
                </c:pt>
                <c:pt idx="393">
                  <c:v>222.84156444730118</c:v>
                </c:pt>
                <c:pt idx="394">
                  <c:v>221.95551448926031</c:v>
                </c:pt>
                <c:pt idx="395">
                  <c:v>220.84795204170908</c:v>
                </c:pt>
                <c:pt idx="396">
                  <c:v>218.18980216758618</c:v>
                </c:pt>
                <c:pt idx="397">
                  <c:v>219.7403895941577</c:v>
                </c:pt>
                <c:pt idx="398">
                  <c:v>220.84795204170908</c:v>
                </c:pt>
                <c:pt idx="399">
                  <c:v>224.17063938436257</c:v>
                </c:pt>
                <c:pt idx="400">
                  <c:v>224.61366436338304</c:v>
                </c:pt>
                <c:pt idx="401">
                  <c:v>224.17063938436257</c:v>
                </c:pt>
                <c:pt idx="402">
                  <c:v>223.72761440534208</c:v>
                </c:pt>
                <c:pt idx="403">
                  <c:v>227.71483921652634</c:v>
                </c:pt>
                <c:pt idx="404">
                  <c:v>225.49971432142414</c:v>
                </c:pt>
                <c:pt idx="405">
                  <c:v>225.72122681093467</c:v>
                </c:pt>
                <c:pt idx="406">
                  <c:v>225.94273930044477</c:v>
                </c:pt>
                <c:pt idx="407">
                  <c:v>223.50610191583201</c:v>
                </c:pt>
                <c:pt idx="408">
                  <c:v>222.17702697877061</c:v>
                </c:pt>
                <c:pt idx="409">
                  <c:v>222.84156444730118</c:v>
                </c:pt>
                <c:pt idx="410">
                  <c:v>225.278201831914</c:v>
                </c:pt>
                <c:pt idx="411">
                  <c:v>225.278201831914</c:v>
                </c:pt>
                <c:pt idx="412">
                  <c:v>225.72122681093467</c:v>
                </c:pt>
                <c:pt idx="413">
                  <c:v>226.60727676897534</c:v>
                </c:pt>
                <c:pt idx="414">
                  <c:v>227.71483921652634</c:v>
                </c:pt>
                <c:pt idx="415">
                  <c:v>228.37937668505717</c:v>
                </c:pt>
                <c:pt idx="416">
                  <c:v>227.05030174799589</c:v>
                </c:pt>
                <c:pt idx="417">
                  <c:v>227.93635170603676</c:v>
                </c:pt>
                <c:pt idx="418">
                  <c:v>229.92996411162878</c:v>
                </c:pt>
                <c:pt idx="419">
                  <c:v>230.81601406966988</c:v>
                </c:pt>
                <c:pt idx="420">
                  <c:v>228.82240166407769</c:v>
                </c:pt>
                <c:pt idx="421">
                  <c:v>231.03752655918021</c:v>
                </c:pt>
                <c:pt idx="422">
                  <c:v>230.15147660113922</c:v>
                </c:pt>
                <c:pt idx="423">
                  <c:v>229.04391415358788</c:v>
                </c:pt>
                <c:pt idx="424">
                  <c:v>231.03752655918021</c:v>
                </c:pt>
                <c:pt idx="425">
                  <c:v>228.37937668505717</c:v>
                </c:pt>
                <c:pt idx="426">
                  <c:v>228.37937668505717</c:v>
                </c:pt>
                <c:pt idx="427">
                  <c:v>227.49332672701624</c:v>
                </c:pt>
                <c:pt idx="428">
                  <c:v>225.49971432142414</c:v>
                </c:pt>
                <c:pt idx="429">
                  <c:v>227.27181423750594</c:v>
                </c:pt>
                <c:pt idx="430">
                  <c:v>230.37298909064941</c:v>
                </c:pt>
                <c:pt idx="431">
                  <c:v>234.80323888085431</c:v>
                </c:pt>
                <c:pt idx="432">
                  <c:v>231.03752655918021</c:v>
                </c:pt>
                <c:pt idx="433">
                  <c:v>228.60088917456733</c:v>
                </c:pt>
                <c:pt idx="434">
                  <c:v>231.48055153820059</c:v>
                </c:pt>
                <c:pt idx="435">
                  <c:v>231.92357651722116</c:v>
                </c:pt>
                <c:pt idx="436">
                  <c:v>228.15786419554684</c:v>
                </c:pt>
                <c:pt idx="437">
                  <c:v>225.72122681093467</c:v>
                </c:pt>
                <c:pt idx="438">
                  <c:v>227.27181423750594</c:v>
                </c:pt>
                <c:pt idx="439">
                  <c:v>230.15147660113922</c:v>
                </c:pt>
                <c:pt idx="440">
                  <c:v>226.8287892584857</c:v>
                </c:pt>
                <c:pt idx="441">
                  <c:v>225.72122681093467</c:v>
                </c:pt>
                <c:pt idx="442">
                  <c:v>223.50610191583201</c:v>
                </c:pt>
                <c:pt idx="443">
                  <c:v>225.72122681093467</c:v>
                </c:pt>
                <c:pt idx="444">
                  <c:v>226.16425178995473</c:v>
                </c:pt>
                <c:pt idx="445">
                  <c:v>225.94273930044477</c:v>
                </c:pt>
                <c:pt idx="446">
                  <c:v>226.8287892584857</c:v>
                </c:pt>
                <c:pt idx="447">
                  <c:v>230.81601406966988</c:v>
                </c:pt>
                <c:pt idx="448">
                  <c:v>231.48055153820059</c:v>
                </c:pt>
                <c:pt idx="449">
                  <c:v>228.60088917456733</c:v>
                </c:pt>
                <c:pt idx="450">
                  <c:v>229.04391415358788</c:v>
                </c:pt>
                <c:pt idx="451">
                  <c:v>229.7084516221185</c:v>
                </c:pt>
                <c:pt idx="452">
                  <c:v>229.48693913260857</c:v>
                </c:pt>
                <c:pt idx="453">
                  <c:v>226.38576427946498</c:v>
                </c:pt>
                <c:pt idx="454">
                  <c:v>225.72122681093467</c:v>
                </c:pt>
                <c:pt idx="455">
                  <c:v>227.49332672701624</c:v>
                </c:pt>
                <c:pt idx="456">
                  <c:v>229.92996411162878</c:v>
                </c:pt>
                <c:pt idx="457">
                  <c:v>230.37298909064941</c:v>
                </c:pt>
                <c:pt idx="458">
                  <c:v>229.7084516221185</c:v>
                </c:pt>
                <c:pt idx="459">
                  <c:v>229.92996411162878</c:v>
                </c:pt>
                <c:pt idx="460">
                  <c:v>228.82240166407769</c:v>
                </c:pt>
                <c:pt idx="461">
                  <c:v>230.37298909064941</c:v>
                </c:pt>
                <c:pt idx="462">
                  <c:v>228.60088917456733</c:v>
                </c:pt>
                <c:pt idx="463">
                  <c:v>226.60727676897534</c:v>
                </c:pt>
                <c:pt idx="464">
                  <c:v>230.81601406966988</c:v>
                </c:pt>
                <c:pt idx="465">
                  <c:v>230.15147660113922</c:v>
                </c:pt>
                <c:pt idx="466">
                  <c:v>229.04391415358788</c:v>
                </c:pt>
                <c:pt idx="467">
                  <c:v>229.04391415358788</c:v>
                </c:pt>
                <c:pt idx="468">
                  <c:v>229.04391415358788</c:v>
                </c:pt>
                <c:pt idx="469">
                  <c:v>228.37937668505717</c:v>
                </c:pt>
                <c:pt idx="470">
                  <c:v>227.71483921652634</c:v>
                </c:pt>
                <c:pt idx="471">
                  <c:v>228.37937668505717</c:v>
                </c:pt>
                <c:pt idx="472">
                  <c:v>230.81601406966988</c:v>
                </c:pt>
                <c:pt idx="473">
                  <c:v>228.15786419554684</c:v>
                </c:pt>
                <c:pt idx="474">
                  <c:v>230.37298909064941</c:v>
                </c:pt>
                <c:pt idx="475">
                  <c:v>229.92996411162878</c:v>
                </c:pt>
                <c:pt idx="476">
                  <c:v>229.26542664309821</c:v>
                </c:pt>
                <c:pt idx="477">
                  <c:v>230.37298909064941</c:v>
                </c:pt>
                <c:pt idx="478">
                  <c:v>228.82240166407769</c:v>
                </c:pt>
                <c:pt idx="479">
                  <c:v>230.15147660113922</c:v>
                </c:pt>
                <c:pt idx="480">
                  <c:v>230.37298909064941</c:v>
                </c:pt>
                <c:pt idx="481">
                  <c:v>230.59450158015952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592128"/>
        <c:axId val="84594048"/>
      </c:scatterChart>
      <c:valAx>
        <c:axId val="8459212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84594048"/>
        <c:crosses val="autoZero"/>
        <c:crossBetween val="midCat"/>
      </c:valAx>
      <c:valAx>
        <c:axId val="84594048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</a:t>
                </a:r>
                <a:r>
                  <a:rPr lang="en-US" sz="1400" dirty="0" smtClean="0"/>
                  <a:t>pparent </a:t>
                </a:r>
                <a:r>
                  <a:rPr lang="en-US" sz="1400" dirty="0"/>
                  <a:t>viscosity 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8459212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618126746923131"/>
          <c:y val="3.2769611284198953E-2"/>
          <c:w val="0.67683245844269591"/>
          <c:h val="0.73931685622630505"/>
        </c:manualLayout>
      </c:layout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'[foam 80% quality (2).xlsx]A80FSV'!$R$4:$R$1736</c:f>
              <c:numCache>
                <c:formatCode>General</c:formatCode>
                <c:ptCount val="1733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0.15845238095238129</c:v>
                </c:pt>
                <c:pt idx="12">
                  <c:v>0.17285714285714304</c:v>
                </c:pt>
                <c:pt idx="13">
                  <c:v>0.18726190476190502</c:v>
                </c:pt>
                <c:pt idx="14">
                  <c:v>0.20166666666666663</c:v>
                </c:pt>
                <c:pt idx="15">
                  <c:v>0.21607142857142889</c:v>
                </c:pt>
                <c:pt idx="16">
                  <c:v>0.23047619047619081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0.28809523809523779</c:v>
                </c:pt>
                <c:pt idx="21">
                  <c:v>0.30250000000000032</c:v>
                </c:pt>
                <c:pt idx="22">
                  <c:v>0.31690476190476297</c:v>
                </c:pt>
                <c:pt idx="23">
                  <c:v>0.33130952380952444</c:v>
                </c:pt>
                <c:pt idx="24">
                  <c:v>0.34571428571428614</c:v>
                </c:pt>
                <c:pt idx="25">
                  <c:v>0.360119047619048</c:v>
                </c:pt>
                <c:pt idx="26">
                  <c:v>0.37452380952381015</c:v>
                </c:pt>
                <c:pt idx="27">
                  <c:v>0.38892857142857218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0.43214285714285777</c:v>
                </c:pt>
                <c:pt idx="31">
                  <c:v>0.44654761904761908</c:v>
                </c:pt>
                <c:pt idx="32">
                  <c:v>0.46095238095238128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0.50416666666666587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0.56178571428571489</c:v>
                </c:pt>
                <c:pt idx="40">
                  <c:v>0.5761904761904777</c:v>
                </c:pt>
                <c:pt idx="41">
                  <c:v>0.59059523809523806</c:v>
                </c:pt>
                <c:pt idx="42">
                  <c:v>0.60500000000000065</c:v>
                </c:pt>
                <c:pt idx="43">
                  <c:v>0.61940476190476157</c:v>
                </c:pt>
                <c:pt idx="44">
                  <c:v>0.6338095238095246</c:v>
                </c:pt>
                <c:pt idx="45">
                  <c:v>0.64821428571428552</c:v>
                </c:pt>
                <c:pt idx="46">
                  <c:v>0.66261904761904888</c:v>
                </c:pt>
                <c:pt idx="47">
                  <c:v>0.67702380952381103</c:v>
                </c:pt>
                <c:pt idx="48">
                  <c:v>0.69142857142857228</c:v>
                </c:pt>
                <c:pt idx="49">
                  <c:v>0.70583333333333365</c:v>
                </c:pt>
                <c:pt idx="50">
                  <c:v>0.72023809523809601</c:v>
                </c:pt>
                <c:pt idx="51">
                  <c:v>0.73464285714285804</c:v>
                </c:pt>
                <c:pt idx="52">
                  <c:v>0.74904761904761963</c:v>
                </c:pt>
                <c:pt idx="53">
                  <c:v>0.76345238095238022</c:v>
                </c:pt>
                <c:pt idx="54">
                  <c:v>0.77785714285714291</c:v>
                </c:pt>
                <c:pt idx="55">
                  <c:v>0.79226190476190395</c:v>
                </c:pt>
                <c:pt idx="56">
                  <c:v>0.80666666666666653</c:v>
                </c:pt>
                <c:pt idx="57">
                  <c:v>0.82107142857142934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0.86428571428571488</c:v>
                </c:pt>
                <c:pt idx="61">
                  <c:v>0.87869047619047835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0.97952380952381035</c:v>
                </c:pt>
                <c:pt idx="69">
                  <c:v>0.99392857142857216</c:v>
                </c:pt>
                <c:pt idx="70">
                  <c:v>1.0083333333333333</c:v>
                </c:pt>
                <c:pt idx="71">
                  <c:v>1.0227380952380938</c:v>
                </c:pt>
                <c:pt idx="72">
                  <c:v>1.0371428571428558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1.0803571428571441</c:v>
                </c:pt>
                <c:pt idx="76">
                  <c:v>1.0947619047619059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1.1667857142857161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1.2532142857142836</c:v>
                </c:pt>
                <c:pt idx="88">
                  <c:v>1.2676190476190456</c:v>
                </c:pt>
                <c:pt idx="89">
                  <c:v>1.2820238095238101</c:v>
                </c:pt>
                <c:pt idx="90">
                  <c:v>1.2964285714285726</c:v>
                </c:pt>
                <c:pt idx="91">
                  <c:v>1.3108333333333333</c:v>
                </c:pt>
                <c:pt idx="92">
                  <c:v>1.3252380952380938</c:v>
                </c:pt>
                <c:pt idx="93">
                  <c:v>1.3396428571428558</c:v>
                </c:pt>
                <c:pt idx="94">
                  <c:v>1.3540476190476189</c:v>
                </c:pt>
                <c:pt idx="95">
                  <c:v>1.3684523809523821</c:v>
                </c:pt>
                <c:pt idx="96">
                  <c:v>1.3828571428571441</c:v>
                </c:pt>
                <c:pt idx="97">
                  <c:v>1.3972619047619059</c:v>
                </c:pt>
                <c:pt idx="98">
                  <c:v>1.4116666666666653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1.4836904761904746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1.5557142857142841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1.6277380952380938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1.6853571428571441</c:v>
                </c:pt>
                <c:pt idx="118">
                  <c:v>1.6997619047619061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1.9878571428571441</c:v>
                </c:pt>
                <c:pt idx="139">
                  <c:v>2.0022619047619048</c:v>
                </c:pt>
                <c:pt idx="140">
                  <c:v>2.0166666666666639</c:v>
                </c:pt>
                <c:pt idx="141">
                  <c:v>2.0310714285714284</c:v>
                </c:pt>
                <c:pt idx="142">
                  <c:v>2.0454761904761876</c:v>
                </c:pt>
                <c:pt idx="143">
                  <c:v>2.0598809523809551</c:v>
                </c:pt>
                <c:pt idx="144">
                  <c:v>2.0742857142857143</c:v>
                </c:pt>
                <c:pt idx="145">
                  <c:v>2.0886904761904788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2.203928571428575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2.2471428571428609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2.2903571428571459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2.3623809523809554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2.492023809523805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2.5352380952380922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2.6504761904761875</c:v>
                </c:pt>
                <c:pt idx="185">
                  <c:v>2.6648809523809569</c:v>
                </c:pt>
                <c:pt idx="186">
                  <c:v>2.6792857142857143</c:v>
                </c:pt>
                <c:pt idx="187">
                  <c:v>2.6936904761904787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2.7369047619047642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2.7801190476190527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2.9529761904761869</c:v>
                </c:pt>
                <c:pt idx="206">
                  <c:v>2.967380952380958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3.0538095238095209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3.0970238095238067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3.1978571428571452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3.241071428571431</c:v>
                </c:pt>
                <c:pt idx="226">
                  <c:v>3.2554761904761875</c:v>
                </c:pt>
                <c:pt idx="227">
                  <c:v>3.2698809523809569</c:v>
                </c:pt>
                <c:pt idx="228">
                  <c:v>3.2842857142857151</c:v>
                </c:pt>
                <c:pt idx="229">
                  <c:v>3.2986904761904787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3.3563095238095206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3.3995238095238065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3.5003571428571458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3.5435714285714313</c:v>
                </c:pt>
                <c:pt idx="247">
                  <c:v>3.5579761904761904</c:v>
                </c:pt>
                <c:pt idx="248">
                  <c:v>3.5723809523809553</c:v>
                </c:pt>
                <c:pt idx="249">
                  <c:v>3.586785714285714</c:v>
                </c:pt>
                <c:pt idx="250">
                  <c:v>3.6011904761904794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3.6444047619047644</c:v>
                </c:pt>
                <c:pt idx="254">
                  <c:v>3.6588095238095208</c:v>
                </c:pt>
                <c:pt idx="255">
                  <c:v>3.6732142857142858</c:v>
                </c:pt>
                <c:pt idx="256">
                  <c:v>3.6876190476190502</c:v>
                </c:pt>
                <c:pt idx="257">
                  <c:v>3.7020238095238067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3.8316666666666639</c:v>
                </c:pt>
                <c:pt idx="267">
                  <c:v>3.8460714285714284</c:v>
                </c:pt>
                <c:pt idx="268">
                  <c:v>3.8604761904761875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3.9324999999999966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4.0189285714285665</c:v>
                </c:pt>
                <c:pt idx="280">
                  <c:v>4.0333333333333412</c:v>
                </c:pt>
                <c:pt idx="281">
                  <c:v>4.0477380952380964</c:v>
                </c:pt>
                <c:pt idx="282">
                  <c:v>4.0621428571428506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4.1197619047619094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4.1629761904761855</c:v>
                </c:pt>
                <c:pt idx="290">
                  <c:v>4.1773809523809451</c:v>
                </c:pt>
                <c:pt idx="291">
                  <c:v>4.1917857142857091</c:v>
                </c:pt>
                <c:pt idx="292">
                  <c:v>4.2061904761904758</c:v>
                </c:pt>
                <c:pt idx="293">
                  <c:v>4.2205952380952283</c:v>
                </c:pt>
                <c:pt idx="294">
                  <c:v>4.2350000000000003</c:v>
                </c:pt>
                <c:pt idx="295">
                  <c:v>4.249404761904767</c:v>
                </c:pt>
                <c:pt idx="296">
                  <c:v>4.263809523809523</c:v>
                </c:pt>
                <c:pt idx="297">
                  <c:v>4.2782142857142915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4.3646428571428517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4.4222619047619096</c:v>
                </c:pt>
                <c:pt idx="308">
                  <c:v>4.4366666666666728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4.4942857142857084</c:v>
                </c:pt>
                <c:pt idx="313">
                  <c:v>4.508690476190476</c:v>
                </c:pt>
                <c:pt idx="314">
                  <c:v>4.5230952380952303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4.5663095238095295</c:v>
                </c:pt>
                <c:pt idx="318">
                  <c:v>4.5807142857142864</c:v>
                </c:pt>
                <c:pt idx="319">
                  <c:v>4.5951190476190416</c:v>
                </c:pt>
                <c:pt idx="320">
                  <c:v>4.6095238095238091</c:v>
                </c:pt>
                <c:pt idx="321">
                  <c:v>4.6239285714285652</c:v>
                </c:pt>
                <c:pt idx="322">
                  <c:v>4.6383333333333399</c:v>
                </c:pt>
                <c:pt idx="323">
                  <c:v>4.652738095238095</c:v>
                </c:pt>
                <c:pt idx="324">
                  <c:v>4.6671428571428466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4.7823809523809464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4.8255952380952261</c:v>
                </c:pt>
                <c:pt idx="336">
                  <c:v>4.84</c:v>
                </c:pt>
                <c:pt idx="337">
                  <c:v>4.8544047619047559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4.8976190476190418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4.9408333333333401</c:v>
                </c:pt>
                <c:pt idx="344">
                  <c:v>4.9552380952381005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4.9984523809523873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5.0416666666666714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5.084880952380944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5.1280952380952272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5.1713095238095299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5.2289285714285665</c:v>
                </c:pt>
                <c:pt idx="364">
                  <c:v>5.2433333333333412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5.3297619047619094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5.3873809523809451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5.473809523809531</c:v>
                </c:pt>
                <c:pt idx="381">
                  <c:v>5.4882142857142906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5.6178571428571376</c:v>
                </c:pt>
                <c:pt idx="391">
                  <c:v>5.6322619047619105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5.6898809523809462</c:v>
                </c:pt>
                <c:pt idx="396">
                  <c:v>5.7042857142857084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5.7763095238095312</c:v>
                </c:pt>
                <c:pt idx="402">
                  <c:v>5.7907142857142864</c:v>
                </c:pt>
                <c:pt idx="403">
                  <c:v>5.8051190476190415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5.8483333333333398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5.9059523809523862</c:v>
                </c:pt>
                <c:pt idx="411">
                  <c:v>5.9203571428571431</c:v>
                </c:pt>
                <c:pt idx="412">
                  <c:v>5.9347619047619107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5.9923809523809473</c:v>
                </c:pt>
                <c:pt idx="417">
                  <c:v>6.006785714285714</c:v>
                </c:pt>
                <c:pt idx="418">
                  <c:v>6.0211904761904709</c:v>
                </c:pt>
                <c:pt idx="419">
                  <c:v>6.0355952380952331</c:v>
                </c:pt>
                <c:pt idx="420">
                  <c:v>6.05</c:v>
                </c:pt>
                <c:pt idx="421">
                  <c:v>6.064404761904755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6.1076190476190417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6.1940476190476135</c:v>
                </c:pt>
                <c:pt idx="431">
                  <c:v>6.2084523809523873</c:v>
                </c:pt>
                <c:pt idx="432">
                  <c:v>6.2228571428571415</c:v>
                </c:pt>
                <c:pt idx="433">
                  <c:v>6.2372619047619109</c:v>
                </c:pt>
                <c:pt idx="434">
                  <c:v>6.2516666666666714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6.2948809523809439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6.3380952380952316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6.3813095238095299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6.4533333333333402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6.597380952380945</c:v>
                </c:pt>
                <c:pt idx="459">
                  <c:v>6.611785714285709</c:v>
                </c:pt>
                <c:pt idx="460">
                  <c:v>6.6261904761904695</c:v>
                </c:pt>
                <c:pt idx="461">
                  <c:v>6.6405952380952264</c:v>
                </c:pt>
                <c:pt idx="462">
                  <c:v>6.6549999999999931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6.7702380952381036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6.8278571428571375</c:v>
                </c:pt>
                <c:pt idx="475">
                  <c:v>6.8422619047619104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6.8998809523809461</c:v>
                </c:pt>
                <c:pt idx="480">
                  <c:v>6.9142857142857084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6.971904761904768</c:v>
                </c:pt>
                <c:pt idx="485">
                  <c:v>6.9863095238095321</c:v>
                </c:pt>
                <c:pt idx="486">
                  <c:v>7.0007142857142854</c:v>
                </c:pt>
                <c:pt idx="487">
                  <c:v>7.0151190476190415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7.0583333333333389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7.2023809523809472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7.2455952380952313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7.3176190476190417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7.3752380952381005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7.4184523809523872</c:v>
                </c:pt>
                <c:pt idx="516">
                  <c:v>7.4328571428571433</c:v>
                </c:pt>
                <c:pt idx="517">
                  <c:v>7.44726190476191</c:v>
                </c:pt>
                <c:pt idx="518">
                  <c:v>7.4616666666666704</c:v>
                </c:pt>
                <c:pt idx="519">
                  <c:v>7.4760714285714336</c:v>
                </c:pt>
                <c:pt idx="520">
                  <c:v>7.4904761904761914</c:v>
                </c:pt>
                <c:pt idx="521">
                  <c:v>7.5048809523809439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7.5480952380952315</c:v>
                </c:pt>
                <c:pt idx="525">
                  <c:v>7.5624999999999956</c:v>
                </c:pt>
                <c:pt idx="526">
                  <c:v>7.5769047619047623</c:v>
                </c:pt>
                <c:pt idx="527">
                  <c:v>7.5913095238095298</c:v>
                </c:pt>
                <c:pt idx="528">
                  <c:v>7.6057142857142859</c:v>
                </c:pt>
                <c:pt idx="529">
                  <c:v>7.6201190476190384</c:v>
                </c:pt>
                <c:pt idx="530">
                  <c:v>7.6345238095238086</c:v>
                </c:pt>
                <c:pt idx="531">
                  <c:v>7.6489285714285664</c:v>
                </c:pt>
                <c:pt idx="532">
                  <c:v>7.6633333333333384</c:v>
                </c:pt>
                <c:pt idx="533">
                  <c:v>7.6777380952380954</c:v>
                </c:pt>
                <c:pt idx="534">
                  <c:v>7.6921428571428496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7.7353571428571479</c:v>
                </c:pt>
                <c:pt idx="538">
                  <c:v>7.749761904761912</c:v>
                </c:pt>
                <c:pt idx="539">
                  <c:v>7.7641666666666609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7.8073809523809441</c:v>
                </c:pt>
                <c:pt idx="543">
                  <c:v>7.821785714285709</c:v>
                </c:pt>
                <c:pt idx="544">
                  <c:v>7.8361904761904766</c:v>
                </c:pt>
                <c:pt idx="545">
                  <c:v>7.8505952380952264</c:v>
                </c:pt>
                <c:pt idx="546">
                  <c:v>7.8649999999999931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7.9082142857142905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7.9802380952381036</c:v>
                </c:pt>
                <c:pt idx="555">
                  <c:v>7.9946428571428569</c:v>
                </c:pt>
                <c:pt idx="556">
                  <c:v>8.0090476190476352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8.0666666666666789</c:v>
                </c:pt>
                <c:pt idx="561">
                  <c:v>8.0810714285714091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8.1386904761904617</c:v>
                </c:pt>
                <c:pt idx="566">
                  <c:v>8.1530952380952559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8.3115476190476389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8.3691666666666791</c:v>
                </c:pt>
                <c:pt idx="582">
                  <c:v>8.3835714285714289</c:v>
                </c:pt>
                <c:pt idx="583">
                  <c:v>8.3979761904761787</c:v>
                </c:pt>
                <c:pt idx="584">
                  <c:v>8.4123809523809623</c:v>
                </c:pt>
                <c:pt idx="585">
                  <c:v>8.4267857142857228</c:v>
                </c:pt>
                <c:pt idx="586">
                  <c:v>8.4411904761904619</c:v>
                </c:pt>
                <c:pt idx="587">
                  <c:v>8.4555952380952686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8.5996428571428716</c:v>
                </c:pt>
                <c:pt idx="598">
                  <c:v>8.6140476190476267</c:v>
                </c:pt>
                <c:pt idx="599">
                  <c:v>8.6284523809523677</c:v>
                </c:pt>
                <c:pt idx="600">
                  <c:v>8.6428571428571317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8.6860714285714113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8.7436904761904639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8.8157142857142983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8.9021428571428718</c:v>
                </c:pt>
                <c:pt idx="619">
                  <c:v>8.9165476190476411</c:v>
                </c:pt>
                <c:pt idx="620">
                  <c:v>8.9309523809523679</c:v>
                </c:pt>
                <c:pt idx="621">
                  <c:v>8.9453571428571319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8.9885714285714116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9.0461904761904659</c:v>
                </c:pt>
                <c:pt idx="629">
                  <c:v>9.0605952380952584</c:v>
                </c:pt>
                <c:pt idx="630">
                  <c:v>9.0750000000000028</c:v>
                </c:pt>
                <c:pt idx="631">
                  <c:v>9.0894047619047704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9.1470238095237999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9.2190476190476325</c:v>
                </c:pt>
                <c:pt idx="641">
                  <c:v>9.2334523809523699</c:v>
                </c:pt>
                <c:pt idx="642">
                  <c:v>9.2478571428571215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9.2910714285714011</c:v>
                </c:pt>
                <c:pt idx="646">
                  <c:v>9.3054761904762024</c:v>
                </c:pt>
                <c:pt idx="647">
                  <c:v>9.3198809523809647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9.3630952380952586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9.4927380952381046</c:v>
                </c:pt>
                <c:pt idx="660">
                  <c:v>9.5071428571428598</c:v>
                </c:pt>
                <c:pt idx="661">
                  <c:v>9.5215476190476309</c:v>
                </c:pt>
                <c:pt idx="662">
                  <c:v>9.5359523809523719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9.5935714285714138</c:v>
                </c:pt>
                <c:pt idx="667">
                  <c:v>9.607976190476176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9.6655952380952623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9.809642857142876</c:v>
                </c:pt>
                <c:pt idx="682">
                  <c:v>9.8240476190476311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9.8960714285714158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9.9680952380952519</c:v>
                </c:pt>
                <c:pt idx="693">
                  <c:v>9.9825000000000141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10.025714285714296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10.112142857142867</c:v>
                </c:pt>
                <c:pt idx="703">
                  <c:v>10.126547619047635</c:v>
                </c:pt>
                <c:pt idx="704">
                  <c:v>10.140952380952363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10.198571428571409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10.270595238095256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10.35702380952382</c:v>
                </c:pt>
                <c:pt idx="720">
                  <c:v>10.37142857142857</c:v>
                </c:pt>
                <c:pt idx="721">
                  <c:v>10.385833333333348</c:v>
                </c:pt>
                <c:pt idx="722">
                  <c:v>10.400238095238096</c:v>
                </c:pt>
                <c:pt idx="723">
                  <c:v>10.414642857142868</c:v>
                </c:pt>
                <c:pt idx="724">
                  <c:v>10.429047619047639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10.486666666666679</c:v>
                </c:pt>
                <c:pt idx="729">
                  <c:v>10.501071428571409</c:v>
                </c:pt>
                <c:pt idx="730">
                  <c:v>10.515476190476189</c:v>
                </c:pt>
                <c:pt idx="731">
                  <c:v>10.529880952380964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10.573095238095256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10.659523809523821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10.745952380952367</c:v>
                </c:pt>
                <c:pt idx="747">
                  <c:v>10.760357142857131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10.803571428571418</c:v>
                </c:pt>
                <c:pt idx="751">
                  <c:v>10.817976190476188</c:v>
                </c:pt>
                <c:pt idx="752">
                  <c:v>10.832380952380962</c:v>
                </c:pt>
                <c:pt idx="753">
                  <c:v>10.846785714285724</c:v>
                </c:pt>
                <c:pt idx="754">
                  <c:v>10.861190476190473</c:v>
                </c:pt>
                <c:pt idx="755">
                  <c:v>10.875595238095269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10.962023809523819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11.019642857142872</c:v>
                </c:pt>
                <c:pt idx="766">
                  <c:v>11.03404761904763</c:v>
                </c:pt>
                <c:pt idx="767">
                  <c:v>11.048452380952368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11.106071428571413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11.178095238095247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11.322142857142873</c:v>
                </c:pt>
                <c:pt idx="787">
                  <c:v>11.336547619047643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11.379761904761915</c:v>
                </c:pt>
                <c:pt idx="791">
                  <c:v>11.394166666666672</c:v>
                </c:pt>
                <c:pt idx="792">
                  <c:v>11.408571428571411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11.451785714285727</c:v>
                </c:pt>
                <c:pt idx="796">
                  <c:v>11.466190476190475</c:v>
                </c:pt>
                <c:pt idx="797">
                  <c:v>11.48059523809526</c:v>
                </c:pt>
                <c:pt idx="798">
                  <c:v>11.495000000000006</c:v>
                </c:pt>
                <c:pt idx="799">
                  <c:v>11.50940476190477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11.552619047619059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11.639047619047631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11.711071428571405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11.783095238095251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11.855119047619059</c:v>
                </c:pt>
                <c:pt idx="824">
                  <c:v>11.869523809523823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11.912738095238105</c:v>
                </c:pt>
                <c:pt idx="828">
                  <c:v>11.927142857142869</c:v>
                </c:pt>
                <c:pt idx="829">
                  <c:v>11.941547619047631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11.999166666666676</c:v>
                </c:pt>
                <c:pt idx="834">
                  <c:v>12.013571428571415</c:v>
                </c:pt>
                <c:pt idx="835">
                  <c:v>12.027976190476179</c:v>
                </c:pt>
                <c:pt idx="836">
                  <c:v>12.042380952380952</c:v>
                </c:pt>
                <c:pt idx="837">
                  <c:v>12.056785714285729</c:v>
                </c:pt>
                <c:pt idx="838">
                  <c:v>12.071190476190468</c:v>
                </c:pt>
                <c:pt idx="839">
                  <c:v>12.08559523809526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12.287261904761893</c:v>
                </c:pt>
                <c:pt idx="854">
                  <c:v>12.301666666666678</c:v>
                </c:pt>
                <c:pt idx="855">
                  <c:v>12.316071428571416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12.359285714285729</c:v>
                </c:pt>
                <c:pt idx="859">
                  <c:v>12.373690476190475</c:v>
                </c:pt>
                <c:pt idx="860">
                  <c:v>12.388095238095255</c:v>
                </c:pt>
                <c:pt idx="861">
                  <c:v>12.402500000000011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12.445714285714297</c:v>
                </c:pt>
                <c:pt idx="865">
                  <c:v>12.460119047619052</c:v>
                </c:pt>
                <c:pt idx="866">
                  <c:v>12.474523809523809</c:v>
                </c:pt>
                <c:pt idx="867">
                  <c:v>12.488928571428568</c:v>
                </c:pt>
                <c:pt idx="868">
                  <c:v>12.503333333333334</c:v>
                </c:pt>
                <c:pt idx="869">
                  <c:v>12.517738095238096</c:v>
                </c:pt>
                <c:pt idx="870">
                  <c:v>12.532142857142869</c:v>
                </c:pt>
                <c:pt idx="871">
                  <c:v>12.546547619047638</c:v>
                </c:pt>
                <c:pt idx="872">
                  <c:v>12.560952380952378</c:v>
                </c:pt>
                <c:pt idx="873">
                  <c:v>12.575357142857142</c:v>
                </c:pt>
                <c:pt idx="874">
                  <c:v>12.589761904761904</c:v>
                </c:pt>
                <c:pt idx="875">
                  <c:v>12.604166666666666</c:v>
                </c:pt>
                <c:pt idx="876">
                  <c:v>12.618571428571409</c:v>
                </c:pt>
                <c:pt idx="877">
                  <c:v>12.632976190476191</c:v>
                </c:pt>
                <c:pt idx="878">
                  <c:v>12.647380952380951</c:v>
                </c:pt>
                <c:pt idx="879">
                  <c:v>12.66178571428572</c:v>
                </c:pt>
                <c:pt idx="880">
                  <c:v>12.676190476190468</c:v>
                </c:pt>
                <c:pt idx="881">
                  <c:v>12.690595238095256</c:v>
                </c:pt>
                <c:pt idx="882">
                  <c:v>12.705</c:v>
                </c:pt>
                <c:pt idx="883">
                  <c:v>12.719404761904762</c:v>
                </c:pt>
                <c:pt idx="884">
                  <c:v>12.733809523809523</c:v>
                </c:pt>
                <c:pt idx="885">
                  <c:v>12.748214285714273</c:v>
                </c:pt>
                <c:pt idx="886">
                  <c:v>12.762619047619054</c:v>
                </c:pt>
                <c:pt idx="887">
                  <c:v>12.77702380952381</c:v>
                </c:pt>
                <c:pt idx="888">
                  <c:v>12.791428571428568</c:v>
                </c:pt>
                <c:pt idx="889">
                  <c:v>12.805833333333352</c:v>
                </c:pt>
                <c:pt idx="890">
                  <c:v>12.820238095238096</c:v>
                </c:pt>
                <c:pt idx="891">
                  <c:v>12.834642857142867</c:v>
                </c:pt>
                <c:pt idx="892">
                  <c:v>12.849047619047639</c:v>
                </c:pt>
                <c:pt idx="893">
                  <c:v>12.863452380952392</c:v>
                </c:pt>
                <c:pt idx="894">
                  <c:v>12.877857142857144</c:v>
                </c:pt>
                <c:pt idx="895">
                  <c:v>12.892261904761906</c:v>
                </c:pt>
                <c:pt idx="896">
                  <c:v>12.906666666666679</c:v>
                </c:pt>
                <c:pt idx="897">
                  <c:v>12.921071428571409</c:v>
                </c:pt>
                <c:pt idx="898">
                  <c:v>12.935476190476189</c:v>
                </c:pt>
                <c:pt idx="899">
                  <c:v>12.949880952380962</c:v>
                </c:pt>
                <c:pt idx="900">
                  <c:v>12.964285714285722</c:v>
                </c:pt>
                <c:pt idx="901">
                  <c:v>12.978690476190469</c:v>
                </c:pt>
                <c:pt idx="902">
                  <c:v>12.993095238095256</c:v>
                </c:pt>
                <c:pt idx="903">
                  <c:v>13.007500000000002</c:v>
                </c:pt>
                <c:pt idx="904">
                  <c:v>13.021904761904761</c:v>
                </c:pt>
                <c:pt idx="905">
                  <c:v>13.036309523809523</c:v>
                </c:pt>
                <c:pt idx="906">
                  <c:v>13.050714285714298</c:v>
                </c:pt>
                <c:pt idx="907">
                  <c:v>13.065119047619056</c:v>
                </c:pt>
                <c:pt idx="908">
                  <c:v>13.07952380952382</c:v>
                </c:pt>
                <c:pt idx="909">
                  <c:v>13.093928571428568</c:v>
                </c:pt>
                <c:pt idx="910">
                  <c:v>13.108333333333333</c:v>
                </c:pt>
                <c:pt idx="911">
                  <c:v>13.1227380952381</c:v>
                </c:pt>
                <c:pt idx="912">
                  <c:v>13.137142857142857</c:v>
                </c:pt>
                <c:pt idx="913">
                  <c:v>13.151547619047639</c:v>
                </c:pt>
                <c:pt idx="914">
                  <c:v>13.165952380952382</c:v>
                </c:pt>
                <c:pt idx="915">
                  <c:v>13.180357142857131</c:v>
                </c:pt>
                <c:pt idx="916">
                  <c:v>13.194761904761901</c:v>
                </c:pt>
                <c:pt idx="917">
                  <c:v>13.20916666666667</c:v>
                </c:pt>
                <c:pt idx="918">
                  <c:v>13.223571428571411</c:v>
                </c:pt>
                <c:pt idx="919">
                  <c:v>13.237976190476171</c:v>
                </c:pt>
                <c:pt idx="920">
                  <c:v>13.252380952380964</c:v>
                </c:pt>
                <c:pt idx="921">
                  <c:v>13.266785714285723</c:v>
                </c:pt>
                <c:pt idx="922">
                  <c:v>13.281190476190462</c:v>
                </c:pt>
                <c:pt idx="923">
                  <c:v>13.295595238095254</c:v>
                </c:pt>
                <c:pt idx="924">
                  <c:v>13.310000000000002</c:v>
                </c:pt>
                <c:pt idx="925">
                  <c:v>13.324404761904766</c:v>
                </c:pt>
                <c:pt idx="926">
                  <c:v>13.338809523809525</c:v>
                </c:pt>
                <c:pt idx="927">
                  <c:v>13.353214285714301</c:v>
                </c:pt>
                <c:pt idx="928">
                  <c:v>13.367619047619058</c:v>
                </c:pt>
                <c:pt idx="929">
                  <c:v>13.382023809523819</c:v>
                </c:pt>
                <c:pt idx="930">
                  <c:v>13.39642857142857</c:v>
                </c:pt>
                <c:pt idx="931">
                  <c:v>13.410833333333334</c:v>
                </c:pt>
                <c:pt idx="932">
                  <c:v>13.4252380952381</c:v>
                </c:pt>
                <c:pt idx="933">
                  <c:v>13.439642857142871</c:v>
                </c:pt>
                <c:pt idx="934">
                  <c:v>13.454047619047641</c:v>
                </c:pt>
                <c:pt idx="935">
                  <c:v>13.46845238095238</c:v>
                </c:pt>
                <c:pt idx="936">
                  <c:v>13.482857142857142</c:v>
                </c:pt>
                <c:pt idx="937">
                  <c:v>13.497261904761903</c:v>
                </c:pt>
                <c:pt idx="938">
                  <c:v>13.51166666666667</c:v>
                </c:pt>
                <c:pt idx="939">
                  <c:v>13.526071428571413</c:v>
                </c:pt>
                <c:pt idx="940">
                  <c:v>13.540476190476188</c:v>
                </c:pt>
                <c:pt idx="941">
                  <c:v>13.554880952380964</c:v>
                </c:pt>
                <c:pt idx="942">
                  <c:v>13.569285714285726</c:v>
                </c:pt>
                <c:pt idx="943">
                  <c:v>13.583690476190473</c:v>
                </c:pt>
                <c:pt idx="944">
                  <c:v>13.598095238095249</c:v>
                </c:pt>
                <c:pt idx="945">
                  <c:v>13.612500000000002</c:v>
                </c:pt>
                <c:pt idx="946">
                  <c:v>13.626904761904758</c:v>
                </c:pt>
                <c:pt idx="947">
                  <c:v>13.641309523809518</c:v>
                </c:pt>
                <c:pt idx="948">
                  <c:v>13.655714285714302</c:v>
                </c:pt>
                <c:pt idx="949">
                  <c:v>13.67011904761905</c:v>
                </c:pt>
                <c:pt idx="950">
                  <c:v>13.68452380952381</c:v>
                </c:pt>
                <c:pt idx="951">
                  <c:v>13.69892857142856</c:v>
                </c:pt>
                <c:pt idx="952">
                  <c:v>13.713333333333335</c:v>
                </c:pt>
                <c:pt idx="953">
                  <c:v>13.727738095238093</c:v>
                </c:pt>
                <c:pt idx="954">
                  <c:v>13.742142857142856</c:v>
                </c:pt>
                <c:pt idx="955">
                  <c:v>13.756547619047641</c:v>
                </c:pt>
                <c:pt idx="956">
                  <c:v>13.77095238095237</c:v>
                </c:pt>
                <c:pt idx="957">
                  <c:v>13.785357142857141</c:v>
                </c:pt>
                <c:pt idx="958">
                  <c:v>13.799761904761905</c:v>
                </c:pt>
                <c:pt idx="959">
                  <c:v>13.81416666666667</c:v>
                </c:pt>
                <c:pt idx="960">
                  <c:v>13.828571428571411</c:v>
                </c:pt>
                <c:pt idx="961">
                  <c:v>13.84297619047619</c:v>
                </c:pt>
                <c:pt idx="962">
                  <c:v>13.857380952380964</c:v>
                </c:pt>
                <c:pt idx="963">
                  <c:v>13.871785714285727</c:v>
                </c:pt>
                <c:pt idx="964">
                  <c:v>13.886190476190475</c:v>
                </c:pt>
                <c:pt idx="965">
                  <c:v>13.900595238095258</c:v>
                </c:pt>
                <c:pt idx="966">
                  <c:v>13.915000000000004</c:v>
                </c:pt>
                <c:pt idx="967">
                  <c:v>13.92940476190477</c:v>
                </c:pt>
                <c:pt idx="968">
                  <c:v>13.943809523809524</c:v>
                </c:pt>
                <c:pt idx="969">
                  <c:v>13.958214285714286</c:v>
                </c:pt>
                <c:pt idx="970">
                  <c:v>13.972619047619061</c:v>
                </c:pt>
                <c:pt idx="971">
                  <c:v>13.987023809523809</c:v>
                </c:pt>
                <c:pt idx="972">
                  <c:v>14.001428571428571</c:v>
                </c:pt>
                <c:pt idx="973">
                  <c:v>14.015833333333344</c:v>
                </c:pt>
                <c:pt idx="974">
                  <c:v>14.030238095238095</c:v>
                </c:pt>
                <c:pt idx="975">
                  <c:v>14.044642857142859</c:v>
                </c:pt>
                <c:pt idx="976">
                  <c:v>14.059047619047643</c:v>
                </c:pt>
                <c:pt idx="977">
                  <c:v>14.073452380952382</c:v>
                </c:pt>
                <c:pt idx="978">
                  <c:v>14.087857142857141</c:v>
                </c:pt>
                <c:pt idx="979">
                  <c:v>14.102261904761903</c:v>
                </c:pt>
                <c:pt idx="980">
                  <c:v>14.116666666666672</c:v>
                </c:pt>
                <c:pt idx="981">
                  <c:v>14.131071428571405</c:v>
                </c:pt>
                <c:pt idx="982">
                  <c:v>14.145476190476192</c:v>
                </c:pt>
                <c:pt idx="983">
                  <c:v>14.159880952380968</c:v>
                </c:pt>
                <c:pt idx="984">
                  <c:v>14.174285714285714</c:v>
                </c:pt>
                <c:pt idx="985">
                  <c:v>14.188690476190468</c:v>
                </c:pt>
                <c:pt idx="986">
                  <c:v>14.203095238095251</c:v>
                </c:pt>
                <c:pt idx="987">
                  <c:v>14.217500000000001</c:v>
                </c:pt>
                <c:pt idx="988">
                  <c:v>14.231904761904749</c:v>
                </c:pt>
                <c:pt idx="989">
                  <c:v>14.246309523809519</c:v>
                </c:pt>
                <c:pt idx="990">
                  <c:v>14.260714285714284</c:v>
                </c:pt>
                <c:pt idx="991">
                  <c:v>14.27511904761905</c:v>
                </c:pt>
                <c:pt idx="992">
                  <c:v>14.289523809523809</c:v>
                </c:pt>
                <c:pt idx="993">
                  <c:v>14.303928571428571</c:v>
                </c:pt>
                <c:pt idx="994">
                  <c:v>14.318333333333333</c:v>
                </c:pt>
                <c:pt idx="995">
                  <c:v>14.332738095238104</c:v>
                </c:pt>
                <c:pt idx="996">
                  <c:v>14.347142857142856</c:v>
                </c:pt>
                <c:pt idx="997">
                  <c:v>14.361547619047645</c:v>
                </c:pt>
                <c:pt idx="998">
                  <c:v>14.375952380952382</c:v>
                </c:pt>
                <c:pt idx="999">
                  <c:v>14.390357142857143</c:v>
                </c:pt>
                <c:pt idx="1000">
                  <c:v>14.404761904761905</c:v>
                </c:pt>
                <c:pt idx="1001">
                  <c:v>14.419166666666674</c:v>
                </c:pt>
                <c:pt idx="1002">
                  <c:v>14.433571428571417</c:v>
                </c:pt>
                <c:pt idx="1003">
                  <c:v>14.447976190476176</c:v>
                </c:pt>
                <c:pt idx="1004">
                  <c:v>14.462380952380968</c:v>
                </c:pt>
                <c:pt idx="1005">
                  <c:v>14.476785714285729</c:v>
                </c:pt>
                <c:pt idx="1006">
                  <c:v>14.491190476190468</c:v>
                </c:pt>
                <c:pt idx="1007">
                  <c:v>14.505595238095264</c:v>
                </c:pt>
                <c:pt idx="1008">
                  <c:v>14.520000000000001</c:v>
                </c:pt>
                <c:pt idx="1009">
                  <c:v>14.53440476190476</c:v>
                </c:pt>
                <c:pt idx="1010">
                  <c:v>14.548809523809521</c:v>
                </c:pt>
                <c:pt idx="1011">
                  <c:v>14.563214285714286</c:v>
                </c:pt>
                <c:pt idx="1012">
                  <c:v>14.57761904761905</c:v>
                </c:pt>
                <c:pt idx="1013">
                  <c:v>14.592023809523809</c:v>
                </c:pt>
                <c:pt idx="1014">
                  <c:v>14.606428571428571</c:v>
                </c:pt>
                <c:pt idx="1015">
                  <c:v>14.620833333333332</c:v>
                </c:pt>
                <c:pt idx="1016">
                  <c:v>14.635238095238094</c:v>
                </c:pt>
                <c:pt idx="1017">
                  <c:v>14.649642857142856</c:v>
                </c:pt>
                <c:pt idx="1018">
                  <c:v>14.664047619047631</c:v>
                </c:pt>
                <c:pt idx="1019">
                  <c:v>14.678452380952381</c:v>
                </c:pt>
                <c:pt idx="1020">
                  <c:v>14.692857142857143</c:v>
                </c:pt>
                <c:pt idx="1021">
                  <c:v>14.707261904761891</c:v>
                </c:pt>
                <c:pt idx="1022">
                  <c:v>14.721666666666666</c:v>
                </c:pt>
                <c:pt idx="1023">
                  <c:v>14.736071428571405</c:v>
                </c:pt>
                <c:pt idx="1024">
                  <c:v>14.75047619047619</c:v>
                </c:pt>
                <c:pt idx="1025">
                  <c:v>14.764880952380954</c:v>
                </c:pt>
                <c:pt idx="1026">
                  <c:v>14.77928571428572</c:v>
                </c:pt>
                <c:pt idx="1027">
                  <c:v>14.793690476190468</c:v>
                </c:pt>
                <c:pt idx="1028">
                  <c:v>14.808095238095255</c:v>
                </c:pt>
                <c:pt idx="1029">
                  <c:v>14.82250000000001</c:v>
                </c:pt>
                <c:pt idx="1030">
                  <c:v>14.836904761904762</c:v>
                </c:pt>
                <c:pt idx="1031">
                  <c:v>14.851309523809524</c:v>
                </c:pt>
                <c:pt idx="1032">
                  <c:v>14.865714285714306</c:v>
                </c:pt>
                <c:pt idx="1033">
                  <c:v>14.880119047619052</c:v>
                </c:pt>
                <c:pt idx="1034">
                  <c:v>14.894523809523809</c:v>
                </c:pt>
                <c:pt idx="1035">
                  <c:v>14.908928571428568</c:v>
                </c:pt>
                <c:pt idx="1036">
                  <c:v>14.923333333333332</c:v>
                </c:pt>
                <c:pt idx="1037">
                  <c:v>14.937738095238094</c:v>
                </c:pt>
                <c:pt idx="1038">
                  <c:v>14.952142857142876</c:v>
                </c:pt>
                <c:pt idx="1039">
                  <c:v>14.966547619047649</c:v>
                </c:pt>
                <c:pt idx="1040">
                  <c:v>14.980952380952369</c:v>
                </c:pt>
                <c:pt idx="1041">
                  <c:v>14.995357142857141</c:v>
                </c:pt>
                <c:pt idx="1042">
                  <c:v>15.009761904761904</c:v>
                </c:pt>
                <c:pt idx="1043">
                  <c:v>15.024166666666666</c:v>
                </c:pt>
                <c:pt idx="1044">
                  <c:v>15.038571428571409</c:v>
                </c:pt>
                <c:pt idx="1045">
                  <c:v>15.052976190476192</c:v>
                </c:pt>
                <c:pt idx="1046">
                  <c:v>15.067380952380956</c:v>
                </c:pt>
                <c:pt idx="1047">
                  <c:v>15.08178571428572</c:v>
                </c:pt>
                <c:pt idx="1048">
                  <c:v>15.096190476190468</c:v>
                </c:pt>
                <c:pt idx="1049">
                  <c:v>15.110595238095256</c:v>
                </c:pt>
                <c:pt idx="1050">
                  <c:v>15.125</c:v>
                </c:pt>
                <c:pt idx="1051">
                  <c:v>15.139404761904762</c:v>
                </c:pt>
                <c:pt idx="1052">
                  <c:v>15.153809523809526</c:v>
                </c:pt>
                <c:pt idx="1053">
                  <c:v>15.168214285714285</c:v>
                </c:pt>
                <c:pt idx="1054">
                  <c:v>15.182619047619054</c:v>
                </c:pt>
                <c:pt idx="1055">
                  <c:v>15.197023809523808</c:v>
                </c:pt>
                <c:pt idx="1056">
                  <c:v>15.211428571428568</c:v>
                </c:pt>
                <c:pt idx="1057">
                  <c:v>15.225833333333334</c:v>
                </c:pt>
                <c:pt idx="1058">
                  <c:v>15.240238095238093</c:v>
                </c:pt>
                <c:pt idx="1059">
                  <c:v>15.254642857142866</c:v>
                </c:pt>
                <c:pt idx="1060">
                  <c:v>15.269047619047635</c:v>
                </c:pt>
                <c:pt idx="1061">
                  <c:v>15.283452380952378</c:v>
                </c:pt>
                <c:pt idx="1062">
                  <c:v>15.297857142857131</c:v>
                </c:pt>
                <c:pt idx="1063">
                  <c:v>15.312261904761906</c:v>
                </c:pt>
                <c:pt idx="1064">
                  <c:v>15.32666666666668</c:v>
                </c:pt>
                <c:pt idx="1065">
                  <c:v>15.341071428571405</c:v>
                </c:pt>
                <c:pt idx="1066">
                  <c:v>15.355476190476205</c:v>
                </c:pt>
                <c:pt idx="1067">
                  <c:v>15.369880952380973</c:v>
                </c:pt>
                <c:pt idx="1068">
                  <c:v>15.384285714285722</c:v>
                </c:pt>
                <c:pt idx="1069">
                  <c:v>15.398690476190469</c:v>
                </c:pt>
                <c:pt idx="1070">
                  <c:v>15.413095238095256</c:v>
                </c:pt>
                <c:pt idx="1071">
                  <c:v>15.427500000000002</c:v>
                </c:pt>
                <c:pt idx="1072">
                  <c:v>15.441904761904761</c:v>
                </c:pt>
                <c:pt idx="1073">
                  <c:v>15.456309523809526</c:v>
                </c:pt>
                <c:pt idx="1074">
                  <c:v>15.470714285714298</c:v>
                </c:pt>
                <c:pt idx="1075">
                  <c:v>15.485119047619056</c:v>
                </c:pt>
                <c:pt idx="1076">
                  <c:v>15.49952380952382</c:v>
                </c:pt>
                <c:pt idx="1077">
                  <c:v>15.513928571428568</c:v>
                </c:pt>
                <c:pt idx="1078">
                  <c:v>15.528333333333331</c:v>
                </c:pt>
                <c:pt idx="1079">
                  <c:v>15.542738095238096</c:v>
                </c:pt>
                <c:pt idx="1080">
                  <c:v>15.557142857142868</c:v>
                </c:pt>
                <c:pt idx="1081">
                  <c:v>15.571547619047639</c:v>
                </c:pt>
                <c:pt idx="1082">
                  <c:v>15.585952380952381</c:v>
                </c:pt>
                <c:pt idx="1083">
                  <c:v>15.600357142857133</c:v>
                </c:pt>
                <c:pt idx="1084">
                  <c:v>15.614761904761901</c:v>
                </c:pt>
                <c:pt idx="1085">
                  <c:v>15.629166666666666</c:v>
                </c:pt>
                <c:pt idx="1086">
                  <c:v>15.643571428571411</c:v>
                </c:pt>
                <c:pt idx="1087">
                  <c:v>15.657976190476191</c:v>
                </c:pt>
                <c:pt idx="1088">
                  <c:v>15.672380952380964</c:v>
                </c:pt>
                <c:pt idx="1089">
                  <c:v>15.686785714285724</c:v>
                </c:pt>
                <c:pt idx="1090">
                  <c:v>15.701190476190462</c:v>
                </c:pt>
                <c:pt idx="1091">
                  <c:v>15.715595238095254</c:v>
                </c:pt>
                <c:pt idx="1092">
                  <c:v>15.729999999999999</c:v>
                </c:pt>
                <c:pt idx="1093">
                  <c:v>15.744404761904761</c:v>
                </c:pt>
                <c:pt idx="1094">
                  <c:v>15.758809523809523</c:v>
                </c:pt>
                <c:pt idx="1095">
                  <c:v>15.773214285714285</c:v>
                </c:pt>
                <c:pt idx="1096">
                  <c:v>15.787619047619046</c:v>
                </c:pt>
                <c:pt idx="1097">
                  <c:v>15.802023809523819</c:v>
                </c:pt>
                <c:pt idx="1098">
                  <c:v>15.81642857142857</c:v>
                </c:pt>
                <c:pt idx="1099">
                  <c:v>15.830833333333334</c:v>
                </c:pt>
                <c:pt idx="1100">
                  <c:v>15.8452380952381</c:v>
                </c:pt>
                <c:pt idx="1101">
                  <c:v>15.85964285714288</c:v>
                </c:pt>
                <c:pt idx="1102">
                  <c:v>15.874047619047641</c:v>
                </c:pt>
                <c:pt idx="1103">
                  <c:v>15.88845238095238</c:v>
                </c:pt>
                <c:pt idx="1104">
                  <c:v>15.902857142857142</c:v>
                </c:pt>
                <c:pt idx="1105">
                  <c:v>15.917261904761903</c:v>
                </c:pt>
                <c:pt idx="1106">
                  <c:v>15.93166666666667</c:v>
                </c:pt>
                <c:pt idx="1107">
                  <c:v>15.946071428571411</c:v>
                </c:pt>
                <c:pt idx="1108">
                  <c:v>15.960476190476196</c:v>
                </c:pt>
                <c:pt idx="1109">
                  <c:v>15.974880952380964</c:v>
                </c:pt>
                <c:pt idx="1110">
                  <c:v>15.989285714285725</c:v>
                </c:pt>
                <c:pt idx="1111">
                  <c:v>16.003690476190474</c:v>
                </c:pt>
                <c:pt idx="1112">
                  <c:v>16.018095238095228</c:v>
                </c:pt>
                <c:pt idx="1113">
                  <c:v>16.032499999999974</c:v>
                </c:pt>
                <c:pt idx="1114">
                  <c:v>16.046904761904784</c:v>
                </c:pt>
                <c:pt idx="1115">
                  <c:v>16.061309523809523</c:v>
                </c:pt>
                <c:pt idx="1116">
                  <c:v>16.075714285714263</c:v>
                </c:pt>
                <c:pt idx="1117">
                  <c:v>16.090119047619027</c:v>
                </c:pt>
                <c:pt idx="1118">
                  <c:v>16.104523809523776</c:v>
                </c:pt>
                <c:pt idx="1119">
                  <c:v>16.11892857142859</c:v>
                </c:pt>
                <c:pt idx="1120">
                  <c:v>16.133333333333301</c:v>
                </c:pt>
                <c:pt idx="1121">
                  <c:v>16.147738095238093</c:v>
                </c:pt>
                <c:pt idx="1122">
                  <c:v>16.162142857142818</c:v>
                </c:pt>
                <c:pt idx="1123">
                  <c:v>16.176547619047618</c:v>
                </c:pt>
                <c:pt idx="1124">
                  <c:v>16.190952380952385</c:v>
                </c:pt>
                <c:pt idx="1125">
                  <c:v>16.205357142857142</c:v>
                </c:pt>
                <c:pt idx="1126">
                  <c:v>16.219761904761889</c:v>
                </c:pt>
                <c:pt idx="1127">
                  <c:v>16.234166666666688</c:v>
                </c:pt>
                <c:pt idx="1128">
                  <c:v>16.248571428571427</c:v>
                </c:pt>
                <c:pt idx="1129">
                  <c:v>16.262976190476188</c:v>
                </c:pt>
                <c:pt idx="1130">
                  <c:v>16.277380952380952</c:v>
                </c:pt>
                <c:pt idx="1131">
                  <c:v>16.29178571428573</c:v>
                </c:pt>
                <c:pt idx="1132">
                  <c:v>16.306190476190491</c:v>
                </c:pt>
                <c:pt idx="1133">
                  <c:v>16.320595238095226</c:v>
                </c:pt>
                <c:pt idx="1134">
                  <c:v>16.334999999999997</c:v>
                </c:pt>
                <c:pt idx="1135">
                  <c:v>16.349404761904761</c:v>
                </c:pt>
                <c:pt idx="1136">
                  <c:v>16.363809523809525</c:v>
                </c:pt>
                <c:pt idx="1137">
                  <c:v>16.378214285714286</c:v>
                </c:pt>
                <c:pt idx="1138">
                  <c:v>16.392619047619029</c:v>
                </c:pt>
                <c:pt idx="1139">
                  <c:v>16.407023809523771</c:v>
                </c:pt>
                <c:pt idx="1140">
                  <c:v>16.42142857142855</c:v>
                </c:pt>
                <c:pt idx="1141">
                  <c:v>16.435833333333285</c:v>
                </c:pt>
                <c:pt idx="1142">
                  <c:v>16.450238095238092</c:v>
                </c:pt>
                <c:pt idx="1143">
                  <c:v>16.46464285714281</c:v>
                </c:pt>
                <c:pt idx="1144">
                  <c:v>16.47904761904762</c:v>
                </c:pt>
                <c:pt idx="1145">
                  <c:v>16.493452380952359</c:v>
                </c:pt>
                <c:pt idx="1146">
                  <c:v>16.507857142857166</c:v>
                </c:pt>
                <c:pt idx="1147">
                  <c:v>16.522261904761873</c:v>
                </c:pt>
                <c:pt idx="1148">
                  <c:v>16.536666666666665</c:v>
                </c:pt>
                <c:pt idx="1149">
                  <c:v>16.551071428571454</c:v>
                </c:pt>
                <c:pt idx="1150">
                  <c:v>16.565476190476186</c:v>
                </c:pt>
                <c:pt idx="1151">
                  <c:v>16.579880952380954</c:v>
                </c:pt>
                <c:pt idx="1152">
                  <c:v>16.594285714285739</c:v>
                </c:pt>
                <c:pt idx="1153">
                  <c:v>16.608690476190475</c:v>
                </c:pt>
                <c:pt idx="1154">
                  <c:v>16.623095238095239</c:v>
                </c:pt>
                <c:pt idx="1155">
                  <c:v>16.637499999999999</c:v>
                </c:pt>
                <c:pt idx="1156">
                  <c:v>16.651904761904806</c:v>
                </c:pt>
                <c:pt idx="1157">
                  <c:v>16.666309523809524</c:v>
                </c:pt>
                <c:pt idx="1158">
                  <c:v>16.680714285714267</c:v>
                </c:pt>
                <c:pt idx="1159">
                  <c:v>16.695119047619027</c:v>
                </c:pt>
                <c:pt idx="1160">
                  <c:v>16.709523809523763</c:v>
                </c:pt>
                <c:pt idx="1161">
                  <c:v>16.723928571428569</c:v>
                </c:pt>
                <c:pt idx="1162">
                  <c:v>16.73833333333328</c:v>
                </c:pt>
                <c:pt idx="1163">
                  <c:v>16.752738095238087</c:v>
                </c:pt>
                <c:pt idx="1164">
                  <c:v>16.767142857142822</c:v>
                </c:pt>
                <c:pt idx="1165">
                  <c:v>16.781547619047597</c:v>
                </c:pt>
                <c:pt idx="1166">
                  <c:v>16.795952380952379</c:v>
                </c:pt>
                <c:pt idx="1167">
                  <c:v>16.810357142857164</c:v>
                </c:pt>
                <c:pt idx="1168">
                  <c:v>16.824761904761889</c:v>
                </c:pt>
                <c:pt idx="1169">
                  <c:v>16.839166666666689</c:v>
                </c:pt>
                <c:pt idx="1170">
                  <c:v>16.853571428571431</c:v>
                </c:pt>
                <c:pt idx="1171">
                  <c:v>16.867976190476195</c:v>
                </c:pt>
                <c:pt idx="1172">
                  <c:v>16.88238095238092</c:v>
                </c:pt>
                <c:pt idx="1173">
                  <c:v>16.896785714285731</c:v>
                </c:pt>
                <c:pt idx="1174">
                  <c:v>16.911190476190491</c:v>
                </c:pt>
                <c:pt idx="1175">
                  <c:v>16.925595238095209</c:v>
                </c:pt>
                <c:pt idx="1176">
                  <c:v>16.939999999999987</c:v>
                </c:pt>
                <c:pt idx="1177">
                  <c:v>16.954404761904765</c:v>
                </c:pt>
                <c:pt idx="1178">
                  <c:v>16.968809523809522</c:v>
                </c:pt>
                <c:pt idx="1179">
                  <c:v>16.983214285714261</c:v>
                </c:pt>
                <c:pt idx="1180">
                  <c:v>16.997619047619029</c:v>
                </c:pt>
                <c:pt idx="1181">
                  <c:v>17.012023809523779</c:v>
                </c:pt>
                <c:pt idx="1182">
                  <c:v>17.02642857142855</c:v>
                </c:pt>
                <c:pt idx="1183">
                  <c:v>17.040833333333289</c:v>
                </c:pt>
                <c:pt idx="1184">
                  <c:v>17.055238095238092</c:v>
                </c:pt>
                <c:pt idx="1185">
                  <c:v>17.06964285714281</c:v>
                </c:pt>
                <c:pt idx="1186">
                  <c:v>17.084047619047617</c:v>
                </c:pt>
                <c:pt idx="1187">
                  <c:v>17.098452380952359</c:v>
                </c:pt>
                <c:pt idx="1188">
                  <c:v>17.11285714285718</c:v>
                </c:pt>
                <c:pt idx="1189">
                  <c:v>17.127261904761902</c:v>
                </c:pt>
                <c:pt idx="1190">
                  <c:v>17.141666666666687</c:v>
                </c:pt>
                <c:pt idx="1191">
                  <c:v>17.156071428571451</c:v>
                </c:pt>
                <c:pt idx="1192">
                  <c:v>17.17047619047619</c:v>
                </c:pt>
                <c:pt idx="1193">
                  <c:v>17.184880952380951</c:v>
                </c:pt>
                <c:pt idx="1194">
                  <c:v>17.199285714285743</c:v>
                </c:pt>
                <c:pt idx="1195">
                  <c:v>17.213690476190475</c:v>
                </c:pt>
                <c:pt idx="1196">
                  <c:v>17.228095238095229</c:v>
                </c:pt>
                <c:pt idx="1197">
                  <c:v>17.242499999999971</c:v>
                </c:pt>
                <c:pt idx="1198">
                  <c:v>17.256904761904782</c:v>
                </c:pt>
                <c:pt idx="1199">
                  <c:v>17.271309523809524</c:v>
                </c:pt>
                <c:pt idx="1200">
                  <c:v>17.285714285714242</c:v>
                </c:pt>
                <c:pt idx="1201">
                  <c:v>17.300119047619049</c:v>
                </c:pt>
                <c:pt idx="1202">
                  <c:v>17.314523809523784</c:v>
                </c:pt>
                <c:pt idx="1203">
                  <c:v>17.32892857142857</c:v>
                </c:pt>
                <c:pt idx="1204">
                  <c:v>17.343333333333284</c:v>
                </c:pt>
                <c:pt idx="1205">
                  <c:v>17.357738095238094</c:v>
                </c:pt>
                <c:pt idx="1206">
                  <c:v>17.372142857142819</c:v>
                </c:pt>
                <c:pt idx="1207">
                  <c:v>17.386547619047619</c:v>
                </c:pt>
                <c:pt idx="1208">
                  <c:v>17.400952380952383</c:v>
                </c:pt>
                <c:pt idx="1209">
                  <c:v>17.41535714285714</c:v>
                </c:pt>
                <c:pt idx="1210">
                  <c:v>17.429761904761875</c:v>
                </c:pt>
                <c:pt idx="1211">
                  <c:v>17.444166666666668</c:v>
                </c:pt>
                <c:pt idx="1212">
                  <c:v>17.458571428571428</c:v>
                </c:pt>
                <c:pt idx="1213">
                  <c:v>17.472976190476192</c:v>
                </c:pt>
                <c:pt idx="1214">
                  <c:v>17.487380952380924</c:v>
                </c:pt>
                <c:pt idx="1215">
                  <c:v>17.501785714285731</c:v>
                </c:pt>
                <c:pt idx="1216">
                  <c:v>17.516190476190491</c:v>
                </c:pt>
                <c:pt idx="1217">
                  <c:v>17.530595238095227</c:v>
                </c:pt>
                <c:pt idx="1218">
                  <c:v>17.544999999999987</c:v>
                </c:pt>
                <c:pt idx="1219">
                  <c:v>17.559404761904783</c:v>
                </c:pt>
                <c:pt idx="1220">
                  <c:v>17.57380952380953</c:v>
                </c:pt>
                <c:pt idx="1221">
                  <c:v>17.588214285714258</c:v>
                </c:pt>
                <c:pt idx="1222">
                  <c:v>17.602619047619029</c:v>
                </c:pt>
                <c:pt idx="1223">
                  <c:v>17.617023809523786</c:v>
                </c:pt>
                <c:pt idx="1224">
                  <c:v>17.631428571428575</c:v>
                </c:pt>
                <c:pt idx="1225">
                  <c:v>17.64583333333329</c:v>
                </c:pt>
                <c:pt idx="1226">
                  <c:v>17.660238095238096</c:v>
                </c:pt>
                <c:pt idx="1227">
                  <c:v>17.674642857142835</c:v>
                </c:pt>
                <c:pt idx="1228">
                  <c:v>17.689047619047617</c:v>
                </c:pt>
                <c:pt idx="1229">
                  <c:v>17.70345238095236</c:v>
                </c:pt>
                <c:pt idx="1230">
                  <c:v>17.717857142857184</c:v>
                </c:pt>
                <c:pt idx="1231">
                  <c:v>17.732261904761881</c:v>
                </c:pt>
                <c:pt idx="1232">
                  <c:v>17.746666666666666</c:v>
                </c:pt>
                <c:pt idx="1233">
                  <c:v>17.76107142857143</c:v>
                </c:pt>
                <c:pt idx="1234">
                  <c:v>17.775476190476187</c:v>
                </c:pt>
                <c:pt idx="1235">
                  <c:v>17.78988095238093</c:v>
                </c:pt>
                <c:pt idx="1236">
                  <c:v>17.804285714285744</c:v>
                </c:pt>
                <c:pt idx="1237">
                  <c:v>17.81869047619049</c:v>
                </c:pt>
                <c:pt idx="1238">
                  <c:v>17.83309523809524</c:v>
                </c:pt>
                <c:pt idx="1239">
                  <c:v>17.8475</c:v>
                </c:pt>
                <c:pt idx="1240">
                  <c:v>17.861904761904782</c:v>
                </c:pt>
                <c:pt idx="1241">
                  <c:v>17.876309523809521</c:v>
                </c:pt>
                <c:pt idx="1242">
                  <c:v>17.890714285714282</c:v>
                </c:pt>
                <c:pt idx="1243">
                  <c:v>17.905119047619017</c:v>
                </c:pt>
                <c:pt idx="1244">
                  <c:v>17.919523809523763</c:v>
                </c:pt>
                <c:pt idx="1245">
                  <c:v>17.933928571428574</c:v>
                </c:pt>
                <c:pt idx="1246">
                  <c:v>17.94833333333326</c:v>
                </c:pt>
                <c:pt idx="1247">
                  <c:v>17.96273809523807</c:v>
                </c:pt>
                <c:pt idx="1248">
                  <c:v>17.97714285714282</c:v>
                </c:pt>
                <c:pt idx="1249">
                  <c:v>17.991547619047619</c:v>
                </c:pt>
                <c:pt idx="1250">
                  <c:v>18.00595238095238</c:v>
                </c:pt>
                <c:pt idx="1251">
                  <c:v>18.020357142857144</c:v>
                </c:pt>
                <c:pt idx="1252">
                  <c:v>18.034761904761886</c:v>
                </c:pt>
                <c:pt idx="1253">
                  <c:v>18.049166666666665</c:v>
                </c:pt>
                <c:pt idx="1254">
                  <c:v>18.063571428571432</c:v>
                </c:pt>
                <c:pt idx="1255">
                  <c:v>18.077976190476214</c:v>
                </c:pt>
                <c:pt idx="1256">
                  <c:v>18.092380952380928</c:v>
                </c:pt>
                <c:pt idx="1257">
                  <c:v>18.106785714285731</c:v>
                </c:pt>
                <c:pt idx="1258">
                  <c:v>18.121190476190495</c:v>
                </c:pt>
                <c:pt idx="1259">
                  <c:v>18.135595238095227</c:v>
                </c:pt>
                <c:pt idx="1260">
                  <c:v>18.149999999999999</c:v>
                </c:pt>
                <c:pt idx="1261">
                  <c:v>18.164404761904784</c:v>
                </c:pt>
                <c:pt idx="1262">
                  <c:v>18.17880952380953</c:v>
                </c:pt>
                <c:pt idx="1263">
                  <c:v>18.193214285714287</c:v>
                </c:pt>
                <c:pt idx="1264">
                  <c:v>18.207619047619026</c:v>
                </c:pt>
                <c:pt idx="1265">
                  <c:v>18.222023809523755</c:v>
                </c:pt>
                <c:pt idx="1266">
                  <c:v>18.236428571428569</c:v>
                </c:pt>
                <c:pt idx="1267">
                  <c:v>18.25083333333329</c:v>
                </c:pt>
                <c:pt idx="1268">
                  <c:v>18.265238095238089</c:v>
                </c:pt>
                <c:pt idx="1269">
                  <c:v>18.279642857142818</c:v>
                </c:pt>
                <c:pt idx="1270">
                  <c:v>18.294047619047621</c:v>
                </c:pt>
                <c:pt idx="1271">
                  <c:v>18.308452380952357</c:v>
                </c:pt>
                <c:pt idx="1272">
                  <c:v>18.322857142857163</c:v>
                </c:pt>
                <c:pt idx="1273">
                  <c:v>18.337261904761903</c:v>
                </c:pt>
                <c:pt idx="1274">
                  <c:v>18.351666666666688</c:v>
                </c:pt>
                <c:pt idx="1275">
                  <c:v>18.366071428571431</c:v>
                </c:pt>
                <c:pt idx="1276">
                  <c:v>18.380476190476188</c:v>
                </c:pt>
                <c:pt idx="1277">
                  <c:v>18.394880952380955</c:v>
                </c:pt>
                <c:pt idx="1278">
                  <c:v>18.40928571428573</c:v>
                </c:pt>
                <c:pt idx="1279">
                  <c:v>18.423690476190476</c:v>
                </c:pt>
                <c:pt idx="1280">
                  <c:v>18.438095238095229</c:v>
                </c:pt>
                <c:pt idx="1281">
                  <c:v>18.452499999999972</c:v>
                </c:pt>
                <c:pt idx="1282">
                  <c:v>18.466904761904761</c:v>
                </c:pt>
                <c:pt idx="1283">
                  <c:v>18.481309523809522</c:v>
                </c:pt>
                <c:pt idx="1284">
                  <c:v>18.49571428571425</c:v>
                </c:pt>
                <c:pt idx="1285">
                  <c:v>18.510119047619046</c:v>
                </c:pt>
                <c:pt idx="1286">
                  <c:v>18.524523809523771</c:v>
                </c:pt>
                <c:pt idx="1287">
                  <c:v>18.538928571428571</c:v>
                </c:pt>
                <c:pt idx="1288">
                  <c:v>18.553333333333285</c:v>
                </c:pt>
                <c:pt idx="1289">
                  <c:v>18.567738095238088</c:v>
                </c:pt>
                <c:pt idx="1290">
                  <c:v>18.582142857142806</c:v>
                </c:pt>
                <c:pt idx="1291">
                  <c:v>18.59654761904762</c:v>
                </c:pt>
                <c:pt idx="1292">
                  <c:v>18.610952380952391</c:v>
                </c:pt>
                <c:pt idx="1293">
                  <c:v>18.625357142857144</c:v>
                </c:pt>
                <c:pt idx="1294">
                  <c:v>18.639761904761887</c:v>
                </c:pt>
                <c:pt idx="1295">
                  <c:v>18.654166666666701</c:v>
                </c:pt>
                <c:pt idx="1296">
                  <c:v>18.668571428571425</c:v>
                </c:pt>
                <c:pt idx="1297">
                  <c:v>18.68297619047619</c:v>
                </c:pt>
                <c:pt idx="1298">
                  <c:v>18.69738095238095</c:v>
                </c:pt>
                <c:pt idx="1299">
                  <c:v>18.711785714285735</c:v>
                </c:pt>
                <c:pt idx="1300">
                  <c:v>18.726190476190474</c:v>
                </c:pt>
                <c:pt idx="1301">
                  <c:v>18.740595238095214</c:v>
                </c:pt>
                <c:pt idx="1302">
                  <c:v>18.754999999999999</c:v>
                </c:pt>
                <c:pt idx="1303">
                  <c:v>18.769404761904759</c:v>
                </c:pt>
                <c:pt idx="1304">
                  <c:v>18.783809523809524</c:v>
                </c:pt>
                <c:pt idx="1305">
                  <c:v>18.798214285714263</c:v>
                </c:pt>
                <c:pt idx="1306">
                  <c:v>18.812619047619027</c:v>
                </c:pt>
                <c:pt idx="1307">
                  <c:v>18.827023809523777</c:v>
                </c:pt>
                <c:pt idx="1308">
                  <c:v>18.841428571428573</c:v>
                </c:pt>
                <c:pt idx="1309">
                  <c:v>18.855833333333301</c:v>
                </c:pt>
                <c:pt idx="1310">
                  <c:v>18.870238095238093</c:v>
                </c:pt>
                <c:pt idx="1311">
                  <c:v>18.884642857142822</c:v>
                </c:pt>
                <c:pt idx="1312">
                  <c:v>18.899047619047618</c:v>
                </c:pt>
                <c:pt idx="1313">
                  <c:v>18.913452380952382</c:v>
                </c:pt>
                <c:pt idx="1314">
                  <c:v>18.927857142857164</c:v>
                </c:pt>
                <c:pt idx="1315">
                  <c:v>18.942261904761864</c:v>
                </c:pt>
                <c:pt idx="1316">
                  <c:v>18.956666666666667</c:v>
                </c:pt>
                <c:pt idx="1317">
                  <c:v>18.971071428571431</c:v>
                </c:pt>
                <c:pt idx="1318">
                  <c:v>18.98547619047617</c:v>
                </c:pt>
                <c:pt idx="1319">
                  <c:v>18.999880952380952</c:v>
                </c:pt>
                <c:pt idx="1320">
                  <c:v>19.014285714285744</c:v>
                </c:pt>
                <c:pt idx="1321">
                  <c:v>19.028690476190473</c:v>
                </c:pt>
                <c:pt idx="1322">
                  <c:v>19.043095238095226</c:v>
                </c:pt>
                <c:pt idx="1323">
                  <c:v>19.057499999999987</c:v>
                </c:pt>
                <c:pt idx="1324">
                  <c:v>19.071904761904793</c:v>
                </c:pt>
                <c:pt idx="1325">
                  <c:v>19.086309523809526</c:v>
                </c:pt>
                <c:pt idx="1326">
                  <c:v>19.100714285714286</c:v>
                </c:pt>
                <c:pt idx="1327">
                  <c:v>19.115119047619046</c:v>
                </c:pt>
                <c:pt idx="1328">
                  <c:v>19.129523809523775</c:v>
                </c:pt>
                <c:pt idx="1329">
                  <c:v>19.143928571428571</c:v>
                </c:pt>
                <c:pt idx="1330">
                  <c:v>19.158333333333285</c:v>
                </c:pt>
                <c:pt idx="1331">
                  <c:v>19.172738095238092</c:v>
                </c:pt>
                <c:pt idx="1332">
                  <c:v>19.187142857142824</c:v>
                </c:pt>
                <c:pt idx="1333">
                  <c:v>19.20154761904762</c:v>
                </c:pt>
                <c:pt idx="1334">
                  <c:v>19.21595238095238</c:v>
                </c:pt>
                <c:pt idx="1335">
                  <c:v>19.230357142857141</c:v>
                </c:pt>
                <c:pt idx="1336">
                  <c:v>19.244761904761873</c:v>
                </c:pt>
                <c:pt idx="1337">
                  <c:v>19.259166666666665</c:v>
                </c:pt>
                <c:pt idx="1338">
                  <c:v>19.273571428571433</c:v>
                </c:pt>
                <c:pt idx="1339">
                  <c:v>19.28797619047619</c:v>
                </c:pt>
                <c:pt idx="1340">
                  <c:v>19.302380952380929</c:v>
                </c:pt>
                <c:pt idx="1341">
                  <c:v>19.316785714285743</c:v>
                </c:pt>
                <c:pt idx="1342">
                  <c:v>19.331190476190503</c:v>
                </c:pt>
                <c:pt idx="1343">
                  <c:v>19.345595238095214</c:v>
                </c:pt>
                <c:pt idx="1344">
                  <c:v>19.36</c:v>
                </c:pt>
                <c:pt idx="1345">
                  <c:v>19.374404761904785</c:v>
                </c:pt>
                <c:pt idx="1346">
                  <c:v>19.38880952380952</c:v>
                </c:pt>
                <c:pt idx="1347">
                  <c:v>19.403214285714263</c:v>
                </c:pt>
                <c:pt idx="1348">
                  <c:v>19.417619047619027</c:v>
                </c:pt>
                <c:pt idx="1349">
                  <c:v>19.432023809523763</c:v>
                </c:pt>
                <c:pt idx="1350">
                  <c:v>19.446428571428548</c:v>
                </c:pt>
                <c:pt idx="1351">
                  <c:v>19.46083333333328</c:v>
                </c:pt>
                <c:pt idx="1352">
                  <c:v>19.475238095238087</c:v>
                </c:pt>
                <c:pt idx="1353">
                  <c:v>19.489642857142794</c:v>
                </c:pt>
                <c:pt idx="1354">
                  <c:v>19.504047619047618</c:v>
                </c:pt>
                <c:pt idx="1355">
                  <c:v>19.518452380952379</c:v>
                </c:pt>
                <c:pt idx="1356">
                  <c:v>19.532857142857164</c:v>
                </c:pt>
                <c:pt idx="1357">
                  <c:v>19.547261904761889</c:v>
                </c:pt>
                <c:pt idx="1358">
                  <c:v>19.561666666666667</c:v>
                </c:pt>
                <c:pt idx="1359">
                  <c:v>19.576071428571431</c:v>
                </c:pt>
                <c:pt idx="1360">
                  <c:v>19.590476190476188</c:v>
                </c:pt>
                <c:pt idx="1361">
                  <c:v>19.604880952380974</c:v>
                </c:pt>
                <c:pt idx="1362">
                  <c:v>19.619285714285745</c:v>
                </c:pt>
                <c:pt idx="1363">
                  <c:v>19.633690476190491</c:v>
                </c:pt>
                <c:pt idx="1364">
                  <c:v>19.648095238095227</c:v>
                </c:pt>
                <c:pt idx="1365">
                  <c:v>19.662499999999969</c:v>
                </c:pt>
                <c:pt idx="1366">
                  <c:v>19.676904761904797</c:v>
                </c:pt>
                <c:pt idx="1367">
                  <c:v>19.691309523809533</c:v>
                </c:pt>
                <c:pt idx="1368">
                  <c:v>19.705714285714265</c:v>
                </c:pt>
                <c:pt idx="1369">
                  <c:v>19.720119047619029</c:v>
                </c:pt>
                <c:pt idx="1370">
                  <c:v>19.734523809523775</c:v>
                </c:pt>
                <c:pt idx="1371">
                  <c:v>19.74892857142855</c:v>
                </c:pt>
                <c:pt idx="1372">
                  <c:v>19.763333333333275</c:v>
                </c:pt>
                <c:pt idx="1373">
                  <c:v>19.777738095238096</c:v>
                </c:pt>
                <c:pt idx="1374">
                  <c:v>19.79214285714281</c:v>
                </c:pt>
                <c:pt idx="1375">
                  <c:v>19.80654761904762</c:v>
                </c:pt>
                <c:pt idx="1376">
                  <c:v>19.820952380952381</c:v>
                </c:pt>
                <c:pt idx="1377">
                  <c:v>19.835357142857141</c:v>
                </c:pt>
                <c:pt idx="1378">
                  <c:v>19.849761904761873</c:v>
                </c:pt>
                <c:pt idx="1379">
                  <c:v>19.864166666666687</c:v>
                </c:pt>
                <c:pt idx="1380">
                  <c:v>19.87857142857143</c:v>
                </c:pt>
                <c:pt idx="1381">
                  <c:v>19.89297619047619</c:v>
                </c:pt>
                <c:pt idx="1382">
                  <c:v>19.907380952380933</c:v>
                </c:pt>
                <c:pt idx="1383">
                  <c:v>19.921785714285715</c:v>
                </c:pt>
                <c:pt idx="1384">
                  <c:v>19.936190476190475</c:v>
                </c:pt>
                <c:pt idx="1385">
                  <c:v>19.950595238095229</c:v>
                </c:pt>
                <c:pt idx="1386">
                  <c:v>19.964999999999989</c:v>
                </c:pt>
                <c:pt idx="1387">
                  <c:v>19.97940476190476</c:v>
                </c:pt>
                <c:pt idx="1388">
                  <c:v>19.993809523809524</c:v>
                </c:pt>
                <c:pt idx="1389">
                  <c:v>20.008214285714264</c:v>
                </c:pt>
                <c:pt idx="1390">
                  <c:v>20.022619047619013</c:v>
                </c:pt>
                <c:pt idx="1391">
                  <c:v>20.037023809523784</c:v>
                </c:pt>
                <c:pt idx="1392">
                  <c:v>20.05142857142857</c:v>
                </c:pt>
                <c:pt idx="1393">
                  <c:v>20.065833333333284</c:v>
                </c:pt>
                <c:pt idx="1394">
                  <c:v>20.080238095238087</c:v>
                </c:pt>
                <c:pt idx="1395">
                  <c:v>20.094642857142819</c:v>
                </c:pt>
                <c:pt idx="1396">
                  <c:v>20.109047619047633</c:v>
                </c:pt>
                <c:pt idx="1397">
                  <c:v>20.123452380952379</c:v>
                </c:pt>
                <c:pt idx="1398">
                  <c:v>20.137857142857193</c:v>
                </c:pt>
                <c:pt idx="1399">
                  <c:v>20.152261904761886</c:v>
                </c:pt>
                <c:pt idx="1400">
                  <c:v>20.166666666666668</c:v>
                </c:pt>
                <c:pt idx="1401">
                  <c:v>20.181071428571435</c:v>
                </c:pt>
                <c:pt idx="1402">
                  <c:v>20.195476190476192</c:v>
                </c:pt>
                <c:pt idx="1403">
                  <c:v>20.209880952380949</c:v>
                </c:pt>
                <c:pt idx="1404">
                  <c:v>20.224285714285731</c:v>
                </c:pt>
                <c:pt idx="1405">
                  <c:v>20.238690476190477</c:v>
                </c:pt>
                <c:pt idx="1406">
                  <c:v>20.253095238095227</c:v>
                </c:pt>
                <c:pt idx="1407">
                  <c:v>20.267500000000002</c:v>
                </c:pt>
                <c:pt idx="1408">
                  <c:v>20.28190476190478</c:v>
                </c:pt>
                <c:pt idx="1409">
                  <c:v>20.296309523809523</c:v>
                </c:pt>
                <c:pt idx="1410">
                  <c:v>20.310714285714283</c:v>
                </c:pt>
                <c:pt idx="1411">
                  <c:v>20.325119047619026</c:v>
                </c:pt>
                <c:pt idx="1412">
                  <c:v>20.339523809523776</c:v>
                </c:pt>
                <c:pt idx="1413">
                  <c:v>20.353928571428575</c:v>
                </c:pt>
                <c:pt idx="1414">
                  <c:v>20.368333333333275</c:v>
                </c:pt>
                <c:pt idx="1415">
                  <c:v>20.382738095238089</c:v>
                </c:pt>
                <c:pt idx="1416">
                  <c:v>20.397142857142835</c:v>
                </c:pt>
                <c:pt idx="1417">
                  <c:v>20.411547619047617</c:v>
                </c:pt>
                <c:pt idx="1418">
                  <c:v>20.42595238095236</c:v>
                </c:pt>
                <c:pt idx="1419">
                  <c:v>20.440357142857142</c:v>
                </c:pt>
                <c:pt idx="1420">
                  <c:v>20.454761904761881</c:v>
                </c:pt>
                <c:pt idx="1421">
                  <c:v>20.469166666666666</c:v>
                </c:pt>
                <c:pt idx="1422">
                  <c:v>20.483571428571427</c:v>
                </c:pt>
                <c:pt idx="1423">
                  <c:v>20.497976190476191</c:v>
                </c:pt>
                <c:pt idx="1424">
                  <c:v>20.51238095238093</c:v>
                </c:pt>
                <c:pt idx="1425">
                  <c:v>20.526785714285715</c:v>
                </c:pt>
                <c:pt idx="1426">
                  <c:v>20.54119047619049</c:v>
                </c:pt>
                <c:pt idx="1427">
                  <c:v>20.555595238095229</c:v>
                </c:pt>
                <c:pt idx="1428">
                  <c:v>20.57</c:v>
                </c:pt>
                <c:pt idx="1429">
                  <c:v>20.584404761904761</c:v>
                </c:pt>
                <c:pt idx="1430">
                  <c:v>20.598809523809525</c:v>
                </c:pt>
                <c:pt idx="1431">
                  <c:v>20.613214285714285</c:v>
                </c:pt>
                <c:pt idx="1432">
                  <c:v>20.627619047619049</c:v>
                </c:pt>
                <c:pt idx="1433">
                  <c:v>20.642023809523764</c:v>
                </c:pt>
                <c:pt idx="1434">
                  <c:v>20.65642857142857</c:v>
                </c:pt>
                <c:pt idx="1435">
                  <c:v>20.670833333333306</c:v>
                </c:pt>
                <c:pt idx="1436">
                  <c:v>20.685238095238088</c:v>
                </c:pt>
                <c:pt idx="1437">
                  <c:v>20.69964285714282</c:v>
                </c:pt>
                <c:pt idx="1438">
                  <c:v>20.71404761904763</c:v>
                </c:pt>
                <c:pt idx="1439">
                  <c:v>20.728452380952362</c:v>
                </c:pt>
                <c:pt idx="1440">
                  <c:v>20.74285714285714</c:v>
                </c:pt>
                <c:pt idx="1441">
                  <c:v>20.757261904761886</c:v>
                </c:pt>
                <c:pt idx="1442">
                  <c:v>20.771666666666665</c:v>
                </c:pt>
                <c:pt idx="1443">
                  <c:v>20.786071428571432</c:v>
                </c:pt>
                <c:pt idx="1444">
                  <c:v>20.800476190476193</c:v>
                </c:pt>
                <c:pt idx="1445">
                  <c:v>20.814880952380975</c:v>
                </c:pt>
                <c:pt idx="1446">
                  <c:v>20.829285714285735</c:v>
                </c:pt>
                <c:pt idx="1447">
                  <c:v>20.843690476190474</c:v>
                </c:pt>
                <c:pt idx="1448">
                  <c:v>20.858095238095228</c:v>
                </c:pt>
                <c:pt idx="1449">
                  <c:v>20.872499999999974</c:v>
                </c:pt>
                <c:pt idx="1450">
                  <c:v>20.886904761904784</c:v>
                </c:pt>
                <c:pt idx="1451">
                  <c:v>20.901309523809523</c:v>
                </c:pt>
                <c:pt idx="1452">
                  <c:v>20.915714285714262</c:v>
                </c:pt>
                <c:pt idx="1453">
                  <c:v>20.930119047619026</c:v>
                </c:pt>
                <c:pt idx="1454">
                  <c:v>20.944523809523758</c:v>
                </c:pt>
                <c:pt idx="1455">
                  <c:v>20.958928571428572</c:v>
                </c:pt>
                <c:pt idx="1456">
                  <c:v>20.973333333333276</c:v>
                </c:pt>
                <c:pt idx="1457">
                  <c:v>20.987738095238086</c:v>
                </c:pt>
                <c:pt idx="1458">
                  <c:v>21.002142857142811</c:v>
                </c:pt>
                <c:pt idx="1459">
                  <c:v>21.016547619047618</c:v>
                </c:pt>
                <c:pt idx="1460">
                  <c:v>21.030952380952378</c:v>
                </c:pt>
                <c:pt idx="1461">
                  <c:v>21.045357142857142</c:v>
                </c:pt>
                <c:pt idx="1462">
                  <c:v>21.059761904761885</c:v>
                </c:pt>
                <c:pt idx="1463">
                  <c:v>21.074166666666688</c:v>
                </c:pt>
                <c:pt idx="1464">
                  <c:v>21.088571428571427</c:v>
                </c:pt>
                <c:pt idx="1465">
                  <c:v>21.102976190476191</c:v>
                </c:pt>
                <c:pt idx="1466">
                  <c:v>21.117380952380955</c:v>
                </c:pt>
                <c:pt idx="1467">
                  <c:v>21.131785714285744</c:v>
                </c:pt>
                <c:pt idx="1468">
                  <c:v>21.14619047619049</c:v>
                </c:pt>
                <c:pt idx="1469">
                  <c:v>21.160595238095226</c:v>
                </c:pt>
                <c:pt idx="1470">
                  <c:v>21.175000000000001</c:v>
                </c:pt>
                <c:pt idx="1471">
                  <c:v>21.189404761904761</c:v>
                </c:pt>
                <c:pt idx="1472">
                  <c:v>21.203809523809525</c:v>
                </c:pt>
                <c:pt idx="1473">
                  <c:v>21.218214285714286</c:v>
                </c:pt>
                <c:pt idx="1474">
                  <c:v>21.232619047619025</c:v>
                </c:pt>
                <c:pt idx="1475">
                  <c:v>21.247023809523771</c:v>
                </c:pt>
                <c:pt idx="1476">
                  <c:v>21.261428571428549</c:v>
                </c:pt>
                <c:pt idx="1477">
                  <c:v>21.275833333333285</c:v>
                </c:pt>
                <c:pt idx="1478">
                  <c:v>21.290238095238092</c:v>
                </c:pt>
                <c:pt idx="1479">
                  <c:v>21.304642857142824</c:v>
                </c:pt>
                <c:pt idx="1480">
                  <c:v>21.31904761904763</c:v>
                </c:pt>
                <c:pt idx="1481">
                  <c:v>21.33345238095238</c:v>
                </c:pt>
                <c:pt idx="1482">
                  <c:v>21.347857142857169</c:v>
                </c:pt>
                <c:pt idx="1483">
                  <c:v>21.362261904761873</c:v>
                </c:pt>
                <c:pt idx="1484">
                  <c:v>21.376666666666665</c:v>
                </c:pt>
                <c:pt idx="1485">
                  <c:v>21.391071428571454</c:v>
                </c:pt>
                <c:pt idx="1486">
                  <c:v>21.405476190476186</c:v>
                </c:pt>
                <c:pt idx="1487">
                  <c:v>21.419880952380954</c:v>
                </c:pt>
                <c:pt idx="1488">
                  <c:v>21.434285714285735</c:v>
                </c:pt>
                <c:pt idx="1489">
                  <c:v>21.448690476190457</c:v>
                </c:pt>
                <c:pt idx="1490">
                  <c:v>21.46309523809521</c:v>
                </c:pt>
                <c:pt idx="1491">
                  <c:v>21.477499999999978</c:v>
                </c:pt>
                <c:pt idx="1492">
                  <c:v>21.491904761904781</c:v>
                </c:pt>
                <c:pt idx="1493">
                  <c:v>21.506309523809524</c:v>
                </c:pt>
                <c:pt idx="1494">
                  <c:v>21.520714285714263</c:v>
                </c:pt>
                <c:pt idx="1495">
                  <c:v>21.535119047619027</c:v>
                </c:pt>
                <c:pt idx="1496">
                  <c:v>21.549523809523762</c:v>
                </c:pt>
                <c:pt idx="1497">
                  <c:v>21.563928571428569</c:v>
                </c:pt>
                <c:pt idx="1498">
                  <c:v>21.578333333333276</c:v>
                </c:pt>
                <c:pt idx="1499">
                  <c:v>21.592738095238087</c:v>
                </c:pt>
                <c:pt idx="1500">
                  <c:v>21.607142857142836</c:v>
                </c:pt>
                <c:pt idx="1501">
                  <c:v>21.621547619047618</c:v>
                </c:pt>
                <c:pt idx="1502">
                  <c:v>21.635952380952393</c:v>
                </c:pt>
                <c:pt idx="1503">
                  <c:v>21.650357142857164</c:v>
                </c:pt>
                <c:pt idx="1504">
                  <c:v>21.664761904761889</c:v>
                </c:pt>
                <c:pt idx="1505">
                  <c:v>21.679166666666688</c:v>
                </c:pt>
                <c:pt idx="1506">
                  <c:v>21.693571428571431</c:v>
                </c:pt>
                <c:pt idx="1507">
                  <c:v>21.707976190476195</c:v>
                </c:pt>
                <c:pt idx="1508">
                  <c:v>21.72238095238092</c:v>
                </c:pt>
                <c:pt idx="1509">
                  <c:v>21.73678571428573</c:v>
                </c:pt>
                <c:pt idx="1510">
                  <c:v>21.751190476190491</c:v>
                </c:pt>
                <c:pt idx="1511">
                  <c:v>21.765595238095209</c:v>
                </c:pt>
                <c:pt idx="1512">
                  <c:v>21.779999999999987</c:v>
                </c:pt>
                <c:pt idx="1513">
                  <c:v>21.794404761904765</c:v>
                </c:pt>
                <c:pt idx="1514">
                  <c:v>21.808809523809533</c:v>
                </c:pt>
                <c:pt idx="1515">
                  <c:v>21.823214285714283</c:v>
                </c:pt>
                <c:pt idx="1516">
                  <c:v>21.837619047619047</c:v>
                </c:pt>
                <c:pt idx="1517">
                  <c:v>21.852023809523775</c:v>
                </c:pt>
                <c:pt idx="1518">
                  <c:v>21.86642857142855</c:v>
                </c:pt>
                <c:pt idx="1519">
                  <c:v>21.880833333333289</c:v>
                </c:pt>
                <c:pt idx="1520">
                  <c:v>21.895238095238096</c:v>
                </c:pt>
                <c:pt idx="1521">
                  <c:v>21.90964285714281</c:v>
                </c:pt>
                <c:pt idx="1522">
                  <c:v>21.924047619047617</c:v>
                </c:pt>
                <c:pt idx="1523">
                  <c:v>21.938452380952359</c:v>
                </c:pt>
                <c:pt idx="1524">
                  <c:v>21.952857142857141</c:v>
                </c:pt>
                <c:pt idx="1525">
                  <c:v>21.967261904761873</c:v>
                </c:pt>
                <c:pt idx="1526">
                  <c:v>21.981666666666666</c:v>
                </c:pt>
                <c:pt idx="1527">
                  <c:v>21.99607142857143</c:v>
                </c:pt>
                <c:pt idx="1528">
                  <c:v>22.01047619047619</c:v>
                </c:pt>
                <c:pt idx="1529">
                  <c:v>22.024880952380951</c:v>
                </c:pt>
                <c:pt idx="1530">
                  <c:v>22.039285714285743</c:v>
                </c:pt>
                <c:pt idx="1531">
                  <c:v>22.053690476190475</c:v>
                </c:pt>
                <c:pt idx="1532">
                  <c:v>22.068095238095218</c:v>
                </c:pt>
                <c:pt idx="1533">
                  <c:v>22.082499999999964</c:v>
                </c:pt>
                <c:pt idx="1534">
                  <c:v>22.096904761904781</c:v>
                </c:pt>
                <c:pt idx="1535">
                  <c:v>22.111309523809531</c:v>
                </c:pt>
                <c:pt idx="1536">
                  <c:v>22.125714285714263</c:v>
                </c:pt>
                <c:pt idx="1537">
                  <c:v>22.140119047619049</c:v>
                </c:pt>
                <c:pt idx="1538">
                  <c:v>22.154523809523781</c:v>
                </c:pt>
                <c:pt idx="1539">
                  <c:v>22.168928571428573</c:v>
                </c:pt>
                <c:pt idx="1540">
                  <c:v>22.183333333333277</c:v>
                </c:pt>
                <c:pt idx="1541">
                  <c:v>22.197738095238094</c:v>
                </c:pt>
                <c:pt idx="1542">
                  <c:v>22.212142857142819</c:v>
                </c:pt>
                <c:pt idx="1543">
                  <c:v>22.226547619047619</c:v>
                </c:pt>
                <c:pt idx="1544">
                  <c:v>22.240952380952383</c:v>
                </c:pt>
                <c:pt idx="1545">
                  <c:v>22.255357142857143</c:v>
                </c:pt>
                <c:pt idx="1546">
                  <c:v>22.269761904761875</c:v>
                </c:pt>
                <c:pt idx="1547">
                  <c:v>22.284166666666664</c:v>
                </c:pt>
                <c:pt idx="1548">
                  <c:v>22.298571428571428</c:v>
                </c:pt>
                <c:pt idx="1549">
                  <c:v>22.312976190476213</c:v>
                </c:pt>
                <c:pt idx="1550">
                  <c:v>22.327380952380953</c:v>
                </c:pt>
                <c:pt idx="1551">
                  <c:v>22.341785714285731</c:v>
                </c:pt>
                <c:pt idx="1552">
                  <c:v>22.356190476190491</c:v>
                </c:pt>
                <c:pt idx="1553">
                  <c:v>22.370595238095227</c:v>
                </c:pt>
                <c:pt idx="1554">
                  <c:v>22.384999999999987</c:v>
                </c:pt>
                <c:pt idx="1555">
                  <c:v>22.399404761904783</c:v>
                </c:pt>
                <c:pt idx="1556">
                  <c:v>22.41380952380953</c:v>
                </c:pt>
                <c:pt idx="1557">
                  <c:v>22.428214285714265</c:v>
                </c:pt>
                <c:pt idx="1558">
                  <c:v>22.442619047619015</c:v>
                </c:pt>
                <c:pt idx="1559">
                  <c:v>22.457023809523776</c:v>
                </c:pt>
                <c:pt idx="1560">
                  <c:v>22.471428571428572</c:v>
                </c:pt>
                <c:pt idx="1561">
                  <c:v>22.485833333333275</c:v>
                </c:pt>
                <c:pt idx="1562">
                  <c:v>22.500238095238096</c:v>
                </c:pt>
                <c:pt idx="1563">
                  <c:v>22.514642857142835</c:v>
                </c:pt>
                <c:pt idx="1564">
                  <c:v>22.529047619047621</c:v>
                </c:pt>
                <c:pt idx="1565">
                  <c:v>22.54345238095236</c:v>
                </c:pt>
                <c:pt idx="1566">
                  <c:v>22.557857142857177</c:v>
                </c:pt>
                <c:pt idx="1567">
                  <c:v>22.572261904761877</c:v>
                </c:pt>
                <c:pt idx="1568">
                  <c:v>22.586666666666666</c:v>
                </c:pt>
                <c:pt idx="1569">
                  <c:v>22.601071428571451</c:v>
                </c:pt>
                <c:pt idx="1570">
                  <c:v>22.615476190476191</c:v>
                </c:pt>
                <c:pt idx="1571">
                  <c:v>22.629880952380951</c:v>
                </c:pt>
                <c:pt idx="1572">
                  <c:v>22.64428571428574</c:v>
                </c:pt>
                <c:pt idx="1573">
                  <c:v>22.658690476190475</c:v>
                </c:pt>
                <c:pt idx="1574">
                  <c:v>22.673095238095236</c:v>
                </c:pt>
                <c:pt idx="1575">
                  <c:v>22.6875</c:v>
                </c:pt>
                <c:pt idx="1576">
                  <c:v>22.701904761904789</c:v>
                </c:pt>
                <c:pt idx="1577">
                  <c:v>22.716309523809521</c:v>
                </c:pt>
                <c:pt idx="1578">
                  <c:v>22.730714285714264</c:v>
                </c:pt>
                <c:pt idx="1579">
                  <c:v>22.745119047619013</c:v>
                </c:pt>
                <c:pt idx="1580">
                  <c:v>22.759523809523763</c:v>
                </c:pt>
                <c:pt idx="1581">
                  <c:v>22.77392857142857</c:v>
                </c:pt>
                <c:pt idx="1582">
                  <c:v>22.788333333333263</c:v>
                </c:pt>
                <c:pt idx="1583">
                  <c:v>22.802738095238087</c:v>
                </c:pt>
                <c:pt idx="1584">
                  <c:v>22.817142857142834</c:v>
                </c:pt>
                <c:pt idx="1585">
                  <c:v>22.83154761904763</c:v>
                </c:pt>
                <c:pt idx="1586">
                  <c:v>22.845952380952379</c:v>
                </c:pt>
                <c:pt idx="1587">
                  <c:v>22.860357142857143</c:v>
                </c:pt>
                <c:pt idx="1588">
                  <c:v>22.874761904761886</c:v>
                </c:pt>
                <c:pt idx="1589">
                  <c:v>22.889166666666668</c:v>
                </c:pt>
                <c:pt idx="1590">
                  <c:v>22.903571428571428</c:v>
                </c:pt>
                <c:pt idx="1591">
                  <c:v>22.917976190476214</c:v>
                </c:pt>
                <c:pt idx="1592">
                  <c:v>22.932380952380928</c:v>
                </c:pt>
                <c:pt idx="1593">
                  <c:v>22.946785714285713</c:v>
                </c:pt>
                <c:pt idx="1594">
                  <c:v>22.961190476190477</c:v>
                </c:pt>
                <c:pt idx="1595">
                  <c:v>22.97559523809521</c:v>
                </c:pt>
                <c:pt idx="1596">
                  <c:v>22.99</c:v>
                </c:pt>
                <c:pt idx="1597">
                  <c:v>23.00440476190478</c:v>
                </c:pt>
                <c:pt idx="1598">
                  <c:v>23.01880952380953</c:v>
                </c:pt>
                <c:pt idx="1599">
                  <c:v>23.033214285714287</c:v>
                </c:pt>
                <c:pt idx="1600">
                  <c:v>23.047619047619026</c:v>
                </c:pt>
                <c:pt idx="1601">
                  <c:v>23.062023809523755</c:v>
                </c:pt>
                <c:pt idx="1602">
                  <c:v>23.076428571428547</c:v>
                </c:pt>
                <c:pt idx="1603">
                  <c:v>23.09083333333329</c:v>
                </c:pt>
                <c:pt idx="1604">
                  <c:v>23.105238095238093</c:v>
                </c:pt>
                <c:pt idx="1605">
                  <c:v>23.119642857142836</c:v>
                </c:pt>
                <c:pt idx="1606">
                  <c:v>23.134047619047635</c:v>
                </c:pt>
                <c:pt idx="1607">
                  <c:v>23.14845238095236</c:v>
                </c:pt>
                <c:pt idx="1608">
                  <c:v>23.162857142857145</c:v>
                </c:pt>
                <c:pt idx="1609">
                  <c:v>23.177261904761902</c:v>
                </c:pt>
                <c:pt idx="1610">
                  <c:v>23.191666666666688</c:v>
                </c:pt>
                <c:pt idx="1611">
                  <c:v>23.20607142857143</c:v>
                </c:pt>
                <c:pt idx="1612">
                  <c:v>23.220476190476187</c:v>
                </c:pt>
                <c:pt idx="1613">
                  <c:v>23.234880952380951</c:v>
                </c:pt>
                <c:pt idx="1614">
                  <c:v>23.249285714285715</c:v>
                </c:pt>
                <c:pt idx="1615">
                  <c:v>23.263690476190476</c:v>
                </c:pt>
                <c:pt idx="1616">
                  <c:v>23.278095238095229</c:v>
                </c:pt>
                <c:pt idx="1617">
                  <c:v>23.292499999999972</c:v>
                </c:pt>
                <c:pt idx="1618">
                  <c:v>23.306904761904793</c:v>
                </c:pt>
                <c:pt idx="1619">
                  <c:v>23.321309523809525</c:v>
                </c:pt>
                <c:pt idx="1620">
                  <c:v>23.335714285714282</c:v>
                </c:pt>
                <c:pt idx="1621">
                  <c:v>23.350119047619046</c:v>
                </c:pt>
                <c:pt idx="1622">
                  <c:v>23.364523809523771</c:v>
                </c:pt>
                <c:pt idx="1623">
                  <c:v>23.37892857142857</c:v>
                </c:pt>
                <c:pt idx="1624">
                  <c:v>23.393333333333285</c:v>
                </c:pt>
                <c:pt idx="1625">
                  <c:v>23.407738095238088</c:v>
                </c:pt>
                <c:pt idx="1626">
                  <c:v>23.422142857142809</c:v>
                </c:pt>
                <c:pt idx="1627">
                  <c:v>23.436547619047616</c:v>
                </c:pt>
                <c:pt idx="1628">
                  <c:v>23.45095238095238</c:v>
                </c:pt>
                <c:pt idx="1629">
                  <c:v>23.465357142857126</c:v>
                </c:pt>
                <c:pt idx="1630">
                  <c:v>23.479761904761872</c:v>
                </c:pt>
                <c:pt idx="1631">
                  <c:v>23.494166666666665</c:v>
                </c:pt>
                <c:pt idx="1632">
                  <c:v>23.508571428571432</c:v>
                </c:pt>
                <c:pt idx="1633">
                  <c:v>23.522976190476193</c:v>
                </c:pt>
                <c:pt idx="1634">
                  <c:v>23.53738095238095</c:v>
                </c:pt>
                <c:pt idx="1635">
                  <c:v>23.551785714285735</c:v>
                </c:pt>
                <c:pt idx="1636">
                  <c:v>23.566190476190474</c:v>
                </c:pt>
                <c:pt idx="1637">
                  <c:v>23.58059523809521</c:v>
                </c:pt>
                <c:pt idx="1638">
                  <c:v>23.594999999999999</c:v>
                </c:pt>
                <c:pt idx="1639">
                  <c:v>23.609404761904784</c:v>
                </c:pt>
                <c:pt idx="1640">
                  <c:v>23.62380952380953</c:v>
                </c:pt>
                <c:pt idx="1641">
                  <c:v>23.638214285714284</c:v>
                </c:pt>
                <c:pt idx="1642">
                  <c:v>23.652619047619027</c:v>
                </c:pt>
                <c:pt idx="1643">
                  <c:v>23.667023809523776</c:v>
                </c:pt>
                <c:pt idx="1644">
                  <c:v>23.681428571428572</c:v>
                </c:pt>
                <c:pt idx="1645">
                  <c:v>23.695833333333301</c:v>
                </c:pt>
                <c:pt idx="1646">
                  <c:v>23.710238095238093</c:v>
                </c:pt>
                <c:pt idx="1647">
                  <c:v>23.724642857142818</c:v>
                </c:pt>
                <c:pt idx="1648">
                  <c:v>23.739047619047618</c:v>
                </c:pt>
                <c:pt idx="1649">
                  <c:v>23.753452380952382</c:v>
                </c:pt>
                <c:pt idx="1650">
                  <c:v>23.767857142857164</c:v>
                </c:pt>
                <c:pt idx="1651">
                  <c:v>23.782261904761864</c:v>
                </c:pt>
                <c:pt idx="1652">
                  <c:v>23.796666666666663</c:v>
                </c:pt>
                <c:pt idx="1653">
                  <c:v>23.811071428571463</c:v>
                </c:pt>
                <c:pt idx="1654">
                  <c:v>23.825476190476188</c:v>
                </c:pt>
                <c:pt idx="1655">
                  <c:v>23.839880952380955</c:v>
                </c:pt>
                <c:pt idx="1656">
                  <c:v>23.854285714285744</c:v>
                </c:pt>
                <c:pt idx="1657">
                  <c:v>23.868690476190476</c:v>
                </c:pt>
                <c:pt idx="1658">
                  <c:v>23.883095238095226</c:v>
                </c:pt>
                <c:pt idx="1659">
                  <c:v>23.897499999999987</c:v>
                </c:pt>
                <c:pt idx="1660">
                  <c:v>23.911904761904793</c:v>
                </c:pt>
                <c:pt idx="1661">
                  <c:v>23.926309523809522</c:v>
                </c:pt>
                <c:pt idx="1662">
                  <c:v>23.940714285714254</c:v>
                </c:pt>
                <c:pt idx="1663">
                  <c:v>23.955119047619029</c:v>
                </c:pt>
                <c:pt idx="1664">
                  <c:v>23.969523809523753</c:v>
                </c:pt>
                <c:pt idx="1665">
                  <c:v>23.98392857142855</c:v>
                </c:pt>
                <c:pt idx="1666">
                  <c:v>23.998333333333264</c:v>
                </c:pt>
                <c:pt idx="1667">
                  <c:v>24.012738095238092</c:v>
                </c:pt>
                <c:pt idx="1668">
                  <c:v>24.027142857142824</c:v>
                </c:pt>
                <c:pt idx="1669">
                  <c:v>24.04154761904762</c:v>
                </c:pt>
                <c:pt idx="1670">
                  <c:v>24.05595238095238</c:v>
                </c:pt>
                <c:pt idx="1671">
                  <c:v>24.070357142857141</c:v>
                </c:pt>
                <c:pt idx="1672">
                  <c:v>24.084761904761873</c:v>
                </c:pt>
                <c:pt idx="1673">
                  <c:v>24.099166666666665</c:v>
                </c:pt>
                <c:pt idx="1674">
                  <c:v>24.113571428571454</c:v>
                </c:pt>
                <c:pt idx="1675">
                  <c:v>24.127976190476211</c:v>
                </c:pt>
                <c:pt idx="1676">
                  <c:v>24.142380952380933</c:v>
                </c:pt>
                <c:pt idx="1677">
                  <c:v>24.156785714285736</c:v>
                </c:pt>
                <c:pt idx="1678">
                  <c:v>24.171190476190503</c:v>
                </c:pt>
                <c:pt idx="1679">
                  <c:v>24.185595238095214</c:v>
                </c:pt>
                <c:pt idx="1680">
                  <c:v>24.2</c:v>
                </c:pt>
                <c:pt idx="1681">
                  <c:v>24.214404761904785</c:v>
                </c:pt>
                <c:pt idx="1682">
                  <c:v>24.228809523809524</c:v>
                </c:pt>
                <c:pt idx="1683">
                  <c:v>24.243214285714263</c:v>
                </c:pt>
                <c:pt idx="1684">
                  <c:v>24.257619047619027</c:v>
                </c:pt>
                <c:pt idx="1685">
                  <c:v>24.272023809523763</c:v>
                </c:pt>
                <c:pt idx="1686">
                  <c:v>24.286428571428541</c:v>
                </c:pt>
                <c:pt idx="1687">
                  <c:v>24.300833333333308</c:v>
                </c:pt>
                <c:pt idx="1688">
                  <c:v>24.315238095238094</c:v>
                </c:pt>
                <c:pt idx="1689">
                  <c:v>24.329642857142819</c:v>
                </c:pt>
                <c:pt idx="1690">
                  <c:v>24.344047619047618</c:v>
                </c:pt>
                <c:pt idx="1691">
                  <c:v>24.358452380952379</c:v>
                </c:pt>
                <c:pt idx="1692">
                  <c:v>24.372857142857164</c:v>
                </c:pt>
                <c:pt idx="1693">
                  <c:v>24.387261904761889</c:v>
                </c:pt>
                <c:pt idx="1694">
                  <c:v>24.401666666666664</c:v>
                </c:pt>
                <c:pt idx="1695">
                  <c:v>24.416071428571431</c:v>
                </c:pt>
                <c:pt idx="1696">
                  <c:v>24.430476190476188</c:v>
                </c:pt>
                <c:pt idx="1697">
                  <c:v>24.444880952380952</c:v>
                </c:pt>
                <c:pt idx="1698">
                  <c:v>24.459285714285731</c:v>
                </c:pt>
                <c:pt idx="1699">
                  <c:v>24.473690476190477</c:v>
                </c:pt>
                <c:pt idx="1700">
                  <c:v>24.488095238095209</c:v>
                </c:pt>
                <c:pt idx="1701">
                  <c:v>24.502499999999973</c:v>
                </c:pt>
                <c:pt idx="1702">
                  <c:v>24.516904761904797</c:v>
                </c:pt>
                <c:pt idx="1703">
                  <c:v>24.531309523809533</c:v>
                </c:pt>
                <c:pt idx="1704">
                  <c:v>24.545714285714261</c:v>
                </c:pt>
                <c:pt idx="1705">
                  <c:v>24.560119047619029</c:v>
                </c:pt>
                <c:pt idx="1706">
                  <c:v>24.574523809523775</c:v>
                </c:pt>
                <c:pt idx="1707">
                  <c:v>24.588928571428546</c:v>
                </c:pt>
                <c:pt idx="1708">
                  <c:v>24.603333333333289</c:v>
                </c:pt>
                <c:pt idx="1709">
                  <c:v>24.617738095238114</c:v>
                </c:pt>
                <c:pt idx="1710">
                  <c:v>24.632142857142831</c:v>
                </c:pt>
                <c:pt idx="1711">
                  <c:v>24.646547619047617</c:v>
                </c:pt>
                <c:pt idx="1712">
                  <c:v>24.660952380952381</c:v>
                </c:pt>
                <c:pt idx="1713">
                  <c:v>24.675357142857145</c:v>
                </c:pt>
                <c:pt idx="1714">
                  <c:v>24.689761904761873</c:v>
                </c:pt>
                <c:pt idx="1715">
                  <c:v>24.704166666666691</c:v>
                </c:pt>
                <c:pt idx="1716">
                  <c:v>24.71857142857143</c:v>
                </c:pt>
                <c:pt idx="1717">
                  <c:v>24.732976190476194</c:v>
                </c:pt>
                <c:pt idx="1718">
                  <c:v>24.747380952380929</c:v>
                </c:pt>
                <c:pt idx="1719">
                  <c:v>24.761785714285711</c:v>
                </c:pt>
                <c:pt idx="1720">
                  <c:v>24.776190476190475</c:v>
                </c:pt>
                <c:pt idx="1721">
                  <c:v>24.790595238095229</c:v>
                </c:pt>
                <c:pt idx="1722">
                  <c:v>24.805</c:v>
                </c:pt>
                <c:pt idx="1723">
                  <c:v>24.819404761904782</c:v>
                </c:pt>
                <c:pt idx="1724">
                  <c:v>24.833809523809531</c:v>
                </c:pt>
                <c:pt idx="1725">
                  <c:v>24.848214285714263</c:v>
                </c:pt>
                <c:pt idx="1726">
                  <c:v>24.862619047619017</c:v>
                </c:pt>
                <c:pt idx="1727">
                  <c:v>24.877023809523784</c:v>
                </c:pt>
                <c:pt idx="1728">
                  <c:v>24.891428571428573</c:v>
                </c:pt>
                <c:pt idx="1729">
                  <c:v>24.905833333333284</c:v>
                </c:pt>
                <c:pt idx="1730">
                  <c:v>24.920238095238087</c:v>
                </c:pt>
                <c:pt idx="1731">
                  <c:v>24.934642857142819</c:v>
                </c:pt>
                <c:pt idx="1732">
                  <c:v>24.949047619047612</c:v>
                </c:pt>
              </c:numCache>
            </c:numRef>
          </c:xVal>
          <c:yVal>
            <c:numRef>
              <c:f>'[foam 80% quality (2).xlsx]A80FSV'!$I$4:$I$1736</c:f>
              <c:numCache>
                <c:formatCode>General</c:formatCode>
                <c:ptCount val="1733"/>
                <c:pt idx="0">
                  <c:v>1.87</c:v>
                </c:pt>
                <c:pt idx="1">
                  <c:v>1.5699999999999983</c:v>
                </c:pt>
                <c:pt idx="2">
                  <c:v>2.19</c:v>
                </c:pt>
                <c:pt idx="3">
                  <c:v>2.5999999999999988</c:v>
                </c:pt>
                <c:pt idx="4">
                  <c:v>3.0599999999999987</c:v>
                </c:pt>
                <c:pt idx="5">
                  <c:v>2.8200000000000003</c:v>
                </c:pt>
                <c:pt idx="6">
                  <c:v>2.9099999999999997</c:v>
                </c:pt>
                <c:pt idx="7">
                  <c:v>2.7600000000000002</c:v>
                </c:pt>
                <c:pt idx="8">
                  <c:v>2.84</c:v>
                </c:pt>
                <c:pt idx="9">
                  <c:v>2.7299999999999995</c:v>
                </c:pt>
                <c:pt idx="10">
                  <c:v>2.8</c:v>
                </c:pt>
                <c:pt idx="11">
                  <c:v>2.7299999999999995</c:v>
                </c:pt>
                <c:pt idx="12">
                  <c:v>2.6900000000000004</c:v>
                </c:pt>
                <c:pt idx="13">
                  <c:v>2.9299999999999997</c:v>
                </c:pt>
                <c:pt idx="14">
                  <c:v>3.16</c:v>
                </c:pt>
                <c:pt idx="15">
                  <c:v>3.3200000000000003</c:v>
                </c:pt>
                <c:pt idx="16">
                  <c:v>3.4899999999999998</c:v>
                </c:pt>
                <c:pt idx="17">
                  <c:v>3.51</c:v>
                </c:pt>
                <c:pt idx="18">
                  <c:v>3.8899999999999997</c:v>
                </c:pt>
                <c:pt idx="19">
                  <c:v>3.9799999999999978</c:v>
                </c:pt>
                <c:pt idx="20">
                  <c:v>4.28</c:v>
                </c:pt>
                <c:pt idx="21">
                  <c:v>4.41</c:v>
                </c:pt>
                <c:pt idx="22">
                  <c:v>4.67</c:v>
                </c:pt>
                <c:pt idx="23">
                  <c:v>5.1599999999999975</c:v>
                </c:pt>
                <c:pt idx="24">
                  <c:v>5.0199999999999996</c:v>
                </c:pt>
                <c:pt idx="25">
                  <c:v>4.95</c:v>
                </c:pt>
                <c:pt idx="26">
                  <c:v>4.84</c:v>
                </c:pt>
                <c:pt idx="27">
                  <c:v>5.04</c:v>
                </c:pt>
                <c:pt idx="28">
                  <c:v>4.8599999999999985</c:v>
                </c:pt>
                <c:pt idx="29">
                  <c:v>4.76</c:v>
                </c:pt>
                <c:pt idx="30">
                  <c:v>5.21</c:v>
                </c:pt>
                <c:pt idx="31">
                  <c:v>5.2299999999999995</c:v>
                </c:pt>
                <c:pt idx="32">
                  <c:v>5.21</c:v>
                </c:pt>
                <c:pt idx="33">
                  <c:v>5.2299999999999995</c:v>
                </c:pt>
                <c:pt idx="34">
                  <c:v>5.38</c:v>
                </c:pt>
                <c:pt idx="35">
                  <c:v>5.2700000000000014</c:v>
                </c:pt>
                <c:pt idx="36">
                  <c:v>5.25</c:v>
                </c:pt>
                <c:pt idx="37">
                  <c:v>5.1599999999999975</c:v>
                </c:pt>
                <c:pt idx="38">
                  <c:v>5.17</c:v>
                </c:pt>
                <c:pt idx="39">
                  <c:v>5.2700000000000014</c:v>
                </c:pt>
                <c:pt idx="40">
                  <c:v>5.3199999999999985</c:v>
                </c:pt>
                <c:pt idx="41">
                  <c:v>5.68</c:v>
                </c:pt>
                <c:pt idx="42">
                  <c:v>5.4700000000000024</c:v>
                </c:pt>
                <c:pt idx="43">
                  <c:v>5.49</c:v>
                </c:pt>
                <c:pt idx="44">
                  <c:v>5.9</c:v>
                </c:pt>
                <c:pt idx="45">
                  <c:v>5.6199999999999966</c:v>
                </c:pt>
                <c:pt idx="46">
                  <c:v>5.8599999999999985</c:v>
                </c:pt>
                <c:pt idx="47">
                  <c:v>5.96</c:v>
                </c:pt>
                <c:pt idx="48">
                  <c:v>6.09</c:v>
                </c:pt>
                <c:pt idx="49">
                  <c:v>6.1599999999999975</c:v>
                </c:pt>
                <c:pt idx="50">
                  <c:v>6.46</c:v>
                </c:pt>
                <c:pt idx="51">
                  <c:v>6.6700000000000008</c:v>
                </c:pt>
                <c:pt idx="52">
                  <c:v>6.44</c:v>
                </c:pt>
                <c:pt idx="53">
                  <c:v>6.6099999999999985</c:v>
                </c:pt>
                <c:pt idx="54">
                  <c:v>6.29</c:v>
                </c:pt>
                <c:pt idx="55">
                  <c:v>6.54</c:v>
                </c:pt>
                <c:pt idx="56">
                  <c:v>6.8</c:v>
                </c:pt>
                <c:pt idx="57">
                  <c:v>6.8</c:v>
                </c:pt>
                <c:pt idx="58">
                  <c:v>7.1899999999999995</c:v>
                </c:pt>
                <c:pt idx="59">
                  <c:v>7.1499999999999995</c:v>
                </c:pt>
                <c:pt idx="60">
                  <c:v>7.04</c:v>
                </c:pt>
                <c:pt idx="61">
                  <c:v>6.9099999999999993</c:v>
                </c:pt>
                <c:pt idx="62">
                  <c:v>7.14</c:v>
                </c:pt>
                <c:pt idx="63">
                  <c:v>7.3599999999999985</c:v>
                </c:pt>
                <c:pt idx="64">
                  <c:v>7.45</c:v>
                </c:pt>
                <c:pt idx="65">
                  <c:v>7.6800000000000006</c:v>
                </c:pt>
                <c:pt idx="66">
                  <c:v>7.55</c:v>
                </c:pt>
                <c:pt idx="67">
                  <c:v>7.79</c:v>
                </c:pt>
                <c:pt idx="68">
                  <c:v>7.7299999999999995</c:v>
                </c:pt>
                <c:pt idx="69">
                  <c:v>7.79</c:v>
                </c:pt>
                <c:pt idx="70">
                  <c:v>7.96</c:v>
                </c:pt>
                <c:pt idx="71">
                  <c:v>7.98</c:v>
                </c:pt>
                <c:pt idx="72">
                  <c:v>7.7700000000000014</c:v>
                </c:pt>
                <c:pt idx="73">
                  <c:v>8.0100000000000016</c:v>
                </c:pt>
                <c:pt idx="74">
                  <c:v>8.0500000000000007</c:v>
                </c:pt>
                <c:pt idx="75">
                  <c:v>8.27</c:v>
                </c:pt>
                <c:pt idx="76">
                  <c:v>8.0500000000000007</c:v>
                </c:pt>
                <c:pt idx="77">
                  <c:v>7.96</c:v>
                </c:pt>
                <c:pt idx="78">
                  <c:v>8.09</c:v>
                </c:pt>
                <c:pt idx="79">
                  <c:v>7.98</c:v>
                </c:pt>
                <c:pt idx="80">
                  <c:v>7.8999999999999995</c:v>
                </c:pt>
                <c:pt idx="81">
                  <c:v>8.07</c:v>
                </c:pt>
                <c:pt idx="82">
                  <c:v>7.81</c:v>
                </c:pt>
                <c:pt idx="83">
                  <c:v>7.7700000000000014</c:v>
                </c:pt>
                <c:pt idx="84">
                  <c:v>7.79</c:v>
                </c:pt>
                <c:pt idx="85">
                  <c:v>7.56</c:v>
                </c:pt>
                <c:pt idx="86">
                  <c:v>7.8599999999999985</c:v>
                </c:pt>
                <c:pt idx="87">
                  <c:v>7.94</c:v>
                </c:pt>
                <c:pt idx="88">
                  <c:v>7.56</c:v>
                </c:pt>
                <c:pt idx="89">
                  <c:v>7.4300000000000024</c:v>
                </c:pt>
                <c:pt idx="90">
                  <c:v>7.45</c:v>
                </c:pt>
                <c:pt idx="91">
                  <c:v>7.3999999999999995</c:v>
                </c:pt>
                <c:pt idx="92">
                  <c:v>7.7700000000000014</c:v>
                </c:pt>
                <c:pt idx="93">
                  <c:v>7.8400000000000007</c:v>
                </c:pt>
                <c:pt idx="94">
                  <c:v>7.8299999999999965</c:v>
                </c:pt>
                <c:pt idx="95">
                  <c:v>8.0100000000000016</c:v>
                </c:pt>
                <c:pt idx="96">
                  <c:v>8.2000000000000011</c:v>
                </c:pt>
                <c:pt idx="97">
                  <c:v>7.79</c:v>
                </c:pt>
                <c:pt idx="98">
                  <c:v>7.53</c:v>
                </c:pt>
                <c:pt idx="99">
                  <c:v>7.56</c:v>
                </c:pt>
                <c:pt idx="100">
                  <c:v>7.71</c:v>
                </c:pt>
                <c:pt idx="101">
                  <c:v>7.96</c:v>
                </c:pt>
                <c:pt idx="102">
                  <c:v>8.11</c:v>
                </c:pt>
                <c:pt idx="103">
                  <c:v>8.14</c:v>
                </c:pt>
                <c:pt idx="104">
                  <c:v>8.0300000000000011</c:v>
                </c:pt>
                <c:pt idx="105">
                  <c:v>8.11</c:v>
                </c:pt>
                <c:pt idx="106">
                  <c:v>8.2199999999999989</c:v>
                </c:pt>
                <c:pt idx="107">
                  <c:v>8.0100000000000016</c:v>
                </c:pt>
                <c:pt idx="108">
                  <c:v>8.16</c:v>
                </c:pt>
                <c:pt idx="109">
                  <c:v>8.0300000000000011</c:v>
                </c:pt>
                <c:pt idx="110">
                  <c:v>8.3500000000000068</c:v>
                </c:pt>
                <c:pt idx="111">
                  <c:v>8.2900000000000009</c:v>
                </c:pt>
                <c:pt idx="112">
                  <c:v>8.4200000000000017</c:v>
                </c:pt>
                <c:pt idx="113">
                  <c:v>8.52</c:v>
                </c:pt>
                <c:pt idx="114">
                  <c:v>8.48</c:v>
                </c:pt>
                <c:pt idx="115">
                  <c:v>8.65</c:v>
                </c:pt>
                <c:pt idx="116">
                  <c:v>8.3300000000000018</c:v>
                </c:pt>
                <c:pt idx="117">
                  <c:v>8.629999999999999</c:v>
                </c:pt>
                <c:pt idx="118">
                  <c:v>8.5</c:v>
                </c:pt>
                <c:pt idx="119">
                  <c:v>8.3700000000000028</c:v>
                </c:pt>
                <c:pt idx="120">
                  <c:v>8.07</c:v>
                </c:pt>
                <c:pt idx="121">
                  <c:v>8.41</c:v>
                </c:pt>
                <c:pt idx="122">
                  <c:v>8.4400000000000013</c:v>
                </c:pt>
                <c:pt idx="123">
                  <c:v>8.5</c:v>
                </c:pt>
                <c:pt idx="124">
                  <c:v>8.3300000000000018</c:v>
                </c:pt>
                <c:pt idx="125">
                  <c:v>8.41</c:v>
                </c:pt>
                <c:pt idx="126">
                  <c:v>8.3100000000000023</c:v>
                </c:pt>
                <c:pt idx="127">
                  <c:v>8.18</c:v>
                </c:pt>
                <c:pt idx="128">
                  <c:v>8.3500000000000068</c:v>
                </c:pt>
                <c:pt idx="129">
                  <c:v>8.2600000000000016</c:v>
                </c:pt>
                <c:pt idx="130">
                  <c:v>8.3500000000000068</c:v>
                </c:pt>
                <c:pt idx="131">
                  <c:v>8.4400000000000013</c:v>
                </c:pt>
                <c:pt idx="132">
                  <c:v>8.5</c:v>
                </c:pt>
                <c:pt idx="133">
                  <c:v>8.129999999999999</c:v>
                </c:pt>
                <c:pt idx="134">
                  <c:v>8.0500000000000007</c:v>
                </c:pt>
                <c:pt idx="135">
                  <c:v>8.11</c:v>
                </c:pt>
                <c:pt idx="136">
                  <c:v>8.27</c:v>
                </c:pt>
                <c:pt idx="137">
                  <c:v>8.57</c:v>
                </c:pt>
                <c:pt idx="138">
                  <c:v>8.2399999999999984</c:v>
                </c:pt>
                <c:pt idx="139">
                  <c:v>8.3700000000000028</c:v>
                </c:pt>
                <c:pt idx="140">
                  <c:v>8.14</c:v>
                </c:pt>
                <c:pt idx="141">
                  <c:v>7.9899999999999993</c:v>
                </c:pt>
                <c:pt idx="142">
                  <c:v>8.0100000000000016</c:v>
                </c:pt>
                <c:pt idx="143">
                  <c:v>8.2600000000000016</c:v>
                </c:pt>
                <c:pt idx="144">
                  <c:v>8.61</c:v>
                </c:pt>
                <c:pt idx="145">
                  <c:v>8.5400000000000009</c:v>
                </c:pt>
                <c:pt idx="146">
                  <c:v>8.0500000000000007</c:v>
                </c:pt>
                <c:pt idx="147">
                  <c:v>8.4400000000000013</c:v>
                </c:pt>
                <c:pt idx="148">
                  <c:v>8.3500000000000068</c:v>
                </c:pt>
                <c:pt idx="149">
                  <c:v>8.39</c:v>
                </c:pt>
                <c:pt idx="150">
                  <c:v>8.3700000000000028</c:v>
                </c:pt>
                <c:pt idx="151">
                  <c:v>8.11</c:v>
                </c:pt>
                <c:pt idx="152">
                  <c:v>8.4200000000000017</c:v>
                </c:pt>
                <c:pt idx="153">
                  <c:v>8.4600000000000026</c:v>
                </c:pt>
                <c:pt idx="154">
                  <c:v>8.5</c:v>
                </c:pt>
                <c:pt idx="155">
                  <c:v>8.4400000000000013</c:v>
                </c:pt>
                <c:pt idx="156">
                  <c:v>8.57</c:v>
                </c:pt>
                <c:pt idx="157">
                  <c:v>8.4200000000000017</c:v>
                </c:pt>
                <c:pt idx="158">
                  <c:v>8.4200000000000017</c:v>
                </c:pt>
                <c:pt idx="159">
                  <c:v>8.41</c:v>
                </c:pt>
                <c:pt idx="160">
                  <c:v>8.5500000000000007</c:v>
                </c:pt>
                <c:pt idx="161">
                  <c:v>8.3500000000000068</c:v>
                </c:pt>
                <c:pt idx="162">
                  <c:v>8.6700000000000017</c:v>
                </c:pt>
                <c:pt idx="163">
                  <c:v>8.4600000000000026</c:v>
                </c:pt>
                <c:pt idx="164">
                  <c:v>8.2399999999999984</c:v>
                </c:pt>
                <c:pt idx="165">
                  <c:v>8.27</c:v>
                </c:pt>
                <c:pt idx="166">
                  <c:v>8.129999999999999</c:v>
                </c:pt>
                <c:pt idx="167">
                  <c:v>8.11</c:v>
                </c:pt>
                <c:pt idx="168">
                  <c:v>8.3700000000000028</c:v>
                </c:pt>
                <c:pt idx="169">
                  <c:v>8.4600000000000026</c:v>
                </c:pt>
                <c:pt idx="170">
                  <c:v>8.2000000000000011</c:v>
                </c:pt>
                <c:pt idx="171">
                  <c:v>8.14</c:v>
                </c:pt>
                <c:pt idx="172">
                  <c:v>8.2600000000000016</c:v>
                </c:pt>
                <c:pt idx="173">
                  <c:v>8.07</c:v>
                </c:pt>
                <c:pt idx="174">
                  <c:v>8.3100000000000023</c:v>
                </c:pt>
                <c:pt idx="175">
                  <c:v>8.3100000000000023</c:v>
                </c:pt>
                <c:pt idx="176">
                  <c:v>8.3500000000000068</c:v>
                </c:pt>
                <c:pt idx="177">
                  <c:v>8.52</c:v>
                </c:pt>
                <c:pt idx="178">
                  <c:v>8.39</c:v>
                </c:pt>
                <c:pt idx="179">
                  <c:v>8.41</c:v>
                </c:pt>
                <c:pt idx="180">
                  <c:v>8.57</c:v>
                </c:pt>
                <c:pt idx="181">
                  <c:v>8.6900000000000013</c:v>
                </c:pt>
                <c:pt idx="182">
                  <c:v>8.18</c:v>
                </c:pt>
                <c:pt idx="183">
                  <c:v>8.14</c:v>
                </c:pt>
                <c:pt idx="184">
                  <c:v>8.2399999999999984</c:v>
                </c:pt>
                <c:pt idx="185">
                  <c:v>7.9899999999999993</c:v>
                </c:pt>
                <c:pt idx="186">
                  <c:v>8.4200000000000017</c:v>
                </c:pt>
                <c:pt idx="187">
                  <c:v>8.4400000000000013</c:v>
                </c:pt>
                <c:pt idx="188">
                  <c:v>8.41</c:v>
                </c:pt>
                <c:pt idx="189">
                  <c:v>8.39</c:v>
                </c:pt>
                <c:pt idx="190">
                  <c:v>8.3100000000000023</c:v>
                </c:pt>
                <c:pt idx="191">
                  <c:v>8.48</c:v>
                </c:pt>
                <c:pt idx="192">
                  <c:v>8.27</c:v>
                </c:pt>
                <c:pt idx="193">
                  <c:v>8.2000000000000011</c:v>
                </c:pt>
                <c:pt idx="194">
                  <c:v>8.2600000000000016</c:v>
                </c:pt>
                <c:pt idx="195">
                  <c:v>8.2600000000000016</c:v>
                </c:pt>
                <c:pt idx="196">
                  <c:v>8.5400000000000009</c:v>
                </c:pt>
                <c:pt idx="197">
                  <c:v>8.3700000000000028</c:v>
                </c:pt>
                <c:pt idx="198">
                  <c:v>8.3500000000000068</c:v>
                </c:pt>
                <c:pt idx="199">
                  <c:v>8.41</c:v>
                </c:pt>
                <c:pt idx="200">
                  <c:v>8.3100000000000023</c:v>
                </c:pt>
                <c:pt idx="201">
                  <c:v>8.39</c:v>
                </c:pt>
                <c:pt idx="202">
                  <c:v>8.41</c:v>
                </c:pt>
                <c:pt idx="203">
                  <c:v>8.48</c:v>
                </c:pt>
                <c:pt idx="204">
                  <c:v>8.57</c:v>
                </c:pt>
                <c:pt idx="205">
                  <c:v>8.7399999999999984</c:v>
                </c:pt>
                <c:pt idx="206">
                  <c:v>8.7000000000000011</c:v>
                </c:pt>
                <c:pt idx="207">
                  <c:v>8.6700000000000017</c:v>
                </c:pt>
                <c:pt idx="208">
                  <c:v>7.8999999999999995</c:v>
                </c:pt>
                <c:pt idx="209">
                  <c:v>8.27</c:v>
                </c:pt>
                <c:pt idx="210">
                  <c:v>8.14</c:v>
                </c:pt>
                <c:pt idx="211">
                  <c:v>8.11</c:v>
                </c:pt>
                <c:pt idx="212">
                  <c:v>8.27</c:v>
                </c:pt>
                <c:pt idx="213">
                  <c:v>8.61</c:v>
                </c:pt>
                <c:pt idx="214">
                  <c:v>8.5</c:v>
                </c:pt>
                <c:pt idx="215">
                  <c:v>8.41</c:v>
                </c:pt>
                <c:pt idx="216">
                  <c:v>8.3500000000000068</c:v>
                </c:pt>
                <c:pt idx="217">
                  <c:v>8.4600000000000026</c:v>
                </c:pt>
                <c:pt idx="218">
                  <c:v>8.3700000000000028</c:v>
                </c:pt>
                <c:pt idx="219">
                  <c:v>8.4600000000000026</c:v>
                </c:pt>
                <c:pt idx="220">
                  <c:v>8.5500000000000007</c:v>
                </c:pt>
                <c:pt idx="221">
                  <c:v>8.7199999999999989</c:v>
                </c:pt>
                <c:pt idx="222">
                  <c:v>8.5500000000000007</c:v>
                </c:pt>
                <c:pt idx="223">
                  <c:v>8.65</c:v>
                </c:pt>
                <c:pt idx="224">
                  <c:v>8.52</c:v>
                </c:pt>
                <c:pt idx="225">
                  <c:v>8.629999999999999</c:v>
                </c:pt>
                <c:pt idx="226">
                  <c:v>8.5</c:v>
                </c:pt>
                <c:pt idx="227">
                  <c:v>8.7000000000000011</c:v>
                </c:pt>
                <c:pt idx="228">
                  <c:v>8.27</c:v>
                </c:pt>
                <c:pt idx="229">
                  <c:v>8.3500000000000068</c:v>
                </c:pt>
                <c:pt idx="230">
                  <c:v>8.41</c:v>
                </c:pt>
                <c:pt idx="231">
                  <c:v>8.27</c:v>
                </c:pt>
                <c:pt idx="232">
                  <c:v>8.2000000000000011</c:v>
                </c:pt>
                <c:pt idx="233">
                  <c:v>8.48</c:v>
                </c:pt>
                <c:pt idx="234">
                  <c:v>8.14</c:v>
                </c:pt>
                <c:pt idx="235">
                  <c:v>8.2900000000000009</c:v>
                </c:pt>
                <c:pt idx="236">
                  <c:v>8.4600000000000026</c:v>
                </c:pt>
                <c:pt idx="237">
                  <c:v>8.3500000000000068</c:v>
                </c:pt>
                <c:pt idx="238">
                  <c:v>8.27</c:v>
                </c:pt>
                <c:pt idx="239">
                  <c:v>8.4600000000000026</c:v>
                </c:pt>
                <c:pt idx="240">
                  <c:v>8.7399999999999984</c:v>
                </c:pt>
                <c:pt idx="241">
                  <c:v>8.3700000000000028</c:v>
                </c:pt>
                <c:pt idx="242">
                  <c:v>8.2600000000000016</c:v>
                </c:pt>
                <c:pt idx="243">
                  <c:v>8.3700000000000028</c:v>
                </c:pt>
                <c:pt idx="244">
                  <c:v>8.52</c:v>
                </c:pt>
                <c:pt idx="245">
                  <c:v>8.4400000000000013</c:v>
                </c:pt>
                <c:pt idx="246">
                  <c:v>8.41</c:v>
                </c:pt>
                <c:pt idx="247">
                  <c:v>8.3500000000000068</c:v>
                </c:pt>
                <c:pt idx="248">
                  <c:v>8.6700000000000017</c:v>
                </c:pt>
                <c:pt idx="249">
                  <c:v>8.52</c:v>
                </c:pt>
                <c:pt idx="250">
                  <c:v>8.2199999999999989</c:v>
                </c:pt>
                <c:pt idx="251">
                  <c:v>8.3100000000000023</c:v>
                </c:pt>
                <c:pt idx="252">
                  <c:v>8.2000000000000011</c:v>
                </c:pt>
                <c:pt idx="253">
                  <c:v>8.2399999999999984</c:v>
                </c:pt>
                <c:pt idx="254">
                  <c:v>8.4400000000000013</c:v>
                </c:pt>
                <c:pt idx="255">
                  <c:v>8.48</c:v>
                </c:pt>
                <c:pt idx="256">
                  <c:v>8.0500000000000007</c:v>
                </c:pt>
                <c:pt idx="257">
                  <c:v>8.2600000000000016</c:v>
                </c:pt>
                <c:pt idx="258">
                  <c:v>8.59</c:v>
                </c:pt>
                <c:pt idx="259">
                  <c:v>8.52</c:v>
                </c:pt>
                <c:pt idx="260">
                  <c:v>8.41</c:v>
                </c:pt>
                <c:pt idx="261">
                  <c:v>7.98</c:v>
                </c:pt>
                <c:pt idx="262">
                  <c:v>8.2900000000000009</c:v>
                </c:pt>
                <c:pt idx="263">
                  <c:v>8.16</c:v>
                </c:pt>
                <c:pt idx="264">
                  <c:v>8.3700000000000028</c:v>
                </c:pt>
                <c:pt idx="265">
                  <c:v>7.9899999999999993</c:v>
                </c:pt>
                <c:pt idx="266">
                  <c:v>8.3300000000000018</c:v>
                </c:pt>
                <c:pt idx="267">
                  <c:v>8.0300000000000011</c:v>
                </c:pt>
                <c:pt idx="268">
                  <c:v>8.5400000000000009</c:v>
                </c:pt>
                <c:pt idx="269">
                  <c:v>8.3500000000000068</c:v>
                </c:pt>
                <c:pt idx="270">
                  <c:v>8.6900000000000013</c:v>
                </c:pt>
                <c:pt idx="271">
                  <c:v>8.5400000000000009</c:v>
                </c:pt>
                <c:pt idx="272">
                  <c:v>8.2000000000000011</c:v>
                </c:pt>
                <c:pt idx="273">
                  <c:v>8.39</c:v>
                </c:pt>
                <c:pt idx="274">
                  <c:v>8.3100000000000023</c:v>
                </c:pt>
                <c:pt idx="275">
                  <c:v>8.4600000000000026</c:v>
                </c:pt>
                <c:pt idx="276">
                  <c:v>8.5400000000000009</c:v>
                </c:pt>
                <c:pt idx="277">
                  <c:v>8.8300000000000018</c:v>
                </c:pt>
                <c:pt idx="278">
                  <c:v>8.57</c:v>
                </c:pt>
                <c:pt idx="279">
                  <c:v>8.7800000000000011</c:v>
                </c:pt>
                <c:pt idx="280">
                  <c:v>8.6900000000000013</c:v>
                </c:pt>
                <c:pt idx="281">
                  <c:v>8.57</c:v>
                </c:pt>
                <c:pt idx="282">
                  <c:v>8.6900000000000013</c:v>
                </c:pt>
                <c:pt idx="283">
                  <c:v>8.27</c:v>
                </c:pt>
                <c:pt idx="284">
                  <c:v>8.2000000000000011</c:v>
                </c:pt>
                <c:pt idx="285">
                  <c:v>8.629999999999999</c:v>
                </c:pt>
                <c:pt idx="286">
                  <c:v>8.5</c:v>
                </c:pt>
                <c:pt idx="287">
                  <c:v>8.48</c:v>
                </c:pt>
                <c:pt idx="288">
                  <c:v>8.48</c:v>
                </c:pt>
                <c:pt idx="289">
                  <c:v>8.3100000000000023</c:v>
                </c:pt>
                <c:pt idx="290">
                  <c:v>8.4200000000000017</c:v>
                </c:pt>
                <c:pt idx="291">
                  <c:v>8.59</c:v>
                </c:pt>
                <c:pt idx="292">
                  <c:v>8.41</c:v>
                </c:pt>
                <c:pt idx="293">
                  <c:v>8.7600000000000016</c:v>
                </c:pt>
                <c:pt idx="294">
                  <c:v>8.48</c:v>
                </c:pt>
                <c:pt idx="295">
                  <c:v>8.91</c:v>
                </c:pt>
                <c:pt idx="296">
                  <c:v>8.11</c:v>
                </c:pt>
                <c:pt idx="297">
                  <c:v>8.4400000000000013</c:v>
                </c:pt>
                <c:pt idx="298">
                  <c:v>8.4200000000000017</c:v>
                </c:pt>
                <c:pt idx="299">
                  <c:v>8.5</c:v>
                </c:pt>
                <c:pt idx="300">
                  <c:v>8.3300000000000018</c:v>
                </c:pt>
                <c:pt idx="301">
                  <c:v>8.27</c:v>
                </c:pt>
                <c:pt idx="302">
                  <c:v>8.39</c:v>
                </c:pt>
                <c:pt idx="303">
                  <c:v>8.2399999999999984</c:v>
                </c:pt>
                <c:pt idx="304">
                  <c:v>8.57</c:v>
                </c:pt>
                <c:pt idx="305">
                  <c:v>8.3300000000000018</c:v>
                </c:pt>
                <c:pt idx="306">
                  <c:v>8.7600000000000016</c:v>
                </c:pt>
                <c:pt idx="307">
                  <c:v>8.5</c:v>
                </c:pt>
                <c:pt idx="308">
                  <c:v>8.3500000000000068</c:v>
                </c:pt>
                <c:pt idx="309">
                  <c:v>8.3500000000000068</c:v>
                </c:pt>
                <c:pt idx="310">
                  <c:v>8.48</c:v>
                </c:pt>
                <c:pt idx="311">
                  <c:v>8.6700000000000017</c:v>
                </c:pt>
                <c:pt idx="312">
                  <c:v>8.629999999999999</c:v>
                </c:pt>
                <c:pt idx="313">
                  <c:v>8.7000000000000011</c:v>
                </c:pt>
                <c:pt idx="314">
                  <c:v>8.39</c:v>
                </c:pt>
                <c:pt idx="315">
                  <c:v>8.2900000000000009</c:v>
                </c:pt>
                <c:pt idx="316">
                  <c:v>8.48</c:v>
                </c:pt>
                <c:pt idx="317">
                  <c:v>8.52</c:v>
                </c:pt>
                <c:pt idx="318">
                  <c:v>8.4400000000000013</c:v>
                </c:pt>
                <c:pt idx="319">
                  <c:v>8.5</c:v>
                </c:pt>
                <c:pt idx="320">
                  <c:v>8.4600000000000026</c:v>
                </c:pt>
                <c:pt idx="321">
                  <c:v>8.2399999999999984</c:v>
                </c:pt>
                <c:pt idx="322">
                  <c:v>8.2000000000000011</c:v>
                </c:pt>
                <c:pt idx="323">
                  <c:v>8.2199999999999989</c:v>
                </c:pt>
                <c:pt idx="324">
                  <c:v>8.4200000000000017</c:v>
                </c:pt>
                <c:pt idx="325">
                  <c:v>8.3100000000000023</c:v>
                </c:pt>
                <c:pt idx="326">
                  <c:v>8.57</c:v>
                </c:pt>
                <c:pt idx="327">
                  <c:v>8.3300000000000018</c:v>
                </c:pt>
                <c:pt idx="328">
                  <c:v>8.41</c:v>
                </c:pt>
                <c:pt idx="329">
                  <c:v>8.5400000000000009</c:v>
                </c:pt>
                <c:pt idx="330">
                  <c:v>8.4400000000000013</c:v>
                </c:pt>
                <c:pt idx="331">
                  <c:v>8.39</c:v>
                </c:pt>
                <c:pt idx="332">
                  <c:v>8.5400000000000009</c:v>
                </c:pt>
                <c:pt idx="333">
                  <c:v>8.2900000000000009</c:v>
                </c:pt>
                <c:pt idx="334">
                  <c:v>8.4400000000000013</c:v>
                </c:pt>
                <c:pt idx="335">
                  <c:v>8.2900000000000009</c:v>
                </c:pt>
                <c:pt idx="336">
                  <c:v>8.59</c:v>
                </c:pt>
                <c:pt idx="337">
                  <c:v>8.65</c:v>
                </c:pt>
                <c:pt idx="338">
                  <c:v>8.61</c:v>
                </c:pt>
                <c:pt idx="339">
                  <c:v>8.59</c:v>
                </c:pt>
                <c:pt idx="340">
                  <c:v>8.57</c:v>
                </c:pt>
                <c:pt idx="341">
                  <c:v>8.6900000000000013</c:v>
                </c:pt>
                <c:pt idx="342">
                  <c:v>8.59</c:v>
                </c:pt>
                <c:pt idx="343">
                  <c:v>8.3700000000000028</c:v>
                </c:pt>
                <c:pt idx="344">
                  <c:v>8.2399999999999984</c:v>
                </c:pt>
                <c:pt idx="345">
                  <c:v>8.57</c:v>
                </c:pt>
                <c:pt idx="346">
                  <c:v>8.7000000000000011</c:v>
                </c:pt>
                <c:pt idx="347">
                  <c:v>8.82</c:v>
                </c:pt>
                <c:pt idx="348">
                  <c:v>8.39</c:v>
                </c:pt>
                <c:pt idx="349">
                  <c:v>8.8300000000000018</c:v>
                </c:pt>
                <c:pt idx="350">
                  <c:v>8.93</c:v>
                </c:pt>
                <c:pt idx="351">
                  <c:v>8.7600000000000016</c:v>
                </c:pt>
                <c:pt idx="352">
                  <c:v>8.89</c:v>
                </c:pt>
                <c:pt idx="353">
                  <c:v>9.02</c:v>
                </c:pt>
                <c:pt idx="354">
                  <c:v>8.8300000000000018</c:v>
                </c:pt>
                <c:pt idx="355">
                  <c:v>8.7600000000000016</c:v>
                </c:pt>
                <c:pt idx="356">
                  <c:v>8.5500000000000007</c:v>
                </c:pt>
                <c:pt idx="357">
                  <c:v>8.5400000000000009</c:v>
                </c:pt>
                <c:pt idx="358">
                  <c:v>8.5400000000000009</c:v>
                </c:pt>
                <c:pt idx="359">
                  <c:v>8.9500000000000028</c:v>
                </c:pt>
                <c:pt idx="360">
                  <c:v>9.32</c:v>
                </c:pt>
                <c:pt idx="361">
                  <c:v>9.0600000000000023</c:v>
                </c:pt>
                <c:pt idx="362">
                  <c:v>8.7600000000000016</c:v>
                </c:pt>
                <c:pt idx="363">
                  <c:v>9.129999999999999</c:v>
                </c:pt>
                <c:pt idx="364">
                  <c:v>9.3000000000000007</c:v>
                </c:pt>
                <c:pt idx="365">
                  <c:v>9.5100000000000016</c:v>
                </c:pt>
                <c:pt idx="366">
                  <c:v>9.0400000000000009</c:v>
                </c:pt>
                <c:pt idx="367">
                  <c:v>9.34</c:v>
                </c:pt>
                <c:pt idx="368">
                  <c:v>9.41</c:v>
                </c:pt>
                <c:pt idx="369">
                  <c:v>9.4000000000000021</c:v>
                </c:pt>
                <c:pt idx="370">
                  <c:v>9.1700000000000017</c:v>
                </c:pt>
                <c:pt idx="371">
                  <c:v>8.98</c:v>
                </c:pt>
                <c:pt idx="372">
                  <c:v>8.8500000000000068</c:v>
                </c:pt>
                <c:pt idx="373">
                  <c:v>8.8300000000000018</c:v>
                </c:pt>
                <c:pt idx="374">
                  <c:v>8.82</c:v>
                </c:pt>
                <c:pt idx="375">
                  <c:v>8.8000000000000007</c:v>
                </c:pt>
                <c:pt idx="376">
                  <c:v>9.11</c:v>
                </c:pt>
                <c:pt idx="377">
                  <c:v>9.1900000000000013</c:v>
                </c:pt>
                <c:pt idx="378">
                  <c:v>9.1900000000000013</c:v>
                </c:pt>
                <c:pt idx="379">
                  <c:v>9.1900000000000013</c:v>
                </c:pt>
                <c:pt idx="380">
                  <c:v>8.8700000000000028</c:v>
                </c:pt>
                <c:pt idx="381">
                  <c:v>9.2100000000000009</c:v>
                </c:pt>
                <c:pt idx="382">
                  <c:v>9.5100000000000016</c:v>
                </c:pt>
                <c:pt idx="383">
                  <c:v>9.32</c:v>
                </c:pt>
                <c:pt idx="384">
                  <c:v>9.11</c:v>
                </c:pt>
                <c:pt idx="385">
                  <c:v>9.2800000000000011</c:v>
                </c:pt>
                <c:pt idx="386">
                  <c:v>9.3000000000000007</c:v>
                </c:pt>
                <c:pt idx="387">
                  <c:v>8.7399999999999984</c:v>
                </c:pt>
                <c:pt idx="388">
                  <c:v>8.8500000000000068</c:v>
                </c:pt>
                <c:pt idx="389">
                  <c:v>8.6700000000000017</c:v>
                </c:pt>
                <c:pt idx="390">
                  <c:v>8.7800000000000011</c:v>
                </c:pt>
                <c:pt idx="391">
                  <c:v>8.93</c:v>
                </c:pt>
                <c:pt idx="392">
                  <c:v>8.7000000000000011</c:v>
                </c:pt>
                <c:pt idx="393">
                  <c:v>8.82</c:v>
                </c:pt>
                <c:pt idx="394">
                  <c:v>8.8500000000000068</c:v>
                </c:pt>
                <c:pt idx="395">
                  <c:v>8.6900000000000013</c:v>
                </c:pt>
                <c:pt idx="396">
                  <c:v>8.629999999999999</c:v>
                </c:pt>
                <c:pt idx="397">
                  <c:v>8.8300000000000018</c:v>
                </c:pt>
                <c:pt idx="398">
                  <c:v>8.7000000000000011</c:v>
                </c:pt>
                <c:pt idx="399">
                  <c:v>8.59</c:v>
                </c:pt>
                <c:pt idx="400">
                  <c:v>8.61</c:v>
                </c:pt>
                <c:pt idx="401">
                  <c:v>9.0800000000000018</c:v>
                </c:pt>
                <c:pt idx="402">
                  <c:v>8.8300000000000018</c:v>
                </c:pt>
                <c:pt idx="403">
                  <c:v>8.7199999999999989</c:v>
                </c:pt>
                <c:pt idx="404">
                  <c:v>8.7399999999999984</c:v>
                </c:pt>
                <c:pt idx="405">
                  <c:v>8.7600000000000016</c:v>
                </c:pt>
                <c:pt idx="406">
                  <c:v>8.89</c:v>
                </c:pt>
                <c:pt idx="407">
                  <c:v>8.7000000000000011</c:v>
                </c:pt>
                <c:pt idx="408">
                  <c:v>8.48</c:v>
                </c:pt>
                <c:pt idx="409">
                  <c:v>8.6700000000000017</c:v>
                </c:pt>
                <c:pt idx="410">
                  <c:v>8.6900000000000013</c:v>
                </c:pt>
                <c:pt idx="411">
                  <c:v>8.629999999999999</c:v>
                </c:pt>
                <c:pt idx="412">
                  <c:v>8.7399999999999984</c:v>
                </c:pt>
                <c:pt idx="413">
                  <c:v>8.7800000000000011</c:v>
                </c:pt>
                <c:pt idx="414">
                  <c:v>8.8000000000000007</c:v>
                </c:pt>
                <c:pt idx="415">
                  <c:v>8.8300000000000018</c:v>
                </c:pt>
                <c:pt idx="416">
                  <c:v>8.6900000000000013</c:v>
                </c:pt>
                <c:pt idx="417">
                  <c:v>8.7800000000000011</c:v>
                </c:pt>
                <c:pt idx="418">
                  <c:v>8.7199999999999989</c:v>
                </c:pt>
                <c:pt idx="419">
                  <c:v>8.7399999999999984</c:v>
                </c:pt>
                <c:pt idx="420">
                  <c:v>8.91</c:v>
                </c:pt>
                <c:pt idx="421">
                  <c:v>8.8500000000000068</c:v>
                </c:pt>
                <c:pt idx="422">
                  <c:v>8.629999999999999</c:v>
                </c:pt>
                <c:pt idx="423">
                  <c:v>8.5400000000000009</c:v>
                </c:pt>
                <c:pt idx="424">
                  <c:v>8.8300000000000018</c:v>
                </c:pt>
                <c:pt idx="425">
                  <c:v>8.61</c:v>
                </c:pt>
                <c:pt idx="426">
                  <c:v>8.7000000000000011</c:v>
                </c:pt>
                <c:pt idx="427">
                  <c:v>8.7800000000000011</c:v>
                </c:pt>
                <c:pt idx="428">
                  <c:v>8.59</c:v>
                </c:pt>
                <c:pt idx="429">
                  <c:v>8.7600000000000016</c:v>
                </c:pt>
                <c:pt idx="430">
                  <c:v>8.6700000000000017</c:v>
                </c:pt>
                <c:pt idx="431">
                  <c:v>8.5500000000000007</c:v>
                </c:pt>
                <c:pt idx="432">
                  <c:v>8.9500000000000028</c:v>
                </c:pt>
                <c:pt idx="433">
                  <c:v>8.7000000000000011</c:v>
                </c:pt>
                <c:pt idx="434">
                  <c:v>8.91</c:v>
                </c:pt>
                <c:pt idx="435">
                  <c:v>9.15</c:v>
                </c:pt>
                <c:pt idx="436">
                  <c:v>8.9500000000000028</c:v>
                </c:pt>
                <c:pt idx="437">
                  <c:v>9.32</c:v>
                </c:pt>
                <c:pt idx="438">
                  <c:v>9.15</c:v>
                </c:pt>
                <c:pt idx="439">
                  <c:v>8.82</c:v>
                </c:pt>
                <c:pt idx="440">
                  <c:v>8.98</c:v>
                </c:pt>
                <c:pt idx="441">
                  <c:v>8.7800000000000011</c:v>
                </c:pt>
                <c:pt idx="442">
                  <c:v>8.7399999999999984</c:v>
                </c:pt>
                <c:pt idx="443">
                  <c:v>8.7600000000000016</c:v>
                </c:pt>
                <c:pt idx="444">
                  <c:v>8.7600000000000016</c:v>
                </c:pt>
                <c:pt idx="445">
                  <c:v>8.98</c:v>
                </c:pt>
                <c:pt idx="446">
                  <c:v>9.1000000000000014</c:v>
                </c:pt>
                <c:pt idx="447">
                  <c:v>8.8000000000000007</c:v>
                </c:pt>
                <c:pt idx="448">
                  <c:v>8.7800000000000011</c:v>
                </c:pt>
                <c:pt idx="449">
                  <c:v>8.629999999999999</c:v>
                </c:pt>
                <c:pt idx="450">
                  <c:v>8.59</c:v>
                </c:pt>
                <c:pt idx="451">
                  <c:v>8.8500000000000068</c:v>
                </c:pt>
                <c:pt idx="452">
                  <c:v>8.8700000000000028</c:v>
                </c:pt>
                <c:pt idx="453">
                  <c:v>8.6900000000000013</c:v>
                </c:pt>
                <c:pt idx="454">
                  <c:v>8.9500000000000028</c:v>
                </c:pt>
                <c:pt idx="455">
                  <c:v>9.1000000000000014</c:v>
                </c:pt>
                <c:pt idx="456">
                  <c:v>9.5400000000000009</c:v>
                </c:pt>
                <c:pt idx="457">
                  <c:v>9.5800000000000018</c:v>
                </c:pt>
                <c:pt idx="458">
                  <c:v>9.490000000000002</c:v>
                </c:pt>
                <c:pt idx="459">
                  <c:v>9.25</c:v>
                </c:pt>
                <c:pt idx="460">
                  <c:v>9.2100000000000009</c:v>
                </c:pt>
                <c:pt idx="461">
                  <c:v>9.5300000000000011</c:v>
                </c:pt>
                <c:pt idx="462">
                  <c:v>9.3000000000000007</c:v>
                </c:pt>
                <c:pt idx="463">
                  <c:v>9.129999999999999</c:v>
                </c:pt>
                <c:pt idx="464">
                  <c:v>9.23</c:v>
                </c:pt>
                <c:pt idx="465">
                  <c:v>9.32</c:v>
                </c:pt>
                <c:pt idx="466">
                  <c:v>9.23</c:v>
                </c:pt>
                <c:pt idx="467">
                  <c:v>9.02</c:v>
                </c:pt>
                <c:pt idx="468">
                  <c:v>9.02</c:v>
                </c:pt>
                <c:pt idx="469">
                  <c:v>8.8000000000000007</c:v>
                </c:pt>
                <c:pt idx="470">
                  <c:v>9.2100000000000009</c:v>
                </c:pt>
                <c:pt idx="471">
                  <c:v>9.0600000000000023</c:v>
                </c:pt>
                <c:pt idx="472">
                  <c:v>8.9700000000000042</c:v>
                </c:pt>
                <c:pt idx="473">
                  <c:v>9.1000000000000014</c:v>
                </c:pt>
                <c:pt idx="474">
                  <c:v>9.2600000000000016</c:v>
                </c:pt>
                <c:pt idx="475">
                  <c:v>9.4700000000000042</c:v>
                </c:pt>
                <c:pt idx="476">
                  <c:v>9.02</c:v>
                </c:pt>
                <c:pt idx="477">
                  <c:v>8.8500000000000068</c:v>
                </c:pt>
                <c:pt idx="478">
                  <c:v>9.1000000000000014</c:v>
                </c:pt>
                <c:pt idx="479">
                  <c:v>9.1900000000000013</c:v>
                </c:pt>
                <c:pt idx="480">
                  <c:v>9.9600000000000026</c:v>
                </c:pt>
                <c:pt idx="481">
                  <c:v>10.239999999999998</c:v>
                </c:pt>
                <c:pt idx="482">
                  <c:v>10.16</c:v>
                </c:pt>
                <c:pt idx="483">
                  <c:v>10.14</c:v>
                </c:pt>
                <c:pt idx="484">
                  <c:v>10.07</c:v>
                </c:pt>
                <c:pt idx="485">
                  <c:v>10.46</c:v>
                </c:pt>
                <c:pt idx="486">
                  <c:v>10.760000000000002</c:v>
                </c:pt>
                <c:pt idx="487">
                  <c:v>10.870000000000006</c:v>
                </c:pt>
                <c:pt idx="488">
                  <c:v>10.780000000000001</c:v>
                </c:pt>
                <c:pt idx="489">
                  <c:v>10.52</c:v>
                </c:pt>
                <c:pt idx="490">
                  <c:v>11.21</c:v>
                </c:pt>
                <c:pt idx="491">
                  <c:v>11.11</c:v>
                </c:pt>
                <c:pt idx="492">
                  <c:v>11</c:v>
                </c:pt>
                <c:pt idx="493">
                  <c:v>11.239999999999998</c:v>
                </c:pt>
                <c:pt idx="494">
                  <c:v>11.32</c:v>
                </c:pt>
                <c:pt idx="495">
                  <c:v>11.52</c:v>
                </c:pt>
                <c:pt idx="496">
                  <c:v>11.490000000000002</c:v>
                </c:pt>
                <c:pt idx="497">
                  <c:v>11.470000000000002</c:v>
                </c:pt>
                <c:pt idx="498">
                  <c:v>11.84</c:v>
                </c:pt>
                <c:pt idx="499">
                  <c:v>11.75</c:v>
                </c:pt>
                <c:pt idx="500">
                  <c:v>11.71</c:v>
                </c:pt>
                <c:pt idx="501">
                  <c:v>11.86000000000001</c:v>
                </c:pt>
                <c:pt idx="502">
                  <c:v>11.990000000000002</c:v>
                </c:pt>
                <c:pt idx="503">
                  <c:v>11.620000000000001</c:v>
                </c:pt>
                <c:pt idx="504">
                  <c:v>11.34</c:v>
                </c:pt>
                <c:pt idx="505">
                  <c:v>11.470000000000002</c:v>
                </c:pt>
                <c:pt idx="506">
                  <c:v>11.23</c:v>
                </c:pt>
                <c:pt idx="507">
                  <c:v>11.41</c:v>
                </c:pt>
                <c:pt idx="508">
                  <c:v>11.15</c:v>
                </c:pt>
                <c:pt idx="509">
                  <c:v>11.09</c:v>
                </c:pt>
                <c:pt idx="510">
                  <c:v>11.21</c:v>
                </c:pt>
                <c:pt idx="511">
                  <c:v>10.98</c:v>
                </c:pt>
                <c:pt idx="512">
                  <c:v>10.760000000000002</c:v>
                </c:pt>
                <c:pt idx="513">
                  <c:v>10.59</c:v>
                </c:pt>
                <c:pt idx="514">
                  <c:v>10.830000000000002</c:v>
                </c:pt>
                <c:pt idx="515">
                  <c:v>10.739999999999998</c:v>
                </c:pt>
                <c:pt idx="516">
                  <c:v>10.629999999999999</c:v>
                </c:pt>
                <c:pt idx="517">
                  <c:v>10.370000000000006</c:v>
                </c:pt>
                <c:pt idx="518">
                  <c:v>10.370000000000006</c:v>
                </c:pt>
                <c:pt idx="519">
                  <c:v>10.65</c:v>
                </c:pt>
                <c:pt idx="520">
                  <c:v>10.5</c:v>
                </c:pt>
                <c:pt idx="521">
                  <c:v>10.530000000000001</c:v>
                </c:pt>
                <c:pt idx="522">
                  <c:v>10.030000000000001</c:v>
                </c:pt>
                <c:pt idx="523">
                  <c:v>10.310000000000002</c:v>
                </c:pt>
                <c:pt idx="524">
                  <c:v>10.27</c:v>
                </c:pt>
                <c:pt idx="525">
                  <c:v>10.440000000000001</c:v>
                </c:pt>
                <c:pt idx="526">
                  <c:v>10.120000000000001</c:v>
                </c:pt>
                <c:pt idx="527">
                  <c:v>10.07</c:v>
                </c:pt>
                <c:pt idx="528">
                  <c:v>10.010000000000002</c:v>
                </c:pt>
                <c:pt idx="529">
                  <c:v>10.14</c:v>
                </c:pt>
                <c:pt idx="530">
                  <c:v>10.030000000000001</c:v>
                </c:pt>
                <c:pt idx="531">
                  <c:v>10.120000000000001</c:v>
                </c:pt>
                <c:pt idx="532">
                  <c:v>10.07</c:v>
                </c:pt>
                <c:pt idx="533">
                  <c:v>10.25</c:v>
                </c:pt>
                <c:pt idx="534">
                  <c:v>10.310000000000002</c:v>
                </c:pt>
                <c:pt idx="535">
                  <c:v>10.18</c:v>
                </c:pt>
                <c:pt idx="536">
                  <c:v>10.16</c:v>
                </c:pt>
                <c:pt idx="537">
                  <c:v>9.990000000000002</c:v>
                </c:pt>
                <c:pt idx="538">
                  <c:v>9.9600000000000026</c:v>
                </c:pt>
                <c:pt idx="539">
                  <c:v>10.14</c:v>
                </c:pt>
                <c:pt idx="540">
                  <c:v>10.420000000000002</c:v>
                </c:pt>
                <c:pt idx="541">
                  <c:v>10.010000000000002</c:v>
                </c:pt>
                <c:pt idx="542">
                  <c:v>10.030000000000001</c:v>
                </c:pt>
                <c:pt idx="543">
                  <c:v>9.9700000000000042</c:v>
                </c:pt>
                <c:pt idx="544">
                  <c:v>10.200000000000001</c:v>
                </c:pt>
                <c:pt idx="545">
                  <c:v>9.9400000000000013</c:v>
                </c:pt>
                <c:pt idx="546">
                  <c:v>10.050000000000002</c:v>
                </c:pt>
                <c:pt idx="547">
                  <c:v>10.18</c:v>
                </c:pt>
                <c:pt idx="548">
                  <c:v>10.050000000000002</c:v>
                </c:pt>
                <c:pt idx="549">
                  <c:v>10.09</c:v>
                </c:pt>
                <c:pt idx="550">
                  <c:v>10.18</c:v>
                </c:pt>
                <c:pt idx="551">
                  <c:v>10.310000000000002</c:v>
                </c:pt>
                <c:pt idx="552">
                  <c:v>10.16</c:v>
                </c:pt>
                <c:pt idx="553">
                  <c:v>10.09</c:v>
                </c:pt>
                <c:pt idx="554">
                  <c:v>9.8600000000000048</c:v>
                </c:pt>
                <c:pt idx="555">
                  <c:v>9.990000000000002</c:v>
                </c:pt>
                <c:pt idx="556">
                  <c:v>9.9400000000000013</c:v>
                </c:pt>
                <c:pt idx="557">
                  <c:v>9.73</c:v>
                </c:pt>
                <c:pt idx="558">
                  <c:v>9.82</c:v>
                </c:pt>
                <c:pt idx="559">
                  <c:v>9.620000000000001</c:v>
                </c:pt>
                <c:pt idx="560">
                  <c:v>9.84</c:v>
                </c:pt>
                <c:pt idx="561">
                  <c:v>10.010000000000002</c:v>
                </c:pt>
                <c:pt idx="562">
                  <c:v>9.8600000000000048</c:v>
                </c:pt>
                <c:pt idx="563">
                  <c:v>9.9000000000000021</c:v>
                </c:pt>
                <c:pt idx="564">
                  <c:v>10.100000000000001</c:v>
                </c:pt>
                <c:pt idx="565">
                  <c:v>9.9400000000000013</c:v>
                </c:pt>
                <c:pt idx="566">
                  <c:v>9.82</c:v>
                </c:pt>
                <c:pt idx="567">
                  <c:v>9.5800000000000018</c:v>
                </c:pt>
                <c:pt idx="568">
                  <c:v>10.050000000000002</c:v>
                </c:pt>
                <c:pt idx="569">
                  <c:v>10.010000000000002</c:v>
                </c:pt>
                <c:pt idx="570">
                  <c:v>9.82</c:v>
                </c:pt>
                <c:pt idx="571">
                  <c:v>10.220000000000001</c:v>
                </c:pt>
                <c:pt idx="572">
                  <c:v>10.100000000000001</c:v>
                </c:pt>
                <c:pt idx="573">
                  <c:v>10.16</c:v>
                </c:pt>
                <c:pt idx="574">
                  <c:v>10.239999999999998</c:v>
                </c:pt>
                <c:pt idx="575">
                  <c:v>9.990000000000002</c:v>
                </c:pt>
                <c:pt idx="576">
                  <c:v>10.010000000000002</c:v>
                </c:pt>
                <c:pt idx="577">
                  <c:v>10.050000000000002</c:v>
                </c:pt>
                <c:pt idx="578">
                  <c:v>9.7100000000000009</c:v>
                </c:pt>
                <c:pt idx="579">
                  <c:v>10.030000000000001</c:v>
                </c:pt>
                <c:pt idx="580">
                  <c:v>10.48</c:v>
                </c:pt>
                <c:pt idx="581">
                  <c:v>10.27</c:v>
                </c:pt>
                <c:pt idx="582">
                  <c:v>10.39</c:v>
                </c:pt>
                <c:pt idx="583">
                  <c:v>10.25</c:v>
                </c:pt>
                <c:pt idx="584">
                  <c:v>10.010000000000002</c:v>
                </c:pt>
                <c:pt idx="585">
                  <c:v>9.9000000000000021</c:v>
                </c:pt>
                <c:pt idx="586">
                  <c:v>9.9600000000000026</c:v>
                </c:pt>
                <c:pt idx="587">
                  <c:v>10.220000000000001</c:v>
                </c:pt>
                <c:pt idx="588">
                  <c:v>9.990000000000002</c:v>
                </c:pt>
                <c:pt idx="589">
                  <c:v>9.990000000000002</c:v>
                </c:pt>
                <c:pt idx="590">
                  <c:v>10.100000000000001</c:v>
                </c:pt>
                <c:pt idx="591">
                  <c:v>10.09</c:v>
                </c:pt>
                <c:pt idx="592">
                  <c:v>10.030000000000001</c:v>
                </c:pt>
                <c:pt idx="593">
                  <c:v>10.220000000000001</c:v>
                </c:pt>
                <c:pt idx="594">
                  <c:v>10.050000000000002</c:v>
                </c:pt>
                <c:pt idx="595">
                  <c:v>9.9400000000000013</c:v>
                </c:pt>
                <c:pt idx="596">
                  <c:v>10.120000000000001</c:v>
                </c:pt>
                <c:pt idx="597">
                  <c:v>10.030000000000001</c:v>
                </c:pt>
                <c:pt idx="598">
                  <c:v>9.9400000000000013</c:v>
                </c:pt>
                <c:pt idx="599">
                  <c:v>9.84</c:v>
                </c:pt>
                <c:pt idx="600">
                  <c:v>10.14</c:v>
                </c:pt>
                <c:pt idx="601">
                  <c:v>10.18</c:v>
                </c:pt>
                <c:pt idx="602">
                  <c:v>10.27</c:v>
                </c:pt>
                <c:pt idx="603">
                  <c:v>9.9400000000000013</c:v>
                </c:pt>
                <c:pt idx="604">
                  <c:v>10.239999999999998</c:v>
                </c:pt>
                <c:pt idx="605">
                  <c:v>10.16</c:v>
                </c:pt>
                <c:pt idx="606">
                  <c:v>9.9600000000000026</c:v>
                </c:pt>
                <c:pt idx="607">
                  <c:v>10.25</c:v>
                </c:pt>
                <c:pt idx="608">
                  <c:v>10.09</c:v>
                </c:pt>
                <c:pt idx="609">
                  <c:v>10.010000000000002</c:v>
                </c:pt>
                <c:pt idx="610">
                  <c:v>9.9000000000000021</c:v>
                </c:pt>
                <c:pt idx="611">
                  <c:v>10.09</c:v>
                </c:pt>
                <c:pt idx="612">
                  <c:v>9.9200000000000017</c:v>
                </c:pt>
                <c:pt idx="613">
                  <c:v>10.07</c:v>
                </c:pt>
                <c:pt idx="614">
                  <c:v>10.010000000000002</c:v>
                </c:pt>
                <c:pt idx="615">
                  <c:v>10.29</c:v>
                </c:pt>
                <c:pt idx="616">
                  <c:v>10.25</c:v>
                </c:pt>
                <c:pt idx="617">
                  <c:v>10.14</c:v>
                </c:pt>
                <c:pt idx="618">
                  <c:v>9.8600000000000048</c:v>
                </c:pt>
                <c:pt idx="619">
                  <c:v>10.29</c:v>
                </c:pt>
                <c:pt idx="620">
                  <c:v>10.27</c:v>
                </c:pt>
                <c:pt idx="621">
                  <c:v>10.440000000000001</c:v>
                </c:pt>
                <c:pt idx="622">
                  <c:v>10.200000000000001</c:v>
                </c:pt>
                <c:pt idx="623">
                  <c:v>9.7900000000000009</c:v>
                </c:pt>
                <c:pt idx="624">
                  <c:v>9.9000000000000021</c:v>
                </c:pt>
                <c:pt idx="625">
                  <c:v>10.39</c:v>
                </c:pt>
                <c:pt idx="626">
                  <c:v>10.120000000000001</c:v>
                </c:pt>
                <c:pt idx="627">
                  <c:v>9.9000000000000021</c:v>
                </c:pt>
                <c:pt idx="628">
                  <c:v>10.030000000000001</c:v>
                </c:pt>
                <c:pt idx="629">
                  <c:v>10.16</c:v>
                </c:pt>
                <c:pt idx="630">
                  <c:v>10.239999999999998</c:v>
                </c:pt>
                <c:pt idx="631">
                  <c:v>10.050000000000002</c:v>
                </c:pt>
                <c:pt idx="632">
                  <c:v>10.07</c:v>
                </c:pt>
                <c:pt idx="633">
                  <c:v>9.9700000000000042</c:v>
                </c:pt>
                <c:pt idx="634">
                  <c:v>9.84</c:v>
                </c:pt>
                <c:pt idx="635">
                  <c:v>10.07</c:v>
                </c:pt>
                <c:pt idx="636">
                  <c:v>9.75</c:v>
                </c:pt>
                <c:pt idx="637">
                  <c:v>10.100000000000001</c:v>
                </c:pt>
                <c:pt idx="638">
                  <c:v>10.400000000000002</c:v>
                </c:pt>
                <c:pt idx="639">
                  <c:v>10.310000000000002</c:v>
                </c:pt>
                <c:pt idx="640">
                  <c:v>10.16</c:v>
                </c:pt>
                <c:pt idx="641">
                  <c:v>9.5400000000000009</c:v>
                </c:pt>
                <c:pt idx="642">
                  <c:v>10.010000000000002</c:v>
                </c:pt>
                <c:pt idx="643">
                  <c:v>9.64</c:v>
                </c:pt>
                <c:pt idx="644">
                  <c:v>9.8600000000000048</c:v>
                </c:pt>
                <c:pt idx="645">
                  <c:v>9.9200000000000017</c:v>
                </c:pt>
                <c:pt idx="646">
                  <c:v>9.9700000000000042</c:v>
                </c:pt>
                <c:pt idx="647">
                  <c:v>9.9400000000000013</c:v>
                </c:pt>
                <c:pt idx="648">
                  <c:v>10.220000000000001</c:v>
                </c:pt>
                <c:pt idx="649">
                  <c:v>10.16</c:v>
                </c:pt>
                <c:pt idx="650">
                  <c:v>10.29</c:v>
                </c:pt>
                <c:pt idx="651">
                  <c:v>10.200000000000001</c:v>
                </c:pt>
                <c:pt idx="652">
                  <c:v>9.9000000000000021</c:v>
                </c:pt>
                <c:pt idx="653">
                  <c:v>9.82</c:v>
                </c:pt>
                <c:pt idx="654">
                  <c:v>9.8100000000000023</c:v>
                </c:pt>
                <c:pt idx="655">
                  <c:v>9.7100000000000009</c:v>
                </c:pt>
                <c:pt idx="656">
                  <c:v>9.9000000000000021</c:v>
                </c:pt>
                <c:pt idx="657">
                  <c:v>9.9600000000000026</c:v>
                </c:pt>
                <c:pt idx="658">
                  <c:v>9.82</c:v>
                </c:pt>
                <c:pt idx="659">
                  <c:v>10.220000000000001</c:v>
                </c:pt>
                <c:pt idx="660">
                  <c:v>10.120000000000001</c:v>
                </c:pt>
                <c:pt idx="661">
                  <c:v>9.9400000000000013</c:v>
                </c:pt>
                <c:pt idx="662">
                  <c:v>10.100000000000001</c:v>
                </c:pt>
                <c:pt idx="663">
                  <c:v>10.18</c:v>
                </c:pt>
                <c:pt idx="664">
                  <c:v>10.120000000000001</c:v>
                </c:pt>
                <c:pt idx="665">
                  <c:v>10.100000000000001</c:v>
                </c:pt>
                <c:pt idx="666">
                  <c:v>10.16</c:v>
                </c:pt>
                <c:pt idx="667">
                  <c:v>10.010000000000002</c:v>
                </c:pt>
                <c:pt idx="668">
                  <c:v>9.990000000000002</c:v>
                </c:pt>
                <c:pt idx="669">
                  <c:v>10.100000000000001</c:v>
                </c:pt>
                <c:pt idx="670">
                  <c:v>10.100000000000001</c:v>
                </c:pt>
                <c:pt idx="671">
                  <c:v>10.120000000000001</c:v>
                </c:pt>
                <c:pt idx="672">
                  <c:v>10.239999999999998</c:v>
                </c:pt>
                <c:pt idx="673">
                  <c:v>9.9700000000000042</c:v>
                </c:pt>
                <c:pt idx="674">
                  <c:v>10.239999999999998</c:v>
                </c:pt>
                <c:pt idx="675">
                  <c:v>10.120000000000001</c:v>
                </c:pt>
                <c:pt idx="676">
                  <c:v>9.82</c:v>
                </c:pt>
                <c:pt idx="677">
                  <c:v>10.440000000000001</c:v>
                </c:pt>
                <c:pt idx="678">
                  <c:v>10.39</c:v>
                </c:pt>
                <c:pt idx="679">
                  <c:v>10.310000000000002</c:v>
                </c:pt>
                <c:pt idx="680">
                  <c:v>10.400000000000002</c:v>
                </c:pt>
                <c:pt idx="681">
                  <c:v>10.46</c:v>
                </c:pt>
                <c:pt idx="682">
                  <c:v>10.400000000000002</c:v>
                </c:pt>
                <c:pt idx="683">
                  <c:v>10.239999999999998</c:v>
                </c:pt>
                <c:pt idx="684">
                  <c:v>10.440000000000001</c:v>
                </c:pt>
                <c:pt idx="685">
                  <c:v>10.440000000000001</c:v>
                </c:pt>
                <c:pt idx="686">
                  <c:v>10.629999999999999</c:v>
                </c:pt>
                <c:pt idx="687">
                  <c:v>10.530000000000001</c:v>
                </c:pt>
                <c:pt idx="688">
                  <c:v>10.530000000000001</c:v>
                </c:pt>
                <c:pt idx="689">
                  <c:v>10.68</c:v>
                </c:pt>
                <c:pt idx="690">
                  <c:v>10.420000000000002</c:v>
                </c:pt>
                <c:pt idx="691">
                  <c:v>10.719999999999999</c:v>
                </c:pt>
                <c:pt idx="692">
                  <c:v>10.420000000000002</c:v>
                </c:pt>
                <c:pt idx="693">
                  <c:v>10.46</c:v>
                </c:pt>
                <c:pt idx="694">
                  <c:v>10.55</c:v>
                </c:pt>
                <c:pt idx="695">
                  <c:v>10.400000000000002</c:v>
                </c:pt>
                <c:pt idx="696">
                  <c:v>10.400000000000002</c:v>
                </c:pt>
                <c:pt idx="697">
                  <c:v>10.330000000000002</c:v>
                </c:pt>
                <c:pt idx="698">
                  <c:v>10.010000000000002</c:v>
                </c:pt>
                <c:pt idx="699">
                  <c:v>10.14</c:v>
                </c:pt>
                <c:pt idx="700">
                  <c:v>10.100000000000001</c:v>
                </c:pt>
                <c:pt idx="701">
                  <c:v>10.370000000000006</c:v>
                </c:pt>
                <c:pt idx="702">
                  <c:v>10.220000000000001</c:v>
                </c:pt>
                <c:pt idx="703">
                  <c:v>10.100000000000001</c:v>
                </c:pt>
                <c:pt idx="704">
                  <c:v>10.670000000000002</c:v>
                </c:pt>
                <c:pt idx="705">
                  <c:v>10.18</c:v>
                </c:pt>
                <c:pt idx="706">
                  <c:v>10.27</c:v>
                </c:pt>
                <c:pt idx="707">
                  <c:v>10.57</c:v>
                </c:pt>
                <c:pt idx="708">
                  <c:v>10.25</c:v>
                </c:pt>
                <c:pt idx="709">
                  <c:v>10.239999999999998</c:v>
                </c:pt>
                <c:pt idx="710">
                  <c:v>10.100000000000001</c:v>
                </c:pt>
                <c:pt idx="711">
                  <c:v>10.57</c:v>
                </c:pt>
                <c:pt idx="712">
                  <c:v>10.25</c:v>
                </c:pt>
                <c:pt idx="713">
                  <c:v>10.16</c:v>
                </c:pt>
                <c:pt idx="714">
                  <c:v>10.65</c:v>
                </c:pt>
                <c:pt idx="715">
                  <c:v>10.310000000000002</c:v>
                </c:pt>
                <c:pt idx="716">
                  <c:v>10.39</c:v>
                </c:pt>
                <c:pt idx="717">
                  <c:v>10.25</c:v>
                </c:pt>
                <c:pt idx="718">
                  <c:v>10.330000000000002</c:v>
                </c:pt>
                <c:pt idx="719">
                  <c:v>10.57</c:v>
                </c:pt>
                <c:pt idx="720">
                  <c:v>10.39</c:v>
                </c:pt>
                <c:pt idx="721">
                  <c:v>10.370000000000006</c:v>
                </c:pt>
                <c:pt idx="722">
                  <c:v>10.55</c:v>
                </c:pt>
                <c:pt idx="723">
                  <c:v>10.5</c:v>
                </c:pt>
                <c:pt idx="724">
                  <c:v>10.46</c:v>
                </c:pt>
                <c:pt idx="725">
                  <c:v>10.370000000000006</c:v>
                </c:pt>
                <c:pt idx="726">
                  <c:v>10.27</c:v>
                </c:pt>
                <c:pt idx="727">
                  <c:v>10.18</c:v>
                </c:pt>
                <c:pt idx="728">
                  <c:v>10.370000000000006</c:v>
                </c:pt>
                <c:pt idx="729">
                  <c:v>10.59</c:v>
                </c:pt>
                <c:pt idx="730">
                  <c:v>10.48</c:v>
                </c:pt>
                <c:pt idx="731">
                  <c:v>10.629999999999999</c:v>
                </c:pt>
                <c:pt idx="732">
                  <c:v>10.48</c:v>
                </c:pt>
                <c:pt idx="733">
                  <c:v>10.52</c:v>
                </c:pt>
                <c:pt idx="734">
                  <c:v>10.46</c:v>
                </c:pt>
                <c:pt idx="735">
                  <c:v>10.200000000000001</c:v>
                </c:pt>
                <c:pt idx="736">
                  <c:v>10.59</c:v>
                </c:pt>
                <c:pt idx="737">
                  <c:v>10.46</c:v>
                </c:pt>
                <c:pt idx="738">
                  <c:v>10.420000000000002</c:v>
                </c:pt>
                <c:pt idx="739">
                  <c:v>10.810000000000002</c:v>
                </c:pt>
                <c:pt idx="740">
                  <c:v>10.850000000000012</c:v>
                </c:pt>
                <c:pt idx="741">
                  <c:v>10.719999999999999</c:v>
                </c:pt>
                <c:pt idx="742">
                  <c:v>10.719999999999999</c:v>
                </c:pt>
                <c:pt idx="743">
                  <c:v>10.8</c:v>
                </c:pt>
                <c:pt idx="744">
                  <c:v>10.530000000000001</c:v>
                </c:pt>
                <c:pt idx="745">
                  <c:v>10.52</c:v>
                </c:pt>
                <c:pt idx="746">
                  <c:v>10.670000000000002</c:v>
                </c:pt>
                <c:pt idx="747">
                  <c:v>10.25</c:v>
                </c:pt>
                <c:pt idx="748">
                  <c:v>10.39</c:v>
                </c:pt>
                <c:pt idx="749">
                  <c:v>10.330000000000002</c:v>
                </c:pt>
                <c:pt idx="750">
                  <c:v>10.400000000000002</c:v>
                </c:pt>
                <c:pt idx="751">
                  <c:v>10.420000000000002</c:v>
                </c:pt>
                <c:pt idx="752">
                  <c:v>10.48</c:v>
                </c:pt>
                <c:pt idx="753">
                  <c:v>10.61</c:v>
                </c:pt>
                <c:pt idx="754">
                  <c:v>10.48</c:v>
                </c:pt>
                <c:pt idx="755">
                  <c:v>10.57</c:v>
                </c:pt>
                <c:pt idx="756">
                  <c:v>10.670000000000002</c:v>
                </c:pt>
                <c:pt idx="757">
                  <c:v>10.440000000000001</c:v>
                </c:pt>
                <c:pt idx="758">
                  <c:v>10.39</c:v>
                </c:pt>
                <c:pt idx="759">
                  <c:v>10.52</c:v>
                </c:pt>
                <c:pt idx="760">
                  <c:v>10.48</c:v>
                </c:pt>
                <c:pt idx="761">
                  <c:v>10.530000000000001</c:v>
                </c:pt>
                <c:pt idx="762">
                  <c:v>10.350000000000012</c:v>
                </c:pt>
                <c:pt idx="763">
                  <c:v>10.330000000000002</c:v>
                </c:pt>
                <c:pt idx="764">
                  <c:v>10.350000000000012</c:v>
                </c:pt>
                <c:pt idx="765">
                  <c:v>10.420000000000002</c:v>
                </c:pt>
                <c:pt idx="766">
                  <c:v>10.530000000000001</c:v>
                </c:pt>
                <c:pt idx="767">
                  <c:v>10.55</c:v>
                </c:pt>
                <c:pt idx="768">
                  <c:v>10.48</c:v>
                </c:pt>
                <c:pt idx="769">
                  <c:v>10.670000000000002</c:v>
                </c:pt>
                <c:pt idx="770">
                  <c:v>10.29</c:v>
                </c:pt>
                <c:pt idx="771">
                  <c:v>10.39</c:v>
                </c:pt>
                <c:pt idx="772">
                  <c:v>10.420000000000002</c:v>
                </c:pt>
                <c:pt idx="773">
                  <c:v>10.239999999999998</c:v>
                </c:pt>
                <c:pt idx="774">
                  <c:v>10.57</c:v>
                </c:pt>
                <c:pt idx="775">
                  <c:v>10.530000000000001</c:v>
                </c:pt>
                <c:pt idx="776">
                  <c:v>10.52</c:v>
                </c:pt>
                <c:pt idx="777">
                  <c:v>10.29</c:v>
                </c:pt>
                <c:pt idx="778">
                  <c:v>10.46</c:v>
                </c:pt>
                <c:pt idx="779">
                  <c:v>10.440000000000001</c:v>
                </c:pt>
                <c:pt idx="780">
                  <c:v>10.400000000000002</c:v>
                </c:pt>
                <c:pt idx="781">
                  <c:v>10.530000000000001</c:v>
                </c:pt>
                <c:pt idx="782">
                  <c:v>10.59</c:v>
                </c:pt>
                <c:pt idx="783">
                  <c:v>10.7</c:v>
                </c:pt>
                <c:pt idx="784">
                  <c:v>10.760000000000002</c:v>
                </c:pt>
                <c:pt idx="785">
                  <c:v>10.530000000000001</c:v>
                </c:pt>
                <c:pt idx="786">
                  <c:v>10.39</c:v>
                </c:pt>
                <c:pt idx="787">
                  <c:v>10.5</c:v>
                </c:pt>
                <c:pt idx="788">
                  <c:v>10.57</c:v>
                </c:pt>
                <c:pt idx="789">
                  <c:v>10.29</c:v>
                </c:pt>
                <c:pt idx="790">
                  <c:v>10.61</c:v>
                </c:pt>
                <c:pt idx="791">
                  <c:v>10.810000000000002</c:v>
                </c:pt>
                <c:pt idx="792">
                  <c:v>10.870000000000006</c:v>
                </c:pt>
                <c:pt idx="793">
                  <c:v>10.8</c:v>
                </c:pt>
                <c:pt idx="794">
                  <c:v>10.670000000000002</c:v>
                </c:pt>
                <c:pt idx="795">
                  <c:v>10.7</c:v>
                </c:pt>
                <c:pt idx="796">
                  <c:v>10.52</c:v>
                </c:pt>
                <c:pt idx="797">
                  <c:v>10.27</c:v>
                </c:pt>
                <c:pt idx="798">
                  <c:v>10.48</c:v>
                </c:pt>
                <c:pt idx="799">
                  <c:v>10.220000000000001</c:v>
                </c:pt>
                <c:pt idx="800">
                  <c:v>10.39</c:v>
                </c:pt>
                <c:pt idx="801">
                  <c:v>10.239999999999998</c:v>
                </c:pt>
                <c:pt idx="802">
                  <c:v>10.420000000000002</c:v>
                </c:pt>
                <c:pt idx="803">
                  <c:v>10.55</c:v>
                </c:pt>
                <c:pt idx="804">
                  <c:v>10.739999999999998</c:v>
                </c:pt>
                <c:pt idx="805">
                  <c:v>10.870000000000006</c:v>
                </c:pt>
                <c:pt idx="806">
                  <c:v>10.739999999999998</c:v>
                </c:pt>
                <c:pt idx="807">
                  <c:v>10.7</c:v>
                </c:pt>
                <c:pt idx="808">
                  <c:v>10.629999999999999</c:v>
                </c:pt>
                <c:pt idx="809">
                  <c:v>10.530000000000001</c:v>
                </c:pt>
                <c:pt idx="810">
                  <c:v>10.719999999999999</c:v>
                </c:pt>
                <c:pt idx="811">
                  <c:v>10.440000000000001</c:v>
                </c:pt>
                <c:pt idx="812">
                  <c:v>10.55</c:v>
                </c:pt>
                <c:pt idx="813">
                  <c:v>10.350000000000012</c:v>
                </c:pt>
                <c:pt idx="814">
                  <c:v>10.530000000000001</c:v>
                </c:pt>
                <c:pt idx="815">
                  <c:v>10.09</c:v>
                </c:pt>
                <c:pt idx="816">
                  <c:v>10.39</c:v>
                </c:pt>
                <c:pt idx="817">
                  <c:v>10.440000000000001</c:v>
                </c:pt>
                <c:pt idx="818">
                  <c:v>10.25</c:v>
                </c:pt>
                <c:pt idx="819">
                  <c:v>10.400000000000002</c:v>
                </c:pt>
                <c:pt idx="820">
                  <c:v>10.100000000000001</c:v>
                </c:pt>
                <c:pt idx="821">
                  <c:v>10.18</c:v>
                </c:pt>
                <c:pt idx="822">
                  <c:v>10.440000000000001</c:v>
                </c:pt>
                <c:pt idx="823">
                  <c:v>10.18</c:v>
                </c:pt>
                <c:pt idx="824">
                  <c:v>10.39</c:v>
                </c:pt>
                <c:pt idx="825">
                  <c:v>10.16</c:v>
                </c:pt>
                <c:pt idx="826">
                  <c:v>10.39</c:v>
                </c:pt>
                <c:pt idx="827">
                  <c:v>10.27</c:v>
                </c:pt>
                <c:pt idx="828">
                  <c:v>10.310000000000002</c:v>
                </c:pt>
                <c:pt idx="829">
                  <c:v>10.5</c:v>
                </c:pt>
                <c:pt idx="830">
                  <c:v>10.25</c:v>
                </c:pt>
                <c:pt idx="831">
                  <c:v>10.61</c:v>
                </c:pt>
                <c:pt idx="832">
                  <c:v>10.310000000000002</c:v>
                </c:pt>
                <c:pt idx="833">
                  <c:v>10.52</c:v>
                </c:pt>
                <c:pt idx="834">
                  <c:v>10.29</c:v>
                </c:pt>
                <c:pt idx="835">
                  <c:v>10.370000000000006</c:v>
                </c:pt>
                <c:pt idx="836">
                  <c:v>10.530000000000001</c:v>
                </c:pt>
                <c:pt idx="837">
                  <c:v>10.27</c:v>
                </c:pt>
                <c:pt idx="838">
                  <c:v>10.25</c:v>
                </c:pt>
                <c:pt idx="839">
                  <c:v>10.5</c:v>
                </c:pt>
                <c:pt idx="840">
                  <c:v>10.350000000000012</c:v>
                </c:pt>
                <c:pt idx="841">
                  <c:v>10.350000000000012</c:v>
                </c:pt>
                <c:pt idx="842">
                  <c:v>10.370000000000006</c:v>
                </c:pt>
                <c:pt idx="843">
                  <c:v>10.330000000000002</c:v>
                </c:pt>
                <c:pt idx="844">
                  <c:v>10.14</c:v>
                </c:pt>
                <c:pt idx="845">
                  <c:v>10.46</c:v>
                </c:pt>
                <c:pt idx="846">
                  <c:v>10.310000000000002</c:v>
                </c:pt>
                <c:pt idx="847">
                  <c:v>10.29</c:v>
                </c:pt>
                <c:pt idx="848">
                  <c:v>10.39</c:v>
                </c:pt>
                <c:pt idx="849">
                  <c:v>10.370000000000006</c:v>
                </c:pt>
                <c:pt idx="850">
                  <c:v>10.25</c:v>
                </c:pt>
                <c:pt idx="851">
                  <c:v>10.27</c:v>
                </c:pt>
                <c:pt idx="852">
                  <c:v>10.310000000000002</c:v>
                </c:pt>
                <c:pt idx="853">
                  <c:v>10.310000000000002</c:v>
                </c:pt>
                <c:pt idx="854">
                  <c:v>10.16</c:v>
                </c:pt>
                <c:pt idx="855">
                  <c:v>10.310000000000002</c:v>
                </c:pt>
                <c:pt idx="856">
                  <c:v>10.239999999999998</c:v>
                </c:pt>
                <c:pt idx="857">
                  <c:v>10.220000000000001</c:v>
                </c:pt>
                <c:pt idx="858">
                  <c:v>10.629999999999999</c:v>
                </c:pt>
                <c:pt idx="859">
                  <c:v>10.629999999999999</c:v>
                </c:pt>
                <c:pt idx="860">
                  <c:v>10.48</c:v>
                </c:pt>
                <c:pt idx="861">
                  <c:v>10.52</c:v>
                </c:pt>
                <c:pt idx="862">
                  <c:v>10.330000000000002</c:v>
                </c:pt>
                <c:pt idx="863">
                  <c:v>10.39</c:v>
                </c:pt>
                <c:pt idx="864">
                  <c:v>10.25</c:v>
                </c:pt>
                <c:pt idx="865">
                  <c:v>10.239999999999998</c:v>
                </c:pt>
                <c:pt idx="866">
                  <c:v>10.57</c:v>
                </c:pt>
                <c:pt idx="867">
                  <c:v>10.5</c:v>
                </c:pt>
                <c:pt idx="868">
                  <c:v>10.530000000000001</c:v>
                </c:pt>
                <c:pt idx="869">
                  <c:v>10.39</c:v>
                </c:pt>
                <c:pt idx="870">
                  <c:v>10.5</c:v>
                </c:pt>
                <c:pt idx="871">
                  <c:v>10.59</c:v>
                </c:pt>
                <c:pt idx="872">
                  <c:v>10.48</c:v>
                </c:pt>
                <c:pt idx="873">
                  <c:v>10.39</c:v>
                </c:pt>
                <c:pt idx="874">
                  <c:v>10.370000000000006</c:v>
                </c:pt>
                <c:pt idx="875">
                  <c:v>10.7</c:v>
                </c:pt>
                <c:pt idx="876">
                  <c:v>10.530000000000001</c:v>
                </c:pt>
                <c:pt idx="877">
                  <c:v>10.810000000000002</c:v>
                </c:pt>
                <c:pt idx="878">
                  <c:v>10.629999999999999</c:v>
                </c:pt>
                <c:pt idx="879">
                  <c:v>10.850000000000012</c:v>
                </c:pt>
                <c:pt idx="880">
                  <c:v>10.719999999999999</c:v>
                </c:pt>
                <c:pt idx="881">
                  <c:v>10.629999999999999</c:v>
                </c:pt>
                <c:pt idx="882">
                  <c:v>10.68</c:v>
                </c:pt>
                <c:pt idx="883">
                  <c:v>10.780000000000001</c:v>
                </c:pt>
                <c:pt idx="884">
                  <c:v>10.57</c:v>
                </c:pt>
                <c:pt idx="885">
                  <c:v>10.46</c:v>
                </c:pt>
                <c:pt idx="886">
                  <c:v>10.61</c:v>
                </c:pt>
                <c:pt idx="887">
                  <c:v>10.670000000000002</c:v>
                </c:pt>
                <c:pt idx="888">
                  <c:v>10.670000000000002</c:v>
                </c:pt>
                <c:pt idx="889">
                  <c:v>10.739999999999998</c:v>
                </c:pt>
                <c:pt idx="890">
                  <c:v>10.61</c:v>
                </c:pt>
                <c:pt idx="891">
                  <c:v>10.239999999999998</c:v>
                </c:pt>
                <c:pt idx="892">
                  <c:v>10.61</c:v>
                </c:pt>
                <c:pt idx="893">
                  <c:v>10.57</c:v>
                </c:pt>
                <c:pt idx="894">
                  <c:v>10.25</c:v>
                </c:pt>
                <c:pt idx="895">
                  <c:v>10.310000000000002</c:v>
                </c:pt>
                <c:pt idx="896">
                  <c:v>10.61</c:v>
                </c:pt>
                <c:pt idx="897">
                  <c:v>10.440000000000001</c:v>
                </c:pt>
                <c:pt idx="898">
                  <c:v>10.780000000000001</c:v>
                </c:pt>
                <c:pt idx="899">
                  <c:v>10.719999999999999</c:v>
                </c:pt>
                <c:pt idx="900">
                  <c:v>10.780000000000001</c:v>
                </c:pt>
                <c:pt idx="901">
                  <c:v>10.670000000000002</c:v>
                </c:pt>
                <c:pt idx="902">
                  <c:v>10.629999999999999</c:v>
                </c:pt>
                <c:pt idx="903">
                  <c:v>10.48</c:v>
                </c:pt>
                <c:pt idx="904">
                  <c:v>10.7</c:v>
                </c:pt>
                <c:pt idx="905">
                  <c:v>10.670000000000002</c:v>
                </c:pt>
                <c:pt idx="906">
                  <c:v>10.629999999999999</c:v>
                </c:pt>
                <c:pt idx="907">
                  <c:v>10.7</c:v>
                </c:pt>
                <c:pt idx="908">
                  <c:v>10.57</c:v>
                </c:pt>
                <c:pt idx="909">
                  <c:v>10.46</c:v>
                </c:pt>
                <c:pt idx="910">
                  <c:v>10.670000000000002</c:v>
                </c:pt>
                <c:pt idx="911">
                  <c:v>10.39</c:v>
                </c:pt>
                <c:pt idx="912">
                  <c:v>10.670000000000002</c:v>
                </c:pt>
                <c:pt idx="913">
                  <c:v>10.739999999999998</c:v>
                </c:pt>
                <c:pt idx="914">
                  <c:v>10.400000000000002</c:v>
                </c:pt>
                <c:pt idx="915">
                  <c:v>10.48</c:v>
                </c:pt>
                <c:pt idx="916">
                  <c:v>10.780000000000001</c:v>
                </c:pt>
                <c:pt idx="917">
                  <c:v>10.52</c:v>
                </c:pt>
                <c:pt idx="918">
                  <c:v>10.810000000000002</c:v>
                </c:pt>
                <c:pt idx="919">
                  <c:v>10.5</c:v>
                </c:pt>
                <c:pt idx="920">
                  <c:v>10.27</c:v>
                </c:pt>
                <c:pt idx="921">
                  <c:v>10.7</c:v>
                </c:pt>
                <c:pt idx="922">
                  <c:v>10.39</c:v>
                </c:pt>
                <c:pt idx="923">
                  <c:v>10.440000000000001</c:v>
                </c:pt>
                <c:pt idx="924">
                  <c:v>10.59</c:v>
                </c:pt>
                <c:pt idx="925">
                  <c:v>0.49000000000000021</c:v>
                </c:pt>
                <c:pt idx="926">
                  <c:v>-0.52</c:v>
                </c:pt>
                <c:pt idx="927">
                  <c:v>-0.63000000000000089</c:v>
                </c:pt>
                <c:pt idx="928">
                  <c:v>-0.56000000000000005</c:v>
                </c:pt>
                <c:pt idx="929">
                  <c:v>-0.63000000000000089</c:v>
                </c:pt>
                <c:pt idx="930">
                  <c:v>-0.39000000000000051</c:v>
                </c:pt>
                <c:pt idx="931">
                  <c:v>-0.78</c:v>
                </c:pt>
                <c:pt idx="932">
                  <c:v>0</c:v>
                </c:pt>
                <c:pt idx="933">
                  <c:v>-0.15000000000000024</c:v>
                </c:pt>
                <c:pt idx="934">
                  <c:v>-0.21000000000000013</c:v>
                </c:pt>
                <c:pt idx="935">
                  <c:v>0</c:v>
                </c:pt>
                <c:pt idx="936">
                  <c:v>-0.35000000000000031</c:v>
                </c:pt>
                <c:pt idx="937">
                  <c:v>0.22000000000000003</c:v>
                </c:pt>
                <c:pt idx="938">
                  <c:v>0.30000000000000021</c:v>
                </c:pt>
                <c:pt idx="939">
                  <c:v>0.6400000000000009</c:v>
                </c:pt>
                <c:pt idx="940">
                  <c:v>2.58</c:v>
                </c:pt>
                <c:pt idx="941">
                  <c:v>4.67</c:v>
                </c:pt>
                <c:pt idx="942">
                  <c:v>6.7399999999999993</c:v>
                </c:pt>
                <c:pt idx="943">
                  <c:v>7.21</c:v>
                </c:pt>
                <c:pt idx="944">
                  <c:v>7.6800000000000006</c:v>
                </c:pt>
                <c:pt idx="945">
                  <c:v>7.6000000000000005</c:v>
                </c:pt>
                <c:pt idx="946">
                  <c:v>7.8299999999999965</c:v>
                </c:pt>
                <c:pt idx="947">
                  <c:v>7.7</c:v>
                </c:pt>
                <c:pt idx="948">
                  <c:v>8.3500000000000068</c:v>
                </c:pt>
                <c:pt idx="949">
                  <c:v>8.2000000000000011</c:v>
                </c:pt>
                <c:pt idx="950">
                  <c:v>8.61</c:v>
                </c:pt>
                <c:pt idx="951">
                  <c:v>8.7199999999999989</c:v>
                </c:pt>
                <c:pt idx="952">
                  <c:v>8.8500000000000068</c:v>
                </c:pt>
                <c:pt idx="953">
                  <c:v>9.15</c:v>
                </c:pt>
                <c:pt idx="954">
                  <c:v>8.8500000000000068</c:v>
                </c:pt>
                <c:pt idx="955">
                  <c:v>8.89</c:v>
                </c:pt>
                <c:pt idx="956">
                  <c:v>9.1700000000000017</c:v>
                </c:pt>
                <c:pt idx="957">
                  <c:v>8.91</c:v>
                </c:pt>
                <c:pt idx="958">
                  <c:v>8.98</c:v>
                </c:pt>
                <c:pt idx="959">
                  <c:v>9.0400000000000009</c:v>
                </c:pt>
                <c:pt idx="960">
                  <c:v>8.9500000000000028</c:v>
                </c:pt>
                <c:pt idx="961">
                  <c:v>8.9700000000000042</c:v>
                </c:pt>
                <c:pt idx="962">
                  <c:v>9.129999999999999</c:v>
                </c:pt>
                <c:pt idx="963">
                  <c:v>9.1900000000000013</c:v>
                </c:pt>
                <c:pt idx="964">
                  <c:v>9.1000000000000014</c:v>
                </c:pt>
                <c:pt idx="965">
                  <c:v>9.23</c:v>
                </c:pt>
                <c:pt idx="966">
                  <c:v>8.91</c:v>
                </c:pt>
                <c:pt idx="967">
                  <c:v>9.3000000000000007</c:v>
                </c:pt>
                <c:pt idx="968">
                  <c:v>9.4700000000000042</c:v>
                </c:pt>
                <c:pt idx="969">
                  <c:v>9.3000000000000007</c:v>
                </c:pt>
                <c:pt idx="970">
                  <c:v>9.3800000000000026</c:v>
                </c:pt>
                <c:pt idx="971">
                  <c:v>9.64</c:v>
                </c:pt>
                <c:pt idx="972">
                  <c:v>9.490000000000002</c:v>
                </c:pt>
                <c:pt idx="973">
                  <c:v>10.14</c:v>
                </c:pt>
                <c:pt idx="974">
                  <c:v>9.82</c:v>
                </c:pt>
                <c:pt idx="975">
                  <c:v>9.41</c:v>
                </c:pt>
                <c:pt idx="976">
                  <c:v>9.66</c:v>
                </c:pt>
                <c:pt idx="977">
                  <c:v>9.5800000000000018</c:v>
                </c:pt>
                <c:pt idx="978">
                  <c:v>9.6000000000000014</c:v>
                </c:pt>
                <c:pt idx="979">
                  <c:v>9.82</c:v>
                </c:pt>
                <c:pt idx="980">
                  <c:v>9.75</c:v>
                </c:pt>
                <c:pt idx="981">
                  <c:v>10.050000000000002</c:v>
                </c:pt>
                <c:pt idx="982">
                  <c:v>10.030000000000001</c:v>
                </c:pt>
                <c:pt idx="983">
                  <c:v>9.990000000000002</c:v>
                </c:pt>
                <c:pt idx="984">
                  <c:v>10.07</c:v>
                </c:pt>
                <c:pt idx="985">
                  <c:v>10.220000000000001</c:v>
                </c:pt>
                <c:pt idx="986">
                  <c:v>9.9200000000000017</c:v>
                </c:pt>
                <c:pt idx="987">
                  <c:v>10.07</c:v>
                </c:pt>
                <c:pt idx="988">
                  <c:v>10.27</c:v>
                </c:pt>
                <c:pt idx="989">
                  <c:v>9.82</c:v>
                </c:pt>
                <c:pt idx="990">
                  <c:v>10.48</c:v>
                </c:pt>
                <c:pt idx="991">
                  <c:v>10.010000000000002</c:v>
                </c:pt>
                <c:pt idx="992">
                  <c:v>9.7900000000000009</c:v>
                </c:pt>
                <c:pt idx="993">
                  <c:v>10.07</c:v>
                </c:pt>
                <c:pt idx="994">
                  <c:v>9.9700000000000042</c:v>
                </c:pt>
                <c:pt idx="995">
                  <c:v>10.330000000000002</c:v>
                </c:pt>
                <c:pt idx="996">
                  <c:v>10.57</c:v>
                </c:pt>
                <c:pt idx="997">
                  <c:v>10.350000000000012</c:v>
                </c:pt>
                <c:pt idx="998">
                  <c:v>10.09</c:v>
                </c:pt>
                <c:pt idx="999">
                  <c:v>10.239999999999998</c:v>
                </c:pt>
                <c:pt idx="1000">
                  <c:v>10.420000000000002</c:v>
                </c:pt>
                <c:pt idx="1001">
                  <c:v>10.39</c:v>
                </c:pt>
                <c:pt idx="1002">
                  <c:v>10.350000000000012</c:v>
                </c:pt>
                <c:pt idx="1003">
                  <c:v>10.440000000000001</c:v>
                </c:pt>
                <c:pt idx="1004">
                  <c:v>10.400000000000002</c:v>
                </c:pt>
                <c:pt idx="1005">
                  <c:v>10.46</c:v>
                </c:pt>
                <c:pt idx="1006">
                  <c:v>10.120000000000001</c:v>
                </c:pt>
                <c:pt idx="1007">
                  <c:v>10.29</c:v>
                </c:pt>
                <c:pt idx="1008">
                  <c:v>10.310000000000002</c:v>
                </c:pt>
                <c:pt idx="1009">
                  <c:v>10.400000000000002</c:v>
                </c:pt>
                <c:pt idx="1010">
                  <c:v>10.16</c:v>
                </c:pt>
                <c:pt idx="1011">
                  <c:v>10.330000000000002</c:v>
                </c:pt>
                <c:pt idx="1012">
                  <c:v>10.59</c:v>
                </c:pt>
                <c:pt idx="1013">
                  <c:v>10.25</c:v>
                </c:pt>
                <c:pt idx="1014">
                  <c:v>10.52</c:v>
                </c:pt>
                <c:pt idx="1015">
                  <c:v>10.220000000000001</c:v>
                </c:pt>
                <c:pt idx="1016">
                  <c:v>10.440000000000001</c:v>
                </c:pt>
                <c:pt idx="1017">
                  <c:v>10.27</c:v>
                </c:pt>
                <c:pt idx="1018">
                  <c:v>10.400000000000002</c:v>
                </c:pt>
                <c:pt idx="1019">
                  <c:v>10.55</c:v>
                </c:pt>
                <c:pt idx="1020">
                  <c:v>10.48</c:v>
                </c:pt>
                <c:pt idx="1021">
                  <c:v>10.420000000000002</c:v>
                </c:pt>
                <c:pt idx="1022">
                  <c:v>10.52</c:v>
                </c:pt>
                <c:pt idx="1023">
                  <c:v>10.310000000000002</c:v>
                </c:pt>
                <c:pt idx="1024">
                  <c:v>10.420000000000002</c:v>
                </c:pt>
                <c:pt idx="1025">
                  <c:v>10.330000000000002</c:v>
                </c:pt>
                <c:pt idx="1026">
                  <c:v>10.629999999999999</c:v>
                </c:pt>
                <c:pt idx="1027">
                  <c:v>10.330000000000002</c:v>
                </c:pt>
                <c:pt idx="1028">
                  <c:v>10.7</c:v>
                </c:pt>
                <c:pt idx="1029">
                  <c:v>10.420000000000002</c:v>
                </c:pt>
                <c:pt idx="1030">
                  <c:v>10.5</c:v>
                </c:pt>
                <c:pt idx="1031">
                  <c:v>10.670000000000002</c:v>
                </c:pt>
                <c:pt idx="1032">
                  <c:v>10.18</c:v>
                </c:pt>
                <c:pt idx="1033">
                  <c:v>10.7</c:v>
                </c:pt>
                <c:pt idx="1034">
                  <c:v>10.239999999999998</c:v>
                </c:pt>
                <c:pt idx="1035">
                  <c:v>10.239999999999998</c:v>
                </c:pt>
                <c:pt idx="1036">
                  <c:v>10.670000000000002</c:v>
                </c:pt>
                <c:pt idx="1037">
                  <c:v>10.55</c:v>
                </c:pt>
                <c:pt idx="1038">
                  <c:v>10.48</c:v>
                </c:pt>
                <c:pt idx="1039">
                  <c:v>10.39</c:v>
                </c:pt>
                <c:pt idx="1040">
                  <c:v>10.46</c:v>
                </c:pt>
                <c:pt idx="1041">
                  <c:v>10.200000000000001</c:v>
                </c:pt>
                <c:pt idx="1042">
                  <c:v>10.25</c:v>
                </c:pt>
                <c:pt idx="1043">
                  <c:v>9.9400000000000013</c:v>
                </c:pt>
                <c:pt idx="1044">
                  <c:v>10.220000000000001</c:v>
                </c:pt>
                <c:pt idx="1045">
                  <c:v>10.310000000000002</c:v>
                </c:pt>
                <c:pt idx="1046">
                  <c:v>10.310000000000002</c:v>
                </c:pt>
                <c:pt idx="1047">
                  <c:v>10.440000000000001</c:v>
                </c:pt>
                <c:pt idx="1048">
                  <c:v>10.350000000000012</c:v>
                </c:pt>
                <c:pt idx="1049">
                  <c:v>10.61</c:v>
                </c:pt>
                <c:pt idx="1050">
                  <c:v>10.420000000000002</c:v>
                </c:pt>
                <c:pt idx="1051">
                  <c:v>10.310000000000002</c:v>
                </c:pt>
                <c:pt idx="1052">
                  <c:v>10.5</c:v>
                </c:pt>
                <c:pt idx="1053">
                  <c:v>10.27</c:v>
                </c:pt>
                <c:pt idx="1054">
                  <c:v>10.55</c:v>
                </c:pt>
                <c:pt idx="1055">
                  <c:v>10.400000000000002</c:v>
                </c:pt>
                <c:pt idx="1056">
                  <c:v>10.440000000000001</c:v>
                </c:pt>
                <c:pt idx="1057">
                  <c:v>10.239999999999998</c:v>
                </c:pt>
                <c:pt idx="1058">
                  <c:v>10.57</c:v>
                </c:pt>
                <c:pt idx="1059">
                  <c:v>10.440000000000001</c:v>
                </c:pt>
                <c:pt idx="1060">
                  <c:v>10.52</c:v>
                </c:pt>
                <c:pt idx="1061">
                  <c:v>10.61</c:v>
                </c:pt>
                <c:pt idx="1062">
                  <c:v>10.440000000000001</c:v>
                </c:pt>
                <c:pt idx="1063">
                  <c:v>10.530000000000001</c:v>
                </c:pt>
                <c:pt idx="1064">
                  <c:v>10.48</c:v>
                </c:pt>
                <c:pt idx="1065">
                  <c:v>10.420000000000002</c:v>
                </c:pt>
                <c:pt idx="1066">
                  <c:v>10.29</c:v>
                </c:pt>
                <c:pt idx="1067">
                  <c:v>10.440000000000001</c:v>
                </c:pt>
                <c:pt idx="1068">
                  <c:v>10.57</c:v>
                </c:pt>
                <c:pt idx="1069">
                  <c:v>10.27</c:v>
                </c:pt>
                <c:pt idx="1070">
                  <c:v>10.760000000000002</c:v>
                </c:pt>
                <c:pt idx="1071">
                  <c:v>10.48</c:v>
                </c:pt>
                <c:pt idx="1072">
                  <c:v>10.420000000000002</c:v>
                </c:pt>
                <c:pt idx="1073">
                  <c:v>10.330000000000002</c:v>
                </c:pt>
                <c:pt idx="1074">
                  <c:v>10.670000000000002</c:v>
                </c:pt>
                <c:pt idx="1075">
                  <c:v>10.239999999999998</c:v>
                </c:pt>
                <c:pt idx="1076">
                  <c:v>10.370000000000006</c:v>
                </c:pt>
                <c:pt idx="1077">
                  <c:v>10.57</c:v>
                </c:pt>
                <c:pt idx="1078">
                  <c:v>10.39</c:v>
                </c:pt>
                <c:pt idx="1079">
                  <c:v>10.629999999999999</c:v>
                </c:pt>
                <c:pt idx="1080">
                  <c:v>10.46</c:v>
                </c:pt>
                <c:pt idx="1081">
                  <c:v>10.39</c:v>
                </c:pt>
                <c:pt idx="1082">
                  <c:v>10.440000000000001</c:v>
                </c:pt>
                <c:pt idx="1083">
                  <c:v>10.330000000000002</c:v>
                </c:pt>
                <c:pt idx="1084">
                  <c:v>10.46</c:v>
                </c:pt>
                <c:pt idx="1085">
                  <c:v>10.760000000000002</c:v>
                </c:pt>
                <c:pt idx="1086">
                  <c:v>10.8</c:v>
                </c:pt>
                <c:pt idx="1087">
                  <c:v>10.420000000000002</c:v>
                </c:pt>
                <c:pt idx="1088">
                  <c:v>10.629999999999999</c:v>
                </c:pt>
                <c:pt idx="1089">
                  <c:v>10.440000000000001</c:v>
                </c:pt>
                <c:pt idx="1090">
                  <c:v>10.5</c:v>
                </c:pt>
                <c:pt idx="1091">
                  <c:v>10.350000000000012</c:v>
                </c:pt>
                <c:pt idx="1092">
                  <c:v>10.65</c:v>
                </c:pt>
                <c:pt idx="1093">
                  <c:v>10.5</c:v>
                </c:pt>
                <c:pt idx="1094">
                  <c:v>10.629999999999999</c:v>
                </c:pt>
                <c:pt idx="1095">
                  <c:v>10.29</c:v>
                </c:pt>
                <c:pt idx="1096">
                  <c:v>10.52</c:v>
                </c:pt>
                <c:pt idx="1097">
                  <c:v>10.350000000000012</c:v>
                </c:pt>
                <c:pt idx="1098">
                  <c:v>10.629999999999999</c:v>
                </c:pt>
                <c:pt idx="1099">
                  <c:v>10.350000000000012</c:v>
                </c:pt>
                <c:pt idx="1100">
                  <c:v>10.440000000000001</c:v>
                </c:pt>
                <c:pt idx="1101">
                  <c:v>10.55</c:v>
                </c:pt>
                <c:pt idx="1102">
                  <c:v>10.46</c:v>
                </c:pt>
                <c:pt idx="1103">
                  <c:v>10.61</c:v>
                </c:pt>
                <c:pt idx="1104">
                  <c:v>10.629999999999999</c:v>
                </c:pt>
                <c:pt idx="1105">
                  <c:v>10.57</c:v>
                </c:pt>
                <c:pt idx="1106">
                  <c:v>10.57</c:v>
                </c:pt>
                <c:pt idx="1107">
                  <c:v>10.55</c:v>
                </c:pt>
                <c:pt idx="1108">
                  <c:v>10.5</c:v>
                </c:pt>
                <c:pt idx="1109">
                  <c:v>10.57</c:v>
                </c:pt>
                <c:pt idx="1110">
                  <c:v>10.61</c:v>
                </c:pt>
                <c:pt idx="1111">
                  <c:v>10.5</c:v>
                </c:pt>
                <c:pt idx="1112">
                  <c:v>10.57</c:v>
                </c:pt>
                <c:pt idx="1113">
                  <c:v>10.7</c:v>
                </c:pt>
                <c:pt idx="1114">
                  <c:v>10.629999999999999</c:v>
                </c:pt>
                <c:pt idx="1115">
                  <c:v>10.810000000000002</c:v>
                </c:pt>
                <c:pt idx="1116">
                  <c:v>10.48</c:v>
                </c:pt>
                <c:pt idx="1117">
                  <c:v>10.65</c:v>
                </c:pt>
                <c:pt idx="1118">
                  <c:v>10.420000000000002</c:v>
                </c:pt>
                <c:pt idx="1119">
                  <c:v>10.55</c:v>
                </c:pt>
                <c:pt idx="1120">
                  <c:v>10.59</c:v>
                </c:pt>
                <c:pt idx="1121">
                  <c:v>10.760000000000002</c:v>
                </c:pt>
                <c:pt idx="1122">
                  <c:v>10.55</c:v>
                </c:pt>
                <c:pt idx="1123">
                  <c:v>10.59</c:v>
                </c:pt>
                <c:pt idx="1124">
                  <c:v>10.48</c:v>
                </c:pt>
                <c:pt idx="1125">
                  <c:v>10.61</c:v>
                </c:pt>
                <c:pt idx="1126">
                  <c:v>10.739999999999998</c:v>
                </c:pt>
                <c:pt idx="1127">
                  <c:v>10.52</c:v>
                </c:pt>
                <c:pt idx="1128">
                  <c:v>10.59</c:v>
                </c:pt>
                <c:pt idx="1129">
                  <c:v>10.7</c:v>
                </c:pt>
                <c:pt idx="1130">
                  <c:v>10.61</c:v>
                </c:pt>
                <c:pt idx="1131">
                  <c:v>10.68</c:v>
                </c:pt>
                <c:pt idx="1132">
                  <c:v>10.48</c:v>
                </c:pt>
                <c:pt idx="1133">
                  <c:v>10.59</c:v>
                </c:pt>
                <c:pt idx="1134">
                  <c:v>10.65</c:v>
                </c:pt>
                <c:pt idx="1135">
                  <c:v>10.370000000000006</c:v>
                </c:pt>
                <c:pt idx="1136">
                  <c:v>10.420000000000002</c:v>
                </c:pt>
                <c:pt idx="1137">
                  <c:v>10.870000000000006</c:v>
                </c:pt>
                <c:pt idx="1138">
                  <c:v>10.5</c:v>
                </c:pt>
                <c:pt idx="1139">
                  <c:v>10.830000000000002</c:v>
                </c:pt>
                <c:pt idx="1140">
                  <c:v>10.59</c:v>
                </c:pt>
                <c:pt idx="1141">
                  <c:v>10.55</c:v>
                </c:pt>
                <c:pt idx="1142">
                  <c:v>10.530000000000001</c:v>
                </c:pt>
                <c:pt idx="1143">
                  <c:v>10.55</c:v>
                </c:pt>
                <c:pt idx="1144">
                  <c:v>10.68</c:v>
                </c:pt>
                <c:pt idx="1145">
                  <c:v>10.59</c:v>
                </c:pt>
                <c:pt idx="1146">
                  <c:v>10.719999999999999</c:v>
                </c:pt>
                <c:pt idx="1147">
                  <c:v>10.59</c:v>
                </c:pt>
                <c:pt idx="1148">
                  <c:v>10.57</c:v>
                </c:pt>
                <c:pt idx="1149">
                  <c:v>10.59</c:v>
                </c:pt>
                <c:pt idx="1150">
                  <c:v>10.39</c:v>
                </c:pt>
                <c:pt idx="1151">
                  <c:v>10.760000000000002</c:v>
                </c:pt>
                <c:pt idx="1152">
                  <c:v>10.57</c:v>
                </c:pt>
                <c:pt idx="1153">
                  <c:v>10.59</c:v>
                </c:pt>
                <c:pt idx="1154">
                  <c:v>10.52</c:v>
                </c:pt>
                <c:pt idx="1155">
                  <c:v>10.68</c:v>
                </c:pt>
                <c:pt idx="1156">
                  <c:v>10.52</c:v>
                </c:pt>
                <c:pt idx="1157">
                  <c:v>10.8</c:v>
                </c:pt>
                <c:pt idx="1158">
                  <c:v>10.52</c:v>
                </c:pt>
                <c:pt idx="1159">
                  <c:v>10.530000000000001</c:v>
                </c:pt>
                <c:pt idx="1160">
                  <c:v>10.65</c:v>
                </c:pt>
                <c:pt idx="1161">
                  <c:v>10.7</c:v>
                </c:pt>
                <c:pt idx="1162">
                  <c:v>10.61</c:v>
                </c:pt>
                <c:pt idx="1163">
                  <c:v>10.739999999999998</c:v>
                </c:pt>
                <c:pt idx="1164">
                  <c:v>10.57</c:v>
                </c:pt>
                <c:pt idx="1165">
                  <c:v>10.780000000000001</c:v>
                </c:pt>
                <c:pt idx="1166">
                  <c:v>10.65</c:v>
                </c:pt>
                <c:pt idx="1167">
                  <c:v>10.850000000000012</c:v>
                </c:pt>
                <c:pt idx="1168">
                  <c:v>10.830000000000002</c:v>
                </c:pt>
                <c:pt idx="1169">
                  <c:v>10.780000000000001</c:v>
                </c:pt>
                <c:pt idx="1170">
                  <c:v>10.57</c:v>
                </c:pt>
                <c:pt idx="1171">
                  <c:v>10.39</c:v>
                </c:pt>
                <c:pt idx="1172">
                  <c:v>10.59</c:v>
                </c:pt>
                <c:pt idx="1173">
                  <c:v>10.7</c:v>
                </c:pt>
                <c:pt idx="1174">
                  <c:v>10.629999999999999</c:v>
                </c:pt>
                <c:pt idx="1175">
                  <c:v>10.61</c:v>
                </c:pt>
                <c:pt idx="1176">
                  <c:v>10.760000000000002</c:v>
                </c:pt>
                <c:pt idx="1177">
                  <c:v>10.7</c:v>
                </c:pt>
                <c:pt idx="1178">
                  <c:v>10.739999999999998</c:v>
                </c:pt>
                <c:pt idx="1179">
                  <c:v>10.46</c:v>
                </c:pt>
                <c:pt idx="1180">
                  <c:v>10.719999999999999</c:v>
                </c:pt>
                <c:pt idx="1181">
                  <c:v>10.5</c:v>
                </c:pt>
                <c:pt idx="1182">
                  <c:v>10.719999999999999</c:v>
                </c:pt>
                <c:pt idx="1183">
                  <c:v>10.719999999999999</c:v>
                </c:pt>
                <c:pt idx="1184">
                  <c:v>10.68</c:v>
                </c:pt>
                <c:pt idx="1185">
                  <c:v>10.719999999999999</c:v>
                </c:pt>
                <c:pt idx="1186">
                  <c:v>10.5</c:v>
                </c:pt>
                <c:pt idx="1187">
                  <c:v>10.8</c:v>
                </c:pt>
                <c:pt idx="1188">
                  <c:v>10.46</c:v>
                </c:pt>
                <c:pt idx="1189">
                  <c:v>10.850000000000012</c:v>
                </c:pt>
                <c:pt idx="1190">
                  <c:v>10.629999999999999</c:v>
                </c:pt>
                <c:pt idx="1191">
                  <c:v>10.59</c:v>
                </c:pt>
                <c:pt idx="1192">
                  <c:v>10.830000000000002</c:v>
                </c:pt>
                <c:pt idx="1193">
                  <c:v>10.55</c:v>
                </c:pt>
                <c:pt idx="1194">
                  <c:v>10.629999999999999</c:v>
                </c:pt>
                <c:pt idx="1195">
                  <c:v>10.57</c:v>
                </c:pt>
                <c:pt idx="1196">
                  <c:v>10.46</c:v>
                </c:pt>
                <c:pt idx="1197">
                  <c:v>10.52</c:v>
                </c:pt>
                <c:pt idx="1198">
                  <c:v>10.719999999999999</c:v>
                </c:pt>
                <c:pt idx="1199">
                  <c:v>10.629999999999999</c:v>
                </c:pt>
                <c:pt idx="1200">
                  <c:v>10.89</c:v>
                </c:pt>
                <c:pt idx="1201">
                  <c:v>10.39</c:v>
                </c:pt>
                <c:pt idx="1202">
                  <c:v>10.739999999999998</c:v>
                </c:pt>
                <c:pt idx="1203">
                  <c:v>10.670000000000002</c:v>
                </c:pt>
                <c:pt idx="1204">
                  <c:v>10.46</c:v>
                </c:pt>
                <c:pt idx="1205">
                  <c:v>10.670000000000002</c:v>
                </c:pt>
                <c:pt idx="1206">
                  <c:v>10.65</c:v>
                </c:pt>
                <c:pt idx="1207">
                  <c:v>10.670000000000002</c:v>
                </c:pt>
                <c:pt idx="1208">
                  <c:v>10.530000000000001</c:v>
                </c:pt>
                <c:pt idx="1209">
                  <c:v>10.629999999999999</c:v>
                </c:pt>
                <c:pt idx="1210">
                  <c:v>10.629999999999999</c:v>
                </c:pt>
                <c:pt idx="1211">
                  <c:v>10.420000000000002</c:v>
                </c:pt>
                <c:pt idx="1212">
                  <c:v>10.530000000000001</c:v>
                </c:pt>
                <c:pt idx="1213">
                  <c:v>10.59</c:v>
                </c:pt>
                <c:pt idx="1214">
                  <c:v>10.29</c:v>
                </c:pt>
                <c:pt idx="1215">
                  <c:v>10.61</c:v>
                </c:pt>
                <c:pt idx="1216">
                  <c:v>10.780000000000001</c:v>
                </c:pt>
                <c:pt idx="1217">
                  <c:v>10.739999999999998</c:v>
                </c:pt>
                <c:pt idx="1218">
                  <c:v>10.629999999999999</c:v>
                </c:pt>
                <c:pt idx="1219">
                  <c:v>10.68</c:v>
                </c:pt>
                <c:pt idx="1220">
                  <c:v>10.370000000000006</c:v>
                </c:pt>
                <c:pt idx="1221">
                  <c:v>10.46</c:v>
                </c:pt>
                <c:pt idx="1222">
                  <c:v>10.420000000000002</c:v>
                </c:pt>
                <c:pt idx="1223">
                  <c:v>10.55</c:v>
                </c:pt>
                <c:pt idx="1224">
                  <c:v>10.350000000000012</c:v>
                </c:pt>
                <c:pt idx="1225">
                  <c:v>10.810000000000002</c:v>
                </c:pt>
                <c:pt idx="1226">
                  <c:v>10.629999999999999</c:v>
                </c:pt>
                <c:pt idx="1227">
                  <c:v>10.55</c:v>
                </c:pt>
                <c:pt idx="1228">
                  <c:v>10.52</c:v>
                </c:pt>
                <c:pt idx="1229">
                  <c:v>10.96</c:v>
                </c:pt>
                <c:pt idx="1230">
                  <c:v>10.719999999999999</c:v>
                </c:pt>
                <c:pt idx="1231">
                  <c:v>10.7</c:v>
                </c:pt>
                <c:pt idx="1232">
                  <c:v>10.670000000000002</c:v>
                </c:pt>
                <c:pt idx="1233">
                  <c:v>10.89</c:v>
                </c:pt>
                <c:pt idx="1234">
                  <c:v>10.55</c:v>
                </c:pt>
                <c:pt idx="1235">
                  <c:v>10.46</c:v>
                </c:pt>
                <c:pt idx="1236">
                  <c:v>10.65</c:v>
                </c:pt>
                <c:pt idx="1237">
                  <c:v>10.48</c:v>
                </c:pt>
                <c:pt idx="1238">
                  <c:v>10.310000000000002</c:v>
                </c:pt>
                <c:pt idx="1239">
                  <c:v>10.5</c:v>
                </c:pt>
                <c:pt idx="1240">
                  <c:v>10.61</c:v>
                </c:pt>
                <c:pt idx="1241">
                  <c:v>10.59</c:v>
                </c:pt>
                <c:pt idx="1242">
                  <c:v>10.93</c:v>
                </c:pt>
                <c:pt idx="1243">
                  <c:v>10.7</c:v>
                </c:pt>
                <c:pt idx="1244">
                  <c:v>10.350000000000012</c:v>
                </c:pt>
                <c:pt idx="1245">
                  <c:v>10.8</c:v>
                </c:pt>
                <c:pt idx="1246">
                  <c:v>10.68</c:v>
                </c:pt>
                <c:pt idx="1247">
                  <c:v>10.780000000000001</c:v>
                </c:pt>
                <c:pt idx="1248">
                  <c:v>10.670000000000002</c:v>
                </c:pt>
                <c:pt idx="1249">
                  <c:v>10.46</c:v>
                </c:pt>
                <c:pt idx="1250">
                  <c:v>10.830000000000002</c:v>
                </c:pt>
                <c:pt idx="1251">
                  <c:v>10.68</c:v>
                </c:pt>
                <c:pt idx="1252">
                  <c:v>10.629999999999999</c:v>
                </c:pt>
                <c:pt idx="1253">
                  <c:v>10.59</c:v>
                </c:pt>
                <c:pt idx="1254">
                  <c:v>10.68</c:v>
                </c:pt>
                <c:pt idx="1255">
                  <c:v>10.65</c:v>
                </c:pt>
                <c:pt idx="1256">
                  <c:v>10.52</c:v>
                </c:pt>
                <c:pt idx="1257">
                  <c:v>10.5</c:v>
                </c:pt>
                <c:pt idx="1258">
                  <c:v>10.670000000000002</c:v>
                </c:pt>
                <c:pt idx="1259">
                  <c:v>10.739999999999998</c:v>
                </c:pt>
                <c:pt idx="1260">
                  <c:v>10.65</c:v>
                </c:pt>
                <c:pt idx="1261">
                  <c:v>10.629999999999999</c:v>
                </c:pt>
                <c:pt idx="1262">
                  <c:v>10.65</c:v>
                </c:pt>
                <c:pt idx="1263">
                  <c:v>10.830000000000002</c:v>
                </c:pt>
                <c:pt idx="1264">
                  <c:v>10.810000000000002</c:v>
                </c:pt>
                <c:pt idx="1265">
                  <c:v>10.55</c:v>
                </c:pt>
                <c:pt idx="1266">
                  <c:v>10.7</c:v>
                </c:pt>
                <c:pt idx="1267">
                  <c:v>10.61</c:v>
                </c:pt>
                <c:pt idx="1268">
                  <c:v>10.830000000000002</c:v>
                </c:pt>
                <c:pt idx="1269">
                  <c:v>10.629999999999999</c:v>
                </c:pt>
                <c:pt idx="1270">
                  <c:v>10.61</c:v>
                </c:pt>
                <c:pt idx="1271">
                  <c:v>10.7</c:v>
                </c:pt>
                <c:pt idx="1272">
                  <c:v>10.65</c:v>
                </c:pt>
                <c:pt idx="1273">
                  <c:v>10.68</c:v>
                </c:pt>
                <c:pt idx="1274">
                  <c:v>10.670000000000002</c:v>
                </c:pt>
                <c:pt idx="1275">
                  <c:v>10.65</c:v>
                </c:pt>
                <c:pt idx="1276">
                  <c:v>10.739999999999998</c:v>
                </c:pt>
                <c:pt idx="1277">
                  <c:v>10.719999999999999</c:v>
                </c:pt>
                <c:pt idx="1278">
                  <c:v>10.760000000000002</c:v>
                </c:pt>
                <c:pt idx="1279">
                  <c:v>10.780000000000001</c:v>
                </c:pt>
                <c:pt idx="1280">
                  <c:v>10.7</c:v>
                </c:pt>
                <c:pt idx="1281">
                  <c:v>10.57</c:v>
                </c:pt>
                <c:pt idx="1282">
                  <c:v>10.810000000000002</c:v>
                </c:pt>
                <c:pt idx="1283">
                  <c:v>10.810000000000002</c:v>
                </c:pt>
                <c:pt idx="1284">
                  <c:v>10.739999999999998</c:v>
                </c:pt>
                <c:pt idx="1285">
                  <c:v>10.670000000000002</c:v>
                </c:pt>
                <c:pt idx="1286">
                  <c:v>10.7</c:v>
                </c:pt>
                <c:pt idx="1287">
                  <c:v>10.65</c:v>
                </c:pt>
                <c:pt idx="1288">
                  <c:v>10.670000000000002</c:v>
                </c:pt>
                <c:pt idx="1289">
                  <c:v>10.59</c:v>
                </c:pt>
                <c:pt idx="1290">
                  <c:v>10.61</c:v>
                </c:pt>
                <c:pt idx="1291">
                  <c:v>10.530000000000001</c:v>
                </c:pt>
                <c:pt idx="1292">
                  <c:v>10.8</c:v>
                </c:pt>
                <c:pt idx="1293">
                  <c:v>10.61</c:v>
                </c:pt>
                <c:pt idx="1294">
                  <c:v>10.870000000000006</c:v>
                </c:pt>
                <c:pt idx="1295">
                  <c:v>10.760000000000002</c:v>
                </c:pt>
                <c:pt idx="1296">
                  <c:v>10.629999999999999</c:v>
                </c:pt>
                <c:pt idx="1297">
                  <c:v>10.7</c:v>
                </c:pt>
                <c:pt idx="1298">
                  <c:v>10.98</c:v>
                </c:pt>
                <c:pt idx="1299">
                  <c:v>10.670000000000002</c:v>
                </c:pt>
                <c:pt idx="1300">
                  <c:v>10.7</c:v>
                </c:pt>
                <c:pt idx="1301">
                  <c:v>10.65</c:v>
                </c:pt>
                <c:pt idx="1302">
                  <c:v>10.739999999999998</c:v>
                </c:pt>
                <c:pt idx="1303">
                  <c:v>10.52</c:v>
                </c:pt>
                <c:pt idx="1304">
                  <c:v>10.670000000000002</c:v>
                </c:pt>
                <c:pt idx="1305">
                  <c:v>10.68</c:v>
                </c:pt>
                <c:pt idx="1306">
                  <c:v>10.530000000000001</c:v>
                </c:pt>
                <c:pt idx="1307">
                  <c:v>10.61</c:v>
                </c:pt>
                <c:pt idx="1308">
                  <c:v>10.670000000000002</c:v>
                </c:pt>
                <c:pt idx="1309">
                  <c:v>10.719999999999999</c:v>
                </c:pt>
                <c:pt idx="1310">
                  <c:v>10.870000000000006</c:v>
                </c:pt>
                <c:pt idx="1311">
                  <c:v>10.830000000000002</c:v>
                </c:pt>
                <c:pt idx="1312">
                  <c:v>10.59</c:v>
                </c:pt>
                <c:pt idx="1313">
                  <c:v>10.61</c:v>
                </c:pt>
                <c:pt idx="1314">
                  <c:v>10.91</c:v>
                </c:pt>
                <c:pt idx="1315">
                  <c:v>10.65</c:v>
                </c:pt>
                <c:pt idx="1316">
                  <c:v>10.59</c:v>
                </c:pt>
                <c:pt idx="1317">
                  <c:v>10.8</c:v>
                </c:pt>
                <c:pt idx="1318">
                  <c:v>10.61</c:v>
                </c:pt>
                <c:pt idx="1319">
                  <c:v>10.8</c:v>
                </c:pt>
                <c:pt idx="1320">
                  <c:v>10.810000000000002</c:v>
                </c:pt>
                <c:pt idx="1321">
                  <c:v>10.59</c:v>
                </c:pt>
                <c:pt idx="1322">
                  <c:v>10.93</c:v>
                </c:pt>
                <c:pt idx="1323">
                  <c:v>10.760000000000002</c:v>
                </c:pt>
                <c:pt idx="1324">
                  <c:v>10.59</c:v>
                </c:pt>
                <c:pt idx="1325">
                  <c:v>10.850000000000012</c:v>
                </c:pt>
                <c:pt idx="1326">
                  <c:v>10.96</c:v>
                </c:pt>
                <c:pt idx="1327">
                  <c:v>10.870000000000006</c:v>
                </c:pt>
                <c:pt idx="1328">
                  <c:v>10.719999999999999</c:v>
                </c:pt>
                <c:pt idx="1329">
                  <c:v>10.739999999999998</c:v>
                </c:pt>
                <c:pt idx="1330">
                  <c:v>10.7</c:v>
                </c:pt>
                <c:pt idx="1331">
                  <c:v>10.96</c:v>
                </c:pt>
                <c:pt idx="1332">
                  <c:v>10.629999999999999</c:v>
                </c:pt>
                <c:pt idx="1333">
                  <c:v>10.7</c:v>
                </c:pt>
                <c:pt idx="1334">
                  <c:v>10.760000000000002</c:v>
                </c:pt>
                <c:pt idx="1335">
                  <c:v>10.739999999999998</c:v>
                </c:pt>
                <c:pt idx="1336">
                  <c:v>10.719999999999999</c:v>
                </c:pt>
                <c:pt idx="1337">
                  <c:v>10.5</c:v>
                </c:pt>
                <c:pt idx="1338">
                  <c:v>10.810000000000002</c:v>
                </c:pt>
                <c:pt idx="1339">
                  <c:v>10.780000000000001</c:v>
                </c:pt>
                <c:pt idx="1340">
                  <c:v>10.8</c:v>
                </c:pt>
                <c:pt idx="1341">
                  <c:v>10.65</c:v>
                </c:pt>
                <c:pt idx="1342">
                  <c:v>10.8</c:v>
                </c:pt>
                <c:pt idx="1343">
                  <c:v>10.8</c:v>
                </c:pt>
                <c:pt idx="1344">
                  <c:v>10.65</c:v>
                </c:pt>
                <c:pt idx="1345">
                  <c:v>10.93</c:v>
                </c:pt>
                <c:pt idx="1346">
                  <c:v>10.7</c:v>
                </c:pt>
                <c:pt idx="1347">
                  <c:v>10.96</c:v>
                </c:pt>
                <c:pt idx="1348">
                  <c:v>10.719999999999999</c:v>
                </c:pt>
                <c:pt idx="1349">
                  <c:v>10.739999999999998</c:v>
                </c:pt>
                <c:pt idx="1350">
                  <c:v>10.810000000000002</c:v>
                </c:pt>
                <c:pt idx="1351">
                  <c:v>10.780000000000001</c:v>
                </c:pt>
                <c:pt idx="1352">
                  <c:v>10.8</c:v>
                </c:pt>
                <c:pt idx="1353">
                  <c:v>10.8</c:v>
                </c:pt>
                <c:pt idx="1354">
                  <c:v>10.780000000000001</c:v>
                </c:pt>
                <c:pt idx="1355">
                  <c:v>10.870000000000006</c:v>
                </c:pt>
                <c:pt idx="1356">
                  <c:v>10.719999999999999</c:v>
                </c:pt>
                <c:pt idx="1357">
                  <c:v>10.950000000000006</c:v>
                </c:pt>
                <c:pt idx="1358">
                  <c:v>10.780000000000001</c:v>
                </c:pt>
                <c:pt idx="1359">
                  <c:v>10.870000000000006</c:v>
                </c:pt>
                <c:pt idx="1360">
                  <c:v>10.850000000000012</c:v>
                </c:pt>
                <c:pt idx="1361">
                  <c:v>10.850000000000012</c:v>
                </c:pt>
                <c:pt idx="1362">
                  <c:v>10.98</c:v>
                </c:pt>
                <c:pt idx="1363">
                  <c:v>10.780000000000001</c:v>
                </c:pt>
                <c:pt idx="1364">
                  <c:v>10.59</c:v>
                </c:pt>
                <c:pt idx="1365">
                  <c:v>10.870000000000006</c:v>
                </c:pt>
                <c:pt idx="1366">
                  <c:v>10.52</c:v>
                </c:pt>
                <c:pt idx="1367">
                  <c:v>10.870000000000006</c:v>
                </c:pt>
                <c:pt idx="1368">
                  <c:v>10.7</c:v>
                </c:pt>
                <c:pt idx="1369">
                  <c:v>10.7</c:v>
                </c:pt>
                <c:pt idx="1370">
                  <c:v>10.59</c:v>
                </c:pt>
                <c:pt idx="1371">
                  <c:v>10.65</c:v>
                </c:pt>
                <c:pt idx="1372">
                  <c:v>10.830000000000002</c:v>
                </c:pt>
                <c:pt idx="1373">
                  <c:v>10.96</c:v>
                </c:pt>
                <c:pt idx="1374">
                  <c:v>10.8</c:v>
                </c:pt>
                <c:pt idx="1375">
                  <c:v>10.719999999999999</c:v>
                </c:pt>
                <c:pt idx="1376">
                  <c:v>10.8</c:v>
                </c:pt>
                <c:pt idx="1377">
                  <c:v>10.870000000000006</c:v>
                </c:pt>
                <c:pt idx="1378">
                  <c:v>10.61</c:v>
                </c:pt>
                <c:pt idx="1379">
                  <c:v>10.629999999999999</c:v>
                </c:pt>
                <c:pt idx="1380">
                  <c:v>10.719999999999999</c:v>
                </c:pt>
                <c:pt idx="1381">
                  <c:v>10.670000000000002</c:v>
                </c:pt>
                <c:pt idx="1382">
                  <c:v>10.780000000000001</c:v>
                </c:pt>
                <c:pt idx="1383">
                  <c:v>10.65</c:v>
                </c:pt>
                <c:pt idx="1384">
                  <c:v>10.7</c:v>
                </c:pt>
                <c:pt idx="1385">
                  <c:v>10.760000000000002</c:v>
                </c:pt>
                <c:pt idx="1386">
                  <c:v>10.5</c:v>
                </c:pt>
                <c:pt idx="1387">
                  <c:v>10.220000000000001</c:v>
                </c:pt>
                <c:pt idx="1388">
                  <c:v>10.420000000000002</c:v>
                </c:pt>
                <c:pt idx="1389">
                  <c:v>10.5</c:v>
                </c:pt>
                <c:pt idx="1390">
                  <c:v>10.719999999999999</c:v>
                </c:pt>
                <c:pt idx="1391">
                  <c:v>10.780000000000001</c:v>
                </c:pt>
                <c:pt idx="1392">
                  <c:v>10.739999999999998</c:v>
                </c:pt>
                <c:pt idx="1393">
                  <c:v>11.04</c:v>
                </c:pt>
                <c:pt idx="1394">
                  <c:v>10.670000000000002</c:v>
                </c:pt>
                <c:pt idx="1395">
                  <c:v>10.7</c:v>
                </c:pt>
                <c:pt idx="1396">
                  <c:v>10.420000000000002</c:v>
                </c:pt>
                <c:pt idx="1397">
                  <c:v>10.629999999999999</c:v>
                </c:pt>
                <c:pt idx="1398">
                  <c:v>10.719999999999999</c:v>
                </c:pt>
                <c:pt idx="1399">
                  <c:v>10.780000000000001</c:v>
                </c:pt>
                <c:pt idx="1400">
                  <c:v>10.65</c:v>
                </c:pt>
                <c:pt idx="1401">
                  <c:v>10.98</c:v>
                </c:pt>
                <c:pt idx="1402">
                  <c:v>10.89</c:v>
                </c:pt>
                <c:pt idx="1403">
                  <c:v>10.830000000000002</c:v>
                </c:pt>
                <c:pt idx="1404">
                  <c:v>10.65</c:v>
                </c:pt>
                <c:pt idx="1405">
                  <c:v>10.68</c:v>
                </c:pt>
                <c:pt idx="1406">
                  <c:v>10.719999999999999</c:v>
                </c:pt>
                <c:pt idx="1407">
                  <c:v>10.670000000000002</c:v>
                </c:pt>
                <c:pt idx="1408">
                  <c:v>10.55</c:v>
                </c:pt>
                <c:pt idx="1409">
                  <c:v>10.739999999999998</c:v>
                </c:pt>
                <c:pt idx="1410">
                  <c:v>10.870000000000006</c:v>
                </c:pt>
                <c:pt idx="1411">
                  <c:v>10.760000000000002</c:v>
                </c:pt>
                <c:pt idx="1412">
                  <c:v>10.5</c:v>
                </c:pt>
                <c:pt idx="1413">
                  <c:v>10.719999999999999</c:v>
                </c:pt>
                <c:pt idx="1414">
                  <c:v>10.68</c:v>
                </c:pt>
                <c:pt idx="1415">
                  <c:v>10.670000000000002</c:v>
                </c:pt>
                <c:pt idx="1416">
                  <c:v>10.55</c:v>
                </c:pt>
                <c:pt idx="1417">
                  <c:v>10.55</c:v>
                </c:pt>
                <c:pt idx="1418">
                  <c:v>10.719999999999999</c:v>
                </c:pt>
                <c:pt idx="1419">
                  <c:v>10.52</c:v>
                </c:pt>
                <c:pt idx="1420">
                  <c:v>10.7</c:v>
                </c:pt>
                <c:pt idx="1421">
                  <c:v>10.780000000000001</c:v>
                </c:pt>
                <c:pt idx="1422">
                  <c:v>10.8</c:v>
                </c:pt>
                <c:pt idx="1423">
                  <c:v>10.7</c:v>
                </c:pt>
                <c:pt idx="1424">
                  <c:v>10.810000000000002</c:v>
                </c:pt>
                <c:pt idx="1425">
                  <c:v>10.530000000000001</c:v>
                </c:pt>
                <c:pt idx="1426">
                  <c:v>10.61</c:v>
                </c:pt>
                <c:pt idx="1427">
                  <c:v>10.780000000000001</c:v>
                </c:pt>
                <c:pt idx="1428">
                  <c:v>10.59</c:v>
                </c:pt>
                <c:pt idx="1429">
                  <c:v>10.89</c:v>
                </c:pt>
                <c:pt idx="1430">
                  <c:v>10.7</c:v>
                </c:pt>
                <c:pt idx="1431">
                  <c:v>10.8</c:v>
                </c:pt>
                <c:pt idx="1432">
                  <c:v>10.870000000000006</c:v>
                </c:pt>
                <c:pt idx="1433">
                  <c:v>10.65</c:v>
                </c:pt>
                <c:pt idx="1434">
                  <c:v>10.530000000000001</c:v>
                </c:pt>
                <c:pt idx="1435">
                  <c:v>10.61</c:v>
                </c:pt>
                <c:pt idx="1436">
                  <c:v>10.57</c:v>
                </c:pt>
                <c:pt idx="1437">
                  <c:v>10.8</c:v>
                </c:pt>
                <c:pt idx="1438">
                  <c:v>10.61</c:v>
                </c:pt>
                <c:pt idx="1439">
                  <c:v>10.670000000000002</c:v>
                </c:pt>
                <c:pt idx="1440">
                  <c:v>10.65</c:v>
                </c:pt>
                <c:pt idx="1441">
                  <c:v>10.57</c:v>
                </c:pt>
                <c:pt idx="1442">
                  <c:v>10.48</c:v>
                </c:pt>
                <c:pt idx="1443">
                  <c:v>10.670000000000002</c:v>
                </c:pt>
                <c:pt idx="1444">
                  <c:v>10.760000000000002</c:v>
                </c:pt>
                <c:pt idx="1445">
                  <c:v>10.530000000000001</c:v>
                </c:pt>
                <c:pt idx="1446">
                  <c:v>10.760000000000002</c:v>
                </c:pt>
                <c:pt idx="1447">
                  <c:v>10.91</c:v>
                </c:pt>
                <c:pt idx="1448">
                  <c:v>10.810000000000002</c:v>
                </c:pt>
                <c:pt idx="1449">
                  <c:v>10.98</c:v>
                </c:pt>
                <c:pt idx="1450">
                  <c:v>10.760000000000002</c:v>
                </c:pt>
                <c:pt idx="1451">
                  <c:v>10.780000000000001</c:v>
                </c:pt>
                <c:pt idx="1452">
                  <c:v>10.7</c:v>
                </c:pt>
                <c:pt idx="1453">
                  <c:v>10.810000000000002</c:v>
                </c:pt>
                <c:pt idx="1454">
                  <c:v>10.93</c:v>
                </c:pt>
                <c:pt idx="1455">
                  <c:v>10.629999999999999</c:v>
                </c:pt>
                <c:pt idx="1456">
                  <c:v>10.739999999999998</c:v>
                </c:pt>
                <c:pt idx="1457">
                  <c:v>10.61</c:v>
                </c:pt>
                <c:pt idx="1458">
                  <c:v>10.739999999999998</c:v>
                </c:pt>
                <c:pt idx="1459">
                  <c:v>10.8</c:v>
                </c:pt>
                <c:pt idx="1460">
                  <c:v>11.04</c:v>
                </c:pt>
                <c:pt idx="1461">
                  <c:v>11</c:v>
                </c:pt>
                <c:pt idx="1462">
                  <c:v>10.670000000000002</c:v>
                </c:pt>
                <c:pt idx="1463">
                  <c:v>10.760000000000002</c:v>
                </c:pt>
                <c:pt idx="1464">
                  <c:v>11.02</c:v>
                </c:pt>
                <c:pt idx="1465">
                  <c:v>10.98</c:v>
                </c:pt>
                <c:pt idx="1466">
                  <c:v>10.850000000000012</c:v>
                </c:pt>
                <c:pt idx="1467">
                  <c:v>10.65</c:v>
                </c:pt>
                <c:pt idx="1468">
                  <c:v>11.060000000000002</c:v>
                </c:pt>
                <c:pt idx="1469">
                  <c:v>10.55</c:v>
                </c:pt>
                <c:pt idx="1470">
                  <c:v>10.810000000000002</c:v>
                </c:pt>
                <c:pt idx="1471">
                  <c:v>10.760000000000002</c:v>
                </c:pt>
                <c:pt idx="1472">
                  <c:v>10.91</c:v>
                </c:pt>
                <c:pt idx="1473">
                  <c:v>10.810000000000002</c:v>
                </c:pt>
                <c:pt idx="1474">
                  <c:v>10.950000000000006</c:v>
                </c:pt>
                <c:pt idx="1475">
                  <c:v>10.810000000000002</c:v>
                </c:pt>
                <c:pt idx="1476">
                  <c:v>10.830000000000002</c:v>
                </c:pt>
                <c:pt idx="1477">
                  <c:v>10.780000000000001</c:v>
                </c:pt>
                <c:pt idx="1478">
                  <c:v>10.670000000000002</c:v>
                </c:pt>
                <c:pt idx="1479">
                  <c:v>10.760000000000002</c:v>
                </c:pt>
                <c:pt idx="1480">
                  <c:v>10.850000000000012</c:v>
                </c:pt>
                <c:pt idx="1481">
                  <c:v>10.629999999999999</c:v>
                </c:pt>
                <c:pt idx="1482">
                  <c:v>10.8</c:v>
                </c:pt>
                <c:pt idx="1483">
                  <c:v>10.670000000000002</c:v>
                </c:pt>
                <c:pt idx="1484">
                  <c:v>10.89</c:v>
                </c:pt>
                <c:pt idx="1485">
                  <c:v>10.850000000000012</c:v>
                </c:pt>
                <c:pt idx="1486">
                  <c:v>10.8</c:v>
                </c:pt>
                <c:pt idx="1487">
                  <c:v>10.810000000000002</c:v>
                </c:pt>
                <c:pt idx="1488">
                  <c:v>10.68</c:v>
                </c:pt>
                <c:pt idx="1489">
                  <c:v>10.830000000000002</c:v>
                </c:pt>
                <c:pt idx="1490">
                  <c:v>10.810000000000002</c:v>
                </c:pt>
                <c:pt idx="1491">
                  <c:v>10.870000000000006</c:v>
                </c:pt>
                <c:pt idx="1492">
                  <c:v>10.68</c:v>
                </c:pt>
                <c:pt idx="1493">
                  <c:v>10.7</c:v>
                </c:pt>
                <c:pt idx="1494">
                  <c:v>10.98</c:v>
                </c:pt>
                <c:pt idx="1495">
                  <c:v>10.760000000000002</c:v>
                </c:pt>
                <c:pt idx="1496">
                  <c:v>10.739999999999998</c:v>
                </c:pt>
                <c:pt idx="1497">
                  <c:v>11.04</c:v>
                </c:pt>
                <c:pt idx="1498">
                  <c:v>10.629999999999999</c:v>
                </c:pt>
                <c:pt idx="1499">
                  <c:v>10.91</c:v>
                </c:pt>
                <c:pt idx="1500">
                  <c:v>10.48</c:v>
                </c:pt>
                <c:pt idx="1501">
                  <c:v>10.670000000000002</c:v>
                </c:pt>
                <c:pt idx="1502">
                  <c:v>10.7</c:v>
                </c:pt>
                <c:pt idx="1503">
                  <c:v>10.780000000000001</c:v>
                </c:pt>
                <c:pt idx="1504">
                  <c:v>10.810000000000002</c:v>
                </c:pt>
                <c:pt idx="1505">
                  <c:v>10.98</c:v>
                </c:pt>
                <c:pt idx="1506">
                  <c:v>10.780000000000001</c:v>
                </c:pt>
                <c:pt idx="1507">
                  <c:v>10.760000000000002</c:v>
                </c:pt>
                <c:pt idx="1508">
                  <c:v>10.810000000000002</c:v>
                </c:pt>
                <c:pt idx="1509">
                  <c:v>10.55</c:v>
                </c:pt>
                <c:pt idx="1510">
                  <c:v>10.739999999999998</c:v>
                </c:pt>
                <c:pt idx="1511">
                  <c:v>10.719999999999999</c:v>
                </c:pt>
                <c:pt idx="1512">
                  <c:v>11.060000000000002</c:v>
                </c:pt>
                <c:pt idx="1513">
                  <c:v>10.870000000000006</c:v>
                </c:pt>
                <c:pt idx="1514">
                  <c:v>10.98</c:v>
                </c:pt>
                <c:pt idx="1515">
                  <c:v>10.830000000000002</c:v>
                </c:pt>
                <c:pt idx="1516">
                  <c:v>10.810000000000002</c:v>
                </c:pt>
                <c:pt idx="1517">
                  <c:v>10.7</c:v>
                </c:pt>
                <c:pt idx="1518">
                  <c:v>10.93</c:v>
                </c:pt>
                <c:pt idx="1519">
                  <c:v>10.739999999999998</c:v>
                </c:pt>
                <c:pt idx="1520">
                  <c:v>10.950000000000006</c:v>
                </c:pt>
                <c:pt idx="1521">
                  <c:v>10.719999999999999</c:v>
                </c:pt>
                <c:pt idx="1522">
                  <c:v>10.810000000000002</c:v>
                </c:pt>
                <c:pt idx="1523">
                  <c:v>10.89</c:v>
                </c:pt>
                <c:pt idx="1524">
                  <c:v>11.04</c:v>
                </c:pt>
                <c:pt idx="1525">
                  <c:v>10.830000000000002</c:v>
                </c:pt>
                <c:pt idx="1526">
                  <c:v>10.760000000000002</c:v>
                </c:pt>
                <c:pt idx="1527">
                  <c:v>10.89</c:v>
                </c:pt>
                <c:pt idx="1528">
                  <c:v>10.780000000000001</c:v>
                </c:pt>
                <c:pt idx="1529">
                  <c:v>10.870000000000006</c:v>
                </c:pt>
                <c:pt idx="1530">
                  <c:v>10.8</c:v>
                </c:pt>
                <c:pt idx="1531">
                  <c:v>10.810000000000002</c:v>
                </c:pt>
                <c:pt idx="1532">
                  <c:v>10.739999999999998</c:v>
                </c:pt>
                <c:pt idx="1533">
                  <c:v>10.850000000000012</c:v>
                </c:pt>
                <c:pt idx="1534">
                  <c:v>10.870000000000006</c:v>
                </c:pt>
                <c:pt idx="1535">
                  <c:v>10.950000000000006</c:v>
                </c:pt>
                <c:pt idx="1536">
                  <c:v>10.810000000000002</c:v>
                </c:pt>
                <c:pt idx="1537">
                  <c:v>10.870000000000006</c:v>
                </c:pt>
                <c:pt idx="1538">
                  <c:v>10.810000000000002</c:v>
                </c:pt>
                <c:pt idx="1539">
                  <c:v>10.810000000000002</c:v>
                </c:pt>
                <c:pt idx="1540">
                  <c:v>10.670000000000002</c:v>
                </c:pt>
                <c:pt idx="1541">
                  <c:v>11.04</c:v>
                </c:pt>
                <c:pt idx="1542">
                  <c:v>10.830000000000002</c:v>
                </c:pt>
                <c:pt idx="1543">
                  <c:v>10.850000000000012</c:v>
                </c:pt>
                <c:pt idx="1544">
                  <c:v>10.89</c:v>
                </c:pt>
                <c:pt idx="1545">
                  <c:v>10.65</c:v>
                </c:pt>
                <c:pt idx="1546">
                  <c:v>10.760000000000002</c:v>
                </c:pt>
                <c:pt idx="1547">
                  <c:v>10.93</c:v>
                </c:pt>
                <c:pt idx="1548">
                  <c:v>10.870000000000006</c:v>
                </c:pt>
                <c:pt idx="1549">
                  <c:v>10.810000000000002</c:v>
                </c:pt>
                <c:pt idx="1550">
                  <c:v>10.760000000000002</c:v>
                </c:pt>
                <c:pt idx="1551">
                  <c:v>10.950000000000006</c:v>
                </c:pt>
                <c:pt idx="1552">
                  <c:v>10.98</c:v>
                </c:pt>
                <c:pt idx="1553">
                  <c:v>11.04</c:v>
                </c:pt>
                <c:pt idx="1554">
                  <c:v>10.91</c:v>
                </c:pt>
                <c:pt idx="1555">
                  <c:v>10.93</c:v>
                </c:pt>
                <c:pt idx="1556">
                  <c:v>10.830000000000002</c:v>
                </c:pt>
                <c:pt idx="1557">
                  <c:v>10.810000000000002</c:v>
                </c:pt>
                <c:pt idx="1558">
                  <c:v>10.950000000000006</c:v>
                </c:pt>
                <c:pt idx="1559">
                  <c:v>10.629999999999999</c:v>
                </c:pt>
                <c:pt idx="1560">
                  <c:v>11</c:v>
                </c:pt>
                <c:pt idx="1561">
                  <c:v>10.8</c:v>
                </c:pt>
                <c:pt idx="1562">
                  <c:v>10.850000000000012</c:v>
                </c:pt>
                <c:pt idx="1563">
                  <c:v>10.760000000000002</c:v>
                </c:pt>
                <c:pt idx="1564">
                  <c:v>10.950000000000006</c:v>
                </c:pt>
                <c:pt idx="1565">
                  <c:v>10.89</c:v>
                </c:pt>
                <c:pt idx="1566">
                  <c:v>11.060000000000002</c:v>
                </c:pt>
                <c:pt idx="1567">
                  <c:v>10.830000000000002</c:v>
                </c:pt>
                <c:pt idx="1568">
                  <c:v>10.830000000000002</c:v>
                </c:pt>
                <c:pt idx="1569">
                  <c:v>11.080000000000002</c:v>
                </c:pt>
                <c:pt idx="1570">
                  <c:v>10.8</c:v>
                </c:pt>
                <c:pt idx="1571">
                  <c:v>10.830000000000002</c:v>
                </c:pt>
                <c:pt idx="1572">
                  <c:v>10.830000000000002</c:v>
                </c:pt>
                <c:pt idx="1573">
                  <c:v>10.850000000000012</c:v>
                </c:pt>
                <c:pt idx="1574">
                  <c:v>10.98</c:v>
                </c:pt>
                <c:pt idx="1575">
                  <c:v>10.89</c:v>
                </c:pt>
                <c:pt idx="1576">
                  <c:v>10.98</c:v>
                </c:pt>
                <c:pt idx="1577">
                  <c:v>10.830000000000002</c:v>
                </c:pt>
                <c:pt idx="1578">
                  <c:v>10.96</c:v>
                </c:pt>
                <c:pt idx="1579">
                  <c:v>11.04</c:v>
                </c:pt>
                <c:pt idx="1580">
                  <c:v>10.98</c:v>
                </c:pt>
                <c:pt idx="1581">
                  <c:v>11.080000000000002</c:v>
                </c:pt>
                <c:pt idx="1582">
                  <c:v>10.810000000000002</c:v>
                </c:pt>
                <c:pt idx="1583">
                  <c:v>11.02</c:v>
                </c:pt>
                <c:pt idx="1584">
                  <c:v>10.950000000000006</c:v>
                </c:pt>
                <c:pt idx="1585">
                  <c:v>10.870000000000006</c:v>
                </c:pt>
                <c:pt idx="1586">
                  <c:v>10.96</c:v>
                </c:pt>
                <c:pt idx="1587">
                  <c:v>10.950000000000006</c:v>
                </c:pt>
                <c:pt idx="1588">
                  <c:v>10.98</c:v>
                </c:pt>
                <c:pt idx="1589">
                  <c:v>11.15</c:v>
                </c:pt>
                <c:pt idx="1590">
                  <c:v>11.080000000000002</c:v>
                </c:pt>
                <c:pt idx="1591">
                  <c:v>10.760000000000002</c:v>
                </c:pt>
                <c:pt idx="1592">
                  <c:v>11.129999999999999</c:v>
                </c:pt>
                <c:pt idx="1593">
                  <c:v>10.91</c:v>
                </c:pt>
                <c:pt idx="1594">
                  <c:v>10.98</c:v>
                </c:pt>
                <c:pt idx="1595">
                  <c:v>11.170000000000002</c:v>
                </c:pt>
                <c:pt idx="1596">
                  <c:v>10.850000000000012</c:v>
                </c:pt>
                <c:pt idx="1597">
                  <c:v>10.93</c:v>
                </c:pt>
                <c:pt idx="1598">
                  <c:v>11</c:v>
                </c:pt>
                <c:pt idx="1599">
                  <c:v>10.98</c:v>
                </c:pt>
                <c:pt idx="1600">
                  <c:v>11.11</c:v>
                </c:pt>
                <c:pt idx="1601">
                  <c:v>10.870000000000006</c:v>
                </c:pt>
                <c:pt idx="1602">
                  <c:v>11.15</c:v>
                </c:pt>
                <c:pt idx="1603">
                  <c:v>10.739999999999998</c:v>
                </c:pt>
                <c:pt idx="1604">
                  <c:v>10.91</c:v>
                </c:pt>
                <c:pt idx="1605">
                  <c:v>10.8</c:v>
                </c:pt>
                <c:pt idx="1606">
                  <c:v>11</c:v>
                </c:pt>
                <c:pt idx="1607">
                  <c:v>10.830000000000002</c:v>
                </c:pt>
                <c:pt idx="1608">
                  <c:v>10.810000000000002</c:v>
                </c:pt>
                <c:pt idx="1609">
                  <c:v>11.11</c:v>
                </c:pt>
                <c:pt idx="1610">
                  <c:v>11.04</c:v>
                </c:pt>
                <c:pt idx="1611">
                  <c:v>10.98</c:v>
                </c:pt>
                <c:pt idx="1612">
                  <c:v>11.04</c:v>
                </c:pt>
                <c:pt idx="1613">
                  <c:v>10.89</c:v>
                </c:pt>
                <c:pt idx="1614">
                  <c:v>10.98</c:v>
                </c:pt>
                <c:pt idx="1615">
                  <c:v>11.060000000000002</c:v>
                </c:pt>
                <c:pt idx="1616">
                  <c:v>10.760000000000002</c:v>
                </c:pt>
                <c:pt idx="1617">
                  <c:v>10.96</c:v>
                </c:pt>
                <c:pt idx="1618">
                  <c:v>11.09</c:v>
                </c:pt>
                <c:pt idx="1619">
                  <c:v>10.7</c:v>
                </c:pt>
                <c:pt idx="1620">
                  <c:v>11.02</c:v>
                </c:pt>
                <c:pt idx="1621">
                  <c:v>11.04</c:v>
                </c:pt>
                <c:pt idx="1622">
                  <c:v>11</c:v>
                </c:pt>
                <c:pt idx="1623">
                  <c:v>11.02</c:v>
                </c:pt>
                <c:pt idx="1624">
                  <c:v>10.93</c:v>
                </c:pt>
                <c:pt idx="1625">
                  <c:v>11.04</c:v>
                </c:pt>
                <c:pt idx="1626">
                  <c:v>10.91</c:v>
                </c:pt>
                <c:pt idx="1627">
                  <c:v>10.98</c:v>
                </c:pt>
                <c:pt idx="1628">
                  <c:v>11.04</c:v>
                </c:pt>
                <c:pt idx="1629">
                  <c:v>11.129999999999999</c:v>
                </c:pt>
                <c:pt idx="1630">
                  <c:v>11.09</c:v>
                </c:pt>
                <c:pt idx="1631">
                  <c:v>10.950000000000006</c:v>
                </c:pt>
                <c:pt idx="1632">
                  <c:v>10.93</c:v>
                </c:pt>
                <c:pt idx="1633">
                  <c:v>11.060000000000002</c:v>
                </c:pt>
                <c:pt idx="1634">
                  <c:v>10.850000000000012</c:v>
                </c:pt>
                <c:pt idx="1635">
                  <c:v>10.89</c:v>
                </c:pt>
                <c:pt idx="1636">
                  <c:v>10.96</c:v>
                </c:pt>
                <c:pt idx="1637">
                  <c:v>11.09</c:v>
                </c:pt>
                <c:pt idx="1638">
                  <c:v>10.91</c:v>
                </c:pt>
                <c:pt idx="1639">
                  <c:v>10.810000000000002</c:v>
                </c:pt>
                <c:pt idx="1640">
                  <c:v>10.96</c:v>
                </c:pt>
                <c:pt idx="1641">
                  <c:v>10.89</c:v>
                </c:pt>
                <c:pt idx="1642">
                  <c:v>10.739999999999998</c:v>
                </c:pt>
                <c:pt idx="1643">
                  <c:v>10.810000000000002</c:v>
                </c:pt>
                <c:pt idx="1644">
                  <c:v>11.04</c:v>
                </c:pt>
                <c:pt idx="1645">
                  <c:v>11.04</c:v>
                </c:pt>
                <c:pt idx="1646">
                  <c:v>10.950000000000006</c:v>
                </c:pt>
                <c:pt idx="1647">
                  <c:v>10.98</c:v>
                </c:pt>
                <c:pt idx="1648">
                  <c:v>10.760000000000002</c:v>
                </c:pt>
                <c:pt idx="1649">
                  <c:v>10.96</c:v>
                </c:pt>
                <c:pt idx="1650">
                  <c:v>11.09</c:v>
                </c:pt>
                <c:pt idx="1651">
                  <c:v>10.830000000000002</c:v>
                </c:pt>
                <c:pt idx="1652">
                  <c:v>10.98</c:v>
                </c:pt>
                <c:pt idx="1653">
                  <c:v>10.7</c:v>
                </c:pt>
                <c:pt idx="1654">
                  <c:v>10.950000000000006</c:v>
                </c:pt>
                <c:pt idx="1655">
                  <c:v>10.93</c:v>
                </c:pt>
                <c:pt idx="1656">
                  <c:v>10.93</c:v>
                </c:pt>
                <c:pt idx="1657">
                  <c:v>10.93</c:v>
                </c:pt>
                <c:pt idx="1658">
                  <c:v>10.7</c:v>
                </c:pt>
                <c:pt idx="1659">
                  <c:v>10.850000000000012</c:v>
                </c:pt>
                <c:pt idx="1660">
                  <c:v>10.93</c:v>
                </c:pt>
                <c:pt idx="1661">
                  <c:v>10.91</c:v>
                </c:pt>
                <c:pt idx="1662">
                  <c:v>10.89</c:v>
                </c:pt>
                <c:pt idx="1663">
                  <c:v>10.850000000000012</c:v>
                </c:pt>
                <c:pt idx="1664">
                  <c:v>11.060000000000002</c:v>
                </c:pt>
                <c:pt idx="1665">
                  <c:v>11.11</c:v>
                </c:pt>
                <c:pt idx="1666">
                  <c:v>11.060000000000002</c:v>
                </c:pt>
                <c:pt idx="1667">
                  <c:v>10.870000000000006</c:v>
                </c:pt>
                <c:pt idx="1668">
                  <c:v>10.91</c:v>
                </c:pt>
                <c:pt idx="1669">
                  <c:v>11.09</c:v>
                </c:pt>
                <c:pt idx="1670">
                  <c:v>11.09</c:v>
                </c:pt>
                <c:pt idx="1671">
                  <c:v>11.04</c:v>
                </c:pt>
                <c:pt idx="1672">
                  <c:v>11.04</c:v>
                </c:pt>
                <c:pt idx="1673">
                  <c:v>10.830000000000002</c:v>
                </c:pt>
                <c:pt idx="1674">
                  <c:v>10.93</c:v>
                </c:pt>
                <c:pt idx="1675">
                  <c:v>11.129999999999999</c:v>
                </c:pt>
                <c:pt idx="1676">
                  <c:v>11.11</c:v>
                </c:pt>
                <c:pt idx="1677">
                  <c:v>11.32</c:v>
                </c:pt>
                <c:pt idx="1678">
                  <c:v>11.02</c:v>
                </c:pt>
                <c:pt idx="1679">
                  <c:v>11.02</c:v>
                </c:pt>
                <c:pt idx="1680">
                  <c:v>10.89</c:v>
                </c:pt>
                <c:pt idx="1681">
                  <c:v>11.04</c:v>
                </c:pt>
                <c:pt idx="1682">
                  <c:v>10.950000000000006</c:v>
                </c:pt>
                <c:pt idx="1683">
                  <c:v>11.170000000000002</c:v>
                </c:pt>
                <c:pt idx="1684">
                  <c:v>10.760000000000002</c:v>
                </c:pt>
                <c:pt idx="1685">
                  <c:v>11.129999999999999</c:v>
                </c:pt>
                <c:pt idx="1686">
                  <c:v>10.830000000000002</c:v>
                </c:pt>
                <c:pt idx="1687">
                  <c:v>11.260000000000002</c:v>
                </c:pt>
                <c:pt idx="1688">
                  <c:v>11.060000000000002</c:v>
                </c:pt>
                <c:pt idx="1689">
                  <c:v>11.02</c:v>
                </c:pt>
                <c:pt idx="1690">
                  <c:v>10.98</c:v>
                </c:pt>
                <c:pt idx="1691">
                  <c:v>11.129999999999999</c:v>
                </c:pt>
                <c:pt idx="1692">
                  <c:v>11.060000000000002</c:v>
                </c:pt>
                <c:pt idx="1693">
                  <c:v>11.15</c:v>
                </c:pt>
                <c:pt idx="1694">
                  <c:v>10.870000000000006</c:v>
                </c:pt>
                <c:pt idx="1695">
                  <c:v>11.15</c:v>
                </c:pt>
                <c:pt idx="1696">
                  <c:v>11.060000000000002</c:v>
                </c:pt>
                <c:pt idx="1697">
                  <c:v>10.950000000000006</c:v>
                </c:pt>
                <c:pt idx="1698">
                  <c:v>11</c:v>
                </c:pt>
                <c:pt idx="1699">
                  <c:v>11.129999999999999</c:v>
                </c:pt>
                <c:pt idx="1700">
                  <c:v>11.129999999999999</c:v>
                </c:pt>
                <c:pt idx="1701">
                  <c:v>10.91</c:v>
                </c:pt>
                <c:pt idx="1702">
                  <c:v>11.080000000000002</c:v>
                </c:pt>
                <c:pt idx="1703">
                  <c:v>10.89</c:v>
                </c:pt>
                <c:pt idx="1704">
                  <c:v>10.950000000000006</c:v>
                </c:pt>
                <c:pt idx="1705">
                  <c:v>10.91</c:v>
                </c:pt>
                <c:pt idx="1706">
                  <c:v>11.09</c:v>
                </c:pt>
                <c:pt idx="1707">
                  <c:v>11.11</c:v>
                </c:pt>
                <c:pt idx="1708">
                  <c:v>10.91</c:v>
                </c:pt>
                <c:pt idx="1709">
                  <c:v>10.98</c:v>
                </c:pt>
                <c:pt idx="1710">
                  <c:v>10.850000000000012</c:v>
                </c:pt>
                <c:pt idx="1711">
                  <c:v>11.080000000000002</c:v>
                </c:pt>
                <c:pt idx="1712">
                  <c:v>10.870000000000006</c:v>
                </c:pt>
                <c:pt idx="1713">
                  <c:v>11.080000000000002</c:v>
                </c:pt>
                <c:pt idx="1714">
                  <c:v>10.89</c:v>
                </c:pt>
                <c:pt idx="1715">
                  <c:v>10.96</c:v>
                </c:pt>
                <c:pt idx="1716">
                  <c:v>10.89</c:v>
                </c:pt>
                <c:pt idx="1717">
                  <c:v>11.060000000000002</c:v>
                </c:pt>
                <c:pt idx="1718">
                  <c:v>11.060000000000002</c:v>
                </c:pt>
                <c:pt idx="1719">
                  <c:v>11.04</c:v>
                </c:pt>
                <c:pt idx="1720">
                  <c:v>11.21</c:v>
                </c:pt>
                <c:pt idx="1721">
                  <c:v>11</c:v>
                </c:pt>
                <c:pt idx="1722">
                  <c:v>10.830000000000002</c:v>
                </c:pt>
                <c:pt idx="1723">
                  <c:v>10.98</c:v>
                </c:pt>
                <c:pt idx="1724">
                  <c:v>10.96</c:v>
                </c:pt>
                <c:pt idx="1725">
                  <c:v>11</c:v>
                </c:pt>
                <c:pt idx="1726">
                  <c:v>10.98</c:v>
                </c:pt>
                <c:pt idx="1727">
                  <c:v>10.93</c:v>
                </c:pt>
                <c:pt idx="1728">
                  <c:v>10.98</c:v>
                </c:pt>
                <c:pt idx="1729">
                  <c:v>10.98</c:v>
                </c:pt>
                <c:pt idx="1730">
                  <c:v>10.93</c:v>
                </c:pt>
                <c:pt idx="1731">
                  <c:v>11.170000000000002</c:v>
                </c:pt>
                <c:pt idx="1732">
                  <c:v>11.02</c:v>
                </c:pt>
              </c:numCache>
            </c:numRef>
          </c:yVal>
          <c:smooth val="0"/>
        </c:ser>
        <c:ser>
          <c:idx val="2"/>
          <c:order val="1"/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'[foam 80% quality (2).xlsx]A80FSV'!$R$4:$R$1736</c:f>
              <c:numCache>
                <c:formatCode>General</c:formatCode>
                <c:ptCount val="1733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0.15845238095238129</c:v>
                </c:pt>
                <c:pt idx="12">
                  <c:v>0.17285714285714304</c:v>
                </c:pt>
                <c:pt idx="13">
                  <c:v>0.18726190476190502</c:v>
                </c:pt>
                <c:pt idx="14">
                  <c:v>0.20166666666666663</c:v>
                </c:pt>
                <c:pt idx="15">
                  <c:v>0.21607142857142889</c:v>
                </c:pt>
                <c:pt idx="16">
                  <c:v>0.23047619047619081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0.28809523809523779</c:v>
                </c:pt>
                <c:pt idx="21">
                  <c:v>0.30250000000000032</c:v>
                </c:pt>
                <c:pt idx="22">
                  <c:v>0.31690476190476297</c:v>
                </c:pt>
                <c:pt idx="23">
                  <c:v>0.33130952380952444</c:v>
                </c:pt>
                <c:pt idx="24">
                  <c:v>0.34571428571428614</c:v>
                </c:pt>
                <c:pt idx="25">
                  <c:v>0.360119047619048</c:v>
                </c:pt>
                <c:pt idx="26">
                  <c:v>0.37452380952381015</c:v>
                </c:pt>
                <c:pt idx="27">
                  <c:v>0.38892857142857218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0.43214285714285777</c:v>
                </c:pt>
                <c:pt idx="31">
                  <c:v>0.44654761904761908</c:v>
                </c:pt>
                <c:pt idx="32">
                  <c:v>0.46095238095238128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0.50416666666666587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0.56178571428571489</c:v>
                </c:pt>
                <c:pt idx="40">
                  <c:v>0.5761904761904777</c:v>
                </c:pt>
                <c:pt idx="41">
                  <c:v>0.59059523809523806</c:v>
                </c:pt>
                <c:pt idx="42">
                  <c:v>0.60500000000000065</c:v>
                </c:pt>
                <c:pt idx="43">
                  <c:v>0.61940476190476157</c:v>
                </c:pt>
                <c:pt idx="44">
                  <c:v>0.6338095238095246</c:v>
                </c:pt>
                <c:pt idx="45">
                  <c:v>0.64821428571428552</c:v>
                </c:pt>
                <c:pt idx="46">
                  <c:v>0.66261904761904888</c:v>
                </c:pt>
                <c:pt idx="47">
                  <c:v>0.67702380952381103</c:v>
                </c:pt>
                <c:pt idx="48">
                  <c:v>0.69142857142857228</c:v>
                </c:pt>
                <c:pt idx="49">
                  <c:v>0.70583333333333365</c:v>
                </c:pt>
                <c:pt idx="50">
                  <c:v>0.72023809523809601</c:v>
                </c:pt>
                <c:pt idx="51">
                  <c:v>0.73464285714285804</c:v>
                </c:pt>
                <c:pt idx="52">
                  <c:v>0.74904761904761963</c:v>
                </c:pt>
                <c:pt idx="53">
                  <c:v>0.76345238095238022</c:v>
                </c:pt>
                <c:pt idx="54">
                  <c:v>0.77785714285714291</c:v>
                </c:pt>
                <c:pt idx="55">
                  <c:v>0.79226190476190395</c:v>
                </c:pt>
                <c:pt idx="56">
                  <c:v>0.80666666666666653</c:v>
                </c:pt>
                <c:pt idx="57">
                  <c:v>0.82107142857142934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0.86428571428571488</c:v>
                </c:pt>
                <c:pt idx="61">
                  <c:v>0.87869047619047835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0.97952380952381035</c:v>
                </c:pt>
                <c:pt idx="69">
                  <c:v>0.99392857142857216</c:v>
                </c:pt>
                <c:pt idx="70">
                  <c:v>1.0083333333333333</c:v>
                </c:pt>
                <c:pt idx="71">
                  <c:v>1.0227380952380938</c:v>
                </c:pt>
                <c:pt idx="72">
                  <c:v>1.0371428571428558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1.0803571428571441</c:v>
                </c:pt>
                <c:pt idx="76">
                  <c:v>1.0947619047619059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1.1667857142857161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1.2532142857142836</c:v>
                </c:pt>
                <c:pt idx="88">
                  <c:v>1.2676190476190456</c:v>
                </c:pt>
                <c:pt idx="89">
                  <c:v>1.2820238095238101</c:v>
                </c:pt>
                <c:pt idx="90">
                  <c:v>1.2964285714285726</c:v>
                </c:pt>
                <c:pt idx="91">
                  <c:v>1.3108333333333333</c:v>
                </c:pt>
                <c:pt idx="92">
                  <c:v>1.3252380952380938</c:v>
                </c:pt>
                <c:pt idx="93">
                  <c:v>1.3396428571428558</c:v>
                </c:pt>
                <c:pt idx="94">
                  <c:v>1.3540476190476189</c:v>
                </c:pt>
                <c:pt idx="95">
                  <c:v>1.3684523809523821</c:v>
                </c:pt>
                <c:pt idx="96">
                  <c:v>1.3828571428571441</c:v>
                </c:pt>
                <c:pt idx="97">
                  <c:v>1.3972619047619059</c:v>
                </c:pt>
                <c:pt idx="98">
                  <c:v>1.4116666666666653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1.4836904761904746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1.5557142857142841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1.6277380952380938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1.6853571428571441</c:v>
                </c:pt>
                <c:pt idx="118">
                  <c:v>1.6997619047619061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1.9878571428571441</c:v>
                </c:pt>
                <c:pt idx="139">
                  <c:v>2.0022619047619048</c:v>
                </c:pt>
                <c:pt idx="140">
                  <c:v>2.0166666666666639</c:v>
                </c:pt>
                <c:pt idx="141">
                  <c:v>2.0310714285714284</c:v>
                </c:pt>
                <c:pt idx="142">
                  <c:v>2.0454761904761876</c:v>
                </c:pt>
                <c:pt idx="143">
                  <c:v>2.0598809523809551</c:v>
                </c:pt>
                <c:pt idx="144">
                  <c:v>2.0742857142857143</c:v>
                </c:pt>
                <c:pt idx="145">
                  <c:v>2.0886904761904788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2.203928571428575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2.2471428571428609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2.2903571428571459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2.3623809523809554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2.492023809523805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2.5352380952380922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2.6504761904761875</c:v>
                </c:pt>
                <c:pt idx="185">
                  <c:v>2.6648809523809569</c:v>
                </c:pt>
                <c:pt idx="186">
                  <c:v>2.6792857142857143</c:v>
                </c:pt>
                <c:pt idx="187">
                  <c:v>2.6936904761904787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2.7369047619047642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2.7801190476190527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2.9529761904761869</c:v>
                </c:pt>
                <c:pt idx="206">
                  <c:v>2.967380952380958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3.0538095238095209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3.0970238095238067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3.1978571428571452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3.241071428571431</c:v>
                </c:pt>
                <c:pt idx="226">
                  <c:v>3.2554761904761875</c:v>
                </c:pt>
                <c:pt idx="227">
                  <c:v>3.2698809523809569</c:v>
                </c:pt>
                <c:pt idx="228">
                  <c:v>3.2842857142857151</c:v>
                </c:pt>
                <c:pt idx="229">
                  <c:v>3.2986904761904787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3.3563095238095206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3.3995238095238065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3.5003571428571458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3.5435714285714313</c:v>
                </c:pt>
                <c:pt idx="247">
                  <c:v>3.5579761904761904</c:v>
                </c:pt>
                <c:pt idx="248">
                  <c:v>3.5723809523809553</c:v>
                </c:pt>
                <c:pt idx="249">
                  <c:v>3.586785714285714</c:v>
                </c:pt>
                <c:pt idx="250">
                  <c:v>3.6011904761904794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3.6444047619047644</c:v>
                </c:pt>
                <c:pt idx="254">
                  <c:v>3.6588095238095208</c:v>
                </c:pt>
                <c:pt idx="255">
                  <c:v>3.6732142857142858</c:v>
                </c:pt>
                <c:pt idx="256">
                  <c:v>3.6876190476190502</c:v>
                </c:pt>
                <c:pt idx="257">
                  <c:v>3.7020238095238067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3.8316666666666639</c:v>
                </c:pt>
                <c:pt idx="267">
                  <c:v>3.8460714285714284</c:v>
                </c:pt>
                <c:pt idx="268">
                  <c:v>3.8604761904761875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3.9324999999999966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4.0189285714285665</c:v>
                </c:pt>
                <c:pt idx="280">
                  <c:v>4.0333333333333412</c:v>
                </c:pt>
                <c:pt idx="281">
                  <c:v>4.0477380952380964</c:v>
                </c:pt>
                <c:pt idx="282">
                  <c:v>4.0621428571428506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4.1197619047619094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4.1629761904761855</c:v>
                </c:pt>
                <c:pt idx="290">
                  <c:v>4.1773809523809451</c:v>
                </c:pt>
                <c:pt idx="291">
                  <c:v>4.1917857142857091</c:v>
                </c:pt>
                <c:pt idx="292">
                  <c:v>4.2061904761904758</c:v>
                </c:pt>
                <c:pt idx="293">
                  <c:v>4.2205952380952283</c:v>
                </c:pt>
                <c:pt idx="294">
                  <c:v>4.2350000000000003</c:v>
                </c:pt>
                <c:pt idx="295">
                  <c:v>4.249404761904767</c:v>
                </c:pt>
                <c:pt idx="296">
                  <c:v>4.263809523809523</c:v>
                </c:pt>
                <c:pt idx="297">
                  <c:v>4.2782142857142915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4.3646428571428517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4.4222619047619096</c:v>
                </c:pt>
                <c:pt idx="308">
                  <c:v>4.4366666666666728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4.4942857142857084</c:v>
                </c:pt>
                <c:pt idx="313">
                  <c:v>4.508690476190476</c:v>
                </c:pt>
                <c:pt idx="314">
                  <c:v>4.5230952380952303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4.5663095238095295</c:v>
                </c:pt>
                <c:pt idx="318">
                  <c:v>4.5807142857142864</c:v>
                </c:pt>
                <c:pt idx="319">
                  <c:v>4.5951190476190416</c:v>
                </c:pt>
                <c:pt idx="320">
                  <c:v>4.6095238095238091</c:v>
                </c:pt>
                <c:pt idx="321">
                  <c:v>4.6239285714285652</c:v>
                </c:pt>
                <c:pt idx="322">
                  <c:v>4.6383333333333399</c:v>
                </c:pt>
                <c:pt idx="323">
                  <c:v>4.652738095238095</c:v>
                </c:pt>
                <c:pt idx="324">
                  <c:v>4.6671428571428466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4.7823809523809464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4.8255952380952261</c:v>
                </c:pt>
                <c:pt idx="336">
                  <c:v>4.84</c:v>
                </c:pt>
                <c:pt idx="337">
                  <c:v>4.8544047619047559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4.8976190476190418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4.9408333333333401</c:v>
                </c:pt>
                <c:pt idx="344">
                  <c:v>4.9552380952381005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4.9984523809523873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5.0416666666666714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5.084880952380944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5.1280952380952272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5.1713095238095299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5.2289285714285665</c:v>
                </c:pt>
                <c:pt idx="364">
                  <c:v>5.2433333333333412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5.3297619047619094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5.3873809523809451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5.473809523809531</c:v>
                </c:pt>
                <c:pt idx="381">
                  <c:v>5.4882142857142906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5.6178571428571376</c:v>
                </c:pt>
                <c:pt idx="391">
                  <c:v>5.6322619047619105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5.6898809523809462</c:v>
                </c:pt>
                <c:pt idx="396">
                  <c:v>5.7042857142857084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5.7763095238095312</c:v>
                </c:pt>
                <c:pt idx="402">
                  <c:v>5.7907142857142864</c:v>
                </c:pt>
                <c:pt idx="403">
                  <c:v>5.8051190476190415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5.8483333333333398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5.9059523809523862</c:v>
                </c:pt>
                <c:pt idx="411">
                  <c:v>5.9203571428571431</c:v>
                </c:pt>
                <c:pt idx="412">
                  <c:v>5.9347619047619107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5.9923809523809473</c:v>
                </c:pt>
                <c:pt idx="417">
                  <c:v>6.006785714285714</c:v>
                </c:pt>
                <c:pt idx="418">
                  <c:v>6.0211904761904709</c:v>
                </c:pt>
                <c:pt idx="419">
                  <c:v>6.0355952380952331</c:v>
                </c:pt>
                <c:pt idx="420">
                  <c:v>6.05</c:v>
                </c:pt>
                <c:pt idx="421">
                  <c:v>6.064404761904755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6.1076190476190417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6.1940476190476135</c:v>
                </c:pt>
                <c:pt idx="431">
                  <c:v>6.2084523809523873</c:v>
                </c:pt>
                <c:pt idx="432">
                  <c:v>6.2228571428571415</c:v>
                </c:pt>
                <c:pt idx="433">
                  <c:v>6.2372619047619109</c:v>
                </c:pt>
                <c:pt idx="434">
                  <c:v>6.2516666666666714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6.2948809523809439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6.3380952380952316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6.3813095238095299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6.4533333333333402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6.597380952380945</c:v>
                </c:pt>
                <c:pt idx="459">
                  <c:v>6.611785714285709</c:v>
                </c:pt>
                <c:pt idx="460">
                  <c:v>6.6261904761904695</c:v>
                </c:pt>
                <c:pt idx="461">
                  <c:v>6.6405952380952264</c:v>
                </c:pt>
                <c:pt idx="462">
                  <c:v>6.6549999999999931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6.7702380952381036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6.8278571428571375</c:v>
                </c:pt>
                <c:pt idx="475">
                  <c:v>6.8422619047619104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6.8998809523809461</c:v>
                </c:pt>
                <c:pt idx="480">
                  <c:v>6.9142857142857084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6.971904761904768</c:v>
                </c:pt>
                <c:pt idx="485">
                  <c:v>6.9863095238095321</c:v>
                </c:pt>
                <c:pt idx="486">
                  <c:v>7.0007142857142854</c:v>
                </c:pt>
                <c:pt idx="487">
                  <c:v>7.0151190476190415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7.0583333333333389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7.2023809523809472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7.2455952380952313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7.3176190476190417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7.3752380952381005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7.4184523809523872</c:v>
                </c:pt>
                <c:pt idx="516">
                  <c:v>7.4328571428571433</c:v>
                </c:pt>
                <c:pt idx="517">
                  <c:v>7.44726190476191</c:v>
                </c:pt>
                <c:pt idx="518">
                  <c:v>7.4616666666666704</c:v>
                </c:pt>
                <c:pt idx="519">
                  <c:v>7.4760714285714336</c:v>
                </c:pt>
                <c:pt idx="520">
                  <c:v>7.4904761904761914</c:v>
                </c:pt>
                <c:pt idx="521">
                  <c:v>7.5048809523809439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7.5480952380952315</c:v>
                </c:pt>
                <c:pt idx="525">
                  <c:v>7.5624999999999956</c:v>
                </c:pt>
                <c:pt idx="526">
                  <c:v>7.5769047619047623</c:v>
                </c:pt>
                <c:pt idx="527">
                  <c:v>7.5913095238095298</c:v>
                </c:pt>
                <c:pt idx="528">
                  <c:v>7.6057142857142859</c:v>
                </c:pt>
                <c:pt idx="529">
                  <c:v>7.6201190476190384</c:v>
                </c:pt>
                <c:pt idx="530">
                  <c:v>7.6345238095238086</c:v>
                </c:pt>
                <c:pt idx="531">
                  <c:v>7.6489285714285664</c:v>
                </c:pt>
                <c:pt idx="532">
                  <c:v>7.6633333333333384</c:v>
                </c:pt>
                <c:pt idx="533">
                  <c:v>7.6777380952380954</c:v>
                </c:pt>
                <c:pt idx="534">
                  <c:v>7.6921428571428496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7.7353571428571479</c:v>
                </c:pt>
                <c:pt idx="538">
                  <c:v>7.749761904761912</c:v>
                </c:pt>
                <c:pt idx="539">
                  <c:v>7.7641666666666609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7.8073809523809441</c:v>
                </c:pt>
                <c:pt idx="543">
                  <c:v>7.821785714285709</c:v>
                </c:pt>
                <c:pt idx="544">
                  <c:v>7.8361904761904766</c:v>
                </c:pt>
                <c:pt idx="545">
                  <c:v>7.8505952380952264</c:v>
                </c:pt>
                <c:pt idx="546">
                  <c:v>7.8649999999999931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7.9082142857142905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7.9802380952381036</c:v>
                </c:pt>
                <c:pt idx="555">
                  <c:v>7.9946428571428569</c:v>
                </c:pt>
                <c:pt idx="556">
                  <c:v>8.0090476190476352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8.0666666666666789</c:v>
                </c:pt>
                <c:pt idx="561">
                  <c:v>8.0810714285714091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8.1386904761904617</c:v>
                </c:pt>
                <c:pt idx="566">
                  <c:v>8.1530952380952559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8.3115476190476389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8.3691666666666791</c:v>
                </c:pt>
                <c:pt idx="582">
                  <c:v>8.3835714285714289</c:v>
                </c:pt>
                <c:pt idx="583">
                  <c:v>8.3979761904761787</c:v>
                </c:pt>
                <c:pt idx="584">
                  <c:v>8.4123809523809623</c:v>
                </c:pt>
                <c:pt idx="585">
                  <c:v>8.4267857142857228</c:v>
                </c:pt>
                <c:pt idx="586">
                  <c:v>8.4411904761904619</c:v>
                </c:pt>
                <c:pt idx="587">
                  <c:v>8.4555952380952686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8.5996428571428716</c:v>
                </c:pt>
                <c:pt idx="598">
                  <c:v>8.6140476190476267</c:v>
                </c:pt>
                <c:pt idx="599">
                  <c:v>8.6284523809523677</c:v>
                </c:pt>
                <c:pt idx="600">
                  <c:v>8.6428571428571317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8.6860714285714113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8.7436904761904639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8.8157142857142983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8.9021428571428718</c:v>
                </c:pt>
                <c:pt idx="619">
                  <c:v>8.9165476190476411</c:v>
                </c:pt>
                <c:pt idx="620">
                  <c:v>8.9309523809523679</c:v>
                </c:pt>
                <c:pt idx="621">
                  <c:v>8.9453571428571319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8.9885714285714116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9.0461904761904659</c:v>
                </c:pt>
                <c:pt idx="629">
                  <c:v>9.0605952380952584</c:v>
                </c:pt>
                <c:pt idx="630">
                  <c:v>9.0750000000000028</c:v>
                </c:pt>
                <c:pt idx="631">
                  <c:v>9.0894047619047704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9.1470238095237999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9.2190476190476325</c:v>
                </c:pt>
                <c:pt idx="641">
                  <c:v>9.2334523809523699</c:v>
                </c:pt>
                <c:pt idx="642">
                  <c:v>9.2478571428571215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9.2910714285714011</c:v>
                </c:pt>
                <c:pt idx="646">
                  <c:v>9.3054761904762024</c:v>
                </c:pt>
                <c:pt idx="647">
                  <c:v>9.3198809523809647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9.3630952380952586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9.4927380952381046</c:v>
                </c:pt>
                <c:pt idx="660">
                  <c:v>9.5071428571428598</c:v>
                </c:pt>
                <c:pt idx="661">
                  <c:v>9.5215476190476309</c:v>
                </c:pt>
                <c:pt idx="662">
                  <c:v>9.5359523809523719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9.5935714285714138</c:v>
                </c:pt>
                <c:pt idx="667">
                  <c:v>9.607976190476176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9.6655952380952623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9.809642857142876</c:v>
                </c:pt>
                <c:pt idx="682">
                  <c:v>9.8240476190476311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9.8960714285714158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9.9680952380952519</c:v>
                </c:pt>
                <c:pt idx="693">
                  <c:v>9.9825000000000141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10.025714285714296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10.112142857142867</c:v>
                </c:pt>
                <c:pt idx="703">
                  <c:v>10.126547619047635</c:v>
                </c:pt>
                <c:pt idx="704">
                  <c:v>10.140952380952363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10.198571428571409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10.270595238095256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10.35702380952382</c:v>
                </c:pt>
                <c:pt idx="720">
                  <c:v>10.37142857142857</c:v>
                </c:pt>
                <c:pt idx="721">
                  <c:v>10.385833333333348</c:v>
                </c:pt>
                <c:pt idx="722">
                  <c:v>10.400238095238096</c:v>
                </c:pt>
                <c:pt idx="723">
                  <c:v>10.414642857142868</c:v>
                </c:pt>
                <c:pt idx="724">
                  <c:v>10.429047619047639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10.486666666666679</c:v>
                </c:pt>
                <c:pt idx="729">
                  <c:v>10.501071428571409</c:v>
                </c:pt>
                <c:pt idx="730">
                  <c:v>10.515476190476189</c:v>
                </c:pt>
                <c:pt idx="731">
                  <c:v>10.529880952380964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10.573095238095256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10.659523809523821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10.745952380952367</c:v>
                </c:pt>
                <c:pt idx="747">
                  <c:v>10.760357142857131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10.803571428571418</c:v>
                </c:pt>
                <c:pt idx="751">
                  <c:v>10.817976190476188</c:v>
                </c:pt>
                <c:pt idx="752">
                  <c:v>10.832380952380962</c:v>
                </c:pt>
                <c:pt idx="753">
                  <c:v>10.846785714285724</c:v>
                </c:pt>
                <c:pt idx="754">
                  <c:v>10.861190476190473</c:v>
                </c:pt>
                <c:pt idx="755">
                  <c:v>10.875595238095269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10.962023809523819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11.019642857142872</c:v>
                </c:pt>
                <c:pt idx="766">
                  <c:v>11.03404761904763</c:v>
                </c:pt>
                <c:pt idx="767">
                  <c:v>11.048452380952368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11.106071428571413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11.178095238095247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11.322142857142873</c:v>
                </c:pt>
                <c:pt idx="787">
                  <c:v>11.336547619047643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11.379761904761915</c:v>
                </c:pt>
                <c:pt idx="791">
                  <c:v>11.394166666666672</c:v>
                </c:pt>
                <c:pt idx="792">
                  <c:v>11.408571428571411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11.451785714285727</c:v>
                </c:pt>
                <c:pt idx="796">
                  <c:v>11.466190476190475</c:v>
                </c:pt>
                <c:pt idx="797">
                  <c:v>11.48059523809526</c:v>
                </c:pt>
                <c:pt idx="798">
                  <c:v>11.495000000000006</c:v>
                </c:pt>
                <c:pt idx="799">
                  <c:v>11.50940476190477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11.552619047619059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11.639047619047631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11.711071428571405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11.783095238095251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11.855119047619059</c:v>
                </c:pt>
                <c:pt idx="824">
                  <c:v>11.869523809523823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11.912738095238105</c:v>
                </c:pt>
                <c:pt idx="828">
                  <c:v>11.927142857142869</c:v>
                </c:pt>
                <c:pt idx="829">
                  <c:v>11.941547619047631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11.999166666666676</c:v>
                </c:pt>
                <c:pt idx="834">
                  <c:v>12.013571428571415</c:v>
                </c:pt>
                <c:pt idx="835">
                  <c:v>12.027976190476179</c:v>
                </c:pt>
                <c:pt idx="836">
                  <c:v>12.042380952380952</c:v>
                </c:pt>
                <c:pt idx="837">
                  <c:v>12.056785714285729</c:v>
                </c:pt>
                <c:pt idx="838">
                  <c:v>12.071190476190468</c:v>
                </c:pt>
                <c:pt idx="839">
                  <c:v>12.08559523809526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12.287261904761893</c:v>
                </c:pt>
                <c:pt idx="854">
                  <c:v>12.301666666666678</c:v>
                </c:pt>
                <c:pt idx="855">
                  <c:v>12.316071428571416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12.359285714285729</c:v>
                </c:pt>
                <c:pt idx="859">
                  <c:v>12.373690476190475</c:v>
                </c:pt>
                <c:pt idx="860">
                  <c:v>12.388095238095255</c:v>
                </c:pt>
                <c:pt idx="861">
                  <c:v>12.402500000000011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12.445714285714297</c:v>
                </c:pt>
                <c:pt idx="865">
                  <c:v>12.460119047619052</c:v>
                </c:pt>
                <c:pt idx="866">
                  <c:v>12.474523809523809</c:v>
                </c:pt>
                <c:pt idx="867">
                  <c:v>12.488928571428568</c:v>
                </c:pt>
                <c:pt idx="868">
                  <c:v>12.503333333333334</c:v>
                </c:pt>
                <c:pt idx="869">
                  <c:v>12.517738095238096</c:v>
                </c:pt>
                <c:pt idx="870">
                  <c:v>12.532142857142869</c:v>
                </c:pt>
                <c:pt idx="871">
                  <c:v>12.546547619047638</c:v>
                </c:pt>
                <c:pt idx="872">
                  <c:v>12.560952380952378</c:v>
                </c:pt>
                <c:pt idx="873">
                  <c:v>12.575357142857142</c:v>
                </c:pt>
                <c:pt idx="874">
                  <c:v>12.589761904761904</c:v>
                </c:pt>
                <c:pt idx="875">
                  <c:v>12.604166666666666</c:v>
                </c:pt>
                <c:pt idx="876">
                  <c:v>12.618571428571409</c:v>
                </c:pt>
                <c:pt idx="877">
                  <c:v>12.632976190476191</c:v>
                </c:pt>
                <c:pt idx="878">
                  <c:v>12.647380952380951</c:v>
                </c:pt>
                <c:pt idx="879">
                  <c:v>12.66178571428572</c:v>
                </c:pt>
                <c:pt idx="880">
                  <c:v>12.676190476190468</c:v>
                </c:pt>
                <c:pt idx="881">
                  <c:v>12.690595238095256</c:v>
                </c:pt>
                <c:pt idx="882">
                  <c:v>12.705</c:v>
                </c:pt>
                <c:pt idx="883">
                  <c:v>12.719404761904762</c:v>
                </c:pt>
                <c:pt idx="884">
                  <c:v>12.733809523809523</c:v>
                </c:pt>
                <c:pt idx="885">
                  <c:v>12.748214285714273</c:v>
                </c:pt>
                <c:pt idx="886">
                  <c:v>12.762619047619054</c:v>
                </c:pt>
                <c:pt idx="887">
                  <c:v>12.77702380952381</c:v>
                </c:pt>
                <c:pt idx="888">
                  <c:v>12.791428571428568</c:v>
                </c:pt>
                <c:pt idx="889">
                  <c:v>12.805833333333352</c:v>
                </c:pt>
                <c:pt idx="890">
                  <c:v>12.820238095238096</c:v>
                </c:pt>
                <c:pt idx="891">
                  <c:v>12.834642857142867</c:v>
                </c:pt>
                <c:pt idx="892">
                  <c:v>12.849047619047639</c:v>
                </c:pt>
                <c:pt idx="893">
                  <c:v>12.863452380952392</c:v>
                </c:pt>
                <c:pt idx="894">
                  <c:v>12.877857142857144</c:v>
                </c:pt>
                <c:pt idx="895">
                  <c:v>12.892261904761906</c:v>
                </c:pt>
                <c:pt idx="896">
                  <c:v>12.906666666666679</c:v>
                </c:pt>
                <c:pt idx="897">
                  <c:v>12.921071428571409</c:v>
                </c:pt>
                <c:pt idx="898">
                  <c:v>12.935476190476189</c:v>
                </c:pt>
                <c:pt idx="899">
                  <c:v>12.949880952380962</c:v>
                </c:pt>
                <c:pt idx="900">
                  <c:v>12.964285714285722</c:v>
                </c:pt>
                <c:pt idx="901">
                  <c:v>12.978690476190469</c:v>
                </c:pt>
                <c:pt idx="902">
                  <c:v>12.993095238095256</c:v>
                </c:pt>
                <c:pt idx="903">
                  <c:v>13.007500000000002</c:v>
                </c:pt>
                <c:pt idx="904">
                  <c:v>13.021904761904761</c:v>
                </c:pt>
                <c:pt idx="905">
                  <c:v>13.036309523809523</c:v>
                </c:pt>
                <c:pt idx="906">
                  <c:v>13.050714285714298</c:v>
                </c:pt>
                <c:pt idx="907">
                  <c:v>13.065119047619056</c:v>
                </c:pt>
                <c:pt idx="908">
                  <c:v>13.07952380952382</c:v>
                </c:pt>
                <c:pt idx="909">
                  <c:v>13.093928571428568</c:v>
                </c:pt>
                <c:pt idx="910">
                  <c:v>13.108333333333333</c:v>
                </c:pt>
                <c:pt idx="911">
                  <c:v>13.1227380952381</c:v>
                </c:pt>
                <c:pt idx="912">
                  <c:v>13.137142857142857</c:v>
                </c:pt>
                <c:pt idx="913">
                  <c:v>13.151547619047639</c:v>
                </c:pt>
                <c:pt idx="914">
                  <c:v>13.165952380952382</c:v>
                </c:pt>
                <c:pt idx="915">
                  <c:v>13.180357142857131</c:v>
                </c:pt>
                <c:pt idx="916">
                  <c:v>13.194761904761901</c:v>
                </c:pt>
                <c:pt idx="917">
                  <c:v>13.20916666666667</c:v>
                </c:pt>
                <c:pt idx="918">
                  <c:v>13.223571428571411</c:v>
                </c:pt>
                <c:pt idx="919">
                  <c:v>13.237976190476171</c:v>
                </c:pt>
                <c:pt idx="920">
                  <c:v>13.252380952380964</c:v>
                </c:pt>
                <c:pt idx="921">
                  <c:v>13.266785714285723</c:v>
                </c:pt>
                <c:pt idx="922">
                  <c:v>13.281190476190462</c:v>
                </c:pt>
                <c:pt idx="923">
                  <c:v>13.295595238095254</c:v>
                </c:pt>
                <c:pt idx="924">
                  <c:v>13.310000000000002</c:v>
                </c:pt>
                <c:pt idx="925">
                  <c:v>13.324404761904766</c:v>
                </c:pt>
                <c:pt idx="926">
                  <c:v>13.338809523809525</c:v>
                </c:pt>
                <c:pt idx="927">
                  <c:v>13.353214285714301</c:v>
                </c:pt>
                <c:pt idx="928">
                  <c:v>13.367619047619058</c:v>
                </c:pt>
                <c:pt idx="929">
                  <c:v>13.382023809523819</c:v>
                </c:pt>
                <c:pt idx="930">
                  <c:v>13.39642857142857</c:v>
                </c:pt>
                <c:pt idx="931">
                  <c:v>13.410833333333334</c:v>
                </c:pt>
                <c:pt idx="932">
                  <c:v>13.4252380952381</c:v>
                </c:pt>
                <c:pt idx="933">
                  <c:v>13.439642857142871</c:v>
                </c:pt>
                <c:pt idx="934">
                  <c:v>13.454047619047641</c:v>
                </c:pt>
                <c:pt idx="935">
                  <c:v>13.46845238095238</c:v>
                </c:pt>
                <c:pt idx="936">
                  <c:v>13.482857142857142</c:v>
                </c:pt>
                <c:pt idx="937">
                  <c:v>13.497261904761903</c:v>
                </c:pt>
                <c:pt idx="938">
                  <c:v>13.51166666666667</c:v>
                </c:pt>
                <c:pt idx="939">
                  <c:v>13.526071428571413</c:v>
                </c:pt>
                <c:pt idx="940">
                  <c:v>13.540476190476188</c:v>
                </c:pt>
                <c:pt idx="941">
                  <c:v>13.554880952380964</c:v>
                </c:pt>
                <c:pt idx="942">
                  <c:v>13.569285714285726</c:v>
                </c:pt>
                <c:pt idx="943">
                  <c:v>13.583690476190473</c:v>
                </c:pt>
                <c:pt idx="944">
                  <c:v>13.598095238095249</c:v>
                </c:pt>
                <c:pt idx="945">
                  <c:v>13.612500000000002</c:v>
                </c:pt>
                <c:pt idx="946">
                  <c:v>13.626904761904758</c:v>
                </c:pt>
                <c:pt idx="947">
                  <c:v>13.641309523809518</c:v>
                </c:pt>
                <c:pt idx="948">
                  <c:v>13.655714285714302</c:v>
                </c:pt>
                <c:pt idx="949">
                  <c:v>13.67011904761905</c:v>
                </c:pt>
                <c:pt idx="950">
                  <c:v>13.68452380952381</c:v>
                </c:pt>
                <c:pt idx="951">
                  <c:v>13.69892857142856</c:v>
                </c:pt>
                <c:pt idx="952">
                  <c:v>13.713333333333335</c:v>
                </c:pt>
                <c:pt idx="953">
                  <c:v>13.727738095238093</c:v>
                </c:pt>
                <c:pt idx="954">
                  <c:v>13.742142857142856</c:v>
                </c:pt>
                <c:pt idx="955">
                  <c:v>13.756547619047641</c:v>
                </c:pt>
                <c:pt idx="956">
                  <c:v>13.77095238095237</c:v>
                </c:pt>
                <c:pt idx="957">
                  <c:v>13.785357142857141</c:v>
                </c:pt>
                <c:pt idx="958">
                  <c:v>13.799761904761905</c:v>
                </c:pt>
                <c:pt idx="959">
                  <c:v>13.81416666666667</c:v>
                </c:pt>
                <c:pt idx="960">
                  <c:v>13.828571428571411</c:v>
                </c:pt>
                <c:pt idx="961">
                  <c:v>13.84297619047619</c:v>
                </c:pt>
                <c:pt idx="962">
                  <c:v>13.857380952380964</c:v>
                </c:pt>
                <c:pt idx="963">
                  <c:v>13.871785714285727</c:v>
                </c:pt>
                <c:pt idx="964">
                  <c:v>13.886190476190475</c:v>
                </c:pt>
                <c:pt idx="965">
                  <c:v>13.900595238095258</c:v>
                </c:pt>
                <c:pt idx="966">
                  <c:v>13.915000000000004</c:v>
                </c:pt>
                <c:pt idx="967">
                  <c:v>13.92940476190477</c:v>
                </c:pt>
                <c:pt idx="968">
                  <c:v>13.943809523809524</c:v>
                </c:pt>
                <c:pt idx="969">
                  <c:v>13.958214285714286</c:v>
                </c:pt>
                <c:pt idx="970">
                  <c:v>13.972619047619061</c:v>
                </c:pt>
                <c:pt idx="971">
                  <c:v>13.987023809523809</c:v>
                </c:pt>
                <c:pt idx="972">
                  <c:v>14.001428571428571</c:v>
                </c:pt>
                <c:pt idx="973">
                  <c:v>14.015833333333344</c:v>
                </c:pt>
                <c:pt idx="974">
                  <c:v>14.030238095238095</c:v>
                </c:pt>
                <c:pt idx="975">
                  <c:v>14.044642857142859</c:v>
                </c:pt>
                <c:pt idx="976">
                  <c:v>14.059047619047643</c:v>
                </c:pt>
                <c:pt idx="977">
                  <c:v>14.073452380952382</c:v>
                </c:pt>
                <c:pt idx="978">
                  <c:v>14.087857142857141</c:v>
                </c:pt>
                <c:pt idx="979">
                  <c:v>14.102261904761903</c:v>
                </c:pt>
                <c:pt idx="980">
                  <c:v>14.116666666666672</c:v>
                </c:pt>
                <c:pt idx="981">
                  <c:v>14.131071428571405</c:v>
                </c:pt>
                <c:pt idx="982">
                  <c:v>14.145476190476192</c:v>
                </c:pt>
                <c:pt idx="983">
                  <c:v>14.159880952380968</c:v>
                </c:pt>
                <c:pt idx="984">
                  <c:v>14.174285714285714</c:v>
                </c:pt>
                <c:pt idx="985">
                  <c:v>14.188690476190468</c:v>
                </c:pt>
                <c:pt idx="986">
                  <c:v>14.203095238095251</c:v>
                </c:pt>
                <c:pt idx="987">
                  <c:v>14.217500000000001</c:v>
                </c:pt>
                <c:pt idx="988">
                  <c:v>14.231904761904749</c:v>
                </c:pt>
                <c:pt idx="989">
                  <c:v>14.246309523809519</c:v>
                </c:pt>
                <c:pt idx="990">
                  <c:v>14.260714285714284</c:v>
                </c:pt>
                <c:pt idx="991">
                  <c:v>14.27511904761905</c:v>
                </c:pt>
                <c:pt idx="992">
                  <c:v>14.289523809523809</c:v>
                </c:pt>
                <c:pt idx="993">
                  <c:v>14.303928571428571</c:v>
                </c:pt>
                <c:pt idx="994">
                  <c:v>14.318333333333333</c:v>
                </c:pt>
                <c:pt idx="995">
                  <c:v>14.332738095238104</c:v>
                </c:pt>
                <c:pt idx="996">
                  <c:v>14.347142857142856</c:v>
                </c:pt>
                <c:pt idx="997">
                  <c:v>14.361547619047645</c:v>
                </c:pt>
                <c:pt idx="998">
                  <c:v>14.375952380952382</c:v>
                </c:pt>
                <c:pt idx="999">
                  <c:v>14.390357142857143</c:v>
                </c:pt>
                <c:pt idx="1000">
                  <c:v>14.404761904761905</c:v>
                </c:pt>
                <c:pt idx="1001">
                  <c:v>14.419166666666674</c:v>
                </c:pt>
                <c:pt idx="1002">
                  <c:v>14.433571428571417</c:v>
                </c:pt>
                <c:pt idx="1003">
                  <c:v>14.447976190476176</c:v>
                </c:pt>
                <c:pt idx="1004">
                  <c:v>14.462380952380968</c:v>
                </c:pt>
                <c:pt idx="1005">
                  <c:v>14.476785714285729</c:v>
                </c:pt>
                <c:pt idx="1006">
                  <c:v>14.491190476190468</c:v>
                </c:pt>
                <c:pt idx="1007">
                  <c:v>14.505595238095264</c:v>
                </c:pt>
                <c:pt idx="1008">
                  <c:v>14.520000000000001</c:v>
                </c:pt>
                <c:pt idx="1009">
                  <c:v>14.53440476190476</c:v>
                </c:pt>
                <c:pt idx="1010">
                  <c:v>14.548809523809521</c:v>
                </c:pt>
                <c:pt idx="1011">
                  <c:v>14.563214285714286</c:v>
                </c:pt>
                <c:pt idx="1012">
                  <c:v>14.57761904761905</c:v>
                </c:pt>
                <c:pt idx="1013">
                  <c:v>14.592023809523809</c:v>
                </c:pt>
                <c:pt idx="1014">
                  <c:v>14.606428571428571</c:v>
                </c:pt>
                <c:pt idx="1015">
                  <c:v>14.620833333333332</c:v>
                </c:pt>
                <c:pt idx="1016">
                  <c:v>14.635238095238094</c:v>
                </c:pt>
                <c:pt idx="1017">
                  <c:v>14.649642857142856</c:v>
                </c:pt>
                <c:pt idx="1018">
                  <c:v>14.664047619047631</c:v>
                </c:pt>
                <c:pt idx="1019">
                  <c:v>14.678452380952381</c:v>
                </c:pt>
                <c:pt idx="1020">
                  <c:v>14.692857142857143</c:v>
                </c:pt>
                <c:pt idx="1021">
                  <c:v>14.707261904761891</c:v>
                </c:pt>
                <c:pt idx="1022">
                  <c:v>14.721666666666666</c:v>
                </c:pt>
                <c:pt idx="1023">
                  <c:v>14.736071428571405</c:v>
                </c:pt>
                <c:pt idx="1024">
                  <c:v>14.75047619047619</c:v>
                </c:pt>
                <c:pt idx="1025">
                  <c:v>14.764880952380954</c:v>
                </c:pt>
                <c:pt idx="1026">
                  <c:v>14.77928571428572</c:v>
                </c:pt>
                <c:pt idx="1027">
                  <c:v>14.793690476190468</c:v>
                </c:pt>
                <c:pt idx="1028">
                  <c:v>14.808095238095255</c:v>
                </c:pt>
                <c:pt idx="1029">
                  <c:v>14.82250000000001</c:v>
                </c:pt>
                <c:pt idx="1030">
                  <c:v>14.836904761904762</c:v>
                </c:pt>
                <c:pt idx="1031">
                  <c:v>14.851309523809524</c:v>
                </c:pt>
                <c:pt idx="1032">
                  <c:v>14.865714285714306</c:v>
                </c:pt>
                <c:pt idx="1033">
                  <c:v>14.880119047619052</c:v>
                </c:pt>
                <c:pt idx="1034">
                  <c:v>14.894523809523809</c:v>
                </c:pt>
                <c:pt idx="1035">
                  <c:v>14.908928571428568</c:v>
                </c:pt>
                <c:pt idx="1036">
                  <c:v>14.923333333333332</c:v>
                </c:pt>
                <c:pt idx="1037">
                  <c:v>14.937738095238094</c:v>
                </c:pt>
                <c:pt idx="1038">
                  <c:v>14.952142857142876</c:v>
                </c:pt>
                <c:pt idx="1039">
                  <c:v>14.966547619047649</c:v>
                </c:pt>
                <c:pt idx="1040">
                  <c:v>14.980952380952369</c:v>
                </c:pt>
                <c:pt idx="1041">
                  <c:v>14.995357142857141</c:v>
                </c:pt>
                <c:pt idx="1042">
                  <c:v>15.009761904761904</c:v>
                </c:pt>
                <c:pt idx="1043">
                  <c:v>15.024166666666666</c:v>
                </c:pt>
                <c:pt idx="1044">
                  <c:v>15.038571428571409</c:v>
                </c:pt>
                <c:pt idx="1045">
                  <c:v>15.052976190476192</c:v>
                </c:pt>
                <c:pt idx="1046">
                  <c:v>15.067380952380956</c:v>
                </c:pt>
                <c:pt idx="1047">
                  <c:v>15.08178571428572</c:v>
                </c:pt>
                <c:pt idx="1048">
                  <c:v>15.096190476190468</c:v>
                </c:pt>
                <c:pt idx="1049">
                  <c:v>15.110595238095256</c:v>
                </c:pt>
                <c:pt idx="1050">
                  <c:v>15.125</c:v>
                </c:pt>
                <c:pt idx="1051">
                  <c:v>15.139404761904762</c:v>
                </c:pt>
                <c:pt idx="1052">
                  <c:v>15.153809523809526</c:v>
                </c:pt>
                <c:pt idx="1053">
                  <c:v>15.168214285714285</c:v>
                </c:pt>
                <c:pt idx="1054">
                  <c:v>15.182619047619054</c:v>
                </c:pt>
                <c:pt idx="1055">
                  <c:v>15.197023809523808</c:v>
                </c:pt>
                <c:pt idx="1056">
                  <c:v>15.211428571428568</c:v>
                </c:pt>
                <c:pt idx="1057">
                  <c:v>15.225833333333334</c:v>
                </c:pt>
                <c:pt idx="1058">
                  <c:v>15.240238095238093</c:v>
                </c:pt>
                <c:pt idx="1059">
                  <c:v>15.254642857142866</c:v>
                </c:pt>
                <c:pt idx="1060">
                  <c:v>15.269047619047635</c:v>
                </c:pt>
                <c:pt idx="1061">
                  <c:v>15.283452380952378</c:v>
                </c:pt>
                <c:pt idx="1062">
                  <c:v>15.297857142857131</c:v>
                </c:pt>
                <c:pt idx="1063">
                  <c:v>15.312261904761906</c:v>
                </c:pt>
                <c:pt idx="1064">
                  <c:v>15.32666666666668</c:v>
                </c:pt>
                <c:pt idx="1065">
                  <c:v>15.341071428571405</c:v>
                </c:pt>
                <c:pt idx="1066">
                  <c:v>15.355476190476205</c:v>
                </c:pt>
                <c:pt idx="1067">
                  <c:v>15.369880952380973</c:v>
                </c:pt>
                <c:pt idx="1068">
                  <c:v>15.384285714285722</c:v>
                </c:pt>
                <c:pt idx="1069">
                  <c:v>15.398690476190469</c:v>
                </c:pt>
                <c:pt idx="1070">
                  <c:v>15.413095238095256</c:v>
                </c:pt>
                <c:pt idx="1071">
                  <c:v>15.427500000000002</c:v>
                </c:pt>
                <c:pt idx="1072">
                  <c:v>15.441904761904761</c:v>
                </c:pt>
                <c:pt idx="1073">
                  <c:v>15.456309523809526</c:v>
                </c:pt>
                <c:pt idx="1074">
                  <c:v>15.470714285714298</c:v>
                </c:pt>
                <c:pt idx="1075">
                  <c:v>15.485119047619056</c:v>
                </c:pt>
                <c:pt idx="1076">
                  <c:v>15.49952380952382</c:v>
                </c:pt>
                <c:pt idx="1077">
                  <c:v>15.513928571428568</c:v>
                </c:pt>
                <c:pt idx="1078">
                  <c:v>15.528333333333331</c:v>
                </c:pt>
                <c:pt idx="1079">
                  <c:v>15.542738095238096</c:v>
                </c:pt>
                <c:pt idx="1080">
                  <c:v>15.557142857142868</c:v>
                </c:pt>
                <c:pt idx="1081">
                  <c:v>15.571547619047639</c:v>
                </c:pt>
                <c:pt idx="1082">
                  <c:v>15.585952380952381</c:v>
                </c:pt>
                <c:pt idx="1083">
                  <c:v>15.600357142857133</c:v>
                </c:pt>
                <c:pt idx="1084">
                  <c:v>15.614761904761901</c:v>
                </c:pt>
                <c:pt idx="1085">
                  <c:v>15.629166666666666</c:v>
                </c:pt>
                <c:pt idx="1086">
                  <c:v>15.643571428571411</c:v>
                </c:pt>
                <c:pt idx="1087">
                  <c:v>15.657976190476191</c:v>
                </c:pt>
                <c:pt idx="1088">
                  <c:v>15.672380952380964</c:v>
                </c:pt>
                <c:pt idx="1089">
                  <c:v>15.686785714285724</c:v>
                </c:pt>
                <c:pt idx="1090">
                  <c:v>15.701190476190462</c:v>
                </c:pt>
                <c:pt idx="1091">
                  <c:v>15.715595238095254</c:v>
                </c:pt>
                <c:pt idx="1092">
                  <c:v>15.729999999999999</c:v>
                </c:pt>
                <c:pt idx="1093">
                  <c:v>15.744404761904761</c:v>
                </c:pt>
                <c:pt idx="1094">
                  <c:v>15.758809523809523</c:v>
                </c:pt>
                <c:pt idx="1095">
                  <c:v>15.773214285714285</c:v>
                </c:pt>
                <c:pt idx="1096">
                  <c:v>15.787619047619046</c:v>
                </c:pt>
                <c:pt idx="1097">
                  <c:v>15.802023809523819</c:v>
                </c:pt>
                <c:pt idx="1098">
                  <c:v>15.81642857142857</c:v>
                </c:pt>
                <c:pt idx="1099">
                  <c:v>15.830833333333334</c:v>
                </c:pt>
                <c:pt idx="1100">
                  <c:v>15.8452380952381</c:v>
                </c:pt>
                <c:pt idx="1101">
                  <c:v>15.85964285714288</c:v>
                </c:pt>
                <c:pt idx="1102">
                  <c:v>15.874047619047641</c:v>
                </c:pt>
                <c:pt idx="1103">
                  <c:v>15.88845238095238</c:v>
                </c:pt>
                <c:pt idx="1104">
                  <c:v>15.902857142857142</c:v>
                </c:pt>
                <c:pt idx="1105">
                  <c:v>15.917261904761903</c:v>
                </c:pt>
                <c:pt idx="1106">
                  <c:v>15.93166666666667</c:v>
                </c:pt>
                <c:pt idx="1107">
                  <c:v>15.946071428571411</c:v>
                </c:pt>
                <c:pt idx="1108">
                  <c:v>15.960476190476196</c:v>
                </c:pt>
                <c:pt idx="1109">
                  <c:v>15.974880952380964</c:v>
                </c:pt>
                <c:pt idx="1110">
                  <c:v>15.989285714285725</c:v>
                </c:pt>
                <c:pt idx="1111">
                  <c:v>16.003690476190474</c:v>
                </c:pt>
                <c:pt idx="1112">
                  <c:v>16.018095238095228</c:v>
                </c:pt>
                <c:pt idx="1113">
                  <c:v>16.032499999999974</c:v>
                </c:pt>
                <c:pt idx="1114">
                  <c:v>16.046904761904784</c:v>
                </c:pt>
                <c:pt idx="1115">
                  <c:v>16.061309523809523</c:v>
                </c:pt>
                <c:pt idx="1116">
                  <c:v>16.075714285714263</c:v>
                </c:pt>
                <c:pt idx="1117">
                  <c:v>16.090119047619027</c:v>
                </c:pt>
                <c:pt idx="1118">
                  <c:v>16.104523809523776</c:v>
                </c:pt>
                <c:pt idx="1119">
                  <c:v>16.11892857142859</c:v>
                </c:pt>
                <c:pt idx="1120">
                  <c:v>16.133333333333301</c:v>
                </c:pt>
                <c:pt idx="1121">
                  <c:v>16.147738095238093</c:v>
                </c:pt>
                <c:pt idx="1122">
                  <c:v>16.162142857142818</c:v>
                </c:pt>
                <c:pt idx="1123">
                  <c:v>16.176547619047618</c:v>
                </c:pt>
                <c:pt idx="1124">
                  <c:v>16.190952380952385</c:v>
                </c:pt>
                <c:pt idx="1125">
                  <c:v>16.205357142857142</c:v>
                </c:pt>
                <c:pt idx="1126">
                  <c:v>16.219761904761889</c:v>
                </c:pt>
                <c:pt idx="1127">
                  <c:v>16.234166666666688</c:v>
                </c:pt>
                <c:pt idx="1128">
                  <c:v>16.248571428571427</c:v>
                </c:pt>
                <c:pt idx="1129">
                  <c:v>16.262976190476188</c:v>
                </c:pt>
                <c:pt idx="1130">
                  <c:v>16.277380952380952</c:v>
                </c:pt>
                <c:pt idx="1131">
                  <c:v>16.29178571428573</c:v>
                </c:pt>
                <c:pt idx="1132">
                  <c:v>16.306190476190491</c:v>
                </c:pt>
                <c:pt idx="1133">
                  <c:v>16.320595238095226</c:v>
                </c:pt>
                <c:pt idx="1134">
                  <c:v>16.334999999999997</c:v>
                </c:pt>
                <c:pt idx="1135">
                  <c:v>16.349404761904761</c:v>
                </c:pt>
                <c:pt idx="1136">
                  <c:v>16.363809523809525</c:v>
                </c:pt>
                <c:pt idx="1137">
                  <c:v>16.378214285714286</c:v>
                </c:pt>
                <c:pt idx="1138">
                  <c:v>16.392619047619029</c:v>
                </c:pt>
                <c:pt idx="1139">
                  <c:v>16.407023809523771</c:v>
                </c:pt>
                <c:pt idx="1140">
                  <c:v>16.42142857142855</c:v>
                </c:pt>
                <c:pt idx="1141">
                  <c:v>16.435833333333285</c:v>
                </c:pt>
                <c:pt idx="1142">
                  <c:v>16.450238095238092</c:v>
                </c:pt>
                <c:pt idx="1143">
                  <c:v>16.46464285714281</c:v>
                </c:pt>
                <c:pt idx="1144">
                  <c:v>16.47904761904762</c:v>
                </c:pt>
                <c:pt idx="1145">
                  <c:v>16.493452380952359</c:v>
                </c:pt>
                <c:pt idx="1146">
                  <c:v>16.507857142857166</c:v>
                </c:pt>
                <c:pt idx="1147">
                  <c:v>16.522261904761873</c:v>
                </c:pt>
                <c:pt idx="1148">
                  <c:v>16.536666666666665</c:v>
                </c:pt>
                <c:pt idx="1149">
                  <c:v>16.551071428571454</c:v>
                </c:pt>
                <c:pt idx="1150">
                  <c:v>16.565476190476186</c:v>
                </c:pt>
                <c:pt idx="1151">
                  <c:v>16.579880952380954</c:v>
                </c:pt>
                <c:pt idx="1152">
                  <c:v>16.594285714285739</c:v>
                </c:pt>
                <c:pt idx="1153">
                  <c:v>16.608690476190475</c:v>
                </c:pt>
                <c:pt idx="1154">
                  <c:v>16.623095238095239</c:v>
                </c:pt>
                <c:pt idx="1155">
                  <c:v>16.637499999999999</c:v>
                </c:pt>
                <c:pt idx="1156">
                  <c:v>16.651904761904806</c:v>
                </c:pt>
                <c:pt idx="1157">
                  <c:v>16.666309523809524</c:v>
                </c:pt>
                <c:pt idx="1158">
                  <c:v>16.680714285714267</c:v>
                </c:pt>
                <c:pt idx="1159">
                  <c:v>16.695119047619027</c:v>
                </c:pt>
                <c:pt idx="1160">
                  <c:v>16.709523809523763</c:v>
                </c:pt>
                <c:pt idx="1161">
                  <c:v>16.723928571428569</c:v>
                </c:pt>
                <c:pt idx="1162">
                  <c:v>16.73833333333328</c:v>
                </c:pt>
                <c:pt idx="1163">
                  <c:v>16.752738095238087</c:v>
                </c:pt>
                <c:pt idx="1164">
                  <c:v>16.767142857142822</c:v>
                </c:pt>
                <c:pt idx="1165">
                  <c:v>16.781547619047597</c:v>
                </c:pt>
                <c:pt idx="1166">
                  <c:v>16.795952380952379</c:v>
                </c:pt>
                <c:pt idx="1167">
                  <c:v>16.810357142857164</c:v>
                </c:pt>
                <c:pt idx="1168">
                  <c:v>16.824761904761889</c:v>
                </c:pt>
                <c:pt idx="1169">
                  <c:v>16.839166666666689</c:v>
                </c:pt>
                <c:pt idx="1170">
                  <c:v>16.853571428571431</c:v>
                </c:pt>
                <c:pt idx="1171">
                  <c:v>16.867976190476195</c:v>
                </c:pt>
                <c:pt idx="1172">
                  <c:v>16.88238095238092</c:v>
                </c:pt>
                <c:pt idx="1173">
                  <c:v>16.896785714285731</c:v>
                </c:pt>
                <c:pt idx="1174">
                  <c:v>16.911190476190491</c:v>
                </c:pt>
                <c:pt idx="1175">
                  <c:v>16.925595238095209</c:v>
                </c:pt>
                <c:pt idx="1176">
                  <c:v>16.939999999999987</c:v>
                </c:pt>
                <c:pt idx="1177">
                  <c:v>16.954404761904765</c:v>
                </c:pt>
                <c:pt idx="1178">
                  <c:v>16.968809523809522</c:v>
                </c:pt>
                <c:pt idx="1179">
                  <c:v>16.983214285714261</c:v>
                </c:pt>
                <c:pt idx="1180">
                  <c:v>16.997619047619029</c:v>
                </c:pt>
                <c:pt idx="1181">
                  <c:v>17.012023809523779</c:v>
                </c:pt>
                <c:pt idx="1182">
                  <c:v>17.02642857142855</c:v>
                </c:pt>
                <c:pt idx="1183">
                  <c:v>17.040833333333289</c:v>
                </c:pt>
                <c:pt idx="1184">
                  <c:v>17.055238095238092</c:v>
                </c:pt>
                <c:pt idx="1185">
                  <c:v>17.06964285714281</c:v>
                </c:pt>
                <c:pt idx="1186">
                  <c:v>17.084047619047617</c:v>
                </c:pt>
                <c:pt idx="1187">
                  <c:v>17.098452380952359</c:v>
                </c:pt>
                <c:pt idx="1188">
                  <c:v>17.11285714285718</c:v>
                </c:pt>
                <c:pt idx="1189">
                  <c:v>17.127261904761902</c:v>
                </c:pt>
                <c:pt idx="1190">
                  <c:v>17.141666666666687</c:v>
                </c:pt>
                <c:pt idx="1191">
                  <c:v>17.156071428571451</c:v>
                </c:pt>
                <c:pt idx="1192">
                  <c:v>17.17047619047619</c:v>
                </c:pt>
                <c:pt idx="1193">
                  <c:v>17.184880952380951</c:v>
                </c:pt>
                <c:pt idx="1194">
                  <c:v>17.199285714285743</c:v>
                </c:pt>
                <c:pt idx="1195">
                  <c:v>17.213690476190475</c:v>
                </c:pt>
                <c:pt idx="1196">
                  <c:v>17.228095238095229</c:v>
                </c:pt>
                <c:pt idx="1197">
                  <c:v>17.242499999999971</c:v>
                </c:pt>
                <c:pt idx="1198">
                  <c:v>17.256904761904782</c:v>
                </c:pt>
                <c:pt idx="1199">
                  <c:v>17.271309523809524</c:v>
                </c:pt>
                <c:pt idx="1200">
                  <c:v>17.285714285714242</c:v>
                </c:pt>
                <c:pt idx="1201">
                  <c:v>17.300119047619049</c:v>
                </c:pt>
                <c:pt idx="1202">
                  <c:v>17.314523809523784</c:v>
                </c:pt>
                <c:pt idx="1203">
                  <c:v>17.32892857142857</c:v>
                </c:pt>
                <c:pt idx="1204">
                  <c:v>17.343333333333284</c:v>
                </c:pt>
                <c:pt idx="1205">
                  <c:v>17.357738095238094</c:v>
                </c:pt>
                <c:pt idx="1206">
                  <c:v>17.372142857142819</c:v>
                </c:pt>
                <c:pt idx="1207">
                  <c:v>17.386547619047619</c:v>
                </c:pt>
                <c:pt idx="1208">
                  <c:v>17.400952380952383</c:v>
                </c:pt>
                <c:pt idx="1209">
                  <c:v>17.41535714285714</c:v>
                </c:pt>
                <c:pt idx="1210">
                  <c:v>17.429761904761875</c:v>
                </c:pt>
                <c:pt idx="1211">
                  <c:v>17.444166666666668</c:v>
                </c:pt>
                <c:pt idx="1212">
                  <c:v>17.458571428571428</c:v>
                </c:pt>
                <c:pt idx="1213">
                  <c:v>17.472976190476192</c:v>
                </c:pt>
                <c:pt idx="1214">
                  <c:v>17.487380952380924</c:v>
                </c:pt>
                <c:pt idx="1215">
                  <c:v>17.501785714285731</c:v>
                </c:pt>
                <c:pt idx="1216">
                  <c:v>17.516190476190491</c:v>
                </c:pt>
                <c:pt idx="1217">
                  <c:v>17.530595238095227</c:v>
                </c:pt>
                <c:pt idx="1218">
                  <c:v>17.544999999999987</c:v>
                </c:pt>
                <c:pt idx="1219">
                  <c:v>17.559404761904783</c:v>
                </c:pt>
                <c:pt idx="1220">
                  <c:v>17.57380952380953</c:v>
                </c:pt>
                <c:pt idx="1221">
                  <c:v>17.588214285714258</c:v>
                </c:pt>
                <c:pt idx="1222">
                  <c:v>17.602619047619029</c:v>
                </c:pt>
                <c:pt idx="1223">
                  <c:v>17.617023809523786</c:v>
                </c:pt>
                <c:pt idx="1224">
                  <c:v>17.631428571428575</c:v>
                </c:pt>
                <c:pt idx="1225">
                  <c:v>17.64583333333329</c:v>
                </c:pt>
                <c:pt idx="1226">
                  <c:v>17.660238095238096</c:v>
                </c:pt>
                <c:pt idx="1227">
                  <c:v>17.674642857142835</c:v>
                </c:pt>
                <c:pt idx="1228">
                  <c:v>17.689047619047617</c:v>
                </c:pt>
                <c:pt idx="1229">
                  <c:v>17.70345238095236</c:v>
                </c:pt>
                <c:pt idx="1230">
                  <c:v>17.717857142857184</c:v>
                </c:pt>
                <c:pt idx="1231">
                  <c:v>17.732261904761881</c:v>
                </c:pt>
                <c:pt idx="1232">
                  <c:v>17.746666666666666</c:v>
                </c:pt>
                <c:pt idx="1233">
                  <c:v>17.76107142857143</c:v>
                </c:pt>
                <c:pt idx="1234">
                  <c:v>17.775476190476187</c:v>
                </c:pt>
                <c:pt idx="1235">
                  <c:v>17.78988095238093</c:v>
                </c:pt>
                <c:pt idx="1236">
                  <c:v>17.804285714285744</c:v>
                </c:pt>
                <c:pt idx="1237">
                  <c:v>17.81869047619049</c:v>
                </c:pt>
                <c:pt idx="1238">
                  <c:v>17.83309523809524</c:v>
                </c:pt>
                <c:pt idx="1239">
                  <c:v>17.8475</c:v>
                </c:pt>
                <c:pt idx="1240">
                  <c:v>17.861904761904782</c:v>
                </c:pt>
                <c:pt idx="1241">
                  <c:v>17.876309523809521</c:v>
                </c:pt>
                <c:pt idx="1242">
                  <c:v>17.890714285714282</c:v>
                </c:pt>
                <c:pt idx="1243">
                  <c:v>17.905119047619017</c:v>
                </c:pt>
                <c:pt idx="1244">
                  <c:v>17.919523809523763</c:v>
                </c:pt>
                <c:pt idx="1245">
                  <c:v>17.933928571428574</c:v>
                </c:pt>
                <c:pt idx="1246">
                  <c:v>17.94833333333326</c:v>
                </c:pt>
                <c:pt idx="1247">
                  <c:v>17.96273809523807</c:v>
                </c:pt>
                <c:pt idx="1248">
                  <c:v>17.97714285714282</c:v>
                </c:pt>
                <c:pt idx="1249">
                  <c:v>17.991547619047619</c:v>
                </c:pt>
                <c:pt idx="1250">
                  <c:v>18.00595238095238</c:v>
                </c:pt>
                <c:pt idx="1251">
                  <c:v>18.020357142857144</c:v>
                </c:pt>
                <c:pt idx="1252">
                  <c:v>18.034761904761886</c:v>
                </c:pt>
                <c:pt idx="1253">
                  <c:v>18.049166666666665</c:v>
                </c:pt>
                <c:pt idx="1254">
                  <c:v>18.063571428571432</c:v>
                </c:pt>
                <c:pt idx="1255">
                  <c:v>18.077976190476214</c:v>
                </c:pt>
                <c:pt idx="1256">
                  <c:v>18.092380952380928</c:v>
                </c:pt>
                <c:pt idx="1257">
                  <c:v>18.106785714285731</c:v>
                </c:pt>
                <c:pt idx="1258">
                  <c:v>18.121190476190495</c:v>
                </c:pt>
                <c:pt idx="1259">
                  <c:v>18.135595238095227</c:v>
                </c:pt>
                <c:pt idx="1260">
                  <c:v>18.149999999999999</c:v>
                </c:pt>
                <c:pt idx="1261">
                  <c:v>18.164404761904784</c:v>
                </c:pt>
                <c:pt idx="1262">
                  <c:v>18.17880952380953</c:v>
                </c:pt>
                <c:pt idx="1263">
                  <c:v>18.193214285714287</c:v>
                </c:pt>
                <c:pt idx="1264">
                  <c:v>18.207619047619026</c:v>
                </c:pt>
                <c:pt idx="1265">
                  <c:v>18.222023809523755</c:v>
                </c:pt>
                <c:pt idx="1266">
                  <c:v>18.236428571428569</c:v>
                </c:pt>
                <c:pt idx="1267">
                  <c:v>18.25083333333329</c:v>
                </c:pt>
                <c:pt idx="1268">
                  <c:v>18.265238095238089</c:v>
                </c:pt>
                <c:pt idx="1269">
                  <c:v>18.279642857142818</c:v>
                </c:pt>
                <c:pt idx="1270">
                  <c:v>18.294047619047621</c:v>
                </c:pt>
                <c:pt idx="1271">
                  <c:v>18.308452380952357</c:v>
                </c:pt>
                <c:pt idx="1272">
                  <c:v>18.322857142857163</c:v>
                </c:pt>
                <c:pt idx="1273">
                  <c:v>18.337261904761903</c:v>
                </c:pt>
                <c:pt idx="1274">
                  <c:v>18.351666666666688</c:v>
                </c:pt>
                <c:pt idx="1275">
                  <c:v>18.366071428571431</c:v>
                </c:pt>
                <c:pt idx="1276">
                  <c:v>18.380476190476188</c:v>
                </c:pt>
                <c:pt idx="1277">
                  <c:v>18.394880952380955</c:v>
                </c:pt>
                <c:pt idx="1278">
                  <c:v>18.40928571428573</c:v>
                </c:pt>
                <c:pt idx="1279">
                  <c:v>18.423690476190476</c:v>
                </c:pt>
                <c:pt idx="1280">
                  <c:v>18.438095238095229</c:v>
                </c:pt>
                <c:pt idx="1281">
                  <c:v>18.452499999999972</c:v>
                </c:pt>
                <c:pt idx="1282">
                  <c:v>18.466904761904761</c:v>
                </c:pt>
                <c:pt idx="1283">
                  <c:v>18.481309523809522</c:v>
                </c:pt>
                <c:pt idx="1284">
                  <c:v>18.49571428571425</c:v>
                </c:pt>
                <c:pt idx="1285">
                  <c:v>18.510119047619046</c:v>
                </c:pt>
                <c:pt idx="1286">
                  <c:v>18.524523809523771</c:v>
                </c:pt>
                <c:pt idx="1287">
                  <c:v>18.538928571428571</c:v>
                </c:pt>
                <c:pt idx="1288">
                  <c:v>18.553333333333285</c:v>
                </c:pt>
                <c:pt idx="1289">
                  <c:v>18.567738095238088</c:v>
                </c:pt>
                <c:pt idx="1290">
                  <c:v>18.582142857142806</c:v>
                </c:pt>
                <c:pt idx="1291">
                  <c:v>18.59654761904762</c:v>
                </c:pt>
                <c:pt idx="1292">
                  <c:v>18.610952380952391</c:v>
                </c:pt>
                <c:pt idx="1293">
                  <c:v>18.625357142857144</c:v>
                </c:pt>
                <c:pt idx="1294">
                  <c:v>18.639761904761887</c:v>
                </c:pt>
                <c:pt idx="1295">
                  <c:v>18.654166666666701</c:v>
                </c:pt>
                <c:pt idx="1296">
                  <c:v>18.668571428571425</c:v>
                </c:pt>
                <c:pt idx="1297">
                  <c:v>18.68297619047619</c:v>
                </c:pt>
                <c:pt idx="1298">
                  <c:v>18.69738095238095</c:v>
                </c:pt>
                <c:pt idx="1299">
                  <c:v>18.711785714285735</c:v>
                </c:pt>
                <c:pt idx="1300">
                  <c:v>18.726190476190474</c:v>
                </c:pt>
                <c:pt idx="1301">
                  <c:v>18.740595238095214</c:v>
                </c:pt>
                <c:pt idx="1302">
                  <c:v>18.754999999999999</c:v>
                </c:pt>
                <c:pt idx="1303">
                  <c:v>18.769404761904759</c:v>
                </c:pt>
                <c:pt idx="1304">
                  <c:v>18.783809523809524</c:v>
                </c:pt>
                <c:pt idx="1305">
                  <c:v>18.798214285714263</c:v>
                </c:pt>
                <c:pt idx="1306">
                  <c:v>18.812619047619027</c:v>
                </c:pt>
                <c:pt idx="1307">
                  <c:v>18.827023809523777</c:v>
                </c:pt>
                <c:pt idx="1308">
                  <c:v>18.841428571428573</c:v>
                </c:pt>
                <c:pt idx="1309">
                  <c:v>18.855833333333301</c:v>
                </c:pt>
                <c:pt idx="1310">
                  <c:v>18.870238095238093</c:v>
                </c:pt>
                <c:pt idx="1311">
                  <c:v>18.884642857142822</c:v>
                </c:pt>
                <c:pt idx="1312">
                  <c:v>18.899047619047618</c:v>
                </c:pt>
                <c:pt idx="1313">
                  <c:v>18.913452380952382</c:v>
                </c:pt>
                <c:pt idx="1314">
                  <c:v>18.927857142857164</c:v>
                </c:pt>
                <c:pt idx="1315">
                  <c:v>18.942261904761864</c:v>
                </c:pt>
                <c:pt idx="1316">
                  <c:v>18.956666666666667</c:v>
                </c:pt>
                <c:pt idx="1317">
                  <c:v>18.971071428571431</c:v>
                </c:pt>
                <c:pt idx="1318">
                  <c:v>18.98547619047617</c:v>
                </c:pt>
                <c:pt idx="1319">
                  <c:v>18.999880952380952</c:v>
                </c:pt>
                <c:pt idx="1320">
                  <c:v>19.014285714285744</c:v>
                </c:pt>
                <c:pt idx="1321">
                  <c:v>19.028690476190473</c:v>
                </c:pt>
                <c:pt idx="1322">
                  <c:v>19.043095238095226</c:v>
                </c:pt>
                <c:pt idx="1323">
                  <c:v>19.057499999999987</c:v>
                </c:pt>
                <c:pt idx="1324">
                  <c:v>19.071904761904793</c:v>
                </c:pt>
                <c:pt idx="1325">
                  <c:v>19.086309523809526</c:v>
                </c:pt>
                <c:pt idx="1326">
                  <c:v>19.100714285714286</c:v>
                </c:pt>
                <c:pt idx="1327">
                  <c:v>19.115119047619046</c:v>
                </c:pt>
                <c:pt idx="1328">
                  <c:v>19.129523809523775</c:v>
                </c:pt>
                <c:pt idx="1329">
                  <c:v>19.143928571428571</c:v>
                </c:pt>
                <c:pt idx="1330">
                  <c:v>19.158333333333285</c:v>
                </c:pt>
                <c:pt idx="1331">
                  <c:v>19.172738095238092</c:v>
                </c:pt>
                <c:pt idx="1332">
                  <c:v>19.187142857142824</c:v>
                </c:pt>
                <c:pt idx="1333">
                  <c:v>19.20154761904762</c:v>
                </c:pt>
                <c:pt idx="1334">
                  <c:v>19.21595238095238</c:v>
                </c:pt>
                <c:pt idx="1335">
                  <c:v>19.230357142857141</c:v>
                </c:pt>
                <c:pt idx="1336">
                  <c:v>19.244761904761873</c:v>
                </c:pt>
                <c:pt idx="1337">
                  <c:v>19.259166666666665</c:v>
                </c:pt>
                <c:pt idx="1338">
                  <c:v>19.273571428571433</c:v>
                </c:pt>
                <c:pt idx="1339">
                  <c:v>19.28797619047619</c:v>
                </c:pt>
                <c:pt idx="1340">
                  <c:v>19.302380952380929</c:v>
                </c:pt>
                <c:pt idx="1341">
                  <c:v>19.316785714285743</c:v>
                </c:pt>
                <c:pt idx="1342">
                  <c:v>19.331190476190503</c:v>
                </c:pt>
                <c:pt idx="1343">
                  <c:v>19.345595238095214</c:v>
                </c:pt>
                <c:pt idx="1344">
                  <c:v>19.36</c:v>
                </c:pt>
                <c:pt idx="1345">
                  <c:v>19.374404761904785</c:v>
                </c:pt>
                <c:pt idx="1346">
                  <c:v>19.38880952380952</c:v>
                </c:pt>
                <c:pt idx="1347">
                  <c:v>19.403214285714263</c:v>
                </c:pt>
                <c:pt idx="1348">
                  <c:v>19.417619047619027</c:v>
                </c:pt>
                <c:pt idx="1349">
                  <c:v>19.432023809523763</c:v>
                </c:pt>
                <c:pt idx="1350">
                  <c:v>19.446428571428548</c:v>
                </c:pt>
                <c:pt idx="1351">
                  <c:v>19.46083333333328</c:v>
                </c:pt>
                <c:pt idx="1352">
                  <c:v>19.475238095238087</c:v>
                </c:pt>
                <c:pt idx="1353">
                  <c:v>19.489642857142794</c:v>
                </c:pt>
                <c:pt idx="1354">
                  <c:v>19.504047619047618</c:v>
                </c:pt>
                <c:pt idx="1355">
                  <c:v>19.518452380952379</c:v>
                </c:pt>
                <c:pt idx="1356">
                  <c:v>19.532857142857164</c:v>
                </c:pt>
                <c:pt idx="1357">
                  <c:v>19.547261904761889</c:v>
                </c:pt>
                <c:pt idx="1358">
                  <c:v>19.561666666666667</c:v>
                </c:pt>
                <c:pt idx="1359">
                  <c:v>19.576071428571431</c:v>
                </c:pt>
                <c:pt idx="1360">
                  <c:v>19.590476190476188</c:v>
                </c:pt>
                <c:pt idx="1361">
                  <c:v>19.604880952380974</c:v>
                </c:pt>
                <c:pt idx="1362">
                  <c:v>19.619285714285745</c:v>
                </c:pt>
                <c:pt idx="1363">
                  <c:v>19.633690476190491</c:v>
                </c:pt>
                <c:pt idx="1364">
                  <c:v>19.648095238095227</c:v>
                </c:pt>
                <c:pt idx="1365">
                  <c:v>19.662499999999969</c:v>
                </c:pt>
                <c:pt idx="1366">
                  <c:v>19.676904761904797</c:v>
                </c:pt>
                <c:pt idx="1367">
                  <c:v>19.691309523809533</c:v>
                </c:pt>
                <c:pt idx="1368">
                  <c:v>19.705714285714265</c:v>
                </c:pt>
                <c:pt idx="1369">
                  <c:v>19.720119047619029</c:v>
                </c:pt>
                <c:pt idx="1370">
                  <c:v>19.734523809523775</c:v>
                </c:pt>
                <c:pt idx="1371">
                  <c:v>19.74892857142855</c:v>
                </c:pt>
                <c:pt idx="1372">
                  <c:v>19.763333333333275</c:v>
                </c:pt>
                <c:pt idx="1373">
                  <c:v>19.777738095238096</c:v>
                </c:pt>
                <c:pt idx="1374">
                  <c:v>19.79214285714281</c:v>
                </c:pt>
                <c:pt idx="1375">
                  <c:v>19.80654761904762</c:v>
                </c:pt>
                <c:pt idx="1376">
                  <c:v>19.820952380952381</c:v>
                </c:pt>
                <c:pt idx="1377">
                  <c:v>19.835357142857141</c:v>
                </c:pt>
                <c:pt idx="1378">
                  <c:v>19.849761904761873</c:v>
                </c:pt>
                <c:pt idx="1379">
                  <c:v>19.864166666666687</c:v>
                </c:pt>
                <c:pt idx="1380">
                  <c:v>19.87857142857143</c:v>
                </c:pt>
                <c:pt idx="1381">
                  <c:v>19.89297619047619</c:v>
                </c:pt>
                <c:pt idx="1382">
                  <c:v>19.907380952380933</c:v>
                </c:pt>
                <c:pt idx="1383">
                  <c:v>19.921785714285715</c:v>
                </c:pt>
                <c:pt idx="1384">
                  <c:v>19.936190476190475</c:v>
                </c:pt>
                <c:pt idx="1385">
                  <c:v>19.950595238095229</c:v>
                </c:pt>
                <c:pt idx="1386">
                  <c:v>19.964999999999989</c:v>
                </c:pt>
                <c:pt idx="1387">
                  <c:v>19.97940476190476</c:v>
                </c:pt>
                <c:pt idx="1388">
                  <c:v>19.993809523809524</c:v>
                </c:pt>
                <c:pt idx="1389">
                  <c:v>20.008214285714264</c:v>
                </c:pt>
                <c:pt idx="1390">
                  <c:v>20.022619047619013</c:v>
                </c:pt>
                <c:pt idx="1391">
                  <c:v>20.037023809523784</c:v>
                </c:pt>
                <c:pt idx="1392">
                  <c:v>20.05142857142857</c:v>
                </c:pt>
                <c:pt idx="1393">
                  <c:v>20.065833333333284</c:v>
                </c:pt>
                <c:pt idx="1394">
                  <c:v>20.080238095238087</c:v>
                </c:pt>
                <c:pt idx="1395">
                  <c:v>20.094642857142819</c:v>
                </c:pt>
                <c:pt idx="1396">
                  <c:v>20.109047619047633</c:v>
                </c:pt>
                <c:pt idx="1397">
                  <c:v>20.123452380952379</c:v>
                </c:pt>
                <c:pt idx="1398">
                  <c:v>20.137857142857193</c:v>
                </c:pt>
                <c:pt idx="1399">
                  <c:v>20.152261904761886</c:v>
                </c:pt>
                <c:pt idx="1400">
                  <c:v>20.166666666666668</c:v>
                </c:pt>
                <c:pt idx="1401">
                  <c:v>20.181071428571435</c:v>
                </c:pt>
                <c:pt idx="1402">
                  <c:v>20.195476190476192</c:v>
                </c:pt>
                <c:pt idx="1403">
                  <c:v>20.209880952380949</c:v>
                </c:pt>
                <c:pt idx="1404">
                  <c:v>20.224285714285731</c:v>
                </c:pt>
                <c:pt idx="1405">
                  <c:v>20.238690476190477</c:v>
                </c:pt>
                <c:pt idx="1406">
                  <c:v>20.253095238095227</c:v>
                </c:pt>
                <c:pt idx="1407">
                  <c:v>20.267500000000002</c:v>
                </c:pt>
                <c:pt idx="1408">
                  <c:v>20.28190476190478</c:v>
                </c:pt>
                <c:pt idx="1409">
                  <c:v>20.296309523809523</c:v>
                </c:pt>
                <c:pt idx="1410">
                  <c:v>20.310714285714283</c:v>
                </c:pt>
                <c:pt idx="1411">
                  <c:v>20.325119047619026</c:v>
                </c:pt>
                <c:pt idx="1412">
                  <c:v>20.339523809523776</c:v>
                </c:pt>
                <c:pt idx="1413">
                  <c:v>20.353928571428575</c:v>
                </c:pt>
                <c:pt idx="1414">
                  <c:v>20.368333333333275</c:v>
                </c:pt>
                <c:pt idx="1415">
                  <c:v>20.382738095238089</c:v>
                </c:pt>
                <c:pt idx="1416">
                  <c:v>20.397142857142835</c:v>
                </c:pt>
                <c:pt idx="1417">
                  <c:v>20.411547619047617</c:v>
                </c:pt>
                <c:pt idx="1418">
                  <c:v>20.42595238095236</c:v>
                </c:pt>
                <c:pt idx="1419">
                  <c:v>20.440357142857142</c:v>
                </c:pt>
                <c:pt idx="1420">
                  <c:v>20.454761904761881</c:v>
                </c:pt>
                <c:pt idx="1421">
                  <c:v>20.469166666666666</c:v>
                </c:pt>
                <c:pt idx="1422">
                  <c:v>20.483571428571427</c:v>
                </c:pt>
                <c:pt idx="1423">
                  <c:v>20.497976190476191</c:v>
                </c:pt>
                <c:pt idx="1424">
                  <c:v>20.51238095238093</c:v>
                </c:pt>
                <c:pt idx="1425">
                  <c:v>20.526785714285715</c:v>
                </c:pt>
                <c:pt idx="1426">
                  <c:v>20.54119047619049</c:v>
                </c:pt>
                <c:pt idx="1427">
                  <c:v>20.555595238095229</c:v>
                </c:pt>
                <c:pt idx="1428">
                  <c:v>20.57</c:v>
                </c:pt>
                <c:pt idx="1429">
                  <c:v>20.584404761904761</c:v>
                </c:pt>
                <c:pt idx="1430">
                  <c:v>20.598809523809525</c:v>
                </c:pt>
                <c:pt idx="1431">
                  <c:v>20.613214285714285</c:v>
                </c:pt>
                <c:pt idx="1432">
                  <c:v>20.627619047619049</c:v>
                </c:pt>
                <c:pt idx="1433">
                  <c:v>20.642023809523764</c:v>
                </c:pt>
                <c:pt idx="1434">
                  <c:v>20.65642857142857</c:v>
                </c:pt>
                <c:pt idx="1435">
                  <c:v>20.670833333333306</c:v>
                </c:pt>
                <c:pt idx="1436">
                  <c:v>20.685238095238088</c:v>
                </c:pt>
                <c:pt idx="1437">
                  <c:v>20.69964285714282</c:v>
                </c:pt>
                <c:pt idx="1438">
                  <c:v>20.71404761904763</c:v>
                </c:pt>
                <c:pt idx="1439">
                  <c:v>20.728452380952362</c:v>
                </c:pt>
                <c:pt idx="1440">
                  <c:v>20.74285714285714</c:v>
                </c:pt>
                <c:pt idx="1441">
                  <c:v>20.757261904761886</c:v>
                </c:pt>
                <c:pt idx="1442">
                  <c:v>20.771666666666665</c:v>
                </c:pt>
                <c:pt idx="1443">
                  <c:v>20.786071428571432</c:v>
                </c:pt>
                <c:pt idx="1444">
                  <c:v>20.800476190476193</c:v>
                </c:pt>
                <c:pt idx="1445">
                  <c:v>20.814880952380975</c:v>
                </c:pt>
                <c:pt idx="1446">
                  <c:v>20.829285714285735</c:v>
                </c:pt>
                <c:pt idx="1447">
                  <c:v>20.843690476190474</c:v>
                </c:pt>
                <c:pt idx="1448">
                  <c:v>20.858095238095228</c:v>
                </c:pt>
                <c:pt idx="1449">
                  <c:v>20.872499999999974</c:v>
                </c:pt>
                <c:pt idx="1450">
                  <c:v>20.886904761904784</c:v>
                </c:pt>
                <c:pt idx="1451">
                  <c:v>20.901309523809523</c:v>
                </c:pt>
                <c:pt idx="1452">
                  <c:v>20.915714285714262</c:v>
                </c:pt>
                <c:pt idx="1453">
                  <c:v>20.930119047619026</c:v>
                </c:pt>
                <c:pt idx="1454">
                  <c:v>20.944523809523758</c:v>
                </c:pt>
                <c:pt idx="1455">
                  <c:v>20.958928571428572</c:v>
                </c:pt>
                <c:pt idx="1456">
                  <c:v>20.973333333333276</c:v>
                </c:pt>
                <c:pt idx="1457">
                  <c:v>20.987738095238086</c:v>
                </c:pt>
                <c:pt idx="1458">
                  <c:v>21.002142857142811</c:v>
                </c:pt>
                <c:pt idx="1459">
                  <c:v>21.016547619047618</c:v>
                </c:pt>
                <c:pt idx="1460">
                  <c:v>21.030952380952378</c:v>
                </c:pt>
                <c:pt idx="1461">
                  <c:v>21.045357142857142</c:v>
                </c:pt>
                <c:pt idx="1462">
                  <c:v>21.059761904761885</c:v>
                </c:pt>
                <c:pt idx="1463">
                  <c:v>21.074166666666688</c:v>
                </c:pt>
                <c:pt idx="1464">
                  <c:v>21.088571428571427</c:v>
                </c:pt>
                <c:pt idx="1465">
                  <c:v>21.102976190476191</c:v>
                </c:pt>
                <c:pt idx="1466">
                  <c:v>21.117380952380955</c:v>
                </c:pt>
                <c:pt idx="1467">
                  <c:v>21.131785714285744</c:v>
                </c:pt>
                <c:pt idx="1468">
                  <c:v>21.14619047619049</c:v>
                </c:pt>
                <c:pt idx="1469">
                  <c:v>21.160595238095226</c:v>
                </c:pt>
                <c:pt idx="1470">
                  <c:v>21.175000000000001</c:v>
                </c:pt>
                <c:pt idx="1471">
                  <c:v>21.189404761904761</c:v>
                </c:pt>
                <c:pt idx="1472">
                  <c:v>21.203809523809525</c:v>
                </c:pt>
                <c:pt idx="1473">
                  <c:v>21.218214285714286</c:v>
                </c:pt>
                <c:pt idx="1474">
                  <c:v>21.232619047619025</c:v>
                </c:pt>
                <c:pt idx="1475">
                  <c:v>21.247023809523771</c:v>
                </c:pt>
                <c:pt idx="1476">
                  <c:v>21.261428571428549</c:v>
                </c:pt>
                <c:pt idx="1477">
                  <c:v>21.275833333333285</c:v>
                </c:pt>
                <c:pt idx="1478">
                  <c:v>21.290238095238092</c:v>
                </c:pt>
                <c:pt idx="1479">
                  <c:v>21.304642857142824</c:v>
                </c:pt>
                <c:pt idx="1480">
                  <c:v>21.31904761904763</c:v>
                </c:pt>
                <c:pt idx="1481">
                  <c:v>21.33345238095238</c:v>
                </c:pt>
                <c:pt idx="1482">
                  <c:v>21.347857142857169</c:v>
                </c:pt>
                <c:pt idx="1483">
                  <c:v>21.362261904761873</c:v>
                </c:pt>
                <c:pt idx="1484">
                  <c:v>21.376666666666665</c:v>
                </c:pt>
                <c:pt idx="1485">
                  <c:v>21.391071428571454</c:v>
                </c:pt>
                <c:pt idx="1486">
                  <c:v>21.405476190476186</c:v>
                </c:pt>
                <c:pt idx="1487">
                  <c:v>21.419880952380954</c:v>
                </c:pt>
                <c:pt idx="1488">
                  <c:v>21.434285714285735</c:v>
                </c:pt>
                <c:pt idx="1489">
                  <c:v>21.448690476190457</c:v>
                </c:pt>
                <c:pt idx="1490">
                  <c:v>21.46309523809521</c:v>
                </c:pt>
                <c:pt idx="1491">
                  <c:v>21.477499999999978</c:v>
                </c:pt>
                <c:pt idx="1492">
                  <c:v>21.491904761904781</c:v>
                </c:pt>
                <c:pt idx="1493">
                  <c:v>21.506309523809524</c:v>
                </c:pt>
                <c:pt idx="1494">
                  <c:v>21.520714285714263</c:v>
                </c:pt>
                <c:pt idx="1495">
                  <c:v>21.535119047619027</c:v>
                </c:pt>
                <c:pt idx="1496">
                  <c:v>21.549523809523762</c:v>
                </c:pt>
                <c:pt idx="1497">
                  <c:v>21.563928571428569</c:v>
                </c:pt>
                <c:pt idx="1498">
                  <c:v>21.578333333333276</c:v>
                </c:pt>
                <c:pt idx="1499">
                  <c:v>21.592738095238087</c:v>
                </c:pt>
                <c:pt idx="1500">
                  <c:v>21.607142857142836</c:v>
                </c:pt>
                <c:pt idx="1501">
                  <c:v>21.621547619047618</c:v>
                </c:pt>
                <c:pt idx="1502">
                  <c:v>21.635952380952393</c:v>
                </c:pt>
                <c:pt idx="1503">
                  <c:v>21.650357142857164</c:v>
                </c:pt>
                <c:pt idx="1504">
                  <c:v>21.664761904761889</c:v>
                </c:pt>
                <c:pt idx="1505">
                  <c:v>21.679166666666688</c:v>
                </c:pt>
                <c:pt idx="1506">
                  <c:v>21.693571428571431</c:v>
                </c:pt>
                <c:pt idx="1507">
                  <c:v>21.707976190476195</c:v>
                </c:pt>
                <c:pt idx="1508">
                  <c:v>21.72238095238092</c:v>
                </c:pt>
                <c:pt idx="1509">
                  <c:v>21.73678571428573</c:v>
                </c:pt>
                <c:pt idx="1510">
                  <c:v>21.751190476190491</c:v>
                </c:pt>
                <c:pt idx="1511">
                  <c:v>21.765595238095209</c:v>
                </c:pt>
                <c:pt idx="1512">
                  <c:v>21.779999999999987</c:v>
                </c:pt>
                <c:pt idx="1513">
                  <c:v>21.794404761904765</c:v>
                </c:pt>
                <c:pt idx="1514">
                  <c:v>21.808809523809533</c:v>
                </c:pt>
                <c:pt idx="1515">
                  <c:v>21.823214285714283</c:v>
                </c:pt>
                <c:pt idx="1516">
                  <c:v>21.837619047619047</c:v>
                </c:pt>
                <c:pt idx="1517">
                  <c:v>21.852023809523775</c:v>
                </c:pt>
                <c:pt idx="1518">
                  <c:v>21.86642857142855</c:v>
                </c:pt>
                <c:pt idx="1519">
                  <c:v>21.880833333333289</c:v>
                </c:pt>
                <c:pt idx="1520">
                  <c:v>21.895238095238096</c:v>
                </c:pt>
                <c:pt idx="1521">
                  <c:v>21.90964285714281</c:v>
                </c:pt>
                <c:pt idx="1522">
                  <c:v>21.924047619047617</c:v>
                </c:pt>
                <c:pt idx="1523">
                  <c:v>21.938452380952359</c:v>
                </c:pt>
                <c:pt idx="1524">
                  <c:v>21.952857142857141</c:v>
                </c:pt>
                <c:pt idx="1525">
                  <c:v>21.967261904761873</c:v>
                </c:pt>
                <c:pt idx="1526">
                  <c:v>21.981666666666666</c:v>
                </c:pt>
                <c:pt idx="1527">
                  <c:v>21.99607142857143</c:v>
                </c:pt>
                <c:pt idx="1528">
                  <c:v>22.01047619047619</c:v>
                </c:pt>
                <c:pt idx="1529">
                  <c:v>22.024880952380951</c:v>
                </c:pt>
                <c:pt idx="1530">
                  <c:v>22.039285714285743</c:v>
                </c:pt>
                <c:pt idx="1531">
                  <c:v>22.053690476190475</c:v>
                </c:pt>
                <c:pt idx="1532">
                  <c:v>22.068095238095218</c:v>
                </c:pt>
                <c:pt idx="1533">
                  <c:v>22.082499999999964</c:v>
                </c:pt>
                <c:pt idx="1534">
                  <c:v>22.096904761904781</c:v>
                </c:pt>
                <c:pt idx="1535">
                  <c:v>22.111309523809531</c:v>
                </c:pt>
                <c:pt idx="1536">
                  <c:v>22.125714285714263</c:v>
                </c:pt>
                <c:pt idx="1537">
                  <c:v>22.140119047619049</c:v>
                </c:pt>
                <c:pt idx="1538">
                  <c:v>22.154523809523781</c:v>
                </c:pt>
                <c:pt idx="1539">
                  <c:v>22.168928571428573</c:v>
                </c:pt>
                <c:pt idx="1540">
                  <c:v>22.183333333333277</c:v>
                </c:pt>
                <c:pt idx="1541">
                  <c:v>22.197738095238094</c:v>
                </c:pt>
                <c:pt idx="1542">
                  <c:v>22.212142857142819</c:v>
                </c:pt>
                <c:pt idx="1543">
                  <c:v>22.226547619047619</c:v>
                </c:pt>
                <c:pt idx="1544">
                  <c:v>22.240952380952383</c:v>
                </c:pt>
                <c:pt idx="1545">
                  <c:v>22.255357142857143</c:v>
                </c:pt>
                <c:pt idx="1546">
                  <c:v>22.269761904761875</c:v>
                </c:pt>
                <c:pt idx="1547">
                  <c:v>22.284166666666664</c:v>
                </c:pt>
                <c:pt idx="1548">
                  <c:v>22.298571428571428</c:v>
                </c:pt>
                <c:pt idx="1549">
                  <c:v>22.312976190476213</c:v>
                </c:pt>
                <c:pt idx="1550">
                  <c:v>22.327380952380953</c:v>
                </c:pt>
                <c:pt idx="1551">
                  <c:v>22.341785714285731</c:v>
                </c:pt>
                <c:pt idx="1552">
                  <c:v>22.356190476190491</c:v>
                </c:pt>
                <c:pt idx="1553">
                  <c:v>22.370595238095227</c:v>
                </c:pt>
                <c:pt idx="1554">
                  <c:v>22.384999999999987</c:v>
                </c:pt>
                <c:pt idx="1555">
                  <c:v>22.399404761904783</c:v>
                </c:pt>
                <c:pt idx="1556">
                  <c:v>22.41380952380953</c:v>
                </c:pt>
                <c:pt idx="1557">
                  <c:v>22.428214285714265</c:v>
                </c:pt>
                <c:pt idx="1558">
                  <c:v>22.442619047619015</c:v>
                </c:pt>
                <c:pt idx="1559">
                  <c:v>22.457023809523776</c:v>
                </c:pt>
                <c:pt idx="1560">
                  <c:v>22.471428571428572</c:v>
                </c:pt>
                <c:pt idx="1561">
                  <c:v>22.485833333333275</c:v>
                </c:pt>
                <c:pt idx="1562">
                  <c:v>22.500238095238096</c:v>
                </c:pt>
                <c:pt idx="1563">
                  <c:v>22.514642857142835</c:v>
                </c:pt>
                <c:pt idx="1564">
                  <c:v>22.529047619047621</c:v>
                </c:pt>
                <c:pt idx="1565">
                  <c:v>22.54345238095236</c:v>
                </c:pt>
                <c:pt idx="1566">
                  <c:v>22.557857142857177</c:v>
                </c:pt>
                <c:pt idx="1567">
                  <c:v>22.572261904761877</c:v>
                </c:pt>
                <c:pt idx="1568">
                  <c:v>22.586666666666666</c:v>
                </c:pt>
                <c:pt idx="1569">
                  <c:v>22.601071428571451</c:v>
                </c:pt>
                <c:pt idx="1570">
                  <c:v>22.615476190476191</c:v>
                </c:pt>
                <c:pt idx="1571">
                  <c:v>22.629880952380951</c:v>
                </c:pt>
                <c:pt idx="1572">
                  <c:v>22.64428571428574</c:v>
                </c:pt>
                <c:pt idx="1573">
                  <c:v>22.658690476190475</c:v>
                </c:pt>
                <c:pt idx="1574">
                  <c:v>22.673095238095236</c:v>
                </c:pt>
                <c:pt idx="1575">
                  <c:v>22.6875</c:v>
                </c:pt>
                <c:pt idx="1576">
                  <c:v>22.701904761904789</c:v>
                </c:pt>
                <c:pt idx="1577">
                  <c:v>22.716309523809521</c:v>
                </c:pt>
                <c:pt idx="1578">
                  <c:v>22.730714285714264</c:v>
                </c:pt>
                <c:pt idx="1579">
                  <c:v>22.745119047619013</c:v>
                </c:pt>
                <c:pt idx="1580">
                  <c:v>22.759523809523763</c:v>
                </c:pt>
                <c:pt idx="1581">
                  <c:v>22.77392857142857</c:v>
                </c:pt>
                <c:pt idx="1582">
                  <c:v>22.788333333333263</c:v>
                </c:pt>
                <c:pt idx="1583">
                  <c:v>22.802738095238087</c:v>
                </c:pt>
                <c:pt idx="1584">
                  <c:v>22.817142857142834</c:v>
                </c:pt>
                <c:pt idx="1585">
                  <c:v>22.83154761904763</c:v>
                </c:pt>
                <c:pt idx="1586">
                  <c:v>22.845952380952379</c:v>
                </c:pt>
                <c:pt idx="1587">
                  <c:v>22.860357142857143</c:v>
                </c:pt>
                <c:pt idx="1588">
                  <c:v>22.874761904761886</c:v>
                </c:pt>
                <c:pt idx="1589">
                  <c:v>22.889166666666668</c:v>
                </c:pt>
                <c:pt idx="1590">
                  <c:v>22.903571428571428</c:v>
                </c:pt>
                <c:pt idx="1591">
                  <c:v>22.917976190476214</c:v>
                </c:pt>
                <c:pt idx="1592">
                  <c:v>22.932380952380928</c:v>
                </c:pt>
                <c:pt idx="1593">
                  <c:v>22.946785714285713</c:v>
                </c:pt>
                <c:pt idx="1594">
                  <c:v>22.961190476190477</c:v>
                </c:pt>
                <c:pt idx="1595">
                  <c:v>22.97559523809521</c:v>
                </c:pt>
                <c:pt idx="1596">
                  <c:v>22.99</c:v>
                </c:pt>
                <c:pt idx="1597">
                  <c:v>23.00440476190478</c:v>
                </c:pt>
                <c:pt idx="1598">
                  <c:v>23.01880952380953</c:v>
                </c:pt>
                <c:pt idx="1599">
                  <c:v>23.033214285714287</c:v>
                </c:pt>
                <c:pt idx="1600">
                  <c:v>23.047619047619026</c:v>
                </c:pt>
                <c:pt idx="1601">
                  <c:v>23.062023809523755</c:v>
                </c:pt>
                <c:pt idx="1602">
                  <c:v>23.076428571428547</c:v>
                </c:pt>
                <c:pt idx="1603">
                  <c:v>23.09083333333329</c:v>
                </c:pt>
                <c:pt idx="1604">
                  <c:v>23.105238095238093</c:v>
                </c:pt>
                <c:pt idx="1605">
                  <c:v>23.119642857142836</c:v>
                </c:pt>
                <c:pt idx="1606">
                  <c:v>23.134047619047635</c:v>
                </c:pt>
                <c:pt idx="1607">
                  <c:v>23.14845238095236</c:v>
                </c:pt>
                <c:pt idx="1608">
                  <c:v>23.162857142857145</c:v>
                </c:pt>
                <c:pt idx="1609">
                  <c:v>23.177261904761902</c:v>
                </c:pt>
                <c:pt idx="1610">
                  <c:v>23.191666666666688</c:v>
                </c:pt>
                <c:pt idx="1611">
                  <c:v>23.20607142857143</c:v>
                </c:pt>
                <c:pt idx="1612">
                  <c:v>23.220476190476187</c:v>
                </c:pt>
                <c:pt idx="1613">
                  <c:v>23.234880952380951</c:v>
                </c:pt>
                <c:pt idx="1614">
                  <c:v>23.249285714285715</c:v>
                </c:pt>
                <c:pt idx="1615">
                  <c:v>23.263690476190476</c:v>
                </c:pt>
                <c:pt idx="1616">
                  <c:v>23.278095238095229</c:v>
                </c:pt>
                <c:pt idx="1617">
                  <c:v>23.292499999999972</c:v>
                </c:pt>
                <c:pt idx="1618">
                  <c:v>23.306904761904793</c:v>
                </c:pt>
                <c:pt idx="1619">
                  <c:v>23.321309523809525</c:v>
                </c:pt>
                <c:pt idx="1620">
                  <c:v>23.335714285714282</c:v>
                </c:pt>
                <c:pt idx="1621">
                  <c:v>23.350119047619046</c:v>
                </c:pt>
                <c:pt idx="1622">
                  <c:v>23.364523809523771</c:v>
                </c:pt>
                <c:pt idx="1623">
                  <c:v>23.37892857142857</c:v>
                </c:pt>
                <c:pt idx="1624">
                  <c:v>23.393333333333285</c:v>
                </c:pt>
                <c:pt idx="1625">
                  <c:v>23.407738095238088</c:v>
                </c:pt>
                <c:pt idx="1626">
                  <c:v>23.422142857142809</c:v>
                </c:pt>
                <c:pt idx="1627">
                  <c:v>23.436547619047616</c:v>
                </c:pt>
                <c:pt idx="1628">
                  <c:v>23.45095238095238</c:v>
                </c:pt>
                <c:pt idx="1629">
                  <c:v>23.465357142857126</c:v>
                </c:pt>
                <c:pt idx="1630">
                  <c:v>23.479761904761872</c:v>
                </c:pt>
                <c:pt idx="1631">
                  <c:v>23.494166666666665</c:v>
                </c:pt>
                <c:pt idx="1632">
                  <c:v>23.508571428571432</c:v>
                </c:pt>
                <c:pt idx="1633">
                  <c:v>23.522976190476193</c:v>
                </c:pt>
                <c:pt idx="1634">
                  <c:v>23.53738095238095</c:v>
                </c:pt>
                <c:pt idx="1635">
                  <c:v>23.551785714285735</c:v>
                </c:pt>
                <c:pt idx="1636">
                  <c:v>23.566190476190474</c:v>
                </c:pt>
                <c:pt idx="1637">
                  <c:v>23.58059523809521</c:v>
                </c:pt>
                <c:pt idx="1638">
                  <c:v>23.594999999999999</c:v>
                </c:pt>
                <c:pt idx="1639">
                  <c:v>23.609404761904784</c:v>
                </c:pt>
                <c:pt idx="1640">
                  <c:v>23.62380952380953</c:v>
                </c:pt>
                <c:pt idx="1641">
                  <c:v>23.638214285714284</c:v>
                </c:pt>
                <c:pt idx="1642">
                  <c:v>23.652619047619027</c:v>
                </c:pt>
                <c:pt idx="1643">
                  <c:v>23.667023809523776</c:v>
                </c:pt>
                <c:pt idx="1644">
                  <c:v>23.681428571428572</c:v>
                </c:pt>
                <c:pt idx="1645">
                  <c:v>23.695833333333301</c:v>
                </c:pt>
                <c:pt idx="1646">
                  <c:v>23.710238095238093</c:v>
                </c:pt>
                <c:pt idx="1647">
                  <c:v>23.724642857142818</c:v>
                </c:pt>
                <c:pt idx="1648">
                  <c:v>23.739047619047618</c:v>
                </c:pt>
                <c:pt idx="1649">
                  <c:v>23.753452380952382</c:v>
                </c:pt>
                <c:pt idx="1650">
                  <c:v>23.767857142857164</c:v>
                </c:pt>
                <c:pt idx="1651">
                  <c:v>23.782261904761864</c:v>
                </c:pt>
                <c:pt idx="1652">
                  <c:v>23.796666666666663</c:v>
                </c:pt>
                <c:pt idx="1653">
                  <c:v>23.811071428571463</c:v>
                </c:pt>
                <c:pt idx="1654">
                  <c:v>23.825476190476188</c:v>
                </c:pt>
                <c:pt idx="1655">
                  <c:v>23.839880952380955</c:v>
                </c:pt>
                <c:pt idx="1656">
                  <c:v>23.854285714285744</c:v>
                </c:pt>
                <c:pt idx="1657">
                  <c:v>23.868690476190476</c:v>
                </c:pt>
                <c:pt idx="1658">
                  <c:v>23.883095238095226</c:v>
                </c:pt>
                <c:pt idx="1659">
                  <c:v>23.897499999999987</c:v>
                </c:pt>
                <c:pt idx="1660">
                  <c:v>23.911904761904793</c:v>
                </c:pt>
                <c:pt idx="1661">
                  <c:v>23.926309523809522</c:v>
                </c:pt>
                <c:pt idx="1662">
                  <c:v>23.940714285714254</c:v>
                </c:pt>
                <c:pt idx="1663">
                  <c:v>23.955119047619029</c:v>
                </c:pt>
                <c:pt idx="1664">
                  <c:v>23.969523809523753</c:v>
                </c:pt>
                <c:pt idx="1665">
                  <c:v>23.98392857142855</c:v>
                </c:pt>
                <c:pt idx="1666">
                  <c:v>23.998333333333264</c:v>
                </c:pt>
                <c:pt idx="1667">
                  <c:v>24.012738095238092</c:v>
                </c:pt>
                <c:pt idx="1668">
                  <c:v>24.027142857142824</c:v>
                </c:pt>
                <c:pt idx="1669">
                  <c:v>24.04154761904762</c:v>
                </c:pt>
                <c:pt idx="1670">
                  <c:v>24.05595238095238</c:v>
                </c:pt>
                <c:pt idx="1671">
                  <c:v>24.070357142857141</c:v>
                </c:pt>
                <c:pt idx="1672">
                  <c:v>24.084761904761873</c:v>
                </c:pt>
                <c:pt idx="1673">
                  <c:v>24.099166666666665</c:v>
                </c:pt>
                <c:pt idx="1674">
                  <c:v>24.113571428571454</c:v>
                </c:pt>
                <c:pt idx="1675">
                  <c:v>24.127976190476211</c:v>
                </c:pt>
                <c:pt idx="1676">
                  <c:v>24.142380952380933</c:v>
                </c:pt>
                <c:pt idx="1677">
                  <c:v>24.156785714285736</c:v>
                </c:pt>
                <c:pt idx="1678">
                  <c:v>24.171190476190503</c:v>
                </c:pt>
                <c:pt idx="1679">
                  <c:v>24.185595238095214</c:v>
                </c:pt>
                <c:pt idx="1680">
                  <c:v>24.2</c:v>
                </c:pt>
                <c:pt idx="1681">
                  <c:v>24.214404761904785</c:v>
                </c:pt>
                <c:pt idx="1682">
                  <c:v>24.228809523809524</c:v>
                </c:pt>
                <c:pt idx="1683">
                  <c:v>24.243214285714263</c:v>
                </c:pt>
                <c:pt idx="1684">
                  <c:v>24.257619047619027</c:v>
                </c:pt>
                <c:pt idx="1685">
                  <c:v>24.272023809523763</c:v>
                </c:pt>
                <c:pt idx="1686">
                  <c:v>24.286428571428541</c:v>
                </c:pt>
                <c:pt idx="1687">
                  <c:v>24.300833333333308</c:v>
                </c:pt>
                <c:pt idx="1688">
                  <c:v>24.315238095238094</c:v>
                </c:pt>
                <c:pt idx="1689">
                  <c:v>24.329642857142819</c:v>
                </c:pt>
                <c:pt idx="1690">
                  <c:v>24.344047619047618</c:v>
                </c:pt>
                <c:pt idx="1691">
                  <c:v>24.358452380952379</c:v>
                </c:pt>
                <c:pt idx="1692">
                  <c:v>24.372857142857164</c:v>
                </c:pt>
                <c:pt idx="1693">
                  <c:v>24.387261904761889</c:v>
                </c:pt>
                <c:pt idx="1694">
                  <c:v>24.401666666666664</c:v>
                </c:pt>
                <c:pt idx="1695">
                  <c:v>24.416071428571431</c:v>
                </c:pt>
                <c:pt idx="1696">
                  <c:v>24.430476190476188</c:v>
                </c:pt>
                <c:pt idx="1697">
                  <c:v>24.444880952380952</c:v>
                </c:pt>
                <c:pt idx="1698">
                  <c:v>24.459285714285731</c:v>
                </c:pt>
                <c:pt idx="1699">
                  <c:v>24.473690476190477</c:v>
                </c:pt>
                <c:pt idx="1700">
                  <c:v>24.488095238095209</c:v>
                </c:pt>
                <c:pt idx="1701">
                  <c:v>24.502499999999973</c:v>
                </c:pt>
                <c:pt idx="1702">
                  <c:v>24.516904761904797</c:v>
                </c:pt>
                <c:pt idx="1703">
                  <c:v>24.531309523809533</c:v>
                </c:pt>
                <c:pt idx="1704">
                  <c:v>24.545714285714261</c:v>
                </c:pt>
                <c:pt idx="1705">
                  <c:v>24.560119047619029</c:v>
                </c:pt>
                <c:pt idx="1706">
                  <c:v>24.574523809523775</c:v>
                </c:pt>
                <c:pt idx="1707">
                  <c:v>24.588928571428546</c:v>
                </c:pt>
                <c:pt idx="1708">
                  <c:v>24.603333333333289</c:v>
                </c:pt>
                <c:pt idx="1709">
                  <c:v>24.617738095238114</c:v>
                </c:pt>
                <c:pt idx="1710">
                  <c:v>24.632142857142831</c:v>
                </c:pt>
                <c:pt idx="1711">
                  <c:v>24.646547619047617</c:v>
                </c:pt>
                <c:pt idx="1712">
                  <c:v>24.660952380952381</c:v>
                </c:pt>
                <c:pt idx="1713">
                  <c:v>24.675357142857145</c:v>
                </c:pt>
                <c:pt idx="1714">
                  <c:v>24.689761904761873</c:v>
                </c:pt>
                <c:pt idx="1715">
                  <c:v>24.704166666666691</c:v>
                </c:pt>
                <c:pt idx="1716">
                  <c:v>24.71857142857143</c:v>
                </c:pt>
                <c:pt idx="1717">
                  <c:v>24.732976190476194</c:v>
                </c:pt>
                <c:pt idx="1718">
                  <c:v>24.747380952380929</c:v>
                </c:pt>
                <c:pt idx="1719">
                  <c:v>24.761785714285711</c:v>
                </c:pt>
                <c:pt idx="1720">
                  <c:v>24.776190476190475</c:v>
                </c:pt>
                <c:pt idx="1721">
                  <c:v>24.790595238095229</c:v>
                </c:pt>
                <c:pt idx="1722">
                  <c:v>24.805</c:v>
                </c:pt>
                <c:pt idx="1723">
                  <c:v>24.819404761904782</c:v>
                </c:pt>
                <c:pt idx="1724">
                  <c:v>24.833809523809531</c:v>
                </c:pt>
                <c:pt idx="1725">
                  <c:v>24.848214285714263</c:v>
                </c:pt>
                <c:pt idx="1726">
                  <c:v>24.862619047619017</c:v>
                </c:pt>
                <c:pt idx="1727">
                  <c:v>24.877023809523784</c:v>
                </c:pt>
                <c:pt idx="1728">
                  <c:v>24.891428571428573</c:v>
                </c:pt>
                <c:pt idx="1729">
                  <c:v>24.905833333333284</c:v>
                </c:pt>
                <c:pt idx="1730">
                  <c:v>24.920238095238087</c:v>
                </c:pt>
                <c:pt idx="1731">
                  <c:v>24.934642857142819</c:v>
                </c:pt>
                <c:pt idx="1732">
                  <c:v>24.949047619047612</c:v>
                </c:pt>
              </c:numCache>
            </c:numRef>
          </c:xVal>
          <c:yVal>
            <c:numRef>
              <c:f>'[foam 80% quality (2).xlsx]A80FSV'!$J$4:$J$1736</c:f>
              <c:numCache>
                <c:formatCode>General</c:formatCode>
                <c:ptCount val="1733"/>
                <c:pt idx="0">
                  <c:v>0</c:v>
                </c:pt>
                <c:pt idx="1">
                  <c:v>0</c:v>
                </c:pt>
                <c:pt idx="2">
                  <c:v>0.19000000000000003</c:v>
                </c:pt>
                <c:pt idx="3">
                  <c:v>0.23</c:v>
                </c:pt>
                <c:pt idx="4">
                  <c:v>0.32000000000000045</c:v>
                </c:pt>
                <c:pt idx="5">
                  <c:v>0.32000000000000045</c:v>
                </c:pt>
                <c:pt idx="6">
                  <c:v>0.32000000000000045</c:v>
                </c:pt>
                <c:pt idx="7">
                  <c:v>0.23</c:v>
                </c:pt>
                <c:pt idx="8">
                  <c:v>0.14000000000000001</c:v>
                </c:pt>
                <c:pt idx="9">
                  <c:v>0.23</c:v>
                </c:pt>
                <c:pt idx="10">
                  <c:v>0.19000000000000003</c:v>
                </c:pt>
                <c:pt idx="11">
                  <c:v>9.0000000000000024E-2</c:v>
                </c:pt>
                <c:pt idx="12">
                  <c:v>0.19000000000000003</c:v>
                </c:pt>
                <c:pt idx="13">
                  <c:v>0.19000000000000003</c:v>
                </c:pt>
                <c:pt idx="14">
                  <c:v>0.23</c:v>
                </c:pt>
                <c:pt idx="15">
                  <c:v>0.19000000000000003</c:v>
                </c:pt>
                <c:pt idx="16">
                  <c:v>0.19000000000000003</c:v>
                </c:pt>
                <c:pt idx="17">
                  <c:v>0.14000000000000001</c:v>
                </c:pt>
                <c:pt idx="18">
                  <c:v>0.19000000000000003</c:v>
                </c:pt>
                <c:pt idx="19">
                  <c:v>0.19000000000000003</c:v>
                </c:pt>
                <c:pt idx="20">
                  <c:v>0.19000000000000003</c:v>
                </c:pt>
                <c:pt idx="21">
                  <c:v>0.19000000000000003</c:v>
                </c:pt>
                <c:pt idx="22">
                  <c:v>0.19000000000000003</c:v>
                </c:pt>
                <c:pt idx="23">
                  <c:v>0.19000000000000003</c:v>
                </c:pt>
                <c:pt idx="24">
                  <c:v>0.19000000000000003</c:v>
                </c:pt>
                <c:pt idx="25">
                  <c:v>0.14000000000000001</c:v>
                </c:pt>
                <c:pt idx="26">
                  <c:v>0.14000000000000001</c:v>
                </c:pt>
                <c:pt idx="27">
                  <c:v>0.23</c:v>
                </c:pt>
                <c:pt idx="28">
                  <c:v>0.14000000000000001</c:v>
                </c:pt>
                <c:pt idx="29">
                  <c:v>0.23</c:v>
                </c:pt>
                <c:pt idx="30">
                  <c:v>0.19000000000000003</c:v>
                </c:pt>
                <c:pt idx="31">
                  <c:v>0.28000000000000008</c:v>
                </c:pt>
                <c:pt idx="32">
                  <c:v>0.19000000000000003</c:v>
                </c:pt>
                <c:pt idx="33">
                  <c:v>0.28000000000000008</c:v>
                </c:pt>
                <c:pt idx="34">
                  <c:v>0.19000000000000003</c:v>
                </c:pt>
                <c:pt idx="35">
                  <c:v>0.32000000000000045</c:v>
                </c:pt>
                <c:pt idx="36">
                  <c:v>0.28000000000000008</c:v>
                </c:pt>
                <c:pt idx="37">
                  <c:v>0.28000000000000008</c:v>
                </c:pt>
                <c:pt idx="38">
                  <c:v>0.37000000000000033</c:v>
                </c:pt>
                <c:pt idx="39">
                  <c:v>0.37000000000000033</c:v>
                </c:pt>
                <c:pt idx="40">
                  <c:v>0.37000000000000033</c:v>
                </c:pt>
                <c:pt idx="41">
                  <c:v>0.46</c:v>
                </c:pt>
                <c:pt idx="42">
                  <c:v>0.37000000000000033</c:v>
                </c:pt>
                <c:pt idx="43">
                  <c:v>0.46</c:v>
                </c:pt>
                <c:pt idx="44">
                  <c:v>0.56000000000000005</c:v>
                </c:pt>
                <c:pt idx="45">
                  <c:v>0.60000000000000064</c:v>
                </c:pt>
                <c:pt idx="46">
                  <c:v>0.60000000000000064</c:v>
                </c:pt>
                <c:pt idx="47">
                  <c:v>0.60000000000000064</c:v>
                </c:pt>
                <c:pt idx="48">
                  <c:v>0.74000000000000066</c:v>
                </c:pt>
                <c:pt idx="49">
                  <c:v>0.65000000000000091</c:v>
                </c:pt>
                <c:pt idx="50">
                  <c:v>0.65000000000000091</c:v>
                </c:pt>
                <c:pt idx="51">
                  <c:v>0.79</c:v>
                </c:pt>
                <c:pt idx="52">
                  <c:v>0.79</c:v>
                </c:pt>
                <c:pt idx="53">
                  <c:v>0.74000000000000066</c:v>
                </c:pt>
                <c:pt idx="54">
                  <c:v>0.65000000000000091</c:v>
                </c:pt>
                <c:pt idx="55">
                  <c:v>0.79</c:v>
                </c:pt>
                <c:pt idx="56">
                  <c:v>0.79</c:v>
                </c:pt>
                <c:pt idx="57">
                  <c:v>0.92999999999999994</c:v>
                </c:pt>
                <c:pt idx="58">
                  <c:v>0.92999999999999994</c:v>
                </c:pt>
                <c:pt idx="59">
                  <c:v>1.02</c:v>
                </c:pt>
                <c:pt idx="60">
                  <c:v>0.74000000000000066</c:v>
                </c:pt>
                <c:pt idx="61">
                  <c:v>0.92999999999999994</c:v>
                </c:pt>
                <c:pt idx="62">
                  <c:v>1.1100000000000001</c:v>
                </c:pt>
                <c:pt idx="63">
                  <c:v>1.02</c:v>
                </c:pt>
                <c:pt idx="64">
                  <c:v>1.02</c:v>
                </c:pt>
                <c:pt idx="65">
                  <c:v>1.21</c:v>
                </c:pt>
                <c:pt idx="66">
                  <c:v>1.1599999999999986</c:v>
                </c:pt>
                <c:pt idx="67">
                  <c:v>1.3</c:v>
                </c:pt>
                <c:pt idx="68">
                  <c:v>1.21</c:v>
                </c:pt>
                <c:pt idx="69">
                  <c:v>1.1100000000000001</c:v>
                </c:pt>
                <c:pt idx="70">
                  <c:v>1.1100000000000001</c:v>
                </c:pt>
                <c:pt idx="71">
                  <c:v>1.1100000000000001</c:v>
                </c:pt>
                <c:pt idx="72">
                  <c:v>1.1100000000000001</c:v>
                </c:pt>
                <c:pt idx="73">
                  <c:v>1.48</c:v>
                </c:pt>
                <c:pt idx="74">
                  <c:v>1.34</c:v>
                </c:pt>
                <c:pt idx="75">
                  <c:v>1.44</c:v>
                </c:pt>
                <c:pt idx="76">
                  <c:v>1.1599999999999986</c:v>
                </c:pt>
                <c:pt idx="77">
                  <c:v>1.48</c:v>
                </c:pt>
                <c:pt idx="78">
                  <c:v>1.62</c:v>
                </c:pt>
                <c:pt idx="79">
                  <c:v>1.34</c:v>
                </c:pt>
                <c:pt idx="80">
                  <c:v>1.21</c:v>
                </c:pt>
                <c:pt idx="81">
                  <c:v>1.44</c:v>
                </c:pt>
                <c:pt idx="82">
                  <c:v>1.3900000000000001</c:v>
                </c:pt>
                <c:pt idx="83">
                  <c:v>1.3900000000000001</c:v>
                </c:pt>
                <c:pt idx="84">
                  <c:v>1.6700000000000013</c:v>
                </c:pt>
                <c:pt idx="85">
                  <c:v>1.71</c:v>
                </c:pt>
                <c:pt idx="86">
                  <c:v>1.48</c:v>
                </c:pt>
                <c:pt idx="87">
                  <c:v>1.3</c:v>
                </c:pt>
                <c:pt idx="88">
                  <c:v>1.25</c:v>
                </c:pt>
                <c:pt idx="89">
                  <c:v>1.48</c:v>
                </c:pt>
                <c:pt idx="90">
                  <c:v>1.3</c:v>
                </c:pt>
                <c:pt idx="91">
                  <c:v>1.1599999999999986</c:v>
                </c:pt>
                <c:pt idx="92">
                  <c:v>1.58</c:v>
                </c:pt>
                <c:pt idx="93">
                  <c:v>1.62</c:v>
                </c:pt>
                <c:pt idx="94">
                  <c:v>1.53</c:v>
                </c:pt>
                <c:pt idx="95">
                  <c:v>1.71</c:v>
                </c:pt>
                <c:pt idx="96">
                  <c:v>1.58</c:v>
                </c:pt>
                <c:pt idx="97">
                  <c:v>1.48</c:v>
                </c:pt>
                <c:pt idx="98">
                  <c:v>1.25</c:v>
                </c:pt>
                <c:pt idx="99">
                  <c:v>1.34</c:v>
                </c:pt>
                <c:pt idx="100">
                  <c:v>1.53</c:v>
                </c:pt>
                <c:pt idx="101">
                  <c:v>1.44</c:v>
                </c:pt>
                <c:pt idx="102">
                  <c:v>1.81</c:v>
                </c:pt>
                <c:pt idx="103">
                  <c:v>1.53</c:v>
                </c:pt>
                <c:pt idx="104">
                  <c:v>1.76</c:v>
                </c:pt>
                <c:pt idx="105">
                  <c:v>1.76</c:v>
                </c:pt>
                <c:pt idx="106">
                  <c:v>1.53</c:v>
                </c:pt>
                <c:pt idx="107">
                  <c:v>1.1599999999999986</c:v>
                </c:pt>
                <c:pt idx="108">
                  <c:v>1.58</c:v>
                </c:pt>
                <c:pt idx="109">
                  <c:v>1.53</c:v>
                </c:pt>
                <c:pt idx="110">
                  <c:v>1.3900000000000001</c:v>
                </c:pt>
                <c:pt idx="111">
                  <c:v>1.48</c:v>
                </c:pt>
                <c:pt idx="112">
                  <c:v>1.71</c:v>
                </c:pt>
                <c:pt idx="113">
                  <c:v>1.53</c:v>
                </c:pt>
                <c:pt idx="114">
                  <c:v>1.9000000000000001</c:v>
                </c:pt>
                <c:pt idx="115">
                  <c:v>1.6700000000000013</c:v>
                </c:pt>
                <c:pt idx="116">
                  <c:v>1.48</c:v>
                </c:pt>
                <c:pt idx="117">
                  <c:v>1.76</c:v>
                </c:pt>
                <c:pt idx="118">
                  <c:v>1.85</c:v>
                </c:pt>
                <c:pt idx="119">
                  <c:v>1.58</c:v>
                </c:pt>
                <c:pt idx="120">
                  <c:v>1.48</c:v>
                </c:pt>
                <c:pt idx="121">
                  <c:v>1.9000000000000001</c:v>
                </c:pt>
                <c:pt idx="122">
                  <c:v>1.76</c:v>
                </c:pt>
                <c:pt idx="123">
                  <c:v>1.62</c:v>
                </c:pt>
                <c:pt idx="124">
                  <c:v>1.81</c:v>
                </c:pt>
                <c:pt idx="125">
                  <c:v>1.76</c:v>
                </c:pt>
                <c:pt idx="126">
                  <c:v>1.76</c:v>
                </c:pt>
                <c:pt idx="127">
                  <c:v>1.76</c:v>
                </c:pt>
                <c:pt idx="128">
                  <c:v>1.9000000000000001</c:v>
                </c:pt>
                <c:pt idx="129">
                  <c:v>1.85</c:v>
                </c:pt>
                <c:pt idx="130">
                  <c:v>1.85</c:v>
                </c:pt>
                <c:pt idx="131">
                  <c:v>1.62</c:v>
                </c:pt>
                <c:pt idx="132">
                  <c:v>1.71</c:v>
                </c:pt>
                <c:pt idx="133">
                  <c:v>1.62</c:v>
                </c:pt>
                <c:pt idx="134">
                  <c:v>1.71</c:v>
                </c:pt>
                <c:pt idx="135">
                  <c:v>1.71</c:v>
                </c:pt>
                <c:pt idx="136">
                  <c:v>1.62</c:v>
                </c:pt>
                <c:pt idx="137">
                  <c:v>1.81</c:v>
                </c:pt>
                <c:pt idx="138">
                  <c:v>1.71</c:v>
                </c:pt>
                <c:pt idx="139">
                  <c:v>1.53</c:v>
                </c:pt>
                <c:pt idx="140">
                  <c:v>1.6700000000000013</c:v>
                </c:pt>
                <c:pt idx="141">
                  <c:v>1.76</c:v>
                </c:pt>
                <c:pt idx="142">
                  <c:v>1.76</c:v>
                </c:pt>
                <c:pt idx="143">
                  <c:v>1.85</c:v>
                </c:pt>
                <c:pt idx="144">
                  <c:v>1.71</c:v>
                </c:pt>
                <c:pt idx="145">
                  <c:v>1.9000000000000001</c:v>
                </c:pt>
                <c:pt idx="146">
                  <c:v>1.76</c:v>
                </c:pt>
                <c:pt idx="147">
                  <c:v>2.13</c:v>
                </c:pt>
                <c:pt idx="148">
                  <c:v>1.81</c:v>
                </c:pt>
                <c:pt idx="149">
                  <c:v>1.81</c:v>
                </c:pt>
                <c:pt idx="150">
                  <c:v>1.81</c:v>
                </c:pt>
                <c:pt idx="151">
                  <c:v>1.81</c:v>
                </c:pt>
                <c:pt idx="152">
                  <c:v>1.85</c:v>
                </c:pt>
                <c:pt idx="153">
                  <c:v>1.9000000000000001</c:v>
                </c:pt>
                <c:pt idx="154">
                  <c:v>1.9000000000000001</c:v>
                </c:pt>
                <c:pt idx="155">
                  <c:v>1.81</c:v>
                </c:pt>
                <c:pt idx="156">
                  <c:v>1.71</c:v>
                </c:pt>
                <c:pt idx="157">
                  <c:v>1.62</c:v>
                </c:pt>
                <c:pt idx="158">
                  <c:v>1.76</c:v>
                </c:pt>
                <c:pt idx="159">
                  <c:v>1.9000000000000001</c:v>
                </c:pt>
                <c:pt idx="160">
                  <c:v>1.9000000000000001</c:v>
                </c:pt>
                <c:pt idx="161">
                  <c:v>1.9500000000000015</c:v>
                </c:pt>
                <c:pt idx="162">
                  <c:v>1.71</c:v>
                </c:pt>
                <c:pt idx="163">
                  <c:v>1.71</c:v>
                </c:pt>
                <c:pt idx="164">
                  <c:v>1.6700000000000013</c:v>
                </c:pt>
                <c:pt idx="165">
                  <c:v>1.71</c:v>
                </c:pt>
                <c:pt idx="166">
                  <c:v>1.85</c:v>
                </c:pt>
                <c:pt idx="167">
                  <c:v>1.81</c:v>
                </c:pt>
                <c:pt idx="168">
                  <c:v>1.62</c:v>
                </c:pt>
                <c:pt idx="169">
                  <c:v>1.76</c:v>
                </c:pt>
                <c:pt idx="170">
                  <c:v>1.76</c:v>
                </c:pt>
                <c:pt idx="171">
                  <c:v>1.6700000000000013</c:v>
                </c:pt>
                <c:pt idx="172">
                  <c:v>1.6700000000000013</c:v>
                </c:pt>
                <c:pt idx="173">
                  <c:v>1.6700000000000013</c:v>
                </c:pt>
                <c:pt idx="174">
                  <c:v>1.6700000000000013</c:v>
                </c:pt>
                <c:pt idx="175">
                  <c:v>1.76</c:v>
                </c:pt>
                <c:pt idx="176">
                  <c:v>1.9900000000000015</c:v>
                </c:pt>
                <c:pt idx="177">
                  <c:v>1.9500000000000015</c:v>
                </c:pt>
                <c:pt idx="178">
                  <c:v>1.85</c:v>
                </c:pt>
                <c:pt idx="179">
                  <c:v>1.9900000000000015</c:v>
                </c:pt>
                <c:pt idx="180">
                  <c:v>1.9000000000000001</c:v>
                </c:pt>
                <c:pt idx="181">
                  <c:v>1.9500000000000015</c:v>
                </c:pt>
                <c:pt idx="182">
                  <c:v>1.9000000000000001</c:v>
                </c:pt>
                <c:pt idx="183">
                  <c:v>1.71</c:v>
                </c:pt>
                <c:pt idx="184">
                  <c:v>1.81</c:v>
                </c:pt>
                <c:pt idx="185">
                  <c:v>1.71</c:v>
                </c:pt>
                <c:pt idx="186">
                  <c:v>1.85</c:v>
                </c:pt>
                <c:pt idx="187">
                  <c:v>1.81</c:v>
                </c:pt>
                <c:pt idx="188">
                  <c:v>1.76</c:v>
                </c:pt>
                <c:pt idx="189">
                  <c:v>1.76</c:v>
                </c:pt>
                <c:pt idx="190">
                  <c:v>1.81</c:v>
                </c:pt>
                <c:pt idx="191">
                  <c:v>1.76</c:v>
                </c:pt>
                <c:pt idx="192">
                  <c:v>1.81</c:v>
                </c:pt>
                <c:pt idx="193">
                  <c:v>1.71</c:v>
                </c:pt>
                <c:pt idx="194">
                  <c:v>1.62</c:v>
                </c:pt>
                <c:pt idx="195">
                  <c:v>1.76</c:v>
                </c:pt>
                <c:pt idx="196">
                  <c:v>1.9900000000000015</c:v>
                </c:pt>
                <c:pt idx="197">
                  <c:v>1.85</c:v>
                </c:pt>
                <c:pt idx="198">
                  <c:v>1.81</c:v>
                </c:pt>
                <c:pt idx="199">
                  <c:v>1.9900000000000015</c:v>
                </c:pt>
                <c:pt idx="200">
                  <c:v>1.62</c:v>
                </c:pt>
                <c:pt idx="201">
                  <c:v>1.81</c:v>
                </c:pt>
                <c:pt idx="202">
                  <c:v>1.9000000000000001</c:v>
                </c:pt>
                <c:pt idx="203">
                  <c:v>1.9500000000000015</c:v>
                </c:pt>
                <c:pt idx="204">
                  <c:v>1.85</c:v>
                </c:pt>
                <c:pt idx="205">
                  <c:v>1.9500000000000015</c:v>
                </c:pt>
                <c:pt idx="206">
                  <c:v>1.85</c:v>
                </c:pt>
                <c:pt idx="207">
                  <c:v>1.62</c:v>
                </c:pt>
                <c:pt idx="208">
                  <c:v>1.34</c:v>
                </c:pt>
                <c:pt idx="209">
                  <c:v>1.76</c:v>
                </c:pt>
                <c:pt idx="210">
                  <c:v>1.85</c:v>
                </c:pt>
                <c:pt idx="211">
                  <c:v>1.85</c:v>
                </c:pt>
                <c:pt idx="212">
                  <c:v>1.85</c:v>
                </c:pt>
                <c:pt idx="213">
                  <c:v>1.9500000000000015</c:v>
                </c:pt>
                <c:pt idx="214">
                  <c:v>1.85</c:v>
                </c:pt>
                <c:pt idx="215">
                  <c:v>1.9000000000000001</c:v>
                </c:pt>
                <c:pt idx="216">
                  <c:v>1.44</c:v>
                </c:pt>
                <c:pt idx="217">
                  <c:v>1.9000000000000001</c:v>
                </c:pt>
                <c:pt idx="218">
                  <c:v>1.85</c:v>
                </c:pt>
                <c:pt idx="219">
                  <c:v>1.76</c:v>
                </c:pt>
                <c:pt idx="220">
                  <c:v>1.81</c:v>
                </c:pt>
                <c:pt idx="221">
                  <c:v>1.81</c:v>
                </c:pt>
                <c:pt idx="222">
                  <c:v>1.9000000000000001</c:v>
                </c:pt>
                <c:pt idx="223">
                  <c:v>1.85</c:v>
                </c:pt>
                <c:pt idx="224">
                  <c:v>1.81</c:v>
                </c:pt>
                <c:pt idx="225">
                  <c:v>1.76</c:v>
                </c:pt>
                <c:pt idx="226">
                  <c:v>1.71</c:v>
                </c:pt>
                <c:pt idx="227">
                  <c:v>1.9000000000000001</c:v>
                </c:pt>
                <c:pt idx="228">
                  <c:v>1.71</c:v>
                </c:pt>
                <c:pt idx="229">
                  <c:v>1.76</c:v>
                </c:pt>
                <c:pt idx="230">
                  <c:v>1.9000000000000001</c:v>
                </c:pt>
                <c:pt idx="231">
                  <c:v>1.6700000000000013</c:v>
                </c:pt>
                <c:pt idx="232">
                  <c:v>1.9000000000000001</c:v>
                </c:pt>
                <c:pt idx="233">
                  <c:v>1.9500000000000015</c:v>
                </c:pt>
                <c:pt idx="234">
                  <c:v>1.3900000000000001</c:v>
                </c:pt>
                <c:pt idx="235">
                  <c:v>1.76</c:v>
                </c:pt>
                <c:pt idx="236">
                  <c:v>1.81</c:v>
                </c:pt>
                <c:pt idx="237">
                  <c:v>1.76</c:v>
                </c:pt>
                <c:pt idx="238">
                  <c:v>1.6700000000000013</c:v>
                </c:pt>
                <c:pt idx="239">
                  <c:v>2.04</c:v>
                </c:pt>
                <c:pt idx="240">
                  <c:v>2.04</c:v>
                </c:pt>
                <c:pt idx="241">
                  <c:v>1.48</c:v>
                </c:pt>
                <c:pt idx="242">
                  <c:v>1.53</c:v>
                </c:pt>
                <c:pt idx="243">
                  <c:v>1.76</c:v>
                </c:pt>
                <c:pt idx="244">
                  <c:v>2.1800000000000002</c:v>
                </c:pt>
                <c:pt idx="245">
                  <c:v>1.81</c:v>
                </c:pt>
                <c:pt idx="246">
                  <c:v>1.9000000000000001</c:v>
                </c:pt>
                <c:pt idx="247">
                  <c:v>1.6700000000000013</c:v>
                </c:pt>
                <c:pt idx="248">
                  <c:v>1.9000000000000001</c:v>
                </c:pt>
                <c:pt idx="249">
                  <c:v>1.6700000000000013</c:v>
                </c:pt>
                <c:pt idx="250">
                  <c:v>1.53</c:v>
                </c:pt>
                <c:pt idx="251">
                  <c:v>1.58</c:v>
                </c:pt>
                <c:pt idx="252">
                  <c:v>1.6700000000000013</c:v>
                </c:pt>
                <c:pt idx="253">
                  <c:v>1.62</c:v>
                </c:pt>
                <c:pt idx="254">
                  <c:v>2.13</c:v>
                </c:pt>
                <c:pt idx="255">
                  <c:v>1.9900000000000015</c:v>
                </c:pt>
                <c:pt idx="256">
                  <c:v>1.62</c:v>
                </c:pt>
                <c:pt idx="257">
                  <c:v>1.6700000000000013</c:v>
                </c:pt>
                <c:pt idx="258">
                  <c:v>1.85</c:v>
                </c:pt>
                <c:pt idx="259">
                  <c:v>1.9900000000000015</c:v>
                </c:pt>
                <c:pt idx="260">
                  <c:v>1.6700000000000013</c:v>
                </c:pt>
                <c:pt idx="261">
                  <c:v>1.6700000000000013</c:v>
                </c:pt>
                <c:pt idx="262">
                  <c:v>2.04</c:v>
                </c:pt>
                <c:pt idx="263">
                  <c:v>1.76</c:v>
                </c:pt>
                <c:pt idx="264">
                  <c:v>1.81</c:v>
                </c:pt>
                <c:pt idx="265">
                  <c:v>1.71</c:v>
                </c:pt>
                <c:pt idx="266">
                  <c:v>1.81</c:v>
                </c:pt>
                <c:pt idx="267">
                  <c:v>2.04</c:v>
                </c:pt>
                <c:pt idx="268">
                  <c:v>1.9000000000000001</c:v>
                </c:pt>
                <c:pt idx="269">
                  <c:v>1.9000000000000001</c:v>
                </c:pt>
                <c:pt idx="270">
                  <c:v>2.04</c:v>
                </c:pt>
                <c:pt idx="271">
                  <c:v>1.9900000000000015</c:v>
                </c:pt>
                <c:pt idx="272">
                  <c:v>1.85</c:v>
                </c:pt>
                <c:pt idx="273">
                  <c:v>1.81</c:v>
                </c:pt>
                <c:pt idx="274">
                  <c:v>1.9500000000000015</c:v>
                </c:pt>
                <c:pt idx="275">
                  <c:v>1.9000000000000001</c:v>
                </c:pt>
                <c:pt idx="276">
                  <c:v>1.9900000000000015</c:v>
                </c:pt>
                <c:pt idx="277">
                  <c:v>2.27</c:v>
                </c:pt>
                <c:pt idx="278">
                  <c:v>1.76</c:v>
                </c:pt>
                <c:pt idx="279">
                  <c:v>2.1800000000000002</c:v>
                </c:pt>
                <c:pt idx="280">
                  <c:v>1.9500000000000015</c:v>
                </c:pt>
                <c:pt idx="281">
                  <c:v>1.71</c:v>
                </c:pt>
                <c:pt idx="282">
                  <c:v>1.6700000000000013</c:v>
                </c:pt>
                <c:pt idx="283">
                  <c:v>1.6700000000000013</c:v>
                </c:pt>
                <c:pt idx="284">
                  <c:v>1.6700000000000013</c:v>
                </c:pt>
                <c:pt idx="285">
                  <c:v>1.62</c:v>
                </c:pt>
                <c:pt idx="286">
                  <c:v>1.9000000000000001</c:v>
                </c:pt>
                <c:pt idx="287">
                  <c:v>1.81</c:v>
                </c:pt>
                <c:pt idx="288">
                  <c:v>1.81</c:v>
                </c:pt>
                <c:pt idx="289">
                  <c:v>1.53</c:v>
                </c:pt>
                <c:pt idx="290">
                  <c:v>1.81</c:v>
                </c:pt>
                <c:pt idx="291">
                  <c:v>1.76</c:v>
                </c:pt>
                <c:pt idx="292">
                  <c:v>1.81</c:v>
                </c:pt>
                <c:pt idx="293">
                  <c:v>1.9500000000000015</c:v>
                </c:pt>
                <c:pt idx="294">
                  <c:v>1.6700000000000013</c:v>
                </c:pt>
                <c:pt idx="295">
                  <c:v>1.9900000000000015</c:v>
                </c:pt>
                <c:pt idx="296">
                  <c:v>1.71</c:v>
                </c:pt>
                <c:pt idx="297">
                  <c:v>1.71</c:v>
                </c:pt>
                <c:pt idx="298">
                  <c:v>1.9000000000000001</c:v>
                </c:pt>
                <c:pt idx="299">
                  <c:v>1.58</c:v>
                </c:pt>
                <c:pt idx="300">
                  <c:v>1.48</c:v>
                </c:pt>
                <c:pt idx="301">
                  <c:v>1.6700000000000013</c:v>
                </c:pt>
                <c:pt idx="302">
                  <c:v>1.76</c:v>
                </c:pt>
                <c:pt idx="303">
                  <c:v>1.71</c:v>
                </c:pt>
                <c:pt idx="304">
                  <c:v>1.81</c:v>
                </c:pt>
                <c:pt idx="305">
                  <c:v>1.76</c:v>
                </c:pt>
                <c:pt idx="306">
                  <c:v>1.85</c:v>
                </c:pt>
                <c:pt idx="307">
                  <c:v>1.48</c:v>
                </c:pt>
                <c:pt idx="308">
                  <c:v>1.76</c:v>
                </c:pt>
                <c:pt idx="309">
                  <c:v>1.81</c:v>
                </c:pt>
                <c:pt idx="310">
                  <c:v>1.9000000000000001</c:v>
                </c:pt>
                <c:pt idx="311">
                  <c:v>2.04</c:v>
                </c:pt>
                <c:pt idx="312">
                  <c:v>1.76</c:v>
                </c:pt>
                <c:pt idx="313">
                  <c:v>1.76</c:v>
                </c:pt>
                <c:pt idx="314">
                  <c:v>1.62</c:v>
                </c:pt>
                <c:pt idx="315">
                  <c:v>1.6700000000000013</c:v>
                </c:pt>
                <c:pt idx="316">
                  <c:v>1.71</c:v>
                </c:pt>
                <c:pt idx="317">
                  <c:v>2.04</c:v>
                </c:pt>
                <c:pt idx="318">
                  <c:v>1.85</c:v>
                </c:pt>
                <c:pt idx="319">
                  <c:v>1.58</c:v>
                </c:pt>
                <c:pt idx="320">
                  <c:v>1.58</c:v>
                </c:pt>
                <c:pt idx="321">
                  <c:v>1.76</c:v>
                </c:pt>
                <c:pt idx="322">
                  <c:v>1.53</c:v>
                </c:pt>
                <c:pt idx="323">
                  <c:v>1.58</c:v>
                </c:pt>
                <c:pt idx="324">
                  <c:v>1.81</c:v>
                </c:pt>
                <c:pt idx="325">
                  <c:v>1.9500000000000015</c:v>
                </c:pt>
                <c:pt idx="326">
                  <c:v>1.81</c:v>
                </c:pt>
                <c:pt idx="327">
                  <c:v>1.71</c:v>
                </c:pt>
                <c:pt idx="328">
                  <c:v>1.58</c:v>
                </c:pt>
                <c:pt idx="329">
                  <c:v>1.85</c:v>
                </c:pt>
                <c:pt idx="330">
                  <c:v>1.6700000000000013</c:v>
                </c:pt>
                <c:pt idx="331">
                  <c:v>1.76</c:v>
                </c:pt>
                <c:pt idx="332">
                  <c:v>1.81</c:v>
                </c:pt>
                <c:pt idx="333">
                  <c:v>1.76</c:v>
                </c:pt>
                <c:pt idx="334">
                  <c:v>1.71</c:v>
                </c:pt>
                <c:pt idx="335">
                  <c:v>1.85</c:v>
                </c:pt>
                <c:pt idx="336">
                  <c:v>1.85</c:v>
                </c:pt>
                <c:pt idx="337">
                  <c:v>2.09</c:v>
                </c:pt>
                <c:pt idx="338">
                  <c:v>1.71</c:v>
                </c:pt>
                <c:pt idx="339">
                  <c:v>2.13</c:v>
                </c:pt>
                <c:pt idx="340">
                  <c:v>1.81</c:v>
                </c:pt>
                <c:pt idx="341">
                  <c:v>1.9500000000000015</c:v>
                </c:pt>
                <c:pt idx="342">
                  <c:v>1.9000000000000001</c:v>
                </c:pt>
                <c:pt idx="343">
                  <c:v>1.9000000000000001</c:v>
                </c:pt>
                <c:pt idx="344">
                  <c:v>1.71</c:v>
                </c:pt>
                <c:pt idx="345">
                  <c:v>2.09</c:v>
                </c:pt>
                <c:pt idx="346">
                  <c:v>1.9900000000000015</c:v>
                </c:pt>
                <c:pt idx="347">
                  <c:v>2.13</c:v>
                </c:pt>
                <c:pt idx="348">
                  <c:v>1.76</c:v>
                </c:pt>
                <c:pt idx="349">
                  <c:v>2.04</c:v>
                </c:pt>
                <c:pt idx="350">
                  <c:v>1.9000000000000001</c:v>
                </c:pt>
                <c:pt idx="351">
                  <c:v>1.9500000000000015</c:v>
                </c:pt>
                <c:pt idx="352">
                  <c:v>2.1800000000000002</c:v>
                </c:pt>
                <c:pt idx="353">
                  <c:v>2.2200000000000002</c:v>
                </c:pt>
                <c:pt idx="354">
                  <c:v>2.1800000000000002</c:v>
                </c:pt>
                <c:pt idx="355">
                  <c:v>1.85</c:v>
                </c:pt>
                <c:pt idx="356">
                  <c:v>1.62</c:v>
                </c:pt>
                <c:pt idx="357">
                  <c:v>1.85</c:v>
                </c:pt>
                <c:pt idx="358">
                  <c:v>1.9000000000000001</c:v>
                </c:pt>
                <c:pt idx="359">
                  <c:v>2.27</c:v>
                </c:pt>
                <c:pt idx="360">
                  <c:v>2.09</c:v>
                </c:pt>
                <c:pt idx="361">
                  <c:v>2.13</c:v>
                </c:pt>
                <c:pt idx="362">
                  <c:v>1.85</c:v>
                </c:pt>
                <c:pt idx="363">
                  <c:v>2.3199999999999972</c:v>
                </c:pt>
                <c:pt idx="364">
                  <c:v>2.09</c:v>
                </c:pt>
                <c:pt idx="365">
                  <c:v>2.3199999999999972</c:v>
                </c:pt>
                <c:pt idx="366">
                  <c:v>1.9500000000000015</c:v>
                </c:pt>
                <c:pt idx="367">
                  <c:v>2.1800000000000002</c:v>
                </c:pt>
                <c:pt idx="368">
                  <c:v>2.2200000000000002</c:v>
                </c:pt>
                <c:pt idx="369">
                  <c:v>2.13</c:v>
                </c:pt>
                <c:pt idx="370">
                  <c:v>1.9500000000000015</c:v>
                </c:pt>
                <c:pt idx="371">
                  <c:v>1.81</c:v>
                </c:pt>
                <c:pt idx="372">
                  <c:v>1.85</c:v>
                </c:pt>
                <c:pt idx="373">
                  <c:v>1.76</c:v>
                </c:pt>
                <c:pt idx="374">
                  <c:v>1.81</c:v>
                </c:pt>
                <c:pt idx="375">
                  <c:v>1.76</c:v>
                </c:pt>
                <c:pt idx="376">
                  <c:v>2.09</c:v>
                </c:pt>
                <c:pt idx="377">
                  <c:v>2.1800000000000002</c:v>
                </c:pt>
                <c:pt idx="378">
                  <c:v>2.27</c:v>
                </c:pt>
                <c:pt idx="379">
                  <c:v>2.13</c:v>
                </c:pt>
                <c:pt idx="380">
                  <c:v>1.9500000000000015</c:v>
                </c:pt>
                <c:pt idx="381">
                  <c:v>2.1800000000000002</c:v>
                </c:pt>
                <c:pt idx="382">
                  <c:v>2.27</c:v>
                </c:pt>
                <c:pt idx="383">
                  <c:v>2.13</c:v>
                </c:pt>
                <c:pt idx="384">
                  <c:v>2.2200000000000002</c:v>
                </c:pt>
                <c:pt idx="385">
                  <c:v>2.2200000000000002</c:v>
                </c:pt>
                <c:pt idx="386">
                  <c:v>2.1800000000000002</c:v>
                </c:pt>
                <c:pt idx="387">
                  <c:v>2.04</c:v>
                </c:pt>
                <c:pt idx="388">
                  <c:v>1.9000000000000001</c:v>
                </c:pt>
                <c:pt idx="389">
                  <c:v>1.9500000000000015</c:v>
                </c:pt>
                <c:pt idx="390">
                  <c:v>2.13</c:v>
                </c:pt>
                <c:pt idx="391">
                  <c:v>2.09</c:v>
                </c:pt>
                <c:pt idx="392">
                  <c:v>1.85</c:v>
                </c:pt>
                <c:pt idx="393">
                  <c:v>2.13</c:v>
                </c:pt>
                <c:pt idx="394">
                  <c:v>1.9000000000000001</c:v>
                </c:pt>
                <c:pt idx="395">
                  <c:v>1.81</c:v>
                </c:pt>
                <c:pt idx="396">
                  <c:v>1.9900000000000015</c:v>
                </c:pt>
                <c:pt idx="397">
                  <c:v>2.04</c:v>
                </c:pt>
                <c:pt idx="398">
                  <c:v>2.04</c:v>
                </c:pt>
                <c:pt idx="399">
                  <c:v>2.04</c:v>
                </c:pt>
                <c:pt idx="400">
                  <c:v>2.04</c:v>
                </c:pt>
                <c:pt idx="401">
                  <c:v>2.2200000000000002</c:v>
                </c:pt>
                <c:pt idx="402">
                  <c:v>2.04</c:v>
                </c:pt>
                <c:pt idx="403">
                  <c:v>1.85</c:v>
                </c:pt>
                <c:pt idx="404">
                  <c:v>2.04</c:v>
                </c:pt>
                <c:pt idx="405">
                  <c:v>2.04</c:v>
                </c:pt>
                <c:pt idx="406">
                  <c:v>2.04</c:v>
                </c:pt>
                <c:pt idx="407">
                  <c:v>1.9500000000000015</c:v>
                </c:pt>
                <c:pt idx="408">
                  <c:v>2.04</c:v>
                </c:pt>
                <c:pt idx="409">
                  <c:v>1.9900000000000015</c:v>
                </c:pt>
                <c:pt idx="410">
                  <c:v>1.9900000000000015</c:v>
                </c:pt>
                <c:pt idx="411">
                  <c:v>2.04</c:v>
                </c:pt>
                <c:pt idx="412">
                  <c:v>1.9900000000000015</c:v>
                </c:pt>
                <c:pt idx="413">
                  <c:v>2.13</c:v>
                </c:pt>
                <c:pt idx="414">
                  <c:v>2.09</c:v>
                </c:pt>
                <c:pt idx="415">
                  <c:v>2.04</c:v>
                </c:pt>
                <c:pt idx="416">
                  <c:v>1.9900000000000015</c:v>
                </c:pt>
                <c:pt idx="417">
                  <c:v>1.9900000000000015</c:v>
                </c:pt>
                <c:pt idx="418">
                  <c:v>2.04</c:v>
                </c:pt>
                <c:pt idx="419">
                  <c:v>1.9500000000000015</c:v>
                </c:pt>
                <c:pt idx="420">
                  <c:v>1.9900000000000015</c:v>
                </c:pt>
                <c:pt idx="421">
                  <c:v>2.13</c:v>
                </c:pt>
                <c:pt idx="422">
                  <c:v>1.9000000000000001</c:v>
                </c:pt>
                <c:pt idx="423">
                  <c:v>1.9500000000000015</c:v>
                </c:pt>
                <c:pt idx="424">
                  <c:v>1.9500000000000015</c:v>
                </c:pt>
                <c:pt idx="425">
                  <c:v>1.9500000000000015</c:v>
                </c:pt>
                <c:pt idx="426">
                  <c:v>1.9500000000000015</c:v>
                </c:pt>
                <c:pt idx="427">
                  <c:v>1.9900000000000015</c:v>
                </c:pt>
                <c:pt idx="428">
                  <c:v>1.81</c:v>
                </c:pt>
                <c:pt idx="429">
                  <c:v>1.9900000000000015</c:v>
                </c:pt>
                <c:pt idx="430">
                  <c:v>2.09</c:v>
                </c:pt>
                <c:pt idx="431">
                  <c:v>1.81</c:v>
                </c:pt>
                <c:pt idx="432">
                  <c:v>2.04</c:v>
                </c:pt>
                <c:pt idx="433">
                  <c:v>1.85</c:v>
                </c:pt>
                <c:pt idx="434">
                  <c:v>2.13</c:v>
                </c:pt>
                <c:pt idx="435">
                  <c:v>2.2200000000000002</c:v>
                </c:pt>
                <c:pt idx="436">
                  <c:v>2.27</c:v>
                </c:pt>
                <c:pt idx="437">
                  <c:v>2.36</c:v>
                </c:pt>
                <c:pt idx="438">
                  <c:v>1.9500000000000015</c:v>
                </c:pt>
                <c:pt idx="439">
                  <c:v>1.85</c:v>
                </c:pt>
                <c:pt idx="440">
                  <c:v>1.71</c:v>
                </c:pt>
                <c:pt idx="441">
                  <c:v>1.71</c:v>
                </c:pt>
                <c:pt idx="442">
                  <c:v>1.6700000000000013</c:v>
                </c:pt>
                <c:pt idx="443">
                  <c:v>1.85</c:v>
                </c:pt>
                <c:pt idx="444">
                  <c:v>1.85</c:v>
                </c:pt>
                <c:pt idx="445">
                  <c:v>2.36</c:v>
                </c:pt>
                <c:pt idx="446">
                  <c:v>1.9000000000000001</c:v>
                </c:pt>
                <c:pt idx="447">
                  <c:v>1.85</c:v>
                </c:pt>
                <c:pt idx="448">
                  <c:v>1.9000000000000001</c:v>
                </c:pt>
                <c:pt idx="449">
                  <c:v>2.04</c:v>
                </c:pt>
                <c:pt idx="450">
                  <c:v>1.76</c:v>
                </c:pt>
                <c:pt idx="451">
                  <c:v>1.81</c:v>
                </c:pt>
                <c:pt idx="452">
                  <c:v>1.81</c:v>
                </c:pt>
                <c:pt idx="453">
                  <c:v>1.76</c:v>
                </c:pt>
                <c:pt idx="454">
                  <c:v>2.27</c:v>
                </c:pt>
                <c:pt idx="455">
                  <c:v>2.5</c:v>
                </c:pt>
                <c:pt idx="456">
                  <c:v>2.5499999999999998</c:v>
                </c:pt>
                <c:pt idx="457">
                  <c:v>2.5</c:v>
                </c:pt>
                <c:pt idx="458">
                  <c:v>2.2200000000000002</c:v>
                </c:pt>
                <c:pt idx="459">
                  <c:v>1.9900000000000015</c:v>
                </c:pt>
                <c:pt idx="460">
                  <c:v>2.2200000000000002</c:v>
                </c:pt>
                <c:pt idx="461">
                  <c:v>2.2200000000000002</c:v>
                </c:pt>
                <c:pt idx="462">
                  <c:v>2.13</c:v>
                </c:pt>
                <c:pt idx="463">
                  <c:v>1.9000000000000001</c:v>
                </c:pt>
                <c:pt idx="464">
                  <c:v>1.9900000000000015</c:v>
                </c:pt>
                <c:pt idx="465">
                  <c:v>1.9900000000000015</c:v>
                </c:pt>
                <c:pt idx="466">
                  <c:v>1.9000000000000001</c:v>
                </c:pt>
                <c:pt idx="467">
                  <c:v>1.85</c:v>
                </c:pt>
                <c:pt idx="468">
                  <c:v>1.9000000000000001</c:v>
                </c:pt>
                <c:pt idx="469">
                  <c:v>2.1800000000000002</c:v>
                </c:pt>
                <c:pt idx="470">
                  <c:v>2.04</c:v>
                </c:pt>
                <c:pt idx="471">
                  <c:v>1.9900000000000015</c:v>
                </c:pt>
                <c:pt idx="472">
                  <c:v>1.81</c:v>
                </c:pt>
                <c:pt idx="473">
                  <c:v>2.09</c:v>
                </c:pt>
                <c:pt idx="474">
                  <c:v>2.3199999999999972</c:v>
                </c:pt>
                <c:pt idx="475">
                  <c:v>2.2200000000000002</c:v>
                </c:pt>
                <c:pt idx="476">
                  <c:v>2.13</c:v>
                </c:pt>
                <c:pt idx="477">
                  <c:v>2.1800000000000002</c:v>
                </c:pt>
                <c:pt idx="478">
                  <c:v>2.04</c:v>
                </c:pt>
                <c:pt idx="479">
                  <c:v>2.13</c:v>
                </c:pt>
                <c:pt idx="480">
                  <c:v>2.69</c:v>
                </c:pt>
                <c:pt idx="481">
                  <c:v>2.9699999999999998</c:v>
                </c:pt>
                <c:pt idx="482">
                  <c:v>2.4099999999999997</c:v>
                </c:pt>
                <c:pt idx="483">
                  <c:v>2.46</c:v>
                </c:pt>
                <c:pt idx="484">
                  <c:v>2.27</c:v>
                </c:pt>
                <c:pt idx="485">
                  <c:v>2.69</c:v>
                </c:pt>
                <c:pt idx="486">
                  <c:v>2.92</c:v>
                </c:pt>
                <c:pt idx="487">
                  <c:v>2.7800000000000002</c:v>
                </c:pt>
                <c:pt idx="488">
                  <c:v>2.36</c:v>
                </c:pt>
                <c:pt idx="489">
                  <c:v>2.3199999999999972</c:v>
                </c:pt>
                <c:pt idx="490">
                  <c:v>2.5499999999999998</c:v>
                </c:pt>
                <c:pt idx="491">
                  <c:v>2.4099999999999997</c:v>
                </c:pt>
                <c:pt idx="492">
                  <c:v>2.27</c:v>
                </c:pt>
                <c:pt idx="493">
                  <c:v>2.46</c:v>
                </c:pt>
                <c:pt idx="494">
                  <c:v>2.46</c:v>
                </c:pt>
                <c:pt idx="495">
                  <c:v>2.5</c:v>
                </c:pt>
                <c:pt idx="496">
                  <c:v>2.4099999999999997</c:v>
                </c:pt>
                <c:pt idx="497">
                  <c:v>2.3199999999999972</c:v>
                </c:pt>
                <c:pt idx="498">
                  <c:v>2.36</c:v>
                </c:pt>
                <c:pt idx="499">
                  <c:v>2.36</c:v>
                </c:pt>
                <c:pt idx="500">
                  <c:v>2.3199999999999972</c:v>
                </c:pt>
                <c:pt idx="501">
                  <c:v>2.1800000000000002</c:v>
                </c:pt>
                <c:pt idx="502">
                  <c:v>2.2200000000000002</c:v>
                </c:pt>
                <c:pt idx="503">
                  <c:v>2.13</c:v>
                </c:pt>
                <c:pt idx="504">
                  <c:v>2.13</c:v>
                </c:pt>
                <c:pt idx="505">
                  <c:v>2.13</c:v>
                </c:pt>
                <c:pt idx="506">
                  <c:v>2.09</c:v>
                </c:pt>
                <c:pt idx="507">
                  <c:v>2.13</c:v>
                </c:pt>
                <c:pt idx="508">
                  <c:v>2.04</c:v>
                </c:pt>
                <c:pt idx="509">
                  <c:v>1.9900000000000015</c:v>
                </c:pt>
                <c:pt idx="510">
                  <c:v>2.04</c:v>
                </c:pt>
                <c:pt idx="511">
                  <c:v>2.04</c:v>
                </c:pt>
                <c:pt idx="512">
                  <c:v>1.9500000000000015</c:v>
                </c:pt>
                <c:pt idx="513">
                  <c:v>1.85</c:v>
                </c:pt>
                <c:pt idx="514">
                  <c:v>1.9000000000000001</c:v>
                </c:pt>
                <c:pt idx="515">
                  <c:v>1.9500000000000015</c:v>
                </c:pt>
                <c:pt idx="516">
                  <c:v>1.9500000000000015</c:v>
                </c:pt>
                <c:pt idx="517">
                  <c:v>1.81</c:v>
                </c:pt>
                <c:pt idx="518">
                  <c:v>1.85</c:v>
                </c:pt>
                <c:pt idx="519">
                  <c:v>1.81</c:v>
                </c:pt>
                <c:pt idx="520">
                  <c:v>1.85</c:v>
                </c:pt>
                <c:pt idx="521">
                  <c:v>1.9000000000000001</c:v>
                </c:pt>
                <c:pt idx="522">
                  <c:v>1.85</c:v>
                </c:pt>
                <c:pt idx="523">
                  <c:v>1.85</c:v>
                </c:pt>
                <c:pt idx="524">
                  <c:v>1.9000000000000001</c:v>
                </c:pt>
                <c:pt idx="525">
                  <c:v>1.81</c:v>
                </c:pt>
                <c:pt idx="526">
                  <c:v>1.71</c:v>
                </c:pt>
                <c:pt idx="527">
                  <c:v>1.81</c:v>
                </c:pt>
                <c:pt idx="528">
                  <c:v>1.81</c:v>
                </c:pt>
                <c:pt idx="529">
                  <c:v>1.85</c:v>
                </c:pt>
                <c:pt idx="530">
                  <c:v>1.9000000000000001</c:v>
                </c:pt>
                <c:pt idx="531">
                  <c:v>1.81</c:v>
                </c:pt>
                <c:pt idx="532">
                  <c:v>1.81</c:v>
                </c:pt>
                <c:pt idx="533">
                  <c:v>1.85</c:v>
                </c:pt>
                <c:pt idx="534">
                  <c:v>1.9500000000000015</c:v>
                </c:pt>
                <c:pt idx="535">
                  <c:v>1.9900000000000015</c:v>
                </c:pt>
                <c:pt idx="536">
                  <c:v>1.9500000000000015</c:v>
                </c:pt>
                <c:pt idx="537">
                  <c:v>1.85</c:v>
                </c:pt>
                <c:pt idx="538">
                  <c:v>1.85</c:v>
                </c:pt>
                <c:pt idx="539">
                  <c:v>1.81</c:v>
                </c:pt>
                <c:pt idx="540">
                  <c:v>1.85</c:v>
                </c:pt>
                <c:pt idx="541">
                  <c:v>1.81</c:v>
                </c:pt>
                <c:pt idx="542">
                  <c:v>1.81</c:v>
                </c:pt>
                <c:pt idx="543">
                  <c:v>1.76</c:v>
                </c:pt>
                <c:pt idx="544">
                  <c:v>1.76</c:v>
                </c:pt>
                <c:pt idx="545">
                  <c:v>1.9000000000000001</c:v>
                </c:pt>
                <c:pt idx="546">
                  <c:v>1.85</c:v>
                </c:pt>
                <c:pt idx="547">
                  <c:v>1.85</c:v>
                </c:pt>
                <c:pt idx="548">
                  <c:v>1.85</c:v>
                </c:pt>
                <c:pt idx="549">
                  <c:v>1.81</c:v>
                </c:pt>
                <c:pt idx="550">
                  <c:v>1.85</c:v>
                </c:pt>
                <c:pt idx="551">
                  <c:v>1.9000000000000001</c:v>
                </c:pt>
                <c:pt idx="552">
                  <c:v>1.81</c:v>
                </c:pt>
                <c:pt idx="553">
                  <c:v>1.85</c:v>
                </c:pt>
                <c:pt idx="554">
                  <c:v>1.85</c:v>
                </c:pt>
                <c:pt idx="555">
                  <c:v>1.71</c:v>
                </c:pt>
                <c:pt idx="556">
                  <c:v>1.81</c:v>
                </c:pt>
                <c:pt idx="557">
                  <c:v>1.81</c:v>
                </c:pt>
                <c:pt idx="558">
                  <c:v>1.76</c:v>
                </c:pt>
                <c:pt idx="559">
                  <c:v>1.71</c:v>
                </c:pt>
                <c:pt idx="560">
                  <c:v>1.81</c:v>
                </c:pt>
                <c:pt idx="561">
                  <c:v>1.76</c:v>
                </c:pt>
                <c:pt idx="562">
                  <c:v>1.71</c:v>
                </c:pt>
                <c:pt idx="563">
                  <c:v>1.85</c:v>
                </c:pt>
                <c:pt idx="564">
                  <c:v>1.85</c:v>
                </c:pt>
                <c:pt idx="565">
                  <c:v>1.76</c:v>
                </c:pt>
                <c:pt idx="566">
                  <c:v>1.81</c:v>
                </c:pt>
                <c:pt idx="567">
                  <c:v>1.81</c:v>
                </c:pt>
                <c:pt idx="568">
                  <c:v>1.76</c:v>
                </c:pt>
                <c:pt idx="569">
                  <c:v>1.71</c:v>
                </c:pt>
                <c:pt idx="570">
                  <c:v>1.76</c:v>
                </c:pt>
                <c:pt idx="571">
                  <c:v>1.76</c:v>
                </c:pt>
                <c:pt idx="572">
                  <c:v>1.9000000000000001</c:v>
                </c:pt>
                <c:pt idx="573">
                  <c:v>1.71</c:v>
                </c:pt>
                <c:pt idx="574">
                  <c:v>1.9000000000000001</c:v>
                </c:pt>
                <c:pt idx="575">
                  <c:v>1.85</c:v>
                </c:pt>
                <c:pt idx="576">
                  <c:v>1.81</c:v>
                </c:pt>
                <c:pt idx="577">
                  <c:v>1.81</c:v>
                </c:pt>
                <c:pt idx="578">
                  <c:v>1.71</c:v>
                </c:pt>
                <c:pt idx="579">
                  <c:v>1.81</c:v>
                </c:pt>
                <c:pt idx="580">
                  <c:v>1.81</c:v>
                </c:pt>
                <c:pt idx="581">
                  <c:v>1.85</c:v>
                </c:pt>
                <c:pt idx="582">
                  <c:v>1.85</c:v>
                </c:pt>
                <c:pt idx="583">
                  <c:v>1.81</c:v>
                </c:pt>
                <c:pt idx="584">
                  <c:v>1.6700000000000013</c:v>
                </c:pt>
                <c:pt idx="585">
                  <c:v>1.71</c:v>
                </c:pt>
                <c:pt idx="586">
                  <c:v>1.81</c:v>
                </c:pt>
                <c:pt idx="587">
                  <c:v>1.81</c:v>
                </c:pt>
                <c:pt idx="588">
                  <c:v>1.85</c:v>
                </c:pt>
                <c:pt idx="589">
                  <c:v>1.85</c:v>
                </c:pt>
                <c:pt idx="590">
                  <c:v>1.76</c:v>
                </c:pt>
                <c:pt idx="591">
                  <c:v>1.85</c:v>
                </c:pt>
                <c:pt idx="592">
                  <c:v>1.85</c:v>
                </c:pt>
                <c:pt idx="593">
                  <c:v>1.85</c:v>
                </c:pt>
                <c:pt idx="594">
                  <c:v>1.81</c:v>
                </c:pt>
                <c:pt idx="595">
                  <c:v>1.85</c:v>
                </c:pt>
                <c:pt idx="596">
                  <c:v>1.81</c:v>
                </c:pt>
                <c:pt idx="597">
                  <c:v>1.85</c:v>
                </c:pt>
                <c:pt idx="598">
                  <c:v>1.81</c:v>
                </c:pt>
                <c:pt idx="599">
                  <c:v>1.71</c:v>
                </c:pt>
                <c:pt idx="600">
                  <c:v>1.85</c:v>
                </c:pt>
                <c:pt idx="601">
                  <c:v>1.58</c:v>
                </c:pt>
                <c:pt idx="602">
                  <c:v>1.81</c:v>
                </c:pt>
                <c:pt idx="603">
                  <c:v>1.85</c:v>
                </c:pt>
                <c:pt idx="604">
                  <c:v>1.81</c:v>
                </c:pt>
                <c:pt idx="605">
                  <c:v>1.85</c:v>
                </c:pt>
                <c:pt idx="606">
                  <c:v>1.85</c:v>
                </c:pt>
                <c:pt idx="607">
                  <c:v>1.81</c:v>
                </c:pt>
                <c:pt idx="608">
                  <c:v>1.81</c:v>
                </c:pt>
                <c:pt idx="609">
                  <c:v>1.71</c:v>
                </c:pt>
                <c:pt idx="610">
                  <c:v>1.81</c:v>
                </c:pt>
                <c:pt idx="611">
                  <c:v>1.81</c:v>
                </c:pt>
                <c:pt idx="612">
                  <c:v>1.76</c:v>
                </c:pt>
                <c:pt idx="613">
                  <c:v>1.85</c:v>
                </c:pt>
                <c:pt idx="614">
                  <c:v>1.81</c:v>
                </c:pt>
                <c:pt idx="615">
                  <c:v>1.85</c:v>
                </c:pt>
                <c:pt idx="616">
                  <c:v>1.85</c:v>
                </c:pt>
                <c:pt idx="617">
                  <c:v>1.85</c:v>
                </c:pt>
                <c:pt idx="618">
                  <c:v>1.85</c:v>
                </c:pt>
                <c:pt idx="619">
                  <c:v>1.85</c:v>
                </c:pt>
                <c:pt idx="620">
                  <c:v>1.9000000000000001</c:v>
                </c:pt>
                <c:pt idx="621">
                  <c:v>1.81</c:v>
                </c:pt>
                <c:pt idx="622">
                  <c:v>1.76</c:v>
                </c:pt>
                <c:pt idx="623">
                  <c:v>1.9000000000000001</c:v>
                </c:pt>
                <c:pt idx="624">
                  <c:v>1.81</c:v>
                </c:pt>
                <c:pt idx="625">
                  <c:v>1.81</c:v>
                </c:pt>
                <c:pt idx="626">
                  <c:v>1.81</c:v>
                </c:pt>
                <c:pt idx="627">
                  <c:v>1.76</c:v>
                </c:pt>
                <c:pt idx="628">
                  <c:v>1.76</c:v>
                </c:pt>
                <c:pt idx="629">
                  <c:v>1.76</c:v>
                </c:pt>
                <c:pt idx="630">
                  <c:v>1.76</c:v>
                </c:pt>
                <c:pt idx="631">
                  <c:v>1.81</c:v>
                </c:pt>
                <c:pt idx="632">
                  <c:v>1.81</c:v>
                </c:pt>
                <c:pt idx="633">
                  <c:v>1.81</c:v>
                </c:pt>
                <c:pt idx="634">
                  <c:v>1.81</c:v>
                </c:pt>
                <c:pt idx="635">
                  <c:v>1.76</c:v>
                </c:pt>
                <c:pt idx="636">
                  <c:v>1.76</c:v>
                </c:pt>
                <c:pt idx="637">
                  <c:v>1.81</c:v>
                </c:pt>
                <c:pt idx="638">
                  <c:v>1.71</c:v>
                </c:pt>
                <c:pt idx="639">
                  <c:v>1.76</c:v>
                </c:pt>
                <c:pt idx="640">
                  <c:v>1.71</c:v>
                </c:pt>
                <c:pt idx="641">
                  <c:v>1.76</c:v>
                </c:pt>
                <c:pt idx="642">
                  <c:v>1.48</c:v>
                </c:pt>
                <c:pt idx="643">
                  <c:v>1.76</c:v>
                </c:pt>
                <c:pt idx="644">
                  <c:v>1.71</c:v>
                </c:pt>
                <c:pt idx="645">
                  <c:v>1.58</c:v>
                </c:pt>
                <c:pt idx="646">
                  <c:v>1.76</c:v>
                </c:pt>
                <c:pt idx="647">
                  <c:v>1.81</c:v>
                </c:pt>
                <c:pt idx="648">
                  <c:v>1.76</c:v>
                </c:pt>
                <c:pt idx="649">
                  <c:v>1.81</c:v>
                </c:pt>
                <c:pt idx="650">
                  <c:v>1.71</c:v>
                </c:pt>
                <c:pt idx="651">
                  <c:v>1.76</c:v>
                </c:pt>
                <c:pt idx="652">
                  <c:v>1.9000000000000001</c:v>
                </c:pt>
                <c:pt idx="653">
                  <c:v>1.76</c:v>
                </c:pt>
                <c:pt idx="654">
                  <c:v>1.76</c:v>
                </c:pt>
                <c:pt idx="655">
                  <c:v>1.85</c:v>
                </c:pt>
                <c:pt idx="656">
                  <c:v>1.76</c:v>
                </c:pt>
                <c:pt idx="657">
                  <c:v>1.71</c:v>
                </c:pt>
                <c:pt idx="658">
                  <c:v>1.71</c:v>
                </c:pt>
                <c:pt idx="659">
                  <c:v>1.81</c:v>
                </c:pt>
                <c:pt idx="660">
                  <c:v>1.81</c:v>
                </c:pt>
                <c:pt idx="661">
                  <c:v>1.76</c:v>
                </c:pt>
                <c:pt idx="662">
                  <c:v>1.76</c:v>
                </c:pt>
                <c:pt idx="663">
                  <c:v>1.71</c:v>
                </c:pt>
                <c:pt idx="664">
                  <c:v>1.71</c:v>
                </c:pt>
                <c:pt idx="665">
                  <c:v>1.71</c:v>
                </c:pt>
                <c:pt idx="666">
                  <c:v>1.81</c:v>
                </c:pt>
                <c:pt idx="667">
                  <c:v>1.85</c:v>
                </c:pt>
                <c:pt idx="668">
                  <c:v>1.71</c:v>
                </c:pt>
                <c:pt idx="669">
                  <c:v>1.85</c:v>
                </c:pt>
                <c:pt idx="670">
                  <c:v>1.81</c:v>
                </c:pt>
                <c:pt idx="671">
                  <c:v>1.81</c:v>
                </c:pt>
                <c:pt idx="672">
                  <c:v>1.81</c:v>
                </c:pt>
                <c:pt idx="673">
                  <c:v>1.85</c:v>
                </c:pt>
                <c:pt idx="674">
                  <c:v>1.85</c:v>
                </c:pt>
                <c:pt idx="675">
                  <c:v>1.76</c:v>
                </c:pt>
                <c:pt idx="676">
                  <c:v>1.81</c:v>
                </c:pt>
                <c:pt idx="677">
                  <c:v>1.85</c:v>
                </c:pt>
                <c:pt idx="678">
                  <c:v>1.85</c:v>
                </c:pt>
                <c:pt idx="679">
                  <c:v>1.9000000000000001</c:v>
                </c:pt>
                <c:pt idx="680">
                  <c:v>1.9500000000000015</c:v>
                </c:pt>
                <c:pt idx="681">
                  <c:v>1.9000000000000001</c:v>
                </c:pt>
                <c:pt idx="682">
                  <c:v>1.9000000000000001</c:v>
                </c:pt>
                <c:pt idx="683">
                  <c:v>1.9000000000000001</c:v>
                </c:pt>
                <c:pt idx="684">
                  <c:v>1.9500000000000015</c:v>
                </c:pt>
                <c:pt idx="685">
                  <c:v>1.85</c:v>
                </c:pt>
                <c:pt idx="686">
                  <c:v>1.85</c:v>
                </c:pt>
                <c:pt idx="687">
                  <c:v>1.85</c:v>
                </c:pt>
                <c:pt idx="688">
                  <c:v>1.85</c:v>
                </c:pt>
                <c:pt idx="689">
                  <c:v>1.81</c:v>
                </c:pt>
                <c:pt idx="690">
                  <c:v>1.81</c:v>
                </c:pt>
                <c:pt idx="691">
                  <c:v>1.81</c:v>
                </c:pt>
                <c:pt idx="692">
                  <c:v>1.81</c:v>
                </c:pt>
                <c:pt idx="693">
                  <c:v>1.76</c:v>
                </c:pt>
                <c:pt idx="694">
                  <c:v>1.76</c:v>
                </c:pt>
                <c:pt idx="695">
                  <c:v>1.76</c:v>
                </c:pt>
                <c:pt idx="696">
                  <c:v>1.76</c:v>
                </c:pt>
                <c:pt idx="697">
                  <c:v>1.76</c:v>
                </c:pt>
                <c:pt idx="698">
                  <c:v>1.71</c:v>
                </c:pt>
                <c:pt idx="699">
                  <c:v>1.76</c:v>
                </c:pt>
                <c:pt idx="700">
                  <c:v>1.81</c:v>
                </c:pt>
                <c:pt idx="701">
                  <c:v>1.76</c:v>
                </c:pt>
                <c:pt idx="702">
                  <c:v>1.85</c:v>
                </c:pt>
                <c:pt idx="703">
                  <c:v>1.81</c:v>
                </c:pt>
                <c:pt idx="704">
                  <c:v>1.81</c:v>
                </c:pt>
                <c:pt idx="705">
                  <c:v>1.85</c:v>
                </c:pt>
                <c:pt idx="706">
                  <c:v>1.71</c:v>
                </c:pt>
                <c:pt idx="707">
                  <c:v>1.71</c:v>
                </c:pt>
                <c:pt idx="708">
                  <c:v>1.85</c:v>
                </c:pt>
                <c:pt idx="709">
                  <c:v>1.81</c:v>
                </c:pt>
                <c:pt idx="710">
                  <c:v>1.81</c:v>
                </c:pt>
                <c:pt idx="711">
                  <c:v>1.9000000000000001</c:v>
                </c:pt>
                <c:pt idx="712">
                  <c:v>1.81</c:v>
                </c:pt>
                <c:pt idx="713">
                  <c:v>1.76</c:v>
                </c:pt>
                <c:pt idx="714">
                  <c:v>1.76</c:v>
                </c:pt>
                <c:pt idx="715">
                  <c:v>1.76</c:v>
                </c:pt>
                <c:pt idx="716">
                  <c:v>1.9500000000000015</c:v>
                </c:pt>
                <c:pt idx="717">
                  <c:v>1.71</c:v>
                </c:pt>
                <c:pt idx="718">
                  <c:v>1.9000000000000001</c:v>
                </c:pt>
                <c:pt idx="719">
                  <c:v>1.76</c:v>
                </c:pt>
                <c:pt idx="720">
                  <c:v>1.85</c:v>
                </c:pt>
                <c:pt idx="721">
                  <c:v>1.71</c:v>
                </c:pt>
                <c:pt idx="722">
                  <c:v>1.76</c:v>
                </c:pt>
                <c:pt idx="723">
                  <c:v>1.76</c:v>
                </c:pt>
                <c:pt idx="724">
                  <c:v>1.81</c:v>
                </c:pt>
                <c:pt idx="725">
                  <c:v>1.71</c:v>
                </c:pt>
                <c:pt idx="726">
                  <c:v>1.76</c:v>
                </c:pt>
                <c:pt idx="727">
                  <c:v>1.76</c:v>
                </c:pt>
                <c:pt idx="728">
                  <c:v>1.62</c:v>
                </c:pt>
                <c:pt idx="729">
                  <c:v>1.85</c:v>
                </c:pt>
                <c:pt idx="730">
                  <c:v>1.81</c:v>
                </c:pt>
                <c:pt idx="731">
                  <c:v>1.81</c:v>
                </c:pt>
                <c:pt idx="732">
                  <c:v>1.85</c:v>
                </c:pt>
                <c:pt idx="733">
                  <c:v>1.85</c:v>
                </c:pt>
                <c:pt idx="734">
                  <c:v>1.81</c:v>
                </c:pt>
                <c:pt idx="735">
                  <c:v>1.85</c:v>
                </c:pt>
                <c:pt idx="736">
                  <c:v>1.71</c:v>
                </c:pt>
                <c:pt idx="737">
                  <c:v>1.76</c:v>
                </c:pt>
                <c:pt idx="738">
                  <c:v>1.81</c:v>
                </c:pt>
                <c:pt idx="739">
                  <c:v>1.9000000000000001</c:v>
                </c:pt>
                <c:pt idx="740">
                  <c:v>1.76</c:v>
                </c:pt>
                <c:pt idx="741">
                  <c:v>1.85</c:v>
                </c:pt>
                <c:pt idx="742">
                  <c:v>1.81</c:v>
                </c:pt>
                <c:pt idx="743">
                  <c:v>1.81</c:v>
                </c:pt>
                <c:pt idx="744">
                  <c:v>1.71</c:v>
                </c:pt>
                <c:pt idx="745">
                  <c:v>1.85</c:v>
                </c:pt>
                <c:pt idx="746">
                  <c:v>1.81</c:v>
                </c:pt>
                <c:pt idx="747">
                  <c:v>1.85</c:v>
                </c:pt>
                <c:pt idx="748">
                  <c:v>1.81</c:v>
                </c:pt>
                <c:pt idx="749">
                  <c:v>1.81</c:v>
                </c:pt>
                <c:pt idx="750">
                  <c:v>1.9000000000000001</c:v>
                </c:pt>
                <c:pt idx="751">
                  <c:v>1.81</c:v>
                </c:pt>
                <c:pt idx="752">
                  <c:v>1.81</c:v>
                </c:pt>
                <c:pt idx="753">
                  <c:v>1.76</c:v>
                </c:pt>
                <c:pt idx="754">
                  <c:v>1.85</c:v>
                </c:pt>
                <c:pt idx="755">
                  <c:v>1.81</c:v>
                </c:pt>
                <c:pt idx="756">
                  <c:v>1.71</c:v>
                </c:pt>
                <c:pt idx="757">
                  <c:v>1.81</c:v>
                </c:pt>
                <c:pt idx="758">
                  <c:v>1.85</c:v>
                </c:pt>
                <c:pt idx="759">
                  <c:v>1.81</c:v>
                </c:pt>
                <c:pt idx="760">
                  <c:v>1.85</c:v>
                </c:pt>
                <c:pt idx="761">
                  <c:v>1.81</c:v>
                </c:pt>
                <c:pt idx="762">
                  <c:v>1.81</c:v>
                </c:pt>
                <c:pt idx="763">
                  <c:v>1.81</c:v>
                </c:pt>
                <c:pt idx="764">
                  <c:v>1.85</c:v>
                </c:pt>
                <c:pt idx="765">
                  <c:v>1.76</c:v>
                </c:pt>
                <c:pt idx="766">
                  <c:v>1.71</c:v>
                </c:pt>
                <c:pt idx="767">
                  <c:v>1.76</c:v>
                </c:pt>
                <c:pt idx="768">
                  <c:v>1.81</c:v>
                </c:pt>
                <c:pt idx="769">
                  <c:v>1.81</c:v>
                </c:pt>
                <c:pt idx="770">
                  <c:v>1.81</c:v>
                </c:pt>
                <c:pt idx="771">
                  <c:v>1.81</c:v>
                </c:pt>
                <c:pt idx="772">
                  <c:v>1.85</c:v>
                </c:pt>
                <c:pt idx="773">
                  <c:v>1.71</c:v>
                </c:pt>
                <c:pt idx="774">
                  <c:v>1.81</c:v>
                </c:pt>
                <c:pt idx="775">
                  <c:v>1.85</c:v>
                </c:pt>
                <c:pt idx="776">
                  <c:v>1.9000000000000001</c:v>
                </c:pt>
                <c:pt idx="777">
                  <c:v>1.85</c:v>
                </c:pt>
                <c:pt idx="778">
                  <c:v>1.85</c:v>
                </c:pt>
                <c:pt idx="779">
                  <c:v>1.85</c:v>
                </c:pt>
                <c:pt idx="780">
                  <c:v>1.9500000000000015</c:v>
                </c:pt>
                <c:pt idx="781">
                  <c:v>1.85</c:v>
                </c:pt>
                <c:pt idx="782">
                  <c:v>1.81</c:v>
                </c:pt>
                <c:pt idx="783">
                  <c:v>1.85</c:v>
                </c:pt>
                <c:pt idx="784">
                  <c:v>1.76</c:v>
                </c:pt>
                <c:pt idx="785">
                  <c:v>1.76</c:v>
                </c:pt>
                <c:pt idx="786">
                  <c:v>1.81</c:v>
                </c:pt>
                <c:pt idx="787">
                  <c:v>1.81</c:v>
                </c:pt>
                <c:pt idx="788">
                  <c:v>1.85</c:v>
                </c:pt>
                <c:pt idx="789">
                  <c:v>1.85</c:v>
                </c:pt>
                <c:pt idx="790">
                  <c:v>1.85</c:v>
                </c:pt>
                <c:pt idx="791">
                  <c:v>1.85</c:v>
                </c:pt>
                <c:pt idx="792">
                  <c:v>1.81</c:v>
                </c:pt>
                <c:pt idx="793">
                  <c:v>1.81</c:v>
                </c:pt>
                <c:pt idx="794">
                  <c:v>1.76</c:v>
                </c:pt>
                <c:pt idx="795">
                  <c:v>1.71</c:v>
                </c:pt>
                <c:pt idx="796">
                  <c:v>1.76</c:v>
                </c:pt>
                <c:pt idx="797">
                  <c:v>1.76</c:v>
                </c:pt>
                <c:pt idx="798">
                  <c:v>1.76</c:v>
                </c:pt>
                <c:pt idx="799">
                  <c:v>1.71</c:v>
                </c:pt>
                <c:pt idx="800">
                  <c:v>1.76</c:v>
                </c:pt>
                <c:pt idx="801">
                  <c:v>1.76</c:v>
                </c:pt>
                <c:pt idx="802">
                  <c:v>1.76</c:v>
                </c:pt>
                <c:pt idx="803">
                  <c:v>1.76</c:v>
                </c:pt>
                <c:pt idx="804">
                  <c:v>1.81</c:v>
                </c:pt>
                <c:pt idx="805">
                  <c:v>1.81</c:v>
                </c:pt>
                <c:pt idx="806">
                  <c:v>1.81</c:v>
                </c:pt>
                <c:pt idx="807">
                  <c:v>1.9500000000000015</c:v>
                </c:pt>
                <c:pt idx="808">
                  <c:v>1.71</c:v>
                </c:pt>
                <c:pt idx="809">
                  <c:v>1.76</c:v>
                </c:pt>
                <c:pt idx="810">
                  <c:v>1.76</c:v>
                </c:pt>
                <c:pt idx="811">
                  <c:v>1.81</c:v>
                </c:pt>
                <c:pt idx="812">
                  <c:v>1.81</c:v>
                </c:pt>
                <c:pt idx="813">
                  <c:v>1.76</c:v>
                </c:pt>
                <c:pt idx="814">
                  <c:v>1.85</c:v>
                </c:pt>
                <c:pt idx="815">
                  <c:v>1.81</c:v>
                </c:pt>
                <c:pt idx="816">
                  <c:v>1.85</c:v>
                </c:pt>
                <c:pt idx="817">
                  <c:v>1.81</c:v>
                </c:pt>
                <c:pt idx="818">
                  <c:v>1.81</c:v>
                </c:pt>
                <c:pt idx="819">
                  <c:v>1.9500000000000015</c:v>
                </c:pt>
                <c:pt idx="820">
                  <c:v>1.9000000000000001</c:v>
                </c:pt>
                <c:pt idx="821">
                  <c:v>1.9900000000000015</c:v>
                </c:pt>
                <c:pt idx="822">
                  <c:v>1.9000000000000001</c:v>
                </c:pt>
                <c:pt idx="823">
                  <c:v>1.9000000000000001</c:v>
                </c:pt>
                <c:pt idx="824">
                  <c:v>1.85</c:v>
                </c:pt>
                <c:pt idx="825">
                  <c:v>1.85</c:v>
                </c:pt>
                <c:pt idx="826">
                  <c:v>1.9000000000000001</c:v>
                </c:pt>
                <c:pt idx="827">
                  <c:v>1.85</c:v>
                </c:pt>
                <c:pt idx="828">
                  <c:v>1.9000000000000001</c:v>
                </c:pt>
                <c:pt idx="829">
                  <c:v>1.9000000000000001</c:v>
                </c:pt>
                <c:pt idx="830">
                  <c:v>1.85</c:v>
                </c:pt>
                <c:pt idx="831">
                  <c:v>1.85</c:v>
                </c:pt>
                <c:pt idx="832">
                  <c:v>1.9500000000000015</c:v>
                </c:pt>
                <c:pt idx="833">
                  <c:v>1.85</c:v>
                </c:pt>
                <c:pt idx="834">
                  <c:v>1.6700000000000013</c:v>
                </c:pt>
                <c:pt idx="835">
                  <c:v>1.9000000000000001</c:v>
                </c:pt>
                <c:pt idx="836">
                  <c:v>1.81</c:v>
                </c:pt>
                <c:pt idx="837">
                  <c:v>1.76</c:v>
                </c:pt>
                <c:pt idx="838">
                  <c:v>1.76</c:v>
                </c:pt>
                <c:pt idx="839">
                  <c:v>1.9000000000000001</c:v>
                </c:pt>
                <c:pt idx="840">
                  <c:v>1.85</c:v>
                </c:pt>
                <c:pt idx="841">
                  <c:v>1.9500000000000015</c:v>
                </c:pt>
                <c:pt idx="842">
                  <c:v>1.9000000000000001</c:v>
                </c:pt>
                <c:pt idx="843">
                  <c:v>1.9000000000000001</c:v>
                </c:pt>
                <c:pt idx="844">
                  <c:v>1.85</c:v>
                </c:pt>
                <c:pt idx="845">
                  <c:v>1.81</c:v>
                </c:pt>
                <c:pt idx="846">
                  <c:v>1.81</c:v>
                </c:pt>
                <c:pt idx="847">
                  <c:v>1.76</c:v>
                </c:pt>
                <c:pt idx="848">
                  <c:v>1.81</c:v>
                </c:pt>
                <c:pt idx="849">
                  <c:v>1.71</c:v>
                </c:pt>
                <c:pt idx="850">
                  <c:v>1.85</c:v>
                </c:pt>
                <c:pt idx="851">
                  <c:v>1.81</c:v>
                </c:pt>
                <c:pt idx="852">
                  <c:v>1.85</c:v>
                </c:pt>
                <c:pt idx="853">
                  <c:v>1.71</c:v>
                </c:pt>
                <c:pt idx="854">
                  <c:v>1.76</c:v>
                </c:pt>
                <c:pt idx="855">
                  <c:v>1.76</c:v>
                </c:pt>
                <c:pt idx="856">
                  <c:v>1.81</c:v>
                </c:pt>
                <c:pt idx="857">
                  <c:v>1.71</c:v>
                </c:pt>
                <c:pt idx="858">
                  <c:v>1.81</c:v>
                </c:pt>
                <c:pt idx="859">
                  <c:v>1.76</c:v>
                </c:pt>
                <c:pt idx="860">
                  <c:v>1.81</c:v>
                </c:pt>
                <c:pt idx="861">
                  <c:v>1.76</c:v>
                </c:pt>
                <c:pt idx="862">
                  <c:v>1.62</c:v>
                </c:pt>
                <c:pt idx="863">
                  <c:v>1.85</c:v>
                </c:pt>
                <c:pt idx="864">
                  <c:v>1.76</c:v>
                </c:pt>
                <c:pt idx="865">
                  <c:v>1.81</c:v>
                </c:pt>
                <c:pt idx="866">
                  <c:v>1.81</c:v>
                </c:pt>
                <c:pt idx="867">
                  <c:v>1.9000000000000001</c:v>
                </c:pt>
                <c:pt idx="868">
                  <c:v>1.85</c:v>
                </c:pt>
                <c:pt idx="869">
                  <c:v>1.9000000000000001</c:v>
                </c:pt>
                <c:pt idx="870">
                  <c:v>1.85</c:v>
                </c:pt>
                <c:pt idx="871">
                  <c:v>1.9000000000000001</c:v>
                </c:pt>
                <c:pt idx="872">
                  <c:v>1.9000000000000001</c:v>
                </c:pt>
                <c:pt idx="873">
                  <c:v>1.9000000000000001</c:v>
                </c:pt>
                <c:pt idx="874">
                  <c:v>1.9000000000000001</c:v>
                </c:pt>
                <c:pt idx="875">
                  <c:v>1.85</c:v>
                </c:pt>
                <c:pt idx="876">
                  <c:v>1.9000000000000001</c:v>
                </c:pt>
                <c:pt idx="877">
                  <c:v>1.76</c:v>
                </c:pt>
                <c:pt idx="878">
                  <c:v>1.9900000000000015</c:v>
                </c:pt>
                <c:pt idx="879">
                  <c:v>1.81</c:v>
                </c:pt>
                <c:pt idx="880">
                  <c:v>1.76</c:v>
                </c:pt>
                <c:pt idx="881">
                  <c:v>1.9500000000000015</c:v>
                </c:pt>
                <c:pt idx="882">
                  <c:v>1.9500000000000015</c:v>
                </c:pt>
                <c:pt idx="883">
                  <c:v>1.9500000000000015</c:v>
                </c:pt>
                <c:pt idx="884">
                  <c:v>1.81</c:v>
                </c:pt>
                <c:pt idx="885">
                  <c:v>1.81</c:v>
                </c:pt>
                <c:pt idx="886">
                  <c:v>1.85</c:v>
                </c:pt>
                <c:pt idx="887">
                  <c:v>1.85</c:v>
                </c:pt>
                <c:pt idx="888">
                  <c:v>1.85</c:v>
                </c:pt>
                <c:pt idx="889">
                  <c:v>1.85</c:v>
                </c:pt>
                <c:pt idx="890">
                  <c:v>1.9000000000000001</c:v>
                </c:pt>
                <c:pt idx="891">
                  <c:v>1.85</c:v>
                </c:pt>
                <c:pt idx="892">
                  <c:v>1.85</c:v>
                </c:pt>
                <c:pt idx="893">
                  <c:v>1.62</c:v>
                </c:pt>
                <c:pt idx="894">
                  <c:v>1.6700000000000013</c:v>
                </c:pt>
                <c:pt idx="895">
                  <c:v>1.81</c:v>
                </c:pt>
                <c:pt idx="896">
                  <c:v>1.62</c:v>
                </c:pt>
                <c:pt idx="897">
                  <c:v>1.76</c:v>
                </c:pt>
                <c:pt idx="898">
                  <c:v>1.81</c:v>
                </c:pt>
                <c:pt idx="899">
                  <c:v>1.62</c:v>
                </c:pt>
                <c:pt idx="900">
                  <c:v>1.81</c:v>
                </c:pt>
                <c:pt idx="901">
                  <c:v>1.71</c:v>
                </c:pt>
                <c:pt idx="902">
                  <c:v>1.81</c:v>
                </c:pt>
                <c:pt idx="903">
                  <c:v>1.85</c:v>
                </c:pt>
                <c:pt idx="904">
                  <c:v>1.81</c:v>
                </c:pt>
                <c:pt idx="905">
                  <c:v>1.81</c:v>
                </c:pt>
                <c:pt idx="906">
                  <c:v>1.71</c:v>
                </c:pt>
                <c:pt idx="907">
                  <c:v>1.6700000000000013</c:v>
                </c:pt>
                <c:pt idx="908">
                  <c:v>1.81</c:v>
                </c:pt>
                <c:pt idx="909">
                  <c:v>1.85</c:v>
                </c:pt>
                <c:pt idx="910">
                  <c:v>1.81</c:v>
                </c:pt>
                <c:pt idx="911">
                  <c:v>1.71</c:v>
                </c:pt>
                <c:pt idx="912">
                  <c:v>1.81</c:v>
                </c:pt>
                <c:pt idx="913">
                  <c:v>1.85</c:v>
                </c:pt>
                <c:pt idx="914">
                  <c:v>1.85</c:v>
                </c:pt>
                <c:pt idx="915">
                  <c:v>1.76</c:v>
                </c:pt>
                <c:pt idx="916">
                  <c:v>1.81</c:v>
                </c:pt>
                <c:pt idx="917">
                  <c:v>1.81</c:v>
                </c:pt>
                <c:pt idx="918">
                  <c:v>1.9000000000000001</c:v>
                </c:pt>
                <c:pt idx="919">
                  <c:v>1.62</c:v>
                </c:pt>
                <c:pt idx="920">
                  <c:v>1.85</c:v>
                </c:pt>
                <c:pt idx="921">
                  <c:v>1.9000000000000001</c:v>
                </c:pt>
                <c:pt idx="922">
                  <c:v>1.9900000000000015</c:v>
                </c:pt>
                <c:pt idx="923">
                  <c:v>1.85</c:v>
                </c:pt>
                <c:pt idx="924">
                  <c:v>1.81</c:v>
                </c:pt>
                <c:pt idx="925">
                  <c:v>1.76</c:v>
                </c:pt>
                <c:pt idx="926">
                  <c:v>1.6700000000000013</c:v>
                </c:pt>
                <c:pt idx="927">
                  <c:v>1.53</c:v>
                </c:pt>
                <c:pt idx="928">
                  <c:v>1.44</c:v>
                </c:pt>
                <c:pt idx="929">
                  <c:v>1.3</c:v>
                </c:pt>
                <c:pt idx="930">
                  <c:v>1.21</c:v>
                </c:pt>
                <c:pt idx="931">
                  <c:v>1.1100000000000001</c:v>
                </c:pt>
                <c:pt idx="932">
                  <c:v>1.07</c:v>
                </c:pt>
                <c:pt idx="933">
                  <c:v>1.02</c:v>
                </c:pt>
                <c:pt idx="934">
                  <c:v>0.97000000000000064</c:v>
                </c:pt>
                <c:pt idx="935">
                  <c:v>0.92999999999999994</c:v>
                </c:pt>
                <c:pt idx="936">
                  <c:v>0.88000000000000012</c:v>
                </c:pt>
                <c:pt idx="937">
                  <c:v>0.83000000000000063</c:v>
                </c:pt>
                <c:pt idx="938">
                  <c:v>0.79</c:v>
                </c:pt>
                <c:pt idx="939">
                  <c:v>0.70000000000000062</c:v>
                </c:pt>
                <c:pt idx="940">
                  <c:v>0.65000000000000091</c:v>
                </c:pt>
                <c:pt idx="941">
                  <c:v>0.65000000000000091</c:v>
                </c:pt>
                <c:pt idx="942">
                  <c:v>0.70000000000000062</c:v>
                </c:pt>
                <c:pt idx="943">
                  <c:v>0.79</c:v>
                </c:pt>
                <c:pt idx="944">
                  <c:v>0.88000000000000012</c:v>
                </c:pt>
                <c:pt idx="945">
                  <c:v>1.1100000000000001</c:v>
                </c:pt>
                <c:pt idx="946">
                  <c:v>1.1599999999999986</c:v>
                </c:pt>
                <c:pt idx="947">
                  <c:v>1.1100000000000001</c:v>
                </c:pt>
                <c:pt idx="948">
                  <c:v>1.1599999999999986</c:v>
                </c:pt>
                <c:pt idx="949">
                  <c:v>1.07</c:v>
                </c:pt>
                <c:pt idx="950">
                  <c:v>1.3</c:v>
                </c:pt>
                <c:pt idx="951">
                  <c:v>1.44</c:v>
                </c:pt>
                <c:pt idx="952">
                  <c:v>1.3900000000000001</c:v>
                </c:pt>
                <c:pt idx="953">
                  <c:v>1.44</c:v>
                </c:pt>
                <c:pt idx="954">
                  <c:v>1.44</c:v>
                </c:pt>
                <c:pt idx="955">
                  <c:v>1.48</c:v>
                </c:pt>
                <c:pt idx="956">
                  <c:v>1.48</c:v>
                </c:pt>
                <c:pt idx="957">
                  <c:v>1.62</c:v>
                </c:pt>
                <c:pt idx="958">
                  <c:v>1.53</c:v>
                </c:pt>
                <c:pt idx="959">
                  <c:v>1.58</c:v>
                </c:pt>
                <c:pt idx="960">
                  <c:v>1.62</c:v>
                </c:pt>
                <c:pt idx="961">
                  <c:v>1.58</c:v>
                </c:pt>
                <c:pt idx="962">
                  <c:v>1.62</c:v>
                </c:pt>
                <c:pt idx="963">
                  <c:v>1.6700000000000013</c:v>
                </c:pt>
                <c:pt idx="964">
                  <c:v>1.6700000000000013</c:v>
                </c:pt>
                <c:pt idx="965">
                  <c:v>1.6700000000000013</c:v>
                </c:pt>
                <c:pt idx="966">
                  <c:v>1.71</c:v>
                </c:pt>
                <c:pt idx="967">
                  <c:v>1.62</c:v>
                </c:pt>
                <c:pt idx="968">
                  <c:v>1.58</c:v>
                </c:pt>
                <c:pt idx="969">
                  <c:v>1.6700000000000013</c:v>
                </c:pt>
                <c:pt idx="970">
                  <c:v>1.6700000000000013</c:v>
                </c:pt>
                <c:pt idx="971">
                  <c:v>1.6700000000000013</c:v>
                </c:pt>
                <c:pt idx="972">
                  <c:v>1.71</c:v>
                </c:pt>
                <c:pt idx="973">
                  <c:v>1.6700000000000013</c:v>
                </c:pt>
                <c:pt idx="974">
                  <c:v>1.48</c:v>
                </c:pt>
                <c:pt idx="975">
                  <c:v>1.81</c:v>
                </c:pt>
                <c:pt idx="976">
                  <c:v>1.81</c:v>
                </c:pt>
                <c:pt idx="977">
                  <c:v>1.81</c:v>
                </c:pt>
                <c:pt idx="978">
                  <c:v>1.62</c:v>
                </c:pt>
                <c:pt idx="979">
                  <c:v>1.6700000000000013</c:v>
                </c:pt>
                <c:pt idx="980">
                  <c:v>1.76</c:v>
                </c:pt>
                <c:pt idx="981">
                  <c:v>1.71</c:v>
                </c:pt>
                <c:pt idx="982">
                  <c:v>1.81</c:v>
                </c:pt>
                <c:pt idx="983">
                  <c:v>1.53</c:v>
                </c:pt>
                <c:pt idx="984">
                  <c:v>1.81</c:v>
                </c:pt>
                <c:pt idx="985">
                  <c:v>1.81</c:v>
                </c:pt>
                <c:pt idx="986">
                  <c:v>1.76</c:v>
                </c:pt>
                <c:pt idx="987">
                  <c:v>1.81</c:v>
                </c:pt>
                <c:pt idx="988">
                  <c:v>1.76</c:v>
                </c:pt>
                <c:pt idx="989">
                  <c:v>1.71</c:v>
                </c:pt>
                <c:pt idx="990">
                  <c:v>1.76</c:v>
                </c:pt>
                <c:pt idx="991">
                  <c:v>1.76</c:v>
                </c:pt>
                <c:pt idx="992">
                  <c:v>1.71</c:v>
                </c:pt>
                <c:pt idx="993">
                  <c:v>1.71</c:v>
                </c:pt>
                <c:pt idx="994">
                  <c:v>1.9000000000000001</c:v>
                </c:pt>
                <c:pt idx="995">
                  <c:v>1.81</c:v>
                </c:pt>
                <c:pt idx="996">
                  <c:v>1.81</c:v>
                </c:pt>
                <c:pt idx="997">
                  <c:v>1.76</c:v>
                </c:pt>
                <c:pt idx="998">
                  <c:v>1.76</c:v>
                </c:pt>
                <c:pt idx="999">
                  <c:v>1.76</c:v>
                </c:pt>
                <c:pt idx="1000">
                  <c:v>1.76</c:v>
                </c:pt>
                <c:pt idx="1001">
                  <c:v>1.85</c:v>
                </c:pt>
                <c:pt idx="1002">
                  <c:v>1.9000000000000001</c:v>
                </c:pt>
                <c:pt idx="1003">
                  <c:v>1.81</c:v>
                </c:pt>
                <c:pt idx="1004">
                  <c:v>1.81</c:v>
                </c:pt>
                <c:pt idx="1005">
                  <c:v>1.81</c:v>
                </c:pt>
                <c:pt idx="1006">
                  <c:v>1.81</c:v>
                </c:pt>
                <c:pt idx="1007">
                  <c:v>1.76</c:v>
                </c:pt>
                <c:pt idx="1008">
                  <c:v>1.85</c:v>
                </c:pt>
                <c:pt idx="1009">
                  <c:v>1.81</c:v>
                </c:pt>
                <c:pt idx="1010">
                  <c:v>1.81</c:v>
                </c:pt>
                <c:pt idx="1011">
                  <c:v>1.81</c:v>
                </c:pt>
                <c:pt idx="1012">
                  <c:v>1.76</c:v>
                </c:pt>
                <c:pt idx="1013">
                  <c:v>1.81</c:v>
                </c:pt>
                <c:pt idx="1014">
                  <c:v>1.76</c:v>
                </c:pt>
                <c:pt idx="1015">
                  <c:v>1.81</c:v>
                </c:pt>
                <c:pt idx="1016">
                  <c:v>1.76</c:v>
                </c:pt>
                <c:pt idx="1017">
                  <c:v>1.81</c:v>
                </c:pt>
                <c:pt idx="1018">
                  <c:v>1.81</c:v>
                </c:pt>
                <c:pt idx="1019">
                  <c:v>1.81</c:v>
                </c:pt>
                <c:pt idx="1020">
                  <c:v>1.81</c:v>
                </c:pt>
                <c:pt idx="1021">
                  <c:v>1.85</c:v>
                </c:pt>
                <c:pt idx="1022">
                  <c:v>1.81</c:v>
                </c:pt>
                <c:pt idx="1023">
                  <c:v>1.81</c:v>
                </c:pt>
                <c:pt idx="1024">
                  <c:v>1.76</c:v>
                </c:pt>
                <c:pt idx="1025">
                  <c:v>1.81</c:v>
                </c:pt>
                <c:pt idx="1026">
                  <c:v>1.81</c:v>
                </c:pt>
                <c:pt idx="1027">
                  <c:v>1.85</c:v>
                </c:pt>
                <c:pt idx="1028">
                  <c:v>1.81</c:v>
                </c:pt>
                <c:pt idx="1029">
                  <c:v>1.85</c:v>
                </c:pt>
                <c:pt idx="1030">
                  <c:v>1.81</c:v>
                </c:pt>
                <c:pt idx="1031">
                  <c:v>1.85</c:v>
                </c:pt>
                <c:pt idx="1032">
                  <c:v>1.85</c:v>
                </c:pt>
                <c:pt idx="1033">
                  <c:v>1.81</c:v>
                </c:pt>
                <c:pt idx="1034">
                  <c:v>1.81</c:v>
                </c:pt>
                <c:pt idx="1035">
                  <c:v>1.81</c:v>
                </c:pt>
                <c:pt idx="1036">
                  <c:v>1.81</c:v>
                </c:pt>
                <c:pt idx="1037">
                  <c:v>1.81</c:v>
                </c:pt>
                <c:pt idx="1038">
                  <c:v>1.85</c:v>
                </c:pt>
                <c:pt idx="1039">
                  <c:v>1.85</c:v>
                </c:pt>
                <c:pt idx="1040">
                  <c:v>1.81</c:v>
                </c:pt>
                <c:pt idx="1041">
                  <c:v>1.81</c:v>
                </c:pt>
                <c:pt idx="1042">
                  <c:v>1.76</c:v>
                </c:pt>
                <c:pt idx="1043">
                  <c:v>1.76</c:v>
                </c:pt>
                <c:pt idx="1044">
                  <c:v>1.81</c:v>
                </c:pt>
                <c:pt idx="1045">
                  <c:v>1.76</c:v>
                </c:pt>
                <c:pt idx="1046">
                  <c:v>1.76</c:v>
                </c:pt>
                <c:pt idx="1047">
                  <c:v>1.76</c:v>
                </c:pt>
                <c:pt idx="1048">
                  <c:v>1.81</c:v>
                </c:pt>
                <c:pt idx="1049">
                  <c:v>1.81</c:v>
                </c:pt>
                <c:pt idx="1050">
                  <c:v>1.81</c:v>
                </c:pt>
                <c:pt idx="1051">
                  <c:v>1.81</c:v>
                </c:pt>
                <c:pt idx="1052">
                  <c:v>1.81</c:v>
                </c:pt>
                <c:pt idx="1053">
                  <c:v>1.85</c:v>
                </c:pt>
                <c:pt idx="1054">
                  <c:v>1.85</c:v>
                </c:pt>
                <c:pt idx="1055">
                  <c:v>1.9000000000000001</c:v>
                </c:pt>
                <c:pt idx="1056">
                  <c:v>1.81</c:v>
                </c:pt>
                <c:pt idx="1057">
                  <c:v>1.81</c:v>
                </c:pt>
                <c:pt idx="1058">
                  <c:v>1.76</c:v>
                </c:pt>
                <c:pt idx="1059">
                  <c:v>1.9900000000000015</c:v>
                </c:pt>
                <c:pt idx="1060">
                  <c:v>1.76</c:v>
                </c:pt>
                <c:pt idx="1061">
                  <c:v>1.76</c:v>
                </c:pt>
                <c:pt idx="1062">
                  <c:v>1.9000000000000001</c:v>
                </c:pt>
                <c:pt idx="1063">
                  <c:v>1.71</c:v>
                </c:pt>
                <c:pt idx="1064">
                  <c:v>1.76</c:v>
                </c:pt>
                <c:pt idx="1065">
                  <c:v>1.76</c:v>
                </c:pt>
                <c:pt idx="1066">
                  <c:v>1.76</c:v>
                </c:pt>
                <c:pt idx="1067">
                  <c:v>1.81</c:v>
                </c:pt>
                <c:pt idx="1068">
                  <c:v>1.85</c:v>
                </c:pt>
                <c:pt idx="1069">
                  <c:v>1.81</c:v>
                </c:pt>
                <c:pt idx="1070">
                  <c:v>1.81</c:v>
                </c:pt>
                <c:pt idx="1071">
                  <c:v>1.81</c:v>
                </c:pt>
                <c:pt idx="1072">
                  <c:v>1.85</c:v>
                </c:pt>
                <c:pt idx="1073">
                  <c:v>1.81</c:v>
                </c:pt>
                <c:pt idx="1074">
                  <c:v>1.76</c:v>
                </c:pt>
                <c:pt idx="1075">
                  <c:v>1.85</c:v>
                </c:pt>
                <c:pt idx="1076">
                  <c:v>1.62</c:v>
                </c:pt>
                <c:pt idx="1077">
                  <c:v>1.71</c:v>
                </c:pt>
                <c:pt idx="1078">
                  <c:v>1.6700000000000013</c:v>
                </c:pt>
                <c:pt idx="1079">
                  <c:v>1.76</c:v>
                </c:pt>
                <c:pt idx="1080">
                  <c:v>1.76</c:v>
                </c:pt>
                <c:pt idx="1081">
                  <c:v>1.81</c:v>
                </c:pt>
                <c:pt idx="1082">
                  <c:v>1.6700000000000013</c:v>
                </c:pt>
                <c:pt idx="1083">
                  <c:v>1.81</c:v>
                </c:pt>
                <c:pt idx="1084">
                  <c:v>1.81</c:v>
                </c:pt>
                <c:pt idx="1085">
                  <c:v>1.85</c:v>
                </c:pt>
                <c:pt idx="1086">
                  <c:v>1.81</c:v>
                </c:pt>
                <c:pt idx="1087">
                  <c:v>1.81</c:v>
                </c:pt>
                <c:pt idx="1088">
                  <c:v>1.76</c:v>
                </c:pt>
                <c:pt idx="1089">
                  <c:v>1.81</c:v>
                </c:pt>
                <c:pt idx="1090">
                  <c:v>1.85</c:v>
                </c:pt>
                <c:pt idx="1091">
                  <c:v>1.81</c:v>
                </c:pt>
                <c:pt idx="1092">
                  <c:v>1.85</c:v>
                </c:pt>
                <c:pt idx="1093">
                  <c:v>1.81</c:v>
                </c:pt>
                <c:pt idx="1094">
                  <c:v>1.76</c:v>
                </c:pt>
                <c:pt idx="1095">
                  <c:v>1.76</c:v>
                </c:pt>
                <c:pt idx="1096">
                  <c:v>1.58</c:v>
                </c:pt>
                <c:pt idx="1097">
                  <c:v>1.81</c:v>
                </c:pt>
                <c:pt idx="1098">
                  <c:v>1.81</c:v>
                </c:pt>
                <c:pt idx="1099">
                  <c:v>1.85</c:v>
                </c:pt>
                <c:pt idx="1100">
                  <c:v>1.81</c:v>
                </c:pt>
                <c:pt idx="1101">
                  <c:v>1.76</c:v>
                </c:pt>
                <c:pt idx="1102">
                  <c:v>1.76</c:v>
                </c:pt>
                <c:pt idx="1103">
                  <c:v>1.85</c:v>
                </c:pt>
                <c:pt idx="1104">
                  <c:v>1.85</c:v>
                </c:pt>
                <c:pt idx="1105">
                  <c:v>1.76</c:v>
                </c:pt>
                <c:pt idx="1106">
                  <c:v>1.71</c:v>
                </c:pt>
                <c:pt idx="1107">
                  <c:v>1.71</c:v>
                </c:pt>
                <c:pt idx="1108">
                  <c:v>1.71</c:v>
                </c:pt>
                <c:pt idx="1109">
                  <c:v>1.81</c:v>
                </c:pt>
                <c:pt idx="1110">
                  <c:v>1.71</c:v>
                </c:pt>
                <c:pt idx="1111">
                  <c:v>1.81</c:v>
                </c:pt>
                <c:pt idx="1112">
                  <c:v>1.76</c:v>
                </c:pt>
                <c:pt idx="1113">
                  <c:v>1.81</c:v>
                </c:pt>
                <c:pt idx="1114">
                  <c:v>1.81</c:v>
                </c:pt>
                <c:pt idx="1115">
                  <c:v>1.76</c:v>
                </c:pt>
                <c:pt idx="1116">
                  <c:v>1.81</c:v>
                </c:pt>
                <c:pt idx="1117">
                  <c:v>1.71</c:v>
                </c:pt>
                <c:pt idx="1118">
                  <c:v>1.76</c:v>
                </c:pt>
                <c:pt idx="1119">
                  <c:v>1.71</c:v>
                </c:pt>
                <c:pt idx="1120">
                  <c:v>1.81</c:v>
                </c:pt>
                <c:pt idx="1121">
                  <c:v>1.81</c:v>
                </c:pt>
                <c:pt idx="1122">
                  <c:v>1.76</c:v>
                </c:pt>
                <c:pt idx="1123">
                  <c:v>1.9000000000000001</c:v>
                </c:pt>
                <c:pt idx="1124">
                  <c:v>1.9000000000000001</c:v>
                </c:pt>
                <c:pt idx="1125">
                  <c:v>1.76</c:v>
                </c:pt>
                <c:pt idx="1126">
                  <c:v>1.85</c:v>
                </c:pt>
                <c:pt idx="1127">
                  <c:v>1.85</c:v>
                </c:pt>
                <c:pt idx="1128">
                  <c:v>1.76</c:v>
                </c:pt>
                <c:pt idx="1129">
                  <c:v>1.81</c:v>
                </c:pt>
                <c:pt idx="1130">
                  <c:v>1.85</c:v>
                </c:pt>
                <c:pt idx="1131">
                  <c:v>1.85</c:v>
                </c:pt>
                <c:pt idx="1132">
                  <c:v>1.76</c:v>
                </c:pt>
                <c:pt idx="1133">
                  <c:v>1.76</c:v>
                </c:pt>
                <c:pt idx="1134">
                  <c:v>1.71</c:v>
                </c:pt>
                <c:pt idx="1135">
                  <c:v>1.76</c:v>
                </c:pt>
                <c:pt idx="1136">
                  <c:v>1.6700000000000013</c:v>
                </c:pt>
                <c:pt idx="1137">
                  <c:v>1.71</c:v>
                </c:pt>
                <c:pt idx="1138">
                  <c:v>1.6700000000000013</c:v>
                </c:pt>
                <c:pt idx="1139">
                  <c:v>1.9000000000000001</c:v>
                </c:pt>
                <c:pt idx="1140">
                  <c:v>1.76</c:v>
                </c:pt>
                <c:pt idx="1141">
                  <c:v>1.81</c:v>
                </c:pt>
                <c:pt idx="1142">
                  <c:v>1.81</c:v>
                </c:pt>
                <c:pt idx="1143">
                  <c:v>1.81</c:v>
                </c:pt>
                <c:pt idx="1144">
                  <c:v>1.81</c:v>
                </c:pt>
                <c:pt idx="1145">
                  <c:v>1.81</c:v>
                </c:pt>
                <c:pt idx="1146">
                  <c:v>1.81</c:v>
                </c:pt>
                <c:pt idx="1147">
                  <c:v>1.85</c:v>
                </c:pt>
                <c:pt idx="1148">
                  <c:v>1.76</c:v>
                </c:pt>
                <c:pt idx="1149">
                  <c:v>1.76</c:v>
                </c:pt>
                <c:pt idx="1150">
                  <c:v>1.85</c:v>
                </c:pt>
                <c:pt idx="1151">
                  <c:v>1.6700000000000013</c:v>
                </c:pt>
                <c:pt idx="1152">
                  <c:v>1.76</c:v>
                </c:pt>
                <c:pt idx="1153">
                  <c:v>1.76</c:v>
                </c:pt>
                <c:pt idx="1154">
                  <c:v>1.81</c:v>
                </c:pt>
                <c:pt idx="1155">
                  <c:v>1.71</c:v>
                </c:pt>
                <c:pt idx="1156">
                  <c:v>1.76</c:v>
                </c:pt>
                <c:pt idx="1157">
                  <c:v>1.76</c:v>
                </c:pt>
                <c:pt idx="1158">
                  <c:v>1.76</c:v>
                </c:pt>
                <c:pt idx="1159">
                  <c:v>1.81</c:v>
                </c:pt>
                <c:pt idx="1160">
                  <c:v>1.76</c:v>
                </c:pt>
                <c:pt idx="1161">
                  <c:v>1.85</c:v>
                </c:pt>
                <c:pt idx="1162">
                  <c:v>1.71</c:v>
                </c:pt>
                <c:pt idx="1163">
                  <c:v>1.76</c:v>
                </c:pt>
                <c:pt idx="1164">
                  <c:v>1.76</c:v>
                </c:pt>
                <c:pt idx="1165">
                  <c:v>1.71</c:v>
                </c:pt>
                <c:pt idx="1166">
                  <c:v>1.76</c:v>
                </c:pt>
                <c:pt idx="1167">
                  <c:v>1.76</c:v>
                </c:pt>
                <c:pt idx="1168">
                  <c:v>1.85</c:v>
                </c:pt>
                <c:pt idx="1169">
                  <c:v>1.85</c:v>
                </c:pt>
                <c:pt idx="1170">
                  <c:v>1.71</c:v>
                </c:pt>
                <c:pt idx="1171">
                  <c:v>1.76</c:v>
                </c:pt>
                <c:pt idx="1172">
                  <c:v>1.76</c:v>
                </c:pt>
                <c:pt idx="1173">
                  <c:v>1.71</c:v>
                </c:pt>
                <c:pt idx="1174">
                  <c:v>1.71</c:v>
                </c:pt>
                <c:pt idx="1175">
                  <c:v>1.71</c:v>
                </c:pt>
                <c:pt idx="1176">
                  <c:v>1.71</c:v>
                </c:pt>
                <c:pt idx="1177">
                  <c:v>1.81</c:v>
                </c:pt>
                <c:pt idx="1178">
                  <c:v>1.85</c:v>
                </c:pt>
                <c:pt idx="1179">
                  <c:v>1.76</c:v>
                </c:pt>
                <c:pt idx="1180">
                  <c:v>1.85</c:v>
                </c:pt>
                <c:pt idx="1181">
                  <c:v>1.81</c:v>
                </c:pt>
                <c:pt idx="1182">
                  <c:v>1.85</c:v>
                </c:pt>
                <c:pt idx="1183">
                  <c:v>1.81</c:v>
                </c:pt>
                <c:pt idx="1184">
                  <c:v>1.85</c:v>
                </c:pt>
                <c:pt idx="1185">
                  <c:v>1.81</c:v>
                </c:pt>
                <c:pt idx="1186">
                  <c:v>1.76</c:v>
                </c:pt>
                <c:pt idx="1187">
                  <c:v>1.81</c:v>
                </c:pt>
                <c:pt idx="1188">
                  <c:v>1.76</c:v>
                </c:pt>
                <c:pt idx="1189">
                  <c:v>1.76</c:v>
                </c:pt>
                <c:pt idx="1190">
                  <c:v>1.71</c:v>
                </c:pt>
                <c:pt idx="1191">
                  <c:v>1.81</c:v>
                </c:pt>
                <c:pt idx="1192">
                  <c:v>1.81</c:v>
                </c:pt>
                <c:pt idx="1193">
                  <c:v>1.76</c:v>
                </c:pt>
                <c:pt idx="1194">
                  <c:v>1.76</c:v>
                </c:pt>
                <c:pt idx="1195">
                  <c:v>1.6700000000000013</c:v>
                </c:pt>
                <c:pt idx="1196">
                  <c:v>1.76</c:v>
                </c:pt>
                <c:pt idx="1197">
                  <c:v>1.81</c:v>
                </c:pt>
                <c:pt idx="1198">
                  <c:v>1.9000000000000001</c:v>
                </c:pt>
                <c:pt idx="1199">
                  <c:v>1.81</c:v>
                </c:pt>
                <c:pt idx="1200">
                  <c:v>1.81</c:v>
                </c:pt>
                <c:pt idx="1201">
                  <c:v>1.81</c:v>
                </c:pt>
                <c:pt idx="1202">
                  <c:v>1.71</c:v>
                </c:pt>
                <c:pt idx="1203">
                  <c:v>1.81</c:v>
                </c:pt>
                <c:pt idx="1204">
                  <c:v>1.81</c:v>
                </c:pt>
                <c:pt idx="1205">
                  <c:v>1.76</c:v>
                </c:pt>
                <c:pt idx="1206">
                  <c:v>1.81</c:v>
                </c:pt>
                <c:pt idx="1207">
                  <c:v>1.85</c:v>
                </c:pt>
                <c:pt idx="1208">
                  <c:v>1.85</c:v>
                </c:pt>
                <c:pt idx="1209">
                  <c:v>1.81</c:v>
                </c:pt>
                <c:pt idx="1210">
                  <c:v>1.81</c:v>
                </c:pt>
                <c:pt idx="1211">
                  <c:v>1.9000000000000001</c:v>
                </c:pt>
                <c:pt idx="1212">
                  <c:v>1.85</c:v>
                </c:pt>
                <c:pt idx="1213">
                  <c:v>1.81</c:v>
                </c:pt>
                <c:pt idx="1214">
                  <c:v>1.81</c:v>
                </c:pt>
                <c:pt idx="1215">
                  <c:v>1.9000000000000001</c:v>
                </c:pt>
                <c:pt idx="1216">
                  <c:v>1.81</c:v>
                </c:pt>
                <c:pt idx="1217">
                  <c:v>1.76</c:v>
                </c:pt>
                <c:pt idx="1218">
                  <c:v>1.81</c:v>
                </c:pt>
                <c:pt idx="1219">
                  <c:v>1.76</c:v>
                </c:pt>
                <c:pt idx="1220">
                  <c:v>1.81</c:v>
                </c:pt>
                <c:pt idx="1221">
                  <c:v>1.81</c:v>
                </c:pt>
                <c:pt idx="1222">
                  <c:v>1.76</c:v>
                </c:pt>
                <c:pt idx="1223">
                  <c:v>1.71</c:v>
                </c:pt>
                <c:pt idx="1224">
                  <c:v>1.81</c:v>
                </c:pt>
                <c:pt idx="1225">
                  <c:v>1.85</c:v>
                </c:pt>
                <c:pt idx="1226">
                  <c:v>1.9000000000000001</c:v>
                </c:pt>
                <c:pt idx="1227">
                  <c:v>1.9000000000000001</c:v>
                </c:pt>
                <c:pt idx="1228">
                  <c:v>1.81</c:v>
                </c:pt>
                <c:pt idx="1229">
                  <c:v>1.81</c:v>
                </c:pt>
                <c:pt idx="1230">
                  <c:v>1.81</c:v>
                </c:pt>
                <c:pt idx="1231">
                  <c:v>1.81</c:v>
                </c:pt>
                <c:pt idx="1232">
                  <c:v>1.81</c:v>
                </c:pt>
                <c:pt idx="1233">
                  <c:v>1.85</c:v>
                </c:pt>
                <c:pt idx="1234">
                  <c:v>1.81</c:v>
                </c:pt>
                <c:pt idx="1235">
                  <c:v>1.85</c:v>
                </c:pt>
                <c:pt idx="1236">
                  <c:v>1.81</c:v>
                </c:pt>
                <c:pt idx="1237">
                  <c:v>1.76</c:v>
                </c:pt>
                <c:pt idx="1238">
                  <c:v>1.71</c:v>
                </c:pt>
                <c:pt idx="1239">
                  <c:v>1.76</c:v>
                </c:pt>
                <c:pt idx="1240">
                  <c:v>1.71</c:v>
                </c:pt>
                <c:pt idx="1241">
                  <c:v>1.85</c:v>
                </c:pt>
                <c:pt idx="1242">
                  <c:v>1.81</c:v>
                </c:pt>
                <c:pt idx="1243">
                  <c:v>1.76</c:v>
                </c:pt>
                <c:pt idx="1244">
                  <c:v>1.81</c:v>
                </c:pt>
                <c:pt idx="1245">
                  <c:v>1.85</c:v>
                </c:pt>
                <c:pt idx="1246">
                  <c:v>1.85</c:v>
                </c:pt>
                <c:pt idx="1247">
                  <c:v>1.81</c:v>
                </c:pt>
                <c:pt idx="1248">
                  <c:v>1.76</c:v>
                </c:pt>
                <c:pt idx="1249">
                  <c:v>1.76</c:v>
                </c:pt>
                <c:pt idx="1250">
                  <c:v>1.81</c:v>
                </c:pt>
                <c:pt idx="1251">
                  <c:v>1.81</c:v>
                </c:pt>
                <c:pt idx="1252">
                  <c:v>1.81</c:v>
                </c:pt>
                <c:pt idx="1253">
                  <c:v>1.81</c:v>
                </c:pt>
                <c:pt idx="1254">
                  <c:v>1.81</c:v>
                </c:pt>
                <c:pt idx="1255">
                  <c:v>1.76</c:v>
                </c:pt>
                <c:pt idx="1256">
                  <c:v>1.76</c:v>
                </c:pt>
                <c:pt idx="1257">
                  <c:v>1.71</c:v>
                </c:pt>
                <c:pt idx="1258">
                  <c:v>1.71</c:v>
                </c:pt>
                <c:pt idx="1259">
                  <c:v>1.85</c:v>
                </c:pt>
                <c:pt idx="1260">
                  <c:v>1.76</c:v>
                </c:pt>
                <c:pt idx="1261">
                  <c:v>1.71</c:v>
                </c:pt>
                <c:pt idx="1262">
                  <c:v>1.81</c:v>
                </c:pt>
                <c:pt idx="1263">
                  <c:v>1.76</c:v>
                </c:pt>
                <c:pt idx="1264">
                  <c:v>1.9900000000000015</c:v>
                </c:pt>
                <c:pt idx="1265">
                  <c:v>1.71</c:v>
                </c:pt>
                <c:pt idx="1266">
                  <c:v>1.6700000000000013</c:v>
                </c:pt>
                <c:pt idx="1267">
                  <c:v>1.85</c:v>
                </c:pt>
                <c:pt idx="1268">
                  <c:v>1.81</c:v>
                </c:pt>
                <c:pt idx="1269">
                  <c:v>1.81</c:v>
                </c:pt>
                <c:pt idx="1270">
                  <c:v>1.81</c:v>
                </c:pt>
                <c:pt idx="1271">
                  <c:v>1.9000000000000001</c:v>
                </c:pt>
                <c:pt idx="1272">
                  <c:v>1.81</c:v>
                </c:pt>
                <c:pt idx="1273">
                  <c:v>1.71</c:v>
                </c:pt>
                <c:pt idx="1274">
                  <c:v>1.81</c:v>
                </c:pt>
                <c:pt idx="1275">
                  <c:v>1.76</c:v>
                </c:pt>
                <c:pt idx="1276">
                  <c:v>1.71</c:v>
                </c:pt>
                <c:pt idx="1277">
                  <c:v>1.76</c:v>
                </c:pt>
                <c:pt idx="1278">
                  <c:v>1.81</c:v>
                </c:pt>
                <c:pt idx="1279">
                  <c:v>1.9000000000000001</c:v>
                </c:pt>
                <c:pt idx="1280">
                  <c:v>1.71</c:v>
                </c:pt>
                <c:pt idx="1281">
                  <c:v>1.76</c:v>
                </c:pt>
                <c:pt idx="1282">
                  <c:v>1.76</c:v>
                </c:pt>
                <c:pt idx="1283">
                  <c:v>1.62</c:v>
                </c:pt>
                <c:pt idx="1284">
                  <c:v>2.09</c:v>
                </c:pt>
                <c:pt idx="1285">
                  <c:v>1.81</c:v>
                </c:pt>
                <c:pt idx="1286">
                  <c:v>1.62</c:v>
                </c:pt>
                <c:pt idx="1287">
                  <c:v>1.6700000000000013</c:v>
                </c:pt>
                <c:pt idx="1288">
                  <c:v>1.76</c:v>
                </c:pt>
                <c:pt idx="1289">
                  <c:v>1.6700000000000013</c:v>
                </c:pt>
                <c:pt idx="1290">
                  <c:v>1.71</c:v>
                </c:pt>
                <c:pt idx="1291">
                  <c:v>1.71</c:v>
                </c:pt>
                <c:pt idx="1292">
                  <c:v>1.76</c:v>
                </c:pt>
                <c:pt idx="1293">
                  <c:v>1.81</c:v>
                </c:pt>
                <c:pt idx="1294">
                  <c:v>1.76</c:v>
                </c:pt>
                <c:pt idx="1295">
                  <c:v>1.76</c:v>
                </c:pt>
                <c:pt idx="1296">
                  <c:v>1.81</c:v>
                </c:pt>
                <c:pt idx="1297">
                  <c:v>1.76</c:v>
                </c:pt>
                <c:pt idx="1298">
                  <c:v>1.76</c:v>
                </c:pt>
                <c:pt idx="1299">
                  <c:v>1.81</c:v>
                </c:pt>
                <c:pt idx="1300">
                  <c:v>1.76</c:v>
                </c:pt>
                <c:pt idx="1301">
                  <c:v>1.81</c:v>
                </c:pt>
                <c:pt idx="1302">
                  <c:v>1.81</c:v>
                </c:pt>
                <c:pt idx="1303">
                  <c:v>1.71</c:v>
                </c:pt>
                <c:pt idx="1304">
                  <c:v>1.76</c:v>
                </c:pt>
                <c:pt idx="1305">
                  <c:v>1.81</c:v>
                </c:pt>
                <c:pt idx="1306">
                  <c:v>1.76</c:v>
                </c:pt>
                <c:pt idx="1307">
                  <c:v>1.76</c:v>
                </c:pt>
                <c:pt idx="1308">
                  <c:v>1.71</c:v>
                </c:pt>
                <c:pt idx="1309">
                  <c:v>1.62</c:v>
                </c:pt>
                <c:pt idx="1310">
                  <c:v>1.81</c:v>
                </c:pt>
                <c:pt idx="1311">
                  <c:v>1.81</c:v>
                </c:pt>
                <c:pt idx="1312">
                  <c:v>1.81</c:v>
                </c:pt>
                <c:pt idx="1313">
                  <c:v>1.76</c:v>
                </c:pt>
                <c:pt idx="1314">
                  <c:v>1.58</c:v>
                </c:pt>
                <c:pt idx="1315">
                  <c:v>1.71</c:v>
                </c:pt>
                <c:pt idx="1316">
                  <c:v>1.71</c:v>
                </c:pt>
                <c:pt idx="1317">
                  <c:v>1.71</c:v>
                </c:pt>
                <c:pt idx="1318">
                  <c:v>1.71</c:v>
                </c:pt>
                <c:pt idx="1319">
                  <c:v>1.85</c:v>
                </c:pt>
                <c:pt idx="1320">
                  <c:v>1.81</c:v>
                </c:pt>
                <c:pt idx="1321">
                  <c:v>1.76</c:v>
                </c:pt>
                <c:pt idx="1322">
                  <c:v>1.9000000000000001</c:v>
                </c:pt>
                <c:pt idx="1323">
                  <c:v>1.9000000000000001</c:v>
                </c:pt>
                <c:pt idx="1324">
                  <c:v>1.85</c:v>
                </c:pt>
                <c:pt idx="1325">
                  <c:v>1.76</c:v>
                </c:pt>
                <c:pt idx="1326">
                  <c:v>1.81</c:v>
                </c:pt>
                <c:pt idx="1327">
                  <c:v>1.81</c:v>
                </c:pt>
                <c:pt idx="1328">
                  <c:v>1.81</c:v>
                </c:pt>
                <c:pt idx="1329">
                  <c:v>1.81</c:v>
                </c:pt>
                <c:pt idx="1330">
                  <c:v>1.85</c:v>
                </c:pt>
                <c:pt idx="1331">
                  <c:v>1.81</c:v>
                </c:pt>
                <c:pt idx="1332">
                  <c:v>1.81</c:v>
                </c:pt>
                <c:pt idx="1333">
                  <c:v>1.71</c:v>
                </c:pt>
                <c:pt idx="1334">
                  <c:v>1.81</c:v>
                </c:pt>
                <c:pt idx="1335">
                  <c:v>1.81</c:v>
                </c:pt>
                <c:pt idx="1336">
                  <c:v>1.81</c:v>
                </c:pt>
                <c:pt idx="1337">
                  <c:v>1.81</c:v>
                </c:pt>
                <c:pt idx="1338">
                  <c:v>1.81</c:v>
                </c:pt>
                <c:pt idx="1339">
                  <c:v>1.76</c:v>
                </c:pt>
                <c:pt idx="1340">
                  <c:v>1.85</c:v>
                </c:pt>
                <c:pt idx="1341">
                  <c:v>1.76</c:v>
                </c:pt>
                <c:pt idx="1342">
                  <c:v>1.76</c:v>
                </c:pt>
                <c:pt idx="1343">
                  <c:v>1.81</c:v>
                </c:pt>
                <c:pt idx="1344">
                  <c:v>1.76</c:v>
                </c:pt>
                <c:pt idx="1345">
                  <c:v>1.81</c:v>
                </c:pt>
                <c:pt idx="1346">
                  <c:v>1.76</c:v>
                </c:pt>
                <c:pt idx="1347">
                  <c:v>1.81</c:v>
                </c:pt>
                <c:pt idx="1348">
                  <c:v>1.81</c:v>
                </c:pt>
                <c:pt idx="1349">
                  <c:v>1.76</c:v>
                </c:pt>
                <c:pt idx="1350">
                  <c:v>1.81</c:v>
                </c:pt>
                <c:pt idx="1351">
                  <c:v>1.71</c:v>
                </c:pt>
                <c:pt idx="1352">
                  <c:v>1.62</c:v>
                </c:pt>
                <c:pt idx="1353">
                  <c:v>1.85</c:v>
                </c:pt>
                <c:pt idx="1354">
                  <c:v>1.85</c:v>
                </c:pt>
                <c:pt idx="1355">
                  <c:v>1.81</c:v>
                </c:pt>
                <c:pt idx="1356">
                  <c:v>1.85</c:v>
                </c:pt>
                <c:pt idx="1357">
                  <c:v>1.85</c:v>
                </c:pt>
                <c:pt idx="1358">
                  <c:v>1.85</c:v>
                </c:pt>
                <c:pt idx="1359">
                  <c:v>1.85</c:v>
                </c:pt>
                <c:pt idx="1360">
                  <c:v>1.81</c:v>
                </c:pt>
                <c:pt idx="1361">
                  <c:v>1.81</c:v>
                </c:pt>
                <c:pt idx="1362">
                  <c:v>1.81</c:v>
                </c:pt>
                <c:pt idx="1363">
                  <c:v>1.81</c:v>
                </c:pt>
                <c:pt idx="1364">
                  <c:v>1.76</c:v>
                </c:pt>
                <c:pt idx="1365">
                  <c:v>1.76</c:v>
                </c:pt>
                <c:pt idx="1366">
                  <c:v>1.76</c:v>
                </c:pt>
                <c:pt idx="1367">
                  <c:v>1.71</c:v>
                </c:pt>
                <c:pt idx="1368">
                  <c:v>1.81</c:v>
                </c:pt>
                <c:pt idx="1369">
                  <c:v>1.9000000000000001</c:v>
                </c:pt>
                <c:pt idx="1370">
                  <c:v>1.81</c:v>
                </c:pt>
                <c:pt idx="1371">
                  <c:v>1.81</c:v>
                </c:pt>
                <c:pt idx="1372">
                  <c:v>1.81</c:v>
                </c:pt>
                <c:pt idx="1373">
                  <c:v>1.81</c:v>
                </c:pt>
                <c:pt idx="1374">
                  <c:v>1.9000000000000001</c:v>
                </c:pt>
                <c:pt idx="1375">
                  <c:v>1.85</c:v>
                </c:pt>
                <c:pt idx="1376">
                  <c:v>1.85</c:v>
                </c:pt>
                <c:pt idx="1377">
                  <c:v>1.62</c:v>
                </c:pt>
                <c:pt idx="1378">
                  <c:v>1.76</c:v>
                </c:pt>
                <c:pt idx="1379">
                  <c:v>1.81</c:v>
                </c:pt>
                <c:pt idx="1380">
                  <c:v>1.81</c:v>
                </c:pt>
                <c:pt idx="1381">
                  <c:v>1.81</c:v>
                </c:pt>
                <c:pt idx="1382">
                  <c:v>1.81</c:v>
                </c:pt>
                <c:pt idx="1383">
                  <c:v>1.76</c:v>
                </c:pt>
                <c:pt idx="1384">
                  <c:v>1.76</c:v>
                </c:pt>
                <c:pt idx="1385">
                  <c:v>1.81</c:v>
                </c:pt>
                <c:pt idx="1386">
                  <c:v>1.76</c:v>
                </c:pt>
                <c:pt idx="1387">
                  <c:v>1.9500000000000015</c:v>
                </c:pt>
                <c:pt idx="1388">
                  <c:v>1.85</c:v>
                </c:pt>
                <c:pt idx="1389">
                  <c:v>1.81</c:v>
                </c:pt>
                <c:pt idx="1390">
                  <c:v>1.81</c:v>
                </c:pt>
                <c:pt idx="1391">
                  <c:v>1.81</c:v>
                </c:pt>
                <c:pt idx="1392">
                  <c:v>1.81</c:v>
                </c:pt>
                <c:pt idx="1393">
                  <c:v>1.81</c:v>
                </c:pt>
                <c:pt idx="1394">
                  <c:v>1.81</c:v>
                </c:pt>
                <c:pt idx="1395">
                  <c:v>1.85</c:v>
                </c:pt>
                <c:pt idx="1396">
                  <c:v>1.76</c:v>
                </c:pt>
                <c:pt idx="1397">
                  <c:v>1.85</c:v>
                </c:pt>
                <c:pt idx="1398">
                  <c:v>1.81</c:v>
                </c:pt>
                <c:pt idx="1399">
                  <c:v>1.81</c:v>
                </c:pt>
                <c:pt idx="1400">
                  <c:v>1.81</c:v>
                </c:pt>
                <c:pt idx="1401">
                  <c:v>1.81</c:v>
                </c:pt>
                <c:pt idx="1402">
                  <c:v>1.81</c:v>
                </c:pt>
                <c:pt idx="1403">
                  <c:v>1.85</c:v>
                </c:pt>
                <c:pt idx="1404">
                  <c:v>1.85</c:v>
                </c:pt>
                <c:pt idx="1405">
                  <c:v>1.85</c:v>
                </c:pt>
                <c:pt idx="1406">
                  <c:v>1.81</c:v>
                </c:pt>
                <c:pt idx="1407">
                  <c:v>1.76</c:v>
                </c:pt>
                <c:pt idx="1408">
                  <c:v>1.81</c:v>
                </c:pt>
                <c:pt idx="1409">
                  <c:v>1.62</c:v>
                </c:pt>
                <c:pt idx="1410">
                  <c:v>1.81</c:v>
                </c:pt>
                <c:pt idx="1411">
                  <c:v>1.81</c:v>
                </c:pt>
                <c:pt idx="1412">
                  <c:v>1.85</c:v>
                </c:pt>
                <c:pt idx="1413">
                  <c:v>1.76</c:v>
                </c:pt>
                <c:pt idx="1414">
                  <c:v>1.85</c:v>
                </c:pt>
                <c:pt idx="1415">
                  <c:v>1.81</c:v>
                </c:pt>
                <c:pt idx="1416">
                  <c:v>1.71</c:v>
                </c:pt>
                <c:pt idx="1417">
                  <c:v>1.81</c:v>
                </c:pt>
                <c:pt idx="1418">
                  <c:v>1.76</c:v>
                </c:pt>
                <c:pt idx="1419">
                  <c:v>1.76</c:v>
                </c:pt>
                <c:pt idx="1420">
                  <c:v>1.81</c:v>
                </c:pt>
                <c:pt idx="1421">
                  <c:v>1.85</c:v>
                </c:pt>
                <c:pt idx="1422">
                  <c:v>1.85</c:v>
                </c:pt>
                <c:pt idx="1423">
                  <c:v>1.9000000000000001</c:v>
                </c:pt>
                <c:pt idx="1424">
                  <c:v>1.85</c:v>
                </c:pt>
                <c:pt idx="1425">
                  <c:v>1.85</c:v>
                </c:pt>
                <c:pt idx="1426">
                  <c:v>1.71</c:v>
                </c:pt>
                <c:pt idx="1427">
                  <c:v>1.85</c:v>
                </c:pt>
                <c:pt idx="1428">
                  <c:v>1.76</c:v>
                </c:pt>
                <c:pt idx="1429">
                  <c:v>1.76</c:v>
                </c:pt>
                <c:pt idx="1430">
                  <c:v>1.71</c:v>
                </c:pt>
                <c:pt idx="1431">
                  <c:v>1.85</c:v>
                </c:pt>
                <c:pt idx="1432">
                  <c:v>1.76</c:v>
                </c:pt>
                <c:pt idx="1433">
                  <c:v>1.71</c:v>
                </c:pt>
                <c:pt idx="1434">
                  <c:v>1.76</c:v>
                </c:pt>
                <c:pt idx="1435">
                  <c:v>1.9000000000000001</c:v>
                </c:pt>
                <c:pt idx="1436">
                  <c:v>1.71</c:v>
                </c:pt>
                <c:pt idx="1437">
                  <c:v>1.81</c:v>
                </c:pt>
                <c:pt idx="1438">
                  <c:v>1.81</c:v>
                </c:pt>
                <c:pt idx="1439">
                  <c:v>1.81</c:v>
                </c:pt>
                <c:pt idx="1440">
                  <c:v>1.81</c:v>
                </c:pt>
                <c:pt idx="1441">
                  <c:v>1.81</c:v>
                </c:pt>
                <c:pt idx="1442">
                  <c:v>1.81</c:v>
                </c:pt>
                <c:pt idx="1443">
                  <c:v>1.85</c:v>
                </c:pt>
                <c:pt idx="1444">
                  <c:v>1.81</c:v>
                </c:pt>
                <c:pt idx="1445">
                  <c:v>1.71</c:v>
                </c:pt>
                <c:pt idx="1446">
                  <c:v>1.71</c:v>
                </c:pt>
                <c:pt idx="1447">
                  <c:v>1.85</c:v>
                </c:pt>
                <c:pt idx="1448">
                  <c:v>1.76</c:v>
                </c:pt>
                <c:pt idx="1449">
                  <c:v>1.81</c:v>
                </c:pt>
                <c:pt idx="1450">
                  <c:v>1.76</c:v>
                </c:pt>
                <c:pt idx="1451">
                  <c:v>1.81</c:v>
                </c:pt>
                <c:pt idx="1452">
                  <c:v>1.81</c:v>
                </c:pt>
                <c:pt idx="1453">
                  <c:v>1.71</c:v>
                </c:pt>
                <c:pt idx="1454">
                  <c:v>1.81</c:v>
                </c:pt>
                <c:pt idx="1455">
                  <c:v>1.71</c:v>
                </c:pt>
                <c:pt idx="1456">
                  <c:v>1.81</c:v>
                </c:pt>
                <c:pt idx="1457">
                  <c:v>1.76</c:v>
                </c:pt>
                <c:pt idx="1458">
                  <c:v>1.71</c:v>
                </c:pt>
                <c:pt idx="1459">
                  <c:v>1.6700000000000013</c:v>
                </c:pt>
                <c:pt idx="1460">
                  <c:v>1.81</c:v>
                </c:pt>
                <c:pt idx="1461">
                  <c:v>1.85</c:v>
                </c:pt>
                <c:pt idx="1462">
                  <c:v>1.81</c:v>
                </c:pt>
                <c:pt idx="1463">
                  <c:v>1.71</c:v>
                </c:pt>
                <c:pt idx="1464">
                  <c:v>1.76</c:v>
                </c:pt>
                <c:pt idx="1465">
                  <c:v>1.76</c:v>
                </c:pt>
                <c:pt idx="1466">
                  <c:v>1.81</c:v>
                </c:pt>
                <c:pt idx="1467">
                  <c:v>1.81</c:v>
                </c:pt>
                <c:pt idx="1468">
                  <c:v>1.9000000000000001</c:v>
                </c:pt>
                <c:pt idx="1469">
                  <c:v>1.81</c:v>
                </c:pt>
                <c:pt idx="1470">
                  <c:v>1.81</c:v>
                </c:pt>
                <c:pt idx="1471">
                  <c:v>1.85</c:v>
                </c:pt>
                <c:pt idx="1472">
                  <c:v>1.71</c:v>
                </c:pt>
                <c:pt idx="1473">
                  <c:v>1.81</c:v>
                </c:pt>
                <c:pt idx="1474">
                  <c:v>1.71</c:v>
                </c:pt>
                <c:pt idx="1475">
                  <c:v>1.76</c:v>
                </c:pt>
                <c:pt idx="1476">
                  <c:v>1.58</c:v>
                </c:pt>
                <c:pt idx="1477">
                  <c:v>1.71</c:v>
                </c:pt>
                <c:pt idx="1478">
                  <c:v>1.76</c:v>
                </c:pt>
                <c:pt idx="1479">
                  <c:v>1.85</c:v>
                </c:pt>
                <c:pt idx="1480">
                  <c:v>1.85</c:v>
                </c:pt>
                <c:pt idx="1481">
                  <c:v>1.81</c:v>
                </c:pt>
                <c:pt idx="1482">
                  <c:v>1.85</c:v>
                </c:pt>
                <c:pt idx="1483">
                  <c:v>1.81</c:v>
                </c:pt>
                <c:pt idx="1484">
                  <c:v>1.9000000000000001</c:v>
                </c:pt>
                <c:pt idx="1485">
                  <c:v>1.81</c:v>
                </c:pt>
                <c:pt idx="1486">
                  <c:v>1.85</c:v>
                </c:pt>
                <c:pt idx="1487">
                  <c:v>1.85</c:v>
                </c:pt>
                <c:pt idx="1488">
                  <c:v>1.81</c:v>
                </c:pt>
                <c:pt idx="1489">
                  <c:v>1.9000000000000001</c:v>
                </c:pt>
                <c:pt idx="1490">
                  <c:v>1.85</c:v>
                </c:pt>
                <c:pt idx="1491">
                  <c:v>1.85</c:v>
                </c:pt>
                <c:pt idx="1492">
                  <c:v>1.85</c:v>
                </c:pt>
                <c:pt idx="1493">
                  <c:v>1.62</c:v>
                </c:pt>
                <c:pt idx="1494">
                  <c:v>1.76</c:v>
                </c:pt>
                <c:pt idx="1495">
                  <c:v>1.81</c:v>
                </c:pt>
                <c:pt idx="1496">
                  <c:v>1.76</c:v>
                </c:pt>
                <c:pt idx="1497">
                  <c:v>1.76</c:v>
                </c:pt>
                <c:pt idx="1498">
                  <c:v>1.76</c:v>
                </c:pt>
                <c:pt idx="1499">
                  <c:v>1.76</c:v>
                </c:pt>
                <c:pt idx="1500">
                  <c:v>1.85</c:v>
                </c:pt>
                <c:pt idx="1501">
                  <c:v>1.85</c:v>
                </c:pt>
                <c:pt idx="1502">
                  <c:v>1.76</c:v>
                </c:pt>
                <c:pt idx="1503">
                  <c:v>1.71</c:v>
                </c:pt>
                <c:pt idx="1504">
                  <c:v>1.76</c:v>
                </c:pt>
                <c:pt idx="1505">
                  <c:v>1.76</c:v>
                </c:pt>
                <c:pt idx="1506">
                  <c:v>1.76</c:v>
                </c:pt>
                <c:pt idx="1507">
                  <c:v>1.85</c:v>
                </c:pt>
                <c:pt idx="1508">
                  <c:v>1.85</c:v>
                </c:pt>
                <c:pt idx="1509">
                  <c:v>1.81</c:v>
                </c:pt>
                <c:pt idx="1510">
                  <c:v>1.85</c:v>
                </c:pt>
                <c:pt idx="1511">
                  <c:v>1.81</c:v>
                </c:pt>
                <c:pt idx="1512">
                  <c:v>1.76</c:v>
                </c:pt>
                <c:pt idx="1513">
                  <c:v>1.81</c:v>
                </c:pt>
                <c:pt idx="1514">
                  <c:v>1.76</c:v>
                </c:pt>
                <c:pt idx="1515">
                  <c:v>1.81</c:v>
                </c:pt>
                <c:pt idx="1516">
                  <c:v>1.81</c:v>
                </c:pt>
                <c:pt idx="1517">
                  <c:v>1.81</c:v>
                </c:pt>
                <c:pt idx="1518">
                  <c:v>1.81</c:v>
                </c:pt>
                <c:pt idx="1519">
                  <c:v>1.76</c:v>
                </c:pt>
                <c:pt idx="1520">
                  <c:v>1.76</c:v>
                </c:pt>
                <c:pt idx="1521">
                  <c:v>1.81</c:v>
                </c:pt>
                <c:pt idx="1522">
                  <c:v>1.62</c:v>
                </c:pt>
                <c:pt idx="1523">
                  <c:v>1.81</c:v>
                </c:pt>
                <c:pt idx="1524">
                  <c:v>1.81</c:v>
                </c:pt>
                <c:pt idx="1525">
                  <c:v>1.81</c:v>
                </c:pt>
                <c:pt idx="1526">
                  <c:v>1.85</c:v>
                </c:pt>
                <c:pt idx="1527">
                  <c:v>1.85</c:v>
                </c:pt>
                <c:pt idx="1528">
                  <c:v>1.76</c:v>
                </c:pt>
                <c:pt idx="1529">
                  <c:v>1.81</c:v>
                </c:pt>
                <c:pt idx="1530">
                  <c:v>1.76</c:v>
                </c:pt>
                <c:pt idx="1531">
                  <c:v>1.76</c:v>
                </c:pt>
                <c:pt idx="1532">
                  <c:v>1.85</c:v>
                </c:pt>
                <c:pt idx="1533">
                  <c:v>1.85</c:v>
                </c:pt>
                <c:pt idx="1534">
                  <c:v>1.9000000000000001</c:v>
                </c:pt>
                <c:pt idx="1535">
                  <c:v>1.81</c:v>
                </c:pt>
                <c:pt idx="1536">
                  <c:v>1.85</c:v>
                </c:pt>
                <c:pt idx="1537">
                  <c:v>1.85</c:v>
                </c:pt>
                <c:pt idx="1538">
                  <c:v>1.9000000000000001</c:v>
                </c:pt>
                <c:pt idx="1539">
                  <c:v>1.81</c:v>
                </c:pt>
                <c:pt idx="1540">
                  <c:v>1.85</c:v>
                </c:pt>
                <c:pt idx="1541">
                  <c:v>1.81</c:v>
                </c:pt>
                <c:pt idx="1542">
                  <c:v>1.81</c:v>
                </c:pt>
                <c:pt idx="1543">
                  <c:v>1.81</c:v>
                </c:pt>
                <c:pt idx="1544">
                  <c:v>1.81</c:v>
                </c:pt>
                <c:pt idx="1545">
                  <c:v>1.81</c:v>
                </c:pt>
                <c:pt idx="1546">
                  <c:v>1.81</c:v>
                </c:pt>
                <c:pt idx="1547">
                  <c:v>1.9000000000000001</c:v>
                </c:pt>
                <c:pt idx="1548">
                  <c:v>1.76</c:v>
                </c:pt>
                <c:pt idx="1549">
                  <c:v>1.85</c:v>
                </c:pt>
                <c:pt idx="1550">
                  <c:v>1.81</c:v>
                </c:pt>
                <c:pt idx="1551">
                  <c:v>1.81</c:v>
                </c:pt>
                <c:pt idx="1552">
                  <c:v>1.76</c:v>
                </c:pt>
                <c:pt idx="1553">
                  <c:v>1.9500000000000015</c:v>
                </c:pt>
                <c:pt idx="1554">
                  <c:v>1.76</c:v>
                </c:pt>
                <c:pt idx="1555">
                  <c:v>1.76</c:v>
                </c:pt>
                <c:pt idx="1556">
                  <c:v>1.81</c:v>
                </c:pt>
                <c:pt idx="1557">
                  <c:v>1.9000000000000001</c:v>
                </c:pt>
                <c:pt idx="1558">
                  <c:v>1.81</c:v>
                </c:pt>
                <c:pt idx="1559">
                  <c:v>1.85</c:v>
                </c:pt>
                <c:pt idx="1560">
                  <c:v>1.76</c:v>
                </c:pt>
                <c:pt idx="1561">
                  <c:v>1.76</c:v>
                </c:pt>
                <c:pt idx="1562">
                  <c:v>1.76</c:v>
                </c:pt>
                <c:pt idx="1563">
                  <c:v>1.76</c:v>
                </c:pt>
                <c:pt idx="1564">
                  <c:v>1.81</c:v>
                </c:pt>
                <c:pt idx="1565">
                  <c:v>1.81</c:v>
                </c:pt>
                <c:pt idx="1566">
                  <c:v>1.81</c:v>
                </c:pt>
                <c:pt idx="1567">
                  <c:v>1.81</c:v>
                </c:pt>
                <c:pt idx="1568">
                  <c:v>1.76</c:v>
                </c:pt>
                <c:pt idx="1569">
                  <c:v>1.81</c:v>
                </c:pt>
                <c:pt idx="1570">
                  <c:v>1.81</c:v>
                </c:pt>
                <c:pt idx="1571">
                  <c:v>1.76</c:v>
                </c:pt>
                <c:pt idx="1572">
                  <c:v>1.81</c:v>
                </c:pt>
                <c:pt idx="1573">
                  <c:v>1.76</c:v>
                </c:pt>
                <c:pt idx="1574">
                  <c:v>1.76</c:v>
                </c:pt>
                <c:pt idx="1575">
                  <c:v>1.81</c:v>
                </c:pt>
                <c:pt idx="1576">
                  <c:v>1.81</c:v>
                </c:pt>
                <c:pt idx="1577">
                  <c:v>1.81</c:v>
                </c:pt>
                <c:pt idx="1578">
                  <c:v>1.76</c:v>
                </c:pt>
                <c:pt idx="1579">
                  <c:v>1.81</c:v>
                </c:pt>
                <c:pt idx="1580">
                  <c:v>1.76</c:v>
                </c:pt>
                <c:pt idx="1581">
                  <c:v>1.81</c:v>
                </c:pt>
                <c:pt idx="1582">
                  <c:v>1.85</c:v>
                </c:pt>
                <c:pt idx="1583">
                  <c:v>1.85</c:v>
                </c:pt>
                <c:pt idx="1584">
                  <c:v>1.81</c:v>
                </c:pt>
                <c:pt idx="1585">
                  <c:v>1.81</c:v>
                </c:pt>
                <c:pt idx="1586">
                  <c:v>1.71</c:v>
                </c:pt>
                <c:pt idx="1587">
                  <c:v>1.76</c:v>
                </c:pt>
                <c:pt idx="1588">
                  <c:v>1.81</c:v>
                </c:pt>
                <c:pt idx="1589">
                  <c:v>1.76</c:v>
                </c:pt>
                <c:pt idx="1590">
                  <c:v>1.76</c:v>
                </c:pt>
                <c:pt idx="1591">
                  <c:v>1.81</c:v>
                </c:pt>
                <c:pt idx="1592">
                  <c:v>1.85</c:v>
                </c:pt>
                <c:pt idx="1593">
                  <c:v>1.85</c:v>
                </c:pt>
                <c:pt idx="1594">
                  <c:v>1.85</c:v>
                </c:pt>
                <c:pt idx="1595">
                  <c:v>1.81</c:v>
                </c:pt>
                <c:pt idx="1596">
                  <c:v>1.81</c:v>
                </c:pt>
                <c:pt idx="1597">
                  <c:v>1.81</c:v>
                </c:pt>
                <c:pt idx="1598">
                  <c:v>1.76</c:v>
                </c:pt>
                <c:pt idx="1599">
                  <c:v>1.85</c:v>
                </c:pt>
                <c:pt idx="1600">
                  <c:v>1.9000000000000001</c:v>
                </c:pt>
                <c:pt idx="1601">
                  <c:v>1.81</c:v>
                </c:pt>
                <c:pt idx="1602">
                  <c:v>1.85</c:v>
                </c:pt>
                <c:pt idx="1603">
                  <c:v>1.85</c:v>
                </c:pt>
                <c:pt idx="1604">
                  <c:v>1.85</c:v>
                </c:pt>
                <c:pt idx="1605">
                  <c:v>1.81</c:v>
                </c:pt>
                <c:pt idx="1606">
                  <c:v>1.85</c:v>
                </c:pt>
                <c:pt idx="1607">
                  <c:v>1.81</c:v>
                </c:pt>
                <c:pt idx="1608">
                  <c:v>1.81</c:v>
                </c:pt>
                <c:pt idx="1609">
                  <c:v>1.81</c:v>
                </c:pt>
                <c:pt idx="1610">
                  <c:v>1.81</c:v>
                </c:pt>
                <c:pt idx="1611">
                  <c:v>1.81</c:v>
                </c:pt>
                <c:pt idx="1612">
                  <c:v>1.76</c:v>
                </c:pt>
                <c:pt idx="1613">
                  <c:v>1.81</c:v>
                </c:pt>
                <c:pt idx="1614">
                  <c:v>1.81</c:v>
                </c:pt>
                <c:pt idx="1615">
                  <c:v>1.76</c:v>
                </c:pt>
                <c:pt idx="1616">
                  <c:v>1.71</c:v>
                </c:pt>
                <c:pt idx="1617">
                  <c:v>1.76</c:v>
                </c:pt>
                <c:pt idx="1618">
                  <c:v>1.76</c:v>
                </c:pt>
                <c:pt idx="1619">
                  <c:v>1.76</c:v>
                </c:pt>
                <c:pt idx="1620">
                  <c:v>1.62</c:v>
                </c:pt>
                <c:pt idx="1621">
                  <c:v>1.85</c:v>
                </c:pt>
                <c:pt idx="1622">
                  <c:v>1.81</c:v>
                </c:pt>
                <c:pt idx="1623">
                  <c:v>1.85</c:v>
                </c:pt>
                <c:pt idx="1624">
                  <c:v>1.81</c:v>
                </c:pt>
                <c:pt idx="1625">
                  <c:v>1.81</c:v>
                </c:pt>
                <c:pt idx="1626">
                  <c:v>1.81</c:v>
                </c:pt>
                <c:pt idx="1627">
                  <c:v>1.6700000000000013</c:v>
                </c:pt>
                <c:pt idx="1628">
                  <c:v>1.81</c:v>
                </c:pt>
                <c:pt idx="1629">
                  <c:v>1.81</c:v>
                </c:pt>
                <c:pt idx="1630">
                  <c:v>1.85</c:v>
                </c:pt>
                <c:pt idx="1631">
                  <c:v>1.81</c:v>
                </c:pt>
                <c:pt idx="1632">
                  <c:v>1.85</c:v>
                </c:pt>
                <c:pt idx="1633">
                  <c:v>1.85</c:v>
                </c:pt>
                <c:pt idx="1634">
                  <c:v>1.71</c:v>
                </c:pt>
                <c:pt idx="1635">
                  <c:v>1.85</c:v>
                </c:pt>
                <c:pt idx="1636">
                  <c:v>1.81</c:v>
                </c:pt>
                <c:pt idx="1637">
                  <c:v>1.81</c:v>
                </c:pt>
                <c:pt idx="1638">
                  <c:v>1.85</c:v>
                </c:pt>
                <c:pt idx="1639">
                  <c:v>1.85</c:v>
                </c:pt>
                <c:pt idx="1640">
                  <c:v>1.85</c:v>
                </c:pt>
                <c:pt idx="1641">
                  <c:v>1.81</c:v>
                </c:pt>
                <c:pt idx="1642">
                  <c:v>1.85</c:v>
                </c:pt>
                <c:pt idx="1643">
                  <c:v>1.76</c:v>
                </c:pt>
                <c:pt idx="1644">
                  <c:v>1.81</c:v>
                </c:pt>
                <c:pt idx="1645">
                  <c:v>1.81</c:v>
                </c:pt>
                <c:pt idx="1646">
                  <c:v>1.81</c:v>
                </c:pt>
                <c:pt idx="1647">
                  <c:v>1.76</c:v>
                </c:pt>
                <c:pt idx="1648">
                  <c:v>1.81</c:v>
                </c:pt>
                <c:pt idx="1649">
                  <c:v>1.81</c:v>
                </c:pt>
                <c:pt idx="1650">
                  <c:v>1.76</c:v>
                </c:pt>
                <c:pt idx="1651">
                  <c:v>1.76</c:v>
                </c:pt>
                <c:pt idx="1652">
                  <c:v>1.76</c:v>
                </c:pt>
                <c:pt idx="1653">
                  <c:v>1.81</c:v>
                </c:pt>
                <c:pt idx="1654">
                  <c:v>1.81</c:v>
                </c:pt>
                <c:pt idx="1655">
                  <c:v>1.81</c:v>
                </c:pt>
                <c:pt idx="1656">
                  <c:v>1.81</c:v>
                </c:pt>
                <c:pt idx="1657">
                  <c:v>1.81</c:v>
                </c:pt>
                <c:pt idx="1658">
                  <c:v>1.81</c:v>
                </c:pt>
                <c:pt idx="1659">
                  <c:v>1.76</c:v>
                </c:pt>
                <c:pt idx="1660">
                  <c:v>1.85</c:v>
                </c:pt>
                <c:pt idx="1661">
                  <c:v>1.53</c:v>
                </c:pt>
                <c:pt idx="1662">
                  <c:v>1.76</c:v>
                </c:pt>
                <c:pt idx="1663">
                  <c:v>1.81</c:v>
                </c:pt>
                <c:pt idx="1664">
                  <c:v>1.81</c:v>
                </c:pt>
                <c:pt idx="1665">
                  <c:v>1.81</c:v>
                </c:pt>
                <c:pt idx="1666">
                  <c:v>1.81</c:v>
                </c:pt>
                <c:pt idx="1667">
                  <c:v>1.58</c:v>
                </c:pt>
                <c:pt idx="1668">
                  <c:v>1.81</c:v>
                </c:pt>
                <c:pt idx="1669">
                  <c:v>1.85</c:v>
                </c:pt>
                <c:pt idx="1670">
                  <c:v>1.85</c:v>
                </c:pt>
                <c:pt idx="1671">
                  <c:v>1.81</c:v>
                </c:pt>
                <c:pt idx="1672">
                  <c:v>1.71</c:v>
                </c:pt>
                <c:pt idx="1673">
                  <c:v>1.76</c:v>
                </c:pt>
                <c:pt idx="1674">
                  <c:v>1.76</c:v>
                </c:pt>
                <c:pt idx="1675">
                  <c:v>1.76</c:v>
                </c:pt>
                <c:pt idx="1676">
                  <c:v>1.81</c:v>
                </c:pt>
                <c:pt idx="1677">
                  <c:v>1.81</c:v>
                </c:pt>
                <c:pt idx="1678">
                  <c:v>1.81</c:v>
                </c:pt>
                <c:pt idx="1679">
                  <c:v>1.81</c:v>
                </c:pt>
                <c:pt idx="1680">
                  <c:v>1.81</c:v>
                </c:pt>
                <c:pt idx="1681">
                  <c:v>1.81</c:v>
                </c:pt>
                <c:pt idx="1682">
                  <c:v>1.81</c:v>
                </c:pt>
                <c:pt idx="1683">
                  <c:v>1.85</c:v>
                </c:pt>
                <c:pt idx="1684">
                  <c:v>1.81</c:v>
                </c:pt>
                <c:pt idx="1685">
                  <c:v>2.04</c:v>
                </c:pt>
                <c:pt idx="1686">
                  <c:v>1.81</c:v>
                </c:pt>
                <c:pt idx="1687">
                  <c:v>1.76</c:v>
                </c:pt>
                <c:pt idx="1688">
                  <c:v>1.71</c:v>
                </c:pt>
                <c:pt idx="1689">
                  <c:v>1.81</c:v>
                </c:pt>
                <c:pt idx="1690">
                  <c:v>1.6700000000000013</c:v>
                </c:pt>
                <c:pt idx="1691">
                  <c:v>1.9500000000000015</c:v>
                </c:pt>
                <c:pt idx="1692">
                  <c:v>1.71</c:v>
                </c:pt>
                <c:pt idx="1693">
                  <c:v>1.71</c:v>
                </c:pt>
                <c:pt idx="1694">
                  <c:v>1.81</c:v>
                </c:pt>
                <c:pt idx="1695">
                  <c:v>1.9000000000000001</c:v>
                </c:pt>
                <c:pt idx="1696">
                  <c:v>1.85</c:v>
                </c:pt>
                <c:pt idx="1697">
                  <c:v>1.81</c:v>
                </c:pt>
                <c:pt idx="1698">
                  <c:v>1.81</c:v>
                </c:pt>
                <c:pt idx="1699">
                  <c:v>1.81</c:v>
                </c:pt>
                <c:pt idx="1700">
                  <c:v>1.81</c:v>
                </c:pt>
                <c:pt idx="1701">
                  <c:v>1.6700000000000013</c:v>
                </c:pt>
                <c:pt idx="1702">
                  <c:v>1.9500000000000015</c:v>
                </c:pt>
                <c:pt idx="1703">
                  <c:v>1.81</c:v>
                </c:pt>
                <c:pt idx="1704">
                  <c:v>1.85</c:v>
                </c:pt>
                <c:pt idx="1705">
                  <c:v>1.76</c:v>
                </c:pt>
                <c:pt idx="1706">
                  <c:v>1.85</c:v>
                </c:pt>
                <c:pt idx="1707">
                  <c:v>1.85</c:v>
                </c:pt>
                <c:pt idx="1708">
                  <c:v>1.71</c:v>
                </c:pt>
                <c:pt idx="1709">
                  <c:v>1.76</c:v>
                </c:pt>
                <c:pt idx="1710">
                  <c:v>1.76</c:v>
                </c:pt>
                <c:pt idx="1711">
                  <c:v>1.81</c:v>
                </c:pt>
                <c:pt idx="1712">
                  <c:v>1.85</c:v>
                </c:pt>
                <c:pt idx="1713">
                  <c:v>1.81</c:v>
                </c:pt>
                <c:pt idx="1714">
                  <c:v>1.81</c:v>
                </c:pt>
                <c:pt idx="1715">
                  <c:v>1.81</c:v>
                </c:pt>
                <c:pt idx="1716">
                  <c:v>1.76</c:v>
                </c:pt>
                <c:pt idx="1717">
                  <c:v>1.76</c:v>
                </c:pt>
                <c:pt idx="1718">
                  <c:v>1.81</c:v>
                </c:pt>
                <c:pt idx="1719">
                  <c:v>1.76</c:v>
                </c:pt>
                <c:pt idx="1720">
                  <c:v>1.81</c:v>
                </c:pt>
                <c:pt idx="1721">
                  <c:v>1.81</c:v>
                </c:pt>
                <c:pt idx="1722">
                  <c:v>1.81</c:v>
                </c:pt>
                <c:pt idx="1723">
                  <c:v>1.81</c:v>
                </c:pt>
                <c:pt idx="1724">
                  <c:v>1.58</c:v>
                </c:pt>
                <c:pt idx="1725">
                  <c:v>1.85</c:v>
                </c:pt>
                <c:pt idx="1726">
                  <c:v>1.81</c:v>
                </c:pt>
                <c:pt idx="1727">
                  <c:v>1.85</c:v>
                </c:pt>
                <c:pt idx="1728">
                  <c:v>1.81</c:v>
                </c:pt>
                <c:pt idx="1729">
                  <c:v>1.76</c:v>
                </c:pt>
                <c:pt idx="1730">
                  <c:v>1.76</c:v>
                </c:pt>
                <c:pt idx="1731">
                  <c:v>1.76</c:v>
                </c:pt>
                <c:pt idx="1732">
                  <c:v>1.76</c:v>
                </c:pt>
              </c:numCache>
            </c:numRef>
          </c:yVal>
          <c:smooth val="0"/>
        </c:ser>
        <c:ser>
          <c:idx val="0"/>
          <c:order val="2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'[foam 80% quality (2).xlsx]A80FSV'!$R$4:$R$1736</c:f>
              <c:numCache>
                <c:formatCode>General</c:formatCode>
                <c:ptCount val="1733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0.15845238095238129</c:v>
                </c:pt>
                <c:pt idx="12">
                  <c:v>0.17285714285714304</c:v>
                </c:pt>
                <c:pt idx="13">
                  <c:v>0.18726190476190502</c:v>
                </c:pt>
                <c:pt idx="14">
                  <c:v>0.20166666666666663</c:v>
                </c:pt>
                <c:pt idx="15">
                  <c:v>0.21607142857142889</c:v>
                </c:pt>
                <c:pt idx="16">
                  <c:v>0.23047619047619081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0.28809523809523779</c:v>
                </c:pt>
                <c:pt idx="21">
                  <c:v>0.30250000000000032</c:v>
                </c:pt>
                <c:pt idx="22">
                  <c:v>0.31690476190476297</c:v>
                </c:pt>
                <c:pt idx="23">
                  <c:v>0.33130952380952444</c:v>
                </c:pt>
                <c:pt idx="24">
                  <c:v>0.34571428571428614</c:v>
                </c:pt>
                <c:pt idx="25">
                  <c:v>0.360119047619048</c:v>
                </c:pt>
                <c:pt idx="26">
                  <c:v>0.37452380952381015</c:v>
                </c:pt>
                <c:pt idx="27">
                  <c:v>0.38892857142857218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0.43214285714285777</c:v>
                </c:pt>
                <c:pt idx="31">
                  <c:v>0.44654761904761908</c:v>
                </c:pt>
                <c:pt idx="32">
                  <c:v>0.46095238095238128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0.50416666666666587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0.56178571428571489</c:v>
                </c:pt>
                <c:pt idx="40">
                  <c:v>0.5761904761904777</c:v>
                </c:pt>
                <c:pt idx="41">
                  <c:v>0.59059523809523806</c:v>
                </c:pt>
                <c:pt idx="42">
                  <c:v>0.60500000000000065</c:v>
                </c:pt>
                <c:pt idx="43">
                  <c:v>0.61940476190476157</c:v>
                </c:pt>
                <c:pt idx="44">
                  <c:v>0.6338095238095246</c:v>
                </c:pt>
                <c:pt idx="45">
                  <c:v>0.64821428571428552</c:v>
                </c:pt>
                <c:pt idx="46">
                  <c:v>0.66261904761904888</c:v>
                </c:pt>
                <c:pt idx="47">
                  <c:v>0.67702380952381103</c:v>
                </c:pt>
                <c:pt idx="48">
                  <c:v>0.69142857142857228</c:v>
                </c:pt>
                <c:pt idx="49">
                  <c:v>0.70583333333333365</c:v>
                </c:pt>
                <c:pt idx="50">
                  <c:v>0.72023809523809601</c:v>
                </c:pt>
                <c:pt idx="51">
                  <c:v>0.73464285714285804</c:v>
                </c:pt>
                <c:pt idx="52">
                  <c:v>0.74904761904761963</c:v>
                </c:pt>
                <c:pt idx="53">
                  <c:v>0.76345238095238022</c:v>
                </c:pt>
                <c:pt idx="54">
                  <c:v>0.77785714285714291</c:v>
                </c:pt>
                <c:pt idx="55">
                  <c:v>0.79226190476190395</c:v>
                </c:pt>
                <c:pt idx="56">
                  <c:v>0.80666666666666653</c:v>
                </c:pt>
                <c:pt idx="57">
                  <c:v>0.82107142857142934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0.86428571428571488</c:v>
                </c:pt>
                <c:pt idx="61">
                  <c:v>0.87869047619047835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0.97952380952381035</c:v>
                </c:pt>
                <c:pt idx="69">
                  <c:v>0.99392857142857216</c:v>
                </c:pt>
                <c:pt idx="70">
                  <c:v>1.0083333333333333</c:v>
                </c:pt>
                <c:pt idx="71">
                  <c:v>1.0227380952380938</c:v>
                </c:pt>
                <c:pt idx="72">
                  <c:v>1.0371428571428558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1.0803571428571441</c:v>
                </c:pt>
                <c:pt idx="76">
                  <c:v>1.0947619047619059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1.1667857142857161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1.2532142857142836</c:v>
                </c:pt>
                <c:pt idx="88">
                  <c:v>1.2676190476190456</c:v>
                </c:pt>
                <c:pt idx="89">
                  <c:v>1.2820238095238101</c:v>
                </c:pt>
                <c:pt idx="90">
                  <c:v>1.2964285714285726</c:v>
                </c:pt>
                <c:pt idx="91">
                  <c:v>1.3108333333333333</c:v>
                </c:pt>
                <c:pt idx="92">
                  <c:v>1.3252380952380938</c:v>
                </c:pt>
                <c:pt idx="93">
                  <c:v>1.3396428571428558</c:v>
                </c:pt>
                <c:pt idx="94">
                  <c:v>1.3540476190476189</c:v>
                </c:pt>
                <c:pt idx="95">
                  <c:v>1.3684523809523821</c:v>
                </c:pt>
                <c:pt idx="96">
                  <c:v>1.3828571428571441</c:v>
                </c:pt>
                <c:pt idx="97">
                  <c:v>1.3972619047619059</c:v>
                </c:pt>
                <c:pt idx="98">
                  <c:v>1.4116666666666653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1.4836904761904746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1.5557142857142841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1.6277380952380938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1.6853571428571441</c:v>
                </c:pt>
                <c:pt idx="118">
                  <c:v>1.6997619047619061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1.9878571428571441</c:v>
                </c:pt>
                <c:pt idx="139">
                  <c:v>2.0022619047619048</c:v>
                </c:pt>
                <c:pt idx="140">
                  <c:v>2.0166666666666639</c:v>
                </c:pt>
                <c:pt idx="141">
                  <c:v>2.0310714285714284</c:v>
                </c:pt>
                <c:pt idx="142">
                  <c:v>2.0454761904761876</c:v>
                </c:pt>
                <c:pt idx="143">
                  <c:v>2.0598809523809551</c:v>
                </c:pt>
                <c:pt idx="144">
                  <c:v>2.0742857142857143</c:v>
                </c:pt>
                <c:pt idx="145">
                  <c:v>2.0886904761904788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2.203928571428575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2.2471428571428609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2.2903571428571459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2.3623809523809554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2.492023809523805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2.5352380952380922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2.6504761904761875</c:v>
                </c:pt>
                <c:pt idx="185">
                  <c:v>2.6648809523809569</c:v>
                </c:pt>
                <c:pt idx="186">
                  <c:v>2.6792857142857143</c:v>
                </c:pt>
                <c:pt idx="187">
                  <c:v>2.6936904761904787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2.7369047619047642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2.7801190476190527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2.9529761904761869</c:v>
                </c:pt>
                <c:pt idx="206">
                  <c:v>2.967380952380958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3.0538095238095209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3.0970238095238067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3.1978571428571452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3.241071428571431</c:v>
                </c:pt>
                <c:pt idx="226">
                  <c:v>3.2554761904761875</c:v>
                </c:pt>
                <c:pt idx="227">
                  <c:v>3.2698809523809569</c:v>
                </c:pt>
                <c:pt idx="228">
                  <c:v>3.2842857142857151</c:v>
                </c:pt>
                <c:pt idx="229">
                  <c:v>3.2986904761904787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3.3563095238095206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3.3995238095238065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3.5003571428571458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3.5435714285714313</c:v>
                </c:pt>
                <c:pt idx="247">
                  <c:v>3.5579761904761904</c:v>
                </c:pt>
                <c:pt idx="248">
                  <c:v>3.5723809523809553</c:v>
                </c:pt>
                <c:pt idx="249">
                  <c:v>3.586785714285714</c:v>
                </c:pt>
                <c:pt idx="250">
                  <c:v>3.6011904761904794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3.6444047619047644</c:v>
                </c:pt>
                <c:pt idx="254">
                  <c:v>3.6588095238095208</c:v>
                </c:pt>
                <c:pt idx="255">
                  <c:v>3.6732142857142858</c:v>
                </c:pt>
                <c:pt idx="256">
                  <c:v>3.6876190476190502</c:v>
                </c:pt>
                <c:pt idx="257">
                  <c:v>3.7020238095238067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3.8316666666666639</c:v>
                </c:pt>
                <c:pt idx="267">
                  <c:v>3.8460714285714284</c:v>
                </c:pt>
                <c:pt idx="268">
                  <c:v>3.8604761904761875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3.9324999999999966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4.0189285714285665</c:v>
                </c:pt>
                <c:pt idx="280">
                  <c:v>4.0333333333333412</c:v>
                </c:pt>
                <c:pt idx="281">
                  <c:v>4.0477380952380964</c:v>
                </c:pt>
                <c:pt idx="282">
                  <c:v>4.0621428571428506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4.1197619047619094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4.1629761904761855</c:v>
                </c:pt>
                <c:pt idx="290">
                  <c:v>4.1773809523809451</c:v>
                </c:pt>
                <c:pt idx="291">
                  <c:v>4.1917857142857091</c:v>
                </c:pt>
                <c:pt idx="292">
                  <c:v>4.2061904761904758</c:v>
                </c:pt>
                <c:pt idx="293">
                  <c:v>4.2205952380952283</c:v>
                </c:pt>
                <c:pt idx="294">
                  <c:v>4.2350000000000003</c:v>
                </c:pt>
                <c:pt idx="295">
                  <c:v>4.249404761904767</c:v>
                </c:pt>
                <c:pt idx="296">
                  <c:v>4.263809523809523</c:v>
                </c:pt>
                <c:pt idx="297">
                  <c:v>4.2782142857142915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4.3646428571428517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4.4222619047619096</c:v>
                </c:pt>
                <c:pt idx="308">
                  <c:v>4.4366666666666728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4.4942857142857084</c:v>
                </c:pt>
                <c:pt idx="313">
                  <c:v>4.508690476190476</c:v>
                </c:pt>
                <c:pt idx="314">
                  <c:v>4.5230952380952303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4.5663095238095295</c:v>
                </c:pt>
                <c:pt idx="318">
                  <c:v>4.5807142857142864</c:v>
                </c:pt>
                <c:pt idx="319">
                  <c:v>4.5951190476190416</c:v>
                </c:pt>
                <c:pt idx="320">
                  <c:v>4.6095238095238091</c:v>
                </c:pt>
                <c:pt idx="321">
                  <c:v>4.6239285714285652</c:v>
                </c:pt>
                <c:pt idx="322">
                  <c:v>4.6383333333333399</c:v>
                </c:pt>
                <c:pt idx="323">
                  <c:v>4.652738095238095</c:v>
                </c:pt>
                <c:pt idx="324">
                  <c:v>4.6671428571428466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4.7823809523809464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4.8255952380952261</c:v>
                </c:pt>
                <c:pt idx="336">
                  <c:v>4.84</c:v>
                </c:pt>
                <c:pt idx="337">
                  <c:v>4.8544047619047559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4.8976190476190418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4.9408333333333401</c:v>
                </c:pt>
                <c:pt idx="344">
                  <c:v>4.9552380952381005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4.9984523809523873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5.0416666666666714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5.084880952380944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5.1280952380952272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5.1713095238095299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5.2289285714285665</c:v>
                </c:pt>
                <c:pt idx="364">
                  <c:v>5.2433333333333412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5.3297619047619094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5.3873809523809451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5.473809523809531</c:v>
                </c:pt>
                <c:pt idx="381">
                  <c:v>5.4882142857142906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5.6178571428571376</c:v>
                </c:pt>
                <c:pt idx="391">
                  <c:v>5.6322619047619105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5.6898809523809462</c:v>
                </c:pt>
                <c:pt idx="396">
                  <c:v>5.7042857142857084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5.7763095238095312</c:v>
                </c:pt>
                <c:pt idx="402">
                  <c:v>5.7907142857142864</c:v>
                </c:pt>
                <c:pt idx="403">
                  <c:v>5.8051190476190415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5.8483333333333398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5.9059523809523862</c:v>
                </c:pt>
                <c:pt idx="411">
                  <c:v>5.9203571428571431</c:v>
                </c:pt>
                <c:pt idx="412">
                  <c:v>5.9347619047619107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5.9923809523809473</c:v>
                </c:pt>
                <c:pt idx="417">
                  <c:v>6.006785714285714</c:v>
                </c:pt>
                <c:pt idx="418">
                  <c:v>6.0211904761904709</c:v>
                </c:pt>
                <c:pt idx="419">
                  <c:v>6.0355952380952331</c:v>
                </c:pt>
                <c:pt idx="420">
                  <c:v>6.05</c:v>
                </c:pt>
                <c:pt idx="421">
                  <c:v>6.064404761904755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6.1076190476190417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6.1940476190476135</c:v>
                </c:pt>
                <c:pt idx="431">
                  <c:v>6.2084523809523873</c:v>
                </c:pt>
                <c:pt idx="432">
                  <c:v>6.2228571428571415</c:v>
                </c:pt>
                <c:pt idx="433">
                  <c:v>6.2372619047619109</c:v>
                </c:pt>
                <c:pt idx="434">
                  <c:v>6.2516666666666714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6.2948809523809439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6.3380952380952316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6.3813095238095299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6.4533333333333402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6.597380952380945</c:v>
                </c:pt>
                <c:pt idx="459">
                  <c:v>6.611785714285709</c:v>
                </c:pt>
                <c:pt idx="460">
                  <c:v>6.6261904761904695</c:v>
                </c:pt>
                <c:pt idx="461">
                  <c:v>6.6405952380952264</c:v>
                </c:pt>
                <c:pt idx="462">
                  <c:v>6.6549999999999931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6.7702380952381036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6.8278571428571375</c:v>
                </c:pt>
                <c:pt idx="475">
                  <c:v>6.8422619047619104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6.8998809523809461</c:v>
                </c:pt>
                <c:pt idx="480">
                  <c:v>6.9142857142857084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6.971904761904768</c:v>
                </c:pt>
                <c:pt idx="485">
                  <c:v>6.9863095238095321</c:v>
                </c:pt>
                <c:pt idx="486">
                  <c:v>7.0007142857142854</c:v>
                </c:pt>
                <c:pt idx="487">
                  <c:v>7.0151190476190415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7.0583333333333389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7.2023809523809472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7.2455952380952313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7.3176190476190417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7.3752380952381005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7.4184523809523872</c:v>
                </c:pt>
                <c:pt idx="516">
                  <c:v>7.4328571428571433</c:v>
                </c:pt>
                <c:pt idx="517">
                  <c:v>7.44726190476191</c:v>
                </c:pt>
                <c:pt idx="518">
                  <c:v>7.4616666666666704</c:v>
                </c:pt>
                <c:pt idx="519">
                  <c:v>7.4760714285714336</c:v>
                </c:pt>
                <c:pt idx="520">
                  <c:v>7.4904761904761914</c:v>
                </c:pt>
                <c:pt idx="521">
                  <c:v>7.5048809523809439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7.5480952380952315</c:v>
                </c:pt>
                <c:pt idx="525">
                  <c:v>7.5624999999999956</c:v>
                </c:pt>
                <c:pt idx="526">
                  <c:v>7.5769047619047623</c:v>
                </c:pt>
                <c:pt idx="527">
                  <c:v>7.5913095238095298</c:v>
                </c:pt>
                <c:pt idx="528">
                  <c:v>7.6057142857142859</c:v>
                </c:pt>
                <c:pt idx="529">
                  <c:v>7.6201190476190384</c:v>
                </c:pt>
                <c:pt idx="530">
                  <c:v>7.6345238095238086</c:v>
                </c:pt>
                <c:pt idx="531">
                  <c:v>7.6489285714285664</c:v>
                </c:pt>
                <c:pt idx="532">
                  <c:v>7.6633333333333384</c:v>
                </c:pt>
                <c:pt idx="533">
                  <c:v>7.6777380952380954</c:v>
                </c:pt>
                <c:pt idx="534">
                  <c:v>7.6921428571428496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7.7353571428571479</c:v>
                </c:pt>
                <c:pt idx="538">
                  <c:v>7.749761904761912</c:v>
                </c:pt>
                <c:pt idx="539">
                  <c:v>7.7641666666666609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7.8073809523809441</c:v>
                </c:pt>
                <c:pt idx="543">
                  <c:v>7.821785714285709</c:v>
                </c:pt>
                <c:pt idx="544">
                  <c:v>7.8361904761904766</c:v>
                </c:pt>
                <c:pt idx="545">
                  <c:v>7.8505952380952264</c:v>
                </c:pt>
                <c:pt idx="546">
                  <c:v>7.8649999999999931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7.9082142857142905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7.9802380952381036</c:v>
                </c:pt>
                <c:pt idx="555">
                  <c:v>7.9946428571428569</c:v>
                </c:pt>
                <c:pt idx="556">
                  <c:v>8.0090476190476352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8.0666666666666789</c:v>
                </c:pt>
                <c:pt idx="561">
                  <c:v>8.0810714285714091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8.1386904761904617</c:v>
                </c:pt>
                <c:pt idx="566">
                  <c:v>8.1530952380952559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8.3115476190476389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8.3691666666666791</c:v>
                </c:pt>
                <c:pt idx="582">
                  <c:v>8.3835714285714289</c:v>
                </c:pt>
                <c:pt idx="583">
                  <c:v>8.3979761904761787</c:v>
                </c:pt>
                <c:pt idx="584">
                  <c:v>8.4123809523809623</c:v>
                </c:pt>
                <c:pt idx="585">
                  <c:v>8.4267857142857228</c:v>
                </c:pt>
                <c:pt idx="586">
                  <c:v>8.4411904761904619</c:v>
                </c:pt>
                <c:pt idx="587">
                  <c:v>8.4555952380952686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8.5996428571428716</c:v>
                </c:pt>
                <c:pt idx="598">
                  <c:v>8.6140476190476267</c:v>
                </c:pt>
                <c:pt idx="599">
                  <c:v>8.6284523809523677</c:v>
                </c:pt>
                <c:pt idx="600">
                  <c:v>8.6428571428571317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8.6860714285714113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8.7436904761904639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8.8157142857142983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8.9021428571428718</c:v>
                </c:pt>
                <c:pt idx="619">
                  <c:v>8.9165476190476411</c:v>
                </c:pt>
                <c:pt idx="620">
                  <c:v>8.9309523809523679</c:v>
                </c:pt>
                <c:pt idx="621">
                  <c:v>8.9453571428571319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8.9885714285714116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9.0461904761904659</c:v>
                </c:pt>
                <c:pt idx="629">
                  <c:v>9.0605952380952584</c:v>
                </c:pt>
                <c:pt idx="630">
                  <c:v>9.0750000000000028</c:v>
                </c:pt>
                <c:pt idx="631">
                  <c:v>9.0894047619047704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9.1470238095237999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9.2190476190476325</c:v>
                </c:pt>
                <c:pt idx="641">
                  <c:v>9.2334523809523699</c:v>
                </c:pt>
                <c:pt idx="642">
                  <c:v>9.2478571428571215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9.2910714285714011</c:v>
                </c:pt>
                <c:pt idx="646">
                  <c:v>9.3054761904762024</c:v>
                </c:pt>
                <c:pt idx="647">
                  <c:v>9.3198809523809647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9.3630952380952586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9.4927380952381046</c:v>
                </c:pt>
                <c:pt idx="660">
                  <c:v>9.5071428571428598</c:v>
                </c:pt>
                <c:pt idx="661">
                  <c:v>9.5215476190476309</c:v>
                </c:pt>
                <c:pt idx="662">
                  <c:v>9.5359523809523719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9.5935714285714138</c:v>
                </c:pt>
                <c:pt idx="667">
                  <c:v>9.607976190476176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9.6655952380952623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9.809642857142876</c:v>
                </c:pt>
                <c:pt idx="682">
                  <c:v>9.8240476190476311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9.8960714285714158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9.9680952380952519</c:v>
                </c:pt>
                <c:pt idx="693">
                  <c:v>9.9825000000000141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10.025714285714296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10.112142857142867</c:v>
                </c:pt>
                <c:pt idx="703">
                  <c:v>10.126547619047635</c:v>
                </c:pt>
                <c:pt idx="704">
                  <c:v>10.140952380952363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10.198571428571409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10.270595238095256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10.35702380952382</c:v>
                </c:pt>
                <c:pt idx="720">
                  <c:v>10.37142857142857</c:v>
                </c:pt>
                <c:pt idx="721">
                  <c:v>10.385833333333348</c:v>
                </c:pt>
                <c:pt idx="722">
                  <c:v>10.400238095238096</c:v>
                </c:pt>
                <c:pt idx="723">
                  <c:v>10.414642857142868</c:v>
                </c:pt>
                <c:pt idx="724">
                  <c:v>10.429047619047639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10.486666666666679</c:v>
                </c:pt>
                <c:pt idx="729">
                  <c:v>10.501071428571409</c:v>
                </c:pt>
                <c:pt idx="730">
                  <c:v>10.515476190476189</c:v>
                </c:pt>
                <c:pt idx="731">
                  <c:v>10.529880952380964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10.573095238095256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10.659523809523821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10.745952380952367</c:v>
                </c:pt>
                <c:pt idx="747">
                  <c:v>10.760357142857131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10.803571428571418</c:v>
                </c:pt>
                <c:pt idx="751">
                  <c:v>10.817976190476188</c:v>
                </c:pt>
                <c:pt idx="752">
                  <c:v>10.832380952380962</c:v>
                </c:pt>
                <c:pt idx="753">
                  <c:v>10.846785714285724</c:v>
                </c:pt>
                <c:pt idx="754">
                  <c:v>10.861190476190473</c:v>
                </c:pt>
                <c:pt idx="755">
                  <c:v>10.875595238095269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10.962023809523819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11.019642857142872</c:v>
                </c:pt>
                <c:pt idx="766">
                  <c:v>11.03404761904763</c:v>
                </c:pt>
                <c:pt idx="767">
                  <c:v>11.048452380952368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11.106071428571413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11.178095238095247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11.322142857142873</c:v>
                </c:pt>
                <c:pt idx="787">
                  <c:v>11.336547619047643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11.379761904761915</c:v>
                </c:pt>
                <c:pt idx="791">
                  <c:v>11.394166666666672</c:v>
                </c:pt>
                <c:pt idx="792">
                  <c:v>11.408571428571411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11.451785714285727</c:v>
                </c:pt>
                <c:pt idx="796">
                  <c:v>11.466190476190475</c:v>
                </c:pt>
                <c:pt idx="797">
                  <c:v>11.48059523809526</c:v>
                </c:pt>
                <c:pt idx="798">
                  <c:v>11.495000000000006</c:v>
                </c:pt>
                <c:pt idx="799">
                  <c:v>11.50940476190477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11.552619047619059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11.639047619047631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11.711071428571405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11.783095238095251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11.855119047619059</c:v>
                </c:pt>
                <c:pt idx="824">
                  <c:v>11.869523809523823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11.912738095238105</c:v>
                </c:pt>
                <c:pt idx="828">
                  <c:v>11.927142857142869</c:v>
                </c:pt>
                <c:pt idx="829">
                  <c:v>11.941547619047631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11.999166666666676</c:v>
                </c:pt>
                <c:pt idx="834">
                  <c:v>12.013571428571415</c:v>
                </c:pt>
                <c:pt idx="835">
                  <c:v>12.027976190476179</c:v>
                </c:pt>
                <c:pt idx="836">
                  <c:v>12.042380952380952</c:v>
                </c:pt>
                <c:pt idx="837">
                  <c:v>12.056785714285729</c:v>
                </c:pt>
                <c:pt idx="838">
                  <c:v>12.071190476190468</c:v>
                </c:pt>
                <c:pt idx="839">
                  <c:v>12.08559523809526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12.287261904761893</c:v>
                </c:pt>
                <c:pt idx="854">
                  <c:v>12.301666666666678</c:v>
                </c:pt>
                <c:pt idx="855">
                  <c:v>12.316071428571416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12.359285714285729</c:v>
                </c:pt>
                <c:pt idx="859">
                  <c:v>12.373690476190475</c:v>
                </c:pt>
                <c:pt idx="860">
                  <c:v>12.388095238095255</c:v>
                </c:pt>
                <c:pt idx="861">
                  <c:v>12.402500000000011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12.445714285714297</c:v>
                </c:pt>
                <c:pt idx="865">
                  <c:v>12.460119047619052</c:v>
                </c:pt>
                <c:pt idx="866">
                  <c:v>12.474523809523809</c:v>
                </c:pt>
                <c:pt idx="867">
                  <c:v>12.488928571428568</c:v>
                </c:pt>
                <c:pt idx="868">
                  <c:v>12.503333333333334</c:v>
                </c:pt>
                <c:pt idx="869">
                  <c:v>12.517738095238096</c:v>
                </c:pt>
                <c:pt idx="870">
                  <c:v>12.532142857142869</c:v>
                </c:pt>
                <c:pt idx="871">
                  <c:v>12.546547619047638</c:v>
                </c:pt>
                <c:pt idx="872">
                  <c:v>12.560952380952378</c:v>
                </c:pt>
                <c:pt idx="873">
                  <c:v>12.575357142857142</c:v>
                </c:pt>
                <c:pt idx="874">
                  <c:v>12.589761904761904</c:v>
                </c:pt>
                <c:pt idx="875">
                  <c:v>12.604166666666666</c:v>
                </c:pt>
                <c:pt idx="876">
                  <c:v>12.618571428571409</c:v>
                </c:pt>
                <c:pt idx="877">
                  <c:v>12.632976190476191</c:v>
                </c:pt>
                <c:pt idx="878">
                  <c:v>12.647380952380951</c:v>
                </c:pt>
                <c:pt idx="879">
                  <c:v>12.66178571428572</c:v>
                </c:pt>
                <c:pt idx="880">
                  <c:v>12.676190476190468</c:v>
                </c:pt>
                <c:pt idx="881">
                  <c:v>12.690595238095256</c:v>
                </c:pt>
                <c:pt idx="882">
                  <c:v>12.705</c:v>
                </c:pt>
                <c:pt idx="883">
                  <c:v>12.719404761904762</c:v>
                </c:pt>
                <c:pt idx="884">
                  <c:v>12.733809523809523</c:v>
                </c:pt>
                <c:pt idx="885">
                  <c:v>12.748214285714273</c:v>
                </c:pt>
                <c:pt idx="886">
                  <c:v>12.762619047619054</c:v>
                </c:pt>
                <c:pt idx="887">
                  <c:v>12.77702380952381</c:v>
                </c:pt>
                <c:pt idx="888">
                  <c:v>12.791428571428568</c:v>
                </c:pt>
                <c:pt idx="889">
                  <c:v>12.805833333333352</c:v>
                </c:pt>
                <c:pt idx="890">
                  <c:v>12.820238095238096</c:v>
                </c:pt>
                <c:pt idx="891">
                  <c:v>12.834642857142867</c:v>
                </c:pt>
                <c:pt idx="892">
                  <c:v>12.849047619047639</c:v>
                </c:pt>
                <c:pt idx="893">
                  <c:v>12.863452380952392</c:v>
                </c:pt>
                <c:pt idx="894">
                  <c:v>12.877857142857144</c:v>
                </c:pt>
                <c:pt idx="895">
                  <c:v>12.892261904761906</c:v>
                </c:pt>
                <c:pt idx="896">
                  <c:v>12.906666666666679</c:v>
                </c:pt>
                <c:pt idx="897">
                  <c:v>12.921071428571409</c:v>
                </c:pt>
                <c:pt idx="898">
                  <c:v>12.935476190476189</c:v>
                </c:pt>
                <c:pt idx="899">
                  <c:v>12.949880952380962</c:v>
                </c:pt>
                <c:pt idx="900">
                  <c:v>12.964285714285722</c:v>
                </c:pt>
                <c:pt idx="901">
                  <c:v>12.978690476190469</c:v>
                </c:pt>
                <c:pt idx="902">
                  <c:v>12.993095238095256</c:v>
                </c:pt>
                <c:pt idx="903">
                  <c:v>13.007500000000002</c:v>
                </c:pt>
                <c:pt idx="904">
                  <c:v>13.021904761904761</c:v>
                </c:pt>
                <c:pt idx="905">
                  <c:v>13.036309523809523</c:v>
                </c:pt>
                <c:pt idx="906">
                  <c:v>13.050714285714298</c:v>
                </c:pt>
                <c:pt idx="907">
                  <c:v>13.065119047619056</c:v>
                </c:pt>
                <c:pt idx="908">
                  <c:v>13.07952380952382</c:v>
                </c:pt>
                <c:pt idx="909">
                  <c:v>13.093928571428568</c:v>
                </c:pt>
                <c:pt idx="910">
                  <c:v>13.108333333333333</c:v>
                </c:pt>
                <c:pt idx="911">
                  <c:v>13.1227380952381</c:v>
                </c:pt>
                <c:pt idx="912">
                  <c:v>13.137142857142857</c:v>
                </c:pt>
                <c:pt idx="913">
                  <c:v>13.151547619047639</c:v>
                </c:pt>
                <c:pt idx="914">
                  <c:v>13.165952380952382</c:v>
                </c:pt>
                <c:pt idx="915">
                  <c:v>13.180357142857131</c:v>
                </c:pt>
                <c:pt idx="916">
                  <c:v>13.194761904761901</c:v>
                </c:pt>
                <c:pt idx="917">
                  <c:v>13.20916666666667</c:v>
                </c:pt>
                <c:pt idx="918">
                  <c:v>13.223571428571411</c:v>
                </c:pt>
                <c:pt idx="919">
                  <c:v>13.237976190476171</c:v>
                </c:pt>
                <c:pt idx="920">
                  <c:v>13.252380952380964</c:v>
                </c:pt>
                <c:pt idx="921">
                  <c:v>13.266785714285723</c:v>
                </c:pt>
                <c:pt idx="922">
                  <c:v>13.281190476190462</c:v>
                </c:pt>
                <c:pt idx="923">
                  <c:v>13.295595238095254</c:v>
                </c:pt>
                <c:pt idx="924">
                  <c:v>13.310000000000002</c:v>
                </c:pt>
                <c:pt idx="925">
                  <c:v>13.324404761904766</c:v>
                </c:pt>
                <c:pt idx="926">
                  <c:v>13.338809523809525</c:v>
                </c:pt>
                <c:pt idx="927">
                  <c:v>13.353214285714301</c:v>
                </c:pt>
                <c:pt idx="928">
                  <c:v>13.367619047619058</c:v>
                </c:pt>
                <c:pt idx="929">
                  <c:v>13.382023809523819</c:v>
                </c:pt>
                <c:pt idx="930">
                  <c:v>13.39642857142857</c:v>
                </c:pt>
                <c:pt idx="931">
                  <c:v>13.410833333333334</c:v>
                </c:pt>
                <c:pt idx="932">
                  <c:v>13.4252380952381</c:v>
                </c:pt>
                <c:pt idx="933">
                  <c:v>13.439642857142871</c:v>
                </c:pt>
                <c:pt idx="934">
                  <c:v>13.454047619047641</c:v>
                </c:pt>
                <c:pt idx="935">
                  <c:v>13.46845238095238</c:v>
                </c:pt>
                <c:pt idx="936">
                  <c:v>13.482857142857142</c:v>
                </c:pt>
                <c:pt idx="937">
                  <c:v>13.497261904761903</c:v>
                </c:pt>
                <c:pt idx="938">
                  <c:v>13.51166666666667</c:v>
                </c:pt>
                <c:pt idx="939">
                  <c:v>13.526071428571413</c:v>
                </c:pt>
                <c:pt idx="940">
                  <c:v>13.540476190476188</c:v>
                </c:pt>
                <c:pt idx="941">
                  <c:v>13.554880952380964</c:v>
                </c:pt>
                <c:pt idx="942">
                  <c:v>13.569285714285726</c:v>
                </c:pt>
                <c:pt idx="943">
                  <c:v>13.583690476190473</c:v>
                </c:pt>
                <c:pt idx="944">
                  <c:v>13.598095238095249</c:v>
                </c:pt>
                <c:pt idx="945">
                  <c:v>13.612500000000002</c:v>
                </c:pt>
                <c:pt idx="946">
                  <c:v>13.626904761904758</c:v>
                </c:pt>
                <c:pt idx="947">
                  <c:v>13.641309523809518</c:v>
                </c:pt>
                <c:pt idx="948">
                  <c:v>13.655714285714302</c:v>
                </c:pt>
                <c:pt idx="949">
                  <c:v>13.67011904761905</c:v>
                </c:pt>
                <c:pt idx="950">
                  <c:v>13.68452380952381</c:v>
                </c:pt>
                <c:pt idx="951">
                  <c:v>13.69892857142856</c:v>
                </c:pt>
                <c:pt idx="952">
                  <c:v>13.713333333333335</c:v>
                </c:pt>
                <c:pt idx="953">
                  <c:v>13.727738095238093</c:v>
                </c:pt>
                <c:pt idx="954">
                  <c:v>13.742142857142856</c:v>
                </c:pt>
                <c:pt idx="955">
                  <c:v>13.756547619047641</c:v>
                </c:pt>
                <c:pt idx="956">
                  <c:v>13.77095238095237</c:v>
                </c:pt>
                <c:pt idx="957">
                  <c:v>13.785357142857141</c:v>
                </c:pt>
                <c:pt idx="958">
                  <c:v>13.799761904761905</c:v>
                </c:pt>
                <c:pt idx="959">
                  <c:v>13.81416666666667</c:v>
                </c:pt>
                <c:pt idx="960">
                  <c:v>13.828571428571411</c:v>
                </c:pt>
                <c:pt idx="961">
                  <c:v>13.84297619047619</c:v>
                </c:pt>
                <c:pt idx="962">
                  <c:v>13.857380952380964</c:v>
                </c:pt>
                <c:pt idx="963">
                  <c:v>13.871785714285727</c:v>
                </c:pt>
                <c:pt idx="964">
                  <c:v>13.886190476190475</c:v>
                </c:pt>
                <c:pt idx="965">
                  <c:v>13.900595238095258</c:v>
                </c:pt>
                <c:pt idx="966">
                  <c:v>13.915000000000004</c:v>
                </c:pt>
                <c:pt idx="967">
                  <c:v>13.92940476190477</c:v>
                </c:pt>
                <c:pt idx="968">
                  <c:v>13.943809523809524</c:v>
                </c:pt>
                <c:pt idx="969">
                  <c:v>13.958214285714286</c:v>
                </c:pt>
                <c:pt idx="970">
                  <c:v>13.972619047619061</c:v>
                </c:pt>
                <c:pt idx="971">
                  <c:v>13.987023809523809</c:v>
                </c:pt>
                <c:pt idx="972">
                  <c:v>14.001428571428571</c:v>
                </c:pt>
                <c:pt idx="973">
                  <c:v>14.015833333333344</c:v>
                </c:pt>
                <c:pt idx="974">
                  <c:v>14.030238095238095</c:v>
                </c:pt>
                <c:pt idx="975">
                  <c:v>14.044642857142859</c:v>
                </c:pt>
                <c:pt idx="976">
                  <c:v>14.059047619047643</c:v>
                </c:pt>
                <c:pt idx="977">
                  <c:v>14.073452380952382</c:v>
                </c:pt>
                <c:pt idx="978">
                  <c:v>14.087857142857141</c:v>
                </c:pt>
                <c:pt idx="979">
                  <c:v>14.102261904761903</c:v>
                </c:pt>
                <c:pt idx="980">
                  <c:v>14.116666666666672</c:v>
                </c:pt>
                <c:pt idx="981">
                  <c:v>14.131071428571405</c:v>
                </c:pt>
                <c:pt idx="982">
                  <c:v>14.145476190476192</c:v>
                </c:pt>
                <c:pt idx="983">
                  <c:v>14.159880952380968</c:v>
                </c:pt>
                <c:pt idx="984">
                  <c:v>14.174285714285714</c:v>
                </c:pt>
                <c:pt idx="985">
                  <c:v>14.188690476190468</c:v>
                </c:pt>
                <c:pt idx="986">
                  <c:v>14.203095238095251</c:v>
                </c:pt>
                <c:pt idx="987">
                  <c:v>14.217500000000001</c:v>
                </c:pt>
                <c:pt idx="988">
                  <c:v>14.231904761904749</c:v>
                </c:pt>
                <c:pt idx="989">
                  <c:v>14.246309523809519</c:v>
                </c:pt>
                <c:pt idx="990">
                  <c:v>14.260714285714284</c:v>
                </c:pt>
                <c:pt idx="991">
                  <c:v>14.27511904761905</c:v>
                </c:pt>
                <c:pt idx="992">
                  <c:v>14.289523809523809</c:v>
                </c:pt>
                <c:pt idx="993">
                  <c:v>14.303928571428571</c:v>
                </c:pt>
                <c:pt idx="994">
                  <c:v>14.318333333333333</c:v>
                </c:pt>
                <c:pt idx="995">
                  <c:v>14.332738095238104</c:v>
                </c:pt>
                <c:pt idx="996">
                  <c:v>14.347142857142856</c:v>
                </c:pt>
                <c:pt idx="997">
                  <c:v>14.361547619047645</c:v>
                </c:pt>
                <c:pt idx="998">
                  <c:v>14.375952380952382</c:v>
                </c:pt>
                <c:pt idx="999">
                  <c:v>14.390357142857143</c:v>
                </c:pt>
                <c:pt idx="1000">
                  <c:v>14.404761904761905</c:v>
                </c:pt>
                <c:pt idx="1001">
                  <c:v>14.419166666666674</c:v>
                </c:pt>
                <c:pt idx="1002">
                  <c:v>14.433571428571417</c:v>
                </c:pt>
                <c:pt idx="1003">
                  <c:v>14.447976190476176</c:v>
                </c:pt>
                <c:pt idx="1004">
                  <c:v>14.462380952380968</c:v>
                </c:pt>
                <c:pt idx="1005">
                  <c:v>14.476785714285729</c:v>
                </c:pt>
                <c:pt idx="1006">
                  <c:v>14.491190476190468</c:v>
                </c:pt>
                <c:pt idx="1007">
                  <c:v>14.505595238095264</c:v>
                </c:pt>
                <c:pt idx="1008">
                  <c:v>14.520000000000001</c:v>
                </c:pt>
                <c:pt idx="1009">
                  <c:v>14.53440476190476</c:v>
                </c:pt>
                <c:pt idx="1010">
                  <c:v>14.548809523809521</c:v>
                </c:pt>
                <c:pt idx="1011">
                  <c:v>14.563214285714286</c:v>
                </c:pt>
                <c:pt idx="1012">
                  <c:v>14.57761904761905</c:v>
                </c:pt>
                <c:pt idx="1013">
                  <c:v>14.592023809523809</c:v>
                </c:pt>
                <c:pt idx="1014">
                  <c:v>14.606428571428571</c:v>
                </c:pt>
                <c:pt idx="1015">
                  <c:v>14.620833333333332</c:v>
                </c:pt>
                <c:pt idx="1016">
                  <c:v>14.635238095238094</c:v>
                </c:pt>
                <c:pt idx="1017">
                  <c:v>14.649642857142856</c:v>
                </c:pt>
                <c:pt idx="1018">
                  <c:v>14.664047619047631</c:v>
                </c:pt>
                <c:pt idx="1019">
                  <c:v>14.678452380952381</c:v>
                </c:pt>
                <c:pt idx="1020">
                  <c:v>14.692857142857143</c:v>
                </c:pt>
                <c:pt idx="1021">
                  <c:v>14.707261904761891</c:v>
                </c:pt>
                <c:pt idx="1022">
                  <c:v>14.721666666666666</c:v>
                </c:pt>
                <c:pt idx="1023">
                  <c:v>14.736071428571405</c:v>
                </c:pt>
                <c:pt idx="1024">
                  <c:v>14.75047619047619</c:v>
                </c:pt>
                <c:pt idx="1025">
                  <c:v>14.764880952380954</c:v>
                </c:pt>
                <c:pt idx="1026">
                  <c:v>14.77928571428572</c:v>
                </c:pt>
                <c:pt idx="1027">
                  <c:v>14.793690476190468</c:v>
                </c:pt>
                <c:pt idx="1028">
                  <c:v>14.808095238095255</c:v>
                </c:pt>
                <c:pt idx="1029">
                  <c:v>14.82250000000001</c:v>
                </c:pt>
                <c:pt idx="1030">
                  <c:v>14.836904761904762</c:v>
                </c:pt>
                <c:pt idx="1031">
                  <c:v>14.851309523809524</c:v>
                </c:pt>
                <c:pt idx="1032">
                  <c:v>14.865714285714306</c:v>
                </c:pt>
                <c:pt idx="1033">
                  <c:v>14.880119047619052</c:v>
                </c:pt>
                <c:pt idx="1034">
                  <c:v>14.894523809523809</c:v>
                </c:pt>
                <c:pt idx="1035">
                  <c:v>14.908928571428568</c:v>
                </c:pt>
                <c:pt idx="1036">
                  <c:v>14.923333333333332</c:v>
                </c:pt>
                <c:pt idx="1037">
                  <c:v>14.937738095238094</c:v>
                </c:pt>
                <c:pt idx="1038">
                  <c:v>14.952142857142876</c:v>
                </c:pt>
                <c:pt idx="1039">
                  <c:v>14.966547619047649</c:v>
                </c:pt>
                <c:pt idx="1040">
                  <c:v>14.980952380952369</c:v>
                </c:pt>
                <c:pt idx="1041">
                  <c:v>14.995357142857141</c:v>
                </c:pt>
                <c:pt idx="1042">
                  <c:v>15.009761904761904</c:v>
                </c:pt>
                <c:pt idx="1043">
                  <c:v>15.024166666666666</c:v>
                </c:pt>
                <c:pt idx="1044">
                  <c:v>15.038571428571409</c:v>
                </c:pt>
                <c:pt idx="1045">
                  <c:v>15.052976190476192</c:v>
                </c:pt>
                <c:pt idx="1046">
                  <c:v>15.067380952380956</c:v>
                </c:pt>
                <c:pt idx="1047">
                  <c:v>15.08178571428572</c:v>
                </c:pt>
                <c:pt idx="1048">
                  <c:v>15.096190476190468</c:v>
                </c:pt>
                <c:pt idx="1049">
                  <c:v>15.110595238095256</c:v>
                </c:pt>
                <c:pt idx="1050">
                  <c:v>15.125</c:v>
                </c:pt>
                <c:pt idx="1051">
                  <c:v>15.139404761904762</c:v>
                </c:pt>
                <c:pt idx="1052">
                  <c:v>15.153809523809526</c:v>
                </c:pt>
                <c:pt idx="1053">
                  <c:v>15.168214285714285</c:v>
                </c:pt>
                <c:pt idx="1054">
                  <c:v>15.182619047619054</c:v>
                </c:pt>
                <c:pt idx="1055">
                  <c:v>15.197023809523808</c:v>
                </c:pt>
                <c:pt idx="1056">
                  <c:v>15.211428571428568</c:v>
                </c:pt>
                <c:pt idx="1057">
                  <c:v>15.225833333333334</c:v>
                </c:pt>
                <c:pt idx="1058">
                  <c:v>15.240238095238093</c:v>
                </c:pt>
                <c:pt idx="1059">
                  <c:v>15.254642857142866</c:v>
                </c:pt>
                <c:pt idx="1060">
                  <c:v>15.269047619047635</c:v>
                </c:pt>
                <c:pt idx="1061">
                  <c:v>15.283452380952378</c:v>
                </c:pt>
                <c:pt idx="1062">
                  <c:v>15.297857142857131</c:v>
                </c:pt>
                <c:pt idx="1063">
                  <c:v>15.312261904761906</c:v>
                </c:pt>
                <c:pt idx="1064">
                  <c:v>15.32666666666668</c:v>
                </c:pt>
                <c:pt idx="1065">
                  <c:v>15.341071428571405</c:v>
                </c:pt>
                <c:pt idx="1066">
                  <c:v>15.355476190476205</c:v>
                </c:pt>
                <c:pt idx="1067">
                  <c:v>15.369880952380973</c:v>
                </c:pt>
                <c:pt idx="1068">
                  <c:v>15.384285714285722</c:v>
                </c:pt>
                <c:pt idx="1069">
                  <c:v>15.398690476190469</c:v>
                </c:pt>
                <c:pt idx="1070">
                  <c:v>15.413095238095256</c:v>
                </c:pt>
                <c:pt idx="1071">
                  <c:v>15.427500000000002</c:v>
                </c:pt>
                <c:pt idx="1072">
                  <c:v>15.441904761904761</c:v>
                </c:pt>
                <c:pt idx="1073">
                  <c:v>15.456309523809526</c:v>
                </c:pt>
                <c:pt idx="1074">
                  <c:v>15.470714285714298</c:v>
                </c:pt>
                <c:pt idx="1075">
                  <c:v>15.485119047619056</c:v>
                </c:pt>
                <c:pt idx="1076">
                  <c:v>15.49952380952382</c:v>
                </c:pt>
                <c:pt idx="1077">
                  <c:v>15.513928571428568</c:v>
                </c:pt>
                <c:pt idx="1078">
                  <c:v>15.528333333333331</c:v>
                </c:pt>
                <c:pt idx="1079">
                  <c:v>15.542738095238096</c:v>
                </c:pt>
                <c:pt idx="1080">
                  <c:v>15.557142857142868</c:v>
                </c:pt>
                <c:pt idx="1081">
                  <c:v>15.571547619047639</c:v>
                </c:pt>
                <c:pt idx="1082">
                  <c:v>15.585952380952381</c:v>
                </c:pt>
                <c:pt idx="1083">
                  <c:v>15.600357142857133</c:v>
                </c:pt>
                <c:pt idx="1084">
                  <c:v>15.614761904761901</c:v>
                </c:pt>
                <c:pt idx="1085">
                  <c:v>15.629166666666666</c:v>
                </c:pt>
                <c:pt idx="1086">
                  <c:v>15.643571428571411</c:v>
                </c:pt>
                <c:pt idx="1087">
                  <c:v>15.657976190476191</c:v>
                </c:pt>
                <c:pt idx="1088">
                  <c:v>15.672380952380964</c:v>
                </c:pt>
                <c:pt idx="1089">
                  <c:v>15.686785714285724</c:v>
                </c:pt>
                <c:pt idx="1090">
                  <c:v>15.701190476190462</c:v>
                </c:pt>
                <c:pt idx="1091">
                  <c:v>15.715595238095254</c:v>
                </c:pt>
                <c:pt idx="1092">
                  <c:v>15.729999999999999</c:v>
                </c:pt>
                <c:pt idx="1093">
                  <c:v>15.744404761904761</c:v>
                </c:pt>
                <c:pt idx="1094">
                  <c:v>15.758809523809523</c:v>
                </c:pt>
                <c:pt idx="1095">
                  <c:v>15.773214285714285</c:v>
                </c:pt>
                <c:pt idx="1096">
                  <c:v>15.787619047619046</c:v>
                </c:pt>
                <c:pt idx="1097">
                  <c:v>15.802023809523819</c:v>
                </c:pt>
                <c:pt idx="1098">
                  <c:v>15.81642857142857</c:v>
                </c:pt>
                <c:pt idx="1099">
                  <c:v>15.830833333333334</c:v>
                </c:pt>
                <c:pt idx="1100">
                  <c:v>15.8452380952381</c:v>
                </c:pt>
                <c:pt idx="1101">
                  <c:v>15.85964285714288</c:v>
                </c:pt>
                <c:pt idx="1102">
                  <c:v>15.874047619047641</c:v>
                </c:pt>
                <c:pt idx="1103">
                  <c:v>15.88845238095238</c:v>
                </c:pt>
                <c:pt idx="1104">
                  <c:v>15.902857142857142</c:v>
                </c:pt>
                <c:pt idx="1105">
                  <c:v>15.917261904761903</c:v>
                </c:pt>
                <c:pt idx="1106">
                  <c:v>15.93166666666667</c:v>
                </c:pt>
                <c:pt idx="1107">
                  <c:v>15.946071428571411</c:v>
                </c:pt>
                <c:pt idx="1108">
                  <c:v>15.960476190476196</c:v>
                </c:pt>
                <c:pt idx="1109">
                  <c:v>15.974880952380964</c:v>
                </c:pt>
                <c:pt idx="1110">
                  <c:v>15.989285714285725</c:v>
                </c:pt>
                <c:pt idx="1111">
                  <c:v>16.003690476190474</c:v>
                </c:pt>
                <c:pt idx="1112">
                  <c:v>16.018095238095228</c:v>
                </c:pt>
                <c:pt idx="1113">
                  <c:v>16.032499999999974</c:v>
                </c:pt>
                <c:pt idx="1114">
                  <c:v>16.046904761904784</c:v>
                </c:pt>
                <c:pt idx="1115">
                  <c:v>16.061309523809523</c:v>
                </c:pt>
                <c:pt idx="1116">
                  <c:v>16.075714285714263</c:v>
                </c:pt>
                <c:pt idx="1117">
                  <c:v>16.090119047619027</c:v>
                </c:pt>
                <c:pt idx="1118">
                  <c:v>16.104523809523776</c:v>
                </c:pt>
                <c:pt idx="1119">
                  <c:v>16.11892857142859</c:v>
                </c:pt>
                <c:pt idx="1120">
                  <c:v>16.133333333333301</c:v>
                </c:pt>
                <c:pt idx="1121">
                  <c:v>16.147738095238093</c:v>
                </c:pt>
                <c:pt idx="1122">
                  <c:v>16.162142857142818</c:v>
                </c:pt>
                <c:pt idx="1123">
                  <c:v>16.176547619047618</c:v>
                </c:pt>
                <c:pt idx="1124">
                  <c:v>16.190952380952385</c:v>
                </c:pt>
                <c:pt idx="1125">
                  <c:v>16.205357142857142</c:v>
                </c:pt>
                <c:pt idx="1126">
                  <c:v>16.219761904761889</c:v>
                </c:pt>
                <c:pt idx="1127">
                  <c:v>16.234166666666688</c:v>
                </c:pt>
                <c:pt idx="1128">
                  <c:v>16.248571428571427</c:v>
                </c:pt>
                <c:pt idx="1129">
                  <c:v>16.262976190476188</c:v>
                </c:pt>
                <c:pt idx="1130">
                  <c:v>16.277380952380952</c:v>
                </c:pt>
                <c:pt idx="1131">
                  <c:v>16.29178571428573</c:v>
                </c:pt>
                <c:pt idx="1132">
                  <c:v>16.306190476190491</c:v>
                </c:pt>
                <c:pt idx="1133">
                  <c:v>16.320595238095226</c:v>
                </c:pt>
                <c:pt idx="1134">
                  <c:v>16.334999999999997</c:v>
                </c:pt>
                <c:pt idx="1135">
                  <c:v>16.349404761904761</c:v>
                </c:pt>
                <c:pt idx="1136">
                  <c:v>16.363809523809525</c:v>
                </c:pt>
                <c:pt idx="1137">
                  <c:v>16.378214285714286</c:v>
                </c:pt>
                <c:pt idx="1138">
                  <c:v>16.392619047619029</c:v>
                </c:pt>
                <c:pt idx="1139">
                  <c:v>16.407023809523771</c:v>
                </c:pt>
                <c:pt idx="1140">
                  <c:v>16.42142857142855</c:v>
                </c:pt>
                <c:pt idx="1141">
                  <c:v>16.435833333333285</c:v>
                </c:pt>
                <c:pt idx="1142">
                  <c:v>16.450238095238092</c:v>
                </c:pt>
                <c:pt idx="1143">
                  <c:v>16.46464285714281</c:v>
                </c:pt>
                <c:pt idx="1144">
                  <c:v>16.47904761904762</c:v>
                </c:pt>
                <c:pt idx="1145">
                  <c:v>16.493452380952359</c:v>
                </c:pt>
                <c:pt idx="1146">
                  <c:v>16.507857142857166</c:v>
                </c:pt>
                <c:pt idx="1147">
                  <c:v>16.522261904761873</c:v>
                </c:pt>
                <c:pt idx="1148">
                  <c:v>16.536666666666665</c:v>
                </c:pt>
                <c:pt idx="1149">
                  <c:v>16.551071428571454</c:v>
                </c:pt>
                <c:pt idx="1150">
                  <c:v>16.565476190476186</c:v>
                </c:pt>
                <c:pt idx="1151">
                  <c:v>16.579880952380954</c:v>
                </c:pt>
                <c:pt idx="1152">
                  <c:v>16.594285714285739</c:v>
                </c:pt>
                <c:pt idx="1153">
                  <c:v>16.608690476190475</c:v>
                </c:pt>
                <c:pt idx="1154">
                  <c:v>16.623095238095239</c:v>
                </c:pt>
                <c:pt idx="1155">
                  <c:v>16.637499999999999</c:v>
                </c:pt>
                <c:pt idx="1156">
                  <c:v>16.651904761904806</c:v>
                </c:pt>
                <c:pt idx="1157">
                  <c:v>16.666309523809524</c:v>
                </c:pt>
                <c:pt idx="1158">
                  <c:v>16.680714285714267</c:v>
                </c:pt>
                <c:pt idx="1159">
                  <c:v>16.695119047619027</c:v>
                </c:pt>
                <c:pt idx="1160">
                  <c:v>16.709523809523763</c:v>
                </c:pt>
                <c:pt idx="1161">
                  <c:v>16.723928571428569</c:v>
                </c:pt>
                <c:pt idx="1162">
                  <c:v>16.73833333333328</c:v>
                </c:pt>
                <c:pt idx="1163">
                  <c:v>16.752738095238087</c:v>
                </c:pt>
                <c:pt idx="1164">
                  <c:v>16.767142857142822</c:v>
                </c:pt>
                <c:pt idx="1165">
                  <c:v>16.781547619047597</c:v>
                </c:pt>
                <c:pt idx="1166">
                  <c:v>16.795952380952379</c:v>
                </c:pt>
                <c:pt idx="1167">
                  <c:v>16.810357142857164</c:v>
                </c:pt>
                <c:pt idx="1168">
                  <c:v>16.824761904761889</c:v>
                </c:pt>
                <c:pt idx="1169">
                  <c:v>16.839166666666689</c:v>
                </c:pt>
                <c:pt idx="1170">
                  <c:v>16.853571428571431</c:v>
                </c:pt>
                <c:pt idx="1171">
                  <c:v>16.867976190476195</c:v>
                </c:pt>
                <c:pt idx="1172">
                  <c:v>16.88238095238092</c:v>
                </c:pt>
                <c:pt idx="1173">
                  <c:v>16.896785714285731</c:v>
                </c:pt>
                <c:pt idx="1174">
                  <c:v>16.911190476190491</c:v>
                </c:pt>
                <c:pt idx="1175">
                  <c:v>16.925595238095209</c:v>
                </c:pt>
                <c:pt idx="1176">
                  <c:v>16.939999999999987</c:v>
                </c:pt>
                <c:pt idx="1177">
                  <c:v>16.954404761904765</c:v>
                </c:pt>
                <c:pt idx="1178">
                  <c:v>16.968809523809522</c:v>
                </c:pt>
                <c:pt idx="1179">
                  <c:v>16.983214285714261</c:v>
                </c:pt>
                <c:pt idx="1180">
                  <c:v>16.997619047619029</c:v>
                </c:pt>
                <c:pt idx="1181">
                  <c:v>17.012023809523779</c:v>
                </c:pt>
                <c:pt idx="1182">
                  <c:v>17.02642857142855</c:v>
                </c:pt>
                <c:pt idx="1183">
                  <c:v>17.040833333333289</c:v>
                </c:pt>
                <c:pt idx="1184">
                  <c:v>17.055238095238092</c:v>
                </c:pt>
                <c:pt idx="1185">
                  <c:v>17.06964285714281</c:v>
                </c:pt>
                <c:pt idx="1186">
                  <c:v>17.084047619047617</c:v>
                </c:pt>
                <c:pt idx="1187">
                  <c:v>17.098452380952359</c:v>
                </c:pt>
                <c:pt idx="1188">
                  <c:v>17.11285714285718</c:v>
                </c:pt>
                <c:pt idx="1189">
                  <c:v>17.127261904761902</c:v>
                </c:pt>
                <c:pt idx="1190">
                  <c:v>17.141666666666687</c:v>
                </c:pt>
                <c:pt idx="1191">
                  <c:v>17.156071428571451</c:v>
                </c:pt>
                <c:pt idx="1192">
                  <c:v>17.17047619047619</c:v>
                </c:pt>
                <c:pt idx="1193">
                  <c:v>17.184880952380951</c:v>
                </c:pt>
                <c:pt idx="1194">
                  <c:v>17.199285714285743</c:v>
                </c:pt>
                <c:pt idx="1195">
                  <c:v>17.213690476190475</c:v>
                </c:pt>
                <c:pt idx="1196">
                  <c:v>17.228095238095229</c:v>
                </c:pt>
                <c:pt idx="1197">
                  <c:v>17.242499999999971</c:v>
                </c:pt>
                <c:pt idx="1198">
                  <c:v>17.256904761904782</c:v>
                </c:pt>
                <c:pt idx="1199">
                  <c:v>17.271309523809524</c:v>
                </c:pt>
                <c:pt idx="1200">
                  <c:v>17.285714285714242</c:v>
                </c:pt>
                <c:pt idx="1201">
                  <c:v>17.300119047619049</c:v>
                </c:pt>
                <c:pt idx="1202">
                  <c:v>17.314523809523784</c:v>
                </c:pt>
                <c:pt idx="1203">
                  <c:v>17.32892857142857</c:v>
                </c:pt>
                <c:pt idx="1204">
                  <c:v>17.343333333333284</c:v>
                </c:pt>
                <c:pt idx="1205">
                  <c:v>17.357738095238094</c:v>
                </c:pt>
                <c:pt idx="1206">
                  <c:v>17.372142857142819</c:v>
                </c:pt>
                <c:pt idx="1207">
                  <c:v>17.386547619047619</c:v>
                </c:pt>
                <c:pt idx="1208">
                  <c:v>17.400952380952383</c:v>
                </c:pt>
                <c:pt idx="1209">
                  <c:v>17.41535714285714</c:v>
                </c:pt>
                <c:pt idx="1210">
                  <c:v>17.429761904761875</c:v>
                </c:pt>
                <c:pt idx="1211">
                  <c:v>17.444166666666668</c:v>
                </c:pt>
                <c:pt idx="1212">
                  <c:v>17.458571428571428</c:v>
                </c:pt>
                <c:pt idx="1213">
                  <c:v>17.472976190476192</c:v>
                </c:pt>
                <c:pt idx="1214">
                  <c:v>17.487380952380924</c:v>
                </c:pt>
                <c:pt idx="1215">
                  <c:v>17.501785714285731</c:v>
                </c:pt>
                <c:pt idx="1216">
                  <c:v>17.516190476190491</c:v>
                </c:pt>
                <c:pt idx="1217">
                  <c:v>17.530595238095227</c:v>
                </c:pt>
                <c:pt idx="1218">
                  <c:v>17.544999999999987</c:v>
                </c:pt>
                <c:pt idx="1219">
                  <c:v>17.559404761904783</c:v>
                </c:pt>
                <c:pt idx="1220">
                  <c:v>17.57380952380953</c:v>
                </c:pt>
                <c:pt idx="1221">
                  <c:v>17.588214285714258</c:v>
                </c:pt>
                <c:pt idx="1222">
                  <c:v>17.602619047619029</c:v>
                </c:pt>
                <c:pt idx="1223">
                  <c:v>17.617023809523786</c:v>
                </c:pt>
                <c:pt idx="1224">
                  <c:v>17.631428571428575</c:v>
                </c:pt>
                <c:pt idx="1225">
                  <c:v>17.64583333333329</c:v>
                </c:pt>
                <c:pt idx="1226">
                  <c:v>17.660238095238096</c:v>
                </c:pt>
                <c:pt idx="1227">
                  <c:v>17.674642857142835</c:v>
                </c:pt>
                <c:pt idx="1228">
                  <c:v>17.689047619047617</c:v>
                </c:pt>
                <c:pt idx="1229">
                  <c:v>17.70345238095236</c:v>
                </c:pt>
                <c:pt idx="1230">
                  <c:v>17.717857142857184</c:v>
                </c:pt>
                <c:pt idx="1231">
                  <c:v>17.732261904761881</c:v>
                </c:pt>
                <c:pt idx="1232">
                  <c:v>17.746666666666666</c:v>
                </c:pt>
                <c:pt idx="1233">
                  <c:v>17.76107142857143</c:v>
                </c:pt>
                <c:pt idx="1234">
                  <c:v>17.775476190476187</c:v>
                </c:pt>
                <c:pt idx="1235">
                  <c:v>17.78988095238093</c:v>
                </c:pt>
                <c:pt idx="1236">
                  <c:v>17.804285714285744</c:v>
                </c:pt>
                <c:pt idx="1237">
                  <c:v>17.81869047619049</c:v>
                </c:pt>
                <c:pt idx="1238">
                  <c:v>17.83309523809524</c:v>
                </c:pt>
                <c:pt idx="1239">
                  <c:v>17.8475</c:v>
                </c:pt>
                <c:pt idx="1240">
                  <c:v>17.861904761904782</c:v>
                </c:pt>
                <c:pt idx="1241">
                  <c:v>17.876309523809521</c:v>
                </c:pt>
                <c:pt idx="1242">
                  <c:v>17.890714285714282</c:v>
                </c:pt>
                <c:pt idx="1243">
                  <c:v>17.905119047619017</c:v>
                </c:pt>
                <c:pt idx="1244">
                  <c:v>17.919523809523763</c:v>
                </c:pt>
                <c:pt idx="1245">
                  <c:v>17.933928571428574</c:v>
                </c:pt>
                <c:pt idx="1246">
                  <c:v>17.94833333333326</c:v>
                </c:pt>
                <c:pt idx="1247">
                  <c:v>17.96273809523807</c:v>
                </c:pt>
                <c:pt idx="1248">
                  <c:v>17.97714285714282</c:v>
                </c:pt>
                <c:pt idx="1249">
                  <c:v>17.991547619047619</c:v>
                </c:pt>
                <c:pt idx="1250">
                  <c:v>18.00595238095238</c:v>
                </c:pt>
                <c:pt idx="1251">
                  <c:v>18.020357142857144</c:v>
                </c:pt>
                <c:pt idx="1252">
                  <c:v>18.034761904761886</c:v>
                </c:pt>
                <c:pt idx="1253">
                  <c:v>18.049166666666665</c:v>
                </c:pt>
                <c:pt idx="1254">
                  <c:v>18.063571428571432</c:v>
                </c:pt>
                <c:pt idx="1255">
                  <c:v>18.077976190476214</c:v>
                </c:pt>
                <c:pt idx="1256">
                  <c:v>18.092380952380928</c:v>
                </c:pt>
                <c:pt idx="1257">
                  <c:v>18.106785714285731</c:v>
                </c:pt>
                <c:pt idx="1258">
                  <c:v>18.121190476190495</c:v>
                </c:pt>
                <c:pt idx="1259">
                  <c:v>18.135595238095227</c:v>
                </c:pt>
                <c:pt idx="1260">
                  <c:v>18.149999999999999</c:v>
                </c:pt>
                <c:pt idx="1261">
                  <c:v>18.164404761904784</c:v>
                </c:pt>
                <c:pt idx="1262">
                  <c:v>18.17880952380953</c:v>
                </c:pt>
                <c:pt idx="1263">
                  <c:v>18.193214285714287</c:v>
                </c:pt>
                <c:pt idx="1264">
                  <c:v>18.207619047619026</c:v>
                </c:pt>
                <c:pt idx="1265">
                  <c:v>18.222023809523755</c:v>
                </c:pt>
                <c:pt idx="1266">
                  <c:v>18.236428571428569</c:v>
                </c:pt>
                <c:pt idx="1267">
                  <c:v>18.25083333333329</c:v>
                </c:pt>
                <c:pt idx="1268">
                  <c:v>18.265238095238089</c:v>
                </c:pt>
                <c:pt idx="1269">
                  <c:v>18.279642857142818</c:v>
                </c:pt>
                <c:pt idx="1270">
                  <c:v>18.294047619047621</c:v>
                </c:pt>
                <c:pt idx="1271">
                  <c:v>18.308452380952357</c:v>
                </c:pt>
                <c:pt idx="1272">
                  <c:v>18.322857142857163</c:v>
                </c:pt>
                <c:pt idx="1273">
                  <c:v>18.337261904761903</c:v>
                </c:pt>
                <c:pt idx="1274">
                  <c:v>18.351666666666688</c:v>
                </c:pt>
                <c:pt idx="1275">
                  <c:v>18.366071428571431</c:v>
                </c:pt>
                <c:pt idx="1276">
                  <c:v>18.380476190476188</c:v>
                </c:pt>
                <c:pt idx="1277">
                  <c:v>18.394880952380955</c:v>
                </c:pt>
                <c:pt idx="1278">
                  <c:v>18.40928571428573</c:v>
                </c:pt>
                <c:pt idx="1279">
                  <c:v>18.423690476190476</c:v>
                </c:pt>
                <c:pt idx="1280">
                  <c:v>18.438095238095229</c:v>
                </c:pt>
                <c:pt idx="1281">
                  <c:v>18.452499999999972</c:v>
                </c:pt>
                <c:pt idx="1282">
                  <c:v>18.466904761904761</c:v>
                </c:pt>
                <c:pt idx="1283">
                  <c:v>18.481309523809522</c:v>
                </c:pt>
                <c:pt idx="1284">
                  <c:v>18.49571428571425</c:v>
                </c:pt>
                <c:pt idx="1285">
                  <c:v>18.510119047619046</c:v>
                </c:pt>
                <c:pt idx="1286">
                  <c:v>18.524523809523771</c:v>
                </c:pt>
                <c:pt idx="1287">
                  <c:v>18.538928571428571</c:v>
                </c:pt>
                <c:pt idx="1288">
                  <c:v>18.553333333333285</c:v>
                </c:pt>
                <c:pt idx="1289">
                  <c:v>18.567738095238088</c:v>
                </c:pt>
                <c:pt idx="1290">
                  <c:v>18.582142857142806</c:v>
                </c:pt>
                <c:pt idx="1291">
                  <c:v>18.59654761904762</c:v>
                </c:pt>
                <c:pt idx="1292">
                  <c:v>18.610952380952391</c:v>
                </c:pt>
                <c:pt idx="1293">
                  <c:v>18.625357142857144</c:v>
                </c:pt>
                <c:pt idx="1294">
                  <c:v>18.639761904761887</c:v>
                </c:pt>
                <c:pt idx="1295">
                  <c:v>18.654166666666701</c:v>
                </c:pt>
                <c:pt idx="1296">
                  <c:v>18.668571428571425</c:v>
                </c:pt>
                <c:pt idx="1297">
                  <c:v>18.68297619047619</c:v>
                </c:pt>
                <c:pt idx="1298">
                  <c:v>18.69738095238095</c:v>
                </c:pt>
                <c:pt idx="1299">
                  <c:v>18.711785714285735</c:v>
                </c:pt>
                <c:pt idx="1300">
                  <c:v>18.726190476190474</c:v>
                </c:pt>
                <c:pt idx="1301">
                  <c:v>18.740595238095214</c:v>
                </c:pt>
                <c:pt idx="1302">
                  <c:v>18.754999999999999</c:v>
                </c:pt>
                <c:pt idx="1303">
                  <c:v>18.769404761904759</c:v>
                </c:pt>
                <c:pt idx="1304">
                  <c:v>18.783809523809524</c:v>
                </c:pt>
                <c:pt idx="1305">
                  <c:v>18.798214285714263</c:v>
                </c:pt>
                <c:pt idx="1306">
                  <c:v>18.812619047619027</c:v>
                </c:pt>
                <c:pt idx="1307">
                  <c:v>18.827023809523777</c:v>
                </c:pt>
                <c:pt idx="1308">
                  <c:v>18.841428571428573</c:v>
                </c:pt>
                <c:pt idx="1309">
                  <c:v>18.855833333333301</c:v>
                </c:pt>
                <c:pt idx="1310">
                  <c:v>18.870238095238093</c:v>
                </c:pt>
                <c:pt idx="1311">
                  <c:v>18.884642857142822</c:v>
                </c:pt>
                <c:pt idx="1312">
                  <c:v>18.899047619047618</c:v>
                </c:pt>
                <c:pt idx="1313">
                  <c:v>18.913452380952382</c:v>
                </c:pt>
                <c:pt idx="1314">
                  <c:v>18.927857142857164</c:v>
                </c:pt>
                <c:pt idx="1315">
                  <c:v>18.942261904761864</c:v>
                </c:pt>
                <c:pt idx="1316">
                  <c:v>18.956666666666667</c:v>
                </c:pt>
                <c:pt idx="1317">
                  <c:v>18.971071428571431</c:v>
                </c:pt>
                <c:pt idx="1318">
                  <c:v>18.98547619047617</c:v>
                </c:pt>
                <c:pt idx="1319">
                  <c:v>18.999880952380952</c:v>
                </c:pt>
                <c:pt idx="1320">
                  <c:v>19.014285714285744</c:v>
                </c:pt>
                <c:pt idx="1321">
                  <c:v>19.028690476190473</c:v>
                </c:pt>
                <c:pt idx="1322">
                  <c:v>19.043095238095226</c:v>
                </c:pt>
                <c:pt idx="1323">
                  <c:v>19.057499999999987</c:v>
                </c:pt>
                <c:pt idx="1324">
                  <c:v>19.071904761904793</c:v>
                </c:pt>
                <c:pt idx="1325">
                  <c:v>19.086309523809526</c:v>
                </c:pt>
                <c:pt idx="1326">
                  <c:v>19.100714285714286</c:v>
                </c:pt>
                <c:pt idx="1327">
                  <c:v>19.115119047619046</c:v>
                </c:pt>
                <c:pt idx="1328">
                  <c:v>19.129523809523775</c:v>
                </c:pt>
                <c:pt idx="1329">
                  <c:v>19.143928571428571</c:v>
                </c:pt>
                <c:pt idx="1330">
                  <c:v>19.158333333333285</c:v>
                </c:pt>
                <c:pt idx="1331">
                  <c:v>19.172738095238092</c:v>
                </c:pt>
                <c:pt idx="1332">
                  <c:v>19.187142857142824</c:v>
                </c:pt>
                <c:pt idx="1333">
                  <c:v>19.20154761904762</c:v>
                </c:pt>
                <c:pt idx="1334">
                  <c:v>19.21595238095238</c:v>
                </c:pt>
                <c:pt idx="1335">
                  <c:v>19.230357142857141</c:v>
                </c:pt>
                <c:pt idx="1336">
                  <c:v>19.244761904761873</c:v>
                </c:pt>
                <c:pt idx="1337">
                  <c:v>19.259166666666665</c:v>
                </c:pt>
                <c:pt idx="1338">
                  <c:v>19.273571428571433</c:v>
                </c:pt>
                <c:pt idx="1339">
                  <c:v>19.28797619047619</c:v>
                </c:pt>
                <c:pt idx="1340">
                  <c:v>19.302380952380929</c:v>
                </c:pt>
                <c:pt idx="1341">
                  <c:v>19.316785714285743</c:v>
                </c:pt>
                <c:pt idx="1342">
                  <c:v>19.331190476190503</c:v>
                </c:pt>
                <c:pt idx="1343">
                  <c:v>19.345595238095214</c:v>
                </c:pt>
                <c:pt idx="1344">
                  <c:v>19.36</c:v>
                </c:pt>
                <c:pt idx="1345">
                  <c:v>19.374404761904785</c:v>
                </c:pt>
                <c:pt idx="1346">
                  <c:v>19.38880952380952</c:v>
                </c:pt>
                <c:pt idx="1347">
                  <c:v>19.403214285714263</c:v>
                </c:pt>
                <c:pt idx="1348">
                  <c:v>19.417619047619027</c:v>
                </c:pt>
                <c:pt idx="1349">
                  <c:v>19.432023809523763</c:v>
                </c:pt>
                <c:pt idx="1350">
                  <c:v>19.446428571428548</c:v>
                </c:pt>
                <c:pt idx="1351">
                  <c:v>19.46083333333328</c:v>
                </c:pt>
                <c:pt idx="1352">
                  <c:v>19.475238095238087</c:v>
                </c:pt>
                <c:pt idx="1353">
                  <c:v>19.489642857142794</c:v>
                </c:pt>
                <c:pt idx="1354">
                  <c:v>19.504047619047618</c:v>
                </c:pt>
                <c:pt idx="1355">
                  <c:v>19.518452380952379</c:v>
                </c:pt>
                <c:pt idx="1356">
                  <c:v>19.532857142857164</c:v>
                </c:pt>
                <c:pt idx="1357">
                  <c:v>19.547261904761889</c:v>
                </c:pt>
                <c:pt idx="1358">
                  <c:v>19.561666666666667</c:v>
                </c:pt>
                <c:pt idx="1359">
                  <c:v>19.576071428571431</c:v>
                </c:pt>
                <c:pt idx="1360">
                  <c:v>19.590476190476188</c:v>
                </c:pt>
                <c:pt idx="1361">
                  <c:v>19.604880952380974</c:v>
                </c:pt>
                <c:pt idx="1362">
                  <c:v>19.619285714285745</c:v>
                </c:pt>
                <c:pt idx="1363">
                  <c:v>19.633690476190491</c:v>
                </c:pt>
                <c:pt idx="1364">
                  <c:v>19.648095238095227</c:v>
                </c:pt>
                <c:pt idx="1365">
                  <c:v>19.662499999999969</c:v>
                </c:pt>
                <c:pt idx="1366">
                  <c:v>19.676904761904797</c:v>
                </c:pt>
                <c:pt idx="1367">
                  <c:v>19.691309523809533</c:v>
                </c:pt>
                <c:pt idx="1368">
                  <c:v>19.705714285714265</c:v>
                </c:pt>
                <c:pt idx="1369">
                  <c:v>19.720119047619029</c:v>
                </c:pt>
                <c:pt idx="1370">
                  <c:v>19.734523809523775</c:v>
                </c:pt>
                <c:pt idx="1371">
                  <c:v>19.74892857142855</c:v>
                </c:pt>
                <c:pt idx="1372">
                  <c:v>19.763333333333275</c:v>
                </c:pt>
                <c:pt idx="1373">
                  <c:v>19.777738095238096</c:v>
                </c:pt>
                <c:pt idx="1374">
                  <c:v>19.79214285714281</c:v>
                </c:pt>
                <c:pt idx="1375">
                  <c:v>19.80654761904762</c:v>
                </c:pt>
                <c:pt idx="1376">
                  <c:v>19.820952380952381</c:v>
                </c:pt>
                <c:pt idx="1377">
                  <c:v>19.835357142857141</c:v>
                </c:pt>
                <c:pt idx="1378">
                  <c:v>19.849761904761873</c:v>
                </c:pt>
                <c:pt idx="1379">
                  <c:v>19.864166666666687</c:v>
                </c:pt>
                <c:pt idx="1380">
                  <c:v>19.87857142857143</c:v>
                </c:pt>
                <c:pt idx="1381">
                  <c:v>19.89297619047619</c:v>
                </c:pt>
                <c:pt idx="1382">
                  <c:v>19.907380952380933</c:v>
                </c:pt>
                <c:pt idx="1383">
                  <c:v>19.921785714285715</c:v>
                </c:pt>
                <c:pt idx="1384">
                  <c:v>19.936190476190475</c:v>
                </c:pt>
                <c:pt idx="1385">
                  <c:v>19.950595238095229</c:v>
                </c:pt>
                <c:pt idx="1386">
                  <c:v>19.964999999999989</c:v>
                </c:pt>
                <c:pt idx="1387">
                  <c:v>19.97940476190476</c:v>
                </c:pt>
                <c:pt idx="1388">
                  <c:v>19.993809523809524</c:v>
                </c:pt>
                <c:pt idx="1389">
                  <c:v>20.008214285714264</c:v>
                </c:pt>
                <c:pt idx="1390">
                  <c:v>20.022619047619013</c:v>
                </c:pt>
                <c:pt idx="1391">
                  <c:v>20.037023809523784</c:v>
                </c:pt>
                <c:pt idx="1392">
                  <c:v>20.05142857142857</c:v>
                </c:pt>
                <c:pt idx="1393">
                  <c:v>20.065833333333284</c:v>
                </c:pt>
                <c:pt idx="1394">
                  <c:v>20.080238095238087</c:v>
                </c:pt>
                <c:pt idx="1395">
                  <c:v>20.094642857142819</c:v>
                </c:pt>
                <c:pt idx="1396">
                  <c:v>20.109047619047633</c:v>
                </c:pt>
                <c:pt idx="1397">
                  <c:v>20.123452380952379</c:v>
                </c:pt>
                <c:pt idx="1398">
                  <c:v>20.137857142857193</c:v>
                </c:pt>
                <c:pt idx="1399">
                  <c:v>20.152261904761886</c:v>
                </c:pt>
                <c:pt idx="1400">
                  <c:v>20.166666666666668</c:v>
                </c:pt>
                <c:pt idx="1401">
                  <c:v>20.181071428571435</c:v>
                </c:pt>
                <c:pt idx="1402">
                  <c:v>20.195476190476192</c:v>
                </c:pt>
                <c:pt idx="1403">
                  <c:v>20.209880952380949</c:v>
                </c:pt>
                <c:pt idx="1404">
                  <c:v>20.224285714285731</c:v>
                </c:pt>
                <c:pt idx="1405">
                  <c:v>20.238690476190477</c:v>
                </c:pt>
                <c:pt idx="1406">
                  <c:v>20.253095238095227</c:v>
                </c:pt>
                <c:pt idx="1407">
                  <c:v>20.267500000000002</c:v>
                </c:pt>
                <c:pt idx="1408">
                  <c:v>20.28190476190478</c:v>
                </c:pt>
                <c:pt idx="1409">
                  <c:v>20.296309523809523</c:v>
                </c:pt>
                <c:pt idx="1410">
                  <c:v>20.310714285714283</c:v>
                </c:pt>
                <c:pt idx="1411">
                  <c:v>20.325119047619026</c:v>
                </c:pt>
                <c:pt idx="1412">
                  <c:v>20.339523809523776</c:v>
                </c:pt>
                <c:pt idx="1413">
                  <c:v>20.353928571428575</c:v>
                </c:pt>
                <c:pt idx="1414">
                  <c:v>20.368333333333275</c:v>
                </c:pt>
                <c:pt idx="1415">
                  <c:v>20.382738095238089</c:v>
                </c:pt>
                <c:pt idx="1416">
                  <c:v>20.397142857142835</c:v>
                </c:pt>
                <c:pt idx="1417">
                  <c:v>20.411547619047617</c:v>
                </c:pt>
                <c:pt idx="1418">
                  <c:v>20.42595238095236</c:v>
                </c:pt>
                <c:pt idx="1419">
                  <c:v>20.440357142857142</c:v>
                </c:pt>
                <c:pt idx="1420">
                  <c:v>20.454761904761881</c:v>
                </c:pt>
                <c:pt idx="1421">
                  <c:v>20.469166666666666</c:v>
                </c:pt>
                <c:pt idx="1422">
                  <c:v>20.483571428571427</c:v>
                </c:pt>
                <c:pt idx="1423">
                  <c:v>20.497976190476191</c:v>
                </c:pt>
                <c:pt idx="1424">
                  <c:v>20.51238095238093</c:v>
                </c:pt>
                <c:pt idx="1425">
                  <c:v>20.526785714285715</c:v>
                </c:pt>
                <c:pt idx="1426">
                  <c:v>20.54119047619049</c:v>
                </c:pt>
                <c:pt idx="1427">
                  <c:v>20.555595238095229</c:v>
                </c:pt>
                <c:pt idx="1428">
                  <c:v>20.57</c:v>
                </c:pt>
                <c:pt idx="1429">
                  <c:v>20.584404761904761</c:v>
                </c:pt>
                <c:pt idx="1430">
                  <c:v>20.598809523809525</c:v>
                </c:pt>
                <c:pt idx="1431">
                  <c:v>20.613214285714285</c:v>
                </c:pt>
                <c:pt idx="1432">
                  <c:v>20.627619047619049</c:v>
                </c:pt>
                <c:pt idx="1433">
                  <c:v>20.642023809523764</c:v>
                </c:pt>
                <c:pt idx="1434">
                  <c:v>20.65642857142857</c:v>
                </c:pt>
                <c:pt idx="1435">
                  <c:v>20.670833333333306</c:v>
                </c:pt>
                <c:pt idx="1436">
                  <c:v>20.685238095238088</c:v>
                </c:pt>
                <c:pt idx="1437">
                  <c:v>20.69964285714282</c:v>
                </c:pt>
                <c:pt idx="1438">
                  <c:v>20.71404761904763</c:v>
                </c:pt>
                <c:pt idx="1439">
                  <c:v>20.728452380952362</c:v>
                </c:pt>
                <c:pt idx="1440">
                  <c:v>20.74285714285714</c:v>
                </c:pt>
                <c:pt idx="1441">
                  <c:v>20.757261904761886</c:v>
                </c:pt>
                <c:pt idx="1442">
                  <c:v>20.771666666666665</c:v>
                </c:pt>
                <c:pt idx="1443">
                  <c:v>20.786071428571432</c:v>
                </c:pt>
                <c:pt idx="1444">
                  <c:v>20.800476190476193</c:v>
                </c:pt>
                <c:pt idx="1445">
                  <c:v>20.814880952380975</c:v>
                </c:pt>
                <c:pt idx="1446">
                  <c:v>20.829285714285735</c:v>
                </c:pt>
                <c:pt idx="1447">
                  <c:v>20.843690476190474</c:v>
                </c:pt>
                <c:pt idx="1448">
                  <c:v>20.858095238095228</c:v>
                </c:pt>
                <c:pt idx="1449">
                  <c:v>20.872499999999974</c:v>
                </c:pt>
                <c:pt idx="1450">
                  <c:v>20.886904761904784</c:v>
                </c:pt>
                <c:pt idx="1451">
                  <c:v>20.901309523809523</c:v>
                </c:pt>
                <c:pt idx="1452">
                  <c:v>20.915714285714262</c:v>
                </c:pt>
                <c:pt idx="1453">
                  <c:v>20.930119047619026</c:v>
                </c:pt>
                <c:pt idx="1454">
                  <c:v>20.944523809523758</c:v>
                </c:pt>
                <c:pt idx="1455">
                  <c:v>20.958928571428572</c:v>
                </c:pt>
                <c:pt idx="1456">
                  <c:v>20.973333333333276</c:v>
                </c:pt>
                <c:pt idx="1457">
                  <c:v>20.987738095238086</c:v>
                </c:pt>
                <c:pt idx="1458">
                  <c:v>21.002142857142811</c:v>
                </c:pt>
                <c:pt idx="1459">
                  <c:v>21.016547619047618</c:v>
                </c:pt>
                <c:pt idx="1460">
                  <c:v>21.030952380952378</c:v>
                </c:pt>
                <c:pt idx="1461">
                  <c:v>21.045357142857142</c:v>
                </c:pt>
                <c:pt idx="1462">
                  <c:v>21.059761904761885</c:v>
                </c:pt>
                <c:pt idx="1463">
                  <c:v>21.074166666666688</c:v>
                </c:pt>
                <c:pt idx="1464">
                  <c:v>21.088571428571427</c:v>
                </c:pt>
                <c:pt idx="1465">
                  <c:v>21.102976190476191</c:v>
                </c:pt>
                <c:pt idx="1466">
                  <c:v>21.117380952380955</c:v>
                </c:pt>
                <c:pt idx="1467">
                  <c:v>21.131785714285744</c:v>
                </c:pt>
                <c:pt idx="1468">
                  <c:v>21.14619047619049</c:v>
                </c:pt>
                <c:pt idx="1469">
                  <c:v>21.160595238095226</c:v>
                </c:pt>
                <c:pt idx="1470">
                  <c:v>21.175000000000001</c:v>
                </c:pt>
                <c:pt idx="1471">
                  <c:v>21.189404761904761</c:v>
                </c:pt>
                <c:pt idx="1472">
                  <c:v>21.203809523809525</c:v>
                </c:pt>
                <c:pt idx="1473">
                  <c:v>21.218214285714286</c:v>
                </c:pt>
                <c:pt idx="1474">
                  <c:v>21.232619047619025</c:v>
                </c:pt>
                <c:pt idx="1475">
                  <c:v>21.247023809523771</c:v>
                </c:pt>
                <c:pt idx="1476">
                  <c:v>21.261428571428549</c:v>
                </c:pt>
                <c:pt idx="1477">
                  <c:v>21.275833333333285</c:v>
                </c:pt>
                <c:pt idx="1478">
                  <c:v>21.290238095238092</c:v>
                </c:pt>
                <c:pt idx="1479">
                  <c:v>21.304642857142824</c:v>
                </c:pt>
                <c:pt idx="1480">
                  <c:v>21.31904761904763</c:v>
                </c:pt>
                <c:pt idx="1481">
                  <c:v>21.33345238095238</c:v>
                </c:pt>
                <c:pt idx="1482">
                  <c:v>21.347857142857169</c:v>
                </c:pt>
                <c:pt idx="1483">
                  <c:v>21.362261904761873</c:v>
                </c:pt>
                <c:pt idx="1484">
                  <c:v>21.376666666666665</c:v>
                </c:pt>
                <c:pt idx="1485">
                  <c:v>21.391071428571454</c:v>
                </c:pt>
                <c:pt idx="1486">
                  <c:v>21.405476190476186</c:v>
                </c:pt>
                <c:pt idx="1487">
                  <c:v>21.419880952380954</c:v>
                </c:pt>
                <c:pt idx="1488">
                  <c:v>21.434285714285735</c:v>
                </c:pt>
                <c:pt idx="1489">
                  <c:v>21.448690476190457</c:v>
                </c:pt>
                <c:pt idx="1490">
                  <c:v>21.46309523809521</c:v>
                </c:pt>
                <c:pt idx="1491">
                  <c:v>21.477499999999978</c:v>
                </c:pt>
                <c:pt idx="1492">
                  <c:v>21.491904761904781</c:v>
                </c:pt>
                <c:pt idx="1493">
                  <c:v>21.506309523809524</c:v>
                </c:pt>
                <c:pt idx="1494">
                  <c:v>21.520714285714263</c:v>
                </c:pt>
                <c:pt idx="1495">
                  <c:v>21.535119047619027</c:v>
                </c:pt>
                <c:pt idx="1496">
                  <c:v>21.549523809523762</c:v>
                </c:pt>
                <c:pt idx="1497">
                  <c:v>21.563928571428569</c:v>
                </c:pt>
                <c:pt idx="1498">
                  <c:v>21.578333333333276</c:v>
                </c:pt>
                <c:pt idx="1499">
                  <c:v>21.592738095238087</c:v>
                </c:pt>
                <c:pt idx="1500">
                  <c:v>21.607142857142836</c:v>
                </c:pt>
                <c:pt idx="1501">
                  <c:v>21.621547619047618</c:v>
                </c:pt>
                <c:pt idx="1502">
                  <c:v>21.635952380952393</c:v>
                </c:pt>
                <c:pt idx="1503">
                  <c:v>21.650357142857164</c:v>
                </c:pt>
                <c:pt idx="1504">
                  <c:v>21.664761904761889</c:v>
                </c:pt>
                <c:pt idx="1505">
                  <c:v>21.679166666666688</c:v>
                </c:pt>
                <c:pt idx="1506">
                  <c:v>21.693571428571431</c:v>
                </c:pt>
                <c:pt idx="1507">
                  <c:v>21.707976190476195</c:v>
                </c:pt>
                <c:pt idx="1508">
                  <c:v>21.72238095238092</c:v>
                </c:pt>
                <c:pt idx="1509">
                  <c:v>21.73678571428573</c:v>
                </c:pt>
                <c:pt idx="1510">
                  <c:v>21.751190476190491</c:v>
                </c:pt>
                <c:pt idx="1511">
                  <c:v>21.765595238095209</c:v>
                </c:pt>
                <c:pt idx="1512">
                  <c:v>21.779999999999987</c:v>
                </c:pt>
                <c:pt idx="1513">
                  <c:v>21.794404761904765</c:v>
                </c:pt>
                <c:pt idx="1514">
                  <c:v>21.808809523809533</c:v>
                </c:pt>
                <c:pt idx="1515">
                  <c:v>21.823214285714283</c:v>
                </c:pt>
                <c:pt idx="1516">
                  <c:v>21.837619047619047</c:v>
                </c:pt>
                <c:pt idx="1517">
                  <c:v>21.852023809523775</c:v>
                </c:pt>
                <c:pt idx="1518">
                  <c:v>21.86642857142855</c:v>
                </c:pt>
                <c:pt idx="1519">
                  <c:v>21.880833333333289</c:v>
                </c:pt>
                <c:pt idx="1520">
                  <c:v>21.895238095238096</c:v>
                </c:pt>
                <c:pt idx="1521">
                  <c:v>21.90964285714281</c:v>
                </c:pt>
                <c:pt idx="1522">
                  <c:v>21.924047619047617</c:v>
                </c:pt>
                <c:pt idx="1523">
                  <c:v>21.938452380952359</c:v>
                </c:pt>
                <c:pt idx="1524">
                  <c:v>21.952857142857141</c:v>
                </c:pt>
                <c:pt idx="1525">
                  <c:v>21.967261904761873</c:v>
                </c:pt>
                <c:pt idx="1526">
                  <c:v>21.981666666666666</c:v>
                </c:pt>
                <c:pt idx="1527">
                  <c:v>21.99607142857143</c:v>
                </c:pt>
                <c:pt idx="1528">
                  <c:v>22.01047619047619</c:v>
                </c:pt>
                <c:pt idx="1529">
                  <c:v>22.024880952380951</c:v>
                </c:pt>
                <c:pt idx="1530">
                  <c:v>22.039285714285743</c:v>
                </c:pt>
                <c:pt idx="1531">
                  <c:v>22.053690476190475</c:v>
                </c:pt>
                <c:pt idx="1532">
                  <c:v>22.068095238095218</c:v>
                </c:pt>
                <c:pt idx="1533">
                  <c:v>22.082499999999964</c:v>
                </c:pt>
                <c:pt idx="1534">
                  <c:v>22.096904761904781</c:v>
                </c:pt>
                <c:pt idx="1535">
                  <c:v>22.111309523809531</c:v>
                </c:pt>
                <c:pt idx="1536">
                  <c:v>22.125714285714263</c:v>
                </c:pt>
                <c:pt idx="1537">
                  <c:v>22.140119047619049</c:v>
                </c:pt>
                <c:pt idx="1538">
                  <c:v>22.154523809523781</c:v>
                </c:pt>
                <c:pt idx="1539">
                  <c:v>22.168928571428573</c:v>
                </c:pt>
                <c:pt idx="1540">
                  <c:v>22.183333333333277</c:v>
                </c:pt>
                <c:pt idx="1541">
                  <c:v>22.197738095238094</c:v>
                </c:pt>
                <c:pt idx="1542">
                  <c:v>22.212142857142819</c:v>
                </c:pt>
                <c:pt idx="1543">
                  <c:v>22.226547619047619</c:v>
                </c:pt>
                <c:pt idx="1544">
                  <c:v>22.240952380952383</c:v>
                </c:pt>
                <c:pt idx="1545">
                  <c:v>22.255357142857143</c:v>
                </c:pt>
                <c:pt idx="1546">
                  <c:v>22.269761904761875</c:v>
                </c:pt>
                <c:pt idx="1547">
                  <c:v>22.284166666666664</c:v>
                </c:pt>
                <c:pt idx="1548">
                  <c:v>22.298571428571428</c:v>
                </c:pt>
                <c:pt idx="1549">
                  <c:v>22.312976190476213</c:v>
                </c:pt>
                <c:pt idx="1550">
                  <c:v>22.327380952380953</c:v>
                </c:pt>
                <c:pt idx="1551">
                  <c:v>22.341785714285731</c:v>
                </c:pt>
                <c:pt idx="1552">
                  <c:v>22.356190476190491</c:v>
                </c:pt>
                <c:pt idx="1553">
                  <c:v>22.370595238095227</c:v>
                </c:pt>
                <c:pt idx="1554">
                  <c:v>22.384999999999987</c:v>
                </c:pt>
                <c:pt idx="1555">
                  <c:v>22.399404761904783</c:v>
                </c:pt>
                <c:pt idx="1556">
                  <c:v>22.41380952380953</c:v>
                </c:pt>
                <c:pt idx="1557">
                  <c:v>22.428214285714265</c:v>
                </c:pt>
                <c:pt idx="1558">
                  <c:v>22.442619047619015</c:v>
                </c:pt>
                <c:pt idx="1559">
                  <c:v>22.457023809523776</c:v>
                </c:pt>
                <c:pt idx="1560">
                  <c:v>22.471428571428572</c:v>
                </c:pt>
                <c:pt idx="1561">
                  <c:v>22.485833333333275</c:v>
                </c:pt>
                <c:pt idx="1562">
                  <c:v>22.500238095238096</c:v>
                </c:pt>
                <c:pt idx="1563">
                  <c:v>22.514642857142835</c:v>
                </c:pt>
                <c:pt idx="1564">
                  <c:v>22.529047619047621</c:v>
                </c:pt>
                <c:pt idx="1565">
                  <c:v>22.54345238095236</c:v>
                </c:pt>
                <c:pt idx="1566">
                  <c:v>22.557857142857177</c:v>
                </c:pt>
                <c:pt idx="1567">
                  <c:v>22.572261904761877</c:v>
                </c:pt>
                <c:pt idx="1568">
                  <c:v>22.586666666666666</c:v>
                </c:pt>
                <c:pt idx="1569">
                  <c:v>22.601071428571451</c:v>
                </c:pt>
                <c:pt idx="1570">
                  <c:v>22.615476190476191</c:v>
                </c:pt>
                <c:pt idx="1571">
                  <c:v>22.629880952380951</c:v>
                </c:pt>
                <c:pt idx="1572">
                  <c:v>22.64428571428574</c:v>
                </c:pt>
                <c:pt idx="1573">
                  <c:v>22.658690476190475</c:v>
                </c:pt>
                <c:pt idx="1574">
                  <c:v>22.673095238095236</c:v>
                </c:pt>
                <c:pt idx="1575">
                  <c:v>22.6875</c:v>
                </c:pt>
                <c:pt idx="1576">
                  <c:v>22.701904761904789</c:v>
                </c:pt>
                <c:pt idx="1577">
                  <c:v>22.716309523809521</c:v>
                </c:pt>
                <c:pt idx="1578">
                  <c:v>22.730714285714264</c:v>
                </c:pt>
                <c:pt idx="1579">
                  <c:v>22.745119047619013</c:v>
                </c:pt>
                <c:pt idx="1580">
                  <c:v>22.759523809523763</c:v>
                </c:pt>
                <c:pt idx="1581">
                  <c:v>22.77392857142857</c:v>
                </c:pt>
                <c:pt idx="1582">
                  <c:v>22.788333333333263</c:v>
                </c:pt>
                <c:pt idx="1583">
                  <c:v>22.802738095238087</c:v>
                </c:pt>
                <c:pt idx="1584">
                  <c:v>22.817142857142834</c:v>
                </c:pt>
                <c:pt idx="1585">
                  <c:v>22.83154761904763</c:v>
                </c:pt>
                <c:pt idx="1586">
                  <c:v>22.845952380952379</c:v>
                </c:pt>
                <c:pt idx="1587">
                  <c:v>22.860357142857143</c:v>
                </c:pt>
                <c:pt idx="1588">
                  <c:v>22.874761904761886</c:v>
                </c:pt>
                <c:pt idx="1589">
                  <c:v>22.889166666666668</c:v>
                </c:pt>
                <c:pt idx="1590">
                  <c:v>22.903571428571428</c:v>
                </c:pt>
                <c:pt idx="1591">
                  <c:v>22.917976190476214</c:v>
                </c:pt>
                <c:pt idx="1592">
                  <c:v>22.932380952380928</c:v>
                </c:pt>
                <c:pt idx="1593">
                  <c:v>22.946785714285713</c:v>
                </c:pt>
                <c:pt idx="1594">
                  <c:v>22.961190476190477</c:v>
                </c:pt>
                <c:pt idx="1595">
                  <c:v>22.97559523809521</c:v>
                </c:pt>
                <c:pt idx="1596">
                  <c:v>22.99</c:v>
                </c:pt>
                <c:pt idx="1597">
                  <c:v>23.00440476190478</c:v>
                </c:pt>
                <c:pt idx="1598">
                  <c:v>23.01880952380953</c:v>
                </c:pt>
                <c:pt idx="1599">
                  <c:v>23.033214285714287</c:v>
                </c:pt>
                <c:pt idx="1600">
                  <c:v>23.047619047619026</c:v>
                </c:pt>
                <c:pt idx="1601">
                  <c:v>23.062023809523755</c:v>
                </c:pt>
                <c:pt idx="1602">
                  <c:v>23.076428571428547</c:v>
                </c:pt>
                <c:pt idx="1603">
                  <c:v>23.09083333333329</c:v>
                </c:pt>
                <c:pt idx="1604">
                  <c:v>23.105238095238093</c:v>
                </c:pt>
                <c:pt idx="1605">
                  <c:v>23.119642857142836</c:v>
                </c:pt>
                <c:pt idx="1606">
                  <c:v>23.134047619047635</c:v>
                </c:pt>
                <c:pt idx="1607">
                  <c:v>23.14845238095236</c:v>
                </c:pt>
                <c:pt idx="1608">
                  <c:v>23.162857142857145</c:v>
                </c:pt>
                <c:pt idx="1609">
                  <c:v>23.177261904761902</c:v>
                </c:pt>
                <c:pt idx="1610">
                  <c:v>23.191666666666688</c:v>
                </c:pt>
                <c:pt idx="1611">
                  <c:v>23.20607142857143</c:v>
                </c:pt>
                <c:pt idx="1612">
                  <c:v>23.220476190476187</c:v>
                </c:pt>
                <c:pt idx="1613">
                  <c:v>23.234880952380951</c:v>
                </c:pt>
                <c:pt idx="1614">
                  <c:v>23.249285714285715</c:v>
                </c:pt>
                <c:pt idx="1615">
                  <c:v>23.263690476190476</c:v>
                </c:pt>
                <c:pt idx="1616">
                  <c:v>23.278095238095229</c:v>
                </c:pt>
                <c:pt idx="1617">
                  <c:v>23.292499999999972</c:v>
                </c:pt>
                <c:pt idx="1618">
                  <c:v>23.306904761904793</c:v>
                </c:pt>
                <c:pt idx="1619">
                  <c:v>23.321309523809525</c:v>
                </c:pt>
                <c:pt idx="1620">
                  <c:v>23.335714285714282</c:v>
                </c:pt>
                <c:pt idx="1621">
                  <c:v>23.350119047619046</c:v>
                </c:pt>
                <c:pt idx="1622">
                  <c:v>23.364523809523771</c:v>
                </c:pt>
                <c:pt idx="1623">
                  <c:v>23.37892857142857</c:v>
                </c:pt>
                <c:pt idx="1624">
                  <c:v>23.393333333333285</c:v>
                </c:pt>
                <c:pt idx="1625">
                  <c:v>23.407738095238088</c:v>
                </c:pt>
                <c:pt idx="1626">
                  <c:v>23.422142857142809</c:v>
                </c:pt>
                <c:pt idx="1627">
                  <c:v>23.436547619047616</c:v>
                </c:pt>
                <c:pt idx="1628">
                  <c:v>23.45095238095238</c:v>
                </c:pt>
                <c:pt idx="1629">
                  <c:v>23.465357142857126</c:v>
                </c:pt>
                <c:pt idx="1630">
                  <c:v>23.479761904761872</c:v>
                </c:pt>
                <c:pt idx="1631">
                  <c:v>23.494166666666665</c:v>
                </c:pt>
                <c:pt idx="1632">
                  <c:v>23.508571428571432</c:v>
                </c:pt>
                <c:pt idx="1633">
                  <c:v>23.522976190476193</c:v>
                </c:pt>
                <c:pt idx="1634">
                  <c:v>23.53738095238095</c:v>
                </c:pt>
                <c:pt idx="1635">
                  <c:v>23.551785714285735</c:v>
                </c:pt>
                <c:pt idx="1636">
                  <c:v>23.566190476190474</c:v>
                </c:pt>
                <c:pt idx="1637">
                  <c:v>23.58059523809521</c:v>
                </c:pt>
                <c:pt idx="1638">
                  <c:v>23.594999999999999</c:v>
                </c:pt>
                <c:pt idx="1639">
                  <c:v>23.609404761904784</c:v>
                </c:pt>
                <c:pt idx="1640">
                  <c:v>23.62380952380953</c:v>
                </c:pt>
                <c:pt idx="1641">
                  <c:v>23.638214285714284</c:v>
                </c:pt>
                <c:pt idx="1642">
                  <c:v>23.652619047619027</c:v>
                </c:pt>
                <c:pt idx="1643">
                  <c:v>23.667023809523776</c:v>
                </c:pt>
                <c:pt idx="1644">
                  <c:v>23.681428571428572</c:v>
                </c:pt>
                <c:pt idx="1645">
                  <c:v>23.695833333333301</c:v>
                </c:pt>
                <c:pt idx="1646">
                  <c:v>23.710238095238093</c:v>
                </c:pt>
                <c:pt idx="1647">
                  <c:v>23.724642857142818</c:v>
                </c:pt>
                <c:pt idx="1648">
                  <c:v>23.739047619047618</c:v>
                </c:pt>
                <c:pt idx="1649">
                  <c:v>23.753452380952382</c:v>
                </c:pt>
                <c:pt idx="1650">
                  <c:v>23.767857142857164</c:v>
                </c:pt>
                <c:pt idx="1651">
                  <c:v>23.782261904761864</c:v>
                </c:pt>
                <c:pt idx="1652">
                  <c:v>23.796666666666663</c:v>
                </c:pt>
                <c:pt idx="1653">
                  <c:v>23.811071428571463</c:v>
                </c:pt>
                <c:pt idx="1654">
                  <c:v>23.825476190476188</c:v>
                </c:pt>
                <c:pt idx="1655">
                  <c:v>23.839880952380955</c:v>
                </c:pt>
                <c:pt idx="1656">
                  <c:v>23.854285714285744</c:v>
                </c:pt>
                <c:pt idx="1657">
                  <c:v>23.868690476190476</c:v>
                </c:pt>
                <c:pt idx="1658">
                  <c:v>23.883095238095226</c:v>
                </c:pt>
                <c:pt idx="1659">
                  <c:v>23.897499999999987</c:v>
                </c:pt>
                <c:pt idx="1660">
                  <c:v>23.911904761904793</c:v>
                </c:pt>
                <c:pt idx="1661">
                  <c:v>23.926309523809522</c:v>
                </c:pt>
                <c:pt idx="1662">
                  <c:v>23.940714285714254</c:v>
                </c:pt>
                <c:pt idx="1663">
                  <c:v>23.955119047619029</c:v>
                </c:pt>
                <c:pt idx="1664">
                  <c:v>23.969523809523753</c:v>
                </c:pt>
                <c:pt idx="1665">
                  <c:v>23.98392857142855</c:v>
                </c:pt>
                <c:pt idx="1666">
                  <c:v>23.998333333333264</c:v>
                </c:pt>
                <c:pt idx="1667">
                  <c:v>24.012738095238092</c:v>
                </c:pt>
                <c:pt idx="1668">
                  <c:v>24.027142857142824</c:v>
                </c:pt>
                <c:pt idx="1669">
                  <c:v>24.04154761904762</c:v>
                </c:pt>
                <c:pt idx="1670">
                  <c:v>24.05595238095238</c:v>
                </c:pt>
                <c:pt idx="1671">
                  <c:v>24.070357142857141</c:v>
                </c:pt>
                <c:pt idx="1672">
                  <c:v>24.084761904761873</c:v>
                </c:pt>
                <c:pt idx="1673">
                  <c:v>24.099166666666665</c:v>
                </c:pt>
                <c:pt idx="1674">
                  <c:v>24.113571428571454</c:v>
                </c:pt>
                <c:pt idx="1675">
                  <c:v>24.127976190476211</c:v>
                </c:pt>
                <c:pt idx="1676">
                  <c:v>24.142380952380933</c:v>
                </c:pt>
                <c:pt idx="1677">
                  <c:v>24.156785714285736</c:v>
                </c:pt>
                <c:pt idx="1678">
                  <c:v>24.171190476190503</c:v>
                </c:pt>
                <c:pt idx="1679">
                  <c:v>24.185595238095214</c:v>
                </c:pt>
                <c:pt idx="1680">
                  <c:v>24.2</c:v>
                </c:pt>
                <c:pt idx="1681">
                  <c:v>24.214404761904785</c:v>
                </c:pt>
                <c:pt idx="1682">
                  <c:v>24.228809523809524</c:v>
                </c:pt>
                <c:pt idx="1683">
                  <c:v>24.243214285714263</c:v>
                </c:pt>
                <c:pt idx="1684">
                  <c:v>24.257619047619027</c:v>
                </c:pt>
                <c:pt idx="1685">
                  <c:v>24.272023809523763</c:v>
                </c:pt>
                <c:pt idx="1686">
                  <c:v>24.286428571428541</c:v>
                </c:pt>
                <c:pt idx="1687">
                  <c:v>24.300833333333308</c:v>
                </c:pt>
                <c:pt idx="1688">
                  <c:v>24.315238095238094</c:v>
                </c:pt>
                <c:pt idx="1689">
                  <c:v>24.329642857142819</c:v>
                </c:pt>
                <c:pt idx="1690">
                  <c:v>24.344047619047618</c:v>
                </c:pt>
                <c:pt idx="1691">
                  <c:v>24.358452380952379</c:v>
                </c:pt>
                <c:pt idx="1692">
                  <c:v>24.372857142857164</c:v>
                </c:pt>
                <c:pt idx="1693">
                  <c:v>24.387261904761889</c:v>
                </c:pt>
                <c:pt idx="1694">
                  <c:v>24.401666666666664</c:v>
                </c:pt>
                <c:pt idx="1695">
                  <c:v>24.416071428571431</c:v>
                </c:pt>
                <c:pt idx="1696">
                  <c:v>24.430476190476188</c:v>
                </c:pt>
                <c:pt idx="1697">
                  <c:v>24.444880952380952</c:v>
                </c:pt>
                <c:pt idx="1698">
                  <c:v>24.459285714285731</c:v>
                </c:pt>
                <c:pt idx="1699">
                  <c:v>24.473690476190477</c:v>
                </c:pt>
                <c:pt idx="1700">
                  <c:v>24.488095238095209</c:v>
                </c:pt>
                <c:pt idx="1701">
                  <c:v>24.502499999999973</c:v>
                </c:pt>
                <c:pt idx="1702">
                  <c:v>24.516904761904797</c:v>
                </c:pt>
                <c:pt idx="1703">
                  <c:v>24.531309523809533</c:v>
                </c:pt>
                <c:pt idx="1704">
                  <c:v>24.545714285714261</c:v>
                </c:pt>
                <c:pt idx="1705">
                  <c:v>24.560119047619029</c:v>
                </c:pt>
                <c:pt idx="1706">
                  <c:v>24.574523809523775</c:v>
                </c:pt>
                <c:pt idx="1707">
                  <c:v>24.588928571428546</c:v>
                </c:pt>
                <c:pt idx="1708">
                  <c:v>24.603333333333289</c:v>
                </c:pt>
                <c:pt idx="1709">
                  <c:v>24.617738095238114</c:v>
                </c:pt>
                <c:pt idx="1710">
                  <c:v>24.632142857142831</c:v>
                </c:pt>
                <c:pt idx="1711">
                  <c:v>24.646547619047617</c:v>
                </c:pt>
                <c:pt idx="1712">
                  <c:v>24.660952380952381</c:v>
                </c:pt>
                <c:pt idx="1713">
                  <c:v>24.675357142857145</c:v>
                </c:pt>
                <c:pt idx="1714">
                  <c:v>24.689761904761873</c:v>
                </c:pt>
                <c:pt idx="1715">
                  <c:v>24.704166666666691</c:v>
                </c:pt>
                <c:pt idx="1716">
                  <c:v>24.71857142857143</c:v>
                </c:pt>
                <c:pt idx="1717">
                  <c:v>24.732976190476194</c:v>
                </c:pt>
                <c:pt idx="1718">
                  <c:v>24.747380952380929</c:v>
                </c:pt>
                <c:pt idx="1719">
                  <c:v>24.761785714285711</c:v>
                </c:pt>
                <c:pt idx="1720">
                  <c:v>24.776190476190475</c:v>
                </c:pt>
                <c:pt idx="1721">
                  <c:v>24.790595238095229</c:v>
                </c:pt>
                <c:pt idx="1722">
                  <c:v>24.805</c:v>
                </c:pt>
                <c:pt idx="1723">
                  <c:v>24.819404761904782</c:v>
                </c:pt>
                <c:pt idx="1724">
                  <c:v>24.833809523809531</c:v>
                </c:pt>
                <c:pt idx="1725">
                  <c:v>24.848214285714263</c:v>
                </c:pt>
                <c:pt idx="1726">
                  <c:v>24.862619047619017</c:v>
                </c:pt>
                <c:pt idx="1727">
                  <c:v>24.877023809523784</c:v>
                </c:pt>
                <c:pt idx="1728">
                  <c:v>24.891428571428573</c:v>
                </c:pt>
                <c:pt idx="1729">
                  <c:v>24.905833333333284</c:v>
                </c:pt>
                <c:pt idx="1730">
                  <c:v>24.920238095238087</c:v>
                </c:pt>
                <c:pt idx="1731">
                  <c:v>24.934642857142819</c:v>
                </c:pt>
                <c:pt idx="1732">
                  <c:v>24.949047619047612</c:v>
                </c:pt>
              </c:numCache>
            </c:numRef>
          </c:xVal>
          <c:yVal>
            <c:numRef>
              <c:f>'[foam 80% quality (2).xlsx]A80FSV'!$H$4:$H$1736</c:f>
              <c:numCache>
                <c:formatCode>General</c:formatCode>
                <c:ptCount val="1733"/>
                <c:pt idx="0">
                  <c:v>0</c:v>
                </c:pt>
                <c:pt idx="1">
                  <c:v>0</c:v>
                </c:pt>
                <c:pt idx="2">
                  <c:v>0.26</c:v>
                </c:pt>
                <c:pt idx="3">
                  <c:v>0.23</c:v>
                </c:pt>
                <c:pt idx="4">
                  <c:v>0.25</c:v>
                </c:pt>
                <c:pt idx="5">
                  <c:v>0.28000000000000008</c:v>
                </c:pt>
                <c:pt idx="6">
                  <c:v>0.27</c:v>
                </c:pt>
                <c:pt idx="7">
                  <c:v>0.30000000000000032</c:v>
                </c:pt>
                <c:pt idx="8">
                  <c:v>0.27</c:v>
                </c:pt>
                <c:pt idx="9">
                  <c:v>0.22</c:v>
                </c:pt>
                <c:pt idx="10">
                  <c:v>0.30000000000000032</c:v>
                </c:pt>
                <c:pt idx="11">
                  <c:v>0.27</c:v>
                </c:pt>
                <c:pt idx="12">
                  <c:v>0.28000000000000008</c:v>
                </c:pt>
                <c:pt idx="13">
                  <c:v>0.26</c:v>
                </c:pt>
                <c:pt idx="14">
                  <c:v>0.23</c:v>
                </c:pt>
                <c:pt idx="15">
                  <c:v>0.27</c:v>
                </c:pt>
                <c:pt idx="16">
                  <c:v>0.33000000000000052</c:v>
                </c:pt>
                <c:pt idx="17">
                  <c:v>0.49000000000000032</c:v>
                </c:pt>
                <c:pt idx="18">
                  <c:v>0.45000000000000007</c:v>
                </c:pt>
                <c:pt idx="19">
                  <c:v>0.57000000000000062</c:v>
                </c:pt>
                <c:pt idx="20">
                  <c:v>0.5</c:v>
                </c:pt>
                <c:pt idx="21">
                  <c:v>0.78</c:v>
                </c:pt>
                <c:pt idx="22">
                  <c:v>0.81</c:v>
                </c:pt>
                <c:pt idx="23">
                  <c:v>0.96000000000000063</c:v>
                </c:pt>
                <c:pt idx="24">
                  <c:v>1.02</c:v>
                </c:pt>
                <c:pt idx="25">
                  <c:v>1.07</c:v>
                </c:pt>
                <c:pt idx="26">
                  <c:v>0.86000000000000065</c:v>
                </c:pt>
                <c:pt idx="27">
                  <c:v>0.77000000000000079</c:v>
                </c:pt>
                <c:pt idx="28">
                  <c:v>0.59000000000000008</c:v>
                </c:pt>
                <c:pt idx="29">
                  <c:v>0.78</c:v>
                </c:pt>
                <c:pt idx="30">
                  <c:v>1.02</c:v>
                </c:pt>
                <c:pt idx="31">
                  <c:v>0.72000000000000064</c:v>
                </c:pt>
                <c:pt idx="32">
                  <c:v>0.83000000000000063</c:v>
                </c:pt>
                <c:pt idx="33">
                  <c:v>1.01</c:v>
                </c:pt>
                <c:pt idx="34">
                  <c:v>0.89000000000000012</c:v>
                </c:pt>
                <c:pt idx="35">
                  <c:v>0.74000000000000066</c:v>
                </c:pt>
                <c:pt idx="36">
                  <c:v>1.08</c:v>
                </c:pt>
                <c:pt idx="37">
                  <c:v>0.73000000000000065</c:v>
                </c:pt>
                <c:pt idx="38">
                  <c:v>0.73000000000000065</c:v>
                </c:pt>
                <c:pt idx="39">
                  <c:v>0.81</c:v>
                </c:pt>
                <c:pt idx="40">
                  <c:v>0.78</c:v>
                </c:pt>
                <c:pt idx="41">
                  <c:v>1.1000000000000001</c:v>
                </c:pt>
                <c:pt idx="42">
                  <c:v>0.99</c:v>
                </c:pt>
                <c:pt idx="43">
                  <c:v>0.91000000000000014</c:v>
                </c:pt>
                <c:pt idx="44">
                  <c:v>1.1200000000000001</c:v>
                </c:pt>
                <c:pt idx="45">
                  <c:v>1.04</c:v>
                </c:pt>
                <c:pt idx="46">
                  <c:v>1.1300000000000001</c:v>
                </c:pt>
                <c:pt idx="47">
                  <c:v>1.0900000000000001</c:v>
                </c:pt>
                <c:pt idx="48">
                  <c:v>1.1400000000000001</c:v>
                </c:pt>
                <c:pt idx="49">
                  <c:v>1.1000000000000001</c:v>
                </c:pt>
                <c:pt idx="50">
                  <c:v>1.08</c:v>
                </c:pt>
                <c:pt idx="51">
                  <c:v>1.29</c:v>
                </c:pt>
                <c:pt idx="52">
                  <c:v>1.36</c:v>
                </c:pt>
                <c:pt idx="53">
                  <c:v>1.26</c:v>
                </c:pt>
                <c:pt idx="54">
                  <c:v>1.1200000000000001</c:v>
                </c:pt>
                <c:pt idx="55">
                  <c:v>1.32</c:v>
                </c:pt>
                <c:pt idx="56">
                  <c:v>1.36</c:v>
                </c:pt>
                <c:pt idx="57">
                  <c:v>1.26</c:v>
                </c:pt>
                <c:pt idx="58">
                  <c:v>1.56</c:v>
                </c:pt>
                <c:pt idx="59">
                  <c:v>1.6600000000000001</c:v>
                </c:pt>
                <c:pt idx="60">
                  <c:v>1.42</c:v>
                </c:pt>
                <c:pt idx="61">
                  <c:v>1.43</c:v>
                </c:pt>
                <c:pt idx="62">
                  <c:v>1.49</c:v>
                </c:pt>
                <c:pt idx="63">
                  <c:v>1.61</c:v>
                </c:pt>
                <c:pt idx="64">
                  <c:v>1.1700000000000013</c:v>
                </c:pt>
                <c:pt idx="65">
                  <c:v>1.56</c:v>
                </c:pt>
                <c:pt idx="66">
                  <c:v>1.55</c:v>
                </c:pt>
                <c:pt idx="67">
                  <c:v>1.44</c:v>
                </c:pt>
                <c:pt idx="68">
                  <c:v>1.53</c:v>
                </c:pt>
                <c:pt idx="69">
                  <c:v>1.49</c:v>
                </c:pt>
                <c:pt idx="70">
                  <c:v>1.62</c:v>
                </c:pt>
                <c:pt idx="71">
                  <c:v>1.47</c:v>
                </c:pt>
                <c:pt idx="72">
                  <c:v>1.57</c:v>
                </c:pt>
                <c:pt idx="73">
                  <c:v>1.45</c:v>
                </c:pt>
                <c:pt idx="74">
                  <c:v>1.47</c:v>
                </c:pt>
                <c:pt idx="75">
                  <c:v>1.56</c:v>
                </c:pt>
                <c:pt idx="76">
                  <c:v>1.58</c:v>
                </c:pt>
                <c:pt idx="77">
                  <c:v>1.49</c:v>
                </c:pt>
                <c:pt idx="78">
                  <c:v>1.3900000000000001</c:v>
                </c:pt>
                <c:pt idx="79">
                  <c:v>1.45</c:v>
                </c:pt>
                <c:pt idx="80">
                  <c:v>1.34</c:v>
                </c:pt>
                <c:pt idx="81">
                  <c:v>1.27</c:v>
                </c:pt>
                <c:pt idx="82">
                  <c:v>1.27</c:v>
                </c:pt>
                <c:pt idx="83">
                  <c:v>1.26</c:v>
                </c:pt>
                <c:pt idx="84">
                  <c:v>1.28</c:v>
                </c:pt>
                <c:pt idx="85">
                  <c:v>1.22</c:v>
                </c:pt>
                <c:pt idx="86">
                  <c:v>1.32</c:v>
                </c:pt>
                <c:pt idx="87">
                  <c:v>1.25</c:v>
                </c:pt>
                <c:pt idx="88">
                  <c:v>1.2</c:v>
                </c:pt>
                <c:pt idx="89">
                  <c:v>1.1300000000000001</c:v>
                </c:pt>
                <c:pt idx="90">
                  <c:v>1.22</c:v>
                </c:pt>
                <c:pt idx="91">
                  <c:v>1.26</c:v>
                </c:pt>
                <c:pt idx="92">
                  <c:v>1.27</c:v>
                </c:pt>
                <c:pt idx="93">
                  <c:v>1.23</c:v>
                </c:pt>
                <c:pt idx="94">
                  <c:v>1.33</c:v>
                </c:pt>
                <c:pt idx="95">
                  <c:v>1.23</c:v>
                </c:pt>
                <c:pt idx="96">
                  <c:v>1.3900000000000001</c:v>
                </c:pt>
                <c:pt idx="97">
                  <c:v>1.24</c:v>
                </c:pt>
                <c:pt idx="98">
                  <c:v>1.2</c:v>
                </c:pt>
                <c:pt idx="99">
                  <c:v>1.2</c:v>
                </c:pt>
                <c:pt idx="100">
                  <c:v>1.24</c:v>
                </c:pt>
                <c:pt idx="101">
                  <c:v>1.27</c:v>
                </c:pt>
                <c:pt idx="102">
                  <c:v>1.25</c:v>
                </c:pt>
                <c:pt idx="103">
                  <c:v>1.33</c:v>
                </c:pt>
                <c:pt idx="104">
                  <c:v>1.27</c:v>
                </c:pt>
                <c:pt idx="105">
                  <c:v>1.36</c:v>
                </c:pt>
                <c:pt idx="106">
                  <c:v>1.36</c:v>
                </c:pt>
                <c:pt idx="107">
                  <c:v>1.49</c:v>
                </c:pt>
                <c:pt idx="108">
                  <c:v>1.33</c:v>
                </c:pt>
                <c:pt idx="109">
                  <c:v>1.31</c:v>
                </c:pt>
                <c:pt idx="110">
                  <c:v>1.41</c:v>
                </c:pt>
                <c:pt idx="111">
                  <c:v>1.55</c:v>
                </c:pt>
                <c:pt idx="112">
                  <c:v>1.35</c:v>
                </c:pt>
                <c:pt idx="113">
                  <c:v>1.55</c:v>
                </c:pt>
                <c:pt idx="114">
                  <c:v>1.25</c:v>
                </c:pt>
                <c:pt idx="115">
                  <c:v>1.51</c:v>
                </c:pt>
                <c:pt idx="116">
                  <c:v>1.43</c:v>
                </c:pt>
                <c:pt idx="117">
                  <c:v>1.47</c:v>
                </c:pt>
                <c:pt idx="118">
                  <c:v>1.4</c:v>
                </c:pt>
                <c:pt idx="119">
                  <c:v>1.43</c:v>
                </c:pt>
                <c:pt idx="120">
                  <c:v>1.36</c:v>
                </c:pt>
                <c:pt idx="121">
                  <c:v>1.1900000000000013</c:v>
                </c:pt>
                <c:pt idx="122">
                  <c:v>1.22</c:v>
                </c:pt>
                <c:pt idx="123">
                  <c:v>1.33</c:v>
                </c:pt>
                <c:pt idx="124">
                  <c:v>1.25</c:v>
                </c:pt>
                <c:pt idx="125">
                  <c:v>1.24</c:v>
                </c:pt>
                <c:pt idx="126">
                  <c:v>1.33</c:v>
                </c:pt>
                <c:pt idx="127">
                  <c:v>1.3900000000000001</c:v>
                </c:pt>
                <c:pt idx="128">
                  <c:v>1.23</c:v>
                </c:pt>
                <c:pt idx="129">
                  <c:v>1.31</c:v>
                </c:pt>
                <c:pt idx="130">
                  <c:v>1.34</c:v>
                </c:pt>
                <c:pt idx="131">
                  <c:v>1.3</c:v>
                </c:pt>
                <c:pt idx="132">
                  <c:v>1.1600000000000001</c:v>
                </c:pt>
                <c:pt idx="133">
                  <c:v>1.25</c:v>
                </c:pt>
                <c:pt idx="134">
                  <c:v>1.34</c:v>
                </c:pt>
                <c:pt idx="135">
                  <c:v>1.23</c:v>
                </c:pt>
                <c:pt idx="136">
                  <c:v>1.3</c:v>
                </c:pt>
                <c:pt idx="137">
                  <c:v>1.29</c:v>
                </c:pt>
                <c:pt idx="138">
                  <c:v>1.1700000000000013</c:v>
                </c:pt>
                <c:pt idx="139">
                  <c:v>1.24</c:v>
                </c:pt>
                <c:pt idx="140">
                  <c:v>1.23</c:v>
                </c:pt>
                <c:pt idx="141">
                  <c:v>1.1500000000000001</c:v>
                </c:pt>
                <c:pt idx="142">
                  <c:v>1.25</c:v>
                </c:pt>
                <c:pt idx="143">
                  <c:v>1.1900000000000013</c:v>
                </c:pt>
                <c:pt idx="144">
                  <c:v>1.24</c:v>
                </c:pt>
                <c:pt idx="145">
                  <c:v>1.27</c:v>
                </c:pt>
                <c:pt idx="146">
                  <c:v>1.32</c:v>
                </c:pt>
                <c:pt idx="147">
                  <c:v>1.3800000000000001</c:v>
                </c:pt>
                <c:pt idx="148">
                  <c:v>1.36</c:v>
                </c:pt>
                <c:pt idx="149">
                  <c:v>1.3</c:v>
                </c:pt>
                <c:pt idx="150">
                  <c:v>1.28</c:v>
                </c:pt>
                <c:pt idx="151">
                  <c:v>1.3</c:v>
                </c:pt>
                <c:pt idx="152">
                  <c:v>1.32</c:v>
                </c:pt>
                <c:pt idx="153">
                  <c:v>1.27</c:v>
                </c:pt>
                <c:pt idx="154">
                  <c:v>1.34</c:v>
                </c:pt>
                <c:pt idx="155">
                  <c:v>1.31</c:v>
                </c:pt>
                <c:pt idx="156">
                  <c:v>1.36</c:v>
                </c:pt>
                <c:pt idx="157">
                  <c:v>1.35</c:v>
                </c:pt>
                <c:pt idx="158">
                  <c:v>1.31</c:v>
                </c:pt>
                <c:pt idx="159">
                  <c:v>1.32</c:v>
                </c:pt>
                <c:pt idx="160">
                  <c:v>1.33</c:v>
                </c:pt>
                <c:pt idx="161">
                  <c:v>1.3900000000000001</c:v>
                </c:pt>
                <c:pt idx="162">
                  <c:v>1.37</c:v>
                </c:pt>
                <c:pt idx="163">
                  <c:v>1.45</c:v>
                </c:pt>
                <c:pt idx="164">
                  <c:v>1.34</c:v>
                </c:pt>
                <c:pt idx="165">
                  <c:v>1.31</c:v>
                </c:pt>
                <c:pt idx="166">
                  <c:v>1.1700000000000013</c:v>
                </c:pt>
                <c:pt idx="167">
                  <c:v>1.27</c:v>
                </c:pt>
                <c:pt idx="168">
                  <c:v>1.42</c:v>
                </c:pt>
                <c:pt idx="169">
                  <c:v>1.34</c:v>
                </c:pt>
                <c:pt idx="170">
                  <c:v>1.33</c:v>
                </c:pt>
                <c:pt idx="171">
                  <c:v>1.31</c:v>
                </c:pt>
                <c:pt idx="172">
                  <c:v>1.32</c:v>
                </c:pt>
                <c:pt idx="173">
                  <c:v>1.34</c:v>
                </c:pt>
                <c:pt idx="174">
                  <c:v>1.31</c:v>
                </c:pt>
                <c:pt idx="175">
                  <c:v>1.32</c:v>
                </c:pt>
                <c:pt idx="176">
                  <c:v>1.4</c:v>
                </c:pt>
                <c:pt idx="177">
                  <c:v>1.36</c:v>
                </c:pt>
                <c:pt idx="178">
                  <c:v>1.3800000000000001</c:v>
                </c:pt>
                <c:pt idx="179">
                  <c:v>1.33</c:v>
                </c:pt>
                <c:pt idx="180">
                  <c:v>1.45</c:v>
                </c:pt>
                <c:pt idx="181">
                  <c:v>1.3800000000000001</c:v>
                </c:pt>
                <c:pt idx="182">
                  <c:v>1.42</c:v>
                </c:pt>
                <c:pt idx="183">
                  <c:v>1.45</c:v>
                </c:pt>
                <c:pt idx="184">
                  <c:v>1.36</c:v>
                </c:pt>
                <c:pt idx="185">
                  <c:v>1.44</c:v>
                </c:pt>
                <c:pt idx="186">
                  <c:v>1.34</c:v>
                </c:pt>
                <c:pt idx="187">
                  <c:v>1.3800000000000001</c:v>
                </c:pt>
                <c:pt idx="188">
                  <c:v>1.36</c:v>
                </c:pt>
                <c:pt idx="189">
                  <c:v>1.35</c:v>
                </c:pt>
                <c:pt idx="190">
                  <c:v>1.37</c:v>
                </c:pt>
                <c:pt idx="191">
                  <c:v>1.37</c:v>
                </c:pt>
                <c:pt idx="192">
                  <c:v>1.42</c:v>
                </c:pt>
                <c:pt idx="193">
                  <c:v>1.3800000000000001</c:v>
                </c:pt>
                <c:pt idx="194">
                  <c:v>1.28</c:v>
                </c:pt>
                <c:pt idx="195">
                  <c:v>1.34</c:v>
                </c:pt>
                <c:pt idx="196">
                  <c:v>1.31</c:v>
                </c:pt>
                <c:pt idx="197">
                  <c:v>1.51</c:v>
                </c:pt>
                <c:pt idx="198">
                  <c:v>1.48</c:v>
                </c:pt>
                <c:pt idx="199">
                  <c:v>1.3</c:v>
                </c:pt>
                <c:pt idx="200">
                  <c:v>1.37</c:v>
                </c:pt>
                <c:pt idx="201">
                  <c:v>1.42</c:v>
                </c:pt>
                <c:pt idx="202">
                  <c:v>1.34</c:v>
                </c:pt>
                <c:pt idx="203">
                  <c:v>1.36</c:v>
                </c:pt>
                <c:pt idx="204">
                  <c:v>1.46</c:v>
                </c:pt>
                <c:pt idx="205">
                  <c:v>1.34</c:v>
                </c:pt>
                <c:pt idx="206">
                  <c:v>1.3900000000000001</c:v>
                </c:pt>
                <c:pt idx="207">
                  <c:v>1.3800000000000001</c:v>
                </c:pt>
                <c:pt idx="208">
                  <c:v>1.33</c:v>
                </c:pt>
                <c:pt idx="209">
                  <c:v>1.32</c:v>
                </c:pt>
                <c:pt idx="210">
                  <c:v>1.3</c:v>
                </c:pt>
                <c:pt idx="211">
                  <c:v>1.37</c:v>
                </c:pt>
                <c:pt idx="212">
                  <c:v>1.34</c:v>
                </c:pt>
                <c:pt idx="213">
                  <c:v>1.27</c:v>
                </c:pt>
                <c:pt idx="214">
                  <c:v>1.27</c:v>
                </c:pt>
                <c:pt idx="215">
                  <c:v>1.33</c:v>
                </c:pt>
                <c:pt idx="216">
                  <c:v>1.6700000000000013</c:v>
                </c:pt>
                <c:pt idx="217">
                  <c:v>1.27</c:v>
                </c:pt>
                <c:pt idx="218">
                  <c:v>1.3</c:v>
                </c:pt>
                <c:pt idx="219">
                  <c:v>1.28</c:v>
                </c:pt>
                <c:pt idx="220">
                  <c:v>1.41</c:v>
                </c:pt>
                <c:pt idx="221">
                  <c:v>1.41</c:v>
                </c:pt>
                <c:pt idx="222">
                  <c:v>1.31</c:v>
                </c:pt>
                <c:pt idx="223">
                  <c:v>1.35</c:v>
                </c:pt>
                <c:pt idx="224">
                  <c:v>1.3800000000000001</c:v>
                </c:pt>
                <c:pt idx="225">
                  <c:v>1.3900000000000001</c:v>
                </c:pt>
                <c:pt idx="226">
                  <c:v>1.37</c:v>
                </c:pt>
                <c:pt idx="227">
                  <c:v>1.34</c:v>
                </c:pt>
                <c:pt idx="228">
                  <c:v>1.34</c:v>
                </c:pt>
                <c:pt idx="229">
                  <c:v>1.33</c:v>
                </c:pt>
                <c:pt idx="230">
                  <c:v>1.3900000000000001</c:v>
                </c:pt>
                <c:pt idx="231">
                  <c:v>1.35</c:v>
                </c:pt>
                <c:pt idx="232">
                  <c:v>1.36</c:v>
                </c:pt>
                <c:pt idx="233">
                  <c:v>1.3900000000000001</c:v>
                </c:pt>
                <c:pt idx="234">
                  <c:v>1.36</c:v>
                </c:pt>
                <c:pt idx="235">
                  <c:v>1.35</c:v>
                </c:pt>
                <c:pt idx="236">
                  <c:v>1.34</c:v>
                </c:pt>
                <c:pt idx="237">
                  <c:v>1.43</c:v>
                </c:pt>
                <c:pt idx="238">
                  <c:v>1.36</c:v>
                </c:pt>
                <c:pt idx="239">
                  <c:v>1.35</c:v>
                </c:pt>
                <c:pt idx="240">
                  <c:v>1.45</c:v>
                </c:pt>
                <c:pt idx="241">
                  <c:v>1.48</c:v>
                </c:pt>
                <c:pt idx="242">
                  <c:v>1.34</c:v>
                </c:pt>
                <c:pt idx="243">
                  <c:v>1.57</c:v>
                </c:pt>
                <c:pt idx="244">
                  <c:v>1.53</c:v>
                </c:pt>
                <c:pt idx="245">
                  <c:v>1.45</c:v>
                </c:pt>
                <c:pt idx="246">
                  <c:v>1.52</c:v>
                </c:pt>
                <c:pt idx="247">
                  <c:v>1.49</c:v>
                </c:pt>
                <c:pt idx="248">
                  <c:v>1.45</c:v>
                </c:pt>
                <c:pt idx="249">
                  <c:v>1.42</c:v>
                </c:pt>
                <c:pt idx="250">
                  <c:v>1.34</c:v>
                </c:pt>
                <c:pt idx="251">
                  <c:v>1.35</c:v>
                </c:pt>
                <c:pt idx="252">
                  <c:v>1.37</c:v>
                </c:pt>
                <c:pt idx="253">
                  <c:v>1.4</c:v>
                </c:pt>
                <c:pt idx="254">
                  <c:v>1.41</c:v>
                </c:pt>
                <c:pt idx="255">
                  <c:v>1.41</c:v>
                </c:pt>
                <c:pt idx="256">
                  <c:v>1.54</c:v>
                </c:pt>
                <c:pt idx="257">
                  <c:v>1.4</c:v>
                </c:pt>
                <c:pt idx="258">
                  <c:v>1.4</c:v>
                </c:pt>
                <c:pt idx="259">
                  <c:v>1.35</c:v>
                </c:pt>
                <c:pt idx="260">
                  <c:v>1.5</c:v>
                </c:pt>
                <c:pt idx="261">
                  <c:v>1.41</c:v>
                </c:pt>
                <c:pt idx="262">
                  <c:v>1.36</c:v>
                </c:pt>
                <c:pt idx="263">
                  <c:v>1.3</c:v>
                </c:pt>
                <c:pt idx="264">
                  <c:v>1.37</c:v>
                </c:pt>
                <c:pt idx="265">
                  <c:v>1.33</c:v>
                </c:pt>
                <c:pt idx="266">
                  <c:v>1.31</c:v>
                </c:pt>
                <c:pt idx="267">
                  <c:v>1.41</c:v>
                </c:pt>
                <c:pt idx="268">
                  <c:v>1.43</c:v>
                </c:pt>
                <c:pt idx="269">
                  <c:v>1.3800000000000001</c:v>
                </c:pt>
                <c:pt idx="270">
                  <c:v>1.43</c:v>
                </c:pt>
                <c:pt idx="271">
                  <c:v>1.34</c:v>
                </c:pt>
                <c:pt idx="272">
                  <c:v>1.4</c:v>
                </c:pt>
                <c:pt idx="273">
                  <c:v>1.41</c:v>
                </c:pt>
                <c:pt idx="274">
                  <c:v>1.43</c:v>
                </c:pt>
                <c:pt idx="275">
                  <c:v>1.43</c:v>
                </c:pt>
                <c:pt idx="276">
                  <c:v>1.46</c:v>
                </c:pt>
                <c:pt idx="277">
                  <c:v>1.5</c:v>
                </c:pt>
                <c:pt idx="278">
                  <c:v>1.57</c:v>
                </c:pt>
                <c:pt idx="279">
                  <c:v>1.48</c:v>
                </c:pt>
                <c:pt idx="280">
                  <c:v>1.46</c:v>
                </c:pt>
                <c:pt idx="281">
                  <c:v>1.47</c:v>
                </c:pt>
                <c:pt idx="282">
                  <c:v>1.43</c:v>
                </c:pt>
                <c:pt idx="283">
                  <c:v>1.47</c:v>
                </c:pt>
                <c:pt idx="284">
                  <c:v>1.41</c:v>
                </c:pt>
                <c:pt idx="285">
                  <c:v>1.49</c:v>
                </c:pt>
                <c:pt idx="286">
                  <c:v>1.43</c:v>
                </c:pt>
                <c:pt idx="287">
                  <c:v>1.36</c:v>
                </c:pt>
                <c:pt idx="288">
                  <c:v>1.42</c:v>
                </c:pt>
                <c:pt idx="289">
                  <c:v>1.3900000000000001</c:v>
                </c:pt>
                <c:pt idx="290">
                  <c:v>1.3800000000000001</c:v>
                </c:pt>
                <c:pt idx="291">
                  <c:v>1.46</c:v>
                </c:pt>
                <c:pt idx="292">
                  <c:v>1.34</c:v>
                </c:pt>
                <c:pt idx="293">
                  <c:v>1.3800000000000001</c:v>
                </c:pt>
                <c:pt idx="294">
                  <c:v>1.48</c:v>
                </c:pt>
                <c:pt idx="295">
                  <c:v>1.43</c:v>
                </c:pt>
                <c:pt idx="296">
                  <c:v>1.45</c:v>
                </c:pt>
                <c:pt idx="297">
                  <c:v>1.45</c:v>
                </c:pt>
                <c:pt idx="298">
                  <c:v>1.42</c:v>
                </c:pt>
                <c:pt idx="299">
                  <c:v>1.4</c:v>
                </c:pt>
                <c:pt idx="300">
                  <c:v>1.3900000000000001</c:v>
                </c:pt>
                <c:pt idx="301">
                  <c:v>1.36</c:v>
                </c:pt>
                <c:pt idx="302">
                  <c:v>1.36</c:v>
                </c:pt>
                <c:pt idx="303">
                  <c:v>1.31</c:v>
                </c:pt>
                <c:pt idx="304">
                  <c:v>1.43</c:v>
                </c:pt>
                <c:pt idx="305">
                  <c:v>1.42</c:v>
                </c:pt>
                <c:pt idx="306">
                  <c:v>1.42</c:v>
                </c:pt>
                <c:pt idx="307">
                  <c:v>1.6900000000000013</c:v>
                </c:pt>
                <c:pt idx="308">
                  <c:v>1.42</c:v>
                </c:pt>
                <c:pt idx="309">
                  <c:v>1.28</c:v>
                </c:pt>
                <c:pt idx="310">
                  <c:v>1.46</c:v>
                </c:pt>
                <c:pt idx="311">
                  <c:v>1.5</c:v>
                </c:pt>
                <c:pt idx="312">
                  <c:v>1.54</c:v>
                </c:pt>
                <c:pt idx="313">
                  <c:v>1.6</c:v>
                </c:pt>
                <c:pt idx="314">
                  <c:v>1.46</c:v>
                </c:pt>
                <c:pt idx="315">
                  <c:v>1.43</c:v>
                </c:pt>
                <c:pt idx="316">
                  <c:v>1.5</c:v>
                </c:pt>
                <c:pt idx="317">
                  <c:v>1.44</c:v>
                </c:pt>
                <c:pt idx="318">
                  <c:v>1.3900000000000001</c:v>
                </c:pt>
                <c:pt idx="319">
                  <c:v>1.44</c:v>
                </c:pt>
                <c:pt idx="320">
                  <c:v>1.45</c:v>
                </c:pt>
                <c:pt idx="321">
                  <c:v>1.47</c:v>
                </c:pt>
                <c:pt idx="322">
                  <c:v>1.3800000000000001</c:v>
                </c:pt>
                <c:pt idx="323">
                  <c:v>1.45</c:v>
                </c:pt>
                <c:pt idx="324">
                  <c:v>1.44</c:v>
                </c:pt>
                <c:pt idx="325">
                  <c:v>1.42</c:v>
                </c:pt>
                <c:pt idx="326">
                  <c:v>1.5</c:v>
                </c:pt>
                <c:pt idx="327">
                  <c:v>1.45</c:v>
                </c:pt>
                <c:pt idx="328">
                  <c:v>1.5</c:v>
                </c:pt>
                <c:pt idx="329">
                  <c:v>1.4</c:v>
                </c:pt>
                <c:pt idx="330">
                  <c:v>1.44</c:v>
                </c:pt>
                <c:pt idx="331">
                  <c:v>1.57</c:v>
                </c:pt>
                <c:pt idx="332">
                  <c:v>1.58</c:v>
                </c:pt>
                <c:pt idx="333">
                  <c:v>1.45</c:v>
                </c:pt>
                <c:pt idx="334">
                  <c:v>1.5</c:v>
                </c:pt>
                <c:pt idx="335">
                  <c:v>1.51</c:v>
                </c:pt>
                <c:pt idx="336">
                  <c:v>1.49</c:v>
                </c:pt>
                <c:pt idx="337">
                  <c:v>1.49</c:v>
                </c:pt>
                <c:pt idx="338">
                  <c:v>1.54</c:v>
                </c:pt>
                <c:pt idx="339">
                  <c:v>1.49</c:v>
                </c:pt>
                <c:pt idx="340">
                  <c:v>1.5</c:v>
                </c:pt>
                <c:pt idx="341">
                  <c:v>1.51</c:v>
                </c:pt>
                <c:pt idx="342">
                  <c:v>1.42</c:v>
                </c:pt>
                <c:pt idx="343">
                  <c:v>1.47</c:v>
                </c:pt>
                <c:pt idx="344">
                  <c:v>1.35</c:v>
                </c:pt>
                <c:pt idx="345">
                  <c:v>1.52</c:v>
                </c:pt>
                <c:pt idx="346">
                  <c:v>1.48</c:v>
                </c:pt>
                <c:pt idx="347">
                  <c:v>1.43</c:v>
                </c:pt>
                <c:pt idx="348">
                  <c:v>1.34</c:v>
                </c:pt>
                <c:pt idx="349">
                  <c:v>1.52</c:v>
                </c:pt>
                <c:pt idx="350">
                  <c:v>1.48</c:v>
                </c:pt>
                <c:pt idx="351">
                  <c:v>1.53</c:v>
                </c:pt>
                <c:pt idx="352">
                  <c:v>1.41</c:v>
                </c:pt>
                <c:pt idx="353">
                  <c:v>1.46</c:v>
                </c:pt>
                <c:pt idx="354">
                  <c:v>1.49</c:v>
                </c:pt>
                <c:pt idx="355">
                  <c:v>1.5</c:v>
                </c:pt>
                <c:pt idx="356">
                  <c:v>1.55</c:v>
                </c:pt>
                <c:pt idx="357">
                  <c:v>1.53</c:v>
                </c:pt>
                <c:pt idx="358">
                  <c:v>1.5</c:v>
                </c:pt>
                <c:pt idx="359">
                  <c:v>1.5</c:v>
                </c:pt>
                <c:pt idx="360">
                  <c:v>1.56</c:v>
                </c:pt>
                <c:pt idx="361">
                  <c:v>1.51</c:v>
                </c:pt>
                <c:pt idx="362">
                  <c:v>1.59</c:v>
                </c:pt>
                <c:pt idx="363">
                  <c:v>1.54</c:v>
                </c:pt>
                <c:pt idx="364">
                  <c:v>1.59</c:v>
                </c:pt>
                <c:pt idx="365">
                  <c:v>1.56</c:v>
                </c:pt>
                <c:pt idx="366">
                  <c:v>1.58</c:v>
                </c:pt>
                <c:pt idx="367">
                  <c:v>1.55</c:v>
                </c:pt>
                <c:pt idx="368">
                  <c:v>1.59</c:v>
                </c:pt>
                <c:pt idx="369">
                  <c:v>1.62</c:v>
                </c:pt>
                <c:pt idx="370">
                  <c:v>1.6400000000000001</c:v>
                </c:pt>
                <c:pt idx="371">
                  <c:v>1.51</c:v>
                </c:pt>
                <c:pt idx="372">
                  <c:v>1.52</c:v>
                </c:pt>
                <c:pt idx="373">
                  <c:v>1.49</c:v>
                </c:pt>
                <c:pt idx="374">
                  <c:v>1.55</c:v>
                </c:pt>
                <c:pt idx="375">
                  <c:v>1.46</c:v>
                </c:pt>
                <c:pt idx="376">
                  <c:v>1.51</c:v>
                </c:pt>
                <c:pt idx="377">
                  <c:v>1.52</c:v>
                </c:pt>
                <c:pt idx="378">
                  <c:v>1.57</c:v>
                </c:pt>
                <c:pt idx="379">
                  <c:v>1.48</c:v>
                </c:pt>
                <c:pt idx="380">
                  <c:v>1.48</c:v>
                </c:pt>
                <c:pt idx="381">
                  <c:v>1.54</c:v>
                </c:pt>
                <c:pt idx="382">
                  <c:v>1.53</c:v>
                </c:pt>
                <c:pt idx="383">
                  <c:v>1.57</c:v>
                </c:pt>
                <c:pt idx="384">
                  <c:v>1.49</c:v>
                </c:pt>
                <c:pt idx="385">
                  <c:v>1.46</c:v>
                </c:pt>
                <c:pt idx="386">
                  <c:v>1.45</c:v>
                </c:pt>
                <c:pt idx="387">
                  <c:v>1.46</c:v>
                </c:pt>
                <c:pt idx="388">
                  <c:v>1.45</c:v>
                </c:pt>
                <c:pt idx="389">
                  <c:v>1.4</c:v>
                </c:pt>
                <c:pt idx="390">
                  <c:v>1.4</c:v>
                </c:pt>
                <c:pt idx="391">
                  <c:v>1.37</c:v>
                </c:pt>
                <c:pt idx="392">
                  <c:v>1.37</c:v>
                </c:pt>
                <c:pt idx="393">
                  <c:v>1.45</c:v>
                </c:pt>
                <c:pt idx="394">
                  <c:v>1.59</c:v>
                </c:pt>
                <c:pt idx="395">
                  <c:v>1.46</c:v>
                </c:pt>
                <c:pt idx="396">
                  <c:v>1.55</c:v>
                </c:pt>
                <c:pt idx="397">
                  <c:v>1.48</c:v>
                </c:pt>
                <c:pt idx="398">
                  <c:v>1.48</c:v>
                </c:pt>
                <c:pt idx="399">
                  <c:v>1.61</c:v>
                </c:pt>
                <c:pt idx="400">
                  <c:v>1.23</c:v>
                </c:pt>
                <c:pt idx="401">
                  <c:v>1.48</c:v>
                </c:pt>
                <c:pt idx="402">
                  <c:v>1.53</c:v>
                </c:pt>
                <c:pt idx="403">
                  <c:v>1.6700000000000013</c:v>
                </c:pt>
                <c:pt idx="404">
                  <c:v>1.3800000000000001</c:v>
                </c:pt>
                <c:pt idx="405">
                  <c:v>1.52</c:v>
                </c:pt>
                <c:pt idx="406">
                  <c:v>1.46</c:v>
                </c:pt>
                <c:pt idx="407">
                  <c:v>1.62</c:v>
                </c:pt>
                <c:pt idx="408">
                  <c:v>1.51</c:v>
                </c:pt>
                <c:pt idx="409">
                  <c:v>1.51</c:v>
                </c:pt>
                <c:pt idx="410">
                  <c:v>1.51</c:v>
                </c:pt>
                <c:pt idx="411">
                  <c:v>1.41</c:v>
                </c:pt>
                <c:pt idx="412">
                  <c:v>1.47</c:v>
                </c:pt>
                <c:pt idx="413">
                  <c:v>1.3800000000000001</c:v>
                </c:pt>
                <c:pt idx="414">
                  <c:v>1.4</c:v>
                </c:pt>
                <c:pt idx="415">
                  <c:v>1.44</c:v>
                </c:pt>
                <c:pt idx="416">
                  <c:v>1.36</c:v>
                </c:pt>
                <c:pt idx="417">
                  <c:v>1.42</c:v>
                </c:pt>
                <c:pt idx="418">
                  <c:v>1.32</c:v>
                </c:pt>
                <c:pt idx="419">
                  <c:v>1.4</c:v>
                </c:pt>
                <c:pt idx="420">
                  <c:v>1.41</c:v>
                </c:pt>
                <c:pt idx="421">
                  <c:v>1.31</c:v>
                </c:pt>
                <c:pt idx="422">
                  <c:v>1.49</c:v>
                </c:pt>
                <c:pt idx="423">
                  <c:v>1.52</c:v>
                </c:pt>
                <c:pt idx="424">
                  <c:v>1.42</c:v>
                </c:pt>
                <c:pt idx="425">
                  <c:v>1.42</c:v>
                </c:pt>
                <c:pt idx="426">
                  <c:v>1.36</c:v>
                </c:pt>
                <c:pt idx="427">
                  <c:v>1.3800000000000001</c:v>
                </c:pt>
                <c:pt idx="428">
                  <c:v>1.6600000000000001</c:v>
                </c:pt>
                <c:pt idx="429">
                  <c:v>1.51</c:v>
                </c:pt>
                <c:pt idx="430">
                  <c:v>1.53</c:v>
                </c:pt>
                <c:pt idx="431">
                  <c:v>1.59</c:v>
                </c:pt>
                <c:pt idx="432">
                  <c:v>1.4</c:v>
                </c:pt>
                <c:pt idx="433">
                  <c:v>1.48</c:v>
                </c:pt>
                <c:pt idx="434">
                  <c:v>1.48</c:v>
                </c:pt>
                <c:pt idx="435">
                  <c:v>1.47</c:v>
                </c:pt>
                <c:pt idx="436">
                  <c:v>1.53</c:v>
                </c:pt>
                <c:pt idx="437">
                  <c:v>1.54</c:v>
                </c:pt>
                <c:pt idx="438">
                  <c:v>1.51</c:v>
                </c:pt>
                <c:pt idx="439">
                  <c:v>1.49</c:v>
                </c:pt>
                <c:pt idx="440">
                  <c:v>1.53</c:v>
                </c:pt>
                <c:pt idx="441">
                  <c:v>1.5</c:v>
                </c:pt>
                <c:pt idx="442">
                  <c:v>1.51</c:v>
                </c:pt>
                <c:pt idx="443">
                  <c:v>1.52</c:v>
                </c:pt>
                <c:pt idx="444">
                  <c:v>1.51</c:v>
                </c:pt>
                <c:pt idx="445">
                  <c:v>1.5</c:v>
                </c:pt>
                <c:pt idx="446">
                  <c:v>1.75</c:v>
                </c:pt>
                <c:pt idx="447">
                  <c:v>1.58</c:v>
                </c:pt>
                <c:pt idx="448">
                  <c:v>1.58</c:v>
                </c:pt>
                <c:pt idx="449">
                  <c:v>1.47</c:v>
                </c:pt>
                <c:pt idx="450">
                  <c:v>1.51</c:v>
                </c:pt>
                <c:pt idx="451">
                  <c:v>1.46</c:v>
                </c:pt>
                <c:pt idx="452">
                  <c:v>1.49</c:v>
                </c:pt>
                <c:pt idx="453">
                  <c:v>1.53</c:v>
                </c:pt>
                <c:pt idx="454">
                  <c:v>1.42</c:v>
                </c:pt>
                <c:pt idx="455">
                  <c:v>1.52</c:v>
                </c:pt>
                <c:pt idx="456">
                  <c:v>1.6600000000000001</c:v>
                </c:pt>
                <c:pt idx="457">
                  <c:v>1.71</c:v>
                </c:pt>
                <c:pt idx="458">
                  <c:v>1.71</c:v>
                </c:pt>
                <c:pt idx="459">
                  <c:v>1.6500000000000001</c:v>
                </c:pt>
                <c:pt idx="460">
                  <c:v>1.58</c:v>
                </c:pt>
                <c:pt idx="461">
                  <c:v>1.57</c:v>
                </c:pt>
                <c:pt idx="462">
                  <c:v>1.57</c:v>
                </c:pt>
                <c:pt idx="463">
                  <c:v>1.61</c:v>
                </c:pt>
                <c:pt idx="464">
                  <c:v>1.57</c:v>
                </c:pt>
                <c:pt idx="465">
                  <c:v>1.6400000000000001</c:v>
                </c:pt>
                <c:pt idx="466">
                  <c:v>1.62</c:v>
                </c:pt>
                <c:pt idx="467">
                  <c:v>1.6500000000000001</c:v>
                </c:pt>
                <c:pt idx="468">
                  <c:v>1.59</c:v>
                </c:pt>
                <c:pt idx="469">
                  <c:v>1.52</c:v>
                </c:pt>
                <c:pt idx="470">
                  <c:v>1.52</c:v>
                </c:pt>
                <c:pt idx="471">
                  <c:v>1.5</c:v>
                </c:pt>
                <c:pt idx="472">
                  <c:v>1.48</c:v>
                </c:pt>
                <c:pt idx="473">
                  <c:v>1.44</c:v>
                </c:pt>
                <c:pt idx="474">
                  <c:v>1.5</c:v>
                </c:pt>
                <c:pt idx="475">
                  <c:v>1.53</c:v>
                </c:pt>
                <c:pt idx="476">
                  <c:v>1.53</c:v>
                </c:pt>
                <c:pt idx="477">
                  <c:v>1.31</c:v>
                </c:pt>
                <c:pt idx="478">
                  <c:v>1.57</c:v>
                </c:pt>
                <c:pt idx="479">
                  <c:v>1.55</c:v>
                </c:pt>
                <c:pt idx="480">
                  <c:v>1.54</c:v>
                </c:pt>
                <c:pt idx="481">
                  <c:v>1.6900000000000013</c:v>
                </c:pt>
                <c:pt idx="482">
                  <c:v>1.9100000000000001</c:v>
                </c:pt>
                <c:pt idx="483">
                  <c:v>1.79</c:v>
                </c:pt>
                <c:pt idx="484">
                  <c:v>1.8199999999999983</c:v>
                </c:pt>
                <c:pt idx="485">
                  <c:v>1.79</c:v>
                </c:pt>
                <c:pt idx="486">
                  <c:v>1.8599999999999985</c:v>
                </c:pt>
                <c:pt idx="487">
                  <c:v>1.9500000000000015</c:v>
                </c:pt>
                <c:pt idx="488">
                  <c:v>2.25</c:v>
                </c:pt>
                <c:pt idx="489">
                  <c:v>2.02</c:v>
                </c:pt>
                <c:pt idx="490">
                  <c:v>1.9200000000000013</c:v>
                </c:pt>
                <c:pt idx="491">
                  <c:v>1.9300000000000015</c:v>
                </c:pt>
                <c:pt idx="492">
                  <c:v>1.87</c:v>
                </c:pt>
                <c:pt idx="493">
                  <c:v>1.8900000000000001</c:v>
                </c:pt>
                <c:pt idx="494">
                  <c:v>1.9100000000000001</c:v>
                </c:pt>
                <c:pt idx="495">
                  <c:v>1.9200000000000013</c:v>
                </c:pt>
                <c:pt idx="496">
                  <c:v>1.9700000000000015</c:v>
                </c:pt>
                <c:pt idx="497">
                  <c:v>1.9800000000000013</c:v>
                </c:pt>
                <c:pt idx="498">
                  <c:v>1.9400000000000013</c:v>
                </c:pt>
                <c:pt idx="499">
                  <c:v>1.9300000000000015</c:v>
                </c:pt>
                <c:pt idx="500">
                  <c:v>1.9000000000000001</c:v>
                </c:pt>
                <c:pt idx="501">
                  <c:v>1.8800000000000001</c:v>
                </c:pt>
                <c:pt idx="502">
                  <c:v>1.8399999999999983</c:v>
                </c:pt>
                <c:pt idx="503">
                  <c:v>1.85</c:v>
                </c:pt>
                <c:pt idx="504">
                  <c:v>1.77</c:v>
                </c:pt>
                <c:pt idx="505">
                  <c:v>1.78</c:v>
                </c:pt>
                <c:pt idx="506">
                  <c:v>1.83</c:v>
                </c:pt>
                <c:pt idx="507">
                  <c:v>1.85</c:v>
                </c:pt>
                <c:pt idx="508">
                  <c:v>1.8800000000000001</c:v>
                </c:pt>
                <c:pt idx="509">
                  <c:v>1.78</c:v>
                </c:pt>
                <c:pt idx="510">
                  <c:v>1.83</c:v>
                </c:pt>
                <c:pt idx="511">
                  <c:v>1.75</c:v>
                </c:pt>
                <c:pt idx="512">
                  <c:v>1.75</c:v>
                </c:pt>
                <c:pt idx="513">
                  <c:v>1.81</c:v>
                </c:pt>
                <c:pt idx="514">
                  <c:v>1.71</c:v>
                </c:pt>
                <c:pt idx="515">
                  <c:v>1.6700000000000013</c:v>
                </c:pt>
                <c:pt idx="516">
                  <c:v>1.6700000000000013</c:v>
                </c:pt>
                <c:pt idx="517">
                  <c:v>1.6900000000000013</c:v>
                </c:pt>
                <c:pt idx="518">
                  <c:v>1.6800000000000013</c:v>
                </c:pt>
                <c:pt idx="519">
                  <c:v>1.75</c:v>
                </c:pt>
                <c:pt idx="520">
                  <c:v>1.6600000000000001</c:v>
                </c:pt>
                <c:pt idx="521">
                  <c:v>1.59</c:v>
                </c:pt>
                <c:pt idx="522">
                  <c:v>1.55</c:v>
                </c:pt>
                <c:pt idx="523">
                  <c:v>1.56</c:v>
                </c:pt>
                <c:pt idx="524">
                  <c:v>1.59</c:v>
                </c:pt>
                <c:pt idx="525">
                  <c:v>1.6300000000000001</c:v>
                </c:pt>
                <c:pt idx="526">
                  <c:v>1.72</c:v>
                </c:pt>
                <c:pt idx="527">
                  <c:v>1.57</c:v>
                </c:pt>
                <c:pt idx="528">
                  <c:v>1.55</c:v>
                </c:pt>
                <c:pt idx="529">
                  <c:v>1.55</c:v>
                </c:pt>
                <c:pt idx="530">
                  <c:v>1.52</c:v>
                </c:pt>
                <c:pt idx="531">
                  <c:v>1.55</c:v>
                </c:pt>
                <c:pt idx="532">
                  <c:v>1.54</c:v>
                </c:pt>
                <c:pt idx="533">
                  <c:v>1.53</c:v>
                </c:pt>
                <c:pt idx="534">
                  <c:v>1.52</c:v>
                </c:pt>
                <c:pt idx="535">
                  <c:v>1.46</c:v>
                </c:pt>
                <c:pt idx="536">
                  <c:v>1.49</c:v>
                </c:pt>
                <c:pt idx="537">
                  <c:v>1.53</c:v>
                </c:pt>
                <c:pt idx="538">
                  <c:v>1.61</c:v>
                </c:pt>
                <c:pt idx="539">
                  <c:v>1.56</c:v>
                </c:pt>
                <c:pt idx="540">
                  <c:v>1.51</c:v>
                </c:pt>
                <c:pt idx="541">
                  <c:v>1.53</c:v>
                </c:pt>
                <c:pt idx="542">
                  <c:v>1.51</c:v>
                </c:pt>
                <c:pt idx="543">
                  <c:v>1.56</c:v>
                </c:pt>
                <c:pt idx="544">
                  <c:v>1.6300000000000001</c:v>
                </c:pt>
                <c:pt idx="545">
                  <c:v>1.52</c:v>
                </c:pt>
                <c:pt idx="546">
                  <c:v>1.49</c:v>
                </c:pt>
                <c:pt idx="547">
                  <c:v>1.46</c:v>
                </c:pt>
                <c:pt idx="548">
                  <c:v>1.52</c:v>
                </c:pt>
                <c:pt idx="549">
                  <c:v>1.49</c:v>
                </c:pt>
                <c:pt idx="550">
                  <c:v>1.47</c:v>
                </c:pt>
                <c:pt idx="551">
                  <c:v>1.49</c:v>
                </c:pt>
                <c:pt idx="552">
                  <c:v>1.51</c:v>
                </c:pt>
                <c:pt idx="553">
                  <c:v>1.52</c:v>
                </c:pt>
                <c:pt idx="554">
                  <c:v>1.49</c:v>
                </c:pt>
                <c:pt idx="555">
                  <c:v>1.47</c:v>
                </c:pt>
                <c:pt idx="556">
                  <c:v>1.41</c:v>
                </c:pt>
                <c:pt idx="557">
                  <c:v>1.44</c:v>
                </c:pt>
                <c:pt idx="558">
                  <c:v>1.41</c:v>
                </c:pt>
                <c:pt idx="559">
                  <c:v>1.43</c:v>
                </c:pt>
                <c:pt idx="560">
                  <c:v>1.46</c:v>
                </c:pt>
                <c:pt idx="561">
                  <c:v>1.4</c:v>
                </c:pt>
                <c:pt idx="562">
                  <c:v>1.48</c:v>
                </c:pt>
                <c:pt idx="563">
                  <c:v>1.43</c:v>
                </c:pt>
                <c:pt idx="564">
                  <c:v>1.42</c:v>
                </c:pt>
                <c:pt idx="565">
                  <c:v>1.49</c:v>
                </c:pt>
                <c:pt idx="566">
                  <c:v>1.2</c:v>
                </c:pt>
                <c:pt idx="567">
                  <c:v>1.33</c:v>
                </c:pt>
                <c:pt idx="568">
                  <c:v>1.37</c:v>
                </c:pt>
                <c:pt idx="569">
                  <c:v>1.45</c:v>
                </c:pt>
                <c:pt idx="570">
                  <c:v>1.42</c:v>
                </c:pt>
                <c:pt idx="571">
                  <c:v>1.49</c:v>
                </c:pt>
                <c:pt idx="572">
                  <c:v>1.42</c:v>
                </c:pt>
                <c:pt idx="573">
                  <c:v>1.6600000000000001</c:v>
                </c:pt>
                <c:pt idx="574">
                  <c:v>1.46</c:v>
                </c:pt>
                <c:pt idx="575">
                  <c:v>1.57</c:v>
                </c:pt>
                <c:pt idx="576">
                  <c:v>1.57</c:v>
                </c:pt>
                <c:pt idx="577">
                  <c:v>1.5</c:v>
                </c:pt>
                <c:pt idx="578">
                  <c:v>1.51</c:v>
                </c:pt>
                <c:pt idx="579">
                  <c:v>1.55</c:v>
                </c:pt>
                <c:pt idx="580">
                  <c:v>1.56</c:v>
                </c:pt>
                <c:pt idx="581">
                  <c:v>1.54</c:v>
                </c:pt>
                <c:pt idx="582">
                  <c:v>1.48</c:v>
                </c:pt>
                <c:pt idx="583">
                  <c:v>1.45</c:v>
                </c:pt>
                <c:pt idx="584">
                  <c:v>1.61</c:v>
                </c:pt>
                <c:pt idx="585">
                  <c:v>1.6500000000000001</c:v>
                </c:pt>
                <c:pt idx="586">
                  <c:v>1.44</c:v>
                </c:pt>
                <c:pt idx="587">
                  <c:v>1.43</c:v>
                </c:pt>
                <c:pt idx="588">
                  <c:v>1.46</c:v>
                </c:pt>
                <c:pt idx="589">
                  <c:v>1.35</c:v>
                </c:pt>
                <c:pt idx="590">
                  <c:v>1.52</c:v>
                </c:pt>
                <c:pt idx="591">
                  <c:v>1.47</c:v>
                </c:pt>
                <c:pt idx="592">
                  <c:v>1.48</c:v>
                </c:pt>
                <c:pt idx="593">
                  <c:v>1.42</c:v>
                </c:pt>
                <c:pt idx="594">
                  <c:v>1.54</c:v>
                </c:pt>
                <c:pt idx="595">
                  <c:v>1.51</c:v>
                </c:pt>
                <c:pt idx="596">
                  <c:v>1.58</c:v>
                </c:pt>
                <c:pt idx="597">
                  <c:v>1.52</c:v>
                </c:pt>
                <c:pt idx="598">
                  <c:v>1.49</c:v>
                </c:pt>
                <c:pt idx="599">
                  <c:v>1.52</c:v>
                </c:pt>
                <c:pt idx="600">
                  <c:v>1.34</c:v>
                </c:pt>
                <c:pt idx="601">
                  <c:v>1.6900000000000013</c:v>
                </c:pt>
                <c:pt idx="602">
                  <c:v>1.49</c:v>
                </c:pt>
                <c:pt idx="603">
                  <c:v>1.51</c:v>
                </c:pt>
                <c:pt idx="604">
                  <c:v>1.52</c:v>
                </c:pt>
                <c:pt idx="605">
                  <c:v>1.46</c:v>
                </c:pt>
                <c:pt idx="606">
                  <c:v>1.51</c:v>
                </c:pt>
                <c:pt idx="607">
                  <c:v>1.48</c:v>
                </c:pt>
                <c:pt idx="608">
                  <c:v>1.53</c:v>
                </c:pt>
                <c:pt idx="609">
                  <c:v>1.54</c:v>
                </c:pt>
                <c:pt idx="610">
                  <c:v>1.44</c:v>
                </c:pt>
                <c:pt idx="611">
                  <c:v>1.1900000000000013</c:v>
                </c:pt>
                <c:pt idx="612">
                  <c:v>1.57</c:v>
                </c:pt>
                <c:pt idx="613">
                  <c:v>1.49</c:v>
                </c:pt>
                <c:pt idx="614">
                  <c:v>1.54</c:v>
                </c:pt>
                <c:pt idx="615">
                  <c:v>1.55</c:v>
                </c:pt>
                <c:pt idx="616">
                  <c:v>1.48</c:v>
                </c:pt>
                <c:pt idx="617">
                  <c:v>1.51</c:v>
                </c:pt>
                <c:pt idx="618">
                  <c:v>1.54</c:v>
                </c:pt>
                <c:pt idx="619">
                  <c:v>1.45</c:v>
                </c:pt>
                <c:pt idx="620">
                  <c:v>1.5</c:v>
                </c:pt>
                <c:pt idx="621">
                  <c:v>1.52</c:v>
                </c:pt>
                <c:pt idx="622">
                  <c:v>1.53</c:v>
                </c:pt>
                <c:pt idx="623">
                  <c:v>1.46</c:v>
                </c:pt>
                <c:pt idx="624">
                  <c:v>1.49</c:v>
                </c:pt>
                <c:pt idx="625">
                  <c:v>1.46</c:v>
                </c:pt>
                <c:pt idx="626">
                  <c:v>1.48</c:v>
                </c:pt>
                <c:pt idx="627">
                  <c:v>1.52</c:v>
                </c:pt>
                <c:pt idx="628">
                  <c:v>1.5</c:v>
                </c:pt>
                <c:pt idx="629">
                  <c:v>1.48</c:v>
                </c:pt>
                <c:pt idx="630">
                  <c:v>1.51</c:v>
                </c:pt>
                <c:pt idx="631">
                  <c:v>1.49</c:v>
                </c:pt>
                <c:pt idx="632">
                  <c:v>1.56</c:v>
                </c:pt>
                <c:pt idx="633">
                  <c:v>1.54</c:v>
                </c:pt>
                <c:pt idx="634">
                  <c:v>1.48</c:v>
                </c:pt>
                <c:pt idx="635">
                  <c:v>1.47</c:v>
                </c:pt>
                <c:pt idx="636">
                  <c:v>1.6500000000000001</c:v>
                </c:pt>
                <c:pt idx="637">
                  <c:v>1.51</c:v>
                </c:pt>
                <c:pt idx="638">
                  <c:v>1.56</c:v>
                </c:pt>
                <c:pt idx="639">
                  <c:v>1.48</c:v>
                </c:pt>
                <c:pt idx="640">
                  <c:v>1.49</c:v>
                </c:pt>
                <c:pt idx="641">
                  <c:v>1.5</c:v>
                </c:pt>
                <c:pt idx="642">
                  <c:v>1.75</c:v>
                </c:pt>
                <c:pt idx="643">
                  <c:v>1.51</c:v>
                </c:pt>
                <c:pt idx="644">
                  <c:v>1.49</c:v>
                </c:pt>
                <c:pt idx="645">
                  <c:v>1.6800000000000013</c:v>
                </c:pt>
                <c:pt idx="646">
                  <c:v>1.51</c:v>
                </c:pt>
                <c:pt idx="647">
                  <c:v>1.52</c:v>
                </c:pt>
                <c:pt idx="648">
                  <c:v>1.52</c:v>
                </c:pt>
                <c:pt idx="649">
                  <c:v>1.56</c:v>
                </c:pt>
                <c:pt idx="650">
                  <c:v>1.58</c:v>
                </c:pt>
                <c:pt idx="651">
                  <c:v>1.59</c:v>
                </c:pt>
                <c:pt idx="652">
                  <c:v>1.44</c:v>
                </c:pt>
                <c:pt idx="653">
                  <c:v>1.53</c:v>
                </c:pt>
                <c:pt idx="654">
                  <c:v>1.56</c:v>
                </c:pt>
                <c:pt idx="655">
                  <c:v>1.45</c:v>
                </c:pt>
                <c:pt idx="656">
                  <c:v>1.47</c:v>
                </c:pt>
                <c:pt idx="657">
                  <c:v>1.49</c:v>
                </c:pt>
                <c:pt idx="658">
                  <c:v>1.52</c:v>
                </c:pt>
                <c:pt idx="659">
                  <c:v>1.45</c:v>
                </c:pt>
                <c:pt idx="660">
                  <c:v>1.43</c:v>
                </c:pt>
                <c:pt idx="661">
                  <c:v>1.46</c:v>
                </c:pt>
                <c:pt idx="662">
                  <c:v>1.51</c:v>
                </c:pt>
                <c:pt idx="663">
                  <c:v>1.55</c:v>
                </c:pt>
                <c:pt idx="664">
                  <c:v>1.25</c:v>
                </c:pt>
                <c:pt idx="665">
                  <c:v>1.43</c:v>
                </c:pt>
                <c:pt idx="666">
                  <c:v>1.41</c:v>
                </c:pt>
                <c:pt idx="667">
                  <c:v>1.41</c:v>
                </c:pt>
                <c:pt idx="668">
                  <c:v>1.55</c:v>
                </c:pt>
                <c:pt idx="669">
                  <c:v>1.45</c:v>
                </c:pt>
                <c:pt idx="670">
                  <c:v>1.52</c:v>
                </c:pt>
                <c:pt idx="671">
                  <c:v>1.51</c:v>
                </c:pt>
                <c:pt idx="672">
                  <c:v>1.61</c:v>
                </c:pt>
                <c:pt idx="673">
                  <c:v>1.43</c:v>
                </c:pt>
                <c:pt idx="674">
                  <c:v>1.51</c:v>
                </c:pt>
                <c:pt idx="675">
                  <c:v>1.62</c:v>
                </c:pt>
                <c:pt idx="676">
                  <c:v>1.59</c:v>
                </c:pt>
                <c:pt idx="677">
                  <c:v>1.57</c:v>
                </c:pt>
                <c:pt idx="678">
                  <c:v>1.57</c:v>
                </c:pt>
                <c:pt idx="679">
                  <c:v>1.58</c:v>
                </c:pt>
                <c:pt idx="680">
                  <c:v>1.53</c:v>
                </c:pt>
                <c:pt idx="681">
                  <c:v>1.52</c:v>
                </c:pt>
                <c:pt idx="682">
                  <c:v>1.46</c:v>
                </c:pt>
                <c:pt idx="683">
                  <c:v>1.46</c:v>
                </c:pt>
                <c:pt idx="684">
                  <c:v>1.49</c:v>
                </c:pt>
                <c:pt idx="685">
                  <c:v>1.56</c:v>
                </c:pt>
                <c:pt idx="686">
                  <c:v>1.53</c:v>
                </c:pt>
                <c:pt idx="687">
                  <c:v>1.6400000000000001</c:v>
                </c:pt>
                <c:pt idx="688">
                  <c:v>1.54</c:v>
                </c:pt>
                <c:pt idx="689">
                  <c:v>1.53</c:v>
                </c:pt>
                <c:pt idx="690">
                  <c:v>1.47</c:v>
                </c:pt>
                <c:pt idx="691">
                  <c:v>1.43</c:v>
                </c:pt>
                <c:pt idx="692">
                  <c:v>1.49</c:v>
                </c:pt>
                <c:pt idx="693">
                  <c:v>1.3800000000000001</c:v>
                </c:pt>
                <c:pt idx="694">
                  <c:v>1.4</c:v>
                </c:pt>
                <c:pt idx="695">
                  <c:v>1.42</c:v>
                </c:pt>
                <c:pt idx="696">
                  <c:v>1.47</c:v>
                </c:pt>
                <c:pt idx="697">
                  <c:v>1.45</c:v>
                </c:pt>
                <c:pt idx="698">
                  <c:v>1.56</c:v>
                </c:pt>
                <c:pt idx="699">
                  <c:v>1.52</c:v>
                </c:pt>
                <c:pt idx="700">
                  <c:v>1.49</c:v>
                </c:pt>
                <c:pt idx="701">
                  <c:v>1.49</c:v>
                </c:pt>
                <c:pt idx="702">
                  <c:v>1.53</c:v>
                </c:pt>
                <c:pt idx="703">
                  <c:v>1.52</c:v>
                </c:pt>
                <c:pt idx="704">
                  <c:v>1.51</c:v>
                </c:pt>
                <c:pt idx="705">
                  <c:v>1.42</c:v>
                </c:pt>
                <c:pt idx="706">
                  <c:v>1.6</c:v>
                </c:pt>
                <c:pt idx="707">
                  <c:v>1.6</c:v>
                </c:pt>
                <c:pt idx="708">
                  <c:v>1.55</c:v>
                </c:pt>
                <c:pt idx="709">
                  <c:v>1.57</c:v>
                </c:pt>
                <c:pt idx="710">
                  <c:v>1.56</c:v>
                </c:pt>
                <c:pt idx="711">
                  <c:v>1.46</c:v>
                </c:pt>
                <c:pt idx="712">
                  <c:v>1.53</c:v>
                </c:pt>
                <c:pt idx="713">
                  <c:v>1.53</c:v>
                </c:pt>
                <c:pt idx="714">
                  <c:v>1.53</c:v>
                </c:pt>
                <c:pt idx="715">
                  <c:v>1.51</c:v>
                </c:pt>
                <c:pt idx="716">
                  <c:v>1.47</c:v>
                </c:pt>
                <c:pt idx="717">
                  <c:v>1.6400000000000001</c:v>
                </c:pt>
                <c:pt idx="718">
                  <c:v>1.48</c:v>
                </c:pt>
                <c:pt idx="719">
                  <c:v>1.57</c:v>
                </c:pt>
                <c:pt idx="720">
                  <c:v>1.52</c:v>
                </c:pt>
                <c:pt idx="721">
                  <c:v>1.6700000000000013</c:v>
                </c:pt>
                <c:pt idx="722">
                  <c:v>1.47</c:v>
                </c:pt>
                <c:pt idx="723">
                  <c:v>1.43</c:v>
                </c:pt>
                <c:pt idx="724">
                  <c:v>1.41</c:v>
                </c:pt>
                <c:pt idx="725">
                  <c:v>1.44</c:v>
                </c:pt>
                <c:pt idx="726">
                  <c:v>1.51</c:v>
                </c:pt>
                <c:pt idx="727">
                  <c:v>1.6</c:v>
                </c:pt>
                <c:pt idx="728">
                  <c:v>1.6</c:v>
                </c:pt>
                <c:pt idx="729">
                  <c:v>1.47</c:v>
                </c:pt>
                <c:pt idx="730">
                  <c:v>1.48</c:v>
                </c:pt>
                <c:pt idx="731">
                  <c:v>1.52</c:v>
                </c:pt>
                <c:pt idx="732">
                  <c:v>1.48</c:v>
                </c:pt>
                <c:pt idx="733">
                  <c:v>1.47</c:v>
                </c:pt>
                <c:pt idx="734">
                  <c:v>1.51</c:v>
                </c:pt>
                <c:pt idx="735">
                  <c:v>1.57</c:v>
                </c:pt>
                <c:pt idx="736">
                  <c:v>1.59</c:v>
                </c:pt>
                <c:pt idx="737">
                  <c:v>1.6300000000000001</c:v>
                </c:pt>
                <c:pt idx="738">
                  <c:v>1.6800000000000013</c:v>
                </c:pt>
                <c:pt idx="739">
                  <c:v>1.51</c:v>
                </c:pt>
                <c:pt idx="740">
                  <c:v>1.62</c:v>
                </c:pt>
                <c:pt idx="741">
                  <c:v>1.49</c:v>
                </c:pt>
                <c:pt idx="742">
                  <c:v>1.58</c:v>
                </c:pt>
                <c:pt idx="743">
                  <c:v>1.53</c:v>
                </c:pt>
                <c:pt idx="744">
                  <c:v>1.59</c:v>
                </c:pt>
                <c:pt idx="745">
                  <c:v>1.48</c:v>
                </c:pt>
                <c:pt idx="746">
                  <c:v>1.52</c:v>
                </c:pt>
                <c:pt idx="747">
                  <c:v>1.49</c:v>
                </c:pt>
                <c:pt idx="748">
                  <c:v>1.55</c:v>
                </c:pt>
                <c:pt idx="749">
                  <c:v>1.61</c:v>
                </c:pt>
                <c:pt idx="750">
                  <c:v>1.58</c:v>
                </c:pt>
                <c:pt idx="751">
                  <c:v>1.56</c:v>
                </c:pt>
                <c:pt idx="752">
                  <c:v>1.6</c:v>
                </c:pt>
                <c:pt idx="753">
                  <c:v>1.58</c:v>
                </c:pt>
                <c:pt idx="754">
                  <c:v>1.53</c:v>
                </c:pt>
                <c:pt idx="755">
                  <c:v>1.57</c:v>
                </c:pt>
                <c:pt idx="756">
                  <c:v>1.58</c:v>
                </c:pt>
                <c:pt idx="757">
                  <c:v>1.58</c:v>
                </c:pt>
                <c:pt idx="758">
                  <c:v>1.52</c:v>
                </c:pt>
                <c:pt idx="759">
                  <c:v>1.5</c:v>
                </c:pt>
                <c:pt idx="760">
                  <c:v>1.54</c:v>
                </c:pt>
                <c:pt idx="761">
                  <c:v>1.55</c:v>
                </c:pt>
                <c:pt idx="762">
                  <c:v>1.54</c:v>
                </c:pt>
                <c:pt idx="763">
                  <c:v>1.49</c:v>
                </c:pt>
                <c:pt idx="764">
                  <c:v>1.49</c:v>
                </c:pt>
                <c:pt idx="765">
                  <c:v>1.57</c:v>
                </c:pt>
                <c:pt idx="766">
                  <c:v>1.6</c:v>
                </c:pt>
                <c:pt idx="767">
                  <c:v>1.61</c:v>
                </c:pt>
                <c:pt idx="768">
                  <c:v>1.56</c:v>
                </c:pt>
                <c:pt idx="769">
                  <c:v>1.59</c:v>
                </c:pt>
                <c:pt idx="770">
                  <c:v>1.57</c:v>
                </c:pt>
                <c:pt idx="771">
                  <c:v>1.61</c:v>
                </c:pt>
                <c:pt idx="772">
                  <c:v>1.48</c:v>
                </c:pt>
                <c:pt idx="773">
                  <c:v>1.52</c:v>
                </c:pt>
                <c:pt idx="774">
                  <c:v>1.42</c:v>
                </c:pt>
                <c:pt idx="775">
                  <c:v>1.42</c:v>
                </c:pt>
                <c:pt idx="776">
                  <c:v>1.42</c:v>
                </c:pt>
                <c:pt idx="777">
                  <c:v>1.42</c:v>
                </c:pt>
                <c:pt idx="778">
                  <c:v>1.48</c:v>
                </c:pt>
                <c:pt idx="779">
                  <c:v>1.48</c:v>
                </c:pt>
                <c:pt idx="780">
                  <c:v>1.41</c:v>
                </c:pt>
                <c:pt idx="781">
                  <c:v>1.55</c:v>
                </c:pt>
                <c:pt idx="782">
                  <c:v>1.51</c:v>
                </c:pt>
                <c:pt idx="783">
                  <c:v>1.47</c:v>
                </c:pt>
                <c:pt idx="784">
                  <c:v>1.52</c:v>
                </c:pt>
                <c:pt idx="785">
                  <c:v>1.6500000000000001</c:v>
                </c:pt>
                <c:pt idx="786">
                  <c:v>1.57</c:v>
                </c:pt>
                <c:pt idx="787">
                  <c:v>1.4</c:v>
                </c:pt>
                <c:pt idx="788">
                  <c:v>1.47</c:v>
                </c:pt>
                <c:pt idx="789">
                  <c:v>1.53</c:v>
                </c:pt>
                <c:pt idx="790">
                  <c:v>1.49</c:v>
                </c:pt>
                <c:pt idx="791">
                  <c:v>1.49</c:v>
                </c:pt>
                <c:pt idx="792">
                  <c:v>1.46</c:v>
                </c:pt>
                <c:pt idx="793">
                  <c:v>1.43</c:v>
                </c:pt>
                <c:pt idx="794">
                  <c:v>1.54</c:v>
                </c:pt>
                <c:pt idx="795">
                  <c:v>1.58</c:v>
                </c:pt>
                <c:pt idx="796">
                  <c:v>1.57</c:v>
                </c:pt>
                <c:pt idx="797">
                  <c:v>1.54</c:v>
                </c:pt>
                <c:pt idx="798">
                  <c:v>1.54</c:v>
                </c:pt>
                <c:pt idx="799">
                  <c:v>1.57</c:v>
                </c:pt>
                <c:pt idx="800">
                  <c:v>1.5</c:v>
                </c:pt>
                <c:pt idx="801">
                  <c:v>1.1600000000000001</c:v>
                </c:pt>
                <c:pt idx="802">
                  <c:v>1.56</c:v>
                </c:pt>
                <c:pt idx="803">
                  <c:v>1.53</c:v>
                </c:pt>
                <c:pt idx="804">
                  <c:v>1.5</c:v>
                </c:pt>
                <c:pt idx="805">
                  <c:v>1.51</c:v>
                </c:pt>
                <c:pt idx="806">
                  <c:v>1.49</c:v>
                </c:pt>
                <c:pt idx="807">
                  <c:v>1.52</c:v>
                </c:pt>
                <c:pt idx="808">
                  <c:v>1.47</c:v>
                </c:pt>
                <c:pt idx="809">
                  <c:v>1.48</c:v>
                </c:pt>
                <c:pt idx="810">
                  <c:v>1.53</c:v>
                </c:pt>
                <c:pt idx="811">
                  <c:v>1.53</c:v>
                </c:pt>
                <c:pt idx="812">
                  <c:v>1.49</c:v>
                </c:pt>
                <c:pt idx="813">
                  <c:v>1.53</c:v>
                </c:pt>
                <c:pt idx="814">
                  <c:v>1.53</c:v>
                </c:pt>
                <c:pt idx="815">
                  <c:v>1.57</c:v>
                </c:pt>
                <c:pt idx="816">
                  <c:v>1.48</c:v>
                </c:pt>
                <c:pt idx="817">
                  <c:v>1.49</c:v>
                </c:pt>
                <c:pt idx="818">
                  <c:v>1.48</c:v>
                </c:pt>
                <c:pt idx="819">
                  <c:v>1.53</c:v>
                </c:pt>
                <c:pt idx="820">
                  <c:v>1.49</c:v>
                </c:pt>
                <c:pt idx="821">
                  <c:v>1.51</c:v>
                </c:pt>
                <c:pt idx="822">
                  <c:v>1.6500000000000001</c:v>
                </c:pt>
                <c:pt idx="823">
                  <c:v>1.47</c:v>
                </c:pt>
                <c:pt idx="824">
                  <c:v>1.46</c:v>
                </c:pt>
                <c:pt idx="825">
                  <c:v>1.34</c:v>
                </c:pt>
                <c:pt idx="826">
                  <c:v>1.46</c:v>
                </c:pt>
                <c:pt idx="827">
                  <c:v>1.62</c:v>
                </c:pt>
                <c:pt idx="828">
                  <c:v>1.53</c:v>
                </c:pt>
                <c:pt idx="829">
                  <c:v>1.47</c:v>
                </c:pt>
                <c:pt idx="830">
                  <c:v>1.46</c:v>
                </c:pt>
                <c:pt idx="831">
                  <c:v>1.48</c:v>
                </c:pt>
                <c:pt idx="832">
                  <c:v>1.37</c:v>
                </c:pt>
                <c:pt idx="833">
                  <c:v>1.53</c:v>
                </c:pt>
                <c:pt idx="834">
                  <c:v>1.61</c:v>
                </c:pt>
                <c:pt idx="835">
                  <c:v>1.48</c:v>
                </c:pt>
                <c:pt idx="836">
                  <c:v>1.57</c:v>
                </c:pt>
                <c:pt idx="837">
                  <c:v>1.57</c:v>
                </c:pt>
                <c:pt idx="838">
                  <c:v>1.43</c:v>
                </c:pt>
                <c:pt idx="839">
                  <c:v>1.46</c:v>
                </c:pt>
                <c:pt idx="840">
                  <c:v>1.34</c:v>
                </c:pt>
                <c:pt idx="841">
                  <c:v>1.35</c:v>
                </c:pt>
                <c:pt idx="842">
                  <c:v>1.49</c:v>
                </c:pt>
                <c:pt idx="843">
                  <c:v>1.53</c:v>
                </c:pt>
                <c:pt idx="844">
                  <c:v>1.49</c:v>
                </c:pt>
                <c:pt idx="845">
                  <c:v>1.51</c:v>
                </c:pt>
                <c:pt idx="846">
                  <c:v>1.54</c:v>
                </c:pt>
                <c:pt idx="847">
                  <c:v>1.51</c:v>
                </c:pt>
                <c:pt idx="848">
                  <c:v>1.36</c:v>
                </c:pt>
                <c:pt idx="849">
                  <c:v>1.53</c:v>
                </c:pt>
                <c:pt idx="850">
                  <c:v>1.33</c:v>
                </c:pt>
                <c:pt idx="851">
                  <c:v>1.41</c:v>
                </c:pt>
                <c:pt idx="852">
                  <c:v>1.41</c:v>
                </c:pt>
                <c:pt idx="853">
                  <c:v>1.53</c:v>
                </c:pt>
                <c:pt idx="854">
                  <c:v>1.43</c:v>
                </c:pt>
                <c:pt idx="855">
                  <c:v>1.45</c:v>
                </c:pt>
                <c:pt idx="856">
                  <c:v>1.49</c:v>
                </c:pt>
                <c:pt idx="857">
                  <c:v>1.57</c:v>
                </c:pt>
                <c:pt idx="858">
                  <c:v>1.46</c:v>
                </c:pt>
                <c:pt idx="859">
                  <c:v>1.56</c:v>
                </c:pt>
                <c:pt idx="860">
                  <c:v>1.55</c:v>
                </c:pt>
                <c:pt idx="861">
                  <c:v>1.51</c:v>
                </c:pt>
                <c:pt idx="862">
                  <c:v>1.76</c:v>
                </c:pt>
                <c:pt idx="863">
                  <c:v>1.51</c:v>
                </c:pt>
                <c:pt idx="864">
                  <c:v>1.53</c:v>
                </c:pt>
                <c:pt idx="865">
                  <c:v>1.55</c:v>
                </c:pt>
                <c:pt idx="866">
                  <c:v>1.57</c:v>
                </c:pt>
                <c:pt idx="867">
                  <c:v>1.45</c:v>
                </c:pt>
                <c:pt idx="868">
                  <c:v>1.5</c:v>
                </c:pt>
                <c:pt idx="869">
                  <c:v>1.48</c:v>
                </c:pt>
                <c:pt idx="870">
                  <c:v>1.47</c:v>
                </c:pt>
                <c:pt idx="871">
                  <c:v>1.49</c:v>
                </c:pt>
                <c:pt idx="872">
                  <c:v>1.49</c:v>
                </c:pt>
                <c:pt idx="873">
                  <c:v>1.46</c:v>
                </c:pt>
                <c:pt idx="874">
                  <c:v>1.5</c:v>
                </c:pt>
                <c:pt idx="875">
                  <c:v>1.51</c:v>
                </c:pt>
                <c:pt idx="876">
                  <c:v>1.49</c:v>
                </c:pt>
                <c:pt idx="877">
                  <c:v>1.61</c:v>
                </c:pt>
                <c:pt idx="878">
                  <c:v>1.36</c:v>
                </c:pt>
                <c:pt idx="879">
                  <c:v>1.51</c:v>
                </c:pt>
                <c:pt idx="880">
                  <c:v>1.59</c:v>
                </c:pt>
                <c:pt idx="881">
                  <c:v>1.42</c:v>
                </c:pt>
                <c:pt idx="882">
                  <c:v>1.42</c:v>
                </c:pt>
                <c:pt idx="883">
                  <c:v>1.45</c:v>
                </c:pt>
                <c:pt idx="884">
                  <c:v>1.48</c:v>
                </c:pt>
                <c:pt idx="885">
                  <c:v>1.43</c:v>
                </c:pt>
                <c:pt idx="886">
                  <c:v>1.47</c:v>
                </c:pt>
                <c:pt idx="887">
                  <c:v>1.49</c:v>
                </c:pt>
                <c:pt idx="888">
                  <c:v>1.48</c:v>
                </c:pt>
                <c:pt idx="889">
                  <c:v>1.42</c:v>
                </c:pt>
                <c:pt idx="890">
                  <c:v>1.42</c:v>
                </c:pt>
                <c:pt idx="891">
                  <c:v>1.5</c:v>
                </c:pt>
                <c:pt idx="892">
                  <c:v>1.52</c:v>
                </c:pt>
                <c:pt idx="893">
                  <c:v>1.62</c:v>
                </c:pt>
                <c:pt idx="894">
                  <c:v>1.55</c:v>
                </c:pt>
                <c:pt idx="895">
                  <c:v>1.56</c:v>
                </c:pt>
                <c:pt idx="896">
                  <c:v>1.59</c:v>
                </c:pt>
                <c:pt idx="897">
                  <c:v>1.52</c:v>
                </c:pt>
                <c:pt idx="898">
                  <c:v>1.52</c:v>
                </c:pt>
                <c:pt idx="899">
                  <c:v>1.53</c:v>
                </c:pt>
                <c:pt idx="900">
                  <c:v>1.48</c:v>
                </c:pt>
                <c:pt idx="901">
                  <c:v>1.51</c:v>
                </c:pt>
                <c:pt idx="902">
                  <c:v>1.49</c:v>
                </c:pt>
                <c:pt idx="903">
                  <c:v>1.54</c:v>
                </c:pt>
                <c:pt idx="904">
                  <c:v>1.62</c:v>
                </c:pt>
                <c:pt idx="905">
                  <c:v>1.51</c:v>
                </c:pt>
                <c:pt idx="906">
                  <c:v>1.56</c:v>
                </c:pt>
                <c:pt idx="907">
                  <c:v>1.55</c:v>
                </c:pt>
                <c:pt idx="908">
                  <c:v>1.45</c:v>
                </c:pt>
                <c:pt idx="909">
                  <c:v>1.42</c:v>
                </c:pt>
                <c:pt idx="910">
                  <c:v>1.47</c:v>
                </c:pt>
                <c:pt idx="911">
                  <c:v>1.58</c:v>
                </c:pt>
                <c:pt idx="912">
                  <c:v>1.52</c:v>
                </c:pt>
                <c:pt idx="913">
                  <c:v>1.48</c:v>
                </c:pt>
                <c:pt idx="914">
                  <c:v>1.52</c:v>
                </c:pt>
                <c:pt idx="915">
                  <c:v>1.57</c:v>
                </c:pt>
                <c:pt idx="916">
                  <c:v>1.31</c:v>
                </c:pt>
                <c:pt idx="917">
                  <c:v>1.59</c:v>
                </c:pt>
                <c:pt idx="918">
                  <c:v>1.4</c:v>
                </c:pt>
                <c:pt idx="919">
                  <c:v>1.6800000000000013</c:v>
                </c:pt>
                <c:pt idx="920">
                  <c:v>1.6300000000000001</c:v>
                </c:pt>
                <c:pt idx="921">
                  <c:v>1.4</c:v>
                </c:pt>
                <c:pt idx="922">
                  <c:v>1.43</c:v>
                </c:pt>
                <c:pt idx="923">
                  <c:v>1.46</c:v>
                </c:pt>
                <c:pt idx="924">
                  <c:v>1.41</c:v>
                </c:pt>
                <c:pt idx="925">
                  <c:v>1.32</c:v>
                </c:pt>
                <c:pt idx="926">
                  <c:v>1.1800000000000013</c:v>
                </c:pt>
                <c:pt idx="927">
                  <c:v>1.08</c:v>
                </c:pt>
                <c:pt idx="928">
                  <c:v>1</c:v>
                </c:pt>
                <c:pt idx="929">
                  <c:v>0.92999999999999994</c:v>
                </c:pt>
                <c:pt idx="930">
                  <c:v>0.87000000000000077</c:v>
                </c:pt>
                <c:pt idx="931">
                  <c:v>0.83000000000000063</c:v>
                </c:pt>
                <c:pt idx="932">
                  <c:v>0.77000000000000079</c:v>
                </c:pt>
                <c:pt idx="933">
                  <c:v>0.72000000000000064</c:v>
                </c:pt>
                <c:pt idx="934">
                  <c:v>0.67000000000000093</c:v>
                </c:pt>
                <c:pt idx="935">
                  <c:v>0.62000000000000066</c:v>
                </c:pt>
                <c:pt idx="936">
                  <c:v>0.57000000000000062</c:v>
                </c:pt>
                <c:pt idx="937">
                  <c:v>0.52</c:v>
                </c:pt>
                <c:pt idx="938">
                  <c:v>0.46000000000000008</c:v>
                </c:pt>
                <c:pt idx="939">
                  <c:v>0.42000000000000032</c:v>
                </c:pt>
                <c:pt idx="940">
                  <c:v>0.77000000000000079</c:v>
                </c:pt>
                <c:pt idx="941">
                  <c:v>1.1600000000000001</c:v>
                </c:pt>
                <c:pt idx="942">
                  <c:v>1.28</c:v>
                </c:pt>
                <c:pt idx="943">
                  <c:v>1.41</c:v>
                </c:pt>
                <c:pt idx="944">
                  <c:v>1.45</c:v>
                </c:pt>
                <c:pt idx="945">
                  <c:v>1.1900000000000013</c:v>
                </c:pt>
                <c:pt idx="946">
                  <c:v>1.1500000000000001</c:v>
                </c:pt>
                <c:pt idx="947">
                  <c:v>1.1800000000000013</c:v>
                </c:pt>
                <c:pt idx="948">
                  <c:v>1.03</c:v>
                </c:pt>
                <c:pt idx="949">
                  <c:v>1.21</c:v>
                </c:pt>
                <c:pt idx="950">
                  <c:v>1.06</c:v>
                </c:pt>
                <c:pt idx="951">
                  <c:v>1.1000000000000001</c:v>
                </c:pt>
                <c:pt idx="952">
                  <c:v>1.1300000000000001</c:v>
                </c:pt>
                <c:pt idx="953">
                  <c:v>1.1800000000000013</c:v>
                </c:pt>
                <c:pt idx="954">
                  <c:v>1.26</c:v>
                </c:pt>
                <c:pt idx="955">
                  <c:v>1.1700000000000013</c:v>
                </c:pt>
                <c:pt idx="956">
                  <c:v>1.23</c:v>
                </c:pt>
                <c:pt idx="957">
                  <c:v>1.21</c:v>
                </c:pt>
                <c:pt idx="958">
                  <c:v>1.1700000000000013</c:v>
                </c:pt>
                <c:pt idx="959">
                  <c:v>1.21</c:v>
                </c:pt>
                <c:pt idx="960">
                  <c:v>1.23</c:v>
                </c:pt>
                <c:pt idx="961">
                  <c:v>1.31</c:v>
                </c:pt>
                <c:pt idx="962">
                  <c:v>1.28</c:v>
                </c:pt>
                <c:pt idx="963">
                  <c:v>1.24</c:v>
                </c:pt>
                <c:pt idx="964">
                  <c:v>1.28</c:v>
                </c:pt>
                <c:pt idx="965">
                  <c:v>1.34</c:v>
                </c:pt>
                <c:pt idx="966">
                  <c:v>1.33</c:v>
                </c:pt>
                <c:pt idx="967">
                  <c:v>1.34</c:v>
                </c:pt>
                <c:pt idx="968">
                  <c:v>1.5</c:v>
                </c:pt>
                <c:pt idx="969">
                  <c:v>1.34</c:v>
                </c:pt>
                <c:pt idx="970">
                  <c:v>1.3800000000000001</c:v>
                </c:pt>
                <c:pt idx="971">
                  <c:v>1.45</c:v>
                </c:pt>
                <c:pt idx="972">
                  <c:v>1.4</c:v>
                </c:pt>
                <c:pt idx="973">
                  <c:v>1.44</c:v>
                </c:pt>
                <c:pt idx="974">
                  <c:v>1.71</c:v>
                </c:pt>
                <c:pt idx="975">
                  <c:v>1.34</c:v>
                </c:pt>
                <c:pt idx="976">
                  <c:v>1.3800000000000001</c:v>
                </c:pt>
                <c:pt idx="977">
                  <c:v>1.36</c:v>
                </c:pt>
                <c:pt idx="978">
                  <c:v>1.51</c:v>
                </c:pt>
                <c:pt idx="979">
                  <c:v>1.45</c:v>
                </c:pt>
                <c:pt idx="980">
                  <c:v>1.37</c:v>
                </c:pt>
                <c:pt idx="981">
                  <c:v>1.49</c:v>
                </c:pt>
                <c:pt idx="982">
                  <c:v>1.44</c:v>
                </c:pt>
                <c:pt idx="983">
                  <c:v>1.6600000000000001</c:v>
                </c:pt>
                <c:pt idx="984">
                  <c:v>1.42</c:v>
                </c:pt>
                <c:pt idx="985">
                  <c:v>1.45</c:v>
                </c:pt>
                <c:pt idx="986">
                  <c:v>1.49</c:v>
                </c:pt>
                <c:pt idx="987">
                  <c:v>1.49</c:v>
                </c:pt>
                <c:pt idx="988">
                  <c:v>1.45</c:v>
                </c:pt>
                <c:pt idx="989">
                  <c:v>1.3800000000000001</c:v>
                </c:pt>
                <c:pt idx="990">
                  <c:v>1.42</c:v>
                </c:pt>
                <c:pt idx="991">
                  <c:v>1.41</c:v>
                </c:pt>
                <c:pt idx="992">
                  <c:v>1.53</c:v>
                </c:pt>
                <c:pt idx="993">
                  <c:v>1.49</c:v>
                </c:pt>
                <c:pt idx="994">
                  <c:v>1.37</c:v>
                </c:pt>
                <c:pt idx="995">
                  <c:v>1.45</c:v>
                </c:pt>
                <c:pt idx="996">
                  <c:v>1.47</c:v>
                </c:pt>
                <c:pt idx="997">
                  <c:v>1.45</c:v>
                </c:pt>
                <c:pt idx="998">
                  <c:v>1.54</c:v>
                </c:pt>
                <c:pt idx="999">
                  <c:v>1.43</c:v>
                </c:pt>
                <c:pt idx="1000">
                  <c:v>1.43</c:v>
                </c:pt>
                <c:pt idx="1001">
                  <c:v>1.37</c:v>
                </c:pt>
                <c:pt idx="1002">
                  <c:v>1.43</c:v>
                </c:pt>
                <c:pt idx="1003">
                  <c:v>1.51</c:v>
                </c:pt>
                <c:pt idx="1004">
                  <c:v>1.53</c:v>
                </c:pt>
                <c:pt idx="1005">
                  <c:v>1.44</c:v>
                </c:pt>
                <c:pt idx="1006">
                  <c:v>1.45</c:v>
                </c:pt>
                <c:pt idx="1007">
                  <c:v>1.46</c:v>
                </c:pt>
                <c:pt idx="1008">
                  <c:v>1.49</c:v>
                </c:pt>
                <c:pt idx="1009">
                  <c:v>1.47</c:v>
                </c:pt>
                <c:pt idx="1010">
                  <c:v>1.49</c:v>
                </c:pt>
                <c:pt idx="1011">
                  <c:v>1.51</c:v>
                </c:pt>
                <c:pt idx="1012">
                  <c:v>1.54</c:v>
                </c:pt>
                <c:pt idx="1013">
                  <c:v>1.52</c:v>
                </c:pt>
                <c:pt idx="1014">
                  <c:v>1.52</c:v>
                </c:pt>
                <c:pt idx="1015">
                  <c:v>1.48</c:v>
                </c:pt>
                <c:pt idx="1016">
                  <c:v>1.45</c:v>
                </c:pt>
                <c:pt idx="1017">
                  <c:v>1.48</c:v>
                </c:pt>
                <c:pt idx="1018">
                  <c:v>1.54</c:v>
                </c:pt>
                <c:pt idx="1019">
                  <c:v>1.47</c:v>
                </c:pt>
                <c:pt idx="1020">
                  <c:v>1.5</c:v>
                </c:pt>
                <c:pt idx="1021">
                  <c:v>1.51</c:v>
                </c:pt>
                <c:pt idx="1022">
                  <c:v>1.48</c:v>
                </c:pt>
                <c:pt idx="1023">
                  <c:v>1.54</c:v>
                </c:pt>
                <c:pt idx="1024">
                  <c:v>1.52</c:v>
                </c:pt>
                <c:pt idx="1025">
                  <c:v>1.47</c:v>
                </c:pt>
                <c:pt idx="1026">
                  <c:v>1.47</c:v>
                </c:pt>
                <c:pt idx="1027">
                  <c:v>1.46</c:v>
                </c:pt>
                <c:pt idx="1028">
                  <c:v>1.5</c:v>
                </c:pt>
                <c:pt idx="1029">
                  <c:v>1.49</c:v>
                </c:pt>
                <c:pt idx="1030">
                  <c:v>1.52</c:v>
                </c:pt>
                <c:pt idx="1031">
                  <c:v>1.48</c:v>
                </c:pt>
                <c:pt idx="1032">
                  <c:v>1.51</c:v>
                </c:pt>
                <c:pt idx="1033">
                  <c:v>1.53</c:v>
                </c:pt>
                <c:pt idx="1034">
                  <c:v>1.55</c:v>
                </c:pt>
                <c:pt idx="1035">
                  <c:v>1.5</c:v>
                </c:pt>
                <c:pt idx="1036">
                  <c:v>1.52</c:v>
                </c:pt>
                <c:pt idx="1037">
                  <c:v>1.45</c:v>
                </c:pt>
                <c:pt idx="1038">
                  <c:v>1.43</c:v>
                </c:pt>
                <c:pt idx="1039">
                  <c:v>1.52</c:v>
                </c:pt>
                <c:pt idx="1040">
                  <c:v>1.47</c:v>
                </c:pt>
                <c:pt idx="1041">
                  <c:v>1.49</c:v>
                </c:pt>
                <c:pt idx="1042">
                  <c:v>1.53</c:v>
                </c:pt>
                <c:pt idx="1043">
                  <c:v>1.49</c:v>
                </c:pt>
                <c:pt idx="1044">
                  <c:v>1.46</c:v>
                </c:pt>
                <c:pt idx="1045">
                  <c:v>1.52</c:v>
                </c:pt>
                <c:pt idx="1046">
                  <c:v>1.6400000000000001</c:v>
                </c:pt>
                <c:pt idx="1047">
                  <c:v>1.53</c:v>
                </c:pt>
                <c:pt idx="1048">
                  <c:v>1.51</c:v>
                </c:pt>
                <c:pt idx="1049">
                  <c:v>1.51</c:v>
                </c:pt>
                <c:pt idx="1050">
                  <c:v>1.45</c:v>
                </c:pt>
                <c:pt idx="1051">
                  <c:v>1.54</c:v>
                </c:pt>
                <c:pt idx="1052">
                  <c:v>1.54</c:v>
                </c:pt>
                <c:pt idx="1053">
                  <c:v>1.53</c:v>
                </c:pt>
                <c:pt idx="1054">
                  <c:v>1.43</c:v>
                </c:pt>
                <c:pt idx="1055">
                  <c:v>1.49</c:v>
                </c:pt>
                <c:pt idx="1056">
                  <c:v>1.51</c:v>
                </c:pt>
                <c:pt idx="1057">
                  <c:v>1.46</c:v>
                </c:pt>
                <c:pt idx="1058">
                  <c:v>1.47</c:v>
                </c:pt>
                <c:pt idx="1059">
                  <c:v>1.34</c:v>
                </c:pt>
                <c:pt idx="1060">
                  <c:v>1.49</c:v>
                </c:pt>
                <c:pt idx="1061">
                  <c:v>1.51</c:v>
                </c:pt>
                <c:pt idx="1062">
                  <c:v>1.45</c:v>
                </c:pt>
                <c:pt idx="1063">
                  <c:v>1.44</c:v>
                </c:pt>
                <c:pt idx="1064">
                  <c:v>1.56</c:v>
                </c:pt>
                <c:pt idx="1065">
                  <c:v>1.45</c:v>
                </c:pt>
                <c:pt idx="1066">
                  <c:v>1.51</c:v>
                </c:pt>
                <c:pt idx="1067">
                  <c:v>1.52</c:v>
                </c:pt>
                <c:pt idx="1068">
                  <c:v>1.5</c:v>
                </c:pt>
                <c:pt idx="1069">
                  <c:v>1.43</c:v>
                </c:pt>
                <c:pt idx="1070">
                  <c:v>1.54</c:v>
                </c:pt>
                <c:pt idx="1071">
                  <c:v>1.51</c:v>
                </c:pt>
                <c:pt idx="1072">
                  <c:v>1.49</c:v>
                </c:pt>
                <c:pt idx="1073">
                  <c:v>1.48</c:v>
                </c:pt>
                <c:pt idx="1074">
                  <c:v>1.55</c:v>
                </c:pt>
                <c:pt idx="1075">
                  <c:v>1.53</c:v>
                </c:pt>
                <c:pt idx="1076">
                  <c:v>1.61</c:v>
                </c:pt>
                <c:pt idx="1077">
                  <c:v>1.6700000000000013</c:v>
                </c:pt>
                <c:pt idx="1078">
                  <c:v>1.62</c:v>
                </c:pt>
                <c:pt idx="1079">
                  <c:v>1.59</c:v>
                </c:pt>
                <c:pt idx="1080">
                  <c:v>1.56</c:v>
                </c:pt>
                <c:pt idx="1081">
                  <c:v>1.48</c:v>
                </c:pt>
                <c:pt idx="1082">
                  <c:v>1.55</c:v>
                </c:pt>
                <c:pt idx="1083">
                  <c:v>1.51</c:v>
                </c:pt>
                <c:pt idx="1084">
                  <c:v>1.44</c:v>
                </c:pt>
                <c:pt idx="1085">
                  <c:v>1.43</c:v>
                </c:pt>
                <c:pt idx="1086">
                  <c:v>1.52</c:v>
                </c:pt>
                <c:pt idx="1087">
                  <c:v>1.51</c:v>
                </c:pt>
                <c:pt idx="1088">
                  <c:v>1.52</c:v>
                </c:pt>
                <c:pt idx="1089">
                  <c:v>1.52</c:v>
                </c:pt>
                <c:pt idx="1090">
                  <c:v>1.52</c:v>
                </c:pt>
                <c:pt idx="1091">
                  <c:v>1.48</c:v>
                </c:pt>
                <c:pt idx="1092">
                  <c:v>1.36</c:v>
                </c:pt>
                <c:pt idx="1093">
                  <c:v>1.53</c:v>
                </c:pt>
                <c:pt idx="1094">
                  <c:v>1.55</c:v>
                </c:pt>
                <c:pt idx="1095">
                  <c:v>1.52</c:v>
                </c:pt>
                <c:pt idx="1096">
                  <c:v>1.51</c:v>
                </c:pt>
                <c:pt idx="1097">
                  <c:v>1.45</c:v>
                </c:pt>
                <c:pt idx="1098">
                  <c:v>1.54</c:v>
                </c:pt>
                <c:pt idx="1099">
                  <c:v>1.44</c:v>
                </c:pt>
                <c:pt idx="1100">
                  <c:v>1.52</c:v>
                </c:pt>
                <c:pt idx="1101">
                  <c:v>1.47</c:v>
                </c:pt>
                <c:pt idx="1102">
                  <c:v>1.53</c:v>
                </c:pt>
                <c:pt idx="1103">
                  <c:v>1.54</c:v>
                </c:pt>
                <c:pt idx="1104">
                  <c:v>1.43</c:v>
                </c:pt>
                <c:pt idx="1105">
                  <c:v>1.54</c:v>
                </c:pt>
                <c:pt idx="1106">
                  <c:v>1.54</c:v>
                </c:pt>
                <c:pt idx="1107">
                  <c:v>1.5</c:v>
                </c:pt>
                <c:pt idx="1108">
                  <c:v>1.48</c:v>
                </c:pt>
                <c:pt idx="1109">
                  <c:v>1.51</c:v>
                </c:pt>
                <c:pt idx="1110">
                  <c:v>1.49</c:v>
                </c:pt>
                <c:pt idx="1111">
                  <c:v>1.52</c:v>
                </c:pt>
                <c:pt idx="1112">
                  <c:v>1.56</c:v>
                </c:pt>
                <c:pt idx="1113">
                  <c:v>1.54</c:v>
                </c:pt>
                <c:pt idx="1114">
                  <c:v>1.53</c:v>
                </c:pt>
                <c:pt idx="1115">
                  <c:v>1.54</c:v>
                </c:pt>
                <c:pt idx="1116">
                  <c:v>1.55</c:v>
                </c:pt>
                <c:pt idx="1117">
                  <c:v>1.6600000000000001</c:v>
                </c:pt>
                <c:pt idx="1118">
                  <c:v>1.56</c:v>
                </c:pt>
                <c:pt idx="1119">
                  <c:v>1.54</c:v>
                </c:pt>
                <c:pt idx="1120">
                  <c:v>1.48</c:v>
                </c:pt>
                <c:pt idx="1121">
                  <c:v>1.52</c:v>
                </c:pt>
                <c:pt idx="1122">
                  <c:v>1.48</c:v>
                </c:pt>
                <c:pt idx="1123">
                  <c:v>1.51</c:v>
                </c:pt>
                <c:pt idx="1124">
                  <c:v>1.55</c:v>
                </c:pt>
                <c:pt idx="1125">
                  <c:v>1.54</c:v>
                </c:pt>
                <c:pt idx="1126">
                  <c:v>1.54</c:v>
                </c:pt>
                <c:pt idx="1127">
                  <c:v>1.5</c:v>
                </c:pt>
                <c:pt idx="1128">
                  <c:v>1.58</c:v>
                </c:pt>
                <c:pt idx="1129">
                  <c:v>1.49</c:v>
                </c:pt>
                <c:pt idx="1130">
                  <c:v>1.45</c:v>
                </c:pt>
                <c:pt idx="1131">
                  <c:v>1.51</c:v>
                </c:pt>
                <c:pt idx="1132">
                  <c:v>1.49</c:v>
                </c:pt>
                <c:pt idx="1133">
                  <c:v>1.52</c:v>
                </c:pt>
                <c:pt idx="1134">
                  <c:v>1.57</c:v>
                </c:pt>
                <c:pt idx="1135">
                  <c:v>1.54</c:v>
                </c:pt>
                <c:pt idx="1136">
                  <c:v>1.6400000000000001</c:v>
                </c:pt>
                <c:pt idx="1137">
                  <c:v>1.55</c:v>
                </c:pt>
                <c:pt idx="1138">
                  <c:v>1.45</c:v>
                </c:pt>
                <c:pt idx="1139">
                  <c:v>1.51</c:v>
                </c:pt>
                <c:pt idx="1140">
                  <c:v>1.51</c:v>
                </c:pt>
                <c:pt idx="1141">
                  <c:v>1.5</c:v>
                </c:pt>
                <c:pt idx="1142">
                  <c:v>1.52</c:v>
                </c:pt>
                <c:pt idx="1143">
                  <c:v>1.49</c:v>
                </c:pt>
                <c:pt idx="1144">
                  <c:v>1.52</c:v>
                </c:pt>
                <c:pt idx="1145">
                  <c:v>1.49</c:v>
                </c:pt>
                <c:pt idx="1146">
                  <c:v>1.49</c:v>
                </c:pt>
                <c:pt idx="1147">
                  <c:v>1.47</c:v>
                </c:pt>
                <c:pt idx="1148">
                  <c:v>1.5</c:v>
                </c:pt>
                <c:pt idx="1149">
                  <c:v>1.45</c:v>
                </c:pt>
                <c:pt idx="1150">
                  <c:v>1.42</c:v>
                </c:pt>
                <c:pt idx="1151">
                  <c:v>1.57</c:v>
                </c:pt>
                <c:pt idx="1152">
                  <c:v>1.52</c:v>
                </c:pt>
                <c:pt idx="1153">
                  <c:v>1.46</c:v>
                </c:pt>
                <c:pt idx="1154">
                  <c:v>1.44</c:v>
                </c:pt>
                <c:pt idx="1155">
                  <c:v>1.61</c:v>
                </c:pt>
                <c:pt idx="1156">
                  <c:v>1.48</c:v>
                </c:pt>
                <c:pt idx="1157">
                  <c:v>1.51</c:v>
                </c:pt>
                <c:pt idx="1158">
                  <c:v>1.54</c:v>
                </c:pt>
                <c:pt idx="1159">
                  <c:v>1.54</c:v>
                </c:pt>
                <c:pt idx="1160">
                  <c:v>1.53</c:v>
                </c:pt>
                <c:pt idx="1161">
                  <c:v>1.45</c:v>
                </c:pt>
                <c:pt idx="1162">
                  <c:v>1.49</c:v>
                </c:pt>
                <c:pt idx="1163">
                  <c:v>1.5</c:v>
                </c:pt>
                <c:pt idx="1164">
                  <c:v>1.54</c:v>
                </c:pt>
                <c:pt idx="1165">
                  <c:v>1.57</c:v>
                </c:pt>
                <c:pt idx="1166">
                  <c:v>1.55</c:v>
                </c:pt>
                <c:pt idx="1167">
                  <c:v>1.56</c:v>
                </c:pt>
                <c:pt idx="1168">
                  <c:v>1.46</c:v>
                </c:pt>
                <c:pt idx="1169">
                  <c:v>1.49</c:v>
                </c:pt>
                <c:pt idx="1170">
                  <c:v>1.51</c:v>
                </c:pt>
                <c:pt idx="1171">
                  <c:v>1.49</c:v>
                </c:pt>
                <c:pt idx="1172">
                  <c:v>1.5</c:v>
                </c:pt>
                <c:pt idx="1173">
                  <c:v>1.62</c:v>
                </c:pt>
                <c:pt idx="1174">
                  <c:v>1.53</c:v>
                </c:pt>
                <c:pt idx="1175">
                  <c:v>1.48</c:v>
                </c:pt>
                <c:pt idx="1176">
                  <c:v>1.48</c:v>
                </c:pt>
                <c:pt idx="1177">
                  <c:v>1.46</c:v>
                </c:pt>
                <c:pt idx="1178">
                  <c:v>1.43</c:v>
                </c:pt>
                <c:pt idx="1179">
                  <c:v>1.55</c:v>
                </c:pt>
                <c:pt idx="1180">
                  <c:v>1.47</c:v>
                </c:pt>
                <c:pt idx="1181">
                  <c:v>1.52</c:v>
                </c:pt>
                <c:pt idx="1182">
                  <c:v>1.51</c:v>
                </c:pt>
                <c:pt idx="1183">
                  <c:v>1.51</c:v>
                </c:pt>
                <c:pt idx="1184">
                  <c:v>1.58</c:v>
                </c:pt>
                <c:pt idx="1185">
                  <c:v>1.58</c:v>
                </c:pt>
                <c:pt idx="1186">
                  <c:v>1.58</c:v>
                </c:pt>
                <c:pt idx="1187">
                  <c:v>1.54</c:v>
                </c:pt>
                <c:pt idx="1188">
                  <c:v>1.55</c:v>
                </c:pt>
                <c:pt idx="1189">
                  <c:v>1.54</c:v>
                </c:pt>
                <c:pt idx="1190">
                  <c:v>1.54</c:v>
                </c:pt>
                <c:pt idx="1191">
                  <c:v>1.5</c:v>
                </c:pt>
                <c:pt idx="1192">
                  <c:v>1.53</c:v>
                </c:pt>
                <c:pt idx="1193">
                  <c:v>1.54</c:v>
                </c:pt>
                <c:pt idx="1194">
                  <c:v>1.59</c:v>
                </c:pt>
                <c:pt idx="1195">
                  <c:v>1.59</c:v>
                </c:pt>
                <c:pt idx="1196">
                  <c:v>1.54</c:v>
                </c:pt>
                <c:pt idx="1197">
                  <c:v>1.44</c:v>
                </c:pt>
                <c:pt idx="1198">
                  <c:v>1.44</c:v>
                </c:pt>
                <c:pt idx="1199">
                  <c:v>1.52</c:v>
                </c:pt>
                <c:pt idx="1200">
                  <c:v>1.51</c:v>
                </c:pt>
                <c:pt idx="1201">
                  <c:v>1.51</c:v>
                </c:pt>
                <c:pt idx="1202">
                  <c:v>1.54</c:v>
                </c:pt>
                <c:pt idx="1203">
                  <c:v>1.49</c:v>
                </c:pt>
                <c:pt idx="1204">
                  <c:v>1.3900000000000001</c:v>
                </c:pt>
                <c:pt idx="1205">
                  <c:v>1.54</c:v>
                </c:pt>
                <c:pt idx="1206">
                  <c:v>1.54</c:v>
                </c:pt>
                <c:pt idx="1207">
                  <c:v>1.56</c:v>
                </c:pt>
                <c:pt idx="1208">
                  <c:v>1.46</c:v>
                </c:pt>
                <c:pt idx="1209">
                  <c:v>1.53</c:v>
                </c:pt>
                <c:pt idx="1210">
                  <c:v>1.57</c:v>
                </c:pt>
                <c:pt idx="1211">
                  <c:v>1.5</c:v>
                </c:pt>
                <c:pt idx="1212">
                  <c:v>1.53</c:v>
                </c:pt>
                <c:pt idx="1213">
                  <c:v>1.54</c:v>
                </c:pt>
                <c:pt idx="1214">
                  <c:v>1.47</c:v>
                </c:pt>
                <c:pt idx="1215">
                  <c:v>1.51</c:v>
                </c:pt>
                <c:pt idx="1216">
                  <c:v>1.48</c:v>
                </c:pt>
                <c:pt idx="1217">
                  <c:v>1.57</c:v>
                </c:pt>
                <c:pt idx="1218">
                  <c:v>1.53</c:v>
                </c:pt>
                <c:pt idx="1219">
                  <c:v>1.48</c:v>
                </c:pt>
                <c:pt idx="1220">
                  <c:v>1.52</c:v>
                </c:pt>
                <c:pt idx="1221">
                  <c:v>1.54</c:v>
                </c:pt>
                <c:pt idx="1222">
                  <c:v>1.52</c:v>
                </c:pt>
                <c:pt idx="1223">
                  <c:v>1.61</c:v>
                </c:pt>
                <c:pt idx="1224">
                  <c:v>1.53</c:v>
                </c:pt>
                <c:pt idx="1225">
                  <c:v>1.5</c:v>
                </c:pt>
                <c:pt idx="1226">
                  <c:v>1.53</c:v>
                </c:pt>
                <c:pt idx="1227">
                  <c:v>1.5</c:v>
                </c:pt>
                <c:pt idx="1228">
                  <c:v>1.57</c:v>
                </c:pt>
                <c:pt idx="1229">
                  <c:v>1.53</c:v>
                </c:pt>
                <c:pt idx="1230">
                  <c:v>1.54</c:v>
                </c:pt>
                <c:pt idx="1231">
                  <c:v>1.59</c:v>
                </c:pt>
                <c:pt idx="1232">
                  <c:v>1.56</c:v>
                </c:pt>
                <c:pt idx="1233">
                  <c:v>1.54</c:v>
                </c:pt>
                <c:pt idx="1234">
                  <c:v>1.56</c:v>
                </c:pt>
                <c:pt idx="1235">
                  <c:v>1.48</c:v>
                </c:pt>
                <c:pt idx="1236">
                  <c:v>1.54</c:v>
                </c:pt>
                <c:pt idx="1237">
                  <c:v>1.51</c:v>
                </c:pt>
                <c:pt idx="1238">
                  <c:v>1.55</c:v>
                </c:pt>
                <c:pt idx="1239">
                  <c:v>1.52</c:v>
                </c:pt>
                <c:pt idx="1240">
                  <c:v>1.53</c:v>
                </c:pt>
                <c:pt idx="1241">
                  <c:v>1.52</c:v>
                </c:pt>
                <c:pt idx="1242">
                  <c:v>1.57</c:v>
                </c:pt>
                <c:pt idx="1243">
                  <c:v>1.55</c:v>
                </c:pt>
                <c:pt idx="1244">
                  <c:v>1.55</c:v>
                </c:pt>
                <c:pt idx="1245">
                  <c:v>1.49</c:v>
                </c:pt>
                <c:pt idx="1246">
                  <c:v>1.49</c:v>
                </c:pt>
                <c:pt idx="1247">
                  <c:v>1.49</c:v>
                </c:pt>
                <c:pt idx="1248">
                  <c:v>1.58</c:v>
                </c:pt>
                <c:pt idx="1249">
                  <c:v>1.6600000000000001</c:v>
                </c:pt>
                <c:pt idx="1250">
                  <c:v>1.51</c:v>
                </c:pt>
                <c:pt idx="1251">
                  <c:v>1.48</c:v>
                </c:pt>
                <c:pt idx="1252">
                  <c:v>1.45</c:v>
                </c:pt>
                <c:pt idx="1253">
                  <c:v>1.49</c:v>
                </c:pt>
                <c:pt idx="1254">
                  <c:v>1.5</c:v>
                </c:pt>
                <c:pt idx="1255">
                  <c:v>1.49</c:v>
                </c:pt>
                <c:pt idx="1256">
                  <c:v>1.51</c:v>
                </c:pt>
                <c:pt idx="1257">
                  <c:v>1.54</c:v>
                </c:pt>
                <c:pt idx="1258">
                  <c:v>1.53</c:v>
                </c:pt>
                <c:pt idx="1259">
                  <c:v>1.54</c:v>
                </c:pt>
                <c:pt idx="1260">
                  <c:v>1.57</c:v>
                </c:pt>
                <c:pt idx="1261">
                  <c:v>1.57</c:v>
                </c:pt>
                <c:pt idx="1262">
                  <c:v>1.54</c:v>
                </c:pt>
                <c:pt idx="1263">
                  <c:v>1.54</c:v>
                </c:pt>
                <c:pt idx="1264">
                  <c:v>1.53</c:v>
                </c:pt>
                <c:pt idx="1265">
                  <c:v>1.57</c:v>
                </c:pt>
                <c:pt idx="1266">
                  <c:v>1.6400000000000001</c:v>
                </c:pt>
                <c:pt idx="1267">
                  <c:v>1.47</c:v>
                </c:pt>
                <c:pt idx="1268">
                  <c:v>1.53</c:v>
                </c:pt>
                <c:pt idx="1269">
                  <c:v>1.53</c:v>
                </c:pt>
                <c:pt idx="1270">
                  <c:v>1.5</c:v>
                </c:pt>
                <c:pt idx="1271">
                  <c:v>1.51</c:v>
                </c:pt>
                <c:pt idx="1272">
                  <c:v>1.52</c:v>
                </c:pt>
                <c:pt idx="1273">
                  <c:v>1.59</c:v>
                </c:pt>
                <c:pt idx="1274">
                  <c:v>1.58</c:v>
                </c:pt>
                <c:pt idx="1275">
                  <c:v>1.55</c:v>
                </c:pt>
                <c:pt idx="1276">
                  <c:v>1.57</c:v>
                </c:pt>
                <c:pt idx="1277">
                  <c:v>1.6</c:v>
                </c:pt>
                <c:pt idx="1278">
                  <c:v>1.51</c:v>
                </c:pt>
                <c:pt idx="1279">
                  <c:v>1.55</c:v>
                </c:pt>
                <c:pt idx="1280">
                  <c:v>1.56</c:v>
                </c:pt>
                <c:pt idx="1281">
                  <c:v>1.51</c:v>
                </c:pt>
                <c:pt idx="1282">
                  <c:v>1.53</c:v>
                </c:pt>
                <c:pt idx="1283">
                  <c:v>1.58</c:v>
                </c:pt>
                <c:pt idx="1284">
                  <c:v>1.47</c:v>
                </c:pt>
                <c:pt idx="1285">
                  <c:v>1.45</c:v>
                </c:pt>
                <c:pt idx="1286">
                  <c:v>1.59</c:v>
                </c:pt>
                <c:pt idx="1287">
                  <c:v>1.47</c:v>
                </c:pt>
                <c:pt idx="1288">
                  <c:v>1.51</c:v>
                </c:pt>
                <c:pt idx="1289">
                  <c:v>1.3</c:v>
                </c:pt>
                <c:pt idx="1290">
                  <c:v>1.62</c:v>
                </c:pt>
                <c:pt idx="1291">
                  <c:v>1.1600000000000001</c:v>
                </c:pt>
                <c:pt idx="1292">
                  <c:v>1.54</c:v>
                </c:pt>
                <c:pt idx="1293">
                  <c:v>1.4</c:v>
                </c:pt>
                <c:pt idx="1294">
                  <c:v>1.43</c:v>
                </c:pt>
                <c:pt idx="1295">
                  <c:v>1.54</c:v>
                </c:pt>
                <c:pt idx="1296">
                  <c:v>1.46</c:v>
                </c:pt>
                <c:pt idx="1297">
                  <c:v>1.56</c:v>
                </c:pt>
                <c:pt idx="1298">
                  <c:v>1.52</c:v>
                </c:pt>
                <c:pt idx="1299">
                  <c:v>1.49</c:v>
                </c:pt>
                <c:pt idx="1300">
                  <c:v>1.44</c:v>
                </c:pt>
                <c:pt idx="1301">
                  <c:v>1.49</c:v>
                </c:pt>
                <c:pt idx="1302">
                  <c:v>1.56</c:v>
                </c:pt>
                <c:pt idx="1303">
                  <c:v>1.56</c:v>
                </c:pt>
                <c:pt idx="1304">
                  <c:v>1.55</c:v>
                </c:pt>
                <c:pt idx="1305">
                  <c:v>1.52</c:v>
                </c:pt>
                <c:pt idx="1306">
                  <c:v>1.61</c:v>
                </c:pt>
                <c:pt idx="1307">
                  <c:v>1.52</c:v>
                </c:pt>
                <c:pt idx="1308">
                  <c:v>1.57</c:v>
                </c:pt>
                <c:pt idx="1309">
                  <c:v>1.6500000000000001</c:v>
                </c:pt>
                <c:pt idx="1310">
                  <c:v>1.46</c:v>
                </c:pt>
                <c:pt idx="1311">
                  <c:v>1.51</c:v>
                </c:pt>
                <c:pt idx="1312">
                  <c:v>1.31</c:v>
                </c:pt>
                <c:pt idx="1313">
                  <c:v>1.27</c:v>
                </c:pt>
                <c:pt idx="1314">
                  <c:v>1.72</c:v>
                </c:pt>
                <c:pt idx="1315">
                  <c:v>1.55</c:v>
                </c:pt>
                <c:pt idx="1316">
                  <c:v>1.51</c:v>
                </c:pt>
                <c:pt idx="1317">
                  <c:v>1.53</c:v>
                </c:pt>
                <c:pt idx="1318">
                  <c:v>1.55</c:v>
                </c:pt>
                <c:pt idx="1319">
                  <c:v>1.43</c:v>
                </c:pt>
                <c:pt idx="1320">
                  <c:v>1.44</c:v>
                </c:pt>
                <c:pt idx="1321">
                  <c:v>1.47</c:v>
                </c:pt>
                <c:pt idx="1322">
                  <c:v>1.44</c:v>
                </c:pt>
                <c:pt idx="1323">
                  <c:v>1.42</c:v>
                </c:pt>
                <c:pt idx="1324">
                  <c:v>1.46</c:v>
                </c:pt>
                <c:pt idx="1325">
                  <c:v>1.53</c:v>
                </c:pt>
                <c:pt idx="1326">
                  <c:v>1.49</c:v>
                </c:pt>
                <c:pt idx="1327">
                  <c:v>1.47</c:v>
                </c:pt>
                <c:pt idx="1328">
                  <c:v>1.48</c:v>
                </c:pt>
                <c:pt idx="1329">
                  <c:v>1.43</c:v>
                </c:pt>
                <c:pt idx="1330">
                  <c:v>1.43</c:v>
                </c:pt>
                <c:pt idx="1331">
                  <c:v>1.49</c:v>
                </c:pt>
                <c:pt idx="1332">
                  <c:v>1.52</c:v>
                </c:pt>
                <c:pt idx="1333">
                  <c:v>1.55</c:v>
                </c:pt>
                <c:pt idx="1334">
                  <c:v>1.51</c:v>
                </c:pt>
                <c:pt idx="1335">
                  <c:v>1.45</c:v>
                </c:pt>
                <c:pt idx="1336">
                  <c:v>1.47</c:v>
                </c:pt>
                <c:pt idx="1337">
                  <c:v>1.49</c:v>
                </c:pt>
                <c:pt idx="1338">
                  <c:v>1.51</c:v>
                </c:pt>
                <c:pt idx="1339">
                  <c:v>1.5</c:v>
                </c:pt>
                <c:pt idx="1340">
                  <c:v>1.44</c:v>
                </c:pt>
                <c:pt idx="1341">
                  <c:v>1.53</c:v>
                </c:pt>
                <c:pt idx="1342">
                  <c:v>1.46</c:v>
                </c:pt>
                <c:pt idx="1343">
                  <c:v>1.51</c:v>
                </c:pt>
                <c:pt idx="1344">
                  <c:v>1.47</c:v>
                </c:pt>
                <c:pt idx="1345">
                  <c:v>1.49</c:v>
                </c:pt>
                <c:pt idx="1346">
                  <c:v>1.51</c:v>
                </c:pt>
                <c:pt idx="1347">
                  <c:v>1.48</c:v>
                </c:pt>
                <c:pt idx="1348">
                  <c:v>1.47</c:v>
                </c:pt>
                <c:pt idx="1349">
                  <c:v>1.49</c:v>
                </c:pt>
                <c:pt idx="1350">
                  <c:v>1.49</c:v>
                </c:pt>
                <c:pt idx="1351">
                  <c:v>1.61</c:v>
                </c:pt>
                <c:pt idx="1352">
                  <c:v>1.6400000000000001</c:v>
                </c:pt>
                <c:pt idx="1353">
                  <c:v>1.44</c:v>
                </c:pt>
                <c:pt idx="1354">
                  <c:v>1.52</c:v>
                </c:pt>
                <c:pt idx="1355">
                  <c:v>1.42</c:v>
                </c:pt>
                <c:pt idx="1356">
                  <c:v>1.47</c:v>
                </c:pt>
                <c:pt idx="1357">
                  <c:v>1.45</c:v>
                </c:pt>
                <c:pt idx="1358">
                  <c:v>1.54</c:v>
                </c:pt>
                <c:pt idx="1359">
                  <c:v>1.47</c:v>
                </c:pt>
                <c:pt idx="1360">
                  <c:v>1.52</c:v>
                </c:pt>
                <c:pt idx="1361">
                  <c:v>1.46</c:v>
                </c:pt>
                <c:pt idx="1362">
                  <c:v>1.46</c:v>
                </c:pt>
                <c:pt idx="1363">
                  <c:v>1.37</c:v>
                </c:pt>
                <c:pt idx="1364">
                  <c:v>1.46</c:v>
                </c:pt>
                <c:pt idx="1365">
                  <c:v>1.41</c:v>
                </c:pt>
                <c:pt idx="1366">
                  <c:v>1.47</c:v>
                </c:pt>
                <c:pt idx="1367">
                  <c:v>1.48</c:v>
                </c:pt>
                <c:pt idx="1368">
                  <c:v>1.35</c:v>
                </c:pt>
                <c:pt idx="1369">
                  <c:v>1.45</c:v>
                </c:pt>
                <c:pt idx="1370">
                  <c:v>1.44</c:v>
                </c:pt>
                <c:pt idx="1371">
                  <c:v>1.49</c:v>
                </c:pt>
                <c:pt idx="1372">
                  <c:v>1.48</c:v>
                </c:pt>
                <c:pt idx="1373">
                  <c:v>1.43</c:v>
                </c:pt>
                <c:pt idx="1374">
                  <c:v>1.44</c:v>
                </c:pt>
                <c:pt idx="1375">
                  <c:v>1.45</c:v>
                </c:pt>
                <c:pt idx="1376">
                  <c:v>1.47</c:v>
                </c:pt>
                <c:pt idx="1377">
                  <c:v>1.6300000000000001</c:v>
                </c:pt>
                <c:pt idx="1378">
                  <c:v>1.49</c:v>
                </c:pt>
                <c:pt idx="1379">
                  <c:v>1.49</c:v>
                </c:pt>
                <c:pt idx="1380">
                  <c:v>1.49</c:v>
                </c:pt>
                <c:pt idx="1381">
                  <c:v>1.47</c:v>
                </c:pt>
                <c:pt idx="1382">
                  <c:v>1.49</c:v>
                </c:pt>
                <c:pt idx="1383">
                  <c:v>1.57</c:v>
                </c:pt>
                <c:pt idx="1384">
                  <c:v>1.56</c:v>
                </c:pt>
                <c:pt idx="1385">
                  <c:v>1.6400000000000001</c:v>
                </c:pt>
                <c:pt idx="1386">
                  <c:v>1.54</c:v>
                </c:pt>
                <c:pt idx="1387">
                  <c:v>1.42</c:v>
                </c:pt>
                <c:pt idx="1388">
                  <c:v>1.53</c:v>
                </c:pt>
                <c:pt idx="1389">
                  <c:v>1.45</c:v>
                </c:pt>
                <c:pt idx="1390">
                  <c:v>1.49</c:v>
                </c:pt>
                <c:pt idx="1391">
                  <c:v>1.5</c:v>
                </c:pt>
                <c:pt idx="1392">
                  <c:v>1.41</c:v>
                </c:pt>
                <c:pt idx="1393">
                  <c:v>1.47</c:v>
                </c:pt>
                <c:pt idx="1394">
                  <c:v>1.49</c:v>
                </c:pt>
                <c:pt idx="1395">
                  <c:v>1.49</c:v>
                </c:pt>
                <c:pt idx="1396">
                  <c:v>1.54</c:v>
                </c:pt>
                <c:pt idx="1397">
                  <c:v>1.45</c:v>
                </c:pt>
                <c:pt idx="1398">
                  <c:v>1.47</c:v>
                </c:pt>
                <c:pt idx="1399">
                  <c:v>1.54</c:v>
                </c:pt>
                <c:pt idx="1400">
                  <c:v>1.5</c:v>
                </c:pt>
                <c:pt idx="1401">
                  <c:v>1.45</c:v>
                </c:pt>
                <c:pt idx="1402">
                  <c:v>1.48</c:v>
                </c:pt>
                <c:pt idx="1403">
                  <c:v>1.52</c:v>
                </c:pt>
                <c:pt idx="1404">
                  <c:v>1.55</c:v>
                </c:pt>
                <c:pt idx="1405">
                  <c:v>1.47</c:v>
                </c:pt>
                <c:pt idx="1406">
                  <c:v>1.53</c:v>
                </c:pt>
                <c:pt idx="1407">
                  <c:v>1.51</c:v>
                </c:pt>
                <c:pt idx="1408">
                  <c:v>1.51</c:v>
                </c:pt>
                <c:pt idx="1409">
                  <c:v>1.71</c:v>
                </c:pt>
                <c:pt idx="1410">
                  <c:v>1.51</c:v>
                </c:pt>
                <c:pt idx="1411">
                  <c:v>1.47</c:v>
                </c:pt>
                <c:pt idx="1412">
                  <c:v>1.47</c:v>
                </c:pt>
                <c:pt idx="1413">
                  <c:v>1.53</c:v>
                </c:pt>
                <c:pt idx="1414">
                  <c:v>1.46</c:v>
                </c:pt>
                <c:pt idx="1415">
                  <c:v>1.53</c:v>
                </c:pt>
                <c:pt idx="1416">
                  <c:v>1.54</c:v>
                </c:pt>
                <c:pt idx="1417">
                  <c:v>1.5</c:v>
                </c:pt>
                <c:pt idx="1418">
                  <c:v>1.53</c:v>
                </c:pt>
                <c:pt idx="1419">
                  <c:v>1.55</c:v>
                </c:pt>
                <c:pt idx="1420">
                  <c:v>1.48</c:v>
                </c:pt>
                <c:pt idx="1421">
                  <c:v>1.48</c:v>
                </c:pt>
                <c:pt idx="1422">
                  <c:v>1.53</c:v>
                </c:pt>
                <c:pt idx="1423">
                  <c:v>1.51</c:v>
                </c:pt>
                <c:pt idx="1424">
                  <c:v>1.48</c:v>
                </c:pt>
                <c:pt idx="1425">
                  <c:v>1.52</c:v>
                </c:pt>
                <c:pt idx="1426">
                  <c:v>1.6500000000000001</c:v>
                </c:pt>
                <c:pt idx="1427">
                  <c:v>1.5</c:v>
                </c:pt>
                <c:pt idx="1428">
                  <c:v>1.49</c:v>
                </c:pt>
                <c:pt idx="1429">
                  <c:v>1.53</c:v>
                </c:pt>
                <c:pt idx="1430">
                  <c:v>1.58</c:v>
                </c:pt>
                <c:pt idx="1431">
                  <c:v>1.51</c:v>
                </c:pt>
                <c:pt idx="1432">
                  <c:v>1.57</c:v>
                </c:pt>
                <c:pt idx="1433">
                  <c:v>1.57</c:v>
                </c:pt>
                <c:pt idx="1434">
                  <c:v>1.49</c:v>
                </c:pt>
                <c:pt idx="1435">
                  <c:v>1.45</c:v>
                </c:pt>
                <c:pt idx="1436">
                  <c:v>1.61</c:v>
                </c:pt>
                <c:pt idx="1437">
                  <c:v>1.51</c:v>
                </c:pt>
                <c:pt idx="1438">
                  <c:v>1.48</c:v>
                </c:pt>
                <c:pt idx="1439">
                  <c:v>1.51</c:v>
                </c:pt>
                <c:pt idx="1440">
                  <c:v>1.45</c:v>
                </c:pt>
                <c:pt idx="1441">
                  <c:v>1.46</c:v>
                </c:pt>
                <c:pt idx="1442">
                  <c:v>1.46</c:v>
                </c:pt>
                <c:pt idx="1443">
                  <c:v>1.49</c:v>
                </c:pt>
                <c:pt idx="1444">
                  <c:v>1.46</c:v>
                </c:pt>
                <c:pt idx="1445">
                  <c:v>1.51</c:v>
                </c:pt>
                <c:pt idx="1446">
                  <c:v>1.52</c:v>
                </c:pt>
                <c:pt idx="1447">
                  <c:v>1.43</c:v>
                </c:pt>
                <c:pt idx="1448">
                  <c:v>1.51</c:v>
                </c:pt>
                <c:pt idx="1449">
                  <c:v>1.48</c:v>
                </c:pt>
                <c:pt idx="1450">
                  <c:v>1.54</c:v>
                </c:pt>
                <c:pt idx="1451">
                  <c:v>1.56</c:v>
                </c:pt>
                <c:pt idx="1452">
                  <c:v>1.55</c:v>
                </c:pt>
                <c:pt idx="1453">
                  <c:v>1.59</c:v>
                </c:pt>
                <c:pt idx="1454">
                  <c:v>1.52</c:v>
                </c:pt>
                <c:pt idx="1455">
                  <c:v>1.59</c:v>
                </c:pt>
                <c:pt idx="1456">
                  <c:v>1.54</c:v>
                </c:pt>
                <c:pt idx="1457">
                  <c:v>1.62</c:v>
                </c:pt>
                <c:pt idx="1458">
                  <c:v>1.62</c:v>
                </c:pt>
                <c:pt idx="1459">
                  <c:v>1.73</c:v>
                </c:pt>
                <c:pt idx="1460">
                  <c:v>1.51</c:v>
                </c:pt>
                <c:pt idx="1461">
                  <c:v>1.57</c:v>
                </c:pt>
                <c:pt idx="1462">
                  <c:v>1.48</c:v>
                </c:pt>
                <c:pt idx="1463">
                  <c:v>1.6400000000000001</c:v>
                </c:pt>
                <c:pt idx="1464">
                  <c:v>1.52</c:v>
                </c:pt>
                <c:pt idx="1465">
                  <c:v>1.6300000000000001</c:v>
                </c:pt>
                <c:pt idx="1466">
                  <c:v>1.57</c:v>
                </c:pt>
                <c:pt idx="1467">
                  <c:v>1.42</c:v>
                </c:pt>
                <c:pt idx="1468">
                  <c:v>1.45</c:v>
                </c:pt>
                <c:pt idx="1469">
                  <c:v>1.45</c:v>
                </c:pt>
                <c:pt idx="1470">
                  <c:v>1.52</c:v>
                </c:pt>
                <c:pt idx="1471">
                  <c:v>1.51</c:v>
                </c:pt>
                <c:pt idx="1472">
                  <c:v>1.52</c:v>
                </c:pt>
                <c:pt idx="1473">
                  <c:v>1.48</c:v>
                </c:pt>
                <c:pt idx="1474">
                  <c:v>1.52</c:v>
                </c:pt>
                <c:pt idx="1475">
                  <c:v>1.48</c:v>
                </c:pt>
                <c:pt idx="1476">
                  <c:v>1.72</c:v>
                </c:pt>
                <c:pt idx="1477">
                  <c:v>1.53</c:v>
                </c:pt>
                <c:pt idx="1478">
                  <c:v>1.58</c:v>
                </c:pt>
                <c:pt idx="1479">
                  <c:v>1.56</c:v>
                </c:pt>
                <c:pt idx="1480">
                  <c:v>1.37</c:v>
                </c:pt>
                <c:pt idx="1481">
                  <c:v>1.45</c:v>
                </c:pt>
                <c:pt idx="1482">
                  <c:v>1.51</c:v>
                </c:pt>
                <c:pt idx="1483">
                  <c:v>1.48</c:v>
                </c:pt>
                <c:pt idx="1484">
                  <c:v>1.53</c:v>
                </c:pt>
                <c:pt idx="1485">
                  <c:v>1.52</c:v>
                </c:pt>
                <c:pt idx="1486">
                  <c:v>1.53</c:v>
                </c:pt>
                <c:pt idx="1487">
                  <c:v>1.49</c:v>
                </c:pt>
                <c:pt idx="1488">
                  <c:v>1.55</c:v>
                </c:pt>
                <c:pt idx="1489">
                  <c:v>1.44</c:v>
                </c:pt>
                <c:pt idx="1490">
                  <c:v>1.51</c:v>
                </c:pt>
                <c:pt idx="1491">
                  <c:v>1.47</c:v>
                </c:pt>
                <c:pt idx="1492">
                  <c:v>1.45</c:v>
                </c:pt>
                <c:pt idx="1493">
                  <c:v>1.6300000000000001</c:v>
                </c:pt>
                <c:pt idx="1494">
                  <c:v>1.45</c:v>
                </c:pt>
                <c:pt idx="1495">
                  <c:v>1.48</c:v>
                </c:pt>
                <c:pt idx="1496">
                  <c:v>1.59</c:v>
                </c:pt>
                <c:pt idx="1497">
                  <c:v>1.52</c:v>
                </c:pt>
                <c:pt idx="1498">
                  <c:v>1.51</c:v>
                </c:pt>
                <c:pt idx="1499">
                  <c:v>1.47</c:v>
                </c:pt>
                <c:pt idx="1500">
                  <c:v>1.37</c:v>
                </c:pt>
                <c:pt idx="1501">
                  <c:v>1.48</c:v>
                </c:pt>
                <c:pt idx="1502">
                  <c:v>1.54</c:v>
                </c:pt>
                <c:pt idx="1503">
                  <c:v>1.51</c:v>
                </c:pt>
                <c:pt idx="1504">
                  <c:v>1.51</c:v>
                </c:pt>
                <c:pt idx="1505">
                  <c:v>1.55</c:v>
                </c:pt>
                <c:pt idx="1506">
                  <c:v>1.48</c:v>
                </c:pt>
                <c:pt idx="1507">
                  <c:v>1.45</c:v>
                </c:pt>
                <c:pt idx="1508">
                  <c:v>1.57</c:v>
                </c:pt>
                <c:pt idx="1509">
                  <c:v>1.58</c:v>
                </c:pt>
                <c:pt idx="1510">
                  <c:v>1.45</c:v>
                </c:pt>
                <c:pt idx="1511">
                  <c:v>1.54</c:v>
                </c:pt>
                <c:pt idx="1512">
                  <c:v>1.55</c:v>
                </c:pt>
                <c:pt idx="1513">
                  <c:v>1.49</c:v>
                </c:pt>
                <c:pt idx="1514">
                  <c:v>1.5</c:v>
                </c:pt>
                <c:pt idx="1515">
                  <c:v>1.52</c:v>
                </c:pt>
                <c:pt idx="1516">
                  <c:v>1.54</c:v>
                </c:pt>
                <c:pt idx="1517">
                  <c:v>1.48</c:v>
                </c:pt>
                <c:pt idx="1518">
                  <c:v>1.54</c:v>
                </c:pt>
                <c:pt idx="1519">
                  <c:v>1.48</c:v>
                </c:pt>
                <c:pt idx="1520">
                  <c:v>1.53</c:v>
                </c:pt>
                <c:pt idx="1521">
                  <c:v>1.49</c:v>
                </c:pt>
                <c:pt idx="1522">
                  <c:v>1.71</c:v>
                </c:pt>
                <c:pt idx="1523">
                  <c:v>1.53</c:v>
                </c:pt>
                <c:pt idx="1524">
                  <c:v>1.44</c:v>
                </c:pt>
                <c:pt idx="1525">
                  <c:v>1.47</c:v>
                </c:pt>
                <c:pt idx="1526">
                  <c:v>1.51</c:v>
                </c:pt>
                <c:pt idx="1527">
                  <c:v>1.5</c:v>
                </c:pt>
                <c:pt idx="1528">
                  <c:v>1.56</c:v>
                </c:pt>
                <c:pt idx="1529">
                  <c:v>1.47</c:v>
                </c:pt>
                <c:pt idx="1530">
                  <c:v>1.5</c:v>
                </c:pt>
                <c:pt idx="1531">
                  <c:v>1.53</c:v>
                </c:pt>
                <c:pt idx="1532">
                  <c:v>1.51</c:v>
                </c:pt>
                <c:pt idx="1533">
                  <c:v>1.51</c:v>
                </c:pt>
                <c:pt idx="1534">
                  <c:v>1.55</c:v>
                </c:pt>
                <c:pt idx="1535">
                  <c:v>1.6</c:v>
                </c:pt>
                <c:pt idx="1536">
                  <c:v>1.54</c:v>
                </c:pt>
                <c:pt idx="1537">
                  <c:v>1.54</c:v>
                </c:pt>
                <c:pt idx="1538">
                  <c:v>1.42</c:v>
                </c:pt>
                <c:pt idx="1539">
                  <c:v>1.49</c:v>
                </c:pt>
                <c:pt idx="1540">
                  <c:v>1.48</c:v>
                </c:pt>
                <c:pt idx="1541">
                  <c:v>1.49</c:v>
                </c:pt>
                <c:pt idx="1542">
                  <c:v>1.52</c:v>
                </c:pt>
                <c:pt idx="1543">
                  <c:v>1.55</c:v>
                </c:pt>
                <c:pt idx="1544">
                  <c:v>1.57</c:v>
                </c:pt>
                <c:pt idx="1545">
                  <c:v>1.59</c:v>
                </c:pt>
                <c:pt idx="1546">
                  <c:v>1.56</c:v>
                </c:pt>
                <c:pt idx="1547">
                  <c:v>1.52</c:v>
                </c:pt>
                <c:pt idx="1548">
                  <c:v>1.53</c:v>
                </c:pt>
                <c:pt idx="1549">
                  <c:v>1.54</c:v>
                </c:pt>
                <c:pt idx="1550">
                  <c:v>1.49</c:v>
                </c:pt>
                <c:pt idx="1551">
                  <c:v>1.51</c:v>
                </c:pt>
                <c:pt idx="1552">
                  <c:v>1.52</c:v>
                </c:pt>
                <c:pt idx="1553">
                  <c:v>1.47</c:v>
                </c:pt>
                <c:pt idx="1554">
                  <c:v>1.55</c:v>
                </c:pt>
                <c:pt idx="1555">
                  <c:v>1.57</c:v>
                </c:pt>
                <c:pt idx="1556">
                  <c:v>1.59</c:v>
                </c:pt>
                <c:pt idx="1557">
                  <c:v>1.47</c:v>
                </c:pt>
                <c:pt idx="1558">
                  <c:v>1.48</c:v>
                </c:pt>
                <c:pt idx="1559">
                  <c:v>1.54</c:v>
                </c:pt>
                <c:pt idx="1560">
                  <c:v>1.61</c:v>
                </c:pt>
                <c:pt idx="1561">
                  <c:v>1.58</c:v>
                </c:pt>
                <c:pt idx="1562">
                  <c:v>1.56</c:v>
                </c:pt>
                <c:pt idx="1563">
                  <c:v>1.58</c:v>
                </c:pt>
                <c:pt idx="1564">
                  <c:v>1.53</c:v>
                </c:pt>
                <c:pt idx="1565">
                  <c:v>1.57</c:v>
                </c:pt>
                <c:pt idx="1566">
                  <c:v>1.56</c:v>
                </c:pt>
                <c:pt idx="1567">
                  <c:v>1.56</c:v>
                </c:pt>
                <c:pt idx="1568">
                  <c:v>1.31</c:v>
                </c:pt>
                <c:pt idx="1569">
                  <c:v>1.55</c:v>
                </c:pt>
                <c:pt idx="1570">
                  <c:v>1.53</c:v>
                </c:pt>
                <c:pt idx="1571">
                  <c:v>1.55</c:v>
                </c:pt>
                <c:pt idx="1572">
                  <c:v>1.54</c:v>
                </c:pt>
                <c:pt idx="1573">
                  <c:v>1.52</c:v>
                </c:pt>
                <c:pt idx="1574">
                  <c:v>1.53</c:v>
                </c:pt>
                <c:pt idx="1575">
                  <c:v>1.58</c:v>
                </c:pt>
                <c:pt idx="1576">
                  <c:v>1.58</c:v>
                </c:pt>
                <c:pt idx="1577">
                  <c:v>1.56</c:v>
                </c:pt>
                <c:pt idx="1578">
                  <c:v>1.52</c:v>
                </c:pt>
                <c:pt idx="1579">
                  <c:v>1.55</c:v>
                </c:pt>
                <c:pt idx="1580">
                  <c:v>1.56</c:v>
                </c:pt>
                <c:pt idx="1581">
                  <c:v>1.55</c:v>
                </c:pt>
                <c:pt idx="1582">
                  <c:v>1.53</c:v>
                </c:pt>
                <c:pt idx="1583">
                  <c:v>1.53</c:v>
                </c:pt>
                <c:pt idx="1584">
                  <c:v>1.51</c:v>
                </c:pt>
                <c:pt idx="1585">
                  <c:v>1.57</c:v>
                </c:pt>
                <c:pt idx="1586">
                  <c:v>1.6</c:v>
                </c:pt>
                <c:pt idx="1587">
                  <c:v>1.55</c:v>
                </c:pt>
                <c:pt idx="1588">
                  <c:v>1.53</c:v>
                </c:pt>
                <c:pt idx="1589">
                  <c:v>1.57</c:v>
                </c:pt>
                <c:pt idx="1590">
                  <c:v>1.57</c:v>
                </c:pt>
                <c:pt idx="1591">
                  <c:v>1.56</c:v>
                </c:pt>
                <c:pt idx="1592">
                  <c:v>1.52</c:v>
                </c:pt>
                <c:pt idx="1593">
                  <c:v>1.56</c:v>
                </c:pt>
                <c:pt idx="1594">
                  <c:v>1.58</c:v>
                </c:pt>
                <c:pt idx="1595">
                  <c:v>1.58</c:v>
                </c:pt>
                <c:pt idx="1596">
                  <c:v>1.57</c:v>
                </c:pt>
                <c:pt idx="1597">
                  <c:v>1.54</c:v>
                </c:pt>
                <c:pt idx="1598">
                  <c:v>1.57</c:v>
                </c:pt>
                <c:pt idx="1599">
                  <c:v>1.53</c:v>
                </c:pt>
                <c:pt idx="1600">
                  <c:v>1.54</c:v>
                </c:pt>
                <c:pt idx="1601">
                  <c:v>1.57</c:v>
                </c:pt>
                <c:pt idx="1602">
                  <c:v>1.51</c:v>
                </c:pt>
                <c:pt idx="1603">
                  <c:v>1.54</c:v>
                </c:pt>
                <c:pt idx="1604">
                  <c:v>1.54</c:v>
                </c:pt>
                <c:pt idx="1605">
                  <c:v>1.55</c:v>
                </c:pt>
                <c:pt idx="1606">
                  <c:v>1.54</c:v>
                </c:pt>
                <c:pt idx="1607">
                  <c:v>1.56</c:v>
                </c:pt>
                <c:pt idx="1608">
                  <c:v>1.49</c:v>
                </c:pt>
                <c:pt idx="1609">
                  <c:v>1.56</c:v>
                </c:pt>
                <c:pt idx="1610">
                  <c:v>1.57</c:v>
                </c:pt>
                <c:pt idx="1611">
                  <c:v>1.55</c:v>
                </c:pt>
                <c:pt idx="1612">
                  <c:v>1.61</c:v>
                </c:pt>
                <c:pt idx="1613">
                  <c:v>1.58</c:v>
                </c:pt>
                <c:pt idx="1614">
                  <c:v>1.58</c:v>
                </c:pt>
                <c:pt idx="1615">
                  <c:v>1.54</c:v>
                </c:pt>
                <c:pt idx="1616">
                  <c:v>1.53</c:v>
                </c:pt>
                <c:pt idx="1617">
                  <c:v>1.56</c:v>
                </c:pt>
                <c:pt idx="1618">
                  <c:v>1.57</c:v>
                </c:pt>
                <c:pt idx="1619">
                  <c:v>1.59</c:v>
                </c:pt>
                <c:pt idx="1620">
                  <c:v>1.6600000000000001</c:v>
                </c:pt>
                <c:pt idx="1621">
                  <c:v>1.54</c:v>
                </c:pt>
                <c:pt idx="1622">
                  <c:v>1.57</c:v>
                </c:pt>
                <c:pt idx="1623">
                  <c:v>1.55</c:v>
                </c:pt>
                <c:pt idx="1624">
                  <c:v>1.53</c:v>
                </c:pt>
                <c:pt idx="1625">
                  <c:v>1.61</c:v>
                </c:pt>
                <c:pt idx="1626">
                  <c:v>1.42</c:v>
                </c:pt>
                <c:pt idx="1627">
                  <c:v>1.6500000000000001</c:v>
                </c:pt>
                <c:pt idx="1628">
                  <c:v>1.61</c:v>
                </c:pt>
                <c:pt idx="1629">
                  <c:v>1.56</c:v>
                </c:pt>
                <c:pt idx="1630">
                  <c:v>1.32</c:v>
                </c:pt>
                <c:pt idx="1631">
                  <c:v>1.51</c:v>
                </c:pt>
                <c:pt idx="1632">
                  <c:v>1.52</c:v>
                </c:pt>
                <c:pt idx="1633">
                  <c:v>1.53</c:v>
                </c:pt>
                <c:pt idx="1634">
                  <c:v>1.71</c:v>
                </c:pt>
                <c:pt idx="1635">
                  <c:v>1.54</c:v>
                </c:pt>
                <c:pt idx="1636">
                  <c:v>1.55</c:v>
                </c:pt>
                <c:pt idx="1637">
                  <c:v>1.51</c:v>
                </c:pt>
                <c:pt idx="1638">
                  <c:v>1.61</c:v>
                </c:pt>
                <c:pt idx="1639">
                  <c:v>1.47</c:v>
                </c:pt>
                <c:pt idx="1640">
                  <c:v>1.49</c:v>
                </c:pt>
                <c:pt idx="1641">
                  <c:v>1.52</c:v>
                </c:pt>
                <c:pt idx="1642">
                  <c:v>1.47</c:v>
                </c:pt>
                <c:pt idx="1643">
                  <c:v>1.54</c:v>
                </c:pt>
                <c:pt idx="1644">
                  <c:v>1.57</c:v>
                </c:pt>
                <c:pt idx="1645">
                  <c:v>1.5</c:v>
                </c:pt>
                <c:pt idx="1646">
                  <c:v>1.51</c:v>
                </c:pt>
                <c:pt idx="1647">
                  <c:v>1.5</c:v>
                </c:pt>
                <c:pt idx="1648">
                  <c:v>1.45</c:v>
                </c:pt>
                <c:pt idx="1649">
                  <c:v>1.48</c:v>
                </c:pt>
                <c:pt idx="1650">
                  <c:v>1.53</c:v>
                </c:pt>
                <c:pt idx="1651">
                  <c:v>1.56</c:v>
                </c:pt>
                <c:pt idx="1652">
                  <c:v>1.55</c:v>
                </c:pt>
                <c:pt idx="1653">
                  <c:v>1.48</c:v>
                </c:pt>
                <c:pt idx="1654">
                  <c:v>1.5</c:v>
                </c:pt>
                <c:pt idx="1655">
                  <c:v>1.56</c:v>
                </c:pt>
                <c:pt idx="1656">
                  <c:v>1.56</c:v>
                </c:pt>
                <c:pt idx="1657">
                  <c:v>1.55</c:v>
                </c:pt>
                <c:pt idx="1658">
                  <c:v>1.52</c:v>
                </c:pt>
                <c:pt idx="1659">
                  <c:v>1.61</c:v>
                </c:pt>
                <c:pt idx="1660">
                  <c:v>1.51</c:v>
                </c:pt>
                <c:pt idx="1661">
                  <c:v>1.73</c:v>
                </c:pt>
                <c:pt idx="1662">
                  <c:v>1.58</c:v>
                </c:pt>
                <c:pt idx="1663">
                  <c:v>1.49</c:v>
                </c:pt>
                <c:pt idx="1664">
                  <c:v>1.52</c:v>
                </c:pt>
                <c:pt idx="1665">
                  <c:v>1.5</c:v>
                </c:pt>
                <c:pt idx="1666">
                  <c:v>1.53</c:v>
                </c:pt>
                <c:pt idx="1667">
                  <c:v>1.72</c:v>
                </c:pt>
                <c:pt idx="1668">
                  <c:v>1.55</c:v>
                </c:pt>
                <c:pt idx="1669">
                  <c:v>1.49</c:v>
                </c:pt>
                <c:pt idx="1670">
                  <c:v>1.55</c:v>
                </c:pt>
                <c:pt idx="1671">
                  <c:v>1.56</c:v>
                </c:pt>
                <c:pt idx="1672">
                  <c:v>1.57</c:v>
                </c:pt>
                <c:pt idx="1673">
                  <c:v>1.54</c:v>
                </c:pt>
                <c:pt idx="1674">
                  <c:v>1.54</c:v>
                </c:pt>
                <c:pt idx="1675">
                  <c:v>1.55</c:v>
                </c:pt>
                <c:pt idx="1676">
                  <c:v>1.56</c:v>
                </c:pt>
                <c:pt idx="1677">
                  <c:v>1.55</c:v>
                </c:pt>
                <c:pt idx="1678">
                  <c:v>1.55</c:v>
                </c:pt>
                <c:pt idx="1679">
                  <c:v>1.57</c:v>
                </c:pt>
                <c:pt idx="1680">
                  <c:v>1.57</c:v>
                </c:pt>
                <c:pt idx="1681">
                  <c:v>1.57</c:v>
                </c:pt>
                <c:pt idx="1682">
                  <c:v>1.58</c:v>
                </c:pt>
                <c:pt idx="1683">
                  <c:v>1.54</c:v>
                </c:pt>
                <c:pt idx="1684">
                  <c:v>1.57</c:v>
                </c:pt>
                <c:pt idx="1685">
                  <c:v>1.55</c:v>
                </c:pt>
                <c:pt idx="1686">
                  <c:v>1.56</c:v>
                </c:pt>
                <c:pt idx="1687">
                  <c:v>1.62</c:v>
                </c:pt>
                <c:pt idx="1688">
                  <c:v>1.6600000000000001</c:v>
                </c:pt>
                <c:pt idx="1689">
                  <c:v>1.55</c:v>
                </c:pt>
                <c:pt idx="1690">
                  <c:v>1.6400000000000001</c:v>
                </c:pt>
                <c:pt idx="1691">
                  <c:v>1.58</c:v>
                </c:pt>
                <c:pt idx="1692">
                  <c:v>1.6900000000000013</c:v>
                </c:pt>
                <c:pt idx="1693">
                  <c:v>1.6900000000000013</c:v>
                </c:pt>
                <c:pt idx="1694">
                  <c:v>1.57</c:v>
                </c:pt>
                <c:pt idx="1695">
                  <c:v>1.47</c:v>
                </c:pt>
                <c:pt idx="1696">
                  <c:v>1.5</c:v>
                </c:pt>
                <c:pt idx="1697">
                  <c:v>1.59</c:v>
                </c:pt>
                <c:pt idx="1698">
                  <c:v>1.57</c:v>
                </c:pt>
                <c:pt idx="1699">
                  <c:v>1.56</c:v>
                </c:pt>
                <c:pt idx="1700">
                  <c:v>1.47</c:v>
                </c:pt>
                <c:pt idx="1701">
                  <c:v>1.6</c:v>
                </c:pt>
                <c:pt idx="1702">
                  <c:v>1.53</c:v>
                </c:pt>
                <c:pt idx="1703">
                  <c:v>1.48</c:v>
                </c:pt>
                <c:pt idx="1704">
                  <c:v>1.51</c:v>
                </c:pt>
                <c:pt idx="1705">
                  <c:v>1.54</c:v>
                </c:pt>
                <c:pt idx="1706">
                  <c:v>1.51</c:v>
                </c:pt>
                <c:pt idx="1707">
                  <c:v>1.51</c:v>
                </c:pt>
                <c:pt idx="1708">
                  <c:v>1.56</c:v>
                </c:pt>
                <c:pt idx="1709">
                  <c:v>1.45</c:v>
                </c:pt>
                <c:pt idx="1710">
                  <c:v>1.59</c:v>
                </c:pt>
                <c:pt idx="1711">
                  <c:v>1.57</c:v>
                </c:pt>
                <c:pt idx="1712">
                  <c:v>1.52</c:v>
                </c:pt>
                <c:pt idx="1713">
                  <c:v>1.5</c:v>
                </c:pt>
                <c:pt idx="1714">
                  <c:v>1.53</c:v>
                </c:pt>
                <c:pt idx="1715">
                  <c:v>1.45</c:v>
                </c:pt>
                <c:pt idx="1716">
                  <c:v>1.49</c:v>
                </c:pt>
                <c:pt idx="1717">
                  <c:v>1.54</c:v>
                </c:pt>
                <c:pt idx="1718">
                  <c:v>1.46</c:v>
                </c:pt>
                <c:pt idx="1719">
                  <c:v>1.56</c:v>
                </c:pt>
                <c:pt idx="1720">
                  <c:v>1.54</c:v>
                </c:pt>
                <c:pt idx="1721">
                  <c:v>1.57</c:v>
                </c:pt>
                <c:pt idx="1722">
                  <c:v>1.52</c:v>
                </c:pt>
                <c:pt idx="1723">
                  <c:v>1.56</c:v>
                </c:pt>
                <c:pt idx="1724">
                  <c:v>1.72</c:v>
                </c:pt>
                <c:pt idx="1725">
                  <c:v>1.51</c:v>
                </c:pt>
                <c:pt idx="1726">
                  <c:v>1.53</c:v>
                </c:pt>
                <c:pt idx="1727">
                  <c:v>1.47</c:v>
                </c:pt>
                <c:pt idx="1728">
                  <c:v>1.48</c:v>
                </c:pt>
                <c:pt idx="1729">
                  <c:v>1.52</c:v>
                </c:pt>
                <c:pt idx="1730">
                  <c:v>1.45</c:v>
                </c:pt>
                <c:pt idx="1731">
                  <c:v>1.48</c:v>
                </c:pt>
                <c:pt idx="1732">
                  <c:v>1.47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8794496"/>
        <c:axId val="118800768"/>
      </c:scatterChart>
      <c:valAx>
        <c:axId val="11879449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Total PV injected</a:t>
                </a:r>
              </a:p>
            </c:rich>
          </c:tx>
          <c:layout>
            <c:manualLayout>
              <c:xMode val="edge"/>
              <c:yMode val="edge"/>
              <c:x val="0.33329910162388582"/>
              <c:y val="0.89682414698162727"/>
            </c:manualLayout>
          </c:layout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 b="0"/>
            </a:pPr>
            <a:endParaRPr lang="en-US"/>
          </a:p>
        </c:txPr>
        <c:crossAx val="118800768"/>
        <c:crosses val="autoZero"/>
        <c:crossBetween val="midCat"/>
      </c:valAx>
      <c:valAx>
        <c:axId val="118800768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="0"/>
            </a:pPr>
            <a:endParaRPr lang="en-US"/>
          </a:p>
        </c:txPr>
        <c:crossAx val="11879449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b="1"/>
      </a:pPr>
      <a:endParaRPr lang="en-US"/>
    </a:p>
  </c:txPr>
  <c:externalData r:id="rId1">
    <c:autoUpdate val="0"/>
  </c:externalData>
  <c:userShapes r:id="rId2"/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618126746923125"/>
          <c:y val="3.2769611284198953E-2"/>
          <c:w val="0.67683245844269568"/>
          <c:h val="0.74579848352289446"/>
        </c:manualLayout>
      </c:layout>
      <c:scatterChart>
        <c:scatterStyle val="lineMarker"/>
        <c:varyColors val="0"/>
        <c:ser>
          <c:idx val="1"/>
          <c:order val="0"/>
          <c:tx>
            <c:v>overall</c:v>
          </c:tx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'[foam 80% quality (2).xlsx]A80FSV'!$R$4:$R$1736</c:f>
              <c:numCache>
                <c:formatCode>General</c:formatCode>
                <c:ptCount val="1733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0.15845238095238129</c:v>
                </c:pt>
                <c:pt idx="12">
                  <c:v>0.17285714285714304</c:v>
                </c:pt>
                <c:pt idx="13">
                  <c:v>0.18726190476190502</c:v>
                </c:pt>
                <c:pt idx="14">
                  <c:v>0.20166666666666663</c:v>
                </c:pt>
                <c:pt idx="15">
                  <c:v>0.21607142857142889</c:v>
                </c:pt>
                <c:pt idx="16">
                  <c:v>0.23047619047619081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0.28809523809523779</c:v>
                </c:pt>
                <c:pt idx="21">
                  <c:v>0.30250000000000032</c:v>
                </c:pt>
                <c:pt idx="22">
                  <c:v>0.31690476190476297</c:v>
                </c:pt>
                <c:pt idx="23">
                  <c:v>0.33130952380952444</c:v>
                </c:pt>
                <c:pt idx="24">
                  <c:v>0.34571428571428614</c:v>
                </c:pt>
                <c:pt idx="25">
                  <c:v>0.360119047619048</c:v>
                </c:pt>
                <c:pt idx="26">
                  <c:v>0.37452380952381015</c:v>
                </c:pt>
                <c:pt idx="27">
                  <c:v>0.38892857142857218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0.43214285714285777</c:v>
                </c:pt>
                <c:pt idx="31">
                  <c:v>0.44654761904761908</c:v>
                </c:pt>
                <c:pt idx="32">
                  <c:v>0.46095238095238128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0.50416666666666587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0.56178571428571489</c:v>
                </c:pt>
                <c:pt idx="40">
                  <c:v>0.5761904761904777</c:v>
                </c:pt>
                <c:pt idx="41">
                  <c:v>0.59059523809523806</c:v>
                </c:pt>
                <c:pt idx="42">
                  <c:v>0.60500000000000065</c:v>
                </c:pt>
                <c:pt idx="43">
                  <c:v>0.61940476190476157</c:v>
                </c:pt>
                <c:pt idx="44">
                  <c:v>0.6338095238095246</c:v>
                </c:pt>
                <c:pt idx="45">
                  <c:v>0.64821428571428552</c:v>
                </c:pt>
                <c:pt idx="46">
                  <c:v>0.66261904761904888</c:v>
                </c:pt>
                <c:pt idx="47">
                  <c:v>0.67702380952381103</c:v>
                </c:pt>
                <c:pt idx="48">
                  <c:v>0.69142857142857228</c:v>
                </c:pt>
                <c:pt idx="49">
                  <c:v>0.70583333333333365</c:v>
                </c:pt>
                <c:pt idx="50">
                  <c:v>0.72023809523809601</c:v>
                </c:pt>
                <c:pt idx="51">
                  <c:v>0.73464285714285804</c:v>
                </c:pt>
                <c:pt idx="52">
                  <c:v>0.74904761904761963</c:v>
                </c:pt>
                <c:pt idx="53">
                  <c:v>0.76345238095238022</c:v>
                </c:pt>
                <c:pt idx="54">
                  <c:v>0.77785714285714291</c:v>
                </c:pt>
                <c:pt idx="55">
                  <c:v>0.79226190476190395</c:v>
                </c:pt>
                <c:pt idx="56">
                  <c:v>0.80666666666666653</c:v>
                </c:pt>
                <c:pt idx="57">
                  <c:v>0.82107142857142934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0.86428571428571488</c:v>
                </c:pt>
                <c:pt idx="61">
                  <c:v>0.87869047619047835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0.97952380952381035</c:v>
                </c:pt>
                <c:pt idx="69">
                  <c:v>0.99392857142857216</c:v>
                </c:pt>
                <c:pt idx="70">
                  <c:v>1.0083333333333333</c:v>
                </c:pt>
                <c:pt idx="71">
                  <c:v>1.0227380952380938</c:v>
                </c:pt>
                <c:pt idx="72">
                  <c:v>1.0371428571428558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1.0803571428571441</c:v>
                </c:pt>
                <c:pt idx="76">
                  <c:v>1.0947619047619059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1.1667857142857161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1.2532142857142836</c:v>
                </c:pt>
                <c:pt idx="88">
                  <c:v>1.2676190476190456</c:v>
                </c:pt>
                <c:pt idx="89">
                  <c:v>1.2820238095238101</c:v>
                </c:pt>
                <c:pt idx="90">
                  <c:v>1.2964285714285726</c:v>
                </c:pt>
                <c:pt idx="91">
                  <c:v>1.3108333333333333</c:v>
                </c:pt>
                <c:pt idx="92">
                  <c:v>1.3252380952380938</c:v>
                </c:pt>
                <c:pt idx="93">
                  <c:v>1.3396428571428558</c:v>
                </c:pt>
                <c:pt idx="94">
                  <c:v>1.3540476190476189</c:v>
                </c:pt>
                <c:pt idx="95">
                  <c:v>1.3684523809523821</c:v>
                </c:pt>
                <c:pt idx="96">
                  <c:v>1.3828571428571441</c:v>
                </c:pt>
                <c:pt idx="97">
                  <c:v>1.3972619047619059</c:v>
                </c:pt>
                <c:pt idx="98">
                  <c:v>1.4116666666666653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1.4836904761904746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1.5557142857142841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1.6277380952380938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1.6853571428571441</c:v>
                </c:pt>
                <c:pt idx="118">
                  <c:v>1.6997619047619061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1.9878571428571441</c:v>
                </c:pt>
                <c:pt idx="139">
                  <c:v>2.0022619047619048</c:v>
                </c:pt>
                <c:pt idx="140">
                  <c:v>2.0166666666666639</c:v>
                </c:pt>
                <c:pt idx="141">
                  <c:v>2.0310714285714284</c:v>
                </c:pt>
                <c:pt idx="142">
                  <c:v>2.0454761904761876</c:v>
                </c:pt>
                <c:pt idx="143">
                  <c:v>2.0598809523809551</c:v>
                </c:pt>
                <c:pt idx="144">
                  <c:v>2.0742857142857143</c:v>
                </c:pt>
                <c:pt idx="145">
                  <c:v>2.0886904761904788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2.203928571428575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2.2471428571428609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2.2903571428571459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2.3623809523809554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2.492023809523805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2.5352380952380922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2.6504761904761875</c:v>
                </c:pt>
                <c:pt idx="185">
                  <c:v>2.6648809523809569</c:v>
                </c:pt>
                <c:pt idx="186">
                  <c:v>2.6792857142857143</c:v>
                </c:pt>
                <c:pt idx="187">
                  <c:v>2.6936904761904787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2.7369047619047642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2.7801190476190527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2.9529761904761869</c:v>
                </c:pt>
                <c:pt idx="206">
                  <c:v>2.967380952380958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3.0538095238095209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3.0970238095238067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3.1978571428571452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3.241071428571431</c:v>
                </c:pt>
                <c:pt idx="226">
                  <c:v>3.2554761904761875</c:v>
                </c:pt>
                <c:pt idx="227">
                  <c:v>3.2698809523809569</c:v>
                </c:pt>
                <c:pt idx="228">
                  <c:v>3.2842857142857151</c:v>
                </c:pt>
                <c:pt idx="229">
                  <c:v>3.2986904761904787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3.3563095238095206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3.3995238095238065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3.5003571428571458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3.5435714285714313</c:v>
                </c:pt>
                <c:pt idx="247">
                  <c:v>3.5579761904761904</c:v>
                </c:pt>
                <c:pt idx="248">
                  <c:v>3.5723809523809553</c:v>
                </c:pt>
                <c:pt idx="249">
                  <c:v>3.586785714285714</c:v>
                </c:pt>
                <c:pt idx="250">
                  <c:v>3.6011904761904794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3.6444047619047644</c:v>
                </c:pt>
                <c:pt idx="254">
                  <c:v>3.6588095238095208</c:v>
                </c:pt>
                <c:pt idx="255">
                  <c:v>3.6732142857142858</c:v>
                </c:pt>
                <c:pt idx="256">
                  <c:v>3.6876190476190502</c:v>
                </c:pt>
                <c:pt idx="257">
                  <c:v>3.7020238095238067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3.8316666666666639</c:v>
                </c:pt>
                <c:pt idx="267">
                  <c:v>3.8460714285714284</c:v>
                </c:pt>
                <c:pt idx="268">
                  <c:v>3.8604761904761875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3.9324999999999966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4.0189285714285665</c:v>
                </c:pt>
                <c:pt idx="280">
                  <c:v>4.0333333333333412</c:v>
                </c:pt>
                <c:pt idx="281">
                  <c:v>4.0477380952380964</c:v>
                </c:pt>
                <c:pt idx="282">
                  <c:v>4.0621428571428506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4.1197619047619094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4.1629761904761855</c:v>
                </c:pt>
                <c:pt idx="290">
                  <c:v>4.1773809523809451</c:v>
                </c:pt>
                <c:pt idx="291">
                  <c:v>4.1917857142857091</c:v>
                </c:pt>
                <c:pt idx="292">
                  <c:v>4.2061904761904758</c:v>
                </c:pt>
                <c:pt idx="293">
                  <c:v>4.2205952380952283</c:v>
                </c:pt>
                <c:pt idx="294">
                  <c:v>4.2350000000000003</c:v>
                </c:pt>
                <c:pt idx="295">
                  <c:v>4.249404761904767</c:v>
                </c:pt>
                <c:pt idx="296">
                  <c:v>4.263809523809523</c:v>
                </c:pt>
                <c:pt idx="297">
                  <c:v>4.2782142857142915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4.3646428571428517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4.4222619047619096</c:v>
                </c:pt>
                <c:pt idx="308">
                  <c:v>4.4366666666666728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4.4942857142857084</c:v>
                </c:pt>
                <c:pt idx="313">
                  <c:v>4.508690476190476</c:v>
                </c:pt>
                <c:pt idx="314">
                  <c:v>4.5230952380952303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4.5663095238095295</c:v>
                </c:pt>
                <c:pt idx="318">
                  <c:v>4.5807142857142864</c:v>
                </c:pt>
                <c:pt idx="319">
                  <c:v>4.5951190476190416</c:v>
                </c:pt>
                <c:pt idx="320">
                  <c:v>4.6095238095238091</c:v>
                </c:pt>
                <c:pt idx="321">
                  <c:v>4.6239285714285652</c:v>
                </c:pt>
                <c:pt idx="322">
                  <c:v>4.6383333333333399</c:v>
                </c:pt>
                <c:pt idx="323">
                  <c:v>4.652738095238095</c:v>
                </c:pt>
                <c:pt idx="324">
                  <c:v>4.6671428571428466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4.7823809523809464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4.8255952380952261</c:v>
                </c:pt>
                <c:pt idx="336">
                  <c:v>4.84</c:v>
                </c:pt>
                <c:pt idx="337">
                  <c:v>4.8544047619047559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4.8976190476190418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4.9408333333333401</c:v>
                </c:pt>
                <c:pt idx="344">
                  <c:v>4.9552380952381005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4.9984523809523873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5.0416666666666714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5.084880952380944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5.1280952380952272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5.1713095238095299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5.2289285714285665</c:v>
                </c:pt>
                <c:pt idx="364">
                  <c:v>5.2433333333333412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5.3297619047619094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5.3873809523809451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5.473809523809531</c:v>
                </c:pt>
                <c:pt idx="381">
                  <c:v>5.4882142857142906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5.6178571428571376</c:v>
                </c:pt>
                <c:pt idx="391">
                  <c:v>5.6322619047619105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5.6898809523809462</c:v>
                </c:pt>
                <c:pt idx="396">
                  <c:v>5.7042857142857084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5.7763095238095312</c:v>
                </c:pt>
                <c:pt idx="402">
                  <c:v>5.7907142857142864</c:v>
                </c:pt>
                <c:pt idx="403">
                  <c:v>5.8051190476190415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5.8483333333333398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5.9059523809523862</c:v>
                </c:pt>
                <c:pt idx="411">
                  <c:v>5.9203571428571431</c:v>
                </c:pt>
                <c:pt idx="412">
                  <c:v>5.9347619047619107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5.9923809523809473</c:v>
                </c:pt>
                <c:pt idx="417">
                  <c:v>6.006785714285714</c:v>
                </c:pt>
                <c:pt idx="418">
                  <c:v>6.0211904761904709</c:v>
                </c:pt>
                <c:pt idx="419">
                  <c:v>6.0355952380952331</c:v>
                </c:pt>
                <c:pt idx="420">
                  <c:v>6.05</c:v>
                </c:pt>
                <c:pt idx="421">
                  <c:v>6.064404761904755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6.1076190476190417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6.1940476190476135</c:v>
                </c:pt>
                <c:pt idx="431">
                  <c:v>6.2084523809523873</c:v>
                </c:pt>
                <c:pt idx="432">
                  <c:v>6.2228571428571415</c:v>
                </c:pt>
                <c:pt idx="433">
                  <c:v>6.2372619047619109</c:v>
                </c:pt>
                <c:pt idx="434">
                  <c:v>6.2516666666666714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6.2948809523809439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6.3380952380952316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6.3813095238095299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6.4533333333333402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6.597380952380945</c:v>
                </c:pt>
                <c:pt idx="459">
                  <c:v>6.611785714285709</c:v>
                </c:pt>
                <c:pt idx="460">
                  <c:v>6.6261904761904695</c:v>
                </c:pt>
                <c:pt idx="461">
                  <c:v>6.6405952380952264</c:v>
                </c:pt>
                <c:pt idx="462">
                  <c:v>6.6549999999999931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6.7702380952381036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6.8278571428571375</c:v>
                </c:pt>
                <c:pt idx="475">
                  <c:v>6.8422619047619104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6.8998809523809461</c:v>
                </c:pt>
                <c:pt idx="480">
                  <c:v>6.9142857142857084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6.971904761904768</c:v>
                </c:pt>
                <c:pt idx="485">
                  <c:v>6.9863095238095321</c:v>
                </c:pt>
                <c:pt idx="486">
                  <c:v>7.0007142857142854</c:v>
                </c:pt>
                <c:pt idx="487">
                  <c:v>7.0151190476190415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7.0583333333333389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7.2023809523809472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7.2455952380952313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7.3176190476190417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7.3752380952381005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7.4184523809523872</c:v>
                </c:pt>
                <c:pt idx="516">
                  <c:v>7.4328571428571433</c:v>
                </c:pt>
                <c:pt idx="517">
                  <c:v>7.44726190476191</c:v>
                </c:pt>
                <c:pt idx="518">
                  <c:v>7.4616666666666704</c:v>
                </c:pt>
                <c:pt idx="519">
                  <c:v>7.4760714285714336</c:v>
                </c:pt>
                <c:pt idx="520">
                  <c:v>7.4904761904761914</c:v>
                </c:pt>
                <c:pt idx="521">
                  <c:v>7.5048809523809439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7.5480952380952315</c:v>
                </c:pt>
                <c:pt idx="525">
                  <c:v>7.5624999999999956</c:v>
                </c:pt>
                <c:pt idx="526">
                  <c:v>7.5769047619047623</c:v>
                </c:pt>
                <c:pt idx="527">
                  <c:v>7.5913095238095298</c:v>
                </c:pt>
                <c:pt idx="528">
                  <c:v>7.6057142857142859</c:v>
                </c:pt>
                <c:pt idx="529">
                  <c:v>7.6201190476190384</c:v>
                </c:pt>
                <c:pt idx="530">
                  <c:v>7.6345238095238086</c:v>
                </c:pt>
                <c:pt idx="531">
                  <c:v>7.6489285714285664</c:v>
                </c:pt>
                <c:pt idx="532">
                  <c:v>7.6633333333333384</c:v>
                </c:pt>
                <c:pt idx="533">
                  <c:v>7.6777380952380954</c:v>
                </c:pt>
                <c:pt idx="534">
                  <c:v>7.6921428571428496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7.7353571428571479</c:v>
                </c:pt>
                <c:pt idx="538">
                  <c:v>7.749761904761912</c:v>
                </c:pt>
                <c:pt idx="539">
                  <c:v>7.7641666666666609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7.8073809523809441</c:v>
                </c:pt>
                <c:pt idx="543">
                  <c:v>7.821785714285709</c:v>
                </c:pt>
                <c:pt idx="544">
                  <c:v>7.8361904761904766</c:v>
                </c:pt>
                <c:pt idx="545">
                  <c:v>7.8505952380952264</c:v>
                </c:pt>
                <c:pt idx="546">
                  <c:v>7.8649999999999931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7.9082142857142905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7.9802380952381036</c:v>
                </c:pt>
                <c:pt idx="555">
                  <c:v>7.9946428571428569</c:v>
                </c:pt>
                <c:pt idx="556">
                  <c:v>8.0090476190476352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8.0666666666666789</c:v>
                </c:pt>
                <c:pt idx="561">
                  <c:v>8.0810714285714091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8.1386904761904617</c:v>
                </c:pt>
                <c:pt idx="566">
                  <c:v>8.1530952380952559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8.3115476190476389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8.3691666666666791</c:v>
                </c:pt>
                <c:pt idx="582">
                  <c:v>8.3835714285714289</c:v>
                </c:pt>
                <c:pt idx="583">
                  <c:v>8.3979761904761787</c:v>
                </c:pt>
                <c:pt idx="584">
                  <c:v>8.4123809523809623</c:v>
                </c:pt>
                <c:pt idx="585">
                  <c:v>8.4267857142857228</c:v>
                </c:pt>
                <c:pt idx="586">
                  <c:v>8.4411904761904619</c:v>
                </c:pt>
                <c:pt idx="587">
                  <c:v>8.4555952380952686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8.5996428571428716</c:v>
                </c:pt>
                <c:pt idx="598">
                  <c:v>8.6140476190476267</c:v>
                </c:pt>
                <c:pt idx="599">
                  <c:v>8.6284523809523677</c:v>
                </c:pt>
                <c:pt idx="600">
                  <c:v>8.6428571428571317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8.6860714285714113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8.7436904761904639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8.8157142857142983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8.9021428571428718</c:v>
                </c:pt>
                <c:pt idx="619">
                  <c:v>8.9165476190476411</c:v>
                </c:pt>
                <c:pt idx="620">
                  <c:v>8.9309523809523679</c:v>
                </c:pt>
                <c:pt idx="621">
                  <c:v>8.9453571428571319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8.9885714285714116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9.0461904761904659</c:v>
                </c:pt>
                <c:pt idx="629">
                  <c:v>9.0605952380952584</c:v>
                </c:pt>
                <c:pt idx="630">
                  <c:v>9.0750000000000028</c:v>
                </c:pt>
                <c:pt idx="631">
                  <c:v>9.0894047619047704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9.1470238095237999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9.2190476190476325</c:v>
                </c:pt>
                <c:pt idx="641">
                  <c:v>9.2334523809523699</c:v>
                </c:pt>
                <c:pt idx="642">
                  <c:v>9.2478571428571215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9.2910714285714011</c:v>
                </c:pt>
                <c:pt idx="646">
                  <c:v>9.3054761904762024</c:v>
                </c:pt>
                <c:pt idx="647">
                  <c:v>9.3198809523809647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9.3630952380952586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9.4927380952381046</c:v>
                </c:pt>
                <c:pt idx="660">
                  <c:v>9.5071428571428598</c:v>
                </c:pt>
                <c:pt idx="661">
                  <c:v>9.5215476190476309</c:v>
                </c:pt>
                <c:pt idx="662">
                  <c:v>9.5359523809523719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9.5935714285714138</c:v>
                </c:pt>
                <c:pt idx="667">
                  <c:v>9.607976190476176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9.6655952380952623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9.809642857142876</c:v>
                </c:pt>
                <c:pt idx="682">
                  <c:v>9.8240476190476311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9.8960714285714158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9.9680952380952519</c:v>
                </c:pt>
                <c:pt idx="693">
                  <c:v>9.9825000000000141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10.025714285714296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10.112142857142867</c:v>
                </c:pt>
                <c:pt idx="703">
                  <c:v>10.126547619047635</c:v>
                </c:pt>
                <c:pt idx="704">
                  <c:v>10.140952380952363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10.198571428571409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10.270595238095256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10.35702380952382</c:v>
                </c:pt>
                <c:pt idx="720">
                  <c:v>10.37142857142857</c:v>
                </c:pt>
                <c:pt idx="721">
                  <c:v>10.385833333333348</c:v>
                </c:pt>
                <c:pt idx="722">
                  <c:v>10.400238095238096</c:v>
                </c:pt>
                <c:pt idx="723">
                  <c:v>10.414642857142868</c:v>
                </c:pt>
                <c:pt idx="724">
                  <c:v>10.429047619047639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10.486666666666679</c:v>
                </c:pt>
                <c:pt idx="729">
                  <c:v>10.501071428571409</c:v>
                </c:pt>
                <c:pt idx="730">
                  <c:v>10.515476190476189</c:v>
                </c:pt>
                <c:pt idx="731">
                  <c:v>10.529880952380964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10.573095238095256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10.659523809523821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10.745952380952367</c:v>
                </c:pt>
                <c:pt idx="747">
                  <c:v>10.760357142857131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10.803571428571418</c:v>
                </c:pt>
                <c:pt idx="751">
                  <c:v>10.817976190476188</c:v>
                </c:pt>
                <c:pt idx="752">
                  <c:v>10.832380952380962</c:v>
                </c:pt>
                <c:pt idx="753">
                  <c:v>10.846785714285724</c:v>
                </c:pt>
                <c:pt idx="754">
                  <c:v>10.861190476190473</c:v>
                </c:pt>
                <c:pt idx="755">
                  <c:v>10.875595238095269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10.962023809523819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11.019642857142872</c:v>
                </c:pt>
                <c:pt idx="766">
                  <c:v>11.03404761904763</c:v>
                </c:pt>
                <c:pt idx="767">
                  <c:v>11.048452380952368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11.106071428571413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11.178095238095247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11.322142857142873</c:v>
                </c:pt>
                <c:pt idx="787">
                  <c:v>11.336547619047643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11.379761904761915</c:v>
                </c:pt>
                <c:pt idx="791">
                  <c:v>11.394166666666672</c:v>
                </c:pt>
                <c:pt idx="792">
                  <c:v>11.408571428571411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11.451785714285727</c:v>
                </c:pt>
                <c:pt idx="796">
                  <c:v>11.466190476190475</c:v>
                </c:pt>
                <c:pt idx="797">
                  <c:v>11.48059523809526</c:v>
                </c:pt>
                <c:pt idx="798">
                  <c:v>11.495000000000006</c:v>
                </c:pt>
                <c:pt idx="799">
                  <c:v>11.50940476190477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11.552619047619059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11.639047619047631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11.711071428571405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11.783095238095251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11.855119047619059</c:v>
                </c:pt>
                <c:pt idx="824">
                  <c:v>11.869523809523823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11.912738095238105</c:v>
                </c:pt>
                <c:pt idx="828">
                  <c:v>11.927142857142869</c:v>
                </c:pt>
                <c:pt idx="829">
                  <c:v>11.941547619047631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11.999166666666676</c:v>
                </c:pt>
                <c:pt idx="834">
                  <c:v>12.013571428571415</c:v>
                </c:pt>
                <c:pt idx="835">
                  <c:v>12.027976190476179</c:v>
                </c:pt>
                <c:pt idx="836">
                  <c:v>12.042380952380952</c:v>
                </c:pt>
                <c:pt idx="837">
                  <c:v>12.056785714285729</c:v>
                </c:pt>
                <c:pt idx="838">
                  <c:v>12.071190476190468</c:v>
                </c:pt>
                <c:pt idx="839">
                  <c:v>12.08559523809526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12.287261904761893</c:v>
                </c:pt>
                <c:pt idx="854">
                  <c:v>12.301666666666678</c:v>
                </c:pt>
                <c:pt idx="855">
                  <c:v>12.316071428571416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12.359285714285729</c:v>
                </c:pt>
                <c:pt idx="859">
                  <c:v>12.373690476190475</c:v>
                </c:pt>
                <c:pt idx="860">
                  <c:v>12.388095238095255</c:v>
                </c:pt>
                <c:pt idx="861">
                  <c:v>12.402500000000011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12.445714285714297</c:v>
                </c:pt>
                <c:pt idx="865">
                  <c:v>12.460119047619052</c:v>
                </c:pt>
                <c:pt idx="866">
                  <c:v>12.474523809523809</c:v>
                </c:pt>
                <c:pt idx="867">
                  <c:v>12.488928571428568</c:v>
                </c:pt>
                <c:pt idx="868">
                  <c:v>12.503333333333334</c:v>
                </c:pt>
                <c:pt idx="869">
                  <c:v>12.517738095238096</c:v>
                </c:pt>
                <c:pt idx="870">
                  <c:v>12.532142857142869</c:v>
                </c:pt>
                <c:pt idx="871">
                  <c:v>12.546547619047638</c:v>
                </c:pt>
                <c:pt idx="872">
                  <c:v>12.560952380952378</c:v>
                </c:pt>
                <c:pt idx="873">
                  <c:v>12.575357142857142</c:v>
                </c:pt>
                <c:pt idx="874">
                  <c:v>12.589761904761904</c:v>
                </c:pt>
                <c:pt idx="875">
                  <c:v>12.604166666666666</c:v>
                </c:pt>
                <c:pt idx="876">
                  <c:v>12.618571428571409</c:v>
                </c:pt>
                <c:pt idx="877">
                  <c:v>12.632976190476191</c:v>
                </c:pt>
                <c:pt idx="878">
                  <c:v>12.647380952380951</c:v>
                </c:pt>
                <c:pt idx="879">
                  <c:v>12.66178571428572</c:v>
                </c:pt>
                <c:pt idx="880">
                  <c:v>12.676190476190468</c:v>
                </c:pt>
                <c:pt idx="881">
                  <c:v>12.690595238095256</c:v>
                </c:pt>
                <c:pt idx="882">
                  <c:v>12.705</c:v>
                </c:pt>
                <c:pt idx="883">
                  <c:v>12.719404761904762</c:v>
                </c:pt>
                <c:pt idx="884">
                  <c:v>12.733809523809523</c:v>
                </c:pt>
                <c:pt idx="885">
                  <c:v>12.748214285714273</c:v>
                </c:pt>
                <c:pt idx="886">
                  <c:v>12.762619047619054</c:v>
                </c:pt>
                <c:pt idx="887">
                  <c:v>12.77702380952381</c:v>
                </c:pt>
                <c:pt idx="888">
                  <c:v>12.791428571428568</c:v>
                </c:pt>
                <c:pt idx="889">
                  <c:v>12.805833333333352</c:v>
                </c:pt>
                <c:pt idx="890">
                  <c:v>12.820238095238096</c:v>
                </c:pt>
                <c:pt idx="891">
                  <c:v>12.834642857142867</c:v>
                </c:pt>
                <c:pt idx="892">
                  <c:v>12.849047619047639</c:v>
                </c:pt>
                <c:pt idx="893">
                  <c:v>12.863452380952392</c:v>
                </c:pt>
                <c:pt idx="894">
                  <c:v>12.877857142857144</c:v>
                </c:pt>
                <c:pt idx="895">
                  <c:v>12.892261904761906</c:v>
                </c:pt>
                <c:pt idx="896">
                  <c:v>12.906666666666679</c:v>
                </c:pt>
                <c:pt idx="897">
                  <c:v>12.921071428571409</c:v>
                </c:pt>
                <c:pt idx="898">
                  <c:v>12.935476190476189</c:v>
                </c:pt>
                <c:pt idx="899">
                  <c:v>12.949880952380962</c:v>
                </c:pt>
                <c:pt idx="900">
                  <c:v>12.964285714285722</c:v>
                </c:pt>
                <c:pt idx="901">
                  <c:v>12.978690476190469</c:v>
                </c:pt>
                <c:pt idx="902">
                  <c:v>12.993095238095256</c:v>
                </c:pt>
                <c:pt idx="903">
                  <c:v>13.007500000000002</c:v>
                </c:pt>
                <c:pt idx="904">
                  <c:v>13.021904761904761</c:v>
                </c:pt>
                <c:pt idx="905">
                  <c:v>13.036309523809523</c:v>
                </c:pt>
                <c:pt idx="906">
                  <c:v>13.050714285714298</c:v>
                </c:pt>
                <c:pt idx="907">
                  <c:v>13.065119047619056</c:v>
                </c:pt>
                <c:pt idx="908">
                  <c:v>13.07952380952382</c:v>
                </c:pt>
                <c:pt idx="909">
                  <c:v>13.093928571428568</c:v>
                </c:pt>
                <c:pt idx="910">
                  <c:v>13.108333333333333</c:v>
                </c:pt>
                <c:pt idx="911">
                  <c:v>13.1227380952381</c:v>
                </c:pt>
                <c:pt idx="912">
                  <c:v>13.137142857142857</c:v>
                </c:pt>
                <c:pt idx="913">
                  <c:v>13.151547619047639</c:v>
                </c:pt>
                <c:pt idx="914">
                  <c:v>13.165952380952382</c:v>
                </c:pt>
                <c:pt idx="915">
                  <c:v>13.180357142857131</c:v>
                </c:pt>
                <c:pt idx="916">
                  <c:v>13.194761904761901</c:v>
                </c:pt>
                <c:pt idx="917">
                  <c:v>13.20916666666667</c:v>
                </c:pt>
                <c:pt idx="918">
                  <c:v>13.223571428571411</c:v>
                </c:pt>
                <c:pt idx="919">
                  <c:v>13.237976190476171</c:v>
                </c:pt>
                <c:pt idx="920">
                  <c:v>13.252380952380964</c:v>
                </c:pt>
                <c:pt idx="921">
                  <c:v>13.266785714285723</c:v>
                </c:pt>
                <c:pt idx="922">
                  <c:v>13.281190476190462</c:v>
                </c:pt>
                <c:pt idx="923">
                  <c:v>13.295595238095254</c:v>
                </c:pt>
                <c:pt idx="924">
                  <c:v>13.310000000000002</c:v>
                </c:pt>
                <c:pt idx="925">
                  <c:v>13.324404761904766</c:v>
                </c:pt>
                <c:pt idx="926">
                  <c:v>13.338809523809525</c:v>
                </c:pt>
                <c:pt idx="927">
                  <c:v>13.353214285714301</c:v>
                </c:pt>
                <c:pt idx="928">
                  <c:v>13.367619047619058</c:v>
                </c:pt>
                <c:pt idx="929">
                  <c:v>13.382023809523819</c:v>
                </c:pt>
                <c:pt idx="930">
                  <c:v>13.39642857142857</c:v>
                </c:pt>
                <c:pt idx="931">
                  <c:v>13.410833333333334</c:v>
                </c:pt>
                <c:pt idx="932">
                  <c:v>13.4252380952381</c:v>
                </c:pt>
                <c:pt idx="933">
                  <c:v>13.439642857142871</c:v>
                </c:pt>
                <c:pt idx="934">
                  <c:v>13.454047619047641</c:v>
                </c:pt>
                <c:pt idx="935">
                  <c:v>13.46845238095238</c:v>
                </c:pt>
                <c:pt idx="936">
                  <c:v>13.482857142857142</c:v>
                </c:pt>
                <c:pt idx="937">
                  <c:v>13.497261904761903</c:v>
                </c:pt>
                <c:pt idx="938">
                  <c:v>13.51166666666667</c:v>
                </c:pt>
                <c:pt idx="939">
                  <c:v>13.526071428571413</c:v>
                </c:pt>
                <c:pt idx="940">
                  <c:v>13.540476190476188</c:v>
                </c:pt>
                <c:pt idx="941">
                  <c:v>13.554880952380964</c:v>
                </c:pt>
                <c:pt idx="942">
                  <c:v>13.569285714285726</c:v>
                </c:pt>
                <c:pt idx="943">
                  <c:v>13.583690476190473</c:v>
                </c:pt>
                <c:pt idx="944">
                  <c:v>13.598095238095249</c:v>
                </c:pt>
                <c:pt idx="945">
                  <c:v>13.612500000000002</c:v>
                </c:pt>
                <c:pt idx="946">
                  <c:v>13.626904761904758</c:v>
                </c:pt>
                <c:pt idx="947">
                  <c:v>13.641309523809518</c:v>
                </c:pt>
                <c:pt idx="948">
                  <c:v>13.655714285714302</c:v>
                </c:pt>
                <c:pt idx="949">
                  <c:v>13.67011904761905</c:v>
                </c:pt>
                <c:pt idx="950">
                  <c:v>13.68452380952381</c:v>
                </c:pt>
                <c:pt idx="951">
                  <c:v>13.69892857142856</c:v>
                </c:pt>
                <c:pt idx="952">
                  <c:v>13.713333333333335</c:v>
                </c:pt>
                <c:pt idx="953">
                  <c:v>13.727738095238093</c:v>
                </c:pt>
                <c:pt idx="954">
                  <c:v>13.742142857142856</c:v>
                </c:pt>
                <c:pt idx="955">
                  <c:v>13.756547619047641</c:v>
                </c:pt>
                <c:pt idx="956">
                  <c:v>13.77095238095237</c:v>
                </c:pt>
                <c:pt idx="957">
                  <c:v>13.785357142857141</c:v>
                </c:pt>
                <c:pt idx="958">
                  <c:v>13.799761904761905</c:v>
                </c:pt>
                <c:pt idx="959">
                  <c:v>13.81416666666667</c:v>
                </c:pt>
                <c:pt idx="960">
                  <c:v>13.828571428571411</c:v>
                </c:pt>
                <c:pt idx="961">
                  <c:v>13.84297619047619</c:v>
                </c:pt>
                <c:pt idx="962">
                  <c:v>13.857380952380964</c:v>
                </c:pt>
                <c:pt idx="963">
                  <c:v>13.871785714285727</c:v>
                </c:pt>
                <c:pt idx="964">
                  <c:v>13.886190476190475</c:v>
                </c:pt>
                <c:pt idx="965">
                  <c:v>13.900595238095258</c:v>
                </c:pt>
                <c:pt idx="966">
                  <c:v>13.915000000000004</c:v>
                </c:pt>
                <c:pt idx="967">
                  <c:v>13.92940476190477</c:v>
                </c:pt>
                <c:pt idx="968">
                  <c:v>13.943809523809524</c:v>
                </c:pt>
                <c:pt idx="969">
                  <c:v>13.958214285714286</c:v>
                </c:pt>
                <c:pt idx="970">
                  <c:v>13.972619047619061</c:v>
                </c:pt>
                <c:pt idx="971">
                  <c:v>13.987023809523809</c:v>
                </c:pt>
                <c:pt idx="972">
                  <c:v>14.001428571428571</c:v>
                </c:pt>
                <c:pt idx="973">
                  <c:v>14.015833333333344</c:v>
                </c:pt>
                <c:pt idx="974">
                  <c:v>14.030238095238095</c:v>
                </c:pt>
                <c:pt idx="975">
                  <c:v>14.044642857142859</c:v>
                </c:pt>
                <c:pt idx="976">
                  <c:v>14.059047619047643</c:v>
                </c:pt>
                <c:pt idx="977">
                  <c:v>14.073452380952382</c:v>
                </c:pt>
                <c:pt idx="978">
                  <c:v>14.087857142857141</c:v>
                </c:pt>
                <c:pt idx="979">
                  <c:v>14.102261904761903</c:v>
                </c:pt>
                <c:pt idx="980">
                  <c:v>14.116666666666672</c:v>
                </c:pt>
                <c:pt idx="981">
                  <c:v>14.131071428571405</c:v>
                </c:pt>
                <c:pt idx="982">
                  <c:v>14.145476190476192</c:v>
                </c:pt>
                <c:pt idx="983">
                  <c:v>14.159880952380968</c:v>
                </c:pt>
                <c:pt idx="984">
                  <c:v>14.174285714285714</c:v>
                </c:pt>
                <c:pt idx="985">
                  <c:v>14.188690476190468</c:v>
                </c:pt>
                <c:pt idx="986">
                  <c:v>14.203095238095251</c:v>
                </c:pt>
                <c:pt idx="987">
                  <c:v>14.217500000000001</c:v>
                </c:pt>
                <c:pt idx="988">
                  <c:v>14.231904761904749</c:v>
                </c:pt>
                <c:pt idx="989">
                  <c:v>14.246309523809519</c:v>
                </c:pt>
                <c:pt idx="990">
                  <c:v>14.260714285714284</c:v>
                </c:pt>
                <c:pt idx="991">
                  <c:v>14.27511904761905</c:v>
                </c:pt>
                <c:pt idx="992">
                  <c:v>14.289523809523809</c:v>
                </c:pt>
                <c:pt idx="993">
                  <c:v>14.303928571428571</c:v>
                </c:pt>
                <c:pt idx="994">
                  <c:v>14.318333333333333</c:v>
                </c:pt>
                <c:pt idx="995">
                  <c:v>14.332738095238104</c:v>
                </c:pt>
                <c:pt idx="996">
                  <c:v>14.347142857142856</c:v>
                </c:pt>
                <c:pt idx="997">
                  <c:v>14.361547619047645</c:v>
                </c:pt>
                <c:pt idx="998">
                  <c:v>14.375952380952382</c:v>
                </c:pt>
                <c:pt idx="999">
                  <c:v>14.390357142857143</c:v>
                </c:pt>
                <c:pt idx="1000">
                  <c:v>14.404761904761905</c:v>
                </c:pt>
                <c:pt idx="1001">
                  <c:v>14.419166666666674</c:v>
                </c:pt>
                <c:pt idx="1002">
                  <c:v>14.433571428571417</c:v>
                </c:pt>
                <c:pt idx="1003">
                  <c:v>14.447976190476176</c:v>
                </c:pt>
                <c:pt idx="1004">
                  <c:v>14.462380952380968</c:v>
                </c:pt>
                <c:pt idx="1005">
                  <c:v>14.476785714285729</c:v>
                </c:pt>
                <c:pt idx="1006">
                  <c:v>14.491190476190468</c:v>
                </c:pt>
                <c:pt idx="1007">
                  <c:v>14.505595238095264</c:v>
                </c:pt>
                <c:pt idx="1008">
                  <c:v>14.520000000000001</c:v>
                </c:pt>
                <c:pt idx="1009">
                  <c:v>14.53440476190476</c:v>
                </c:pt>
                <c:pt idx="1010">
                  <c:v>14.548809523809521</c:v>
                </c:pt>
                <c:pt idx="1011">
                  <c:v>14.563214285714286</c:v>
                </c:pt>
                <c:pt idx="1012">
                  <c:v>14.57761904761905</c:v>
                </c:pt>
                <c:pt idx="1013">
                  <c:v>14.592023809523809</c:v>
                </c:pt>
                <c:pt idx="1014">
                  <c:v>14.606428571428571</c:v>
                </c:pt>
                <c:pt idx="1015">
                  <c:v>14.620833333333332</c:v>
                </c:pt>
                <c:pt idx="1016">
                  <c:v>14.635238095238094</c:v>
                </c:pt>
                <c:pt idx="1017">
                  <c:v>14.649642857142856</c:v>
                </c:pt>
                <c:pt idx="1018">
                  <c:v>14.664047619047631</c:v>
                </c:pt>
                <c:pt idx="1019">
                  <c:v>14.678452380952381</c:v>
                </c:pt>
                <c:pt idx="1020">
                  <c:v>14.692857142857143</c:v>
                </c:pt>
                <c:pt idx="1021">
                  <c:v>14.707261904761891</c:v>
                </c:pt>
                <c:pt idx="1022">
                  <c:v>14.721666666666666</c:v>
                </c:pt>
                <c:pt idx="1023">
                  <c:v>14.736071428571405</c:v>
                </c:pt>
                <c:pt idx="1024">
                  <c:v>14.75047619047619</c:v>
                </c:pt>
                <c:pt idx="1025">
                  <c:v>14.764880952380954</c:v>
                </c:pt>
                <c:pt idx="1026">
                  <c:v>14.77928571428572</c:v>
                </c:pt>
                <c:pt idx="1027">
                  <c:v>14.793690476190468</c:v>
                </c:pt>
                <c:pt idx="1028">
                  <c:v>14.808095238095255</c:v>
                </c:pt>
                <c:pt idx="1029">
                  <c:v>14.82250000000001</c:v>
                </c:pt>
                <c:pt idx="1030">
                  <c:v>14.836904761904762</c:v>
                </c:pt>
                <c:pt idx="1031">
                  <c:v>14.851309523809524</c:v>
                </c:pt>
                <c:pt idx="1032">
                  <c:v>14.865714285714306</c:v>
                </c:pt>
                <c:pt idx="1033">
                  <c:v>14.880119047619052</c:v>
                </c:pt>
                <c:pt idx="1034">
                  <c:v>14.894523809523809</c:v>
                </c:pt>
                <c:pt idx="1035">
                  <c:v>14.908928571428568</c:v>
                </c:pt>
                <c:pt idx="1036">
                  <c:v>14.923333333333332</c:v>
                </c:pt>
                <c:pt idx="1037">
                  <c:v>14.937738095238094</c:v>
                </c:pt>
                <c:pt idx="1038">
                  <c:v>14.952142857142876</c:v>
                </c:pt>
                <c:pt idx="1039">
                  <c:v>14.966547619047649</c:v>
                </c:pt>
                <c:pt idx="1040">
                  <c:v>14.980952380952369</c:v>
                </c:pt>
                <c:pt idx="1041">
                  <c:v>14.995357142857141</c:v>
                </c:pt>
                <c:pt idx="1042">
                  <c:v>15.009761904761904</c:v>
                </c:pt>
                <c:pt idx="1043">
                  <c:v>15.024166666666666</c:v>
                </c:pt>
                <c:pt idx="1044">
                  <c:v>15.038571428571409</c:v>
                </c:pt>
                <c:pt idx="1045">
                  <c:v>15.052976190476192</c:v>
                </c:pt>
                <c:pt idx="1046">
                  <c:v>15.067380952380956</c:v>
                </c:pt>
                <c:pt idx="1047">
                  <c:v>15.08178571428572</c:v>
                </c:pt>
                <c:pt idx="1048">
                  <c:v>15.096190476190468</c:v>
                </c:pt>
                <c:pt idx="1049">
                  <c:v>15.110595238095256</c:v>
                </c:pt>
                <c:pt idx="1050">
                  <c:v>15.125</c:v>
                </c:pt>
                <c:pt idx="1051">
                  <c:v>15.139404761904762</c:v>
                </c:pt>
                <c:pt idx="1052">
                  <c:v>15.153809523809526</c:v>
                </c:pt>
                <c:pt idx="1053">
                  <c:v>15.168214285714285</c:v>
                </c:pt>
                <c:pt idx="1054">
                  <c:v>15.182619047619054</c:v>
                </c:pt>
                <c:pt idx="1055">
                  <c:v>15.197023809523808</c:v>
                </c:pt>
                <c:pt idx="1056">
                  <c:v>15.211428571428568</c:v>
                </c:pt>
                <c:pt idx="1057">
                  <c:v>15.225833333333334</c:v>
                </c:pt>
                <c:pt idx="1058">
                  <c:v>15.240238095238093</c:v>
                </c:pt>
                <c:pt idx="1059">
                  <c:v>15.254642857142866</c:v>
                </c:pt>
                <c:pt idx="1060">
                  <c:v>15.269047619047635</c:v>
                </c:pt>
                <c:pt idx="1061">
                  <c:v>15.283452380952378</c:v>
                </c:pt>
                <c:pt idx="1062">
                  <c:v>15.297857142857131</c:v>
                </c:pt>
                <c:pt idx="1063">
                  <c:v>15.312261904761906</c:v>
                </c:pt>
                <c:pt idx="1064">
                  <c:v>15.32666666666668</c:v>
                </c:pt>
                <c:pt idx="1065">
                  <c:v>15.341071428571405</c:v>
                </c:pt>
                <c:pt idx="1066">
                  <c:v>15.355476190476205</c:v>
                </c:pt>
                <c:pt idx="1067">
                  <c:v>15.369880952380973</c:v>
                </c:pt>
                <c:pt idx="1068">
                  <c:v>15.384285714285722</c:v>
                </c:pt>
                <c:pt idx="1069">
                  <c:v>15.398690476190469</c:v>
                </c:pt>
                <c:pt idx="1070">
                  <c:v>15.413095238095256</c:v>
                </c:pt>
                <c:pt idx="1071">
                  <c:v>15.427500000000002</c:v>
                </c:pt>
                <c:pt idx="1072">
                  <c:v>15.441904761904761</c:v>
                </c:pt>
                <c:pt idx="1073">
                  <c:v>15.456309523809526</c:v>
                </c:pt>
                <c:pt idx="1074">
                  <c:v>15.470714285714298</c:v>
                </c:pt>
                <c:pt idx="1075">
                  <c:v>15.485119047619056</c:v>
                </c:pt>
                <c:pt idx="1076">
                  <c:v>15.49952380952382</c:v>
                </c:pt>
                <c:pt idx="1077">
                  <c:v>15.513928571428568</c:v>
                </c:pt>
                <c:pt idx="1078">
                  <c:v>15.528333333333331</c:v>
                </c:pt>
                <c:pt idx="1079">
                  <c:v>15.542738095238096</c:v>
                </c:pt>
                <c:pt idx="1080">
                  <c:v>15.557142857142868</c:v>
                </c:pt>
                <c:pt idx="1081">
                  <c:v>15.571547619047639</c:v>
                </c:pt>
                <c:pt idx="1082">
                  <c:v>15.585952380952381</c:v>
                </c:pt>
                <c:pt idx="1083">
                  <c:v>15.600357142857133</c:v>
                </c:pt>
                <c:pt idx="1084">
                  <c:v>15.614761904761901</c:v>
                </c:pt>
                <c:pt idx="1085">
                  <c:v>15.629166666666666</c:v>
                </c:pt>
                <c:pt idx="1086">
                  <c:v>15.643571428571411</c:v>
                </c:pt>
                <c:pt idx="1087">
                  <c:v>15.657976190476191</c:v>
                </c:pt>
                <c:pt idx="1088">
                  <c:v>15.672380952380964</c:v>
                </c:pt>
                <c:pt idx="1089">
                  <c:v>15.686785714285724</c:v>
                </c:pt>
                <c:pt idx="1090">
                  <c:v>15.701190476190462</c:v>
                </c:pt>
                <c:pt idx="1091">
                  <c:v>15.715595238095254</c:v>
                </c:pt>
                <c:pt idx="1092">
                  <c:v>15.729999999999999</c:v>
                </c:pt>
                <c:pt idx="1093">
                  <c:v>15.744404761904761</c:v>
                </c:pt>
                <c:pt idx="1094">
                  <c:v>15.758809523809523</c:v>
                </c:pt>
                <c:pt idx="1095">
                  <c:v>15.773214285714285</c:v>
                </c:pt>
                <c:pt idx="1096">
                  <c:v>15.787619047619046</c:v>
                </c:pt>
                <c:pt idx="1097">
                  <c:v>15.802023809523819</c:v>
                </c:pt>
                <c:pt idx="1098">
                  <c:v>15.81642857142857</c:v>
                </c:pt>
                <c:pt idx="1099">
                  <c:v>15.830833333333334</c:v>
                </c:pt>
                <c:pt idx="1100">
                  <c:v>15.8452380952381</c:v>
                </c:pt>
                <c:pt idx="1101">
                  <c:v>15.85964285714288</c:v>
                </c:pt>
                <c:pt idx="1102">
                  <c:v>15.874047619047641</c:v>
                </c:pt>
                <c:pt idx="1103">
                  <c:v>15.88845238095238</c:v>
                </c:pt>
                <c:pt idx="1104">
                  <c:v>15.902857142857142</c:v>
                </c:pt>
                <c:pt idx="1105">
                  <c:v>15.917261904761903</c:v>
                </c:pt>
                <c:pt idx="1106">
                  <c:v>15.93166666666667</c:v>
                </c:pt>
                <c:pt idx="1107">
                  <c:v>15.946071428571411</c:v>
                </c:pt>
                <c:pt idx="1108">
                  <c:v>15.960476190476196</c:v>
                </c:pt>
                <c:pt idx="1109">
                  <c:v>15.974880952380964</c:v>
                </c:pt>
                <c:pt idx="1110">
                  <c:v>15.989285714285725</c:v>
                </c:pt>
                <c:pt idx="1111">
                  <c:v>16.003690476190474</c:v>
                </c:pt>
                <c:pt idx="1112">
                  <c:v>16.018095238095228</c:v>
                </c:pt>
                <c:pt idx="1113">
                  <c:v>16.032499999999974</c:v>
                </c:pt>
                <c:pt idx="1114">
                  <c:v>16.046904761904784</c:v>
                </c:pt>
                <c:pt idx="1115">
                  <c:v>16.061309523809523</c:v>
                </c:pt>
                <c:pt idx="1116">
                  <c:v>16.075714285714263</c:v>
                </c:pt>
                <c:pt idx="1117">
                  <c:v>16.090119047619027</c:v>
                </c:pt>
                <c:pt idx="1118">
                  <c:v>16.104523809523776</c:v>
                </c:pt>
                <c:pt idx="1119">
                  <c:v>16.11892857142859</c:v>
                </c:pt>
                <c:pt idx="1120">
                  <c:v>16.133333333333301</c:v>
                </c:pt>
                <c:pt idx="1121">
                  <c:v>16.147738095238093</c:v>
                </c:pt>
                <c:pt idx="1122">
                  <c:v>16.162142857142818</c:v>
                </c:pt>
                <c:pt idx="1123">
                  <c:v>16.176547619047618</c:v>
                </c:pt>
                <c:pt idx="1124">
                  <c:v>16.190952380952385</c:v>
                </c:pt>
                <c:pt idx="1125">
                  <c:v>16.205357142857142</c:v>
                </c:pt>
                <c:pt idx="1126">
                  <c:v>16.219761904761889</c:v>
                </c:pt>
                <c:pt idx="1127">
                  <c:v>16.234166666666688</c:v>
                </c:pt>
                <c:pt idx="1128">
                  <c:v>16.248571428571427</c:v>
                </c:pt>
                <c:pt idx="1129">
                  <c:v>16.262976190476188</c:v>
                </c:pt>
                <c:pt idx="1130">
                  <c:v>16.277380952380952</c:v>
                </c:pt>
                <c:pt idx="1131">
                  <c:v>16.29178571428573</c:v>
                </c:pt>
                <c:pt idx="1132">
                  <c:v>16.306190476190491</c:v>
                </c:pt>
                <c:pt idx="1133">
                  <c:v>16.320595238095226</c:v>
                </c:pt>
                <c:pt idx="1134">
                  <c:v>16.334999999999997</c:v>
                </c:pt>
                <c:pt idx="1135">
                  <c:v>16.349404761904761</c:v>
                </c:pt>
                <c:pt idx="1136">
                  <c:v>16.363809523809525</c:v>
                </c:pt>
                <c:pt idx="1137">
                  <c:v>16.378214285714286</c:v>
                </c:pt>
                <c:pt idx="1138">
                  <c:v>16.392619047619029</c:v>
                </c:pt>
                <c:pt idx="1139">
                  <c:v>16.407023809523771</c:v>
                </c:pt>
                <c:pt idx="1140">
                  <c:v>16.42142857142855</c:v>
                </c:pt>
                <c:pt idx="1141">
                  <c:v>16.435833333333285</c:v>
                </c:pt>
                <c:pt idx="1142">
                  <c:v>16.450238095238092</c:v>
                </c:pt>
                <c:pt idx="1143">
                  <c:v>16.46464285714281</c:v>
                </c:pt>
                <c:pt idx="1144">
                  <c:v>16.47904761904762</c:v>
                </c:pt>
                <c:pt idx="1145">
                  <c:v>16.493452380952359</c:v>
                </c:pt>
                <c:pt idx="1146">
                  <c:v>16.507857142857166</c:v>
                </c:pt>
                <c:pt idx="1147">
                  <c:v>16.522261904761873</c:v>
                </c:pt>
                <c:pt idx="1148">
                  <c:v>16.536666666666665</c:v>
                </c:pt>
                <c:pt idx="1149">
                  <c:v>16.551071428571454</c:v>
                </c:pt>
                <c:pt idx="1150">
                  <c:v>16.565476190476186</c:v>
                </c:pt>
                <c:pt idx="1151">
                  <c:v>16.579880952380954</c:v>
                </c:pt>
                <c:pt idx="1152">
                  <c:v>16.594285714285739</c:v>
                </c:pt>
                <c:pt idx="1153">
                  <c:v>16.608690476190475</c:v>
                </c:pt>
                <c:pt idx="1154">
                  <c:v>16.623095238095239</c:v>
                </c:pt>
                <c:pt idx="1155">
                  <c:v>16.637499999999999</c:v>
                </c:pt>
                <c:pt idx="1156">
                  <c:v>16.651904761904806</c:v>
                </c:pt>
                <c:pt idx="1157">
                  <c:v>16.666309523809524</c:v>
                </c:pt>
                <c:pt idx="1158">
                  <c:v>16.680714285714267</c:v>
                </c:pt>
                <c:pt idx="1159">
                  <c:v>16.695119047619027</c:v>
                </c:pt>
                <c:pt idx="1160">
                  <c:v>16.709523809523763</c:v>
                </c:pt>
                <c:pt idx="1161">
                  <c:v>16.723928571428569</c:v>
                </c:pt>
                <c:pt idx="1162">
                  <c:v>16.73833333333328</c:v>
                </c:pt>
                <c:pt idx="1163">
                  <c:v>16.752738095238087</c:v>
                </c:pt>
                <c:pt idx="1164">
                  <c:v>16.767142857142822</c:v>
                </c:pt>
                <c:pt idx="1165">
                  <c:v>16.781547619047597</c:v>
                </c:pt>
                <c:pt idx="1166">
                  <c:v>16.795952380952379</c:v>
                </c:pt>
                <c:pt idx="1167">
                  <c:v>16.810357142857164</c:v>
                </c:pt>
                <c:pt idx="1168">
                  <c:v>16.824761904761889</c:v>
                </c:pt>
                <c:pt idx="1169">
                  <c:v>16.839166666666689</c:v>
                </c:pt>
                <c:pt idx="1170">
                  <c:v>16.853571428571431</c:v>
                </c:pt>
                <c:pt idx="1171">
                  <c:v>16.867976190476195</c:v>
                </c:pt>
                <c:pt idx="1172">
                  <c:v>16.88238095238092</c:v>
                </c:pt>
                <c:pt idx="1173">
                  <c:v>16.896785714285731</c:v>
                </c:pt>
                <c:pt idx="1174">
                  <c:v>16.911190476190491</c:v>
                </c:pt>
                <c:pt idx="1175">
                  <c:v>16.925595238095209</c:v>
                </c:pt>
                <c:pt idx="1176">
                  <c:v>16.939999999999987</c:v>
                </c:pt>
                <c:pt idx="1177">
                  <c:v>16.954404761904765</c:v>
                </c:pt>
                <c:pt idx="1178">
                  <c:v>16.968809523809522</c:v>
                </c:pt>
                <c:pt idx="1179">
                  <c:v>16.983214285714261</c:v>
                </c:pt>
                <c:pt idx="1180">
                  <c:v>16.997619047619029</c:v>
                </c:pt>
                <c:pt idx="1181">
                  <c:v>17.012023809523779</c:v>
                </c:pt>
                <c:pt idx="1182">
                  <c:v>17.02642857142855</c:v>
                </c:pt>
                <c:pt idx="1183">
                  <c:v>17.040833333333289</c:v>
                </c:pt>
                <c:pt idx="1184">
                  <c:v>17.055238095238092</c:v>
                </c:pt>
                <c:pt idx="1185">
                  <c:v>17.06964285714281</c:v>
                </c:pt>
                <c:pt idx="1186">
                  <c:v>17.084047619047617</c:v>
                </c:pt>
                <c:pt idx="1187">
                  <c:v>17.098452380952359</c:v>
                </c:pt>
                <c:pt idx="1188">
                  <c:v>17.11285714285718</c:v>
                </c:pt>
                <c:pt idx="1189">
                  <c:v>17.127261904761902</c:v>
                </c:pt>
                <c:pt idx="1190">
                  <c:v>17.141666666666687</c:v>
                </c:pt>
                <c:pt idx="1191">
                  <c:v>17.156071428571451</c:v>
                </c:pt>
                <c:pt idx="1192">
                  <c:v>17.17047619047619</c:v>
                </c:pt>
                <c:pt idx="1193">
                  <c:v>17.184880952380951</c:v>
                </c:pt>
                <c:pt idx="1194">
                  <c:v>17.199285714285743</c:v>
                </c:pt>
                <c:pt idx="1195">
                  <c:v>17.213690476190475</c:v>
                </c:pt>
                <c:pt idx="1196">
                  <c:v>17.228095238095229</c:v>
                </c:pt>
                <c:pt idx="1197">
                  <c:v>17.242499999999971</c:v>
                </c:pt>
                <c:pt idx="1198">
                  <c:v>17.256904761904782</c:v>
                </c:pt>
                <c:pt idx="1199">
                  <c:v>17.271309523809524</c:v>
                </c:pt>
                <c:pt idx="1200">
                  <c:v>17.285714285714242</c:v>
                </c:pt>
                <c:pt idx="1201">
                  <c:v>17.300119047619049</c:v>
                </c:pt>
                <c:pt idx="1202">
                  <c:v>17.314523809523784</c:v>
                </c:pt>
                <c:pt idx="1203">
                  <c:v>17.32892857142857</c:v>
                </c:pt>
                <c:pt idx="1204">
                  <c:v>17.343333333333284</c:v>
                </c:pt>
                <c:pt idx="1205">
                  <c:v>17.357738095238094</c:v>
                </c:pt>
                <c:pt idx="1206">
                  <c:v>17.372142857142819</c:v>
                </c:pt>
                <c:pt idx="1207">
                  <c:v>17.386547619047619</c:v>
                </c:pt>
                <c:pt idx="1208">
                  <c:v>17.400952380952383</c:v>
                </c:pt>
                <c:pt idx="1209">
                  <c:v>17.41535714285714</c:v>
                </c:pt>
                <c:pt idx="1210">
                  <c:v>17.429761904761875</c:v>
                </c:pt>
                <c:pt idx="1211">
                  <c:v>17.444166666666668</c:v>
                </c:pt>
                <c:pt idx="1212">
                  <c:v>17.458571428571428</c:v>
                </c:pt>
                <c:pt idx="1213">
                  <c:v>17.472976190476192</c:v>
                </c:pt>
                <c:pt idx="1214">
                  <c:v>17.487380952380924</c:v>
                </c:pt>
                <c:pt idx="1215">
                  <c:v>17.501785714285731</c:v>
                </c:pt>
                <c:pt idx="1216">
                  <c:v>17.516190476190491</c:v>
                </c:pt>
                <c:pt idx="1217">
                  <c:v>17.530595238095227</c:v>
                </c:pt>
                <c:pt idx="1218">
                  <c:v>17.544999999999987</c:v>
                </c:pt>
                <c:pt idx="1219">
                  <c:v>17.559404761904783</c:v>
                </c:pt>
                <c:pt idx="1220">
                  <c:v>17.57380952380953</c:v>
                </c:pt>
                <c:pt idx="1221">
                  <c:v>17.588214285714258</c:v>
                </c:pt>
                <c:pt idx="1222">
                  <c:v>17.602619047619029</c:v>
                </c:pt>
                <c:pt idx="1223">
                  <c:v>17.617023809523786</c:v>
                </c:pt>
                <c:pt idx="1224">
                  <c:v>17.631428571428575</c:v>
                </c:pt>
                <c:pt idx="1225">
                  <c:v>17.64583333333329</c:v>
                </c:pt>
                <c:pt idx="1226">
                  <c:v>17.660238095238096</c:v>
                </c:pt>
                <c:pt idx="1227">
                  <c:v>17.674642857142835</c:v>
                </c:pt>
                <c:pt idx="1228">
                  <c:v>17.689047619047617</c:v>
                </c:pt>
                <c:pt idx="1229">
                  <c:v>17.70345238095236</c:v>
                </c:pt>
                <c:pt idx="1230">
                  <c:v>17.717857142857184</c:v>
                </c:pt>
                <c:pt idx="1231">
                  <c:v>17.732261904761881</c:v>
                </c:pt>
                <c:pt idx="1232">
                  <c:v>17.746666666666666</c:v>
                </c:pt>
                <c:pt idx="1233">
                  <c:v>17.76107142857143</c:v>
                </c:pt>
                <c:pt idx="1234">
                  <c:v>17.775476190476187</c:v>
                </c:pt>
                <c:pt idx="1235">
                  <c:v>17.78988095238093</c:v>
                </c:pt>
                <c:pt idx="1236">
                  <c:v>17.804285714285744</c:v>
                </c:pt>
                <c:pt idx="1237">
                  <c:v>17.81869047619049</c:v>
                </c:pt>
                <c:pt idx="1238">
                  <c:v>17.83309523809524</c:v>
                </c:pt>
                <c:pt idx="1239">
                  <c:v>17.8475</c:v>
                </c:pt>
                <c:pt idx="1240">
                  <c:v>17.861904761904782</c:v>
                </c:pt>
                <c:pt idx="1241">
                  <c:v>17.876309523809521</c:v>
                </c:pt>
                <c:pt idx="1242">
                  <c:v>17.890714285714282</c:v>
                </c:pt>
                <c:pt idx="1243">
                  <c:v>17.905119047619017</c:v>
                </c:pt>
                <c:pt idx="1244">
                  <c:v>17.919523809523763</c:v>
                </c:pt>
                <c:pt idx="1245">
                  <c:v>17.933928571428574</c:v>
                </c:pt>
                <c:pt idx="1246">
                  <c:v>17.94833333333326</c:v>
                </c:pt>
                <c:pt idx="1247">
                  <c:v>17.96273809523807</c:v>
                </c:pt>
                <c:pt idx="1248">
                  <c:v>17.97714285714282</c:v>
                </c:pt>
                <c:pt idx="1249">
                  <c:v>17.991547619047619</c:v>
                </c:pt>
                <c:pt idx="1250">
                  <c:v>18.00595238095238</c:v>
                </c:pt>
                <c:pt idx="1251">
                  <c:v>18.020357142857144</c:v>
                </c:pt>
                <c:pt idx="1252">
                  <c:v>18.034761904761886</c:v>
                </c:pt>
                <c:pt idx="1253">
                  <c:v>18.049166666666665</c:v>
                </c:pt>
                <c:pt idx="1254">
                  <c:v>18.063571428571432</c:v>
                </c:pt>
                <c:pt idx="1255">
                  <c:v>18.077976190476214</c:v>
                </c:pt>
                <c:pt idx="1256">
                  <c:v>18.092380952380928</c:v>
                </c:pt>
                <c:pt idx="1257">
                  <c:v>18.106785714285731</c:v>
                </c:pt>
                <c:pt idx="1258">
                  <c:v>18.121190476190495</c:v>
                </c:pt>
                <c:pt idx="1259">
                  <c:v>18.135595238095227</c:v>
                </c:pt>
                <c:pt idx="1260">
                  <c:v>18.149999999999999</c:v>
                </c:pt>
                <c:pt idx="1261">
                  <c:v>18.164404761904784</c:v>
                </c:pt>
                <c:pt idx="1262">
                  <c:v>18.17880952380953</c:v>
                </c:pt>
                <c:pt idx="1263">
                  <c:v>18.193214285714287</c:v>
                </c:pt>
                <c:pt idx="1264">
                  <c:v>18.207619047619026</c:v>
                </c:pt>
                <c:pt idx="1265">
                  <c:v>18.222023809523755</c:v>
                </c:pt>
                <c:pt idx="1266">
                  <c:v>18.236428571428569</c:v>
                </c:pt>
                <c:pt idx="1267">
                  <c:v>18.25083333333329</c:v>
                </c:pt>
                <c:pt idx="1268">
                  <c:v>18.265238095238089</c:v>
                </c:pt>
                <c:pt idx="1269">
                  <c:v>18.279642857142818</c:v>
                </c:pt>
                <c:pt idx="1270">
                  <c:v>18.294047619047621</c:v>
                </c:pt>
                <c:pt idx="1271">
                  <c:v>18.308452380952357</c:v>
                </c:pt>
                <c:pt idx="1272">
                  <c:v>18.322857142857163</c:v>
                </c:pt>
                <c:pt idx="1273">
                  <c:v>18.337261904761903</c:v>
                </c:pt>
                <c:pt idx="1274">
                  <c:v>18.351666666666688</c:v>
                </c:pt>
                <c:pt idx="1275">
                  <c:v>18.366071428571431</c:v>
                </c:pt>
                <c:pt idx="1276">
                  <c:v>18.380476190476188</c:v>
                </c:pt>
                <c:pt idx="1277">
                  <c:v>18.394880952380955</c:v>
                </c:pt>
                <c:pt idx="1278">
                  <c:v>18.40928571428573</c:v>
                </c:pt>
                <c:pt idx="1279">
                  <c:v>18.423690476190476</c:v>
                </c:pt>
                <c:pt idx="1280">
                  <c:v>18.438095238095229</c:v>
                </c:pt>
                <c:pt idx="1281">
                  <c:v>18.452499999999972</c:v>
                </c:pt>
                <c:pt idx="1282">
                  <c:v>18.466904761904761</c:v>
                </c:pt>
                <c:pt idx="1283">
                  <c:v>18.481309523809522</c:v>
                </c:pt>
                <c:pt idx="1284">
                  <c:v>18.49571428571425</c:v>
                </c:pt>
                <c:pt idx="1285">
                  <c:v>18.510119047619046</c:v>
                </c:pt>
                <c:pt idx="1286">
                  <c:v>18.524523809523771</c:v>
                </c:pt>
                <c:pt idx="1287">
                  <c:v>18.538928571428571</c:v>
                </c:pt>
                <c:pt idx="1288">
                  <c:v>18.553333333333285</c:v>
                </c:pt>
                <c:pt idx="1289">
                  <c:v>18.567738095238088</c:v>
                </c:pt>
                <c:pt idx="1290">
                  <c:v>18.582142857142806</c:v>
                </c:pt>
                <c:pt idx="1291">
                  <c:v>18.59654761904762</c:v>
                </c:pt>
                <c:pt idx="1292">
                  <c:v>18.610952380952391</c:v>
                </c:pt>
                <c:pt idx="1293">
                  <c:v>18.625357142857144</c:v>
                </c:pt>
                <c:pt idx="1294">
                  <c:v>18.639761904761887</c:v>
                </c:pt>
                <c:pt idx="1295">
                  <c:v>18.654166666666701</c:v>
                </c:pt>
                <c:pt idx="1296">
                  <c:v>18.668571428571425</c:v>
                </c:pt>
                <c:pt idx="1297">
                  <c:v>18.68297619047619</c:v>
                </c:pt>
                <c:pt idx="1298">
                  <c:v>18.69738095238095</c:v>
                </c:pt>
                <c:pt idx="1299">
                  <c:v>18.711785714285735</c:v>
                </c:pt>
                <c:pt idx="1300">
                  <c:v>18.726190476190474</c:v>
                </c:pt>
                <c:pt idx="1301">
                  <c:v>18.740595238095214</c:v>
                </c:pt>
                <c:pt idx="1302">
                  <c:v>18.754999999999999</c:v>
                </c:pt>
                <c:pt idx="1303">
                  <c:v>18.769404761904759</c:v>
                </c:pt>
                <c:pt idx="1304">
                  <c:v>18.783809523809524</c:v>
                </c:pt>
                <c:pt idx="1305">
                  <c:v>18.798214285714263</c:v>
                </c:pt>
                <c:pt idx="1306">
                  <c:v>18.812619047619027</c:v>
                </c:pt>
                <c:pt idx="1307">
                  <c:v>18.827023809523777</c:v>
                </c:pt>
                <c:pt idx="1308">
                  <c:v>18.841428571428573</c:v>
                </c:pt>
                <c:pt idx="1309">
                  <c:v>18.855833333333301</c:v>
                </c:pt>
                <c:pt idx="1310">
                  <c:v>18.870238095238093</c:v>
                </c:pt>
                <c:pt idx="1311">
                  <c:v>18.884642857142822</c:v>
                </c:pt>
                <c:pt idx="1312">
                  <c:v>18.899047619047618</c:v>
                </c:pt>
                <c:pt idx="1313">
                  <c:v>18.913452380952382</c:v>
                </c:pt>
                <c:pt idx="1314">
                  <c:v>18.927857142857164</c:v>
                </c:pt>
                <c:pt idx="1315">
                  <c:v>18.942261904761864</c:v>
                </c:pt>
                <c:pt idx="1316">
                  <c:v>18.956666666666667</c:v>
                </c:pt>
                <c:pt idx="1317">
                  <c:v>18.971071428571431</c:v>
                </c:pt>
                <c:pt idx="1318">
                  <c:v>18.98547619047617</c:v>
                </c:pt>
                <c:pt idx="1319">
                  <c:v>18.999880952380952</c:v>
                </c:pt>
                <c:pt idx="1320">
                  <c:v>19.014285714285744</c:v>
                </c:pt>
                <c:pt idx="1321">
                  <c:v>19.028690476190473</c:v>
                </c:pt>
                <c:pt idx="1322">
                  <c:v>19.043095238095226</c:v>
                </c:pt>
                <c:pt idx="1323">
                  <c:v>19.057499999999987</c:v>
                </c:pt>
                <c:pt idx="1324">
                  <c:v>19.071904761904793</c:v>
                </c:pt>
                <c:pt idx="1325">
                  <c:v>19.086309523809526</c:v>
                </c:pt>
                <c:pt idx="1326">
                  <c:v>19.100714285714286</c:v>
                </c:pt>
                <c:pt idx="1327">
                  <c:v>19.115119047619046</c:v>
                </c:pt>
                <c:pt idx="1328">
                  <c:v>19.129523809523775</c:v>
                </c:pt>
                <c:pt idx="1329">
                  <c:v>19.143928571428571</c:v>
                </c:pt>
                <c:pt idx="1330">
                  <c:v>19.158333333333285</c:v>
                </c:pt>
                <c:pt idx="1331">
                  <c:v>19.172738095238092</c:v>
                </c:pt>
                <c:pt idx="1332">
                  <c:v>19.187142857142824</c:v>
                </c:pt>
                <c:pt idx="1333">
                  <c:v>19.20154761904762</c:v>
                </c:pt>
                <c:pt idx="1334">
                  <c:v>19.21595238095238</c:v>
                </c:pt>
                <c:pt idx="1335">
                  <c:v>19.230357142857141</c:v>
                </c:pt>
                <c:pt idx="1336">
                  <c:v>19.244761904761873</c:v>
                </c:pt>
                <c:pt idx="1337">
                  <c:v>19.259166666666665</c:v>
                </c:pt>
                <c:pt idx="1338">
                  <c:v>19.273571428571433</c:v>
                </c:pt>
                <c:pt idx="1339">
                  <c:v>19.28797619047619</c:v>
                </c:pt>
                <c:pt idx="1340">
                  <c:v>19.302380952380929</c:v>
                </c:pt>
                <c:pt idx="1341">
                  <c:v>19.316785714285743</c:v>
                </c:pt>
                <c:pt idx="1342">
                  <c:v>19.331190476190503</c:v>
                </c:pt>
                <c:pt idx="1343">
                  <c:v>19.345595238095214</c:v>
                </c:pt>
                <c:pt idx="1344">
                  <c:v>19.36</c:v>
                </c:pt>
                <c:pt idx="1345">
                  <c:v>19.374404761904785</c:v>
                </c:pt>
                <c:pt idx="1346">
                  <c:v>19.38880952380952</c:v>
                </c:pt>
                <c:pt idx="1347">
                  <c:v>19.403214285714263</c:v>
                </c:pt>
                <c:pt idx="1348">
                  <c:v>19.417619047619027</c:v>
                </c:pt>
                <c:pt idx="1349">
                  <c:v>19.432023809523763</c:v>
                </c:pt>
                <c:pt idx="1350">
                  <c:v>19.446428571428548</c:v>
                </c:pt>
                <c:pt idx="1351">
                  <c:v>19.46083333333328</c:v>
                </c:pt>
                <c:pt idx="1352">
                  <c:v>19.475238095238087</c:v>
                </c:pt>
                <c:pt idx="1353">
                  <c:v>19.489642857142794</c:v>
                </c:pt>
                <c:pt idx="1354">
                  <c:v>19.504047619047618</c:v>
                </c:pt>
                <c:pt idx="1355">
                  <c:v>19.518452380952379</c:v>
                </c:pt>
                <c:pt idx="1356">
                  <c:v>19.532857142857164</c:v>
                </c:pt>
                <c:pt idx="1357">
                  <c:v>19.547261904761889</c:v>
                </c:pt>
                <c:pt idx="1358">
                  <c:v>19.561666666666667</c:v>
                </c:pt>
                <c:pt idx="1359">
                  <c:v>19.576071428571431</c:v>
                </c:pt>
                <c:pt idx="1360">
                  <c:v>19.590476190476188</c:v>
                </c:pt>
                <c:pt idx="1361">
                  <c:v>19.604880952380974</c:v>
                </c:pt>
                <c:pt idx="1362">
                  <c:v>19.619285714285745</c:v>
                </c:pt>
                <c:pt idx="1363">
                  <c:v>19.633690476190491</c:v>
                </c:pt>
                <c:pt idx="1364">
                  <c:v>19.648095238095227</c:v>
                </c:pt>
                <c:pt idx="1365">
                  <c:v>19.662499999999969</c:v>
                </c:pt>
                <c:pt idx="1366">
                  <c:v>19.676904761904797</c:v>
                </c:pt>
                <c:pt idx="1367">
                  <c:v>19.691309523809533</c:v>
                </c:pt>
                <c:pt idx="1368">
                  <c:v>19.705714285714265</c:v>
                </c:pt>
                <c:pt idx="1369">
                  <c:v>19.720119047619029</c:v>
                </c:pt>
                <c:pt idx="1370">
                  <c:v>19.734523809523775</c:v>
                </c:pt>
                <c:pt idx="1371">
                  <c:v>19.74892857142855</c:v>
                </c:pt>
                <c:pt idx="1372">
                  <c:v>19.763333333333275</c:v>
                </c:pt>
                <c:pt idx="1373">
                  <c:v>19.777738095238096</c:v>
                </c:pt>
                <c:pt idx="1374">
                  <c:v>19.79214285714281</c:v>
                </c:pt>
                <c:pt idx="1375">
                  <c:v>19.80654761904762</c:v>
                </c:pt>
                <c:pt idx="1376">
                  <c:v>19.820952380952381</c:v>
                </c:pt>
                <c:pt idx="1377">
                  <c:v>19.835357142857141</c:v>
                </c:pt>
                <c:pt idx="1378">
                  <c:v>19.849761904761873</c:v>
                </c:pt>
                <c:pt idx="1379">
                  <c:v>19.864166666666687</c:v>
                </c:pt>
                <c:pt idx="1380">
                  <c:v>19.87857142857143</c:v>
                </c:pt>
                <c:pt idx="1381">
                  <c:v>19.89297619047619</c:v>
                </c:pt>
                <c:pt idx="1382">
                  <c:v>19.907380952380933</c:v>
                </c:pt>
                <c:pt idx="1383">
                  <c:v>19.921785714285715</c:v>
                </c:pt>
                <c:pt idx="1384">
                  <c:v>19.936190476190475</c:v>
                </c:pt>
                <c:pt idx="1385">
                  <c:v>19.950595238095229</c:v>
                </c:pt>
                <c:pt idx="1386">
                  <c:v>19.964999999999989</c:v>
                </c:pt>
                <c:pt idx="1387">
                  <c:v>19.97940476190476</c:v>
                </c:pt>
                <c:pt idx="1388">
                  <c:v>19.993809523809524</c:v>
                </c:pt>
                <c:pt idx="1389">
                  <c:v>20.008214285714264</c:v>
                </c:pt>
                <c:pt idx="1390">
                  <c:v>20.022619047619013</c:v>
                </c:pt>
                <c:pt idx="1391">
                  <c:v>20.037023809523784</c:v>
                </c:pt>
                <c:pt idx="1392">
                  <c:v>20.05142857142857</c:v>
                </c:pt>
                <c:pt idx="1393">
                  <c:v>20.065833333333284</c:v>
                </c:pt>
                <c:pt idx="1394">
                  <c:v>20.080238095238087</c:v>
                </c:pt>
                <c:pt idx="1395">
                  <c:v>20.094642857142819</c:v>
                </c:pt>
                <c:pt idx="1396">
                  <c:v>20.109047619047633</c:v>
                </c:pt>
                <c:pt idx="1397">
                  <c:v>20.123452380952379</c:v>
                </c:pt>
                <c:pt idx="1398">
                  <c:v>20.137857142857193</c:v>
                </c:pt>
                <c:pt idx="1399">
                  <c:v>20.152261904761886</c:v>
                </c:pt>
                <c:pt idx="1400">
                  <c:v>20.166666666666668</c:v>
                </c:pt>
                <c:pt idx="1401">
                  <c:v>20.181071428571435</c:v>
                </c:pt>
                <c:pt idx="1402">
                  <c:v>20.195476190476192</c:v>
                </c:pt>
                <c:pt idx="1403">
                  <c:v>20.209880952380949</c:v>
                </c:pt>
                <c:pt idx="1404">
                  <c:v>20.224285714285731</c:v>
                </c:pt>
                <c:pt idx="1405">
                  <c:v>20.238690476190477</c:v>
                </c:pt>
                <c:pt idx="1406">
                  <c:v>20.253095238095227</c:v>
                </c:pt>
                <c:pt idx="1407">
                  <c:v>20.267500000000002</c:v>
                </c:pt>
                <c:pt idx="1408">
                  <c:v>20.28190476190478</c:v>
                </c:pt>
                <c:pt idx="1409">
                  <c:v>20.296309523809523</c:v>
                </c:pt>
                <c:pt idx="1410">
                  <c:v>20.310714285714283</c:v>
                </c:pt>
                <c:pt idx="1411">
                  <c:v>20.325119047619026</c:v>
                </c:pt>
                <c:pt idx="1412">
                  <c:v>20.339523809523776</c:v>
                </c:pt>
                <c:pt idx="1413">
                  <c:v>20.353928571428575</c:v>
                </c:pt>
                <c:pt idx="1414">
                  <c:v>20.368333333333275</c:v>
                </c:pt>
                <c:pt idx="1415">
                  <c:v>20.382738095238089</c:v>
                </c:pt>
                <c:pt idx="1416">
                  <c:v>20.397142857142835</c:v>
                </c:pt>
                <c:pt idx="1417">
                  <c:v>20.411547619047617</c:v>
                </c:pt>
                <c:pt idx="1418">
                  <c:v>20.42595238095236</c:v>
                </c:pt>
                <c:pt idx="1419">
                  <c:v>20.440357142857142</c:v>
                </c:pt>
                <c:pt idx="1420">
                  <c:v>20.454761904761881</c:v>
                </c:pt>
                <c:pt idx="1421">
                  <c:v>20.469166666666666</c:v>
                </c:pt>
                <c:pt idx="1422">
                  <c:v>20.483571428571427</c:v>
                </c:pt>
                <c:pt idx="1423">
                  <c:v>20.497976190476191</c:v>
                </c:pt>
                <c:pt idx="1424">
                  <c:v>20.51238095238093</c:v>
                </c:pt>
                <c:pt idx="1425">
                  <c:v>20.526785714285715</c:v>
                </c:pt>
                <c:pt idx="1426">
                  <c:v>20.54119047619049</c:v>
                </c:pt>
                <c:pt idx="1427">
                  <c:v>20.555595238095229</c:v>
                </c:pt>
                <c:pt idx="1428">
                  <c:v>20.57</c:v>
                </c:pt>
                <c:pt idx="1429">
                  <c:v>20.584404761904761</c:v>
                </c:pt>
                <c:pt idx="1430">
                  <c:v>20.598809523809525</c:v>
                </c:pt>
                <c:pt idx="1431">
                  <c:v>20.613214285714285</c:v>
                </c:pt>
                <c:pt idx="1432">
                  <c:v>20.627619047619049</c:v>
                </c:pt>
                <c:pt idx="1433">
                  <c:v>20.642023809523764</c:v>
                </c:pt>
                <c:pt idx="1434">
                  <c:v>20.65642857142857</c:v>
                </c:pt>
                <c:pt idx="1435">
                  <c:v>20.670833333333306</c:v>
                </c:pt>
                <c:pt idx="1436">
                  <c:v>20.685238095238088</c:v>
                </c:pt>
                <c:pt idx="1437">
                  <c:v>20.69964285714282</c:v>
                </c:pt>
                <c:pt idx="1438">
                  <c:v>20.71404761904763</c:v>
                </c:pt>
                <c:pt idx="1439">
                  <c:v>20.728452380952362</c:v>
                </c:pt>
                <c:pt idx="1440">
                  <c:v>20.74285714285714</c:v>
                </c:pt>
                <c:pt idx="1441">
                  <c:v>20.757261904761886</c:v>
                </c:pt>
                <c:pt idx="1442">
                  <c:v>20.771666666666665</c:v>
                </c:pt>
                <c:pt idx="1443">
                  <c:v>20.786071428571432</c:v>
                </c:pt>
                <c:pt idx="1444">
                  <c:v>20.800476190476193</c:v>
                </c:pt>
                <c:pt idx="1445">
                  <c:v>20.814880952380975</c:v>
                </c:pt>
                <c:pt idx="1446">
                  <c:v>20.829285714285735</c:v>
                </c:pt>
                <c:pt idx="1447">
                  <c:v>20.843690476190474</c:v>
                </c:pt>
                <c:pt idx="1448">
                  <c:v>20.858095238095228</c:v>
                </c:pt>
                <c:pt idx="1449">
                  <c:v>20.872499999999974</c:v>
                </c:pt>
                <c:pt idx="1450">
                  <c:v>20.886904761904784</c:v>
                </c:pt>
                <c:pt idx="1451">
                  <c:v>20.901309523809523</c:v>
                </c:pt>
                <c:pt idx="1452">
                  <c:v>20.915714285714262</c:v>
                </c:pt>
                <c:pt idx="1453">
                  <c:v>20.930119047619026</c:v>
                </c:pt>
                <c:pt idx="1454">
                  <c:v>20.944523809523758</c:v>
                </c:pt>
                <c:pt idx="1455">
                  <c:v>20.958928571428572</c:v>
                </c:pt>
                <c:pt idx="1456">
                  <c:v>20.973333333333276</c:v>
                </c:pt>
                <c:pt idx="1457">
                  <c:v>20.987738095238086</c:v>
                </c:pt>
                <c:pt idx="1458">
                  <c:v>21.002142857142811</c:v>
                </c:pt>
                <c:pt idx="1459">
                  <c:v>21.016547619047618</c:v>
                </c:pt>
                <c:pt idx="1460">
                  <c:v>21.030952380952378</c:v>
                </c:pt>
                <c:pt idx="1461">
                  <c:v>21.045357142857142</c:v>
                </c:pt>
                <c:pt idx="1462">
                  <c:v>21.059761904761885</c:v>
                </c:pt>
                <c:pt idx="1463">
                  <c:v>21.074166666666688</c:v>
                </c:pt>
                <c:pt idx="1464">
                  <c:v>21.088571428571427</c:v>
                </c:pt>
                <c:pt idx="1465">
                  <c:v>21.102976190476191</c:v>
                </c:pt>
                <c:pt idx="1466">
                  <c:v>21.117380952380955</c:v>
                </c:pt>
                <c:pt idx="1467">
                  <c:v>21.131785714285744</c:v>
                </c:pt>
                <c:pt idx="1468">
                  <c:v>21.14619047619049</c:v>
                </c:pt>
                <c:pt idx="1469">
                  <c:v>21.160595238095226</c:v>
                </c:pt>
                <c:pt idx="1470">
                  <c:v>21.175000000000001</c:v>
                </c:pt>
                <c:pt idx="1471">
                  <c:v>21.189404761904761</c:v>
                </c:pt>
                <c:pt idx="1472">
                  <c:v>21.203809523809525</c:v>
                </c:pt>
                <c:pt idx="1473">
                  <c:v>21.218214285714286</c:v>
                </c:pt>
                <c:pt idx="1474">
                  <c:v>21.232619047619025</c:v>
                </c:pt>
                <c:pt idx="1475">
                  <c:v>21.247023809523771</c:v>
                </c:pt>
                <c:pt idx="1476">
                  <c:v>21.261428571428549</c:v>
                </c:pt>
                <c:pt idx="1477">
                  <c:v>21.275833333333285</c:v>
                </c:pt>
                <c:pt idx="1478">
                  <c:v>21.290238095238092</c:v>
                </c:pt>
                <c:pt idx="1479">
                  <c:v>21.304642857142824</c:v>
                </c:pt>
                <c:pt idx="1480">
                  <c:v>21.31904761904763</c:v>
                </c:pt>
                <c:pt idx="1481">
                  <c:v>21.33345238095238</c:v>
                </c:pt>
                <c:pt idx="1482">
                  <c:v>21.347857142857169</c:v>
                </c:pt>
                <c:pt idx="1483">
                  <c:v>21.362261904761873</c:v>
                </c:pt>
                <c:pt idx="1484">
                  <c:v>21.376666666666665</c:v>
                </c:pt>
                <c:pt idx="1485">
                  <c:v>21.391071428571454</c:v>
                </c:pt>
                <c:pt idx="1486">
                  <c:v>21.405476190476186</c:v>
                </c:pt>
                <c:pt idx="1487">
                  <c:v>21.419880952380954</c:v>
                </c:pt>
                <c:pt idx="1488">
                  <c:v>21.434285714285735</c:v>
                </c:pt>
                <c:pt idx="1489">
                  <c:v>21.448690476190457</c:v>
                </c:pt>
                <c:pt idx="1490">
                  <c:v>21.46309523809521</c:v>
                </c:pt>
                <c:pt idx="1491">
                  <c:v>21.477499999999978</c:v>
                </c:pt>
                <c:pt idx="1492">
                  <c:v>21.491904761904781</c:v>
                </c:pt>
                <c:pt idx="1493">
                  <c:v>21.506309523809524</c:v>
                </c:pt>
                <c:pt idx="1494">
                  <c:v>21.520714285714263</c:v>
                </c:pt>
                <c:pt idx="1495">
                  <c:v>21.535119047619027</c:v>
                </c:pt>
                <c:pt idx="1496">
                  <c:v>21.549523809523762</c:v>
                </c:pt>
                <c:pt idx="1497">
                  <c:v>21.563928571428569</c:v>
                </c:pt>
                <c:pt idx="1498">
                  <c:v>21.578333333333276</c:v>
                </c:pt>
                <c:pt idx="1499">
                  <c:v>21.592738095238087</c:v>
                </c:pt>
                <c:pt idx="1500">
                  <c:v>21.607142857142836</c:v>
                </c:pt>
                <c:pt idx="1501">
                  <c:v>21.621547619047618</c:v>
                </c:pt>
                <c:pt idx="1502">
                  <c:v>21.635952380952393</c:v>
                </c:pt>
                <c:pt idx="1503">
                  <c:v>21.650357142857164</c:v>
                </c:pt>
                <c:pt idx="1504">
                  <c:v>21.664761904761889</c:v>
                </c:pt>
                <c:pt idx="1505">
                  <c:v>21.679166666666688</c:v>
                </c:pt>
                <c:pt idx="1506">
                  <c:v>21.693571428571431</c:v>
                </c:pt>
                <c:pt idx="1507">
                  <c:v>21.707976190476195</c:v>
                </c:pt>
                <c:pt idx="1508">
                  <c:v>21.72238095238092</c:v>
                </c:pt>
                <c:pt idx="1509">
                  <c:v>21.73678571428573</c:v>
                </c:pt>
                <c:pt idx="1510">
                  <c:v>21.751190476190491</c:v>
                </c:pt>
                <c:pt idx="1511">
                  <c:v>21.765595238095209</c:v>
                </c:pt>
                <c:pt idx="1512">
                  <c:v>21.779999999999987</c:v>
                </c:pt>
                <c:pt idx="1513">
                  <c:v>21.794404761904765</c:v>
                </c:pt>
                <c:pt idx="1514">
                  <c:v>21.808809523809533</c:v>
                </c:pt>
                <c:pt idx="1515">
                  <c:v>21.823214285714283</c:v>
                </c:pt>
                <c:pt idx="1516">
                  <c:v>21.837619047619047</c:v>
                </c:pt>
                <c:pt idx="1517">
                  <c:v>21.852023809523775</c:v>
                </c:pt>
                <c:pt idx="1518">
                  <c:v>21.86642857142855</c:v>
                </c:pt>
                <c:pt idx="1519">
                  <c:v>21.880833333333289</c:v>
                </c:pt>
                <c:pt idx="1520">
                  <c:v>21.895238095238096</c:v>
                </c:pt>
                <c:pt idx="1521">
                  <c:v>21.90964285714281</c:v>
                </c:pt>
                <c:pt idx="1522">
                  <c:v>21.924047619047617</c:v>
                </c:pt>
                <c:pt idx="1523">
                  <c:v>21.938452380952359</c:v>
                </c:pt>
                <c:pt idx="1524">
                  <c:v>21.952857142857141</c:v>
                </c:pt>
                <c:pt idx="1525">
                  <c:v>21.967261904761873</c:v>
                </c:pt>
                <c:pt idx="1526">
                  <c:v>21.981666666666666</c:v>
                </c:pt>
                <c:pt idx="1527">
                  <c:v>21.99607142857143</c:v>
                </c:pt>
                <c:pt idx="1528">
                  <c:v>22.01047619047619</c:v>
                </c:pt>
                <c:pt idx="1529">
                  <c:v>22.024880952380951</c:v>
                </c:pt>
                <c:pt idx="1530">
                  <c:v>22.039285714285743</c:v>
                </c:pt>
                <c:pt idx="1531">
                  <c:v>22.053690476190475</c:v>
                </c:pt>
                <c:pt idx="1532">
                  <c:v>22.068095238095218</c:v>
                </c:pt>
                <c:pt idx="1533">
                  <c:v>22.082499999999964</c:v>
                </c:pt>
                <c:pt idx="1534">
                  <c:v>22.096904761904781</c:v>
                </c:pt>
                <c:pt idx="1535">
                  <c:v>22.111309523809531</c:v>
                </c:pt>
                <c:pt idx="1536">
                  <c:v>22.125714285714263</c:v>
                </c:pt>
                <c:pt idx="1537">
                  <c:v>22.140119047619049</c:v>
                </c:pt>
                <c:pt idx="1538">
                  <c:v>22.154523809523781</c:v>
                </c:pt>
                <c:pt idx="1539">
                  <c:v>22.168928571428573</c:v>
                </c:pt>
                <c:pt idx="1540">
                  <c:v>22.183333333333277</c:v>
                </c:pt>
                <c:pt idx="1541">
                  <c:v>22.197738095238094</c:v>
                </c:pt>
                <c:pt idx="1542">
                  <c:v>22.212142857142819</c:v>
                </c:pt>
                <c:pt idx="1543">
                  <c:v>22.226547619047619</c:v>
                </c:pt>
                <c:pt idx="1544">
                  <c:v>22.240952380952383</c:v>
                </c:pt>
                <c:pt idx="1545">
                  <c:v>22.255357142857143</c:v>
                </c:pt>
                <c:pt idx="1546">
                  <c:v>22.269761904761875</c:v>
                </c:pt>
                <c:pt idx="1547">
                  <c:v>22.284166666666664</c:v>
                </c:pt>
                <c:pt idx="1548">
                  <c:v>22.298571428571428</c:v>
                </c:pt>
                <c:pt idx="1549">
                  <c:v>22.312976190476213</c:v>
                </c:pt>
                <c:pt idx="1550">
                  <c:v>22.327380952380953</c:v>
                </c:pt>
                <c:pt idx="1551">
                  <c:v>22.341785714285731</c:v>
                </c:pt>
                <c:pt idx="1552">
                  <c:v>22.356190476190491</c:v>
                </c:pt>
                <c:pt idx="1553">
                  <c:v>22.370595238095227</c:v>
                </c:pt>
                <c:pt idx="1554">
                  <c:v>22.384999999999987</c:v>
                </c:pt>
                <c:pt idx="1555">
                  <c:v>22.399404761904783</c:v>
                </c:pt>
                <c:pt idx="1556">
                  <c:v>22.41380952380953</c:v>
                </c:pt>
                <c:pt idx="1557">
                  <c:v>22.428214285714265</c:v>
                </c:pt>
                <c:pt idx="1558">
                  <c:v>22.442619047619015</c:v>
                </c:pt>
                <c:pt idx="1559">
                  <c:v>22.457023809523776</c:v>
                </c:pt>
                <c:pt idx="1560">
                  <c:v>22.471428571428572</c:v>
                </c:pt>
                <c:pt idx="1561">
                  <c:v>22.485833333333275</c:v>
                </c:pt>
                <c:pt idx="1562">
                  <c:v>22.500238095238096</c:v>
                </c:pt>
                <c:pt idx="1563">
                  <c:v>22.514642857142835</c:v>
                </c:pt>
                <c:pt idx="1564">
                  <c:v>22.529047619047621</c:v>
                </c:pt>
                <c:pt idx="1565">
                  <c:v>22.54345238095236</c:v>
                </c:pt>
                <c:pt idx="1566">
                  <c:v>22.557857142857177</c:v>
                </c:pt>
                <c:pt idx="1567">
                  <c:v>22.572261904761877</c:v>
                </c:pt>
                <c:pt idx="1568">
                  <c:v>22.586666666666666</c:v>
                </c:pt>
                <c:pt idx="1569">
                  <c:v>22.601071428571451</c:v>
                </c:pt>
                <c:pt idx="1570">
                  <c:v>22.615476190476191</c:v>
                </c:pt>
                <c:pt idx="1571">
                  <c:v>22.629880952380951</c:v>
                </c:pt>
                <c:pt idx="1572">
                  <c:v>22.64428571428574</c:v>
                </c:pt>
                <c:pt idx="1573">
                  <c:v>22.658690476190475</c:v>
                </c:pt>
                <c:pt idx="1574">
                  <c:v>22.673095238095236</c:v>
                </c:pt>
                <c:pt idx="1575">
                  <c:v>22.6875</c:v>
                </c:pt>
                <c:pt idx="1576">
                  <c:v>22.701904761904789</c:v>
                </c:pt>
                <c:pt idx="1577">
                  <c:v>22.716309523809521</c:v>
                </c:pt>
                <c:pt idx="1578">
                  <c:v>22.730714285714264</c:v>
                </c:pt>
                <c:pt idx="1579">
                  <c:v>22.745119047619013</c:v>
                </c:pt>
                <c:pt idx="1580">
                  <c:v>22.759523809523763</c:v>
                </c:pt>
                <c:pt idx="1581">
                  <c:v>22.77392857142857</c:v>
                </c:pt>
                <c:pt idx="1582">
                  <c:v>22.788333333333263</c:v>
                </c:pt>
                <c:pt idx="1583">
                  <c:v>22.802738095238087</c:v>
                </c:pt>
                <c:pt idx="1584">
                  <c:v>22.817142857142834</c:v>
                </c:pt>
                <c:pt idx="1585">
                  <c:v>22.83154761904763</c:v>
                </c:pt>
                <c:pt idx="1586">
                  <c:v>22.845952380952379</c:v>
                </c:pt>
                <c:pt idx="1587">
                  <c:v>22.860357142857143</c:v>
                </c:pt>
                <c:pt idx="1588">
                  <c:v>22.874761904761886</c:v>
                </c:pt>
                <c:pt idx="1589">
                  <c:v>22.889166666666668</c:v>
                </c:pt>
                <c:pt idx="1590">
                  <c:v>22.903571428571428</c:v>
                </c:pt>
                <c:pt idx="1591">
                  <c:v>22.917976190476214</c:v>
                </c:pt>
                <c:pt idx="1592">
                  <c:v>22.932380952380928</c:v>
                </c:pt>
                <c:pt idx="1593">
                  <c:v>22.946785714285713</c:v>
                </c:pt>
                <c:pt idx="1594">
                  <c:v>22.961190476190477</c:v>
                </c:pt>
                <c:pt idx="1595">
                  <c:v>22.97559523809521</c:v>
                </c:pt>
                <c:pt idx="1596">
                  <c:v>22.99</c:v>
                </c:pt>
                <c:pt idx="1597">
                  <c:v>23.00440476190478</c:v>
                </c:pt>
                <c:pt idx="1598">
                  <c:v>23.01880952380953</c:v>
                </c:pt>
                <c:pt idx="1599">
                  <c:v>23.033214285714287</c:v>
                </c:pt>
                <c:pt idx="1600">
                  <c:v>23.047619047619026</c:v>
                </c:pt>
                <c:pt idx="1601">
                  <c:v>23.062023809523755</c:v>
                </c:pt>
                <c:pt idx="1602">
                  <c:v>23.076428571428547</c:v>
                </c:pt>
                <c:pt idx="1603">
                  <c:v>23.09083333333329</c:v>
                </c:pt>
                <c:pt idx="1604">
                  <c:v>23.105238095238093</c:v>
                </c:pt>
                <c:pt idx="1605">
                  <c:v>23.119642857142836</c:v>
                </c:pt>
                <c:pt idx="1606">
                  <c:v>23.134047619047635</c:v>
                </c:pt>
                <c:pt idx="1607">
                  <c:v>23.14845238095236</c:v>
                </c:pt>
                <c:pt idx="1608">
                  <c:v>23.162857142857145</c:v>
                </c:pt>
                <c:pt idx="1609">
                  <c:v>23.177261904761902</c:v>
                </c:pt>
                <c:pt idx="1610">
                  <c:v>23.191666666666688</c:v>
                </c:pt>
                <c:pt idx="1611">
                  <c:v>23.20607142857143</c:v>
                </c:pt>
                <c:pt idx="1612">
                  <c:v>23.220476190476187</c:v>
                </c:pt>
                <c:pt idx="1613">
                  <c:v>23.234880952380951</c:v>
                </c:pt>
                <c:pt idx="1614">
                  <c:v>23.249285714285715</c:v>
                </c:pt>
                <c:pt idx="1615">
                  <c:v>23.263690476190476</c:v>
                </c:pt>
                <c:pt idx="1616">
                  <c:v>23.278095238095229</c:v>
                </c:pt>
                <c:pt idx="1617">
                  <c:v>23.292499999999972</c:v>
                </c:pt>
                <c:pt idx="1618">
                  <c:v>23.306904761904793</c:v>
                </c:pt>
                <c:pt idx="1619">
                  <c:v>23.321309523809525</c:v>
                </c:pt>
                <c:pt idx="1620">
                  <c:v>23.335714285714282</c:v>
                </c:pt>
                <c:pt idx="1621">
                  <c:v>23.350119047619046</c:v>
                </c:pt>
                <c:pt idx="1622">
                  <c:v>23.364523809523771</c:v>
                </c:pt>
                <c:pt idx="1623">
                  <c:v>23.37892857142857</c:v>
                </c:pt>
                <c:pt idx="1624">
                  <c:v>23.393333333333285</c:v>
                </c:pt>
                <c:pt idx="1625">
                  <c:v>23.407738095238088</c:v>
                </c:pt>
                <c:pt idx="1626">
                  <c:v>23.422142857142809</c:v>
                </c:pt>
                <c:pt idx="1627">
                  <c:v>23.436547619047616</c:v>
                </c:pt>
                <c:pt idx="1628">
                  <c:v>23.45095238095238</c:v>
                </c:pt>
                <c:pt idx="1629">
                  <c:v>23.465357142857126</c:v>
                </c:pt>
                <c:pt idx="1630">
                  <c:v>23.479761904761872</c:v>
                </c:pt>
                <c:pt idx="1631">
                  <c:v>23.494166666666665</c:v>
                </c:pt>
                <c:pt idx="1632">
                  <c:v>23.508571428571432</c:v>
                </c:pt>
                <c:pt idx="1633">
                  <c:v>23.522976190476193</c:v>
                </c:pt>
                <c:pt idx="1634">
                  <c:v>23.53738095238095</c:v>
                </c:pt>
                <c:pt idx="1635">
                  <c:v>23.551785714285735</c:v>
                </c:pt>
                <c:pt idx="1636">
                  <c:v>23.566190476190474</c:v>
                </c:pt>
                <c:pt idx="1637">
                  <c:v>23.58059523809521</c:v>
                </c:pt>
                <c:pt idx="1638">
                  <c:v>23.594999999999999</c:v>
                </c:pt>
                <c:pt idx="1639">
                  <c:v>23.609404761904784</c:v>
                </c:pt>
                <c:pt idx="1640">
                  <c:v>23.62380952380953</c:v>
                </c:pt>
                <c:pt idx="1641">
                  <c:v>23.638214285714284</c:v>
                </c:pt>
                <c:pt idx="1642">
                  <c:v>23.652619047619027</c:v>
                </c:pt>
                <c:pt idx="1643">
                  <c:v>23.667023809523776</c:v>
                </c:pt>
                <c:pt idx="1644">
                  <c:v>23.681428571428572</c:v>
                </c:pt>
                <c:pt idx="1645">
                  <c:v>23.695833333333301</c:v>
                </c:pt>
                <c:pt idx="1646">
                  <c:v>23.710238095238093</c:v>
                </c:pt>
                <c:pt idx="1647">
                  <c:v>23.724642857142818</c:v>
                </c:pt>
                <c:pt idx="1648">
                  <c:v>23.739047619047618</c:v>
                </c:pt>
                <c:pt idx="1649">
                  <c:v>23.753452380952382</c:v>
                </c:pt>
                <c:pt idx="1650">
                  <c:v>23.767857142857164</c:v>
                </c:pt>
                <c:pt idx="1651">
                  <c:v>23.782261904761864</c:v>
                </c:pt>
                <c:pt idx="1652">
                  <c:v>23.796666666666663</c:v>
                </c:pt>
                <c:pt idx="1653">
                  <c:v>23.811071428571463</c:v>
                </c:pt>
                <c:pt idx="1654">
                  <c:v>23.825476190476188</c:v>
                </c:pt>
                <c:pt idx="1655">
                  <c:v>23.839880952380955</c:v>
                </c:pt>
                <c:pt idx="1656">
                  <c:v>23.854285714285744</c:v>
                </c:pt>
                <c:pt idx="1657">
                  <c:v>23.868690476190476</c:v>
                </c:pt>
                <c:pt idx="1658">
                  <c:v>23.883095238095226</c:v>
                </c:pt>
                <c:pt idx="1659">
                  <c:v>23.897499999999987</c:v>
                </c:pt>
                <c:pt idx="1660">
                  <c:v>23.911904761904793</c:v>
                </c:pt>
                <c:pt idx="1661">
                  <c:v>23.926309523809522</c:v>
                </c:pt>
                <c:pt idx="1662">
                  <c:v>23.940714285714254</c:v>
                </c:pt>
                <c:pt idx="1663">
                  <c:v>23.955119047619029</c:v>
                </c:pt>
                <c:pt idx="1664">
                  <c:v>23.969523809523753</c:v>
                </c:pt>
                <c:pt idx="1665">
                  <c:v>23.98392857142855</c:v>
                </c:pt>
                <c:pt idx="1666">
                  <c:v>23.998333333333264</c:v>
                </c:pt>
                <c:pt idx="1667">
                  <c:v>24.012738095238092</c:v>
                </c:pt>
                <c:pt idx="1668">
                  <c:v>24.027142857142824</c:v>
                </c:pt>
                <c:pt idx="1669">
                  <c:v>24.04154761904762</c:v>
                </c:pt>
                <c:pt idx="1670">
                  <c:v>24.05595238095238</c:v>
                </c:pt>
                <c:pt idx="1671">
                  <c:v>24.070357142857141</c:v>
                </c:pt>
                <c:pt idx="1672">
                  <c:v>24.084761904761873</c:v>
                </c:pt>
                <c:pt idx="1673">
                  <c:v>24.099166666666665</c:v>
                </c:pt>
                <c:pt idx="1674">
                  <c:v>24.113571428571454</c:v>
                </c:pt>
                <c:pt idx="1675">
                  <c:v>24.127976190476211</c:v>
                </c:pt>
                <c:pt idx="1676">
                  <c:v>24.142380952380933</c:v>
                </c:pt>
                <c:pt idx="1677">
                  <c:v>24.156785714285736</c:v>
                </c:pt>
                <c:pt idx="1678">
                  <c:v>24.171190476190503</c:v>
                </c:pt>
                <c:pt idx="1679">
                  <c:v>24.185595238095214</c:v>
                </c:pt>
                <c:pt idx="1680">
                  <c:v>24.2</c:v>
                </c:pt>
                <c:pt idx="1681">
                  <c:v>24.214404761904785</c:v>
                </c:pt>
                <c:pt idx="1682">
                  <c:v>24.228809523809524</c:v>
                </c:pt>
                <c:pt idx="1683">
                  <c:v>24.243214285714263</c:v>
                </c:pt>
                <c:pt idx="1684">
                  <c:v>24.257619047619027</c:v>
                </c:pt>
                <c:pt idx="1685">
                  <c:v>24.272023809523763</c:v>
                </c:pt>
                <c:pt idx="1686">
                  <c:v>24.286428571428541</c:v>
                </c:pt>
                <c:pt idx="1687">
                  <c:v>24.300833333333308</c:v>
                </c:pt>
                <c:pt idx="1688">
                  <c:v>24.315238095238094</c:v>
                </c:pt>
                <c:pt idx="1689">
                  <c:v>24.329642857142819</c:v>
                </c:pt>
                <c:pt idx="1690">
                  <c:v>24.344047619047618</c:v>
                </c:pt>
                <c:pt idx="1691">
                  <c:v>24.358452380952379</c:v>
                </c:pt>
                <c:pt idx="1692">
                  <c:v>24.372857142857164</c:v>
                </c:pt>
                <c:pt idx="1693">
                  <c:v>24.387261904761889</c:v>
                </c:pt>
                <c:pt idx="1694">
                  <c:v>24.401666666666664</c:v>
                </c:pt>
                <c:pt idx="1695">
                  <c:v>24.416071428571431</c:v>
                </c:pt>
                <c:pt idx="1696">
                  <c:v>24.430476190476188</c:v>
                </c:pt>
                <c:pt idx="1697">
                  <c:v>24.444880952380952</c:v>
                </c:pt>
                <c:pt idx="1698">
                  <c:v>24.459285714285731</c:v>
                </c:pt>
                <c:pt idx="1699">
                  <c:v>24.473690476190477</c:v>
                </c:pt>
                <c:pt idx="1700">
                  <c:v>24.488095238095209</c:v>
                </c:pt>
                <c:pt idx="1701">
                  <c:v>24.502499999999973</c:v>
                </c:pt>
                <c:pt idx="1702">
                  <c:v>24.516904761904797</c:v>
                </c:pt>
                <c:pt idx="1703">
                  <c:v>24.531309523809533</c:v>
                </c:pt>
                <c:pt idx="1704">
                  <c:v>24.545714285714261</c:v>
                </c:pt>
                <c:pt idx="1705">
                  <c:v>24.560119047619029</c:v>
                </c:pt>
                <c:pt idx="1706">
                  <c:v>24.574523809523775</c:v>
                </c:pt>
                <c:pt idx="1707">
                  <c:v>24.588928571428546</c:v>
                </c:pt>
                <c:pt idx="1708">
                  <c:v>24.603333333333289</c:v>
                </c:pt>
                <c:pt idx="1709">
                  <c:v>24.617738095238114</c:v>
                </c:pt>
                <c:pt idx="1710">
                  <c:v>24.632142857142831</c:v>
                </c:pt>
                <c:pt idx="1711">
                  <c:v>24.646547619047617</c:v>
                </c:pt>
                <c:pt idx="1712">
                  <c:v>24.660952380952381</c:v>
                </c:pt>
                <c:pt idx="1713">
                  <c:v>24.675357142857145</c:v>
                </c:pt>
                <c:pt idx="1714">
                  <c:v>24.689761904761873</c:v>
                </c:pt>
                <c:pt idx="1715">
                  <c:v>24.704166666666691</c:v>
                </c:pt>
                <c:pt idx="1716">
                  <c:v>24.71857142857143</c:v>
                </c:pt>
                <c:pt idx="1717">
                  <c:v>24.732976190476194</c:v>
                </c:pt>
                <c:pt idx="1718">
                  <c:v>24.747380952380929</c:v>
                </c:pt>
                <c:pt idx="1719">
                  <c:v>24.761785714285711</c:v>
                </c:pt>
                <c:pt idx="1720">
                  <c:v>24.776190476190475</c:v>
                </c:pt>
                <c:pt idx="1721">
                  <c:v>24.790595238095229</c:v>
                </c:pt>
                <c:pt idx="1722">
                  <c:v>24.805</c:v>
                </c:pt>
                <c:pt idx="1723">
                  <c:v>24.819404761904782</c:v>
                </c:pt>
                <c:pt idx="1724">
                  <c:v>24.833809523809531</c:v>
                </c:pt>
                <c:pt idx="1725">
                  <c:v>24.848214285714263</c:v>
                </c:pt>
                <c:pt idx="1726">
                  <c:v>24.862619047619017</c:v>
                </c:pt>
                <c:pt idx="1727">
                  <c:v>24.877023809523784</c:v>
                </c:pt>
                <c:pt idx="1728">
                  <c:v>24.891428571428573</c:v>
                </c:pt>
                <c:pt idx="1729">
                  <c:v>24.905833333333284</c:v>
                </c:pt>
                <c:pt idx="1730">
                  <c:v>24.920238095238087</c:v>
                </c:pt>
                <c:pt idx="1731">
                  <c:v>24.934642857142819</c:v>
                </c:pt>
                <c:pt idx="1732">
                  <c:v>24.949047619047612</c:v>
                </c:pt>
              </c:numCache>
            </c:numRef>
          </c:xVal>
          <c:yVal>
            <c:numRef>
              <c:f>'[foam 80% quality (2).xlsx]A80FSV'!$T$4:$T$1736</c:f>
              <c:numCache>
                <c:formatCode>General</c:formatCode>
                <c:ptCount val="1733"/>
                <c:pt idx="0">
                  <c:v>15.931859822467256</c:v>
                </c:pt>
                <c:pt idx="1">
                  <c:v>13.375946481964492</c:v>
                </c:pt>
                <c:pt idx="2">
                  <c:v>18.6581673856702</c:v>
                </c:pt>
                <c:pt idx="3">
                  <c:v>22.151248951023984</c:v>
                </c:pt>
                <c:pt idx="4">
                  <c:v>26.070316073128183</c:v>
                </c:pt>
                <c:pt idx="5">
                  <c:v>24.025585400726012</c:v>
                </c:pt>
                <c:pt idx="6">
                  <c:v>24.792359402876826</c:v>
                </c:pt>
                <c:pt idx="7">
                  <c:v>23.514402732625456</c:v>
                </c:pt>
                <c:pt idx="8">
                  <c:v>24.19597962342619</c:v>
                </c:pt>
                <c:pt idx="9">
                  <c:v>23.258811398575176</c:v>
                </c:pt>
                <c:pt idx="10">
                  <c:v>23.855191178025827</c:v>
                </c:pt>
                <c:pt idx="11">
                  <c:v>23.258811398575176</c:v>
                </c:pt>
                <c:pt idx="12">
                  <c:v>22.918022953174784</c:v>
                </c:pt>
                <c:pt idx="13">
                  <c:v>24.962753625576987</c:v>
                </c:pt>
                <c:pt idx="14">
                  <c:v>26.922287186629116</c:v>
                </c:pt>
                <c:pt idx="15">
                  <c:v>28.285440968230603</c:v>
                </c:pt>
                <c:pt idx="16">
                  <c:v>29.733791861182187</c:v>
                </c:pt>
                <c:pt idx="17">
                  <c:v>29.904186083882376</c:v>
                </c:pt>
                <c:pt idx="18">
                  <c:v>33.141676315185883</c:v>
                </c:pt>
                <c:pt idx="19">
                  <c:v>33.908450317336708</c:v>
                </c:pt>
                <c:pt idx="20">
                  <c:v>36.464363657839428</c:v>
                </c:pt>
                <c:pt idx="21">
                  <c:v>37.571926105390602</c:v>
                </c:pt>
                <c:pt idx="22">
                  <c:v>39.787051000493044</c:v>
                </c:pt>
                <c:pt idx="23">
                  <c:v>43.96170945664749</c:v>
                </c:pt>
                <c:pt idx="24">
                  <c:v>42.768949897746296</c:v>
                </c:pt>
                <c:pt idx="25">
                  <c:v>42.172570118295667</c:v>
                </c:pt>
                <c:pt idx="26">
                  <c:v>41.235401893444646</c:v>
                </c:pt>
                <c:pt idx="27">
                  <c:v>42.939344120446449</c:v>
                </c:pt>
                <c:pt idx="28">
                  <c:v>41.405796116144863</c:v>
                </c:pt>
                <c:pt idx="29">
                  <c:v>40.55382500264384</c:v>
                </c:pt>
                <c:pt idx="30">
                  <c:v>44.387695013397973</c:v>
                </c:pt>
                <c:pt idx="31">
                  <c:v>44.55808923609824</c:v>
                </c:pt>
                <c:pt idx="32">
                  <c:v>44.387695013397973</c:v>
                </c:pt>
                <c:pt idx="33">
                  <c:v>44.55808923609824</c:v>
                </c:pt>
                <c:pt idx="34">
                  <c:v>45.836045906349604</c:v>
                </c:pt>
                <c:pt idx="35">
                  <c:v>44.898877681498547</c:v>
                </c:pt>
                <c:pt idx="36">
                  <c:v>44.728483458798394</c:v>
                </c:pt>
                <c:pt idx="37">
                  <c:v>43.96170945664749</c:v>
                </c:pt>
                <c:pt idx="38">
                  <c:v>44.046906567997603</c:v>
                </c:pt>
                <c:pt idx="39">
                  <c:v>44.898877681498547</c:v>
                </c:pt>
                <c:pt idx="40">
                  <c:v>45.324863238249044</c:v>
                </c:pt>
                <c:pt idx="41">
                  <c:v>48.39195924685238</c:v>
                </c:pt>
                <c:pt idx="42">
                  <c:v>46.602819908500493</c:v>
                </c:pt>
                <c:pt idx="43">
                  <c:v>46.773214131200646</c:v>
                </c:pt>
                <c:pt idx="44">
                  <c:v>50.266295696554479</c:v>
                </c:pt>
                <c:pt idx="45">
                  <c:v>47.880776578751842</c:v>
                </c:pt>
                <c:pt idx="46">
                  <c:v>49.925507251154059</c:v>
                </c:pt>
                <c:pt idx="47">
                  <c:v>50.777478364654982</c:v>
                </c:pt>
                <c:pt idx="48">
                  <c:v>51.885040812206128</c:v>
                </c:pt>
                <c:pt idx="49">
                  <c:v>52.481420591656743</c:v>
                </c:pt>
                <c:pt idx="50">
                  <c:v>55.037333932159669</c:v>
                </c:pt>
                <c:pt idx="51">
                  <c:v>56.826473270511535</c:v>
                </c:pt>
                <c:pt idx="52">
                  <c:v>54.866939709459409</c:v>
                </c:pt>
                <c:pt idx="53">
                  <c:v>56.315290602410975</c:v>
                </c:pt>
                <c:pt idx="54">
                  <c:v>53.588983039208024</c:v>
                </c:pt>
                <c:pt idx="55">
                  <c:v>55.718910822960375</c:v>
                </c:pt>
                <c:pt idx="56">
                  <c:v>57.934035718062731</c:v>
                </c:pt>
                <c:pt idx="57">
                  <c:v>57.934035718062731</c:v>
                </c:pt>
                <c:pt idx="58">
                  <c:v>61.256723060716268</c:v>
                </c:pt>
                <c:pt idx="59">
                  <c:v>60.91593461531594</c:v>
                </c:pt>
                <c:pt idx="60">
                  <c:v>59.978766390464962</c:v>
                </c:pt>
                <c:pt idx="61">
                  <c:v>58.871203942913738</c:v>
                </c:pt>
                <c:pt idx="62">
                  <c:v>60.830737503965842</c:v>
                </c:pt>
                <c:pt idx="63">
                  <c:v>62.705073953667899</c:v>
                </c:pt>
                <c:pt idx="64">
                  <c:v>63.471847955818632</c:v>
                </c:pt>
                <c:pt idx="65">
                  <c:v>65.431381516870758</c:v>
                </c:pt>
                <c:pt idx="66">
                  <c:v>64.323819069319697</c:v>
                </c:pt>
                <c:pt idx="67">
                  <c:v>66.36854974172185</c:v>
                </c:pt>
                <c:pt idx="68">
                  <c:v>65.857367073621134</c:v>
                </c:pt>
                <c:pt idx="69">
                  <c:v>66.36854974172185</c:v>
                </c:pt>
                <c:pt idx="70">
                  <c:v>67.816900634673416</c:v>
                </c:pt>
                <c:pt idx="71">
                  <c:v>67.987294857373627</c:v>
                </c:pt>
                <c:pt idx="72">
                  <c:v>66.198155519021569</c:v>
                </c:pt>
                <c:pt idx="73">
                  <c:v>68.242886191423764</c:v>
                </c:pt>
                <c:pt idx="74">
                  <c:v>68.583674636824156</c:v>
                </c:pt>
                <c:pt idx="75">
                  <c:v>70.45801108652617</c:v>
                </c:pt>
                <c:pt idx="76">
                  <c:v>68.583674636824156</c:v>
                </c:pt>
                <c:pt idx="77">
                  <c:v>67.816900634673416</c:v>
                </c:pt>
                <c:pt idx="78">
                  <c:v>68.924463082224634</c:v>
                </c:pt>
                <c:pt idx="79">
                  <c:v>67.987294857373627</c:v>
                </c:pt>
                <c:pt idx="80">
                  <c:v>67.305717966572772</c:v>
                </c:pt>
                <c:pt idx="81">
                  <c:v>68.754068859524295</c:v>
                </c:pt>
                <c:pt idx="82">
                  <c:v>66.538943964422032</c:v>
                </c:pt>
                <c:pt idx="83">
                  <c:v>66.198155519021569</c:v>
                </c:pt>
                <c:pt idx="84">
                  <c:v>66.36854974172185</c:v>
                </c:pt>
                <c:pt idx="85">
                  <c:v>64.40901618066971</c:v>
                </c:pt>
                <c:pt idx="86">
                  <c:v>66.964929521172721</c:v>
                </c:pt>
                <c:pt idx="87">
                  <c:v>67.646506411973263</c:v>
                </c:pt>
                <c:pt idx="88">
                  <c:v>64.40901618066971</c:v>
                </c:pt>
                <c:pt idx="89">
                  <c:v>63.301453733118493</c:v>
                </c:pt>
                <c:pt idx="90">
                  <c:v>63.471847955818632</c:v>
                </c:pt>
                <c:pt idx="91">
                  <c:v>63.045862399068255</c:v>
                </c:pt>
                <c:pt idx="92">
                  <c:v>66.198155519021569</c:v>
                </c:pt>
                <c:pt idx="93">
                  <c:v>66.794535298472397</c:v>
                </c:pt>
                <c:pt idx="94">
                  <c:v>66.709338187122142</c:v>
                </c:pt>
                <c:pt idx="95">
                  <c:v>68.242886191423764</c:v>
                </c:pt>
                <c:pt idx="96">
                  <c:v>69.861631307075641</c:v>
                </c:pt>
                <c:pt idx="97">
                  <c:v>66.36854974172185</c:v>
                </c:pt>
                <c:pt idx="98">
                  <c:v>64.153424846619458</c:v>
                </c:pt>
                <c:pt idx="99">
                  <c:v>64.40901618066971</c:v>
                </c:pt>
                <c:pt idx="100">
                  <c:v>65.686972850920924</c:v>
                </c:pt>
                <c:pt idx="101">
                  <c:v>67.816900634673416</c:v>
                </c:pt>
                <c:pt idx="102">
                  <c:v>69.094857304924759</c:v>
                </c:pt>
                <c:pt idx="103">
                  <c:v>69.350448638975081</c:v>
                </c:pt>
                <c:pt idx="104">
                  <c:v>68.413280414124074</c:v>
                </c:pt>
                <c:pt idx="105">
                  <c:v>69.094857304924759</c:v>
                </c:pt>
                <c:pt idx="106">
                  <c:v>70.032025529775822</c:v>
                </c:pt>
                <c:pt idx="107">
                  <c:v>68.242886191423764</c:v>
                </c:pt>
                <c:pt idx="108">
                  <c:v>69.520842861675249</c:v>
                </c:pt>
                <c:pt idx="109">
                  <c:v>68.413280414124074</c:v>
                </c:pt>
                <c:pt idx="110">
                  <c:v>71.139587977327039</c:v>
                </c:pt>
                <c:pt idx="111">
                  <c:v>70.628405309226324</c:v>
                </c:pt>
                <c:pt idx="112">
                  <c:v>71.735967756777669</c:v>
                </c:pt>
                <c:pt idx="113">
                  <c:v>72.587938870278549</c:v>
                </c:pt>
                <c:pt idx="114">
                  <c:v>72.247150424878384</c:v>
                </c:pt>
                <c:pt idx="115">
                  <c:v>73.695501317829581</c:v>
                </c:pt>
                <c:pt idx="116">
                  <c:v>70.969193754626829</c:v>
                </c:pt>
                <c:pt idx="117">
                  <c:v>73.525107095129499</c:v>
                </c:pt>
                <c:pt idx="118">
                  <c:v>72.417544647578566</c:v>
                </c:pt>
                <c:pt idx="119">
                  <c:v>71.309982200027179</c:v>
                </c:pt>
                <c:pt idx="120">
                  <c:v>68.754068859524295</c:v>
                </c:pt>
                <c:pt idx="121">
                  <c:v>71.650770645427485</c:v>
                </c:pt>
                <c:pt idx="122">
                  <c:v>71.906361979477865</c:v>
                </c:pt>
                <c:pt idx="123">
                  <c:v>72.417544647578566</c:v>
                </c:pt>
                <c:pt idx="124">
                  <c:v>70.969193754626829</c:v>
                </c:pt>
                <c:pt idx="125">
                  <c:v>71.650770645427485</c:v>
                </c:pt>
                <c:pt idx="126">
                  <c:v>70.798799531926619</c:v>
                </c:pt>
                <c:pt idx="127">
                  <c:v>69.691237084375558</c:v>
                </c:pt>
                <c:pt idx="128">
                  <c:v>71.139587977327039</c:v>
                </c:pt>
                <c:pt idx="129">
                  <c:v>70.372813975176214</c:v>
                </c:pt>
                <c:pt idx="130">
                  <c:v>71.139587977327039</c:v>
                </c:pt>
                <c:pt idx="131">
                  <c:v>71.906361979477865</c:v>
                </c:pt>
                <c:pt idx="132">
                  <c:v>72.417544647578566</c:v>
                </c:pt>
                <c:pt idx="133">
                  <c:v>69.265251527624869</c:v>
                </c:pt>
                <c:pt idx="134">
                  <c:v>68.583674636824156</c:v>
                </c:pt>
                <c:pt idx="135">
                  <c:v>69.094857304924759</c:v>
                </c:pt>
                <c:pt idx="136">
                  <c:v>70.45801108652617</c:v>
                </c:pt>
                <c:pt idx="137">
                  <c:v>73.013924427029067</c:v>
                </c:pt>
                <c:pt idx="138">
                  <c:v>70.202419752475919</c:v>
                </c:pt>
                <c:pt idx="139">
                  <c:v>71.309982200027179</c:v>
                </c:pt>
                <c:pt idx="140">
                  <c:v>69.350448638975081</c:v>
                </c:pt>
                <c:pt idx="141">
                  <c:v>68.072491968723597</c:v>
                </c:pt>
                <c:pt idx="142">
                  <c:v>68.242886191423764</c:v>
                </c:pt>
                <c:pt idx="143">
                  <c:v>70.372813975176214</c:v>
                </c:pt>
                <c:pt idx="144">
                  <c:v>73.354712872429161</c:v>
                </c:pt>
                <c:pt idx="145">
                  <c:v>72.758333092978759</c:v>
                </c:pt>
                <c:pt idx="146">
                  <c:v>68.583674636824156</c:v>
                </c:pt>
                <c:pt idx="147">
                  <c:v>71.906361979477865</c:v>
                </c:pt>
                <c:pt idx="148">
                  <c:v>71.139587977327039</c:v>
                </c:pt>
                <c:pt idx="149">
                  <c:v>71.480376422727389</c:v>
                </c:pt>
                <c:pt idx="150">
                  <c:v>71.309982200027179</c:v>
                </c:pt>
                <c:pt idx="151">
                  <c:v>69.094857304924759</c:v>
                </c:pt>
                <c:pt idx="152">
                  <c:v>71.735967756777669</c:v>
                </c:pt>
                <c:pt idx="153">
                  <c:v>72.076756202178018</c:v>
                </c:pt>
                <c:pt idx="154">
                  <c:v>72.417544647578566</c:v>
                </c:pt>
                <c:pt idx="155">
                  <c:v>71.906361979477865</c:v>
                </c:pt>
                <c:pt idx="156">
                  <c:v>73.013924427029067</c:v>
                </c:pt>
                <c:pt idx="157">
                  <c:v>71.735967756777669</c:v>
                </c:pt>
                <c:pt idx="158">
                  <c:v>71.735967756777669</c:v>
                </c:pt>
                <c:pt idx="159">
                  <c:v>71.650770645427485</c:v>
                </c:pt>
                <c:pt idx="160">
                  <c:v>72.843530204328871</c:v>
                </c:pt>
                <c:pt idx="161">
                  <c:v>71.139587977327039</c:v>
                </c:pt>
                <c:pt idx="162">
                  <c:v>73.865895540529834</c:v>
                </c:pt>
                <c:pt idx="163">
                  <c:v>72.076756202178018</c:v>
                </c:pt>
                <c:pt idx="164">
                  <c:v>70.202419752475919</c:v>
                </c:pt>
                <c:pt idx="165">
                  <c:v>70.45801108652617</c:v>
                </c:pt>
                <c:pt idx="166">
                  <c:v>69.265251527624869</c:v>
                </c:pt>
                <c:pt idx="167">
                  <c:v>69.094857304924759</c:v>
                </c:pt>
                <c:pt idx="168">
                  <c:v>71.309982200027179</c:v>
                </c:pt>
                <c:pt idx="169">
                  <c:v>72.076756202178018</c:v>
                </c:pt>
                <c:pt idx="170">
                  <c:v>69.861631307075641</c:v>
                </c:pt>
                <c:pt idx="171">
                  <c:v>69.350448638975081</c:v>
                </c:pt>
                <c:pt idx="172">
                  <c:v>70.372813975176214</c:v>
                </c:pt>
                <c:pt idx="173">
                  <c:v>68.754068859524295</c:v>
                </c:pt>
                <c:pt idx="174">
                  <c:v>70.798799531926619</c:v>
                </c:pt>
                <c:pt idx="175">
                  <c:v>70.798799531926619</c:v>
                </c:pt>
                <c:pt idx="176">
                  <c:v>71.139587977327039</c:v>
                </c:pt>
                <c:pt idx="177">
                  <c:v>72.587938870278549</c:v>
                </c:pt>
                <c:pt idx="178">
                  <c:v>71.480376422727389</c:v>
                </c:pt>
                <c:pt idx="179">
                  <c:v>71.650770645427485</c:v>
                </c:pt>
                <c:pt idx="180">
                  <c:v>73.013924427029067</c:v>
                </c:pt>
                <c:pt idx="181">
                  <c:v>74.036289763230258</c:v>
                </c:pt>
                <c:pt idx="182">
                  <c:v>69.691237084375558</c:v>
                </c:pt>
                <c:pt idx="183">
                  <c:v>69.350448638975081</c:v>
                </c:pt>
                <c:pt idx="184">
                  <c:v>70.202419752475919</c:v>
                </c:pt>
                <c:pt idx="185">
                  <c:v>68.072491968723597</c:v>
                </c:pt>
                <c:pt idx="186">
                  <c:v>71.735967756777669</c:v>
                </c:pt>
                <c:pt idx="187">
                  <c:v>71.906361979477865</c:v>
                </c:pt>
                <c:pt idx="188">
                  <c:v>71.650770645427485</c:v>
                </c:pt>
                <c:pt idx="189">
                  <c:v>71.480376422727389</c:v>
                </c:pt>
                <c:pt idx="190">
                  <c:v>70.798799531926619</c:v>
                </c:pt>
                <c:pt idx="191">
                  <c:v>72.247150424878384</c:v>
                </c:pt>
                <c:pt idx="192">
                  <c:v>70.45801108652617</c:v>
                </c:pt>
                <c:pt idx="193">
                  <c:v>69.861631307075641</c:v>
                </c:pt>
                <c:pt idx="194">
                  <c:v>70.372813975176214</c:v>
                </c:pt>
                <c:pt idx="195">
                  <c:v>70.372813975176214</c:v>
                </c:pt>
                <c:pt idx="196">
                  <c:v>72.758333092978759</c:v>
                </c:pt>
                <c:pt idx="197">
                  <c:v>71.309982200027179</c:v>
                </c:pt>
                <c:pt idx="198">
                  <c:v>71.139587977327039</c:v>
                </c:pt>
                <c:pt idx="199">
                  <c:v>71.650770645427485</c:v>
                </c:pt>
                <c:pt idx="200">
                  <c:v>70.798799531926619</c:v>
                </c:pt>
                <c:pt idx="201">
                  <c:v>71.480376422727389</c:v>
                </c:pt>
                <c:pt idx="202">
                  <c:v>71.650770645427485</c:v>
                </c:pt>
                <c:pt idx="203">
                  <c:v>72.247150424878384</c:v>
                </c:pt>
                <c:pt idx="204">
                  <c:v>73.013924427029067</c:v>
                </c:pt>
                <c:pt idx="205">
                  <c:v>74.462275319980549</c:v>
                </c:pt>
                <c:pt idx="206">
                  <c:v>74.121486874580086</c:v>
                </c:pt>
                <c:pt idx="207">
                  <c:v>73.865895540529834</c:v>
                </c:pt>
                <c:pt idx="208">
                  <c:v>67.305717966572772</c:v>
                </c:pt>
                <c:pt idx="209">
                  <c:v>70.45801108652617</c:v>
                </c:pt>
                <c:pt idx="210">
                  <c:v>69.350448638975081</c:v>
                </c:pt>
                <c:pt idx="211">
                  <c:v>69.094857304924759</c:v>
                </c:pt>
                <c:pt idx="212">
                  <c:v>70.45801108652617</c:v>
                </c:pt>
                <c:pt idx="213">
                  <c:v>73.354712872429161</c:v>
                </c:pt>
                <c:pt idx="214">
                  <c:v>72.417544647578566</c:v>
                </c:pt>
                <c:pt idx="215">
                  <c:v>71.650770645427485</c:v>
                </c:pt>
                <c:pt idx="216">
                  <c:v>71.139587977327039</c:v>
                </c:pt>
                <c:pt idx="217">
                  <c:v>72.076756202178018</c:v>
                </c:pt>
                <c:pt idx="218">
                  <c:v>71.309982200027179</c:v>
                </c:pt>
                <c:pt idx="219">
                  <c:v>72.076756202178018</c:v>
                </c:pt>
                <c:pt idx="220">
                  <c:v>72.843530204328871</c:v>
                </c:pt>
                <c:pt idx="221">
                  <c:v>74.29188109728041</c:v>
                </c:pt>
                <c:pt idx="222">
                  <c:v>72.843530204328871</c:v>
                </c:pt>
                <c:pt idx="223">
                  <c:v>73.695501317829581</c:v>
                </c:pt>
                <c:pt idx="224">
                  <c:v>72.587938870278549</c:v>
                </c:pt>
                <c:pt idx="225">
                  <c:v>73.525107095129499</c:v>
                </c:pt>
                <c:pt idx="226">
                  <c:v>72.417544647578566</c:v>
                </c:pt>
                <c:pt idx="227">
                  <c:v>74.121486874580086</c:v>
                </c:pt>
                <c:pt idx="228">
                  <c:v>70.45801108652617</c:v>
                </c:pt>
                <c:pt idx="229">
                  <c:v>71.139587977327039</c:v>
                </c:pt>
                <c:pt idx="230">
                  <c:v>71.650770645427485</c:v>
                </c:pt>
                <c:pt idx="231">
                  <c:v>70.45801108652617</c:v>
                </c:pt>
                <c:pt idx="232">
                  <c:v>69.861631307075641</c:v>
                </c:pt>
                <c:pt idx="233">
                  <c:v>72.247150424878384</c:v>
                </c:pt>
                <c:pt idx="234">
                  <c:v>69.350448638975081</c:v>
                </c:pt>
                <c:pt idx="235">
                  <c:v>70.628405309226324</c:v>
                </c:pt>
                <c:pt idx="236">
                  <c:v>72.076756202178018</c:v>
                </c:pt>
                <c:pt idx="237">
                  <c:v>71.139587977327039</c:v>
                </c:pt>
                <c:pt idx="238">
                  <c:v>70.45801108652617</c:v>
                </c:pt>
                <c:pt idx="239">
                  <c:v>72.076756202178018</c:v>
                </c:pt>
                <c:pt idx="240">
                  <c:v>74.462275319980549</c:v>
                </c:pt>
                <c:pt idx="241">
                  <c:v>71.309982200027179</c:v>
                </c:pt>
                <c:pt idx="242">
                  <c:v>70.372813975176214</c:v>
                </c:pt>
                <c:pt idx="243">
                  <c:v>71.309982200027179</c:v>
                </c:pt>
                <c:pt idx="244">
                  <c:v>72.587938870278549</c:v>
                </c:pt>
                <c:pt idx="245">
                  <c:v>71.906361979477865</c:v>
                </c:pt>
                <c:pt idx="246">
                  <c:v>71.650770645427485</c:v>
                </c:pt>
                <c:pt idx="247">
                  <c:v>71.139587977327039</c:v>
                </c:pt>
                <c:pt idx="248">
                  <c:v>73.865895540529834</c:v>
                </c:pt>
                <c:pt idx="249">
                  <c:v>72.587938870278549</c:v>
                </c:pt>
                <c:pt idx="250">
                  <c:v>70.032025529775822</c:v>
                </c:pt>
                <c:pt idx="251">
                  <c:v>70.798799531926619</c:v>
                </c:pt>
                <c:pt idx="252">
                  <c:v>69.861631307075641</c:v>
                </c:pt>
                <c:pt idx="253">
                  <c:v>70.202419752475919</c:v>
                </c:pt>
                <c:pt idx="254">
                  <c:v>71.906361979477865</c:v>
                </c:pt>
                <c:pt idx="255">
                  <c:v>72.247150424878384</c:v>
                </c:pt>
                <c:pt idx="256">
                  <c:v>68.583674636824156</c:v>
                </c:pt>
                <c:pt idx="257">
                  <c:v>70.372813975176214</c:v>
                </c:pt>
                <c:pt idx="258">
                  <c:v>73.184318649729249</c:v>
                </c:pt>
                <c:pt idx="259">
                  <c:v>72.587938870278549</c:v>
                </c:pt>
                <c:pt idx="260">
                  <c:v>71.650770645427485</c:v>
                </c:pt>
                <c:pt idx="261">
                  <c:v>67.987294857373627</c:v>
                </c:pt>
                <c:pt idx="262">
                  <c:v>70.628405309226324</c:v>
                </c:pt>
                <c:pt idx="263">
                  <c:v>69.520842861675249</c:v>
                </c:pt>
                <c:pt idx="264">
                  <c:v>71.309982200027179</c:v>
                </c:pt>
                <c:pt idx="265">
                  <c:v>68.072491968723597</c:v>
                </c:pt>
                <c:pt idx="266">
                  <c:v>70.969193754626829</c:v>
                </c:pt>
                <c:pt idx="267">
                  <c:v>68.413280414124074</c:v>
                </c:pt>
                <c:pt idx="268">
                  <c:v>72.758333092978759</c:v>
                </c:pt>
                <c:pt idx="269">
                  <c:v>71.139587977327039</c:v>
                </c:pt>
                <c:pt idx="270">
                  <c:v>74.036289763230258</c:v>
                </c:pt>
                <c:pt idx="271">
                  <c:v>72.758333092978759</c:v>
                </c:pt>
                <c:pt idx="272">
                  <c:v>69.861631307075641</c:v>
                </c:pt>
                <c:pt idx="273">
                  <c:v>71.480376422727389</c:v>
                </c:pt>
                <c:pt idx="274">
                  <c:v>70.798799531926619</c:v>
                </c:pt>
                <c:pt idx="275">
                  <c:v>72.076756202178018</c:v>
                </c:pt>
                <c:pt idx="276">
                  <c:v>72.758333092978759</c:v>
                </c:pt>
                <c:pt idx="277">
                  <c:v>75.229049322131388</c:v>
                </c:pt>
                <c:pt idx="278">
                  <c:v>73.013924427029067</c:v>
                </c:pt>
                <c:pt idx="279">
                  <c:v>74.803063765381026</c:v>
                </c:pt>
                <c:pt idx="280">
                  <c:v>74.036289763230258</c:v>
                </c:pt>
                <c:pt idx="281">
                  <c:v>73.013924427029067</c:v>
                </c:pt>
                <c:pt idx="282">
                  <c:v>74.036289763230258</c:v>
                </c:pt>
                <c:pt idx="283">
                  <c:v>70.45801108652617</c:v>
                </c:pt>
                <c:pt idx="284">
                  <c:v>69.861631307075641</c:v>
                </c:pt>
                <c:pt idx="285">
                  <c:v>73.525107095129499</c:v>
                </c:pt>
                <c:pt idx="286">
                  <c:v>72.417544647578566</c:v>
                </c:pt>
                <c:pt idx="287">
                  <c:v>72.247150424878384</c:v>
                </c:pt>
                <c:pt idx="288">
                  <c:v>72.247150424878384</c:v>
                </c:pt>
                <c:pt idx="289">
                  <c:v>70.798799531926619</c:v>
                </c:pt>
                <c:pt idx="290">
                  <c:v>71.735967756777669</c:v>
                </c:pt>
                <c:pt idx="291">
                  <c:v>73.184318649729249</c:v>
                </c:pt>
                <c:pt idx="292">
                  <c:v>71.650770645427485</c:v>
                </c:pt>
                <c:pt idx="293">
                  <c:v>74.632669542680759</c:v>
                </c:pt>
                <c:pt idx="294">
                  <c:v>72.247150424878384</c:v>
                </c:pt>
                <c:pt idx="295">
                  <c:v>75.910626212932257</c:v>
                </c:pt>
                <c:pt idx="296">
                  <c:v>69.094857304924759</c:v>
                </c:pt>
                <c:pt idx="297">
                  <c:v>71.906361979477865</c:v>
                </c:pt>
                <c:pt idx="298">
                  <c:v>71.735967756777669</c:v>
                </c:pt>
                <c:pt idx="299">
                  <c:v>72.417544647578566</c:v>
                </c:pt>
                <c:pt idx="300">
                  <c:v>70.969193754626829</c:v>
                </c:pt>
                <c:pt idx="301">
                  <c:v>70.45801108652617</c:v>
                </c:pt>
                <c:pt idx="302">
                  <c:v>71.480376422727389</c:v>
                </c:pt>
                <c:pt idx="303">
                  <c:v>70.202419752475919</c:v>
                </c:pt>
                <c:pt idx="304">
                  <c:v>73.013924427029067</c:v>
                </c:pt>
                <c:pt idx="305">
                  <c:v>70.969193754626829</c:v>
                </c:pt>
                <c:pt idx="306">
                  <c:v>74.632669542680759</c:v>
                </c:pt>
                <c:pt idx="307">
                  <c:v>72.417544647578566</c:v>
                </c:pt>
                <c:pt idx="308">
                  <c:v>71.139587977327039</c:v>
                </c:pt>
                <c:pt idx="309">
                  <c:v>71.139587977327039</c:v>
                </c:pt>
                <c:pt idx="310">
                  <c:v>72.247150424878384</c:v>
                </c:pt>
                <c:pt idx="311">
                  <c:v>73.865895540529834</c:v>
                </c:pt>
                <c:pt idx="312">
                  <c:v>73.525107095129499</c:v>
                </c:pt>
                <c:pt idx="313">
                  <c:v>74.121486874580086</c:v>
                </c:pt>
                <c:pt idx="314">
                  <c:v>71.480376422727389</c:v>
                </c:pt>
                <c:pt idx="315">
                  <c:v>70.628405309226324</c:v>
                </c:pt>
                <c:pt idx="316">
                  <c:v>72.247150424878384</c:v>
                </c:pt>
                <c:pt idx="317">
                  <c:v>72.587938870278549</c:v>
                </c:pt>
                <c:pt idx="318">
                  <c:v>71.906361979477865</c:v>
                </c:pt>
                <c:pt idx="319">
                  <c:v>72.417544647578566</c:v>
                </c:pt>
                <c:pt idx="320">
                  <c:v>72.076756202178018</c:v>
                </c:pt>
                <c:pt idx="321">
                  <c:v>70.202419752475919</c:v>
                </c:pt>
                <c:pt idx="322">
                  <c:v>69.861631307075641</c:v>
                </c:pt>
                <c:pt idx="323">
                  <c:v>70.032025529775822</c:v>
                </c:pt>
                <c:pt idx="324">
                  <c:v>71.735967756777669</c:v>
                </c:pt>
                <c:pt idx="325">
                  <c:v>70.798799531926619</c:v>
                </c:pt>
                <c:pt idx="326">
                  <c:v>73.013924427029067</c:v>
                </c:pt>
                <c:pt idx="327">
                  <c:v>70.969193754626829</c:v>
                </c:pt>
                <c:pt idx="328">
                  <c:v>71.650770645427485</c:v>
                </c:pt>
                <c:pt idx="329">
                  <c:v>72.758333092978759</c:v>
                </c:pt>
                <c:pt idx="330">
                  <c:v>71.906361979477865</c:v>
                </c:pt>
                <c:pt idx="331">
                  <c:v>71.480376422727389</c:v>
                </c:pt>
                <c:pt idx="332">
                  <c:v>72.758333092978759</c:v>
                </c:pt>
                <c:pt idx="333">
                  <c:v>70.628405309226324</c:v>
                </c:pt>
                <c:pt idx="334">
                  <c:v>71.906361979477865</c:v>
                </c:pt>
                <c:pt idx="335">
                  <c:v>70.628405309226324</c:v>
                </c:pt>
                <c:pt idx="336">
                  <c:v>73.184318649729249</c:v>
                </c:pt>
                <c:pt idx="337">
                  <c:v>73.695501317829581</c:v>
                </c:pt>
                <c:pt idx="338">
                  <c:v>73.354712872429161</c:v>
                </c:pt>
                <c:pt idx="339">
                  <c:v>73.184318649729249</c:v>
                </c:pt>
                <c:pt idx="340">
                  <c:v>73.013924427029067</c:v>
                </c:pt>
                <c:pt idx="341">
                  <c:v>74.036289763230258</c:v>
                </c:pt>
                <c:pt idx="342">
                  <c:v>73.184318649729249</c:v>
                </c:pt>
                <c:pt idx="343">
                  <c:v>71.309982200027179</c:v>
                </c:pt>
                <c:pt idx="344">
                  <c:v>70.202419752475919</c:v>
                </c:pt>
                <c:pt idx="345">
                  <c:v>73.013924427029067</c:v>
                </c:pt>
                <c:pt idx="346">
                  <c:v>74.121486874580086</c:v>
                </c:pt>
                <c:pt idx="347">
                  <c:v>75.143852210781205</c:v>
                </c:pt>
                <c:pt idx="348">
                  <c:v>71.480376422727389</c:v>
                </c:pt>
                <c:pt idx="349">
                  <c:v>75.229049322131388</c:v>
                </c:pt>
                <c:pt idx="350">
                  <c:v>76.081020435632396</c:v>
                </c:pt>
                <c:pt idx="351">
                  <c:v>74.632669542680759</c:v>
                </c:pt>
                <c:pt idx="352">
                  <c:v>75.740231990232104</c:v>
                </c:pt>
                <c:pt idx="353">
                  <c:v>76.847794437783179</c:v>
                </c:pt>
                <c:pt idx="354">
                  <c:v>75.229049322131388</c:v>
                </c:pt>
                <c:pt idx="355">
                  <c:v>74.632669542680759</c:v>
                </c:pt>
                <c:pt idx="356">
                  <c:v>72.843530204328871</c:v>
                </c:pt>
                <c:pt idx="357">
                  <c:v>72.758333092978759</c:v>
                </c:pt>
                <c:pt idx="358">
                  <c:v>72.758333092978759</c:v>
                </c:pt>
                <c:pt idx="359">
                  <c:v>76.251414658332678</c:v>
                </c:pt>
                <c:pt idx="360">
                  <c:v>79.403707778285948</c:v>
                </c:pt>
                <c:pt idx="361">
                  <c:v>77.1885828831834</c:v>
                </c:pt>
                <c:pt idx="362">
                  <c:v>74.632669542680759</c:v>
                </c:pt>
                <c:pt idx="363">
                  <c:v>77.7849626626342</c:v>
                </c:pt>
                <c:pt idx="364">
                  <c:v>79.233313555585781</c:v>
                </c:pt>
                <c:pt idx="365">
                  <c:v>81.02245289393764</c:v>
                </c:pt>
                <c:pt idx="366">
                  <c:v>77.018188660483318</c:v>
                </c:pt>
                <c:pt idx="367">
                  <c:v>79.574102000986088</c:v>
                </c:pt>
                <c:pt idx="368">
                  <c:v>80.170481780436646</c:v>
                </c:pt>
                <c:pt idx="369">
                  <c:v>80.085284669086704</c:v>
                </c:pt>
                <c:pt idx="370">
                  <c:v>78.125751108034379</c:v>
                </c:pt>
                <c:pt idx="371">
                  <c:v>76.50700599238283</c:v>
                </c:pt>
                <c:pt idx="372">
                  <c:v>75.399443544831655</c:v>
                </c:pt>
                <c:pt idx="373">
                  <c:v>75.229049322131388</c:v>
                </c:pt>
                <c:pt idx="374">
                  <c:v>75.143852210781205</c:v>
                </c:pt>
                <c:pt idx="375">
                  <c:v>74.973457988081179</c:v>
                </c:pt>
                <c:pt idx="376">
                  <c:v>77.614568439934033</c:v>
                </c:pt>
                <c:pt idx="377">
                  <c:v>78.296145330734788</c:v>
                </c:pt>
                <c:pt idx="378">
                  <c:v>78.296145330734788</c:v>
                </c:pt>
                <c:pt idx="379">
                  <c:v>78.296145330734788</c:v>
                </c:pt>
                <c:pt idx="380">
                  <c:v>75.569837767531666</c:v>
                </c:pt>
                <c:pt idx="381">
                  <c:v>78.46653955343487</c:v>
                </c:pt>
                <c:pt idx="382">
                  <c:v>81.02245289393764</c:v>
                </c:pt>
                <c:pt idx="383">
                  <c:v>79.403707778285948</c:v>
                </c:pt>
                <c:pt idx="384">
                  <c:v>77.614568439934033</c:v>
                </c:pt>
                <c:pt idx="385">
                  <c:v>79.062919332885528</c:v>
                </c:pt>
                <c:pt idx="386">
                  <c:v>79.233313555585781</c:v>
                </c:pt>
                <c:pt idx="387">
                  <c:v>74.462275319980549</c:v>
                </c:pt>
                <c:pt idx="388">
                  <c:v>75.399443544831655</c:v>
                </c:pt>
                <c:pt idx="389">
                  <c:v>73.865895540529834</c:v>
                </c:pt>
                <c:pt idx="390">
                  <c:v>74.803063765381026</c:v>
                </c:pt>
                <c:pt idx="391">
                  <c:v>76.081020435632396</c:v>
                </c:pt>
                <c:pt idx="392">
                  <c:v>74.121486874580086</c:v>
                </c:pt>
                <c:pt idx="393">
                  <c:v>75.143852210781205</c:v>
                </c:pt>
                <c:pt idx="394">
                  <c:v>75.399443544831655</c:v>
                </c:pt>
                <c:pt idx="395">
                  <c:v>74.036289763230258</c:v>
                </c:pt>
                <c:pt idx="396">
                  <c:v>73.525107095129499</c:v>
                </c:pt>
                <c:pt idx="397">
                  <c:v>75.229049322131388</c:v>
                </c:pt>
                <c:pt idx="398">
                  <c:v>74.121486874580086</c:v>
                </c:pt>
                <c:pt idx="399">
                  <c:v>73.184318649729249</c:v>
                </c:pt>
                <c:pt idx="400">
                  <c:v>73.354712872429161</c:v>
                </c:pt>
                <c:pt idx="401">
                  <c:v>77.358977105883554</c:v>
                </c:pt>
                <c:pt idx="402">
                  <c:v>75.229049322131388</c:v>
                </c:pt>
                <c:pt idx="403">
                  <c:v>74.29188109728041</c:v>
                </c:pt>
                <c:pt idx="404">
                  <c:v>74.462275319980549</c:v>
                </c:pt>
                <c:pt idx="405">
                  <c:v>74.632669542680759</c:v>
                </c:pt>
                <c:pt idx="406">
                  <c:v>75.740231990232104</c:v>
                </c:pt>
                <c:pt idx="407">
                  <c:v>74.121486874580086</c:v>
                </c:pt>
                <c:pt idx="408">
                  <c:v>72.247150424878384</c:v>
                </c:pt>
                <c:pt idx="409">
                  <c:v>73.865895540529834</c:v>
                </c:pt>
                <c:pt idx="410">
                  <c:v>74.036289763230258</c:v>
                </c:pt>
                <c:pt idx="411">
                  <c:v>73.525107095129499</c:v>
                </c:pt>
                <c:pt idx="412">
                  <c:v>74.462275319980549</c:v>
                </c:pt>
                <c:pt idx="413">
                  <c:v>74.803063765381026</c:v>
                </c:pt>
                <c:pt idx="414">
                  <c:v>74.973457988081179</c:v>
                </c:pt>
                <c:pt idx="415">
                  <c:v>75.229049322131388</c:v>
                </c:pt>
                <c:pt idx="416">
                  <c:v>74.036289763230258</c:v>
                </c:pt>
                <c:pt idx="417">
                  <c:v>74.803063765381026</c:v>
                </c:pt>
                <c:pt idx="418">
                  <c:v>74.29188109728041</c:v>
                </c:pt>
                <c:pt idx="419">
                  <c:v>74.462275319980549</c:v>
                </c:pt>
                <c:pt idx="420">
                  <c:v>75.910626212932257</c:v>
                </c:pt>
                <c:pt idx="421">
                  <c:v>75.399443544831655</c:v>
                </c:pt>
                <c:pt idx="422">
                  <c:v>73.525107095129499</c:v>
                </c:pt>
                <c:pt idx="423">
                  <c:v>72.758333092978759</c:v>
                </c:pt>
                <c:pt idx="424">
                  <c:v>75.229049322131388</c:v>
                </c:pt>
                <c:pt idx="425">
                  <c:v>73.354712872429161</c:v>
                </c:pt>
                <c:pt idx="426">
                  <c:v>74.121486874580086</c:v>
                </c:pt>
                <c:pt idx="427">
                  <c:v>74.803063765381026</c:v>
                </c:pt>
                <c:pt idx="428">
                  <c:v>73.184318649729249</c:v>
                </c:pt>
                <c:pt idx="429">
                  <c:v>74.632669542680759</c:v>
                </c:pt>
                <c:pt idx="430">
                  <c:v>73.865895540529834</c:v>
                </c:pt>
                <c:pt idx="431">
                  <c:v>72.843530204328871</c:v>
                </c:pt>
                <c:pt idx="432">
                  <c:v>76.251414658332678</c:v>
                </c:pt>
                <c:pt idx="433">
                  <c:v>74.121486874580086</c:v>
                </c:pt>
                <c:pt idx="434">
                  <c:v>75.910626212932257</c:v>
                </c:pt>
                <c:pt idx="435">
                  <c:v>77.955356885334382</c:v>
                </c:pt>
                <c:pt idx="436">
                  <c:v>76.251414658332678</c:v>
                </c:pt>
                <c:pt idx="437">
                  <c:v>79.403707778285948</c:v>
                </c:pt>
                <c:pt idx="438">
                  <c:v>77.955356885334382</c:v>
                </c:pt>
                <c:pt idx="439">
                  <c:v>75.143852210781205</c:v>
                </c:pt>
                <c:pt idx="440">
                  <c:v>76.50700599238283</c:v>
                </c:pt>
                <c:pt idx="441">
                  <c:v>74.803063765381026</c:v>
                </c:pt>
                <c:pt idx="442">
                  <c:v>74.462275319980549</c:v>
                </c:pt>
                <c:pt idx="443">
                  <c:v>74.632669542680759</c:v>
                </c:pt>
                <c:pt idx="444">
                  <c:v>74.632669542680759</c:v>
                </c:pt>
                <c:pt idx="445">
                  <c:v>76.50700599238283</c:v>
                </c:pt>
                <c:pt idx="446">
                  <c:v>77.52937132858375</c:v>
                </c:pt>
                <c:pt idx="447">
                  <c:v>74.973457988081179</c:v>
                </c:pt>
                <c:pt idx="448">
                  <c:v>74.803063765381026</c:v>
                </c:pt>
                <c:pt idx="449">
                  <c:v>73.525107095129499</c:v>
                </c:pt>
                <c:pt idx="450">
                  <c:v>73.184318649729249</c:v>
                </c:pt>
                <c:pt idx="451">
                  <c:v>75.399443544831655</c:v>
                </c:pt>
                <c:pt idx="452">
                  <c:v>75.569837767531666</c:v>
                </c:pt>
                <c:pt idx="453">
                  <c:v>74.036289763230258</c:v>
                </c:pt>
                <c:pt idx="454">
                  <c:v>76.251414658332678</c:v>
                </c:pt>
                <c:pt idx="455">
                  <c:v>77.52937132858375</c:v>
                </c:pt>
                <c:pt idx="456">
                  <c:v>81.278044227987948</c:v>
                </c:pt>
                <c:pt idx="457">
                  <c:v>81.618832673388241</c:v>
                </c:pt>
                <c:pt idx="458">
                  <c:v>80.852058671237529</c:v>
                </c:pt>
                <c:pt idx="459">
                  <c:v>78.807327998835333</c:v>
                </c:pt>
                <c:pt idx="460">
                  <c:v>78.46653955343487</c:v>
                </c:pt>
                <c:pt idx="461">
                  <c:v>81.192847116637722</c:v>
                </c:pt>
                <c:pt idx="462">
                  <c:v>79.233313555585781</c:v>
                </c:pt>
                <c:pt idx="463">
                  <c:v>77.7849626626342</c:v>
                </c:pt>
                <c:pt idx="464">
                  <c:v>78.636933776135109</c:v>
                </c:pt>
                <c:pt idx="465">
                  <c:v>79.403707778285948</c:v>
                </c:pt>
                <c:pt idx="466">
                  <c:v>78.636933776135109</c:v>
                </c:pt>
                <c:pt idx="467">
                  <c:v>76.847794437783179</c:v>
                </c:pt>
                <c:pt idx="468">
                  <c:v>76.847794437783179</c:v>
                </c:pt>
                <c:pt idx="469">
                  <c:v>74.973457988081179</c:v>
                </c:pt>
                <c:pt idx="470">
                  <c:v>78.46653955343487</c:v>
                </c:pt>
                <c:pt idx="471">
                  <c:v>77.1885828831834</c:v>
                </c:pt>
                <c:pt idx="472">
                  <c:v>76.421808881032732</c:v>
                </c:pt>
                <c:pt idx="473">
                  <c:v>77.52937132858375</c:v>
                </c:pt>
                <c:pt idx="474">
                  <c:v>78.892525110185389</c:v>
                </c:pt>
                <c:pt idx="475">
                  <c:v>80.681664448537461</c:v>
                </c:pt>
                <c:pt idx="476">
                  <c:v>76.847794437783179</c:v>
                </c:pt>
                <c:pt idx="477">
                  <c:v>75.399443544831655</c:v>
                </c:pt>
                <c:pt idx="478">
                  <c:v>77.52937132858375</c:v>
                </c:pt>
                <c:pt idx="479">
                  <c:v>78.296145330734788</c:v>
                </c:pt>
                <c:pt idx="480">
                  <c:v>84.856322904691709</c:v>
                </c:pt>
                <c:pt idx="481">
                  <c:v>87.241842022494325</c:v>
                </c:pt>
                <c:pt idx="482">
                  <c:v>86.560265131693711</c:v>
                </c:pt>
                <c:pt idx="483">
                  <c:v>86.389870908993458</c:v>
                </c:pt>
                <c:pt idx="484">
                  <c:v>85.793491129542886</c:v>
                </c:pt>
                <c:pt idx="485">
                  <c:v>89.116178472196339</c:v>
                </c:pt>
                <c:pt idx="486">
                  <c:v>91.672091812698966</c:v>
                </c:pt>
                <c:pt idx="487">
                  <c:v>92.609260037550186</c:v>
                </c:pt>
                <c:pt idx="488">
                  <c:v>91.842486035399418</c:v>
                </c:pt>
                <c:pt idx="489">
                  <c:v>89.627361140297012</c:v>
                </c:pt>
                <c:pt idx="490">
                  <c:v>95.505961823453276</c:v>
                </c:pt>
                <c:pt idx="491">
                  <c:v>94.653990709952453</c:v>
                </c:pt>
                <c:pt idx="492">
                  <c:v>93.716822485101559</c:v>
                </c:pt>
                <c:pt idx="493">
                  <c:v>95.76155315750367</c:v>
                </c:pt>
                <c:pt idx="494">
                  <c:v>96.443130048304425</c:v>
                </c:pt>
                <c:pt idx="495">
                  <c:v>98.147072275306243</c:v>
                </c:pt>
                <c:pt idx="496">
                  <c:v>97.891480941255992</c:v>
                </c:pt>
                <c:pt idx="497">
                  <c:v>97.721086718555654</c:v>
                </c:pt>
                <c:pt idx="498">
                  <c:v>100.87337983850902</c:v>
                </c:pt>
                <c:pt idx="499">
                  <c:v>100.1066058363583</c:v>
                </c:pt>
                <c:pt idx="500">
                  <c:v>99.765817390957949</c:v>
                </c:pt>
                <c:pt idx="501">
                  <c:v>101.04377406120939</c:v>
                </c:pt>
                <c:pt idx="502">
                  <c:v>102.15133650876045</c:v>
                </c:pt>
                <c:pt idx="503">
                  <c:v>98.999043388807337</c:v>
                </c:pt>
                <c:pt idx="504">
                  <c:v>96.613524271004593</c:v>
                </c:pt>
                <c:pt idx="505">
                  <c:v>97.721086718555654</c:v>
                </c:pt>
                <c:pt idx="506">
                  <c:v>95.676356046153444</c:v>
                </c:pt>
                <c:pt idx="507">
                  <c:v>97.209904050455251</c:v>
                </c:pt>
                <c:pt idx="508">
                  <c:v>94.99477915535283</c:v>
                </c:pt>
                <c:pt idx="509">
                  <c:v>94.483596487252385</c:v>
                </c:pt>
                <c:pt idx="510">
                  <c:v>95.505961823453276</c:v>
                </c:pt>
                <c:pt idx="511">
                  <c:v>93.546428262401278</c:v>
                </c:pt>
                <c:pt idx="512">
                  <c:v>91.672091812698966</c:v>
                </c:pt>
                <c:pt idx="513">
                  <c:v>90.223740919747684</c:v>
                </c:pt>
                <c:pt idx="514">
                  <c:v>92.268471592149737</c:v>
                </c:pt>
                <c:pt idx="515">
                  <c:v>91.501697589999097</c:v>
                </c:pt>
                <c:pt idx="516">
                  <c:v>90.564529365148232</c:v>
                </c:pt>
                <c:pt idx="517">
                  <c:v>88.349404470045727</c:v>
                </c:pt>
                <c:pt idx="518">
                  <c:v>88.349404470045727</c:v>
                </c:pt>
                <c:pt idx="519">
                  <c:v>90.7349235878484</c:v>
                </c:pt>
                <c:pt idx="520">
                  <c:v>89.456966917596858</c:v>
                </c:pt>
                <c:pt idx="521">
                  <c:v>89.712558251647124</c:v>
                </c:pt>
                <c:pt idx="522">
                  <c:v>85.452702684142523</c:v>
                </c:pt>
                <c:pt idx="523">
                  <c:v>87.838221801945124</c:v>
                </c:pt>
                <c:pt idx="524">
                  <c:v>87.497433356544718</c:v>
                </c:pt>
                <c:pt idx="525">
                  <c:v>88.945784249496299</c:v>
                </c:pt>
                <c:pt idx="526">
                  <c:v>86.219476686293362</c:v>
                </c:pt>
                <c:pt idx="527">
                  <c:v>85.793491129542886</c:v>
                </c:pt>
                <c:pt idx="528">
                  <c:v>85.282308461442355</c:v>
                </c:pt>
                <c:pt idx="529">
                  <c:v>86.389870908993458</c:v>
                </c:pt>
                <c:pt idx="530">
                  <c:v>85.452702684142523</c:v>
                </c:pt>
                <c:pt idx="531">
                  <c:v>86.219476686293362</c:v>
                </c:pt>
                <c:pt idx="532">
                  <c:v>85.793491129542886</c:v>
                </c:pt>
                <c:pt idx="533">
                  <c:v>87.327039133844409</c:v>
                </c:pt>
                <c:pt idx="534">
                  <c:v>87.838221801945124</c:v>
                </c:pt>
                <c:pt idx="535">
                  <c:v>86.730659354393893</c:v>
                </c:pt>
                <c:pt idx="536">
                  <c:v>86.560265131693711</c:v>
                </c:pt>
                <c:pt idx="537">
                  <c:v>85.111914238742244</c:v>
                </c:pt>
                <c:pt idx="538">
                  <c:v>84.856322904691709</c:v>
                </c:pt>
                <c:pt idx="539">
                  <c:v>86.389870908993458</c:v>
                </c:pt>
                <c:pt idx="540">
                  <c:v>88.775390026795975</c:v>
                </c:pt>
                <c:pt idx="541">
                  <c:v>85.282308461442355</c:v>
                </c:pt>
                <c:pt idx="542">
                  <c:v>85.452702684142523</c:v>
                </c:pt>
                <c:pt idx="543">
                  <c:v>84.941520016041963</c:v>
                </c:pt>
                <c:pt idx="544">
                  <c:v>86.901053577094075</c:v>
                </c:pt>
                <c:pt idx="545">
                  <c:v>84.685928681991683</c:v>
                </c:pt>
                <c:pt idx="546">
                  <c:v>85.623096906842648</c:v>
                </c:pt>
                <c:pt idx="547">
                  <c:v>86.730659354393893</c:v>
                </c:pt>
                <c:pt idx="548">
                  <c:v>85.623096906842648</c:v>
                </c:pt>
                <c:pt idx="549">
                  <c:v>85.963885352243068</c:v>
                </c:pt>
                <c:pt idx="550">
                  <c:v>86.730659354393893</c:v>
                </c:pt>
                <c:pt idx="551">
                  <c:v>87.838221801945124</c:v>
                </c:pt>
                <c:pt idx="552">
                  <c:v>86.560265131693711</c:v>
                </c:pt>
                <c:pt idx="553">
                  <c:v>85.963885352243068</c:v>
                </c:pt>
                <c:pt idx="554">
                  <c:v>84.004351791190942</c:v>
                </c:pt>
                <c:pt idx="555">
                  <c:v>85.111914238742244</c:v>
                </c:pt>
                <c:pt idx="556">
                  <c:v>84.685928681991683</c:v>
                </c:pt>
                <c:pt idx="557">
                  <c:v>82.896789343639639</c:v>
                </c:pt>
                <c:pt idx="558">
                  <c:v>83.663563345790593</c:v>
                </c:pt>
                <c:pt idx="559">
                  <c:v>81.959621118788718</c:v>
                </c:pt>
                <c:pt idx="560">
                  <c:v>83.833957568490689</c:v>
                </c:pt>
                <c:pt idx="561">
                  <c:v>85.282308461442355</c:v>
                </c:pt>
                <c:pt idx="562">
                  <c:v>84.004351791190942</c:v>
                </c:pt>
                <c:pt idx="563">
                  <c:v>84.345140236591163</c:v>
                </c:pt>
                <c:pt idx="564">
                  <c:v>86.04908246359318</c:v>
                </c:pt>
                <c:pt idx="565">
                  <c:v>84.685928681991683</c:v>
                </c:pt>
                <c:pt idx="566">
                  <c:v>83.663563345790593</c:v>
                </c:pt>
                <c:pt idx="567">
                  <c:v>81.618832673388241</c:v>
                </c:pt>
                <c:pt idx="568">
                  <c:v>85.623096906842648</c:v>
                </c:pt>
                <c:pt idx="569">
                  <c:v>85.282308461442355</c:v>
                </c:pt>
                <c:pt idx="570">
                  <c:v>83.663563345790593</c:v>
                </c:pt>
                <c:pt idx="571">
                  <c:v>87.071447799794171</c:v>
                </c:pt>
                <c:pt idx="572">
                  <c:v>86.04908246359318</c:v>
                </c:pt>
                <c:pt idx="573">
                  <c:v>86.560265131693711</c:v>
                </c:pt>
                <c:pt idx="574">
                  <c:v>87.241842022494325</c:v>
                </c:pt>
                <c:pt idx="575">
                  <c:v>85.111914238742244</c:v>
                </c:pt>
                <c:pt idx="576">
                  <c:v>85.282308461442355</c:v>
                </c:pt>
                <c:pt idx="577">
                  <c:v>85.623096906842648</c:v>
                </c:pt>
                <c:pt idx="578">
                  <c:v>82.726395120939486</c:v>
                </c:pt>
                <c:pt idx="579">
                  <c:v>85.452702684142523</c:v>
                </c:pt>
                <c:pt idx="580">
                  <c:v>89.286572694896648</c:v>
                </c:pt>
                <c:pt idx="581">
                  <c:v>87.497433356544718</c:v>
                </c:pt>
                <c:pt idx="582">
                  <c:v>88.519798692745852</c:v>
                </c:pt>
                <c:pt idx="583">
                  <c:v>87.327039133844409</c:v>
                </c:pt>
                <c:pt idx="584">
                  <c:v>85.282308461442355</c:v>
                </c:pt>
                <c:pt idx="585">
                  <c:v>84.345140236591163</c:v>
                </c:pt>
                <c:pt idx="586">
                  <c:v>84.856322904691709</c:v>
                </c:pt>
                <c:pt idx="587">
                  <c:v>87.071447799794171</c:v>
                </c:pt>
                <c:pt idx="588">
                  <c:v>85.111914238742244</c:v>
                </c:pt>
                <c:pt idx="589">
                  <c:v>85.111914238742244</c:v>
                </c:pt>
                <c:pt idx="590">
                  <c:v>86.04908246359318</c:v>
                </c:pt>
                <c:pt idx="591">
                  <c:v>85.963885352243068</c:v>
                </c:pt>
                <c:pt idx="592">
                  <c:v>85.452702684142523</c:v>
                </c:pt>
                <c:pt idx="593">
                  <c:v>87.071447799794171</c:v>
                </c:pt>
                <c:pt idx="594">
                  <c:v>85.623096906842648</c:v>
                </c:pt>
                <c:pt idx="595">
                  <c:v>84.685928681991683</c:v>
                </c:pt>
                <c:pt idx="596">
                  <c:v>86.219476686293362</c:v>
                </c:pt>
                <c:pt idx="597">
                  <c:v>85.452702684142523</c:v>
                </c:pt>
                <c:pt idx="598">
                  <c:v>84.685928681991683</c:v>
                </c:pt>
                <c:pt idx="599">
                  <c:v>83.833957568490689</c:v>
                </c:pt>
                <c:pt idx="600">
                  <c:v>86.389870908993458</c:v>
                </c:pt>
                <c:pt idx="601">
                  <c:v>86.730659354393893</c:v>
                </c:pt>
                <c:pt idx="602">
                  <c:v>87.497433356544718</c:v>
                </c:pt>
                <c:pt idx="603">
                  <c:v>84.685928681991683</c:v>
                </c:pt>
                <c:pt idx="604">
                  <c:v>87.241842022494325</c:v>
                </c:pt>
                <c:pt idx="605">
                  <c:v>86.560265131693711</c:v>
                </c:pt>
                <c:pt idx="606">
                  <c:v>84.856322904691709</c:v>
                </c:pt>
                <c:pt idx="607">
                  <c:v>87.327039133844409</c:v>
                </c:pt>
                <c:pt idx="608">
                  <c:v>85.963885352243068</c:v>
                </c:pt>
                <c:pt idx="609">
                  <c:v>85.282308461442355</c:v>
                </c:pt>
                <c:pt idx="610">
                  <c:v>84.345140236591163</c:v>
                </c:pt>
                <c:pt idx="611">
                  <c:v>85.963885352243068</c:v>
                </c:pt>
                <c:pt idx="612">
                  <c:v>84.515534459291516</c:v>
                </c:pt>
                <c:pt idx="613">
                  <c:v>85.793491129542886</c:v>
                </c:pt>
                <c:pt idx="614">
                  <c:v>85.282308461442355</c:v>
                </c:pt>
                <c:pt idx="615">
                  <c:v>87.6678275792449</c:v>
                </c:pt>
                <c:pt idx="616">
                  <c:v>87.327039133844409</c:v>
                </c:pt>
                <c:pt idx="617">
                  <c:v>86.389870908993458</c:v>
                </c:pt>
                <c:pt idx="618">
                  <c:v>84.004351791190942</c:v>
                </c:pt>
                <c:pt idx="619">
                  <c:v>87.6678275792449</c:v>
                </c:pt>
                <c:pt idx="620">
                  <c:v>87.497433356544718</c:v>
                </c:pt>
                <c:pt idx="621">
                  <c:v>88.945784249496299</c:v>
                </c:pt>
                <c:pt idx="622">
                  <c:v>86.901053577094075</c:v>
                </c:pt>
                <c:pt idx="623">
                  <c:v>83.407972011740299</c:v>
                </c:pt>
                <c:pt idx="624">
                  <c:v>84.345140236591163</c:v>
                </c:pt>
                <c:pt idx="625">
                  <c:v>88.519798692745852</c:v>
                </c:pt>
                <c:pt idx="626">
                  <c:v>86.219476686293362</c:v>
                </c:pt>
                <c:pt idx="627">
                  <c:v>84.345140236591163</c:v>
                </c:pt>
                <c:pt idx="628">
                  <c:v>85.452702684142523</c:v>
                </c:pt>
                <c:pt idx="629">
                  <c:v>86.560265131693711</c:v>
                </c:pt>
                <c:pt idx="630">
                  <c:v>87.241842022494325</c:v>
                </c:pt>
                <c:pt idx="631">
                  <c:v>85.623096906842648</c:v>
                </c:pt>
                <c:pt idx="632">
                  <c:v>85.793491129542886</c:v>
                </c:pt>
                <c:pt idx="633">
                  <c:v>84.941520016041963</c:v>
                </c:pt>
                <c:pt idx="634">
                  <c:v>83.833957568490689</c:v>
                </c:pt>
                <c:pt idx="635">
                  <c:v>85.793491129542886</c:v>
                </c:pt>
                <c:pt idx="636">
                  <c:v>83.067183566339921</c:v>
                </c:pt>
                <c:pt idx="637">
                  <c:v>86.04908246359318</c:v>
                </c:pt>
                <c:pt idx="638">
                  <c:v>88.604995804095878</c:v>
                </c:pt>
                <c:pt idx="639">
                  <c:v>87.838221801945124</c:v>
                </c:pt>
                <c:pt idx="640">
                  <c:v>86.560265131693711</c:v>
                </c:pt>
                <c:pt idx="641">
                  <c:v>81.278044227987948</c:v>
                </c:pt>
                <c:pt idx="642">
                  <c:v>85.282308461442355</c:v>
                </c:pt>
                <c:pt idx="643">
                  <c:v>82.130015341488843</c:v>
                </c:pt>
                <c:pt idx="644">
                  <c:v>84.004351791190942</c:v>
                </c:pt>
                <c:pt idx="645">
                  <c:v>84.515534459291516</c:v>
                </c:pt>
                <c:pt idx="646">
                  <c:v>84.941520016041963</c:v>
                </c:pt>
                <c:pt idx="647">
                  <c:v>84.685928681991683</c:v>
                </c:pt>
                <c:pt idx="648">
                  <c:v>87.071447799794171</c:v>
                </c:pt>
                <c:pt idx="649">
                  <c:v>86.560265131693711</c:v>
                </c:pt>
                <c:pt idx="650">
                  <c:v>87.6678275792449</c:v>
                </c:pt>
                <c:pt idx="651">
                  <c:v>86.901053577094075</c:v>
                </c:pt>
                <c:pt idx="652">
                  <c:v>84.345140236591163</c:v>
                </c:pt>
                <c:pt idx="653">
                  <c:v>83.663563345790593</c:v>
                </c:pt>
                <c:pt idx="654">
                  <c:v>83.578366234440338</c:v>
                </c:pt>
                <c:pt idx="655">
                  <c:v>82.726395120939486</c:v>
                </c:pt>
                <c:pt idx="656">
                  <c:v>84.345140236591163</c:v>
                </c:pt>
                <c:pt idx="657">
                  <c:v>84.856322904691709</c:v>
                </c:pt>
                <c:pt idx="658">
                  <c:v>83.663563345790593</c:v>
                </c:pt>
                <c:pt idx="659">
                  <c:v>87.071447799794171</c:v>
                </c:pt>
                <c:pt idx="660">
                  <c:v>86.219476686293362</c:v>
                </c:pt>
                <c:pt idx="661">
                  <c:v>84.685928681991683</c:v>
                </c:pt>
                <c:pt idx="662">
                  <c:v>86.04908246359318</c:v>
                </c:pt>
                <c:pt idx="663">
                  <c:v>86.730659354393893</c:v>
                </c:pt>
                <c:pt idx="664">
                  <c:v>86.219476686293362</c:v>
                </c:pt>
                <c:pt idx="665">
                  <c:v>86.04908246359318</c:v>
                </c:pt>
                <c:pt idx="666">
                  <c:v>86.560265131693711</c:v>
                </c:pt>
                <c:pt idx="667">
                  <c:v>85.282308461442355</c:v>
                </c:pt>
                <c:pt idx="668">
                  <c:v>85.111914238742244</c:v>
                </c:pt>
                <c:pt idx="669">
                  <c:v>86.04908246359318</c:v>
                </c:pt>
                <c:pt idx="670">
                  <c:v>86.04908246359318</c:v>
                </c:pt>
                <c:pt idx="671">
                  <c:v>86.219476686293362</c:v>
                </c:pt>
                <c:pt idx="672">
                  <c:v>87.241842022494325</c:v>
                </c:pt>
                <c:pt idx="673">
                  <c:v>84.941520016041963</c:v>
                </c:pt>
                <c:pt idx="674">
                  <c:v>87.241842022494325</c:v>
                </c:pt>
                <c:pt idx="675">
                  <c:v>86.219476686293362</c:v>
                </c:pt>
                <c:pt idx="676">
                  <c:v>83.663563345790593</c:v>
                </c:pt>
                <c:pt idx="677">
                  <c:v>88.945784249496299</c:v>
                </c:pt>
                <c:pt idx="678">
                  <c:v>88.519798692745852</c:v>
                </c:pt>
                <c:pt idx="679">
                  <c:v>87.838221801945124</c:v>
                </c:pt>
                <c:pt idx="680">
                  <c:v>88.604995804095878</c:v>
                </c:pt>
                <c:pt idx="681">
                  <c:v>89.116178472196339</c:v>
                </c:pt>
                <c:pt idx="682">
                  <c:v>88.604995804095878</c:v>
                </c:pt>
                <c:pt idx="683">
                  <c:v>87.241842022494325</c:v>
                </c:pt>
                <c:pt idx="684">
                  <c:v>88.945784249496299</c:v>
                </c:pt>
                <c:pt idx="685">
                  <c:v>88.945784249496299</c:v>
                </c:pt>
                <c:pt idx="686">
                  <c:v>90.564529365148232</c:v>
                </c:pt>
                <c:pt idx="687">
                  <c:v>89.712558251647124</c:v>
                </c:pt>
                <c:pt idx="688">
                  <c:v>89.712558251647124</c:v>
                </c:pt>
                <c:pt idx="689">
                  <c:v>90.990514921898637</c:v>
                </c:pt>
                <c:pt idx="690">
                  <c:v>88.775390026795975</c:v>
                </c:pt>
                <c:pt idx="691">
                  <c:v>91.331303367298872</c:v>
                </c:pt>
                <c:pt idx="692">
                  <c:v>88.775390026795975</c:v>
                </c:pt>
                <c:pt idx="693">
                  <c:v>89.116178472196339</c:v>
                </c:pt>
                <c:pt idx="694">
                  <c:v>89.882952474347306</c:v>
                </c:pt>
                <c:pt idx="695">
                  <c:v>88.604995804095878</c:v>
                </c:pt>
                <c:pt idx="696">
                  <c:v>88.604995804095878</c:v>
                </c:pt>
                <c:pt idx="697">
                  <c:v>88.008616024645292</c:v>
                </c:pt>
                <c:pt idx="698">
                  <c:v>85.282308461442355</c:v>
                </c:pt>
                <c:pt idx="699">
                  <c:v>86.389870908993458</c:v>
                </c:pt>
                <c:pt idx="700">
                  <c:v>86.04908246359318</c:v>
                </c:pt>
                <c:pt idx="701">
                  <c:v>88.349404470045727</c:v>
                </c:pt>
                <c:pt idx="702">
                  <c:v>87.071447799794171</c:v>
                </c:pt>
                <c:pt idx="703">
                  <c:v>86.04908246359318</c:v>
                </c:pt>
                <c:pt idx="704">
                  <c:v>90.905317810548325</c:v>
                </c:pt>
                <c:pt idx="705">
                  <c:v>86.730659354393893</c:v>
                </c:pt>
                <c:pt idx="706">
                  <c:v>87.497433356544718</c:v>
                </c:pt>
                <c:pt idx="707">
                  <c:v>90.053346697047502</c:v>
                </c:pt>
                <c:pt idx="708">
                  <c:v>87.327039133844409</c:v>
                </c:pt>
                <c:pt idx="709">
                  <c:v>87.241842022494325</c:v>
                </c:pt>
                <c:pt idx="710">
                  <c:v>86.04908246359318</c:v>
                </c:pt>
                <c:pt idx="711">
                  <c:v>90.053346697047502</c:v>
                </c:pt>
                <c:pt idx="712">
                  <c:v>87.327039133844409</c:v>
                </c:pt>
                <c:pt idx="713">
                  <c:v>86.560265131693711</c:v>
                </c:pt>
                <c:pt idx="714">
                  <c:v>90.7349235878484</c:v>
                </c:pt>
                <c:pt idx="715">
                  <c:v>87.838221801945124</c:v>
                </c:pt>
                <c:pt idx="716">
                  <c:v>88.519798692745852</c:v>
                </c:pt>
                <c:pt idx="717">
                  <c:v>87.327039133844409</c:v>
                </c:pt>
                <c:pt idx="718">
                  <c:v>88.008616024645292</c:v>
                </c:pt>
                <c:pt idx="719">
                  <c:v>90.053346697047502</c:v>
                </c:pt>
                <c:pt idx="720">
                  <c:v>88.519798692745852</c:v>
                </c:pt>
                <c:pt idx="721">
                  <c:v>88.349404470045727</c:v>
                </c:pt>
                <c:pt idx="722">
                  <c:v>89.882952474347306</c:v>
                </c:pt>
                <c:pt idx="723">
                  <c:v>89.456966917596858</c:v>
                </c:pt>
                <c:pt idx="724">
                  <c:v>89.116178472196339</c:v>
                </c:pt>
                <c:pt idx="725">
                  <c:v>88.349404470045727</c:v>
                </c:pt>
                <c:pt idx="726">
                  <c:v>87.497433356544718</c:v>
                </c:pt>
                <c:pt idx="727">
                  <c:v>86.730659354393893</c:v>
                </c:pt>
                <c:pt idx="728">
                  <c:v>88.349404470045727</c:v>
                </c:pt>
                <c:pt idx="729">
                  <c:v>90.223740919747684</c:v>
                </c:pt>
                <c:pt idx="730">
                  <c:v>89.286572694896648</c:v>
                </c:pt>
                <c:pt idx="731">
                  <c:v>90.564529365148232</c:v>
                </c:pt>
                <c:pt idx="732">
                  <c:v>89.286572694896648</c:v>
                </c:pt>
                <c:pt idx="733">
                  <c:v>89.627361140297012</c:v>
                </c:pt>
                <c:pt idx="734">
                  <c:v>89.116178472196339</c:v>
                </c:pt>
                <c:pt idx="735">
                  <c:v>86.901053577094075</c:v>
                </c:pt>
                <c:pt idx="736">
                  <c:v>90.223740919747684</c:v>
                </c:pt>
                <c:pt idx="737">
                  <c:v>89.116178472196339</c:v>
                </c:pt>
                <c:pt idx="738">
                  <c:v>88.775390026795975</c:v>
                </c:pt>
                <c:pt idx="739">
                  <c:v>92.098077369449598</c:v>
                </c:pt>
                <c:pt idx="740">
                  <c:v>92.438865814850089</c:v>
                </c:pt>
                <c:pt idx="741">
                  <c:v>91.331303367298872</c:v>
                </c:pt>
                <c:pt idx="742">
                  <c:v>91.331303367298872</c:v>
                </c:pt>
                <c:pt idx="743">
                  <c:v>92.012880258099543</c:v>
                </c:pt>
                <c:pt idx="744">
                  <c:v>89.712558251647124</c:v>
                </c:pt>
                <c:pt idx="745">
                  <c:v>89.627361140297012</c:v>
                </c:pt>
                <c:pt idx="746">
                  <c:v>90.905317810548325</c:v>
                </c:pt>
                <c:pt idx="747">
                  <c:v>87.327039133844409</c:v>
                </c:pt>
                <c:pt idx="748">
                  <c:v>88.519798692745852</c:v>
                </c:pt>
                <c:pt idx="749">
                  <c:v>88.008616024645292</c:v>
                </c:pt>
                <c:pt idx="750">
                  <c:v>88.604995804095878</c:v>
                </c:pt>
                <c:pt idx="751">
                  <c:v>88.775390026795975</c:v>
                </c:pt>
                <c:pt idx="752">
                  <c:v>89.286572694896648</c:v>
                </c:pt>
                <c:pt idx="753">
                  <c:v>90.39413514244788</c:v>
                </c:pt>
                <c:pt idx="754">
                  <c:v>89.286572694896648</c:v>
                </c:pt>
                <c:pt idx="755">
                  <c:v>90.053346697047502</c:v>
                </c:pt>
                <c:pt idx="756">
                  <c:v>90.905317810548325</c:v>
                </c:pt>
                <c:pt idx="757">
                  <c:v>88.945784249496299</c:v>
                </c:pt>
                <c:pt idx="758">
                  <c:v>88.519798692745852</c:v>
                </c:pt>
                <c:pt idx="759">
                  <c:v>89.627361140297012</c:v>
                </c:pt>
                <c:pt idx="760">
                  <c:v>89.286572694896648</c:v>
                </c:pt>
                <c:pt idx="761">
                  <c:v>89.712558251647124</c:v>
                </c:pt>
                <c:pt idx="762">
                  <c:v>88.179010247345474</c:v>
                </c:pt>
                <c:pt idx="763">
                  <c:v>88.008616024645292</c:v>
                </c:pt>
                <c:pt idx="764">
                  <c:v>88.179010247345474</c:v>
                </c:pt>
                <c:pt idx="765">
                  <c:v>88.775390026795975</c:v>
                </c:pt>
                <c:pt idx="766">
                  <c:v>89.712558251647124</c:v>
                </c:pt>
                <c:pt idx="767">
                  <c:v>89.882952474347306</c:v>
                </c:pt>
                <c:pt idx="768">
                  <c:v>89.286572694896648</c:v>
                </c:pt>
                <c:pt idx="769">
                  <c:v>90.905317810548325</c:v>
                </c:pt>
                <c:pt idx="770">
                  <c:v>87.6678275792449</c:v>
                </c:pt>
                <c:pt idx="771">
                  <c:v>88.519798692745852</c:v>
                </c:pt>
                <c:pt idx="772">
                  <c:v>88.775390026795975</c:v>
                </c:pt>
                <c:pt idx="773">
                  <c:v>87.241842022494325</c:v>
                </c:pt>
                <c:pt idx="774">
                  <c:v>90.053346697047502</c:v>
                </c:pt>
                <c:pt idx="775">
                  <c:v>89.712558251647124</c:v>
                </c:pt>
                <c:pt idx="776">
                  <c:v>89.627361140297012</c:v>
                </c:pt>
                <c:pt idx="777">
                  <c:v>87.6678275792449</c:v>
                </c:pt>
                <c:pt idx="778">
                  <c:v>89.116178472196339</c:v>
                </c:pt>
                <c:pt idx="779">
                  <c:v>88.945784249496299</c:v>
                </c:pt>
                <c:pt idx="780">
                  <c:v>88.604995804095878</c:v>
                </c:pt>
                <c:pt idx="781">
                  <c:v>89.712558251647124</c:v>
                </c:pt>
                <c:pt idx="782">
                  <c:v>90.223740919747684</c:v>
                </c:pt>
                <c:pt idx="783">
                  <c:v>91.160909144598648</c:v>
                </c:pt>
                <c:pt idx="784">
                  <c:v>91.672091812698966</c:v>
                </c:pt>
                <c:pt idx="785">
                  <c:v>89.712558251647124</c:v>
                </c:pt>
                <c:pt idx="786">
                  <c:v>88.519798692745852</c:v>
                </c:pt>
                <c:pt idx="787">
                  <c:v>89.456966917596858</c:v>
                </c:pt>
                <c:pt idx="788">
                  <c:v>90.053346697047502</c:v>
                </c:pt>
                <c:pt idx="789">
                  <c:v>87.6678275792449</c:v>
                </c:pt>
                <c:pt idx="790">
                  <c:v>90.39413514244788</c:v>
                </c:pt>
                <c:pt idx="791">
                  <c:v>92.098077369449598</c:v>
                </c:pt>
                <c:pt idx="792">
                  <c:v>92.609260037550186</c:v>
                </c:pt>
                <c:pt idx="793">
                  <c:v>92.012880258099543</c:v>
                </c:pt>
                <c:pt idx="794">
                  <c:v>90.905317810548325</c:v>
                </c:pt>
                <c:pt idx="795">
                  <c:v>91.160909144598648</c:v>
                </c:pt>
                <c:pt idx="796">
                  <c:v>89.627361140297012</c:v>
                </c:pt>
                <c:pt idx="797">
                  <c:v>87.497433356544718</c:v>
                </c:pt>
                <c:pt idx="798">
                  <c:v>89.286572694896648</c:v>
                </c:pt>
                <c:pt idx="799">
                  <c:v>87.071447799794171</c:v>
                </c:pt>
                <c:pt idx="800">
                  <c:v>88.519798692745852</c:v>
                </c:pt>
                <c:pt idx="801">
                  <c:v>87.241842022494325</c:v>
                </c:pt>
                <c:pt idx="802">
                  <c:v>88.775390026795975</c:v>
                </c:pt>
                <c:pt idx="803">
                  <c:v>89.882952474347306</c:v>
                </c:pt>
                <c:pt idx="804">
                  <c:v>91.501697589999097</c:v>
                </c:pt>
                <c:pt idx="805">
                  <c:v>92.609260037550186</c:v>
                </c:pt>
                <c:pt idx="806">
                  <c:v>91.501697589999097</c:v>
                </c:pt>
                <c:pt idx="807">
                  <c:v>91.160909144598648</c:v>
                </c:pt>
                <c:pt idx="808">
                  <c:v>90.564529365148232</c:v>
                </c:pt>
                <c:pt idx="809">
                  <c:v>89.712558251647124</c:v>
                </c:pt>
                <c:pt idx="810">
                  <c:v>91.331303367298872</c:v>
                </c:pt>
                <c:pt idx="811">
                  <c:v>88.945784249496299</c:v>
                </c:pt>
                <c:pt idx="812">
                  <c:v>89.882952474347306</c:v>
                </c:pt>
                <c:pt idx="813">
                  <c:v>88.179010247345474</c:v>
                </c:pt>
                <c:pt idx="814">
                  <c:v>89.712558251647124</c:v>
                </c:pt>
                <c:pt idx="815">
                  <c:v>85.963885352243068</c:v>
                </c:pt>
                <c:pt idx="816">
                  <c:v>88.519798692745852</c:v>
                </c:pt>
                <c:pt idx="817">
                  <c:v>88.945784249496299</c:v>
                </c:pt>
                <c:pt idx="818">
                  <c:v>87.327039133844409</c:v>
                </c:pt>
                <c:pt idx="819">
                  <c:v>88.604995804095878</c:v>
                </c:pt>
                <c:pt idx="820">
                  <c:v>86.04908246359318</c:v>
                </c:pt>
                <c:pt idx="821">
                  <c:v>86.730659354393893</c:v>
                </c:pt>
                <c:pt idx="822">
                  <c:v>88.945784249496299</c:v>
                </c:pt>
                <c:pt idx="823">
                  <c:v>86.730659354393893</c:v>
                </c:pt>
                <c:pt idx="824">
                  <c:v>88.519798692745852</c:v>
                </c:pt>
                <c:pt idx="825">
                  <c:v>86.560265131693711</c:v>
                </c:pt>
                <c:pt idx="826">
                  <c:v>88.519798692745852</c:v>
                </c:pt>
                <c:pt idx="827">
                  <c:v>87.497433356544718</c:v>
                </c:pt>
                <c:pt idx="828">
                  <c:v>87.838221801945124</c:v>
                </c:pt>
                <c:pt idx="829">
                  <c:v>89.456966917596858</c:v>
                </c:pt>
                <c:pt idx="830">
                  <c:v>87.327039133844409</c:v>
                </c:pt>
                <c:pt idx="831">
                  <c:v>90.39413514244788</c:v>
                </c:pt>
                <c:pt idx="832">
                  <c:v>87.838221801945124</c:v>
                </c:pt>
                <c:pt idx="833">
                  <c:v>89.627361140297012</c:v>
                </c:pt>
                <c:pt idx="834">
                  <c:v>87.6678275792449</c:v>
                </c:pt>
                <c:pt idx="835">
                  <c:v>88.349404470045727</c:v>
                </c:pt>
                <c:pt idx="836">
                  <c:v>89.712558251647124</c:v>
                </c:pt>
                <c:pt idx="837">
                  <c:v>87.497433356544718</c:v>
                </c:pt>
                <c:pt idx="838">
                  <c:v>87.327039133844409</c:v>
                </c:pt>
                <c:pt idx="839">
                  <c:v>89.456966917596858</c:v>
                </c:pt>
                <c:pt idx="840">
                  <c:v>88.179010247345474</c:v>
                </c:pt>
                <c:pt idx="841">
                  <c:v>88.179010247345474</c:v>
                </c:pt>
                <c:pt idx="842">
                  <c:v>88.349404470045727</c:v>
                </c:pt>
                <c:pt idx="843">
                  <c:v>88.008616024645292</c:v>
                </c:pt>
                <c:pt idx="844">
                  <c:v>86.389870908993458</c:v>
                </c:pt>
                <c:pt idx="845">
                  <c:v>89.116178472196339</c:v>
                </c:pt>
                <c:pt idx="846">
                  <c:v>87.838221801945124</c:v>
                </c:pt>
                <c:pt idx="847">
                  <c:v>87.6678275792449</c:v>
                </c:pt>
                <c:pt idx="848">
                  <c:v>88.519798692745852</c:v>
                </c:pt>
                <c:pt idx="849">
                  <c:v>88.349404470045727</c:v>
                </c:pt>
                <c:pt idx="850">
                  <c:v>87.327039133844409</c:v>
                </c:pt>
                <c:pt idx="851">
                  <c:v>87.497433356544718</c:v>
                </c:pt>
                <c:pt idx="852">
                  <c:v>87.838221801945124</c:v>
                </c:pt>
                <c:pt idx="853">
                  <c:v>87.838221801945124</c:v>
                </c:pt>
                <c:pt idx="854">
                  <c:v>86.560265131693711</c:v>
                </c:pt>
                <c:pt idx="855">
                  <c:v>87.838221801945124</c:v>
                </c:pt>
                <c:pt idx="856">
                  <c:v>87.241842022494325</c:v>
                </c:pt>
                <c:pt idx="857">
                  <c:v>87.071447799794171</c:v>
                </c:pt>
                <c:pt idx="858">
                  <c:v>90.564529365148232</c:v>
                </c:pt>
                <c:pt idx="859">
                  <c:v>90.564529365148232</c:v>
                </c:pt>
                <c:pt idx="860">
                  <c:v>89.286572694896648</c:v>
                </c:pt>
                <c:pt idx="861">
                  <c:v>89.627361140297012</c:v>
                </c:pt>
                <c:pt idx="862">
                  <c:v>88.008616024645292</c:v>
                </c:pt>
                <c:pt idx="863">
                  <c:v>88.519798692745852</c:v>
                </c:pt>
                <c:pt idx="864">
                  <c:v>87.327039133844409</c:v>
                </c:pt>
                <c:pt idx="865">
                  <c:v>87.241842022494325</c:v>
                </c:pt>
                <c:pt idx="866">
                  <c:v>90.053346697047502</c:v>
                </c:pt>
                <c:pt idx="867">
                  <c:v>89.456966917596858</c:v>
                </c:pt>
                <c:pt idx="868">
                  <c:v>89.712558251647124</c:v>
                </c:pt>
                <c:pt idx="869">
                  <c:v>88.519798692745852</c:v>
                </c:pt>
                <c:pt idx="870">
                  <c:v>89.456966917596858</c:v>
                </c:pt>
                <c:pt idx="871">
                  <c:v>90.223740919747684</c:v>
                </c:pt>
                <c:pt idx="872">
                  <c:v>89.286572694896648</c:v>
                </c:pt>
                <c:pt idx="873">
                  <c:v>88.519798692745852</c:v>
                </c:pt>
                <c:pt idx="874">
                  <c:v>88.349404470045727</c:v>
                </c:pt>
                <c:pt idx="875">
                  <c:v>91.160909144598648</c:v>
                </c:pt>
                <c:pt idx="876">
                  <c:v>89.712558251647124</c:v>
                </c:pt>
                <c:pt idx="877">
                  <c:v>92.098077369449598</c:v>
                </c:pt>
                <c:pt idx="878">
                  <c:v>90.564529365148232</c:v>
                </c:pt>
                <c:pt idx="879">
                  <c:v>92.438865814850089</c:v>
                </c:pt>
                <c:pt idx="880">
                  <c:v>91.331303367298872</c:v>
                </c:pt>
                <c:pt idx="881">
                  <c:v>90.564529365148232</c:v>
                </c:pt>
                <c:pt idx="882">
                  <c:v>90.990514921898637</c:v>
                </c:pt>
                <c:pt idx="883">
                  <c:v>91.842486035399418</c:v>
                </c:pt>
                <c:pt idx="884">
                  <c:v>90.053346697047502</c:v>
                </c:pt>
                <c:pt idx="885">
                  <c:v>89.116178472196339</c:v>
                </c:pt>
                <c:pt idx="886">
                  <c:v>90.39413514244788</c:v>
                </c:pt>
                <c:pt idx="887">
                  <c:v>90.905317810548325</c:v>
                </c:pt>
                <c:pt idx="888">
                  <c:v>90.905317810548325</c:v>
                </c:pt>
                <c:pt idx="889">
                  <c:v>91.501697589999097</c:v>
                </c:pt>
                <c:pt idx="890">
                  <c:v>90.39413514244788</c:v>
                </c:pt>
                <c:pt idx="891">
                  <c:v>87.241842022494325</c:v>
                </c:pt>
                <c:pt idx="892">
                  <c:v>90.39413514244788</c:v>
                </c:pt>
                <c:pt idx="893">
                  <c:v>90.053346697047502</c:v>
                </c:pt>
                <c:pt idx="894">
                  <c:v>87.327039133844409</c:v>
                </c:pt>
                <c:pt idx="895">
                  <c:v>87.838221801945124</c:v>
                </c:pt>
                <c:pt idx="896">
                  <c:v>90.39413514244788</c:v>
                </c:pt>
                <c:pt idx="897">
                  <c:v>88.945784249496299</c:v>
                </c:pt>
                <c:pt idx="898">
                  <c:v>91.842486035399418</c:v>
                </c:pt>
                <c:pt idx="899">
                  <c:v>91.331303367298872</c:v>
                </c:pt>
                <c:pt idx="900">
                  <c:v>91.842486035399418</c:v>
                </c:pt>
                <c:pt idx="901">
                  <c:v>90.905317810548325</c:v>
                </c:pt>
                <c:pt idx="902">
                  <c:v>90.564529365148232</c:v>
                </c:pt>
                <c:pt idx="903">
                  <c:v>89.286572694896648</c:v>
                </c:pt>
                <c:pt idx="904">
                  <c:v>91.160909144598648</c:v>
                </c:pt>
                <c:pt idx="905">
                  <c:v>90.905317810548325</c:v>
                </c:pt>
                <c:pt idx="906">
                  <c:v>90.564529365148232</c:v>
                </c:pt>
                <c:pt idx="907">
                  <c:v>91.160909144598648</c:v>
                </c:pt>
                <c:pt idx="908">
                  <c:v>90.053346697047502</c:v>
                </c:pt>
                <c:pt idx="909">
                  <c:v>89.116178472196339</c:v>
                </c:pt>
                <c:pt idx="910">
                  <c:v>90.905317810548325</c:v>
                </c:pt>
                <c:pt idx="911">
                  <c:v>88.519798692745852</c:v>
                </c:pt>
                <c:pt idx="912">
                  <c:v>90.905317810548325</c:v>
                </c:pt>
                <c:pt idx="913">
                  <c:v>91.501697589999097</c:v>
                </c:pt>
                <c:pt idx="914">
                  <c:v>88.604995804095878</c:v>
                </c:pt>
                <c:pt idx="915">
                  <c:v>89.286572694896648</c:v>
                </c:pt>
                <c:pt idx="916">
                  <c:v>91.842486035399418</c:v>
                </c:pt>
                <c:pt idx="917">
                  <c:v>89.627361140297012</c:v>
                </c:pt>
                <c:pt idx="918">
                  <c:v>92.098077369449598</c:v>
                </c:pt>
                <c:pt idx="919">
                  <c:v>89.456966917596858</c:v>
                </c:pt>
                <c:pt idx="920">
                  <c:v>87.497433356544718</c:v>
                </c:pt>
                <c:pt idx="921">
                  <c:v>91.160909144598648</c:v>
                </c:pt>
                <c:pt idx="922">
                  <c:v>88.519798692745852</c:v>
                </c:pt>
                <c:pt idx="923">
                  <c:v>88.945784249496299</c:v>
                </c:pt>
                <c:pt idx="924">
                  <c:v>90.223740919747684</c:v>
                </c:pt>
                <c:pt idx="925">
                  <c:v>4.1746584561545177</c:v>
                </c:pt>
                <c:pt idx="926">
                  <c:v>-4.4302497902048117</c:v>
                </c:pt>
                <c:pt idx="927">
                  <c:v>-5.3674180150558062</c:v>
                </c:pt>
                <c:pt idx="928">
                  <c:v>-4.7710382356051717</c:v>
                </c:pt>
                <c:pt idx="929">
                  <c:v>-5.3674180150558062</c:v>
                </c:pt>
                <c:pt idx="930">
                  <c:v>-3.3226873426535981</c:v>
                </c:pt>
                <c:pt idx="931">
                  <c:v>-6.6453746853071936</c:v>
                </c:pt>
                <c:pt idx="932">
                  <c:v>0</c:v>
                </c:pt>
                <c:pt idx="933">
                  <c:v>-1.2779566702513838</c:v>
                </c:pt>
                <c:pt idx="934">
                  <c:v>-1.7891393383519358</c:v>
                </c:pt>
                <c:pt idx="935">
                  <c:v>0</c:v>
                </c:pt>
                <c:pt idx="936">
                  <c:v>-2.9818988972532265</c:v>
                </c:pt>
                <c:pt idx="937">
                  <c:v>1.8743364497020281</c:v>
                </c:pt>
                <c:pt idx="938">
                  <c:v>2.5559133405027659</c:v>
                </c:pt>
                <c:pt idx="939">
                  <c:v>5.452615126405898</c:v>
                </c:pt>
                <c:pt idx="940">
                  <c:v>21.980854728323788</c:v>
                </c:pt>
                <c:pt idx="941">
                  <c:v>39.787051000493044</c:v>
                </c:pt>
                <c:pt idx="942">
                  <c:v>57.422853049962171</c:v>
                </c:pt>
                <c:pt idx="943">
                  <c:v>61.427117283416457</c:v>
                </c:pt>
                <c:pt idx="944">
                  <c:v>65.431381516870758</c:v>
                </c:pt>
                <c:pt idx="945">
                  <c:v>64.749804626070215</c:v>
                </c:pt>
                <c:pt idx="946">
                  <c:v>66.709338187122142</c:v>
                </c:pt>
                <c:pt idx="947">
                  <c:v>65.601775739570897</c:v>
                </c:pt>
                <c:pt idx="948">
                  <c:v>71.139587977327039</c:v>
                </c:pt>
                <c:pt idx="949">
                  <c:v>69.861631307075641</c:v>
                </c:pt>
                <c:pt idx="950">
                  <c:v>73.354712872429161</c:v>
                </c:pt>
                <c:pt idx="951">
                  <c:v>74.29188109728041</c:v>
                </c:pt>
                <c:pt idx="952">
                  <c:v>75.399443544831655</c:v>
                </c:pt>
                <c:pt idx="953">
                  <c:v>77.955356885334382</c:v>
                </c:pt>
                <c:pt idx="954">
                  <c:v>75.399443544831655</c:v>
                </c:pt>
                <c:pt idx="955">
                  <c:v>75.740231990232104</c:v>
                </c:pt>
                <c:pt idx="956">
                  <c:v>78.125751108034379</c:v>
                </c:pt>
                <c:pt idx="957">
                  <c:v>75.910626212932257</c:v>
                </c:pt>
                <c:pt idx="958">
                  <c:v>76.50700599238283</c:v>
                </c:pt>
                <c:pt idx="959">
                  <c:v>77.018188660483318</c:v>
                </c:pt>
                <c:pt idx="960">
                  <c:v>76.251414658332678</c:v>
                </c:pt>
                <c:pt idx="961">
                  <c:v>76.421808881032732</c:v>
                </c:pt>
                <c:pt idx="962">
                  <c:v>77.7849626626342</c:v>
                </c:pt>
                <c:pt idx="963">
                  <c:v>78.296145330734788</c:v>
                </c:pt>
                <c:pt idx="964">
                  <c:v>77.52937132858375</c:v>
                </c:pt>
                <c:pt idx="965">
                  <c:v>78.636933776135109</c:v>
                </c:pt>
                <c:pt idx="966">
                  <c:v>75.910626212932257</c:v>
                </c:pt>
                <c:pt idx="967">
                  <c:v>79.233313555585781</c:v>
                </c:pt>
                <c:pt idx="968">
                  <c:v>80.681664448537461</c:v>
                </c:pt>
                <c:pt idx="969">
                  <c:v>79.233313555585781</c:v>
                </c:pt>
                <c:pt idx="970">
                  <c:v>79.914890446386522</c:v>
                </c:pt>
                <c:pt idx="971">
                  <c:v>82.130015341488843</c:v>
                </c:pt>
                <c:pt idx="972">
                  <c:v>80.852058671237529</c:v>
                </c:pt>
                <c:pt idx="973">
                  <c:v>86.389870908993458</c:v>
                </c:pt>
                <c:pt idx="974">
                  <c:v>83.663563345790593</c:v>
                </c:pt>
                <c:pt idx="975">
                  <c:v>80.170481780436646</c:v>
                </c:pt>
                <c:pt idx="976">
                  <c:v>82.30040956418911</c:v>
                </c:pt>
                <c:pt idx="977">
                  <c:v>81.618832673388241</c:v>
                </c:pt>
                <c:pt idx="978">
                  <c:v>81.78922689608855</c:v>
                </c:pt>
                <c:pt idx="979">
                  <c:v>83.663563345790593</c:v>
                </c:pt>
                <c:pt idx="980">
                  <c:v>83.067183566339921</c:v>
                </c:pt>
                <c:pt idx="981">
                  <c:v>85.623096906842648</c:v>
                </c:pt>
                <c:pt idx="982">
                  <c:v>85.452702684142523</c:v>
                </c:pt>
                <c:pt idx="983">
                  <c:v>85.111914238742244</c:v>
                </c:pt>
                <c:pt idx="984">
                  <c:v>85.793491129542886</c:v>
                </c:pt>
                <c:pt idx="985">
                  <c:v>87.071447799794171</c:v>
                </c:pt>
                <c:pt idx="986">
                  <c:v>84.515534459291516</c:v>
                </c:pt>
                <c:pt idx="987">
                  <c:v>85.793491129542886</c:v>
                </c:pt>
                <c:pt idx="988">
                  <c:v>87.497433356544718</c:v>
                </c:pt>
                <c:pt idx="989">
                  <c:v>83.663563345790593</c:v>
                </c:pt>
                <c:pt idx="990">
                  <c:v>89.286572694896648</c:v>
                </c:pt>
                <c:pt idx="991">
                  <c:v>85.282308461442355</c:v>
                </c:pt>
                <c:pt idx="992">
                  <c:v>83.407972011740299</c:v>
                </c:pt>
                <c:pt idx="993">
                  <c:v>85.793491129542886</c:v>
                </c:pt>
                <c:pt idx="994">
                  <c:v>84.941520016041963</c:v>
                </c:pt>
                <c:pt idx="995">
                  <c:v>88.008616024645292</c:v>
                </c:pt>
                <c:pt idx="996">
                  <c:v>90.053346697047502</c:v>
                </c:pt>
                <c:pt idx="997">
                  <c:v>88.179010247345474</c:v>
                </c:pt>
                <c:pt idx="998">
                  <c:v>85.963885352243068</c:v>
                </c:pt>
                <c:pt idx="999">
                  <c:v>87.241842022494325</c:v>
                </c:pt>
                <c:pt idx="1000">
                  <c:v>88.775390026795975</c:v>
                </c:pt>
                <c:pt idx="1001">
                  <c:v>88.519798692745852</c:v>
                </c:pt>
                <c:pt idx="1002">
                  <c:v>88.179010247345474</c:v>
                </c:pt>
                <c:pt idx="1003">
                  <c:v>88.945784249496299</c:v>
                </c:pt>
                <c:pt idx="1004">
                  <c:v>88.604995804095878</c:v>
                </c:pt>
                <c:pt idx="1005">
                  <c:v>89.116178472196339</c:v>
                </c:pt>
                <c:pt idx="1006">
                  <c:v>86.219476686293362</c:v>
                </c:pt>
                <c:pt idx="1007">
                  <c:v>87.6678275792449</c:v>
                </c:pt>
                <c:pt idx="1008">
                  <c:v>87.838221801945124</c:v>
                </c:pt>
                <c:pt idx="1009">
                  <c:v>88.604995804095878</c:v>
                </c:pt>
                <c:pt idx="1010">
                  <c:v>86.560265131693711</c:v>
                </c:pt>
                <c:pt idx="1011">
                  <c:v>88.008616024645292</c:v>
                </c:pt>
                <c:pt idx="1012">
                  <c:v>90.223740919747684</c:v>
                </c:pt>
                <c:pt idx="1013">
                  <c:v>87.327039133844409</c:v>
                </c:pt>
                <c:pt idx="1014">
                  <c:v>89.627361140297012</c:v>
                </c:pt>
                <c:pt idx="1015">
                  <c:v>87.071447799794171</c:v>
                </c:pt>
                <c:pt idx="1016">
                  <c:v>88.945784249496299</c:v>
                </c:pt>
                <c:pt idx="1017">
                  <c:v>87.497433356544718</c:v>
                </c:pt>
                <c:pt idx="1018">
                  <c:v>88.604995804095878</c:v>
                </c:pt>
                <c:pt idx="1019">
                  <c:v>89.882952474347306</c:v>
                </c:pt>
                <c:pt idx="1020">
                  <c:v>89.286572694896648</c:v>
                </c:pt>
                <c:pt idx="1021">
                  <c:v>88.775390026795975</c:v>
                </c:pt>
                <c:pt idx="1022">
                  <c:v>89.627361140297012</c:v>
                </c:pt>
                <c:pt idx="1023">
                  <c:v>87.838221801945124</c:v>
                </c:pt>
                <c:pt idx="1024">
                  <c:v>88.775390026795975</c:v>
                </c:pt>
                <c:pt idx="1025">
                  <c:v>88.008616024645292</c:v>
                </c:pt>
                <c:pt idx="1026">
                  <c:v>90.564529365148232</c:v>
                </c:pt>
                <c:pt idx="1027">
                  <c:v>88.008616024645292</c:v>
                </c:pt>
                <c:pt idx="1028">
                  <c:v>91.160909144598648</c:v>
                </c:pt>
                <c:pt idx="1029">
                  <c:v>88.775390026795975</c:v>
                </c:pt>
                <c:pt idx="1030">
                  <c:v>89.456966917596858</c:v>
                </c:pt>
                <c:pt idx="1031">
                  <c:v>90.905317810548325</c:v>
                </c:pt>
                <c:pt idx="1032">
                  <c:v>86.730659354393893</c:v>
                </c:pt>
                <c:pt idx="1033">
                  <c:v>91.160909144598648</c:v>
                </c:pt>
                <c:pt idx="1034">
                  <c:v>87.241842022494325</c:v>
                </c:pt>
                <c:pt idx="1035">
                  <c:v>87.241842022494325</c:v>
                </c:pt>
                <c:pt idx="1036">
                  <c:v>90.905317810548325</c:v>
                </c:pt>
                <c:pt idx="1037">
                  <c:v>89.882952474347306</c:v>
                </c:pt>
                <c:pt idx="1038">
                  <c:v>89.286572694896648</c:v>
                </c:pt>
                <c:pt idx="1039">
                  <c:v>88.519798692745852</c:v>
                </c:pt>
                <c:pt idx="1040">
                  <c:v>89.116178472196339</c:v>
                </c:pt>
                <c:pt idx="1041">
                  <c:v>86.901053577094075</c:v>
                </c:pt>
                <c:pt idx="1042">
                  <c:v>87.327039133844409</c:v>
                </c:pt>
                <c:pt idx="1043">
                  <c:v>84.685928681991683</c:v>
                </c:pt>
                <c:pt idx="1044">
                  <c:v>87.071447799794171</c:v>
                </c:pt>
                <c:pt idx="1045">
                  <c:v>87.838221801945124</c:v>
                </c:pt>
                <c:pt idx="1046">
                  <c:v>87.838221801945124</c:v>
                </c:pt>
                <c:pt idx="1047">
                  <c:v>88.945784249496299</c:v>
                </c:pt>
                <c:pt idx="1048">
                  <c:v>88.179010247345474</c:v>
                </c:pt>
                <c:pt idx="1049">
                  <c:v>90.39413514244788</c:v>
                </c:pt>
                <c:pt idx="1050">
                  <c:v>88.775390026795975</c:v>
                </c:pt>
                <c:pt idx="1051">
                  <c:v>87.838221801945124</c:v>
                </c:pt>
                <c:pt idx="1052">
                  <c:v>89.456966917596858</c:v>
                </c:pt>
                <c:pt idx="1053">
                  <c:v>87.497433356544718</c:v>
                </c:pt>
                <c:pt idx="1054">
                  <c:v>89.882952474347306</c:v>
                </c:pt>
                <c:pt idx="1055">
                  <c:v>88.604995804095878</c:v>
                </c:pt>
                <c:pt idx="1056">
                  <c:v>88.945784249496299</c:v>
                </c:pt>
                <c:pt idx="1057">
                  <c:v>87.241842022494325</c:v>
                </c:pt>
                <c:pt idx="1058">
                  <c:v>90.053346697047502</c:v>
                </c:pt>
                <c:pt idx="1059">
                  <c:v>88.945784249496299</c:v>
                </c:pt>
                <c:pt idx="1060">
                  <c:v>89.627361140297012</c:v>
                </c:pt>
                <c:pt idx="1061">
                  <c:v>90.39413514244788</c:v>
                </c:pt>
                <c:pt idx="1062">
                  <c:v>88.945784249496299</c:v>
                </c:pt>
                <c:pt idx="1063">
                  <c:v>89.712558251647124</c:v>
                </c:pt>
                <c:pt idx="1064">
                  <c:v>89.286572694896648</c:v>
                </c:pt>
                <c:pt idx="1065">
                  <c:v>88.775390026795975</c:v>
                </c:pt>
                <c:pt idx="1066">
                  <c:v>87.6678275792449</c:v>
                </c:pt>
                <c:pt idx="1067">
                  <c:v>88.945784249496299</c:v>
                </c:pt>
                <c:pt idx="1068">
                  <c:v>90.053346697047502</c:v>
                </c:pt>
                <c:pt idx="1069">
                  <c:v>87.497433356544718</c:v>
                </c:pt>
                <c:pt idx="1070">
                  <c:v>91.672091812698966</c:v>
                </c:pt>
                <c:pt idx="1071">
                  <c:v>89.286572694896648</c:v>
                </c:pt>
                <c:pt idx="1072">
                  <c:v>88.775390026795975</c:v>
                </c:pt>
                <c:pt idx="1073">
                  <c:v>88.008616024645292</c:v>
                </c:pt>
                <c:pt idx="1074">
                  <c:v>90.905317810548325</c:v>
                </c:pt>
                <c:pt idx="1075">
                  <c:v>87.241842022494325</c:v>
                </c:pt>
                <c:pt idx="1076">
                  <c:v>88.349404470045727</c:v>
                </c:pt>
                <c:pt idx="1077">
                  <c:v>90.053346697047502</c:v>
                </c:pt>
                <c:pt idx="1078">
                  <c:v>88.519798692745852</c:v>
                </c:pt>
                <c:pt idx="1079">
                  <c:v>90.564529365148232</c:v>
                </c:pt>
                <c:pt idx="1080">
                  <c:v>89.116178472196339</c:v>
                </c:pt>
                <c:pt idx="1081">
                  <c:v>88.519798692745852</c:v>
                </c:pt>
                <c:pt idx="1082">
                  <c:v>88.945784249496299</c:v>
                </c:pt>
                <c:pt idx="1083">
                  <c:v>88.008616024645292</c:v>
                </c:pt>
                <c:pt idx="1084">
                  <c:v>89.116178472196339</c:v>
                </c:pt>
                <c:pt idx="1085">
                  <c:v>91.672091812698966</c:v>
                </c:pt>
                <c:pt idx="1086">
                  <c:v>92.012880258099543</c:v>
                </c:pt>
                <c:pt idx="1087">
                  <c:v>88.775390026795975</c:v>
                </c:pt>
                <c:pt idx="1088">
                  <c:v>90.564529365148232</c:v>
                </c:pt>
                <c:pt idx="1089">
                  <c:v>88.945784249496299</c:v>
                </c:pt>
                <c:pt idx="1090">
                  <c:v>89.456966917596858</c:v>
                </c:pt>
                <c:pt idx="1091">
                  <c:v>88.179010247345474</c:v>
                </c:pt>
                <c:pt idx="1092">
                  <c:v>90.7349235878484</c:v>
                </c:pt>
                <c:pt idx="1093">
                  <c:v>89.456966917596858</c:v>
                </c:pt>
                <c:pt idx="1094">
                  <c:v>90.564529365148232</c:v>
                </c:pt>
                <c:pt idx="1095">
                  <c:v>87.6678275792449</c:v>
                </c:pt>
                <c:pt idx="1096">
                  <c:v>89.627361140297012</c:v>
                </c:pt>
                <c:pt idx="1097">
                  <c:v>88.179010247345474</c:v>
                </c:pt>
                <c:pt idx="1098">
                  <c:v>90.564529365148232</c:v>
                </c:pt>
                <c:pt idx="1099">
                  <c:v>88.179010247345474</c:v>
                </c:pt>
                <c:pt idx="1100">
                  <c:v>88.945784249496299</c:v>
                </c:pt>
                <c:pt idx="1101">
                  <c:v>89.882952474347306</c:v>
                </c:pt>
                <c:pt idx="1102">
                  <c:v>89.116178472196339</c:v>
                </c:pt>
                <c:pt idx="1103">
                  <c:v>90.39413514244788</c:v>
                </c:pt>
                <c:pt idx="1104">
                  <c:v>90.564529365148232</c:v>
                </c:pt>
                <c:pt idx="1105">
                  <c:v>90.053346697047502</c:v>
                </c:pt>
                <c:pt idx="1106">
                  <c:v>90.053346697047502</c:v>
                </c:pt>
                <c:pt idx="1107">
                  <c:v>89.882952474347306</c:v>
                </c:pt>
                <c:pt idx="1108">
                  <c:v>89.456966917596858</c:v>
                </c:pt>
                <c:pt idx="1109">
                  <c:v>90.053346697047502</c:v>
                </c:pt>
                <c:pt idx="1110">
                  <c:v>90.39413514244788</c:v>
                </c:pt>
                <c:pt idx="1111">
                  <c:v>89.456966917596858</c:v>
                </c:pt>
                <c:pt idx="1112">
                  <c:v>90.053346697047502</c:v>
                </c:pt>
                <c:pt idx="1113">
                  <c:v>91.160909144598648</c:v>
                </c:pt>
                <c:pt idx="1114">
                  <c:v>90.564529365148232</c:v>
                </c:pt>
                <c:pt idx="1115">
                  <c:v>92.098077369449598</c:v>
                </c:pt>
                <c:pt idx="1116">
                  <c:v>89.286572694896648</c:v>
                </c:pt>
                <c:pt idx="1117">
                  <c:v>90.7349235878484</c:v>
                </c:pt>
                <c:pt idx="1118">
                  <c:v>88.775390026795975</c:v>
                </c:pt>
                <c:pt idx="1119">
                  <c:v>89.882952474347306</c:v>
                </c:pt>
                <c:pt idx="1120">
                  <c:v>90.223740919747684</c:v>
                </c:pt>
                <c:pt idx="1121">
                  <c:v>91.672091812698966</c:v>
                </c:pt>
                <c:pt idx="1122">
                  <c:v>89.882952474347306</c:v>
                </c:pt>
                <c:pt idx="1123">
                  <c:v>90.223740919747684</c:v>
                </c:pt>
                <c:pt idx="1124">
                  <c:v>89.286572694896648</c:v>
                </c:pt>
                <c:pt idx="1125">
                  <c:v>90.39413514244788</c:v>
                </c:pt>
                <c:pt idx="1126">
                  <c:v>91.501697589999097</c:v>
                </c:pt>
                <c:pt idx="1127">
                  <c:v>89.627361140297012</c:v>
                </c:pt>
                <c:pt idx="1128">
                  <c:v>90.223740919747684</c:v>
                </c:pt>
                <c:pt idx="1129">
                  <c:v>91.160909144598648</c:v>
                </c:pt>
                <c:pt idx="1130">
                  <c:v>90.39413514244788</c:v>
                </c:pt>
                <c:pt idx="1131">
                  <c:v>90.990514921898637</c:v>
                </c:pt>
                <c:pt idx="1132">
                  <c:v>89.286572694896648</c:v>
                </c:pt>
                <c:pt idx="1133">
                  <c:v>90.223740919747684</c:v>
                </c:pt>
                <c:pt idx="1134">
                  <c:v>90.7349235878484</c:v>
                </c:pt>
                <c:pt idx="1135">
                  <c:v>88.349404470045727</c:v>
                </c:pt>
                <c:pt idx="1136">
                  <c:v>88.775390026795975</c:v>
                </c:pt>
                <c:pt idx="1137">
                  <c:v>92.609260037550186</c:v>
                </c:pt>
                <c:pt idx="1138">
                  <c:v>89.456966917596858</c:v>
                </c:pt>
                <c:pt idx="1139">
                  <c:v>92.268471592149737</c:v>
                </c:pt>
                <c:pt idx="1140">
                  <c:v>90.223740919747684</c:v>
                </c:pt>
                <c:pt idx="1141">
                  <c:v>89.882952474347306</c:v>
                </c:pt>
                <c:pt idx="1142">
                  <c:v>89.712558251647124</c:v>
                </c:pt>
                <c:pt idx="1143">
                  <c:v>89.882952474347306</c:v>
                </c:pt>
                <c:pt idx="1144">
                  <c:v>90.990514921898637</c:v>
                </c:pt>
                <c:pt idx="1145">
                  <c:v>90.223740919747684</c:v>
                </c:pt>
                <c:pt idx="1146">
                  <c:v>91.331303367298872</c:v>
                </c:pt>
                <c:pt idx="1147">
                  <c:v>90.223740919747684</c:v>
                </c:pt>
                <c:pt idx="1148">
                  <c:v>90.053346697047502</c:v>
                </c:pt>
                <c:pt idx="1149">
                  <c:v>90.223740919747684</c:v>
                </c:pt>
                <c:pt idx="1150">
                  <c:v>88.519798692745852</c:v>
                </c:pt>
                <c:pt idx="1151">
                  <c:v>91.672091812698966</c:v>
                </c:pt>
                <c:pt idx="1152">
                  <c:v>90.053346697047502</c:v>
                </c:pt>
                <c:pt idx="1153">
                  <c:v>90.223740919747684</c:v>
                </c:pt>
                <c:pt idx="1154">
                  <c:v>89.627361140297012</c:v>
                </c:pt>
                <c:pt idx="1155">
                  <c:v>90.990514921898637</c:v>
                </c:pt>
                <c:pt idx="1156">
                  <c:v>89.627361140297012</c:v>
                </c:pt>
                <c:pt idx="1157">
                  <c:v>92.012880258099543</c:v>
                </c:pt>
                <c:pt idx="1158">
                  <c:v>89.627361140297012</c:v>
                </c:pt>
                <c:pt idx="1159">
                  <c:v>89.712558251647124</c:v>
                </c:pt>
                <c:pt idx="1160">
                  <c:v>90.7349235878484</c:v>
                </c:pt>
                <c:pt idx="1161">
                  <c:v>91.160909144598648</c:v>
                </c:pt>
                <c:pt idx="1162">
                  <c:v>90.39413514244788</c:v>
                </c:pt>
                <c:pt idx="1163">
                  <c:v>91.501697589999097</c:v>
                </c:pt>
                <c:pt idx="1164">
                  <c:v>90.053346697047502</c:v>
                </c:pt>
                <c:pt idx="1165">
                  <c:v>91.842486035399418</c:v>
                </c:pt>
                <c:pt idx="1166">
                  <c:v>90.7349235878484</c:v>
                </c:pt>
                <c:pt idx="1167">
                  <c:v>92.438865814850089</c:v>
                </c:pt>
                <c:pt idx="1168">
                  <c:v>92.268471592149737</c:v>
                </c:pt>
                <c:pt idx="1169">
                  <c:v>91.842486035399418</c:v>
                </c:pt>
                <c:pt idx="1170">
                  <c:v>90.053346697047502</c:v>
                </c:pt>
                <c:pt idx="1171">
                  <c:v>88.519798692745852</c:v>
                </c:pt>
                <c:pt idx="1172">
                  <c:v>90.223740919747684</c:v>
                </c:pt>
                <c:pt idx="1173">
                  <c:v>91.160909144598648</c:v>
                </c:pt>
                <c:pt idx="1174">
                  <c:v>90.564529365148232</c:v>
                </c:pt>
                <c:pt idx="1175">
                  <c:v>90.39413514244788</c:v>
                </c:pt>
                <c:pt idx="1176">
                  <c:v>91.672091812698966</c:v>
                </c:pt>
                <c:pt idx="1177">
                  <c:v>91.160909144598648</c:v>
                </c:pt>
                <c:pt idx="1178">
                  <c:v>91.501697589999097</c:v>
                </c:pt>
                <c:pt idx="1179">
                  <c:v>89.116178472196339</c:v>
                </c:pt>
                <c:pt idx="1180">
                  <c:v>91.331303367298872</c:v>
                </c:pt>
                <c:pt idx="1181">
                  <c:v>89.456966917596858</c:v>
                </c:pt>
                <c:pt idx="1182">
                  <c:v>91.331303367298872</c:v>
                </c:pt>
                <c:pt idx="1183">
                  <c:v>91.331303367298872</c:v>
                </c:pt>
                <c:pt idx="1184">
                  <c:v>90.990514921898637</c:v>
                </c:pt>
                <c:pt idx="1185">
                  <c:v>91.331303367298872</c:v>
                </c:pt>
                <c:pt idx="1186">
                  <c:v>89.456966917596858</c:v>
                </c:pt>
                <c:pt idx="1187">
                  <c:v>92.012880258099543</c:v>
                </c:pt>
                <c:pt idx="1188">
                  <c:v>89.116178472196339</c:v>
                </c:pt>
                <c:pt idx="1189">
                  <c:v>92.438865814850089</c:v>
                </c:pt>
                <c:pt idx="1190">
                  <c:v>90.564529365148232</c:v>
                </c:pt>
                <c:pt idx="1191">
                  <c:v>90.223740919747684</c:v>
                </c:pt>
                <c:pt idx="1192">
                  <c:v>92.268471592149737</c:v>
                </c:pt>
                <c:pt idx="1193">
                  <c:v>89.882952474347306</c:v>
                </c:pt>
                <c:pt idx="1194">
                  <c:v>90.564529365148232</c:v>
                </c:pt>
                <c:pt idx="1195">
                  <c:v>90.053346697047502</c:v>
                </c:pt>
                <c:pt idx="1196">
                  <c:v>89.116178472196339</c:v>
                </c:pt>
                <c:pt idx="1197">
                  <c:v>89.627361140297012</c:v>
                </c:pt>
                <c:pt idx="1198">
                  <c:v>91.331303367298872</c:v>
                </c:pt>
                <c:pt idx="1199">
                  <c:v>90.564529365148232</c:v>
                </c:pt>
                <c:pt idx="1200">
                  <c:v>92.779654260250467</c:v>
                </c:pt>
                <c:pt idx="1201">
                  <c:v>88.519798692745852</c:v>
                </c:pt>
                <c:pt idx="1202">
                  <c:v>91.501697589999097</c:v>
                </c:pt>
                <c:pt idx="1203">
                  <c:v>90.905317810548325</c:v>
                </c:pt>
                <c:pt idx="1204">
                  <c:v>89.116178472196339</c:v>
                </c:pt>
                <c:pt idx="1205">
                  <c:v>90.905317810548325</c:v>
                </c:pt>
                <c:pt idx="1206">
                  <c:v>90.7349235878484</c:v>
                </c:pt>
                <c:pt idx="1207">
                  <c:v>90.905317810548325</c:v>
                </c:pt>
                <c:pt idx="1208">
                  <c:v>89.712558251647124</c:v>
                </c:pt>
                <c:pt idx="1209">
                  <c:v>90.564529365148232</c:v>
                </c:pt>
                <c:pt idx="1210">
                  <c:v>90.564529365148232</c:v>
                </c:pt>
                <c:pt idx="1211">
                  <c:v>88.775390026795975</c:v>
                </c:pt>
                <c:pt idx="1212">
                  <c:v>89.712558251647124</c:v>
                </c:pt>
                <c:pt idx="1213">
                  <c:v>90.223740919747684</c:v>
                </c:pt>
                <c:pt idx="1214">
                  <c:v>87.6678275792449</c:v>
                </c:pt>
                <c:pt idx="1215">
                  <c:v>90.39413514244788</c:v>
                </c:pt>
                <c:pt idx="1216">
                  <c:v>91.842486035399418</c:v>
                </c:pt>
                <c:pt idx="1217">
                  <c:v>91.501697589999097</c:v>
                </c:pt>
                <c:pt idx="1218">
                  <c:v>90.564529365148232</c:v>
                </c:pt>
                <c:pt idx="1219">
                  <c:v>90.990514921898637</c:v>
                </c:pt>
                <c:pt idx="1220">
                  <c:v>88.349404470045727</c:v>
                </c:pt>
                <c:pt idx="1221">
                  <c:v>89.116178472196339</c:v>
                </c:pt>
                <c:pt idx="1222">
                  <c:v>88.775390026795975</c:v>
                </c:pt>
                <c:pt idx="1223">
                  <c:v>89.882952474347306</c:v>
                </c:pt>
                <c:pt idx="1224">
                  <c:v>88.179010247345474</c:v>
                </c:pt>
                <c:pt idx="1225">
                  <c:v>92.098077369449598</c:v>
                </c:pt>
                <c:pt idx="1226">
                  <c:v>90.564529365148232</c:v>
                </c:pt>
                <c:pt idx="1227">
                  <c:v>89.882952474347306</c:v>
                </c:pt>
                <c:pt idx="1228">
                  <c:v>89.627361140297012</c:v>
                </c:pt>
                <c:pt idx="1229">
                  <c:v>93.376034039700968</c:v>
                </c:pt>
                <c:pt idx="1230">
                  <c:v>91.331303367298872</c:v>
                </c:pt>
                <c:pt idx="1231">
                  <c:v>91.160909144598648</c:v>
                </c:pt>
                <c:pt idx="1232">
                  <c:v>90.905317810548325</c:v>
                </c:pt>
                <c:pt idx="1233">
                  <c:v>92.779654260250467</c:v>
                </c:pt>
                <c:pt idx="1234">
                  <c:v>89.882952474347306</c:v>
                </c:pt>
                <c:pt idx="1235">
                  <c:v>89.116178472196339</c:v>
                </c:pt>
                <c:pt idx="1236">
                  <c:v>90.7349235878484</c:v>
                </c:pt>
                <c:pt idx="1237">
                  <c:v>89.286572694896648</c:v>
                </c:pt>
                <c:pt idx="1238">
                  <c:v>87.838221801945124</c:v>
                </c:pt>
                <c:pt idx="1239">
                  <c:v>89.456966917596858</c:v>
                </c:pt>
                <c:pt idx="1240">
                  <c:v>90.39413514244788</c:v>
                </c:pt>
                <c:pt idx="1241">
                  <c:v>90.223740919747684</c:v>
                </c:pt>
                <c:pt idx="1242">
                  <c:v>93.120442705650646</c:v>
                </c:pt>
                <c:pt idx="1243">
                  <c:v>91.160909144598648</c:v>
                </c:pt>
                <c:pt idx="1244">
                  <c:v>88.179010247345474</c:v>
                </c:pt>
                <c:pt idx="1245">
                  <c:v>92.012880258099543</c:v>
                </c:pt>
                <c:pt idx="1246">
                  <c:v>90.990514921898637</c:v>
                </c:pt>
                <c:pt idx="1247">
                  <c:v>91.842486035399418</c:v>
                </c:pt>
                <c:pt idx="1248">
                  <c:v>90.905317810548325</c:v>
                </c:pt>
                <c:pt idx="1249">
                  <c:v>89.116178472196339</c:v>
                </c:pt>
                <c:pt idx="1250">
                  <c:v>92.268471592149737</c:v>
                </c:pt>
                <c:pt idx="1251">
                  <c:v>90.990514921898637</c:v>
                </c:pt>
                <c:pt idx="1252">
                  <c:v>90.564529365148232</c:v>
                </c:pt>
                <c:pt idx="1253">
                  <c:v>90.223740919747684</c:v>
                </c:pt>
                <c:pt idx="1254">
                  <c:v>90.990514921898637</c:v>
                </c:pt>
                <c:pt idx="1255">
                  <c:v>90.7349235878484</c:v>
                </c:pt>
                <c:pt idx="1256">
                  <c:v>89.627361140297012</c:v>
                </c:pt>
                <c:pt idx="1257">
                  <c:v>89.456966917596858</c:v>
                </c:pt>
                <c:pt idx="1258">
                  <c:v>90.905317810548325</c:v>
                </c:pt>
                <c:pt idx="1259">
                  <c:v>91.501697589999097</c:v>
                </c:pt>
                <c:pt idx="1260">
                  <c:v>90.7349235878484</c:v>
                </c:pt>
                <c:pt idx="1261">
                  <c:v>90.564529365148232</c:v>
                </c:pt>
                <c:pt idx="1262">
                  <c:v>90.7349235878484</c:v>
                </c:pt>
                <c:pt idx="1263">
                  <c:v>92.268471592149737</c:v>
                </c:pt>
                <c:pt idx="1264">
                  <c:v>92.098077369449598</c:v>
                </c:pt>
                <c:pt idx="1265">
                  <c:v>89.882952474347306</c:v>
                </c:pt>
                <c:pt idx="1266">
                  <c:v>91.160909144598648</c:v>
                </c:pt>
                <c:pt idx="1267">
                  <c:v>90.39413514244788</c:v>
                </c:pt>
                <c:pt idx="1268">
                  <c:v>92.268471592149737</c:v>
                </c:pt>
                <c:pt idx="1269">
                  <c:v>90.564529365148232</c:v>
                </c:pt>
                <c:pt idx="1270">
                  <c:v>90.39413514244788</c:v>
                </c:pt>
                <c:pt idx="1271">
                  <c:v>91.160909144598648</c:v>
                </c:pt>
                <c:pt idx="1272">
                  <c:v>90.7349235878484</c:v>
                </c:pt>
                <c:pt idx="1273">
                  <c:v>90.990514921898637</c:v>
                </c:pt>
                <c:pt idx="1274">
                  <c:v>90.905317810548325</c:v>
                </c:pt>
                <c:pt idx="1275">
                  <c:v>90.7349235878484</c:v>
                </c:pt>
                <c:pt idx="1276">
                  <c:v>91.501697589999097</c:v>
                </c:pt>
                <c:pt idx="1277">
                  <c:v>91.331303367298872</c:v>
                </c:pt>
                <c:pt idx="1278">
                  <c:v>91.672091812698966</c:v>
                </c:pt>
                <c:pt idx="1279">
                  <c:v>91.842486035399418</c:v>
                </c:pt>
                <c:pt idx="1280">
                  <c:v>91.160909144598648</c:v>
                </c:pt>
                <c:pt idx="1281">
                  <c:v>90.053346697047502</c:v>
                </c:pt>
                <c:pt idx="1282">
                  <c:v>92.098077369449598</c:v>
                </c:pt>
                <c:pt idx="1283">
                  <c:v>92.098077369449598</c:v>
                </c:pt>
                <c:pt idx="1284">
                  <c:v>91.501697589999097</c:v>
                </c:pt>
                <c:pt idx="1285">
                  <c:v>90.905317810548325</c:v>
                </c:pt>
                <c:pt idx="1286">
                  <c:v>91.160909144598648</c:v>
                </c:pt>
                <c:pt idx="1287">
                  <c:v>90.7349235878484</c:v>
                </c:pt>
                <c:pt idx="1288">
                  <c:v>90.905317810548325</c:v>
                </c:pt>
                <c:pt idx="1289">
                  <c:v>90.223740919747684</c:v>
                </c:pt>
                <c:pt idx="1290">
                  <c:v>90.39413514244788</c:v>
                </c:pt>
                <c:pt idx="1291">
                  <c:v>89.712558251647124</c:v>
                </c:pt>
                <c:pt idx="1292">
                  <c:v>92.012880258099543</c:v>
                </c:pt>
                <c:pt idx="1293">
                  <c:v>90.39413514244788</c:v>
                </c:pt>
                <c:pt idx="1294">
                  <c:v>92.609260037550186</c:v>
                </c:pt>
                <c:pt idx="1295">
                  <c:v>91.672091812698966</c:v>
                </c:pt>
                <c:pt idx="1296">
                  <c:v>90.564529365148232</c:v>
                </c:pt>
                <c:pt idx="1297">
                  <c:v>91.160909144598648</c:v>
                </c:pt>
                <c:pt idx="1298">
                  <c:v>93.546428262401278</c:v>
                </c:pt>
                <c:pt idx="1299">
                  <c:v>90.905317810548325</c:v>
                </c:pt>
                <c:pt idx="1300">
                  <c:v>91.160909144598648</c:v>
                </c:pt>
                <c:pt idx="1301">
                  <c:v>90.7349235878484</c:v>
                </c:pt>
                <c:pt idx="1302">
                  <c:v>91.501697589999097</c:v>
                </c:pt>
                <c:pt idx="1303">
                  <c:v>89.627361140297012</c:v>
                </c:pt>
                <c:pt idx="1304">
                  <c:v>90.905317810548325</c:v>
                </c:pt>
                <c:pt idx="1305">
                  <c:v>90.990514921898637</c:v>
                </c:pt>
                <c:pt idx="1306">
                  <c:v>89.712558251647124</c:v>
                </c:pt>
                <c:pt idx="1307">
                  <c:v>90.39413514244788</c:v>
                </c:pt>
                <c:pt idx="1308">
                  <c:v>90.905317810548325</c:v>
                </c:pt>
                <c:pt idx="1309">
                  <c:v>91.331303367298872</c:v>
                </c:pt>
                <c:pt idx="1310">
                  <c:v>92.609260037550186</c:v>
                </c:pt>
                <c:pt idx="1311">
                  <c:v>92.268471592149737</c:v>
                </c:pt>
                <c:pt idx="1312">
                  <c:v>90.223740919747684</c:v>
                </c:pt>
                <c:pt idx="1313">
                  <c:v>90.39413514244788</c:v>
                </c:pt>
                <c:pt idx="1314">
                  <c:v>92.950048482950578</c:v>
                </c:pt>
                <c:pt idx="1315">
                  <c:v>90.7349235878484</c:v>
                </c:pt>
                <c:pt idx="1316">
                  <c:v>90.223740919747684</c:v>
                </c:pt>
                <c:pt idx="1317">
                  <c:v>92.012880258099543</c:v>
                </c:pt>
                <c:pt idx="1318">
                  <c:v>90.39413514244788</c:v>
                </c:pt>
                <c:pt idx="1319">
                  <c:v>92.012880258099543</c:v>
                </c:pt>
                <c:pt idx="1320">
                  <c:v>92.098077369449598</c:v>
                </c:pt>
                <c:pt idx="1321">
                  <c:v>90.223740919747684</c:v>
                </c:pt>
                <c:pt idx="1322">
                  <c:v>93.120442705650646</c:v>
                </c:pt>
                <c:pt idx="1323">
                  <c:v>91.672091812698966</c:v>
                </c:pt>
                <c:pt idx="1324">
                  <c:v>90.223740919747684</c:v>
                </c:pt>
                <c:pt idx="1325">
                  <c:v>92.438865814850089</c:v>
                </c:pt>
                <c:pt idx="1326">
                  <c:v>93.376034039700968</c:v>
                </c:pt>
                <c:pt idx="1327">
                  <c:v>92.609260037550186</c:v>
                </c:pt>
                <c:pt idx="1328">
                  <c:v>91.331303367298872</c:v>
                </c:pt>
                <c:pt idx="1329">
                  <c:v>91.501697589999097</c:v>
                </c:pt>
                <c:pt idx="1330">
                  <c:v>91.160909144598648</c:v>
                </c:pt>
                <c:pt idx="1331">
                  <c:v>93.376034039700968</c:v>
                </c:pt>
                <c:pt idx="1332">
                  <c:v>90.564529365148232</c:v>
                </c:pt>
                <c:pt idx="1333">
                  <c:v>91.160909144598648</c:v>
                </c:pt>
                <c:pt idx="1334">
                  <c:v>91.672091812698966</c:v>
                </c:pt>
                <c:pt idx="1335">
                  <c:v>91.501697589999097</c:v>
                </c:pt>
                <c:pt idx="1336">
                  <c:v>91.331303367298872</c:v>
                </c:pt>
                <c:pt idx="1337">
                  <c:v>89.456966917596858</c:v>
                </c:pt>
                <c:pt idx="1338">
                  <c:v>92.098077369449598</c:v>
                </c:pt>
                <c:pt idx="1339">
                  <c:v>91.842486035399418</c:v>
                </c:pt>
                <c:pt idx="1340">
                  <c:v>92.012880258099543</c:v>
                </c:pt>
                <c:pt idx="1341">
                  <c:v>90.7349235878484</c:v>
                </c:pt>
                <c:pt idx="1342">
                  <c:v>92.012880258099543</c:v>
                </c:pt>
                <c:pt idx="1343">
                  <c:v>92.012880258099543</c:v>
                </c:pt>
                <c:pt idx="1344">
                  <c:v>90.7349235878484</c:v>
                </c:pt>
                <c:pt idx="1345">
                  <c:v>93.120442705650646</c:v>
                </c:pt>
                <c:pt idx="1346">
                  <c:v>91.160909144598648</c:v>
                </c:pt>
                <c:pt idx="1347">
                  <c:v>93.376034039700968</c:v>
                </c:pt>
                <c:pt idx="1348">
                  <c:v>91.331303367298872</c:v>
                </c:pt>
                <c:pt idx="1349">
                  <c:v>91.501697589999097</c:v>
                </c:pt>
                <c:pt idx="1350">
                  <c:v>92.098077369449598</c:v>
                </c:pt>
                <c:pt idx="1351">
                  <c:v>91.842486035399418</c:v>
                </c:pt>
                <c:pt idx="1352">
                  <c:v>92.012880258099543</c:v>
                </c:pt>
                <c:pt idx="1353">
                  <c:v>92.012880258099543</c:v>
                </c:pt>
                <c:pt idx="1354">
                  <c:v>91.842486035399418</c:v>
                </c:pt>
                <c:pt idx="1355">
                  <c:v>92.609260037550186</c:v>
                </c:pt>
                <c:pt idx="1356">
                  <c:v>91.331303367298872</c:v>
                </c:pt>
                <c:pt idx="1357">
                  <c:v>93.290836928350984</c:v>
                </c:pt>
                <c:pt idx="1358">
                  <c:v>91.842486035399418</c:v>
                </c:pt>
                <c:pt idx="1359">
                  <c:v>92.609260037550186</c:v>
                </c:pt>
                <c:pt idx="1360">
                  <c:v>92.438865814850089</c:v>
                </c:pt>
                <c:pt idx="1361">
                  <c:v>92.438865814850089</c:v>
                </c:pt>
                <c:pt idx="1362">
                  <c:v>93.546428262401278</c:v>
                </c:pt>
                <c:pt idx="1363">
                  <c:v>91.842486035399418</c:v>
                </c:pt>
                <c:pt idx="1364">
                  <c:v>90.223740919747684</c:v>
                </c:pt>
                <c:pt idx="1365">
                  <c:v>92.609260037550186</c:v>
                </c:pt>
                <c:pt idx="1366">
                  <c:v>89.627361140297012</c:v>
                </c:pt>
                <c:pt idx="1367">
                  <c:v>92.609260037550186</c:v>
                </c:pt>
                <c:pt idx="1368">
                  <c:v>91.160909144598648</c:v>
                </c:pt>
                <c:pt idx="1369">
                  <c:v>91.160909144598648</c:v>
                </c:pt>
                <c:pt idx="1370">
                  <c:v>90.223740919747684</c:v>
                </c:pt>
                <c:pt idx="1371">
                  <c:v>90.7349235878484</c:v>
                </c:pt>
                <c:pt idx="1372">
                  <c:v>92.268471592149737</c:v>
                </c:pt>
                <c:pt idx="1373">
                  <c:v>93.376034039700968</c:v>
                </c:pt>
                <c:pt idx="1374">
                  <c:v>92.012880258099543</c:v>
                </c:pt>
                <c:pt idx="1375">
                  <c:v>91.331303367298872</c:v>
                </c:pt>
                <c:pt idx="1376">
                  <c:v>92.012880258099543</c:v>
                </c:pt>
                <c:pt idx="1377">
                  <c:v>92.609260037550186</c:v>
                </c:pt>
                <c:pt idx="1378">
                  <c:v>90.39413514244788</c:v>
                </c:pt>
                <c:pt idx="1379">
                  <c:v>90.564529365148232</c:v>
                </c:pt>
                <c:pt idx="1380">
                  <c:v>91.331303367298872</c:v>
                </c:pt>
                <c:pt idx="1381">
                  <c:v>90.905317810548325</c:v>
                </c:pt>
                <c:pt idx="1382">
                  <c:v>91.842486035399418</c:v>
                </c:pt>
                <c:pt idx="1383">
                  <c:v>90.7349235878484</c:v>
                </c:pt>
                <c:pt idx="1384">
                  <c:v>91.160909144598648</c:v>
                </c:pt>
                <c:pt idx="1385">
                  <c:v>91.672091812698966</c:v>
                </c:pt>
                <c:pt idx="1386">
                  <c:v>89.456966917596858</c:v>
                </c:pt>
                <c:pt idx="1387">
                  <c:v>87.071447799794171</c:v>
                </c:pt>
                <c:pt idx="1388">
                  <c:v>88.775390026795975</c:v>
                </c:pt>
                <c:pt idx="1389">
                  <c:v>89.456966917596858</c:v>
                </c:pt>
                <c:pt idx="1390">
                  <c:v>91.331303367298872</c:v>
                </c:pt>
                <c:pt idx="1391">
                  <c:v>91.842486035399418</c:v>
                </c:pt>
                <c:pt idx="1392">
                  <c:v>91.501697589999097</c:v>
                </c:pt>
                <c:pt idx="1393">
                  <c:v>94.057610930501809</c:v>
                </c:pt>
                <c:pt idx="1394">
                  <c:v>90.905317810548325</c:v>
                </c:pt>
                <c:pt idx="1395">
                  <c:v>91.160909144598648</c:v>
                </c:pt>
                <c:pt idx="1396">
                  <c:v>88.775390026795975</c:v>
                </c:pt>
                <c:pt idx="1397">
                  <c:v>90.564529365148232</c:v>
                </c:pt>
                <c:pt idx="1398">
                  <c:v>91.331303367298872</c:v>
                </c:pt>
                <c:pt idx="1399">
                  <c:v>91.842486035399418</c:v>
                </c:pt>
                <c:pt idx="1400">
                  <c:v>90.7349235878484</c:v>
                </c:pt>
                <c:pt idx="1401">
                  <c:v>93.546428262401278</c:v>
                </c:pt>
                <c:pt idx="1402">
                  <c:v>92.779654260250467</c:v>
                </c:pt>
                <c:pt idx="1403">
                  <c:v>92.268471592149737</c:v>
                </c:pt>
                <c:pt idx="1404">
                  <c:v>90.7349235878484</c:v>
                </c:pt>
                <c:pt idx="1405">
                  <c:v>90.990514921898637</c:v>
                </c:pt>
                <c:pt idx="1406">
                  <c:v>91.331303367298872</c:v>
                </c:pt>
                <c:pt idx="1407">
                  <c:v>90.905317810548325</c:v>
                </c:pt>
                <c:pt idx="1408">
                  <c:v>89.882952474347306</c:v>
                </c:pt>
                <c:pt idx="1409">
                  <c:v>91.501697589999097</c:v>
                </c:pt>
                <c:pt idx="1410">
                  <c:v>92.609260037550186</c:v>
                </c:pt>
                <c:pt idx="1411">
                  <c:v>91.672091812698966</c:v>
                </c:pt>
                <c:pt idx="1412">
                  <c:v>89.456966917596858</c:v>
                </c:pt>
                <c:pt idx="1413">
                  <c:v>91.331303367298872</c:v>
                </c:pt>
                <c:pt idx="1414">
                  <c:v>90.990514921898637</c:v>
                </c:pt>
                <c:pt idx="1415">
                  <c:v>90.905317810548325</c:v>
                </c:pt>
                <c:pt idx="1416">
                  <c:v>89.882952474347306</c:v>
                </c:pt>
                <c:pt idx="1417">
                  <c:v>89.882952474347306</c:v>
                </c:pt>
                <c:pt idx="1418">
                  <c:v>91.331303367298872</c:v>
                </c:pt>
                <c:pt idx="1419">
                  <c:v>89.627361140297012</c:v>
                </c:pt>
                <c:pt idx="1420">
                  <c:v>91.160909144598648</c:v>
                </c:pt>
                <c:pt idx="1421">
                  <c:v>91.842486035399418</c:v>
                </c:pt>
                <c:pt idx="1422">
                  <c:v>92.012880258099543</c:v>
                </c:pt>
                <c:pt idx="1423">
                  <c:v>91.160909144598648</c:v>
                </c:pt>
                <c:pt idx="1424">
                  <c:v>92.098077369449598</c:v>
                </c:pt>
                <c:pt idx="1425">
                  <c:v>89.712558251647124</c:v>
                </c:pt>
                <c:pt idx="1426">
                  <c:v>90.39413514244788</c:v>
                </c:pt>
                <c:pt idx="1427">
                  <c:v>91.842486035399418</c:v>
                </c:pt>
                <c:pt idx="1428">
                  <c:v>90.223740919747684</c:v>
                </c:pt>
                <c:pt idx="1429">
                  <c:v>92.779654260250467</c:v>
                </c:pt>
                <c:pt idx="1430">
                  <c:v>91.160909144598648</c:v>
                </c:pt>
                <c:pt idx="1431">
                  <c:v>92.012880258099543</c:v>
                </c:pt>
                <c:pt idx="1432">
                  <c:v>92.609260037550186</c:v>
                </c:pt>
                <c:pt idx="1433">
                  <c:v>90.7349235878484</c:v>
                </c:pt>
                <c:pt idx="1434">
                  <c:v>89.712558251647124</c:v>
                </c:pt>
                <c:pt idx="1435">
                  <c:v>90.39413514244788</c:v>
                </c:pt>
                <c:pt idx="1436">
                  <c:v>90.053346697047502</c:v>
                </c:pt>
                <c:pt idx="1437">
                  <c:v>92.012880258099543</c:v>
                </c:pt>
                <c:pt idx="1438">
                  <c:v>90.39413514244788</c:v>
                </c:pt>
                <c:pt idx="1439">
                  <c:v>90.905317810548325</c:v>
                </c:pt>
                <c:pt idx="1440">
                  <c:v>90.7349235878484</c:v>
                </c:pt>
                <c:pt idx="1441">
                  <c:v>90.053346697047502</c:v>
                </c:pt>
                <c:pt idx="1442">
                  <c:v>89.286572694896648</c:v>
                </c:pt>
                <c:pt idx="1443">
                  <c:v>90.905317810548325</c:v>
                </c:pt>
                <c:pt idx="1444">
                  <c:v>91.672091812698966</c:v>
                </c:pt>
                <c:pt idx="1445">
                  <c:v>89.712558251647124</c:v>
                </c:pt>
                <c:pt idx="1446">
                  <c:v>91.672091812698966</c:v>
                </c:pt>
                <c:pt idx="1447">
                  <c:v>92.950048482950578</c:v>
                </c:pt>
                <c:pt idx="1448">
                  <c:v>92.098077369449598</c:v>
                </c:pt>
                <c:pt idx="1449">
                  <c:v>93.546428262401278</c:v>
                </c:pt>
                <c:pt idx="1450">
                  <c:v>91.672091812698966</c:v>
                </c:pt>
                <c:pt idx="1451">
                  <c:v>91.842486035399418</c:v>
                </c:pt>
                <c:pt idx="1452">
                  <c:v>91.160909144598648</c:v>
                </c:pt>
                <c:pt idx="1453">
                  <c:v>92.098077369449598</c:v>
                </c:pt>
                <c:pt idx="1454">
                  <c:v>93.120442705650646</c:v>
                </c:pt>
                <c:pt idx="1455">
                  <c:v>90.564529365148232</c:v>
                </c:pt>
                <c:pt idx="1456">
                  <c:v>91.501697589999097</c:v>
                </c:pt>
                <c:pt idx="1457">
                  <c:v>90.39413514244788</c:v>
                </c:pt>
                <c:pt idx="1458">
                  <c:v>91.501697589999097</c:v>
                </c:pt>
                <c:pt idx="1459">
                  <c:v>92.012880258099543</c:v>
                </c:pt>
                <c:pt idx="1460">
                  <c:v>94.057610930501809</c:v>
                </c:pt>
                <c:pt idx="1461">
                  <c:v>93.716822485101559</c:v>
                </c:pt>
                <c:pt idx="1462">
                  <c:v>90.905317810548325</c:v>
                </c:pt>
                <c:pt idx="1463">
                  <c:v>91.672091812698966</c:v>
                </c:pt>
                <c:pt idx="1464">
                  <c:v>93.887216707801642</c:v>
                </c:pt>
                <c:pt idx="1465">
                  <c:v>93.546428262401278</c:v>
                </c:pt>
                <c:pt idx="1466">
                  <c:v>92.438865814850089</c:v>
                </c:pt>
                <c:pt idx="1467">
                  <c:v>90.7349235878484</c:v>
                </c:pt>
                <c:pt idx="1468">
                  <c:v>94.228005153201849</c:v>
                </c:pt>
                <c:pt idx="1469">
                  <c:v>89.882952474347306</c:v>
                </c:pt>
                <c:pt idx="1470">
                  <c:v>92.098077369449598</c:v>
                </c:pt>
                <c:pt idx="1471">
                  <c:v>91.672091812698966</c:v>
                </c:pt>
                <c:pt idx="1472">
                  <c:v>92.950048482950578</c:v>
                </c:pt>
                <c:pt idx="1473">
                  <c:v>92.098077369449598</c:v>
                </c:pt>
                <c:pt idx="1474">
                  <c:v>93.290836928350984</c:v>
                </c:pt>
                <c:pt idx="1475">
                  <c:v>92.098077369449598</c:v>
                </c:pt>
                <c:pt idx="1476">
                  <c:v>92.268471592149737</c:v>
                </c:pt>
                <c:pt idx="1477">
                  <c:v>91.842486035399418</c:v>
                </c:pt>
                <c:pt idx="1478">
                  <c:v>90.905317810548325</c:v>
                </c:pt>
                <c:pt idx="1479">
                  <c:v>91.672091812698966</c:v>
                </c:pt>
                <c:pt idx="1480">
                  <c:v>92.438865814850089</c:v>
                </c:pt>
                <c:pt idx="1481">
                  <c:v>90.564529365148232</c:v>
                </c:pt>
                <c:pt idx="1482">
                  <c:v>92.012880258099543</c:v>
                </c:pt>
                <c:pt idx="1483">
                  <c:v>90.905317810548325</c:v>
                </c:pt>
                <c:pt idx="1484">
                  <c:v>92.779654260250467</c:v>
                </c:pt>
                <c:pt idx="1485">
                  <c:v>92.438865814850089</c:v>
                </c:pt>
                <c:pt idx="1486">
                  <c:v>92.012880258099543</c:v>
                </c:pt>
                <c:pt idx="1487">
                  <c:v>92.098077369449598</c:v>
                </c:pt>
                <c:pt idx="1488">
                  <c:v>90.990514921898637</c:v>
                </c:pt>
                <c:pt idx="1489">
                  <c:v>92.268471592149737</c:v>
                </c:pt>
                <c:pt idx="1490">
                  <c:v>92.098077369449598</c:v>
                </c:pt>
                <c:pt idx="1491">
                  <c:v>92.609260037550186</c:v>
                </c:pt>
                <c:pt idx="1492">
                  <c:v>90.990514921898637</c:v>
                </c:pt>
                <c:pt idx="1493">
                  <c:v>91.160909144598648</c:v>
                </c:pt>
                <c:pt idx="1494">
                  <c:v>93.546428262401278</c:v>
                </c:pt>
                <c:pt idx="1495">
                  <c:v>91.672091812698966</c:v>
                </c:pt>
                <c:pt idx="1496">
                  <c:v>91.501697589999097</c:v>
                </c:pt>
                <c:pt idx="1497">
                  <c:v>94.057610930501809</c:v>
                </c:pt>
                <c:pt idx="1498">
                  <c:v>90.564529365148232</c:v>
                </c:pt>
                <c:pt idx="1499">
                  <c:v>92.950048482950578</c:v>
                </c:pt>
                <c:pt idx="1500">
                  <c:v>89.286572694896648</c:v>
                </c:pt>
                <c:pt idx="1501">
                  <c:v>90.905317810548325</c:v>
                </c:pt>
                <c:pt idx="1502">
                  <c:v>91.160909144598648</c:v>
                </c:pt>
                <c:pt idx="1503">
                  <c:v>91.842486035399418</c:v>
                </c:pt>
                <c:pt idx="1504">
                  <c:v>92.098077369449598</c:v>
                </c:pt>
                <c:pt idx="1505">
                  <c:v>93.546428262401278</c:v>
                </c:pt>
                <c:pt idx="1506">
                  <c:v>91.842486035399418</c:v>
                </c:pt>
                <c:pt idx="1507">
                  <c:v>91.672091812698966</c:v>
                </c:pt>
                <c:pt idx="1508">
                  <c:v>92.098077369449598</c:v>
                </c:pt>
                <c:pt idx="1509">
                  <c:v>89.882952474347306</c:v>
                </c:pt>
                <c:pt idx="1510">
                  <c:v>91.501697589999097</c:v>
                </c:pt>
                <c:pt idx="1511">
                  <c:v>91.331303367298872</c:v>
                </c:pt>
                <c:pt idx="1512">
                  <c:v>94.228005153201849</c:v>
                </c:pt>
                <c:pt idx="1513">
                  <c:v>92.609260037550186</c:v>
                </c:pt>
                <c:pt idx="1514">
                  <c:v>93.546428262401278</c:v>
                </c:pt>
                <c:pt idx="1515">
                  <c:v>92.268471592149737</c:v>
                </c:pt>
                <c:pt idx="1516">
                  <c:v>92.098077369449598</c:v>
                </c:pt>
                <c:pt idx="1517">
                  <c:v>91.160909144598648</c:v>
                </c:pt>
                <c:pt idx="1518">
                  <c:v>93.120442705650646</c:v>
                </c:pt>
                <c:pt idx="1519">
                  <c:v>91.501697589999097</c:v>
                </c:pt>
                <c:pt idx="1520">
                  <c:v>93.290836928350984</c:v>
                </c:pt>
                <c:pt idx="1521">
                  <c:v>91.331303367298872</c:v>
                </c:pt>
                <c:pt idx="1522">
                  <c:v>92.098077369449598</c:v>
                </c:pt>
                <c:pt idx="1523">
                  <c:v>92.779654260250467</c:v>
                </c:pt>
                <c:pt idx="1524">
                  <c:v>94.057610930501809</c:v>
                </c:pt>
                <c:pt idx="1525">
                  <c:v>92.268471592149737</c:v>
                </c:pt>
                <c:pt idx="1526">
                  <c:v>91.672091812698966</c:v>
                </c:pt>
                <c:pt idx="1527">
                  <c:v>92.779654260250467</c:v>
                </c:pt>
                <c:pt idx="1528">
                  <c:v>91.842486035399418</c:v>
                </c:pt>
                <c:pt idx="1529">
                  <c:v>92.609260037550186</c:v>
                </c:pt>
                <c:pt idx="1530">
                  <c:v>92.012880258099543</c:v>
                </c:pt>
                <c:pt idx="1531">
                  <c:v>92.098077369449598</c:v>
                </c:pt>
                <c:pt idx="1532">
                  <c:v>91.501697589999097</c:v>
                </c:pt>
                <c:pt idx="1533">
                  <c:v>92.438865814850089</c:v>
                </c:pt>
                <c:pt idx="1534">
                  <c:v>92.609260037550186</c:v>
                </c:pt>
                <c:pt idx="1535">
                  <c:v>93.290836928350984</c:v>
                </c:pt>
                <c:pt idx="1536">
                  <c:v>92.098077369449598</c:v>
                </c:pt>
                <c:pt idx="1537">
                  <c:v>92.609260037550186</c:v>
                </c:pt>
                <c:pt idx="1538">
                  <c:v>92.098077369449598</c:v>
                </c:pt>
                <c:pt idx="1539">
                  <c:v>92.098077369449598</c:v>
                </c:pt>
                <c:pt idx="1540">
                  <c:v>90.905317810548325</c:v>
                </c:pt>
                <c:pt idx="1541">
                  <c:v>94.057610930501809</c:v>
                </c:pt>
                <c:pt idx="1542">
                  <c:v>92.268471592149737</c:v>
                </c:pt>
                <c:pt idx="1543">
                  <c:v>92.438865814850089</c:v>
                </c:pt>
                <c:pt idx="1544">
                  <c:v>92.779654260250467</c:v>
                </c:pt>
                <c:pt idx="1545">
                  <c:v>90.7349235878484</c:v>
                </c:pt>
                <c:pt idx="1546">
                  <c:v>91.672091812698966</c:v>
                </c:pt>
                <c:pt idx="1547">
                  <c:v>93.120442705650646</c:v>
                </c:pt>
                <c:pt idx="1548">
                  <c:v>92.609260037550186</c:v>
                </c:pt>
                <c:pt idx="1549">
                  <c:v>92.098077369449598</c:v>
                </c:pt>
                <c:pt idx="1550">
                  <c:v>91.672091812698966</c:v>
                </c:pt>
                <c:pt idx="1551">
                  <c:v>93.290836928350984</c:v>
                </c:pt>
                <c:pt idx="1552">
                  <c:v>93.546428262401278</c:v>
                </c:pt>
                <c:pt idx="1553">
                  <c:v>94.057610930501809</c:v>
                </c:pt>
                <c:pt idx="1554">
                  <c:v>92.950048482950578</c:v>
                </c:pt>
                <c:pt idx="1555">
                  <c:v>93.120442705650646</c:v>
                </c:pt>
                <c:pt idx="1556">
                  <c:v>92.268471592149737</c:v>
                </c:pt>
                <c:pt idx="1557">
                  <c:v>92.098077369449598</c:v>
                </c:pt>
                <c:pt idx="1558">
                  <c:v>93.290836928350984</c:v>
                </c:pt>
                <c:pt idx="1559">
                  <c:v>90.564529365148232</c:v>
                </c:pt>
                <c:pt idx="1560">
                  <c:v>93.716822485101559</c:v>
                </c:pt>
                <c:pt idx="1561">
                  <c:v>92.012880258099543</c:v>
                </c:pt>
                <c:pt idx="1562">
                  <c:v>92.438865814850089</c:v>
                </c:pt>
                <c:pt idx="1563">
                  <c:v>91.672091812698966</c:v>
                </c:pt>
                <c:pt idx="1564">
                  <c:v>93.290836928350984</c:v>
                </c:pt>
                <c:pt idx="1565">
                  <c:v>92.779654260250467</c:v>
                </c:pt>
                <c:pt idx="1566">
                  <c:v>94.228005153201849</c:v>
                </c:pt>
                <c:pt idx="1567">
                  <c:v>92.268471592149737</c:v>
                </c:pt>
                <c:pt idx="1568">
                  <c:v>92.268471592149737</c:v>
                </c:pt>
                <c:pt idx="1569">
                  <c:v>94.398399375902201</c:v>
                </c:pt>
                <c:pt idx="1570">
                  <c:v>92.012880258099543</c:v>
                </c:pt>
                <c:pt idx="1571">
                  <c:v>92.268471592149737</c:v>
                </c:pt>
                <c:pt idx="1572">
                  <c:v>92.268471592149737</c:v>
                </c:pt>
                <c:pt idx="1573">
                  <c:v>92.438865814850089</c:v>
                </c:pt>
                <c:pt idx="1574">
                  <c:v>93.546428262401278</c:v>
                </c:pt>
                <c:pt idx="1575">
                  <c:v>92.779654260250467</c:v>
                </c:pt>
                <c:pt idx="1576">
                  <c:v>93.546428262401278</c:v>
                </c:pt>
                <c:pt idx="1577">
                  <c:v>92.268471592149737</c:v>
                </c:pt>
                <c:pt idx="1578">
                  <c:v>93.376034039700968</c:v>
                </c:pt>
                <c:pt idx="1579">
                  <c:v>94.057610930501809</c:v>
                </c:pt>
                <c:pt idx="1580">
                  <c:v>93.546428262401278</c:v>
                </c:pt>
                <c:pt idx="1581">
                  <c:v>94.398399375902201</c:v>
                </c:pt>
                <c:pt idx="1582">
                  <c:v>92.098077369449598</c:v>
                </c:pt>
                <c:pt idx="1583">
                  <c:v>93.887216707801642</c:v>
                </c:pt>
                <c:pt idx="1584">
                  <c:v>93.290836928350984</c:v>
                </c:pt>
                <c:pt idx="1585">
                  <c:v>92.609260037550186</c:v>
                </c:pt>
                <c:pt idx="1586">
                  <c:v>93.376034039700968</c:v>
                </c:pt>
                <c:pt idx="1587">
                  <c:v>93.290836928350984</c:v>
                </c:pt>
                <c:pt idx="1588">
                  <c:v>93.546428262401278</c:v>
                </c:pt>
                <c:pt idx="1589">
                  <c:v>94.99477915535283</c:v>
                </c:pt>
                <c:pt idx="1590">
                  <c:v>94.398399375902201</c:v>
                </c:pt>
                <c:pt idx="1591">
                  <c:v>91.672091812698966</c:v>
                </c:pt>
                <c:pt idx="1592">
                  <c:v>94.824384932652507</c:v>
                </c:pt>
                <c:pt idx="1593">
                  <c:v>92.950048482950578</c:v>
                </c:pt>
                <c:pt idx="1594">
                  <c:v>93.546428262401278</c:v>
                </c:pt>
                <c:pt idx="1595">
                  <c:v>95.165173378052941</c:v>
                </c:pt>
                <c:pt idx="1596">
                  <c:v>92.438865814850089</c:v>
                </c:pt>
                <c:pt idx="1597">
                  <c:v>93.120442705650646</c:v>
                </c:pt>
                <c:pt idx="1598">
                  <c:v>93.716822485101559</c:v>
                </c:pt>
                <c:pt idx="1599">
                  <c:v>93.546428262401278</c:v>
                </c:pt>
                <c:pt idx="1600">
                  <c:v>94.653990709952453</c:v>
                </c:pt>
                <c:pt idx="1601">
                  <c:v>92.609260037550186</c:v>
                </c:pt>
                <c:pt idx="1602">
                  <c:v>94.99477915535283</c:v>
                </c:pt>
                <c:pt idx="1603">
                  <c:v>91.501697589999097</c:v>
                </c:pt>
                <c:pt idx="1604">
                  <c:v>92.950048482950578</c:v>
                </c:pt>
                <c:pt idx="1605">
                  <c:v>92.012880258099543</c:v>
                </c:pt>
                <c:pt idx="1606">
                  <c:v>93.716822485101559</c:v>
                </c:pt>
                <c:pt idx="1607">
                  <c:v>92.268471592149737</c:v>
                </c:pt>
                <c:pt idx="1608">
                  <c:v>92.098077369449598</c:v>
                </c:pt>
                <c:pt idx="1609">
                  <c:v>94.653990709952453</c:v>
                </c:pt>
                <c:pt idx="1610">
                  <c:v>94.057610930501809</c:v>
                </c:pt>
                <c:pt idx="1611">
                  <c:v>93.546428262401278</c:v>
                </c:pt>
                <c:pt idx="1612">
                  <c:v>94.057610930501809</c:v>
                </c:pt>
                <c:pt idx="1613">
                  <c:v>92.779654260250467</c:v>
                </c:pt>
                <c:pt idx="1614">
                  <c:v>93.546428262401278</c:v>
                </c:pt>
                <c:pt idx="1615">
                  <c:v>94.228005153201849</c:v>
                </c:pt>
                <c:pt idx="1616">
                  <c:v>91.672091812698966</c:v>
                </c:pt>
                <c:pt idx="1617">
                  <c:v>93.376034039700968</c:v>
                </c:pt>
                <c:pt idx="1618">
                  <c:v>94.483596487252385</c:v>
                </c:pt>
                <c:pt idx="1619">
                  <c:v>91.160909144598648</c:v>
                </c:pt>
                <c:pt idx="1620">
                  <c:v>93.887216707801642</c:v>
                </c:pt>
                <c:pt idx="1621">
                  <c:v>94.057610930501809</c:v>
                </c:pt>
                <c:pt idx="1622">
                  <c:v>93.716822485101559</c:v>
                </c:pt>
                <c:pt idx="1623">
                  <c:v>93.887216707801642</c:v>
                </c:pt>
                <c:pt idx="1624">
                  <c:v>93.120442705650646</c:v>
                </c:pt>
                <c:pt idx="1625">
                  <c:v>94.057610930501809</c:v>
                </c:pt>
                <c:pt idx="1626">
                  <c:v>92.950048482950578</c:v>
                </c:pt>
                <c:pt idx="1627">
                  <c:v>93.546428262401278</c:v>
                </c:pt>
                <c:pt idx="1628">
                  <c:v>94.057610930501809</c:v>
                </c:pt>
                <c:pt idx="1629">
                  <c:v>94.824384932652507</c:v>
                </c:pt>
                <c:pt idx="1630">
                  <c:v>94.483596487252385</c:v>
                </c:pt>
                <c:pt idx="1631">
                  <c:v>93.290836928350984</c:v>
                </c:pt>
                <c:pt idx="1632">
                  <c:v>93.120442705650646</c:v>
                </c:pt>
                <c:pt idx="1633">
                  <c:v>94.228005153201849</c:v>
                </c:pt>
                <c:pt idx="1634">
                  <c:v>92.438865814850089</c:v>
                </c:pt>
                <c:pt idx="1635">
                  <c:v>92.779654260250467</c:v>
                </c:pt>
                <c:pt idx="1636">
                  <c:v>93.376034039700968</c:v>
                </c:pt>
                <c:pt idx="1637">
                  <c:v>94.483596487252385</c:v>
                </c:pt>
                <c:pt idx="1638">
                  <c:v>92.950048482950578</c:v>
                </c:pt>
                <c:pt idx="1639">
                  <c:v>92.098077369449598</c:v>
                </c:pt>
                <c:pt idx="1640">
                  <c:v>93.376034039700968</c:v>
                </c:pt>
                <c:pt idx="1641">
                  <c:v>92.779654260250467</c:v>
                </c:pt>
                <c:pt idx="1642">
                  <c:v>91.501697589999097</c:v>
                </c:pt>
                <c:pt idx="1643">
                  <c:v>92.098077369449598</c:v>
                </c:pt>
                <c:pt idx="1644">
                  <c:v>94.057610930501809</c:v>
                </c:pt>
                <c:pt idx="1645">
                  <c:v>94.057610930501809</c:v>
                </c:pt>
                <c:pt idx="1646">
                  <c:v>93.290836928350984</c:v>
                </c:pt>
                <c:pt idx="1647">
                  <c:v>93.546428262401278</c:v>
                </c:pt>
                <c:pt idx="1648">
                  <c:v>91.672091812698966</c:v>
                </c:pt>
                <c:pt idx="1649">
                  <c:v>93.376034039700968</c:v>
                </c:pt>
                <c:pt idx="1650">
                  <c:v>94.483596487252385</c:v>
                </c:pt>
                <c:pt idx="1651">
                  <c:v>92.268471592149737</c:v>
                </c:pt>
                <c:pt idx="1652">
                  <c:v>93.546428262401278</c:v>
                </c:pt>
                <c:pt idx="1653">
                  <c:v>91.160909144598648</c:v>
                </c:pt>
                <c:pt idx="1654">
                  <c:v>93.290836928350984</c:v>
                </c:pt>
                <c:pt idx="1655">
                  <c:v>93.120442705650646</c:v>
                </c:pt>
                <c:pt idx="1656">
                  <c:v>93.120442705650646</c:v>
                </c:pt>
                <c:pt idx="1657">
                  <c:v>93.120442705650646</c:v>
                </c:pt>
                <c:pt idx="1658">
                  <c:v>91.160909144598648</c:v>
                </c:pt>
                <c:pt idx="1659">
                  <c:v>92.438865814850089</c:v>
                </c:pt>
                <c:pt idx="1660">
                  <c:v>93.120442705650646</c:v>
                </c:pt>
                <c:pt idx="1661">
                  <c:v>92.950048482950578</c:v>
                </c:pt>
                <c:pt idx="1662">
                  <c:v>92.779654260250467</c:v>
                </c:pt>
                <c:pt idx="1663">
                  <c:v>92.438865814850089</c:v>
                </c:pt>
                <c:pt idx="1664">
                  <c:v>94.228005153201849</c:v>
                </c:pt>
                <c:pt idx="1665">
                  <c:v>94.653990709952453</c:v>
                </c:pt>
                <c:pt idx="1666">
                  <c:v>94.228005153201849</c:v>
                </c:pt>
                <c:pt idx="1667">
                  <c:v>92.609260037550186</c:v>
                </c:pt>
                <c:pt idx="1668">
                  <c:v>92.950048482950578</c:v>
                </c:pt>
                <c:pt idx="1669">
                  <c:v>94.483596487252385</c:v>
                </c:pt>
                <c:pt idx="1670">
                  <c:v>94.483596487252385</c:v>
                </c:pt>
                <c:pt idx="1671">
                  <c:v>94.057610930501809</c:v>
                </c:pt>
                <c:pt idx="1672">
                  <c:v>94.057610930501809</c:v>
                </c:pt>
                <c:pt idx="1673">
                  <c:v>92.268471592149737</c:v>
                </c:pt>
                <c:pt idx="1674">
                  <c:v>93.120442705650646</c:v>
                </c:pt>
                <c:pt idx="1675">
                  <c:v>94.824384932652507</c:v>
                </c:pt>
                <c:pt idx="1676">
                  <c:v>94.653990709952453</c:v>
                </c:pt>
                <c:pt idx="1677">
                  <c:v>96.443130048304425</c:v>
                </c:pt>
                <c:pt idx="1678">
                  <c:v>93.887216707801642</c:v>
                </c:pt>
                <c:pt idx="1679">
                  <c:v>93.887216707801642</c:v>
                </c:pt>
                <c:pt idx="1680">
                  <c:v>92.779654260250467</c:v>
                </c:pt>
                <c:pt idx="1681">
                  <c:v>94.057610930501809</c:v>
                </c:pt>
                <c:pt idx="1682">
                  <c:v>93.290836928350984</c:v>
                </c:pt>
                <c:pt idx="1683">
                  <c:v>95.165173378052941</c:v>
                </c:pt>
                <c:pt idx="1684">
                  <c:v>91.672091812698966</c:v>
                </c:pt>
                <c:pt idx="1685">
                  <c:v>94.824384932652507</c:v>
                </c:pt>
                <c:pt idx="1686">
                  <c:v>92.268471592149737</c:v>
                </c:pt>
                <c:pt idx="1687">
                  <c:v>95.931947380203866</c:v>
                </c:pt>
                <c:pt idx="1688">
                  <c:v>94.228005153201849</c:v>
                </c:pt>
                <c:pt idx="1689">
                  <c:v>93.887216707801642</c:v>
                </c:pt>
                <c:pt idx="1690">
                  <c:v>93.546428262401278</c:v>
                </c:pt>
                <c:pt idx="1691">
                  <c:v>94.824384932652507</c:v>
                </c:pt>
                <c:pt idx="1692">
                  <c:v>94.228005153201849</c:v>
                </c:pt>
                <c:pt idx="1693">
                  <c:v>94.99477915535283</c:v>
                </c:pt>
                <c:pt idx="1694">
                  <c:v>92.609260037550186</c:v>
                </c:pt>
                <c:pt idx="1695">
                  <c:v>94.99477915535283</c:v>
                </c:pt>
                <c:pt idx="1696">
                  <c:v>94.228005153201849</c:v>
                </c:pt>
                <c:pt idx="1697">
                  <c:v>93.290836928350984</c:v>
                </c:pt>
                <c:pt idx="1698">
                  <c:v>93.716822485101559</c:v>
                </c:pt>
                <c:pt idx="1699">
                  <c:v>94.824384932652507</c:v>
                </c:pt>
                <c:pt idx="1700">
                  <c:v>94.824384932652507</c:v>
                </c:pt>
                <c:pt idx="1701">
                  <c:v>92.950048482950578</c:v>
                </c:pt>
                <c:pt idx="1702">
                  <c:v>94.398399375902201</c:v>
                </c:pt>
                <c:pt idx="1703">
                  <c:v>92.779654260250467</c:v>
                </c:pt>
                <c:pt idx="1704">
                  <c:v>93.290836928350984</c:v>
                </c:pt>
                <c:pt idx="1705">
                  <c:v>92.950048482950578</c:v>
                </c:pt>
                <c:pt idx="1706">
                  <c:v>94.483596487252385</c:v>
                </c:pt>
                <c:pt idx="1707">
                  <c:v>94.653990709952453</c:v>
                </c:pt>
                <c:pt idx="1708">
                  <c:v>92.950048482950578</c:v>
                </c:pt>
                <c:pt idx="1709">
                  <c:v>93.546428262401278</c:v>
                </c:pt>
                <c:pt idx="1710">
                  <c:v>92.438865814850089</c:v>
                </c:pt>
                <c:pt idx="1711">
                  <c:v>94.398399375902201</c:v>
                </c:pt>
                <c:pt idx="1712">
                  <c:v>92.609260037550186</c:v>
                </c:pt>
                <c:pt idx="1713">
                  <c:v>94.398399375902201</c:v>
                </c:pt>
                <c:pt idx="1714">
                  <c:v>92.779654260250467</c:v>
                </c:pt>
                <c:pt idx="1715">
                  <c:v>93.376034039700968</c:v>
                </c:pt>
                <c:pt idx="1716">
                  <c:v>92.779654260250467</c:v>
                </c:pt>
                <c:pt idx="1717">
                  <c:v>94.228005153201849</c:v>
                </c:pt>
                <c:pt idx="1718">
                  <c:v>94.228005153201849</c:v>
                </c:pt>
                <c:pt idx="1719">
                  <c:v>94.057610930501809</c:v>
                </c:pt>
                <c:pt idx="1720">
                  <c:v>95.505961823453276</c:v>
                </c:pt>
                <c:pt idx="1721">
                  <c:v>93.716822485101559</c:v>
                </c:pt>
                <c:pt idx="1722">
                  <c:v>92.268471592149737</c:v>
                </c:pt>
                <c:pt idx="1723">
                  <c:v>93.546428262401278</c:v>
                </c:pt>
                <c:pt idx="1724">
                  <c:v>93.376034039700968</c:v>
                </c:pt>
                <c:pt idx="1725">
                  <c:v>93.716822485101559</c:v>
                </c:pt>
                <c:pt idx="1726">
                  <c:v>93.546428262401278</c:v>
                </c:pt>
                <c:pt idx="1727">
                  <c:v>93.120442705650646</c:v>
                </c:pt>
                <c:pt idx="1728">
                  <c:v>93.546428262401278</c:v>
                </c:pt>
                <c:pt idx="1729">
                  <c:v>93.546428262401278</c:v>
                </c:pt>
                <c:pt idx="1730">
                  <c:v>93.120442705650646</c:v>
                </c:pt>
                <c:pt idx="1731">
                  <c:v>95.165173378052941</c:v>
                </c:pt>
                <c:pt idx="1732">
                  <c:v>93.887216707801642</c:v>
                </c:pt>
              </c:numCache>
            </c:numRef>
          </c:yVal>
          <c:smooth val="0"/>
        </c:ser>
        <c:ser>
          <c:idx val="2"/>
          <c:order val="1"/>
          <c:tx>
            <c:v>tap 1</c:v>
          </c:tx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'[foam 80% quality (2).xlsx]A80FSV'!$R$4:$R$1736</c:f>
              <c:numCache>
                <c:formatCode>General</c:formatCode>
                <c:ptCount val="1733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0.15845238095238129</c:v>
                </c:pt>
                <c:pt idx="12">
                  <c:v>0.17285714285714304</c:v>
                </c:pt>
                <c:pt idx="13">
                  <c:v>0.18726190476190502</c:v>
                </c:pt>
                <c:pt idx="14">
                  <c:v>0.20166666666666663</c:v>
                </c:pt>
                <c:pt idx="15">
                  <c:v>0.21607142857142889</c:v>
                </c:pt>
                <c:pt idx="16">
                  <c:v>0.23047619047619081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0.28809523809523779</c:v>
                </c:pt>
                <c:pt idx="21">
                  <c:v>0.30250000000000032</c:v>
                </c:pt>
                <c:pt idx="22">
                  <c:v>0.31690476190476297</c:v>
                </c:pt>
                <c:pt idx="23">
                  <c:v>0.33130952380952444</c:v>
                </c:pt>
                <c:pt idx="24">
                  <c:v>0.34571428571428614</c:v>
                </c:pt>
                <c:pt idx="25">
                  <c:v>0.360119047619048</c:v>
                </c:pt>
                <c:pt idx="26">
                  <c:v>0.37452380952381015</c:v>
                </c:pt>
                <c:pt idx="27">
                  <c:v>0.38892857142857218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0.43214285714285777</c:v>
                </c:pt>
                <c:pt idx="31">
                  <c:v>0.44654761904761908</c:v>
                </c:pt>
                <c:pt idx="32">
                  <c:v>0.46095238095238128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0.50416666666666587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0.56178571428571489</c:v>
                </c:pt>
                <c:pt idx="40">
                  <c:v>0.5761904761904777</c:v>
                </c:pt>
                <c:pt idx="41">
                  <c:v>0.59059523809523806</c:v>
                </c:pt>
                <c:pt idx="42">
                  <c:v>0.60500000000000065</c:v>
                </c:pt>
                <c:pt idx="43">
                  <c:v>0.61940476190476157</c:v>
                </c:pt>
                <c:pt idx="44">
                  <c:v>0.6338095238095246</c:v>
                </c:pt>
                <c:pt idx="45">
                  <c:v>0.64821428571428552</c:v>
                </c:pt>
                <c:pt idx="46">
                  <c:v>0.66261904761904888</c:v>
                </c:pt>
                <c:pt idx="47">
                  <c:v>0.67702380952381103</c:v>
                </c:pt>
                <c:pt idx="48">
                  <c:v>0.69142857142857228</c:v>
                </c:pt>
                <c:pt idx="49">
                  <c:v>0.70583333333333365</c:v>
                </c:pt>
                <c:pt idx="50">
                  <c:v>0.72023809523809601</c:v>
                </c:pt>
                <c:pt idx="51">
                  <c:v>0.73464285714285804</c:v>
                </c:pt>
                <c:pt idx="52">
                  <c:v>0.74904761904761963</c:v>
                </c:pt>
                <c:pt idx="53">
                  <c:v>0.76345238095238022</c:v>
                </c:pt>
                <c:pt idx="54">
                  <c:v>0.77785714285714291</c:v>
                </c:pt>
                <c:pt idx="55">
                  <c:v>0.79226190476190395</c:v>
                </c:pt>
                <c:pt idx="56">
                  <c:v>0.80666666666666653</c:v>
                </c:pt>
                <c:pt idx="57">
                  <c:v>0.82107142857142934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0.86428571428571488</c:v>
                </c:pt>
                <c:pt idx="61">
                  <c:v>0.87869047619047835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0.97952380952381035</c:v>
                </c:pt>
                <c:pt idx="69">
                  <c:v>0.99392857142857216</c:v>
                </c:pt>
                <c:pt idx="70">
                  <c:v>1.0083333333333333</c:v>
                </c:pt>
                <c:pt idx="71">
                  <c:v>1.0227380952380938</c:v>
                </c:pt>
                <c:pt idx="72">
                  <c:v>1.0371428571428558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1.0803571428571441</c:v>
                </c:pt>
                <c:pt idx="76">
                  <c:v>1.0947619047619059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1.1667857142857161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1.2532142857142836</c:v>
                </c:pt>
                <c:pt idx="88">
                  <c:v>1.2676190476190456</c:v>
                </c:pt>
                <c:pt idx="89">
                  <c:v>1.2820238095238101</c:v>
                </c:pt>
                <c:pt idx="90">
                  <c:v>1.2964285714285726</c:v>
                </c:pt>
                <c:pt idx="91">
                  <c:v>1.3108333333333333</c:v>
                </c:pt>
                <c:pt idx="92">
                  <c:v>1.3252380952380938</c:v>
                </c:pt>
                <c:pt idx="93">
                  <c:v>1.3396428571428558</c:v>
                </c:pt>
                <c:pt idx="94">
                  <c:v>1.3540476190476189</c:v>
                </c:pt>
                <c:pt idx="95">
                  <c:v>1.3684523809523821</c:v>
                </c:pt>
                <c:pt idx="96">
                  <c:v>1.3828571428571441</c:v>
                </c:pt>
                <c:pt idx="97">
                  <c:v>1.3972619047619059</c:v>
                </c:pt>
                <c:pt idx="98">
                  <c:v>1.4116666666666653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1.4836904761904746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1.5557142857142841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1.6277380952380938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1.6853571428571441</c:v>
                </c:pt>
                <c:pt idx="118">
                  <c:v>1.6997619047619061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1.9878571428571441</c:v>
                </c:pt>
                <c:pt idx="139">
                  <c:v>2.0022619047619048</c:v>
                </c:pt>
                <c:pt idx="140">
                  <c:v>2.0166666666666639</c:v>
                </c:pt>
                <c:pt idx="141">
                  <c:v>2.0310714285714284</c:v>
                </c:pt>
                <c:pt idx="142">
                  <c:v>2.0454761904761876</c:v>
                </c:pt>
                <c:pt idx="143">
                  <c:v>2.0598809523809551</c:v>
                </c:pt>
                <c:pt idx="144">
                  <c:v>2.0742857142857143</c:v>
                </c:pt>
                <c:pt idx="145">
                  <c:v>2.0886904761904788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2.203928571428575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2.2471428571428609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2.2903571428571459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2.3623809523809554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2.492023809523805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2.5352380952380922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2.6504761904761875</c:v>
                </c:pt>
                <c:pt idx="185">
                  <c:v>2.6648809523809569</c:v>
                </c:pt>
                <c:pt idx="186">
                  <c:v>2.6792857142857143</c:v>
                </c:pt>
                <c:pt idx="187">
                  <c:v>2.6936904761904787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2.7369047619047642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2.7801190476190527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2.9529761904761869</c:v>
                </c:pt>
                <c:pt idx="206">
                  <c:v>2.967380952380958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3.0538095238095209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3.0970238095238067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3.1978571428571452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3.241071428571431</c:v>
                </c:pt>
                <c:pt idx="226">
                  <c:v>3.2554761904761875</c:v>
                </c:pt>
                <c:pt idx="227">
                  <c:v>3.2698809523809569</c:v>
                </c:pt>
                <c:pt idx="228">
                  <c:v>3.2842857142857151</c:v>
                </c:pt>
                <c:pt idx="229">
                  <c:v>3.2986904761904787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3.3563095238095206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3.3995238095238065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3.5003571428571458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3.5435714285714313</c:v>
                </c:pt>
                <c:pt idx="247">
                  <c:v>3.5579761904761904</c:v>
                </c:pt>
                <c:pt idx="248">
                  <c:v>3.5723809523809553</c:v>
                </c:pt>
                <c:pt idx="249">
                  <c:v>3.586785714285714</c:v>
                </c:pt>
                <c:pt idx="250">
                  <c:v>3.6011904761904794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3.6444047619047644</c:v>
                </c:pt>
                <c:pt idx="254">
                  <c:v>3.6588095238095208</c:v>
                </c:pt>
                <c:pt idx="255">
                  <c:v>3.6732142857142858</c:v>
                </c:pt>
                <c:pt idx="256">
                  <c:v>3.6876190476190502</c:v>
                </c:pt>
                <c:pt idx="257">
                  <c:v>3.7020238095238067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3.8316666666666639</c:v>
                </c:pt>
                <c:pt idx="267">
                  <c:v>3.8460714285714284</c:v>
                </c:pt>
                <c:pt idx="268">
                  <c:v>3.8604761904761875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3.9324999999999966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4.0189285714285665</c:v>
                </c:pt>
                <c:pt idx="280">
                  <c:v>4.0333333333333412</c:v>
                </c:pt>
                <c:pt idx="281">
                  <c:v>4.0477380952380964</c:v>
                </c:pt>
                <c:pt idx="282">
                  <c:v>4.0621428571428506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4.1197619047619094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4.1629761904761855</c:v>
                </c:pt>
                <c:pt idx="290">
                  <c:v>4.1773809523809451</c:v>
                </c:pt>
                <c:pt idx="291">
                  <c:v>4.1917857142857091</c:v>
                </c:pt>
                <c:pt idx="292">
                  <c:v>4.2061904761904758</c:v>
                </c:pt>
                <c:pt idx="293">
                  <c:v>4.2205952380952283</c:v>
                </c:pt>
                <c:pt idx="294">
                  <c:v>4.2350000000000003</c:v>
                </c:pt>
                <c:pt idx="295">
                  <c:v>4.249404761904767</c:v>
                </c:pt>
                <c:pt idx="296">
                  <c:v>4.263809523809523</c:v>
                </c:pt>
                <c:pt idx="297">
                  <c:v>4.2782142857142915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4.3646428571428517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4.4222619047619096</c:v>
                </c:pt>
                <c:pt idx="308">
                  <c:v>4.4366666666666728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4.4942857142857084</c:v>
                </c:pt>
                <c:pt idx="313">
                  <c:v>4.508690476190476</c:v>
                </c:pt>
                <c:pt idx="314">
                  <c:v>4.5230952380952303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4.5663095238095295</c:v>
                </c:pt>
                <c:pt idx="318">
                  <c:v>4.5807142857142864</c:v>
                </c:pt>
                <c:pt idx="319">
                  <c:v>4.5951190476190416</c:v>
                </c:pt>
                <c:pt idx="320">
                  <c:v>4.6095238095238091</c:v>
                </c:pt>
                <c:pt idx="321">
                  <c:v>4.6239285714285652</c:v>
                </c:pt>
                <c:pt idx="322">
                  <c:v>4.6383333333333399</c:v>
                </c:pt>
                <c:pt idx="323">
                  <c:v>4.652738095238095</c:v>
                </c:pt>
                <c:pt idx="324">
                  <c:v>4.6671428571428466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4.7823809523809464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4.8255952380952261</c:v>
                </c:pt>
                <c:pt idx="336">
                  <c:v>4.84</c:v>
                </c:pt>
                <c:pt idx="337">
                  <c:v>4.8544047619047559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4.8976190476190418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4.9408333333333401</c:v>
                </c:pt>
                <c:pt idx="344">
                  <c:v>4.9552380952381005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4.9984523809523873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5.0416666666666714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5.084880952380944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5.1280952380952272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5.1713095238095299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5.2289285714285665</c:v>
                </c:pt>
                <c:pt idx="364">
                  <c:v>5.2433333333333412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5.3297619047619094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5.3873809523809451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5.473809523809531</c:v>
                </c:pt>
                <c:pt idx="381">
                  <c:v>5.4882142857142906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5.6178571428571376</c:v>
                </c:pt>
                <c:pt idx="391">
                  <c:v>5.6322619047619105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5.6898809523809462</c:v>
                </c:pt>
                <c:pt idx="396">
                  <c:v>5.7042857142857084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5.7763095238095312</c:v>
                </c:pt>
                <c:pt idx="402">
                  <c:v>5.7907142857142864</c:v>
                </c:pt>
                <c:pt idx="403">
                  <c:v>5.8051190476190415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5.8483333333333398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5.9059523809523862</c:v>
                </c:pt>
                <c:pt idx="411">
                  <c:v>5.9203571428571431</c:v>
                </c:pt>
                <c:pt idx="412">
                  <c:v>5.9347619047619107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5.9923809523809473</c:v>
                </c:pt>
                <c:pt idx="417">
                  <c:v>6.006785714285714</c:v>
                </c:pt>
                <c:pt idx="418">
                  <c:v>6.0211904761904709</c:v>
                </c:pt>
                <c:pt idx="419">
                  <c:v>6.0355952380952331</c:v>
                </c:pt>
                <c:pt idx="420">
                  <c:v>6.05</c:v>
                </c:pt>
                <c:pt idx="421">
                  <c:v>6.064404761904755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6.1076190476190417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6.1940476190476135</c:v>
                </c:pt>
                <c:pt idx="431">
                  <c:v>6.2084523809523873</c:v>
                </c:pt>
                <c:pt idx="432">
                  <c:v>6.2228571428571415</c:v>
                </c:pt>
                <c:pt idx="433">
                  <c:v>6.2372619047619109</c:v>
                </c:pt>
                <c:pt idx="434">
                  <c:v>6.2516666666666714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6.2948809523809439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6.3380952380952316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6.3813095238095299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6.4533333333333402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6.597380952380945</c:v>
                </c:pt>
                <c:pt idx="459">
                  <c:v>6.611785714285709</c:v>
                </c:pt>
                <c:pt idx="460">
                  <c:v>6.6261904761904695</c:v>
                </c:pt>
                <c:pt idx="461">
                  <c:v>6.6405952380952264</c:v>
                </c:pt>
                <c:pt idx="462">
                  <c:v>6.6549999999999931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6.7702380952381036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6.8278571428571375</c:v>
                </c:pt>
                <c:pt idx="475">
                  <c:v>6.8422619047619104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6.8998809523809461</c:v>
                </c:pt>
                <c:pt idx="480">
                  <c:v>6.9142857142857084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6.971904761904768</c:v>
                </c:pt>
                <c:pt idx="485">
                  <c:v>6.9863095238095321</c:v>
                </c:pt>
                <c:pt idx="486">
                  <c:v>7.0007142857142854</c:v>
                </c:pt>
                <c:pt idx="487">
                  <c:v>7.0151190476190415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7.0583333333333389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7.2023809523809472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7.2455952380952313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7.3176190476190417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7.3752380952381005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7.4184523809523872</c:v>
                </c:pt>
                <c:pt idx="516">
                  <c:v>7.4328571428571433</c:v>
                </c:pt>
                <c:pt idx="517">
                  <c:v>7.44726190476191</c:v>
                </c:pt>
                <c:pt idx="518">
                  <c:v>7.4616666666666704</c:v>
                </c:pt>
                <c:pt idx="519">
                  <c:v>7.4760714285714336</c:v>
                </c:pt>
                <c:pt idx="520">
                  <c:v>7.4904761904761914</c:v>
                </c:pt>
                <c:pt idx="521">
                  <c:v>7.5048809523809439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7.5480952380952315</c:v>
                </c:pt>
                <c:pt idx="525">
                  <c:v>7.5624999999999956</c:v>
                </c:pt>
                <c:pt idx="526">
                  <c:v>7.5769047619047623</c:v>
                </c:pt>
                <c:pt idx="527">
                  <c:v>7.5913095238095298</c:v>
                </c:pt>
                <c:pt idx="528">
                  <c:v>7.6057142857142859</c:v>
                </c:pt>
                <c:pt idx="529">
                  <c:v>7.6201190476190384</c:v>
                </c:pt>
                <c:pt idx="530">
                  <c:v>7.6345238095238086</c:v>
                </c:pt>
                <c:pt idx="531">
                  <c:v>7.6489285714285664</c:v>
                </c:pt>
                <c:pt idx="532">
                  <c:v>7.6633333333333384</c:v>
                </c:pt>
                <c:pt idx="533">
                  <c:v>7.6777380952380954</c:v>
                </c:pt>
                <c:pt idx="534">
                  <c:v>7.6921428571428496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7.7353571428571479</c:v>
                </c:pt>
                <c:pt idx="538">
                  <c:v>7.749761904761912</c:v>
                </c:pt>
                <c:pt idx="539">
                  <c:v>7.7641666666666609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7.8073809523809441</c:v>
                </c:pt>
                <c:pt idx="543">
                  <c:v>7.821785714285709</c:v>
                </c:pt>
                <c:pt idx="544">
                  <c:v>7.8361904761904766</c:v>
                </c:pt>
                <c:pt idx="545">
                  <c:v>7.8505952380952264</c:v>
                </c:pt>
                <c:pt idx="546">
                  <c:v>7.8649999999999931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7.9082142857142905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7.9802380952381036</c:v>
                </c:pt>
                <c:pt idx="555">
                  <c:v>7.9946428571428569</c:v>
                </c:pt>
                <c:pt idx="556">
                  <c:v>8.0090476190476352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8.0666666666666789</c:v>
                </c:pt>
                <c:pt idx="561">
                  <c:v>8.0810714285714091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8.1386904761904617</c:v>
                </c:pt>
                <c:pt idx="566">
                  <c:v>8.1530952380952559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8.3115476190476389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8.3691666666666791</c:v>
                </c:pt>
                <c:pt idx="582">
                  <c:v>8.3835714285714289</c:v>
                </c:pt>
                <c:pt idx="583">
                  <c:v>8.3979761904761787</c:v>
                </c:pt>
                <c:pt idx="584">
                  <c:v>8.4123809523809623</c:v>
                </c:pt>
                <c:pt idx="585">
                  <c:v>8.4267857142857228</c:v>
                </c:pt>
                <c:pt idx="586">
                  <c:v>8.4411904761904619</c:v>
                </c:pt>
                <c:pt idx="587">
                  <c:v>8.4555952380952686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8.5996428571428716</c:v>
                </c:pt>
                <c:pt idx="598">
                  <c:v>8.6140476190476267</c:v>
                </c:pt>
                <c:pt idx="599">
                  <c:v>8.6284523809523677</c:v>
                </c:pt>
                <c:pt idx="600">
                  <c:v>8.6428571428571317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8.6860714285714113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8.7436904761904639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8.8157142857142983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8.9021428571428718</c:v>
                </c:pt>
                <c:pt idx="619">
                  <c:v>8.9165476190476411</c:v>
                </c:pt>
                <c:pt idx="620">
                  <c:v>8.9309523809523679</c:v>
                </c:pt>
                <c:pt idx="621">
                  <c:v>8.9453571428571319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8.9885714285714116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9.0461904761904659</c:v>
                </c:pt>
                <c:pt idx="629">
                  <c:v>9.0605952380952584</c:v>
                </c:pt>
                <c:pt idx="630">
                  <c:v>9.0750000000000028</c:v>
                </c:pt>
                <c:pt idx="631">
                  <c:v>9.0894047619047704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9.1470238095237999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9.2190476190476325</c:v>
                </c:pt>
                <c:pt idx="641">
                  <c:v>9.2334523809523699</c:v>
                </c:pt>
                <c:pt idx="642">
                  <c:v>9.2478571428571215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9.2910714285714011</c:v>
                </c:pt>
                <c:pt idx="646">
                  <c:v>9.3054761904762024</c:v>
                </c:pt>
                <c:pt idx="647">
                  <c:v>9.3198809523809647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9.3630952380952586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9.4927380952381046</c:v>
                </c:pt>
                <c:pt idx="660">
                  <c:v>9.5071428571428598</c:v>
                </c:pt>
                <c:pt idx="661">
                  <c:v>9.5215476190476309</c:v>
                </c:pt>
                <c:pt idx="662">
                  <c:v>9.5359523809523719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9.5935714285714138</c:v>
                </c:pt>
                <c:pt idx="667">
                  <c:v>9.607976190476176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9.6655952380952623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9.809642857142876</c:v>
                </c:pt>
                <c:pt idx="682">
                  <c:v>9.8240476190476311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9.8960714285714158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9.9680952380952519</c:v>
                </c:pt>
                <c:pt idx="693">
                  <c:v>9.9825000000000141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10.025714285714296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10.112142857142867</c:v>
                </c:pt>
                <c:pt idx="703">
                  <c:v>10.126547619047635</c:v>
                </c:pt>
                <c:pt idx="704">
                  <c:v>10.140952380952363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10.198571428571409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10.270595238095256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10.35702380952382</c:v>
                </c:pt>
                <c:pt idx="720">
                  <c:v>10.37142857142857</c:v>
                </c:pt>
                <c:pt idx="721">
                  <c:v>10.385833333333348</c:v>
                </c:pt>
                <c:pt idx="722">
                  <c:v>10.400238095238096</c:v>
                </c:pt>
                <c:pt idx="723">
                  <c:v>10.414642857142868</c:v>
                </c:pt>
                <c:pt idx="724">
                  <c:v>10.429047619047639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10.486666666666679</c:v>
                </c:pt>
                <c:pt idx="729">
                  <c:v>10.501071428571409</c:v>
                </c:pt>
                <c:pt idx="730">
                  <c:v>10.515476190476189</c:v>
                </c:pt>
                <c:pt idx="731">
                  <c:v>10.529880952380964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10.573095238095256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10.659523809523821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10.745952380952367</c:v>
                </c:pt>
                <c:pt idx="747">
                  <c:v>10.760357142857131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10.803571428571418</c:v>
                </c:pt>
                <c:pt idx="751">
                  <c:v>10.817976190476188</c:v>
                </c:pt>
                <c:pt idx="752">
                  <c:v>10.832380952380962</c:v>
                </c:pt>
                <c:pt idx="753">
                  <c:v>10.846785714285724</c:v>
                </c:pt>
                <c:pt idx="754">
                  <c:v>10.861190476190473</c:v>
                </c:pt>
                <c:pt idx="755">
                  <c:v>10.875595238095269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10.962023809523819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11.019642857142872</c:v>
                </c:pt>
                <c:pt idx="766">
                  <c:v>11.03404761904763</c:v>
                </c:pt>
                <c:pt idx="767">
                  <c:v>11.048452380952368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11.106071428571413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11.178095238095247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11.322142857142873</c:v>
                </c:pt>
                <c:pt idx="787">
                  <c:v>11.336547619047643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11.379761904761915</c:v>
                </c:pt>
                <c:pt idx="791">
                  <c:v>11.394166666666672</c:v>
                </c:pt>
                <c:pt idx="792">
                  <c:v>11.408571428571411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11.451785714285727</c:v>
                </c:pt>
                <c:pt idx="796">
                  <c:v>11.466190476190475</c:v>
                </c:pt>
                <c:pt idx="797">
                  <c:v>11.48059523809526</c:v>
                </c:pt>
                <c:pt idx="798">
                  <c:v>11.495000000000006</c:v>
                </c:pt>
                <c:pt idx="799">
                  <c:v>11.50940476190477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11.552619047619059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11.639047619047631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11.711071428571405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11.783095238095251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11.855119047619059</c:v>
                </c:pt>
                <c:pt idx="824">
                  <c:v>11.869523809523823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11.912738095238105</c:v>
                </c:pt>
                <c:pt idx="828">
                  <c:v>11.927142857142869</c:v>
                </c:pt>
                <c:pt idx="829">
                  <c:v>11.941547619047631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11.999166666666676</c:v>
                </c:pt>
                <c:pt idx="834">
                  <c:v>12.013571428571415</c:v>
                </c:pt>
                <c:pt idx="835">
                  <c:v>12.027976190476179</c:v>
                </c:pt>
                <c:pt idx="836">
                  <c:v>12.042380952380952</c:v>
                </c:pt>
                <c:pt idx="837">
                  <c:v>12.056785714285729</c:v>
                </c:pt>
                <c:pt idx="838">
                  <c:v>12.071190476190468</c:v>
                </c:pt>
                <c:pt idx="839">
                  <c:v>12.08559523809526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12.287261904761893</c:v>
                </c:pt>
                <c:pt idx="854">
                  <c:v>12.301666666666678</c:v>
                </c:pt>
                <c:pt idx="855">
                  <c:v>12.316071428571416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12.359285714285729</c:v>
                </c:pt>
                <c:pt idx="859">
                  <c:v>12.373690476190475</c:v>
                </c:pt>
                <c:pt idx="860">
                  <c:v>12.388095238095255</c:v>
                </c:pt>
                <c:pt idx="861">
                  <c:v>12.402500000000011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12.445714285714297</c:v>
                </c:pt>
                <c:pt idx="865">
                  <c:v>12.460119047619052</c:v>
                </c:pt>
                <c:pt idx="866">
                  <c:v>12.474523809523809</c:v>
                </c:pt>
                <c:pt idx="867">
                  <c:v>12.488928571428568</c:v>
                </c:pt>
                <c:pt idx="868">
                  <c:v>12.503333333333334</c:v>
                </c:pt>
                <c:pt idx="869">
                  <c:v>12.517738095238096</c:v>
                </c:pt>
                <c:pt idx="870">
                  <c:v>12.532142857142869</c:v>
                </c:pt>
                <c:pt idx="871">
                  <c:v>12.546547619047638</c:v>
                </c:pt>
                <c:pt idx="872">
                  <c:v>12.560952380952378</c:v>
                </c:pt>
                <c:pt idx="873">
                  <c:v>12.575357142857142</c:v>
                </c:pt>
                <c:pt idx="874">
                  <c:v>12.589761904761904</c:v>
                </c:pt>
                <c:pt idx="875">
                  <c:v>12.604166666666666</c:v>
                </c:pt>
                <c:pt idx="876">
                  <c:v>12.618571428571409</c:v>
                </c:pt>
                <c:pt idx="877">
                  <c:v>12.632976190476191</c:v>
                </c:pt>
                <c:pt idx="878">
                  <c:v>12.647380952380951</c:v>
                </c:pt>
                <c:pt idx="879">
                  <c:v>12.66178571428572</c:v>
                </c:pt>
                <c:pt idx="880">
                  <c:v>12.676190476190468</c:v>
                </c:pt>
                <c:pt idx="881">
                  <c:v>12.690595238095256</c:v>
                </c:pt>
                <c:pt idx="882">
                  <c:v>12.705</c:v>
                </c:pt>
                <c:pt idx="883">
                  <c:v>12.719404761904762</c:v>
                </c:pt>
                <c:pt idx="884">
                  <c:v>12.733809523809523</c:v>
                </c:pt>
                <c:pt idx="885">
                  <c:v>12.748214285714273</c:v>
                </c:pt>
                <c:pt idx="886">
                  <c:v>12.762619047619054</c:v>
                </c:pt>
                <c:pt idx="887">
                  <c:v>12.77702380952381</c:v>
                </c:pt>
                <c:pt idx="888">
                  <c:v>12.791428571428568</c:v>
                </c:pt>
                <c:pt idx="889">
                  <c:v>12.805833333333352</c:v>
                </c:pt>
                <c:pt idx="890">
                  <c:v>12.820238095238096</c:v>
                </c:pt>
                <c:pt idx="891">
                  <c:v>12.834642857142867</c:v>
                </c:pt>
                <c:pt idx="892">
                  <c:v>12.849047619047639</c:v>
                </c:pt>
                <c:pt idx="893">
                  <c:v>12.863452380952392</c:v>
                </c:pt>
                <c:pt idx="894">
                  <c:v>12.877857142857144</c:v>
                </c:pt>
                <c:pt idx="895">
                  <c:v>12.892261904761906</c:v>
                </c:pt>
                <c:pt idx="896">
                  <c:v>12.906666666666679</c:v>
                </c:pt>
                <c:pt idx="897">
                  <c:v>12.921071428571409</c:v>
                </c:pt>
                <c:pt idx="898">
                  <c:v>12.935476190476189</c:v>
                </c:pt>
                <c:pt idx="899">
                  <c:v>12.949880952380962</c:v>
                </c:pt>
                <c:pt idx="900">
                  <c:v>12.964285714285722</c:v>
                </c:pt>
                <c:pt idx="901">
                  <c:v>12.978690476190469</c:v>
                </c:pt>
                <c:pt idx="902">
                  <c:v>12.993095238095256</c:v>
                </c:pt>
                <c:pt idx="903">
                  <c:v>13.007500000000002</c:v>
                </c:pt>
                <c:pt idx="904">
                  <c:v>13.021904761904761</c:v>
                </c:pt>
                <c:pt idx="905">
                  <c:v>13.036309523809523</c:v>
                </c:pt>
                <c:pt idx="906">
                  <c:v>13.050714285714298</c:v>
                </c:pt>
                <c:pt idx="907">
                  <c:v>13.065119047619056</c:v>
                </c:pt>
                <c:pt idx="908">
                  <c:v>13.07952380952382</c:v>
                </c:pt>
                <c:pt idx="909">
                  <c:v>13.093928571428568</c:v>
                </c:pt>
                <c:pt idx="910">
                  <c:v>13.108333333333333</c:v>
                </c:pt>
                <c:pt idx="911">
                  <c:v>13.1227380952381</c:v>
                </c:pt>
                <c:pt idx="912">
                  <c:v>13.137142857142857</c:v>
                </c:pt>
                <c:pt idx="913">
                  <c:v>13.151547619047639</c:v>
                </c:pt>
                <c:pt idx="914">
                  <c:v>13.165952380952382</c:v>
                </c:pt>
                <c:pt idx="915">
                  <c:v>13.180357142857131</c:v>
                </c:pt>
                <c:pt idx="916">
                  <c:v>13.194761904761901</c:v>
                </c:pt>
                <c:pt idx="917">
                  <c:v>13.20916666666667</c:v>
                </c:pt>
                <c:pt idx="918">
                  <c:v>13.223571428571411</c:v>
                </c:pt>
                <c:pt idx="919">
                  <c:v>13.237976190476171</c:v>
                </c:pt>
                <c:pt idx="920">
                  <c:v>13.252380952380964</c:v>
                </c:pt>
                <c:pt idx="921">
                  <c:v>13.266785714285723</c:v>
                </c:pt>
                <c:pt idx="922">
                  <c:v>13.281190476190462</c:v>
                </c:pt>
                <c:pt idx="923">
                  <c:v>13.295595238095254</c:v>
                </c:pt>
                <c:pt idx="924">
                  <c:v>13.310000000000002</c:v>
                </c:pt>
                <c:pt idx="925">
                  <c:v>13.324404761904766</c:v>
                </c:pt>
                <c:pt idx="926">
                  <c:v>13.338809523809525</c:v>
                </c:pt>
                <c:pt idx="927">
                  <c:v>13.353214285714301</c:v>
                </c:pt>
                <c:pt idx="928">
                  <c:v>13.367619047619058</c:v>
                </c:pt>
                <c:pt idx="929">
                  <c:v>13.382023809523819</c:v>
                </c:pt>
                <c:pt idx="930">
                  <c:v>13.39642857142857</c:v>
                </c:pt>
                <c:pt idx="931">
                  <c:v>13.410833333333334</c:v>
                </c:pt>
                <c:pt idx="932">
                  <c:v>13.4252380952381</c:v>
                </c:pt>
                <c:pt idx="933">
                  <c:v>13.439642857142871</c:v>
                </c:pt>
                <c:pt idx="934">
                  <c:v>13.454047619047641</c:v>
                </c:pt>
                <c:pt idx="935">
                  <c:v>13.46845238095238</c:v>
                </c:pt>
                <c:pt idx="936">
                  <c:v>13.482857142857142</c:v>
                </c:pt>
                <c:pt idx="937">
                  <c:v>13.497261904761903</c:v>
                </c:pt>
                <c:pt idx="938">
                  <c:v>13.51166666666667</c:v>
                </c:pt>
                <c:pt idx="939">
                  <c:v>13.526071428571413</c:v>
                </c:pt>
                <c:pt idx="940">
                  <c:v>13.540476190476188</c:v>
                </c:pt>
                <c:pt idx="941">
                  <c:v>13.554880952380964</c:v>
                </c:pt>
                <c:pt idx="942">
                  <c:v>13.569285714285726</c:v>
                </c:pt>
                <c:pt idx="943">
                  <c:v>13.583690476190473</c:v>
                </c:pt>
                <c:pt idx="944">
                  <c:v>13.598095238095249</c:v>
                </c:pt>
                <c:pt idx="945">
                  <c:v>13.612500000000002</c:v>
                </c:pt>
                <c:pt idx="946">
                  <c:v>13.626904761904758</c:v>
                </c:pt>
                <c:pt idx="947">
                  <c:v>13.641309523809518</c:v>
                </c:pt>
                <c:pt idx="948">
                  <c:v>13.655714285714302</c:v>
                </c:pt>
                <c:pt idx="949">
                  <c:v>13.67011904761905</c:v>
                </c:pt>
                <c:pt idx="950">
                  <c:v>13.68452380952381</c:v>
                </c:pt>
                <c:pt idx="951">
                  <c:v>13.69892857142856</c:v>
                </c:pt>
                <c:pt idx="952">
                  <c:v>13.713333333333335</c:v>
                </c:pt>
                <c:pt idx="953">
                  <c:v>13.727738095238093</c:v>
                </c:pt>
                <c:pt idx="954">
                  <c:v>13.742142857142856</c:v>
                </c:pt>
                <c:pt idx="955">
                  <c:v>13.756547619047641</c:v>
                </c:pt>
                <c:pt idx="956">
                  <c:v>13.77095238095237</c:v>
                </c:pt>
                <c:pt idx="957">
                  <c:v>13.785357142857141</c:v>
                </c:pt>
                <c:pt idx="958">
                  <c:v>13.799761904761905</c:v>
                </c:pt>
                <c:pt idx="959">
                  <c:v>13.81416666666667</c:v>
                </c:pt>
                <c:pt idx="960">
                  <c:v>13.828571428571411</c:v>
                </c:pt>
                <c:pt idx="961">
                  <c:v>13.84297619047619</c:v>
                </c:pt>
                <c:pt idx="962">
                  <c:v>13.857380952380964</c:v>
                </c:pt>
                <c:pt idx="963">
                  <c:v>13.871785714285727</c:v>
                </c:pt>
                <c:pt idx="964">
                  <c:v>13.886190476190475</c:v>
                </c:pt>
                <c:pt idx="965">
                  <c:v>13.900595238095258</c:v>
                </c:pt>
                <c:pt idx="966">
                  <c:v>13.915000000000004</c:v>
                </c:pt>
                <c:pt idx="967">
                  <c:v>13.92940476190477</c:v>
                </c:pt>
                <c:pt idx="968">
                  <c:v>13.943809523809524</c:v>
                </c:pt>
                <c:pt idx="969">
                  <c:v>13.958214285714286</c:v>
                </c:pt>
                <c:pt idx="970">
                  <c:v>13.972619047619061</c:v>
                </c:pt>
                <c:pt idx="971">
                  <c:v>13.987023809523809</c:v>
                </c:pt>
                <c:pt idx="972">
                  <c:v>14.001428571428571</c:v>
                </c:pt>
                <c:pt idx="973">
                  <c:v>14.015833333333344</c:v>
                </c:pt>
                <c:pt idx="974">
                  <c:v>14.030238095238095</c:v>
                </c:pt>
                <c:pt idx="975">
                  <c:v>14.044642857142859</c:v>
                </c:pt>
                <c:pt idx="976">
                  <c:v>14.059047619047643</c:v>
                </c:pt>
                <c:pt idx="977">
                  <c:v>14.073452380952382</c:v>
                </c:pt>
                <c:pt idx="978">
                  <c:v>14.087857142857141</c:v>
                </c:pt>
                <c:pt idx="979">
                  <c:v>14.102261904761903</c:v>
                </c:pt>
                <c:pt idx="980">
                  <c:v>14.116666666666672</c:v>
                </c:pt>
                <c:pt idx="981">
                  <c:v>14.131071428571405</c:v>
                </c:pt>
                <c:pt idx="982">
                  <c:v>14.145476190476192</c:v>
                </c:pt>
                <c:pt idx="983">
                  <c:v>14.159880952380968</c:v>
                </c:pt>
                <c:pt idx="984">
                  <c:v>14.174285714285714</c:v>
                </c:pt>
                <c:pt idx="985">
                  <c:v>14.188690476190468</c:v>
                </c:pt>
                <c:pt idx="986">
                  <c:v>14.203095238095251</c:v>
                </c:pt>
                <c:pt idx="987">
                  <c:v>14.217500000000001</c:v>
                </c:pt>
                <c:pt idx="988">
                  <c:v>14.231904761904749</c:v>
                </c:pt>
                <c:pt idx="989">
                  <c:v>14.246309523809519</c:v>
                </c:pt>
                <c:pt idx="990">
                  <c:v>14.260714285714284</c:v>
                </c:pt>
                <c:pt idx="991">
                  <c:v>14.27511904761905</c:v>
                </c:pt>
                <c:pt idx="992">
                  <c:v>14.289523809523809</c:v>
                </c:pt>
                <c:pt idx="993">
                  <c:v>14.303928571428571</c:v>
                </c:pt>
                <c:pt idx="994">
                  <c:v>14.318333333333333</c:v>
                </c:pt>
                <c:pt idx="995">
                  <c:v>14.332738095238104</c:v>
                </c:pt>
                <c:pt idx="996">
                  <c:v>14.347142857142856</c:v>
                </c:pt>
                <c:pt idx="997">
                  <c:v>14.361547619047645</c:v>
                </c:pt>
                <c:pt idx="998">
                  <c:v>14.375952380952382</c:v>
                </c:pt>
                <c:pt idx="999">
                  <c:v>14.390357142857143</c:v>
                </c:pt>
                <c:pt idx="1000">
                  <c:v>14.404761904761905</c:v>
                </c:pt>
                <c:pt idx="1001">
                  <c:v>14.419166666666674</c:v>
                </c:pt>
                <c:pt idx="1002">
                  <c:v>14.433571428571417</c:v>
                </c:pt>
                <c:pt idx="1003">
                  <c:v>14.447976190476176</c:v>
                </c:pt>
                <c:pt idx="1004">
                  <c:v>14.462380952380968</c:v>
                </c:pt>
                <c:pt idx="1005">
                  <c:v>14.476785714285729</c:v>
                </c:pt>
                <c:pt idx="1006">
                  <c:v>14.491190476190468</c:v>
                </c:pt>
                <c:pt idx="1007">
                  <c:v>14.505595238095264</c:v>
                </c:pt>
                <c:pt idx="1008">
                  <c:v>14.520000000000001</c:v>
                </c:pt>
                <c:pt idx="1009">
                  <c:v>14.53440476190476</c:v>
                </c:pt>
                <c:pt idx="1010">
                  <c:v>14.548809523809521</c:v>
                </c:pt>
                <c:pt idx="1011">
                  <c:v>14.563214285714286</c:v>
                </c:pt>
                <c:pt idx="1012">
                  <c:v>14.57761904761905</c:v>
                </c:pt>
                <c:pt idx="1013">
                  <c:v>14.592023809523809</c:v>
                </c:pt>
                <c:pt idx="1014">
                  <c:v>14.606428571428571</c:v>
                </c:pt>
                <c:pt idx="1015">
                  <c:v>14.620833333333332</c:v>
                </c:pt>
                <c:pt idx="1016">
                  <c:v>14.635238095238094</c:v>
                </c:pt>
                <c:pt idx="1017">
                  <c:v>14.649642857142856</c:v>
                </c:pt>
                <c:pt idx="1018">
                  <c:v>14.664047619047631</c:v>
                </c:pt>
                <c:pt idx="1019">
                  <c:v>14.678452380952381</c:v>
                </c:pt>
                <c:pt idx="1020">
                  <c:v>14.692857142857143</c:v>
                </c:pt>
                <c:pt idx="1021">
                  <c:v>14.707261904761891</c:v>
                </c:pt>
                <c:pt idx="1022">
                  <c:v>14.721666666666666</c:v>
                </c:pt>
                <c:pt idx="1023">
                  <c:v>14.736071428571405</c:v>
                </c:pt>
                <c:pt idx="1024">
                  <c:v>14.75047619047619</c:v>
                </c:pt>
                <c:pt idx="1025">
                  <c:v>14.764880952380954</c:v>
                </c:pt>
                <c:pt idx="1026">
                  <c:v>14.77928571428572</c:v>
                </c:pt>
                <c:pt idx="1027">
                  <c:v>14.793690476190468</c:v>
                </c:pt>
                <c:pt idx="1028">
                  <c:v>14.808095238095255</c:v>
                </c:pt>
                <c:pt idx="1029">
                  <c:v>14.82250000000001</c:v>
                </c:pt>
                <c:pt idx="1030">
                  <c:v>14.836904761904762</c:v>
                </c:pt>
                <c:pt idx="1031">
                  <c:v>14.851309523809524</c:v>
                </c:pt>
                <c:pt idx="1032">
                  <c:v>14.865714285714306</c:v>
                </c:pt>
                <c:pt idx="1033">
                  <c:v>14.880119047619052</c:v>
                </c:pt>
                <c:pt idx="1034">
                  <c:v>14.894523809523809</c:v>
                </c:pt>
                <c:pt idx="1035">
                  <c:v>14.908928571428568</c:v>
                </c:pt>
                <c:pt idx="1036">
                  <c:v>14.923333333333332</c:v>
                </c:pt>
                <c:pt idx="1037">
                  <c:v>14.937738095238094</c:v>
                </c:pt>
                <c:pt idx="1038">
                  <c:v>14.952142857142876</c:v>
                </c:pt>
                <c:pt idx="1039">
                  <c:v>14.966547619047649</c:v>
                </c:pt>
                <c:pt idx="1040">
                  <c:v>14.980952380952369</c:v>
                </c:pt>
                <c:pt idx="1041">
                  <c:v>14.995357142857141</c:v>
                </c:pt>
                <c:pt idx="1042">
                  <c:v>15.009761904761904</c:v>
                </c:pt>
                <c:pt idx="1043">
                  <c:v>15.024166666666666</c:v>
                </c:pt>
                <c:pt idx="1044">
                  <c:v>15.038571428571409</c:v>
                </c:pt>
                <c:pt idx="1045">
                  <c:v>15.052976190476192</c:v>
                </c:pt>
                <c:pt idx="1046">
                  <c:v>15.067380952380956</c:v>
                </c:pt>
                <c:pt idx="1047">
                  <c:v>15.08178571428572</c:v>
                </c:pt>
                <c:pt idx="1048">
                  <c:v>15.096190476190468</c:v>
                </c:pt>
                <c:pt idx="1049">
                  <c:v>15.110595238095256</c:v>
                </c:pt>
                <c:pt idx="1050">
                  <c:v>15.125</c:v>
                </c:pt>
                <c:pt idx="1051">
                  <c:v>15.139404761904762</c:v>
                </c:pt>
                <c:pt idx="1052">
                  <c:v>15.153809523809526</c:v>
                </c:pt>
                <c:pt idx="1053">
                  <c:v>15.168214285714285</c:v>
                </c:pt>
                <c:pt idx="1054">
                  <c:v>15.182619047619054</c:v>
                </c:pt>
                <c:pt idx="1055">
                  <c:v>15.197023809523808</c:v>
                </c:pt>
                <c:pt idx="1056">
                  <c:v>15.211428571428568</c:v>
                </c:pt>
                <c:pt idx="1057">
                  <c:v>15.225833333333334</c:v>
                </c:pt>
                <c:pt idx="1058">
                  <c:v>15.240238095238093</c:v>
                </c:pt>
                <c:pt idx="1059">
                  <c:v>15.254642857142866</c:v>
                </c:pt>
                <c:pt idx="1060">
                  <c:v>15.269047619047635</c:v>
                </c:pt>
                <c:pt idx="1061">
                  <c:v>15.283452380952378</c:v>
                </c:pt>
                <c:pt idx="1062">
                  <c:v>15.297857142857131</c:v>
                </c:pt>
                <c:pt idx="1063">
                  <c:v>15.312261904761906</c:v>
                </c:pt>
                <c:pt idx="1064">
                  <c:v>15.32666666666668</c:v>
                </c:pt>
                <c:pt idx="1065">
                  <c:v>15.341071428571405</c:v>
                </c:pt>
                <c:pt idx="1066">
                  <c:v>15.355476190476205</c:v>
                </c:pt>
                <c:pt idx="1067">
                  <c:v>15.369880952380973</c:v>
                </c:pt>
                <c:pt idx="1068">
                  <c:v>15.384285714285722</c:v>
                </c:pt>
                <c:pt idx="1069">
                  <c:v>15.398690476190469</c:v>
                </c:pt>
                <c:pt idx="1070">
                  <c:v>15.413095238095256</c:v>
                </c:pt>
                <c:pt idx="1071">
                  <c:v>15.427500000000002</c:v>
                </c:pt>
                <c:pt idx="1072">
                  <c:v>15.441904761904761</c:v>
                </c:pt>
                <c:pt idx="1073">
                  <c:v>15.456309523809526</c:v>
                </c:pt>
                <c:pt idx="1074">
                  <c:v>15.470714285714298</c:v>
                </c:pt>
                <c:pt idx="1075">
                  <c:v>15.485119047619056</c:v>
                </c:pt>
                <c:pt idx="1076">
                  <c:v>15.49952380952382</c:v>
                </c:pt>
                <c:pt idx="1077">
                  <c:v>15.513928571428568</c:v>
                </c:pt>
                <c:pt idx="1078">
                  <c:v>15.528333333333331</c:v>
                </c:pt>
                <c:pt idx="1079">
                  <c:v>15.542738095238096</c:v>
                </c:pt>
                <c:pt idx="1080">
                  <c:v>15.557142857142868</c:v>
                </c:pt>
                <c:pt idx="1081">
                  <c:v>15.571547619047639</c:v>
                </c:pt>
                <c:pt idx="1082">
                  <c:v>15.585952380952381</c:v>
                </c:pt>
                <c:pt idx="1083">
                  <c:v>15.600357142857133</c:v>
                </c:pt>
                <c:pt idx="1084">
                  <c:v>15.614761904761901</c:v>
                </c:pt>
                <c:pt idx="1085">
                  <c:v>15.629166666666666</c:v>
                </c:pt>
                <c:pt idx="1086">
                  <c:v>15.643571428571411</c:v>
                </c:pt>
                <c:pt idx="1087">
                  <c:v>15.657976190476191</c:v>
                </c:pt>
                <c:pt idx="1088">
                  <c:v>15.672380952380964</c:v>
                </c:pt>
                <c:pt idx="1089">
                  <c:v>15.686785714285724</c:v>
                </c:pt>
                <c:pt idx="1090">
                  <c:v>15.701190476190462</c:v>
                </c:pt>
                <c:pt idx="1091">
                  <c:v>15.715595238095254</c:v>
                </c:pt>
                <c:pt idx="1092">
                  <c:v>15.729999999999999</c:v>
                </c:pt>
                <c:pt idx="1093">
                  <c:v>15.744404761904761</c:v>
                </c:pt>
                <c:pt idx="1094">
                  <c:v>15.758809523809523</c:v>
                </c:pt>
                <c:pt idx="1095">
                  <c:v>15.773214285714285</c:v>
                </c:pt>
                <c:pt idx="1096">
                  <c:v>15.787619047619046</c:v>
                </c:pt>
                <c:pt idx="1097">
                  <c:v>15.802023809523819</c:v>
                </c:pt>
                <c:pt idx="1098">
                  <c:v>15.81642857142857</c:v>
                </c:pt>
                <c:pt idx="1099">
                  <c:v>15.830833333333334</c:v>
                </c:pt>
                <c:pt idx="1100">
                  <c:v>15.8452380952381</c:v>
                </c:pt>
                <c:pt idx="1101">
                  <c:v>15.85964285714288</c:v>
                </c:pt>
                <c:pt idx="1102">
                  <c:v>15.874047619047641</c:v>
                </c:pt>
                <c:pt idx="1103">
                  <c:v>15.88845238095238</c:v>
                </c:pt>
                <c:pt idx="1104">
                  <c:v>15.902857142857142</c:v>
                </c:pt>
                <c:pt idx="1105">
                  <c:v>15.917261904761903</c:v>
                </c:pt>
                <c:pt idx="1106">
                  <c:v>15.93166666666667</c:v>
                </c:pt>
                <c:pt idx="1107">
                  <c:v>15.946071428571411</c:v>
                </c:pt>
                <c:pt idx="1108">
                  <c:v>15.960476190476196</c:v>
                </c:pt>
                <c:pt idx="1109">
                  <c:v>15.974880952380964</c:v>
                </c:pt>
                <c:pt idx="1110">
                  <c:v>15.989285714285725</c:v>
                </c:pt>
                <c:pt idx="1111">
                  <c:v>16.003690476190474</c:v>
                </c:pt>
                <c:pt idx="1112">
                  <c:v>16.018095238095228</c:v>
                </c:pt>
                <c:pt idx="1113">
                  <c:v>16.032499999999974</c:v>
                </c:pt>
                <c:pt idx="1114">
                  <c:v>16.046904761904784</c:v>
                </c:pt>
                <c:pt idx="1115">
                  <c:v>16.061309523809523</c:v>
                </c:pt>
                <c:pt idx="1116">
                  <c:v>16.075714285714263</c:v>
                </c:pt>
                <c:pt idx="1117">
                  <c:v>16.090119047619027</c:v>
                </c:pt>
                <c:pt idx="1118">
                  <c:v>16.104523809523776</c:v>
                </c:pt>
                <c:pt idx="1119">
                  <c:v>16.11892857142859</c:v>
                </c:pt>
                <c:pt idx="1120">
                  <c:v>16.133333333333301</c:v>
                </c:pt>
                <c:pt idx="1121">
                  <c:v>16.147738095238093</c:v>
                </c:pt>
                <c:pt idx="1122">
                  <c:v>16.162142857142818</c:v>
                </c:pt>
                <c:pt idx="1123">
                  <c:v>16.176547619047618</c:v>
                </c:pt>
                <c:pt idx="1124">
                  <c:v>16.190952380952385</c:v>
                </c:pt>
                <c:pt idx="1125">
                  <c:v>16.205357142857142</c:v>
                </c:pt>
                <c:pt idx="1126">
                  <c:v>16.219761904761889</c:v>
                </c:pt>
                <c:pt idx="1127">
                  <c:v>16.234166666666688</c:v>
                </c:pt>
                <c:pt idx="1128">
                  <c:v>16.248571428571427</c:v>
                </c:pt>
                <c:pt idx="1129">
                  <c:v>16.262976190476188</c:v>
                </c:pt>
                <c:pt idx="1130">
                  <c:v>16.277380952380952</c:v>
                </c:pt>
                <c:pt idx="1131">
                  <c:v>16.29178571428573</c:v>
                </c:pt>
                <c:pt idx="1132">
                  <c:v>16.306190476190491</c:v>
                </c:pt>
                <c:pt idx="1133">
                  <c:v>16.320595238095226</c:v>
                </c:pt>
                <c:pt idx="1134">
                  <c:v>16.334999999999997</c:v>
                </c:pt>
                <c:pt idx="1135">
                  <c:v>16.349404761904761</c:v>
                </c:pt>
                <c:pt idx="1136">
                  <c:v>16.363809523809525</c:v>
                </c:pt>
                <c:pt idx="1137">
                  <c:v>16.378214285714286</c:v>
                </c:pt>
                <c:pt idx="1138">
                  <c:v>16.392619047619029</c:v>
                </c:pt>
                <c:pt idx="1139">
                  <c:v>16.407023809523771</c:v>
                </c:pt>
                <c:pt idx="1140">
                  <c:v>16.42142857142855</c:v>
                </c:pt>
                <c:pt idx="1141">
                  <c:v>16.435833333333285</c:v>
                </c:pt>
                <c:pt idx="1142">
                  <c:v>16.450238095238092</c:v>
                </c:pt>
                <c:pt idx="1143">
                  <c:v>16.46464285714281</c:v>
                </c:pt>
                <c:pt idx="1144">
                  <c:v>16.47904761904762</c:v>
                </c:pt>
                <c:pt idx="1145">
                  <c:v>16.493452380952359</c:v>
                </c:pt>
                <c:pt idx="1146">
                  <c:v>16.507857142857166</c:v>
                </c:pt>
                <c:pt idx="1147">
                  <c:v>16.522261904761873</c:v>
                </c:pt>
                <c:pt idx="1148">
                  <c:v>16.536666666666665</c:v>
                </c:pt>
                <c:pt idx="1149">
                  <c:v>16.551071428571454</c:v>
                </c:pt>
                <c:pt idx="1150">
                  <c:v>16.565476190476186</c:v>
                </c:pt>
                <c:pt idx="1151">
                  <c:v>16.579880952380954</c:v>
                </c:pt>
                <c:pt idx="1152">
                  <c:v>16.594285714285739</c:v>
                </c:pt>
                <c:pt idx="1153">
                  <c:v>16.608690476190475</c:v>
                </c:pt>
                <c:pt idx="1154">
                  <c:v>16.623095238095239</c:v>
                </c:pt>
                <c:pt idx="1155">
                  <c:v>16.637499999999999</c:v>
                </c:pt>
                <c:pt idx="1156">
                  <c:v>16.651904761904806</c:v>
                </c:pt>
                <c:pt idx="1157">
                  <c:v>16.666309523809524</c:v>
                </c:pt>
                <c:pt idx="1158">
                  <c:v>16.680714285714267</c:v>
                </c:pt>
                <c:pt idx="1159">
                  <c:v>16.695119047619027</c:v>
                </c:pt>
                <c:pt idx="1160">
                  <c:v>16.709523809523763</c:v>
                </c:pt>
                <c:pt idx="1161">
                  <c:v>16.723928571428569</c:v>
                </c:pt>
                <c:pt idx="1162">
                  <c:v>16.73833333333328</c:v>
                </c:pt>
                <c:pt idx="1163">
                  <c:v>16.752738095238087</c:v>
                </c:pt>
                <c:pt idx="1164">
                  <c:v>16.767142857142822</c:v>
                </c:pt>
                <c:pt idx="1165">
                  <c:v>16.781547619047597</c:v>
                </c:pt>
                <c:pt idx="1166">
                  <c:v>16.795952380952379</c:v>
                </c:pt>
                <c:pt idx="1167">
                  <c:v>16.810357142857164</c:v>
                </c:pt>
                <c:pt idx="1168">
                  <c:v>16.824761904761889</c:v>
                </c:pt>
                <c:pt idx="1169">
                  <c:v>16.839166666666689</c:v>
                </c:pt>
                <c:pt idx="1170">
                  <c:v>16.853571428571431</c:v>
                </c:pt>
                <c:pt idx="1171">
                  <c:v>16.867976190476195</c:v>
                </c:pt>
                <c:pt idx="1172">
                  <c:v>16.88238095238092</c:v>
                </c:pt>
                <c:pt idx="1173">
                  <c:v>16.896785714285731</c:v>
                </c:pt>
                <c:pt idx="1174">
                  <c:v>16.911190476190491</c:v>
                </c:pt>
                <c:pt idx="1175">
                  <c:v>16.925595238095209</c:v>
                </c:pt>
                <c:pt idx="1176">
                  <c:v>16.939999999999987</c:v>
                </c:pt>
                <c:pt idx="1177">
                  <c:v>16.954404761904765</c:v>
                </c:pt>
                <c:pt idx="1178">
                  <c:v>16.968809523809522</c:v>
                </c:pt>
                <c:pt idx="1179">
                  <c:v>16.983214285714261</c:v>
                </c:pt>
                <c:pt idx="1180">
                  <c:v>16.997619047619029</c:v>
                </c:pt>
                <c:pt idx="1181">
                  <c:v>17.012023809523779</c:v>
                </c:pt>
                <c:pt idx="1182">
                  <c:v>17.02642857142855</c:v>
                </c:pt>
                <c:pt idx="1183">
                  <c:v>17.040833333333289</c:v>
                </c:pt>
                <c:pt idx="1184">
                  <c:v>17.055238095238092</c:v>
                </c:pt>
                <c:pt idx="1185">
                  <c:v>17.06964285714281</c:v>
                </c:pt>
                <c:pt idx="1186">
                  <c:v>17.084047619047617</c:v>
                </c:pt>
                <c:pt idx="1187">
                  <c:v>17.098452380952359</c:v>
                </c:pt>
                <c:pt idx="1188">
                  <c:v>17.11285714285718</c:v>
                </c:pt>
                <c:pt idx="1189">
                  <c:v>17.127261904761902</c:v>
                </c:pt>
                <c:pt idx="1190">
                  <c:v>17.141666666666687</c:v>
                </c:pt>
                <c:pt idx="1191">
                  <c:v>17.156071428571451</c:v>
                </c:pt>
                <c:pt idx="1192">
                  <c:v>17.17047619047619</c:v>
                </c:pt>
                <c:pt idx="1193">
                  <c:v>17.184880952380951</c:v>
                </c:pt>
                <c:pt idx="1194">
                  <c:v>17.199285714285743</c:v>
                </c:pt>
                <c:pt idx="1195">
                  <c:v>17.213690476190475</c:v>
                </c:pt>
                <c:pt idx="1196">
                  <c:v>17.228095238095229</c:v>
                </c:pt>
                <c:pt idx="1197">
                  <c:v>17.242499999999971</c:v>
                </c:pt>
                <c:pt idx="1198">
                  <c:v>17.256904761904782</c:v>
                </c:pt>
                <c:pt idx="1199">
                  <c:v>17.271309523809524</c:v>
                </c:pt>
                <c:pt idx="1200">
                  <c:v>17.285714285714242</c:v>
                </c:pt>
                <c:pt idx="1201">
                  <c:v>17.300119047619049</c:v>
                </c:pt>
                <c:pt idx="1202">
                  <c:v>17.314523809523784</c:v>
                </c:pt>
                <c:pt idx="1203">
                  <c:v>17.32892857142857</c:v>
                </c:pt>
                <c:pt idx="1204">
                  <c:v>17.343333333333284</c:v>
                </c:pt>
                <c:pt idx="1205">
                  <c:v>17.357738095238094</c:v>
                </c:pt>
                <c:pt idx="1206">
                  <c:v>17.372142857142819</c:v>
                </c:pt>
                <c:pt idx="1207">
                  <c:v>17.386547619047619</c:v>
                </c:pt>
                <c:pt idx="1208">
                  <c:v>17.400952380952383</c:v>
                </c:pt>
                <c:pt idx="1209">
                  <c:v>17.41535714285714</c:v>
                </c:pt>
                <c:pt idx="1210">
                  <c:v>17.429761904761875</c:v>
                </c:pt>
                <c:pt idx="1211">
                  <c:v>17.444166666666668</c:v>
                </c:pt>
                <c:pt idx="1212">
                  <c:v>17.458571428571428</c:v>
                </c:pt>
                <c:pt idx="1213">
                  <c:v>17.472976190476192</c:v>
                </c:pt>
                <c:pt idx="1214">
                  <c:v>17.487380952380924</c:v>
                </c:pt>
                <c:pt idx="1215">
                  <c:v>17.501785714285731</c:v>
                </c:pt>
                <c:pt idx="1216">
                  <c:v>17.516190476190491</c:v>
                </c:pt>
                <c:pt idx="1217">
                  <c:v>17.530595238095227</c:v>
                </c:pt>
                <c:pt idx="1218">
                  <c:v>17.544999999999987</c:v>
                </c:pt>
                <c:pt idx="1219">
                  <c:v>17.559404761904783</c:v>
                </c:pt>
                <c:pt idx="1220">
                  <c:v>17.57380952380953</c:v>
                </c:pt>
                <c:pt idx="1221">
                  <c:v>17.588214285714258</c:v>
                </c:pt>
                <c:pt idx="1222">
                  <c:v>17.602619047619029</c:v>
                </c:pt>
                <c:pt idx="1223">
                  <c:v>17.617023809523786</c:v>
                </c:pt>
                <c:pt idx="1224">
                  <c:v>17.631428571428575</c:v>
                </c:pt>
                <c:pt idx="1225">
                  <c:v>17.64583333333329</c:v>
                </c:pt>
                <c:pt idx="1226">
                  <c:v>17.660238095238096</c:v>
                </c:pt>
                <c:pt idx="1227">
                  <c:v>17.674642857142835</c:v>
                </c:pt>
                <c:pt idx="1228">
                  <c:v>17.689047619047617</c:v>
                </c:pt>
                <c:pt idx="1229">
                  <c:v>17.70345238095236</c:v>
                </c:pt>
                <c:pt idx="1230">
                  <c:v>17.717857142857184</c:v>
                </c:pt>
                <c:pt idx="1231">
                  <c:v>17.732261904761881</c:v>
                </c:pt>
                <c:pt idx="1232">
                  <c:v>17.746666666666666</c:v>
                </c:pt>
                <c:pt idx="1233">
                  <c:v>17.76107142857143</c:v>
                </c:pt>
                <c:pt idx="1234">
                  <c:v>17.775476190476187</c:v>
                </c:pt>
                <c:pt idx="1235">
                  <c:v>17.78988095238093</c:v>
                </c:pt>
                <c:pt idx="1236">
                  <c:v>17.804285714285744</c:v>
                </c:pt>
                <c:pt idx="1237">
                  <c:v>17.81869047619049</c:v>
                </c:pt>
                <c:pt idx="1238">
                  <c:v>17.83309523809524</c:v>
                </c:pt>
                <c:pt idx="1239">
                  <c:v>17.8475</c:v>
                </c:pt>
                <c:pt idx="1240">
                  <c:v>17.861904761904782</c:v>
                </c:pt>
                <c:pt idx="1241">
                  <c:v>17.876309523809521</c:v>
                </c:pt>
                <c:pt idx="1242">
                  <c:v>17.890714285714282</c:v>
                </c:pt>
                <c:pt idx="1243">
                  <c:v>17.905119047619017</c:v>
                </c:pt>
                <c:pt idx="1244">
                  <c:v>17.919523809523763</c:v>
                </c:pt>
                <c:pt idx="1245">
                  <c:v>17.933928571428574</c:v>
                </c:pt>
                <c:pt idx="1246">
                  <c:v>17.94833333333326</c:v>
                </c:pt>
                <c:pt idx="1247">
                  <c:v>17.96273809523807</c:v>
                </c:pt>
                <c:pt idx="1248">
                  <c:v>17.97714285714282</c:v>
                </c:pt>
                <c:pt idx="1249">
                  <c:v>17.991547619047619</c:v>
                </c:pt>
                <c:pt idx="1250">
                  <c:v>18.00595238095238</c:v>
                </c:pt>
                <c:pt idx="1251">
                  <c:v>18.020357142857144</c:v>
                </c:pt>
                <c:pt idx="1252">
                  <c:v>18.034761904761886</c:v>
                </c:pt>
                <c:pt idx="1253">
                  <c:v>18.049166666666665</c:v>
                </c:pt>
                <c:pt idx="1254">
                  <c:v>18.063571428571432</c:v>
                </c:pt>
                <c:pt idx="1255">
                  <c:v>18.077976190476214</c:v>
                </c:pt>
                <c:pt idx="1256">
                  <c:v>18.092380952380928</c:v>
                </c:pt>
                <c:pt idx="1257">
                  <c:v>18.106785714285731</c:v>
                </c:pt>
                <c:pt idx="1258">
                  <c:v>18.121190476190495</c:v>
                </c:pt>
                <c:pt idx="1259">
                  <c:v>18.135595238095227</c:v>
                </c:pt>
                <c:pt idx="1260">
                  <c:v>18.149999999999999</c:v>
                </c:pt>
                <c:pt idx="1261">
                  <c:v>18.164404761904784</c:v>
                </c:pt>
                <c:pt idx="1262">
                  <c:v>18.17880952380953</c:v>
                </c:pt>
                <c:pt idx="1263">
                  <c:v>18.193214285714287</c:v>
                </c:pt>
                <c:pt idx="1264">
                  <c:v>18.207619047619026</c:v>
                </c:pt>
                <c:pt idx="1265">
                  <c:v>18.222023809523755</c:v>
                </c:pt>
                <c:pt idx="1266">
                  <c:v>18.236428571428569</c:v>
                </c:pt>
                <c:pt idx="1267">
                  <c:v>18.25083333333329</c:v>
                </c:pt>
                <c:pt idx="1268">
                  <c:v>18.265238095238089</c:v>
                </c:pt>
                <c:pt idx="1269">
                  <c:v>18.279642857142818</c:v>
                </c:pt>
                <c:pt idx="1270">
                  <c:v>18.294047619047621</c:v>
                </c:pt>
                <c:pt idx="1271">
                  <c:v>18.308452380952357</c:v>
                </c:pt>
                <c:pt idx="1272">
                  <c:v>18.322857142857163</c:v>
                </c:pt>
                <c:pt idx="1273">
                  <c:v>18.337261904761903</c:v>
                </c:pt>
                <c:pt idx="1274">
                  <c:v>18.351666666666688</c:v>
                </c:pt>
                <c:pt idx="1275">
                  <c:v>18.366071428571431</c:v>
                </c:pt>
                <c:pt idx="1276">
                  <c:v>18.380476190476188</c:v>
                </c:pt>
                <c:pt idx="1277">
                  <c:v>18.394880952380955</c:v>
                </c:pt>
                <c:pt idx="1278">
                  <c:v>18.40928571428573</c:v>
                </c:pt>
                <c:pt idx="1279">
                  <c:v>18.423690476190476</c:v>
                </c:pt>
                <c:pt idx="1280">
                  <c:v>18.438095238095229</c:v>
                </c:pt>
                <c:pt idx="1281">
                  <c:v>18.452499999999972</c:v>
                </c:pt>
                <c:pt idx="1282">
                  <c:v>18.466904761904761</c:v>
                </c:pt>
                <c:pt idx="1283">
                  <c:v>18.481309523809522</c:v>
                </c:pt>
                <c:pt idx="1284">
                  <c:v>18.49571428571425</c:v>
                </c:pt>
                <c:pt idx="1285">
                  <c:v>18.510119047619046</c:v>
                </c:pt>
                <c:pt idx="1286">
                  <c:v>18.524523809523771</c:v>
                </c:pt>
                <c:pt idx="1287">
                  <c:v>18.538928571428571</c:v>
                </c:pt>
                <c:pt idx="1288">
                  <c:v>18.553333333333285</c:v>
                </c:pt>
                <c:pt idx="1289">
                  <c:v>18.567738095238088</c:v>
                </c:pt>
                <c:pt idx="1290">
                  <c:v>18.582142857142806</c:v>
                </c:pt>
                <c:pt idx="1291">
                  <c:v>18.59654761904762</c:v>
                </c:pt>
                <c:pt idx="1292">
                  <c:v>18.610952380952391</c:v>
                </c:pt>
                <c:pt idx="1293">
                  <c:v>18.625357142857144</c:v>
                </c:pt>
                <c:pt idx="1294">
                  <c:v>18.639761904761887</c:v>
                </c:pt>
                <c:pt idx="1295">
                  <c:v>18.654166666666701</c:v>
                </c:pt>
                <c:pt idx="1296">
                  <c:v>18.668571428571425</c:v>
                </c:pt>
                <c:pt idx="1297">
                  <c:v>18.68297619047619</c:v>
                </c:pt>
                <c:pt idx="1298">
                  <c:v>18.69738095238095</c:v>
                </c:pt>
                <c:pt idx="1299">
                  <c:v>18.711785714285735</c:v>
                </c:pt>
                <c:pt idx="1300">
                  <c:v>18.726190476190474</c:v>
                </c:pt>
                <c:pt idx="1301">
                  <c:v>18.740595238095214</c:v>
                </c:pt>
                <c:pt idx="1302">
                  <c:v>18.754999999999999</c:v>
                </c:pt>
                <c:pt idx="1303">
                  <c:v>18.769404761904759</c:v>
                </c:pt>
                <c:pt idx="1304">
                  <c:v>18.783809523809524</c:v>
                </c:pt>
                <c:pt idx="1305">
                  <c:v>18.798214285714263</c:v>
                </c:pt>
                <c:pt idx="1306">
                  <c:v>18.812619047619027</c:v>
                </c:pt>
                <c:pt idx="1307">
                  <c:v>18.827023809523777</c:v>
                </c:pt>
                <c:pt idx="1308">
                  <c:v>18.841428571428573</c:v>
                </c:pt>
                <c:pt idx="1309">
                  <c:v>18.855833333333301</c:v>
                </c:pt>
                <c:pt idx="1310">
                  <c:v>18.870238095238093</c:v>
                </c:pt>
                <c:pt idx="1311">
                  <c:v>18.884642857142822</c:v>
                </c:pt>
                <c:pt idx="1312">
                  <c:v>18.899047619047618</c:v>
                </c:pt>
                <c:pt idx="1313">
                  <c:v>18.913452380952382</c:v>
                </c:pt>
                <c:pt idx="1314">
                  <c:v>18.927857142857164</c:v>
                </c:pt>
                <c:pt idx="1315">
                  <c:v>18.942261904761864</c:v>
                </c:pt>
                <c:pt idx="1316">
                  <c:v>18.956666666666667</c:v>
                </c:pt>
                <c:pt idx="1317">
                  <c:v>18.971071428571431</c:v>
                </c:pt>
                <c:pt idx="1318">
                  <c:v>18.98547619047617</c:v>
                </c:pt>
                <c:pt idx="1319">
                  <c:v>18.999880952380952</c:v>
                </c:pt>
                <c:pt idx="1320">
                  <c:v>19.014285714285744</c:v>
                </c:pt>
                <c:pt idx="1321">
                  <c:v>19.028690476190473</c:v>
                </c:pt>
                <c:pt idx="1322">
                  <c:v>19.043095238095226</c:v>
                </c:pt>
                <c:pt idx="1323">
                  <c:v>19.057499999999987</c:v>
                </c:pt>
                <c:pt idx="1324">
                  <c:v>19.071904761904793</c:v>
                </c:pt>
                <c:pt idx="1325">
                  <c:v>19.086309523809526</c:v>
                </c:pt>
                <c:pt idx="1326">
                  <c:v>19.100714285714286</c:v>
                </c:pt>
                <c:pt idx="1327">
                  <c:v>19.115119047619046</c:v>
                </c:pt>
                <c:pt idx="1328">
                  <c:v>19.129523809523775</c:v>
                </c:pt>
                <c:pt idx="1329">
                  <c:v>19.143928571428571</c:v>
                </c:pt>
                <c:pt idx="1330">
                  <c:v>19.158333333333285</c:v>
                </c:pt>
                <c:pt idx="1331">
                  <c:v>19.172738095238092</c:v>
                </c:pt>
                <c:pt idx="1332">
                  <c:v>19.187142857142824</c:v>
                </c:pt>
                <c:pt idx="1333">
                  <c:v>19.20154761904762</c:v>
                </c:pt>
                <c:pt idx="1334">
                  <c:v>19.21595238095238</c:v>
                </c:pt>
                <c:pt idx="1335">
                  <c:v>19.230357142857141</c:v>
                </c:pt>
                <c:pt idx="1336">
                  <c:v>19.244761904761873</c:v>
                </c:pt>
                <c:pt idx="1337">
                  <c:v>19.259166666666665</c:v>
                </c:pt>
                <c:pt idx="1338">
                  <c:v>19.273571428571433</c:v>
                </c:pt>
                <c:pt idx="1339">
                  <c:v>19.28797619047619</c:v>
                </c:pt>
                <c:pt idx="1340">
                  <c:v>19.302380952380929</c:v>
                </c:pt>
                <c:pt idx="1341">
                  <c:v>19.316785714285743</c:v>
                </c:pt>
                <c:pt idx="1342">
                  <c:v>19.331190476190503</c:v>
                </c:pt>
                <c:pt idx="1343">
                  <c:v>19.345595238095214</c:v>
                </c:pt>
                <c:pt idx="1344">
                  <c:v>19.36</c:v>
                </c:pt>
                <c:pt idx="1345">
                  <c:v>19.374404761904785</c:v>
                </c:pt>
                <c:pt idx="1346">
                  <c:v>19.38880952380952</c:v>
                </c:pt>
                <c:pt idx="1347">
                  <c:v>19.403214285714263</c:v>
                </c:pt>
                <c:pt idx="1348">
                  <c:v>19.417619047619027</c:v>
                </c:pt>
                <c:pt idx="1349">
                  <c:v>19.432023809523763</c:v>
                </c:pt>
                <c:pt idx="1350">
                  <c:v>19.446428571428548</c:v>
                </c:pt>
                <c:pt idx="1351">
                  <c:v>19.46083333333328</c:v>
                </c:pt>
                <c:pt idx="1352">
                  <c:v>19.475238095238087</c:v>
                </c:pt>
                <c:pt idx="1353">
                  <c:v>19.489642857142794</c:v>
                </c:pt>
                <c:pt idx="1354">
                  <c:v>19.504047619047618</c:v>
                </c:pt>
                <c:pt idx="1355">
                  <c:v>19.518452380952379</c:v>
                </c:pt>
                <c:pt idx="1356">
                  <c:v>19.532857142857164</c:v>
                </c:pt>
                <c:pt idx="1357">
                  <c:v>19.547261904761889</c:v>
                </c:pt>
                <c:pt idx="1358">
                  <c:v>19.561666666666667</c:v>
                </c:pt>
                <c:pt idx="1359">
                  <c:v>19.576071428571431</c:v>
                </c:pt>
                <c:pt idx="1360">
                  <c:v>19.590476190476188</c:v>
                </c:pt>
                <c:pt idx="1361">
                  <c:v>19.604880952380974</c:v>
                </c:pt>
                <c:pt idx="1362">
                  <c:v>19.619285714285745</c:v>
                </c:pt>
                <c:pt idx="1363">
                  <c:v>19.633690476190491</c:v>
                </c:pt>
                <c:pt idx="1364">
                  <c:v>19.648095238095227</c:v>
                </c:pt>
                <c:pt idx="1365">
                  <c:v>19.662499999999969</c:v>
                </c:pt>
                <c:pt idx="1366">
                  <c:v>19.676904761904797</c:v>
                </c:pt>
                <c:pt idx="1367">
                  <c:v>19.691309523809533</c:v>
                </c:pt>
                <c:pt idx="1368">
                  <c:v>19.705714285714265</c:v>
                </c:pt>
                <c:pt idx="1369">
                  <c:v>19.720119047619029</c:v>
                </c:pt>
                <c:pt idx="1370">
                  <c:v>19.734523809523775</c:v>
                </c:pt>
                <c:pt idx="1371">
                  <c:v>19.74892857142855</c:v>
                </c:pt>
                <c:pt idx="1372">
                  <c:v>19.763333333333275</c:v>
                </c:pt>
                <c:pt idx="1373">
                  <c:v>19.777738095238096</c:v>
                </c:pt>
                <c:pt idx="1374">
                  <c:v>19.79214285714281</c:v>
                </c:pt>
                <c:pt idx="1375">
                  <c:v>19.80654761904762</c:v>
                </c:pt>
                <c:pt idx="1376">
                  <c:v>19.820952380952381</c:v>
                </c:pt>
                <c:pt idx="1377">
                  <c:v>19.835357142857141</c:v>
                </c:pt>
                <c:pt idx="1378">
                  <c:v>19.849761904761873</c:v>
                </c:pt>
                <c:pt idx="1379">
                  <c:v>19.864166666666687</c:v>
                </c:pt>
                <c:pt idx="1380">
                  <c:v>19.87857142857143</c:v>
                </c:pt>
                <c:pt idx="1381">
                  <c:v>19.89297619047619</c:v>
                </c:pt>
                <c:pt idx="1382">
                  <c:v>19.907380952380933</c:v>
                </c:pt>
                <c:pt idx="1383">
                  <c:v>19.921785714285715</c:v>
                </c:pt>
                <c:pt idx="1384">
                  <c:v>19.936190476190475</c:v>
                </c:pt>
                <c:pt idx="1385">
                  <c:v>19.950595238095229</c:v>
                </c:pt>
                <c:pt idx="1386">
                  <c:v>19.964999999999989</c:v>
                </c:pt>
                <c:pt idx="1387">
                  <c:v>19.97940476190476</c:v>
                </c:pt>
                <c:pt idx="1388">
                  <c:v>19.993809523809524</c:v>
                </c:pt>
                <c:pt idx="1389">
                  <c:v>20.008214285714264</c:v>
                </c:pt>
                <c:pt idx="1390">
                  <c:v>20.022619047619013</c:v>
                </c:pt>
                <c:pt idx="1391">
                  <c:v>20.037023809523784</c:v>
                </c:pt>
                <c:pt idx="1392">
                  <c:v>20.05142857142857</c:v>
                </c:pt>
                <c:pt idx="1393">
                  <c:v>20.065833333333284</c:v>
                </c:pt>
                <c:pt idx="1394">
                  <c:v>20.080238095238087</c:v>
                </c:pt>
                <c:pt idx="1395">
                  <c:v>20.094642857142819</c:v>
                </c:pt>
                <c:pt idx="1396">
                  <c:v>20.109047619047633</c:v>
                </c:pt>
                <c:pt idx="1397">
                  <c:v>20.123452380952379</c:v>
                </c:pt>
                <c:pt idx="1398">
                  <c:v>20.137857142857193</c:v>
                </c:pt>
                <c:pt idx="1399">
                  <c:v>20.152261904761886</c:v>
                </c:pt>
                <c:pt idx="1400">
                  <c:v>20.166666666666668</c:v>
                </c:pt>
                <c:pt idx="1401">
                  <c:v>20.181071428571435</c:v>
                </c:pt>
                <c:pt idx="1402">
                  <c:v>20.195476190476192</c:v>
                </c:pt>
                <c:pt idx="1403">
                  <c:v>20.209880952380949</c:v>
                </c:pt>
                <c:pt idx="1404">
                  <c:v>20.224285714285731</c:v>
                </c:pt>
                <c:pt idx="1405">
                  <c:v>20.238690476190477</c:v>
                </c:pt>
                <c:pt idx="1406">
                  <c:v>20.253095238095227</c:v>
                </c:pt>
                <c:pt idx="1407">
                  <c:v>20.267500000000002</c:v>
                </c:pt>
                <c:pt idx="1408">
                  <c:v>20.28190476190478</c:v>
                </c:pt>
                <c:pt idx="1409">
                  <c:v>20.296309523809523</c:v>
                </c:pt>
                <c:pt idx="1410">
                  <c:v>20.310714285714283</c:v>
                </c:pt>
                <c:pt idx="1411">
                  <c:v>20.325119047619026</c:v>
                </c:pt>
                <c:pt idx="1412">
                  <c:v>20.339523809523776</c:v>
                </c:pt>
                <c:pt idx="1413">
                  <c:v>20.353928571428575</c:v>
                </c:pt>
                <c:pt idx="1414">
                  <c:v>20.368333333333275</c:v>
                </c:pt>
                <c:pt idx="1415">
                  <c:v>20.382738095238089</c:v>
                </c:pt>
                <c:pt idx="1416">
                  <c:v>20.397142857142835</c:v>
                </c:pt>
                <c:pt idx="1417">
                  <c:v>20.411547619047617</c:v>
                </c:pt>
                <c:pt idx="1418">
                  <c:v>20.42595238095236</c:v>
                </c:pt>
                <c:pt idx="1419">
                  <c:v>20.440357142857142</c:v>
                </c:pt>
                <c:pt idx="1420">
                  <c:v>20.454761904761881</c:v>
                </c:pt>
                <c:pt idx="1421">
                  <c:v>20.469166666666666</c:v>
                </c:pt>
                <c:pt idx="1422">
                  <c:v>20.483571428571427</c:v>
                </c:pt>
                <c:pt idx="1423">
                  <c:v>20.497976190476191</c:v>
                </c:pt>
                <c:pt idx="1424">
                  <c:v>20.51238095238093</c:v>
                </c:pt>
                <c:pt idx="1425">
                  <c:v>20.526785714285715</c:v>
                </c:pt>
                <c:pt idx="1426">
                  <c:v>20.54119047619049</c:v>
                </c:pt>
                <c:pt idx="1427">
                  <c:v>20.555595238095229</c:v>
                </c:pt>
                <c:pt idx="1428">
                  <c:v>20.57</c:v>
                </c:pt>
                <c:pt idx="1429">
                  <c:v>20.584404761904761</c:v>
                </c:pt>
                <c:pt idx="1430">
                  <c:v>20.598809523809525</c:v>
                </c:pt>
                <c:pt idx="1431">
                  <c:v>20.613214285714285</c:v>
                </c:pt>
                <c:pt idx="1432">
                  <c:v>20.627619047619049</c:v>
                </c:pt>
                <c:pt idx="1433">
                  <c:v>20.642023809523764</c:v>
                </c:pt>
                <c:pt idx="1434">
                  <c:v>20.65642857142857</c:v>
                </c:pt>
                <c:pt idx="1435">
                  <c:v>20.670833333333306</c:v>
                </c:pt>
                <c:pt idx="1436">
                  <c:v>20.685238095238088</c:v>
                </c:pt>
                <c:pt idx="1437">
                  <c:v>20.69964285714282</c:v>
                </c:pt>
                <c:pt idx="1438">
                  <c:v>20.71404761904763</c:v>
                </c:pt>
                <c:pt idx="1439">
                  <c:v>20.728452380952362</c:v>
                </c:pt>
                <c:pt idx="1440">
                  <c:v>20.74285714285714</c:v>
                </c:pt>
                <c:pt idx="1441">
                  <c:v>20.757261904761886</c:v>
                </c:pt>
                <c:pt idx="1442">
                  <c:v>20.771666666666665</c:v>
                </c:pt>
                <c:pt idx="1443">
                  <c:v>20.786071428571432</c:v>
                </c:pt>
                <c:pt idx="1444">
                  <c:v>20.800476190476193</c:v>
                </c:pt>
                <c:pt idx="1445">
                  <c:v>20.814880952380975</c:v>
                </c:pt>
                <c:pt idx="1446">
                  <c:v>20.829285714285735</c:v>
                </c:pt>
                <c:pt idx="1447">
                  <c:v>20.843690476190474</c:v>
                </c:pt>
                <c:pt idx="1448">
                  <c:v>20.858095238095228</c:v>
                </c:pt>
                <c:pt idx="1449">
                  <c:v>20.872499999999974</c:v>
                </c:pt>
                <c:pt idx="1450">
                  <c:v>20.886904761904784</c:v>
                </c:pt>
                <c:pt idx="1451">
                  <c:v>20.901309523809523</c:v>
                </c:pt>
                <c:pt idx="1452">
                  <c:v>20.915714285714262</c:v>
                </c:pt>
                <c:pt idx="1453">
                  <c:v>20.930119047619026</c:v>
                </c:pt>
                <c:pt idx="1454">
                  <c:v>20.944523809523758</c:v>
                </c:pt>
                <c:pt idx="1455">
                  <c:v>20.958928571428572</c:v>
                </c:pt>
                <c:pt idx="1456">
                  <c:v>20.973333333333276</c:v>
                </c:pt>
                <c:pt idx="1457">
                  <c:v>20.987738095238086</c:v>
                </c:pt>
                <c:pt idx="1458">
                  <c:v>21.002142857142811</c:v>
                </c:pt>
                <c:pt idx="1459">
                  <c:v>21.016547619047618</c:v>
                </c:pt>
                <c:pt idx="1460">
                  <c:v>21.030952380952378</c:v>
                </c:pt>
                <c:pt idx="1461">
                  <c:v>21.045357142857142</c:v>
                </c:pt>
                <c:pt idx="1462">
                  <c:v>21.059761904761885</c:v>
                </c:pt>
                <c:pt idx="1463">
                  <c:v>21.074166666666688</c:v>
                </c:pt>
                <c:pt idx="1464">
                  <c:v>21.088571428571427</c:v>
                </c:pt>
                <c:pt idx="1465">
                  <c:v>21.102976190476191</c:v>
                </c:pt>
                <c:pt idx="1466">
                  <c:v>21.117380952380955</c:v>
                </c:pt>
                <c:pt idx="1467">
                  <c:v>21.131785714285744</c:v>
                </c:pt>
                <c:pt idx="1468">
                  <c:v>21.14619047619049</c:v>
                </c:pt>
                <c:pt idx="1469">
                  <c:v>21.160595238095226</c:v>
                </c:pt>
                <c:pt idx="1470">
                  <c:v>21.175000000000001</c:v>
                </c:pt>
                <c:pt idx="1471">
                  <c:v>21.189404761904761</c:v>
                </c:pt>
                <c:pt idx="1472">
                  <c:v>21.203809523809525</c:v>
                </c:pt>
                <c:pt idx="1473">
                  <c:v>21.218214285714286</c:v>
                </c:pt>
                <c:pt idx="1474">
                  <c:v>21.232619047619025</c:v>
                </c:pt>
                <c:pt idx="1475">
                  <c:v>21.247023809523771</c:v>
                </c:pt>
                <c:pt idx="1476">
                  <c:v>21.261428571428549</c:v>
                </c:pt>
                <c:pt idx="1477">
                  <c:v>21.275833333333285</c:v>
                </c:pt>
                <c:pt idx="1478">
                  <c:v>21.290238095238092</c:v>
                </c:pt>
                <c:pt idx="1479">
                  <c:v>21.304642857142824</c:v>
                </c:pt>
                <c:pt idx="1480">
                  <c:v>21.31904761904763</c:v>
                </c:pt>
                <c:pt idx="1481">
                  <c:v>21.33345238095238</c:v>
                </c:pt>
                <c:pt idx="1482">
                  <c:v>21.347857142857169</c:v>
                </c:pt>
                <c:pt idx="1483">
                  <c:v>21.362261904761873</c:v>
                </c:pt>
                <c:pt idx="1484">
                  <c:v>21.376666666666665</c:v>
                </c:pt>
                <c:pt idx="1485">
                  <c:v>21.391071428571454</c:v>
                </c:pt>
                <c:pt idx="1486">
                  <c:v>21.405476190476186</c:v>
                </c:pt>
                <c:pt idx="1487">
                  <c:v>21.419880952380954</c:v>
                </c:pt>
                <c:pt idx="1488">
                  <c:v>21.434285714285735</c:v>
                </c:pt>
                <c:pt idx="1489">
                  <c:v>21.448690476190457</c:v>
                </c:pt>
                <c:pt idx="1490">
                  <c:v>21.46309523809521</c:v>
                </c:pt>
                <c:pt idx="1491">
                  <c:v>21.477499999999978</c:v>
                </c:pt>
                <c:pt idx="1492">
                  <c:v>21.491904761904781</c:v>
                </c:pt>
                <c:pt idx="1493">
                  <c:v>21.506309523809524</c:v>
                </c:pt>
                <c:pt idx="1494">
                  <c:v>21.520714285714263</c:v>
                </c:pt>
                <c:pt idx="1495">
                  <c:v>21.535119047619027</c:v>
                </c:pt>
                <c:pt idx="1496">
                  <c:v>21.549523809523762</c:v>
                </c:pt>
                <c:pt idx="1497">
                  <c:v>21.563928571428569</c:v>
                </c:pt>
                <c:pt idx="1498">
                  <c:v>21.578333333333276</c:v>
                </c:pt>
                <c:pt idx="1499">
                  <c:v>21.592738095238087</c:v>
                </c:pt>
                <c:pt idx="1500">
                  <c:v>21.607142857142836</c:v>
                </c:pt>
                <c:pt idx="1501">
                  <c:v>21.621547619047618</c:v>
                </c:pt>
                <c:pt idx="1502">
                  <c:v>21.635952380952393</c:v>
                </c:pt>
                <c:pt idx="1503">
                  <c:v>21.650357142857164</c:v>
                </c:pt>
                <c:pt idx="1504">
                  <c:v>21.664761904761889</c:v>
                </c:pt>
                <c:pt idx="1505">
                  <c:v>21.679166666666688</c:v>
                </c:pt>
                <c:pt idx="1506">
                  <c:v>21.693571428571431</c:v>
                </c:pt>
                <c:pt idx="1507">
                  <c:v>21.707976190476195</c:v>
                </c:pt>
                <c:pt idx="1508">
                  <c:v>21.72238095238092</c:v>
                </c:pt>
                <c:pt idx="1509">
                  <c:v>21.73678571428573</c:v>
                </c:pt>
                <c:pt idx="1510">
                  <c:v>21.751190476190491</c:v>
                </c:pt>
                <c:pt idx="1511">
                  <c:v>21.765595238095209</c:v>
                </c:pt>
                <c:pt idx="1512">
                  <c:v>21.779999999999987</c:v>
                </c:pt>
                <c:pt idx="1513">
                  <c:v>21.794404761904765</c:v>
                </c:pt>
                <c:pt idx="1514">
                  <c:v>21.808809523809533</c:v>
                </c:pt>
                <c:pt idx="1515">
                  <c:v>21.823214285714283</c:v>
                </c:pt>
                <c:pt idx="1516">
                  <c:v>21.837619047619047</c:v>
                </c:pt>
                <c:pt idx="1517">
                  <c:v>21.852023809523775</c:v>
                </c:pt>
                <c:pt idx="1518">
                  <c:v>21.86642857142855</c:v>
                </c:pt>
                <c:pt idx="1519">
                  <c:v>21.880833333333289</c:v>
                </c:pt>
                <c:pt idx="1520">
                  <c:v>21.895238095238096</c:v>
                </c:pt>
                <c:pt idx="1521">
                  <c:v>21.90964285714281</c:v>
                </c:pt>
                <c:pt idx="1522">
                  <c:v>21.924047619047617</c:v>
                </c:pt>
                <c:pt idx="1523">
                  <c:v>21.938452380952359</c:v>
                </c:pt>
                <c:pt idx="1524">
                  <c:v>21.952857142857141</c:v>
                </c:pt>
                <c:pt idx="1525">
                  <c:v>21.967261904761873</c:v>
                </c:pt>
                <c:pt idx="1526">
                  <c:v>21.981666666666666</c:v>
                </c:pt>
                <c:pt idx="1527">
                  <c:v>21.99607142857143</c:v>
                </c:pt>
                <c:pt idx="1528">
                  <c:v>22.01047619047619</c:v>
                </c:pt>
                <c:pt idx="1529">
                  <c:v>22.024880952380951</c:v>
                </c:pt>
                <c:pt idx="1530">
                  <c:v>22.039285714285743</c:v>
                </c:pt>
                <c:pt idx="1531">
                  <c:v>22.053690476190475</c:v>
                </c:pt>
                <c:pt idx="1532">
                  <c:v>22.068095238095218</c:v>
                </c:pt>
                <c:pt idx="1533">
                  <c:v>22.082499999999964</c:v>
                </c:pt>
                <c:pt idx="1534">
                  <c:v>22.096904761904781</c:v>
                </c:pt>
                <c:pt idx="1535">
                  <c:v>22.111309523809531</c:v>
                </c:pt>
                <c:pt idx="1536">
                  <c:v>22.125714285714263</c:v>
                </c:pt>
                <c:pt idx="1537">
                  <c:v>22.140119047619049</c:v>
                </c:pt>
                <c:pt idx="1538">
                  <c:v>22.154523809523781</c:v>
                </c:pt>
                <c:pt idx="1539">
                  <c:v>22.168928571428573</c:v>
                </c:pt>
                <c:pt idx="1540">
                  <c:v>22.183333333333277</c:v>
                </c:pt>
                <c:pt idx="1541">
                  <c:v>22.197738095238094</c:v>
                </c:pt>
                <c:pt idx="1542">
                  <c:v>22.212142857142819</c:v>
                </c:pt>
                <c:pt idx="1543">
                  <c:v>22.226547619047619</c:v>
                </c:pt>
                <c:pt idx="1544">
                  <c:v>22.240952380952383</c:v>
                </c:pt>
                <c:pt idx="1545">
                  <c:v>22.255357142857143</c:v>
                </c:pt>
                <c:pt idx="1546">
                  <c:v>22.269761904761875</c:v>
                </c:pt>
                <c:pt idx="1547">
                  <c:v>22.284166666666664</c:v>
                </c:pt>
                <c:pt idx="1548">
                  <c:v>22.298571428571428</c:v>
                </c:pt>
                <c:pt idx="1549">
                  <c:v>22.312976190476213</c:v>
                </c:pt>
                <c:pt idx="1550">
                  <c:v>22.327380952380953</c:v>
                </c:pt>
                <c:pt idx="1551">
                  <c:v>22.341785714285731</c:v>
                </c:pt>
                <c:pt idx="1552">
                  <c:v>22.356190476190491</c:v>
                </c:pt>
                <c:pt idx="1553">
                  <c:v>22.370595238095227</c:v>
                </c:pt>
                <c:pt idx="1554">
                  <c:v>22.384999999999987</c:v>
                </c:pt>
                <c:pt idx="1555">
                  <c:v>22.399404761904783</c:v>
                </c:pt>
                <c:pt idx="1556">
                  <c:v>22.41380952380953</c:v>
                </c:pt>
                <c:pt idx="1557">
                  <c:v>22.428214285714265</c:v>
                </c:pt>
                <c:pt idx="1558">
                  <c:v>22.442619047619015</c:v>
                </c:pt>
                <c:pt idx="1559">
                  <c:v>22.457023809523776</c:v>
                </c:pt>
                <c:pt idx="1560">
                  <c:v>22.471428571428572</c:v>
                </c:pt>
                <c:pt idx="1561">
                  <c:v>22.485833333333275</c:v>
                </c:pt>
                <c:pt idx="1562">
                  <c:v>22.500238095238096</c:v>
                </c:pt>
                <c:pt idx="1563">
                  <c:v>22.514642857142835</c:v>
                </c:pt>
                <c:pt idx="1564">
                  <c:v>22.529047619047621</c:v>
                </c:pt>
                <c:pt idx="1565">
                  <c:v>22.54345238095236</c:v>
                </c:pt>
                <c:pt idx="1566">
                  <c:v>22.557857142857177</c:v>
                </c:pt>
                <c:pt idx="1567">
                  <c:v>22.572261904761877</c:v>
                </c:pt>
                <c:pt idx="1568">
                  <c:v>22.586666666666666</c:v>
                </c:pt>
                <c:pt idx="1569">
                  <c:v>22.601071428571451</c:v>
                </c:pt>
                <c:pt idx="1570">
                  <c:v>22.615476190476191</c:v>
                </c:pt>
                <c:pt idx="1571">
                  <c:v>22.629880952380951</c:v>
                </c:pt>
                <c:pt idx="1572">
                  <c:v>22.64428571428574</c:v>
                </c:pt>
                <c:pt idx="1573">
                  <c:v>22.658690476190475</c:v>
                </c:pt>
                <c:pt idx="1574">
                  <c:v>22.673095238095236</c:v>
                </c:pt>
                <c:pt idx="1575">
                  <c:v>22.6875</c:v>
                </c:pt>
                <c:pt idx="1576">
                  <c:v>22.701904761904789</c:v>
                </c:pt>
                <c:pt idx="1577">
                  <c:v>22.716309523809521</c:v>
                </c:pt>
                <c:pt idx="1578">
                  <c:v>22.730714285714264</c:v>
                </c:pt>
                <c:pt idx="1579">
                  <c:v>22.745119047619013</c:v>
                </c:pt>
                <c:pt idx="1580">
                  <c:v>22.759523809523763</c:v>
                </c:pt>
                <c:pt idx="1581">
                  <c:v>22.77392857142857</c:v>
                </c:pt>
                <c:pt idx="1582">
                  <c:v>22.788333333333263</c:v>
                </c:pt>
                <c:pt idx="1583">
                  <c:v>22.802738095238087</c:v>
                </c:pt>
                <c:pt idx="1584">
                  <c:v>22.817142857142834</c:v>
                </c:pt>
                <c:pt idx="1585">
                  <c:v>22.83154761904763</c:v>
                </c:pt>
                <c:pt idx="1586">
                  <c:v>22.845952380952379</c:v>
                </c:pt>
                <c:pt idx="1587">
                  <c:v>22.860357142857143</c:v>
                </c:pt>
                <c:pt idx="1588">
                  <c:v>22.874761904761886</c:v>
                </c:pt>
                <c:pt idx="1589">
                  <c:v>22.889166666666668</c:v>
                </c:pt>
                <c:pt idx="1590">
                  <c:v>22.903571428571428</c:v>
                </c:pt>
                <c:pt idx="1591">
                  <c:v>22.917976190476214</c:v>
                </c:pt>
                <c:pt idx="1592">
                  <c:v>22.932380952380928</c:v>
                </c:pt>
                <c:pt idx="1593">
                  <c:v>22.946785714285713</c:v>
                </c:pt>
                <c:pt idx="1594">
                  <c:v>22.961190476190477</c:v>
                </c:pt>
                <c:pt idx="1595">
                  <c:v>22.97559523809521</c:v>
                </c:pt>
                <c:pt idx="1596">
                  <c:v>22.99</c:v>
                </c:pt>
                <c:pt idx="1597">
                  <c:v>23.00440476190478</c:v>
                </c:pt>
                <c:pt idx="1598">
                  <c:v>23.01880952380953</c:v>
                </c:pt>
                <c:pt idx="1599">
                  <c:v>23.033214285714287</c:v>
                </c:pt>
                <c:pt idx="1600">
                  <c:v>23.047619047619026</c:v>
                </c:pt>
                <c:pt idx="1601">
                  <c:v>23.062023809523755</c:v>
                </c:pt>
                <c:pt idx="1602">
                  <c:v>23.076428571428547</c:v>
                </c:pt>
                <c:pt idx="1603">
                  <c:v>23.09083333333329</c:v>
                </c:pt>
                <c:pt idx="1604">
                  <c:v>23.105238095238093</c:v>
                </c:pt>
                <c:pt idx="1605">
                  <c:v>23.119642857142836</c:v>
                </c:pt>
                <c:pt idx="1606">
                  <c:v>23.134047619047635</c:v>
                </c:pt>
                <c:pt idx="1607">
                  <c:v>23.14845238095236</c:v>
                </c:pt>
                <c:pt idx="1608">
                  <c:v>23.162857142857145</c:v>
                </c:pt>
                <c:pt idx="1609">
                  <c:v>23.177261904761902</c:v>
                </c:pt>
                <c:pt idx="1610">
                  <c:v>23.191666666666688</c:v>
                </c:pt>
                <c:pt idx="1611">
                  <c:v>23.20607142857143</c:v>
                </c:pt>
                <c:pt idx="1612">
                  <c:v>23.220476190476187</c:v>
                </c:pt>
                <c:pt idx="1613">
                  <c:v>23.234880952380951</c:v>
                </c:pt>
                <c:pt idx="1614">
                  <c:v>23.249285714285715</c:v>
                </c:pt>
                <c:pt idx="1615">
                  <c:v>23.263690476190476</c:v>
                </c:pt>
                <c:pt idx="1616">
                  <c:v>23.278095238095229</c:v>
                </c:pt>
                <c:pt idx="1617">
                  <c:v>23.292499999999972</c:v>
                </c:pt>
                <c:pt idx="1618">
                  <c:v>23.306904761904793</c:v>
                </c:pt>
                <c:pt idx="1619">
                  <c:v>23.321309523809525</c:v>
                </c:pt>
                <c:pt idx="1620">
                  <c:v>23.335714285714282</c:v>
                </c:pt>
                <c:pt idx="1621">
                  <c:v>23.350119047619046</c:v>
                </c:pt>
                <c:pt idx="1622">
                  <c:v>23.364523809523771</c:v>
                </c:pt>
                <c:pt idx="1623">
                  <c:v>23.37892857142857</c:v>
                </c:pt>
                <c:pt idx="1624">
                  <c:v>23.393333333333285</c:v>
                </c:pt>
                <c:pt idx="1625">
                  <c:v>23.407738095238088</c:v>
                </c:pt>
                <c:pt idx="1626">
                  <c:v>23.422142857142809</c:v>
                </c:pt>
                <c:pt idx="1627">
                  <c:v>23.436547619047616</c:v>
                </c:pt>
                <c:pt idx="1628">
                  <c:v>23.45095238095238</c:v>
                </c:pt>
                <c:pt idx="1629">
                  <c:v>23.465357142857126</c:v>
                </c:pt>
                <c:pt idx="1630">
                  <c:v>23.479761904761872</c:v>
                </c:pt>
                <c:pt idx="1631">
                  <c:v>23.494166666666665</c:v>
                </c:pt>
                <c:pt idx="1632">
                  <c:v>23.508571428571432</c:v>
                </c:pt>
                <c:pt idx="1633">
                  <c:v>23.522976190476193</c:v>
                </c:pt>
                <c:pt idx="1634">
                  <c:v>23.53738095238095</c:v>
                </c:pt>
                <c:pt idx="1635">
                  <c:v>23.551785714285735</c:v>
                </c:pt>
                <c:pt idx="1636">
                  <c:v>23.566190476190474</c:v>
                </c:pt>
                <c:pt idx="1637">
                  <c:v>23.58059523809521</c:v>
                </c:pt>
                <c:pt idx="1638">
                  <c:v>23.594999999999999</c:v>
                </c:pt>
                <c:pt idx="1639">
                  <c:v>23.609404761904784</c:v>
                </c:pt>
                <c:pt idx="1640">
                  <c:v>23.62380952380953</c:v>
                </c:pt>
                <c:pt idx="1641">
                  <c:v>23.638214285714284</c:v>
                </c:pt>
                <c:pt idx="1642">
                  <c:v>23.652619047619027</c:v>
                </c:pt>
                <c:pt idx="1643">
                  <c:v>23.667023809523776</c:v>
                </c:pt>
                <c:pt idx="1644">
                  <c:v>23.681428571428572</c:v>
                </c:pt>
                <c:pt idx="1645">
                  <c:v>23.695833333333301</c:v>
                </c:pt>
                <c:pt idx="1646">
                  <c:v>23.710238095238093</c:v>
                </c:pt>
                <c:pt idx="1647">
                  <c:v>23.724642857142818</c:v>
                </c:pt>
                <c:pt idx="1648">
                  <c:v>23.739047619047618</c:v>
                </c:pt>
                <c:pt idx="1649">
                  <c:v>23.753452380952382</c:v>
                </c:pt>
                <c:pt idx="1650">
                  <c:v>23.767857142857164</c:v>
                </c:pt>
                <c:pt idx="1651">
                  <c:v>23.782261904761864</c:v>
                </c:pt>
                <c:pt idx="1652">
                  <c:v>23.796666666666663</c:v>
                </c:pt>
                <c:pt idx="1653">
                  <c:v>23.811071428571463</c:v>
                </c:pt>
                <c:pt idx="1654">
                  <c:v>23.825476190476188</c:v>
                </c:pt>
                <c:pt idx="1655">
                  <c:v>23.839880952380955</c:v>
                </c:pt>
                <c:pt idx="1656">
                  <c:v>23.854285714285744</c:v>
                </c:pt>
                <c:pt idx="1657">
                  <c:v>23.868690476190476</c:v>
                </c:pt>
                <c:pt idx="1658">
                  <c:v>23.883095238095226</c:v>
                </c:pt>
                <c:pt idx="1659">
                  <c:v>23.897499999999987</c:v>
                </c:pt>
                <c:pt idx="1660">
                  <c:v>23.911904761904793</c:v>
                </c:pt>
                <c:pt idx="1661">
                  <c:v>23.926309523809522</c:v>
                </c:pt>
                <c:pt idx="1662">
                  <c:v>23.940714285714254</c:v>
                </c:pt>
                <c:pt idx="1663">
                  <c:v>23.955119047619029</c:v>
                </c:pt>
                <c:pt idx="1664">
                  <c:v>23.969523809523753</c:v>
                </c:pt>
                <c:pt idx="1665">
                  <c:v>23.98392857142855</c:v>
                </c:pt>
                <c:pt idx="1666">
                  <c:v>23.998333333333264</c:v>
                </c:pt>
                <c:pt idx="1667">
                  <c:v>24.012738095238092</c:v>
                </c:pt>
                <c:pt idx="1668">
                  <c:v>24.027142857142824</c:v>
                </c:pt>
                <c:pt idx="1669">
                  <c:v>24.04154761904762</c:v>
                </c:pt>
                <c:pt idx="1670">
                  <c:v>24.05595238095238</c:v>
                </c:pt>
                <c:pt idx="1671">
                  <c:v>24.070357142857141</c:v>
                </c:pt>
                <c:pt idx="1672">
                  <c:v>24.084761904761873</c:v>
                </c:pt>
                <c:pt idx="1673">
                  <c:v>24.099166666666665</c:v>
                </c:pt>
                <c:pt idx="1674">
                  <c:v>24.113571428571454</c:v>
                </c:pt>
                <c:pt idx="1675">
                  <c:v>24.127976190476211</c:v>
                </c:pt>
                <c:pt idx="1676">
                  <c:v>24.142380952380933</c:v>
                </c:pt>
                <c:pt idx="1677">
                  <c:v>24.156785714285736</c:v>
                </c:pt>
                <c:pt idx="1678">
                  <c:v>24.171190476190503</c:v>
                </c:pt>
                <c:pt idx="1679">
                  <c:v>24.185595238095214</c:v>
                </c:pt>
                <c:pt idx="1680">
                  <c:v>24.2</c:v>
                </c:pt>
                <c:pt idx="1681">
                  <c:v>24.214404761904785</c:v>
                </c:pt>
                <c:pt idx="1682">
                  <c:v>24.228809523809524</c:v>
                </c:pt>
                <c:pt idx="1683">
                  <c:v>24.243214285714263</c:v>
                </c:pt>
                <c:pt idx="1684">
                  <c:v>24.257619047619027</c:v>
                </c:pt>
                <c:pt idx="1685">
                  <c:v>24.272023809523763</c:v>
                </c:pt>
                <c:pt idx="1686">
                  <c:v>24.286428571428541</c:v>
                </c:pt>
                <c:pt idx="1687">
                  <c:v>24.300833333333308</c:v>
                </c:pt>
                <c:pt idx="1688">
                  <c:v>24.315238095238094</c:v>
                </c:pt>
                <c:pt idx="1689">
                  <c:v>24.329642857142819</c:v>
                </c:pt>
                <c:pt idx="1690">
                  <c:v>24.344047619047618</c:v>
                </c:pt>
                <c:pt idx="1691">
                  <c:v>24.358452380952379</c:v>
                </c:pt>
                <c:pt idx="1692">
                  <c:v>24.372857142857164</c:v>
                </c:pt>
                <c:pt idx="1693">
                  <c:v>24.387261904761889</c:v>
                </c:pt>
                <c:pt idx="1694">
                  <c:v>24.401666666666664</c:v>
                </c:pt>
                <c:pt idx="1695">
                  <c:v>24.416071428571431</c:v>
                </c:pt>
                <c:pt idx="1696">
                  <c:v>24.430476190476188</c:v>
                </c:pt>
                <c:pt idx="1697">
                  <c:v>24.444880952380952</c:v>
                </c:pt>
                <c:pt idx="1698">
                  <c:v>24.459285714285731</c:v>
                </c:pt>
                <c:pt idx="1699">
                  <c:v>24.473690476190477</c:v>
                </c:pt>
                <c:pt idx="1700">
                  <c:v>24.488095238095209</c:v>
                </c:pt>
                <c:pt idx="1701">
                  <c:v>24.502499999999973</c:v>
                </c:pt>
                <c:pt idx="1702">
                  <c:v>24.516904761904797</c:v>
                </c:pt>
                <c:pt idx="1703">
                  <c:v>24.531309523809533</c:v>
                </c:pt>
                <c:pt idx="1704">
                  <c:v>24.545714285714261</c:v>
                </c:pt>
                <c:pt idx="1705">
                  <c:v>24.560119047619029</c:v>
                </c:pt>
                <c:pt idx="1706">
                  <c:v>24.574523809523775</c:v>
                </c:pt>
                <c:pt idx="1707">
                  <c:v>24.588928571428546</c:v>
                </c:pt>
                <c:pt idx="1708">
                  <c:v>24.603333333333289</c:v>
                </c:pt>
                <c:pt idx="1709">
                  <c:v>24.617738095238114</c:v>
                </c:pt>
                <c:pt idx="1710">
                  <c:v>24.632142857142831</c:v>
                </c:pt>
                <c:pt idx="1711">
                  <c:v>24.646547619047617</c:v>
                </c:pt>
                <c:pt idx="1712">
                  <c:v>24.660952380952381</c:v>
                </c:pt>
                <c:pt idx="1713">
                  <c:v>24.675357142857145</c:v>
                </c:pt>
                <c:pt idx="1714">
                  <c:v>24.689761904761873</c:v>
                </c:pt>
                <c:pt idx="1715">
                  <c:v>24.704166666666691</c:v>
                </c:pt>
                <c:pt idx="1716">
                  <c:v>24.71857142857143</c:v>
                </c:pt>
                <c:pt idx="1717">
                  <c:v>24.732976190476194</c:v>
                </c:pt>
                <c:pt idx="1718">
                  <c:v>24.747380952380929</c:v>
                </c:pt>
                <c:pt idx="1719">
                  <c:v>24.761785714285711</c:v>
                </c:pt>
                <c:pt idx="1720">
                  <c:v>24.776190476190475</c:v>
                </c:pt>
                <c:pt idx="1721">
                  <c:v>24.790595238095229</c:v>
                </c:pt>
                <c:pt idx="1722">
                  <c:v>24.805</c:v>
                </c:pt>
                <c:pt idx="1723">
                  <c:v>24.819404761904782</c:v>
                </c:pt>
                <c:pt idx="1724">
                  <c:v>24.833809523809531</c:v>
                </c:pt>
                <c:pt idx="1725">
                  <c:v>24.848214285714263</c:v>
                </c:pt>
                <c:pt idx="1726">
                  <c:v>24.862619047619017</c:v>
                </c:pt>
                <c:pt idx="1727">
                  <c:v>24.877023809523784</c:v>
                </c:pt>
                <c:pt idx="1728">
                  <c:v>24.891428571428573</c:v>
                </c:pt>
                <c:pt idx="1729">
                  <c:v>24.905833333333284</c:v>
                </c:pt>
                <c:pt idx="1730">
                  <c:v>24.920238095238087</c:v>
                </c:pt>
                <c:pt idx="1731">
                  <c:v>24.934642857142819</c:v>
                </c:pt>
                <c:pt idx="1732">
                  <c:v>24.949047619047612</c:v>
                </c:pt>
              </c:numCache>
            </c:numRef>
          </c:xVal>
          <c:yVal>
            <c:numRef>
              <c:f>'[foam 80% quality (2).xlsx]A80FSV'!$U$4:$U$1736</c:f>
              <c:numCache>
                <c:formatCode>General</c:formatCode>
                <c:ptCount val="1733"/>
                <c:pt idx="0">
                  <c:v>0</c:v>
                </c:pt>
                <c:pt idx="1">
                  <c:v>0</c:v>
                </c:pt>
                <c:pt idx="2">
                  <c:v>6.3131059510418348</c:v>
                </c:pt>
                <c:pt idx="3">
                  <c:v>7.6421808881032671</c:v>
                </c:pt>
                <c:pt idx="4">
                  <c:v>10.632599496491514</c:v>
                </c:pt>
                <c:pt idx="5">
                  <c:v>10.632599496491514</c:v>
                </c:pt>
                <c:pt idx="6">
                  <c:v>10.632599496491514</c:v>
                </c:pt>
                <c:pt idx="7">
                  <c:v>7.6421808881032671</c:v>
                </c:pt>
                <c:pt idx="8">
                  <c:v>4.6517622797150358</c:v>
                </c:pt>
                <c:pt idx="9">
                  <c:v>7.6421808881032671</c:v>
                </c:pt>
                <c:pt idx="10">
                  <c:v>6.3131059510418348</c:v>
                </c:pt>
                <c:pt idx="11">
                  <c:v>2.9904186083882367</c:v>
                </c:pt>
                <c:pt idx="12">
                  <c:v>6.3131059510418348</c:v>
                </c:pt>
                <c:pt idx="13">
                  <c:v>6.3131059510418348</c:v>
                </c:pt>
                <c:pt idx="14">
                  <c:v>7.6421808881032671</c:v>
                </c:pt>
                <c:pt idx="15">
                  <c:v>6.3131059510418348</c:v>
                </c:pt>
                <c:pt idx="16">
                  <c:v>6.3131059510418348</c:v>
                </c:pt>
                <c:pt idx="17">
                  <c:v>4.6517622797150358</c:v>
                </c:pt>
                <c:pt idx="18">
                  <c:v>6.3131059510418348</c:v>
                </c:pt>
                <c:pt idx="19">
                  <c:v>6.3131059510418348</c:v>
                </c:pt>
                <c:pt idx="20">
                  <c:v>6.3131059510418348</c:v>
                </c:pt>
                <c:pt idx="21">
                  <c:v>6.3131059510418348</c:v>
                </c:pt>
                <c:pt idx="22">
                  <c:v>6.3131059510418348</c:v>
                </c:pt>
                <c:pt idx="23">
                  <c:v>6.3131059510418348</c:v>
                </c:pt>
                <c:pt idx="24">
                  <c:v>6.3131059510418348</c:v>
                </c:pt>
                <c:pt idx="25">
                  <c:v>4.6517622797150358</c:v>
                </c:pt>
                <c:pt idx="26">
                  <c:v>4.6517622797150358</c:v>
                </c:pt>
                <c:pt idx="27">
                  <c:v>7.6421808881032671</c:v>
                </c:pt>
                <c:pt idx="28">
                  <c:v>4.6517622797150358</c:v>
                </c:pt>
                <c:pt idx="29">
                  <c:v>7.6421808881032671</c:v>
                </c:pt>
                <c:pt idx="30">
                  <c:v>6.3131059510418348</c:v>
                </c:pt>
                <c:pt idx="31">
                  <c:v>9.3035245594300768</c:v>
                </c:pt>
                <c:pt idx="32">
                  <c:v>6.3131059510418348</c:v>
                </c:pt>
                <c:pt idx="33">
                  <c:v>9.3035245594300768</c:v>
                </c:pt>
                <c:pt idx="34">
                  <c:v>6.3131059510418348</c:v>
                </c:pt>
                <c:pt idx="35">
                  <c:v>10.632599496491514</c:v>
                </c:pt>
                <c:pt idx="36">
                  <c:v>9.3035245594300768</c:v>
                </c:pt>
                <c:pt idx="37">
                  <c:v>9.3035245594300768</c:v>
                </c:pt>
                <c:pt idx="38">
                  <c:v>12.293943167818298</c:v>
                </c:pt>
                <c:pt idx="39">
                  <c:v>12.293943167818298</c:v>
                </c:pt>
                <c:pt idx="40">
                  <c:v>12.293943167818298</c:v>
                </c:pt>
                <c:pt idx="41">
                  <c:v>15.284361776206529</c:v>
                </c:pt>
                <c:pt idx="42">
                  <c:v>12.293943167818298</c:v>
                </c:pt>
                <c:pt idx="43">
                  <c:v>15.284361776206529</c:v>
                </c:pt>
                <c:pt idx="44">
                  <c:v>18.607049118860147</c:v>
                </c:pt>
                <c:pt idx="45">
                  <c:v>19.936124055921582</c:v>
                </c:pt>
                <c:pt idx="46">
                  <c:v>19.936124055921582</c:v>
                </c:pt>
                <c:pt idx="47">
                  <c:v>19.936124055921582</c:v>
                </c:pt>
                <c:pt idx="48">
                  <c:v>24.587886335636618</c:v>
                </c:pt>
                <c:pt idx="49">
                  <c:v>21.597467727248421</c:v>
                </c:pt>
                <c:pt idx="50">
                  <c:v>21.597467727248421</c:v>
                </c:pt>
                <c:pt idx="51">
                  <c:v>26.249230006963369</c:v>
                </c:pt>
                <c:pt idx="52">
                  <c:v>26.249230006963369</c:v>
                </c:pt>
                <c:pt idx="53">
                  <c:v>24.587886335636618</c:v>
                </c:pt>
                <c:pt idx="54">
                  <c:v>21.597467727248421</c:v>
                </c:pt>
                <c:pt idx="55">
                  <c:v>26.249230006963369</c:v>
                </c:pt>
                <c:pt idx="56">
                  <c:v>26.249230006963369</c:v>
                </c:pt>
                <c:pt idx="57">
                  <c:v>30.900992286678449</c:v>
                </c:pt>
                <c:pt idx="58">
                  <c:v>30.900992286678449</c:v>
                </c:pt>
                <c:pt idx="59">
                  <c:v>33.891410895066642</c:v>
                </c:pt>
                <c:pt idx="60">
                  <c:v>24.587886335636618</c:v>
                </c:pt>
                <c:pt idx="61">
                  <c:v>30.900992286678449</c:v>
                </c:pt>
                <c:pt idx="62">
                  <c:v>36.881829503454867</c:v>
                </c:pt>
                <c:pt idx="63">
                  <c:v>33.891410895066642</c:v>
                </c:pt>
                <c:pt idx="64">
                  <c:v>33.891410895066642</c:v>
                </c:pt>
                <c:pt idx="65">
                  <c:v>40.204516846108596</c:v>
                </c:pt>
                <c:pt idx="66">
                  <c:v>38.543173174781771</c:v>
                </c:pt>
                <c:pt idx="67">
                  <c:v>43.194935454496772</c:v>
                </c:pt>
                <c:pt idx="68">
                  <c:v>40.204516846108596</c:v>
                </c:pt>
                <c:pt idx="69">
                  <c:v>36.881829503454867</c:v>
                </c:pt>
                <c:pt idx="70">
                  <c:v>36.881829503454867</c:v>
                </c:pt>
                <c:pt idx="71">
                  <c:v>36.881829503454867</c:v>
                </c:pt>
                <c:pt idx="72">
                  <c:v>36.881829503454867</c:v>
                </c:pt>
                <c:pt idx="73">
                  <c:v>49.175772671273236</c:v>
                </c:pt>
                <c:pt idx="74">
                  <c:v>44.524010391558249</c:v>
                </c:pt>
                <c:pt idx="75">
                  <c:v>47.846697734211794</c:v>
                </c:pt>
                <c:pt idx="76">
                  <c:v>38.543173174781771</c:v>
                </c:pt>
                <c:pt idx="77">
                  <c:v>49.175772671273236</c:v>
                </c:pt>
                <c:pt idx="78">
                  <c:v>53.82753495098828</c:v>
                </c:pt>
                <c:pt idx="79">
                  <c:v>44.524010391558249</c:v>
                </c:pt>
                <c:pt idx="80">
                  <c:v>40.204516846108596</c:v>
                </c:pt>
                <c:pt idx="81">
                  <c:v>47.846697734211794</c:v>
                </c:pt>
                <c:pt idx="82">
                  <c:v>46.185354062885011</c:v>
                </c:pt>
                <c:pt idx="83">
                  <c:v>46.185354062885011</c:v>
                </c:pt>
                <c:pt idx="84">
                  <c:v>55.488878622315056</c:v>
                </c:pt>
                <c:pt idx="85">
                  <c:v>56.817953559376413</c:v>
                </c:pt>
                <c:pt idx="86">
                  <c:v>49.175772671273236</c:v>
                </c:pt>
                <c:pt idx="87">
                  <c:v>43.194935454496772</c:v>
                </c:pt>
                <c:pt idx="88">
                  <c:v>41.53359178316996</c:v>
                </c:pt>
                <c:pt idx="89">
                  <c:v>49.175772671273236</c:v>
                </c:pt>
                <c:pt idx="90">
                  <c:v>43.194935454496772</c:v>
                </c:pt>
                <c:pt idx="91">
                  <c:v>38.543173174781771</c:v>
                </c:pt>
                <c:pt idx="92">
                  <c:v>52.498460013926831</c:v>
                </c:pt>
                <c:pt idx="93">
                  <c:v>53.82753495098828</c:v>
                </c:pt>
                <c:pt idx="94">
                  <c:v>50.837116342600062</c:v>
                </c:pt>
                <c:pt idx="95">
                  <c:v>56.817953559376413</c:v>
                </c:pt>
                <c:pt idx="96">
                  <c:v>52.498460013926831</c:v>
                </c:pt>
                <c:pt idx="97">
                  <c:v>49.175772671273236</c:v>
                </c:pt>
                <c:pt idx="98">
                  <c:v>41.53359178316996</c:v>
                </c:pt>
                <c:pt idx="99">
                  <c:v>44.524010391558249</c:v>
                </c:pt>
                <c:pt idx="100">
                  <c:v>50.837116342600062</c:v>
                </c:pt>
                <c:pt idx="101">
                  <c:v>47.846697734211794</c:v>
                </c:pt>
                <c:pt idx="102">
                  <c:v>60.140640902030107</c:v>
                </c:pt>
                <c:pt idx="103">
                  <c:v>50.837116342600062</c:v>
                </c:pt>
                <c:pt idx="104">
                  <c:v>58.479297230703324</c:v>
                </c:pt>
                <c:pt idx="105">
                  <c:v>58.479297230703324</c:v>
                </c:pt>
                <c:pt idx="106">
                  <c:v>50.837116342600062</c:v>
                </c:pt>
                <c:pt idx="107">
                  <c:v>38.543173174781771</c:v>
                </c:pt>
                <c:pt idx="108">
                  <c:v>52.498460013926831</c:v>
                </c:pt>
                <c:pt idx="109">
                  <c:v>50.837116342600062</c:v>
                </c:pt>
                <c:pt idx="110">
                  <c:v>46.185354062885011</c:v>
                </c:pt>
                <c:pt idx="111">
                  <c:v>49.175772671273236</c:v>
                </c:pt>
                <c:pt idx="112">
                  <c:v>56.817953559376413</c:v>
                </c:pt>
                <c:pt idx="113">
                  <c:v>50.837116342600062</c:v>
                </c:pt>
                <c:pt idx="114">
                  <c:v>63.131059510418346</c:v>
                </c:pt>
                <c:pt idx="115">
                  <c:v>55.488878622315056</c:v>
                </c:pt>
                <c:pt idx="116">
                  <c:v>49.175772671273236</c:v>
                </c:pt>
                <c:pt idx="117">
                  <c:v>58.479297230703324</c:v>
                </c:pt>
                <c:pt idx="118">
                  <c:v>61.469715839091563</c:v>
                </c:pt>
                <c:pt idx="119">
                  <c:v>52.498460013926831</c:v>
                </c:pt>
                <c:pt idx="120">
                  <c:v>49.175772671273236</c:v>
                </c:pt>
                <c:pt idx="121">
                  <c:v>63.131059510418346</c:v>
                </c:pt>
                <c:pt idx="122">
                  <c:v>58.479297230703324</c:v>
                </c:pt>
                <c:pt idx="123">
                  <c:v>53.82753495098828</c:v>
                </c:pt>
                <c:pt idx="124">
                  <c:v>60.140640902030107</c:v>
                </c:pt>
                <c:pt idx="125">
                  <c:v>58.479297230703324</c:v>
                </c:pt>
                <c:pt idx="126">
                  <c:v>58.479297230703324</c:v>
                </c:pt>
                <c:pt idx="127">
                  <c:v>58.479297230703324</c:v>
                </c:pt>
                <c:pt idx="128">
                  <c:v>63.131059510418346</c:v>
                </c:pt>
                <c:pt idx="129">
                  <c:v>61.469715839091563</c:v>
                </c:pt>
                <c:pt idx="130">
                  <c:v>61.469715839091563</c:v>
                </c:pt>
                <c:pt idx="131">
                  <c:v>53.82753495098828</c:v>
                </c:pt>
                <c:pt idx="132">
                  <c:v>56.817953559376413</c:v>
                </c:pt>
                <c:pt idx="133">
                  <c:v>53.82753495098828</c:v>
                </c:pt>
                <c:pt idx="134">
                  <c:v>56.817953559376413</c:v>
                </c:pt>
                <c:pt idx="135">
                  <c:v>56.817953559376413</c:v>
                </c:pt>
                <c:pt idx="136">
                  <c:v>53.82753495098828</c:v>
                </c:pt>
                <c:pt idx="137">
                  <c:v>60.140640902030107</c:v>
                </c:pt>
                <c:pt idx="138">
                  <c:v>56.817953559376413</c:v>
                </c:pt>
                <c:pt idx="139">
                  <c:v>50.837116342600062</c:v>
                </c:pt>
                <c:pt idx="140">
                  <c:v>55.488878622315056</c:v>
                </c:pt>
                <c:pt idx="141">
                  <c:v>58.479297230703324</c:v>
                </c:pt>
                <c:pt idx="142">
                  <c:v>58.479297230703324</c:v>
                </c:pt>
                <c:pt idx="143">
                  <c:v>61.469715839091563</c:v>
                </c:pt>
                <c:pt idx="144">
                  <c:v>56.817953559376413</c:v>
                </c:pt>
                <c:pt idx="145">
                  <c:v>63.131059510418346</c:v>
                </c:pt>
                <c:pt idx="146">
                  <c:v>58.479297230703324</c:v>
                </c:pt>
                <c:pt idx="147">
                  <c:v>70.773240398521466</c:v>
                </c:pt>
                <c:pt idx="148">
                  <c:v>60.140640902030107</c:v>
                </c:pt>
                <c:pt idx="149">
                  <c:v>60.140640902030107</c:v>
                </c:pt>
                <c:pt idx="150">
                  <c:v>60.140640902030107</c:v>
                </c:pt>
                <c:pt idx="151">
                  <c:v>60.140640902030107</c:v>
                </c:pt>
                <c:pt idx="152">
                  <c:v>61.469715839091563</c:v>
                </c:pt>
                <c:pt idx="153">
                  <c:v>63.131059510418346</c:v>
                </c:pt>
                <c:pt idx="154">
                  <c:v>63.131059510418346</c:v>
                </c:pt>
                <c:pt idx="155">
                  <c:v>60.140640902030107</c:v>
                </c:pt>
                <c:pt idx="156">
                  <c:v>56.817953559376413</c:v>
                </c:pt>
                <c:pt idx="157">
                  <c:v>53.82753495098828</c:v>
                </c:pt>
                <c:pt idx="158">
                  <c:v>58.479297230703324</c:v>
                </c:pt>
                <c:pt idx="159">
                  <c:v>63.131059510418346</c:v>
                </c:pt>
                <c:pt idx="160">
                  <c:v>63.131059510418346</c:v>
                </c:pt>
                <c:pt idx="161">
                  <c:v>64.792403181745257</c:v>
                </c:pt>
                <c:pt idx="162">
                  <c:v>56.817953559376413</c:v>
                </c:pt>
                <c:pt idx="163">
                  <c:v>56.817953559376413</c:v>
                </c:pt>
                <c:pt idx="164">
                  <c:v>55.488878622315056</c:v>
                </c:pt>
                <c:pt idx="165">
                  <c:v>56.817953559376413</c:v>
                </c:pt>
                <c:pt idx="166">
                  <c:v>61.469715839091563</c:v>
                </c:pt>
                <c:pt idx="167">
                  <c:v>60.140640902030107</c:v>
                </c:pt>
                <c:pt idx="168">
                  <c:v>53.82753495098828</c:v>
                </c:pt>
                <c:pt idx="169">
                  <c:v>58.479297230703324</c:v>
                </c:pt>
                <c:pt idx="170">
                  <c:v>58.479297230703324</c:v>
                </c:pt>
                <c:pt idx="171">
                  <c:v>55.488878622315056</c:v>
                </c:pt>
                <c:pt idx="172">
                  <c:v>55.488878622315056</c:v>
                </c:pt>
                <c:pt idx="173">
                  <c:v>55.488878622315056</c:v>
                </c:pt>
                <c:pt idx="174">
                  <c:v>55.488878622315056</c:v>
                </c:pt>
                <c:pt idx="175">
                  <c:v>58.479297230703324</c:v>
                </c:pt>
                <c:pt idx="176">
                  <c:v>66.12147811880638</c:v>
                </c:pt>
                <c:pt idx="177">
                  <c:v>64.792403181745257</c:v>
                </c:pt>
                <c:pt idx="178">
                  <c:v>61.469715839091563</c:v>
                </c:pt>
                <c:pt idx="179">
                  <c:v>66.12147811880638</c:v>
                </c:pt>
                <c:pt idx="180">
                  <c:v>63.131059510418346</c:v>
                </c:pt>
                <c:pt idx="181">
                  <c:v>64.792403181745257</c:v>
                </c:pt>
                <c:pt idx="182">
                  <c:v>63.131059510418346</c:v>
                </c:pt>
                <c:pt idx="183">
                  <c:v>56.817953559376413</c:v>
                </c:pt>
                <c:pt idx="184">
                  <c:v>60.140640902030107</c:v>
                </c:pt>
                <c:pt idx="185">
                  <c:v>56.817953559376413</c:v>
                </c:pt>
                <c:pt idx="186">
                  <c:v>61.469715839091563</c:v>
                </c:pt>
                <c:pt idx="187">
                  <c:v>60.140640902030107</c:v>
                </c:pt>
                <c:pt idx="188">
                  <c:v>58.479297230703324</c:v>
                </c:pt>
                <c:pt idx="189">
                  <c:v>58.479297230703324</c:v>
                </c:pt>
                <c:pt idx="190">
                  <c:v>60.140640902030107</c:v>
                </c:pt>
                <c:pt idx="191">
                  <c:v>58.479297230703324</c:v>
                </c:pt>
                <c:pt idx="192">
                  <c:v>60.140640902030107</c:v>
                </c:pt>
                <c:pt idx="193">
                  <c:v>56.817953559376413</c:v>
                </c:pt>
                <c:pt idx="194">
                  <c:v>53.82753495098828</c:v>
                </c:pt>
                <c:pt idx="195">
                  <c:v>58.479297230703324</c:v>
                </c:pt>
                <c:pt idx="196">
                  <c:v>66.12147811880638</c:v>
                </c:pt>
                <c:pt idx="197">
                  <c:v>61.469715839091563</c:v>
                </c:pt>
                <c:pt idx="198">
                  <c:v>60.140640902030107</c:v>
                </c:pt>
                <c:pt idx="199">
                  <c:v>66.12147811880638</c:v>
                </c:pt>
                <c:pt idx="200">
                  <c:v>53.82753495098828</c:v>
                </c:pt>
                <c:pt idx="201">
                  <c:v>60.140640902030107</c:v>
                </c:pt>
                <c:pt idx="202">
                  <c:v>63.131059510418346</c:v>
                </c:pt>
                <c:pt idx="203">
                  <c:v>64.792403181745257</c:v>
                </c:pt>
                <c:pt idx="204">
                  <c:v>61.469715839091563</c:v>
                </c:pt>
                <c:pt idx="205">
                  <c:v>64.792403181745257</c:v>
                </c:pt>
                <c:pt idx="206">
                  <c:v>61.469715839091563</c:v>
                </c:pt>
                <c:pt idx="207">
                  <c:v>53.82753495098828</c:v>
                </c:pt>
                <c:pt idx="208">
                  <c:v>44.524010391558249</c:v>
                </c:pt>
                <c:pt idx="209">
                  <c:v>58.479297230703324</c:v>
                </c:pt>
                <c:pt idx="210">
                  <c:v>61.469715839091563</c:v>
                </c:pt>
                <c:pt idx="211">
                  <c:v>61.469715839091563</c:v>
                </c:pt>
                <c:pt idx="212">
                  <c:v>61.469715839091563</c:v>
                </c:pt>
                <c:pt idx="213">
                  <c:v>64.792403181745257</c:v>
                </c:pt>
                <c:pt idx="214">
                  <c:v>61.469715839091563</c:v>
                </c:pt>
                <c:pt idx="215">
                  <c:v>63.131059510418346</c:v>
                </c:pt>
                <c:pt idx="216">
                  <c:v>47.846697734211794</c:v>
                </c:pt>
                <c:pt idx="217">
                  <c:v>63.131059510418346</c:v>
                </c:pt>
                <c:pt idx="218">
                  <c:v>61.469715839091563</c:v>
                </c:pt>
                <c:pt idx="219">
                  <c:v>58.479297230703324</c:v>
                </c:pt>
                <c:pt idx="220">
                  <c:v>60.140640902030107</c:v>
                </c:pt>
                <c:pt idx="221">
                  <c:v>60.140640902030107</c:v>
                </c:pt>
                <c:pt idx="222">
                  <c:v>63.131059510418346</c:v>
                </c:pt>
                <c:pt idx="223">
                  <c:v>61.469715839091563</c:v>
                </c:pt>
                <c:pt idx="224">
                  <c:v>60.140640902030107</c:v>
                </c:pt>
                <c:pt idx="225">
                  <c:v>58.479297230703324</c:v>
                </c:pt>
                <c:pt idx="226">
                  <c:v>56.817953559376413</c:v>
                </c:pt>
                <c:pt idx="227">
                  <c:v>63.131059510418346</c:v>
                </c:pt>
                <c:pt idx="228">
                  <c:v>56.817953559376413</c:v>
                </c:pt>
                <c:pt idx="229">
                  <c:v>58.479297230703324</c:v>
                </c:pt>
                <c:pt idx="230">
                  <c:v>63.131059510418346</c:v>
                </c:pt>
                <c:pt idx="231">
                  <c:v>55.488878622315056</c:v>
                </c:pt>
                <c:pt idx="232">
                  <c:v>63.131059510418346</c:v>
                </c:pt>
                <c:pt idx="233">
                  <c:v>64.792403181745257</c:v>
                </c:pt>
                <c:pt idx="234">
                  <c:v>46.185354062885011</c:v>
                </c:pt>
                <c:pt idx="235">
                  <c:v>58.479297230703324</c:v>
                </c:pt>
                <c:pt idx="236">
                  <c:v>60.140640902030107</c:v>
                </c:pt>
                <c:pt idx="237">
                  <c:v>58.479297230703324</c:v>
                </c:pt>
                <c:pt idx="238">
                  <c:v>55.488878622315056</c:v>
                </c:pt>
                <c:pt idx="239">
                  <c:v>67.782821790133383</c:v>
                </c:pt>
                <c:pt idx="240">
                  <c:v>67.782821790133383</c:v>
                </c:pt>
                <c:pt idx="241">
                  <c:v>49.175772671273236</c:v>
                </c:pt>
                <c:pt idx="242">
                  <c:v>50.837116342600062</c:v>
                </c:pt>
                <c:pt idx="243">
                  <c:v>58.479297230703324</c:v>
                </c:pt>
                <c:pt idx="244">
                  <c:v>72.434584069848569</c:v>
                </c:pt>
                <c:pt idx="245">
                  <c:v>60.140640902030107</c:v>
                </c:pt>
                <c:pt idx="246">
                  <c:v>63.131059510418346</c:v>
                </c:pt>
                <c:pt idx="247">
                  <c:v>55.488878622315056</c:v>
                </c:pt>
                <c:pt idx="248">
                  <c:v>63.131059510418346</c:v>
                </c:pt>
                <c:pt idx="249">
                  <c:v>55.488878622315056</c:v>
                </c:pt>
                <c:pt idx="250">
                  <c:v>50.837116342600062</c:v>
                </c:pt>
                <c:pt idx="251">
                  <c:v>52.498460013926831</c:v>
                </c:pt>
                <c:pt idx="252">
                  <c:v>55.488878622315056</c:v>
                </c:pt>
                <c:pt idx="253">
                  <c:v>53.82753495098828</c:v>
                </c:pt>
                <c:pt idx="254">
                  <c:v>70.773240398521466</c:v>
                </c:pt>
                <c:pt idx="255">
                  <c:v>66.12147811880638</c:v>
                </c:pt>
                <c:pt idx="256">
                  <c:v>53.82753495098828</c:v>
                </c:pt>
                <c:pt idx="257">
                  <c:v>55.488878622315056</c:v>
                </c:pt>
                <c:pt idx="258">
                  <c:v>61.469715839091563</c:v>
                </c:pt>
                <c:pt idx="259">
                  <c:v>66.12147811880638</c:v>
                </c:pt>
                <c:pt idx="260">
                  <c:v>55.488878622315056</c:v>
                </c:pt>
                <c:pt idx="261">
                  <c:v>55.488878622315056</c:v>
                </c:pt>
                <c:pt idx="262">
                  <c:v>67.782821790133383</c:v>
                </c:pt>
                <c:pt idx="263">
                  <c:v>58.479297230703324</c:v>
                </c:pt>
                <c:pt idx="264">
                  <c:v>60.140640902030107</c:v>
                </c:pt>
                <c:pt idx="265">
                  <c:v>56.817953559376413</c:v>
                </c:pt>
                <c:pt idx="266">
                  <c:v>60.140640902030107</c:v>
                </c:pt>
                <c:pt idx="267">
                  <c:v>67.782821790133383</c:v>
                </c:pt>
                <c:pt idx="268">
                  <c:v>63.131059510418346</c:v>
                </c:pt>
                <c:pt idx="269">
                  <c:v>63.131059510418346</c:v>
                </c:pt>
                <c:pt idx="270">
                  <c:v>67.782821790133383</c:v>
                </c:pt>
                <c:pt idx="271">
                  <c:v>66.12147811880638</c:v>
                </c:pt>
                <c:pt idx="272">
                  <c:v>61.469715839091563</c:v>
                </c:pt>
                <c:pt idx="273">
                  <c:v>60.140640902030107</c:v>
                </c:pt>
                <c:pt idx="274">
                  <c:v>64.792403181745257</c:v>
                </c:pt>
                <c:pt idx="275">
                  <c:v>63.131059510418346</c:v>
                </c:pt>
                <c:pt idx="276">
                  <c:v>66.12147811880638</c:v>
                </c:pt>
                <c:pt idx="277">
                  <c:v>75.425002678236652</c:v>
                </c:pt>
                <c:pt idx="278">
                  <c:v>58.479297230703324</c:v>
                </c:pt>
                <c:pt idx="279">
                  <c:v>72.434584069848569</c:v>
                </c:pt>
                <c:pt idx="280">
                  <c:v>64.792403181745257</c:v>
                </c:pt>
                <c:pt idx="281">
                  <c:v>56.817953559376413</c:v>
                </c:pt>
                <c:pt idx="282">
                  <c:v>55.488878622315056</c:v>
                </c:pt>
                <c:pt idx="283">
                  <c:v>55.488878622315056</c:v>
                </c:pt>
                <c:pt idx="284">
                  <c:v>55.488878622315056</c:v>
                </c:pt>
                <c:pt idx="285">
                  <c:v>53.82753495098828</c:v>
                </c:pt>
                <c:pt idx="286">
                  <c:v>63.131059510418346</c:v>
                </c:pt>
                <c:pt idx="287">
                  <c:v>60.140640902030107</c:v>
                </c:pt>
                <c:pt idx="288">
                  <c:v>60.140640902030107</c:v>
                </c:pt>
                <c:pt idx="289">
                  <c:v>50.837116342600062</c:v>
                </c:pt>
                <c:pt idx="290">
                  <c:v>60.140640902030107</c:v>
                </c:pt>
                <c:pt idx="291">
                  <c:v>58.479297230703324</c:v>
                </c:pt>
                <c:pt idx="292">
                  <c:v>60.140640902030107</c:v>
                </c:pt>
                <c:pt idx="293">
                  <c:v>64.792403181745257</c:v>
                </c:pt>
                <c:pt idx="294">
                  <c:v>55.488878622315056</c:v>
                </c:pt>
                <c:pt idx="295">
                  <c:v>66.12147811880638</c:v>
                </c:pt>
                <c:pt idx="296">
                  <c:v>56.817953559376413</c:v>
                </c:pt>
                <c:pt idx="297">
                  <c:v>56.817953559376413</c:v>
                </c:pt>
                <c:pt idx="298">
                  <c:v>63.131059510418346</c:v>
                </c:pt>
                <c:pt idx="299">
                  <c:v>52.498460013926831</c:v>
                </c:pt>
                <c:pt idx="300">
                  <c:v>49.175772671273236</c:v>
                </c:pt>
                <c:pt idx="301">
                  <c:v>55.488878622315056</c:v>
                </c:pt>
                <c:pt idx="302">
                  <c:v>58.479297230703324</c:v>
                </c:pt>
                <c:pt idx="303">
                  <c:v>56.817953559376413</c:v>
                </c:pt>
                <c:pt idx="304">
                  <c:v>60.140640902030107</c:v>
                </c:pt>
                <c:pt idx="305">
                  <c:v>58.479297230703324</c:v>
                </c:pt>
                <c:pt idx="306">
                  <c:v>61.469715839091563</c:v>
                </c:pt>
                <c:pt idx="307">
                  <c:v>49.175772671273236</c:v>
                </c:pt>
                <c:pt idx="308">
                  <c:v>58.479297230703324</c:v>
                </c:pt>
                <c:pt idx="309">
                  <c:v>60.140640902030107</c:v>
                </c:pt>
                <c:pt idx="310">
                  <c:v>63.131059510418346</c:v>
                </c:pt>
                <c:pt idx="311">
                  <c:v>67.782821790133383</c:v>
                </c:pt>
                <c:pt idx="312">
                  <c:v>58.479297230703324</c:v>
                </c:pt>
                <c:pt idx="313">
                  <c:v>58.479297230703324</c:v>
                </c:pt>
                <c:pt idx="314">
                  <c:v>53.82753495098828</c:v>
                </c:pt>
                <c:pt idx="315">
                  <c:v>55.488878622315056</c:v>
                </c:pt>
                <c:pt idx="316">
                  <c:v>56.817953559376413</c:v>
                </c:pt>
                <c:pt idx="317">
                  <c:v>67.782821790133383</c:v>
                </c:pt>
                <c:pt idx="318">
                  <c:v>61.469715839091563</c:v>
                </c:pt>
                <c:pt idx="319">
                  <c:v>52.498460013926831</c:v>
                </c:pt>
                <c:pt idx="320">
                  <c:v>52.498460013926831</c:v>
                </c:pt>
                <c:pt idx="321">
                  <c:v>58.479297230703324</c:v>
                </c:pt>
                <c:pt idx="322">
                  <c:v>50.837116342600062</c:v>
                </c:pt>
                <c:pt idx="323">
                  <c:v>52.498460013926831</c:v>
                </c:pt>
                <c:pt idx="324">
                  <c:v>60.140640902030107</c:v>
                </c:pt>
                <c:pt idx="325">
                  <c:v>64.792403181745257</c:v>
                </c:pt>
                <c:pt idx="326">
                  <c:v>60.140640902030107</c:v>
                </c:pt>
                <c:pt idx="327">
                  <c:v>56.817953559376413</c:v>
                </c:pt>
                <c:pt idx="328">
                  <c:v>52.498460013926831</c:v>
                </c:pt>
                <c:pt idx="329">
                  <c:v>61.469715839091563</c:v>
                </c:pt>
                <c:pt idx="330">
                  <c:v>55.488878622315056</c:v>
                </c:pt>
                <c:pt idx="331">
                  <c:v>58.479297230703324</c:v>
                </c:pt>
                <c:pt idx="332">
                  <c:v>60.140640902030107</c:v>
                </c:pt>
                <c:pt idx="333">
                  <c:v>58.479297230703324</c:v>
                </c:pt>
                <c:pt idx="334">
                  <c:v>56.817953559376413</c:v>
                </c:pt>
                <c:pt idx="335">
                  <c:v>61.469715839091563</c:v>
                </c:pt>
                <c:pt idx="336">
                  <c:v>61.469715839091563</c:v>
                </c:pt>
                <c:pt idx="337">
                  <c:v>69.444165461460358</c:v>
                </c:pt>
                <c:pt idx="338">
                  <c:v>56.817953559376413</c:v>
                </c:pt>
                <c:pt idx="339">
                  <c:v>70.773240398521466</c:v>
                </c:pt>
                <c:pt idx="340">
                  <c:v>60.140640902030107</c:v>
                </c:pt>
                <c:pt idx="341">
                  <c:v>64.792403181745257</c:v>
                </c:pt>
                <c:pt idx="342">
                  <c:v>63.131059510418346</c:v>
                </c:pt>
                <c:pt idx="343">
                  <c:v>63.131059510418346</c:v>
                </c:pt>
                <c:pt idx="344">
                  <c:v>56.817953559376413</c:v>
                </c:pt>
                <c:pt idx="345">
                  <c:v>69.444165461460358</c:v>
                </c:pt>
                <c:pt idx="346">
                  <c:v>66.12147811880638</c:v>
                </c:pt>
                <c:pt idx="347">
                  <c:v>70.773240398521466</c:v>
                </c:pt>
                <c:pt idx="348">
                  <c:v>58.479297230703324</c:v>
                </c:pt>
                <c:pt idx="349">
                  <c:v>67.782821790133383</c:v>
                </c:pt>
                <c:pt idx="350">
                  <c:v>63.131059510418346</c:v>
                </c:pt>
                <c:pt idx="351">
                  <c:v>64.792403181745257</c:v>
                </c:pt>
                <c:pt idx="352">
                  <c:v>72.434584069848569</c:v>
                </c:pt>
                <c:pt idx="353">
                  <c:v>73.763659006909876</c:v>
                </c:pt>
                <c:pt idx="354">
                  <c:v>72.434584069848569</c:v>
                </c:pt>
                <c:pt idx="355">
                  <c:v>61.469715839091563</c:v>
                </c:pt>
                <c:pt idx="356">
                  <c:v>53.82753495098828</c:v>
                </c:pt>
                <c:pt idx="357">
                  <c:v>61.469715839091563</c:v>
                </c:pt>
                <c:pt idx="358">
                  <c:v>63.131059510418346</c:v>
                </c:pt>
                <c:pt idx="359">
                  <c:v>75.425002678236652</c:v>
                </c:pt>
                <c:pt idx="360">
                  <c:v>69.444165461460358</c:v>
                </c:pt>
                <c:pt idx="361">
                  <c:v>70.773240398521466</c:v>
                </c:pt>
                <c:pt idx="362">
                  <c:v>61.469715839091563</c:v>
                </c:pt>
                <c:pt idx="363">
                  <c:v>77.086346349563371</c:v>
                </c:pt>
                <c:pt idx="364">
                  <c:v>69.444165461460358</c:v>
                </c:pt>
                <c:pt idx="365">
                  <c:v>77.086346349563371</c:v>
                </c:pt>
                <c:pt idx="366">
                  <c:v>64.792403181745257</c:v>
                </c:pt>
                <c:pt idx="367">
                  <c:v>72.434584069848569</c:v>
                </c:pt>
                <c:pt idx="368">
                  <c:v>73.763659006909876</c:v>
                </c:pt>
                <c:pt idx="369">
                  <c:v>70.773240398521466</c:v>
                </c:pt>
                <c:pt idx="370">
                  <c:v>64.792403181745257</c:v>
                </c:pt>
                <c:pt idx="371">
                  <c:v>60.140640902030107</c:v>
                </c:pt>
                <c:pt idx="372">
                  <c:v>61.469715839091563</c:v>
                </c:pt>
                <c:pt idx="373">
                  <c:v>58.479297230703324</c:v>
                </c:pt>
                <c:pt idx="374">
                  <c:v>60.140640902030107</c:v>
                </c:pt>
                <c:pt idx="375">
                  <c:v>58.479297230703324</c:v>
                </c:pt>
                <c:pt idx="376">
                  <c:v>69.444165461460358</c:v>
                </c:pt>
                <c:pt idx="377">
                  <c:v>72.434584069848569</c:v>
                </c:pt>
                <c:pt idx="378">
                  <c:v>75.425002678236652</c:v>
                </c:pt>
                <c:pt idx="379">
                  <c:v>70.773240398521466</c:v>
                </c:pt>
                <c:pt idx="380">
                  <c:v>64.792403181745257</c:v>
                </c:pt>
                <c:pt idx="381">
                  <c:v>72.434584069848569</c:v>
                </c:pt>
                <c:pt idx="382">
                  <c:v>75.425002678236652</c:v>
                </c:pt>
                <c:pt idx="383">
                  <c:v>70.773240398521466</c:v>
                </c:pt>
                <c:pt idx="384">
                  <c:v>73.763659006909876</c:v>
                </c:pt>
                <c:pt idx="385">
                  <c:v>73.763659006909876</c:v>
                </c:pt>
                <c:pt idx="386">
                  <c:v>72.434584069848569</c:v>
                </c:pt>
                <c:pt idx="387">
                  <c:v>67.782821790133383</c:v>
                </c:pt>
                <c:pt idx="388">
                  <c:v>63.131059510418346</c:v>
                </c:pt>
                <c:pt idx="389">
                  <c:v>64.792403181745257</c:v>
                </c:pt>
                <c:pt idx="390">
                  <c:v>70.773240398521466</c:v>
                </c:pt>
                <c:pt idx="391">
                  <c:v>69.444165461460358</c:v>
                </c:pt>
                <c:pt idx="392">
                  <c:v>61.469715839091563</c:v>
                </c:pt>
                <c:pt idx="393">
                  <c:v>70.773240398521466</c:v>
                </c:pt>
                <c:pt idx="394">
                  <c:v>63.131059510418346</c:v>
                </c:pt>
                <c:pt idx="395">
                  <c:v>60.140640902030107</c:v>
                </c:pt>
                <c:pt idx="396">
                  <c:v>66.12147811880638</c:v>
                </c:pt>
                <c:pt idx="397">
                  <c:v>67.782821790133383</c:v>
                </c:pt>
                <c:pt idx="398">
                  <c:v>67.782821790133383</c:v>
                </c:pt>
                <c:pt idx="399">
                  <c:v>67.782821790133383</c:v>
                </c:pt>
                <c:pt idx="400">
                  <c:v>67.782821790133383</c:v>
                </c:pt>
                <c:pt idx="401">
                  <c:v>73.763659006909876</c:v>
                </c:pt>
                <c:pt idx="402">
                  <c:v>67.782821790133383</c:v>
                </c:pt>
                <c:pt idx="403">
                  <c:v>61.469715839091563</c:v>
                </c:pt>
                <c:pt idx="404">
                  <c:v>67.782821790133383</c:v>
                </c:pt>
                <c:pt idx="405">
                  <c:v>67.782821790133383</c:v>
                </c:pt>
                <c:pt idx="406">
                  <c:v>67.782821790133383</c:v>
                </c:pt>
                <c:pt idx="407">
                  <c:v>64.792403181745257</c:v>
                </c:pt>
                <c:pt idx="408">
                  <c:v>67.782821790133383</c:v>
                </c:pt>
                <c:pt idx="409">
                  <c:v>66.12147811880638</c:v>
                </c:pt>
                <c:pt idx="410">
                  <c:v>66.12147811880638</c:v>
                </c:pt>
                <c:pt idx="411">
                  <c:v>67.782821790133383</c:v>
                </c:pt>
                <c:pt idx="412">
                  <c:v>66.12147811880638</c:v>
                </c:pt>
                <c:pt idx="413">
                  <c:v>70.773240398521466</c:v>
                </c:pt>
                <c:pt idx="414">
                  <c:v>69.444165461460358</c:v>
                </c:pt>
                <c:pt idx="415">
                  <c:v>67.782821790133383</c:v>
                </c:pt>
                <c:pt idx="416">
                  <c:v>66.12147811880638</c:v>
                </c:pt>
                <c:pt idx="417">
                  <c:v>66.12147811880638</c:v>
                </c:pt>
                <c:pt idx="418">
                  <c:v>67.782821790133383</c:v>
                </c:pt>
                <c:pt idx="419">
                  <c:v>64.792403181745257</c:v>
                </c:pt>
                <c:pt idx="420">
                  <c:v>66.12147811880638</c:v>
                </c:pt>
                <c:pt idx="421">
                  <c:v>70.773240398521466</c:v>
                </c:pt>
                <c:pt idx="422">
                  <c:v>63.131059510418346</c:v>
                </c:pt>
                <c:pt idx="423">
                  <c:v>64.792403181745257</c:v>
                </c:pt>
                <c:pt idx="424">
                  <c:v>64.792403181745257</c:v>
                </c:pt>
                <c:pt idx="425">
                  <c:v>64.792403181745257</c:v>
                </c:pt>
                <c:pt idx="426">
                  <c:v>64.792403181745257</c:v>
                </c:pt>
                <c:pt idx="427">
                  <c:v>66.12147811880638</c:v>
                </c:pt>
                <c:pt idx="428">
                  <c:v>60.140640902030107</c:v>
                </c:pt>
                <c:pt idx="429">
                  <c:v>66.12147811880638</c:v>
                </c:pt>
                <c:pt idx="430">
                  <c:v>69.444165461460358</c:v>
                </c:pt>
                <c:pt idx="431">
                  <c:v>60.140640902030107</c:v>
                </c:pt>
                <c:pt idx="432">
                  <c:v>67.782821790133383</c:v>
                </c:pt>
                <c:pt idx="433">
                  <c:v>61.469715839091563</c:v>
                </c:pt>
                <c:pt idx="434">
                  <c:v>70.773240398521466</c:v>
                </c:pt>
                <c:pt idx="435">
                  <c:v>73.763659006909876</c:v>
                </c:pt>
                <c:pt idx="436">
                  <c:v>75.425002678236652</c:v>
                </c:pt>
                <c:pt idx="437">
                  <c:v>78.415421286624849</c:v>
                </c:pt>
                <c:pt idx="438">
                  <c:v>64.792403181745257</c:v>
                </c:pt>
                <c:pt idx="439">
                  <c:v>61.469715839091563</c:v>
                </c:pt>
                <c:pt idx="440">
                  <c:v>56.817953559376413</c:v>
                </c:pt>
                <c:pt idx="441">
                  <c:v>56.817953559376413</c:v>
                </c:pt>
                <c:pt idx="442">
                  <c:v>55.488878622315056</c:v>
                </c:pt>
                <c:pt idx="443">
                  <c:v>61.469715839091563</c:v>
                </c:pt>
                <c:pt idx="444">
                  <c:v>61.469715839091563</c:v>
                </c:pt>
                <c:pt idx="445">
                  <c:v>78.415421286624849</c:v>
                </c:pt>
                <c:pt idx="446">
                  <c:v>63.131059510418346</c:v>
                </c:pt>
                <c:pt idx="447">
                  <c:v>61.469715839091563</c:v>
                </c:pt>
                <c:pt idx="448">
                  <c:v>63.131059510418346</c:v>
                </c:pt>
                <c:pt idx="449">
                  <c:v>67.782821790133383</c:v>
                </c:pt>
                <c:pt idx="450">
                  <c:v>58.479297230703324</c:v>
                </c:pt>
                <c:pt idx="451">
                  <c:v>60.140640902030107</c:v>
                </c:pt>
                <c:pt idx="452">
                  <c:v>60.140640902030107</c:v>
                </c:pt>
                <c:pt idx="453">
                  <c:v>58.479297230703324</c:v>
                </c:pt>
                <c:pt idx="454">
                  <c:v>75.425002678236652</c:v>
                </c:pt>
                <c:pt idx="455">
                  <c:v>83.067183566339921</c:v>
                </c:pt>
                <c:pt idx="456">
                  <c:v>84.728527237666597</c:v>
                </c:pt>
                <c:pt idx="457">
                  <c:v>83.067183566339921</c:v>
                </c:pt>
                <c:pt idx="458">
                  <c:v>73.763659006909876</c:v>
                </c:pt>
                <c:pt idx="459">
                  <c:v>66.12147811880638</c:v>
                </c:pt>
                <c:pt idx="460">
                  <c:v>73.763659006909876</c:v>
                </c:pt>
                <c:pt idx="461">
                  <c:v>73.763659006909876</c:v>
                </c:pt>
                <c:pt idx="462">
                  <c:v>70.773240398521466</c:v>
                </c:pt>
                <c:pt idx="463">
                  <c:v>63.131059510418346</c:v>
                </c:pt>
                <c:pt idx="464">
                  <c:v>66.12147811880638</c:v>
                </c:pt>
                <c:pt idx="465">
                  <c:v>66.12147811880638</c:v>
                </c:pt>
                <c:pt idx="466">
                  <c:v>63.131059510418346</c:v>
                </c:pt>
                <c:pt idx="467">
                  <c:v>61.469715839091563</c:v>
                </c:pt>
                <c:pt idx="468">
                  <c:v>63.131059510418346</c:v>
                </c:pt>
                <c:pt idx="469">
                  <c:v>72.434584069848569</c:v>
                </c:pt>
                <c:pt idx="470">
                  <c:v>67.782821790133383</c:v>
                </c:pt>
                <c:pt idx="471">
                  <c:v>66.12147811880638</c:v>
                </c:pt>
                <c:pt idx="472">
                  <c:v>60.140640902030107</c:v>
                </c:pt>
                <c:pt idx="473">
                  <c:v>69.444165461460358</c:v>
                </c:pt>
                <c:pt idx="474">
                  <c:v>77.086346349563371</c:v>
                </c:pt>
                <c:pt idx="475">
                  <c:v>73.763659006909876</c:v>
                </c:pt>
                <c:pt idx="476">
                  <c:v>70.773240398521466</c:v>
                </c:pt>
                <c:pt idx="477">
                  <c:v>72.434584069848569</c:v>
                </c:pt>
                <c:pt idx="478">
                  <c:v>67.782821790133383</c:v>
                </c:pt>
                <c:pt idx="479">
                  <c:v>70.773240398521466</c:v>
                </c:pt>
                <c:pt idx="480">
                  <c:v>89.380289517381669</c:v>
                </c:pt>
                <c:pt idx="481">
                  <c:v>98.683814076811757</c:v>
                </c:pt>
                <c:pt idx="482">
                  <c:v>80.076764957951568</c:v>
                </c:pt>
                <c:pt idx="483">
                  <c:v>81.738108629278571</c:v>
                </c:pt>
                <c:pt idx="484">
                  <c:v>75.425002678236652</c:v>
                </c:pt>
                <c:pt idx="485">
                  <c:v>89.380289517381669</c:v>
                </c:pt>
                <c:pt idx="486">
                  <c:v>97.022470405484881</c:v>
                </c:pt>
                <c:pt idx="487">
                  <c:v>92.370708125769781</c:v>
                </c:pt>
                <c:pt idx="488">
                  <c:v>78.415421286624849</c:v>
                </c:pt>
                <c:pt idx="489">
                  <c:v>77.086346349563371</c:v>
                </c:pt>
                <c:pt idx="490">
                  <c:v>84.728527237666597</c:v>
                </c:pt>
                <c:pt idx="491">
                  <c:v>80.076764957951568</c:v>
                </c:pt>
                <c:pt idx="492">
                  <c:v>75.425002678236652</c:v>
                </c:pt>
                <c:pt idx="493">
                  <c:v>81.738108629278571</c:v>
                </c:pt>
                <c:pt idx="494">
                  <c:v>81.738108629278571</c:v>
                </c:pt>
                <c:pt idx="495">
                  <c:v>83.067183566339921</c:v>
                </c:pt>
                <c:pt idx="496">
                  <c:v>80.076764957951568</c:v>
                </c:pt>
                <c:pt idx="497">
                  <c:v>77.086346349563371</c:v>
                </c:pt>
                <c:pt idx="498">
                  <c:v>78.415421286624849</c:v>
                </c:pt>
                <c:pt idx="499">
                  <c:v>78.415421286624849</c:v>
                </c:pt>
                <c:pt idx="500">
                  <c:v>77.086346349563371</c:v>
                </c:pt>
                <c:pt idx="501">
                  <c:v>72.434584069848569</c:v>
                </c:pt>
                <c:pt idx="502">
                  <c:v>73.763659006909876</c:v>
                </c:pt>
                <c:pt idx="503">
                  <c:v>70.773240398521466</c:v>
                </c:pt>
                <c:pt idx="504">
                  <c:v>70.773240398521466</c:v>
                </c:pt>
                <c:pt idx="505">
                  <c:v>70.773240398521466</c:v>
                </c:pt>
                <c:pt idx="506">
                  <c:v>69.444165461460358</c:v>
                </c:pt>
                <c:pt idx="507">
                  <c:v>70.773240398521466</c:v>
                </c:pt>
                <c:pt idx="508">
                  <c:v>67.782821790133383</c:v>
                </c:pt>
                <c:pt idx="509">
                  <c:v>66.12147811880638</c:v>
                </c:pt>
                <c:pt idx="510">
                  <c:v>67.782821790133383</c:v>
                </c:pt>
                <c:pt idx="511">
                  <c:v>67.782821790133383</c:v>
                </c:pt>
                <c:pt idx="512">
                  <c:v>64.792403181745257</c:v>
                </c:pt>
                <c:pt idx="513">
                  <c:v>61.469715839091563</c:v>
                </c:pt>
                <c:pt idx="514">
                  <c:v>63.131059510418346</c:v>
                </c:pt>
                <c:pt idx="515">
                  <c:v>64.792403181745257</c:v>
                </c:pt>
                <c:pt idx="516">
                  <c:v>64.792403181745257</c:v>
                </c:pt>
                <c:pt idx="517">
                  <c:v>60.140640902030107</c:v>
                </c:pt>
                <c:pt idx="518">
                  <c:v>61.469715839091563</c:v>
                </c:pt>
                <c:pt idx="519">
                  <c:v>60.140640902030107</c:v>
                </c:pt>
                <c:pt idx="520">
                  <c:v>61.469715839091563</c:v>
                </c:pt>
                <c:pt idx="521">
                  <c:v>63.131059510418346</c:v>
                </c:pt>
                <c:pt idx="522">
                  <c:v>61.469715839091563</c:v>
                </c:pt>
                <c:pt idx="523">
                  <c:v>61.469715839091563</c:v>
                </c:pt>
                <c:pt idx="524">
                  <c:v>63.131059510418346</c:v>
                </c:pt>
                <c:pt idx="525">
                  <c:v>60.140640902030107</c:v>
                </c:pt>
                <c:pt idx="526">
                  <c:v>56.817953559376413</c:v>
                </c:pt>
                <c:pt idx="527">
                  <c:v>60.140640902030107</c:v>
                </c:pt>
                <c:pt idx="528">
                  <c:v>60.140640902030107</c:v>
                </c:pt>
                <c:pt idx="529">
                  <c:v>61.469715839091563</c:v>
                </c:pt>
                <c:pt idx="530">
                  <c:v>63.131059510418346</c:v>
                </c:pt>
                <c:pt idx="531">
                  <c:v>60.140640902030107</c:v>
                </c:pt>
                <c:pt idx="532">
                  <c:v>60.140640902030107</c:v>
                </c:pt>
                <c:pt idx="533">
                  <c:v>61.469715839091563</c:v>
                </c:pt>
                <c:pt idx="534">
                  <c:v>64.792403181745257</c:v>
                </c:pt>
                <c:pt idx="535">
                  <c:v>66.12147811880638</c:v>
                </c:pt>
                <c:pt idx="536">
                  <c:v>64.792403181745257</c:v>
                </c:pt>
                <c:pt idx="537">
                  <c:v>61.469715839091563</c:v>
                </c:pt>
                <c:pt idx="538">
                  <c:v>61.469715839091563</c:v>
                </c:pt>
                <c:pt idx="539">
                  <c:v>60.140640902030107</c:v>
                </c:pt>
                <c:pt idx="540">
                  <c:v>61.469715839091563</c:v>
                </c:pt>
                <c:pt idx="541">
                  <c:v>60.140640902030107</c:v>
                </c:pt>
                <c:pt idx="542">
                  <c:v>60.140640902030107</c:v>
                </c:pt>
                <c:pt idx="543">
                  <c:v>58.479297230703324</c:v>
                </c:pt>
                <c:pt idx="544">
                  <c:v>58.479297230703324</c:v>
                </c:pt>
                <c:pt idx="545">
                  <c:v>63.131059510418346</c:v>
                </c:pt>
                <c:pt idx="546">
                  <c:v>61.469715839091563</c:v>
                </c:pt>
                <c:pt idx="547">
                  <c:v>61.469715839091563</c:v>
                </c:pt>
                <c:pt idx="548">
                  <c:v>61.469715839091563</c:v>
                </c:pt>
                <c:pt idx="549">
                  <c:v>60.140640902030107</c:v>
                </c:pt>
                <c:pt idx="550">
                  <c:v>61.469715839091563</c:v>
                </c:pt>
                <c:pt idx="551">
                  <c:v>63.131059510418346</c:v>
                </c:pt>
                <c:pt idx="552">
                  <c:v>60.140640902030107</c:v>
                </c:pt>
                <c:pt idx="553">
                  <c:v>61.469715839091563</c:v>
                </c:pt>
                <c:pt idx="554">
                  <c:v>61.469715839091563</c:v>
                </c:pt>
                <c:pt idx="555">
                  <c:v>56.817953559376413</c:v>
                </c:pt>
                <c:pt idx="556">
                  <c:v>60.140640902030107</c:v>
                </c:pt>
                <c:pt idx="557">
                  <c:v>60.140640902030107</c:v>
                </c:pt>
                <c:pt idx="558">
                  <c:v>58.479297230703324</c:v>
                </c:pt>
                <c:pt idx="559">
                  <c:v>56.817953559376413</c:v>
                </c:pt>
                <c:pt idx="560">
                  <c:v>60.140640902030107</c:v>
                </c:pt>
                <c:pt idx="561">
                  <c:v>58.479297230703324</c:v>
                </c:pt>
                <c:pt idx="562">
                  <c:v>56.817953559376413</c:v>
                </c:pt>
                <c:pt idx="563">
                  <c:v>61.469715839091563</c:v>
                </c:pt>
                <c:pt idx="564">
                  <c:v>61.469715839091563</c:v>
                </c:pt>
                <c:pt idx="565">
                  <c:v>58.479297230703324</c:v>
                </c:pt>
                <c:pt idx="566">
                  <c:v>60.140640902030107</c:v>
                </c:pt>
                <c:pt idx="567">
                  <c:v>60.140640902030107</c:v>
                </c:pt>
                <c:pt idx="568">
                  <c:v>58.479297230703324</c:v>
                </c:pt>
                <c:pt idx="569">
                  <c:v>56.817953559376413</c:v>
                </c:pt>
                <c:pt idx="570">
                  <c:v>58.479297230703324</c:v>
                </c:pt>
                <c:pt idx="571">
                  <c:v>58.479297230703324</c:v>
                </c:pt>
                <c:pt idx="572">
                  <c:v>63.131059510418346</c:v>
                </c:pt>
                <c:pt idx="573">
                  <c:v>56.817953559376413</c:v>
                </c:pt>
                <c:pt idx="574">
                  <c:v>63.131059510418346</c:v>
                </c:pt>
                <c:pt idx="575">
                  <c:v>61.469715839091563</c:v>
                </c:pt>
                <c:pt idx="576">
                  <c:v>60.140640902030107</c:v>
                </c:pt>
                <c:pt idx="577">
                  <c:v>60.140640902030107</c:v>
                </c:pt>
                <c:pt idx="578">
                  <c:v>56.817953559376413</c:v>
                </c:pt>
                <c:pt idx="579">
                  <c:v>60.140640902030107</c:v>
                </c:pt>
                <c:pt idx="580">
                  <c:v>60.140640902030107</c:v>
                </c:pt>
                <c:pt idx="581">
                  <c:v>61.469715839091563</c:v>
                </c:pt>
                <c:pt idx="582">
                  <c:v>61.469715839091563</c:v>
                </c:pt>
                <c:pt idx="583">
                  <c:v>60.140640902030107</c:v>
                </c:pt>
                <c:pt idx="584">
                  <c:v>55.488878622315056</c:v>
                </c:pt>
                <c:pt idx="585">
                  <c:v>56.817953559376413</c:v>
                </c:pt>
                <c:pt idx="586">
                  <c:v>60.140640902030107</c:v>
                </c:pt>
                <c:pt idx="587">
                  <c:v>60.140640902030107</c:v>
                </c:pt>
                <c:pt idx="588">
                  <c:v>61.469715839091563</c:v>
                </c:pt>
                <c:pt idx="589">
                  <c:v>61.469715839091563</c:v>
                </c:pt>
                <c:pt idx="590">
                  <c:v>58.479297230703324</c:v>
                </c:pt>
                <c:pt idx="591">
                  <c:v>61.469715839091563</c:v>
                </c:pt>
                <c:pt idx="592">
                  <c:v>61.469715839091563</c:v>
                </c:pt>
                <c:pt idx="593">
                  <c:v>61.469715839091563</c:v>
                </c:pt>
                <c:pt idx="594">
                  <c:v>60.140640902030107</c:v>
                </c:pt>
                <c:pt idx="595">
                  <c:v>61.469715839091563</c:v>
                </c:pt>
                <c:pt idx="596">
                  <c:v>60.140640902030107</c:v>
                </c:pt>
                <c:pt idx="597">
                  <c:v>61.469715839091563</c:v>
                </c:pt>
                <c:pt idx="598">
                  <c:v>60.140640902030107</c:v>
                </c:pt>
                <c:pt idx="599">
                  <c:v>56.817953559376413</c:v>
                </c:pt>
                <c:pt idx="600">
                  <c:v>61.469715839091563</c:v>
                </c:pt>
                <c:pt idx="601">
                  <c:v>52.498460013926831</c:v>
                </c:pt>
                <c:pt idx="602">
                  <c:v>60.140640902030107</c:v>
                </c:pt>
                <c:pt idx="603">
                  <c:v>61.469715839091563</c:v>
                </c:pt>
                <c:pt idx="604">
                  <c:v>60.140640902030107</c:v>
                </c:pt>
                <c:pt idx="605">
                  <c:v>61.469715839091563</c:v>
                </c:pt>
                <c:pt idx="606">
                  <c:v>61.469715839091563</c:v>
                </c:pt>
                <c:pt idx="607">
                  <c:v>60.140640902030107</c:v>
                </c:pt>
                <c:pt idx="608">
                  <c:v>60.140640902030107</c:v>
                </c:pt>
                <c:pt idx="609">
                  <c:v>56.817953559376413</c:v>
                </c:pt>
                <c:pt idx="610">
                  <c:v>60.140640902030107</c:v>
                </c:pt>
                <c:pt idx="611">
                  <c:v>60.140640902030107</c:v>
                </c:pt>
                <c:pt idx="612">
                  <c:v>58.479297230703324</c:v>
                </c:pt>
                <c:pt idx="613">
                  <c:v>61.469715839091563</c:v>
                </c:pt>
                <c:pt idx="614">
                  <c:v>60.140640902030107</c:v>
                </c:pt>
                <c:pt idx="615">
                  <c:v>61.469715839091563</c:v>
                </c:pt>
                <c:pt idx="616">
                  <c:v>61.469715839091563</c:v>
                </c:pt>
                <c:pt idx="617">
                  <c:v>61.469715839091563</c:v>
                </c:pt>
                <c:pt idx="618">
                  <c:v>61.469715839091563</c:v>
                </c:pt>
                <c:pt idx="619">
                  <c:v>61.469715839091563</c:v>
                </c:pt>
                <c:pt idx="620">
                  <c:v>63.131059510418346</c:v>
                </c:pt>
                <c:pt idx="621">
                  <c:v>60.140640902030107</c:v>
                </c:pt>
                <c:pt idx="622">
                  <c:v>58.479297230703324</c:v>
                </c:pt>
                <c:pt idx="623">
                  <c:v>63.131059510418346</c:v>
                </c:pt>
                <c:pt idx="624">
                  <c:v>60.140640902030107</c:v>
                </c:pt>
                <c:pt idx="625">
                  <c:v>60.140640902030107</c:v>
                </c:pt>
                <c:pt idx="626">
                  <c:v>60.140640902030107</c:v>
                </c:pt>
                <c:pt idx="627">
                  <c:v>58.479297230703324</c:v>
                </c:pt>
                <c:pt idx="628">
                  <c:v>58.479297230703324</c:v>
                </c:pt>
                <c:pt idx="629">
                  <c:v>58.479297230703324</c:v>
                </c:pt>
                <c:pt idx="630">
                  <c:v>58.479297230703324</c:v>
                </c:pt>
                <c:pt idx="631">
                  <c:v>60.140640902030107</c:v>
                </c:pt>
                <c:pt idx="632">
                  <c:v>60.140640902030107</c:v>
                </c:pt>
                <c:pt idx="633">
                  <c:v>60.140640902030107</c:v>
                </c:pt>
                <c:pt idx="634">
                  <c:v>60.140640902030107</c:v>
                </c:pt>
                <c:pt idx="635">
                  <c:v>58.479297230703324</c:v>
                </c:pt>
                <c:pt idx="636">
                  <c:v>58.479297230703324</c:v>
                </c:pt>
                <c:pt idx="637">
                  <c:v>60.140640902030107</c:v>
                </c:pt>
                <c:pt idx="638">
                  <c:v>56.817953559376413</c:v>
                </c:pt>
                <c:pt idx="639">
                  <c:v>58.479297230703324</c:v>
                </c:pt>
                <c:pt idx="640">
                  <c:v>56.817953559376413</c:v>
                </c:pt>
                <c:pt idx="641">
                  <c:v>58.479297230703324</c:v>
                </c:pt>
                <c:pt idx="642">
                  <c:v>49.175772671273236</c:v>
                </c:pt>
                <c:pt idx="643">
                  <c:v>58.479297230703324</c:v>
                </c:pt>
                <c:pt idx="644">
                  <c:v>56.817953559376413</c:v>
                </c:pt>
                <c:pt idx="645">
                  <c:v>52.498460013926831</c:v>
                </c:pt>
                <c:pt idx="646">
                  <c:v>58.479297230703324</c:v>
                </c:pt>
                <c:pt idx="647">
                  <c:v>60.140640902030107</c:v>
                </c:pt>
                <c:pt idx="648">
                  <c:v>58.479297230703324</c:v>
                </c:pt>
                <c:pt idx="649">
                  <c:v>60.140640902030107</c:v>
                </c:pt>
                <c:pt idx="650">
                  <c:v>56.817953559376413</c:v>
                </c:pt>
                <c:pt idx="651">
                  <c:v>58.479297230703324</c:v>
                </c:pt>
                <c:pt idx="652">
                  <c:v>63.131059510418346</c:v>
                </c:pt>
                <c:pt idx="653">
                  <c:v>58.479297230703324</c:v>
                </c:pt>
                <c:pt idx="654">
                  <c:v>58.479297230703324</c:v>
                </c:pt>
                <c:pt idx="655">
                  <c:v>61.469715839091563</c:v>
                </c:pt>
                <c:pt idx="656">
                  <c:v>58.479297230703324</c:v>
                </c:pt>
                <c:pt idx="657">
                  <c:v>56.817953559376413</c:v>
                </c:pt>
                <c:pt idx="658">
                  <c:v>56.817953559376413</c:v>
                </c:pt>
                <c:pt idx="659">
                  <c:v>60.140640902030107</c:v>
                </c:pt>
                <c:pt idx="660">
                  <c:v>60.140640902030107</c:v>
                </c:pt>
                <c:pt idx="661">
                  <c:v>58.479297230703324</c:v>
                </c:pt>
                <c:pt idx="662">
                  <c:v>58.479297230703324</c:v>
                </c:pt>
                <c:pt idx="663">
                  <c:v>56.817953559376413</c:v>
                </c:pt>
                <c:pt idx="664">
                  <c:v>56.817953559376413</c:v>
                </c:pt>
                <c:pt idx="665">
                  <c:v>56.817953559376413</c:v>
                </c:pt>
                <c:pt idx="666">
                  <c:v>60.140640902030107</c:v>
                </c:pt>
                <c:pt idx="667">
                  <c:v>61.469715839091563</c:v>
                </c:pt>
                <c:pt idx="668">
                  <c:v>56.817953559376413</c:v>
                </c:pt>
                <c:pt idx="669">
                  <c:v>61.469715839091563</c:v>
                </c:pt>
                <c:pt idx="670">
                  <c:v>60.140640902030107</c:v>
                </c:pt>
                <c:pt idx="671">
                  <c:v>60.140640902030107</c:v>
                </c:pt>
                <c:pt idx="672">
                  <c:v>60.140640902030107</c:v>
                </c:pt>
                <c:pt idx="673">
                  <c:v>61.469715839091563</c:v>
                </c:pt>
                <c:pt idx="674">
                  <c:v>61.469715839091563</c:v>
                </c:pt>
                <c:pt idx="675">
                  <c:v>58.479297230703324</c:v>
                </c:pt>
                <c:pt idx="676">
                  <c:v>60.140640902030107</c:v>
                </c:pt>
                <c:pt idx="677">
                  <c:v>61.469715839091563</c:v>
                </c:pt>
                <c:pt idx="678">
                  <c:v>61.469715839091563</c:v>
                </c:pt>
                <c:pt idx="679">
                  <c:v>63.131059510418346</c:v>
                </c:pt>
                <c:pt idx="680">
                  <c:v>64.792403181745257</c:v>
                </c:pt>
                <c:pt idx="681">
                  <c:v>63.131059510418346</c:v>
                </c:pt>
                <c:pt idx="682">
                  <c:v>63.131059510418346</c:v>
                </c:pt>
                <c:pt idx="683">
                  <c:v>63.131059510418346</c:v>
                </c:pt>
                <c:pt idx="684">
                  <c:v>64.792403181745257</c:v>
                </c:pt>
                <c:pt idx="685">
                  <c:v>61.469715839091563</c:v>
                </c:pt>
                <c:pt idx="686">
                  <c:v>61.469715839091563</c:v>
                </c:pt>
                <c:pt idx="687">
                  <c:v>61.469715839091563</c:v>
                </c:pt>
                <c:pt idx="688">
                  <c:v>61.469715839091563</c:v>
                </c:pt>
                <c:pt idx="689">
                  <c:v>60.140640902030107</c:v>
                </c:pt>
                <c:pt idx="690">
                  <c:v>60.140640902030107</c:v>
                </c:pt>
                <c:pt idx="691">
                  <c:v>60.140640902030107</c:v>
                </c:pt>
                <c:pt idx="692">
                  <c:v>60.140640902030107</c:v>
                </c:pt>
                <c:pt idx="693">
                  <c:v>58.479297230703324</c:v>
                </c:pt>
                <c:pt idx="694">
                  <c:v>58.479297230703324</c:v>
                </c:pt>
                <c:pt idx="695">
                  <c:v>58.479297230703324</c:v>
                </c:pt>
                <c:pt idx="696">
                  <c:v>58.479297230703324</c:v>
                </c:pt>
                <c:pt idx="697">
                  <c:v>58.479297230703324</c:v>
                </c:pt>
                <c:pt idx="698">
                  <c:v>56.817953559376413</c:v>
                </c:pt>
                <c:pt idx="699">
                  <c:v>58.479297230703324</c:v>
                </c:pt>
                <c:pt idx="700">
                  <c:v>60.140640902030107</c:v>
                </c:pt>
                <c:pt idx="701">
                  <c:v>58.479297230703324</c:v>
                </c:pt>
                <c:pt idx="702">
                  <c:v>61.469715839091563</c:v>
                </c:pt>
                <c:pt idx="703">
                  <c:v>60.140640902030107</c:v>
                </c:pt>
                <c:pt idx="704">
                  <c:v>60.140640902030107</c:v>
                </c:pt>
                <c:pt idx="705">
                  <c:v>61.469715839091563</c:v>
                </c:pt>
                <c:pt idx="706">
                  <c:v>56.817953559376413</c:v>
                </c:pt>
                <c:pt idx="707">
                  <c:v>56.817953559376413</c:v>
                </c:pt>
                <c:pt idx="708">
                  <c:v>61.469715839091563</c:v>
                </c:pt>
                <c:pt idx="709">
                  <c:v>60.140640902030107</c:v>
                </c:pt>
                <c:pt idx="710">
                  <c:v>60.140640902030107</c:v>
                </c:pt>
                <c:pt idx="711">
                  <c:v>63.131059510418346</c:v>
                </c:pt>
                <c:pt idx="712">
                  <c:v>60.140640902030107</c:v>
                </c:pt>
                <c:pt idx="713">
                  <c:v>58.479297230703324</c:v>
                </c:pt>
                <c:pt idx="714">
                  <c:v>58.479297230703324</c:v>
                </c:pt>
                <c:pt idx="715">
                  <c:v>58.479297230703324</c:v>
                </c:pt>
                <c:pt idx="716">
                  <c:v>64.792403181745257</c:v>
                </c:pt>
                <c:pt idx="717">
                  <c:v>56.817953559376413</c:v>
                </c:pt>
                <c:pt idx="718">
                  <c:v>63.131059510418346</c:v>
                </c:pt>
                <c:pt idx="719">
                  <c:v>58.479297230703324</c:v>
                </c:pt>
                <c:pt idx="720">
                  <c:v>61.469715839091563</c:v>
                </c:pt>
                <c:pt idx="721">
                  <c:v>56.817953559376413</c:v>
                </c:pt>
                <c:pt idx="722">
                  <c:v>58.479297230703324</c:v>
                </c:pt>
                <c:pt idx="723">
                  <c:v>58.479297230703324</c:v>
                </c:pt>
                <c:pt idx="724">
                  <c:v>60.140640902030107</c:v>
                </c:pt>
                <c:pt idx="725">
                  <c:v>56.817953559376413</c:v>
                </c:pt>
                <c:pt idx="726">
                  <c:v>58.479297230703324</c:v>
                </c:pt>
                <c:pt idx="727">
                  <c:v>58.479297230703324</c:v>
                </c:pt>
                <c:pt idx="728">
                  <c:v>53.82753495098828</c:v>
                </c:pt>
                <c:pt idx="729">
                  <c:v>61.469715839091563</c:v>
                </c:pt>
                <c:pt idx="730">
                  <c:v>60.140640902030107</c:v>
                </c:pt>
                <c:pt idx="731">
                  <c:v>60.140640902030107</c:v>
                </c:pt>
                <c:pt idx="732">
                  <c:v>61.469715839091563</c:v>
                </c:pt>
                <c:pt idx="733">
                  <c:v>61.469715839091563</c:v>
                </c:pt>
                <c:pt idx="734">
                  <c:v>60.140640902030107</c:v>
                </c:pt>
                <c:pt idx="735">
                  <c:v>61.469715839091563</c:v>
                </c:pt>
                <c:pt idx="736">
                  <c:v>56.817953559376413</c:v>
                </c:pt>
                <c:pt idx="737">
                  <c:v>58.479297230703324</c:v>
                </c:pt>
                <c:pt idx="738">
                  <c:v>60.140640902030107</c:v>
                </c:pt>
                <c:pt idx="739">
                  <c:v>63.131059510418346</c:v>
                </c:pt>
                <c:pt idx="740">
                  <c:v>58.479297230703324</c:v>
                </c:pt>
                <c:pt idx="741">
                  <c:v>61.469715839091563</c:v>
                </c:pt>
                <c:pt idx="742">
                  <c:v>60.140640902030107</c:v>
                </c:pt>
                <c:pt idx="743">
                  <c:v>60.140640902030107</c:v>
                </c:pt>
                <c:pt idx="744">
                  <c:v>56.817953559376413</c:v>
                </c:pt>
                <c:pt idx="745">
                  <c:v>61.469715839091563</c:v>
                </c:pt>
                <c:pt idx="746">
                  <c:v>60.140640902030107</c:v>
                </c:pt>
                <c:pt idx="747">
                  <c:v>61.469715839091563</c:v>
                </c:pt>
                <c:pt idx="748">
                  <c:v>60.140640902030107</c:v>
                </c:pt>
                <c:pt idx="749">
                  <c:v>60.140640902030107</c:v>
                </c:pt>
                <c:pt idx="750">
                  <c:v>63.131059510418346</c:v>
                </c:pt>
                <c:pt idx="751">
                  <c:v>60.140640902030107</c:v>
                </c:pt>
                <c:pt idx="752">
                  <c:v>60.140640902030107</c:v>
                </c:pt>
                <c:pt idx="753">
                  <c:v>58.479297230703324</c:v>
                </c:pt>
                <c:pt idx="754">
                  <c:v>61.469715839091563</c:v>
                </c:pt>
                <c:pt idx="755">
                  <c:v>60.140640902030107</c:v>
                </c:pt>
                <c:pt idx="756">
                  <c:v>56.817953559376413</c:v>
                </c:pt>
                <c:pt idx="757">
                  <c:v>60.140640902030107</c:v>
                </c:pt>
                <c:pt idx="758">
                  <c:v>61.469715839091563</c:v>
                </c:pt>
                <c:pt idx="759">
                  <c:v>60.140640902030107</c:v>
                </c:pt>
                <c:pt idx="760">
                  <c:v>61.469715839091563</c:v>
                </c:pt>
                <c:pt idx="761">
                  <c:v>60.140640902030107</c:v>
                </c:pt>
                <c:pt idx="762">
                  <c:v>60.140640902030107</c:v>
                </c:pt>
                <c:pt idx="763">
                  <c:v>60.140640902030107</c:v>
                </c:pt>
                <c:pt idx="764">
                  <c:v>61.469715839091563</c:v>
                </c:pt>
                <c:pt idx="765">
                  <c:v>58.479297230703324</c:v>
                </c:pt>
                <c:pt idx="766">
                  <c:v>56.817953559376413</c:v>
                </c:pt>
                <c:pt idx="767">
                  <c:v>58.479297230703324</c:v>
                </c:pt>
                <c:pt idx="768">
                  <c:v>60.140640902030107</c:v>
                </c:pt>
                <c:pt idx="769">
                  <c:v>60.140640902030107</c:v>
                </c:pt>
                <c:pt idx="770">
                  <c:v>60.140640902030107</c:v>
                </c:pt>
                <c:pt idx="771">
                  <c:v>60.140640902030107</c:v>
                </c:pt>
                <c:pt idx="772">
                  <c:v>61.469715839091563</c:v>
                </c:pt>
                <c:pt idx="773">
                  <c:v>56.817953559376413</c:v>
                </c:pt>
                <c:pt idx="774">
                  <c:v>60.140640902030107</c:v>
                </c:pt>
                <c:pt idx="775">
                  <c:v>61.469715839091563</c:v>
                </c:pt>
                <c:pt idx="776">
                  <c:v>63.131059510418346</c:v>
                </c:pt>
                <c:pt idx="777">
                  <c:v>61.469715839091563</c:v>
                </c:pt>
                <c:pt idx="778">
                  <c:v>61.469715839091563</c:v>
                </c:pt>
                <c:pt idx="779">
                  <c:v>61.469715839091563</c:v>
                </c:pt>
                <c:pt idx="780">
                  <c:v>64.792403181745257</c:v>
                </c:pt>
                <c:pt idx="781">
                  <c:v>61.469715839091563</c:v>
                </c:pt>
                <c:pt idx="782">
                  <c:v>60.140640902030107</c:v>
                </c:pt>
                <c:pt idx="783">
                  <c:v>61.469715839091563</c:v>
                </c:pt>
                <c:pt idx="784">
                  <c:v>58.479297230703324</c:v>
                </c:pt>
                <c:pt idx="785">
                  <c:v>58.479297230703324</c:v>
                </c:pt>
                <c:pt idx="786">
                  <c:v>60.140640902030107</c:v>
                </c:pt>
                <c:pt idx="787">
                  <c:v>60.140640902030107</c:v>
                </c:pt>
                <c:pt idx="788">
                  <c:v>61.469715839091563</c:v>
                </c:pt>
                <c:pt idx="789">
                  <c:v>61.469715839091563</c:v>
                </c:pt>
                <c:pt idx="790">
                  <c:v>61.469715839091563</c:v>
                </c:pt>
                <c:pt idx="791">
                  <c:v>61.469715839091563</c:v>
                </c:pt>
                <c:pt idx="792">
                  <c:v>60.140640902030107</c:v>
                </c:pt>
                <c:pt idx="793">
                  <c:v>60.140640902030107</c:v>
                </c:pt>
                <c:pt idx="794">
                  <c:v>58.479297230703324</c:v>
                </c:pt>
                <c:pt idx="795">
                  <c:v>56.817953559376413</c:v>
                </c:pt>
                <c:pt idx="796">
                  <c:v>58.479297230703324</c:v>
                </c:pt>
                <c:pt idx="797">
                  <c:v>58.479297230703324</c:v>
                </c:pt>
                <c:pt idx="798">
                  <c:v>58.479297230703324</c:v>
                </c:pt>
                <c:pt idx="799">
                  <c:v>56.817953559376413</c:v>
                </c:pt>
                <c:pt idx="800">
                  <c:v>58.479297230703324</c:v>
                </c:pt>
                <c:pt idx="801">
                  <c:v>58.479297230703324</c:v>
                </c:pt>
                <c:pt idx="802">
                  <c:v>58.479297230703324</c:v>
                </c:pt>
                <c:pt idx="803">
                  <c:v>58.479297230703324</c:v>
                </c:pt>
                <c:pt idx="804">
                  <c:v>60.140640902030107</c:v>
                </c:pt>
                <c:pt idx="805">
                  <c:v>60.140640902030107</c:v>
                </c:pt>
                <c:pt idx="806">
                  <c:v>60.140640902030107</c:v>
                </c:pt>
                <c:pt idx="807">
                  <c:v>64.792403181745257</c:v>
                </c:pt>
                <c:pt idx="808">
                  <c:v>56.817953559376413</c:v>
                </c:pt>
                <c:pt idx="809">
                  <c:v>58.479297230703324</c:v>
                </c:pt>
                <c:pt idx="810">
                  <c:v>58.479297230703324</c:v>
                </c:pt>
                <c:pt idx="811">
                  <c:v>60.140640902030107</c:v>
                </c:pt>
                <c:pt idx="812">
                  <c:v>60.140640902030107</c:v>
                </c:pt>
                <c:pt idx="813">
                  <c:v>58.479297230703324</c:v>
                </c:pt>
                <c:pt idx="814">
                  <c:v>61.469715839091563</c:v>
                </c:pt>
                <c:pt idx="815">
                  <c:v>60.140640902030107</c:v>
                </c:pt>
                <c:pt idx="816">
                  <c:v>61.469715839091563</c:v>
                </c:pt>
                <c:pt idx="817">
                  <c:v>60.140640902030107</c:v>
                </c:pt>
                <c:pt idx="818">
                  <c:v>60.140640902030107</c:v>
                </c:pt>
                <c:pt idx="819">
                  <c:v>64.792403181745257</c:v>
                </c:pt>
                <c:pt idx="820">
                  <c:v>63.131059510418346</c:v>
                </c:pt>
                <c:pt idx="821">
                  <c:v>66.12147811880638</c:v>
                </c:pt>
                <c:pt idx="822">
                  <c:v>63.131059510418346</c:v>
                </c:pt>
                <c:pt idx="823">
                  <c:v>63.131059510418346</c:v>
                </c:pt>
                <c:pt idx="824">
                  <c:v>61.469715839091563</c:v>
                </c:pt>
                <c:pt idx="825">
                  <c:v>61.469715839091563</c:v>
                </c:pt>
                <c:pt idx="826">
                  <c:v>63.131059510418346</c:v>
                </c:pt>
                <c:pt idx="827">
                  <c:v>61.469715839091563</c:v>
                </c:pt>
                <c:pt idx="828">
                  <c:v>63.131059510418346</c:v>
                </c:pt>
                <c:pt idx="829">
                  <c:v>63.131059510418346</c:v>
                </c:pt>
                <c:pt idx="830">
                  <c:v>61.469715839091563</c:v>
                </c:pt>
                <c:pt idx="831">
                  <c:v>61.469715839091563</c:v>
                </c:pt>
                <c:pt idx="832">
                  <c:v>64.792403181745257</c:v>
                </c:pt>
                <c:pt idx="833">
                  <c:v>61.469715839091563</c:v>
                </c:pt>
                <c:pt idx="834">
                  <c:v>55.488878622315056</c:v>
                </c:pt>
                <c:pt idx="835">
                  <c:v>63.131059510418346</c:v>
                </c:pt>
                <c:pt idx="836">
                  <c:v>60.140640902030107</c:v>
                </c:pt>
                <c:pt idx="837">
                  <c:v>58.479297230703324</c:v>
                </c:pt>
                <c:pt idx="838">
                  <c:v>58.479297230703324</c:v>
                </c:pt>
                <c:pt idx="839">
                  <c:v>63.131059510418346</c:v>
                </c:pt>
                <c:pt idx="840">
                  <c:v>61.469715839091563</c:v>
                </c:pt>
                <c:pt idx="841">
                  <c:v>64.792403181745257</c:v>
                </c:pt>
                <c:pt idx="842">
                  <c:v>63.131059510418346</c:v>
                </c:pt>
                <c:pt idx="843">
                  <c:v>63.131059510418346</c:v>
                </c:pt>
                <c:pt idx="844">
                  <c:v>61.469715839091563</c:v>
                </c:pt>
                <c:pt idx="845">
                  <c:v>60.140640902030107</c:v>
                </c:pt>
                <c:pt idx="846">
                  <c:v>60.140640902030107</c:v>
                </c:pt>
                <c:pt idx="847">
                  <c:v>58.479297230703324</c:v>
                </c:pt>
                <c:pt idx="848">
                  <c:v>60.140640902030107</c:v>
                </c:pt>
                <c:pt idx="849">
                  <c:v>56.817953559376413</c:v>
                </c:pt>
                <c:pt idx="850">
                  <c:v>61.469715839091563</c:v>
                </c:pt>
                <c:pt idx="851">
                  <c:v>60.140640902030107</c:v>
                </c:pt>
                <c:pt idx="852">
                  <c:v>61.469715839091563</c:v>
                </c:pt>
                <c:pt idx="853">
                  <c:v>56.817953559376413</c:v>
                </c:pt>
                <c:pt idx="854">
                  <c:v>58.479297230703324</c:v>
                </c:pt>
                <c:pt idx="855">
                  <c:v>58.479297230703324</c:v>
                </c:pt>
                <c:pt idx="856">
                  <c:v>60.140640902030107</c:v>
                </c:pt>
                <c:pt idx="857">
                  <c:v>56.817953559376413</c:v>
                </c:pt>
                <c:pt idx="858">
                  <c:v>60.140640902030107</c:v>
                </c:pt>
                <c:pt idx="859">
                  <c:v>58.479297230703324</c:v>
                </c:pt>
                <c:pt idx="860">
                  <c:v>60.140640902030107</c:v>
                </c:pt>
                <c:pt idx="861">
                  <c:v>58.479297230703324</c:v>
                </c:pt>
                <c:pt idx="862">
                  <c:v>53.82753495098828</c:v>
                </c:pt>
                <c:pt idx="863">
                  <c:v>61.469715839091563</c:v>
                </c:pt>
                <c:pt idx="864">
                  <c:v>58.479297230703324</c:v>
                </c:pt>
                <c:pt idx="865">
                  <c:v>60.140640902030107</c:v>
                </c:pt>
                <c:pt idx="866">
                  <c:v>60.140640902030107</c:v>
                </c:pt>
                <c:pt idx="867">
                  <c:v>63.131059510418346</c:v>
                </c:pt>
                <c:pt idx="868">
                  <c:v>61.469715839091563</c:v>
                </c:pt>
                <c:pt idx="869">
                  <c:v>63.131059510418346</c:v>
                </c:pt>
                <c:pt idx="870">
                  <c:v>61.469715839091563</c:v>
                </c:pt>
                <c:pt idx="871">
                  <c:v>63.131059510418346</c:v>
                </c:pt>
                <c:pt idx="872">
                  <c:v>63.131059510418346</c:v>
                </c:pt>
                <c:pt idx="873">
                  <c:v>63.131059510418346</c:v>
                </c:pt>
                <c:pt idx="874">
                  <c:v>63.131059510418346</c:v>
                </c:pt>
                <c:pt idx="875">
                  <c:v>61.469715839091563</c:v>
                </c:pt>
                <c:pt idx="876">
                  <c:v>63.131059510418346</c:v>
                </c:pt>
                <c:pt idx="877">
                  <c:v>58.479297230703324</c:v>
                </c:pt>
                <c:pt idx="878">
                  <c:v>66.12147811880638</c:v>
                </c:pt>
                <c:pt idx="879">
                  <c:v>60.140640902030107</c:v>
                </c:pt>
                <c:pt idx="880">
                  <c:v>58.479297230703324</c:v>
                </c:pt>
                <c:pt idx="881">
                  <c:v>64.792403181745257</c:v>
                </c:pt>
                <c:pt idx="882">
                  <c:v>64.792403181745257</c:v>
                </c:pt>
                <c:pt idx="883">
                  <c:v>64.792403181745257</c:v>
                </c:pt>
                <c:pt idx="884">
                  <c:v>60.140640902030107</c:v>
                </c:pt>
                <c:pt idx="885">
                  <c:v>60.140640902030107</c:v>
                </c:pt>
                <c:pt idx="886">
                  <c:v>61.469715839091563</c:v>
                </c:pt>
                <c:pt idx="887">
                  <c:v>61.469715839091563</c:v>
                </c:pt>
                <c:pt idx="888">
                  <c:v>61.469715839091563</c:v>
                </c:pt>
                <c:pt idx="889">
                  <c:v>61.469715839091563</c:v>
                </c:pt>
                <c:pt idx="890">
                  <c:v>63.131059510418346</c:v>
                </c:pt>
                <c:pt idx="891">
                  <c:v>61.469715839091563</c:v>
                </c:pt>
                <c:pt idx="892">
                  <c:v>61.469715839091563</c:v>
                </c:pt>
                <c:pt idx="893">
                  <c:v>53.82753495098828</c:v>
                </c:pt>
                <c:pt idx="894">
                  <c:v>55.488878622315056</c:v>
                </c:pt>
                <c:pt idx="895">
                  <c:v>60.140640902030107</c:v>
                </c:pt>
                <c:pt idx="896">
                  <c:v>53.82753495098828</c:v>
                </c:pt>
                <c:pt idx="897">
                  <c:v>58.479297230703324</c:v>
                </c:pt>
                <c:pt idx="898">
                  <c:v>60.140640902030107</c:v>
                </c:pt>
                <c:pt idx="899">
                  <c:v>53.82753495098828</c:v>
                </c:pt>
                <c:pt idx="900">
                  <c:v>60.140640902030107</c:v>
                </c:pt>
                <c:pt idx="901">
                  <c:v>56.817953559376413</c:v>
                </c:pt>
                <c:pt idx="902">
                  <c:v>60.140640902030107</c:v>
                </c:pt>
                <c:pt idx="903">
                  <c:v>61.469715839091563</c:v>
                </c:pt>
                <c:pt idx="904">
                  <c:v>60.140640902030107</c:v>
                </c:pt>
                <c:pt idx="905">
                  <c:v>60.140640902030107</c:v>
                </c:pt>
                <c:pt idx="906">
                  <c:v>56.817953559376413</c:v>
                </c:pt>
                <c:pt idx="907">
                  <c:v>55.488878622315056</c:v>
                </c:pt>
                <c:pt idx="908">
                  <c:v>60.140640902030107</c:v>
                </c:pt>
                <c:pt idx="909">
                  <c:v>61.469715839091563</c:v>
                </c:pt>
                <c:pt idx="910">
                  <c:v>60.140640902030107</c:v>
                </c:pt>
                <c:pt idx="911">
                  <c:v>56.817953559376413</c:v>
                </c:pt>
                <c:pt idx="912">
                  <c:v>60.140640902030107</c:v>
                </c:pt>
                <c:pt idx="913">
                  <c:v>61.469715839091563</c:v>
                </c:pt>
                <c:pt idx="914">
                  <c:v>61.469715839091563</c:v>
                </c:pt>
                <c:pt idx="915">
                  <c:v>58.479297230703324</c:v>
                </c:pt>
                <c:pt idx="916">
                  <c:v>60.140640902030107</c:v>
                </c:pt>
                <c:pt idx="917">
                  <c:v>60.140640902030107</c:v>
                </c:pt>
                <c:pt idx="918">
                  <c:v>63.131059510418346</c:v>
                </c:pt>
                <c:pt idx="919">
                  <c:v>53.82753495098828</c:v>
                </c:pt>
                <c:pt idx="920">
                  <c:v>61.469715839091563</c:v>
                </c:pt>
                <c:pt idx="921">
                  <c:v>63.131059510418346</c:v>
                </c:pt>
                <c:pt idx="922">
                  <c:v>66.12147811880638</c:v>
                </c:pt>
                <c:pt idx="923">
                  <c:v>61.469715839091563</c:v>
                </c:pt>
                <c:pt idx="924">
                  <c:v>60.140640902030107</c:v>
                </c:pt>
                <c:pt idx="925">
                  <c:v>58.479297230703324</c:v>
                </c:pt>
                <c:pt idx="926">
                  <c:v>55.488878622315056</c:v>
                </c:pt>
                <c:pt idx="927">
                  <c:v>50.837116342600062</c:v>
                </c:pt>
                <c:pt idx="928">
                  <c:v>47.846697734211794</c:v>
                </c:pt>
                <c:pt idx="929">
                  <c:v>43.194935454496772</c:v>
                </c:pt>
                <c:pt idx="930">
                  <c:v>40.204516846108596</c:v>
                </c:pt>
                <c:pt idx="931">
                  <c:v>36.881829503454867</c:v>
                </c:pt>
                <c:pt idx="932">
                  <c:v>35.552754566393425</c:v>
                </c:pt>
                <c:pt idx="933">
                  <c:v>33.891410895066642</c:v>
                </c:pt>
                <c:pt idx="934">
                  <c:v>32.230067223739901</c:v>
                </c:pt>
                <c:pt idx="935">
                  <c:v>30.900992286678449</c:v>
                </c:pt>
                <c:pt idx="936">
                  <c:v>29.239648615351662</c:v>
                </c:pt>
                <c:pt idx="937">
                  <c:v>27.578304944024833</c:v>
                </c:pt>
                <c:pt idx="938">
                  <c:v>26.249230006963369</c:v>
                </c:pt>
                <c:pt idx="939">
                  <c:v>23.258811398575183</c:v>
                </c:pt>
                <c:pt idx="940">
                  <c:v>21.597467727248421</c:v>
                </c:pt>
                <c:pt idx="941">
                  <c:v>21.597467727248421</c:v>
                </c:pt>
                <c:pt idx="942">
                  <c:v>23.258811398575183</c:v>
                </c:pt>
                <c:pt idx="943">
                  <c:v>26.249230006963369</c:v>
                </c:pt>
                <c:pt idx="944">
                  <c:v>29.239648615351662</c:v>
                </c:pt>
                <c:pt idx="945">
                  <c:v>36.881829503454867</c:v>
                </c:pt>
                <c:pt idx="946">
                  <c:v>38.543173174781771</c:v>
                </c:pt>
                <c:pt idx="947">
                  <c:v>36.881829503454867</c:v>
                </c:pt>
                <c:pt idx="948">
                  <c:v>38.543173174781771</c:v>
                </c:pt>
                <c:pt idx="949">
                  <c:v>35.552754566393425</c:v>
                </c:pt>
                <c:pt idx="950">
                  <c:v>43.194935454496772</c:v>
                </c:pt>
                <c:pt idx="951">
                  <c:v>47.846697734211794</c:v>
                </c:pt>
                <c:pt idx="952">
                  <c:v>46.185354062885011</c:v>
                </c:pt>
                <c:pt idx="953">
                  <c:v>47.846697734211794</c:v>
                </c:pt>
                <c:pt idx="954">
                  <c:v>47.846697734211794</c:v>
                </c:pt>
                <c:pt idx="955">
                  <c:v>49.175772671273236</c:v>
                </c:pt>
                <c:pt idx="956">
                  <c:v>49.175772671273236</c:v>
                </c:pt>
                <c:pt idx="957">
                  <c:v>53.82753495098828</c:v>
                </c:pt>
                <c:pt idx="958">
                  <c:v>50.837116342600062</c:v>
                </c:pt>
                <c:pt idx="959">
                  <c:v>52.498460013926831</c:v>
                </c:pt>
                <c:pt idx="960">
                  <c:v>53.82753495098828</c:v>
                </c:pt>
                <c:pt idx="961">
                  <c:v>52.498460013926831</c:v>
                </c:pt>
                <c:pt idx="962">
                  <c:v>53.82753495098828</c:v>
                </c:pt>
                <c:pt idx="963">
                  <c:v>55.488878622315056</c:v>
                </c:pt>
                <c:pt idx="964">
                  <c:v>55.488878622315056</c:v>
                </c:pt>
                <c:pt idx="965">
                  <c:v>55.488878622315056</c:v>
                </c:pt>
                <c:pt idx="966">
                  <c:v>56.817953559376413</c:v>
                </c:pt>
                <c:pt idx="967">
                  <c:v>53.82753495098828</c:v>
                </c:pt>
                <c:pt idx="968">
                  <c:v>52.498460013926831</c:v>
                </c:pt>
                <c:pt idx="969">
                  <c:v>55.488878622315056</c:v>
                </c:pt>
                <c:pt idx="970">
                  <c:v>55.488878622315056</c:v>
                </c:pt>
                <c:pt idx="971">
                  <c:v>55.488878622315056</c:v>
                </c:pt>
                <c:pt idx="972">
                  <c:v>56.817953559376413</c:v>
                </c:pt>
                <c:pt idx="973">
                  <c:v>55.488878622315056</c:v>
                </c:pt>
                <c:pt idx="974">
                  <c:v>49.175772671273236</c:v>
                </c:pt>
                <c:pt idx="975">
                  <c:v>60.140640902030107</c:v>
                </c:pt>
                <c:pt idx="976">
                  <c:v>60.140640902030107</c:v>
                </c:pt>
                <c:pt idx="977">
                  <c:v>60.140640902030107</c:v>
                </c:pt>
                <c:pt idx="978">
                  <c:v>53.82753495098828</c:v>
                </c:pt>
                <c:pt idx="979">
                  <c:v>55.488878622315056</c:v>
                </c:pt>
                <c:pt idx="980">
                  <c:v>58.479297230703324</c:v>
                </c:pt>
                <c:pt idx="981">
                  <c:v>56.817953559376413</c:v>
                </c:pt>
                <c:pt idx="982">
                  <c:v>60.140640902030107</c:v>
                </c:pt>
                <c:pt idx="983">
                  <c:v>50.837116342600062</c:v>
                </c:pt>
                <c:pt idx="984">
                  <c:v>60.140640902030107</c:v>
                </c:pt>
                <c:pt idx="985">
                  <c:v>60.140640902030107</c:v>
                </c:pt>
                <c:pt idx="986">
                  <c:v>58.479297230703324</c:v>
                </c:pt>
                <c:pt idx="987">
                  <c:v>60.140640902030107</c:v>
                </c:pt>
                <c:pt idx="988">
                  <c:v>58.479297230703324</c:v>
                </c:pt>
                <c:pt idx="989">
                  <c:v>56.817953559376413</c:v>
                </c:pt>
                <c:pt idx="990">
                  <c:v>58.479297230703324</c:v>
                </c:pt>
                <c:pt idx="991">
                  <c:v>58.479297230703324</c:v>
                </c:pt>
                <c:pt idx="992">
                  <c:v>56.817953559376413</c:v>
                </c:pt>
                <c:pt idx="993">
                  <c:v>56.817953559376413</c:v>
                </c:pt>
                <c:pt idx="994">
                  <c:v>63.131059510418346</c:v>
                </c:pt>
                <c:pt idx="995">
                  <c:v>60.140640902030107</c:v>
                </c:pt>
                <c:pt idx="996">
                  <c:v>60.140640902030107</c:v>
                </c:pt>
                <c:pt idx="997">
                  <c:v>58.479297230703324</c:v>
                </c:pt>
                <c:pt idx="998">
                  <c:v>58.479297230703324</c:v>
                </c:pt>
                <c:pt idx="999">
                  <c:v>58.479297230703324</c:v>
                </c:pt>
                <c:pt idx="1000">
                  <c:v>58.479297230703324</c:v>
                </c:pt>
                <c:pt idx="1001">
                  <c:v>61.469715839091563</c:v>
                </c:pt>
                <c:pt idx="1002">
                  <c:v>63.131059510418346</c:v>
                </c:pt>
                <c:pt idx="1003">
                  <c:v>60.140640902030107</c:v>
                </c:pt>
                <c:pt idx="1004">
                  <c:v>60.140640902030107</c:v>
                </c:pt>
                <c:pt idx="1005">
                  <c:v>60.140640902030107</c:v>
                </c:pt>
                <c:pt idx="1006">
                  <c:v>60.140640902030107</c:v>
                </c:pt>
                <c:pt idx="1007">
                  <c:v>58.479297230703324</c:v>
                </c:pt>
                <c:pt idx="1008">
                  <c:v>61.469715839091563</c:v>
                </c:pt>
                <c:pt idx="1009">
                  <c:v>60.140640902030107</c:v>
                </c:pt>
                <c:pt idx="1010">
                  <c:v>60.140640902030107</c:v>
                </c:pt>
                <c:pt idx="1011">
                  <c:v>60.140640902030107</c:v>
                </c:pt>
                <c:pt idx="1012">
                  <c:v>58.479297230703324</c:v>
                </c:pt>
                <c:pt idx="1013">
                  <c:v>60.140640902030107</c:v>
                </c:pt>
                <c:pt idx="1014">
                  <c:v>58.479297230703324</c:v>
                </c:pt>
                <c:pt idx="1015">
                  <c:v>60.140640902030107</c:v>
                </c:pt>
                <c:pt idx="1016">
                  <c:v>58.479297230703324</c:v>
                </c:pt>
                <c:pt idx="1017">
                  <c:v>60.140640902030107</c:v>
                </c:pt>
                <c:pt idx="1018">
                  <c:v>60.140640902030107</c:v>
                </c:pt>
                <c:pt idx="1019">
                  <c:v>60.140640902030107</c:v>
                </c:pt>
                <c:pt idx="1020">
                  <c:v>60.140640902030107</c:v>
                </c:pt>
                <c:pt idx="1021">
                  <c:v>61.469715839091563</c:v>
                </c:pt>
                <c:pt idx="1022">
                  <c:v>60.140640902030107</c:v>
                </c:pt>
                <c:pt idx="1023">
                  <c:v>60.140640902030107</c:v>
                </c:pt>
                <c:pt idx="1024">
                  <c:v>58.479297230703324</c:v>
                </c:pt>
                <c:pt idx="1025">
                  <c:v>60.140640902030107</c:v>
                </c:pt>
                <c:pt idx="1026">
                  <c:v>60.140640902030107</c:v>
                </c:pt>
                <c:pt idx="1027">
                  <c:v>61.469715839091563</c:v>
                </c:pt>
                <c:pt idx="1028">
                  <c:v>60.140640902030107</c:v>
                </c:pt>
                <c:pt idx="1029">
                  <c:v>61.469715839091563</c:v>
                </c:pt>
                <c:pt idx="1030">
                  <c:v>60.140640902030107</c:v>
                </c:pt>
                <c:pt idx="1031">
                  <c:v>61.469715839091563</c:v>
                </c:pt>
                <c:pt idx="1032">
                  <c:v>61.469715839091563</c:v>
                </c:pt>
                <c:pt idx="1033">
                  <c:v>60.140640902030107</c:v>
                </c:pt>
                <c:pt idx="1034">
                  <c:v>60.140640902030107</c:v>
                </c:pt>
                <c:pt idx="1035">
                  <c:v>60.140640902030107</c:v>
                </c:pt>
                <c:pt idx="1036">
                  <c:v>60.140640902030107</c:v>
                </c:pt>
                <c:pt idx="1037">
                  <c:v>60.140640902030107</c:v>
                </c:pt>
                <c:pt idx="1038">
                  <c:v>61.469715839091563</c:v>
                </c:pt>
                <c:pt idx="1039">
                  <c:v>61.469715839091563</c:v>
                </c:pt>
                <c:pt idx="1040">
                  <c:v>60.140640902030107</c:v>
                </c:pt>
                <c:pt idx="1041">
                  <c:v>60.140640902030107</c:v>
                </c:pt>
                <c:pt idx="1042">
                  <c:v>58.479297230703324</c:v>
                </c:pt>
                <c:pt idx="1043">
                  <c:v>58.479297230703324</c:v>
                </c:pt>
                <c:pt idx="1044">
                  <c:v>60.140640902030107</c:v>
                </c:pt>
                <c:pt idx="1045">
                  <c:v>58.479297230703324</c:v>
                </c:pt>
                <c:pt idx="1046">
                  <c:v>58.479297230703324</c:v>
                </c:pt>
                <c:pt idx="1047">
                  <c:v>58.479297230703324</c:v>
                </c:pt>
                <c:pt idx="1048">
                  <c:v>60.140640902030107</c:v>
                </c:pt>
                <c:pt idx="1049">
                  <c:v>60.140640902030107</c:v>
                </c:pt>
                <c:pt idx="1050">
                  <c:v>60.140640902030107</c:v>
                </c:pt>
                <c:pt idx="1051">
                  <c:v>60.140640902030107</c:v>
                </c:pt>
                <c:pt idx="1052">
                  <c:v>60.140640902030107</c:v>
                </c:pt>
                <c:pt idx="1053">
                  <c:v>61.469715839091563</c:v>
                </c:pt>
                <c:pt idx="1054">
                  <c:v>61.469715839091563</c:v>
                </c:pt>
                <c:pt idx="1055">
                  <c:v>63.131059510418346</c:v>
                </c:pt>
                <c:pt idx="1056">
                  <c:v>60.140640902030107</c:v>
                </c:pt>
                <c:pt idx="1057">
                  <c:v>60.140640902030107</c:v>
                </c:pt>
                <c:pt idx="1058">
                  <c:v>58.479297230703324</c:v>
                </c:pt>
                <c:pt idx="1059">
                  <c:v>66.12147811880638</c:v>
                </c:pt>
                <c:pt idx="1060">
                  <c:v>58.479297230703324</c:v>
                </c:pt>
                <c:pt idx="1061">
                  <c:v>58.479297230703324</c:v>
                </c:pt>
                <c:pt idx="1062">
                  <c:v>63.131059510418346</c:v>
                </c:pt>
                <c:pt idx="1063">
                  <c:v>56.817953559376413</c:v>
                </c:pt>
                <c:pt idx="1064">
                  <c:v>58.479297230703324</c:v>
                </c:pt>
                <c:pt idx="1065">
                  <c:v>58.479297230703324</c:v>
                </c:pt>
                <c:pt idx="1066">
                  <c:v>58.479297230703324</c:v>
                </c:pt>
                <c:pt idx="1067">
                  <c:v>60.140640902030107</c:v>
                </c:pt>
                <c:pt idx="1068">
                  <c:v>61.469715839091563</c:v>
                </c:pt>
                <c:pt idx="1069">
                  <c:v>60.140640902030107</c:v>
                </c:pt>
                <c:pt idx="1070">
                  <c:v>60.140640902030107</c:v>
                </c:pt>
                <c:pt idx="1071">
                  <c:v>60.140640902030107</c:v>
                </c:pt>
                <c:pt idx="1072">
                  <c:v>61.469715839091563</c:v>
                </c:pt>
                <c:pt idx="1073">
                  <c:v>60.140640902030107</c:v>
                </c:pt>
                <c:pt idx="1074">
                  <c:v>58.479297230703324</c:v>
                </c:pt>
                <c:pt idx="1075">
                  <c:v>61.469715839091563</c:v>
                </c:pt>
                <c:pt idx="1076">
                  <c:v>53.82753495098828</c:v>
                </c:pt>
                <c:pt idx="1077">
                  <c:v>56.817953559376413</c:v>
                </c:pt>
                <c:pt idx="1078">
                  <c:v>55.488878622315056</c:v>
                </c:pt>
                <c:pt idx="1079">
                  <c:v>58.479297230703324</c:v>
                </c:pt>
                <c:pt idx="1080">
                  <c:v>58.479297230703324</c:v>
                </c:pt>
                <c:pt idx="1081">
                  <c:v>60.140640902030107</c:v>
                </c:pt>
                <c:pt idx="1082">
                  <c:v>55.488878622315056</c:v>
                </c:pt>
                <c:pt idx="1083">
                  <c:v>60.140640902030107</c:v>
                </c:pt>
                <c:pt idx="1084">
                  <c:v>60.140640902030107</c:v>
                </c:pt>
                <c:pt idx="1085">
                  <c:v>61.469715839091563</c:v>
                </c:pt>
                <c:pt idx="1086">
                  <c:v>60.140640902030107</c:v>
                </c:pt>
                <c:pt idx="1087">
                  <c:v>60.140640902030107</c:v>
                </c:pt>
                <c:pt idx="1088">
                  <c:v>58.479297230703324</c:v>
                </c:pt>
                <c:pt idx="1089">
                  <c:v>60.140640902030107</c:v>
                </c:pt>
                <c:pt idx="1090">
                  <c:v>61.469715839091563</c:v>
                </c:pt>
                <c:pt idx="1091">
                  <c:v>60.140640902030107</c:v>
                </c:pt>
                <c:pt idx="1092">
                  <c:v>61.469715839091563</c:v>
                </c:pt>
                <c:pt idx="1093">
                  <c:v>60.140640902030107</c:v>
                </c:pt>
                <c:pt idx="1094">
                  <c:v>58.479297230703324</c:v>
                </c:pt>
                <c:pt idx="1095">
                  <c:v>58.479297230703324</c:v>
                </c:pt>
                <c:pt idx="1096">
                  <c:v>52.498460013926831</c:v>
                </c:pt>
                <c:pt idx="1097">
                  <c:v>60.140640902030107</c:v>
                </c:pt>
                <c:pt idx="1098">
                  <c:v>60.140640902030107</c:v>
                </c:pt>
                <c:pt idx="1099">
                  <c:v>61.469715839091563</c:v>
                </c:pt>
                <c:pt idx="1100">
                  <c:v>60.140640902030107</c:v>
                </c:pt>
                <c:pt idx="1101">
                  <c:v>58.479297230703324</c:v>
                </c:pt>
                <c:pt idx="1102">
                  <c:v>58.479297230703324</c:v>
                </c:pt>
                <c:pt idx="1103">
                  <c:v>61.469715839091563</c:v>
                </c:pt>
                <c:pt idx="1104">
                  <c:v>61.469715839091563</c:v>
                </c:pt>
                <c:pt idx="1105">
                  <c:v>58.479297230703324</c:v>
                </c:pt>
                <c:pt idx="1106">
                  <c:v>56.817953559376413</c:v>
                </c:pt>
                <c:pt idx="1107">
                  <c:v>56.817953559376413</c:v>
                </c:pt>
                <c:pt idx="1108">
                  <c:v>56.817953559376413</c:v>
                </c:pt>
                <c:pt idx="1109">
                  <c:v>60.140640902030107</c:v>
                </c:pt>
                <c:pt idx="1110">
                  <c:v>56.817953559376413</c:v>
                </c:pt>
                <c:pt idx="1111">
                  <c:v>60.140640902030107</c:v>
                </c:pt>
                <c:pt idx="1112">
                  <c:v>58.479297230703324</c:v>
                </c:pt>
                <c:pt idx="1113">
                  <c:v>60.140640902030107</c:v>
                </c:pt>
                <c:pt idx="1114">
                  <c:v>60.140640902030107</c:v>
                </c:pt>
                <c:pt idx="1115">
                  <c:v>58.479297230703324</c:v>
                </c:pt>
                <c:pt idx="1116">
                  <c:v>60.140640902030107</c:v>
                </c:pt>
                <c:pt idx="1117">
                  <c:v>56.817953559376413</c:v>
                </c:pt>
                <c:pt idx="1118">
                  <c:v>58.479297230703324</c:v>
                </c:pt>
                <c:pt idx="1119">
                  <c:v>56.817953559376413</c:v>
                </c:pt>
                <c:pt idx="1120">
                  <c:v>60.140640902030107</c:v>
                </c:pt>
                <c:pt idx="1121">
                  <c:v>60.140640902030107</c:v>
                </c:pt>
                <c:pt idx="1122">
                  <c:v>58.479297230703324</c:v>
                </c:pt>
                <c:pt idx="1123">
                  <c:v>63.131059510418346</c:v>
                </c:pt>
                <c:pt idx="1124">
                  <c:v>63.131059510418346</c:v>
                </c:pt>
                <c:pt idx="1125">
                  <c:v>58.479297230703324</c:v>
                </c:pt>
                <c:pt idx="1126">
                  <c:v>61.469715839091563</c:v>
                </c:pt>
                <c:pt idx="1127">
                  <c:v>61.469715839091563</c:v>
                </c:pt>
                <c:pt idx="1128">
                  <c:v>58.479297230703324</c:v>
                </c:pt>
                <c:pt idx="1129">
                  <c:v>60.140640902030107</c:v>
                </c:pt>
                <c:pt idx="1130">
                  <c:v>61.469715839091563</c:v>
                </c:pt>
                <c:pt idx="1131">
                  <c:v>61.469715839091563</c:v>
                </c:pt>
                <c:pt idx="1132">
                  <c:v>58.479297230703324</c:v>
                </c:pt>
                <c:pt idx="1133">
                  <c:v>58.479297230703324</c:v>
                </c:pt>
                <c:pt idx="1134">
                  <c:v>56.817953559376413</c:v>
                </c:pt>
                <c:pt idx="1135">
                  <c:v>58.479297230703324</c:v>
                </c:pt>
                <c:pt idx="1136">
                  <c:v>55.488878622315056</c:v>
                </c:pt>
                <c:pt idx="1137">
                  <c:v>56.817953559376413</c:v>
                </c:pt>
                <c:pt idx="1138">
                  <c:v>55.488878622315056</c:v>
                </c:pt>
                <c:pt idx="1139">
                  <c:v>63.131059510418346</c:v>
                </c:pt>
                <c:pt idx="1140">
                  <c:v>58.479297230703324</c:v>
                </c:pt>
                <c:pt idx="1141">
                  <c:v>60.140640902030107</c:v>
                </c:pt>
                <c:pt idx="1142">
                  <c:v>60.140640902030107</c:v>
                </c:pt>
                <c:pt idx="1143">
                  <c:v>60.140640902030107</c:v>
                </c:pt>
                <c:pt idx="1144">
                  <c:v>60.140640902030107</c:v>
                </c:pt>
                <c:pt idx="1145">
                  <c:v>60.140640902030107</c:v>
                </c:pt>
                <c:pt idx="1146">
                  <c:v>60.140640902030107</c:v>
                </c:pt>
                <c:pt idx="1147">
                  <c:v>61.469715839091563</c:v>
                </c:pt>
                <c:pt idx="1148">
                  <c:v>58.479297230703324</c:v>
                </c:pt>
                <c:pt idx="1149">
                  <c:v>58.479297230703324</c:v>
                </c:pt>
                <c:pt idx="1150">
                  <c:v>61.469715839091563</c:v>
                </c:pt>
                <c:pt idx="1151">
                  <c:v>55.488878622315056</c:v>
                </c:pt>
                <c:pt idx="1152">
                  <c:v>58.479297230703324</c:v>
                </c:pt>
                <c:pt idx="1153">
                  <c:v>58.479297230703324</c:v>
                </c:pt>
                <c:pt idx="1154">
                  <c:v>60.140640902030107</c:v>
                </c:pt>
                <c:pt idx="1155">
                  <c:v>56.817953559376413</c:v>
                </c:pt>
                <c:pt idx="1156">
                  <c:v>58.479297230703324</c:v>
                </c:pt>
                <c:pt idx="1157">
                  <c:v>58.479297230703324</c:v>
                </c:pt>
                <c:pt idx="1158">
                  <c:v>58.479297230703324</c:v>
                </c:pt>
                <c:pt idx="1159">
                  <c:v>60.140640902030107</c:v>
                </c:pt>
                <c:pt idx="1160">
                  <c:v>58.479297230703324</c:v>
                </c:pt>
                <c:pt idx="1161">
                  <c:v>61.469715839091563</c:v>
                </c:pt>
                <c:pt idx="1162">
                  <c:v>56.817953559376413</c:v>
                </c:pt>
                <c:pt idx="1163">
                  <c:v>58.479297230703324</c:v>
                </c:pt>
                <c:pt idx="1164">
                  <c:v>58.479297230703324</c:v>
                </c:pt>
                <c:pt idx="1165">
                  <c:v>56.817953559376413</c:v>
                </c:pt>
                <c:pt idx="1166">
                  <c:v>58.479297230703324</c:v>
                </c:pt>
                <c:pt idx="1167">
                  <c:v>58.479297230703324</c:v>
                </c:pt>
                <c:pt idx="1168">
                  <c:v>61.469715839091563</c:v>
                </c:pt>
                <c:pt idx="1169">
                  <c:v>61.469715839091563</c:v>
                </c:pt>
                <c:pt idx="1170">
                  <c:v>56.817953559376413</c:v>
                </c:pt>
                <c:pt idx="1171">
                  <c:v>58.479297230703324</c:v>
                </c:pt>
                <c:pt idx="1172">
                  <c:v>58.479297230703324</c:v>
                </c:pt>
                <c:pt idx="1173">
                  <c:v>56.817953559376413</c:v>
                </c:pt>
                <c:pt idx="1174">
                  <c:v>56.817953559376413</c:v>
                </c:pt>
                <c:pt idx="1175">
                  <c:v>56.817953559376413</c:v>
                </c:pt>
                <c:pt idx="1176">
                  <c:v>56.817953559376413</c:v>
                </c:pt>
                <c:pt idx="1177">
                  <c:v>60.140640902030107</c:v>
                </c:pt>
                <c:pt idx="1178">
                  <c:v>61.469715839091563</c:v>
                </c:pt>
                <c:pt idx="1179">
                  <c:v>58.479297230703324</c:v>
                </c:pt>
                <c:pt idx="1180">
                  <c:v>61.469715839091563</c:v>
                </c:pt>
                <c:pt idx="1181">
                  <c:v>60.140640902030107</c:v>
                </c:pt>
                <c:pt idx="1182">
                  <c:v>61.469715839091563</c:v>
                </c:pt>
                <c:pt idx="1183">
                  <c:v>60.140640902030107</c:v>
                </c:pt>
                <c:pt idx="1184">
                  <c:v>61.469715839091563</c:v>
                </c:pt>
                <c:pt idx="1185">
                  <c:v>60.140640902030107</c:v>
                </c:pt>
                <c:pt idx="1186">
                  <c:v>58.479297230703324</c:v>
                </c:pt>
                <c:pt idx="1187">
                  <c:v>60.140640902030107</c:v>
                </c:pt>
                <c:pt idx="1188">
                  <c:v>58.479297230703324</c:v>
                </c:pt>
                <c:pt idx="1189">
                  <c:v>58.479297230703324</c:v>
                </c:pt>
                <c:pt idx="1190">
                  <c:v>56.817953559376413</c:v>
                </c:pt>
                <c:pt idx="1191">
                  <c:v>60.140640902030107</c:v>
                </c:pt>
                <c:pt idx="1192">
                  <c:v>60.140640902030107</c:v>
                </c:pt>
                <c:pt idx="1193">
                  <c:v>58.479297230703324</c:v>
                </c:pt>
                <c:pt idx="1194">
                  <c:v>58.479297230703324</c:v>
                </c:pt>
                <c:pt idx="1195">
                  <c:v>55.488878622315056</c:v>
                </c:pt>
                <c:pt idx="1196">
                  <c:v>58.479297230703324</c:v>
                </c:pt>
                <c:pt idx="1197">
                  <c:v>60.140640902030107</c:v>
                </c:pt>
                <c:pt idx="1198">
                  <c:v>63.131059510418346</c:v>
                </c:pt>
                <c:pt idx="1199">
                  <c:v>60.140640902030107</c:v>
                </c:pt>
                <c:pt idx="1200">
                  <c:v>60.140640902030107</c:v>
                </c:pt>
                <c:pt idx="1201">
                  <c:v>60.140640902030107</c:v>
                </c:pt>
                <c:pt idx="1202">
                  <c:v>56.817953559376413</c:v>
                </c:pt>
                <c:pt idx="1203">
                  <c:v>60.140640902030107</c:v>
                </c:pt>
                <c:pt idx="1204">
                  <c:v>60.140640902030107</c:v>
                </c:pt>
                <c:pt idx="1205">
                  <c:v>58.479297230703324</c:v>
                </c:pt>
                <c:pt idx="1206">
                  <c:v>60.140640902030107</c:v>
                </c:pt>
                <c:pt idx="1207">
                  <c:v>61.469715839091563</c:v>
                </c:pt>
                <c:pt idx="1208">
                  <c:v>61.469715839091563</c:v>
                </c:pt>
                <c:pt idx="1209">
                  <c:v>60.140640902030107</c:v>
                </c:pt>
                <c:pt idx="1210">
                  <c:v>60.140640902030107</c:v>
                </c:pt>
                <c:pt idx="1211">
                  <c:v>63.131059510418346</c:v>
                </c:pt>
                <c:pt idx="1212">
                  <c:v>61.469715839091563</c:v>
                </c:pt>
                <c:pt idx="1213">
                  <c:v>60.140640902030107</c:v>
                </c:pt>
                <c:pt idx="1214">
                  <c:v>60.140640902030107</c:v>
                </c:pt>
                <c:pt idx="1215">
                  <c:v>63.131059510418346</c:v>
                </c:pt>
                <c:pt idx="1216">
                  <c:v>60.140640902030107</c:v>
                </c:pt>
                <c:pt idx="1217">
                  <c:v>58.479297230703324</c:v>
                </c:pt>
                <c:pt idx="1218">
                  <c:v>60.140640902030107</c:v>
                </c:pt>
                <c:pt idx="1219">
                  <c:v>58.479297230703324</c:v>
                </c:pt>
                <c:pt idx="1220">
                  <c:v>60.140640902030107</c:v>
                </c:pt>
                <c:pt idx="1221">
                  <c:v>60.140640902030107</c:v>
                </c:pt>
                <c:pt idx="1222">
                  <c:v>58.479297230703324</c:v>
                </c:pt>
                <c:pt idx="1223">
                  <c:v>56.817953559376413</c:v>
                </c:pt>
                <c:pt idx="1224">
                  <c:v>60.140640902030107</c:v>
                </c:pt>
                <c:pt idx="1225">
                  <c:v>61.469715839091563</c:v>
                </c:pt>
                <c:pt idx="1226">
                  <c:v>63.131059510418346</c:v>
                </c:pt>
                <c:pt idx="1227">
                  <c:v>63.131059510418346</c:v>
                </c:pt>
                <c:pt idx="1228">
                  <c:v>60.140640902030107</c:v>
                </c:pt>
                <c:pt idx="1229">
                  <c:v>60.140640902030107</c:v>
                </c:pt>
                <c:pt idx="1230">
                  <c:v>60.140640902030107</c:v>
                </c:pt>
                <c:pt idx="1231">
                  <c:v>60.140640902030107</c:v>
                </c:pt>
                <c:pt idx="1232">
                  <c:v>60.140640902030107</c:v>
                </c:pt>
                <c:pt idx="1233">
                  <c:v>61.469715839091563</c:v>
                </c:pt>
                <c:pt idx="1234">
                  <c:v>60.140640902030107</c:v>
                </c:pt>
                <c:pt idx="1235">
                  <c:v>61.469715839091563</c:v>
                </c:pt>
                <c:pt idx="1236">
                  <c:v>60.140640902030107</c:v>
                </c:pt>
                <c:pt idx="1237">
                  <c:v>58.479297230703324</c:v>
                </c:pt>
                <c:pt idx="1238">
                  <c:v>56.817953559376413</c:v>
                </c:pt>
                <c:pt idx="1239">
                  <c:v>58.479297230703324</c:v>
                </c:pt>
                <c:pt idx="1240">
                  <c:v>56.817953559376413</c:v>
                </c:pt>
                <c:pt idx="1241">
                  <c:v>61.469715839091563</c:v>
                </c:pt>
                <c:pt idx="1242">
                  <c:v>60.140640902030107</c:v>
                </c:pt>
                <c:pt idx="1243">
                  <c:v>58.479297230703324</c:v>
                </c:pt>
                <c:pt idx="1244">
                  <c:v>60.140640902030107</c:v>
                </c:pt>
                <c:pt idx="1245">
                  <c:v>61.469715839091563</c:v>
                </c:pt>
                <c:pt idx="1246">
                  <c:v>61.469715839091563</c:v>
                </c:pt>
                <c:pt idx="1247">
                  <c:v>60.140640902030107</c:v>
                </c:pt>
                <c:pt idx="1248">
                  <c:v>58.479297230703324</c:v>
                </c:pt>
                <c:pt idx="1249">
                  <c:v>58.479297230703324</c:v>
                </c:pt>
                <c:pt idx="1250">
                  <c:v>60.140640902030107</c:v>
                </c:pt>
                <c:pt idx="1251">
                  <c:v>60.140640902030107</c:v>
                </c:pt>
                <c:pt idx="1252">
                  <c:v>60.140640902030107</c:v>
                </c:pt>
                <c:pt idx="1253">
                  <c:v>60.140640902030107</c:v>
                </c:pt>
                <c:pt idx="1254">
                  <c:v>60.140640902030107</c:v>
                </c:pt>
                <c:pt idx="1255">
                  <c:v>58.479297230703324</c:v>
                </c:pt>
                <c:pt idx="1256">
                  <c:v>58.479297230703324</c:v>
                </c:pt>
                <c:pt idx="1257">
                  <c:v>56.817953559376413</c:v>
                </c:pt>
                <c:pt idx="1258">
                  <c:v>56.817953559376413</c:v>
                </c:pt>
                <c:pt idx="1259">
                  <c:v>61.469715839091563</c:v>
                </c:pt>
                <c:pt idx="1260">
                  <c:v>58.479297230703324</c:v>
                </c:pt>
                <c:pt idx="1261">
                  <c:v>56.817953559376413</c:v>
                </c:pt>
                <c:pt idx="1262">
                  <c:v>60.140640902030107</c:v>
                </c:pt>
                <c:pt idx="1263">
                  <c:v>58.479297230703324</c:v>
                </c:pt>
                <c:pt idx="1264">
                  <c:v>66.12147811880638</c:v>
                </c:pt>
                <c:pt idx="1265">
                  <c:v>56.817953559376413</c:v>
                </c:pt>
                <c:pt idx="1266">
                  <c:v>55.488878622315056</c:v>
                </c:pt>
                <c:pt idx="1267">
                  <c:v>61.469715839091563</c:v>
                </c:pt>
                <c:pt idx="1268">
                  <c:v>60.140640902030107</c:v>
                </c:pt>
                <c:pt idx="1269">
                  <c:v>60.140640902030107</c:v>
                </c:pt>
                <c:pt idx="1270">
                  <c:v>60.140640902030107</c:v>
                </c:pt>
                <c:pt idx="1271">
                  <c:v>63.131059510418346</c:v>
                </c:pt>
                <c:pt idx="1272">
                  <c:v>60.140640902030107</c:v>
                </c:pt>
                <c:pt idx="1273">
                  <c:v>56.817953559376413</c:v>
                </c:pt>
                <c:pt idx="1274">
                  <c:v>60.140640902030107</c:v>
                </c:pt>
                <c:pt idx="1275">
                  <c:v>58.479297230703324</c:v>
                </c:pt>
                <c:pt idx="1276">
                  <c:v>56.817953559376413</c:v>
                </c:pt>
                <c:pt idx="1277">
                  <c:v>58.479297230703324</c:v>
                </c:pt>
                <c:pt idx="1278">
                  <c:v>60.140640902030107</c:v>
                </c:pt>
                <c:pt idx="1279">
                  <c:v>63.131059510418346</c:v>
                </c:pt>
                <c:pt idx="1280">
                  <c:v>56.817953559376413</c:v>
                </c:pt>
                <c:pt idx="1281">
                  <c:v>58.479297230703324</c:v>
                </c:pt>
                <c:pt idx="1282">
                  <c:v>58.479297230703324</c:v>
                </c:pt>
                <c:pt idx="1283">
                  <c:v>53.82753495098828</c:v>
                </c:pt>
                <c:pt idx="1284">
                  <c:v>69.444165461460358</c:v>
                </c:pt>
                <c:pt idx="1285">
                  <c:v>60.140640902030107</c:v>
                </c:pt>
                <c:pt idx="1286">
                  <c:v>53.82753495098828</c:v>
                </c:pt>
                <c:pt idx="1287">
                  <c:v>55.488878622315056</c:v>
                </c:pt>
                <c:pt idx="1288">
                  <c:v>58.479297230703324</c:v>
                </c:pt>
                <c:pt idx="1289">
                  <c:v>55.488878622315056</c:v>
                </c:pt>
                <c:pt idx="1290">
                  <c:v>56.817953559376413</c:v>
                </c:pt>
                <c:pt idx="1291">
                  <c:v>56.817953559376413</c:v>
                </c:pt>
                <c:pt idx="1292">
                  <c:v>58.479297230703324</c:v>
                </c:pt>
                <c:pt idx="1293">
                  <c:v>60.140640902030107</c:v>
                </c:pt>
                <c:pt idx="1294">
                  <c:v>58.479297230703324</c:v>
                </c:pt>
                <c:pt idx="1295">
                  <c:v>58.479297230703324</c:v>
                </c:pt>
                <c:pt idx="1296">
                  <c:v>60.140640902030107</c:v>
                </c:pt>
                <c:pt idx="1297">
                  <c:v>58.479297230703324</c:v>
                </c:pt>
                <c:pt idx="1298">
                  <c:v>58.479297230703324</c:v>
                </c:pt>
                <c:pt idx="1299">
                  <c:v>60.140640902030107</c:v>
                </c:pt>
                <c:pt idx="1300">
                  <c:v>58.479297230703324</c:v>
                </c:pt>
                <c:pt idx="1301">
                  <c:v>60.140640902030107</c:v>
                </c:pt>
                <c:pt idx="1302">
                  <c:v>60.140640902030107</c:v>
                </c:pt>
                <c:pt idx="1303">
                  <c:v>56.817953559376413</c:v>
                </c:pt>
                <c:pt idx="1304">
                  <c:v>58.479297230703324</c:v>
                </c:pt>
                <c:pt idx="1305">
                  <c:v>60.140640902030107</c:v>
                </c:pt>
                <c:pt idx="1306">
                  <c:v>58.479297230703324</c:v>
                </c:pt>
                <c:pt idx="1307">
                  <c:v>58.479297230703324</c:v>
                </c:pt>
                <c:pt idx="1308">
                  <c:v>56.817953559376413</c:v>
                </c:pt>
                <c:pt idx="1309">
                  <c:v>53.82753495098828</c:v>
                </c:pt>
                <c:pt idx="1310">
                  <c:v>60.140640902030107</c:v>
                </c:pt>
                <c:pt idx="1311">
                  <c:v>60.140640902030107</c:v>
                </c:pt>
                <c:pt idx="1312">
                  <c:v>60.140640902030107</c:v>
                </c:pt>
                <c:pt idx="1313">
                  <c:v>58.479297230703324</c:v>
                </c:pt>
                <c:pt idx="1314">
                  <c:v>52.498460013926831</c:v>
                </c:pt>
                <c:pt idx="1315">
                  <c:v>56.817953559376413</c:v>
                </c:pt>
                <c:pt idx="1316">
                  <c:v>56.817953559376413</c:v>
                </c:pt>
                <c:pt idx="1317">
                  <c:v>56.817953559376413</c:v>
                </c:pt>
                <c:pt idx="1318">
                  <c:v>56.817953559376413</c:v>
                </c:pt>
                <c:pt idx="1319">
                  <c:v>61.469715839091563</c:v>
                </c:pt>
                <c:pt idx="1320">
                  <c:v>60.140640902030107</c:v>
                </c:pt>
                <c:pt idx="1321">
                  <c:v>58.479297230703324</c:v>
                </c:pt>
                <c:pt idx="1322">
                  <c:v>63.131059510418346</c:v>
                </c:pt>
                <c:pt idx="1323">
                  <c:v>63.131059510418346</c:v>
                </c:pt>
                <c:pt idx="1324">
                  <c:v>61.469715839091563</c:v>
                </c:pt>
                <c:pt idx="1325">
                  <c:v>58.479297230703324</c:v>
                </c:pt>
                <c:pt idx="1326">
                  <c:v>60.140640902030107</c:v>
                </c:pt>
                <c:pt idx="1327">
                  <c:v>60.140640902030107</c:v>
                </c:pt>
                <c:pt idx="1328">
                  <c:v>60.140640902030107</c:v>
                </c:pt>
                <c:pt idx="1329">
                  <c:v>60.140640902030107</c:v>
                </c:pt>
                <c:pt idx="1330">
                  <c:v>61.469715839091563</c:v>
                </c:pt>
                <c:pt idx="1331">
                  <c:v>60.140640902030107</c:v>
                </c:pt>
                <c:pt idx="1332">
                  <c:v>60.140640902030107</c:v>
                </c:pt>
                <c:pt idx="1333">
                  <c:v>56.817953559376413</c:v>
                </c:pt>
                <c:pt idx="1334">
                  <c:v>60.140640902030107</c:v>
                </c:pt>
                <c:pt idx="1335">
                  <c:v>60.140640902030107</c:v>
                </c:pt>
                <c:pt idx="1336">
                  <c:v>60.140640902030107</c:v>
                </c:pt>
                <c:pt idx="1337">
                  <c:v>60.140640902030107</c:v>
                </c:pt>
                <c:pt idx="1338">
                  <c:v>60.140640902030107</c:v>
                </c:pt>
                <c:pt idx="1339">
                  <c:v>58.479297230703324</c:v>
                </c:pt>
                <c:pt idx="1340">
                  <c:v>61.469715839091563</c:v>
                </c:pt>
                <c:pt idx="1341">
                  <c:v>58.479297230703324</c:v>
                </c:pt>
                <c:pt idx="1342">
                  <c:v>58.479297230703324</c:v>
                </c:pt>
                <c:pt idx="1343">
                  <c:v>60.140640902030107</c:v>
                </c:pt>
                <c:pt idx="1344">
                  <c:v>58.479297230703324</c:v>
                </c:pt>
                <c:pt idx="1345">
                  <c:v>60.140640902030107</c:v>
                </c:pt>
                <c:pt idx="1346">
                  <c:v>58.479297230703324</c:v>
                </c:pt>
                <c:pt idx="1347">
                  <c:v>60.140640902030107</c:v>
                </c:pt>
                <c:pt idx="1348">
                  <c:v>60.140640902030107</c:v>
                </c:pt>
                <c:pt idx="1349">
                  <c:v>58.479297230703324</c:v>
                </c:pt>
                <c:pt idx="1350">
                  <c:v>60.140640902030107</c:v>
                </c:pt>
                <c:pt idx="1351">
                  <c:v>56.817953559376413</c:v>
                </c:pt>
                <c:pt idx="1352">
                  <c:v>53.82753495098828</c:v>
                </c:pt>
                <c:pt idx="1353">
                  <c:v>61.469715839091563</c:v>
                </c:pt>
                <c:pt idx="1354">
                  <c:v>61.469715839091563</c:v>
                </c:pt>
                <c:pt idx="1355">
                  <c:v>60.140640902030107</c:v>
                </c:pt>
                <c:pt idx="1356">
                  <c:v>61.469715839091563</c:v>
                </c:pt>
                <c:pt idx="1357">
                  <c:v>61.469715839091563</c:v>
                </c:pt>
                <c:pt idx="1358">
                  <c:v>61.469715839091563</c:v>
                </c:pt>
                <c:pt idx="1359">
                  <c:v>61.469715839091563</c:v>
                </c:pt>
                <c:pt idx="1360">
                  <c:v>60.140640902030107</c:v>
                </c:pt>
                <c:pt idx="1361">
                  <c:v>60.140640902030107</c:v>
                </c:pt>
                <c:pt idx="1362">
                  <c:v>60.140640902030107</c:v>
                </c:pt>
                <c:pt idx="1363">
                  <c:v>60.140640902030107</c:v>
                </c:pt>
                <c:pt idx="1364">
                  <c:v>58.479297230703324</c:v>
                </c:pt>
                <c:pt idx="1365">
                  <c:v>58.479297230703324</c:v>
                </c:pt>
                <c:pt idx="1366">
                  <c:v>58.479297230703324</c:v>
                </c:pt>
                <c:pt idx="1367">
                  <c:v>56.817953559376413</c:v>
                </c:pt>
                <c:pt idx="1368">
                  <c:v>60.140640902030107</c:v>
                </c:pt>
                <c:pt idx="1369">
                  <c:v>63.131059510418346</c:v>
                </c:pt>
                <c:pt idx="1370">
                  <c:v>60.140640902030107</c:v>
                </c:pt>
                <c:pt idx="1371">
                  <c:v>60.140640902030107</c:v>
                </c:pt>
                <c:pt idx="1372">
                  <c:v>60.140640902030107</c:v>
                </c:pt>
                <c:pt idx="1373">
                  <c:v>60.140640902030107</c:v>
                </c:pt>
                <c:pt idx="1374">
                  <c:v>63.131059510418346</c:v>
                </c:pt>
                <c:pt idx="1375">
                  <c:v>61.469715839091563</c:v>
                </c:pt>
                <c:pt idx="1376">
                  <c:v>61.469715839091563</c:v>
                </c:pt>
                <c:pt idx="1377">
                  <c:v>53.82753495098828</c:v>
                </c:pt>
                <c:pt idx="1378">
                  <c:v>58.479297230703324</c:v>
                </c:pt>
                <c:pt idx="1379">
                  <c:v>60.140640902030107</c:v>
                </c:pt>
                <c:pt idx="1380">
                  <c:v>60.140640902030107</c:v>
                </c:pt>
                <c:pt idx="1381">
                  <c:v>60.140640902030107</c:v>
                </c:pt>
                <c:pt idx="1382">
                  <c:v>60.140640902030107</c:v>
                </c:pt>
                <c:pt idx="1383">
                  <c:v>58.479297230703324</c:v>
                </c:pt>
                <c:pt idx="1384">
                  <c:v>58.479297230703324</c:v>
                </c:pt>
                <c:pt idx="1385">
                  <c:v>60.140640902030107</c:v>
                </c:pt>
                <c:pt idx="1386">
                  <c:v>58.479297230703324</c:v>
                </c:pt>
                <c:pt idx="1387">
                  <c:v>64.792403181745257</c:v>
                </c:pt>
                <c:pt idx="1388">
                  <c:v>61.469715839091563</c:v>
                </c:pt>
                <c:pt idx="1389">
                  <c:v>60.140640902030107</c:v>
                </c:pt>
                <c:pt idx="1390">
                  <c:v>60.140640902030107</c:v>
                </c:pt>
                <c:pt idx="1391">
                  <c:v>60.140640902030107</c:v>
                </c:pt>
                <c:pt idx="1392">
                  <c:v>60.140640902030107</c:v>
                </c:pt>
                <c:pt idx="1393">
                  <c:v>60.140640902030107</c:v>
                </c:pt>
                <c:pt idx="1394">
                  <c:v>60.140640902030107</c:v>
                </c:pt>
                <c:pt idx="1395">
                  <c:v>61.469715839091563</c:v>
                </c:pt>
                <c:pt idx="1396">
                  <c:v>58.479297230703324</c:v>
                </c:pt>
                <c:pt idx="1397">
                  <c:v>61.469715839091563</c:v>
                </c:pt>
                <c:pt idx="1398">
                  <c:v>60.140640902030107</c:v>
                </c:pt>
                <c:pt idx="1399">
                  <c:v>60.140640902030107</c:v>
                </c:pt>
                <c:pt idx="1400">
                  <c:v>60.140640902030107</c:v>
                </c:pt>
                <c:pt idx="1401">
                  <c:v>60.140640902030107</c:v>
                </c:pt>
                <c:pt idx="1402">
                  <c:v>60.140640902030107</c:v>
                </c:pt>
                <c:pt idx="1403">
                  <c:v>61.469715839091563</c:v>
                </c:pt>
                <c:pt idx="1404">
                  <c:v>61.469715839091563</c:v>
                </c:pt>
                <c:pt idx="1405">
                  <c:v>61.469715839091563</c:v>
                </c:pt>
                <c:pt idx="1406">
                  <c:v>60.140640902030107</c:v>
                </c:pt>
                <c:pt idx="1407">
                  <c:v>58.479297230703324</c:v>
                </c:pt>
                <c:pt idx="1408">
                  <c:v>60.140640902030107</c:v>
                </c:pt>
                <c:pt idx="1409">
                  <c:v>53.82753495098828</c:v>
                </c:pt>
                <c:pt idx="1410">
                  <c:v>60.140640902030107</c:v>
                </c:pt>
                <c:pt idx="1411">
                  <c:v>60.140640902030107</c:v>
                </c:pt>
                <c:pt idx="1412">
                  <c:v>61.469715839091563</c:v>
                </c:pt>
                <c:pt idx="1413">
                  <c:v>58.479297230703324</c:v>
                </c:pt>
                <c:pt idx="1414">
                  <c:v>61.469715839091563</c:v>
                </c:pt>
                <c:pt idx="1415">
                  <c:v>60.140640902030107</c:v>
                </c:pt>
                <c:pt idx="1416">
                  <c:v>56.817953559376413</c:v>
                </c:pt>
                <c:pt idx="1417">
                  <c:v>60.140640902030107</c:v>
                </c:pt>
                <c:pt idx="1418">
                  <c:v>58.479297230703324</c:v>
                </c:pt>
                <c:pt idx="1419">
                  <c:v>58.479297230703324</c:v>
                </c:pt>
                <c:pt idx="1420">
                  <c:v>60.140640902030107</c:v>
                </c:pt>
                <c:pt idx="1421">
                  <c:v>61.469715839091563</c:v>
                </c:pt>
                <c:pt idx="1422">
                  <c:v>61.469715839091563</c:v>
                </c:pt>
                <c:pt idx="1423">
                  <c:v>63.131059510418346</c:v>
                </c:pt>
                <c:pt idx="1424">
                  <c:v>61.469715839091563</c:v>
                </c:pt>
                <c:pt idx="1425">
                  <c:v>61.469715839091563</c:v>
                </c:pt>
                <c:pt idx="1426">
                  <c:v>56.817953559376413</c:v>
                </c:pt>
                <c:pt idx="1427">
                  <c:v>61.469715839091563</c:v>
                </c:pt>
                <c:pt idx="1428">
                  <c:v>58.479297230703324</c:v>
                </c:pt>
                <c:pt idx="1429">
                  <c:v>58.479297230703324</c:v>
                </c:pt>
                <c:pt idx="1430">
                  <c:v>56.817953559376413</c:v>
                </c:pt>
                <c:pt idx="1431">
                  <c:v>61.469715839091563</c:v>
                </c:pt>
                <c:pt idx="1432">
                  <c:v>58.479297230703324</c:v>
                </c:pt>
                <c:pt idx="1433">
                  <c:v>56.817953559376413</c:v>
                </c:pt>
                <c:pt idx="1434">
                  <c:v>58.479297230703324</c:v>
                </c:pt>
                <c:pt idx="1435">
                  <c:v>63.131059510418346</c:v>
                </c:pt>
                <c:pt idx="1436">
                  <c:v>56.817953559376413</c:v>
                </c:pt>
                <c:pt idx="1437">
                  <c:v>60.140640902030107</c:v>
                </c:pt>
                <c:pt idx="1438">
                  <c:v>60.140640902030107</c:v>
                </c:pt>
                <c:pt idx="1439">
                  <c:v>60.140640902030107</c:v>
                </c:pt>
                <c:pt idx="1440">
                  <c:v>60.140640902030107</c:v>
                </c:pt>
                <c:pt idx="1441">
                  <c:v>60.140640902030107</c:v>
                </c:pt>
                <c:pt idx="1442">
                  <c:v>60.140640902030107</c:v>
                </c:pt>
                <c:pt idx="1443">
                  <c:v>61.469715839091563</c:v>
                </c:pt>
                <c:pt idx="1444">
                  <c:v>60.140640902030107</c:v>
                </c:pt>
                <c:pt idx="1445">
                  <c:v>56.817953559376413</c:v>
                </c:pt>
                <c:pt idx="1446">
                  <c:v>56.817953559376413</c:v>
                </c:pt>
                <c:pt idx="1447">
                  <c:v>61.469715839091563</c:v>
                </c:pt>
                <c:pt idx="1448">
                  <c:v>58.479297230703324</c:v>
                </c:pt>
                <c:pt idx="1449">
                  <c:v>60.140640902030107</c:v>
                </c:pt>
                <c:pt idx="1450">
                  <c:v>58.479297230703324</c:v>
                </c:pt>
                <c:pt idx="1451">
                  <c:v>60.140640902030107</c:v>
                </c:pt>
                <c:pt idx="1452">
                  <c:v>60.140640902030107</c:v>
                </c:pt>
                <c:pt idx="1453">
                  <c:v>56.817953559376413</c:v>
                </c:pt>
                <c:pt idx="1454">
                  <c:v>60.140640902030107</c:v>
                </c:pt>
                <c:pt idx="1455">
                  <c:v>56.817953559376413</c:v>
                </c:pt>
                <c:pt idx="1456">
                  <c:v>60.140640902030107</c:v>
                </c:pt>
                <c:pt idx="1457">
                  <c:v>58.479297230703324</c:v>
                </c:pt>
                <c:pt idx="1458">
                  <c:v>56.817953559376413</c:v>
                </c:pt>
                <c:pt idx="1459">
                  <c:v>55.488878622315056</c:v>
                </c:pt>
                <c:pt idx="1460">
                  <c:v>60.140640902030107</c:v>
                </c:pt>
                <c:pt idx="1461">
                  <c:v>61.469715839091563</c:v>
                </c:pt>
                <c:pt idx="1462">
                  <c:v>60.140640902030107</c:v>
                </c:pt>
                <c:pt idx="1463">
                  <c:v>56.817953559376413</c:v>
                </c:pt>
                <c:pt idx="1464">
                  <c:v>58.479297230703324</c:v>
                </c:pt>
                <c:pt idx="1465">
                  <c:v>58.479297230703324</c:v>
                </c:pt>
                <c:pt idx="1466">
                  <c:v>60.140640902030107</c:v>
                </c:pt>
                <c:pt idx="1467">
                  <c:v>60.140640902030107</c:v>
                </c:pt>
                <c:pt idx="1468">
                  <c:v>63.131059510418346</c:v>
                </c:pt>
                <c:pt idx="1469">
                  <c:v>60.140640902030107</c:v>
                </c:pt>
                <c:pt idx="1470">
                  <c:v>60.140640902030107</c:v>
                </c:pt>
                <c:pt idx="1471">
                  <c:v>61.469715839091563</c:v>
                </c:pt>
                <c:pt idx="1472">
                  <c:v>56.817953559376413</c:v>
                </c:pt>
                <c:pt idx="1473">
                  <c:v>60.140640902030107</c:v>
                </c:pt>
                <c:pt idx="1474">
                  <c:v>56.817953559376413</c:v>
                </c:pt>
                <c:pt idx="1475">
                  <c:v>58.479297230703324</c:v>
                </c:pt>
                <c:pt idx="1476">
                  <c:v>52.498460013926831</c:v>
                </c:pt>
                <c:pt idx="1477">
                  <c:v>56.817953559376413</c:v>
                </c:pt>
                <c:pt idx="1478">
                  <c:v>58.479297230703324</c:v>
                </c:pt>
                <c:pt idx="1479">
                  <c:v>61.469715839091563</c:v>
                </c:pt>
                <c:pt idx="1480">
                  <c:v>61.469715839091563</c:v>
                </c:pt>
                <c:pt idx="1481">
                  <c:v>60.140640902030107</c:v>
                </c:pt>
                <c:pt idx="1482">
                  <c:v>61.469715839091563</c:v>
                </c:pt>
                <c:pt idx="1483">
                  <c:v>60.140640902030107</c:v>
                </c:pt>
                <c:pt idx="1484">
                  <c:v>63.131059510418346</c:v>
                </c:pt>
                <c:pt idx="1485">
                  <c:v>60.140640902030107</c:v>
                </c:pt>
                <c:pt idx="1486">
                  <c:v>61.469715839091563</c:v>
                </c:pt>
                <c:pt idx="1487">
                  <c:v>61.469715839091563</c:v>
                </c:pt>
                <c:pt idx="1488">
                  <c:v>60.140640902030107</c:v>
                </c:pt>
                <c:pt idx="1489">
                  <c:v>63.131059510418346</c:v>
                </c:pt>
                <c:pt idx="1490">
                  <c:v>61.469715839091563</c:v>
                </c:pt>
                <c:pt idx="1491">
                  <c:v>61.469715839091563</c:v>
                </c:pt>
                <c:pt idx="1492">
                  <c:v>61.469715839091563</c:v>
                </c:pt>
                <c:pt idx="1493">
                  <c:v>53.82753495098828</c:v>
                </c:pt>
                <c:pt idx="1494">
                  <c:v>58.479297230703324</c:v>
                </c:pt>
                <c:pt idx="1495">
                  <c:v>60.140640902030107</c:v>
                </c:pt>
                <c:pt idx="1496">
                  <c:v>58.479297230703324</c:v>
                </c:pt>
                <c:pt idx="1497">
                  <c:v>58.479297230703324</c:v>
                </c:pt>
                <c:pt idx="1498">
                  <c:v>58.479297230703324</c:v>
                </c:pt>
                <c:pt idx="1499">
                  <c:v>58.479297230703324</c:v>
                </c:pt>
                <c:pt idx="1500">
                  <c:v>61.469715839091563</c:v>
                </c:pt>
                <c:pt idx="1501">
                  <c:v>61.469715839091563</c:v>
                </c:pt>
                <c:pt idx="1502">
                  <c:v>58.479297230703324</c:v>
                </c:pt>
                <c:pt idx="1503">
                  <c:v>56.817953559376413</c:v>
                </c:pt>
                <c:pt idx="1504">
                  <c:v>58.479297230703324</c:v>
                </c:pt>
                <c:pt idx="1505">
                  <c:v>58.479297230703324</c:v>
                </c:pt>
                <c:pt idx="1506">
                  <c:v>58.479297230703324</c:v>
                </c:pt>
                <c:pt idx="1507">
                  <c:v>61.469715839091563</c:v>
                </c:pt>
                <c:pt idx="1508">
                  <c:v>61.469715839091563</c:v>
                </c:pt>
                <c:pt idx="1509">
                  <c:v>60.140640902030107</c:v>
                </c:pt>
                <c:pt idx="1510">
                  <c:v>61.469715839091563</c:v>
                </c:pt>
                <c:pt idx="1511">
                  <c:v>60.140640902030107</c:v>
                </c:pt>
                <c:pt idx="1512">
                  <c:v>58.479297230703324</c:v>
                </c:pt>
                <c:pt idx="1513">
                  <c:v>60.140640902030107</c:v>
                </c:pt>
                <c:pt idx="1514">
                  <c:v>58.479297230703324</c:v>
                </c:pt>
                <c:pt idx="1515">
                  <c:v>60.140640902030107</c:v>
                </c:pt>
                <c:pt idx="1516">
                  <c:v>60.140640902030107</c:v>
                </c:pt>
                <c:pt idx="1517">
                  <c:v>60.140640902030107</c:v>
                </c:pt>
                <c:pt idx="1518">
                  <c:v>60.140640902030107</c:v>
                </c:pt>
                <c:pt idx="1519">
                  <c:v>58.479297230703324</c:v>
                </c:pt>
                <c:pt idx="1520">
                  <c:v>58.479297230703324</c:v>
                </c:pt>
                <c:pt idx="1521">
                  <c:v>60.140640902030107</c:v>
                </c:pt>
                <c:pt idx="1522">
                  <c:v>53.82753495098828</c:v>
                </c:pt>
                <c:pt idx="1523">
                  <c:v>60.140640902030107</c:v>
                </c:pt>
                <c:pt idx="1524">
                  <c:v>60.140640902030107</c:v>
                </c:pt>
                <c:pt idx="1525">
                  <c:v>60.140640902030107</c:v>
                </c:pt>
                <c:pt idx="1526">
                  <c:v>61.469715839091563</c:v>
                </c:pt>
                <c:pt idx="1527">
                  <c:v>61.469715839091563</c:v>
                </c:pt>
                <c:pt idx="1528">
                  <c:v>58.479297230703324</c:v>
                </c:pt>
                <c:pt idx="1529">
                  <c:v>60.140640902030107</c:v>
                </c:pt>
                <c:pt idx="1530">
                  <c:v>58.479297230703324</c:v>
                </c:pt>
                <c:pt idx="1531">
                  <c:v>58.479297230703324</c:v>
                </c:pt>
                <c:pt idx="1532">
                  <c:v>61.469715839091563</c:v>
                </c:pt>
                <c:pt idx="1533">
                  <c:v>61.469715839091563</c:v>
                </c:pt>
                <c:pt idx="1534">
                  <c:v>63.131059510418346</c:v>
                </c:pt>
                <c:pt idx="1535">
                  <c:v>60.140640902030107</c:v>
                </c:pt>
                <c:pt idx="1536">
                  <c:v>61.469715839091563</c:v>
                </c:pt>
                <c:pt idx="1537">
                  <c:v>61.469715839091563</c:v>
                </c:pt>
                <c:pt idx="1538">
                  <c:v>63.131059510418346</c:v>
                </c:pt>
                <c:pt idx="1539">
                  <c:v>60.140640902030107</c:v>
                </c:pt>
                <c:pt idx="1540">
                  <c:v>61.469715839091563</c:v>
                </c:pt>
                <c:pt idx="1541">
                  <c:v>60.140640902030107</c:v>
                </c:pt>
                <c:pt idx="1542">
                  <c:v>60.140640902030107</c:v>
                </c:pt>
                <c:pt idx="1543">
                  <c:v>60.140640902030107</c:v>
                </c:pt>
                <c:pt idx="1544">
                  <c:v>60.140640902030107</c:v>
                </c:pt>
                <c:pt idx="1545">
                  <c:v>60.140640902030107</c:v>
                </c:pt>
                <c:pt idx="1546">
                  <c:v>60.140640902030107</c:v>
                </c:pt>
                <c:pt idx="1547">
                  <c:v>63.131059510418346</c:v>
                </c:pt>
                <c:pt idx="1548">
                  <c:v>58.479297230703324</c:v>
                </c:pt>
                <c:pt idx="1549">
                  <c:v>61.469715839091563</c:v>
                </c:pt>
                <c:pt idx="1550">
                  <c:v>60.140640902030107</c:v>
                </c:pt>
                <c:pt idx="1551">
                  <c:v>60.140640902030107</c:v>
                </c:pt>
                <c:pt idx="1552">
                  <c:v>58.479297230703324</c:v>
                </c:pt>
                <c:pt idx="1553">
                  <c:v>64.792403181745257</c:v>
                </c:pt>
                <c:pt idx="1554">
                  <c:v>58.479297230703324</c:v>
                </c:pt>
                <c:pt idx="1555">
                  <c:v>58.479297230703324</c:v>
                </c:pt>
                <c:pt idx="1556">
                  <c:v>60.140640902030107</c:v>
                </c:pt>
                <c:pt idx="1557">
                  <c:v>63.131059510418346</c:v>
                </c:pt>
                <c:pt idx="1558">
                  <c:v>60.140640902030107</c:v>
                </c:pt>
                <c:pt idx="1559">
                  <c:v>61.469715839091563</c:v>
                </c:pt>
                <c:pt idx="1560">
                  <c:v>58.479297230703324</c:v>
                </c:pt>
                <c:pt idx="1561">
                  <c:v>58.479297230703324</c:v>
                </c:pt>
                <c:pt idx="1562">
                  <c:v>58.479297230703324</c:v>
                </c:pt>
                <c:pt idx="1563">
                  <c:v>58.479297230703324</c:v>
                </c:pt>
                <c:pt idx="1564">
                  <c:v>60.140640902030107</c:v>
                </c:pt>
                <c:pt idx="1565">
                  <c:v>60.140640902030107</c:v>
                </c:pt>
                <c:pt idx="1566">
                  <c:v>60.140640902030107</c:v>
                </c:pt>
                <c:pt idx="1567">
                  <c:v>60.140640902030107</c:v>
                </c:pt>
                <c:pt idx="1568">
                  <c:v>58.479297230703324</c:v>
                </c:pt>
                <c:pt idx="1569">
                  <c:v>60.140640902030107</c:v>
                </c:pt>
                <c:pt idx="1570">
                  <c:v>60.140640902030107</c:v>
                </c:pt>
                <c:pt idx="1571">
                  <c:v>58.479297230703324</c:v>
                </c:pt>
                <c:pt idx="1572">
                  <c:v>60.140640902030107</c:v>
                </c:pt>
                <c:pt idx="1573">
                  <c:v>58.479297230703324</c:v>
                </c:pt>
                <c:pt idx="1574">
                  <c:v>58.479297230703324</c:v>
                </c:pt>
                <c:pt idx="1575">
                  <c:v>60.140640902030107</c:v>
                </c:pt>
                <c:pt idx="1576">
                  <c:v>60.140640902030107</c:v>
                </c:pt>
                <c:pt idx="1577">
                  <c:v>60.140640902030107</c:v>
                </c:pt>
                <c:pt idx="1578">
                  <c:v>58.479297230703324</c:v>
                </c:pt>
                <c:pt idx="1579">
                  <c:v>60.140640902030107</c:v>
                </c:pt>
                <c:pt idx="1580">
                  <c:v>58.479297230703324</c:v>
                </c:pt>
                <c:pt idx="1581">
                  <c:v>60.140640902030107</c:v>
                </c:pt>
                <c:pt idx="1582">
                  <c:v>61.469715839091563</c:v>
                </c:pt>
                <c:pt idx="1583">
                  <c:v>61.469715839091563</c:v>
                </c:pt>
                <c:pt idx="1584">
                  <c:v>60.140640902030107</c:v>
                </c:pt>
                <c:pt idx="1585">
                  <c:v>60.140640902030107</c:v>
                </c:pt>
                <c:pt idx="1586">
                  <c:v>56.817953559376413</c:v>
                </c:pt>
                <c:pt idx="1587">
                  <c:v>58.479297230703324</c:v>
                </c:pt>
                <c:pt idx="1588">
                  <c:v>60.140640902030107</c:v>
                </c:pt>
                <c:pt idx="1589">
                  <c:v>58.479297230703324</c:v>
                </c:pt>
                <c:pt idx="1590">
                  <c:v>58.479297230703324</c:v>
                </c:pt>
                <c:pt idx="1591">
                  <c:v>60.140640902030107</c:v>
                </c:pt>
                <c:pt idx="1592">
                  <c:v>61.469715839091563</c:v>
                </c:pt>
                <c:pt idx="1593">
                  <c:v>61.469715839091563</c:v>
                </c:pt>
                <c:pt idx="1594">
                  <c:v>61.469715839091563</c:v>
                </c:pt>
                <c:pt idx="1595">
                  <c:v>60.140640902030107</c:v>
                </c:pt>
                <c:pt idx="1596">
                  <c:v>60.140640902030107</c:v>
                </c:pt>
                <c:pt idx="1597">
                  <c:v>60.140640902030107</c:v>
                </c:pt>
                <c:pt idx="1598">
                  <c:v>58.479297230703324</c:v>
                </c:pt>
                <c:pt idx="1599">
                  <c:v>61.469715839091563</c:v>
                </c:pt>
                <c:pt idx="1600">
                  <c:v>63.131059510418346</c:v>
                </c:pt>
                <c:pt idx="1601">
                  <c:v>60.140640902030107</c:v>
                </c:pt>
                <c:pt idx="1602">
                  <c:v>61.469715839091563</c:v>
                </c:pt>
                <c:pt idx="1603">
                  <c:v>61.469715839091563</c:v>
                </c:pt>
                <c:pt idx="1604">
                  <c:v>61.469715839091563</c:v>
                </c:pt>
                <c:pt idx="1605">
                  <c:v>60.140640902030107</c:v>
                </c:pt>
                <c:pt idx="1606">
                  <c:v>61.469715839091563</c:v>
                </c:pt>
                <c:pt idx="1607">
                  <c:v>60.140640902030107</c:v>
                </c:pt>
                <c:pt idx="1608">
                  <c:v>60.140640902030107</c:v>
                </c:pt>
                <c:pt idx="1609">
                  <c:v>60.140640902030107</c:v>
                </c:pt>
                <c:pt idx="1610">
                  <c:v>60.140640902030107</c:v>
                </c:pt>
                <c:pt idx="1611">
                  <c:v>60.140640902030107</c:v>
                </c:pt>
                <c:pt idx="1612">
                  <c:v>58.479297230703324</c:v>
                </c:pt>
                <c:pt idx="1613">
                  <c:v>60.140640902030107</c:v>
                </c:pt>
                <c:pt idx="1614">
                  <c:v>60.140640902030107</c:v>
                </c:pt>
                <c:pt idx="1615">
                  <c:v>58.479297230703324</c:v>
                </c:pt>
                <c:pt idx="1616">
                  <c:v>56.817953559376413</c:v>
                </c:pt>
                <c:pt idx="1617">
                  <c:v>58.479297230703324</c:v>
                </c:pt>
                <c:pt idx="1618">
                  <c:v>58.479297230703324</c:v>
                </c:pt>
                <c:pt idx="1619">
                  <c:v>58.479297230703324</c:v>
                </c:pt>
                <c:pt idx="1620">
                  <c:v>53.82753495098828</c:v>
                </c:pt>
                <c:pt idx="1621">
                  <c:v>61.469715839091563</c:v>
                </c:pt>
                <c:pt idx="1622">
                  <c:v>60.140640902030107</c:v>
                </c:pt>
                <c:pt idx="1623">
                  <c:v>61.469715839091563</c:v>
                </c:pt>
                <c:pt idx="1624">
                  <c:v>60.140640902030107</c:v>
                </c:pt>
                <c:pt idx="1625">
                  <c:v>60.140640902030107</c:v>
                </c:pt>
                <c:pt idx="1626">
                  <c:v>60.140640902030107</c:v>
                </c:pt>
                <c:pt idx="1627">
                  <c:v>55.488878622315056</c:v>
                </c:pt>
                <c:pt idx="1628">
                  <c:v>60.140640902030107</c:v>
                </c:pt>
                <c:pt idx="1629">
                  <c:v>60.140640902030107</c:v>
                </c:pt>
                <c:pt idx="1630">
                  <c:v>61.469715839091563</c:v>
                </c:pt>
                <c:pt idx="1631">
                  <c:v>60.140640902030107</c:v>
                </c:pt>
                <c:pt idx="1632">
                  <c:v>61.469715839091563</c:v>
                </c:pt>
                <c:pt idx="1633">
                  <c:v>61.469715839091563</c:v>
                </c:pt>
                <c:pt idx="1634">
                  <c:v>56.817953559376413</c:v>
                </c:pt>
                <c:pt idx="1635">
                  <c:v>61.469715839091563</c:v>
                </c:pt>
                <c:pt idx="1636">
                  <c:v>60.140640902030107</c:v>
                </c:pt>
                <c:pt idx="1637">
                  <c:v>60.140640902030107</c:v>
                </c:pt>
                <c:pt idx="1638">
                  <c:v>61.469715839091563</c:v>
                </c:pt>
                <c:pt idx="1639">
                  <c:v>61.469715839091563</c:v>
                </c:pt>
                <c:pt idx="1640">
                  <c:v>61.469715839091563</c:v>
                </c:pt>
                <c:pt idx="1641">
                  <c:v>60.140640902030107</c:v>
                </c:pt>
                <c:pt idx="1642">
                  <c:v>61.469715839091563</c:v>
                </c:pt>
                <c:pt idx="1643">
                  <c:v>58.479297230703324</c:v>
                </c:pt>
                <c:pt idx="1644">
                  <c:v>60.140640902030107</c:v>
                </c:pt>
                <c:pt idx="1645">
                  <c:v>60.140640902030107</c:v>
                </c:pt>
                <c:pt idx="1646">
                  <c:v>60.140640902030107</c:v>
                </c:pt>
                <c:pt idx="1647">
                  <c:v>58.479297230703324</c:v>
                </c:pt>
                <c:pt idx="1648">
                  <c:v>60.140640902030107</c:v>
                </c:pt>
                <c:pt idx="1649">
                  <c:v>60.140640902030107</c:v>
                </c:pt>
                <c:pt idx="1650">
                  <c:v>58.479297230703324</c:v>
                </c:pt>
                <c:pt idx="1651">
                  <c:v>58.479297230703324</c:v>
                </c:pt>
                <c:pt idx="1652">
                  <c:v>58.479297230703324</c:v>
                </c:pt>
                <c:pt idx="1653">
                  <c:v>60.140640902030107</c:v>
                </c:pt>
                <c:pt idx="1654">
                  <c:v>60.140640902030107</c:v>
                </c:pt>
                <c:pt idx="1655">
                  <c:v>60.140640902030107</c:v>
                </c:pt>
                <c:pt idx="1656">
                  <c:v>60.140640902030107</c:v>
                </c:pt>
                <c:pt idx="1657">
                  <c:v>60.140640902030107</c:v>
                </c:pt>
                <c:pt idx="1658">
                  <c:v>60.140640902030107</c:v>
                </c:pt>
                <c:pt idx="1659">
                  <c:v>58.479297230703324</c:v>
                </c:pt>
                <c:pt idx="1660">
                  <c:v>61.469715839091563</c:v>
                </c:pt>
                <c:pt idx="1661">
                  <c:v>50.837116342600062</c:v>
                </c:pt>
                <c:pt idx="1662">
                  <c:v>58.479297230703324</c:v>
                </c:pt>
                <c:pt idx="1663">
                  <c:v>60.140640902030107</c:v>
                </c:pt>
                <c:pt idx="1664">
                  <c:v>60.140640902030107</c:v>
                </c:pt>
                <c:pt idx="1665">
                  <c:v>60.140640902030107</c:v>
                </c:pt>
                <c:pt idx="1666">
                  <c:v>60.140640902030107</c:v>
                </c:pt>
                <c:pt idx="1667">
                  <c:v>52.498460013926831</c:v>
                </c:pt>
                <c:pt idx="1668">
                  <c:v>60.140640902030107</c:v>
                </c:pt>
                <c:pt idx="1669">
                  <c:v>61.469715839091563</c:v>
                </c:pt>
                <c:pt idx="1670">
                  <c:v>61.469715839091563</c:v>
                </c:pt>
                <c:pt idx="1671">
                  <c:v>60.140640902030107</c:v>
                </c:pt>
                <c:pt idx="1672">
                  <c:v>56.817953559376413</c:v>
                </c:pt>
                <c:pt idx="1673">
                  <c:v>58.479297230703324</c:v>
                </c:pt>
                <c:pt idx="1674">
                  <c:v>58.479297230703324</c:v>
                </c:pt>
                <c:pt idx="1675">
                  <c:v>58.479297230703324</c:v>
                </c:pt>
                <c:pt idx="1676">
                  <c:v>60.140640902030107</c:v>
                </c:pt>
                <c:pt idx="1677">
                  <c:v>60.140640902030107</c:v>
                </c:pt>
                <c:pt idx="1678">
                  <c:v>60.140640902030107</c:v>
                </c:pt>
                <c:pt idx="1679">
                  <c:v>60.140640902030107</c:v>
                </c:pt>
                <c:pt idx="1680">
                  <c:v>60.140640902030107</c:v>
                </c:pt>
                <c:pt idx="1681">
                  <c:v>60.140640902030107</c:v>
                </c:pt>
                <c:pt idx="1682">
                  <c:v>60.140640902030107</c:v>
                </c:pt>
                <c:pt idx="1683">
                  <c:v>61.469715839091563</c:v>
                </c:pt>
                <c:pt idx="1684">
                  <c:v>60.140640902030107</c:v>
                </c:pt>
                <c:pt idx="1685">
                  <c:v>67.782821790133383</c:v>
                </c:pt>
                <c:pt idx="1686">
                  <c:v>60.140640902030107</c:v>
                </c:pt>
                <c:pt idx="1687">
                  <c:v>58.479297230703324</c:v>
                </c:pt>
                <c:pt idx="1688">
                  <c:v>56.817953559376413</c:v>
                </c:pt>
                <c:pt idx="1689">
                  <c:v>60.140640902030107</c:v>
                </c:pt>
                <c:pt idx="1690">
                  <c:v>55.488878622315056</c:v>
                </c:pt>
                <c:pt idx="1691">
                  <c:v>64.792403181745257</c:v>
                </c:pt>
                <c:pt idx="1692">
                  <c:v>56.817953559376413</c:v>
                </c:pt>
                <c:pt idx="1693">
                  <c:v>56.817953559376413</c:v>
                </c:pt>
                <c:pt idx="1694">
                  <c:v>60.140640902030107</c:v>
                </c:pt>
                <c:pt idx="1695">
                  <c:v>63.131059510418346</c:v>
                </c:pt>
                <c:pt idx="1696">
                  <c:v>61.469715839091563</c:v>
                </c:pt>
                <c:pt idx="1697">
                  <c:v>60.140640902030107</c:v>
                </c:pt>
                <c:pt idx="1698">
                  <c:v>60.140640902030107</c:v>
                </c:pt>
                <c:pt idx="1699">
                  <c:v>60.140640902030107</c:v>
                </c:pt>
                <c:pt idx="1700">
                  <c:v>60.140640902030107</c:v>
                </c:pt>
                <c:pt idx="1701">
                  <c:v>55.488878622315056</c:v>
                </c:pt>
                <c:pt idx="1702">
                  <c:v>64.792403181745257</c:v>
                </c:pt>
                <c:pt idx="1703">
                  <c:v>60.140640902030107</c:v>
                </c:pt>
                <c:pt idx="1704">
                  <c:v>61.469715839091563</c:v>
                </c:pt>
                <c:pt idx="1705">
                  <c:v>58.479297230703324</c:v>
                </c:pt>
                <c:pt idx="1706">
                  <c:v>61.469715839091563</c:v>
                </c:pt>
                <c:pt idx="1707">
                  <c:v>61.469715839091563</c:v>
                </c:pt>
                <c:pt idx="1708">
                  <c:v>56.817953559376413</c:v>
                </c:pt>
                <c:pt idx="1709">
                  <c:v>58.479297230703324</c:v>
                </c:pt>
                <c:pt idx="1710">
                  <c:v>58.479297230703324</c:v>
                </c:pt>
                <c:pt idx="1711">
                  <c:v>60.140640902030107</c:v>
                </c:pt>
                <c:pt idx="1712">
                  <c:v>61.469715839091563</c:v>
                </c:pt>
                <c:pt idx="1713">
                  <c:v>60.140640902030107</c:v>
                </c:pt>
                <c:pt idx="1714">
                  <c:v>60.140640902030107</c:v>
                </c:pt>
                <c:pt idx="1715">
                  <c:v>60.140640902030107</c:v>
                </c:pt>
                <c:pt idx="1716">
                  <c:v>58.479297230703324</c:v>
                </c:pt>
                <c:pt idx="1717">
                  <c:v>58.479297230703324</c:v>
                </c:pt>
                <c:pt idx="1718">
                  <c:v>60.140640902030107</c:v>
                </c:pt>
                <c:pt idx="1719">
                  <c:v>58.479297230703324</c:v>
                </c:pt>
                <c:pt idx="1720">
                  <c:v>60.140640902030107</c:v>
                </c:pt>
                <c:pt idx="1721">
                  <c:v>60.140640902030107</c:v>
                </c:pt>
                <c:pt idx="1722">
                  <c:v>60.140640902030107</c:v>
                </c:pt>
                <c:pt idx="1723">
                  <c:v>60.140640902030107</c:v>
                </c:pt>
                <c:pt idx="1724">
                  <c:v>52.498460013926831</c:v>
                </c:pt>
                <c:pt idx="1725">
                  <c:v>61.469715839091563</c:v>
                </c:pt>
                <c:pt idx="1726">
                  <c:v>60.140640902030107</c:v>
                </c:pt>
                <c:pt idx="1727">
                  <c:v>61.469715839091563</c:v>
                </c:pt>
                <c:pt idx="1728">
                  <c:v>60.140640902030107</c:v>
                </c:pt>
                <c:pt idx="1729">
                  <c:v>58.479297230703324</c:v>
                </c:pt>
                <c:pt idx="1730">
                  <c:v>58.479297230703324</c:v>
                </c:pt>
                <c:pt idx="1731">
                  <c:v>58.479297230703324</c:v>
                </c:pt>
                <c:pt idx="1732">
                  <c:v>58.479297230703324</c:v>
                </c:pt>
              </c:numCache>
            </c:numRef>
          </c:yVal>
          <c:smooth val="0"/>
        </c:ser>
        <c:ser>
          <c:idx val="0"/>
          <c:order val="2"/>
          <c:tx>
            <c:v>tap 2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'[foam 80% quality (2).xlsx]A80FSV'!$R$4:$R$1736</c:f>
              <c:numCache>
                <c:formatCode>General</c:formatCode>
                <c:ptCount val="1733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0.10083333333333332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0.15845238095238129</c:v>
                </c:pt>
                <c:pt idx="12">
                  <c:v>0.17285714285714304</c:v>
                </c:pt>
                <c:pt idx="13">
                  <c:v>0.18726190476190502</c:v>
                </c:pt>
                <c:pt idx="14">
                  <c:v>0.20166666666666663</c:v>
                </c:pt>
                <c:pt idx="15">
                  <c:v>0.21607142857142889</c:v>
                </c:pt>
                <c:pt idx="16">
                  <c:v>0.23047619047619081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0.28809523809523779</c:v>
                </c:pt>
                <c:pt idx="21">
                  <c:v>0.30250000000000032</c:v>
                </c:pt>
                <c:pt idx="22">
                  <c:v>0.31690476190476297</c:v>
                </c:pt>
                <c:pt idx="23">
                  <c:v>0.33130952380952444</c:v>
                </c:pt>
                <c:pt idx="24">
                  <c:v>0.34571428571428614</c:v>
                </c:pt>
                <c:pt idx="25">
                  <c:v>0.360119047619048</c:v>
                </c:pt>
                <c:pt idx="26">
                  <c:v>0.37452380952381015</c:v>
                </c:pt>
                <c:pt idx="27">
                  <c:v>0.38892857142857218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0.43214285714285777</c:v>
                </c:pt>
                <c:pt idx="31">
                  <c:v>0.44654761904761908</c:v>
                </c:pt>
                <c:pt idx="32">
                  <c:v>0.46095238095238128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0.50416666666666587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0.5473809523809523</c:v>
                </c:pt>
                <c:pt idx="39">
                  <c:v>0.56178571428571489</c:v>
                </c:pt>
                <c:pt idx="40">
                  <c:v>0.5761904761904777</c:v>
                </c:pt>
                <c:pt idx="41">
                  <c:v>0.59059523809523806</c:v>
                </c:pt>
                <c:pt idx="42">
                  <c:v>0.60500000000000065</c:v>
                </c:pt>
                <c:pt idx="43">
                  <c:v>0.61940476190476157</c:v>
                </c:pt>
                <c:pt idx="44">
                  <c:v>0.6338095238095246</c:v>
                </c:pt>
                <c:pt idx="45">
                  <c:v>0.64821428571428552</c:v>
                </c:pt>
                <c:pt idx="46">
                  <c:v>0.66261904761904888</c:v>
                </c:pt>
                <c:pt idx="47">
                  <c:v>0.67702380952381103</c:v>
                </c:pt>
                <c:pt idx="48">
                  <c:v>0.69142857142857228</c:v>
                </c:pt>
                <c:pt idx="49">
                  <c:v>0.70583333333333365</c:v>
                </c:pt>
                <c:pt idx="50">
                  <c:v>0.72023809523809601</c:v>
                </c:pt>
                <c:pt idx="51">
                  <c:v>0.73464285714285804</c:v>
                </c:pt>
                <c:pt idx="52">
                  <c:v>0.74904761904761963</c:v>
                </c:pt>
                <c:pt idx="53">
                  <c:v>0.76345238095238022</c:v>
                </c:pt>
                <c:pt idx="54">
                  <c:v>0.77785714285714291</c:v>
                </c:pt>
                <c:pt idx="55">
                  <c:v>0.79226190476190395</c:v>
                </c:pt>
                <c:pt idx="56">
                  <c:v>0.80666666666666653</c:v>
                </c:pt>
                <c:pt idx="57">
                  <c:v>0.82107142857142934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0.86428571428571488</c:v>
                </c:pt>
                <c:pt idx="61">
                  <c:v>0.87869047619047835</c:v>
                </c:pt>
                <c:pt idx="62">
                  <c:v>0.89309523809523805</c:v>
                </c:pt>
                <c:pt idx="63">
                  <c:v>0.90750000000000008</c:v>
                </c:pt>
                <c:pt idx="64">
                  <c:v>0.92190476190476156</c:v>
                </c:pt>
                <c:pt idx="65">
                  <c:v>0.9363095238095237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0.97952380952381035</c:v>
                </c:pt>
                <c:pt idx="69">
                  <c:v>0.99392857142857216</c:v>
                </c:pt>
                <c:pt idx="70">
                  <c:v>1.0083333333333333</c:v>
                </c:pt>
                <c:pt idx="71">
                  <c:v>1.0227380952380938</c:v>
                </c:pt>
                <c:pt idx="72">
                  <c:v>1.0371428571428558</c:v>
                </c:pt>
                <c:pt idx="73">
                  <c:v>1.051547619047619</c:v>
                </c:pt>
                <c:pt idx="74">
                  <c:v>1.0659523809523808</c:v>
                </c:pt>
                <c:pt idx="75">
                  <c:v>1.0803571428571441</c:v>
                </c:pt>
                <c:pt idx="76">
                  <c:v>1.0947619047619059</c:v>
                </c:pt>
                <c:pt idx="77">
                  <c:v>1.1091666666666666</c:v>
                </c:pt>
                <c:pt idx="78">
                  <c:v>1.1235714285714284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1.1667857142857161</c:v>
                </c:pt>
                <c:pt idx="82">
                  <c:v>1.1811904761904759</c:v>
                </c:pt>
                <c:pt idx="83">
                  <c:v>1.1955952380952379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1.2532142857142836</c:v>
                </c:pt>
                <c:pt idx="88">
                  <c:v>1.2676190476190456</c:v>
                </c:pt>
                <c:pt idx="89">
                  <c:v>1.2820238095238101</c:v>
                </c:pt>
                <c:pt idx="90">
                  <c:v>1.2964285714285726</c:v>
                </c:pt>
                <c:pt idx="91">
                  <c:v>1.3108333333333333</c:v>
                </c:pt>
                <c:pt idx="92">
                  <c:v>1.3252380952380938</c:v>
                </c:pt>
                <c:pt idx="93">
                  <c:v>1.3396428571428558</c:v>
                </c:pt>
                <c:pt idx="94">
                  <c:v>1.3540476190476189</c:v>
                </c:pt>
                <c:pt idx="95">
                  <c:v>1.3684523809523821</c:v>
                </c:pt>
                <c:pt idx="96">
                  <c:v>1.3828571428571441</c:v>
                </c:pt>
                <c:pt idx="97">
                  <c:v>1.3972619047619059</c:v>
                </c:pt>
                <c:pt idx="98">
                  <c:v>1.4116666666666653</c:v>
                </c:pt>
                <c:pt idx="99">
                  <c:v>1.4260714285714284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1.4836904761904746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1.5557142857142841</c:v>
                </c:pt>
                <c:pt idx="109">
                  <c:v>1.5701190476190474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1.6133333333333331</c:v>
                </c:pt>
                <c:pt idx="113">
                  <c:v>1.6277380952380938</c:v>
                </c:pt>
                <c:pt idx="114">
                  <c:v>1.6421428571428571</c:v>
                </c:pt>
                <c:pt idx="115">
                  <c:v>1.65654761904762</c:v>
                </c:pt>
                <c:pt idx="116">
                  <c:v>1.6709523809523807</c:v>
                </c:pt>
                <c:pt idx="117">
                  <c:v>1.6853571428571441</c:v>
                </c:pt>
                <c:pt idx="118">
                  <c:v>1.6997619047619061</c:v>
                </c:pt>
                <c:pt idx="119">
                  <c:v>1.7141666666666668</c:v>
                </c:pt>
                <c:pt idx="120">
                  <c:v>1.7285714285714284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1.7717857142857141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1.8150000000000002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1.8582142857142858</c:v>
                </c:pt>
                <c:pt idx="130">
                  <c:v>1.8726190476190474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1.9158333333333335</c:v>
                </c:pt>
                <c:pt idx="134">
                  <c:v>1.9302380952380951</c:v>
                </c:pt>
                <c:pt idx="135">
                  <c:v>1.9446428571428571</c:v>
                </c:pt>
                <c:pt idx="136">
                  <c:v>1.9590476190476191</c:v>
                </c:pt>
                <c:pt idx="137">
                  <c:v>1.9734523809523807</c:v>
                </c:pt>
                <c:pt idx="138">
                  <c:v>1.9878571428571441</c:v>
                </c:pt>
                <c:pt idx="139">
                  <c:v>2.0022619047619048</c:v>
                </c:pt>
                <c:pt idx="140">
                  <c:v>2.0166666666666639</c:v>
                </c:pt>
                <c:pt idx="141">
                  <c:v>2.0310714285714284</c:v>
                </c:pt>
                <c:pt idx="142">
                  <c:v>2.0454761904761876</c:v>
                </c:pt>
                <c:pt idx="143">
                  <c:v>2.0598809523809551</c:v>
                </c:pt>
                <c:pt idx="144">
                  <c:v>2.0742857142857143</c:v>
                </c:pt>
                <c:pt idx="145">
                  <c:v>2.0886904761904788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2.1319047619047615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2.203928571428575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2.2471428571428609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2.2903571428571459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2.3335714285714282</c:v>
                </c:pt>
                <c:pt idx="163">
                  <c:v>2.3479761904761904</c:v>
                </c:pt>
                <c:pt idx="164">
                  <c:v>2.3623809523809554</c:v>
                </c:pt>
                <c:pt idx="165">
                  <c:v>2.3767857142857127</c:v>
                </c:pt>
                <c:pt idx="166">
                  <c:v>2.3911904761904759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2.492023809523805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2.5352380952380922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2.5928571428571425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2.6360714285714288</c:v>
                </c:pt>
                <c:pt idx="184">
                  <c:v>2.6504761904761875</c:v>
                </c:pt>
                <c:pt idx="185">
                  <c:v>2.6648809523809569</c:v>
                </c:pt>
                <c:pt idx="186">
                  <c:v>2.6792857142857143</c:v>
                </c:pt>
                <c:pt idx="187">
                  <c:v>2.6936904761904787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2.7369047619047642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2.7801190476190527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2.8521428571428569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2.9529761904761869</c:v>
                </c:pt>
                <c:pt idx="206">
                  <c:v>2.967380952380958</c:v>
                </c:pt>
                <c:pt idx="207">
                  <c:v>2.9817857142857145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3.0538095238095209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3.0970238095238067</c:v>
                </c:pt>
                <c:pt idx="216">
                  <c:v>3.1114285714285717</c:v>
                </c:pt>
                <c:pt idx="217">
                  <c:v>3.1258333333333335</c:v>
                </c:pt>
                <c:pt idx="218">
                  <c:v>3.1402380952380948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3.1978571428571452</c:v>
                </c:pt>
                <c:pt idx="223">
                  <c:v>3.2122619047619048</c:v>
                </c:pt>
                <c:pt idx="224">
                  <c:v>3.2266666666666661</c:v>
                </c:pt>
                <c:pt idx="225">
                  <c:v>3.241071428571431</c:v>
                </c:pt>
                <c:pt idx="226">
                  <c:v>3.2554761904761875</c:v>
                </c:pt>
                <c:pt idx="227">
                  <c:v>3.2698809523809569</c:v>
                </c:pt>
                <c:pt idx="228">
                  <c:v>3.2842857142857151</c:v>
                </c:pt>
                <c:pt idx="229">
                  <c:v>3.2986904761904787</c:v>
                </c:pt>
                <c:pt idx="230">
                  <c:v>3.3130952380952383</c:v>
                </c:pt>
                <c:pt idx="231">
                  <c:v>3.3274999999999997</c:v>
                </c:pt>
                <c:pt idx="232">
                  <c:v>3.3419047619047615</c:v>
                </c:pt>
                <c:pt idx="233">
                  <c:v>3.3563095238095206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3.3995238095238065</c:v>
                </c:pt>
                <c:pt idx="237">
                  <c:v>3.4139285714285714</c:v>
                </c:pt>
                <c:pt idx="238">
                  <c:v>3.4283333333333341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3.5003571428571458</c:v>
                </c:pt>
                <c:pt idx="244">
                  <c:v>3.514761904761905</c:v>
                </c:pt>
                <c:pt idx="245">
                  <c:v>3.5291666666666672</c:v>
                </c:pt>
                <c:pt idx="246">
                  <c:v>3.5435714285714313</c:v>
                </c:pt>
                <c:pt idx="247">
                  <c:v>3.5579761904761904</c:v>
                </c:pt>
                <c:pt idx="248">
                  <c:v>3.5723809523809553</c:v>
                </c:pt>
                <c:pt idx="249">
                  <c:v>3.586785714285714</c:v>
                </c:pt>
                <c:pt idx="250">
                  <c:v>3.6011904761904794</c:v>
                </c:pt>
                <c:pt idx="251">
                  <c:v>3.6155952380952376</c:v>
                </c:pt>
                <c:pt idx="252">
                  <c:v>3.6300000000000003</c:v>
                </c:pt>
                <c:pt idx="253">
                  <c:v>3.6444047619047644</c:v>
                </c:pt>
                <c:pt idx="254">
                  <c:v>3.6588095238095208</c:v>
                </c:pt>
                <c:pt idx="255">
                  <c:v>3.6732142857142858</c:v>
                </c:pt>
                <c:pt idx="256">
                  <c:v>3.6876190476190502</c:v>
                </c:pt>
                <c:pt idx="257">
                  <c:v>3.7020238095238067</c:v>
                </c:pt>
                <c:pt idx="258">
                  <c:v>3.7164285714285707</c:v>
                </c:pt>
                <c:pt idx="259">
                  <c:v>3.730833333333333</c:v>
                </c:pt>
                <c:pt idx="260">
                  <c:v>3.7452380952380948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3.8172619047619043</c:v>
                </c:pt>
                <c:pt idx="266">
                  <c:v>3.8316666666666639</c:v>
                </c:pt>
                <c:pt idx="267">
                  <c:v>3.8460714285714284</c:v>
                </c:pt>
                <c:pt idx="268">
                  <c:v>3.8604761904761875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3.9036904761904756</c:v>
                </c:pt>
                <c:pt idx="272">
                  <c:v>3.9180952380952383</c:v>
                </c:pt>
                <c:pt idx="273">
                  <c:v>3.9324999999999966</c:v>
                </c:pt>
                <c:pt idx="274">
                  <c:v>3.9469047619047615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4.0189285714285665</c:v>
                </c:pt>
                <c:pt idx="280">
                  <c:v>4.0333333333333412</c:v>
                </c:pt>
                <c:pt idx="281">
                  <c:v>4.0477380952380964</c:v>
                </c:pt>
                <c:pt idx="282">
                  <c:v>4.0621428571428506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4.1197619047619094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4.1629761904761855</c:v>
                </c:pt>
                <c:pt idx="290">
                  <c:v>4.1773809523809451</c:v>
                </c:pt>
                <c:pt idx="291">
                  <c:v>4.1917857142857091</c:v>
                </c:pt>
                <c:pt idx="292">
                  <c:v>4.2061904761904758</c:v>
                </c:pt>
                <c:pt idx="293">
                  <c:v>4.2205952380952283</c:v>
                </c:pt>
                <c:pt idx="294">
                  <c:v>4.2350000000000003</c:v>
                </c:pt>
                <c:pt idx="295">
                  <c:v>4.249404761904767</c:v>
                </c:pt>
                <c:pt idx="296">
                  <c:v>4.263809523809523</c:v>
                </c:pt>
                <c:pt idx="297">
                  <c:v>4.2782142857142915</c:v>
                </c:pt>
                <c:pt idx="298">
                  <c:v>4.2926190476190476</c:v>
                </c:pt>
                <c:pt idx="299">
                  <c:v>4.3070238095238089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4.3646428571428517</c:v>
                </c:pt>
                <c:pt idx="304">
                  <c:v>4.3790476190476184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4.4222619047619096</c:v>
                </c:pt>
                <c:pt idx="308">
                  <c:v>4.4366666666666728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4.4942857142857084</c:v>
                </c:pt>
                <c:pt idx="313">
                  <c:v>4.508690476190476</c:v>
                </c:pt>
                <c:pt idx="314">
                  <c:v>4.5230952380952303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4.5663095238095295</c:v>
                </c:pt>
                <c:pt idx="318">
                  <c:v>4.5807142857142864</c:v>
                </c:pt>
                <c:pt idx="319">
                  <c:v>4.5951190476190416</c:v>
                </c:pt>
                <c:pt idx="320">
                  <c:v>4.6095238095238091</c:v>
                </c:pt>
                <c:pt idx="321">
                  <c:v>4.6239285714285652</c:v>
                </c:pt>
                <c:pt idx="322">
                  <c:v>4.6383333333333399</c:v>
                </c:pt>
                <c:pt idx="323">
                  <c:v>4.652738095238095</c:v>
                </c:pt>
                <c:pt idx="324">
                  <c:v>4.6671428571428466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4.753571428571429</c:v>
                </c:pt>
                <c:pt idx="331">
                  <c:v>4.7679761904761895</c:v>
                </c:pt>
                <c:pt idx="332">
                  <c:v>4.7823809523809464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4.8255952380952261</c:v>
                </c:pt>
                <c:pt idx="336">
                  <c:v>4.84</c:v>
                </c:pt>
                <c:pt idx="337">
                  <c:v>4.8544047619047559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4.8976190476190418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4.9408333333333401</c:v>
                </c:pt>
                <c:pt idx="344">
                  <c:v>4.9552380952381005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4.9984523809523873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5.0416666666666714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5.084880952380944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5.1280952380952272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5.1713095238095299</c:v>
                </c:pt>
                <c:pt idx="360">
                  <c:v>5.1857142857142851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5.2289285714285665</c:v>
                </c:pt>
                <c:pt idx="364">
                  <c:v>5.2433333333333412</c:v>
                </c:pt>
                <c:pt idx="365">
                  <c:v>5.2577380952380954</c:v>
                </c:pt>
                <c:pt idx="366">
                  <c:v>5.2721428571428577</c:v>
                </c:pt>
                <c:pt idx="367">
                  <c:v>5.2865476190476191</c:v>
                </c:pt>
                <c:pt idx="368">
                  <c:v>5.3009523809523804</c:v>
                </c:pt>
                <c:pt idx="369">
                  <c:v>5.3153571428571427</c:v>
                </c:pt>
                <c:pt idx="370">
                  <c:v>5.3297619047619094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5.3729761904761899</c:v>
                </c:pt>
                <c:pt idx="374">
                  <c:v>5.3873809523809451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5.473809523809531</c:v>
                </c:pt>
                <c:pt idx="381">
                  <c:v>5.4882142857142906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5.5890476190476184</c:v>
                </c:pt>
                <c:pt idx="389">
                  <c:v>5.6034523809523824</c:v>
                </c:pt>
                <c:pt idx="390">
                  <c:v>5.6178571428571376</c:v>
                </c:pt>
                <c:pt idx="391">
                  <c:v>5.6322619047619105</c:v>
                </c:pt>
                <c:pt idx="392">
                  <c:v>5.6466666666666674</c:v>
                </c:pt>
                <c:pt idx="393">
                  <c:v>5.6610714285714279</c:v>
                </c:pt>
                <c:pt idx="394">
                  <c:v>5.675476190476191</c:v>
                </c:pt>
                <c:pt idx="395">
                  <c:v>5.6898809523809462</c:v>
                </c:pt>
                <c:pt idx="396">
                  <c:v>5.7042857142857084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5.7763095238095312</c:v>
                </c:pt>
                <c:pt idx="402">
                  <c:v>5.7907142857142864</c:v>
                </c:pt>
                <c:pt idx="403">
                  <c:v>5.8051190476190415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5.8483333333333398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5.9059523809523862</c:v>
                </c:pt>
                <c:pt idx="411">
                  <c:v>5.9203571428571431</c:v>
                </c:pt>
                <c:pt idx="412">
                  <c:v>5.9347619047619107</c:v>
                </c:pt>
                <c:pt idx="413">
                  <c:v>5.9491666666666694</c:v>
                </c:pt>
                <c:pt idx="414">
                  <c:v>5.963571428571429</c:v>
                </c:pt>
                <c:pt idx="415">
                  <c:v>5.9779761904761903</c:v>
                </c:pt>
                <c:pt idx="416">
                  <c:v>5.9923809523809473</c:v>
                </c:pt>
                <c:pt idx="417">
                  <c:v>6.006785714285714</c:v>
                </c:pt>
                <c:pt idx="418">
                  <c:v>6.0211904761904709</c:v>
                </c:pt>
                <c:pt idx="419">
                  <c:v>6.0355952380952331</c:v>
                </c:pt>
                <c:pt idx="420">
                  <c:v>6.05</c:v>
                </c:pt>
                <c:pt idx="421">
                  <c:v>6.064404761904755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6.1076190476190417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6.1940476190476135</c:v>
                </c:pt>
                <c:pt idx="431">
                  <c:v>6.2084523809523873</c:v>
                </c:pt>
                <c:pt idx="432">
                  <c:v>6.2228571428571415</c:v>
                </c:pt>
                <c:pt idx="433">
                  <c:v>6.2372619047619109</c:v>
                </c:pt>
                <c:pt idx="434">
                  <c:v>6.2516666666666714</c:v>
                </c:pt>
                <c:pt idx="435">
                  <c:v>6.2660714285714292</c:v>
                </c:pt>
                <c:pt idx="436">
                  <c:v>6.2804761904761914</c:v>
                </c:pt>
                <c:pt idx="437">
                  <c:v>6.2948809523809439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6.3380952380952316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6.3813095238095299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6.4533333333333402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6.4965476190476199</c:v>
                </c:pt>
                <c:pt idx="452">
                  <c:v>6.5109523809523804</c:v>
                </c:pt>
                <c:pt idx="453">
                  <c:v>6.5253571428571426</c:v>
                </c:pt>
                <c:pt idx="454">
                  <c:v>6.539761904761912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6.597380952380945</c:v>
                </c:pt>
                <c:pt idx="459">
                  <c:v>6.611785714285709</c:v>
                </c:pt>
                <c:pt idx="460">
                  <c:v>6.6261904761904695</c:v>
                </c:pt>
                <c:pt idx="461">
                  <c:v>6.6405952380952264</c:v>
                </c:pt>
                <c:pt idx="462">
                  <c:v>6.6549999999999931</c:v>
                </c:pt>
                <c:pt idx="463">
                  <c:v>6.6694047619047625</c:v>
                </c:pt>
                <c:pt idx="464">
                  <c:v>6.683809523809523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6.7270238095238089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6.7702380952381036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6.8278571428571375</c:v>
                </c:pt>
                <c:pt idx="475">
                  <c:v>6.8422619047619104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6.8998809523809461</c:v>
                </c:pt>
                <c:pt idx="480">
                  <c:v>6.9142857142857084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6.971904761904768</c:v>
                </c:pt>
                <c:pt idx="485">
                  <c:v>6.9863095238095321</c:v>
                </c:pt>
                <c:pt idx="486">
                  <c:v>7.0007142857142854</c:v>
                </c:pt>
                <c:pt idx="487">
                  <c:v>7.0151190476190415</c:v>
                </c:pt>
                <c:pt idx="488">
                  <c:v>7.02952380952381</c:v>
                </c:pt>
                <c:pt idx="489">
                  <c:v>7.0439285714285695</c:v>
                </c:pt>
                <c:pt idx="490">
                  <c:v>7.0583333333333389</c:v>
                </c:pt>
                <c:pt idx="491">
                  <c:v>7.0727380952380994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7.1303571428571422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7.2023809523809472</c:v>
                </c:pt>
                <c:pt idx="501">
                  <c:v>7.2167857142857148</c:v>
                </c:pt>
                <c:pt idx="502">
                  <c:v>7.2311904761904753</c:v>
                </c:pt>
                <c:pt idx="503">
                  <c:v>7.2455952380952313</c:v>
                </c:pt>
                <c:pt idx="504">
                  <c:v>7.2600000000000007</c:v>
                </c:pt>
                <c:pt idx="505">
                  <c:v>7.2744047619047612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7.3176190476190417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7.3752380952381005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7.4184523809523872</c:v>
                </c:pt>
                <c:pt idx="516">
                  <c:v>7.4328571428571433</c:v>
                </c:pt>
                <c:pt idx="517">
                  <c:v>7.44726190476191</c:v>
                </c:pt>
                <c:pt idx="518">
                  <c:v>7.4616666666666704</c:v>
                </c:pt>
                <c:pt idx="519">
                  <c:v>7.4760714285714336</c:v>
                </c:pt>
                <c:pt idx="520">
                  <c:v>7.4904761904761914</c:v>
                </c:pt>
                <c:pt idx="521">
                  <c:v>7.5048809523809439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7.5480952380952315</c:v>
                </c:pt>
                <c:pt idx="525">
                  <c:v>7.5624999999999956</c:v>
                </c:pt>
                <c:pt idx="526">
                  <c:v>7.5769047619047623</c:v>
                </c:pt>
                <c:pt idx="527">
                  <c:v>7.5913095238095298</c:v>
                </c:pt>
                <c:pt idx="528">
                  <c:v>7.6057142857142859</c:v>
                </c:pt>
                <c:pt idx="529">
                  <c:v>7.6201190476190384</c:v>
                </c:pt>
                <c:pt idx="530">
                  <c:v>7.6345238095238086</c:v>
                </c:pt>
                <c:pt idx="531">
                  <c:v>7.6489285714285664</c:v>
                </c:pt>
                <c:pt idx="532">
                  <c:v>7.6633333333333384</c:v>
                </c:pt>
                <c:pt idx="533">
                  <c:v>7.6777380952380954</c:v>
                </c:pt>
                <c:pt idx="534">
                  <c:v>7.6921428571428496</c:v>
                </c:pt>
                <c:pt idx="535">
                  <c:v>7.706547619047619</c:v>
                </c:pt>
                <c:pt idx="536">
                  <c:v>7.7209523809523803</c:v>
                </c:pt>
                <c:pt idx="537">
                  <c:v>7.7353571428571479</c:v>
                </c:pt>
                <c:pt idx="538">
                  <c:v>7.749761904761912</c:v>
                </c:pt>
                <c:pt idx="539">
                  <c:v>7.7641666666666609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7.8073809523809441</c:v>
                </c:pt>
                <c:pt idx="543">
                  <c:v>7.821785714285709</c:v>
                </c:pt>
                <c:pt idx="544">
                  <c:v>7.8361904761904766</c:v>
                </c:pt>
                <c:pt idx="545">
                  <c:v>7.8505952380952264</c:v>
                </c:pt>
                <c:pt idx="546">
                  <c:v>7.8649999999999931</c:v>
                </c:pt>
                <c:pt idx="547">
                  <c:v>7.8794047619047634</c:v>
                </c:pt>
                <c:pt idx="548">
                  <c:v>7.8938095238095229</c:v>
                </c:pt>
                <c:pt idx="549">
                  <c:v>7.9082142857142905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7.9802380952381036</c:v>
                </c:pt>
                <c:pt idx="555">
                  <c:v>7.9946428571428569</c:v>
                </c:pt>
                <c:pt idx="556">
                  <c:v>8.0090476190476352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8.0666666666666789</c:v>
                </c:pt>
                <c:pt idx="561">
                  <c:v>8.0810714285714091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8.1386904761904617</c:v>
                </c:pt>
                <c:pt idx="566">
                  <c:v>8.1530952380952559</c:v>
                </c:pt>
                <c:pt idx="567">
                  <c:v>8.1675000000000022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8.3115476190476389</c:v>
                </c:pt>
                <c:pt idx="578">
                  <c:v>8.3259523809523817</c:v>
                </c:pt>
                <c:pt idx="579">
                  <c:v>8.3403571428571439</c:v>
                </c:pt>
                <c:pt idx="580">
                  <c:v>8.3547619047619044</c:v>
                </c:pt>
                <c:pt idx="581">
                  <c:v>8.3691666666666791</c:v>
                </c:pt>
                <c:pt idx="582">
                  <c:v>8.3835714285714289</c:v>
                </c:pt>
                <c:pt idx="583">
                  <c:v>8.3979761904761787</c:v>
                </c:pt>
                <c:pt idx="584">
                  <c:v>8.4123809523809623</c:v>
                </c:pt>
                <c:pt idx="585">
                  <c:v>8.4267857142857228</c:v>
                </c:pt>
                <c:pt idx="586">
                  <c:v>8.4411904761904619</c:v>
                </c:pt>
                <c:pt idx="587">
                  <c:v>8.4555952380952686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8.5276190476190461</c:v>
                </c:pt>
                <c:pt idx="593">
                  <c:v>8.5420238095238084</c:v>
                </c:pt>
                <c:pt idx="594">
                  <c:v>8.5564285714285724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8.5996428571428716</c:v>
                </c:pt>
                <c:pt idx="598">
                  <c:v>8.6140476190476267</c:v>
                </c:pt>
                <c:pt idx="599">
                  <c:v>8.6284523809523677</c:v>
                </c:pt>
                <c:pt idx="600">
                  <c:v>8.6428571428571317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8.6860714285714113</c:v>
                </c:pt>
                <c:pt idx="604">
                  <c:v>8.7004761904761914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8.7436904761904639</c:v>
                </c:pt>
                <c:pt idx="608">
                  <c:v>8.7580952380952368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8.8157142857142983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8.9021428571428718</c:v>
                </c:pt>
                <c:pt idx="619">
                  <c:v>8.9165476190476411</c:v>
                </c:pt>
                <c:pt idx="620">
                  <c:v>8.9309523809523679</c:v>
                </c:pt>
                <c:pt idx="621">
                  <c:v>8.9453571428571319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8.9885714285714116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9.0461904761904659</c:v>
                </c:pt>
                <c:pt idx="629">
                  <c:v>9.0605952380952584</c:v>
                </c:pt>
                <c:pt idx="630">
                  <c:v>9.0750000000000028</c:v>
                </c:pt>
                <c:pt idx="631">
                  <c:v>9.0894047619047704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9.1470238095237999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9.204642857142856</c:v>
                </c:pt>
                <c:pt idx="640">
                  <c:v>9.2190476190476325</c:v>
                </c:pt>
                <c:pt idx="641">
                  <c:v>9.2334523809523699</c:v>
                </c:pt>
                <c:pt idx="642">
                  <c:v>9.2478571428571215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9.2910714285714011</c:v>
                </c:pt>
                <c:pt idx="646">
                  <c:v>9.3054761904762024</c:v>
                </c:pt>
                <c:pt idx="647">
                  <c:v>9.3198809523809647</c:v>
                </c:pt>
                <c:pt idx="648">
                  <c:v>9.3342857142857127</c:v>
                </c:pt>
                <c:pt idx="649">
                  <c:v>9.3486904761904679</c:v>
                </c:pt>
                <c:pt idx="650">
                  <c:v>9.3630952380952586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9.4927380952381046</c:v>
                </c:pt>
                <c:pt idx="660">
                  <c:v>9.5071428571428598</c:v>
                </c:pt>
                <c:pt idx="661">
                  <c:v>9.5215476190476309</c:v>
                </c:pt>
                <c:pt idx="662">
                  <c:v>9.5359523809523719</c:v>
                </c:pt>
                <c:pt idx="663">
                  <c:v>9.550357142857143</c:v>
                </c:pt>
                <c:pt idx="664">
                  <c:v>9.5647619047619035</c:v>
                </c:pt>
                <c:pt idx="665">
                  <c:v>9.5791666666666728</c:v>
                </c:pt>
                <c:pt idx="666">
                  <c:v>9.5935714285714138</c:v>
                </c:pt>
                <c:pt idx="667">
                  <c:v>9.607976190476176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9.6655952380952623</c:v>
                </c:pt>
                <c:pt idx="672">
                  <c:v>9.68</c:v>
                </c:pt>
                <c:pt idx="673">
                  <c:v>9.6944047619047602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9.7952380952380942</c:v>
                </c:pt>
                <c:pt idx="681">
                  <c:v>9.809642857142876</c:v>
                </c:pt>
                <c:pt idx="682">
                  <c:v>9.8240476190476311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9.8960714285714158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9.9536904761904772</c:v>
                </c:pt>
                <c:pt idx="692">
                  <c:v>9.9680952380952519</c:v>
                </c:pt>
                <c:pt idx="693">
                  <c:v>9.9825000000000141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10.025714285714296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10.112142857142867</c:v>
                </c:pt>
                <c:pt idx="703">
                  <c:v>10.126547619047635</c:v>
                </c:pt>
                <c:pt idx="704">
                  <c:v>10.140952380952363</c:v>
                </c:pt>
                <c:pt idx="705">
                  <c:v>10.155357142857142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10.198571428571409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10.270595238095256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10.35702380952382</c:v>
                </c:pt>
                <c:pt idx="720">
                  <c:v>10.37142857142857</c:v>
                </c:pt>
                <c:pt idx="721">
                  <c:v>10.385833333333348</c:v>
                </c:pt>
                <c:pt idx="722">
                  <c:v>10.400238095238096</c:v>
                </c:pt>
                <c:pt idx="723">
                  <c:v>10.414642857142868</c:v>
                </c:pt>
                <c:pt idx="724">
                  <c:v>10.429047619047639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10.486666666666679</c:v>
                </c:pt>
                <c:pt idx="729">
                  <c:v>10.501071428571409</c:v>
                </c:pt>
                <c:pt idx="730">
                  <c:v>10.515476190476189</c:v>
                </c:pt>
                <c:pt idx="731">
                  <c:v>10.529880952380964</c:v>
                </c:pt>
                <c:pt idx="732">
                  <c:v>10.544285714285715</c:v>
                </c:pt>
                <c:pt idx="733">
                  <c:v>10.558690476190471</c:v>
                </c:pt>
                <c:pt idx="734">
                  <c:v>10.573095238095256</c:v>
                </c:pt>
                <c:pt idx="735">
                  <c:v>10.5875</c:v>
                </c:pt>
                <c:pt idx="736">
                  <c:v>10.601904761904761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10.659523809523821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10.745952380952367</c:v>
                </c:pt>
                <c:pt idx="747">
                  <c:v>10.760357142857131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10.803571428571418</c:v>
                </c:pt>
                <c:pt idx="751">
                  <c:v>10.817976190476188</c:v>
                </c:pt>
                <c:pt idx="752">
                  <c:v>10.832380952380962</c:v>
                </c:pt>
                <c:pt idx="753">
                  <c:v>10.846785714285724</c:v>
                </c:pt>
                <c:pt idx="754">
                  <c:v>10.861190476190473</c:v>
                </c:pt>
                <c:pt idx="755">
                  <c:v>10.875595238095269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10.962023809523819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11.019642857142872</c:v>
                </c:pt>
                <c:pt idx="766">
                  <c:v>11.03404761904763</c:v>
                </c:pt>
                <c:pt idx="767">
                  <c:v>11.048452380952368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11.106071428571413</c:v>
                </c:pt>
                <c:pt idx="772">
                  <c:v>11.120476190476191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11.178095238095247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  <c:pt idx="781">
                  <c:v>11.25011904761905</c:v>
                </c:pt>
                <c:pt idx="782">
                  <c:v>11.26452380952381</c:v>
                </c:pt>
                <c:pt idx="783">
                  <c:v>11.27892857142856</c:v>
                </c:pt>
                <c:pt idx="784">
                  <c:v>11.293333333333333</c:v>
                </c:pt>
                <c:pt idx="785">
                  <c:v>11.307738095238102</c:v>
                </c:pt>
                <c:pt idx="786">
                  <c:v>11.322142857142873</c:v>
                </c:pt>
                <c:pt idx="787">
                  <c:v>11.336547619047643</c:v>
                </c:pt>
                <c:pt idx="788">
                  <c:v>11.350952380952382</c:v>
                </c:pt>
                <c:pt idx="789">
                  <c:v>11.365357142857142</c:v>
                </c:pt>
                <c:pt idx="790">
                  <c:v>11.379761904761915</c:v>
                </c:pt>
                <c:pt idx="791">
                  <c:v>11.394166666666672</c:v>
                </c:pt>
                <c:pt idx="792">
                  <c:v>11.408571428571411</c:v>
                </c:pt>
                <c:pt idx="793">
                  <c:v>11.42297619047619</c:v>
                </c:pt>
                <c:pt idx="794">
                  <c:v>11.437380952380952</c:v>
                </c:pt>
                <c:pt idx="795">
                  <c:v>11.451785714285727</c:v>
                </c:pt>
                <c:pt idx="796">
                  <c:v>11.466190476190475</c:v>
                </c:pt>
                <c:pt idx="797">
                  <c:v>11.48059523809526</c:v>
                </c:pt>
                <c:pt idx="798">
                  <c:v>11.495000000000006</c:v>
                </c:pt>
                <c:pt idx="799">
                  <c:v>11.50940476190477</c:v>
                </c:pt>
                <c:pt idx="800">
                  <c:v>11.523809523809524</c:v>
                </c:pt>
                <c:pt idx="801">
                  <c:v>11.538214285714281</c:v>
                </c:pt>
                <c:pt idx="802">
                  <c:v>11.552619047619059</c:v>
                </c:pt>
                <c:pt idx="803">
                  <c:v>11.567023809523809</c:v>
                </c:pt>
                <c:pt idx="804">
                  <c:v>11.581428571428571</c:v>
                </c:pt>
                <c:pt idx="805">
                  <c:v>11.595833333333344</c:v>
                </c:pt>
                <c:pt idx="806">
                  <c:v>11.610238095238095</c:v>
                </c:pt>
                <c:pt idx="807">
                  <c:v>11.624642857142859</c:v>
                </c:pt>
                <c:pt idx="808">
                  <c:v>11.639047619047631</c:v>
                </c:pt>
                <c:pt idx="809">
                  <c:v>11.65345238095238</c:v>
                </c:pt>
                <c:pt idx="810">
                  <c:v>11.667857142857143</c:v>
                </c:pt>
                <c:pt idx="811">
                  <c:v>11.682261904761905</c:v>
                </c:pt>
                <c:pt idx="812">
                  <c:v>11.696666666666674</c:v>
                </c:pt>
                <c:pt idx="813">
                  <c:v>11.711071428571405</c:v>
                </c:pt>
                <c:pt idx="814">
                  <c:v>11.72547619047619</c:v>
                </c:pt>
                <c:pt idx="815">
                  <c:v>11.739880952380952</c:v>
                </c:pt>
                <c:pt idx="816">
                  <c:v>11.754285714285714</c:v>
                </c:pt>
                <c:pt idx="817">
                  <c:v>11.768690476190468</c:v>
                </c:pt>
                <c:pt idx="818">
                  <c:v>11.783095238095251</c:v>
                </c:pt>
                <c:pt idx="819">
                  <c:v>11.797500000000001</c:v>
                </c:pt>
                <c:pt idx="820">
                  <c:v>11.811904761904762</c:v>
                </c:pt>
                <c:pt idx="821">
                  <c:v>11.826309523809524</c:v>
                </c:pt>
                <c:pt idx="822">
                  <c:v>11.840714285714286</c:v>
                </c:pt>
                <c:pt idx="823">
                  <c:v>11.855119047619059</c:v>
                </c:pt>
                <c:pt idx="824">
                  <c:v>11.869523809523823</c:v>
                </c:pt>
                <c:pt idx="825">
                  <c:v>11.883928571428571</c:v>
                </c:pt>
                <c:pt idx="826">
                  <c:v>11.898333333333332</c:v>
                </c:pt>
                <c:pt idx="827">
                  <c:v>11.912738095238105</c:v>
                </c:pt>
                <c:pt idx="828">
                  <c:v>11.927142857142869</c:v>
                </c:pt>
                <c:pt idx="829">
                  <c:v>11.941547619047631</c:v>
                </c:pt>
                <c:pt idx="830">
                  <c:v>11.955952380952382</c:v>
                </c:pt>
                <c:pt idx="831">
                  <c:v>11.970357142857143</c:v>
                </c:pt>
                <c:pt idx="832">
                  <c:v>11.984761904761905</c:v>
                </c:pt>
                <c:pt idx="833">
                  <c:v>11.999166666666676</c:v>
                </c:pt>
                <c:pt idx="834">
                  <c:v>12.013571428571415</c:v>
                </c:pt>
                <c:pt idx="835">
                  <c:v>12.027976190476179</c:v>
                </c:pt>
                <c:pt idx="836">
                  <c:v>12.042380952380952</c:v>
                </c:pt>
                <c:pt idx="837">
                  <c:v>12.056785714285729</c:v>
                </c:pt>
                <c:pt idx="838">
                  <c:v>12.071190476190468</c:v>
                </c:pt>
                <c:pt idx="839">
                  <c:v>12.08559523809526</c:v>
                </c:pt>
                <c:pt idx="840">
                  <c:v>12.1</c:v>
                </c:pt>
                <c:pt idx="841">
                  <c:v>12.114404761904762</c:v>
                </c:pt>
                <c:pt idx="842">
                  <c:v>12.128809523809521</c:v>
                </c:pt>
                <c:pt idx="843">
                  <c:v>12.143214285714285</c:v>
                </c:pt>
                <c:pt idx="844">
                  <c:v>12.15761904761905</c:v>
                </c:pt>
                <c:pt idx="845">
                  <c:v>12.172023809523809</c:v>
                </c:pt>
                <c:pt idx="846">
                  <c:v>12.186428571428571</c:v>
                </c:pt>
                <c:pt idx="847">
                  <c:v>12.200833333333332</c:v>
                </c:pt>
                <c:pt idx="848">
                  <c:v>12.215238095238094</c:v>
                </c:pt>
                <c:pt idx="849">
                  <c:v>12.229642857142856</c:v>
                </c:pt>
                <c:pt idx="850">
                  <c:v>12.24404761904762</c:v>
                </c:pt>
                <c:pt idx="851">
                  <c:v>12.258452380952381</c:v>
                </c:pt>
                <c:pt idx="852">
                  <c:v>12.272857142857143</c:v>
                </c:pt>
                <c:pt idx="853">
                  <c:v>12.287261904761893</c:v>
                </c:pt>
                <c:pt idx="854">
                  <c:v>12.301666666666678</c:v>
                </c:pt>
                <c:pt idx="855">
                  <c:v>12.316071428571416</c:v>
                </c:pt>
                <c:pt idx="856">
                  <c:v>12.33047619047619</c:v>
                </c:pt>
                <c:pt idx="857">
                  <c:v>12.344880952380954</c:v>
                </c:pt>
                <c:pt idx="858">
                  <c:v>12.359285714285729</c:v>
                </c:pt>
                <c:pt idx="859">
                  <c:v>12.373690476190475</c:v>
                </c:pt>
                <c:pt idx="860">
                  <c:v>12.388095238095255</c:v>
                </c:pt>
                <c:pt idx="861">
                  <c:v>12.402500000000011</c:v>
                </c:pt>
                <c:pt idx="862">
                  <c:v>12.416904761904762</c:v>
                </c:pt>
                <c:pt idx="863">
                  <c:v>12.431309523809523</c:v>
                </c:pt>
                <c:pt idx="864">
                  <c:v>12.445714285714297</c:v>
                </c:pt>
                <c:pt idx="865">
                  <c:v>12.460119047619052</c:v>
                </c:pt>
                <c:pt idx="866">
                  <c:v>12.474523809523809</c:v>
                </c:pt>
                <c:pt idx="867">
                  <c:v>12.488928571428568</c:v>
                </c:pt>
                <c:pt idx="868">
                  <c:v>12.503333333333334</c:v>
                </c:pt>
                <c:pt idx="869">
                  <c:v>12.517738095238096</c:v>
                </c:pt>
                <c:pt idx="870">
                  <c:v>12.532142857142869</c:v>
                </c:pt>
                <c:pt idx="871">
                  <c:v>12.546547619047638</c:v>
                </c:pt>
                <c:pt idx="872">
                  <c:v>12.560952380952378</c:v>
                </c:pt>
                <c:pt idx="873">
                  <c:v>12.575357142857142</c:v>
                </c:pt>
                <c:pt idx="874">
                  <c:v>12.589761904761904</c:v>
                </c:pt>
                <c:pt idx="875">
                  <c:v>12.604166666666666</c:v>
                </c:pt>
                <c:pt idx="876">
                  <c:v>12.618571428571409</c:v>
                </c:pt>
                <c:pt idx="877">
                  <c:v>12.632976190476191</c:v>
                </c:pt>
                <c:pt idx="878">
                  <c:v>12.647380952380951</c:v>
                </c:pt>
                <c:pt idx="879">
                  <c:v>12.66178571428572</c:v>
                </c:pt>
                <c:pt idx="880">
                  <c:v>12.676190476190468</c:v>
                </c:pt>
                <c:pt idx="881">
                  <c:v>12.690595238095256</c:v>
                </c:pt>
                <c:pt idx="882">
                  <c:v>12.705</c:v>
                </c:pt>
                <c:pt idx="883">
                  <c:v>12.719404761904762</c:v>
                </c:pt>
                <c:pt idx="884">
                  <c:v>12.733809523809523</c:v>
                </c:pt>
                <c:pt idx="885">
                  <c:v>12.748214285714273</c:v>
                </c:pt>
                <c:pt idx="886">
                  <c:v>12.762619047619054</c:v>
                </c:pt>
                <c:pt idx="887">
                  <c:v>12.77702380952381</c:v>
                </c:pt>
                <c:pt idx="888">
                  <c:v>12.791428571428568</c:v>
                </c:pt>
                <c:pt idx="889">
                  <c:v>12.805833333333352</c:v>
                </c:pt>
                <c:pt idx="890">
                  <c:v>12.820238095238096</c:v>
                </c:pt>
                <c:pt idx="891">
                  <c:v>12.834642857142867</c:v>
                </c:pt>
                <c:pt idx="892">
                  <c:v>12.849047619047639</c:v>
                </c:pt>
                <c:pt idx="893">
                  <c:v>12.863452380952392</c:v>
                </c:pt>
                <c:pt idx="894">
                  <c:v>12.877857142857144</c:v>
                </c:pt>
                <c:pt idx="895">
                  <c:v>12.892261904761906</c:v>
                </c:pt>
                <c:pt idx="896">
                  <c:v>12.906666666666679</c:v>
                </c:pt>
                <c:pt idx="897">
                  <c:v>12.921071428571409</c:v>
                </c:pt>
                <c:pt idx="898">
                  <c:v>12.935476190476189</c:v>
                </c:pt>
                <c:pt idx="899">
                  <c:v>12.949880952380962</c:v>
                </c:pt>
                <c:pt idx="900">
                  <c:v>12.964285714285722</c:v>
                </c:pt>
                <c:pt idx="901">
                  <c:v>12.978690476190469</c:v>
                </c:pt>
                <c:pt idx="902">
                  <c:v>12.993095238095256</c:v>
                </c:pt>
                <c:pt idx="903">
                  <c:v>13.007500000000002</c:v>
                </c:pt>
                <c:pt idx="904">
                  <c:v>13.021904761904761</c:v>
                </c:pt>
                <c:pt idx="905">
                  <c:v>13.036309523809523</c:v>
                </c:pt>
                <c:pt idx="906">
                  <c:v>13.050714285714298</c:v>
                </c:pt>
                <c:pt idx="907">
                  <c:v>13.065119047619056</c:v>
                </c:pt>
                <c:pt idx="908">
                  <c:v>13.07952380952382</c:v>
                </c:pt>
                <c:pt idx="909">
                  <c:v>13.093928571428568</c:v>
                </c:pt>
                <c:pt idx="910">
                  <c:v>13.108333333333333</c:v>
                </c:pt>
                <c:pt idx="911">
                  <c:v>13.1227380952381</c:v>
                </c:pt>
                <c:pt idx="912">
                  <c:v>13.137142857142857</c:v>
                </c:pt>
                <c:pt idx="913">
                  <c:v>13.151547619047639</c:v>
                </c:pt>
                <c:pt idx="914">
                  <c:v>13.165952380952382</c:v>
                </c:pt>
                <c:pt idx="915">
                  <c:v>13.180357142857131</c:v>
                </c:pt>
                <c:pt idx="916">
                  <c:v>13.194761904761901</c:v>
                </c:pt>
                <c:pt idx="917">
                  <c:v>13.20916666666667</c:v>
                </c:pt>
                <c:pt idx="918">
                  <c:v>13.223571428571411</c:v>
                </c:pt>
                <c:pt idx="919">
                  <c:v>13.237976190476171</c:v>
                </c:pt>
                <c:pt idx="920">
                  <c:v>13.252380952380964</c:v>
                </c:pt>
                <c:pt idx="921">
                  <c:v>13.266785714285723</c:v>
                </c:pt>
                <c:pt idx="922">
                  <c:v>13.281190476190462</c:v>
                </c:pt>
                <c:pt idx="923">
                  <c:v>13.295595238095254</c:v>
                </c:pt>
                <c:pt idx="924">
                  <c:v>13.310000000000002</c:v>
                </c:pt>
                <c:pt idx="925">
                  <c:v>13.324404761904766</c:v>
                </c:pt>
                <c:pt idx="926">
                  <c:v>13.338809523809525</c:v>
                </c:pt>
                <c:pt idx="927">
                  <c:v>13.353214285714301</c:v>
                </c:pt>
                <c:pt idx="928">
                  <c:v>13.367619047619058</c:v>
                </c:pt>
                <c:pt idx="929">
                  <c:v>13.382023809523819</c:v>
                </c:pt>
                <c:pt idx="930">
                  <c:v>13.39642857142857</c:v>
                </c:pt>
                <c:pt idx="931">
                  <c:v>13.410833333333334</c:v>
                </c:pt>
                <c:pt idx="932">
                  <c:v>13.4252380952381</c:v>
                </c:pt>
                <c:pt idx="933">
                  <c:v>13.439642857142871</c:v>
                </c:pt>
                <c:pt idx="934">
                  <c:v>13.454047619047641</c:v>
                </c:pt>
                <c:pt idx="935">
                  <c:v>13.46845238095238</c:v>
                </c:pt>
                <c:pt idx="936">
                  <c:v>13.482857142857142</c:v>
                </c:pt>
                <c:pt idx="937">
                  <c:v>13.497261904761903</c:v>
                </c:pt>
                <c:pt idx="938">
                  <c:v>13.51166666666667</c:v>
                </c:pt>
                <c:pt idx="939">
                  <c:v>13.526071428571413</c:v>
                </c:pt>
                <c:pt idx="940">
                  <c:v>13.540476190476188</c:v>
                </c:pt>
                <c:pt idx="941">
                  <c:v>13.554880952380964</c:v>
                </c:pt>
                <c:pt idx="942">
                  <c:v>13.569285714285726</c:v>
                </c:pt>
                <c:pt idx="943">
                  <c:v>13.583690476190473</c:v>
                </c:pt>
                <c:pt idx="944">
                  <c:v>13.598095238095249</c:v>
                </c:pt>
                <c:pt idx="945">
                  <c:v>13.612500000000002</c:v>
                </c:pt>
                <c:pt idx="946">
                  <c:v>13.626904761904758</c:v>
                </c:pt>
                <c:pt idx="947">
                  <c:v>13.641309523809518</c:v>
                </c:pt>
                <c:pt idx="948">
                  <c:v>13.655714285714302</c:v>
                </c:pt>
                <c:pt idx="949">
                  <c:v>13.67011904761905</c:v>
                </c:pt>
                <c:pt idx="950">
                  <c:v>13.68452380952381</c:v>
                </c:pt>
                <c:pt idx="951">
                  <c:v>13.69892857142856</c:v>
                </c:pt>
                <c:pt idx="952">
                  <c:v>13.713333333333335</c:v>
                </c:pt>
                <c:pt idx="953">
                  <c:v>13.727738095238093</c:v>
                </c:pt>
                <c:pt idx="954">
                  <c:v>13.742142857142856</c:v>
                </c:pt>
                <c:pt idx="955">
                  <c:v>13.756547619047641</c:v>
                </c:pt>
                <c:pt idx="956">
                  <c:v>13.77095238095237</c:v>
                </c:pt>
                <c:pt idx="957">
                  <c:v>13.785357142857141</c:v>
                </c:pt>
                <c:pt idx="958">
                  <c:v>13.799761904761905</c:v>
                </c:pt>
                <c:pt idx="959">
                  <c:v>13.81416666666667</c:v>
                </c:pt>
                <c:pt idx="960">
                  <c:v>13.828571428571411</c:v>
                </c:pt>
                <c:pt idx="961">
                  <c:v>13.84297619047619</c:v>
                </c:pt>
                <c:pt idx="962">
                  <c:v>13.857380952380964</c:v>
                </c:pt>
                <c:pt idx="963">
                  <c:v>13.871785714285727</c:v>
                </c:pt>
                <c:pt idx="964">
                  <c:v>13.886190476190475</c:v>
                </c:pt>
                <c:pt idx="965">
                  <c:v>13.900595238095258</c:v>
                </c:pt>
                <c:pt idx="966">
                  <c:v>13.915000000000004</c:v>
                </c:pt>
                <c:pt idx="967">
                  <c:v>13.92940476190477</c:v>
                </c:pt>
                <c:pt idx="968">
                  <c:v>13.943809523809524</c:v>
                </c:pt>
                <c:pt idx="969">
                  <c:v>13.958214285714286</c:v>
                </c:pt>
                <c:pt idx="970">
                  <c:v>13.972619047619061</c:v>
                </c:pt>
                <c:pt idx="971">
                  <c:v>13.987023809523809</c:v>
                </c:pt>
                <c:pt idx="972">
                  <c:v>14.001428571428571</c:v>
                </c:pt>
                <c:pt idx="973">
                  <c:v>14.015833333333344</c:v>
                </c:pt>
                <c:pt idx="974">
                  <c:v>14.030238095238095</c:v>
                </c:pt>
                <c:pt idx="975">
                  <c:v>14.044642857142859</c:v>
                </c:pt>
                <c:pt idx="976">
                  <c:v>14.059047619047643</c:v>
                </c:pt>
                <c:pt idx="977">
                  <c:v>14.073452380952382</c:v>
                </c:pt>
                <c:pt idx="978">
                  <c:v>14.087857142857141</c:v>
                </c:pt>
                <c:pt idx="979">
                  <c:v>14.102261904761903</c:v>
                </c:pt>
                <c:pt idx="980">
                  <c:v>14.116666666666672</c:v>
                </c:pt>
                <c:pt idx="981">
                  <c:v>14.131071428571405</c:v>
                </c:pt>
                <c:pt idx="982">
                  <c:v>14.145476190476192</c:v>
                </c:pt>
                <c:pt idx="983">
                  <c:v>14.159880952380968</c:v>
                </c:pt>
                <c:pt idx="984">
                  <c:v>14.174285714285714</c:v>
                </c:pt>
                <c:pt idx="985">
                  <c:v>14.188690476190468</c:v>
                </c:pt>
                <c:pt idx="986">
                  <c:v>14.203095238095251</c:v>
                </c:pt>
                <c:pt idx="987">
                  <c:v>14.217500000000001</c:v>
                </c:pt>
                <c:pt idx="988">
                  <c:v>14.231904761904749</c:v>
                </c:pt>
                <c:pt idx="989">
                  <c:v>14.246309523809519</c:v>
                </c:pt>
                <c:pt idx="990">
                  <c:v>14.260714285714284</c:v>
                </c:pt>
                <c:pt idx="991">
                  <c:v>14.27511904761905</c:v>
                </c:pt>
                <c:pt idx="992">
                  <c:v>14.289523809523809</c:v>
                </c:pt>
                <c:pt idx="993">
                  <c:v>14.303928571428571</c:v>
                </c:pt>
                <c:pt idx="994">
                  <c:v>14.318333333333333</c:v>
                </c:pt>
                <c:pt idx="995">
                  <c:v>14.332738095238104</c:v>
                </c:pt>
                <c:pt idx="996">
                  <c:v>14.347142857142856</c:v>
                </c:pt>
                <c:pt idx="997">
                  <c:v>14.361547619047645</c:v>
                </c:pt>
                <c:pt idx="998">
                  <c:v>14.375952380952382</c:v>
                </c:pt>
                <c:pt idx="999">
                  <c:v>14.390357142857143</c:v>
                </c:pt>
                <c:pt idx="1000">
                  <c:v>14.404761904761905</c:v>
                </c:pt>
                <c:pt idx="1001">
                  <c:v>14.419166666666674</c:v>
                </c:pt>
                <c:pt idx="1002">
                  <c:v>14.433571428571417</c:v>
                </c:pt>
                <c:pt idx="1003">
                  <c:v>14.447976190476176</c:v>
                </c:pt>
                <c:pt idx="1004">
                  <c:v>14.462380952380968</c:v>
                </c:pt>
                <c:pt idx="1005">
                  <c:v>14.476785714285729</c:v>
                </c:pt>
                <c:pt idx="1006">
                  <c:v>14.491190476190468</c:v>
                </c:pt>
                <c:pt idx="1007">
                  <c:v>14.505595238095264</c:v>
                </c:pt>
                <c:pt idx="1008">
                  <c:v>14.520000000000001</c:v>
                </c:pt>
                <c:pt idx="1009">
                  <c:v>14.53440476190476</c:v>
                </c:pt>
                <c:pt idx="1010">
                  <c:v>14.548809523809521</c:v>
                </c:pt>
                <c:pt idx="1011">
                  <c:v>14.563214285714286</c:v>
                </c:pt>
                <c:pt idx="1012">
                  <c:v>14.57761904761905</c:v>
                </c:pt>
                <c:pt idx="1013">
                  <c:v>14.592023809523809</c:v>
                </c:pt>
                <c:pt idx="1014">
                  <c:v>14.606428571428571</c:v>
                </c:pt>
                <c:pt idx="1015">
                  <c:v>14.620833333333332</c:v>
                </c:pt>
                <c:pt idx="1016">
                  <c:v>14.635238095238094</c:v>
                </c:pt>
                <c:pt idx="1017">
                  <c:v>14.649642857142856</c:v>
                </c:pt>
                <c:pt idx="1018">
                  <c:v>14.664047619047631</c:v>
                </c:pt>
                <c:pt idx="1019">
                  <c:v>14.678452380952381</c:v>
                </c:pt>
                <c:pt idx="1020">
                  <c:v>14.692857142857143</c:v>
                </c:pt>
                <c:pt idx="1021">
                  <c:v>14.707261904761891</c:v>
                </c:pt>
                <c:pt idx="1022">
                  <c:v>14.721666666666666</c:v>
                </c:pt>
                <c:pt idx="1023">
                  <c:v>14.736071428571405</c:v>
                </c:pt>
                <c:pt idx="1024">
                  <c:v>14.75047619047619</c:v>
                </c:pt>
                <c:pt idx="1025">
                  <c:v>14.764880952380954</c:v>
                </c:pt>
                <c:pt idx="1026">
                  <c:v>14.77928571428572</c:v>
                </c:pt>
                <c:pt idx="1027">
                  <c:v>14.793690476190468</c:v>
                </c:pt>
                <c:pt idx="1028">
                  <c:v>14.808095238095255</c:v>
                </c:pt>
                <c:pt idx="1029">
                  <c:v>14.82250000000001</c:v>
                </c:pt>
                <c:pt idx="1030">
                  <c:v>14.836904761904762</c:v>
                </c:pt>
                <c:pt idx="1031">
                  <c:v>14.851309523809524</c:v>
                </c:pt>
                <c:pt idx="1032">
                  <c:v>14.865714285714306</c:v>
                </c:pt>
                <c:pt idx="1033">
                  <c:v>14.880119047619052</c:v>
                </c:pt>
                <c:pt idx="1034">
                  <c:v>14.894523809523809</c:v>
                </c:pt>
                <c:pt idx="1035">
                  <c:v>14.908928571428568</c:v>
                </c:pt>
                <c:pt idx="1036">
                  <c:v>14.923333333333332</c:v>
                </c:pt>
                <c:pt idx="1037">
                  <c:v>14.937738095238094</c:v>
                </c:pt>
                <c:pt idx="1038">
                  <c:v>14.952142857142876</c:v>
                </c:pt>
                <c:pt idx="1039">
                  <c:v>14.966547619047649</c:v>
                </c:pt>
                <c:pt idx="1040">
                  <c:v>14.980952380952369</c:v>
                </c:pt>
                <c:pt idx="1041">
                  <c:v>14.995357142857141</c:v>
                </c:pt>
                <c:pt idx="1042">
                  <c:v>15.009761904761904</c:v>
                </c:pt>
                <c:pt idx="1043">
                  <c:v>15.024166666666666</c:v>
                </c:pt>
                <c:pt idx="1044">
                  <c:v>15.038571428571409</c:v>
                </c:pt>
                <c:pt idx="1045">
                  <c:v>15.052976190476192</c:v>
                </c:pt>
                <c:pt idx="1046">
                  <c:v>15.067380952380956</c:v>
                </c:pt>
                <c:pt idx="1047">
                  <c:v>15.08178571428572</c:v>
                </c:pt>
                <c:pt idx="1048">
                  <c:v>15.096190476190468</c:v>
                </c:pt>
                <c:pt idx="1049">
                  <c:v>15.110595238095256</c:v>
                </c:pt>
                <c:pt idx="1050">
                  <c:v>15.125</c:v>
                </c:pt>
                <c:pt idx="1051">
                  <c:v>15.139404761904762</c:v>
                </c:pt>
                <c:pt idx="1052">
                  <c:v>15.153809523809526</c:v>
                </c:pt>
                <c:pt idx="1053">
                  <c:v>15.168214285714285</c:v>
                </c:pt>
                <c:pt idx="1054">
                  <c:v>15.182619047619054</c:v>
                </c:pt>
                <c:pt idx="1055">
                  <c:v>15.197023809523808</c:v>
                </c:pt>
                <c:pt idx="1056">
                  <c:v>15.211428571428568</c:v>
                </c:pt>
                <c:pt idx="1057">
                  <c:v>15.225833333333334</c:v>
                </c:pt>
                <c:pt idx="1058">
                  <c:v>15.240238095238093</c:v>
                </c:pt>
                <c:pt idx="1059">
                  <c:v>15.254642857142866</c:v>
                </c:pt>
                <c:pt idx="1060">
                  <c:v>15.269047619047635</c:v>
                </c:pt>
                <c:pt idx="1061">
                  <c:v>15.283452380952378</c:v>
                </c:pt>
                <c:pt idx="1062">
                  <c:v>15.297857142857131</c:v>
                </c:pt>
                <c:pt idx="1063">
                  <c:v>15.312261904761906</c:v>
                </c:pt>
                <c:pt idx="1064">
                  <c:v>15.32666666666668</c:v>
                </c:pt>
                <c:pt idx="1065">
                  <c:v>15.341071428571405</c:v>
                </c:pt>
                <c:pt idx="1066">
                  <c:v>15.355476190476205</c:v>
                </c:pt>
                <c:pt idx="1067">
                  <c:v>15.369880952380973</c:v>
                </c:pt>
                <c:pt idx="1068">
                  <c:v>15.384285714285722</c:v>
                </c:pt>
                <c:pt idx="1069">
                  <c:v>15.398690476190469</c:v>
                </c:pt>
                <c:pt idx="1070">
                  <c:v>15.413095238095256</c:v>
                </c:pt>
                <c:pt idx="1071">
                  <c:v>15.427500000000002</c:v>
                </c:pt>
                <c:pt idx="1072">
                  <c:v>15.441904761904761</c:v>
                </c:pt>
                <c:pt idx="1073">
                  <c:v>15.456309523809526</c:v>
                </c:pt>
                <c:pt idx="1074">
                  <c:v>15.470714285714298</c:v>
                </c:pt>
                <c:pt idx="1075">
                  <c:v>15.485119047619056</c:v>
                </c:pt>
                <c:pt idx="1076">
                  <c:v>15.49952380952382</c:v>
                </c:pt>
                <c:pt idx="1077">
                  <c:v>15.513928571428568</c:v>
                </c:pt>
                <c:pt idx="1078">
                  <c:v>15.528333333333331</c:v>
                </c:pt>
                <c:pt idx="1079">
                  <c:v>15.542738095238096</c:v>
                </c:pt>
                <c:pt idx="1080">
                  <c:v>15.557142857142868</c:v>
                </c:pt>
                <c:pt idx="1081">
                  <c:v>15.571547619047639</c:v>
                </c:pt>
                <c:pt idx="1082">
                  <c:v>15.585952380952381</c:v>
                </c:pt>
                <c:pt idx="1083">
                  <c:v>15.600357142857133</c:v>
                </c:pt>
                <c:pt idx="1084">
                  <c:v>15.614761904761901</c:v>
                </c:pt>
                <c:pt idx="1085">
                  <c:v>15.629166666666666</c:v>
                </c:pt>
                <c:pt idx="1086">
                  <c:v>15.643571428571411</c:v>
                </c:pt>
                <c:pt idx="1087">
                  <c:v>15.657976190476191</c:v>
                </c:pt>
                <c:pt idx="1088">
                  <c:v>15.672380952380964</c:v>
                </c:pt>
                <c:pt idx="1089">
                  <c:v>15.686785714285724</c:v>
                </c:pt>
                <c:pt idx="1090">
                  <c:v>15.701190476190462</c:v>
                </c:pt>
                <c:pt idx="1091">
                  <c:v>15.715595238095254</c:v>
                </c:pt>
                <c:pt idx="1092">
                  <c:v>15.729999999999999</c:v>
                </c:pt>
                <c:pt idx="1093">
                  <c:v>15.744404761904761</c:v>
                </c:pt>
                <c:pt idx="1094">
                  <c:v>15.758809523809523</c:v>
                </c:pt>
                <c:pt idx="1095">
                  <c:v>15.773214285714285</c:v>
                </c:pt>
                <c:pt idx="1096">
                  <c:v>15.787619047619046</c:v>
                </c:pt>
                <c:pt idx="1097">
                  <c:v>15.802023809523819</c:v>
                </c:pt>
                <c:pt idx="1098">
                  <c:v>15.81642857142857</c:v>
                </c:pt>
                <c:pt idx="1099">
                  <c:v>15.830833333333334</c:v>
                </c:pt>
                <c:pt idx="1100">
                  <c:v>15.8452380952381</c:v>
                </c:pt>
                <c:pt idx="1101">
                  <c:v>15.85964285714288</c:v>
                </c:pt>
                <c:pt idx="1102">
                  <c:v>15.874047619047641</c:v>
                </c:pt>
                <c:pt idx="1103">
                  <c:v>15.88845238095238</c:v>
                </c:pt>
                <c:pt idx="1104">
                  <c:v>15.902857142857142</c:v>
                </c:pt>
                <c:pt idx="1105">
                  <c:v>15.917261904761903</c:v>
                </c:pt>
                <c:pt idx="1106">
                  <c:v>15.93166666666667</c:v>
                </c:pt>
                <c:pt idx="1107">
                  <c:v>15.946071428571411</c:v>
                </c:pt>
                <c:pt idx="1108">
                  <c:v>15.960476190476196</c:v>
                </c:pt>
                <c:pt idx="1109">
                  <c:v>15.974880952380964</c:v>
                </c:pt>
                <c:pt idx="1110">
                  <c:v>15.989285714285725</c:v>
                </c:pt>
                <c:pt idx="1111">
                  <c:v>16.003690476190474</c:v>
                </c:pt>
                <c:pt idx="1112">
                  <c:v>16.018095238095228</c:v>
                </c:pt>
                <c:pt idx="1113">
                  <c:v>16.032499999999974</c:v>
                </c:pt>
                <c:pt idx="1114">
                  <c:v>16.046904761904784</c:v>
                </c:pt>
                <c:pt idx="1115">
                  <c:v>16.061309523809523</c:v>
                </c:pt>
                <c:pt idx="1116">
                  <c:v>16.075714285714263</c:v>
                </c:pt>
                <c:pt idx="1117">
                  <c:v>16.090119047619027</c:v>
                </c:pt>
                <c:pt idx="1118">
                  <c:v>16.104523809523776</c:v>
                </c:pt>
                <c:pt idx="1119">
                  <c:v>16.11892857142859</c:v>
                </c:pt>
                <c:pt idx="1120">
                  <c:v>16.133333333333301</c:v>
                </c:pt>
                <c:pt idx="1121">
                  <c:v>16.147738095238093</c:v>
                </c:pt>
                <c:pt idx="1122">
                  <c:v>16.162142857142818</c:v>
                </c:pt>
                <c:pt idx="1123">
                  <c:v>16.176547619047618</c:v>
                </c:pt>
                <c:pt idx="1124">
                  <c:v>16.190952380952385</c:v>
                </c:pt>
                <c:pt idx="1125">
                  <c:v>16.205357142857142</c:v>
                </c:pt>
                <c:pt idx="1126">
                  <c:v>16.219761904761889</c:v>
                </c:pt>
                <c:pt idx="1127">
                  <c:v>16.234166666666688</c:v>
                </c:pt>
                <c:pt idx="1128">
                  <c:v>16.248571428571427</c:v>
                </c:pt>
                <c:pt idx="1129">
                  <c:v>16.262976190476188</c:v>
                </c:pt>
                <c:pt idx="1130">
                  <c:v>16.277380952380952</c:v>
                </c:pt>
                <c:pt idx="1131">
                  <c:v>16.29178571428573</c:v>
                </c:pt>
                <c:pt idx="1132">
                  <c:v>16.306190476190491</c:v>
                </c:pt>
                <c:pt idx="1133">
                  <c:v>16.320595238095226</c:v>
                </c:pt>
                <c:pt idx="1134">
                  <c:v>16.334999999999997</c:v>
                </c:pt>
                <c:pt idx="1135">
                  <c:v>16.349404761904761</c:v>
                </c:pt>
                <c:pt idx="1136">
                  <c:v>16.363809523809525</c:v>
                </c:pt>
                <c:pt idx="1137">
                  <c:v>16.378214285714286</c:v>
                </c:pt>
                <c:pt idx="1138">
                  <c:v>16.392619047619029</c:v>
                </c:pt>
                <c:pt idx="1139">
                  <c:v>16.407023809523771</c:v>
                </c:pt>
                <c:pt idx="1140">
                  <c:v>16.42142857142855</c:v>
                </c:pt>
                <c:pt idx="1141">
                  <c:v>16.435833333333285</c:v>
                </c:pt>
                <c:pt idx="1142">
                  <c:v>16.450238095238092</c:v>
                </c:pt>
                <c:pt idx="1143">
                  <c:v>16.46464285714281</c:v>
                </c:pt>
                <c:pt idx="1144">
                  <c:v>16.47904761904762</c:v>
                </c:pt>
                <c:pt idx="1145">
                  <c:v>16.493452380952359</c:v>
                </c:pt>
                <c:pt idx="1146">
                  <c:v>16.507857142857166</c:v>
                </c:pt>
                <c:pt idx="1147">
                  <c:v>16.522261904761873</c:v>
                </c:pt>
                <c:pt idx="1148">
                  <c:v>16.536666666666665</c:v>
                </c:pt>
                <c:pt idx="1149">
                  <c:v>16.551071428571454</c:v>
                </c:pt>
                <c:pt idx="1150">
                  <c:v>16.565476190476186</c:v>
                </c:pt>
                <c:pt idx="1151">
                  <c:v>16.579880952380954</c:v>
                </c:pt>
                <c:pt idx="1152">
                  <c:v>16.594285714285739</c:v>
                </c:pt>
                <c:pt idx="1153">
                  <c:v>16.608690476190475</c:v>
                </c:pt>
                <c:pt idx="1154">
                  <c:v>16.623095238095239</c:v>
                </c:pt>
                <c:pt idx="1155">
                  <c:v>16.637499999999999</c:v>
                </c:pt>
                <c:pt idx="1156">
                  <c:v>16.651904761904806</c:v>
                </c:pt>
                <c:pt idx="1157">
                  <c:v>16.666309523809524</c:v>
                </c:pt>
                <c:pt idx="1158">
                  <c:v>16.680714285714267</c:v>
                </c:pt>
                <c:pt idx="1159">
                  <c:v>16.695119047619027</c:v>
                </c:pt>
                <c:pt idx="1160">
                  <c:v>16.709523809523763</c:v>
                </c:pt>
                <c:pt idx="1161">
                  <c:v>16.723928571428569</c:v>
                </c:pt>
                <c:pt idx="1162">
                  <c:v>16.73833333333328</c:v>
                </c:pt>
                <c:pt idx="1163">
                  <c:v>16.752738095238087</c:v>
                </c:pt>
                <c:pt idx="1164">
                  <c:v>16.767142857142822</c:v>
                </c:pt>
                <c:pt idx="1165">
                  <c:v>16.781547619047597</c:v>
                </c:pt>
                <c:pt idx="1166">
                  <c:v>16.795952380952379</c:v>
                </c:pt>
                <c:pt idx="1167">
                  <c:v>16.810357142857164</c:v>
                </c:pt>
                <c:pt idx="1168">
                  <c:v>16.824761904761889</c:v>
                </c:pt>
                <c:pt idx="1169">
                  <c:v>16.839166666666689</c:v>
                </c:pt>
                <c:pt idx="1170">
                  <c:v>16.853571428571431</c:v>
                </c:pt>
                <c:pt idx="1171">
                  <c:v>16.867976190476195</c:v>
                </c:pt>
                <c:pt idx="1172">
                  <c:v>16.88238095238092</c:v>
                </c:pt>
                <c:pt idx="1173">
                  <c:v>16.896785714285731</c:v>
                </c:pt>
                <c:pt idx="1174">
                  <c:v>16.911190476190491</c:v>
                </c:pt>
                <c:pt idx="1175">
                  <c:v>16.925595238095209</c:v>
                </c:pt>
                <c:pt idx="1176">
                  <c:v>16.939999999999987</c:v>
                </c:pt>
                <c:pt idx="1177">
                  <c:v>16.954404761904765</c:v>
                </c:pt>
                <c:pt idx="1178">
                  <c:v>16.968809523809522</c:v>
                </c:pt>
                <c:pt idx="1179">
                  <c:v>16.983214285714261</c:v>
                </c:pt>
                <c:pt idx="1180">
                  <c:v>16.997619047619029</c:v>
                </c:pt>
                <c:pt idx="1181">
                  <c:v>17.012023809523779</c:v>
                </c:pt>
                <c:pt idx="1182">
                  <c:v>17.02642857142855</c:v>
                </c:pt>
                <c:pt idx="1183">
                  <c:v>17.040833333333289</c:v>
                </c:pt>
                <c:pt idx="1184">
                  <c:v>17.055238095238092</c:v>
                </c:pt>
                <c:pt idx="1185">
                  <c:v>17.06964285714281</c:v>
                </c:pt>
                <c:pt idx="1186">
                  <c:v>17.084047619047617</c:v>
                </c:pt>
                <c:pt idx="1187">
                  <c:v>17.098452380952359</c:v>
                </c:pt>
                <c:pt idx="1188">
                  <c:v>17.11285714285718</c:v>
                </c:pt>
                <c:pt idx="1189">
                  <c:v>17.127261904761902</c:v>
                </c:pt>
                <c:pt idx="1190">
                  <c:v>17.141666666666687</c:v>
                </c:pt>
                <c:pt idx="1191">
                  <c:v>17.156071428571451</c:v>
                </c:pt>
                <c:pt idx="1192">
                  <c:v>17.17047619047619</c:v>
                </c:pt>
                <c:pt idx="1193">
                  <c:v>17.184880952380951</c:v>
                </c:pt>
                <c:pt idx="1194">
                  <c:v>17.199285714285743</c:v>
                </c:pt>
                <c:pt idx="1195">
                  <c:v>17.213690476190475</c:v>
                </c:pt>
                <c:pt idx="1196">
                  <c:v>17.228095238095229</c:v>
                </c:pt>
                <c:pt idx="1197">
                  <c:v>17.242499999999971</c:v>
                </c:pt>
                <c:pt idx="1198">
                  <c:v>17.256904761904782</c:v>
                </c:pt>
                <c:pt idx="1199">
                  <c:v>17.271309523809524</c:v>
                </c:pt>
                <c:pt idx="1200">
                  <c:v>17.285714285714242</c:v>
                </c:pt>
                <c:pt idx="1201">
                  <c:v>17.300119047619049</c:v>
                </c:pt>
                <c:pt idx="1202">
                  <c:v>17.314523809523784</c:v>
                </c:pt>
                <c:pt idx="1203">
                  <c:v>17.32892857142857</c:v>
                </c:pt>
                <c:pt idx="1204">
                  <c:v>17.343333333333284</c:v>
                </c:pt>
                <c:pt idx="1205">
                  <c:v>17.357738095238094</c:v>
                </c:pt>
                <c:pt idx="1206">
                  <c:v>17.372142857142819</c:v>
                </c:pt>
                <c:pt idx="1207">
                  <c:v>17.386547619047619</c:v>
                </c:pt>
                <c:pt idx="1208">
                  <c:v>17.400952380952383</c:v>
                </c:pt>
                <c:pt idx="1209">
                  <c:v>17.41535714285714</c:v>
                </c:pt>
                <c:pt idx="1210">
                  <c:v>17.429761904761875</c:v>
                </c:pt>
                <c:pt idx="1211">
                  <c:v>17.444166666666668</c:v>
                </c:pt>
                <c:pt idx="1212">
                  <c:v>17.458571428571428</c:v>
                </c:pt>
                <c:pt idx="1213">
                  <c:v>17.472976190476192</c:v>
                </c:pt>
                <c:pt idx="1214">
                  <c:v>17.487380952380924</c:v>
                </c:pt>
                <c:pt idx="1215">
                  <c:v>17.501785714285731</c:v>
                </c:pt>
                <c:pt idx="1216">
                  <c:v>17.516190476190491</c:v>
                </c:pt>
                <c:pt idx="1217">
                  <c:v>17.530595238095227</c:v>
                </c:pt>
                <c:pt idx="1218">
                  <c:v>17.544999999999987</c:v>
                </c:pt>
                <c:pt idx="1219">
                  <c:v>17.559404761904783</c:v>
                </c:pt>
                <c:pt idx="1220">
                  <c:v>17.57380952380953</c:v>
                </c:pt>
                <c:pt idx="1221">
                  <c:v>17.588214285714258</c:v>
                </c:pt>
                <c:pt idx="1222">
                  <c:v>17.602619047619029</c:v>
                </c:pt>
                <c:pt idx="1223">
                  <c:v>17.617023809523786</c:v>
                </c:pt>
                <c:pt idx="1224">
                  <c:v>17.631428571428575</c:v>
                </c:pt>
                <c:pt idx="1225">
                  <c:v>17.64583333333329</c:v>
                </c:pt>
                <c:pt idx="1226">
                  <c:v>17.660238095238096</c:v>
                </c:pt>
                <c:pt idx="1227">
                  <c:v>17.674642857142835</c:v>
                </c:pt>
                <c:pt idx="1228">
                  <c:v>17.689047619047617</c:v>
                </c:pt>
                <c:pt idx="1229">
                  <c:v>17.70345238095236</c:v>
                </c:pt>
                <c:pt idx="1230">
                  <c:v>17.717857142857184</c:v>
                </c:pt>
                <c:pt idx="1231">
                  <c:v>17.732261904761881</c:v>
                </c:pt>
                <c:pt idx="1232">
                  <c:v>17.746666666666666</c:v>
                </c:pt>
                <c:pt idx="1233">
                  <c:v>17.76107142857143</c:v>
                </c:pt>
                <c:pt idx="1234">
                  <c:v>17.775476190476187</c:v>
                </c:pt>
                <c:pt idx="1235">
                  <c:v>17.78988095238093</c:v>
                </c:pt>
                <c:pt idx="1236">
                  <c:v>17.804285714285744</c:v>
                </c:pt>
                <c:pt idx="1237">
                  <c:v>17.81869047619049</c:v>
                </c:pt>
                <c:pt idx="1238">
                  <c:v>17.83309523809524</c:v>
                </c:pt>
                <c:pt idx="1239">
                  <c:v>17.8475</c:v>
                </c:pt>
                <c:pt idx="1240">
                  <c:v>17.861904761904782</c:v>
                </c:pt>
                <c:pt idx="1241">
                  <c:v>17.876309523809521</c:v>
                </c:pt>
                <c:pt idx="1242">
                  <c:v>17.890714285714282</c:v>
                </c:pt>
                <c:pt idx="1243">
                  <c:v>17.905119047619017</c:v>
                </c:pt>
                <c:pt idx="1244">
                  <c:v>17.919523809523763</c:v>
                </c:pt>
                <c:pt idx="1245">
                  <c:v>17.933928571428574</c:v>
                </c:pt>
                <c:pt idx="1246">
                  <c:v>17.94833333333326</c:v>
                </c:pt>
                <c:pt idx="1247">
                  <c:v>17.96273809523807</c:v>
                </c:pt>
                <c:pt idx="1248">
                  <c:v>17.97714285714282</c:v>
                </c:pt>
                <c:pt idx="1249">
                  <c:v>17.991547619047619</c:v>
                </c:pt>
                <c:pt idx="1250">
                  <c:v>18.00595238095238</c:v>
                </c:pt>
                <c:pt idx="1251">
                  <c:v>18.020357142857144</c:v>
                </c:pt>
                <c:pt idx="1252">
                  <c:v>18.034761904761886</c:v>
                </c:pt>
                <c:pt idx="1253">
                  <c:v>18.049166666666665</c:v>
                </c:pt>
                <c:pt idx="1254">
                  <c:v>18.063571428571432</c:v>
                </c:pt>
                <c:pt idx="1255">
                  <c:v>18.077976190476214</c:v>
                </c:pt>
                <c:pt idx="1256">
                  <c:v>18.092380952380928</c:v>
                </c:pt>
                <c:pt idx="1257">
                  <c:v>18.106785714285731</c:v>
                </c:pt>
                <c:pt idx="1258">
                  <c:v>18.121190476190495</c:v>
                </c:pt>
                <c:pt idx="1259">
                  <c:v>18.135595238095227</c:v>
                </c:pt>
                <c:pt idx="1260">
                  <c:v>18.149999999999999</c:v>
                </c:pt>
                <c:pt idx="1261">
                  <c:v>18.164404761904784</c:v>
                </c:pt>
                <c:pt idx="1262">
                  <c:v>18.17880952380953</c:v>
                </c:pt>
                <c:pt idx="1263">
                  <c:v>18.193214285714287</c:v>
                </c:pt>
                <c:pt idx="1264">
                  <c:v>18.207619047619026</c:v>
                </c:pt>
                <c:pt idx="1265">
                  <c:v>18.222023809523755</c:v>
                </c:pt>
                <c:pt idx="1266">
                  <c:v>18.236428571428569</c:v>
                </c:pt>
                <c:pt idx="1267">
                  <c:v>18.25083333333329</c:v>
                </c:pt>
                <c:pt idx="1268">
                  <c:v>18.265238095238089</c:v>
                </c:pt>
                <c:pt idx="1269">
                  <c:v>18.279642857142818</c:v>
                </c:pt>
                <c:pt idx="1270">
                  <c:v>18.294047619047621</c:v>
                </c:pt>
                <c:pt idx="1271">
                  <c:v>18.308452380952357</c:v>
                </c:pt>
                <c:pt idx="1272">
                  <c:v>18.322857142857163</c:v>
                </c:pt>
                <c:pt idx="1273">
                  <c:v>18.337261904761903</c:v>
                </c:pt>
                <c:pt idx="1274">
                  <c:v>18.351666666666688</c:v>
                </c:pt>
                <c:pt idx="1275">
                  <c:v>18.366071428571431</c:v>
                </c:pt>
                <c:pt idx="1276">
                  <c:v>18.380476190476188</c:v>
                </c:pt>
                <c:pt idx="1277">
                  <c:v>18.394880952380955</c:v>
                </c:pt>
                <c:pt idx="1278">
                  <c:v>18.40928571428573</c:v>
                </c:pt>
                <c:pt idx="1279">
                  <c:v>18.423690476190476</c:v>
                </c:pt>
                <c:pt idx="1280">
                  <c:v>18.438095238095229</c:v>
                </c:pt>
                <c:pt idx="1281">
                  <c:v>18.452499999999972</c:v>
                </c:pt>
                <c:pt idx="1282">
                  <c:v>18.466904761904761</c:v>
                </c:pt>
                <c:pt idx="1283">
                  <c:v>18.481309523809522</c:v>
                </c:pt>
                <c:pt idx="1284">
                  <c:v>18.49571428571425</c:v>
                </c:pt>
                <c:pt idx="1285">
                  <c:v>18.510119047619046</c:v>
                </c:pt>
                <c:pt idx="1286">
                  <c:v>18.524523809523771</c:v>
                </c:pt>
                <c:pt idx="1287">
                  <c:v>18.538928571428571</c:v>
                </c:pt>
                <c:pt idx="1288">
                  <c:v>18.553333333333285</c:v>
                </c:pt>
                <c:pt idx="1289">
                  <c:v>18.567738095238088</c:v>
                </c:pt>
                <c:pt idx="1290">
                  <c:v>18.582142857142806</c:v>
                </c:pt>
                <c:pt idx="1291">
                  <c:v>18.59654761904762</c:v>
                </c:pt>
                <c:pt idx="1292">
                  <c:v>18.610952380952391</c:v>
                </c:pt>
                <c:pt idx="1293">
                  <c:v>18.625357142857144</c:v>
                </c:pt>
                <c:pt idx="1294">
                  <c:v>18.639761904761887</c:v>
                </c:pt>
                <c:pt idx="1295">
                  <c:v>18.654166666666701</c:v>
                </c:pt>
                <c:pt idx="1296">
                  <c:v>18.668571428571425</c:v>
                </c:pt>
                <c:pt idx="1297">
                  <c:v>18.68297619047619</c:v>
                </c:pt>
                <c:pt idx="1298">
                  <c:v>18.69738095238095</c:v>
                </c:pt>
                <c:pt idx="1299">
                  <c:v>18.711785714285735</c:v>
                </c:pt>
                <c:pt idx="1300">
                  <c:v>18.726190476190474</c:v>
                </c:pt>
                <c:pt idx="1301">
                  <c:v>18.740595238095214</c:v>
                </c:pt>
                <c:pt idx="1302">
                  <c:v>18.754999999999999</c:v>
                </c:pt>
                <c:pt idx="1303">
                  <c:v>18.769404761904759</c:v>
                </c:pt>
                <c:pt idx="1304">
                  <c:v>18.783809523809524</c:v>
                </c:pt>
                <c:pt idx="1305">
                  <c:v>18.798214285714263</c:v>
                </c:pt>
                <c:pt idx="1306">
                  <c:v>18.812619047619027</c:v>
                </c:pt>
                <c:pt idx="1307">
                  <c:v>18.827023809523777</c:v>
                </c:pt>
                <c:pt idx="1308">
                  <c:v>18.841428571428573</c:v>
                </c:pt>
                <c:pt idx="1309">
                  <c:v>18.855833333333301</c:v>
                </c:pt>
                <c:pt idx="1310">
                  <c:v>18.870238095238093</c:v>
                </c:pt>
                <c:pt idx="1311">
                  <c:v>18.884642857142822</c:v>
                </c:pt>
                <c:pt idx="1312">
                  <c:v>18.899047619047618</c:v>
                </c:pt>
                <c:pt idx="1313">
                  <c:v>18.913452380952382</c:v>
                </c:pt>
                <c:pt idx="1314">
                  <c:v>18.927857142857164</c:v>
                </c:pt>
                <c:pt idx="1315">
                  <c:v>18.942261904761864</c:v>
                </c:pt>
                <c:pt idx="1316">
                  <c:v>18.956666666666667</c:v>
                </c:pt>
                <c:pt idx="1317">
                  <c:v>18.971071428571431</c:v>
                </c:pt>
                <c:pt idx="1318">
                  <c:v>18.98547619047617</c:v>
                </c:pt>
                <c:pt idx="1319">
                  <c:v>18.999880952380952</c:v>
                </c:pt>
                <c:pt idx="1320">
                  <c:v>19.014285714285744</c:v>
                </c:pt>
                <c:pt idx="1321">
                  <c:v>19.028690476190473</c:v>
                </c:pt>
                <c:pt idx="1322">
                  <c:v>19.043095238095226</c:v>
                </c:pt>
                <c:pt idx="1323">
                  <c:v>19.057499999999987</c:v>
                </c:pt>
                <c:pt idx="1324">
                  <c:v>19.071904761904793</c:v>
                </c:pt>
                <c:pt idx="1325">
                  <c:v>19.086309523809526</c:v>
                </c:pt>
                <c:pt idx="1326">
                  <c:v>19.100714285714286</c:v>
                </c:pt>
                <c:pt idx="1327">
                  <c:v>19.115119047619046</c:v>
                </c:pt>
                <c:pt idx="1328">
                  <c:v>19.129523809523775</c:v>
                </c:pt>
                <c:pt idx="1329">
                  <c:v>19.143928571428571</c:v>
                </c:pt>
                <c:pt idx="1330">
                  <c:v>19.158333333333285</c:v>
                </c:pt>
                <c:pt idx="1331">
                  <c:v>19.172738095238092</c:v>
                </c:pt>
                <c:pt idx="1332">
                  <c:v>19.187142857142824</c:v>
                </c:pt>
                <c:pt idx="1333">
                  <c:v>19.20154761904762</c:v>
                </c:pt>
                <c:pt idx="1334">
                  <c:v>19.21595238095238</c:v>
                </c:pt>
                <c:pt idx="1335">
                  <c:v>19.230357142857141</c:v>
                </c:pt>
                <c:pt idx="1336">
                  <c:v>19.244761904761873</c:v>
                </c:pt>
                <c:pt idx="1337">
                  <c:v>19.259166666666665</c:v>
                </c:pt>
                <c:pt idx="1338">
                  <c:v>19.273571428571433</c:v>
                </c:pt>
                <c:pt idx="1339">
                  <c:v>19.28797619047619</c:v>
                </c:pt>
                <c:pt idx="1340">
                  <c:v>19.302380952380929</c:v>
                </c:pt>
                <c:pt idx="1341">
                  <c:v>19.316785714285743</c:v>
                </c:pt>
                <c:pt idx="1342">
                  <c:v>19.331190476190503</c:v>
                </c:pt>
                <c:pt idx="1343">
                  <c:v>19.345595238095214</c:v>
                </c:pt>
                <c:pt idx="1344">
                  <c:v>19.36</c:v>
                </c:pt>
                <c:pt idx="1345">
                  <c:v>19.374404761904785</c:v>
                </c:pt>
                <c:pt idx="1346">
                  <c:v>19.38880952380952</c:v>
                </c:pt>
                <c:pt idx="1347">
                  <c:v>19.403214285714263</c:v>
                </c:pt>
                <c:pt idx="1348">
                  <c:v>19.417619047619027</c:v>
                </c:pt>
                <c:pt idx="1349">
                  <c:v>19.432023809523763</c:v>
                </c:pt>
                <c:pt idx="1350">
                  <c:v>19.446428571428548</c:v>
                </c:pt>
                <c:pt idx="1351">
                  <c:v>19.46083333333328</c:v>
                </c:pt>
                <c:pt idx="1352">
                  <c:v>19.475238095238087</c:v>
                </c:pt>
                <c:pt idx="1353">
                  <c:v>19.489642857142794</c:v>
                </c:pt>
                <c:pt idx="1354">
                  <c:v>19.504047619047618</c:v>
                </c:pt>
                <c:pt idx="1355">
                  <c:v>19.518452380952379</c:v>
                </c:pt>
                <c:pt idx="1356">
                  <c:v>19.532857142857164</c:v>
                </c:pt>
                <c:pt idx="1357">
                  <c:v>19.547261904761889</c:v>
                </c:pt>
                <c:pt idx="1358">
                  <c:v>19.561666666666667</c:v>
                </c:pt>
                <c:pt idx="1359">
                  <c:v>19.576071428571431</c:v>
                </c:pt>
                <c:pt idx="1360">
                  <c:v>19.590476190476188</c:v>
                </c:pt>
                <c:pt idx="1361">
                  <c:v>19.604880952380974</c:v>
                </c:pt>
                <c:pt idx="1362">
                  <c:v>19.619285714285745</c:v>
                </c:pt>
                <c:pt idx="1363">
                  <c:v>19.633690476190491</c:v>
                </c:pt>
                <c:pt idx="1364">
                  <c:v>19.648095238095227</c:v>
                </c:pt>
                <c:pt idx="1365">
                  <c:v>19.662499999999969</c:v>
                </c:pt>
                <c:pt idx="1366">
                  <c:v>19.676904761904797</c:v>
                </c:pt>
                <c:pt idx="1367">
                  <c:v>19.691309523809533</c:v>
                </c:pt>
                <c:pt idx="1368">
                  <c:v>19.705714285714265</c:v>
                </c:pt>
                <c:pt idx="1369">
                  <c:v>19.720119047619029</c:v>
                </c:pt>
                <c:pt idx="1370">
                  <c:v>19.734523809523775</c:v>
                </c:pt>
                <c:pt idx="1371">
                  <c:v>19.74892857142855</c:v>
                </c:pt>
                <c:pt idx="1372">
                  <c:v>19.763333333333275</c:v>
                </c:pt>
                <c:pt idx="1373">
                  <c:v>19.777738095238096</c:v>
                </c:pt>
                <c:pt idx="1374">
                  <c:v>19.79214285714281</c:v>
                </c:pt>
                <c:pt idx="1375">
                  <c:v>19.80654761904762</c:v>
                </c:pt>
                <c:pt idx="1376">
                  <c:v>19.820952380952381</c:v>
                </c:pt>
                <c:pt idx="1377">
                  <c:v>19.835357142857141</c:v>
                </c:pt>
                <c:pt idx="1378">
                  <c:v>19.849761904761873</c:v>
                </c:pt>
                <c:pt idx="1379">
                  <c:v>19.864166666666687</c:v>
                </c:pt>
                <c:pt idx="1380">
                  <c:v>19.87857142857143</c:v>
                </c:pt>
                <c:pt idx="1381">
                  <c:v>19.89297619047619</c:v>
                </c:pt>
                <c:pt idx="1382">
                  <c:v>19.907380952380933</c:v>
                </c:pt>
                <c:pt idx="1383">
                  <c:v>19.921785714285715</c:v>
                </c:pt>
                <c:pt idx="1384">
                  <c:v>19.936190476190475</c:v>
                </c:pt>
                <c:pt idx="1385">
                  <c:v>19.950595238095229</c:v>
                </c:pt>
                <c:pt idx="1386">
                  <c:v>19.964999999999989</c:v>
                </c:pt>
                <c:pt idx="1387">
                  <c:v>19.97940476190476</c:v>
                </c:pt>
                <c:pt idx="1388">
                  <c:v>19.993809523809524</c:v>
                </c:pt>
                <c:pt idx="1389">
                  <c:v>20.008214285714264</c:v>
                </c:pt>
                <c:pt idx="1390">
                  <c:v>20.022619047619013</c:v>
                </c:pt>
                <c:pt idx="1391">
                  <c:v>20.037023809523784</c:v>
                </c:pt>
                <c:pt idx="1392">
                  <c:v>20.05142857142857</c:v>
                </c:pt>
                <c:pt idx="1393">
                  <c:v>20.065833333333284</c:v>
                </c:pt>
                <c:pt idx="1394">
                  <c:v>20.080238095238087</c:v>
                </c:pt>
                <c:pt idx="1395">
                  <c:v>20.094642857142819</c:v>
                </c:pt>
                <c:pt idx="1396">
                  <c:v>20.109047619047633</c:v>
                </c:pt>
                <c:pt idx="1397">
                  <c:v>20.123452380952379</c:v>
                </c:pt>
                <c:pt idx="1398">
                  <c:v>20.137857142857193</c:v>
                </c:pt>
                <c:pt idx="1399">
                  <c:v>20.152261904761886</c:v>
                </c:pt>
                <c:pt idx="1400">
                  <c:v>20.166666666666668</c:v>
                </c:pt>
                <c:pt idx="1401">
                  <c:v>20.181071428571435</c:v>
                </c:pt>
                <c:pt idx="1402">
                  <c:v>20.195476190476192</c:v>
                </c:pt>
                <c:pt idx="1403">
                  <c:v>20.209880952380949</c:v>
                </c:pt>
                <c:pt idx="1404">
                  <c:v>20.224285714285731</c:v>
                </c:pt>
                <c:pt idx="1405">
                  <c:v>20.238690476190477</c:v>
                </c:pt>
                <c:pt idx="1406">
                  <c:v>20.253095238095227</c:v>
                </c:pt>
                <c:pt idx="1407">
                  <c:v>20.267500000000002</c:v>
                </c:pt>
                <c:pt idx="1408">
                  <c:v>20.28190476190478</c:v>
                </c:pt>
                <c:pt idx="1409">
                  <c:v>20.296309523809523</c:v>
                </c:pt>
                <c:pt idx="1410">
                  <c:v>20.310714285714283</c:v>
                </c:pt>
                <c:pt idx="1411">
                  <c:v>20.325119047619026</c:v>
                </c:pt>
                <c:pt idx="1412">
                  <c:v>20.339523809523776</c:v>
                </c:pt>
                <c:pt idx="1413">
                  <c:v>20.353928571428575</c:v>
                </c:pt>
                <c:pt idx="1414">
                  <c:v>20.368333333333275</c:v>
                </c:pt>
                <c:pt idx="1415">
                  <c:v>20.382738095238089</c:v>
                </c:pt>
                <c:pt idx="1416">
                  <c:v>20.397142857142835</c:v>
                </c:pt>
                <c:pt idx="1417">
                  <c:v>20.411547619047617</c:v>
                </c:pt>
                <c:pt idx="1418">
                  <c:v>20.42595238095236</c:v>
                </c:pt>
                <c:pt idx="1419">
                  <c:v>20.440357142857142</c:v>
                </c:pt>
                <c:pt idx="1420">
                  <c:v>20.454761904761881</c:v>
                </c:pt>
                <c:pt idx="1421">
                  <c:v>20.469166666666666</c:v>
                </c:pt>
                <c:pt idx="1422">
                  <c:v>20.483571428571427</c:v>
                </c:pt>
                <c:pt idx="1423">
                  <c:v>20.497976190476191</c:v>
                </c:pt>
                <c:pt idx="1424">
                  <c:v>20.51238095238093</c:v>
                </c:pt>
                <c:pt idx="1425">
                  <c:v>20.526785714285715</c:v>
                </c:pt>
                <c:pt idx="1426">
                  <c:v>20.54119047619049</c:v>
                </c:pt>
                <c:pt idx="1427">
                  <c:v>20.555595238095229</c:v>
                </c:pt>
                <c:pt idx="1428">
                  <c:v>20.57</c:v>
                </c:pt>
                <c:pt idx="1429">
                  <c:v>20.584404761904761</c:v>
                </c:pt>
                <c:pt idx="1430">
                  <c:v>20.598809523809525</c:v>
                </c:pt>
                <c:pt idx="1431">
                  <c:v>20.613214285714285</c:v>
                </c:pt>
                <c:pt idx="1432">
                  <c:v>20.627619047619049</c:v>
                </c:pt>
                <c:pt idx="1433">
                  <c:v>20.642023809523764</c:v>
                </c:pt>
                <c:pt idx="1434">
                  <c:v>20.65642857142857</c:v>
                </c:pt>
                <c:pt idx="1435">
                  <c:v>20.670833333333306</c:v>
                </c:pt>
                <c:pt idx="1436">
                  <c:v>20.685238095238088</c:v>
                </c:pt>
                <c:pt idx="1437">
                  <c:v>20.69964285714282</c:v>
                </c:pt>
                <c:pt idx="1438">
                  <c:v>20.71404761904763</c:v>
                </c:pt>
                <c:pt idx="1439">
                  <c:v>20.728452380952362</c:v>
                </c:pt>
                <c:pt idx="1440">
                  <c:v>20.74285714285714</c:v>
                </c:pt>
                <c:pt idx="1441">
                  <c:v>20.757261904761886</c:v>
                </c:pt>
                <c:pt idx="1442">
                  <c:v>20.771666666666665</c:v>
                </c:pt>
                <c:pt idx="1443">
                  <c:v>20.786071428571432</c:v>
                </c:pt>
                <c:pt idx="1444">
                  <c:v>20.800476190476193</c:v>
                </c:pt>
                <c:pt idx="1445">
                  <c:v>20.814880952380975</c:v>
                </c:pt>
                <c:pt idx="1446">
                  <c:v>20.829285714285735</c:v>
                </c:pt>
                <c:pt idx="1447">
                  <c:v>20.843690476190474</c:v>
                </c:pt>
                <c:pt idx="1448">
                  <c:v>20.858095238095228</c:v>
                </c:pt>
                <c:pt idx="1449">
                  <c:v>20.872499999999974</c:v>
                </c:pt>
                <c:pt idx="1450">
                  <c:v>20.886904761904784</c:v>
                </c:pt>
                <c:pt idx="1451">
                  <c:v>20.901309523809523</c:v>
                </c:pt>
                <c:pt idx="1452">
                  <c:v>20.915714285714262</c:v>
                </c:pt>
                <c:pt idx="1453">
                  <c:v>20.930119047619026</c:v>
                </c:pt>
                <c:pt idx="1454">
                  <c:v>20.944523809523758</c:v>
                </c:pt>
                <c:pt idx="1455">
                  <c:v>20.958928571428572</c:v>
                </c:pt>
                <c:pt idx="1456">
                  <c:v>20.973333333333276</c:v>
                </c:pt>
                <c:pt idx="1457">
                  <c:v>20.987738095238086</c:v>
                </c:pt>
                <c:pt idx="1458">
                  <c:v>21.002142857142811</c:v>
                </c:pt>
                <c:pt idx="1459">
                  <c:v>21.016547619047618</c:v>
                </c:pt>
                <c:pt idx="1460">
                  <c:v>21.030952380952378</c:v>
                </c:pt>
                <c:pt idx="1461">
                  <c:v>21.045357142857142</c:v>
                </c:pt>
                <c:pt idx="1462">
                  <c:v>21.059761904761885</c:v>
                </c:pt>
                <c:pt idx="1463">
                  <c:v>21.074166666666688</c:v>
                </c:pt>
                <c:pt idx="1464">
                  <c:v>21.088571428571427</c:v>
                </c:pt>
                <c:pt idx="1465">
                  <c:v>21.102976190476191</c:v>
                </c:pt>
                <c:pt idx="1466">
                  <c:v>21.117380952380955</c:v>
                </c:pt>
                <c:pt idx="1467">
                  <c:v>21.131785714285744</c:v>
                </c:pt>
                <c:pt idx="1468">
                  <c:v>21.14619047619049</c:v>
                </c:pt>
                <c:pt idx="1469">
                  <c:v>21.160595238095226</c:v>
                </c:pt>
                <c:pt idx="1470">
                  <c:v>21.175000000000001</c:v>
                </c:pt>
                <c:pt idx="1471">
                  <c:v>21.189404761904761</c:v>
                </c:pt>
                <c:pt idx="1472">
                  <c:v>21.203809523809525</c:v>
                </c:pt>
                <c:pt idx="1473">
                  <c:v>21.218214285714286</c:v>
                </c:pt>
                <c:pt idx="1474">
                  <c:v>21.232619047619025</c:v>
                </c:pt>
                <c:pt idx="1475">
                  <c:v>21.247023809523771</c:v>
                </c:pt>
                <c:pt idx="1476">
                  <c:v>21.261428571428549</c:v>
                </c:pt>
                <c:pt idx="1477">
                  <c:v>21.275833333333285</c:v>
                </c:pt>
                <c:pt idx="1478">
                  <c:v>21.290238095238092</c:v>
                </c:pt>
                <c:pt idx="1479">
                  <c:v>21.304642857142824</c:v>
                </c:pt>
                <c:pt idx="1480">
                  <c:v>21.31904761904763</c:v>
                </c:pt>
                <c:pt idx="1481">
                  <c:v>21.33345238095238</c:v>
                </c:pt>
                <c:pt idx="1482">
                  <c:v>21.347857142857169</c:v>
                </c:pt>
                <c:pt idx="1483">
                  <c:v>21.362261904761873</c:v>
                </c:pt>
                <c:pt idx="1484">
                  <c:v>21.376666666666665</c:v>
                </c:pt>
                <c:pt idx="1485">
                  <c:v>21.391071428571454</c:v>
                </c:pt>
                <c:pt idx="1486">
                  <c:v>21.405476190476186</c:v>
                </c:pt>
                <c:pt idx="1487">
                  <c:v>21.419880952380954</c:v>
                </c:pt>
                <c:pt idx="1488">
                  <c:v>21.434285714285735</c:v>
                </c:pt>
                <c:pt idx="1489">
                  <c:v>21.448690476190457</c:v>
                </c:pt>
                <c:pt idx="1490">
                  <c:v>21.46309523809521</c:v>
                </c:pt>
                <c:pt idx="1491">
                  <c:v>21.477499999999978</c:v>
                </c:pt>
                <c:pt idx="1492">
                  <c:v>21.491904761904781</c:v>
                </c:pt>
                <c:pt idx="1493">
                  <c:v>21.506309523809524</c:v>
                </c:pt>
                <c:pt idx="1494">
                  <c:v>21.520714285714263</c:v>
                </c:pt>
                <c:pt idx="1495">
                  <c:v>21.535119047619027</c:v>
                </c:pt>
                <c:pt idx="1496">
                  <c:v>21.549523809523762</c:v>
                </c:pt>
                <c:pt idx="1497">
                  <c:v>21.563928571428569</c:v>
                </c:pt>
                <c:pt idx="1498">
                  <c:v>21.578333333333276</c:v>
                </c:pt>
                <c:pt idx="1499">
                  <c:v>21.592738095238087</c:v>
                </c:pt>
                <c:pt idx="1500">
                  <c:v>21.607142857142836</c:v>
                </c:pt>
                <c:pt idx="1501">
                  <c:v>21.621547619047618</c:v>
                </c:pt>
                <c:pt idx="1502">
                  <c:v>21.635952380952393</c:v>
                </c:pt>
                <c:pt idx="1503">
                  <c:v>21.650357142857164</c:v>
                </c:pt>
                <c:pt idx="1504">
                  <c:v>21.664761904761889</c:v>
                </c:pt>
                <c:pt idx="1505">
                  <c:v>21.679166666666688</c:v>
                </c:pt>
                <c:pt idx="1506">
                  <c:v>21.693571428571431</c:v>
                </c:pt>
                <c:pt idx="1507">
                  <c:v>21.707976190476195</c:v>
                </c:pt>
                <c:pt idx="1508">
                  <c:v>21.72238095238092</c:v>
                </c:pt>
                <c:pt idx="1509">
                  <c:v>21.73678571428573</c:v>
                </c:pt>
                <c:pt idx="1510">
                  <c:v>21.751190476190491</c:v>
                </c:pt>
                <c:pt idx="1511">
                  <c:v>21.765595238095209</c:v>
                </c:pt>
                <c:pt idx="1512">
                  <c:v>21.779999999999987</c:v>
                </c:pt>
                <c:pt idx="1513">
                  <c:v>21.794404761904765</c:v>
                </c:pt>
                <c:pt idx="1514">
                  <c:v>21.808809523809533</c:v>
                </c:pt>
                <c:pt idx="1515">
                  <c:v>21.823214285714283</c:v>
                </c:pt>
                <c:pt idx="1516">
                  <c:v>21.837619047619047</c:v>
                </c:pt>
                <c:pt idx="1517">
                  <c:v>21.852023809523775</c:v>
                </c:pt>
                <c:pt idx="1518">
                  <c:v>21.86642857142855</c:v>
                </c:pt>
                <c:pt idx="1519">
                  <c:v>21.880833333333289</c:v>
                </c:pt>
                <c:pt idx="1520">
                  <c:v>21.895238095238096</c:v>
                </c:pt>
                <c:pt idx="1521">
                  <c:v>21.90964285714281</c:v>
                </c:pt>
                <c:pt idx="1522">
                  <c:v>21.924047619047617</c:v>
                </c:pt>
                <c:pt idx="1523">
                  <c:v>21.938452380952359</c:v>
                </c:pt>
                <c:pt idx="1524">
                  <c:v>21.952857142857141</c:v>
                </c:pt>
                <c:pt idx="1525">
                  <c:v>21.967261904761873</c:v>
                </c:pt>
                <c:pt idx="1526">
                  <c:v>21.981666666666666</c:v>
                </c:pt>
                <c:pt idx="1527">
                  <c:v>21.99607142857143</c:v>
                </c:pt>
                <c:pt idx="1528">
                  <c:v>22.01047619047619</c:v>
                </c:pt>
                <c:pt idx="1529">
                  <c:v>22.024880952380951</c:v>
                </c:pt>
                <c:pt idx="1530">
                  <c:v>22.039285714285743</c:v>
                </c:pt>
                <c:pt idx="1531">
                  <c:v>22.053690476190475</c:v>
                </c:pt>
                <c:pt idx="1532">
                  <c:v>22.068095238095218</c:v>
                </c:pt>
                <c:pt idx="1533">
                  <c:v>22.082499999999964</c:v>
                </c:pt>
                <c:pt idx="1534">
                  <c:v>22.096904761904781</c:v>
                </c:pt>
                <c:pt idx="1535">
                  <c:v>22.111309523809531</c:v>
                </c:pt>
                <c:pt idx="1536">
                  <c:v>22.125714285714263</c:v>
                </c:pt>
                <c:pt idx="1537">
                  <c:v>22.140119047619049</c:v>
                </c:pt>
                <c:pt idx="1538">
                  <c:v>22.154523809523781</c:v>
                </c:pt>
                <c:pt idx="1539">
                  <c:v>22.168928571428573</c:v>
                </c:pt>
                <c:pt idx="1540">
                  <c:v>22.183333333333277</c:v>
                </c:pt>
                <c:pt idx="1541">
                  <c:v>22.197738095238094</c:v>
                </c:pt>
                <c:pt idx="1542">
                  <c:v>22.212142857142819</c:v>
                </c:pt>
                <c:pt idx="1543">
                  <c:v>22.226547619047619</c:v>
                </c:pt>
                <c:pt idx="1544">
                  <c:v>22.240952380952383</c:v>
                </c:pt>
                <c:pt idx="1545">
                  <c:v>22.255357142857143</c:v>
                </c:pt>
                <c:pt idx="1546">
                  <c:v>22.269761904761875</c:v>
                </c:pt>
                <c:pt idx="1547">
                  <c:v>22.284166666666664</c:v>
                </c:pt>
                <c:pt idx="1548">
                  <c:v>22.298571428571428</c:v>
                </c:pt>
                <c:pt idx="1549">
                  <c:v>22.312976190476213</c:v>
                </c:pt>
                <c:pt idx="1550">
                  <c:v>22.327380952380953</c:v>
                </c:pt>
                <c:pt idx="1551">
                  <c:v>22.341785714285731</c:v>
                </c:pt>
                <c:pt idx="1552">
                  <c:v>22.356190476190491</c:v>
                </c:pt>
                <c:pt idx="1553">
                  <c:v>22.370595238095227</c:v>
                </c:pt>
                <c:pt idx="1554">
                  <c:v>22.384999999999987</c:v>
                </c:pt>
                <c:pt idx="1555">
                  <c:v>22.399404761904783</c:v>
                </c:pt>
                <c:pt idx="1556">
                  <c:v>22.41380952380953</c:v>
                </c:pt>
                <c:pt idx="1557">
                  <c:v>22.428214285714265</c:v>
                </c:pt>
                <c:pt idx="1558">
                  <c:v>22.442619047619015</c:v>
                </c:pt>
                <c:pt idx="1559">
                  <c:v>22.457023809523776</c:v>
                </c:pt>
                <c:pt idx="1560">
                  <c:v>22.471428571428572</c:v>
                </c:pt>
                <c:pt idx="1561">
                  <c:v>22.485833333333275</c:v>
                </c:pt>
                <c:pt idx="1562">
                  <c:v>22.500238095238096</c:v>
                </c:pt>
                <c:pt idx="1563">
                  <c:v>22.514642857142835</c:v>
                </c:pt>
                <c:pt idx="1564">
                  <c:v>22.529047619047621</c:v>
                </c:pt>
                <c:pt idx="1565">
                  <c:v>22.54345238095236</c:v>
                </c:pt>
                <c:pt idx="1566">
                  <c:v>22.557857142857177</c:v>
                </c:pt>
                <c:pt idx="1567">
                  <c:v>22.572261904761877</c:v>
                </c:pt>
                <c:pt idx="1568">
                  <c:v>22.586666666666666</c:v>
                </c:pt>
                <c:pt idx="1569">
                  <c:v>22.601071428571451</c:v>
                </c:pt>
                <c:pt idx="1570">
                  <c:v>22.615476190476191</c:v>
                </c:pt>
                <c:pt idx="1571">
                  <c:v>22.629880952380951</c:v>
                </c:pt>
                <c:pt idx="1572">
                  <c:v>22.64428571428574</c:v>
                </c:pt>
                <c:pt idx="1573">
                  <c:v>22.658690476190475</c:v>
                </c:pt>
                <c:pt idx="1574">
                  <c:v>22.673095238095236</c:v>
                </c:pt>
                <c:pt idx="1575">
                  <c:v>22.6875</c:v>
                </c:pt>
                <c:pt idx="1576">
                  <c:v>22.701904761904789</c:v>
                </c:pt>
                <c:pt idx="1577">
                  <c:v>22.716309523809521</c:v>
                </c:pt>
                <c:pt idx="1578">
                  <c:v>22.730714285714264</c:v>
                </c:pt>
                <c:pt idx="1579">
                  <c:v>22.745119047619013</c:v>
                </c:pt>
                <c:pt idx="1580">
                  <c:v>22.759523809523763</c:v>
                </c:pt>
                <c:pt idx="1581">
                  <c:v>22.77392857142857</c:v>
                </c:pt>
                <c:pt idx="1582">
                  <c:v>22.788333333333263</c:v>
                </c:pt>
                <c:pt idx="1583">
                  <c:v>22.802738095238087</c:v>
                </c:pt>
                <c:pt idx="1584">
                  <c:v>22.817142857142834</c:v>
                </c:pt>
                <c:pt idx="1585">
                  <c:v>22.83154761904763</c:v>
                </c:pt>
                <c:pt idx="1586">
                  <c:v>22.845952380952379</c:v>
                </c:pt>
                <c:pt idx="1587">
                  <c:v>22.860357142857143</c:v>
                </c:pt>
                <c:pt idx="1588">
                  <c:v>22.874761904761886</c:v>
                </c:pt>
                <c:pt idx="1589">
                  <c:v>22.889166666666668</c:v>
                </c:pt>
                <c:pt idx="1590">
                  <c:v>22.903571428571428</c:v>
                </c:pt>
                <c:pt idx="1591">
                  <c:v>22.917976190476214</c:v>
                </c:pt>
                <c:pt idx="1592">
                  <c:v>22.932380952380928</c:v>
                </c:pt>
                <c:pt idx="1593">
                  <c:v>22.946785714285713</c:v>
                </c:pt>
                <c:pt idx="1594">
                  <c:v>22.961190476190477</c:v>
                </c:pt>
                <c:pt idx="1595">
                  <c:v>22.97559523809521</c:v>
                </c:pt>
                <c:pt idx="1596">
                  <c:v>22.99</c:v>
                </c:pt>
                <c:pt idx="1597">
                  <c:v>23.00440476190478</c:v>
                </c:pt>
                <c:pt idx="1598">
                  <c:v>23.01880952380953</c:v>
                </c:pt>
                <c:pt idx="1599">
                  <c:v>23.033214285714287</c:v>
                </c:pt>
                <c:pt idx="1600">
                  <c:v>23.047619047619026</c:v>
                </c:pt>
                <c:pt idx="1601">
                  <c:v>23.062023809523755</c:v>
                </c:pt>
                <c:pt idx="1602">
                  <c:v>23.076428571428547</c:v>
                </c:pt>
                <c:pt idx="1603">
                  <c:v>23.09083333333329</c:v>
                </c:pt>
                <c:pt idx="1604">
                  <c:v>23.105238095238093</c:v>
                </c:pt>
                <c:pt idx="1605">
                  <c:v>23.119642857142836</c:v>
                </c:pt>
                <c:pt idx="1606">
                  <c:v>23.134047619047635</c:v>
                </c:pt>
                <c:pt idx="1607">
                  <c:v>23.14845238095236</c:v>
                </c:pt>
                <c:pt idx="1608">
                  <c:v>23.162857142857145</c:v>
                </c:pt>
                <c:pt idx="1609">
                  <c:v>23.177261904761902</c:v>
                </c:pt>
                <c:pt idx="1610">
                  <c:v>23.191666666666688</c:v>
                </c:pt>
                <c:pt idx="1611">
                  <c:v>23.20607142857143</c:v>
                </c:pt>
                <c:pt idx="1612">
                  <c:v>23.220476190476187</c:v>
                </c:pt>
                <c:pt idx="1613">
                  <c:v>23.234880952380951</c:v>
                </c:pt>
                <c:pt idx="1614">
                  <c:v>23.249285714285715</c:v>
                </c:pt>
                <c:pt idx="1615">
                  <c:v>23.263690476190476</c:v>
                </c:pt>
                <c:pt idx="1616">
                  <c:v>23.278095238095229</c:v>
                </c:pt>
                <c:pt idx="1617">
                  <c:v>23.292499999999972</c:v>
                </c:pt>
                <c:pt idx="1618">
                  <c:v>23.306904761904793</c:v>
                </c:pt>
                <c:pt idx="1619">
                  <c:v>23.321309523809525</c:v>
                </c:pt>
                <c:pt idx="1620">
                  <c:v>23.335714285714282</c:v>
                </c:pt>
                <c:pt idx="1621">
                  <c:v>23.350119047619046</c:v>
                </c:pt>
                <c:pt idx="1622">
                  <c:v>23.364523809523771</c:v>
                </c:pt>
                <c:pt idx="1623">
                  <c:v>23.37892857142857</c:v>
                </c:pt>
                <c:pt idx="1624">
                  <c:v>23.393333333333285</c:v>
                </c:pt>
                <c:pt idx="1625">
                  <c:v>23.407738095238088</c:v>
                </c:pt>
                <c:pt idx="1626">
                  <c:v>23.422142857142809</c:v>
                </c:pt>
                <c:pt idx="1627">
                  <c:v>23.436547619047616</c:v>
                </c:pt>
                <c:pt idx="1628">
                  <c:v>23.45095238095238</c:v>
                </c:pt>
                <c:pt idx="1629">
                  <c:v>23.465357142857126</c:v>
                </c:pt>
                <c:pt idx="1630">
                  <c:v>23.479761904761872</c:v>
                </c:pt>
                <c:pt idx="1631">
                  <c:v>23.494166666666665</c:v>
                </c:pt>
                <c:pt idx="1632">
                  <c:v>23.508571428571432</c:v>
                </c:pt>
                <c:pt idx="1633">
                  <c:v>23.522976190476193</c:v>
                </c:pt>
                <c:pt idx="1634">
                  <c:v>23.53738095238095</c:v>
                </c:pt>
                <c:pt idx="1635">
                  <c:v>23.551785714285735</c:v>
                </c:pt>
                <c:pt idx="1636">
                  <c:v>23.566190476190474</c:v>
                </c:pt>
                <c:pt idx="1637">
                  <c:v>23.58059523809521</c:v>
                </c:pt>
                <c:pt idx="1638">
                  <c:v>23.594999999999999</c:v>
                </c:pt>
                <c:pt idx="1639">
                  <c:v>23.609404761904784</c:v>
                </c:pt>
                <c:pt idx="1640">
                  <c:v>23.62380952380953</c:v>
                </c:pt>
                <c:pt idx="1641">
                  <c:v>23.638214285714284</c:v>
                </c:pt>
                <c:pt idx="1642">
                  <c:v>23.652619047619027</c:v>
                </c:pt>
                <c:pt idx="1643">
                  <c:v>23.667023809523776</c:v>
                </c:pt>
                <c:pt idx="1644">
                  <c:v>23.681428571428572</c:v>
                </c:pt>
                <c:pt idx="1645">
                  <c:v>23.695833333333301</c:v>
                </c:pt>
                <c:pt idx="1646">
                  <c:v>23.710238095238093</c:v>
                </c:pt>
                <c:pt idx="1647">
                  <c:v>23.724642857142818</c:v>
                </c:pt>
                <c:pt idx="1648">
                  <c:v>23.739047619047618</c:v>
                </c:pt>
                <c:pt idx="1649">
                  <c:v>23.753452380952382</c:v>
                </c:pt>
                <c:pt idx="1650">
                  <c:v>23.767857142857164</c:v>
                </c:pt>
                <c:pt idx="1651">
                  <c:v>23.782261904761864</c:v>
                </c:pt>
                <c:pt idx="1652">
                  <c:v>23.796666666666663</c:v>
                </c:pt>
                <c:pt idx="1653">
                  <c:v>23.811071428571463</c:v>
                </c:pt>
                <c:pt idx="1654">
                  <c:v>23.825476190476188</c:v>
                </c:pt>
                <c:pt idx="1655">
                  <c:v>23.839880952380955</c:v>
                </c:pt>
                <c:pt idx="1656">
                  <c:v>23.854285714285744</c:v>
                </c:pt>
                <c:pt idx="1657">
                  <c:v>23.868690476190476</c:v>
                </c:pt>
                <c:pt idx="1658">
                  <c:v>23.883095238095226</c:v>
                </c:pt>
                <c:pt idx="1659">
                  <c:v>23.897499999999987</c:v>
                </c:pt>
                <c:pt idx="1660">
                  <c:v>23.911904761904793</c:v>
                </c:pt>
                <c:pt idx="1661">
                  <c:v>23.926309523809522</c:v>
                </c:pt>
                <c:pt idx="1662">
                  <c:v>23.940714285714254</c:v>
                </c:pt>
                <c:pt idx="1663">
                  <c:v>23.955119047619029</c:v>
                </c:pt>
                <c:pt idx="1664">
                  <c:v>23.969523809523753</c:v>
                </c:pt>
                <c:pt idx="1665">
                  <c:v>23.98392857142855</c:v>
                </c:pt>
                <c:pt idx="1666">
                  <c:v>23.998333333333264</c:v>
                </c:pt>
                <c:pt idx="1667">
                  <c:v>24.012738095238092</c:v>
                </c:pt>
                <c:pt idx="1668">
                  <c:v>24.027142857142824</c:v>
                </c:pt>
                <c:pt idx="1669">
                  <c:v>24.04154761904762</c:v>
                </c:pt>
                <c:pt idx="1670">
                  <c:v>24.05595238095238</c:v>
                </c:pt>
                <c:pt idx="1671">
                  <c:v>24.070357142857141</c:v>
                </c:pt>
                <c:pt idx="1672">
                  <c:v>24.084761904761873</c:v>
                </c:pt>
                <c:pt idx="1673">
                  <c:v>24.099166666666665</c:v>
                </c:pt>
                <c:pt idx="1674">
                  <c:v>24.113571428571454</c:v>
                </c:pt>
                <c:pt idx="1675">
                  <c:v>24.127976190476211</c:v>
                </c:pt>
                <c:pt idx="1676">
                  <c:v>24.142380952380933</c:v>
                </c:pt>
                <c:pt idx="1677">
                  <c:v>24.156785714285736</c:v>
                </c:pt>
                <c:pt idx="1678">
                  <c:v>24.171190476190503</c:v>
                </c:pt>
                <c:pt idx="1679">
                  <c:v>24.185595238095214</c:v>
                </c:pt>
                <c:pt idx="1680">
                  <c:v>24.2</c:v>
                </c:pt>
                <c:pt idx="1681">
                  <c:v>24.214404761904785</c:v>
                </c:pt>
                <c:pt idx="1682">
                  <c:v>24.228809523809524</c:v>
                </c:pt>
                <c:pt idx="1683">
                  <c:v>24.243214285714263</c:v>
                </c:pt>
                <c:pt idx="1684">
                  <c:v>24.257619047619027</c:v>
                </c:pt>
                <c:pt idx="1685">
                  <c:v>24.272023809523763</c:v>
                </c:pt>
                <c:pt idx="1686">
                  <c:v>24.286428571428541</c:v>
                </c:pt>
                <c:pt idx="1687">
                  <c:v>24.300833333333308</c:v>
                </c:pt>
                <c:pt idx="1688">
                  <c:v>24.315238095238094</c:v>
                </c:pt>
                <c:pt idx="1689">
                  <c:v>24.329642857142819</c:v>
                </c:pt>
                <c:pt idx="1690">
                  <c:v>24.344047619047618</c:v>
                </c:pt>
                <c:pt idx="1691">
                  <c:v>24.358452380952379</c:v>
                </c:pt>
                <c:pt idx="1692">
                  <c:v>24.372857142857164</c:v>
                </c:pt>
                <c:pt idx="1693">
                  <c:v>24.387261904761889</c:v>
                </c:pt>
                <c:pt idx="1694">
                  <c:v>24.401666666666664</c:v>
                </c:pt>
                <c:pt idx="1695">
                  <c:v>24.416071428571431</c:v>
                </c:pt>
                <c:pt idx="1696">
                  <c:v>24.430476190476188</c:v>
                </c:pt>
                <c:pt idx="1697">
                  <c:v>24.444880952380952</c:v>
                </c:pt>
                <c:pt idx="1698">
                  <c:v>24.459285714285731</c:v>
                </c:pt>
                <c:pt idx="1699">
                  <c:v>24.473690476190477</c:v>
                </c:pt>
                <c:pt idx="1700">
                  <c:v>24.488095238095209</c:v>
                </c:pt>
                <c:pt idx="1701">
                  <c:v>24.502499999999973</c:v>
                </c:pt>
                <c:pt idx="1702">
                  <c:v>24.516904761904797</c:v>
                </c:pt>
                <c:pt idx="1703">
                  <c:v>24.531309523809533</c:v>
                </c:pt>
                <c:pt idx="1704">
                  <c:v>24.545714285714261</c:v>
                </c:pt>
                <c:pt idx="1705">
                  <c:v>24.560119047619029</c:v>
                </c:pt>
                <c:pt idx="1706">
                  <c:v>24.574523809523775</c:v>
                </c:pt>
                <c:pt idx="1707">
                  <c:v>24.588928571428546</c:v>
                </c:pt>
                <c:pt idx="1708">
                  <c:v>24.603333333333289</c:v>
                </c:pt>
                <c:pt idx="1709">
                  <c:v>24.617738095238114</c:v>
                </c:pt>
                <c:pt idx="1710">
                  <c:v>24.632142857142831</c:v>
                </c:pt>
                <c:pt idx="1711">
                  <c:v>24.646547619047617</c:v>
                </c:pt>
                <c:pt idx="1712">
                  <c:v>24.660952380952381</c:v>
                </c:pt>
                <c:pt idx="1713">
                  <c:v>24.675357142857145</c:v>
                </c:pt>
                <c:pt idx="1714">
                  <c:v>24.689761904761873</c:v>
                </c:pt>
                <c:pt idx="1715">
                  <c:v>24.704166666666691</c:v>
                </c:pt>
                <c:pt idx="1716">
                  <c:v>24.71857142857143</c:v>
                </c:pt>
                <c:pt idx="1717">
                  <c:v>24.732976190476194</c:v>
                </c:pt>
                <c:pt idx="1718">
                  <c:v>24.747380952380929</c:v>
                </c:pt>
                <c:pt idx="1719">
                  <c:v>24.761785714285711</c:v>
                </c:pt>
                <c:pt idx="1720">
                  <c:v>24.776190476190475</c:v>
                </c:pt>
                <c:pt idx="1721">
                  <c:v>24.790595238095229</c:v>
                </c:pt>
                <c:pt idx="1722">
                  <c:v>24.805</c:v>
                </c:pt>
                <c:pt idx="1723">
                  <c:v>24.819404761904782</c:v>
                </c:pt>
                <c:pt idx="1724">
                  <c:v>24.833809523809531</c:v>
                </c:pt>
                <c:pt idx="1725">
                  <c:v>24.848214285714263</c:v>
                </c:pt>
                <c:pt idx="1726">
                  <c:v>24.862619047619017</c:v>
                </c:pt>
                <c:pt idx="1727">
                  <c:v>24.877023809523784</c:v>
                </c:pt>
                <c:pt idx="1728">
                  <c:v>24.891428571428573</c:v>
                </c:pt>
                <c:pt idx="1729">
                  <c:v>24.905833333333284</c:v>
                </c:pt>
                <c:pt idx="1730">
                  <c:v>24.920238095238087</c:v>
                </c:pt>
                <c:pt idx="1731">
                  <c:v>24.934642857142819</c:v>
                </c:pt>
                <c:pt idx="1732">
                  <c:v>24.949047619047612</c:v>
                </c:pt>
              </c:numCache>
            </c:numRef>
          </c:xVal>
          <c:yVal>
            <c:numRef>
              <c:f>'[foam 80% quality (2).xlsx]A80FSV'!$S$4:$S$1736</c:f>
              <c:numCache>
                <c:formatCode>General</c:formatCode>
                <c:ptCount val="1733"/>
                <c:pt idx="0">
                  <c:v>0</c:v>
                </c:pt>
                <c:pt idx="1">
                  <c:v>0</c:v>
                </c:pt>
                <c:pt idx="2">
                  <c:v>8.6389870908993487</c:v>
                </c:pt>
                <c:pt idx="3">
                  <c:v>7.6421808881032671</c:v>
                </c:pt>
                <c:pt idx="4">
                  <c:v>8.3067183566340006</c:v>
                </c:pt>
                <c:pt idx="5">
                  <c:v>9.3035245594300768</c:v>
                </c:pt>
                <c:pt idx="6">
                  <c:v>8.9712558251647128</c:v>
                </c:pt>
                <c:pt idx="7">
                  <c:v>9.9680620279607925</c:v>
                </c:pt>
                <c:pt idx="8">
                  <c:v>8.9712558251647128</c:v>
                </c:pt>
                <c:pt idx="9">
                  <c:v>7.3099121538379155</c:v>
                </c:pt>
                <c:pt idx="10">
                  <c:v>9.9680620279607925</c:v>
                </c:pt>
                <c:pt idx="11">
                  <c:v>8.9712558251647128</c:v>
                </c:pt>
                <c:pt idx="12">
                  <c:v>9.3035245594300768</c:v>
                </c:pt>
                <c:pt idx="13">
                  <c:v>8.6389870908993487</c:v>
                </c:pt>
                <c:pt idx="14">
                  <c:v>7.6421808881032671</c:v>
                </c:pt>
                <c:pt idx="15">
                  <c:v>8.9712558251647128</c:v>
                </c:pt>
                <c:pt idx="16">
                  <c:v>10.964868230756871</c:v>
                </c:pt>
                <c:pt idx="17">
                  <c:v>16.281167979002628</c:v>
                </c:pt>
                <c:pt idx="18">
                  <c:v>14.952093041941202</c:v>
                </c:pt>
                <c:pt idx="19">
                  <c:v>18.939317853125473</c:v>
                </c:pt>
                <c:pt idx="20">
                  <c:v>16.613436713267987</c:v>
                </c:pt>
                <c:pt idx="21">
                  <c:v>25.916961272698078</c:v>
                </c:pt>
                <c:pt idx="22">
                  <c:v>26.91376747549414</c:v>
                </c:pt>
                <c:pt idx="23">
                  <c:v>31.897798489474535</c:v>
                </c:pt>
                <c:pt idx="24">
                  <c:v>33.891410895066642</c:v>
                </c:pt>
                <c:pt idx="25">
                  <c:v>35.552754566393425</c:v>
                </c:pt>
                <c:pt idx="26">
                  <c:v>28.575111146820927</c:v>
                </c:pt>
                <c:pt idx="27">
                  <c:v>25.584692538432673</c:v>
                </c:pt>
                <c:pt idx="28">
                  <c:v>19.603855321656273</c:v>
                </c:pt>
                <c:pt idx="29">
                  <c:v>25.916961272698078</c:v>
                </c:pt>
                <c:pt idx="30">
                  <c:v>33.891410895066642</c:v>
                </c:pt>
                <c:pt idx="31">
                  <c:v>23.923348867105872</c:v>
                </c:pt>
                <c:pt idx="32">
                  <c:v>27.578304944024833</c:v>
                </c:pt>
                <c:pt idx="33">
                  <c:v>33.559142160801329</c:v>
                </c:pt>
                <c:pt idx="34">
                  <c:v>29.571917349617031</c:v>
                </c:pt>
                <c:pt idx="35">
                  <c:v>24.587886335636618</c:v>
                </c:pt>
                <c:pt idx="36">
                  <c:v>35.885023300658851</c:v>
                </c:pt>
                <c:pt idx="37">
                  <c:v>24.255617601371217</c:v>
                </c:pt>
                <c:pt idx="38">
                  <c:v>24.255617601371217</c:v>
                </c:pt>
                <c:pt idx="39">
                  <c:v>26.91376747549414</c:v>
                </c:pt>
                <c:pt idx="40">
                  <c:v>25.916961272698078</c:v>
                </c:pt>
                <c:pt idx="41">
                  <c:v>36.549560769189576</c:v>
                </c:pt>
                <c:pt idx="42">
                  <c:v>32.894604692270555</c:v>
                </c:pt>
                <c:pt idx="43">
                  <c:v>30.236454818147728</c:v>
                </c:pt>
                <c:pt idx="44">
                  <c:v>37.214098237720293</c:v>
                </c:pt>
                <c:pt idx="45">
                  <c:v>34.555948363597395</c:v>
                </c:pt>
                <c:pt idx="46">
                  <c:v>37.546366971985648</c:v>
                </c:pt>
                <c:pt idx="47">
                  <c:v>36.217292034924213</c:v>
                </c:pt>
                <c:pt idx="48">
                  <c:v>37.878635706251011</c:v>
                </c:pt>
                <c:pt idx="49">
                  <c:v>36.549560769189576</c:v>
                </c:pt>
                <c:pt idx="50">
                  <c:v>35.885023300658851</c:v>
                </c:pt>
                <c:pt idx="51">
                  <c:v>42.862666720231395</c:v>
                </c:pt>
                <c:pt idx="52">
                  <c:v>45.188547860088931</c:v>
                </c:pt>
                <c:pt idx="53">
                  <c:v>41.865860517435294</c:v>
                </c:pt>
                <c:pt idx="54">
                  <c:v>37.214098237720293</c:v>
                </c:pt>
                <c:pt idx="55">
                  <c:v>43.859472923027475</c:v>
                </c:pt>
                <c:pt idx="56">
                  <c:v>45.188547860088931</c:v>
                </c:pt>
                <c:pt idx="57">
                  <c:v>41.865860517435294</c:v>
                </c:pt>
                <c:pt idx="58">
                  <c:v>51.833922545396064</c:v>
                </c:pt>
                <c:pt idx="59">
                  <c:v>55.156609888049708</c:v>
                </c:pt>
                <c:pt idx="60">
                  <c:v>47.182160265681084</c:v>
                </c:pt>
                <c:pt idx="61">
                  <c:v>47.514428999946375</c:v>
                </c:pt>
                <c:pt idx="62">
                  <c:v>49.508041405538549</c:v>
                </c:pt>
                <c:pt idx="63">
                  <c:v>53.495266216722911</c:v>
                </c:pt>
                <c:pt idx="64">
                  <c:v>38.875441909047026</c:v>
                </c:pt>
                <c:pt idx="65">
                  <c:v>51.833922545396064</c:v>
                </c:pt>
                <c:pt idx="66">
                  <c:v>51.501653811130758</c:v>
                </c:pt>
                <c:pt idx="67">
                  <c:v>47.846697734211794</c:v>
                </c:pt>
                <c:pt idx="68">
                  <c:v>50.837116342600062</c:v>
                </c:pt>
                <c:pt idx="69">
                  <c:v>49.508041405538549</c:v>
                </c:pt>
                <c:pt idx="70">
                  <c:v>53.82753495098828</c:v>
                </c:pt>
                <c:pt idx="71">
                  <c:v>48.843503937007881</c:v>
                </c:pt>
                <c:pt idx="72">
                  <c:v>52.166191279661476</c:v>
                </c:pt>
                <c:pt idx="73">
                  <c:v>48.178966468477164</c:v>
                </c:pt>
                <c:pt idx="74">
                  <c:v>48.843503937007881</c:v>
                </c:pt>
                <c:pt idx="75">
                  <c:v>51.833922545396064</c:v>
                </c:pt>
                <c:pt idx="76">
                  <c:v>52.498460013926831</c:v>
                </c:pt>
                <c:pt idx="77">
                  <c:v>49.508041405538549</c:v>
                </c:pt>
                <c:pt idx="78">
                  <c:v>46.185354062885011</c:v>
                </c:pt>
                <c:pt idx="79">
                  <c:v>48.178966468477164</c:v>
                </c:pt>
                <c:pt idx="80">
                  <c:v>44.524010391558249</c:v>
                </c:pt>
                <c:pt idx="81">
                  <c:v>42.198129251700678</c:v>
                </c:pt>
                <c:pt idx="82">
                  <c:v>42.198129251700678</c:v>
                </c:pt>
                <c:pt idx="83">
                  <c:v>41.865860517435294</c:v>
                </c:pt>
                <c:pt idx="84">
                  <c:v>42.53039798596604</c:v>
                </c:pt>
                <c:pt idx="85">
                  <c:v>40.536785580373888</c:v>
                </c:pt>
                <c:pt idx="86">
                  <c:v>43.859472923027475</c:v>
                </c:pt>
                <c:pt idx="87">
                  <c:v>41.53359178316996</c:v>
                </c:pt>
                <c:pt idx="88">
                  <c:v>39.872248111843113</c:v>
                </c:pt>
                <c:pt idx="89">
                  <c:v>37.546366971985648</c:v>
                </c:pt>
                <c:pt idx="90">
                  <c:v>40.536785580373888</c:v>
                </c:pt>
                <c:pt idx="91">
                  <c:v>41.865860517435294</c:v>
                </c:pt>
                <c:pt idx="92">
                  <c:v>42.198129251700678</c:v>
                </c:pt>
                <c:pt idx="93">
                  <c:v>40.869054314639243</c:v>
                </c:pt>
                <c:pt idx="94">
                  <c:v>44.191741657292773</c:v>
                </c:pt>
                <c:pt idx="95">
                  <c:v>40.869054314639243</c:v>
                </c:pt>
                <c:pt idx="96">
                  <c:v>46.185354062885011</c:v>
                </c:pt>
                <c:pt idx="97">
                  <c:v>41.201323048904612</c:v>
                </c:pt>
                <c:pt idx="98">
                  <c:v>39.872248111843113</c:v>
                </c:pt>
                <c:pt idx="99">
                  <c:v>39.872248111843113</c:v>
                </c:pt>
                <c:pt idx="100">
                  <c:v>41.201323048904612</c:v>
                </c:pt>
                <c:pt idx="101">
                  <c:v>42.198129251700678</c:v>
                </c:pt>
                <c:pt idx="102">
                  <c:v>41.53359178316996</c:v>
                </c:pt>
                <c:pt idx="103">
                  <c:v>44.191741657292773</c:v>
                </c:pt>
                <c:pt idx="104">
                  <c:v>42.198129251700678</c:v>
                </c:pt>
                <c:pt idx="105">
                  <c:v>45.188547860088931</c:v>
                </c:pt>
                <c:pt idx="106">
                  <c:v>45.188547860088931</c:v>
                </c:pt>
                <c:pt idx="107">
                  <c:v>49.508041405538549</c:v>
                </c:pt>
                <c:pt idx="108">
                  <c:v>44.191741657292773</c:v>
                </c:pt>
                <c:pt idx="109">
                  <c:v>43.527204188762077</c:v>
                </c:pt>
                <c:pt idx="110">
                  <c:v>46.849891531415679</c:v>
                </c:pt>
                <c:pt idx="111">
                  <c:v>51.501653811130758</c:v>
                </c:pt>
                <c:pt idx="112">
                  <c:v>44.856279125823505</c:v>
                </c:pt>
                <c:pt idx="113">
                  <c:v>51.501653811130758</c:v>
                </c:pt>
                <c:pt idx="114">
                  <c:v>41.53359178316996</c:v>
                </c:pt>
                <c:pt idx="115">
                  <c:v>50.172578874069366</c:v>
                </c:pt>
                <c:pt idx="116">
                  <c:v>47.514428999946375</c:v>
                </c:pt>
                <c:pt idx="117">
                  <c:v>48.843503937007881</c:v>
                </c:pt>
                <c:pt idx="118">
                  <c:v>46.517622797150345</c:v>
                </c:pt>
                <c:pt idx="119">
                  <c:v>47.514428999946375</c:v>
                </c:pt>
                <c:pt idx="120">
                  <c:v>45.188547860088931</c:v>
                </c:pt>
                <c:pt idx="121">
                  <c:v>39.539979377577843</c:v>
                </c:pt>
                <c:pt idx="122">
                  <c:v>40.536785580373888</c:v>
                </c:pt>
                <c:pt idx="123">
                  <c:v>44.191741657292773</c:v>
                </c:pt>
                <c:pt idx="124">
                  <c:v>41.53359178316996</c:v>
                </c:pt>
                <c:pt idx="125">
                  <c:v>41.201323048904612</c:v>
                </c:pt>
                <c:pt idx="126">
                  <c:v>44.191741657292773</c:v>
                </c:pt>
                <c:pt idx="127">
                  <c:v>46.185354062885011</c:v>
                </c:pt>
                <c:pt idx="128">
                  <c:v>40.869054314639243</c:v>
                </c:pt>
                <c:pt idx="129">
                  <c:v>43.527204188762077</c:v>
                </c:pt>
                <c:pt idx="130">
                  <c:v>44.524010391558249</c:v>
                </c:pt>
                <c:pt idx="131">
                  <c:v>43.194935454496772</c:v>
                </c:pt>
                <c:pt idx="132">
                  <c:v>38.543173174781771</c:v>
                </c:pt>
                <c:pt idx="133">
                  <c:v>41.53359178316996</c:v>
                </c:pt>
                <c:pt idx="134">
                  <c:v>44.524010391558249</c:v>
                </c:pt>
                <c:pt idx="135">
                  <c:v>40.869054314639243</c:v>
                </c:pt>
                <c:pt idx="136">
                  <c:v>43.194935454496772</c:v>
                </c:pt>
                <c:pt idx="137">
                  <c:v>42.862666720231395</c:v>
                </c:pt>
                <c:pt idx="138">
                  <c:v>38.875441909047026</c:v>
                </c:pt>
                <c:pt idx="139">
                  <c:v>41.201323048904612</c:v>
                </c:pt>
                <c:pt idx="140">
                  <c:v>40.869054314639243</c:v>
                </c:pt>
                <c:pt idx="141">
                  <c:v>38.210904440516344</c:v>
                </c:pt>
                <c:pt idx="142">
                  <c:v>41.53359178316996</c:v>
                </c:pt>
                <c:pt idx="143">
                  <c:v>39.539979377577843</c:v>
                </c:pt>
                <c:pt idx="144">
                  <c:v>41.201323048904612</c:v>
                </c:pt>
                <c:pt idx="145">
                  <c:v>42.198129251700678</c:v>
                </c:pt>
                <c:pt idx="146">
                  <c:v>43.859472923027475</c:v>
                </c:pt>
                <c:pt idx="147">
                  <c:v>45.853085328619599</c:v>
                </c:pt>
                <c:pt idx="148">
                  <c:v>45.188547860088931</c:v>
                </c:pt>
                <c:pt idx="149">
                  <c:v>43.194935454496772</c:v>
                </c:pt>
                <c:pt idx="150">
                  <c:v>42.53039798596604</c:v>
                </c:pt>
                <c:pt idx="151">
                  <c:v>43.194935454496772</c:v>
                </c:pt>
                <c:pt idx="152">
                  <c:v>43.859472923027475</c:v>
                </c:pt>
                <c:pt idx="153">
                  <c:v>42.198129251700678</c:v>
                </c:pt>
                <c:pt idx="154">
                  <c:v>44.524010391558249</c:v>
                </c:pt>
                <c:pt idx="155">
                  <c:v>43.527204188762077</c:v>
                </c:pt>
                <c:pt idx="156">
                  <c:v>45.188547860088931</c:v>
                </c:pt>
                <c:pt idx="157">
                  <c:v>44.856279125823505</c:v>
                </c:pt>
                <c:pt idx="158">
                  <c:v>43.527204188762077</c:v>
                </c:pt>
                <c:pt idx="159">
                  <c:v>43.859472923027475</c:v>
                </c:pt>
                <c:pt idx="160">
                  <c:v>44.191741657292773</c:v>
                </c:pt>
                <c:pt idx="161">
                  <c:v>46.185354062885011</c:v>
                </c:pt>
                <c:pt idx="162">
                  <c:v>45.520816594354287</c:v>
                </c:pt>
                <c:pt idx="163">
                  <c:v>48.178966468477164</c:v>
                </c:pt>
                <c:pt idx="164">
                  <c:v>44.524010391558249</c:v>
                </c:pt>
                <c:pt idx="165">
                  <c:v>43.527204188762077</c:v>
                </c:pt>
                <c:pt idx="166">
                  <c:v>38.875441909047026</c:v>
                </c:pt>
                <c:pt idx="167">
                  <c:v>42.198129251700678</c:v>
                </c:pt>
                <c:pt idx="168">
                  <c:v>47.182160265681084</c:v>
                </c:pt>
                <c:pt idx="169">
                  <c:v>44.524010391558249</c:v>
                </c:pt>
                <c:pt idx="170">
                  <c:v>44.191741657292773</c:v>
                </c:pt>
                <c:pt idx="171">
                  <c:v>43.527204188762077</c:v>
                </c:pt>
                <c:pt idx="172">
                  <c:v>43.859472923027475</c:v>
                </c:pt>
                <c:pt idx="173">
                  <c:v>44.524010391558249</c:v>
                </c:pt>
                <c:pt idx="174">
                  <c:v>43.527204188762077</c:v>
                </c:pt>
                <c:pt idx="175">
                  <c:v>43.859472923027475</c:v>
                </c:pt>
                <c:pt idx="176">
                  <c:v>46.517622797150345</c:v>
                </c:pt>
                <c:pt idx="177">
                  <c:v>45.188547860088931</c:v>
                </c:pt>
                <c:pt idx="178">
                  <c:v>45.853085328619599</c:v>
                </c:pt>
                <c:pt idx="179">
                  <c:v>44.191741657292773</c:v>
                </c:pt>
                <c:pt idx="180">
                  <c:v>48.178966468477164</c:v>
                </c:pt>
                <c:pt idx="181">
                  <c:v>45.853085328619599</c:v>
                </c:pt>
                <c:pt idx="182">
                  <c:v>47.182160265681084</c:v>
                </c:pt>
                <c:pt idx="183">
                  <c:v>48.178966468477164</c:v>
                </c:pt>
                <c:pt idx="184">
                  <c:v>45.188547860088931</c:v>
                </c:pt>
                <c:pt idx="185">
                  <c:v>47.846697734211794</c:v>
                </c:pt>
                <c:pt idx="186">
                  <c:v>44.524010391558249</c:v>
                </c:pt>
                <c:pt idx="187">
                  <c:v>45.853085328619599</c:v>
                </c:pt>
                <c:pt idx="188">
                  <c:v>45.188547860088931</c:v>
                </c:pt>
                <c:pt idx="189">
                  <c:v>44.856279125823505</c:v>
                </c:pt>
                <c:pt idx="190">
                  <c:v>45.520816594354287</c:v>
                </c:pt>
                <c:pt idx="191">
                  <c:v>45.520816594354287</c:v>
                </c:pt>
                <c:pt idx="192">
                  <c:v>47.182160265681084</c:v>
                </c:pt>
                <c:pt idx="193">
                  <c:v>45.853085328619599</c:v>
                </c:pt>
                <c:pt idx="194">
                  <c:v>42.53039798596604</c:v>
                </c:pt>
                <c:pt idx="195">
                  <c:v>44.524010391558249</c:v>
                </c:pt>
                <c:pt idx="196">
                  <c:v>43.527204188762077</c:v>
                </c:pt>
                <c:pt idx="197">
                  <c:v>50.172578874069366</c:v>
                </c:pt>
                <c:pt idx="198">
                  <c:v>49.175772671273236</c:v>
                </c:pt>
                <c:pt idx="199">
                  <c:v>43.194935454496772</c:v>
                </c:pt>
                <c:pt idx="200">
                  <c:v>45.520816594354287</c:v>
                </c:pt>
                <c:pt idx="201">
                  <c:v>47.182160265681084</c:v>
                </c:pt>
                <c:pt idx="202">
                  <c:v>44.524010391558249</c:v>
                </c:pt>
                <c:pt idx="203">
                  <c:v>45.188547860088931</c:v>
                </c:pt>
                <c:pt idx="204">
                  <c:v>48.511235202742469</c:v>
                </c:pt>
                <c:pt idx="205">
                  <c:v>44.524010391558249</c:v>
                </c:pt>
                <c:pt idx="206">
                  <c:v>46.185354062885011</c:v>
                </c:pt>
                <c:pt idx="207">
                  <c:v>45.853085328619599</c:v>
                </c:pt>
                <c:pt idx="208">
                  <c:v>44.191741657292773</c:v>
                </c:pt>
                <c:pt idx="209">
                  <c:v>43.859472923027475</c:v>
                </c:pt>
                <c:pt idx="210">
                  <c:v>43.194935454496772</c:v>
                </c:pt>
                <c:pt idx="211">
                  <c:v>45.520816594354287</c:v>
                </c:pt>
                <c:pt idx="212">
                  <c:v>44.524010391558249</c:v>
                </c:pt>
                <c:pt idx="213">
                  <c:v>42.198129251700678</c:v>
                </c:pt>
                <c:pt idx="214">
                  <c:v>42.198129251700678</c:v>
                </c:pt>
                <c:pt idx="215">
                  <c:v>44.191741657292773</c:v>
                </c:pt>
                <c:pt idx="216">
                  <c:v>55.488878622315056</c:v>
                </c:pt>
                <c:pt idx="217">
                  <c:v>42.198129251700678</c:v>
                </c:pt>
                <c:pt idx="218">
                  <c:v>43.194935454496772</c:v>
                </c:pt>
                <c:pt idx="219">
                  <c:v>42.53039798596604</c:v>
                </c:pt>
                <c:pt idx="220">
                  <c:v>46.849891531415679</c:v>
                </c:pt>
                <c:pt idx="221">
                  <c:v>46.849891531415679</c:v>
                </c:pt>
                <c:pt idx="222">
                  <c:v>43.527204188762077</c:v>
                </c:pt>
                <c:pt idx="223">
                  <c:v>44.856279125823505</c:v>
                </c:pt>
                <c:pt idx="224">
                  <c:v>45.853085328619599</c:v>
                </c:pt>
                <c:pt idx="225">
                  <c:v>46.185354062885011</c:v>
                </c:pt>
                <c:pt idx="226">
                  <c:v>45.520816594354287</c:v>
                </c:pt>
                <c:pt idx="227">
                  <c:v>44.524010391558249</c:v>
                </c:pt>
                <c:pt idx="228">
                  <c:v>44.524010391558249</c:v>
                </c:pt>
                <c:pt idx="229">
                  <c:v>44.191741657292773</c:v>
                </c:pt>
                <c:pt idx="230">
                  <c:v>46.185354062885011</c:v>
                </c:pt>
                <c:pt idx="231">
                  <c:v>44.856279125823505</c:v>
                </c:pt>
                <c:pt idx="232">
                  <c:v>45.188547860088931</c:v>
                </c:pt>
                <c:pt idx="233">
                  <c:v>46.185354062885011</c:v>
                </c:pt>
                <c:pt idx="234">
                  <c:v>45.188547860088931</c:v>
                </c:pt>
                <c:pt idx="235">
                  <c:v>44.856279125823505</c:v>
                </c:pt>
                <c:pt idx="236">
                  <c:v>44.524010391558249</c:v>
                </c:pt>
                <c:pt idx="237">
                  <c:v>47.514428999946375</c:v>
                </c:pt>
                <c:pt idx="238">
                  <c:v>45.188547860088931</c:v>
                </c:pt>
                <c:pt idx="239">
                  <c:v>44.856279125823505</c:v>
                </c:pt>
                <c:pt idx="240">
                  <c:v>48.178966468477164</c:v>
                </c:pt>
                <c:pt idx="241">
                  <c:v>49.175772671273236</c:v>
                </c:pt>
                <c:pt idx="242">
                  <c:v>44.524010391558249</c:v>
                </c:pt>
                <c:pt idx="243">
                  <c:v>52.166191279661476</c:v>
                </c:pt>
                <c:pt idx="244">
                  <c:v>50.837116342600062</c:v>
                </c:pt>
                <c:pt idx="245">
                  <c:v>48.178966468477164</c:v>
                </c:pt>
                <c:pt idx="246">
                  <c:v>50.504847608334593</c:v>
                </c:pt>
                <c:pt idx="247">
                  <c:v>49.508041405538549</c:v>
                </c:pt>
                <c:pt idx="248">
                  <c:v>48.178966468477164</c:v>
                </c:pt>
                <c:pt idx="249">
                  <c:v>47.182160265681084</c:v>
                </c:pt>
                <c:pt idx="250">
                  <c:v>44.524010391558249</c:v>
                </c:pt>
                <c:pt idx="251">
                  <c:v>44.856279125823505</c:v>
                </c:pt>
                <c:pt idx="252">
                  <c:v>45.520816594354287</c:v>
                </c:pt>
                <c:pt idx="253">
                  <c:v>46.517622797150345</c:v>
                </c:pt>
                <c:pt idx="254">
                  <c:v>46.849891531415679</c:v>
                </c:pt>
                <c:pt idx="255">
                  <c:v>46.849891531415679</c:v>
                </c:pt>
                <c:pt idx="256">
                  <c:v>51.169385076865403</c:v>
                </c:pt>
                <c:pt idx="257">
                  <c:v>46.517622797150345</c:v>
                </c:pt>
                <c:pt idx="258">
                  <c:v>46.517622797150345</c:v>
                </c:pt>
                <c:pt idx="259">
                  <c:v>44.856279125823505</c:v>
                </c:pt>
                <c:pt idx="260">
                  <c:v>49.840310139803961</c:v>
                </c:pt>
                <c:pt idx="261">
                  <c:v>46.849891531415679</c:v>
                </c:pt>
                <c:pt idx="262">
                  <c:v>45.188547860088931</c:v>
                </c:pt>
                <c:pt idx="263">
                  <c:v>43.194935454496772</c:v>
                </c:pt>
                <c:pt idx="264">
                  <c:v>45.520816594354287</c:v>
                </c:pt>
                <c:pt idx="265">
                  <c:v>44.191741657292773</c:v>
                </c:pt>
                <c:pt idx="266">
                  <c:v>43.527204188762077</c:v>
                </c:pt>
                <c:pt idx="267">
                  <c:v>46.849891531415679</c:v>
                </c:pt>
                <c:pt idx="268">
                  <c:v>47.514428999946375</c:v>
                </c:pt>
                <c:pt idx="269">
                  <c:v>45.853085328619599</c:v>
                </c:pt>
                <c:pt idx="270">
                  <c:v>47.514428999946375</c:v>
                </c:pt>
                <c:pt idx="271">
                  <c:v>44.524010391558249</c:v>
                </c:pt>
                <c:pt idx="272">
                  <c:v>46.517622797150345</c:v>
                </c:pt>
                <c:pt idx="273">
                  <c:v>46.849891531415679</c:v>
                </c:pt>
                <c:pt idx="274">
                  <c:v>47.514428999946375</c:v>
                </c:pt>
                <c:pt idx="275">
                  <c:v>47.514428999946375</c:v>
                </c:pt>
                <c:pt idx="276">
                  <c:v>48.511235202742469</c:v>
                </c:pt>
                <c:pt idx="277">
                  <c:v>49.840310139803961</c:v>
                </c:pt>
                <c:pt idx="278">
                  <c:v>52.166191279661476</c:v>
                </c:pt>
                <c:pt idx="279">
                  <c:v>49.175772671273236</c:v>
                </c:pt>
                <c:pt idx="280">
                  <c:v>48.511235202742469</c:v>
                </c:pt>
                <c:pt idx="281">
                  <c:v>48.843503937007881</c:v>
                </c:pt>
                <c:pt idx="282">
                  <c:v>47.514428999946375</c:v>
                </c:pt>
                <c:pt idx="283">
                  <c:v>48.843503937007881</c:v>
                </c:pt>
                <c:pt idx="284">
                  <c:v>46.849891531415679</c:v>
                </c:pt>
                <c:pt idx="285">
                  <c:v>49.508041405538549</c:v>
                </c:pt>
                <c:pt idx="286">
                  <c:v>47.514428999946375</c:v>
                </c:pt>
                <c:pt idx="287">
                  <c:v>45.188547860088931</c:v>
                </c:pt>
                <c:pt idx="288">
                  <c:v>47.182160265681084</c:v>
                </c:pt>
                <c:pt idx="289">
                  <c:v>46.185354062885011</c:v>
                </c:pt>
                <c:pt idx="290">
                  <c:v>45.853085328619599</c:v>
                </c:pt>
                <c:pt idx="291">
                  <c:v>48.511235202742469</c:v>
                </c:pt>
                <c:pt idx="292">
                  <c:v>44.524010391558249</c:v>
                </c:pt>
                <c:pt idx="293">
                  <c:v>45.853085328619599</c:v>
                </c:pt>
                <c:pt idx="294">
                  <c:v>49.175772671273236</c:v>
                </c:pt>
                <c:pt idx="295">
                  <c:v>47.514428999946375</c:v>
                </c:pt>
                <c:pt idx="296">
                  <c:v>48.178966468477164</c:v>
                </c:pt>
                <c:pt idx="297">
                  <c:v>48.178966468477164</c:v>
                </c:pt>
                <c:pt idx="298">
                  <c:v>47.182160265681084</c:v>
                </c:pt>
                <c:pt idx="299">
                  <c:v>46.517622797150345</c:v>
                </c:pt>
                <c:pt idx="300">
                  <c:v>46.185354062885011</c:v>
                </c:pt>
                <c:pt idx="301">
                  <c:v>45.188547860088931</c:v>
                </c:pt>
                <c:pt idx="302">
                  <c:v>45.188547860088931</c:v>
                </c:pt>
                <c:pt idx="303">
                  <c:v>43.527204188762077</c:v>
                </c:pt>
                <c:pt idx="304">
                  <c:v>47.514428999946375</c:v>
                </c:pt>
                <c:pt idx="305">
                  <c:v>47.182160265681084</c:v>
                </c:pt>
                <c:pt idx="306">
                  <c:v>47.182160265681084</c:v>
                </c:pt>
                <c:pt idx="307">
                  <c:v>56.153416090845802</c:v>
                </c:pt>
                <c:pt idx="308">
                  <c:v>47.182160265681084</c:v>
                </c:pt>
                <c:pt idx="309">
                  <c:v>42.53039798596604</c:v>
                </c:pt>
                <c:pt idx="310">
                  <c:v>48.511235202742469</c:v>
                </c:pt>
                <c:pt idx="311">
                  <c:v>49.840310139803961</c:v>
                </c:pt>
                <c:pt idx="312">
                  <c:v>51.169385076865403</c:v>
                </c:pt>
                <c:pt idx="313">
                  <c:v>53.162997482457548</c:v>
                </c:pt>
                <c:pt idx="314">
                  <c:v>48.511235202742469</c:v>
                </c:pt>
                <c:pt idx="315">
                  <c:v>47.514428999946375</c:v>
                </c:pt>
                <c:pt idx="316">
                  <c:v>49.840310139803961</c:v>
                </c:pt>
                <c:pt idx="317">
                  <c:v>47.846697734211794</c:v>
                </c:pt>
                <c:pt idx="318">
                  <c:v>46.185354062885011</c:v>
                </c:pt>
                <c:pt idx="319">
                  <c:v>47.846697734211794</c:v>
                </c:pt>
                <c:pt idx="320">
                  <c:v>48.178966468477164</c:v>
                </c:pt>
                <c:pt idx="321">
                  <c:v>48.843503937007881</c:v>
                </c:pt>
                <c:pt idx="322">
                  <c:v>45.853085328619599</c:v>
                </c:pt>
                <c:pt idx="323">
                  <c:v>48.178966468477164</c:v>
                </c:pt>
                <c:pt idx="324">
                  <c:v>47.846697734211794</c:v>
                </c:pt>
                <c:pt idx="325">
                  <c:v>47.182160265681084</c:v>
                </c:pt>
                <c:pt idx="326">
                  <c:v>49.840310139803961</c:v>
                </c:pt>
                <c:pt idx="327">
                  <c:v>48.178966468477164</c:v>
                </c:pt>
                <c:pt idx="328">
                  <c:v>49.840310139803961</c:v>
                </c:pt>
                <c:pt idx="329">
                  <c:v>46.517622797150345</c:v>
                </c:pt>
                <c:pt idx="330">
                  <c:v>47.846697734211794</c:v>
                </c:pt>
                <c:pt idx="331">
                  <c:v>52.166191279661476</c:v>
                </c:pt>
                <c:pt idx="332">
                  <c:v>52.498460013926831</c:v>
                </c:pt>
                <c:pt idx="333">
                  <c:v>48.178966468477164</c:v>
                </c:pt>
                <c:pt idx="334">
                  <c:v>49.840310139803961</c:v>
                </c:pt>
                <c:pt idx="335">
                  <c:v>50.172578874069366</c:v>
                </c:pt>
                <c:pt idx="336">
                  <c:v>49.508041405538549</c:v>
                </c:pt>
                <c:pt idx="337">
                  <c:v>49.508041405538549</c:v>
                </c:pt>
                <c:pt idx="338">
                  <c:v>51.169385076865403</c:v>
                </c:pt>
                <c:pt idx="339">
                  <c:v>49.508041405538549</c:v>
                </c:pt>
                <c:pt idx="340">
                  <c:v>49.840310139803961</c:v>
                </c:pt>
                <c:pt idx="341">
                  <c:v>50.172578874069366</c:v>
                </c:pt>
                <c:pt idx="342">
                  <c:v>47.182160265681084</c:v>
                </c:pt>
                <c:pt idx="343">
                  <c:v>48.843503937007881</c:v>
                </c:pt>
                <c:pt idx="344">
                  <c:v>44.856279125823505</c:v>
                </c:pt>
                <c:pt idx="345">
                  <c:v>50.504847608334593</c:v>
                </c:pt>
                <c:pt idx="346">
                  <c:v>49.175772671273236</c:v>
                </c:pt>
                <c:pt idx="347">
                  <c:v>47.514428999946375</c:v>
                </c:pt>
                <c:pt idx="348">
                  <c:v>44.524010391558249</c:v>
                </c:pt>
                <c:pt idx="349">
                  <c:v>50.504847608334593</c:v>
                </c:pt>
                <c:pt idx="350">
                  <c:v>49.175772671273236</c:v>
                </c:pt>
                <c:pt idx="351">
                  <c:v>50.837116342600062</c:v>
                </c:pt>
                <c:pt idx="352">
                  <c:v>46.849891531415679</c:v>
                </c:pt>
                <c:pt idx="353">
                  <c:v>48.511235202742469</c:v>
                </c:pt>
                <c:pt idx="354">
                  <c:v>49.508041405538549</c:v>
                </c:pt>
                <c:pt idx="355">
                  <c:v>49.840310139803961</c:v>
                </c:pt>
                <c:pt idx="356">
                  <c:v>51.501653811130758</c:v>
                </c:pt>
                <c:pt idx="357">
                  <c:v>50.837116342600062</c:v>
                </c:pt>
                <c:pt idx="358">
                  <c:v>49.840310139803961</c:v>
                </c:pt>
                <c:pt idx="359">
                  <c:v>49.840310139803961</c:v>
                </c:pt>
                <c:pt idx="360">
                  <c:v>51.833922545396064</c:v>
                </c:pt>
                <c:pt idx="361">
                  <c:v>50.172578874069366</c:v>
                </c:pt>
                <c:pt idx="362">
                  <c:v>52.830728748192193</c:v>
                </c:pt>
                <c:pt idx="363">
                  <c:v>51.169385076865403</c:v>
                </c:pt>
                <c:pt idx="364">
                  <c:v>52.830728748192193</c:v>
                </c:pt>
                <c:pt idx="365">
                  <c:v>51.833922545396064</c:v>
                </c:pt>
                <c:pt idx="366">
                  <c:v>52.498460013926831</c:v>
                </c:pt>
                <c:pt idx="367">
                  <c:v>51.501653811130758</c:v>
                </c:pt>
                <c:pt idx="368">
                  <c:v>52.830728748192193</c:v>
                </c:pt>
                <c:pt idx="369">
                  <c:v>53.82753495098828</c:v>
                </c:pt>
                <c:pt idx="370">
                  <c:v>54.492072419519012</c:v>
                </c:pt>
                <c:pt idx="371">
                  <c:v>50.172578874069366</c:v>
                </c:pt>
                <c:pt idx="372">
                  <c:v>50.504847608334593</c:v>
                </c:pt>
                <c:pt idx="373">
                  <c:v>49.508041405538549</c:v>
                </c:pt>
                <c:pt idx="374">
                  <c:v>51.501653811130758</c:v>
                </c:pt>
                <c:pt idx="375">
                  <c:v>48.511235202742469</c:v>
                </c:pt>
                <c:pt idx="376">
                  <c:v>50.172578874069366</c:v>
                </c:pt>
                <c:pt idx="377">
                  <c:v>50.504847608334593</c:v>
                </c:pt>
                <c:pt idx="378">
                  <c:v>52.166191279661476</c:v>
                </c:pt>
                <c:pt idx="379">
                  <c:v>49.175772671273236</c:v>
                </c:pt>
                <c:pt idx="380">
                  <c:v>49.175772671273236</c:v>
                </c:pt>
                <c:pt idx="381">
                  <c:v>51.169385076865403</c:v>
                </c:pt>
                <c:pt idx="382">
                  <c:v>50.837116342600062</c:v>
                </c:pt>
                <c:pt idx="383">
                  <c:v>52.166191279661476</c:v>
                </c:pt>
                <c:pt idx="384">
                  <c:v>49.508041405538549</c:v>
                </c:pt>
                <c:pt idx="385">
                  <c:v>48.511235202742469</c:v>
                </c:pt>
                <c:pt idx="386">
                  <c:v>48.178966468477164</c:v>
                </c:pt>
                <c:pt idx="387">
                  <c:v>48.511235202742469</c:v>
                </c:pt>
                <c:pt idx="388">
                  <c:v>48.178966468477164</c:v>
                </c:pt>
                <c:pt idx="389">
                  <c:v>46.517622797150345</c:v>
                </c:pt>
                <c:pt idx="390">
                  <c:v>46.517622797150345</c:v>
                </c:pt>
                <c:pt idx="391">
                  <c:v>45.520816594354287</c:v>
                </c:pt>
                <c:pt idx="392">
                  <c:v>45.520816594354287</c:v>
                </c:pt>
                <c:pt idx="393">
                  <c:v>48.178966468477164</c:v>
                </c:pt>
                <c:pt idx="394">
                  <c:v>52.830728748192193</c:v>
                </c:pt>
                <c:pt idx="395">
                  <c:v>48.511235202742469</c:v>
                </c:pt>
                <c:pt idx="396">
                  <c:v>51.501653811130758</c:v>
                </c:pt>
                <c:pt idx="397">
                  <c:v>49.175772671273236</c:v>
                </c:pt>
                <c:pt idx="398">
                  <c:v>49.175772671273236</c:v>
                </c:pt>
                <c:pt idx="399">
                  <c:v>53.495266216722911</c:v>
                </c:pt>
                <c:pt idx="400">
                  <c:v>40.869054314639243</c:v>
                </c:pt>
                <c:pt idx="401">
                  <c:v>49.175772671273236</c:v>
                </c:pt>
                <c:pt idx="402">
                  <c:v>50.837116342600062</c:v>
                </c:pt>
                <c:pt idx="403">
                  <c:v>55.488878622315056</c:v>
                </c:pt>
                <c:pt idx="404">
                  <c:v>45.853085328619599</c:v>
                </c:pt>
                <c:pt idx="405">
                  <c:v>50.504847608334593</c:v>
                </c:pt>
                <c:pt idx="406">
                  <c:v>48.511235202742469</c:v>
                </c:pt>
                <c:pt idx="407">
                  <c:v>53.82753495098828</c:v>
                </c:pt>
                <c:pt idx="408">
                  <c:v>50.172578874069366</c:v>
                </c:pt>
                <c:pt idx="409">
                  <c:v>50.172578874069366</c:v>
                </c:pt>
                <c:pt idx="410">
                  <c:v>50.172578874069366</c:v>
                </c:pt>
                <c:pt idx="411">
                  <c:v>46.849891531415679</c:v>
                </c:pt>
                <c:pt idx="412">
                  <c:v>48.843503937007881</c:v>
                </c:pt>
                <c:pt idx="413">
                  <c:v>45.853085328619599</c:v>
                </c:pt>
                <c:pt idx="414">
                  <c:v>46.517622797150345</c:v>
                </c:pt>
                <c:pt idx="415">
                  <c:v>47.846697734211794</c:v>
                </c:pt>
                <c:pt idx="416">
                  <c:v>45.188547860088931</c:v>
                </c:pt>
                <c:pt idx="417">
                  <c:v>47.182160265681084</c:v>
                </c:pt>
                <c:pt idx="418">
                  <c:v>43.859472923027475</c:v>
                </c:pt>
                <c:pt idx="419">
                  <c:v>46.517622797150345</c:v>
                </c:pt>
                <c:pt idx="420">
                  <c:v>46.849891531415679</c:v>
                </c:pt>
                <c:pt idx="421">
                  <c:v>43.527204188762077</c:v>
                </c:pt>
                <c:pt idx="422">
                  <c:v>49.508041405538549</c:v>
                </c:pt>
                <c:pt idx="423">
                  <c:v>50.504847608334593</c:v>
                </c:pt>
                <c:pt idx="424">
                  <c:v>47.182160265681084</c:v>
                </c:pt>
                <c:pt idx="425">
                  <c:v>47.182160265681084</c:v>
                </c:pt>
                <c:pt idx="426">
                  <c:v>45.188547860088931</c:v>
                </c:pt>
                <c:pt idx="427">
                  <c:v>45.853085328619599</c:v>
                </c:pt>
                <c:pt idx="428">
                  <c:v>55.156609888049708</c:v>
                </c:pt>
                <c:pt idx="429">
                  <c:v>50.172578874069366</c:v>
                </c:pt>
                <c:pt idx="430">
                  <c:v>50.837116342600062</c:v>
                </c:pt>
                <c:pt idx="431">
                  <c:v>52.830728748192193</c:v>
                </c:pt>
                <c:pt idx="432">
                  <c:v>46.517622797150345</c:v>
                </c:pt>
                <c:pt idx="433">
                  <c:v>49.175772671273236</c:v>
                </c:pt>
                <c:pt idx="434">
                  <c:v>49.175772671273236</c:v>
                </c:pt>
                <c:pt idx="435">
                  <c:v>48.843503937007881</c:v>
                </c:pt>
                <c:pt idx="436">
                  <c:v>50.837116342600062</c:v>
                </c:pt>
                <c:pt idx="437">
                  <c:v>51.169385076865403</c:v>
                </c:pt>
                <c:pt idx="438">
                  <c:v>50.172578874069366</c:v>
                </c:pt>
                <c:pt idx="439">
                  <c:v>49.508041405538549</c:v>
                </c:pt>
                <c:pt idx="440">
                  <c:v>50.837116342600062</c:v>
                </c:pt>
                <c:pt idx="441">
                  <c:v>49.840310139803961</c:v>
                </c:pt>
                <c:pt idx="442">
                  <c:v>50.172578874069366</c:v>
                </c:pt>
                <c:pt idx="443">
                  <c:v>50.504847608334593</c:v>
                </c:pt>
                <c:pt idx="444">
                  <c:v>50.172578874069366</c:v>
                </c:pt>
                <c:pt idx="445">
                  <c:v>49.840310139803961</c:v>
                </c:pt>
                <c:pt idx="446">
                  <c:v>58.147028496437954</c:v>
                </c:pt>
                <c:pt idx="447">
                  <c:v>52.498460013926831</c:v>
                </c:pt>
                <c:pt idx="448">
                  <c:v>52.498460013926831</c:v>
                </c:pt>
                <c:pt idx="449">
                  <c:v>48.843503937007881</c:v>
                </c:pt>
                <c:pt idx="450">
                  <c:v>50.172578874069366</c:v>
                </c:pt>
                <c:pt idx="451">
                  <c:v>48.511235202742469</c:v>
                </c:pt>
                <c:pt idx="452">
                  <c:v>49.508041405538549</c:v>
                </c:pt>
                <c:pt idx="453">
                  <c:v>50.837116342600062</c:v>
                </c:pt>
                <c:pt idx="454">
                  <c:v>47.182160265681084</c:v>
                </c:pt>
                <c:pt idx="455">
                  <c:v>50.504847608334593</c:v>
                </c:pt>
                <c:pt idx="456">
                  <c:v>55.156609888049708</c:v>
                </c:pt>
                <c:pt idx="457">
                  <c:v>56.817953559376413</c:v>
                </c:pt>
                <c:pt idx="458">
                  <c:v>56.817953559376413</c:v>
                </c:pt>
                <c:pt idx="459">
                  <c:v>54.824341153784275</c:v>
                </c:pt>
                <c:pt idx="460">
                  <c:v>52.498460013926831</c:v>
                </c:pt>
                <c:pt idx="461">
                  <c:v>52.166191279661476</c:v>
                </c:pt>
                <c:pt idx="462">
                  <c:v>52.166191279661476</c:v>
                </c:pt>
                <c:pt idx="463">
                  <c:v>53.495266216722911</c:v>
                </c:pt>
                <c:pt idx="464">
                  <c:v>52.166191279661476</c:v>
                </c:pt>
                <c:pt idx="465">
                  <c:v>54.492072419519012</c:v>
                </c:pt>
                <c:pt idx="466">
                  <c:v>53.82753495098828</c:v>
                </c:pt>
                <c:pt idx="467">
                  <c:v>54.824341153784275</c:v>
                </c:pt>
                <c:pt idx="468">
                  <c:v>52.830728748192193</c:v>
                </c:pt>
                <c:pt idx="469">
                  <c:v>50.504847608334593</c:v>
                </c:pt>
                <c:pt idx="470">
                  <c:v>50.504847608334593</c:v>
                </c:pt>
                <c:pt idx="471">
                  <c:v>49.840310139803961</c:v>
                </c:pt>
                <c:pt idx="472">
                  <c:v>49.175772671273236</c:v>
                </c:pt>
                <c:pt idx="473">
                  <c:v>47.846697734211794</c:v>
                </c:pt>
                <c:pt idx="474">
                  <c:v>49.840310139803961</c:v>
                </c:pt>
                <c:pt idx="475">
                  <c:v>50.837116342600062</c:v>
                </c:pt>
                <c:pt idx="476">
                  <c:v>50.837116342600062</c:v>
                </c:pt>
                <c:pt idx="477">
                  <c:v>43.527204188762077</c:v>
                </c:pt>
                <c:pt idx="478">
                  <c:v>52.166191279661476</c:v>
                </c:pt>
                <c:pt idx="479">
                  <c:v>51.501653811130758</c:v>
                </c:pt>
                <c:pt idx="480">
                  <c:v>51.169385076865403</c:v>
                </c:pt>
                <c:pt idx="481">
                  <c:v>56.153416090845802</c:v>
                </c:pt>
                <c:pt idx="482">
                  <c:v>63.463328244683758</c:v>
                </c:pt>
                <c:pt idx="483">
                  <c:v>59.476103433499397</c:v>
                </c:pt>
                <c:pt idx="484">
                  <c:v>60.472909636295455</c:v>
                </c:pt>
                <c:pt idx="485">
                  <c:v>59.476103433499397</c:v>
                </c:pt>
                <c:pt idx="486">
                  <c:v>61.801984573356791</c:v>
                </c:pt>
                <c:pt idx="487">
                  <c:v>64.792403181745257</c:v>
                </c:pt>
                <c:pt idx="488">
                  <c:v>74.760465209706027</c:v>
                </c:pt>
                <c:pt idx="489">
                  <c:v>67.118284321602673</c:v>
                </c:pt>
                <c:pt idx="490">
                  <c:v>63.795596978949149</c:v>
                </c:pt>
                <c:pt idx="491">
                  <c:v>64.127865713214419</c:v>
                </c:pt>
                <c:pt idx="492">
                  <c:v>62.134253307622274</c:v>
                </c:pt>
                <c:pt idx="493">
                  <c:v>62.798790776153062</c:v>
                </c:pt>
                <c:pt idx="494">
                  <c:v>63.463328244683758</c:v>
                </c:pt>
                <c:pt idx="495">
                  <c:v>63.795596978949149</c:v>
                </c:pt>
                <c:pt idx="496">
                  <c:v>65.456940650275897</c:v>
                </c:pt>
                <c:pt idx="497">
                  <c:v>65.789209384541266</c:v>
                </c:pt>
                <c:pt idx="498">
                  <c:v>64.460134447479803</c:v>
                </c:pt>
                <c:pt idx="499">
                  <c:v>64.127865713214419</c:v>
                </c:pt>
                <c:pt idx="500">
                  <c:v>63.131059510418346</c:v>
                </c:pt>
                <c:pt idx="501">
                  <c:v>62.466522041887622</c:v>
                </c:pt>
                <c:pt idx="502">
                  <c:v>61.137447104826144</c:v>
                </c:pt>
                <c:pt idx="503">
                  <c:v>61.469715839091563</c:v>
                </c:pt>
                <c:pt idx="504">
                  <c:v>58.811565964968644</c:v>
                </c:pt>
                <c:pt idx="505">
                  <c:v>59.143834699233992</c:v>
                </c:pt>
                <c:pt idx="506">
                  <c:v>60.805178370560888</c:v>
                </c:pt>
                <c:pt idx="507">
                  <c:v>61.469715839091563</c:v>
                </c:pt>
                <c:pt idx="508">
                  <c:v>62.466522041887622</c:v>
                </c:pt>
                <c:pt idx="509">
                  <c:v>59.143834699233992</c:v>
                </c:pt>
                <c:pt idx="510">
                  <c:v>60.805178370560888</c:v>
                </c:pt>
                <c:pt idx="511">
                  <c:v>58.147028496437954</c:v>
                </c:pt>
                <c:pt idx="512">
                  <c:v>58.147028496437954</c:v>
                </c:pt>
                <c:pt idx="513">
                  <c:v>60.140640902030107</c:v>
                </c:pt>
                <c:pt idx="514">
                  <c:v>56.817953559376413</c:v>
                </c:pt>
                <c:pt idx="515">
                  <c:v>55.488878622315056</c:v>
                </c:pt>
                <c:pt idx="516">
                  <c:v>55.488878622315056</c:v>
                </c:pt>
                <c:pt idx="517">
                  <c:v>56.153416090845802</c:v>
                </c:pt>
                <c:pt idx="518">
                  <c:v>55.821147356580425</c:v>
                </c:pt>
                <c:pt idx="519">
                  <c:v>58.147028496437954</c:v>
                </c:pt>
                <c:pt idx="520">
                  <c:v>55.156609888049708</c:v>
                </c:pt>
                <c:pt idx="521">
                  <c:v>52.830728748192193</c:v>
                </c:pt>
                <c:pt idx="522">
                  <c:v>51.501653811130758</c:v>
                </c:pt>
                <c:pt idx="523">
                  <c:v>51.833922545396064</c:v>
                </c:pt>
                <c:pt idx="524">
                  <c:v>52.830728748192193</c:v>
                </c:pt>
                <c:pt idx="525">
                  <c:v>54.15980368525355</c:v>
                </c:pt>
                <c:pt idx="526">
                  <c:v>57.150222293641846</c:v>
                </c:pt>
                <c:pt idx="527">
                  <c:v>52.166191279661476</c:v>
                </c:pt>
                <c:pt idx="528">
                  <c:v>51.501653811130758</c:v>
                </c:pt>
                <c:pt idx="529">
                  <c:v>51.501653811130758</c:v>
                </c:pt>
                <c:pt idx="530">
                  <c:v>50.504847608334593</c:v>
                </c:pt>
                <c:pt idx="531">
                  <c:v>51.501653811130758</c:v>
                </c:pt>
                <c:pt idx="532">
                  <c:v>51.169385076865403</c:v>
                </c:pt>
                <c:pt idx="533">
                  <c:v>50.837116342600062</c:v>
                </c:pt>
                <c:pt idx="534">
                  <c:v>50.504847608334593</c:v>
                </c:pt>
                <c:pt idx="535">
                  <c:v>48.511235202742469</c:v>
                </c:pt>
                <c:pt idx="536">
                  <c:v>49.508041405538549</c:v>
                </c:pt>
                <c:pt idx="537">
                  <c:v>50.837116342600062</c:v>
                </c:pt>
                <c:pt idx="538">
                  <c:v>53.495266216722911</c:v>
                </c:pt>
                <c:pt idx="539">
                  <c:v>51.833922545396064</c:v>
                </c:pt>
                <c:pt idx="540">
                  <c:v>50.172578874069366</c:v>
                </c:pt>
                <c:pt idx="541">
                  <c:v>50.837116342600062</c:v>
                </c:pt>
                <c:pt idx="542">
                  <c:v>50.172578874069366</c:v>
                </c:pt>
                <c:pt idx="543">
                  <c:v>51.833922545396064</c:v>
                </c:pt>
                <c:pt idx="544">
                  <c:v>54.15980368525355</c:v>
                </c:pt>
                <c:pt idx="545">
                  <c:v>50.504847608334593</c:v>
                </c:pt>
                <c:pt idx="546">
                  <c:v>49.508041405538549</c:v>
                </c:pt>
                <c:pt idx="547">
                  <c:v>48.511235202742469</c:v>
                </c:pt>
                <c:pt idx="548">
                  <c:v>50.504847608334593</c:v>
                </c:pt>
                <c:pt idx="549">
                  <c:v>49.508041405538549</c:v>
                </c:pt>
                <c:pt idx="550">
                  <c:v>48.843503937007881</c:v>
                </c:pt>
                <c:pt idx="551">
                  <c:v>49.508041405538549</c:v>
                </c:pt>
                <c:pt idx="552">
                  <c:v>50.172578874069366</c:v>
                </c:pt>
                <c:pt idx="553">
                  <c:v>50.504847608334593</c:v>
                </c:pt>
                <c:pt idx="554">
                  <c:v>49.508041405538549</c:v>
                </c:pt>
                <c:pt idx="555">
                  <c:v>48.843503937007881</c:v>
                </c:pt>
                <c:pt idx="556">
                  <c:v>46.849891531415679</c:v>
                </c:pt>
                <c:pt idx="557">
                  <c:v>47.846697734211794</c:v>
                </c:pt>
                <c:pt idx="558">
                  <c:v>46.849891531415679</c:v>
                </c:pt>
                <c:pt idx="559">
                  <c:v>47.514428999946375</c:v>
                </c:pt>
                <c:pt idx="560">
                  <c:v>48.511235202742469</c:v>
                </c:pt>
                <c:pt idx="561">
                  <c:v>46.517622797150345</c:v>
                </c:pt>
                <c:pt idx="562">
                  <c:v>49.175772671273236</c:v>
                </c:pt>
                <c:pt idx="563">
                  <c:v>47.514428999946375</c:v>
                </c:pt>
                <c:pt idx="564">
                  <c:v>47.182160265681084</c:v>
                </c:pt>
                <c:pt idx="565">
                  <c:v>49.508041405538549</c:v>
                </c:pt>
                <c:pt idx="566">
                  <c:v>39.872248111843113</c:v>
                </c:pt>
                <c:pt idx="567">
                  <c:v>44.191741657292773</c:v>
                </c:pt>
                <c:pt idx="568">
                  <c:v>45.520816594354287</c:v>
                </c:pt>
                <c:pt idx="569">
                  <c:v>48.178966468477164</c:v>
                </c:pt>
                <c:pt idx="570">
                  <c:v>47.182160265681084</c:v>
                </c:pt>
                <c:pt idx="571">
                  <c:v>49.508041405538549</c:v>
                </c:pt>
                <c:pt idx="572">
                  <c:v>47.182160265681084</c:v>
                </c:pt>
                <c:pt idx="573">
                  <c:v>55.156609888049708</c:v>
                </c:pt>
                <c:pt idx="574">
                  <c:v>48.511235202742469</c:v>
                </c:pt>
                <c:pt idx="575">
                  <c:v>52.166191279661476</c:v>
                </c:pt>
                <c:pt idx="576">
                  <c:v>52.166191279661476</c:v>
                </c:pt>
                <c:pt idx="577">
                  <c:v>49.840310139803961</c:v>
                </c:pt>
                <c:pt idx="578">
                  <c:v>50.172578874069366</c:v>
                </c:pt>
                <c:pt idx="579">
                  <c:v>51.501653811130758</c:v>
                </c:pt>
                <c:pt idx="580">
                  <c:v>51.833922545396064</c:v>
                </c:pt>
                <c:pt idx="581">
                  <c:v>51.169385076865403</c:v>
                </c:pt>
                <c:pt idx="582">
                  <c:v>49.175772671273236</c:v>
                </c:pt>
                <c:pt idx="583">
                  <c:v>48.178966468477164</c:v>
                </c:pt>
                <c:pt idx="584">
                  <c:v>53.495266216722911</c:v>
                </c:pt>
                <c:pt idx="585">
                  <c:v>54.824341153784275</c:v>
                </c:pt>
                <c:pt idx="586">
                  <c:v>47.846697734211794</c:v>
                </c:pt>
                <c:pt idx="587">
                  <c:v>47.514428999946375</c:v>
                </c:pt>
                <c:pt idx="588">
                  <c:v>48.511235202742469</c:v>
                </c:pt>
                <c:pt idx="589">
                  <c:v>44.856279125823505</c:v>
                </c:pt>
                <c:pt idx="590">
                  <c:v>50.504847608334593</c:v>
                </c:pt>
                <c:pt idx="591">
                  <c:v>48.843503937007881</c:v>
                </c:pt>
                <c:pt idx="592">
                  <c:v>49.175772671273236</c:v>
                </c:pt>
                <c:pt idx="593">
                  <c:v>47.182160265681084</c:v>
                </c:pt>
                <c:pt idx="594">
                  <c:v>51.169385076865403</c:v>
                </c:pt>
                <c:pt idx="595">
                  <c:v>50.172578874069366</c:v>
                </c:pt>
                <c:pt idx="596">
                  <c:v>52.498460013926831</c:v>
                </c:pt>
                <c:pt idx="597">
                  <c:v>50.504847608334593</c:v>
                </c:pt>
                <c:pt idx="598">
                  <c:v>49.508041405538549</c:v>
                </c:pt>
                <c:pt idx="599">
                  <c:v>50.504847608334593</c:v>
                </c:pt>
                <c:pt idx="600">
                  <c:v>44.524010391558249</c:v>
                </c:pt>
                <c:pt idx="601">
                  <c:v>56.153416090845802</c:v>
                </c:pt>
                <c:pt idx="602">
                  <c:v>49.508041405538549</c:v>
                </c:pt>
                <c:pt idx="603">
                  <c:v>50.172578874069366</c:v>
                </c:pt>
                <c:pt idx="604">
                  <c:v>50.504847608334593</c:v>
                </c:pt>
                <c:pt idx="605">
                  <c:v>48.511235202742469</c:v>
                </c:pt>
                <c:pt idx="606">
                  <c:v>50.172578874069366</c:v>
                </c:pt>
                <c:pt idx="607">
                  <c:v>49.175772671273236</c:v>
                </c:pt>
                <c:pt idx="608">
                  <c:v>50.837116342600062</c:v>
                </c:pt>
                <c:pt idx="609">
                  <c:v>51.169385076865403</c:v>
                </c:pt>
                <c:pt idx="610">
                  <c:v>47.846697734211794</c:v>
                </c:pt>
                <c:pt idx="611">
                  <c:v>39.539979377577843</c:v>
                </c:pt>
                <c:pt idx="612">
                  <c:v>52.166191279661476</c:v>
                </c:pt>
                <c:pt idx="613">
                  <c:v>49.508041405538549</c:v>
                </c:pt>
                <c:pt idx="614">
                  <c:v>51.169385076865403</c:v>
                </c:pt>
                <c:pt idx="615">
                  <c:v>51.501653811130758</c:v>
                </c:pt>
                <c:pt idx="616">
                  <c:v>49.175772671273236</c:v>
                </c:pt>
                <c:pt idx="617">
                  <c:v>50.172578874069366</c:v>
                </c:pt>
                <c:pt idx="618">
                  <c:v>51.169385076865403</c:v>
                </c:pt>
                <c:pt idx="619">
                  <c:v>48.178966468477164</c:v>
                </c:pt>
                <c:pt idx="620">
                  <c:v>49.840310139803961</c:v>
                </c:pt>
                <c:pt idx="621">
                  <c:v>50.504847608334593</c:v>
                </c:pt>
                <c:pt idx="622">
                  <c:v>50.837116342600062</c:v>
                </c:pt>
                <c:pt idx="623">
                  <c:v>48.511235202742469</c:v>
                </c:pt>
                <c:pt idx="624">
                  <c:v>49.508041405538549</c:v>
                </c:pt>
                <c:pt idx="625">
                  <c:v>48.511235202742469</c:v>
                </c:pt>
                <c:pt idx="626">
                  <c:v>49.175772671273236</c:v>
                </c:pt>
                <c:pt idx="627">
                  <c:v>50.504847608334593</c:v>
                </c:pt>
                <c:pt idx="628">
                  <c:v>49.840310139803961</c:v>
                </c:pt>
                <c:pt idx="629">
                  <c:v>49.175772671273236</c:v>
                </c:pt>
                <c:pt idx="630">
                  <c:v>50.172578874069366</c:v>
                </c:pt>
                <c:pt idx="631">
                  <c:v>49.508041405538549</c:v>
                </c:pt>
                <c:pt idx="632">
                  <c:v>51.833922545396064</c:v>
                </c:pt>
                <c:pt idx="633">
                  <c:v>51.169385076865403</c:v>
                </c:pt>
                <c:pt idx="634">
                  <c:v>49.175772671273236</c:v>
                </c:pt>
                <c:pt idx="635">
                  <c:v>48.843503937007881</c:v>
                </c:pt>
                <c:pt idx="636">
                  <c:v>54.824341153784275</c:v>
                </c:pt>
                <c:pt idx="637">
                  <c:v>50.172578874069366</c:v>
                </c:pt>
                <c:pt idx="638">
                  <c:v>51.833922545396064</c:v>
                </c:pt>
                <c:pt idx="639">
                  <c:v>49.175772671273236</c:v>
                </c:pt>
                <c:pt idx="640">
                  <c:v>49.508041405538549</c:v>
                </c:pt>
                <c:pt idx="641">
                  <c:v>49.840310139803961</c:v>
                </c:pt>
                <c:pt idx="642">
                  <c:v>58.147028496437954</c:v>
                </c:pt>
                <c:pt idx="643">
                  <c:v>50.172578874069366</c:v>
                </c:pt>
                <c:pt idx="644">
                  <c:v>49.508041405538549</c:v>
                </c:pt>
                <c:pt idx="645">
                  <c:v>55.821147356580425</c:v>
                </c:pt>
                <c:pt idx="646">
                  <c:v>50.172578874069366</c:v>
                </c:pt>
                <c:pt idx="647">
                  <c:v>50.504847608334593</c:v>
                </c:pt>
                <c:pt idx="648">
                  <c:v>50.504847608334593</c:v>
                </c:pt>
                <c:pt idx="649">
                  <c:v>51.833922545396064</c:v>
                </c:pt>
                <c:pt idx="650">
                  <c:v>52.498460013926831</c:v>
                </c:pt>
                <c:pt idx="651">
                  <c:v>52.830728748192193</c:v>
                </c:pt>
                <c:pt idx="652">
                  <c:v>47.846697734211794</c:v>
                </c:pt>
                <c:pt idx="653">
                  <c:v>50.837116342600062</c:v>
                </c:pt>
                <c:pt idx="654">
                  <c:v>51.833922545396064</c:v>
                </c:pt>
                <c:pt idx="655">
                  <c:v>48.178966468477164</c:v>
                </c:pt>
                <c:pt idx="656">
                  <c:v>48.843503937007881</c:v>
                </c:pt>
                <c:pt idx="657">
                  <c:v>49.508041405538549</c:v>
                </c:pt>
                <c:pt idx="658">
                  <c:v>50.504847608334593</c:v>
                </c:pt>
                <c:pt idx="659">
                  <c:v>48.178966468477164</c:v>
                </c:pt>
                <c:pt idx="660">
                  <c:v>47.514428999946375</c:v>
                </c:pt>
                <c:pt idx="661">
                  <c:v>48.511235202742469</c:v>
                </c:pt>
                <c:pt idx="662">
                  <c:v>50.172578874069366</c:v>
                </c:pt>
                <c:pt idx="663">
                  <c:v>51.501653811130758</c:v>
                </c:pt>
                <c:pt idx="664">
                  <c:v>41.53359178316996</c:v>
                </c:pt>
                <c:pt idx="665">
                  <c:v>47.514428999946375</c:v>
                </c:pt>
                <c:pt idx="666">
                  <c:v>46.849891531415679</c:v>
                </c:pt>
                <c:pt idx="667">
                  <c:v>46.849891531415679</c:v>
                </c:pt>
                <c:pt idx="668">
                  <c:v>51.501653811130758</c:v>
                </c:pt>
                <c:pt idx="669">
                  <c:v>48.178966468477164</c:v>
                </c:pt>
                <c:pt idx="670">
                  <c:v>50.504847608334593</c:v>
                </c:pt>
                <c:pt idx="671">
                  <c:v>50.172578874069366</c:v>
                </c:pt>
                <c:pt idx="672">
                  <c:v>53.495266216722911</c:v>
                </c:pt>
                <c:pt idx="673">
                  <c:v>47.514428999946375</c:v>
                </c:pt>
                <c:pt idx="674">
                  <c:v>50.172578874069366</c:v>
                </c:pt>
                <c:pt idx="675">
                  <c:v>53.82753495098828</c:v>
                </c:pt>
                <c:pt idx="676">
                  <c:v>52.830728748192193</c:v>
                </c:pt>
                <c:pt idx="677">
                  <c:v>52.166191279661476</c:v>
                </c:pt>
                <c:pt idx="678">
                  <c:v>52.166191279661476</c:v>
                </c:pt>
                <c:pt idx="679">
                  <c:v>52.498460013926831</c:v>
                </c:pt>
                <c:pt idx="680">
                  <c:v>50.837116342600062</c:v>
                </c:pt>
                <c:pt idx="681">
                  <c:v>50.504847608334593</c:v>
                </c:pt>
                <c:pt idx="682">
                  <c:v>48.511235202742469</c:v>
                </c:pt>
                <c:pt idx="683">
                  <c:v>48.511235202742469</c:v>
                </c:pt>
                <c:pt idx="684">
                  <c:v>49.508041405538549</c:v>
                </c:pt>
                <c:pt idx="685">
                  <c:v>51.833922545396064</c:v>
                </c:pt>
                <c:pt idx="686">
                  <c:v>50.837116342600062</c:v>
                </c:pt>
                <c:pt idx="687">
                  <c:v>54.492072419519012</c:v>
                </c:pt>
                <c:pt idx="688">
                  <c:v>51.169385076865403</c:v>
                </c:pt>
                <c:pt idx="689">
                  <c:v>50.837116342600062</c:v>
                </c:pt>
                <c:pt idx="690">
                  <c:v>48.843503937007881</c:v>
                </c:pt>
                <c:pt idx="691">
                  <c:v>47.514428999946375</c:v>
                </c:pt>
                <c:pt idx="692">
                  <c:v>49.508041405538549</c:v>
                </c:pt>
                <c:pt idx="693">
                  <c:v>45.853085328619599</c:v>
                </c:pt>
                <c:pt idx="694">
                  <c:v>46.517622797150345</c:v>
                </c:pt>
                <c:pt idx="695">
                  <c:v>47.182160265681084</c:v>
                </c:pt>
                <c:pt idx="696">
                  <c:v>48.843503937007881</c:v>
                </c:pt>
                <c:pt idx="697">
                  <c:v>48.178966468477164</c:v>
                </c:pt>
                <c:pt idx="698">
                  <c:v>51.833922545396064</c:v>
                </c:pt>
                <c:pt idx="699">
                  <c:v>50.504847608334593</c:v>
                </c:pt>
                <c:pt idx="700">
                  <c:v>49.508041405538549</c:v>
                </c:pt>
                <c:pt idx="701">
                  <c:v>49.508041405538549</c:v>
                </c:pt>
                <c:pt idx="702">
                  <c:v>50.837116342600062</c:v>
                </c:pt>
                <c:pt idx="703">
                  <c:v>50.504847608334593</c:v>
                </c:pt>
                <c:pt idx="704">
                  <c:v>50.172578874069366</c:v>
                </c:pt>
                <c:pt idx="705">
                  <c:v>47.182160265681084</c:v>
                </c:pt>
                <c:pt idx="706">
                  <c:v>53.162997482457548</c:v>
                </c:pt>
                <c:pt idx="707">
                  <c:v>53.162997482457548</c:v>
                </c:pt>
                <c:pt idx="708">
                  <c:v>51.501653811130758</c:v>
                </c:pt>
                <c:pt idx="709">
                  <c:v>52.166191279661476</c:v>
                </c:pt>
                <c:pt idx="710">
                  <c:v>51.833922545396064</c:v>
                </c:pt>
                <c:pt idx="711">
                  <c:v>48.511235202742469</c:v>
                </c:pt>
                <c:pt idx="712">
                  <c:v>50.837116342600062</c:v>
                </c:pt>
                <c:pt idx="713">
                  <c:v>50.837116342600062</c:v>
                </c:pt>
                <c:pt idx="714">
                  <c:v>50.837116342600062</c:v>
                </c:pt>
                <c:pt idx="715">
                  <c:v>50.172578874069366</c:v>
                </c:pt>
                <c:pt idx="716">
                  <c:v>48.843503937007881</c:v>
                </c:pt>
                <c:pt idx="717">
                  <c:v>54.492072419519012</c:v>
                </c:pt>
                <c:pt idx="718">
                  <c:v>49.175772671273236</c:v>
                </c:pt>
                <c:pt idx="719">
                  <c:v>52.166191279661476</c:v>
                </c:pt>
                <c:pt idx="720">
                  <c:v>50.504847608334593</c:v>
                </c:pt>
                <c:pt idx="721">
                  <c:v>55.488878622315056</c:v>
                </c:pt>
                <c:pt idx="722">
                  <c:v>48.843503937007881</c:v>
                </c:pt>
                <c:pt idx="723">
                  <c:v>47.514428999946375</c:v>
                </c:pt>
                <c:pt idx="724">
                  <c:v>46.849891531415679</c:v>
                </c:pt>
                <c:pt idx="725">
                  <c:v>47.846697734211794</c:v>
                </c:pt>
                <c:pt idx="726">
                  <c:v>50.172578874069366</c:v>
                </c:pt>
                <c:pt idx="727">
                  <c:v>53.162997482457548</c:v>
                </c:pt>
                <c:pt idx="728">
                  <c:v>53.162997482457548</c:v>
                </c:pt>
                <c:pt idx="729">
                  <c:v>48.843503937007881</c:v>
                </c:pt>
                <c:pt idx="730">
                  <c:v>49.175772671273236</c:v>
                </c:pt>
                <c:pt idx="731">
                  <c:v>50.504847608334593</c:v>
                </c:pt>
                <c:pt idx="732">
                  <c:v>49.175772671273236</c:v>
                </c:pt>
                <c:pt idx="733">
                  <c:v>48.843503937007881</c:v>
                </c:pt>
                <c:pt idx="734">
                  <c:v>50.172578874069366</c:v>
                </c:pt>
                <c:pt idx="735">
                  <c:v>52.166191279661476</c:v>
                </c:pt>
                <c:pt idx="736">
                  <c:v>52.830728748192193</c:v>
                </c:pt>
                <c:pt idx="737">
                  <c:v>54.15980368525355</c:v>
                </c:pt>
                <c:pt idx="738">
                  <c:v>55.821147356580425</c:v>
                </c:pt>
                <c:pt idx="739">
                  <c:v>50.172578874069366</c:v>
                </c:pt>
                <c:pt idx="740">
                  <c:v>53.82753495098828</c:v>
                </c:pt>
                <c:pt idx="741">
                  <c:v>49.508041405538549</c:v>
                </c:pt>
                <c:pt idx="742">
                  <c:v>52.498460013926831</c:v>
                </c:pt>
                <c:pt idx="743">
                  <c:v>50.837116342600062</c:v>
                </c:pt>
                <c:pt idx="744">
                  <c:v>52.830728748192193</c:v>
                </c:pt>
                <c:pt idx="745">
                  <c:v>49.175772671273236</c:v>
                </c:pt>
                <c:pt idx="746">
                  <c:v>50.504847608334593</c:v>
                </c:pt>
                <c:pt idx="747">
                  <c:v>49.508041405538549</c:v>
                </c:pt>
                <c:pt idx="748">
                  <c:v>51.501653811130758</c:v>
                </c:pt>
                <c:pt idx="749">
                  <c:v>53.495266216722911</c:v>
                </c:pt>
                <c:pt idx="750">
                  <c:v>52.498460013926831</c:v>
                </c:pt>
                <c:pt idx="751">
                  <c:v>51.833922545396064</c:v>
                </c:pt>
                <c:pt idx="752">
                  <c:v>53.162997482457548</c:v>
                </c:pt>
                <c:pt idx="753">
                  <c:v>52.498460013926831</c:v>
                </c:pt>
                <c:pt idx="754">
                  <c:v>50.837116342600062</c:v>
                </c:pt>
                <c:pt idx="755">
                  <c:v>52.166191279661476</c:v>
                </c:pt>
                <c:pt idx="756">
                  <c:v>52.498460013926831</c:v>
                </c:pt>
                <c:pt idx="757">
                  <c:v>52.498460013926831</c:v>
                </c:pt>
                <c:pt idx="758">
                  <c:v>50.504847608334593</c:v>
                </c:pt>
                <c:pt idx="759">
                  <c:v>49.840310139803961</c:v>
                </c:pt>
                <c:pt idx="760">
                  <c:v>51.169385076865403</c:v>
                </c:pt>
                <c:pt idx="761">
                  <c:v>51.501653811130758</c:v>
                </c:pt>
                <c:pt idx="762">
                  <c:v>51.169385076865403</c:v>
                </c:pt>
                <c:pt idx="763">
                  <c:v>49.508041405538549</c:v>
                </c:pt>
                <c:pt idx="764">
                  <c:v>49.508041405538549</c:v>
                </c:pt>
                <c:pt idx="765">
                  <c:v>52.166191279661476</c:v>
                </c:pt>
                <c:pt idx="766">
                  <c:v>53.162997482457548</c:v>
                </c:pt>
                <c:pt idx="767">
                  <c:v>53.495266216722911</c:v>
                </c:pt>
                <c:pt idx="768">
                  <c:v>51.833922545396064</c:v>
                </c:pt>
                <c:pt idx="769">
                  <c:v>52.830728748192193</c:v>
                </c:pt>
                <c:pt idx="770">
                  <c:v>52.166191279661476</c:v>
                </c:pt>
                <c:pt idx="771">
                  <c:v>53.495266216722911</c:v>
                </c:pt>
                <c:pt idx="772">
                  <c:v>49.175772671273236</c:v>
                </c:pt>
                <c:pt idx="773">
                  <c:v>50.504847608334593</c:v>
                </c:pt>
                <c:pt idx="774">
                  <c:v>47.182160265681084</c:v>
                </c:pt>
                <c:pt idx="775">
                  <c:v>47.182160265681084</c:v>
                </c:pt>
                <c:pt idx="776">
                  <c:v>47.182160265681084</c:v>
                </c:pt>
                <c:pt idx="777">
                  <c:v>47.182160265681084</c:v>
                </c:pt>
                <c:pt idx="778">
                  <c:v>49.175772671273236</c:v>
                </c:pt>
                <c:pt idx="779">
                  <c:v>49.175772671273236</c:v>
                </c:pt>
                <c:pt idx="780">
                  <c:v>46.849891531415679</c:v>
                </c:pt>
                <c:pt idx="781">
                  <c:v>51.501653811130758</c:v>
                </c:pt>
                <c:pt idx="782">
                  <c:v>50.172578874069366</c:v>
                </c:pt>
                <c:pt idx="783">
                  <c:v>48.843503937007881</c:v>
                </c:pt>
                <c:pt idx="784">
                  <c:v>50.504847608334593</c:v>
                </c:pt>
                <c:pt idx="785">
                  <c:v>54.824341153784275</c:v>
                </c:pt>
                <c:pt idx="786">
                  <c:v>52.166191279661476</c:v>
                </c:pt>
                <c:pt idx="787">
                  <c:v>46.517622797150345</c:v>
                </c:pt>
                <c:pt idx="788">
                  <c:v>48.843503937007881</c:v>
                </c:pt>
                <c:pt idx="789">
                  <c:v>50.837116342600062</c:v>
                </c:pt>
                <c:pt idx="790">
                  <c:v>49.508041405538549</c:v>
                </c:pt>
                <c:pt idx="791">
                  <c:v>49.508041405538549</c:v>
                </c:pt>
                <c:pt idx="792">
                  <c:v>48.511235202742469</c:v>
                </c:pt>
                <c:pt idx="793">
                  <c:v>47.514428999946375</c:v>
                </c:pt>
                <c:pt idx="794">
                  <c:v>51.169385076865403</c:v>
                </c:pt>
                <c:pt idx="795">
                  <c:v>52.498460013926831</c:v>
                </c:pt>
                <c:pt idx="796">
                  <c:v>52.166191279661476</c:v>
                </c:pt>
                <c:pt idx="797">
                  <c:v>51.169385076865403</c:v>
                </c:pt>
                <c:pt idx="798">
                  <c:v>51.169385076865403</c:v>
                </c:pt>
                <c:pt idx="799">
                  <c:v>52.166191279661476</c:v>
                </c:pt>
                <c:pt idx="800">
                  <c:v>49.840310139803961</c:v>
                </c:pt>
                <c:pt idx="801">
                  <c:v>38.543173174781771</c:v>
                </c:pt>
                <c:pt idx="802">
                  <c:v>51.833922545396064</c:v>
                </c:pt>
                <c:pt idx="803">
                  <c:v>50.837116342600062</c:v>
                </c:pt>
                <c:pt idx="804">
                  <c:v>49.840310139803961</c:v>
                </c:pt>
                <c:pt idx="805">
                  <c:v>50.172578874069366</c:v>
                </c:pt>
                <c:pt idx="806">
                  <c:v>49.508041405538549</c:v>
                </c:pt>
                <c:pt idx="807">
                  <c:v>50.504847608334593</c:v>
                </c:pt>
                <c:pt idx="808">
                  <c:v>48.843503937007881</c:v>
                </c:pt>
                <c:pt idx="809">
                  <c:v>49.175772671273236</c:v>
                </c:pt>
                <c:pt idx="810">
                  <c:v>50.837116342600062</c:v>
                </c:pt>
                <c:pt idx="811">
                  <c:v>50.837116342600062</c:v>
                </c:pt>
                <c:pt idx="812">
                  <c:v>49.508041405538549</c:v>
                </c:pt>
                <c:pt idx="813">
                  <c:v>50.837116342600062</c:v>
                </c:pt>
                <c:pt idx="814">
                  <c:v>50.837116342600062</c:v>
                </c:pt>
                <c:pt idx="815">
                  <c:v>52.166191279661476</c:v>
                </c:pt>
                <c:pt idx="816">
                  <c:v>49.175772671273236</c:v>
                </c:pt>
                <c:pt idx="817">
                  <c:v>49.508041405538549</c:v>
                </c:pt>
                <c:pt idx="818">
                  <c:v>49.175772671273236</c:v>
                </c:pt>
                <c:pt idx="819">
                  <c:v>50.837116342600062</c:v>
                </c:pt>
                <c:pt idx="820">
                  <c:v>49.508041405538549</c:v>
                </c:pt>
                <c:pt idx="821">
                  <c:v>50.172578874069366</c:v>
                </c:pt>
                <c:pt idx="822">
                  <c:v>54.824341153784275</c:v>
                </c:pt>
                <c:pt idx="823">
                  <c:v>48.843503937007881</c:v>
                </c:pt>
                <c:pt idx="824">
                  <c:v>48.511235202742469</c:v>
                </c:pt>
                <c:pt idx="825">
                  <c:v>44.524010391558249</c:v>
                </c:pt>
                <c:pt idx="826">
                  <c:v>48.511235202742469</c:v>
                </c:pt>
                <c:pt idx="827">
                  <c:v>53.82753495098828</c:v>
                </c:pt>
                <c:pt idx="828">
                  <c:v>50.837116342600062</c:v>
                </c:pt>
                <c:pt idx="829">
                  <c:v>48.843503937007881</c:v>
                </c:pt>
                <c:pt idx="830">
                  <c:v>48.511235202742469</c:v>
                </c:pt>
                <c:pt idx="831">
                  <c:v>49.175772671273236</c:v>
                </c:pt>
                <c:pt idx="832">
                  <c:v>45.520816594354287</c:v>
                </c:pt>
                <c:pt idx="833">
                  <c:v>50.837116342600062</c:v>
                </c:pt>
                <c:pt idx="834">
                  <c:v>53.495266216722911</c:v>
                </c:pt>
                <c:pt idx="835">
                  <c:v>49.175772671273236</c:v>
                </c:pt>
                <c:pt idx="836">
                  <c:v>52.166191279661476</c:v>
                </c:pt>
                <c:pt idx="837">
                  <c:v>52.166191279661476</c:v>
                </c:pt>
                <c:pt idx="838">
                  <c:v>47.514428999946375</c:v>
                </c:pt>
                <c:pt idx="839">
                  <c:v>48.511235202742469</c:v>
                </c:pt>
                <c:pt idx="840">
                  <c:v>44.524010391558249</c:v>
                </c:pt>
                <c:pt idx="841">
                  <c:v>44.856279125823505</c:v>
                </c:pt>
                <c:pt idx="842">
                  <c:v>49.508041405538549</c:v>
                </c:pt>
                <c:pt idx="843">
                  <c:v>50.837116342600062</c:v>
                </c:pt>
                <c:pt idx="844">
                  <c:v>49.508041405538549</c:v>
                </c:pt>
                <c:pt idx="845">
                  <c:v>50.172578874069366</c:v>
                </c:pt>
                <c:pt idx="846">
                  <c:v>51.169385076865403</c:v>
                </c:pt>
                <c:pt idx="847">
                  <c:v>50.172578874069366</c:v>
                </c:pt>
                <c:pt idx="848">
                  <c:v>45.188547860088931</c:v>
                </c:pt>
                <c:pt idx="849">
                  <c:v>50.837116342600062</c:v>
                </c:pt>
                <c:pt idx="850">
                  <c:v>44.191741657292773</c:v>
                </c:pt>
                <c:pt idx="851">
                  <c:v>46.849891531415679</c:v>
                </c:pt>
                <c:pt idx="852">
                  <c:v>46.849891531415679</c:v>
                </c:pt>
                <c:pt idx="853">
                  <c:v>50.837116342600062</c:v>
                </c:pt>
                <c:pt idx="854">
                  <c:v>47.514428999946375</c:v>
                </c:pt>
                <c:pt idx="855">
                  <c:v>48.178966468477164</c:v>
                </c:pt>
                <c:pt idx="856">
                  <c:v>49.508041405538549</c:v>
                </c:pt>
                <c:pt idx="857">
                  <c:v>52.166191279661476</c:v>
                </c:pt>
                <c:pt idx="858">
                  <c:v>48.511235202742469</c:v>
                </c:pt>
                <c:pt idx="859">
                  <c:v>51.833922545396064</c:v>
                </c:pt>
                <c:pt idx="860">
                  <c:v>51.501653811130758</c:v>
                </c:pt>
                <c:pt idx="861">
                  <c:v>50.172578874069366</c:v>
                </c:pt>
                <c:pt idx="862">
                  <c:v>58.479297230703324</c:v>
                </c:pt>
                <c:pt idx="863">
                  <c:v>50.172578874069366</c:v>
                </c:pt>
                <c:pt idx="864">
                  <c:v>50.837116342600062</c:v>
                </c:pt>
                <c:pt idx="865">
                  <c:v>51.501653811130758</c:v>
                </c:pt>
                <c:pt idx="866">
                  <c:v>52.166191279661476</c:v>
                </c:pt>
                <c:pt idx="867">
                  <c:v>48.178966468477164</c:v>
                </c:pt>
                <c:pt idx="868">
                  <c:v>49.840310139803961</c:v>
                </c:pt>
                <c:pt idx="869">
                  <c:v>49.175772671273236</c:v>
                </c:pt>
                <c:pt idx="870">
                  <c:v>48.843503937007881</c:v>
                </c:pt>
                <c:pt idx="871">
                  <c:v>49.508041405538549</c:v>
                </c:pt>
                <c:pt idx="872">
                  <c:v>49.508041405538549</c:v>
                </c:pt>
                <c:pt idx="873">
                  <c:v>48.511235202742469</c:v>
                </c:pt>
                <c:pt idx="874">
                  <c:v>49.840310139803961</c:v>
                </c:pt>
                <c:pt idx="875">
                  <c:v>50.172578874069366</c:v>
                </c:pt>
                <c:pt idx="876">
                  <c:v>49.508041405538549</c:v>
                </c:pt>
                <c:pt idx="877">
                  <c:v>53.495266216722911</c:v>
                </c:pt>
                <c:pt idx="878">
                  <c:v>45.188547860088931</c:v>
                </c:pt>
                <c:pt idx="879">
                  <c:v>50.172578874069366</c:v>
                </c:pt>
                <c:pt idx="880">
                  <c:v>52.830728748192193</c:v>
                </c:pt>
                <c:pt idx="881">
                  <c:v>47.182160265681084</c:v>
                </c:pt>
                <c:pt idx="882">
                  <c:v>47.182160265681084</c:v>
                </c:pt>
                <c:pt idx="883">
                  <c:v>48.178966468477164</c:v>
                </c:pt>
                <c:pt idx="884">
                  <c:v>49.175772671273236</c:v>
                </c:pt>
                <c:pt idx="885">
                  <c:v>47.514428999946375</c:v>
                </c:pt>
                <c:pt idx="886">
                  <c:v>48.843503937007881</c:v>
                </c:pt>
                <c:pt idx="887">
                  <c:v>49.508041405538549</c:v>
                </c:pt>
                <c:pt idx="888">
                  <c:v>49.175772671273236</c:v>
                </c:pt>
                <c:pt idx="889">
                  <c:v>47.182160265681084</c:v>
                </c:pt>
                <c:pt idx="890">
                  <c:v>47.182160265681084</c:v>
                </c:pt>
                <c:pt idx="891">
                  <c:v>49.840310139803961</c:v>
                </c:pt>
                <c:pt idx="892">
                  <c:v>50.504847608334593</c:v>
                </c:pt>
                <c:pt idx="893">
                  <c:v>53.82753495098828</c:v>
                </c:pt>
                <c:pt idx="894">
                  <c:v>51.501653811130758</c:v>
                </c:pt>
                <c:pt idx="895">
                  <c:v>51.833922545396064</c:v>
                </c:pt>
                <c:pt idx="896">
                  <c:v>52.830728748192193</c:v>
                </c:pt>
                <c:pt idx="897">
                  <c:v>50.504847608334593</c:v>
                </c:pt>
                <c:pt idx="898">
                  <c:v>50.504847608334593</c:v>
                </c:pt>
                <c:pt idx="899">
                  <c:v>50.837116342600062</c:v>
                </c:pt>
                <c:pt idx="900">
                  <c:v>49.175772671273236</c:v>
                </c:pt>
                <c:pt idx="901">
                  <c:v>50.172578874069366</c:v>
                </c:pt>
                <c:pt idx="902">
                  <c:v>49.508041405538549</c:v>
                </c:pt>
                <c:pt idx="903">
                  <c:v>51.169385076865403</c:v>
                </c:pt>
                <c:pt idx="904">
                  <c:v>53.82753495098828</c:v>
                </c:pt>
                <c:pt idx="905">
                  <c:v>50.172578874069366</c:v>
                </c:pt>
                <c:pt idx="906">
                  <c:v>51.833922545396064</c:v>
                </c:pt>
                <c:pt idx="907">
                  <c:v>51.501653811130758</c:v>
                </c:pt>
                <c:pt idx="908">
                  <c:v>48.178966468477164</c:v>
                </c:pt>
                <c:pt idx="909">
                  <c:v>47.182160265681084</c:v>
                </c:pt>
                <c:pt idx="910">
                  <c:v>48.843503937007881</c:v>
                </c:pt>
                <c:pt idx="911">
                  <c:v>52.498460013926831</c:v>
                </c:pt>
                <c:pt idx="912">
                  <c:v>50.504847608334593</c:v>
                </c:pt>
                <c:pt idx="913">
                  <c:v>49.175772671273236</c:v>
                </c:pt>
                <c:pt idx="914">
                  <c:v>50.504847608334593</c:v>
                </c:pt>
                <c:pt idx="915">
                  <c:v>52.166191279661476</c:v>
                </c:pt>
                <c:pt idx="916">
                  <c:v>43.527204188762077</c:v>
                </c:pt>
                <c:pt idx="917">
                  <c:v>52.830728748192193</c:v>
                </c:pt>
                <c:pt idx="918">
                  <c:v>46.517622797150345</c:v>
                </c:pt>
                <c:pt idx="919">
                  <c:v>55.821147356580425</c:v>
                </c:pt>
                <c:pt idx="920">
                  <c:v>54.15980368525355</c:v>
                </c:pt>
                <c:pt idx="921">
                  <c:v>46.517622797150345</c:v>
                </c:pt>
                <c:pt idx="922">
                  <c:v>47.514428999946375</c:v>
                </c:pt>
                <c:pt idx="923">
                  <c:v>48.511235202742469</c:v>
                </c:pt>
                <c:pt idx="924">
                  <c:v>46.849891531415679</c:v>
                </c:pt>
                <c:pt idx="925">
                  <c:v>43.859472923027475</c:v>
                </c:pt>
                <c:pt idx="926">
                  <c:v>39.207710643312446</c:v>
                </c:pt>
                <c:pt idx="927">
                  <c:v>35.885023300658851</c:v>
                </c:pt>
                <c:pt idx="928">
                  <c:v>33.22687342653601</c:v>
                </c:pt>
                <c:pt idx="929">
                  <c:v>30.900992286678449</c:v>
                </c:pt>
                <c:pt idx="930">
                  <c:v>28.907379881086289</c:v>
                </c:pt>
                <c:pt idx="931">
                  <c:v>27.578304944024833</c:v>
                </c:pt>
                <c:pt idx="932">
                  <c:v>25.584692538432673</c:v>
                </c:pt>
                <c:pt idx="933">
                  <c:v>23.923348867105872</c:v>
                </c:pt>
                <c:pt idx="934">
                  <c:v>22.262005195779089</c:v>
                </c:pt>
                <c:pt idx="935">
                  <c:v>20.600661524452324</c:v>
                </c:pt>
                <c:pt idx="936">
                  <c:v>18.939317853125473</c:v>
                </c:pt>
                <c:pt idx="937">
                  <c:v>17.277974181798736</c:v>
                </c:pt>
                <c:pt idx="938">
                  <c:v>15.284361776206536</c:v>
                </c:pt>
                <c:pt idx="939">
                  <c:v>13.955286839145138</c:v>
                </c:pt>
                <c:pt idx="940">
                  <c:v>25.584692538432673</c:v>
                </c:pt>
                <c:pt idx="941">
                  <c:v>38.543173174781771</c:v>
                </c:pt>
                <c:pt idx="942">
                  <c:v>42.53039798596604</c:v>
                </c:pt>
                <c:pt idx="943">
                  <c:v>46.849891531415679</c:v>
                </c:pt>
                <c:pt idx="944">
                  <c:v>48.178966468477164</c:v>
                </c:pt>
                <c:pt idx="945">
                  <c:v>39.539979377577843</c:v>
                </c:pt>
                <c:pt idx="946">
                  <c:v>38.210904440516344</c:v>
                </c:pt>
                <c:pt idx="947">
                  <c:v>39.207710643312446</c:v>
                </c:pt>
                <c:pt idx="948">
                  <c:v>34.223679629332054</c:v>
                </c:pt>
                <c:pt idx="949">
                  <c:v>40.204516846108596</c:v>
                </c:pt>
                <c:pt idx="950">
                  <c:v>35.220485832128205</c:v>
                </c:pt>
                <c:pt idx="951">
                  <c:v>36.549560769189576</c:v>
                </c:pt>
                <c:pt idx="952">
                  <c:v>37.546366971985648</c:v>
                </c:pt>
                <c:pt idx="953">
                  <c:v>39.207710643312446</c:v>
                </c:pt>
                <c:pt idx="954">
                  <c:v>41.865860517435294</c:v>
                </c:pt>
                <c:pt idx="955">
                  <c:v>38.875441909047026</c:v>
                </c:pt>
                <c:pt idx="956">
                  <c:v>40.869054314639243</c:v>
                </c:pt>
                <c:pt idx="957">
                  <c:v>40.204516846108596</c:v>
                </c:pt>
                <c:pt idx="958">
                  <c:v>38.875441909047026</c:v>
                </c:pt>
                <c:pt idx="959">
                  <c:v>40.204516846108596</c:v>
                </c:pt>
                <c:pt idx="960">
                  <c:v>40.869054314639243</c:v>
                </c:pt>
                <c:pt idx="961">
                  <c:v>43.527204188762077</c:v>
                </c:pt>
                <c:pt idx="962">
                  <c:v>42.53039798596604</c:v>
                </c:pt>
                <c:pt idx="963">
                  <c:v>41.201323048904612</c:v>
                </c:pt>
                <c:pt idx="964">
                  <c:v>42.53039798596604</c:v>
                </c:pt>
                <c:pt idx="965">
                  <c:v>44.524010391558249</c:v>
                </c:pt>
                <c:pt idx="966">
                  <c:v>44.191741657292773</c:v>
                </c:pt>
                <c:pt idx="967">
                  <c:v>44.524010391558249</c:v>
                </c:pt>
                <c:pt idx="968">
                  <c:v>49.840310139803961</c:v>
                </c:pt>
                <c:pt idx="969">
                  <c:v>44.524010391558249</c:v>
                </c:pt>
                <c:pt idx="970">
                  <c:v>45.853085328619599</c:v>
                </c:pt>
                <c:pt idx="971">
                  <c:v>48.178966468477164</c:v>
                </c:pt>
                <c:pt idx="972">
                  <c:v>46.517622797150345</c:v>
                </c:pt>
                <c:pt idx="973">
                  <c:v>47.846697734211794</c:v>
                </c:pt>
                <c:pt idx="974">
                  <c:v>56.817953559376413</c:v>
                </c:pt>
                <c:pt idx="975">
                  <c:v>44.524010391558249</c:v>
                </c:pt>
                <c:pt idx="976">
                  <c:v>45.853085328619599</c:v>
                </c:pt>
                <c:pt idx="977">
                  <c:v>45.188547860088931</c:v>
                </c:pt>
                <c:pt idx="978">
                  <c:v>50.172578874069366</c:v>
                </c:pt>
                <c:pt idx="979">
                  <c:v>48.178966468477164</c:v>
                </c:pt>
                <c:pt idx="980">
                  <c:v>45.520816594354287</c:v>
                </c:pt>
                <c:pt idx="981">
                  <c:v>49.508041405538549</c:v>
                </c:pt>
                <c:pt idx="982">
                  <c:v>47.846697734211794</c:v>
                </c:pt>
                <c:pt idx="983">
                  <c:v>55.156609888049708</c:v>
                </c:pt>
                <c:pt idx="984">
                  <c:v>47.182160265681084</c:v>
                </c:pt>
                <c:pt idx="985">
                  <c:v>48.178966468477164</c:v>
                </c:pt>
                <c:pt idx="986">
                  <c:v>49.508041405538549</c:v>
                </c:pt>
                <c:pt idx="987">
                  <c:v>49.508041405538549</c:v>
                </c:pt>
                <c:pt idx="988">
                  <c:v>48.178966468477164</c:v>
                </c:pt>
                <c:pt idx="989">
                  <c:v>45.853085328619599</c:v>
                </c:pt>
                <c:pt idx="990">
                  <c:v>47.182160265681084</c:v>
                </c:pt>
                <c:pt idx="991">
                  <c:v>46.849891531415679</c:v>
                </c:pt>
                <c:pt idx="992">
                  <c:v>50.837116342600062</c:v>
                </c:pt>
                <c:pt idx="993">
                  <c:v>49.508041405538549</c:v>
                </c:pt>
                <c:pt idx="994">
                  <c:v>45.520816594354287</c:v>
                </c:pt>
                <c:pt idx="995">
                  <c:v>48.178966468477164</c:v>
                </c:pt>
                <c:pt idx="996">
                  <c:v>48.843503937007881</c:v>
                </c:pt>
                <c:pt idx="997">
                  <c:v>48.178966468477164</c:v>
                </c:pt>
                <c:pt idx="998">
                  <c:v>51.169385076865403</c:v>
                </c:pt>
                <c:pt idx="999">
                  <c:v>47.514428999946375</c:v>
                </c:pt>
                <c:pt idx="1000">
                  <c:v>47.514428999946375</c:v>
                </c:pt>
                <c:pt idx="1001">
                  <c:v>45.520816594354287</c:v>
                </c:pt>
                <c:pt idx="1002">
                  <c:v>47.514428999946375</c:v>
                </c:pt>
                <c:pt idx="1003">
                  <c:v>50.172578874069366</c:v>
                </c:pt>
                <c:pt idx="1004">
                  <c:v>50.837116342600062</c:v>
                </c:pt>
                <c:pt idx="1005">
                  <c:v>47.846697734211794</c:v>
                </c:pt>
                <c:pt idx="1006">
                  <c:v>48.178966468477164</c:v>
                </c:pt>
                <c:pt idx="1007">
                  <c:v>48.511235202742469</c:v>
                </c:pt>
                <c:pt idx="1008">
                  <c:v>49.508041405538549</c:v>
                </c:pt>
                <c:pt idx="1009">
                  <c:v>48.843503937007881</c:v>
                </c:pt>
                <c:pt idx="1010">
                  <c:v>49.508041405538549</c:v>
                </c:pt>
                <c:pt idx="1011">
                  <c:v>50.172578874069366</c:v>
                </c:pt>
                <c:pt idx="1012">
                  <c:v>51.169385076865403</c:v>
                </c:pt>
                <c:pt idx="1013">
                  <c:v>50.504847608334593</c:v>
                </c:pt>
                <c:pt idx="1014">
                  <c:v>50.504847608334593</c:v>
                </c:pt>
                <c:pt idx="1015">
                  <c:v>49.175772671273236</c:v>
                </c:pt>
                <c:pt idx="1016">
                  <c:v>48.178966468477164</c:v>
                </c:pt>
                <c:pt idx="1017">
                  <c:v>49.175772671273236</c:v>
                </c:pt>
                <c:pt idx="1018">
                  <c:v>51.169385076865403</c:v>
                </c:pt>
                <c:pt idx="1019">
                  <c:v>48.843503937007881</c:v>
                </c:pt>
                <c:pt idx="1020">
                  <c:v>49.840310139803961</c:v>
                </c:pt>
                <c:pt idx="1021">
                  <c:v>50.172578874069366</c:v>
                </c:pt>
                <c:pt idx="1022">
                  <c:v>49.175772671273236</c:v>
                </c:pt>
                <c:pt idx="1023">
                  <c:v>51.169385076865403</c:v>
                </c:pt>
                <c:pt idx="1024">
                  <c:v>50.504847608334593</c:v>
                </c:pt>
                <c:pt idx="1025">
                  <c:v>48.843503937007881</c:v>
                </c:pt>
                <c:pt idx="1026">
                  <c:v>48.843503937007881</c:v>
                </c:pt>
                <c:pt idx="1027">
                  <c:v>48.511235202742469</c:v>
                </c:pt>
                <c:pt idx="1028">
                  <c:v>49.840310139803961</c:v>
                </c:pt>
                <c:pt idx="1029">
                  <c:v>49.508041405538549</c:v>
                </c:pt>
                <c:pt idx="1030">
                  <c:v>50.504847608334593</c:v>
                </c:pt>
                <c:pt idx="1031">
                  <c:v>49.175772671273236</c:v>
                </c:pt>
                <c:pt idx="1032">
                  <c:v>50.172578874069366</c:v>
                </c:pt>
                <c:pt idx="1033">
                  <c:v>50.837116342600062</c:v>
                </c:pt>
                <c:pt idx="1034">
                  <c:v>51.501653811130758</c:v>
                </c:pt>
                <c:pt idx="1035">
                  <c:v>49.840310139803961</c:v>
                </c:pt>
                <c:pt idx="1036">
                  <c:v>50.504847608334593</c:v>
                </c:pt>
                <c:pt idx="1037">
                  <c:v>48.178966468477164</c:v>
                </c:pt>
                <c:pt idx="1038">
                  <c:v>47.514428999946375</c:v>
                </c:pt>
                <c:pt idx="1039">
                  <c:v>50.504847608334593</c:v>
                </c:pt>
                <c:pt idx="1040">
                  <c:v>48.843503937007881</c:v>
                </c:pt>
                <c:pt idx="1041">
                  <c:v>49.508041405538549</c:v>
                </c:pt>
                <c:pt idx="1042">
                  <c:v>50.837116342600062</c:v>
                </c:pt>
                <c:pt idx="1043">
                  <c:v>49.508041405538549</c:v>
                </c:pt>
                <c:pt idx="1044">
                  <c:v>48.511235202742469</c:v>
                </c:pt>
                <c:pt idx="1045">
                  <c:v>50.504847608334593</c:v>
                </c:pt>
                <c:pt idx="1046">
                  <c:v>54.492072419519012</c:v>
                </c:pt>
                <c:pt idx="1047">
                  <c:v>50.837116342600062</c:v>
                </c:pt>
                <c:pt idx="1048">
                  <c:v>50.172578874069366</c:v>
                </c:pt>
                <c:pt idx="1049">
                  <c:v>50.172578874069366</c:v>
                </c:pt>
                <c:pt idx="1050">
                  <c:v>48.178966468477164</c:v>
                </c:pt>
                <c:pt idx="1051">
                  <c:v>51.169385076865403</c:v>
                </c:pt>
                <c:pt idx="1052">
                  <c:v>51.169385076865403</c:v>
                </c:pt>
                <c:pt idx="1053">
                  <c:v>50.837116342600062</c:v>
                </c:pt>
                <c:pt idx="1054">
                  <c:v>47.514428999946375</c:v>
                </c:pt>
                <c:pt idx="1055">
                  <c:v>49.508041405538549</c:v>
                </c:pt>
                <c:pt idx="1056">
                  <c:v>50.172578874069366</c:v>
                </c:pt>
                <c:pt idx="1057">
                  <c:v>48.511235202742469</c:v>
                </c:pt>
                <c:pt idx="1058">
                  <c:v>48.843503937007881</c:v>
                </c:pt>
                <c:pt idx="1059">
                  <c:v>44.524010391558249</c:v>
                </c:pt>
                <c:pt idx="1060">
                  <c:v>49.508041405538549</c:v>
                </c:pt>
                <c:pt idx="1061">
                  <c:v>50.172578874069366</c:v>
                </c:pt>
                <c:pt idx="1062">
                  <c:v>48.178966468477164</c:v>
                </c:pt>
                <c:pt idx="1063">
                  <c:v>47.846697734211794</c:v>
                </c:pt>
                <c:pt idx="1064">
                  <c:v>51.833922545396064</c:v>
                </c:pt>
                <c:pt idx="1065">
                  <c:v>48.178966468477164</c:v>
                </c:pt>
                <c:pt idx="1066">
                  <c:v>50.172578874069366</c:v>
                </c:pt>
                <c:pt idx="1067">
                  <c:v>50.504847608334593</c:v>
                </c:pt>
                <c:pt idx="1068">
                  <c:v>49.840310139803961</c:v>
                </c:pt>
                <c:pt idx="1069">
                  <c:v>47.514428999946375</c:v>
                </c:pt>
                <c:pt idx="1070">
                  <c:v>51.169385076865403</c:v>
                </c:pt>
                <c:pt idx="1071">
                  <c:v>50.172578874069366</c:v>
                </c:pt>
                <c:pt idx="1072">
                  <c:v>49.508041405538549</c:v>
                </c:pt>
                <c:pt idx="1073">
                  <c:v>49.175772671273236</c:v>
                </c:pt>
                <c:pt idx="1074">
                  <c:v>51.501653811130758</c:v>
                </c:pt>
                <c:pt idx="1075">
                  <c:v>50.837116342600062</c:v>
                </c:pt>
                <c:pt idx="1076">
                  <c:v>53.495266216722911</c:v>
                </c:pt>
                <c:pt idx="1077">
                  <c:v>55.488878622315056</c:v>
                </c:pt>
                <c:pt idx="1078">
                  <c:v>53.82753495098828</c:v>
                </c:pt>
                <c:pt idx="1079">
                  <c:v>52.830728748192193</c:v>
                </c:pt>
                <c:pt idx="1080">
                  <c:v>51.833922545396064</c:v>
                </c:pt>
                <c:pt idx="1081">
                  <c:v>49.175772671273236</c:v>
                </c:pt>
                <c:pt idx="1082">
                  <c:v>51.501653811130758</c:v>
                </c:pt>
                <c:pt idx="1083">
                  <c:v>50.172578874069366</c:v>
                </c:pt>
                <c:pt idx="1084">
                  <c:v>47.846697734211794</c:v>
                </c:pt>
                <c:pt idx="1085">
                  <c:v>47.514428999946375</c:v>
                </c:pt>
                <c:pt idx="1086">
                  <c:v>50.504847608334593</c:v>
                </c:pt>
                <c:pt idx="1087">
                  <c:v>50.172578874069366</c:v>
                </c:pt>
                <c:pt idx="1088">
                  <c:v>50.504847608334593</c:v>
                </c:pt>
                <c:pt idx="1089">
                  <c:v>50.504847608334593</c:v>
                </c:pt>
                <c:pt idx="1090">
                  <c:v>50.504847608334593</c:v>
                </c:pt>
                <c:pt idx="1091">
                  <c:v>49.175772671273236</c:v>
                </c:pt>
                <c:pt idx="1092">
                  <c:v>45.188547860088931</c:v>
                </c:pt>
                <c:pt idx="1093">
                  <c:v>50.837116342600062</c:v>
                </c:pt>
                <c:pt idx="1094">
                  <c:v>51.501653811130758</c:v>
                </c:pt>
                <c:pt idx="1095">
                  <c:v>50.504847608334593</c:v>
                </c:pt>
                <c:pt idx="1096">
                  <c:v>50.172578874069366</c:v>
                </c:pt>
                <c:pt idx="1097">
                  <c:v>48.178966468477164</c:v>
                </c:pt>
                <c:pt idx="1098">
                  <c:v>51.169385076865403</c:v>
                </c:pt>
                <c:pt idx="1099">
                  <c:v>47.846697734211794</c:v>
                </c:pt>
                <c:pt idx="1100">
                  <c:v>50.504847608334593</c:v>
                </c:pt>
                <c:pt idx="1101">
                  <c:v>48.843503937007881</c:v>
                </c:pt>
                <c:pt idx="1102">
                  <c:v>50.837116342600062</c:v>
                </c:pt>
                <c:pt idx="1103">
                  <c:v>51.169385076865403</c:v>
                </c:pt>
                <c:pt idx="1104">
                  <c:v>47.514428999946375</c:v>
                </c:pt>
                <c:pt idx="1105">
                  <c:v>51.169385076865403</c:v>
                </c:pt>
                <c:pt idx="1106">
                  <c:v>51.169385076865403</c:v>
                </c:pt>
                <c:pt idx="1107">
                  <c:v>49.840310139803961</c:v>
                </c:pt>
                <c:pt idx="1108">
                  <c:v>49.175772671273236</c:v>
                </c:pt>
                <c:pt idx="1109">
                  <c:v>50.172578874069366</c:v>
                </c:pt>
                <c:pt idx="1110">
                  <c:v>49.508041405538549</c:v>
                </c:pt>
                <c:pt idx="1111">
                  <c:v>50.504847608334593</c:v>
                </c:pt>
                <c:pt idx="1112">
                  <c:v>51.833922545396064</c:v>
                </c:pt>
                <c:pt idx="1113">
                  <c:v>51.169385076865403</c:v>
                </c:pt>
                <c:pt idx="1114">
                  <c:v>50.837116342600062</c:v>
                </c:pt>
                <c:pt idx="1115">
                  <c:v>51.169385076865403</c:v>
                </c:pt>
                <c:pt idx="1116">
                  <c:v>51.501653811130758</c:v>
                </c:pt>
                <c:pt idx="1117">
                  <c:v>55.156609888049708</c:v>
                </c:pt>
                <c:pt idx="1118">
                  <c:v>51.833922545396064</c:v>
                </c:pt>
                <c:pt idx="1119">
                  <c:v>51.169385076865403</c:v>
                </c:pt>
                <c:pt idx="1120">
                  <c:v>49.175772671273236</c:v>
                </c:pt>
                <c:pt idx="1121">
                  <c:v>50.504847608334593</c:v>
                </c:pt>
                <c:pt idx="1122">
                  <c:v>49.175772671273236</c:v>
                </c:pt>
                <c:pt idx="1123">
                  <c:v>50.172578874069366</c:v>
                </c:pt>
                <c:pt idx="1124">
                  <c:v>51.501653811130758</c:v>
                </c:pt>
                <c:pt idx="1125">
                  <c:v>51.169385076865403</c:v>
                </c:pt>
                <c:pt idx="1126">
                  <c:v>51.169385076865403</c:v>
                </c:pt>
                <c:pt idx="1127">
                  <c:v>49.840310139803961</c:v>
                </c:pt>
                <c:pt idx="1128">
                  <c:v>52.498460013926831</c:v>
                </c:pt>
                <c:pt idx="1129">
                  <c:v>49.508041405538549</c:v>
                </c:pt>
                <c:pt idx="1130">
                  <c:v>48.178966468477164</c:v>
                </c:pt>
                <c:pt idx="1131">
                  <c:v>50.172578874069366</c:v>
                </c:pt>
                <c:pt idx="1132">
                  <c:v>49.508041405538549</c:v>
                </c:pt>
                <c:pt idx="1133">
                  <c:v>50.504847608334593</c:v>
                </c:pt>
                <c:pt idx="1134">
                  <c:v>52.166191279661476</c:v>
                </c:pt>
                <c:pt idx="1135">
                  <c:v>51.169385076865403</c:v>
                </c:pt>
                <c:pt idx="1136">
                  <c:v>54.492072419519012</c:v>
                </c:pt>
                <c:pt idx="1137">
                  <c:v>51.501653811130758</c:v>
                </c:pt>
                <c:pt idx="1138">
                  <c:v>48.178966468477164</c:v>
                </c:pt>
                <c:pt idx="1139">
                  <c:v>50.172578874069366</c:v>
                </c:pt>
                <c:pt idx="1140">
                  <c:v>50.172578874069366</c:v>
                </c:pt>
                <c:pt idx="1141">
                  <c:v>49.840310139803961</c:v>
                </c:pt>
                <c:pt idx="1142">
                  <c:v>50.504847608334593</c:v>
                </c:pt>
                <c:pt idx="1143">
                  <c:v>49.508041405538549</c:v>
                </c:pt>
                <c:pt idx="1144">
                  <c:v>50.504847608334593</c:v>
                </c:pt>
                <c:pt idx="1145">
                  <c:v>49.508041405538549</c:v>
                </c:pt>
                <c:pt idx="1146">
                  <c:v>49.508041405538549</c:v>
                </c:pt>
                <c:pt idx="1147">
                  <c:v>48.843503937007881</c:v>
                </c:pt>
                <c:pt idx="1148">
                  <c:v>49.840310139803961</c:v>
                </c:pt>
                <c:pt idx="1149">
                  <c:v>48.178966468477164</c:v>
                </c:pt>
                <c:pt idx="1150">
                  <c:v>47.182160265681084</c:v>
                </c:pt>
                <c:pt idx="1151">
                  <c:v>52.166191279661476</c:v>
                </c:pt>
                <c:pt idx="1152">
                  <c:v>50.504847608334593</c:v>
                </c:pt>
                <c:pt idx="1153">
                  <c:v>48.511235202742469</c:v>
                </c:pt>
                <c:pt idx="1154">
                  <c:v>47.846697734211794</c:v>
                </c:pt>
                <c:pt idx="1155">
                  <c:v>53.495266216722911</c:v>
                </c:pt>
                <c:pt idx="1156">
                  <c:v>49.175772671273236</c:v>
                </c:pt>
                <c:pt idx="1157">
                  <c:v>50.172578874069366</c:v>
                </c:pt>
                <c:pt idx="1158">
                  <c:v>51.169385076865403</c:v>
                </c:pt>
                <c:pt idx="1159">
                  <c:v>51.169385076865403</c:v>
                </c:pt>
                <c:pt idx="1160">
                  <c:v>50.837116342600062</c:v>
                </c:pt>
                <c:pt idx="1161">
                  <c:v>48.178966468477164</c:v>
                </c:pt>
                <c:pt idx="1162">
                  <c:v>49.508041405538549</c:v>
                </c:pt>
                <c:pt idx="1163">
                  <c:v>49.840310139803961</c:v>
                </c:pt>
                <c:pt idx="1164">
                  <c:v>51.169385076865403</c:v>
                </c:pt>
                <c:pt idx="1165">
                  <c:v>52.166191279661476</c:v>
                </c:pt>
                <c:pt idx="1166">
                  <c:v>51.501653811130758</c:v>
                </c:pt>
                <c:pt idx="1167">
                  <c:v>51.833922545396064</c:v>
                </c:pt>
                <c:pt idx="1168">
                  <c:v>48.511235202742469</c:v>
                </c:pt>
                <c:pt idx="1169">
                  <c:v>49.508041405538549</c:v>
                </c:pt>
                <c:pt idx="1170">
                  <c:v>50.172578874069366</c:v>
                </c:pt>
                <c:pt idx="1171">
                  <c:v>49.508041405538549</c:v>
                </c:pt>
                <c:pt idx="1172">
                  <c:v>49.840310139803961</c:v>
                </c:pt>
                <c:pt idx="1173">
                  <c:v>53.82753495098828</c:v>
                </c:pt>
                <c:pt idx="1174">
                  <c:v>50.837116342600062</c:v>
                </c:pt>
                <c:pt idx="1175">
                  <c:v>49.175772671273236</c:v>
                </c:pt>
                <c:pt idx="1176">
                  <c:v>49.175772671273236</c:v>
                </c:pt>
                <c:pt idx="1177">
                  <c:v>48.511235202742469</c:v>
                </c:pt>
                <c:pt idx="1178">
                  <c:v>47.514428999946375</c:v>
                </c:pt>
                <c:pt idx="1179">
                  <c:v>51.501653811130758</c:v>
                </c:pt>
                <c:pt idx="1180">
                  <c:v>48.843503937007881</c:v>
                </c:pt>
                <c:pt idx="1181">
                  <c:v>50.504847608334593</c:v>
                </c:pt>
                <c:pt idx="1182">
                  <c:v>50.172578874069366</c:v>
                </c:pt>
                <c:pt idx="1183">
                  <c:v>50.172578874069366</c:v>
                </c:pt>
                <c:pt idx="1184">
                  <c:v>52.498460013926831</c:v>
                </c:pt>
                <c:pt idx="1185">
                  <c:v>52.498460013926831</c:v>
                </c:pt>
                <c:pt idx="1186">
                  <c:v>52.498460013926831</c:v>
                </c:pt>
                <c:pt idx="1187">
                  <c:v>51.169385076865403</c:v>
                </c:pt>
                <c:pt idx="1188">
                  <c:v>51.501653811130758</c:v>
                </c:pt>
                <c:pt idx="1189">
                  <c:v>51.169385076865403</c:v>
                </c:pt>
                <c:pt idx="1190">
                  <c:v>51.169385076865403</c:v>
                </c:pt>
                <c:pt idx="1191">
                  <c:v>49.840310139803961</c:v>
                </c:pt>
                <c:pt idx="1192">
                  <c:v>50.837116342600062</c:v>
                </c:pt>
                <c:pt idx="1193">
                  <c:v>51.169385076865403</c:v>
                </c:pt>
                <c:pt idx="1194">
                  <c:v>52.830728748192193</c:v>
                </c:pt>
                <c:pt idx="1195">
                  <c:v>52.830728748192193</c:v>
                </c:pt>
                <c:pt idx="1196">
                  <c:v>51.169385076865403</c:v>
                </c:pt>
                <c:pt idx="1197">
                  <c:v>47.846697734211794</c:v>
                </c:pt>
                <c:pt idx="1198">
                  <c:v>47.846697734211794</c:v>
                </c:pt>
                <c:pt idx="1199">
                  <c:v>50.504847608334593</c:v>
                </c:pt>
                <c:pt idx="1200">
                  <c:v>50.172578874069366</c:v>
                </c:pt>
                <c:pt idx="1201">
                  <c:v>50.172578874069366</c:v>
                </c:pt>
                <c:pt idx="1202">
                  <c:v>51.169385076865403</c:v>
                </c:pt>
                <c:pt idx="1203">
                  <c:v>49.508041405538549</c:v>
                </c:pt>
                <c:pt idx="1204">
                  <c:v>46.185354062885011</c:v>
                </c:pt>
                <c:pt idx="1205">
                  <c:v>51.169385076865403</c:v>
                </c:pt>
                <c:pt idx="1206">
                  <c:v>51.169385076865403</c:v>
                </c:pt>
                <c:pt idx="1207">
                  <c:v>51.833922545396064</c:v>
                </c:pt>
                <c:pt idx="1208">
                  <c:v>48.511235202742469</c:v>
                </c:pt>
                <c:pt idx="1209">
                  <c:v>50.837116342600062</c:v>
                </c:pt>
                <c:pt idx="1210">
                  <c:v>52.166191279661476</c:v>
                </c:pt>
                <c:pt idx="1211">
                  <c:v>49.840310139803961</c:v>
                </c:pt>
                <c:pt idx="1212">
                  <c:v>50.837116342600062</c:v>
                </c:pt>
                <c:pt idx="1213">
                  <c:v>51.169385076865403</c:v>
                </c:pt>
                <c:pt idx="1214">
                  <c:v>48.843503937007881</c:v>
                </c:pt>
                <c:pt idx="1215">
                  <c:v>50.172578874069366</c:v>
                </c:pt>
                <c:pt idx="1216">
                  <c:v>49.175772671273236</c:v>
                </c:pt>
                <c:pt idx="1217">
                  <c:v>52.166191279661476</c:v>
                </c:pt>
                <c:pt idx="1218">
                  <c:v>50.837116342600062</c:v>
                </c:pt>
                <c:pt idx="1219">
                  <c:v>49.175772671273236</c:v>
                </c:pt>
                <c:pt idx="1220">
                  <c:v>50.504847608334593</c:v>
                </c:pt>
                <c:pt idx="1221">
                  <c:v>51.169385076865403</c:v>
                </c:pt>
                <c:pt idx="1222">
                  <c:v>50.504847608334593</c:v>
                </c:pt>
                <c:pt idx="1223">
                  <c:v>53.495266216722911</c:v>
                </c:pt>
                <c:pt idx="1224">
                  <c:v>50.837116342600062</c:v>
                </c:pt>
                <c:pt idx="1225">
                  <c:v>49.840310139803961</c:v>
                </c:pt>
                <c:pt idx="1226">
                  <c:v>50.837116342600062</c:v>
                </c:pt>
                <c:pt idx="1227">
                  <c:v>49.840310139803961</c:v>
                </c:pt>
                <c:pt idx="1228">
                  <c:v>52.166191279661476</c:v>
                </c:pt>
                <c:pt idx="1229">
                  <c:v>50.837116342600062</c:v>
                </c:pt>
                <c:pt idx="1230">
                  <c:v>51.169385076865403</c:v>
                </c:pt>
                <c:pt idx="1231">
                  <c:v>52.830728748192193</c:v>
                </c:pt>
                <c:pt idx="1232">
                  <c:v>51.833922545396064</c:v>
                </c:pt>
                <c:pt idx="1233">
                  <c:v>51.169385076865403</c:v>
                </c:pt>
                <c:pt idx="1234">
                  <c:v>51.833922545396064</c:v>
                </c:pt>
                <c:pt idx="1235">
                  <c:v>49.175772671273236</c:v>
                </c:pt>
                <c:pt idx="1236">
                  <c:v>51.169385076865403</c:v>
                </c:pt>
                <c:pt idx="1237">
                  <c:v>50.172578874069366</c:v>
                </c:pt>
                <c:pt idx="1238">
                  <c:v>51.501653811130758</c:v>
                </c:pt>
                <c:pt idx="1239">
                  <c:v>50.504847608334593</c:v>
                </c:pt>
                <c:pt idx="1240">
                  <c:v>50.837116342600062</c:v>
                </c:pt>
                <c:pt idx="1241">
                  <c:v>50.504847608334593</c:v>
                </c:pt>
                <c:pt idx="1242">
                  <c:v>52.166191279661476</c:v>
                </c:pt>
                <c:pt idx="1243">
                  <c:v>51.501653811130758</c:v>
                </c:pt>
                <c:pt idx="1244">
                  <c:v>51.501653811130758</c:v>
                </c:pt>
                <c:pt idx="1245">
                  <c:v>49.508041405538549</c:v>
                </c:pt>
                <c:pt idx="1246">
                  <c:v>49.508041405538549</c:v>
                </c:pt>
                <c:pt idx="1247">
                  <c:v>49.508041405538549</c:v>
                </c:pt>
                <c:pt idx="1248">
                  <c:v>52.498460013926831</c:v>
                </c:pt>
                <c:pt idx="1249">
                  <c:v>55.156609888049708</c:v>
                </c:pt>
                <c:pt idx="1250">
                  <c:v>50.172578874069366</c:v>
                </c:pt>
                <c:pt idx="1251">
                  <c:v>49.175772671273236</c:v>
                </c:pt>
                <c:pt idx="1252">
                  <c:v>48.178966468477164</c:v>
                </c:pt>
                <c:pt idx="1253">
                  <c:v>49.508041405538549</c:v>
                </c:pt>
                <c:pt idx="1254">
                  <c:v>49.840310139803961</c:v>
                </c:pt>
                <c:pt idx="1255">
                  <c:v>49.508041405538549</c:v>
                </c:pt>
                <c:pt idx="1256">
                  <c:v>50.172578874069366</c:v>
                </c:pt>
                <c:pt idx="1257">
                  <c:v>51.169385076865403</c:v>
                </c:pt>
                <c:pt idx="1258">
                  <c:v>50.837116342600062</c:v>
                </c:pt>
                <c:pt idx="1259">
                  <c:v>51.169385076865403</c:v>
                </c:pt>
                <c:pt idx="1260">
                  <c:v>52.166191279661476</c:v>
                </c:pt>
                <c:pt idx="1261">
                  <c:v>52.166191279661476</c:v>
                </c:pt>
                <c:pt idx="1262">
                  <c:v>51.169385076865403</c:v>
                </c:pt>
                <c:pt idx="1263">
                  <c:v>51.169385076865403</c:v>
                </c:pt>
                <c:pt idx="1264">
                  <c:v>50.837116342600062</c:v>
                </c:pt>
                <c:pt idx="1265">
                  <c:v>52.166191279661476</c:v>
                </c:pt>
                <c:pt idx="1266">
                  <c:v>54.492072419519012</c:v>
                </c:pt>
                <c:pt idx="1267">
                  <c:v>48.843503937007881</c:v>
                </c:pt>
                <c:pt idx="1268">
                  <c:v>50.837116342600062</c:v>
                </c:pt>
                <c:pt idx="1269">
                  <c:v>50.837116342600062</c:v>
                </c:pt>
                <c:pt idx="1270">
                  <c:v>49.840310139803961</c:v>
                </c:pt>
                <c:pt idx="1271">
                  <c:v>50.172578874069366</c:v>
                </c:pt>
                <c:pt idx="1272">
                  <c:v>50.504847608334593</c:v>
                </c:pt>
                <c:pt idx="1273">
                  <c:v>52.830728748192193</c:v>
                </c:pt>
                <c:pt idx="1274">
                  <c:v>52.498460013926831</c:v>
                </c:pt>
                <c:pt idx="1275">
                  <c:v>51.501653811130758</c:v>
                </c:pt>
                <c:pt idx="1276">
                  <c:v>52.166191279661476</c:v>
                </c:pt>
                <c:pt idx="1277">
                  <c:v>53.162997482457548</c:v>
                </c:pt>
                <c:pt idx="1278">
                  <c:v>50.172578874069366</c:v>
                </c:pt>
                <c:pt idx="1279">
                  <c:v>51.501653811130758</c:v>
                </c:pt>
                <c:pt idx="1280">
                  <c:v>51.833922545396064</c:v>
                </c:pt>
                <c:pt idx="1281">
                  <c:v>50.172578874069366</c:v>
                </c:pt>
                <c:pt idx="1282">
                  <c:v>50.837116342600062</c:v>
                </c:pt>
                <c:pt idx="1283">
                  <c:v>52.498460013926831</c:v>
                </c:pt>
                <c:pt idx="1284">
                  <c:v>48.843503937007881</c:v>
                </c:pt>
                <c:pt idx="1285">
                  <c:v>48.178966468477164</c:v>
                </c:pt>
                <c:pt idx="1286">
                  <c:v>52.830728748192193</c:v>
                </c:pt>
                <c:pt idx="1287">
                  <c:v>48.843503937007881</c:v>
                </c:pt>
                <c:pt idx="1288">
                  <c:v>50.172578874069366</c:v>
                </c:pt>
                <c:pt idx="1289">
                  <c:v>43.194935454496772</c:v>
                </c:pt>
                <c:pt idx="1290">
                  <c:v>53.82753495098828</c:v>
                </c:pt>
                <c:pt idx="1291">
                  <c:v>38.543173174781771</c:v>
                </c:pt>
                <c:pt idx="1292">
                  <c:v>51.169385076865403</c:v>
                </c:pt>
                <c:pt idx="1293">
                  <c:v>46.517622797150345</c:v>
                </c:pt>
                <c:pt idx="1294">
                  <c:v>47.514428999946375</c:v>
                </c:pt>
                <c:pt idx="1295">
                  <c:v>51.169385076865403</c:v>
                </c:pt>
                <c:pt idx="1296">
                  <c:v>48.511235202742469</c:v>
                </c:pt>
                <c:pt idx="1297">
                  <c:v>51.833922545396064</c:v>
                </c:pt>
                <c:pt idx="1298">
                  <c:v>50.504847608334593</c:v>
                </c:pt>
                <c:pt idx="1299">
                  <c:v>49.508041405538549</c:v>
                </c:pt>
                <c:pt idx="1300">
                  <c:v>47.846697734211794</c:v>
                </c:pt>
                <c:pt idx="1301">
                  <c:v>49.508041405538549</c:v>
                </c:pt>
                <c:pt idx="1302">
                  <c:v>51.833922545396064</c:v>
                </c:pt>
                <c:pt idx="1303">
                  <c:v>51.833922545396064</c:v>
                </c:pt>
                <c:pt idx="1304">
                  <c:v>51.501653811130758</c:v>
                </c:pt>
                <c:pt idx="1305">
                  <c:v>50.504847608334593</c:v>
                </c:pt>
                <c:pt idx="1306">
                  <c:v>53.495266216722911</c:v>
                </c:pt>
                <c:pt idx="1307">
                  <c:v>50.504847608334593</c:v>
                </c:pt>
                <c:pt idx="1308">
                  <c:v>52.166191279661476</c:v>
                </c:pt>
                <c:pt idx="1309">
                  <c:v>54.824341153784275</c:v>
                </c:pt>
                <c:pt idx="1310">
                  <c:v>48.511235202742469</c:v>
                </c:pt>
                <c:pt idx="1311">
                  <c:v>50.172578874069366</c:v>
                </c:pt>
                <c:pt idx="1312">
                  <c:v>43.527204188762077</c:v>
                </c:pt>
                <c:pt idx="1313">
                  <c:v>42.198129251700678</c:v>
                </c:pt>
                <c:pt idx="1314">
                  <c:v>57.150222293641846</c:v>
                </c:pt>
                <c:pt idx="1315">
                  <c:v>51.501653811130758</c:v>
                </c:pt>
                <c:pt idx="1316">
                  <c:v>50.172578874069366</c:v>
                </c:pt>
                <c:pt idx="1317">
                  <c:v>50.837116342600062</c:v>
                </c:pt>
                <c:pt idx="1318">
                  <c:v>51.501653811130758</c:v>
                </c:pt>
                <c:pt idx="1319">
                  <c:v>47.514428999946375</c:v>
                </c:pt>
                <c:pt idx="1320">
                  <c:v>47.846697734211794</c:v>
                </c:pt>
                <c:pt idx="1321">
                  <c:v>48.843503937007881</c:v>
                </c:pt>
                <c:pt idx="1322">
                  <c:v>47.846697734211794</c:v>
                </c:pt>
                <c:pt idx="1323">
                  <c:v>47.182160265681084</c:v>
                </c:pt>
                <c:pt idx="1324">
                  <c:v>48.511235202742469</c:v>
                </c:pt>
                <c:pt idx="1325">
                  <c:v>50.837116342600062</c:v>
                </c:pt>
                <c:pt idx="1326">
                  <c:v>49.508041405538549</c:v>
                </c:pt>
                <c:pt idx="1327">
                  <c:v>48.843503937007881</c:v>
                </c:pt>
                <c:pt idx="1328">
                  <c:v>49.175772671273236</c:v>
                </c:pt>
                <c:pt idx="1329">
                  <c:v>47.514428999946375</c:v>
                </c:pt>
                <c:pt idx="1330">
                  <c:v>47.514428999946375</c:v>
                </c:pt>
                <c:pt idx="1331">
                  <c:v>49.508041405538549</c:v>
                </c:pt>
                <c:pt idx="1332">
                  <c:v>50.504847608334593</c:v>
                </c:pt>
                <c:pt idx="1333">
                  <c:v>51.501653811130758</c:v>
                </c:pt>
                <c:pt idx="1334">
                  <c:v>50.172578874069366</c:v>
                </c:pt>
                <c:pt idx="1335">
                  <c:v>48.178966468477164</c:v>
                </c:pt>
                <c:pt idx="1336">
                  <c:v>48.843503937007881</c:v>
                </c:pt>
                <c:pt idx="1337">
                  <c:v>49.508041405538549</c:v>
                </c:pt>
                <c:pt idx="1338">
                  <c:v>50.172578874069366</c:v>
                </c:pt>
                <c:pt idx="1339">
                  <c:v>49.840310139803961</c:v>
                </c:pt>
                <c:pt idx="1340">
                  <c:v>47.846697734211794</c:v>
                </c:pt>
                <c:pt idx="1341">
                  <c:v>50.837116342600062</c:v>
                </c:pt>
                <c:pt idx="1342">
                  <c:v>48.511235202742469</c:v>
                </c:pt>
                <c:pt idx="1343">
                  <c:v>50.172578874069366</c:v>
                </c:pt>
                <c:pt idx="1344">
                  <c:v>48.843503937007881</c:v>
                </c:pt>
                <c:pt idx="1345">
                  <c:v>49.508041405538549</c:v>
                </c:pt>
                <c:pt idx="1346">
                  <c:v>50.172578874069366</c:v>
                </c:pt>
                <c:pt idx="1347">
                  <c:v>49.175772671273236</c:v>
                </c:pt>
                <c:pt idx="1348">
                  <c:v>48.843503937007881</c:v>
                </c:pt>
                <c:pt idx="1349">
                  <c:v>49.508041405538549</c:v>
                </c:pt>
                <c:pt idx="1350">
                  <c:v>49.508041405538549</c:v>
                </c:pt>
                <c:pt idx="1351">
                  <c:v>53.495266216722911</c:v>
                </c:pt>
                <c:pt idx="1352">
                  <c:v>54.492072419519012</c:v>
                </c:pt>
                <c:pt idx="1353">
                  <c:v>47.846697734211794</c:v>
                </c:pt>
                <c:pt idx="1354">
                  <c:v>50.504847608334593</c:v>
                </c:pt>
                <c:pt idx="1355">
                  <c:v>47.182160265681084</c:v>
                </c:pt>
                <c:pt idx="1356">
                  <c:v>48.843503937007881</c:v>
                </c:pt>
                <c:pt idx="1357">
                  <c:v>48.178966468477164</c:v>
                </c:pt>
                <c:pt idx="1358">
                  <c:v>51.169385076865403</c:v>
                </c:pt>
                <c:pt idx="1359">
                  <c:v>48.843503937007881</c:v>
                </c:pt>
                <c:pt idx="1360">
                  <c:v>50.504847608334593</c:v>
                </c:pt>
                <c:pt idx="1361">
                  <c:v>48.511235202742469</c:v>
                </c:pt>
                <c:pt idx="1362">
                  <c:v>48.511235202742469</c:v>
                </c:pt>
                <c:pt idx="1363">
                  <c:v>45.520816594354287</c:v>
                </c:pt>
                <c:pt idx="1364">
                  <c:v>48.511235202742469</c:v>
                </c:pt>
                <c:pt idx="1365">
                  <c:v>46.849891531415679</c:v>
                </c:pt>
                <c:pt idx="1366">
                  <c:v>48.843503937007881</c:v>
                </c:pt>
                <c:pt idx="1367">
                  <c:v>49.175772671273236</c:v>
                </c:pt>
                <c:pt idx="1368">
                  <c:v>44.856279125823505</c:v>
                </c:pt>
                <c:pt idx="1369">
                  <c:v>48.178966468477164</c:v>
                </c:pt>
                <c:pt idx="1370">
                  <c:v>47.846697734211794</c:v>
                </c:pt>
                <c:pt idx="1371">
                  <c:v>49.508041405538549</c:v>
                </c:pt>
                <c:pt idx="1372">
                  <c:v>49.175772671273236</c:v>
                </c:pt>
                <c:pt idx="1373">
                  <c:v>47.514428999946375</c:v>
                </c:pt>
                <c:pt idx="1374">
                  <c:v>47.846697734211794</c:v>
                </c:pt>
                <c:pt idx="1375">
                  <c:v>48.178966468477164</c:v>
                </c:pt>
                <c:pt idx="1376">
                  <c:v>48.843503937007881</c:v>
                </c:pt>
                <c:pt idx="1377">
                  <c:v>54.15980368525355</c:v>
                </c:pt>
                <c:pt idx="1378">
                  <c:v>49.508041405538549</c:v>
                </c:pt>
                <c:pt idx="1379">
                  <c:v>49.508041405538549</c:v>
                </c:pt>
                <c:pt idx="1380">
                  <c:v>49.508041405538549</c:v>
                </c:pt>
                <c:pt idx="1381">
                  <c:v>48.843503937007881</c:v>
                </c:pt>
                <c:pt idx="1382">
                  <c:v>49.508041405538549</c:v>
                </c:pt>
                <c:pt idx="1383">
                  <c:v>52.166191279661476</c:v>
                </c:pt>
                <c:pt idx="1384">
                  <c:v>51.833922545396064</c:v>
                </c:pt>
                <c:pt idx="1385">
                  <c:v>54.492072419519012</c:v>
                </c:pt>
                <c:pt idx="1386">
                  <c:v>51.169385076865403</c:v>
                </c:pt>
                <c:pt idx="1387">
                  <c:v>47.182160265681084</c:v>
                </c:pt>
                <c:pt idx="1388">
                  <c:v>50.837116342600062</c:v>
                </c:pt>
                <c:pt idx="1389">
                  <c:v>48.178966468477164</c:v>
                </c:pt>
                <c:pt idx="1390">
                  <c:v>49.508041405538549</c:v>
                </c:pt>
                <c:pt idx="1391">
                  <c:v>49.840310139803961</c:v>
                </c:pt>
                <c:pt idx="1392">
                  <c:v>46.849891531415679</c:v>
                </c:pt>
                <c:pt idx="1393">
                  <c:v>48.843503937007881</c:v>
                </c:pt>
                <c:pt idx="1394">
                  <c:v>49.508041405538549</c:v>
                </c:pt>
                <c:pt idx="1395">
                  <c:v>49.508041405538549</c:v>
                </c:pt>
                <c:pt idx="1396">
                  <c:v>51.169385076865403</c:v>
                </c:pt>
                <c:pt idx="1397">
                  <c:v>48.178966468477164</c:v>
                </c:pt>
                <c:pt idx="1398">
                  <c:v>48.843503937007881</c:v>
                </c:pt>
                <c:pt idx="1399">
                  <c:v>51.169385076865403</c:v>
                </c:pt>
                <c:pt idx="1400">
                  <c:v>49.840310139803961</c:v>
                </c:pt>
                <c:pt idx="1401">
                  <c:v>48.178966468477164</c:v>
                </c:pt>
                <c:pt idx="1402">
                  <c:v>49.175772671273236</c:v>
                </c:pt>
                <c:pt idx="1403">
                  <c:v>50.504847608334593</c:v>
                </c:pt>
                <c:pt idx="1404">
                  <c:v>51.501653811130758</c:v>
                </c:pt>
                <c:pt idx="1405">
                  <c:v>48.843503937007881</c:v>
                </c:pt>
                <c:pt idx="1406">
                  <c:v>50.837116342600062</c:v>
                </c:pt>
                <c:pt idx="1407">
                  <c:v>50.172578874069366</c:v>
                </c:pt>
                <c:pt idx="1408">
                  <c:v>50.172578874069366</c:v>
                </c:pt>
                <c:pt idx="1409">
                  <c:v>56.817953559376413</c:v>
                </c:pt>
                <c:pt idx="1410">
                  <c:v>50.172578874069366</c:v>
                </c:pt>
                <c:pt idx="1411">
                  <c:v>48.843503937007881</c:v>
                </c:pt>
                <c:pt idx="1412">
                  <c:v>48.843503937007881</c:v>
                </c:pt>
                <c:pt idx="1413">
                  <c:v>50.837116342600062</c:v>
                </c:pt>
                <c:pt idx="1414">
                  <c:v>48.511235202742469</c:v>
                </c:pt>
                <c:pt idx="1415">
                  <c:v>50.837116342600062</c:v>
                </c:pt>
                <c:pt idx="1416">
                  <c:v>51.169385076865403</c:v>
                </c:pt>
                <c:pt idx="1417">
                  <c:v>49.840310139803961</c:v>
                </c:pt>
                <c:pt idx="1418">
                  <c:v>50.837116342600062</c:v>
                </c:pt>
                <c:pt idx="1419">
                  <c:v>51.501653811130758</c:v>
                </c:pt>
                <c:pt idx="1420">
                  <c:v>49.175772671273236</c:v>
                </c:pt>
                <c:pt idx="1421">
                  <c:v>49.175772671273236</c:v>
                </c:pt>
                <c:pt idx="1422">
                  <c:v>50.837116342600062</c:v>
                </c:pt>
                <c:pt idx="1423">
                  <c:v>50.172578874069366</c:v>
                </c:pt>
                <c:pt idx="1424">
                  <c:v>49.175772671273236</c:v>
                </c:pt>
                <c:pt idx="1425">
                  <c:v>50.504847608334593</c:v>
                </c:pt>
                <c:pt idx="1426">
                  <c:v>54.824341153784275</c:v>
                </c:pt>
                <c:pt idx="1427">
                  <c:v>49.840310139803961</c:v>
                </c:pt>
                <c:pt idx="1428">
                  <c:v>49.508041405538549</c:v>
                </c:pt>
                <c:pt idx="1429">
                  <c:v>50.837116342600062</c:v>
                </c:pt>
                <c:pt idx="1430">
                  <c:v>52.498460013926831</c:v>
                </c:pt>
                <c:pt idx="1431">
                  <c:v>50.172578874069366</c:v>
                </c:pt>
                <c:pt idx="1432">
                  <c:v>52.166191279661476</c:v>
                </c:pt>
                <c:pt idx="1433">
                  <c:v>52.166191279661476</c:v>
                </c:pt>
                <c:pt idx="1434">
                  <c:v>49.508041405538549</c:v>
                </c:pt>
                <c:pt idx="1435">
                  <c:v>48.178966468477164</c:v>
                </c:pt>
                <c:pt idx="1436">
                  <c:v>53.495266216722911</c:v>
                </c:pt>
                <c:pt idx="1437">
                  <c:v>50.172578874069366</c:v>
                </c:pt>
                <c:pt idx="1438">
                  <c:v>49.175772671273236</c:v>
                </c:pt>
                <c:pt idx="1439">
                  <c:v>50.172578874069366</c:v>
                </c:pt>
                <c:pt idx="1440">
                  <c:v>48.178966468477164</c:v>
                </c:pt>
                <c:pt idx="1441">
                  <c:v>48.511235202742469</c:v>
                </c:pt>
                <c:pt idx="1442">
                  <c:v>48.511235202742469</c:v>
                </c:pt>
                <c:pt idx="1443">
                  <c:v>49.508041405538549</c:v>
                </c:pt>
                <c:pt idx="1444">
                  <c:v>48.511235202742469</c:v>
                </c:pt>
                <c:pt idx="1445">
                  <c:v>50.172578874069366</c:v>
                </c:pt>
                <c:pt idx="1446">
                  <c:v>50.504847608334593</c:v>
                </c:pt>
                <c:pt idx="1447">
                  <c:v>47.514428999946375</c:v>
                </c:pt>
                <c:pt idx="1448">
                  <c:v>50.172578874069366</c:v>
                </c:pt>
                <c:pt idx="1449">
                  <c:v>49.175772671273236</c:v>
                </c:pt>
                <c:pt idx="1450">
                  <c:v>51.169385076865403</c:v>
                </c:pt>
                <c:pt idx="1451">
                  <c:v>51.833922545396064</c:v>
                </c:pt>
                <c:pt idx="1452">
                  <c:v>51.501653811130758</c:v>
                </c:pt>
                <c:pt idx="1453">
                  <c:v>52.830728748192193</c:v>
                </c:pt>
                <c:pt idx="1454">
                  <c:v>50.504847608334593</c:v>
                </c:pt>
                <c:pt idx="1455">
                  <c:v>52.830728748192193</c:v>
                </c:pt>
                <c:pt idx="1456">
                  <c:v>51.169385076865403</c:v>
                </c:pt>
                <c:pt idx="1457">
                  <c:v>53.82753495098828</c:v>
                </c:pt>
                <c:pt idx="1458">
                  <c:v>53.82753495098828</c:v>
                </c:pt>
                <c:pt idx="1459">
                  <c:v>57.482491027907244</c:v>
                </c:pt>
                <c:pt idx="1460">
                  <c:v>50.172578874069366</c:v>
                </c:pt>
                <c:pt idx="1461">
                  <c:v>52.166191279661476</c:v>
                </c:pt>
                <c:pt idx="1462">
                  <c:v>49.175772671273236</c:v>
                </c:pt>
                <c:pt idx="1463">
                  <c:v>54.492072419519012</c:v>
                </c:pt>
                <c:pt idx="1464">
                  <c:v>50.504847608334593</c:v>
                </c:pt>
                <c:pt idx="1465">
                  <c:v>54.15980368525355</c:v>
                </c:pt>
                <c:pt idx="1466">
                  <c:v>52.166191279661476</c:v>
                </c:pt>
                <c:pt idx="1467">
                  <c:v>47.182160265681084</c:v>
                </c:pt>
                <c:pt idx="1468">
                  <c:v>48.178966468477164</c:v>
                </c:pt>
                <c:pt idx="1469">
                  <c:v>48.178966468477164</c:v>
                </c:pt>
                <c:pt idx="1470">
                  <c:v>50.504847608334593</c:v>
                </c:pt>
                <c:pt idx="1471">
                  <c:v>50.172578874069366</c:v>
                </c:pt>
                <c:pt idx="1472">
                  <c:v>50.504847608334593</c:v>
                </c:pt>
                <c:pt idx="1473">
                  <c:v>49.175772671273236</c:v>
                </c:pt>
                <c:pt idx="1474">
                  <c:v>50.504847608334593</c:v>
                </c:pt>
                <c:pt idx="1475">
                  <c:v>49.175772671273236</c:v>
                </c:pt>
                <c:pt idx="1476">
                  <c:v>57.150222293641846</c:v>
                </c:pt>
                <c:pt idx="1477">
                  <c:v>50.837116342600062</c:v>
                </c:pt>
                <c:pt idx="1478">
                  <c:v>52.498460013926831</c:v>
                </c:pt>
                <c:pt idx="1479">
                  <c:v>51.833922545396064</c:v>
                </c:pt>
                <c:pt idx="1480">
                  <c:v>45.520816594354287</c:v>
                </c:pt>
                <c:pt idx="1481">
                  <c:v>48.178966468477164</c:v>
                </c:pt>
                <c:pt idx="1482">
                  <c:v>50.172578874069366</c:v>
                </c:pt>
                <c:pt idx="1483">
                  <c:v>49.175772671273236</c:v>
                </c:pt>
                <c:pt idx="1484">
                  <c:v>50.837116342600062</c:v>
                </c:pt>
                <c:pt idx="1485">
                  <c:v>50.504847608334593</c:v>
                </c:pt>
                <c:pt idx="1486">
                  <c:v>50.837116342600062</c:v>
                </c:pt>
                <c:pt idx="1487">
                  <c:v>49.508041405538549</c:v>
                </c:pt>
                <c:pt idx="1488">
                  <c:v>51.501653811130758</c:v>
                </c:pt>
                <c:pt idx="1489">
                  <c:v>47.846697734211794</c:v>
                </c:pt>
                <c:pt idx="1490">
                  <c:v>50.172578874069366</c:v>
                </c:pt>
                <c:pt idx="1491">
                  <c:v>48.843503937007881</c:v>
                </c:pt>
                <c:pt idx="1492">
                  <c:v>48.178966468477164</c:v>
                </c:pt>
                <c:pt idx="1493">
                  <c:v>54.15980368525355</c:v>
                </c:pt>
                <c:pt idx="1494">
                  <c:v>48.178966468477164</c:v>
                </c:pt>
                <c:pt idx="1495">
                  <c:v>49.175772671273236</c:v>
                </c:pt>
                <c:pt idx="1496">
                  <c:v>52.830728748192193</c:v>
                </c:pt>
                <c:pt idx="1497">
                  <c:v>50.504847608334593</c:v>
                </c:pt>
                <c:pt idx="1498">
                  <c:v>50.172578874069366</c:v>
                </c:pt>
                <c:pt idx="1499">
                  <c:v>48.843503937007881</c:v>
                </c:pt>
                <c:pt idx="1500">
                  <c:v>45.520816594354287</c:v>
                </c:pt>
                <c:pt idx="1501">
                  <c:v>49.175772671273236</c:v>
                </c:pt>
                <c:pt idx="1502">
                  <c:v>51.169385076865403</c:v>
                </c:pt>
                <c:pt idx="1503">
                  <c:v>50.172578874069366</c:v>
                </c:pt>
                <c:pt idx="1504">
                  <c:v>50.172578874069366</c:v>
                </c:pt>
                <c:pt idx="1505">
                  <c:v>51.501653811130758</c:v>
                </c:pt>
                <c:pt idx="1506">
                  <c:v>49.175772671273236</c:v>
                </c:pt>
                <c:pt idx="1507">
                  <c:v>48.178966468477164</c:v>
                </c:pt>
                <c:pt idx="1508">
                  <c:v>52.166191279661476</c:v>
                </c:pt>
                <c:pt idx="1509">
                  <c:v>52.498460013926831</c:v>
                </c:pt>
                <c:pt idx="1510">
                  <c:v>48.178966468477164</c:v>
                </c:pt>
                <c:pt idx="1511">
                  <c:v>51.169385076865403</c:v>
                </c:pt>
                <c:pt idx="1512">
                  <c:v>51.501653811130758</c:v>
                </c:pt>
                <c:pt idx="1513">
                  <c:v>49.508041405538549</c:v>
                </c:pt>
                <c:pt idx="1514">
                  <c:v>49.840310139803961</c:v>
                </c:pt>
                <c:pt idx="1515">
                  <c:v>50.504847608334593</c:v>
                </c:pt>
                <c:pt idx="1516">
                  <c:v>51.169385076865403</c:v>
                </c:pt>
                <c:pt idx="1517">
                  <c:v>49.175772671273236</c:v>
                </c:pt>
                <c:pt idx="1518">
                  <c:v>51.169385076865403</c:v>
                </c:pt>
                <c:pt idx="1519">
                  <c:v>49.175772671273236</c:v>
                </c:pt>
                <c:pt idx="1520">
                  <c:v>50.837116342600062</c:v>
                </c:pt>
                <c:pt idx="1521">
                  <c:v>49.508041405538549</c:v>
                </c:pt>
                <c:pt idx="1522">
                  <c:v>56.817953559376413</c:v>
                </c:pt>
                <c:pt idx="1523">
                  <c:v>50.837116342600062</c:v>
                </c:pt>
                <c:pt idx="1524">
                  <c:v>47.846697734211794</c:v>
                </c:pt>
                <c:pt idx="1525">
                  <c:v>48.843503937007881</c:v>
                </c:pt>
                <c:pt idx="1526">
                  <c:v>50.172578874069366</c:v>
                </c:pt>
                <c:pt idx="1527">
                  <c:v>49.840310139803961</c:v>
                </c:pt>
                <c:pt idx="1528">
                  <c:v>51.833922545396064</c:v>
                </c:pt>
                <c:pt idx="1529">
                  <c:v>48.843503937007881</c:v>
                </c:pt>
                <c:pt idx="1530">
                  <c:v>49.840310139803961</c:v>
                </c:pt>
                <c:pt idx="1531">
                  <c:v>50.837116342600062</c:v>
                </c:pt>
                <c:pt idx="1532">
                  <c:v>50.172578874069366</c:v>
                </c:pt>
                <c:pt idx="1533">
                  <c:v>50.172578874069366</c:v>
                </c:pt>
                <c:pt idx="1534">
                  <c:v>51.501653811130758</c:v>
                </c:pt>
                <c:pt idx="1535">
                  <c:v>53.162997482457548</c:v>
                </c:pt>
                <c:pt idx="1536">
                  <c:v>51.169385076865403</c:v>
                </c:pt>
                <c:pt idx="1537">
                  <c:v>51.169385076865403</c:v>
                </c:pt>
                <c:pt idx="1538">
                  <c:v>47.182160265681084</c:v>
                </c:pt>
                <c:pt idx="1539">
                  <c:v>49.508041405538549</c:v>
                </c:pt>
                <c:pt idx="1540">
                  <c:v>49.175772671273236</c:v>
                </c:pt>
                <c:pt idx="1541">
                  <c:v>49.508041405538549</c:v>
                </c:pt>
                <c:pt idx="1542">
                  <c:v>50.504847608334593</c:v>
                </c:pt>
                <c:pt idx="1543">
                  <c:v>51.501653811130758</c:v>
                </c:pt>
                <c:pt idx="1544">
                  <c:v>52.166191279661476</c:v>
                </c:pt>
                <c:pt idx="1545">
                  <c:v>52.830728748192193</c:v>
                </c:pt>
                <c:pt idx="1546">
                  <c:v>51.833922545396064</c:v>
                </c:pt>
                <c:pt idx="1547">
                  <c:v>50.504847608334593</c:v>
                </c:pt>
                <c:pt idx="1548">
                  <c:v>50.837116342600062</c:v>
                </c:pt>
                <c:pt idx="1549">
                  <c:v>51.169385076865403</c:v>
                </c:pt>
                <c:pt idx="1550">
                  <c:v>49.508041405538549</c:v>
                </c:pt>
                <c:pt idx="1551">
                  <c:v>50.172578874069366</c:v>
                </c:pt>
                <c:pt idx="1552">
                  <c:v>50.504847608334593</c:v>
                </c:pt>
                <c:pt idx="1553">
                  <c:v>48.843503937007881</c:v>
                </c:pt>
                <c:pt idx="1554">
                  <c:v>51.501653811130758</c:v>
                </c:pt>
                <c:pt idx="1555">
                  <c:v>52.166191279661476</c:v>
                </c:pt>
                <c:pt idx="1556">
                  <c:v>52.830728748192193</c:v>
                </c:pt>
                <c:pt idx="1557">
                  <c:v>48.843503937007881</c:v>
                </c:pt>
                <c:pt idx="1558">
                  <c:v>49.175772671273236</c:v>
                </c:pt>
                <c:pt idx="1559">
                  <c:v>51.169385076865403</c:v>
                </c:pt>
                <c:pt idx="1560">
                  <c:v>53.495266216722911</c:v>
                </c:pt>
                <c:pt idx="1561">
                  <c:v>52.498460013926831</c:v>
                </c:pt>
                <c:pt idx="1562">
                  <c:v>51.833922545396064</c:v>
                </c:pt>
                <c:pt idx="1563">
                  <c:v>52.498460013926831</c:v>
                </c:pt>
                <c:pt idx="1564">
                  <c:v>50.837116342600062</c:v>
                </c:pt>
                <c:pt idx="1565">
                  <c:v>52.166191279661476</c:v>
                </c:pt>
                <c:pt idx="1566">
                  <c:v>51.833922545396064</c:v>
                </c:pt>
                <c:pt idx="1567">
                  <c:v>51.833922545396064</c:v>
                </c:pt>
                <c:pt idx="1568">
                  <c:v>43.527204188762077</c:v>
                </c:pt>
                <c:pt idx="1569">
                  <c:v>51.501653811130758</c:v>
                </c:pt>
                <c:pt idx="1570">
                  <c:v>50.837116342600062</c:v>
                </c:pt>
                <c:pt idx="1571">
                  <c:v>51.501653811130758</c:v>
                </c:pt>
                <c:pt idx="1572">
                  <c:v>51.169385076865403</c:v>
                </c:pt>
                <c:pt idx="1573">
                  <c:v>50.504847608334593</c:v>
                </c:pt>
                <c:pt idx="1574">
                  <c:v>50.837116342600062</c:v>
                </c:pt>
                <c:pt idx="1575">
                  <c:v>52.498460013926831</c:v>
                </c:pt>
                <c:pt idx="1576">
                  <c:v>52.498460013926831</c:v>
                </c:pt>
                <c:pt idx="1577">
                  <c:v>51.833922545396064</c:v>
                </c:pt>
                <c:pt idx="1578">
                  <c:v>50.504847608334593</c:v>
                </c:pt>
                <c:pt idx="1579">
                  <c:v>51.501653811130758</c:v>
                </c:pt>
                <c:pt idx="1580">
                  <c:v>51.833922545396064</c:v>
                </c:pt>
                <c:pt idx="1581">
                  <c:v>51.501653811130758</c:v>
                </c:pt>
                <c:pt idx="1582">
                  <c:v>50.837116342600062</c:v>
                </c:pt>
                <c:pt idx="1583">
                  <c:v>50.837116342600062</c:v>
                </c:pt>
                <c:pt idx="1584">
                  <c:v>50.172578874069366</c:v>
                </c:pt>
                <c:pt idx="1585">
                  <c:v>52.166191279661476</c:v>
                </c:pt>
                <c:pt idx="1586">
                  <c:v>53.162997482457548</c:v>
                </c:pt>
                <c:pt idx="1587">
                  <c:v>51.501653811130758</c:v>
                </c:pt>
                <c:pt idx="1588">
                  <c:v>50.837116342600062</c:v>
                </c:pt>
                <c:pt idx="1589">
                  <c:v>52.166191279661476</c:v>
                </c:pt>
                <c:pt idx="1590">
                  <c:v>52.166191279661476</c:v>
                </c:pt>
                <c:pt idx="1591">
                  <c:v>51.833922545396064</c:v>
                </c:pt>
                <c:pt idx="1592">
                  <c:v>50.504847608334593</c:v>
                </c:pt>
                <c:pt idx="1593">
                  <c:v>51.833922545396064</c:v>
                </c:pt>
                <c:pt idx="1594">
                  <c:v>52.498460013926831</c:v>
                </c:pt>
                <c:pt idx="1595">
                  <c:v>52.498460013926831</c:v>
                </c:pt>
                <c:pt idx="1596">
                  <c:v>52.166191279661476</c:v>
                </c:pt>
                <c:pt idx="1597">
                  <c:v>51.169385076865403</c:v>
                </c:pt>
                <c:pt idx="1598">
                  <c:v>52.166191279661476</c:v>
                </c:pt>
                <c:pt idx="1599">
                  <c:v>50.837116342600062</c:v>
                </c:pt>
                <c:pt idx="1600">
                  <c:v>51.169385076865403</c:v>
                </c:pt>
                <c:pt idx="1601">
                  <c:v>52.166191279661476</c:v>
                </c:pt>
                <c:pt idx="1602">
                  <c:v>50.172578874069366</c:v>
                </c:pt>
                <c:pt idx="1603">
                  <c:v>51.169385076865403</c:v>
                </c:pt>
                <c:pt idx="1604">
                  <c:v>51.169385076865403</c:v>
                </c:pt>
                <c:pt idx="1605">
                  <c:v>51.501653811130758</c:v>
                </c:pt>
                <c:pt idx="1606">
                  <c:v>51.169385076865403</c:v>
                </c:pt>
                <c:pt idx="1607">
                  <c:v>51.833922545396064</c:v>
                </c:pt>
                <c:pt idx="1608">
                  <c:v>49.508041405538549</c:v>
                </c:pt>
                <c:pt idx="1609">
                  <c:v>51.833922545396064</c:v>
                </c:pt>
                <c:pt idx="1610">
                  <c:v>52.166191279661476</c:v>
                </c:pt>
                <c:pt idx="1611">
                  <c:v>51.501653811130758</c:v>
                </c:pt>
                <c:pt idx="1612">
                  <c:v>53.495266216722911</c:v>
                </c:pt>
                <c:pt idx="1613">
                  <c:v>52.498460013926831</c:v>
                </c:pt>
                <c:pt idx="1614">
                  <c:v>52.498460013926831</c:v>
                </c:pt>
                <c:pt idx="1615">
                  <c:v>51.169385076865403</c:v>
                </c:pt>
                <c:pt idx="1616">
                  <c:v>50.837116342600062</c:v>
                </c:pt>
                <c:pt idx="1617">
                  <c:v>51.833922545396064</c:v>
                </c:pt>
                <c:pt idx="1618">
                  <c:v>52.166191279661476</c:v>
                </c:pt>
                <c:pt idx="1619">
                  <c:v>52.830728748192193</c:v>
                </c:pt>
                <c:pt idx="1620">
                  <c:v>55.156609888049708</c:v>
                </c:pt>
                <c:pt idx="1621">
                  <c:v>51.169385076865403</c:v>
                </c:pt>
                <c:pt idx="1622">
                  <c:v>52.166191279661476</c:v>
                </c:pt>
                <c:pt idx="1623">
                  <c:v>51.501653811130758</c:v>
                </c:pt>
                <c:pt idx="1624">
                  <c:v>50.837116342600062</c:v>
                </c:pt>
                <c:pt idx="1625">
                  <c:v>53.495266216722911</c:v>
                </c:pt>
                <c:pt idx="1626">
                  <c:v>47.182160265681084</c:v>
                </c:pt>
                <c:pt idx="1627">
                  <c:v>54.824341153784275</c:v>
                </c:pt>
                <c:pt idx="1628">
                  <c:v>53.495266216722911</c:v>
                </c:pt>
                <c:pt idx="1629">
                  <c:v>51.833922545396064</c:v>
                </c:pt>
                <c:pt idx="1630">
                  <c:v>43.859472923027475</c:v>
                </c:pt>
                <c:pt idx="1631">
                  <c:v>50.172578874069366</c:v>
                </c:pt>
                <c:pt idx="1632">
                  <c:v>50.504847608334593</c:v>
                </c:pt>
                <c:pt idx="1633">
                  <c:v>50.837116342600062</c:v>
                </c:pt>
                <c:pt idx="1634">
                  <c:v>56.817953559376413</c:v>
                </c:pt>
                <c:pt idx="1635">
                  <c:v>51.169385076865403</c:v>
                </c:pt>
                <c:pt idx="1636">
                  <c:v>51.501653811130758</c:v>
                </c:pt>
                <c:pt idx="1637">
                  <c:v>50.172578874069366</c:v>
                </c:pt>
                <c:pt idx="1638">
                  <c:v>53.495266216722911</c:v>
                </c:pt>
                <c:pt idx="1639">
                  <c:v>48.843503937007881</c:v>
                </c:pt>
                <c:pt idx="1640">
                  <c:v>49.508041405538549</c:v>
                </c:pt>
                <c:pt idx="1641">
                  <c:v>50.504847608334593</c:v>
                </c:pt>
                <c:pt idx="1642">
                  <c:v>48.843503937007881</c:v>
                </c:pt>
                <c:pt idx="1643">
                  <c:v>51.169385076865403</c:v>
                </c:pt>
                <c:pt idx="1644">
                  <c:v>52.166191279661476</c:v>
                </c:pt>
                <c:pt idx="1645">
                  <c:v>49.840310139803961</c:v>
                </c:pt>
                <c:pt idx="1646">
                  <c:v>50.172578874069366</c:v>
                </c:pt>
                <c:pt idx="1647">
                  <c:v>49.840310139803961</c:v>
                </c:pt>
                <c:pt idx="1648">
                  <c:v>48.178966468477164</c:v>
                </c:pt>
                <c:pt idx="1649">
                  <c:v>49.175772671273236</c:v>
                </c:pt>
                <c:pt idx="1650">
                  <c:v>50.837116342600062</c:v>
                </c:pt>
                <c:pt idx="1651">
                  <c:v>51.833922545396064</c:v>
                </c:pt>
                <c:pt idx="1652">
                  <c:v>51.501653811130758</c:v>
                </c:pt>
                <c:pt idx="1653">
                  <c:v>49.175772671273236</c:v>
                </c:pt>
                <c:pt idx="1654">
                  <c:v>49.840310139803961</c:v>
                </c:pt>
                <c:pt idx="1655">
                  <c:v>51.833922545396064</c:v>
                </c:pt>
                <c:pt idx="1656">
                  <c:v>51.833922545396064</c:v>
                </c:pt>
                <c:pt idx="1657">
                  <c:v>51.501653811130758</c:v>
                </c:pt>
                <c:pt idx="1658">
                  <c:v>50.504847608334593</c:v>
                </c:pt>
                <c:pt idx="1659">
                  <c:v>53.495266216722911</c:v>
                </c:pt>
                <c:pt idx="1660">
                  <c:v>50.172578874069366</c:v>
                </c:pt>
                <c:pt idx="1661">
                  <c:v>57.482491027907244</c:v>
                </c:pt>
                <c:pt idx="1662">
                  <c:v>52.498460013926831</c:v>
                </c:pt>
                <c:pt idx="1663">
                  <c:v>49.508041405538549</c:v>
                </c:pt>
                <c:pt idx="1664">
                  <c:v>50.504847608334593</c:v>
                </c:pt>
                <c:pt idx="1665">
                  <c:v>49.840310139803961</c:v>
                </c:pt>
                <c:pt idx="1666">
                  <c:v>50.837116342600062</c:v>
                </c:pt>
                <c:pt idx="1667">
                  <c:v>57.150222293641846</c:v>
                </c:pt>
                <c:pt idx="1668">
                  <c:v>51.501653811130758</c:v>
                </c:pt>
                <c:pt idx="1669">
                  <c:v>49.508041405538549</c:v>
                </c:pt>
                <c:pt idx="1670">
                  <c:v>51.501653811130758</c:v>
                </c:pt>
                <c:pt idx="1671">
                  <c:v>51.833922545396064</c:v>
                </c:pt>
                <c:pt idx="1672">
                  <c:v>52.166191279661476</c:v>
                </c:pt>
                <c:pt idx="1673">
                  <c:v>51.169385076865403</c:v>
                </c:pt>
                <c:pt idx="1674">
                  <c:v>51.169385076865403</c:v>
                </c:pt>
                <c:pt idx="1675">
                  <c:v>51.501653811130758</c:v>
                </c:pt>
                <c:pt idx="1676">
                  <c:v>51.833922545396064</c:v>
                </c:pt>
                <c:pt idx="1677">
                  <c:v>51.501653811130758</c:v>
                </c:pt>
                <c:pt idx="1678">
                  <c:v>51.501653811130758</c:v>
                </c:pt>
                <c:pt idx="1679">
                  <c:v>52.166191279661476</c:v>
                </c:pt>
                <c:pt idx="1680">
                  <c:v>52.166191279661476</c:v>
                </c:pt>
                <c:pt idx="1681">
                  <c:v>52.166191279661476</c:v>
                </c:pt>
                <c:pt idx="1682">
                  <c:v>52.498460013926831</c:v>
                </c:pt>
                <c:pt idx="1683">
                  <c:v>51.169385076865403</c:v>
                </c:pt>
                <c:pt idx="1684">
                  <c:v>52.166191279661476</c:v>
                </c:pt>
                <c:pt idx="1685">
                  <c:v>51.501653811130758</c:v>
                </c:pt>
                <c:pt idx="1686">
                  <c:v>51.833922545396064</c:v>
                </c:pt>
                <c:pt idx="1687">
                  <c:v>53.82753495098828</c:v>
                </c:pt>
                <c:pt idx="1688">
                  <c:v>55.156609888049708</c:v>
                </c:pt>
                <c:pt idx="1689">
                  <c:v>51.501653811130758</c:v>
                </c:pt>
                <c:pt idx="1690">
                  <c:v>54.492072419519012</c:v>
                </c:pt>
                <c:pt idx="1691">
                  <c:v>52.498460013926831</c:v>
                </c:pt>
                <c:pt idx="1692">
                  <c:v>56.153416090845802</c:v>
                </c:pt>
                <c:pt idx="1693">
                  <c:v>56.153416090845802</c:v>
                </c:pt>
                <c:pt idx="1694">
                  <c:v>52.166191279661476</c:v>
                </c:pt>
                <c:pt idx="1695">
                  <c:v>48.843503937007881</c:v>
                </c:pt>
                <c:pt idx="1696">
                  <c:v>49.840310139803961</c:v>
                </c:pt>
                <c:pt idx="1697">
                  <c:v>52.830728748192193</c:v>
                </c:pt>
                <c:pt idx="1698">
                  <c:v>52.166191279661476</c:v>
                </c:pt>
                <c:pt idx="1699">
                  <c:v>51.833922545396064</c:v>
                </c:pt>
                <c:pt idx="1700">
                  <c:v>48.843503937007881</c:v>
                </c:pt>
                <c:pt idx="1701">
                  <c:v>53.162997482457548</c:v>
                </c:pt>
                <c:pt idx="1702">
                  <c:v>50.837116342600062</c:v>
                </c:pt>
                <c:pt idx="1703">
                  <c:v>49.175772671273236</c:v>
                </c:pt>
                <c:pt idx="1704">
                  <c:v>50.172578874069366</c:v>
                </c:pt>
                <c:pt idx="1705">
                  <c:v>51.169385076865403</c:v>
                </c:pt>
                <c:pt idx="1706">
                  <c:v>50.172578874069366</c:v>
                </c:pt>
                <c:pt idx="1707">
                  <c:v>50.172578874069366</c:v>
                </c:pt>
                <c:pt idx="1708">
                  <c:v>51.833922545396064</c:v>
                </c:pt>
                <c:pt idx="1709">
                  <c:v>48.178966468477164</c:v>
                </c:pt>
                <c:pt idx="1710">
                  <c:v>52.830728748192193</c:v>
                </c:pt>
                <c:pt idx="1711">
                  <c:v>52.166191279661476</c:v>
                </c:pt>
                <c:pt idx="1712">
                  <c:v>50.504847608334593</c:v>
                </c:pt>
                <c:pt idx="1713">
                  <c:v>49.840310139803961</c:v>
                </c:pt>
                <c:pt idx="1714">
                  <c:v>50.837116342600062</c:v>
                </c:pt>
                <c:pt idx="1715">
                  <c:v>48.178966468477164</c:v>
                </c:pt>
                <c:pt idx="1716">
                  <c:v>49.508041405538549</c:v>
                </c:pt>
                <c:pt idx="1717">
                  <c:v>51.169385076865403</c:v>
                </c:pt>
                <c:pt idx="1718">
                  <c:v>48.511235202742469</c:v>
                </c:pt>
                <c:pt idx="1719">
                  <c:v>51.833922545396064</c:v>
                </c:pt>
                <c:pt idx="1720">
                  <c:v>51.169385076865403</c:v>
                </c:pt>
                <c:pt idx="1721">
                  <c:v>52.166191279661476</c:v>
                </c:pt>
                <c:pt idx="1722">
                  <c:v>50.504847608334593</c:v>
                </c:pt>
                <c:pt idx="1723">
                  <c:v>51.833922545396064</c:v>
                </c:pt>
                <c:pt idx="1724">
                  <c:v>57.150222293641846</c:v>
                </c:pt>
                <c:pt idx="1725">
                  <c:v>50.172578874069366</c:v>
                </c:pt>
                <c:pt idx="1726">
                  <c:v>50.837116342600062</c:v>
                </c:pt>
                <c:pt idx="1727">
                  <c:v>48.843503937007881</c:v>
                </c:pt>
                <c:pt idx="1728">
                  <c:v>49.175772671273236</c:v>
                </c:pt>
                <c:pt idx="1729">
                  <c:v>50.504847608334593</c:v>
                </c:pt>
                <c:pt idx="1730">
                  <c:v>48.178966468477164</c:v>
                </c:pt>
                <c:pt idx="1731">
                  <c:v>49.175772671273236</c:v>
                </c:pt>
                <c:pt idx="1732">
                  <c:v>48.843503937007881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424192"/>
        <c:axId val="128426368"/>
      </c:scatterChart>
      <c:valAx>
        <c:axId val="128424192"/>
        <c:scaling>
          <c:orientation val="minMax"/>
          <c:max val="3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Total PV injected</a:t>
                </a:r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28426368"/>
        <c:crosses val="autoZero"/>
        <c:crossBetween val="midCat"/>
        <c:minorUnit val="1"/>
      </c:valAx>
      <c:valAx>
        <c:axId val="128426368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Apparent viscosity(cP)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2842419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618126746923128"/>
          <c:y val="3.2769611284198953E-2"/>
          <c:w val="0.67683245844269579"/>
          <c:h val="0.79950204141149028"/>
        </c:manualLayout>
      </c:layout>
      <c:scatterChart>
        <c:scatterStyle val="lineMarker"/>
        <c:varyColors val="0"/>
        <c:ser>
          <c:idx val="6"/>
          <c:order val="0"/>
          <c:spPr>
            <a:ln w="28575">
              <a:noFill/>
            </a:ln>
          </c:spPr>
          <c:marker>
            <c:symbol val="plus"/>
            <c:size val="2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A80FSV!$I$1204:$I$1553</c:f>
              <c:numCache>
                <c:formatCode>General</c:formatCode>
                <c:ptCount val="350"/>
                <c:pt idx="0">
                  <c:v>55.03</c:v>
                </c:pt>
                <c:pt idx="1">
                  <c:v>55.03</c:v>
                </c:pt>
                <c:pt idx="2">
                  <c:v>55.010000000000005</c:v>
                </c:pt>
                <c:pt idx="3">
                  <c:v>55.120000000000012</c:v>
                </c:pt>
                <c:pt idx="4">
                  <c:v>54.82</c:v>
                </c:pt>
                <c:pt idx="5">
                  <c:v>55.47</c:v>
                </c:pt>
                <c:pt idx="6">
                  <c:v>55.010000000000005</c:v>
                </c:pt>
                <c:pt idx="7">
                  <c:v>55.31</c:v>
                </c:pt>
                <c:pt idx="8">
                  <c:v>55.440000000000005</c:v>
                </c:pt>
                <c:pt idx="9">
                  <c:v>55.47</c:v>
                </c:pt>
                <c:pt idx="10">
                  <c:v>55.74</c:v>
                </c:pt>
                <c:pt idx="11">
                  <c:v>55.31</c:v>
                </c:pt>
                <c:pt idx="12">
                  <c:v>55.34</c:v>
                </c:pt>
                <c:pt idx="13">
                  <c:v>55.36</c:v>
                </c:pt>
                <c:pt idx="14">
                  <c:v>55.620000000000012</c:v>
                </c:pt>
                <c:pt idx="15">
                  <c:v>55.790000000000013</c:v>
                </c:pt>
                <c:pt idx="16">
                  <c:v>55.47</c:v>
                </c:pt>
                <c:pt idx="17">
                  <c:v>55.980000000000004</c:v>
                </c:pt>
                <c:pt idx="18">
                  <c:v>55.92</c:v>
                </c:pt>
                <c:pt idx="19">
                  <c:v>55.620000000000012</c:v>
                </c:pt>
                <c:pt idx="20">
                  <c:v>55.96</c:v>
                </c:pt>
                <c:pt idx="21">
                  <c:v>55.940000000000005</c:v>
                </c:pt>
                <c:pt idx="22">
                  <c:v>55.89</c:v>
                </c:pt>
                <c:pt idx="23">
                  <c:v>55.77</c:v>
                </c:pt>
                <c:pt idx="24">
                  <c:v>55.89</c:v>
                </c:pt>
                <c:pt idx="25">
                  <c:v>55.980000000000004</c:v>
                </c:pt>
                <c:pt idx="26">
                  <c:v>56.220000000000013</c:v>
                </c:pt>
                <c:pt idx="27">
                  <c:v>56.39</c:v>
                </c:pt>
                <c:pt idx="28">
                  <c:v>56.11</c:v>
                </c:pt>
                <c:pt idx="29">
                  <c:v>56.54</c:v>
                </c:pt>
                <c:pt idx="30">
                  <c:v>56.17</c:v>
                </c:pt>
                <c:pt idx="31">
                  <c:v>56.46</c:v>
                </c:pt>
                <c:pt idx="32">
                  <c:v>56.15</c:v>
                </c:pt>
                <c:pt idx="33">
                  <c:v>56.15</c:v>
                </c:pt>
                <c:pt idx="34">
                  <c:v>56.56</c:v>
                </c:pt>
                <c:pt idx="35">
                  <c:v>56.370000000000005</c:v>
                </c:pt>
                <c:pt idx="36">
                  <c:v>56.33</c:v>
                </c:pt>
                <c:pt idx="37">
                  <c:v>56.58</c:v>
                </c:pt>
                <c:pt idx="38">
                  <c:v>56.410000000000004</c:v>
                </c:pt>
                <c:pt idx="39">
                  <c:v>56.410000000000004</c:v>
                </c:pt>
                <c:pt idx="40">
                  <c:v>56.410000000000004</c:v>
                </c:pt>
                <c:pt idx="41">
                  <c:v>56.71</c:v>
                </c:pt>
                <c:pt idx="42">
                  <c:v>56.61</c:v>
                </c:pt>
                <c:pt idx="43">
                  <c:v>56.54</c:v>
                </c:pt>
                <c:pt idx="44">
                  <c:v>56.82</c:v>
                </c:pt>
                <c:pt idx="45">
                  <c:v>56.480000000000004</c:v>
                </c:pt>
                <c:pt idx="46">
                  <c:v>56.65</c:v>
                </c:pt>
                <c:pt idx="47">
                  <c:v>56.52</c:v>
                </c:pt>
                <c:pt idx="48">
                  <c:v>56.89</c:v>
                </c:pt>
                <c:pt idx="49">
                  <c:v>56.43</c:v>
                </c:pt>
                <c:pt idx="50">
                  <c:v>56.56</c:v>
                </c:pt>
                <c:pt idx="51">
                  <c:v>56.84</c:v>
                </c:pt>
                <c:pt idx="52">
                  <c:v>56.78</c:v>
                </c:pt>
                <c:pt idx="53">
                  <c:v>56.58</c:v>
                </c:pt>
                <c:pt idx="54">
                  <c:v>56.58</c:v>
                </c:pt>
                <c:pt idx="55">
                  <c:v>56.730000000000011</c:v>
                </c:pt>
                <c:pt idx="56">
                  <c:v>56.88</c:v>
                </c:pt>
                <c:pt idx="57">
                  <c:v>56.910000000000004</c:v>
                </c:pt>
                <c:pt idx="58">
                  <c:v>56.82</c:v>
                </c:pt>
                <c:pt idx="59">
                  <c:v>57.04</c:v>
                </c:pt>
                <c:pt idx="60">
                  <c:v>56.58</c:v>
                </c:pt>
                <c:pt idx="61">
                  <c:v>56.86</c:v>
                </c:pt>
                <c:pt idx="62">
                  <c:v>56.65</c:v>
                </c:pt>
                <c:pt idx="63">
                  <c:v>57.27</c:v>
                </c:pt>
                <c:pt idx="64">
                  <c:v>57.08</c:v>
                </c:pt>
                <c:pt idx="65">
                  <c:v>57.02</c:v>
                </c:pt>
                <c:pt idx="66">
                  <c:v>57.04</c:v>
                </c:pt>
                <c:pt idx="67">
                  <c:v>57.1</c:v>
                </c:pt>
                <c:pt idx="68">
                  <c:v>56.78</c:v>
                </c:pt>
                <c:pt idx="69">
                  <c:v>56.910000000000004</c:v>
                </c:pt>
                <c:pt idx="70">
                  <c:v>57.04</c:v>
                </c:pt>
                <c:pt idx="71">
                  <c:v>57.17</c:v>
                </c:pt>
                <c:pt idx="72">
                  <c:v>56.78</c:v>
                </c:pt>
                <c:pt idx="73">
                  <c:v>57.25</c:v>
                </c:pt>
                <c:pt idx="74">
                  <c:v>56.730000000000011</c:v>
                </c:pt>
                <c:pt idx="75">
                  <c:v>57.42</c:v>
                </c:pt>
                <c:pt idx="76">
                  <c:v>57.34</c:v>
                </c:pt>
                <c:pt idx="77">
                  <c:v>57.06</c:v>
                </c:pt>
                <c:pt idx="78">
                  <c:v>57.14</c:v>
                </c:pt>
                <c:pt idx="79">
                  <c:v>56.97</c:v>
                </c:pt>
                <c:pt idx="80">
                  <c:v>57.04</c:v>
                </c:pt>
                <c:pt idx="81">
                  <c:v>57.300000000000004</c:v>
                </c:pt>
                <c:pt idx="82">
                  <c:v>57.42</c:v>
                </c:pt>
                <c:pt idx="83">
                  <c:v>57.36</c:v>
                </c:pt>
                <c:pt idx="84">
                  <c:v>57.14</c:v>
                </c:pt>
                <c:pt idx="85">
                  <c:v>57.34</c:v>
                </c:pt>
                <c:pt idx="86">
                  <c:v>57.010000000000005</c:v>
                </c:pt>
                <c:pt idx="87">
                  <c:v>57.190000000000012</c:v>
                </c:pt>
                <c:pt idx="88">
                  <c:v>57.290000000000013</c:v>
                </c:pt>
                <c:pt idx="89">
                  <c:v>57.14</c:v>
                </c:pt>
                <c:pt idx="90">
                  <c:v>57.25</c:v>
                </c:pt>
                <c:pt idx="91">
                  <c:v>57.300000000000004</c:v>
                </c:pt>
                <c:pt idx="92">
                  <c:v>57.04</c:v>
                </c:pt>
                <c:pt idx="93">
                  <c:v>57.32</c:v>
                </c:pt>
                <c:pt idx="94">
                  <c:v>57.010000000000005</c:v>
                </c:pt>
                <c:pt idx="95">
                  <c:v>57.17</c:v>
                </c:pt>
                <c:pt idx="96">
                  <c:v>57.4</c:v>
                </c:pt>
                <c:pt idx="97">
                  <c:v>57.290000000000013</c:v>
                </c:pt>
                <c:pt idx="98">
                  <c:v>57.36</c:v>
                </c:pt>
                <c:pt idx="99">
                  <c:v>57.17</c:v>
                </c:pt>
                <c:pt idx="100">
                  <c:v>57.160000000000011</c:v>
                </c:pt>
                <c:pt idx="101">
                  <c:v>57.42</c:v>
                </c:pt>
                <c:pt idx="102">
                  <c:v>57.300000000000004</c:v>
                </c:pt>
                <c:pt idx="103">
                  <c:v>57.32</c:v>
                </c:pt>
                <c:pt idx="104">
                  <c:v>57.38</c:v>
                </c:pt>
                <c:pt idx="105">
                  <c:v>57.14</c:v>
                </c:pt>
                <c:pt idx="106">
                  <c:v>57.290000000000013</c:v>
                </c:pt>
                <c:pt idx="107">
                  <c:v>57.42</c:v>
                </c:pt>
                <c:pt idx="108">
                  <c:v>57.27</c:v>
                </c:pt>
                <c:pt idx="109">
                  <c:v>57.4</c:v>
                </c:pt>
                <c:pt idx="110">
                  <c:v>57.550000000000004</c:v>
                </c:pt>
                <c:pt idx="111">
                  <c:v>57.1</c:v>
                </c:pt>
                <c:pt idx="112">
                  <c:v>57.440000000000005</c:v>
                </c:pt>
                <c:pt idx="113">
                  <c:v>57.32</c:v>
                </c:pt>
                <c:pt idx="114">
                  <c:v>57.550000000000004</c:v>
                </c:pt>
                <c:pt idx="115">
                  <c:v>57.45</c:v>
                </c:pt>
                <c:pt idx="116">
                  <c:v>57.38</c:v>
                </c:pt>
                <c:pt idx="117">
                  <c:v>57.53</c:v>
                </c:pt>
                <c:pt idx="118">
                  <c:v>57.4</c:v>
                </c:pt>
                <c:pt idx="119">
                  <c:v>57.32</c:v>
                </c:pt>
                <c:pt idx="120">
                  <c:v>57.120000000000012</c:v>
                </c:pt>
                <c:pt idx="121">
                  <c:v>57.14</c:v>
                </c:pt>
                <c:pt idx="122">
                  <c:v>57.660000000000011</c:v>
                </c:pt>
                <c:pt idx="123">
                  <c:v>57.42</c:v>
                </c:pt>
                <c:pt idx="124">
                  <c:v>57.21</c:v>
                </c:pt>
                <c:pt idx="125">
                  <c:v>57.49</c:v>
                </c:pt>
                <c:pt idx="126">
                  <c:v>57.7</c:v>
                </c:pt>
                <c:pt idx="127">
                  <c:v>57.36</c:v>
                </c:pt>
                <c:pt idx="128">
                  <c:v>57.160000000000011</c:v>
                </c:pt>
                <c:pt idx="129">
                  <c:v>57.21</c:v>
                </c:pt>
                <c:pt idx="130">
                  <c:v>57.300000000000004</c:v>
                </c:pt>
                <c:pt idx="131">
                  <c:v>57.190000000000012</c:v>
                </c:pt>
                <c:pt idx="132">
                  <c:v>57.4</c:v>
                </c:pt>
                <c:pt idx="133">
                  <c:v>57.34</c:v>
                </c:pt>
                <c:pt idx="134">
                  <c:v>57.45</c:v>
                </c:pt>
                <c:pt idx="135">
                  <c:v>57.42</c:v>
                </c:pt>
                <c:pt idx="136">
                  <c:v>57.660000000000011</c:v>
                </c:pt>
                <c:pt idx="137">
                  <c:v>57.21</c:v>
                </c:pt>
                <c:pt idx="138">
                  <c:v>57.49</c:v>
                </c:pt>
                <c:pt idx="139">
                  <c:v>57.6</c:v>
                </c:pt>
                <c:pt idx="140">
                  <c:v>57.4</c:v>
                </c:pt>
                <c:pt idx="141">
                  <c:v>57.45</c:v>
                </c:pt>
                <c:pt idx="142">
                  <c:v>57.510000000000005</c:v>
                </c:pt>
                <c:pt idx="143">
                  <c:v>57.4</c:v>
                </c:pt>
                <c:pt idx="144">
                  <c:v>57.34</c:v>
                </c:pt>
                <c:pt idx="145">
                  <c:v>57.6</c:v>
                </c:pt>
                <c:pt idx="146">
                  <c:v>57.21</c:v>
                </c:pt>
                <c:pt idx="147">
                  <c:v>57.53</c:v>
                </c:pt>
                <c:pt idx="148">
                  <c:v>57.34</c:v>
                </c:pt>
                <c:pt idx="149">
                  <c:v>57.57</c:v>
                </c:pt>
                <c:pt idx="150">
                  <c:v>57.53</c:v>
                </c:pt>
                <c:pt idx="151">
                  <c:v>57.42</c:v>
                </c:pt>
                <c:pt idx="152">
                  <c:v>57.660000000000011</c:v>
                </c:pt>
                <c:pt idx="153">
                  <c:v>57.68</c:v>
                </c:pt>
                <c:pt idx="154">
                  <c:v>57.64</c:v>
                </c:pt>
                <c:pt idx="155">
                  <c:v>57.34</c:v>
                </c:pt>
                <c:pt idx="156">
                  <c:v>57.57</c:v>
                </c:pt>
                <c:pt idx="157">
                  <c:v>57.230000000000011</c:v>
                </c:pt>
                <c:pt idx="158">
                  <c:v>57.49</c:v>
                </c:pt>
                <c:pt idx="159">
                  <c:v>57.17</c:v>
                </c:pt>
                <c:pt idx="160">
                  <c:v>57.42</c:v>
                </c:pt>
                <c:pt idx="161">
                  <c:v>57.7</c:v>
                </c:pt>
                <c:pt idx="162">
                  <c:v>57.4</c:v>
                </c:pt>
                <c:pt idx="163">
                  <c:v>57.42</c:v>
                </c:pt>
                <c:pt idx="164">
                  <c:v>57.290000000000013</c:v>
                </c:pt>
                <c:pt idx="165">
                  <c:v>57.7</c:v>
                </c:pt>
                <c:pt idx="166">
                  <c:v>57.21</c:v>
                </c:pt>
                <c:pt idx="167">
                  <c:v>57.21</c:v>
                </c:pt>
                <c:pt idx="168">
                  <c:v>57.49</c:v>
                </c:pt>
                <c:pt idx="169">
                  <c:v>57.64</c:v>
                </c:pt>
                <c:pt idx="170">
                  <c:v>57.45</c:v>
                </c:pt>
                <c:pt idx="171">
                  <c:v>57.45</c:v>
                </c:pt>
                <c:pt idx="172">
                  <c:v>57.440000000000005</c:v>
                </c:pt>
                <c:pt idx="173">
                  <c:v>57.68</c:v>
                </c:pt>
                <c:pt idx="174">
                  <c:v>57.190000000000012</c:v>
                </c:pt>
                <c:pt idx="175">
                  <c:v>57.550000000000004</c:v>
                </c:pt>
                <c:pt idx="176">
                  <c:v>57.21</c:v>
                </c:pt>
                <c:pt idx="177">
                  <c:v>57.230000000000011</c:v>
                </c:pt>
                <c:pt idx="178">
                  <c:v>57.230000000000011</c:v>
                </c:pt>
                <c:pt idx="179">
                  <c:v>57.300000000000004</c:v>
                </c:pt>
                <c:pt idx="180">
                  <c:v>57.77</c:v>
                </c:pt>
                <c:pt idx="181">
                  <c:v>57.27</c:v>
                </c:pt>
                <c:pt idx="182">
                  <c:v>57.49</c:v>
                </c:pt>
                <c:pt idx="183">
                  <c:v>57.550000000000004</c:v>
                </c:pt>
                <c:pt idx="184">
                  <c:v>57.68</c:v>
                </c:pt>
                <c:pt idx="185">
                  <c:v>57.660000000000011</c:v>
                </c:pt>
                <c:pt idx="186">
                  <c:v>57.4</c:v>
                </c:pt>
                <c:pt idx="187">
                  <c:v>57.730000000000011</c:v>
                </c:pt>
                <c:pt idx="188">
                  <c:v>57.36</c:v>
                </c:pt>
                <c:pt idx="189">
                  <c:v>57.75</c:v>
                </c:pt>
                <c:pt idx="190">
                  <c:v>57.290000000000013</c:v>
                </c:pt>
                <c:pt idx="191">
                  <c:v>57.36</c:v>
                </c:pt>
                <c:pt idx="192">
                  <c:v>57.58</c:v>
                </c:pt>
                <c:pt idx="193">
                  <c:v>57.53</c:v>
                </c:pt>
                <c:pt idx="194">
                  <c:v>57.660000000000011</c:v>
                </c:pt>
                <c:pt idx="195">
                  <c:v>57.49</c:v>
                </c:pt>
                <c:pt idx="196">
                  <c:v>57.25</c:v>
                </c:pt>
                <c:pt idx="197">
                  <c:v>57.290000000000013</c:v>
                </c:pt>
                <c:pt idx="198">
                  <c:v>57.230000000000011</c:v>
                </c:pt>
                <c:pt idx="199">
                  <c:v>57.21</c:v>
                </c:pt>
                <c:pt idx="200">
                  <c:v>57.42</c:v>
                </c:pt>
                <c:pt idx="201">
                  <c:v>57.4</c:v>
                </c:pt>
                <c:pt idx="202">
                  <c:v>57.38</c:v>
                </c:pt>
                <c:pt idx="203">
                  <c:v>57.4</c:v>
                </c:pt>
                <c:pt idx="204">
                  <c:v>57.4</c:v>
                </c:pt>
                <c:pt idx="205">
                  <c:v>57.57</c:v>
                </c:pt>
                <c:pt idx="206">
                  <c:v>57.7</c:v>
                </c:pt>
                <c:pt idx="207">
                  <c:v>57.300000000000004</c:v>
                </c:pt>
                <c:pt idx="208">
                  <c:v>57.36</c:v>
                </c:pt>
                <c:pt idx="209">
                  <c:v>57.510000000000005</c:v>
                </c:pt>
                <c:pt idx="210">
                  <c:v>57.57</c:v>
                </c:pt>
                <c:pt idx="211">
                  <c:v>57.36</c:v>
                </c:pt>
                <c:pt idx="212">
                  <c:v>57.440000000000005</c:v>
                </c:pt>
                <c:pt idx="213">
                  <c:v>57.47</c:v>
                </c:pt>
                <c:pt idx="214">
                  <c:v>57.42</c:v>
                </c:pt>
                <c:pt idx="215">
                  <c:v>57.190000000000012</c:v>
                </c:pt>
                <c:pt idx="216">
                  <c:v>57.25</c:v>
                </c:pt>
                <c:pt idx="217">
                  <c:v>57.25</c:v>
                </c:pt>
                <c:pt idx="218">
                  <c:v>57.58</c:v>
                </c:pt>
                <c:pt idx="219">
                  <c:v>57.120000000000012</c:v>
                </c:pt>
                <c:pt idx="220">
                  <c:v>57.25</c:v>
                </c:pt>
                <c:pt idx="221">
                  <c:v>57.660000000000011</c:v>
                </c:pt>
                <c:pt idx="222">
                  <c:v>57.730000000000011</c:v>
                </c:pt>
                <c:pt idx="223">
                  <c:v>57.64</c:v>
                </c:pt>
                <c:pt idx="224">
                  <c:v>57.49</c:v>
                </c:pt>
                <c:pt idx="225">
                  <c:v>57.660000000000011</c:v>
                </c:pt>
                <c:pt idx="226">
                  <c:v>57.21</c:v>
                </c:pt>
                <c:pt idx="227">
                  <c:v>57.27</c:v>
                </c:pt>
                <c:pt idx="228">
                  <c:v>57.620000000000012</c:v>
                </c:pt>
                <c:pt idx="229">
                  <c:v>57.32</c:v>
                </c:pt>
                <c:pt idx="230">
                  <c:v>57.21</c:v>
                </c:pt>
                <c:pt idx="231">
                  <c:v>57.510000000000005</c:v>
                </c:pt>
                <c:pt idx="232">
                  <c:v>57.6</c:v>
                </c:pt>
                <c:pt idx="233">
                  <c:v>57.32</c:v>
                </c:pt>
                <c:pt idx="234">
                  <c:v>57.7</c:v>
                </c:pt>
                <c:pt idx="235">
                  <c:v>57.64</c:v>
                </c:pt>
                <c:pt idx="236">
                  <c:v>57.660000000000011</c:v>
                </c:pt>
                <c:pt idx="237">
                  <c:v>57.160000000000011</c:v>
                </c:pt>
                <c:pt idx="238">
                  <c:v>57.38</c:v>
                </c:pt>
                <c:pt idx="239">
                  <c:v>57.49</c:v>
                </c:pt>
                <c:pt idx="240">
                  <c:v>57.21</c:v>
                </c:pt>
                <c:pt idx="241">
                  <c:v>57.53</c:v>
                </c:pt>
                <c:pt idx="242">
                  <c:v>57.58</c:v>
                </c:pt>
                <c:pt idx="243">
                  <c:v>57.440000000000005</c:v>
                </c:pt>
                <c:pt idx="244">
                  <c:v>57.25</c:v>
                </c:pt>
                <c:pt idx="245">
                  <c:v>57.790000000000013</c:v>
                </c:pt>
                <c:pt idx="246">
                  <c:v>57.300000000000004</c:v>
                </c:pt>
                <c:pt idx="247">
                  <c:v>57.58</c:v>
                </c:pt>
                <c:pt idx="248">
                  <c:v>57.550000000000004</c:v>
                </c:pt>
                <c:pt idx="249">
                  <c:v>57.290000000000013</c:v>
                </c:pt>
                <c:pt idx="250">
                  <c:v>57.4</c:v>
                </c:pt>
                <c:pt idx="251">
                  <c:v>57.230000000000011</c:v>
                </c:pt>
                <c:pt idx="252">
                  <c:v>57.550000000000004</c:v>
                </c:pt>
                <c:pt idx="253">
                  <c:v>57.4</c:v>
                </c:pt>
                <c:pt idx="254">
                  <c:v>57.42</c:v>
                </c:pt>
                <c:pt idx="255">
                  <c:v>57.290000000000013</c:v>
                </c:pt>
                <c:pt idx="256">
                  <c:v>57.440000000000005</c:v>
                </c:pt>
                <c:pt idx="257">
                  <c:v>57.790000000000013</c:v>
                </c:pt>
                <c:pt idx="258">
                  <c:v>57.68</c:v>
                </c:pt>
                <c:pt idx="259">
                  <c:v>57.49</c:v>
                </c:pt>
                <c:pt idx="260">
                  <c:v>57.6</c:v>
                </c:pt>
                <c:pt idx="261">
                  <c:v>57.720000000000013</c:v>
                </c:pt>
                <c:pt idx="262">
                  <c:v>57.510000000000005</c:v>
                </c:pt>
                <c:pt idx="263">
                  <c:v>57.120000000000012</c:v>
                </c:pt>
                <c:pt idx="264">
                  <c:v>57.660000000000011</c:v>
                </c:pt>
                <c:pt idx="265">
                  <c:v>57.620000000000012</c:v>
                </c:pt>
                <c:pt idx="266">
                  <c:v>57.440000000000005</c:v>
                </c:pt>
                <c:pt idx="267">
                  <c:v>57.300000000000004</c:v>
                </c:pt>
                <c:pt idx="268">
                  <c:v>57.57</c:v>
                </c:pt>
                <c:pt idx="269">
                  <c:v>57.510000000000005</c:v>
                </c:pt>
                <c:pt idx="270">
                  <c:v>57.190000000000012</c:v>
                </c:pt>
                <c:pt idx="271">
                  <c:v>57.38</c:v>
                </c:pt>
                <c:pt idx="272">
                  <c:v>57.4</c:v>
                </c:pt>
                <c:pt idx="273">
                  <c:v>57.4</c:v>
                </c:pt>
                <c:pt idx="274">
                  <c:v>57.4</c:v>
                </c:pt>
                <c:pt idx="275">
                  <c:v>57.510000000000005</c:v>
                </c:pt>
                <c:pt idx="276">
                  <c:v>57.42</c:v>
                </c:pt>
                <c:pt idx="277">
                  <c:v>57.38</c:v>
                </c:pt>
                <c:pt idx="278">
                  <c:v>57.440000000000005</c:v>
                </c:pt>
                <c:pt idx="279">
                  <c:v>57.47</c:v>
                </c:pt>
                <c:pt idx="280">
                  <c:v>57.4</c:v>
                </c:pt>
                <c:pt idx="281">
                  <c:v>57.660000000000011</c:v>
                </c:pt>
                <c:pt idx="282">
                  <c:v>57.4</c:v>
                </c:pt>
                <c:pt idx="283">
                  <c:v>57.49</c:v>
                </c:pt>
                <c:pt idx="284">
                  <c:v>57.510000000000005</c:v>
                </c:pt>
                <c:pt idx="285">
                  <c:v>57.34</c:v>
                </c:pt>
                <c:pt idx="286">
                  <c:v>57.620000000000012</c:v>
                </c:pt>
                <c:pt idx="287">
                  <c:v>57.32</c:v>
                </c:pt>
                <c:pt idx="288">
                  <c:v>57.42</c:v>
                </c:pt>
                <c:pt idx="289">
                  <c:v>57.38</c:v>
                </c:pt>
                <c:pt idx="290">
                  <c:v>57.620000000000012</c:v>
                </c:pt>
                <c:pt idx="291">
                  <c:v>57.32</c:v>
                </c:pt>
                <c:pt idx="292">
                  <c:v>57.68</c:v>
                </c:pt>
                <c:pt idx="293">
                  <c:v>57.6</c:v>
                </c:pt>
                <c:pt idx="294">
                  <c:v>57.21</c:v>
                </c:pt>
                <c:pt idx="295">
                  <c:v>57.4</c:v>
                </c:pt>
                <c:pt idx="296">
                  <c:v>57.510000000000005</c:v>
                </c:pt>
                <c:pt idx="297">
                  <c:v>57.42</c:v>
                </c:pt>
                <c:pt idx="298">
                  <c:v>57.34</c:v>
                </c:pt>
                <c:pt idx="299">
                  <c:v>57.230000000000011</c:v>
                </c:pt>
                <c:pt idx="300">
                  <c:v>57.300000000000004</c:v>
                </c:pt>
                <c:pt idx="301">
                  <c:v>57.34</c:v>
                </c:pt>
                <c:pt idx="302">
                  <c:v>57.4</c:v>
                </c:pt>
                <c:pt idx="303">
                  <c:v>57.36</c:v>
                </c:pt>
                <c:pt idx="304">
                  <c:v>57.38</c:v>
                </c:pt>
                <c:pt idx="305">
                  <c:v>57.510000000000005</c:v>
                </c:pt>
                <c:pt idx="306">
                  <c:v>57.34</c:v>
                </c:pt>
                <c:pt idx="307">
                  <c:v>57.550000000000004</c:v>
                </c:pt>
                <c:pt idx="308">
                  <c:v>57.440000000000005</c:v>
                </c:pt>
                <c:pt idx="309">
                  <c:v>57.64</c:v>
                </c:pt>
                <c:pt idx="310">
                  <c:v>57.21</c:v>
                </c:pt>
                <c:pt idx="311">
                  <c:v>57.550000000000004</c:v>
                </c:pt>
                <c:pt idx="312">
                  <c:v>57.68</c:v>
                </c:pt>
                <c:pt idx="313">
                  <c:v>57.36</c:v>
                </c:pt>
                <c:pt idx="314">
                  <c:v>57.27</c:v>
                </c:pt>
                <c:pt idx="315">
                  <c:v>57.720000000000013</c:v>
                </c:pt>
                <c:pt idx="316">
                  <c:v>57.42</c:v>
                </c:pt>
                <c:pt idx="317">
                  <c:v>57.4</c:v>
                </c:pt>
                <c:pt idx="318">
                  <c:v>57.21</c:v>
                </c:pt>
                <c:pt idx="319">
                  <c:v>57.36</c:v>
                </c:pt>
                <c:pt idx="320">
                  <c:v>57.77</c:v>
                </c:pt>
                <c:pt idx="321">
                  <c:v>57.660000000000011</c:v>
                </c:pt>
                <c:pt idx="322">
                  <c:v>57.620000000000012</c:v>
                </c:pt>
                <c:pt idx="323">
                  <c:v>57.38</c:v>
                </c:pt>
                <c:pt idx="324">
                  <c:v>57.42</c:v>
                </c:pt>
                <c:pt idx="325">
                  <c:v>57.25</c:v>
                </c:pt>
                <c:pt idx="326">
                  <c:v>57.290000000000013</c:v>
                </c:pt>
                <c:pt idx="327">
                  <c:v>57.64</c:v>
                </c:pt>
                <c:pt idx="328">
                  <c:v>57.440000000000005</c:v>
                </c:pt>
                <c:pt idx="329">
                  <c:v>57.32</c:v>
                </c:pt>
                <c:pt idx="330">
                  <c:v>57.49</c:v>
                </c:pt>
                <c:pt idx="331">
                  <c:v>57.440000000000005</c:v>
                </c:pt>
                <c:pt idx="332">
                  <c:v>57.290000000000013</c:v>
                </c:pt>
                <c:pt idx="333">
                  <c:v>57.47</c:v>
                </c:pt>
                <c:pt idx="334">
                  <c:v>57.45</c:v>
                </c:pt>
                <c:pt idx="335">
                  <c:v>57.300000000000004</c:v>
                </c:pt>
                <c:pt idx="336">
                  <c:v>57.38</c:v>
                </c:pt>
                <c:pt idx="337">
                  <c:v>57.42</c:v>
                </c:pt>
                <c:pt idx="338">
                  <c:v>57.4</c:v>
                </c:pt>
                <c:pt idx="339">
                  <c:v>57.160000000000011</c:v>
                </c:pt>
                <c:pt idx="340">
                  <c:v>57.550000000000004</c:v>
                </c:pt>
                <c:pt idx="341">
                  <c:v>57.53</c:v>
                </c:pt>
                <c:pt idx="342">
                  <c:v>57.57</c:v>
                </c:pt>
                <c:pt idx="343">
                  <c:v>57.440000000000005</c:v>
                </c:pt>
                <c:pt idx="344">
                  <c:v>57.34</c:v>
                </c:pt>
                <c:pt idx="345">
                  <c:v>57.4</c:v>
                </c:pt>
                <c:pt idx="346">
                  <c:v>57.230000000000011</c:v>
                </c:pt>
                <c:pt idx="347">
                  <c:v>57.47</c:v>
                </c:pt>
                <c:pt idx="348">
                  <c:v>57.64</c:v>
                </c:pt>
                <c:pt idx="349">
                  <c:v>57.34</c:v>
                </c:pt>
              </c:numCache>
            </c:numRef>
          </c:yVal>
          <c:smooth val="0"/>
        </c:ser>
        <c:ser>
          <c:idx val="1"/>
          <c:order val="1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A80FSV!$I$4:$I$980</c:f>
              <c:numCache>
                <c:formatCode>General</c:formatCode>
                <c:ptCount val="977"/>
                <c:pt idx="0">
                  <c:v>1.1200000000000001</c:v>
                </c:pt>
                <c:pt idx="1">
                  <c:v>1.069999999999999</c:v>
                </c:pt>
                <c:pt idx="2">
                  <c:v>1.85</c:v>
                </c:pt>
                <c:pt idx="3">
                  <c:v>2.3499999999999988</c:v>
                </c:pt>
                <c:pt idx="4">
                  <c:v>2.4099999999999997</c:v>
                </c:pt>
                <c:pt idx="5">
                  <c:v>3.21</c:v>
                </c:pt>
                <c:pt idx="6">
                  <c:v>3.05</c:v>
                </c:pt>
                <c:pt idx="7">
                  <c:v>3.46</c:v>
                </c:pt>
                <c:pt idx="8">
                  <c:v>3.55</c:v>
                </c:pt>
                <c:pt idx="9">
                  <c:v>4.13</c:v>
                </c:pt>
                <c:pt idx="10">
                  <c:v>4.5599999999999996</c:v>
                </c:pt>
                <c:pt idx="11">
                  <c:v>4.24</c:v>
                </c:pt>
                <c:pt idx="12">
                  <c:v>4.9700000000000024</c:v>
                </c:pt>
                <c:pt idx="13">
                  <c:v>4.7299999999999995</c:v>
                </c:pt>
                <c:pt idx="14">
                  <c:v>5.0999999999999996</c:v>
                </c:pt>
                <c:pt idx="15">
                  <c:v>5.59</c:v>
                </c:pt>
                <c:pt idx="16">
                  <c:v>5.4</c:v>
                </c:pt>
                <c:pt idx="17">
                  <c:v>5.88</c:v>
                </c:pt>
                <c:pt idx="18">
                  <c:v>5.6</c:v>
                </c:pt>
                <c:pt idx="19">
                  <c:v>5.81</c:v>
                </c:pt>
                <c:pt idx="20">
                  <c:v>6.22</c:v>
                </c:pt>
                <c:pt idx="21">
                  <c:v>5.9</c:v>
                </c:pt>
                <c:pt idx="22">
                  <c:v>6.35</c:v>
                </c:pt>
                <c:pt idx="23">
                  <c:v>6.59</c:v>
                </c:pt>
                <c:pt idx="24">
                  <c:v>7.06</c:v>
                </c:pt>
                <c:pt idx="25">
                  <c:v>7.08</c:v>
                </c:pt>
                <c:pt idx="26">
                  <c:v>6.8599999999999985</c:v>
                </c:pt>
                <c:pt idx="27">
                  <c:v>7.02</c:v>
                </c:pt>
                <c:pt idx="28">
                  <c:v>7.2899999999999991</c:v>
                </c:pt>
                <c:pt idx="29">
                  <c:v>6.76</c:v>
                </c:pt>
                <c:pt idx="30">
                  <c:v>6.8599999999999985</c:v>
                </c:pt>
                <c:pt idx="31">
                  <c:v>7.14</c:v>
                </c:pt>
                <c:pt idx="32">
                  <c:v>7.3000000000000007</c:v>
                </c:pt>
                <c:pt idx="33">
                  <c:v>7.25</c:v>
                </c:pt>
                <c:pt idx="34">
                  <c:v>7.73</c:v>
                </c:pt>
                <c:pt idx="35">
                  <c:v>8.01</c:v>
                </c:pt>
                <c:pt idx="36">
                  <c:v>8.18</c:v>
                </c:pt>
                <c:pt idx="37">
                  <c:v>7.85</c:v>
                </c:pt>
                <c:pt idx="38">
                  <c:v>8.39</c:v>
                </c:pt>
                <c:pt idx="39">
                  <c:v>8.2900000000000009</c:v>
                </c:pt>
                <c:pt idx="40">
                  <c:v>8.24</c:v>
                </c:pt>
                <c:pt idx="41">
                  <c:v>8.5</c:v>
                </c:pt>
                <c:pt idx="42">
                  <c:v>8.9700000000000006</c:v>
                </c:pt>
                <c:pt idx="43">
                  <c:v>8.91</c:v>
                </c:pt>
                <c:pt idx="44">
                  <c:v>8.7000000000000011</c:v>
                </c:pt>
                <c:pt idx="45">
                  <c:v>9.2800000000000011</c:v>
                </c:pt>
                <c:pt idx="46">
                  <c:v>9.23</c:v>
                </c:pt>
                <c:pt idx="47">
                  <c:v>9.49</c:v>
                </c:pt>
                <c:pt idx="48">
                  <c:v>9.3000000000000007</c:v>
                </c:pt>
                <c:pt idx="49">
                  <c:v>9.41</c:v>
                </c:pt>
                <c:pt idx="50">
                  <c:v>9.49</c:v>
                </c:pt>
                <c:pt idx="51">
                  <c:v>9.73</c:v>
                </c:pt>
                <c:pt idx="52">
                  <c:v>9.56</c:v>
                </c:pt>
                <c:pt idx="53">
                  <c:v>9.51</c:v>
                </c:pt>
                <c:pt idx="54">
                  <c:v>9.43</c:v>
                </c:pt>
                <c:pt idx="55">
                  <c:v>10.14</c:v>
                </c:pt>
                <c:pt idx="56">
                  <c:v>9.9</c:v>
                </c:pt>
                <c:pt idx="57">
                  <c:v>10.4</c:v>
                </c:pt>
                <c:pt idx="58">
                  <c:v>10.11</c:v>
                </c:pt>
                <c:pt idx="59">
                  <c:v>10.42</c:v>
                </c:pt>
                <c:pt idx="60">
                  <c:v>10.48</c:v>
                </c:pt>
                <c:pt idx="61">
                  <c:v>10.78</c:v>
                </c:pt>
                <c:pt idx="62">
                  <c:v>10.5</c:v>
                </c:pt>
                <c:pt idx="63">
                  <c:v>10.7</c:v>
                </c:pt>
                <c:pt idx="64">
                  <c:v>10.52</c:v>
                </c:pt>
                <c:pt idx="65">
                  <c:v>10.8</c:v>
                </c:pt>
                <c:pt idx="66">
                  <c:v>11.1</c:v>
                </c:pt>
                <c:pt idx="67">
                  <c:v>11.15</c:v>
                </c:pt>
                <c:pt idx="68">
                  <c:v>10.960000000000004</c:v>
                </c:pt>
                <c:pt idx="69">
                  <c:v>10.89</c:v>
                </c:pt>
                <c:pt idx="70">
                  <c:v>11</c:v>
                </c:pt>
                <c:pt idx="71">
                  <c:v>11.19</c:v>
                </c:pt>
                <c:pt idx="72">
                  <c:v>11.34</c:v>
                </c:pt>
                <c:pt idx="73">
                  <c:v>11.47</c:v>
                </c:pt>
                <c:pt idx="74">
                  <c:v>11.28</c:v>
                </c:pt>
                <c:pt idx="75">
                  <c:v>11.52</c:v>
                </c:pt>
                <c:pt idx="76">
                  <c:v>11.58</c:v>
                </c:pt>
                <c:pt idx="77">
                  <c:v>11.54</c:v>
                </c:pt>
                <c:pt idx="78">
                  <c:v>11.47</c:v>
                </c:pt>
                <c:pt idx="79">
                  <c:v>11.84</c:v>
                </c:pt>
                <c:pt idx="80">
                  <c:v>11.64</c:v>
                </c:pt>
                <c:pt idx="81">
                  <c:v>11.64</c:v>
                </c:pt>
                <c:pt idx="82">
                  <c:v>12.07</c:v>
                </c:pt>
                <c:pt idx="83">
                  <c:v>11.73</c:v>
                </c:pt>
                <c:pt idx="84">
                  <c:v>11.860000000000007</c:v>
                </c:pt>
                <c:pt idx="85">
                  <c:v>12.25</c:v>
                </c:pt>
                <c:pt idx="86">
                  <c:v>12.05</c:v>
                </c:pt>
                <c:pt idx="87">
                  <c:v>11.97</c:v>
                </c:pt>
                <c:pt idx="88">
                  <c:v>11.709999999999999</c:v>
                </c:pt>
                <c:pt idx="89">
                  <c:v>12.12</c:v>
                </c:pt>
                <c:pt idx="90">
                  <c:v>11.82</c:v>
                </c:pt>
                <c:pt idx="91">
                  <c:v>11.75</c:v>
                </c:pt>
                <c:pt idx="92">
                  <c:v>12.5</c:v>
                </c:pt>
                <c:pt idx="93">
                  <c:v>12.16</c:v>
                </c:pt>
                <c:pt idx="94">
                  <c:v>12.48</c:v>
                </c:pt>
                <c:pt idx="95">
                  <c:v>12.38</c:v>
                </c:pt>
                <c:pt idx="96">
                  <c:v>11.9</c:v>
                </c:pt>
                <c:pt idx="97">
                  <c:v>11.99</c:v>
                </c:pt>
                <c:pt idx="98">
                  <c:v>12.4</c:v>
                </c:pt>
                <c:pt idx="99">
                  <c:v>12.29</c:v>
                </c:pt>
                <c:pt idx="100">
                  <c:v>12.55</c:v>
                </c:pt>
                <c:pt idx="101">
                  <c:v>12.53</c:v>
                </c:pt>
                <c:pt idx="102">
                  <c:v>11.82</c:v>
                </c:pt>
                <c:pt idx="103">
                  <c:v>12.33</c:v>
                </c:pt>
                <c:pt idx="104">
                  <c:v>12.23</c:v>
                </c:pt>
                <c:pt idx="105">
                  <c:v>12.4</c:v>
                </c:pt>
                <c:pt idx="106">
                  <c:v>11.950000000000006</c:v>
                </c:pt>
                <c:pt idx="107">
                  <c:v>12.07</c:v>
                </c:pt>
                <c:pt idx="108">
                  <c:v>12.23</c:v>
                </c:pt>
                <c:pt idx="109">
                  <c:v>12.16</c:v>
                </c:pt>
                <c:pt idx="110">
                  <c:v>12.42</c:v>
                </c:pt>
                <c:pt idx="111">
                  <c:v>12.370000000000006</c:v>
                </c:pt>
                <c:pt idx="112">
                  <c:v>12.03</c:v>
                </c:pt>
                <c:pt idx="113">
                  <c:v>12.27</c:v>
                </c:pt>
                <c:pt idx="114">
                  <c:v>12.61</c:v>
                </c:pt>
                <c:pt idx="115">
                  <c:v>12.42</c:v>
                </c:pt>
                <c:pt idx="116">
                  <c:v>12.63</c:v>
                </c:pt>
                <c:pt idx="117">
                  <c:v>12.460000000000004</c:v>
                </c:pt>
                <c:pt idx="118">
                  <c:v>12.27</c:v>
                </c:pt>
                <c:pt idx="119">
                  <c:v>12.66</c:v>
                </c:pt>
                <c:pt idx="120">
                  <c:v>13.06</c:v>
                </c:pt>
                <c:pt idx="121">
                  <c:v>12.370000000000006</c:v>
                </c:pt>
                <c:pt idx="122">
                  <c:v>12.5</c:v>
                </c:pt>
                <c:pt idx="123">
                  <c:v>12.72</c:v>
                </c:pt>
                <c:pt idx="124">
                  <c:v>12.53</c:v>
                </c:pt>
                <c:pt idx="125">
                  <c:v>12.72</c:v>
                </c:pt>
                <c:pt idx="126">
                  <c:v>12.76</c:v>
                </c:pt>
                <c:pt idx="127">
                  <c:v>12.53</c:v>
                </c:pt>
                <c:pt idx="128">
                  <c:v>12.81</c:v>
                </c:pt>
                <c:pt idx="129">
                  <c:v>13.02</c:v>
                </c:pt>
                <c:pt idx="130">
                  <c:v>12.78</c:v>
                </c:pt>
                <c:pt idx="131">
                  <c:v>12.53</c:v>
                </c:pt>
                <c:pt idx="132">
                  <c:v>12.76</c:v>
                </c:pt>
                <c:pt idx="133">
                  <c:v>12.72</c:v>
                </c:pt>
                <c:pt idx="134">
                  <c:v>12.7</c:v>
                </c:pt>
                <c:pt idx="135">
                  <c:v>12.66</c:v>
                </c:pt>
                <c:pt idx="136">
                  <c:v>12.57</c:v>
                </c:pt>
                <c:pt idx="137">
                  <c:v>13.04</c:v>
                </c:pt>
                <c:pt idx="138">
                  <c:v>13.06</c:v>
                </c:pt>
                <c:pt idx="139">
                  <c:v>12.960000000000004</c:v>
                </c:pt>
                <c:pt idx="140">
                  <c:v>13.17</c:v>
                </c:pt>
                <c:pt idx="141">
                  <c:v>12.93</c:v>
                </c:pt>
                <c:pt idx="142">
                  <c:v>13.15</c:v>
                </c:pt>
                <c:pt idx="143">
                  <c:v>13.09</c:v>
                </c:pt>
                <c:pt idx="144">
                  <c:v>13.26</c:v>
                </c:pt>
                <c:pt idx="145">
                  <c:v>12.93</c:v>
                </c:pt>
                <c:pt idx="146">
                  <c:v>13.19</c:v>
                </c:pt>
                <c:pt idx="147">
                  <c:v>12.8</c:v>
                </c:pt>
                <c:pt idx="148">
                  <c:v>13.39</c:v>
                </c:pt>
                <c:pt idx="149">
                  <c:v>12.94</c:v>
                </c:pt>
                <c:pt idx="150">
                  <c:v>13.09</c:v>
                </c:pt>
                <c:pt idx="151">
                  <c:v>12.8</c:v>
                </c:pt>
                <c:pt idx="152">
                  <c:v>12.91</c:v>
                </c:pt>
                <c:pt idx="153">
                  <c:v>12.93</c:v>
                </c:pt>
                <c:pt idx="154">
                  <c:v>12.91</c:v>
                </c:pt>
                <c:pt idx="155">
                  <c:v>12.93</c:v>
                </c:pt>
                <c:pt idx="156">
                  <c:v>13.09</c:v>
                </c:pt>
                <c:pt idx="157">
                  <c:v>12.960000000000004</c:v>
                </c:pt>
                <c:pt idx="158">
                  <c:v>12.65</c:v>
                </c:pt>
                <c:pt idx="159">
                  <c:v>13.08</c:v>
                </c:pt>
                <c:pt idx="160">
                  <c:v>12.66</c:v>
                </c:pt>
                <c:pt idx="161">
                  <c:v>12.66</c:v>
                </c:pt>
                <c:pt idx="162">
                  <c:v>12.53</c:v>
                </c:pt>
                <c:pt idx="163">
                  <c:v>12.72</c:v>
                </c:pt>
                <c:pt idx="164">
                  <c:v>13.209999999999999</c:v>
                </c:pt>
                <c:pt idx="165">
                  <c:v>12.8</c:v>
                </c:pt>
                <c:pt idx="166">
                  <c:v>13.22</c:v>
                </c:pt>
                <c:pt idx="167">
                  <c:v>12.83</c:v>
                </c:pt>
                <c:pt idx="168">
                  <c:v>13.02</c:v>
                </c:pt>
                <c:pt idx="169">
                  <c:v>12.98</c:v>
                </c:pt>
                <c:pt idx="170">
                  <c:v>13.19</c:v>
                </c:pt>
                <c:pt idx="171">
                  <c:v>13.32</c:v>
                </c:pt>
                <c:pt idx="172">
                  <c:v>13.26</c:v>
                </c:pt>
                <c:pt idx="173">
                  <c:v>13.22</c:v>
                </c:pt>
                <c:pt idx="174">
                  <c:v>13.26</c:v>
                </c:pt>
                <c:pt idx="175">
                  <c:v>12.94</c:v>
                </c:pt>
                <c:pt idx="176">
                  <c:v>12.89</c:v>
                </c:pt>
                <c:pt idx="177">
                  <c:v>12.94</c:v>
                </c:pt>
                <c:pt idx="178">
                  <c:v>13.360000000000007</c:v>
                </c:pt>
                <c:pt idx="179">
                  <c:v>13.360000000000007</c:v>
                </c:pt>
                <c:pt idx="180">
                  <c:v>13.19</c:v>
                </c:pt>
                <c:pt idx="181">
                  <c:v>13.43</c:v>
                </c:pt>
                <c:pt idx="182">
                  <c:v>13.360000000000007</c:v>
                </c:pt>
                <c:pt idx="183">
                  <c:v>13.54</c:v>
                </c:pt>
                <c:pt idx="184">
                  <c:v>13.65</c:v>
                </c:pt>
                <c:pt idx="185">
                  <c:v>13.69</c:v>
                </c:pt>
                <c:pt idx="186">
                  <c:v>13.62</c:v>
                </c:pt>
                <c:pt idx="187">
                  <c:v>13.28</c:v>
                </c:pt>
                <c:pt idx="188">
                  <c:v>13.49</c:v>
                </c:pt>
                <c:pt idx="189">
                  <c:v>13.15</c:v>
                </c:pt>
                <c:pt idx="190">
                  <c:v>13.43</c:v>
                </c:pt>
                <c:pt idx="191">
                  <c:v>13.19</c:v>
                </c:pt>
                <c:pt idx="192">
                  <c:v>13.64</c:v>
                </c:pt>
                <c:pt idx="193">
                  <c:v>13.73</c:v>
                </c:pt>
                <c:pt idx="194">
                  <c:v>13.370000000000006</c:v>
                </c:pt>
                <c:pt idx="195">
                  <c:v>13.860000000000007</c:v>
                </c:pt>
                <c:pt idx="196">
                  <c:v>13.34</c:v>
                </c:pt>
                <c:pt idx="197">
                  <c:v>13.54</c:v>
                </c:pt>
                <c:pt idx="198">
                  <c:v>13.65</c:v>
                </c:pt>
                <c:pt idx="199">
                  <c:v>13.450000000000006</c:v>
                </c:pt>
                <c:pt idx="200">
                  <c:v>13.709999999999999</c:v>
                </c:pt>
                <c:pt idx="201">
                  <c:v>13.65</c:v>
                </c:pt>
                <c:pt idx="202">
                  <c:v>13.54</c:v>
                </c:pt>
                <c:pt idx="203">
                  <c:v>13.62</c:v>
                </c:pt>
                <c:pt idx="204">
                  <c:v>13.69</c:v>
                </c:pt>
                <c:pt idx="205">
                  <c:v>13.97</c:v>
                </c:pt>
                <c:pt idx="206">
                  <c:v>14.14</c:v>
                </c:pt>
                <c:pt idx="207">
                  <c:v>14.23</c:v>
                </c:pt>
                <c:pt idx="208">
                  <c:v>14.38</c:v>
                </c:pt>
                <c:pt idx="209">
                  <c:v>14.23</c:v>
                </c:pt>
                <c:pt idx="210">
                  <c:v>13.950000000000006</c:v>
                </c:pt>
                <c:pt idx="211">
                  <c:v>14.23</c:v>
                </c:pt>
                <c:pt idx="212">
                  <c:v>14.18</c:v>
                </c:pt>
                <c:pt idx="213">
                  <c:v>14.360000000000007</c:v>
                </c:pt>
                <c:pt idx="214">
                  <c:v>14.460000000000004</c:v>
                </c:pt>
                <c:pt idx="215">
                  <c:v>14.2</c:v>
                </c:pt>
                <c:pt idx="216">
                  <c:v>14.61</c:v>
                </c:pt>
                <c:pt idx="217">
                  <c:v>14.68</c:v>
                </c:pt>
                <c:pt idx="218">
                  <c:v>14.83</c:v>
                </c:pt>
                <c:pt idx="219">
                  <c:v>14.61</c:v>
                </c:pt>
                <c:pt idx="220">
                  <c:v>14.79</c:v>
                </c:pt>
                <c:pt idx="221">
                  <c:v>14.74</c:v>
                </c:pt>
                <c:pt idx="222">
                  <c:v>14.91</c:v>
                </c:pt>
                <c:pt idx="223">
                  <c:v>14.51</c:v>
                </c:pt>
                <c:pt idx="224">
                  <c:v>14.48</c:v>
                </c:pt>
                <c:pt idx="225">
                  <c:v>14.44</c:v>
                </c:pt>
                <c:pt idx="226">
                  <c:v>14.63</c:v>
                </c:pt>
                <c:pt idx="227">
                  <c:v>14.25</c:v>
                </c:pt>
                <c:pt idx="228">
                  <c:v>14.360000000000007</c:v>
                </c:pt>
                <c:pt idx="229">
                  <c:v>14.23</c:v>
                </c:pt>
                <c:pt idx="230">
                  <c:v>14.12</c:v>
                </c:pt>
                <c:pt idx="231">
                  <c:v>13.99</c:v>
                </c:pt>
                <c:pt idx="232">
                  <c:v>14.12</c:v>
                </c:pt>
                <c:pt idx="233">
                  <c:v>14.460000000000004</c:v>
                </c:pt>
                <c:pt idx="234">
                  <c:v>13.73</c:v>
                </c:pt>
                <c:pt idx="235">
                  <c:v>14.03</c:v>
                </c:pt>
                <c:pt idx="236">
                  <c:v>14.14</c:v>
                </c:pt>
                <c:pt idx="237">
                  <c:v>14.03</c:v>
                </c:pt>
                <c:pt idx="238">
                  <c:v>13.92</c:v>
                </c:pt>
                <c:pt idx="239">
                  <c:v>13.860000000000007</c:v>
                </c:pt>
                <c:pt idx="240">
                  <c:v>13.9</c:v>
                </c:pt>
                <c:pt idx="241">
                  <c:v>13.67</c:v>
                </c:pt>
                <c:pt idx="242">
                  <c:v>13.860000000000007</c:v>
                </c:pt>
                <c:pt idx="243">
                  <c:v>13.93</c:v>
                </c:pt>
                <c:pt idx="244">
                  <c:v>13.9</c:v>
                </c:pt>
                <c:pt idx="245">
                  <c:v>13.8</c:v>
                </c:pt>
                <c:pt idx="246">
                  <c:v>13.8</c:v>
                </c:pt>
                <c:pt idx="247">
                  <c:v>13.709999999999999</c:v>
                </c:pt>
                <c:pt idx="248">
                  <c:v>13.88</c:v>
                </c:pt>
                <c:pt idx="249">
                  <c:v>13.67</c:v>
                </c:pt>
                <c:pt idx="250">
                  <c:v>13.56</c:v>
                </c:pt>
                <c:pt idx="251">
                  <c:v>13.77</c:v>
                </c:pt>
                <c:pt idx="252">
                  <c:v>14.03</c:v>
                </c:pt>
                <c:pt idx="253">
                  <c:v>13.9</c:v>
                </c:pt>
                <c:pt idx="254">
                  <c:v>13.99</c:v>
                </c:pt>
                <c:pt idx="255">
                  <c:v>13.62</c:v>
                </c:pt>
                <c:pt idx="256">
                  <c:v>13.88</c:v>
                </c:pt>
                <c:pt idx="257">
                  <c:v>13.28</c:v>
                </c:pt>
                <c:pt idx="258">
                  <c:v>13.75</c:v>
                </c:pt>
                <c:pt idx="259">
                  <c:v>13.39</c:v>
                </c:pt>
                <c:pt idx="260">
                  <c:v>13.69</c:v>
                </c:pt>
                <c:pt idx="261">
                  <c:v>13.65</c:v>
                </c:pt>
                <c:pt idx="262">
                  <c:v>13.360000000000007</c:v>
                </c:pt>
                <c:pt idx="263">
                  <c:v>13.370000000000006</c:v>
                </c:pt>
                <c:pt idx="264">
                  <c:v>13.73</c:v>
                </c:pt>
                <c:pt idx="265">
                  <c:v>13.77</c:v>
                </c:pt>
                <c:pt idx="266">
                  <c:v>13.52</c:v>
                </c:pt>
                <c:pt idx="267">
                  <c:v>14.03</c:v>
                </c:pt>
                <c:pt idx="268">
                  <c:v>13.49</c:v>
                </c:pt>
                <c:pt idx="269">
                  <c:v>13.360000000000007</c:v>
                </c:pt>
                <c:pt idx="270">
                  <c:v>13.88</c:v>
                </c:pt>
                <c:pt idx="271">
                  <c:v>13.54</c:v>
                </c:pt>
                <c:pt idx="272">
                  <c:v>13.450000000000006</c:v>
                </c:pt>
                <c:pt idx="273">
                  <c:v>13.39</c:v>
                </c:pt>
                <c:pt idx="274">
                  <c:v>13.54</c:v>
                </c:pt>
                <c:pt idx="275">
                  <c:v>13.52</c:v>
                </c:pt>
                <c:pt idx="276">
                  <c:v>13.69</c:v>
                </c:pt>
                <c:pt idx="277">
                  <c:v>13.709999999999999</c:v>
                </c:pt>
                <c:pt idx="278">
                  <c:v>13.69</c:v>
                </c:pt>
                <c:pt idx="279">
                  <c:v>13.69</c:v>
                </c:pt>
                <c:pt idx="280">
                  <c:v>13.450000000000006</c:v>
                </c:pt>
                <c:pt idx="281">
                  <c:v>13.58</c:v>
                </c:pt>
                <c:pt idx="282">
                  <c:v>13.360000000000007</c:v>
                </c:pt>
                <c:pt idx="283">
                  <c:v>13.02</c:v>
                </c:pt>
                <c:pt idx="284">
                  <c:v>13.49</c:v>
                </c:pt>
                <c:pt idx="285">
                  <c:v>13.709999999999999</c:v>
                </c:pt>
                <c:pt idx="286">
                  <c:v>13.77</c:v>
                </c:pt>
                <c:pt idx="287">
                  <c:v>13.43</c:v>
                </c:pt>
                <c:pt idx="288">
                  <c:v>13.209999999999999</c:v>
                </c:pt>
                <c:pt idx="289">
                  <c:v>13.75</c:v>
                </c:pt>
                <c:pt idx="290">
                  <c:v>13.360000000000007</c:v>
                </c:pt>
                <c:pt idx="291">
                  <c:v>13.65</c:v>
                </c:pt>
                <c:pt idx="292">
                  <c:v>13.56</c:v>
                </c:pt>
                <c:pt idx="293">
                  <c:v>13.5</c:v>
                </c:pt>
                <c:pt idx="294">
                  <c:v>13.709999999999999</c:v>
                </c:pt>
                <c:pt idx="295">
                  <c:v>13.28</c:v>
                </c:pt>
                <c:pt idx="296">
                  <c:v>13.32</c:v>
                </c:pt>
                <c:pt idx="297">
                  <c:v>13.860000000000007</c:v>
                </c:pt>
                <c:pt idx="298">
                  <c:v>13.02</c:v>
                </c:pt>
                <c:pt idx="299">
                  <c:v>13.370000000000006</c:v>
                </c:pt>
                <c:pt idx="300">
                  <c:v>13.34</c:v>
                </c:pt>
                <c:pt idx="301">
                  <c:v>13.34</c:v>
                </c:pt>
                <c:pt idx="302">
                  <c:v>13.370000000000006</c:v>
                </c:pt>
                <c:pt idx="303">
                  <c:v>13.32</c:v>
                </c:pt>
                <c:pt idx="304">
                  <c:v>13.09</c:v>
                </c:pt>
                <c:pt idx="305">
                  <c:v>13.15</c:v>
                </c:pt>
                <c:pt idx="306">
                  <c:v>13.26</c:v>
                </c:pt>
                <c:pt idx="307">
                  <c:v>13.24</c:v>
                </c:pt>
                <c:pt idx="308">
                  <c:v>13.08</c:v>
                </c:pt>
                <c:pt idx="309">
                  <c:v>13.58</c:v>
                </c:pt>
                <c:pt idx="310">
                  <c:v>13.360000000000007</c:v>
                </c:pt>
                <c:pt idx="311">
                  <c:v>13.11</c:v>
                </c:pt>
                <c:pt idx="312">
                  <c:v>13.02</c:v>
                </c:pt>
                <c:pt idx="313">
                  <c:v>12.960000000000004</c:v>
                </c:pt>
                <c:pt idx="314">
                  <c:v>13.39</c:v>
                </c:pt>
                <c:pt idx="315">
                  <c:v>13.02</c:v>
                </c:pt>
                <c:pt idx="316">
                  <c:v>13.52</c:v>
                </c:pt>
                <c:pt idx="317">
                  <c:v>13.56</c:v>
                </c:pt>
                <c:pt idx="318">
                  <c:v>13.49</c:v>
                </c:pt>
                <c:pt idx="319">
                  <c:v>13.19</c:v>
                </c:pt>
                <c:pt idx="320">
                  <c:v>13.24</c:v>
                </c:pt>
                <c:pt idx="321">
                  <c:v>13.11</c:v>
                </c:pt>
                <c:pt idx="322">
                  <c:v>13.41</c:v>
                </c:pt>
                <c:pt idx="323">
                  <c:v>13.39</c:v>
                </c:pt>
                <c:pt idx="324">
                  <c:v>13.360000000000007</c:v>
                </c:pt>
                <c:pt idx="325">
                  <c:v>13.49</c:v>
                </c:pt>
                <c:pt idx="326">
                  <c:v>13.54</c:v>
                </c:pt>
                <c:pt idx="327">
                  <c:v>13.22</c:v>
                </c:pt>
                <c:pt idx="328">
                  <c:v>13.6</c:v>
                </c:pt>
                <c:pt idx="329">
                  <c:v>12.93</c:v>
                </c:pt>
                <c:pt idx="330">
                  <c:v>13.26</c:v>
                </c:pt>
                <c:pt idx="331">
                  <c:v>13.49</c:v>
                </c:pt>
                <c:pt idx="332">
                  <c:v>13.28</c:v>
                </c:pt>
                <c:pt idx="333">
                  <c:v>13.22</c:v>
                </c:pt>
                <c:pt idx="334">
                  <c:v>13.360000000000007</c:v>
                </c:pt>
                <c:pt idx="335">
                  <c:v>13.43</c:v>
                </c:pt>
                <c:pt idx="336">
                  <c:v>13.67</c:v>
                </c:pt>
                <c:pt idx="337">
                  <c:v>13.77</c:v>
                </c:pt>
                <c:pt idx="338">
                  <c:v>13.370000000000006</c:v>
                </c:pt>
                <c:pt idx="339">
                  <c:v>13.39</c:v>
                </c:pt>
                <c:pt idx="340">
                  <c:v>13.450000000000006</c:v>
                </c:pt>
                <c:pt idx="341">
                  <c:v>13.22</c:v>
                </c:pt>
                <c:pt idx="342">
                  <c:v>13.49</c:v>
                </c:pt>
                <c:pt idx="343">
                  <c:v>13.65</c:v>
                </c:pt>
                <c:pt idx="344">
                  <c:v>13.47</c:v>
                </c:pt>
                <c:pt idx="345">
                  <c:v>13.06</c:v>
                </c:pt>
                <c:pt idx="346">
                  <c:v>13.52</c:v>
                </c:pt>
                <c:pt idx="347">
                  <c:v>13.24</c:v>
                </c:pt>
                <c:pt idx="348">
                  <c:v>13.49</c:v>
                </c:pt>
                <c:pt idx="349">
                  <c:v>13.370000000000006</c:v>
                </c:pt>
                <c:pt idx="350">
                  <c:v>13.43</c:v>
                </c:pt>
                <c:pt idx="351">
                  <c:v>13.09</c:v>
                </c:pt>
                <c:pt idx="352">
                  <c:v>13.209999999999999</c:v>
                </c:pt>
                <c:pt idx="353">
                  <c:v>13.41</c:v>
                </c:pt>
                <c:pt idx="354">
                  <c:v>13.28</c:v>
                </c:pt>
                <c:pt idx="355">
                  <c:v>13.22</c:v>
                </c:pt>
                <c:pt idx="356">
                  <c:v>13.41</c:v>
                </c:pt>
                <c:pt idx="357">
                  <c:v>13.13</c:v>
                </c:pt>
                <c:pt idx="358">
                  <c:v>13.09</c:v>
                </c:pt>
                <c:pt idx="359">
                  <c:v>13.370000000000006</c:v>
                </c:pt>
                <c:pt idx="360">
                  <c:v>13.26</c:v>
                </c:pt>
                <c:pt idx="361">
                  <c:v>13.11</c:v>
                </c:pt>
                <c:pt idx="362">
                  <c:v>13.17</c:v>
                </c:pt>
                <c:pt idx="363">
                  <c:v>13.56</c:v>
                </c:pt>
                <c:pt idx="364">
                  <c:v>13.06</c:v>
                </c:pt>
                <c:pt idx="365">
                  <c:v>13.06</c:v>
                </c:pt>
                <c:pt idx="366">
                  <c:v>13.41</c:v>
                </c:pt>
                <c:pt idx="367">
                  <c:v>13.22</c:v>
                </c:pt>
                <c:pt idx="368">
                  <c:v>13.43</c:v>
                </c:pt>
                <c:pt idx="369">
                  <c:v>13.32</c:v>
                </c:pt>
                <c:pt idx="370">
                  <c:v>13.64</c:v>
                </c:pt>
                <c:pt idx="371">
                  <c:v>13.360000000000007</c:v>
                </c:pt>
                <c:pt idx="372">
                  <c:v>13.209999999999999</c:v>
                </c:pt>
                <c:pt idx="373">
                  <c:v>13.56</c:v>
                </c:pt>
                <c:pt idx="374">
                  <c:v>13.34</c:v>
                </c:pt>
                <c:pt idx="375">
                  <c:v>13.34</c:v>
                </c:pt>
                <c:pt idx="376">
                  <c:v>13.54</c:v>
                </c:pt>
                <c:pt idx="377">
                  <c:v>13.24</c:v>
                </c:pt>
                <c:pt idx="378">
                  <c:v>13.52</c:v>
                </c:pt>
                <c:pt idx="379">
                  <c:v>13.34</c:v>
                </c:pt>
                <c:pt idx="380">
                  <c:v>13.73</c:v>
                </c:pt>
                <c:pt idx="381">
                  <c:v>13.13</c:v>
                </c:pt>
                <c:pt idx="382">
                  <c:v>13.26</c:v>
                </c:pt>
                <c:pt idx="383">
                  <c:v>13.34</c:v>
                </c:pt>
                <c:pt idx="384">
                  <c:v>13.15</c:v>
                </c:pt>
                <c:pt idx="385">
                  <c:v>13.22</c:v>
                </c:pt>
                <c:pt idx="386">
                  <c:v>13.370000000000006</c:v>
                </c:pt>
                <c:pt idx="387">
                  <c:v>13.49</c:v>
                </c:pt>
                <c:pt idx="388">
                  <c:v>13.62</c:v>
                </c:pt>
                <c:pt idx="389">
                  <c:v>13.73</c:v>
                </c:pt>
                <c:pt idx="390">
                  <c:v>14.16</c:v>
                </c:pt>
                <c:pt idx="391">
                  <c:v>13.6</c:v>
                </c:pt>
                <c:pt idx="392">
                  <c:v>14.25</c:v>
                </c:pt>
                <c:pt idx="393">
                  <c:v>14.33</c:v>
                </c:pt>
                <c:pt idx="394">
                  <c:v>13.92</c:v>
                </c:pt>
                <c:pt idx="395">
                  <c:v>14.29</c:v>
                </c:pt>
                <c:pt idx="396">
                  <c:v>14.33</c:v>
                </c:pt>
                <c:pt idx="397">
                  <c:v>13.9</c:v>
                </c:pt>
                <c:pt idx="398">
                  <c:v>14.49</c:v>
                </c:pt>
                <c:pt idx="399">
                  <c:v>14.460000000000004</c:v>
                </c:pt>
                <c:pt idx="400">
                  <c:v>14.61</c:v>
                </c:pt>
                <c:pt idx="401">
                  <c:v>14.1</c:v>
                </c:pt>
                <c:pt idx="402">
                  <c:v>14.55</c:v>
                </c:pt>
                <c:pt idx="403">
                  <c:v>14.68</c:v>
                </c:pt>
                <c:pt idx="404">
                  <c:v>14.850000000000007</c:v>
                </c:pt>
                <c:pt idx="405">
                  <c:v>14.72</c:v>
                </c:pt>
                <c:pt idx="406">
                  <c:v>14.81</c:v>
                </c:pt>
                <c:pt idx="407">
                  <c:v>14.79</c:v>
                </c:pt>
                <c:pt idx="408">
                  <c:v>15</c:v>
                </c:pt>
                <c:pt idx="409">
                  <c:v>14.76</c:v>
                </c:pt>
                <c:pt idx="410">
                  <c:v>14.51</c:v>
                </c:pt>
                <c:pt idx="411">
                  <c:v>15.07</c:v>
                </c:pt>
                <c:pt idx="412">
                  <c:v>14.98</c:v>
                </c:pt>
                <c:pt idx="413">
                  <c:v>14.59</c:v>
                </c:pt>
                <c:pt idx="414">
                  <c:v>15.17</c:v>
                </c:pt>
                <c:pt idx="415">
                  <c:v>14.94</c:v>
                </c:pt>
                <c:pt idx="416">
                  <c:v>15.340000000000002</c:v>
                </c:pt>
                <c:pt idx="417">
                  <c:v>14.91</c:v>
                </c:pt>
                <c:pt idx="418">
                  <c:v>15.28</c:v>
                </c:pt>
                <c:pt idx="419">
                  <c:v>15.200000000000001</c:v>
                </c:pt>
                <c:pt idx="420">
                  <c:v>15.540000000000001</c:v>
                </c:pt>
                <c:pt idx="421">
                  <c:v>15.3</c:v>
                </c:pt>
                <c:pt idx="422">
                  <c:v>15.75</c:v>
                </c:pt>
                <c:pt idx="423">
                  <c:v>15.350000000000007</c:v>
                </c:pt>
                <c:pt idx="424">
                  <c:v>15.480000000000002</c:v>
                </c:pt>
                <c:pt idx="425">
                  <c:v>15.430000000000001</c:v>
                </c:pt>
                <c:pt idx="426">
                  <c:v>15.56</c:v>
                </c:pt>
                <c:pt idx="427">
                  <c:v>15.390000000000002</c:v>
                </c:pt>
                <c:pt idx="428">
                  <c:v>15.520000000000001</c:v>
                </c:pt>
                <c:pt idx="429">
                  <c:v>15.58</c:v>
                </c:pt>
                <c:pt idx="430">
                  <c:v>16.010000000000005</c:v>
                </c:pt>
                <c:pt idx="431">
                  <c:v>15.500000000000002</c:v>
                </c:pt>
                <c:pt idx="432">
                  <c:v>15.480000000000002</c:v>
                </c:pt>
                <c:pt idx="433">
                  <c:v>15.56</c:v>
                </c:pt>
                <c:pt idx="434">
                  <c:v>15.500000000000002</c:v>
                </c:pt>
                <c:pt idx="435">
                  <c:v>15.63</c:v>
                </c:pt>
                <c:pt idx="436">
                  <c:v>15.78</c:v>
                </c:pt>
                <c:pt idx="437">
                  <c:v>15.88</c:v>
                </c:pt>
                <c:pt idx="438">
                  <c:v>15.9</c:v>
                </c:pt>
                <c:pt idx="439">
                  <c:v>16.180000000000003</c:v>
                </c:pt>
                <c:pt idx="440">
                  <c:v>16.64</c:v>
                </c:pt>
                <c:pt idx="441">
                  <c:v>16.340000000000003</c:v>
                </c:pt>
                <c:pt idx="442">
                  <c:v>15.860000000000008</c:v>
                </c:pt>
                <c:pt idx="443">
                  <c:v>16.23</c:v>
                </c:pt>
                <c:pt idx="444">
                  <c:v>16.21</c:v>
                </c:pt>
                <c:pt idx="445">
                  <c:v>16.21</c:v>
                </c:pt>
                <c:pt idx="446">
                  <c:v>16.23</c:v>
                </c:pt>
                <c:pt idx="447">
                  <c:v>16.490000000000002</c:v>
                </c:pt>
                <c:pt idx="448">
                  <c:v>16.05</c:v>
                </c:pt>
                <c:pt idx="449">
                  <c:v>16.310000000000016</c:v>
                </c:pt>
                <c:pt idx="450">
                  <c:v>16.270000000000003</c:v>
                </c:pt>
                <c:pt idx="451">
                  <c:v>15.950000000000006</c:v>
                </c:pt>
                <c:pt idx="452">
                  <c:v>16.010000000000005</c:v>
                </c:pt>
                <c:pt idx="453">
                  <c:v>16.459999999999987</c:v>
                </c:pt>
                <c:pt idx="454">
                  <c:v>16.060000000000002</c:v>
                </c:pt>
                <c:pt idx="455">
                  <c:v>16.53</c:v>
                </c:pt>
                <c:pt idx="456">
                  <c:v>16.610000000000017</c:v>
                </c:pt>
                <c:pt idx="457">
                  <c:v>16.62</c:v>
                </c:pt>
                <c:pt idx="458">
                  <c:v>16.310000000000016</c:v>
                </c:pt>
                <c:pt idx="459">
                  <c:v>16.62</c:v>
                </c:pt>
                <c:pt idx="460">
                  <c:v>16.53</c:v>
                </c:pt>
                <c:pt idx="461">
                  <c:v>16.490000000000002</c:v>
                </c:pt>
                <c:pt idx="462">
                  <c:v>16.700000000000003</c:v>
                </c:pt>
                <c:pt idx="463">
                  <c:v>16.180000000000003</c:v>
                </c:pt>
                <c:pt idx="464">
                  <c:v>16.55</c:v>
                </c:pt>
                <c:pt idx="465">
                  <c:v>16.459999999999987</c:v>
                </c:pt>
                <c:pt idx="466">
                  <c:v>16.380000000000003</c:v>
                </c:pt>
                <c:pt idx="467">
                  <c:v>16.64</c:v>
                </c:pt>
                <c:pt idx="468">
                  <c:v>16.66</c:v>
                </c:pt>
                <c:pt idx="469">
                  <c:v>16.62</c:v>
                </c:pt>
                <c:pt idx="470">
                  <c:v>16.53</c:v>
                </c:pt>
                <c:pt idx="471">
                  <c:v>16.770000000000003</c:v>
                </c:pt>
                <c:pt idx="472">
                  <c:v>16.740000000000002</c:v>
                </c:pt>
                <c:pt idx="473">
                  <c:v>16.830000000000005</c:v>
                </c:pt>
                <c:pt idx="474">
                  <c:v>16.57</c:v>
                </c:pt>
                <c:pt idx="475">
                  <c:v>16.979999999999986</c:v>
                </c:pt>
                <c:pt idx="476">
                  <c:v>17.05</c:v>
                </c:pt>
                <c:pt idx="477">
                  <c:v>16.720000000000002</c:v>
                </c:pt>
                <c:pt idx="478">
                  <c:v>17.200000000000003</c:v>
                </c:pt>
                <c:pt idx="479">
                  <c:v>16.590000000000003</c:v>
                </c:pt>
                <c:pt idx="480">
                  <c:v>16.959999999999987</c:v>
                </c:pt>
                <c:pt idx="481">
                  <c:v>16.680000000000003</c:v>
                </c:pt>
                <c:pt idx="482">
                  <c:v>16.380000000000003</c:v>
                </c:pt>
                <c:pt idx="483">
                  <c:v>16.680000000000003</c:v>
                </c:pt>
                <c:pt idx="484">
                  <c:v>16.380000000000003</c:v>
                </c:pt>
                <c:pt idx="485">
                  <c:v>16.510000000000005</c:v>
                </c:pt>
                <c:pt idx="486">
                  <c:v>16.87</c:v>
                </c:pt>
                <c:pt idx="487">
                  <c:v>17.170000000000005</c:v>
                </c:pt>
                <c:pt idx="488">
                  <c:v>16.610000000000017</c:v>
                </c:pt>
                <c:pt idx="489">
                  <c:v>17.020000000000003</c:v>
                </c:pt>
                <c:pt idx="490">
                  <c:v>17.03</c:v>
                </c:pt>
                <c:pt idx="491">
                  <c:v>17.110000000000017</c:v>
                </c:pt>
                <c:pt idx="492">
                  <c:v>16.830000000000005</c:v>
                </c:pt>
                <c:pt idx="493">
                  <c:v>17.05</c:v>
                </c:pt>
                <c:pt idx="494">
                  <c:v>16.53</c:v>
                </c:pt>
                <c:pt idx="495">
                  <c:v>16.75</c:v>
                </c:pt>
                <c:pt idx="496">
                  <c:v>16.979999999999986</c:v>
                </c:pt>
                <c:pt idx="497">
                  <c:v>16.770000000000003</c:v>
                </c:pt>
                <c:pt idx="498">
                  <c:v>16.64</c:v>
                </c:pt>
                <c:pt idx="499">
                  <c:v>17.150000000000016</c:v>
                </c:pt>
                <c:pt idx="500">
                  <c:v>17.05</c:v>
                </c:pt>
                <c:pt idx="501">
                  <c:v>16.89</c:v>
                </c:pt>
                <c:pt idx="502">
                  <c:v>16.850000000000001</c:v>
                </c:pt>
                <c:pt idx="503">
                  <c:v>17.279999999999987</c:v>
                </c:pt>
                <c:pt idx="504">
                  <c:v>17.130000000000017</c:v>
                </c:pt>
                <c:pt idx="505">
                  <c:v>17.240000000000002</c:v>
                </c:pt>
                <c:pt idx="506">
                  <c:v>17.32</c:v>
                </c:pt>
                <c:pt idx="507">
                  <c:v>16.900000000000002</c:v>
                </c:pt>
                <c:pt idx="508">
                  <c:v>17.220000000000002</c:v>
                </c:pt>
                <c:pt idx="509">
                  <c:v>17</c:v>
                </c:pt>
                <c:pt idx="510">
                  <c:v>16.979999999999986</c:v>
                </c:pt>
                <c:pt idx="511">
                  <c:v>17.150000000000016</c:v>
                </c:pt>
                <c:pt idx="512">
                  <c:v>17.240000000000002</c:v>
                </c:pt>
                <c:pt idx="513">
                  <c:v>17.170000000000005</c:v>
                </c:pt>
                <c:pt idx="514">
                  <c:v>17.279999999999987</c:v>
                </c:pt>
                <c:pt idx="515">
                  <c:v>17.130000000000017</c:v>
                </c:pt>
                <c:pt idx="516">
                  <c:v>17.180000000000003</c:v>
                </c:pt>
                <c:pt idx="517">
                  <c:v>17.150000000000016</c:v>
                </c:pt>
                <c:pt idx="518">
                  <c:v>17.03</c:v>
                </c:pt>
                <c:pt idx="519">
                  <c:v>17.090000000000003</c:v>
                </c:pt>
                <c:pt idx="520">
                  <c:v>17.200000000000003</c:v>
                </c:pt>
                <c:pt idx="521">
                  <c:v>17.020000000000003</c:v>
                </c:pt>
                <c:pt idx="522">
                  <c:v>16.959999999999987</c:v>
                </c:pt>
                <c:pt idx="523">
                  <c:v>17.240000000000002</c:v>
                </c:pt>
                <c:pt idx="524">
                  <c:v>17.180000000000003</c:v>
                </c:pt>
                <c:pt idx="525">
                  <c:v>16.75</c:v>
                </c:pt>
                <c:pt idx="526">
                  <c:v>17.180000000000003</c:v>
                </c:pt>
                <c:pt idx="527">
                  <c:v>16.959999999999987</c:v>
                </c:pt>
                <c:pt idx="528">
                  <c:v>17.459999999999987</c:v>
                </c:pt>
                <c:pt idx="529">
                  <c:v>16.939999999999987</c:v>
                </c:pt>
                <c:pt idx="530">
                  <c:v>17.260000000000002</c:v>
                </c:pt>
                <c:pt idx="531">
                  <c:v>17.240000000000002</c:v>
                </c:pt>
                <c:pt idx="532">
                  <c:v>16.87</c:v>
                </c:pt>
                <c:pt idx="533">
                  <c:v>17.200000000000003</c:v>
                </c:pt>
                <c:pt idx="534">
                  <c:v>17.330000000000005</c:v>
                </c:pt>
                <c:pt idx="535">
                  <c:v>17.600000000000001</c:v>
                </c:pt>
                <c:pt idx="536">
                  <c:v>17.560000000000002</c:v>
                </c:pt>
                <c:pt idx="537">
                  <c:v>17.450000000000003</c:v>
                </c:pt>
                <c:pt idx="538">
                  <c:v>17.670000000000005</c:v>
                </c:pt>
                <c:pt idx="539">
                  <c:v>17.260000000000002</c:v>
                </c:pt>
                <c:pt idx="540">
                  <c:v>17.540000000000003</c:v>
                </c:pt>
                <c:pt idx="541">
                  <c:v>17.130000000000017</c:v>
                </c:pt>
                <c:pt idx="542">
                  <c:v>17.150000000000016</c:v>
                </c:pt>
                <c:pt idx="543">
                  <c:v>17.41</c:v>
                </c:pt>
                <c:pt idx="544">
                  <c:v>17.779999999999987</c:v>
                </c:pt>
                <c:pt idx="545">
                  <c:v>17.690000000000001</c:v>
                </c:pt>
                <c:pt idx="546">
                  <c:v>17.610000000000017</c:v>
                </c:pt>
                <c:pt idx="547">
                  <c:v>17.180000000000003</c:v>
                </c:pt>
                <c:pt idx="548">
                  <c:v>17.760000000000002</c:v>
                </c:pt>
                <c:pt idx="549">
                  <c:v>17.110000000000017</c:v>
                </c:pt>
                <c:pt idx="550">
                  <c:v>17.180000000000003</c:v>
                </c:pt>
                <c:pt idx="551">
                  <c:v>17.37</c:v>
                </c:pt>
                <c:pt idx="552">
                  <c:v>17.32</c:v>
                </c:pt>
                <c:pt idx="553">
                  <c:v>17.459999999999987</c:v>
                </c:pt>
                <c:pt idx="554">
                  <c:v>17.3</c:v>
                </c:pt>
                <c:pt idx="555">
                  <c:v>17.32</c:v>
                </c:pt>
                <c:pt idx="556">
                  <c:v>17.71</c:v>
                </c:pt>
                <c:pt idx="557">
                  <c:v>17.180000000000003</c:v>
                </c:pt>
                <c:pt idx="558">
                  <c:v>17.520000000000003</c:v>
                </c:pt>
                <c:pt idx="559">
                  <c:v>17.32</c:v>
                </c:pt>
                <c:pt idx="560">
                  <c:v>17.430000000000003</c:v>
                </c:pt>
                <c:pt idx="561">
                  <c:v>17.479999999999986</c:v>
                </c:pt>
                <c:pt idx="562">
                  <c:v>17.540000000000003</c:v>
                </c:pt>
                <c:pt idx="563">
                  <c:v>17.650000000000016</c:v>
                </c:pt>
                <c:pt idx="564">
                  <c:v>17.170000000000005</c:v>
                </c:pt>
                <c:pt idx="565">
                  <c:v>17.350000000000001</c:v>
                </c:pt>
                <c:pt idx="566">
                  <c:v>17.3</c:v>
                </c:pt>
                <c:pt idx="567">
                  <c:v>17.37</c:v>
                </c:pt>
                <c:pt idx="568">
                  <c:v>17.5</c:v>
                </c:pt>
                <c:pt idx="569">
                  <c:v>17.41</c:v>
                </c:pt>
                <c:pt idx="570">
                  <c:v>17.279999999999987</c:v>
                </c:pt>
                <c:pt idx="571">
                  <c:v>17.3</c:v>
                </c:pt>
                <c:pt idx="572">
                  <c:v>17.459999999999987</c:v>
                </c:pt>
                <c:pt idx="573">
                  <c:v>17.330000000000005</c:v>
                </c:pt>
                <c:pt idx="574">
                  <c:v>17.350000000000001</c:v>
                </c:pt>
                <c:pt idx="575">
                  <c:v>17.610000000000017</c:v>
                </c:pt>
                <c:pt idx="576">
                  <c:v>17.73</c:v>
                </c:pt>
                <c:pt idx="577">
                  <c:v>17.71</c:v>
                </c:pt>
                <c:pt idx="578">
                  <c:v>17.650000000000016</c:v>
                </c:pt>
                <c:pt idx="579">
                  <c:v>17.560000000000002</c:v>
                </c:pt>
                <c:pt idx="580">
                  <c:v>17.670000000000005</c:v>
                </c:pt>
                <c:pt idx="581">
                  <c:v>17.71</c:v>
                </c:pt>
                <c:pt idx="582">
                  <c:v>17.610000000000017</c:v>
                </c:pt>
                <c:pt idx="583">
                  <c:v>17.350000000000001</c:v>
                </c:pt>
                <c:pt idx="584">
                  <c:v>17.740000000000002</c:v>
                </c:pt>
                <c:pt idx="585">
                  <c:v>17.73</c:v>
                </c:pt>
                <c:pt idx="586">
                  <c:v>17.520000000000003</c:v>
                </c:pt>
                <c:pt idx="587">
                  <c:v>17.560000000000002</c:v>
                </c:pt>
                <c:pt idx="588">
                  <c:v>17.880000000000003</c:v>
                </c:pt>
                <c:pt idx="589">
                  <c:v>17.610000000000017</c:v>
                </c:pt>
                <c:pt idx="590">
                  <c:v>17.479999999999986</c:v>
                </c:pt>
                <c:pt idx="591">
                  <c:v>17.880000000000003</c:v>
                </c:pt>
                <c:pt idx="592">
                  <c:v>17.540000000000003</c:v>
                </c:pt>
                <c:pt idx="593">
                  <c:v>17.73</c:v>
                </c:pt>
                <c:pt idx="594">
                  <c:v>17.73</c:v>
                </c:pt>
                <c:pt idx="595">
                  <c:v>18.080000000000002</c:v>
                </c:pt>
                <c:pt idx="596">
                  <c:v>17.39</c:v>
                </c:pt>
                <c:pt idx="597">
                  <c:v>17.779999999999987</c:v>
                </c:pt>
                <c:pt idx="598">
                  <c:v>17.760000000000002</c:v>
                </c:pt>
                <c:pt idx="599">
                  <c:v>17.840000000000003</c:v>
                </c:pt>
                <c:pt idx="600">
                  <c:v>18.010000000000005</c:v>
                </c:pt>
                <c:pt idx="601">
                  <c:v>17.670000000000005</c:v>
                </c:pt>
                <c:pt idx="602">
                  <c:v>17.740000000000002</c:v>
                </c:pt>
                <c:pt idx="603">
                  <c:v>17.610000000000017</c:v>
                </c:pt>
                <c:pt idx="604">
                  <c:v>17.860000000000003</c:v>
                </c:pt>
                <c:pt idx="605">
                  <c:v>18.010000000000005</c:v>
                </c:pt>
                <c:pt idx="606">
                  <c:v>17.610000000000017</c:v>
                </c:pt>
                <c:pt idx="607">
                  <c:v>17.760000000000002</c:v>
                </c:pt>
                <c:pt idx="608">
                  <c:v>18.270000000000003</c:v>
                </c:pt>
                <c:pt idx="609">
                  <c:v>17.630000000000017</c:v>
                </c:pt>
                <c:pt idx="610">
                  <c:v>17.690000000000001</c:v>
                </c:pt>
                <c:pt idx="611">
                  <c:v>18.100000000000001</c:v>
                </c:pt>
                <c:pt idx="612">
                  <c:v>17.970000000000002</c:v>
                </c:pt>
                <c:pt idx="613">
                  <c:v>18.310000000000016</c:v>
                </c:pt>
                <c:pt idx="614">
                  <c:v>17.950000000000003</c:v>
                </c:pt>
                <c:pt idx="615">
                  <c:v>18.100000000000001</c:v>
                </c:pt>
                <c:pt idx="616">
                  <c:v>18.270000000000003</c:v>
                </c:pt>
                <c:pt idx="617">
                  <c:v>17.880000000000003</c:v>
                </c:pt>
                <c:pt idx="618">
                  <c:v>18.14</c:v>
                </c:pt>
                <c:pt idx="619">
                  <c:v>17.89</c:v>
                </c:pt>
                <c:pt idx="620">
                  <c:v>18.25</c:v>
                </c:pt>
                <c:pt idx="621">
                  <c:v>18.060000000000002</c:v>
                </c:pt>
                <c:pt idx="622">
                  <c:v>18.23</c:v>
                </c:pt>
                <c:pt idx="623">
                  <c:v>18.290000000000003</c:v>
                </c:pt>
                <c:pt idx="624">
                  <c:v>18.55</c:v>
                </c:pt>
                <c:pt idx="625">
                  <c:v>18.14</c:v>
                </c:pt>
                <c:pt idx="626">
                  <c:v>18.55</c:v>
                </c:pt>
                <c:pt idx="627">
                  <c:v>18.57</c:v>
                </c:pt>
                <c:pt idx="628">
                  <c:v>18.290000000000003</c:v>
                </c:pt>
                <c:pt idx="629">
                  <c:v>18.23</c:v>
                </c:pt>
                <c:pt idx="630">
                  <c:v>18.490000000000002</c:v>
                </c:pt>
                <c:pt idx="631">
                  <c:v>18.470000000000002</c:v>
                </c:pt>
                <c:pt idx="632">
                  <c:v>18.700000000000003</c:v>
                </c:pt>
                <c:pt idx="633">
                  <c:v>18.450000000000003</c:v>
                </c:pt>
                <c:pt idx="634">
                  <c:v>18.66</c:v>
                </c:pt>
                <c:pt idx="635">
                  <c:v>18.73</c:v>
                </c:pt>
                <c:pt idx="636">
                  <c:v>18.55</c:v>
                </c:pt>
                <c:pt idx="637">
                  <c:v>18.340000000000003</c:v>
                </c:pt>
                <c:pt idx="638">
                  <c:v>18.53</c:v>
                </c:pt>
                <c:pt idx="639">
                  <c:v>18.21</c:v>
                </c:pt>
                <c:pt idx="640">
                  <c:v>18.590000000000003</c:v>
                </c:pt>
                <c:pt idx="641">
                  <c:v>18.290000000000003</c:v>
                </c:pt>
                <c:pt idx="642">
                  <c:v>18.66</c:v>
                </c:pt>
                <c:pt idx="643">
                  <c:v>18.340000000000003</c:v>
                </c:pt>
                <c:pt idx="644">
                  <c:v>18.680000000000003</c:v>
                </c:pt>
                <c:pt idx="645">
                  <c:v>18.53</c:v>
                </c:pt>
                <c:pt idx="646">
                  <c:v>18.57</c:v>
                </c:pt>
                <c:pt idx="647">
                  <c:v>18.510000000000005</c:v>
                </c:pt>
                <c:pt idx="648">
                  <c:v>18.720000000000002</c:v>
                </c:pt>
                <c:pt idx="649">
                  <c:v>18.770000000000003</c:v>
                </c:pt>
                <c:pt idx="650">
                  <c:v>18.73</c:v>
                </c:pt>
                <c:pt idx="651">
                  <c:v>18.900000000000002</c:v>
                </c:pt>
                <c:pt idx="652">
                  <c:v>18.75</c:v>
                </c:pt>
                <c:pt idx="653">
                  <c:v>19.180000000000003</c:v>
                </c:pt>
                <c:pt idx="654">
                  <c:v>18.850000000000001</c:v>
                </c:pt>
                <c:pt idx="655">
                  <c:v>19.580000000000002</c:v>
                </c:pt>
                <c:pt idx="656">
                  <c:v>19.310000000000016</c:v>
                </c:pt>
                <c:pt idx="657">
                  <c:v>19.520000000000003</c:v>
                </c:pt>
                <c:pt idx="658">
                  <c:v>19.180000000000003</c:v>
                </c:pt>
                <c:pt idx="659">
                  <c:v>19.580000000000002</c:v>
                </c:pt>
                <c:pt idx="660">
                  <c:v>19.37</c:v>
                </c:pt>
                <c:pt idx="661">
                  <c:v>19.479999999999986</c:v>
                </c:pt>
                <c:pt idx="662">
                  <c:v>19.740000000000002</c:v>
                </c:pt>
                <c:pt idx="663">
                  <c:v>19.970000000000002</c:v>
                </c:pt>
                <c:pt idx="664">
                  <c:v>19.590000000000003</c:v>
                </c:pt>
                <c:pt idx="665">
                  <c:v>19.970000000000002</c:v>
                </c:pt>
                <c:pt idx="666">
                  <c:v>19.439999999999987</c:v>
                </c:pt>
                <c:pt idx="667">
                  <c:v>19.8</c:v>
                </c:pt>
                <c:pt idx="668">
                  <c:v>19.670000000000005</c:v>
                </c:pt>
                <c:pt idx="669">
                  <c:v>19.479999999999986</c:v>
                </c:pt>
                <c:pt idx="670">
                  <c:v>19.860000000000003</c:v>
                </c:pt>
                <c:pt idx="671">
                  <c:v>20.080000000000002</c:v>
                </c:pt>
                <c:pt idx="672">
                  <c:v>20</c:v>
                </c:pt>
                <c:pt idx="673">
                  <c:v>19.990000000000002</c:v>
                </c:pt>
                <c:pt idx="674">
                  <c:v>19.87</c:v>
                </c:pt>
                <c:pt idx="675">
                  <c:v>20.270000000000003</c:v>
                </c:pt>
                <c:pt idx="676">
                  <c:v>19.970000000000002</c:v>
                </c:pt>
                <c:pt idx="677">
                  <c:v>20.040000000000003</c:v>
                </c:pt>
                <c:pt idx="678">
                  <c:v>19.91</c:v>
                </c:pt>
                <c:pt idx="679">
                  <c:v>20.380000000000003</c:v>
                </c:pt>
                <c:pt idx="680">
                  <c:v>20.360000000000003</c:v>
                </c:pt>
                <c:pt idx="681">
                  <c:v>19.930000000000003</c:v>
                </c:pt>
                <c:pt idx="682">
                  <c:v>20.51</c:v>
                </c:pt>
                <c:pt idx="683">
                  <c:v>20.380000000000003</c:v>
                </c:pt>
                <c:pt idx="684">
                  <c:v>20.279999999999987</c:v>
                </c:pt>
                <c:pt idx="685">
                  <c:v>20.53</c:v>
                </c:pt>
                <c:pt idx="686">
                  <c:v>20.150000000000016</c:v>
                </c:pt>
                <c:pt idx="687">
                  <c:v>20.62</c:v>
                </c:pt>
                <c:pt idx="688">
                  <c:v>20.270000000000003</c:v>
                </c:pt>
                <c:pt idx="689">
                  <c:v>20.75</c:v>
                </c:pt>
                <c:pt idx="690">
                  <c:v>20.430000000000003</c:v>
                </c:pt>
                <c:pt idx="691">
                  <c:v>20.85</c:v>
                </c:pt>
                <c:pt idx="692">
                  <c:v>20.420000000000002</c:v>
                </c:pt>
                <c:pt idx="693">
                  <c:v>20.990000000000002</c:v>
                </c:pt>
                <c:pt idx="694">
                  <c:v>20.580000000000002</c:v>
                </c:pt>
                <c:pt idx="695">
                  <c:v>20.62</c:v>
                </c:pt>
                <c:pt idx="696">
                  <c:v>20.66</c:v>
                </c:pt>
                <c:pt idx="697">
                  <c:v>20.830000000000005</c:v>
                </c:pt>
                <c:pt idx="698">
                  <c:v>21.310000000000016</c:v>
                </c:pt>
                <c:pt idx="699">
                  <c:v>21.39</c:v>
                </c:pt>
                <c:pt idx="700">
                  <c:v>21.090000000000003</c:v>
                </c:pt>
                <c:pt idx="701">
                  <c:v>21.14</c:v>
                </c:pt>
                <c:pt idx="702">
                  <c:v>21.37</c:v>
                </c:pt>
                <c:pt idx="703">
                  <c:v>21.740000000000002</c:v>
                </c:pt>
                <c:pt idx="704">
                  <c:v>21.85</c:v>
                </c:pt>
                <c:pt idx="705">
                  <c:v>21.650000000000016</c:v>
                </c:pt>
                <c:pt idx="706">
                  <c:v>21.970000000000002</c:v>
                </c:pt>
                <c:pt idx="707">
                  <c:v>22.12</c:v>
                </c:pt>
                <c:pt idx="708">
                  <c:v>22.130000000000017</c:v>
                </c:pt>
                <c:pt idx="709">
                  <c:v>22.400000000000002</c:v>
                </c:pt>
                <c:pt idx="710">
                  <c:v>22.340000000000003</c:v>
                </c:pt>
                <c:pt idx="711">
                  <c:v>22.580000000000002</c:v>
                </c:pt>
                <c:pt idx="712">
                  <c:v>22.470000000000002</c:v>
                </c:pt>
                <c:pt idx="713">
                  <c:v>22.540000000000003</c:v>
                </c:pt>
                <c:pt idx="714">
                  <c:v>22.680000000000003</c:v>
                </c:pt>
                <c:pt idx="715">
                  <c:v>23.090000000000003</c:v>
                </c:pt>
                <c:pt idx="716">
                  <c:v>23.090000000000003</c:v>
                </c:pt>
                <c:pt idx="717">
                  <c:v>22.900000000000002</c:v>
                </c:pt>
                <c:pt idx="718">
                  <c:v>23.16</c:v>
                </c:pt>
                <c:pt idx="719">
                  <c:v>23.419999999999987</c:v>
                </c:pt>
                <c:pt idx="720">
                  <c:v>23.5</c:v>
                </c:pt>
                <c:pt idx="721">
                  <c:v>23.400000000000002</c:v>
                </c:pt>
                <c:pt idx="722">
                  <c:v>23.759999999999987</c:v>
                </c:pt>
                <c:pt idx="723">
                  <c:v>23.67</c:v>
                </c:pt>
                <c:pt idx="724">
                  <c:v>24</c:v>
                </c:pt>
                <c:pt idx="725">
                  <c:v>24.150000000000016</c:v>
                </c:pt>
                <c:pt idx="726">
                  <c:v>23.830000000000005</c:v>
                </c:pt>
                <c:pt idx="727">
                  <c:v>24.380000000000003</c:v>
                </c:pt>
                <c:pt idx="728">
                  <c:v>24.790000000000003</c:v>
                </c:pt>
                <c:pt idx="729">
                  <c:v>24.6</c:v>
                </c:pt>
                <c:pt idx="730">
                  <c:v>24.950000000000003</c:v>
                </c:pt>
                <c:pt idx="731">
                  <c:v>24.75</c:v>
                </c:pt>
                <c:pt idx="732">
                  <c:v>24.950000000000003</c:v>
                </c:pt>
                <c:pt idx="733">
                  <c:v>24.900000000000002</c:v>
                </c:pt>
                <c:pt idx="734">
                  <c:v>25.05</c:v>
                </c:pt>
                <c:pt idx="735">
                  <c:v>25.400000000000002</c:v>
                </c:pt>
                <c:pt idx="736">
                  <c:v>25.290000000000003</c:v>
                </c:pt>
                <c:pt idx="737">
                  <c:v>25.1</c:v>
                </c:pt>
                <c:pt idx="738">
                  <c:v>25.630000000000017</c:v>
                </c:pt>
                <c:pt idx="739">
                  <c:v>25.790000000000003</c:v>
                </c:pt>
                <c:pt idx="740">
                  <c:v>25.91</c:v>
                </c:pt>
                <c:pt idx="741">
                  <c:v>26.040000000000003</c:v>
                </c:pt>
                <c:pt idx="742">
                  <c:v>25.979999999999986</c:v>
                </c:pt>
                <c:pt idx="743">
                  <c:v>26.090000000000003</c:v>
                </c:pt>
                <c:pt idx="744">
                  <c:v>26.220000000000002</c:v>
                </c:pt>
                <c:pt idx="745">
                  <c:v>26.32</c:v>
                </c:pt>
                <c:pt idx="746">
                  <c:v>26.450000000000003</c:v>
                </c:pt>
                <c:pt idx="747">
                  <c:v>26.520000000000003</c:v>
                </c:pt>
                <c:pt idx="748">
                  <c:v>26.490000000000002</c:v>
                </c:pt>
                <c:pt idx="749">
                  <c:v>27.01</c:v>
                </c:pt>
                <c:pt idx="750">
                  <c:v>26.840000000000003</c:v>
                </c:pt>
                <c:pt idx="751">
                  <c:v>26.73</c:v>
                </c:pt>
                <c:pt idx="752">
                  <c:v>26.970000000000002</c:v>
                </c:pt>
                <c:pt idx="753">
                  <c:v>27.51</c:v>
                </c:pt>
                <c:pt idx="754">
                  <c:v>27.23</c:v>
                </c:pt>
                <c:pt idx="755">
                  <c:v>27.439999999999987</c:v>
                </c:pt>
                <c:pt idx="756">
                  <c:v>27.490000000000002</c:v>
                </c:pt>
                <c:pt idx="757">
                  <c:v>27.959999999999987</c:v>
                </c:pt>
                <c:pt idx="758">
                  <c:v>27.959999999999987</c:v>
                </c:pt>
                <c:pt idx="759">
                  <c:v>28.090000000000003</c:v>
                </c:pt>
                <c:pt idx="760">
                  <c:v>28.150000000000016</c:v>
                </c:pt>
                <c:pt idx="761">
                  <c:v>28.200000000000003</c:v>
                </c:pt>
                <c:pt idx="762">
                  <c:v>27.959999999999987</c:v>
                </c:pt>
                <c:pt idx="763">
                  <c:v>28.340000000000003</c:v>
                </c:pt>
                <c:pt idx="764">
                  <c:v>28.62</c:v>
                </c:pt>
                <c:pt idx="765">
                  <c:v>28.650000000000016</c:v>
                </c:pt>
                <c:pt idx="766">
                  <c:v>28.990000000000002</c:v>
                </c:pt>
                <c:pt idx="767">
                  <c:v>28.73</c:v>
                </c:pt>
                <c:pt idx="768">
                  <c:v>28.62</c:v>
                </c:pt>
                <c:pt idx="769">
                  <c:v>29.19</c:v>
                </c:pt>
                <c:pt idx="770">
                  <c:v>29.270000000000003</c:v>
                </c:pt>
                <c:pt idx="771">
                  <c:v>29.25</c:v>
                </c:pt>
                <c:pt idx="772">
                  <c:v>29.330000000000005</c:v>
                </c:pt>
                <c:pt idx="773">
                  <c:v>29.66</c:v>
                </c:pt>
                <c:pt idx="774">
                  <c:v>29.680000000000003</c:v>
                </c:pt>
                <c:pt idx="775">
                  <c:v>30.090000000000003</c:v>
                </c:pt>
                <c:pt idx="776">
                  <c:v>29.64</c:v>
                </c:pt>
                <c:pt idx="777">
                  <c:v>30.05</c:v>
                </c:pt>
                <c:pt idx="778">
                  <c:v>30.240000000000002</c:v>
                </c:pt>
                <c:pt idx="779">
                  <c:v>30.67</c:v>
                </c:pt>
                <c:pt idx="780">
                  <c:v>30.69</c:v>
                </c:pt>
                <c:pt idx="781">
                  <c:v>30.89</c:v>
                </c:pt>
                <c:pt idx="782">
                  <c:v>31.060000000000002</c:v>
                </c:pt>
                <c:pt idx="783">
                  <c:v>31.020000000000003</c:v>
                </c:pt>
                <c:pt idx="784">
                  <c:v>31.080000000000002</c:v>
                </c:pt>
                <c:pt idx="785">
                  <c:v>31.47</c:v>
                </c:pt>
                <c:pt idx="786">
                  <c:v>31.450000000000003</c:v>
                </c:pt>
                <c:pt idx="787">
                  <c:v>31.439999999999991</c:v>
                </c:pt>
                <c:pt idx="788">
                  <c:v>32.130000000000003</c:v>
                </c:pt>
                <c:pt idx="789">
                  <c:v>32</c:v>
                </c:pt>
                <c:pt idx="790">
                  <c:v>32.440000000000005</c:v>
                </c:pt>
                <c:pt idx="791">
                  <c:v>32.220000000000013</c:v>
                </c:pt>
                <c:pt idx="792">
                  <c:v>32.410000000000004</c:v>
                </c:pt>
                <c:pt idx="793">
                  <c:v>32.840000000000003</c:v>
                </c:pt>
                <c:pt idx="794">
                  <c:v>32.800000000000004</c:v>
                </c:pt>
                <c:pt idx="795">
                  <c:v>33</c:v>
                </c:pt>
                <c:pt idx="796">
                  <c:v>33.42</c:v>
                </c:pt>
                <c:pt idx="797">
                  <c:v>33.14</c:v>
                </c:pt>
                <c:pt idx="798">
                  <c:v>33.47</c:v>
                </c:pt>
                <c:pt idx="799">
                  <c:v>33.58</c:v>
                </c:pt>
                <c:pt idx="800">
                  <c:v>33.68</c:v>
                </c:pt>
                <c:pt idx="801">
                  <c:v>33.940000000000005</c:v>
                </c:pt>
                <c:pt idx="802">
                  <c:v>33.9</c:v>
                </c:pt>
                <c:pt idx="803">
                  <c:v>34.31</c:v>
                </c:pt>
                <c:pt idx="804">
                  <c:v>34.74</c:v>
                </c:pt>
                <c:pt idx="805">
                  <c:v>34.97</c:v>
                </c:pt>
                <c:pt idx="806">
                  <c:v>35.06</c:v>
                </c:pt>
                <c:pt idx="807">
                  <c:v>35.43</c:v>
                </c:pt>
                <c:pt idx="808">
                  <c:v>35.510000000000005</c:v>
                </c:pt>
                <c:pt idx="809">
                  <c:v>35.660000000000011</c:v>
                </c:pt>
                <c:pt idx="810">
                  <c:v>35.75</c:v>
                </c:pt>
                <c:pt idx="811">
                  <c:v>35.83</c:v>
                </c:pt>
                <c:pt idx="812">
                  <c:v>36.24</c:v>
                </c:pt>
                <c:pt idx="813">
                  <c:v>36.53</c:v>
                </c:pt>
                <c:pt idx="814">
                  <c:v>36.630000000000003</c:v>
                </c:pt>
                <c:pt idx="815">
                  <c:v>36.720000000000013</c:v>
                </c:pt>
                <c:pt idx="816">
                  <c:v>36.85</c:v>
                </c:pt>
                <c:pt idx="817">
                  <c:v>37.520000000000003</c:v>
                </c:pt>
                <c:pt idx="818">
                  <c:v>37.67</c:v>
                </c:pt>
                <c:pt idx="819">
                  <c:v>37.770000000000003</c:v>
                </c:pt>
                <c:pt idx="820">
                  <c:v>38.050000000000004</c:v>
                </c:pt>
                <c:pt idx="821">
                  <c:v>38.290000000000013</c:v>
                </c:pt>
                <c:pt idx="822">
                  <c:v>38.270000000000003</c:v>
                </c:pt>
                <c:pt idx="823">
                  <c:v>38.46</c:v>
                </c:pt>
                <c:pt idx="824">
                  <c:v>38.65</c:v>
                </c:pt>
                <c:pt idx="825">
                  <c:v>38.85</c:v>
                </c:pt>
                <c:pt idx="826">
                  <c:v>39.06</c:v>
                </c:pt>
                <c:pt idx="827">
                  <c:v>39.36</c:v>
                </c:pt>
                <c:pt idx="828">
                  <c:v>39.410000000000004</c:v>
                </c:pt>
                <c:pt idx="829">
                  <c:v>39.75</c:v>
                </c:pt>
                <c:pt idx="830">
                  <c:v>39.78</c:v>
                </c:pt>
                <c:pt idx="831">
                  <c:v>40.270000000000003</c:v>
                </c:pt>
                <c:pt idx="832">
                  <c:v>40.06</c:v>
                </c:pt>
                <c:pt idx="833">
                  <c:v>40.510000000000005</c:v>
                </c:pt>
                <c:pt idx="834">
                  <c:v>40.590000000000003</c:v>
                </c:pt>
                <c:pt idx="835">
                  <c:v>40.49</c:v>
                </c:pt>
                <c:pt idx="836">
                  <c:v>41.09</c:v>
                </c:pt>
                <c:pt idx="837">
                  <c:v>41.17</c:v>
                </c:pt>
                <c:pt idx="838">
                  <c:v>41.24</c:v>
                </c:pt>
                <c:pt idx="839">
                  <c:v>41.58</c:v>
                </c:pt>
                <c:pt idx="840">
                  <c:v>41.690000000000012</c:v>
                </c:pt>
                <c:pt idx="841">
                  <c:v>41.82</c:v>
                </c:pt>
                <c:pt idx="842">
                  <c:v>41.82</c:v>
                </c:pt>
                <c:pt idx="843">
                  <c:v>42.010000000000005</c:v>
                </c:pt>
                <c:pt idx="844">
                  <c:v>42.31</c:v>
                </c:pt>
                <c:pt idx="845">
                  <c:v>42.510000000000005</c:v>
                </c:pt>
                <c:pt idx="846">
                  <c:v>42.64</c:v>
                </c:pt>
                <c:pt idx="847">
                  <c:v>43.17</c:v>
                </c:pt>
                <c:pt idx="848">
                  <c:v>43.03</c:v>
                </c:pt>
                <c:pt idx="849">
                  <c:v>42.940000000000005</c:v>
                </c:pt>
                <c:pt idx="850">
                  <c:v>43.43</c:v>
                </c:pt>
                <c:pt idx="851">
                  <c:v>43.370000000000005</c:v>
                </c:pt>
                <c:pt idx="852">
                  <c:v>43.86</c:v>
                </c:pt>
                <c:pt idx="853">
                  <c:v>43.74</c:v>
                </c:pt>
                <c:pt idx="854">
                  <c:v>43.74</c:v>
                </c:pt>
                <c:pt idx="855">
                  <c:v>44.21</c:v>
                </c:pt>
                <c:pt idx="856">
                  <c:v>44.290000000000013</c:v>
                </c:pt>
                <c:pt idx="857">
                  <c:v>44.32</c:v>
                </c:pt>
                <c:pt idx="858">
                  <c:v>44.620000000000012</c:v>
                </c:pt>
                <c:pt idx="859">
                  <c:v>44.42</c:v>
                </c:pt>
                <c:pt idx="860">
                  <c:v>45.03</c:v>
                </c:pt>
                <c:pt idx="861">
                  <c:v>45.09</c:v>
                </c:pt>
                <c:pt idx="862">
                  <c:v>45.160000000000011</c:v>
                </c:pt>
                <c:pt idx="863">
                  <c:v>45.18</c:v>
                </c:pt>
                <c:pt idx="864">
                  <c:v>45.410000000000004</c:v>
                </c:pt>
                <c:pt idx="865">
                  <c:v>45.410000000000004</c:v>
                </c:pt>
                <c:pt idx="866">
                  <c:v>45.71</c:v>
                </c:pt>
                <c:pt idx="867">
                  <c:v>45.84</c:v>
                </c:pt>
                <c:pt idx="868">
                  <c:v>45.870000000000005</c:v>
                </c:pt>
                <c:pt idx="869">
                  <c:v>46.47</c:v>
                </c:pt>
                <c:pt idx="870">
                  <c:v>46.28</c:v>
                </c:pt>
                <c:pt idx="871">
                  <c:v>46.34</c:v>
                </c:pt>
                <c:pt idx="872">
                  <c:v>46.790000000000013</c:v>
                </c:pt>
                <c:pt idx="873">
                  <c:v>46.77</c:v>
                </c:pt>
                <c:pt idx="874">
                  <c:v>46.6</c:v>
                </c:pt>
                <c:pt idx="875">
                  <c:v>47.2</c:v>
                </c:pt>
                <c:pt idx="876">
                  <c:v>47.14</c:v>
                </c:pt>
                <c:pt idx="877">
                  <c:v>47.46</c:v>
                </c:pt>
                <c:pt idx="878">
                  <c:v>47.39</c:v>
                </c:pt>
                <c:pt idx="879">
                  <c:v>47.42</c:v>
                </c:pt>
                <c:pt idx="880">
                  <c:v>47.97</c:v>
                </c:pt>
                <c:pt idx="881">
                  <c:v>47.910000000000004</c:v>
                </c:pt>
                <c:pt idx="882">
                  <c:v>48.15</c:v>
                </c:pt>
                <c:pt idx="883">
                  <c:v>48.15</c:v>
                </c:pt>
                <c:pt idx="884">
                  <c:v>48.47</c:v>
                </c:pt>
                <c:pt idx="885">
                  <c:v>48.43</c:v>
                </c:pt>
                <c:pt idx="886">
                  <c:v>48.71</c:v>
                </c:pt>
                <c:pt idx="887">
                  <c:v>48.6</c:v>
                </c:pt>
                <c:pt idx="888">
                  <c:v>48.690000000000012</c:v>
                </c:pt>
                <c:pt idx="889">
                  <c:v>48.690000000000012</c:v>
                </c:pt>
                <c:pt idx="890">
                  <c:v>49.11</c:v>
                </c:pt>
                <c:pt idx="891">
                  <c:v>49.14</c:v>
                </c:pt>
                <c:pt idx="892">
                  <c:v>49.2</c:v>
                </c:pt>
                <c:pt idx="893">
                  <c:v>49.33</c:v>
                </c:pt>
                <c:pt idx="894">
                  <c:v>49.78</c:v>
                </c:pt>
                <c:pt idx="895">
                  <c:v>49.65</c:v>
                </c:pt>
                <c:pt idx="896">
                  <c:v>50.04</c:v>
                </c:pt>
                <c:pt idx="897">
                  <c:v>49.93</c:v>
                </c:pt>
                <c:pt idx="898">
                  <c:v>50.28</c:v>
                </c:pt>
                <c:pt idx="899">
                  <c:v>50.6</c:v>
                </c:pt>
                <c:pt idx="900">
                  <c:v>50.75</c:v>
                </c:pt>
                <c:pt idx="901">
                  <c:v>50.620000000000012</c:v>
                </c:pt>
                <c:pt idx="902">
                  <c:v>50.92</c:v>
                </c:pt>
                <c:pt idx="903">
                  <c:v>50.75</c:v>
                </c:pt>
                <c:pt idx="904">
                  <c:v>50.940000000000005</c:v>
                </c:pt>
                <c:pt idx="905">
                  <c:v>50.95</c:v>
                </c:pt>
                <c:pt idx="906">
                  <c:v>51.220000000000013</c:v>
                </c:pt>
                <c:pt idx="907">
                  <c:v>51.18</c:v>
                </c:pt>
                <c:pt idx="908">
                  <c:v>51.68</c:v>
                </c:pt>
                <c:pt idx="909">
                  <c:v>51.38</c:v>
                </c:pt>
                <c:pt idx="910">
                  <c:v>51.78</c:v>
                </c:pt>
                <c:pt idx="911">
                  <c:v>51.68</c:v>
                </c:pt>
                <c:pt idx="912">
                  <c:v>52.28</c:v>
                </c:pt>
                <c:pt idx="913">
                  <c:v>52.52</c:v>
                </c:pt>
                <c:pt idx="914">
                  <c:v>52.36</c:v>
                </c:pt>
                <c:pt idx="915">
                  <c:v>52.32</c:v>
                </c:pt>
                <c:pt idx="916">
                  <c:v>52.56</c:v>
                </c:pt>
                <c:pt idx="917">
                  <c:v>52.84</c:v>
                </c:pt>
                <c:pt idx="918">
                  <c:v>52.730000000000011</c:v>
                </c:pt>
                <c:pt idx="919">
                  <c:v>53.050000000000004</c:v>
                </c:pt>
                <c:pt idx="920">
                  <c:v>52.9</c:v>
                </c:pt>
                <c:pt idx="921">
                  <c:v>53.38</c:v>
                </c:pt>
                <c:pt idx="922">
                  <c:v>53.21</c:v>
                </c:pt>
                <c:pt idx="923">
                  <c:v>53.06</c:v>
                </c:pt>
                <c:pt idx="924">
                  <c:v>53.42</c:v>
                </c:pt>
                <c:pt idx="925">
                  <c:v>53.59</c:v>
                </c:pt>
                <c:pt idx="926">
                  <c:v>53.77</c:v>
                </c:pt>
                <c:pt idx="927">
                  <c:v>53.96</c:v>
                </c:pt>
                <c:pt idx="928">
                  <c:v>54.09</c:v>
                </c:pt>
                <c:pt idx="929">
                  <c:v>53.85</c:v>
                </c:pt>
                <c:pt idx="930">
                  <c:v>53.870000000000005</c:v>
                </c:pt>
                <c:pt idx="931">
                  <c:v>54.11</c:v>
                </c:pt>
                <c:pt idx="932">
                  <c:v>54.35</c:v>
                </c:pt>
                <c:pt idx="933">
                  <c:v>54.13</c:v>
                </c:pt>
                <c:pt idx="934">
                  <c:v>54.54</c:v>
                </c:pt>
                <c:pt idx="935">
                  <c:v>54.71</c:v>
                </c:pt>
                <c:pt idx="936">
                  <c:v>54.35</c:v>
                </c:pt>
                <c:pt idx="937">
                  <c:v>54.910000000000004</c:v>
                </c:pt>
                <c:pt idx="938">
                  <c:v>54.97</c:v>
                </c:pt>
                <c:pt idx="939">
                  <c:v>54.75</c:v>
                </c:pt>
                <c:pt idx="940">
                  <c:v>54.71</c:v>
                </c:pt>
                <c:pt idx="941">
                  <c:v>54.86</c:v>
                </c:pt>
                <c:pt idx="942">
                  <c:v>55.04</c:v>
                </c:pt>
                <c:pt idx="943">
                  <c:v>55.38</c:v>
                </c:pt>
                <c:pt idx="944">
                  <c:v>54.95</c:v>
                </c:pt>
                <c:pt idx="945">
                  <c:v>55.38</c:v>
                </c:pt>
                <c:pt idx="946">
                  <c:v>55.38</c:v>
                </c:pt>
                <c:pt idx="947">
                  <c:v>55.550000000000004</c:v>
                </c:pt>
                <c:pt idx="948">
                  <c:v>55.440000000000005</c:v>
                </c:pt>
                <c:pt idx="949">
                  <c:v>55.74</c:v>
                </c:pt>
                <c:pt idx="950">
                  <c:v>55.510000000000005</c:v>
                </c:pt>
                <c:pt idx="951">
                  <c:v>55.85</c:v>
                </c:pt>
                <c:pt idx="952">
                  <c:v>55.75</c:v>
                </c:pt>
                <c:pt idx="953">
                  <c:v>56.11</c:v>
                </c:pt>
                <c:pt idx="954">
                  <c:v>56.24</c:v>
                </c:pt>
                <c:pt idx="955">
                  <c:v>55.790000000000013</c:v>
                </c:pt>
                <c:pt idx="956">
                  <c:v>55.85</c:v>
                </c:pt>
                <c:pt idx="957">
                  <c:v>55.940000000000005</c:v>
                </c:pt>
                <c:pt idx="958">
                  <c:v>55.9</c:v>
                </c:pt>
                <c:pt idx="959">
                  <c:v>56.35</c:v>
                </c:pt>
                <c:pt idx="960">
                  <c:v>56.220000000000013</c:v>
                </c:pt>
                <c:pt idx="961">
                  <c:v>56.02</c:v>
                </c:pt>
                <c:pt idx="962">
                  <c:v>56.480000000000004</c:v>
                </c:pt>
                <c:pt idx="963">
                  <c:v>56.33</c:v>
                </c:pt>
                <c:pt idx="964">
                  <c:v>56.24</c:v>
                </c:pt>
                <c:pt idx="965">
                  <c:v>56.74</c:v>
                </c:pt>
                <c:pt idx="966">
                  <c:v>56.43</c:v>
                </c:pt>
                <c:pt idx="967">
                  <c:v>56.67</c:v>
                </c:pt>
                <c:pt idx="968">
                  <c:v>56.52</c:v>
                </c:pt>
                <c:pt idx="969">
                  <c:v>56.74</c:v>
                </c:pt>
                <c:pt idx="970">
                  <c:v>56.89</c:v>
                </c:pt>
                <c:pt idx="971">
                  <c:v>56.71</c:v>
                </c:pt>
                <c:pt idx="972">
                  <c:v>56.84</c:v>
                </c:pt>
                <c:pt idx="973">
                  <c:v>56.86</c:v>
                </c:pt>
                <c:pt idx="974">
                  <c:v>56.97</c:v>
                </c:pt>
                <c:pt idx="975">
                  <c:v>56.97</c:v>
                </c:pt>
                <c:pt idx="976">
                  <c:v>52.84</c:v>
                </c:pt>
              </c:numCache>
            </c:numRef>
          </c:yVal>
          <c:smooth val="0"/>
        </c:ser>
        <c:ser>
          <c:idx val="4"/>
          <c:order val="2"/>
          <c:spPr>
            <a:ln w="28575">
              <a:solidFill>
                <a:schemeClr val="tx1"/>
              </a:solidFill>
              <a:prstDash val="sysDash"/>
            </a:ln>
          </c:spPr>
          <c:xVal>
            <c:numRef>
              <c:f>A80FSV!$AE$14:$AE$15</c:f>
              <c:numCache>
                <c:formatCode>General</c:formatCode>
                <c:ptCount val="2"/>
                <c:pt idx="0">
                  <c:v>17</c:v>
                </c:pt>
                <c:pt idx="1">
                  <c:v>17</c:v>
                </c:pt>
              </c:numCache>
            </c:numRef>
          </c:xVal>
          <c:yVal>
            <c:numRef>
              <c:f>A80FSV!$AF$14:$AF$15</c:f>
              <c:numCache>
                <c:formatCode>General</c:formatCode>
                <c:ptCount val="2"/>
                <c:pt idx="0">
                  <c:v>0</c:v>
                </c:pt>
                <c:pt idx="1">
                  <c:v>70</c:v>
                </c:pt>
              </c:numCache>
            </c:numRef>
          </c:yVal>
          <c:smooth val="0"/>
        </c:ser>
        <c:ser>
          <c:idx val="3"/>
          <c:order val="3"/>
          <c:spPr>
            <a:ln w="28575">
              <a:solidFill>
                <a:schemeClr val="tx1"/>
              </a:solidFill>
              <a:prstDash val="sysDash"/>
            </a:ln>
          </c:spPr>
          <c:xVal>
            <c:numRef>
              <c:f>A80FSV!$AE$11:$AE$12</c:f>
              <c:numCache>
                <c:formatCode>General</c:formatCode>
                <c:ptCount val="2"/>
                <c:pt idx="0">
                  <c:v>13.9</c:v>
                </c:pt>
                <c:pt idx="1">
                  <c:v>13.9</c:v>
                </c:pt>
              </c:numCache>
            </c:numRef>
          </c:xVal>
          <c:yVal>
            <c:numRef>
              <c:f>A80FSV!$AF$11:$AF$12</c:f>
              <c:numCache>
                <c:formatCode>General</c:formatCode>
                <c:ptCount val="2"/>
                <c:pt idx="0">
                  <c:v>0</c:v>
                </c:pt>
                <c:pt idx="1">
                  <c:v>70</c:v>
                </c:pt>
              </c:numCache>
            </c:numRef>
          </c:yVal>
          <c:smooth val="0"/>
        </c:ser>
        <c:ser>
          <c:idx val="5"/>
          <c:order val="4"/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A80FSV!$J$1204:$J$1553</c:f>
              <c:numCache>
                <c:formatCode>General</c:formatCode>
                <c:ptCount val="350"/>
                <c:pt idx="0">
                  <c:v>15.52</c:v>
                </c:pt>
                <c:pt idx="1">
                  <c:v>15.52</c:v>
                </c:pt>
                <c:pt idx="2">
                  <c:v>15.52</c:v>
                </c:pt>
                <c:pt idx="3">
                  <c:v>15.48</c:v>
                </c:pt>
                <c:pt idx="4">
                  <c:v>15.43</c:v>
                </c:pt>
                <c:pt idx="5">
                  <c:v>15.48</c:v>
                </c:pt>
                <c:pt idx="6">
                  <c:v>15.52</c:v>
                </c:pt>
                <c:pt idx="7">
                  <c:v>15.57</c:v>
                </c:pt>
                <c:pt idx="8">
                  <c:v>15.610000000000001</c:v>
                </c:pt>
                <c:pt idx="9">
                  <c:v>15.57</c:v>
                </c:pt>
                <c:pt idx="10">
                  <c:v>15.57</c:v>
                </c:pt>
                <c:pt idx="11">
                  <c:v>15.57</c:v>
                </c:pt>
                <c:pt idx="12">
                  <c:v>15.57</c:v>
                </c:pt>
                <c:pt idx="13">
                  <c:v>15.52</c:v>
                </c:pt>
                <c:pt idx="14">
                  <c:v>15.57</c:v>
                </c:pt>
                <c:pt idx="15">
                  <c:v>15.610000000000001</c:v>
                </c:pt>
                <c:pt idx="16">
                  <c:v>15.660000000000002</c:v>
                </c:pt>
                <c:pt idx="17">
                  <c:v>15.660000000000002</c:v>
                </c:pt>
                <c:pt idx="18">
                  <c:v>15.610000000000001</c:v>
                </c:pt>
                <c:pt idx="19">
                  <c:v>15.610000000000001</c:v>
                </c:pt>
                <c:pt idx="20">
                  <c:v>15.610000000000001</c:v>
                </c:pt>
                <c:pt idx="21">
                  <c:v>15.610000000000001</c:v>
                </c:pt>
                <c:pt idx="22">
                  <c:v>15.660000000000002</c:v>
                </c:pt>
                <c:pt idx="23">
                  <c:v>15.610000000000001</c:v>
                </c:pt>
                <c:pt idx="24">
                  <c:v>15.660000000000002</c:v>
                </c:pt>
                <c:pt idx="25">
                  <c:v>15.660000000000002</c:v>
                </c:pt>
                <c:pt idx="26">
                  <c:v>15.750000000000002</c:v>
                </c:pt>
                <c:pt idx="27">
                  <c:v>15.709999999999999</c:v>
                </c:pt>
                <c:pt idx="28">
                  <c:v>15.660000000000002</c:v>
                </c:pt>
                <c:pt idx="29">
                  <c:v>15.709999999999999</c:v>
                </c:pt>
                <c:pt idx="30">
                  <c:v>15.709999999999999</c:v>
                </c:pt>
                <c:pt idx="31">
                  <c:v>15.660000000000002</c:v>
                </c:pt>
                <c:pt idx="32">
                  <c:v>15.660000000000002</c:v>
                </c:pt>
                <c:pt idx="33">
                  <c:v>15.610000000000001</c:v>
                </c:pt>
                <c:pt idx="34">
                  <c:v>15.660000000000002</c:v>
                </c:pt>
                <c:pt idx="35">
                  <c:v>15.709999999999999</c:v>
                </c:pt>
                <c:pt idx="36">
                  <c:v>15.660000000000002</c:v>
                </c:pt>
                <c:pt idx="37">
                  <c:v>15.660000000000002</c:v>
                </c:pt>
                <c:pt idx="38">
                  <c:v>15.660000000000002</c:v>
                </c:pt>
                <c:pt idx="39">
                  <c:v>15.709999999999999</c:v>
                </c:pt>
                <c:pt idx="40">
                  <c:v>15.660000000000002</c:v>
                </c:pt>
                <c:pt idx="41">
                  <c:v>15.660000000000002</c:v>
                </c:pt>
                <c:pt idx="42">
                  <c:v>15.660000000000002</c:v>
                </c:pt>
                <c:pt idx="43">
                  <c:v>15.660000000000002</c:v>
                </c:pt>
                <c:pt idx="44">
                  <c:v>15.709999999999999</c:v>
                </c:pt>
                <c:pt idx="45">
                  <c:v>15.709999999999999</c:v>
                </c:pt>
                <c:pt idx="46">
                  <c:v>15.709999999999999</c:v>
                </c:pt>
                <c:pt idx="47">
                  <c:v>15.709999999999999</c:v>
                </c:pt>
                <c:pt idx="48">
                  <c:v>15.709999999999999</c:v>
                </c:pt>
                <c:pt idx="49">
                  <c:v>15.709999999999999</c:v>
                </c:pt>
                <c:pt idx="50">
                  <c:v>15.750000000000002</c:v>
                </c:pt>
                <c:pt idx="51">
                  <c:v>15.709999999999999</c:v>
                </c:pt>
                <c:pt idx="52">
                  <c:v>15.660000000000002</c:v>
                </c:pt>
                <c:pt idx="53">
                  <c:v>15.709999999999999</c:v>
                </c:pt>
                <c:pt idx="54">
                  <c:v>15.709999999999999</c:v>
                </c:pt>
                <c:pt idx="55">
                  <c:v>15.750000000000002</c:v>
                </c:pt>
                <c:pt idx="56">
                  <c:v>15.750000000000002</c:v>
                </c:pt>
                <c:pt idx="57">
                  <c:v>15.750000000000002</c:v>
                </c:pt>
                <c:pt idx="58">
                  <c:v>15.750000000000002</c:v>
                </c:pt>
                <c:pt idx="59">
                  <c:v>15.8</c:v>
                </c:pt>
                <c:pt idx="60">
                  <c:v>15.750000000000002</c:v>
                </c:pt>
                <c:pt idx="61">
                  <c:v>15.750000000000002</c:v>
                </c:pt>
                <c:pt idx="62">
                  <c:v>15.750000000000002</c:v>
                </c:pt>
                <c:pt idx="63">
                  <c:v>15.750000000000002</c:v>
                </c:pt>
                <c:pt idx="64">
                  <c:v>15.8</c:v>
                </c:pt>
                <c:pt idx="65">
                  <c:v>15.8</c:v>
                </c:pt>
                <c:pt idx="66">
                  <c:v>15.8</c:v>
                </c:pt>
                <c:pt idx="67">
                  <c:v>15.750000000000002</c:v>
                </c:pt>
                <c:pt idx="68">
                  <c:v>15.750000000000002</c:v>
                </c:pt>
                <c:pt idx="69">
                  <c:v>15.750000000000002</c:v>
                </c:pt>
                <c:pt idx="70">
                  <c:v>15.750000000000002</c:v>
                </c:pt>
                <c:pt idx="71">
                  <c:v>15.709999999999999</c:v>
                </c:pt>
                <c:pt idx="72">
                  <c:v>15.750000000000002</c:v>
                </c:pt>
                <c:pt idx="73">
                  <c:v>15.8</c:v>
                </c:pt>
                <c:pt idx="74">
                  <c:v>15.8</c:v>
                </c:pt>
                <c:pt idx="75">
                  <c:v>15.750000000000002</c:v>
                </c:pt>
                <c:pt idx="76">
                  <c:v>15.750000000000002</c:v>
                </c:pt>
                <c:pt idx="77">
                  <c:v>15.8</c:v>
                </c:pt>
                <c:pt idx="78">
                  <c:v>15.750000000000002</c:v>
                </c:pt>
                <c:pt idx="79">
                  <c:v>15.750000000000002</c:v>
                </c:pt>
                <c:pt idx="80">
                  <c:v>15.750000000000002</c:v>
                </c:pt>
                <c:pt idx="81">
                  <c:v>15.750000000000002</c:v>
                </c:pt>
                <c:pt idx="82">
                  <c:v>15.750000000000002</c:v>
                </c:pt>
                <c:pt idx="83">
                  <c:v>15.750000000000002</c:v>
                </c:pt>
                <c:pt idx="84">
                  <c:v>15.8</c:v>
                </c:pt>
                <c:pt idx="85">
                  <c:v>15.8</c:v>
                </c:pt>
                <c:pt idx="86">
                  <c:v>15.8</c:v>
                </c:pt>
                <c:pt idx="87">
                  <c:v>15.750000000000002</c:v>
                </c:pt>
                <c:pt idx="88">
                  <c:v>15.750000000000002</c:v>
                </c:pt>
                <c:pt idx="89">
                  <c:v>15.750000000000002</c:v>
                </c:pt>
                <c:pt idx="90">
                  <c:v>15.750000000000002</c:v>
                </c:pt>
                <c:pt idx="91">
                  <c:v>15.8</c:v>
                </c:pt>
                <c:pt idx="92">
                  <c:v>15.8</c:v>
                </c:pt>
                <c:pt idx="93">
                  <c:v>15.850000000000007</c:v>
                </c:pt>
                <c:pt idx="94">
                  <c:v>15.8</c:v>
                </c:pt>
                <c:pt idx="95">
                  <c:v>15.8</c:v>
                </c:pt>
                <c:pt idx="96">
                  <c:v>15.8</c:v>
                </c:pt>
                <c:pt idx="97">
                  <c:v>15.8</c:v>
                </c:pt>
                <c:pt idx="98">
                  <c:v>15.8</c:v>
                </c:pt>
                <c:pt idx="99">
                  <c:v>15.8</c:v>
                </c:pt>
                <c:pt idx="100">
                  <c:v>15.8</c:v>
                </c:pt>
                <c:pt idx="101">
                  <c:v>15.850000000000007</c:v>
                </c:pt>
                <c:pt idx="102">
                  <c:v>15.850000000000007</c:v>
                </c:pt>
                <c:pt idx="103">
                  <c:v>15.8</c:v>
                </c:pt>
                <c:pt idx="104">
                  <c:v>15.8</c:v>
                </c:pt>
                <c:pt idx="105">
                  <c:v>15.850000000000007</c:v>
                </c:pt>
                <c:pt idx="106">
                  <c:v>15.8</c:v>
                </c:pt>
                <c:pt idx="107">
                  <c:v>15.8</c:v>
                </c:pt>
                <c:pt idx="108">
                  <c:v>15.8</c:v>
                </c:pt>
                <c:pt idx="109">
                  <c:v>15.8</c:v>
                </c:pt>
                <c:pt idx="110">
                  <c:v>15.8</c:v>
                </c:pt>
                <c:pt idx="111">
                  <c:v>15.8</c:v>
                </c:pt>
                <c:pt idx="112">
                  <c:v>15.850000000000007</c:v>
                </c:pt>
                <c:pt idx="113">
                  <c:v>15.850000000000007</c:v>
                </c:pt>
                <c:pt idx="114">
                  <c:v>15.850000000000007</c:v>
                </c:pt>
                <c:pt idx="115">
                  <c:v>15.8</c:v>
                </c:pt>
                <c:pt idx="116">
                  <c:v>15.8</c:v>
                </c:pt>
                <c:pt idx="117">
                  <c:v>15.709999999999999</c:v>
                </c:pt>
                <c:pt idx="118">
                  <c:v>15.709999999999999</c:v>
                </c:pt>
                <c:pt idx="119">
                  <c:v>15.750000000000002</c:v>
                </c:pt>
                <c:pt idx="120">
                  <c:v>15.750000000000002</c:v>
                </c:pt>
                <c:pt idx="121">
                  <c:v>15.750000000000002</c:v>
                </c:pt>
                <c:pt idx="122">
                  <c:v>15.750000000000002</c:v>
                </c:pt>
                <c:pt idx="123">
                  <c:v>15.8</c:v>
                </c:pt>
                <c:pt idx="124">
                  <c:v>15.750000000000002</c:v>
                </c:pt>
                <c:pt idx="125">
                  <c:v>15.750000000000002</c:v>
                </c:pt>
                <c:pt idx="126">
                  <c:v>15.750000000000002</c:v>
                </c:pt>
                <c:pt idx="127">
                  <c:v>15.750000000000002</c:v>
                </c:pt>
                <c:pt idx="128">
                  <c:v>15.750000000000002</c:v>
                </c:pt>
                <c:pt idx="129">
                  <c:v>15.8</c:v>
                </c:pt>
                <c:pt idx="130">
                  <c:v>15.750000000000002</c:v>
                </c:pt>
                <c:pt idx="131">
                  <c:v>15.8</c:v>
                </c:pt>
                <c:pt idx="132">
                  <c:v>15.8</c:v>
                </c:pt>
                <c:pt idx="133">
                  <c:v>15.8</c:v>
                </c:pt>
                <c:pt idx="134">
                  <c:v>15.8</c:v>
                </c:pt>
                <c:pt idx="135">
                  <c:v>15.850000000000007</c:v>
                </c:pt>
                <c:pt idx="136">
                  <c:v>15.750000000000002</c:v>
                </c:pt>
                <c:pt idx="137">
                  <c:v>15.8</c:v>
                </c:pt>
                <c:pt idx="138">
                  <c:v>15.8</c:v>
                </c:pt>
                <c:pt idx="139">
                  <c:v>15.850000000000007</c:v>
                </c:pt>
                <c:pt idx="140">
                  <c:v>15.850000000000007</c:v>
                </c:pt>
                <c:pt idx="141">
                  <c:v>15.850000000000007</c:v>
                </c:pt>
                <c:pt idx="142">
                  <c:v>15.8</c:v>
                </c:pt>
                <c:pt idx="143">
                  <c:v>15.8</c:v>
                </c:pt>
                <c:pt idx="144">
                  <c:v>15.850000000000007</c:v>
                </c:pt>
                <c:pt idx="145">
                  <c:v>15.850000000000007</c:v>
                </c:pt>
                <c:pt idx="146">
                  <c:v>15.8</c:v>
                </c:pt>
                <c:pt idx="147">
                  <c:v>15.8</c:v>
                </c:pt>
                <c:pt idx="148">
                  <c:v>15.8</c:v>
                </c:pt>
                <c:pt idx="149">
                  <c:v>15.850000000000007</c:v>
                </c:pt>
                <c:pt idx="150">
                  <c:v>15.850000000000007</c:v>
                </c:pt>
                <c:pt idx="151">
                  <c:v>15.850000000000007</c:v>
                </c:pt>
                <c:pt idx="152">
                  <c:v>15.8</c:v>
                </c:pt>
                <c:pt idx="153">
                  <c:v>15.850000000000007</c:v>
                </c:pt>
                <c:pt idx="154">
                  <c:v>15.8</c:v>
                </c:pt>
                <c:pt idx="155">
                  <c:v>15.750000000000002</c:v>
                </c:pt>
                <c:pt idx="156">
                  <c:v>15.8</c:v>
                </c:pt>
                <c:pt idx="157">
                  <c:v>15.8</c:v>
                </c:pt>
                <c:pt idx="158">
                  <c:v>15.8</c:v>
                </c:pt>
                <c:pt idx="159">
                  <c:v>15.8</c:v>
                </c:pt>
                <c:pt idx="160">
                  <c:v>15.8</c:v>
                </c:pt>
                <c:pt idx="161">
                  <c:v>15.850000000000007</c:v>
                </c:pt>
                <c:pt idx="162">
                  <c:v>15.850000000000007</c:v>
                </c:pt>
                <c:pt idx="163">
                  <c:v>15.8</c:v>
                </c:pt>
                <c:pt idx="164">
                  <c:v>15.8</c:v>
                </c:pt>
                <c:pt idx="165">
                  <c:v>15.8</c:v>
                </c:pt>
                <c:pt idx="166">
                  <c:v>15.8</c:v>
                </c:pt>
                <c:pt idx="167">
                  <c:v>15.8</c:v>
                </c:pt>
                <c:pt idx="168">
                  <c:v>15.8</c:v>
                </c:pt>
                <c:pt idx="169">
                  <c:v>15.8</c:v>
                </c:pt>
                <c:pt idx="170">
                  <c:v>15.850000000000007</c:v>
                </c:pt>
                <c:pt idx="171">
                  <c:v>15.8</c:v>
                </c:pt>
                <c:pt idx="172">
                  <c:v>15.8</c:v>
                </c:pt>
                <c:pt idx="173">
                  <c:v>15.750000000000002</c:v>
                </c:pt>
                <c:pt idx="174">
                  <c:v>15.750000000000002</c:v>
                </c:pt>
                <c:pt idx="175">
                  <c:v>15.750000000000002</c:v>
                </c:pt>
                <c:pt idx="176">
                  <c:v>15.8</c:v>
                </c:pt>
                <c:pt idx="177">
                  <c:v>15.8</c:v>
                </c:pt>
                <c:pt idx="178">
                  <c:v>15.850000000000007</c:v>
                </c:pt>
                <c:pt idx="179">
                  <c:v>15.8</c:v>
                </c:pt>
                <c:pt idx="180">
                  <c:v>15.8</c:v>
                </c:pt>
                <c:pt idx="181">
                  <c:v>15.8</c:v>
                </c:pt>
                <c:pt idx="182">
                  <c:v>15.8</c:v>
                </c:pt>
                <c:pt idx="183">
                  <c:v>15.750000000000002</c:v>
                </c:pt>
                <c:pt idx="184">
                  <c:v>15.750000000000002</c:v>
                </c:pt>
                <c:pt idx="185">
                  <c:v>15.8</c:v>
                </c:pt>
                <c:pt idx="186">
                  <c:v>15.8</c:v>
                </c:pt>
                <c:pt idx="187">
                  <c:v>15.8</c:v>
                </c:pt>
                <c:pt idx="188">
                  <c:v>15.8</c:v>
                </c:pt>
                <c:pt idx="189">
                  <c:v>15.8</c:v>
                </c:pt>
                <c:pt idx="190">
                  <c:v>15.8</c:v>
                </c:pt>
                <c:pt idx="191">
                  <c:v>15.8</c:v>
                </c:pt>
                <c:pt idx="192">
                  <c:v>15.8</c:v>
                </c:pt>
                <c:pt idx="193">
                  <c:v>15.8</c:v>
                </c:pt>
                <c:pt idx="194">
                  <c:v>15.850000000000007</c:v>
                </c:pt>
                <c:pt idx="195">
                  <c:v>15.8</c:v>
                </c:pt>
                <c:pt idx="196">
                  <c:v>15.8</c:v>
                </c:pt>
                <c:pt idx="197">
                  <c:v>15.850000000000007</c:v>
                </c:pt>
                <c:pt idx="198">
                  <c:v>15.890000000000002</c:v>
                </c:pt>
                <c:pt idx="199">
                  <c:v>15.850000000000007</c:v>
                </c:pt>
                <c:pt idx="200">
                  <c:v>15.850000000000007</c:v>
                </c:pt>
                <c:pt idx="201">
                  <c:v>15.8</c:v>
                </c:pt>
                <c:pt idx="202">
                  <c:v>15.8</c:v>
                </c:pt>
                <c:pt idx="203">
                  <c:v>15.750000000000002</c:v>
                </c:pt>
                <c:pt idx="204">
                  <c:v>15.8</c:v>
                </c:pt>
                <c:pt idx="205">
                  <c:v>15.8</c:v>
                </c:pt>
                <c:pt idx="206">
                  <c:v>15.8</c:v>
                </c:pt>
                <c:pt idx="207">
                  <c:v>15.8</c:v>
                </c:pt>
                <c:pt idx="208">
                  <c:v>15.8</c:v>
                </c:pt>
                <c:pt idx="209">
                  <c:v>15.850000000000007</c:v>
                </c:pt>
                <c:pt idx="210">
                  <c:v>15.850000000000007</c:v>
                </c:pt>
                <c:pt idx="211">
                  <c:v>15.8</c:v>
                </c:pt>
                <c:pt idx="212">
                  <c:v>15.8</c:v>
                </c:pt>
                <c:pt idx="213">
                  <c:v>15.8</c:v>
                </c:pt>
                <c:pt idx="214">
                  <c:v>15.8</c:v>
                </c:pt>
                <c:pt idx="215">
                  <c:v>15.850000000000007</c:v>
                </c:pt>
                <c:pt idx="216">
                  <c:v>15.850000000000007</c:v>
                </c:pt>
                <c:pt idx="217">
                  <c:v>15.8</c:v>
                </c:pt>
                <c:pt idx="218">
                  <c:v>15.8</c:v>
                </c:pt>
                <c:pt idx="219">
                  <c:v>15.8</c:v>
                </c:pt>
                <c:pt idx="220">
                  <c:v>15.8</c:v>
                </c:pt>
                <c:pt idx="221">
                  <c:v>15.8</c:v>
                </c:pt>
                <c:pt idx="222">
                  <c:v>15.8</c:v>
                </c:pt>
                <c:pt idx="223">
                  <c:v>15.8</c:v>
                </c:pt>
                <c:pt idx="224">
                  <c:v>15.8</c:v>
                </c:pt>
                <c:pt idx="225">
                  <c:v>15.8</c:v>
                </c:pt>
                <c:pt idx="226">
                  <c:v>15.8</c:v>
                </c:pt>
                <c:pt idx="227">
                  <c:v>15.8</c:v>
                </c:pt>
                <c:pt idx="228">
                  <c:v>15.8</c:v>
                </c:pt>
                <c:pt idx="229">
                  <c:v>15.750000000000002</c:v>
                </c:pt>
                <c:pt idx="230">
                  <c:v>15.750000000000002</c:v>
                </c:pt>
                <c:pt idx="231">
                  <c:v>15.750000000000002</c:v>
                </c:pt>
                <c:pt idx="232">
                  <c:v>15.750000000000002</c:v>
                </c:pt>
                <c:pt idx="233">
                  <c:v>15.750000000000002</c:v>
                </c:pt>
                <c:pt idx="234">
                  <c:v>15.8</c:v>
                </c:pt>
                <c:pt idx="235">
                  <c:v>15.850000000000007</c:v>
                </c:pt>
                <c:pt idx="236">
                  <c:v>15.850000000000007</c:v>
                </c:pt>
                <c:pt idx="237">
                  <c:v>15.850000000000007</c:v>
                </c:pt>
                <c:pt idx="238">
                  <c:v>15.850000000000007</c:v>
                </c:pt>
                <c:pt idx="239">
                  <c:v>15.850000000000007</c:v>
                </c:pt>
                <c:pt idx="240">
                  <c:v>15.850000000000007</c:v>
                </c:pt>
                <c:pt idx="241">
                  <c:v>15.850000000000007</c:v>
                </c:pt>
                <c:pt idx="242">
                  <c:v>15.8</c:v>
                </c:pt>
                <c:pt idx="243">
                  <c:v>15.8</c:v>
                </c:pt>
                <c:pt idx="244">
                  <c:v>15.8</c:v>
                </c:pt>
                <c:pt idx="245">
                  <c:v>15.8</c:v>
                </c:pt>
                <c:pt idx="246">
                  <c:v>15.8</c:v>
                </c:pt>
                <c:pt idx="247">
                  <c:v>15.8</c:v>
                </c:pt>
                <c:pt idx="248">
                  <c:v>15.850000000000007</c:v>
                </c:pt>
                <c:pt idx="249">
                  <c:v>15.8</c:v>
                </c:pt>
                <c:pt idx="250">
                  <c:v>15.8</c:v>
                </c:pt>
                <c:pt idx="251">
                  <c:v>15.8</c:v>
                </c:pt>
                <c:pt idx="252">
                  <c:v>15.8</c:v>
                </c:pt>
                <c:pt idx="253">
                  <c:v>15.8</c:v>
                </c:pt>
                <c:pt idx="254">
                  <c:v>15.8</c:v>
                </c:pt>
                <c:pt idx="255">
                  <c:v>15.8</c:v>
                </c:pt>
                <c:pt idx="256">
                  <c:v>15.8</c:v>
                </c:pt>
                <c:pt idx="257">
                  <c:v>15.8</c:v>
                </c:pt>
                <c:pt idx="258">
                  <c:v>15.8</c:v>
                </c:pt>
                <c:pt idx="259">
                  <c:v>15.750000000000002</c:v>
                </c:pt>
                <c:pt idx="260">
                  <c:v>15.8</c:v>
                </c:pt>
                <c:pt idx="261">
                  <c:v>15.8</c:v>
                </c:pt>
                <c:pt idx="262">
                  <c:v>15.8</c:v>
                </c:pt>
                <c:pt idx="263">
                  <c:v>15.850000000000007</c:v>
                </c:pt>
                <c:pt idx="264">
                  <c:v>15.850000000000007</c:v>
                </c:pt>
                <c:pt idx="265">
                  <c:v>15.8</c:v>
                </c:pt>
                <c:pt idx="266">
                  <c:v>15.850000000000007</c:v>
                </c:pt>
                <c:pt idx="267">
                  <c:v>15.850000000000007</c:v>
                </c:pt>
                <c:pt idx="268">
                  <c:v>15.8</c:v>
                </c:pt>
                <c:pt idx="269">
                  <c:v>15.850000000000007</c:v>
                </c:pt>
                <c:pt idx="270">
                  <c:v>15.8</c:v>
                </c:pt>
                <c:pt idx="271">
                  <c:v>15.8</c:v>
                </c:pt>
                <c:pt idx="272">
                  <c:v>15.8</c:v>
                </c:pt>
                <c:pt idx="273">
                  <c:v>15.850000000000007</c:v>
                </c:pt>
                <c:pt idx="274">
                  <c:v>15.850000000000007</c:v>
                </c:pt>
                <c:pt idx="275">
                  <c:v>15.850000000000007</c:v>
                </c:pt>
                <c:pt idx="276">
                  <c:v>15.850000000000007</c:v>
                </c:pt>
                <c:pt idx="277">
                  <c:v>15.890000000000002</c:v>
                </c:pt>
                <c:pt idx="278">
                  <c:v>15.890000000000002</c:v>
                </c:pt>
                <c:pt idx="279">
                  <c:v>15.850000000000007</c:v>
                </c:pt>
                <c:pt idx="280">
                  <c:v>15.8</c:v>
                </c:pt>
                <c:pt idx="281">
                  <c:v>15.850000000000007</c:v>
                </c:pt>
                <c:pt idx="282">
                  <c:v>15.850000000000007</c:v>
                </c:pt>
                <c:pt idx="283">
                  <c:v>15.8</c:v>
                </c:pt>
                <c:pt idx="284">
                  <c:v>15.850000000000007</c:v>
                </c:pt>
                <c:pt idx="285">
                  <c:v>15.8</c:v>
                </c:pt>
                <c:pt idx="286">
                  <c:v>15.8</c:v>
                </c:pt>
                <c:pt idx="287">
                  <c:v>15.750000000000002</c:v>
                </c:pt>
                <c:pt idx="288">
                  <c:v>15.750000000000002</c:v>
                </c:pt>
                <c:pt idx="289">
                  <c:v>15.750000000000002</c:v>
                </c:pt>
                <c:pt idx="290">
                  <c:v>15.750000000000002</c:v>
                </c:pt>
                <c:pt idx="291">
                  <c:v>15.750000000000002</c:v>
                </c:pt>
                <c:pt idx="292">
                  <c:v>15.8</c:v>
                </c:pt>
                <c:pt idx="293">
                  <c:v>15.8</c:v>
                </c:pt>
                <c:pt idx="294">
                  <c:v>15.850000000000007</c:v>
                </c:pt>
                <c:pt idx="295">
                  <c:v>15.8</c:v>
                </c:pt>
                <c:pt idx="296">
                  <c:v>15.8</c:v>
                </c:pt>
                <c:pt idx="297">
                  <c:v>15.8</c:v>
                </c:pt>
                <c:pt idx="298">
                  <c:v>15.8</c:v>
                </c:pt>
                <c:pt idx="299">
                  <c:v>15.8</c:v>
                </c:pt>
                <c:pt idx="300">
                  <c:v>15.8</c:v>
                </c:pt>
                <c:pt idx="301">
                  <c:v>15.850000000000007</c:v>
                </c:pt>
                <c:pt idx="302">
                  <c:v>15.850000000000007</c:v>
                </c:pt>
                <c:pt idx="303">
                  <c:v>15.850000000000007</c:v>
                </c:pt>
                <c:pt idx="304">
                  <c:v>15.850000000000007</c:v>
                </c:pt>
                <c:pt idx="305">
                  <c:v>15.8</c:v>
                </c:pt>
                <c:pt idx="306">
                  <c:v>15.750000000000002</c:v>
                </c:pt>
                <c:pt idx="307">
                  <c:v>15.750000000000002</c:v>
                </c:pt>
                <c:pt idx="308">
                  <c:v>15.8</c:v>
                </c:pt>
                <c:pt idx="309">
                  <c:v>15.750000000000002</c:v>
                </c:pt>
                <c:pt idx="310">
                  <c:v>15.8</c:v>
                </c:pt>
                <c:pt idx="311">
                  <c:v>15.8</c:v>
                </c:pt>
                <c:pt idx="312">
                  <c:v>15.750000000000002</c:v>
                </c:pt>
                <c:pt idx="313">
                  <c:v>15.750000000000002</c:v>
                </c:pt>
                <c:pt idx="314">
                  <c:v>15.8</c:v>
                </c:pt>
                <c:pt idx="315">
                  <c:v>15.8</c:v>
                </c:pt>
                <c:pt idx="316">
                  <c:v>15.8</c:v>
                </c:pt>
                <c:pt idx="317">
                  <c:v>15.8</c:v>
                </c:pt>
                <c:pt idx="318">
                  <c:v>15.8</c:v>
                </c:pt>
                <c:pt idx="319">
                  <c:v>15.8</c:v>
                </c:pt>
                <c:pt idx="320">
                  <c:v>15.850000000000007</c:v>
                </c:pt>
                <c:pt idx="321">
                  <c:v>15.850000000000007</c:v>
                </c:pt>
                <c:pt idx="322">
                  <c:v>15.890000000000002</c:v>
                </c:pt>
                <c:pt idx="323">
                  <c:v>15.890000000000002</c:v>
                </c:pt>
                <c:pt idx="324">
                  <c:v>15.850000000000007</c:v>
                </c:pt>
                <c:pt idx="325">
                  <c:v>15.8</c:v>
                </c:pt>
                <c:pt idx="326">
                  <c:v>15.8</c:v>
                </c:pt>
                <c:pt idx="327">
                  <c:v>15.8</c:v>
                </c:pt>
                <c:pt idx="328">
                  <c:v>15.8</c:v>
                </c:pt>
                <c:pt idx="329">
                  <c:v>15.8</c:v>
                </c:pt>
                <c:pt idx="330">
                  <c:v>15.8</c:v>
                </c:pt>
                <c:pt idx="331">
                  <c:v>15.8</c:v>
                </c:pt>
                <c:pt idx="332">
                  <c:v>15.8</c:v>
                </c:pt>
                <c:pt idx="333">
                  <c:v>15.8</c:v>
                </c:pt>
                <c:pt idx="334">
                  <c:v>15.850000000000007</c:v>
                </c:pt>
                <c:pt idx="335">
                  <c:v>15.8</c:v>
                </c:pt>
                <c:pt idx="336">
                  <c:v>15.8</c:v>
                </c:pt>
                <c:pt idx="337">
                  <c:v>15.8</c:v>
                </c:pt>
                <c:pt idx="338">
                  <c:v>15.8</c:v>
                </c:pt>
                <c:pt idx="339">
                  <c:v>15.850000000000007</c:v>
                </c:pt>
                <c:pt idx="340">
                  <c:v>15.850000000000007</c:v>
                </c:pt>
                <c:pt idx="341">
                  <c:v>15.850000000000007</c:v>
                </c:pt>
                <c:pt idx="342">
                  <c:v>15.850000000000007</c:v>
                </c:pt>
                <c:pt idx="343">
                  <c:v>15.8</c:v>
                </c:pt>
                <c:pt idx="344">
                  <c:v>15.8</c:v>
                </c:pt>
                <c:pt idx="345">
                  <c:v>15.850000000000007</c:v>
                </c:pt>
                <c:pt idx="346">
                  <c:v>15.8</c:v>
                </c:pt>
                <c:pt idx="347">
                  <c:v>15.8</c:v>
                </c:pt>
                <c:pt idx="348">
                  <c:v>15.8</c:v>
                </c:pt>
                <c:pt idx="349">
                  <c:v>15.8</c:v>
                </c:pt>
              </c:numCache>
            </c:numRef>
          </c:yVal>
          <c:smooth val="0"/>
        </c:ser>
        <c:ser>
          <c:idx val="2"/>
          <c:order val="5"/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A80FSV!$J$4:$J$980</c:f>
              <c:numCache>
                <c:formatCode>General</c:formatCode>
                <c:ptCount val="977"/>
                <c:pt idx="0">
                  <c:v>0</c:v>
                </c:pt>
                <c:pt idx="1">
                  <c:v>0</c:v>
                </c:pt>
                <c:pt idx="2">
                  <c:v>0.1800000000000001</c:v>
                </c:pt>
                <c:pt idx="3">
                  <c:v>0.1800000000000001</c:v>
                </c:pt>
                <c:pt idx="4">
                  <c:v>0.1800000000000001</c:v>
                </c:pt>
                <c:pt idx="5">
                  <c:v>0.1800000000000001</c:v>
                </c:pt>
                <c:pt idx="6">
                  <c:v>0.1800000000000001</c:v>
                </c:pt>
                <c:pt idx="7">
                  <c:v>0.23000000000000004</c:v>
                </c:pt>
                <c:pt idx="8">
                  <c:v>0.1800000000000001</c:v>
                </c:pt>
                <c:pt idx="9">
                  <c:v>0.23000000000000004</c:v>
                </c:pt>
                <c:pt idx="10">
                  <c:v>0.1800000000000001</c:v>
                </c:pt>
                <c:pt idx="11">
                  <c:v>0.1800000000000001</c:v>
                </c:pt>
                <c:pt idx="12">
                  <c:v>0.1800000000000001</c:v>
                </c:pt>
                <c:pt idx="13">
                  <c:v>0.1800000000000001</c:v>
                </c:pt>
                <c:pt idx="14">
                  <c:v>0.23000000000000004</c:v>
                </c:pt>
                <c:pt idx="15">
                  <c:v>0.23000000000000004</c:v>
                </c:pt>
                <c:pt idx="16">
                  <c:v>0.23000000000000004</c:v>
                </c:pt>
                <c:pt idx="17">
                  <c:v>0.23000000000000004</c:v>
                </c:pt>
                <c:pt idx="18">
                  <c:v>0.23000000000000004</c:v>
                </c:pt>
                <c:pt idx="19">
                  <c:v>0.27</c:v>
                </c:pt>
                <c:pt idx="20">
                  <c:v>0.27</c:v>
                </c:pt>
                <c:pt idx="21">
                  <c:v>0.27</c:v>
                </c:pt>
                <c:pt idx="22">
                  <c:v>0.23000000000000004</c:v>
                </c:pt>
                <c:pt idx="23">
                  <c:v>0.27</c:v>
                </c:pt>
                <c:pt idx="24">
                  <c:v>0.27</c:v>
                </c:pt>
                <c:pt idx="25">
                  <c:v>0.27</c:v>
                </c:pt>
                <c:pt idx="26">
                  <c:v>0.23000000000000004</c:v>
                </c:pt>
                <c:pt idx="27">
                  <c:v>0.27</c:v>
                </c:pt>
                <c:pt idx="28">
                  <c:v>0.32000000000000023</c:v>
                </c:pt>
                <c:pt idx="29">
                  <c:v>0.4100000000000002</c:v>
                </c:pt>
                <c:pt idx="30">
                  <c:v>0.37000000000000027</c:v>
                </c:pt>
                <c:pt idx="31">
                  <c:v>0.46</c:v>
                </c:pt>
                <c:pt idx="32">
                  <c:v>0.64000000000000068</c:v>
                </c:pt>
                <c:pt idx="33">
                  <c:v>0.74000000000000044</c:v>
                </c:pt>
                <c:pt idx="34">
                  <c:v>0.74000000000000044</c:v>
                </c:pt>
                <c:pt idx="35">
                  <c:v>0.97000000000000042</c:v>
                </c:pt>
                <c:pt idx="36">
                  <c:v>1.06</c:v>
                </c:pt>
                <c:pt idx="37">
                  <c:v>1.1100000000000001</c:v>
                </c:pt>
                <c:pt idx="38">
                  <c:v>1.1100000000000001</c:v>
                </c:pt>
                <c:pt idx="39">
                  <c:v>0.88000000000000012</c:v>
                </c:pt>
                <c:pt idx="40">
                  <c:v>0.92000000000000015</c:v>
                </c:pt>
                <c:pt idx="41">
                  <c:v>0.97000000000000042</c:v>
                </c:pt>
                <c:pt idx="42">
                  <c:v>1.02</c:v>
                </c:pt>
                <c:pt idx="43">
                  <c:v>0.97000000000000042</c:v>
                </c:pt>
                <c:pt idx="44">
                  <c:v>0.88000000000000012</c:v>
                </c:pt>
                <c:pt idx="45">
                  <c:v>0.83000000000000052</c:v>
                </c:pt>
                <c:pt idx="46">
                  <c:v>0.92000000000000015</c:v>
                </c:pt>
                <c:pt idx="47">
                  <c:v>0.97000000000000042</c:v>
                </c:pt>
                <c:pt idx="48">
                  <c:v>0.97000000000000042</c:v>
                </c:pt>
                <c:pt idx="49">
                  <c:v>0.97000000000000042</c:v>
                </c:pt>
                <c:pt idx="50">
                  <c:v>1.1500000000000001</c:v>
                </c:pt>
                <c:pt idx="51">
                  <c:v>1.1100000000000001</c:v>
                </c:pt>
                <c:pt idx="52">
                  <c:v>1.1100000000000001</c:v>
                </c:pt>
                <c:pt idx="53">
                  <c:v>1.06</c:v>
                </c:pt>
                <c:pt idx="54">
                  <c:v>1.25</c:v>
                </c:pt>
                <c:pt idx="55">
                  <c:v>1.06</c:v>
                </c:pt>
                <c:pt idx="56">
                  <c:v>1.02</c:v>
                </c:pt>
                <c:pt idx="57">
                  <c:v>1.2000000000000002</c:v>
                </c:pt>
                <c:pt idx="58">
                  <c:v>1.06</c:v>
                </c:pt>
                <c:pt idx="59">
                  <c:v>1.25</c:v>
                </c:pt>
                <c:pt idx="60">
                  <c:v>1.29</c:v>
                </c:pt>
                <c:pt idx="61">
                  <c:v>1.25</c:v>
                </c:pt>
                <c:pt idx="62">
                  <c:v>1.1500000000000001</c:v>
                </c:pt>
                <c:pt idx="63">
                  <c:v>1.1100000000000001</c:v>
                </c:pt>
                <c:pt idx="64">
                  <c:v>1.2000000000000002</c:v>
                </c:pt>
                <c:pt idx="65">
                  <c:v>1.25</c:v>
                </c:pt>
                <c:pt idx="66">
                  <c:v>1.29</c:v>
                </c:pt>
                <c:pt idx="67">
                  <c:v>1.29</c:v>
                </c:pt>
                <c:pt idx="68">
                  <c:v>1.34</c:v>
                </c:pt>
                <c:pt idx="69">
                  <c:v>1.4300000000000002</c:v>
                </c:pt>
                <c:pt idx="70">
                  <c:v>1.3900000000000001</c:v>
                </c:pt>
                <c:pt idx="71">
                  <c:v>1.48</c:v>
                </c:pt>
                <c:pt idx="72">
                  <c:v>1.4300000000000002</c:v>
                </c:pt>
                <c:pt idx="73">
                  <c:v>1.3900000000000001</c:v>
                </c:pt>
                <c:pt idx="74">
                  <c:v>1.4300000000000002</c:v>
                </c:pt>
                <c:pt idx="75">
                  <c:v>1.57</c:v>
                </c:pt>
                <c:pt idx="76">
                  <c:v>1.34</c:v>
                </c:pt>
                <c:pt idx="77">
                  <c:v>1.34</c:v>
                </c:pt>
                <c:pt idx="78">
                  <c:v>1.3900000000000001</c:v>
                </c:pt>
                <c:pt idx="79">
                  <c:v>1.29</c:v>
                </c:pt>
                <c:pt idx="80">
                  <c:v>1.34</c:v>
                </c:pt>
                <c:pt idx="81">
                  <c:v>1.4300000000000002</c:v>
                </c:pt>
                <c:pt idx="82">
                  <c:v>1.4300000000000002</c:v>
                </c:pt>
                <c:pt idx="83">
                  <c:v>1.3900000000000001</c:v>
                </c:pt>
                <c:pt idx="84">
                  <c:v>1.4300000000000002</c:v>
                </c:pt>
                <c:pt idx="85">
                  <c:v>1.29</c:v>
                </c:pt>
                <c:pt idx="86">
                  <c:v>1.3900000000000001</c:v>
                </c:pt>
                <c:pt idx="87">
                  <c:v>1.4300000000000002</c:v>
                </c:pt>
                <c:pt idx="88">
                  <c:v>1.29</c:v>
                </c:pt>
                <c:pt idx="89">
                  <c:v>1.34</c:v>
                </c:pt>
                <c:pt idx="90">
                  <c:v>1.29</c:v>
                </c:pt>
                <c:pt idx="91">
                  <c:v>1.29</c:v>
                </c:pt>
                <c:pt idx="92">
                  <c:v>1.3900000000000001</c:v>
                </c:pt>
                <c:pt idx="93">
                  <c:v>1.34</c:v>
                </c:pt>
                <c:pt idx="94">
                  <c:v>1.3900000000000001</c:v>
                </c:pt>
                <c:pt idx="95">
                  <c:v>1.4300000000000002</c:v>
                </c:pt>
                <c:pt idx="96">
                  <c:v>1.25</c:v>
                </c:pt>
                <c:pt idx="97">
                  <c:v>1.29</c:v>
                </c:pt>
                <c:pt idx="98">
                  <c:v>1.3900000000000001</c:v>
                </c:pt>
                <c:pt idx="99">
                  <c:v>1.34</c:v>
                </c:pt>
                <c:pt idx="100">
                  <c:v>1.4300000000000002</c:v>
                </c:pt>
                <c:pt idx="101">
                  <c:v>1.34</c:v>
                </c:pt>
                <c:pt idx="102">
                  <c:v>1.34</c:v>
                </c:pt>
                <c:pt idx="103">
                  <c:v>1.4300000000000002</c:v>
                </c:pt>
                <c:pt idx="104">
                  <c:v>1.4300000000000002</c:v>
                </c:pt>
                <c:pt idx="105">
                  <c:v>1.3900000000000001</c:v>
                </c:pt>
                <c:pt idx="106">
                  <c:v>1.3900000000000001</c:v>
                </c:pt>
                <c:pt idx="107">
                  <c:v>1.3900000000000001</c:v>
                </c:pt>
                <c:pt idx="108">
                  <c:v>1.4300000000000002</c:v>
                </c:pt>
                <c:pt idx="109">
                  <c:v>1.48</c:v>
                </c:pt>
                <c:pt idx="110">
                  <c:v>1.48</c:v>
                </c:pt>
                <c:pt idx="111">
                  <c:v>1.4300000000000002</c:v>
                </c:pt>
                <c:pt idx="112">
                  <c:v>1.4300000000000002</c:v>
                </c:pt>
                <c:pt idx="113">
                  <c:v>1.34</c:v>
                </c:pt>
                <c:pt idx="114">
                  <c:v>1.4300000000000002</c:v>
                </c:pt>
                <c:pt idx="115">
                  <c:v>1.4300000000000002</c:v>
                </c:pt>
                <c:pt idx="116">
                  <c:v>1.29</c:v>
                </c:pt>
                <c:pt idx="117">
                  <c:v>1.52</c:v>
                </c:pt>
                <c:pt idx="118">
                  <c:v>1.57</c:v>
                </c:pt>
                <c:pt idx="119">
                  <c:v>1.2000000000000002</c:v>
                </c:pt>
                <c:pt idx="120">
                  <c:v>1.62</c:v>
                </c:pt>
                <c:pt idx="121">
                  <c:v>1.48</c:v>
                </c:pt>
                <c:pt idx="122">
                  <c:v>1.34</c:v>
                </c:pt>
                <c:pt idx="123">
                  <c:v>1.48</c:v>
                </c:pt>
                <c:pt idx="124">
                  <c:v>1.48</c:v>
                </c:pt>
                <c:pt idx="125">
                  <c:v>1.52</c:v>
                </c:pt>
                <c:pt idx="126">
                  <c:v>1.29</c:v>
                </c:pt>
                <c:pt idx="127">
                  <c:v>1.4300000000000002</c:v>
                </c:pt>
                <c:pt idx="128">
                  <c:v>1.4300000000000002</c:v>
                </c:pt>
                <c:pt idx="129">
                  <c:v>1.52</c:v>
                </c:pt>
                <c:pt idx="130">
                  <c:v>1.3900000000000001</c:v>
                </c:pt>
                <c:pt idx="131">
                  <c:v>1.34</c:v>
                </c:pt>
                <c:pt idx="132">
                  <c:v>1.48</c:v>
                </c:pt>
                <c:pt idx="133">
                  <c:v>1.52</c:v>
                </c:pt>
                <c:pt idx="134">
                  <c:v>1.29</c:v>
                </c:pt>
                <c:pt idx="135">
                  <c:v>1.48</c:v>
                </c:pt>
                <c:pt idx="136">
                  <c:v>1.3900000000000001</c:v>
                </c:pt>
                <c:pt idx="137">
                  <c:v>1.48</c:v>
                </c:pt>
                <c:pt idx="138">
                  <c:v>1.52</c:v>
                </c:pt>
                <c:pt idx="139">
                  <c:v>1.3900000000000001</c:v>
                </c:pt>
                <c:pt idx="140">
                  <c:v>1.52</c:v>
                </c:pt>
                <c:pt idx="141">
                  <c:v>1.29</c:v>
                </c:pt>
                <c:pt idx="142">
                  <c:v>1.71</c:v>
                </c:pt>
                <c:pt idx="143">
                  <c:v>1.52</c:v>
                </c:pt>
                <c:pt idx="144">
                  <c:v>1.52</c:v>
                </c:pt>
                <c:pt idx="145">
                  <c:v>1.4300000000000002</c:v>
                </c:pt>
                <c:pt idx="146">
                  <c:v>1.48</c:v>
                </c:pt>
                <c:pt idx="147">
                  <c:v>1.52</c:v>
                </c:pt>
                <c:pt idx="148">
                  <c:v>1.48</c:v>
                </c:pt>
                <c:pt idx="149">
                  <c:v>1.4300000000000002</c:v>
                </c:pt>
                <c:pt idx="150">
                  <c:v>1.57</c:v>
                </c:pt>
                <c:pt idx="151">
                  <c:v>1.52</c:v>
                </c:pt>
                <c:pt idx="152">
                  <c:v>1.57</c:v>
                </c:pt>
                <c:pt idx="153">
                  <c:v>1.4300000000000002</c:v>
                </c:pt>
                <c:pt idx="154">
                  <c:v>1.3900000000000001</c:v>
                </c:pt>
                <c:pt idx="155">
                  <c:v>1.25</c:v>
                </c:pt>
                <c:pt idx="156">
                  <c:v>1.48</c:v>
                </c:pt>
                <c:pt idx="157">
                  <c:v>1.48</c:v>
                </c:pt>
                <c:pt idx="158">
                  <c:v>1.48</c:v>
                </c:pt>
                <c:pt idx="159">
                  <c:v>1.34</c:v>
                </c:pt>
                <c:pt idx="160">
                  <c:v>1.3900000000000001</c:v>
                </c:pt>
                <c:pt idx="161">
                  <c:v>1.48</c:v>
                </c:pt>
                <c:pt idx="162">
                  <c:v>1.52</c:v>
                </c:pt>
                <c:pt idx="163">
                  <c:v>1.3900000000000001</c:v>
                </c:pt>
                <c:pt idx="164">
                  <c:v>1.62</c:v>
                </c:pt>
                <c:pt idx="165">
                  <c:v>1.52</c:v>
                </c:pt>
                <c:pt idx="166">
                  <c:v>1.62</c:v>
                </c:pt>
                <c:pt idx="167">
                  <c:v>1.52</c:v>
                </c:pt>
                <c:pt idx="168">
                  <c:v>1.52</c:v>
                </c:pt>
                <c:pt idx="169">
                  <c:v>1.52</c:v>
                </c:pt>
                <c:pt idx="170">
                  <c:v>1.48</c:v>
                </c:pt>
                <c:pt idx="171">
                  <c:v>1.3900000000000001</c:v>
                </c:pt>
                <c:pt idx="172">
                  <c:v>1.62</c:v>
                </c:pt>
                <c:pt idx="173">
                  <c:v>1.48</c:v>
                </c:pt>
                <c:pt idx="174">
                  <c:v>1.52</c:v>
                </c:pt>
                <c:pt idx="175">
                  <c:v>1.52</c:v>
                </c:pt>
                <c:pt idx="176">
                  <c:v>1.52</c:v>
                </c:pt>
                <c:pt idx="177">
                  <c:v>1.48</c:v>
                </c:pt>
                <c:pt idx="178">
                  <c:v>1.48</c:v>
                </c:pt>
                <c:pt idx="179">
                  <c:v>1.6600000000000001</c:v>
                </c:pt>
                <c:pt idx="180">
                  <c:v>1.4300000000000002</c:v>
                </c:pt>
                <c:pt idx="181">
                  <c:v>1.4300000000000002</c:v>
                </c:pt>
                <c:pt idx="182">
                  <c:v>1.48</c:v>
                </c:pt>
                <c:pt idx="183">
                  <c:v>1.57</c:v>
                </c:pt>
                <c:pt idx="184">
                  <c:v>1.48</c:v>
                </c:pt>
                <c:pt idx="185">
                  <c:v>1.57</c:v>
                </c:pt>
                <c:pt idx="186">
                  <c:v>1.52</c:v>
                </c:pt>
                <c:pt idx="187">
                  <c:v>1.48</c:v>
                </c:pt>
                <c:pt idx="188">
                  <c:v>1.57</c:v>
                </c:pt>
                <c:pt idx="189">
                  <c:v>1.52</c:v>
                </c:pt>
                <c:pt idx="190">
                  <c:v>1.4300000000000002</c:v>
                </c:pt>
                <c:pt idx="191">
                  <c:v>1.52</c:v>
                </c:pt>
                <c:pt idx="192">
                  <c:v>1.52</c:v>
                </c:pt>
                <c:pt idx="193">
                  <c:v>1.57</c:v>
                </c:pt>
                <c:pt idx="194">
                  <c:v>1.57</c:v>
                </c:pt>
                <c:pt idx="195">
                  <c:v>1.52</c:v>
                </c:pt>
                <c:pt idx="196">
                  <c:v>1.57</c:v>
                </c:pt>
                <c:pt idx="197">
                  <c:v>1.52</c:v>
                </c:pt>
                <c:pt idx="198">
                  <c:v>1.62</c:v>
                </c:pt>
                <c:pt idx="199">
                  <c:v>1.57</c:v>
                </c:pt>
                <c:pt idx="200">
                  <c:v>1.57</c:v>
                </c:pt>
                <c:pt idx="201">
                  <c:v>1.6600000000000001</c:v>
                </c:pt>
                <c:pt idx="202">
                  <c:v>1.52</c:v>
                </c:pt>
                <c:pt idx="203">
                  <c:v>1.6600000000000001</c:v>
                </c:pt>
                <c:pt idx="204">
                  <c:v>1.57</c:v>
                </c:pt>
                <c:pt idx="205">
                  <c:v>1.48</c:v>
                </c:pt>
                <c:pt idx="206">
                  <c:v>1.57</c:v>
                </c:pt>
                <c:pt idx="207">
                  <c:v>1.52</c:v>
                </c:pt>
                <c:pt idx="208">
                  <c:v>1.62</c:v>
                </c:pt>
                <c:pt idx="209">
                  <c:v>1.3900000000000001</c:v>
                </c:pt>
                <c:pt idx="210">
                  <c:v>1.62</c:v>
                </c:pt>
                <c:pt idx="211">
                  <c:v>1.57</c:v>
                </c:pt>
                <c:pt idx="212">
                  <c:v>1.52</c:v>
                </c:pt>
                <c:pt idx="213">
                  <c:v>1.71</c:v>
                </c:pt>
                <c:pt idx="214">
                  <c:v>1.57</c:v>
                </c:pt>
                <c:pt idx="215">
                  <c:v>1.57</c:v>
                </c:pt>
                <c:pt idx="216">
                  <c:v>1.52</c:v>
                </c:pt>
                <c:pt idx="217">
                  <c:v>1.57</c:v>
                </c:pt>
                <c:pt idx="218">
                  <c:v>1.48</c:v>
                </c:pt>
                <c:pt idx="219">
                  <c:v>1.62</c:v>
                </c:pt>
                <c:pt idx="220">
                  <c:v>1.57</c:v>
                </c:pt>
                <c:pt idx="221">
                  <c:v>1.85</c:v>
                </c:pt>
                <c:pt idx="222">
                  <c:v>1.57</c:v>
                </c:pt>
                <c:pt idx="223">
                  <c:v>1.57</c:v>
                </c:pt>
                <c:pt idx="224">
                  <c:v>1.48</c:v>
                </c:pt>
                <c:pt idx="225">
                  <c:v>1.6600000000000001</c:v>
                </c:pt>
                <c:pt idx="226">
                  <c:v>1.52</c:v>
                </c:pt>
                <c:pt idx="227">
                  <c:v>1.48</c:v>
                </c:pt>
                <c:pt idx="228">
                  <c:v>1.57</c:v>
                </c:pt>
                <c:pt idx="229">
                  <c:v>1.57</c:v>
                </c:pt>
                <c:pt idx="230">
                  <c:v>1.57</c:v>
                </c:pt>
                <c:pt idx="231">
                  <c:v>1.52</c:v>
                </c:pt>
                <c:pt idx="232">
                  <c:v>1.48</c:v>
                </c:pt>
                <c:pt idx="233">
                  <c:v>1.3900000000000001</c:v>
                </c:pt>
                <c:pt idx="234">
                  <c:v>1.48</c:v>
                </c:pt>
                <c:pt idx="235">
                  <c:v>1.48</c:v>
                </c:pt>
                <c:pt idx="236">
                  <c:v>1.4300000000000002</c:v>
                </c:pt>
                <c:pt idx="237">
                  <c:v>1.4300000000000002</c:v>
                </c:pt>
                <c:pt idx="238">
                  <c:v>1.57</c:v>
                </c:pt>
                <c:pt idx="239">
                  <c:v>1.57</c:v>
                </c:pt>
                <c:pt idx="240">
                  <c:v>1.4300000000000002</c:v>
                </c:pt>
                <c:pt idx="241">
                  <c:v>1.57</c:v>
                </c:pt>
                <c:pt idx="242">
                  <c:v>1.57</c:v>
                </c:pt>
                <c:pt idx="243">
                  <c:v>1.6600000000000001</c:v>
                </c:pt>
                <c:pt idx="244">
                  <c:v>1.57</c:v>
                </c:pt>
                <c:pt idx="245">
                  <c:v>1.52</c:v>
                </c:pt>
                <c:pt idx="246">
                  <c:v>1.52</c:v>
                </c:pt>
                <c:pt idx="247">
                  <c:v>1.52</c:v>
                </c:pt>
                <c:pt idx="248">
                  <c:v>1.57</c:v>
                </c:pt>
                <c:pt idx="249">
                  <c:v>1.57</c:v>
                </c:pt>
                <c:pt idx="250">
                  <c:v>1.4300000000000002</c:v>
                </c:pt>
                <c:pt idx="251">
                  <c:v>1.48</c:v>
                </c:pt>
                <c:pt idx="252">
                  <c:v>1.57</c:v>
                </c:pt>
                <c:pt idx="253">
                  <c:v>1.57</c:v>
                </c:pt>
                <c:pt idx="254">
                  <c:v>1.52</c:v>
                </c:pt>
                <c:pt idx="255">
                  <c:v>1.52</c:v>
                </c:pt>
                <c:pt idx="256">
                  <c:v>1.48</c:v>
                </c:pt>
                <c:pt idx="257">
                  <c:v>1.52</c:v>
                </c:pt>
                <c:pt idx="258">
                  <c:v>1.57</c:v>
                </c:pt>
                <c:pt idx="259">
                  <c:v>1.34</c:v>
                </c:pt>
                <c:pt idx="260">
                  <c:v>1.62</c:v>
                </c:pt>
                <c:pt idx="261">
                  <c:v>1.71</c:v>
                </c:pt>
                <c:pt idx="262">
                  <c:v>1.6600000000000001</c:v>
                </c:pt>
                <c:pt idx="263">
                  <c:v>1.62</c:v>
                </c:pt>
                <c:pt idx="264">
                  <c:v>1.52</c:v>
                </c:pt>
                <c:pt idx="265">
                  <c:v>1.6600000000000001</c:v>
                </c:pt>
                <c:pt idx="266">
                  <c:v>1.52</c:v>
                </c:pt>
                <c:pt idx="267">
                  <c:v>1.62</c:v>
                </c:pt>
                <c:pt idx="268">
                  <c:v>1.48</c:v>
                </c:pt>
                <c:pt idx="269">
                  <c:v>1.52</c:v>
                </c:pt>
                <c:pt idx="270">
                  <c:v>1.62</c:v>
                </c:pt>
                <c:pt idx="271">
                  <c:v>1.52</c:v>
                </c:pt>
                <c:pt idx="272">
                  <c:v>1.48</c:v>
                </c:pt>
                <c:pt idx="273">
                  <c:v>1.48</c:v>
                </c:pt>
                <c:pt idx="274">
                  <c:v>1.4300000000000002</c:v>
                </c:pt>
                <c:pt idx="275">
                  <c:v>1.34</c:v>
                </c:pt>
                <c:pt idx="276">
                  <c:v>1.48</c:v>
                </c:pt>
                <c:pt idx="277">
                  <c:v>1.62</c:v>
                </c:pt>
                <c:pt idx="278">
                  <c:v>1.8000000000000003</c:v>
                </c:pt>
                <c:pt idx="279">
                  <c:v>1.48</c:v>
                </c:pt>
                <c:pt idx="280">
                  <c:v>1.48</c:v>
                </c:pt>
                <c:pt idx="281">
                  <c:v>1.57</c:v>
                </c:pt>
                <c:pt idx="282">
                  <c:v>1.48</c:v>
                </c:pt>
                <c:pt idx="283">
                  <c:v>1.62</c:v>
                </c:pt>
                <c:pt idx="284">
                  <c:v>1.57</c:v>
                </c:pt>
                <c:pt idx="285">
                  <c:v>1.52</c:v>
                </c:pt>
                <c:pt idx="286">
                  <c:v>1.57</c:v>
                </c:pt>
                <c:pt idx="287">
                  <c:v>1.52</c:v>
                </c:pt>
                <c:pt idx="288">
                  <c:v>1.62</c:v>
                </c:pt>
                <c:pt idx="289">
                  <c:v>1.52</c:v>
                </c:pt>
                <c:pt idx="290">
                  <c:v>1.62</c:v>
                </c:pt>
                <c:pt idx="291">
                  <c:v>1.52</c:v>
                </c:pt>
                <c:pt idx="292">
                  <c:v>1.57</c:v>
                </c:pt>
                <c:pt idx="293">
                  <c:v>1.48</c:v>
                </c:pt>
                <c:pt idx="294">
                  <c:v>1.62</c:v>
                </c:pt>
                <c:pt idx="295">
                  <c:v>1.57</c:v>
                </c:pt>
                <c:pt idx="296">
                  <c:v>1.57</c:v>
                </c:pt>
                <c:pt idx="297">
                  <c:v>1.57</c:v>
                </c:pt>
                <c:pt idx="298">
                  <c:v>1.62</c:v>
                </c:pt>
                <c:pt idx="299">
                  <c:v>1.4300000000000002</c:v>
                </c:pt>
                <c:pt idx="300">
                  <c:v>1.62</c:v>
                </c:pt>
                <c:pt idx="301">
                  <c:v>1.4300000000000002</c:v>
                </c:pt>
                <c:pt idx="302">
                  <c:v>1.57</c:v>
                </c:pt>
                <c:pt idx="303">
                  <c:v>1.57</c:v>
                </c:pt>
                <c:pt idx="304">
                  <c:v>1.57</c:v>
                </c:pt>
                <c:pt idx="305">
                  <c:v>1.7600000000000002</c:v>
                </c:pt>
                <c:pt idx="306">
                  <c:v>1.57</c:v>
                </c:pt>
                <c:pt idx="307">
                  <c:v>1.57</c:v>
                </c:pt>
                <c:pt idx="308">
                  <c:v>1.62</c:v>
                </c:pt>
                <c:pt idx="309">
                  <c:v>1.52</c:v>
                </c:pt>
                <c:pt idx="310">
                  <c:v>1.62</c:v>
                </c:pt>
                <c:pt idx="311">
                  <c:v>1.62</c:v>
                </c:pt>
                <c:pt idx="312">
                  <c:v>1.4300000000000002</c:v>
                </c:pt>
                <c:pt idx="313">
                  <c:v>1.57</c:v>
                </c:pt>
                <c:pt idx="314">
                  <c:v>1.52</c:v>
                </c:pt>
                <c:pt idx="315">
                  <c:v>1.62</c:v>
                </c:pt>
                <c:pt idx="316">
                  <c:v>1.8000000000000003</c:v>
                </c:pt>
                <c:pt idx="317">
                  <c:v>1.71</c:v>
                </c:pt>
                <c:pt idx="318">
                  <c:v>1.52</c:v>
                </c:pt>
                <c:pt idx="319">
                  <c:v>1.48</c:v>
                </c:pt>
                <c:pt idx="320">
                  <c:v>1.52</c:v>
                </c:pt>
                <c:pt idx="321">
                  <c:v>1.4300000000000002</c:v>
                </c:pt>
                <c:pt idx="322">
                  <c:v>1.48</c:v>
                </c:pt>
                <c:pt idx="323">
                  <c:v>1.52</c:v>
                </c:pt>
                <c:pt idx="324">
                  <c:v>1.3900000000000001</c:v>
                </c:pt>
                <c:pt idx="325">
                  <c:v>1.48</c:v>
                </c:pt>
                <c:pt idx="326">
                  <c:v>1.62</c:v>
                </c:pt>
                <c:pt idx="327">
                  <c:v>1.62</c:v>
                </c:pt>
                <c:pt idx="328">
                  <c:v>1.52</c:v>
                </c:pt>
                <c:pt idx="329">
                  <c:v>1.6600000000000001</c:v>
                </c:pt>
                <c:pt idx="330">
                  <c:v>1.62</c:v>
                </c:pt>
                <c:pt idx="331">
                  <c:v>1.6600000000000001</c:v>
                </c:pt>
                <c:pt idx="332">
                  <c:v>1.57</c:v>
                </c:pt>
                <c:pt idx="333">
                  <c:v>1.52</c:v>
                </c:pt>
                <c:pt idx="334">
                  <c:v>1.57</c:v>
                </c:pt>
                <c:pt idx="335">
                  <c:v>1.52</c:v>
                </c:pt>
                <c:pt idx="336">
                  <c:v>1.52</c:v>
                </c:pt>
                <c:pt idx="337">
                  <c:v>1.57</c:v>
                </c:pt>
                <c:pt idx="338">
                  <c:v>1.4300000000000002</c:v>
                </c:pt>
                <c:pt idx="339">
                  <c:v>1.57</c:v>
                </c:pt>
                <c:pt idx="340">
                  <c:v>1.57</c:v>
                </c:pt>
                <c:pt idx="341">
                  <c:v>1.57</c:v>
                </c:pt>
                <c:pt idx="342">
                  <c:v>1.57</c:v>
                </c:pt>
                <c:pt idx="343">
                  <c:v>1.57</c:v>
                </c:pt>
                <c:pt idx="344">
                  <c:v>1.57</c:v>
                </c:pt>
                <c:pt idx="345">
                  <c:v>1.57</c:v>
                </c:pt>
                <c:pt idx="346">
                  <c:v>1.57</c:v>
                </c:pt>
                <c:pt idx="347">
                  <c:v>1.57</c:v>
                </c:pt>
                <c:pt idx="348">
                  <c:v>1.71</c:v>
                </c:pt>
                <c:pt idx="349">
                  <c:v>1.52</c:v>
                </c:pt>
                <c:pt idx="350">
                  <c:v>1.4300000000000002</c:v>
                </c:pt>
                <c:pt idx="351">
                  <c:v>1.57</c:v>
                </c:pt>
                <c:pt idx="352">
                  <c:v>1.52</c:v>
                </c:pt>
                <c:pt idx="353">
                  <c:v>1.62</c:v>
                </c:pt>
                <c:pt idx="354">
                  <c:v>1.3900000000000001</c:v>
                </c:pt>
                <c:pt idx="355">
                  <c:v>1.57</c:v>
                </c:pt>
                <c:pt idx="356">
                  <c:v>1.62</c:v>
                </c:pt>
                <c:pt idx="357">
                  <c:v>1.62</c:v>
                </c:pt>
                <c:pt idx="358">
                  <c:v>1.48</c:v>
                </c:pt>
                <c:pt idx="359">
                  <c:v>1.52</c:v>
                </c:pt>
                <c:pt idx="360">
                  <c:v>1.57</c:v>
                </c:pt>
                <c:pt idx="361">
                  <c:v>1.62</c:v>
                </c:pt>
                <c:pt idx="362">
                  <c:v>1.57</c:v>
                </c:pt>
                <c:pt idx="363">
                  <c:v>1.4300000000000002</c:v>
                </c:pt>
                <c:pt idx="364">
                  <c:v>1.34</c:v>
                </c:pt>
                <c:pt idx="365">
                  <c:v>1.57</c:v>
                </c:pt>
                <c:pt idx="366">
                  <c:v>1.4300000000000002</c:v>
                </c:pt>
                <c:pt idx="367">
                  <c:v>1.52</c:v>
                </c:pt>
                <c:pt idx="368">
                  <c:v>1.52</c:v>
                </c:pt>
                <c:pt idx="369">
                  <c:v>1.48</c:v>
                </c:pt>
                <c:pt idx="370">
                  <c:v>1.48</c:v>
                </c:pt>
                <c:pt idx="371">
                  <c:v>1.62</c:v>
                </c:pt>
                <c:pt idx="372">
                  <c:v>1.52</c:v>
                </c:pt>
                <c:pt idx="373">
                  <c:v>1.57</c:v>
                </c:pt>
                <c:pt idx="374">
                  <c:v>1.3900000000000001</c:v>
                </c:pt>
                <c:pt idx="375">
                  <c:v>1.6600000000000001</c:v>
                </c:pt>
                <c:pt idx="376">
                  <c:v>1.57</c:v>
                </c:pt>
                <c:pt idx="377">
                  <c:v>1.52</c:v>
                </c:pt>
                <c:pt idx="378">
                  <c:v>1.57</c:v>
                </c:pt>
                <c:pt idx="379">
                  <c:v>1.48</c:v>
                </c:pt>
                <c:pt idx="380">
                  <c:v>1.62</c:v>
                </c:pt>
                <c:pt idx="381">
                  <c:v>1.57</c:v>
                </c:pt>
                <c:pt idx="382">
                  <c:v>1.52</c:v>
                </c:pt>
                <c:pt idx="383">
                  <c:v>1.62</c:v>
                </c:pt>
                <c:pt idx="384">
                  <c:v>1.52</c:v>
                </c:pt>
                <c:pt idx="385">
                  <c:v>1.62</c:v>
                </c:pt>
                <c:pt idx="386">
                  <c:v>1.62</c:v>
                </c:pt>
                <c:pt idx="387">
                  <c:v>1.52</c:v>
                </c:pt>
                <c:pt idx="388">
                  <c:v>1.57</c:v>
                </c:pt>
                <c:pt idx="389">
                  <c:v>1.52</c:v>
                </c:pt>
                <c:pt idx="390">
                  <c:v>1.52</c:v>
                </c:pt>
                <c:pt idx="391">
                  <c:v>1.25</c:v>
                </c:pt>
                <c:pt idx="392">
                  <c:v>1.48</c:v>
                </c:pt>
                <c:pt idx="393">
                  <c:v>1.52</c:v>
                </c:pt>
                <c:pt idx="394">
                  <c:v>1.52</c:v>
                </c:pt>
                <c:pt idx="395">
                  <c:v>1.52</c:v>
                </c:pt>
                <c:pt idx="396">
                  <c:v>1.48</c:v>
                </c:pt>
                <c:pt idx="397">
                  <c:v>1.48</c:v>
                </c:pt>
                <c:pt idx="398">
                  <c:v>1.4300000000000002</c:v>
                </c:pt>
                <c:pt idx="399">
                  <c:v>1.48</c:v>
                </c:pt>
                <c:pt idx="400">
                  <c:v>1.3900000000000001</c:v>
                </c:pt>
                <c:pt idx="401">
                  <c:v>1.52</c:v>
                </c:pt>
                <c:pt idx="402">
                  <c:v>1.57</c:v>
                </c:pt>
                <c:pt idx="403">
                  <c:v>1.62</c:v>
                </c:pt>
                <c:pt idx="404">
                  <c:v>1.3900000000000001</c:v>
                </c:pt>
                <c:pt idx="405">
                  <c:v>1.52</c:v>
                </c:pt>
                <c:pt idx="406">
                  <c:v>1.4300000000000002</c:v>
                </c:pt>
                <c:pt idx="407">
                  <c:v>1.48</c:v>
                </c:pt>
                <c:pt idx="408">
                  <c:v>1.52</c:v>
                </c:pt>
                <c:pt idx="409">
                  <c:v>1.52</c:v>
                </c:pt>
                <c:pt idx="410">
                  <c:v>1.52</c:v>
                </c:pt>
                <c:pt idx="411">
                  <c:v>1.4300000000000002</c:v>
                </c:pt>
                <c:pt idx="412">
                  <c:v>1.6600000000000001</c:v>
                </c:pt>
                <c:pt idx="413">
                  <c:v>1.57</c:v>
                </c:pt>
                <c:pt idx="414">
                  <c:v>1.48</c:v>
                </c:pt>
                <c:pt idx="415">
                  <c:v>1.3900000000000001</c:v>
                </c:pt>
                <c:pt idx="416">
                  <c:v>1.4300000000000002</c:v>
                </c:pt>
                <c:pt idx="417">
                  <c:v>1.62</c:v>
                </c:pt>
                <c:pt idx="418">
                  <c:v>1.62</c:v>
                </c:pt>
                <c:pt idx="419">
                  <c:v>1.57</c:v>
                </c:pt>
                <c:pt idx="420">
                  <c:v>1.57</c:v>
                </c:pt>
                <c:pt idx="421">
                  <c:v>1.52</c:v>
                </c:pt>
                <c:pt idx="422">
                  <c:v>1.52</c:v>
                </c:pt>
                <c:pt idx="423">
                  <c:v>1.48</c:v>
                </c:pt>
                <c:pt idx="424">
                  <c:v>1.48</c:v>
                </c:pt>
                <c:pt idx="425">
                  <c:v>1.34</c:v>
                </c:pt>
                <c:pt idx="426">
                  <c:v>1.4300000000000002</c:v>
                </c:pt>
                <c:pt idx="427">
                  <c:v>1.62</c:v>
                </c:pt>
                <c:pt idx="428">
                  <c:v>1.57</c:v>
                </c:pt>
                <c:pt idx="429">
                  <c:v>1.29</c:v>
                </c:pt>
                <c:pt idx="430">
                  <c:v>1.52</c:v>
                </c:pt>
                <c:pt idx="431">
                  <c:v>1.57</c:v>
                </c:pt>
                <c:pt idx="432">
                  <c:v>1.52</c:v>
                </c:pt>
                <c:pt idx="433">
                  <c:v>1.52</c:v>
                </c:pt>
                <c:pt idx="434">
                  <c:v>1.52</c:v>
                </c:pt>
                <c:pt idx="435">
                  <c:v>1.48</c:v>
                </c:pt>
                <c:pt idx="436">
                  <c:v>1.57</c:v>
                </c:pt>
                <c:pt idx="437">
                  <c:v>1.52</c:v>
                </c:pt>
                <c:pt idx="438">
                  <c:v>1.52</c:v>
                </c:pt>
                <c:pt idx="439">
                  <c:v>1.57</c:v>
                </c:pt>
                <c:pt idx="440">
                  <c:v>1.6600000000000001</c:v>
                </c:pt>
                <c:pt idx="441">
                  <c:v>1.52</c:v>
                </c:pt>
                <c:pt idx="442">
                  <c:v>1.52</c:v>
                </c:pt>
                <c:pt idx="443">
                  <c:v>1.4300000000000002</c:v>
                </c:pt>
                <c:pt idx="444">
                  <c:v>1.48</c:v>
                </c:pt>
                <c:pt idx="445">
                  <c:v>1.71</c:v>
                </c:pt>
                <c:pt idx="446">
                  <c:v>1.71</c:v>
                </c:pt>
                <c:pt idx="447">
                  <c:v>1.52</c:v>
                </c:pt>
                <c:pt idx="448">
                  <c:v>1.62</c:v>
                </c:pt>
                <c:pt idx="449">
                  <c:v>1.71</c:v>
                </c:pt>
                <c:pt idx="450">
                  <c:v>1.57</c:v>
                </c:pt>
                <c:pt idx="451">
                  <c:v>1.4300000000000002</c:v>
                </c:pt>
                <c:pt idx="452">
                  <c:v>1.4300000000000002</c:v>
                </c:pt>
                <c:pt idx="453">
                  <c:v>1.57</c:v>
                </c:pt>
                <c:pt idx="454">
                  <c:v>1.57</c:v>
                </c:pt>
                <c:pt idx="455">
                  <c:v>1.62</c:v>
                </c:pt>
                <c:pt idx="456">
                  <c:v>1.62</c:v>
                </c:pt>
                <c:pt idx="457">
                  <c:v>1.52</c:v>
                </c:pt>
                <c:pt idx="458">
                  <c:v>1.52</c:v>
                </c:pt>
                <c:pt idx="459">
                  <c:v>1.52</c:v>
                </c:pt>
                <c:pt idx="460">
                  <c:v>1.52</c:v>
                </c:pt>
                <c:pt idx="461">
                  <c:v>1.48</c:v>
                </c:pt>
                <c:pt idx="462">
                  <c:v>1.57</c:v>
                </c:pt>
                <c:pt idx="463">
                  <c:v>1.57</c:v>
                </c:pt>
                <c:pt idx="464">
                  <c:v>1.57</c:v>
                </c:pt>
                <c:pt idx="465">
                  <c:v>1.62</c:v>
                </c:pt>
                <c:pt idx="466">
                  <c:v>1.62</c:v>
                </c:pt>
                <c:pt idx="467">
                  <c:v>1.7600000000000002</c:v>
                </c:pt>
                <c:pt idx="468">
                  <c:v>1.8000000000000003</c:v>
                </c:pt>
                <c:pt idx="469">
                  <c:v>1.7600000000000002</c:v>
                </c:pt>
                <c:pt idx="470">
                  <c:v>1.71</c:v>
                </c:pt>
                <c:pt idx="471">
                  <c:v>1.8000000000000003</c:v>
                </c:pt>
                <c:pt idx="472">
                  <c:v>1.9400000000000008</c:v>
                </c:pt>
                <c:pt idx="473">
                  <c:v>1.8000000000000003</c:v>
                </c:pt>
                <c:pt idx="474">
                  <c:v>1.7600000000000002</c:v>
                </c:pt>
                <c:pt idx="475">
                  <c:v>1.71</c:v>
                </c:pt>
                <c:pt idx="476">
                  <c:v>1.8000000000000003</c:v>
                </c:pt>
                <c:pt idx="477">
                  <c:v>1.7600000000000002</c:v>
                </c:pt>
                <c:pt idx="478">
                  <c:v>1.7600000000000002</c:v>
                </c:pt>
                <c:pt idx="479">
                  <c:v>1.7600000000000002</c:v>
                </c:pt>
                <c:pt idx="480">
                  <c:v>1.7600000000000002</c:v>
                </c:pt>
                <c:pt idx="481">
                  <c:v>1.6600000000000001</c:v>
                </c:pt>
                <c:pt idx="482">
                  <c:v>1.85</c:v>
                </c:pt>
                <c:pt idx="483">
                  <c:v>1.71</c:v>
                </c:pt>
                <c:pt idx="484">
                  <c:v>1.62</c:v>
                </c:pt>
                <c:pt idx="485">
                  <c:v>1.48</c:v>
                </c:pt>
                <c:pt idx="486">
                  <c:v>1.6600000000000001</c:v>
                </c:pt>
                <c:pt idx="487">
                  <c:v>1.7600000000000002</c:v>
                </c:pt>
                <c:pt idx="488">
                  <c:v>1.71</c:v>
                </c:pt>
                <c:pt idx="489">
                  <c:v>1.71</c:v>
                </c:pt>
                <c:pt idx="490">
                  <c:v>1.62</c:v>
                </c:pt>
                <c:pt idx="491">
                  <c:v>1.7600000000000002</c:v>
                </c:pt>
                <c:pt idx="492">
                  <c:v>1.6600000000000001</c:v>
                </c:pt>
                <c:pt idx="493">
                  <c:v>1.62</c:v>
                </c:pt>
                <c:pt idx="494">
                  <c:v>1.48</c:v>
                </c:pt>
                <c:pt idx="495">
                  <c:v>1.6600000000000001</c:v>
                </c:pt>
                <c:pt idx="496">
                  <c:v>1.71</c:v>
                </c:pt>
                <c:pt idx="497">
                  <c:v>1.62</c:v>
                </c:pt>
                <c:pt idx="498">
                  <c:v>1.62</c:v>
                </c:pt>
                <c:pt idx="499">
                  <c:v>1.62</c:v>
                </c:pt>
                <c:pt idx="500">
                  <c:v>1.62</c:v>
                </c:pt>
                <c:pt idx="501">
                  <c:v>1.62</c:v>
                </c:pt>
                <c:pt idx="502">
                  <c:v>1.62</c:v>
                </c:pt>
                <c:pt idx="503">
                  <c:v>1.7600000000000002</c:v>
                </c:pt>
                <c:pt idx="504">
                  <c:v>1.52</c:v>
                </c:pt>
                <c:pt idx="505">
                  <c:v>1.3900000000000001</c:v>
                </c:pt>
                <c:pt idx="506">
                  <c:v>1.71</c:v>
                </c:pt>
                <c:pt idx="507">
                  <c:v>1.7600000000000002</c:v>
                </c:pt>
                <c:pt idx="508">
                  <c:v>1.6600000000000001</c:v>
                </c:pt>
                <c:pt idx="509">
                  <c:v>1.4300000000000002</c:v>
                </c:pt>
                <c:pt idx="510">
                  <c:v>1.6600000000000001</c:v>
                </c:pt>
                <c:pt idx="511">
                  <c:v>1.71</c:v>
                </c:pt>
                <c:pt idx="512">
                  <c:v>1.71</c:v>
                </c:pt>
                <c:pt idx="513">
                  <c:v>1.62</c:v>
                </c:pt>
                <c:pt idx="514">
                  <c:v>1.7600000000000002</c:v>
                </c:pt>
                <c:pt idx="515">
                  <c:v>1.6600000000000001</c:v>
                </c:pt>
                <c:pt idx="516">
                  <c:v>1.62</c:v>
                </c:pt>
                <c:pt idx="517">
                  <c:v>1.57</c:v>
                </c:pt>
                <c:pt idx="518">
                  <c:v>1.57</c:v>
                </c:pt>
                <c:pt idx="519">
                  <c:v>1.8000000000000003</c:v>
                </c:pt>
                <c:pt idx="520">
                  <c:v>1.57</c:v>
                </c:pt>
                <c:pt idx="521">
                  <c:v>1.71</c:v>
                </c:pt>
                <c:pt idx="522">
                  <c:v>1.71</c:v>
                </c:pt>
                <c:pt idx="523">
                  <c:v>1.6600000000000001</c:v>
                </c:pt>
                <c:pt idx="524">
                  <c:v>1.71</c:v>
                </c:pt>
                <c:pt idx="525">
                  <c:v>1.6600000000000001</c:v>
                </c:pt>
                <c:pt idx="526">
                  <c:v>1.6600000000000001</c:v>
                </c:pt>
                <c:pt idx="527">
                  <c:v>1.48</c:v>
                </c:pt>
                <c:pt idx="528">
                  <c:v>1.57</c:v>
                </c:pt>
                <c:pt idx="529">
                  <c:v>1.62</c:v>
                </c:pt>
                <c:pt idx="530">
                  <c:v>1.6600000000000001</c:v>
                </c:pt>
                <c:pt idx="531">
                  <c:v>1.57</c:v>
                </c:pt>
                <c:pt idx="532">
                  <c:v>1.6600000000000001</c:v>
                </c:pt>
                <c:pt idx="533">
                  <c:v>1.85</c:v>
                </c:pt>
                <c:pt idx="534">
                  <c:v>1.6600000000000001</c:v>
                </c:pt>
                <c:pt idx="535">
                  <c:v>1.6600000000000001</c:v>
                </c:pt>
                <c:pt idx="536">
                  <c:v>1.62</c:v>
                </c:pt>
                <c:pt idx="537">
                  <c:v>1.57</c:v>
                </c:pt>
                <c:pt idx="538">
                  <c:v>1.6600000000000001</c:v>
                </c:pt>
                <c:pt idx="539">
                  <c:v>1.6600000000000001</c:v>
                </c:pt>
                <c:pt idx="540">
                  <c:v>1.57</c:v>
                </c:pt>
                <c:pt idx="541">
                  <c:v>1.62</c:v>
                </c:pt>
                <c:pt idx="542">
                  <c:v>1.6600000000000001</c:v>
                </c:pt>
                <c:pt idx="543">
                  <c:v>1.71</c:v>
                </c:pt>
                <c:pt idx="544">
                  <c:v>1.62</c:v>
                </c:pt>
                <c:pt idx="545">
                  <c:v>1.6600000000000001</c:v>
                </c:pt>
                <c:pt idx="546">
                  <c:v>1.6600000000000001</c:v>
                </c:pt>
                <c:pt idx="547">
                  <c:v>1.62</c:v>
                </c:pt>
                <c:pt idx="548">
                  <c:v>1.6600000000000001</c:v>
                </c:pt>
                <c:pt idx="549">
                  <c:v>1.4300000000000002</c:v>
                </c:pt>
                <c:pt idx="550">
                  <c:v>1.62</c:v>
                </c:pt>
                <c:pt idx="551">
                  <c:v>1.6600000000000001</c:v>
                </c:pt>
                <c:pt idx="552">
                  <c:v>1.6600000000000001</c:v>
                </c:pt>
                <c:pt idx="553">
                  <c:v>1.71</c:v>
                </c:pt>
                <c:pt idx="554">
                  <c:v>1.62</c:v>
                </c:pt>
                <c:pt idx="555">
                  <c:v>1.3900000000000001</c:v>
                </c:pt>
                <c:pt idx="556">
                  <c:v>1.62</c:v>
                </c:pt>
                <c:pt idx="557">
                  <c:v>1.57</c:v>
                </c:pt>
                <c:pt idx="558">
                  <c:v>1.6600000000000001</c:v>
                </c:pt>
                <c:pt idx="559">
                  <c:v>1.62</c:v>
                </c:pt>
                <c:pt idx="560">
                  <c:v>1.71</c:v>
                </c:pt>
                <c:pt idx="561">
                  <c:v>1.57</c:v>
                </c:pt>
                <c:pt idx="562">
                  <c:v>1.71</c:v>
                </c:pt>
                <c:pt idx="563">
                  <c:v>1.8000000000000003</c:v>
                </c:pt>
                <c:pt idx="564">
                  <c:v>1.62</c:v>
                </c:pt>
                <c:pt idx="565">
                  <c:v>1.9400000000000008</c:v>
                </c:pt>
                <c:pt idx="566">
                  <c:v>1.71</c:v>
                </c:pt>
                <c:pt idx="567">
                  <c:v>1.57</c:v>
                </c:pt>
                <c:pt idx="568">
                  <c:v>1.52</c:v>
                </c:pt>
                <c:pt idx="569">
                  <c:v>1.6600000000000001</c:v>
                </c:pt>
                <c:pt idx="570">
                  <c:v>1.62</c:v>
                </c:pt>
                <c:pt idx="571">
                  <c:v>1.6600000000000001</c:v>
                </c:pt>
                <c:pt idx="572">
                  <c:v>1.71</c:v>
                </c:pt>
                <c:pt idx="573">
                  <c:v>1.57</c:v>
                </c:pt>
                <c:pt idx="574">
                  <c:v>1.57</c:v>
                </c:pt>
                <c:pt idx="575">
                  <c:v>1.62</c:v>
                </c:pt>
                <c:pt idx="576">
                  <c:v>1.62</c:v>
                </c:pt>
                <c:pt idx="577">
                  <c:v>1.62</c:v>
                </c:pt>
                <c:pt idx="578">
                  <c:v>1.57</c:v>
                </c:pt>
                <c:pt idx="579">
                  <c:v>1.62</c:v>
                </c:pt>
                <c:pt idx="580">
                  <c:v>1.52</c:v>
                </c:pt>
                <c:pt idx="581">
                  <c:v>1.62</c:v>
                </c:pt>
                <c:pt idx="582">
                  <c:v>1.71</c:v>
                </c:pt>
                <c:pt idx="583">
                  <c:v>1.62</c:v>
                </c:pt>
                <c:pt idx="584">
                  <c:v>1.6600000000000001</c:v>
                </c:pt>
                <c:pt idx="585">
                  <c:v>1.6600000000000001</c:v>
                </c:pt>
                <c:pt idx="586">
                  <c:v>1.6600000000000001</c:v>
                </c:pt>
                <c:pt idx="587">
                  <c:v>1.48</c:v>
                </c:pt>
                <c:pt idx="588">
                  <c:v>1.8000000000000003</c:v>
                </c:pt>
                <c:pt idx="589">
                  <c:v>1.62</c:v>
                </c:pt>
                <c:pt idx="590">
                  <c:v>1.62</c:v>
                </c:pt>
                <c:pt idx="591">
                  <c:v>1.6600000000000001</c:v>
                </c:pt>
                <c:pt idx="592">
                  <c:v>1.6600000000000001</c:v>
                </c:pt>
                <c:pt idx="593">
                  <c:v>1.6600000000000001</c:v>
                </c:pt>
                <c:pt idx="594">
                  <c:v>1.48</c:v>
                </c:pt>
                <c:pt idx="595">
                  <c:v>1.48</c:v>
                </c:pt>
                <c:pt idx="596">
                  <c:v>1.6600000000000001</c:v>
                </c:pt>
                <c:pt idx="597">
                  <c:v>1.71</c:v>
                </c:pt>
                <c:pt idx="598">
                  <c:v>1.48</c:v>
                </c:pt>
                <c:pt idx="599">
                  <c:v>1.48</c:v>
                </c:pt>
                <c:pt idx="600">
                  <c:v>1.57</c:v>
                </c:pt>
                <c:pt idx="601">
                  <c:v>1.6600000000000001</c:v>
                </c:pt>
                <c:pt idx="602">
                  <c:v>1.6600000000000001</c:v>
                </c:pt>
                <c:pt idx="603">
                  <c:v>1.6600000000000001</c:v>
                </c:pt>
                <c:pt idx="604">
                  <c:v>1.57</c:v>
                </c:pt>
                <c:pt idx="605">
                  <c:v>1.6600000000000001</c:v>
                </c:pt>
                <c:pt idx="606">
                  <c:v>1.6600000000000001</c:v>
                </c:pt>
                <c:pt idx="607">
                  <c:v>1.6600000000000001</c:v>
                </c:pt>
                <c:pt idx="608">
                  <c:v>1.6600000000000001</c:v>
                </c:pt>
                <c:pt idx="609">
                  <c:v>1.71</c:v>
                </c:pt>
                <c:pt idx="610">
                  <c:v>1.6600000000000001</c:v>
                </c:pt>
                <c:pt idx="611">
                  <c:v>1.7600000000000002</c:v>
                </c:pt>
                <c:pt idx="612">
                  <c:v>1.7600000000000002</c:v>
                </c:pt>
                <c:pt idx="613">
                  <c:v>1.6600000000000001</c:v>
                </c:pt>
                <c:pt idx="614">
                  <c:v>1.71</c:v>
                </c:pt>
                <c:pt idx="615">
                  <c:v>1.62</c:v>
                </c:pt>
                <c:pt idx="616">
                  <c:v>1.71</c:v>
                </c:pt>
                <c:pt idx="617">
                  <c:v>1.6600000000000001</c:v>
                </c:pt>
                <c:pt idx="618">
                  <c:v>1.71</c:v>
                </c:pt>
                <c:pt idx="619">
                  <c:v>1.71</c:v>
                </c:pt>
                <c:pt idx="620">
                  <c:v>1.6600000000000001</c:v>
                </c:pt>
                <c:pt idx="621">
                  <c:v>1.6600000000000001</c:v>
                </c:pt>
                <c:pt idx="622">
                  <c:v>1.6600000000000001</c:v>
                </c:pt>
                <c:pt idx="623">
                  <c:v>1.62</c:v>
                </c:pt>
                <c:pt idx="624">
                  <c:v>1.71</c:v>
                </c:pt>
                <c:pt idx="625">
                  <c:v>1.71</c:v>
                </c:pt>
                <c:pt idx="626">
                  <c:v>1.52</c:v>
                </c:pt>
                <c:pt idx="627">
                  <c:v>1.6600000000000001</c:v>
                </c:pt>
                <c:pt idx="628">
                  <c:v>1.6600000000000001</c:v>
                </c:pt>
                <c:pt idx="629">
                  <c:v>1.8000000000000003</c:v>
                </c:pt>
                <c:pt idx="630">
                  <c:v>1.8000000000000003</c:v>
                </c:pt>
                <c:pt idx="631">
                  <c:v>1.71</c:v>
                </c:pt>
                <c:pt idx="632">
                  <c:v>1.6600000000000001</c:v>
                </c:pt>
                <c:pt idx="633">
                  <c:v>1.57</c:v>
                </c:pt>
                <c:pt idx="634">
                  <c:v>1.57</c:v>
                </c:pt>
                <c:pt idx="635">
                  <c:v>1.6600000000000001</c:v>
                </c:pt>
                <c:pt idx="636">
                  <c:v>1.7600000000000002</c:v>
                </c:pt>
                <c:pt idx="637">
                  <c:v>1.7600000000000002</c:v>
                </c:pt>
                <c:pt idx="638">
                  <c:v>1.6600000000000001</c:v>
                </c:pt>
                <c:pt idx="639">
                  <c:v>1.6600000000000001</c:v>
                </c:pt>
                <c:pt idx="640">
                  <c:v>1.62</c:v>
                </c:pt>
                <c:pt idx="641">
                  <c:v>1.6600000000000001</c:v>
                </c:pt>
                <c:pt idx="642">
                  <c:v>1.62</c:v>
                </c:pt>
                <c:pt idx="643">
                  <c:v>1.62</c:v>
                </c:pt>
                <c:pt idx="644">
                  <c:v>1.8000000000000003</c:v>
                </c:pt>
                <c:pt idx="645">
                  <c:v>1.7600000000000002</c:v>
                </c:pt>
                <c:pt idx="646">
                  <c:v>1.3900000000000001</c:v>
                </c:pt>
                <c:pt idx="647">
                  <c:v>1.6600000000000001</c:v>
                </c:pt>
                <c:pt idx="648">
                  <c:v>1.62</c:v>
                </c:pt>
                <c:pt idx="649">
                  <c:v>1.57</c:v>
                </c:pt>
                <c:pt idx="650">
                  <c:v>1.8000000000000003</c:v>
                </c:pt>
                <c:pt idx="651">
                  <c:v>1.85</c:v>
                </c:pt>
                <c:pt idx="652">
                  <c:v>1.71</c:v>
                </c:pt>
                <c:pt idx="653">
                  <c:v>1.52</c:v>
                </c:pt>
                <c:pt idx="654">
                  <c:v>1.7600000000000002</c:v>
                </c:pt>
                <c:pt idx="655">
                  <c:v>1.7600000000000002</c:v>
                </c:pt>
                <c:pt idx="656">
                  <c:v>1.85</c:v>
                </c:pt>
                <c:pt idx="657">
                  <c:v>1.71</c:v>
                </c:pt>
                <c:pt idx="658">
                  <c:v>1.7600000000000002</c:v>
                </c:pt>
                <c:pt idx="659">
                  <c:v>1.7600000000000002</c:v>
                </c:pt>
                <c:pt idx="660">
                  <c:v>1.71</c:v>
                </c:pt>
                <c:pt idx="661">
                  <c:v>1.52</c:v>
                </c:pt>
                <c:pt idx="662">
                  <c:v>1.7600000000000002</c:v>
                </c:pt>
                <c:pt idx="663">
                  <c:v>1.52</c:v>
                </c:pt>
                <c:pt idx="664">
                  <c:v>1.62</c:v>
                </c:pt>
                <c:pt idx="665">
                  <c:v>1.71</c:v>
                </c:pt>
                <c:pt idx="666">
                  <c:v>1.6600000000000001</c:v>
                </c:pt>
                <c:pt idx="667">
                  <c:v>1.7600000000000002</c:v>
                </c:pt>
                <c:pt idx="668">
                  <c:v>1.71</c:v>
                </c:pt>
                <c:pt idx="669">
                  <c:v>1.6600000000000001</c:v>
                </c:pt>
                <c:pt idx="670">
                  <c:v>1.6600000000000001</c:v>
                </c:pt>
                <c:pt idx="671">
                  <c:v>1.71</c:v>
                </c:pt>
                <c:pt idx="672">
                  <c:v>1.8000000000000003</c:v>
                </c:pt>
                <c:pt idx="673">
                  <c:v>1.8000000000000003</c:v>
                </c:pt>
                <c:pt idx="674">
                  <c:v>1.8000000000000003</c:v>
                </c:pt>
                <c:pt idx="675">
                  <c:v>1.7600000000000002</c:v>
                </c:pt>
                <c:pt idx="676">
                  <c:v>1.8000000000000003</c:v>
                </c:pt>
                <c:pt idx="677">
                  <c:v>1.85</c:v>
                </c:pt>
                <c:pt idx="678">
                  <c:v>1.71</c:v>
                </c:pt>
                <c:pt idx="679">
                  <c:v>1.9000000000000001</c:v>
                </c:pt>
                <c:pt idx="680">
                  <c:v>1.9400000000000008</c:v>
                </c:pt>
                <c:pt idx="681">
                  <c:v>1.9400000000000008</c:v>
                </c:pt>
                <c:pt idx="682">
                  <c:v>1.9000000000000001</c:v>
                </c:pt>
                <c:pt idx="683">
                  <c:v>2.0299999999999998</c:v>
                </c:pt>
                <c:pt idx="684">
                  <c:v>2.0299999999999998</c:v>
                </c:pt>
                <c:pt idx="685">
                  <c:v>2.08</c:v>
                </c:pt>
                <c:pt idx="686">
                  <c:v>2.08</c:v>
                </c:pt>
                <c:pt idx="687">
                  <c:v>2.08</c:v>
                </c:pt>
                <c:pt idx="688">
                  <c:v>2.13</c:v>
                </c:pt>
                <c:pt idx="689">
                  <c:v>2.13</c:v>
                </c:pt>
                <c:pt idx="690">
                  <c:v>2.13</c:v>
                </c:pt>
                <c:pt idx="691">
                  <c:v>1.9900000000000011</c:v>
                </c:pt>
                <c:pt idx="692">
                  <c:v>2.2200000000000002</c:v>
                </c:pt>
                <c:pt idx="693">
                  <c:v>2.2200000000000002</c:v>
                </c:pt>
                <c:pt idx="694">
                  <c:v>2.3099999999999987</c:v>
                </c:pt>
                <c:pt idx="695">
                  <c:v>2.4099999999999997</c:v>
                </c:pt>
                <c:pt idx="696">
                  <c:v>2.4099999999999997</c:v>
                </c:pt>
                <c:pt idx="697">
                  <c:v>2.4099999999999997</c:v>
                </c:pt>
                <c:pt idx="698">
                  <c:v>2.5</c:v>
                </c:pt>
                <c:pt idx="699">
                  <c:v>2.54</c:v>
                </c:pt>
                <c:pt idx="700">
                  <c:v>2.4499999999999997</c:v>
                </c:pt>
                <c:pt idx="701">
                  <c:v>2.68</c:v>
                </c:pt>
                <c:pt idx="702">
                  <c:v>2.73</c:v>
                </c:pt>
                <c:pt idx="703">
                  <c:v>2.68</c:v>
                </c:pt>
                <c:pt idx="704">
                  <c:v>2.92</c:v>
                </c:pt>
                <c:pt idx="705">
                  <c:v>2.8699999999999997</c:v>
                </c:pt>
                <c:pt idx="706">
                  <c:v>2.7800000000000002</c:v>
                </c:pt>
                <c:pt idx="707">
                  <c:v>3.0500000000000003</c:v>
                </c:pt>
                <c:pt idx="708">
                  <c:v>3.1</c:v>
                </c:pt>
                <c:pt idx="709">
                  <c:v>3.1</c:v>
                </c:pt>
                <c:pt idx="710">
                  <c:v>3.29</c:v>
                </c:pt>
                <c:pt idx="711">
                  <c:v>3.3299999999999987</c:v>
                </c:pt>
                <c:pt idx="712">
                  <c:v>3.56</c:v>
                </c:pt>
                <c:pt idx="713">
                  <c:v>3.75</c:v>
                </c:pt>
                <c:pt idx="714">
                  <c:v>3.75</c:v>
                </c:pt>
                <c:pt idx="715">
                  <c:v>3.6100000000000003</c:v>
                </c:pt>
                <c:pt idx="716">
                  <c:v>3.8899999999999997</c:v>
                </c:pt>
                <c:pt idx="717">
                  <c:v>3.9299999999999997</c:v>
                </c:pt>
                <c:pt idx="718">
                  <c:v>3.8899999999999997</c:v>
                </c:pt>
                <c:pt idx="719">
                  <c:v>4.17</c:v>
                </c:pt>
                <c:pt idx="720">
                  <c:v>4.21</c:v>
                </c:pt>
                <c:pt idx="721">
                  <c:v>4.4400000000000004</c:v>
                </c:pt>
                <c:pt idx="722">
                  <c:v>4.49</c:v>
                </c:pt>
                <c:pt idx="723">
                  <c:v>4.68</c:v>
                </c:pt>
                <c:pt idx="724">
                  <c:v>4.91</c:v>
                </c:pt>
                <c:pt idx="725">
                  <c:v>4.91</c:v>
                </c:pt>
                <c:pt idx="726">
                  <c:v>4.95</c:v>
                </c:pt>
                <c:pt idx="727">
                  <c:v>5.14</c:v>
                </c:pt>
                <c:pt idx="728">
                  <c:v>5.1899999999999995</c:v>
                </c:pt>
                <c:pt idx="729">
                  <c:v>5.42</c:v>
                </c:pt>
                <c:pt idx="730">
                  <c:v>5.42</c:v>
                </c:pt>
                <c:pt idx="731">
                  <c:v>5.6</c:v>
                </c:pt>
                <c:pt idx="732">
                  <c:v>5.74</c:v>
                </c:pt>
                <c:pt idx="733">
                  <c:v>5.88</c:v>
                </c:pt>
                <c:pt idx="734">
                  <c:v>5.84</c:v>
                </c:pt>
                <c:pt idx="735">
                  <c:v>6.1599999999999975</c:v>
                </c:pt>
                <c:pt idx="736">
                  <c:v>6.21</c:v>
                </c:pt>
                <c:pt idx="737">
                  <c:v>6.39</c:v>
                </c:pt>
                <c:pt idx="738">
                  <c:v>6.58</c:v>
                </c:pt>
                <c:pt idx="739">
                  <c:v>6.76</c:v>
                </c:pt>
                <c:pt idx="740">
                  <c:v>6.9</c:v>
                </c:pt>
                <c:pt idx="741">
                  <c:v>7.09</c:v>
                </c:pt>
                <c:pt idx="742">
                  <c:v>7.09</c:v>
                </c:pt>
                <c:pt idx="743">
                  <c:v>7.23</c:v>
                </c:pt>
                <c:pt idx="744">
                  <c:v>7.3599999999999985</c:v>
                </c:pt>
                <c:pt idx="745">
                  <c:v>7.5</c:v>
                </c:pt>
                <c:pt idx="746">
                  <c:v>7.6400000000000006</c:v>
                </c:pt>
                <c:pt idx="747">
                  <c:v>7.74</c:v>
                </c:pt>
                <c:pt idx="748">
                  <c:v>7.92</c:v>
                </c:pt>
                <c:pt idx="749">
                  <c:v>8.11</c:v>
                </c:pt>
                <c:pt idx="750">
                  <c:v>8.15</c:v>
                </c:pt>
                <c:pt idx="751">
                  <c:v>8.3800000000000008</c:v>
                </c:pt>
                <c:pt idx="752">
                  <c:v>8.52</c:v>
                </c:pt>
                <c:pt idx="753">
                  <c:v>8.620000000000001</c:v>
                </c:pt>
                <c:pt idx="754">
                  <c:v>8.48</c:v>
                </c:pt>
                <c:pt idx="755">
                  <c:v>8.7100000000000009</c:v>
                </c:pt>
                <c:pt idx="756">
                  <c:v>8.99</c:v>
                </c:pt>
                <c:pt idx="757">
                  <c:v>9.17</c:v>
                </c:pt>
                <c:pt idx="758">
                  <c:v>9.31</c:v>
                </c:pt>
                <c:pt idx="759">
                  <c:v>9.3600000000000048</c:v>
                </c:pt>
                <c:pt idx="760">
                  <c:v>9.5400000000000009</c:v>
                </c:pt>
                <c:pt idx="761">
                  <c:v>9.4500000000000028</c:v>
                </c:pt>
                <c:pt idx="762">
                  <c:v>9.68</c:v>
                </c:pt>
                <c:pt idx="763">
                  <c:v>9.77</c:v>
                </c:pt>
                <c:pt idx="764">
                  <c:v>10.01</c:v>
                </c:pt>
                <c:pt idx="765">
                  <c:v>10.15</c:v>
                </c:pt>
                <c:pt idx="766">
                  <c:v>10.33</c:v>
                </c:pt>
                <c:pt idx="767">
                  <c:v>10.38</c:v>
                </c:pt>
                <c:pt idx="768">
                  <c:v>10.56</c:v>
                </c:pt>
                <c:pt idx="769">
                  <c:v>10.56</c:v>
                </c:pt>
                <c:pt idx="770">
                  <c:v>10.75</c:v>
                </c:pt>
                <c:pt idx="771">
                  <c:v>10.98</c:v>
                </c:pt>
                <c:pt idx="772">
                  <c:v>11.21</c:v>
                </c:pt>
                <c:pt idx="773">
                  <c:v>11.3</c:v>
                </c:pt>
                <c:pt idx="774">
                  <c:v>11.44</c:v>
                </c:pt>
                <c:pt idx="775">
                  <c:v>11.58</c:v>
                </c:pt>
                <c:pt idx="776">
                  <c:v>11.540000000000001</c:v>
                </c:pt>
                <c:pt idx="777">
                  <c:v>11.77</c:v>
                </c:pt>
                <c:pt idx="778">
                  <c:v>12</c:v>
                </c:pt>
                <c:pt idx="779">
                  <c:v>12</c:v>
                </c:pt>
                <c:pt idx="780">
                  <c:v>12.23</c:v>
                </c:pt>
                <c:pt idx="781">
                  <c:v>12.370000000000006</c:v>
                </c:pt>
                <c:pt idx="782">
                  <c:v>12.46</c:v>
                </c:pt>
                <c:pt idx="783">
                  <c:v>12.69</c:v>
                </c:pt>
                <c:pt idx="784">
                  <c:v>12.790000000000001</c:v>
                </c:pt>
                <c:pt idx="785">
                  <c:v>13.02</c:v>
                </c:pt>
                <c:pt idx="786">
                  <c:v>13.2</c:v>
                </c:pt>
                <c:pt idx="787">
                  <c:v>13.25</c:v>
                </c:pt>
                <c:pt idx="788">
                  <c:v>13.48</c:v>
                </c:pt>
                <c:pt idx="789">
                  <c:v>13.62</c:v>
                </c:pt>
                <c:pt idx="790">
                  <c:v>13.67</c:v>
                </c:pt>
                <c:pt idx="791">
                  <c:v>13.71</c:v>
                </c:pt>
                <c:pt idx="792">
                  <c:v>13.76</c:v>
                </c:pt>
                <c:pt idx="793">
                  <c:v>13.81</c:v>
                </c:pt>
                <c:pt idx="794">
                  <c:v>13.81</c:v>
                </c:pt>
                <c:pt idx="795">
                  <c:v>13.76</c:v>
                </c:pt>
                <c:pt idx="796">
                  <c:v>13.81</c:v>
                </c:pt>
                <c:pt idx="797">
                  <c:v>13.9</c:v>
                </c:pt>
                <c:pt idx="798">
                  <c:v>13.99</c:v>
                </c:pt>
                <c:pt idx="799">
                  <c:v>13.9</c:v>
                </c:pt>
                <c:pt idx="800">
                  <c:v>13.9</c:v>
                </c:pt>
                <c:pt idx="801">
                  <c:v>13.9</c:v>
                </c:pt>
                <c:pt idx="802">
                  <c:v>13.950000000000006</c:v>
                </c:pt>
                <c:pt idx="803">
                  <c:v>13.99</c:v>
                </c:pt>
                <c:pt idx="804">
                  <c:v>13.99</c:v>
                </c:pt>
                <c:pt idx="805">
                  <c:v>13.9</c:v>
                </c:pt>
                <c:pt idx="806">
                  <c:v>13.99</c:v>
                </c:pt>
                <c:pt idx="807">
                  <c:v>14.08</c:v>
                </c:pt>
                <c:pt idx="808">
                  <c:v>14.040000000000001</c:v>
                </c:pt>
                <c:pt idx="809">
                  <c:v>14.13</c:v>
                </c:pt>
                <c:pt idx="810">
                  <c:v>14.040000000000001</c:v>
                </c:pt>
                <c:pt idx="811">
                  <c:v>14.040000000000001</c:v>
                </c:pt>
                <c:pt idx="812">
                  <c:v>14.08</c:v>
                </c:pt>
                <c:pt idx="813">
                  <c:v>14.22</c:v>
                </c:pt>
                <c:pt idx="814">
                  <c:v>14.22</c:v>
                </c:pt>
                <c:pt idx="815">
                  <c:v>14.27</c:v>
                </c:pt>
                <c:pt idx="816">
                  <c:v>14.32</c:v>
                </c:pt>
                <c:pt idx="817">
                  <c:v>14.27</c:v>
                </c:pt>
                <c:pt idx="818">
                  <c:v>14.360000000000007</c:v>
                </c:pt>
                <c:pt idx="819">
                  <c:v>14.41</c:v>
                </c:pt>
                <c:pt idx="820">
                  <c:v>14.41</c:v>
                </c:pt>
                <c:pt idx="821">
                  <c:v>14.360000000000007</c:v>
                </c:pt>
                <c:pt idx="822">
                  <c:v>14.41</c:v>
                </c:pt>
                <c:pt idx="823">
                  <c:v>14.41</c:v>
                </c:pt>
                <c:pt idx="824">
                  <c:v>14.46</c:v>
                </c:pt>
                <c:pt idx="825">
                  <c:v>14.5</c:v>
                </c:pt>
                <c:pt idx="826">
                  <c:v>14.5</c:v>
                </c:pt>
                <c:pt idx="827">
                  <c:v>14.59</c:v>
                </c:pt>
                <c:pt idx="828">
                  <c:v>14.64</c:v>
                </c:pt>
                <c:pt idx="829">
                  <c:v>14.64</c:v>
                </c:pt>
                <c:pt idx="830">
                  <c:v>14.64</c:v>
                </c:pt>
                <c:pt idx="831">
                  <c:v>14.64</c:v>
                </c:pt>
                <c:pt idx="832">
                  <c:v>14.64</c:v>
                </c:pt>
                <c:pt idx="833">
                  <c:v>14.73</c:v>
                </c:pt>
                <c:pt idx="834">
                  <c:v>14.83</c:v>
                </c:pt>
                <c:pt idx="835">
                  <c:v>14.83</c:v>
                </c:pt>
                <c:pt idx="836">
                  <c:v>14.83</c:v>
                </c:pt>
                <c:pt idx="837">
                  <c:v>14.83</c:v>
                </c:pt>
                <c:pt idx="838">
                  <c:v>14.870000000000006</c:v>
                </c:pt>
                <c:pt idx="839">
                  <c:v>14.83</c:v>
                </c:pt>
                <c:pt idx="840">
                  <c:v>14.870000000000006</c:v>
                </c:pt>
                <c:pt idx="841">
                  <c:v>14.97</c:v>
                </c:pt>
                <c:pt idx="842">
                  <c:v>14.92</c:v>
                </c:pt>
                <c:pt idx="843">
                  <c:v>14.870000000000006</c:v>
                </c:pt>
                <c:pt idx="844">
                  <c:v>14.92</c:v>
                </c:pt>
                <c:pt idx="845">
                  <c:v>14.92</c:v>
                </c:pt>
                <c:pt idx="846">
                  <c:v>14.92</c:v>
                </c:pt>
                <c:pt idx="847">
                  <c:v>14.97</c:v>
                </c:pt>
                <c:pt idx="848">
                  <c:v>15.01</c:v>
                </c:pt>
                <c:pt idx="849">
                  <c:v>15.01</c:v>
                </c:pt>
                <c:pt idx="850">
                  <c:v>15.06</c:v>
                </c:pt>
                <c:pt idx="851">
                  <c:v>15.01</c:v>
                </c:pt>
                <c:pt idx="852">
                  <c:v>15.01</c:v>
                </c:pt>
                <c:pt idx="853">
                  <c:v>15.01</c:v>
                </c:pt>
                <c:pt idx="854">
                  <c:v>15.06</c:v>
                </c:pt>
                <c:pt idx="855">
                  <c:v>15.01</c:v>
                </c:pt>
                <c:pt idx="856">
                  <c:v>15.01</c:v>
                </c:pt>
                <c:pt idx="857">
                  <c:v>15.01</c:v>
                </c:pt>
                <c:pt idx="858">
                  <c:v>15.01</c:v>
                </c:pt>
                <c:pt idx="859">
                  <c:v>15.06</c:v>
                </c:pt>
                <c:pt idx="860">
                  <c:v>15.01</c:v>
                </c:pt>
                <c:pt idx="861">
                  <c:v>15.1</c:v>
                </c:pt>
                <c:pt idx="862">
                  <c:v>15.1</c:v>
                </c:pt>
                <c:pt idx="863">
                  <c:v>15.06</c:v>
                </c:pt>
                <c:pt idx="864">
                  <c:v>15.1</c:v>
                </c:pt>
                <c:pt idx="865">
                  <c:v>15.1</c:v>
                </c:pt>
                <c:pt idx="866">
                  <c:v>15.06</c:v>
                </c:pt>
                <c:pt idx="867">
                  <c:v>15.06</c:v>
                </c:pt>
                <c:pt idx="868">
                  <c:v>15.01</c:v>
                </c:pt>
                <c:pt idx="869">
                  <c:v>15.01</c:v>
                </c:pt>
                <c:pt idx="870">
                  <c:v>15.01</c:v>
                </c:pt>
                <c:pt idx="871">
                  <c:v>15.06</c:v>
                </c:pt>
                <c:pt idx="872">
                  <c:v>15.01</c:v>
                </c:pt>
                <c:pt idx="873">
                  <c:v>15.01</c:v>
                </c:pt>
                <c:pt idx="874">
                  <c:v>15.1</c:v>
                </c:pt>
                <c:pt idx="875">
                  <c:v>15.06</c:v>
                </c:pt>
                <c:pt idx="876">
                  <c:v>15.01</c:v>
                </c:pt>
                <c:pt idx="877">
                  <c:v>15.01</c:v>
                </c:pt>
                <c:pt idx="878">
                  <c:v>15.06</c:v>
                </c:pt>
                <c:pt idx="879">
                  <c:v>15.06</c:v>
                </c:pt>
                <c:pt idx="880">
                  <c:v>15.01</c:v>
                </c:pt>
                <c:pt idx="881">
                  <c:v>15.06</c:v>
                </c:pt>
                <c:pt idx="882">
                  <c:v>15.1</c:v>
                </c:pt>
                <c:pt idx="883">
                  <c:v>15.06</c:v>
                </c:pt>
                <c:pt idx="884">
                  <c:v>15.01</c:v>
                </c:pt>
                <c:pt idx="885">
                  <c:v>14.97</c:v>
                </c:pt>
                <c:pt idx="886">
                  <c:v>14.97</c:v>
                </c:pt>
                <c:pt idx="887">
                  <c:v>15.01</c:v>
                </c:pt>
                <c:pt idx="888">
                  <c:v>15.01</c:v>
                </c:pt>
                <c:pt idx="889">
                  <c:v>14.97</c:v>
                </c:pt>
                <c:pt idx="890">
                  <c:v>14.97</c:v>
                </c:pt>
                <c:pt idx="891">
                  <c:v>14.97</c:v>
                </c:pt>
                <c:pt idx="892">
                  <c:v>14.97</c:v>
                </c:pt>
                <c:pt idx="893">
                  <c:v>14.97</c:v>
                </c:pt>
                <c:pt idx="894">
                  <c:v>15.01</c:v>
                </c:pt>
                <c:pt idx="895">
                  <c:v>15.01</c:v>
                </c:pt>
                <c:pt idx="896">
                  <c:v>15.01</c:v>
                </c:pt>
                <c:pt idx="897">
                  <c:v>15.01</c:v>
                </c:pt>
                <c:pt idx="898">
                  <c:v>15.01</c:v>
                </c:pt>
                <c:pt idx="899">
                  <c:v>15.01</c:v>
                </c:pt>
                <c:pt idx="900">
                  <c:v>15.01</c:v>
                </c:pt>
                <c:pt idx="901">
                  <c:v>15.01</c:v>
                </c:pt>
                <c:pt idx="902">
                  <c:v>14.97</c:v>
                </c:pt>
                <c:pt idx="903">
                  <c:v>14.97</c:v>
                </c:pt>
                <c:pt idx="904">
                  <c:v>14.97</c:v>
                </c:pt>
                <c:pt idx="905">
                  <c:v>15.01</c:v>
                </c:pt>
                <c:pt idx="906">
                  <c:v>14.97</c:v>
                </c:pt>
                <c:pt idx="907">
                  <c:v>15.01</c:v>
                </c:pt>
                <c:pt idx="908">
                  <c:v>15.06</c:v>
                </c:pt>
                <c:pt idx="909">
                  <c:v>15.1</c:v>
                </c:pt>
                <c:pt idx="910">
                  <c:v>15.1</c:v>
                </c:pt>
                <c:pt idx="911">
                  <c:v>15.1</c:v>
                </c:pt>
                <c:pt idx="912">
                  <c:v>15.1</c:v>
                </c:pt>
                <c:pt idx="913">
                  <c:v>15.1</c:v>
                </c:pt>
                <c:pt idx="914">
                  <c:v>15.1</c:v>
                </c:pt>
                <c:pt idx="915">
                  <c:v>15.1</c:v>
                </c:pt>
                <c:pt idx="916">
                  <c:v>15.06</c:v>
                </c:pt>
                <c:pt idx="917">
                  <c:v>15.1</c:v>
                </c:pt>
                <c:pt idx="918">
                  <c:v>15.15</c:v>
                </c:pt>
                <c:pt idx="919">
                  <c:v>15.15</c:v>
                </c:pt>
                <c:pt idx="920">
                  <c:v>15.15</c:v>
                </c:pt>
                <c:pt idx="921">
                  <c:v>15.15</c:v>
                </c:pt>
                <c:pt idx="922">
                  <c:v>15.2</c:v>
                </c:pt>
                <c:pt idx="923">
                  <c:v>15.24</c:v>
                </c:pt>
                <c:pt idx="924">
                  <c:v>15.24</c:v>
                </c:pt>
                <c:pt idx="925">
                  <c:v>15.290000000000001</c:v>
                </c:pt>
                <c:pt idx="926">
                  <c:v>15.24</c:v>
                </c:pt>
                <c:pt idx="927">
                  <c:v>15.24</c:v>
                </c:pt>
                <c:pt idx="928">
                  <c:v>15.15</c:v>
                </c:pt>
                <c:pt idx="929">
                  <c:v>15.15</c:v>
                </c:pt>
                <c:pt idx="930">
                  <c:v>15.15</c:v>
                </c:pt>
                <c:pt idx="931">
                  <c:v>15.2</c:v>
                </c:pt>
                <c:pt idx="932">
                  <c:v>15.2</c:v>
                </c:pt>
                <c:pt idx="933">
                  <c:v>15.2</c:v>
                </c:pt>
                <c:pt idx="934">
                  <c:v>15.2</c:v>
                </c:pt>
                <c:pt idx="935">
                  <c:v>15.2</c:v>
                </c:pt>
                <c:pt idx="936">
                  <c:v>15.24</c:v>
                </c:pt>
                <c:pt idx="937">
                  <c:v>15.290000000000001</c:v>
                </c:pt>
                <c:pt idx="938">
                  <c:v>15.38</c:v>
                </c:pt>
                <c:pt idx="939">
                  <c:v>15.43</c:v>
                </c:pt>
                <c:pt idx="940">
                  <c:v>15.34</c:v>
                </c:pt>
                <c:pt idx="941">
                  <c:v>15.290000000000001</c:v>
                </c:pt>
                <c:pt idx="942">
                  <c:v>15.34</c:v>
                </c:pt>
                <c:pt idx="943">
                  <c:v>15.38</c:v>
                </c:pt>
                <c:pt idx="944">
                  <c:v>15.43</c:v>
                </c:pt>
                <c:pt idx="945">
                  <c:v>15.48</c:v>
                </c:pt>
                <c:pt idx="946">
                  <c:v>15.48</c:v>
                </c:pt>
                <c:pt idx="947">
                  <c:v>15.48</c:v>
                </c:pt>
                <c:pt idx="948">
                  <c:v>15.43</c:v>
                </c:pt>
                <c:pt idx="949">
                  <c:v>15.43</c:v>
                </c:pt>
                <c:pt idx="950">
                  <c:v>15.48</c:v>
                </c:pt>
                <c:pt idx="951">
                  <c:v>15.52</c:v>
                </c:pt>
                <c:pt idx="952">
                  <c:v>15.48</c:v>
                </c:pt>
                <c:pt idx="953">
                  <c:v>15.48</c:v>
                </c:pt>
                <c:pt idx="954">
                  <c:v>15.48</c:v>
                </c:pt>
                <c:pt idx="955">
                  <c:v>15.52</c:v>
                </c:pt>
                <c:pt idx="956">
                  <c:v>15.52</c:v>
                </c:pt>
                <c:pt idx="957">
                  <c:v>15.57</c:v>
                </c:pt>
                <c:pt idx="958">
                  <c:v>15.610000000000001</c:v>
                </c:pt>
                <c:pt idx="959">
                  <c:v>15.610000000000001</c:v>
                </c:pt>
                <c:pt idx="960">
                  <c:v>15.57</c:v>
                </c:pt>
                <c:pt idx="961">
                  <c:v>15.52</c:v>
                </c:pt>
                <c:pt idx="962">
                  <c:v>15.52</c:v>
                </c:pt>
                <c:pt idx="963">
                  <c:v>15.52</c:v>
                </c:pt>
                <c:pt idx="964">
                  <c:v>15.48</c:v>
                </c:pt>
                <c:pt idx="965">
                  <c:v>15.52</c:v>
                </c:pt>
                <c:pt idx="966">
                  <c:v>15.52</c:v>
                </c:pt>
                <c:pt idx="967">
                  <c:v>15.52</c:v>
                </c:pt>
                <c:pt idx="968">
                  <c:v>15.52</c:v>
                </c:pt>
                <c:pt idx="969">
                  <c:v>15.52</c:v>
                </c:pt>
                <c:pt idx="970">
                  <c:v>15.57</c:v>
                </c:pt>
                <c:pt idx="971">
                  <c:v>15.610000000000001</c:v>
                </c:pt>
                <c:pt idx="972">
                  <c:v>15.660000000000002</c:v>
                </c:pt>
                <c:pt idx="973">
                  <c:v>15.709999999999999</c:v>
                </c:pt>
                <c:pt idx="974">
                  <c:v>15.709999999999999</c:v>
                </c:pt>
                <c:pt idx="975">
                  <c:v>15.750000000000002</c:v>
                </c:pt>
                <c:pt idx="976">
                  <c:v>15.750000000000002</c:v>
                </c:pt>
              </c:numCache>
            </c:numRef>
          </c:yVal>
          <c:smooth val="0"/>
        </c:ser>
        <c:ser>
          <c:idx val="7"/>
          <c:order val="6"/>
          <c:spPr>
            <a:ln w="28575">
              <a:noFill/>
            </a:ln>
          </c:spPr>
          <c:marker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A80FSV!$H$1204:$H$1553</c:f>
              <c:numCache>
                <c:formatCode>General</c:formatCode>
                <c:ptCount val="350"/>
                <c:pt idx="0">
                  <c:v>14.960000000000004</c:v>
                </c:pt>
                <c:pt idx="1">
                  <c:v>14.98</c:v>
                </c:pt>
                <c:pt idx="2">
                  <c:v>15.02</c:v>
                </c:pt>
                <c:pt idx="3">
                  <c:v>15.04</c:v>
                </c:pt>
                <c:pt idx="4">
                  <c:v>15.01</c:v>
                </c:pt>
                <c:pt idx="5">
                  <c:v>14.98</c:v>
                </c:pt>
                <c:pt idx="6">
                  <c:v>14.98</c:v>
                </c:pt>
                <c:pt idx="7">
                  <c:v>15</c:v>
                </c:pt>
                <c:pt idx="8">
                  <c:v>15.03</c:v>
                </c:pt>
                <c:pt idx="9">
                  <c:v>15.08</c:v>
                </c:pt>
                <c:pt idx="10">
                  <c:v>15.1</c:v>
                </c:pt>
                <c:pt idx="11">
                  <c:v>15.15</c:v>
                </c:pt>
                <c:pt idx="12">
                  <c:v>15.15</c:v>
                </c:pt>
                <c:pt idx="13">
                  <c:v>15.129999999999999</c:v>
                </c:pt>
                <c:pt idx="14">
                  <c:v>15.12</c:v>
                </c:pt>
                <c:pt idx="15">
                  <c:v>15.12</c:v>
                </c:pt>
                <c:pt idx="16">
                  <c:v>15.17</c:v>
                </c:pt>
                <c:pt idx="17">
                  <c:v>15.209999999999999</c:v>
                </c:pt>
                <c:pt idx="18">
                  <c:v>15.24</c:v>
                </c:pt>
                <c:pt idx="19">
                  <c:v>15.22</c:v>
                </c:pt>
                <c:pt idx="20">
                  <c:v>15.22</c:v>
                </c:pt>
                <c:pt idx="21">
                  <c:v>15.209999999999999</c:v>
                </c:pt>
                <c:pt idx="22">
                  <c:v>15.209999999999999</c:v>
                </c:pt>
                <c:pt idx="23">
                  <c:v>15.22</c:v>
                </c:pt>
                <c:pt idx="24">
                  <c:v>15.2</c:v>
                </c:pt>
                <c:pt idx="25">
                  <c:v>15.2</c:v>
                </c:pt>
                <c:pt idx="26">
                  <c:v>15.209999999999999</c:v>
                </c:pt>
                <c:pt idx="27">
                  <c:v>15.24</c:v>
                </c:pt>
                <c:pt idx="28">
                  <c:v>15.26</c:v>
                </c:pt>
                <c:pt idx="29">
                  <c:v>15.26</c:v>
                </c:pt>
                <c:pt idx="30">
                  <c:v>15.28</c:v>
                </c:pt>
                <c:pt idx="31">
                  <c:v>15.31</c:v>
                </c:pt>
                <c:pt idx="32">
                  <c:v>15.34</c:v>
                </c:pt>
                <c:pt idx="33">
                  <c:v>15.350000000000007</c:v>
                </c:pt>
                <c:pt idx="34">
                  <c:v>15.370000000000006</c:v>
                </c:pt>
                <c:pt idx="35">
                  <c:v>15.4</c:v>
                </c:pt>
                <c:pt idx="36">
                  <c:v>15.41</c:v>
                </c:pt>
                <c:pt idx="37">
                  <c:v>15.41</c:v>
                </c:pt>
                <c:pt idx="38">
                  <c:v>15.42</c:v>
                </c:pt>
                <c:pt idx="39">
                  <c:v>15.4</c:v>
                </c:pt>
                <c:pt idx="40">
                  <c:v>15.380000000000004</c:v>
                </c:pt>
                <c:pt idx="41">
                  <c:v>15.4</c:v>
                </c:pt>
                <c:pt idx="42">
                  <c:v>15.380000000000004</c:v>
                </c:pt>
                <c:pt idx="43">
                  <c:v>15.350000000000007</c:v>
                </c:pt>
                <c:pt idx="44">
                  <c:v>15.370000000000006</c:v>
                </c:pt>
                <c:pt idx="45">
                  <c:v>15.4</c:v>
                </c:pt>
                <c:pt idx="46">
                  <c:v>15.41</c:v>
                </c:pt>
                <c:pt idx="47">
                  <c:v>15.42</c:v>
                </c:pt>
                <c:pt idx="48">
                  <c:v>15.44</c:v>
                </c:pt>
                <c:pt idx="49">
                  <c:v>15.450000000000006</c:v>
                </c:pt>
                <c:pt idx="50">
                  <c:v>15.48</c:v>
                </c:pt>
                <c:pt idx="51">
                  <c:v>15.5</c:v>
                </c:pt>
                <c:pt idx="52">
                  <c:v>15.47</c:v>
                </c:pt>
                <c:pt idx="53">
                  <c:v>15.450000000000006</c:v>
                </c:pt>
                <c:pt idx="54">
                  <c:v>15.48</c:v>
                </c:pt>
                <c:pt idx="55">
                  <c:v>15.49</c:v>
                </c:pt>
                <c:pt idx="56">
                  <c:v>15.49</c:v>
                </c:pt>
                <c:pt idx="57">
                  <c:v>15.49</c:v>
                </c:pt>
                <c:pt idx="58">
                  <c:v>15.48</c:v>
                </c:pt>
                <c:pt idx="59">
                  <c:v>15.47</c:v>
                </c:pt>
                <c:pt idx="60">
                  <c:v>15.460000000000004</c:v>
                </c:pt>
                <c:pt idx="61">
                  <c:v>15.48</c:v>
                </c:pt>
                <c:pt idx="62">
                  <c:v>15.48</c:v>
                </c:pt>
                <c:pt idx="63">
                  <c:v>15.49</c:v>
                </c:pt>
                <c:pt idx="64">
                  <c:v>15.53</c:v>
                </c:pt>
                <c:pt idx="65">
                  <c:v>15.52</c:v>
                </c:pt>
                <c:pt idx="66">
                  <c:v>15.5</c:v>
                </c:pt>
                <c:pt idx="67">
                  <c:v>15.52</c:v>
                </c:pt>
                <c:pt idx="68">
                  <c:v>15.52</c:v>
                </c:pt>
                <c:pt idx="69">
                  <c:v>15.54</c:v>
                </c:pt>
                <c:pt idx="70">
                  <c:v>15.54</c:v>
                </c:pt>
                <c:pt idx="71">
                  <c:v>15.52</c:v>
                </c:pt>
                <c:pt idx="72">
                  <c:v>15.52</c:v>
                </c:pt>
                <c:pt idx="73">
                  <c:v>15.55</c:v>
                </c:pt>
                <c:pt idx="74">
                  <c:v>15.57</c:v>
                </c:pt>
                <c:pt idx="75">
                  <c:v>15.59</c:v>
                </c:pt>
                <c:pt idx="76">
                  <c:v>15.56</c:v>
                </c:pt>
                <c:pt idx="77">
                  <c:v>15.56</c:v>
                </c:pt>
                <c:pt idx="78">
                  <c:v>15.55</c:v>
                </c:pt>
                <c:pt idx="79">
                  <c:v>15.54</c:v>
                </c:pt>
                <c:pt idx="80">
                  <c:v>15.52</c:v>
                </c:pt>
                <c:pt idx="81">
                  <c:v>15.51</c:v>
                </c:pt>
                <c:pt idx="82">
                  <c:v>15.52</c:v>
                </c:pt>
                <c:pt idx="83">
                  <c:v>15.53</c:v>
                </c:pt>
                <c:pt idx="84">
                  <c:v>15.55</c:v>
                </c:pt>
                <c:pt idx="85">
                  <c:v>15.57</c:v>
                </c:pt>
                <c:pt idx="86">
                  <c:v>15.59</c:v>
                </c:pt>
                <c:pt idx="87">
                  <c:v>15.58</c:v>
                </c:pt>
                <c:pt idx="88">
                  <c:v>15.56</c:v>
                </c:pt>
                <c:pt idx="89">
                  <c:v>15.53</c:v>
                </c:pt>
                <c:pt idx="90">
                  <c:v>15.53</c:v>
                </c:pt>
                <c:pt idx="91">
                  <c:v>15.55</c:v>
                </c:pt>
                <c:pt idx="92">
                  <c:v>15.57</c:v>
                </c:pt>
                <c:pt idx="93">
                  <c:v>15.57</c:v>
                </c:pt>
                <c:pt idx="94">
                  <c:v>15.57</c:v>
                </c:pt>
                <c:pt idx="95">
                  <c:v>15.59</c:v>
                </c:pt>
                <c:pt idx="96">
                  <c:v>15.58</c:v>
                </c:pt>
                <c:pt idx="97">
                  <c:v>15.55</c:v>
                </c:pt>
                <c:pt idx="98">
                  <c:v>15.54</c:v>
                </c:pt>
                <c:pt idx="99">
                  <c:v>15.54</c:v>
                </c:pt>
                <c:pt idx="100">
                  <c:v>15.54</c:v>
                </c:pt>
                <c:pt idx="101">
                  <c:v>15.56</c:v>
                </c:pt>
                <c:pt idx="102">
                  <c:v>15.58</c:v>
                </c:pt>
                <c:pt idx="103">
                  <c:v>15.59</c:v>
                </c:pt>
                <c:pt idx="104">
                  <c:v>15.59</c:v>
                </c:pt>
                <c:pt idx="105">
                  <c:v>15.57</c:v>
                </c:pt>
                <c:pt idx="106">
                  <c:v>15.55</c:v>
                </c:pt>
                <c:pt idx="107">
                  <c:v>15.54</c:v>
                </c:pt>
                <c:pt idx="108">
                  <c:v>15.54</c:v>
                </c:pt>
                <c:pt idx="109">
                  <c:v>15.55</c:v>
                </c:pt>
                <c:pt idx="110">
                  <c:v>15.55</c:v>
                </c:pt>
                <c:pt idx="111">
                  <c:v>15.56</c:v>
                </c:pt>
                <c:pt idx="112">
                  <c:v>15.56</c:v>
                </c:pt>
                <c:pt idx="113">
                  <c:v>15.58</c:v>
                </c:pt>
                <c:pt idx="114">
                  <c:v>15.61</c:v>
                </c:pt>
                <c:pt idx="115">
                  <c:v>15.65</c:v>
                </c:pt>
                <c:pt idx="116">
                  <c:v>15.620000000000001</c:v>
                </c:pt>
                <c:pt idx="117">
                  <c:v>15.629999999999999</c:v>
                </c:pt>
                <c:pt idx="118">
                  <c:v>15.64</c:v>
                </c:pt>
                <c:pt idx="119">
                  <c:v>15.629999999999999</c:v>
                </c:pt>
                <c:pt idx="120">
                  <c:v>15.620000000000001</c:v>
                </c:pt>
                <c:pt idx="121">
                  <c:v>15.61</c:v>
                </c:pt>
                <c:pt idx="122">
                  <c:v>15.600000000000001</c:v>
                </c:pt>
                <c:pt idx="123">
                  <c:v>15.600000000000001</c:v>
                </c:pt>
                <c:pt idx="124">
                  <c:v>15.600000000000001</c:v>
                </c:pt>
                <c:pt idx="125">
                  <c:v>15.58</c:v>
                </c:pt>
                <c:pt idx="126">
                  <c:v>15.58</c:v>
                </c:pt>
                <c:pt idx="127">
                  <c:v>15.55</c:v>
                </c:pt>
                <c:pt idx="128">
                  <c:v>15.55</c:v>
                </c:pt>
                <c:pt idx="129">
                  <c:v>15.55</c:v>
                </c:pt>
                <c:pt idx="130">
                  <c:v>15.55</c:v>
                </c:pt>
                <c:pt idx="131">
                  <c:v>15.55</c:v>
                </c:pt>
                <c:pt idx="132">
                  <c:v>15.56</c:v>
                </c:pt>
                <c:pt idx="133">
                  <c:v>15.55</c:v>
                </c:pt>
                <c:pt idx="134">
                  <c:v>15.53</c:v>
                </c:pt>
                <c:pt idx="135">
                  <c:v>15.54</c:v>
                </c:pt>
                <c:pt idx="136">
                  <c:v>15.52</c:v>
                </c:pt>
                <c:pt idx="137">
                  <c:v>15.51</c:v>
                </c:pt>
                <c:pt idx="138">
                  <c:v>15.52</c:v>
                </c:pt>
                <c:pt idx="139">
                  <c:v>15.55</c:v>
                </c:pt>
                <c:pt idx="140">
                  <c:v>15.57</c:v>
                </c:pt>
                <c:pt idx="141">
                  <c:v>15.59</c:v>
                </c:pt>
                <c:pt idx="142">
                  <c:v>15.600000000000001</c:v>
                </c:pt>
                <c:pt idx="143">
                  <c:v>15.59</c:v>
                </c:pt>
                <c:pt idx="144">
                  <c:v>15.61</c:v>
                </c:pt>
                <c:pt idx="145">
                  <c:v>15.61</c:v>
                </c:pt>
                <c:pt idx="146">
                  <c:v>15.61</c:v>
                </c:pt>
                <c:pt idx="147">
                  <c:v>15.58</c:v>
                </c:pt>
                <c:pt idx="148">
                  <c:v>15.58</c:v>
                </c:pt>
                <c:pt idx="149">
                  <c:v>15.59</c:v>
                </c:pt>
                <c:pt idx="150">
                  <c:v>15.58</c:v>
                </c:pt>
                <c:pt idx="151">
                  <c:v>15.58</c:v>
                </c:pt>
                <c:pt idx="152">
                  <c:v>15.59</c:v>
                </c:pt>
                <c:pt idx="153">
                  <c:v>15.620000000000001</c:v>
                </c:pt>
                <c:pt idx="154">
                  <c:v>15.66</c:v>
                </c:pt>
                <c:pt idx="155">
                  <c:v>15.620000000000001</c:v>
                </c:pt>
                <c:pt idx="156">
                  <c:v>15.620000000000001</c:v>
                </c:pt>
                <c:pt idx="157">
                  <c:v>15.59</c:v>
                </c:pt>
                <c:pt idx="158">
                  <c:v>15.59</c:v>
                </c:pt>
                <c:pt idx="159">
                  <c:v>15.620000000000001</c:v>
                </c:pt>
                <c:pt idx="160">
                  <c:v>15.629999999999999</c:v>
                </c:pt>
                <c:pt idx="161">
                  <c:v>15.61</c:v>
                </c:pt>
                <c:pt idx="162">
                  <c:v>15.600000000000001</c:v>
                </c:pt>
                <c:pt idx="163">
                  <c:v>15.600000000000001</c:v>
                </c:pt>
                <c:pt idx="164">
                  <c:v>15.58</c:v>
                </c:pt>
                <c:pt idx="165">
                  <c:v>15.57</c:v>
                </c:pt>
                <c:pt idx="166">
                  <c:v>15.56</c:v>
                </c:pt>
                <c:pt idx="167">
                  <c:v>15.59</c:v>
                </c:pt>
                <c:pt idx="168">
                  <c:v>15.59</c:v>
                </c:pt>
                <c:pt idx="169">
                  <c:v>15.61</c:v>
                </c:pt>
                <c:pt idx="170">
                  <c:v>15.620000000000001</c:v>
                </c:pt>
                <c:pt idx="171">
                  <c:v>15.600000000000001</c:v>
                </c:pt>
                <c:pt idx="172">
                  <c:v>15.59</c:v>
                </c:pt>
                <c:pt idx="173">
                  <c:v>15.59</c:v>
                </c:pt>
                <c:pt idx="174">
                  <c:v>15.59</c:v>
                </c:pt>
                <c:pt idx="175">
                  <c:v>15.58</c:v>
                </c:pt>
                <c:pt idx="176">
                  <c:v>15.57</c:v>
                </c:pt>
                <c:pt idx="177">
                  <c:v>15.58</c:v>
                </c:pt>
                <c:pt idx="178">
                  <c:v>15.57</c:v>
                </c:pt>
                <c:pt idx="179">
                  <c:v>15.58</c:v>
                </c:pt>
                <c:pt idx="180">
                  <c:v>15.600000000000001</c:v>
                </c:pt>
                <c:pt idx="181">
                  <c:v>15.59</c:v>
                </c:pt>
                <c:pt idx="182">
                  <c:v>15.56</c:v>
                </c:pt>
                <c:pt idx="183">
                  <c:v>15.56</c:v>
                </c:pt>
                <c:pt idx="184">
                  <c:v>15.56</c:v>
                </c:pt>
                <c:pt idx="185">
                  <c:v>15.55</c:v>
                </c:pt>
                <c:pt idx="186">
                  <c:v>15.58</c:v>
                </c:pt>
                <c:pt idx="187">
                  <c:v>15.620000000000001</c:v>
                </c:pt>
                <c:pt idx="188">
                  <c:v>15.61</c:v>
                </c:pt>
                <c:pt idx="189">
                  <c:v>15.61</c:v>
                </c:pt>
                <c:pt idx="190">
                  <c:v>15.61</c:v>
                </c:pt>
                <c:pt idx="191">
                  <c:v>15.61</c:v>
                </c:pt>
                <c:pt idx="192">
                  <c:v>15.600000000000001</c:v>
                </c:pt>
                <c:pt idx="193">
                  <c:v>15.58</c:v>
                </c:pt>
                <c:pt idx="194">
                  <c:v>15.58</c:v>
                </c:pt>
                <c:pt idx="195">
                  <c:v>15.58</c:v>
                </c:pt>
                <c:pt idx="196">
                  <c:v>15.600000000000001</c:v>
                </c:pt>
                <c:pt idx="197">
                  <c:v>15.600000000000001</c:v>
                </c:pt>
                <c:pt idx="198">
                  <c:v>15.58</c:v>
                </c:pt>
                <c:pt idx="199">
                  <c:v>15.59</c:v>
                </c:pt>
                <c:pt idx="200">
                  <c:v>15.61</c:v>
                </c:pt>
                <c:pt idx="201">
                  <c:v>15.620000000000001</c:v>
                </c:pt>
                <c:pt idx="202">
                  <c:v>15.600000000000001</c:v>
                </c:pt>
                <c:pt idx="203">
                  <c:v>15.600000000000001</c:v>
                </c:pt>
                <c:pt idx="204">
                  <c:v>15.57</c:v>
                </c:pt>
                <c:pt idx="205">
                  <c:v>15.57</c:v>
                </c:pt>
                <c:pt idx="206">
                  <c:v>15.58</c:v>
                </c:pt>
                <c:pt idx="207">
                  <c:v>15.61</c:v>
                </c:pt>
                <c:pt idx="208">
                  <c:v>15.600000000000001</c:v>
                </c:pt>
                <c:pt idx="209">
                  <c:v>15.56</c:v>
                </c:pt>
                <c:pt idx="210">
                  <c:v>15.55</c:v>
                </c:pt>
                <c:pt idx="211">
                  <c:v>15.55</c:v>
                </c:pt>
                <c:pt idx="212">
                  <c:v>15.52</c:v>
                </c:pt>
                <c:pt idx="213">
                  <c:v>15.53</c:v>
                </c:pt>
                <c:pt idx="214">
                  <c:v>15.53</c:v>
                </c:pt>
                <c:pt idx="215">
                  <c:v>15.54</c:v>
                </c:pt>
                <c:pt idx="216">
                  <c:v>15.54</c:v>
                </c:pt>
                <c:pt idx="217">
                  <c:v>15.55</c:v>
                </c:pt>
                <c:pt idx="218">
                  <c:v>15.56</c:v>
                </c:pt>
                <c:pt idx="219">
                  <c:v>15.57</c:v>
                </c:pt>
                <c:pt idx="220">
                  <c:v>15.55</c:v>
                </c:pt>
                <c:pt idx="221">
                  <c:v>15.54</c:v>
                </c:pt>
                <c:pt idx="222">
                  <c:v>15.55</c:v>
                </c:pt>
                <c:pt idx="223">
                  <c:v>15.56</c:v>
                </c:pt>
                <c:pt idx="224">
                  <c:v>15.57</c:v>
                </c:pt>
                <c:pt idx="225">
                  <c:v>15.58</c:v>
                </c:pt>
                <c:pt idx="226">
                  <c:v>15.55</c:v>
                </c:pt>
                <c:pt idx="227">
                  <c:v>15.54</c:v>
                </c:pt>
                <c:pt idx="228">
                  <c:v>15.54</c:v>
                </c:pt>
                <c:pt idx="229">
                  <c:v>15.56</c:v>
                </c:pt>
                <c:pt idx="230">
                  <c:v>15.54</c:v>
                </c:pt>
                <c:pt idx="231">
                  <c:v>15.51</c:v>
                </c:pt>
                <c:pt idx="232">
                  <c:v>15.51</c:v>
                </c:pt>
                <c:pt idx="233">
                  <c:v>15.5</c:v>
                </c:pt>
                <c:pt idx="234">
                  <c:v>15.49</c:v>
                </c:pt>
                <c:pt idx="235">
                  <c:v>15.49</c:v>
                </c:pt>
                <c:pt idx="236">
                  <c:v>15.48</c:v>
                </c:pt>
                <c:pt idx="237">
                  <c:v>15.5</c:v>
                </c:pt>
                <c:pt idx="238">
                  <c:v>15.49</c:v>
                </c:pt>
                <c:pt idx="239">
                  <c:v>15.49</c:v>
                </c:pt>
                <c:pt idx="240">
                  <c:v>15.49</c:v>
                </c:pt>
                <c:pt idx="241">
                  <c:v>15.5</c:v>
                </c:pt>
                <c:pt idx="242">
                  <c:v>15.51</c:v>
                </c:pt>
                <c:pt idx="243">
                  <c:v>15.51</c:v>
                </c:pt>
                <c:pt idx="244">
                  <c:v>15.5</c:v>
                </c:pt>
                <c:pt idx="245">
                  <c:v>15.5</c:v>
                </c:pt>
                <c:pt idx="246">
                  <c:v>15.49</c:v>
                </c:pt>
                <c:pt idx="247">
                  <c:v>15.49</c:v>
                </c:pt>
                <c:pt idx="248">
                  <c:v>15.48</c:v>
                </c:pt>
                <c:pt idx="249">
                  <c:v>15.450000000000006</c:v>
                </c:pt>
                <c:pt idx="250">
                  <c:v>15.450000000000006</c:v>
                </c:pt>
                <c:pt idx="251">
                  <c:v>15.44</c:v>
                </c:pt>
                <c:pt idx="252">
                  <c:v>15.44</c:v>
                </c:pt>
                <c:pt idx="253">
                  <c:v>15.450000000000006</c:v>
                </c:pt>
                <c:pt idx="254">
                  <c:v>15.460000000000004</c:v>
                </c:pt>
                <c:pt idx="255">
                  <c:v>15.47</c:v>
                </c:pt>
                <c:pt idx="256">
                  <c:v>15.47</c:v>
                </c:pt>
                <c:pt idx="257">
                  <c:v>15.48</c:v>
                </c:pt>
                <c:pt idx="258">
                  <c:v>15.48</c:v>
                </c:pt>
                <c:pt idx="259">
                  <c:v>15.48</c:v>
                </c:pt>
                <c:pt idx="260">
                  <c:v>15.49</c:v>
                </c:pt>
                <c:pt idx="261">
                  <c:v>15.5</c:v>
                </c:pt>
                <c:pt idx="262">
                  <c:v>15.52</c:v>
                </c:pt>
                <c:pt idx="263">
                  <c:v>15.54</c:v>
                </c:pt>
                <c:pt idx="264">
                  <c:v>15.53</c:v>
                </c:pt>
                <c:pt idx="265">
                  <c:v>15.51</c:v>
                </c:pt>
                <c:pt idx="266">
                  <c:v>15.52</c:v>
                </c:pt>
                <c:pt idx="267">
                  <c:v>15.51</c:v>
                </c:pt>
                <c:pt idx="268">
                  <c:v>15.49</c:v>
                </c:pt>
                <c:pt idx="269">
                  <c:v>15.47</c:v>
                </c:pt>
                <c:pt idx="270">
                  <c:v>15.47</c:v>
                </c:pt>
                <c:pt idx="271">
                  <c:v>15.48</c:v>
                </c:pt>
                <c:pt idx="272">
                  <c:v>15.5</c:v>
                </c:pt>
                <c:pt idx="273">
                  <c:v>15.52</c:v>
                </c:pt>
                <c:pt idx="274">
                  <c:v>15.52</c:v>
                </c:pt>
                <c:pt idx="275">
                  <c:v>15.54</c:v>
                </c:pt>
                <c:pt idx="276">
                  <c:v>15.55</c:v>
                </c:pt>
                <c:pt idx="277">
                  <c:v>15.54</c:v>
                </c:pt>
                <c:pt idx="278">
                  <c:v>15.52</c:v>
                </c:pt>
                <c:pt idx="279">
                  <c:v>15.49</c:v>
                </c:pt>
                <c:pt idx="280">
                  <c:v>15.47</c:v>
                </c:pt>
                <c:pt idx="281">
                  <c:v>15.450000000000006</c:v>
                </c:pt>
                <c:pt idx="282">
                  <c:v>15.450000000000006</c:v>
                </c:pt>
                <c:pt idx="283">
                  <c:v>15.450000000000006</c:v>
                </c:pt>
                <c:pt idx="284">
                  <c:v>15.47</c:v>
                </c:pt>
                <c:pt idx="285">
                  <c:v>15.49</c:v>
                </c:pt>
                <c:pt idx="286">
                  <c:v>15.5</c:v>
                </c:pt>
                <c:pt idx="287">
                  <c:v>15.5</c:v>
                </c:pt>
                <c:pt idx="288">
                  <c:v>15.5</c:v>
                </c:pt>
                <c:pt idx="289">
                  <c:v>15.5</c:v>
                </c:pt>
                <c:pt idx="290">
                  <c:v>15.49</c:v>
                </c:pt>
                <c:pt idx="291">
                  <c:v>15.5</c:v>
                </c:pt>
                <c:pt idx="292">
                  <c:v>15.51</c:v>
                </c:pt>
                <c:pt idx="293">
                  <c:v>15.53</c:v>
                </c:pt>
                <c:pt idx="294">
                  <c:v>15.53</c:v>
                </c:pt>
                <c:pt idx="295">
                  <c:v>15.5</c:v>
                </c:pt>
                <c:pt idx="296">
                  <c:v>15.48</c:v>
                </c:pt>
                <c:pt idx="297">
                  <c:v>15.460000000000004</c:v>
                </c:pt>
                <c:pt idx="298">
                  <c:v>15.450000000000006</c:v>
                </c:pt>
                <c:pt idx="299">
                  <c:v>15.42</c:v>
                </c:pt>
                <c:pt idx="300">
                  <c:v>15.41</c:v>
                </c:pt>
                <c:pt idx="301">
                  <c:v>15.41</c:v>
                </c:pt>
                <c:pt idx="302">
                  <c:v>15.42</c:v>
                </c:pt>
                <c:pt idx="303">
                  <c:v>15.44</c:v>
                </c:pt>
                <c:pt idx="304">
                  <c:v>15.43</c:v>
                </c:pt>
                <c:pt idx="305">
                  <c:v>15.42</c:v>
                </c:pt>
                <c:pt idx="306">
                  <c:v>15.41</c:v>
                </c:pt>
                <c:pt idx="307">
                  <c:v>15.41</c:v>
                </c:pt>
                <c:pt idx="308">
                  <c:v>15.4</c:v>
                </c:pt>
                <c:pt idx="309">
                  <c:v>15.42</c:v>
                </c:pt>
                <c:pt idx="310">
                  <c:v>15.43</c:v>
                </c:pt>
                <c:pt idx="311">
                  <c:v>15.44</c:v>
                </c:pt>
                <c:pt idx="312">
                  <c:v>15.460000000000004</c:v>
                </c:pt>
                <c:pt idx="313">
                  <c:v>15.48</c:v>
                </c:pt>
                <c:pt idx="314">
                  <c:v>15.47</c:v>
                </c:pt>
                <c:pt idx="315">
                  <c:v>15.47</c:v>
                </c:pt>
                <c:pt idx="316">
                  <c:v>15.450000000000006</c:v>
                </c:pt>
                <c:pt idx="317">
                  <c:v>15.42</c:v>
                </c:pt>
                <c:pt idx="318">
                  <c:v>15.42</c:v>
                </c:pt>
                <c:pt idx="319">
                  <c:v>15.42</c:v>
                </c:pt>
                <c:pt idx="320">
                  <c:v>15.44</c:v>
                </c:pt>
                <c:pt idx="321">
                  <c:v>15.44</c:v>
                </c:pt>
                <c:pt idx="322">
                  <c:v>15.450000000000006</c:v>
                </c:pt>
                <c:pt idx="323">
                  <c:v>15.450000000000006</c:v>
                </c:pt>
                <c:pt idx="324">
                  <c:v>15.42</c:v>
                </c:pt>
                <c:pt idx="325">
                  <c:v>15.42</c:v>
                </c:pt>
                <c:pt idx="326">
                  <c:v>15.42</c:v>
                </c:pt>
                <c:pt idx="327">
                  <c:v>15.450000000000006</c:v>
                </c:pt>
                <c:pt idx="328">
                  <c:v>15.47</c:v>
                </c:pt>
                <c:pt idx="329">
                  <c:v>15.48</c:v>
                </c:pt>
                <c:pt idx="330">
                  <c:v>15.48</c:v>
                </c:pt>
                <c:pt idx="331">
                  <c:v>15.5</c:v>
                </c:pt>
                <c:pt idx="332">
                  <c:v>15.51</c:v>
                </c:pt>
                <c:pt idx="333">
                  <c:v>15.51</c:v>
                </c:pt>
                <c:pt idx="334">
                  <c:v>15.48</c:v>
                </c:pt>
                <c:pt idx="335">
                  <c:v>15.43</c:v>
                </c:pt>
                <c:pt idx="336">
                  <c:v>15.43</c:v>
                </c:pt>
                <c:pt idx="337">
                  <c:v>15.44</c:v>
                </c:pt>
                <c:pt idx="338">
                  <c:v>15.450000000000006</c:v>
                </c:pt>
                <c:pt idx="339">
                  <c:v>15.450000000000006</c:v>
                </c:pt>
                <c:pt idx="340">
                  <c:v>15.47</c:v>
                </c:pt>
                <c:pt idx="341">
                  <c:v>15.47</c:v>
                </c:pt>
                <c:pt idx="342">
                  <c:v>15.44</c:v>
                </c:pt>
                <c:pt idx="343">
                  <c:v>15.39</c:v>
                </c:pt>
                <c:pt idx="344">
                  <c:v>15.380000000000004</c:v>
                </c:pt>
                <c:pt idx="345">
                  <c:v>15.350000000000007</c:v>
                </c:pt>
                <c:pt idx="346">
                  <c:v>15.360000000000007</c:v>
                </c:pt>
                <c:pt idx="347">
                  <c:v>15.380000000000004</c:v>
                </c:pt>
                <c:pt idx="348">
                  <c:v>15.4</c:v>
                </c:pt>
                <c:pt idx="349">
                  <c:v>15.42</c:v>
                </c:pt>
              </c:numCache>
            </c:numRef>
          </c:yVal>
          <c:smooth val="0"/>
        </c:ser>
        <c:ser>
          <c:idx val="0"/>
          <c:order val="7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A80FSV!$H$4:$H$980</c:f>
              <c:numCache>
                <c:formatCode>General</c:formatCode>
                <c:ptCount val="977"/>
                <c:pt idx="0">
                  <c:v>0</c:v>
                </c:pt>
                <c:pt idx="1">
                  <c:v>0</c:v>
                </c:pt>
                <c:pt idx="2">
                  <c:v>0.11000000000000004</c:v>
                </c:pt>
                <c:pt idx="3">
                  <c:v>0.12000000000000006</c:v>
                </c:pt>
                <c:pt idx="4">
                  <c:v>0.12000000000000006</c:v>
                </c:pt>
                <c:pt idx="5">
                  <c:v>0.16000000000000003</c:v>
                </c:pt>
                <c:pt idx="6">
                  <c:v>0.16000000000000003</c:v>
                </c:pt>
                <c:pt idx="7">
                  <c:v>0.17</c:v>
                </c:pt>
                <c:pt idx="8">
                  <c:v>0.15000000000000019</c:v>
                </c:pt>
                <c:pt idx="9">
                  <c:v>0.1800000000000001</c:v>
                </c:pt>
                <c:pt idx="10">
                  <c:v>0.1800000000000001</c:v>
                </c:pt>
                <c:pt idx="11">
                  <c:v>0.2</c:v>
                </c:pt>
                <c:pt idx="12">
                  <c:v>0.24000000000000016</c:v>
                </c:pt>
                <c:pt idx="13">
                  <c:v>0.25000000000000006</c:v>
                </c:pt>
                <c:pt idx="14">
                  <c:v>0.27000000000000007</c:v>
                </c:pt>
                <c:pt idx="15">
                  <c:v>0.26000000000000006</c:v>
                </c:pt>
                <c:pt idx="16">
                  <c:v>0.2900000000000002</c:v>
                </c:pt>
                <c:pt idx="17">
                  <c:v>0.30000000000000021</c:v>
                </c:pt>
                <c:pt idx="18">
                  <c:v>0.32000000000000023</c:v>
                </c:pt>
                <c:pt idx="19">
                  <c:v>0.2900000000000002</c:v>
                </c:pt>
                <c:pt idx="20">
                  <c:v>0.30000000000000021</c:v>
                </c:pt>
                <c:pt idx="21">
                  <c:v>0.30000000000000021</c:v>
                </c:pt>
                <c:pt idx="22">
                  <c:v>0.31000000000000022</c:v>
                </c:pt>
                <c:pt idx="23">
                  <c:v>0.2900000000000002</c:v>
                </c:pt>
                <c:pt idx="24">
                  <c:v>0.33000000000000035</c:v>
                </c:pt>
                <c:pt idx="25">
                  <c:v>0.31000000000000022</c:v>
                </c:pt>
                <c:pt idx="26">
                  <c:v>0.35000000000000026</c:v>
                </c:pt>
                <c:pt idx="27">
                  <c:v>0.33000000000000035</c:v>
                </c:pt>
                <c:pt idx="28">
                  <c:v>0.32000000000000023</c:v>
                </c:pt>
                <c:pt idx="29">
                  <c:v>0.36000000000000026</c:v>
                </c:pt>
                <c:pt idx="30">
                  <c:v>0.35000000000000026</c:v>
                </c:pt>
                <c:pt idx="31">
                  <c:v>0.33000000000000035</c:v>
                </c:pt>
                <c:pt idx="32">
                  <c:v>0.32000000000000023</c:v>
                </c:pt>
                <c:pt idx="33">
                  <c:v>0.33000000000000035</c:v>
                </c:pt>
                <c:pt idx="34">
                  <c:v>0.32000000000000023</c:v>
                </c:pt>
                <c:pt idx="35">
                  <c:v>0.27000000000000007</c:v>
                </c:pt>
                <c:pt idx="36">
                  <c:v>0.2900000000000002</c:v>
                </c:pt>
                <c:pt idx="37">
                  <c:v>0.30000000000000021</c:v>
                </c:pt>
                <c:pt idx="38">
                  <c:v>0.2900000000000002</c:v>
                </c:pt>
                <c:pt idx="39">
                  <c:v>0.32000000000000023</c:v>
                </c:pt>
                <c:pt idx="40">
                  <c:v>0.37000000000000027</c:v>
                </c:pt>
                <c:pt idx="41">
                  <c:v>0.38000000000000034</c:v>
                </c:pt>
                <c:pt idx="42">
                  <c:v>0.36000000000000026</c:v>
                </c:pt>
                <c:pt idx="43">
                  <c:v>0.42000000000000021</c:v>
                </c:pt>
                <c:pt idx="44">
                  <c:v>0.57000000000000051</c:v>
                </c:pt>
                <c:pt idx="45">
                  <c:v>0.60000000000000053</c:v>
                </c:pt>
                <c:pt idx="46">
                  <c:v>0.54</c:v>
                </c:pt>
                <c:pt idx="47">
                  <c:v>0.62000000000000055</c:v>
                </c:pt>
                <c:pt idx="48">
                  <c:v>0.60000000000000053</c:v>
                </c:pt>
                <c:pt idx="49">
                  <c:v>0.74000000000000044</c:v>
                </c:pt>
                <c:pt idx="50">
                  <c:v>0.76000000000000045</c:v>
                </c:pt>
                <c:pt idx="51">
                  <c:v>0.76000000000000045</c:v>
                </c:pt>
                <c:pt idx="52">
                  <c:v>0.85000000000000053</c:v>
                </c:pt>
                <c:pt idx="53">
                  <c:v>0.84000000000000052</c:v>
                </c:pt>
                <c:pt idx="54">
                  <c:v>0.78</c:v>
                </c:pt>
                <c:pt idx="55">
                  <c:v>0.92000000000000015</c:v>
                </c:pt>
                <c:pt idx="56">
                  <c:v>0.91000000000000014</c:v>
                </c:pt>
                <c:pt idx="57">
                  <c:v>0.79</c:v>
                </c:pt>
                <c:pt idx="58">
                  <c:v>0.91000000000000014</c:v>
                </c:pt>
                <c:pt idx="59">
                  <c:v>0.82000000000000051</c:v>
                </c:pt>
                <c:pt idx="60">
                  <c:v>0.91000000000000014</c:v>
                </c:pt>
                <c:pt idx="61">
                  <c:v>0.86000000000000054</c:v>
                </c:pt>
                <c:pt idx="62">
                  <c:v>0.99</c:v>
                </c:pt>
                <c:pt idx="63">
                  <c:v>1.0900000000000001</c:v>
                </c:pt>
                <c:pt idx="64">
                  <c:v>1.05</c:v>
                </c:pt>
                <c:pt idx="65">
                  <c:v>1.06</c:v>
                </c:pt>
                <c:pt idx="66">
                  <c:v>1.170000000000001</c:v>
                </c:pt>
                <c:pt idx="67">
                  <c:v>1.1300000000000001</c:v>
                </c:pt>
                <c:pt idx="68">
                  <c:v>1.180000000000001</c:v>
                </c:pt>
                <c:pt idx="69">
                  <c:v>1.2100000000000002</c:v>
                </c:pt>
                <c:pt idx="70">
                  <c:v>1.170000000000001</c:v>
                </c:pt>
                <c:pt idx="71">
                  <c:v>1.1100000000000001</c:v>
                </c:pt>
                <c:pt idx="72">
                  <c:v>1.04</c:v>
                </c:pt>
                <c:pt idx="73">
                  <c:v>1.06</c:v>
                </c:pt>
                <c:pt idx="74">
                  <c:v>1.1000000000000001</c:v>
                </c:pt>
                <c:pt idx="75">
                  <c:v>0.96000000000000063</c:v>
                </c:pt>
                <c:pt idx="76">
                  <c:v>1.08</c:v>
                </c:pt>
                <c:pt idx="77">
                  <c:v>1.07</c:v>
                </c:pt>
                <c:pt idx="78">
                  <c:v>1.1300000000000001</c:v>
                </c:pt>
                <c:pt idx="79">
                  <c:v>1.1900000000000011</c:v>
                </c:pt>
                <c:pt idx="80">
                  <c:v>1.1100000000000001</c:v>
                </c:pt>
                <c:pt idx="81">
                  <c:v>1.1100000000000001</c:v>
                </c:pt>
                <c:pt idx="82">
                  <c:v>1.1000000000000001</c:v>
                </c:pt>
                <c:pt idx="83">
                  <c:v>1.1400000000000001</c:v>
                </c:pt>
                <c:pt idx="84">
                  <c:v>1.1400000000000001</c:v>
                </c:pt>
                <c:pt idx="85">
                  <c:v>1.0900000000000001</c:v>
                </c:pt>
                <c:pt idx="86">
                  <c:v>0.94000000000000061</c:v>
                </c:pt>
                <c:pt idx="87">
                  <c:v>1.04</c:v>
                </c:pt>
                <c:pt idx="88">
                  <c:v>1.08</c:v>
                </c:pt>
                <c:pt idx="89">
                  <c:v>1.08</c:v>
                </c:pt>
                <c:pt idx="90">
                  <c:v>1.1900000000000011</c:v>
                </c:pt>
                <c:pt idx="91">
                  <c:v>1.29</c:v>
                </c:pt>
                <c:pt idx="92">
                  <c:v>1.24</c:v>
                </c:pt>
                <c:pt idx="93">
                  <c:v>1.1500000000000001</c:v>
                </c:pt>
                <c:pt idx="94">
                  <c:v>1.06</c:v>
                </c:pt>
                <c:pt idx="95">
                  <c:v>1.0900000000000001</c:v>
                </c:pt>
                <c:pt idx="96">
                  <c:v>1.29</c:v>
                </c:pt>
                <c:pt idx="97">
                  <c:v>1.4300000000000002</c:v>
                </c:pt>
                <c:pt idx="98">
                  <c:v>1.31</c:v>
                </c:pt>
                <c:pt idx="99">
                  <c:v>1.31</c:v>
                </c:pt>
                <c:pt idx="100">
                  <c:v>1.27</c:v>
                </c:pt>
                <c:pt idx="101">
                  <c:v>1.4</c:v>
                </c:pt>
                <c:pt idx="102">
                  <c:v>1.33</c:v>
                </c:pt>
                <c:pt idx="103">
                  <c:v>1.31</c:v>
                </c:pt>
                <c:pt idx="104">
                  <c:v>1.29</c:v>
                </c:pt>
                <c:pt idx="105">
                  <c:v>1.28</c:v>
                </c:pt>
                <c:pt idx="106">
                  <c:v>1.28</c:v>
                </c:pt>
                <c:pt idx="107">
                  <c:v>1.26</c:v>
                </c:pt>
                <c:pt idx="108">
                  <c:v>1.24</c:v>
                </c:pt>
                <c:pt idx="109">
                  <c:v>1.33</c:v>
                </c:pt>
                <c:pt idx="110">
                  <c:v>1.26</c:v>
                </c:pt>
                <c:pt idx="111">
                  <c:v>1.35</c:v>
                </c:pt>
                <c:pt idx="112">
                  <c:v>1.35</c:v>
                </c:pt>
                <c:pt idx="113">
                  <c:v>1.170000000000001</c:v>
                </c:pt>
                <c:pt idx="114">
                  <c:v>1.07</c:v>
                </c:pt>
                <c:pt idx="115">
                  <c:v>1.29</c:v>
                </c:pt>
                <c:pt idx="116">
                  <c:v>1.49</c:v>
                </c:pt>
                <c:pt idx="117">
                  <c:v>1.34</c:v>
                </c:pt>
                <c:pt idx="118">
                  <c:v>1.31</c:v>
                </c:pt>
                <c:pt idx="119">
                  <c:v>1.53</c:v>
                </c:pt>
                <c:pt idx="120">
                  <c:v>1.29</c:v>
                </c:pt>
                <c:pt idx="121">
                  <c:v>1.3800000000000001</c:v>
                </c:pt>
                <c:pt idx="122">
                  <c:v>1.47</c:v>
                </c:pt>
                <c:pt idx="123">
                  <c:v>1.34</c:v>
                </c:pt>
                <c:pt idx="124">
                  <c:v>1.37</c:v>
                </c:pt>
                <c:pt idx="125">
                  <c:v>1.28</c:v>
                </c:pt>
                <c:pt idx="126">
                  <c:v>1.5</c:v>
                </c:pt>
                <c:pt idx="127">
                  <c:v>1.34</c:v>
                </c:pt>
                <c:pt idx="128">
                  <c:v>1.4300000000000002</c:v>
                </c:pt>
                <c:pt idx="129">
                  <c:v>1.35</c:v>
                </c:pt>
                <c:pt idx="130">
                  <c:v>1.4600000000000002</c:v>
                </c:pt>
                <c:pt idx="131">
                  <c:v>1.4500000000000002</c:v>
                </c:pt>
                <c:pt idx="132">
                  <c:v>1.4300000000000002</c:v>
                </c:pt>
                <c:pt idx="133">
                  <c:v>1.3800000000000001</c:v>
                </c:pt>
                <c:pt idx="134">
                  <c:v>1.4600000000000002</c:v>
                </c:pt>
                <c:pt idx="135">
                  <c:v>1.35</c:v>
                </c:pt>
                <c:pt idx="136">
                  <c:v>1.49</c:v>
                </c:pt>
                <c:pt idx="137">
                  <c:v>1.22</c:v>
                </c:pt>
                <c:pt idx="138">
                  <c:v>1.35</c:v>
                </c:pt>
                <c:pt idx="139">
                  <c:v>1.5</c:v>
                </c:pt>
                <c:pt idx="140">
                  <c:v>1.36</c:v>
                </c:pt>
                <c:pt idx="141">
                  <c:v>1.5</c:v>
                </c:pt>
                <c:pt idx="142">
                  <c:v>1.24</c:v>
                </c:pt>
                <c:pt idx="143">
                  <c:v>1.36</c:v>
                </c:pt>
                <c:pt idx="144">
                  <c:v>1.4300000000000002</c:v>
                </c:pt>
                <c:pt idx="145">
                  <c:v>1.4500000000000002</c:v>
                </c:pt>
                <c:pt idx="146">
                  <c:v>1.34</c:v>
                </c:pt>
                <c:pt idx="147">
                  <c:v>1.31</c:v>
                </c:pt>
                <c:pt idx="148">
                  <c:v>1.3800000000000001</c:v>
                </c:pt>
                <c:pt idx="149">
                  <c:v>1.3</c:v>
                </c:pt>
                <c:pt idx="150">
                  <c:v>1.28</c:v>
                </c:pt>
                <c:pt idx="151">
                  <c:v>1.33</c:v>
                </c:pt>
                <c:pt idx="152">
                  <c:v>1.33</c:v>
                </c:pt>
                <c:pt idx="153">
                  <c:v>1.4600000000000002</c:v>
                </c:pt>
                <c:pt idx="154">
                  <c:v>1.4</c:v>
                </c:pt>
                <c:pt idx="155">
                  <c:v>1.61</c:v>
                </c:pt>
                <c:pt idx="156">
                  <c:v>1.31</c:v>
                </c:pt>
                <c:pt idx="157">
                  <c:v>1.35</c:v>
                </c:pt>
                <c:pt idx="158">
                  <c:v>1.36</c:v>
                </c:pt>
                <c:pt idx="159">
                  <c:v>1.48</c:v>
                </c:pt>
                <c:pt idx="160">
                  <c:v>1.4300000000000002</c:v>
                </c:pt>
                <c:pt idx="161">
                  <c:v>1.33</c:v>
                </c:pt>
                <c:pt idx="162">
                  <c:v>1.31</c:v>
                </c:pt>
                <c:pt idx="163">
                  <c:v>1.48</c:v>
                </c:pt>
                <c:pt idx="164">
                  <c:v>1.28</c:v>
                </c:pt>
                <c:pt idx="165">
                  <c:v>1.32</c:v>
                </c:pt>
                <c:pt idx="166">
                  <c:v>1.26</c:v>
                </c:pt>
                <c:pt idx="167">
                  <c:v>1.35</c:v>
                </c:pt>
                <c:pt idx="168">
                  <c:v>1.36</c:v>
                </c:pt>
                <c:pt idx="169">
                  <c:v>1.34</c:v>
                </c:pt>
                <c:pt idx="170">
                  <c:v>1.36</c:v>
                </c:pt>
                <c:pt idx="171">
                  <c:v>1.36</c:v>
                </c:pt>
                <c:pt idx="172">
                  <c:v>1.26</c:v>
                </c:pt>
                <c:pt idx="173">
                  <c:v>1.3900000000000001</c:v>
                </c:pt>
                <c:pt idx="174">
                  <c:v>1.37</c:v>
                </c:pt>
                <c:pt idx="175">
                  <c:v>1.35</c:v>
                </c:pt>
                <c:pt idx="176">
                  <c:v>1.3800000000000001</c:v>
                </c:pt>
                <c:pt idx="177">
                  <c:v>1.4200000000000002</c:v>
                </c:pt>
                <c:pt idx="178">
                  <c:v>1.36</c:v>
                </c:pt>
                <c:pt idx="179">
                  <c:v>1.24</c:v>
                </c:pt>
                <c:pt idx="180">
                  <c:v>1.3900000000000001</c:v>
                </c:pt>
                <c:pt idx="181">
                  <c:v>1.4</c:v>
                </c:pt>
                <c:pt idx="182">
                  <c:v>1.37</c:v>
                </c:pt>
                <c:pt idx="183">
                  <c:v>1.3800000000000001</c:v>
                </c:pt>
                <c:pt idx="184">
                  <c:v>1.4200000000000002</c:v>
                </c:pt>
                <c:pt idx="185">
                  <c:v>1.4500000000000002</c:v>
                </c:pt>
                <c:pt idx="186">
                  <c:v>1.3900000000000001</c:v>
                </c:pt>
                <c:pt idx="187">
                  <c:v>1.47</c:v>
                </c:pt>
                <c:pt idx="188">
                  <c:v>1.3800000000000001</c:v>
                </c:pt>
                <c:pt idx="189">
                  <c:v>1.4</c:v>
                </c:pt>
                <c:pt idx="190">
                  <c:v>1.48</c:v>
                </c:pt>
                <c:pt idx="191">
                  <c:v>1.3800000000000001</c:v>
                </c:pt>
                <c:pt idx="192">
                  <c:v>1.4</c:v>
                </c:pt>
                <c:pt idx="193">
                  <c:v>1.3800000000000001</c:v>
                </c:pt>
                <c:pt idx="194">
                  <c:v>1.4200000000000002</c:v>
                </c:pt>
                <c:pt idx="195">
                  <c:v>1.4200000000000002</c:v>
                </c:pt>
                <c:pt idx="196">
                  <c:v>1.4400000000000002</c:v>
                </c:pt>
                <c:pt idx="197">
                  <c:v>1.3900000000000001</c:v>
                </c:pt>
                <c:pt idx="198">
                  <c:v>1.33</c:v>
                </c:pt>
                <c:pt idx="199">
                  <c:v>1.37</c:v>
                </c:pt>
                <c:pt idx="200">
                  <c:v>1.35</c:v>
                </c:pt>
                <c:pt idx="201">
                  <c:v>1.23</c:v>
                </c:pt>
                <c:pt idx="202">
                  <c:v>1.35</c:v>
                </c:pt>
                <c:pt idx="203">
                  <c:v>1.25</c:v>
                </c:pt>
                <c:pt idx="204">
                  <c:v>1.3800000000000001</c:v>
                </c:pt>
                <c:pt idx="205">
                  <c:v>1.4300000000000002</c:v>
                </c:pt>
                <c:pt idx="206">
                  <c:v>1.4600000000000002</c:v>
                </c:pt>
                <c:pt idx="207">
                  <c:v>1.2100000000000002</c:v>
                </c:pt>
                <c:pt idx="208">
                  <c:v>1.33</c:v>
                </c:pt>
                <c:pt idx="209">
                  <c:v>1.5</c:v>
                </c:pt>
                <c:pt idx="210">
                  <c:v>1.32</c:v>
                </c:pt>
                <c:pt idx="211">
                  <c:v>1.3800000000000001</c:v>
                </c:pt>
                <c:pt idx="212">
                  <c:v>1.4400000000000002</c:v>
                </c:pt>
                <c:pt idx="213">
                  <c:v>1.29</c:v>
                </c:pt>
                <c:pt idx="214">
                  <c:v>1.3900000000000001</c:v>
                </c:pt>
                <c:pt idx="215">
                  <c:v>1.36</c:v>
                </c:pt>
                <c:pt idx="216">
                  <c:v>1.37</c:v>
                </c:pt>
                <c:pt idx="217">
                  <c:v>1.3800000000000001</c:v>
                </c:pt>
                <c:pt idx="218">
                  <c:v>1.48</c:v>
                </c:pt>
                <c:pt idx="219">
                  <c:v>1.36</c:v>
                </c:pt>
                <c:pt idx="220">
                  <c:v>1.3900000000000001</c:v>
                </c:pt>
                <c:pt idx="221">
                  <c:v>1.33</c:v>
                </c:pt>
                <c:pt idx="222">
                  <c:v>1.4200000000000002</c:v>
                </c:pt>
                <c:pt idx="223">
                  <c:v>1.3800000000000001</c:v>
                </c:pt>
                <c:pt idx="224">
                  <c:v>1.51</c:v>
                </c:pt>
                <c:pt idx="225">
                  <c:v>1.4400000000000002</c:v>
                </c:pt>
                <c:pt idx="226">
                  <c:v>1.37</c:v>
                </c:pt>
                <c:pt idx="227">
                  <c:v>1.35</c:v>
                </c:pt>
                <c:pt idx="228">
                  <c:v>1.36</c:v>
                </c:pt>
                <c:pt idx="229">
                  <c:v>1.35</c:v>
                </c:pt>
                <c:pt idx="230">
                  <c:v>1.37</c:v>
                </c:pt>
                <c:pt idx="231">
                  <c:v>1.34</c:v>
                </c:pt>
                <c:pt idx="232">
                  <c:v>1.37</c:v>
                </c:pt>
                <c:pt idx="233">
                  <c:v>1.6500000000000001</c:v>
                </c:pt>
                <c:pt idx="234">
                  <c:v>1.4300000000000002</c:v>
                </c:pt>
                <c:pt idx="235">
                  <c:v>1.4200000000000002</c:v>
                </c:pt>
                <c:pt idx="236">
                  <c:v>1.41</c:v>
                </c:pt>
                <c:pt idx="237">
                  <c:v>1.4400000000000002</c:v>
                </c:pt>
                <c:pt idx="238">
                  <c:v>1.3900000000000001</c:v>
                </c:pt>
                <c:pt idx="239">
                  <c:v>1.34</c:v>
                </c:pt>
                <c:pt idx="240">
                  <c:v>1.4200000000000002</c:v>
                </c:pt>
                <c:pt idx="241">
                  <c:v>1.37</c:v>
                </c:pt>
                <c:pt idx="242">
                  <c:v>1.35</c:v>
                </c:pt>
                <c:pt idx="243">
                  <c:v>1.3800000000000001</c:v>
                </c:pt>
                <c:pt idx="244">
                  <c:v>1.41</c:v>
                </c:pt>
                <c:pt idx="245">
                  <c:v>1.29</c:v>
                </c:pt>
                <c:pt idx="246">
                  <c:v>1.31</c:v>
                </c:pt>
                <c:pt idx="247">
                  <c:v>1.32</c:v>
                </c:pt>
                <c:pt idx="248">
                  <c:v>1.31</c:v>
                </c:pt>
                <c:pt idx="249">
                  <c:v>1.3800000000000001</c:v>
                </c:pt>
                <c:pt idx="250">
                  <c:v>1.48</c:v>
                </c:pt>
                <c:pt idx="251">
                  <c:v>1.36</c:v>
                </c:pt>
                <c:pt idx="252">
                  <c:v>1.35</c:v>
                </c:pt>
                <c:pt idx="253">
                  <c:v>1.37</c:v>
                </c:pt>
                <c:pt idx="254">
                  <c:v>1.37</c:v>
                </c:pt>
                <c:pt idx="255">
                  <c:v>1.36</c:v>
                </c:pt>
                <c:pt idx="256">
                  <c:v>1.3800000000000001</c:v>
                </c:pt>
                <c:pt idx="257">
                  <c:v>1.170000000000001</c:v>
                </c:pt>
                <c:pt idx="258">
                  <c:v>1.36</c:v>
                </c:pt>
                <c:pt idx="259">
                  <c:v>1.51</c:v>
                </c:pt>
                <c:pt idx="260">
                  <c:v>1.28</c:v>
                </c:pt>
                <c:pt idx="261">
                  <c:v>1.3</c:v>
                </c:pt>
                <c:pt idx="262">
                  <c:v>1.41</c:v>
                </c:pt>
                <c:pt idx="263">
                  <c:v>1.4200000000000002</c:v>
                </c:pt>
                <c:pt idx="264">
                  <c:v>1.37</c:v>
                </c:pt>
                <c:pt idx="265">
                  <c:v>1.4</c:v>
                </c:pt>
                <c:pt idx="266">
                  <c:v>1.3800000000000001</c:v>
                </c:pt>
                <c:pt idx="267">
                  <c:v>1.35</c:v>
                </c:pt>
                <c:pt idx="268">
                  <c:v>1.4</c:v>
                </c:pt>
                <c:pt idx="269">
                  <c:v>1.3800000000000001</c:v>
                </c:pt>
                <c:pt idx="270">
                  <c:v>1.1900000000000011</c:v>
                </c:pt>
                <c:pt idx="271">
                  <c:v>1.4500000000000002</c:v>
                </c:pt>
                <c:pt idx="272">
                  <c:v>1.34</c:v>
                </c:pt>
                <c:pt idx="273">
                  <c:v>1.35</c:v>
                </c:pt>
                <c:pt idx="274">
                  <c:v>1.4300000000000002</c:v>
                </c:pt>
                <c:pt idx="275">
                  <c:v>1.48</c:v>
                </c:pt>
                <c:pt idx="276">
                  <c:v>1.3800000000000001</c:v>
                </c:pt>
                <c:pt idx="277">
                  <c:v>1.33</c:v>
                </c:pt>
                <c:pt idx="278">
                  <c:v>1.3800000000000001</c:v>
                </c:pt>
                <c:pt idx="279">
                  <c:v>1.3800000000000001</c:v>
                </c:pt>
                <c:pt idx="280">
                  <c:v>1.3900000000000001</c:v>
                </c:pt>
                <c:pt idx="281">
                  <c:v>1.32</c:v>
                </c:pt>
                <c:pt idx="282">
                  <c:v>1.4400000000000002</c:v>
                </c:pt>
                <c:pt idx="283">
                  <c:v>1.33</c:v>
                </c:pt>
                <c:pt idx="284">
                  <c:v>1.34</c:v>
                </c:pt>
                <c:pt idx="285">
                  <c:v>1.33</c:v>
                </c:pt>
                <c:pt idx="286">
                  <c:v>1.36</c:v>
                </c:pt>
                <c:pt idx="287">
                  <c:v>1.36</c:v>
                </c:pt>
                <c:pt idx="288">
                  <c:v>1.3900000000000001</c:v>
                </c:pt>
                <c:pt idx="289">
                  <c:v>1.34</c:v>
                </c:pt>
                <c:pt idx="290">
                  <c:v>1.36</c:v>
                </c:pt>
                <c:pt idx="291">
                  <c:v>1.48</c:v>
                </c:pt>
                <c:pt idx="292">
                  <c:v>1.37</c:v>
                </c:pt>
                <c:pt idx="293">
                  <c:v>1.49</c:v>
                </c:pt>
                <c:pt idx="294">
                  <c:v>1.32</c:v>
                </c:pt>
                <c:pt idx="295">
                  <c:v>1.35</c:v>
                </c:pt>
                <c:pt idx="296">
                  <c:v>1.27</c:v>
                </c:pt>
                <c:pt idx="297">
                  <c:v>1.4200000000000002</c:v>
                </c:pt>
                <c:pt idx="298">
                  <c:v>1.34</c:v>
                </c:pt>
                <c:pt idx="299">
                  <c:v>1.55</c:v>
                </c:pt>
                <c:pt idx="300">
                  <c:v>1.4200000000000002</c:v>
                </c:pt>
                <c:pt idx="301">
                  <c:v>1.54</c:v>
                </c:pt>
                <c:pt idx="302">
                  <c:v>1.3900000000000001</c:v>
                </c:pt>
                <c:pt idx="303">
                  <c:v>1.41</c:v>
                </c:pt>
                <c:pt idx="304">
                  <c:v>1.37</c:v>
                </c:pt>
                <c:pt idx="305">
                  <c:v>1.28</c:v>
                </c:pt>
                <c:pt idx="306">
                  <c:v>1.35</c:v>
                </c:pt>
                <c:pt idx="307">
                  <c:v>1.4</c:v>
                </c:pt>
                <c:pt idx="308">
                  <c:v>1.36</c:v>
                </c:pt>
                <c:pt idx="309">
                  <c:v>1.4200000000000002</c:v>
                </c:pt>
                <c:pt idx="310">
                  <c:v>1.37</c:v>
                </c:pt>
                <c:pt idx="311">
                  <c:v>1.31</c:v>
                </c:pt>
                <c:pt idx="312">
                  <c:v>1.4400000000000002</c:v>
                </c:pt>
                <c:pt idx="313">
                  <c:v>1.35</c:v>
                </c:pt>
                <c:pt idx="314">
                  <c:v>1.36</c:v>
                </c:pt>
                <c:pt idx="315">
                  <c:v>1.4</c:v>
                </c:pt>
                <c:pt idx="316">
                  <c:v>1.3900000000000001</c:v>
                </c:pt>
                <c:pt idx="317">
                  <c:v>1.29</c:v>
                </c:pt>
                <c:pt idx="318">
                  <c:v>1.41</c:v>
                </c:pt>
                <c:pt idx="319">
                  <c:v>1.4600000000000002</c:v>
                </c:pt>
                <c:pt idx="320">
                  <c:v>1.3800000000000001</c:v>
                </c:pt>
                <c:pt idx="321">
                  <c:v>1.4300000000000002</c:v>
                </c:pt>
                <c:pt idx="322">
                  <c:v>1.3800000000000001</c:v>
                </c:pt>
                <c:pt idx="323">
                  <c:v>1.37</c:v>
                </c:pt>
                <c:pt idx="324">
                  <c:v>1.48</c:v>
                </c:pt>
                <c:pt idx="325">
                  <c:v>1.4300000000000002</c:v>
                </c:pt>
                <c:pt idx="326">
                  <c:v>1.3800000000000001</c:v>
                </c:pt>
                <c:pt idx="327">
                  <c:v>1.4300000000000002</c:v>
                </c:pt>
                <c:pt idx="328">
                  <c:v>1.4600000000000002</c:v>
                </c:pt>
                <c:pt idx="329">
                  <c:v>1.29</c:v>
                </c:pt>
                <c:pt idx="330">
                  <c:v>1.35</c:v>
                </c:pt>
                <c:pt idx="331">
                  <c:v>1.35</c:v>
                </c:pt>
                <c:pt idx="332">
                  <c:v>1.4300000000000002</c:v>
                </c:pt>
                <c:pt idx="333">
                  <c:v>1.4600000000000002</c:v>
                </c:pt>
                <c:pt idx="334">
                  <c:v>1.36</c:v>
                </c:pt>
                <c:pt idx="335">
                  <c:v>1.4300000000000002</c:v>
                </c:pt>
                <c:pt idx="336">
                  <c:v>1.51</c:v>
                </c:pt>
                <c:pt idx="337">
                  <c:v>1.4200000000000002</c:v>
                </c:pt>
                <c:pt idx="338">
                  <c:v>1.55</c:v>
                </c:pt>
                <c:pt idx="339">
                  <c:v>1.41</c:v>
                </c:pt>
                <c:pt idx="340">
                  <c:v>1.41</c:v>
                </c:pt>
                <c:pt idx="341">
                  <c:v>1.32</c:v>
                </c:pt>
                <c:pt idx="342">
                  <c:v>1.29</c:v>
                </c:pt>
                <c:pt idx="343">
                  <c:v>1.36</c:v>
                </c:pt>
                <c:pt idx="344">
                  <c:v>1.36</c:v>
                </c:pt>
                <c:pt idx="345">
                  <c:v>1.37</c:v>
                </c:pt>
                <c:pt idx="346">
                  <c:v>1.3800000000000001</c:v>
                </c:pt>
                <c:pt idx="347">
                  <c:v>1.35</c:v>
                </c:pt>
                <c:pt idx="348">
                  <c:v>1.29</c:v>
                </c:pt>
                <c:pt idx="349">
                  <c:v>1.28</c:v>
                </c:pt>
                <c:pt idx="350">
                  <c:v>1.4600000000000002</c:v>
                </c:pt>
                <c:pt idx="351">
                  <c:v>1.3900000000000001</c:v>
                </c:pt>
                <c:pt idx="352">
                  <c:v>1.49</c:v>
                </c:pt>
                <c:pt idx="353">
                  <c:v>1.3900000000000001</c:v>
                </c:pt>
                <c:pt idx="354">
                  <c:v>1.56</c:v>
                </c:pt>
                <c:pt idx="355">
                  <c:v>1.41</c:v>
                </c:pt>
                <c:pt idx="356">
                  <c:v>1.3800000000000001</c:v>
                </c:pt>
                <c:pt idx="357">
                  <c:v>1.33</c:v>
                </c:pt>
                <c:pt idx="358">
                  <c:v>1.4500000000000002</c:v>
                </c:pt>
                <c:pt idx="359">
                  <c:v>1.4</c:v>
                </c:pt>
                <c:pt idx="360">
                  <c:v>1.3900000000000001</c:v>
                </c:pt>
                <c:pt idx="361">
                  <c:v>1.3900000000000001</c:v>
                </c:pt>
                <c:pt idx="362">
                  <c:v>1.4500000000000002</c:v>
                </c:pt>
                <c:pt idx="363">
                  <c:v>1.57</c:v>
                </c:pt>
                <c:pt idx="364">
                  <c:v>1.56</c:v>
                </c:pt>
                <c:pt idx="365">
                  <c:v>1.3900000000000001</c:v>
                </c:pt>
                <c:pt idx="366">
                  <c:v>1.59</c:v>
                </c:pt>
                <c:pt idx="367">
                  <c:v>1.4300000000000002</c:v>
                </c:pt>
                <c:pt idx="368">
                  <c:v>1.4200000000000002</c:v>
                </c:pt>
                <c:pt idx="369">
                  <c:v>1.4400000000000002</c:v>
                </c:pt>
                <c:pt idx="370">
                  <c:v>1.41</c:v>
                </c:pt>
                <c:pt idx="371">
                  <c:v>1.3900000000000001</c:v>
                </c:pt>
                <c:pt idx="372">
                  <c:v>1.4500000000000002</c:v>
                </c:pt>
                <c:pt idx="373">
                  <c:v>1.4500000000000002</c:v>
                </c:pt>
                <c:pt idx="374">
                  <c:v>1.6400000000000001</c:v>
                </c:pt>
                <c:pt idx="375">
                  <c:v>1.35</c:v>
                </c:pt>
                <c:pt idx="376">
                  <c:v>1.35</c:v>
                </c:pt>
                <c:pt idx="377">
                  <c:v>1.31</c:v>
                </c:pt>
                <c:pt idx="378">
                  <c:v>1.37</c:v>
                </c:pt>
                <c:pt idx="379">
                  <c:v>1.4200000000000002</c:v>
                </c:pt>
                <c:pt idx="380">
                  <c:v>1.32</c:v>
                </c:pt>
                <c:pt idx="381">
                  <c:v>1.36</c:v>
                </c:pt>
                <c:pt idx="382">
                  <c:v>1.4200000000000002</c:v>
                </c:pt>
                <c:pt idx="383">
                  <c:v>1.4400000000000002</c:v>
                </c:pt>
                <c:pt idx="384">
                  <c:v>1.4500000000000002</c:v>
                </c:pt>
                <c:pt idx="385">
                  <c:v>1.4200000000000002</c:v>
                </c:pt>
                <c:pt idx="386">
                  <c:v>1.3800000000000001</c:v>
                </c:pt>
                <c:pt idx="387">
                  <c:v>1.41</c:v>
                </c:pt>
                <c:pt idx="388">
                  <c:v>1.3800000000000001</c:v>
                </c:pt>
                <c:pt idx="389">
                  <c:v>1.04</c:v>
                </c:pt>
                <c:pt idx="390">
                  <c:v>0.87000000000000055</c:v>
                </c:pt>
                <c:pt idx="391">
                  <c:v>1.4500000000000002</c:v>
                </c:pt>
                <c:pt idx="392">
                  <c:v>1.24</c:v>
                </c:pt>
                <c:pt idx="393">
                  <c:v>1.180000000000001</c:v>
                </c:pt>
                <c:pt idx="394">
                  <c:v>1.2100000000000002</c:v>
                </c:pt>
                <c:pt idx="395">
                  <c:v>1.1900000000000011</c:v>
                </c:pt>
                <c:pt idx="396">
                  <c:v>1.28</c:v>
                </c:pt>
                <c:pt idx="397">
                  <c:v>1.29</c:v>
                </c:pt>
                <c:pt idx="398">
                  <c:v>1.3</c:v>
                </c:pt>
                <c:pt idx="399">
                  <c:v>1.29</c:v>
                </c:pt>
                <c:pt idx="400">
                  <c:v>1.36</c:v>
                </c:pt>
                <c:pt idx="401">
                  <c:v>1.27</c:v>
                </c:pt>
                <c:pt idx="402">
                  <c:v>1.28</c:v>
                </c:pt>
                <c:pt idx="403">
                  <c:v>1.29</c:v>
                </c:pt>
                <c:pt idx="404">
                  <c:v>1.3900000000000001</c:v>
                </c:pt>
                <c:pt idx="405">
                  <c:v>1.24</c:v>
                </c:pt>
                <c:pt idx="406">
                  <c:v>1.3</c:v>
                </c:pt>
                <c:pt idx="407">
                  <c:v>1.31</c:v>
                </c:pt>
                <c:pt idx="408">
                  <c:v>1.34</c:v>
                </c:pt>
                <c:pt idx="409">
                  <c:v>1.33</c:v>
                </c:pt>
                <c:pt idx="410">
                  <c:v>1.29</c:v>
                </c:pt>
                <c:pt idx="411">
                  <c:v>1.41</c:v>
                </c:pt>
                <c:pt idx="412">
                  <c:v>1.31</c:v>
                </c:pt>
                <c:pt idx="413">
                  <c:v>1.27</c:v>
                </c:pt>
                <c:pt idx="414">
                  <c:v>1.33</c:v>
                </c:pt>
                <c:pt idx="415">
                  <c:v>1.4600000000000002</c:v>
                </c:pt>
                <c:pt idx="416">
                  <c:v>1.28</c:v>
                </c:pt>
                <c:pt idx="417">
                  <c:v>1.28</c:v>
                </c:pt>
                <c:pt idx="418">
                  <c:v>1.33</c:v>
                </c:pt>
                <c:pt idx="419">
                  <c:v>1.28</c:v>
                </c:pt>
                <c:pt idx="420">
                  <c:v>1.34</c:v>
                </c:pt>
                <c:pt idx="421">
                  <c:v>1.36</c:v>
                </c:pt>
                <c:pt idx="422">
                  <c:v>1.27</c:v>
                </c:pt>
                <c:pt idx="423">
                  <c:v>1.4</c:v>
                </c:pt>
                <c:pt idx="424">
                  <c:v>1.32</c:v>
                </c:pt>
                <c:pt idx="425">
                  <c:v>1.4400000000000002</c:v>
                </c:pt>
                <c:pt idx="426">
                  <c:v>1.3800000000000001</c:v>
                </c:pt>
                <c:pt idx="427">
                  <c:v>1.31</c:v>
                </c:pt>
                <c:pt idx="428">
                  <c:v>1.33</c:v>
                </c:pt>
                <c:pt idx="429">
                  <c:v>1.35</c:v>
                </c:pt>
                <c:pt idx="430">
                  <c:v>1.32</c:v>
                </c:pt>
                <c:pt idx="431">
                  <c:v>1.4300000000000002</c:v>
                </c:pt>
                <c:pt idx="432">
                  <c:v>1.37</c:v>
                </c:pt>
                <c:pt idx="433">
                  <c:v>1.1600000000000001</c:v>
                </c:pt>
                <c:pt idx="434">
                  <c:v>1.31</c:v>
                </c:pt>
                <c:pt idx="435">
                  <c:v>1.3900000000000001</c:v>
                </c:pt>
                <c:pt idx="436">
                  <c:v>1.35</c:v>
                </c:pt>
                <c:pt idx="437">
                  <c:v>1.33</c:v>
                </c:pt>
                <c:pt idx="438">
                  <c:v>1.4</c:v>
                </c:pt>
                <c:pt idx="439">
                  <c:v>1.4200000000000002</c:v>
                </c:pt>
                <c:pt idx="440">
                  <c:v>1.4300000000000002</c:v>
                </c:pt>
                <c:pt idx="441">
                  <c:v>1.4400000000000002</c:v>
                </c:pt>
                <c:pt idx="442">
                  <c:v>1.37</c:v>
                </c:pt>
                <c:pt idx="443">
                  <c:v>1.47</c:v>
                </c:pt>
                <c:pt idx="444">
                  <c:v>1.3900000000000001</c:v>
                </c:pt>
                <c:pt idx="445">
                  <c:v>1.3900000000000001</c:v>
                </c:pt>
                <c:pt idx="446">
                  <c:v>1.3900000000000001</c:v>
                </c:pt>
                <c:pt idx="447">
                  <c:v>1.4300000000000002</c:v>
                </c:pt>
                <c:pt idx="448">
                  <c:v>1.4</c:v>
                </c:pt>
                <c:pt idx="449">
                  <c:v>1.4500000000000002</c:v>
                </c:pt>
                <c:pt idx="450">
                  <c:v>1.51</c:v>
                </c:pt>
                <c:pt idx="451">
                  <c:v>1.49</c:v>
                </c:pt>
                <c:pt idx="452">
                  <c:v>1.34</c:v>
                </c:pt>
                <c:pt idx="453">
                  <c:v>1.41</c:v>
                </c:pt>
                <c:pt idx="454">
                  <c:v>1.3800000000000001</c:v>
                </c:pt>
                <c:pt idx="455">
                  <c:v>1.32</c:v>
                </c:pt>
                <c:pt idx="456">
                  <c:v>1.33</c:v>
                </c:pt>
                <c:pt idx="457">
                  <c:v>1.4400000000000002</c:v>
                </c:pt>
                <c:pt idx="458">
                  <c:v>1.41</c:v>
                </c:pt>
                <c:pt idx="459">
                  <c:v>1.41</c:v>
                </c:pt>
                <c:pt idx="460">
                  <c:v>1.3900000000000001</c:v>
                </c:pt>
                <c:pt idx="461">
                  <c:v>1.3900000000000001</c:v>
                </c:pt>
                <c:pt idx="462">
                  <c:v>1.48</c:v>
                </c:pt>
                <c:pt idx="463">
                  <c:v>1.54</c:v>
                </c:pt>
                <c:pt idx="464">
                  <c:v>1.599999999999999</c:v>
                </c:pt>
                <c:pt idx="465">
                  <c:v>1.619999999999999</c:v>
                </c:pt>
                <c:pt idx="466">
                  <c:v>1.619999999999999</c:v>
                </c:pt>
                <c:pt idx="467">
                  <c:v>1.6400000000000001</c:v>
                </c:pt>
                <c:pt idx="468">
                  <c:v>1.599999999999999</c:v>
                </c:pt>
                <c:pt idx="469">
                  <c:v>1.57</c:v>
                </c:pt>
                <c:pt idx="470">
                  <c:v>1.58</c:v>
                </c:pt>
                <c:pt idx="471">
                  <c:v>1.57</c:v>
                </c:pt>
                <c:pt idx="472">
                  <c:v>1.48</c:v>
                </c:pt>
                <c:pt idx="473">
                  <c:v>1.56</c:v>
                </c:pt>
                <c:pt idx="474">
                  <c:v>1.56</c:v>
                </c:pt>
                <c:pt idx="475">
                  <c:v>1.6400000000000001</c:v>
                </c:pt>
                <c:pt idx="476">
                  <c:v>1.54</c:v>
                </c:pt>
                <c:pt idx="477">
                  <c:v>1.59</c:v>
                </c:pt>
                <c:pt idx="478">
                  <c:v>1.57</c:v>
                </c:pt>
                <c:pt idx="479">
                  <c:v>1.4600000000000002</c:v>
                </c:pt>
                <c:pt idx="480">
                  <c:v>1.48</c:v>
                </c:pt>
                <c:pt idx="481">
                  <c:v>1.48</c:v>
                </c:pt>
                <c:pt idx="482">
                  <c:v>1.32</c:v>
                </c:pt>
                <c:pt idx="483">
                  <c:v>1.4</c:v>
                </c:pt>
                <c:pt idx="484">
                  <c:v>1.4400000000000002</c:v>
                </c:pt>
                <c:pt idx="485">
                  <c:v>1.53</c:v>
                </c:pt>
                <c:pt idx="486">
                  <c:v>1.47</c:v>
                </c:pt>
                <c:pt idx="487">
                  <c:v>1.48</c:v>
                </c:pt>
                <c:pt idx="488">
                  <c:v>1.51</c:v>
                </c:pt>
                <c:pt idx="489">
                  <c:v>1.4600000000000002</c:v>
                </c:pt>
                <c:pt idx="490">
                  <c:v>1.4500000000000002</c:v>
                </c:pt>
                <c:pt idx="491">
                  <c:v>1.4300000000000002</c:v>
                </c:pt>
                <c:pt idx="492">
                  <c:v>1.41</c:v>
                </c:pt>
                <c:pt idx="493">
                  <c:v>1.4200000000000002</c:v>
                </c:pt>
                <c:pt idx="494">
                  <c:v>1.59</c:v>
                </c:pt>
                <c:pt idx="495">
                  <c:v>1.4600000000000002</c:v>
                </c:pt>
                <c:pt idx="496">
                  <c:v>1.4600000000000002</c:v>
                </c:pt>
                <c:pt idx="497">
                  <c:v>1.48</c:v>
                </c:pt>
                <c:pt idx="498">
                  <c:v>1.4200000000000002</c:v>
                </c:pt>
                <c:pt idx="499">
                  <c:v>1.3900000000000001</c:v>
                </c:pt>
                <c:pt idx="500">
                  <c:v>1.4300000000000002</c:v>
                </c:pt>
                <c:pt idx="501">
                  <c:v>1.49</c:v>
                </c:pt>
                <c:pt idx="502">
                  <c:v>1.48</c:v>
                </c:pt>
                <c:pt idx="503">
                  <c:v>1.3900000000000001</c:v>
                </c:pt>
                <c:pt idx="504">
                  <c:v>1.48</c:v>
                </c:pt>
                <c:pt idx="505">
                  <c:v>1.6400000000000001</c:v>
                </c:pt>
                <c:pt idx="506">
                  <c:v>1.4200000000000002</c:v>
                </c:pt>
                <c:pt idx="507">
                  <c:v>1.33</c:v>
                </c:pt>
                <c:pt idx="508">
                  <c:v>1.4600000000000002</c:v>
                </c:pt>
                <c:pt idx="509">
                  <c:v>1.57</c:v>
                </c:pt>
                <c:pt idx="510">
                  <c:v>1.4</c:v>
                </c:pt>
                <c:pt idx="511">
                  <c:v>1.51</c:v>
                </c:pt>
                <c:pt idx="512">
                  <c:v>1.4200000000000002</c:v>
                </c:pt>
                <c:pt idx="513">
                  <c:v>1.48</c:v>
                </c:pt>
                <c:pt idx="514">
                  <c:v>1.3800000000000001</c:v>
                </c:pt>
                <c:pt idx="515">
                  <c:v>1.41</c:v>
                </c:pt>
                <c:pt idx="516">
                  <c:v>1.4300000000000002</c:v>
                </c:pt>
                <c:pt idx="517">
                  <c:v>1.48</c:v>
                </c:pt>
                <c:pt idx="518">
                  <c:v>1.4600000000000002</c:v>
                </c:pt>
                <c:pt idx="519">
                  <c:v>1.28</c:v>
                </c:pt>
                <c:pt idx="520">
                  <c:v>1.4200000000000002</c:v>
                </c:pt>
                <c:pt idx="521">
                  <c:v>1.34</c:v>
                </c:pt>
                <c:pt idx="522">
                  <c:v>1.3800000000000001</c:v>
                </c:pt>
                <c:pt idx="523">
                  <c:v>1.34</c:v>
                </c:pt>
                <c:pt idx="524">
                  <c:v>1.41</c:v>
                </c:pt>
                <c:pt idx="525">
                  <c:v>1.4300000000000002</c:v>
                </c:pt>
                <c:pt idx="526">
                  <c:v>1.4200000000000002</c:v>
                </c:pt>
                <c:pt idx="527">
                  <c:v>1.4400000000000002</c:v>
                </c:pt>
                <c:pt idx="528">
                  <c:v>1.41</c:v>
                </c:pt>
                <c:pt idx="529">
                  <c:v>1.3900000000000001</c:v>
                </c:pt>
                <c:pt idx="530">
                  <c:v>1.3800000000000001</c:v>
                </c:pt>
                <c:pt idx="531">
                  <c:v>1.4400000000000002</c:v>
                </c:pt>
                <c:pt idx="532">
                  <c:v>1.4300000000000002</c:v>
                </c:pt>
                <c:pt idx="533">
                  <c:v>1.3900000000000001</c:v>
                </c:pt>
                <c:pt idx="534">
                  <c:v>1.4300000000000002</c:v>
                </c:pt>
                <c:pt idx="535">
                  <c:v>1.4200000000000002</c:v>
                </c:pt>
                <c:pt idx="536">
                  <c:v>1.4600000000000002</c:v>
                </c:pt>
                <c:pt idx="537">
                  <c:v>1.4600000000000002</c:v>
                </c:pt>
                <c:pt idx="538">
                  <c:v>1.48</c:v>
                </c:pt>
                <c:pt idx="539">
                  <c:v>1.4400000000000002</c:v>
                </c:pt>
                <c:pt idx="540">
                  <c:v>1.4300000000000002</c:v>
                </c:pt>
                <c:pt idx="541">
                  <c:v>1.4400000000000002</c:v>
                </c:pt>
                <c:pt idx="542">
                  <c:v>1.4400000000000002</c:v>
                </c:pt>
                <c:pt idx="543">
                  <c:v>1.4400000000000002</c:v>
                </c:pt>
                <c:pt idx="544">
                  <c:v>1.5</c:v>
                </c:pt>
                <c:pt idx="545">
                  <c:v>1.48</c:v>
                </c:pt>
                <c:pt idx="546">
                  <c:v>1.4300000000000002</c:v>
                </c:pt>
                <c:pt idx="547">
                  <c:v>1.4600000000000002</c:v>
                </c:pt>
                <c:pt idx="548">
                  <c:v>1.4200000000000002</c:v>
                </c:pt>
                <c:pt idx="549">
                  <c:v>1.61</c:v>
                </c:pt>
                <c:pt idx="550">
                  <c:v>1.4300000000000002</c:v>
                </c:pt>
                <c:pt idx="551">
                  <c:v>1.3800000000000001</c:v>
                </c:pt>
                <c:pt idx="552">
                  <c:v>1.47</c:v>
                </c:pt>
                <c:pt idx="553">
                  <c:v>1.4400000000000002</c:v>
                </c:pt>
                <c:pt idx="554">
                  <c:v>1.4500000000000002</c:v>
                </c:pt>
                <c:pt idx="555">
                  <c:v>1.56</c:v>
                </c:pt>
                <c:pt idx="556">
                  <c:v>1.4500000000000002</c:v>
                </c:pt>
                <c:pt idx="557">
                  <c:v>1.41</c:v>
                </c:pt>
                <c:pt idx="558">
                  <c:v>1.4</c:v>
                </c:pt>
                <c:pt idx="559">
                  <c:v>1.4500000000000002</c:v>
                </c:pt>
                <c:pt idx="560">
                  <c:v>1.37</c:v>
                </c:pt>
                <c:pt idx="561">
                  <c:v>1.4500000000000002</c:v>
                </c:pt>
                <c:pt idx="562">
                  <c:v>1.4300000000000002</c:v>
                </c:pt>
                <c:pt idx="563">
                  <c:v>1.4400000000000002</c:v>
                </c:pt>
                <c:pt idx="564">
                  <c:v>1.4200000000000002</c:v>
                </c:pt>
                <c:pt idx="565">
                  <c:v>1.3800000000000001</c:v>
                </c:pt>
                <c:pt idx="566">
                  <c:v>1.4300000000000002</c:v>
                </c:pt>
                <c:pt idx="567">
                  <c:v>1.4500000000000002</c:v>
                </c:pt>
                <c:pt idx="568">
                  <c:v>1.57</c:v>
                </c:pt>
                <c:pt idx="569">
                  <c:v>1.41</c:v>
                </c:pt>
                <c:pt idx="570">
                  <c:v>1.4300000000000002</c:v>
                </c:pt>
                <c:pt idx="571">
                  <c:v>1.4600000000000002</c:v>
                </c:pt>
                <c:pt idx="572">
                  <c:v>1.41</c:v>
                </c:pt>
                <c:pt idx="573">
                  <c:v>1.4400000000000002</c:v>
                </c:pt>
                <c:pt idx="574">
                  <c:v>1.4400000000000002</c:v>
                </c:pt>
                <c:pt idx="575">
                  <c:v>1.3800000000000001</c:v>
                </c:pt>
                <c:pt idx="576">
                  <c:v>1.4200000000000002</c:v>
                </c:pt>
                <c:pt idx="577">
                  <c:v>1.41</c:v>
                </c:pt>
                <c:pt idx="578">
                  <c:v>1.4300000000000002</c:v>
                </c:pt>
                <c:pt idx="579">
                  <c:v>1.4500000000000002</c:v>
                </c:pt>
                <c:pt idx="580">
                  <c:v>1.57</c:v>
                </c:pt>
                <c:pt idx="581">
                  <c:v>1.4400000000000002</c:v>
                </c:pt>
                <c:pt idx="582">
                  <c:v>1.4300000000000002</c:v>
                </c:pt>
                <c:pt idx="583">
                  <c:v>1.3900000000000001</c:v>
                </c:pt>
                <c:pt idx="584">
                  <c:v>1.3800000000000001</c:v>
                </c:pt>
                <c:pt idx="585">
                  <c:v>1.35</c:v>
                </c:pt>
                <c:pt idx="586">
                  <c:v>1.3800000000000001</c:v>
                </c:pt>
                <c:pt idx="587">
                  <c:v>1.53</c:v>
                </c:pt>
                <c:pt idx="588">
                  <c:v>1.31</c:v>
                </c:pt>
                <c:pt idx="589">
                  <c:v>1.41</c:v>
                </c:pt>
                <c:pt idx="590">
                  <c:v>1.5</c:v>
                </c:pt>
                <c:pt idx="591">
                  <c:v>1.4</c:v>
                </c:pt>
                <c:pt idx="592">
                  <c:v>1.4300000000000002</c:v>
                </c:pt>
                <c:pt idx="593">
                  <c:v>1.4</c:v>
                </c:pt>
                <c:pt idx="594">
                  <c:v>1.56</c:v>
                </c:pt>
                <c:pt idx="595">
                  <c:v>1.55</c:v>
                </c:pt>
                <c:pt idx="596">
                  <c:v>1.3900000000000001</c:v>
                </c:pt>
                <c:pt idx="597">
                  <c:v>1.4300000000000002</c:v>
                </c:pt>
                <c:pt idx="598">
                  <c:v>1.61</c:v>
                </c:pt>
                <c:pt idx="599">
                  <c:v>1.55</c:v>
                </c:pt>
                <c:pt idx="600">
                  <c:v>1.4500000000000002</c:v>
                </c:pt>
                <c:pt idx="601">
                  <c:v>1.47</c:v>
                </c:pt>
                <c:pt idx="602">
                  <c:v>1.4300000000000002</c:v>
                </c:pt>
                <c:pt idx="603">
                  <c:v>1.4400000000000002</c:v>
                </c:pt>
                <c:pt idx="604">
                  <c:v>1.54</c:v>
                </c:pt>
                <c:pt idx="605">
                  <c:v>1.4300000000000002</c:v>
                </c:pt>
                <c:pt idx="606">
                  <c:v>1.4</c:v>
                </c:pt>
                <c:pt idx="607">
                  <c:v>1.3900000000000001</c:v>
                </c:pt>
                <c:pt idx="608">
                  <c:v>1.4400000000000002</c:v>
                </c:pt>
                <c:pt idx="609">
                  <c:v>1.4</c:v>
                </c:pt>
                <c:pt idx="610">
                  <c:v>1.4400000000000002</c:v>
                </c:pt>
                <c:pt idx="611">
                  <c:v>1.4400000000000002</c:v>
                </c:pt>
                <c:pt idx="612">
                  <c:v>1.3800000000000001</c:v>
                </c:pt>
                <c:pt idx="613">
                  <c:v>1.48</c:v>
                </c:pt>
                <c:pt idx="614">
                  <c:v>1.41</c:v>
                </c:pt>
                <c:pt idx="615">
                  <c:v>1.49</c:v>
                </c:pt>
                <c:pt idx="616">
                  <c:v>1.4300000000000002</c:v>
                </c:pt>
                <c:pt idx="617">
                  <c:v>1.47</c:v>
                </c:pt>
                <c:pt idx="618">
                  <c:v>1.4400000000000002</c:v>
                </c:pt>
                <c:pt idx="619">
                  <c:v>1.4200000000000002</c:v>
                </c:pt>
                <c:pt idx="620">
                  <c:v>1.4500000000000002</c:v>
                </c:pt>
                <c:pt idx="621">
                  <c:v>1.4300000000000002</c:v>
                </c:pt>
                <c:pt idx="622">
                  <c:v>1.41</c:v>
                </c:pt>
                <c:pt idx="623">
                  <c:v>1.619999999999999</c:v>
                </c:pt>
                <c:pt idx="624">
                  <c:v>1.4300000000000002</c:v>
                </c:pt>
                <c:pt idx="625">
                  <c:v>1.4500000000000002</c:v>
                </c:pt>
                <c:pt idx="626">
                  <c:v>1.4500000000000002</c:v>
                </c:pt>
                <c:pt idx="627">
                  <c:v>1.4600000000000002</c:v>
                </c:pt>
                <c:pt idx="628">
                  <c:v>1.4500000000000002</c:v>
                </c:pt>
                <c:pt idx="629">
                  <c:v>1.37</c:v>
                </c:pt>
                <c:pt idx="630">
                  <c:v>1.4400000000000002</c:v>
                </c:pt>
                <c:pt idx="631">
                  <c:v>1.41</c:v>
                </c:pt>
                <c:pt idx="632">
                  <c:v>1.4400000000000002</c:v>
                </c:pt>
                <c:pt idx="633">
                  <c:v>1.4500000000000002</c:v>
                </c:pt>
                <c:pt idx="634">
                  <c:v>1.47</c:v>
                </c:pt>
                <c:pt idx="635">
                  <c:v>1.49</c:v>
                </c:pt>
                <c:pt idx="636">
                  <c:v>1.4300000000000002</c:v>
                </c:pt>
                <c:pt idx="637">
                  <c:v>1.4500000000000002</c:v>
                </c:pt>
                <c:pt idx="638">
                  <c:v>1.49</c:v>
                </c:pt>
                <c:pt idx="639">
                  <c:v>1.47</c:v>
                </c:pt>
                <c:pt idx="640">
                  <c:v>1.4300000000000002</c:v>
                </c:pt>
                <c:pt idx="641">
                  <c:v>1.4400000000000002</c:v>
                </c:pt>
                <c:pt idx="642">
                  <c:v>1.4300000000000002</c:v>
                </c:pt>
                <c:pt idx="643">
                  <c:v>1.4600000000000002</c:v>
                </c:pt>
                <c:pt idx="644">
                  <c:v>1.35</c:v>
                </c:pt>
                <c:pt idx="645">
                  <c:v>1.4200000000000002</c:v>
                </c:pt>
                <c:pt idx="646">
                  <c:v>1.57</c:v>
                </c:pt>
                <c:pt idx="647">
                  <c:v>1.4400000000000002</c:v>
                </c:pt>
                <c:pt idx="648">
                  <c:v>1.41</c:v>
                </c:pt>
                <c:pt idx="649">
                  <c:v>1.4200000000000002</c:v>
                </c:pt>
                <c:pt idx="650">
                  <c:v>1.35</c:v>
                </c:pt>
                <c:pt idx="651">
                  <c:v>1.4200000000000002</c:v>
                </c:pt>
                <c:pt idx="652">
                  <c:v>1.4500000000000002</c:v>
                </c:pt>
                <c:pt idx="653">
                  <c:v>1.619999999999999</c:v>
                </c:pt>
                <c:pt idx="654">
                  <c:v>1.52</c:v>
                </c:pt>
                <c:pt idx="655">
                  <c:v>1.4600000000000002</c:v>
                </c:pt>
                <c:pt idx="656">
                  <c:v>1.47</c:v>
                </c:pt>
                <c:pt idx="657">
                  <c:v>1.48</c:v>
                </c:pt>
                <c:pt idx="658">
                  <c:v>1.48</c:v>
                </c:pt>
                <c:pt idx="659">
                  <c:v>1.4600000000000002</c:v>
                </c:pt>
                <c:pt idx="660">
                  <c:v>1.4600000000000002</c:v>
                </c:pt>
                <c:pt idx="661">
                  <c:v>1.6300000000000001</c:v>
                </c:pt>
                <c:pt idx="662">
                  <c:v>1.47</c:v>
                </c:pt>
                <c:pt idx="663">
                  <c:v>1.5</c:v>
                </c:pt>
                <c:pt idx="664">
                  <c:v>1.4500000000000002</c:v>
                </c:pt>
                <c:pt idx="665">
                  <c:v>1.28</c:v>
                </c:pt>
                <c:pt idx="666">
                  <c:v>1.48</c:v>
                </c:pt>
                <c:pt idx="667">
                  <c:v>1.4200000000000002</c:v>
                </c:pt>
                <c:pt idx="668">
                  <c:v>1.35</c:v>
                </c:pt>
                <c:pt idx="669">
                  <c:v>1.4300000000000002</c:v>
                </c:pt>
                <c:pt idx="670">
                  <c:v>1.4300000000000002</c:v>
                </c:pt>
                <c:pt idx="671">
                  <c:v>1.41</c:v>
                </c:pt>
                <c:pt idx="672">
                  <c:v>1.3900000000000001</c:v>
                </c:pt>
                <c:pt idx="673">
                  <c:v>1.35</c:v>
                </c:pt>
                <c:pt idx="674">
                  <c:v>1.41</c:v>
                </c:pt>
                <c:pt idx="675">
                  <c:v>1.48</c:v>
                </c:pt>
                <c:pt idx="676">
                  <c:v>1.4500000000000002</c:v>
                </c:pt>
                <c:pt idx="677">
                  <c:v>1.4200000000000002</c:v>
                </c:pt>
                <c:pt idx="678">
                  <c:v>1.4500000000000002</c:v>
                </c:pt>
                <c:pt idx="679">
                  <c:v>1.47</c:v>
                </c:pt>
                <c:pt idx="680">
                  <c:v>1.41</c:v>
                </c:pt>
                <c:pt idx="681">
                  <c:v>1.41</c:v>
                </c:pt>
                <c:pt idx="682">
                  <c:v>1.4300000000000002</c:v>
                </c:pt>
                <c:pt idx="683">
                  <c:v>1.37</c:v>
                </c:pt>
                <c:pt idx="684">
                  <c:v>1.41</c:v>
                </c:pt>
                <c:pt idx="685">
                  <c:v>1.37</c:v>
                </c:pt>
                <c:pt idx="686">
                  <c:v>1.3900000000000001</c:v>
                </c:pt>
                <c:pt idx="687">
                  <c:v>1.3900000000000001</c:v>
                </c:pt>
                <c:pt idx="688">
                  <c:v>1.41</c:v>
                </c:pt>
                <c:pt idx="689">
                  <c:v>1.4500000000000002</c:v>
                </c:pt>
                <c:pt idx="690">
                  <c:v>1.4500000000000002</c:v>
                </c:pt>
                <c:pt idx="691">
                  <c:v>1.58</c:v>
                </c:pt>
                <c:pt idx="692">
                  <c:v>1.47</c:v>
                </c:pt>
                <c:pt idx="693">
                  <c:v>1.49</c:v>
                </c:pt>
                <c:pt idx="694">
                  <c:v>1.47</c:v>
                </c:pt>
                <c:pt idx="695">
                  <c:v>1.4300000000000002</c:v>
                </c:pt>
                <c:pt idx="696">
                  <c:v>1.4500000000000002</c:v>
                </c:pt>
                <c:pt idx="697">
                  <c:v>1.47</c:v>
                </c:pt>
                <c:pt idx="698">
                  <c:v>1.4500000000000002</c:v>
                </c:pt>
                <c:pt idx="699">
                  <c:v>1.48</c:v>
                </c:pt>
                <c:pt idx="700">
                  <c:v>1.54</c:v>
                </c:pt>
                <c:pt idx="701">
                  <c:v>1.49</c:v>
                </c:pt>
                <c:pt idx="702">
                  <c:v>1.47</c:v>
                </c:pt>
                <c:pt idx="703">
                  <c:v>1.57</c:v>
                </c:pt>
                <c:pt idx="704">
                  <c:v>1.37</c:v>
                </c:pt>
                <c:pt idx="705">
                  <c:v>1.4600000000000002</c:v>
                </c:pt>
                <c:pt idx="706">
                  <c:v>1.6500000000000001</c:v>
                </c:pt>
                <c:pt idx="707">
                  <c:v>1.4400000000000002</c:v>
                </c:pt>
                <c:pt idx="708">
                  <c:v>1.51</c:v>
                </c:pt>
                <c:pt idx="709">
                  <c:v>1.49</c:v>
                </c:pt>
                <c:pt idx="710">
                  <c:v>1.4200000000000002</c:v>
                </c:pt>
                <c:pt idx="711">
                  <c:v>1.5</c:v>
                </c:pt>
                <c:pt idx="712">
                  <c:v>1.4400000000000002</c:v>
                </c:pt>
                <c:pt idx="713">
                  <c:v>1.4500000000000002</c:v>
                </c:pt>
                <c:pt idx="714">
                  <c:v>1.51</c:v>
                </c:pt>
                <c:pt idx="715">
                  <c:v>1.6900000000000011</c:v>
                </c:pt>
                <c:pt idx="716">
                  <c:v>1.49</c:v>
                </c:pt>
                <c:pt idx="717">
                  <c:v>1.53</c:v>
                </c:pt>
                <c:pt idx="718">
                  <c:v>1.7100000000000002</c:v>
                </c:pt>
                <c:pt idx="719">
                  <c:v>1.49</c:v>
                </c:pt>
                <c:pt idx="720">
                  <c:v>1.6300000000000001</c:v>
                </c:pt>
                <c:pt idx="721">
                  <c:v>1.54</c:v>
                </c:pt>
                <c:pt idx="722">
                  <c:v>1.56</c:v>
                </c:pt>
                <c:pt idx="723">
                  <c:v>1.54</c:v>
                </c:pt>
                <c:pt idx="724">
                  <c:v>1.4600000000000002</c:v>
                </c:pt>
                <c:pt idx="725">
                  <c:v>1.51</c:v>
                </c:pt>
                <c:pt idx="726">
                  <c:v>1.55</c:v>
                </c:pt>
                <c:pt idx="727">
                  <c:v>1.51</c:v>
                </c:pt>
                <c:pt idx="728">
                  <c:v>1.54</c:v>
                </c:pt>
                <c:pt idx="729">
                  <c:v>1.52</c:v>
                </c:pt>
                <c:pt idx="730">
                  <c:v>1.6400000000000001</c:v>
                </c:pt>
                <c:pt idx="731">
                  <c:v>1.57</c:v>
                </c:pt>
                <c:pt idx="732">
                  <c:v>1.59</c:v>
                </c:pt>
                <c:pt idx="733">
                  <c:v>1.59</c:v>
                </c:pt>
                <c:pt idx="734">
                  <c:v>1.7500000000000002</c:v>
                </c:pt>
                <c:pt idx="735">
                  <c:v>1.56</c:v>
                </c:pt>
                <c:pt idx="736">
                  <c:v>1.58</c:v>
                </c:pt>
                <c:pt idx="737">
                  <c:v>1.55</c:v>
                </c:pt>
                <c:pt idx="738">
                  <c:v>1.51</c:v>
                </c:pt>
                <c:pt idx="739">
                  <c:v>1.56</c:v>
                </c:pt>
                <c:pt idx="740">
                  <c:v>1.55</c:v>
                </c:pt>
                <c:pt idx="741">
                  <c:v>1.5</c:v>
                </c:pt>
                <c:pt idx="742">
                  <c:v>1.59</c:v>
                </c:pt>
                <c:pt idx="743">
                  <c:v>1.54</c:v>
                </c:pt>
                <c:pt idx="744">
                  <c:v>1.55</c:v>
                </c:pt>
                <c:pt idx="745">
                  <c:v>1.55</c:v>
                </c:pt>
                <c:pt idx="746">
                  <c:v>1.51</c:v>
                </c:pt>
                <c:pt idx="747">
                  <c:v>1.54</c:v>
                </c:pt>
                <c:pt idx="748">
                  <c:v>1.47</c:v>
                </c:pt>
                <c:pt idx="749">
                  <c:v>1.49</c:v>
                </c:pt>
                <c:pt idx="750">
                  <c:v>1.599999999999999</c:v>
                </c:pt>
                <c:pt idx="751">
                  <c:v>1.53</c:v>
                </c:pt>
                <c:pt idx="752">
                  <c:v>1.47</c:v>
                </c:pt>
                <c:pt idx="753">
                  <c:v>1.51</c:v>
                </c:pt>
                <c:pt idx="754">
                  <c:v>1.6600000000000001</c:v>
                </c:pt>
                <c:pt idx="755">
                  <c:v>1.56</c:v>
                </c:pt>
                <c:pt idx="756">
                  <c:v>1.48</c:v>
                </c:pt>
                <c:pt idx="757">
                  <c:v>1.59</c:v>
                </c:pt>
                <c:pt idx="758">
                  <c:v>1.52</c:v>
                </c:pt>
                <c:pt idx="759">
                  <c:v>1.54</c:v>
                </c:pt>
                <c:pt idx="760">
                  <c:v>1.49</c:v>
                </c:pt>
                <c:pt idx="761">
                  <c:v>1.6300000000000001</c:v>
                </c:pt>
                <c:pt idx="762">
                  <c:v>1.54</c:v>
                </c:pt>
                <c:pt idx="763">
                  <c:v>1.56</c:v>
                </c:pt>
                <c:pt idx="764">
                  <c:v>1.52</c:v>
                </c:pt>
                <c:pt idx="765">
                  <c:v>1.54</c:v>
                </c:pt>
                <c:pt idx="766">
                  <c:v>1.51</c:v>
                </c:pt>
                <c:pt idx="767">
                  <c:v>1.49</c:v>
                </c:pt>
                <c:pt idx="768">
                  <c:v>1.47</c:v>
                </c:pt>
                <c:pt idx="769">
                  <c:v>1.55</c:v>
                </c:pt>
                <c:pt idx="770">
                  <c:v>1.5</c:v>
                </c:pt>
                <c:pt idx="771">
                  <c:v>1.52</c:v>
                </c:pt>
                <c:pt idx="772">
                  <c:v>1.54</c:v>
                </c:pt>
                <c:pt idx="773">
                  <c:v>1.52</c:v>
                </c:pt>
                <c:pt idx="774">
                  <c:v>1.51</c:v>
                </c:pt>
                <c:pt idx="775">
                  <c:v>1.47</c:v>
                </c:pt>
                <c:pt idx="776">
                  <c:v>1.61</c:v>
                </c:pt>
                <c:pt idx="777">
                  <c:v>1.53</c:v>
                </c:pt>
                <c:pt idx="778">
                  <c:v>1.51</c:v>
                </c:pt>
                <c:pt idx="779">
                  <c:v>1.57</c:v>
                </c:pt>
                <c:pt idx="780">
                  <c:v>1.54</c:v>
                </c:pt>
                <c:pt idx="781">
                  <c:v>1.53</c:v>
                </c:pt>
                <c:pt idx="782">
                  <c:v>1.6400000000000001</c:v>
                </c:pt>
                <c:pt idx="783">
                  <c:v>1.56</c:v>
                </c:pt>
                <c:pt idx="784">
                  <c:v>1.55</c:v>
                </c:pt>
                <c:pt idx="785">
                  <c:v>1.58</c:v>
                </c:pt>
                <c:pt idx="786">
                  <c:v>1.52</c:v>
                </c:pt>
                <c:pt idx="787">
                  <c:v>1.56</c:v>
                </c:pt>
                <c:pt idx="788">
                  <c:v>1.599999999999999</c:v>
                </c:pt>
                <c:pt idx="789">
                  <c:v>1.6800000000000008</c:v>
                </c:pt>
                <c:pt idx="790">
                  <c:v>1.7500000000000002</c:v>
                </c:pt>
                <c:pt idx="791">
                  <c:v>1.849999999999999</c:v>
                </c:pt>
                <c:pt idx="792">
                  <c:v>2</c:v>
                </c:pt>
                <c:pt idx="793">
                  <c:v>2.0999999999999988</c:v>
                </c:pt>
                <c:pt idx="794">
                  <c:v>2.21</c:v>
                </c:pt>
                <c:pt idx="795">
                  <c:v>2.3499999999999988</c:v>
                </c:pt>
                <c:pt idx="796">
                  <c:v>2.46</c:v>
                </c:pt>
                <c:pt idx="797">
                  <c:v>2.56</c:v>
                </c:pt>
                <c:pt idx="798">
                  <c:v>2.6999999999999997</c:v>
                </c:pt>
                <c:pt idx="799">
                  <c:v>2.9499999999999997</c:v>
                </c:pt>
                <c:pt idx="800">
                  <c:v>3.09</c:v>
                </c:pt>
                <c:pt idx="801">
                  <c:v>3.25</c:v>
                </c:pt>
                <c:pt idx="802">
                  <c:v>3.3299999999999987</c:v>
                </c:pt>
                <c:pt idx="803">
                  <c:v>3.4499999999999997</c:v>
                </c:pt>
                <c:pt idx="804">
                  <c:v>3.6799999999999997</c:v>
                </c:pt>
                <c:pt idx="805">
                  <c:v>3.8999999999999977</c:v>
                </c:pt>
                <c:pt idx="806">
                  <c:v>3.9699999999999998</c:v>
                </c:pt>
                <c:pt idx="807">
                  <c:v>4.08</c:v>
                </c:pt>
                <c:pt idx="808">
                  <c:v>4.26</c:v>
                </c:pt>
                <c:pt idx="809">
                  <c:v>4.3899999999999997</c:v>
                </c:pt>
                <c:pt idx="810">
                  <c:v>4.63</c:v>
                </c:pt>
                <c:pt idx="811">
                  <c:v>4.75</c:v>
                </c:pt>
                <c:pt idx="812">
                  <c:v>4.88</c:v>
                </c:pt>
                <c:pt idx="813">
                  <c:v>4.9800000000000004</c:v>
                </c:pt>
                <c:pt idx="814">
                  <c:v>5.13</c:v>
                </c:pt>
                <c:pt idx="815">
                  <c:v>5.3199999999999985</c:v>
                </c:pt>
                <c:pt idx="816">
                  <c:v>5.48</c:v>
                </c:pt>
                <c:pt idx="817">
                  <c:v>5.7</c:v>
                </c:pt>
                <c:pt idx="818">
                  <c:v>5.85</c:v>
                </c:pt>
                <c:pt idx="819">
                  <c:v>6.02</c:v>
                </c:pt>
                <c:pt idx="820">
                  <c:v>6.17</c:v>
                </c:pt>
                <c:pt idx="821">
                  <c:v>6.35</c:v>
                </c:pt>
                <c:pt idx="822">
                  <c:v>6.51</c:v>
                </c:pt>
                <c:pt idx="823">
                  <c:v>6.67</c:v>
                </c:pt>
                <c:pt idx="824">
                  <c:v>6.83</c:v>
                </c:pt>
                <c:pt idx="825">
                  <c:v>6.98</c:v>
                </c:pt>
                <c:pt idx="826">
                  <c:v>7.1599999999999975</c:v>
                </c:pt>
                <c:pt idx="827">
                  <c:v>7.3199999999999985</c:v>
                </c:pt>
                <c:pt idx="828">
                  <c:v>7.49</c:v>
                </c:pt>
                <c:pt idx="829">
                  <c:v>7.6899999999999995</c:v>
                </c:pt>
                <c:pt idx="830">
                  <c:v>7.8599999999999985</c:v>
                </c:pt>
                <c:pt idx="831">
                  <c:v>8.0300000000000011</c:v>
                </c:pt>
                <c:pt idx="832">
                  <c:v>8.2100000000000009</c:v>
                </c:pt>
                <c:pt idx="833">
                  <c:v>8.3800000000000026</c:v>
                </c:pt>
                <c:pt idx="834">
                  <c:v>8.5400000000000009</c:v>
                </c:pt>
                <c:pt idx="835">
                  <c:v>8.7000000000000011</c:v>
                </c:pt>
                <c:pt idx="836">
                  <c:v>8.8700000000000028</c:v>
                </c:pt>
                <c:pt idx="837">
                  <c:v>9.06</c:v>
                </c:pt>
                <c:pt idx="838">
                  <c:v>9.24</c:v>
                </c:pt>
                <c:pt idx="839">
                  <c:v>9.43</c:v>
                </c:pt>
                <c:pt idx="840">
                  <c:v>9.59</c:v>
                </c:pt>
                <c:pt idx="841">
                  <c:v>9.7800000000000011</c:v>
                </c:pt>
                <c:pt idx="842">
                  <c:v>9.98</c:v>
                </c:pt>
                <c:pt idx="843">
                  <c:v>10.17</c:v>
                </c:pt>
                <c:pt idx="844">
                  <c:v>10.350000000000007</c:v>
                </c:pt>
                <c:pt idx="845">
                  <c:v>10.55</c:v>
                </c:pt>
                <c:pt idx="846">
                  <c:v>10.74</c:v>
                </c:pt>
                <c:pt idx="847">
                  <c:v>10.9</c:v>
                </c:pt>
                <c:pt idx="848">
                  <c:v>11.08</c:v>
                </c:pt>
                <c:pt idx="849">
                  <c:v>11.27</c:v>
                </c:pt>
                <c:pt idx="850">
                  <c:v>11.450000000000006</c:v>
                </c:pt>
                <c:pt idx="851">
                  <c:v>11.67</c:v>
                </c:pt>
                <c:pt idx="852">
                  <c:v>11.850000000000007</c:v>
                </c:pt>
                <c:pt idx="853">
                  <c:v>12.04</c:v>
                </c:pt>
                <c:pt idx="854">
                  <c:v>12.18</c:v>
                </c:pt>
                <c:pt idx="855">
                  <c:v>12.33</c:v>
                </c:pt>
                <c:pt idx="856">
                  <c:v>12.450000000000006</c:v>
                </c:pt>
                <c:pt idx="857">
                  <c:v>12.56</c:v>
                </c:pt>
                <c:pt idx="858">
                  <c:v>12.66</c:v>
                </c:pt>
                <c:pt idx="859">
                  <c:v>12.76</c:v>
                </c:pt>
                <c:pt idx="860">
                  <c:v>12.89</c:v>
                </c:pt>
                <c:pt idx="861">
                  <c:v>12.950000000000006</c:v>
                </c:pt>
                <c:pt idx="862">
                  <c:v>13</c:v>
                </c:pt>
                <c:pt idx="863">
                  <c:v>13.07</c:v>
                </c:pt>
                <c:pt idx="864">
                  <c:v>13.14</c:v>
                </c:pt>
                <c:pt idx="865">
                  <c:v>13.22</c:v>
                </c:pt>
                <c:pt idx="866">
                  <c:v>13.3</c:v>
                </c:pt>
                <c:pt idx="867">
                  <c:v>13.370000000000006</c:v>
                </c:pt>
                <c:pt idx="868">
                  <c:v>13.42</c:v>
                </c:pt>
                <c:pt idx="869">
                  <c:v>13.5</c:v>
                </c:pt>
                <c:pt idx="870">
                  <c:v>13.56</c:v>
                </c:pt>
                <c:pt idx="871">
                  <c:v>13.62</c:v>
                </c:pt>
                <c:pt idx="872">
                  <c:v>13.68</c:v>
                </c:pt>
                <c:pt idx="873">
                  <c:v>13.72</c:v>
                </c:pt>
                <c:pt idx="874">
                  <c:v>13.77</c:v>
                </c:pt>
                <c:pt idx="875">
                  <c:v>13.870000000000006</c:v>
                </c:pt>
                <c:pt idx="876">
                  <c:v>13.97</c:v>
                </c:pt>
                <c:pt idx="877">
                  <c:v>13.94</c:v>
                </c:pt>
                <c:pt idx="878">
                  <c:v>13.93</c:v>
                </c:pt>
                <c:pt idx="879">
                  <c:v>13.94</c:v>
                </c:pt>
                <c:pt idx="880">
                  <c:v>13.97</c:v>
                </c:pt>
                <c:pt idx="881">
                  <c:v>13.98</c:v>
                </c:pt>
                <c:pt idx="882">
                  <c:v>14.01</c:v>
                </c:pt>
                <c:pt idx="883">
                  <c:v>14.08</c:v>
                </c:pt>
                <c:pt idx="884">
                  <c:v>14.1</c:v>
                </c:pt>
                <c:pt idx="885">
                  <c:v>14.129999999999999</c:v>
                </c:pt>
                <c:pt idx="886">
                  <c:v>14.129999999999999</c:v>
                </c:pt>
                <c:pt idx="887">
                  <c:v>14.15</c:v>
                </c:pt>
                <c:pt idx="888">
                  <c:v>14.18</c:v>
                </c:pt>
                <c:pt idx="889">
                  <c:v>14.25</c:v>
                </c:pt>
                <c:pt idx="890">
                  <c:v>14.3</c:v>
                </c:pt>
                <c:pt idx="891">
                  <c:v>14.33</c:v>
                </c:pt>
                <c:pt idx="892">
                  <c:v>14.360000000000007</c:v>
                </c:pt>
                <c:pt idx="893">
                  <c:v>14.360000000000007</c:v>
                </c:pt>
                <c:pt idx="894">
                  <c:v>14.360000000000007</c:v>
                </c:pt>
                <c:pt idx="895">
                  <c:v>14.350000000000007</c:v>
                </c:pt>
                <c:pt idx="896">
                  <c:v>14.360000000000007</c:v>
                </c:pt>
                <c:pt idx="897">
                  <c:v>14.370000000000006</c:v>
                </c:pt>
                <c:pt idx="898">
                  <c:v>14.34</c:v>
                </c:pt>
                <c:pt idx="899">
                  <c:v>14.34</c:v>
                </c:pt>
                <c:pt idx="900">
                  <c:v>14.29</c:v>
                </c:pt>
                <c:pt idx="901">
                  <c:v>14.29</c:v>
                </c:pt>
                <c:pt idx="902">
                  <c:v>14.33</c:v>
                </c:pt>
                <c:pt idx="903">
                  <c:v>14.350000000000007</c:v>
                </c:pt>
                <c:pt idx="904">
                  <c:v>14.370000000000006</c:v>
                </c:pt>
                <c:pt idx="905">
                  <c:v>14.370000000000006</c:v>
                </c:pt>
                <c:pt idx="906">
                  <c:v>14.380000000000004</c:v>
                </c:pt>
                <c:pt idx="907">
                  <c:v>14.360000000000007</c:v>
                </c:pt>
                <c:pt idx="908">
                  <c:v>14.360000000000007</c:v>
                </c:pt>
                <c:pt idx="909">
                  <c:v>14.360000000000007</c:v>
                </c:pt>
                <c:pt idx="910">
                  <c:v>14.370000000000006</c:v>
                </c:pt>
                <c:pt idx="911">
                  <c:v>14.350000000000007</c:v>
                </c:pt>
                <c:pt idx="912">
                  <c:v>14.32</c:v>
                </c:pt>
                <c:pt idx="913">
                  <c:v>14.26</c:v>
                </c:pt>
                <c:pt idx="914">
                  <c:v>14.22</c:v>
                </c:pt>
                <c:pt idx="915">
                  <c:v>14.23</c:v>
                </c:pt>
                <c:pt idx="916">
                  <c:v>14.28</c:v>
                </c:pt>
                <c:pt idx="917">
                  <c:v>14.32</c:v>
                </c:pt>
                <c:pt idx="918">
                  <c:v>14.34</c:v>
                </c:pt>
                <c:pt idx="919">
                  <c:v>14.41</c:v>
                </c:pt>
                <c:pt idx="920">
                  <c:v>14.47</c:v>
                </c:pt>
                <c:pt idx="921">
                  <c:v>14.52</c:v>
                </c:pt>
                <c:pt idx="922">
                  <c:v>14.54</c:v>
                </c:pt>
                <c:pt idx="923">
                  <c:v>14.54</c:v>
                </c:pt>
                <c:pt idx="924">
                  <c:v>14.54</c:v>
                </c:pt>
                <c:pt idx="925">
                  <c:v>14.52</c:v>
                </c:pt>
                <c:pt idx="926">
                  <c:v>14.49</c:v>
                </c:pt>
                <c:pt idx="927">
                  <c:v>14.52</c:v>
                </c:pt>
                <c:pt idx="928">
                  <c:v>14.59</c:v>
                </c:pt>
                <c:pt idx="929">
                  <c:v>14.629999999999999</c:v>
                </c:pt>
                <c:pt idx="930">
                  <c:v>14.66</c:v>
                </c:pt>
                <c:pt idx="931">
                  <c:v>14.68</c:v>
                </c:pt>
                <c:pt idx="932">
                  <c:v>14.73</c:v>
                </c:pt>
                <c:pt idx="933">
                  <c:v>14.75</c:v>
                </c:pt>
                <c:pt idx="934">
                  <c:v>14.76</c:v>
                </c:pt>
                <c:pt idx="935">
                  <c:v>14.75</c:v>
                </c:pt>
                <c:pt idx="936">
                  <c:v>14.75</c:v>
                </c:pt>
                <c:pt idx="937">
                  <c:v>14.75</c:v>
                </c:pt>
                <c:pt idx="938">
                  <c:v>14.73</c:v>
                </c:pt>
                <c:pt idx="939">
                  <c:v>14.73</c:v>
                </c:pt>
                <c:pt idx="940">
                  <c:v>14.76</c:v>
                </c:pt>
                <c:pt idx="941">
                  <c:v>14.77</c:v>
                </c:pt>
                <c:pt idx="942">
                  <c:v>14.79</c:v>
                </c:pt>
                <c:pt idx="943">
                  <c:v>14.81</c:v>
                </c:pt>
                <c:pt idx="944">
                  <c:v>14.84</c:v>
                </c:pt>
                <c:pt idx="945">
                  <c:v>14.870000000000006</c:v>
                </c:pt>
                <c:pt idx="946">
                  <c:v>14.91</c:v>
                </c:pt>
                <c:pt idx="947">
                  <c:v>14.960000000000004</c:v>
                </c:pt>
                <c:pt idx="948">
                  <c:v>15.01</c:v>
                </c:pt>
                <c:pt idx="949">
                  <c:v>15.02</c:v>
                </c:pt>
                <c:pt idx="950">
                  <c:v>14.99</c:v>
                </c:pt>
                <c:pt idx="951">
                  <c:v>14.99</c:v>
                </c:pt>
                <c:pt idx="952">
                  <c:v>15.01</c:v>
                </c:pt>
                <c:pt idx="953">
                  <c:v>15.04</c:v>
                </c:pt>
                <c:pt idx="954">
                  <c:v>15.07</c:v>
                </c:pt>
                <c:pt idx="955">
                  <c:v>15.09</c:v>
                </c:pt>
                <c:pt idx="956">
                  <c:v>15.1</c:v>
                </c:pt>
                <c:pt idx="957">
                  <c:v>15.129999999999999</c:v>
                </c:pt>
                <c:pt idx="958">
                  <c:v>15.14</c:v>
                </c:pt>
                <c:pt idx="959">
                  <c:v>15.16</c:v>
                </c:pt>
                <c:pt idx="960">
                  <c:v>15.2</c:v>
                </c:pt>
                <c:pt idx="961">
                  <c:v>15.22</c:v>
                </c:pt>
                <c:pt idx="962">
                  <c:v>15.209999999999999</c:v>
                </c:pt>
                <c:pt idx="963">
                  <c:v>15.209999999999999</c:v>
                </c:pt>
                <c:pt idx="964">
                  <c:v>15.22</c:v>
                </c:pt>
                <c:pt idx="965">
                  <c:v>15.24</c:v>
                </c:pt>
                <c:pt idx="966">
                  <c:v>15.27</c:v>
                </c:pt>
                <c:pt idx="967">
                  <c:v>15.28</c:v>
                </c:pt>
                <c:pt idx="968">
                  <c:v>15.3</c:v>
                </c:pt>
                <c:pt idx="969">
                  <c:v>15.31</c:v>
                </c:pt>
                <c:pt idx="970">
                  <c:v>15.29</c:v>
                </c:pt>
                <c:pt idx="971">
                  <c:v>15.26</c:v>
                </c:pt>
                <c:pt idx="972">
                  <c:v>15.22</c:v>
                </c:pt>
                <c:pt idx="973">
                  <c:v>15.209999999999999</c:v>
                </c:pt>
                <c:pt idx="974">
                  <c:v>15.22</c:v>
                </c:pt>
                <c:pt idx="975">
                  <c:v>15.26</c:v>
                </c:pt>
                <c:pt idx="976">
                  <c:v>15.3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7957888"/>
        <c:axId val="87959808"/>
      </c:scatterChart>
      <c:valAx>
        <c:axId val="87957888"/>
        <c:scaling>
          <c:orientation val="minMax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Total </a:t>
                </a:r>
                <a:r>
                  <a:rPr lang="en-US" sz="1400" dirty="0" smtClean="0"/>
                  <a:t>PV injected</a:t>
                </a:r>
                <a:endParaRPr lang="en-US" sz="1400" dirty="0"/>
              </a:p>
            </c:rich>
          </c:tx>
          <c:layout>
            <c:manualLayout>
              <c:xMode val="edge"/>
              <c:yMode val="edge"/>
              <c:x val="0.33524796242574961"/>
              <c:y val="0.91414529914529963"/>
            </c:manualLayout>
          </c:layout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87959808"/>
        <c:crosses val="autoZero"/>
        <c:crossBetween val="midCat"/>
        <c:minorUnit val="1"/>
      </c:valAx>
      <c:valAx>
        <c:axId val="87959808"/>
        <c:scaling>
          <c:orientation val="minMax"/>
          <c:max val="7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8795788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8198660926094914"/>
          <c:y val="3.2769611284198953E-2"/>
          <c:w val="0.65102720513278522"/>
          <c:h val="0.74597913065744892"/>
        </c:manualLayout>
      </c:layout>
      <c:scatterChart>
        <c:scatterStyle val="lineMarker"/>
        <c:varyColors val="0"/>
        <c:ser>
          <c:idx val="6"/>
          <c:order val="0"/>
          <c:spPr>
            <a:ln w="28575">
              <a:noFill/>
            </a:ln>
          </c:spPr>
          <c:marker>
            <c:symbol val="plus"/>
            <c:size val="2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A80FSV!$T$1204:$T$1553</c:f>
              <c:numCache>
                <c:formatCode>General</c:formatCode>
                <c:ptCount val="350"/>
                <c:pt idx="0">
                  <c:v>312.55980250637197</c:v>
                </c:pt>
                <c:pt idx="1">
                  <c:v>312.55980250637197</c:v>
                </c:pt>
                <c:pt idx="2">
                  <c:v>312.44620635790477</c:v>
                </c:pt>
                <c:pt idx="3">
                  <c:v>313.07098517447236</c:v>
                </c:pt>
                <c:pt idx="4">
                  <c:v>311.36704294747017</c:v>
                </c:pt>
                <c:pt idx="5">
                  <c:v>315.05891777264077</c:v>
                </c:pt>
                <c:pt idx="6">
                  <c:v>312.44620635790477</c:v>
                </c:pt>
                <c:pt idx="7">
                  <c:v>314.15014858490696</c:v>
                </c:pt>
                <c:pt idx="8">
                  <c:v>314.88852354994089</c:v>
                </c:pt>
                <c:pt idx="9">
                  <c:v>315.05891777264077</c:v>
                </c:pt>
                <c:pt idx="10">
                  <c:v>316.59246577694279</c:v>
                </c:pt>
                <c:pt idx="11">
                  <c:v>314.15014858490696</c:v>
                </c:pt>
                <c:pt idx="12">
                  <c:v>314.32054280760696</c:v>
                </c:pt>
                <c:pt idx="13">
                  <c:v>314.43413895607313</c:v>
                </c:pt>
                <c:pt idx="14">
                  <c:v>315.91088888614206</c:v>
                </c:pt>
                <c:pt idx="15">
                  <c:v>316.87645614810936</c:v>
                </c:pt>
                <c:pt idx="16">
                  <c:v>315.05891777264077</c:v>
                </c:pt>
                <c:pt idx="17">
                  <c:v>317.95561955854396</c:v>
                </c:pt>
                <c:pt idx="18">
                  <c:v>317.61483111314425</c:v>
                </c:pt>
                <c:pt idx="19">
                  <c:v>315.91088888614206</c:v>
                </c:pt>
                <c:pt idx="20">
                  <c:v>317.84202341007745</c:v>
                </c:pt>
                <c:pt idx="21">
                  <c:v>317.72842726161036</c:v>
                </c:pt>
                <c:pt idx="22">
                  <c:v>317.44443689044391</c:v>
                </c:pt>
                <c:pt idx="23">
                  <c:v>316.76285999964296</c:v>
                </c:pt>
                <c:pt idx="24">
                  <c:v>317.44443689044391</c:v>
                </c:pt>
                <c:pt idx="25">
                  <c:v>317.95561955854396</c:v>
                </c:pt>
                <c:pt idx="26">
                  <c:v>319.31877334014564</c:v>
                </c:pt>
                <c:pt idx="27">
                  <c:v>320.28434060211339</c:v>
                </c:pt>
                <c:pt idx="28">
                  <c:v>318.6939945235784</c:v>
                </c:pt>
                <c:pt idx="29">
                  <c:v>321.13631171561394</c:v>
                </c:pt>
                <c:pt idx="30">
                  <c:v>319.0347829689785</c:v>
                </c:pt>
                <c:pt idx="31">
                  <c:v>320.68192712174732</c:v>
                </c:pt>
                <c:pt idx="32">
                  <c:v>318.92118682051199</c:v>
                </c:pt>
                <c:pt idx="33">
                  <c:v>318.92118682051199</c:v>
                </c:pt>
                <c:pt idx="34">
                  <c:v>321.24990786408131</c:v>
                </c:pt>
                <c:pt idx="35">
                  <c:v>320.17074445364671</c:v>
                </c:pt>
                <c:pt idx="36">
                  <c:v>319.94355215671305</c:v>
                </c:pt>
                <c:pt idx="37">
                  <c:v>321.36350401254793</c:v>
                </c:pt>
                <c:pt idx="38">
                  <c:v>320.39793675057996</c:v>
                </c:pt>
                <c:pt idx="39">
                  <c:v>320.39793675057996</c:v>
                </c:pt>
                <c:pt idx="40">
                  <c:v>320.39793675057996</c:v>
                </c:pt>
                <c:pt idx="41">
                  <c:v>322.10187897758175</c:v>
                </c:pt>
                <c:pt idx="42">
                  <c:v>321.53389823524816</c:v>
                </c:pt>
                <c:pt idx="43">
                  <c:v>321.13631171561394</c:v>
                </c:pt>
                <c:pt idx="44">
                  <c:v>322.72665779414922</c:v>
                </c:pt>
                <c:pt idx="45">
                  <c:v>320.79552327021378</c:v>
                </c:pt>
                <c:pt idx="46">
                  <c:v>321.76109053218164</c:v>
                </c:pt>
                <c:pt idx="47">
                  <c:v>321.02271556714737</c:v>
                </c:pt>
                <c:pt idx="48">
                  <c:v>323.12424431378355</c:v>
                </c:pt>
                <c:pt idx="49">
                  <c:v>320.51153289904698</c:v>
                </c:pt>
                <c:pt idx="50">
                  <c:v>321.24990786408131</c:v>
                </c:pt>
                <c:pt idx="51">
                  <c:v>322.84025394261624</c:v>
                </c:pt>
                <c:pt idx="52">
                  <c:v>322.49946549721557</c:v>
                </c:pt>
                <c:pt idx="53">
                  <c:v>321.36350401254793</c:v>
                </c:pt>
                <c:pt idx="54">
                  <c:v>321.36350401254793</c:v>
                </c:pt>
                <c:pt idx="55">
                  <c:v>322.215475126049</c:v>
                </c:pt>
                <c:pt idx="56">
                  <c:v>323.06744623954978</c:v>
                </c:pt>
                <c:pt idx="57">
                  <c:v>323.23784046224966</c:v>
                </c:pt>
                <c:pt idx="58">
                  <c:v>322.72665779414922</c:v>
                </c:pt>
                <c:pt idx="59">
                  <c:v>323.97621542728353</c:v>
                </c:pt>
                <c:pt idx="60">
                  <c:v>321.36350401254793</c:v>
                </c:pt>
                <c:pt idx="61">
                  <c:v>322.95385009108293</c:v>
                </c:pt>
                <c:pt idx="62">
                  <c:v>321.76109053218164</c:v>
                </c:pt>
                <c:pt idx="63">
                  <c:v>325.2825711346523</c:v>
                </c:pt>
                <c:pt idx="64">
                  <c:v>324.20340772421764</c:v>
                </c:pt>
                <c:pt idx="65">
                  <c:v>323.86261927881725</c:v>
                </c:pt>
                <c:pt idx="66">
                  <c:v>323.97621542728353</c:v>
                </c:pt>
                <c:pt idx="67">
                  <c:v>324.31700387268415</c:v>
                </c:pt>
                <c:pt idx="68">
                  <c:v>322.49946549721557</c:v>
                </c:pt>
                <c:pt idx="69">
                  <c:v>323.23784046224966</c:v>
                </c:pt>
                <c:pt idx="70">
                  <c:v>323.97621542728353</c:v>
                </c:pt>
                <c:pt idx="71">
                  <c:v>324.71459039231831</c:v>
                </c:pt>
                <c:pt idx="72">
                  <c:v>322.49946549721557</c:v>
                </c:pt>
                <c:pt idx="73">
                  <c:v>325.16897498618516</c:v>
                </c:pt>
                <c:pt idx="74">
                  <c:v>322.215475126049</c:v>
                </c:pt>
                <c:pt idx="75">
                  <c:v>326.13454224815314</c:v>
                </c:pt>
                <c:pt idx="76">
                  <c:v>325.68015765428567</c:v>
                </c:pt>
                <c:pt idx="77">
                  <c:v>324.08981157575124</c:v>
                </c:pt>
                <c:pt idx="78">
                  <c:v>324.54419616961832</c:v>
                </c:pt>
                <c:pt idx="79">
                  <c:v>323.57862890765023</c:v>
                </c:pt>
                <c:pt idx="80">
                  <c:v>323.97621542728353</c:v>
                </c:pt>
                <c:pt idx="81">
                  <c:v>325.45296535735235</c:v>
                </c:pt>
                <c:pt idx="82">
                  <c:v>326.13454224815314</c:v>
                </c:pt>
                <c:pt idx="83">
                  <c:v>325.79375380275269</c:v>
                </c:pt>
                <c:pt idx="84">
                  <c:v>324.54419616961832</c:v>
                </c:pt>
                <c:pt idx="85">
                  <c:v>325.68015765428567</c:v>
                </c:pt>
                <c:pt idx="86">
                  <c:v>323.80582120458405</c:v>
                </c:pt>
                <c:pt idx="87">
                  <c:v>324.82818654078466</c:v>
                </c:pt>
                <c:pt idx="88">
                  <c:v>325.39616728311893</c:v>
                </c:pt>
                <c:pt idx="89">
                  <c:v>324.54419616961832</c:v>
                </c:pt>
                <c:pt idx="90">
                  <c:v>325.16897498618516</c:v>
                </c:pt>
                <c:pt idx="91">
                  <c:v>325.45296535735235</c:v>
                </c:pt>
                <c:pt idx="92">
                  <c:v>323.97621542728353</c:v>
                </c:pt>
                <c:pt idx="93">
                  <c:v>325.56656150581915</c:v>
                </c:pt>
                <c:pt idx="94">
                  <c:v>323.80582120458405</c:v>
                </c:pt>
                <c:pt idx="95">
                  <c:v>324.71459039231831</c:v>
                </c:pt>
                <c:pt idx="96">
                  <c:v>326.02094609968628</c:v>
                </c:pt>
                <c:pt idx="97">
                  <c:v>325.39616728311893</c:v>
                </c:pt>
                <c:pt idx="98">
                  <c:v>325.79375380275269</c:v>
                </c:pt>
                <c:pt idx="99">
                  <c:v>324.71459039231831</c:v>
                </c:pt>
                <c:pt idx="100">
                  <c:v>324.65779231808483</c:v>
                </c:pt>
                <c:pt idx="101">
                  <c:v>326.13454224815314</c:v>
                </c:pt>
                <c:pt idx="102">
                  <c:v>325.45296535735235</c:v>
                </c:pt>
                <c:pt idx="103">
                  <c:v>325.56656150581915</c:v>
                </c:pt>
                <c:pt idx="104">
                  <c:v>325.90734995121898</c:v>
                </c:pt>
                <c:pt idx="105">
                  <c:v>324.54419616961832</c:v>
                </c:pt>
                <c:pt idx="106">
                  <c:v>325.39616728311893</c:v>
                </c:pt>
                <c:pt idx="107">
                  <c:v>326.13454224815314</c:v>
                </c:pt>
                <c:pt idx="108">
                  <c:v>325.2825711346523</c:v>
                </c:pt>
                <c:pt idx="109">
                  <c:v>326.02094609968628</c:v>
                </c:pt>
                <c:pt idx="110">
                  <c:v>326.87291721318724</c:v>
                </c:pt>
                <c:pt idx="111">
                  <c:v>324.31700387268415</c:v>
                </c:pt>
                <c:pt idx="112">
                  <c:v>326.24813839661959</c:v>
                </c:pt>
                <c:pt idx="113">
                  <c:v>325.56656150581915</c:v>
                </c:pt>
                <c:pt idx="114">
                  <c:v>326.87291721318724</c:v>
                </c:pt>
                <c:pt idx="115">
                  <c:v>326.30493647085331</c:v>
                </c:pt>
                <c:pt idx="116">
                  <c:v>325.90734995121898</c:v>
                </c:pt>
                <c:pt idx="117">
                  <c:v>326.75932106472072</c:v>
                </c:pt>
                <c:pt idx="118">
                  <c:v>326.02094609968628</c:v>
                </c:pt>
                <c:pt idx="119">
                  <c:v>325.56656150581915</c:v>
                </c:pt>
                <c:pt idx="120">
                  <c:v>324.43060002115135</c:v>
                </c:pt>
                <c:pt idx="121">
                  <c:v>324.54419616961832</c:v>
                </c:pt>
                <c:pt idx="122">
                  <c:v>327.49769602975471</c:v>
                </c:pt>
                <c:pt idx="123">
                  <c:v>326.13454224815314</c:v>
                </c:pt>
                <c:pt idx="124">
                  <c:v>324.94178268925202</c:v>
                </c:pt>
                <c:pt idx="125">
                  <c:v>326.53212876778662</c:v>
                </c:pt>
                <c:pt idx="126">
                  <c:v>327.7248883266883</c:v>
                </c:pt>
                <c:pt idx="127">
                  <c:v>325.79375380275269</c:v>
                </c:pt>
                <c:pt idx="128">
                  <c:v>324.65779231808483</c:v>
                </c:pt>
                <c:pt idx="129">
                  <c:v>324.94178268925202</c:v>
                </c:pt>
                <c:pt idx="130">
                  <c:v>325.45296535735235</c:v>
                </c:pt>
                <c:pt idx="131">
                  <c:v>324.82818654078466</c:v>
                </c:pt>
                <c:pt idx="132">
                  <c:v>326.02094609968628</c:v>
                </c:pt>
                <c:pt idx="133">
                  <c:v>325.68015765428567</c:v>
                </c:pt>
                <c:pt idx="134">
                  <c:v>326.30493647085331</c:v>
                </c:pt>
                <c:pt idx="135">
                  <c:v>326.13454224815314</c:v>
                </c:pt>
                <c:pt idx="136">
                  <c:v>327.49769602975471</c:v>
                </c:pt>
                <c:pt idx="137">
                  <c:v>324.94178268925202</c:v>
                </c:pt>
                <c:pt idx="138">
                  <c:v>326.53212876778662</c:v>
                </c:pt>
                <c:pt idx="139">
                  <c:v>327.15690758435431</c:v>
                </c:pt>
                <c:pt idx="140">
                  <c:v>326.02094609968628</c:v>
                </c:pt>
                <c:pt idx="141">
                  <c:v>326.30493647085331</c:v>
                </c:pt>
                <c:pt idx="142">
                  <c:v>326.64572491625358</c:v>
                </c:pt>
                <c:pt idx="143">
                  <c:v>326.02094609968628</c:v>
                </c:pt>
                <c:pt idx="144">
                  <c:v>325.68015765428567</c:v>
                </c:pt>
                <c:pt idx="145">
                  <c:v>327.15690758435431</c:v>
                </c:pt>
                <c:pt idx="146">
                  <c:v>324.94178268925202</c:v>
                </c:pt>
                <c:pt idx="147">
                  <c:v>326.75932106472072</c:v>
                </c:pt>
                <c:pt idx="148">
                  <c:v>325.68015765428567</c:v>
                </c:pt>
                <c:pt idx="149">
                  <c:v>326.98651336165364</c:v>
                </c:pt>
                <c:pt idx="150">
                  <c:v>326.75932106472072</c:v>
                </c:pt>
                <c:pt idx="151">
                  <c:v>326.13454224815314</c:v>
                </c:pt>
                <c:pt idx="152">
                  <c:v>327.49769602975471</c:v>
                </c:pt>
                <c:pt idx="153">
                  <c:v>327.61129217822139</c:v>
                </c:pt>
                <c:pt idx="154">
                  <c:v>327.38409988128763</c:v>
                </c:pt>
                <c:pt idx="155">
                  <c:v>325.68015765428567</c:v>
                </c:pt>
                <c:pt idx="156">
                  <c:v>326.98651336165364</c:v>
                </c:pt>
                <c:pt idx="157">
                  <c:v>325.05537883771871</c:v>
                </c:pt>
                <c:pt idx="158">
                  <c:v>326.53212876778662</c:v>
                </c:pt>
                <c:pt idx="159">
                  <c:v>324.71459039231831</c:v>
                </c:pt>
                <c:pt idx="160">
                  <c:v>326.13454224815314</c:v>
                </c:pt>
                <c:pt idx="161">
                  <c:v>327.7248883266883</c:v>
                </c:pt>
                <c:pt idx="162">
                  <c:v>326.02094609968628</c:v>
                </c:pt>
                <c:pt idx="163">
                  <c:v>326.13454224815314</c:v>
                </c:pt>
                <c:pt idx="164">
                  <c:v>325.39616728311893</c:v>
                </c:pt>
                <c:pt idx="165">
                  <c:v>327.7248883266883</c:v>
                </c:pt>
                <c:pt idx="166">
                  <c:v>324.94178268925202</c:v>
                </c:pt>
                <c:pt idx="167">
                  <c:v>324.94178268925202</c:v>
                </c:pt>
                <c:pt idx="168">
                  <c:v>326.53212876778662</c:v>
                </c:pt>
                <c:pt idx="169">
                  <c:v>327.38409988128763</c:v>
                </c:pt>
                <c:pt idx="170">
                  <c:v>326.30493647085331</c:v>
                </c:pt>
                <c:pt idx="171">
                  <c:v>326.30493647085331</c:v>
                </c:pt>
                <c:pt idx="172">
                  <c:v>326.24813839661959</c:v>
                </c:pt>
                <c:pt idx="173">
                  <c:v>327.61129217822139</c:v>
                </c:pt>
                <c:pt idx="174">
                  <c:v>324.82818654078466</c:v>
                </c:pt>
                <c:pt idx="175">
                  <c:v>326.87291721318724</c:v>
                </c:pt>
                <c:pt idx="176">
                  <c:v>324.94178268925202</c:v>
                </c:pt>
                <c:pt idx="177">
                  <c:v>325.05537883771871</c:v>
                </c:pt>
                <c:pt idx="178">
                  <c:v>325.05537883771871</c:v>
                </c:pt>
                <c:pt idx="179">
                  <c:v>325.45296535735235</c:v>
                </c:pt>
                <c:pt idx="180">
                  <c:v>328.12247484632201</c:v>
                </c:pt>
                <c:pt idx="181">
                  <c:v>325.2825711346523</c:v>
                </c:pt>
                <c:pt idx="182">
                  <c:v>326.53212876778662</c:v>
                </c:pt>
                <c:pt idx="183">
                  <c:v>326.87291721318724</c:v>
                </c:pt>
                <c:pt idx="184">
                  <c:v>327.61129217822139</c:v>
                </c:pt>
                <c:pt idx="185">
                  <c:v>327.49769602975471</c:v>
                </c:pt>
                <c:pt idx="186">
                  <c:v>326.02094609968628</c:v>
                </c:pt>
                <c:pt idx="187">
                  <c:v>327.8952825493883</c:v>
                </c:pt>
                <c:pt idx="188">
                  <c:v>325.79375380275269</c:v>
                </c:pt>
                <c:pt idx="189">
                  <c:v>328.00887869785532</c:v>
                </c:pt>
                <c:pt idx="190">
                  <c:v>325.39616728311893</c:v>
                </c:pt>
                <c:pt idx="191">
                  <c:v>325.79375380275269</c:v>
                </c:pt>
                <c:pt idx="192">
                  <c:v>327.04331143588729</c:v>
                </c:pt>
                <c:pt idx="193">
                  <c:v>326.75932106472072</c:v>
                </c:pt>
                <c:pt idx="194">
                  <c:v>327.49769602975471</c:v>
                </c:pt>
                <c:pt idx="195">
                  <c:v>326.53212876778662</c:v>
                </c:pt>
                <c:pt idx="196">
                  <c:v>325.16897498618516</c:v>
                </c:pt>
                <c:pt idx="197">
                  <c:v>325.39616728311893</c:v>
                </c:pt>
                <c:pt idx="198">
                  <c:v>325.05537883771871</c:v>
                </c:pt>
                <c:pt idx="199">
                  <c:v>324.94178268925202</c:v>
                </c:pt>
                <c:pt idx="200">
                  <c:v>326.13454224815314</c:v>
                </c:pt>
                <c:pt idx="201">
                  <c:v>326.02094609968628</c:v>
                </c:pt>
                <c:pt idx="202">
                  <c:v>325.90734995121898</c:v>
                </c:pt>
                <c:pt idx="203">
                  <c:v>326.02094609968628</c:v>
                </c:pt>
                <c:pt idx="204">
                  <c:v>326.02094609968628</c:v>
                </c:pt>
                <c:pt idx="205">
                  <c:v>326.98651336165364</c:v>
                </c:pt>
                <c:pt idx="206">
                  <c:v>327.7248883266883</c:v>
                </c:pt>
                <c:pt idx="207">
                  <c:v>325.45296535735235</c:v>
                </c:pt>
                <c:pt idx="208">
                  <c:v>325.79375380275269</c:v>
                </c:pt>
                <c:pt idx="209">
                  <c:v>326.64572491625358</c:v>
                </c:pt>
                <c:pt idx="210">
                  <c:v>326.98651336165364</c:v>
                </c:pt>
                <c:pt idx="211">
                  <c:v>325.79375380275269</c:v>
                </c:pt>
                <c:pt idx="212">
                  <c:v>326.24813839661959</c:v>
                </c:pt>
                <c:pt idx="213">
                  <c:v>326.41853261932005</c:v>
                </c:pt>
                <c:pt idx="214">
                  <c:v>326.13454224815314</c:v>
                </c:pt>
                <c:pt idx="215">
                  <c:v>324.82818654078466</c:v>
                </c:pt>
                <c:pt idx="216">
                  <c:v>325.16897498618516</c:v>
                </c:pt>
                <c:pt idx="217">
                  <c:v>325.16897498618516</c:v>
                </c:pt>
                <c:pt idx="218">
                  <c:v>327.04331143588729</c:v>
                </c:pt>
                <c:pt idx="219">
                  <c:v>324.43060002115135</c:v>
                </c:pt>
                <c:pt idx="220">
                  <c:v>325.16897498618516</c:v>
                </c:pt>
                <c:pt idx="221">
                  <c:v>327.49769602975471</c:v>
                </c:pt>
                <c:pt idx="222">
                  <c:v>327.8952825493883</c:v>
                </c:pt>
                <c:pt idx="223">
                  <c:v>327.38409988128763</c:v>
                </c:pt>
                <c:pt idx="224">
                  <c:v>326.53212876778662</c:v>
                </c:pt>
                <c:pt idx="225">
                  <c:v>327.49769602975471</c:v>
                </c:pt>
                <c:pt idx="226">
                  <c:v>324.94178268925202</c:v>
                </c:pt>
                <c:pt idx="227">
                  <c:v>325.2825711346523</c:v>
                </c:pt>
                <c:pt idx="228">
                  <c:v>327.270503732821</c:v>
                </c:pt>
                <c:pt idx="229">
                  <c:v>325.56656150581915</c:v>
                </c:pt>
                <c:pt idx="230">
                  <c:v>324.94178268925202</c:v>
                </c:pt>
                <c:pt idx="231">
                  <c:v>326.64572491625358</c:v>
                </c:pt>
                <c:pt idx="232">
                  <c:v>327.15690758435431</c:v>
                </c:pt>
                <c:pt idx="233">
                  <c:v>325.56656150581915</c:v>
                </c:pt>
                <c:pt idx="234">
                  <c:v>327.7248883266883</c:v>
                </c:pt>
                <c:pt idx="235">
                  <c:v>327.38409988128763</c:v>
                </c:pt>
                <c:pt idx="236">
                  <c:v>327.49769602975471</c:v>
                </c:pt>
                <c:pt idx="237">
                  <c:v>324.65779231808483</c:v>
                </c:pt>
                <c:pt idx="238">
                  <c:v>325.90734995121898</c:v>
                </c:pt>
                <c:pt idx="239">
                  <c:v>326.53212876778662</c:v>
                </c:pt>
                <c:pt idx="240">
                  <c:v>324.94178268925202</c:v>
                </c:pt>
                <c:pt idx="241">
                  <c:v>326.75932106472072</c:v>
                </c:pt>
                <c:pt idx="242">
                  <c:v>327.04331143588729</c:v>
                </c:pt>
                <c:pt idx="243">
                  <c:v>326.24813839661959</c:v>
                </c:pt>
                <c:pt idx="244">
                  <c:v>325.16897498618516</c:v>
                </c:pt>
                <c:pt idx="245">
                  <c:v>328.23607099478869</c:v>
                </c:pt>
                <c:pt idx="246">
                  <c:v>325.45296535735235</c:v>
                </c:pt>
                <c:pt idx="247">
                  <c:v>327.04331143588729</c:v>
                </c:pt>
                <c:pt idx="248">
                  <c:v>326.87291721318724</c:v>
                </c:pt>
                <c:pt idx="249">
                  <c:v>325.39616728311893</c:v>
                </c:pt>
                <c:pt idx="250">
                  <c:v>326.02094609968628</c:v>
                </c:pt>
                <c:pt idx="251">
                  <c:v>325.05537883771871</c:v>
                </c:pt>
                <c:pt idx="252">
                  <c:v>326.87291721318724</c:v>
                </c:pt>
                <c:pt idx="253">
                  <c:v>326.02094609968628</c:v>
                </c:pt>
                <c:pt idx="254">
                  <c:v>326.13454224815314</c:v>
                </c:pt>
                <c:pt idx="255">
                  <c:v>325.39616728311893</c:v>
                </c:pt>
                <c:pt idx="256">
                  <c:v>326.24813839661959</c:v>
                </c:pt>
                <c:pt idx="257">
                  <c:v>328.23607099478869</c:v>
                </c:pt>
                <c:pt idx="258">
                  <c:v>327.61129217822139</c:v>
                </c:pt>
                <c:pt idx="259">
                  <c:v>326.53212876778662</c:v>
                </c:pt>
                <c:pt idx="260">
                  <c:v>327.15690758435431</c:v>
                </c:pt>
                <c:pt idx="261">
                  <c:v>327.83848447515493</c:v>
                </c:pt>
                <c:pt idx="262">
                  <c:v>326.64572491625358</c:v>
                </c:pt>
                <c:pt idx="263">
                  <c:v>324.43060002115135</c:v>
                </c:pt>
                <c:pt idx="264">
                  <c:v>327.49769602975471</c:v>
                </c:pt>
                <c:pt idx="265">
                  <c:v>327.270503732821</c:v>
                </c:pt>
                <c:pt idx="266">
                  <c:v>326.24813839661959</c:v>
                </c:pt>
                <c:pt idx="267">
                  <c:v>325.45296535735235</c:v>
                </c:pt>
                <c:pt idx="268">
                  <c:v>326.98651336165364</c:v>
                </c:pt>
                <c:pt idx="269">
                  <c:v>326.64572491625358</c:v>
                </c:pt>
                <c:pt idx="270">
                  <c:v>324.82818654078466</c:v>
                </c:pt>
                <c:pt idx="271">
                  <c:v>325.90734995121898</c:v>
                </c:pt>
                <c:pt idx="272">
                  <c:v>326.02094609968628</c:v>
                </c:pt>
                <c:pt idx="273">
                  <c:v>326.02094609968628</c:v>
                </c:pt>
                <c:pt idx="274">
                  <c:v>326.02094609968628</c:v>
                </c:pt>
                <c:pt idx="275">
                  <c:v>326.64572491625358</c:v>
                </c:pt>
                <c:pt idx="276">
                  <c:v>326.13454224815314</c:v>
                </c:pt>
                <c:pt idx="277">
                  <c:v>325.90734995121898</c:v>
                </c:pt>
                <c:pt idx="278">
                  <c:v>326.24813839661959</c:v>
                </c:pt>
                <c:pt idx="279">
                  <c:v>326.41853261932005</c:v>
                </c:pt>
                <c:pt idx="280">
                  <c:v>326.02094609968628</c:v>
                </c:pt>
                <c:pt idx="281">
                  <c:v>327.49769602975471</c:v>
                </c:pt>
                <c:pt idx="282">
                  <c:v>326.02094609968628</c:v>
                </c:pt>
                <c:pt idx="283">
                  <c:v>326.53212876778662</c:v>
                </c:pt>
                <c:pt idx="284">
                  <c:v>326.64572491625358</c:v>
                </c:pt>
                <c:pt idx="285">
                  <c:v>325.68015765428567</c:v>
                </c:pt>
                <c:pt idx="286">
                  <c:v>327.270503732821</c:v>
                </c:pt>
                <c:pt idx="287">
                  <c:v>325.56656150581915</c:v>
                </c:pt>
                <c:pt idx="288">
                  <c:v>326.13454224815314</c:v>
                </c:pt>
                <c:pt idx="289">
                  <c:v>325.90734995121898</c:v>
                </c:pt>
                <c:pt idx="290">
                  <c:v>327.270503732821</c:v>
                </c:pt>
                <c:pt idx="291">
                  <c:v>325.56656150581915</c:v>
                </c:pt>
                <c:pt idx="292">
                  <c:v>327.61129217822139</c:v>
                </c:pt>
                <c:pt idx="293">
                  <c:v>327.15690758435431</c:v>
                </c:pt>
                <c:pt idx="294">
                  <c:v>324.94178268925202</c:v>
                </c:pt>
                <c:pt idx="295">
                  <c:v>326.02094609968628</c:v>
                </c:pt>
                <c:pt idx="296">
                  <c:v>326.64572491625358</c:v>
                </c:pt>
                <c:pt idx="297">
                  <c:v>326.13454224815314</c:v>
                </c:pt>
                <c:pt idx="298">
                  <c:v>325.68015765428567</c:v>
                </c:pt>
                <c:pt idx="299">
                  <c:v>325.05537883771871</c:v>
                </c:pt>
                <c:pt idx="300">
                  <c:v>325.45296535735235</c:v>
                </c:pt>
                <c:pt idx="301">
                  <c:v>325.68015765428567</c:v>
                </c:pt>
                <c:pt idx="302">
                  <c:v>326.02094609968628</c:v>
                </c:pt>
                <c:pt idx="303">
                  <c:v>325.79375380275269</c:v>
                </c:pt>
                <c:pt idx="304">
                  <c:v>325.90734995121898</c:v>
                </c:pt>
                <c:pt idx="305">
                  <c:v>326.64572491625358</c:v>
                </c:pt>
                <c:pt idx="306">
                  <c:v>325.68015765428567</c:v>
                </c:pt>
                <c:pt idx="307">
                  <c:v>326.87291721318724</c:v>
                </c:pt>
                <c:pt idx="308">
                  <c:v>326.24813839661959</c:v>
                </c:pt>
                <c:pt idx="309">
                  <c:v>327.38409988128763</c:v>
                </c:pt>
                <c:pt idx="310">
                  <c:v>324.94178268925202</c:v>
                </c:pt>
                <c:pt idx="311">
                  <c:v>326.87291721318724</c:v>
                </c:pt>
                <c:pt idx="312">
                  <c:v>327.61129217822139</c:v>
                </c:pt>
                <c:pt idx="313">
                  <c:v>325.79375380275269</c:v>
                </c:pt>
                <c:pt idx="314">
                  <c:v>325.2825711346523</c:v>
                </c:pt>
                <c:pt idx="315">
                  <c:v>327.83848447515493</c:v>
                </c:pt>
                <c:pt idx="316">
                  <c:v>326.13454224815314</c:v>
                </c:pt>
                <c:pt idx="317">
                  <c:v>326.02094609968628</c:v>
                </c:pt>
                <c:pt idx="318">
                  <c:v>324.94178268925202</c:v>
                </c:pt>
                <c:pt idx="319">
                  <c:v>325.79375380275269</c:v>
                </c:pt>
                <c:pt idx="320">
                  <c:v>328.12247484632201</c:v>
                </c:pt>
                <c:pt idx="321">
                  <c:v>327.49769602975471</c:v>
                </c:pt>
                <c:pt idx="322">
                  <c:v>327.270503732821</c:v>
                </c:pt>
                <c:pt idx="323">
                  <c:v>325.90734995121898</c:v>
                </c:pt>
                <c:pt idx="324">
                  <c:v>326.13454224815314</c:v>
                </c:pt>
                <c:pt idx="325">
                  <c:v>325.16897498618516</c:v>
                </c:pt>
                <c:pt idx="326">
                  <c:v>325.39616728311893</c:v>
                </c:pt>
                <c:pt idx="327">
                  <c:v>327.38409988128763</c:v>
                </c:pt>
                <c:pt idx="328">
                  <c:v>326.24813839661959</c:v>
                </c:pt>
                <c:pt idx="329">
                  <c:v>325.56656150581915</c:v>
                </c:pt>
                <c:pt idx="330">
                  <c:v>326.53212876778662</c:v>
                </c:pt>
                <c:pt idx="331">
                  <c:v>326.24813839661959</c:v>
                </c:pt>
                <c:pt idx="332">
                  <c:v>325.39616728311893</c:v>
                </c:pt>
                <c:pt idx="333">
                  <c:v>326.41853261932005</c:v>
                </c:pt>
                <c:pt idx="334">
                  <c:v>326.30493647085331</c:v>
                </c:pt>
                <c:pt idx="335">
                  <c:v>325.45296535735235</c:v>
                </c:pt>
                <c:pt idx="336">
                  <c:v>325.90734995121898</c:v>
                </c:pt>
                <c:pt idx="337">
                  <c:v>326.13454224815314</c:v>
                </c:pt>
                <c:pt idx="338">
                  <c:v>326.02094609968628</c:v>
                </c:pt>
                <c:pt idx="339">
                  <c:v>324.65779231808483</c:v>
                </c:pt>
                <c:pt idx="340">
                  <c:v>326.87291721318724</c:v>
                </c:pt>
                <c:pt idx="341">
                  <c:v>326.75932106472072</c:v>
                </c:pt>
                <c:pt idx="342">
                  <c:v>326.98651336165364</c:v>
                </c:pt>
                <c:pt idx="343">
                  <c:v>326.24813839661959</c:v>
                </c:pt>
                <c:pt idx="344">
                  <c:v>325.68015765428567</c:v>
                </c:pt>
                <c:pt idx="345">
                  <c:v>326.02094609968628</c:v>
                </c:pt>
                <c:pt idx="346">
                  <c:v>325.05537883771871</c:v>
                </c:pt>
                <c:pt idx="347">
                  <c:v>326.41853261932005</c:v>
                </c:pt>
                <c:pt idx="348">
                  <c:v>327.38409988128763</c:v>
                </c:pt>
                <c:pt idx="349">
                  <c:v>325.68015765428567</c:v>
                </c:pt>
              </c:numCache>
            </c:numRef>
          </c:yVal>
          <c:smooth val="0"/>
        </c:ser>
        <c:ser>
          <c:idx val="1"/>
          <c:order val="1"/>
          <c:tx>
            <c:v>overall</c:v>
          </c:tx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A80FSV!$T$4:$T$980</c:f>
              <c:numCache>
                <c:formatCode>General</c:formatCode>
                <c:ptCount val="977"/>
                <c:pt idx="0">
                  <c:v>6.3613843141402207</c:v>
                </c:pt>
                <c:pt idx="1">
                  <c:v>6.0773939429732495</c:v>
                </c:pt>
                <c:pt idx="2">
                  <c:v>10.507643733178044</c:v>
                </c:pt>
                <c:pt idx="3">
                  <c:v>13.347547444847784</c:v>
                </c:pt>
                <c:pt idx="4">
                  <c:v>13.688335890248155</c:v>
                </c:pt>
                <c:pt idx="5">
                  <c:v>18.232181828919739</c:v>
                </c:pt>
                <c:pt idx="6">
                  <c:v>17.323412641185406</c:v>
                </c:pt>
                <c:pt idx="7">
                  <c:v>19.65213368475461</c:v>
                </c:pt>
                <c:pt idx="8">
                  <c:v>20.163316352855166</c:v>
                </c:pt>
                <c:pt idx="9">
                  <c:v>23.457604658392057</c:v>
                </c:pt>
                <c:pt idx="10">
                  <c:v>25.899921850428033</c:v>
                </c:pt>
                <c:pt idx="11">
                  <c:v>24.082383474959396</c:v>
                </c:pt>
                <c:pt idx="12">
                  <c:v>28.228642893997183</c:v>
                </c:pt>
                <c:pt idx="13">
                  <c:v>26.865489112395732</c:v>
                </c:pt>
                <c:pt idx="14">
                  <c:v>28.967017859031337</c:v>
                </c:pt>
                <c:pt idx="15">
                  <c:v>31.75012349646769</c:v>
                </c:pt>
                <c:pt idx="16">
                  <c:v>30.670960086033208</c:v>
                </c:pt>
                <c:pt idx="17">
                  <c:v>33.397267649236092</c:v>
                </c:pt>
                <c:pt idx="18">
                  <c:v>31.806921570701089</c:v>
                </c:pt>
                <c:pt idx="19">
                  <c:v>32.999681129602344</c:v>
                </c:pt>
                <c:pt idx="20">
                  <c:v>35.328402173171582</c:v>
                </c:pt>
                <c:pt idx="21">
                  <c:v>33.510863797702903</c:v>
                </c:pt>
                <c:pt idx="22">
                  <c:v>36.066777138205744</c:v>
                </c:pt>
                <c:pt idx="23">
                  <c:v>37.429930919807212</c:v>
                </c:pt>
                <c:pt idx="24">
                  <c:v>40.099440408776751</c:v>
                </c:pt>
                <c:pt idx="25">
                  <c:v>40.213036557243477</c:v>
                </c:pt>
                <c:pt idx="26">
                  <c:v>38.963478924108912</c:v>
                </c:pt>
                <c:pt idx="27">
                  <c:v>39.872248111843128</c:v>
                </c:pt>
                <c:pt idx="28">
                  <c:v>41.405796116144856</c:v>
                </c:pt>
                <c:pt idx="29">
                  <c:v>38.395498181774911</c:v>
                </c:pt>
                <c:pt idx="30">
                  <c:v>38.963478924108912</c:v>
                </c:pt>
                <c:pt idx="31">
                  <c:v>40.553825002643855</c:v>
                </c:pt>
                <c:pt idx="32">
                  <c:v>41.462594190378233</c:v>
                </c:pt>
                <c:pt idx="33">
                  <c:v>41.178603819211254</c:v>
                </c:pt>
                <c:pt idx="34">
                  <c:v>43.904911382414198</c:v>
                </c:pt>
                <c:pt idx="35">
                  <c:v>45.495257460949247</c:v>
                </c:pt>
                <c:pt idx="36">
                  <c:v>46.460824722916954</c:v>
                </c:pt>
                <c:pt idx="37">
                  <c:v>44.58648827321489</c:v>
                </c:pt>
                <c:pt idx="38">
                  <c:v>47.653584281818219</c:v>
                </c:pt>
                <c:pt idx="39">
                  <c:v>47.085603539484296</c:v>
                </c:pt>
                <c:pt idx="40">
                  <c:v>46.801613168317289</c:v>
                </c:pt>
                <c:pt idx="41">
                  <c:v>48.278363098385611</c:v>
                </c:pt>
                <c:pt idx="42">
                  <c:v>50.947872587355135</c:v>
                </c:pt>
                <c:pt idx="43">
                  <c:v>50.607084141954786</c:v>
                </c:pt>
                <c:pt idx="44">
                  <c:v>49.414324583053443</c:v>
                </c:pt>
                <c:pt idx="45">
                  <c:v>52.70861288859043</c:v>
                </c:pt>
                <c:pt idx="46">
                  <c:v>52.424622517423394</c:v>
                </c:pt>
                <c:pt idx="47">
                  <c:v>53.901372447491674</c:v>
                </c:pt>
                <c:pt idx="48">
                  <c:v>52.822209037057199</c:v>
                </c:pt>
                <c:pt idx="49">
                  <c:v>53.446987853624478</c:v>
                </c:pt>
                <c:pt idx="50">
                  <c:v>53.901372447491674</c:v>
                </c:pt>
                <c:pt idx="51">
                  <c:v>55.264526229093171</c:v>
                </c:pt>
                <c:pt idx="52">
                  <c:v>54.298958967125515</c:v>
                </c:pt>
                <c:pt idx="53">
                  <c:v>54.014968595958457</c:v>
                </c:pt>
                <c:pt idx="54">
                  <c:v>53.560584002091325</c:v>
                </c:pt>
                <c:pt idx="55">
                  <c:v>57.593247272662317</c:v>
                </c:pt>
                <c:pt idx="56">
                  <c:v>56.230093491060877</c:v>
                </c:pt>
                <c:pt idx="57">
                  <c:v>59.069997202730626</c:v>
                </c:pt>
                <c:pt idx="58">
                  <c:v>57.422853049962171</c:v>
                </c:pt>
                <c:pt idx="59">
                  <c:v>59.183593351197395</c:v>
                </c:pt>
                <c:pt idx="60">
                  <c:v>59.524381796597787</c:v>
                </c:pt>
                <c:pt idx="61">
                  <c:v>61.228324023599633</c:v>
                </c:pt>
                <c:pt idx="62">
                  <c:v>59.637977945064584</c:v>
                </c:pt>
                <c:pt idx="63">
                  <c:v>60.773939429732444</c:v>
                </c:pt>
                <c:pt idx="64">
                  <c:v>59.751574093531346</c:v>
                </c:pt>
                <c:pt idx="65">
                  <c:v>61.341920172066366</c:v>
                </c:pt>
                <c:pt idx="66">
                  <c:v>63.045862399068255</c:v>
                </c:pt>
                <c:pt idx="67">
                  <c:v>63.329852770235227</c:v>
                </c:pt>
                <c:pt idx="68">
                  <c:v>62.250689359800724</c:v>
                </c:pt>
                <c:pt idx="69">
                  <c:v>61.853102840166969</c:v>
                </c:pt>
                <c:pt idx="70">
                  <c:v>62.47788165673424</c:v>
                </c:pt>
                <c:pt idx="71">
                  <c:v>63.557045067168794</c:v>
                </c:pt>
                <c:pt idx="72">
                  <c:v>64.40901618066971</c:v>
                </c:pt>
                <c:pt idx="73">
                  <c:v>65.147391145703878</c:v>
                </c:pt>
                <c:pt idx="74">
                  <c:v>64.068227735269375</c:v>
                </c:pt>
                <c:pt idx="75">
                  <c:v>65.431381516870786</c:v>
                </c:pt>
                <c:pt idx="76">
                  <c:v>65.772169962271207</c:v>
                </c:pt>
                <c:pt idx="77">
                  <c:v>65.544977665337711</c:v>
                </c:pt>
                <c:pt idx="78">
                  <c:v>65.147391145703878</c:v>
                </c:pt>
                <c:pt idx="79">
                  <c:v>67.248919892339472</c:v>
                </c:pt>
                <c:pt idx="80">
                  <c:v>66.112958407671528</c:v>
                </c:pt>
                <c:pt idx="81">
                  <c:v>66.112958407671528</c:v>
                </c:pt>
                <c:pt idx="82">
                  <c:v>68.555275599707556</c:v>
                </c:pt>
                <c:pt idx="83">
                  <c:v>66.62414107577213</c:v>
                </c:pt>
                <c:pt idx="84">
                  <c:v>67.36251604080627</c:v>
                </c:pt>
                <c:pt idx="85">
                  <c:v>69.577640935908661</c:v>
                </c:pt>
                <c:pt idx="86">
                  <c:v>68.441679451240901</c:v>
                </c:pt>
                <c:pt idx="87">
                  <c:v>67.987294857373627</c:v>
                </c:pt>
                <c:pt idx="88">
                  <c:v>66.510544927305389</c:v>
                </c:pt>
                <c:pt idx="89">
                  <c:v>68.839265970874521</c:v>
                </c:pt>
                <c:pt idx="90">
                  <c:v>67.135323743872704</c:v>
                </c:pt>
                <c:pt idx="91">
                  <c:v>66.737737224238913</c:v>
                </c:pt>
                <c:pt idx="92">
                  <c:v>70.997592791743585</c:v>
                </c:pt>
                <c:pt idx="93">
                  <c:v>69.066458267808116</c:v>
                </c:pt>
                <c:pt idx="94">
                  <c:v>70.883996643276745</c:v>
                </c:pt>
                <c:pt idx="95">
                  <c:v>70.316015900942858</c:v>
                </c:pt>
                <c:pt idx="96">
                  <c:v>67.589708337739722</c:v>
                </c:pt>
                <c:pt idx="97">
                  <c:v>68.100891005840381</c:v>
                </c:pt>
                <c:pt idx="98">
                  <c:v>70.429612049409599</c:v>
                </c:pt>
                <c:pt idx="99">
                  <c:v>69.804833232842242</c:v>
                </c:pt>
                <c:pt idx="100">
                  <c:v>71.281583162910522</c:v>
                </c:pt>
                <c:pt idx="101">
                  <c:v>71.167987014443625</c:v>
                </c:pt>
                <c:pt idx="102">
                  <c:v>67.135323743872704</c:v>
                </c:pt>
                <c:pt idx="103">
                  <c:v>70.032025529775822</c:v>
                </c:pt>
                <c:pt idx="104">
                  <c:v>69.464044787441892</c:v>
                </c:pt>
                <c:pt idx="105">
                  <c:v>70.429612049409599</c:v>
                </c:pt>
                <c:pt idx="106">
                  <c:v>67.873698708906758</c:v>
                </c:pt>
                <c:pt idx="107">
                  <c:v>68.555275599707556</c:v>
                </c:pt>
                <c:pt idx="108">
                  <c:v>69.464044787441892</c:v>
                </c:pt>
                <c:pt idx="109">
                  <c:v>69.066458267808116</c:v>
                </c:pt>
                <c:pt idx="110">
                  <c:v>70.543208197876382</c:v>
                </c:pt>
                <c:pt idx="111">
                  <c:v>70.259217826709389</c:v>
                </c:pt>
                <c:pt idx="112">
                  <c:v>68.328083302773877</c:v>
                </c:pt>
                <c:pt idx="113">
                  <c:v>69.69123708437553</c:v>
                </c:pt>
                <c:pt idx="114">
                  <c:v>71.622371608310829</c:v>
                </c:pt>
                <c:pt idx="115">
                  <c:v>70.543208197876382</c:v>
                </c:pt>
                <c:pt idx="116">
                  <c:v>71.735967756777683</c:v>
                </c:pt>
                <c:pt idx="117">
                  <c:v>70.770400494809948</c:v>
                </c:pt>
                <c:pt idx="118">
                  <c:v>69.69123708437553</c:v>
                </c:pt>
                <c:pt idx="119">
                  <c:v>71.906361979477836</c:v>
                </c:pt>
                <c:pt idx="120">
                  <c:v>74.178284948813655</c:v>
                </c:pt>
                <c:pt idx="121">
                  <c:v>70.259217826709389</c:v>
                </c:pt>
                <c:pt idx="122">
                  <c:v>70.997592791743585</c:v>
                </c:pt>
                <c:pt idx="123">
                  <c:v>72.247150424878328</c:v>
                </c:pt>
                <c:pt idx="124">
                  <c:v>71.167987014443625</c:v>
                </c:pt>
                <c:pt idx="125">
                  <c:v>72.247150424878328</c:v>
                </c:pt>
                <c:pt idx="126">
                  <c:v>72.47434272181178</c:v>
                </c:pt>
                <c:pt idx="127">
                  <c:v>71.167987014443625</c:v>
                </c:pt>
                <c:pt idx="128">
                  <c:v>72.758333092978788</c:v>
                </c:pt>
                <c:pt idx="129">
                  <c:v>73.95109265188006</c:v>
                </c:pt>
                <c:pt idx="130">
                  <c:v>72.587938870278549</c:v>
                </c:pt>
                <c:pt idx="131">
                  <c:v>71.167987014443625</c:v>
                </c:pt>
                <c:pt idx="132">
                  <c:v>72.47434272181178</c:v>
                </c:pt>
                <c:pt idx="133">
                  <c:v>72.247150424878328</c:v>
                </c:pt>
                <c:pt idx="134">
                  <c:v>72.133554276411388</c:v>
                </c:pt>
                <c:pt idx="135">
                  <c:v>71.906361979477836</c:v>
                </c:pt>
                <c:pt idx="136">
                  <c:v>71.395179311377291</c:v>
                </c:pt>
                <c:pt idx="137">
                  <c:v>74.064688800346843</c:v>
                </c:pt>
                <c:pt idx="138">
                  <c:v>74.178284948813655</c:v>
                </c:pt>
                <c:pt idx="139">
                  <c:v>73.610304206479626</c:v>
                </c:pt>
                <c:pt idx="140">
                  <c:v>74.803063765381026</c:v>
                </c:pt>
                <c:pt idx="141">
                  <c:v>73.439909983779572</c:v>
                </c:pt>
                <c:pt idx="142">
                  <c:v>74.689467616914158</c:v>
                </c:pt>
                <c:pt idx="143">
                  <c:v>74.348679171513808</c:v>
                </c:pt>
                <c:pt idx="144">
                  <c:v>75.314246433481472</c:v>
                </c:pt>
                <c:pt idx="145">
                  <c:v>73.439909983779572</c:v>
                </c:pt>
                <c:pt idx="146">
                  <c:v>74.91665991384788</c:v>
                </c:pt>
                <c:pt idx="147">
                  <c:v>72.701535018745375</c:v>
                </c:pt>
                <c:pt idx="148">
                  <c:v>76.052621398515669</c:v>
                </c:pt>
                <c:pt idx="149">
                  <c:v>73.496708058012885</c:v>
                </c:pt>
                <c:pt idx="150">
                  <c:v>74.348679171513808</c:v>
                </c:pt>
                <c:pt idx="151">
                  <c:v>72.701535018745375</c:v>
                </c:pt>
                <c:pt idx="152">
                  <c:v>73.326313835312732</c:v>
                </c:pt>
                <c:pt idx="153">
                  <c:v>73.439909983779572</c:v>
                </c:pt>
                <c:pt idx="154">
                  <c:v>73.326313835312732</c:v>
                </c:pt>
                <c:pt idx="155">
                  <c:v>73.439909983779572</c:v>
                </c:pt>
                <c:pt idx="156">
                  <c:v>74.348679171513808</c:v>
                </c:pt>
                <c:pt idx="157">
                  <c:v>73.610304206479626</c:v>
                </c:pt>
                <c:pt idx="158">
                  <c:v>71.849563905244551</c:v>
                </c:pt>
                <c:pt idx="159">
                  <c:v>74.291881097280438</c:v>
                </c:pt>
                <c:pt idx="160">
                  <c:v>71.906361979477836</c:v>
                </c:pt>
                <c:pt idx="161">
                  <c:v>71.906361979477836</c:v>
                </c:pt>
                <c:pt idx="162">
                  <c:v>71.167987014443625</c:v>
                </c:pt>
                <c:pt idx="163">
                  <c:v>72.247150424878328</c:v>
                </c:pt>
                <c:pt idx="164">
                  <c:v>75.030256062314564</c:v>
                </c:pt>
                <c:pt idx="165">
                  <c:v>72.701535018745375</c:v>
                </c:pt>
                <c:pt idx="166">
                  <c:v>75.087054136547948</c:v>
                </c:pt>
                <c:pt idx="167">
                  <c:v>72.871929241445628</c:v>
                </c:pt>
                <c:pt idx="168">
                  <c:v>73.95109265188006</c:v>
                </c:pt>
                <c:pt idx="169">
                  <c:v>73.72390035494648</c:v>
                </c:pt>
                <c:pt idx="170">
                  <c:v>74.91665991384788</c:v>
                </c:pt>
                <c:pt idx="171">
                  <c:v>75.65503487888175</c:v>
                </c:pt>
                <c:pt idx="172">
                  <c:v>75.314246433481472</c:v>
                </c:pt>
                <c:pt idx="173">
                  <c:v>75.087054136547948</c:v>
                </c:pt>
                <c:pt idx="174">
                  <c:v>75.314246433481472</c:v>
                </c:pt>
                <c:pt idx="175">
                  <c:v>73.496708058012885</c:v>
                </c:pt>
                <c:pt idx="176">
                  <c:v>73.212717686845963</c:v>
                </c:pt>
                <c:pt idx="177">
                  <c:v>73.496708058012885</c:v>
                </c:pt>
                <c:pt idx="178">
                  <c:v>75.882227175815473</c:v>
                </c:pt>
                <c:pt idx="179">
                  <c:v>75.882227175815473</c:v>
                </c:pt>
                <c:pt idx="180">
                  <c:v>74.91665991384788</c:v>
                </c:pt>
                <c:pt idx="181">
                  <c:v>76.279813695449263</c:v>
                </c:pt>
                <c:pt idx="182">
                  <c:v>75.882227175815473</c:v>
                </c:pt>
                <c:pt idx="183">
                  <c:v>76.904592512016578</c:v>
                </c:pt>
                <c:pt idx="184">
                  <c:v>77.529371328583778</c:v>
                </c:pt>
                <c:pt idx="185">
                  <c:v>77.756563625517629</c:v>
                </c:pt>
                <c:pt idx="186">
                  <c:v>77.358977105883625</c:v>
                </c:pt>
                <c:pt idx="187">
                  <c:v>75.427842581948326</c:v>
                </c:pt>
                <c:pt idx="188">
                  <c:v>76.620602140849556</c:v>
                </c:pt>
                <c:pt idx="189">
                  <c:v>74.689467616914158</c:v>
                </c:pt>
                <c:pt idx="190">
                  <c:v>76.279813695449263</c:v>
                </c:pt>
                <c:pt idx="191">
                  <c:v>74.91665991384788</c:v>
                </c:pt>
                <c:pt idx="192">
                  <c:v>77.472573254350479</c:v>
                </c:pt>
                <c:pt idx="193">
                  <c:v>77.983755922451024</c:v>
                </c:pt>
                <c:pt idx="194">
                  <c:v>75.939025250048928</c:v>
                </c:pt>
                <c:pt idx="195">
                  <c:v>78.722130887485108</c:v>
                </c:pt>
                <c:pt idx="196">
                  <c:v>75.768631027348704</c:v>
                </c:pt>
                <c:pt idx="197">
                  <c:v>76.904592512016578</c:v>
                </c:pt>
                <c:pt idx="198">
                  <c:v>77.529371328583778</c:v>
                </c:pt>
                <c:pt idx="199">
                  <c:v>76.393409843916032</c:v>
                </c:pt>
                <c:pt idx="200">
                  <c:v>77.870159773984255</c:v>
                </c:pt>
                <c:pt idx="201">
                  <c:v>77.529371328583778</c:v>
                </c:pt>
                <c:pt idx="202">
                  <c:v>76.904592512016578</c:v>
                </c:pt>
                <c:pt idx="203">
                  <c:v>77.358977105883625</c:v>
                </c:pt>
                <c:pt idx="204">
                  <c:v>77.756563625517629</c:v>
                </c:pt>
                <c:pt idx="205">
                  <c:v>79.346909704052564</c:v>
                </c:pt>
                <c:pt idx="206">
                  <c:v>80.312476966020242</c:v>
                </c:pt>
                <c:pt idx="207">
                  <c:v>80.823659634120872</c:v>
                </c:pt>
                <c:pt idx="208">
                  <c:v>81.675630747621625</c:v>
                </c:pt>
                <c:pt idx="209">
                  <c:v>80.823659634120872</c:v>
                </c:pt>
                <c:pt idx="210">
                  <c:v>79.233313555585781</c:v>
                </c:pt>
                <c:pt idx="211">
                  <c:v>80.823659634120872</c:v>
                </c:pt>
                <c:pt idx="212">
                  <c:v>80.539669262953865</c:v>
                </c:pt>
                <c:pt idx="213">
                  <c:v>81.562034599154899</c:v>
                </c:pt>
                <c:pt idx="214">
                  <c:v>82.130015341488871</c:v>
                </c:pt>
                <c:pt idx="215">
                  <c:v>80.653265411420648</c:v>
                </c:pt>
                <c:pt idx="216">
                  <c:v>82.981986454989809</c:v>
                </c:pt>
                <c:pt idx="217">
                  <c:v>83.379572974623485</c:v>
                </c:pt>
                <c:pt idx="218">
                  <c:v>84.231544088124537</c:v>
                </c:pt>
                <c:pt idx="219">
                  <c:v>82.981986454989809</c:v>
                </c:pt>
                <c:pt idx="220">
                  <c:v>84.004351791190928</c:v>
                </c:pt>
                <c:pt idx="221">
                  <c:v>83.720361420023949</c:v>
                </c:pt>
                <c:pt idx="222">
                  <c:v>84.685928681991683</c:v>
                </c:pt>
                <c:pt idx="223">
                  <c:v>82.414005712655879</c:v>
                </c:pt>
                <c:pt idx="224">
                  <c:v>82.243611489955811</c:v>
                </c:pt>
                <c:pt idx="225">
                  <c:v>82.016419193022131</c:v>
                </c:pt>
                <c:pt idx="226">
                  <c:v>83.095582603456506</c:v>
                </c:pt>
                <c:pt idx="227">
                  <c:v>80.937255782587627</c:v>
                </c:pt>
                <c:pt idx="228">
                  <c:v>81.562034599154899</c:v>
                </c:pt>
                <c:pt idx="229">
                  <c:v>80.823659634120872</c:v>
                </c:pt>
                <c:pt idx="230">
                  <c:v>80.198880817553331</c:v>
                </c:pt>
                <c:pt idx="231">
                  <c:v>79.460505852519319</c:v>
                </c:pt>
                <c:pt idx="232">
                  <c:v>80.198880817553331</c:v>
                </c:pt>
                <c:pt idx="233">
                  <c:v>82.130015341488871</c:v>
                </c:pt>
                <c:pt idx="234">
                  <c:v>77.983755922451024</c:v>
                </c:pt>
                <c:pt idx="235">
                  <c:v>79.687698149452885</c:v>
                </c:pt>
                <c:pt idx="236">
                  <c:v>80.312476966020242</c:v>
                </c:pt>
                <c:pt idx="237">
                  <c:v>79.687698149452885</c:v>
                </c:pt>
                <c:pt idx="238">
                  <c:v>79.062919332885556</c:v>
                </c:pt>
                <c:pt idx="239">
                  <c:v>78.722130887485108</c:v>
                </c:pt>
                <c:pt idx="240">
                  <c:v>78.949323184418887</c:v>
                </c:pt>
                <c:pt idx="241">
                  <c:v>77.642967477050718</c:v>
                </c:pt>
                <c:pt idx="242">
                  <c:v>78.722130887485108</c:v>
                </c:pt>
                <c:pt idx="243">
                  <c:v>79.119717407118983</c:v>
                </c:pt>
                <c:pt idx="244">
                  <c:v>78.949323184418887</c:v>
                </c:pt>
                <c:pt idx="245">
                  <c:v>78.381342442084758</c:v>
                </c:pt>
                <c:pt idx="246">
                  <c:v>78.381342442084758</c:v>
                </c:pt>
                <c:pt idx="247">
                  <c:v>77.870159773984255</c:v>
                </c:pt>
                <c:pt idx="248">
                  <c:v>78.835727035952019</c:v>
                </c:pt>
                <c:pt idx="249">
                  <c:v>77.642967477050718</c:v>
                </c:pt>
                <c:pt idx="250">
                  <c:v>77.018188660483389</c:v>
                </c:pt>
                <c:pt idx="251">
                  <c:v>78.210948219384619</c:v>
                </c:pt>
                <c:pt idx="252">
                  <c:v>79.687698149452885</c:v>
                </c:pt>
                <c:pt idx="253">
                  <c:v>78.949323184418887</c:v>
                </c:pt>
                <c:pt idx="254">
                  <c:v>79.460505852519319</c:v>
                </c:pt>
                <c:pt idx="255">
                  <c:v>77.358977105883625</c:v>
                </c:pt>
                <c:pt idx="256">
                  <c:v>78.835727035952019</c:v>
                </c:pt>
                <c:pt idx="257">
                  <c:v>75.427842581948326</c:v>
                </c:pt>
                <c:pt idx="258">
                  <c:v>78.097352070917893</c:v>
                </c:pt>
                <c:pt idx="259">
                  <c:v>76.052621398515669</c:v>
                </c:pt>
                <c:pt idx="260">
                  <c:v>77.756563625517629</c:v>
                </c:pt>
                <c:pt idx="261">
                  <c:v>77.529371328583778</c:v>
                </c:pt>
                <c:pt idx="262">
                  <c:v>75.882227175815473</c:v>
                </c:pt>
                <c:pt idx="263">
                  <c:v>75.939025250048928</c:v>
                </c:pt>
                <c:pt idx="264">
                  <c:v>77.983755922451024</c:v>
                </c:pt>
                <c:pt idx="265">
                  <c:v>78.210948219384619</c:v>
                </c:pt>
                <c:pt idx="266">
                  <c:v>76.790996363549809</c:v>
                </c:pt>
                <c:pt idx="267">
                  <c:v>79.687698149452885</c:v>
                </c:pt>
                <c:pt idx="268">
                  <c:v>76.620602140849556</c:v>
                </c:pt>
                <c:pt idx="269">
                  <c:v>75.882227175815473</c:v>
                </c:pt>
                <c:pt idx="270">
                  <c:v>78.835727035952019</c:v>
                </c:pt>
                <c:pt idx="271">
                  <c:v>76.904592512016578</c:v>
                </c:pt>
                <c:pt idx="272">
                  <c:v>76.393409843916032</c:v>
                </c:pt>
                <c:pt idx="273">
                  <c:v>76.052621398515669</c:v>
                </c:pt>
                <c:pt idx="274">
                  <c:v>76.904592512016578</c:v>
                </c:pt>
                <c:pt idx="275">
                  <c:v>76.790996363549809</c:v>
                </c:pt>
                <c:pt idx="276">
                  <c:v>77.756563625517629</c:v>
                </c:pt>
                <c:pt idx="277">
                  <c:v>77.870159773984255</c:v>
                </c:pt>
                <c:pt idx="278">
                  <c:v>77.756563625517629</c:v>
                </c:pt>
                <c:pt idx="279">
                  <c:v>77.756563625517629</c:v>
                </c:pt>
                <c:pt idx="280">
                  <c:v>76.393409843916032</c:v>
                </c:pt>
                <c:pt idx="281">
                  <c:v>77.131784808950158</c:v>
                </c:pt>
                <c:pt idx="282">
                  <c:v>75.882227175815473</c:v>
                </c:pt>
                <c:pt idx="283">
                  <c:v>73.95109265188006</c:v>
                </c:pt>
                <c:pt idx="284">
                  <c:v>76.620602140849556</c:v>
                </c:pt>
                <c:pt idx="285">
                  <c:v>77.870159773984255</c:v>
                </c:pt>
                <c:pt idx="286">
                  <c:v>78.210948219384619</c:v>
                </c:pt>
                <c:pt idx="287">
                  <c:v>76.279813695449263</c:v>
                </c:pt>
                <c:pt idx="288">
                  <c:v>75.030256062314564</c:v>
                </c:pt>
                <c:pt idx="289">
                  <c:v>78.097352070917893</c:v>
                </c:pt>
                <c:pt idx="290">
                  <c:v>75.882227175815473</c:v>
                </c:pt>
                <c:pt idx="291">
                  <c:v>77.529371328583778</c:v>
                </c:pt>
                <c:pt idx="292">
                  <c:v>77.018188660483389</c:v>
                </c:pt>
                <c:pt idx="293">
                  <c:v>76.67740021508294</c:v>
                </c:pt>
                <c:pt idx="294">
                  <c:v>77.870159773984255</c:v>
                </c:pt>
                <c:pt idx="295">
                  <c:v>75.427842581948326</c:v>
                </c:pt>
                <c:pt idx="296">
                  <c:v>75.65503487888175</c:v>
                </c:pt>
                <c:pt idx="297">
                  <c:v>78.722130887485108</c:v>
                </c:pt>
                <c:pt idx="298">
                  <c:v>73.95109265188006</c:v>
                </c:pt>
                <c:pt idx="299">
                  <c:v>75.939025250048928</c:v>
                </c:pt>
                <c:pt idx="300">
                  <c:v>75.768631027348704</c:v>
                </c:pt>
                <c:pt idx="301">
                  <c:v>75.768631027348704</c:v>
                </c:pt>
                <c:pt idx="302">
                  <c:v>75.939025250048928</c:v>
                </c:pt>
                <c:pt idx="303">
                  <c:v>75.65503487888175</c:v>
                </c:pt>
                <c:pt idx="304">
                  <c:v>74.348679171513808</c:v>
                </c:pt>
                <c:pt idx="305">
                  <c:v>74.689467616914158</c:v>
                </c:pt>
                <c:pt idx="306">
                  <c:v>75.314246433481472</c:v>
                </c:pt>
                <c:pt idx="307">
                  <c:v>75.200650285014817</c:v>
                </c:pt>
                <c:pt idx="308">
                  <c:v>74.291881097280438</c:v>
                </c:pt>
                <c:pt idx="309">
                  <c:v>77.131784808950158</c:v>
                </c:pt>
                <c:pt idx="310">
                  <c:v>75.882227175815473</c:v>
                </c:pt>
                <c:pt idx="311">
                  <c:v>74.462275319980563</c:v>
                </c:pt>
                <c:pt idx="312">
                  <c:v>73.95109265188006</c:v>
                </c:pt>
                <c:pt idx="313">
                  <c:v>73.610304206479626</c:v>
                </c:pt>
                <c:pt idx="314">
                  <c:v>76.052621398515669</c:v>
                </c:pt>
                <c:pt idx="315">
                  <c:v>73.95109265188006</c:v>
                </c:pt>
                <c:pt idx="316">
                  <c:v>76.790996363549809</c:v>
                </c:pt>
                <c:pt idx="317">
                  <c:v>77.018188660483389</c:v>
                </c:pt>
                <c:pt idx="318">
                  <c:v>76.620602140849556</c:v>
                </c:pt>
                <c:pt idx="319">
                  <c:v>74.91665991384788</c:v>
                </c:pt>
                <c:pt idx="320">
                  <c:v>75.200650285014817</c:v>
                </c:pt>
                <c:pt idx="321">
                  <c:v>74.462275319980563</c:v>
                </c:pt>
                <c:pt idx="322">
                  <c:v>76.166217546982452</c:v>
                </c:pt>
                <c:pt idx="323">
                  <c:v>76.052621398515669</c:v>
                </c:pt>
                <c:pt idx="324">
                  <c:v>75.882227175815473</c:v>
                </c:pt>
                <c:pt idx="325">
                  <c:v>76.620602140849556</c:v>
                </c:pt>
                <c:pt idx="326">
                  <c:v>76.904592512016578</c:v>
                </c:pt>
                <c:pt idx="327">
                  <c:v>75.087054136547948</c:v>
                </c:pt>
                <c:pt idx="328">
                  <c:v>77.245380957416899</c:v>
                </c:pt>
                <c:pt idx="329">
                  <c:v>73.439909983779572</c:v>
                </c:pt>
                <c:pt idx="330">
                  <c:v>75.314246433481472</c:v>
                </c:pt>
                <c:pt idx="331">
                  <c:v>76.620602140849556</c:v>
                </c:pt>
                <c:pt idx="332">
                  <c:v>75.427842581948326</c:v>
                </c:pt>
                <c:pt idx="333">
                  <c:v>75.087054136547948</c:v>
                </c:pt>
                <c:pt idx="334">
                  <c:v>75.882227175815473</c:v>
                </c:pt>
                <c:pt idx="335">
                  <c:v>76.279813695449263</c:v>
                </c:pt>
                <c:pt idx="336">
                  <c:v>77.642967477050718</c:v>
                </c:pt>
                <c:pt idx="337">
                  <c:v>78.210948219384619</c:v>
                </c:pt>
                <c:pt idx="338">
                  <c:v>75.939025250048928</c:v>
                </c:pt>
                <c:pt idx="339">
                  <c:v>76.052621398515669</c:v>
                </c:pt>
                <c:pt idx="340">
                  <c:v>76.393409843916032</c:v>
                </c:pt>
                <c:pt idx="341">
                  <c:v>75.087054136547948</c:v>
                </c:pt>
                <c:pt idx="342">
                  <c:v>76.620602140849556</c:v>
                </c:pt>
                <c:pt idx="343">
                  <c:v>77.529371328583778</c:v>
                </c:pt>
                <c:pt idx="344">
                  <c:v>76.50700599238283</c:v>
                </c:pt>
                <c:pt idx="345">
                  <c:v>74.178284948813655</c:v>
                </c:pt>
                <c:pt idx="346">
                  <c:v>76.790996363549809</c:v>
                </c:pt>
                <c:pt idx="347">
                  <c:v>75.200650285014817</c:v>
                </c:pt>
                <c:pt idx="348">
                  <c:v>76.620602140849556</c:v>
                </c:pt>
                <c:pt idx="349">
                  <c:v>75.939025250048928</c:v>
                </c:pt>
                <c:pt idx="350">
                  <c:v>76.279813695449263</c:v>
                </c:pt>
                <c:pt idx="351">
                  <c:v>74.348679171513808</c:v>
                </c:pt>
                <c:pt idx="352">
                  <c:v>75.030256062314564</c:v>
                </c:pt>
                <c:pt idx="353">
                  <c:v>76.166217546982452</c:v>
                </c:pt>
                <c:pt idx="354">
                  <c:v>75.427842581948326</c:v>
                </c:pt>
                <c:pt idx="355">
                  <c:v>75.087054136547948</c:v>
                </c:pt>
                <c:pt idx="356">
                  <c:v>76.166217546982452</c:v>
                </c:pt>
                <c:pt idx="357">
                  <c:v>74.575871468447389</c:v>
                </c:pt>
                <c:pt idx="358">
                  <c:v>74.348679171513808</c:v>
                </c:pt>
                <c:pt idx="359">
                  <c:v>75.939025250048928</c:v>
                </c:pt>
                <c:pt idx="360">
                  <c:v>75.314246433481472</c:v>
                </c:pt>
                <c:pt idx="361">
                  <c:v>74.462275319980563</c:v>
                </c:pt>
                <c:pt idx="362">
                  <c:v>74.803063765381026</c:v>
                </c:pt>
                <c:pt idx="363">
                  <c:v>77.018188660483389</c:v>
                </c:pt>
                <c:pt idx="364">
                  <c:v>74.178284948813655</c:v>
                </c:pt>
                <c:pt idx="365">
                  <c:v>74.178284948813655</c:v>
                </c:pt>
                <c:pt idx="366">
                  <c:v>76.166217546982452</c:v>
                </c:pt>
                <c:pt idx="367">
                  <c:v>75.087054136547948</c:v>
                </c:pt>
                <c:pt idx="368">
                  <c:v>76.279813695449263</c:v>
                </c:pt>
                <c:pt idx="369">
                  <c:v>75.65503487888175</c:v>
                </c:pt>
                <c:pt idx="370">
                  <c:v>77.472573254350479</c:v>
                </c:pt>
                <c:pt idx="371">
                  <c:v>75.882227175815473</c:v>
                </c:pt>
                <c:pt idx="372">
                  <c:v>75.030256062314564</c:v>
                </c:pt>
                <c:pt idx="373">
                  <c:v>77.018188660483389</c:v>
                </c:pt>
                <c:pt idx="374">
                  <c:v>75.768631027348704</c:v>
                </c:pt>
                <c:pt idx="375">
                  <c:v>75.768631027348704</c:v>
                </c:pt>
                <c:pt idx="376">
                  <c:v>76.904592512016578</c:v>
                </c:pt>
                <c:pt idx="377">
                  <c:v>75.200650285014817</c:v>
                </c:pt>
                <c:pt idx="378">
                  <c:v>76.790996363549809</c:v>
                </c:pt>
                <c:pt idx="379">
                  <c:v>75.768631027348704</c:v>
                </c:pt>
                <c:pt idx="380">
                  <c:v>77.983755922451024</c:v>
                </c:pt>
                <c:pt idx="381">
                  <c:v>74.575871468447389</c:v>
                </c:pt>
                <c:pt idx="382">
                  <c:v>75.314246433481472</c:v>
                </c:pt>
                <c:pt idx="383">
                  <c:v>75.768631027348704</c:v>
                </c:pt>
                <c:pt idx="384">
                  <c:v>74.689467616914158</c:v>
                </c:pt>
                <c:pt idx="385">
                  <c:v>75.087054136547948</c:v>
                </c:pt>
                <c:pt idx="386">
                  <c:v>75.939025250048928</c:v>
                </c:pt>
                <c:pt idx="387">
                  <c:v>76.620602140849556</c:v>
                </c:pt>
                <c:pt idx="388">
                  <c:v>77.358977105883625</c:v>
                </c:pt>
                <c:pt idx="389">
                  <c:v>77.983755922451024</c:v>
                </c:pt>
                <c:pt idx="390">
                  <c:v>80.426073114486996</c:v>
                </c:pt>
                <c:pt idx="391">
                  <c:v>77.245380957416899</c:v>
                </c:pt>
                <c:pt idx="392">
                  <c:v>80.937255782587627</c:v>
                </c:pt>
                <c:pt idx="393">
                  <c:v>81.391640376454689</c:v>
                </c:pt>
                <c:pt idx="394">
                  <c:v>79.062919332885556</c:v>
                </c:pt>
                <c:pt idx="395">
                  <c:v>81.164448079521108</c:v>
                </c:pt>
                <c:pt idx="396">
                  <c:v>81.391640376454689</c:v>
                </c:pt>
                <c:pt idx="397">
                  <c:v>78.949323184418887</c:v>
                </c:pt>
                <c:pt idx="398">
                  <c:v>82.30040956418911</c:v>
                </c:pt>
                <c:pt idx="399">
                  <c:v>82.130015341488871</c:v>
                </c:pt>
                <c:pt idx="400">
                  <c:v>82.981986454989809</c:v>
                </c:pt>
                <c:pt idx="401">
                  <c:v>80.085284669086704</c:v>
                </c:pt>
                <c:pt idx="402">
                  <c:v>82.641198009589459</c:v>
                </c:pt>
                <c:pt idx="403">
                  <c:v>83.379572974623485</c:v>
                </c:pt>
                <c:pt idx="404">
                  <c:v>84.345140236591206</c:v>
                </c:pt>
                <c:pt idx="405">
                  <c:v>83.60676527155718</c:v>
                </c:pt>
                <c:pt idx="406">
                  <c:v>84.117947939657739</c:v>
                </c:pt>
                <c:pt idx="407">
                  <c:v>84.004351791190928</c:v>
                </c:pt>
                <c:pt idx="408">
                  <c:v>85.197111350092229</c:v>
                </c:pt>
                <c:pt idx="409">
                  <c:v>83.833957568490703</c:v>
                </c:pt>
                <c:pt idx="410">
                  <c:v>82.414005712655879</c:v>
                </c:pt>
                <c:pt idx="411">
                  <c:v>85.594697869726005</c:v>
                </c:pt>
                <c:pt idx="412">
                  <c:v>85.083515201625431</c:v>
                </c:pt>
                <c:pt idx="413">
                  <c:v>82.868390306522926</c:v>
                </c:pt>
                <c:pt idx="414">
                  <c:v>86.162678612059821</c:v>
                </c:pt>
                <c:pt idx="415">
                  <c:v>84.856322904691794</c:v>
                </c:pt>
                <c:pt idx="416">
                  <c:v>87.128245874027627</c:v>
                </c:pt>
                <c:pt idx="417">
                  <c:v>84.685928681991683</c:v>
                </c:pt>
                <c:pt idx="418">
                  <c:v>86.787457428627292</c:v>
                </c:pt>
                <c:pt idx="419">
                  <c:v>86.333072834760046</c:v>
                </c:pt>
                <c:pt idx="420">
                  <c:v>88.264207358695572</c:v>
                </c:pt>
                <c:pt idx="421">
                  <c:v>86.901053577094075</c:v>
                </c:pt>
                <c:pt idx="422">
                  <c:v>89.456966917596787</c:v>
                </c:pt>
                <c:pt idx="423">
                  <c:v>87.18504394826104</c:v>
                </c:pt>
                <c:pt idx="424">
                  <c:v>87.92341891329518</c:v>
                </c:pt>
                <c:pt idx="425">
                  <c:v>87.639428542128172</c:v>
                </c:pt>
                <c:pt idx="426">
                  <c:v>88.377803507162355</c:v>
                </c:pt>
                <c:pt idx="427">
                  <c:v>87.41223624519462</c:v>
                </c:pt>
                <c:pt idx="428">
                  <c:v>88.150611210228718</c:v>
                </c:pt>
                <c:pt idx="429">
                  <c:v>88.491399655629124</c:v>
                </c:pt>
                <c:pt idx="430">
                  <c:v>90.93371684766511</c:v>
                </c:pt>
                <c:pt idx="431">
                  <c:v>88.037015061761963</c:v>
                </c:pt>
                <c:pt idx="432">
                  <c:v>87.92341891329518</c:v>
                </c:pt>
                <c:pt idx="433">
                  <c:v>88.377803507162355</c:v>
                </c:pt>
                <c:pt idx="434">
                  <c:v>88.037015061761963</c:v>
                </c:pt>
                <c:pt idx="435">
                  <c:v>88.775390026796018</c:v>
                </c:pt>
                <c:pt idx="436">
                  <c:v>89.62736114029704</c:v>
                </c:pt>
                <c:pt idx="437">
                  <c:v>90.195341882630885</c:v>
                </c:pt>
                <c:pt idx="438">
                  <c:v>90.308938031097696</c:v>
                </c:pt>
                <c:pt idx="439">
                  <c:v>91.899284109632873</c:v>
                </c:pt>
                <c:pt idx="440">
                  <c:v>94.511995524369027</c:v>
                </c:pt>
                <c:pt idx="441">
                  <c:v>92.808053297367167</c:v>
                </c:pt>
                <c:pt idx="442">
                  <c:v>90.081745734164159</c:v>
                </c:pt>
                <c:pt idx="443">
                  <c:v>92.18327448079981</c:v>
                </c:pt>
                <c:pt idx="444">
                  <c:v>92.069678332332956</c:v>
                </c:pt>
                <c:pt idx="445">
                  <c:v>92.069678332332956</c:v>
                </c:pt>
                <c:pt idx="446">
                  <c:v>92.18327448079981</c:v>
                </c:pt>
                <c:pt idx="447">
                  <c:v>93.660024410868076</c:v>
                </c:pt>
                <c:pt idx="448">
                  <c:v>91.160909144598648</c:v>
                </c:pt>
                <c:pt idx="449">
                  <c:v>92.637659074666971</c:v>
                </c:pt>
                <c:pt idx="450">
                  <c:v>92.410466777733404</c:v>
                </c:pt>
                <c:pt idx="451">
                  <c:v>90.592928402264718</c:v>
                </c:pt>
                <c:pt idx="452">
                  <c:v>90.93371684766511</c:v>
                </c:pt>
                <c:pt idx="453">
                  <c:v>93.489630188167894</c:v>
                </c:pt>
                <c:pt idx="454">
                  <c:v>91.217707218832103</c:v>
                </c:pt>
                <c:pt idx="455">
                  <c:v>93.887216707801642</c:v>
                </c:pt>
                <c:pt idx="456">
                  <c:v>94.341601301668831</c:v>
                </c:pt>
                <c:pt idx="457">
                  <c:v>94.398399375902201</c:v>
                </c:pt>
                <c:pt idx="458">
                  <c:v>92.637659074666971</c:v>
                </c:pt>
                <c:pt idx="459">
                  <c:v>94.398399375902201</c:v>
                </c:pt>
                <c:pt idx="460">
                  <c:v>93.887216707801642</c:v>
                </c:pt>
                <c:pt idx="461">
                  <c:v>93.660024410868076</c:v>
                </c:pt>
                <c:pt idx="462">
                  <c:v>94.852783969769348</c:v>
                </c:pt>
                <c:pt idx="463">
                  <c:v>91.899284109632873</c:v>
                </c:pt>
                <c:pt idx="464">
                  <c:v>94.000812856268368</c:v>
                </c:pt>
                <c:pt idx="465">
                  <c:v>93.489630188167894</c:v>
                </c:pt>
                <c:pt idx="466">
                  <c:v>93.035245594300747</c:v>
                </c:pt>
                <c:pt idx="467">
                  <c:v>94.511995524369027</c:v>
                </c:pt>
                <c:pt idx="468">
                  <c:v>94.625591672835725</c:v>
                </c:pt>
                <c:pt idx="469">
                  <c:v>94.398399375902201</c:v>
                </c:pt>
                <c:pt idx="470">
                  <c:v>93.887216707801642</c:v>
                </c:pt>
                <c:pt idx="471">
                  <c:v>95.250370489403139</c:v>
                </c:pt>
                <c:pt idx="472">
                  <c:v>95.079976266702914</c:v>
                </c:pt>
                <c:pt idx="473">
                  <c:v>95.591158934803516</c:v>
                </c:pt>
                <c:pt idx="474">
                  <c:v>94.114409004735222</c:v>
                </c:pt>
                <c:pt idx="475">
                  <c:v>96.443130048304425</c:v>
                </c:pt>
                <c:pt idx="476">
                  <c:v>96.840716567938202</c:v>
                </c:pt>
                <c:pt idx="477">
                  <c:v>94.966380118236117</c:v>
                </c:pt>
                <c:pt idx="478">
                  <c:v>97.692687681439111</c:v>
                </c:pt>
                <c:pt idx="479">
                  <c:v>94.228005153201963</c:v>
                </c:pt>
                <c:pt idx="480">
                  <c:v>96.329533899837642</c:v>
                </c:pt>
                <c:pt idx="481">
                  <c:v>94.739187821302593</c:v>
                </c:pt>
                <c:pt idx="482">
                  <c:v>93.035245594300747</c:v>
                </c:pt>
                <c:pt idx="483">
                  <c:v>94.739187821302593</c:v>
                </c:pt>
                <c:pt idx="484">
                  <c:v>93.035245594300747</c:v>
                </c:pt>
                <c:pt idx="485">
                  <c:v>93.773620559334873</c:v>
                </c:pt>
                <c:pt idx="486">
                  <c:v>95.818351231737083</c:v>
                </c:pt>
                <c:pt idx="487">
                  <c:v>97.522293458738915</c:v>
                </c:pt>
                <c:pt idx="488">
                  <c:v>94.341601301668831</c:v>
                </c:pt>
                <c:pt idx="489">
                  <c:v>96.670322345237949</c:v>
                </c:pt>
                <c:pt idx="490">
                  <c:v>96.72712041947139</c:v>
                </c:pt>
                <c:pt idx="491">
                  <c:v>97.18150501333858</c:v>
                </c:pt>
                <c:pt idx="492">
                  <c:v>95.591158934803516</c:v>
                </c:pt>
                <c:pt idx="493">
                  <c:v>96.840716567938202</c:v>
                </c:pt>
                <c:pt idx="494">
                  <c:v>93.887216707801642</c:v>
                </c:pt>
                <c:pt idx="495">
                  <c:v>95.136774340936256</c:v>
                </c:pt>
                <c:pt idx="496">
                  <c:v>96.443130048304425</c:v>
                </c:pt>
                <c:pt idx="497">
                  <c:v>95.250370489403139</c:v>
                </c:pt>
                <c:pt idx="498">
                  <c:v>94.511995524369027</c:v>
                </c:pt>
                <c:pt idx="499">
                  <c:v>97.408697310272146</c:v>
                </c:pt>
                <c:pt idx="500">
                  <c:v>96.840716567938202</c:v>
                </c:pt>
                <c:pt idx="501">
                  <c:v>95.931947380203866</c:v>
                </c:pt>
                <c:pt idx="502">
                  <c:v>95.704755083270356</c:v>
                </c:pt>
                <c:pt idx="503">
                  <c:v>98.147072275306243</c:v>
                </c:pt>
                <c:pt idx="504">
                  <c:v>97.295101161805334</c:v>
                </c:pt>
                <c:pt idx="505">
                  <c:v>97.919879978372734</c:v>
                </c:pt>
                <c:pt idx="506">
                  <c:v>98.374264572239809</c:v>
                </c:pt>
                <c:pt idx="507">
                  <c:v>95.98874545443725</c:v>
                </c:pt>
                <c:pt idx="508">
                  <c:v>97.806283829905922</c:v>
                </c:pt>
                <c:pt idx="509">
                  <c:v>96.556726196771109</c:v>
                </c:pt>
                <c:pt idx="510">
                  <c:v>96.443130048304425</c:v>
                </c:pt>
                <c:pt idx="511">
                  <c:v>97.408697310272146</c:v>
                </c:pt>
                <c:pt idx="512">
                  <c:v>97.919879978372734</c:v>
                </c:pt>
                <c:pt idx="513">
                  <c:v>97.522293458738915</c:v>
                </c:pt>
                <c:pt idx="514">
                  <c:v>98.147072275306243</c:v>
                </c:pt>
                <c:pt idx="515">
                  <c:v>97.295101161805334</c:v>
                </c:pt>
                <c:pt idx="516">
                  <c:v>97.579091532972285</c:v>
                </c:pt>
                <c:pt idx="517">
                  <c:v>97.408697310272146</c:v>
                </c:pt>
                <c:pt idx="518">
                  <c:v>96.72712041947139</c:v>
                </c:pt>
                <c:pt idx="519">
                  <c:v>97.067908864871782</c:v>
                </c:pt>
                <c:pt idx="520">
                  <c:v>97.692687681439111</c:v>
                </c:pt>
                <c:pt idx="521">
                  <c:v>96.670322345237949</c:v>
                </c:pt>
                <c:pt idx="522">
                  <c:v>96.329533899837642</c:v>
                </c:pt>
                <c:pt idx="523">
                  <c:v>97.919879978372734</c:v>
                </c:pt>
                <c:pt idx="524">
                  <c:v>97.579091532972285</c:v>
                </c:pt>
                <c:pt idx="525">
                  <c:v>95.136774340936256</c:v>
                </c:pt>
                <c:pt idx="526">
                  <c:v>97.579091532972285</c:v>
                </c:pt>
                <c:pt idx="527">
                  <c:v>96.329533899837642</c:v>
                </c:pt>
                <c:pt idx="528">
                  <c:v>99.169437611507348</c:v>
                </c:pt>
                <c:pt idx="529">
                  <c:v>96.215937751370845</c:v>
                </c:pt>
                <c:pt idx="530">
                  <c:v>98.033476126839375</c:v>
                </c:pt>
                <c:pt idx="531">
                  <c:v>97.919879978372734</c:v>
                </c:pt>
                <c:pt idx="532">
                  <c:v>95.818351231737083</c:v>
                </c:pt>
                <c:pt idx="533">
                  <c:v>97.692687681439111</c:v>
                </c:pt>
                <c:pt idx="534">
                  <c:v>98.431062646473237</c:v>
                </c:pt>
                <c:pt idx="535">
                  <c:v>99.964610650774986</c:v>
                </c:pt>
                <c:pt idx="536">
                  <c:v>99.737418353841278</c:v>
                </c:pt>
                <c:pt idx="537">
                  <c:v>99.112639537273978</c:v>
                </c:pt>
                <c:pt idx="538">
                  <c:v>100.36219717040856</c:v>
                </c:pt>
                <c:pt idx="539">
                  <c:v>98.033476126839375</c:v>
                </c:pt>
                <c:pt idx="540">
                  <c:v>99.623822205374509</c:v>
                </c:pt>
                <c:pt idx="541">
                  <c:v>97.295101161805334</c:v>
                </c:pt>
                <c:pt idx="542">
                  <c:v>97.408697310272146</c:v>
                </c:pt>
                <c:pt idx="543">
                  <c:v>98.885447240340383</c:v>
                </c:pt>
                <c:pt idx="544">
                  <c:v>100.98697598697602</c:v>
                </c:pt>
                <c:pt idx="545">
                  <c:v>100.47579331887545</c:v>
                </c:pt>
                <c:pt idx="546">
                  <c:v>100.02140872500831</c:v>
                </c:pt>
                <c:pt idx="547">
                  <c:v>97.579091532972285</c:v>
                </c:pt>
                <c:pt idx="548">
                  <c:v>100.87337983850908</c:v>
                </c:pt>
                <c:pt idx="549">
                  <c:v>97.18150501333858</c:v>
                </c:pt>
                <c:pt idx="550">
                  <c:v>97.579091532972285</c:v>
                </c:pt>
                <c:pt idx="551">
                  <c:v>98.658254943406789</c:v>
                </c:pt>
                <c:pt idx="552">
                  <c:v>98.374264572239809</c:v>
                </c:pt>
                <c:pt idx="553">
                  <c:v>99.169437611507348</c:v>
                </c:pt>
                <c:pt idx="554">
                  <c:v>98.260668423773097</c:v>
                </c:pt>
                <c:pt idx="555">
                  <c:v>98.374264572239809</c:v>
                </c:pt>
                <c:pt idx="556">
                  <c:v>100.58938946734231</c:v>
                </c:pt>
                <c:pt idx="557">
                  <c:v>97.579091532972285</c:v>
                </c:pt>
                <c:pt idx="558">
                  <c:v>99.510226056907797</c:v>
                </c:pt>
                <c:pt idx="559">
                  <c:v>98.374264572239809</c:v>
                </c:pt>
                <c:pt idx="560">
                  <c:v>98.99904338880728</c:v>
                </c:pt>
                <c:pt idx="561">
                  <c:v>99.283033759974145</c:v>
                </c:pt>
                <c:pt idx="562">
                  <c:v>99.623822205374509</c:v>
                </c:pt>
                <c:pt idx="563">
                  <c:v>100.24860102194189</c:v>
                </c:pt>
                <c:pt idx="564">
                  <c:v>97.522293458738915</c:v>
                </c:pt>
                <c:pt idx="565">
                  <c:v>98.544658794940077</c:v>
                </c:pt>
                <c:pt idx="566">
                  <c:v>98.260668423773097</c:v>
                </c:pt>
                <c:pt idx="567">
                  <c:v>98.658254943406789</c:v>
                </c:pt>
                <c:pt idx="568">
                  <c:v>99.396629908441</c:v>
                </c:pt>
                <c:pt idx="569">
                  <c:v>98.885447240340383</c:v>
                </c:pt>
                <c:pt idx="570">
                  <c:v>98.147072275306243</c:v>
                </c:pt>
                <c:pt idx="571">
                  <c:v>98.260668423773097</c:v>
                </c:pt>
                <c:pt idx="572">
                  <c:v>99.169437611507348</c:v>
                </c:pt>
                <c:pt idx="573">
                  <c:v>98.431062646473237</c:v>
                </c:pt>
                <c:pt idx="574">
                  <c:v>98.544658794940077</c:v>
                </c:pt>
                <c:pt idx="575">
                  <c:v>100.02140872500831</c:v>
                </c:pt>
                <c:pt idx="576">
                  <c:v>100.70298561580903</c:v>
                </c:pt>
                <c:pt idx="577">
                  <c:v>100.58938946734231</c:v>
                </c:pt>
                <c:pt idx="578">
                  <c:v>100.24860102194189</c:v>
                </c:pt>
                <c:pt idx="579">
                  <c:v>99.737418353841278</c:v>
                </c:pt>
                <c:pt idx="580">
                  <c:v>100.36219717040856</c:v>
                </c:pt>
                <c:pt idx="581">
                  <c:v>100.58938946734231</c:v>
                </c:pt>
                <c:pt idx="582">
                  <c:v>100.02140872500831</c:v>
                </c:pt>
                <c:pt idx="583">
                  <c:v>98.544658794940077</c:v>
                </c:pt>
                <c:pt idx="584">
                  <c:v>100.75978369004248</c:v>
                </c:pt>
                <c:pt idx="585">
                  <c:v>100.70298561580903</c:v>
                </c:pt>
                <c:pt idx="586">
                  <c:v>99.510226056907797</c:v>
                </c:pt>
                <c:pt idx="587">
                  <c:v>99.737418353841278</c:v>
                </c:pt>
                <c:pt idx="588">
                  <c:v>101.55495672930996</c:v>
                </c:pt>
                <c:pt idx="589">
                  <c:v>100.02140872500831</c:v>
                </c:pt>
                <c:pt idx="590">
                  <c:v>99.283033759974145</c:v>
                </c:pt>
                <c:pt idx="591">
                  <c:v>101.55495672930996</c:v>
                </c:pt>
                <c:pt idx="592">
                  <c:v>99.623822205374509</c:v>
                </c:pt>
                <c:pt idx="593">
                  <c:v>100.70298561580903</c:v>
                </c:pt>
                <c:pt idx="594">
                  <c:v>100.70298561580903</c:v>
                </c:pt>
                <c:pt idx="595">
                  <c:v>102.69091821397785</c:v>
                </c:pt>
                <c:pt idx="596">
                  <c:v>98.7718510918736</c:v>
                </c:pt>
                <c:pt idx="597">
                  <c:v>100.98697598697602</c:v>
                </c:pt>
                <c:pt idx="598">
                  <c:v>100.87337983850908</c:v>
                </c:pt>
                <c:pt idx="599">
                  <c:v>101.32776443237638</c:v>
                </c:pt>
                <c:pt idx="600">
                  <c:v>102.29333169434409</c:v>
                </c:pt>
                <c:pt idx="601">
                  <c:v>100.36219717040856</c:v>
                </c:pt>
                <c:pt idx="602">
                  <c:v>100.75978369004248</c:v>
                </c:pt>
                <c:pt idx="603">
                  <c:v>100.02140872500831</c:v>
                </c:pt>
                <c:pt idx="604">
                  <c:v>101.44136058084327</c:v>
                </c:pt>
                <c:pt idx="605">
                  <c:v>102.29333169434409</c:v>
                </c:pt>
                <c:pt idx="606">
                  <c:v>100.02140872500831</c:v>
                </c:pt>
                <c:pt idx="607">
                  <c:v>100.87337983850908</c:v>
                </c:pt>
                <c:pt idx="608">
                  <c:v>103.77008162441238</c:v>
                </c:pt>
                <c:pt idx="609">
                  <c:v>100.13500487347501</c:v>
                </c:pt>
                <c:pt idx="610">
                  <c:v>100.47579331887545</c:v>
                </c:pt>
                <c:pt idx="611">
                  <c:v>102.80451436244464</c:v>
                </c:pt>
                <c:pt idx="612">
                  <c:v>102.06613939741051</c:v>
                </c:pt>
                <c:pt idx="613">
                  <c:v>103.99727392134609</c:v>
                </c:pt>
                <c:pt idx="614">
                  <c:v>101.95254324894377</c:v>
                </c:pt>
                <c:pt idx="615">
                  <c:v>102.80451436244464</c:v>
                </c:pt>
                <c:pt idx="616">
                  <c:v>103.77008162441238</c:v>
                </c:pt>
                <c:pt idx="617">
                  <c:v>101.55495672930996</c:v>
                </c:pt>
                <c:pt idx="618">
                  <c:v>103.03170665937827</c:v>
                </c:pt>
                <c:pt idx="619">
                  <c:v>101.61175480354335</c:v>
                </c:pt>
                <c:pt idx="620">
                  <c:v>103.65648547594559</c:v>
                </c:pt>
                <c:pt idx="621">
                  <c:v>102.57732206551107</c:v>
                </c:pt>
                <c:pt idx="622">
                  <c:v>103.54288932747878</c:v>
                </c:pt>
                <c:pt idx="623">
                  <c:v>103.8836777728791</c:v>
                </c:pt>
                <c:pt idx="624">
                  <c:v>105.36042770294739</c:v>
                </c:pt>
                <c:pt idx="625">
                  <c:v>103.03170665937827</c:v>
                </c:pt>
                <c:pt idx="626">
                  <c:v>105.36042770294739</c:v>
                </c:pt>
                <c:pt idx="627">
                  <c:v>105.4740238514142</c:v>
                </c:pt>
                <c:pt idx="628">
                  <c:v>103.8836777728791</c:v>
                </c:pt>
                <c:pt idx="629">
                  <c:v>103.54288932747878</c:v>
                </c:pt>
                <c:pt idx="630">
                  <c:v>105.01963925754713</c:v>
                </c:pt>
                <c:pt idx="631">
                  <c:v>104.90604310908027</c:v>
                </c:pt>
                <c:pt idx="632">
                  <c:v>106.21239881644824</c:v>
                </c:pt>
                <c:pt idx="633">
                  <c:v>104.79244696061349</c:v>
                </c:pt>
                <c:pt idx="634">
                  <c:v>105.98520651951468</c:v>
                </c:pt>
                <c:pt idx="635">
                  <c:v>106.38279303914851</c:v>
                </c:pt>
                <c:pt idx="636">
                  <c:v>105.36042770294739</c:v>
                </c:pt>
                <c:pt idx="637">
                  <c:v>104.16766814404612</c:v>
                </c:pt>
                <c:pt idx="638">
                  <c:v>105.24683155448049</c:v>
                </c:pt>
                <c:pt idx="639">
                  <c:v>103.42929317901199</c:v>
                </c:pt>
                <c:pt idx="640">
                  <c:v>105.58761999988104</c:v>
                </c:pt>
                <c:pt idx="641">
                  <c:v>103.8836777728791</c:v>
                </c:pt>
                <c:pt idx="642">
                  <c:v>105.98520651951468</c:v>
                </c:pt>
                <c:pt idx="643">
                  <c:v>104.16766814404612</c:v>
                </c:pt>
                <c:pt idx="644">
                  <c:v>106.09880266798147</c:v>
                </c:pt>
                <c:pt idx="645">
                  <c:v>105.24683155448049</c:v>
                </c:pt>
                <c:pt idx="646">
                  <c:v>105.4740238514142</c:v>
                </c:pt>
                <c:pt idx="647">
                  <c:v>105.13323540601385</c:v>
                </c:pt>
                <c:pt idx="648">
                  <c:v>106.32599496491518</c:v>
                </c:pt>
                <c:pt idx="649">
                  <c:v>106.60998533608198</c:v>
                </c:pt>
                <c:pt idx="650">
                  <c:v>106.38279303914851</c:v>
                </c:pt>
                <c:pt idx="651">
                  <c:v>107.34836030111623</c:v>
                </c:pt>
                <c:pt idx="652">
                  <c:v>106.49638918761532</c:v>
                </c:pt>
                <c:pt idx="653">
                  <c:v>108.93870637965119</c:v>
                </c:pt>
                <c:pt idx="654">
                  <c:v>107.06436992994934</c:v>
                </c:pt>
                <c:pt idx="655">
                  <c:v>111.21062934898721</c:v>
                </c:pt>
                <c:pt idx="656">
                  <c:v>109.67708134468531</c:v>
                </c:pt>
                <c:pt idx="657">
                  <c:v>110.86984090358661</c:v>
                </c:pt>
                <c:pt idx="658">
                  <c:v>108.93870637965119</c:v>
                </c:pt>
                <c:pt idx="659">
                  <c:v>111.21062934898721</c:v>
                </c:pt>
                <c:pt idx="660">
                  <c:v>110.01786979008584</c:v>
                </c:pt>
                <c:pt idx="661">
                  <c:v>110.64264860665308</c:v>
                </c:pt>
                <c:pt idx="662">
                  <c:v>112.11939853672128</c:v>
                </c:pt>
                <c:pt idx="663">
                  <c:v>113.42575424408948</c:v>
                </c:pt>
                <c:pt idx="664">
                  <c:v>111.26742742322052</c:v>
                </c:pt>
                <c:pt idx="665">
                  <c:v>113.42575424408948</c:v>
                </c:pt>
                <c:pt idx="666">
                  <c:v>110.41545630971953</c:v>
                </c:pt>
                <c:pt idx="667">
                  <c:v>112.46018698212175</c:v>
                </c:pt>
                <c:pt idx="668">
                  <c:v>111.7218120170876</c:v>
                </c:pt>
                <c:pt idx="669">
                  <c:v>110.64264860665308</c:v>
                </c:pt>
                <c:pt idx="670">
                  <c:v>112.80097542752215</c:v>
                </c:pt>
                <c:pt idx="671">
                  <c:v>114.05053306065678</c:v>
                </c:pt>
                <c:pt idx="672">
                  <c:v>113.5961484667896</c:v>
                </c:pt>
                <c:pt idx="673">
                  <c:v>113.53935039255613</c:v>
                </c:pt>
                <c:pt idx="674">
                  <c:v>112.85777350175545</c:v>
                </c:pt>
                <c:pt idx="675">
                  <c:v>115.12969647109131</c:v>
                </c:pt>
                <c:pt idx="676">
                  <c:v>113.42575424408948</c:v>
                </c:pt>
                <c:pt idx="677">
                  <c:v>113.82334076372319</c:v>
                </c:pt>
                <c:pt idx="678">
                  <c:v>113.08496579868911</c:v>
                </c:pt>
                <c:pt idx="679">
                  <c:v>115.75447528765865</c:v>
                </c:pt>
                <c:pt idx="680">
                  <c:v>115.64087913919182</c:v>
                </c:pt>
                <c:pt idx="681">
                  <c:v>113.19856194715591</c:v>
                </c:pt>
                <c:pt idx="682">
                  <c:v>116.49285025269278</c:v>
                </c:pt>
                <c:pt idx="683">
                  <c:v>115.75447528765865</c:v>
                </c:pt>
                <c:pt idx="684">
                  <c:v>115.18649454532471</c:v>
                </c:pt>
                <c:pt idx="685">
                  <c:v>116.60644640115954</c:v>
                </c:pt>
                <c:pt idx="686">
                  <c:v>114.44811958029069</c:v>
                </c:pt>
                <c:pt idx="687">
                  <c:v>117.11762906926029</c:v>
                </c:pt>
                <c:pt idx="688">
                  <c:v>115.12969647109131</c:v>
                </c:pt>
                <c:pt idx="689">
                  <c:v>117.85600403429417</c:v>
                </c:pt>
                <c:pt idx="690">
                  <c:v>116.03846565882566</c:v>
                </c:pt>
                <c:pt idx="691">
                  <c:v>118.42398477662825</c:v>
                </c:pt>
                <c:pt idx="692">
                  <c:v>115.98166758459233</c:v>
                </c:pt>
                <c:pt idx="693">
                  <c:v>119.21915781589574</c:v>
                </c:pt>
                <c:pt idx="694">
                  <c:v>116.8904367723265</c:v>
                </c:pt>
                <c:pt idx="695">
                  <c:v>117.11762906926029</c:v>
                </c:pt>
                <c:pt idx="696">
                  <c:v>117.3448213661937</c:v>
                </c:pt>
                <c:pt idx="697">
                  <c:v>118.31038862816141</c:v>
                </c:pt>
                <c:pt idx="698">
                  <c:v>121.0366961913644</c:v>
                </c:pt>
                <c:pt idx="699">
                  <c:v>121.49108078523159</c:v>
                </c:pt>
                <c:pt idx="700">
                  <c:v>119.78713855822967</c:v>
                </c:pt>
                <c:pt idx="701">
                  <c:v>120.07112892939666</c:v>
                </c:pt>
                <c:pt idx="702">
                  <c:v>121.37748463676463</c:v>
                </c:pt>
                <c:pt idx="703">
                  <c:v>123.47901338340037</c:v>
                </c:pt>
                <c:pt idx="704">
                  <c:v>124.10379219996764</c:v>
                </c:pt>
                <c:pt idx="705">
                  <c:v>122.9678307152998</c:v>
                </c:pt>
                <c:pt idx="706">
                  <c:v>124.78536909076844</c:v>
                </c:pt>
                <c:pt idx="707">
                  <c:v>125.63734020426935</c:v>
                </c:pt>
                <c:pt idx="708">
                  <c:v>125.69413827850278</c:v>
                </c:pt>
                <c:pt idx="709">
                  <c:v>127.22768628280441</c:v>
                </c:pt>
                <c:pt idx="710">
                  <c:v>126.88689783740392</c:v>
                </c:pt>
                <c:pt idx="711">
                  <c:v>128.25005161900555</c:v>
                </c:pt>
                <c:pt idx="712">
                  <c:v>127.62527280243805</c:v>
                </c:pt>
                <c:pt idx="713">
                  <c:v>128.02285932207201</c:v>
                </c:pt>
                <c:pt idx="714">
                  <c:v>128.81803236133959</c:v>
                </c:pt>
                <c:pt idx="715">
                  <c:v>131.14675340490848</c:v>
                </c:pt>
                <c:pt idx="716">
                  <c:v>131.14675340490848</c:v>
                </c:pt>
                <c:pt idx="717">
                  <c:v>130.06758999447419</c:v>
                </c:pt>
                <c:pt idx="718">
                  <c:v>131.54433992454227</c:v>
                </c:pt>
                <c:pt idx="719">
                  <c:v>133.02108985461089</c:v>
                </c:pt>
                <c:pt idx="720">
                  <c:v>133.47547444847785</c:v>
                </c:pt>
                <c:pt idx="721">
                  <c:v>132.90749370614392</c:v>
                </c:pt>
                <c:pt idx="722">
                  <c:v>134.95222437854625</c:v>
                </c:pt>
                <c:pt idx="723">
                  <c:v>134.44104171044557</c:v>
                </c:pt>
                <c:pt idx="724">
                  <c:v>136.31537816014747</c:v>
                </c:pt>
                <c:pt idx="725">
                  <c:v>137.16734927364851</c:v>
                </c:pt>
                <c:pt idx="726">
                  <c:v>135.34981089817978</c:v>
                </c:pt>
                <c:pt idx="727">
                  <c:v>138.47370498101651</c:v>
                </c:pt>
                <c:pt idx="728">
                  <c:v>140.80242602458591</c:v>
                </c:pt>
                <c:pt idx="729">
                  <c:v>139.72326261415108</c:v>
                </c:pt>
                <c:pt idx="730">
                  <c:v>141.71119521232012</c:v>
                </c:pt>
                <c:pt idx="731">
                  <c:v>140.57523372765218</c:v>
                </c:pt>
                <c:pt idx="732">
                  <c:v>141.71119521232012</c:v>
                </c:pt>
                <c:pt idx="733">
                  <c:v>141.42720484115321</c:v>
                </c:pt>
                <c:pt idx="734">
                  <c:v>142.27917595465394</c:v>
                </c:pt>
                <c:pt idx="735">
                  <c:v>144.26710855282289</c:v>
                </c:pt>
                <c:pt idx="736">
                  <c:v>143.64232973625553</c:v>
                </c:pt>
                <c:pt idx="737">
                  <c:v>142.56316632582102</c:v>
                </c:pt>
                <c:pt idx="738">
                  <c:v>145.57346426019078</c:v>
                </c:pt>
                <c:pt idx="739">
                  <c:v>146.48223344792552</c:v>
                </c:pt>
                <c:pt idx="740">
                  <c:v>147.16381033872599</c:v>
                </c:pt>
                <c:pt idx="741">
                  <c:v>147.90218530376021</c:v>
                </c:pt>
                <c:pt idx="742">
                  <c:v>147.56139685835996</c:v>
                </c:pt>
                <c:pt idx="743">
                  <c:v>148.18617567492703</c:v>
                </c:pt>
                <c:pt idx="744">
                  <c:v>148.9245506399611</c:v>
                </c:pt>
                <c:pt idx="745">
                  <c:v>149.49253138229543</c:v>
                </c:pt>
                <c:pt idx="746">
                  <c:v>150.23090634732949</c:v>
                </c:pt>
                <c:pt idx="747">
                  <c:v>150.6284928669632</c:v>
                </c:pt>
                <c:pt idx="748">
                  <c:v>150.45809864426303</c:v>
                </c:pt>
                <c:pt idx="749">
                  <c:v>153.41159850439945</c:v>
                </c:pt>
                <c:pt idx="750">
                  <c:v>152.44603124243181</c:v>
                </c:pt>
                <c:pt idx="751">
                  <c:v>151.82125242586437</c:v>
                </c:pt>
                <c:pt idx="752">
                  <c:v>153.18440620746597</c:v>
                </c:pt>
                <c:pt idx="753">
                  <c:v>156.25150221606918</c:v>
                </c:pt>
                <c:pt idx="754">
                  <c:v>154.66115613753422</c:v>
                </c:pt>
                <c:pt idx="755">
                  <c:v>155.85391569643542</c:v>
                </c:pt>
                <c:pt idx="756">
                  <c:v>156.13790606760244</c:v>
                </c:pt>
                <c:pt idx="757">
                  <c:v>158.80741555657201</c:v>
                </c:pt>
                <c:pt idx="758">
                  <c:v>158.80741555657201</c:v>
                </c:pt>
                <c:pt idx="759">
                  <c:v>159.54579052160597</c:v>
                </c:pt>
                <c:pt idx="760">
                  <c:v>159.88657896700647</c:v>
                </c:pt>
                <c:pt idx="761">
                  <c:v>160.17056933817338</c:v>
                </c:pt>
                <c:pt idx="762">
                  <c:v>158.80741555657201</c:v>
                </c:pt>
                <c:pt idx="763">
                  <c:v>160.96574237744107</c:v>
                </c:pt>
                <c:pt idx="764">
                  <c:v>162.55608845597615</c:v>
                </c:pt>
                <c:pt idx="765">
                  <c:v>162.72648267867621</c:v>
                </c:pt>
                <c:pt idx="766">
                  <c:v>164.6576172026117</c:v>
                </c:pt>
                <c:pt idx="767">
                  <c:v>163.18086727254334</c:v>
                </c:pt>
                <c:pt idx="768">
                  <c:v>162.55608845597615</c:v>
                </c:pt>
                <c:pt idx="769">
                  <c:v>165.79357868727951</c:v>
                </c:pt>
                <c:pt idx="770">
                  <c:v>166.24796328114638</c:v>
                </c:pt>
                <c:pt idx="771">
                  <c:v>166.13436713267984</c:v>
                </c:pt>
                <c:pt idx="772">
                  <c:v>166.58875172654689</c:v>
                </c:pt>
                <c:pt idx="773">
                  <c:v>168.46308817624902</c:v>
                </c:pt>
                <c:pt idx="774">
                  <c:v>168.5766843247157</c:v>
                </c:pt>
                <c:pt idx="775">
                  <c:v>170.90540536828507</c:v>
                </c:pt>
                <c:pt idx="776">
                  <c:v>168.34949202778228</c:v>
                </c:pt>
                <c:pt idx="777">
                  <c:v>170.67821307135134</c:v>
                </c:pt>
                <c:pt idx="778">
                  <c:v>171.75737648178608</c:v>
                </c:pt>
                <c:pt idx="779">
                  <c:v>174.19969367382171</c:v>
                </c:pt>
                <c:pt idx="780">
                  <c:v>174.31328982228874</c:v>
                </c:pt>
                <c:pt idx="781">
                  <c:v>175.44925130695651</c:v>
                </c:pt>
                <c:pt idx="782">
                  <c:v>176.41481856892437</c:v>
                </c:pt>
                <c:pt idx="783">
                  <c:v>176.18762627199081</c:v>
                </c:pt>
                <c:pt idx="784">
                  <c:v>176.52841471739126</c:v>
                </c:pt>
                <c:pt idx="785">
                  <c:v>178.74353961249361</c:v>
                </c:pt>
                <c:pt idx="786">
                  <c:v>178.62994346402678</c:v>
                </c:pt>
                <c:pt idx="787">
                  <c:v>178.57314538979341</c:v>
                </c:pt>
                <c:pt idx="788">
                  <c:v>182.49221251189761</c:v>
                </c:pt>
                <c:pt idx="789">
                  <c:v>181.75383754686348</c:v>
                </c:pt>
                <c:pt idx="790">
                  <c:v>184.25295281313282</c:v>
                </c:pt>
                <c:pt idx="791">
                  <c:v>183.00339517999802</c:v>
                </c:pt>
                <c:pt idx="792">
                  <c:v>184.08255859043265</c:v>
                </c:pt>
                <c:pt idx="793">
                  <c:v>186.52487578246851</c:v>
                </c:pt>
                <c:pt idx="794">
                  <c:v>186.29768348553506</c:v>
                </c:pt>
                <c:pt idx="795">
                  <c:v>187.43364497020292</c:v>
                </c:pt>
                <c:pt idx="796">
                  <c:v>189.81916408800538</c:v>
                </c:pt>
                <c:pt idx="797">
                  <c:v>188.22881800947044</c:v>
                </c:pt>
                <c:pt idx="798">
                  <c:v>190.10315445917229</c:v>
                </c:pt>
                <c:pt idx="799">
                  <c:v>190.72793327573984</c:v>
                </c:pt>
                <c:pt idx="800">
                  <c:v>191.29591401807374</c:v>
                </c:pt>
                <c:pt idx="801">
                  <c:v>192.77266394814183</c:v>
                </c:pt>
                <c:pt idx="802">
                  <c:v>192.54547165120835</c:v>
                </c:pt>
                <c:pt idx="803">
                  <c:v>194.87419269477749</c:v>
                </c:pt>
                <c:pt idx="804">
                  <c:v>197.31650988681363</c:v>
                </c:pt>
                <c:pt idx="805">
                  <c:v>198.62286559418152</c:v>
                </c:pt>
                <c:pt idx="806">
                  <c:v>199.13404826228228</c:v>
                </c:pt>
                <c:pt idx="807">
                  <c:v>201.23557700891777</c:v>
                </c:pt>
                <c:pt idx="808">
                  <c:v>201.68996160278508</c:v>
                </c:pt>
                <c:pt idx="809">
                  <c:v>202.54193271628597</c:v>
                </c:pt>
                <c:pt idx="810">
                  <c:v>203.0531153843865</c:v>
                </c:pt>
                <c:pt idx="811">
                  <c:v>203.50749997825378</c:v>
                </c:pt>
                <c:pt idx="812">
                  <c:v>205.83622102182278</c:v>
                </c:pt>
                <c:pt idx="813">
                  <c:v>207.48336517459123</c:v>
                </c:pt>
                <c:pt idx="814">
                  <c:v>208.05134591692541</c:v>
                </c:pt>
                <c:pt idx="815">
                  <c:v>208.56252858502597</c:v>
                </c:pt>
                <c:pt idx="816">
                  <c:v>209.30090355006001</c:v>
                </c:pt>
                <c:pt idx="817">
                  <c:v>213.10637452369738</c:v>
                </c:pt>
                <c:pt idx="818">
                  <c:v>213.95834563719848</c:v>
                </c:pt>
                <c:pt idx="819">
                  <c:v>214.52632637953246</c:v>
                </c:pt>
                <c:pt idx="820">
                  <c:v>216.11667245806728</c:v>
                </c:pt>
                <c:pt idx="821">
                  <c:v>217.47982623966865</c:v>
                </c:pt>
                <c:pt idx="822">
                  <c:v>217.36623009120206</c:v>
                </c:pt>
                <c:pt idx="823">
                  <c:v>218.44539350163649</c:v>
                </c:pt>
                <c:pt idx="824">
                  <c:v>219.52455691207101</c:v>
                </c:pt>
                <c:pt idx="825">
                  <c:v>220.66051839673878</c:v>
                </c:pt>
                <c:pt idx="826">
                  <c:v>221.85327795564032</c:v>
                </c:pt>
                <c:pt idx="827">
                  <c:v>223.55722018264211</c:v>
                </c:pt>
                <c:pt idx="828">
                  <c:v>223.84121055380913</c:v>
                </c:pt>
                <c:pt idx="829">
                  <c:v>225.77234507774446</c:v>
                </c:pt>
                <c:pt idx="830">
                  <c:v>225.94273930044474</c:v>
                </c:pt>
                <c:pt idx="831">
                  <c:v>228.72584493788096</c:v>
                </c:pt>
                <c:pt idx="832">
                  <c:v>227.53308537897965</c:v>
                </c:pt>
                <c:pt idx="833">
                  <c:v>230.08899871948262</c:v>
                </c:pt>
                <c:pt idx="834">
                  <c:v>230.54338331334958</c:v>
                </c:pt>
                <c:pt idx="835">
                  <c:v>229.97540257101562</c:v>
                </c:pt>
                <c:pt idx="836">
                  <c:v>233.38328702501951</c:v>
                </c:pt>
                <c:pt idx="837">
                  <c:v>233.83767161888645</c:v>
                </c:pt>
                <c:pt idx="838">
                  <c:v>234.23525813852018</c:v>
                </c:pt>
                <c:pt idx="839">
                  <c:v>236.16639266245571</c:v>
                </c:pt>
                <c:pt idx="840">
                  <c:v>236.79117147902303</c:v>
                </c:pt>
                <c:pt idx="841">
                  <c:v>237.52954644405719</c:v>
                </c:pt>
                <c:pt idx="842">
                  <c:v>237.52954644405719</c:v>
                </c:pt>
                <c:pt idx="843">
                  <c:v>238.60870985449176</c:v>
                </c:pt>
                <c:pt idx="844">
                  <c:v>240.31265208149361</c:v>
                </c:pt>
                <c:pt idx="845">
                  <c:v>241.4486135661613</c:v>
                </c:pt>
                <c:pt idx="846">
                  <c:v>242.18698853119554</c:v>
                </c:pt>
                <c:pt idx="847">
                  <c:v>245.19728646556544</c:v>
                </c:pt>
                <c:pt idx="848">
                  <c:v>244.40211342629794</c:v>
                </c:pt>
                <c:pt idx="849">
                  <c:v>243.89093075819741</c:v>
                </c:pt>
                <c:pt idx="850">
                  <c:v>246.67403639563389</c:v>
                </c:pt>
                <c:pt idx="851">
                  <c:v>246.33324795023367</c:v>
                </c:pt>
                <c:pt idx="852">
                  <c:v>249.11635358766969</c:v>
                </c:pt>
                <c:pt idx="853">
                  <c:v>248.43477669686882</c:v>
                </c:pt>
                <c:pt idx="854">
                  <c:v>248.43477669686882</c:v>
                </c:pt>
                <c:pt idx="855">
                  <c:v>251.10428618583853</c:v>
                </c:pt>
                <c:pt idx="856">
                  <c:v>251.55867077970558</c:v>
                </c:pt>
                <c:pt idx="857">
                  <c:v>251.72906500240578</c:v>
                </c:pt>
                <c:pt idx="858">
                  <c:v>253.43300722940768</c:v>
                </c:pt>
                <c:pt idx="859">
                  <c:v>252.29704574473982</c:v>
                </c:pt>
                <c:pt idx="860">
                  <c:v>255.76172827297688</c:v>
                </c:pt>
                <c:pt idx="861">
                  <c:v>256.10251671837705</c:v>
                </c:pt>
                <c:pt idx="862">
                  <c:v>256.50010323801109</c:v>
                </c:pt>
                <c:pt idx="863">
                  <c:v>256.61369938647766</c:v>
                </c:pt>
                <c:pt idx="864">
                  <c:v>257.92005509384592</c:v>
                </c:pt>
                <c:pt idx="865">
                  <c:v>257.92005509384592</c:v>
                </c:pt>
                <c:pt idx="866">
                  <c:v>259.62399732084776</c:v>
                </c:pt>
                <c:pt idx="867">
                  <c:v>260.36237228588186</c:v>
                </c:pt>
                <c:pt idx="868">
                  <c:v>260.53276650858186</c:v>
                </c:pt>
                <c:pt idx="869">
                  <c:v>263.94065096258544</c:v>
                </c:pt>
                <c:pt idx="870">
                  <c:v>262.86148755215135</c:v>
                </c:pt>
                <c:pt idx="871">
                  <c:v>263.20227599755162</c:v>
                </c:pt>
                <c:pt idx="872">
                  <c:v>265.75818933805425</c:v>
                </c:pt>
                <c:pt idx="873">
                  <c:v>265.64459318958785</c:v>
                </c:pt>
                <c:pt idx="874">
                  <c:v>264.67902592761965</c:v>
                </c:pt>
                <c:pt idx="875">
                  <c:v>268.0869103816234</c:v>
                </c:pt>
                <c:pt idx="876">
                  <c:v>267.74612193622323</c:v>
                </c:pt>
                <c:pt idx="877">
                  <c:v>269.56366031169188</c:v>
                </c:pt>
                <c:pt idx="878">
                  <c:v>269.16607379205811</c:v>
                </c:pt>
                <c:pt idx="879">
                  <c:v>269.33646801475857</c:v>
                </c:pt>
                <c:pt idx="880">
                  <c:v>272.46036209759467</c:v>
                </c:pt>
                <c:pt idx="881">
                  <c:v>272.11957365219439</c:v>
                </c:pt>
                <c:pt idx="882">
                  <c:v>273.4827274337963</c:v>
                </c:pt>
                <c:pt idx="883">
                  <c:v>273.4827274337963</c:v>
                </c:pt>
                <c:pt idx="884">
                  <c:v>275.30026580926472</c:v>
                </c:pt>
                <c:pt idx="885">
                  <c:v>275.07307351233118</c:v>
                </c:pt>
                <c:pt idx="886">
                  <c:v>276.66341959086651</c:v>
                </c:pt>
                <c:pt idx="887">
                  <c:v>276.03864077429864</c:v>
                </c:pt>
                <c:pt idx="888">
                  <c:v>276.54982344239949</c:v>
                </c:pt>
                <c:pt idx="889">
                  <c:v>276.54982344239949</c:v>
                </c:pt>
                <c:pt idx="890">
                  <c:v>278.93534256020166</c:v>
                </c:pt>
                <c:pt idx="891">
                  <c:v>279.10573678290194</c:v>
                </c:pt>
                <c:pt idx="892">
                  <c:v>279.44652522830239</c:v>
                </c:pt>
                <c:pt idx="893">
                  <c:v>280.18490019333723</c:v>
                </c:pt>
                <c:pt idx="894">
                  <c:v>282.74081353383974</c:v>
                </c:pt>
                <c:pt idx="895">
                  <c:v>282.00243856880525</c:v>
                </c:pt>
                <c:pt idx="896">
                  <c:v>284.21756346390765</c:v>
                </c:pt>
                <c:pt idx="897">
                  <c:v>283.59278464734041</c:v>
                </c:pt>
                <c:pt idx="898">
                  <c:v>285.58071724550877</c:v>
                </c:pt>
                <c:pt idx="899">
                  <c:v>287.39825562097769</c:v>
                </c:pt>
                <c:pt idx="900">
                  <c:v>288.2502267344787</c:v>
                </c:pt>
                <c:pt idx="901">
                  <c:v>287.51185176944466</c:v>
                </c:pt>
                <c:pt idx="902">
                  <c:v>289.21579399644651</c:v>
                </c:pt>
                <c:pt idx="903">
                  <c:v>288.2502267344787</c:v>
                </c:pt>
                <c:pt idx="904">
                  <c:v>289.3293901449133</c:v>
                </c:pt>
                <c:pt idx="905">
                  <c:v>289.38618821914667</c:v>
                </c:pt>
                <c:pt idx="906">
                  <c:v>290.9197362234483</c:v>
                </c:pt>
                <c:pt idx="907">
                  <c:v>290.69254392651465</c:v>
                </c:pt>
                <c:pt idx="908">
                  <c:v>293.53244763818429</c:v>
                </c:pt>
                <c:pt idx="909">
                  <c:v>291.82850541118216</c:v>
                </c:pt>
                <c:pt idx="910">
                  <c:v>294.10042838051868</c:v>
                </c:pt>
                <c:pt idx="911">
                  <c:v>293.53244763818429</c:v>
                </c:pt>
                <c:pt idx="912">
                  <c:v>296.94033209218793</c:v>
                </c:pt>
                <c:pt idx="913">
                  <c:v>298.30348587378978</c:v>
                </c:pt>
                <c:pt idx="914">
                  <c:v>297.39471668605535</c:v>
                </c:pt>
                <c:pt idx="915">
                  <c:v>297.16752438912198</c:v>
                </c:pt>
                <c:pt idx="916">
                  <c:v>298.53067817072332</c:v>
                </c:pt>
                <c:pt idx="917">
                  <c:v>300.12102424925826</c:v>
                </c:pt>
                <c:pt idx="918">
                  <c:v>299.4962454326905</c:v>
                </c:pt>
                <c:pt idx="919">
                  <c:v>301.31378380815954</c:v>
                </c:pt>
                <c:pt idx="920">
                  <c:v>300.4618126946587</c:v>
                </c:pt>
                <c:pt idx="921">
                  <c:v>303.18812025786161</c:v>
                </c:pt>
                <c:pt idx="922">
                  <c:v>302.22255299589369</c:v>
                </c:pt>
                <c:pt idx="923">
                  <c:v>301.37058188239297</c:v>
                </c:pt>
                <c:pt idx="924">
                  <c:v>303.41531255479487</c:v>
                </c:pt>
                <c:pt idx="925">
                  <c:v>304.38087981676313</c:v>
                </c:pt>
                <c:pt idx="926">
                  <c:v>305.40324515296396</c:v>
                </c:pt>
                <c:pt idx="927">
                  <c:v>306.48240856339845</c:v>
                </c:pt>
                <c:pt idx="928">
                  <c:v>307.22078352843261</c:v>
                </c:pt>
                <c:pt idx="929">
                  <c:v>305.85762974683132</c:v>
                </c:pt>
                <c:pt idx="930">
                  <c:v>305.97122589529766</c:v>
                </c:pt>
                <c:pt idx="931">
                  <c:v>307.33437967689929</c:v>
                </c:pt>
                <c:pt idx="932">
                  <c:v>308.69753345850046</c:v>
                </c:pt>
                <c:pt idx="933">
                  <c:v>307.44797582536654</c:v>
                </c:pt>
                <c:pt idx="934">
                  <c:v>309.77669686893529</c:v>
                </c:pt>
                <c:pt idx="935">
                  <c:v>310.74226413090344</c:v>
                </c:pt>
                <c:pt idx="936">
                  <c:v>308.69753345850046</c:v>
                </c:pt>
                <c:pt idx="937">
                  <c:v>311.87822561557107</c:v>
                </c:pt>
                <c:pt idx="938">
                  <c:v>312.21901406097129</c:v>
                </c:pt>
                <c:pt idx="939">
                  <c:v>310.96945642783675</c:v>
                </c:pt>
                <c:pt idx="940">
                  <c:v>310.74226413090344</c:v>
                </c:pt>
                <c:pt idx="941">
                  <c:v>311.59423524440399</c:v>
                </c:pt>
                <c:pt idx="942">
                  <c:v>312.61660058060511</c:v>
                </c:pt>
                <c:pt idx="943">
                  <c:v>314.54773510454072</c:v>
                </c:pt>
                <c:pt idx="944">
                  <c:v>312.10541791250427</c:v>
                </c:pt>
                <c:pt idx="945">
                  <c:v>314.54773510454072</c:v>
                </c:pt>
                <c:pt idx="946">
                  <c:v>314.54773510454072</c:v>
                </c:pt>
                <c:pt idx="947">
                  <c:v>315.51330236650824</c:v>
                </c:pt>
                <c:pt idx="948">
                  <c:v>314.88852354994089</c:v>
                </c:pt>
                <c:pt idx="949">
                  <c:v>316.59246577694279</c:v>
                </c:pt>
                <c:pt idx="950">
                  <c:v>315.28611006957414</c:v>
                </c:pt>
                <c:pt idx="951">
                  <c:v>317.21724459351032</c:v>
                </c:pt>
                <c:pt idx="952">
                  <c:v>316.64926385117639</c:v>
                </c:pt>
                <c:pt idx="953">
                  <c:v>318.6939945235784</c:v>
                </c:pt>
                <c:pt idx="954">
                  <c:v>319.43236948861198</c:v>
                </c:pt>
                <c:pt idx="955">
                  <c:v>316.87645614810936</c:v>
                </c:pt>
                <c:pt idx="956">
                  <c:v>317.21724459351032</c:v>
                </c:pt>
                <c:pt idx="957">
                  <c:v>317.72842726161036</c:v>
                </c:pt>
                <c:pt idx="958">
                  <c:v>317.50123496467666</c:v>
                </c:pt>
                <c:pt idx="959">
                  <c:v>320.05714830517962</c:v>
                </c:pt>
                <c:pt idx="960">
                  <c:v>319.31877334014564</c:v>
                </c:pt>
                <c:pt idx="961">
                  <c:v>318.18281185547784</c:v>
                </c:pt>
                <c:pt idx="962">
                  <c:v>320.79552327021378</c:v>
                </c:pt>
                <c:pt idx="963">
                  <c:v>319.94355215671305</c:v>
                </c:pt>
                <c:pt idx="964">
                  <c:v>319.43236948861198</c:v>
                </c:pt>
                <c:pt idx="965">
                  <c:v>322.27227320028203</c:v>
                </c:pt>
                <c:pt idx="966">
                  <c:v>320.51153289904698</c:v>
                </c:pt>
                <c:pt idx="967">
                  <c:v>321.87468668064884</c:v>
                </c:pt>
                <c:pt idx="968">
                  <c:v>321.02271556714737</c:v>
                </c:pt>
                <c:pt idx="969">
                  <c:v>322.27227320028203</c:v>
                </c:pt>
                <c:pt idx="970">
                  <c:v>323.12424431378355</c:v>
                </c:pt>
                <c:pt idx="971">
                  <c:v>322.10187897758175</c:v>
                </c:pt>
                <c:pt idx="972">
                  <c:v>322.84025394261624</c:v>
                </c:pt>
                <c:pt idx="973">
                  <c:v>322.95385009108293</c:v>
                </c:pt>
                <c:pt idx="974">
                  <c:v>323.57862890765023</c:v>
                </c:pt>
                <c:pt idx="975">
                  <c:v>323.57862890765023</c:v>
                </c:pt>
                <c:pt idx="976">
                  <c:v>300.12102424925826</c:v>
                </c:pt>
              </c:numCache>
            </c:numRef>
          </c:yVal>
          <c:smooth val="0"/>
        </c:ser>
        <c:ser>
          <c:idx val="4"/>
          <c:order val="2"/>
          <c:spPr>
            <a:ln w="28575">
              <a:solidFill>
                <a:schemeClr val="tx1"/>
              </a:solidFill>
              <a:prstDash val="sysDash"/>
            </a:ln>
          </c:spPr>
          <c:xVal>
            <c:numRef>
              <c:f>A80FSV!$AE$8:$AE$9</c:f>
              <c:numCache>
                <c:formatCode>General</c:formatCode>
                <c:ptCount val="2"/>
                <c:pt idx="0">
                  <c:v>17</c:v>
                </c:pt>
                <c:pt idx="1">
                  <c:v>17</c:v>
                </c:pt>
              </c:numCache>
            </c:numRef>
          </c:xVal>
          <c:yVal>
            <c:numRef>
              <c:f>A80FSV!$AF$8:$AF$9</c:f>
              <c:numCache>
                <c:formatCode>General</c:formatCode>
                <c:ptCount val="2"/>
                <c:pt idx="0">
                  <c:v>0</c:v>
                </c:pt>
                <c:pt idx="1">
                  <c:v>400</c:v>
                </c:pt>
              </c:numCache>
            </c:numRef>
          </c:yVal>
          <c:smooth val="0"/>
        </c:ser>
        <c:ser>
          <c:idx val="3"/>
          <c:order val="3"/>
          <c:spPr>
            <a:ln w="28575">
              <a:solidFill>
                <a:schemeClr val="tx1"/>
              </a:solidFill>
              <a:prstDash val="sysDash"/>
            </a:ln>
          </c:spPr>
          <c:xVal>
            <c:numRef>
              <c:f>A80FSV!$AE$5:$AE$6</c:f>
              <c:numCache>
                <c:formatCode>General</c:formatCode>
                <c:ptCount val="2"/>
                <c:pt idx="0">
                  <c:v>13.9</c:v>
                </c:pt>
                <c:pt idx="1">
                  <c:v>13.9</c:v>
                </c:pt>
              </c:numCache>
            </c:numRef>
          </c:xVal>
          <c:yVal>
            <c:numRef>
              <c:f>A80FSV!$AF$5:$AF$6</c:f>
              <c:numCache>
                <c:formatCode>General</c:formatCode>
                <c:ptCount val="2"/>
                <c:pt idx="0">
                  <c:v>0</c:v>
                </c:pt>
                <c:pt idx="1">
                  <c:v>400</c:v>
                </c:pt>
              </c:numCache>
            </c:numRef>
          </c:yVal>
          <c:smooth val="0"/>
        </c:ser>
        <c:ser>
          <c:idx val="5"/>
          <c:order val="4"/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A80FSV!$U$1204:$U$1553</c:f>
              <c:numCache>
                <c:formatCode>General</c:formatCode>
                <c:ptCount val="350"/>
                <c:pt idx="0">
                  <c:v>343.78738371989215</c:v>
                </c:pt>
                <c:pt idx="1">
                  <c:v>343.78738371989215</c:v>
                </c:pt>
                <c:pt idx="2">
                  <c:v>343.78738371989215</c:v>
                </c:pt>
                <c:pt idx="3">
                  <c:v>342.90133376185099</c:v>
                </c:pt>
                <c:pt idx="4">
                  <c:v>341.7937713143001</c:v>
                </c:pt>
                <c:pt idx="5">
                  <c:v>342.90133376185099</c:v>
                </c:pt>
                <c:pt idx="6">
                  <c:v>343.78738371989215</c:v>
                </c:pt>
                <c:pt idx="7">
                  <c:v>344.89494616744366</c:v>
                </c:pt>
                <c:pt idx="8">
                  <c:v>345.78099612548425</c:v>
                </c:pt>
                <c:pt idx="9">
                  <c:v>344.89494616744366</c:v>
                </c:pt>
                <c:pt idx="10">
                  <c:v>344.89494616744366</c:v>
                </c:pt>
                <c:pt idx="11">
                  <c:v>344.89494616744366</c:v>
                </c:pt>
                <c:pt idx="12">
                  <c:v>344.89494616744366</c:v>
                </c:pt>
                <c:pt idx="13">
                  <c:v>343.78738371989215</c:v>
                </c:pt>
                <c:pt idx="14">
                  <c:v>344.89494616744366</c:v>
                </c:pt>
                <c:pt idx="15">
                  <c:v>345.78099612548425</c:v>
                </c:pt>
                <c:pt idx="16">
                  <c:v>346.88855857303554</c:v>
                </c:pt>
                <c:pt idx="17">
                  <c:v>346.88855857303554</c:v>
                </c:pt>
                <c:pt idx="18">
                  <c:v>345.78099612548425</c:v>
                </c:pt>
                <c:pt idx="19">
                  <c:v>345.78099612548425</c:v>
                </c:pt>
                <c:pt idx="20">
                  <c:v>345.78099612548425</c:v>
                </c:pt>
                <c:pt idx="21">
                  <c:v>345.78099612548425</c:v>
                </c:pt>
                <c:pt idx="22">
                  <c:v>346.88855857303554</c:v>
                </c:pt>
                <c:pt idx="23">
                  <c:v>345.78099612548425</c:v>
                </c:pt>
                <c:pt idx="24">
                  <c:v>346.88855857303554</c:v>
                </c:pt>
                <c:pt idx="25">
                  <c:v>346.88855857303554</c:v>
                </c:pt>
                <c:pt idx="26">
                  <c:v>348.88217097862736</c:v>
                </c:pt>
                <c:pt idx="27">
                  <c:v>347.99612102058649</c:v>
                </c:pt>
                <c:pt idx="28">
                  <c:v>346.88855857303554</c:v>
                </c:pt>
                <c:pt idx="29">
                  <c:v>347.99612102058649</c:v>
                </c:pt>
                <c:pt idx="30">
                  <c:v>347.99612102058649</c:v>
                </c:pt>
                <c:pt idx="31">
                  <c:v>346.88855857303554</c:v>
                </c:pt>
                <c:pt idx="32">
                  <c:v>346.88855857303554</c:v>
                </c:pt>
                <c:pt idx="33">
                  <c:v>345.78099612548425</c:v>
                </c:pt>
                <c:pt idx="34">
                  <c:v>346.88855857303554</c:v>
                </c:pt>
                <c:pt idx="35">
                  <c:v>347.99612102058649</c:v>
                </c:pt>
                <c:pt idx="36">
                  <c:v>346.88855857303554</c:v>
                </c:pt>
                <c:pt idx="37">
                  <c:v>346.88855857303554</c:v>
                </c:pt>
                <c:pt idx="38">
                  <c:v>346.88855857303554</c:v>
                </c:pt>
                <c:pt idx="39">
                  <c:v>347.99612102058649</c:v>
                </c:pt>
                <c:pt idx="40">
                  <c:v>346.88855857303554</c:v>
                </c:pt>
                <c:pt idx="41">
                  <c:v>346.88855857303554</c:v>
                </c:pt>
                <c:pt idx="42">
                  <c:v>346.88855857303554</c:v>
                </c:pt>
                <c:pt idx="43">
                  <c:v>346.88855857303554</c:v>
                </c:pt>
                <c:pt idx="44">
                  <c:v>347.99612102058649</c:v>
                </c:pt>
                <c:pt idx="45">
                  <c:v>347.99612102058649</c:v>
                </c:pt>
                <c:pt idx="46">
                  <c:v>347.99612102058649</c:v>
                </c:pt>
                <c:pt idx="47">
                  <c:v>347.99612102058649</c:v>
                </c:pt>
                <c:pt idx="48">
                  <c:v>347.99612102058649</c:v>
                </c:pt>
                <c:pt idx="49">
                  <c:v>347.99612102058649</c:v>
                </c:pt>
                <c:pt idx="50">
                  <c:v>348.88217097862736</c:v>
                </c:pt>
                <c:pt idx="51">
                  <c:v>347.99612102058649</c:v>
                </c:pt>
                <c:pt idx="52">
                  <c:v>346.88855857303554</c:v>
                </c:pt>
                <c:pt idx="53">
                  <c:v>347.99612102058649</c:v>
                </c:pt>
                <c:pt idx="54">
                  <c:v>347.99612102058649</c:v>
                </c:pt>
                <c:pt idx="55">
                  <c:v>348.88217097862736</c:v>
                </c:pt>
                <c:pt idx="56">
                  <c:v>348.88217097862736</c:v>
                </c:pt>
                <c:pt idx="57">
                  <c:v>348.88217097862736</c:v>
                </c:pt>
                <c:pt idx="58">
                  <c:v>348.88217097862736</c:v>
                </c:pt>
                <c:pt idx="59">
                  <c:v>349.98973342617853</c:v>
                </c:pt>
                <c:pt idx="60">
                  <c:v>348.88217097862736</c:v>
                </c:pt>
                <c:pt idx="61">
                  <c:v>348.88217097862736</c:v>
                </c:pt>
                <c:pt idx="62">
                  <c:v>348.88217097862736</c:v>
                </c:pt>
                <c:pt idx="63">
                  <c:v>348.88217097862736</c:v>
                </c:pt>
                <c:pt idx="64">
                  <c:v>349.98973342617853</c:v>
                </c:pt>
                <c:pt idx="65">
                  <c:v>349.98973342617853</c:v>
                </c:pt>
                <c:pt idx="66">
                  <c:v>349.98973342617853</c:v>
                </c:pt>
                <c:pt idx="67">
                  <c:v>348.88217097862736</c:v>
                </c:pt>
                <c:pt idx="68">
                  <c:v>348.88217097862736</c:v>
                </c:pt>
                <c:pt idx="69">
                  <c:v>348.88217097862736</c:v>
                </c:pt>
                <c:pt idx="70">
                  <c:v>348.88217097862736</c:v>
                </c:pt>
                <c:pt idx="71">
                  <c:v>347.99612102058649</c:v>
                </c:pt>
                <c:pt idx="72">
                  <c:v>348.88217097862736</c:v>
                </c:pt>
                <c:pt idx="73">
                  <c:v>349.98973342617853</c:v>
                </c:pt>
                <c:pt idx="74">
                  <c:v>349.98973342617853</c:v>
                </c:pt>
                <c:pt idx="75">
                  <c:v>348.88217097862736</c:v>
                </c:pt>
                <c:pt idx="76">
                  <c:v>348.88217097862736</c:v>
                </c:pt>
                <c:pt idx="77">
                  <c:v>349.98973342617853</c:v>
                </c:pt>
                <c:pt idx="78">
                  <c:v>348.88217097862736</c:v>
                </c:pt>
                <c:pt idx="79">
                  <c:v>348.88217097862736</c:v>
                </c:pt>
                <c:pt idx="80">
                  <c:v>348.88217097862736</c:v>
                </c:pt>
                <c:pt idx="81">
                  <c:v>348.88217097862736</c:v>
                </c:pt>
                <c:pt idx="82">
                  <c:v>348.88217097862736</c:v>
                </c:pt>
                <c:pt idx="83">
                  <c:v>348.88217097862736</c:v>
                </c:pt>
                <c:pt idx="84">
                  <c:v>349.98973342617853</c:v>
                </c:pt>
                <c:pt idx="85">
                  <c:v>349.98973342617853</c:v>
                </c:pt>
                <c:pt idx="86">
                  <c:v>349.98973342617853</c:v>
                </c:pt>
                <c:pt idx="87">
                  <c:v>348.88217097862736</c:v>
                </c:pt>
                <c:pt idx="88">
                  <c:v>348.88217097862736</c:v>
                </c:pt>
                <c:pt idx="89">
                  <c:v>348.88217097862736</c:v>
                </c:pt>
                <c:pt idx="90">
                  <c:v>348.88217097862736</c:v>
                </c:pt>
                <c:pt idx="91">
                  <c:v>349.98973342617853</c:v>
                </c:pt>
                <c:pt idx="92">
                  <c:v>349.98973342617853</c:v>
                </c:pt>
                <c:pt idx="93">
                  <c:v>351.09729587373033</c:v>
                </c:pt>
                <c:pt idx="94">
                  <c:v>349.98973342617853</c:v>
                </c:pt>
                <c:pt idx="95">
                  <c:v>349.98973342617853</c:v>
                </c:pt>
                <c:pt idx="96">
                  <c:v>349.98973342617853</c:v>
                </c:pt>
                <c:pt idx="97">
                  <c:v>349.98973342617853</c:v>
                </c:pt>
                <c:pt idx="98">
                  <c:v>349.98973342617853</c:v>
                </c:pt>
                <c:pt idx="99">
                  <c:v>349.98973342617853</c:v>
                </c:pt>
                <c:pt idx="100">
                  <c:v>349.98973342617853</c:v>
                </c:pt>
                <c:pt idx="101">
                  <c:v>351.09729587373033</c:v>
                </c:pt>
                <c:pt idx="102">
                  <c:v>351.09729587373033</c:v>
                </c:pt>
                <c:pt idx="103">
                  <c:v>349.98973342617853</c:v>
                </c:pt>
                <c:pt idx="104">
                  <c:v>349.98973342617853</c:v>
                </c:pt>
                <c:pt idx="105">
                  <c:v>351.09729587373033</c:v>
                </c:pt>
                <c:pt idx="106">
                  <c:v>349.98973342617853</c:v>
                </c:pt>
                <c:pt idx="107">
                  <c:v>349.98973342617853</c:v>
                </c:pt>
                <c:pt idx="108">
                  <c:v>349.98973342617853</c:v>
                </c:pt>
                <c:pt idx="109">
                  <c:v>349.98973342617853</c:v>
                </c:pt>
                <c:pt idx="110">
                  <c:v>349.98973342617853</c:v>
                </c:pt>
                <c:pt idx="111">
                  <c:v>349.98973342617853</c:v>
                </c:pt>
                <c:pt idx="112">
                  <c:v>351.09729587373033</c:v>
                </c:pt>
                <c:pt idx="113">
                  <c:v>351.09729587373033</c:v>
                </c:pt>
                <c:pt idx="114">
                  <c:v>351.09729587373033</c:v>
                </c:pt>
                <c:pt idx="115">
                  <c:v>349.98973342617853</c:v>
                </c:pt>
                <c:pt idx="116">
                  <c:v>349.98973342617853</c:v>
                </c:pt>
                <c:pt idx="117">
                  <c:v>347.99612102058649</c:v>
                </c:pt>
                <c:pt idx="118">
                  <c:v>347.99612102058649</c:v>
                </c:pt>
                <c:pt idx="119">
                  <c:v>348.88217097862736</c:v>
                </c:pt>
                <c:pt idx="120">
                  <c:v>348.88217097862736</c:v>
                </c:pt>
                <c:pt idx="121">
                  <c:v>348.88217097862736</c:v>
                </c:pt>
                <c:pt idx="122">
                  <c:v>348.88217097862736</c:v>
                </c:pt>
                <c:pt idx="123">
                  <c:v>349.98973342617853</c:v>
                </c:pt>
                <c:pt idx="124">
                  <c:v>348.88217097862736</c:v>
                </c:pt>
                <c:pt idx="125">
                  <c:v>348.88217097862736</c:v>
                </c:pt>
                <c:pt idx="126">
                  <c:v>348.88217097862736</c:v>
                </c:pt>
                <c:pt idx="127">
                  <c:v>348.88217097862736</c:v>
                </c:pt>
                <c:pt idx="128">
                  <c:v>348.88217097862736</c:v>
                </c:pt>
                <c:pt idx="129">
                  <c:v>349.98973342617853</c:v>
                </c:pt>
                <c:pt idx="130">
                  <c:v>348.88217097862736</c:v>
                </c:pt>
                <c:pt idx="131">
                  <c:v>349.98973342617853</c:v>
                </c:pt>
                <c:pt idx="132">
                  <c:v>349.98973342617853</c:v>
                </c:pt>
                <c:pt idx="133">
                  <c:v>349.98973342617853</c:v>
                </c:pt>
                <c:pt idx="134">
                  <c:v>349.98973342617853</c:v>
                </c:pt>
                <c:pt idx="135">
                  <c:v>351.09729587373033</c:v>
                </c:pt>
                <c:pt idx="136">
                  <c:v>348.88217097862736</c:v>
                </c:pt>
                <c:pt idx="137">
                  <c:v>349.98973342617853</c:v>
                </c:pt>
                <c:pt idx="138">
                  <c:v>349.98973342617853</c:v>
                </c:pt>
                <c:pt idx="139">
                  <c:v>351.09729587373033</c:v>
                </c:pt>
                <c:pt idx="140">
                  <c:v>351.09729587373033</c:v>
                </c:pt>
                <c:pt idx="141">
                  <c:v>351.09729587373033</c:v>
                </c:pt>
                <c:pt idx="142">
                  <c:v>349.98973342617853</c:v>
                </c:pt>
                <c:pt idx="143">
                  <c:v>349.98973342617853</c:v>
                </c:pt>
                <c:pt idx="144">
                  <c:v>351.09729587373033</c:v>
                </c:pt>
                <c:pt idx="145">
                  <c:v>351.09729587373033</c:v>
                </c:pt>
                <c:pt idx="146">
                  <c:v>349.98973342617853</c:v>
                </c:pt>
                <c:pt idx="147">
                  <c:v>349.98973342617853</c:v>
                </c:pt>
                <c:pt idx="148">
                  <c:v>349.98973342617853</c:v>
                </c:pt>
                <c:pt idx="149">
                  <c:v>351.09729587373033</c:v>
                </c:pt>
                <c:pt idx="150">
                  <c:v>351.09729587373033</c:v>
                </c:pt>
                <c:pt idx="151">
                  <c:v>351.09729587373033</c:v>
                </c:pt>
                <c:pt idx="152">
                  <c:v>349.98973342617853</c:v>
                </c:pt>
                <c:pt idx="153">
                  <c:v>351.09729587373033</c:v>
                </c:pt>
                <c:pt idx="154">
                  <c:v>349.98973342617853</c:v>
                </c:pt>
                <c:pt idx="155">
                  <c:v>348.88217097862736</c:v>
                </c:pt>
                <c:pt idx="156">
                  <c:v>349.98973342617853</c:v>
                </c:pt>
                <c:pt idx="157">
                  <c:v>349.98973342617853</c:v>
                </c:pt>
                <c:pt idx="158">
                  <c:v>349.98973342617853</c:v>
                </c:pt>
                <c:pt idx="159">
                  <c:v>349.98973342617853</c:v>
                </c:pt>
                <c:pt idx="160">
                  <c:v>349.98973342617853</c:v>
                </c:pt>
                <c:pt idx="161">
                  <c:v>351.09729587373033</c:v>
                </c:pt>
                <c:pt idx="162">
                  <c:v>351.09729587373033</c:v>
                </c:pt>
                <c:pt idx="163">
                  <c:v>349.98973342617853</c:v>
                </c:pt>
                <c:pt idx="164">
                  <c:v>349.98973342617853</c:v>
                </c:pt>
                <c:pt idx="165">
                  <c:v>349.98973342617853</c:v>
                </c:pt>
                <c:pt idx="166">
                  <c:v>349.98973342617853</c:v>
                </c:pt>
                <c:pt idx="167">
                  <c:v>349.98973342617853</c:v>
                </c:pt>
                <c:pt idx="168">
                  <c:v>349.98973342617853</c:v>
                </c:pt>
                <c:pt idx="169">
                  <c:v>349.98973342617853</c:v>
                </c:pt>
                <c:pt idx="170">
                  <c:v>351.09729587373033</c:v>
                </c:pt>
                <c:pt idx="171">
                  <c:v>349.98973342617853</c:v>
                </c:pt>
                <c:pt idx="172">
                  <c:v>349.98973342617853</c:v>
                </c:pt>
                <c:pt idx="173">
                  <c:v>348.88217097862736</c:v>
                </c:pt>
                <c:pt idx="174">
                  <c:v>348.88217097862736</c:v>
                </c:pt>
                <c:pt idx="175">
                  <c:v>348.88217097862736</c:v>
                </c:pt>
                <c:pt idx="176">
                  <c:v>349.98973342617853</c:v>
                </c:pt>
                <c:pt idx="177">
                  <c:v>349.98973342617853</c:v>
                </c:pt>
                <c:pt idx="178">
                  <c:v>351.09729587373033</c:v>
                </c:pt>
                <c:pt idx="179">
                  <c:v>349.98973342617853</c:v>
                </c:pt>
                <c:pt idx="180">
                  <c:v>349.98973342617853</c:v>
                </c:pt>
                <c:pt idx="181">
                  <c:v>349.98973342617853</c:v>
                </c:pt>
                <c:pt idx="182">
                  <c:v>349.98973342617853</c:v>
                </c:pt>
                <c:pt idx="183">
                  <c:v>348.88217097862736</c:v>
                </c:pt>
                <c:pt idx="184">
                  <c:v>348.88217097862736</c:v>
                </c:pt>
                <c:pt idx="185">
                  <c:v>349.98973342617853</c:v>
                </c:pt>
                <c:pt idx="186">
                  <c:v>349.98973342617853</c:v>
                </c:pt>
                <c:pt idx="187">
                  <c:v>349.98973342617853</c:v>
                </c:pt>
                <c:pt idx="188">
                  <c:v>349.98973342617853</c:v>
                </c:pt>
                <c:pt idx="189">
                  <c:v>349.98973342617853</c:v>
                </c:pt>
                <c:pt idx="190">
                  <c:v>349.98973342617853</c:v>
                </c:pt>
                <c:pt idx="191">
                  <c:v>349.98973342617853</c:v>
                </c:pt>
                <c:pt idx="192">
                  <c:v>349.98973342617853</c:v>
                </c:pt>
                <c:pt idx="193">
                  <c:v>349.98973342617853</c:v>
                </c:pt>
                <c:pt idx="194">
                  <c:v>351.09729587373033</c:v>
                </c:pt>
                <c:pt idx="195">
                  <c:v>349.98973342617853</c:v>
                </c:pt>
                <c:pt idx="196">
                  <c:v>349.98973342617853</c:v>
                </c:pt>
                <c:pt idx="197">
                  <c:v>351.09729587373033</c:v>
                </c:pt>
                <c:pt idx="198">
                  <c:v>351.98334583177109</c:v>
                </c:pt>
                <c:pt idx="199">
                  <c:v>351.09729587373033</c:v>
                </c:pt>
                <c:pt idx="200">
                  <c:v>351.09729587373033</c:v>
                </c:pt>
                <c:pt idx="201">
                  <c:v>349.98973342617853</c:v>
                </c:pt>
                <c:pt idx="202">
                  <c:v>349.98973342617853</c:v>
                </c:pt>
                <c:pt idx="203">
                  <c:v>348.88217097862736</c:v>
                </c:pt>
                <c:pt idx="204">
                  <c:v>349.98973342617853</c:v>
                </c:pt>
                <c:pt idx="205">
                  <c:v>349.98973342617853</c:v>
                </c:pt>
                <c:pt idx="206">
                  <c:v>349.98973342617853</c:v>
                </c:pt>
                <c:pt idx="207">
                  <c:v>349.98973342617853</c:v>
                </c:pt>
                <c:pt idx="208">
                  <c:v>349.98973342617853</c:v>
                </c:pt>
                <c:pt idx="209">
                  <c:v>351.09729587373033</c:v>
                </c:pt>
                <c:pt idx="210">
                  <c:v>351.09729587373033</c:v>
                </c:pt>
                <c:pt idx="211">
                  <c:v>349.98973342617853</c:v>
                </c:pt>
                <c:pt idx="212">
                  <c:v>349.98973342617853</c:v>
                </c:pt>
                <c:pt idx="213">
                  <c:v>349.98973342617853</c:v>
                </c:pt>
                <c:pt idx="214">
                  <c:v>349.98973342617853</c:v>
                </c:pt>
                <c:pt idx="215">
                  <c:v>351.09729587373033</c:v>
                </c:pt>
                <c:pt idx="216">
                  <c:v>351.09729587373033</c:v>
                </c:pt>
                <c:pt idx="217">
                  <c:v>349.98973342617853</c:v>
                </c:pt>
                <c:pt idx="218">
                  <c:v>349.98973342617853</c:v>
                </c:pt>
                <c:pt idx="219">
                  <c:v>349.98973342617853</c:v>
                </c:pt>
                <c:pt idx="220">
                  <c:v>349.98973342617853</c:v>
                </c:pt>
                <c:pt idx="221">
                  <c:v>349.98973342617853</c:v>
                </c:pt>
                <c:pt idx="222">
                  <c:v>349.98973342617853</c:v>
                </c:pt>
                <c:pt idx="223">
                  <c:v>349.98973342617853</c:v>
                </c:pt>
                <c:pt idx="224">
                  <c:v>349.98973342617853</c:v>
                </c:pt>
                <c:pt idx="225">
                  <c:v>349.98973342617853</c:v>
                </c:pt>
                <c:pt idx="226">
                  <c:v>349.98973342617853</c:v>
                </c:pt>
                <c:pt idx="227">
                  <c:v>349.98973342617853</c:v>
                </c:pt>
                <c:pt idx="228">
                  <c:v>349.98973342617853</c:v>
                </c:pt>
                <c:pt idx="229">
                  <c:v>348.88217097862736</c:v>
                </c:pt>
                <c:pt idx="230">
                  <c:v>348.88217097862736</c:v>
                </c:pt>
                <c:pt idx="231">
                  <c:v>348.88217097862736</c:v>
                </c:pt>
                <c:pt idx="232">
                  <c:v>348.88217097862736</c:v>
                </c:pt>
                <c:pt idx="233">
                  <c:v>348.88217097862736</c:v>
                </c:pt>
                <c:pt idx="234">
                  <c:v>349.98973342617853</c:v>
                </c:pt>
                <c:pt idx="235">
                  <c:v>351.09729587373033</c:v>
                </c:pt>
                <c:pt idx="236">
                  <c:v>351.09729587373033</c:v>
                </c:pt>
                <c:pt idx="237">
                  <c:v>351.09729587373033</c:v>
                </c:pt>
                <c:pt idx="238">
                  <c:v>351.09729587373033</c:v>
                </c:pt>
                <c:pt idx="239">
                  <c:v>351.09729587373033</c:v>
                </c:pt>
                <c:pt idx="240">
                  <c:v>351.09729587373033</c:v>
                </c:pt>
                <c:pt idx="241">
                  <c:v>351.09729587373033</c:v>
                </c:pt>
                <c:pt idx="242">
                  <c:v>349.98973342617853</c:v>
                </c:pt>
                <c:pt idx="243">
                  <c:v>349.98973342617853</c:v>
                </c:pt>
                <c:pt idx="244">
                  <c:v>349.98973342617853</c:v>
                </c:pt>
                <c:pt idx="245">
                  <c:v>349.98973342617853</c:v>
                </c:pt>
                <c:pt idx="246">
                  <c:v>349.98973342617853</c:v>
                </c:pt>
                <c:pt idx="247">
                  <c:v>349.98973342617853</c:v>
                </c:pt>
                <c:pt idx="248">
                  <c:v>351.09729587373033</c:v>
                </c:pt>
                <c:pt idx="249">
                  <c:v>349.98973342617853</c:v>
                </c:pt>
                <c:pt idx="250">
                  <c:v>349.98973342617853</c:v>
                </c:pt>
                <c:pt idx="251">
                  <c:v>349.98973342617853</c:v>
                </c:pt>
                <c:pt idx="252">
                  <c:v>349.98973342617853</c:v>
                </c:pt>
                <c:pt idx="253">
                  <c:v>349.98973342617853</c:v>
                </c:pt>
                <c:pt idx="254">
                  <c:v>349.98973342617853</c:v>
                </c:pt>
                <c:pt idx="255">
                  <c:v>349.98973342617853</c:v>
                </c:pt>
                <c:pt idx="256">
                  <c:v>349.98973342617853</c:v>
                </c:pt>
                <c:pt idx="257">
                  <c:v>349.98973342617853</c:v>
                </c:pt>
                <c:pt idx="258">
                  <c:v>349.98973342617853</c:v>
                </c:pt>
                <c:pt idx="259">
                  <c:v>348.88217097862736</c:v>
                </c:pt>
                <c:pt idx="260">
                  <c:v>349.98973342617853</c:v>
                </c:pt>
                <c:pt idx="261">
                  <c:v>349.98973342617853</c:v>
                </c:pt>
                <c:pt idx="262">
                  <c:v>349.98973342617853</c:v>
                </c:pt>
                <c:pt idx="263">
                  <c:v>351.09729587373033</c:v>
                </c:pt>
                <c:pt idx="264">
                  <c:v>351.09729587373033</c:v>
                </c:pt>
                <c:pt idx="265">
                  <c:v>349.98973342617853</c:v>
                </c:pt>
                <c:pt idx="266">
                  <c:v>351.09729587373033</c:v>
                </c:pt>
                <c:pt idx="267">
                  <c:v>351.09729587373033</c:v>
                </c:pt>
                <c:pt idx="268">
                  <c:v>349.98973342617853</c:v>
                </c:pt>
                <c:pt idx="269">
                  <c:v>351.09729587373033</c:v>
                </c:pt>
                <c:pt idx="270">
                  <c:v>349.98973342617853</c:v>
                </c:pt>
                <c:pt idx="271">
                  <c:v>349.98973342617853</c:v>
                </c:pt>
                <c:pt idx="272">
                  <c:v>349.98973342617853</c:v>
                </c:pt>
                <c:pt idx="273">
                  <c:v>351.09729587373033</c:v>
                </c:pt>
                <c:pt idx="274">
                  <c:v>351.09729587373033</c:v>
                </c:pt>
                <c:pt idx="275">
                  <c:v>351.09729587373033</c:v>
                </c:pt>
                <c:pt idx="276">
                  <c:v>351.09729587373033</c:v>
                </c:pt>
                <c:pt idx="277">
                  <c:v>351.98334583177109</c:v>
                </c:pt>
                <c:pt idx="278">
                  <c:v>351.98334583177109</c:v>
                </c:pt>
                <c:pt idx="279">
                  <c:v>351.09729587373033</c:v>
                </c:pt>
                <c:pt idx="280">
                  <c:v>349.98973342617853</c:v>
                </c:pt>
                <c:pt idx="281">
                  <c:v>351.09729587373033</c:v>
                </c:pt>
                <c:pt idx="282">
                  <c:v>351.09729587373033</c:v>
                </c:pt>
                <c:pt idx="283">
                  <c:v>349.98973342617853</c:v>
                </c:pt>
                <c:pt idx="284">
                  <c:v>351.09729587373033</c:v>
                </c:pt>
                <c:pt idx="285">
                  <c:v>349.98973342617853</c:v>
                </c:pt>
                <c:pt idx="286">
                  <c:v>349.98973342617853</c:v>
                </c:pt>
                <c:pt idx="287">
                  <c:v>348.88217097862736</c:v>
                </c:pt>
                <c:pt idx="288">
                  <c:v>348.88217097862736</c:v>
                </c:pt>
                <c:pt idx="289">
                  <c:v>348.88217097862736</c:v>
                </c:pt>
                <c:pt idx="290">
                  <c:v>348.88217097862736</c:v>
                </c:pt>
                <c:pt idx="291">
                  <c:v>348.88217097862736</c:v>
                </c:pt>
                <c:pt idx="292">
                  <c:v>349.98973342617853</c:v>
                </c:pt>
                <c:pt idx="293">
                  <c:v>349.98973342617853</c:v>
                </c:pt>
                <c:pt idx="294">
                  <c:v>351.09729587373033</c:v>
                </c:pt>
                <c:pt idx="295">
                  <c:v>349.98973342617853</c:v>
                </c:pt>
                <c:pt idx="296">
                  <c:v>349.98973342617853</c:v>
                </c:pt>
                <c:pt idx="297">
                  <c:v>349.98973342617853</c:v>
                </c:pt>
                <c:pt idx="298">
                  <c:v>349.98973342617853</c:v>
                </c:pt>
                <c:pt idx="299">
                  <c:v>349.98973342617853</c:v>
                </c:pt>
                <c:pt idx="300">
                  <c:v>349.98973342617853</c:v>
                </c:pt>
                <c:pt idx="301">
                  <c:v>351.09729587373033</c:v>
                </c:pt>
                <c:pt idx="302">
                  <c:v>351.09729587373033</c:v>
                </c:pt>
                <c:pt idx="303">
                  <c:v>351.09729587373033</c:v>
                </c:pt>
                <c:pt idx="304">
                  <c:v>351.09729587373033</c:v>
                </c:pt>
                <c:pt idx="305">
                  <c:v>349.98973342617853</c:v>
                </c:pt>
                <c:pt idx="306">
                  <c:v>348.88217097862736</c:v>
                </c:pt>
                <c:pt idx="307">
                  <c:v>348.88217097862736</c:v>
                </c:pt>
                <c:pt idx="308">
                  <c:v>349.98973342617853</c:v>
                </c:pt>
                <c:pt idx="309">
                  <c:v>348.88217097862736</c:v>
                </c:pt>
                <c:pt idx="310">
                  <c:v>349.98973342617853</c:v>
                </c:pt>
                <c:pt idx="311">
                  <c:v>349.98973342617853</c:v>
                </c:pt>
                <c:pt idx="312">
                  <c:v>348.88217097862736</c:v>
                </c:pt>
                <c:pt idx="313">
                  <c:v>348.88217097862736</c:v>
                </c:pt>
                <c:pt idx="314">
                  <c:v>349.98973342617853</c:v>
                </c:pt>
                <c:pt idx="315">
                  <c:v>349.98973342617853</c:v>
                </c:pt>
                <c:pt idx="316">
                  <c:v>349.98973342617853</c:v>
                </c:pt>
                <c:pt idx="317">
                  <c:v>349.98973342617853</c:v>
                </c:pt>
                <c:pt idx="318">
                  <c:v>349.98973342617853</c:v>
                </c:pt>
                <c:pt idx="319">
                  <c:v>349.98973342617853</c:v>
                </c:pt>
                <c:pt idx="320">
                  <c:v>351.09729587373033</c:v>
                </c:pt>
                <c:pt idx="321">
                  <c:v>351.09729587373033</c:v>
                </c:pt>
                <c:pt idx="322">
                  <c:v>351.98334583177109</c:v>
                </c:pt>
                <c:pt idx="323">
                  <c:v>351.98334583177109</c:v>
                </c:pt>
                <c:pt idx="324">
                  <c:v>351.09729587373033</c:v>
                </c:pt>
                <c:pt idx="325">
                  <c:v>349.98973342617853</c:v>
                </c:pt>
                <c:pt idx="326">
                  <c:v>349.98973342617853</c:v>
                </c:pt>
                <c:pt idx="327">
                  <c:v>349.98973342617853</c:v>
                </c:pt>
                <c:pt idx="328">
                  <c:v>349.98973342617853</c:v>
                </c:pt>
                <c:pt idx="329">
                  <c:v>349.98973342617853</c:v>
                </c:pt>
                <c:pt idx="330">
                  <c:v>349.98973342617853</c:v>
                </c:pt>
                <c:pt idx="331">
                  <c:v>349.98973342617853</c:v>
                </c:pt>
                <c:pt idx="332">
                  <c:v>349.98973342617853</c:v>
                </c:pt>
                <c:pt idx="333">
                  <c:v>349.98973342617853</c:v>
                </c:pt>
                <c:pt idx="334">
                  <c:v>351.09729587373033</c:v>
                </c:pt>
                <c:pt idx="335">
                  <c:v>349.98973342617853</c:v>
                </c:pt>
                <c:pt idx="336">
                  <c:v>349.98973342617853</c:v>
                </c:pt>
                <c:pt idx="337">
                  <c:v>349.98973342617853</c:v>
                </c:pt>
                <c:pt idx="338">
                  <c:v>349.98973342617853</c:v>
                </c:pt>
                <c:pt idx="339">
                  <c:v>351.09729587373033</c:v>
                </c:pt>
                <c:pt idx="340">
                  <c:v>351.09729587373033</c:v>
                </c:pt>
                <c:pt idx="341">
                  <c:v>351.09729587373033</c:v>
                </c:pt>
                <c:pt idx="342">
                  <c:v>351.09729587373033</c:v>
                </c:pt>
                <c:pt idx="343">
                  <c:v>349.98973342617853</c:v>
                </c:pt>
                <c:pt idx="344">
                  <c:v>349.98973342617853</c:v>
                </c:pt>
                <c:pt idx="345">
                  <c:v>351.09729587373033</c:v>
                </c:pt>
                <c:pt idx="346">
                  <c:v>349.98973342617853</c:v>
                </c:pt>
                <c:pt idx="347">
                  <c:v>349.98973342617853</c:v>
                </c:pt>
                <c:pt idx="348">
                  <c:v>349.98973342617853</c:v>
                </c:pt>
                <c:pt idx="349">
                  <c:v>349.98973342617853</c:v>
                </c:pt>
              </c:numCache>
            </c:numRef>
          </c:yVal>
          <c:smooth val="0"/>
        </c:ser>
        <c:ser>
          <c:idx val="2"/>
          <c:order val="5"/>
          <c:tx>
            <c:v>tap 1</c:v>
          </c:tx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A80FSV!$U$4:$U$980</c:f>
              <c:numCache>
                <c:formatCode>General</c:formatCode>
                <c:ptCount val="977"/>
                <c:pt idx="0">
                  <c:v>0</c:v>
                </c:pt>
                <c:pt idx="1">
                  <c:v>0</c:v>
                </c:pt>
                <c:pt idx="2">
                  <c:v>3.9872248111843196</c:v>
                </c:pt>
                <c:pt idx="3">
                  <c:v>3.9872248111843196</c:v>
                </c:pt>
                <c:pt idx="4">
                  <c:v>3.9872248111843196</c:v>
                </c:pt>
                <c:pt idx="5">
                  <c:v>3.9872248111843196</c:v>
                </c:pt>
                <c:pt idx="6">
                  <c:v>3.9872248111843196</c:v>
                </c:pt>
                <c:pt idx="7">
                  <c:v>5.0947872587355088</c:v>
                </c:pt>
                <c:pt idx="8">
                  <c:v>3.9872248111843196</c:v>
                </c:pt>
                <c:pt idx="9">
                  <c:v>5.0947872587355088</c:v>
                </c:pt>
                <c:pt idx="10">
                  <c:v>3.9872248111843196</c:v>
                </c:pt>
                <c:pt idx="11">
                  <c:v>3.9872248111843196</c:v>
                </c:pt>
                <c:pt idx="12">
                  <c:v>3.9872248111843196</c:v>
                </c:pt>
                <c:pt idx="13">
                  <c:v>3.9872248111843196</c:v>
                </c:pt>
                <c:pt idx="14">
                  <c:v>5.0947872587355088</c:v>
                </c:pt>
                <c:pt idx="15">
                  <c:v>5.0947872587355088</c:v>
                </c:pt>
                <c:pt idx="16">
                  <c:v>5.0947872587355088</c:v>
                </c:pt>
                <c:pt idx="17">
                  <c:v>5.0947872587355088</c:v>
                </c:pt>
                <c:pt idx="18">
                  <c:v>5.0947872587355088</c:v>
                </c:pt>
                <c:pt idx="19">
                  <c:v>5.9808372167764698</c:v>
                </c:pt>
                <c:pt idx="20">
                  <c:v>5.9808372167764698</c:v>
                </c:pt>
                <c:pt idx="21">
                  <c:v>5.9808372167764698</c:v>
                </c:pt>
                <c:pt idx="22">
                  <c:v>5.0947872587355088</c:v>
                </c:pt>
                <c:pt idx="23">
                  <c:v>5.9808372167764698</c:v>
                </c:pt>
                <c:pt idx="24">
                  <c:v>5.9808372167764698</c:v>
                </c:pt>
                <c:pt idx="25">
                  <c:v>5.9808372167764698</c:v>
                </c:pt>
                <c:pt idx="26">
                  <c:v>5.0947872587355088</c:v>
                </c:pt>
                <c:pt idx="27">
                  <c:v>5.9808372167764698</c:v>
                </c:pt>
                <c:pt idx="28">
                  <c:v>7.0883996643276781</c:v>
                </c:pt>
                <c:pt idx="29">
                  <c:v>9.0820120699198323</c:v>
                </c:pt>
                <c:pt idx="30">
                  <c:v>8.1959621118788739</c:v>
                </c:pt>
                <c:pt idx="31">
                  <c:v>10.189574517471041</c:v>
                </c:pt>
                <c:pt idx="32">
                  <c:v>14.176799328655354</c:v>
                </c:pt>
                <c:pt idx="33">
                  <c:v>16.391924223757744</c:v>
                </c:pt>
                <c:pt idx="34">
                  <c:v>16.391924223757744</c:v>
                </c:pt>
                <c:pt idx="35">
                  <c:v>21.486711482493245</c:v>
                </c:pt>
                <c:pt idx="36">
                  <c:v>23.480323888085401</c:v>
                </c:pt>
                <c:pt idx="37">
                  <c:v>24.587886335636625</c:v>
                </c:pt>
                <c:pt idx="38">
                  <c:v>24.587886335636625</c:v>
                </c:pt>
                <c:pt idx="39">
                  <c:v>19.493099076901078</c:v>
                </c:pt>
                <c:pt idx="40">
                  <c:v>20.379149034942053</c:v>
                </c:pt>
                <c:pt idx="41">
                  <c:v>21.486711482493245</c:v>
                </c:pt>
                <c:pt idx="42">
                  <c:v>22.594273930044476</c:v>
                </c:pt>
                <c:pt idx="43">
                  <c:v>21.486711482493245</c:v>
                </c:pt>
                <c:pt idx="44">
                  <c:v>19.493099076901078</c:v>
                </c:pt>
                <c:pt idx="45">
                  <c:v>18.385536629349883</c:v>
                </c:pt>
                <c:pt idx="46">
                  <c:v>20.379149034942053</c:v>
                </c:pt>
                <c:pt idx="47">
                  <c:v>21.486711482493245</c:v>
                </c:pt>
                <c:pt idx="48">
                  <c:v>21.486711482493245</c:v>
                </c:pt>
                <c:pt idx="49">
                  <c:v>21.486711482493245</c:v>
                </c:pt>
                <c:pt idx="50">
                  <c:v>25.473936293677582</c:v>
                </c:pt>
                <c:pt idx="51">
                  <c:v>24.587886335636625</c:v>
                </c:pt>
                <c:pt idx="52">
                  <c:v>24.587886335636625</c:v>
                </c:pt>
                <c:pt idx="53">
                  <c:v>23.480323888085401</c:v>
                </c:pt>
                <c:pt idx="54">
                  <c:v>27.689061188779981</c:v>
                </c:pt>
                <c:pt idx="55">
                  <c:v>23.480323888085401</c:v>
                </c:pt>
                <c:pt idx="56">
                  <c:v>22.594273930044476</c:v>
                </c:pt>
                <c:pt idx="57">
                  <c:v>26.581498741228781</c:v>
                </c:pt>
                <c:pt idx="58">
                  <c:v>23.480323888085401</c:v>
                </c:pt>
                <c:pt idx="59">
                  <c:v>27.689061188779981</c:v>
                </c:pt>
                <c:pt idx="60">
                  <c:v>28.575111146820927</c:v>
                </c:pt>
                <c:pt idx="61">
                  <c:v>27.689061188779981</c:v>
                </c:pt>
                <c:pt idx="62">
                  <c:v>25.473936293677582</c:v>
                </c:pt>
                <c:pt idx="63">
                  <c:v>24.587886335636625</c:v>
                </c:pt>
                <c:pt idx="64">
                  <c:v>26.581498741228781</c:v>
                </c:pt>
                <c:pt idx="65">
                  <c:v>27.689061188779981</c:v>
                </c:pt>
                <c:pt idx="66">
                  <c:v>28.575111146820927</c:v>
                </c:pt>
                <c:pt idx="67">
                  <c:v>28.575111146820927</c:v>
                </c:pt>
                <c:pt idx="68">
                  <c:v>29.682673594372119</c:v>
                </c:pt>
                <c:pt idx="69">
                  <c:v>31.676285999964296</c:v>
                </c:pt>
                <c:pt idx="70">
                  <c:v>30.790236041923293</c:v>
                </c:pt>
                <c:pt idx="71">
                  <c:v>32.783848447515474</c:v>
                </c:pt>
                <c:pt idx="72">
                  <c:v>31.676285999964296</c:v>
                </c:pt>
                <c:pt idx="73">
                  <c:v>30.790236041923293</c:v>
                </c:pt>
                <c:pt idx="74">
                  <c:v>31.676285999964296</c:v>
                </c:pt>
                <c:pt idx="75">
                  <c:v>34.777460853107627</c:v>
                </c:pt>
                <c:pt idx="76">
                  <c:v>29.682673594372119</c:v>
                </c:pt>
                <c:pt idx="77">
                  <c:v>29.682673594372119</c:v>
                </c:pt>
                <c:pt idx="78">
                  <c:v>30.790236041923293</c:v>
                </c:pt>
                <c:pt idx="79">
                  <c:v>28.575111146820927</c:v>
                </c:pt>
                <c:pt idx="80">
                  <c:v>29.682673594372119</c:v>
                </c:pt>
                <c:pt idx="81">
                  <c:v>31.676285999964296</c:v>
                </c:pt>
                <c:pt idx="82">
                  <c:v>31.676285999964296</c:v>
                </c:pt>
                <c:pt idx="83">
                  <c:v>30.790236041923293</c:v>
                </c:pt>
                <c:pt idx="84">
                  <c:v>31.676285999964296</c:v>
                </c:pt>
                <c:pt idx="85">
                  <c:v>28.575111146820927</c:v>
                </c:pt>
                <c:pt idx="86">
                  <c:v>30.790236041923293</c:v>
                </c:pt>
                <c:pt idx="87">
                  <c:v>31.676285999964296</c:v>
                </c:pt>
                <c:pt idx="88">
                  <c:v>28.575111146820927</c:v>
                </c:pt>
                <c:pt idx="89">
                  <c:v>29.682673594372119</c:v>
                </c:pt>
                <c:pt idx="90">
                  <c:v>28.575111146820927</c:v>
                </c:pt>
                <c:pt idx="91">
                  <c:v>28.575111146820927</c:v>
                </c:pt>
                <c:pt idx="92">
                  <c:v>30.790236041923293</c:v>
                </c:pt>
                <c:pt idx="93">
                  <c:v>29.682673594372119</c:v>
                </c:pt>
                <c:pt idx="94">
                  <c:v>30.790236041923293</c:v>
                </c:pt>
                <c:pt idx="95">
                  <c:v>31.676285999964296</c:v>
                </c:pt>
                <c:pt idx="96">
                  <c:v>27.689061188779981</c:v>
                </c:pt>
                <c:pt idx="97">
                  <c:v>28.575111146820927</c:v>
                </c:pt>
                <c:pt idx="98">
                  <c:v>30.790236041923293</c:v>
                </c:pt>
                <c:pt idx="99">
                  <c:v>29.682673594372119</c:v>
                </c:pt>
                <c:pt idx="100">
                  <c:v>31.676285999964296</c:v>
                </c:pt>
                <c:pt idx="101">
                  <c:v>29.682673594372119</c:v>
                </c:pt>
                <c:pt idx="102">
                  <c:v>29.682673594372119</c:v>
                </c:pt>
                <c:pt idx="103">
                  <c:v>31.676285999964296</c:v>
                </c:pt>
                <c:pt idx="104">
                  <c:v>31.676285999964296</c:v>
                </c:pt>
                <c:pt idx="105">
                  <c:v>30.790236041923293</c:v>
                </c:pt>
                <c:pt idx="106">
                  <c:v>30.790236041923293</c:v>
                </c:pt>
                <c:pt idx="107">
                  <c:v>30.790236041923293</c:v>
                </c:pt>
                <c:pt idx="108">
                  <c:v>31.676285999964296</c:v>
                </c:pt>
                <c:pt idx="109">
                  <c:v>32.783848447515474</c:v>
                </c:pt>
                <c:pt idx="110">
                  <c:v>32.783848447515474</c:v>
                </c:pt>
                <c:pt idx="111">
                  <c:v>31.676285999964296</c:v>
                </c:pt>
                <c:pt idx="112">
                  <c:v>31.676285999964296</c:v>
                </c:pt>
                <c:pt idx="113">
                  <c:v>29.682673594372119</c:v>
                </c:pt>
                <c:pt idx="114">
                  <c:v>31.676285999964296</c:v>
                </c:pt>
                <c:pt idx="115">
                  <c:v>31.676285999964296</c:v>
                </c:pt>
                <c:pt idx="116">
                  <c:v>28.575111146820927</c:v>
                </c:pt>
                <c:pt idx="117">
                  <c:v>33.669898405556445</c:v>
                </c:pt>
                <c:pt idx="118">
                  <c:v>34.777460853107627</c:v>
                </c:pt>
                <c:pt idx="119">
                  <c:v>26.581498741228781</c:v>
                </c:pt>
                <c:pt idx="120">
                  <c:v>35.885023300658851</c:v>
                </c:pt>
                <c:pt idx="121">
                  <c:v>32.783848447515474</c:v>
                </c:pt>
                <c:pt idx="122">
                  <c:v>29.682673594372119</c:v>
                </c:pt>
                <c:pt idx="123">
                  <c:v>32.783848447515474</c:v>
                </c:pt>
                <c:pt idx="124">
                  <c:v>32.783848447515474</c:v>
                </c:pt>
                <c:pt idx="125">
                  <c:v>33.669898405556445</c:v>
                </c:pt>
                <c:pt idx="126">
                  <c:v>28.575111146820927</c:v>
                </c:pt>
                <c:pt idx="127">
                  <c:v>31.676285999964296</c:v>
                </c:pt>
                <c:pt idx="128">
                  <c:v>31.676285999964296</c:v>
                </c:pt>
                <c:pt idx="129">
                  <c:v>33.669898405556445</c:v>
                </c:pt>
                <c:pt idx="130">
                  <c:v>30.790236041923293</c:v>
                </c:pt>
                <c:pt idx="131">
                  <c:v>29.682673594372119</c:v>
                </c:pt>
                <c:pt idx="132">
                  <c:v>32.783848447515474</c:v>
                </c:pt>
                <c:pt idx="133">
                  <c:v>33.669898405556445</c:v>
                </c:pt>
                <c:pt idx="134">
                  <c:v>28.575111146820927</c:v>
                </c:pt>
                <c:pt idx="135">
                  <c:v>32.783848447515474</c:v>
                </c:pt>
                <c:pt idx="136">
                  <c:v>30.790236041923293</c:v>
                </c:pt>
                <c:pt idx="137">
                  <c:v>32.783848447515474</c:v>
                </c:pt>
                <c:pt idx="138">
                  <c:v>33.669898405556445</c:v>
                </c:pt>
                <c:pt idx="139">
                  <c:v>30.790236041923293</c:v>
                </c:pt>
                <c:pt idx="140">
                  <c:v>33.669898405556445</c:v>
                </c:pt>
                <c:pt idx="141">
                  <c:v>28.575111146820927</c:v>
                </c:pt>
                <c:pt idx="142">
                  <c:v>37.878635706251011</c:v>
                </c:pt>
                <c:pt idx="143">
                  <c:v>33.669898405556445</c:v>
                </c:pt>
                <c:pt idx="144">
                  <c:v>33.669898405556445</c:v>
                </c:pt>
                <c:pt idx="145">
                  <c:v>31.676285999964296</c:v>
                </c:pt>
                <c:pt idx="146">
                  <c:v>32.783848447515474</c:v>
                </c:pt>
                <c:pt idx="147">
                  <c:v>33.669898405556445</c:v>
                </c:pt>
                <c:pt idx="148">
                  <c:v>32.783848447515474</c:v>
                </c:pt>
                <c:pt idx="149">
                  <c:v>31.676285999964296</c:v>
                </c:pt>
                <c:pt idx="150">
                  <c:v>34.777460853107627</c:v>
                </c:pt>
                <c:pt idx="151">
                  <c:v>33.669898405556445</c:v>
                </c:pt>
                <c:pt idx="152">
                  <c:v>34.777460853107627</c:v>
                </c:pt>
                <c:pt idx="153">
                  <c:v>31.676285999964296</c:v>
                </c:pt>
                <c:pt idx="154">
                  <c:v>30.790236041923293</c:v>
                </c:pt>
                <c:pt idx="155">
                  <c:v>27.689061188779981</c:v>
                </c:pt>
                <c:pt idx="156">
                  <c:v>32.783848447515474</c:v>
                </c:pt>
                <c:pt idx="157">
                  <c:v>32.783848447515474</c:v>
                </c:pt>
                <c:pt idx="158">
                  <c:v>32.783848447515474</c:v>
                </c:pt>
                <c:pt idx="159">
                  <c:v>29.682673594372119</c:v>
                </c:pt>
                <c:pt idx="160">
                  <c:v>30.790236041923293</c:v>
                </c:pt>
                <c:pt idx="161">
                  <c:v>32.783848447515474</c:v>
                </c:pt>
                <c:pt idx="162">
                  <c:v>33.669898405556445</c:v>
                </c:pt>
                <c:pt idx="163">
                  <c:v>30.790236041923293</c:v>
                </c:pt>
                <c:pt idx="164">
                  <c:v>35.885023300658851</c:v>
                </c:pt>
                <c:pt idx="165">
                  <c:v>33.669898405556445</c:v>
                </c:pt>
                <c:pt idx="166">
                  <c:v>35.885023300658851</c:v>
                </c:pt>
                <c:pt idx="167">
                  <c:v>33.669898405556445</c:v>
                </c:pt>
                <c:pt idx="168">
                  <c:v>33.669898405556445</c:v>
                </c:pt>
                <c:pt idx="169">
                  <c:v>33.669898405556445</c:v>
                </c:pt>
                <c:pt idx="170">
                  <c:v>32.783848447515474</c:v>
                </c:pt>
                <c:pt idx="171">
                  <c:v>30.790236041923293</c:v>
                </c:pt>
                <c:pt idx="172">
                  <c:v>35.885023300658851</c:v>
                </c:pt>
                <c:pt idx="173">
                  <c:v>32.783848447515474</c:v>
                </c:pt>
                <c:pt idx="174">
                  <c:v>33.669898405556445</c:v>
                </c:pt>
                <c:pt idx="175">
                  <c:v>33.669898405556445</c:v>
                </c:pt>
                <c:pt idx="176">
                  <c:v>33.669898405556445</c:v>
                </c:pt>
                <c:pt idx="177">
                  <c:v>32.783848447515474</c:v>
                </c:pt>
                <c:pt idx="178">
                  <c:v>32.783848447515474</c:v>
                </c:pt>
                <c:pt idx="179">
                  <c:v>36.771073258699815</c:v>
                </c:pt>
                <c:pt idx="180">
                  <c:v>31.676285999964296</c:v>
                </c:pt>
                <c:pt idx="181">
                  <c:v>31.676285999964296</c:v>
                </c:pt>
                <c:pt idx="182">
                  <c:v>32.783848447515474</c:v>
                </c:pt>
                <c:pt idx="183">
                  <c:v>34.777460853107627</c:v>
                </c:pt>
                <c:pt idx="184">
                  <c:v>32.783848447515474</c:v>
                </c:pt>
                <c:pt idx="185">
                  <c:v>34.777460853107627</c:v>
                </c:pt>
                <c:pt idx="186">
                  <c:v>33.669898405556445</c:v>
                </c:pt>
                <c:pt idx="187">
                  <c:v>32.783848447515474</c:v>
                </c:pt>
                <c:pt idx="188">
                  <c:v>34.777460853107627</c:v>
                </c:pt>
                <c:pt idx="189">
                  <c:v>33.669898405556445</c:v>
                </c:pt>
                <c:pt idx="190">
                  <c:v>31.676285999964296</c:v>
                </c:pt>
                <c:pt idx="191">
                  <c:v>33.669898405556445</c:v>
                </c:pt>
                <c:pt idx="192">
                  <c:v>33.669898405556445</c:v>
                </c:pt>
                <c:pt idx="193">
                  <c:v>34.777460853107627</c:v>
                </c:pt>
                <c:pt idx="194">
                  <c:v>34.777460853107627</c:v>
                </c:pt>
                <c:pt idx="195">
                  <c:v>33.669898405556445</c:v>
                </c:pt>
                <c:pt idx="196">
                  <c:v>34.777460853107627</c:v>
                </c:pt>
                <c:pt idx="197">
                  <c:v>33.669898405556445</c:v>
                </c:pt>
                <c:pt idx="198">
                  <c:v>35.885023300658851</c:v>
                </c:pt>
                <c:pt idx="199">
                  <c:v>34.777460853107627</c:v>
                </c:pt>
                <c:pt idx="200">
                  <c:v>34.777460853107627</c:v>
                </c:pt>
                <c:pt idx="201">
                  <c:v>36.771073258699815</c:v>
                </c:pt>
                <c:pt idx="202">
                  <c:v>33.669898405556445</c:v>
                </c:pt>
                <c:pt idx="203">
                  <c:v>36.771073258699815</c:v>
                </c:pt>
                <c:pt idx="204">
                  <c:v>34.777460853107627</c:v>
                </c:pt>
                <c:pt idx="205">
                  <c:v>32.783848447515474</c:v>
                </c:pt>
                <c:pt idx="206">
                  <c:v>34.777460853107627</c:v>
                </c:pt>
                <c:pt idx="207">
                  <c:v>33.669898405556445</c:v>
                </c:pt>
                <c:pt idx="208">
                  <c:v>35.885023300658851</c:v>
                </c:pt>
                <c:pt idx="209">
                  <c:v>30.790236041923293</c:v>
                </c:pt>
                <c:pt idx="210">
                  <c:v>35.885023300658851</c:v>
                </c:pt>
                <c:pt idx="211">
                  <c:v>34.777460853107627</c:v>
                </c:pt>
                <c:pt idx="212">
                  <c:v>33.669898405556445</c:v>
                </c:pt>
                <c:pt idx="213">
                  <c:v>37.878635706251011</c:v>
                </c:pt>
                <c:pt idx="214">
                  <c:v>34.777460853107627</c:v>
                </c:pt>
                <c:pt idx="215">
                  <c:v>34.777460853107627</c:v>
                </c:pt>
                <c:pt idx="216">
                  <c:v>33.669898405556445</c:v>
                </c:pt>
                <c:pt idx="217">
                  <c:v>34.777460853107627</c:v>
                </c:pt>
                <c:pt idx="218">
                  <c:v>32.783848447515474</c:v>
                </c:pt>
                <c:pt idx="219">
                  <c:v>35.885023300658851</c:v>
                </c:pt>
                <c:pt idx="220">
                  <c:v>34.777460853107627</c:v>
                </c:pt>
                <c:pt idx="221">
                  <c:v>40.979810559394309</c:v>
                </c:pt>
                <c:pt idx="222">
                  <c:v>34.777460853107627</c:v>
                </c:pt>
                <c:pt idx="223">
                  <c:v>34.777460853107627</c:v>
                </c:pt>
                <c:pt idx="224">
                  <c:v>32.783848447515474</c:v>
                </c:pt>
                <c:pt idx="225">
                  <c:v>36.771073258699815</c:v>
                </c:pt>
                <c:pt idx="226">
                  <c:v>33.669898405556445</c:v>
                </c:pt>
                <c:pt idx="227">
                  <c:v>32.783848447515474</c:v>
                </c:pt>
                <c:pt idx="228">
                  <c:v>34.777460853107627</c:v>
                </c:pt>
                <c:pt idx="229">
                  <c:v>34.777460853107627</c:v>
                </c:pt>
                <c:pt idx="230">
                  <c:v>34.777460853107627</c:v>
                </c:pt>
                <c:pt idx="231">
                  <c:v>33.669898405556445</c:v>
                </c:pt>
                <c:pt idx="232">
                  <c:v>32.783848447515474</c:v>
                </c:pt>
                <c:pt idx="233">
                  <c:v>30.790236041923293</c:v>
                </c:pt>
                <c:pt idx="234">
                  <c:v>32.783848447515474</c:v>
                </c:pt>
                <c:pt idx="235">
                  <c:v>32.783848447515474</c:v>
                </c:pt>
                <c:pt idx="236">
                  <c:v>31.676285999964296</c:v>
                </c:pt>
                <c:pt idx="237">
                  <c:v>31.676285999964296</c:v>
                </c:pt>
                <c:pt idx="238">
                  <c:v>34.777460853107627</c:v>
                </c:pt>
                <c:pt idx="239">
                  <c:v>34.777460853107627</c:v>
                </c:pt>
                <c:pt idx="240">
                  <c:v>31.676285999964296</c:v>
                </c:pt>
                <c:pt idx="241">
                  <c:v>34.777460853107627</c:v>
                </c:pt>
                <c:pt idx="242">
                  <c:v>34.777460853107627</c:v>
                </c:pt>
                <c:pt idx="243">
                  <c:v>36.771073258699815</c:v>
                </c:pt>
                <c:pt idx="244">
                  <c:v>34.777460853107627</c:v>
                </c:pt>
                <c:pt idx="245">
                  <c:v>33.669898405556445</c:v>
                </c:pt>
                <c:pt idx="246">
                  <c:v>33.669898405556445</c:v>
                </c:pt>
                <c:pt idx="247">
                  <c:v>33.669898405556445</c:v>
                </c:pt>
                <c:pt idx="248">
                  <c:v>34.777460853107627</c:v>
                </c:pt>
                <c:pt idx="249">
                  <c:v>34.777460853107627</c:v>
                </c:pt>
                <c:pt idx="250">
                  <c:v>31.676285999964296</c:v>
                </c:pt>
                <c:pt idx="251">
                  <c:v>32.783848447515474</c:v>
                </c:pt>
                <c:pt idx="252">
                  <c:v>34.777460853107627</c:v>
                </c:pt>
                <c:pt idx="253">
                  <c:v>34.777460853107627</c:v>
                </c:pt>
                <c:pt idx="254">
                  <c:v>33.669898405556445</c:v>
                </c:pt>
                <c:pt idx="255">
                  <c:v>33.669898405556445</c:v>
                </c:pt>
                <c:pt idx="256">
                  <c:v>32.783848447515474</c:v>
                </c:pt>
                <c:pt idx="257">
                  <c:v>33.669898405556445</c:v>
                </c:pt>
                <c:pt idx="258">
                  <c:v>34.777460853107627</c:v>
                </c:pt>
                <c:pt idx="259">
                  <c:v>29.682673594372119</c:v>
                </c:pt>
                <c:pt idx="260">
                  <c:v>35.885023300658851</c:v>
                </c:pt>
                <c:pt idx="261">
                  <c:v>37.878635706251011</c:v>
                </c:pt>
                <c:pt idx="262">
                  <c:v>36.771073258699815</c:v>
                </c:pt>
                <c:pt idx="263">
                  <c:v>35.885023300658851</c:v>
                </c:pt>
                <c:pt idx="264">
                  <c:v>33.669898405556445</c:v>
                </c:pt>
                <c:pt idx="265">
                  <c:v>36.771073258699815</c:v>
                </c:pt>
                <c:pt idx="266">
                  <c:v>33.669898405556445</c:v>
                </c:pt>
                <c:pt idx="267">
                  <c:v>35.885023300658851</c:v>
                </c:pt>
                <c:pt idx="268">
                  <c:v>32.783848447515474</c:v>
                </c:pt>
                <c:pt idx="269">
                  <c:v>33.669898405556445</c:v>
                </c:pt>
                <c:pt idx="270">
                  <c:v>35.885023300658851</c:v>
                </c:pt>
                <c:pt idx="271">
                  <c:v>33.669898405556445</c:v>
                </c:pt>
                <c:pt idx="272">
                  <c:v>32.783848447515474</c:v>
                </c:pt>
                <c:pt idx="273">
                  <c:v>32.783848447515474</c:v>
                </c:pt>
                <c:pt idx="274">
                  <c:v>31.676285999964296</c:v>
                </c:pt>
                <c:pt idx="275">
                  <c:v>29.682673594372119</c:v>
                </c:pt>
                <c:pt idx="276">
                  <c:v>32.783848447515474</c:v>
                </c:pt>
                <c:pt idx="277">
                  <c:v>35.885023300658851</c:v>
                </c:pt>
                <c:pt idx="278">
                  <c:v>39.872248111843142</c:v>
                </c:pt>
                <c:pt idx="279">
                  <c:v>32.783848447515474</c:v>
                </c:pt>
                <c:pt idx="280">
                  <c:v>32.783848447515474</c:v>
                </c:pt>
                <c:pt idx="281">
                  <c:v>34.777460853107627</c:v>
                </c:pt>
                <c:pt idx="282">
                  <c:v>32.783848447515474</c:v>
                </c:pt>
                <c:pt idx="283">
                  <c:v>35.885023300658851</c:v>
                </c:pt>
                <c:pt idx="284">
                  <c:v>34.777460853107627</c:v>
                </c:pt>
                <c:pt idx="285">
                  <c:v>33.669898405556445</c:v>
                </c:pt>
                <c:pt idx="286">
                  <c:v>34.777460853107627</c:v>
                </c:pt>
                <c:pt idx="287">
                  <c:v>33.669898405556445</c:v>
                </c:pt>
                <c:pt idx="288">
                  <c:v>35.885023300658851</c:v>
                </c:pt>
                <c:pt idx="289">
                  <c:v>33.669898405556445</c:v>
                </c:pt>
                <c:pt idx="290">
                  <c:v>35.885023300658851</c:v>
                </c:pt>
                <c:pt idx="291">
                  <c:v>33.669898405556445</c:v>
                </c:pt>
                <c:pt idx="292">
                  <c:v>34.777460853107627</c:v>
                </c:pt>
                <c:pt idx="293">
                  <c:v>32.783848447515474</c:v>
                </c:pt>
                <c:pt idx="294">
                  <c:v>35.885023300658851</c:v>
                </c:pt>
                <c:pt idx="295">
                  <c:v>34.777460853107627</c:v>
                </c:pt>
                <c:pt idx="296">
                  <c:v>34.777460853107627</c:v>
                </c:pt>
                <c:pt idx="297">
                  <c:v>34.777460853107627</c:v>
                </c:pt>
                <c:pt idx="298">
                  <c:v>35.885023300658851</c:v>
                </c:pt>
                <c:pt idx="299">
                  <c:v>31.676285999964296</c:v>
                </c:pt>
                <c:pt idx="300">
                  <c:v>35.885023300658851</c:v>
                </c:pt>
                <c:pt idx="301">
                  <c:v>31.676285999964296</c:v>
                </c:pt>
                <c:pt idx="302">
                  <c:v>34.777460853107627</c:v>
                </c:pt>
                <c:pt idx="303">
                  <c:v>34.777460853107627</c:v>
                </c:pt>
                <c:pt idx="304">
                  <c:v>34.777460853107627</c:v>
                </c:pt>
                <c:pt idx="305">
                  <c:v>38.986198153802178</c:v>
                </c:pt>
                <c:pt idx="306">
                  <c:v>34.777460853107627</c:v>
                </c:pt>
                <c:pt idx="307">
                  <c:v>34.777460853107627</c:v>
                </c:pt>
                <c:pt idx="308">
                  <c:v>35.885023300658851</c:v>
                </c:pt>
                <c:pt idx="309">
                  <c:v>33.669898405556445</c:v>
                </c:pt>
                <c:pt idx="310">
                  <c:v>35.885023300658851</c:v>
                </c:pt>
                <c:pt idx="311">
                  <c:v>35.885023300658851</c:v>
                </c:pt>
                <c:pt idx="312">
                  <c:v>31.676285999964296</c:v>
                </c:pt>
                <c:pt idx="313">
                  <c:v>34.777460853107627</c:v>
                </c:pt>
                <c:pt idx="314">
                  <c:v>33.669898405556445</c:v>
                </c:pt>
                <c:pt idx="315">
                  <c:v>35.885023300658851</c:v>
                </c:pt>
                <c:pt idx="316">
                  <c:v>39.872248111843142</c:v>
                </c:pt>
                <c:pt idx="317">
                  <c:v>37.878635706251011</c:v>
                </c:pt>
                <c:pt idx="318">
                  <c:v>33.669898405556445</c:v>
                </c:pt>
                <c:pt idx="319">
                  <c:v>32.783848447515474</c:v>
                </c:pt>
                <c:pt idx="320">
                  <c:v>33.669898405556445</c:v>
                </c:pt>
                <c:pt idx="321">
                  <c:v>31.676285999964296</c:v>
                </c:pt>
                <c:pt idx="322">
                  <c:v>32.783848447515474</c:v>
                </c:pt>
                <c:pt idx="323">
                  <c:v>33.669898405556445</c:v>
                </c:pt>
                <c:pt idx="324">
                  <c:v>30.790236041923293</c:v>
                </c:pt>
                <c:pt idx="325">
                  <c:v>32.783848447515474</c:v>
                </c:pt>
                <c:pt idx="326">
                  <c:v>35.885023300658851</c:v>
                </c:pt>
                <c:pt idx="327">
                  <c:v>35.885023300658851</c:v>
                </c:pt>
                <c:pt idx="328">
                  <c:v>33.669898405556445</c:v>
                </c:pt>
                <c:pt idx="329">
                  <c:v>36.771073258699815</c:v>
                </c:pt>
                <c:pt idx="330">
                  <c:v>35.885023300658851</c:v>
                </c:pt>
                <c:pt idx="331">
                  <c:v>36.771073258699815</c:v>
                </c:pt>
                <c:pt idx="332">
                  <c:v>34.777460853107627</c:v>
                </c:pt>
                <c:pt idx="333">
                  <c:v>33.669898405556445</c:v>
                </c:pt>
                <c:pt idx="334">
                  <c:v>34.777460853107627</c:v>
                </c:pt>
                <c:pt idx="335">
                  <c:v>33.669898405556445</c:v>
                </c:pt>
                <c:pt idx="336">
                  <c:v>33.669898405556445</c:v>
                </c:pt>
                <c:pt idx="337">
                  <c:v>34.777460853107627</c:v>
                </c:pt>
                <c:pt idx="338">
                  <c:v>31.676285999964296</c:v>
                </c:pt>
                <c:pt idx="339">
                  <c:v>34.777460853107627</c:v>
                </c:pt>
                <c:pt idx="340">
                  <c:v>34.777460853107627</c:v>
                </c:pt>
                <c:pt idx="341">
                  <c:v>34.777460853107627</c:v>
                </c:pt>
                <c:pt idx="342">
                  <c:v>34.777460853107627</c:v>
                </c:pt>
                <c:pt idx="343">
                  <c:v>34.777460853107627</c:v>
                </c:pt>
                <c:pt idx="344">
                  <c:v>34.777460853107627</c:v>
                </c:pt>
                <c:pt idx="345">
                  <c:v>34.777460853107627</c:v>
                </c:pt>
                <c:pt idx="346">
                  <c:v>34.777460853107627</c:v>
                </c:pt>
                <c:pt idx="347">
                  <c:v>34.777460853107627</c:v>
                </c:pt>
                <c:pt idx="348">
                  <c:v>37.878635706251011</c:v>
                </c:pt>
                <c:pt idx="349">
                  <c:v>33.669898405556445</c:v>
                </c:pt>
                <c:pt idx="350">
                  <c:v>31.676285999964296</c:v>
                </c:pt>
                <c:pt idx="351">
                  <c:v>34.777460853107627</c:v>
                </c:pt>
                <c:pt idx="352">
                  <c:v>33.669898405556445</c:v>
                </c:pt>
                <c:pt idx="353">
                  <c:v>35.885023300658851</c:v>
                </c:pt>
                <c:pt idx="354">
                  <c:v>30.790236041923293</c:v>
                </c:pt>
                <c:pt idx="355">
                  <c:v>34.777460853107627</c:v>
                </c:pt>
                <c:pt idx="356">
                  <c:v>35.885023300658851</c:v>
                </c:pt>
                <c:pt idx="357">
                  <c:v>35.885023300658851</c:v>
                </c:pt>
                <c:pt idx="358">
                  <c:v>32.783848447515474</c:v>
                </c:pt>
                <c:pt idx="359">
                  <c:v>33.669898405556445</c:v>
                </c:pt>
                <c:pt idx="360">
                  <c:v>34.777460853107627</c:v>
                </c:pt>
                <c:pt idx="361">
                  <c:v>35.885023300658851</c:v>
                </c:pt>
                <c:pt idx="362">
                  <c:v>34.777460853107627</c:v>
                </c:pt>
                <c:pt idx="363">
                  <c:v>31.676285999964296</c:v>
                </c:pt>
                <c:pt idx="364">
                  <c:v>29.682673594372119</c:v>
                </c:pt>
                <c:pt idx="365">
                  <c:v>34.777460853107627</c:v>
                </c:pt>
                <c:pt idx="366">
                  <c:v>31.676285999964296</c:v>
                </c:pt>
                <c:pt idx="367">
                  <c:v>33.669898405556445</c:v>
                </c:pt>
                <c:pt idx="368">
                  <c:v>33.669898405556445</c:v>
                </c:pt>
                <c:pt idx="369">
                  <c:v>32.783848447515474</c:v>
                </c:pt>
                <c:pt idx="370">
                  <c:v>32.783848447515474</c:v>
                </c:pt>
                <c:pt idx="371">
                  <c:v>35.885023300658851</c:v>
                </c:pt>
                <c:pt idx="372">
                  <c:v>33.669898405556445</c:v>
                </c:pt>
                <c:pt idx="373">
                  <c:v>34.777460853107627</c:v>
                </c:pt>
                <c:pt idx="374">
                  <c:v>30.790236041923293</c:v>
                </c:pt>
                <c:pt idx="375">
                  <c:v>36.771073258699815</c:v>
                </c:pt>
                <c:pt idx="376">
                  <c:v>34.777460853107627</c:v>
                </c:pt>
                <c:pt idx="377">
                  <c:v>33.669898405556445</c:v>
                </c:pt>
                <c:pt idx="378">
                  <c:v>34.777460853107627</c:v>
                </c:pt>
                <c:pt idx="379">
                  <c:v>32.783848447515474</c:v>
                </c:pt>
                <c:pt idx="380">
                  <c:v>35.885023300658851</c:v>
                </c:pt>
                <c:pt idx="381">
                  <c:v>34.777460853107627</c:v>
                </c:pt>
                <c:pt idx="382">
                  <c:v>33.669898405556445</c:v>
                </c:pt>
                <c:pt idx="383">
                  <c:v>35.885023300658851</c:v>
                </c:pt>
                <c:pt idx="384">
                  <c:v>33.669898405556445</c:v>
                </c:pt>
                <c:pt idx="385">
                  <c:v>35.885023300658851</c:v>
                </c:pt>
                <c:pt idx="386">
                  <c:v>35.885023300658851</c:v>
                </c:pt>
                <c:pt idx="387">
                  <c:v>33.669898405556445</c:v>
                </c:pt>
                <c:pt idx="388">
                  <c:v>34.777460853107627</c:v>
                </c:pt>
                <c:pt idx="389">
                  <c:v>33.669898405556445</c:v>
                </c:pt>
                <c:pt idx="390">
                  <c:v>33.669898405556445</c:v>
                </c:pt>
                <c:pt idx="391">
                  <c:v>27.689061188779981</c:v>
                </c:pt>
                <c:pt idx="392">
                  <c:v>32.783848447515474</c:v>
                </c:pt>
                <c:pt idx="393">
                  <c:v>33.669898405556445</c:v>
                </c:pt>
                <c:pt idx="394">
                  <c:v>33.669898405556445</c:v>
                </c:pt>
                <c:pt idx="395">
                  <c:v>33.669898405556445</c:v>
                </c:pt>
                <c:pt idx="396">
                  <c:v>32.783848447515474</c:v>
                </c:pt>
                <c:pt idx="397">
                  <c:v>32.783848447515474</c:v>
                </c:pt>
                <c:pt idx="398">
                  <c:v>31.676285999964296</c:v>
                </c:pt>
                <c:pt idx="399">
                  <c:v>32.783848447515474</c:v>
                </c:pt>
                <c:pt idx="400">
                  <c:v>30.790236041923293</c:v>
                </c:pt>
                <c:pt idx="401">
                  <c:v>33.669898405556445</c:v>
                </c:pt>
                <c:pt idx="402">
                  <c:v>34.777460853107627</c:v>
                </c:pt>
                <c:pt idx="403">
                  <c:v>35.885023300658851</c:v>
                </c:pt>
                <c:pt idx="404">
                  <c:v>30.790236041923293</c:v>
                </c:pt>
                <c:pt idx="405">
                  <c:v>33.669898405556445</c:v>
                </c:pt>
                <c:pt idx="406">
                  <c:v>31.676285999964296</c:v>
                </c:pt>
                <c:pt idx="407">
                  <c:v>32.783848447515474</c:v>
                </c:pt>
                <c:pt idx="408">
                  <c:v>33.669898405556445</c:v>
                </c:pt>
                <c:pt idx="409">
                  <c:v>33.669898405556445</c:v>
                </c:pt>
                <c:pt idx="410">
                  <c:v>33.669898405556445</c:v>
                </c:pt>
                <c:pt idx="411">
                  <c:v>31.676285999964296</c:v>
                </c:pt>
                <c:pt idx="412">
                  <c:v>36.771073258699815</c:v>
                </c:pt>
                <c:pt idx="413">
                  <c:v>34.777460853107627</c:v>
                </c:pt>
                <c:pt idx="414">
                  <c:v>32.783848447515474</c:v>
                </c:pt>
                <c:pt idx="415">
                  <c:v>30.790236041923293</c:v>
                </c:pt>
                <c:pt idx="416">
                  <c:v>31.676285999964296</c:v>
                </c:pt>
                <c:pt idx="417">
                  <c:v>35.885023300658851</c:v>
                </c:pt>
                <c:pt idx="418">
                  <c:v>35.885023300658851</c:v>
                </c:pt>
                <c:pt idx="419">
                  <c:v>34.777460853107627</c:v>
                </c:pt>
                <c:pt idx="420">
                  <c:v>34.777460853107627</c:v>
                </c:pt>
                <c:pt idx="421">
                  <c:v>33.669898405556445</c:v>
                </c:pt>
                <c:pt idx="422">
                  <c:v>33.669898405556445</c:v>
                </c:pt>
                <c:pt idx="423">
                  <c:v>32.783848447515474</c:v>
                </c:pt>
                <c:pt idx="424">
                  <c:v>32.783848447515474</c:v>
                </c:pt>
                <c:pt idx="425">
                  <c:v>29.682673594372119</c:v>
                </c:pt>
                <c:pt idx="426">
                  <c:v>31.676285999964296</c:v>
                </c:pt>
                <c:pt idx="427">
                  <c:v>35.885023300658851</c:v>
                </c:pt>
                <c:pt idx="428">
                  <c:v>34.777460853107627</c:v>
                </c:pt>
                <c:pt idx="429">
                  <c:v>28.575111146820927</c:v>
                </c:pt>
                <c:pt idx="430">
                  <c:v>33.669898405556445</c:v>
                </c:pt>
                <c:pt idx="431">
                  <c:v>34.777460853107627</c:v>
                </c:pt>
                <c:pt idx="432">
                  <c:v>33.669898405556445</c:v>
                </c:pt>
                <c:pt idx="433">
                  <c:v>33.669898405556445</c:v>
                </c:pt>
                <c:pt idx="434">
                  <c:v>33.669898405556445</c:v>
                </c:pt>
                <c:pt idx="435">
                  <c:v>32.783848447515474</c:v>
                </c:pt>
                <c:pt idx="436">
                  <c:v>34.777460853107627</c:v>
                </c:pt>
                <c:pt idx="437">
                  <c:v>33.669898405556445</c:v>
                </c:pt>
                <c:pt idx="438">
                  <c:v>33.669898405556445</c:v>
                </c:pt>
                <c:pt idx="439">
                  <c:v>34.777460853107627</c:v>
                </c:pt>
                <c:pt idx="440">
                  <c:v>36.771073258699815</c:v>
                </c:pt>
                <c:pt idx="441">
                  <c:v>33.669898405556445</c:v>
                </c:pt>
                <c:pt idx="442">
                  <c:v>33.669898405556445</c:v>
                </c:pt>
                <c:pt idx="443">
                  <c:v>31.676285999964296</c:v>
                </c:pt>
                <c:pt idx="444">
                  <c:v>32.783848447515474</c:v>
                </c:pt>
                <c:pt idx="445">
                  <c:v>37.878635706251011</c:v>
                </c:pt>
                <c:pt idx="446">
                  <c:v>37.878635706251011</c:v>
                </c:pt>
                <c:pt idx="447">
                  <c:v>33.669898405556445</c:v>
                </c:pt>
                <c:pt idx="448">
                  <c:v>35.885023300658851</c:v>
                </c:pt>
                <c:pt idx="449">
                  <c:v>37.878635706251011</c:v>
                </c:pt>
                <c:pt idx="450">
                  <c:v>34.777460853107627</c:v>
                </c:pt>
                <c:pt idx="451">
                  <c:v>31.676285999964296</c:v>
                </c:pt>
                <c:pt idx="452">
                  <c:v>31.676285999964296</c:v>
                </c:pt>
                <c:pt idx="453">
                  <c:v>34.777460853107627</c:v>
                </c:pt>
                <c:pt idx="454">
                  <c:v>34.777460853107627</c:v>
                </c:pt>
                <c:pt idx="455">
                  <c:v>35.885023300658851</c:v>
                </c:pt>
                <c:pt idx="456">
                  <c:v>35.885023300658851</c:v>
                </c:pt>
                <c:pt idx="457">
                  <c:v>33.669898405556445</c:v>
                </c:pt>
                <c:pt idx="458">
                  <c:v>33.669898405556445</c:v>
                </c:pt>
                <c:pt idx="459">
                  <c:v>33.669898405556445</c:v>
                </c:pt>
                <c:pt idx="460">
                  <c:v>33.669898405556445</c:v>
                </c:pt>
                <c:pt idx="461">
                  <c:v>32.783848447515474</c:v>
                </c:pt>
                <c:pt idx="462">
                  <c:v>34.777460853107627</c:v>
                </c:pt>
                <c:pt idx="463">
                  <c:v>34.777460853107627</c:v>
                </c:pt>
                <c:pt idx="464">
                  <c:v>34.777460853107627</c:v>
                </c:pt>
                <c:pt idx="465">
                  <c:v>35.885023300658851</c:v>
                </c:pt>
                <c:pt idx="466">
                  <c:v>35.885023300658851</c:v>
                </c:pt>
                <c:pt idx="467">
                  <c:v>38.986198153802178</c:v>
                </c:pt>
                <c:pt idx="468">
                  <c:v>39.872248111843142</c:v>
                </c:pt>
                <c:pt idx="469">
                  <c:v>38.986198153802178</c:v>
                </c:pt>
                <c:pt idx="470">
                  <c:v>37.878635706251011</c:v>
                </c:pt>
                <c:pt idx="471">
                  <c:v>39.872248111843142</c:v>
                </c:pt>
                <c:pt idx="472">
                  <c:v>42.973422964986504</c:v>
                </c:pt>
                <c:pt idx="473">
                  <c:v>39.872248111843142</c:v>
                </c:pt>
                <c:pt idx="474">
                  <c:v>38.986198153802178</c:v>
                </c:pt>
                <c:pt idx="475">
                  <c:v>37.878635706251011</c:v>
                </c:pt>
                <c:pt idx="476">
                  <c:v>39.872248111843142</c:v>
                </c:pt>
                <c:pt idx="477">
                  <c:v>38.986198153802178</c:v>
                </c:pt>
                <c:pt idx="478">
                  <c:v>38.986198153802178</c:v>
                </c:pt>
                <c:pt idx="479">
                  <c:v>38.986198153802178</c:v>
                </c:pt>
                <c:pt idx="480">
                  <c:v>38.986198153802178</c:v>
                </c:pt>
                <c:pt idx="481">
                  <c:v>36.771073258699815</c:v>
                </c:pt>
                <c:pt idx="482">
                  <c:v>40.979810559394309</c:v>
                </c:pt>
                <c:pt idx="483">
                  <c:v>37.878635706251011</c:v>
                </c:pt>
                <c:pt idx="484">
                  <c:v>35.885023300658851</c:v>
                </c:pt>
                <c:pt idx="485">
                  <c:v>32.783848447515474</c:v>
                </c:pt>
                <c:pt idx="486">
                  <c:v>36.771073258699815</c:v>
                </c:pt>
                <c:pt idx="487">
                  <c:v>38.986198153802178</c:v>
                </c:pt>
                <c:pt idx="488">
                  <c:v>37.878635706251011</c:v>
                </c:pt>
                <c:pt idx="489">
                  <c:v>37.878635706251011</c:v>
                </c:pt>
                <c:pt idx="490">
                  <c:v>35.885023300658851</c:v>
                </c:pt>
                <c:pt idx="491">
                  <c:v>38.986198153802178</c:v>
                </c:pt>
                <c:pt idx="492">
                  <c:v>36.771073258699815</c:v>
                </c:pt>
                <c:pt idx="493">
                  <c:v>35.885023300658851</c:v>
                </c:pt>
                <c:pt idx="494">
                  <c:v>32.783848447515474</c:v>
                </c:pt>
                <c:pt idx="495">
                  <c:v>36.771073258699815</c:v>
                </c:pt>
                <c:pt idx="496">
                  <c:v>37.878635706251011</c:v>
                </c:pt>
                <c:pt idx="497">
                  <c:v>35.885023300658851</c:v>
                </c:pt>
                <c:pt idx="498">
                  <c:v>35.885023300658851</c:v>
                </c:pt>
                <c:pt idx="499">
                  <c:v>35.885023300658851</c:v>
                </c:pt>
                <c:pt idx="500">
                  <c:v>35.885023300658851</c:v>
                </c:pt>
                <c:pt idx="501">
                  <c:v>35.885023300658851</c:v>
                </c:pt>
                <c:pt idx="502">
                  <c:v>35.885023300658851</c:v>
                </c:pt>
                <c:pt idx="503">
                  <c:v>38.986198153802178</c:v>
                </c:pt>
                <c:pt idx="504">
                  <c:v>33.669898405556445</c:v>
                </c:pt>
                <c:pt idx="505">
                  <c:v>30.790236041923293</c:v>
                </c:pt>
                <c:pt idx="506">
                  <c:v>37.878635706251011</c:v>
                </c:pt>
                <c:pt idx="507">
                  <c:v>38.986198153802178</c:v>
                </c:pt>
                <c:pt idx="508">
                  <c:v>36.771073258699815</c:v>
                </c:pt>
                <c:pt idx="509">
                  <c:v>31.676285999964296</c:v>
                </c:pt>
                <c:pt idx="510">
                  <c:v>36.771073258699815</c:v>
                </c:pt>
                <c:pt idx="511">
                  <c:v>37.878635706251011</c:v>
                </c:pt>
                <c:pt idx="512">
                  <c:v>37.878635706251011</c:v>
                </c:pt>
                <c:pt idx="513">
                  <c:v>35.885023300658851</c:v>
                </c:pt>
                <c:pt idx="514">
                  <c:v>38.986198153802178</c:v>
                </c:pt>
                <c:pt idx="515">
                  <c:v>36.771073258699815</c:v>
                </c:pt>
                <c:pt idx="516">
                  <c:v>35.885023300658851</c:v>
                </c:pt>
                <c:pt idx="517">
                  <c:v>34.777460853107627</c:v>
                </c:pt>
                <c:pt idx="518">
                  <c:v>34.777460853107627</c:v>
                </c:pt>
                <c:pt idx="519">
                  <c:v>39.872248111843142</c:v>
                </c:pt>
                <c:pt idx="520">
                  <c:v>34.777460853107627</c:v>
                </c:pt>
                <c:pt idx="521">
                  <c:v>37.878635706251011</c:v>
                </c:pt>
                <c:pt idx="522">
                  <c:v>37.878635706251011</c:v>
                </c:pt>
                <c:pt idx="523">
                  <c:v>36.771073258699815</c:v>
                </c:pt>
                <c:pt idx="524">
                  <c:v>37.878635706251011</c:v>
                </c:pt>
                <c:pt idx="525">
                  <c:v>36.771073258699815</c:v>
                </c:pt>
                <c:pt idx="526">
                  <c:v>36.771073258699815</c:v>
                </c:pt>
                <c:pt idx="527">
                  <c:v>32.783848447515474</c:v>
                </c:pt>
                <c:pt idx="528">
                  <c:v>34.777460853107627</c:v>
                </c:pt>
                <c:pt idx="529">
                  <c:v>35.885023300658851</c:v>
                </c:pt>
                <c:pt idx="530">
                  <c:v>36.771073258699815</c:v>
                </c:pt>
                <c:pt idx="531">
                  <c:v>34.777460853107627</c:v>
                </c:pt>
                <c:pt idx="532">
                  <c:v>36.771073258699815</c:v>
                </c:pt>
                <c:pt idx="533">
                  <c:v>40.979810559394309</c:v>
                </c:pt>
                <c:pt idx="534">
                  <c:v>36.771073258699815</c:v>
                </c:pt>
                <c:pt idx="535">
                  <c:v>36.771073258699815</c:v>
                </c:pt>
                <c:pt idx="536">
                  <c:v>35.885023300658851</c:v>
                </c:pt>
                <c:pt idx="537">
                  <c:v>34.777460853107627</c:v>
                </c:pt>
                <c:pt idx="538">
                  <c:v>36.771073258699815</c:v>
                </c:pt>
                <c:pt idx="539">
                  <c:v>36.771073258699815</c:v>
                </c:pt>
                <c:pt idx="540">
                  <c:v>34.777460853107627</c:v>
                </c:pt>
                <c:pt idx="541">
                  <c:v>35.885023300658851</c:v>
                </c:pt>
                <c:pt idx="542">
                  <c:v>36.771073258699815</c:v>
                </c:pt>
                <c:pt idx="543">
                  <c:v>37.878635706251011</c:v>
                </c:pt>
                <c:pt idx="544">
                  <c:v>35.885023300658851</c:v>
                </c:pt>
                <c:pt idx="545">
                  <c:v>36.771073258699815</c:v>
                </c:pt>
                <c:pt idx="546">
                  <c:v>36.771073258699815</c:v>
                </c:pt>
                <c:pt idx="547">
                  <c:v>35.885023300658851</c:v>
                </c:pt>
                <c:pt idx="548">
                  <c:v>36.771073258699815</c:v>
                </c:pt>
                <c:pt idx="549">
                  <c:v>31.676285999964296</c:v>
                </c:pt>
                <c:pt idx="550">
                  <c:v>35.885023300658851</c:v>
                </c:pt>
                <c:pt idx="551">
                  <c:v>36.771073258699815</c:v>
                </c:pt>
                <c:pt idx="552">
                  <c:v>36.771073258699815</c:v>
                </c:pt>
                <c:pt idx="553">
                  <c:v>37.878635706251011</c:v>
                </c:pt>
                <c:pt idx="554">
                  <c:v>35.885023300658851</c:v>
                </c:pt>
                <c:pt idx="555">
                  <c:v>30.790236041923293</c:v>
                </c:pt>
                <c:pt idx="556">
                  <c:v>35.885023300658851</c:v>
                </c:pt>
                <c:pt idx="557">
                  <c:v>34.777460853107627</c:v>
                </c:pt>
                <c:pt idx="558">
                  <c:v>36.771073258699815</c:v>
                </c:pt>
                <c:pt idx="559">
                  <c:v>35.885023300658851</c:v>
                </c:pt>
                <c:pt idx="560">
                  <c:v>37.878635706251011</c:v>
                </c:pt>
                <c:pt idx="561">
                  <c:v>34.777460853107627</c:v>
                </c:pt>
                <c:pt idx="562">
                  <c:v>37.878635706251011</c:v>
                </c:pt>
                <c:pt idx="563">
                  <c:v>39.872248111843142</c:v>
                </c:pt>
                <c:pt idx="564">
                  <c:v>35.885023300658851</c:v>
                </c:pt>
                <c:pt idx="565">
                  <c:v>42.973422964986504</c:v>
                </c:pt>
                <c:pt idx="566">
                  <c:v>37.878635706251011</c:v>
                </c:pt>
                <c:pt idx="567">
                  <c:v>34.777460853107627</c:v>
                </c:pt>
                <c:pt idx="568">
                  <c:v>33.669898405556445</c:v>
                </c:pt>
                <c:pt idx="569">
                  <c:v>36.771073258699815</c:v>
                </c:pt>
                <c:pt idx="570">
                  <c:v>35.885023300658851</c:v>
                </c:pt>
                <c:pt idx="571">
                  <c:v>36.771073258699815</c:v>
                </c:pt>
                <c:pt idx="572">
                  <c:v>37.878635706251011</c:v>
                </c:pt>
                <c:pt idx="573">
                  <c:v>34.777460853107627</c:v>
                </c:pt>
                <c:pt idx="574">
                  <c:v>34.777460853107627</c:v>
                </c:pt>
                <c:pt idx="575">
                  <c:v>35.885023300658851</c:v>
                </c:pt>
                <c:pt idx="576">
                  <c:v>35.885023300658851</c:v>
                </c:pt>
                <c:pt idx="577">
                  <c:v>35.885023300658851</c:v>
                </c:pt>
                <c:pt idx="578">
                  <c:v>34.777460853107627</c:v>
                </c:pt>
                <c:pt idx="579">
                  <c:v>35.885023300658851</c:v>
                </c:pt>
                <c:pt idx="580">
                  <c:v>33.669898405556445</c:v>
                </c:pt>
                <c:pt idx="581">
                  <c:v>35.885023300658851</c:v>
                </c:pt>
                <c:pt idx="582">
                  <c:v>37.878635706251011</c:v>
                </c:pt>
                <c:pt idx="583">
                  <c:v>35.885023300658851</c:v>
                </c:pt>
                <c:pt idx="584">
                  <c:v>36.771073258699815</c:v>
                </c:pt>
                <c:pt idx="585">
                  <c:v>36.771073258699815</c:v>
                </c:pt>
                <c:pt idx="586">
                  <c:v>36.771073258699815</c:v>
                </c:pt>
                <c:pt idx="587">
                  <c:v>32.783848447515474</c:v>
                </c:pt>
                <c:pt idx="588">
                  <c:v>39.872248111843142</c:v>
                </c:pt>
                <c:pt idx="589">
                  <c:v>35.885023300658851</c:v>
                </c:pt>
                <c:pt idx="590">
                  <c:v>35.885023300658851</c:v>
                </c:pt>
                <c:pt idx="591">
                  <c:v>36.771073258699815</c:v>
                </c:pt>
                <c:pt idx="592">
                  <c:v>36.771073258699815</c:v>
                </c:pt>
                <c:pt idx="593">
                  <c:v>36.771073258699815</c:v>
                </c:pt>
                <c:pt idx="594">
                  <c:v>32.783848447515474</c:v>
                </c:pt>
                <c:pt idx="595">
                  <c:v>32.783848447515474</c:v>
                </c:pt>
                <c:pt idx="596">
                  <c:v>36.771073258699815</c:v>
                </c:pt>
                <c:pt idx="597">
                  <c:v>37.878635706251011</c:v>
                </c:pt>
                <c:pt idx="598">
                  <c:v>32.783848447515474</c:v>
                </c:pt>
                <c:pt idx="599">
                  <c:v>32.783848447515474</c:v>
                </c:pt>
                <c:pt idx="600">
                  <c:v>34.777460853107627</c:v>
                </c:pt>
                <c:pt idx="601">
                  <c:v>36.771073258699815</c:v>
                </c:pt>
                <c:pt idx="602">
                  <c:v>36.771073258699815</c:v>
                </c:pt>
                <c:pt idx="603">
                  <c:v>36.771073258699815</c:v>
                </c:pt>
                <c:pt idx="604">
                  <c:v>34.777460853107627</c:v>
                </c:pt>
                <c:pt idx="605">
                  <c:v>36.771073258699815</c:v>
                </c:pt>
                <c:pt idx="606">
                  <c:v>36.771073258699815</c:v>
                </c:pt>
                <c:pt idx="607">
                  <c:v>36.771073258699815</c:v>
                </c:pt>
                <c:pt idx="608">
                  <c:v>36.771073258699815</c:v>
                </c:pt>
                <c:pt idx="609">
                  <c:v>37.878635706251011</c:v>
                </c:pt>
                <c:pt idx="610">
                  <c:v>36.771073258699815</c:v>
                </c:pt>
                <c:pt idx="611">
                  <c:v>38.986198153802178</c:v>
                </c:pt>
                <c:pt idx="612">
                  <c:v>38.986198153802178</c:v>
                </c:pt>
                <c:pt idx="613">
                  <c:v>36.771073258699815</c:v>
                </c:pt>
                <c:pt idx="614">
                  <c:v>37.878635706251011</c:v>
                </c:pt>
                <c:pt idx="615">
                  <c:v>35.885023300658851</c:v>
                </c:pt>
                <c:pt idx="616">
                  <c:v>37.878635706251011</c:v>
                </c:pt>
                <c:pt idx="617">
                  <c:v>36.771073258699815</c:v>
                </c:pt>
                <c:pt idx="618">
                  <c:v>37.878635706251011</c:v>
                </c:pt>
                <c:pt idx="619">
                  <c:v>37.878635706251011</c:v>
                </c:pt>
                <c:pt idx="620">
                  <c:v>36.771073258699815</c:v>
                </c:pt>
                <c:pt idx="621">
                  <c:v>36.771073258699815</c:v>
                </c:pt>
                <c:pt idx="622">
                  <c:v>36.771073258699815</c:v>
                </c:pt>
                <c:pt idx="623">
                  <c:v>35.885023300658851</c:v>
                </c:pt>
                <c:pt idx="624">
                  <c:v>37.878635706251011</c:v>
                </c:pt>
                <c:pt idx="625">
                  <c:v>37.878635706251011</c:v>
                </c:pt>
                <c:pt idx="626">
                  <c:v>33.669898405556445</c:v>
                </c:pt>
                <c:pt idx="627">
                  <c:v>36.771073258699815</c:v>
                </c:pt>
                <c:pt idx="628">
                  <c:v>36.771073258699815</c:v>
                </c:pt>
                <c:pt idx="629">
                  <c:v>39.872248111843142</c:v>
                </c:pt>
                <c:pt idx="630">
                  <c:v>39.872248111843142</c:v>
                </c:pt>
                <c:pt idx="631">
                  <c:v>37.878635706251011</c:v>
                </c:pt>
                <c:pt idx="632">
                  <c:v>36.771073258699815</c:v>
                </c:pt>
                <c:pt idx="633">
                  <c:v>34.777460853107627</c:v>
                </c:pt>
                <c:pt idx="634">
                  <c:v>34.777460853107627</c:v>
                </c:pt>
                <c:pt idx="635">
                  <c:v>36.771073258699815</c:v>
                </c:pt>
                <c:pt idx="636">
                  <c:v>38.986198153802178</c:v>
                </c:pt>
                <c:pt idx="637">
                  <c:v>38.986198153802178</c:v>
                </c:pt>
                <c:pt idx="638">
                  <c:v>36.771073258699815</c:v>
                </c:pt>
                <c:pt idx="639">
                  <c:v>36.771073258699815</c:v>
                </c:pt>
                <c:pt idx="640">
                  <c:v>35.885023300658851</c:v>
                </c:pt>
                <c:pt idx="641">
                  <c:v>36.771073258699815</c:v>
                </c:pt>
                <c:pt idx="642">
                  <c:v>35.885023300658851</c:v>
                </c:pt>
                <c:pt idx="643">
                  <c:v>35.885023300658851</c:v>
                </c:pt>
                <c:pt idx="644">
                  <c:v>39.872248111843142</c:v>
                </c:pt>
                <c:pt idx="645">
                  <c:v>38.986198153802178</c:v>
                </c:pt>
                <c:pt idx="646">
                  <c:v>30.790236041923293</c:v>
                </c:pt>
                <c:pt idx="647">
                  <c:v>36.771073258699815</c:v>
                </c:pt>
                <c:pt idx="648">
                  <c:v>35.885023300658851</c:v>
                </c:pt>
                <c:pt idx="649">
                  <c:v>34.777460853107627</c:v>
                </c:pt>
                <c:pt idx="650">
                  <c:v>39.872248111843142</c:v>
                </c:pt>
                <c:pt idx="651">
                  <c:v>40.979810559394309</c:v>
                </c:pt>
                <c:pt idx="652">
                  <c:v>37.878635706251011</c:v>
                </c:pt>
                <c:pt idx="653">
                  <c:v>33.669898405556445</c:v>
                </c:pt>
                <c:pt idx="654">
                  <c:v>38.986198153802178</c:v>
                </c:pt>
                <c:pt idx="655">
                  <c:v>38.986198153802178</c:v>
                </c:pt>
                <c:pt idx="656">
                  <c:v>40.979810559394309</c:v>
                </c:pt>
                <c:pt idx="657">
                  <c:v>37.878635706251011</c:v>
                </c:pt>
                <c:pt idx="658">
                  <c:v>38.986198153802178</c:v>
                </c:pt>
                <c:pt idx="659">
                  <c:v>38.986198153802178</c:v>
                </c:pt>
                <c:pt idx="660">
                  <c:v>37.878635706251011</c:v>
                </c:pt>
                <c:pt idx="661">
                  <c:v>33.669898405556445</c:v>
                </c:pt>
                <c:pt idx="662">
                  <c:v>38.986198153802178</c:v>
                </c:pt>
                <c:pt idx="663">
                  <c:v>33.669898405556445</c:v>
                </c:pt>
                <c:pt idx="664">
                  <c:v>35.885023300658851</c:v>
                </c:pt>
                <c:pt idx="665">
                  <c:v>37.878635706251011</c:v>
                </c:pt>
                <c:pt idx="666">
                  <c:v>36.771073258699815</c:v>
                </c:pt>
                <c:pt idx="667">
                  <c:v>38.986198153802178</c:v>
                </c:pt>
                <c:pt idx="668">
                  <c:v>37.878635706251011</c:v>
                </c:pt>
                <c:pt idx="669">
                  <c:v>36.771073258699815</c:v>
                </c:pt>
                <c:pt idx="670">
                  <c:v>36.771073258699815</c:v>
                </c:pt>
                <c:pt idx="671">
                  <c:v>37.878635706251011</c:v>
                </c:pt>
                <c:pt idx="672">
                  <c:v>39.872248111843142</c:v>
                </c:pt>
                <c:pt idx="673">
                  <c:v>39.872248111843142</c:v>
                </c:pt>
                <c:pt idx="674">
                  <c:v>39.872248111843142</c:v>
                </c:pt>
                <c:pt idx="675">
                  <c:v>38.986198153802178</c:v>
                </c:pt>
                <c:pt idx="676">
                  <c:v>39.872248111843142</c:v>
                </c:pt>
                <c:pt idx="677">
                  <c:v>40.979810559394309</c:v>
                </c:pt>
                <c:pt idx="678">
                  <c:v>37.878635706251011</c:v>
                </c:pt>
                <c:pt idx="679">
                  <c:v>42.087373006945555</c:v>
                </c:pt>
                <c:pt idx="680">
                  <c:v>42.973422964986504</c:v>
                </c:pt>
                <c:pt idx="681">
                  <c:v>42.973422964986504</c:v>
                </c:pt>
                <c:pt idx="682">
                  <c:v>42.087373006945555</c:v>
                </c:pt>
                <c:pt idx="683">
                  <c:v>44.967035370578735</c:v>
                </c:pt>
                <c:pt idx="684">
                  <c:v>44.967035370578735</c:v>
                </c:pt>
                <c:pt idx="685">
                  <c:v>46.074597818129917</c:v>
                </c:pt>
                <c:pt idx="686">
                  <c:v>46.074597818129917</c:v>
                </c:pt>
                <c:pt idx="687">
                  <c:v>46.074597818129917</c:v>
                </c:pt>
                <c:pt idx="688">
                  <c:v>47.182160265681077</c:v>
                </c:pt>
                <c:pt idx="689">
                  <c:v>47.182160265681077</c:v>
                </c:pt>
                <c:pt idx="690">
                  <c:v>47.182160265681077</c:v>
                </c:pt>
                <c:pt idx="691">
                  <c:v>44.080985412537729</c:v>
                </c:pt>
                <c:pt idx="692">
                  <c:v>49.175772671273243</c:v>
                </c:pt>
                <c:pt idx="693">
                  <c:v>49.175772671273243</c:v>
                </c:pt>
                <c:pt idx="694">
                  <c:v>51.169385076865403</c:v>
                </c:pt>
                <c:pt idx="695">
                  <c:v>53.384509971967795</c:v>
                </c:pt>
                <c:pt idx="696">
                  <c:v>53.384509971967795</c:v>
                </c:pt>
                <c:pt idx="697">
                  <c:v>53.384509971967795</c:v>
                </c:pt>
                <c:pt idx="698">
                  <c:v>55.378122377560004</c:v>
                </c:pt>
                <c:pt idx="699">
                  <c:v>56.264172335600946</c:v>
                </c:pt>
                <c:pt idx="700">
                  <c:v>54.270559930008815</c:v>
                </c:pt>
                <c:pt idx="701">
                  <c:v>59.365347188744252</c:v>
                </c:pt>
                <c:pt idx="702">
                  <c:v>60.472909636295455</c:v>
                </c:pt>
                <c:pt idx="703">
                  <c:v>59.365347188744252</c:v>
                </c:pt>
                <c:pt idx="704">
                  <c:v>64.681646936989964</c:v>
                </c:pt>
                <c:pt idx="705">
                  <c:v>63.574084489438775</c:v>
                </c:pt>
                <c:pt idx="706">
                  <c:v>61.580472083846622</c:v>
                </c:pt>
                <c:pt idx="707">
                  <c:v>67.561309300623151</c:v>
                </c:pt>
                <c:pt idx="708">
                  <c:v>68.668871748174254</c:v>
                </c:pt>
                <c:pt idx="709">
                  <c:v>68.668871748174254</c:v>
                </c:pt>
                <c:pt idx="710">
                  <c:v>72.877609048868905</c:v>
                </c:pt>
                <c:pt idx="711">
                  <c:v>73.763659006909876</c:v>
                </c:pt>
                <c:pt idx="712">
                  <c:v>78.858446265645384</c:v>
                </c:pt>
                <c:pt idx="713">
                  <c:v>83.067183566339921</c:v>
                </c:pt>
                <c:pt idx="714">
                  <c:v>83.067183566339921</c:v>
                </c:pt>
                <c:pt idx="715">
                  <c:v>79.966008713196558</c:v>
                </c:pt>
                <c:pt idx="716">
                  <c:v>86.168358419483155</c:v>
                </c:pt>
                <c:pt idx="717">
                  <c:v>87.054408377524126</c:v>
                </c:pt>
                <c:pt idx="718">
                  <c:v>86.168358419483155</c:v>
                </c:pt>
                <c:pt idx="719">
                  <c:v>92.37070812576988</c:v>
                </c:pt>
                <c:pt idx="720">
                  <c:v>93.256758083810979</c:v>
                </c:pt>
                <c:pt idx="721">
                  <c:v>98.351545342546459</c:v>
                </c:pt>
                <c:pt idx="722">
                  <c:v>99.459107790097704</c:v>
                </c:pt>
                <c:pt idx="723">
                  <c:v>103.66784509079223</c:v>
                </c:pt>
                <c:pt idx="724">
                  <c:v>108.76263234952775</c:v>
                </c:pt>
                <c:pt idx="725">
                  <c:v>108.76263234952775</c:v>
                </c:pt>
                <c:pt idx="726">
                  <c:v>109.64868230756861</c:v>
                </c:pt>
                <c:pt idx="727">
                  <c:v>113.85741960826331</c:v>
                </c:pt>
                <c:pt idx="728">
                  <c:v>114.96498205581449</c:v>
                </c:pt>
                <c:pt idx="729">
                  <c:v>120.05976931454995</c:v>
                </c:pt>
                <c:pt idx="730">
                  <c:v>120.05976931454995</c:v>
                </c:pt>
                <c:pt idx="731">
                  <c:v>124.04699412573429</c:v>
                </c:pt>
                <c:pt idx="732">
                  <c:v>127.14816897887766</c:v>
                </c:pt>
                <c:pt idx="733">
                  <c:v>130.24934383202103</c:v>
                </c:pt>
                <c:pt idx="734">
                  <c:v>129.36329387398007</c:v>
                </c:pt>
                <c:pt idx="735">
                  <c:v>136.45169353830772</c:v>
                </c:pt>
                <c:pt idx="736">
                  <c:v>137.55925598585875</c:v>
                </c:pt>
                <c:pt idx="737">
                  <c:v>141.54648079704322</c:v>
                </c:pt>
                <c:pt idx="738">
                  <c:v>145.75521809773781</c:v>
                </c:pt>
                <c:pt idx="739">
                  <c:v>149.74244290892221</c:v>
                </c:pt>
                <c:pt idx="740">
                  <c:v>152.84361776206538</c:v>
                </c:pt>
                <c:pt idx="741">
                  <c:v>157.05235506276003</c:v>
                </c:pt>
                <c:pt idx="742">
                  <c:v>157.05235506276003</c:v>
                </c:pt>
                <c:pt idx="743">
                  <c:v>160.15352991590353</c:v>
                </c:pt>
                <c:pt idx="744">
                  <c:v>163.03319227953642</c:v>
                </c:pt>
                <c:pt idx="745">
                  <c:v>166.13436713267984</c:v>
                </c:pt>
                <c:pt idx="746">
                  <c:v>169.23554198582323</c:v>
                </c:pt>
                <c:pt idx="747">
                  <c:v>171.45066688092575</c:v>
                </c:pt>
                <c:pt idx="748">
                  <c:v>175.43789169210996</c:v>
                </c:pt>
                <c:pt idx="749">
                  <c:v>179.64662899280438</c:v>
                </c:pt>
                <c:pt idx="750">
                  <c:v>180.53267895084548</c:v>
                </c:pt>
                <c:pt idx="751">
                  <c:v>185.62746620958097</c:v>
                </c:pt>
                <c:pt idx="752">
                  <c:v>188.72864106272442</c:v>
                </c:pt>
                <c:pt idx="753">
                  <c:v>190.94376595782663</c:v>
                </c:pt>
                <c:pt idx="754">
                  <c:v>187.84259110468341</c:v>
                </c:pt>
                <c:pt idx="755">
                  <c:v>192.93737836341901</c:v>
                </c:pt>
                <c:pt idx="756">
                  <c:v>199.13972806970548</c:v>
                </c:pt>
                <c:pt idx="757">
                  <c:v>203.12695288088997</c:v>
                </c:pt>
                <c:pt idx="758">
                  <c:v>206.22812773403336</c:v>
                </c:pt>
                <c:pt idx="759">
                  <c:v>207.33569018158445</c:v>
                </c:pt>
                <c:pt idx="760">
                  <c:v>211.32291499276883</c:v>
                </c:pt>
                <c:pt idx="761">
                  <c:v>209.32930258717661</c:v>
                </c:pt>
                <c:pt idx="762">
                  <c:v>214.42408984591222</c:v>
                </c:pt>
                <c:pt idx="763">
                  <c:v>216.41770225150418</c:v>
                </c:pt>
                <c:pt idx="764">
                  <c:v>221.73400199974989</c:v>
                </c:pt>
                <c:pt idx="765">
                  <c:v>224.83517685289365</c:v>
                </c:pt>
                <c:pt idx="766">
                  <c:v>228.82240166407769</c:v>
                </c:pt>
                <c:pt idx="767">
                  <c:v>229.92996411162898</c:v>
                </c:pt>
                <c:pt idx="768">
                  <c:v>233.91718892281341</c:v>
                </c:pt>
                <c:pt idx="769">
                  <c:v>233.91718892281341</c:v>
                </c:pt>
                <c:pt idx="770">
                  <c:v>238.12592622350778</c:v>
                </c:pt>
                <c:pt idx="771">
                  <c:v>243.22071348224341</c:v>
                </c:pt>
                <c:pt idx="772">
                  <c:v>248.31550074097871</c:v>
                </c:pt>
                <c:pt idx="773">
                  <c:v>250.30911314657098</c:v>
                </c:pt>
                <c:pt idx="774">
                  <c:v>253.41028799971431</c:v>
                </c:pt>
                <c:pt idx="775">
                  <c:v>256.51146285285768</c:v>
                </c:pt>
                <c:pt idx="776">
                  <c:v>255.62541289481678</c:v>
                </c:pt>
                <c:pt idx="777">
                  <c:v>260.7202001535523</c:v>
                </c:pt>
                <c:pt idx="778">
                  <c:v>265.81498741228756</c:v>
                </c:pt>
                <c:pt idx="779">
                  <c:v>265.81498741228756</c:v>
                </c:pt>
                <c:pt idx="780">
                  <c:v>270.90977467102334</c:v>
                </c:pt>
                <c:pt idx="781">
                  <c:v>274.01094952416685</c:v>
                </c:pt>
                <c:pt idx="782">
                  <c:v>276.00456192975912</c:v>
                </c:pt>
                <c:pt idx="783">
                  <c:v>281.09934918849405</c:v>
                </c:pt>
                <c:pt idx="784">
                  <c:v>283.31447408359696</c:v>
                </c:pt>
                <c:pt idx="785">
                  <c:v>288.40926134233234</c:v>
                </c:pt>
                <c:pt idx="786">
                  <c:v>292.39648615351672</c:v>
                </c:pt>
                <c:pt idx="787">
                  <c:v>293.50404860106772</c:v>
                </c:pt>
                <c:pt idx="788">
                  <c:v>298.59883585980327</c:v>
                </c:pt>
                <c:pt idx="789">
                  <c:v>301.70001071294661</c:v>
                </c:pt>
                <c:pt idx="790">
                  <c:v>302.80757316049767</c:v>
                </c:pt>
                <c:pt idx="791">
                  <c:v>303.69362311853877</c:v>
                </c:pt>
                <c:pt idx="792">
                  <c:v>304.80118556608966</c:v>
                </c:pt>
                <c:pt idx="793">
                  <c:v>305.90874801364117</c:v>
                </c:pt>
                <c:pt idx="794">
                  <c:v>305.90874801364117</c:v>
                </c:pt>
                <c:pt idx="795">
                  <c:v>304.80118556608966</c:v>
                </c:pt>
                <c:pt idx="796">
                  <c:v>305.90874801364117</c:v>
                </c:pt>
                <c:pt idx="797">
                  <c:v>307.90236041923339</c:v>
                </c:pt>
                <c:pt idx="798">
                  <c:v>309.89597282482572</c:v>
                </c:pt>
                <c:pt idx="799">
                  <c:v>307.90236041923339</c:v>
                </c:pt>
                <c:pt idx="800">
                  <c:v>307.90236041923339</c:v>
                </c:pt>
                <c:pt idx="801">
                  <c:v>307.90236041923339</c:v>
                </c:pt>
                <c:pt idx="802">
                  <c:v>309.00992286678451</c:v>
                </c:pt>
                <c:pt idx="803">
                  <c:v>309.89597282482572</c:v>
                </c:pt>
                <c:pt idx="804">
                  <c:v>309.89597282482572</c:v>
                </c:pt>
                <c:pt idx="805">
                  <c:v>307.90236041923339</c:v>
                </c:pt>
                <c:pt idx="806">
                  <c:v>309.89597282482572</c:v>
                </c:pt>
                <c:pt idx="807">
                  <c:v>311.88958523041771</c:v>
                </c:pt>
                <c:pt idx="808">
                  <c:v>311.00353527237644</c:v>
                </c:pt>
                <c:pt idx="809">
                  <c:v>312.99714767796894</c:v>
                </c:pt>
                <c:pt idx="810">
                  <c:v>311.00353527237644</c:v>
                </c:pt>
                <c:pt idx="811">
                  <c:v>311.00353527237644</c:v>
                </c:pt>
                <c:pt idx="812">
                  <c:v>311.88958523041771</c:v>
                </c:pt>
                <c:pt idx="813">
                  <c:v>314.99076008356121</c:v>
                </c:pt>
                <c:pt idx="814">
                  <c:v>314.99076008356121</c:v>
                </c:pt>
                <c:pt idx="815">
                  <c:v>316.09832253111199</c:v>
                </c:pt>
                <c:pt idx="816">
                  <c:v>317.20588497866351</c:v>
                </c:pt>
                <c:pt idx="817">
                  <c:v>316.09832253111199</c:v>
                </c:pt>
                <c:pt idx="818">
                  <c:v>318.09193493670409</c:v>
                </c:pt>
                <c:pt idx="819">
                  <c:v>319.19949738425572</c:v>
                </c:pt>
                <c:pt idx="820">
                  <c:v>319.19949738425572</c:v>
                </c:pt>
                <c:pt idx="821">
                  <c:v>318.09193493670409</c:v>
                </c:pt>
                <c:pt idx="822">
                  <c:v>319.19949738425572</c:v>
                </c:pt>
                <c:pt idx="823">
                  <c:v>319.19949738425572</c:v>
                </c:pt>
                <c:pt idx="824">
                  <c:v>320.30705983180701</c:v>
                </c:pt>
                <c:pt idx="825">
                  <c:v>321.19310978984765</c:v>
                </c:pt>
                <c:pt idx="826">
                  <c:v>321.19310978984765</c:v>
                </c:pt>
                <c:pt idx="827">
                  <c:v>323.18672219543998</c:v>
                </c:pt>
                <c:pt idx="828">
                  <c:v>324.2942846429911</c:v>
                </c:pt>
                <c:pt idx="829">
                  <c:v>324.2942846429911</c:v>
                </c:pt>
                <c:pt idx="830">
                  <c:v>324.2942846429911</c:v>
                </c:pt>
                <c:pt idx="831">
                  <c:v>324.2942846429911</c:v>
                </c:pt>
                <c:pt idx="832">
                  <c:v>324.2942846429911</c:v>
                </c:pt>
                <c:pt idx="833">
                  <c:v>326.28789704858303</c:v>
                </c:pt>
                <c:pt idx="834">
                  <c:v>328.50302194368538</c:v>
                </c:pt>
                <c:pt idx="835">
                  <c:v>328.50302194368538</c:v>
                </c:pt>
                <c:pt idx="836">
                  <c:v>328.50302194368538</c:v>
                </c:pt>
                <c:pt idx="837">
                  <c:v>328.50302194368538</c:v>
                </c:pt>
                <c:pt idx="838">
                  <c:v>329.38907190172671</c:v>
                </c:pt>
                <c:pt idx="839">
                  <c:v>328.50302194368538</c:v>
                </c:pt>
                <c:pt idx="840">
                  <c:v>329.38907190172671</c:v>
                </c:pt>
                <c:pt idx="841">
                  <c:v>331.604196796829</c:v>
                </c:pt>
                <c:pt idx="842">
                  <c:v>330.4966343492772</c:v>
                </c:pt>
                <c:pt idx="843">
                  <c:v>329.38907190172671</c:v>
                </c:pt>
                <c:pt idx="844">
                  <c:v>330.4966343492772</c:v>
                </c:pt>
                <c:pt idx="845">
                  <c:v>330.4966343492772</c:v>
                </c:pt>
                <c:pt idx="846">
                  <c:v>330.4966343492772</c:v>
                </c:pt>
                <c:pt idx="847">
                  <c:v>331.604196796829</c:v>
                </c:pt>
                <c:pt idx="848">
                  <c:v>332.49024675486999</c:v>
                </c:pt>
                <c:pt idx="849">
                  <c:v>332.49024675486999</c:v>
                </c:pt>
                <c:pt idx="850">
                  <c:v>333.59780920242116</c:v>
                </c:pt>
                <c:pt idx="851">
                  <c:v>332.49024675486999</c:v>
                </c:pt>
                <c:pt idx="852">
                  <c:v>332.49024675486999</c:v>
                </c:pt>
                <c:pt idx="853">
                  <c:v>332.49024675486999</c:v>
                </c:pt>
                <c:pt idx="854">
                  <c:v>333.59780920242116</c:v>
                </c:pt>
                <c:pt idx="855">
                  <c:v>332.49024675486999</c:v>
                </c:pt>
                <c:pt idx="856">
                  <c:v>332.49024675486999</c:v>
                </c:pt>
                <c:pt idx="857">
                  <c:v>332.49024675486999</c:v>
                </c:pt>
                <c:pt idx="858">
                  <c:v>332.49024675486999</c:v>
                </c:pt>
                <c:pt idx="859">
                  <c:v>333.59780920242116</c:v>
                </c:pt>
                <c:pt idx="860">
                  <c:v>332.49024675486999</c:v>
                </c:pt>
                <c:pt idx="861">
                  <c:v>334.48385916046209</c:v>
                </c:pt>
                <c:pt idx="862">
                  <c:v>334.48385916046209</c:v>
                </c:pt>
                <c:pt idx="863">
                  <c:v>333.59780920242116</c:v>
                </c:pt>
                <c:pt idx="864">
                  <c:v>334.48385916046209</c:v>
                </c:pt>
                <c:pt idx="865">
                  <c:v>334.48385916046209</c:v>
                </c:pt>
                <c:pt idx="866">
                  <c:v>333.59780920242116</c:v>
                </c:pt>
                <c:pt idx="867">
                  <c:v>333.59780920242116</c:v>
                </c:pt>
                <c:pt idx="868">
                  <c:v>332.49024675486999</c:v>
                </c:pt>
                <c:pt idx="869">
                  <c:v>332.49024675486999</c:v>
                </c:pt>
                <c:pt idx="870">
                  <c:v>332.49024675486999</c:v>
                </c:pt>
                <c:pt idx="871">
                  <c:v>333.59780920242116</c:v>
                </c:pt>
                <c:pt idx="872">
                  <c:v>332.49024675486999</c:v>
                </c:pt>
                <c:pt idx="873">
                  <c:v>332.49024675486999</c:v>
                </c:pt>
                <c:pt idx="874">
                  <c:v>334.48385916046209</c:v>
                </c:pt>
                <c:pt idx="875">
                  <c:v>333.59780920242116</c:v>
                </c:pt>
                <c:pt idx="876">
                  <c:v>332.49024675486999</c:v>
                </c:pt>
                <c:pt idx="877">
                  <c:v>332.49024675486999</c:v>
                </c:pt>
                <c:pt idx="878">
                  <c:v>333.59780920242116</c:v>
                </c:pt>
                <c:pt idx="879">
                  <c:v>333.59780920242116</c:v>
                </c:pt>
                <c:pt idx="880">
                  <c:v>332.49024675486999</c:v>
                </c:pt>
                <c:pt idx="881">
                  <c:v>333.59780920242116</c:v>
                </c:pt>
                <c:pt idx="882">
                  <c:v>334.48385916046209</c:v>
                </c:pt>
                <c:pt idx="883">
                  <c:v>333.59780920242116</c:v>
                </c:pt>
                <c:pt idx="884">
                  <c:v>332.49024675486999</c:v>
                </c:pt>
                <c:pt idx="885">
                  <c:v>331.604196796829</c:v>
                </c:pt>
                <c:pt idx="886">
                  <c:v>331.604196796829</c:v>
                </c:pt>
                <c:pt idx="887">
                  <c:v>332.49024675486999</c:v>
                </c:pt>
                <c:pt idx="888">
                  <c:v>332.49024675486999</c:v>
                </c:pt>
                <c:pt idx="889">
                  <c:v>331.604196796829</c:v>
                </c:pt>
                <c:pt idx="890">
                  <c:v>331.604196796829</c:v>
                </c:pt>
                <c:pt idx="891">
                  <c:v>331.604196796829</c:v>
                </c:pt>
                <c:pt idx="892">
                  <c:v>331.604196796829</c:v>
                </c:pt>
                <c:pt idx="893">
                  <c:v>331.604196796829</c:v>
                </c:pt>
                <c:pt idx="894">
                  <c:v>332.49024675486999</c:v>
                </c:pt>
                <c:pt idx="895">
                  <c:v>332.49024675486999</c:v>
                </c:pt>
                <c:pt idx="896">
                  <c:v>332.49024675486999</c:v>
                </c:pt>
                <c:pt idx="897">
                  <c:v>332.49024675486999</c:v>
                </c:pt>
                <c:pt idx="898">
                  <c:v>332.49024675486999</c:v>
                </c:pt>
                <c:pt idx="899">
                  <c:v>332.49024675486999</c:v>
                </c:pt>
                <c:pt idx="900">
                  <c:v>332.49024675486999</c:v>
                </c:pt>
                <c:pt idx="901">
                  <c:v>332.49024675486999</c:v>
                </c:pt>
                <c:pt idx="902">
                  <c:v>331.604196796829</c:v>
                </c:pt>
                <c:pt idx="903">
                  <c:v>331.604196796829</c:v>
                </c:pt>
                <c:pt idx="904">
                  <c:v>331.604196796829</c:v>
                </c:pt>
                <c:pt idx="905">
                  <c:v>332.49024675486999</c:v>
                </c:pt>
                <c:pt idx="906">
                  <c:v>331.604196796829</c:v>
                </c:pt>
                <c:pt idx="907">
                  <c:v>332.49024675486999</c:v>
                </c:pt>
                <c:pt idx="908">
                  <c:v>333.59780920242116</c:v>
                </c:pt>
                <c:pt idx="909">
                  <c:v>334.48385916046209</c:v>
                </c:pt>
                <c:pt idx="910">
                  <c:v>334.48385916046209</c:v>
                </c:pt>
                <c:pt idx="911">
                  <c:v>334.48385916046209</c:v>
                </c:pt>
                <c:pt idx="912">
                  <c:v>334.48385916046209</c:v>
                </c:pt>
                <c:pt idx="913">
                  <c:v>334.48385916046209</c:v>
                </c:pt>
                <c:pt idx="914">
                  <c:v>334.48385916046209</c:v>
                </c:pt>
                <c:pt idx="915">
                  <c:v>334.48385916046209</c:v>
                </c:pt>
                <c:pt idx="916">
                  <c:v>333.59780920242116</c:v>
                </c:pt>
                <c:pt idx="917">
                  <c:v>334.48385916046209</c:v>
                </c:pt>
                <c:pt idx="918">
                  <c:v>335.59142160801326</c:v>
                </c:pt>
                <c:pt idx="919">
                  <c:v>335.59142160801326</c:v>
                </c:pt>
                <c:pt idx="920">
                  <c:v>335.59142160801326</c:v>
                </c:pt>
                <c:pt idx="921">
                  <c:v>335.59142160801326</c:v>
                </c:pt>
                <c:pt idx="922">
                  <c:v>336.69898405556455</c:v>
                </c:pt>
                <c:pt idx="923">
                  <c:v>337.58503401360525</c:v>
                </c:pt>
                <c:pt idx="924">
                  <c:v>337.58503401360525</c:v>
                </c:pt>
                <c:pt idx="925">
                  <c:v>338.69259646115665</c:v>
                </c:pt>
                <c:pt idx="926">
                  <c:v>337.58503401360525</c:v>
                </c:pt>
                <c:pt idx="927">
                  <c:v>337.58503401360525</c:v>
                </c:pt>
                <c:pt idx="928">
                  <c:v>335.59142160801326</c:v>
                </c:pt>
                <c:pt idx="929">
                  <c:v>335.59142160801326</c:v>
                </c:pt>
                <c:pt idx="930">
                  <c:v>335.59142160801326</c:v>
                </c:pt>
                <c:pt idx="931">
                  <c:v>336.69898405556455</c:v>
                </c:pt>
                <c:pt idx="932">
                  <c:v>336.69898405556455</c:v>
                </c:pt>
                <c:pt idx="933">
                  <c:v>336.69898405556455</c:v>
                </c:pt>
                <c:pt idx="934">
                  <c:v>336.69898405556455</c:v>
                </c:pt>
                <c:pt idx="935">
                  <c:v>336.69898405556455</c:v>
                </c:pt>
                <c:pt idx="936">
                  <c:v>337.58503401360525</c:v>
                </c:pt>
                <c:pt idx="937">
                  <c:v>338.69259646115665</c:v>
                </c:pt>
                <c:pt idx="938">
                  <c:v>340.68620886674887</c:v>
                </c:pt>
                <c:pt idx="939">
                  <c:v>341.7937713143001</c:v>
                </c:pt>
                <c:pt idx="940">
                  <c:v>339.80015890870754</c:v>
                </c:pt>
                <c:pt idx="941">
                  <c:v>338.69259646115665</c:v>
                </c:pt>
                <c:pt idx="942">
                  <c:v>339.80015890870754</c:v>
                </c:pt>
                <c:pt idx="943">
                  <c:v>340.68620886674887</c:v>
                </c:pt>
                <c:pt idx="944">
                  <c:v>341.7937713143001</c:v>
                </c:pt>
                <c:pt idx="945">
                  <c:v>342.90133376185099</c:v>
                </c:pt>
                <c:pt idx="946">
                  <c:v>342.90133376185099</c:v>
                </c:pt>
                <c:pt idx="947">
                  <c:v>342.90133376185099</c:v>
                </c:pt>
                <c:pt idx="948">
                  <c:v>341.7937713143001</c:v>
                </c:pt>
                <c:pt idx="949">
                  <c:v>341.7937713143001</c:v>
                </c:pt>
                <c:pt idx="950">
                  <c:v>342.90133376185099</c:v>
                </c:pt>
                <c:pt idx="951">
                  <c:v>343.78738371989215</c:v>
                </c:pt>
                <c:pt idx="952">
                  <c:v>342.90133376185099</c:v>
                </c:pt>
                <c:pt idx="953">
                  <c:v>342.90133376185099</c:v>
                </c:pt>
                <c:pt idx="954">
                  <c:v>342.90133376185099</c:v>
                </c:pt>
                <c:pt idx="955">
                  <c:v>343.78738371989215</c:v>
                </c:pt>
                <c:pt idx="956">
                  <c:v>343.78738371989215</c:v>
                </c:pt>
                <c:pt idx="957">
                  <c:v>344.89494616744366</c:v>
                </c:pt>
                <c:pt idx="958">
                  <c:v>345.78099612548425</c:v>
                </c:pt>
                <c:pt idx="959">
                  <c:v>345.78099612548425</c:v>
                </c:pt>
                <c:pt idx="960">
                  <c:v>344.89494616744366</c:v>
                </c:pt>
                <c:pt idx="961">
                  <c:v>343.78738371989215</c:v>
                </c:pt>
                <c:pt idx="962">
                  <c:v>343.78738371989215</c:v>
                </c:pt>
                <c:pt idx="963">
                  <c:v>343.78738371989215</c:v>
                </c:pt>
                <c:pt idx="964">
                  <c:v>342.90133376185099</c:v>
                </c:pt>
                <c:pt idx="965">
                  <c:v>343.78738371989215</c:v>
                </c:pt>
                <c:pt idx="966">
                  <c:v>343.78738371989215</c:v>
                </c:pt>
                <c:pt idx="967">
                  <c:v>343.78738371989215</c:v>
                </c:pt>
                <c:pt idx="968">
                  <c:v>343.78738371989215</c:v>
                </c:pt>
                <c:pt idx="969">
                  <c:v>343.78738371989215</c:v>
                </c:pt>
                <c:pt idx="970">
                  <c:v>344.89494616744366</c:v>
                </c:pt>
                <c:pt idx="971">
                  <c:v>345.78099612548425</c:v>
                </c:pt>
                <c:pt idx="972">
                  <c:v>346.88855857303554</c:v>
                </c:pt>
                <c:pt idx="973">
                  <c:v>347.99612102058649</c:v>
                </c:pt>
                <c:pt idx="974">
                  <c:v>347.99612102058649</c:v>
                </c:pt>
                <c:pt idx="975">
                  <c:v>348.88217097862736</c:v>
                </c:pt>
                <c:pt idx="976">
                  <c:v>348.88217097862736</c:v>
                </c:pt>
              </c:numCache>
            </c:numRef>
          </c:yVal>
          <c:smooth val="0"/>
        </c:ser>
        <c:ser>
          <c:idx val="7"/>
          <c:order val="6"/>
          <c:spPr>
            <a:ln w="28575">
              <a:noFill/>
            </a:ln>
          </c:spPr>
          <c:marker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</c:spPr>
          </c:marker>
          <c:xVal>
            <c:numRef>
              <c:f>A80FSV!$R$1204:$R$1553</c:f>
              <c:numCache>
                <c:formatCode>General</c:formatCode>
                <c:ptCount val="350"/>
                <c:pt idx="0">
                  <c:v>17.142857142857157</c:v>
                </c:pt>
                <c:pt idx="1">
                  <c:v>17.157142857142844</c:v>
                </c:pt>
                <c:pt idx="2">
                  <c:v>17.171428571428571</c:v>
                </c:pt>
                <c:pt idx="3">
                  <c:v>17.185714285714269</c:v>
                </c:pt>
                <c:pt idx="4">
                  <c:v>17.2</c:v>
                </c:pt>
                <c:pt idx="5">
                  <c:v>17.214285714285737</c:v>
                </c:pt>
                <c:pt idx="6">
                  <c:v>17.228571428571428</c:v>
                </c:pt>
                <c:pt idx="7">
                  <c:v>17.24285714285714</c:v>
                </c:pt>
                <c:pt idx="8">
                  <c:v>17.257142857142842</c:v>
                </c:pt>
                <c:pt idx="9">
                  <c:v>17.271428571428572</c:v>
                </c:pt>
                <c:pt idx="10">
                  <c:v>17.285714285714256</c:v>
                </c:pt>
                <c:pt idx="11">
                  <c:v>17.3</c:v>
                </c:pt>
                <c:pt idx="12">
                  <c:v>17.314285714285738</c:v>
                </c:pt>
                <c:pt idx="13">
                  <c:v>17.328571428571433</c:v>
                </c:pt>
                <c:pt idx="14">
                  <c:v>17.342857142857145</c:v>
                </c:pt>
                <c:pt idx="15">
                  <c:v>17.357142857142843</c:v>
                </c:pt>
                <c:pt idx="16">
                  <c:v>17.371428571428574</c:v>
                </c:pt>
                <c:pt idx="17">
                  <c:v>17.385714285714261</c:v>
                </c:pt>
                <c:pt idx="18">
                  <c:v>17.399999999999999</c:v>
                </c:pt>
                <c:pt idx="19">
                  <c:v>17.414285714285736</c:v>
                </c:pt>
                <c:pt idx="20">
                  <c:v>17.428571428571427</c:v>
                </c:pt>
                <c:pt idx="21">
                  <c:v>17.442857142857143</c:v>
                </c:pt>
                <c:pt idx="22">
                  <c:v>17.457142857142834</c:v>
                </c:pt>
                <c:pt idx="23">
                  <c:v>17.471428571428572</c:v>
                </c:pt>
                <c:pt idx="24">
                  <c:v>17.485714285714256</c:v>
                </c:pt>
                <c:pt idx="25">
                  <c:v>17.5</c:v>
                </c:pt>
                <c:pt idx="26">
                  <c:v>17.514285714285737</c:v>
                </c:pt>
                <c:pt idx="27">
                  <c:v>17.528571428571428</c:v>
                </c:pt>
                <c:pt idx="28">
                  <c:v>17.542857142857141</c:v>
                </c:pt>
                <c:pt idx="29">
                  <c:v>17.557142857142843</c:v>
                </c:pt>
                <c:pt idx="30">
                  <c:v>17.571428571428573</c:v>
                </c:pt>
                <c:pt idx="31">
                  <c:v>17.585714285714257</c:v>
                </c:pt>
                <c:pt idx="32">
                  <c:v>17.599999999999987</c:v>
                </c:pt>
                <c:pt idx="33">
                  <c:v>17.614285714285739</c:v>
                </c:pt>
                <c:pt idx="34">
                  <c:v>17.62857142857143</c:v>
                </c:pt>
                <c:pt idx="35">
                  <c:v>17.642857142857157</c:v>
                </c:pt>
                <c:pt idx="36">
                  <c:v>17.657142857142844</c:v>
                </c:pt>
                <c:pt idx="37">
                  <c:v>17.671428571428571</c:v>
                </c:pt>
                <c:pt idx="38">
                  <c:v>17.685714285714269</c:v>
                </c:pt>
                <c:pt idx="39">
                  <c:v>17.7</c:v>
                </c:pt>
                <c:pt idx="40">
                  <c:v>17.714285714285737</c:v>
                </c:pt>
                <c:pt idx="41">
                  <c:v>17.728571428571428</c:v>
                </c:pt>
                <c:pt idx="42">
                  <c:v>17.74285714285714</c:v>
                </c:pt>
                <c:pt idx="43">
                  <c:v>17.757142857142842</c:v>
                </c:pt>
                <c:pt idx="44">
                  <c:v>17.771428571428572</c:v>
                </c:pt>
                <c:pt idx="45">
                  <c:v>17.785714285714256</c:v>
                </c:pt>
                <c:pt idx="46">
                  <c:v>17.8</c:v>
                </c:pt>
                <c:pt idx="47">
                  <c:v>17.814285714285738</c:v>
                </c:pt>
                <c:pt idx="48">
                  <c:v>17.828571428571433</c:v>
                </c:pt>
                <c:pt idx="49">
                  <c:v>17.842857142857145</c:v>
                </c:pt>
                <c:pt idx="50">
                  <c:v>17.857142857142843</c:v>
                </c:pt>
                <c:pt idx="51">
                  <c:v>17.871428571428574</c:v>
                </c:pt>
                <c:pt idx="52">
                  <c:v>17.885714285714261</c:v>
                </c:pt>
                <c:pt idx="53">
                  <c:v>17.899999999999999</c:v>
                </c:pt>
                <c:pt idx="54">
                  <c:v>17.914285714285736</c:v>
                </c:pt>
                <c:pt idx="55">
                  <c:v>17.928571428571427</c:v>
                </c:pt>
                <c:pt idx="56">
                  <c:v>17.942857142857143</c:v>
                </c:pt>
                <c:pt idx="57">
                  <c:v>17.957142857142834</c:v>
                </c:pt>
                <c:pt idx="58">
                  <c:v>17.971428571428572</c:v>
                </c:pt>
                <c:pt idx="59">
                  <c:v>17.985714285714256</c:v>
                </c:pt>
                <c:pt idx="60">
                  <c:v>18</c:v>
                </c:pt>
                <c:pt idx="61">
                  <c:v>18.014285714285737</c:v>
                </c:pt>
                <c:pt idx="62">
                  <c:v>18.028571428571428</c:v>
                </c:pt>
                <c:pt idx="63">
                  <c:v>18.042857142857141</c:v>
                </c:pt>
                <c:pt idx="64">
                  <c:v>18.057142857142843</c:v>
                </c:pt>
                <c:pt idx="65">
                  <c:v>18.071428571428573</c:v>
                </c:pt>
                <c:pt idx="66">
                  <c:v>18.085714285714257</c:v>
                </c:pt>
                <c:pt idx="67">
                  <c:v>18.099999999999987</c:v>
                </c:pt>
                <c:pt idx="68">
                  <c:v>18.114285714285739</c:v>
                </c:pt>
                <c:pt idx="69">
                  <c:v>18.12857142857143</c:v>
                </c:pt>
                <c:pt idx="70">
                  <c:v>18.142857142857157</c:v>
                </c:pt>
                <c:pt idx="71">
                  <c:v>18.157142857142844</c:v>
                </c:pt>
                <c:pt idx="72">
                  <c:v>18.171428571428571</c:v>
                </c:pt>
                <c:pt idx="73">
                  <c:v>18.185714285714269</c:v>
                </c:pt>
                <c:pt idx="74">
                  <c:v>18.2</c:v>
                </c:pt>
                <c:pt idx="75">
                  <c:v>18.214285714285737</c:v>
                </c:pt>
                <c:pt idx="76">
                  <c:v>18.228571428571428</c:v>
                </c:pt>
                <c:pt idx="77">
                  <c:v>18.24285714285714</c:v>
                </c:pt>
                <c:pt idx="78">
                  <c:v>18.257142857142842</c:v>
                </c:pt>
                <c:pt idx="79">
                  <c:v>18.271428571428572</c:v>
                </c:pt>
                <c:pt idx="80">
                  <c:v>18.285714285714256</c:v>
                </c:pt>
                <c:pt idx="81">
                  <c:v>18.3</c:v>
                </c:pt>
                <c:pt idx="82">
                  <c:v>18.314285714285738</c:v>
                </c:pt>
                <c:pt idx="83">
                  <c:v>18.328571428571433</c:v>
                </c:pt>
                <c:pt idx="84">
                  <c:v>18.342857142857145</c:v>
                </c:pt>
                <c:pt idx="85">
                  <c:v>18.357142857142843</c:v>
                </c:pt>
                <c:pt idx="86">
                  <c:v>18.371428571428574</c:v>
                </c:pt>
                <c:pt idx="87">
                  <c:v>18.385714285714261</c:v>
                </c:pt>
                <c:pt idx="88">
                  <c:v>18.399999999999999</c:v>
                </c:pt>
                <c:pt idx="89">
                  <c:v>18.414285714285736</c:v>
                </c:pt>
                <c:pt idx="90">
                  <c:v>18.428571428571427</c:v>
                </c:pt>
                <c:pt idx="91">
                  <c:v>18.442857142857143</c:v>
                </c:pt>
                <c:pt idx="92">
                  <c:v>18.457142857142834</c:v>
                </c:pt>
                <c:pt idx="93">
                  <c:v>18.471428571428572</c:v>
                </c:pt>
                <c:pt idx="94">
                  <c:v>18.485714285714256</c:v>
                </c:pt>
                <c:pt idx="95">
                  <c:v>18.5</c:v>
                </c:pt>
                <c:pt idx="96">
                  <c:v>18.514285714285737</c:v>
                </c:pt>
                <c:pt idx="97">
                  <c:v>18.528571428571428</c:v>
                </c:pt>
                <c:pt idx="98">
                  <c:v>18.542857142857141</c:v>
                </c:pt>
                <c:pt idx="99">
                  <c:v>18.557142857142843</c:v>
                </c:pt>
                <c:pt idx="100">
                  <c:v>18.571428571428573</c:v>
                </c:pt>
                <c:pt idx="101">
                  <c:v>18.585714285714257</c:v>
                </c:pt>
                <c:pt idx="102">
                  <c:v>18.599999999999987</c:v>
                </c:pt>
                <c:pt idx="103">
                  <c:v>18.614285714285739</c:v>
                </c:pt>
                <c:pt idx="104">
                  <c:v>18.62857142857143</c:v>
                </c:pt>
                <c:pt idx="105">
                  <c:v>18.642857142857157</c:v>
                </c:pt>
                <c:pt idx="106">
                  <c:v>18.657142857142844</c:v>
                </c:pt>
                <c:pt idx="107">
                  <c:v>18.671428571428571</c:v>
                </c:pt>
                <c:pt idx="108">
                  <c:v>18.685714285714269</c:v>
                </c:pt>
                <c:pt idx="109">
                  <c:v>18.7</c:v>
                </c:pt>
                <c:pt idx="110">
                  <c:v>18.714285714285737</c:v>
                </c:pt>
                <c:pt idx="111">
                  <c:v>18.728571428571428</c:v>
                </c:pt>
                <c:pt idx="112">
                  <c:v>18.74285714285714</c:v>
                </c:pt>
                <c:pt idx="113">
                  <c:v>18.757142857142842</c:v>
                </c:pt>
                <c:pt idx="114">
                  <c:v>18.771428571428572</c:v>
                </c:pt>
                <c:pt idx="115">
                  <c:v>18.785714285714256</c:v>
                </c:pt>
                <c:pt idx="116">
                  <c:v>18.8</c:v>
                </c:pt>
                <c:pt idx="117">
                  <c:v>18.814285714285738</c:v>
                </c:pt>
                <c:pt idx="118">
                  <c:v>18.828571428571433</c:v>
                </c:pt>
                <c:pt idx="119">
                  <c:v>18.842857142857145</c:v>
                </c:pt>
                <c:pt idx="120">
                  <c:v>18.857142857142843</c:v>
                </c:pt>
                <c:pt idx="121">
                  <c:v>18.871428571428574</c:v>
                </c:pt>
                <c:pt idx="122">
                  <c:v>18.885714285714261</c:v>
                </c:pt>
                <c:pt idx="123">
                  <c:v>18.899999999999999</c:v>
                </c:pt>
                <c:pt idx="124">
                  <c:v>18.914285714285736</c:v>
                </c:pt>
                <c:pt idx="125">
                  <c:v>18.928571428571427</c:v>
                </c:pt>
                <c:pt idx="126">
                  <c:v>18.942857142857143</c:v>
                </c:pt>
                <c:pt idx="127">
                  <c:v>18.957142857142834</c:v>
                </c:pt>
                <c:pt idx="128">
                  <c:v>18.971428571428572</c:v>
                </c:pt>
                <c:pt idx="129">
                  <c:v>18.985714285714256</c:v>
                </c:pt>
                <c:pt idx="130">
                  <c:v>19</c:v>
                </c:pt>
                <c:pt idx="131">
                  <c:v>19.014285714285737</c:v>
                </c:pt>
                <c:pt idx="132">
                  <c:v>19.028571428571428</c:v>
                </c:pt>
                <c:pt idx="133">
                  <c:v>19.042857142857141</c:v>
                </c:pt>
                <c:pt idx="134">
                  <c:v>19.057142857142843</c:v>
                </c:pt>
                <c:pt idx="135">
                  <c:v>19.071428571428573</c:v>
                </c:pt>
                <c:pt idx="136">
                  <c:v>19.085714285714257</c:v>
                </c:pt>
                <c:pt idx="137">
                  <c:v>19.099999999999987</c:v>
                </c:pt>
                <c:pt idx="138">
                  <c:v>19.114285714285739</c:v>
                </c:pt>
                <c:pt idx="139">
                  <c:v>19.12857142857143</c:v>
                </c:pt>
                <c:pt idx="140">
                  <c:v>19.142857142857157</c:v>
                </c:pt>
                <c:pt idx="141">
                  <c:v>19.157142857142844</c:v>
                </c:pt>
                <c:pt idx="142">
                  <c:v>19.171428571428571</c:v>
                </c:pt>
                <c:pt idx="143">
                  <c:v>19.185714285714269</c:v>
                </c:pt>
                <c:pt idx="144">
                  <c:v>19.2</c:v>
                </c:pt>
                <c:pt idx="145">
                  <c:v>19.214285714285737</c:v>
                </c:pt>
                <c:pt idx="146">
                  <c:v>19.228571428571428</c:v>
                </c:pt>
                <c:pt idx="147">
                  <c:v>19.24285714285714</c:v>
                </c:pt>
                <c:pt idx="148">
                  <c:v>19.257142857142842</c:v>
                </c:pt>
                <c:pt idx="149">
                  <c:v>19.271428571428572</c:v>
                </c:pt>
                <c:pt idx="150">
                  <c:v>19.285714285714256</c:v>
                </c:pt>
                <c:pt idx="151">
                  <c:v>19.3</c:v>
                </c:pt>
                <c:pt idx="152">
                  <c:v>19.314285714285738</c:v>
                </c:pt>
                <c:pt idx="153">
                  <c:v>19.328571428571433</c:v>
                </c:pt>
                <c:pt idx="154">
                  <c:v>19.342857142857145</c:v>
                </c:pt>
                <c:pt idx="155">
                  <c:v>19.357142857142843</c:v>
                </c:pt>
                <c:pt idx="156">
                  <c:v>19.371428571428574</c:v>
                </c:pt>
                <c:pt idx="157">
                  <c:v>19.385714285714261</c:v>
                </c:pt>
                <c:pt idx="158">
                  <c:v>19.399999999999999</c:v>
                </c:pt>
                <c:pt idx="159">
                  <c:v>19.414285714285736</c:v>
                </c:pt>
                <c:pt idx="160">
                  <c:v>19.428571428571427</c:v>
                </c:pt>
                <c:pt idx="161">
                  <c:v>19.442857142857143</c:v>
                </c:pt>
                <c:pt idx="162">
                  <c:v>19.457142857142834</c:v>
                </c:pt>
                <c:pt idx="163">
                  <c:v>19.471428571428572</c:v>
                </c:pt>
                <c:pt idx="164">
                  <c:v>19.485714285714256</c:v>
                </c:pt>
                <c:pt idx="165">
                  <c:v>19.5</c:v>
                </c:pt>
                <c:pt idx="166">
                  <c:v>19.514285714285737</c:v>
                </c:pt>
                <c:pt idx="167">
                  <c:v>19.528571428571428</c:v>
                </c:pt>
                <c:pt idx="168">
                  <c:v>19.542857142857141</c:v>
                </c:pt>
                <c:pt idx="169">
                  <c:v>19.557142857142843</c:v>
                </c:pt>
                <c:pt idx="170">
                  <c:v>19.571428571428573</c:v>
                </c:pt>
                <c:pt idx="171">
                  <c:v>19.585714285714257</c:v>
                </c:pt>
                <c:pt idx="172">
                  <c:v>19.599999999999987</c:v>
                </c:pt>
                <c:pt idx="173">
                  <c:v>19.614285714285739</c:v>
                </c:pt>
                <c:pt idx="174">
                  <c:v>19.62857142857143</c:v>
                </c:pt>
                <c:pt idx="175">
                  <c:v>19.642857142857157</c:v>
                </c:pt>
                <c:pt idx="176">
                  <c:v>19.657142857142844</c:v>
                </c:pt>
                <c:pt idx="177">
                  <c:v>19.671428571428571</c:v>
                </c:pt>
                <c:pt idx="178">
                  <c:v>19.685714285714269</c:v>
                </c:pt>
                <c:pt idx="179">
                  <c:v>19.7</c:v>
                </c:pt>
                <c:pt idx="180">
                  <c:v>19.714285714285737</c:v>
                </c:pt>
                <c:pt idx="181">
                  <c:v>19.728571428571428</c:v>
                </c:pt>
                <c:pt idx="182">
                  <c:v>19.74285714285714</c:v>
                </c:pt>
                <c:pt idx="183">
                  <c:v>19.757142857142842</c:v>
                </c:pt>
                <c:pt idx="184">
                  <c:v>19.771428571428572</c:v>
                </c:pt>
                <c:pt idx="185">
                  <c:v>19.785714285714256</c:v>
                </c:pt>
                <c:pt idx="186">
                  <c:v>19.8</c:v>
                </c:pt>
                <c:pt idx="187">
                  <c:v>19.814285714285738</c:v>
                </c:pt>
                <c:pt idx="188">
                  <c:v>19.828571428571433</c:v>
                </c:pt>
                <c:pt idx="189">
                  <c:v>19.842857142857145</c:v>
                </c:pt>
                <c:pt idx="190">
                  <c:v>19.857142857142843</c:v>
                </c:pt>
                <c:pt idx="191">
                  <c:v>19.871428571428574</c:v>
                </c:pt>
                <c:pt idx="192">
                  <c:v>19.885714285714261</c:v>
                </c:pt>
                <c:pt idx="193">
                  <c:v>19.899999999999999</c:v>
                </c:pt>
                <c:pt idx="194">
                  <c:v>19.914285714285736</c:v>
                </c:pt>
                <c:pt idx="195">
                  <c:v>19.928571428571427</c:v>
                </c:pt>
                <c:pt idx="196">
                  <c:v>19.942857142857143</c:v>
                </c:pt>
                <c:pt idx="197">
                  <c:v>19.957142857142834</c:v>
                </c:pt>
                <c:pt idx="198">
                  <c:v>19.971428571428572</c:v>
                </c:pt>
                <c:pt idx="199">
                  <c:v>19.985714285714256</c:v>
                </c:pt>
                <c:pt idx="200">
                  <c:v>20</c:v>
                </c:pt>
                <c:pt idx="201">
                  <c:v>20.014285714285737</c:v>
                </c:pt>
                <c:pt idx="202">
                  <c:v>20.028571428571428</c:v>
                </c:pt>
                <c:pt idx="203">
                  <c:v>20.042857142857141</c:v>
                </c:pt>
                <c:pt idx="204">
                  <c:v>20.057142857142843</c:v>
                </c:pt>
                <c:pt idx="205">
                  <c:v>20.071428571428573</c:v>
                </c:pt>
                <c:pt idx="206">
                  <c:v>20.085714285714257</c:v>
                </c:pt>
                <c:pt idx="207">
                  <c:v>20.099999999999987</c:v>
                </c:pt>
                <c:pt idx="208">
                  <c:v>20.114285714285739</c:v>
                </c:pt>
                <c:pt idx="209">
                  <c:v>20.12857142857143</c:v>
                </c:pt>
                <c:pt idx="210">
                  <c:v>20.142857142857157</c:v>
                </c:pt>
                <c:pt idx="211">
                  <c:v>20.157142857142844</c:v>
                </c:pt>
                <c:pt idx="212">
                  <c:v>20.171428571428571</c:v>
                </c:pt>
                <c:pt idx="213">
                  <c:v>20.185714285714269</c:v>
                </c:pt>
                <c:pt idx="214">
                  <c:v>20.2</c:v>
                </c:pt>
                <c:pt idx="215">
                  <c:v>20.214285714285737</c:v>
                </c:pt>
                <c:pt idx="216">
                  <c:v>20.228571428571428</c:v>
                </c:pt>
                <c:pt idx="217">
                  <c:v>20.24285714285714</c:v>
                </c:pt>
                <c:pt idx="218">
                  <c:v>20.257142857142842</c:v>
                </c:pt>
                <c:pt idx="219">
                  <c:v>20.271428571428572</c:v>
                </c:pt>
                <c:pt idx="220">
                  <c:v>20.285714285714256</c:v>
                </c:pt>
                <c:pt idx="221">
                  <c:v>20.3</c:v>
                </c:pt>
                <c:pt idx="222">
                  <c:v>20.314285714285738</c:v>
                </c:pt>
                <c:pt idx="223">
                  <c:v>20.328571428571433</c:v>
                </c:pt>
                <c:pt idx="224">
                  <c:v>20.342857142857145</c:v>
                </c:pt>
                <c:pt idx="225">
                  <c:v>20.357142857142843</c:v>
                </c:pt>
                <c:pt idx="226">
                  <c:v>20.371428571428574</c:v>
                </c:pt>
                <c:pt idx="227">
                  <c:v>20.385714285714261</c:v>
                </c:pt>
                <c:pt idx="228">
                  <c:v>20.399999999999999</c:v>
                </c:pt>
                <c:pt idx="229">
                  <c:v>20.414285714285736</c:v>
                </c:pt>
                <c:pt idx="230">
                  <c:v>20.428571428571427</c:v>
                </c:pt>
                <c:pt idx="231">
                  <c:v>20.442857142857143</c:v>
                </c:pt>
                <c:pt idx="232">
                  <c:v>20.457142857142834</c:v>
                </c:pt>
                <c:pt idx="233">
                  <c:v>20.471428571428572</c:v>
                </c:pt>
                <c:pt idx="234">
                  <c:v>20.485714285714256</c:v>
                </c:pt>
                <c:pt idx="235">
                  <c:v>20.5</c:v>
                </c:pt>
                <c:pt idx="236">
                  <c:v>20.514285714285737</c:v>
                </c:pt>
                <c:pt idx="237">
                  <c:v>20.528571428571428</c:v>
                </c:pt>
                <c:pt idx="238">
                  <c:v>20.542857142857141</c:v>
                </c:pt>
                <c:pt idx="239">
                  <c:v>20.557142857142843</c:v>
                </c:pt>
                <c:pt idx="240">
                  <c:v>20.571428571428573</c:v>
                </c:pt>
                <c:pt idx="241">
                  <c:v>20.585714285714257</c:v>
                </c:pt>
                <c:pt idx="242">
                  <c:v>20.599999999999987</c:v>
                </c:pt>
                <c:pt idx="243">
                  <c:v>20.614285714285739</c:v>
                </c:pt>
                <c:pt idx="244">
                  <c:v>20.62857142857143</c:v>
                </c:pt>
                <c:pt idx="245">
                  <c:v>20.642857142857157</c:v>
                </c:pt>
                <c:pt idx="246">
                  <c:v>20.657142857142844</c:v>
                </c:pt>
                <c:pt idx="247">
                  <c:v>20.671428571428571</c:v>
                </c:pt>
                <c:pt idx="248">
                  <c:v>20.685714285714269</c:v>
                </c:pt>
                <c:pt idx="249">
                  <c:v>20.7</c:v>
                </c:pt>
                <c:pt idx="250">
                  <c:v>20.714285714285737</c:v>
                </c:pt>
                <c:pt idx="251">
                  <c:v>20.728571428571428</c:v>
                </c:pt>
                <c:pt idx="252">
                  <c:v>20.74285714285714</c:v>
                </c:pt>
                <c:pt idx="253">
                  <c:v>20.757142857142842</c:v>
                </c:pt>
                <c:pt idx="254">
                  <c:v>20.771428571428572</c:v>
                </c:pt>
                <c:pt idx="255">
                  <c:v>20.785714285714256</c:v>
                </c:pt>
                <c:pt idx="256">
                  <c:v>20.8</c:v>
                </c:pt>
                <c:pt idx="257">
                  <c:v>20.814285714285738</c:v>
                </c:pt>
                <c:pt idx="258">
                  <c:v>20.828571428571433</c:v>
                </c:pt>
                <c:pt idx="259">
                  <c:v>20.842857142857145</c:v>
                </c:pt>
                <c:pt idx="260">
                  <c:v>20.857142857142843</c:v>
                </c:pt>
                <c:pt idx="261">
                  <c:v>20.871428571428574</c:v>
                </c:pt>
                <c:pt idx="262">
                  <c:v>20.885714285714261</c:v>
                </c:pt>
                <c:pt idx="263">
                  <c:v>20.9</c:v>
                </c:pt>
                <c:pt idx="264">
                  <c:v>20.914285714285736</c:v>
                </c:pt>
                <c:pt idx="265">
                  <c:v>20.928571428571427</c:v>
                </c:pt>
                <c:pt idx="266">
                  <c:v>20.942857142857143</c:v>
                </c:pt>
                <c:pt idx="267">
                  <c:v>20.957142857142834</c:v>
                </c:pt>
                <c:pt idx="268">
                  <c:v>20.971428571428572</c:v>
                </c:pt>
                <c:pt idx="269">
                  <c:v>20.985714285714256</c:v>
                </c:pt>
                <c:pt idx="270">
                  <c:v>21</c:v>
                </c:pt>
                <c:pt idx="271">
                  <c:v>21.014285714285737</c:v>
                </c:pt>
                <c:pt idx="272">
                  <c:v>21.028571428571428</c:v>
                </c:pt>
                <c:pt idx="273">
                  <c:v>21.042857142857141</c:v>
                </c:pt>
                <c:pt idx="274">
                  <c:v>21.057142857142843</c:v>
                </c:pt>
                <c:pt idx="275">
                  <c:v>21.071428571428573</c:v>
                </c:pt>
                <c:pt idx="276">
                  <c:v>21.085714285714257</c:v>
                </c:pt>
                <c:pt idx="277">
                  <c:v>21.099999999999987</c:v>
                </c:pt>
                <c:pt idx="278">
                  <c:v>21.114285714285739</c:v>
                </c:pt>
                <c:pt idx="279">
                  <c:v>21.12857142857143</c:v>
                </c:pt>
                <c:pt idx="280">
                  <c:v>21.142857142857157</c:v>
                </c:pt>
                <c:pt idx="281">
                  <c:v>21.157142857142844</c:v>
                </c:pt>
                <c:pt idx="282">
                  <c:v>21.171428571428571</c:v>
                </c:pt>
                <c:pt idx="283">
                  <c:v>21.185714285714269</c:v>
                </c:pt>
                <c:pt idx="284">
                  <c:v>21.2</c:v>
                </c:pt>
                <c:pt idx="285">
                  <c:v>21.214285714285737</c:v>
                </c:pt>
                <c:pt idx="286">
                  <c:v>21.228571428571428</c:v>
                </c:pt>
                <c:pt idx="287">
                  <c:v>21.24285714285714</c:v>
                </c:pt>
                <c:pt idx="288">
                  <c:v>21.257142857142842</c:v>
                </c:pt>
                <c:pt idx="289">
                  <c:v>21.271428571428572</c:v>
                </c:pt>
                <c:pt idx="290">
                  <c:v>21.285714285714256</c:v>
                </c:pt>
                <c:pt idx="291">
                  <c:v>21.3</c:v>
                </c:pt>
                <c:pt idx="292">
                  <c:v>21.314285714285738</c:v>
                </c:pt>
                <c:pt idx="293">
                  <c:v>21.328571428571433</c:v>
                </c:pt>
                <c:pt idx="294">
                  <c:v>21.342857142857145</c:v>
                </c:pt>
                <c:pt idx="295">
                  <c:v>21.357142857142843</c:v>
                </c:pt>
                <c:pt idx="296">
                  <c:v>21.371428571428574</c:v>
                </c:pt>
                <c:pt idx="297">
                  <c:v>21.385714285714261</c:v>
                </c:pt>
                <c:pt idx="298">
                  <c:v>21.4</c:v>
                </c:pt>
                <c:pt idx="299">
                  <c:v>21.414285714285736</c:v>
                </c:pt>
                <c:pt idx="300">
                  <c:v>21.428571428571427</c:v>
                </c:pt>
                <c:pt idx="301">
                  <c:v>21.442857142857143</c:v>
                </c:pt>
                <c:pt idx="302">
                  <c:v>21.457142857142834</c:v>
                </c:pt>
                <c:pt idx="303">
                  <c:v>21.471428571428572</c:v>
                </c:pt>
                <c:pt idx="304">
                  <c:v>21.485714285714256</c:v>
                </c:pt>
                <c:pt idx="305">
                  <c:v>21.5</c:v>
                </c:pt>
                <c:pt idx="306">
                  <c:v>21.514285714285737</c:v>
                </c:pt>
                <c:pt idx="307">
                  <c:v>21.528571428571428</c:v>
                </c:pt>
                <c:pt idx="308">
                  <c:v>21.542857142857141</c:v>
                </c:pt>
                <c:pt idx="309">
                  <c:v>21.557142857142843</c:v>
                </c:pt>
                <c:pt idx="310">
                  <c:v>21.571428571428573</c:v>
                </c:pt>
                <c:pt idx="311">
                  <c:v>21.585714285714257</c:v>
                </c:pt>
                <c:pt idx="312">
                  <c:v>21.599999999999987</c:v>
                </c:pt>
                <c:pt idx="313">
                  <c:v>21.614285714285739</c:v>
                </c:pt>
                <c:pt idx="314">
                  <c:v>21.62857142857143</c:v>
                </c:pt>
                <c:pt idx="315">
                  <c:v>21.642857142857157</c:v>
                </c:pt>
                <c:pt idx="316">
                  <c:v>21.657142857142844</c:v>
                </c:pt>
                <c:pt idx="317">
                  <c:v>21.671428571428571</c:v>
                </c:pt>
                <c:pt idx="318">
                  <c:v>21.685714285714269</c:v>
                </c:pt>
                <c:pt idx="319">
                  <c:v>21.7</c:v>
                </c:pt>
                <c:pt idx="320">
                  <c:v>21.714285714285737</c:v>
                </c:pt>
                <c:pt idx="321">
                  <c:v>21.728571428571428</c:v>
                </c:pt>
                <c:pt idx="322">
                  <c:v>21.74285714285714</c:v>
                </c:pt>
                <c:pt idx="323">
                  <c:v>21.757142857142842</c:v>
                </c:pt>
                <c:pt idx="324">
                  <c:v>21.771428571428572</c:v>
                </c:pt>
                <c:pt idx="325">
                  <c:v>21.785714285714256</c:v>
                </c:pt>
                <c:pt idx="326">
                  <c:v>21.8</c:v>
                </c:pt>
                <c:pt idx="327">
                  <c:v>21.814285714285738</c:v>
                </c:pt>
                <c:pt idx="328">
                  <c:v>21.828571428571433</c:v>
                </c:pt>
                <c:pt idx="329">
                  <c:v>21.842857142857145</c:v>
                </c:pt>
                <c:pt idx="330">
                  <c:v>21.857142857142843</c:v>
                </c:pt>
                <c:pt idx="331">
                  <c:v>21.871428571428574</c:v>
                </c:pt>
                <c:pt idx="332">
                  <c:v>21.885714285714261</c:v>
                </c:pt>
                <c:pt idx="333">
                  <c:v>21.9</c:v>
                </c:pt>
                <c:pt idx="334">
                  <c:v>21.914285714285736</c:v>
                </c:pt>
                <c:pt idx="335">
                  <c:v>21.928571428571427</c:v>
                </c:pt>
                <c:pt idx="336">
                  <c:v>21.94285714285714</c:v>
                </c:pt>
                <c:pt idx="337">
                  <c:v>21.957142857142834</c:v>
                </c:pt>
                <c:pt idx="338">
                  <c:v>21.971428571428572</c:v>
                </c:pt>
                <c:pt idx="339">
                  <c:v>21.985714285714256</c:v>
                </c:pt>
                <c:pt idx="340">
                  <c:v>22</c:v>
                </c:pt>
                <c:pt idx="341">
                  <c:v>22.014285714285737</c:v>
                </c:pt>
                <c:pt idx="342">
                  <c:v>22.028571428571428</c:v>
                </c:pt>
                <c:pt idx="343">
                  <c:v>22.042857142857141</c:v>
                </c:pt>
                <c:pt idx="344">
                  <c:v>22.057142857142843</c:v>
                </c:pt>
                <c:pt idx="345">
                  <c:v>22.071428571428573</c:v>
                </c:pt>
                <c:pt idx="346">
                  <c:v>22.085714285714257</c:v>
                </c:pt>
                <c:pt idx="347">
                  <c:v>22.099999999999987</c:v>
                </c:pt>
                <c:pt idx="348">
                  <c:v>22.114285714285739</c:v>
                </c:pt>
                <c:pt idx="349">
                  <c:v>22.12857142857143</c:v>
                </c:pt>
              </c:numCache>
            </c:numRef>
          </c:xVal>
          <c:yVal>
            <c:numRef>
              <c:f>A80FSV!$S$1204:$S$1553</c:f>
              <c:numCache>
                <c:formatCode>General</c:formatCode>
                <c:ptCount val="350"/>
                <c:pt idx="0">
                  <c:v>331.38268430731893</c:v>
                </c:pt>
                <c:pt idx="1">
                  <c:v>331.82570928633925</c:v>
                </c:pt>
                <c:pt idx="2">
                  <c:v>332.71175924437983</c:v>
                </c:pt>
                <c:pt idx="3">
                  <c:v>333.15478422340107</c:v>
                </c:pt>
                <c:pt idx="4">
                  <c:v>332.49024675486999</c:v>
                </c:pt>
                <c:pt idx="5">
                  <c:v>331.82570928633925</c:v>
                </c:pt>
                <c:pt idx="6">
                  <c:v>331.82570928633925</c:v>
                </c:pt>
                <c:pt idx="7">
                  <c:v>332.26873426535963</c:v>
                </c:pt>
                <c:pt idx="8">
                  <c:v>332.93327173389025</c:v>
                </c:pt>
                <c:pt idx="9">
                  <c:v>334.04083418144188</c:v>
                </c:pt>
                <c:pt idx="10">
                  <c:v>334.48385916046209</c:v>
                </c:pt>
                <c:pt idx="11">
                  <c:v>335.59142160801326</c:v>
                </c:pt>
                <c:pt idx="12">
                  <c:v>335.59142160801326</c:v>
                </c:pt>
                <c:pt idx="13">
                  <c:v>335.14839662899266</c:v>
                </c:pt>
                <c:pt idx="14">
                  <c:v>334.92688413948258</c:v>
                </c:pt>
                <c:pt idx="15">
                  <c:v>334.92688413948258</c:v>
                </c:pt>
                <c:pt idx="16">
                  <c:v>336.03444658703381</c:v>
                </c:pt>
                <c:pt idx="17">
                  <c:v>336.92049654507434</c:v>
                </c:pt>
                <c:pt idx="18">
                  <c:v>337.58503401360525</c:v>
                </c:pt>
                <c:pt idx="19">
                  <c:v>337.14200903458521</c:v>
                </c:pt>
                <c:pt idx="20">
                  <c:v>337.14200903458521</c:v>
                </c:pt>
                <c:pt idx="21">
                  <c:v>336.92049654507434</c:v>
                </c:pt>
                <c:pt idx="22">
                  <c:v>336.92049654507434</c:v>
                </c:pt>
                <c:pt idx="23">
                  <c:v>337.14200903458521</c:v>
                </c:pt>
                <c:pt idx="24">
                  <c:v>336.69898405556455</c:v>
                </c:pt>
                <c:pt idx="25">
                  <c:v>336.69898405556455</c:v>
                </c:pt>
                <c:pt idx="26">
                  <c:v>336.92049654507434</c:v>
                </c:pt>
                <c:pt idx="27">
                  <c:v>337.58503401360525</c:v>
                </c:pt>
                <c:pt idx="28">
                  <c:v>338.02805899262557</c:v>
                </c:pt>
                <c:pt idx="29">
                  <c:v>338.02805899262557</c:v>
                </c:pt>
                <c:pt idx="30">
                  <c:v>338.47108397164629</c:v>
                </c:pt>
                <c:pt idx="31">
                  <c:v>339.13562144017698</c:v>
                </c:pt>
                <c:pt idx="32">
                  <c:v>339.80015890870754</c:v>
                </c:pt>
                <c:pt idx="33">
                  <c:v>340.02167139821813</c:v>
                </c:pt>
                <c:pt idx="34">
                  <c:v>340.46469637723857</c:v>
                </c:pt>
                <c:pt idx="35">
                  <c:v>341.12923384576936</c:v>
                </c:pt>
                <c:pt idx="36">
                  <c:v>341.35074633527955</c:v>
                </c:pt>
                <c:pt idx="37">
                  <c:v>341.35074633527955</c:v>
                </c:pt>
                <c:pt idx="38">
                  <c:v>341.5722588247898</c:v>
                </c:pt>
                <c:pt idx="39">
                  <c:v>341.12923384576936</c:v>
                </c:pt>
                <c:pt idx="40">
                  <c:v>340.68620886674887</c:v>
                </c:pt>
                <c:pt idx="41">
                  <c:v>341.12923384576936</c:v>
                </c:pt>
                <c:pt idx="42">
                  <c:v>340.68620886674887</c:v>
                </c:pt>
                <c:pt idx="43">
                  <c:v>340.02167139821813</c:v>
                </c:pt>
                <c:pt idx="44">
                  <c:v>340.46469637723857</c:v>
                </c:pt>
                <c:pt idx="45">
                  <c:v>341.12923384576936</c:v>
                </c:pt>
                <c:pt idx="46">
                  <c:v>341.35074633527955</c:v>
                </c:pt>
                <c:pt idx="47">
                  <c:v>341.5722588247898</c:v>
                </c:pt>
                <c:pt idx="48">
                  <c:v>342.01528380381058</c:v>
                </c:pt>
                <c:pt idx="49">
                  <c:v>342.23679629332054</c:v>
                </c:pt>
                <c:pt idx="50">
                  <c:v>342.90133376185099</c:v>
                </c:pt>
                <c:pt idx="51">
                  <c:v>343.34435874087166</c:v>
                </c:pt>
                <c:pt idx="52">
                  <c:v>342.67982127234143</c:v>
                </c:pt>
                <c:pt idx="53">
                  <c:v>342.23679629332054</c:v>
                </c:pt>
                <c:pt idx="54">
                  <c:v>342.90133376185099</c:v>
                </c:pt>
                <c:pt idx="55">
                  <c:v>343.12284625136175</c:v>
                </c:pt>
                <c:pt idx="56">
                  <c:v>343.12284625136175</c:v>
                </c:pt>
                <c:pt idx="57">
                  <c:v>343.12284625136175</c:v>
                </c:pt>
                <c:pt idx="58">
                  <c:v>342.90133376185099</c:v>
                </c:pt>
                <c:pt idx="59">
                  <c:v>342.67982127234143</c:v>
                </c:pt>
                <c:pt idx="60">
                  <c:v>342.4583087828305</c:v>
                </c:pt>
                <c:pt idx="61">
                  <c:v>342.90133376185099</c:v>
                </c:pt>
                <c:pt idx="62">
                  <c:v>342.90133376185099</c:v>
                </c:pt>
                <c:pt idx="63">
                  <c:v>343.12284625136175</c:v>
                </c:pt>
                <c:pt idx="64">
                  <c:v>344.00889620940245</c:v>
                </c:pt>
                <c:pt idx="65">
                  <c:v>343.78738371989215</c:v>
                </c:pt>
                <c:pt idx="66">
                  <c:v>343.34435874087166</c:v>
                </c:pt>
                <c:pt idx="67">
                  <c:v>343.78738371989215</c:v>
                </c:pt>
                <c:pt idx="68">
                  <c:v>343.78738371989215</c:v>
                </c:pt>
                <c:pt idx="69">
                  <c:v>344.23040869891264</c:v>
                </c:pt>
                <c:pt idx="70">
                  <c:v>344.23040869891264</c:v>
                </c:pt>
                <c:pt idx="71">
                  <c:v>343.78738371989215</c:v>
                </c:pt>
                <c:pt idx="72">
                  <c:v>343.78738371989215</c:v>
                </c:pt>
                <c:pt idx="73">
                  <c:v>344.45192118842294</c:v>
                </c:pt>
                <c:pt idx="74">
                  <c:v>344.89494616744366</c:v>
                </c:pt>
                <c:pt idx="75">
                  <c:v>345.33797114646387</c:v>
                </c:pt>
                <c:pt idx="76">
                  <c:v>344.6734336779333</c:v>
                </c:pt>
                <c:pt idx="77">
                  <c:v>344.6734336779333</c:v>
                </c:pt>
                <c:pt idx="78">
                  <c:v>344.45192118842294</c:v>
                </c:pt>
                <c:pt idx="79">
                  <c:v>344.23040869891264</c:v>
                </c:pt>
                <c:pt idx="80">
                  <c:v>343.78738371989215</c:v>
                </c:pt>
                <c:pt idx="81">
                  <c:v>343.56587123038202</c:v>
                </c:pt>
                <c:pt idx="82">
                  <c:v>343.78738371989215</c:v>
                </c:pt>
                <c:pt idx="83">
                  <c:v>344.00889620940245</c:v>
                </c:pt>
                <c:pt idx="84">
                  <c:v>344.45192118842294</c:v>
                </c:pt>
                <c:pt idx="85">
                  <c:v>344.89494616744366</c:v>
                </c:pt>
                <c:pt idx="86">
                  <c:v>345.33797114646387</c:v>
                </c:pt>
                <c:pt idx="87">
                  <c:v>345.11645865695368</c:v>
                </c:pt>
                <c:pt idx="88">
                  <c:v>344.6734336779333</c:v>
                </c:pt>
                <c:pt idx="89">
                  <c:v>344.00889620940245</c:v>
                </c:pt>
                <c:pt idx="90">
                  <c:v>344.00889620940245</c:v>
                </c:pt>
                <c:pt idx="91">
                  <c:v>344.45192118842294</c:v>
                </c:pt>
                <c:pt idx="92">
                  <c:v>344.89494616744366</c:v>
                </c:pt>
                <c:pt idx="93">
                  <c:v>344.89494616744366</c:v>
                </c:pt>
                <c:pt idx="94">
                  <c:v>344.89494616744366</c:v>
                </c:pt>
                <c:pt idx="95">
                  <c:v>345.33797114646387</c:v>
                </c:pt>
                <c:pt idx="96">
                  <c:v>345.11645865695368</c:v>
                </c:pt>
                <c:pt idx="97">
                  <c:v>344.45192118842294</c:v>
                </c:pt>
                <c:pt idx="98">
                  <c:v>344.23040869891264</c:v>
                </c:pt>
                <c:pt idx="99">
                  <c:v>344.23040869891264</c:v>
                </c:pt>
                <c:pt idx="100">
                  <c:v>344.23040869891264</c:v>
                </c:pt>
                <c:pt idx="101">
                  <c:v>344.6734336779333</c:v>
                </c:pt>
                <c:pt idx="102">
                  <c:v>345.11645865695368</c:v>
                </c:pt>
                <c:pt idx="103">
                  <c:v>345.33797114646387</c:v>
                </c:pt>
                <c:pt idx="104">
                  <c:v>345.33797114646387</c:v>
                </c:pt>
                <c:pt idx="105">
                  <c:v>344.89494616744366</c:v>
                </c:pt>
                <c:pt idx="106">
                  <c:v>344.45192118842294</c:v>
                </c:pt>
                <c:pt idx="107">
                  <c:v>344.23040869891264</c:v>
                </c:pt>
                <c:pt idx="108">
                  <c:v>344.23040869891264</c:v>
                </c:pt>
                <c:pt idx="109">
                  <c:v>344.45192118842294</c:v>
                </c:pt>
                <c:pt idx="110">
                  <c:v>344.45192118842294</c:v>
                </c:pt>
                <c:pt idx="111">
                  <c:v>344.6734336779333</c:v>
                </c:pt>
                <c:pt idx="112">
                  <c:v>344.6734336779333</c:v>
                </c:pt>
                <c:pt idx="113">
                  <c:v>345.11645865695368</c:v>
                </c:pt>
                <c:pt idx="114">
                  <c:v>345.78099612548425</c:v>
                </c:pt>
                <c:pt idx="115">
                  <c:v>346.66704608352558</c:v>
                </c:pt>
                <c:pt idx="116">
                  <c:v>346.00250861499461</c:v>
                </c:pt>
                <c:pt idx="117">
                  <c:v>346.2240211045048</c:v>
                </c:pt>
                <c:pt idx="118">
                  <c:v>346.4455335940151</c:v>
                </c:pt>
                <c:pt idx="119">
                  <c:v>346.2240211045048</c:v>
                </c:pt>
                <c:pt idx="120">
                  <c:v>346.00250861499461</c:v>
                </c:pt>
                <c:pt idx="121">
                  <c:v>345.78099612548425</c:v>
                </c:pt>
                <c:pt idx="122">
                  <c:v>345.55948363597446</c:v>
                </c:pt>
                <c:pt idx="123">
                  <c:v>345.55948363597446</c:v>
                </c:pt>
                <c:pt idx="124">
                  <c:v>345.55948363597446</c:v>
                </c:pt>
                <c:pt idx="125">
                  <c:v>345.11645865695368</c:v>
                </c:pt>
                <c:pt idx="126">
                  <c:v>345.11645865695368</c:v>
                </c:pt>
                <c:pt idx="127">
                  <c:v>344.45192118842294</c:v>
                </c:pt>
                <c:pt idx="128">
                  <c:v>344.45192118842294</c:v>
                </c:pt>
                <c:pt idx="129">
                  <c:v>344.45192118842294</c:v>
                </c:pt>
                <c:pt idx="130">
                  <c:v>344.45192118842294</c:v>
                </c:pt>
                <c:pt idx="131">
                  <c:v>344.45192118842294</c:v>
                </c:pt>
                <c:pt idx="132">
                  <c:v>344.6734336779333</c:v>
                </c:pt>
                <c:pt idx="133">
                  <c:v>344.45192118842294</c:v>
                </c:pt>
                <c:pt idx="134">
                  <c:v>344.00889620940245</c:v>
                </c:pt>
                <c:pt idx="135">
                  <c:v>344.23040869891264</c:v>
                </c:pt>
                <c:pt idx="136">
                  <c:v>343.78738371989215</c:v>
                </c:pt>
                <c:pt idx="137">
                  <c:v>343.56587123038202</c:v>
                </c:pt>
                <c:pt idx="138">
                  <c:v>343.78738371989215</c:v>
                </c:pt>
                <c:pt idx="139">
                  <c:v>344.45192118842294</c:v>
                </c:pt>
                <c:pt idx="140">
                  <c:v>344.89494616744366</c:v>
                </c:pt>
                <c:pt idx="141">
                  <c:v>345.33797114646387</c:v>
                </c:pt>
                <c:pt idx="142">
                  <c:v>345.55948363597446</c:v>
                </c:pt>
                <c:pt idx="143">
                  <c:v>345.33797114646387</c:v>
                </c:pt>
                <c:pt idx="144">
                  <c:v>345.78099612548425</c:v>
                </c:pt>
                <c:pt idx="145">
                  <c:v>345.78099612548425</c:v>
                </c:pt>
                <c:pt idx="146">
                  <c:v>345.78099612548425</c:v>
                </c:pt>
                <c:pt idx="147">
                  <c:v>345.11645865695368</c:v>
                </c:pt>
                <c:pt idx="148">
                  <c:v>345.11645865695368</c:v>
                </c:pt>
                <c:pt idx="149">
                  <c:v>345.33797114646387</c:v>
                </c:pt>
                <c:pt idx="150">
                  <c:v>345.11645865695368</c:v>
                </c:pt>
                <c:pt idx="151">
                  <c:v>345.11645865695368</c:v>
                </c:pt>
                <c:pt idx="152">
                  <c:v>345.33797114646387</c:v>
                </c:pt>
                <c:pt idx="153">
                  <c:v>346.00250861499461</c:v>
                </c:pt>
                <c:pt idx="154">
                  <c:v>346.8885585730356</c:v>
                </c:pt>
                <c:pt idx="155">
                  <c:v>346.00250861499461</c:v>
                </c:pt>
                <c:pt idx="156">
                  <c:v>346.00250861499461</c:v>
                </c:pt>
                <c:pt idx="157">
                  <c:v>345.33797114646387</c:v>
                </c:pt>
                <c:pt idx="158">
                  <c:v>345.33797114646387</c:v>
                </c:pt>
                <c:pt idx="159">
                  <c:v>346.00250861499461</c:v>
                </c:pt>
                <c:pt idx="160">
                  <c:v>346.2240211045048</c:v>
                </c:pt>
                <c:pt idx="161">
                  <c:v>345.78099612548425</c:v>
                </c:pt>
                <c:pt idx="162">
                  <c:v>345.55948363597446</c:v>
                </c:pt>
                <c:pt idx="163">
                  <c:v>345.55948363597446</c:v>
                </c:pt>
                <c:pt idx="164">
                  <c:v>345.11645865695368</c:v>
                </c:pt>
                <c:pt idx="165">
                  <c:v>344.89494616744366</c:v>
                </c:pt>
                <c:pt idx="166">
                  <c:v>344.6734336779333</c:v>
                </c:pt>
                <c:pt idx="167">
                  <c:v>345.33797114646387</c:v>
                </c:pt>
                <c:pt idx="168">
                  <c:v>345.33797114646387</c:v>
                </c:pt>
                <c:pt idx="169">
                  <c:v>345.78099612548425</c:v>
                </c:pt>
                <c:pt idx="170">
                  <c:v>346.00250861499461</c:v>
                </c:pt>
                <c:pt idx="171">
                  <c:v>345.55948363597446</c:v>
                </c:pt>
                <c:pt idx="172">
                  <c:v>345.33797114646387</c:v>
                </c:pt>
                <c:pt idx="173">
                  <c:v>345.33797114646387</c:v>
                </c:pt>
                <c:pt idx="174">
                  <c:v>345.33797114646387</c:v>
                </c:pt>
                <c:pt idx="175">
                  <c:v>345.11645865695368</c:v>
                </c:pt>
                <c:pt idx="176">
                  <c:v>344.89494616744366</c:v>
                </c:pt>
                <c:pt idx="177">
                  <c:v>345.11645865695368</c:v>
                </c:pt>
                <c:pt idx="178">
                  <c:v>344.89494616744366</c:v>
                </c:pt>
                <c:pt idx="179">
                  <c:v>345.11645865695368</c:v>
                </c:pt>
                <c:pt idx="180">
                  <c:v>345.55948363597446</c:v>
                </c:pt>
                <c:pt idx="181">
                  <c:v>345.33797114646387</c:v>
                </c:pt>
                <c:pt idx="182">
                  <c:v>344.6734336779333</c:v>
                </c:pt>
                <c:pt idx="183">
                  <c:v>344.6734336779333</c:v>
                </c:pt>
                <c:pt idx="184">
                  <c:v>344.6734336779333</c:v>
                </c:pt>
                <c:pt idx="185">
                  <c:v>344.45192118842294</c:v>
                </c:pt>
                <c:pt idx="186">
                  <c:v>345.11645865695368</c:v>
                </c:pt>
                <c:pt idx="187">
                  <c:v>346.00250861499461</c:v>
                </c:pt>
                <c:pt idx="188">
                  <c:v>345.78099612548425</c:v>
                </c:pt>
                <c:pt idx="189">
                  <c:v>345.78099612548425</c:v>
                </c:pt>
                <c:pt idx="190">
                  <c:v>345.78099612548425</c:v>
                </c:pt>
                <c:pt idx="191">
                  <c:v>345.78099612548425</c:v>
                </c:pt>
                <c:pt idx="192">
                  <c:v>345.55948363597446</c:v>
                </c:pt>
                <c:pt idx="193">
                  <c:v>345.11645865695368</c:v>
                </c:pt>
                <c:pt idx="194">
                  <c:v>345.11645865695368</c:v>
                </c:pt>
                <c:pt idx="195">
                  <c:v>345.11645865695368</c:v>
                </c:pt>
                <c:pt idx="196">
                  <c:v>345.55948363597446</c:v>
                </c:pt>
                <c:pt idx="197">
                  <c:v>345.55948363597446</c:v>
                </c:pt>
                <c:pt idx="198">
                  <c:v>345.11645865695368</c:v>
                </c:pt>
                <c:pt idx="199">
                  <c:v>345.33797114646387</c:v>
                </c:pt>
                <c:pt idx="200">
                  <c:v>345.78099612548425</c:v>
                </c:pt>
                <c:pt idx="201">
                  <c:v>346.00250861499461</c:v>
                </c:pt>
                <c:pt idx="202">
                  <c:v>345.55948363597446</c:v>
                </c:pt>
                <c:pt idx="203">
                  <c:v>345.55948363597446</c:v>
                </c:pt>
                <c:pt idx="204">
                  <c:v>344.89494616744366</c:v>
                </c:pt>
                <c:pt idx="205">
                  <c:v>344.89494616744366</c:v>
                </c:pt>
                <c:pt idx="206">
                  <c:v>345.11645865695368</c:v>
                </c:pt>
                <c:pt idx="207">
                  <c:v>345.78099612548425</c:v>
                </c:pt>
                <c:pt idx="208">
                  <c:v>345.55948363597446</c:v>
                </c:pt>
                <c:pt idx="209">
                  <c:v>344.6734336779333</c:v>
                </c:pt>
                <c:pt idx="210">
                  <c:v>344.45192118842294</c:v>
                </c:pt>
                <c:pt idx="211">
                  <c:v>344.45192118842294</c:v>
                </c:pt>
                <c:pt idx="212">
                  <c:v>343.78738371989215</c:v>
                </c:pt>
                <c:pt idx="213">
                  <c:v>344.00889620940245</c:v>
                </c:pt>
                <c:pt idx="214">
                  <c:v>344.00889620940245</c:v>
                </c:pt>
                <c:pt idx="215">
                  <c:v>344.23040869891264</c:v>
                </c:pt>
                <c:pt idx="216">
                  <c:v>344.23040869891264</c:v>
                </c:pt>
                <c:pt idx="217">
                  <c:v>344.45192118842294</c:v>
                </c:pt>
                <c:pt idx="218">
                  <c:v>344.6734336779333</c:v>
                </c:pt>
                <c:pt idx="219">
                  <c:v>344.89494616744366</c:v>
                </c:pt>
                <c:pt idx="220">
                  <c:v>344.45192118842294</c:v>
                </c:pt>
                <c:pt idx="221">
                  <c:v>344.23040869891264</c:v>
                </c:pt>
                <c:pt idx="222">
                  <c:v>344.45192118842294</c:v>
                </c:pt>
                <c:pt idx="223">
                  <c:v>344.6734336779333</c:v>
                </c:pt>
                <c:pt idx="224">
                  <c:v>344.89494616744366</c:v>
                </c:pt>
                <c:pt idx="225">
                  <c:v>345.11645865695368</c:v>
                </c:pt>
                <c:pt idx="226">
                  <c:v>344.45192118842294</c:v>
                </c:pt>
                <c:pt idx="227">
                  <c:v>344.23040869891264</c:v>
                </c:pt>
                <c:pt idx="228">
                  <c:v>344.23040869891264</c:v>
                </c:pt>
                <c:pt idx="229">
                  <c:v>344.6734336779333</c:v>
                </c:pt>
                <c:pt idx="230">
                  <c:v>344.23040869891264</c:v>
                </c:pt>
                <c:pt idx="231">
                  <c:v>343.56587123038202</c:v>
                </c:pt>
                <c:pt idx="232">
                  <c:v>343.56587123038202</c:v>
                </c:pt>
                <c:pt idx="233">
                  <c:v>343.34435874087166</c:v>
                </c:pt>
                <c:pt idx="234">
                  <c:v>343.12284625136175</c:v>
                </c:pt>
                <c:pt idx="235">
                  <c:v>343.12284625136175</c:v>
                </c:pt>
                <c:pt idx="236">
                  <c:v>342.90133376185099</c:v>
                </c:pt>
                <c:pt idx="237">
                  <c:v>343.34435874087166</c:v>
                </c:pt>
                <c:pt idx="238">
                  <c:v>343.12284625136175</c:v>
                </c:pt>
                <c:pt idx="239">
                  <c:v>343.12284625136175</c:v>
                </c:pt>
                <c:pt idx="240">
                  <c:v>343.12284625136175</c:v>
                </c:pt>
                <c:pt idx="241">
                  <c:v>343.34435874087166</c:v>
                </c:pt>
                <c:pt idx="242">
                  <c:v>343.56587123038202</c:v>
                </c:pt>
                <c:pt idx="243">
                  <c:v>343.56587123038202</c:v>
                </c:pt>
                <c:pt idx="244">
                  <c:v>343.34435874087166</c:v>
                </c:pt>
                <c:pt idx="245">
                  <c:v>343.34435874087166</c:v>
                </c:pt>
                <c:pt idx="246">
                  <c:v>343.12284625136175</c:v>
                </c:pt>
                <c:pt idx="247">
                  <c:v>343.12284625136175</c:v>
                </c:pt>
                <c:pt idx="248">
                  <c:v>342.90133376185099</c:v>
                </c:pt>
                <c:pt idx="249">
                  <c:v>342.23679629332054</c:v>
                </c:pt>
                <c:pt idx="250">
                  <c:v>342.23679629332054</c:v>
                </c:pt>
                <c:pt idx="251">
                  <c:v>342.01528380381058</c:v>
                </c:pt>
                <c:pt idx="252">
                  <c:v>342.01528380381058</c:v>
                </c:pt>
                <c:pt idx="253">
                  <c:v>342.23679629332054</c:v>
                </c:pt>
                <c:pt idx="254">
                  <c:v>342.4583087828305</c:v>
                </c:pt>
                <c:pt idx="255">
                  <c:v>342.67982127234143</c:v>
                </c:pt>
                <c:pt idx="256">
                  <c:v>342.67982127234143</c:v>
                </c:pt>
                <c:pt idx="257">
                  <c:v>342.90133376185099</c:v>
                </c:pt>
                <c:pt idx="258">
                  <c:v>342.90133376185099</c:v>
                </c:pt>
                <c:pt idx="259">
                  <c:v>342.90133376185099</c:v>
                </c:pt>
                <c:pt idx="260">
                  <c:v>343.12284625136175</c:v>
                </c:pt>
                <c:pt idx="261">
                  <c:v>343.34435874087166</c:v>
                </c:pt>
                <c:pt idx="262">
                  <c:v>343.78738371989215</c:v>
                </c:pt>
                <c:pt idx="263">
                  <c:v>344.23040869891264</c:v>
                </c:pt>
                <c:pt idx="264">
                  <c:v>344.00889620940245</c:v>
                </c:pt>
                <c:pt idx="265">
                  <c:v>343.56587123038202</c:v>
                </c:pt>
                <c:pt idx="266">
                  <c:v>343.78738371989215</c:v>
                </c:pt>
                <c:pt idx="267">
                  <c:v>343.56587123038202</c:v>
                </c:pt>
                <c:pt idx="268">
                  <c:v>343.12284625136175</c:v>
                </c:pt>
                <c:pt idx="269">
                  <c:v>342.67982127234143</c:v>
                </c:pt>
                <c:pt idx="270">
                  <c:v>342.67982127234143</c:v>
                </c:pt>
                <c:pt idx="271">
                  <c:v>342.90133376185099</c:v>
                </c:pt>
                <c:pt idx="272">
                  <c:v>343.34435874087166</c:v>
                </c:pt>
                <c:pt idx="273">
                  <c:v>343.78738371989215</c:v>
                </c:pt>
                <c:pt idx="274">
                  <c:v>343.78738371989215</c:v>
                </c:pt>
                <c:pt idx="275">
                  <c:v>344.23040869891264</c:v>
                </c:pt>
                <c:pt idx="276">
                  <c:v>344.45192118842294</c:v>
                </c:pt>
                <c:pt idx="277">
                  <c:v>344.23040869891264</c:v>
                </c:pt>
                <c:pt idx="278">
                  <c:v>343.78738371989215</c:v>
                </c:pt>
                <c:pt idx="279">
                  <c:v>343.12284625136175</c:v>
                </c:pt>
                <c:pt idx="280">
                  <c:v>342.67982127234143</c:v>
                </c:pt>
                <c:pt idx="281">
                  <c:v>342.23679629332054</c:v>
                </c:pt>
                <c:pt idx="282">
                  <c:v>342.23679629332054</c:v>
                </c:pt>
                <c:pt idx="283">
                  <c:v>342.23679629332054</c:v>
                </c:pt>
                <c:pt idx="284">
                  <c:v>342.67982127234143</c:v>
                </c:pt>
                <c:pt idx="285">
                  <c:v>343.12284625136175</c:v>
                </c:pt>
                <c:pt idx="286">
                  <c:v>343.34435874087166</c:v>
                </c:pt>
                <c:pt idx="287">
                  <c:v>343.34435874087166</c:v>
                </c:pt>
                <c:pt idx="288">
                  <c:v>343.34435874087166</c:v>
                </c:pt>
                <c:pt idx="289">
                  <c:v>343.34435874087166</c:v>
                </c:pt>
                <c:pt idx="290">
                  <c:v>343.12284625136175</c:v>
                </c:pt>
                <c:pt idx="291">
                  <c:v>343.34435874087166</c:v>
                </c:pt>
                <c:pt idx="292">
                  <c:v>343.56587123038202</c:v>
                </c:pt>
                <c:pt idx="293">
                  <c:v>344.00889620940245</c:v>
                </c:pt>
                <c:pt idx="294">
                  <c:v>344.00889620940245</c:v>
                </c:pt>
                <c:pt idx="295">
                  <c:v>343.34435874087166</c:v>
                </c:pt>
                <c:pt idx="296">
                  <c:v>342.90133376185099</c:v>
                </c:pt>
                <c:pt idx="297">
                  <c:v>342.4583087828305</c:v>
                </c:pt>
                <c:pt idx="298">
                  <c:v>342.23679629332054</c:v>
                </c:pt>
                <c:pt idx="299">
                  <c:v>341.5722588247898</c:v>
                </c:pt>
                <c:pt idx="300">
                  <c:v>341.35074633527955</c:v>
                </c:pt>
                <c:pt idx="301">
                  <c:v>341.35074633527955</c:v>
                </c:pt>
                <c:pt idx="302">
                  <c:v>341.5722588247898</c:v>
                </c:pt>
                <c:pt idx="303">
                  <c:v>342.01528380381058</c:v>
                </c:pt>
                <c:pt idx="304">
                  <c:v>341.7937713143001</c:v>
                </c:pt>
                <c:pt idx="305">
                  <c:v>341.5722588247898</c:v>
                </c:pt>
                <c:pt idx="306">
                  <c:v>341.35074633527955</c:v>
                </c:pt>
                <c:pt idx="307">
                  <c:v>341.35074633527955</c:v>
                </c:pt>
                <c:pt idx="308">
                  <c:v>341.12923384576936</c:v>
                </c:pt>
                <c:pt idx="309">
                  <c:v>341.5722588247898</c:v>
                </c:pt>
                <c:pt idx="310">
                  <c:v>341.7937713143001</c:v>
                </c:pt>
                <c:pt idx="311">
                  <c:v>342.01528380381058</c:v>
                </c:pt>
                <c:pt idx="312">
                  <c:v>342.4583087828305</c:v>
                </c:pt>
                <c:pt idx="313">
                  <c:v>342.90133376185099</c:v>
                </c:pt>
                <c:pt idx="314">
                  <c:v>342.67982127234143</c:v>
                </c:pt>
                <c:pt idx="315">
                  <c:v>342.67982127234143</c:v>
                </c:pt>
                <c:pt idx="316">
                  <c:v>342.23679629332054</c:v>
                </c:pt>
                <c:pt idx="317">
                  <c:v>341.5722588247898</c:v>
                </c:pt>
                <c:pt idx="318">
                  <c:v>341.5722588247898</c:v>
                </c:pt>
                <c:pt idx="319">
                  <c:v>341.5722588247898</c:v>
                </c:pt>
                <c:pt idx="320">
                  <c:v>342.01528380381058</c:v>
                </c:pt>
                <c:pt idx="321">
                  <c:v>342.01528380381058</c:v>
                </c:pt>
                <c:pt idx="322">
                  <c:v>342.23679629332054</c:v>
                </c:pt>
                <c:pt idx="323">
                  <c:v>342.23679629332054</c:v>
                </c:pt>
                <c:pt idx="324">
                  <c:v>341.5722588247898</c:v>
                </c:pt>
                <c:pt idx="325">
                  <c:v>341.5722588247898</c:v>
                </c:pt>
                <c:pt idx="326">
                  <c:v>341.5722588247898</c:v>
                </c:pt>
                <c:pt idx="327">
                  <c:v>342.23679629332054</c:v>
                </c:pt>
                <c:pt idx="328">
                  <c:v>342.67982127234143</c:v>
                </c:pt>
                <c:pt idx="329">
                  <c:v>342.90133376185099</c:v>
                </c:pt>
                <c:pt idx="330">
                  <c:v>342.90133376185099</c:v>
                </c:pt>
                <c:pt idx="331">
                  <c:v>343.34435874087166</c:v>
                </c:pt>
                <c:pt idx="332">
                  <c:v>343.56587123038202</c:v>
                </c:pt>
                <c:pt idx="333">
                  <c:v>343.56587123038202</c:v>
                </c:pt>
                <c:pt idx="334">
                  <c:v>342.90133376185099</c:v>
                </c:pt>
                <c:pt idx="335">
                  <c:v>341.7937713143001</c:v>
                </c:pt>
                <c:pt idx="336">
                  <c:v>341.7937713143001</c:v>
                </c:pt>
                <c:pt idx="337">
                  <c:v>342.01528380381058</c:v>
                </c:pt>
                <c:pt idx="338">
                  <c:v>342.23679629332054</c:v>
                </c:pt>
                <c:pt idx="339">
                  <c:v>342.23679629332054</c:v>
                </c:pt>
                <c:pt idx="340">
                  <c:v>342.67982127234143</c:v>
                </c:pt>
                <c:pt idx="341">
                  <c:v>342.67982127234143</c:v>
                </c:pt>
                <c:pt idx="342">
                  <c:v>342.01528380381058</c:v>
                </c:pt>
                <c:pt idx="343">
                  <c:v>340.90772135625895</c:v>
                </c:pt>
                <c:pt idx="344">
                  <c:v>340.68620886674887</c:v>
                </c:pt>
                <c:pt idx="345">
                  <c:v>340.02167139821813</c:v>
                </c:pt>
                <c:pt idx="346">
                  <c:v>340.24318388772832</c:v>
                </c:pt>
                <c:pt idx="347">
                  <c:v>340.68620886674887</c:v>
                </c:pt>
                <c:pt idx="348">
                  <c:v>341.12923384576936</c:v>
                </c:pt>
                <c:pt idx="349">
                  <c:v>341.5722588247898</c:v>
                </c:pt>
              </c:numCache>
            </c:numRef>
          </c:yVal>
          <c:smooth val="0"/>
        </c:ser>
        <c:ser>
          <c:idx val="0"/>
          <c:order val="7"/>
          <c:tx>
            <c:v>tap 2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A80FSV!$R$4:$R$980</c:f>
              <c:numCache>
                <c:formatCode>General</c:formatCode>
                <c:ptCount val="977"/>
                <c:pt idx="0">
                  <c:v>0</c:v>
                </c:pt>
                <c:pt idx="1">
                  <c:v>1.4285714285714285E-2</c:v>
                </c:pt>
                <c:pt idx="2">
                  <c:v>2.8571428571428588E-2</c:v>
                </c:pt>
                <c:pt idx="3">
                  <c:v>4.2857142857142885E-2</c:v>
                </c:pt>
                <c:pt idx="4">
                  <c:v>5.7142857142857141E-2</c:v>
                </c:pt>
                <c:pt idx="5">
                  <c:v>7.1428571428571425E-2</c:v>
                </c:pt>
                <c:pt idx="6">
                  <c:v>8.5714285714285701E-2</c:v>
                </c:pt>
                <c:pt idx="7">
                  <c:v>0.1</c:v>
                </c:pt>
                <c:pt idx="8">
                  <c:v>0.11428571428571437</c:v>
                </c:pt>
                <c:pt idx="9">
                  <c:v>0.12857142857142867</c:v>
                </c:pt>
                <c:pt idx="10">
                  <c:v>0.14285714285714299</c:v>
                </c:pt>
                <c:pt idx="11">
                  <c:v>0.15714285714285728</c:v>
                </c:pt>
                <c:pt idx="12">
                  <c:v>0.17142857142857137</c:v>
                </c:pt>
                <c:pt idx="13">
                  <c:v>0.18571428571428594</c:v>
                </c:pt>
                <c:pt idx="14">
                  <c:v>0.2</c:v>
                </c:pt>
                <c:pt idx="15">
                  <c:v>0.21428571428571427</c:v>
                </c:pt>
                <c:pt idx="16">
                  <c:v>0.22857142857142873</c:v>
                </c:pt>
                <c:pt idx="17">
                  <c:v>0.24285714285714302</c:v>
                </c:pt>
                <c:pt idx="18">
                  <c:v>0.2571428571428574</c:v>
                </c:pt>
                <c:pt idx="19">
                  <c:v>0.27142857142857174</c:v>
                </c:pt>
                <c:pt idx="20">
                  <c:v>0.28571428571428598</c:v>
                </c:pt>
                <c:pt idx="21">
                  <c:v>0.30000000000000021</c:v>
                </c:pt>
                <c:pt idx="22">
                  <c:v>0.3142857142857145</c:v>
                </c:pt>
                <c:pt idx="23">
                  <c:v>0.32857142857142857</c:v>
                </c:pt>
                <c:pt idx="24">
                  <c:v>0.3428571428571428</c:v>
                </c:pt>
                <c:pt idx="25">
                  <c:v>0.35714285714285754</c:v>
                </c:pt>
                <c:pt idx="26">
                  <c:v>0.37142857142857189</c:v>
                </c:pt>
                <c:pt idx="27">
                  <c:v>0.38571428571428618</c:v>
                </c:pt>
                <c:pt idx="28">
                  <c:v>0.4</c:v>
                </c:pt>
                <c:pt idx="29">
                  <c:v>0.41428571428571431</c:v>
                </c:pt>
                <c:pt idx="30">
                  <c:v>0.42857142857142855</c:v>
                </c:pt>
                <c:pt idx="31">
                  <c:v>0.44285714285714278</c:v>
                </c:pt>
                <c:pt idx="32">
                  <c:v>0.45714285714285746</c:v>
                </c:pt>
                <c:pt idx="33">
                  <c:v>0.47142857142857175</c:v>
                </c:pt>
                <c:pt idx="34">
                  <c:v>0.48571428571428604</c:v>
                </c:pt>
                <c:pt idx="35">
                  <c:v>0.5</c:v>
                </c:pt>
                <c:pt idx="36">
                  <c:v>0.51428571428571423</c:v>
                </c:pt>
                <c:pt idx="37">
                  <c:v>0.52857142857142869</c:v>
                </c:pt>
                <c:pt idx="38">
                  <c:v>0.54285714285714259</c:v>
                </c:pt>
                <c:pt idx="39">
                  <c:v>0.55714285714285761</c:v>
                </c:pt>
                <c:pt idx="40">
                  <c:v>0.57142857142857195</c:v>
                </c:pt>
                <c:pt idx="41">
                  <c:v>0.58571428571428508</c:v>
                </c:pt>
                <c:pt idx="42">
                  <c:v>0.60000000000000042</c:v>
                </c:pt>
                <c:pt idx="43">
                  <c:v>0.61428571428571477</c:v>
                </c:pt>
                <c:pt idx="44">
                  <c:v>0.62857142857142911</c:v>
                </c:pt>
                <c:pt idx="45">
                  <c:v>0.6428571428571429</c:v>
                </c:pt>
                <c:pt idx="46">
                  <c:v>0.65714285714285781</c:v>
                </c:pt>
                <c:pt idx="47">
                  <c:v>0.67142857142857237</c:v>
                </c:pt>
                <c:pt idx="48">
                  <c:v>0.6857142857142855</c:v>
                </c:pt>
                <c:pt idx="49">
                  <c:v>0.7000000000000004</c:v>
                </c:pt>
                <c:pt idx="50">
                  <c:v>0.71428571428571463</c:v>
                </c:pt>
                <c:pt idx="51">
                  <c:v>0.72857142857142865</c:v>
                </c:pt>
                <c:pt idx="52">
                  <c:v>0.74285714285714288</c:v>
                </c:pt>
                <c:pt idx="53">
                  <c:v>0.75714285714285756</c:v>
                </c:pt>
                <c:pt idx="54">
                  <c:v>0.77142857142857235</c:v>
                </c:pt>
                <c:pt idx="55">
                  <c:v>0.78571428571428559</c:v>
                </c:pt>
                <c:pt idx="56">
                  <c:v>0.8</c:v>
                </c:pt>
                <c:pt idx="57">
                  <c:v>0.81428571428571461</c:v>
                </c:pt>
                <c:pt idx="58">
                  <c:v>0.82857142857142863</c:v>
                </c:pt>
                <c:pt idx="59">
                  <c:v>0.84285714285714286</c:v>
                </c:pt>
                <c:pt idx="60">
                  <c:v>0.85714285714285754</c:v>
                </c:pt>
                <c:pt idx="61">
                  <c:v>0.87142857142857233</c:v>
                </c:pt>
                <c:pt idx="62">
                  <c:v>0.88571428571428557</c:v>
                </c:pt>
                <c:pt idx="63">
                  <c:v>0.89999999999999991</c:v>
                </c:pt>
                <c:pt idx="64">
                  <c:v>0.9142857142857147</c:v>
                </c:pt>
                <c:pt idx="65">
                  <c:v>0.9285714285714286</c:v>
                </c:pt>
                <c:pt idx="66">
                  <c:v>0.94285714285714251</c:v>
                </c:pt>
                <c:pt idx="67">
                  <c:v>0.95714285714285752</c:v>
                </c:pt>
                <c:pt idx="68">
                  <c:v>0.97142857142857209</c:v>
                </c:pt>
                <c:pt idx="69">
                  <c:v>0.9857142857142851</c:v>
                </c:pt>
                <c:pt idx="70">
                  <c:v>1</c:v>
                </c:pt>
                <c:pt idx="71">
                  <c:v>1.0142857142857151</c:v>
                </c:pt>
                <c:pt idx="72">
                  <c:v>1.0285714285714285</c:v>
                </c:pt>
                <c:pt idx="73">
                  <c:v>1.0428571428571427</c:v>
                </c:pt>
                <c:pt idx="74">
                  <c:v>1.0571428571428572</c:v>
                </c:pt>
                <c:pt idx="75">
                  <c:v>1.0714285714285721</c:v>
                </c:pt>
                <c:pt idx="76">
                  <c:v>1.085714285714285</c:v>
                </c:pt>
                <c:pt idx="77">
                  <c:v>1.099999999999999</c:v>
                </c:pt>
                <c:pt idx="78">
                  <c:v>1.1142857142857157</c:v>
                </c:pt>
                <c:pt idx="79">
                  <c:v>1.1285714285714294</c:v>
                </c:pt>
                <c:pt idx="80">
                  <c:v>1.1428571428571437</c:v>
                </c:pt>
                <c:pt idx="81">
                  <c:v>1.1571428571428573</c:v>
                </c:pt>
                <c:pt idx="82">
                  <c:v>1.1714285714285722</c:v>
                </c:pt>
                <c:pt idx="83">
                  <c:v>1.1857142857142848</c:v>
                </c:pt>
                <c:pt idx="84">
                  <c:v>1.2</c:v>
                </c:pt>
                <c:pt idx="85">
                  <c:v>1.2142857142857151</c:v>
                </c:pt>
                <c:pt idx="86">
                  <c:v>1.2285714285714286</c:v>
                </c:pt>
                <c:pt idx="87">
                  <c:v>1.2428571428571427</c:v>
                </c:pt>
                <c:pt idx="88">
                  <c:v>1.2571428571428562</c:v>
                </c:pt>
                <c:pt idx="89">
                  <c:v>1.271428571428572</c:v>
                </c:pt>
                <c:pt idx="90">
                  <c:v>1.2857142857142847</c:v>
                </c:pt>
                <c:pt idx="91">
                  <c:v>1.3</c:v>
                </c:pt>
                <c:pt idx="92">
                  <c:v>1.3142857142857152</c:v>
                </c:pt>
                <c:pt idx="93">
                  <c:v>1.3285714285714285</c:v>
                </c:pt>
                <c:pt idx="94">
                  <c:v>1.3428571428571427</c:v>
                </c:pt>
                <c:pt idx="95">
                  <c:v>1.3571428571428572</c:v>
                </c:pt>
                <c:pt idx="96">
                  <c:v>1.3714285714285721</c:v>
                </c:pt>
                <c:pt idx="97">
                  <c:v>1.3857142857142848</c:v>
                </c:pt>
                <c:pt idx="98">
                  <c:v>1.4</c:v>
                </c:pt>
                <c:pt idx="99">
                  <c:v>1.4142857142857141</c:v>
                </c:pt>
                <c:pt idx="100">
                  <c:v>1.4285714285714286</c:v>
                </c:pt>
                <c:pt idx="101">
                  <c:v>1.4428571428571426</c:v>
                </c:pt>
                <c:pt idx="102">
                  <c:v>1.4571428571428562</c:v>
                </c:pt>
                <c:pt idx="103">
                  <c:v>1.4714285714285713</c:v>
                </c:pt>
                <c:pt idx="104">
                  <c:v>1.4857142857142842</c:v>
                </c:pt>
                <c:pt idx="105">
                  <c:v>1.5</c:v>
                </c:pt>
                <c:pt idx="106">
                  <c:v>1.5142857142857151</c:v>
                </c:pt>
                <c:pt idx="107">
                  <c:v>1.5285714285714287</c:v>
                </c:pt>
                <c:pt idx="108">
                  <c:v>1.5428571428571427</c:v>
                </c:pt>
                <c:pt idx="109">
                  <c:v>1.5571428571428561</c:v>
                </c:pt>
                <c:pt idx="110">
                  <c:v>1.5714285714285721</c:v>
                </c:pt>
                <c:pt idx="111">
                  <c:v>1.5857142857142847</c:v>
                </c:pt>
                <c:pt idx="112">
                  <c:v>1.6</c:v>
                </c:pt>
                <c:pt idx="113">
                  <c:v>1.6142857142857157</c:v>
                </c:pt>
                <c:pt idx="114">
                  <c:v>1.6285714285714283</c:v>
                </c:pt>
                <c:pt idx="115">
                  <c:v>1.6428571428571437</c:v>
                </c:pt>
                <c:pt idx="116">
                  <c:v>1.657142857142857</c:v>
                </c:pt>
                <c:pt idx="117">
                  <c:v>1.6714285714285724</c:v>
                </c:pt>
                <c:pt idx="118">
                  <c:v>1.6857142857142848</c:v>
                </c:pt>
                <c:pt idx="119">
                  <c:v>1.6999999999999988</c:v>
                </c:pt>
                <c:pt idx="120">
                  <c:v>1.7142857142857151</c:v>
                </c:pt>
                <c:pt idx="121">
                  <c:v>1.7285714285714284</c:v>
                </c:pt>
                <c:pt idx="122">
                  <c:v>1.7428571428571429</c:v>
                </c:pt>
                <c:pt idx="123">
                  <c:v>1.7571428571428562</c:v>
                </c:pt>
                <c:pt idx="124">
                  <c:v>1.7714285714285711</c:v>
                </c:pt>
                <c:pt idx="125">
                  <c:v>1.7857142857142847</c:v>
                </c:pt>
                <c:pt idx="126">
                  <c:v>1.7999999999999989</c:v>
                </c:pt>
                <c:pt idx="127">
                  <c:v>1.8142857142857152</c:v>
                </c:pt>
                <c:pt idx="128">
                  <c:v>1.8285714285714285</c:v>
                </c:pt>
                <c:pt idx="129">
                  <c:v>1.8428571428571427</c:v>
                </c:pt>
                <c:pt idx="130">
                  <c:v>1.8571428571428572</c:v>
                </c:pt>
                <c:pt idx="131">
                  <c:v>1.8714285714285721</c:v>
                </c:pt>
                <c:pt idx="132">
                  <c:v>1.8857142857142848</c:v>
                </c:pt>
                <c:pt idx="133">
                  <c:v>1.9000000000000001</c:v>
                </c:pt>
                <c:pt idx="134">
                  <c:v>1.9142857142857157</c:v>
                </c:pt>
                <c:pt idx="135">
                  <c:v>1.9285714285714295</c:v>
                </c:pt>
                <c:pt idx="136">
                  <c:v>1.9428571428571435</c:v>
                </c:pt>
                <c:pt idx="137">
                  <c:v>1.9571428571428573</c:v>
                </c:pt>
                <c:pt idx="138">
                  <c:v>1.9714285714285724</c:v>
                </c:pt>
                <c:pt idx="139">
                  <c:v>1.9857142857142847</c:v>
                </c:pt>
                <c:pt idx="140">
                  <c:v>2</c:v>
                </c:pt>
                <c:pt idx="141">
                  <c:v>2.0142857142857138</c:v>
                </c:pt>
                <c:pt idx="142">
                  <c:v>2.0285714285714302</c:v>
                </c:pt>
                <c:pt idx="143">
                  <c:v>2.0428571428571431</c:v>
                </c:pt>
                <c:pt idx="144">
                  <c:v>2.0571428571428587</c:v>
                </c:pt>
                <c:pt idx="145">
                  <c:v>2.0714285714285707</c:v>
                </c:pt>
                <c:pt idx="146">
                  <c:v>2.0857142857142854</c:v>
                </c:pt>
                <c:pt idx="147">
                  <c:v>2.1</c:v>
                </c:pt>
                <c:pt idx="148">
                  <c:v>2.1142857142857143</c:v>
                </c:pt>
                <c:pt idx="149">
                  <c:v>2.1285714285714303</c:v>
                </c:pt>
                <c:pt idx="150">
                  <c:v>2.1428571428571432</c:v>
                </c:pt>
                <c:pt idx="151">
                  <c:v>2.1571428571428588</c:v>
                </c:pt>
                <c:pt idx="152">
                  <c:v>2.1714285714285717</c:v>
                </c:pt>
                <c:pt idx="153">
                  <c:v>2.1857142857142855</c:v>
                </c:pt>
                <c:pt idx="154">
                  <c:v>2.1999999999999997</c:v>
                </c:pt>
                <c:pt idx="155">
                  <c:v>2.2142857142857144</c:v>
                </c:pt>
                <c:pt idx="156">
                  <c:v>2.2285714285714309</c:v>
                </c:pt>
                <c:pt idx="157">
                  <c:v>2.2428571428571442</c:v>
                </c:pt>
                <c:pt idx="158">
                  <c:v>2.2571428571428589</c:v>
                </c:pt>
                <c:pt idx="159">
                  <c:v>2.2714285714285714</c:v>
                </c:pt>
                <c:pt idx="160">
                  <c:v>2.2857142857142856</c:v>
                </c:pt>
                <c:pt idx="161">
                  <c:v>2.2999999999999998</c:v>
                </c:pt>
                <c:pt idx="162">
                  <c:v>2.3142857142857127</c:v>
                </c:pt>
                <c:pt idx="163">
                  <c:v>2.3285714285714292</c:v>
                </c:pt>
                <c:pt idx="164">
                  <c:v>2.3428571428571425</c:v>
                </c:pt>
                <c:pt idx="165">
                  <c:v>2.3571428571428572</c:v>
                </c:pt>
                <c:pt idx="166">
                  <c:v>2.3714285714285697</c:v>
                </c:pt>
                <c:pt idx="167">
                  <c:v>2.3857142857142857</c:v>
                </c:pt>
                <c:pt idx="168">
                  <c:v>2.4</c:v>
                </c:pt>
                <c:pt idx="169">
                  <c:v>2.4142857142857137</c:v>
                </c:pt>
                <c:pt idx="170">
                  <c:v>2.4285714285714302</c:v>
                </c:pt>
                <c:pt idx="171">
                  <c:v>2.4428571428571426</c:v>
                </c:pt>
                <c:pt idx="172">
                  <c:v>2.4571428571428582</c:v>
                </c:pt>
                <c:pt idx="173">
                  <c:v>2.4714285714285698</c:v>
                </c:pt>
                <c:pt idx="174">
                  <c:v>2.4857142857142853</c:v>
                </c:pt>
                <c:pt idx="175">
                  <c:v>2.5</c:v>
                </c:pt>
                <c:pt idx="176">
                  <c:v>2.5142857142857138</c:v>
                </c:pt>
                <c:pt idx="177">
                  <c:v>2.5285714285714302</c:v>
                </c:pt>
                <c:pt idx="178">
                  <c:v>2.5428571428571431</c:v>
                </c:pt>
                <c:pt idx="179">
                  <c:v>2.5571428571428587</c:v>
                </c:pt>
                <c:pt idx="180">
                  <c:v>2.5714285714285707</c:v>
                </c:pt>
                <c:pt idx="181">
                  <c:v>2.5857142857142854</c:v>
                </c:pt>
                <c:pt idx="182">
                  <c:v>2.6</c:v>
                </c:pt>
                <c:pt idx="183">
                  <c:v>2.6142857142857143</c:v>
                </c:pt>
                <c:pt idx="184">
                  <c:v>2.6285714285714303</c:v>
                </c:pt>
                <c:pt idx="185">
                  <c:v>2.6428571428571432</c:v>
                </c:pt>
                <c:pt idx="186">
                  <c:v>2.6571428571428588</c:v>
                </c:pt>
                <c:pt idx="187">
                  <c:v>2.6714285714285717</c:v>
                </c:pt>
                <c:pt idx="188">
                  <c:v>2.6857142857142855</c:v>
                </c:pt>
                <c:pt idx="189">
                  <c:v>2.6999999999999997</c:v>
                </c:pt>
                <c:pt idx="190">
                  <c:v>2.7142857142857144</c:v>
                </c:pt>
                <c:pt idx="191">
                  <c:v>2.7285714285714309</c:v>
                </c:pt>
                <c:pt idx="192">
                  <c:v>2.7428571428571442</c:v>
                </c:pt>
                <c:pt idx="193">
                  <c:v>2.7571428571428589</c:v>
                </c:pt>
                <c:pt idx="194">
                  <c:v>2.7714285714285714</c:v>
                </c:pt>
                <c:pt idx="195">
                  <c:v>2.7857142857142856</c:v>
                </c:pt>
                <c:pt idx="196">
                  <c:v>2.8</c:v>
                </c:pt>
                <c:pt idx="197">
                  <c:v>2.8142857142857127</c:v>
                </c:pt>
                <c:pt idx="198">
                  <c:v>2.8285714285714292</c:v>
                </c:pt>
                <c:pt idx="199">
                  <c:v>2.8428571428571425</c:v>
                </c:pt>
                <c:pt idx="200">
                  <c:v>2.8571428571428572</c:v>
                </c:pt>
                <c:pt idx="201">
                  <c:v>2.8714285714285697</c:v>
                </c:pt>
                <c:pt idx="202">
                  <c:v>2.8857142857142848</c:v>
                </c:pt>
                <c:pt idx="203">
                  <c:v>2.9</c:v>
                </c:pt>
                <c:pt idx="204">
                  <c:v>2.9142857142857137</c:v>
                </c:pt>
                <c:pt idx="205">
                  <c:v>2.9285714285714302</c:v>
                </c:pt>
                <c:pt idx="206">
                  <c:v>2.9428571428571426</c:v>
                </c:pt>
                <c:pt idx="207">
                  <c:v>2.9571428571428582</c:v>
                </c:pt>
                <c:pt idx="208">
                  <c:v>2.9714285714285698</c:v>
                </c:pt>
                <c:pt idx="209">
                  <c:v>2.9857142857142853</c:v>
                </c:pt>
                <c:pt idx="210">
                  <c:v>3</c:v>
                </c:pt>
                <c:pt idx="211">
                  <c:v>3.0142857142857138</c:v>
                </c:pt>
                <c:pt idx="212">
                  <c:v>3.0285714285714302</c:v>
                </c:pt>
                <c:pt idx="213">
                  <c:v>3.0428571428571431</c:v>
                </c:pt>
                <c:pt idx="214">
                  <c:v>3.0571428571428592</c:v>
                </c:pt>
                <c:pt idx="215">
                  <c:v>3.0714285714285707</c:v>
                </c:pt>
                <c:pt idx="216">
                  <c:v>3.0857142857142854</c:v>
                </c:pt>
                <c:pt idx="217">
                  <c:v>3.0999999999999988</c:v>
                </c:pt>
                <c:pt idx="218">
                  <c:v>3.1142857142857139</c:v>
                </c:pt>
                <c:pt idx="219">
                  <c:v>3.1285714285714303</c:v>
                </c:pt>
                <c:pt idx="220">
                  <c:v>3.1428571428571432</c:v>
                </c:pt>
                <c:pt idx="221">
                  <c:v>3.1571428571428588</c:v>
                </c:pt>
                <c:pt idx="222">
                  <c:v>3.1714285714285713</c:v>
                </c:pt>
                <c:pt idx="223">
                  <c:v>3.1857142857142855</c:v>
                </c:pt>
                <c:pt idx="224">
                  <c:v>3.2</c:v>
                </c:pt>
                <c:pt idx="225">
                  <c:v>3.2142857142857144</c:v>
                </c:pt>
                <c:pt idx="226">
                  <c:v>3.2285714285714309</c:v>
                </c:pt>
                <c:pt idx="227">
                  <c:v>3.2428571428571442</c:v>
                </c:pt>
                <c:pt idx="228">
                  <c:v>3.2571428571428589</c:v>
                </c:pt>
                <c:pt idx="229">
                  <c:v>3.2714285714285714</c:v>
                </c:pt>
                <c:pt idx="230">
                  <c:v>3.2857142857142856</c:v>
                </c:pt>
                <c:pt idx="231">
                  <c:v>3.3</c:v>
                </c:pt>
                <c:pt idx="232">
                  <c:v>3.3142857142857127</c:v>
                </c:pt>
                <c:pt idx="233">
                  <c:v>3.3285714285714292</c:v>
                </c:pt>
                <c:pt idx="234">
                  <c:v>3.342857142857143</c:v>
                </c:pt>
                <c:pt idx="235">
                  <c:v>3.3571428571428572</c:v>
                </c:pt>
                <c:pt idx="236">
                  <c:v>3.3714285714285697</c:v>
                </c:pt>
                <c:pt idx="237">
                  <c:v>3.3857142857142848</c:v>
                </c:pt>
                <c:pt idx="238">
                  <c:v>3.3999999999999977</c:v>
                </c:pt>
                <c:pt idx="239">
                  <c:v>3.4142857142857137</c:v>
                </c:pt>
                <c:pt idx="240">
                  <c:v>3.4285714285714302</c:v>
                </c:pt>
                <c:pt idx="241">
                  <c:v>3.4428571428571426</c:v>
                </c:pt>
                <c:pt idx="242">
                  <c:v>3.4571428571428582</c:v>
                </c:pt>
                <c:pt idx="243">
                  <c:v>3.4714285714285693</c:v>
                </c:pt>
                <c:pt idx="244">
                  <c:v>3.4857142857142858</c:v>
                </c:pt>
                <c:pt idx="245">
                  <c:v>3.5</c:v>
                </c:pt>
                <c:pt idx="246">
                  <c:v>3.5142857142857138</c:v>
                </c:pt>
                <c:pt idx="247">
                  <c:v>3.5285714285714302</c:v>
                </c:pt>
                <c:pt idx="248">
                  <c:v>3.5428571428571431</c:v>
                </c:pt>
                <c:pt idx="249">
                  <c:v>3.5571428571428592</c:v>
                </c:pt>
                <c:pt idx="250">
                  <c:v>3.5714285714285707</c:v>
                </c:pt>
                <c:pt idx="251">
                  <c:v>3.5857142857142854</c:v>
                </c:pt>
                <c:pt idx="252">
                  <c:v>3.5999999999999988</c:v>
                </c:pt>
                <c:pt idx="253">
                  <c:v>3.6142857142857139</c:v>
                </c:pt>
                <c:pt idx="254">
                  <c:v>3.6285714285714303</c:v>
                </c:pt>
                <c:pt idx="255">
                  <c:v>3.6428571428571432</c:v>
                </c:pt>
                <c:pt idx="256">
                  <c:v>3.6571428571428588</c:v>
                </c:pt>
                <c:pt idx="257">
                  <c:v>3.6714285714285713</c:v>
                </c:pt>
                <c:pt idx="258">
                  <c:v>3.6857142857142855</c:v>
                </c:pt>
                <c:pt idx="259">
                  <c:v>3.7</c:v>
                </c:pt>
                <c:pt idx="260">
                  <c:v>3.7142857142857144</c:v>
                </c:pt>
                <c:pt idx="261">
                  <c:v>3.7285714285714309</c:v>
                </c:pt>
                <c:pt idx="262">
                  <c:v>3.7428571428571442</c:v>
                </c:pt>
                <c:pt idx="263">
                  <c:v>3.7571428571428589</c:v>
                </c:pt>
                <c:pt idx="264">
                  <c:v>3.7714285714285714</c:v>
                </c:pt>
                <c:pt idx="265">
                  <c:v>3.7857142857142856</c:v>
                </c:pt>
                <c:pt idx="266">
                  <c:v>3.8</c:v>
                </c:pt>
                <c:pt idx="267">
                  <c:v>3.8142857142857127</c:v>
                </c:pt>
                <c:pt idx="268">
                  <c:v>3.8285714285714292</c:v>
                </c:pt>
                <c:pt idx="269">
                  <c:v>3.842857142857143</c:v>
                </c:pt>
                <c:pt idx="270">
                  <c:v>3.8571428571428572</c:v>
                </c:pt>
                <c:pt idx="271">
                  <c:v>3.8714285714285697</c:v>
                </c:pt>
                <c:pt idx="272">
                  <c:v>3.8857142857142848</c:v>
                </c:pt>
                <c:pt idx="273">
                  <c:v>3.8999999999999977</c:v>
                </c:pt>
                <c:pt idx="274">
                  <c:v>3.9142857142857137</c:v>
                </c:pt>
                <c:pt idx="275">
                  <c:v>3.9285714285714302</c:v>
                </c:pt>
                <c:pt idx="276">
                  <c:v>3.9428571428571426</c:v>
                </c:pt>
                <c:pt idx="277">
                  <c:v>3.9571428571428582</c:v>
                </c:pt>
                <c:pt idx="278">
                  <c:v>3.9714285714285693</c:v>
                </c:pt>
                <c:pt idx="279">
                  <c:v>3.9857142857142858</c:v>
                </c:pt>
                <c:pt idx="280">
                  <c:v>4</c:v>
                </c:pt>
                <c:pt idx="281">
                  <c:v>4.0142857142857098</c:v>
                </c:pt>
                <c:pt idx="282">
                  <c:v>4.0285714285714285</c:v>
                </c:pt>
                <c:pt idx="283">
                  <c:v>4.0428571428571427</c:v>
                </c:pt>
                <c:pt idx="284">
                  <c:v>4.0571428571428534</c:v>
                </c:pt>
                <c:pt idx="285">
                  <c:v>4.0714285714285712</c:v>
                </c:pt>
                <c:pt idx="286">
                  <c:v>4.0857142857142854</c:v>
                </c:pt>
                <c:pt idx="287">
                  <c:v>4.0999999999999996</c:v>
                </c:pt>
                <c:pt idx="288">
                  <c:v>4.1142857142857077</c:v>
                </c:pt>
                <c:pt idx="289">
                  <c:v>4.1285714285714255</c:v>
                </c:pt>
                <c:pt idx="290">
                  <c:v>4.1428571428571415</c:v>
                </c:pt>
                <c:pt idx="291">
                  <c:v>4.1571428571428521</c:v>
                </c:pt>
                <c:pt idx="292">
                  <c:v>4.1714285714285708</c:v>
                </c:pt>
                <c:pt idx="293">
                  <c:v>4.1857142857142851</c:v>
                </c:pt>
                <c:pt idx="294">
                  <c:v>4.2</c:v>
                </c:pt>
                <c:pt idx="295">
                  <c:v>4.2142857142857109</c:v>
                </c:pt>
                <c:pt idx="296">
                  <c:v>4.2285714285714286</c:v>
                </c:pt>
                <c:pt idx="297">
                  <c:v>4.2428571428571429</c:v>
                </c:pt>
                <c:pt idx="298">
                  <c:v>4.2571428571428545</c:v>
                </c:pt>
                <c:pt idx="299">
                  <c:v>4.2714285714285714</c:v>
                </c:pt>
                <c:pt idx="300">
                  <c:v>4.2857142857142874</c:v>
                </c:pt>
                <c:pt idx="301">
                  <c:v>4.3</c:v>
                </c:pt>
                <c:pt idx="302">
                  <c:v>4.3142857142857087</c:v>
                </c:pt>
                <c:pt idx="303">
                  <c:v>4.3285714285714265</c:v>
                </c:pt>
                <c:pt idx="304">
                  <c:v>4.3428571428571425</c:v>
                </c:pt>
                <c:pt idx="305">
                  <c:v>4.3571428571428532</c:v>
                </c:pt>
                <c:pt idx="306">
                  <c:v>4.371428571428571</c:v>
                </c:pt>
                <c:pt idx="307">
                  <c:v>4.3857142857142852</c:v>
                </c:pt>
                <c:pt idx="308">
                  <c:v>4.3999999999999995</c:v>
                </c:pt>
                <c:pt idx="309">
                  <c:v>4.4142857142857146</c:v>
                </c:pt>
                <c:pt idx="310">
                  <c:v>4.4285714285714288</c:v>
                </c:pt>
                <c:pt idx="311">
                  <c:v>4.4428571428571431</c:v>
                </c:pt>
                <c:pt idx="312">
                  <c:v>4.4571428571428555</c:v>
                </c:pt>
                <c:pt idx="313">
                  <c:v>4.4714285714285724</c:v>
                </c:pt>
                <c:pt idx="314">
                  <c:v>4.4857142857142884</c:v>
                </c:pt>
                <c:pt idx="315">
                  <c:v>4.5</c:v>
                </c:pt>
                <c:pt idx="316">
                  <c:v>4.5142857142857098</c:v>
                </c:pt>
                <c:pt idx="317">
                  <c:v>4.5285714285714285</c:v>
                </c:pt>
                <c:pt idx="318">
                  <c:v>4.5428571428571427</c:v>
                </c:pt>
                <c:pt idx="319">
                  <c:v>4.5571428571428534</c:v>
                </c:pt>
                <c:pt idx="320">
                  <c:v>4.5714285714285712</c:v>
                </c:pt>
                <c:pt idx="321">
                  <c:v>4.5857142857142854</c:v>
                </c:pt>
                <c:pt idx="322">
                  <c:v>4.5999999999999996</c:v>
                </c:pt>
                <c:pt idx="323">
                  <c:v>4.6142857142857077</c:v>
                </c:pt>
                <c:pt idx="324">
                  <c:v>4.6285714285714255</c:v>
                </c:pt>
                <c:pt idx="325">
                  <c:v>4.6428571428571415</c:v>
                </c:pt>
                <c:pt idx="326">
                  <c:v>4.6571428571428521</c:v>
                </c:pt>
                <c:pt idx="327">
                  <c:v>4.6714285714285708</c:v>
                </c:pt>
                <c:pt idx="328">
                  <c:v>4.6857142857142851</c:v>
                </c:pt>
                <c:pt idx="329">
                  <c:v>4.7</c:v>
                </c:pt>
                <c:pt idx="330">
                  <c:v>4.7142857142857109</c:v>
                </c:pt>
                <c:pt idx="331">
                  <c:v>4.7285714285714286</c:v>
                </c:pt>
                <c:pt idx="332">
                  <c:v>4.7428571428571429</c:v>
                </c:pt>
                <c:pt idx="333">
                  <c:v>4.7571428571428545</c:v>
                </c:pt>
                <c:pt idx="334">
                  <c:v>4.7714285714285714</c:v>
                </c:pt>
                <c:pt idx="335">
                  <c:v>4.7857142857142874</c:v>
                </c:pt>
                <c:pt idx="336">
                  <c:v>4.8</c:v>
                </c:pt>
                <c:pt idx="337">
                  <c:v>4.8142857142857087</c:v>
                </c:pt>
                <c:pt idx="338">
                  <c:v>4.8285714285714265</c:v>
                </c:pt>
                <c:pt idx="339">
                  <c:v>4.8428571428571425</c:v>
                </c:pt>
                <c:pt idx="340">
                  <c:v>4.8571428571428532</c:v>
                </c:pt>
                <c:pt idx="341">
                  <c:v>4.871428571428571</c:v>
                </c:pt>
                <c:pt idx="342">
                  <c:v>4.8857142857142852</c:v>
                </c:pt>
                <c:pt idx="343">
                  <c:v>4.8999999999999995</c:v>
                </c:pt>
                <c:pt idx="344">
                  <c:v>4.9142857142857146</c:v>
                </c:pt>
                <c:pt idx="345">
                  <c:v>4.9285714285714288</c:v>
                </c:pt>
                <c:pt idx="346">
                  <c:v>4.9428571428571431</c:v>
                </c:pt>
                <c:pt idx="347">
                  <c:v>4.9571428571428555</c:v>
                </c:pt>
                <c:pt idx="348">
                  <c:v>4.9714285714285724</c:v>
                </c:pt>
                <c:pt idx="349">
                  <c:v>4.9857142857142884</c:v>
                </c:pt>
                <c:pt idx="350">
                  <c:v>5</c:v>
                </c:pt>
                <c:pt idx="351">
                  <c:v>5.0142857142857098</c:v>
                </c:pt>
                <c:pt idx="352">
                  <c:v>5.0285714285714285</c:v>
                </c:pt>
                <c:pt idx="353">
                  <c:v>5.0428571428571427</c:v>
                </c:pt>
                <c:pt idx="354">
                  <c:v>5.0571428571428534</c:v>
                </c:pt>
                <c:pt idx="355">
                  <c:v>5.0714285714285712</c:v>
                </c:pt>
                <c:pt idx="356">
                  <c:v>5.0857142857142854</c:v>
                </c:pt>
                <c:pt idx="357">
                  <c:v>5.0999999999999996</c:v>
                </c:pt>
                <c:pt idx="358">
                  <c:v>5.1142857142857077</c:v>
                </c:pt>
                <c:pt idx="359">
                  <c:v>5.1285714285714255</c:v>
                </c:pt>
                <c:pt idx="360">
                  <c:v>5.1428571428571415</c:v>
                </c:pt>
                <c:pt idx="361">
                  <c:v>5.1571428571428521</c:v>
                </c:pt>
                <c:pt idx="362">
                  <c:v>5.1714285714285708</c:v>
                </c:pt>
                <c:pt idx="363">
                  <c:v>5.1857142857142851</c:v>
                </c:pt>
                <c:pt idx="364">
                  <c:v>5.2</c:v>
                </c:pt>
                <c:pt idx="365">
                  <c:v>5.2142857142857109</c:v>
                </c:pt>
                <c:pt idx="366">
                  <c:v>5.2285714285714286</c:v>
                </c:pt>
                <c:pt idx="367">
                  <c:v>5.2428571428571429</c:v>
                </c:pt>
                <c:pt idx="368">
                  <c:v>5.2571428571428545</c:v>
                </c:pt>
                <c:pt idx="369">
                  <c:v>5.2714285714285714</c:v>
                </c:pt>
                <c:pt idx="370">
                  <c:v>5.2857142857142874</c:v>
                </c:pt>
                <c:pt idx="371">
                  <c:v>5.3</c:v>
                </c:pt>
                <c:pt idx="372">
                  <c:v>5.3142857142857087</c:v>
                </c:pt>
                <c:pt idx="373">
                  <c:v>5.3285714285714265</c:v>
                </c:pt>
                <c:pt idx="374">
                  <c:v>5.3428571428571425</c:v>
                </c:pt>
                <c:pt idx="375">
                  <c:v>5.3571428571428532</c:v>
                </c:pt>
                <c:pt idx="376">
                  <c:v>5.371428571428571</c:v>
                </c:pt>
                <c:pt idx="377">
                  <c:v>5.3857142857142852</c:v>
                </c:pt>
                <c:pt idx="378">
                  <c:v>5.3999999999999995</c:v>
                </c:pt>
                <c:pt idx="379">
                  <c:v>5.4142857142857146</c:v>
                </c:pt>
                <c:pt idx="380">
                  <c:v>5.4285714285714288</c:v>
                </c:pt>
                <c:pt idx="381">
                  <c:v>5.4428571428571431</c:v>
                </c:pt>
                <c:pt idx="382">
                  <c:v>5.4571428571428555</c:v>
                </c:pt>
                <c:pt idx="383">
                  <c:v>5.4714285714285724</c:v>
                </c:pt>
                <c:pt idx="384">
                  <c:v>5.4857142857142884</c:v>
                </c:pt>
                <c:pt idx="385">
                  <c:v>5.5</c:v>
                </c:pt>
                <c:pt idx="386">
                  <c:v>5.5142857142857098</c:v>
                </c:pt>
                <c:pt idx="387">
                  <c:v>5.5285714285714285</c:v>
                </c:pt>
                <c:pt idx="388">
                  <c:v>5.5428571428571427</c:v>
                </c:pt>
                <c:pt idx="389">
                  <c:v>5.5571428571428534</c:v>
                </c:pt>
                <c:pt idx="390">
                  <c:v>5.5714285714285712</c:v>
                </c:pt>
                <c:pt idx="391">
                  <c:v>5.5857142857142854</c:v>
                </c:pt>
                <c:pt idx="392">
                  <c:v>5.6</c:v>
                </c:pt>
                <c:pt idx="393">
                  <c:v>5.6142857142857077</c:v>
                </c:pt>
                <c:pt idx="394">
                  <c:v>5.6285714285714255</c:v>
                </c:pt>
                <c:pt idx="395">
                  <c:v>5.6428571428571415</c:v>
                </c:pt>
                <c:pt idx="396">
                  <c:v>5.6571428571428521</c:v>
                </c:pt>
                <c:pt idx="397">
                  <c:v>5.6714285714285708</c:v>
                </c:pt>
                <c:pt idx="398">
                  <c:v>5.6857142857142851</c:v>
                </c:pt>
                <c:pt idx="399">
                  <c:v>5.6999999999999975</c:v>
                </c:pt>
                <c:pt idx="400">
                  <c:v>5.7142857142857109</c:v>
                </c:pt>
                <c:pt idx="401">
                  <c:v>5.7285714285714286</c:v>
                </c:pt>
                <c:pt idx="402">
                  <c:v>5.7428571428571429</c:v>
                </c:pt>
                <c:pt idx="403">
                  <c:v>5.7571428571428545</c:v>
                </c:pt>
                <c:pt idx="404">
                  <c:v>5.7714285714285714</c:v>
                </c:pt>
                <c:pt idx="405">
                  <c:v>5.7857142857142874</c:v>
                </c:pt>
                <c:pt idx="406">
                  <c:v>5.8</c:v>
                </c:pt>
                <c:pt idx="407">
                  <c:v>5.8142857142857087</c:v>
                </c:pt>
                <c:pt idx="408">
                  <c:v>5.8285714285714265</c:v>
                </c:pt>
                <c:pt idx="409">
                  <c:v>5.8428571428571425</c:v>
                </c:pt>
                <c:pt idx="410">
                  <c:v>5.8571428571428532</c:v>
                </c:pt>
                <c:pt idx="411">
                  <c:v>5.871428571428571</c:v>
                </c:pt>
                <c:pt idx="412">
                  <c:v>5.8857142857142852</c:v>
                </c:pt>
                <c:pt idx="413">
                  <c:v>5.8999999999999995</c:v>
                </c:pt>
                <c:pt idx="414">
                  <c:v>5.9142857142857101</c:v>
                </c:pt>
                <c:pt idx="415">
                  <c:v>5.9285714285714288</c:v>
                </c:pt>
                <c:pt idx="416">
                  <c:v>5.9428571428571431</c:v>
                </c:pt>
                <c:pt idx="417">
                  <c:v>5.9571428571428555</c:v>
                </c:pt>
                <c:pt idx="418">
                  <c:v>5.9714285714285724</c:v>
                </c:pt>
                <c:pt idx="419">
                  <c:v>5.9857142857142884</c:v>
                </c:pt>
                <c:pt idx="420">
                  <c:v>6</c:v>
                </c:pt>
                <c:pt idx="421">
                  <c:v>6.0142857142857098</c:v>
                </c:pt>
                <c:pt idx="422">
                  <c:v>6.0285714285714285</c:v>
                </c:pt>
                <c:pt idx="423">
                  <c:v>6.0428571428571427</c:v>
                </c:pt>
                <c:pt idx="424">
                  <c:v>6.0571428571428534</c:v>
                </c:pt>
                <c:pt idx="425">
                  <c:v>6.0714285714285712</c:v>
                </c:pt>
                <c:pt idx="426">
                  <c:v>6.0857142857142854</c:v>
                </c:pt>
                <c:pt idx="427">
                  <c:v>6.1</c:v>
                </c:pt>
                <c:pt idx="428">
                  <c:v>6.1142857142857086</c:v>
                </c:pt>
                <c:pt idx="429">
                  <c:v>6.1285714285714255</c:v>
                </c:pt>
                <c:pt idx="430">
                  <c:v>6.1428571428571415</c:v>
                </c:pt>
                <c:pt idx="431">
                  <c:v>6.1571428571428521</c:v>
                </c:pt>
                <c:pt idx="432">
                  <c:v>6.1714285714285708</c:v>
                </c:pt>
                <c:pt idx="433">
                  <c:v>6.1857142857142859</c:v>
                </c:pt>
                <c:pt idx="434">
                  <c:v>6.1999999999999975</c:v>
                </c:pt>
                <c:pt idx="435">
                  <c:v>6.2142857142857109</c:v>
                </c:pt>
                <c:pt idx="436">
                  <c:v>6.2285714285714278</c:v>
                </c:pt>
                <c:pt idx="437">
                  <c:v>6.2428571428571429</c:v>
                </c:pt>
                <c:pt idx="438">
                  <c:v>6.2571428571428545</c:v>
                </c:pt>
                <c:pt idx="439">
                  <c:v>6.2714285714285714</c:v>
                </c:pt>
                <c:pt idx="440">
                  <c:v>6.2857142857142874</c:v>
                </c:pt>
                <c:pt idx="441">
                  <c:v>6.2999999999999989</c:v>
                </c:pt>
                <c:pt idx="442">
                  <c:v>6.3142857142857087</c:v>
                </c:pt>
                <c:pt idx="443">
                  <c:v>6.3285714285714265</c:v>
                </c:pt>
                <c:pt idx="444">
                  <c:v>6.3428571428571425</c:v>
                </c:pt>
                <c:pt idx="445">
                  <c:v>6.3571428571428532</c:v>
                </c:pt>
                <c:pt idx="446">
                  <c:v>6.371428571428571</c:v>
                </c:pt>
                <c:pt idx="447">
                  <c:v>6.3857142857142852</c:v>
                </c:pt>
                <c:pt idx="448">
                  <c:v>6.4</c:v>
                </c:pt>
                <c:pt idx="449">
                  <c:v>6.4142857142857101</c:v>
                </c:pt>
                <c:pt idx="450">
                  <c:v>6.4285714285714288</c:v>
                </c:pt>
                <c:pt idx="451">
                  <c:v>6.4428571428571422</c:v>
                </c:pt>
                <c:pt idx="452">
                  <c:v>6.4571428571428555</c:v>
                </c:pt>
                <c:pt idx="453">
                  <c:v>6.4714285714285724</c:v>
                </c:pt>
                <c:pt idx="454">
                  <c:v>6.4857142857142884</c:v>
                </c:pt>
                <c:pt idx="455">
                  <c:v>6.5</c:v>
                </c:pt>
                <c:pt idx="456">
                  <c:v>6.5142857142857089</c:v>
                </c:pt>
                <c:pt idx="457">
                  <c:v>6.5285714285714285</c:v>
                </c:pt>
                <c:pt idx="458">
                  <c:v>6.5428571428571427</c:v>
                </c:pt>
                <c:pt idx="459">
                  <c:v>6.5571428571428534</c:v>
                </c:pt>
                <c:pt idx="460">
                  <c:v>6.5714285714285712</c:v>
                </c:pt>
                <c:pt idx="461">
                  <c:v>6.5857142857142854</c:v>
                </c:pt>
                <c:pt idx="462">
                  <c:v>6.6</c:v>
                </c:pt>
                <c:pt idx="463">
                  <c:v>6.6142857142857086</c:v>
                </c:pt>
                <c:pt idx="464">
                  <c:v>6.6285714285714255</c:v>
                </c:pt>
                <c:pt idx="465">
                  <c:v>6.6428571428571415</c:v>
                </c:pt>
                <c:pt idx="466">
                  <c:v>6.6571428571428521</c:v>
                </c:pt>
                <c:pt idx="467">
                  <c:v>6.6714285714285708</c:v>
                </c:pt>
                <c:pt idx="468">
                  <c:v>6.6857142857142859</c:v>
                </c:pt>
                <c:pt idx="469">
                  <c:v>6.6999999999999975</c:v>
                </c:pt>
                <c:pt idx="470">
                  <c:v>6.7142857142857109</c:v>
                </c:pt>
                <c:pt idx="471">
                  <c:v>6.7285714285714278</c:v>
                </c:pt>
                <c:pt idx="472">
                  <c:v>6.7428571428571429</c:v>
                </c:pt>
                <c:pt idx="473">
                  <c:v>6.7571428571428545</c:v>
                </c:pt>
                <c:pt idx="474">
                  <c:v>6.7714285714285714</c:v>
                </c:pt>
                <c:pt idx="475">
                  <c:v>6.7857142857142874</c:v>
                </c:pt>
                <c:pt idx="476">
                  <c:v>6.7999999999999989</c:v>
                </c:pt>
                <c:pt idx="477">
                  <c:v>6.8142857142857087</c:v>
                </c:pt>
                <c:pt idx="478">
                  <c:v>6.8285714285714265</c:v>
                </c:pt>
                <c:pt idx="479">
                  <c:v>6.8428571428571425</c:v>
                </c:pt>
                <c:pt idx="480">
                  <c:v>6.8571428571428532</c:v>
                </c:pt>
                <c:pt idx="481">
                  <c:v>6.871428571428571</c:v>
                </c:pt>
                <c:pt idx="482">
                  <c:v>6.8857142857142852</c:v>
                </c:pt>
                <c:pt idx="483">
                  <c:v>6.9</c:v>
                </c:pt>
                <c:pt idx="484">
                  <c:v>6.9142857142857101</c:v>
                </c:pt>
                <c:pt idx="485">
                  <c:v>6.9285714285714288</c:v>
                </c:pt>
                <c:pt idx="486">
                  <c:v>6.9428571428571422</c:v>
                </c:pt>
                <c:pt idx="487">
                  <c:v>6.9571428571428555</c:v>
                </c:pt>
                <c:pt idx="488">
                  <c:v>6.9714285714285724</c:v>
                </c:pt>
                <c:pt idx="489">
                  <c:v>6.9857142857142884</c:v>
                </c:pt>
                <c:pt idx="490">
                  <c:v>7</c:v>
                </c:pt>
                <c:pt idx="491">
                  <c:v>7.0142857142857089</c:v>
                </c:pt>
                <c:pt idx="492">
                  <c:v>7.0285714285714285</c:v>
                </c:pt>
                <c:pt idx="493">
                  <c:v>7.0428571428571427</c:v>
                </c:pt>
                <c:pt idx="494">
                  <c:v>7.0571428571428534</c:v>
                </c:pt>
                <c:pt idx="495">
                  <c:v>7.0714285714285712</c:v>
                </c:pt>
                <c:pt idx="496">
                  <c:v>7.0857142857142854</c:v>
                </c:pt>
                <c:pt idx="497">
                  <c:v>7.1</c:v>
                </c:pt>
                <c:pt idx="498">
                  <c:v>7.1142857142857086</c:v>
                </c:pt>
                <c:pt idx="499">
                  <c:v>7.1285714285714255</c:v>
                </c:pt>
                <c:pt idx="500">
                  <c:v>7.1428571428571415</c:v>
                </c:pt>
                <c:pt idx="501">
                  <c:v>7.1571428571428521</c:v>
                </c:pt>
                <c:pt idx="502">
                  <c:v>7.1714285714285708</c:v>
                </c:pt>
                <c:pt idx="503">
                  <c:v>7.1857142857142859</c:v>
                </c:pt>
                <c:pt idx="504">
                  <c:v>7.1999999999999975</c:v>
                </c:pt>
                <c:pt idx="505">
                  <c:v>7.2142857142857109</c:v>
                </c:pt>
                <c:pt idx="506">
                  <c:v>7.2285714285714278</c:v>
                </c:pt>
                <c:pt idx="507">
                  <c:v>7.2428571428571429</c:v>
                </c:pt>
                <c:pt idx="508">
                  <c:v>7.2571428571428545</c:v>
                </c:pt>
                <c:pt idx="509">
                  <c:v>7.2714285714285714</c:v>
                </c:pt>
                <c:pt idx="510">
                  <c:v>7.2857142857142874</c:v>
                </c:pt>
                <c:pt idx="511">
                  <c:v>7.2999999999999989</c:v>
                </c:pt>
                <c:pt idx="512">
                  <c:v>7.3142857142857087</c:v>
                </c:pt>
                <c:pt idx="513">
                  <c:v>7.3285714285714265</c:v>
                </c:pt>
                <c:pt idx="514">
                  <c:v>7.3428571428571425</c:v>
                </c:pt>
                <c:pt idx="515">
                  <c:v>7.3571428571428532</c:v>
                </c:pt>
                <c:pt idx="516">
                  <c:v>7.371428571428571</c:v>
                </c:pt>
                <c:pt idx="517">
                  <c:v>7.3857142857142852</c:v>
                </c:pt>
                <c:pt idx="518">
                  <c:v>7.4</c:v>
                </c:pt>
                <c:pt idx="519">
                  <c:v>7.4142857142857101</c:v>
                </c:pt>
                <c:pt idx="520">
                  <c:v>7.4285714285714288</c:v>
                </c:pt>
                <c:pt idx="521">
                  <c:v>7.4428571428571422</c:v>
                </c:pt>
                <c:pt idx="522">
                  <c:v>7.4571428571428555</c:v>
                </c:pt>
                <c:pt idx="523">
                  <c:v>7.4714285714285724</c:v>
                </c:pt>
                <c:pt idx="524">
                  <c:v>7.4857142857142884</c:v>
                </c:pt>
                <c:pt idx="525">
                  <c:v>7.5</c:v>
                </c:pt>
                <c:pt idx="526">
                  <c:v>7.5142857142857089</c:v>
                </c:pt>
                <c:pt idx="527">
                  <c:v>7.5285714285714285</c:v>
                </c:pt>
                <c:pt idx="528">
                  <c:v>7.5428571428571427</c:v>
                </c:pt>
                <c:pt idx="529">
                  <c:v>7.5571428571428534</c:v>
                </c:pt>
                <c:pt idx="530">
                  <c:v>7.5714285714285712</c:v>
                </c:pt>
                <c:pt idx="531">
                  <c:v>7.5857142857142854</c:v>
                </c:pt>
                <c:pt idx="532">
                  <c:v>7.6</c:v>
                </c:pt>
                <c:pt idx="533">
                  <c:v>7.6142857142857086</c:v>
                </c:pt>
                <c:pt idx="534">
                  <c:v>7.6285714285714255</c:v>
                </c:pt>
                <c:pt idx="535">
                  <c:v>7.6428571428571415</c:v>
                </c:pt>
                <c:pt idx="536">
                  <c:v>7.6571428571428521</c:v>
                </c:pt>
                <c:pt idx="537">
                  <c:v>7.6714285714285708</c:v>
                </c:pt>
                <c:pt idx="538">
                  <c:v>7.6857142857142859</c:v>
                </c:pt>
                <c:pt idx="539">
                  <c:v>7.6999999999999975</c:v>
                </c:pt>
                <c:pt idx="540">
                  <c:v>7.7142857142857109</c:v>
                </c:pt>
                <c:pt idx="541">
                  <c:v>7.7285714285714278</c:v>
                </c:pt>
                <c:pt idx="542">
                  <c:v>7.7428571428571429</c:v>
                </c:pt>
                <c:pt idx="543">
                  <c:v>7.7571428571428545</c:v>
                </c:pt>
                <c:pt idx="544">
                  <c:v>7.7714285714285714</c:v>
                </c:pt>
                <c:pt idx="545">
                  <c:v>7.7857142857142874</c:v>
                </c:pt>
                <c:pt idx="546">
                  <c:v>7.7999999999999989</c:v>
                </c:pt>
                <c:pt idx="547">
                  <c:v>7.8142857142857087</c:v>
                </c:pt>
                <c:pt idx="548">
                  <c:v>7.8285714285714265</c:v>
                </c:pt>
                <c:pt idx="549">
                  <c:v>7.8428571428571425</c:v>
                </c:pt>
                <c:pt idx="550">
                  <c:v>7.8571428571428532</c:v>
                </c:pt>
                <c:pt idx="551">
                  <c:v>7.871428571428571</c:v>
                </c:pt>
                <c:pt idx="552">
                  <c:v>7.8857142857142852</c:v>
                </c:pt>
                <c:pt idx="553">
                  <c:v>7.9</c:v>
                </c:pt>
                <c:pt idx="554">
                  <c:v>7.9142857142857101</c:v>
                </c:pt>
                <c:pt idx="555">
                  <c:v>7.9285714285714288</c:v>
                </c:pt>
                <c:pt idx="556">
                  <c:v>7.9428571428571422</c:v>
                </c:pt>
                <c:pt idx="557">
                  <c:v>7.9571428571428555</c:v>
                </c:pt>
                <c:pt idx="558">
                  <c:v>7.9714285714285724</c:v>
                </c:pt>
                <c:pt idx="559">
                  <c:v>7.9857142857142884</c:v>
                </c:pt>
                <c:pt idx="560">
                  <c:v>8</c:v>
                </c:pt>
                <c:pt idx="561">
                  <c:v>8.0142857142857142</c:v>
                </c:pt>
                <c:pt idx="562">
                  <c:v>8.0285714285714143</c:v>
                </c:pt>
                <c:pt idx="563">
                  <c:v>8.0428571428571409</c:v>
                </c:pt>
                <c:pt idx="564">
                  <c:v>8.057142857142864</c:v>
                </c:pt>
                <c:pt idx="565">
                  <c:v>8.0714285714285712</c:v>
                </c:pt>
                <c:pt idx="566">
                  <c:v>8.0857142857142925</c:v>
                </c:pt>
                <c:pt idx="567">
                  <c:v>8.1</c:v>
                </c:pt>
                <c:pt idx="568">
                  <c:v>8.1142857142857157</c:v>
                </c:pt>
                <c:pt idx="569">
                  <c:v>8.1285714285714121</c:v>
                </c:pt>
                <c:pt idx="570">
                  <c:v>8.1428571428571352</c:v>
                </c:pt>
                <c:pt idx="571">
                  <c:v>8.1571428571428566</c:v>
                </c:pt>
                <c:pt idx="572">
                  <c:v>8.171428571428569</c:v>
                </c:pt>
                <c:pt idx="573">
                  <c:v>8.1857142857142868</c:v>
                </c:pt>
                <c:pt idx="574">
                  <c:v>8.2000000000000011</c:v>
                </c:pt>
                <c:pt idx="575">
                  <c:v>8.2142857142857135</c:v>
                </c:pt>
                <c:pt idx="576">
                  <c:v>8.22857142857141</c:v>
                </c:pt>
                <c:pt idx="577">
                  <c:v>8.2428571428571331</c:v>
                </c:pt>
                <c:pt idx="578">
                  <c:v>8.2571428571428598</c:v>
                </c:pt>
                <c:pt idx="579">
                  <c:v>8.2714285714285687</c:v>
                </c:pt>
                <c:pt idx="580">
                  <c:v>8.2857142857142865</c:v>
                </c:pt>
                <c:pt idx="581">
                  <c:v>8.3000000000000025</c:v>
                </c:pt>
                <c:pt idx="582">
                  <c:v>8.3142857142857167</c:v>
                </c:pt>
                <c:pt idx="583">
                  <c:v>8.3285714285714167</c:v>
                </c:pt>
                <c:pt idx="584">
                  <c:v>8.3428571428571416</c:v>
                </c:pt>
                <c:pt idx="585">
                  <c:v>8.3571428571428665</c:v>
                </c:pt>
                <c:pt idx="586">
                  <c:v>8.3714285714285701</c:v>
                </c:pt>
                <c:pt idx="587">
                  <c:v>8.3857142857142986</c:v>
                </c:pt>
                <c:pt idx="588">
                  <c:v>8.4</c:v>
                </c:pt>
                <c:pt idx="589">
                  <c:v>8.4142857142857146</c:v>
                </c:pt>
                <c:pt idx="590">
                  <c:v>8.4285714285714164</c:v>
                </c:pt>
                <c:pt idx="591">
                  <c:v>8.4428571428571413</c:v>
                </c:pt>
                <c:pt idx="592">
                  <c:v>8.4571428571428644</c:v>
                </c:pt>
                <c:pt idx="593">
                  <c:v>8.4714285714285715</c:v>
                </c:pt>
                <c:pt idx="594">
                  <c:v>8.4857142857142946</c:v>
                </c:pt>
                <c:pt idx="595">
                  <c:v>8.5</c:v>
                </c:pt>
                <c:pt idx="596">
                  <c:v>8.5142857142857142</c:v>
                </c:pt>
                <c:pt idx="597">
                  <c:v>8.5285714285714143</c:v>
                </c:pt>
                <c:pt idx="598">
                  <c:v>8.5428571428571409</c:v>
                </c:pt>
                <c:pt idx="599">
                  <c:v>8.557142857142864</c:v>
                </c:pt>
                <c:pt idx="600">
                  <c:v>8.5714285714285712</c:v>
                </c:pt>
                <c:pt idx="601">
                  <c:v>8.5857142857142925</c:v>
                </c:pt>
                <c:pt idx="602">
                  <c:v>8.6</c:v>
                </c:pt>
                <c:pt idx="603">
                  <c:v>8.6142857142857157</c:v>
                </c:pt>
                <c:pt idx="604">
                  <c:v>8.6285714285714121</c:v>
                </c:pt>
                <c:pt idx="605">
                  <c:v>8.6428571428571352</c:v>
                </c:pt>
                <c:pt idx="606">
                  <c:v>8.6571428571428566</c:v>
                </c:pt>
                <c:pt idx="607">
                  <c:v>8.671428571428569</c:v>
                </c:pt>
                <c:pt idx="608">
                  <c:v>8.6857142857142868</c:v>
                </c:pt>
                <c:pt idx="609">
                  <c:v>8.7000000000000011</c:v>
                </c:pt>
                <c:pt idx="610">
                  <c:v>8.7142857142857135</c:v>
                </c:pt>
                <c:pt idx="611">
                  <c:v>8.72857142857141</c:v>
                </c:pt>
                <c:pt idx="612">
                  <c:v>8.7428571428571331</c:v>
                </c:pt>
                <c:pt idx="613">
                  <c:v>8.7571428571428598</c:v>
                </c:pt>
                <c:pt idx="614">
                  <c:v>8.7714285714285687</c:v>
                </c:pt>
                <c:pt idx="615">
                  <c:v>8.7857142857142865</c:v>
                </c:pt>
                <c:pt idx="616">
                  <c:v>8.8000000000000025</c:v>
                </c:pt>
                <c:pt idx="617">
                  <c:v>8.8142857142857167</c:v>
                </c:pt>
                <c:pt idx="618">
                  <c:v>8.8285714285714167</c:v>
                </c:pt>
                <c:pt idx="619">
                  <c:v>8.8428571428571416</c:v>
                </c:pt>
                <c:pt idx="620">
                  <c:v>8.8571428571428665</c:v>
                </c:pt>
                <c:pt idx="621">
                  <c:v>8.8714285714285701</c:v>
                </c:pt>
                <c:pt idx="622">
                  <c:v>8.8857142857142986</c:v>
                </c:pt>
                <c:pt idx="623">
                  <c:v>8.9</c:v>
                </c:pt>
                <c:pt idx="624">
                  <c:v>8.9142857142857146</c:v>
                </c:pt>
                <c:pt idx="625">
                  <c:v>8.9285714285714164</c:v>
                </c:pt>
                <c:pt idx="626">
                  <c:v>8.9428571428571413</c:v>
                </c:pt>
                <c:pt idx="627">
                  <c:v>8.9571428571428644</c:v>
                </c:pt>
                <c:pt idx="628">
                  <c:v>8.9714285714285715</c:v>
                </c:pt>
                <c:pt idx="629">
                  <c:v>8.9857142857142946</c:v>
                </c:pt>
                <c:pt idx="630">
                  <c:v>9</c:v>
                </c:pt>
                <c:pt idx="631">
                  <c:v>9.0142857142857142</c:v>
                </c:pt>
                <c:pt idx="632">
                  <c:v>9.0285714285714143</c:v>
                </c:pt>
                <c:pt idx="633">
                  <c:v>9.0428571428571409</c:v>
                </c:pt>
                <c:pt idx="634">
                  <c:v>9.057142857142864</c:v>
                </c:pt>
                <c:pt idx="635">
                  <c:v>9.0714285714285712</c:v>
                </c:pt>
                <c:pt idx="636">
                  <c:v>9.0857142857142925</c:v>
                </c:pt>
                <c:pt idx="637">
                  <c:v>9.1</c:v>
                </c:pt>
                <c:pt idx="638">
                  <c:v>9.1142857142857157</c:v>
                </c:pt>
                <c:pt idx="639">
                  <c:v>9.1285714285714121</c:v>
                </c:pt>
                <c:pt idx="640">
                  <c:v>9.1428571428571352</c:v>
                </c:pt>
                <c:pt idx="641">
                  <c:v>9.1571428571428566</c:v>
                </c:pt>
                <c:pt idx="642">
                  <c:v>9.171428571428569</c:v>
                </c:pt>
                <c:pt idx="643">
                  <c:v>9.1857142857142868</c:v>
                </c:pt>
                <c:pt idx="644">
                  <c:v>9.2000000000000011</c:v>
                </c:pt>
                <c:pt idx="645">
                  <c:v>9.2142857142857135</c:v>
                </c:pt>
                <c:pt idx="646">
                  <c:v>9.22857142857141</c:v>
                </c:pt>
                <c:pt idx="647">
                  <c:v>9.2428571428571331</c:v>
                </c:pt>
                <c:pt idx="648">
                  <c:v>9.2571428571428598</c:v>
                </c:pt>
                <c:pt idx="649">
                  <c:v>9.2714285714285687</c:v>
                </c:pt>
                <c:pt idx="650">
                  <c:v>9.2857142857142865</c:v>
                </c:pt>
                <c:pt idx="651">
                  <c:v>9.3000000000000025</c:v>
                </c:pt>
                <c:pt idx="652">
                  <c:v>9.3142857142857167</c:v>
                </c:pt>
                <c:pt idx="653">
                  <c:v>9.3285714285714167</c:v>
                </c:pt>
                <c:pt idx="654">
                  <c:v>9.3428571428571416</c:v>
                </c:pt>
                <c:pt idx="655">
                  <c:v>9.3571428571428665</c:v>
                </c:pt>
                <c:pt idx="656">
                  <c:v>9.3714285714285701</c:v>
                </c:pt>
                <c:pt idx="657">
                  <c:v>9.3857142857142986</c:v>
                </c:pt>
                <c:pt idx="658">
                  <c:v>9.4</c:v>
                </c:pt>
                <c:pt idx="659">
                  <c:v>9.4142857142857146</c:v>
                </c:pt>
                <c:pt idx="660">
                  <c:v>9.4285714285714164</c:v>
                </c:pt>
                <c:pt idx="661">
                  <c:v>9.4428571428571413</c:v>
                </c:pt>
                <c:pt idx="662">
                  <c:v>9.4571428571428644</c:v>
                </c:pt>
                <c:pt idx="663">
                  <c:v>9.4714285714285715</c:v>
                </c:pt>
                <c:pt idx="664">
                  <c:v>9.4857142857142946</c:v>
                </c:pt>
                <c:pt idx="665">
                  <c:v>9.5</c:v>
                </c:pt>
                <c:pt idx="666">
                  <c:v>9.5142857142857142</c:v>
                </c:pt>
                <c:pt idx="667">
                  <c:v>9.5285714285714143</c:v>
                </c:pt>
                <c:pt idx="668">
                  <c:v>9.5428571428571409</c:v>
                </c:pt>
                <c:pt idx="669">
                  <c:v>9.557142857142864</c:v>
                </c:pt>
                <c:pt idx="670">
                  <c:v>9.5714285714285712</c:v>
                </c:pt>
                <c:pt idx="671">
                  <c:v>9.5857142857142925</c:v>
                </c:pt>
                <c:pt idx="672">
                  <c:v>9.6</c:v>
                </c:pt>
                <c:pt idx="673">
                  <c:v>9.6142857142857157</c:v>
                </c:pt>
                <c:pt idx="674">
                  <c:v>9.6285714285714121</c:v>
                </c:pt>
                <c:pt idx="675">
                  <c:v>9.6428571428571352</c:v>
                </c:pt>
                <c:pt idx="676">
                  <c:v>9.6571428571428566</c:v>
                </c:pt>
                <c:pt idx="677">
                  <c:v>9.671428571428569</c:v>
                </c:pt>
                <c:pt idx="678">
                  <c:v>9.6857142857142868</c:v>
                </c:pt>
                <c:pt idx="679">
                  <c:v>9.7000000000000011</c:v>
                </c:pt>
                <c:pt idx="680">
                  <c:v>9.7142857142857135</c:v>
                </c:pt>
                <c:pt idx="681">
                  <c:v>9.72857142857141</c:v>
                </c:pt>
                <c:pt idx="682">
                  <c:v>9.7428571428571331</c:v>
                </c:pt>
                <c:pt idx="683">
                  <c:v>9.7571428571428598</c:v>
                </c:pt>
                <c:pt idx="684">
                  <c:v>9.7714285714285687</c:v>
                </c:pt>
                <c:pt idx="685">
                  <c:v>9.7857142857142865</c:v>
                </c:pt>
                <c:pt idx="686">
                  <c:v>9.8000000000000025</c:v>
                </c:pt>
                <c:pt idx="687">
                  <c:v>9.8142857142857167</c:v>
                </c:pt>
                <c:pt idx="688">
                  <c:v>9.8285714285714167</c:v>
                </c:pt>
                <c:pt idx="689">
                  <c:v>9.8428571428571416</c:v>
                </c:pt>
                <c:pt idx="690">
                  <c:v>9.8571428571428665</c:v>
                </c:pt>
                <c:pt idx="691">
                  <c:v>9.8714285714285701</c:v>
                </c:pt>
                <c:pt idx="692">
                  <c:v>9.8857142857142986</c:v>
                </c:pt>
                <c:pt idx="693">
                  <c:v>9.9</c:v>
                </c:pt>
                <c:pt idx="694">
                  <c:v>9.9142857142857146</c:v>
                </c:pt>
                <c:pt idx="695">
                  <c:v>9.9285714285714164</c:v>
                </c:pt>
                <c:pt idx="696">
                  <c:v>9.9428571428571413</c:v>
                </c:pt>
                <c:pt idx="697">
                  <c:v>9.9571428571428644</c:v>
                </c:pt>
                <c:pt idx="698">
                  <c:v>9.9714285714285715</c:v>
                </c:pt>
                <c:pt idx="699">
                  <c:v>9.9857142857142946</c:v>
                </c:pt>
                <c:pt idx="700">
                  <c:v>10</c:v>
                </c:pt>
                <c:pt idx="701">
                  <c:v>10.014285714285714</c:v>
                </c:pt>
                <c:pt idx="702">
                  <c:v>10.028571428571416</c:v>
                </c:pt>
                <c:pt idx="703">
                  <c:v>10.042857142857143</c:v>
                </c:pt>
                <c:pt idx="704">
                  <c:v>10.057142857142864</c:v>
                </c:pt>
                <c:pt idx="705">
                  <c:v>10.071428571428571</c:v>
                </c:pt>
                <c:pt idx="706">
                  <c:v>10.085714285714294</c:v>
                </c:pt>
                <c:pt idx="707">
                  <c:v>10.1</c:v>
                </c:pt>
                <c:pt idx="708">
                  <c:v>10.114285714285714</c:v>
                </c:pt>
                <c:pt idx="709">
                  <c:v>10.128571428571414</c:v>
                </c:pt>
                <c:pt idx="710">
                  <c:v>10.142857142857141</c:v>
                </c:pt>
                <c:pt idx="711">
                  <c:v>10.157142857142864</c:v>
                </c:pt>
                <c:pt idx="712">
                  <c:v>10.171428571428571</c:v>
                </c:pt>
                <c:pt idx="713">
                  <c:v>10.185714285714294</c:v>
                </c:pt>
                <c:pt idx="714">
                  <c:v>10.200000000000001</c:v>
                </c:pt>
                <c:pt idx="715">
                  <c:v>10.214285714285714</c:v>
                </c:pt>
                <c:pt idx="716">
                  <c:v>10.228571428571412</c:v>
                </c:pt>
                <c:pt idx="717">
                  <c:v>10.242857142857135</c:v>
                </c:pt>
                <c:pt idx="718">
                  <c:v>10.257142857142865</c:v>
                </c:pt>
                <c:pt idx="719">
                  <c:v>10.271428571428569</c:v>
                </c:pt>
                <c:pt idx="720">
                  <c:v>10.285714285714286</c:v>
                </c:pt>
                <c:pt idx="721">
                  <c:v>10.3</c:v>
                </c:pt>
                <c:pt idx="722">
                  <c:v>10.31428571428572</c:v>
                </c:pt>
                <c:pt idx="723">
                  <c:v>10.328571428571417</c:v>
                </c:pt>
                <c:pt idx="724">
                  <c:v>10.342857142857142</c:v>
                </c:pt>
                <c:pt idx="725">
                  <c:v>10.357142857142872</c:v>
                </c:pt>
                <c:pt idx="726">
                  <c:v>10.37142857142857</c:v>
                </c:pt>
                <c:pt idx="727">
                  <c:v>10.385714285714299</c:v>
                </c:pt>
                <c:pt idx="728">
                  <c:v>10.4</c:v>
                </c:pt>
                <c:pt idx="729">
                  <c:v>10.414285714285716</c:v>
                </c:pt>
                <c:pt idx="730">
                  <c:v>10.428571428571416</c:v>
                </c:pt>
                <c:pt idx="731">
                  <c:v>10.442857142857141</c:v>
                </c:pt>
                <c:pt idx="732">
                  <c:v>10.457142857142866</c:v>
                </c:pt>
                <c:pt idx="733">
                  <c:v>10.471428571428572</c:v>
                </c:pt>
                <c:pt idx="734">
                  <c:v>10.485714285714298</c:v>
                </c:pt>
                <c:pt idx="735">
                  <c:v>10.5</c:v>
                </c:pt>
                <c:pt idx="736">
                  <c:v>10.514285714285714</c:v>
                </c:pt>
                <c:pt idx="737">
                  <c:v>10.528571428571416</c:v>
                </c:pt>
                <c:pt idx="738">
                  <c:v>10.542857142857143</c:v>
                </c:pt>
                <c:pt idx="739">
                  <c:v>10.557142857142864</c:v>
                </c:pt>
                <c:pt idx="740">
                  <c:v>10.571428571428571</c:v>
                </c:pt>
                <c:pt idx="741">
                  <c:v>10.585714285714294</c:v>
                </c:pt>
                <c:pt idx="742">
                  <c:v>10.6</c:v>
                </c:pt>
                <c:pt idx="743">
                  <c:v>10.614285714285714</c:v>
                </c:pt>
                <c:pt idx="744">
                  <c:v>10.628571428571414</c:v>
                </c:pt>
                <c:pt idx="745">
                  <c:v>10.642857142857141</c:v>
                </c:pt>
                <c:pt idx="746">
                  <c:v>10.657142857142864</c:v>
                </c:pt>
                <c:pt idx="747">
                  <c:v>10.671428571428571</c:v>
                </c:pt>
                <c:pt idx="748">
                  <c:v>10.685714285714294</c:v>
                </c:pt>
                <c:pt idx="749">
                  <c:v>10.7</c:v>
                </c:pt>
                <c:pt idx="750">
                  <c:v>10.714285714285714</c:v>
                </c:pt>
                <c:pt idx="751">
                  <c:v>10.728571428571412</c:v>
                </c:pt>
                <c:pt idx="752">
                  <c:v>10.742857142857135</c:v>
                </c:pt>
                <c:pt idx="753">
                  <c:v>10.757142857142865</c:v>
                </c:pt>
                <c:pt idx="754">
                  <c:v>10.771428571428569</c:v>
                </c:pt>
                <c:pt idx="755">
                  <c:v>10.785714285714286</c:v>
                </c:pt>
                <c:pt idx="756">
                  <c:v>10.8</c:v>
                </c:pt>
                <c:pt idx="757">
                  <c:v>10.81428571428572</c:v>
                </c:pt>
                <c:pt idx="758">
                  <c:v>10.828571428571417</c:v>
                </c:pt>
                <c:pt idx="759">
                  <c:v>10.842857142857142</c:v>
                </c:pt>
                <c:pt idx="760">
                  <c:v>10.857142857142872</c:v>
                </c:pt>
                <c:pt idx="761">
                  <c:v>10.87142857142857</c:v>
                </c:pt>
                <c:pt idx="762">
                  <c:v>10.885714285714299</c:v>
                </c:pt>
                <c:pt idx="763">
                  <c:v>10.9</c:v>
                </c:pt>
                <c:pt idx="764">
                  <c:v>10.914285714285716</c:v>
                </c:pt>
                <c:pt idx="765">
                  <c:v>10.928571428571416</c:v>
                </c:pt>
                <c:pt idx="766">
                  <c:v>10.942857142857141</c:v>
                </c:pt>
                <c:pt idx="767">
                  <c:v>10.957142857142866</c:v>
                </c:pt>
                <c:pt idx="768">
                  <c:v>10.97142857142857</c:v>
                </c:pt>
                <c:pt idx="769">
                  <c:v>10.985714285714298</c:v>
                </c:pt>
                <c:pt idx="770">
                  <c:v>11</c:v>
                </c:pt>
                <c:pt idx="771">
                  <c:v>11.014285714285714</c:v>
                </c:pt>
                <c:pt idx="772">
                  <c:v>11.028571428571416</c:v>
                </c:pt>
                <c:pt idx="773">
                  <c:v>11.042857142857141</c:v>
                </c:pt>
                <c:pt idx="774">
                  <c:v>11.057142857142864</c:v>
                </c:pt>
                <c:pt idx="775">
                  <c:v>11.071428571428571</c:v>
                </c:pt>
                <c:pt idx="776">
                  <c:v>11.085714285714294</c:v>
                </c:pt>
                <c:pt idx="777">
                  <c:v>11.1</c:v>
                </c:pt>
                <c:pt idx="778">
                  <c:v>11.114285714285714</c:v>
                </c:pt>
                <c:pt idx="779">
                  <c:v>11.128571428571414</c:v>
                </c:pt>
                <c:pt idx="780">
                  <c:v>11.142857142857141</c:v>
                </c:pt>
                <c:pt idx="781">
                  <c:v>11.157142857142864</c:v>
                </c:pt>
                <c:pt idx="782">
                  <c:v>11.171428571428571</c:v>
                </c:pt>
                <c:pt idx="783">
                  <c:v>11.185714285714292</c:v>
                </c:pt>
                <c:pt idx="784">
                  <c:v>11.2</c:v>
                </c:pt>
                <c:pt idx="785">
                  <c:v>11.214285714285714</c:v>
                </c:pt>
                <c:pt idx="786">
                  <c:v>11.228571428571412</c:v>
                </c:pt>
                <c:pt idx="787">
                  <c:v>11.242857142857135</c:v>
                </c:pt>
                <c:pt idx="788">
                  <c:v>11.257142857142856</c:v>
                </c:pt>
                <c:pt idx="789">
                  <c:v>11.271428571428569</c:v>
                </c:pt>
                <c:pt idx="790">
                  <c:v>11.285714285714286</c:v>
                </c:pt>
                <c:pt idx="791">
                  <c:v>11.3</c:v>
                </c:pt>
                <c:pt idx="792">
                  <c:v>11.31428571428572</c:v>
                </c:pt>
                <c:pt idx="793">
                  <c:v>11.328571428571415</c:v>
                </c:pt>
                <c:pt idx="794">
                  <c:v>11.342857142857142</c:v>
                </c:pt>
                <c:pt idx="795">
                  <c:v>11.357142857142872</c:v>
                </c:pt>
                <c:pt idx="796">
                  <c:v>11.37142857142857</c:v>
                </c:pt>
                <c:pt idx="797">
                  <c:v>11.385714285714299</c:v>
                </c:pt>
                <c:pt idx="798">
                  <c:v>11.400000000000002</c:v>
                </c:pt>
                <c:pt idx="799">
                  <c:v>11.414285714285716</c:v>
                </c:pt>
                <c:pt idx="800">
                  <c:v>11.428571428571416</c:v>
                </c:pt>
                <c:pt idx="801">
                  <c:v>11.442857142857141</c:v>
                </c:pt>
                <c:pt idx="802">
                  <c:v>11.457142857142866</c:v>
                </c:pt>
                <c:pt idx="803">
                  <c:v>11.47142857142857</c:v>
                </c:pt>
                <c:pt idx="804">
                  <c:v>11.485714285714298</c:v>
                </c:pt>
                <c:pt idx="805">
                  <c:v>11.5</c:v>
                </c:pt>
                <c:pt idx="806">
                  <c:v>11.514285714285714</c:v>
                </c:pt>
                <c:pt idx="807">
                  <c:v>11.528571428571416</c:v>
                </c:pt>
                <c:pt idx="808">
                  <c:v>11.542857142857141</c:v>
                </c:pt>
                <c:pt idx="809">
                  <c:v>11.557142857142864</c:v>
                </c:pt>
                <c:pt idx="810">
                  <c:v>11.571428571428571</c:v>
                </c:pt>
                <c:pt idx="811">
                  <c:v>11.585714285714294</c:v>
                </c:pt>
                <c:pt idx="812">
                  <c:v>11.6</c:v>
                </c:pt>
                <c:pt idx="813">
                  <c:v>11.614285714285714</c:v>
                </c:pt>
                <c:pt idx="814">
                  <c:v>11.628571428571414</c:v>
                </c:pt>
                <c:pt idx="815">
                  <c:v>11.642857142857141</c:v>
                </c:pt>
                <c:pt idx="816">
                  <c:v>11.657142857142864</c:v>
                </c:pt>
                <c:pt idx="817">
                  <c:v>11.671428571428571</c:v>
                </c:pt>
                <c:pt idx="818">
                  <c:v>11.685714285714292</c:v>
                </c:pt>
                <c:pt idx="819">
                  <c:v>11.7</c:v>
                </c:pt>
                <c:pt idx="820">
                  <c:v>11.714285714285714</c:v>
                </c:pt>
                <c:pt idx="821">
                  <c:v>11.728571428571412</c:v>
                </c:pt>
                <c:pt idx="822">
                  <c:v>11.742857142857135</c:v>
                </c:pt>
                <c:pt idx="823">
                  <c:v>11.757142857142856</c:v>
                </c:pt>
                <c:pt idx="824">
                  <c:v>11.771428571428569</c:v>
                </c:pt>
                <c:pt idx="825">
                  <c:v>11.785714285714286</c:v>
                </c:pt>
                <c:pt idx="826">
                  <c:v>11.8</c:v>
                </c:pt>
                <c:pt idx="827">
                  <c:v>11.81428571428572</c:v>
                </c:pt>
                <c:pt idx="828">
                  <c:v>11.828571428571415</c:v>
                </c:pt>
                <c:pt idx="829">
                  <c:v>11.842857142857142</c:v>
                </c:pt>
                <c:pt idx="830">
                  <c:v>11.857142857142872</c:v>
                </c:pt>
                <c:pt idx="831">
                  <c:v>11.87142857142857</c:v>
                </c:pt>
                <c:pt idx="832">
                  <c:v>11.885714285714299</c:v>
                </c:pt>
                <c:pt idx="833">
                  <c:v>11.900000000000002</c:v>
                </c:pt>
                <c:pt idx="834">
                  <c:v>11.914285714285716</c:v>
                </c:pt>
                <c:pt idx="835">
                  <c:v>11.928571428571416</c:v>
                </c:pt>
                <c:pt idx="836">
                  <c:v>11.942857142857141</c:v>
                </c:pt>
                <c:pt idx="837">
                  <c:v>11.957142857142866</c:v>
                </c:pt>
                <c:pt idx="838">
                  <c:v>11.97142857142857</c:v>
                </c:pt>
                <c:pt idx="839">
                  <c:v>11.985714285714298</c:v>
                </c:pt>
                <c:pt idx="840">
                  <c:v>12</c:v>
                </c:pt>
                <c:pt idx="841">
                  <c:v>12.014285714285714</c:v>
                </c:pt>
                <c:pt idx="842">
                  <c:v>12.028571428571416</c:v>
                </c:pt>
                <c:pt idx="843">
                  <c:v>12.042857142857141</c:v>
                </c:pt>
                <c:pt idx="844">
                  <c:v>12.057142857142864</c:v>
                </c:pt>
                <c:pt idx="845">
                  <c:v>12.071428571428571</c:v>
                </c:pt>
                <c:pt idx="846">
                  <c:v>12.085714285714294</c:v>
                </c:pt>
                <c:pt idx="847">
                  <c:v>12.1</c:v>
                </c:pt>
                <c:pt idx="848">
                  <c:v>12.114285714285714</c:v>
                </c:pt>
                <c:pt idx="849">
                  <c:v>12.128571428571414</c:v>
                </c:pt>
                <c:pt idx="850">
                  <c:v>12.142857142857141</c:v>
                </c:pt>
                <c:pt idx="851">
                  <c:v>12.157142857142864</c:v>
                </c:pt>
                <c:pt idx="852">
                  <c:v>12.171428571428571</c:v>
                </c:pt>
                <c:pt idx="853">
                  <c:v>12.185714285714292</c:v>
                </c:pt>
                <c:pt idx="854">
                  <c:v>12.2</c:v>
                </c:pt>
                <c:pt idx="855">
                  <c:v>12.214285714285714</c:v>
                </c:pt>
                <c:pt idx="856">
                  <c:v>12.228571428571414</c:v>
                </c:pt>
                <c:pt idx="857">
                  <c:v>12.242857142857135</c:v>
                </c:pt>
                <c:pt idx="858">
                  <c:v>12.257142857142856</c:v>
                </c:pt>
                <c:pt idx="859">
                  <c:v>12.271428571428569</c:v>
                </c:pt>
                <c:pt idx="860">
                  <c:v>12.285714285714286</c:v>
                </c:pt>
                <c:pt idx="861">
                  <c:v>12.3</c:v>
                </c:pt>
                <c:pt idx="862">
                  <c:v>12.31428571428572</c:v>
                </c:pt>
                <c:pt idx="863">
                  <c:v>12.328571428571415</c:v>
                </c:pt>
                <c:pt idx="864">
                  <c:v>12.342857142857142</c:v>
                </c:pt>
                <c:pt idx="865">
                  <c:v>12.357142857142872</c:v>
                </c:pt>
                <c:pt idx="866">
                  <c:v>12.371428571428572</c:v>
                </c:pt>
                <c:pt idx="867">
                  <c:v>12.385714285714295</c:v>
                </c:pt>
                <c:pt idx="868">
                  <c:v>12.400000000000002</c:v>
                </c:pt>
                <c:pt idx="869">
                  <c:v>12.414285714285716</c:v>
                </c:pt>
                <c:pt idx="870">
                  <c:v>12.428571428571416</c:v>
                </c:pt>
                <c:pt idx="871">
                  <c:v>12.442857142857143</c:v>
                </c:pt>
                <c:pt idx="872">
                  <c:v>12.457142857142864</c:v>
                </c:pt>
                <c:pt idx="873">
                  <c:v>12.47142857142857</c:v>
                </c:pt>
                <c:pt idx="874">
                  <c:v>12.485714285714298</c:v>
                </c:pt>
                <c:pt idx="875">
                  <c:v>12.5</c:v>
                </c:pt>
                <c:pt idx="876">
                  <c:v>12.514285714285714</c:v>
                </c:pt>
                <c:pt idx="877">
                  <c:v>12.528571428571412</c:v>
                </c:pt>
                <c:pt idx="878">
                  <c:v>12.542857142857141</c:v>
                </c:pt>
                <c:pt idx="879">
                  <c:v>12.557142857142864</c:v>
                </c:pt>
                <c:pt idx="880">
                  <c:v>12.571428571428571</c:v>
                </c:pt>
                <c:pt idx="881">
                  <c:v>12.585714285714294</c:v>
                </c:pt>
                <c:pt idx="882">
                  <c:v>12.600000000000001</c:v>
                </c:pt>
                <c:pt idx="883">
                  <c:v>12.614285714285714</c:v>
                </c:pt>
                <c:pt idx="884">
                  <c:v>12.628571428571414</c:v>
                </c:pt>
                <c:pt idx="885">
                  <c:v>12.642857142857141</c:v>
                </c:pt>
                <c:pt idx="886">
                  <c:v>12.657142857142865</c:v>
                </c:pt>
                <c:pt idx="887">
                  <c:v>12.671428571428569</c:v>
                </c:pt>
                <c:pt idx="888">
                  <c:v>12.685714285714292</c:v>
                </c:pt>
                <c:pt idx="889">
                  <c:v>12.7</c:v>
                </c:pt>
                <c:pt idx="890">
                  <c:v>12.714285714285714</c:v>
                </c:pt>
                <c:pt idx="891">
                  <c:v>12.728571428571414</c:v>
                </c:pt>
                <c:pt idx="892">
                  <c:v>12.742857142857135</c:v>
                </c:pt>
                <c:pt idx="893">
                  <c:v>12.757142857142856</c:v>
                </c:pt>
                <c:pt idx="894">
                  <c:v>12.771428571428569</c:v>
                </c:pt>
                <c:pt idx="895">
                  <c:v>12.785714285714286</c:v>
                </c:pt>
                <c:pt idx="896">
                  <c:v>12.8</c:v>
                </c:pt>
                <c:pt idx="897">
                  <c:v>12.81428571428572</c:v>
                </c:pt>
                <c:pt idx="898">
                  <c:v>12.828571428571415</c:v>
                </c:pt>
                <c:pt idx="899">
                  <c:v>12.842857142857142</c:v>
                </c:pt>
                <c:pt idx="900">
                  <c:v>12.857142857142872</c:v>
                </c:pt>
                <c:pt idx="901">
                  <c:v>12.871428571428572</c:v>
                </c:pt>
                <c:pt idx="902">
                  <c:v>12.885714285714295</c:v>
                </c:pt>
                <c:pt idx="903">
                  <c:v>12.900000000000002</c:v>
                </c:pt>
                <c:pt idx="904">
                  <c:v>12.914285714285716</c:v>
                </c:pt>
                <c:pt idx="905">
                  <c:v>12.928571428571416</c:v>
                </c:pt>
                <c:pt idx="906">
                  <c:v>12.942857142857143</c:v>
                </c:pt>
                <c:pt idx="907">
                  <c:v>12.957142857142864</c:v>
                </c:pt>
                <c:pt idx="908">
                  <c:v>12.97142857142857</c:v>
                </c:pt>
                <c:pt idx="909">
                  <c:v>12.985714285714298</c:v>
                </c:pt>
                <c:pt idx="910">
                  <c:v>13</c:v>
                </c:pt>
                <c:pt idx="911">
                  <c:v>13.014285714285714</c:v>
                </c:pt>
                <c:pt idx="912">
                  <c:v>13.028571428571412</c:v>
                </c:pt>
                <c:pt idx="913">
                  <c:v>13.042857142857141</c:v>
                </c:pt>
                <c:pt idx="914">
                  <c:v>13.057142857142864</c:v>
                </c:pt>
                <c:pt idx="915">
                  <c:v>13.071428571428571</c:v>
                </c:pt>
                <c:pt idx="916">
                  <c:v>13.085714285714294</c:v>
                </c:pt>
                <c:pt idx="917">
                  <c:v>13.100000000000001</c:v>
                </c:pt>
                <c:pt idx="918">
                  <c:v>13.114285714285714</c:v>
                </c:pt>
                <c:pt idx="919">
                  <c:v>13.128571428571414</c:v>
                </c:pt>
                <c:pt idx="920">
                  <c:v>13.142857142857141</c:v>
                </c:pt>
                <c:pt idx="921">
                  <c:v>13.157142857142865</c:v>
                </c:pt>
                <c:pt idx="922">
                  <c:v>13.171428571428569</c:v>
                </c:pt>
                <c:pt idx="923">
                  <c:v>13.185714285714292</c:v>
                </c:pt>
                <c:pt idx="924">
                  <c:v>13.2</c:v>
                </c:pt>
                <c:pt idx="925">
                  <c:v>13.214285714285714</c:v>
                </c:pt>
                <c:pt idx="926">
                  <c:v>13.228571428571414</c:v>
                </c:pt>
                <c:pt idx="927">
                  <c:v>13.242857142857135</c:v>
                </c:pt>
                <c:pt idx="928">
                  <c:v>13.257142857142856</c:v>
                </c:pt>
                <c:pt idx="929">
                  <c:v>13.271428571428569</c:v>
                </c:pt>
                <c:pt idx="930">
                  <c:v>13.285714285714286</c:v>
                </c:pt>
                <c:pt idx="931">
                  <c:v>13.3</c:v>
                </c:pt>
                <c:pt idx="932">
                  <c:v>13.31428571428572</c:v>
                </c:pt>
                <c:pt idx="933">
                  <c:v>13.328571428571415</c:v>
                </c:pt>
                <c:pt idx="934">
                  <c:v>13.342857142857142</c:v>
                </c:pt>
                <c:pt idx="935">
                  <c:v>13.357142857142872</c:v>
                </c:pt>
                <c:pt idx="936">
                  <c:v>13.371428571428572</c:v>
                </c:pt>
                <c:pt idx="937">
                  <c:v>13.385714285714295</c:v>
                </c:pt>
                <c:pt idx="938">
                  <c:v>13.400000000000002</c:v>
                </c:pt>
                <c:pt idx="939">
                  <c:v>13.414285714285716</c:v>
                </c:pt>
                <c:pt idx="940">
                  <c:v>13.428571428571416</c:v>
                </c:pt>
                <c:pt idx="941">
                  <c:v>13.442857142857143</c:v>
                </c:pt>
                <c:pt idx="942">
                  <c:v>13.457142857142864</c:v>
                </c:pt>
                <c:pt idx="943">
                  <c:v>13.47142857142857</c:v>
                </c:pt>
                <c:pt idx="944">
                  <c:v>13.485714285714298</c:v>
                </c:pt>
                <c:pt idx="945">
                  <c:v>13.5</c:v>
                </c:pt>
                <c:pt idx="946">
                  <c:v>13.514285714285714</c:v>
                </c:pt>
                <c:pt idx="947">
                  <c:v>13.528571428571412</c:v>
                </c:pt>
                <c:pt idx="948">
                  <c:v>13.542857142857141</c:v>
                </c:pt>
                <c:pt idx="949">
                  <c:v>13.557142857142864</c:v>
                </c:pt>
                <c:pt idx="950">
                  <c:v>13.571428571428571</c:v>
                </c:pt>
                <c:pt idx="951">
                  <c:v>13.585714285714294</c:v>
                </c:pt>
                <c:pt idx="952">
                  <c:v>13.600000000000001</c:v>
                </c:pt>
                <c:pt idx="953">
                  <c:v>13.614285714285714</c:v>
                </c:pt>
                <c:pt idx="954">
                  <c:v>13.628571428571414</c:v>
                </c:pt>
                <c:pt idx="955">
                  <c:v>13.642857142857141</c:v>
                </c:pt>
                <c:pt idx="956">
                  <c:v>13.657142857142865</c:v>
                </c:pt>
                <c:pt idx="957">
                  <c:v>13.671428571428569</c:v>
                </c:pt>
                <c:pt idx="958">
                  <c:v>13.685714285714292</c:v>
                </c:pt>
                <c:pt idx="959">
                  <c:v>13.7</c:v>
                </c:pt>
                <c:pt idx="960">
                  <c:v>13.714285714285714</c:v>
                </c:pt>
                <c:pt idx="961">
                  <c:v>13.728571428571414</c:v>
                </c:pt>
                <c:pt idx="962">
                  <c:v>13.742857142857135</c:v>
                </c:pt>
                <c:pt idx="963">
                  <c:v>13.757142857142856</c:v>
                </c:pt>
                <c:pt idx="964">
                  <c:v>13.771428571428569</c:v>
                </c:pt>
                <c:pt idx="965">
                  <c:v>13.785714285714286</c:v>
                </c:pt>
                <c:pt idx="966">
                  <c:v>13.8</c:v>
                </c:pt>
                <c:pt idx="967">
                  <c:v>13.81428571428572</c:v>
                </c:pt>
                <c:pt idx="968">
                  <c:v>13.828571428571415</c:v>
                </c:pt>
                <c:pt idx="969">
                  <c:v>13.842857142857142</c:v>
                </c:pt>
                <c:pt idx="970">
                  <c:v>13.857142857142872</c:v>
                </c:pt>
                <c:pt idx="971">
                  <c:v>13.871428571428572</c:v>
                </c:pt>
                <c:pt idx="972">
                  <c:v>13.885714285714295</c:v>
                </c:pt>
                <c:pt idx="973">
                  <c:v>13.900000000000002</c:v>
                </c:pt>
                <c:pt idx="974">
                  <c:v>13.914285714285716</c:v>
                </c:pt>
                <c:pt idx="975">
                  <c:v>13.928571428571416</c:v>
                </c:pt>
                <c:pt idx="976">
                  <c:v>13.942857142857143</c:v>
                </c:pt>
              </c:numCache>
            </c:numRef>
          </c:xVal>
          <c:yVal>
            <c:numRef>
              <c:f>A80FSV!$S$4:$S$980</c:f>
              <c:numCache>
                <c:formatCode>General</c:formatCode>
                <c:ptCount val="977"/>
                <c:pt idx="0">
                  <c:v>0</c:v>
                </c:pt>
                <c:pt idx="1">
                  <c:v>0</c:v>
                </c:pt>
                <c:pt idx="2">
                  <c:v>2.4366373846126388</c:v>
                </c:pt>
                <c:pt idx="3">
                  <c:v>2.6581498741228788</c:v>
                </c:pt>
                <c:pt idx="4">
                  <c:v>2.6581498741228788</c:v>
                </c:pt>
                <c:pt idx="5">
                  <c:v>3.5441998321638382</c:v>
                </c:pt>
                <c:pt idx="6">
                  <c:v>3.5441998321638382</c:v>
                </c:pt>
                <c:pt idx="7">
                  <c:v>3.7657123216740782</c:v>
                </c:pt>
                <c:pt idx="8">
                  <c:v>3.322687342653599</c:v>
                </c:pt>
                <c:pt idx="9">
                  <c:v>3.9872248111843196</c:v>
                </c:pt>
                <c:pt idx="10">
                  <c:v>3.9872248111843196</c:v>
                </c:pt>
                <c:pt idx="11">
                  <c:v>4.4302497902048064</c:v>
                </c:pt>
                <c:pt idx="12">
                  <c:v>5.3162997482457559</c:v>
                </c:pt>
                <c:pt idx="13">
                  <c:v>5.537812237755988</c:v>
                </c:pt>
                <c:pt idx="14">
                  <c:v>5.9808372167764734</c:v>
                </c:pt>
                <c:pt idx="15">
                  <c:v>5.759324727266236</c:v>
                </c:pt>
                <c:pt idx="16">
                  <c:v>6.4238621957969579</c:v>
                </c:pt>
                <c:pt idx="17">
                  <c:v>6.6453746853071936</c:v>
                </c:pt>
                <c:pt idx="18">
                  <c:v>7.0883996643276781</c:v>
                </c:pt>
                <c:pt idx="19">
                  <c:v>6.4238621957969579</c:v>
                </c:pt>
                <c:pt idx="20">
                  <c:v>6.6453746853071936</c:v>
                </c:pt>
                <c:pt idx="21">
                  <c:v>6.6453746853071936</c:v>
                </c:pt>
                <c:pt idx="22">
                  <c:v>6.8668871748174345</c:v>
                </c:pt>
                <c:pt idx="23">
                  <c:v>6.4238621957969579</c:v>
                </c:pt>
                <c:pt idx="24">
                  <c:v>7.3099121538379155</c:v>
                </c:pt>
                <c:pt idx="25">
                  <c:v>6.8668871748174345</c:v>
                </c:pt>
                <c:pt idx="26">
                  <c:v>7.7529371328583894</c:v>
                </c:pt>
                <c:pt idx="27">
                  <c:v>7.3099121538379155</c:v>
                </c:pt>
                <c:pt idx="28">
                  <c:v>7.0883996643276781</c:v>
                </c:pt>
                <c:pt idx="29">
                  <c:v>7.9744496223686401</c:v>
                </c:pt>
                <c:pt idx="30">
                  <c:v>7.7529371328583894</c:v>
                </c:pt>
                <c:pt idx="31">
                  <c:v>7.3099121538379155</c:v>
                </c:pt>
                <c:pt idx="32">
                  <c:v>7.0883996643276781</c:v>
                </c:pt>
                <c:pt idx="33">
                  <c:v>7.3099121538379155</c:v>
                </c:pt>
                <c:pt idx="34">
                  <c:v>7.0883996643276781</c:v>
                </c:pt>
                <c:pt idx="35">
                  <c:v>5.9808372167764734</c:v>
                </c:pt>
                <c:pt idx="36">
                  <c:v>6.4238621957969579</c:v>
                </c:pt>
                <c:pt idx="37">
                  <c:v>6.6453746853071936</c:v>
                </c:pt>
                <c:pt idx="38">
                  <c:v>6.4238621957969579</c:v>
                </c:pt>
                <c:pt idx="39">
                  <c:v>7.0883996643276781</c:v>
                </c:pt>
                <c:pt idx="40">
                  <c:v>8.1959621118788739</c:v>
                </c:pt>
                <c:pt idx="41">
                  <c:v>8.4174746013891166</c:v>
                </c:pt>
                <c:pt idx="42">
                  <c:v>7.9744496223686401</c:v>
                </c:pt>
                <c:pt idx="43">
                  <c:v>9.3035245594300768</c:v>
                </c:pt>
                <c:pt idx="44">
                  <c:v>12.626211902083668</c:v>
                </c:pt>
                <c:pt idx="45">
                  <c:v>13.290749370614392</c:v>
                </c:pt>
                <c:pt idx="46">
                  <c:v>11.961674433552952</c:v>
                </c:pt>
                <c:pt idx="47">
                  <c:v>13.733774349634862</c:v>
                </c:pt>
                <c:pt idx="48">
                  <c:v>13.290749370614392</c:v>
                </c:pt>
                <c:pt idx="49">
                  <c:v>16.391924223757744</c:v>
                </c:pt>
                <c:pt idx="50">
                  <c:v>16.834949202778226</c:v>
                </c:pt>
                <c:pt idx="51">
                  <c:v>16.834949202778226</c:v>
                </c:pt>
                <c:pt idx="52">
                  <c:v>18.828561608370386</c:v>
                </c:pt>
                <c:pt idx="53">
                  <c:v>18.60704911886015</c:v>
                </c:pt>
                <c:pt idx="54">
                  <c:v>17.277974181798733</c:v>
                </c:pt>
                <c:pt idx="55">
                  <c:v>20.379149034942053</c:v>
                </c:pt>
                <c:pt idx="56">
                  <c:v>20.157636545431814</c:v>
                </c:pt>
                <c:pt idx="57">
                  <c:v>17.499486671308922</c:v>
                </c:pt>
                <c:pt idx="58">
                  <c:v>20.157636545431814</c:v>
                </c:pt>
                <c:pt idx="59">
                  <c:v>18.164024139839668</c:v>
                </c:pt>
                <c:pt idx="60">
                  <c:v>20.157636545431814</c:v>
                </c:pt>
                <c:pt idx="61">
                  <c:v>19.050074097880639</c:v>
                </c:pt>
                <c:pt idx="62">
                  <c:v>21.92973646151372</c:v>
                </c:pt>
                <c:pt idx="63">
                  <c:v>24.144861356616168</c:v>
                </c:pt>
                <c:pt idx="64">
                  <c:v>23.25881139857518</c:v>
                </c:pt>
                <c:pt idx="65">
                  <c:v>23.480323888085401</c:v>
                </c:pt>
                <c:pt idx="66">
                  <c:v>25.916961272698071</c:v>
                </c:pt>
                <c:pt idx="67">
                  <c:v>25.030911314657118</c:v>
                </c:pt>
                <c:pt idx="68">
                  <c:v>26.138473762208317</c:v>
                </c:pt>
                <c:pt idx="69">
                  <c:v>26.803011230739006</c:v>
                </c:pt>
                <c:pt idx="70">
                  <c:v>25.916961272698071</c:v>
                </c:pt>
                <c:pt idx="71">
                  <c:v>24.587886335636625</c:v>
                </c:pt>
                <c:pt idx="72">
                  <c:v>23.03729890906494</c:v>
                </c:pt>
                <c:pt idx="73">
                  <c:v>23.480323888085401</c:v>
                </c:pt>
                <c:pt idx="74">
                  <c:v>24.366373846126354</c:v>
                </c:pt>
                <c:pt idx="75">
                  <c:v>21.265198992983009</c:v>
                </c:pt>
                <c:pt idx="76">
                  <c:v>23.923348867105879</c:v>
                </c:pt>
                <c:pt idx="77">
                  <c:v>23.701836377595662</c:v>
                </c:pt>
                <c:pt idx="78">
                  <c:v>25.030911314657118</c:v>
                </c:pt>
                <c:pt idx="79">
                  <c:v>26.359986251718556</c:v>
                </c:pt>
                <c:pt idx="80">
                  <c:v>24.587886335636625</c:v>
                </c:pt>
                <c:pt idx="81">
                  <c:v>24.587886335636625</c:v>
                </c:pt>
                <c:pt idx="82">
                  <c:v>24.366373846126354</c:v>
                </c:pt>
                <c:pt idx="83">
                  <c:v>25.252423804167304</c:v>
                </c:pt>
                <c:pt idx="84">
                  <c:v>25.252423804167304</c:v>
                </c:pt>
                <c:pt idx="85">
                  <c:v>24.144861356616168</c:v>
                </c:pt>
                <c:pt idx="86">
                  <c:v>20.822174013962542</c:v>
                </c:pt>
                <c:pt idx="87">
                  <c:v>23.03729890906494</c:v>
                </c:pt>
                <c:pt idx="88">
                  <c:v>23.923348867105879</c:v>
                </c:pt>
                <c:pt idx="89">
                  <c:v>23.923348867105879</c:v>
                </c:pt>
                <c:pt idx="90">
                  <c:v>26.359986251718556</c:v>
                </c:pt>
                <c:pt idx="91">
                  <c:v>28.575111146820927</c:v>
                </c:pt>
                <c:pt idx="92">
                  <c:v>27.467548699269717</c:v>
                </c:pt>
                <c:pt idx="93">
                  <c:v>25.473936293677582</c:v>
                </c:pt>
                <c:pt idx="94">
                  <c:v>23.480323888085401</c:v>
                </c:pt>
                <c:pt idx="95">
                  <c:v>24.144861356616168</c:v>
                </c:pt>
                <c:pt idx="96">
                  <c:v>28.575111146820927</c:v>
                </c:pt>
                <c:pt idx="97">
                  <c:v>31.676285999964296</c:v>
                </c:pt>
                <c:pt idx="98">
                  <c:v>29.01813612584143</c:v>
                </c:pt>
                <c:pt idx="99">
                  <c:v>29.01813612584143</c:v>
                </c:pt>
                <c:pt idx="100">
                  <c:v>28.13208616780048</c:v>
                </c:pt>
                <c:pt idx="101">
                  <c:v>31.011748531433572</c:v>
                </c:pt>
                <c:pt idx="102">
                  <c:v>29.461161104861887</c:v>
                </c:pt>
                <c:pt idx="103">
                  <c:v>29.01813612584143</c:v>
                </c:pt>
                <c:pt idx="104">
                  <c:v>28.575111146820927</c:v>
                </c:pt>
                <c:pt idx="105">
                  <c:v>28.353598657310695</c:v>
                </c:pt>
                <c:pt idx="106">
                  <c:v>28.353598657310695</c:v>
                </c:pt>
                <c:pt idx="107">
                  <c:v>27.910573678290216</c:v>
                </c:pt>
                <c:pt idx="108">
                  <c:v>27.467548699269717</c:v>
                </c:pt>
                <c:pt idx="109">
                  <c:v>29.461161104861887</c:v>
                </c:pt>
                <c:pt idx="110">
                  <c:v>27.910573678290216</c:v>
                </c:pt>
                <c:pt idx="111">
                  <c:v>29.904186083882376</c:v>
                </c:pt>
                <c:pt idx="112">
                  <c:v>29.904186083882376</c:v>
                </c:pt>
                <c:pt idx="113">
                  <c:v>25.916961272698071</c:v>
                </c:pt>
                <c:pt idx="114">
                  <c:v>23.701836377595662</c:v>
                </c:pt>
                <c:pt idx="115">
                  <c:v>28.575111146820927</c:v>
                </c:pt>
                <c:pt idx="116">
                  <c:v>33.005360937025785</c:v>
                </c:pt>
                <c:pt idx="117">
                  <c:v>29.682673594372119</c:v>
                </c:pt>
                <c:pt idx="118">
                  <c:v>29.01813612584143</c:v>
                </c:pt>
                <c:pt idx="119">
                  <c:v>33.891410895066663</c:v>
                </c:pt>
                <c:pt idx="120">
                  <c:v>28.575111146820927</c:v>
                </c:pt>
                <c:pt idx="121">
                  <c:v>30.568723552413076</c:v>
                </c:pt>
                <c:pt idx="122">
                  <c:v>32.562335958005313</c:v>
                </c:pt>
                <c:pt idx="123">
                  <c:v>29.682673594372119</c:v>
                </c:pt>
                <c:pt idx="124">
                  <c:v>30.347211062902858</c:v>
                </c:pt>
                <c:pt idx="125">
                  <c:v>28.353598657310695</c:v>
                </c:pt>
                <c:pt idx="126">
                  <c:v>33.22687342653601</c:v>
                </c:pt>
                <c:pt idx="127">
                  <c:v>29.682673594372119</c:v>
                </c:pt>
                <c:pt idx="128">
                  <c:v>31.676285999964296</c:v>
                </c:pt>
                <c:pt idx="129">
                  <c:v>29.904186083882376</c:v>
                </c:pt>
                <c:pt idx="130">
                  <c:v>32.340823468494968</c:v>
                </c:pt>
                <c:pt idx="131">
                  <c:v>32.119310978984835</c:v>
                </c:pt>
                <c:pt idx="132">
                  <c:v>31.676285999964296</c:v>
                </c:pt>
                <c:pt idx="133">
                  <c:v>30.568723552413076</c:v>
                </c:pt>
                <c:pt idx="134">
                  <c:v>32.340823468494968</c:v>
                </c:pt>
                <c:pt idx="135">
                  <c:v>29.904186083882376</c:v>
                </c:pt>
                <c:pt idx="136">
                  <c:v>33.005360937025785</c:v>
                </c:pt>
                <c:pt idx="137">
                  <c:v>27.024523720249256</c:v>
                </c:pt>
                <c:pt idx="138">
                  <c:v>29.904186083882376</c:v>
                </c:pt>
                <c:pt idx="139">
                  <c:v>33.22687342653601</c:v>
                </c:pt>
                <c:pt idx="140">
                  <c:v>30.125698573392619</c:v>
                </c:pt>
                <c:pt idx="141">
                  <c:v>33.22687342653601</c:v>
                </c:pt>
                <c:pt idx="142">
                  <c:v>27.467548699269717</c:v>
                </c:pt>
                <c:pt idx="143">
                  <c:v>30.125698573392619</c:v>
                </c:pt>
                <c:pt idx="144">
                  <c:v>31.676285999964296</c:v>
                </c:pt>
                <c:pt idx="145">
                  <c:v>32.119310978984835</c:v>
                </c:pt>
                <c:pt idx="146">
                  <c:v>29.682673594372119</c:v>
                </c:pt>
                <c:pt idx="147">
                  <c:v>29.01813612584143</c:v>
                </c:pt>
                <c:pt idx="148">
                  <c:v>30.568723552413076</c:v>
                </c:pt>
                <c:pt idx="149">
                  <c:v>28.796623636331152</c:v>
                </c:pt>
                <c:pt idx="150">
                  <c:v>28.353598657310695</c:v>
                </c:pt>
                <c:pt idx="151">
                  <c:v>29.461161104861887</c:v>
                </c:pt>
                <c:pt idx="152">
                  <c:v>29.461161104861887</c:v>
                </c:pt>
                <c:pt idx="153">
                  <c:v>32.340823468494968</c:v>
                </c:pt>
                <c:pt idx="154">
                  <c:v>31.011748531433572</c:v>
                </c:pt>
                <c:pt idx="155">
                  <c:v>35.663510811148619</c:v>
                </c:pt>
                <c:pt idx="156">
                  <c:v>29.01813612584143</c:v>
                </c:pt>
                <c:pt idx="157">
                  <c:v>29.904186083882376</c:v>
                </c:pt>
                <c:pt idx="158">
                  <c:v>30.125698573392619</c:v>
                </c:pt>
                <c:pt idx="159">
                  <c:v>32.783848447515474</c:v>
                </c:pt>
                <c:pt idx="160">
                  <c:v>31.676285999964296</c:v>
                </c:pt>
                <c:pt idx="161">
                  <c:v>29.461161104861887</c:v>
                </c:pt>
                <c:pt idx="162">
                  <c:v>29.01813612584143</c:v>
                </c:pt>
                <c:pt idx="163">
                  <c:v>32.783848447515474</c:v>
                </c:pt>
                <c:pt idx="164">
                  <c:v>28.353598657310695</c:v>
                </c:pt>
                <c:pt idx="165">
                  <c:v>29.239648615351662</c:v>
                </c:pt>
                <c:pt idx="166">
                  <c:v>27.910573678290216</c:v>
                </c:pt>
                <c:pt idx="167">
                  <c:v>29.904186083882376</c:v>
                </c:pt>
                <c:pt idx="168">
                  <c:v>30.125698573392619</c:v>
                </c:pt>
                <c:pt idx="169">
                  <c:v>29.682673594372119</c:v>
                </c:pt>
                <c:pt idx="170">
                  <c:v>30.125698573392619</c:v>
                </c:pt>
                <c:pt idx="171">
                  <c:v>30.125698573392619</c:v>
                </c:pt>
                <c:pt idx="172">
                  <c:v>27.910573678290216</c:v>
                </c:pt>
                <c:pt idx="173">
                  <c:v>30.790236041923293</c:v>
                </c:pt>
                <c:pt idx="174">
                  <c:v>30.347211062902858</c:v>
                </c:pt>
                <c:pt idx="175">
                  <c:v>29.904186083882376</c:v>
                </c:pt>
                <c:pt idx="176">
                  <c:v>30.568723552413076</c:v>
                </c:pt>
                <c:pt idx="177">
                  <c:v>31.454773510454057</c:v>
                </c:pt>
                <c:pt idx="178">
                  <c:v>30.125698573392619</c:v>
                </c:pt>
                <c:pt idx="179">
                  <c:v>27.467548699269717</c:v>
                </c:pt>
                <c:pt idx="180">
                  <c:v>30.790236041923293</c:v>
                </c:pt>
                <c:pt idx="181">
                  <c:v>31.011748531433572</c:v>
                </c:pt>
                <c:pt idx="182">
                  <c:v>30.347211062902858</c:v>
                </c:pt>
                <c:pt idx="183">
                  <c:v>30.568723552413076</c:v>
                </c:pt>
                <c:pt idx="184">
                  <c:v>31.454773510454057</c:v>
                </c:pt>
                <c:pt idx="185">
                  <c:v>32.119310978984835</c:v>
                </c:pt>
                <c:pt idx="186">
                  <c:v>30.790236041923293</c:v>
                </c:pt>
                <c:pt idx="187">
                  <c:v>32.562335958005313</c:v>
                </c:pt>
                <c:pt idx="188">
                  <c:v>30.568723552413076</c:v>
                </c:pt>
                <c:pt idx="189">
                  <c:v>31.011748531433572</c:v>
                </c:pt>
                <c:pt idx="190">
                  <c:v>32.783848447515474</c:v>
                </c:pt>
                <c:pt idx="191">
                  <c:v>30.568723552413076</c:v>
                </c:pt>
                <c:pt idx="192">
                  <c:v>31.011748531433572</c:v>
                </c:pt>
                <c:pt idx="193">
                  <c:v>30.568723552413076</c:v>
                </c:pt>
                <c:pt idx="194">
                  <c:v>31.454773510454057</c:v>
                </c:pt>
                <c:pt idx="195">
                  <c:v>31.454773510454057</c:v>
                </c:pt>
                <c:pt idx="196">
                  <c:v>31.897798489474553</c:v>
                </c:pt>
                <c:pt idx="197">
                  <c:v>30.790236041923293</c:v>
                </c:pt>
                <c:pt idx="198">
                  <c:v>29.461161104861887</c:v>
                </c:pt>
                <c:pt idx="199">
                  <c:v>30.347211062902858</c:v>
                </c:pt>
                <c:pt idx="200">
                  <c:v>29.904186083882376</c:v>
                </c:pt>
                <c:pt idx="201">
                  <c:v>27.246036209759477</c:v>
                </c:pt>
                <c:pt idx="202">
                  <c:v>29.904186083882376</c:v>
                </c:pt>
                <c:pt idx="203">
                  <c:v>27.689061188779981</c:v>
                </c:pt>
                <c:pt idx="204">
                  <c:v>30.568723552413076</c:v>
                </c:pt>
                <c:pt idx="205">
                  <c:v>31.676285999964296</c:v>
                </c:pt>
                <c:pt idx="206">
                  <c:v>32.340823468494968</c:v>
                </c:pt>
                <c:pt idx="207">
                  <c:v>26.803011230739006</c:v>
                </c:pt>
                <c:pt idx="208">
                  <c:v>29.461161104861887</c:v>
                </c:pt>
                <c:pt idx="209">
                  <c:v>33.22687342653601</c:v>
                </c:pt>
                <c:pt idx="210">
                  <c:v>29.239648615351662</c:v>
                </c:pt>
                <c:pt idx="211">
                  <c:v>30.568723552413076</c:v>
                </c:pt>
                <c:pt idx="212">
                  <c:v>31.897798489474553</c:v>
                </c:pt>
                <c:pt idx="213">
                  <c:v>28.575111146820927</c:v>
                </c:pt>
                <c:pt idx="214">
                  <c:v>30.790236041923293</c:v>
                </c:pt>
                <c:pt idx="215">
                  <c:v>30.125698573392619</c:v>
                </c:pt>
                <c:pt idx="216">
                  <c:v>30.347211062902858</c:v>
                </c:pt>
                <c:pt idx="217">
                  <c:v>30.568723552413076</c:v>
                </c:pt>
                <c:pt idx="218">
                  <c:v>32.783848447515474</c:v>
                </c:pt>
                <c:pt idx="219">
                  <c:v>30.125698573392619</c:v>
                </c:pt>
                <c:pt idx="220">
                  <c:v>30.790236041923293</c:v>
                </c:pt>
                <c:pt idx="221">
                  <c:v>29.461161104861887</c:v>
                </c:pt>
                <c:pt idx="222">
                  <c:v>31.454773510454057</c:v>
                </c:pt>
                <c:pt idx="223">
                  <c:v>30.568723552413076</c:v>
                </c:pt>
                <c:pt idx="224">
                  <c:v>33.448385916046206</c:v>
                </c:pt>
                <c:pt idx="225">
                  <c:v>31.897798489474553</c:v>
                </c:pt>
                <c:pt idx="226">
                  <c:v>30.347211062902858</c:v>
                </c:pt>
                <c:pt idx="227">
                  <c:v>29.904186083882376</c:v>
                </c:pt>
                <c:pt idx="228">
                  <c:v>30.125698573392619</c:v>
                </c:pt>
                <c:pt idx="229">
                  <c:v>29.904186083882376</c:v>
                </c:pt>
                <c:pt idx="230">
                  <c:v>30.347211062902858</c:v>
                </c:pt>
                <c:pt idx="231">
                  <c:v>29.682673594372119</c:v>
                </c:pt>
                <c:pt idx="232">
                  <c:v>30.347211062902858</c:v>
                </c:pt>
                <c:pt idx="233">
                  <c:v>36.549560769189576</c:v>
                </c:pt>
                <c:pt idx="234">
                  <c:v>31.676285999964296</c:v>
                </c:pt>
                <c:pt idx="235">
                  <c:v>31.454773510454057</c:v>
                </c:pt>
                <c:pt idx="236">
                  <c:v>31.233261020943814</c:v>
                </c:pt>
                <c:pt idx="237">
                  <c:v>31.897798489474553</c:v>
                </c:pt>
                <c:pt idx="238">
                  <c:v>30.790236041923293</c:v>
                </c:pt>
                <c:pt idx="239">
                  <c:v>29.682673594372119</c:v>
                </c:pt>
                <c:pt idx="240">
                  <c:v>31.454773510454057</c:v>
                </c:pt>
                <c:pt idx="241">
                  <c:v>30.347211062902858</c:v>
                </c:pt>
                <c:pt idx="242">
                  <c:v>29.904186083882376</c:v>
                </c:pt>
                <c:pt idx="243">
                  <c:v>30.568723552413076</c:v>
                </c:pt>
                <c:pt idx="244">
                  <c:v>31.233261020943814</c:v>
                </c:pt>
                <c:pt idx="245">
                  <c:v>28.575111146820927</c:v>
                </c:pt>
                <c:pt idx="246">
                  <c:v>29.01813612584143</c:v>
                </c:pt>
                <c:pt idx="247">
                  <c:v>29.239648615351662</c:v>
                </c:pt>
                <c:pt idx="248">
                  <c:v>29.01813612584143</c:v>
                </c:pt>
                <c:pt idx="249">
                  <c:v>30.568723552413076</c:v>
                </c:pt>
                <c:pt idx="250">
                  <c:v>32.783848447515474</c:v>
                </c:pt>
                <c:pt idx="251">
                  <c:v>30.125698573392619</c:v>
                </c:pt>
                <c:pt idx="252">
                  <c:v>29.904186083882376</c:v>
                </c:pt>
                <c:pt idx="253">
                  <c:v>30.347211062902858</c:v>
                </c:pt>
                <c:pt idx="254">
                  <c:v>30.347211062902858</c:v>
                </c:pt>
                <c:pt idx="255">
                  <c:v>30.125698573392619</c:v>
                </c:pt>
                <c:pt idx="256">
                  <c:v>30.568723552413076</c:v>
                </c:pt>
                <c:pt idx="257">
                  <c:v>25.916961272698071</c:v>
                </c:pt>
                <c:pt idx="258">
                  <c:v>30.125698573392619</c:v>
                </c:pt>
                <c:pt idx="259">
                  <c:v>33.448385916046206</c:v>
                </c:pt>
                <c:pt idx="260">
                  <c:v>28.353598657310695</c:v>
                </c:pt>
                <c:pt idx="261">
                  <c:v>28.796623636331152</c:v>
                </c:pt>
                <c:pt idx="262">
                  <c:v>31.233261020943814</c:v>
                </c:pt>
                <c:pt idx="263">
                  <c:v>31.454773510454057</c:v>
                </c:pt>
                <c:pt idx="264">
                  <c:v>30.347211062902858</c:v>
                </c:pt>
                <c:pt idx="265">
                  <c:v>31.011748531433572</c:v>
                </c:pt>
                <c:pt idx="266">
                  <c:v>30.568723552413076</c:v>
                </c:pt>
                <c:pt idx="267">
                  <c:v>29.904186083882376</c:v>
                </c:pt>
                <c:pt idx="268">
                  <c:v>31.011748531433572</c:v>
                </c:pt>
                <c:pt idx="269">
                  <c:v>30.568723552413076</c:v>
                </c:pt>
                <c:pt idx="270">
                  <c:v>26.359986251718556</c:v>
                </c:pt>
                <c:pt idx="271">
                  <c:v>32.119310978984835</c:v>
                </c:pt>
                <c:pt idx="272">
                  <c:v>29.682673594372119</c:v>
                </c:pt>
                <c:pt idx="273">
                  <c:v>29.904186083882376</c:v>
                </c:pt>
                <c:pt idx="274">
                  <c:v>31.676285999964296</c:v>
                </c:pt>
                <c:pt idx="275">
                  <c:v>32.783848447515474</c:v>
                </c:pt>
                <c:pt idx="276">
                  <c:v>30.568723552413076</c:v>
                </c:pt>
                <c:pt idx="277">
                  <c:v>29.461161104861887</c:v>
                </c:pt>
                <c:pt idx="278">
                  <c:v>30.568723552413076</c:v>
                </c:pt>
                <c:pt idx="279">
                  <c:v>30.568723552413076</c:v>
                </c:pt>
                <c:pt idx="280">
                  <c:v>30.790236041923293</c:v>
                </c:pt>
                <c:pt idx="281">
                  <c:v>29.239648615351662</c:v>
                </c:pt>
                <c:pt idx="282">
                  <c:v>31.897798489474553</c:v>
                </c:pt>
                <c:pt idx="283">
                  <c:v>29.461161104861887</c:v>
                </c:pt>
                <c:pt idx="284">
                  <c:v>29.682673594372119</c:v>
                </c:pt>
                <c:pt idx="285">
                  <c:v>29.461161104861887</c:v>
                </c:pt>
                <c:pt idx="286">
                  <c:v>30.125698573392619</c:v>
                </c:pt>
                <c:pt idx="287">
                  <c:v>30.125698573392619</c:v>
                </c:pt>
                <c:pt idx="288">
                  <c:v>30.790236041923293</c:v>
                </c:pt>
                <c:pt idx="289">
                  <c:v>29.682673594372119</c:v>
                </c:pt>
                <c:pt idx="290">
                  <c:v>30.125698573392619</c:v>
                </c:pt>
                <c:pt idx="291">
                  <c:v>32.783848447515474</c:v>
                </c:pt>
                <c:pt idx="292">
                  <c:v>30.347211062902858</c:v>
                </c:pt>
                <c:pt idx="293">
                  <c:v>33.005360937025785</c:v>
                </c:pt>
                <c:pt idx="294">
                  <c:v>29.239648615351662</c:v>
                </c:pt>
                <c:pt idx="295">
                  <c:v>29.904186083882376</c:v>
                </c:pt>
                <c:pt idx="296">
                  <c:v>28.13208616780048</c:v>
                </c:pt>
                <c:pt idx="297">
                  <c:v>31.454773510454057</c:v>
                </c:pt>
                <c:pt idx="298">
                  <c:v>29.682673594372119</c:v>
                </c:pt>
                <c:pt idx="299">
                  <c:v>34.33443587408717</c:v>
                </c:pt>
                <c:pt idx="300">
                  <c:v>31.454773510454057</c:v>
                </c:pt>
                <c:pt idx="301">
                  <c:v>34.112923384576966</c:v>
                </c:pt>
                <c:pt idx="302">
                  <c:v>30.790236041923293</c:v>
                </c:pt>
                <c:pt idx="303">
                  <c:v>31.233261020943814</c:v>
                </c:pt>
                <c:pt idx="304">
                  <c:v>30.347211062902858</c:v>
                </c:pt>
                <c:pt idx="305">
                  <c:v>28.353598657310695</c:v>
                </c:pt>
                <c:pt idx="306">
                  <c:v>29.904186083882376</c:v>
                </c:pt>
                <c:pt idx="307">
                  <c:v>31.011748531433572</c:v>
                </c:pt>
                <c:pt idx="308">
                  <c:v>30.125698573392619</c:v>
                </c:pt>
                <c:pt idx="309">
                  <c:v>31.454773510454057</c:v>
                </c:pt>
                <c:pt idx="310">
                  <c:v>30.347211062902858</c:v>
                </c:pt>
                <c:pt idx="311">
                  <c:v>29.01813612584143</c:v>
                </c:pt>
                <c:pt idx="312">
                  <c:v>31.897798489474553</c:v>
                </c:pt>
                <c:pt idx="313">
                  <c:v>29.904186083882376</c:v>
                </c:pt>
                <c:pt idx="314">
                  <c:v>30.125698573392619</c:v>
                </c:pt>
                <c:pt idx="315">
                  <c:v>31.011748531433572</c:v>
                </c:pt>
                <c:pt idx="316">
                  <c:v>30.790236041923293</c:v>
                </c:pt>
                <c:pt idx="317">
                  <c:v>28.575111146820927</c:v>
                </c:pt>
                <c:pt idx="318">
                  <c:v>31.233261020943814</c:v>
                </c:pt>
                <c:pt idx="319">
                  <c:v>32.340823468494968</c:v>
                </c:pt>
                <c:pt idx="320">
                  <c:v>30.568723552413076</c:v>
                </c:pt>
                <c:pt idx="321">
                  <c:v>31.676285999964296</c:v>
                </c:pt>
                <c:pt idx="322">
                  <c:v>30.568723552413076</c:v>
                </c:pt>
                <c:pt idx="323">
                  <c:v>30.347211062902858</c:v>
                </c:pt>
                <c:pt idx="324">
                  <c:v>32.783848447515474</c:v>
                </c:pt>
                <c:pt idx="325">
                  <c:v>31.676285999964296</c:v>
                </c:pt>
                <c:pt idx="326">
                  <c:v>30.568723552413076</c:v>
                </c:pt>
                <c:pt idx="327">
                  <c:v>31.676285999964296</c:v>
                </c:pt>
                <c:pt idx="328">
                  <c:v>32.340823468494968</c:v>
                </c:pt>
                <c:pt idx="329">
                  <c:v>28.575111146820927</c:v>
                </c:pt>
                <c:pt idx="330">
                  <c:v>29.904186083882376</c:v>
                </c:pt>
                <c:pt idx="331">
                  <c:v>29.904186083882376</c:v>
                </c:pt>
                <c:pt idx="332">
                  <c:v>31.676285999964296</c:v>
                </c:pt>
                <c:pt idx="333">
                  <c:v>32.340823468494968</c:v>
                </c:pt>
                <c:pt idx="334">
                  <c:v>30.125698573392619</c:v>
                </c:pt>
                <c:pt idx="335">
                  <c:v>31.676285999964296</c:v>
                </c:pt>
                <c:pt idx="336">
                  <c:v>33.448385916046206</c:v>
                </c:pt>
                <c:pt idx="337">
                  <c:v>31.454773510454057</c:v>
                </c:pt>
                <c:pt idx="338">
                  <c:v>34.33443587408717</c:v>
                </c:pt>
                <c:pt idx="339">
                  <c:v>31.233261020943814</c:v>
                </c:pt>
                <c:pt idx="340">
                  <c:v>31.233261020943814</c:v>
                </c:pt>
                <c:pt idx="341">
                  <c:v>29.239648615351662</c:v>
                </c:pt>
                <c:pt idx="342">
                  <c:v>28.575111146820927</c:v>
                </c:pt>
                <c:pt idx="343">
                  <c:v>30.125698573392619</c:v>
                </c:pt>
                <c:pt idx="344">
                  <c:v>30.125698573392619</c:v>
                </c:pt>
                <c:pt idx="345">
                  <c:v>30.347211062902858</c:v>
                </c:pt>
                <c:pt idx="346">
                  <c:v>30.568723552413076</c:v>
                </c:pt>
                <c:pt idx="347">
                  <c:v>29.904186083882376</c:v>
                </c:pt>
                <c:pt idx="348">
                  <c:v>28.575111146820927</c:v>
                </c:pt>
                <c:pt idx="349">
                  <c:v>28.353598657310695</c:v>
                </c:pt>
                <c:pt idx="350">
                  <c:v>32.340823468494968</c:v>
                </c:pt>
                <c:pt idx="351">
                  <c:v>30.790236041923293</c:v>
                </c:pt>
                <c:pt idx="352">
                  <c:v>33.005360937025785</c:v>
                </c:pt>
                <c:pt idx="353">
                  <c:v>30.790236041923293</c:v>
                </c:pt>
                <c:pt idx="354">
                  <c:v>34.555948363597395</c:v>
                </c:pt>
                <c:pt idx="355">
                  <c:v>31.233261020943814</c:v>
                </c:pt>
                <c:pt idx="356">
                  <c:v>30.568723552413076</c:v>
                </c:pt>
                <c:pt idx="357">
                  <c:v>29.461161104861887</c:v>
                </c:pt>
                <c:pt idx="358">
                  <c:v>32.119310978984835</c:v>
                </c:pt>
                <c:pt idx="359">
                  <c:v>31.011748531433572</c:v>
                </c:pt>
                <c:pt idx="360">
                  <c:v>30.790236041923293</c:v>
                </c:pt>
                <c:pt idx="361">
                  <c:v>30.790236041923293</c:v>
                </c:pt>
                <c:pt idx="362">
                  <c:v>32.119310978984835</c:v>
                </c:pt>
                <c:pt idx="363">
                  <c:v>34.777460853107627</c:v>
                </c:pt>
                <c:pt idx="364">
                  <c:v>34.555948363597395</c:v>
                </c:pt>
                <c:pt idx="365">
                  <c:v>30.790236041923293</c:v>
                </c:pt>
                <c:pt idx="366">
                  <c:v>35.220485832128176</c:v>
                </c:pt>
                <c:pt idx="367">
                  <c:v>31.676285999964296</c:v>
                </c:pt>
                <c:pt idx="368">
                  <c:v>31.454773510454057</c:v>
                </c:pt>
                <c:pt idx="369">
                  <c:v>31.897798489474553</c:v>
                </c:pt>
                <c:pt idx="370">
                  <c:v>31.233261020943814</c:v>
                </c:pt>
                <c:pt idx="371">
                  <c:v>30.790236041923293</c:v>
                </c:pt>
                <c:pt idx="372">
                  <c:v>32.119310978984835</c:v>
                </c:pt>
                <c:pt idx="373">
                  <c:v>32.119310978984835</c:v>
                </c:pt>
                <c:pt idx="374">
                  <c:v>36.328048279679329</c:v>
                </c:pt>
                <c:pt idx="375">
                  <c:v>29.904186083882376</c:v>
                </c:pt>
                <c:pt idx="376">
                  <c:v>29.904186083882376</c:v>
                </c:pt>
                <c:pt idx="377">
                  <c:v>29.01813612584143</c:v>
                </c:pt>
                <c:pt idx="378">
                  <c:v>30.347211062902858</c:v>
                </c:pt>
                <c:pt idx="379">
                  <c:v>31.454773510454057</c:v>
                </c:pt>
                <c:pt idx="380">
                  <c:v>29.239648615351662</c:v>
                </c:pt>
                <c:pt idx="381">
                  <c:v>30.125698573392619</c:v>
                </c:pt>
                <c:pt idx="382">
                  <c:v>31.454773510454057</c:v>
                </c:pt>
                <c:pt idx="383">
                  <c:v>31.897798489474553</c:v>
                </c:pt>
                <c:pt idx="384">
                  <c:v>32.119310978984835</c:v>
                </c:pt>
                <c:pt idx="385">
                  <c:v>31.454773510454057</c:v>
                </c:pt>
                <c:pt idx="386">
                  <c:v>30.568723552413076</c:v>
                </c:pt>
                <c:pt idx="387">
                  <c:v>31.233261020943814</c:v>
                </c:pt>
                <c:pt idx="388">
                  <c:v>30.568723552413076</c:v>
                </c:pt>
                <c:pt idx="389">
                  <c:v>23.03729890906494</c:v>
                </c:pt>
                <c:pt idx="390">
                  <c:v>19.27158658739085</c:v>
                </c:pt>
                <c:pt idx="391">
                  <c:v>32.119310978984835</c:v>
                </c:pt>
                <c:pt idx="392">
                  <c:v>27.467548699269717</c:v>
                </c:pt>
                <c:pt idx="393">
                  <c:v>26.138473762208317</c:v>
                </c:pt>
                <c:pt idx="394">
                  <c:v>26.803011230739006</c:v>
                </c:pt>
                <c:pt idx="395">
                  <c:v>26.359986251718556</c:v>
                </c:pt>
                <c:pt idx="396">
                  <c:v>28.353598657310695</c:v>
                </c:pt>
                <c:pt idx="397">
                  <c:v>28.575111146820927</c:v>
                </c:pt>
                <c:pt idx="398">
                  <c:v>28.796623636331152</c:v>
                </c:pt>
                <c:pt idx="399">
                  <c:v>28.575111146820927</c:v>
                </c:pt>
                <c:pt idx="400">
                  <c:v>30.125698573392619</c:v>
                </c:pt>
                <c:pt idx="401">
                  <c:v>28.13208616780048</c:v>
                </c:pt>
                <c:pt idx="402">
                  <c:v>28.353598657310695</c:v>
                </c:pt>
                <c:pt idx="403">
                  <c:v>28.575111146820927</c:v>
                </c:pt>
                <c:pt idx="404">
                  <c:v>30.790236041923293</c:v>
                </c:pt>
                <c:pt idx="405">
                  <c:v>27.467548699269717</c:v>
                </c:pt>
                <c:pt idx="406">
                  <c:v>28.796623636331152</c:v>
                </c:pt>
                <c:pt idx="407">
                  <c:v>29.01813612584143</c:v>
                </c:pt>
                <c:pt idx="408">
                  <c:v>29.682673594372119</c:v>
                </c:pt>
                <c:pt idx="409">
                  <c:v>29.461161104861887</c:v>
                </c:pt>
                <c:pt idx="410">
                  <c:v>28.575111146820927</c:v>
                </c:pt>
                <c:pt idx="411">
                  <c:v>31.233261020943814</c:v>
                </c:pt>
                <c:pt idx="412">
                  <c:v>29.01813612584143</c:v>
                </c:pt>
                <c:pt idx="413">
                  <c:v>28.13208616780048</c:v>
                </c:pt>
                <c:pt idx="414">
                  <c:v>29.461161104861887</c:v>
                </c:pt>
                <c:pt idx="415">
                  <c:v>32.340823468494968</c:v>
                </c:pt>
                <c:pt idx="416">
                  <c:v>28.353598657310695</c:v>
                </c:pt>
                <c:pt idx="417">
                  <c:v>28.353598657310695</c:v>
                </c:pt>
                <c:pt idx="418">
                  <c:v>29.461161104861887</c:v>
                </c:pt>
                <c:pt idx="419">
                  <c:v>28.353598657310695</c:v>
                </c:pt>
                <c:pt idx="420">
                  <c:v>29.682673594372119</c:v>
                </c:pt>
                <c:pt idx="421">
                  <c:v>30.125698573392619</c:v>
                </c:pt>
                <c:pt idx="422">
                  <c:v>28.13208616780048</c:v>
                </c:pt>
                <c:pt idx="423">
                  <c:v>31.011748531433572</c:v>
                </c:pt>
                <c:pt idx="424">
                  <c:v>29.239648615351662</c:v>
                </c:pt>
                <c:pt idx="425">
                  <c:v>31.897798489474553</c:v>
                </c:pt>
                <c:pt idx="426">
                  <c:v>30.568723552413076</c:v>
                </c:pt>
                <c:pt idx="427">
                  <c:v>29.01813612584143</c:v>
                </c:pt>
                <c:pt idx="428">
                  <c:v>29.461161104861887</c:v>
                </c:pt>
                <c:pt idx="429">
                  <c:v>29.904186083882376</c:v>
                </c:pt>
                <c:pt idx="430">
                  <c:v>29.239648615351662</c:v>
                </c:pt>
                <c:pt idx="431">
                  <c:v>31.676285999964296</c:v>
                </c:pt>
                <c:pt idx="432">
                  <c:v>30.347211062902858</c:v>
                </c:pt>
                <c:pt idx="433">
                  <c:v>25.695448783187807</c:v>
                </c:pt>
                <c:pt idx="434">
                  <c:v>29.01813612584143</c:v>
                </c:pt>
                <c:pt idx="435">
                  <c:v>30.790236041923293</c:v>
                </c:pt>
                <c:pt idx="436">
                  <c:v>29.904186083882376</c:v>
                </c:pt>
                <c:pt idx="437">
                  <c:v>29.461161104861887</c:v>
                </c:pt>
                <c:pt idx="438">
                  <c:v>31.011748531433572</c:v>
                </c:pt>
                <c:pt idx="439">
                  <c:v>31.454773510454057</c:v>
                </c:pt>
                <c:pt idx="440">
                  <c:v>31.676285999964296</c:v>
                </c:pt>
                <c:pt idx="441">
                  <c:v>31.897798489474553</c:v>
                </c:pt>
                <c:pt idx="442">
                  <c:v>30.347211062902858</c:v>
                </c:pt>
                <c:pt idx="443">
                  <c:v>32.562335958005313</c:v>
                </c:pt>
                <c:pt idx="444">
                  <c:v>30.790236041923293</c:v>
                </c:pt>
                <c:pt idx="445">
                  <c:v>30.790236041923293</c:v>
                </c:pt>
                <c:pt idx="446">
                  <c:v>30.790236041923293</c:v>
                </c:pt>
                <c:pt idx="447">
                  <c:v>31.676285999964296</c:v>
                </c:pt>
                <c:pt idx="448">
                  <c:v>31.011748531433572</c:v>
                </c:pt>
                <c:pt idx="449">
                  <c:v>32.119310978984835</c:v>
                </c:pt>
                <c:pt idx="450">
                  <c:v>33.448385916046206</c:v>
                </c:pt>
                <c:pt idx="451">
                  <c:v>33.005360937025785</c:v>
                </c:pt>
                <c:pt idx="452">
                  <c:v>29.682673594372119</c:v>
                </c:pt>
                <c:pt idx="453">
                  <c:v>31.233261020943814</c:v>
                </c:pt>
                <c:pt idx="454">
                  <c:v>30.568723552413076</c:v>
                </c:pt>
                <c:pt idx="455">
                  <c:v>29.239648615351662</c:v>
                </c:pt>
                <c:pt idx="456">
                  <c:v>29.461161104861887</c:v>
                </c:pt>
                <c:pt idx="457">
                  <c:v>31.897798489474553</c:v>
                </c:pt>
                <c:pt idx="458">
                  <c:v>31.233261020943814</c:v>
                </c:pt>
                <c:pt idx="459">
                  <c:v>31.233261020943814</c:v>
                </c:pt>
                <c:pt idx="460">
                  <c:v>30.790236041923293</c:v>
                </c:pt>
                <c:pt idx="461">
                  <c:v>30.790236041923293</c:v>
                </c:pt>
                <c:pt idx="462">
                  <c:v>32.783848447515474</c:v>
                </c:pt>
                <c:pt idx="463">
                  <c:v>34.112923384576966</c:v>
                </c:pt>
                <c:pt idx="464">
                  <c:v>35.441998321638344</c:v>
                </c:pt>
                <c:pt idx="465">
                  <c:v>35.885023300658851</c:v>
                </c:pt>
                <c:pt idx="466">
                  <c:v>35.885023300658851</c:v>
                </c:pt>
                <c:pt idx="467">
                  <c:v>36.328048279679329</c:v>
                </c:pt>
                <c:pt idx="468">
                  <c:v>35.441998321638344</c:v>
                </c:pt>
                <c:pt idx="469">
                  <c:v>34.777460853107627</c:v>
                </c:pt>
                <c:pt idx="470">
                  <c:v>34.99897334261793</c:v>
                </c:pt>
                <c:pt idx="471">
                  <c:v>34.777460853107627</c:v>
                </c:pt>
                <c:pt idx="472">
                  <c:v>32.783848447515474</c:v>
                </c:pt>
                <c:pt idx="473">
                  <c:v>34.555948363597395</c:v>
                </c:pt>
                <c:pt idx="474">
                  <c:v>34.555948363597395</c:v>
                </c:pt>
                <c:pt idx="475">
                  <c:v>36.328048279679329</c:v>
                </c:pt>
                <c:pt idx="476">
                  <c:v>34.112923384576966</c:v>
                </c:pt>
                <c:pt idx="477">
                  <c:v>35.220485832128176</c:v>
                </c:pt>
                <c:pt idx="478">
                  <c:v>34.777460853107627</c:v>
                </c:pt>
                <c:pt idx="479">
                  <c:v>32.340823468494968</c:v>
                </c:pt>
                <c:pt idx="480">
                  <c:v>32.783848447515474</c:v>
                </c:pt>
                <c:pt idx="481">
                  <c:v>32.783848447515474</c:v>
                </c:pt>
                <c:pt idx="482">
                  <c:v>29.239648615351662</c:v>
                </c:pt>
                <c:pt idx="483">
                  <c:v>31.011748531433572</c:v>
                </c:pt>
                <c:pt idx="484">
                  <c:v>31.897798489474553</c:v>
                </c:pt>
                <c:pt idx="485">
                  <c:v>33.891410895066663</c:v>
                </c:pt>
                <c:pt idx="486">
                  <c:v>32.562335958005313</c:v>
                </c:pt>
                <c:pt idx="487">
                  <c:v>32.783848447515474</c:v>
                </c:pt>
                <c:pt idx="488">
                  <c:v>33.448385916046206</c:v>
                </c:pt>
                <c:pt idx="489">
                  <c:v>32.340823468494968</c:v>
                </c:pt>
                <c:pt idx="490">
                  <c:v>32.119310978984835</c:v>
                </c:pt>
                <c:pt idx="491">
                  <c:v>31.676285999964296</c:v>
                </c:pt>
                <c:pt idx="492">
                  <c:v>31.233261020943814</c:v>
                </c:pt>
                <c:pt idx="493">
                  <c:v>31.454773510454057</c:v>
                </c:pt>
                <c:pt idx="494">
                  <c:v>35.220485832128176</c:v>
                </c:pt>
                <c:pt idx="495">
                  <c:v>32.340823468494968</c:v>
                </c:pt>
                <c:pt idx="496">
                  <c:v>32.340823468494968</c:v>
                </c:pt>
                <c:pt idx="497">
                  <c:v>32.783848447515474</c:v>
                </c:pt>
                <c:pt idx="498">
                  <c:v>31.454773510454057</c:v>
                </c:pt>
                <c:pt idx="499">
                  <c:v>30.790236041923293</c:v>
                </c:pt>
                <c:pt idx="500">
                  <c:v>31.676285999964296</c:v>
                </c:pt>
                <c:pt idx="501">
                  <c:v>33.005360937025785</c:v>
                </c:pt>
                <c:pt idx="502">
                  <c:v>32.783848447515474</c:v>
                </c:pt>
                <c:pt idx="503">
                  <c:v>30.790236041923293</c:v>
                </c:pt>
                <c:pt idx="504">
                  <c:v>32.783848447515474</c:v>
                </c:pt>
                <c:pt idx="505">
                  <c:v>36.328048279679329</c:v>
                </c:pt>
                <c:pt idx="506">
                  <c:v>31.454773510454057</c:v>
                </c:pt>
                <c:pt idx="507">
                  <c:v>29.461161104861887</c:v>
                </c:pt>
                <c:pt idx="508">
                  <c:v>32.340823468494968</c:v>
                </c:pt>
                <c:pt idx="509">
                  <c:v>34.777460853107627</c:v>
                </c:pt>
                <c:pt idx="510">
                  <c:v>31.011748531433572</c:v>
                </c:pt>
                <c:pt idx="511">
                  <c:v>33.448385916046206</c:v>
                </c:pt>
                <c:pt idx="512">
                  <c:v>31.454773510454057</c:v>
                </c:pt>
                <c:pt idx="513">
                  <c:v>32.783848447515474</c:v>
                </c:pt>
                <c:pt idx="514">
                  <c:v>30.568723552413076</c:v>
                </c:pt>
                <c:pt idx="515">
                  <c:v>31.233261020943814</c:v>
                </c:pt>
                <c:pt idx="516">
                  <c:v>31.676285999964296</c:v>
                </c:pt>
                <c:pt idx="517">
                  <c:v>32.783848447515474</c:v>
                </c:pt>
                <c:pt idx="518">
                  <c:v>32.340823468494968</c:v>
                </c:pt>
                <c:pt idx="519">
                  <c:v>28.353598657310695</c:v>
                </c:pt>
                <c:pt idx="520">
                  <c:v>31.454773510454057</c:v>
                </c:pt>
                <c:pt idx="521">
                  <c:v>29.682673594372119</c:v>
                </c:pt>
                <c:pt idx="522">
                  <c:v>30.568723552413076</c:v>
                </c:pt>
                <c:pt idx="523">
                  <c:v>29.682673594372119</c:v>
                </c:pt>
                <c:pt idx="524">
                  <c:v>31.233261020943814</c:v>
                </c:pt>
                <c:pt idx="525">
                  <c:v>31.676285999964296</c:v>
                </c:pt>
                <c:pt idx="526">
                  <c:v>31.454773510454057</c:v>
                </c:pt>
                <c:pt idx="527">
                  <c:v>31.897798489474553</c:v>
                </c:pt>
                <c:pt idx="528">
                  <c:v>31.233261020943814</c:v>
                </c:pt>
                <c:pt idx="529">
                  <c:v>30.790236041923293</c:v>
                </c:pt>
                <c:pt idx="530">
                  <c:v>30.568723552413076</c:v>
                </c:pt>
                <c:pt idx="531">
                  <c:v>31.897798489474553</c:v>
                </c:pt>
                <c:pt idx="532">
                  <c:v>31.676285999964296</c:v>
                </c:pt>
                <c:pt idx="533">
                  <c:v>30.790236041923293</c:v>
                </c:pt>
                <c:pt idx="534">
                  <c:v>31.676285999964296</c:v>
                </c:pt>
                <c:pt idx="535">
                  <c:v>31.454773510454057</c:v>
                </c:pt>
                <c:pt idx="536">
                  <c:v>32.340823468494968</c:v>
                </c:pt>
                <c:pt idx="537">
                  <c:v>32.340823468494968</c:v>
                </c:pt>
                <c:pt idx="538">
                  <c:v>32.783848447515474</c:v>
                </c:pt>
                <c:pt idx="539">
                  <c:v>31.897798489474553</c:v>
                </c:pt>
                <c:pt idx="540">
                  <c:v>31.676285999964296</c:v>
                </c:pt>
                <c:pt idx="541">
                  <c:v>31.897798489474553</c:v>
                </c:pt>
                <c:pt idx="542">
                  <c:v>31.897798489474553</c:v>
                </c:pt>
                <c:pt idx="543">
                  <c:v>31.897798489474553</c:v>
                </c:pt>
                <c:pt idx="544">
                  <c:v>33.22687342653601</c:v>
                </c:pt>
                <c:pt idx="545">
                  <c:v>32.783848447515474</c:v>
                </c:pt>
                <c:pt idx="546">
                  <c:v>31.676285999964296</c:v>
                </c:pt>
                <c:pt idx="547">
                  <c:v>32.340823468494968</c:v>
                </c:pt>
                <c:pt idx="548">
                  <c:v>31.454773510454057</c:v>
                </c:pt>
                <c:pt idx="549">
                  <c:v>35.663510811148619</c:v>
                </c:pt>
                <c:pt idx="550">
                  <c:v>31.676285999964296</c:v>
                </c:pt>
                <c:pt idx="551">
                  <c:v>30.568723552413076</c:v>
                </c:pt>
                <c:pt idx="552">
                  <c:v>32.562335958005313</c:v>
                </c:pt>
                <c:pt idx="553">
                  <c:v>31.897798489474553</c:v>
                </c:pt>
                <c:pt idx="554">
                  <c:v>32.119310978984835</c:v>
                </c:pt>
                <c:pt idx="555">
                  <c:v>34.555948363597395</c:v>
                </c:pt>
                <c:pt idx="556">
                  <c:v>32.119310978984835</c:v>
                </c:pt>
                <c:pt idx="557">
                  <c:v>31.233261020943814</c:v>
                </c:pt>
                <c:pt idx="558">
                  <c:v>31.011748531433572</c:v>
                </c:pt>
                <c:pt idx="559">
                  <c:v>32.119310978984835</c:v>
                </c:pt>
                <c:pt idx="560">
                  <c:v>30.347211062902858</c:v>
                </c:pt>
                <c:pt idx="561">
                  <c:v>32.119310978984835</c:v>
                </c:pt>
                <c:pt idx="562">
                  <c:v>31.676285999964296</c:v>
                </c:pt>
                <c:pt idx="563">
                  <c:v>31.897798489474553</c:v>
                </c:pt>
                <c:pt idx="564">
                  <c:v>31.454773510454057</c:v>
                </c:pt>
                <c:pt idx="565">
                  <c:v>30.568723552413076</c:v>
                </c:pt>
                <c:pt idx="566">
                  <c:v>31.676285999964296</c:v>
                </c:pt>
                <c:pt idx="567">
                  <c:v>32.119310978984835</c:v>
                </c:pt>
                <c:pt idx="568">
                  <c:v>34.777460853107627</c:v>
                </c:pt>
                <c:pt idx="569">
                  <c:v>31.233261020943814</c:v>
                </c:pt>
                <c:pt idx="570">
                  <c:v>31.676285999964296</c:v>
                </c:pt>
                <c:pt idx="571">
                  <c:v>32.340823468494968</c:v>
                </c:pt>
                <c:pt idx="572">
                  <c:v>31.233261020943814</c:v>
                </c:pt>
                <c:pt idx="573">
                  <c:v>31.897798489474553</c:v>
                </c:pt>
                <c:pt idx="574">
                  <c:v>31.897798489474553</c:v>
                </c:pt>
                <c:pt idx="575">
                  <c:v>30.568723552413076</c:v>
                </c:pt>
                <c:pt idx="576">
                  <c:v>31.454773510454057</c:v>
                </c:pt>
                <c:pt idx="577">
                  <c:v>31.233261020943814</c:v>
                </c:pt>
                <c:pt idx="578">
                  <c:v>31.676285999964296</c:v>
                </c:pt>
                <c:pt idx="579">
                  <c:v>32.119310978984835</c:v>
                </c:pt>
                <c:pt idx="580">
                  <c:v>34.777460853107627</c:v>
                </c:pt>
                <c:pt idx="581">
                  <c:v>31.897798489474553</c:v>
                </c:pt>
                <c:pt idx="582">
                  <c:v>31.676285999964296</c:v>
                </c:pt>
                <c:pt idx="583">
                  <c:v>30.790236041923293</c:v>
                </c:pt>
                <c:pt idx="584">
                  <c:v>30.568723552413076</c:v>
                </c:pt>
                <c:pt idx="585">
                  <c:v>29.904186083882376</c:v>
                </c:pt>
                <c:pt idx="586">
                  <c:v>30.568723552413076</c:v>
                </c:pt>
                <c:pt idx="587">
                  <c:v>33.891410895066663</c:v>
                </c:pt>
                <c:pt idx="588">
                  <c:v>29.01813612584143</c:v>
                </c:pt>
                <c:pt idx="589">
                  <c:v>31.233261020943814</c:v>
                </c:pt>
                <c:pt idx="590">
                  <c:v>33.22687342653601</c:v>
                </c:pt>
                <c:pt idx="591">
                  <c:v>31.011748531433572</c:v>
                </c:pt>
                <c:pt idx="592">
                  <c:v>31.676285999964296</c:v>
                </c:pt>
                <c:pt idx="593">
                  <c:v>31.011748531433572</c:v>
                </c:pt>
                <c:pt idx="594">
                  <c:v>34.555948363597395</c:v>
                </c:pt>
                <c:pt idx="595">
                  <c:v>34.33443587408717</c:v>
                </c:pt>
                <c:pt idx="596">
                  <c:v>30.790236041923293</c:v>
                </c:pt>
                <c:pt idx="597">
                  <c:v>31.676285999964296</c:v>
                </c:pt>
                <c:pt idx="598">
                  <c:v>35.663510811148619</c:v>
                </c:pt>
                <c:pt idx="599">
                  <c:v>34.33443587408717</c:v>
                </c:pt>
                <c:pt idx="600">
                  <c:v>32.119310978984835</c:v>
                </c:pt>
                <c:pt idx="601">
                  <c:v>32.562335958005313</c:v>
                </c:pt>
                <c:pt idx="602">
                  <c:v>31.676285999964296</c:v>
                </c:pt>
                <c:pt idx="603">
                  <c:v>31.897798489474553</c:v>
                </c:pt>
                <c:pt idx="604">
                  <c:v>34.112923384576966</c:v>
                </c:pt>
                <c:pt idx="605">
                  <c:v>31.676285999964296</c:v>
                </c:pt>
                <c:pt idx="606">
                  <c:v>31.011748531433572</c:v>
                </c:pt>
                <c:pt idx="607">
                  <c:v>30.790236041923293</c:v>
                </c:pt>
                <c:pt idx="608">
                  <c:v>31.897798489474553</c:v>
                </c:pt>
                <c:pt idx="609">
                  <c:v>31.011748531433572</c:v>
                </c:pt>
                <c:pt idx="610">
                  <c:v>31.897798489474553</c:v>
                </c:pt>
                <c:pt idx="611">
                  <c:v>31.897798489474553</c:v>
                </c:pt>
                <c:pt idx="612">
                  <c:v>30.568723552413076</c:v>
                </c:pt>
                <c:pt idx="613">
                  <c:v>32.783848447515474</c:v>
                </c:pt>
                <c:pt idx="614">
                  <c:v>31.233261020943814</c:v>
                </c:pt>
                <c:pt idx="615">
                  <c:v>33.005360937025785</c:v>
                </c:pt>
                <c:pt idx="616">
                  <c:v>31.676285999964296</c:v>
                </c:pt>
                <c:pt idx="617">
                  <c:v>32.562335958005313</c:v>
                </c:pt>
                <c:pt idx="618">
                  <c:v>31.897798489474553</c:v>
                </c:pt>
                <c:pt idx="619">
                  <c:v>31.454773510454057</c:v>
                </c:pt>
                <c:pt idx="620">
                  <c:v>32.119310978984835</c:v>
                </c:pt>
                <c:pt idx="621">
                  <c:v>31.676285999964296</c:v>
                </c:pt>
                <c:pt idx="622">
                  <c:v>31.233261020943814</c:v>
                </c:pt>
                <c:pt idx="623">
                  <c:v>35.885023300658851</c:v>
                </c:pt>
                <c:pt idx="624">
                  <c:v>31.676285999964296</c:v>
                </c:pt>
                <c:pt idx="625">
                  <c:v>32.119310978984835</c:v>
                </c:pt>
                <c:pt idx="626">
                  <c:v>32.119310978984835</c:v>
                </c:pt>
                <c:pt idx="627">
                  <c:v>32.340823468494968</c:v>
                </c:pt>
                <c:pt idx="628">
                  <c:v>32.119310978984835</c:v>
                </c:pt>
                <c:pt idx="629">
                  <c:v>30.347211062902858</c:v>
                </c:pt>
                <c:pt idx="630">
                  <c:v>31.897798489474553</c:v>
                </c:pt>
                <c:pt idx="631">
                  <c:v>31.233261020943814</c:v>
                </c:pt>
                <c:pt idx="632">
                  <c:v>31.897798489474553</c:v>
                </c:pt>
                <c:pt idx="633">
                  <c:v>32.119310978984835</c:v>
                </c:pt>
                <c:pt idx="634">
                  <c:v>32.562335958005313</c:v>
                </c:pt>
                <c:pt idx="635">
                  <c:v>33.005360937025785</c:v>
                </c:pt>
                <c:pt idx="636">
                  <c:v>31.676285999964296</c:v>
                </c:pt>
                <c:pt idx="637">
                  <c:v>32.119310978984835</c:v>
                </c:pt>
                <c:pt idx="638">
                  <c:v>33.005360937025785</c:v>
                </c:pt>
                <c:pt idx="639">
                  <c:v>32.562335958005313</c:v>
                </c:pt>
                <c:pt idx="640">
                  <c:v>31.676285999964296</c:v>
                </c:pt>
                <c:pt idx="641">
                  <c:v>31.897798489474553</c:v>
                </c:pt>
                <c:pt idx="642">
                  <c:v>31.676285999964296</c:v>
                </c:pt>
                <c:pt idx="643">
                  <c:v>32.340823468494968</c:v>
                </c:pt>
                <c:pt idx="644">
                  <c:v>29.904186083882376</c:v>
                </c:pt>
                <c:pt idx="645">
                  <c:v>31.454773510454057</c:v>
                </c:pt>
                <c:pt idx="646">
                  <c:v>34.777460853107627</c:v>
                </c:pt>
                <c:pt idx="647">
                  <c:v>31.897798489474553</c:v>
                </c:pt>
                <c:pt idx="648">
                  <c:v>31.233261020943814</c:v>
                </c:pt>
                <c:pt idx="649">
                  <c:v>31.454773510454057</c:v>
                </c:pt>
                <c:pt idx="650">
                  <c:v>29.904186083882376</c:v>
                </c:pt>
                <c:pt idx="651">
                  <c:v>31.454773510454057</c:v>
                </c:pt>
                <c:pt idx="652">
                  <c:v>32.119310978984835</c:v>
                </c:pt>
                <c:pt idx="653">
                  <c:v>35.885023300658851</c:v>
                </c:pt>
                <c:pt idx="654">
                  <c:v>33.669898405556445</c:v>
                </c:pt>
                <c:pt idx="655">
                  <c:v>32.340823468494968</c:v>
                </c:pt>
                <c:pt idx="656">
                  <c:v>32.562335958005313</c:v>
                </c:pt>
                <c:pt idx="657">
                  <c:v>32.783848447515474</c:v>
                </c:pt>
                <c:pt idx="658">
                  <c:v>32.783848447515474</c:v>
                </c:pt>
                <c:pt idx="659">
                  <c:v>32.340823468494968</c:v>
                </c:pt>
                <c:pt idx="660">
                  <c:v>32.340823468494968</c:v>
                </c:pt>
                <c:pt idx="661">
                  <c:v>36.10653579016914</c:v>
                </c:pt>
                <c:pt idx="662">
                  <c:v>32.562335958005313</c:v>
                </c:pt>
                <c:pt idx="663">
                  <c:v>33.22687342653601</c:v>
                </c:pt>
                <c:pt idx="664">
                  <c:v>32.119310978984835</c:v>
                </c:pt>
                <c:pt idx="665">
                  <c:v>28.353598657310695</c:v>
                </c:pt>
                <c:pt idx="666">
                  <c:v>32.783848447515474</c:v>
                </c:pt>
                <c:pt idx="667">
                  <c:v>31.454773510454057</c:v>
                </c:pt>
                <c:pt idx="668">
                  <c:v>29.904186083882376</c:v>
                </c:pt>
                <c:pt idx="669">
                  <c:v>31.676285999964296</c:v>
                </c:pt>
                <c:pt idx="670">
                  <c:v>31.676285999964296</c:v>
                </c:pt>
                <c:pt idx="671">
                  <c:v>31.233261020943814</c:v>
                </c:pt>
                <c:pt idx="672">
                  <c:v>30.790236041923293</c:v>
                </c:pt>
                <c:pt idx="673">
                  <c:v>29.904186083882376</c:v>
                </c:pt>
                <c:pt idx="674">
                  <c:v>31.233261020943814</c:v>
                </c:pt>
                <c:pt idx="675">
                  <c:v>32.783848447515474</c:v>
                </c:pt>
                <c:pt idx="676">
                  <c:v>32.119310978984835</c:v>
                </c:pt>
                <c:pt idx="677">
                  <c:v>31.454773510454057</c:v>
                </c:pt>
                <c:pt idx="678">
                  <c:v>32.119310978984835</c:v>
                </c:pt>
                <c:pt idx="679">
                  <c:v>32.562335958005313</c:v>
                </c:pt>
                <c:pt idx="680">
                  <c:v>31.233261020943814</c:v>
                </c:pt>
                <c:pt idx="681">
                  <c:v>31.233261020943814</c:v>
                </c:pt>
                <c:pt idx="682">
                  <c:v>31.676285999964296</c:v>
                </c:pt>
                <c:pt idx="683">
                  <c:v>30.347211062902858</c:v>
                </c:pt>
                <c:pt idx="684">
                  <c:v>31.233261020943814</c:v>
                </c:pt>
                <c:pt idx="685">
                  <c:v>30.347211062902858</c:v>
                </c:pt>
                <c:pt idx="686">
                  <c:v>30.790236041923293</c:v>
                </c:pt>
                <c:pt idx="687">
                  <c:v>30.790236041923293</c:v>
                </c:pt>
                <c:pt idx="688">
                  <c:v>31.233261020943814</c:v>
                </c:pt>
                <c:pt idx="689">
                  <c:v>32.119310978984835</c:v>
                </c:pt>
                <c:pt idx="690">
                  <c:v>32.119310978984835</c:v>
                </c:pt>
                <c:pt idx="691">
                  <c:v>34.99897334261793</c:v>
                </c:pt>
                <c:pt idx="692">
                  <c:v>32.562335958005313</c:v>
                </c:pt>
                <c:pt idx="693">
                  <c:v>33.005360937025785</c:v>
                </c:pt>
                <c:pt idx="694">
                  <c:v>32.562335958005313</c:v>
                </c:pt>
                <c:pt idx="695">
                  <c:v>31.676285999964296</c:v>
                </c:pt>
                <c:pt idx="696">
                  <c:v>32.119310978984835</c:v>
                </c:pt>
                <c:pt idx="697">
                  <c:v>32.562335958005313</c:v>
                </c:pt>
                <c:pt idx="698">
                  <c:v>32.119310978984835</c:v>
                </c:pt>
                <c:pt idx="699">
                  <c:v>32.783848447515474</c:v>
                </c:pt>
                <c:pt idx="700">
                  <c:v>34.112923384576966</c:v>
                </c:pt>
                <c:pt idx="701">
                  <c:v>33.005360937025785</c:v>
                </c:pt>
                <c:pt idx="702">
                  <c:v>32.562335958005313</c:v>
                </c:pt>
                <c:pt idx="703">
                  <c:v>34.777460853107627</c:v>
                </c:pt>
                <c:pt idx="704">
                  <c:v>30.347211062902858</c:v>
                </c:pt>
                <c:pt idx="705">
                  <c:v>32.340823468494968</c:v>
                </c:pt>
                <c:pt idx="706">
                  <c:v>36.549560769189576</c:v>
                </c:pt>
                <c:pt idx="707">
                  <c:v>31.897798489474553</c:v>
                </c:pt>
                <c:pt idx="708">
                  <c:v>33.448385916046206</c:v>
                </c:pt>
                <c:pt idx="709">
                  <c:v>33.005360937025785</c:v>
                </c:pt>
                <c:pt idx="710">
                  <c:v>31.454773510454057</c:v>
                </c:pt>
                <c:pt idx="711">
                  <c:v>33.22687342653601</c:v>
                </c:pt>
                <c:pt idx="712">
                  <c:v>31.897798489474553</c:v>
                </c:pt>
                <c:pt idx="713">
                  <c:v>32.119310978984835</c:v>
                </c:pt>
                <c:pt idx="714">
                  <c:v>33.448385916046206</c:v>
                </c:pt>
                <c:pt idx="715">
                  <c:v>37.435610727230525</c:v>
                </c:pt>
                <c:pt idx="716">
                  <c:v>33.005360937025785</c:v>
                </c:pt>
                <c:pt idx="717">
                  <c:v>33.891410895066663</c:v>
                </c:pt>
                <c:pt idx="718">
                  <c:v>37.878635706251011</c:v>
                </c:pt>
                <c:pt idx="719">
                  <c:v>33.005360937025785</c:v>
                </c:pt>
                <c:pt idx="720">
                  <c:v>36.10653579016914</c:v>
                </c:pt>
                <c:pt idx="721">
                  <c:v>34.112923384576966</c:v>
                </c:pt>
                <c:pt idx="722">
                  <c:v>34.555948363597395</c:v>
                </c:pt>
                <c:pt idx="723">
                  <c:v>34.112923384576966</c:v>
                </c:pt>
                <c:pt idx="724">
                  <c:v>32.340823468494968</c:v>
                </c:pt>
                <c:pt idx="725">
                  <c:v>33.448385916046206</c:v>
                </c:pt>
                <c:pt idx="726">
                  <c:v>34.33443587408717</c:v>
                </c:pt>
                <c:pt idx="727">
                  <c:v>33.448385916046206</c:v>
                </c:pt>
                <c:pt idx="728">
                  <c:v>34.112923384576966</c:v>
                </c:pt>
                <c:pt idx="729">
                  <c:v>33.669898405556445</c:v>
                </c:pt>
                <c:pt idx="730">
                  <c:v>36.328048279679329</c:v>
                </c:pt>
                <c:pt idx="731">
                  <c:v>34.777460853107627</c:v>
                </c:pt>
                <c:pt idx="732">
                  <c:v>35.220485832128176</c:v>
                </c:pt>
                <c:pt idx="733">
                  <c:v>35.220485832128176</c:v>
                </c:pt>
                <c:pt idx="734">
                  <c:v>38.764685664291974</c:v>
                </c:pt>
                <c:pt idx="735">
                  <c:v>34.555948363597395</c:v>
                </c:pt>
                <c:pt idx="736">
                  <c:v>34.99897334261793</c:v>
                </c:pt>
                <c:pt idx="737">
                  <c:v>34.33443587408717</c:v>
                </c:pt>
                <c:pt idx="738">
                  <c:v>33.448385916046206</c:v>
                </c:pt>
                <c:pt idx="739">
                  <c:v>34.555948363597395</c:v>
                </c:pt>
                <c:pt idx="740">
                  <c:v>34.33443587408717</c:v>
                </c:pt>
                <c:pt idx="741">
                  <c:v>33.22687342653601</c:v>
                </c:pt>
                <c:pt idx="742">
                  <c:v>35.220485832128176</c:v>
                </c:pt>
                <c:pt idx="743">
                  <c:v>34.112923384576966</c:v>
                </c:pt>
                <c:pt idx="744">
                  <c:v>34.33443587408717</c:v>
                </c:pt>
                <c:pt idx="745">
                  <c:v>34.33443587408717</c:v>
                </c:pt>
                <c:pt idx="746">
                  <c:v>33.448385916046206</c:v>
                </c:pt>
                <c:pt idx="747">
                  <c:v>34.112923384576966</c:v>
                </c:pt>
                <c:pt idx="748">
                  <c:v>32.562335958005313</c:v>
                </c:pt>
                <c:pt idx="749">
                  <c:v>33.005360937025785</c:v>
                </c:pt>
                <c:pt idx="750">
                  <c:v>35.441998321638344</c:v>
                </c:pt>
                <c:pt idx="751">
                  <c:v>33.891410895066663</c:v>
                </c:pt>
                <c:pt idx="752">
                  <c:v>32.562335958005313</c:v>
                </c:pt>
                <c:pt idx="753">
                  <c:v>33.448385916046206</c:v>
                </c:pt>
                <c:pt idx="754">
                  <c:v>36.771073258699808</c:v>
                </c:pt>
                <c:pt idx="755">
                  <c:v>34.555948363597395</c:v>
                </c:pt>
                <c:pt idx="756">
                  <c:v>32.783848447515474</c:v>
                </c:pt>
                <c:pt idx="757">
                  <c:v>35.220485832128176</c:v>
                </c:pt>
                <c:pt idx="758">
                  <c:v>33.669898405556445</c:v>
                </c:pt>
                <c:pt idx="759">
                  <c:v>34.112923384576966</c:v>
                </c:pt>
                <c:pt idx="760">
                  <c:v>33.005360937025785</c:v>
                </c:pt>
                <c:pt idx="761">
                  <c:v>36.10653579016914</c:v>
                </c:pt>
                <c:pt idx="762">
                  <c:v>34.112923384576966</c:v>
                </c:pt>
                <c:pt idx="763">
                  <c:v>34.555948363597395</c:v>
                </c:pt>
                <c:pt idx="764">
                  <c:v>33.669898405556445</c:v>
                </c:pt>
                <c:pt idx="765">
                  <c:v>34.112923384576966</c:v>
                </c:pt>
                <c:pt idx="766">
                  <c:v>33.448385916046206</c:v>
                </c:pt>
                <c:pt idx="767">
                  <c:v>33.005360937025785</c:v>
                </c:pt>
                <c:pt idx="768">
                  <c:v>32.562335958005313</c:v>
                </c:pt>
                <c:pt idx="769">
                  <c:v>34.33443587408717</c:v>
                </c:pt>
                <c:pt idx="770">
                  <c:v>33.22687342653601</c:v>
                </c:pt>
                <c:pt idx="771">
                  <c:v>33.669898405556445</c:v>
                </c:pt>
                <c:pt idx="772">
                  <c:v>34.112923384576966</c:v>
                </c:pt>
                <c:pt idx="773">
                  <c:v>33.669898405556445</c:v>
                </c:pt>
                <c:pt idx="774">
                  <c:v>33.448385916046206</c:v>
                </c:pt>
                <c:pt idx="775">
                  <c:v>32.562335958005313</c:v>
                </c:pt>
                <c:pt idx="776">
                  <c:v>35.663510811148619</c:v>
                </c:pt>
                <c:pt idx="777">
                  <c:v>33.891410895066663</c:v>
                </c:pt>
                <c:pt idx="778">
                  <c:v>33.448385916046206</c:v>
                </c:pt>
                <c:pt idx="779">
                  <c:v>34.777460853107627</c:v>
                </c:pt>
                <c:pt idx="780">
                  <c:v>34.112923384576966</c:v>
                </c:pt>
                <c:pt idx="781">
                  <c:v>33.891410895066663</c:v>
                </c:pt>
                <c:pt idx="782">
                  <c:v>36.328048279679329</c:v>
                </c:pt>
                <c:pt idx="783">
                  <c:v>34.555948363597395</c:v>
                </c:pt>
                <c:pt idx="784">
                  <c:v>34.33443587408717</c:v>
                </c:pt>
                <c:pt idx="785">
                  <c:v>34.99897334261793</c:v>
                </c:pt>
                <c:pt idx="786">
                  <c:v>33.669898405556445</c:v>
                </c:pt>
                <c:pt idx="787">
                  <c:v>34.555948363597395</c:v>
                </c:pt>
                <c:pt idx="788">
                  <c:v>35.441998321638344</c:v>
                </c:pt>
                <c:pt idx="789">
                  <c:v>37.214098237720293</c:v>
                </c:pt>
                <c:pt idx="790">
                  <c:v>38.764685664291974</c:v>
                </c:pt>
                <c:pt idx="791">
                  <c:v>40.979810559394309</c:v>
                </c:pt>
                <c:pt idx="792">
                  <c:v>44.302497902047946</c:v>
                </c:pt>
                <c:pt idx="793">
                  <c:v>46.517622797150345</c:v>
                </c:pt>
                <c:pt idx="794">
                  <c:v>48.954260181762926</c:v>
                </c:pt>
                <c:pt idx="795">
                  <c:v>52.055435034906338</c:v>
                </c:pt>
                <c:pt idx="796">
                  <c:v>54.492072419519012</c:v>
                </c:pt>
                <c:pt idx="797">
                  <c:v>56.707197314621389</c:v>
                </c:pt>
                <c:pt idx="798">
                  <c:v>59.808372167764752</c:v>
                </c:pt>
                <c:pt idx="799">
                  <c:v>65.346184405520745</c:v>
                </c:pt>
                <c:pt idx="800">
                  <c:v>68.447359258664093</c:v>
                </c:pt>
                <c:pt idx="801">
                  <c:v>71.991559090828019</c:v>
                </c:pt>
                <c:pt idx="802">
                  <c:v>73.763659006909876</c:v>
                </c:pt>
                <c:pt idx="803">
                  <c:v>76.421808881032732</c:v>
                </c:pt>
                <c:pt idx="804">
                  <c:v>81.516596139768239</c:v>
                </c:pt>
                <c:pt idx="805">
                  <c:v>86.389870908993458</c:v>
                </c:pt>
                <c:pt idx="806">
                  <c:v>87.940458335565211</c:v>
                </c:pt>
                <c:pt idx="807">
                  <c:v>90.377095720177863</c:v>
                </c:pt>
                <c:pt idx="808">
                  <c:v>94.364320531362196</c:v>
                </c:pt>
                <c:pt idx="809">
                  <c:v>97.24398289499527</c:v>
                </c:pt>
                <c:pt idx="810">
                  <c:v>102.56028264324112</c:v>
                </c:pt>
                <c:pt idx="811">
                  <c:v>105.21843251736384</c:v>
                </c:pt>
                <c:pt idx="812">
                  <c:v>108.09809488099702</c:v>
                </c:pt>
                <c:pt idx="813">
                  <c:v>110.31321977609942</c:v>
                </c:pt>
                <c:pt idx="814">
                  <c:v>113.63590711875293</c:v>
                </c:pt>
                <c:pt idx="815">
                  <c:v>117.84464441944765</c:v>
                </c:pt>
                <c:pt idx="816">
                  <c:v>121.38884425161135</c:v>
                </c:pt>
                <c:pt idx="817">
                  <c:v>126.26211902083672</c:v>
                </c:pt>
                <c:pt idx="818">
                  <c:v>129.58480636349043</c:v>
                </c:pt>
                <c:pt idx="819">
                  <c:v>133.35051868516447</c:v>
                </c:pt>
                <c:pt idx="820">
                  <c:v>136.67320602781786</c:v>
                </c:pt>
                <c:pt idx="821">
                  <c:v>140.66043083900226</c:v>
                </c:pt>
                <c:pt idx="822">
                  <c:v>144.20463067116589</c:v>
                </c:pt>
                <c:pt idx="823">
                  <c:v>147.74883050332997</c:v>
                </c:pt>
                <c:pt idx="824">
                  <c:v>151.29303033549388</c:v>
                </c:pt>
                <c:pt idx="825">
                  <c:v>154.61571767814723</c:v>
                </c:pt>
                <c:pt idx="826">
                  <c:v>158.60294248933181</c:v>
                </c:pt>
                <c:pt idx="827">
                  <c:v>162.14714232149561</c:v>
                </c:pt>
                <c:pt idx="828">
                  <c:v>165.91285464316951</c:v>
                </c:pt>
                <c:pt idx="829">
                  <c:v>170.34310443337438</c:v>
                </c:pt>
                <c:pt idx="830">
                  <c:v>174.10881675504848</c:v>
                </c:pt>
                <c:pt idx="831">
                  <c:v>177.87452907672252</c:v>
                </c:pt>
                <c:pt idx="832">
                  <c:v>181.86175388790684</c:v>
                </c:pt>
                <c:pt idx="833">
                  <c:v>185.62746620958094</c:v>
                </c:pt>
                <c:pt idx="834">
                  <c:v>189.17166604174469</c:v>
                </c:pt>
                <c:pt idx="835">
                  <c:v>192.7158658739084</c:v>
                </c:pt>
                <c:pt idx="836">
                  <c:v>196.4815781955827</c:v>
                </c:pt>
                <c:pt idx="837">
                  <c:v>200.69031549627718</c:v>
                </c:pt>
                <c:pt idx="838">
                  <c:v>204.67754030746161</c:v>
                </c:pt>
                <c:pt idx="839">
                  <c:v>208.88627760815609</c:v>
                </c:pt>
                <c:pt idx="840">
                  <c:v>212.43047744032012</c:v>
                </c:pt>
                <c:pt idx="841">
                  <c:v>216.63921474101437</c:v>
                </c:pt>
                <c:pt idx="842">
                  <c:v>221.06946453121935</c:v>
                </c:pt>
                <c:pt idx="843">
                  <c:v>225.27820183191386</c:v>
                </c:pt>
                <c:pt idx="844">
                  <c:v>229.26542664309821</c:v>
                </c:pt>
                <c:pt idx="845">
                  <c:v>233.69567643330305</c:v>
                </c:pt>
                <c:pt idx="846">
                  <c:v>237.90441373399756</c:v>
                </c:pt>
                <c:pt idx="847">
                  <c:v>241.44861356616127</c:v>
                </c:pt>
                <c:pt idx="848">
                  <c:v>245.43583837734582</c:v>
                </c:pt>
                <c:pt idx="849">
                  <c:v>249.64457567804004</c:v>
                </c:pt>
                <c:pt idx="850">
                  <c:v>253.63180048922464</c:v>
                </c:pt>
                <c:pt idx="851">
                  <c:v>258.50507525844961</c:v>
                </c:pt>
                <c:pt idx="852">
                  <c:v>262.49230006963393</c:v>
                </c:pt>
                <c:pt idx="853">
                  <c:v>266.70103737032866</c:v>
                </c:pt>
                <c:pt idx="854">
                  <c:v>269.80221222347205</c:v>
                </c:pt>
                <c:pt idx="855">
                  <c:v>273.12489956612575</c:v>
                </c:pt>
                <c:pt idx="856">
                  <c:v>275.78304944024825</c:v>
                </c:pt>
                <c:pt idx="857">
                  <c:v>278.21968682486181</c:v>
                </c:pt>
                <c:pt idx="858">
                  <c:v>280.4348117199637</c:v>
                </c:pt>
                <c:pt idx="859">
                  <c:v>282.64993661506651</c:v>
                </c:pt>
                <c:pt idx="860">
                  <c:v>285.52959897869869</c:v>
                </c:pt>
                <c:pt idx="861">
                  <c:v>286.85867391576085</c:v>
                </c:pt>
                <c:pt idx="862">
                  <c:v>287.96623636331179</c:v>
                </c:pt>
                <c:pt idx="863">
                  <c:v>289.51682378988346</c:v>
                </c:pt>
                <c:pt idx="864">
                  <c:v>291.06741121645518</c:v>
                </c:pt>
                <c:pt idx="865">
                  <c:v>292.8395111325371</c:v>
                </c:pt>
                <c:pt idx="866">
                  <c:v>294.61161104861867</c:v>
                </c:pt>
                <c:pt idx="867">
                  <c:v>296.16219847519039</c:v>
                </c:pt>
                <c:pt idx="868">
                  <c:v>297.26976092274202</c:v>
                </c:pt>
                <c:pt idx="869">
                  <c:v>299.04186083882405</c:v>
                </c:pt>
                <c:pt idx="870">
                  <c:v>300.37093577588519</c:v>
                </c:pt>
                <c:pt idx="871">
                  <c:v>301.70001071294661</c:v>
                </c:pt>
                <c:pt idx="872">
                  <c:v>303.02908565000808</c:v>
                </c:pt>
                <c:pt idx="873">
                  <c:v>303.91513560804879</c:v>
                </c:pt>
                <c:pt idx="874">
                  <c:v>305.02269805560019</c:v>
                </c:pt>
                <c:pt idx="875">
                  <c:v>307.23782295070259</c:v>
                </c:pt>
                <c:pt idx="876">
                  <c:v>309.45294784580506</c:v>
                </c:pt>
                <c:pt idx="877">
                  <c:v>308.78841037727381</c:v>
                </c:pt>
                <c:pt idx="878">
                  <c:v>308.56689788776401</c:v>
                </c:pt>
                <c:pt idx="879">
                  <c:v>308.78841037727381</c:v>
                </c:pt>
                <c:pt idx="880">
                  <c:v>309.45294784580506</c:v>
                </c:pt>
                <c:pt idx="881">
                  <c:v>309.67446033531581</c:v>
                </c:pt>
                <c:pt idx="882">
                  <c:v>310.33899780384627</c:v>
                </c:pt>
                <c:pt idx="883">
                  <c:v>311.88958523041771</c:v>
                </c:pt>
                <c:pt idx="884">
                  <c:v>312.33261020943831</c:v>
                </c:pt>
                <c:pt idx="885">
                  <c:v>312.99714767796883</c:v>
                </c:pt>
                <c:pt idx="886">
                  <c:v>312.99714767796883</c:v>
                </c:pt>
                <c:pt idx="887">
                  <c:v>313.44017265698903</c:v>
                </c:pt>
                <c:pt idx="888">
                  <c:v>314.10471012552034</c:v>
                </c:pt>
                <c:pt idx="889">
                  <c:v>315.65529755209167</c:v>
                </c:pt>
                <c:pt idx="890">
                  <c:v>316.76285999964296</c:v>
                </c:pt>
                <c:pt idx="891">
                  <c:v>317.42739746817313</c:v>
                </c:pt>
                <c:pt idx="892">
                  <c:v>318.09193493670409</c:v>
                </c:pt>
                <c:pt idx="893">
                  <c:v>318.09193493670409</c:v>
                </c:pt>
                <c:pt idx="894">
                  <c:v>318.09193493670409</c:v>
                </c:pt>
                <c:pt idx="895">
                  <c:v>317.8704224471939</c:v>
                </c:pt>
                <c:pt idx="896">
                  <c:v>318.09193493670409</c:v>
                </c:pt>
                <c:pt idx="897">
                  <c:v>318.3134474262144</c:v>
                </c:pt>
                <c:pt idx="898">
                  <c:v>317.6489099576836</c:v>
                </c:pt>
                <c:pt idx="899">
                  <c:v>317.6489099576836</c:v>
                </c:pt>
                <c:pt idx="900">
                  <c:v>316.54134751013265</c:v>
                </c:pt>
                <c:pt idx="901">
                  <c:v>316.54134751013265</c:v>
                </c:pt>
                <c:pt idx="902">
                  <c:v>317.42739746817313</c:v>
                </c:pt>
                <c:pt idx="903">
                  <c:v>317.8704224471939</c:v>
                </c:pt>
                <c:pt idx="904">
                  <c:v>318.3134474262144</c:v>
                </c:pt>
                <c:pt idx="905">
                  <c:v>318.3134474262144</c:v>
                </c:pt>
                <c:pt idx="906">
                  <c:v>318.53495991572464</c:v>
                </c:pt>
                <c:pt idx="907">
                  <c:v>318.09193493670409</c:v>
                </c:pt>
                <c:pt idx="908">
                  <c:v>318.09193493670409</c:v>
                </c:pt>
                <c:pt idx="909">
                  <c:v>318.09193493670409</c:v>
                </c:pt>
                <c:pt idx="910">
                  <c:v>318.3134474262144</c:v>
                </c:pt>
                <c:pt idx="911">
                  <c:v>317.8704224471939</c:v>
                </c:pt>
                <c:pt idx="912">
                  <c:v>317.20588497866351</c:v>
                </c:pt>
                <c:pt idx="913">
                  <c:v>315.87681004160174</c:v>
                </c:pt>
                <c:pt idx="914">
                  <c:v>314.99076008356121</c:v>
                </c:pt>
                <c:pt idx="915">
                  <c:v>315.21227257307135</c:v>
                </c:pt>
                <c:pt idx="916">
                  <c:v>316.31983502062241</c:v>
                </c:pt>
                <c:pt idx="917">
                  <c:v>317.20588497866351</c:v>
                </c:pt>
                <c:pt idx="918">
                  <c:v>317.6489099576836</c:v>
                </c:pt>
                <c:pt idx="919">
                  <c:v>319.19949738425572</c:v>
                </c:pt>
                <c:pt idx="920">
                  <c:v>320.52857232131709</c:v>
                </c:pt>
                <c:pt idx="921">
                  <c:v>321.63613476886798</c:v>
                </c:pt>
                <c:pt idx="922">
                  <c:v>322.07915974788824</c:v>
                </c:pt>
                <c:pt idx="923">
                  <c:v>322.07915974788824</c:v>
                </c:pt>
                <c:pt idx="924">
                  <c:v>322.07915974788824</c:v>
                </c:pt>
                <c:pt idx="925">
                  <c:v>321.63613476886798</c:v>
                </c:pt>
                <c:pt idx="926">
                  <c:v>320.97159730033729</c:v>
                </c:pt>
                <c:pt idx="927">
                  <c:v>321.63613476886798</c:v>
                </c:pt>
                <c:pt idx="928">
                  <c:v>323.18672219543998</c:v>
                </c:pt>
                <c:pt idx="929">
                  <c:v>324.07277215348091</c:v>
                </c:pt>
                <c:pt idx="930">
                  <c:v>324.73730962201154</c:v>
                </c:pt>
                <c:pt idx="931">
                  <c:v>325.18033460103209</c:v>
                </c:pt>
                <c:pt idx="932">
                  <c:v>326.28789704858303</c:v>
                </c:pt>
                <c:pt idx="933">
                  <c:v>326.73092202760364</c:v>
                </c:pt>
                <c:pt idx="934">
                  <c:v>326.95243451711394</c:v>
                </c:pt>
                <c:pt idx="935">
                  <c:v>326.73092202760364</c:v>
                </c:pt>
                <c:pt idx="936">
                  <c:v>326.73092202760364</c:v>
                </c:pt>
                <c:pt idx="937">
                  <c:v>326.73092202760364</c:v>
                </c:pt>
                <c:pt idx="938">
                  <c:v>326.28789704858303</c:v>
                </c:pt>
                <c:pt idx="939">
                  <c:v>326.28789704858303</c:v>
                </c:pt>
                <c:pt idx="940">
                  <c:v>326.95243451711394</c:v>
                </c:pt>
                <c:pt idx="941">
                  <c:v>327.17394700662419</c:v>
                </c:pt>
                <c:pt idx="942">
                  <c:v>327.61697198564445</c:v>
                </c:pt>
                <c:pt idx="943">
                  <c:v>328.05999696466512</c:v>
                </c:pt>
                <c:pt idx="944">
                  <c:v>328.72453443319569</c:v>
                </c:pt>
                <c:pt idx="945">
                  <c:v>329.38907190172671</c:v>
                </c:pt>
                <c:pt idx="946">
                  <c:v>330.27512185976758</c:v>
                </c:pt>
                <c:pt idx="947">
                  <c:v>331.38268430731893</c:v>
                </c:pt>
                <c:pt idx="948">
                  <c:v>332.49024675486999</c:v>
                </c:pt>
                <c:pt idx="949">
                  <c:v>332.71175924437983</c:v>
                </c:pt>
                <c:pt idx="950">
                  <c:v>332.04722177584972</c:v>
                </c:pt>
                <c:pt idx="951">
                  <c:v>332.04722177584972</c:v>
                </c:pt>
                <c:pt idx="952">
                  <c:v>332.49024675486999</c:v>
                </c:pt>
                <c:pt idx="953">
                  <c:v>333.15478422340107</c:v>
                </c:pt>
                <c:pt idx="954">
                  <c:v>333.81932169193158</c:v>
                </c:pt>
                <c:pt idx="955">
                  <c:v>334.26234667095201</c:v>
                </c:pt>
                <c:pt idx="956">
                  <c:v>334.48385916046209</c:v>
                </c:pt>
                <c:pt idx="957">
                  <c:v>335.14839662899266</c:v>
                </c:pt>
                <c:pt idx="958">
                  <c:v>335.3699091185033</c:v>
                </c:pt>
                <c:pt idx="959">
                  <c:v>335.81293409752357</c:v>
                </c:pt>
                <c:pt idx="960">
                  <c:v>336.69898405556455</c:v>
                </c:pt>
                <c:pt idx="961">
                  <c:v>337.14200903458521</c:v>
                </c:pt>
                <c:pt idx="962">
                  <c:v>336.92049654507434</c:v>
                </c:pt>
                <c:pt idx="963">
                  <c:v>336.92049654507434</c:v>
                </c:pt>
                <c:pt idx="964">
                  <c:v>337.14200903458521</c:v>
                </c:pt>
                <c:pt idx="965">
                  <c:v>337.58503401360525</c:v>
                </c:pt>
                <c:pt idx="966">
                  <c:v>338.24957148213622</c:v>
                </c:pt>
                <c:pt idx="967">
                  <c:v>338.47108397164629</c:v>
                </c:pt>
                <c:pt idx="968">
                  <c:v>338.91410895066667</c:v>
                </c:pt>
                <c:pt idx="969">
                  <c:v>339.13562144017698</c:v>
                </c:pt>
                <c:pt idx="970">
                  <c:v>338.69259646115665</c:v>
                </c:pt>
                <c:pt idx="971">
                  <c:v>338.02805899262557</c:v>
                </c:pt>
                <c:pt idx="972">
                  <c:v>337.14200903458521</c:v>
                </c:pt>
                <c:pt idx="973">
                  <c:v>336.92049654507434</c:v>
                </c:pt>
                <c:pt idx="974">
                  <c:v>337.14200903458521</c:v>
                </c:pt>
                <c:pt idx="975">
                  <c:v>338.02805899262557</c:v>
                </c:pt>
                <c:pt idx="976">
                  <c:v>338.91410895066667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0071424"/>
        <c:axId val="90073344"/>
      </c:scatterChart>
      <c:valAx>
        <c:axId val="90071424"/>
        <c:scaling>
          <c:orientation val="minMax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/>
                  <a:t>Total </a:t>
                </a:r>
                <a:r>
                  <a:rPr lang="en-US" sz="1400" dirty="0" smtClean="0"/>
                  <a:t>PV injected</a:t>
                </a:r>
                <a:endParaRPr lang="en-US" sz="1400" dirty="0"/>
              </a:p>
            </c:rich>
          </c:tx>
          <c:layout>
            <c:manualLayout>
              <c:xMode val="edge"/>
              <c:yMode val="edge"/>
              <c:x val="0.43730255787614802"/>
              <c:y val="0.86532407407407486"/>
            </c:manualLayout>
          </c:layout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0073344"/>
        <c:crosses val="autoZero"/>
        <c:crossBetween val="midCat"/>
        <c:minorUnit val="1"/>
      </c:valAx>
      <c:valAx>
        <c:axId val="90073344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Apparent viscosity(cP)</a:t>
                </a:r>
              </a:p>
            </c:rich>
          </c:tx>
          <c:layout>
            <c:manualLayout>
              <c:xMode val="edge"/>
              <c:yMode val="edge"/>
              <c:x val="3.3093953720136404E-2"/>
              <c:y val="0.22298374161563139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007142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A50FSV!$P$4:$P$2937</c:f>
              <c:numCache>
                <c:formatCode>General</c:formatCode>
                <c:ptCount val="2934"/>
                <c:pt idx="0">
                  <c:v>0</c:v>
                </c:pt>
                <c:pt idx="1">
                  <c:v>5.5357142857142896E-3</c:v>
                </c:pt>
                <c:pt idx="2">
                  <c:v>1.1071428571428579E-2</c:v>
                </c:pt>
                <c:pt idx="3">
                  <c:v>1.6607142857142859E-2</c:v>
                </c:pt>
                <c:pt idx="4">
                  <c:v>2.2142857142857152E-2</c:v>
                </c:pt>
                <c:pt idx="5">
                  <c:v>2.7678571428571466E-2</c:v>
                </c:pt>
                <c:pt idx="6">
                  <c:v>3.3214285714285717E-2</c:v>
                </c:pt>
                <c:pt idx="7">
                  <c:v>3.8750000000000007E-2</c:v>
                </c:pt>
                <c:pt idx="8">
                  <c:v>4.4285714285714303E-2</c:v>
                </c:pt>
                <c:pt idx="9">
                  <c:v>4.9821428571428572E-2</c:v>
                </c:pt>
                <c:pt idx="10">
                  <c:v>5.5357142857142896E-2</c:v>
                </c:pt>
                <c:pt idx="11">
                  <c:v>6.0892857142857186E-2</c:v>
                </c:pt>
                <c:pt idx="12">
                  <c:v>6.6428571428571434E-2</c:v>
                </c:pt>
                <c:pt idx="13">
                  <c:v>7.1964285714285717E-2</c:v>
                </c:pt>
                <c:pt idx="14">
                  <c:v>7.7500000000000013E-2</c:v>
                </c:pt>
                <c:pt idx="15">
                  <c:v>8.3035714285714282E-2</c:v>
                </c:pt>
                <c:pt idx="16">
                  <c:v>8.8571428571428731E-2</c:v>
                </c:pt>
                <c:pt idx="17">
                  <c:v>9.4107142857142959E-2</c:v>
                </c:pt>
                <c:pt idx="18">
                  <c:v>9.9642857142857241E-2</c:v>
                </c:pt>
                <c:pt idx="19">
                  <c:v>0.10517857142857154</c:v>
                </c:pt>
                <c:pt idx="20">
                  <c:v>0.11071428571428572</c:v>
                </c:pt>
                <c:pt idx="21">
                  <c:v>0.11625000000000002</c:v>
                </c:pt>
                <c:pt idx="22">
                  <c:v>0.12178571428571441</c:v>
                </c:pt>
                <c:pt idx="23">
                  <c:v>0.12732142857142872</c:v>
                </c:pt>
                <c:pt idx="24">
                  <c:v>0.13285714285714301</c:v>
                </c:pt>
                <c:pt idx="25">
                  <c:v>0.13839285714285721</c:v>
                </c:pt>
                <c:pt idx="26">
                  <c:v>0.14392857142857138</c:v>
                </c:pt>
                <c:pt idx="27">
                  <c:v>0.14946428571428594</c:v>
                </c:pt>
                <c:pt idx="28">
                  <c:v>0.15500000000000014</c:v>
                </c:pt>
                <c:pt idx="29">
                  <c:v>0.1605357142857142</c:v>
                </c:pt>
                <c:pt idx="30">
                  <c:v>0.16607142857142876</c:v>
                </c:pt>
                <c:pt idx="31">
                  <c:v>0.17160714285714301</c:v>
                </c:pt>
                <c:pt idx="32">
                  <c:v>0.17714285714285721</c:v>
                </c:pt>
                <c:pt idx="33">
                  <c:v>0.1826785714285713</c:v>
                </c:pt>
                <c:pt idx="34">
                  <c:v>0.18821428571428594</c:v>
                </c:pt>
                <c:pt idx="35">
                  <c:v>0.19375000000000001</c:v>
                </c:pt>
                <c:pt idx="36">
                  <c:v>0.19928571428571418</c:v>
                </c:pt>
                <c:pt idx="37">
                  <c:v>0.20482142857142877</c:v>
                </c:pt>
                <c:pt idx="38">
                  <c:v>0.21035714285714302</c:v>
                </c:pt>
                <c:pt idx="39">
                  <c:v>0.21589285714285728</c:v>
                </c:pt>
                <c:pt idx="40">
                  <c:v>0.22142857142857134</c:v>
                </c:pt>
                <c:pt idx="41">
                  <c:v>0.22696428571428584</c:v>
                </c:pt>
                <c:pt idx="42">
                  <c:v>0.23250000000000001</c:v>
                </c:pt>
                <c:pt idx="43">
                  <c:v>0.23803571428571427</c:v>
                </c:pt>
                <c:pt idx="44">
                  <c:v>0.24357142857142883</c:v>
                </c:pt>
                <c:pt idx="45">
                  <c:v>0.24910714285714308</c:v>
                </c:pt>
                <c:pt idx="46">
                  <c:v>0.25464285714285745</c:v>
                </c:pt>
                <c:pt idx="47">
                  <c:v>0.26017857142857148</c:v>
                </c:pt>
                <c:pt idx="48">
                  <c:v>0.26571428571428601</c:v>
                </c:pt>
                <c:pt idx="49">
                  <c:v>0.27125000000000005</c:v>
                </c:pt>
                <c:pt idx="50">
                  <c:v>0.2767857142857143</c:v>
                </c:pt>
                <c:pt idx="51">
                  <c:v>0.28232142857142861</c:v>
                </c:pt>
                <c:pt idx="52">
                  <c:v>0.28785714285714287</c:v>
                </c:pt>
                <c:pt idx="53">
                  <c:v>0.29339285714285768</c:v>
                </c:pt>
                <c:pt idx="54">
                  <c:v>0.29892857142857188</c:v>
                </c:pt>
                <c:pt idx="55">
                  <c:v>0.3044642857142863</c:v>
                </c:pt>
                <c:pt idx="56">
                  <c:v>0.31000000000000028</c:v>
                </c:pt>
                <c:pt idx="57">
                  <c:v>0.31553571428571431</c:v>
                </c:pt>
                <c:pt idx="58">
                  <c:v>0.32107142857142862</c:v>
                </c:pt>
                <c:pt idx="59">
                  <c:v>0.32660714285714287</c:v>
                </c:pt>
                <c:pt idx="60">
                  <c:v>0.33214285714285763</c:v>
                </c:pt>
                <c:pt idx="61">
                  <c:v>0.33767857142857188</c:v>
                </c:pt>
                <c:pt idx="62">
                  <c:v>0.34321428571428603</c:v>
                </c:pt>
                <c:pt idx="63">
                  <c:v>0.34875</c:v>
                </c:pt>
                <c:pt idx="64">
                  <c:v>0.35428571428571431</c:v>
                </c:pt>
                <c:pt idx="65">
                  <c:v>0.35982142857142868</c:v>
                </c:pt>
                <c:pt idx="66">
                  <c:v>0.36535714285714288</c:v>
                </c:pt>
                <c:pt idx="67">
                  <c:v>0.37089285714285769</c:v>
                </c:pt>
                <c:pt idx="68">
                  <c:v>0.37642857142857189</c:v>
                </c:pt>
                <c:pt idx="69">
                  <c:v>0.38196428571428637</c:v>
                </c:pt>
                <c:pt idx="70">
                  <c:v>0.38750000000000023</c:v>
                </c:pt>
                <c:pt idx="71">
                  <c:v>0.39303571428571432</c:v>
                </c:pt>
                <c:pt idx="72">
                  <c:v>0.39857142857142858</c:v>
                </c:pt>
                <c:pt idx="73">
                  <c:v>0.40410714285714289</c:v>
                </c:pt>
                <c:pt idx="74">
                  <c:v>0.40964285714285747</c:v>
                </c:pt>
                <c:pt idx="75">
                  <c:v>0.41517857142857167</c:v>
                </c:pt>
                <c:pt idx="76">
                  <c:v>0.42071428571428615</c:v>
                </c:pt>
                <c:pt idx="77">
                  <c:v>0.42625000000000002</c:v>
                </c:pt>
                <c:pt idx="78">
                  <c:v>0.43178571428571438</c:v>
                </c:pt>
                <c:pt idx="79">
                  <c:v>0.43732142857142858</c:v>
                </c:pt>
                <c:pt idx="80">
                  <c:v>0.44285714285714289</c:v>
                </c:pt>
                <c:pt idx="81">
                  <c:v>0.44839285714285754</c:v>
                </c:pt>
                <c:pt idx="82">
                  <c:v>0.45392857142857174</c:v>
                </c:pt>
                <c:pt idx="83">
                  <c:v>0.45946428571428616</c:v>
                </c:pt>
                <c:pt idx="84">
                  <c:v>0.46500000000000002</c:v>
                </c:pt>
                <c:pt idx="85">
                  <c:v>0.47053571428571433</c:v>
                </c:pt>
                <c:pt idx="86">
                  <c:v>0.47607142857142859</c:v>
                </c:pt>
                <c:pt idx="87">
                  <c:v>0.4816071428571429</c:v>
                </c:pt>
                <c:pt idx="88">
                  <c:v>0.48714285714285754</c:v>
                </c:pt>
                <c:pt idx="89">
                  <c:v>0.49267857142857174</c:v>
                </c:pt>
                <c:pt idx="90">
                  <c:v>0.49821428571428622</c:v>
                </c:pt>
                <c:pt idx="91">
                  <c:v>0.50375000000000003</c:v>
                </c:pt>
                <c:pt idx="92">
                  <c:v>0.50928571428571434</c:v>
                </c:pt>
                <c:pt idx="93">
                  <c:v>0.51482142857142865</c:v>
                </c:pt>
                <c:pt idx="94">
                  <c:v>0.52035714285714219</c:v>
                </c:pt>
                <c:pt idx="95">
                  <c:v>0.52589285714285761</c:v>
                </c:pt>
                <c:pt idx="96">
                  <c:v>0.53142857142857203</c:v>
                </c:pt>
                <c:pt idx="97">
                  <c:v>0.53696428571428556</c:v>
                </c:pt>
                <c:pt idx="98">
                  <c:v>0.54250000000000009</c:v>
                </c:pt>
                <c:pt idx="99">
                  <c:v>0.54803571428571463</c:v>
                </c:pt>
                <c:pt idx="100">
                  <c:v>0.5535714285714286</c:v>
                </c:pt>
                <c:pt idx="101">
                  <c:v>0.55910714285714258</c:v>
                </c:pt>
                <c:pt idx="102">
                  <c:v>0.56464285714285778</c:v>
                </c:pt>
                <c:pt idx="103">
                  <c:v>0.5701785714285722</c:v>
                </c:pt>
                <c:pt idx="104">
                  <c:v>0.57571428571428551</c:v>
                </c:pt>
                <c:pt idx="105">
                  <c:v>0.5812499999999996</c:v>
                </c:pt>
                <c:pt idx="106">
                  <c:v>0.58678571428571435</c:v>
                </c:pt>
                <c:pt idx="107">
                  <c:v>0.59232142857142867</c:v>
                </c:pt>
                <c:pt idx="108">
                  <c:v>0.59785714285714231</c:v>
                </c:pt>
                <c:pt idx="109">
                  <c:v>0.60339285714285762</c:v>
                </c:pt>
                <c:pt idx="110">
                  <c:v>0.6089285714285726</c:v>
                </c:pt>
                <c:pt idx="111">
                  <c:v>0.61446428571428557</c:v>
                </c:pt>
                <c:pt idx="112">
                  <c:v>0.62000000000000055</c:v>
                </c:pt>
                <c:pt idx="113">
                  <c:v>0.62553571428571464</c:v>
                </c:pt>
                <c:pt idx="114">
                  <c:v>0.63107142857142906</c:v>
                </c:pt>
                <c:pt idx="115">
                  <c:v>0.63660714285714293</c:v>
                </c:pt>
                <c:pt idx="116">
                  <c:v>0.64214285714285779</c:v>
                </c:pt>
                <c:pt idx="117">
                  <c:v>0.64767857142857277</c:v>
                </c:pt>
                <c:pt idx="118">
                  <c:v>0.65321428571428553</c:v>
                </c:pt>
                <c:pt idx="119">
                  <c:v>0.65875000000000083</c:v>
                </c:pt>
                <c:pt idx="120">
                  <c:v>0.66428571428571503</c:v>
                </c:pt>
                <c:pt idx="121">
                  <c:v>0.66982142857142957</c:v>
                </c:pt>
                <c:pt idx="122">
                  <c:v>0.67535714285714288</c:v>
                </c:pt>
                <c:pt idx="123">
                  <c:v>0.68089285714285763</c:v>
                </c:pt>
                <c:pt idx="124">
                  <c:v>0.68642857142857205</c:v>
                </c:pt>
                <c:pt idx="125">
                  <c:v>0.69196428571428559</c:v>
                </c:pt>
                <c:pt idx="126">
                  <c:v>0.69750000000000001</c:v>
                </c:pt>
                <c:pt idx="127">
                  <c:v>0.70303571428571465</c:v>
                </c:pt>
                <c:pt idx="128">
                  <c:v>0.70857142857142863</c:v>
                </c:pt>
                <c:pt idx="129">
                  <c:v>0.7141071428571425</c:v>
                </c:pt>
                <c:pt idx="130">
                  <c:v>0.71964285714285792</c:v>
                </c:pt>
                <c:pt idx="131">
                  <c:v>0.72517857142857234</c:v>
                </c:pt>
                <c:pt idx="132">
                  <c:v>0.73071428571428576</c:v>
                </c:pt>
                <c:pt idx="133">
                  <c:v>0.73625000000000052</c:v>
                </c:pt>
                <c:pt idx="134">
                  <c:v>0.74178571428571494</c:v>
                </c:pt>
                <c:pt idx="135">
                  <c:v>0.74732142857142914</c:v>
                </c:pt>
                <c:pt idx="136">
                  <c:v>0.75285714285714289</c:v>
                </c:pt>
                <c:pt idx="137">
                  <c:v>0.75839285714285765</c:v>
                </c:pt>
                <c:pt idx="138">
                  <c:v>0.76392857142857273</c:v>
                </c:pt>
                <c:pt idx="139">
                  <c:v>0.76946428571428549</c:v>
                </c:pt>
                <c:pt idx="140">
                  <c:v>0.77500000000000058</c:v>
                </c:pt>
                <c:pt idx="141">
                  <c:v>0.78053571428571433</c:v>
                </c:pt>
                <c:pt idx="142">
                  <c:v>0.78607142857142864</c:v>
                </c:pt>
                <c:pt idx="143">
                  <c:v>0.79160714285714251</c:v>
                </c:pt>
                <c:pt idx="144">
                  <c:v>0.79714285714285715</c:v>
                </c:pt>
                <c:pt idx="145">
                  <c:v>0.80267857142857246</c:v>
                </c:pt>
                <c:pt idx="146">
                  <c:v>0.80821428571428533</c:v>
                </c:pt>
                <c:pt idx="147">
                  <c:v>0.81375000000000053</c:v>
                </c:pt>
                <c:pt idx="148">
                  <c:v>0.81928571428571462</c:v>
                </c:pt>
                <c:pt idx="149">
                  <c:v>0.82482142857142915</c:v>
                </c:pt>
                <c:pt idx="150">
                  <c:v>0.83035714285714257</c:v>
                </c:pt>
                <c:pt idx="151">
                  <c:v>0.83589285714285766</c:v>
                </c:pt>
                <c:pt idx="152">
                  <c:v>0.8414285714285723</c:v>
                </c:pt>
                <c:pt idx="153">
                  <c:v>0.8469642857142855</c:v>
                </c:pt>
                <c:pt idx="154">
                  <c:v>0.85250000000000004</c:v>
                </c:pt>
                <c:pt idx="155">
                  <c:v>0.8580357142857149</c:v>
                </c:pt>
                <c:pt idx="156">
                  <c:v>0.8635714285714291</c:v>
                </c:pt>
                <c:pt idx="157">
                  <c:v>0.86910714285714297</c:v>
                </c:pt>
                <c:pt idx="158">
                  <c:v>0.87464285714285783</c:v>
                </c:pt>
                <c:pt idx="159">
                  <c:v>0.88017857142857203</c:v>
                </c:pt>
                <c:pt idx="160">
                  <c:v>0.88571428571428557</c:v>
                </c:pt>
                <c:pt idx="161">
                  <c:v>0.8912500000000001</c:v>
                </c:pt>
                <c:pt idx="162">
                  <c:v>0.89678571428571463</c:v>
                </c:pt>
                <c:pt idx="163">
                  <c:v>0.90232142857142861</c:v>
                </c:pt>
                <c:pt idx="164">
                  <c:v>0.90785714285714258</c:v>
                </c:pt>
                <c:pt idx="165">
                  <c:v>0.91339285714285723</c:v>
                </c:pt>
                <c:pt idx="166">
                  <c:v>0.91892857142857243</c:v>
                </c:pt>
                <c:pt idx="167">
                  <c:v>0.92446428571428518</c:v>
                </c:pt>
                <c:pt idx="168">
                  <c:v>0.93</c:v>
                </c:pt>
                <c:pt idx="169">
                  <c:v>0.93553571428571469</c:v>
                </c:pt>
                <c:pt idx="170">
                  <c:v>0.94107142857142911</c:v>
                </c:pt>
                <c:pt idx="171">
                  <c:v>0.94660714285714298</c:v>
                </c:pt>
                <c:pt idx="172">
                  <c:v>0.95214285714285762</c:v>
                </c:pt>
                <c:pt idx="173">
                  <c:v>0.9576785714285726</c:v>
                </c:pt>
                <c:pt idx="174">
                  <c:v>0.96321428571428558</c:v>
                </c:pt>
                <c:pt idx="175">
                  <c:v>0.96875000000000056</c:v>
                </c:pt>
                <c:pt idx="176">
                  <c:v>0.97428571428571464</c:v>
                </c:pt>
                <c:pt idx="177">
                  <c:v>0.97982142857142907</c:v>
                </c:pt>
                <c:pt idx="178">
                  <c:v>0.98535714285714227</c:v>
                </c:pt>
                <c:pt idx="179">
                  <c:v>0.99089285714285724</c:v>
                </c:pt>
                <c:pt idx="180">
                  <c:v>0.996428571428572</c:v>
                </c:pt>
                <c:pt idx="181">
                  <c:v>1.0019642857142839</c:v>
                </c:pt>
                <c:pt idx="182">
                  <c:v>1.0074999999999992</c:v>
                </c:pt>
                <c:pt idx="183">
                  <c:v>1.0130357142857143</c:v>
                </c:pt>
                <c:pt idx="184">
                  <c:v>1.0185714285714287</c:v>
                </c:pt>
                <c:pt idx="185">
                  <c:v>1.0241071428571429</c:v>
                </c:pt>
                <c:pt idx="186">
                  <c:v>1.0296428571428564</c:v>
                </c:pt>
                <c:pt idx="187">
                  <c:v>1.0351785714285724</c:v>
                </c:pt>
                <c:pt idx="188">
                  <c:v>1.0407142857142848</c:v>
                </c:pt>
                <c:pt idx="189">
                  <c:v>1.0462500000000001</c:v>
                </c:pt>
                <c:pt idx="190">
                  <c:v>1.0517857142857143</c:v>
                </c:pt>
                <c:pt idx="191">
                  <c:v>1.0573214285714279</c:v>
                </c:pt>
                <c:pt idx="192">
                  <c:v>1.0628571428571429</c:v>
                </c:pt>
                <c:pt idx="193">
                  <c:v>1.0683928571428563</c:v>
                </c:pt>
                <c:pt idx="194">
                  <c:v>1.073928571428572</c:v>
                </c:pt>
                <c:pt idx="195">
                  <c:v>1.0794642857142842</c:v>
                </c:pt>
                <c:pt idx="196">
                  <c:v>1.0850000000000002</c:v>
                </c:pt>
                <c:pt idx="197">
                  <c:v>1.0905357142857153</c:v>
                </c:pt>
                <c:pt idx="198">
                  <c:v>1.0960714285714295</c:v>
                </c:pt>
                <c:pt idx="199">
                  <c:v>1.101607142857143</c:v>
                </c:pt>
                <c:pt idx="200">
                  <c:v>1.1071428571428572</c:v>
                </c:pt>
                <c:pt idx="201">
                  <c:v>1.1126785714285727</c:v>
                </c:pt>
                <c:pt idx="202">
                  <c:v>1.1182142857142858</c:v>
                </c:pt>
                <c:pt idx="203">
                  <c:v>1.12375</c:v>
                </c:pt>
                <c:pt idx="204">
                  <c:v>1.1292857142857153</c:v>
                </c:pt>
                <c:pt idx="205">
                  <c:v>1.1348214285714286</c:v>
                </c:pt>
                <c:pt idx="206">
                  <c:v>1.1403571428571437</c:v>
                </c:pt>
                <c:pt idx="207">
                  <c:v>1.1458928571428564</c:v>
                </c:pt>
                <c:pt idx="208">
                  <c:v>1.1514285714285721</c:v>
                </c:pt>
                <c:pt idx="209">
                  <c:v>1.156964285714285</c:v>
                </c:pt>
                <c:pt idx="210">
                  <c:v>1.1625000000000001</c:v>
                </c:pt>
                <c:pt idx="211">
                  <c:v>1.1680357142857154</c:v>
                </c:pt>
                <c:pt idx="212">
                  <c:v>1.1735714285714287</c:v>
                </c:pt>
                <c:pt idx="213">
                  <c:v>1.1791071428571429</c:v>
                </c:pt>
                <c:pt idx="214">
                  <c:v>1.1846428571428573</c:v>
                </c:pt>
                <c:pt idx="215">
                  <c:v>1.1901785714285733</c:v>
                </c:pt>
                <c:pt idx="216">
                  <c:v>1.1957142857142848</c:v>
                </c:pt>
                <c:pt idx="217">
                  <c:v>1.2012500000000002</c:v>
                </c:pt>
                <c:pt idx="218">
                  <c:v>1.2067857142857152</c:v>
                </c:pt>
                <c:pt idx="219">
                  <c:v>1.2123214285714288</c:v>
                </c:pt>
                <c:pt idx="220">
                  <c:v>1.217857142857143</c:v>
                </c:pt>
                <c:pt idx="221">
                  <c:v>1.2233928571428556</c:v>
                </c:pt>
                <c:pt idx="222">
                  <c:v>1.228928571428572</c:v>
                </c:pt>
                <c:pt idx="223">
                  <c:v>1.2344642857142845</c:v>
                </c:pt>
                <c:pt idx="224">
                  <c:v>1.2400000000000002</c:v>
                </c:pt>
                <c:pt idx="225">
                  <c:v>1.2455357142857144</c:v>
                </c:pt>
                <c:pt idx="226">
                  <c:v>1.2510714285714286</c:v>
                </c:pt>
                <c:pt idx="227">
                  <c:v>1.256607142857143</c:v>
                </c:pt>
                <c:pt idx="228">
                  <c:v>1.2621428571428572</c:v>
                </c:pt>
                <c:pt idx="229">
                  <c:v>1.2676785714285721</c:v>
                </c:pt>
                <c:pt idx="230">
                  <c:v>1.273214285714285</c:v>
                </c:pt>
                <c:pt idx="231">
                  <c:v>1.2787500000000001</c:v>
                </c:pt>
                <c:pt idx="232">
                  <c:v>1.2842857142857154</c:v>
                </c:pt>
                <c:pt idx="233">
                  <c:v>1.2898214285714278</c:v>
                </c:pt>
                <c:pt idx="234">
                  <c:v>1.2953571428571429</c:v>
                </c:pt>
                <c:pt idx="235">
                  <c:v>1.3008928571428564</c:v>
                </c:pt>
                <c:pt idx="236">
                  <c:v>1.3064285714285724</c:v>
                </c:pt>
                <c:pt idx="237">
                  <c:v>1.3119642857142841</c:v>
                </c:pt>
                <c:pt idx="238">
                  <c:v>1.3174999999999992</c:v>
                </c:pt>
                <c:pt idx="239">
                  <c:v>1.3230357142857143</c:v>
                </c:pt>
                <c:pt idx="240">
                  <c:v>1.3285714285714287</c:v>
                </c:pt>
                <c:pt idx="241">
                  <c:v>1.3341071428571429</c:v>
                </c:pt>
                <c:pt idx="242">
                  <c:v>1.3396428571428574</c:v>
                </c:pt>
                <c:pt idx="243">
                  <c:v>1.3451785714285727</c:v>
                </c:pt>
                <c:pt idx="244">
                  <c:v>1.3507142857142858</c:v>
                </c:pt>
                <c:pt idx="245">
                  <c:v>1.3562500000000011</c:v>
                </c:pt>
                <c:pt idx="246">
                  <c:v>1.3617857142857153</c:v>
                </c:pt>
                <c:pt idx="247">
                  <c:v>1.3673214285714286</c:v>
                </c:pt>
                <c:pt idx="248">
                  <c:v>1.3728571428571439</c:v>
                </c:pt>
                <c:pt idx="249">
                  <c:v>1.3783928571428572</c:v>
                </c:pt>
                <c:pt idx="250">
                  <c:v>1.3839285714285721</c:v>
                </c:pt>
                <c:pt idx="251">
                  <c:v>1.3894642857142849</c:v>
                </c:pt>
                <c:pt idx="252">
                  <c:v>1.395</c:v>
                </c:pt>
                <c:pt idx="253">
                  <c:v>1.4005357142857144</c:v>
                </c:pt>
                <c:pt idx="254">
                  <c:v>1.4060714285714286</c:v>
                </c:pt>
                <c:pt idx="255">
                  <c:v>1.4116071428571422</c:v>
                </c:pt>
                <c:pt idx="256">
                  <c:v>1.4171428571428564</c:v>
                </c:pt>
                <c:pt idx="257">
                  <c:v>1.4226785714285721</c:v>
                </c:pt>
                <c:pt idx="258">
                  <c:v>1.428214285714285</c:v>
                </c:pt>
                <c:pt idx="259">
                  <c:v>1.4337499999999992</c:v>
                </c:pt>
                <c:pt idx="260">
                  <c:v>1.4392857142857145</c:v>
                </c:pt>
                <c:pt idx="261">
                  <c:v>1.4448214285714278</c:v>
                </c:pt>
                <c:pt idx="262">
                  <c:v>1.4503571428571429</c:v>
                </c:pt>
                <c:pt idx="263">
                  <c:v>1.4558928571428555</c:v>
                </c:pt>
                <c:pt idx="264">
                  <c:v>1.4614285714285715</c:v>
                </c:pt>
                <c:pt idx="265">
                  <c:v>1.4669642857142842</c:v>
                </c:pt>
                <c:pt idx="266">
                  <c:v>1.4724999999999993</c:v>
                </c:pt>
                <c:pt idx="267">
                  <c:v>1.4780357142857143</c:v>
                </c:pt>
                <c:pt idx="268">
                  <c:v>1.4835714285714288</c:v>
                </c:pt>
                <c:pt idx="269">
                  <c:v>1.489107142857143</c:v>
                </c:pt>
                <c:pt idx="270">
                  <c:v>1.4946428571428572</c:v>
                </c:pt>
                <c:pt idx="271">
                  <c:v>1.5001785714285727</c:v>
                </c:pt>
                <c:pt idx="272">
                  <c:v>1.5057142857142845</c:v>
                </c:pt>
                <c:pt idx="273">
                  <c:v>1.5112500000000002</c:v>
                </c:pt>
                <c:pt idx="274">
                  <c:v>1.5167857142857153</c:v>
                </c:pt>
                <c:pt idx="275">
                  <c:v>1.5223214285714286</c:v>
                </c:pt>
                <c:pt idx="276">
                  <c:v>1.527857142857143</c:v>
                </c:pt>
                <c:pt idx="277">
                  <c:v>1.5333928571428563</c:v>
                </c:pt>
                <c:pt idx="278">
                  <c:v>1.5389285714285721</c:v>
                </c:pt>
                <c:pt idx="279">
                  <c:v>1.544464285714285</c:v>
                </c:pt>
                <c:pt idx="280">
                  <c:v>1.55</c:v>
                </c:pt>
                <c:pt idx="281">
                  <c:v>1.5555357142857145</c:v>
                </c:pt>
                <c:pt idx="282">
                  <c:v>1.5610714285714287</c:v>
                </c:pt>
                <c:pt idx="283">
                  <c:v>1.5666071428571431</c:v>
                </c:pt>
                <c:pt idx="284">
                  <c:v>1.5721428571428573</c:v>
                </c:pt>
                <c:pt idx="285">
                  <c:v>1.5776785714285724</c:v>
                </c:pt>
                <c:pt idx="286">
                  <c:v>1.583214285714285</c:v>
                </c:pt>
                <c:pt idx="287">
                  <c:v>1.5887500000000001</c:v>
                </c:pt>
                <c:pt idx="288">
                  <c:v>1.5942857142857156</c:v>
                </c:pt>
                <c:pt idx="289">
                  <c:v>1.5998214285714278</c:v>
                </c:pt>
                <c:pt idx="290">
                  <c:v>1.6053571428571429</c:v>
                </c:pt>
                <c:pt idx="291">
                  <c:v>1.6108928571428565</c:v>
                </c:pt>
                <c:pt idx="292">
                  <c:v>1.6164285714285727</c:v>
                </c:pt>
                <c:pt idx="293">
                  <c:v>1.621964285714284</c:v>
                </c:pt>
                <c:pt idx="294">
                  <c:v>1.6275000000000002</c:v>
                </c:pt>
                <c:pt idx="295">
                  <c:v>1.6330357142857153</c:v>
                </c:pt>
                <c:pt idx="296">
                  <c:v>1.6385714285714297</c:v>
                </c:pt>
                <c:pt idx="297">
                  <c:v>1.6441071428571439</c:v>
                </c:pt>
                <c:pt idx="298">
                  <c:v>1.6496428571428572</c:v>
                </c:pt>
                <c:pt idx="299">
                  <c:v>1.6551785714285727</c:v>
                </c:pt>
                <c:pt idx="300">
                  <c:v>1.6607142857142858</c:v>
                </c:pt>
                <c:pt idx="301">
                  <c:v>1.6662500000000011</c:v>
                </c:pt>
                <c:pt idx="302">
                  <c:v>1.6717857142857153</c:v>
                </c:pt>
                <c:pt idx="303">
                  <c:v>1.6773214285714286</c:v>
                </c:pt>
                <c:pt idx="304">
                  <c:v>1.6828571428571439</c:v>
                </c:pt>
                <c:pt idx="305">
                  <c:v>1.6883928571428573</c:v>
                </c:pt>
                <c:pt idx="306">
                  <c:v>1.6939285714285721</c:v>
                </c:pt>
                <c:pt idx="307">
                  <c:v>1.699464285714285</c:v>
                </c:pt>
                <c:pt idx="308">
                  <c:v>1.7049999999999992</c:v>
                </c:pt>
                <c:pt idx="309">
                  <c:v>1.7105357142857145</c:v>
                </c:pt>
                <c:pt idx="310">
                  <c:v>1.7160714285714287</c:v>
                </c:pt>
                <c:pt idx="311">
                  <c:v>1.721607142857142</c:v>
                </c:pt>
                <c:pt idx="312">
                  <c:v>1.7271428571428564</c:v>
                </c:pt>
                <c:pt idx="313">
                  <c:v>1.7326785714285724</c:v>
                </c:pt>
                <c:pt idx="314">
                  <c:v>1.738214285714285</c:v>
                </c:pt>
                <c:pt idx="315">
                  <c:v>1.7437499999999992</c:v>
                </c:pt>
                <c:pt idx="316">
                  <c:v>1.7492857142857143</c:v>
                </c:pt>
                <c:pt idx="317">
                  <c:v>1.7548214285714288</c:v>
                </c:pt>
                <c:pt idx="318">
                  <c:v>1.7603571428571438</c:v>
                </c:pt>
                <c:pt idx="319">
                  <c:v>1.765892857142856</c:v>
                </c:pt>
                <c:pt idx="320">
                  <c:v>1.771428571428572</c:v>
                </c:pt>
                <c:pt idx="321">
                  <c:v>1.7769642857142844</c:v>
                </c:pt>
                <c:pt idx="322">
                  <c:v>1.7825000000000002</c:v>
                </c:pt>
                <c:pt idx="323">
                  <c:v>1.7880357142857153</c:v>
                </c:pt>
                <c:pt idx="324">
                  <c:v>1.7935714285714288</c:v>
                </c:pt>
                <c:pt idx="325">
                  <c:v>1.799107142857143</c:v>
                </c:pt>
                <c:pt idx="326">
                  <c:v>1.8046428571428572</c:v>
                </c:pt>
                <c:pt idx="327">
                  <c:v>1.8101785714285727</c:v>
                </c:pt>
                <c:pt idx="328">
                  <c:v>1.8157142857142849</c:v>
                </c:pt>
                <c:pt idx="329">
                  <c:v>1.8212500000000003</c:v>
                </c:pt>
                <c:pt idx="330">
                  <c:v>1.8267857142857153</c:v>
                </c:pt>
                <c:pt idx="331">
                  <c:v>1.8323214285714287</c:v>
                </c:pt>
                <c:pt idx="332">
                  <c:v>1.8378571428571431</c:v>
                </c:pt>
                <c:pt idx="333">
                  <c:v>1.8433928571428564</c:v>
                </c:pt>
                <c:pt idx="334">
                  <c:v>1.8489285714285721</c:v>
                </c:pt>
                <c:pt idx="335">
                  <c:v>1.854464285714285</c:v>
                </c:pt>
                <c:pt idx="336">
                  <c:v>1.86</c:v>
                </c:pt>
                <c:pt idx="337">
                  <c:v>1.8655357142857145</c:v>
                </c:pt>
                <c:pt idx="338">
                  <c:v>1.8710714285714287</c:v>
                </c:pt>
                <c:pt idx="339">
                  <c:v>1.8766071428571429</c:v>
                </c:pt>
                <c:pt idx="340">
                  <c:v>1.8821428571428573</c:v>
                </c:pt>
                <c:pt idx="341">
                  <c:v>1.8876785714285726</c:v>
                </c:pt>
                <c:pt idx="342">
                  <c:v>1.8932142857142851</c:v>
                </c:pt>
                <c:pt idx="343">
                  <c:v>1.898750000000001</c:v>
                </c:pt>
                <c:pt idx="344">
                  <c:v>1.9042857142857161</c:v>
                </c:pt>
                <c:pt idx="345">
                  <c:v>1.9098214285714288</c:v>
                </c:pt>
                <c:pt idx="346">
                  <c:v>1.9153571428571439</c:v>
                </c:pt>
                <c:pt idx="347">
                  <c:v>1.9208928571428574</c:v>
                </c:pt>
                <c:pt idx="348">
                  <c:v>1.9264285714285727</c:v>
                </c:pt>
                <c:pt idx="349">
                  <c:v>1.9319642857142847</c:v>
                </c:pt>
                <c:pt idx="350">
                  <c:v>1.9375000000000002</c:v>
                </c:pt>
                <c:pt idx="351">
                  <c:v>1.9430357142857153</c:v>
                </c:pt>
                <c:pt idx="352">
                  <c:v>1.9485714285714297</c:v>
                </c:pt>
                <c:pt idx="353">
                  <c:v>1.9541071428571439</c:v>
                </c:pt>
                <c:pt idx="354">
                  <c:v>1.9596428571428572</c:v>
                </c:pt>
                <c:pt idx="355">
                  <c:v>1.965178571428573</c:v>
                </c:pt>
                <c:pt idx="356">
                  <c:v>1.9707142857142859</c:v>
                </c:pt>
                <c:pt idx="357">
                  <c:v>1.976250000000001</c:v>
                </c:pt>
                <c:pt idx="358">
                  <c:v>1.9817857142857154</c:v>
                </c:pt>
                <c:pt idx="359">
                  <c:v>1.9873214285714287</c:v>
                </c:pt>
                <c:pt idx="360">
                  <c:v>1.9928571428571442</c:v>
                </c:pt>
                <c:pt idx="361">
                  <c:v>1.9983928571428573</c:v>
                </c:pt>
                <c:pt idx="362">
                  <c:v>2.0039285714285735</c:v>
                </c:pt>
                <c:pt idx="363">
                  <c:v>2.0094642857142841</c:v>
                </c:pt>
                <c:pt idx="364">
                  <c:v>2.0149999999999997</c:v>
                </c:pt>
                <c:pt idx="365">
                  <c:v>2.0205357142857152</c:v>
                </c:pt>
                <c:pt idx="366">
                  <c:v>2.0260714285714285</c:v>
                </c:pt>
                <c:pt idx="367">
                  <c:v>2.0316071428571432</c:v>
                </c:pt>
                <c:pt idx="368">
                  <c:v>2.0371428571428591</c:v>
                </c:pt>
                <c:pt idx="369">
                  <c:v>2.0426785714285707</c:v>
                </c:pt>
                <c:pt idx="370">
                  <c:v>2.0482142857142858</c:v>
                </c:pt>
                <c:pt idx="371">
                  <c:v>2.05375</c:v>
                </c:pt>
                <c:pt idx="372">
                  <c:v>2.0592857142857137</c:v>
                </c:pt>
                <c:pt idx="373">
                  <c:v>2.0648214285714306</c:v>
                </c:pt>
                <c:pt idx="374">
                  <c:v>2.0703571428571448</c:v>
                </c:pt>
                <c:pt idx="375">
                  <c:v>2.0758928571428572</c:v>
                </c:pt>
                <c:pt idx="376">
                  <c:v>2.0814285714285714</c:v>
                </c:pt>
                <c:pt idx="377">
                  <c:v>2.086964285714286</c:v>
                </c:pt>
                <c:pt idx="378">
                  <c:v>2.0924999999999985</c:v>
                </c:pt>
                <c:pt idx="379">
                  <c:v>2.0980357142857144</c:v>
                </c:pt>
                <c:pt idx="380">
                  <c:v>2.1035714285714309</c:v>
                </c:pt>
                <c:pt idx="381">
                  <c:v>2.1091071428571455</c:v>
                </c:pt>
                <c:pt idx="382">
                  <c:v>2.1146428571428575</c:v>
                </c:pt>
                <c:pt idx="383">
                  <c:v>2.1201785714285735</c:v>
                </c:pt>
                <c:pt idx="384">
                  <c:v>2.1257142857142859</c:v>
                </c:pt>
                <c:pt idx="385">
                  <c:v>2.1312499999999979</c:v>
                </c:pt>
                <c:pt idx="386">
                  <c:v>2.1367857142857143</c:v>
                </c:pt>
                <c:pt idx="387">
                  <c:v>2.1423214285714312</c:v>
                </c:pt>
                <c:pt idx="388">
                  <c:v>2.1478571428571449</c:v>
                </c:pt>
                <c:pt idx="389">
                  <c:v>2.15339285714286</c:v>
                </c:pt>
                <c:pt idx="390">
                  <c:v>2.1589285714285715</c:v>
                </c:pt>
                <c:pt idx="391">
                  <c:v>2.1644642857142857</c:v>
                </c:pt>
                <c:pt idx="392">
                  <c:v>2.1700000000000004</c:v>
                </c:pt>
                <c:pt idx="393">
                  <c:v>2.1755357142857146</c:v>
                </c:pt>
                <c:pt idx="394">
                  <c:v>2.1810714285714292</c:v>
                </c:pt>
                <c:pt idx="395">
                  <c:v>2.1866071428571447</c:v>
                </c:pt>
                <c:pt idx="396">
                  <c:v>2.1921428571428572</c:v>
                </c:pt>
                <c:pt idx="397">
                  <c:v>2.1976785714285718</c:v>
                </c:pt>
                <c:pt idx="398">
                  <c:v>2.2032142857142878</c:v>
                </c:pt>
                <c:pt idx="399">
                  <c:v>2.2087500000000002</c:v>
                </c:pt>
                <c:pt idx="400">
                  <c:v>2.2142857142857144</c:v>
                </c:pt>
                <c:pt idx="401">
                  <c:v>2.2198214285714286</c:v>
                </c:pt>
                <c:pt idx="402">
                  <c:v>2.2253571428571455</c:v>
                </c:pt>
                <c:pt idx="403">
                  <c:v>2.2308928571428592</c:v>
                </c:pt>
                <c:pt idx="404">
                  <c:v>2.2364285714285717</c:v>
                </c:pt>
                <c:pt idx="405">
                  <c:v>2.2419642857142859</c:v>
                </c:pt>
                <c:pt idx="406">
                  <c:v>2.2475000000000018</c:v>
                </c:pt>
                <c:pt idx="407">
                  <c:v>2.2530357142857151</c:v>
                </c:pt>
                <c:pt idx="408">
                  <c:v>2.2585714285714307</c:v>
                </c:pt>
                <c:pt idx="409">
                  <c:v>2.2641071428571466</c:v>
                </c:pt>
                <c:pt idx="410">
                  <c:v>2.2696428571428582</c:v>
                </c:pt>
                <c:pt idx="411">
                  <c:v>2.2751785714285715</c:v>
                </c:pt>
                <c:pt idx="412">
                  <c:v>2.2807142857142875</c:v>
                </c:pt>
                <c:pt idx="413">
                  <c:v>2.2862500000000003</c:v>
                </c:pt>
                <c:pt idx="414">
                  <c:v>2.2917857142857145</c:v>
                </c:pt>
                <c:pt idx="415">
                  <c:v>2.2973214285714318</c:v>
                </c:pt>
                <c:pt idx="416">
                  <c:v>2.3028571428571429</c:v>
                </c:pt>
                <c:pt idx="417">
                  <c:v>2.3083928571428589</c:v>
                </c:pt>
                <c:pt idx="418">
                  <c:v>2.3139285714285718</c:v>
                </c:pt>
                <c:pt idx="419">
                  <c:v>2.3194642857142833</c:v>
                </c:pt>
                <c:pt idx="420">
                  <c:v>2.3249999999999997</c:v>
                </c:pt>
                <c:pt idx="421">
                  <c:v>2.3305357142857144</c:v>
                </c:pt>
                <c:pt idx="422">
                  <c:v>2.3360714285714277</c:v>
                </c:pt>
                <c:pt idx="423">
                  <c:v>2.3416071428571432</c:v>
                </c:pt>
                <c:pt idx="424">
                  <c:v>2.3471428571428592</c:v>
                </c:pt>
                <c:pt idx="425">
                  <c:v>2.352678571428569</c:v>
                </c:pt>
                <c:pt idx="426">
                  <c:v>2.358214285714284</c:v>
                </c:pt>
                <c:pt idx="427">
                  <c:v>2.36375</c:v>
                </c:pt>
                <c:pt idx="428">
                  <c:v>2.3692857142857147</c:v>
                </c:pt>
                <c:pt idx="429">
                  <c:v>2.3748214285714289</c:v>
                </c:pt>
                <c:pt idx="430">
                  <c:v>2.3803571428571448</c:v>
                </c:pt>
                <c:pt idx="431">
                  <c:v>2.3858928571428581</c:v>
                </c:pt>
                <c:pt idx="432">
                  <c:v>2.3914285714285697</c:v>
                </c:pt>
                <c:pt idx="433">
                  <c:v>2.3969642857142839</c:v>
                </c:pt>
                <c:pt idx="434">
                  <c:v>2.4025000000000003</c:v>
                </c:pt>
                <c:pt idx="435">
                  <c:v>2.4080357142857145</c:v>
                </c:pt>
                <c:pt idx="436">
                  <c:v>2.4135714285714291</c:v>
                </c:pt>
                <c:pt idx="437">
                  <c:v>2.4191071428571442</c:v>
                </c:pt>
                <c:pt idx="438">
                  <c:v>2.4246428571428575</c:v>
                </c:pt>
                <c:pt idx="439">
                  <c:v>2.4301785714285717</c:v>
                </c:pt>
                <c:pt idx="440">
                  <c:v>2.4357142857142842</c:v>
                </c:pt>
                <c:pt idx="441">
                  <c:v>2.4412499999999984</c:v>
                </c:pt>
                <c:pt idx="442">
                  <c:v>2.4467857142857143</c:v>
                </c:pt>
                <c:pt idx="443">
                  <c:v>2.452321428571429</c:v>
                </c:pt>
                <c:pt idx="444">
                  <c:v>2.4578571428571432</c:v>
                </c:pt>
                <c:pt idx="445">
                  <c:v>2.46339285714286</c:v>
                </c:pt>
                <c:pt idx="446">
                  <c:v>2.4689285714285716</c:v>
                </c:pt>
                <c:pt idx="447">
                  <c:v>2.474464285714284</c:v>
                </c:pt>
                <c:pt idx="448">
                  <c:v>2.4800000000000004</c:v>
                </c:pt>
                <c:pt idx="449">
                  <c:v>2.4855357142857146</c:v>
                </c:pt>
                <c:pt idx="450">
                  <c:v>2.4910714285714288</c:v>
                </c:pt>
                <c:pt idx="451">
                  <c:v>2.496607142857143</c:v>
                </c:pt>
                <c:pt idx="452">
                  <c:v>2.5021428571428572</c:v>
                </c:pt>
                <c:pt idx="453">
                  <c:v>2.5076785714285714</c:v>
                </c:pt>
                <c:pt idx="454">
                  <c:v>2.5132142857142861</c:v>
                </c:pt>
                <c:pt idx="455">
                  <c:v>2.5187500000000003</c:v>
                </c:pt>
                <c:pt idx="456">
                  <c:v>2.5242857142857145</c:v>
                </c:pt>
                <c:pt idx="457">
                  <c:v>2.5298214285714291</c:v>
                </c:pt>
                <c:pt idx="458">
                  <c:v>2.5353571428571442</c:v>
                </c:pt>
                <c:pt idx="459">
                  <c:v>2.5408928571428593</c:v>
                </c:pt>
                <c:pt idx="460">
                  <c:v>2.5464285714285717</c:v>
                </c:pt>
                <c:pt idx="461">
                  <c:v>2.5519642857142841</c:v>
                </c:pt>
                <c:pt idx="462">
                  <c:v>2.5575000000000001</c:v>
                </c:pt>
                <c:pt idx="463">
                  <c:v>2.5630357142857152</c:v>
                </c:pt>
                <c:pt idx="464">
                  <c:v>2.5685714285714312</c:v>
                </c:pt>
                <c:pt idx="465">
                  <c:v>2.5741071428571449</c:v>
                </c:pt>
                <c:pt idx="466">
                  <c:v>2.5796428571428573</c:v>
                </c:pt>
                <c:pt idx="467">
                  <c:v>2.5851785714285715</c:v>
                </c:pt>
                <c:pt idx="468">
                  <c:v>2.5907142857142857</c:v>
                </c:pt>
                <c:pt idx="469">
                  <c:v>2.5962499999999973</c:v>
                </c:pt>
                <c:pt idx="470">
                  <c:v>2.6017857142857146</c:v>
                </c:pt>
                <c:pt idx="471">
                  <c:v>2.6073214285714323</c:v>
                </c:pt>
                <c:pt idx="472">
                  <c:v>2.612857142857143</c:v>
                </c:pt>
                <c:pt idx="473">
                  <c:v>2.618392857142859</c:v>
                </c:pt>
                <c:pt idx="474">
                  <c:v>2.6239285714285741</c:v>
                </c:pt>
                <c:pt idx="475">
                  <c:v>2.629464285714286</c:v>
                </c:pt>
                <c:pt idx="476">
                  <c:v>2.6349999999999998</c:v>
                </c:pt>
                <c:pt idx="477">
                  <c:v>2.6405357142857162</c:v>
                </c:pt>
                <c:pt idx="478">
                  <c:v>2.6460714285714286</c:v>
                </c:pt>
                <c:pt idx="479">
                  <c:v>2.6516071428571442</c:v>
                </c:pt>
                <c:pt idx="480">
                  <c:v>2.6571428571428592</c:v>
                </c:pt>
                <c:pt idx="481">
                  <c:v>2.6626785714285717</c:v>
                </c:pt>
                <c:pt idx="482">
                  <c:v>2.6682142857142859</c:v>
                </c:pt>
                <c:pt idx="483">
                  <c:v>2.6737500000000001</c:v>
                </c:pt>
                <c:pt idx="484">
                  <c:v>2.6792857142857147</c:v>
                </c:pt>
                <c:pt idx="485">
                  <c:v>2.6848214285714307</c:v>
                </c:pt>
                <c:pt idx="486">
                  <c:v>2.6903571428571449</c:v>
                </c:pt>
                <c:pt idx="487">
                  <c:v>2.6958928571428582</c:v>
                </c:pt>
                <c:pt idx="488">
                  <c:v>2.7014285714285715</c:v>
                </c:pt>
                <c:pt idx="489">
                  <c:v>2.7069642857142862</c:v>
                </c:pt>
                <c:pt idx="490">
                  <c:v>2.7125000000000004</c:v>
                </c:pt>
                <c:pt idx="491">
                  <c:v>2.7180357142857146</c:v>
                </c:pt>
                <c:pt idx="492">
                  <c:v>2.7235714285714319</c:v>
                </c:pt>
                <c:pt idx="493">
                  <c:v>2.7291071428571461</c:v>
                </c:pt>
                <c:pt idx="494">
                  <c:v>2.7346428571428572</c:v>
                </c:pt>
                <c:pt idx="495">
                  <c:v>2.740178571428574</c:v>
                </c:pt>
                <c:pt idx="496">
                  <c:v>2.7457142857142878</c:v>
                </c:pt>
                <c:pt idx="497">
                  <c:v>2.7512499999999984</c:v>
                </c:pt>
                <c:pt idx="498">
                  <c:v>2.7567857142857144</c:v>
                </c:pt>
                <c:pt idx="499">
                  <c:v>2.7623214285714304</c:v>
                </c:pt>
                <c:pt idx="500">
                  <c:v>2.7678571428571455</c:v>
                </c:pt>
                <c:pt idx="501">
                  <c:v>2.7733928571428605</c:v>
                </c:pt>
                <c:pt idx="502">
                  <c:v>2.7789285714285716</c:v>
                </c:pt>
                <c:pt idx="503">
                  <c:v>2.7844642857142858</c:v>
                </c:pt>
                <c:pt idx="504">
                  <c:v>2.79</c:v>
                </c:pt>
                <c:pt idx="505">
                  <c:v>2.7955357142857151</c:v>
                </c:pt>
                <c:pt idx="506">
                  <c:v>2.8010714285714289</c:v>
                </c:pt>
                <c:pt idx="507">
                  <c:v>2.8066071428571431</c:v>
                </c:pt>
                <c:pt idx="508">
                  <c:v>2.8121428571428573</c:v>
                </c:pt>
                <c:pt idx="509">
                  <c:v>2.8176785714285697</c:v>
                </c:pt>
                <c:pt idx="510">
                  <c:v>2.8232142857142861</c:v>
                </c:pt>
                <c:pt idx="511">
                  <c:v>2.8287500000000003</c:v>
                </c:pt>
                <c:pt idx="512">
                  <c:v>2.8342857142857127</c:v>
                </c:pt>
                <c:pt idx="513">
                  <c:v>2.8398214285714287</c:v>
                </c:pt>
                <c:pt idx="514">
                  <c:v>2.8453571428571447</c:v>
                </c:pt>
                <c:pt idx="515">
                  <c:v>2.8508928571428576</c:v>
                </c:pt>
                <c:pt idx="516">
                  <c:v>2.85642857142857</c:v>
                </c:pt>
                <c:pt idx="517">
                  <c:v>2.861964285714286</c:v>
                </c:pt>
                <c:pt idx="518">
                  <c:v>2.8675000000000002</c:v>
                </c:pt>
                <c:pt idx="519">
                  <c:v>2.8730357142857144</c:v>
                </c:pt>
                <c:pt idx="520">
                  <c:v>2.878571428571429</c:v>
                </c:pt>
                <c:pt idx="521">
                  <c:v>2.884107142857145</c:v>
                </c:pt>
                <c:pt idx="522">
                  <c:v>2.8896428571428574</c:v>
                </c:pt>
                <c:pt idx="523">
                  <c:v>2.8951785714285707</c:v>
                </c:pt>
                <c:pt idx="524">
                  <c:v>2.9007142857142858</c:v>
                </c:pt>
                <c:pt idx="525">
                  <c:v>2.9062499999999982</c:v>
                </c:pt>
                <c:pt idx="526">
                  <c:v>2.9117857142857138</c:v>
                </c:pt>
                <c:pt idx="527">
                  <c:v>2.9173214285714306</c:v>
                </c:pt>
                <c:pt idx="528">
                  <c:v>2.922857142857143</c:v>
                </c:pt>
                <c:pt idx="529">
                  <c:v>2.9283928571428595</c:v>
                </c:pt>
                <c:pt idx="530">
                  <c:v>2.9339285714285719</c:v>
                </c:pt>
                <c:pt idx="531">
                  <c:v>2.9394642857142839</c:v>
                </c:pt>
                <c:pt idx="532">
                  <c:v>2.9450000000000003</c:v>
                </c:pt>
                <c:pt idx="533">
                  <c:v>2.9505357142857145</c:v>
                </c:pt>
                <c:pt idx="534">
                  <c:v>2.9560714285714287</c:v>
                </c:pt>
                <c:pt idx="535">
                  <c:v>2.9616071428571442</c:v>
                </c:pt>
                <c:pt idx="536">
                  <c:v>2.9671428571428593</c:v>
                </c:pt>
                <c:pt idx="537">
                  <c:v>2.9726785714285699</c:v>
                </c:pt>
                <c:pt idx="538">
                  <c:v>2.9782142857142841</c:v>
                </c:pt>
                <c:pt idx="539">
                  <c:v>2.9837500000000001</c:v>
                </c:pt>
                <c:pt idx="540">
                  <c:v>2.9892857142857143</c:v>
                </c:pt>
                <c:pt idx="541">
                  <c:v>2.994821428571429</c:v>
                </c:pt>
                <c:pt idx="542">
                  <c:v>3.0003571428571449</c:v>
                </c:pt>
                <c:pt idx="543">
                  <c:v>3.0058928571428591</c:v>
                </c:pt>
                <c:pt idx="544">
                  <c:v>3.0114285714285707</c:v>
                </c:pt>
                <c:pt idx="545">
                  <c:v>3.016964285714284</c:v>
                </c:pt>
                <c:pt idx="546">
                  <c:v>3.0225000000000004</c:v>
                </c:pt>
                <c:pt idx="547">
                  <c:v>3.0280357142857146</c:v>
                </c:pt>
                <c:pt idx="548">
                  <c:v>3.0335714285714306</c:v>
                </c:pt>
                <c:pt idx="549">
                  <c:v>3.0391071428571448</c:v>
                </c:pt>
                <c:pt idx="550">
                  <c:v>3.0446428571428572</c:v>
                </c:pt>
                <c:pt idx="551">
                  <c:v>3.0501785714285718</c:v>
                </c:pt>
                <c:pt idx="552">
                  <c:v>3.055714285714286</c:v>
                </c:pt>
                <c:pt idx="553">
                  <c:v>3.0612499999999985</c:v>
                </c:pt>
                <c:pt idx="554">
                  <c:v>3.0667857142857144</c:v>
                </c:pt>
                <c:pt idx="555">
                  <c:v>3.0723214285714286</c:v>
                </c:pt>
                <c:pt idx="556">
                  <c:v>3.0778571428571442</c:v>
                </c:pt>
                <c:pt idx="557">
                  <c:v>3.0833928571428606</c:v>
                </c:pt>
                <c:pt idx="558">
                  <c:v>3.0889285714285735</c:v>
                </c:pt>
                <c:pt idx="559">
                  <c:v>3.0944642857142841</c:v>
                </c:pt>
                <c:pt idx="560">
                  <c:v>3.1</c:v>
                </c:pt>
                <c:pt idx="561">
                  <c:v>3.1055357142857152</c:v>
                </c:pt>
                <c:pt idx="562">
                  <c:v>3.1110714285714289</c:v>
                </c:pt>
                <c:pt idx="563">
                  <c:v>3.1166071428571431</c:v>
                </c:pt>
                <c:pt idx="564">
                  <c:v>3.1221428571428582</c:v>
                </c:pt>
                <c:pt idx="565">
                  <c:v>3.1276785714285715</c:v>
                </c:pt>
                <c:pt idx="566">
                  <c:v>3.1332142857142862</c:v>
                </c:pt>
                <c:pt idx="567">
                  <c:v>3.1387500000000004</c:v>
                </c:pt>
                <c:pt idx="568">
                  <c:v>3.1442857142857146</c:v>
                </c:pt>
                <c:pt idx="569">
                  <c:v>3.1498214285714292</c:v>
                </c:pt>
                <c:pt idx="570">
                  <c:v>3.1553571428571447</c:v>
                </c:pt>
                <c:pt idx="571">
                  <c:v>3.1608928571428594</c:v>
                </c:pt>
                <c:pt idx="572">
                  <c:v>3.1664285714285718</c:v>
                </c:pt>
                <c:pt idx="573">
                  <c:v>3.171964285714286</c:v>
                </c:pt>
                <c:pt idx="574">
                  <c:v>3.1775000000000002</c:v>
                </c:pt>
                <c:pt idx="575">
                  <c:v>3.1830357142857162</c:v>
                </c:pt>
                <c:pt idx="576">
                  <c:v>3.1885714285714304</c:v>
                </c:pt>
                <c:pt idx="577">
                  <c:v>3.1941071428571455</c:v>
                </c:pt>
                <c:pt idx="578">
                  <c:v>3.1996428571428575</c:v>
                </c:pt>
                <c:pt idx="579">
                  <c:v>3.2051785714285734</c:v>
                </c:pt>
                <c:pt idx="580">
                  <c:v>3.2107142857142859</c:v>
                </c:pt>
                <c:pt idx="581">
                  <c:v>3.2162499999999978</c:v>
                </c:pt>
                <c:pt idx="582">
                  <c:v>3.2217857142857151</c:v>
                </c:pt>
                <c:pt idx="583">
                  <c:v>3.2273214285714333</c:v>
                </c:pt>
                <c:pt idx="584">
                  <c:v>3.2328571428571431</c:v>
                </c:pt>
                <c:pt idx="585">
                  <c:v>3.2383928571428595</c:v>
                </c:pt>
                <c:pt idx="586">
                  <c:v>3.2439285714285742</c:v>
                </c:pt>
                <c:pt idx="587">
                  <c:v>3.2494642857142861</c:v>
                </c:pt>
                <c:pt idx="588">
                  <c:v>3.2550000000000003</c:v>
                </c:pt>
                <c:pt idx="589">
                  <c:v>3.2605357142857163</c:v>
                </c:pt>
                <c:pt idx="590">
                  <c:v>3.2660714285714292</c:v>
                </c:pt>
                <c:pt idx="591">
                  <c:v>3.2716071428571447</c:v>
                </c:pt>
                <c:pt idx="592">
                  <c:v>3.2771428571428594</c:v>
                </c:pt>
                <c:pt idx="593">
                  <c:v>3.2826785714285718</c:v>
                </c:pt>
                <c:pt idx="594">
                  <c:v>3.2882142857142878</c:v>
                </c:pt>
                <c:pt idx="595">
                  <c:v>3.2937500000000002</c:v>
                </c:pt>
                <c:pt idx="596">
                  <c:v>3.2992857142857144</c:v>
                </c:pt>
                <c:pt idx="597">
                  <c:v>3.304821428571429</c:v>
                </c:pt>
                <c:pt idx="598">
                  <c:v>3.3103571428571432</c:v>
                </c:pt>
                <c:pt idx="599">
                  <c:v>3.3158928571428574</c:v>
                </c:pt>
                <c:pt idx="600">
                  <c:v>3.3214285714285707</c:v>
                </c:pt>
                <c:pt idx="601">
                  <c:v>3.326964285714284</c:v>
                </c:pt>
                <c:pt idx="602">
                  <c:v>3.3324999999999982</c:v>
                </c:pt>
                <c:pt idx="603">
                  <c:v>3.3380357142857147</c:v>
                </c:pt>
                <c:pt idx="604">
                  <c:v>3.3435714285714306</c:v>
                </c:pt>
                <c:pt idx="605">
                  <c:v>3.3491071428571448</c:v>
                </c:pt>
                <c:pt idx="606">
                  <c:v>3.3546428571428573</c:v>
                </c:pt>
                <c:pt idx="607">
                  <c:v>3.3601785714285719</c:v>
                </c:pt>
                <c:pt idx="608">
                  <c:v>3.3657142857142861</c:v>
                </c:pt>
                <c:pt idx="609">
                  <c:v>3.3712499999999972</c:v>
                </c:pt>
                <c:pt idx="610">
                  <c:v>3.3767857142857127</c:v>
                </c:pt>
                <c:pt idx="611">
                  <c:v>3.3823214285714291</c:v>
                </c:pt>
                <c:pt idx="612">
                  <c:v>3.3878571428571442</c:v>
                </c:pt>
                <c:pt idx="613">
                  <c:v>3.3933928571428593</c:v>
                </c:pt>
                <c:pt idx="614">
                  <c:v>3.3989285714285717</c:v>
                </c:pt>
                <c:pt idx="615">
                  <c:v>3.4044642857142842</c:v>
                </c:pt>
                <c:pt idx="616">
                  <c:v>3.4099999999999997</c:v>
                </c:pt>
                <c:pt idx="617">
                  <c:v>3.4155357142857148</c:v>
                </c:pt>
                <c:pt idx="618">
                  <c:v>3.421071428571429</c:v>
                </c:pt>
                <c:pt idx="619">
                  <c:v>3.4266071428571432</c:v>
                </c:pt>
                <c:pt idx="620">
                  <c:v>3.4321428571428574</c:v>
                </c:pt>
                <c:pt idx="621">
                  <c:v>3.4376785714285707</c:v>
                </c:pt>
                <c:pt idx="622">
                  <c:v>3.4432142857142858</c:v>
                </c:pt>
                <c:pt idx="623">
                  <c:v>3.4487500000000004</c:v>
                </c:pt>
                <c:pt idx="624">
                  <c:v>3.4542857142857137</c:v>
                </c:pt>
                <c:pt idx="625">
                  <c:v>3.4598214285714288</c:v>
                </c:pt>
                <c:pt idx="626">
                  <c:v>3.4653571428571448</c:v>
                </c:pt>
                <c:pt idx="627">
                  <c:v>3.4708928571428572</c:v>
                </c:pt>
                <c:pt idx="628">
                  <c:v>3.4764285714285701</c:v>
                </c:pt>
                <c:pt idx="629">
                  <c:v>3.4819642857142861</c:v>
                </c:pt>
                <c:pt idx="630">
                  <c:v>3.4875000000000012</c:v>
                </c:pt>
                <c:pt idx="631">
                  <c:v>3.4930357142857145</c:v>
                </c:pt>
                <c:pt idx="632">
                  <c:v>3.4985714285714291</c:v>
                </c:pt>
                <c:pt idx="633">
                  <c:v>3.5041071428571455</c:v>
                </c:pt>
                <c:pt idx="634">
                  <c:v>3.5096428571428575</c:v>
                </c:pt>
                <c:pt idx="635">
                  <c:v>3.5151785714285717</c:v>
                </c:pt>
                <c:pt idx="636">
                  <c:v>3.5207142857142859</c:v>
                </c:pt>
                <c:pt idx="637">
                  <c:v>3.5262499999999979</c:v>
                </c:pt>
                <c:pt idx="638">
                  <c:v>3.5317857142857148</c:v>
                </c:pt>
                <c:pt idx="639">
                  <c:v>3.5373214285714312</c:v>
                </c:pt>
                <c:pt idx="640">
                  <c:v>3.5428571428571431</c:v>
                </c:pt>
                <c:pt idx="641">
                  <c:v>3.54839285714286</c:v>
                </c:pt>
                <c:pt idx="642">
                  <c:v>3.5539285714285715</c:v>
                </c:pt>
                <c:pt idx="643">
                  <c:v>3.5594642857142844</c:v>
                </c:pt>
                <c:pt idx="644">
                  <c:v>3.5650000000000004</c:v>
                </c:pt>
                <c:pt idx="645">
                  <c:v>3.5705357142857146</c:v>
                </c:pt>
                <c:pt idx="646">
                  <c:v>3.5760714285714288</c:v>
                </c:pt>
                <c:pt idx="647">
                  <c:v>3.5816071428571448</c:v>
                </c:pt>
                <c:pt idx="648">
                  <c:v>3.5871428571428594</c:v>
                </c:pt>
                <c:pt idx="649">
                  <c:v>3.5926785714285701</c:v>
                </c:pt>
                <c:pt idx="650">
                  <c:v>3.598214285714286</c:v>
                </c:pt>
                <c:pt idx="651">
                  <c:v>3.6037500000000002</c:v>
                </c:pt>
                <c:pt idx="652">
                  <c:v>3.6092857142857144</c:v>
                </c:pt>
                <c:pt idx="653">
                  <c:v>3.6148214285714291</c:v>
                </c:pt>
                <c:pt idx="654">
                  <c:v>3.6203571428571455</c:v>
                </c:pt>
                <c:pt idx="655">
                  <c:v>3.6258928571428592</c:v>
                </c:pt>
                <c:pt idx="656">
                  <c:v>3.6314285714285717</c:v>
                </c:pt>
                <c:pt idx="657">
                  <c:v>3.6369642857142841</c:v>
                </c:pt>
                <c:pt idx="658">
                  <c:v>3.6425000000000005</c:v>
                </c:pt>
                <c:pt idx="659">
                  <c:v>3.6480357142857152</c:v>
                </c:pt>
                <c:pt idx="660">
                  <c:v>3.6535714285714307</c:v>
                </c:pt>
                <c:pt idx="661">
                  <c:v>3.6591071428571449</c:v>
                </c:pt>
                <c:pt idx="662">
                  <c:v>3.6646428571428582</c:v>
                </c:pt>
                <c:pt idx="663">
                  <c:v>3.6701785714285715</c:v>
                </c:pt>
                <c:pt idx="664">
                  <c:v>3.6757142857142862</c:v>
                </c:pt>
                <c:pt idx="665">
                  <c:v>3.6812500000000004</c:v>
                </c:pt>
                <c:pt idx="666">
                  <c:v>3.6867857142857146</c:v>
                </c:pt>
                <c:pt idx="667">
                  <c:v>3.6923214285714292</c:v>
                </c:pt>
                <c:pt idx="668">
                  <c:v>3.6978571428571447</c:v>
                </c:pt>
                <c:pt idx="669">
                  <c:v>3.7033928571428611</c:v>
                </c:pt>
                <c:pt idx="670">
                  <c:v>3.708928571428574</c:v>
                </c:pt>
                <c:pt idx="671">
                  <c:v>3.714464285714286</c:v>
                </c:pt>
                <c:pt idx="672">
                  <c:v>3.72</c:v>
                </c:pt>
                <c:pt idx="673">
                  <c:v>3.7255357142857162</c:v>
                </c:pt>
                <c:pt idx="674">
                  <c:v>3.731071428571429</c:v>
                </c:pt>
                <c:pt idx="675">
                  <c:v>3.7366071428571432</c:v>
                </c:pt>
                <c:pt idx="676">
                  <c:v>3.7421428571428592</c:v>
                </c:pt>
                <c:pt idx="677">
                  <c:v>3.7476785714285716</c:v>
                </c:pt>
                <c:pt idx="678">
                  <c:v>3.7532142857142858</c:v>
                </c:pt>
                <c:pt idx="679">
                  <c:v>3.7587500000000005</c:v>
                </c:pt>
                <c:pt idx="680">
                  <c:v>3.7642857142857151</c:v>
                </c:pt>
                <c:pt idx="681">
                  <c:v>3.7698214285714307</c:v>
                </c:pt>
                <c:pt idx="682">
                  <c:v>3.7753571428571449</c:v>
                </c:pt>
                <c:pt idx="683">
                  <c:v>3.7808928571428595</c:v>
                </c:pt>
                <c:pt idx="684">
                  <c:v>3.7864285714285719</c:v>
                </c:pt>
                <c:pt idx="685">
                  <c:v>3.7919642857142861</c:v>
                </c:pt>
                <c:pt idx="686">
                  <c:v>3.7975000000000012</c:v>
                </c:pt>
                <c:pt idx="687">
                  <c:v>3.8030357142857145</c:v>
                </c:pt>
                <c:pt idx="688">
                  <c:v>3.8085714285714292</c:v>
                </c:pt>
                <c:pt idx="689">
                  <c:v>3.8141071428571451</c:v>
                </c:pt>
                <c:pt idx="690">
                  <c:v>3.8196428571428567</c:v>
                </c:pt>
                <c:pt idx="691">
                  <c:v>3.8251785714285718</c:v>
                </c:pt>
                <c:pt idx="692">
                  <c:v>3.830714285714286</c:v>
                </c:pt>
                <c:pt idx="693">
                  <c:v>3.8362499999999966</c:v>
                </c:pt>
                <c:pt idx="694">
                  <c:v>3.8417857142857148</c:v>
                </c:pt>
                <c:pt idx="695">
                  <c:v>3.8473214285714312</c:v>
                </c:pt>
                <c:pt idx="696">
                  <c:v>3.8528571428571428</c:v>
                </c:pt>
                <c:pt idx="697">
                  <c:v>3.8583928571428592</c:v>
                </c:pt>
                <c:pt idx="698">
                  <c:v>3.8639285714285716</c:v>
                </c:pt>
                <c:pt idx="699">
                  <c:v>3.8694642857142845</c:v>
                </c:pt>
                <c:pt idx="700">
                  <c:v>3.8749999999999987</c:v>
                </c:pt>
                <c:pt idx="701">
                  <c:v>3.8805357142857146</c:v>
                </c:pt>
                <c:pt idx="702">
                  <c:v>3.8860714285714288</c:v>
                </c:pt>
                <c:pt idx="703">
                  <c:v>3.891607142857143</c:v>
                </c:pt>
                <c:pt idx="704">
                  <c:v>3.8971428571428581</c:v>
                </c:pt>
                <c:pt idx="705">
                  <c:v>3.9026785714285701</c:v>
                </c:pt>
                <c:pt idx="706">
                  <c:v>3.9082142857142861</c:v>
                </c:pt>
                <c:pt idx="707">
                  <c:v>3.9137500000000003</c:v>
                </c:pt>
                <c:pt idx="708">
                  <c:v>3.9192857142857127</c:v>
                </c:pt>
                <c:pt idx="709">
                  <c:v>3.9248214285714291</c:v>
                </c:pt>
                <c:pt idx="710">
                  <c:v>3.9303571428571442</c:v>
                </c:pt>
                <c:pt idx="711">
                  <c:v>3.9358928571428575</c:v>
                </c:pt>
                <c:pt idx="712">
                  <c:v>3.9414285714285717</c:v>
                </c:pt>
                <c:pt idx="713">
                  <c:v>3.9469642857142841</c:v>
                </c:pt>
                <c:pt idx="714">
                  <c:v>3.9524999999999979</c:v>
                </c:pt>
                <c:pt idx="715">
                  <c:v>3.9580357142857148</c:v>
                </c:pt>
                <c:pt idx="716">
                  <c:v>3.9635714285714312</c:v>
                </c:pt>
                <c:pt idx="717">
                  <c:v>3.9691071428571449</c:v>
                </c:pt>
                <c:pt idx="718">
                  <c:v>3.9746428571428574</c:v>
                </c:pt>
                <c:pt idx="719">
                  <c:v>3.9801785714285716</c:v>
                </c:pt>
                <c:pt idx="720">
                  <c:v>3.9857142857142862</c:v>
                </c:pt>
                <c:pt idx="721">
                  <c:v>3.9912499999999977</c:v>
                </c:pt>
                <c:pt idx="722">
                  <c:v>3.9967857142857137</c:v>
                </c:pt>
                <c:pt idx="723">
                  <c:v>4.0023214285714293</c:v>
                </c:pt>
                <c:pt idx="724">
                  <c:v>4.0078571428571435</c:v>
                </c:pt>
                <c:pt idx="725">
                  <c:v>4.0133928571428577</c:v>
                </c:pt>
                <c:pt idx="726">
                  <c:v>4.0189285714285683</c:v>
                </c:pt>
                <c:pt idx="727">
                  <c:v>4.024464285714286</c:v>
                </c:pt>
                <c:pt idx="728">
                  <c:v>4.03</c:v>
                </c:pt>
                <c:pt idx="729">
                  <c:v>4.0355357142857109</c:v>
                </c:pt>
                <c:pt idx="730">
                  <c:v>4.0410714285714304</c:v>
                </c:pt>
                <c:pt idx="731">
                  <c:v>4.0466071428571473</c:v>
                </c:pt>
                <c:pt idx="732">
                  <c:v>4.0521428571428535</c:v>
                </c:pt>
                <c:pt idx="733">
                  <c:v>4.0576785714285695</c:v>
                </c:pt>
                <c:pt idx="734">
                  <c:v>4.0632142857142863</c:v>
                </c:pt>
                <c:pt idx="735">
                  <c:v>4.0687500000000005</c:v>
                </c:pt>
                <c:pt idx="736">
                  <c:v>4.0742857142857147</c:v>
                </c:pt>
                <c:pt idx="737">
                  <c:v>4.0798214285714325</c:v>
                </c:pt>
                <c:pt idx="738">
                  <c:v>4.0853571428571431</c:v>
                </c:pt>
                <c:pt idx="739">
                  <c:v>4.0908928571428556</c:v>
                </c:pt>
                <c:pt idx="740">
                  <c:v>4.0964285714285715</c:v>
                </c:pt>
                <c:pt idx="741">
                  <c:v>4.1019642857142884</c:v>
                </c:pt>
                <c:pt idx="742">
                  <c:v>4.1074999999999964</c:v>
                </c:pt>
                <c:pt idx="743">
                  <c:v>4.1130357142857106</c:v>
                </c:pt>
                <c:pt idx="744">
                  <c:v>4.1185714285714266</c:v>
                </c:pt>
                <c:pt idx="745">
                  <c:v>4.124107142857139</c:v>
                </c:pt>
                <c:pt idx="746">
                  <c:v>4.1296428571428576</c:v>
                </c:pt>
                <c:pt idx="747">
                  <c:v>4.1351785714285683</c:v>
                </c:pt>
                <c:pt idx="748">
                  <c:v>4.140714285714286</c:v>
                </c:pt>
                <c:pt idx="749">
                  <c:v>4.1462500000000002</c:v>
                </c:pt>
                <c:pt idx="750">
                  <c:v>4.1517857142857109</c:v>
                </c:pt>
                <c:pt idx="751">
                  <c:v>4.1573214285714286</c:v>
                </c:pt>
                <c:pt idx="752">
                  <c:v>4.1628571428571393</c:v>
                </c:pt>
                <c:pt idx="753">
                  <c:v>4.1683928571428543</c:v>
                </c:pt>
                <c:pt idx="754">
                  <c:v>4.1739285714285685</c:v>
                </c:pt>
                <c:pt idx="755">
                  <c:v>4.1794642857142899</c:v>
                </c:pt>
                <c:pt idx="756">
                  <c:v>4.1850000000000005</c:v>
                </c:pt>
                <c:pt idx="757">
                  <c:v>4.1905357142857085</c:v>
                </c:pt>
                <c:pt idx="758">
                  <c:v>4.1960714285714289</c:v>
                </c:pt>
                <c:pt idx="759">
                  <c:v>4.2016071428571493</c:v>
                </c:pt>
                <c:pt idx="760">
                  <c:v>4.2071428571428555</c:v>
                </c:pt>
                <c:pt idx="761">
                  <c:v>4.2126785714285715</c:v>
                </c:pt>
                <c:pt idx="762">
                  <c:v>4.2182142857142884</c:v>
                </c:pt>
                <c:pt idx="763">
                  <c:v>4.2237500000000008</c:v>
                </c:pt>
                <c:pt idx="764">
                  <c:v>4.229285714285715</c:v>
                </c:pt>
                <c:pt idx="765">
                  <c:v>4.2348214285714292</c:v>
                </c:pt>
                <c:pt idx="766">
                  <c:v>4.2403571428571434</c:v>
                </c:pt>
                <c:pt idx="767">
                  <c:v>4.2458928571428576</c:v>
                </c:pt>
                <c:pt idx="768">
                  <c:v>4.2514285714285718</c:v>
                </c:pt>
                <c:pt idx="769">
                  <c:v>4.2569642857142895</c:v>
                </c:pt>
                <c:pt idx="770">
                  <c:v>4.2624999999999975</c:v>
                </c:pt>
                <c:pt idx="771">
                  <c:v>4.2680357142857108</c:v>
                </c:pt>
                <c:pt idx="772">
                  <c:v>4.2735714285714304</c:v>
                </c:pt>
                <c:pt idx="773">
                  <c:v>4.2791071428571472</c:v>
                </c:pt>
                <c:pt idx="774">
                  <c:v>4.2846428571428579</c:v>
                </c:pt>
                <c:pt idx="775">
                  <c:v>4.2901785714285685</c:v>
                </c:pt>
                <c:pt idx="776">
                  <c:v>4.2957142857142863</c:v>
                </c:pt>
                <c:pt idx="777">
                  <c:v>4.3012500000000014</c:v>
                </c:pt>
                <c:pt idx="778">
                  <c:v>4.3067857142857147</c:v>
                </c:pt>
                <c:pt idx="779">
                  <c:v>4.3123214285714289</c:v>
                </c:pt>
                <c:pt idx="780">
                  <c:v>4.3178571428571395</c:v>
                </c:pt>
                <c:pt idx="781">
                  <c:v>4.3233928571428555</c:v>
                </c:pt>
                <c:pt idx="782">
                  <c:v>4.3289285714285679</c:v>
                </c:pt>
                <c:pt idx="783">
                  <c:v>4.3344642857142874</c:v>
                </c:pt>
                <c:pt idx="784">
                  <c:v>4.3400000000000007</c:v>
                </c:pt>
                <c:pt idx="785">
                  <c:v>4.3455357142857096</c:v>
                </c:pt>
                <c:pt idx="786">
                  <c:v>4.3510714285714291</c:v>
                </c:pt>
                <c:pt idx="787">
                  <c:v>4.3566071428571433</c:v>
                </c:pt>
                <c:pt idx="788">
                  <c:v>4.362142857142854</c:v>
                </c:pt>
                <c:pt idx="789">
                  <c:v>4.3676785714285682</c:v>
                </c:pt>
                <c:pt idx="790">
                  <c:v>4.3732142857142895</c:v>
                </c:pt>
                <c:pt idx="791">
                  <c:v>4.3787500000000001</c:v>
                </c:pt>
                <c:pt idx="792">
                  <c:v>4.3842857142857108</c:v>
                </c:pt>
                <c:pt idx="793">
                  <c:v>4.3898214285714294</c:v>
                </c:pt>
                <c:pt idx="794">
                  <c:v>4.3953571428571436</c:v>
                </c:pt>
                <c:pt idx="795">
                  <c:v>4.4008928571428578</c:v>
                </c:pt>
                <c:pt idx="796">
                  <c:v>4.406428571428572</c:v>
                </c:pt>
                <c:pt idx="797">
                  <c:v>4.4119642857142898</c:v>
                </c:pt>
                <c:pt idx="798">
                  <c:v>4.4174999999999995</c:v>
                </c:pt>
                <c:pt idx="799">
                  <c:v>4.4230357142857146</c:v>
                </c:pt>
                <c:pt idx="800">
                  <c:v>4.4285714285714288</c:v>
                </c:pt>
                <c:pt idx="801">
                  <c:v>4.434107142857143</c:v>
                </c:pt>
                <c:pt idx="802">
                  <c:v>4.4396428571428608</c:v>
                </c:pt>
                <c:pt idx="803">
                  <c:v>4.4451785714285705</c:v>
                </c:pt>
                <c:pt idx="804">
                  <c:v>4.4507142857142874</c:v>
                </c:pt>
                <c:pt idx="805">
                  <c:v>4.4562500000000034</c:v>
                </c:pt>
                <c:pt idx="806">
                  <c:v>4.4617857142857149</c:v>
                </c:pt>
                <c:pt idx="807">
                  <c:v>4.4673214285714291</c:v>
                </c:pt>
                <c:pt idx="808">
                  <c:v>4.4728571428571433</c:v>
                </c:pt>
                <c:pt idx="809">
                  <c:v>4.4783928571428584</c:v>
                </c:pt>
                <c:pt idx="810">
                  <c:v>4.4839285714285717</c:v>
                </c:pt>
                <c:pt idx="811">
                  <c:v>4.4894642857142921</c:v>
                </c:pt>
                <c:pt idx="812">
                  <c:v>4.4950000000000001</c:v>
                </c:pt>
                <c:pt idx="813">
                  <c:v>4.5005357142857099</c:v>
                </c:pt>
                <c:pt idx="814">
                  <c:v>4.5060714285714294</c:v>
                </c:pt>
                <c:pt idx="815">
                  <c:v>4.511607142857148</c:v>
                </c:pt>
                <c:pt idx="816">
                  <c:v>4.5171428571428542</c:v>
                </c:pt>
                <c:pt idx="817">
                  <c:v>4.5226785714285684</c:v>
                </c:pt>
                <c:pt idx="818">
                  <c:v>4.5282142857142862</c:v>
                </c:pt>
                <c:pt idx="819">
                  <c:v>4.5337500000000004</c:v>
                </c:pt>
                <c:pt idx="820">
                  <c:v>4.5392857142857164</c:v>
                </c:pt>
                <c:pt idx="821">
                  <c:v>4.5448214285714288</c:v>
                </c:pt>
                <c:pt idx="822">
                  <c:v>4.550357142857143</c:v>
                </c:pt>
                <c:pt idx="823">
                  <c:v>4.5558928571428545</c:v>
                </c:pt>
                <c:pt idx="824">
                  <c:v>4.5614285714285705</c:v>
                </c:pt>
                <c:pt idx="825">
                  <c:v>4.5669642857142874</c:v>
                </c:pt>
                <c:pt idx="826">
                  <c:v>4.5725000000000007</c:v>
                </c:pt>
                <c:pt idx="827">
                  <c:v>4.5780357142857149</c:v>
                </c:pt>
                <c:pt idx="828">
                  <c:v>4.5835714285714291</c:v>
                </c:pt>
                <c:pt idx="829">
                  <c:v>4.5891071428571433</c:v>
                </c:pt>
                <c:pt idx="830">
                  <c:v>4.5946428571428575</c:v>
                </c:pt>
                <c:pt idx="831">
                  <c:v>4.6001785714285681</c:v>
                </c:pt>
                <c:pt idx="832">
                  <c:v>4.6057142857142859</c:v>
                </c:pt>
                <c:pt idx="833">
                  <c:v>4.6112500000000001</c:v>
                </c:pt>
                <c:pt idx="834">
                  <c:v>4.6167857142857098</c:v>
                </c:pt>
                <c:pt idx="835">
                  <c:v>4.6223214285714285</c:v>
                </c:pt>
                <c:pt idx="836">
                  <c:v>4.62785714285714</c:v>
                </c:pt>
                <c:pt idx="837">
                  <c:v>4.6333928571428578</c:v>
                </c:pt>
                <c:pt idx="838">
                  <c:v>4.6389285714285684</c:v>
                </c:pt>
                <c:pt idx="839">
                  <c:v>4.6444642857142862</c:v>
                </c:pt>
                <c:pt idx="840">
                  <c:v>4.6499999999999995</c:v>
                </c:pt>
                <c:pt idx="841">
                  <c:v>4.6555357142857083</c:v>
                </c:pt>
                <c:pt idx="842">
                  <c:v>4.6610714285714288</c:v>
                </c:pt>
                <c:pt idx="843">
                  <c:v>4.666607142857143</c:v>
                </c:pt>
                <c:pt idx="844">
                  <c:v>4.6721428571428545</c:v>
                </c:pt>
                <c:pt idx="845">
                  <c:v>4.6776785714285705</c:v>
                </c:pt>
                <c:pt idx="846">
                  <c:v>4.6832142857142864</c:v>
                </c:pt>
                <c:pt idx="847">
                  <c:v>4.6887500000000006</c:v>
                </c:pt>
                <c:pt idx="848">
                  <c:v>4.6942857142857095</c:v>
                </c:pt>
                <c:pt idx="849">
                  <c:v>4.699821428571429</c:v>
                </c:pt>
                <c:pt idx="850">
                  <c:v>4.7053571428571432</c:v>
                </c:pt>
                <c:pt idx="851">
                  <c:v>4.7108928571428565</c:v>
                </c:pt>
                <c:pt idx="852">
                  <c:v>4.7164285714285716</c:v>
                </c:pt>
                <c:pt idx="853">
                  <c:v>4.7219642857142894</c:v>
                </c:pt>
                <c:pt idx="854">
                  <c:v>4.7274999999999965</c:v>
                </c:pt>
                <c:pt idx="855">
                  <c:v>4.7330357142857142</c:v>
                </c:pt>
                <c:pt idx="856">
                  <c:v>4.7385714285714293</c:v>
                </c:pt>
                <c:pt idx="857">
                  <c:v>4.7441071428571435</c:v>
                </c:pt>
                <c:pt idx="858">
                  <c:v>4.7496428571428613</c:v>
                </c:pt>
                <c:pt idx="859">
                  <c:v>4.7551785714285684</c:v>
                </c:pt>
                <c:pt idx="860">
                  <c:v>4.7607142857142861</c:v>
                </c:pt>
                <c:pt idx="861">
                  <c:v>4.7662500000000003</c:v>
                </c:pt>
                <c:pt idx="862">
                  <c:v>4.7717857142857154</c:v>
                </c:pt>
                <c:pt idx="863">
                  <c:v>4.7773214285714314</c:v>
                </c:pt>
                <c:pt idx="864">
                  <c:v>4.7828571428571429</c:v>
                </c:pt>
                <c:pt idx="865">
                  <c:v>4.7883928571428571</c:v>
                </c:pt>
                <c:pt idx="866">
                  <c:v>4.7939285714285695</c:v>
                </c:pt>
                <c:pt idx="867">
                  <c:v>4.79946428571429</c:v>
                </c:pt>
                <c:pt idx="868">
                  <c:v>4.8050000000000006</c:v>
                </c:pt>
                <c:pt idx="869">
                  <c:v>4.8105357142857086</c:v>
                </c:pt>
                <c:pt idx="870">
                  <c:v>4.816071428571429</c:v>
                </c:pt>
                <c:pt idx="871">
                  <c:v>4.8216071428571432</c:v>
                </c:pt>
                <c:pt idx="872">
                  <c:v>4.8271428571428521</c:v>
                </c:pt>
                <c:pt idx="873">
                  <c:v>4.8326785714285716</c:v>
                </c:pt>
                <c:pt idx="874">
                  <c:v>4.8382142857142894</c:v>
                </c:pt>
                <c:pt idx="875">
                  <c:v>4.84375</c:v>
                </c:pt>
                <c:pt idx="876">
                  <c:v>4.8492857142857151</c:v>
                </c:pt>
                <c:pt idx="877">
                  <c:v>4.8548214285714275</c:v>
                </c:pt>
                <c:pt idx="878">
                  <c:v>4.8603571428571435</c:v>
                </c:pt>
                <c:pt idx="879">
                  <c:v>4.8658928571428541</c:v>
                </c:pt>
                <c:pt idx="880">
                  <c:v>4.8714285714285719</c:v>
                </c:pt>
                <c:pt idx="881">
                  <c:v>4.8769642857142896</c:v>
                </c:pt>
                <c:pt idx="882">
                  <c:v>4.8824999999999985</c:v>
                </c:pt>
                <c:pt idx="883">
                  <c:v>4.8880357142857145</c:v>
                </c:pt>
                <c:pt idx="884">
                  <c:v>4.8935714285714287</c:v>
                </c:pt>
                <c:pt idx="885">
                  <c:v>4.8991071428571429</c:v>
                </c:pt>
                <c:pt idx="886">
                  <c:v>4.904642857142858</c:v>
                </c:pt>
                <c:pt idx="887">
                  <c:v>4.9101785714285695</c:v>
                </c:pt>
                <c:pt idx="888">
                  <c:v>4.9157142857142864</c:v>
                </c:pt>
                <c:pt idx="889">
                  <c:v>4.9212500000000023</c:v>
                </c:pt>
                <c:pt idx="890">
                  <c:v>4.9267857142857148</c:v>
                </c:pt>
                <c:pt idx="891">
                  <c:v>4.9323214285714325</c:v>
                </c:pt>
                <c:pt idx="892">
                  <c:v>4.9378571428571432</c:v>
                </c:pt>
                <c:pt idx="893">
                  <c:v>4.9433928571428574</c:v>
                </c:pt>
                <c:pt idx="894">
                  <c:v>4.9489285714285716</c:v>
                </c:pt>
                <c:pt idx="895">
                  <c:v>4.9544642857142884</c:v>
                </c:pt>
                <c:pt idx="896">
                  <c:v>4.9600000000000009</c:v>
                </c:pt>
                <c:pt idx="897">
                  <c:v>4.9655357142857106</c:v>
                </c:pt>
                <c:pt idx="898">
                  <c:v>4.9710714285714328</c:v>
                </c:pt>
                <c:pt idx="899">
                  <c:v>4.9766071428571506</c:v>
                </c:pt>
                <c:pt idx="900">
                  <c:v>4.9821428571428577</c:v>
                </c:pt>
                <c:pt idx="901">
                  <c:v>4.9876785714285718</c:v>
                </c:pt>
                <c:pt idx="902">
                  <c:v>4.9932142857142896</c:v>
                </c:pt>
                <c:pt idx="903">
                  <c:v>4.9987500000000002</c:v>
                </c:pt>
                <c:pt idx="904">
                  <c:v>5.0042857142857109</c:v>
                </c:pt>
                <c:pt idx="905">
                  <c:v>5.0098214285714304</c:v>
                </c:pt>
                <c:pt idx="906">
                  <c:v>5.0153571428571428</c:v>
                </c:pt>
                <c:pt idx="907">
                  <c:v>5.0208928571428544</c:v>
                </c:pt>
                <c:pt idx="908">
                  <c:v>5.0264285714285695</c:v>
                </c:pt>
                <c:pt idx="909">
                  <c:v>5.0319642857142899</c:v>
                </c:pt>
                <c:pt idx="910">
                  <c:v>5.0375000000000005</c:v>
                </c:pt>
                <c:pt idx="911">
                  <c:v>5.0430357142857147</c:v>
                </c:pt>
                <c:pt idx="912">
                  <c:v>5.0485714285714289</c:v>
                </c:pt>
                <c:pt idx="913">
                  <c:v>5.0541071428571405</c:v>
                </c:pt>
                <c:pt idx="914">
                  <c:v>5.0596428571428573</c:v>
                </c:pt>
                <c:pt idx="915">
                  <c:v>5.065178571428568</c:v>
                </c:pt>
                <c:pt idx="916">
                  <c:v>5.0707142857142884</c:v>
                </c:pt>
                <c:pt idx="917">
                  <c:v>5.0762500000000044</c:v>
                </c:pt>
                <c:pt idx="918">
                  <c:v>5.081785714285715</c:v>
                </c:pt>
                <c:pt idx="919">
                  <c:v>5.0873214285714292</c:v>
                </c:pt>
                <c:pt idx="920">
                  <c:v>5.0928571428571425</c:v>
                </c:pt>
                <c:pt idx="921">
                  <c:v>5.0983928571428576</c:v>
                </c:pt>
                <c:pt idx="922">
                  <c:v>5.1039285714285683</c:v>
                </c:pt>
                <c:pt idx="923">
                  <c:v>5.1094642857142896</c:v>
                </c:pt>
                <c:pt idx="924">
                  <c:v>5.1149999999999958</c:v>
                </c:pt>
                <c:pt idx="925">
                  <c:v>5.1205357142857073</c:v>
                </c:pt>
                <c:pt idx="926">
                  <c:v>5.1260714285714286</c:v>
                </c:pt>
                <c:pt idx="927">
                  <c:v>5.1316071428571481</c:v>
                </c:pt>
                <c:pt idx="928">
                  <c:v>5.1371428571428543</c:v>
                </c:pt>
                <c:pt idx="929">
                  <c:v>5.1426785714285685</c:v>
                </c:pt>
                <c:pt idx="930">
                  <c:v>5.1482142857142863</c:v>
                </c:pt>
                <c:pt idx="931">
                  <c:v>5.1537500000000005</c:v>
                </c:pt>
                <c:pt idx="932">
                  <c:v>5.1592857142857147</c:v>
                </c:pt>
                <c:pt idx="933">
                  <c:v>5.1648214285714253</c:v>
                </c:pt>
                <c:pt idx="934">
                  <c:v>5.1703571428571431</c:v>
                </c:pt>
                <c:pt idx="935">
                  <c:v>5.1758928571428555</c:v>
                </c:pt>
                <c:pt idx="936">
                  <c:v>5.1814285714285715</c:v>
                </c:pt>
                <c:pt idx="937">
                  <c:v>5.1869642857142884</c:v>
                </c:pt>
                <c:pt idx="938">
                  <c:v>5.1924999999999972</c:v>
                </c:pt>
                <c:pt idx="939">
                  <c:v>5.1980357142857097</c:v>
                </c:pt>
                <c:pt idx="940">
                  <c:v>5.2035714285714292</c:v>
                </c:pt>
                <c:pt idx="941">
                  <c:v>5.2091071428571434</c:v>
                </c:pt>
                <c:pt idx="942">
                  <c:v>5.2146428571428576</c:v>
                </c:pt>
                <c:pt idx="943">
                  <c:v>5.2201785714285682</c:v>
                </c:pt>
                <c:pt idx="944">
                  <c:v>5.225714285714286</c:v>
                </c:pt>
                <c:pt idx="945">
                  <c:v>5.2312500000000037</c:v>
                </c:pt>
                <c:pt idx="946">
                  <c:v>5.2367857142857144</c:v>
                </c:pt>
                <c:pt idx="947">
                  <c:v>5.2423214285714304</c:v>
                </c:pt>
                <c:pt idx="948">
                  <c:v>5.2478571428571437</c:v>
                </c:pt>
                <c:pt idx="949">
                  <c:v>5.2533928571428579</c:v>
                </c:pt>
                <c:pt idx="950">
                  <c:v>5.2589285714285685</c:v>
                </c:pt>
                <c:pt idx="951">
                  <c:v>5.2644642857142863</c:v>
                </c:pt>
                <c:pt idx="952">
                  <c:v>5.2700000000000014</c:v>
                </c:pt>
                <c:pt idx="953">
                  <c:v>5.2755357142857147</c:v>
                </c:pt>
                <c:pt idx="954">
                  <c:v>5.2810714285714324</c:v>
                </c:pt>
                <c:pt idx="955">
                  <c:v>5.2866071428571484</c:v>
                </c:pt>
                <c:pt idx="956">
                  <c:v>5.2921428571428555</c:v>
                </c:pt>
                <c:pt idx="957">
                  <c:v>5.2976785714285715</c:v>
                </c:pt>
                <c:pt idx="958">
                  <c:v>5.3032142857142874</c:v>
                </c:pt>
                <c:pt idx="959">
                  <c:v>5.3087500000000007</c:v>
                </c:pt>
                <c:pt idx="960">
                  <c:v>5.3142857142857096</c:v>
                </c:pt>
                <c:pt idx="961">
                  <c:v>5.3198214285714291</c:v>
                </c:pt>
                <c:pt idx="962">
                  <c:v>5.3253571428571425</c:v>
                </c:pt>
                <c:pt idx="963">
                  <c:v>5.3308928571428575</c:v>
                </c:pt>
                <c:pt idx="964">
                  <c:v>5.3364285714285717</c:v>
                </c:pt>
                <c:pt idx="965">
                  <c:v>5.3419642857142895</c:v>
                </c:pt>
                <c:pt idx="966">
                  <c:v>5.3474999999999975</c:v>
                </c:pt>
                <c:pt idx="967">
                  <c:v>5.3530357142857108</c:v>
                </c:pt>
                <c:pt idx="968">
                  <c:v>5.3585714285714285</c:v>
                </c:pt>
                <c:pt idx="969">
                  <c:v>5.3641071428571401</c:v>
                </c:pt>
                <c:pt idx="970">
                  <c:v>5.3696428571428578</c:v>
                </c:pt>
                <c:pt idx="971">
                  <c:v>5.3751785714285685</c:v>
                </c:pt>
                <c:pt idx="972">
                  <c:v>5.3807142857142862</c:v>
                </c:pt>
                <c:pt idx="973">
                  <c:v>5.3862500000000004</c:v>
                </c:pt>
                <c:pt idx="974">
                  <c:v>5.3917857142857146</c:v>
                </c:pt>
                <c:pt idx="975">
                  <c:v>5.3973214285714288</c:v>
                </c:pt>
                <c:pt idx="976">
                  <c:v>5.402857142857143</c:v>
                </c:pt>
                <c:pt idx="977">
                  <c:v>5.4083928571428572</c:v>
                </c:pt>
                <c:pt idx="978">
                  <c:v>5.4139285714285705</c:v>
                </c:pt>
                <c:pt idx="979">
                  <c:v>5.419464285714291</c:v>
                </c:pt>
                <c:pt idx="980">
                  <c:v>5.4250000000000007</c:v>
                </c:pt>
                <c:pt idx="981">
                  <c:v>5.4305357142857149</c:v>
                </c:pt>
                <c:pt idx="982">
                  <c:v>5.4360714285714327</c:v>
                </c:pt>
                <c:pt idx="983">
                  <c:v>5.4416071428571495</c:v>
                </c:pt>
                <c:pt idx="984">
                  <c:v>5.4471428571428575</c:v>
                </c:pt>
                <c:pt idx="985">
                  <c:v>5.4526785714285717</c:v>
                </c:pt>
                <c:pt idx="986">
                  <c:v>5.4582142857142895</c:v>
                </c:pt>
                <c:pt idx="987">
                  <c:v>5.4637500000000001</c:v>
                </c:pt>
                <c:pt idx="988">
                  <c:v>5.4692857142857143</c:v>
                </c:pt>
                <c:pt idx="989">
                  <c:v>5.4748214285714294</c:v>
                </c:pt>
                <c:pt idx="990">
                  <c:v>5.480357142857148</c:v>
                </c:pt>
                <c:pt idx="991">
                  <c:v>5.4858928571428578</c:v>
                </c:pt>
                <c:pt idx="992">
                  <c:v>5.491428571428572</c:v>
                </c:pt>
                <c:pt idx="993">
                  <c:v>5.4969642857142897</c:v>
                </c:pt>
                <c:pt idx="994">
                  <c:v>5.5024999999999995</c:v>
                </c:pt>
                <c:pt idx="995">
                  <c:v>5.5080357142857146</c:v>
                </c:pt>
                <c:pt idx="996">
                  <c:v>5.5135714285714288</c:v>
                </c:pt>
                <c:pt idx="997">
                  <c:v>5.519107142857143</c:v>
                </c:pt>
                <c:pt idx="998">
                  <c:v>5.5246428571428545</c:v>
                </c:pt>
                <c:pt idx="999">
                  <c:v>5.5301785714285705</c:v>
                </c:pt>
                <c:pt idx="1000">
                  <c:v>5.5357142857142874</c:v>
                </c:pt>
                <c:pt idx="1001">
                  <c:v>5.5412500000000033</c:v>
                </c:pt>
                <c:pt idx="1002">
                  <c:v>5.5467857142857149</c:v>
                </c:pt>
                <c:pt idx="1003">
                  <c:v>5.5523214285714291</c:v>
                </c:pt>
                <c:pt idx="1004">
                  <c:v>5.5578571428571415</c:v>
                </c:pt>
                <c:pt idx="1005">
                  <c:v>5.5633928571428575</c:v>
                </c:pt>
                <c:pt idx="1006">
                  <c:v>5.5689285714285681</c:v>
                </c:pt>
                <c:pt idx="1007">
                  <c:v>5.5744642857142894</c:v>
                </c:pt>
                <c:pt idx="1008">
                  <c:v>5.58</c:v>
                </c:pt>
                <c:pt idx="1009">
                  <c:v>5.5855357142857107</c:v>
                </c:pt>
                <c:pt idx="1010">
                  <c:v>5.5910714285714294</c:v>
                </c:pt>
                <c:pt idx="1011">
                  <c:v>5.5966071428571471</c:v>
                </c:pt>
                <c:pt idx="1012">
                  <c:v>5.6021428571428542</c:v>
                </c:pt>
                <c:pt idx="1013">
                  <c:v>5.6076785714285684</c:v>
                </c:pt>
                <c:pt idx="1014">
                  <c:v>5.6132142857142862</c:v>
                </c:pt>
                <c:pt idx="1015">
                  <c:v>5.6187499999999995</c:v>
                </c:pt>
                <c:pt idx="1016">
                  <c:v>5.6242857142857083</c:v>
                </c:pt>
                <c:pt idx="1017">
                  <c:v>5.6298214285714288</c:v>
                </c:pt>
                <c:pt idx="1018">
                  <c:v>5.635357142857143</c:v>
                </c:pt>
                <c:pt idx="1019">
                  <c:v>5.6408928571428545</c:v>
                </c:pt>
                <c:pt idx="1020">
                  <c:v>5.6464285714285705</c:v>
                </c:pt>
                <c:pt idx="1021">
                  <c:v>5.6519642857142864</c:v>
                </c:pt>
                <c:pt idx="1022">
                  <c:v>5.6574999999999971</c:v>
                </c:pt>
                <c:pt idx="1023">
                  <c:v>5.6630357142857095</c:v>
                </c:pt>
                <c:pt idx="1024">
                  <c:v>5.6685714285714255</c:v>
                </c:pt>
                <c:pt idx="1025">
                  <c:v>5.6741071428571415</c:v>
                </c:pt>
                <c:pt idx="1026">
                  <c:v>5.6796428571428574</c:v>
                </c:pt>
                <c:pt idx="1027">
                  <c:v>5.6851785714285681</c:v>
                </c:pt>
                <c:pt idx="1028">
                  <c:v>5.6907142857142858</c:v>
                </c:pt>
                <c:pt idx="1029">
                  <c:v>5.69625</c:v>
                </c:pt>
                <c:pt idx="1030">
                  <c:v>5.7017857142857151</c:v>
                </c:pt>
                <c:pt idx="1031">
                  <c:v>5.7073214285714293</c:v>
                </c:pt>
                <c:pt idx="1032">
                  <c:v>5.7128571428571435</c:v>
                </c:pt>
                <c:pt idx="1033">
                  <c:v>5.7183928571428577</c:v>
                </c:pt>
                <c:pt idx="1034">
                  <c:v>5.7239285714285684</c:v>
                </c:pt>
                <c:pt idx="1035">
                  <c:v>5.7294642857142897</c:v>
                </c:pt>
                <c:pt idx="1036">
                  <c:v>5.7350000000000003</c:v>
                </c:pt>
                <c:pt idx="1037">
                  <c:v>5.7405357142857145</c:v>
                </c:pt>
                <c:pt idx="1038">
                  <c:v>5.7460714285714314</c:v>
                </c:pt>
                <c:pt idx="1039">
                  <c:v>5.7516071428571482</c:v>
                </c:pt>
                <c:pt idx="1040">
                  <c:v>5.7571428571428545</c:v>
                </c:pt>
                <c:pt idx="1041">
                  <c:v>5.7626785714285695</c:v>
                </c:pt>
                <c:pt idx="1042">
                  <c:v>5.7682142857142864</c:v>
                </c:pt>
                <c:pt idx="1043">
                  <c:v>5.7737500000000024</c:v>
                </c:pt>
                <c:pt idx="1044">
                  <c:v>5.7792857142857184</c:v>
                </c:pt>
                <c:pt idx="1045">
                  <c:v>5.784821428571429</c:v>
                </c:pt>
                <c:pt idx="1046">
                  <c:v>5.7903571428571432</c:v>
                </c:pt>
                <c:pt idx="1047">
                  <c:v>5.7958928571428565</c:v>
                </c:pt>
                <c:pt idx="1048">
                  <c:v>5.8014285714285716</c:v>
                </c:pt>
                <c:pt idx="1049">
                  <c:v>5.8069642857142894</c:v>
                </c:pt>
                <c:pt idx="1050">
                  <c:v>5.8124999999999973</c:v>
                </c:pt>
                <c:pt idx="1051">
                  <c:v>5.8180357142857106</c:v>
                </c:pt>
                <c:pt idx="1052">
                  <c:v>5.8235714285714275</c:v>
                </c:pt>
                <c:pt idx="1053">
                  <c:v>5.8291071428571435</c:v>
                </c:pt>
                <c:pt idx="1054">
                  <c:v>5.8346428571428577</c:v>
                </c:pt>
                <c:pt idx="1055">
                  <c:v>5.8401785714285683</c:v>
                </c:pt>
                <c:pt idx="1056">
                  <c:v>5.8457142857142861</c:v>
                </c:pt>
                <c:pt idx="1057">
                  <c:v>5.8512500000000003</c:v>
                </c:pt>
                <c:pt idx="1058">
                  <c:v>5.8567857142857145</c:v>
                </c:pt>
                <c:pt idx="1059">
                  <c:v>5.8623214285714287</c:v>
                </c:pt>
                <c:pt idx="1060">
                  <c:v>5.8678571428571402</c:v>
                </c:pt>
                <c:pt idx="1061">
                  <c:v>5.873392857142858</c:v>
                </c:pt>
                <c:pt idx="1062">
                  <c:v>5.8789285714285695</c:v>
                </c:pt>
                <c:pt idx="1063">
                  <c:v>5.8844642857142864</c:v>
                </c:pt>
                <c:pt idx="1064">
                  <c:v>5.8900000000000006</c:v>
                </c:pt>
                <c:pt idx="1065">
                  <c:v>5.8955357142857086</c:v>
                </c:pt>
                <c:pt idx="1066">
                  <c:v>5.9010714285714325</c:v>
                </c:pt>
                <c:pt idx="1067">
                  <c:v>5.9066071428571494</c:v>
                </c:pt>
                <c:pt idx="1068">
                  <c:v>5.9121428571428565</c:v>
                </c:pt>
                <c:pt idx="1069">
                  <c:v>5.9176785714285716</c:v>
                </c:pt>
                <c:pt idx="1070">
                  <c:v>5.9232142857142884</c:v>
                </c:pt>
                <c:pt idx="1071">
                  <c:v>5.9287500000000009</c:v>
                </c:pt>
                <c:pt idx="1072">
                  <c:v>5.9342857142857151</c:v>
                </c:pt>
                <c:pt idx="1073">
                  <c:v>5.9398214285714328</c:v>
                </c:pt>
                <c:pt idx="1074">
                  <c:v>5.945357142857147</c:v>
                </c:pt>
                <c:pt idx="1075">
                  <c:v>5.9508928571428577</c:v>
                </c:pt>
                <c:pt idx="1076">
                  <c:v>5.9564285714285718</c:v>
                </c:pt>
                <c:pt idx="1077">
                  <c:v>5.9619642857142896</c:v>
                </c:pt>
                <c:pt idx="1078">
                  <c:v>5.9674999999999985</c:v>
                </c:pt>
                <c:pt idx="1079">
                  <c:v>5.9730357142857144</c:v>
                </c:pt>
                <c:pt idx="1080">
                  <c:v>5.9785714285714304</c:v>
                </c:pt>
                <c:pt idx="1081">
                  <c:v>5.9841071428571437</c:v>
                </c:pt>
                <c:pt idx="1082">
                  <c:v>5.9896428571428624</c:v>
                </c:pt>
                <c:pt idx="1083">
                  <c:v>5.9951785714285695</c:v>
                </c:pt>
                <c:pt idx="1084">
                  <c:v>6.0007142857142863</c:v>
                </c:pt>
                <c:pt idx="1085">
                  <c:v>6.0062500000000014</c:v>
                </c:pt>
                <c:pt idx="1086">
                  <c:v>6.0117857142857147</c:v>
                </c:pt>
                <c:pt idx="1087">
                  <c:v>6.0173214285714289</c:v>
                </c:pt>
                <c:pt idx="1088">
                  <c:v>6.0228571428571405</c:v>
                </c:pt>
                <c:pt idx="1089">
                  <c:v>6.0283928571428556</c:v>
                </c:pt>
                <c:pt idx="1090">
                  <c:v>6.0339285714285715</c:v>
                </c:pt>
                <c:pt idx="1091">
                  <c:v>6.0394642857142911</c:v>
                </c:pt>
                <c:pt idx="1092">
                  <c:v>6.0450000000000008</c:v>
                </c:pt>
                <c:pt idx="1093">
                  <c:v>6.0505357142857106</c:v>
                </c:pt>
                <c:pt idx="1094">
                  <c:v>6.0560714285714292</c:v>
                </c:pt>
                <c:pt idx="1095">
                  <c:v>6.0616071428571434</c:v>
                </c:pt>
                <c:pt idx="1096">
                  <c:v>6.0671428571428541</c:v>
                </c:pt>
                <c:pt idx="1097">
                  <c:v>6.0726785714285718</c:v>
                </c:pt>
                <c:pt idx="1098">
                  <c:v>6.0782142857142896</c:v>
                </c:pt>
                <c:pt idx="1099">
                  <c:v>6.0837500000000002</c:v>
                </c:pt>
                <c:pt idx="1100">
                  <c:v>6.0892857142857144</c:v>
                </c:pt>
                <c:pt idx="1101">
                  <c:v>6.0948214285714295</c:v>
                </c:pt>
                <c:pt idx="1102">
                  <c:v>6.1003571428571437</c:v>
                </c:pt>
                <c:pt idx="1103">
                  <c:v>6.1058928571428543</c:v>
                </c:pt>
                <c:pt idx="1104">
                  <c:v>6.1114285714285685</c:v>
                </c:pt>
                <c:pt idx="1105">
                  <c:v>6.1169642857142863</c:v>
                </c:pt>
                <c:pt idx="1106">
                  <c:v>6.1224999999999969</c:v>
                </c:pt>
                <c:pt idx="1107">
                  <c:v>6.1280357142857085</c:v>
                </c:pt>
                <c:pt idx="1108">
                  <c:v>6.1335714285714289</c:v>
                </c:pt>
                <c:pt idx="1109">
                  <c:v>6.1391071428571431</c:v>
                </c:pt>
                <c:pt idx="1110">
                  <c:v>6.1446428571428555</c:v>
                </c:pt>
                <c:pt idx="1111">
                  <c:v>6.1501785714285679</c:v>
                </c:pt>
                <c:pt idx="1112">
                  <c:v>6.1557142857142866</c:v>
                </c:pt>
                <c:pt idx="1113">
                  <c:v>6.1612500000000008</c:v>
                </c:pt>
                <c:pt idx="1114">
                  <c:v>6.1667857142857097</c:v>
                </c:pt>
                <c:pt idx="1115">
                  <c:v>6.1723214285714292</c:v>
                </c:pt>
                <c:pt idx="1116">
                  <c:v>6.1778571428571425</c:v>
                </c:pt>
                <c:pt idx="1117">
                  <c:v>6.1833928571428576</c:v>
                </c:pt>
                <c:pt idx="1118">
                  <c:v>6.1889285714285682</c:v>
                </c:pt>
                <c:pt idx="1119">
                  <c:v>6.194464285714286</c:v>
                </c:pt>
                <c:pt idx="1120">
                  <c:v>6.2</c:v>
                </c:pt>
                <c:pt idx="1121">
                  <c:v>6.2055357142857108</c:v>
                </c:pt>
                <c:pt idx="1122">
                  <c:v>6.2110714285714304</c:v>
                </c:pt>
                <c:pt idx="1123">
                  <c:v>6.2166071428571481</c:v>
                </c:pt>
                <c:pt idx="1124">
                  <c:v>6.2221428571428543</c:v>
                </c:pt>
                <c:pt idx="1125">
                  <c:v>6.2276785714285685</c:v>
                </c:pt>
                <c:pt idx="1126">
                  <c:v>6.2332142857142898</c:v>
                </c:pt>
                <c:pt idx="1127">
                  <c:v>6.2387500000000014</c:v>
                </c:pt>
                <c:pt idx="1128">
                  <c:v>6.2442857142857147</c:v>
                </c:pt>
                <c:pt idx="1129">
                  <c:v>6.2498214285714324</c:v>
                </c:pt>
                <c:pt idx="1130">
                  <c:v>6.2553571428571431</c:v>
                </c:pt>
                <c:pt idx="1131">
                  <c:v>6.2608928571428555</c:v>
                </c:pt>
                <c:pt idx="1132">
                  <c:v>6.2664285714285715</c:v>
                </c:pt>
                <c:pt idx="1133">
                  <c:v>6.271964285714291</c:v>
                </c:pt>
                <c:pt idx="1134">
                  <c:v>6.2775000000000007</c:v>
                </c:pt>
                <c:pt idx="1135">
                  <c:v>6.2830357142857149</c:v>
                </c:pt>
                <c:pt idx="1136">
                  <c:v>6.2885714285714291</c:v>
                </c:pt>
                <c:pt idx="1137">
                  <c:v>6.2941071428571425</c:v>
                </c:pt>
                <c:pt idx="1138">
                  <c:v>6.2996428571428584</c:v>
                </c:pt>
                <c:pt idx="1139">
                  <c:v>6.3051785714285682</c:v>
                </c:pt>
                <c:pt idx="1140">
                  <c:v>6.3107142857142859</c:v>
                </c:pt>
                <c:pt idx="1141">
                  <c:v>6.3162500000000001</c:v>
                </c:pt>
                <c:pt idx="1142">
                  <c:v>6.3217857142857117</c:v>
                </c:pt>
                <c:pt idx="1143">
                  <c:v>6.3273214285714285</c:v>
                </c:pt>
                <c:pt idx="1144">
                  <c:v>6.3328571428571436</c:v>
                </c:pt>
                <c:pt idx="1145">
                  <c:v>6.3383928571428578</c:v>
                </c:pt>
                <c:pt idx="1146">
                  <c:v>6.3439285714285685</c:v>
                </c:pt>
                <c:pt idx="1147">
                  <c:v>6.3494642857142898</c:v>
                </c:pt>
                <c:pt idx="1148">
                  <c:v>6.3549999999999969</c:v>
                </c:pt>
                <c:pt idx="1149">
                  <c:v>6.3605357142857084</c:v>
                </c:pt>
                <c:pt idx="1150">
                  <c:v>6.3660714285714288</c:v>
                </c:pt>
                <c:pt idx="1151">
                  <c:v>6.3716071428571484</c:v>
                </c:pt>
                <c:pt idx="1152">
                  <c:v>6.3771428571428546</c:v>
                </c:pt>
                <c:pt idx="1153">
                  <c:v>6.3826785714285705</c:v>
                </c:pt>
                <c:pt idx="1154">
                  <c:v>6.3882142857142874</c:v>
                </c:pt>
                <c:pt idx="1155">
                  <c:v>6.3937500000000007</c:v>
                </c:pt>
                <c:pt idx="1156">
                  <c:v>6.3992857142857149</c:v>
                </c:pt>
                <c:pt idx="1157">
                  <c:v>6.4048214285714291</c:v>
                </c:pt>
                <c:pt idx="1158">
                  <c:v>6.4103571428571433</c:v>
                </c:pt>
                <c:pt idx="1159">
                  <c:v>6.4158928571428575</c:v>
                </c:pt>
                <c:pt idx="1160">
                  <c:v>6.4214285714285717</c:v>
                </c:pt>
                <c:pt idx="1161">
                  <c:v>6.4269642857142895</c:v>
                </c:pt>
                <c:pt idx="1162">
                  <c:v>6.4325000000000001</c:v>
                </c:pt>
                <c:pt idx="1163">
                  <c:v>6.4380357142857152</c:v>
                </c:pt>
                <c:pt idx="1164">
                  <c:v>6.4435714285714294</c:v>
                </c:pt>
                <c:pt idx="1165">
                  <c:v>6.449107142857148</c:v>
                </c:pt>
                <c:pt idx="1166">
                  <c:v>6.4546428571428578</c:v>
                </c:pt>
                <c:pt idx="1167">
                  <c:v>6.4601785714285684</c:v>
                </c:pt>
                <c:pt idx="1168">
                  <c:v>6.4657142857142862</c:v>
                </c:pt>
                <c:pt idx="1169">
                  <c:v>6.4712500000000039</c:v>
                </c:pt>
                <c:pt idx="1170">
                  <c:v>6.4767857142857164</c:v>
                </c:pt>
                <c:pt idx="1171">
                  <c:v>6.4823214285714323</c:v>
                </c:pt>
                <c:pt idx="1172">
                  <c:v>6.487857142857143</c:v>
                </c:pt>
                <c:pt idx="1173">
                  <c:v>6.4933928571428581</c:v>
                </c:pt>
                <c:pt idx="1174">
                  <c:v>6.4989285714285705</c:v>
                </c:pt>
                <c:pt idx="1175">
                  <c:v>6.5044642857142874</c:v>
                </c:pt>
                <c:pt idx="1176">
                  <c:v>6.5100000000000007</c:v>
                </c:pt>
                <c:pt idx="1177">
                  <c:v>6.5155357142857095</c:v>
                </c:pt>
                <c:pt idx="1178">
                  <c:v>6.5210714285714291</c:v>
                </c:pt>
                <c:pt idx="1179">
                  <c:v>6.5266071428571433</c:v>
                </c:pt>
                <c:pt idx="1180">
                  <c:v>6.5321428571428575</c:v>
                </c:pt>
                <c:pt idx="1181">
                  <c:v>6.5376785714285717</c:v>
                </c:pt>
                <c:pt idx="1182">
                  <c:v>6.5432142857142894</c:v>
                </c:pt>
                <c:pt idx="1183">
                  <c:v>6.548750000000001</c:v>
                </c:pt>
                <c:pt idx="1184">
                  <c:v>6.5542857142857107</c:v>
                </c:pt>
                <c:pt idx="1185">
                  <c:v>6.5598214285714294</c:v>
                </c:pt>
                <c:pt idx="1186">
                  <c:v>6.5653571428571436</c:v>
                </c:pt>
                <c:pt idx="1187">
                  <c:v>6.5708928571428578</c:v>
                </c:pt>
                <c:pt idx="1188">
                  <c:v>6.576428571428572</c:v>
                </c:pt>
                <c:pt idx="1189">
                  <c:v>6.5819642857142897</c:v>
                </c:pt>
                <c:pt idx="1190">
                  <c:v>6.5874999999999995</c:v>
                </c:pt>
                <c:pt idx="1191">
                  <c:v>6.5930357142857146</c:v>
                </c:pt>
                <c:pt idx="1192">
                  <c:v>6.5985714285714288</c:v>
                </c:pt>
                <c:pt idx="1193">
                  <c:v>6.6041071428571403</c:v>
                </c:pt>
                <c:pt idx="1194">
                  <c:v>6.609642857142858</c:v>
                </c:pt>
                <c:pt idx="1195">
                  <c:v>6.6151785714285678</c:v>
                </c:pt>
                <c:pt idx="1196">
                  <c:v>6.6207142857142856</c:v>
                </c:pt>
                <c:pt idx="1197">
                  <c:v>6.6262500000000006</c:v>
                </c:pt>
                <c:pt idx="1198">
                  <c:v>6.6317857142857148</c:v>
                </c:pt>
                <c:pt idx="1199">
                  <c:v>6.637321428571429</c:v>
                </c:pt>
                <c:pt idx="1200">
                  <c:v>6.6428571428571415</c:v>
                </c:pt>
                <c:pt idx="1201">
                  <c:v>6.6483928571428565</c:v>
                </c:pt>
                <c:pt idx="1202">
                  <c:v>6.6539285714285681</c:v>
                </c:pt>
                <c:pt idx="1203">
                  <c:v>6.6594642857142894</c:v>
                </c:pt>
                <c:pt idx="1204">
                  <c:v>6.6649999999999956</c:v>
                </c:pt>
                <c:pt idx="1205">
                  <c:v>6.6705357142857107</c:v>
                </c:pt>
                <c:pt idx="1206">
                  <c:v>6.6760714285714293</c:v>
                </c:pt>
                <c:pt idx="1207">
                  <c:v>6.6816071428571471</c:v>
                </c:pt>
                <c:pt idx="1208">
                  <c:v>6.6871428571428542</c:v>
                </c:pt>
                <c:pt idx="1209">
                  <c:v>6.6926785714285684</c:v>
                </c:pt>
                <c:pt idx="1210">
                  <c:v>6.6982142857142861</c:v>
                </c:pt>
                <c:pt idx="1211">
                  <c:v>6.7037500000000003</c:v>
                </c:pt>
                <c:pt idx="1212">
                  <c:v>6.7092857142857154</c:v>
                </c:pt>
                <c:pt idx="1213">
                  <c:v>6.7148214285714287</c:v>
                </c:pt>
                <c:pt idx="1214">
                  <c:v>6.7203571428571438</c:v>
                </c:pt>
                <c:pt idx="1215">
                  <c:v>6.7258928571428545</c:v>
                </c:pt>
                <c:pt idx="1216">
                  <c:v>6.7314285714285722</c:v>
                </c:pt>
                <c:pt idx="1217">
                  <c:v>6.73696428571429</c:v>
                </c:pt>
                <c:pt idx="1218">
                  <c:v>6.7425000000000006</c:v>
                </c:pt>
                <c:pt idx="1219">
                  <c:v>6.7480357142857148</c:v>
                </c:pt>
                <c:pt idx="1220">
                  <c:v>6.753571428571429</c:v>
                </c:pt>
                <c:pt idx="1221">
                  <c:v>6.7591071428571432</c:v>
                </c:pt>
                <c:pt idx="1222">
                  <c:v>6.7646428571428565</c:v>
                </c:pt>
                <c:pt idx="1223">
                  <c:v>6.7701785714285716</c:v>
                </c:pt>
                <c:pt idx="1224">
                  <c:v>6.7757142857142894</c:v>
                </c:pt>
                <c:pt idx="1225">
                  <c:v>6.7812500000000044</c:v>
                </c:pt>
                <c:pt idx="1226">
                  <c:v>6.7867857142857151</c:v>
                </c:pt>
                <c:pt idx="1227">
                  <c:v>6.7923214285714293</c:v>
                </c:pt>
                <c:pt idx="1228">
                  <c:v>6.7978571428571435</c:v>
                </c:pt>
                <c:pt idx="1229">
                  <c:v>6.8033928571428577</c:v>
                </c:pt>
                <c:pt idx="1230">
                  <c:v>6.8089285714285683</c:v>
                </c:pt>
                <c:pt idx="1231">
                  <c:v>6.8144642857142861</c:v>
                </c:pt>
                <c:pt idx="1232">
                  <c:v>6.8199999999999985</c:v>
                </c:pt>
                <c:pt idx="1233">
                  <c:v>6.8255357142857083</c:v>
                </c:pt>
                <c:pt idx="1234">
                  <c:v>6.8310714285714313</c:v>
                </c:pt>
                <c:pt idx="1235">
                  <c:v>6.8366071428571482</c:v>
                </c:pt>
                <c:pt idx="1236">
                  <c:v>6.8421428571428544</c:v>
                </c:pt>
                <c:pt idx="1237">
                  <c:v>6.8476785714285695</c:v>
                </c:pt>
                <c:pt idx="1238">
                  <c:v>6.8532142857142864</c:v>
                </c:pt>
                <c:pt idx="1239">
                  <c:v>6.8587500000000006</c:v>
                </c:pt>
                <c:pt idx="1240">
                  <c:v>6.8642857142857086</c:v>
                </c:pt>
                <c:pt idx="1241">
                  <c:v>6.869821428571429</c:v>
                </c:pt>
                <c:pt idx="1242">
                  <c:v>6.8753571428571432</c:v>
                </c:pt>
                <c:pt idx="1243">
                  <c:v>6.8808928571428565</c:v>
                </c:pt>
                <c:pt idx="1244">
                  <c:v>6.8864285714285716</c:v>
                </c:pt>
                <c:pt idx="1245">
                  <c:v>6.8919642857142884</c:v>
                </c:pt>
                <c:pt idx="1246">
                  <c:v>6.8974999999999973</c:v>
                </c:pt>
                <c:pt idx="1247">
                  <c:v>6.9030357142857151</c:v>
                </c:pt>
                <c:pt idx="1248">
                  <c:v>6.9085714285714293</c:v>
                </c:pt>
                <c:pt idx="1249">
                  <c:v>6.9141071428571435</c:v>
                </c:pt>
                <c:pt idx="1250">
                  <c:v>6.9196428571428594</c:v>
                </c:pt>
                <c:pt idx="1251">
                  <c:v>6.9251785714285683</c:v>
                </c:pt>
                <c:pt idx="1252">
                  <c:v>6.9307142857142896</c:v>
                </c:pt>
                <c:pt idx="1253">
                  <c:v>6.9362500000000038</c:v>
                </c:pt>
                <c:pt idx="1254">
                  <c:v>6.9417857142857144</c:v>
                </c:pt>
                <c:pt idx="1255">
                  <c:v>6.9473214285714304</c:v>
                </c:pt>
                <c:pt idx="1256">
                  <c:v>6.9528571428571437</c:v>
                </c:pt>
                <c:pt idx="1257">
                  <c:v>6.9583928571428579</c:v>
                </c:pt>
                <c:pt idx="1258">
                  <c:v>6.9639285714285695</c:v>
                </c:pt>
                <c:pt idx="1259">
                  <c:v>6.9694642857142899</c:v>
                </c:pt>
                <c:pt idx="1260">
                  <c:v>6.9750000000000014</c:v>
                </c:pt>
                <c:pt idx="1261">
                  <c:v>6.9805357142857147</c:v>
                </c:pt>
                <c:pt idx="1262">
                  <c:v>6.9860714285714325</c:v>
                </c:pt>
                <c:pt idx="1263">
                  <c:v>6.9916071428571493</c:v>
                </c:pt>
                <c:pt idx="1264">
                  <c:v>6.9971428571428556</c:v>
                </c:pt>
                <c:pt idx="1265">
                  <c:v>7.0026785714285715</c:v>
                </c:pt>
                <c:pt idx="1266">
                  <c:v>7.0082142857142884</c:v>
                </c:pt>
                <c:pt idx="1267">
                  <c:v>7.0137500000000008</c:v>
                </c:pt>
                <c:pt idx="1268">
                  <c:v>7.019285714285715</c:v>
                </c:pt>
                <c:pt idx="1269">
                  <c:v>7.0248214285714266</c:v>
                </c:pt>
                <c:pt idx="1270">
                  <c:v>7.0303571428571434</c:v>
                </c:pt>
                <c:pt idx="1271">
                  <c:v>7.0358928571428576</c:v>
                </c:pt>
                <c:pt idx="1272">
                  <c:v>7.0414285714285718</c:v>
                </c:pt>
                <c:pt idx="1273">
                  <c:v>7.0469642857142896</c:v>
                </c:pt>
                <c:pt idx="1274">
                  <c:v>7.0524999999999975</c:v>
                </c:pt>
                <c:pt idx="1275">
                  <c:v>7.0580357142857117</c:v>
                </c:pt>
                <c:pt idx="1276">
                  <c:v>7.0635714285714295</c:v>
                </c:pt>
                <c:pt idx="1277">
                  <c:v>7.0691071428571437</c:v>
                </c:pt>
                <c:pt idx="1278">
                  <c:v>7.0746428571428579</c:v>
                </c:pt>
                <c:pt idx="1279">
                  <c:v>7.0801785714285685</c:v>
                </c:pt>
                <c:pt idx="1280">
                  <c:v>7.0857142857142863</c:v>
                </c:pt>
                <c:pt idx="1281">
                  <c:v>7.0912500000000014</c:v>
                </c:pt>
                <c:pt idx="1282">
                  <c:v>7.0967857142857147</c:v>
                </c:pt>
                <c:pt idx="1283">
                  <c:v>7.1023214285714289</c:v>
                </c:pt>
                <c:pt idx="1284">
                  <c:v>7.1078571428571395</c:v>
                </c:pt>
                <c:pt idx="1285">
                  <c:v>7.1133928571428555</c:v>
                </c:pt>
                <c:pt idx="1286">
                  <c:v>7.1189285714285679</c:v>
                </c:pt>
                <c:pt idx="1287">
                  <c:v>7.1244642857142866</c:v>
                </c:pt>
                <c:pt idx="1288">
                  <c:v>7.1300000000000008</c:v>
                </c:pt>
                <c:pt idx="1289">
                  <c:v>7.1355357142857097</c:v>
                </c:pt>
                <c:pt idx="1290">
                  <c:v>7.1410714285714292</c:v>
                </c:pt>
                <c:pt idx="1291">
                  <c:v>7.1466071428571434</c:v>
                </c:pt>
                <c:pt idx="1292">
                  <c:v>7.152142857142854</c:v>
                </c:pt>
                <c:pt idx="1293">
                  <c:v>7.1576785714285682</c:v>
                </c:pt>
                <c:pt idx="1294">
                  <c:v>7.163214285714286</c:v>
                </c:pt>
                <c:pt idx="1295">
                  <c:v>7.1687499999999975</c:v>
                </c:pt>
                <c:pt idx="1296">
                  <c:v>7.1742857142857117</c:v>
                </c:pt>
                <c:pt idx="1297">
                  <c:v>7.1798214285714304</c:v>
                </c:pt>
                <c:pt idx="1298">
                  <c:v>7.1853571428571437</c:v>
                </c:pt>
                <c:pt idx="1299">
                  <c:v>7.1908928571428543</c:v>
                </c:pt>
                <c:pt idx="1300">
                  <c:v>7.1964285714285685</c:v>
                </c:pt>
                <c:pt idx="1301">
                  <c:v>7.2019642857142898</c:v>
                </c:pt>
                <c:pt idx="1302">
                  <c:v>7.2075000000000005</c:v>
                </c:pt>
                <c:pt idx="1303">
                  <c:v>7.2130357142857147</c:v>
                </c:pt>
                <c:pt idx="1304">
                  <c:v>7.2185714285714289</c:v>
                </c:pt>
                <c:pt idx="1305">
                  <c:v>7.2241071428571395</c:v>
                </c:pt>
                <c:pt idx="1306">
                  <c:v>7.2296428571428581</c:v>
                </c:pt>
                <c:pt idx="1307">
                  <c:v>7.2351785714285715</c:v>
                </c:pt>
                <c:pt idx="1308">
                  <c:v>7.2407142857142874</c:v>
                </c:pt>
                <c:pt idx="1309">
                  <c:v>7.2462500000000034</c:v>
                </c:pt>
                <c:pt idx="1310">
                  <c:v>7.2517857142857149</c:v>
                </c:pt>
                <c:pt idx="1311">
                  <c:v>7.2573214285714291</c:v>
                </c:pt>
                <c:pt idx="1312">
                  <c:v>7.2628571428571425</c:v>
                </c:pt>
                <c:pt idx="1313">
                  <c:v>7.2683928571428575</c:v>
                </c:pt>
                <c:pt idx="1314">
                  <c:v>7.2739285714285717</c:v>
                </c:pt>
                <c:pt idx="1315">
                  <c:v>7.2794642857142922</c:v>
                </c:pt>
                <c:pt idx="1316">
                  <c:v>7.285000000000001</c:v>
                </c:pt>
                <c:pt idx="1317">
                  <c:v>7.2905357142857117</c:v>
                </c:pt>
                <c:pt idx="1318">
                  <c:v>7.2960714285714294</c:v>
                </c:pt>
                <c:pt idx="1319">
                  <c:v>7.3016071428571481</c:v>
                </c:pt>
                <c:pt idx="1320">
                  <c:v>7.3071428571428543</c:v>
                </c:pt>
                <c:pt idx="1321">
                  <c:v>7.3126785714285685</c:v>
                </c:pt>
                <c:pt idx="1322">
                  <c:v>7.3182142857142862</c:v>
                </c:pt>
                <c:pt idx="1323">
                  <c:v>7.3237499999999995</c:v>
                </c:pt>
                <c:pt idx="1324">
                  <c:v>7.3292857142857146</c:v>
                </c:pt>
                <c:pt idx="1325">
                  <c:v>7.3348214285714288</c:v>
                </c:pt>
                <c:pt idx="1326">
                  <c:v>7.340357142857143</c:v>
                </c:pt>
                <c:pt idx="1327">
                  <c:v>7.3458928571428546</c:v>
                </c:pt>
                <c:pt idx="1328">
                  <c:v>7.3514285714285705</c:v>
                </c:pt>
                <c:pt idx="1329">
                  <c:v>7.3569642857142874</c:v>
                </c:pt>
                <c:pt idx="1330">
                  <c:v>7.3624999999999972</c:v>
                </c:pt>
                <c:pt idx="1331">
                  <c:v>7.3680357142857096</c:v>
                </c:pt>
                <c:pt idx="1332">
                  <c:v>7.3735714285714291</c:v>
                </c:pt>
                <c:pt idx="1333">
                  <c:v>7.3791071428571433</c:v>
                </c:pt>
                <c:pt idx="1334">
                  <c:v>7.3846428571428575</c:v>
                </c:pt>
                <c:pt idx="1335">
                  <c:v>7.3901785714285682</c:v>
                </c:pt>
                <c:pt idx="1336">
                  <c:v>7.3957142857142859</c:v>
                </c:pt>
                <c:pt idx="1337">
                  <c:v>7.4012500000000045</c:v>
                </c:pt>
                <c:pt idx="1338">
                  <c:v>7.4067857142857152</c:v>
                </c:pt>
                <c:pt idx="1339">
                  <c:v>7.4123214285714294</c:v>
                </c:pt>
                <c:pt idx="1340">
                  <c:v>7.4178571428571436</c:v>
                </c:pt>
                <c:pt idx="1341">
                  <c:v>7.4233928571428578</c:v>
                </c:pt>
                <c:pt idx="1342">
                  <c:v>7.4289285714285684</c:v>
                </c:pt>
                <c:pt idx="1343">
                  <c:v>7.4344642857142897</c:v>
                </c:pt>
                <c:pt idx="1344">
                  <c:v>7.44</c:v>
                </c:pt>
                <c:pt idx="1345">
                  <c:v>7.4455357142857146</c:v>
                </c:pt>
                <c:pt idx="1346">
                  <c:v>7.4510714285714323</c:v>
                </c:pt>
                <c:pt idx="1347">
                  <c:v>7.4566071428571492</c:v>
                </c:pt>
                <c:pt idx="1348">
                  <c:v>7.4621428571428545</c:v>
                </c:pt>
                <c:pt idx="1349">
                  <c:v>7.4676785714285705</c:v>
                </c:pt>
                <c:pt idx="1350">
                  <c:v>7.4732142857142909</c:v>
                </c:pt>
                <c:pt idx="1351">
                  <c:v>7.4787500000000033</c:v>
                </c:pt>
                <c:pt idx="1352">
                  <c:v>7.4842857142857149</c:v>
                </c:pt>
                <c:pt idx="1353">
                  <c:v>7.4898214285714326</c:v>
                </c:pt>
                <c:pt idx="1354">
                  <c:v>7.4953571428571433</c:v>
                </c:pt>
                <c:pt idx="1355">
                  <c:v>7.5008928571428575</c:v>
                </c:pt>
                <c:pt idx="1356">
                  <c:v>7.5064285714285717</c:v>
                </c:pt>
                <c:pt idx="1357">
                  <c:v>7.5119642857142894</c:v>
                </c:pt>
                <c:pt idx="1358">
                  <c:v>7.5174999999999974</c:v>
                </c:pt>
                <c:pt idx="1359">
                  <c:v>7.5230357142857107</c:v>
                </c:pt>
                <c:pt idx="1360">
                  <c:v>7.5285714285714285</c:v>
                </c:pt>
                <c:pt idx="1361">
                  <c:v>7.5341071428571436</c:v>
                </c:pt>
                <c:pt idx="1362">
                  <c:v>7.5396428571428613</c:v>
                </c:pt>
                <c:pt idx="1363">
                  <c:v>7.5451785714285684</c:v>
                </c:pt>
                <c:pt idx="1364">
                  <c:v>7.5507142857142862</c:v>
                </c:pt>
                <c:pt idx="1365">
                  <c:v>7.5562500000000004</c:v>
                </c:pt>
                <c:pt idx="1366">
                  <c:v>7.5617857142857146</c:v>
                </c:pt>
                <c:pt idx="1367">
                  <c:v>7.5673214285714288</c:v>
                </c:pt>
                <c:pt idx="1368">
                  <c:v>7.5728571428571438</c:v>
                </c:pt>
                <c:pt idx="1369">
                  <c:v>7.578392857142858</c:v>
                </c:pt>
                <c:pt idx="1370">
                  <c:v>7.5839285714285705</c:v>
                </c:pt>
                <c:pt idx="1371">
                  <c:v>7.58946428571429</c:v>
                </c:pt>
                <c:pt idx="1372">
                  <c:v>7.5950000000000006</c:v>
                </c:pt>
                <c:pt idx="1373">
                  <c:v>7.6005357142857095</c:v>
                </c:pt>
                <c:pt idx="1374">
                  <c:v>7.606071428571429</c:v>
                </c:pt>
                <c:pt idx="1375">
                  <c:v>7.6116071428571432</c:v>
                </c:pt>
                <c:pt idx="1376">
                  <c:v>7.6171428571428521</c:v>
                </c:pt>
                <c:pt idx="1377">
                  <c:v>7.6226785714285681</c:v>
                </c:pt>
                <c:pt idx="1378">
                  <c:v>7.6282142857142867</c:v>
                </c:pt>
                <c:pt idx="1379">
                  <c:v>7.6337500000000009</c:v>
                </c:pt>
                <c:pt idx="1380">
                  <c:v>7.6392857142857151</c:v>
                </c:pt>
                <c:pt idx="1381">
                  <c:v>7.6448214285714275</c:v>
                </c:pt>
                <c:pt idx="1382">
                  <c:v>7.6503571428571435</c:v>
                </c:pt>
                <c:pt idx="1383">
                  <c:v>7.6558928571428542</c:v>
                </c:pt>
                <c:pt idx="1384">
                  <c:v>7.6614285714285684</c:v>
                </c:pt>
                <c:pt idx="1385">
                  <c:v>7.6669642857142861</c:v>
                </c:pt>
                <c:pt idx="1386">
                  <c:v>7.6724999999999985</c:v>
                </c:pt>
                <c:pt idx="1387">
                  <c:v>7.6780357142857145</c:v>
                </c:pt>
                <c:pt idx="1388">
                  <c:v>7.6835714285714296</c:v>
                </c:pt>
                <c:pt idx="1389">
                  <c:v>7.6891071428571438</c:v>
                </c:pt>
                <c:pt idx="1390">
                  <c:v>7.6946428571428545</c:v>
                </c:pt>
                <c:pt idx="1391">
                  <c:v>7.7001785714285695</c:v>
                </c:pt>
                <c:pt idx="1392">
                  <c:v>7.7057142857142864</c:v>
                </c:pt>
                <c:pt idx="1393">
                  <c:v>7.7112500000000024</c:v>
                </c:pt>
                <c:pt idx="1394">
                  <c:v>7.7167857142857148</c:v>
                </c:pt>
                <c:pt idx="1395">
                  <c:v>7.722321428571429</c:v>
                </c:pt>
                <c:pt idx="1396">
                  <c:v>7.7278571428571405</c:v>
                </c:pt>
                <c:pt idx="1397">
                  <c:v>7.7333928571428574</c:v>
                </c:pt>
                <c:pt idx="1398">
                  <c:v>7.7389285714285725</c:v>
                </c:pt>
                <c:pt idx="1399">
                  <c:v>7.7444642857142894</c:v>
                </c:pt>
                <c:pt idx="1400">
                  <c:v>7.7500000000000009</c:v>
                </c:pt>
                <c:pt idx="1401">
                  <c:v>7.7555357142857106</c:v>
                </c:pt>
                <c:pt idx="1402">
                  <c:v>7.7610714285714293</c:v>
                </c:pt>
                <c:pt idx="1403">
                  <c:v>7.766607142857147</c:v>
                </c:pt>
                <c:pt idx="1404">
                  <c:v>7.7721428571428577</c:v>
                </c:pt>
                <c:pt idx="1405">
                  <c:v>7.7776785714285719</c:v>
                </c:pt>
                <c:pt idx="1406">
                  <c:v>7.7832142857142896</c:v>
                </c:pt>
                <c:pt idx="1407">
                  <c:v>7.7887500000000003</c:v>
                </c:pt>
                <c:pt idx="1408">
                  <c:v>7.7942857142857145</c:v>
                </c:pt>
                <c:pt idx="1409">
                  <c:v>7.7998214285714313</c:v>
                </c:pt>
                <c:pt idx="1410">
                  <c:v>7.8053571428571438</c:v>
                </c:pt>
                <c:pt idx="1411">
                  <c:v>7.8108928571428544</c:v>
                </c:pt>
                <c:pt idx="1412">
                  <c:v>7.8164285714285695</c:v>
                </c:pt>
                <c:pt idx="1413">
                  <c:v>7.8219642857142864</c:v>
                </c:pt>
                <c:pt idx="1414">
                  <c:v>7.827499999999997</c:v>
                </c:pt>
                <c:pt idx="1415">
                  <c:v>7.8330357142857148</c:v>
                </c:pt>
                <c:pt idx="1416">
                  <c:v>7.838571428571429</c:v>
                </c:pt>
                <c:pt idx="1417">
                  <c:v>7.8441071428571405</c:v>
                </c:pt>
                <c:pt idx="1418">
                  <c:v>7.8496428571428574</c:v>
                </c:pt>
                <c:pt idx="1419">
                  <c:v>7.8551785714285689</c:v>
                </c:pt>
                <c:pt idx="1420">
                  <c:v>7.8607142857142867</c:v>
                </c:pt>
                <c:pt idx="1421">
                  <c:v>7.8662500000000009</c:v>
                </c:pt>
                <c:pt idx="1422">
                  <c:v>7.8717857142857151</c:v>
                </c:pt>
                <c:pt idx="1423">
                  <c:v>7.8773214285714293</c:v>
                </c:pt>
                <c:pt idx="1424">
                  <c:v>7.8828571428571435</c:v>
                </c:pt>
                <c:pt idx="1425">
                  <c:v>7.8883928571428577</c:v>
                </c:pt>
                <c:pt idx="1426">
                  <c:v>7.8939285714285683</c:v>
                </c:pt>
                <c:pt idx="1427">
                  <c:v>7.8994642857142896</c:v>
                </c:pt>
                <c:pt idx="1428">
                  <c:v>7.9050000000000002</c:v>
                </c:pt>
                <c:pt idx="1429">
                  <c:v>7.9105357142857118</c:v>
                </c:pt>
                <c:pt idx="1430">
                  <c:v>7.9160714285714304</c:v>
                </c:pt>
                <c:pt idx="1431">
                  <c:v>7.9216071428571482</c:v>
                </c:pt>
                <c:pt idx="1432">
                  <c:v>7.9271428571428544</c:v>
                </c:pt>
                <c:pt idx="1433">
                  <c:v>7.9326785714285721</c:v>
                </c:pt>
                <c:pt idx="1434">
                  <c:v>7.9382142857142899</c:v>
                </c:pt>
                <c:pt idx="1435">
                  <c:v>7.9437500000000014</c:v>
                </c:pt>
                <c:pt idx="1436">
                  <c:v>7.9492857142857174</c:v>
                </c:pt>
                <c:pt idx="1437">
                  <c:v>7.9548214285714289</c:v>
                </c:pt>
                <c:pt idx="1438">
                  <c:v>7.9603571428571431</c:v>
                </c:pt>
                <c:pt idx="1439">
                  <c:v>7.9658928571428556</c:v>
                </c:pt>
                <c:pt idx="1440">
                  <c:v>7.9714285714285724</c:v>
                </c:pt>
                <c:pt idx="1441">
                  <c:v>7.9769642857142911</c:v>
                </c:pt>
                <c:pt idx="1442">
                  <c:v>7.9825000000000008</c:v>
                </c:pt>
                <c:pt idx="1443">
                  <c:v>7.988035714285715</c:v>
                </c:pt>
                <c:pt idx="1444">
                  <c:v>7.9935714285714292</c:v>
                </c:pt>
                <c:pt idx="1445">
                  <c:v>7.9991071428571434</c:v>
                </c:pt>
                <c:pt idx="1446">
                  <c:v>8.0046428571428656</c:v>
                </c:pt>
                <c:pt idx="1447">
                  <c:v>8.0101785714285683</c:v>
                </c:pt>
                <c:pt idx="1448">
                  <c:v>8.015714285714294</c:v>
                </c:pt>
                <c:pt idx="1449">
                  <c:v>8.0212500000000002</c:v>
                </c:pt>
                <c:pt idx="1450">
                  <c:v>8.0267857142857224</c:v>
                </c:pt>
                <c:pt idx="1451">
                  <c:v>8.0323214285714162</c:v>
                </c:pt>
                <c:pt idx="1452">
                  <c:v>8.0378571428571419</c:v>
                </c:pt>
                <c:pt idx="1453">
                  <c:v>8.043392857142857</c:v>
                </c:pt>
                <c:pt idx="1454">
                  <c:v>8.0489285714285614</c:v>
                </c:pt>
                <c:pt idx="1455">
                  <c:v>8.0544642857142943</c:v>
                </c:pt>
                <c:pt idx="1456">
                  <c:v>8.06</c:v>
                </c:pt>
                <c:pt idx="1457">
                  <c:v>8.0655357142857262</c:v>
                </c:pt>
                <c:pt idx="1458">
                  <c:v>8.0710714285714165</c:v>
                </c:pt>
                <c:pt idx="1459">
                  <c:v>8.076607142857144</c:v>
                </c:pt>
                <c:pt idx="1460">
                  <c:v>8.0821428571428644</c:v>
                </c:pt>
                <c:pt idx="1461">
                  <c:v>8.0876785714285688</c:v>
                </c:pt>
                <c:pt idx="1462">
                  <c:v>8.0932142857142857</c:v>
                </c:pt>
                <c:pt idx="1463">
                  <c:v>8.0987500000000008</c:v>
                </c:pt>
                <c:pt idx="1464">
                  <c:v>8.1042857142857141</c:v>
                </c:pt>
                <c:pt idx="1465">
                  <c:v>8.1098214285714167</c:v>
                </c:pt>
                <c:pt idx="1466">
                  <c:v>8.1153571428571389</c:v>
                </c:pt>
                <c:pt idx="1467">
                  <c:v>8.1208928571428576</c:v>
                </c:pt>
                <c:pt idx="1468">
                  <c:v>8.1264285714285709</c:v>
                </c:pt>
                <c:pt idx="1469">
                  <c:v>8.1319642857142789</c:v>
                </c:pt>
                <c:pt idx="1470">
                  <c:v>8.1375000000000011</c:v>
                </c:pt>
                <c:pt idx="1471">
                  <c:v>8.1430357142857144</c:v>
                </c:pt>
                <c:pt idx="1472">
                  <c:v>8.1485714285714117</c:v>
                </c:pt>
                <c:pt idx="1473">
                  <c:v>8.154107142857141</c:v>
                </c:pt>
                <c:pt idx="1474">
                  <c:v>8.1596428571428721</c:v>
                </c:pt>
                <c:pt idx="1475">
                  <c:v>8.165178571428573</c:v>
                </c:pt>
                <c:pt idx="1476">
                  <c:v>8.1707142857142863</c:v>
                </c:pt>
                <c:pt idx="1477">
                  <c:v>8.1762500000000014</c:v>
                </c:pt>
                <c:pt idx="1478">
                  <c:v>8.1817857142857147</c:v>
                </c:pt>
                <c:pt idx="1479">
                  <c:v>8.187321428571412</c:v>
                </c:pt>
                <c:pt idx="1480">
                  <c:v>8.1928571428571431</c:v>
                </c:pt>
                <c:pt idx="1481">
                  <c:v>8.1983928571428581</c:v>
                </c:pt>
                <c:pt idx="1482">
                  <c:v>8.2039285714285679</c:v>
                </c:pt>
                <c:pt idx="1483">
                  <c:v>8.2094642857142865</c:v>
                </c:pt>
                <c:pt idx="1484">
                  <c:v>8.2150000000000016</c:v>
                </c:pt>
                <c:pt idx="1485">
                  <c:v>8.2205357142857167</c:v>
                </c:pt>
                <c:pt idx="1486">
                  <c:v>8.226071428571414</c:v>
                </c:pt>
                <c:pt idx="1487">
                  <c:v>8.2316071428571327</c:v>
                </c:pt>
                <c:pt idx="1488">
                  <c:v>8.2371428571428584</c:v>
                </c:pt>
                <c:pt idx="1489">
                  <c:v>8.2426785714285682</c:v>
                </c:pt>
                <c:pt idx="1490">
                  <c:v>8.2482142857142762</c:v>
                </c:pt>
                <c:pt idx="1491">
                  <c:v>8.2537500000000001</c:v>
                </c:pt>
                <c:pt idx="1492">
                  <c:v>8.2592857142857206</c:v>
                </c:pt>
                <c:pt idx="1493">
                  <c:v>8.2648214285714161</c:v>
                </c:pt>
                <c:pt idx="1494">
                  <c:v>8.2703571428571419</c:v>
                </c:pt>
                <c:pt idx="1495">
                  <c:v>8.275892857142864</c:v>
                </c:pt>
                <c:pt idx="1496">
                  <c:v>8.2814285714285685</c:v>
                </c:pt>
                <c:pt idx="1497">
                  <c:v>8.2869642857142871</c:v>
                </c:pt>
                <c:pt idx="1498">
                  <c:v>8.2925000000000004</c:v>
                </c:pt>
                <c:pt idx="1499">
                  <c:v>8.2980357142857155</c:v>
                </c:pt>
                <c:pt idx="1500">
                  <c:v>8.3035714285714217</c:v>
                </c:pt>
                <c:pt idx="1501">
                  <c:v>8.3091071428571457</c:v>
                </c:pt>
                <c:pt idx="1502">
                  <c:v>8.3146428571428643</c:v>
                </c:pt>
                <c:pt idx="1503">
                  <c:v>8.3201785714285688</c:v>
                </c:pt>
                <c:pt idx="1504">
                  <c:v>8.3257142857142945</c:v>
                </c:pt>
                <c:pt idx="1505">
                  <c:v>8.3312499999999989</c:v>
                </c:pt>
                <c:pt idx="1506">
                  <c:v>8.3367857142857229</c:v>
                </c:pt>
                <c:pt idx="1507">
                  <c:v>8.3423214285714167</c:v>
                </c:pt>
                <c:pt idx="1508">
                  <c:v>8.3478571428571389</c:v>
                </c:pt>
                <c:pt idx="1509">
                  <c:v>8.3533928571428664</c:v>
                </c:pt>
                <c:pt idx="1510">
                  <c:v>8.358928571428569</c:v>
                </c:pt>
                <c:pt idx="1511">
                  <c:v>8.3644642857142966</c:v>
                </c:pt>
                <c:pt idx="1512">
                  <c:v>8.3700000000000028</c:v>
                </c:pt>
                <c:pt idx="1513">
                  <c:v>8.3755357142857285</c:v>
                </c:pt>
                <c:pt idx="1514">
                  <c:v>8.381071428571417</c:v>
                </c:pt>
                <c:pt idx="1515">
                  <c:v>8.3866071428571427</c:v>
                </c:pt>
                <c:pt idx="1516">
                  <c:v>8.3921428571428685</c:v>
                </c:pt>
                <c:pt idx="1517">
                  <c:v>8.3976785714285729</c:v>
                </c:pt>
                <c:pt idx="1518">
                  <c:v>8.4032142857142862</c:v>
                </c:pt>
                <c:pt idx="1519">
                  <c:v>8.4087500000000013</c:v>
                </c:pt>
                <c:pt idx="1520">
                  <c:v>8.4142857142857146</c:v>
                </c:pt>
                <c:pt idx="1521">
                  <c:v>8.4198214285714172</c:v>
                </c:pt>
                <c:pt idx="1522">
                  <c:v>8.425357142857143</c:v>
                </c:pt>
                <c:pt idx="1523">
                  <c:v>8.4308928571428652</c:v>
                </c:pt>
                <c:pt idx="1524">
                  <c:v>8.4364285714285714</c:v>
                </c:pt>
                <c:pt idx="1525">
                  <c:v>8.4419642857142829</c:v>
                </c:pt>
                <c:pt idx="1526">
                  <c:v>8.4475000000000016</c:v>
                </c:pt>
                <c:pt idx="1527">
                  <c:v>8.4530357142857255</c:v>
                </c:pt>
                <c:pt idx="1528">
                  <c:v>8.4585714285714211</c:v>
                </c:pt>
                <c:pt idx="1529">
                  <c:v>8.4641071428571433</c:v>
                </c:pt>
                <c:pt idx="1530">
                  <c:v>8.4696428571428726</c:v>
                </c:pt>
                <c:pt idx="1531">
                  <c:v>8.4751785714285717</c:v>
                </c:pt>
                <c:pt idx="1532">
                  <c:v>8.4807142857142868</c:v>
                </c:pt>
                <c:pt idx="1533">
                  <c:v>8.4862500000000001</c:v>
                </c:pt>
                <c:pt idx="1534">
                  <c:v>8.4917857142857205</c:v>
                </c:pt>
                <c:pt idx="1535">
                  <c:v>8.4973214285714143</c:v>
                </c:pt>
                <c:pt idx="1536">
                  <c:v>8.5028571428571436</c:v>
                </c:pt>
                <c:pt idx="1537">
                  <c:v>8.5083928571428586</c:v>
                </c:pt>
                <c:pt idx="1538">
                  <c:v>8.5139285714285684</c:v>
                </c:pt>
                <c:pt idx="1539">
                  <c:v>8.5194642857142941</c:v>
                </c:pt>
                <c:pt idx="1540">
                  <c:v>8.5250000000000004</c:v>
                </c:pt>
                <c:pt idx="1541">
                  <c:v>8.5305357142857208</c:v>
                </c:pt>
                <c:pt idx="1542">
                  <c:v>8.5360714285714163</c:v>
                </c:pt>
                <c:pt idx="1543">
                  <c:v>8.5416071428571367</c:v>
                </c:pt>
                <c:pt idx="1544">
                  <c:v>8.5471428571428572</c:v>
                </c:pt>
                <c:pt idx="1545">
                  <c:v>8.5526785714285722</c:v>
                </c:pt>
                <c:pt idx="1546">
                  <c:v>8.5582142857142856</c:v>
                </c:pt>
                <c:pt idx="1547">
                  <c:v>8.5637500000000006</c:v>
                </c:pt>
                <c:pt idx="1548">
                  <c:v>8.5692857142857228</c:v>
                </c:pt>
                <c:pt idx="1549">
                  <c:v>8.5748214285714166</c:v>
                </c:pt>
                <c:pt idx="1550">
                  <c:v>8.580357142857137</c:v>
                </c:pt>
                <c:pt idx="1551">
                  <c:v>8.5858928571428663</c:v>
                </c:pt>
                <c:pt idx="1552">
                  <c:v>8.591428571428569</c:v>
                </c:pt>
                <c:pt idx="1553">
                  <c:v>8.5969642857142858</c:v>
                </c:pt>
                <c:pt idx="1554">
                  <c:v>8.6025000000000027</c:v>
                </c:pt>
                <c:pt idx="1555">
                  <c:v>8.6080357142857142</c:v>
                </c:pt>
                <c:pt idx="1556">
                  <c:v>8.6135714285714169</c:v>
                </c:pt>
                <c:pt idx="1557">
                  <c:v>8.6191071428571409</c:v>
                </c:pt>
                <c:pt idx="1558">
                  <c:v>8.6246428571428577</c:v>
                </c:pt>
                <c:pt idx="1559">
                  <c:v>8.6301785714285639</c:v>
                </c:pt>
                <c:pt idx="1560">
                  <c:v>8.6357142857142861</c:v>
                </c:pt>
                <c:pt idx="1561">
                  <c:v>8.6412499999999994</c:v>
                </c:pt>
                <c:pt idx="1562">
                  <c:v>8.6467857142857145</c:v>
                </c:pt>
                <c:pt idx="1563">
                  <c:v>8.6523214285714189</c:v>
                </c:pt>
                <c:pt idx="1564">
                  <c:v>8.6578571428571429</c:v>
                </c:pt>
                <c:pt idx="1565">
                  <c:v>8.6633928571428598</c:v>
                </c:pt>
                <c:pt idx="1566">
                  <c:v>8.6689285714285642</c:v>
                </c:pt>
                <c:pt idx="1567">
                  <c:v>8.6744642857142864</c:v>
                </c:pt>
                <c:pt idx="1568">
                  <c:v>8.6800000000000015</c:v>
                </c:pt>
                <c:pt idx="1569">
                  <c:v>8.6855357142857255</c:v>
                </c:pt>
                <c:pt idx="1570">
                  <c:v>8.6910714285714139</c:v>
                </c:pt>
                <c:pt idx="1571">
                  <c:v>8.6966071428571432</c:v>
                </c:pt>
                <c:pt idx="1572">
                  <c:v>8.7021428571428654</c:v>
                </c:pt>
                <c:pt idx="1573">
                  <c:v>8.707678571428568</c:v>
                </c:pt>
                <c:pt idx="1574">
                  <c:v>8.7132142857142849</c:v>
                </c:pt>
                <c:pt idx="1575">
                  <c:v>8.71875</c:v>
                </c:pt>
                <c:pt idx="1576">
                  <c:v>8.7242857142857151</c:v>
                </c:pt>
                <c:pt idx="1577">
                  <c:v>8.7298214285714142</c:v>
                </c:pt>
                <c:pt idx="1578">
                  <c:v>8.7353571428571364</c:v>
                </c:pt>
                <c:pt idx="1579">
                  <c:v>8.7408928571428586</c:v>
                </c:pt>
                <c:pt idx="1580">
                  <c:v>8.7464285714285719</c:v>
                </c:pt>
                <c:pt idx="1581">
                  <c:v>8.751964285714287</c:v>
                </c:pt>
                <c:pt idx="1582">
                  <c:v>8.7575000000000003</c:v>
                </c:pt>
                <c:pt idx="1583">
                  <c:v>8.7630357142857225</c:v>
                </c:pt>
                <c:pt idx="1584">
                  <c:v>8.7685714285714162</c:v>
                </c:pt>
                <c:pt idx="1585">
                  <c:v>8.7741071428571367</c:v>
                </c:pt>
                <c:pt idx="1586">
                  <c:v>8.779642857142866</c:v>
                </c:pt>
                <c:pt idx="1587">
                  <c:v>8.7851785714285686</c:v>
                </c:pt>
                <c:pt idx="1588">
                  <c:v>8.7907142857142873</c:v>
                </c:pt>
                <c:pt idx="1589">
                  <c:v>8.7962500000000006</c:v>
                </c:pt>
                <c:pt idx="1590">
                  <c:v>8.8017857142857228</c:v>
                </c:pt>
                <c:pt idx="1591">
                  <c:v>8.8073214285714165</c:v>
                </c:pt>
                <c:pt idx="1592">
                  <c:v>8.8128571428571441</c:v>
                </c:pt>
                <c:pt idx="1593">
                  <c:v>8.8183928571428574</c:v>
                </c:pt>
                <c:pt idx="1594">
                  <c:v>8.8239285714285689</c:v>
                </c:pt>
                <c:pt idx="1595">
                  <c:v>8.8294642857142946</c:v>
                </c:pt>
                <c:pt idx="1596">
                  <c:v>8.8350000000000026</c:v>
                </c:pt>
                <c:pt idx="1597">
                  <c:v>8.840535714285723</c:v>
                </c:pt>
                <c:pt idx="1598">
                  <c:v>8.8460714285714168</c:v>
                </c:pt>
                <c:pt idx="1599">
                  <c:v>8.8516071428571443</c:v>
                </c:pt>
                <c:pt idx="1600">
                  <c:v>8.8571428571428665</c:v>
                </c:pt>
                <c:pt idx="1601">
                  <c:v>8.8626785714285727</c:v>
                </c:pt>
                <c:pt idx="1602">
                  <c:v>8.868214285714286</c:v>
                </c:pt>
                <c:pt idx="1603">
                  <c:v>8.8737500000000047</c:v>
                </c:pt>
                <c:pt idx="1604">
                  <c:v>8.8792857142857233</c:v>
                </c:pt>
                <c:pt idx="1605">
                  <c:v>8.8848214285714189</c:v>
                </c:pt>
                <c:pt idx="1606">
                  <c:v>8.8903571428571411</c:v>
                </c:pt>
                <c:pt idx="1607">
                  <c:v>8.8958928571428721</c:v>
                </c:pt>
                <c:pt idx="1608">
                  <c:v>8.901428571428573</c:v>
                </c:pt>
                <c:pt idx="1609">
                  <c:v>8.9069642857142863</c:v>
                </c:pt>
                <c:pt idx="1610">
                  <c:v>8.9125000000000068</c:v>
                </c:pt>
                <c:pt idx="1611">
                  <c:v>8.9180357142857147</c:v>
                </c:pt>
                <c:pt idx="1612">
                  <c:v>8.9235714285714174</c:v>
                </c:pt>
                <c:pt idx="1613">
                  <c:v>8.9291071428571431</c:v>
                </c:pt>
                <c:pt idx="1614">
                  <c:v>8.9346428571428653</c:v>
                </c:pt>
                <c:pt idx="1615">
                  <c:v>8.940178571428568</c:v>
                </c:pt>
                <c:pt idx="1616">
                  <c:v>8.9457142857142866</c:v>
                </c:pt>
                <c:pt idx="1617">
                  <c:v>8.9512500000000035</c:v>
                </c:pt>
                <c:pt idx="1618">
                  <c:v>8.9567857142857275</c:v>
                </c:pt>
                <c:pt idx="1619">
                  <c:v>8.9623214285714212</c:v>
                </c:pt>
                <c:pt idx="1620">
                  <c:v>8.9678571428571434</c:v>
                </c:pt>
                <c:pt idx="1621">
                  <c:v>8.9733928571428656</c:v>
                </c:pt>
                <c:pt idx="1622">
                  <c:v>8.9789285714285683</c:v>
                </c:pt>
                <c:pt idx="1623">
                  <c:v>8.984464285714294</c:v>
                </c:pt>
                <c:pt idx="1624">
                  <c:v>8.99</c:v>
                </c:pt>
                <c:pt idx="1625">
                  <c:v>8.9955357142857277</c:v>
                </c:pt>
                <c:pt idx="1626">
                  <c:v>9.0010714285714162</c:v>
                </c:pt>
                <c:pt idx="1627">
                  <c:v>9.0066071428571437</c:v>
                </c:pt>
                <c:pt idx="1628">
                  <c:v>9.0121428571428641</c:v>
                </c:pt>
                <c:pt idx="1629">
                  <c:v>9.0176785714285685</c:v>
                </c:pt>
                <c:pt idx="1630">
                  <c:v>9.0232142857142872</c:v>
                </c:pt>
                <c:pt idx="1631">
                  <c:v>9.0287500000000005</c:v>
                </c:pt>
                <c:pt idx="1632">
                  <c:v>9.0342857142857156</c:v>
                </c:pt>
                <c:pt idx="1633">
                  <c:v>9.0398214285714165</c:v>
                </c:pt>
                <c:pt idx="1634">
                  <c:v>9.0453571428571369</c:v>
                </c:pt>
                <c:pt idx="1635">
                  <c:v>9.0508928571428644</c:v>
                </c:pt>
                <c:pt idx="1636">
                  <c:v>9.0564285714285724</c:v>
                </c:pt>
                <c:pt idx="1637">
                  <c:v>9.0619642857142857</c:v>
                </c:pt>
                <c:pt idx="1638">
                  <c:v>9.0675000000000008</c:v>
                </c:pt>
                <c:pt idx="1639">
                  <c:v>9.0730357142857248</c:v>
                </c:pt>
                <c:pt idx="1640">
                  <c:v>9.0785714285714167</c:v>
                </c:pt>
                <c:pt idx="1641">
                  <c:v>9.0841071428571389</c:v>
                </c:pt>
                <c:pt idx="1642">
                  <c:v>9.0896428571428665</c:v>
                </c:pt>
                <c:pt idx="1643">
                  <c:v>9.0951785714285709</c:v>
                </c:pt>
                <c:pt idx="1644">
                  <c:v>9.100714285714286</c:v>
                </c:pt>
                <c:pt idx="1645">
                  <c:v>9.1062500000000011</c:v>
                </c:pt>
                <c:pt idx="1646">
                  <c:v>9.1117857142857144</c:v>
                </c:pt>
                <c:pt idx="1647">
                  <c:v>9.1173214285714117</c:v>
                </c:pt>
                <c:pt idx="1648">
                  <c:v>9.122857142857141</c:v>
                </c:pt>
                <c:pt idx="1649">
                  <c:v>9.1283928571428579</c:v>
                </c:pt>
                <c:pt idx="1650">
                  <c:v>9.1339285714285658</c:v>
                </c:pt>
                <c:pt idx="1651">
                  <c:v>9.1394642857142863</c:v>
                </c:pt>
                <c:pt idx="1652">
                  <c:v>9.1450000000000014</c:v>
                </c:pt>
                <c:pt idx="1653">
                  <c:v>9.1505357142857235</c:v>
                </c:pt>
                <c:pt idx="1654">
                  <c:v>9.1560714285714173</c:v>
                </c:pt>
                <c:pt idx="1655">
                  <c:v>9.1616071428571431</c:v>
                </c:pt>
                <c:pt idx="1656">
                  <c:v>9.1671428571428653</c:v>
                </c:pt>
                <c:pt idx="1657">
                  <c:v>9.1726785714285715</c:v>
                </c:pt>
                <c:pt idx="1658">
                  <c:v>9.178214285714283</c:v>
                </c:pt>
                <c:pt idx="1659">
                  <c:v>9.1837500000000016</c:v>
                </c:pt>
                <c:pt idx="1660">
                  <c:v>9.1892857142857167</c:v>
                </c:pt>
                <c:pt idx="1661">
                  <c:v>9.194821428571414</c:v>
                </c:pt>
                <c:pt idx="1662">
                  <c:v>9.2003571428571327</c:v>
                </c:pt>
                <c:pt idx="1663">
                  <c:v>9.2058928571428655</c:v>
                </c:pt>
                <c:pt idx="1664">
                  <c:v>9.2114285714285682</c:v>
                </c:pt>
                <c:pt idx="1665">
                  <c:v>9.2169642857142851</c:v>
                </c:pt>
                <c:pt idx="1666">
                  <c:v>9.2225000000000001</c:v>
                </c:pt>
                <c:pt idx="1667">
                  <c:v>9.2280357142857152</c:v>
                </c:pt>
                <c:pt idx="1668">
                  <c:v>9.2335714285714161</c:v>
                </c:pt>
                <c:pt idx="1669">
                  <c:v>9.2391071428571419</c:v>
                </c:pt>
                <c:pt idx="1670">
                  <c:v>9.2446428571428587</c:v>
                </c:pt>
                <c:pt idx="1671">
                  <c:v>9.2501785714285685</c:v>
                </c:pt>
                <c:pt idx="1672">
                  <c:v>9.255714285714296</c:v>
                </c:pt>
                <c:pt idx="1673">
                  <c:v>9.2612500000000004</c:v>
                </c:pt>
                <c:pt idx="1674">
                  <c:v>9.2667857142857208</c:v>
                </c:pt>
                <c:pt idx="1675">
                  <c:v>9.2723214285714164</c:v>
                </c:pt>
                <c:pt idx="1676">
                  <c:v>9.2778571428571439</c:v>
                </c:pt>
                <c:pt idx="1677">
                  <c:v>9.2833928571428572</c:v>
                </c:pt>
                <c:pt idx="1678">
                  <c:v>9.2889285714285634</c:v>
                </c:pt>
                <c:pt idx="1679">
                  <c:v>9.2944642857142856</c:v>
                </c:pt>
                <c:pt idx="1680">
                  <c:v>9.3000000000000007</c:v>
                </c:pt>
                <c:pt idx="1681">
                  <c:v>9.3055357142857282</c:v>
                </c:pt>
                <c:pt idx="1682">
                  <c:v>9.3110714285714167</c:v>
                </c:pt>
                <c:pt idx="1683">
                  <c:v>9.3166071428571442</c:v>
                </c:pt>
                <c:pt idx="1684">
                  <c:v>9.3221428571428664</c:v>
                </c:pt>
                <c:pt idx="1685">
                  <c:v>9.327678571428569</c:v>
                </c:pt>
                <c:pt idx="1686">
                  <c:v>9.3332142857142877</c:v>
                </c:pt>
                <c:pt idx="1687">
                  <c:v>9.338750000000001</c:v>
                </c:pt>
                <c:pt idx="1688">
                  <c:v>9.3442857142857143</c:v>
                </c:pt>
                <c:pt idx="1689">
                  <c:v>9.349821428571417</c:v>
                </c:pt>
                <c:pt idx="1690">
                  <c:v>9.3553571428571445</c:v>
                </c:pt>
                <c:pt idx="1691">
                  <c:v>9.3608928571428685</c:v>
                </c:pt>
                <c:pt idx="1692">
                  <c:v>9.3664285714285747</c:v>
                </c:pt>
                <c:pt idx="1693">
                  <c:v>9.3719642857142862</c:v>
                </c:pt>
                <c:pt idx="1694">
                  <c:v>9.3775000000000048</c:v>
                </c:pt>
                <c:pt idx="1695">
                  <c:v>9.3830357142857235</c:v>
                </c:pt>
                <c:pt idx="1696">
                  <c:v>9.3885714285714172</c:v>
                </c:pt>
                <c:pt idx="1697">
                  <c:v>9.394107142857143</c:v>
                </c:pt>
                <c:pt idx="1698">
                  <c:v>9.3996428571428723</c:v>
                </c:pt>
                <c:pt idx="1699">
                  <c:v>9.4051785714285714</c:v>
                </c:pt>
                <c:pt idx="1700">
                  <c:v>9.4107142857142865</c:v>
                </c:pt>
                <c:pt idx="1701">
                  <c:v>9.4162500000000016</c:v>
                </c:pt>
                <c:pt idx="1702">
                  <c:v>9.4217857142857167</c:v>
                </c:pt>
                <c:pt idx="1703">
                  <c:v>9.427321428571414</c:v>
                </c:pt>
                <c:pt idx="1704">
                  <c:v>9.4328571428571433</c:v>
                </c:pt>
                <c:pt idx="1705">
                  <c:v>9.4383928571428584</c:v>
                </c:pt>
                <c:pt idx="1706">
                  <c:v>9.4439285714285699</c:v>
                </c:pt>
                <c:pt idx="1707">
                  <c:v>9.4494642857142868</c:v>
                </c:pt>
                <c:pt idx="1708">
                  <c:v>9.4550000000000072</c:v>
                </c:pt>
                <c:pt idx="1709">
                  <c:v>9.4605357142857258</c:v>
                </c:pt>
                <c:pt idx="1710">
                  <c:v>9.4660714285714196</c:v>
                </c:pt>
                <c:pt idx="1711">
                  <c:v>9.4716071428571436</c:v>
                </c:pt>
                <c:pt idx="1712">
                  <c:v>9.4771428571428658</c:v>
                </c:pt>
                <c:pt idx="1713">
                  <c:v>9.482678571428572</c:v>
                </c:pt>
                <c:pt idx="1714">
                  <c:v>9.488214285714287</c:v>
                </c:pt>
                <c:pt idx="1715">
                  <c:v>9.4937500000000004</c:v>
                </c:pt>
                <c:pt idx="1716">
                  <c:v>9.4992857142857208</c:v>
                </c:pt>
                <c:pt idx="1717">
                  <c:v>9.5048214285714163</c:v>
                </c:pt>
                <c:pt idx="1718">
                  <c:v>9.5103571428571367</c:v>
                </c:pt>
                <c:pt idx="1719">
                  <c:v>9.515892857142866</c:v>
                </c:pt>
                <c:pt idx="1720">
                  <c:v>9.5214285714285687</c:v>
                </c:pt>
                <c:pt idx="1721">
                  <c:v>9.5269642857142873</c:v>
                </c:pt>
                <c:pt idx="1722">
                  <c:v>9.5325000000000006</c:v>
                </c:pt>
                <c:pt idx="1723">
                  <c:v>9.5380357142857157</c:v>
                </c:pt>
                <c:pt idx="1724">
                  <c:v>9.5435714285714166</c:v>
                </c:pt>
                <c:pt idx="1725">
                  <c:v>9.549107142857137</c:v>
                </c:pt>
                <c:pt idx="1726">
                  <c:v>9.5546428571428663</c:v>
                </c:pt>
                <c:pt idx="1727">
                  <c:v>9.560178571428569</c:v>
                </c:pt>
                <c:pt idx="1728">
                  <c:v>9.5657142857142947</c:v>
                </c:pt>
                <c:pt idx="1729">
                  <c:v>9.5712500000000009</c:v>
                </c:pt>
                <c:pt idx="1730">
                  <c:v>9.5767857142857213</c:v>
                </c:pt>
                <c:pt idx="1731">
                  <c:v>9.5823214285714169</c:v>
                </c:pt>
                <c:pt idx="1732">
                  <c:v>9.5878571428571409</c:v>
                </c:pt>
                <c:pt idx="1733">
                  <c:v>9.5933928571428577</c:v>
                </c:pt>
                <c:pt idx="1734">
                  <c:v>9.5989285714285639</c:v>
                </c:pt>
                <c:pt idx="1735">
                  <c:v>9.6044642857142861</c:v>
                </c:pt>
                <c:pt idx="1736">
                  <c:v>9.6100000000000012</c:v>
                </c:pt>
                <c:pt idx="1737">
                  <c:v>9.6155357142857234</c:v>
                </c:pt>
                <c:pt idx="1738">
                  <c:v>9.6210714285714136</c:v>
                </c:pt>
                <c:pt idx="1739">
                  <c:v>9.6266071428571429</c:v>
                </c:pt>
                <c:pt idx="1740">
                  <c:v>9.6321428571428598</c:v>
                </c:pt>
                <c:pt idx="1741">
                  <c:v>9.637678571428566</c:v>
                </c:pt>
                <c:pt idx="1742">
                  <c:v>9.6432142857142829</c:v>
                </c:pt>
                <c:pt idx="1743">
                  <c:v>9.6487499999999997</c:v>
                </c:pt>
                <c:pt idx="1744">
                  <c:v>9.6542857142857148</c:v>
                </c:pt>
                <c:pt idx="1745">
                  <c:v>9.6598214285714192</c:v>
                </c:pt>
                <c:pt idx="1746">
                  <c:v>9.6653571428571432</c:v>
                </c:pt>
                <c:pt idx="1747">
                  <c:v>9.6708928571428654</c:v>
                </c:pt>
                <c:pt idx="1748">
                  <c:v>9.6764285714285716</c:v>
                </c:pt>
                <c:pt idx="1749">
                  <c:v>9.6819642857142849</c:v>
                </c:pt>
                <c:pt idx="1750">
                  <c:v>9.6875</c:v>
                </c:pt>
                <c:pt idx="1751">
                  <c:v>9.6930357142857204</c:v>
                </c:pt>
                <c:pt idx="1752">
                  <c:v>9.6985714285714142</c:v>
                </c:pt>
                <c:pt idx="1753">
                  <c:v>9.7041071428571364</c:v>
                </c:pt>
                <c:pt idx="1754">
                  <c:v>9.7096428571428675</c:v>
                </c:pt>
                <c:pt idx="1755">
                  <c:v>9.7151785714285719</c:v>
                </c:pt>
                <c:pt idx="1756">
                  <c:v>9.720714285714287</c:v>
                </c:pt>
                <c:pt idx="1757">
                  <c:v>9.7262500000000003</c:v>
                </c:pt>
                <c:pt idx="1758">
                  <c:v>9.7317857142857154</c:v>
                </c:pt>
                <c:pt idx="1759">
                  <c:v>9.7373214285714091</c:v>
                </c:pt>
                <c:pt idx="1760">
                  <c:v>9.7428571428571367</c:v>
                </c:pt>
                <c:pt idx="1761">
                  <c:v>9.74839285714285</c:v>
                </c:pt>
                <c:pt idx="1762">
                  <c:v>9.7539285714285686</c:v>
                </c:pt>
                <c:pt idx="1763">
                  <c:v>9.7594642857142944</c:v>
                </c:pt>
                <c:pt idx="1764">
                  <c:v>9.7650000000000006</c:v>
                </c:pt>
                <c:pt idx="1765">
                  <c:v>9.7705357142857228</c:v>
                </c:pt>
                <c:pt idx="1766">
                  <c:v>9.7760714285714165</c:v>
                </c:pt>
                <c:pt idx="1767">
                  <c:v>9.7816071428571369</c:v>
                </c:pt>
                <c:pt idx="1768">
                  <c:v>9.7871428571428574</c:v>
                </c:pt>
                <c:pt idx="1769">
                  <c:v>9.7926785714285689</c:v>
                </c:pt>
                <c:pt idx="1770">
                  <c:v>9.7982142857142787</c:v>
                </c:pt>
                <c:pt idx="1771">
                  <c:v>9.8037500000000026</c:v>
                </c:pt>
                <c:pt idx="1772">
                  <c:v>9.8092857142857248</c:v>
                </c:pt>
                <c:pt idx="1773">
                  <c:v>9.8148214285714168</c:v>
                </c:pt>
                <c:pt idx="1774">
                  <c:v>9.8203571428571372</c:v>
                </c:pt>
                <c:pt idx="1775">
                  <c:v>9.8258928571428665</c:v>
                </c:pt>
                <c:pt idx="1776">
                  <c:v>9.831428571428571</c:v>
                </c:pt>
                <c:pt idx="1777">
                  <c:v>9.836964285714286</c:v>
                </c:pt>
                <c:pt idx="1778">
                  <c:v>9.8425000000000047</c:v>
                </c:pt>
                <c:pt idx="1779">
                  <c:v>9.8480357142857144</c:v>
                </c:pt>
                <c:pt idx="1780">
                  <c:v>9.8535714285714224</c:v>
                </c:pt>
                <c:pt idx="1781">
                  <c:v>9.8591071428571428</c:v>
                </c:pt>
                <c:pt idx="1782">
                  <c:v>9.8646428571428721</c:v>
                </c:pt>
                <c:pt idx="1783">
                  <c:v>9.870178571428573</c:v>
                </c:pt>
                <c:pt idx="1784">
                  <c:v>9.8757142857142988</c:v>
                </c:pt>
                <c:pt idx="1785">
                  <c:v>9.8812500000000014</c:v>
                </c:pt>
                <c:pt idx="1786">
                  <c:v>9.8867857142857236</c:v>
                </c:pt>
                <c:pt idx="1787">
                  <c:v>9.8923214285714174</c:v>
                </c:pt>
                <c:pt idx="1788">
                  <c:v>9.8978571428571431</c:v>
                </c:pt>
                <c:pt idx="1789">
                  <c:v>9.9033928571428653</c:v>
                </c:pt>
                <c:pt idx="1790">
                  <c:v>9.908928571428568</c:v>
                </c:pt>
                <c:pt idx="1791">
                  <c:v>9.9144642857142866</c:v>
                </c:pt>
                <c:pt idx="1792">
                  <c:v>9.9200000000000017</c:v>
                </c:pt>
                <c:pt idx="1793">
                  <c:v>9.9255357142857275</c:v>
                </c:pt>
                <c:pt idx="1794">
                  <c:v>9.9310714285714141</c:v>
                </c:pt>
                <c:pt idx="1795">
                  <c:v>9.9366071428571434</c:v>
                </c:pt>
                <c:pt idx="1796">
                  <c:v>9.9421428571428656</c:v>
                </c:pt>
                <c:pt idx="1797">
                  <c:v>9.9476785714285683</c:v>
                </c:pt>
                <c:pt idx="1798">
                  <c:v>9.953214285714294</c:v>
                </c:pt>
                <c:pt idx="1799">
                  <c:v>9.9587500000000002</c:v>
                </c:pt>
                <c:pt idx="1800">
                  <c:v>9.9642857142857224</c:v>
                </c:pt>
                <c:pt idx="1801">
                  <c:v>9.9698214285714197</c:v>
                </c:pt>
                <c:pt idx="1802">
                  <c:v>9.9753571428571437</c:v>
                </c:pt>
                <c:pt idx="1803">
                  <c:v>9.9808928571428659</c:v>
                </c:pt>
                <c:pt idx="1804">
                  <c:v>9.9864285714285721</c:v>
                </c:pt>
                <c:pt idx="1805">
                  <c:v>9.9919642857142872</c:v>
                </c:pt>
                <c:pt idx="1806">
                  <c:v>9.9975000000000005</c:v>
                </c:pt>
                <c:pt idx="1807">
                  <c:v>10.003035714285723</c:v>
                </c:pt>
                <c:pt idx="1808">
                  <c:v>10.008571428571416</c:v>
                </c:pt>
                <c:pt idx="1809">
                  <c:v>10.014107142857137</c:v>
                </c:pt>
                <c:pt idx="1810">
                  <c:v>10.019642857142866</c:v>
                </c:pt>
                <c:pt idx="1811">
                  <c:v>10.025178571428571</c:v>
                </c:pt>
                <c:pt idx="1812">
                  <c:v>10.030714285714286</c:v>
                </c:pt>
                <c:pt idx="1813">
                  <c:v>10.036250000000001</c:v>
                </c:pt>
                <c:pt idx="1814">
                  <c:v>10.041785714285716</c:v>
                </c:pt>
                <c:pt idx="1815">
                  <c:v>10.047321428571411</c:v>
                </c:pt>
                <c:pt idx="1816">
                  <c:v>10.052857142857144</c:v>
                </c:pt>
                <c:pt idx="1817">
                  <c:v>10.058392857142859</c:v>
                </c:pt>
                <c:pt idx="1818">
                  <c:v>10.063928571428573</c:v>
                </c:pt>
                <c:pt idx="1819">
                  <c:v>10.069464285714298</c:v>
                </c:pt>
                <c:pt idx="1820">
                  <c:v>10.075000000000006</c:v>
                </c:pt>
                <c:pt idx="1821">
                  <c:v>10.080535714285723</c:v>
                </c:pt>
                <c:pt idx="1822">
                  <c:v>10.086071428571417</c:v>
                </c:pt>
                <c:pt idx="1823">
                  <c:v>10.091607142857145</c:v>
                </c:pt>
                <c:pt idx="1824">
                  <c:v>10.097142857142865</c:v>
                </c:pt>
                <c:pt idx="1825">
                  <c:v>10.102678571428573</c:v>
                </c:pt>
                <c:pt idx="1826">
                  <c:v>10.108214285714283</c:v>
                </c:pt>
                <c:pt idx="1827">
                  <c:v>10.113750000000001</c:v>
                </c:pt>
                <c:pt idx="1828">
                  <c:v>10.119285714285716</c:v>
                </c:pt>
                <c:pt idx="1829">
                  <c:v>10.124821428571414</c:v>
                </c:pt>
                <c:pt idx="1830">
                  <c:v>10.130357142857136</c:v>
                </c:pt>
                <c:pt idx="1831">
                  <c:v>10.135892857142865</c:v>
                </c:pt>
                <c:pt idx="1832">
                  <c:v>10.141428571428568</c:v>
                </c:pt>
                <c:pt idx="1833">
                  <c:v>10.146964285714287</c:v>
                </c:pt>
                <c:pt idx="1834">
                  <c:v>10.152500000000009</c:v>
                </c:pt>
                <c:pt idx="1835">
                  <c:v>10.15803571428572</c:v>
                </c:pt>
                <c:pt idx="1836">
                  <c:v>10.163571428571421</c:v>
                </c:pt>
                <c:pt idx="1837">
                  <c:v>10.169107142857143</c:v>
                </c:pt>
                <c:pt idx="1838">
                  <c:v>10.174642857142866</c:v>
                </c:pt>
                <c:pt idx="1839">
                  <c:v>10.180178571428568</c:v>
                </c:pt>
                <c:pt idx="1840">
                  <c:v>10.185714285714294</c:v>
                </c:pt>
                <c:pt idx="1841">
                  <c:v>10.19125</c:v>
                </c:pt>
                <c:pt idx="1842">
                  <c:v>10.196785714285722</c:v>
                </c:pt>
                <c:pt idx="1843">
                  <c:v>10.202321428571416</c:v>
                </c:pt>
                <c:pt idx="1844">
                  <c:v>10.207857142857137</c:v>
                </c:pt>
                <c:pt idx="1845">
                  <c:v>10.213392857142859</c:v>
                </c:pt>
                <c:pt idx="1846">
                  <c:v>10.218928571428563</c:v>
                </c:pt>
                <c:pt idx="1847">
                  <c:v>10.224464285714287</c:v>
                </c:pt>
                <c:pt idx="1848">
                  <c:v>10.23</c:v>
                </c:pt>
                <c:pt idx="1849">
                  <c:v>10.235535714285723</c:v>
                </c:pt>
                <c:pt idx="1850">
                  <c:v>10.241071428571411</c:v>
                </c:pt>
                <c:pt idx="1851">
                  <c:v>10.246607142857137</c:v>
                </c:pt>
                <c:pt idx="1852">
                  <c:v>10.252142857142866</c:v>
                </c:pt>
                <c:pt idx="1853">
                  <c:v>10.257678571428571</c:v>
                </c:pt>
                <c:pt idx="1854">
                  <c:v>10.263214285714287</c:v>
                </c:pt>
                <c:pt idx="1855">
                  <c:v>10.268750000000001</c:v>
                </c:pt>
                <c:pt idx="1856">
                  <c:v>10.274285714285716</c:v>
                </c:pt>
                <c:pt idx="1857">
                  <c:v>10.279821428571417</c:v>
                </c:pt>
                <c:pt idx="1858">
                  <c:v>10.285357142857141</c:v>
                </c:pt>
                <c:pt idx="1859">
                  <c:v>10.290892857142859</c:v>
                </c:pt>
                <c:pt idx="1860">
                  <c:v>10.296428571428573</c:v>
                </c:pt>
                <c:pt idx="1861">
                  <c:v>10.301964285714286</c:v>
                </c:pt>
                <c:pt idx="1862">
                  <c:v>10.307500000000006</c:v>
                </c:pt>
                <c:pt idx="1863">
                  <c:v>10.313035714285723</c:v>
                </c:pt>
                <c:pt idx="1864">
                  <c:v>10.318571428571417</c:v>
                </c:pt>
                <c:pt idx="1865">
                  <c:v>10.324107142857143</c:v>
                </c:pt>
                <c:pt idx="1866">
                  <c:v>10.329642857142872</c:v>
                </c:pt>
                <c:pt idx="1867">
                  <c:v>10.335178571428573</c:v>
                </c:pt>
                <c:pt idx="1868">
                  <c:v>10.340714285714286</c:v>
                </c:pt>
                <c:pt idx="1869">
                  <c:v>10.346250000000001</c:v>
                </c:pt>
                <c:pt idx="1870">
                  <c:v>10.351785714285725</c:v>
                </c:pt>
                <c:pt idx="1871">
                  <c:v>10.357321428571421</c:v>
                </c:pt>
                <c:pt idx="1872">
                  <c:v>10.36285714285715</c:v>
                </c:pt>
                <c:pt idx="1873">
                  <c:v>10.368392857142865</c:v>
                </c:pt>
                <c:pt idx="1874">
                  <c:v>10.373928571428573</c:v>
                </c:pt>
                <c:pt idx="1875">
                  <c:v>10.379464285714299</c:v>
                </c:pt>
                <c:pt idx="1876">
                  <c:v>10.385000000000009</c:v>
                </c:pt>
                <c:pt idx="1877">
                  <c:v>10.390535714285726</c:v>
                </c:pt>
                <c:pt idx="1878">
                  <c:v>10.396071428571421</c:v>
                </c:pt>
                <c:pt idx="1879">
                  <c:v>10.401607142857143</c:v>
                </c:pt>
                <c:pt idx="1880">
                  <c:v>10.407142857142865</c:v>
                </c:pt>
                <c:pt idx="1881">
                  <c:v>10.412678571428572</c:v>
                </c:pt>
                <c:pt idx="1882">
                  <c:v>10.418214285714287</c:v>
                </c:pt>
                <c:pt idx="1883">
                  <c:v>10.42375</c:v>
                </c:pt>
                <c:pt idx="1884">
                  <c:v>10.42928571428572</c:v>
                </c:pt>
                <c:pt idx="1885">
                  <c:v>10.434821428571416</c:v>
                </c:pt>
                <c:pt idx="1886">
                  <c:v>10.440357142857136</c:v>
                </c:pt>
                <c:pt idx="1887">
                  <c:v>10.445892857142866</c:v>
                </c:pt>
                <c:pt idx="1888">
                  <c:v>10.451428571428572</c:v>
                </c:pt>
                <c:pt idx="1889">
                  <c:v>10.456964285714296</c:v>
                </c:pt>
                <c:pt idx="1890">
                  <c:v>10.462500000000007</c:v>
                </c:pt>
                <c:pt idx="1891">
                  <c:v>10.468035714285723</c:v>
                </c:pt>
                <c:pt idx="1892">
                  <c:v>10.473571428571422</c:v>
                </c:pt>
                <c:pt idx="1893">
                  <c:v>10.479107142857144</c:v>
                </c:pt>
                <c:pt idx="1894">
                  <c:v>10.484642857142866</c:v>
                </c:pt>
                <c:pt idx="1895">
                  <c:v>10.490178571428569</c:v>
                </c:pt>
                <c:pt idx="1896">
                  <c:v>10.495714285714296</c:v>
                </c:pt>
                <c:pt idx="1897">
                  <c:v>10.501250000000001</c:v>
                </c:pt>
                <c:pt idx="1898">
                  <c:v>10.506785714285725</c:v>
                </c:pt>
                <c:pt idx="1899">
                  <c:v>10.512321428571417</c:v>
                </c:pt>
                <c:pt idx="1900">
                  <c:v>10.517857142857141</c:v>
                </c:pt>
                <c:pt idx="1901">
                  <c:v>10.523392857142857</c:v>
                </c:pt>
                <c:pt idx="1902">
                  <c:v>10.528928571428565</c:v>
                </c:pt>
                <c:pt idx="1903">
                  <c:v>10.534464285714286</c:v>
                </c:pt>
                <c:pt idx="1904">
                  <c:v>10.540000000000001</c:v>
                </c:pt>
                <c:pt idx="1905">
                  <c:v>10.545535714285725</c:v>
                </c:pt>
                <c:pt idx="1906">
                  <c:v>10.551071428571417</c:v>
                </c:pt>
                <c:pt idx="1907">
                  <c:v>10.556607142857144</c:v>
                </c:pt>
                <c:pt idx="1908">
                  <c:v>10.562142857142872</c:v>
                </c:pt>
                <c:pt idx="1909">
                  <c:v>10.567678571428573</c:v>
                </c:pt>
                <c:pt idx="1910">
                  <c:v>10.573214285714286</c:v>
                </c:pt>
                <c:pt idx="1911">
                  <c:v>10.578750000000001</c:v>
                </c:pt>
                <c:pt idx="1912">
                  <c:v>10.584285714285716</c:v>
                </c:pt>
                <c:pt idx="1913">
                  <c:v>10.589821428571421</c:v>
                </c:pt>
                <c:pt idx="1914">
                  <c:v>10.595357142857143</c:v>
                </c:pt>
                <c:pt idx="1915">
                  <c:v>10.600892857142865</c:v>
                </c:pt>
                <c:pt idx="1916">
                  <c:v>10.606428571428573</c:v>
                </c:pt>
                <c:pt idx="1917">
                  <c:v>10.611964285714285</c:v>
                </c:pt>
                <c:pt idx="1918">
                  <c:v>10.617500000000001</c:v>
                </c:pt>
                <c:pt idx="1919">
                  <c:v>10.62303571428572</c:v>
                </c:pt>
                <c:pt idx="1920">
                  <c:v>10.628571428571414</c:v>
                </c:pt>
                <c:pt idx="1921">
                  <c:v>10.634107142857136</c:v>
                </c:pt>
                <c:pt idx="1922">
                  <c:v>10.639642857142865</c:v>
                </c:pt>
                <c:pt idx="1923">
                  <c:v>10.645178571428568</c:v>
                </c:pt>
                <c:pt idx="1924">
                  <c:v>10.650714285714294</c:v>
                </c:pt>
                <c:pt idx="1925">
                  <c:v>10.65625</c:v>
                </c:pt>
                <c:pt idx="1926">
                  <c:v>10.66178571428572</c:v>
                </c:pt>
                <c:pt idx="1927">
                  <c:v>10.667321428571416</c:v>
                </c:pt>
                <c:pt idx="1928">
                  <c:v>10.672857142857143</c:v>
                </c:pt>
                <c:pt idx="1929">
                  <c:v>10.678392857142859</c:v>
                </c:pt>
                <c:pt idx="1930">
                  <c:v>10.683928571428568</c:v>
                </c:pt>
                <c:pt idx="1931">
                  <c:v>10.689464285714296</c:v>
                </c:pt>
                <c:pt idx="1932">
                  <c:v>10.695</c:v>
                </c:pt>
                <c:pt idx="1933">
                  <c:v>10.700535714285722</c:v>
                </c:pt>
                <c:pt idx="1934">
                  <c:v>10.706071428571416</c:v>
                </c:pt>
                <c:pt idx="1935">
                  <c:v>10.711607142857137</c:v>
                </c:pt>
                <c:pt idx="1936">
                  <c:v>10.717142857142859</c:v>
                </c:pt>
                <c:pt idx="1937">
                  <c:v>10.722678571428569</c:v>
                </c:pt>
                <c:pt idx="1938">
                  <c:v>10.72821428571428</c:v>
                </c:pt>
                <c:pt idx="1939">
                  <c:v>10.733750000000001</c:v>
                </c:pt>
                <c:pt idx="1940">
                  <c:v>10.739285714285716</c:v>
                </c:pt>
                <c:pt idx="1941">
                  <c:v>10.744821428571411</c:v>
                </c:pt>
                <c:pt idx="1942">
                  <c:v>10.750357142857141</c:v>
                </c:pt>
                <c:pt idx="1943">
                  <c:v>10.755892857142866</c:v>
                </c:pt>
                <c:pt idx="1944">
                  <c:v>10.761428571428571</c:v>
                </c:pt>
                <c:pt idx="1945">
                  <c:v>10.766964285714286</c:v>
                </c:pt>
                <c:pt idx="1946">
                  <c:v>10.772500000000004</c:v>
                </c:pt>
                <c:pt idx="1947">
                  <c:v>10.778035714285716</c:v>
                </c:pt>
                <c:pt idx="1948">
                  <c:v>10.783571428571417</c:v>
                </c:pt>
                <c:pt idx="1949">
                  <c:v>10.789107142857143</c:v>
                </c:pt>
                <c:pt idx="1950">
                  <c:v>10.794642857142859</c:v>
                </c:pt>
                <c:pt idx="1951">
                  <c:v>10.800178571428573</c:v>
                </c:pt>
                <c:pt idx="1952">
                  <c:v>10.805714285714298</c:v>
                </c:pt>
                <c:pt idx="1953">
                  <c:v>10.811250000000001</c:v>
                </c:pt>
                <c:pt idx="1954">
                  <c:v>10.816785714285723</c:v>
                </c:pt>
                <c:pt idx="1955">
                  <c:v>10.822321428571419</c:v>
                </c:pt>
                <c:pt idx="1956">
                  <c:v>10.827857142857145</c:v>
                </c:pt>
                <c:pt idx="1957">
                  <c:v>10.833392857142865</c:v>
                </c:pt>
                <c:pt idx="1958">
                  <c:v>10.838928571428568</c:v>
                </c:pt>
                <c:pt idx="1959">
                  <c:v>10.844464285714286</c:v>
                </c:pt>
                <c:pt idx="1960">
                  <c:v>10.850000000000009</c:v>
                </c:pt>
                <c:pt idx="1961">
                  <c:v>10.855535714285731</c:v>
                </c:pt>
                <c:pt idx="1962">
                  <c:v>10.861071428571421</c:v>
                </c:pt>
                <c:pt idx="1963">
                  <c:v>10.86660714285715</c:v>
                </c:pt>
                <c:pt idx="1964">
                  <c:v>10.872142857142872</c:v>
                </c:pt>
                <c:pt idx="1965">
                  <c:v>10.877678571428572</c:v>
                </c:pt>
                <c:pt idx="1966">
                  <c:v>10.883214285714294</c:v>
                </c:pt>
                <c:pt idx="1967">
                  <c:v>10.888750000000002</c:v>
                </c:pt>
                <c:pt idx="1968">
                  <c:v>10.89428571428572</c:v>
                </c:pt>
                <c:pt idx="1969">
                  <c:v>10.899821428571423</c:v>
                </c:pt>
                <c:pt idx="1970">
                  <c:v>10.905357142857143</c:v>
                </c:pt>
                <c:pt idx="1971">
                  <c:v>10.910892857142866</c:v>
                </c:pt>
                <c:pt idx="1972">
                  <c:v>10.916428571428572</c:v>
                </c:pt>
                <c:pt idx="1973">
                  <c:v>10.921964285714287</c:v>
                </c:pt>
                <c:pt idx="1974">
                  <c:v>10.9275</c:v>
                </c:pt>
                <c:pt idx="1975">
                  <c:v>10.933035714285722</c:v>
                </c:pt>
                <c:pt idx="1976">
                  <c:v>10.938571428571416</c:v>
                </c:pt>
                <c:pt idx="1977">
                  <c:v>10.944107142857137</c:v>
                </c:pt>
                <c:pt idx="1978">
                  <c:v>10.949642857142868</c:v>
                </c:pt>
                <c:pt idx="1979">
                  <c:v>10.955178571428572</c:v>
                </c:pt>
                <c:pt idx="1980">
                  <c:v>10.960714285714296</c:v>
                </c:pt>
                <c:pt idx="1981">
                  <c:v>10.96625</c:v>
                </c:pt>
                <c:pt idx="1982">
                  <c:v>10.971785714285723</c:v>
                </c:pt>
                <c:pt idx="1983">
                  <c:v>10.977321428571416</c:v>
                </c:pt>
                <c:pt idx="1984">
                  <c:v>10.982857142857144</c:v>
                </c:pt>
                <c:pt idx="1985">
                  <c:v>10.988392857142857</c:v>
                </c:pt>
                <c:pt idx="1986">
                  <c:v>10.993928571428571</c:v>
                </c:pt>
                <c:pt idx="1987">
                  <c:v>10.999464285714298</c:v>
                </c:pt>
                <c:pt idx="1988">
                  <c:v>11.005000000000004</c:v>
                </c:pt>
                <c:pt idx="1989">
                  <c:v>11.010535714285725</c:v>
                </c:pt>
                <c:pt idx="1990">
                  <c:v>11.016071428571417</c:v>
                </c:pt>
                <c:pt idx="1991">
                  <c:v>11.021607142857141</c:v>
                </c:pt>
                <c:pt idx="1992">
                  <c:v>11.027142857142859</c:v>
                </c:pt>
                <c:pt idx="1993">
                  <c:v>11.032678571428573</c:v>
                </c:pt>
                <c:pt idx="1994">
                  <c:v>11.038214285714281</c:v>
                </c:pt>
                <c:pt idx="1995">
                  <c:v>11.043750000000001</c:v>
                </c:pt>
                <c:pt idx="1996">
                  <c:v>11.049285714285714</c:v>
                </c:pt>
                <c:pt idx="1997">
                  <c:v>11.054821428571417</c:v>
                </c:pt>
                <c:pt idx="1998">
                  <c:v>11.060357142857145</c:v>
                </c:pt>
                <c:pt idx="1999">
                  <c:v>11.065892857142872</c:v>
                </c:pt>
                <c:pt idx="2000">
                  <c:v>11.071428571428573</c:v>
                </c:pt>
                <c:pt idx="2001">
                  <c:v>11.076964285714286</c:v>
                </c:pt>
                <c:pt idx="2002">
                  <c:v>11.082500000000008</c:v>
                </c:pt>
                <c:pt idx="2003">
                  <c:v>11.088035714285716</c:v>
                </c:pt>
                <c:pt idx="2004">
                  <c:v>11.093571428571421</c:v>
                </c:pt>
                <c:pt idx="2005">
                  <c:v>11.099107142857143</c:v>
                </c:pt>
                <c:pt idx="2006">
                  <c:v>11.104642857142865</c:v>
                </c:pt>
                <c:pt idx="2007">
                  <c:v>11.110178571428568</c:v>
                </c:pt>
                <c:pt idx="2008">
                  <c:v>11.115714285714294</c:v>
                </c:pt>
                <c:pt idx="2009">
                  <c:v>11.121249999999998</c:v>
                </c:pt>
                <c:pt idx="2010">
                  <c:v>11.12678571428572</c:v>
                </c:pt>
                <c:pt idx="2011">
                  <c:v>11.132321428571416</c:v>
                </c:pt>
                <c:pt idx="2012">
                  <c:v>11.137857142857136</c:v>
                </c:pt>
                <c:pt idx="2013">
                  <c:v>11.143392857142858</c:v>
                </c:pt>
                <c:pt idx="2014">
                  <c:v>11.148928571428561</c:v>
                </c:pt>
                <c:pt idx="2015">
                  <c:v>11.154464285714294</c:v>
                </c:pt>
                <c:pt idx="2016">
                  <c:v>11.16</c:v>
                </c:pt>
                <c:pt idx="2017">
                  <c:v>11.165535714285726</c:v>
                </c:pt>
                <c:pt idx="2018">
                  <c:v>11.171071428571416</c:v>
                </c:pt>
                <c:pt idx="2019">
                  <c:v>11.176607142857144</c:v>
                </c:pt>
                <c:pt idx="2020">
                  <c:v>11.182142857142866</c:v>
                </c:pt>
                <c:pt idx="2021">
                  <c:v>11.187678571428568</c:v>
                </c:pt>
                <c:pt idx="2022">
                  <c:v>11.193214285714287</c:v>
                </c:pt>
                <c:pt idx="2023">
                  <c:v>11.19875</c:v>
                </c:pt>
                <c:pt idx="2024">
                  <c:v>11.204285714285716</c:v>
                </c:pt>
                <c:pt idx="2025">
                  <c:v>11.209821428571416</c:v>
                </c:pt>
                <c:pt idx="2026">
                  <c:v>11.215357142857137</c:v>
                </c:pt>
                <c:pt idx="2027">
                  <c:v>11.220892857142857</c:v>
                </c:pt>
                <c:pt idx="2028">
                  <c:v>11.226428571428571</c:v>
                </c:pt>
                <c:pt idx="2029">
                  <c:v>11.23196428571428</c:v>
                </c:pt>
                <c:pt idx="2030">
                  <c:v>11.237500000000001</c:v>
                </c:pt>
                <c:pt idx="2031">
                  <c:v>11.243035714285716</c:v>
                </c:pt>
                <c:pt idx="2032">
                  <c:v>11.248571428571411</c:v>
                </c:pt>
                <c:pt idx="2033">
                  <c:v>11.254107142857141</c:v>
                </c:pt>
                <c:pt idx="2034">
                  <c:v>11.259642857142872</c:v>
                </c:pt>
                <c:pt idx="2035">
                  <c:v>11.265178571428573</c:v>
                </c:pt>
                <c:pt idx="2036">
                  <c:v>11.270714285714286</c:v>
                </c:pt>
                <c:pt idx="2037">
                  <c:v>11.276250000000001</c:v>
                </c:pt>
                <c:pt idx="2038">
                  <c:v>11.281785714285716</c:v>
                </c:pt>
                <c:pt idx="2039">
                  <c:v>11.287321428571412</c:v>
                </c:pt>
                <c:pt idx="2040">
                  <c:v>11.292857142857143</c:v>
                </c:pt>
                <c:pt idx="2041">
                  <c:v>11.298392857142858</c:v>
                </c:pt>
                <c:pt idx="2042">
                  <c:v>11.303928571428573</c:v>
                </c:pt>
                <c:pt idx="2043">
                  <c:v>11.309464285714299</c:v>
                </c:pt>
                <c:pt idx="2044">
                  <c:v>11.315000000000008</c:v>
                </c:pt>
                <c:pt idx="2045">
                  <c:v>11.320535714285725</c:v>
                </c:pt>
                <c:pt idx="2046">
                  <c:v>11.326071428571421</c:v>
                </c:pt>
                <c:pt idx="2047">
                  <c:v>11.331607142857143</c:v>
                </c:pt>
                <c:pt idx="2048">
                  <c:v>11.337142857142865</c:v>
                </c:pt>
                <c:pt idx="2049">
                  <c:v>11.342678571428573</c:v>
                </c:pt>
                <c:pt idx="2050">
                  <c:v>11.348214285714285</c:v>
                </c:pt>
                <c:pt idx="2051">
                  <c:v>11.353750000000009</c:v>
                </c:pt>
                <c:pt idx="2052">
                  <c:v>11.359285714285726</c:v>
                </c:pt>
                <c:pt idx="2053">
                  <c:v>11.364821428571421</c:v>
                </c:pt>
                <c:pt idx="2054">
                  <c:v>11.370357142857143</c:v>
                </c:pt>
                <c:pt idx="2055">
                  <c:v>11.375892857142873</c:v>
                </c:pt>
                <c:pt idx="2056">
                  <c:v>11.381428571428572</c:v>
                </c:pt>
                <c:pt idx="2057">
                  <c:v>11.386964285714294</c:v>
                </c:pt>
                <c:pt idx="2058">
                  <c:v>11.392500000000007</c:v>
                </c:pt>
                <c:pt idx="2059">
                  <c:v>11.39803571428572</c:v>
                </c:pt>
                <c:pt idx="2060">
                  <c:v>11.403571428571423</c:v>
                </c:pt>
                <c:pt idx="2061">
                  <c:v>11.409107142857144</c:v>
                </c:pt>
                <c:pt idx="2062">
                  <c:v>11.414642857142866</c:v>
                </c:pt>
                <c:pt idx="2063">
                  <c:v>11.420178571428568</c:v>
                </c:pt>
                <c:pt idx="2064">
                  <c:v>11.425714285714296</c:v>
                </c:pt>
                <c:pt idx="2065">
                  <c:v>11.43125</c:v>
                </c:pt>
                <c:pt idx="2066">
                  <c:v>11.436785714285723</c:v>
                </c:pt>
                <c:pt idx="2067">
                  <c:v>11.442321428571416</c:v>
                </c:pt>
                <c:pt idx="2068">
                  <c:v>11.447857142857137</c:v>
                </c:pt>
                <c:pt idx="2069">
                  <c:v>11.453392857142868</c:v>
                </c:pt>
                <c:pt idx="2070">
                  <c:v>11.458928571428569</c:v>
                </c:pt>
                <c:pt idx="2071">
                  <c:v>11.464464285714296</c:v>
                </c:pt>
                <c:pt idx="2072">
                  <c:v>11.47</c:v>
                </c:pt>
                <c:pt idx="2073">
                  <c:v>11.475535714285728</c:v>
                </c:pt>
                <c:pt idx="2074">
                  <c:v>11.481071428571417</c:v>
                </c:pt>
                <c:pt idx="2075">
                  <c:v>11.486607142857144</c:v>
                </c:pt>
                <c:pt idx="2076">
                  <c:v>11.492142857142868</c:v>
                </c:pt>
                <c:pt idx="2077">
                  <c:v>11.497678571428573</c:v>
                </c:pt>
                <c:pt idx="2078">
                  <c:v>11.503214285714286</c:v>
                </c:pt>
                <c:pt idx="2079">
                  <c:v>11.508750000000001</c:v>
                </c:pt>
                <c:pt idx="2080">
                  <c:v>11.514285714285716</c:v>
                </c:pt>
                <c:pt idx="2081">
                  <c:v>11.519821428571417</c:v>
                </c:pt>
                <c:pt idx="2082">
                  <c:v>11.525357142857143</c:v>
                </c:pt>
                <c:pt idx="2083">
                  <c:v>11.530892857142859</c:v>
                </c:pt>
                <c:pt idx="2084">
                  <c:v>11.536428571428573</c:v>
                </c:pt>
                <c:pt idx="2085">
                  <c:v>11.541964285714283</c:v>
                </c:pt>
                <c:pt idx="2086">
                  <c:v>11.547500000000001</c:v>
                </c:pt>
                <c:pt idx="2087">
                  <c:v>11.553035714285725</c:v>
                </c:pt>
                <c:pt idx="2088">
                  <c:v>11.558571428571421</c:v>
                </c:pt>
                <c:pt idx="2089">
                  <c:v>11.564107142857145</c:v>
                </c:pt>
                <c:pt idx="2090">
                  <c:v>11.569642857142872</c:v>
                </c:pt>
                <c:pt idx="2091">
                  <c:v>11.575178571428573</c:v>
                </c:pt>
                <c:pt idx="2092">
                  <c:v>11.580714285714286</c:v>
                </c:pt>
                <c:pt idx="2093">
                  <c:v>11.586250000000001</c:v>
                </c:pt>
                <c:pt idx="2094">
                  <c:v>11.59178571428572</c:v>
                </c:pt>
                <c:pt idx="2095">
                  <c:v>11.597321428571414</c:v>
                </c:pt>
                <c:pt idx="2096">
                  <c:v>11.602857142857143</c:v>
                </c:pt>
                <c:pt idx="2097">
                  <c:v>11.608392857142858</c:v>
                </c:pt>
                <c:pt idx="2098">
                  <c:v>11.613928571428568</c:v>
                </c:pt>
                <c:pt idx="2099">
                  <c:v>11.619464285714294</c:v>
                </c:pt>
                <c:pt idx="2100">
                  <c:v>11.625000000000002</c:v>
                </c:pt>
                <c:pt idx="2101">
                  <c:v>11.63053571428572</c:v>
                </c:pt>
                <c:pt idx="2102">
                  <c:v>11.636071428571416</c:v>
                </c:pt>
                <c:pt idx="2103">
                  <c:v>11.641607142857136</c:v>
                </c:pt>
                <c:pt idx="2104">
                  <c:v>11.647142857142859</c:v>
                </c:pt>
                <c:pt idx="2105">
                  <c:v>11.652678571428572</c:v>
                </c:pt>
                <c:pt idx="2106">
                  <c:v>11.658214285714287</c:v>
                </c:pt>
                <c:pt idx="2107">
                  <c:v>11.66375</c:v>
                </c:pt>
                <c:pt idx="2108">
                  <c:v>11.669285714285722</c:v>
                </c:pt>
                <c:pt idx="2109">
                  <c:v>11.674821428571416</c:v>
                </c:pt>
                <c:pt idx="2110">
                  <c:v>11.680357142857137</c:v>
                </c:pt>
                <c:pt idx="2111">
                  <c:v>11.685892857142868</c:v>
                </c:pt>
                <c:pt idx="2112">
                  <c:v>11.691428571428569</c:v>
                </c:pt>
                <c:pt idx="2113">
                  <c:v>11.696964285714287</c:v>
                </c:pt>
                <c:pt idx="2114">
                  <c:v>11.702500000000002</c:v>
                </c:pt>
                <c:pt idx="2115">
                  <c:v>11.708035714285716</c:v>
                </c:pt>
                <c:pt idx="2116">
                  <c:v>11.713571428571417</c:v>
                </c:pt>
                <c:pt idx="2117">
                  <c:v>11.719107142857141</c:v>
                </c:pt>
                <c:pt idx="2118">
                  <c:v>11.724642857142857</c:v>
                </c:pt>
                <c:pt idx="2119">
                  <c:v>11.730178571428564</c:v>
                </c:pt>
                <c:pt idx="2120">
                  <c:v>11.735714285714289</c:v>
                </c:pt>
                <c:pt idx="2121">
                  <c:v>11.741249999999999</c:v>
                </c:pt>
                <c:pt idx="2122">
                  <c:v>11.746785714285716</c:v>
                </c:pt>
                <c:pt idx="2123">
                  <c:v>11.752321428571417</c:v>
                </c:pt>
                <c:pt idx="2124">
                  <c:v>11.757857142857143</c:v>
                </c:pt>
                <c:pt idx="2125">
                  <c:v>11.763392857142859</c:v>
                </c:pt>
                <c:pt idx="2126">
                  <c:v>11.768928571428566</c:v>
                </c:pt>
                <c:pt idx="2127">
                  <c:v>11.774464285714286</c:v>
                </c:pt>
                <c:pt idx="2128">
                  <c:v>11.780000000000001</c:v>
                </c:pt>
                <c:pt idx="2129">
                  <c:v>11.785535714285723</c:v>
                </c:pt>
                <c:pt idx="2130">
                  <c:v>11.791071428571414</c:v>
                </c:pt>
                <c:pt idx="2131">
                  <c:v>11.796607142857145</c:v>
                </c:pt>
                <c:pt idx="2132">
                  <c:v>11.802142857142872</c:v>
                </c:pt>
                <c:pt idx="2133">
                  <c:v>11.807678571428573</c:v>
                </c:pt>
                <c:pt idx="2134">
                  <c:v>11.813214285714286</c:v>
                </c:pt>
                <c:pt idx="2135">
                  <c:v>11.818750000000001</c:v>
                </c:pt>
                <c:pt idx="2136">
                  <c:v>11.82428571428572</c:v>
                </c:pt>
                <c:pt idx="2137">
                  <c:v>11.829821428571421</c:v>
                </c:pt>
                <c:pt idx="2138">
                  <c:v>11.835357142857143</c:v>
                </c:pt>
                <c:pt idx="2139">
                  <c:v>11.840892857142865</c:v>
                </c:pt>
                <c:pt idx="2140">
                  <c:v>11.846428571428572</c:v>
                </c:pt>
                <c:pt idx="2141">
                  <c:v>11.851964285714294</c:v>
                </c:pt>
                <c:pt idx="2142">
                  <c:v>11.857500000000009</c:v>
                </c:pt>
                <c:pt idx="2143">
                  <c:v>11.863035714285726</c:v>
                </c:pt>
                <c:pt idx="2144">
                  <c:v>11.868571428571423</c:v>
                </c:pt>
                <c:pt idx="2145">
                  <c:v>11.874107142857143</c:v>
                </c:pt>
                <c:pt idx="2146">
                  <c:v>11.879642857142873</c:v>
                </c:pt>
                <c:pt idx="2147">
                  <c:v>11.885178571428572</c:v>
                </c:pt>
                <c:pt idx="2148">
                  <c:v>11.890714285714294</c:v>
                </c:pt>
                <c:pt idx="2149">
                  <c:v>11.89625</c:v>
                </c:pt>
                <c:pt idx="2150">
                  <c:v>11.901785714285722</c:v>
                </c:pt>
                <c:pt idx="2151">
                  <c:v>11.907321428571416</c:v>
                </c:pt>
                <c:pt idx="2152">
                  <c:v>11.912857142857144</c:v>
                </c:pt>
                <c:pt idx="2153">
                  <c:v>11.918392857142859</c:v>
                </c:pt>
                <c:pt idx="2154">
                  <c:v>11.923928571428569</c:v>
                </c:pt>
                <c:pt idx="2155">
                  <c:v>11.929464285714296</c:v>
                </c:pt>
                <c:pt idx="2156">
                  <c:v>11.935</c:v>
                </c:pt>
                <c:pt idx="2157">
                  <c:v>11.940535714285723</c:v>
                </c:pt>
                <c:pt idx="2158">
                  <c:v>11.946071428571416</c:v>
                </c:pt>
                <c:pt idx="2159">
                  <c:v>11.951607142857144</c:v>
                </c:pt>
                <c:pt idx="2160">
                  <c:v>11.957142857142866</c:v>
                </c:pt>
                <c:pt idx="2161">
                  <c:v>11.962678571428572</c:v>
                </c:pt>
                <c:pt idx="2162">
                  <c:v>11.968214285714287</c:v>
                </c:pt>
                <c:pt idx="2163">
                  <c:v>11.973750000000004</c:v>
                </c:pt>
                <c:pt idx="2164">
                  <c:v>11.979285714285725</c:v>
                </c:pt>
                <c:pt idx="2165">
                  <c:v>11.984821428571417</c:v>
                </c:pt>
                <c:pt idx="2166">
                  <c:v>11.990357142857141</c:v>
                </c:pt>
                <c:pt idx="2167">
                  <c:v>11.995892857142872</c:v>
                </c:pt>
                <c:pt idx="2168">
                  <c:v>12.001428571428573</c:v>
                </c:pt>
                <c:pt idx="2169">
                  <c:v>12.006964285714286</c:v>
                </c:pt>
                <c:pt idx="2170">
                  <c:v>12.012500000000006</c:v>
                </c:pt>
                <c:pt idx="2171">
                  <c:v>12.018035714285716</c:v>
                </c:pt>
                <c:pt idx="2172">
                  <c:v>12.023571428571417</c:v>
                </c:pt>
                <c:pt idx="2173">
                  <c:v>12.029107142857145</c:v>
                </c:pt>
                <c:pt idx="2174">
                  <c:v>12.034642857142865</c:v>
                </c:pt>
                <c:pt idx="2175">
                  <c:v>12.040178571428568</c:v>
                </c:pt>
                <c:pt idx="2176">
                  <c:v>12.045714285714286</c:v>
                </c:pt>
                <c:pt idx="2177">
                  <c:v>12.051250000000001</c:v>
                </c:pt>
                <c:pt idx="2178">
                  <c:v>12.056785714285725</c:v>
                </c:pt>
                <c:pt idx="2179">
                  <c:v>12.062321428571421</c:v>
                </c:pt>
                <c:pt idx="2180">
                  <c:v>12.067857142857143</c:v>
                </c:pt>
                <c:pt idx="2181">
                  <c:v>12.073392857142865</c:v>
                </c:pt>
                <c:pt idx="2182">
                  <c:v>12.078928571428568</c:v>
                </c:pt>
                <c:pt idx="2183">
                  <c:v>12.084464285714294</c:v>
                </c:pt>
                <c:pt idx="2184">
                  <c:v>12.090000000000002</c:v>
                </c:pt>
                <c:pt idx="2185">
                  <c:v>12.095535714285726</c:v>
                </c:pt>
                <c:pt idx="2186">
                  <c:v>12.101071428571416</c:v>
                </c:pt>
                <c:pt idx="2187">
                  <c:v>12.106607142857143</c:v>
                </c:pt>
                <c:pt idx="2188">
                  <c:v>12.112142857142866</c:v>
                </c:pt>
                <c:pt idx="2189">
                  <c:v>12.117678571428568</c:v>
                </c:pt>
                <c:pt idx="2190">
                  <c:v>12.123214285714287</c:v>
                </c:pt>
                <c:pt idx="2191">
                  <c:v>12.12875</c:v>
                </c:pt>
                <c:pt idx="2192">
                  <c:v>12.134285714285715</c:v>
                </c:pt>
                <c:pt idx="2193">
                  <c:v>12.139821428571416</c:v>
                </c:pt>
                <c:pt idx="2194">
                  <c:v>12.145357142857137</c:v>
                </c:pt>
                <c:pt idx="2195">
                  <c:v>12.150892857142866</c:v>
                </c:pt>
                <c:pt idx="2196">
                  <c:v>12.156428571428572</c:v>
                </c:pt>
                <c:pt idx="2197">
                  <c:v>12.161964285714287</c:v>
                </c:pt>
                <c:pt idx="2198">
                  <c:v>12.1675</c:v>
                </c:pt>
                <c:pt idx="2199">
                  <c:v>12.173035714285723</c:v>
                </c:pt>
                <c:pt idx="2200">
                  <c:v>12.178571428571416</c:v>
                </c:pt>
                <c:pt idx="2201">
                  <c:v>12.184107142857137</c:v>
                </c:pt>
                <c:pt idx="2202">
                  <c:v>12.189642857142868</c:v>
                </c:pt>
                <c:pt idx="2203">
                  <c:v>12.195178571428571</c:v>
                </c:pt>
                <c:pt idx="2204">
                  <c:v>12.200714285714287</c:v>
                </c:pt>
                <c:pt idx="2205">
                  <c:v>12.206250000000001</c:v>
                </c:pt>
                <c:pt idx="2206">
                  <c:v>12.211785714285716</c:v>
                </c:pt>
                <c:pt idx="2207">
                  <c:v>12.217321428571411</c:v>
                </c:pt>
                <c:pt idx="2208">
                  <c:v>12.222857142857141</c:v>
                </c:pt>
                <c:pt idx="2209">
                  <c:v>12.228392857142858</c:v>
                </c:pt>
                <c:pt idx="2210">
                  <c:v>12.233928571428565</c:v>
                </c:pt>
                <c:pt idx="2211">
                  <c:v>12.239464285714286</c:v>
                </c:pt>
                <c:pt idx="2212">
                  <c:v>12.245000000000001</c:v>
                </c:pt>
                <c:pt idx="2213">
                  <c:v>12.250535714285725</c:v>
                </c:pt>
                <c:pt idx="2214">
                  <c:v>12.256071428571417</c:v>
                </c:pt>
                <c:pt idx="2215">
                  <c:v>12.261607142857143</c:v>
                </c:pt>
                <c:pt idx="2216">
                  <c:v>12.267142857142865</c:v>
                </c:pt>
                <c:pt idx="2217">
                  <c:v>12.272678571428573</c:v>
                </c:pt>
                <c:pt idx="2218">
                  <c:v>12.278214285714283</c:v>
                </c:pt>
                <c:pt idx="2219">
                  <c:v>12.283750000000001</c:v>
                </c:pt>
                <c:pt idx="2220">
                  <c:v>12.289285714285716</c:v>
                </c:pt>
                <c:pt idx="2221">
                  <c:v>12.294821428571414</c:v>
                </c:pt>
                <c:pt idx="2222">
                  <c:v>12.300357142857143</c:v>
                </c:pt>
                <c:pt idx="2223">
                  <c:v>12.305892857142872</c:v>
                </c:pt>
                <c:pt idx="2224">
                  <c:v>12.311428571428573</c:v>
                </c:pt>
                <c:pt idx="2225">
                  <c:v>12.316964285714286</c:v>
                </c:pt>
                <c:pt idx="2226">
                  <c:v>12.322500000000009</c:v>
                </c:pt>
                <c:pt idx="2227">
                  <c:v>12.32803571428572</c:v>
                </c:pt>
                <c:pt idx="2228">
                  <c:v>12.333571428571421</c:v>
                </c:pt>
                <c:pt idx="2229">
                  <c:v>12.339107142857143</c:v>
                </c:pt>
                <c:pt idx="2230">
                  <c:v>12.344642857142865</c:v>
                </c:pt>
                <c:pt idx="2231">
                  <c:v>12.350178571428572</c:v>
                </c:pt>
                <c:pt idx="2232">
                  <c:v>12.355714285714301</c:v>
                </c:pt>
                <c:pt idx="2233">
                  <c:v>12.361250000000002</c:v>
                </c:pt>
                <c:pt idx="2234">
                  <c:v>12.366785714285726</c:v>
                </c:pt>
                <c:pt idx="2235">
                  <c:v>12.372321428571423</c:v>
                </c:pt>
                <c:pt idx="2236">
                  <c:v>12.377857142857144</c:v>
                </c:pt>
                <c:pt idx="2237">
                  <c:v>12.383392857142866</c:v>
                </c:pt>
                <c:pt idx="2238">
                  <c:v>12.388928571428568</c:v>
                </c:pt>
                <c:pt idx="2239">
                  <c:v>12.394464285714296</c:v>
                </c:pt>
                <c:pt idx="2240">
                  <c:v>12.4</c:v>
                </c:pt>
                <c:pt idx="2241">
                  <c:v>12.405535714285728</c:v>
                </c:pt>
                <c:pt idx="2242">
                  <c:v>12.411071428571416</c:v>
                </c:pt>
                <c:pt idx="2243">
                  <c:v>12.416607142857144</c:v>
                </c:pt>
                <c:pt idx="2244">
                  <c:v>12.422142857142868</c:v>
                </c:pt>
                <c:pt idx="2245">
                  <c:v>12.427678571428569</c:v>
                </c:pt>
                <c:pt idx="2246">
                  <c:v>12.433214285714287</c:v>
                </c:pt>
                <c:pt idx="2247">
                  <c:v>12.438750000000001</c:v>
                </c:pt>
                <c:pt idx="2248">
                  <c:v>12.444285714285716</c:v>
                </c:pt>
                <c:pt idx="2249">
                  <c:v>12.449821428571417</c:v>
                </c:pt>
                <c:pt idx="2250">
                  <c:v>12.455357142857144</c:v>
                </c:pt>
                <c:pt idx="2251">
                  <c:v>12.460892857142868</c:v>
                </c:pt>
                <c:pt idx="2252">
                  <c:v>12.466428571428574</c:v>
                </c:pt>
                <c:pt idx="2253">
                  <c:v>12.471964285714289</c:v>
                </c:pt>
                <c:pt idx="2254">
                  <c:v>12.477500000000004</c:v>
                </c:pt>
                <c:pt idx="2255">
                  <c:v>12.483035714285725</c:v>
                </c:pt>
                <c:pt idx="2256">
                  <c:v>12.488571428571417</c:v>
                </c:pt>
                <c:pt idx="2257">
                  <c:v>12.494107142857143</c:v>
                </c:pt>
                <c:pt idx="2258">
                  <c:v>12.499642857142872</c:v>
                </c:pt>
                <c:pt idx="2259">
                  <c:v>12.505178571428573</c:v>
                </c:pt>
                <c:pt idx="2260">
                  <c:v>12.510714285714286</c:v>
                </c:pt>
                <c:pt idx="2261">
                  <c:v>12.516250000000001</c:v>
                </c:pt>
                <c:pt idx="2262">
                  <c:v>12.521785714285716</c:v>
                </c:pt>
                <c:pt idx="2263">
                  <c:v>12.527321428571414</c:v>
                </c:pt>
                <c:pt idx="2264">
                  <c:v>12.532857142857145</c:v>
                </c:pt>
                <c:pt idx="2265">
                  <c:v>12.538392857142858</c:v>
                </c:pt>
                <c:pt idx="2266">
                  <c:v>12.543928571428568</c:v>
                </c:pt>
                <c:pt idx="2267">
                  <c:v>12.549464285714286</c:v>
                </c:pt>
                <c:pt idx="2268">
                  <c:v>12.555000000000009</c:v>
                </c:pt>
                <c:pt idx="2269">
                  <c:v>12.560535714285725</c:v>
                </c:pt>
                <c:pt idx="2270">
                  <c:v>12.566071428571421</c:v>
                </c:pt>
                <c:pt idx="2271">
                  <c:v>12.571607142857143</c:v>
                </c:pt>
                <c:pt idx="2272">
                  <c:v>12.577142857142865</c:v>
                </c:pt>
                <c:pt idx="2273">
                  <c:v>12.582678571428572</c:v>
                </c:pt>
                <c:pt idx="2274">
                  <c:v>12.588214285714287</c:v>
                </c:pt>
                <c:pt idx="2275">
                  <c:v>12.593750000000002</c:v>
                </c:pt>
                <c:pt idx="2276">
                  <c:v>12.59928571428572</c:v>
                </c:pt>
                <c:pt idx="2277">
                  <c:v>12.604821428571416</c:v>
                </c:pt>
                <c:pt idx="2278">
                  <c:v>12.610357142857136</c:v>
                </c:pt>
                <c:pt idx="2279">
                  <c:v>12.615892857142866</c:v>
                </c:pt>
                <c:pt idx="2280">
                  <c:v>12.621428571428568</c:v>
                </c:pt>
                <c:pt idx="2281">
                  <c:v>12.626964285714287</c:v>
                </c:pt>
                <c:pt idx="2282">
                  <c:v>12.6325</c:v>
                </c:pt>
                <c:pt idx="2283">
                  <c:v>12.638035714285715</c:v>
                </c:pt>
                <c:pt idx="2284">
                  <c:v>12.643571428571416</c:v>
                </c:pt>
                <c:pt idx="2285">
                  <c:v>12.649107142857137</c:v>
                </c:pt>
                <c:pt idx="2286">
                  <c:v>12.654642857142868</c:v>
                </c:pt>
                <c:pt idx="2287">
                  <c:v>12.660178571428569</c:v>
                </c:pt>
                <c:pt idx="2288">
                  <c:v>12.665714285714296</c:v>
                </c:pt>
                <c:pt idx="2289">
                  <c:v>12.671250000000001</c:v>
                </c:pt>
                <c:pt idx="2290">
                  <c:v>12.676785714285723</c:v>
                </c:pt>
                <c:pt idx="2291">
                  <c:v>12.682321428571417</c:v>
                </c:pt>
                <c:pt idx="2292">
                  <c:v>12.687857142857141</c:v>
                </c:pt>
                <c:pt idx="2293">
                  <c:v>12.693392857142857</c:v>
                </c:pt>
                <c:pt idx="2294">
                  <c:v>12.698928571428564</c:v>
                </c:pt>
                <c:pt idx="2295">
                  <c:v>12.704464285714289</c:v>
                </c:pt>
                <c:pt idx="2296">
                  <c:v>12.71</c:v>
                </c:pt>
                <c:pt idx="2297">
                  <c:v>12.715535714285725</c:v>
                </c:pt>
                <c:pt idx="2298">
                  <c:v>12.721071428571411</c:v>
                </c:pt>
                <c:pt idx="2299">
                  <c:v>12.726607142857143</c:v>
                </c:pt>
                <c:pt idx="2300">
                  <c:v>12.732142857142859</c:v>
                </c:pt>
                <c:pt idx="2301">
                  <c:v>12.737678571428566</c:v>
                </c:pt>
                <c:pt idx="2302">
                  <c:v>12.743214285714281</c:v>
                </c:pt>
                <c:pt idx="2303">
                  <c:v>12.748749999999999</c:v>
                </c:pt>
                <c:pt idx="2304">
                  <c:v>12.754285714285714</c:v>
                </c:pt>
                <c:pt idx="2305">
                  <c:v>12.759821428571419</c:v>
                </c:pt>
                <c:pt idx="2306">
                  <c:v>12.765357142857145</c:v>
                </c:pt>
                <c:pt idx="2307">
                  <c:v>12.770892857142865</c:v>
                </c:pt>
                <c:pt idx="2308">
                  <c:v>12.776428571428573</c:v>
                </c:pt>
                <c:pt idx="2309">
                  <c:v>12.781964285714285</c:v>
                </c:pt>
                <c:pt idx="2310">
                  <c:v>12.787500000000001</c:v>
                </c:pt>
                <c:pt idx="2311">
                  <c:v>12.79303571428572</c:v>
                </c:pt>
                <c:pt idx="2312">
                  <c:v>12.798571428571414</c:v>
                </c:pt>
                <c:pt idx="2313">
                  <c:v>12.804107142857143</c:v>
                </c:pt>
                <c:pt idx="2314">
                  <c:v>12.809642857142872</c:v>
                </c:pt>
                <c:pt idx="2315">
                  <c:v>12.815178571428573</c:v>
                </c:pt>
                <c:pt idx="2316">
                  <c:v>12.820714285714294</c:v>
                </c:pt>
                <c:pt idx="2317">
                  <c:v>12.826250000000002</c:v>
                </c:pt>
                <c:pt idx="2318">
                  <c:v>12.83178571428572</c:v>
                </c:pt>
                <c:pt idx="2319">
                  <c:v>12.837321428571416</c:v>
                </c:pt>
                <c:pt idx="2320">
                  <c:v>12.842857142857143</c:v>
                </c:pt>
                <c:pt idx="2321">
                  <c:v>12.848392857142859</c:v>
                </c:pt>
                <c:pt idx="2322">
                  <c:v>12.853928571428572</c:v>
                </c:pt>
                <c:pt idx="2323">
                  <c:v>12.859464285714303</c:v>
                </c:pt>
                <c:pt idx="2324">
                  <c:v>12.865000000000007</c:v>
                </c:pt>
                <c:pt idx="2325">
                  <c:v>12.870535714285726</c:v>
                </c:pt>
                <c:pt idx="2326">
                  <c:v>12.876071428571423</c:v>
                </c:pt>
                <c:pt idx="2327">
                  <c:v>12.881607142857144</c:v>
                </c:pt>
                <c:pt idx="2328">
                  <c:v>12.887142857142868</c:v>
                </c:pt>
                <c:pt idx="2329">
                  <c:v>12.892678571428572</c:v>
                </c:pt>
                <c:pt idx="2330">
                  <c:v>12.898214285714287</c:v>
                </c:pt>
                <c:pt idx="2331">
                  <c:v>12.90375</c:v>
                </c:pt>
                <c:pt idx="2332">
                  <c:v>12.909285714285723</c:v>
                </c:pt>
                <c:pt idx="2333">
                  <c:v>12.914821428571416</c:v>
                </c:pt>
                <c:pt idx="2334">
                  <c:v>12.920357142857137</c:v>
                </c:pt>
                <c:pt idx="2335">
                  <c:v>12.925892857142868</c:v>
                </c:pt>
                <c:pt idx="2336">
                  <c:v>12.931428571428571</c:v>
                </c:pt>
                <c:pt idx="2337">
                  <c:v>12.936964285714287</c:v>
                </c:pt>
                <c:pt idx="2338">
                  <c:v>12.942500000000004</c:v>
                </c:pt>
                <c:pt idx="2339">
                  <c:v>12.948035714285716</c:v>
                </c:pt>
                <c:pt idx="2340">
                  <c:v>12.953571428571422</c:v>
                </c:pt>
                <c:pt idx="2341">
                  <c:v>12.959107142857144</c:v>
                </c:pt>
                <c:pt idx="2342">
                  <c:v>12.964642857142872</c:v>
                </c:pt>
                <c:pt idx="2343">
                  <c:v>12.970178571428573</c:v>
                </c:pt>
                <c:pt idx="2344">
                  <c:v>12.975714285714298</c:v>
                </c:pt>
                <c:pt idx="2345">
                  <c:v>12.981250000000001</c:v>
                </c:pt>
                <c:pt idx="2346">
                  <c:v>12.986785714285725</c:v>
                </c:pt>
                <c:pt idx="2347">
                  <c:v>12.992321428571417</c:v>
                </c:pt>
                <c:pt idx="2348">
                  <c:v>12.997857142857145</c:v>
                </c:pt>
                <c:pt idx="2349">
                  <c:v>13.003392857142865</c:v>
                </c:pt>
                <c:pt idx="2350">
                  <c:v>13.008928571428568</c:v>
                </c:pt>
                <c:pt idx="2351">
                  <c:v>13.014464285714286</c:v>
                </c:pt>
                <c:pt idx="2352">
                  <c:v>13.020000000000001</c:v>
                </c:pt>
                <c:pt idx="2353">
                  <c:v>13.025535714285725</c:v>
                </c:pt>
                <c:pt idx="2354">
                  <c:v>13.031071428571414</c:v>
                </c:pt>
                <c:pt idx="2355">
                  <c:v>13.036607142857143</c:v>
                </c:pt>
                <c:pt idx="2356">
                  <c:v>13.042142857142865</c:v>
                </c:pt>
                <c:pt idx="2357">
                  <c:v>13.047678571428568</c:v>
                </c:pt>
                <c:pt idx="2358">
                  <c:v>13.053214285714294</c:v>
                </c:pt>
                <c:pt idx="2359">
                  <c:v>13.058750000000002</c:v>
                </c:pt>
                <c:pt idx="2360">
                  <c:v>13.06428571428572</c:v>
                </c:pt>
                <c:pt idx="2361">
                  <c:v>13.069821428571421</c:v>
                </c:pt>
                <c:pt idx="2362">
                  <c:v>13.075357142857143</c:v>
                </c:pt>
                <c:pt idx="2363">
                  <c:v>13.080892857142866</c:v>
                </c:pt>
                <c:pt idx="2364">
                  <c:v>13.086428571428572</c:v>
                </c:pt>
                <c:pt idx="2365">
                  <c:v>13.091964285714287</c:v>
                </c:pt>
                <c:pt idx="2366">
                  <c:v>13.097500000000002</c:v>
                </c:pt>
                <c:pt idx="2367">
                  <c:v>13.103035714285722</c:v>
                </c:pt>
                <c:pt idx="2368">
                  <c:v>13.108571428571416</c:v>
                </c:pt>
                <c:pt idx="2369">
                  <c:v>13.114107142857137</c:v>
                </c:pt>
                <c:pt idx="2370">
                  <c:v>13.119642857142866</c:v>
                </c:pt>
                <c:pt idx="2371">
                  <c:v>13.125178571428568</c:v>
                </c:pt>
                <c:pt idx="2372">
                  <c:v>13.130714285714287</c:v>
                </c:pt>
                <c:pt idx="2373">
                  <c:v>13.13625</c:v>
                </c:pt>
                <c:pt idx="2374">
                  <c:v>13.141785714285716</c:v>
                </c:pt>
                <c:pt idx="2375">
                  <c:v>13.147321428571411</c:v>
                </c:pt>
                <c:pt idx="2376">
                  <c:v>13.152857142857144</c:v>
                </c:pt>
                <c:pt idx="2377">
                  <c:v>13.158392857142859</c:v>
                </c:pt>
                <c:pt idx="2378">
                  <c:v>13.163928571428571</c:v>
                </c:pt>
                <c:pt idx="2379">
                  <c:v>13.169464285714298</c:v>
                </c:pt>
                <c:pt idx="2380">
                  <c:v>13.175000000000002</c:v>
                </c:pt>
                <c:pt idx="2381">
                  <c:v>13.180535714285725</c:v>
                </c:pt>
                <c:pt idx="2382">
                  <c:v>13.186071428571417</c:v>
                </c:pt>
                <c:pt idx="2383">
                  <c:v>13.191607142857141</c:v>
                </c:pt>
                <c:pt idx="2384">
                  <c:v>13.197142857142859</c:v>
                </c:pt>
                <c:pt idx="2385">
                  <c:v>13.202678571428573</c:v>
                </c:pt>
                <c:pt idx="2386">
                  <c:v>13.208214285714288</c:v>
                </c:pt>
                <c:pt idx="2387">
                  <c:v>13.213750000000001</c:v>
                </c:pt>
                <c:pt idx="2388">
                  <c:v>13.219285714285716</c:v>
                </c:pt>
                <c:pt idx="2389">
                  <c:v>13.224821428571412</c:v>
                </c:pt>
                <c:pt idx="2390">
                  <c:v>13.230357142857132</c:v>
                </c:pt>
                <c:pt idx="2391">
                  <c:v>13.235892857142865</c:v>
                </c:pt>
                <c:pt idx="2392">
                  <c:v>13.241428571428568</c:v>
                </c:pt>
                <c:pt idx="2393">
                  <c:v>13.246964285714283</c:v>
                </c:pt>
                <c:pt idx="2394">
                  <c:v>13.252500000000008</c:v>
                </c:pt>
                <c:pt idx="2395">
                  <c:v>13.258035714285716</c:v>
                </c:pt>
                <c:pt idx="2396">
                  <c:v>13.263571428571421</c:v>
                </c:pt>
                <c:pt idx="2397">
                  <c:v>13.269107142857145</c:v>
                </c:pt>
                <c:pt idx="2398">
                  <c:v>13.274642857142865</c:v>
                </c:pt>
                <c:pt idx="2399">
                  <c:v>13.280178571428568</c:v>
                </c:pt>
                <c:pt idx="2400">
                  <c:v>13.285714285714286</c:v>
                </c:pt>
                <c:pt idx="2401">
                  <c:v>13.291249999999998</c:v>
                </c:pt>
                <c:pt idx="2402">
                  <c:v>13.29678571428572</c:v>
                </c:pt>
                <c:pt idx="2403">
                  <c:v>13.302321428571421</c:v>
                </c:pt>
                <c:pt idx="2404">
                  <c:v>13.307857142857143</c:v>
                </c:pt>
                <c:pt idx="2405">
                  <c:v>13.313392857142865</c:v>
                </c:pt>
                <c:pt idx="2406">
                  <c:v>13.318928571428568</c:v>
                </c:pt>
                <c:pt idx="2407">
                  <c:v>13.324464285714294</c:v>
                </c:pt>
                <c:pt idx="2408">
                  <c:v>13.330000000000002</c:v>
                </c:pt>
                <c:pt idx="2409">
                  <c:v>13.335535714285726</c:v>
                </c:pt>
                <c:pt idx="2410">
                  <c:v>13.341071428571416</c:v>
                </c:pt>
                <c:pt idx="2411">
                  <c:v>13.346607142857144</c:v>
                </c:pt>
                <c:pt idx="2412">
                  <c:v>13.352142857142873</c:v>
                </c:pt>
                <c:pt idx="2413">
                  <c:v>13.357678571428572</c:v>
                </c:pt>
                <c:pt idx="2414">
                  <c:v>13.363214285714296</c:v>
                </c:pt>
                <c:pt idx="2415">
                  <c:v>13.36875</c:v>
                </c:pt>
                <c:pt idx="2416">
                  <c:v>13.374285714285723</c:v>
                </c:pt>
                <c:pt idx="2417">
                  <c:v>13.379821428571431</c:v>
                </c:pt>
                <c:pt idx="2418">
                  <c:v>13.385357142857144</c:v>
                </c:pt>
                <c:pt idx="2419">
                  <c:v>13.390892857142868</c:v>
                </c:pt>
                <c:pt idx="2420">
                  <c:v>13.396428571428572</c:v>
                </c:pt>
                <c:pt idx="2421">
                  <c:v>13.401964285714287</c:v>
                </c:pt>
                <c:pt idx="2422">
                  <c:v>13.407500000000002</c:v>
                </c:pt>
                <c:pt idx="2423">
                  <c:v>13.413035714285725</c:v>
                </c:pt>
                <c:pt idx="2424">
                  <c:v>13.418571428571417</c:v>
                </c:pt>
                <c:pt idx="2425">
                  <c:v>13.424107142857141</c:v>
                </c:pt>
                <c:pt idx="2426">
                  <c:v>13.429642857142868</c:v>
                </c:pt>
                <c:pt idx="2427">
                  <c:v>13.435178571428573</c:v>
                </c:pt>
                <c:pt idx="2428">
                  <c:v>13.440714285714289</c:v>
                </c:pt>
                <c:pt idx="2429">
                  <c:v>13.446250000000001</c:v>
                </c:pt>
                <c:pt idx="2430">
                  <c:v>13.451785714285725</c:v>
                </c:pt>
                <c:pt idx="2431">
                  <c:v>13.457321428571417</c:v>
                </c:pt>
                <c:pt idx="2432">
                  <c:v>13.462857142857144</c:v>
                </c:pt>
                <c:pt idx="2433">
                  <c:v>13.468392857142859</c:v>
                </c:pt>
                <c:pt idx="2434">
                  <c:v>13.473928571428573</c:v>
                </c:pt>
                <c:pt idx="2435">
                  <c:v>13.479464285714299</c:v>
                </c:pt>
                <c:pt idx="2436">
                  <c:v>13.485000000000008</c:v>
                </c:pt>
                <c:pt idx="2437">
                  <c:v>13.490535714285725</c:v>
                </c:pt>
                <c:pt idx="2438">
                  <c:v>13.496071428571421</c:v>
                </c:pt>
                <c:pt idx="2439">
                  <c:v>13.501607142857145</c:v>
                </c:pt>
                <c:pt idx="2440">
                  <c:v>13.507142857142865</c:v>
                </c:pt>
                <c:pt idx="2441">
                  <c:v>13.512678571428573</c:v>
                </c:pt>
                <c:pt idx="2442">
                  <c:v>13.518214285714285</c:v>
                </c:pt>
                <c:pt idx="2443">
                  <c:v>13.523750000000001</c:v>
                </c:pt>
                <c:pt idx="2444">
                  <c:v>13.52928571428572</c:v>
                </c:pt>
                <c:pt idx="2445">
                  <c:v>13.534821428571414</c:v>
                </c:pt>
                <c:pt idx="2446">
                  <c:v>13.540357142857136</c:v>
                </c:pt>
                <c:pt idx="2447">
                  <c:v>13.545892857142865</c:v>
                </c:pt>
                <c:pt idx="2448">
                  <c:v>13.551428571428573</c:v>
                </c:pt>
                <c:pt idx="2449">
                  <c:v>13.556964285714294</c:v>
                </c:pt>
                <c:pt idx="2450">
                  <c:v>13.562500000000009</c:v>
                </c:pt>
                <c:pt idx="2451">
                  <c:v>13.56803571428572</c:v>
                </c:pt>
                <c:pt idx="2452">
                  <c:v>13.573571428571423</c:v>
                </c:pt>
                <c:pt idx="2453">
                  <c:v>13.579107142857143</c:v>
                </c:pt>
                <c:pt idx="2454">
                  <c:v>13.584642857142866</c:v>
                </c:pt>
                <c:pt idx="2455">
                  <c:v>13.590178571428568</c:v>
                </c:pt>
                <c:pt idx="2456">
                  <c:v>13.595714285714296</c:v>
                </c:pt>
                <c:pt idx="2457">
                  <c:v>13.60125</c:v>
                </c:pt>
                <c:pt idx="2458">
                  <c:v>13.606785714285722</c:v>
                </c:pt>
                <c:pt idx="2459">
                  <c:v>13.612321428571416</c:v>
                </c:pt>
                <c:pt idx="2460">
                  <c:v>13.617857142857137</c:v>
                </c:pt>
                <c:pt idx="2461">
                  <c:v>13.623392857142859</c:v>
                </c:pt>
                <c:pt idx="2462">
                  <c:v>13.628928571428563</c:v>
                </c:pt>
                <c:pt idx="2463">
                  <c:v>13.634464285714287</c:v>
                </c:pt>
                <c:pt idx="2464">
                  <c:v>13.64</c:v>
                </c:pt>
                <c:pt idx="2465">
                  <c:v>13.645535714285723</c:v>
                </c:pt>
                <c:pt idx="2466">
                  <c:v>13.651071428571417</c:v>
                </c:pt>
                <c:pt idx="2467">
                  <c:v>13.656607142857144</c:v>
                </c:pt>
                <c:pt idx="2468">
                  <c:v>13.662142857142868</c:v>
                </c:pt>
                <c:pt idx="2469">
                  <c:v>13.667678571428571</c:v>
                </c:pt>
                <c:pt idx="2470">
                  <c:v>13.673214285714289</c:v>
                </c:pt>
                <c:pt idx="2471">
                  <c:v>13.678750000000001</c:v>
                </c:pt>
                <c:pt idx="2472">
                  <c:v>13.684285714285716</c:v>
                </c:pt>
                <c:pt idx="2473">
                  <c:v>13.689821428571417</c:v>
                </c:pt>
                <c:pt idx="2474">
                  <c:v>13.695357142857143</c:v>
                </c:pt>
                <c:pt idx="2475">
                  <c:v>13.700892857142859</c:v>
                </c:pt>
                <c:pt idx="2476">
                  <c:v>13.706428571428573</c:v>
                </c:pt>
                <c:pt idx="2477">
                  <c:v>13.711964285714281</c:v>
                </c:pt>
                <c:pt idx="2478">
                  <c:v>13.717500000000001</c:v>
                </c:pt>
                <c:pt idx="2479">
                  <c:v>13.723035714285716</c:v>
                </c:pt>
                <c:pt idx="2480">
                  <c:v>13.728571428571414</c:v>
                </c:pt>
                <c:pt idx="2481">
                  <c:v>13.734107142857136</c:v>
                </c:pt>
                <c:pt idx="2482">
                  <c:v>13.739642857142865</c:v>
                </c:pt>
                <c:pt idx="2483">
                  <c:v>13.745178571428568</c:v>
                </c:pt>
                <c:pt idx="2484">
                  <c:v>13.750714285714286</c:v>
                </c:pt>
                <c:pt idx="2485">
                  <c:v>13.756250000000001</c:v>
                </c:pt>
                <c:pt idx="2486">
                  <c:v>13.76178571428572</c:v>
                </c:pt>
                <c:pt idx="2487">
                  <c:v>13.767321428571414</c:v>
                </c:pt>
                <c:pt idx="2488">
                  <c:v>13.772857142857143</c:v>
                </c:pt>
                <c:pt idx="2489">
                  <c:v>13.778392857142858</c:v>
                </c:pt>
                <c:pt idx="2490">
                  <c:v>13.783928571428568</c:v>
                </c:pt>
                <c:pt idx="2491">
                  <c:v>13.789464285714294</c:v>
                </c:pt>
                <c:pt idx="2492">
                  <c:v>13.795000000000002</c:v>
                </c:pt>
                <c:pt idx="2493">
                  <c:v>13.800535714285726</c:v>
                </c:pt>
                <c:pt idx="2494">
                  <c:v>13.806071428571423</c:v>
                </c:pt>
                <c:pt idx="2495">
                  <c:v>13.811607142857143</c:v>
                </c:pt>
                <c:pt idx="2496">
                  <c:v>13.817142857142866</c:v>
                </c:pt>
                <c:pt idx="2497">
                  <c:v>13.822678571428572</c:v>
                </c:pt>
                <c:pt idx="2498">
                  <c:v>13.828214285714287</c:v>
                </c:pt>
                <c:pt idx="2499">
                  <c:v>13.833750000000002</c:v>
                </c:pt>
                <c:pt idx="2500">
                  <c:v>13.839285714285722</c:v>
                </c:pt>
                <c:pt idx="2501">
                  <c:v>13.844821428571416</c:v>
                </c:pt>
                <c:pt idx="2502">
                  <c:v>13.850357142857144</c:v>
                </c:pt>
                <c:pt idx="2503">
                  <c:v>13.855892857142873</c:v>
                </c:pt>
                <c:pt idx="2504">
                  <c:v>13.861428571428572</c:v>
                </c:pt>
                <c:pt idx="2505">
                  <c:v>13.866964285714296</c:v>
                </c:pt>
                <c:pt idx="2506">
                  <c:v>13.872500000000008</c:v>
                </c:pt>
                <c:pt idx="2507">
                  <c:v>13.878035714285723</c:v>
                </c:pt>
                <c:pt idx="2508">
                  <c:v>13.883571428571422</c:v>
                </c:pt>
                <c:pt idx="2509">
                  <c:v>13.889107142857144</c:v>
                </c:pt>
                <c:pt idx="2510">
                  <c:v>13.894642857142868</c:v>
                </c:pt>
                <c:pt idx="2511">
                  <c:v>13.900178571428571</c:v>
                </c:pt>
                <c:pt idx="2512">
                  <c:v>13.905714285714298</c:v>
                </c:pt>
                <c:pt idx="2513">
                  <c:v>13.911250000000001</c:v>
                </c:pt>
                <c:pt idx="2514">
                  <c:v>13.916785714285725</c:v>
                </c:pt>
                <c:pt idx="2515">
                  <c:v>13.922321428571417</c:v>
                </c:pt>
                <c:pt idx="2516">
                  <c:v>13.927857142857141</c:v>
                </c:pt>
                <c:pt idx="2517">
                  <c:v>13.933392857142859</c:v>
                </c:pt>
                <c:pt idx="2518">
                  <c:v>13.938928571428566</c:v>
                </c:pt>
                <c:pt idx="2519">
                  <c:v>13.944464285714286</c:v>
                </c:pt>
                <c:pt idx="2520">
                  <c:v>13.950000000000006</c:v>
                </c:pt>
                <c:pt idx="2521">
                  <c:v>13.95553571428573</c:v>
                </c:pt>
                <c:pt idx="2522">
                  <c:v>13.961071428571417</c:v>
                </c:pt>
                <c:pt idx="2523">
                  <c:v>13.966607142857146</c:v>
                </c:pt>
                <c:pt idx="2524">
                  <c:v>13.972142857142872</c:v>
                </c:pt>
                <c:pt idx="2525">
                  <c:v>13.977678571428573</c:v>
                </c:pt>
                <c:pt idx="2526">
                  <c:v>13.983214285714286</c:v>
                </c:pt>
                <c:pt idx="2527">
                  <c:v>13.988750000000001</c:v>
                </c:pt>
                <c:pt idx="2528">
                  <c:v>13.994285714285716</c:v>
                </c:pt>
                <c:pt idx="2529">
                  <c:v>13.999821428571421</c:v>
                </c:pt>
                <c:pt idx="2530">
                  <c:v>14.005357142857145</c:v>
                </c:pt>
                <c:pt idx="2531">
                  <c:v>14.010892857142865</c:v>
                </c:pt>
                <c:pt idx="2532">
                  <c:v>14.016428571428573</c:v>
                </c:pt>
                <c:pt idx="2533">
                  <c:v>14.021964285714287</c:v>
                </c:pt>
                <c:pt idx="2534">
                  <c:v>14.027500000000002</c:v>
                </c:pt>
                <c:pt idx="2535">
                  <c:v>14.03303571428572</c:v>
                </c:pt>
                <c:pt idx="2536">
                  <c:v>14.038571428571416</c:v>
                </c:pt>
                <c:pt idx="2537">
                  <c:v>14.044107142857136</c:v>
                </c:pt>
                <c:pt idx="2538">
                  <c:v>14.049642857142866</c:v>
                </c:pt>
                <c:pt idx="2539">
                  <c:v>14.055178571428572</c:v>
                </c:pt>
                <c:pt idx="2540">
                  <c:v>14.060714285714294</c:v>
                </c:pt>
                <c:pt idx="2541">
                  <c:v>14.066250000000002</c:v>
                </c:pt>
                <c:pt idx="2542">
                  <c:v>14.071785714285722</c:v>
                </c:pt>
                <c:pt idx="2543">
                  <c:v>14.077321428571416</c:v>
                </c:pt>
                <c:pt idx="2544">
                  <c:v>14.082857142857144</c:v>
                </c:pt>
                <c:pt idx="2545">
                  <c:v>14.088392857142859</c:v>
                </c:pt>
                <c:pt idx="2546">
                  <c:v>14.093928571428568</c:v>
                </c:pt>
                <c:pt idx="2547">
                  <c:v>14.099464285714296</c:v>
                </c:pt>
                <c:pt idx="2548">
                  <c:v>14.105</c:v>
                </c:pt>
                <c:pt idx="2549">
                  <c:v>14.110535714285723</c:v>
                </c:pt>
                <c:pt idx="2550">
                  <c:v>14.116071428571418</c:v>
                </c:pt>
                <c:pt idx="2551">
                  <c:v>14.121607142857137</c:v>
                </c:pt>
                <c:pt idx="2552">
                  <c:v>14.127142857142859</c:v>
                </c:pt>
                <c:pt idx="2553">
                  <c:v>14.132678571428571</c:v>
                </c:pt>
                <c:pt idx="2554">
                  <c:v>14.13821428571428</c:v>
                </c:pt>
                <c:pt idx="2555">
                  <c:v>14.143750000000001</c:v>
                </c:pt>
                <c:pt idx="2556">
                  <c:v>14.149285714285716</c:v>
                </c:pt>
                <c:pt idx="2557">
                  <c:v>14.154821428571417</c:v>
                </c:pt>
                <c:pt idx="2558">
                  <c:v>14.160357142857141</c:v>
                </c:pt>
                <c:pt idx="2559">
                  <c:v>14.165892857142872</c:v>
                </c:pt>
                <c:pt idx="2560">
                  <c:v>14.171428571428573</c:v>
                </c:pt>
                <c:pt idx="2561">
                  <c:v>14.176964285714289</c:v>
                </c:pt>
                <c:pt idx="2562">
                  <c:v>14.182500000000006</c:v>
                </c:pt>
                <c:pt idx="2563">
                  <c:v>14.188035714285716</c:v>
                </c:pt>
                <c:pt idx="2564">
                  <c:v>14.193571428571417</c:v>
                </c:pt>
                <c:pt idx="2565">
                  <c:v>14.199107142857143</c:v>
                </c:pt>
                <c:pt idx="2566">
                  <c:v>14.204642857142865</c:v>
                </c:pt>
                <c:pt idx="2567">
                  <c:v>14.210178571428568</c:v>
                </c:pt>
                <c:pt idx="2568">
                  <c:v>14.215714285714286</c:v>
                </c:pt>
                <c:pt idx="2569">
                  <c:v>14.221249999999998</c:v>
                </c:pt>
                <c:pt idx="2570">
                  <c:v>14.226785714285716</c:v>
                </c:pt>
                <c:pt idx="2571">
                  <c:v>14.232321428571414</c:v>
                </c:pt>
                <c:pt idx="2572">
                  <c:v>14.237857142857136</c:v>
                </c:pt>
                <c:pt idx="2573">
                  <c:v>14.243392857142858</c:v>
                </c:pt>
                <c:pt idx="2574">
                  <c:v>14.248928571428561</c:v>
                </c:pt>
                <c:pt idx="2575">
                  <c:v>14.254464285714286</c:v>
                </c:pt>
                <c:pt idx="2576">
                  <c:v>14.260000000000002</c:v>
                </c:pt>
                <c:pt idx="2577">
                  <c:v>14.265535714285726</c:v>
                </c:pt>
                <c:pt idx="2578">
                  <c:v>14.271071428571416</c:v>
                </c:pt>
                <c:pt idx="2579">
                  <c:v>14.276607142857143</c:v>
                </c:pt>
                <c:pt idx="2580">
                  <c:v>14.282142857142865</c:v>
                </c:pt>
                <c:pt idx="2581">
                  <c:v>14.287678571428568</c:v>
                </c:pt>
                <c:pt idx="2582">
                  <c:v>14.293214285714287</c:v>
                </c:pt>
                <c:pt idx="2583">
                  <c:v>14.298749999999998</c:v>
                </c:pt>
                <c:pt idx="2584">
                  <c:v>14.30428571428572</c:v>
                </c:pt>
                <c:pt idx="2585">
                  <c:v>14.309821428571423</c:v>
                </c:pt>
                <c:pt idx="2586">
                  <c:v>14.315357142857144</c:v>
                </c:pt>
                <c:pt idx="2587">
                  <c:v>14.320892857142866</c:v>
                </c:pt>
                <c:pt idx="2588">
                  <c:v>14.326428571428572</c:v>
                </c:pt>
                <c:pt idx="2589">
                  <c:v>14.331964285714287</c:v>
                </c:pt>
                <c:pt idx="2590">
                  <c:v>14.3375</c:v>
                </c:pt>
                <c:pt idx="2591">
                  <c:v>14.343035714285723</c:v>
                </c:pt>
                <c:pt idx="2592">
                  <c:v>14.348571428571418</c:v>
                </c:pt>
                <c:pt idx="2593">
                  <c:v>14.354107142857144</c:v>
                </c:pt>
                <c:pt idx="2594">
                  <c:v>14.359642857142873</c:v>
                </c:pt>
                <c:pt idx="2595">
                  <c:v>14.365178571428572</c:v>
                </c:pt>
                <c:pt idx="2596">
                  <c:v>14.370714285714296</c:v>
                </c:pt>
                <c:pt idx="2597">
                  <c:v>14.376250000000002</c:v>
                </c:pt>
                <c:pt idx="2598">
                  <c:v>14.381785714285725</c:v>
                </c:pt>
                <c:pt idx="2599">
                  <c:v>14.387321428571417</c:v>
                </c:pt>
                <c:pt idx="2600">
                  <c:v>14.392857142857144</c:v>
                </c:pt>
                <c:pt idx="2601">
                  <c:v>14.398392857142859</c:v>
                </c:pt>
                <c:pt idx="2602">
                  <c:v>14.403928571428573</c:v>
                </c:pt>
                <c:pt idx="2603">
                  <c:v>14.409464285714302</c:v>
                </c:pt>
                <c:pt idx="2604">
                  <c:v>14.415000000000004</c:v>
                </c:pt>
                <c:pt idx="2605">
                  <c:v>14.420535714285725</c:v>
                </c:pt>
                <c:pt idx="2606">
                  <c:v>14.426071428571417</c:v>
                </c:pt>
                <c:pt idx="2607">
                  <c:v>14.431607142857143</c:v>
                </c:pt>
                <c:pt idx="2608">
                  <c:v>14.437142857142859</c:v>
                </c:pt>
                <c:pt idx="2609">
                  <c:v>14.442678571428573</c:v>
                </c:pt>
                <c:pt idx="2610">
                  <c:v>14.448214285714283</c:v>
                </c:pt>
                <c:pt idx="2611">
                  <c:v>14.453750000000008</c:v>
                </c:pt>
                <c:pt idx="2612">
                  <c:v>14.459285714285725</c:v>
                </c:pt>
                <c:pt idx="2613">
                  <c:v>14.464821428571421</c:v>
                </c:pt>
                <c:pt idx="2614">
                  <c:v>14.470357142857145</c:v>
                </c:pt>
                <c:pt idx="2615">
                  <c:v>14.475892857142872</c:v>
                </c:pt>
                <c:pt idx="2616">
                  <c:v>14.481428571428573</c:v>
                </c:pt>
                <c:pt idx="2617">
                  <c:v>14.486964285714286</c:v>
                </c:pt>
                <c:pt idx="2618">
                  <c:v>14.492500000000009</c:v>
                </c:pt>
                <c:pt idx="2619">
                  <c:v>14.49803571428572</c:v>
                </c:pt>
                <c:pt idx="2620">
                  <c:v>14.503571428571421</c:v>
                </c:pt>
                <c:pt idx="2621">
                  <c:v>14.509107142857143</c:v>
                </c:pt>
                <c:pt idx="2622">
                  <c:v>14.514642857142865</c:v>
                </c:pt>
                <c:pt idx="2623">
                  <c:v>14.520178571428568</c:v>
                </c:pt>
                <c:pt idx="2624">
                  <c:v>14.525714285714294</c:v>
                </c:pt>
                <c:pt idx="2625">
                  <c:v>14.531249999999998</c:v>
                </c:pt>
                <c:pt idx="2626">
                  <c:v>14.53678571428572</c:v>
                </c:pt>
                <c:pt idx="2627">
                  <c:v>14.542321428571416</c:v>
                </c:pt>
                <c:pt idx="2628">
                  <c:v>14.547857142857136</c:v>
                </c:pt>
                <c:pt idx="2629">
                  <c:v>14.553392857142866</c:v>
                </c:pt>
                <c:pt idx="2630">
                  <c:v>14.558928571428568</c:v>
                </c:pt>
                <c:pt idx="2631">
                  <c:v>14.564464285714296</c:v>
                </c:pt>
                <c:pt idx="2632">
                  <c:v>14.570000000000002</c:v>
                </c:pt>
                <c:pt idx="2633">
                  <c:v>14.575535714285726</c:v>
                </c:pt>
                <c:pt idx="2634">
                  <c:v>14.581071428571416</c:v>
                </c:pt>
                <c:pt idx="2635">
                  <c:v>14.586607142857144</c:v>
                </c:pt>
                <c:pt idx="2636">
                  <c:v>14.592142857142868</c:v>
                </c:pt>
                <c:pt idx="2637">
                  <c:v>14.597678571428569</c:v>
                </c:pt>
                <c:pt idx="2638">
                  <c:v>14.603214285714287</c:v>
                </c:pt>
                <c:pt idx="2639">
                  <c:v>14.608750000000001</c:v>
                </c:pt>
                <c:pt idx="2640">
                  <c:v>14.614285714285716</c:v>
                </c:pt>
                <c:pt idx="2641">
                  <c:v>14.619821428571417</c:v>
                </c:pt>
                <c:pt idx="2642">
                  <c:v>14.625357142857141</c:v>
                </c:pt>
                <c:pt idx="2643">
                  <c:v>14.630892857142859</c:v>
                </c:pt>
                <c:pt idx="2644">
                  <c:v>14.636428571428571</c:v>
                </c:pt>
                <c:pt idx="2645">
                  <c:v>14.641964285714288</c:v>
                </c:pt>
                <c:pt idx="2646">
                  <c:v>14.647500000000001</c:v>
                </c:pt>
                <c:pt idx="2647">
                  <c:v>14.653035714285725</c:v>
                </c:pt>
                <c:pt idx="2648">
                  <c:v>14.658571428571417</c:v>
                </c:pt>
                <c:pt idx="2649">
                  <c:v>14.664107142857143</c:v>
                </c:pt>
                <c:pt idx="2650">
                  <c:v>14.669642857142872</c:v>
                </c:pt>
                <c:pt idx="2651">
                  <c:v>14.675178571428573</c:v>
                </c:pt>
                <c:pt idx="2652">
                  <c:v>14.680714285714286</c:v>
                </c:pt>
                <c:pt idx="2653">
                  <c:v>14.686250000000001</c:v>
                </c:pt>
                <c:pt idx="2654">
                  <c:v>14.691785714285716</c:v>
                </c:pt>
                <c:pt idx="2655">
                  <c:v>14.697321428571414</c:v>
                </c:pt>
                <c:pt idx="2656">
                  <c:v>14.702857142857145</c:v>
                </c:pt>
                <c:pt idx="2657">
                  <c:v>14.708392857142858</c:v>
                </c:pt>
                <c:pt idx="2658">
                  <c:v>14.713928571428568</c:v>
                </c:pt>
                <c:pt idx="2659">
                  <c:v>14.719464285714286</c:v>
                </c:pt>
                <c:pt idx="2660">
                  <c:v>14.725000000000001</c:v>
                </c:pt>
                <c:pt idx="2661">
                  <c:v>14.73053571428572</c:v>
                </c:pt>
                <c:pt idx="2662">
                  <c:v>14.736071428571414</c:v>
                </c:pt>
                <c:pt idx="2663">
                  <c:v>14.741607142857138</c:v>
                </c:pt>
                <c:pt idx="2664">
                  <c:v>14.747142857142858</c:v>
                </c:pt>
                <c:pt idx="2665">
                  <c:v>14.752678571428573</c:v>
                </c:pt>
                <c:pt idx="2666">
                  <c:v>14.758214285714287</c:v>
                </c:pt>
                <c:pt idx="2667">
                  <c:v>14.763750000000002</c:v>
                </c:pt>
                <c:pt idx="2668">
                  <c:v>14.76928571428572</c:v>
                </c:pt>
                <c:pt idx="2669">
                  <c:v>14.774821428571416</c:v>
                </c:pt>
                <c:pt idx="2670">
                  <c:v>14.780357142857136</c:v>
                </c:pt>
                <c:pt idx="2671">
                  <c:v>14.785892857142866</c:v>
                </c:pt>
                <c:pt idx="2672">
                  <c:v>14.791428571428568</c:v>
                </c:pt>
                <c:pt idx="2673">
                  <c:v>14.796964285714287</c:v>
                </c:pt>
                <c:pt idx="2674">
                  <c:v>14.802500000000009</c:v>
                </c:pt>
                <c:pt idx="2675">
                  <c:v>14.808035714285722</c:v>
                </c:pt>
                <c:pt idx="2676">
                  <c:v>14.813571428571423</c:v>
                </c:pt>
                <c:pt idx="2677">
                  <c:v>14.819107142857144</c:v>
                </c:pt>
                <c:pt idx="2678">
                  <c:v>14.824642857142868</c:v>
                </c:pt>
                <c:pt idx="2679">
                  <c:v>14.830178571428569</c:v>
                </c:pt>
                <c:pt idx="2680">
                  <c:v>14.835714285714296</c:v>
                </c:pt>
                <c:pt idx="2681">
                  <c:v>14.84125</c:v>
                </c:pt>
                <c:pt idx="2682">
                  <c:v>14.846785714285723</c:v>
                </c:pt>
                <c:pt idx="2683">
                  <c:v>14.852321428571431</c:v>
                </c:pt>
                <c:pt idx="2684">
                  <c:v>14.857857142857144</c:v>
                </c:pt>
                <c:pt idx="2685">
                  <c:v>14.863392857142868</c:v>
                </c:pt>
                <c:pt idx="2686">
                  <c:v>14.868928571428571</c:v>
                </c:pt>
                <c:pt idx="2687">
                  <c:v>14.874464285714298</c:v>
                </c:pt>
                <c:pt idx="2688">
                  <c:v>14.88</c:v>
                </c:pt>
                <c:pt idx="2689">
                  <c:v>14.88553571428573</c:v>
                </c:pt>
                <c:pt idx="2690">
                  <c:v>14.891071428571417</c:v>
                </c:pt>
                <c:pt idx="2691">
                  <c:v>14.896607142857144</c:v>
                </c:pt>
                <c:pt idx="2692">
                  <c:v>14.902142857142872</c:v>
                </c:pt>
                <c:pt idx="2693">
                  <c:v>14.907678571428573</c:v>
                </c:pt>
                <c:pt idx="2694">
                  <c:v>14.913214285714295</c:v>
                </c:pt>
                <c:pt idx="2695">
                  <c:v>14.918750000000001</c:v>
                </c:pt>
                <c:pt idx="2696">
                  <c:v>14.924285714285716</c:v>
                </c:pt>
                <c:pt idx="2697">
                  <c:v>14.929821428571417</c:v>
                </c:pt>
                <c:pt idx="2698">
                  <c:v>14.935357142857145</c:v>
                </c:pt>
                <c:pt idx="2699">
                  <c:v>14.940892857142865</c:v>
                </c:pt>
                <c:pt idx="2700">
                  <c:v>14.946428571428573</c:v>
                </c:pt>
                <c:pt idx="2701">
                  <c:v>14.951964285714286</c:v>
                </c:pt>
                <c:pt idx="2702">
                  <c:v>14.957500000000008</c:v>
                </c:pt>
                <c:pt idx="2703">
                  <c:v>14.963035714285725</c:v>
                </c:pt>
                <c:pt idx="2704">
                  <c:v>14.968571428571421</c:v>
                </c:pt>
                <c:pt idx="2705">
                  <c:v>14.974107142857145</c:v>
                </c:pt>
                <c:pt idx="2706">
                  <c:v>14.979642857142872</c:v>
                </c:pt>
                <c:pt idx="2707">
                  <c:v>14.985178571428573</c:v>
                </c:pt>
                <c:pt idx="2708">
                  <c:v>14.990714285714294</c:v>
                </c:pt>
                <c:pt idx="2709">
                  <c:v>14.996250000000002</c:v>
                </c:pt>
                <c:pt idx="2710">
                  <c:v>15.00178571428572</c:v>
                </c:pt>
                <c:pt idx="2711">
                  <c:v>15.007321428571416</c:v>
                </c:pt>
                <c:pt idx="2712">
                  <c:v>15.012857142857143</c:v>
                </c:pt>
                <c:pt idx="2713">
                  <c:v>15.018392857142858</c:v>
                </c:pt>
                <c:pt idx="2714">
                  <c:v>15.023928571428568</c:v>
                </c:pt>
                <c:pt idx="2715">
                  <c:v>15.029464285714294</c:v>
                </c:pt>
                <c:pt idx="2716">
                  <c:v>15.035000000000002</c:v>
                </c:pt>
                <c:pt idx="2717">
                  <c:v>15.040535714285722</c:v>
                </c:pt>
                <c:pt idx="2718">
                  <c:v>15.046071428571416</c:v>
                </c:pt>
                <c:pt idx="2719">
                  <c:v>15.051607142857144</c:v>
                </c:pt>
                <c:pt idx="2720">
                  <c:v>15.057142857142866</c:v>
                </c:pt>
                <c:pt idx="2721">
                  <c:v>15.062678571428572</c:v>
                </c:pt>
                <c:pt idx="2722">
                  <c:v>15.068214285714287</c:v>
                </c:pt>
                <c:pt idx="2723">
                  <c:v>15.07375</c:v>
                </c:pt>
                <c:pt idx="2724">
                  <c:v>15.079285714285723</c:v>
                </c:pt>
                <c:pt idx="2725">
                  <c:v>15.084821428571418</c:v>
                </c:pt>
                <c:pt idx="2726">
                  <c:v>15.090357142857137</c:v>
                </c:pt>
                <c:pt idx="2727">
                  <c:v>15.095892857142868</c:v>
                </c:pt>
                <c:pt idx="2728">
                  <c:v>15.101428571428571</c:v>
                </c:pt>
                <c:pt idx="2729">
                  <c:v>15.106964285714287</c:v>
                </c:pt>
                <c:pt idx="2730">
                  <c:v>15.112500000000002</c:v>
                </c:pt>
                <c:pt idx="2731">
                  <c:v>15.118035714285716</c:v>
                </c:pt>
                <c:pt idx="2732">
                  <c:v>15.123571428571417</c:v>
                </c:pt>
                <c:pt idx="2733">
                  <c:v>15.129107142857141</c:v>
                </c:pt>
                <c:pt idx="2734">
                  <c:v>15.134642857142859</c:v>
                </c:pt>
                <c:pt idx="2735">
                  <c:v>15.140178571428565</c:v>
                </c:pt>
                <c:pt idx="2736">
                  <c:v>15.145714285714289</c:v>
                </c:pt>
                <c:pt idx="2737">
                  <c:v>15.151250000000001</c:v>
                </c:pt>
                <c:pt idx="2738">
                  <c:v>15.156785714285725</c:v>
                </c:pt>
                <c:pt idx="2739">
                  <c:v>15.162321428571417</c:v>
                </c:pt>
                <c:pt idx="2740">
                  <c:v>15.167857142857143</c:v>
                </c:pt>
                <c:pt idx="2741">
                  <c:v>15.173392857142865</c:v>
                </c:pt>
                <c:pt idx="2742">
                  <c:v>15.178928571428568</c:v>
                </c:pt>
                <c:pt idx="2743">
                  <c:v>15.184464285714286</c:v>
                </c:pt>
                <c:pt idx="2744">
                  <c:v>15.190000000000001</c:v>
                </c:pt>
                <c:pt idx="2745">
                  <c:v>15.195535714285725</c:v>
                </c:pt>
                <c:pt idx="2746">
                  <c:v>15.201071428571414</c:v>
                </c:pt>
                <c:pt idx="2747">
                  <c:v>15.206607142857145</c:v>
                </c:pt>
                <c:pt idx="2748">
                  <c:v>15.212142857142865</c:v>
                </c:pt>
                <c:pt idx="2749">
                  <c:v>15.217678571428568</c:v>
                </c:pt>
                <c:pt idx="2750">
                  <c:v>15.223214285714285</c:v>
                </c:pt>
                <c:pt idx="2751">
                  <c:v>15.228749999999998</c:v>
                </c:pt>
                <c:pt idx="2752">
                  <c:v>15.234285714285715</c:v>
                </c:pt>
                <c:pt idx="2753">
                  <c:v>15.239821428571416</c:v>
                </c:pt>
                <c:pt idx="2754">
                  <c:v>15.245357142857136</c:v>
                </c:pt>
                <c:pt idx="2755">
                  <c:v>15.250892857142865</c:v>
                </c:pt>
                <c:pt idx="2756">
                  <c:v>15.256428571428573</c:v>
                </c:pt>
                <c:pt idx="2757">
                  <c:v>15.261964285714287</c:v>
                </c:pt>
                <c:pt idx="2758">
                  <c:v>15.267500000000002</c:v>
                </c:pt>
                <c:pt idx="2759">
                  <c:v>15.27303571428572</c:v>
                </c:pt>
                <c:pt idx="2760">
                  <c:v>15.278571428571416</c:v>
                </c:pt>
                <c:pt idx="2761">
                  <c:v>15.284107142857136</c:v>
                </c:pt>
                <c:pt idx="2762">
                  <c:v>15.289642857142866</c:v>
                </c:pt>
                <c:pt idx="2763">
                  <c:v>15.295178571428568</c:v>
                </c:pt>
                <c:pt idx="2764">
                  <c:v>15.300714285714296</c:v>
                </c:pt>
                <c:pt idx="2765">
                  <c:v>15.306250000000002</c:v>
                </c:pt>
                <c:pt idx="2766">
                  <c:v>15.311785714285723</c:v>
                </c:pt>
                <c:pt idx="2767">
                  <c:v>15.317321428571418</c:v>
                </c:pt>
                <c:pt idx="2768">
                  <c:v>15.322857142857144</c:v>
                </c:pt>
                <c:pt idx="2769">
                  <c:v>15.328392857142859</c:v>
                </c:pt>
                <c:pt idx="2770">
                  <c:v>15.333928571428569</c:v>
                </c:pt>
                <c:pt idx="2771">
                  <c:v>15.339464285714296</c:v>
                </c:pt>
                <c:pt idx="2772">
                  <c:v>15.345000000000002</c:v>
                </c:pt>
                <c:pt idx="2773">
                  <c:v>15.350535714285728</c:v>
                </c:pt>
                <c:pt idx="2774">
                  <c:v>15.356071428571422</c:v>
                </c:pt>
                <c:pt idx="2775">
                  <c:v>15.361607142857144</c:v>
                </c:pt>
                <c:pt idx="2776">
                  <c:v>15.367142857142872</c:v>
                </c:pt>
                <c:pt idx="2777">
                  <c:v>15.372678571428574</c:v>
                </c:pt>
                <c:pt idx="2778">
                  <c:v>15.378214285714289</c:v>
                </c:pt>
                <c:pt idx="2779">
                  <c:v>15.383750000000004</c:v>
                </c:pt>
                <c:pt idx="2780">
                  <c:v>15.389285714285725</c:v>
                </c:pt>
                <c:pt idx="2781">
                  <c:v>15.394821428571417</c:v>
                </c:pt>
                <c:pt idx="2782">
                  <c:v>15.400357142857143</c:v>
                </c:pt>
                <c:pt idx="2783">
                  <c:v>15.405892857142872</c:v>
                </c:pt>
                <c:pt idx="2784">
                  <c:v>15.411428571428573</c:v>
                </c:pt>
                <c:pt idx="2785">
                  <c:v>15.416964285714286</c:v>
                </c:pt>
                <c:pt idx="2786">
                  <c:v>15.422500000000008</c:v>
                </c:pt>
                <c:pt idx="2787">
                  <c:v>15.428035714285716</c:v>
                </c:pt>
                <c:pt idx="2788">
                  <c:v>15.433571428571421</c:v>
                </c:pt>
                <c:pt idx="2789">
                  <c:v>15.439107142857145</c:v>
                </c:pt>
                <c:pt idx="2790">
                  <c:v>15.444642857142865</c:v>
                </c:pt>
                <c:pt idx="2791">
                  <c:v>15.450178571428573</c:v>
                </c:pt>
                <c:pt idx="2792">
                  <c:v>15.455714285714299</c:v>
                </c:pt>
                <c:pt idx="2793">
                  <c:v>15.461250000000001</c:v>
                </c:pt>
                <c:pt idx="2794">
                  <c:v>15.466785714285725</c:v>
                </c:pt>
                <c:pt idx="2795">
                  <c:v>15.472321428571421</c:v>
                </c:pt>
                <c:pt idx="2796">
                  <c:v>15.477857142857145</c:v>
                </c:pt>
                <c:pt idx="2797">
                  <c:v>15.483392857142865</c:v>
                </c:pt>
                <c:pt idx="2798">
                  <c:v>15.488928571428568</c:v>
                </c:pt>
                <c:pt idx="2799">
                  <c:v>15.494464285714294</c:v>
                </c:pt>
                <c:pt idx="2800">
                  <c:v>15.500000000000002</c:v>
                </c:pt>
                <c:pt idx="2801">
                  <c:v>15.505535714285726</c:v>
                </c:pt>
                <c:pt idx="2802">
                  <c:v>15.511071428571416</c:v>
                </c:pt>
                <c:pt idx="2803">
                  <c:v>15.516607142857143</c:v>
                </c:pt>
                <c:pt idx="2804">
                  <c:v>15.522142857142866</c:v>
                </c:pt>
                <c:pt idx="2805">
                  <c:v>15.527678571428568</c:v>
                </c:pt>
                <c:pt idx="2806">
                  <c:v>15.533214285714287</c:v>
                </c:pt>
                <c:pt idx="2807">
                  <c:v>15.538749999999999</c:v>
                </c:pt>
                <c:pt idx="2808">
                  <c:v>15.544285714285715</c:v>
                </c:pt>
                <c:pt idx="2809">
                  <c:v>15.549821428571416</c:v>
                </c:pt>
                <c:pt idx="2810">
                  <c:v>15.555357142857144</c:v>
                </c:pt>
                <c:pt idx="2811">
                  <c:v>15.560892857142868</c:v>
                </c:pt>
                <c:pt idx="2812">
                  <c:v>15.566428571428572</c:v>
                </c:pt>
                <c:pt idx="2813">
                  <c:v>15.571964285714287</c:v>
                </c:pt>
                <c:pt idx="2814">
                  <c:v>15.577500000000002</c:v>
                </c:pt>
                <c:pt idx="2815">
                  <c:v>15.583035714285723</c:v>
                </c:pt>
                <c:pt idx="2816">
                  <c:v>15.588571428571418</c:v>
                </c:pt>
                <c:pt idx="2817">
                  <c:v>15.594107142857141</c:v>
                </c:pt>
                <c:pt idx="2818">
                  <c:v>15.599642857142868</c:v>
                </c:pt>
                <c:pt idx="2819">
                  <c:v>15.605178571428571</c:v>
                </c:pt>
                <c:pt idx="2820">
                  <c:v>15.610714285714289</c:v>
                </c:pt>
                <c:pt idx="2821">
                  <c:v>15.616250000000001</c:v>
                </c:pt>
                <c:pt idx="2822">
                  <c:v>15.621785714285716</c:v>
                </c:pt>
                <c:pt idx="2823">
                  <c:v>15.627321428571411</c:v>
                </c:pt>
                <c:pt idx="2824">
                  <c:v>15.632857142857143</c:v>
                </c:pt>
                <c:pt idx="2825">
                  <c:v>15.638392857142858</c:v>
                </c:pt>
                <c:pt idx="2826">
                  <c:v>15.643928571428566</c:v>
                </c:pt>
                <c:pt idx="2827">
                  <c:v>15.649464285714295</c:v>
                </c:pt>
                <c:pt idx="2828">
                  <c:v>15.655000000000006</c:v>
                </c:pt>
                <c:pt idx="2829">
                  <c:v>15.660535714285725</c:v>
                </c:pt>
                <c:pt idx="2830">
                  <c:v>15.666071428571419</c:v>
                </c:pt>
                <c:pt idx="2831">
                  <c:v>15.671607142857145</c:v>
                </c:pt>
                <c:pt idx="2832">
                  <c:v>15.677142857142865</c:v>
                </c:pt>
                <c:pt idx="2833">
                  <c:v>15.682678571428573</c:v>
                </c:pt>
                <c:pt idx="2834">
                  <c:v>15.688214285714285</c:v>
                </c:pt>
                <c:pt idx="2835">
                  <c:v>15.693750000000001</c:v>
                </c:pt>
                <c:pt idx="2836">
                  <c:v>15.69928571428572</c:v>
                </c:pt>
                <c:pt idx="2837">
                  <c:v>15.704821428571414</c:v>
                </c:pt>
                <c:pt idx="2838">
                  <c:v>15.710357142857138</c:v>
                </c:pt>
                <c:pt idx="2839">
                  <c:v>15.715892857142865</c:v>
                </c:pt>
                <c:pt idx="2840">
                  <c:v>15.721428571428568</c:v>
                </c:pt>
                <c:pt idx="2841">
                  <c:v>15.726964285714287</c:v>
                </c:pt>
                <c:pt idx="2842">
                  <c:v>15.732500000000002</c:v>
                </c:pt>
                <c:pt idx="2843">
                  <c:v>15.738035714285715</c:v>
                </c:pt>
                <c:pt idx="2844">
                  <c:v>15.743571428571416</c:v>
                </c:pt>
                <c:pt idx="2845">
                  <c:v>15.749107142857136</c:v>
                </c:pt>
                <c:pt idx="2846">
                  <c:v>15.754642857142866</c:v>
                </c:pt>
                <c:pt idx="2847">
                  <c:v>15.760178571428568</c:v>
                </c:pt>
                <c:pt idx="2848">
                  <c:v>15.765714285714294</c:v>
                </c:pt>
                <c:pt idx="2849">
                  <c:v>15.771249999999998</c:v>
                </c:pt>
                <c:pt idx="2850">
                  <c:v>15.776785714285722</c:v>
                </c:pt>
                <c:pt idx="2851">
                  <c:v>15.782321428571416</c:v>
                </c:pt>
                <c:pt idx="2852">
                  <c:v>15.787857142857137</c:v>
                </c:pt>
                <c:pt idx="2853">
                  <c:v>15.793392857142859</c:v>
                </c:pt>
                <c:pt idx="2854">
                  <c:v>15.798928571428563</c:v>
                </c:pt>
                <c:pt idx="2855">
                  <c:v>15.804464285714296</c:v>
                </c:pt>
                <c:pt idx="2856">
                  <c:v>15.81</c:v>
                </c:pt>
                <c:pt idx="2857">
                  <c:v>15.815535714285728</c:v>
                </c:pt>
                <c:pt idx="2858">
                  <c:v>15.821071428571418</c:v>
                </c:pt>
                <c:pt idx="2859">
                  <c:v>15.826607142857144</c:v>
                </c:pt>
                <c:pt idx="2860">
                  <c:v>15.832142857142868</c:v>
                </c:pt>
                <c:pt idx="2861">
                  <c:v>15.837678571428571</c:v>
                </c:pt>
                <c:pt idx="2862">
                  <c:v>15.843214285714287</c:v>
                </c:pt>
                <c:pt idx="2863">
                  <c:v>15.848750000000001</c:v>
                </c:pt>
                <c:pt idx="2864">
                  <c:v>15.854285714285725</c:v>
                </c:pt>
                <c:pt idx="2865">
                  <c:v>15.859821428571422</c:v>
                </c:pt>
                <c:pt idx="2866">
                  <c:v>15.865357142857144</c:v>
                </c:pt>
                <c:pt idx="2867">
                  <c:v>15.870892857142872</c:v>
                </c:pt>
                <c:pt idx="2868">
                  <c:v>15.876428571428574</c:v>
                </c:pt>
                <c:pt idx="2869">
                  <c:v>15.881964285714295</c:v>
                </c:pt>
                <c:pt idx="2870">
                  <c:v>15.887500000000006</c:v>
                </c:pt>
                <c:pt idx="2871">
                  <c:v>15.893035714285725</c:v>
                </c:pt>
                <c:pt idx="2872">
                  <c:v>15.898571428571417</c:v>
                </c:pt>
                <c:pt idx="2873">
                  <c:v>15.904107142857145</c:v>
                </c:pt>
                <c:pt idx="2874">
                  <c:v>15.909642857142872</c:v>
                </c:pt>
                <c:pt idx="2875">
                  <c:v>15.915178571428573</c:v>
                </c:pt>
                <c:pt idx="2876">
                  <c:v>15.920714285714286</c:v>
                </c:pt>
                <c:pt idx="2877">
                  <c:v>15.926250000000001</c:v>
                </c:pt>
                <c:pt idx="2878">
                  <c:v>15.931785714285716</c:v>
                </c:pt>
                <c:pt idx="2879">
                  <c:v>15.937321428571414</c:v>
                </c:pt>
                <c:pt idx="2880">
                  <c:v>15.942857142857145</c:v>
                </c:pt>
                <c:pt idx="2881">
                  <c:v>15.948392857142858</c:v>
                </c:pt>
                <c:pt idx="2882">
                  <c:v>15.953928571428573</c:v>
                </c:pt>
                <c:pt idx="2883">
                  <c:v>15.959464285714301</c:v>
                </c:pt>
                <c:pt idx="2884">
                  <c:v>15.965000000000009</c:v>
                </c:pt>
                <c:pt idx="2885">
                  <c:v>15.970535714285726</c:v>
                </c:pt>
                <c:pt idx="2886">
                  <c:v>15.976071428571421</c:v>
                </c:pt>
                <c:pt idx="2887">
                  <c:v>15.981607142857143</c:v>
                </c:pt>
                <c:pt idx="2888">
                  <c:v>15.987142857142866</c:v>
                </c:pt>
                <c:pt idx="2889">
                  <c:v>15.992678571428574</c:v>
                </c:pt>
                <c:pt idx="2890">
                  <c:v>15.998214285714287</c:v>
                </c:pt>
                <c:pt idx="2891">
                  <c:v>16.00375</c:v>
                </c:pt>
                <c:pt idx="2892">
                  <c:v>16.009285714285731</c:v>
                </c:pt>
                <c:pt idx="2893">
                  <c:v>16.014821428571445</c:v>
                </c:pt>
                <c:pt idx="2894">
                  <c:v>16.020357142857144</c:v>
                </c:pt>
                <c:pt idx="2895">
                  <c:v>16.025892857142843</c:v>
                </c:pt>
                <c:pt idx="2896">
                  <c:v>16.031428571428574</c:v>
                </c:pt>
                <c:pt idx="2897">
                  <c:v>16.036964285714291</c:v>
                </c:pt>
                <c:pt idx="2898">
                  <c:v>16.042499999999979</c:v>
                </c:pt>
                <c:pt idx="2899">
                  <c:v>16.048035714285717</c:v>
                </c:pt>
                <c:pt idx="2900">
                  <c:v>16.053571428571431</c:v>
                </c:pt>
                <c:pt idx="2901">
                  <c:v>16.059107142857144</c:v>
                </c:pt>
                <c:pt idx="2902">
                  <c:v>16.064642857142829</c:v>
                </c:pt>
                <c:pt idx="2903">
                  <c:v>16.070178571428574</c:v>
                </c:pt>
                <c:pt idx="2904">
                  <c:v>16.075714285714273</c:v>
                </c:pt>
                <c:pt idx="2905">
                  <c:v>16.081250000000001</c:v>
                </c:pt>
                <c:pt idx="2906">
                  <c:v>16.086785714285714</c:v>
                </c:pt>
                <c:pt idx="2907">
                  <c:v>16.092321428571427</c:v>
                </c:pt>
                <c:pt idx="2908">
                  <c:v>16.097857142857158</c:v>
                </c:pt>
                <c:pt idx="2909">
                  <c:v>16.103392857142843</c:v>
                </c:pt>
                <c:pt idx="2910">
                  <c:v>16.108928571428574</c:v>
                </c:pt>
                <c:pt idx="2911">
                  <c:v>16.114464285714291</c:v>
                </c:pt>
                <c:pt idx="2912">
                  <c:v>16.12</c:v>
                </c:pt>
                <c:pt idx="2913">
                  <c:v>16.125535714285714</c:v>
                </c:pt>
                <c:pt idx="2914">
                  <c:v>16.131071428571449</c:v>
                </c:pt>
                <c:pt idx="2915">
                  <c:v>16.136607142857144</c:v>
                </c:pt>
                <c:pt idx="2916">
                  <c:v>16.142142857142829</c:v>
                </c:pt>
                <c:pt idx="2917">
                  <c:v>16.147678571428571</c:v>
                </c:pt>
                <c:pt idx="2918">
                  <c:v>16.153214285714288</c:v>
                </c:pt>
                <c:pt idx="2919">
                  <c:v>16.158750000000001</c:v>
                </c:pt>
                <c:pt idx="2920">
                  <c:v>16.164285714285736</c:v>
                </c:pt>
                <c:pt idx="2921">
                  <c:v>16.169821428571431</c:v>
                </c:pt>
                <c:pt idx="2922">
                  <c:v>16.175357142857145</c:v>
                </c:pt>
                <c:pt idx="2923">
                  <c:v>16.180892857142844</c:v>
                </c:pt>
                <c:pt idx="2924">
                  <c:v>16.186428571428557</c:v>
                </c:pt>
                <c:pt idx="2925">
                  <c:v>16.191964285714295</c:v>
                </c:pt>
                <c:pt idx="2926">
                  <c:v>16.197500000000005</c:v>
                </c:pt>
                <c:pt idx="2927">
                  <c:v>16.203035714285715</c:v>
                </c:pt>
                <c:pt idx="2928">
                  <c:v>16.208571428571428</c:v>
                </c:pt>
                <c:pt idx="2929">
                  <c:v>16.214107142857145</c:v>
                </c:pt>
                <c:pt idx="2930">
                  <c:v>16.21964285714283</c:v>
                </c:pt>
                <c:pt idx="2931">
                  <c:v>16.225178571428572</c:v>
                </c:pt>
                <c:pt idx="2932">
                  <c:v>16.230714285714289</c:v>
                </c:pt>
                <c:pt idx="2933">
                  <c:v>16.236250000000005</c:v>
                </c:pt>
              </c:numCache>
            </c:numRef>
          </c:xVal>
          <c:yVal>
            <c:numRef>
              <c:f>A50FSV!$G$4:$G$2937</c:f>
              <c:numCache>
                <c:formatCode>General</c:formatCode>
                <c:ptCount val="2934"/>
                <c:pt idx="0">
                  <c:v>0</c:v>
                </c:pt>
                <c:pt idx="1">
                  <c:v>0.53</c:v>
                </c:pt>
                <c:pt idx="2">
                  <c:v>0.75000000000000044</c:v>
                </c:pt>
                <c:pt idx="3">
                  <c:v>0.85000000000000053</c:v>
                </c:pt>
                <c:pt idx="4">
                  <c:v>0.79</c:v>
                </c:pt>
                <c:pt idx="5">
                  <c:v>0.79</c:v>
                </c:pt>
                <c:pt idx="6">
                  <c:v>0.83000000000000052</c:v>
                </c:pt>
                <c:pt idx="7">
                  <c:v>1.03</c:v>
                </c:pt>
                <c:pt idx="8">
                  <c:v>1.139999999999999</c:v>
                </c:pt>
                <c:pt idx="9">
                  <c:v>1.139999999999999</c:v>
                </c:pt>
                <c:pt idx="10">
                  <c:v>1.35</c:v>
                </c:pt>
                <c:pt idx="11">
                  <c:v>1.35</c:v>
                </c:pt>
                <c:pt idx="12">
                  <c:v>1.5</c:v>
                </c:pt>
                <c:pt idx="13">
                  <c:v>1.44</c:v>
                </c:pt>
                <c:pt idx="14">
                  <c:v>1.6500000000000001</c:v>
                </c:pt>
                <c:pt idx="15">
                  <c:v>1.609999999999999</c:v>
                </c:pt>
                <c:pt idx="16">
                  <c:v>1.7399999999999982</c:v>
                </c:pt>
                <c:pt idx="17">
                  <c:v>1.930000000000001</c:v>
                </c:pt>
                <c:pt idx="18">
                  <c:v>1.9100000000000001</c:v>
                </c:pt>
                <c:pt idx="19">
                  <c:v>1.8900000000000001</c:v>
                </c:pt>
                <c:pt idx="20">
                  <c:v>1.7399999999999982</c:v>
                </c:pt>
                <c:pt idx="21">
                  <c:v>1.819999999999999</c:v>
                </c:pt>
                <c:pt idx="22">
                  <c:v>1.7399999999999982</c:v>
                </c:pt>
                <c:pt idx="23">
                  <c:v>1.7200000000000002</c:v>
                </c:pt>
                <c:pt idx="24">
                  <c:v>1.9500000000000011</c:v>
                </c:pt>
                <c:pt idx="25">
                  <c:v>1.9500000000000011</c:v>
                </c:pt>
                <c:pt idx="26">
                  <c:v>2.04</c:v>
                </c:pt>
                <c:pt idx="27">
                  <c:v>1.9700000000000011</c:v>
                </c:pt>
                <c:pt idx="28">
                  <c:v>2.08</c:v>
                </c:pt>
                <c:pt idx="29">
                  <c:v>2.06</c:v>
                </c:pt>
                <c:pt idx="30">
                  <c:v>1.9700000000000011</c:v>
                </c:pt>
                <c:pt idx="31">
                  <c:v>2.1</c:v>
                </c:pt>
                <c:pt idx="32">
                  <c:v>2.38</c:v>
                </c:pt>
                <c:pt idx="33">
                  <c:v>2.4099999999999997</c:v>
                </c:pt>
                <c:pt idx="34">
                  <c:v>2.4499999999999997</c:v>
                </c:pt>
                <c:pt idx="35">
                  <c:v>2.36</c:v>
                </c:pt>
                <c:pt idx="36">
                  <c:v>2.21</c:v>
                </c:pt>
                <c:pt idx="37">
                  <c:v>2.06</c:v>
                </c:pt>
                <c:pt idx="38">
                  <c:v>2.02</c:v>
                </c:pt>
                <c:pt idx="39">
                  <c:v>2.38</c:v>
                </c:pt>
                <c:pt idx="40">
                  <c:v>2.58</c:v>
                </c:pt>
                <c:pt idx="41">
                  <c:v>2.5299999999999998</c:v>
                </c:pt>
                <c:pt idx="42">
                  <c:v>2.38</c:v>
                </c:pt>
                <c:pt idx="43">
                  <c:v>2.4</c:v>
                </c:pt>
                <c:pt idx="44">
                  <c:v>2.4499999999999997</c:v>
                </c:pt>
                <c:pt idx="45">
                  <c:v>2.4699999999999998</c:v>
                </c:pt>
                <c:pt idx="46">
                  <c:v>2.5299999999999998</c:v>
                </c:pt>
                <c:pt idx="47">
                  <c:v>2.54</c:v>
                </c:pt>
                <c:pt idx="48">
                  <c:v>2.69</c:v>
                </c:pt>
                <c:pt idx="49">
                  <c:v>2.4699999999999998</c:v>
                </c:pt>
                <c:pt idx="50">
                  <c:v>2.2799999999999998</c:v>
                </c:pt>
                <c:pt idx="51">
                  <c:v>2.4</c:v>
                </c:pt>
                <c:pt idx="52">
                  <c:v>2.23</c:v>
                </c:pt>
                <c:pt idx="53">
                  <c:v>2.23</c:v>
                </c:pt>
                <c:pt idx="54">
                  <c:v>2.4</c:v>
                </c:pt>
                <c:pt idx="55">
                  <c:v>2.38</c:v>
                </c:pt>
                <c:pt idx="56">
                  <c:v>2.4099999999999997</c:v>
                </c:pt>
                <c:pt idx="57">
                  <c:v>2.4299999999999997</c:v>
                </c:pt>
                <c:pt idx="58">
                  <c:v>2.5299999999999998</c:v>
                </c:pt>
                <c:pt idx="59">
                  <c:v>2.58</c:v>
                </c:pt>
                <c:pt idx="60">
                  <c:v>2.54</c:v>
                </c:pt>
                <c:pt idx="61">
                  <c:v>2.66</c:v>
                </c:pt>
                <c:pt idx="62">
                  <c:v>2.88</c:v>
                </c:pt>
                <c:pt idx="63">
                  <c:v>3.07</c:v>
                </c:pt>
                <c:pt idx="64">
                  <c:v>3.01</c:v>
                </c:pt>
                <c:pt idx="65">
                  <c:v>3.2399999999999998</c:v>
                </c:pt>
                <c:pt idx="66">
                  <c:v>3.3899999999999997</c:v>
                </c:pt>
                <c:pt idx="67">
                  <c:v>3.3499999999999988</c:v>
                </c:pt>
                <c:pt idx="68">
                  <c:v>3.4200000000000004</c:v>
                </c:pt>
                <c:pt idx="69">
                  <c:v>3.5900000000000003</c:v>
                </c:pt>
                <c:pt idx="70">
                  <c:v>3.61</c:v>
                </c:pt>
                <c:pt idx="71">
                  <c:v>3.6700000000000004</c:v>
                </c:pt>
                <c:pt idx="72">
                  <c:v>3.7800000000000002</c:v>
                </c:pt>
                <c:pt idx="73">
                  <c:v>3.8299999999999987</c:v>
                </c:pt>
                <c:pt idx="74">
                  <c:v>4.0199999999999996</c:v>
                </c:pt>
                <c:pt idx="75">
                  <c:v>3.8299999999999987</c:v>
                </c:pt>
                <c:pt idx="76">
                  <c:v>4.0600000000000005</c:v>
                </c:pt>
                <c:pt idx="77">
                  <c:v>4.24</c:v>
                </c:pt>
                <c:pt idx="78">
                  <c:v>4.2100000000000009</c:v>
                </c:pt>
                <c:pt idx="79">
                  <c:v>4.34</c:v>
                </c:pt>
                <c:pt idx="80">
                  <c:v>3.61</c:v>
                </c:pt>
                <c:pt idx="81">
                  <c:v>3.57</c:v>
                </c:pt>
                <c:pt idx="82">
                  <c:v>3.3699999999999997</c:v>
                </c:pt>
                <c:pt idx="83">
                  <c:v>3.53</c:v>
                </c:pt>
                <c:pt idx="84">
                  <c:v>3.6700000000000004</c:v>
                </c:pt>
                <c:pt idx="85">
                  <c:v>3.5900000000000003</c:v>
                </c:pt>
                <c:pt idx="86">
                  <c:v>3.68</c:v>
                </c:pt>
                <c:pt idx="87">
                  <c:v>3.6700000000000004</c:v>
                </c:pt>
                <c:pt idx="88">
                  <c:v>3.8699999999999997</c:v>
                </c:pt>
                <c:pt idx="89">
                  <c:v>3.9499999999999997</c:v>
                </c:pt>
                <c:pt idx="90">
                  <c:v>3.9299999999999997</c:v>
                </c:pt>
                <c:pt idx="91">
                  <c:v>3.9499999999999997</c:v>
                </c:pt>
                <c:pt idx="92">
                  <c:v>3.9299999999999997</c:v>
                </c:pt>
                <c:pt idx="93">
                  <c:v>4.0600000000000005</c:v>
                </c:pt>
                <c:pt idx="94">
                  <c:v>4.17</c:v>
                </c:pt>
                <c:pt idx="95">
                  <c:v>4.2100000000000009</c:v>
                </c:pt>
                <c:pt idx="96">
                  <c:v>4.2799999999999994</c:v>
                </c:pt>
                <c:pt idx="97">
                  <c:v>4.24</c:v>
                </c:pt>
                <c:pt idx="98">
                  <c:v>4.3599999999999985</c:v>
                </c:pt>
                <c:pt idx="99">
                  <c:v>4.4499999999999993</c:v>
                </c:pt>
                <c:pt idx="100">
                  <c:v>3.9600000000000004</c:v>
                </c:pt>
                <c:pt idx="101">
                  <c:v>3.6300000000000003</c:v>
                </c:pt>
                <c:pt idx="102">
                  <c:v>4.0199999999999996</c:v>
                </c:pt>
                <c:pt idx="103">
                  <c:v>4.17</c:v>
                </c:pt>
                <c:pt idx="104">
                  <c:v>4.0399999999999991</c:v>
                </c:pt>
                <c:pt idx="105">
                  <c:v>3.8899999999999997</c:v>
                </c:pt>
                <c:pt idx="106">
                  <c:v>3.9600000000000004</c:v>
                </c:pt>
                <c:pt idx="107">
                  <c:v>3.9099999999999997</c:v>
                </c:pt>
                <c:pt idx="108">
                  <c:v>3.9499999999999997</c:v>
                </c:pt>
                <c:pt idx="109">
                  <c:v>4.0600000000000005</c:v>
                </c:pt>
                <c:pt idx="110">
                  <c:v>4.3199999999999985</c:v>
                </c:pt>
                <c:pt idx="111">
                  <c:v>4.2799999999999994</c:v>
                </c:pt>
                <c:pt idx="112">
                  <c:v>4.3000000000000007</c:v>
                </c:pt>
                <c:pt idx="113">
                  <c:v>4.49</c:v>
                </c:pt>
                <c:pt idx="114">
                  <c:v>4.6199999999999966</c:v>
                </c:pt>
                <c:pt idx="115">
                  <c:v>4.4499999999999993</c:v>
                </c:pt>
                <c:pt idx="116">
                  <c:v>4.6599999999999975</c:v>
                </c:pt>
                <c:pt idx="117">
                  <c:v>4.7899999999999991</c:v>
                </c:pt>
                <c:pt idx="118">
                  <c:v>4.8599999999999985</c:v>
                </c:pt>
                <c:pt idx="119">
                  <c:v>4.9400000000000004</c:v>
                </c:pt>
                <c:pt idx="120">
                  <c:v>4.99</c:v>
                </c:pt>
                <c:pt idx="121">
                  <c:v>5.1400000000000006</c:v>
                </c:pt>
                <c:pt idx="122">
                  <c:v>5.0999999999999996</c:v>
                </c:pt>
                <c:pt idx="123">
                  <c:v>5.3699999999999966</c:v>
                </c:pt>
                <c:pt idx="124">
                  <c:v>5.3800000000000008</c:v>
                </c:pt>
                <c:pt idx="125">
                  <c:v>4.5600000000000005</c:v>
                </c:pt>
                <c:pt idx="126">
                  <c:v>4.0600000000000005</c:v>
                </c:pt>
                <c:pt idx="127">
                  <c:v>4.3599999999999985</c:v>
                </c:pt>
                <c:pt idx="128">
                  <c:v>4.5399999999999991</c:v>
                </c:pt>
                <c:pt idx="129">
                  <c:v>4.5999999999999996</c:v>
                </c:pt>
                <c:pt idx="130">
                  <c:v>4.6899999999999995</c:v>
                </c:pt>
                <c:pt idx="131">
                  <c:v>4.6599999999999975</c:v>
                </c:pt>
                <c:pt idx="132">
                  <c:v>4.5999999999999996</c:v>
                </c:pt>
                <c:pt idx="133">
                  <c:v>4.8800000000000008</c:v>
                </c:pt>
                <c:pt idx="134">
                  <c:v>4.8199999999999985</c:v>
                </c:pt>
                <c:pt idx="135">
                  <c:v>4.7300000000000004</c:v>
                </c:pt>
                <c:pt idx="136">
                  <c:v>4.8000000000000007</c:v>
                </c:pt>
                <c:pt idx="137">
                  <c:v>5.0500000000000007</c:v>
                </c:pt>
                <c:pt idx="138">
                  <c:v>5.1999999999999975</c:v>
                </c:pt>
                <c:pt idx="139">
                  <c:v>5.3100000000000005</c:v>
                </c:pt>
                <c:pt idx="140">
                  <c:v>5.3699999999999966</c:v>
                </c:pt>
                <c:pt idx="141">
                  <c:v>5.3699999999999966</c:v>
                </c:pt>
                <c:pt idx="142">
                  <c:v>5.44</c:v>
                </c:pt>
                <c:pt idx="143">
                  <c:v>5.6300000000000008</c:v>
                </c:pt>
                <c:pt idx="144">
                  <c:v>5.68</c:v>
                </c:pt>
                <c:pt idx="145">
                  <c:v>5.76</c:v>
                </c:pt>
                <c:pt idx="146">
                  <c:v>5.7200000000000006</c:v>
                </c:pt>
                <c:pt idx="147">
                  <c:v>5.7799999999999994</c:v>
                </c:pt>
                <c:pt idx="148">
                  <c:v>5.91</c:v>
                </c:pt>
                <c:pt idx="149">
                  <c:v>5.9600000000000009</c:v>
                </c:pt>
                <c:pt idx="150">
                  <c:v>6.2100000000000009</c:v>
                </c:pt>
                <c:pt idx="151">
                  <c:v>6.1099999999999985</c:v>
                </c:pt>
                <c:pt idx="152">
                  <c:v>5.42</c:v>
                </c:pt>
                <c:pt idx="153">
                  <c:v>5.08</c:v>
                </c:pt>
                <c:pt idx="154">
                  <c:v>5.2700000000000014</c:v>
                </c:pt>
                <c:pt idx="155">
                  <c:v>5.59</c:v>
                </c:pt>
                <c:pt idx="156">
                  <c:v>5.44</c:v>
                </c:pt>
                <c:pt idx="157">
                  <c:v>5.42</c:v>
                </c:pt>
                <c:pt idx="158">
                  <c:v>5.5500000000000007</c:v>
                </c:pt>
                <c:pt idx="159">
                  <c:v>5.6499999999999995</c:v>
                </c:pt>
                <c:pt idx="160">
                  <c:v>5.57</c:v>
                </c:pt>
                <c:pt idx="161">
                  <c:v>5.5500000000000007</c:v>
                </c:pt>
                <c:pt idx="162">
                  <c:v>5.7200000000000006</c:v>
                </c:pt>
                <c:pt idx="163">
                  <c:v>5.8100000000000005</c:v>
                </c:pt>
                <c:pt idx="164">
                  <c:v>5.8699999999999966</c:v>
                </c:pt>
                <c:pt idx="165">
                  <c:v>5.98</c:v>
                </c:pt>
                <c:pt idx="166">
                  <c:v>6.0600000000000005</c:v>
                </c:pt>
                <c:pt idx="167">
                  <c:v>6.07</c:v>
                </c:pt>
                <c:pt idx="168">
                  <c:v>6.07</c:v>
                </c:pt>
                <c:pt idx="169">
                  <c:v>6.2100000000000009</c:v>
                </c:pt>
                <c:pt idx="170">
                  <c:v>6.3900000000000006</c:v>
                </c:pt>
                <c:pt idx="171">
                  <c:v>6.67</c:v>
                </c:pt>
                <c:pt idx="172">
                  <c:v>6.52</c:v>
                </c:pt>
                <c:pt idx="173">
                  <c:v>6.67</c:v>
                </c:pt>
                <c:pt idx="174">
                  <c:v>6.7799999999999994</c:v>
                </c:pt>
                <c:pt idx="175">
                  <c:v>6.8000000000000007</c:v>
                </c:pt>
                <c:pt idx="176">
                  <c:v>7.0500000000000007</c:v>
                </c:pt>
                <c:pt idx="177">
                  <c:v>7.0500000000000007</c:v>
                </c:pt>
                <c:pt idx="178">
                  <c:v>7.0600000000000005</c:v>
                </c:pt>
                <c:pt idx="179">
                  <c:v>7.08</c:v>
                </c:pt>
                <c:pt idx="180">
                  <c:v>7.4</c:v>
                </c:pt>
                <c:pt idx="181">
                  <c:v>7.2700000000000014</c:v>
                </c:pt>
                <c:pt idx="182">
                  <c:v>7.18</c:v>
                </c:pt>
                <c:pt idx="183">
                  <c:v>7.3599999999999985</c:v>
                </c:pt>
                <c:pt idx="184">
                  <c:v>7.3800000000000008</c:v>
                </c:pt>
                <c:pt idx="185">
                  <c:v>6.3699999999999966</c:v>
                </c:pt>
                <c:pt idx="186">
                  <c:v>5.8900000000000006</c:v>
                </c:pt>
                <c:pt idx="187">
                  <c:v>6.3199999999999985</c:v>
                </c:pt>
                <c:pt idx="188">
                  <c:v>6.2200000000000006</c:v>
                </c:pt>
                <c:pt idx="189">
                  <c:v>6.4700000000000024</c:v>
                </c:pt>
                <c:pt idx="190">
                  <c:v>6.3000000000000007</c:v>
                </c:pt>
                <c:pt idx="191">
                  <c:v>6.3000000000000007</c:v>
                </c:pt>
                <c:pt idx="192">
                  <c:v>6.6</c:v>
                </c:pt>
                <c:pt idx="193">
                  <c:v>6.41</c:v>
                </c:pt>
                <c:pt idx="194">
                  <c:v>6.5600000000000005</c:v>
                </c:pt>
                <c:pt idx="195">
                  <c:v>6.84</c:v>
                </c:pt>
                <c:pt idx="196">
                  <c:v>6.84</c:v>
                </c:pt>
                <c:pt idx="197">
                  <c:v>6.8000000000000007</c:v>
                </c:pt>
                <c:pt idx="198">
                  <c:v>6.8599999999999985</c:v>
                </c:pt>
                <c:pt idx="199">
                  <c:v>7.0299999999999985</c:v>
                </c:pt>
                <c:pt idx="200">
                  <c:v>7.23</c:v>
                </c:pt>
                <c:pt idx="201">
                  <c:v>7.1999999999999975</c:v>
                </c:pt>
                <c:pt idx="202">
                  <c:v>7.2900000000000009</c:v>
                </c:pt>
                <c:pt idx="203">
                  <c:v>7.48</c:v>
                </c:pt>
                <c:pt idx="204">
                  <c:v>7.35</c:v>
                </c:pt>
                <c:pt idx="205">
                  <c:v>7.59</c:v>
                </c:pt>
                <c:pt idx="206">
                  <c:v>7.57</c:v>
                </c:pt>
                <c:pt idx="207">
                  <c:v>7.7700000000000014</c:v>
                </c:pt>
                <c:pt idx="208">
                  <c:v>7.870000000000001</c:v>
                </c:pt>
                <c:pt idx="209">
                  <c:v>7.83</c:v>
                </c:pt>
                <c:pt idx="210">
                  <c:v>7.9400000000000013</c:v>
                </c:pt>
                <c:pt idx="211">
                  <c:v>8.02</c:v>
                </c:pt>
                <c:pt idx="212">
                  <c:v>8.2000000000000011</c:v>
                </c:pt>
                <c:pt idx="213">
                  <c:v>8.15</c:v>
                </c:pt>
                <c:pt idx="214">
                  <c:v>8.2199999999999989</c:v>
                </c:pt>
                <c:pt idx="215">
                  <c:v>8.2800000000000011</c:v>
                </c:pt>
                <c:pt idx="216">
                  <c:v>8.3000000000000007</c:v>
                </c:pt>
                <c:pt idx="217">
                  <c:v>8.43</c:v>
                </c:pt>
                <c:pt idx="218">
                  <c:v>8.52</c:v>
                </c:pt>
                <c:pt idx="219">
                  <c:v>7.0299999999999985</c:v>
                </c:pt>
                <c:pt idx="220">
                  <c:v>7.2100000000000009</c:v>
                </c:pt>
                <c:pt idx="221">
                  <c:v>7.4400000000000013</c:v>
                </c:pt>
                <c:pt idx="222">
                  <c:v>7.33</c:v>
                </c:pt>
                <c:pt idx="223">
                  <c:v>7.35</c:v>
                </c:pt>
                <c:pt idx="224">
                  <c:v>7.25</c:v>
                </c:pt>
                <c:pt idx="225">
                  <c:v>7.4</c:v>
                </c:pt>
                <c:pt idx="226">
                  <c:v>7.4</c:v>
                </c:pt>
                <c:pt idx="227">
                  <c:v>7.5300000000000011</c:v>
                </c:pt>
                <c:pt idx="228">
                  <c:v>7.5300000000000011</c:v>
                </c:pt>
                <c:pt idx="229">
                  <c:v>7.74</c:v>
                </c:pt>
                <c:pt idx="230">
                  <c:v>7.7900000000000009</c:v>
                </c:pt>
                <c:pt idx="231">
                  <c:v>7.6400000000000006</c:v>
                </c:pt>
                <c:pt idx="232">
                  <c:v>7.9600000000000009</c:v>
                </c:pt>
                <c:pt idx="233">
                  <c:v>8.1300000000000008</c:v>
                </c:pt>
                <c:pt idx="234">
                  <c:v>8.07</c:v>
                </c:pt>
                <c:pt idx="235">
                  <c:v>8.07</c:v>
                </c:pt>
                <c:pt idx="236">
                  <c:v>8.17</c:v>
                </c:pt>
                <c:pt idx="237">
                  <c:v>8.26</c:v>
                </c:pt>
                <c:pt idx="238">
                  <c:v>8.39</c:v>
                </c:pt>
                <c:pt idx="239">
                  <c:v>8.3700000000000028</c:v>
                </c:pt>
                <c:pt idx="240">
                  <c:v>8.620000000000001</c:v>
                </c:pt>
                <c:pt idx="241">
                  <c:v>8.6300000000000008</c:v>
                </c:pt>
                <c:pt idx="242">
                  <c:v>8.73</c:v>
                </c:pt>
                <c:pt idx="243">
                  <c:v>8.8600000000000048</c:v>
                </c:pt>
                <c:pt idx="244">
                  <c:v>8.9700000000000006</c:v>
                </c:pt>
                <c:pt idx="245">
                  <c:v>8.75</c:v>
                </c:pt>
                <c:pt idx="246">
                  <c:v>8.8600000000000048</c:v>
                </c:pt>
                <c:pt idx="247">
                  <c:v>9.0300000000000011</c:v>
                </c:pt>
                <c:pt idx="248">
                  <c:v>9.1900000000000013</c:v>
                </c:pt>
                <c:pt idx="249">
                  <c:v>9.16</c:v>
                </c:pt>
                <c:pt idx="250">
                  <c:v>9.32</c:v>
                </c:pt>
                <c:pt idx="251">
                  <c:v>9.2900000000000009</c:v>
                </c:pt>
                <c:pt idx="252">
                  <c:v>9.27</c:v>
                </c:pt>
                <c:pt idx="253">
                  <c:v>7.6400000000000006</c:v>
                </c:pt>
                <c:pt idx="254">
                  <c:v>7.76</c:v>
                </c:pt>
                <c:pt idx="255">
                  <c:v>7.9400000000000013</c:v>
                </c:pt>
                <c:pt idx="256">
                  <c:v>8.17</c:v>
                </c:pt>
                <c:pt idx="257">
                  <c:v>8.17</c:v>
                </c:pt>
                <c:pt idx="258">
                  <c:v>8.0500000000000007</c:v>
                </c:pt>
                <c:pt idx="259">
                  <c:v>8.1100000000000012</c:v>
                </c:pt>
                <c:pt idx="260">
                  <c:v>8.17</c:v>
                </c:pt>
                <c:pt idx="261">
                  <c:v>8.2800000000000011</c:v>
                </c:pt>
                <c:pt idx="262">
                  <c:v>8.3500000000000068</c:v>
                </c:pt>
                <c:pt idx="263">
                  <c:v>8.2199999999999989</c:v>
                </c:pt>
                <c:pt idx="264">
                  <c:v>8.24</c:v>
                </c:pt>
                <c:pt idx="265">
                  <c:v>8.3000000000000007</c:v>
                </c:pt>
                <c:pt idx="266">
                  <c:v>8.39</c:v>
                </c:pt>
                <c:pt idx="267">
                  <c:v>8.5</c:v>
                </c:pt>
                <c:pt idx="268">
                  <c:v>8.58</c:v>
                </c:pt>
                <c:pt idx="269">
                  <c:v>8.6300000000000008</c:v>
                </c:pt>
                <c:pt idx="270">
                  <c:v>8.7100000000000009</c:v>
                </c:pt>
                <c:pt idx="271">
                  <c:v>8.76</c:v>
                </c:pt>
                <c:pt idx="272">
                  <c:v>8.6900000000000013</c:v>
                </c:pt>
                <c:pt idx="273">
                  <c:v>8.9500000000000028</c:v>
                </c:pt>
                <c:pt idx="274">
                  <c:v>9.120000000000001</c:v>
                </c:pt>
                <c:pt idx="275">
                  <c:v>8.99</c:v>
                </c:pt>
                <c:pt idx="276">
                  <c:v>9.120000000000001</c:v>
                </c:pt>
                <c:pt idx="277">
                  <c:v>9.14</c:v>
                </c:pt>
                <c:pt idx="278">
                  <c:v>9.0400000000000009</c:v>
                </c:pt>
                <c:pt idx="279">
                  <c:v>9.32</c:v>
                </c:pt>
                <c:pt idx="280">
                  <c:v>9.25</c:v>
                </c:pt>
                <c:pt idx="281">
                  <c:v>8.41</c:v>
                </c:pt>
                <c:pt idx="282">
                  <c:v>8.17</c:v>
                </c:pt>
                <c:pt idx="283">
                  <c:v>8.0400000000000009</c:v>
                </c:pt>
                <c:pt idx="284">
                  <c:v>8.17</c:v>
                </c:pt>
                <c:pt idx="285">
                  <c:v>8.1900000000000013</c:v>
                </c:pt>
                <c:pt idx="286">
                  <c:v>8.41</c:v>
                </c:pt>
                <c:pt idx="287">
                  <c:v>8.5</c:v>
                </c:pt>
                <c:pt idx="288">
                  <c:v>8.58</c:v>
                </c:pt>
                <c:pt idx="289">
                  <c:v>8.4500000000000028</c:v>
                </c:pt>
                <c:pt idx="290">
                  <c:v>8.5400000000000009</c:v>
                </c:pt>
                <c:pt idx="291">
                  <c:v>8.65</c:v>
                </c:pt>
                <c:pt idx="292">
                  <c:v>8.65</c:v>
                </c:pt>
                <c:pt idx="293">
                  <c:v>8.56</c:v>
                </c:pt>
                <c:pt idx="294">
                  <c:v>8.8600000000000048</c:v>
                </c:pt>
                <c:pt idx="295">
                  <c:v>8.8600000000000048</c:v>
                </c:pt>
                <c:pt idx="296">
                  <c:v>8.9700000000000006</c:v>
                </c:pt>
                <c:pt idx="297">
                  <c:v>9.01</c:v>
                </c:pt>
                <c:pt idx="298">
                  <c:v>8.9700000000000006</c:v>
                </c:pt>
                <c:pt idx="299">
                  <c:v>8.9700000000000006</c:v>
                </c:pt>
                <c:pt idx="300">
                  <c:v>9.1900000000000013</c:v>
                </c:pt>
                <c:pt idx="301">
                  <c:v>9.16</c:v>
                </c:pt>
                <c:pt idx="302">
                  <c:v>9.120000000000001</c:v>
                </c:pt>
                <c:pt idx="303">
                  <c:v>9.4700000000000006</c:v>
                </c:pt>
                <c:pt idx="304">
                  <c:v>9.32</c:v>
                </c:pt>
                <c:pt idx="305">
                  <c:v>9.5500000000000007</c:v>
                </c:pt>
                <c:pt idx="306">
                  <c:v>9.4600000000000026</c:v>
                </c:pt>
                <c:pt idx="307">
                  <c:v>9.5300000000000011</c:v>
                </c:pt>
                <c:pt idx="308">
                  <c:v>9.7199999999999989</c:v>
                </c:pt>
                <c:pt idx="309">
                  <c:v>9.7199999999999989</c:v>
                </c:pt>
                <c:pt idx="310">
                  <c:v>9.7900000000000009</c:v>
                </c:pt>
                <c:pt idx="311">
                  <c:v>9.7900000000000009</c:v>
                </c:pt>
                <c:pt idx="312">
                  <c:v>9.89</c:v>
                </c:pt>
                <c:pt idx="313">
                  <c:v>10.02</c:v>
                </c:pt>
                <c:pt idx="314">
                  <c:v>8.9700000000000006</c:v>
                </c:pt>
                <c:pt idx="315">
                  <c:v>8.6300000000000008</c:v>
                </c:pt>
                <c:pt idx="316">
                  <c:v>8.84</c:v>
                </c:pt>
                <c:pt idx="317">
                  <c:v>8.6300000000000008</c:v>
                </c:pt>
                <c:pt idx="318">
                  <c:v>8.8600000000000048</c:v>
                </c:pt>
                <c:pt idx="319">
                  <c:v>8.82</c:v>
                </c:pt>
                <c:pt idx="320">
                  <c:v>8.9</c:v>
                </c:pt>
                <c:pt idx="321">
                  <c:v>8.8600000000000048</c:v>
                </c:pt>
                <c:pt idx="322">
                  <c:v>9.1</c:v>
                </c:pt>
                <c:pt idx="323">
                  <c:v>8.8800000000000008</c:v>
                </c:pt>
                <c:pt idx="324">
                  <c:v>9.01</c:v>
                </c:pt>
                <c:pt idx="325">
                  <c:v>9.0300000000000011</c:v>
                </c:pt>
                <c:pt idx="326">
                  <c:v>9.0300000000000011</c:v>
                </c:pt>
                <c:pt idx="327">
                  <c:v>9.0400000000000009</c:v>
                </c:pt>
                <c:pt idx="328">
                  <c:v>9.34</c:v>
                </c:pt>
                <c:pt idx="329">
                  <c:v>9.3800000000000008</c:v>
                </c:pt>
                <c:pt idx="330">
                  <c:v>9.23</c:v>
                </c:pt>
                <c:pt idx="331">
                  <c:v>9.3800000000000008</c:v>
                </c:pt>
                <c:pt idx="332">
                  <c:v>9.57</c:v>
                </c:pt>
                <c:pt idx="333">
                  <c:v>9.57</c:v>
                </c:pt>
                <c:pt idx="334">
                  <c:v>9.7000000000000011</c:v>
                </c:pt>
                <c:pt idx="335">
                  <c:v>9.7900000000000009</c:v>
                </c:pt>
                <c:pt idx="336">
                  <c:v>9.83</c:v>
                </c:pt>
                <c:pt idx="337">
                  <c:v>9.81</c:v>
                </c:pt>
                <c:pt idx="338">
                  <c:v>9.9400000000000013</c:v>
                </c:pt>
                <c:pt idx="339">
                  <c:v>9.92</c:v>
                </c:pt>
                <c:pt idx="340">
                  <c:v>10.07</c:v>
                </c:pt>
                <c:pt idx="341">
                  <c:v>10.110000000000001</c:v>
                </c:pt>
                <c:pt idx="342">
                  <c:v>10.130000000000001</c:v>
                </c:pt>
                <c:pt idx="343">
                  <c:v>10.39</c:v>
                </c:pt>
                <c:pt idx="344">
                  <c:v>10.220000000000001</c:v>
                </c:pt>
                <c:pt idx="345">
                  <c:v>10.17</c:v>
                </c:pt>
                <c:pt idx="346">
                  <c:v>8.4500000000000028</c:v>
                </c:pt>
                <c:pt idx="347">
                  <c:v>8.84</c:v>
                </c:pt>
                <c:pt idx="348">
                  <c:v>8.9</c:v>
                </c:pt>
                <c:pt idx="349">
                  <c:v>8.99</c:v>
                </c:pt>
                <c:pt idx="350">
                  <c:v>8.9700000000000006</c:v>
                </c:pt>
                <c:pt idx="351">
                  <c:v>8.8600000000000048</c:v>
                </c:pt>
                <c:pt idx="352">
                  <c:v>9.0300000000000011</c:v>
                </c:pt>
                <c:pt idx="353">
                  <c:v>9.120000000000001</c:v>
                </c:pt>
                <c:pt idx="354">
                  <c:v>9.23</c:v>
                </c:pt>
                <c:pt idx="355">
                  <c:v>9.3800000000000008</c:v>
                </c:pt>
                <c:pt idx="356">
                  <c:v>9.4</c:v>
                </c:pt>
                <c:pt idx="357">
                  <c:v>9.14</c:v>
                </c:pt>
                <c:pt idx="358">
                  <c:v>9.3800000000000008</c:v>
                </c:pt>
                <c:pt idx="359">
                  <c:v>9.25</c:v>
                </c:pt>
                <c:pt idx="360">
                  <c:v>9.4600000000000026</c:v>
                </c:pt>
                <c:pt idx="361">
                  <c:v>9.34</c:v>
                </c:pt>
                <c:pt idx="362">
                  <c:v>9.620000000000001</c:v>
                </c:pt>
                <c:pt idx="363">
                  <c:v>9.59</c:v>
                </c:pt>
                <c:pt idx="364">
                  <c:v>9.75</c:v>
                </c:pt>
                <c:pt idx="365">
                  <c:v>9.9</c:v>
                </c:pt>
                <c:pt idx="366">
                  <c:v>9.92</c:v>
                </c:pt>
                <c:pt idx="367">
                  <c:v>9.9600000000000026</c:v>
                </c:pt>
                <c:pt idx="368">
                  <c:v>10</c:v>
                </c:pt>
                <c:pt idx="369">
                  <c:v>10.18</c:v>
                </c:pt>
                <c:pt idx="370">
                  <c:v>10.02</c:v>
                </c:pt>
                <c:pt idx="371">
                  <c:v>10.3</c:v>
                </c:pt>
                <c:pt idx="372">
                  <c:v>10.09</c:v>
                </c:pt>
                <c:pt idx="373">
                  <c:v>8.9700000000000006</c:v>
                </c:pt>
                <c:pt idx="374">
                  <c:v>8.76</c:v>
                </c:pt>
                <c:pt idx="375">
                  <c:v>8.91</c:v>
                </c:pt>
                <c:pt idx="376">
                  <c:v>9.01</c:v>
                </c:pt>
                <c:pt idx="377">
                  <c:v>9.06</c:v>
                </c:pt>
                <c:pt idx="378">
                  <c:v>8.93</c:v>
                </c:pt>
                <c:pt idx="379">
                  <c:v>9.16</c:v>
                </c:pt>
                <c:pt idx="380">
                  <c:v>9.06</c:v>
                </c:pt>
                <c:pt idx="381">
                  <c:v>9.120000000000001</c:v>
                </c:pt>
                <c:pt idx="382">
                  <c:v>9.3600000000000048</c:v>
                </c:pt>
                <c:pt idx="383">
                  <c:v>9.3800000000000008</c:v>
                </c:pt>
                <c:pt idx="384">
                  <c:v>9.18</c:v>
                </c:pt>
                <c:pt idx="385">
                  <c:v>9.4700000000000006</c:v>
                </c:pt>
                <c:pt idx="386">
                  <c:v>9.4</c:v>
                </c:pt>
                <c:pt idx="387">
                  <c:v>9.4600000000000026</c:v>
                </c:pt>
                <c:pt idx="388">
                  <c:v>9.59</c:v>
                </c:pt>
                <c:pt idx="389">
                  <c:v>9.4700000000000006</c:v>
                </c:pt>
                <c:pt idx="390">
                  <c:v>9.77</c:v>
                </c:pt>
                <c:pt idx="391">
                  <c:v>9.7900000000000009</c:v>
                </c:pt>
                <c:pt idx="392">
                  <c:v>9.9</c:v>
                </c:pt>
                <c:pt idx="393">
                  <c:v>9.75</c:v>
                </c:pt>
                <c:pt idx="394">
                  <c:v>9.9400000000000013</c:v>
                </c:pt>
                <c:pt idx="395">
                  <c:v>10.07</c:v>
                </c:pt>
                <c:pt idx="396">
                  <c:v>10.030000000000001</c:v>
                </c:pt>
                <c:pt idx="397">
                  <c:v>10.24</c:v>
                </c:pt>
                <c:pt idx="398">
                  <c:v>10.24</c:v>
                </c:pt>
                <c:pt idx="399">
                  <c:v>10.41</c:v>
                </c:pt>
                <c:pt idx="400">
                  <c:v>10.5</c:v>
                </c:pt>
                <c:pt idx="401">
                  <c:v>10.280000000000001</c:v>
                </c:pt>
                <c:pt idx="402">
                  <c:v>10.350000000000007</c:v>
                </c:pt>
                <c:pt idx="403">
                  <c:v>8.6900000000000013</c:v>
                </c:pt>
                <c:pt idx="404">
                  <c:v>8.5400000000000009</c:v>
                </c:pt>
                <c:pt idx="405">
                  <c:v>8.7800000000000011</c:v>
                </c:pt>
                <c:pt idx="406">
                  <c:v>8.9</c:v>
                </c:pt>
                <c:pt idx="407">
                  <c:v>8.82</c:v>
                </c:pt>
                <c:pt idx="408">
                  <c:v>9.16</c:v>
                </c:pt>
                <c:pt idx="409">
                  <c:v>9.1900000000000013</c:v>
                </c:pt>
                <c:pt idx="410">
                  <c:v>9.32</c:v>
                </c:pt>
                <c:pt idx="411">
                  <c:v>9.31</c:v>
                </c:pt>
                <c:pt idx="412">
                  <c:v>9.34</c:v>
                </c:pt>
                <c:pt idx="413">
                  <c:v>9.31</c:v>
                </c:pt>
                <c:pt idx="414">
                  <c:v>9.23</c:v>
                </c:pt>
                <c:pt idx="415">
                  <c:v>9.27</c:v>
                </c:pt>
                <c:pt idx="416">
                  <c:v>9.4</c:v>
                </c:pt>
                <c:pt idx="417">
                  <c:v>9.3800000000000008</c:v>
                </c:pt>
                <c:pt idx="418">
                  <c:v>9.4400000000000013</c:v>
                </c:pt>
                <c:pt idx="419">
                  <c:v>9.68</c:v>
                </c:pt>
                <c:pt idx="420">
                  <c:v>9.7199999999999989</c:v>
                </c:pt>
                <c:pt idx="421">
                  <c:v>9.64</c:v>
                </c:pt>
                <c:pt idx="422">
                  <c:v>9.75</c:v>
                </c:pt>
                <c:pt idx="423">
                  <c:v>10.02</c:v>
                </c:pt>
                <c:pt idx="424">
                  <c:v>10.050000000000002</c:v>
                </c:pt>
                <c:pt idx="425">
                  <c:v>10.17</c:v>
                </c:pt>
                <c:pt idx="426">
                  <c:v>10.130000000000001</c:v>
                </c:pt>
                <c:pt idx="427">
                  <c:v>10.15</c:v>
                </c:pt>
                <c:pt idx="428">
                  <c:v>10.31</c:v>
                </c:pt>
                <c:pt idx="429">
                  <c:v>10.220000000000001</c:v>
                </c:pt>
                <c:pt idx="430">
                  <c:v>10.33</c:v>
                </c:pt>
                <c:pt idx="431">
                  <c:v>10.31</c:v>
                </c:pt>
                <c:pt idx="432">
                  <c:v>8.6900000000000013</c:v>
                </c:pt>
                <c:pt idx="433">
                  <c:v>8.93</c:v>
                </c:pt>
                <c:pt idx="434">
                  <c:v>8.84</c:v>
                </c:pt>
                <c:pt idx="435">
                  <c:v>8.82</c:v>
                </c:pt>
                <c:pt idx="436">
                  <c:v>9.01</c:v>
                </c:pt>
                <c:pt idx="437">
                  <c:v>9.01</c:v>
                </c:pt>
                <c:pt idx="438">
                  <c:v>9.1</c:v>
                </c:pt>
                <c:pt idx="439">
                  <c:v>9.18</c:v>
                </c:pt>
                <c:pt idx="440">
                  <c:v>9.16</c:v>
                </c:pt>
                <c:pt idx="441">
                  <c:v>9.42</c:v>
                </c:pt>
                <c:pt idx="442">
                  <c:v>9.2900000000000009</c:v>
                </c:pt>
                <c:pt idx="443">
                  <c:v>9.32</c:v>
                </c:pt>
                <c:pt idx="444">
                  <c:v>9.34</c:v>
                </c:pt>
                <c:pt idx="445">
                  <c:v>9.4</c:v>
                </c:pt>
                <c:pt idx="446">
                  <c:v>9.32</c:v>
                </c:pt>
                <c:pt idx="447">
                  <c:v>9.42</c:v>
                </c:pt>
                <c:pt idx="448">
                  <c:v>9.57</c:v>
                </c:pt>
                <c:pt idx="449">
                  <c:v>9.57</c:v>
                </c:pt>
                <c:pt idx="450">
                  <c:v>9.5500000000000007</c:v>
                </c:pt>
                <c:pt idx="451">
                  <c:v>9.75</c:v>
                </c:pt>
                <c:pt idx="452">
                  <c:v>9.9</c:v>
                </c:pt>
                <c:pt idx="453">
                  <c:v>9.89</c:v>
                </c:pt>
                <c:pt idx="454">
                  <c:v>9.89</c:v>
                </c:pt>
                <c:pt idx="455">
                  <c:v>10</c:v>
                </c:pt>
                <c:pt idx="456">
                  <c:v>9.9600000000000026</c:v>
                </c:pt>
                <c:pt idx="457">
                  <c:v>10.18</c:v>
                </c:pt>
                <c:pt idx="458">
                  <c:v>10.15</c:v>
                </c:pt>
                <c:pt idx="459">
                  <c:v>10.31</c:v>
                </c:pt>
                <c:pt idx="460">
                  <c:v>8.8000000000000007</c:v>
                </c:pt>
                <c:pt idx="461">
                  <c:v>8.2000000000000011</c:v>
                </c:pt>
                <c:pt idx="462">
                  <c:v>8.3000000000000007</c:v>
                </c:pt>
                <c:pt idx="463">
                  <c:v>8.56</c:v>
                </c:pt>
                <c:pt idx="464">
                  <c:v>8.39</c:v>
                </c:pt>
                <c:pt idx="465">
                  <c:v>8.41</c:v>
                </c:pt>
                <c:pt idx="466">
                  <c:v>8.65</c:v>
                </c:pt>
                <c:pt idx="467">
                  <c:v>8.73</c:v>
                </c:pt>
                <c:pt idx="468">
                  <c:v>8.8000000000000007</c:v>
                </c:pt>
                <c:pt idx="469">
                  <c:v>8.8600000000000048</c:v>
                </c:pt>
                <c:pt idx="470">
                  <c:v>8.82</c:v>
                </c:pt>
                <c:pt idx="471">
                  <c:v>8.93</c:v>
                </c:pt>
                <c:pt idx="472">
                  <c:v>8.8000000000000007</c:v>
                </c:pt>
                <c:pt idx="473">
                  <c:v>8.9500000000000028</c:v>
                </c:pt>
                <c:pt idx="474">
                  <c:v>8.9700000000000006</c:v>
                </c:pt>
                <c:pt idx="475">
                  <c:v>9.1</c:v>
                </c:pt>
                <c:pt idx="476">
                  <c:v>9.27</c:v>
                </c:pt>
                <c:pt idx="477">
                  <c:v>9.31</c:v>
                </c:pt>
                <c:pt idx="478">
                  <c:v>9.4</c:v>
                </c:pt>
                <c:pt idx="479">
                  <c:v>9.4700000000000006</c:v>
                </c:pt>
                <c:pt idx="480">
                  <c:v>9.34</c:v>
                </c:pt>
                <c:pt idx="481">
                  <c:v>9.4700000000000006</c:v>
                </c:pt>
                <c:pt idx="482">
                  <c:v>9.620000000000001</c:v>
                </c:pt>
                <c:pt idx="483">
                  <c:v>9.64</c:v>
                </c:pt>
                <c:pt idx="484">
                  <c:v>9.64</c:v>
                </c:pt>
                <c:pt idx="485">
                  <c:v>9.66</c:v>
                </c:pt>
                <c:pt idx="486">
                  <c:v>9.9600000000000026</c:v>
                </c:pt>
                <c:pt idx="487">
                  <c:v>9.89</c:v>
                </c:pt>
                <c:pt idx="488">
                  <c:v>9.98</c:v>
                </c:pt>
                <c:pt idx="489">
                  <c:v>10.18</c:v>
                </c:pt>
                <c:pt idx="490">
                  <c:v>10.07</c:v>
                </c:pt>
                <c:pt idx="491">
                  <c:v>8.2000000000000011</c:v>
                </c:pt>
                <c:pt idx="492">
                  <c:v>8.26</c:v>
                </c:pt>
                <c:pt idx="493">
                  <c:v>8.24</c:v>
                </c:pt>
                <c:pt idx="494">
                  <c:v>8.5</c:v>
                </c:pt>
                <c:pt idx="495">
                  <c:v>8.32</c:v>
                </c:pt>
                <c:pt idx="496">
                  <c:v>8.41</c:v>
                </c:pt>
                <c:pt idx="497">
                  <c:v>8.58</c:v>
                </c:pt>
                <c:pt idx="498">
                  <c:v>8.39</c:v>
                </c:pt>
                <c:pt idx="499">
                  <c:v>8.73</c:v>
                </c:pt>
                <c:pt idx="500">
                  <c:v>8.75</c:v>
                </c:pt>
                <c:pt idx="501">
                  <c:v>8.8000000000000007</c:v>
                </c:pt>
                <c:pt idx="502">
                  <c:v>8.6900000000000013</c:v>
                </c:pt>
                <c:pt idx="503">
                  <c:v>8.9</c:v>
                </c:pt>
                <c:pt idx="504">
                  <c:v>8.93</c:v>
                </c:pt>
                <c:pt idx="505">
                  <c:v>9.06</c:v>
                </c:pt>
                <c:pt idx="506">
                  <c:v>8.9500000000000028</c:v>
                </c:pt>
                <c:pt idx="507">
                  <c:v>9.25</c:v>
                </c:pt>
                <c:pt idx="508">
                  <c:v>9.14</c:v>
                </c:pt>
                <c:pt idx="509">
                  <c:v>9.23</c:v>
                </c:pt>
                <c:pt idx="510">
                  <c:v>9.25</c:v>
                </c:pt>
                <c:pt idx="511">
                  <c:v>9.32</c:v>
                </c:pt>
                <c:pt idx="512">
                  <c:v>9.31</c:v>
                </c:pt>
                <c:pt idx="513">
                  <c:v>9.6100000000000012</c:v>
                </c:pt>
                <c:pt idx="514">
                  <c:v>9.68</c:v>
                </c:pt>
                <c:pt idx="515">
                  <c:v>9.74</c:v>
                </c:pt>
                <c:pt idx="516">
                  <c:v>9.9400000000000013</c:v>
                </c:pt>
                <c:pt idx="517">
                  <c:v>9.8700000000000028</c:v>
                </c:pt>
                <c:pt idx="518">
                  <c:v>9.83</c:v>
                </c:pt>
                <c:pt idx="519">
                  <c:v>10</c:v>
                </c:pt>
                <c:pt idx="520">
                  <c:v>8.2199999999999989</c:v>
                </c:pt>
                <c:pt idx="521">
                  <c:v>7.76</c:v>
                </c:pt>
                <c:pt idx="522">
                  <c:v>7.98</c:v>
                </c:pt>
                <c:pt idx="523">
                  <c:v>8.0500000000000007</c:v>
                </c:pt>
                <c:pt idx="524">
                  <c:v>8.07</c:v>
                </c:pt>
                <c:pt idx="525">
                  <c:v>8.39</c:v>
                </c:pt>
                <c:pt idx="526">
                  <c:v>8.33</c:v>
                </c:pt>
                <c:pt idx="527">
                  <c:v>8.39</c:v>
                </c:pt>
                <c:pt idx="528">
                  <c:v>8.4500000000000028</c:v>
                </c:pt>
                <c:pt idx="529">
                  <c:v>8.43</c:v>
                </c:pt>
                <c:pt idx="530">
                  <c:v>8.4500000000000028</c:v>
                </c:pt>
                <c:pt idx="531">
                  <c:v>8.39</c:v>
                </c:pt>
                <c:pt idx="532">
                  <c:v>8.5400000000000009</c:v>
                </c:pt>
                <c:pt idx="533">
                  <c:v>8.5400000000000009</c:v>
                </c:pt>
                <c:pt idx="534">
                  <c:v>8.6300000000000008</c:v>
                </c:pt>
                <c:pt idx="535">
                  <c:v>8.82</c:v>
                </c:pt>
                <c:pt idx="536">
                  <c:v>8.8000000000000007</c:v>
                </c:pt>
                <c:pt idx="537">
                  <c:v>8.93</c:v>
                </c:pt>
                <c:pt idx="538">
                  <c:v>9.06</c:v>
                </c:pt>
                <c:pt idx="539">
                  <c:v>9.1900000000000013</c:v>
                </c:pt>
                <c:pt idx="540">
                  <c:v>9.2900000000000009</c:v>
                </c:pt>
                <c:pt idx="541">
                  <c:v>9.3600000000000048</c:v>
                </c:pt>
                <c:pt idx="542">
                  <c:v>9.2900000000000009</c:v>
                </c:pt>
                <c:pt idx="543">
                  <c:v>9.49</c:v>
                </c:pt>
                <c:pt idx="544">
                  <c:v>9.5300000000000011</c:v>
                </c:pt>
                <c:pt idx="545">
                  <c:v>9.57</c:v>
                </c:pt>
                <c:pt idx="546">
                  <c:v>9.68</c:v>
                </c:pt>
                <c:pt idx="547">
                  <c:v>9.51</c:v>
                </c:pt>
                <c:pt idx="548">
                  <c:v>9.64</c:v>
                </c:pt>
                <c:pt idx="549">
                  <c:v>9.92</c:v>
                </c:pt>
                <c:pt idx="550">
                  <c:v>9.74</c:v>
                </c:pt>
                <c:pt idx="551">
                  <c:v>8.1100000000000012</c:v>
                </c:pt>
                <c:pt idx="552">
                  <c:v>7.74</c:v>
                </c:pt>
                <c:pt idx="553">
                  <c:v>8.02</c:v>
                </c:pt>
                <c:pt idx="554">
                  <c:v>8.1100000000000012</c:v>
                </c:pt>
                <c:pt idx="555">
                  <c:v>8</c:v>
                </c:pt>
                <c:pt idx="556">
                  <c:v>8.26</c:v>
                </c:pt>
                <c:pt idx="557">
                  <c:v>8.2000000000000011</c:v>
                </c:pt>
                <c:pt idx="558">
                  <c:v>8.3500000000000068</c:v>
                </c:pt>
                <c:pt idx="559">
                  <c:v>8.3500000000000068</c:v>
                </c:pt>
                <c:pt idx="560">
                  <c:v>8.48</c:v>
                </c:pt>
                <c:pt idx="561">
                  <c:v>8.4500000000000028</c:v>
                </c:pt>
                <c:pt idx="562">
                  <c:v>8.4700000000000006</c:v>
                </c:pt>
                <c:pt idx="563">
                  <c:v>8.4500000000000028</c:v>
                </c:pt>
                <c:pt idx="564">
                  <c:v>8.3500000000000068</c:v>
                </c:pt>
                <c:pt idx="565">
                  <c:v>8.4700000000000006</c:v>
                </c:pt>
                <c:pt idx="566">
                  <c:v>8.8000000000000007</c:v>
                </c:pt>
                <c:pt idx="567">
                  <c:v>8.8000000000000007</c:v>
                </c:pt>
                <c:pt idx="568">
                  <c:v>8.9</c:v>
                </c:pt>
                <c:pt idx="569">
                  <c:v>8.8000000000000007</c:v>
                </c:pt>
                <c:pt idx="570">
                  <c:v>9.16</c:v>
                </c:pt>
                <c:pt idx="571">
                  <c:v>9.1</c:v>
                </c:pt>
                <c:pt idx="572">
                  <c:v>9.1900000000000013</c:v>
                </c:pt>
                <c:pt idx="573">
                  <c:v>9.34</c:v>
                </c:pt>
                <c:pt idx="574">
                  <c:v>9.4400000000000013</c:v>
                </c:pt>
                <c:pt idx="575">
                  <c:v>9.5300000000000011</c:v>
                </c:pt>
                <c:pt idx="576">
                  <c:v>9.4400000000000013</c:v>
                </c:pt>
                <c:pt idx="577">
                  <c:v>9.51</c:v>
                </c:pt>
                <c:pt idx="578">
                  <c:v>7.4</c:v>
                </c:pt>
                <c:pt idx="579">
                  <c:v>7.6300000000000008</c:v>
                </c:pt>
                <c:pt idx="580">
                  <c:v>7.85</c:v>
                </c:pt>
                <c:pt idx="581">
                  <c:v>7.870000000000001</c:v>
                </c:pt>
                <c:pt idx="582">
                  <c:v>7.83</c:v>
                </c:pt>
                <c:pt idx="583">
                  <c:v>7.8900000000000006</c:v>
                </c:pt>
                <c:pt idx="584">
                  <c:v>8.02</c:v>
                </c:pt>
                <c:pt idx="585">
                  <c:v>8.0500000000000007</c:v>
                </c:pt>
                <c:pt idx="586">
                  <c:v>8.15</c:v>
                </c:pt>
                <c:pt idx="587">
                  <c:v>8.07</c:v>
                </c:pt>
                <c:pt idx="588">
                  <c:v>8.33</c:v>
                </c:pt>
                <c:pt idx="589">
                  <c:v>8.39</c:v>
                </c:pt>
                <c:pt idx="590">
                  <c:v>8.17</c:v>
                </c:pt>
                <c:pt idx="591">
                  <c:v>8.4500000000000028</c:v>
                </c:pt>
                <c:pt idx="592">
                  <c:v>8.39</c:v>
                </c:pt>
                <c:pt idx="593">
                  <c:v>8.620000000000001</c:v>
                </c:pt>
                <c:pt idx="594">
                  <c:v>8.67</c:v>
                </c:pt>
                <c:pt idx="595">
                  <c:v>8.7800000000000011</c:v>
                </c:pt>
                <c:pt idx="596">
                  <c:v>8.9</c:v>
                </c:pt>
                <c:pt idx="597">
                  <c:v>8.8800000000000008</c:v>
                </c:pt>
                <c:pt idx="598">
                  <c:v>9.01</c:v>
                </c:pt>
                <c:pt idx="599">
                  <c:v>9.06</c:v>
                </c:pt>
                <c:pt idx="600">
                  <c:v>9.16</c:v>
                </c:pt>
                <c:pt idx="601">
                  <c:v>9.18</c:v>
                </c:pt>
                <c:pt idx="602">
                  <c:v>9.27</c:v>
                </c:pt>
                <c:pt idx="603">
                  <c:v>9.31</c:v>
                </c:pt>
                <c:pt idx="604">
                  <c:v>9.4</c:v>
                </c:pt>
                <c:pt idx="605">
                  <c:v>9.32</c:v>
                </c:pt>
                <c:pt idx="606">
                  <c:v>7.5500000000000007</c:v>
                </c:pt>
                <c:pt idx="607">
                  <c:v>7.6599999999999975</c:v>
                </c:pt>
                <c:pt idx="608">
                  <c:v>7.8100000000000005</c:v>
                </c:pt>
                <c:pt idx="609">
                  <c:v>7.870000000000001</c:v>
                </c:pt>
                <c:pt idx="610">
                  <c:v>7.7900000000000009</c:v>
                </c:pt>
                <c:pt idx="611">
                  <c:v>8.02</c:v>
                </c:pt>
                <c:pt idx="612">
                  <c:v>8.2199999999999989</c:v>
                </c:pt>
                <c:pt idx="613">
                  <c:v>7.98</c:v>
                </c:pt>
                <c:pt idx="614">
                  <c:v>8.17</c:v>
                </c:pt>
                <c:pt idx="615">
                  <c:v>8.17</c:v>
                </c:pt>
                <c:pt idx="616">
                  <c:v>8.2000000000000011</c:v>
                </c:pt>
                <c:pt idx="617">
                  <c:v>8.33</c:v>
                </c:pt>
                <c:pt idx="618">
                  <c:v>8.33</c:v>
                </c:pt>
                <c:pt idx="619">
                  <c:v>8.3000000000000007</c:v>
                </c:pt>
                <c:pt idx="620">
                  <c:v>8.52</c:v>
                </c:pt>
                <c:pt idx="621">
                  <c:v>8.33</c:v>
                </c:pt>
                <c:pt idx="622">
                  <c:v>8.56</c:v>
                </c:pt>
                <c:pt idx="623">
                  <c:v>8.82</c:v>
                </c:pt>
                <c:pt idx="624">
                  <c:v>8.8000000000000007</c:v>
                </c:pt>
                <c:pt idx="625">
                  <c:v>8.9500000000000028</c:v>
                </c:pt>
                <c:pt idx="626">
                  <c:v>9.1900000000000013</c:v>
                </c:pt>
                <c:pt idx="627">
                  <c:v>9.01</c:v>
                </c:pt>
                <c:pt idx="628">
                  <c:v>9.0400000000000009</c:v>
                </c:pt>
                <c:pt idx="629">
                  <c:v>9.2100000000000009</c:v>
                </c:pt>
                <c:pt idx="630">
                  <c:v>9.120000000000001</c:v>
                </c:pt>
                <c:pt idx="631">
                  <c:v>9.4</c:v>
                </c:pt>
                <c:pt idx="632">
                  <c:v>9.51</c:v>
                </c:pt>
                <c:pt idx="633">
                  <c:v>9.3600000000000048</c:v>
                </c:pt>
                <c:pt idx="634">
                  <c:v>9.6100000000000012</c:v>
                </c:pt>
                <c:pt idx="635">
                  <c:v>8.48</c:v>
                </c:pt>
                <c:pt idx="636">
                  <c:v>7.48</c:v>
                </c:pt>
                <c:pt idx="637">
                  <c:v>7.7700000000000014</c:v>
                </c:pt>
                <c:pt idx="638">
                  <c:v>7.74</c:v>
                </c:pt>
                <c:pt idx="639">
                  <c:v>7.7900000000000009</c:v>
                </c:pt>
                <c:pt idx="640">
                  <c:v>8.07</c:v>
                </c:pt>
                <c:pt idx="641">
                  <c:v>8</c:v>
                </c:pt>
                <c:pt idx="642">
                  <c:v>8.02</c:v>
                </c:pt>
                <c:pt idx="643">
                  <c:v>8.09</c:v>
                </c:pt>
                <c:pt idx="644">
                  <c:v>8.24</c:v>
                </c:pt>
                <c:pt idx="645">
                  <c:v>8.0500000000000007</c:v>
                </c:pt>
                <c:pt idx="646">
                  <c:v>8.1100000000000012</c:v>
                </c:pt>
                <c:pt idx="647">
                  <c:v>8.32</c:v>
                </c:pt>
                <c:pt idx="648">
                  <c:v>8.33</c:v>
                </c:pt>
                <c:pt idx="649">
                  <c:v>8.43</c:v>
                </c:pt>
                <c:pt idx="650">
                  <c:v>8.5400000000000009</c:v>
                </c:pt>
                <c:pt idx="651">
                  <c:v>8.6300000000000008</c:v>
                </c:pt>
                <c:pt idx="652">
                  <c:v>8.73</c:v>
                </c:pt>
                <c:pt idx="653">
                  <c:v>8.65</c:v>
                </c:pt>
                <c:pt idx="654">
                  <c:v>8.76</c:v>
                </c:pt>
                <c:pt idx="655">
                  <c:v>9.0300000000000011</c:v>
                </c:pt>
                <c:pt idx="656">
                  <c:v>8.93</c:v>
                </c:pt>
                <c:pt idx="657">
                  <c:v>9.0300000000000011</c:v>
                </c:pt>
                <c:pt idx="658">
                  <c:v>9.2900000000000009</c:v>
                </c:pt>
                <c:pt idx="659">
                  <c:v>9.34</c:v>
                </c:pt>
                <c:pt idx="660">
                  <c:v>9.42</c:v>
                </c:pt>
                <c:pt idx="661">
                  <c:v>9.51</c:v>
                </c:pt>
                <c:pt idx="662">
                  <c:v>9.620000000000001</c:v>
                </c:pt>
                <c:pt idx="663">
                  <c:v>9.4</c:v>
                </c:pt>
                <c:pt idx="664">
                  <c:v>9.66</c:v>
                </c:pt>
                <c:pt idx="665">
                  <c:v>9.68</c:v>
                </c:pt>
                <c:pt idx="666">
                  <c:v>7.8900000000000006</c:v>
                </c:pt>
                <c:pt idx="667">
                  <c:v>7.76</c:v>
                </c:pt>
                <c:pt idx="668">
                  <c:v>7.98</c:v>
                </c:pt>
                <c:pt idx="669">
                  <c:v>8.02</c:v>
                </c:pt>
                <c:pt idx="670">
                  <c:v>8.2199999999999989</c:v>
                </c:pt>
                <c:pt idx="671">
                  <c:v>8.17</c:v>
                </c:pt>
                <c:pt idx="672">
                  <c:v>8.26</c:v>
                </c:pt>
                <c:pt idx="673">
                  <c:v>8.1300000000000008</c:v>
                </c:pt>
                <c:pt idx="674">
                  <c:v>8.39</c:v>
                </c:pt>
                <c:pt idx="675">
                  <c:v>8.39</c:v>
                </c:pt>
                <c:pt idx="676">
                  <c:v>8.24</c:v>
                </c:pt>
                <c:pt idx="677">
                  <c:v>8.3000000000000007</c:v>
                </c:pt>
                <c:pt idx="678">
                  <c:v>8.48</c:v>
                </c:pt>
                <c:pt idx="679">
                  <c:v>8.4700000000000006</c:v>
                </c:pt>
                <c:pt idx="680">
                  <c:v>8.6</c:v>
                </c:pt>
                <c:pt idx="681">
                  <c:v>8.84</c:v>
                </c:pt>
                <c:pt idx="682">
                  <c:v>8.82</c:v>
                </c:pt>
                <c:pt idx="683">
                  <c:v>9.18</c:v>
                </c:pt>
                <c:pt idx="684">
                  <c:v>8.99</c:v>
                </c:pt>
                <c:pt idx="685">
                  <c:v>9.120000000000001</c:v>
                </c:pt>
                <c:pt idx="686">
                  <c:v>9.14</c:v>
                </c:pt>
                <c:pt idx="687">
                  <c:v>9.16</c:v>
                </c:pt>
                <c:pt idx="688">
                  <c:v>9.3600000000000048</c:v>
                </c:pt>
                <c:pt idx="689">
                  <c:v>9.2900000000000009</c:v>
                </c:pt>
                <c:pt idx="690">
                  <c:v>9.4700000000000006</c:v>
                </c:pt>
                <c:pt idx="691">
                  <c:v>9.4600000000000026</c:v>
                </c:pt>
                <c:pt idx="692">
                  <c:v>9.75</c:v>
                </c:pt>
                <c:pt idx="693">
                  <c:v>9.81</c:v>
                </c:pt>
                <c:pt idx="694">
                  <c:v>9.89</c:v>
                </c:pt>
                <c:pt idx="695">
                  <c:v>8.0500000000000007</c:v>
                </c:pt>
                <c:pt idx="696">
                  <c:v>7.68</c:v>
                </c:pt>
                <c:pt idx="697">
                  <c:v>7.8900000000000006</c:v>
                </c:pt>
                <c:pt idx="698">
                  <c:v>8.1100000000000012</c:v>
                </c:pt>
                <c:pt idx="699">
                  <c:v>8.1100000000000012</c:v>
                </c:pt>
                <c:pt idx="700">
                  <c:v>8.2000000000000011</c:v>
                </c:pt>
                <c:pt idx="701">
                  <c:v>8.15</c:v>
                </c:pt>
                <c:pt idx="702">
                  <c:v>8.3000000000000007</c:v>
                </c:pt>
                <c:pt idx="703">
                  <c:v>8.41</c:v>
                </c:pt>
                <c:pt idx="704">
                  <c:v>8.58</c:v>
                </c:pt>
                <c:pt idx="705">
                  <c:v>8.41</c:v>
                </c:pt>
                <c:pt idx="706">
                  <c:v>8.67</c:v>
                </c:pt>
                <c:pt idx="707">
                  <c:v>8.48</c:v>
                </c:pt>
                <c:pt idx="708">
                  <c:v>8.7100000000000009</c:v>
                </c:pt>
                <c:pt idx="709">
                  <c:v>8.8800000000000008</c:v>
                </c:pt>
                <c:pt idx="710">
                  <c:v>8.99</c:v>
                </c:pt>
                <c:pt idx="711">
                  <c:v>9.0400000000000009</c:v>
                </c:pt>
                <c:pt idx="712">
                  <c:v>9.2100000000000009</c:v>
                </c:pt>
                <c:pt idx="713">
                  <c:v>9.01</c:v>
                </c:pt>
                <c:pt idx="714">
                  <c:v>9.25</c:v>
                </c:pt>
                <c:pt idx="715">
                  <c:v>9.4400000000000013</c:v>
                </c:pt>
                <c:pt idx="716">
                  <c:v>9.3800000000000008</c:v>
                </c:pt>
                <c:pt idx="717">
                  <c:v>9.59</c:v>
                </c:pt>
                <c:pt idx="718">
                  <c:v>9.5500000000000007</c:v>
                </c:pt>
                <c:pt idx="719">
                  <c:v>9.77</c:v>
                </c:pt>
                <c:pt idx="720">
                  <c:v>9.89</c:v>
                </c:pt>
                <c:pt idx="721">
                  <c:v>9.7000000000000011</c:v>
                </c:pt>
                <c:pt idx="722">
                  <c:v>9.89</c:v>
                </c:pt>
                <c:pt idx="723">
                  <c:v>9.9400000000000013</c:v>
                </c:pt>
                <c:pt idx="724">
                  <c:v>10.17</c:v>
                </c:pt>
                <c:pt idx="725">
                  <c:v>10.130000000000001</c:v>
                </c:pt>
                <c:pt idx="726">
                  <c:v>8.1300000000000008</c:v>
                </c:pt>
                <c:pt idx="727">
                  <c:v>7.9400000000000013</c:v>
                </c:pt>
                <c:pt idx="728">
                  <c:v>8.1100000000000012</c:v>
                </c:pt>
                <c:pt idx="729">
                  <c:v>8.4500000000000028</c:v>
                </c:pt>
                <c:pt idx="730">
                  <c:v>8.17</c:v>
                </c:pt>
                <c:pt idx="731">
                  <c:v>8.4700000000000006</c:v>
                </c:pt>
                <c:pt idx="732">
                  <c:v>8.52</c:v>
                </c:pt>
                <c:pt idx="733">
                  <c:v>8.3500000000000068</c:v>
                </c:pt>
                <c:pt idx="734">
                  <c:v>8.5</c:v>
                </c:pt>
                <c:pt idx="735">
                  <c:v>8.4500000000000028</c:v>
                </c:pt>
                <c:pt idx="736">
                  <c:v>8.6300000000000008</c:v>
                </c:pt>
                <c:pt idx="737">
                  <c:v>8.67</c:v>
                </c:pt>
                <c:pt idx="738">
                  <c:v>8.76</c:v>
                </c:pt>
                <c:pt idx="739">
                  <c:v>8.82</c:v>
                </c:pt>
                <c:pt idx="740">
                  <c:v>8.99</c:v>
                </c:pt>
                <c:pt idx="741">
                  <c:v>8.9700000000000006</c:v>
                </c:pt>
                <c:pt idx="742">
                  <c:v>8.8800000000000008</c:v>
                </c:pt>
                <c:pt idx="743">
                  <c:v>9.14</c:v>
                </c:pt>
                <c:pt idx="744">
                  <c:v>9.120000000000001</c:v>
                </c:pt>
                <c:pt idx="745">
                  <c:v>9.42</c:v>
                </c:pt>
                <c:pt idx="746">
                  <c:v>9.23</c:v>
                </c:pt>
                <c:pt idx="747">
                  <c:v>9.42</c:v>
                </c:pt>
                <c:pt idx="748">
                  <c:v>9.7000000000000011</c:v>
                </c:pt>
                <c:pt idx="749">
                  <c:v>9.6100000000000012</c:v>
                </c:pt>
                <c:pt idx="750">
                  <c:v>9.66</c:v>
                </c:pt>
                <c:pt idx="751">
                  <c:v>9.68</c:v>
                </c:pt>
                <c:pt idx="752">
                  <c:v>9.9600000000000026</c:v>
                </c:pt>
                <c:pt idx="753">
                  <c:v>7.83</c:v>
                </c:pt>
                <c:pt idx="754">
                  <c:v>7.870000000000001</c:v>
                </c:pt>
                <c:pt idx="755">
                  <c:v>8.02</c:v>
                </c:pt>
                <c:pt idx="756">
                  <c:v>8.0500000000000007</c:v>
                </c:pt>
                <c:pt idx="757">
                  <c:v>8.2000000000000011</c:v>
                </c:pt>
                <c:pt idx="758">
                  <c:v>8.17</c:v>
                </c:pt>
                <c:pt idx="759">
                  <c:v>8.2199999999999989</c:v>
                </c:pt>
                <c:pt idx="760">
                  <c:v>8.43</c:v>
                </c:pt>
                <c:pt idx="761">
                  <c:v>8.39</c:v>
                </c:pt>
                <c:pt idx="762">
                  <c:v>8.52</c:v>
                </c:pt>
                <c:pt idx="763">
                  <c:v>8.52</c:v>
                </c:pt>
                <c:pt idx="764">
                  <c:v>8.65</c:v>
                </c:pt>
                <c:pt idx="765">
                  <c:v>8.7100000000000009</c:v>
                </c:pt>
                <c:pt idx="766">
                  <c:v>8.73</c:v>
                </c:pt>
                <c:pt idx="767">
                  <c:v>8.9700000000000006</c:v>
                </c:pt>
                <c:pt idx="768">
                  <c:v>8.9500000000000028</c:v>
                </c:pt>
                <c:pt idx="769">
                  <c:v>9.2100000000000009</c:v>
                </c:pt>
                <c:pt idx="770">
                  <c:v>9.1</c:v>
                </c:pt>
                <c:pt idx="771">
                  <c:v>9.32</c:v>
                </c:pt>
                <c:pt idx="772">
                  <c:v>9.1900000000000013</c:v>
                </c:pt>
                <c:pt idx="773">
                  <c:v>9.4600000000000026</c:v>
                </c:pt>
                <c:pt idx="774">
                  <c:v>9.4700000000000006</c:v>
                </c:pt>
                <c:pt idx="775">
                  <c:v>9.5500000000000007</c:v>
                </c:pt>
                <c:pt idx="776">
                  <c:v>9.5300000000000011</c:v>
                </c:pt>
                <c:pt idx="777">
                  <c:v>9.7900000000000009</c:v>
                </c:pt>
                <c:pt idx="778">
                  <c:v>9.8700000000000028</c:v>
                </c:pt>
                <c:pt idx="779">
                  <c:v>9.9</c:v>
                </c:pt>
                <c:pt idx="780">
                  <c:v>9.89</c:v>
                </c:pt>
                <c:pt idx="781">
                  <c:v>10.050000000000002</c:v>
                </c:pt>
                <c:pt idx="782">
                  <c:v>7.9400000000000013</c:v>
                </c:pt>
                <c:pt idx="783">
                  <c:v>8.1100000000000012</c:v>
                </c:pt>
                <c:pt idx="784">
                  <c:v>8.24</c:v>
                </c:pt>
                <c:pt idx="785">
                  <c:v>8.26</c:v>
                </c:pt>
                <c:pt idx="786">
                  <c:v>8.2800000000000011</c:v>
                </c:pt>
                <c:pt idx="787">
                  <c:v>8.4500000000000028</c:v>
                </c:pt>
                <c:pt idx="788">
                  <c:v>8.2199999999999989</c:v>
                </c:pt>
                <c:pt idx="789">
                  <c:v>8.58</c:v>
                </c:pt>
                <c:pt idx="790">
                  <c:v>8.5</c:v>
                </c:pt>
                <c:pt idx="791">
                  <c:v>8.3700000000000028</c:v>
                </c:pt>
                <c:pt idx="792">
                  <c:v>8.4700000000000006</c:v>
                </c:pt>
                <c:pt idx="793">
                  <c:v>8.65</c:v>
                </c:pt>
                <c:pt idx="794">
                  <c:v>8.56</c:v>
                </c:pt>
                <c:pt idx="795">
                  <c:v>8.8000000000000007</c:v>
                </c:pt>
                <c:pt idx="796">
                  <c:v>8.76</c:v>
                </c:pt>
                <c:pt idx="797">
                  <c:v>8.9</c:v>
                </c:pt>
                <c:pt idx="798">
                  <c:v>9.1</c:v>
                </c:pt>
                <c:pt idx="799">
                  <c:v>9.16</c:v>
                </c:pt>
                <c:pt idx="800">
                  <c:v>9.4</c:v>
                </c:pt>
                <c:pt idx="801">
                  <c:v>9.32</c:v>
                </c:pt>
                <c:pt idx="802">
                  <c:v>9.4700000000000006</c:v>
                </c:pt>
                <c:pt idx="803">
                  <c:v>9.57</c:v>
                </c:pt>
                <c:pt idx="804">
                  <c:v>9.4700000000000006</c:v>
                </c:pt>
                <c:pt idx="805">
                  <c:v>9.6100000000000012</c:v>
                </c:pt>
                <c:pt idx="806">
                  <c:v>9.75</c:v>
                </c:pt>
                <c:pt idx="807">
                  <c:v>9.83</c:v>
                </c:pt>
                <c:pt idx="808">
                  <c:v>7.59</c:v>
                </c:pt>
                <c:pt idx="809">
                  <c:v>7.98</c:v>
                </c:pt>
                <c:pt idx="810">
                  <c:v>8.1100000000000012</c:v>
                </c:pt>
                <c:pt idx="811">
                  <c:v>8.2000000000000011</c:v>
                </c:pt>
                <c:pt idx="812">
                  <c:v>8.3000000000000007</c:v>
                </c:pt>
                <c:pt idx="813">
                  <c:v>8.4700000000000006</c:v>
                </c:pt>
                <c:pt idx="814">
                  <c:v>8.56</c:v>
                </c:pt>
                <c:pt idx="815">
                  <c:v>8.5400000000000009</c:v>
                </c:pt>
                <c:pt idx="816">
                  <c:v>8.48</c:v>
                </c:pt>
                <c:pt idx="817">
                  <c:v>8.6900000000000013</c:v>
                </c:pt>
                <c:pt idx="818">
                  <c:v>8.56</c:v>
                </c:pt>
                <c:pt idx="819">
                  <c:v>8.76</c:v>
                </c:pt>
                <c:pt idx="820">
                  <c:v>8.73</c:v>
                </c:pt>
                <c:pt idx="821">
                  <c:v>8.6900000000000013</c:v>
                </c:pt>
                <c:pt idx="822">
                  <c:v>8.84</c:v>
                </c:pt>
                <c:pt idx="823">
                  <c:v>9.06</c:v>
                </c:pt>
                <c:pt idx="824">
                  <c:v>9.14</c:v>
                </c:pt>
                <c:pt idx="825">
                  <c:v>9.01</c:v>
                </c:pt>
                <c:pt idx="826">
                  <c:v>9.32</c:v>
                </c:pt>
                <c:pt idx="827">
                  <c:v>9.32</c:v>
                </c:pt>
                <c:pt idx="828">
                  <c:v>9.31</c:v>
                </c:pt>
                <c:pt idx="829">
                  <c:v>9.5300000000000011</c:v>
                </c:pt>
                <c:pt idx="830">
                  <c:v>9.6100000000000012</c:v>
                </c:pt>
                <c:pt idx="831">
                  <c:v>9.7199999999999989</c:v>
                </c:pt>
                <c:pt idx="832">
                  <c:v>9.83</c:v>
                </c:pt>
                <c:pt idx="833">
                  <c:v>9.7199999999999989</c:v>
                </c:pt>
                <c:pt idx="834">
                  <c:v>9.83</c:v>
                </c:pt>
                <c:pt idx="835">
                  <c:v>8.09</c:v>
                </c:pt>
                <c:pt idx="836">
                  <c:v>7.6300000000000008</c:v>
                </c:pt>
                <c:pt idx="837">
                  <c:v>8.1100000000000012</c:v>
                </c:pt>
                <c:pt idx="838">
                  <c:v>8.1100000000000012</c:v>
                </c:pt>
                <c:pt idx="839">
                  <c:v>8.1100000000000012</c:v>
                </c:pt>
                <c:pt idx="840">
                  <c:v>8.52</c:v>
                </c:pt>
                <c:pt idx="841">
                  <c:v>8.32</c:v>
                </c:pt>
                <c:pt idx="842">
                  <c:v>8.4500000000000028</c:v>
                </c:pt>
                <c:pt idx="843">
                  <c:v>8.48</c:v>
                </c:pt>
                <c:pt idx="844">
                  <c:v>8.6300000000000008</c:v>
                </c:pt>
                <c:pt idx="845">
                  <c:v>8.6900000000000013</c:v>
                </c:pt>
                <c:pt idx="846">
                  <c:v>8.58</c:v>
                </c:pt>
                <c:pt idx="847">
                  <c:v>8.7100000000000009</c:v>
                </c:pt>
                <c:pt idx="848">
                  <c:v>8.76</c:v>
                </c:pt>
                <c:pt idx="849">
                  <c:v>8.9700000000000006</c:v>
                </c:pt>
                <c:pt idx="850">
                  <c:v>8.8800000000000008</c:v>
                </c:pt>
                <c:pt idx="851">
                  <c:v>9.08</c:v>
                </c:pt>
                <c:pt idx="852">
                  <c:v>8.99</c:v>
                </c:pt>
                <c:pt idx="853">
                  <c:v>9.1900000000000013</c:v>
                </c:pt>
                <c:pt idx="854">
                  <c:v>9.2900000000000009</c:v>
                </c:pt>
                <c:pt idx="855">
                  <c:v>9.2900000000000009</c:v>
                </c:pt>
                <c:pt idx="856">
                  <c:v>9.6100000000000012</c:v>
                </c:pt>
                <c:pt idx="857">
                  <c:v>9.66</c:v>
                </c:pt>
                <c:pt idx="858">
                  <c:v>9.59</c:v>
                </c:pt>
                <c:pt idx="859">
                  <c:v>9.81</c:v>
                </c:pt>
                <c:pt idx="860">
                  <c:v>9.89</c:v>
                </c:pt>
                <c:pt idx="861">
                  <c:v>10.02</c:v>
                </c:pt>
                <c:pt idx="862">
                  <c:v>9.8700000000000028</c:v>
                </c:pt>
                <c:pt idx="863">
                  <c:v>10</c:v>
                </c:pt>
                <c:pt idx="864">
                  <c:v>8.26</c:v>
                </c:pt>
                <c:pt idx="865">
                  <c:v>7.9600000000000009</c:v>
                </c:pt>
                <c:pt idx="866">
                  <c:v>7.91</c:v>
                </c:pt>
                <c:pt idx="867">
                  <c:v>8.1900000000000013</c:v>
                </c:pt>
                <c:pt idx="868">
                  <c:v>8.17</c:v>
                </c:pt>
                <c:pt idx="869">
                  <c:v>8.32</c:v>
                </c:pt>
                <c:pt idx="870">
                  <c:v>8.43</c:v>
                </c:pt>
                <c:pt idx="871">
                  <c:v>8.5400000000000009</c:v>
                </c:pt>
                <c:pt idx="872">
                  <c:v>8.41</c:v>
                </c:pt>
                <c:pt idx="873">
                  <c:v>8.4500000000000028</c:v>
                </c:pt>
                <c:pt idx="874">
                  <c:v>8.65</c:v>
                </c:pt>
                <c:pt idx="875">
                  <c:v>8.620000000000001</c:v>
                </c:pt>
                <c:pt idx="876">
                  <c:v>8.75</c:v>
                </c:pt>
                <c:pt idx="877">
                  <c:v>8.8600000000000048</c:v>
                </c:pt>
                <c:pt idx="878">
                  <c:v>8.8800000000000008</c:v>
                </c:pt>
                <c:pt idx="879">
                  <c:v>9.01</c:v>
                </c:pt>
                <c:pt idx="880">
                  <c:v>9.0400000000000009</c:v>
                </c:pt>
                <c:pt idx="881">
                  <c:v>9.14</c:v>
                </c:pt>
                <c:pt idx="882">
                  <c:v>9.34</c:v>
                </c:pt>
                <c:pt idx="883">
                  <c:v>9.32</c:v>
                </c:pt>
                <c:pt idx="884">
                  <c:v>9.49</c:v>
                </c:pt>
                <c:pt idx="885">
                  <c:v>9.5500000000000007</c:v>
                </c:pt>
                <c:pt idx="886">
                  <c:v>9.77</c:v>
                </c:pt>
                <c:pt idx="887">
                  <c:v>9.77</c:v>
                </c:pt>
                <c:pt idx="888">
                  <c:v>9.8500000000000068</c:v>
                </c:pt>
                <c:pt idx="889">
                  <c:v>9.83</c:v>
                </c:pt>
                <c:pt idx="890">
                  <c:v>10</c:v>
                </c:pt>
                <c:pt idx="891">
                  <c:v>10.07</c:v>
                </c:pt>
                <c:pt idx="892">
                  <c:v>10.02</c:v>
                </c:pt>
                <c:pt idx="893">
                  <c:v>8</c:v>
                </c:pt>
                <c:pt idx="894">
                  <c:v>7.870000000000001</c:v>
                </c:pt>
                <c:pt idx="895">
                  <c:v>8</c:v>
                </c:pt>
                <c:pt idx="896">
                  <c:v>8.1900000000000013</c:v>
                </c:pt>
                <c:pt idx="897">
                  <c:v>8.24</c:v>
                </c:pt>
                <c:pt idx="898">
                  <c:v>8.24</c:v>
                </c:pt>
                <c:pt idx="899">
                  <c:v>8.4500000000000028</c:v>
                </c:pt>
                <c:pt idx="900">
                  <c:v>8.41</c:v>
                </c:pt>
                <c:pt idx="901">
                  <c:v>8.620000000000001</c:v>
                </c:pt>
                <c:pt idx="902">
                  <c:v>8.65</c:v>
                </c:pt>
                <c:pt idx="903">
                  <c:v>8.5</c:v>
                </c:pt>
                <c:pt idx="904">
                  <c:v>8.52</c:v>
                </c:pt>
                <c:pt idx="905">
                  <c:v>8.6900000000000013</c:v>
                </c:pt>
                <c:pt idx="906">
                  <c:v>8.9700000000000006</c:v>
                </c:pt>
                <c:pt idx="907">
                  <c:v>8.8600000000000048</c:v>
                </c:pt>
                <c:pt idx="908">
                  <c:v>9.14</c:v>
                </c:pt>
                <c:pt idx="909">
                  <c:v>9.2100000000000009</c:v>
                </c:pt>
                <c:pt idx="910">
                  <c:v>9.2100000000000009</c:v>
                </c:pt>
                <c:pt idx="911">
                  <c:v>9.2900000000000009</c:v>
                </c:pt>
                <c:pt idx="912">
                  <c:v>9.51</c:v>
                </c:pt>
                <c:pt idx="913">
                  <c:v>9.5500000000000007</c:v>
                </c:pt>
                <c:pt idx="914">
                  <c:v>9.620000000000001</c:v>
                </c:pt>
                <c:pt idx="915">
                  <c:v>9.7199999999999989</c:v>
                </c:pt>
                <c:pt idx="916">
                  <c:v>9.77</c:v>
                </c:pt>
                <c:pt idx="917">
                  <c:v>9.92</c:v>
                </c:pt>
                <c:pt idx="918">
                  <c:v>9.8700000000000028</c:v>
                </c:pt>
                <c:pt idx="919">
                  <c:v>9.92</c:v>
                </c:pt>
                <c:pt idx="920">
                  <c:v>9.8700000000000028</c:v>
                </c:pt>
                <c:pt idx="921">
                  <c:v>7.83</c:v>
                </c:pt>
                <c:pt idx="922">
                  <c:v>7.51</c:v>
                </c:pt>
                <c:pt idx="923">
                  <c:v>7.83</c:v>
                </c:pt>
                <c:pt idx="924">
                  <c:v>7.68</c:v>
                </c:pt>
                <c:pt idx="925">
                  <c:v>7.85</c:v>
                </c:pt>
                <c:pt idx="926">
                  <c:v>7.85</c:v>
                </c:pt>
                <c:pt idx="927">
                  <c:v>8.02</c:v>
                </c:pt>
                <c:pt idx="928">
                  <c:v>8.15</c:v>
                </c:pt>
                <c:pt idx="929">
                  <c:v>8.3000000000000007</c:v>
                </c:pt>
                <c:pt idx="930">
                  <c:v>8.3000000000000007</c:v>
                </c:pt>
                <c:pt idx="931">
                  <c:v>8.43</c:v>
                </c:pt>
                <c:pt idx="932">
                  <c:v>8.43</c:v>
                </c:pt>
                <c:pt idx="933">
                  <c:v>8.4700000000000006</c:v>
                </c:pt>
                <c:pt idx="934">
                  <c:v>8.4700000000000006</c:v>
                </c:pt>
                <c:pt idx="935">
                  <c:v>8.65</c:v>
                </c:pt>
                <c:pt idx="936">
                  <c:v>8.9</c:v>
                </c:pt>
                <c:pt idx="937">
                  <c:v>8.9</c:v>
                </c:pt>
                <c:pt idx="938">
                  <c:v>8.93</c:v>
                </c:pt>
                <c:pt idx="939">
                  <c:v>9.1</c:v>
                </c:pt>
                <c:pt idx="940">
                  <c:v>9.06</c:v>
                </c:pt>
                <c:pt idx="941">
                  <c:v>9.120000000000001</c:v>
                </c:pt>
                <c:pt idx="942">
                  <c:v>9.4</c:v>
                </c:pt>
                <c:pt idx="943">
                  <c:v>9.5300000000000011</c:v>
                </c:pt>
                <c:pt idx="944">
                  <c:v>9.3600000000000048</c:v>
                </c:pt>
                <c:pt idx="945">
                  <c:v>9.68</c:v>
                </c:pt>
                <c:pt idx="946">
                  <c:v>9.5500000000000007</c:v>
                </c:pt>
                <c:pt idx="947">
                  <c:v>9.89</c:v>
                </c:pt>
                <c:pt idx="948">
                  <c:v>9.7900000000000009</c:v>
                </c:pt>
                <c:pt idx="949">
                  <c:v>9.9600000000000026</c:v>
                </c:pt>
                <c:pt idx="950">
                  <c:v>7.92</c:v>
                </c:pt>
                <c:pt idx="951">
                  <c:v>7.83</c:v>
                </c:pt>
                <c:pt idx="952">
                  <c:v>7.92</c:v>
                </c:pt>
                <c:pt idx="953">
                  <c:v>7.98</c:v>
                </c:pt>
                <c:pt idx="954">
                  <c:v>7.98</c:v>
                </c:pt>
                <c:pt idx="955">
                  <c:v>8.1100000000000012</c:v>
                </c:pt>
                <c:pt idx="956">
                  <c:v>8.2199999999999989</c:v>
                </c:pt>
                <c:pt idx="957">
                  <c:v>8.1900000000000013</c:v>
                </c:pt>
                <c:pt idx="958">
                  <c:v>8.2800000000000011</c:v>
                </c:pt>
                <c:pt idx="959">
                  <c:v>8.52</c:v>
                </c:pt>
                <c:pt idx="960">
                  <c:v>8.5</c:v>
                </c:pt>
                <c:pt idx="961">
                  <c:v>8.41</c:v>
                </c:pt>
                <c:pt idx="962">
                  <c:v>8.6300000000000008</c:v>
                </c:pt>
                <c:pt idx="963">
                  <c:v>8.76</c:v>
                </c:pt>
                <c:pt idx="964">
                  <c:v>8.76</c:v>
                </c:pt>
                <c:pt idx="965">
                  <c:v>9.120000000000001</c:v>
                </c:pt>
                <c:pt idx="966">
                  <c:v>9.01</c:v>
                </c:pt>
                <c:pt idx="967">
                  <c:v>9.18</c:v>
                </c:pt>
                <c:pt idx="968">
                  <c:v>9.120000000000001</c:v>
                </c:pt>
                <c:pt idx="969">
                  <c:v>9.27</c:v>
                </c:pt>
                <c:pt idx="970">
                  <c:v>9.2900000000000009</c:v>
                </c:pt>
                <c:pt idx="971">
                  <c:v>9.59</c:v>
                </c:pt>
                <c:pt idx="972">
                  <c:v>9.4700000000000006</c:v>
                </c:pt>
                <c:pt idx="973">
                  <c:v>9.5500000000000007</c:v>
                </c:pt>
                <c:pt idx="974">
                  <c:v>9.66</c:v>
                </c:pt>
                <c:pt idx="975">
                  <c:v>9.77</c:v>
                </c:pt>
                <c:pt idx="976">
                  <c:v>9.8700000000000028</c:v>
                </c:pt>
                <c:pt idx="977">
                  <c:v>9.9400000000000013</c:v>
                </c:pt>
                <c:pt idx="978">
                  <c:v>9.89</c:v>
                </c:pt>
                <c:pt idx="979">
                  <c:v>7.48</c:v>
                </c:pt>
                <c:pt idx="980">
                  <c:v>7.6599999999999975</c:v>
                </c:pt>
                <c:pt idx="981">
                  <c:v>7.76</c:v>
                </c:pt>
                <c:pt idx="982">
                  <c:v>7.9600000000000009</c:v>
                </c:pt>
                <c:pt idx="983">
                  <c:v>7.8100000000000005</c:v>
                </c:pt>
                <c:pt idx="984">
                  <c:v>8.02</c:v>
                </c:pt>
                <c:pt idx="985">
                  <c:v>8.1100000000000012</c:v>
                </c:pt>
                <c:pt idx="986">
                  <c:v>8.1900000000000013</c:v>
                </c:pt>
                <c:pt idx="987">
                  <c:v>8.2000000000000011</c:v>
                </c:pt>
                <c:pt idx="988">
                  <c:v>8.39</c:v>
                </c:pt>
                <c:pt idx="989">
                  <c:v>8.3700000000000028</c:v>
                </c:pt>
                <c:pt idx="990">
                  <c:v>8.41</c:v>
                </c:pt>
                <c:pt idx="991">
                  <c:v>8.58</c:v>
                </c:pt>
                <c:pt idx="992">
                  <c:v>8.5</c:v>
                </c:pt>
                <c:pt idx="993">
                  <c:v>8.7100000000000009</c:v>
                </c:pt>
                <c:pt idx="994">
                  <c:v>8.82</c:v>
                </c:pt>
                <c:pt idx="995">
                  <c:v>8.9</c:v>
                </c:pt>
                <c:pt idx="996">
                  <c:v>8.9700000000000006</c:v>
                </c:pt>
                <c:pt idx="997">
                  <c:v>9.18</c:v>
                </c:pt>
                <c:pt idx="998">
                  <c:v>9.27</c:v>
                </c:pt>
                <c:pt idx="999">
                  <c:v>9.32</c:v>
                </c:pt>
                <c:pt idx="1000">
                  <c:v>9.49</c:v>
                </c:pt>
                <c:pt idx="1001">
                  <c:v>9.6100000000000012</c:v>
                </c:pt>
                <c:pt idx="1002">
                  <c:v>9.59</c:v>
                </c:pt>
                <c:pt idx="1003">
                  <c:v>9.83</c:v>
                </c:pt>
                <c:pt idx="1004">
                  <c:v>9.8500000000000068</c:v>
                </c:pt>
                <c:pt idx="1005">
                  <c:v>7.7700000000000014</c:v>
                </c:pt>
                <c:pt idx="1006">
                  <c:v>7.5500000000000007</c:v>
                </c:pt>
                <c:pt idx="1007">
                  <c:v>8</c:v>
                </c:pt>
                <c:pt idx="1008">
                  <c:v>8</c:v>
                </c:pt>
                <c:pt idx="1009">
                  <c:v>7.7900000000000009</c:v>
                </c:pt>
                <c:pt idx="1010">
                  <c:v>8.0500000000000007</c:v>
                </c:pt>
                <c:pt idx="1011">
                  <c:v>8.24</c:v>
                </c:pt>
                <c:pt idx="1012">
                  <c:v>8.15</c:v>
                </c:pt>
                <c:pt idx="1013">
                  <c:v>8.17</c:v>
                </c:pt>
                <c:pt idx="1014">
                  <c:v>8.24</c:v>
                </c:pt>
                <c:pt idx="1015">
                  <c:v>8.1100000000000012</c:v>
                </c:pt>
                <c:pt idx="1016">
                  <c:v>8.4500000000000028</c:v>
                </c:pt>
                <c:pt idx="1017">
                  <c:v>8.43</c:v>
                </c:pt>
                <c:pt idx="1018">
                  <c:v>8.76</c:v>
                </c:pt>
                <c:pt idx="1019">
                  <c:v>8.8600000000000048</c:v>
                </c:pt>
                <c:pt idx="1020">
                  <c:v>8.8000000000000007</c:v>
                </c:pt>
                <c:pt idx="1021">
                  <c:v>9.01</c:v>
                </c:pt>
                <c:pt idx="1022">
                  <c:v>9.06</c:v>
                </c:pt>
                <c:pt idx="1023">
                  <c:v>9.120000000000001</c:v>
                </c:pt>
                <c:pt idx="1024">
                  <c:v>9.23</c:v>
                </c:pt>
                <c:pt idx="1025">
                  <c:v>9.6100000000000012</c:v>
                </c:pt>
                <c:pt idx="1026">
                  <c:v>9.57</c:v>
                </c:pt>
                <c:pt idx="1027">
                  <c:v>9.59</c:v>
                </c:pt>
                <c:pt idx="1028">
                  <c:v>9.5500000000000007</c:v>
                </c:pt>
                <c:pt idx="1029">
                  <c:v>9.75</c:v>
                </c:pt>
                <c:pt idx="1030">
                  <c:v>9.59</c:v>
                </c:pt>
                <c:pt idx="1031">
                  <c:v>9.77</c:v>
                </c:pt>
                <c:pt idx="1032">
                  <c:v>9.98</c:v>
                </c:pt>
                <c:pt idx="1033">
                  <c:v>8.02</c:v>
                </c:pt>
                <c:pt idx="1034">
                  <c:v>7.48</c:v>
                </c:pt>
                <c:pt idx="1035">
                  <c:v>7.92</c:v>
                </c:pt>
                <c:pt idx="1036">
                  <c:v>8.0400000000000009</c:v>
                </c:pt>
                <c:pt idx="1037">
                  <c:v>8.0400000000000009</c:v>
                </c:pt>
                <c:pt idx="1038">
                  <c:v>8.2000000000000011</c:v>
                </c:pt>
                <c:pt idx="1039">
                  <c:v>8.1300000000000008</c:v>
                </c:pt>
                <c:pt idx="1040">
                  <c:v>8.1900000000000013</c:v>
                </c:pt>
                <c:pt idx="1041">
                  <c:v>8.3000000000000007</c:v>
                </c:pt>
                <c:pt idx="1042">
                  <c:v>8.43</c:v>
                </c:pt>
                <c:pt idx="1043">
                  <c:v>8.52</c:v>
                </c:pt>
                <c:pt idx="1044">
                  <c:v>8.65</c:v>
                </c:pt>
                <c:pt idx="1045">
                  <c:v>8.67</c:v>
                </c:pt>
                <c:pt idx="1046">
                  <c:v>8.6900000000000013</c:v>
                </c:pt>
                <c:pt idx="1047">
                  <c:v>8.84</c:v>
                </c:pt>
                <c:pt idx="1048">
                  <c:v>8.9700000000000006</c:v>
                </c:pt>
                <c:pt idx="1049">
                  <c:v>9.14</c:v>
                </c:pt>
                <c:pt idx="1050">
                  <c:v>9.120000000000001</c:v>
                </c:pt>
                <c:pt idx="1051">
                  <c:v>9.32</c:v>
                </c:pt>
                <c:pt idx="1052">
                  <c:v>9.4</c:v>
                </c:pt>
                <c:pt idx="1053">
                  <c:v>9.3800000000000008</c:v>
                </c:pt>
                <c:pt idx="1054">
                  <c:v>9.3600000000000048</c:v>
                </c:pt>
                <c:pt idx="1055">
                  <c:v>9.5500000000000007</c:v>
                </c:pt>
                <c:pt idx="1056">
                  <c:v>9.81</c:v>
                </c:pt>
                <c:pt idx="1057">
                  <c:v>9.8500000000000068</c:v>
                </c:pt>
                <c:pt idx="1058">
                  <c:v>10.050000000000002</c:v>
                </c:pt>
                <c:pt idx="1059">
                  <c:v>9.9600000000000026</c:v>
                </c:pt>
                <c:pt idx="1060">
                  <c:v>10.02</c:v>
                </c:pt>
                <c:pt idx="1061">
                  <c:v>7.6300000000000008</c:v>
                </c:pt>
                <c:pt idx="1062">
                  <c:v>7.6099999999999985</c:v>
                </c:pt>
                <c:pt idx="1063">
                  <c:v>7.8900000000000006</c:v>
                </c:pt>
                <c:pt idx="1064">
                  <c:v>8</c:v>
                </c:pt>
                <c:pt idx="1065">
                  <c:v>7.91</c:v>
                </c:pt>
                <c:pt idx="1066">
                  <c:v>8.15</c:v>
                </c:pt>
                <c:pt idx="1067">
                  <c:v>8.1300000000000008</c:v>
                </c:pt>
                <c:pt idx="1068">
                  <c:v>8.2000000000000011</c:v>
                </c:pt>
                <c:pt idx="1069">
                  <c:v>8.17</c:v>
                </c:pt>
                <c:pt idx="1070">
                  <c:v>8.3700000000000028</c:v>
                </c:pt>
                <c:pt idx="1071">
                  <c:v>8.33</c:v>
                </c:pt>
                <c:pt idx="1072">
                  <c:v>8.6300000000000008</c:v>
                </c:pt>
                <c:pt idx="1073">
                  <c:v>8.5</c:v>
                </c:pt>
                <c:pt idx="1074">
                  <c:v>8.67</c:v>
                </c:pt>
                <c:pt idx="1075">
                  <c:v>8.8600000000000048</c:v>
                </c:pt>
                <c:pt idx="1076">
                  <c:v>9.06</c:v>
                </c:pt>
                <c:pt idx="1077">
                  <c:v>9.01</c:v>
                </c:pt>
                <c:pt idx="1078">
                  <c:v>9.1</c:v>
                </c:pt>
                <c:pt idx="1079">
                  <c:v>9.23</c:v>
                </c:pt>
                <c:pt idx="1080">
                  <c:v>9.4700000000000006</c:v>
                </c:pt>
                <c:pt idx="1081">
                  <c:v>9.68</c:v>
                </c:pt>
                <c:pt idx="1082">
                  <c:v>9.620000000000001</c:v>
                </c:pt>
                <c:pt idx="1083">
                  <c:v>9.7900000000000009</c:v>
                </c:pt>
                <c:pt idx="1084">
                  <c:v>9.81</c:v>
                </c:pt>
                <c:pt idx="1085">
                  <c:v>9.8700000000000028</c:v>
                </c:pt>
                <c:pt idx="1086">
                  <c:v>9.8500000000000068</c:v>
                </c:pt>
                <c:pt idx="1087">
                  <c:v>10.07</c:v>
                </c:pt>
                <c:pt idx="1088">
                  <c:v>10.02</c:v>
                </c:pt>
                <c:pt idx="1089">
                  <c:v>7.7900000000000009</c:v>
                </c:pt>
                <c:pt idx="1090">
                  <c:v>7.8900000000000006</c:v>
                </c:pt>
                <c:pt idx="1091">
                  <c:v>7.92</c:v>
                </c:pt>
                <c:pt idx="1092">
                  <c:v>7.870000000000001</c:v>
                </c:pt>
                <c:pt idx="1093">
                  <c:v>7.9600000000000009</c:v>
                </c:pt>
                <c:pt idx="1094">
                  <c:v>8.1900000000000013</c:v>
                </c:pt>
                <c:pt idx="1095">
                  <c:v>8.3000000000000007</c:v>
                </c:pt>
                <c:pt idx="1096">
                  <c:v>8.2800000000000011</c:v>
                </c:pt>
                <c:pt idx="1097">
                  <c:v>8.48</c:v>
                </c:pt>
                <c:pt idx="1098">
                  <c:v>8.4500000000000028</c:v>
                </c:pt>
                <c:pt idx="1099">
                  <c:v>8.5</c:v>
                </c:pt>
                <c:pt idx="1100">
                  <c:v>0.56000000000000005</c:v>
                </c:pt>
                <c:pt idx="1101">
                  <c:v>-7.000000000000009E-2</c:v>
                </c:pt>
                <c:pt idx="1102">
                  <c:v>-7.000000000000009E-2</c:v>
                </c:pt>
                <c:pt idx="1103">
                  <c:v>-3.0000000000000047E-2</c:v>
                </c:pt>
                <c:pt idx="1104">
                  <c:v>-0.10999999999999999</c:v>
                </c:pt>
                <c:pt idx="1105">
                  <c:v>-0.13</c:v>
                </c:pt>
                <c:pt idx="1106">
                  <c:v>0.28000000000000008</c:v>
                </c:pt>
                <c:pt idx="1107">
                  <c:v>0.36000000000000015</c:v>
                </c:pt>
                <c:pt idx="1108">
                  <c:v>0.98</c:v>
                </c:pt>
                <c:pt idx="1109">
                  <c:v>1.2599999999999985</c:v>
                </c:pt>
                <c:pt idx="1110">
                  <c:v>1.6700000000000008</c:v>
                </c:pt>
                <c:pt idx="1111">
                  <c:v>2.19</c:v>
                </c:pt>
                <c:pt idx="1112">
                  <c:v>2.66</c:v>
                </c:pt>
                <c:pt idx="1113">
                  <c:v>3.3499999999999988</c:v>
                </c:pt>
                <c:pt idx="1114">
                  <c:v>3.9099999999999997</c:v>
                </c:pt>
                <c:pt idx="1115">
                  <c:v>4.26</c:v>
                </c:pt>
                <c:pt idx="1116">
                  <c:v>4.99</c:v>
                </c:pt>
                <c:pt idx="1117">
                  <c:v>5.42</c:v>
                </c:pt>
                <c:pt idx="1118">
                  <c:v>5.7899999999999991</c:v>
                </c:pt>
                <c:pt idx="1119">
                  <c:v>6.4499999999999993</c:v>
                </c:pt>
                <c:pt idx="1120">
                  <c:v>7.0500000000000007</c:v>
                </c:pt>
                <c:pt idx="1121">
                  <c:v>7.2100000000000009</c:v>
                </c:pt>
                <c:pt idx="1122">
                  <c:v>7.4600000000000009</c:v>
                </c:pt>
                <c:pt idx="1123">
                  <c:v>7.9400000000000013</c:v>
                </c:pt>
                <c:pt idx="1124">
                  <c:v>8.3000000000000007</c:v>
                </c:pt>
                <c:pt idx="1125">
                  <c:v>8.67</c:v>
                </c:pt>
                <c:pt idx="1126">
                  <c:v>8.99</c:v>
                </c:pt>
                <c:pt idx="1127">
                  <c:v>9.31</c:v>
                </c:pt>
                <c:pt idx="1128">
                  <c:v>9.57</c:v>
                </c:pt>
                <c:pt idx="1129">
                  <c:v>9.8500000000000068</c:v>
                </c:pt>
                <c:pt idx="1130">
                  <c:v>10.220000000000001</c:v>
                </c:pt>
                <c:pt idx="1131">
                  <c:v>10.540000000000001</c:v>
                </c:pt>
                <c:pt idx="1132">
                  <c:v>7.5500000000000007</c:v>
                </c:pt>
                <c:pt idx="1133">
                  <c:v>7.1199999999999966</c:v>
                </c:pt>
                <c:pt idx="1134">
                  <c:v>6.6</c:v>
                </c:pt>
                <c:pt idx="1135">
                  <c:v>6.5600000000000005</c:v>
                </c:pt>
                <c:pt idx="1136">
                  <c:v>7.0299999999999985</c:v>
                </c:pt>
                <c:pt idx="1137">
                  <c:v>7.2700000000000014</c:v>
                </c:pt>
                <c:pt idx="1138">
                  <c:v>7.7200000000000006</c:v>
                </c:pt>
                <c:pt idx="1139">
                  <c:v>7.85</c:v>
                </c:pt>
                <c:pt idx="1140">
                  <c:v>8.15</c:v>
                </c:pt>
                <c:pt idx="1141">
                  <c:v>8.52</c:v>
                </c:pt>
                <c:pt idx="1142">
                  <c:v>8.93</c:v>
                </c:pt>
                <c:pt idx="1143">
                  <c:v>9.0400000000000009</c:v>
                </c:pt>
                <c:pt idx="1144">
                  <c:v>9.1900000000000013</c:v>
                </c:pt>
                <c:pt idx="1145">
                  <c:v>9.51</c:v>
                </c:pt>
                <c:pt idx="1146">
                  <c:v>9.74</c:v>
                </c:pt>
                <c:pt idx="1147">
                  <c:v>10.110000000000001</c:v>
                </c:pt>
                <c:pt idx="1148">
                  <c:v>10.130000000000001</c:v>
                </c:pt>
                <c:pt idx="1149">
                  <c:v>10.46</c:v>
                </c:pt>
                <c:pt idx="1150">
                  <c:v>10.63</c:v>
                </c:pt>
                <c:pt idx="1151">
                  <c:v>10.88</c:v>
                </c:pt>
                <c:pt idx="1152">
                  <c:v>11.01</c:v>
                </c:pt>
                <c:pt idx="1153">
                  <c:v>11.16</c:v>
                </c:pt>
                <c:pt idx="1154">
                  <c:v>11.42</c:v>
                </c:pt>
                <c:pt idx="1155">
                  <c:v>11.68</c:v>
                </c:pt>
                <c:pt idx="1156">
                  <c:v>11.81</c:v>
                </c:pt>
                <c:pt idx="1157">
                  <c:v>11.870000000000006</c:v>
                </c:pt>
                <c:pt idx="1158">
                  <c:v>12.13</c:v>
                </c:pt>
                <c:pt idx="1159">
                  <c:v>12.280000000000001</c:v>
                </c:pt>
                <c:pt idx="1160">
                  <c:v>12.5</c:v>
                </c:pt>
                <c:pt idx="1161">
                  <c:v>12.84</c:v>
                </c:pt>
                <c:pt idx="1162">
                  <c:v>13.040000000000001</c:v>
                </c:pt>
                <c:pt idx="1163">
                  <c:v>13.15</c:v>
                </c:pt>
                <c:pt idx="1164">
                  <c:v>13.21</c:v>
                </c:pt>
                <c:pt idx="1165">
                  <c:v>13.55</c:v>
                </c:pt>
                <c:pt idx="1166">
                  <c:v>13.790000000000001</c:v>
                </c:pt>
                <c:pt idx="1167">
                  <c:v>13.860000000000008</c:v>
                </c:pt>
                <c:pt idx="1168">
                  <c:v>14.26</c:v>
                </c:pt>
                <c:pt idx="1169">
                  <c:v>14.31</c:v>
                </c:pt>
                <c:pt idx="1170">
                  <c:v>14.39</c:v>
                </c:pt>
                <c:pt idx="1171">
                  <c:v>14.67</c:v>
                </c:pt>
                <c:pt idx="1172">
                  <c:v>14.780000000000001</c:v>
                </c:pt>
                <c:pt idx="1173">
                  <c:v>14.870000000000006</c:v>
                </c:pt>
                <c:pt idx="1174">
                  <c:v>15.17</c:v>
                </c:pt>
                <c:pt idx="1175">
                  <c:v>15.23</c:v>
                </c:pt>
                <c:pt idx="1176">
                  <c:v>15.490000000000002</c:v>
                </c:pt>
                <c:pt idx="1177">
                  <c:v>15.600000000000001</c:v>
                </c:pt>
                <c:pt idx="1178">
                  <c:v>15.690000000000001</c:v>
                </c:pt>
                <c:pt idx="1179">
                  <c:v>15.66</c:v>
                </c:pt>
                <c:pt idx="1180">
                  <c:v>15.77</c:v>
                </c:pt>
                <c:pt idx="1181">
                  <c:v>16.18</c:v>
                </c:pt>
                <c:pt idx="1182">
                  <c:v>16.27</c:v>
                </c:pt>
                <c:pt idx="1183">
                  <c:v>16.25</c:v>
                </c:pt>
                <c:pt idx="1184">
                  <c:v>16.309999999999999</c:v>
                </c:pt>
                <c:pt idx="1185">
                  <c:v>16.630000000000013</c:v>
                </c:pt>
                <c:pt idx="1186">
                  <c:v>16.610000000000014</c:v>
                </c:pt>
                <c:pt idx="1187">
                  <c:v>16.7</c:v>
                </c:pt>
                <c:pt idx="1188">
                  <c:v>16.59</c:v>
                </c:pt>
                <c:pt idx="1189">
                  <c:v>16.779999999999987</c:v>
                </c:pt>
                <c:pt idx="1190">
                  <c:v>16.93</c:v>
                </c:pt>
                <c:pt idx="1191">
                  <c:v>16.809999999999999</c:v>
                </c:pt>
                <c:pt idx="1192">
                  <c:v>17.04</c:v>
                </c:pt>
                <c:pt idx="1193">
                  <c:v>17.34</c:v>
                </c:pt>
                <c:pt idx="1194">
                  <c:v>17.3</c:v>
                </c:pt>
                <c:pt idx="1195">
                  <c:v>17.39</c:v>
                </c:pt>
                <c:pt idx="1196">
                  <c:v>17.690000000000001</c:v>
                </c:pt>
                <c:pt idx="1197">
                  <c:v>17.62</c:v>
                </c:pt>
                <c:pt idx="1198">
                  <c:v>17.510000000000005</c:v>
                </c:pt>
                <c:pt idx="1199">
                  <c:v>17.88</c:v>
                </c:pt>
                <c:pt idx="1200">
                  <c:v>17.900000000000002</c:v>
                </c:pt>
                <c:pt idx="1201">
                  <c:v>18.100000000000001</c:v>
                </c:pt>
                <c:pt idx="1202">
                  <c:v>18.07</c:v>
                </c:pt>
                <c:pt idx="1203">
                  <c:v>18.330000000000005</c:v>
                </c:pt>
                <c:pt idx="1204">
                  <c:v>18.38</c:v>
                </c:pt>
                <c:pt idx="1205">
                  <c:v>18.57</c:v>
                </c:pt>
                <c:pt idx="1206">
                  <c:v>18.68</c:v>
                </c:pt>
                <c:pt idx="1207">
                  <c:v>18.809999999999999</c:v>
                </c:pt>
                <c:pt idx="1208">
                  <c:v>18.779999999999987</c:v>
                </c:pt>
                <c:pt idx="1209">
                  <c:v>18.830000000000005</c:v>
                </c:pt>
                <c:pt idx="1210">
                  <c:v>18.93</c:v>
                </c:pt>
                <c:pt idx="1211">
                  <c:v>19.43</c:v>
                </c:pt>
                <c:pt idx="1212">
                  <c:v>19.190000000000001</c:v>
                </c:pt>
                <c:pt idx="1213">
                  <c:v>19.54</c:v>
                </c:pt>
                <c:pt idx="1214">
                  <c:v>19.650000000000016</c:v>
                </c:pt>
                <c:pt idx="1215">
                  <c:v>19.779999999999987</c:v>
                </c:pt>
                <c:pt idx="1216">
                  <c:v>19.82</c:v>
                </c:pt>
                <c:pt idx="1217">
                  <c:v>19.990000000000002</c:v>
                </c:pt>
                <c:pt idx="1218">
                  <c:v>20.080000000000002</c:v>
                </c:pt>
                <c:pt idx="1219">
                  <c:v>20.18</c:v>
                </c:pt>
                <c:pt idx="1220">
                  <c:v>20.14</c:v>
                </c:pt>
                <c:pt idx="1221">
                  <c:v>20.27</c:v>
                </c:pt>
                <c:pt idx="1222">
                  <c:v>20.21</c:v>
                </c:pt>
                <c:pt idx="1223">
                  <c:v>20.330000000000005</c:v>
                </c:pt>
                <c:pt idx="1224">
                  <c:v>20.439999999999987</c:v>
                </c:pt>
                <c:pt idx="1225">
                  <c:v>20.64</c:v>
                </c:pt>
                <c:pt idx="1226">
                  <c:v>20.64</c:v>
                </c:pt>
                <c:pt idx="1227">
                  <c:v>21</c:v>
                </c:pt>
                <c:pt idx="1228">
                  <c:v>20.91</c:v>
                </c:pt>
                <c:pt idx="1229">
                  <c:v>21.04</c:v>
                </c:pt>
                <c:pt idx="1230">
                  <c:v>21.2</c:v>
                </c:pt>
                <c:pt idx="1231">
                  <c:v>21.240000000000002</c:v>
                </c:pt>
                <c:pt idx="1232">
                  <c:v>21.279999999999987</c:v>
                </c:pt>
                <c:pt idx="1233">
                  <c:v>21.43</c:v>
                </c:pt>
                <c:pt idx="1234">
                  <c:v>21.41</c:v>
                </c:pt>
                <c:pt idx="1235">
                  <c:v>21.650000000000016</c:v>
                </c:pt>
                <c:pt idx="1236">
                  <c:v>21.62</c:v>
                </c:pt>
                <c:pt idx="1237">
                  <c:v>21.56</c:v>
                </c:pt>
                <c:pt idx="1238">
                  <c:v>21.759999999999987</c:v>
                </c:pt>
                <c:pt idx="1239">
                  <c:v>21.93</c:v>
                </c:pt>
                <c:pt idx="1240">
                  <c:v>21.93</c:v>
                </c:pt>
                <c:pt idx="1241">
                  <c:v>21.97</c:v>
                </c:pt>
                <c:pt idx="1242">
                  <c:v>22.25</c:v>
                </c:pt>
                <c:pt idx="1243">
                  <c:v>22.16</c:v>
                </c:pt>
                <c:pt idx="1244">
                  <c:v>22.27</c:v>
                </c:pt>
                <c:pt idx="1245">
                  <c:v>22.490000000000002</c:v>
                </c:pt>
                <c:pt idx="1246">
                  <c:v>22.72</c:v>
                </c:pt>
                <c:pt idx="1247">
                  <c:v>22.68</c:v>
                </c:pt>
                <c:pt idx="1248">
                  <c:v>22.62</c:v>
                </c:pt>
                <c:pt idx="1249">
                  <c:v>22.75</c:v>
                </c:pt>
                <c:pt idx="1250">
                  <c:v>22.7</c:v>
                </c:pt>
                <c:pt idx="1251">
                  <c:v>23.03</c:v>
                </c:pt>
                <c:pt idx="1252">
                  <c:v>23.110000000000014</c:v>
                </c:pt>
                <c:pt idx="1253">
                  <c:v>23.22</c:v>
                </c:pt>
                <c:pt idx="1254">
                  <c:v>23.3</c:v>
                </c:pt>
                <c:pt idx="1255">
                  <c:v>23.43</c:v>
                </c:pt>
                <c:pt idx="1256">
                  <c:v>23.52</c:v>
                </c:pt>
                <c:pt idx="1257">
                  <c:v>23.330000000000005</c:v>
                </c:pt>
                <c:pt idx="1258">
                  <c:v>23.56</c:v>
                </c:pt>
                <c:pt idx="1259">
                  <c:v>23.71</c:v>
                </c:pt>
                <c:pt idx="1260">
                  <c:v>23.89</c:v>
                </c:pt>
                <c:pt idx="1261">
                  <c:v>23.93</c:v>
                </c:pt>
                <c:pt idx="1262">
                  <c:v>24.04</c:v>
                </c:pt>
                <c:pt idx="1263">
                  <c:v>24.04</c:v>
                </c:pt>
                <c:pt idx="1264">
                  <c:v>24.16</c:v>
                </c:pt>
                <c:pt idx="1265">
                  <c:v>24.3</c:v>
                </c:pt>
                <c:pt idx="1266">
                  <c:v>24.19</c:v>
                </c:pt>
                <c:pt idx="1267">
                  <c:v>24.34</c:v>
                </c:pt>
                <c:pt idx="1268">
                  <c:v>24.66</c:v>
                </c:pt>
                <c:pt idx="1269">
                  <c:v>24.68</c:v>
                </c:pt>
                <c:pt idx="1270">
                  <c:v>24.66</c:v>
                </c:pt>
                <c:pt idx="1271">
                  <c:v>24.830000000000005</c:v>
                </c:pt>
                <c:pt idx="1272">
                  <c:v>24.7</c:v>
                </c:pt>
                <c:pt idx="1273">
                  <c:v>24.939999999999987</c:v>
                </c:pt>
                <c:pt idx="1274">
                  <c:v>25</c:v>
                </c:pt>
                <c:pt idx="1275">
                  <c:v>25.110000000000014</c:v>
                </c:pt>
                <c:pt idx="1276">
                  <c:v>25.130000000000013</c:v>
                </c:pt>
                <c:pt idx="1277">
                  <c:v>25.18</c:v>
                </c:pt>
                <c:pt idx="1278">
                  <c:v>25.29</c:v>
                </c:pt>
                <c:pt idx="1279">
                  <c:v>25.439999999999987</c:v>
                </c:pt>
                <c:pt idx="1280">
                  <c:v>25.52</c:v>
                </c:pt>
                <c:pt idx="1281">
                  <c:v>25.759999999999987</c:v>
                </c:pt>
                <c:pt idx="1282">
                  <c:v>25.630000000000013</c:v>
                </c:pt>
                <c:pt idx="1283">
                  <c:v>25.740000000000002</c:v>
                </c:pt>
                <c:pt idx="1284">
                  <c:v>25.85</c:v>
                </c:pt>
                <c:pt idx="1285">
                  <c:v>26.06</c:v>
                </c:pt>
                <c:pt idx="1286">
                  <c:v>26.1</c:v>
                </c:pt>
                <c:pt idx="1287">
                  <c:v>26.27</c:v>
                </c:pt>
                <c:pt idx="1288">
                  <c:v>26.14</c:v>
                </c:pt>
                <c:pt idx="1289">
                  <c:v>26.400000000000002</c:v>
                </c:pt>
                <c:pt idx="1290">
                  <c:v>26.580000000000002</c:v>
                </c:pt>
                <c:pt idx="1291">
                  <c:v>26.47</c:v>
                </c:pt>
                <c:pt idx="1292">
                  <c:v>26.580000000000002</c:v>
                </c:pt>
                <c:pt idx="1293">
                  <c:v>26.75</c:v>
                </c:pt>
                <c:pt idx="1294">
                  <c:v>26.71</c:v>
                </c:pt>
                <c:pt idx="1295">
                  <c:v>26.77</c:v>
                </c:pt>
                <c:pt idx="1296">
                  <c:v>26.62</c:v>
                </c:pt>
                <c:pt idx="1297">
                  <c:v>26.68</c:v>
                </c:pt>
                <c:pt idx="1298">
                  <c:v>26.810000000000013</c:v>
                </c:pt>
                <c:pt idx="1299">
                  <c:v>27.05</c:v>
                </c:pt>
                <c:pt idx="1300">
                  <c:v>26.900000000000002</c:v>
                </c:pt>
                <c:pt idx="1301">
                  <c:v>26.900000000000002</c:v>
                </c:pt>
                <c:pt idx="1302">
                  <c:v>27.310000000000013</c:v>
                </c:pt>
                <c:pt idx="1303">
                  <c:v>27.310000000000013</c:v>
                </c:pt>
                <c:pt idx="1304">
                  <c:v>27.110000000000014</c:v>
                </c:pt>
                <c:pt idx="1305">
                  <c:v>27.330000000000005</c:v>
                </c:pt>
                <c:pt idx="1306">
                  <c:v>27.55</c:v>
                </c:pt>
                <c:pt idx="1307">
                  <c:v>27.59</c:v>
                </c:pt>
                <c:pt idx="1308">
                  <c:v>27.87</c:v>
                </c:pt>
                <c:pt idx="1309">
                  <c:v>27.610000000000014</c:v>
                </c:pt>
                <c:pt idx="1310">
                  <c:v>27.85</c:v>
                </c:pt>
                <c:pt idx="1311">
                  <c:v>27.69</c:v>
                </c:pt>
                <c:pt idx="1312">
                  <c:v>27.72</c:v>
                </c:pt>
                <c:pt idx="1313">
                  <c:v>27.779999999999987</c:v>
                </c:pt>
                <c:pt idx="1314">
                  <c:v>27.72</c:v>
                </c:pt>
                <c:pt idx="1315">
                  <c:v>27.779999999999987</c:v>
                </c:pt>
                <c:pt idx="1316">
                  <c:v>27.8</c:v>
                </c:pt>
                <c:pt idx="1317">
                  <c:v>27.740000000000002</c:v>
                </c:pt>
                <c:pt idx="1318">
                  <c:v>27.979999999999986</c:v>
                </c:pt>
                <c:pt idx="1319">
                  <c:v>27.979999999999986</c:v>
                </c:pt>
                <c:pt idx="1320">
                  <c:v>28.23</c:v>
                </c:pt>
                <c:pt idx="1321">
                  <c:v>28.19</c:v>
                </c:pt>
                <c:pt idx="1322">
                  <c:v>28.23</c:v>
                </c:pt>
                <c:pt idx="1323">
                  <c:v>28.51</c:v>
                </c:pt>
                <c:pt idx="1324">
                  <c:v>28.47</c:v>
                </c:pt>
                <c:pt idx="1325">
                  <c:v>28.53</c:v>
                </c:pt>
                <c:pt idx="1326">
                  <c:v>28.71</c:v>
                </c:pt>
                <c:pt idx="1327">
                  <c:v>28.959999999999987</c:v>
                </c:pt>
                <c:pt idx="1328">
                  <c:v>28.73</c:v>
                </c:pt>
                <c:pt idx="1329">
                  <c:v>29.07</c:v>
                </c:pt>
                <c:pt idx="1330">
                  <c:v>28.990000000000002</c:v>
                </c:pt>
                <c:pt idx="1331">
                  <c:v>28.939999999999987</c:v>
                </c:pt>
                <c:pt idx="1332">
                  <c:v>28.97</c:v>
                </c:pt>
                <c:pt idx="1333">
                  <c:v>29.1</c:v>
                </c:pt>
                <c:pt idx="1334">
                  <c:v>29.07</c:v>
                </c:pt>
                <c:pt idx="1335">
                  <c:v>29.22</c:v>
                </c:pt>
                <c:pt idx="1336">
                  <c:v>29.35</c:v>
                </c:pt>
                <c:pt idx="1337">
                  <c:v>29.25</c:v>
                </c:pt>
                <c:pt idx="1338">
                  <c:v>29.310000000000013</c:v>
                </c:pt>
                <c:pt idx="1339">
                  <c:v>29.439999999999987</c:v>
                </c:pt>
                <c:pt idx="1340">
                  <c:v>29.35</c:v>
                </c:pt>
                <c:pt idx="1341">
                  <c:v>29.400000000000002</c:v>
                </c:pt>
                <c:pt idx="1342">
                  <c:v>29.7</c:v>
                </c:pt>
                <c:pt idx="1343">
                  <c:v>29.630000000000013</c:v>
                </c:pt>
                <c:pt idx="1344">
                  <c:v>29.72</c:v>
                </c:pt>
                <c:pt idx="1345">
                  <c:v>29.85</c:v>
                </c:pt>
                <c:pt idx="1346">
                  <c:v>29.830000000000005</c:v>
                </c:pt>
                <c:pt idx="1347">
                  <c:v>29.89</c:v>
                </c:pt>
                <c:pt idx="1348">
                  <c:v>29.91</c:v>
                </c:pt>
                <c:pt idx="1349">
                  <c:v>29.959999999999987</c:v>
                </c:pt>
                <c:pt idx="1350">
                  <c:v>30.04</c:v>
                </c:pt>
                <c:pt idx="1351">
                  <c:v>30.259999999999987</c:v>
                </c:pt>
                <c:pt idx="1352">
                  <c:v>30.32</c:v>
                </c:pt>
                <c:pt idx="1353">
                  <c:v>30.240000000000002</c:v>
                </c:pt>
                <c:pt idx="1354">
                  <c:v>30.41</c:v>
                </c:pt>
                <c:pt idx="1355">
                  <c:v>30.36</c:v>
                </c:pt>
                <c:pt idx="1356">
                  <c:v>30.64</c:v>
                </c:pt>
                <c:pt idx="1357">
                  <c:v>30.43</c:v>
                </c:pt>
                <c:pt idx="1358">
                  <c:v>30.51</c:v>
                </c:pt>
                <c:pt idx="1359">
                  <c:v>30.64</c:v>
                </c:pt>
                <c:pt idx="1360">
                  <c:v>30.71</c:v>
                </c:pt>
                <c:pt idx="1361">
                  <c:v>30.52</c:v>
                </c:pt>
                <c:pt idx="1362">
                  <c:v>30.86</c:v>
                </c:pt>
                <c:pt idx="1363">
                  <c:v>30.71</c:v>
                </c:pt>
                <c:pt idx="1364">
                  <c:v>30.73</c:v>
                </c:pt>
                <c:pt idx="1365">
                  <c:v>30.900000000000002</c:v>
                </c:pt>
                <c:pt idx="1366">
                  <c:v>30.939999999999987</c:v>
                </c:pt>
                <c:pt idx="1367">
                  <c:v>31.1</c:v>
                </c:pt>
                <c:pt idx="1368">
                  <c:v>31.22</c:v>
                </c:pt>
                <c:pt idx="1369">
                  <c:v>31.14</c:v>
                </c:pt>
                <c:pt idx="1370">
                  <c:v>31.330000000000005</c:v>
                </c:pt>
                <c:pt idx="1371">
                  <c:v>31.419999999999987</c:v>
                </c:pt>
                <c:pt idx="1372">
                  <c:v>31.2</c:v>
                </c:pt>
                <c:pt idx="1373">
                  <c:v>31.500000000000004</c:v>
                </c:pt>
                <c:pt idx="1374">
                  <c:v>31.360000000000003</c:v>
                </c:pt>
                <c:pt idx="1375">
                  <c:v>31.59</c:v>
                </c:pt>
                <c:pt idx="1376">
                  <c:v>31.459999999999987</c:v>
                </c:pt>
                <c:pt idx="1377">
                  <c:v>31.66</c:v>
                </c:pt>
                <c:pt idx="1378">
                  <c:v>31.630000000000013</c:v>
                </c:pt>
                <c:pt idx="1379">
                  <c:v>31.650000000000016</c:v>
                </c:pt>
                <c:pt idx="1380">
                  <c:v>31.630000000000013</c:v>
                </c:pt>
                <c:pt idx="1381">
                  <c:v>31.610000000000017</c:v>
                </c:pt>
                <c:pt idx="1382">
                  <c:v>31.759999999999987</c:v>
                </c:pt>
                <c:pt idx="1383">
                  <c:v>31.779999999999987</c:v>
                </c:pt>
                <c:pt idx="1384">
                  <c:v>31.830000000000005</c:v>
                </c:pt>
                <c:pt idx="1385">
                  <c:v>31.830000000000005</c:v>
                </c:pt>
                <c:pt idx="1386">
                  <c:v>32</c:v>
                </c:pt>
                <c:pt idx="1387">
                  <c:v>32.020000000000003</c:v>
                </c:pt>
                <c:pt idx="1388">
                  <c:v>32.06</c:v>
                </c:pt>
                <c:pt idx="1389">
                  <c:v>32.090000000000003</c:v>
                </c:pt>
                <c:pt idx="1390">
                  <c:v>32.07</c:v>
                </c:pt>
                <c:pt idx="1391">
                  <c:v>32.090000000000003</c:v>
                </c:pt>
                <c:pt idx="1392">
                  <c:v>32.32</c:v>
                </c:pt>
                <c:pt idx="1393">
                  <c:v>32.210000000000008</c:v>
                </c:pt>
                <c:pt idx="1394">
                  <c:v>32.11</c:v>
                </c:pt>
                <c:pt idx="1395">
                  <c:v>32.410000000000004</c:v>
                </c:pt>
                <c:pt idx="1396">
                  <c:v>32.240000000000009</c:v>
                </c:pt>
                <c:pt idx="1397">
                  <c:v>32.339999999999996</c:v>
                </c:pt>
                <c:pt idx="1398">
                  <c:v>32.520000000000003</c:v>
                </c:pt>
                <c:pt idx="1399">
                  <c:v>32.5</c:v>
                </c:pt>
                <c:pt idx="1400">
                  <c:v>32.54</c:v>
                </c:pt>
                <c:pt idx="1401">
                  <c:v>32.54</c:v>
                </c:pt>
                <c:pt idx="1402">
                  <c:v>32.64</c:v>
                </c:pt>
                <c:pt idx="1403">
                  <c:v>32.77000000000001</c:v>
                </c:pt>
                <c:pt idx="1404">
                  <c:v>32.839999999999996</c:v>
                </c:pt>
                <c:pt idx="1405">
                  <c:v>32.780000000000008</c:v>
                </c:pt>
                <c:pt idx="1406">
                  <c:v>32.82</c:v>
                </c:pt>
                <c:pt idx="1407">
                  <c:v>32.9</c:v>
                </c:pt>
                <c:pt idx="1408">
                  <c:v>32.99</c:v>
                </c:pt>
                <c:pt idx="1409">
                  <c:v>33.08</c:v>
                </c:pt>
                <c:pt idx="1410">
                  <c:v>33.25</c:v>
                </c:pt>
                <c:pt idx="1411">
                  <c:v>33.25</c:v>
                </c:pt>
                <c:pt idx="1412">
                  <c:v>33.230000000000011</c:v>
                </c:pt>
                <c:pt idx="1413">
                  <c:v>33.18</c:v>
                </c:pt>
                <c:pt idx="1414">
                  <c:v>33.339999999999996</c:v>
                </c:pt>
                <c:pt idx="1415">
                  <c:v>33.33</c:v>
                </c:pt>
                <c:pt idx="1416">
                  <c:v>33.309999999999995</c:v>
                </c:pt>
                <c:pt idx="1417">
                  <c:v>33.339999999999996</c:v>
                </c:pt>
                <c:pt idx="1418">
                  <c:v>33.379999999999995</c:v>
                </c:pt>
                <c:pt idx="1419">
                  <c:v>33.480000000000004</c:v>
                </c:pt>
                <c:pt idx="1420">
                  <c:v>33.57</c:v>
                </c:pt>
                <c:pt idx="1421">
                  <c:v>33.480000000000004</c:v>
                </c:pt>
                <c:pt idx="1422">
                  <c:v>33.70000000000001</c:v>
                </c:pt>
                <c:pt idx="1423">
                  <c:v>33.720000000000013</c:v>
                </c:pt>
                <c:pt idx="1424">
                  <c:v>33.77000000000001</c:v>
                </c:pt>
                <c:pt idx="1425">
                  <c:v>33.660000000000011</c:v>
                </c:pt>
                <c:pt idx="1426">
                  <c:v>33.870000000000005</c:v>
                </c:pt>
                <c:pt idx="1427">
                  <c:v>33.980000000000004</c:v>
                </c:pt>
                <c:pt idx="1428">
                  <c:v>34.07</c:v>
                </c:pt>
                <c:pt idx="1429">
                  <c:v>34.07</c:v>
                </c:pt>
                <c:pt idx="1430">
                  <c:v>34.170000000000009</c:v>
                </c:pt>
                <c:pt idx="1431">
                  <c:v>33.980000000000004</c:v>
                </c:pt>
                <c:pt idx="1432">
                  <c:v>34.240000000000009</c:v>
                </c:pt>
                <c:pt idx="1433">
                  <c:v>34.090000000000003</c:v>
                </c:pt>
                <c:pt idx="1434">
                  <c:v>34.260000000000012</c:v>
                </c:pt>
                <c:pt idx="1435">
                  <c:v>34.07</c:v>
                </c:pt>
                <c:pt idx="1436">
                  <c:v>34.13000000000001</c:v>
                </c:pt>
                <c:pt idx="1437">
                  <c:v>34.220000000000013</c:v>
                </c:pt>
                <c:pt idx="1438">
                  <c:v>34.32</c:v>
                </c:pt>
                <c:pt idx="1439">
                  <c:v>34.260000000000012</c:v>
                </c:pt>
                <c:pt idx="1440">
                  <c:v>34.389999999999993</c:v>
                </c:pt>
                <c:pt idx="1441">
                  <c:v>34.389999999999993</c:v>
                </c:pt>
                <c:pt idx="1442">
                  <c:v>34.47</c:v>
                </c:pt>
                <c:pt idx="1443">
                  <c:v>34.600000000000009</c:v>
                </c:pt>
                <c:pt idx="1444">
                  <c:v>34.710000000000008</c:v>
                </c:pt>
                <c:pt idx="1445">
                  <c:v>34.670000000000009</c:v>
                </c:pt>
                <c:pt idx="1446">
                  <c:v>34.800000000000004</c:v>
                </c:pt>
                <c:pt idx="1447">
                  <c:v>34.760000000000012</c:v>
                </c:pt>
                <c:pt idx="1448">
                  <c:v>34.710000000000008</c:v>
                </c:pt>
                <c:pt idx="1449">
                  <c:v>34.910000000000004</c:v>
                </c:pt>
                <c:pt idx="1450">
                  <c:v>35.08</c:v>
                </c:pt>
                <c:pt idx="1451">
                  <c:v>34.9</c:v>
                </c:pt>
                <c:pt idx="1452">
                  <c:v>34.97</c:v>
                </c:pt>
                <c:pt idx="1453">
                  <c:v>34.910000000000004</c:v>
                </c:pt>
                <c:pt idx="1454">
                  <c:v>34.97</c:v>
                </c:pt>
                <c:pt idx="1455">
                  <c:v>35.06</c:v>
                </c:pt>
                <c:pt idx="1456">
                  <c:v>34.97</c:v>
                </c:pt>
                <c:pt idx="1457">
                  <c:v>35.08</c:v>
                </c:pt>
                <c:pt idx="1458">
                  <c:v>35.18</c:v>
                </c:pt>
                <c:pt idx="1459">
                  <c:v>35.14</c:v>
                </c:pt>
                <c:pt idx="1460">
                  <c:v>35.230000000000011</c:v>
                </c:pt>
                <c:pt idx="1461">
                  <c:v>35.339999999999996</c:v>
                </c:pt>
                <c:pt idx="1462">
                  <c:v>35.309999999999995</c:v>
                </c:pt>
                <c:pt idx="1463">
                  <c:v>35.25</c:v>
                </c:pt>
                <c:pt idx="1464">
                  <c:v>35.339999999999996</c:v>
                </c:pt>
                <c:pt idx="1465">
                  <c:v>35.47</c:v>
                </c:pt>
                <c:pt idx="1466">
                  <c:v>35.44</c:v>
                </c:pt>
                <c:pt idx="1467">
                  <c:v>35.620000000000012</c:v>
                </c:pt>
                <c:pt idx="1468">
                  <c:v>35.64</c:v>
                </c:pt>
                <c:pt idx="1469">
                  <c:v>35.47</c:v>
                </c:pt>
                <c:pt idx="1470">
                  <c:v>35.49</c:v>
                </c:pt>
                <c:pt idx="1471">
                  <c:v>35.530000000000008</c:v>
                </c:pt>
                <c:pt idx="1472">
                  <c:v>35.600000000000009</c:v>
                </c:pt>
                <c:pt idx="1473">
                  <c:v>35.57</c:v>
                </c:pt>
                <c:pt idx="1474">
                  <c:v>35.75</c:v>
                </c:pt>
                <c:pt idx="1475">
                  <c:v>35.590000000000003</c:v>
                </c:pt>
                <c:pt idx="1476">
                  <c:v>35.68</c:v>
                </c:pt>
                <c:pt idx="1477">
                  <c:v>35.790000000000013</c:v>
                </c:pt>
                <c:pt idx="1478">
                  <c:v>35.620000000000012</c:v>
                </c:pt>
                <c:pt idx="1479">
                  <c:v>35.870000000000005</c:v>
                </c:pt>
                <c:pt idx="1480">
                  <c:v>35.94</c:v>
                </c:pt>
                <c:pt idx="1481">
                  <c:v>35.980000000000004</c:v>
                </c:pt>
                <c:pt idx="1482">
                  <c:v>36.020000000000003</c:v>
                </c:pt>
                <c:pt idx="1483">
                  <c:v>35.92</c:v>
                </c:pt>
                <c:pt idx="1484">
                  <c:v>36.030000000000008</c:v>
                </c:pt>
                <c:pt idx="1485">
                  <c:v>36.07</c:v>
                </c:pt>
                <c:pt idx="1486">
                  <c:v>36.15</c:v>
                </c:pt>
                <c:pt idx="1487">
                  <c:v>36.309999999999995</c:v>
                </c:pt>
                <c:pt idx="1488">
                  <c:v>36.220000000000013</c:v>
                </c:pt>
                <c:pt idx="1489">
                  <c:v>36.240000000000009</c:v>
                </c:pt>
                <c:pt idx="1490">
                  <c:v>36.309999999999995</c:v>
                </c:pt>
                <c:pt idx="1491">
                  <c:v>36.370000000000005</c:v>
                </c:pt>
                <c:pt idx="1492">
                  <c:v>36.300000000000004</c:v>
                </c:pt>
                <c:pt idx="1493">
                  <c:v>36.349999999999994</c:v>
                </c:pt>
                <c:pt idx="1494">
                  <c:v>36.33</c:v>
                </c:pt>
                <c:pt idx="1495">
                  <c:v>36.410000000000004</c:v>
                </c:pt>
                <c:pt idx="1496">
                  <c:v>36.33</c:v>
                </c:pt>
                <c:pt idx="1497">
                  <c:v>36.43</c:v>
                </c:pt>
                <c:pt idx="1498">
                  <c:v>36.370000000000005</c:v>
                </c:pt>
                <c:pt idx="1499">
                  <c:v>36.690000000000012</c:v>
                </c:pt>
                <c:pt idx="1500">
                  <c:v>36.690000000000012</c:v>
                </c:pt>
                <c:pt idx="1501">
                  <c:v>36.590000000000003</c:v>
                </c:pt>
                <c:pt idx="1502">
                  <c:v>36.690000000000012</c:v>
                </c:pt>
                <c:pt idx="1503">
                  <c:v>36.710000000000008</c:v>
                </c:pt>
                <c:pt idx="1504">
                  <c:v>36.740000000000009</c:v>
                </c:pt>
                <c:pt idx="1505">
                  <c:v>36.910000000000004</c:v>
                </c:pt>
                <c:pt idx="1506">
                  <c:v>36.710000000000008</c:v>
                </c:pt>
                <c:pt idx="1507">
                  <c:v>36.760000000000012</c:v>
                </c:pt>
                <c:pt idx="1508">
                  <c:v>36.889999999999993</c:v>
                </c:pt>
                <c:pt idx="1509">
                  <c:v>36.97</c:v>
                </c:pt>
                <c:pt idx="1510">
                  <c:v>36.889999999999993</c:v>
                </c:pt>
                <c:pt idx="1511">
                  <c:v>36.949999999999996</c:v>
                </c:pt>
                <c:pt idx="1512">
                  <c:v>37.04</c:v>
                </c:pt>
                <c:pt idx="1513">
                  <c:v>36.949999999999996</c:v>
                </c:pt>
                <c:pt idx="1514">
                  <c:v>36.949999999999996</c:v>
                </c:pt>
                <c:pt idx="1515">
                  <c:v>37.100000000000009</c:v>
                </c:pt>
                <c:pt idx="1516">
                  <c:v>37.04</c:v>
                </c:pt>
                <c:pt idx="1517">
                  <c:v>37.210000000000008</c:v>
                </c:pt>
                <c:pt idx="1518">
                  <c:v>37.08</c:v>
                </c:pt>
                <c:pt idx="1519">
                  <c:v>37.25</c:v>
                </c:pt>
                <c:pt idx="1520">
                  <c:v>37.210000000000008</c:v>
                </c:pt>
                <c:pt idx="1521">
                  <c:v>37.170000000000009</c:v>
                </c:pt>
                <c:pt idx="1522">
                  <c:v>37.300000000000004</c:v>
                </c:pt>
                <c:pt idx="1523">
                  <c:v>37.27000000000001</c:v>
                </c:pt>
                <c:pt idx="1524">
                  <c:v>37.190000000000012</c:v>
                </c:pt>
                <c:pt idx="1525">
                  <c:v>37.36</c:v>
                </c:pt>
                <c:pt idx="1526">
                  <c:v>37.36</c:v>
                </c:pt>
                <c:pt idx="1527">
                  <c:v>37.57</c:v>
                </c:pt>
                <c:pt idx="1528">
                  <c:v>37.64</c:v>
                </c:pt>
                <c:pt idx="1529">
                  <c:v>37.58</c:v>
                </c:pt>
                <c:pt idx="1530">
                  <c:v>37.620000000000012</c:v>
                </c:pt>
                <c:pt idx="1531">
                  <c:v>37.660000000000011</c:v>
                </c:pt>
                <c:pt idx="1532">
                  <c:v>37.64</c:v>
                </c:pt>
                <c:pt idx="1533">
                  <c:v>37.449999999999996</c:v>
                </c:pt>
                <c:pt idx="1534">
                  <c:v>37.809999999999995</c:v>
                </c:pt>
                <c:pt idx="1535">
                  <c:v>37.64</c:v>
                </c:pt>
                <c:pt idx="1536">
                  <c:v>37.70000000000001</c:v>
                </c:pt>
                <c:pt idx="1537">
                  <c:v>37.809999999999995</c:v>
                </c:pt>
                <c:pt idx="1538">
                  <c:v>37.720000000000013</c:v>
                </c:pt>
                <c:pt idx="1539">
                  <c:v>37.660000000000011</c:v>
                </c:pt>
                <c:pt idx="1540">
                  <c:v>37.86</c:v>
                </c:pt>
                <c:pt idx="1541">
                  <c:v>37.92</c:v>
                </c:pt>
                <c:pt idx="1542">
                  <c:v>37.86</c:v>
                </c:pt>
                <c:pt idx="1543">
                  <c:v>37.94</c:v>
                </c:pt>
                <c:pt idx="1544">
                  <c:v>38</c:v>
                </c:pt>
                <c:pt idx="1545">
                  <c:v>37.980000000000004</c:v>
                </c:pt>
                <c:pt idx="1546">
                  <c:v>38.07</c:v>
                </c:pt>
                <c:pt idx="1547">
                  <c:v>38.050000000000004</c:v>
                </c:pt>
                <c:pt idx="1548">
                  <c:v>38.160000000000011</c:v>
                </c:pt>
                <c:pt idx="1549">
                  <c:v>38.160000000000011</c:v>
                </c:pt>
                <c:pt idx="1550">
                  <c:v>38.13000000000001</c:v>
                </c:pt>
                <c:pt idx="1551">
                  <c:v>38.090000000000003</c:v>
                </c:pt>
                <c:pt idx="1552">
                  <c:v>38.13000000000001</c:v>
                </c:pt>
                <c:pt idx="1553">
                  <c:v>38.050000000000004</c:v>
                </c:pt>
                <c:pt idx="1554">
                  <c:v>38.160000000000011</c:v>
                </c:pt>
                <c:pt idx="1555">
                  <c:v>38.220000000000013</c:v>
                </c:pt>
                <c:pt idx="1556">
                  <c:v>38.160000000000011</c:v>
                </c:pt>
                <c:pt idx="1557">
                  <c:v>38.280000000000008</c:v>
                </c:pt>
                <c:pt idx="1558">
                  <c:v>38.33</c:v>
                </c:pt>
                <c:pt idx="1559">
                  <c:v>38.309999999999995</c:v>
                </c:pt>
                <c:pt idx="1560">
                  <c:v>38.280000000000008</c:v>
                </c:pt>
                <c:pt idx="1561">
                  <c:v>38.33</c:v>
                </c:pt>
                <c:pt idx="1562">
                  <c:v>38.389999999999993</c:v>
                </c:pt>
                <c:pt idx="1563">
                  <c:v>38.410000000000004</c:v>
                </c:pt>
                <c:pt idx="1564">
                  <c:v>38.5</c:v>
                </c:pt>
                <c:pt idx="1565">
                  <c:v>38.46</c:v>
                </c:pt>
                <c:pt idx="1566">
                  <c:v>38.56</c:v>
                </c:pt>
                <c:pt idx="1567">
                  <c:v>38.389999999999993</c:v>
                </c:pt>
                <c:pt idx="1568">
                  <c:v>38.63000000000001</c:v>
                </c:pt>
                <c:pt idx="1569">
                  <c:v>38.760000000000012</c:v>
                </c:pt>
                <c:pt idx="1570">
                  <c:v>38.740000000000009</c:v>
                </c:pt>
                <c:pt idx="1571">
                  <c:v>38.670000000000009</c:v>
                </c:pt>
                <c:pt idx="1572">
                  <c:v>38.800000000000004</c:v>
                </c:pt>
                <c:pt idx="1573">
                  <c:v>38.82</c:v>
                </c:pt>
                <c:pt idx="1574">
                  <c:v>38.760000000000012</c:v>
                </c:pt>
                <c:pt idx="1575">
                  <c:v>38.740000000000009</c:v>
                </c:pt>
                <c:pt idx="1576">
                  <c:v>38.839999999999996</c:v>
                </c:pt>
                <c:pt idx="1577">
                  <c:v>38.780000000000008</c:v>
                </c:pt>
                <c:pt idx="1578">
                  <c:v>38.870000000000005</c:v>
                </c:pt>
                <c:pt idx="1579">
                  <c:v>38.690000000000012</c:v>
                </c:pt>
                <c:pt idx="1580">
                  <c:v>38.82</c:v>
                </c:pt>
                <c:pt idx="1581">
                  <c:v>38.97</c:v>
                </c:pt>
                <c:pt idx="1582">
                  <c:v>38.870000000000005</c:v>
                </c:pt>
                <c:pt idx="1583">
                  <c:v>39.04</c:v>
                </c:pt>
                <c:pt idx="1584">
                  <c:v>38.99</c:v>
                </c:pt>
                <c:pt idx="1585">
                  <c:v>38.93</c:v>
                </c:pt>
                <c:pt idx="1586">
                  <c:v>39.04</c:v>
                </c:pt>
                <c:pt idx="1587">
                  <c:v>38.93</c:v>
                </c:pt>
                <c:pt idx="1588">
                  <c:v>38.910000000000004</c:v>
                </c:pt>
                <c:pt idx="1589">
                  <c:v>39.100000000000009</c:v>
                </c:pt>
                <c:pt idx="1590">
                  <c:v>39.15</c:v>
                </c:pt>
                <c:pt idx="1591">
                  <c:v>39.230000000000011</c:v>
                </c:pt>
                <c:pt idx="1592">
                  <c:v>39.190000000000012</c:v>
                </c:pt>
                <c:pt idx="1593">
                  <c:v>39.379999999999995</c:v>
                </c:pt>
                <c:pt idx="1594">
                  <c:v>39.210000000000008</c:v>
                </c:pt>
                <c:pt idx="1595">
                  <c:v>39.210000000000008</c:v>
                </c:pt>
                <c:pt idx="1596">
                  <c:v>39.379999999999995</c:v>
                </c:pt>
                <c:pt idx="1597">
                  <c:v>39.300000000000004</c:v>
                </c:pt>
                <c:pt idx="1598">
                  <c:v>39.280000000000008</c:v>
                </c:pt>
                <c:pt idx="1599">
                  <c:v>39.379999999999995</c:v>
                </c:pt>
                <c:pt idx="1600">
                  <c:v>39.4</c:v>
                </c:pt>
                <c:pt idx="1601">
                  <c:v>39.42</c:v>
                </c:pt>
                <c:pt idx="1602">
                  <c:v>39.339999999999996</c:v>
                </c:pt>
                <c:pt idx="1603">
                  <c:v>39.47</c:v>
                </c:pt>
                <c:pt idx="1604">
                  <c:v>39.36</c:v>
                </c:pt>
                <c:pt idx="1605">
                  <c:v>39.530000000000008</c:v>
                </c:pt>
                <c:pt idx="1606">
                  <c:v>39.449999999999996</c:v>
                </c:pt>
                <c:pt idx="1607">
                  <c:v>39.47</c:v>
                </c:pt>
                <c:pt idx="1608">
                  <c:v>39.530000000000008</c:v>
                </c:pt>
                <c:pt idx="1609">
                  <c:v>39.600000000000009</c:v>
                </c:pt>
                <c:pt idx="1610">
                  <c:v>39.620000000000012</c:v>
                </c:pt>
                <c:pt idx="1611">
                  <c:v>39.64</c:v>
                </c:pt>
                <c:pt idx="1612">
                  <c:v>39.75</c:v>
                </c:pt>
                <c:pt idx="1613">
                  <c:v>39.550000000000004</c:v>
                </c:pt>
                <c:pt idx="1614">
                  <c:v>39.77000000000001</c:v>
                </c:pt>
                <c:pt idx="1615">
                  <c:v>39.730000000000011</c:v>
                </c:pt>
                <c:pt idx="1616">
                  <c:v>39.70000000000001</c:v>
                </c:pt>
                <c:pt idx="1617">
                  <c:v>39.839999999999996</c:v>
                </c:pt>
                <c:pt idx="1618">
                  <c:v>39.710000000000008</c:v>
                </c:pt>
                <c:pt idx="1619">
                  <c:v>39.710000000000008</c:v>
                </c:pt>
                <c:pt idx="1620">
                  <c:v>39.83</c:v>
                </c:pt>
                <c:pt idx="1621">
                  <c:v>39.83</c:v>
                </c:pt>
                <c:pt idx="1622">
                  <c:v>39.86</c:v>
                </c:pt>
                <c:pt idx="1623">
                  <c:v>39.9</c:v>
                </c:pt>
                <c:pt idx="1624">
                  <c:v>39.879999999999995</c:v>
                </c:pt>
                <c:pt idx="1625">
                  <c:v>39.94</c:v>
                </c:pt>
                <c:pt idx="1626">
                  <c:v>40.050000000000004</c:v>
                </c:pt>
                <c:pt idx="1627">
                  <c:v>40.01</c:v>
                </c:pt>
                <c:pt idx="1628">
                  <c:v>40.090000000000003</c:v>
                </c:pt>
                <c:pt idx="1629">
                  <c:v>39.77000000000001</c:v>
                </c:pt>
                <c:pt idx="1630">
                  <c:v>39.96</c:v>
                </c:pt>
                <c:pt idx="1631">
                  <c:v>40.11</c:v>
                </c:pt>
                <c:pt idx="1632">
                  <c:v>39.99</c:v>
                </c:pt>
                <c:pt idx="1633">
                  <c:v>40.090000000000003</c:v>
                </c:pt>
                <c:pt idx="1634">
                  <c:v>40.050000000000004</c:v>
                </c:pt>
                <c:pt idx="1635">
                  <c:v>40.090000000000003</c:v>
                </c:pt>
                <c:pt idx="1636">
                  <c:v>40.01</c:v>
                </c:pt>
                <c:pt idx="1637">
                  <c:v>40.18</c:v>
                </c:pt>
                <c:pt idx="1638">
                  <c:v>40.160000000000011</c:v>
                </c:pt>
                <c:pt idx="1639">
                  <c:v>40.14</c:v>
                </c:pt>
                <c:pt idx="1640">
                  <c:v>40.260000000000012</c:v>
                </c:pt>
                <c:pt idx="1641">
                  <c:v>40.220000000000013</c:v>
                </c:pt>
                <c:pt idx="1642">
                  <c:v>40.290000000000013</c:v>
                </c:pt>
                <c:pt idx="1643">
                  <c:v>40.18</c:v>
                </c:pt>
                <c:pt idx="1644">
                  <c:v>40.42</c:v>
                </c:pt>
                <c:pt idx="1645">
                  <c:v>40.44</c:v>
                </c:pt>
                <c:pt idx="1646">
                  <c:v>40.309999999999995</c:v>
                </c:pt>
                <c:pt idx="1647">
                  <c:v>40.389999999999993</c:v>
                </c:pt>
                <c:pt idx="1648">
                  <c:v>40.220000000000013</c:v>
                </c:pt>
                <c:pt idx="1649">
                  <c:v>40.54</c:v>
                </c:pt>
                <c:pt idx="1650">
                  <c:v>40.370000000000005</c:v>
                </c:pt>
                <c:pt idx="1651">
                  <c:v>40.480000000000004</c:v>
                </c:pt>
                <c:pt idx="1652">
                  <c:v>40.410000000000004</c:v>
                </c:pt>
                <c:pt idx="1653">
                  <c:v>40.5</c:v>
                </c:pt>
                <c:pt idx="1654">
                  <c:v>40.57</c:v>
                </c:pt>
                <c:pt idx="1655">
                  <c:v>40.61</c:v>
                </c:pt>
                <c:pt idx="1656">
                  <c:v>40.46</c:v>
                </c:pt>
                <c:pt idx="1657">
                  <c:v>40.309999999999995</c:v>
                </c:pt>
                <c:pt idx="1658">
                  <c:v>40.20000000000001</c:v>
                </c:pt>
                <c:pt idx="1659">
                  <c:v>40.290000000000013</c:v>
                </c:pt>
                <c:pt idx="1660">
                  <c:v>40.290000000000013</c:v>
                </c:pt>
                <c:pt idx="1661">
                  <c:v>40.27000000000001</c:v>
                </c:pt>
                <c:pt idx="1662">
                  <c:v>40.20000000000001</c:v>
                </c:pt>
                <c:pt idx="1663">
                  <c:v>40.20000000000001</c:v>
                </c:pt>
                <c:pt idx="1664">
                  <c:v>40.410000000000004</c:v>
                </c:pt>
                <c:pt idx="1665">
                  <c:v>40.349999999999994</c:v>
                </c:pt>
                <c:pt idx="1666">
                  <c:v>40.520000000000003</c:v>
                </c:pt>
                <c:pt idx="1667">
                  <c:v>40.57</c:v>
                </c:pt>
                <c:pt idx="1668">
                  <c:v>40.44</c:v>
                </c:pt>
                <c:pt idx="1669">
                  <c:v>40.54</c:v>
                </c:pt>
                <c:pt idx="1670">
                  <c:v>40.410000000000004</c:v>
                </c:pt>
                <c:pt idx="1671">
                  <c:v>40.590000000000003</c:v>
                </c:pt>
                <c:pt idx="1672">
                  <c:v>40.520000000000003</c:v>
                </c:pt>
                <c:pt idx="1673">
                  <c:v>40.670000000000009</c:v>
                </c:pt>
                <c:pt idx="1674">
                  <c:v>40.550000000000004</c:v>
                </c:pt>
                <c:pt idx="1675">
                  <c:v>40.70000000000001</c:v>
                </c:pt>
                <c:pt idx="1676">
                  <c:v>40.520000000000003</c:v>
                </c:pt>
                <c:pt idx="1677">
                  <c:v>40.65</c:v>
                </c:pt>
                <c:pt idx="1678">
                  <c:v>40.740000000000009</c:v>
                </c:pt>
                <c:pt idx="1679">
                  <c:v>40.57</c:v>
                </c:pt>
                <c:pt idx="1680">
                  <c:v>40.57</c:v>
                </c:pt>
                <c:pt idx="1681">
                  <c:v>40.590000000000003</c:v>
                </c:pt>
                <c:pt idx="1682">
                  <c:v>40.800000000000004</c:v>
                </c:pt>
                <c:pt idx="1683">
                  <c:v>40.690000000000012</c:v>
                </c:pt>
                <c:pt idx="1684">
                  <c:v>40.57</c:v>
                </c:pt>
                <c:pt idx="1685">
                  <c:v>40.720000000000013</c:v>
                </c:pt>
                <c:pt idx="1686">
                  <c:v>40.690000000000012</c:v>
                </c:pt>
                <c:pt idx="1687">
                  <c:v>40.760000000000012</c:v>
                </c:pt>
                <c:pt idx="1688">
                  <c:v>40.760000000000012</c:v>
                </c:pt>
                <c:pt idx="1689">
                  <c:v>40.780000000000008</c:v>
                </c:pt>
                <c:pt idx="1690">
                  <c:v>40.760000000000012</c:v>
                </c:pt>
                <c:pt idx="1691">
                  <c:v>40.93</c:v>
                </c:pt>
                <c:pt idx="1692">
                  <c:v>40.82</c:v>
                </c:pt>
                <c:pt idx="1693">
                  <c:v>40.83</c:v>
                </c:pt>
                <c:pt idx="1694">
                  <c:v>40.889999999999993</c:v>
                </c:pt>
                <c:pt idx="1695">
                  <c:v>40.949999999999996</c:v>
                </c:pt>
                <c:pt idx="1696">
                  <c:v>40.910000000000004</c:v>
                </c:pt>
                <c:pt idx="1697">
                  <c:v>41.100000000000009</c:v>
                </c:pt>
                <c:pt idx="1698">
                  <c:v>40.93</c:v>
                </c:pt>
                <c:pt idx="1699">
                  <c:v>40.949999999999996</c:v>
                </c:pt>
                <c:pt idx="1700">
                  <c:v>40.800000000000004</c:v>
                </c:pt>
                <c:pt idx="1701">
                  <c:v>40.93</c:v>
                </c:pt>
                <c:pt idx="1702">
                  <c:v>40.949999999999996</c:v>
                </c:pt>
                <c:pt idx="1703">
                  <c:v>40.98</c:v>
                </c:pt>
                <c:pt idx="1704">
                  <c:v>41.02</c:v>
                </c:pt>
                <c:pt idx="1705">
                  <c:v>41</c:v>
                </c:pt>
                <c:pt idx="1706">
                  <c:v>41.06</c:v>
                </c:pt>
                <c:pt idx="1707">
                  <c:v>41.11</c:v>
                </c:pt>
                <c:pt idx="1708">
                  <c:v>41.06</c:v>
                </c:pt>
                <c:pt idx="1709">
                  <c:v>41.190000000000012</c:v>
                </c:pt>
                <c:pt idx="1710">
                  <c:v>41.13000000000001</c:v>
                </c:pt>
                <c:pt idx="1711">
                  <c:v>41.190000000000012</c:v>
                </c:pt>
                <c:pt idx="1712">
                  <c:v>41.280000000000008</c:v>
                </c:pt>
                <c:pt idx="1713">
                  <c:v>41.11</c:v>
                </c:pt>
                <c:pt idx="1714">
                  <c:v>41.3</c:v>
                </c:pt>
                <c:pt idx="1715">
                  <c:v>41.260000000000012</c:v>
                </c:pt>
                <c:pt idx="1716">
                  <c:v>41.3</c:v>
                </c:pt>
                <c:pt idx="1717">
                  <c:v>41.25</c:v>
                </c:pt>
                <c:pt idx="1718">
                  <c:v>41.25</c:v>
                </c:pt>
                <c:pt idx="1719">
                  <c:v>41.25</c:v>
                </c:pt>
                <c:pt idx="1720">
                  <c:v>41.280000000000008</c:v>
                </c:pt>
                <c:pt idx="1721">
                  <c:v>41.339999999999996</c:v>
                </c:pt>
                <c:pt idx="1722">
                  <c:v>41.280000000000008</c:v>
                </c:pt>
                <c:pt idx="1723">
                  <c:v>41.339999999999996</c:v>
                </c:pt>
                <c:pt idx="1724">
                  <c:v>41.41</c:v>
                </c:pt>
                <c:pt idx="1725">
                  <c:v>41.339999999999996</c:v>
                </c:pt>
                <c:pt idx="1726">
                  <c:v>41.260000000000012</c:v>
                </c:pt>
                <c:pt idx="1727">
                  <c:v>41.36</c:v>
                </c:pt>
                <c:pt idx="1728">
                  <c:v>41.449999999999996</c:v>
                </c:pt>
                <c:pt idx="1729">
                  <c:v>41.32</c:v>
                </c:pt>
                <c:pt idx="1730">
                  <c:v>41.51</c:v>
                </c:pt>
                <c:pt idx="1731">
                  <c:v>41.449999999999996</c:v>
                </c:pt>
                <c:pt idx="1732">
                  <c:v>41.530000000000008</c:v>
                </c:pt>
                <c:pt idx="1733">
                  <c:v>41.51</c:v>
                </c:pt>
                <c:pt idx="1734">
                  <c:v>41.51</c:v>
                </c:pt>
                <c:pt idx="1735">
                  <c:v>41.68</c:v>
                </c:pt>
                <c:pt idx="1736">
                  <c:v>41.49</c:v>
                </c:pt>
                <c:pt idx="1737">
                  <c:v>41.68</c:v>
                </c:pt>
                <c:pt idx="1738">
                  <c:v>41.41</c:v>
                </c:pt>
                <c:pt idx="1739">
                  <c:v>41.710000000000008</c:v>
                </c:pt>
                <c:pt idx="1740">
                  <c:v>41.660000000000011</c:v>
                </c:pt>
                <c:pt idx="1741">
                  <c:v>41.620000000000012</c:v>
                </c:pt>
                <c:pt idx="1742">
                  <c:v>41.790000000000013</c:v>
                </c:pt>
                <c:pt idx="1743">
                  <c:v>41.710000000000008</c:v>
                </c:pt>
                <c:pt idx="1744">
                  <c:v>41.64</c:v>
                </c:pt>
                <c:pt idx="1745">
                  <c:v>41.94</c:v>
                </c:pt>
                <c:pt idx="1746">
                  <c:v>41.68</c:v>
                </c:pt>
                <c:pt idx="1747">
                  <c:v>41.77000000000001</c:v>
                </c:pt>
                <c:pt idx="1748">
                  <c:v>41.839999999999996</c:v>
                </c:pt>
                <c:pt idx="1749">
                  <c:v>41.9</c:v>
                </c:pt>
                <c:pt idx="1750">
                  <c:v>41.790000000000013</c:v>
                </c:pt>
                <c:pt idx="1751">
                  <c:v>41.97</c:v>
                </c:pt>
                <c:pt idx="1752">
                  <c:v>41.879999999999995</c:v>
                </c:pt>
                <c:pt idx="1753">
                  <c:v>41.99</c:v>
                </c:pt>
                <c:pt idx="1754">
                  <c:v>41.86</c:v>
                </c:pt>
                <c:pt idx="1755">
                  <c:v>41.82</c:v>
                </c:pt>
                <c:pt idx="1756">
                  <c:v>41.96</c:v>
                </c:pt>
                <c:pt idx="1757">
                  <c:v>42.01</c:v>
                </c:pt>
                <c:pt idx="1758">
                  <c:v>41.94</c:v>
                </c:pt>
                <c:pt idx="1759">
                  <c:v>41.839999999999996</c:v>
                </c:pt>
                <c:pt idx="1760">
                  <c:v>41.790000000000013</c:v>
                </c:pt>
                <c:pt idx="1761">
                  <c:v>41.97</c:v>
                </c:pt>
                <c:pt idx="1762">
                  <c:v>41.94</c:v>
                </c:pt>
                <c:pt idx="1763">
                  <c:v>42.09</c:v>
                </c:pt>
                <c:pt idx="1764">
                  <c:v>42.05</c:v>
                </c:pt>
                <c:pt idx="1765">
                  <c:v>42.120000000000012</c:v>
                </c:pt>
                <c:pt idx="1766">
                  <c:v>42.160000000000011</c:v>
                </c:pt>
                <c:pt idx="1767">
                  <c:v>42.09</c:v>
                </c:pt>
                <c:pt idx="1768">
                  <c:v>41.99</c:v>
                </c:pt>
                <c:pt idx="1769">
                  <c:v>42.290000000000013</c:v>
                </c:pt>
                <c:pt idx="1770">
                  <c:v>42.14</c:v>
                </c:pt>
                <c:pt idx="1771">
                  <c:v>42.27000000000001</c:v>
                </c:pt>
                <c:pt idx="1772">
                  <c:v>42.01</c:v>
                </c:pt>
                <c:pt idx="1773">
                  <c:v>42.20000000000001</c:v>
                </c:pt>
                <c:pt idx="1774">
                  <c:v>42.18</c:v>
                </c:pt>
                <c:pt idx="1775">
                  <c:v>42.220000000000013</c:v>
                </c:pt>
                <c:pt idx="1776">
                  <c:v>42.240000000000009</c:v>
                </c:pt>
                <c:pt idx="1777">
                  <c:v>42.160000000000011</c:v>
                </c:pt>
                <c:pt idx="1778">
                  <c:v>42.33</c:v>
                </c:pt>
                <c:pt idx="1779">
                  <c:v>42.33</c:v>
                </c:pt>
                <c:pt idx="1780">
                  <c:v>42.27000000000001</c:v>
                </c:pt>
                <c:pt idx="1781">
                  <c:v>42.18</c:v>
                </c:pt>
                <c:pt idx="1782">
                  <c:v>42.27000000000001</c:v>
                </c:pt>
                <c:pt idx="1783">
                  <c:v>42.25</c:v>
                </c:pt>
                <c:pt idx="1784">
                  <c:v>42.4</c:v>
                </c:pt>
                <c:pt idx="1785">
                  <c:v>42.44</c:v>
                </c:pt>
                <c:pt idx="1786">
                  <c:v>42.5</c:v>
                </c:pt>
                <c:pt idx="1787">
                  <c:v>42.37</c:v>
                </c:pt>
                <c:pt idx="1788">
                  <c:v>42.349999999999994</c:v>
                </c:pt>
                <c:pt idx="1789">
                  <c:v>42.46</c:v>
                </c:pt>
                <c:pt idx="1790">
                  <c:v>42.55</c:v>
                </c:pt>
                <c:pt idx="1791">
                  <c:v>42.48</c:v>
                </c:pt>
                <c:pt idx="1792">
                  <c:v>42.37</c:v>
                </c:pt>
                <c:pt idx="1793">
                  <c:v>42.48</c:v>
                </c:pt>
                <c:pt idx="1794">
                  <c:v>42.63000000000001</c:v>
                </c:pt>
                <c:pt idx="1795">
                  <c:v>42.44</c:v>
                </c:pt>
                <c:pt idx="1796">
                  <c:v>42.57</c:v>
                </c:pt>
                <c:pt idx="1797">
                  <c:v>42.4</c:v>
                </c:pt>
                <c:pt idx="1798">
                  <c:v>42.65</c:v>
                </c:pt>
                <c:pt idx="1799">
                  <c:v>42.44</c:v>
                </c:pt>
                <c:pt idx="1800">
                  <c:v>42.52</c:v>
                </c:pt>
                <c:pt idx="1801">
                  <c:v>42.57</c:v>
                </c:pt>
                <c:pt idx="1802">
                  <c:v>42.5</c:v>
                </c:pt>
                <c:pt idx="1803">
                  <c:v>42.65</c:v>
                </c:pt>
                <c:pt idx="1804">
                  <c:v>42.63000000000001</c:v>
                </c:pt>
                <c:pt idx="1805">
                  <c:v>42.530000000000008</c:v>
                </c:pt>
                <c:pt idx="1806">
                  <c:v>42.780000000000008</c:v>
                </c:pt>
                <c:pt idx="1807">
                  <c:v>42.63000000000001</c:v>
                </c:pt>
                <c:pt idx="1808">
                  <c:v>42.740000000000009</c:v>
                </c:pt>
                <c:pt idx="1809">
                  <c:v>42.740000000000009</c:v>
                </c:pt>
                <c:pt idx="1810">
                  <c:v>42.59</c:v>
                </c:pt>
                <c:pt idx="1811">
                  <c:v>42.68</c:v>
                </c:pt>
                <c:pt idx="1812">
                  <c:v>42.8</c:v>
                </c:pt>
                <c:pt idx="1813">
                  <c:v>42.780000000000008</c:v>
                </c:pt>
                <c:pt idx="1814">
                  <c:v>42.96</c:v>
                </c:pt>
                <c:pt idx="1815">
                  <c:v>42.760000000000012</c:v>
                </c:pt>
                <c:pt idx="1816">
                  <c:v>42.849999999999994</c:v>
                </c:pt>
                <c:pt idx="1817">
                  <c:v>42.83</c:v>
                </c:pt>
                <c:pt idx="1818">
                  <c:v>42.8</c:v>
                </c:pt>
                <c:pt idx="1819">
                  <c:v>42.809999999999995</c:v>
                </c:pt>
                <c:pt idx="1820">
                  <c:v>42.889999999999993</c:v>
                </c:pt>
                <c:pt idx="1821">
                  <c:v>42.949999999999996</c:v>
                </c:pt>
                <c:pt idx="1822">
                  <c:v>42.87</c:v>
                </c:pt>
                <c:pt idx="1823">
                  <c:v>42.87</c:v>
                </c:pt>
                <c:pt idx="1824">
                  <c:v>42.760000000000012</c:v>
                </c:pt>
                <c:pt idx="1825">
                  <c:v>42.93</c:v>
                </c:pt>
                <c:pt idx="1826">
                  <c:v>42.780000000000008</c:v>
                </c:pt>
                <c:pt idx="1827">
                  <c:v>42.96</c:v>
                </c:pt>
                <c:pt idx="1828">
                  <c:v>43.06</c:v>
                </c:pt>
                <c:pt idx="1829">
                  <c:v>43.06</c:v>
                </c:pt>
                <c:pt idx="1830">
                  <c:v>42.98</c:v>
                </c:pt>
                <c:pt idx="1831">
                  <c:v>43</c:v>
                </c:pt>
                <c:pt idx="1832">
                  <c:v>43.11</c:v>
                </c:pt>
                <c:pt idx="1833">
                  <c:v>43.04</c:v>
                </c:pt>
                <c:pt idx="1834">
                  <c:v>43.09</c:v>
                </c:pt>
                <c:pt idx="1835">
                  <c:v>43.06</c:v>
                </c:pt>
                <c:pt idx="1836">
                  <c:v>43</c:v>
                </c:pt>
                <c:pt idx="1837">
                  <c:v>43.08</c:v>
                </c:pt>
                <c:pt idx="1838">
                  <c:v>43.06</c:v>
                </c:pt>
                <c:pt idx="1839">
                  <c:v>43.06</c:v>
                </c:pt>
                <c:pt idx="1840">
                  <c:v>43.11</c:v>
                </c:pt>
                <c:pt idx="1841">
                  <c:v>43.170000000000009</c:v>
                </c:pt>
                <c:pt idx="1842">
                  <c:v>42.98</c:v>
                </c:pt>
                <c:pt idx="1843">
                  <c:v>43.04</c:v>
                </c:pt>
                <c:pt idx="1844">
                  <c:v>43.08</c:v>
                </c:pt>
                <c:pt idx="1845">
                  <c:v>43.210000000000008</c:v>
                </c:pt>
                <c:pt idx="1846">
                  <c:v>43.230000000000011</c:v>
                </c:pt>
                <c:pt idx="1847">
                  <c:v>43.170000000000009</c:v>
                </c:pt>
                <c:pt idx="1848">
                  <c:v>43.190000000000012</c:v>
                </c:pt>
                <c:pt idx="1849">
                  <c:v>43.210000000000008</c:v>
                </c:pt>
                <c:pt idx="1850">
                  <c:v>43.37</c:v>
                </c:pt>
                <c:pt idx="1851">
                  <c:v>43.260000000000012</c:v>
                </c:pt>
                <c:pt idx="1852">
                  <c:v>43.37</c:v>
                </c:pt>
                <c:pt idx="1853">
                  <c:v>43.280000000000008</c:v>
                </c:pt>
                <c:pt idx="1854">
                  <c:v>43.13000000000001</c:v>
                </c:pt>
                <c:pt idx="1855">
                  <c:v>43.389999999999993</c:v>
                </c:pt>
                <c:pt idx="1856">
                  <c:v>43.32</c:v>
                </c:pt>
                <c:pt idx="1857">
                  <c:v>43.32</c:v>
                </c:pt>
                <c:pt idx="1858">
                  <c:v>43.240000000000009</c:v>
                </c:pt>
                <c:pt idx="1859">
                  <c:v>43.37</c:v>
                </c:pt>
                <c:pt idx="1860">
                  <c:v>43.240000000000009</c:v>
                </c:pt>
                <c:pt idx="1861">
                  <c:v>43.37</c:v>
                </c:pt>
                <c:pt idx="1862">
                  <c:v>43.260000000000012</c:v>
                </c:pt>
                <c:pt idx="1863">
                  <c:v>43.389999999999993</c:v>
                </c:pt>
                <c:pt idx="1864">
                  <c:v>43.280000000000008</c:v>
                </c:pt>
                <c:pt idx="1865">
                  <c:v>43.37</c:v>
                </c:pt>
                <c:pt idx="1866">
                  <c:v>43.389999999999993</c:v>
                </c:pt>
                <c:pt idx="1867">
                  <c:v>43.43</c:v>
                </c:pt>
                <c:pt idx="1868">
                  <c:v>43.54</c:v>
                </c:pt>
                <c:pt idx="1869">
                  <c:v>43.47</c:v>
                </c:pt>
                <c:pt idx="1870">
                  <c:v>43.56</c:v>
                </c:pt>
                <c:pt idx="1871">
                  <c:v>43.389999999999993</c:v>
                </c:pt>
                <c:pt idx="1872">
                  <c:v>43.58</c:v>
                </c:pt>
                <c:pt idx="1873">
                  <c:v>43.449999999999996</c:v>
                </c:pt>
                <c:pt idx="1874">
                  <c:v>43.54</c:v>
                </c:pt>
                <c:pt idx="1875">
                  <c:v>43.54</c:v>
                </c:pt>
                <c:pt idx="1876">
                  <c:v>43.49</c:v>
                </c:pt>
                <c:pt idx="1877">
                  <c:v>43.52</c:v>
                </c:pt>
                <c:pt idx="1878">
                  <c:v>43.64</c:v>
                </c:pt>
                <c:pt idx="1879">
                  <c:v>43.600000000000009</c:v>
                </c:pt>
                <c:pt idx="1880">
                  <c:v>43.41</c:v>
                </c:pt>
                <c:pt idx="1881">
                  <c:v>43.54</c:v>
                </c:pt>
                <c:pt idx="1882">
                  <c:v>43.64</c:v>
                </c:pt>
                <c:pt idx="1883">
                  <c:v>43.58</c:v>
                </c:pt>
                <c:pt idx="1884">
                  <c:v>43.43</c:v>
                </c:pt>
                <c:pt idx="1885">
                  <c:v>43.47</c:v>
                </c:pt>
                <c:pt idx="1886">
                  <c:v>43.47</c:v>
                </c:pt>
                <c:pt idx="1887">
                  <c:v>43.620000000000012</c:v>
                </c:pt>
                <c:pt idx="1888">
                  <c:v>43.49</c:v>
                </c:pt>
                <c:pt idx="1889">
                  <c:v>43.43</c:v>
                </c:pt>
                <c:pt idx="1890">
                  <c:v>43.75</c:v>
                </c:pt>
                <c:pt idx="1891">
                  <c:v>43.600000000000009</c:v>
                </c:pt>
                <c:pt idx="1892">
                  <c:v>43.620000000000012</c:v>
                </c:pt>
                <c:pt idx="1893">
                  <c:v>43.54</c:v>
                </c:pt>
                <c:pt idx="1894">
                  <c:v>43.54</c:v>
                </c:pt>
                <c:pt idx="1895">
                  <c:v>43.54</c:v>
                </c:pt>
                <c:pt idx="1896">
                  <c:v>43.36</c:v>
                </c:pt>
                <c:pt idx="1897">
                  <c:v>43.36</c:v>
                </c:pt>
                <c:pt idx="1898">
                  <c:v>43.54</c:v>
                </c:pt>
                <c:pt idx="1899">
                  <c:v>43.47</c:v>
                </c:pt>
                <c:pt idx="1900">
                  <c:v>43.43</c:v>
                </c:pt>
                <c:pt idx="1901">
                  <c:v>43.51</c:v>
                </c:pt>
                <c:pt idx="1902">
                  <c:v>43.389999999999993</c:v>
                </c:pt>
                <c:pt idx="1903">
                  <c:v>43.52</c:v>
                </c:pt>
                <c:pt idx="1904">
                  <c:v>43.41</c:v>
                </c:pt>
                <c:pt idx="1905">
                  <c:v>43.52</c:v>
                </c:pt>
                <c:pt idx="1906">
                  <c:v>43.36</c:v>
                </c:pt>
                <c:pt idx="1907">
                  <c:v>43.600000000000009</c:v>
                </c:pt>
                <c:pt idx="1908">
                  <c:v>43.58</c:v>
                </c:pt>
                <c:pt idx="1909">
                  <c:v>43.620000000000012</c:v>
                </c:pt>
                <c:pt idx="1910">
                  <c:v>43.56</c:v>
                </c:pt>
                <c:pt idx="1911">
                  <c:v>43.620000000000012</c:v>
                </c:pt>
                <c:pt idx="1912">
                  <c:v>43.620000000000012</c:v>
                </c:pt>
                <c:pt idx="1913">
                  <c:v>43.64</c:v>
                </c:pt>
                <c:pt idx="1914">
                  <c:v>43.56</c:v>
                </c:pt>
                <c:pt idx="1915">
                  <c:v>43.54</c:v>
                </c:pt>
                <c:pt idx="1916">
                  <c:v>43.43</c:v>
                </c:pt>
                <c:pt idx="1917">
                  <c:v>43.54</c:v>
                </c:pt>
                <c:pt idx="1918">
                  <c:v>43.54</c:v>
                </c:pt>
                <c:pt idx="1919">
                  <c:v>43.620000000000012</c:v>
                </c:pt>
                <c:pt idx="1920">
                  <c:v>43.620000000000012</c:v>
                </c:pt>
                <c:pt idx="1921">
                  <c:v>43.600000000000009</c:v>
                </c:pt>
                <c:pt idx="1922">
                  <c:v>43.730000000000011</c:v>
                </c:pt>
                <c:pt idx="1923">
                  <c:v>43.64</c:v>
                </c:pt>
                <c:pt idx="1924">
                  <c:v>43.56</c:v>
                </c:pt>
                <c:pt idx="1925">
                  <c:v>43.8</c:v>
                </c:pt>
                <c:pt idx="1926">
                  <c:v>43.690000000000012</c:v>
                </c:pt>
                <c:pt idx="1927">
                  <c:v>43.82</c:v>
                </c:pt>
                <c:pt idx="1928">
                  <c:v>43.620000000000012</c:v>
                </c:pt>
                <c:pt idx="1929">
                  <c:v>43.75</c:v>
                </c:pt>
                <c:pt idx="1930">
                  <c:v>43.75</c:v>
                </c:pt>
                <c:pt idx="1931">
                  <c:v>43.790000000000013</c:v>
                </c:pt>
                <c:pt idx="1932">
                  <c:v>43.86</c:v>
                </c:pt>
                <c:pt idx="1933">
                  <c:v>43.9</c:v>
                </c:pt>
                <c:pt idx="1934">
                  <c:v>43.790000000000013</c:v>
                </c:pt>
                <c:pt idx="1935">
                  <c:v>43.8</c:v>
                </c:pt>
                <c:pt idx="1936">
                  <c:v>43.54</c:v>
                </c:pt>
                <c:pt idx="1937">
                  <c:v>43.8</c:v>
                </c:pt>
                <c:pt idx="1938">
                  <c:v>43.77000000000001</c:v>
                </c:pt>
                <c:pt idx="1939">
                  <c:v>43.710000000000008</c:v>
                </c:pt>
                <c:pt idx="1940">
                  <c:v>43.77000000000001</c:v>
                </c:pt>
                <c:pt idx="1941">
                  <c:v>43.839999999999996</c:v>
                </c:pt>
                <c:pt idx="1942">
                  <c:v>43.82</c:v>
                </c:pt>
                <c:pt idx="1943">
                  <c:v>43.690000000000012</c:v>
                </c:pt>
                <c:pt idx="1944">
                  <c:v>43.92</c:v>
                </c:pt>
                <c:pt idx="1945">
                  <c:v>43.790000000000013</c:v>
                </c:pt>
                <c:pt idx="1946">
                  <c:v>43.99</c:v>
                </c:pt>
                <c:pt idx="1947">
                  <c:v>43.75</c:v>
                </c:pt>
                <c:pt idx="1948">
                  <c:v>43.9</c:v>
                </c:pt>
                <c:pt idx="1949">
                  <c:v>43.86</c:v>
                </c:pt>
                <c:pt idx="1950">
                  <c:v>43.86</c:v>
                </c:pt>
                <c:pt idx="1951">
                  <c:v>43.97</c:v>
                </c:pt>
                <c:pt idx="1952">
                  <c:v>43.82</c:v>
                </c:pt>
                <c:pt idx="1953">
                  <c:v>43.839999999999996</c:v>
                </c:pt>
                <c:pt idx="1954">
                  <c:v>43.9</c:v>
                </c:pt>
                <c:pt idx="1955">
                  <c:v>43.879999999999995</c:v>
                </c:pt>
                <c:pt idx="1956">
                  <c:v>43.9</c:v>
                </c:pt>
                <c:pt idx="1957">
                  <c:v>43.94</c:v>
                </c:pt>
                <c:pt idx="1958">
                  <c:v>43.94</c:v>
                </c:pt>
                <c:pt idx="1959">
                  <c:v>43.82</c:v>
                </c:pt>
                <c:pt idx="1960">
                  <c:v>43.839999999999996</c:v>
                </c:pt>
                <c:pt idx="1961">
                  <c:v>43.9</c:v>
                </c:pt>
                <c:pt idx="1962">
                  <c:v>43.77000000000001</c:v>
                </c:pt>
                <c:pt idx="1963">
                  <c:v>43.92</c:v>
                </c:pt>
                <c:pt idx="1964">
                  <c:v>43.8</c:v>
                </c:pt>
                <c:pt idx="1965">
                  <c:v>43.86</c:v>
                </c:pt>
                <c:pt idx="1966">
                  <c:v>43.92</c:v>
                </c:pt>
                <c:pt idx="1967">
                  <c:v>43.86</c:v>
                </c:pt>
                <c:pt idx="1968">
                  <c:v>43.94</c:v>
                </c:pt>
                <c:pt idx="1969">
                  <c:v>43.9</c:v>
                </c:pt>
                <c:pt idx="1970">
                  <c:v>44.030000000000008</c:v>
                </c:pt>
                <c:pt idx="1971">
                  <c:v>43.879999999999995</c:v>
                </c:pt>
                <c:pt idx="1972">
                  <c:v>44.05</c:v>
                </c:pt>
                <c:pt idx="1973">
                  <c:v>43.949999999999996</c:v>
                </c:pt>
                <c:pt idx="1974">
                  <c:v>44.01</c:v>
                </c:pt>
                <c:pt idx="1975">
                  <c:v>44.100000000000009</c:v>
                </c:pt>
                <c:pt idx="1976">
                  <c:v>43.99</c:v>
                </c:pt>
                <c:pt idx="1977">
                  <c:v>44.01</c:v>
                </c:pt>
                <c:pt idx="1978">
                  <c:v>43.99</c:v>
                </c:pt>
                <c:pt idx="1979">
                  <c:v>44.01</c:v>
                </c:pt>
                <c:pt idx="1980">
                  <c:v>44.08</c:v>
                </c:pt>
                <c:pt idx="1981">
                  <c:v>43.97</c:v>
                </c:pt>
                <c:pt idx="1982">
                  <c:v>43.92</c:v>
                </c:pt>
                <c:pt idx="1983">
                  <c:v>43.97</c:v>
                </c:pt>
                <c:pt idx="1984">
                  <c:v>44.030000000000008</c:v>
                </c:pt>
                <c:pt idx="1985">
                  <c:v>43.949999999999996</c:v>
                </c:pt>
                <c:pt idx="1986">
                  <c:v>43.86</c:v>
                </c:pt>
                <c:pt idx="1987">
                  <c:v>43.97</c:v>
                </c:pt>
                <c:pt idx="1988">
                  <c:v>43.94</c:v>
                </c:pt>
                <c:pt idx="1989">
                  <c:v>44.160000000000011</c:v>
                </c:pt>
                <c:pt idx="1990">
                  <c:v>44.07</c:v>
                </c:pt>
                <c:pt idx="1991">
                  <c:v>44.08</c:v>
                </c:pt>
                <c:pt idx="1992">
                  <c:v>44.05</c:v>
                </c:pt>
                <c:pt idx="1993">
                  <c:v>44.08</c:v>
                </c:pt>
                <c:pt idx="1994">
                  <c:v>44.08</c:v>
                </c:pt>
                <c:pt idx="1995">
                  <c:v>44.100000000000009</c:v>
                </c:pt>
                <c:pt idx="1996">
                  <c:v>44.08</c:v>
                </c:pt>
                <c:pt idx="1997">
                  <c:v>44.030000000000008</c:v>
                </c:pt>
                <c:pt idx="1998">
                  <c:v>44.14</c:v>
                </c:pt>
                <c:pt idx="1999">
                  <c:v>43.97</c:v>
                </c:pt>
                <c:pt idx="2000">
                  <c:v>44.030000000000008</c:v>
                </c:pt>
                <c:pt idx="2001">
                  <c:v>44.100000000000009</c:v>
                </c:pt>
                <c:pt idx="2002">
                  <c:v>44.100000000000009</c:v>
                </c:pt>
                <c:pt idx="2003">
                  <c:v>44.18</c:v>
                </c:pt>
                <c:pt idx="2004">
                  <c:v>43.97</c:v>
                </c:pt>
                <c:pt idx="2005">
                  <c:v>44.20000000000001</c:v>
                </c:pt>
                <c:pt idx="2006">
                  <c:v>44.05</c:v>
                </c:pt>
                <c:pt idx="2007">
                  <c:v>44.20000000000001</c:v>
                </c:pt>
                <c:pt idx="2008">
                  <c:v>44.20000000000001</c:v>
                </c:pt>
                <c:pt idx="2009">
                  <c:v>44.25</c:v>
                </c:pt>
                <c:pt idx="2010">
                  <c:v>44.160000000000011</c:v>
                </c:pt>
                <c:pt idx="2011">
                  <c:v>44.120000000000012</c:v>
                </c:pt>
                <c:pt idx="2012">
                  <c:v>44.120000000000012</c:v>
                </c:pt>
                <c:pt idx="2013">
                  <c:v>44.27000000000001</c:v>
                </c:pt>
                <c:pt idx="2014">
                  <c:v>44.160000000000011</c:v>
                </c:pt>
                <c:pt idx="2015">
                  <c:v>44.25</c:v>
                </c:pt>
                <c:pt idx="2016">
                  <c:v>44.309999999999995</c:v>
                </c:pt>
                <c:pt idx="2017">
                  <c:v>44.25</c:v>
                </c:pt>
                <c:pt idx="2018">
                  <c:v>44.120000000000012</c:v>
                </c:pt>
                <c:pt idx="2019">
                  <c:v>44.160000000000011</c:v>
                </c:pt>
                <c:pt idx="2020">
                  <c:v>44.25</c:v>
                </c:pt>
                <c:pt idx="2021">
                  <c:v>44.20000000000001</c:v>
                </c:pt>
                <c:pt idx="2022">
                  <c:v>44.230000000000011</c:v>
                </c:pt>
                <c:pt idx="2023">
                  <c:v>44.100000000000009</c:v>
                </c:pt>
                <c:pt idx="2024">
                  <c:v>44.14</c:v>
                </c:pt>
                <c:pt idx="2025">
                  <c:v>44.230000000000011</c:v>
                </c:pt>
                <c:pt idx="2026">
                  <c:v>44.309999999999995</c:v>
                </c:pt>
                <c:pt idx="2027">
                  <c:v>44.309999999999995</c:v>
                </c:pt>
                <c:pt idx="2028">
                  <c:v>44.33</c:v>
                </c:pt>
                <c:pt idx="2029">
                  <c:v>44.220000000000013</c:v>
                </c:pt>
                <c:pt idx="2030">
                  <c:v>44.220000000000013</c:v>
                </c:pt>
                <c:pt idx="2031">
                  <c:v>44.220000000000013</c:v>
                </c:pt>
                <c:pt idx="2032">
                  <c:v>44.160000000000011</c:v>
                </c:pt>
                <c:pt idx="2033">
                  <c:v>44.20000000000001</c:v>
                </c:pt>
                <c:pt idx="2034">
                  <c:v>44.100000000000009</c:v>
                </c:pt>
                <c:pt idx="2035">
                  <c:v>44.18</c:v>
                </c:pt>
                <c:pt idx="2036">
                  <c:v>44.220000000000013</c:v>
                </c:pt>
                <c:pt idx="2037">
                  <c:v>44.160000000000011</c:v>
                </c:pt>
                <c:pt idx="2038">
                  <c:v>44.230000000000011</c:v>
                </c:pt>
                <c:pt idx="2039">
                  <c:v>44.160000000000011</c:v>
                </c:pt>
                <c:pt idx="2040">
                  <c:v>44.07</c:v>
                </c:pt>
                <c:pt idx="2041">
                  <c:v>44.290000000000013</c:v>
                </c:pt>
                <c:pt idx="2042">
                  <c:v>44.160000000000011</c:v>
                </c:pt>
                <c:pt idx="2043">
                  <c:v>44.27000000000001</c:v>
                </c:pt>
                <c:pt idx="2044">
                  <c:v>44.33</c:v>
                </c:pt>
                <c:pt idx="2045">
                  <c:v>44.44</c:v>
                </c:pt>
                <c:pt idx="2046">
                  <c:v>44.25</c:v>
                </c:pt>
                <c:pt idx="2047">
                  <c:v>44.33</c:v>
                </c:pt>
                <c:pt idx="2048">
                  <c:v>44.309999999999995</c:v>
                </c:pt>
                <c:pt idx="2049">
                  <c:v>44.220000000000013</c:v>
                </c:pt>
                <c:pt idx="2050">
                  <c:v>44.42</c:v>
                </c:pt>
                <c:pt idx="2051">
                  <c:v>44.33</c:v>
                </c:pt>
                <c:pt idx="2052">
                  <c:v>44.5</c:v>
                </c:pt>
                <c:pt idx="2053">
                  <c:v>44.33</c:v>
                </c:pt>
                <c:pt idx="2054">
                  <c:v>44.44</c:v>
                </c:pt>
                <c:pt idx="2055">
                  <c:v>44.48</c:v>
                </c:pt>
                <c:pt idx="2056">
                  <c:v>44.25</c:v>
                </c:pt>
                <c:pt idx="2057">
                  <c:v>44.220000000000013</c:v>
                </c:pt>
                <c:pt idx="2058">
                  <c:v>44.349999999999994</c:v>
                </c:pt>
                <c:pt idx="2059">
                  <c:v>44.20000000000001</c:v>
                </c:pt>
                <c:pt idx="2060">
                  <c:v>44.230000000000011</c:v>
                </c:pt>
                <c:pt idx="2061">
                  <c:v>44.230000000000011</c:v>
                </c:pt>
                <c:pt idx="2062">
                  <c:v>44.309999999999995</c:v>
                </c:pt>
                <c:pt idx="2063">
                  <c:v>44.309999999999995</c:v>
                </c:pt>
                <c:pt idx="2064">
                  <c:v>44.27000000000001</c:v>
                </c:pt>
                <c:pt idx="2065">
                  <c:v>44.36</c:v>
                </c:pt>
                <c:pt idx="2066">
                  <c:v>44.349999999999994</c:v>
                </c:pt>
                <c:pt idx="2067">
                  <c:v>44.46</c:v>
                </c:pt>
                <c:pt idx="2068">
                  <c:v>44.36</c:v>
                </c:pt>
                <c:pt idx="2069">
                  <c:v>44.27000000000001</c:v>
                </c:pt>
                <c:pt idx="2070">
                  <c:v>44.46</c:v>
                </c:pt>
                <c:pt idx="2071">
                  <c:v>44.33</c:v>
                </c:pt>
                <c:pt idx="2072">
                  <c:v>44.51</c:v>
                </c:pt>
                <c:pt idx="2073">
                  <c:v>44.48</c:v>
                </c:pt>
                <c:pt idx="2074">
                  <c:v>44.44</c:v>
                </c:pt>
                <c:pt idx="2075">
                  <c:v>44.44</c:v>
                </c:pt>
                <c:pt idx="2076">
                  <c:v>44.46</c:v>
                </c:pt>
                <c:pt idx="2077">
                  <c:v>44.51</c:v>
                </c:pt>
                <c:pt idx="2078">
                  <c:v>44.42</c:v>
                </c:pt>
                <c:pt idx="2079">
                  <c:v>44.309999999999995</c:v>
                </c:pt>
                <c:pt idx="2080">
                  <c:v>44.48</c:v>
                </c:pt>
                <c:pt idx="2081">
                  <c:v>44.230000000000011</c:v>
                </c:pt>
                <c:pt idx="2082">
                  <c:v>44.51</c:v>
                </c:pt>
                <c:pt idx="2083">
                  <c:v>44.42</c:v>
                </c:pt>
                <c:pt idx="2084">
                  <c:v>44.530000000000008</c:v>
                </c:pt>
                <c:pt idx="2085">
                  <c:v>44.42</c:v>
                </c:pt>
                <c:pt idx="2086">
                  <c:v>44.42</c:v>
                </c:pt>
                <c:pt idx="2087">
                  <c:v>44.48</c:v>
                </c:pt>
                <c:pt idx="2088">
                  <c:v>44.48</c:v>
                </c:pt>
                <c:pt idx="2089">
                  <c:v>44.290000000000013</c:v>
                </c:pt>
                <c:pt idx="2090">
                  <c:v>44.51</c:v>
                </c:pt>
                <c:pt idx="2091">
                  <c:v>44.48</c:v>
                </c:pt>
                <c:pt idx="2092">
                  <c:v>44.44</c:v>
                </c:pt>
                <c:pt idx="2093">
                  <c:v>44.290000000000013</c:v>
                </c:pt>
                <c:pt idx="2094">
                  <c:v>44.5</c:v>
                </c:pt>
                <c:pt idx="2095">
                  <c:v>44.51</c:v>
                </c:pt>
                <c:pt idx="2096">
                  <c:v>44.349999999999994</c:v>
                </c:pt>
                <c:pt idx="2097">
                  <c:v>44.5</c:v>
                </c:pt>
                <c:pt idx="2098">
                  <c:v>44.349999999999994</c:v>
                </c:pt>
                <c:pt idx="2099">
                  <c:v>44.44</c:v>
                </c:pt>
                <c:pt idx="2100">
                  <c:v>44.46</c:v>
                </c:pt>
                <c:pt idx="2101">
                  <c:v>44.51</c:v>
                </c:pt>
                <c:pt idx="2102">
                  <c:v>44.42</c:v>
                </c:pt>
                <c:pt idx="2103">
                  <c:v>44.61</c:v>
                </c:pt>
                <c:pt idx="2104">
                  <c:v>44.59</c:v>
                </c:pt>
                <c:pt idx="2105">
                  <c:v>44.55</c:v>
                </c:pt>
                <c:pt idx="2106">
                  <c:v>44.55</c:v>
                </c:pt>
                <c:pt idx="2107">
                  <c:v>44.51</c:v>
                </c:pt>
                <c:pt idx="2108">
                  <c:v>44.33</c:v>
                </c:pt>
                <c:pt idx="2109">
                  <c:v>44.48</c:v>
                </c:pt>
                <c:pt idx="2110">
                  <c:v>44.660000000000011</c:v>
                </c:pt>
                <c:pt idx="2111">
                  <c:v>44.68</c:v>
                </c:pt>
                <c:pt idx="2112">
                  <c:v>44.57</c:v>
                </c:pt>
                <c:pt idx="2113">
                  <c:v>44.530000000000008</c:v>
                </c:pt>
                <c:pt idx="2114">
                  <c:v>44.530000000000008</c:v>
                </c:pt>
                <c:pt idx="2115">
                  <c:v>44.57</c:v>
                </c:pt>
                <c:pt idx="2116">
                  <c:v>44.44</c:v>
                </c:pt>
                <c:pt idx="2117">
                  <c:v>44.59</c:v>
                </c:pt>
                <c:pt idx="2118">
                  <c:v>44.51</c:v>
                </c:pt>
                <c:pt idx="2119">
                  <c:v>44.61</c:v>
                </c:pt>
                <c:pt idx="2120">
                  <c:v>44.57</c:v>
                </c:pt>
                <c:pt idx="2121">
                  <c:v>44.51</c:v>
                </c:pt>
                <c:pt idx="2122">
                  <c:v>44.5</c:v>
                </c:pt>
                <c:pt idx="2123">
                  <c:v>44.42</c:v>
                </c:pt>
                <c:pt idx="2124">
                  <c:v>44.70000000000001</c:v>
                </c:pt>
                <c:pt idx="2125">
                  <c:v>44.57</c:v>
                </c:pt>
                <c:pt idx="2126">
                  <c:v>44.57</c:v>
                </c:pt>
                <c:pt idx="2127">
                  <c:v>44.57</c:v>
                </c:pt>
                <c:pt idx="2128">
                  <c:v>44.51</c:v>
                </c:pt>
                <c:pt idx="2129">
                  <c:v>44.57</c:v>
                </c:pt>
                <c:pt idx="2130">
                  <c:v>44.55</c:v>
                </c:pt>
                <c:pt idx="2131">
                  <c:v>44.44</c:v>
                </c:pt>
                <c:pt idx="2132">
                  <c:v>44.65</c:v>
                </c:pt>
                <c:pt idx="2133">
                  <c:v>44.65</c:v>
                </c:pt>
                <c:pt idx="2134">
                  <c:v>44.57</c:v>
                </c:pt>
                <c:pt idx="2135">
                  <c:v>44.51</c:v>
                </c:pt>
                <c:pt idx="2136">
                  <c:v>44.760000000000012</c:v>
                </c:pt>
                <c:pt idx="2137">
                  <c:v>44.48</c:v>
                </c:pt>
                <c:pt idx="2138">
                  <c:v>44.65</c:v>
                </c:pt>
                <c:pt idx="2139">
                  <c:v>44.51</c:v>
                </c:pt>
                <c:pt idx="2140">
                  <c:v>44.51</c:v>
                </c:pt>
                <c:pt idx="2141">
                  <c:v>44.70000000000001</c:v>
                </c:pt>
                <c:pt idx="2142">
                  <c:v>44.4</c:v>
                </c:pt>
                <c:pt idx="2143">
                  <c:v>44.51</c:v>
                </c:pt>
                <c:pt idx="2144">
                  <c:v>44.63000000000001</c:v>
                </c:pt>
                <c:pt idx="2145">
                  <c:v>44.660000000000011</c:v>
                </c:pt>
                <c:pt idx="2146">
                  <c:v>44.55</c:v>
                </c:pt>
                <c:pt idx="2147">
                  <c:v>44.48</c:v>
                </c:pt>
                <c:pt idx="2148">
                  <c:v>44.660000000000011</c:v>
                </c:pt>
                <c:pt idx="2149">
                  <c:v>44.51</c:v>
                </c:pt>
                <c:pt idx="2150">
                  <c:v>44.65</c:v>
                </c:pt>
                <c:pt idx="2151">
                  <c:v>44.57</c:v>
                </c:pt>
                <c:pt idx="2152">
                  <c:v>44.57</c:v>
                </c:pt>
                <c:pt idx="2153">
                  <c:v>44.65</c:v>
                </c:pt>
                <c:pt idx="2154">
                  <c:v>44.59</c:v>
                </c:pt>
                <c:pt idx="2155">
                  <c:v>44.57</c:v>
                </c:pt>
                <c:pt idx="2156">
                  <c:v>44.720000000000013</c:v>
                </c:pt>
                <c:pt idx="2157">
                  <c:v>44.61</c:v>
                </c:pt>
                <c:pt idx="2158">
                  <c:v>44.65</c:v>
                </c:pt>
                <c:pt idx="2159">
                  <c:v>44.46</c:v>
                </c:pt>
                <c:pt idx="2160">
                  <c:v>44.55</c:v>
                </c:pt>
                <c:pt idx="2161">
                  <c:v>44.51</c:v>
                </c:pt>
                <c:pt idx="2162">
                  <c:v>44.68</c:v>
                </c:pt>
                <c:pt idx="2163">
                  <c:v>44.46</c:v>
                </c:pt>
                <c:pt idx="2164">
                  <c:v>44.63000000000001</c:v>
                </c:pt>
                <c:pt idx="2165">
                  <c:v>44.57</c:v>
                </c:pt>
                <c:pt idx="2166">
                  <c:v>44.42</c:v>
                </c:pt>
                <c:pt idx="2167">
                  <c:v>44.48</c:v>
                </c:pt>
                <c:pt idx="2168">
                  <c:v>44.5</c:v>
                </c:pt>
                <c:pt idx="2169">
                  <c:v>44.44</c:v>
                </c:pt>
                <c:pt idx="2170">
                  <c:v>44.70000000000001</c:v>
                </c:pt>
                <c:pt idx="2171">
                  <c:v>44.51</c:v>
                </c:pt>
                <c:pt idx="2172">
                  <c:v>44.5</c:v>
                </c:pt>
                <c:pt idx="2173">
                  <c:v>44.4</c:v>
                </c:pt>
                <c:pt idx="2174">
                  <c:v>44.65</c:v>
                </c:pt>
                <c:pt idx="2175">
                  <c:v>44.720000000000013</c:v>
                </c:pt>
                <c:pt idx="2176">
                  <c:v>44.61</c:v>
                </c:pt>
                <c:pt idx="2177">
                  <c:v>44.61</c:v>
                </c:pt>
                <c:pt idx="2178">
                  <c:v>44.68</c:v>
                </c:pt>
                <c:pt idx="2179">
                  <c:v>44.59</c:v>
                </c:pt>
                <c:pt idx="2180">
                  <c:v>44.55</c:v>
                </c:pt>
                <c:pt idx="2181">
                  <c:v>44.61</c:v>
                </c:pt>
                <c:pt idx="2182">
                  <c:v>44.530000000000008</c:v>
                </c:pt>
                <c:pt idx="2183">
                  <c:v>44.65</c:v>
                </c:pt>
                <c:pt idx="2184">
                  <c:v>44.65</c:v>
                </c:pt>
                <c:pt idx="2185">
                  <c:v>44.63000000000001</c:v>
                </c:pt>
                <c:pt idx="2186">
                  <c:v>44.48</c:v>
                </c:pt>
                <c:pt idx="2187">
                  <c:v>44.51</c:v>
                </c:pt>
                <c:pt idx="2188">
                  <c:v>44.61</c:v>
                </c:pt>
                <c:pt idx="2189">
                  <c:v>44.61</c:v>
                </c:pt>
                <c:pt idx="2190">
                  <c:v>44.55</c:v>
                </c:pt>
                <c:pt idx="2191">
                  <c:v>44.720000000000013</c:v>
                </c:pt>
                <c:pt idx="2192">
                  <c:v>44.61</c:v>
                </c:pt>
                <c:pt idx="2193">
                  <c:v>44.59</c:v>
                </c:pt>
                <c:pt idx="2194">
                  <c:v>44.63000000000001</c:v>
                </c:pt>
                <c:pt idx="2195">
                  <c:v>44.720000000000013</c:v>
                </c:pt>
                <c:pt idx="2196">
                  <c:v>44.65</c:v>
                </c:pt>
                <c:pt idx="2197">
                  <c:v>44.63000000000001</c:v>
                </c:pt>
                <c:pt idx="2198">
                  <c:v>44.61</c:v>
                </c:pt>
                <c:pt idx="2199">
                  <c:v>44.63000000000001</c:v>
                </c:pt>
                <c:pt idx="2200">
                  <c:v>44.61</c:v>
                </c:pt>
                <c:pt idx="2201">
                  <c:v>44.70000000000001</c:v>
                </c:pt>
                <c:pt idx="2202">
                  <c:v>44.720000000000013</c:v>
                </c:pt>
                <c:pt idx="2203">
                  <c:v>44.780000000000008</c:v>
                </c:pt>
                <c:pt idx="2204">
                  <c:v>44.68</c:v>
                </c:pt>
                <c:pt idx="2205">
                  <c:v>44.44</c:v>
                </c:pt>
                <c:pt idx="2206">
                  <c:v>44.63000000000001</c:v>
                </c:pt>
                <c:pt idx="2207">
                  <c:v>44.59</c:v>
                </c:pt>
                <c:pt idx="2208">
                  <c:v>44.51</c:v>
                </c:pt>
                <c:pt idx="2209">
                  <c:v>44.660000000000011</c:v>
                </c:pt>
                <c:pt idx="2210">
                  <c:v>44.68</c:v>
                </c:pt>
                <c:pt idx="2211">
                  <c:v>44.61</c:v>
                </c:pt>
                <c:pt idx="2212">
                  <c:v>44.65</c:v>
                </c:pt>
                <c:pt idx="2213">
                  <c:v>44.55</c:v>
                </c:pt>
                <c:pt idx="2214">
                  <c:v>44.63000000000001</c:v>
                </c:pt>
                <c:pt idx="2215">
                  <c:v>44.91</c:v>
                </c:pt>
                <c:pt idx="2216">
                  <c:v>44.660000000000011</c:v>
                </c:pt>
                <c:pt idx="2217">
                  <c:v>44.59</c:v>
                </c:pt>
                <c:pt idx="2218">
                  <c:v>44.55</c:v>
                </c:pt>
                <c:pt idx="2219">
                  <c:v>44.59</c:v>
                </c:pt>
                <c:pt idx="2220">
                  <c:v>44.61</c:v>
                </c:pt>
                <c:pt idx="2221">
                  <c:v>44.65</c:v>
                </c:pt>
                <c:pt idx="2222">
                  <c:v>44.57</c:v>
                </c:pt>
                <c:pt idx="2223">
                  <c:v>44.61</c:v>
                </c:pt>
                <c:pt idx="2224">
                  <c:v>44.760000000000012</c:v>
                </c:pt>
                <c:pt idx="2225">
                  <c:v>44.660000000000011</c:v>
                </c:pt>
                <c:pt idx="2226">
                  <c:v>44.65</c:v>
                </c:pt>
                <c:pt idx="2227">
                  <c:v>44.68</c:v>
                </c:pt>
                <c:pt idx="2228">
                  <c:v>44.790000000000013</c:v>
                </c:pt>
                <c:pt idx="2229">
                  <c:v>44.790000000000013</c:v>
                </c:pt>
                <c:pt idx="2230">
                  <c:v>44.760000000000012</c:v>
                </c:pt>
                <c:pt idx="2231">
                  <c:v>44.849999999999994</c:v>
                </c:pt>
                <c:pt idx="2232">
                  <c:v>44.780000000000008</c:v>
                </c:pt>
                <c:pt idx="2233">
                  <c:v>44.65</c:v>
                </c:pt>
                <c:pt idx="2234">
                  <c:v>44.849999999999994</c:v>
                </c:pt>
                <c:pt idx="2235">
                  <c:v>44.720000000000013</c:v>
                </c:pt>
                <c:pt idx="2236">
                  <c:v>44.68</c:v>
                </c:pt>
                <c:pt idx="2237">
                  <c:v>44.740000000000009</c:v>
                </c:pt>
                <c:pt idx="2238">
                  <c:v>44.68</c:v>
                </c:pt>
                <c:pt idx="2239">
                  <c:v>44.63000000000001</c:v>
                </c:pt>
                <c:pt idx="2240">
                  <c:v>44.740000000000009</c:v>
                </c:pt>
                <c:pt idx="2241">
                  <c:v>44.68</c:v>
                </c:pt>
                <c:pt idx="2242">
                  <c:v>44.740000000000009</c:v>
                </c:pt>
                <c:pt idx="2243">
                  <c:v>44.68</c:v>
                </c:pt>
                <c:pt idx="2244">
                  <c:v>44.63000000000001</c:v>
                </c:pt>
                <c:pt idx="2245">
                  <c:v>44.61</c:v>
                </c:pt>
                <c:pt idx="2246">
                  <c:v>44.740000000000009</c:v>
                </c:pt>
                <c:pt idx="2247">
                  <c:v>44.59</c:v>
                </c:pt>
                <c:pt idx="2248">
                  <c:v>44.720000000000013</c:v>
                </c:pt>
                <c:pt idx="2249">
                  <c:v>44.760000000000012</c:v>
                </c:pt>
                <c:pt idx="2250">
                  <c:v>44.63000000000001</c:v>
                </c:pt>
                <c:pt idx="2251">
                  <c:v>44.61</c:v>
                </c:pt>
                <c:pt idx="2252">
                  <c:v>44.70000000000001</c:v>
                </c:pt>
                <c:pt idx="2253">
                  <c:v>44.660000000000011</c:v>
                </c:pt>
                <c:pt idx="2254">
                  <c:v>44.5</c:v>
                </c:pt>
                <c:pt idx="2255">
                  <c:v>44.57</c:v>
                </c:pt>
                <c:pt idx="2256">
                  <c:v>44.720000000000013</c:v>
                </c:pt>
                <c:pt idx="2257">
                  <c:v>44.68</c:v>
                </c:pt>
                <c:pt idx="2258">
                  <c:v>44.720000000000013</c:v>
                </c:pt>
                <c:pt idx="2259">
                  <c:v>44.57</c:v>
                </c:pt>
                <c:pt idx="2260">
                  <c:v>44.59</c:v>
                </c:pt>
                <c:pt idx="2261">
                  <c:v>44.57</c:v>
                </c:pt>
                <c:pt idx="2262">
                  <c:v>44.720000000000013</c:v>
                </c:pt>
                <c:pt idx="2263">
                  <c:v>44.61</c:v>
                </c:pt>
                <c:pt idx="2264">
                  <c:v>44.720000000000013</c:v>
                </c:pt>
                <c:pt idx="2265">
                  <c:v>44.57</c:v>
                </c:pt>
                <c:pt idx="2266">
                  <c:v>44.63000000000001</c:v>
                </c:pt>
                <c:pt idx="2267">
                  <c:v>44.65</c:v>
                </c:pt>
                <c:pt idx="2268">
                  <c:v>44.55</c:v>
                </c:pt>
                <c:pt idx="2269">
                  <c:v>44.87</c:v>
                </c:pt>
                <c:pt idx="2270">
                  <c:v>44.61</c:v>
                </c:pt>
                <c:pt idx="2271">
                  <c:v>44.68</c:v>
                </c:pt>
                <c:pt idx="2272">
                  <c:v>44.57</c:v>
                </c:pt>
                <c:pt idx="2273">
                  <c:v>44.61</c:v>
                </c:pt>
                <c:pt idx="2274">
                  <c:v>44.720000000000013</c:v>
                </c:pt>
                <c:pt idx="2275">
                  <c:v>44.660000000000011</c:v>
                </c:pt>
                <c:pt idx="2276">
                  <c:v>44.790000000000013</c:v>
                </c:pt>
                <c:pt idx="2277">
                  <c:v>44.57</c:v>
                </c:pt>
                <c:pt idx="2278">
                  <c:v>44.61</c:v>
                </c:pt>
                <c:pt idx="2279">
                  <c:v>44.780000000000008</c:v>
                </c:pt>
                <c:pt idx="2280">
                  <c:v>44.70000000000001</c:v>
                </c:pt>
                <c:pt idx="2281">
                  <c:v>44.720000000000013</c:v>
                </c:pt>
                <c:pt idx="2282">
                  <c:v>44.70000000000001</c:v>
                </c:pt>
                <c:pt idx="2283">
                  <c:v>44.68</c:v>
                </c:pt>
                <c:pt idx="2284">
                  <c:v>44.70000000000001</c:v>
                </c:pt>
                <c:pt idx="2285">
                  <c:v>44.790000000000013</c:v>
                </c:pt>
                <c:pt idx="2286">
                  <c:v>44.70000000000001</c:v>
                </c:pt>
                <c:pt idx="2287">
                  <c:v>44.760000000000012</c:v>
                </c:pt>
                <c:pt idx="2288">
                  <c:v>44.720000000000013</c:v>
                </c:pt>
                <c:pt idx="2289">
                  <c:v>44.68</c:v>
                </c:pt>
                <c:pt idx="2290">
                  <c:v>44.780000000000008</c:v>
                </c:pt>
                <c:pt idx="2291">
                  <c:v>44.720000000000013</c:v>
                </c:pt>
                <c:pt idx="2292">
                  <c:v>44.740000000000009</c:v>
                </c:pt>
                <c:pt idx="2293">
                  <c:v>44.780000000000008</c:v>
                </c:pt>
                <c:pt idx="2294">
                  <c:v>44.530000000000008</c:v>
                </c:pt>
                <c:pt idx="2295">
                  <c:v>44.740000000000009</c:v>
                </c:pt>
                <c:pt idx="2296">
                  <c:v>44.760000000000012</c:v>
                </c:pt>
                <c:pt idx="2297">
                  <c:v>44.65</c:v>
                </c:pt>
                <c:pt idx="2298">
                  <c:v>44.780000000000008</c:v>
                </c:pt>
                <c:pt idx="2299">
                  <c:v>44.70000000000001</c:v>
                </c:pt>
                <c:pt idx="2300">
                  <c:v>44.760000000000012</c:v>
                </c:pt>
                <c:pt idx="2301">
                  <c:v>44.740000000000009</c:v>
                </c:pt>
                <c:pt idx="2302">
                  <c:v>44.57</c:v>
                </c:pt>
                <c:pt idx="2303">
                  <c:v>44.660000000000011</c:v>
                </c:pt>
                <c:pt idx="2304">
                  <c:v>44.70000000000001</c:v>
                </c:pt>
                <c:pt idx="2305">
                  <c:v>44.51</c:v>
                </c:pt>
                <c:pt idx="2306">
                  <c:v>44.68</c:v>
                </c:pt>
                <c:pt idx="2307">
                  <c:v>44.660000000000011</c:v>
                </c:pt>
                <c:pt idx="2308">
                  <c:v>44.70000000000001</c:v>
                </c:pt>
                <c:pt idx="2309">
                  <c:v>44.59</c:v>
                </c:pt>
                <c:pt idx="2310">
                  <c:v>44.63000000000001</c:v>
                </c:pt>
                <c:pt idx="2311">
                  <c:v>44.740000000000009</c:v>
                </c:pt>
                <c:pt idx="2312">
                  <c:v>44.720000000000013</c:v>
                </c:pt>
                <c:pt idx="2313">
                  <c:v>44.63000000000001</c:v>
                </c:pt>
                <c:pt idx="2314">
                  <c:v>44.780000000000008</c:v>
                </c:pt>
                <c:pt idx="2315">
                  <c:v>44.809999999999995</c:v>
                </c:pt>
                <c:pt idx="2316">
                  <c:v>44.720000000000013</c:v>
                </c:pt>
                <c:pt idx="2317">
                  <c:v>44.68</c:v>
                </c:pt>
                <c:pt idx="2318">
                  <c:v>44.809999999999995</c:v>
                </c:pt>
                <c:pt idx="2319">
                  <c:v>44.660000000000011</c:v>
                </c:pt>
                <c:pt idx="2320">
                  <c:v>44.55</c:v>
                </c:pt>
                <c:pt idx="2321">
                  <c:v>44.65</c:v>
                </c:pt>
                <c:pt idx="2322">
                  <c:v>44.720000000000013</c:v>
                </c:pt>
                <c:pt idx="2323">
                  <c:v>44.740000000000009</c:v>
                </c:pt>
                <c:pt idx="2324">
                  <c:v>44.740000000000009</c:v>
                </c:pt>
                <c:pt idx="2325">
                  <c:v>44.57</c:v>
                </c:pt>
                <c:pt idx="2326">
                  <c:v>44.57</c:v>
                </c:pt>
                <c:pt idx="2327">
                  <c:v>44.780000000000008</c:v>
                </c:pt>
                <c:pt idx="2328">
                  <c:v>44.65</c:v>
                </c:pt>
                <c:pt idx="2329">
                  <c:v>44.760000000000012</c:v>
                </c:pt>
                <c:pt idx="2330">
                  <c:v>44.59</c:v>
                </c:pt>
                <c:pt idx="2331">
                  <c:v>44.760000000000012</c:v>
                </c:pt>
                <c:pt idx="2332">
                  <c:v>44.720000000000013</c:v>
                </c:pt>
                <c:pt idx="2333">
                  <c:v>44.70000000000001</c:v>
                </c:pt>
                <c:pt idx="2334">
                  <c:v>44.94</c:v>
                </c:pt>
                <c:pt idx="2335">
                  <c:v>44.790000000000013</c:v>
                </c:pt>
                <c:pt idx="2336">
                  <c:v>44.660000000000011</c:v>
                </c:pt>
                <c:pt idx="2337">
                  <c:v>44.760000000000012</c:v>
                </c:pt>
                <c:pt idx="2338">
                  <c:v>44.63000000000001</c:v>
                </c:pt>
                <c:pt idx="2339">
                  <c:v>44.63000000000001</c:v>
                </c:pt>
                <c:pt idx="2340">
                  <c:v>44.68</c:v>
                </c:pt>
                <c:pt idx="2341">
                  <c:v>44.780000000000008</c:v>
                </c:pt>
                <c:pt idx="2342">
                  <c:v>44.740000000000009</c:v>
                </c:pt>
                <c:pt idx="2343">
                  <c:v>44.68</c:v>
                </c:pt>
                <c:pt idx="2344">
                  <c:v>44.849999999999994</c:v>
                </c:pt>
                <c:pt idx="2345">
                  <c:v>44.70000000000001</c:v>
                </c:pt>
                <c:pt idx="2346">
                  <c:v>44.660000000000011</c:v>
                </c:pt>
                <c:pt idx="2347">
                  <c:v>44.790000000000013</c:v>
                </c:pt>
                <c:pt idx="2348">
                  <c:v>44.68</c:v>
                </c:pt>
                <c:pt idx="2349">
                  <c:v>44.720000000000013</c:v>
                </c:pt>
                <c:pt idx="2350">
                  <c:v>44.720000000000013</c:v>
                </c:pt>
                <c:pt idx="2351">
                  <c:v>44.740000000000009</c:v>
                </c:pt>
                <c:pt idx="2352">
                  <c:v>44.760000000000012</c:v>
                </c:pt>
                <c:pt idx="2353">
                  <c:v>44.780000000000008</c:v>
                </c:pt>
                <c:pt idx="2354">
                  <c:v>44.63000000000001</c:v>
                </c:pt>
                <c:pt idx="2355">
                  <c:v>44.760000000000012</c:v>
                </c:pt>
                <c:pt idx="2356">
                  <c:v>44.70000000000001</c:v>
                </c:pt>
                <c:pt idx="2357">
                  <c:v>44.660000000000011</c:v>
                </c:pt>
                <c:pt idx="2358">
                  <c:v>44.65</c:v>
                </c:pt>
                <c:pt idx="2359">
                  <c:v>44.61</c:v>
                </c:pt>
                <c:pt idx="2360">
                  <c:v>44.65</c:v>
                </c:pt>
                <c:pt idx="2361">
                  <c:v>44.720000000000013</c:v>
                </c:pt>
                <c:pt idx="2362">
                  <c:v>44.70000000000001</c:v>
                </c:pt>
                <c:pt idx="2363">
                  <c:v>44.57</c:v>
                </c:pt>
                <c:pt idx="2364">
                  <c:v>44.83</c:v>
                </c:pt>
                <c:pt idx="2365">
                  <c:v>44.65</c:v>
                </c:pt>
                <c:pt idx="2366">
                  <c:v>44.65</c:v>
                </c:pt>
                <c:pt idx="2367">
                  <c:v>44.760000000000012</c:v>
                </c:pt>
                <c:pt idx="2368">
                  <c:v>44.720000000000013</c:v>
                </c:pt>
                <c:pt idx="2369">
                  <c:v>44.720000000000013</c:v>
                </c:pt>
                <c:pt idx="2370">
                  <c:v>44.740000000000009</c:v>
                </c:pt>
                <c:pt idx="2371">
                  <c:v>44.740000000000009</c:v>
                </c:pt>
                <c:pt idx="2372">
                  <c:v>44.530000000000008</c:v>
                </c:pt>
                <c:pt idx="2373">
                  <c:v>44.68</c:v>
                </c:pt>
                <c:pt idx="2374">
                  <c:v>44.65</c:v>
                </c:pt>
                <c:pt idx="2375">
                  <c:v>44.720000000000013</c:v>
                </c:pt>
                <c:pt idx="2376">
                  <c:v>44.660000000000011</c:v>
                </c:pt>
                <c:pt idx="2377">
                  <c:v>44.57</c:v>
                </c:pt>
                <c:pt idx="2378">
                  <c:v>44.68</c:v>
                </c:pt>
                <c:pt idx="2379">
                  <c:v>44.61</c:v>
                </c:pt>
                <c:pt idx="2380">
                  <c:v>44.660000000000011</c:v>
                </c:pt>
                <c:pt idx="2381">
                  <c:v>44.70000000000001</c:v>
                </c:pt>
                <c:pt idx="2382">
                  <c:v>44.660000000000011</c:v>
                </c:pt>
                <c:pt idx="2383">
                  <c:v>44.55</c:v>
                </c:pt>
                <c:pt idx="2384">
                  <c:v>44.720000000000013</c:v>
                </c:pt>
                <c:pt idx="2385">
                  <c:v>44.740000000000009</c:v>
                </c:pt>
                <c:pt idx="2386">
                  <c:v>44.720000000000013</c:v>
                </c:pt>
                <c:pt idx="2387">
                  <c:v>44.809999999999995</c:v>
                </c:pt>
                <c:pt idx="2388">
                  <c:v>44.83</c:v>
                </c:pt>
                <c:pt idx="2389">
                  <c:v>44.720000000000013</c:v>
                </c:pt>
                <c:pt idx="2390">
                  <c:v>44.65</c:v>
                </c:pt>
                <c:pt idx="2391">
                  <c:v>44.660000000000011</c:v>
                </c:pt>
                <c:pt idx="2392">
                  <c:v>44.68</c:v>
                </c:pt>
                <c:pt idx="2393">
                  <c:v>44.760000000000012</c:v>
                </c:pt>
                <c:pt idx="2394">
                  <c:v>44.68</c:v>
                </c:pt>
                <c:pt idx="2395">
                  <c:v>44.57</c:v>
                </c:pt>
                <c:pt idx="2396">
                  <c:v>44.790000000000013</c:v>
                </c:pt>
                <c:pt idx="2397">
                  <c:v>44.61</c:v>
                </c:pt>
                <c:pt idx="2398">
                  <c:v>44.65</c:v>
                </c:pt>
                <c:pt idx="2399">
                  <c:v>44.61</c:v>
                </c:pt>
                <c:pt idx="2400">
                  <c:v>44.790000000000013</c:v>
                </c:pt>
                <c:pt idx="2401">
                  <c:v>44.660000000000011</c:v>
                </c:pt>
                <c:pt idx="2402">
                  <c:v>44.68</c:v>
                </c:pt>
                <c:pt idx="2403">
                  <c:v>44.740000000000009</c:v>
                </c:pt>
                <c:pt idx="2404">
                  <c:v>44.65</c:v>
                </c:pt>
                <c:pt idx="2405">
                  <c:v>44.780000000000008</c:v>
                </c:pt>
                <c:pt idx="2406">
                  <c:v>44.65</c:v>
                </c:pt>
                <c:pt idx="2407">
                  <c:v>44.68</c:v>
                </c:pt>
                <c:pt idx="2408">
                  <c:v>44.87</c:v>
                </c:pt>
                <c:pt idx="2409">
                  <c:v>44.790000000000013</c:v>
                </c:pt>
                <c:pt idx="2410">
                  <c:v>44.740000000000009</c:v>
                </c:pt>
                <c:pt idx="2411">
                  <c:v>44.83</c:v>
                </c:pt>
                <c:pt idx="2412">
                  <c:v>44.760000000000012</c:v>
                </c:pt>
                <c:pt idx="2413">
                  <c:v>44.720000000000013</c:v>
                </c:pt>
                <c:pt idx="2414">
                  <c:v>44.63000000000001</c:v>
                </c:pt>
                <c:pt idx="2415">
                  <c:v>44.720000000000013</c:v>
                </c:pt>
                <c:pt idx="2416">
                  <c:v>44.760000000000012</c:v>
                </c:pt>
                <c:pt idx="2417">
                  <c:v>44.790000000000013</c:v>
                </c:pt>
                <c:pt idx="2418">
                  <c:v>44.740000000000009</c:v>
                </c:pt>
                <c:pt idx="2419">
                  <c:v>44.68</c:v>
                </c:pt>
                <c:pt idx="2420">
                  <c:v>44.780000000000008</c:v>
                </c:pt>
                <c:pt idx="2421">
                  <c:v>44.660000000000011</c:v>
                </c:pt>
                <c:pt idx="2422">
                  <c:v>44.65</c:v>
                </c:pt>
                <c:pt idx="2423">
                  <c:v>44.63000000000001</c:v>
                </c:pt>
                <c:pt idx="2424">
                  <c:v>44.68</c:v>
                </c:pt>
                <c:pt idx="2425">
                  <c:v>44.660000000000011</c:v>
                </c:pt>
                <c:pt idx="2426">
                  <c:v>44.57</c:v>
                </c:pt>
                <c:pt idx="2427">
                  <c:v>44.740000000000009</c:v>
                </c:pt>
                <c:pt idx="2428">
                  <c:v>44.720000000000013</c:v>
                </c:pt>
                <c:pt idx="2429">
                  <c:v>44.65</c:v>
                </c:pt>
                <c:pt idx="2430">
                  <c:v>44.760000000000012</c:v>
                </c:pt>
                <c:pt idx="2431">
                  <c:v>44.55</c:v>
                </c:pt>
                <c:pt idx="2432">
                  <c:v>44.780000000000008</c:v>
                </c:pt>
                <c:pt idx="2433">
                  <c:v>44.740000000000009</c:v>
                </c:pt>
                <c:pt idx="2434">
                  <c:v>44.760000000000012</c:v>
                </c:pt>
                <c:pt idx="2435">
                  <c:v>44.70000000000001</c:v>
                </c:pt>
                <c:pt idx="2436">
                  <c:v>44.660000000000011</c:v>
                </c:pt>
                <c:pt idx="2437">
                  <c:v>44.740000000000009</c:v>
                </c:pt>
                <c:pt idx="2438">
                  <c:v>44.68</c:v>
                </c:pt>
                <c:pt idx="2439">
                  <c:v>44.68</c:v>
                </c:pt>
                <c:pt idx="2440">
                  <c:v>44.63000000000001</c:v>
                </c:pt>
                <c:pt idx="2441">
                  <c:v>44.59</c:v>
                </c:pt>
                <c:pt idx="2442">
                  <c:v>44.760000000000012</c:v>
                </c:pt>
                <c:pt idx="2443">
                  <c:v>44.68</c:v>
                </c:pt>
                <c:pt idx="2444">
                  <c:v>44.70000000000001</c:v>
                </c:pt>
                <c:pt idx="2445">
                  <c:v>44.720000000000013</c:v>
                </c:pt>
                <c:pt idx="2446">
                  <c:v>44.70000000000001</c:v>
                </c:pt>
                <c:pt idx="2447">
                  <c:v>44.660000000000011</c:v>
                </c:pt>
                <c:pt idx="2448">
                  <c:v>44.65</c:v>
                </c:pt>
                <c:pt idx="2449">
                  <c:v>44.68</c:v>
                </c:pt>
                <c:pt idx="2450">
                  <c:v>44.65</c:v>
                </c:pt>
                <c:pt idx="2451">
                  <c:v>44.70000000000001</c:v>
                </c:pt>
                <c:pt idx="2452">
                  <c:v>44.65</c:v>
                </c:pt>
                <c:pt idx="2453">
                  <c:v>44.660000000000011</c:v>
                </c:pt>
                <c:pt idx="2454">
                  <c:v>44.83</c:v>
                </c:pt>
                <c:pt idx="2455">
                  <c:v>44.63000000000001</c:v>
                </c:pt>
                <c:pt idx="2456">
                  <c:v>44.68</c:v>
                </c:pt>
                <c:pt idx="2457">
                  <c:v>44.780000000000008</c:v>
                </c:pt>
                <c:pt idx="2458">
                  <c:v>44.68</c:v>
                </c:pt>
                <c:pt idx="2459">
                  <c:v>44.61</c:v>
                </c:pt>
                <c:pt idx="2460">
                  <c:v>44.780000000000008</c:v>
                </c:pt>
                <c:pt idx="2461">
                  <c:v>44.790000000000013</c:v>
                </c:pt>
                <c:pt idx="2462">
                  <c:v>44.63000000000001</c:v>
                </c:pt>
                <c:pt idx="2463">
                  <c:v>44.63000000000001</c:v>
                </c:pt>
                <c:pt idx="2464">
                  <c:v>44.68</c:v>
                </c:pt>
                <c:pt idx="2465">
                  <c:v>44.70000000000001</c:v>
                </c:pt>
                <c:pt idx="2466">
                  <c:v>44.70000000000001</c:v>
                </c:pt>
                <c:pt idx="2467">
                  <c:v>44.59</c:v>
                </c:pt>
                <c:pt idx="2468">
                  <c:v>44.65</c:v>
                </c:pt>
                <c:pt idx="2469">
                  <c:v>44.51</c:v>
                </c:pt>
                <c:pt idx="2470">
                  <c:v>44.65</c:v>
                </c:pt>
                <c:pt idx="2471">
                  <c:v>44.51</c:v>
                </c:pt>
                <c:pt idx="2472">
                  <c:v>44.51</c:v>
                </c:pt>
                <c:pt idx="2473">
                  <c:v>44.51</c:v>
                </c:pt>
                <c:pt idx="2474">
                  <c:v>44.65</c:v>
                </c:pt>
                <c:pt idx="2475">
                  <c:v>44.63000000000001</c:v>
                </c:pt>
                <c:pt idx="2476">
                  <c:v>44.46</c:v>
                </c:pt>
                <c:pt idx="2477">
                  <c:v>44.530000000000008</c:v>
                </c:pt>
                <c:pt idx="2478">
                  <c:v>44.5</c:v>
                </c:pt>
                <c:pt idx="2479">
                  <c:v>44.61</c:v>
                </c:pt>
                <c:pt idx="2480">
                  <c:v>44.61</c:v>
                </c:pt>
                <c:pt idx="2481">
                  <c:v>44.530000000000008</c:v>
                </c:pt>
                <c:pt idx="2482">
                  <c:v>44.740000000000009</c:v>
                </c:pt>
                <c:pt idx="2483">
                  <c:v>44.55</c:v>
                </c:pt>
                <c:pt idx="2484">
                  <c:v>44.780000000000008</c:v>
                </c:pt>
                <c:pt idx="2485">
                  <c:v>44.530000000000008</c:v>
                </c:pt>
                <c:pt idx="2486">
                  <c:v>44.57</c:v>
                </c:pt>
                <c:pt idx="2487">
                  <c:v>44.46</c:v>
                </c:pt>
                <c:pt idx="2488">
                  <c:v>44.57</c:v>
                </c:pt>
                <c:pt idx="2489">
                  <c:v>44.57</c:v>
                </c:pt>
                <c:pt idx="2490">
                  <c:v>44.720000000000013</c:v>
                </c:pt>
                <c:pt idx="2491">
                  <c:v>44.59</c:v>
                </c:pt>
                <c:pt idx="2492">
                  <c:v>44.63000000000001</c:v>
                </c:pt>
                <c:pt idx="2493">
                  <c:v>44.780000000000008</c:v>
                </c:pt>
                <c:pt idx="2494">
                  <c:v>44.530000000000008</c:v>
                </c:pt>
                <c:pt idx="2495">
                  <c:v>44.780000000000008</c:v>
                </c:pt>
                <c:pt idx="2496">
                  <c:v>44.61</c:v>
                </c:pt>
                <c:pt idx="2497">
                  <c:v>44.65</c:v>
                </c:pt>
                <c:pt idx="2498">
                  <c:v>44.59</c:v>
                </c:pt>
                <c:pt idx="2499">
                  <c:v>44.65</c:v>
                </c:pt>
                <c:pt idx="2500">
                  <c:v>44.70000000000001</c:v>
                </c:pt>
                <c:pt idx="2501">
                  <c:v>44.5</c:v>
                </c:pt>
                <c:pt idx="2502">
                  <c:v>44.57</c:v>
                </c:pt>
                <c:pt idx="2503">
                  <c:v>44.59</c:v>
                </c:pt>
                <c:pt idx="2504">
                  <c:v>44.660000000000011</c:v>
                </c:pt>
                <c:pt idx="2505">
                  <c:v>44.65</c:v>
                </c:pt>
                <c:pt idx="2506">
                  <c:v>44.63000000000001</c:v>
                </c:pt>
                <c:pt idx="2507">
                  <c:v>44.65</c:v>
                </c:pt>
                <c:pt idx="2508">
                  <c:v>44.70000000000001</c:v>
                </c:pt>
                <c:pt idx="2509">
                  <c:v>44.70000000000001</c:v>
                </c:pt>
                <c:pt idx="2510">
                  <c:v>44.65</c:v>
                </c:pt>
                <c:pt idx="2511">
                  <c:v>44.61</c:v>
                </c:pt>
                <c:pt idx="2512">
                  <c:v>44.760000000000012</c:v>
                </c:pt>
                <c:pt idx="2513">
                  <c:v>44.55</c:v>
                </c:pt>
                <c:pt idx="2514">
                  <c:v>44.68</c:v>
                </c:pt>
                <c:pt idx="2515">
                  <c:v>44.660000000000011</c:v>
                </c:pt>
                <c:pt idx="2516">
                  <c:v>44.65</c:v>
                </c:pt>
                <c:pt idx="2517">
                  <c:v>44.760000000000012</c:v>
                </c:pt>
                <c:pt idx="2518">
                  <c:v>44.740000000000009</c:v>
                </c:pt>
                <c:pt idx="2519">
                  <c:v>44.59</c:v>
                </c:pt>
                <c:pt idx="2520">
                  <c:v>44.55</c:v>
                </c:pt>
                <c:pt idx="2521">
                  <c:v>44.70000000000001</c:v>
                </c:pt>
                <c:pt idx="2522">
                  <c:v>44.63000000000001</c:v>
                </c:pt>
                <c:pt idx="2523">
                  <c:v>44.59</c:v>
                </c:pt>
                <c:pt idx="2524">
                  <c:v>44.660000000000011</c:v>
                </c:pt>
                <c:pt idx="2525">
                  <c:v>44.660000000000011</c:v>
                </c:pt>
                <c:pt idx="2526">
                  <c:v>44.70000000000001</c:v>
                </c:pt>
                <c:pt idx="2527">
                  <c:v>44.70000000000001</c:v>
                </c:pt>
                <c:pt idx="2528">
                  <c:v>44.68</c:v>
                </c:pt>
                <c:pt idx="2529">
                  <c:v>44.83</c:v>
                </c:pt>
                <c:pt idx="2530">
                  <c:v>44.780000000000008</c:v>
                </c:pt>
                <c:pt idx="2531">
                  <c:v>44.660000000000011</c:v>
                </c:pt>
                <c:pt idx="2532">
                  <c:v>44.87</c:v>
                </c:pt>
                <c:pt idx="2533">
                  <c:v>44.780000000000008</c:v>
                </c:pt>
                <c:pt idx="2534">
                  <c:v>44.720000000000013</c:v>
                </c:pt>
                <c:pt idx="2535">
                  <c:v>44.65</c:v>
                </c:pt>
                <c:pt idx="2536">
                  <c:v>44.780000000000008</c:v>
                </c:pt>
                <c:pt idx="2537">
                  <c:v>44.68</c:v>
                </c:pt>
                <c:pt idx="2538">
                  <c:v>44.760000000000012</c:v>
                </c:pt>
                <c:pt idx="2539">
                  <c:v>44.70000000000001</c:v>
                </c:pt>
                <c:pt idx="2540">
                  <c:v>44.59</c:v>
                </c:pt>
                <c:pt idx="2541">
                  <c:v>44.660000000000011</c:v>
                </c:pt>
                <c:pt idx="2542">
                  <c:v>44.63000000000001</c:v>
                </c:pt>
                <c:pt idx="2543">
                  <c:v>44.740000000000009</c:v>
                </c:pt>
                <c:pt idx="2544">
                  <c:v>44.68</c:v>
                </c:pt>
                <c:pt idx="2545">
                  <c:v>44.720000000000013</c:v>
                </c:pt>
                <c:pt idx="2546">
                  <c:v>44.68</c:v>
                </c:pt>
                <c:pt idx="2547">
                  <c:v>44.660000000000011</c:v>
                </c:pt>
                <c:pt idx="2548">
                  <c:v>44.63000000000001</c:v>
                </c:pt>
                <c:pt idx="2549">
                  <c:v>44.790000000000013</c:v>
                </c:pt>
                <c:pt idx="2550">
                  <c:v>44.59</c:v>
                </c:pt>
                <c:pt idx="2551">
                  <c:v>44.780000000000008</c:v>
                </c:pt>
                <c:pt idx="2552">
                  <c:v>44.55</c:v>
                </c:pt>
                <c:pt idx="2553">
                  <c:v>44.760000000000012</c:v>
                </c:pt>
                <c:pt idx="2554">
                  <c:v>44.720000000000013</c:v>
                </c:pt>
                <c:pt idx="2555">
                  <c:v>44.780000000000008</c:v>
                </c:pt>
                <c:pt idx="2556">
                  <c:v>44.760000000000012</c:v>
                </c:pt>
                <c:pt idx="2557">
                  <c:v>44.63000000000001</c:v>
                </c:pt>
                <c:pt idx="2558">
                  <c:v>44.70000000000001</c:v>
                </c:pt>
                <c:pt idx="2559">
                  <c:v>44.760000000000012</c:v>
                </c:pt>
                <c:pt idx="2560">
                  <c:v>44.660000000000011</c:v>
                </c:pt>
                <c:pt idx="2561">
                  <c:v>44.790000000000013</c:v>
                </c:pt>
                <c:pt idx="2562">
                  <c:v>44.720000000000013</c:v>
                </c:pt>
                <c:pt idx="2563">
                  <c:v>44.760000000000012</c:v>
                </c:pt>
                <c:pt idx="2564">
                  <c:v>44.760000000000012</c:v>
                </c:pt>
                <c:pt idx="2565">
                  <c:v>44.740000000000009</c:v>
                </c:pt>
                <c:pt idx="2566">
                  <c:v>44.63000000000001</c:v>
                </c:pt>
                <c:pt idx="2567">
                  <c:v>44.70000000000001</c:v>
                </c:pt>
                <c:pt idx="2568">
                  <c:v>44.790000000000013</c:v>
                </c:pt>
                <c:pt idx="2569">
                  <c:v>44.70000000000001</c:v>
                </c:pt>
                <c:pt idx="2570">
                  <c:v>44.68</c:v>
                </c:pt>
                <c:pt idx="2571">
                  <c:v>44.720000000000013</c:v>
                </c:pt>
                <c:pt idx="2572">
                  <c:v>44.720000000000013</c:v>
                </c:pt>
                <c:pt idx="2573">
                  <c:v>44.61</c:v>
                </c:pt>
                <c:pt idx="2574">
                  <c:v>44.65</c:v>
                </c:pt>
                <c:pt idx="2575">
                  <c:v>44.63000000000001</c:v>
                </c:pt>
                <c:pt idx="2576">
                  <c:v>44.61</c:v>
                </c:pt>
                <c:pt idx="2577">
                  <c:v>44.70000000000001</c:v>
                </c:pt>
                <c:pt idx="2578">
                  <c:v>44.83</c:v>
                </c:pt>
                <c:pt idx="2579">
                  <c:v>44.63000000000001</c:v>
                </c:pt>
                <c:pt idx="2580">
                  <c:v>44.530000000000008</c:v>
                </c:pt>
                <c:pt idx="2581">
                  <c:v>44.809999999999995</c:v>
                </c:pt>
                <c:pt idx="2582">
                  <c:v>44.68</c:v>
                </c:pt>
                <c:pt idx="2583">
                  <c:v>44.70000000000001</c:v>
                </c:pt>
                <c:pt idx="2584">
                  <c:v>44.70000000000001</c:v>
                </c:pt>
                <c:pt idx="2585">
                  <c:v>44.760000000000012</c:v>
                </c:pt>
                <c:pt idx="2586">
                  <c:v>44.68</c:v>
                </c:pt>
                <c:pt idx="2587">
                  <c:v>44.59</c:v>
                </c:pt>
                <c:pt idx="2588">
                  <c:v>44.70000000000001</c:v>
                </c:pt>
                <c:pt idx="2589">
                  <c:v>44.63000000000001</c:v>
                </c:pt>
                <c:pt idx="2590">
                  <c:v>44.61</c:v>
                </c:pt>
                <c:pt idx="2591">
                  <c:v>44.70000000000001</c:v>
                </c:pt>
                <c:pt idx="2592">
                  <c:v>44.849999999999994</c:v>
                </c:pt>
                <c:pt idx="2593">
                  <c:v>44.70000000000001</c:v>
                </c:pt>
                <c:pt idx="2594">
                  <c:v>44.740000000000009</c:v>
                </c:pt>
                <c:pt idx="2595">
                  <c:v>44.59</c:v>
                </c:pt>
                <c:pt idx="2596">
                  <c:v>44.70000000000001</c:v>
                </c:pt>
                <c:pt idx="2597">
                  <c:v>44.68</c:v>
                </c:pt>
                <c:pt idx="2598">
                  <c:v>44.720000000000013</c:v>
                </c:pt>
                <c:pt idx="2599">
                  <c:v>44.660000000000011</c:v>
                </c:pt>
                <c:pt idx="2600">
                  <c:v>44.740000000000009</c:v>
                </c:pt>
                <c:pt idx="2601">
                  <c:v>44.740000000000009</c:v>
                </c:pt>
                <c:pt idx="2602">
                  <c:v>44.70000000000001</c:v>
                </c:pt>
                <c:pt idx="2603">
                  <c:v>44.790000000000013</c:v>
                </c:pt>
                <c:pt idx="2604">
                  <c:v>44.59</c:v>
                </c:pt>
                <c:pt idx="2605">
                  <c:v>44.790000000000013</c:v>
                </c:pt>
                <c:pt idx="2606">
                  <c:v>44.59</c:v>
                </c:pt>
                <c:pt idx="2607">
                  <c:v>44.780000000000008</c:v>
                </c:pt>
                <c:pt idx="2608">
                  <c:v>44.87</c:v>
                </c:pt>
                <c:pt idx="2609">
                  <c:v>44.780000000000008</c:v>
                </c:pt>
                <c:pt idx="2610">
                  <c:v>44.68</c:v>
                </c:pt>
                <c:pt idx="2611">
                  <c:v>44.660000000000011</c:v>
                </c:pt>
                <c:pt idx="2612">
                  <c:v>44.63000000000001</c:v>
                </c:pt>
                <c:pt idx="2613">
                  <c:v>44.790000000000013</c:v>
                </c:pt>
                <c:pt idx="2614">
                  <c:v>44.790000000000013</c:v>
                </c:pt>
                <c:pt idx="2615">
                  <c:v>44.780000000000008</c:v>
                </c:pt>
                <c:pt idx="2616">
                  <c:v>44.91</c:v>
                </c:pt>
                <c:pt idx="2617">
                  <c:v>44.91</c:v>
                </c:pt>
                <c:pt idx="2618">
                  <c:v>44.83</c:v>
                </c:pt>
                <c:pt idx="2619">
                  <c:v>44.87</c:v>
                </c:pt>
                <c:pt idx="2620">
                  <c:v>44.91</c:v>
                </c:pt>
                <c:pt idx="2621">
                  <c:v>44.720000000000013</c:v>
                </c:pt>
                <c:pt idx="2622">
                  <c:v>44.760000000000012</c:v>
                </c:pt>
                <c:pt idx="2623">
                  <c:v>44.740000000000009</c:v>
                </c:pt>
                <c:pt idx="2624">
                  <c:v>44.849999999999994</c:v>
                </c:pt>
                <c:pt idx="2625">
                  <c:v>44.740000000000009</c:v>
                </c:pt>
                <c:pt idx="2626">
                  <c:v>44.70000000000001</c:v>
                </c:pt>
                <c:pt idx="2627">
                  <c:v>44.65</c:v>
                </c:pt>
                <c:pt idx="2628">
                  <c:v>44.790000000000013</c:v>
                </c:pt>
                <c:pt idx="2629">
                  <c:v>44.720000000000013</c:v>
                </c:pt>
                <c:pt idx="2630">
                  <c:v>44.790000000000013</c:v>
                </c:pt>
                <c:pt idx="2631">
                  <c:v>44.790000000000013</c:v>
                </c:pt>
                <c:pt idx="2632">
                  <c:v>44.780000000000008</c:v>
                </c:pt>
                <c:pt idx="2633">
                  <c:v>44.809999999999995</c:v>
                </c:pt>
                <c:pt idx="2634">
                  <c:v>44.809999999999995</c:v>
                </c:pt>
                <c:pt idx="2635">
                  <c:v>44.809999999999995</c:v>
                </c:pt>
                <c:pt idx="2636">
                  <c:v>44.720000000000013</c:v>
                </c:pt>
                <c:pt idx="2637">
                  <c:v>44.720000000000013</c:v>
                </c:pt>
                <c:pt idx="2638">
                  <c:v>44.809999999999995</c:v>
                </c:pt>
                <c:pt idx="2639">
                  <c:v>44.68</c:v>
                </c:pt>
                <c:pt idx="2640">
                  <c:v>44.70000000000001</c:v>
                </c:pt>
                <c:pt idx="2641">
                  <c:v>44.70000000000001</c:v>
                </c:pt>
                <c:pt idx="2642">
                  <c:v>44.65</c:v>
                </c:pt>
                <c:pt idx="2643">
                  <c:v>44.70000000000001</c:v>
                </c:pt>
                <c:pt idx="2644">
                  <c:v>44.68</c:v>
                </c:pt>
                <c:pt idx="2645">
                  <c:v>44.809999999999995</c:v>
                </c:pt>
                <c:pt idx="2646">
                  <c:v>44.720000000000013</c:v>
                </c:pt>
                <c:pt idx="2647">
                  <c:v>44.83</c:v>
                </c:pt>
                <c:pt idx="2648">
                  <c:v>44.65</c:v>
                </c:pt>
                <c:pt idx="2649">
                  <c:v>44.59</c:v>
                </c:pt>
                <c:pt idx="2650">
                  <c:v>44.740000000000009</c:v>
                </c:pt>
                <c:pt idx="2651">
                  <c:v>44.68</c:v>
                </c:pt>
                <c:pt idx="2652">
                  <c:v>44.790000000000013</c:v>
                </c:pt>
                <c:pt idx="2653">
                  <c:v>44.63000000000001</c:v>
                </c:pt>
                <c:pt idx="2654">
                  <c:v>44.720000000000013</c:v>
                </c:pt>
                <c:pt idx="2655">
                  <c:v>44.760000000000012</c:v>
                </c:pt>
                <c:pt idx="2656">
                  <c:v>44.660000000000011</c:v>
                </c:pt>
                <c:pt idx="2657">
                  <c:v>44.790000000000013</c:v>
                </c:pt>
                <c:pt idx="2658">
                  <c:v>44.720000000000013</c:v>
                </c:pt>
                <c:pt idx="2659">
                  <c:v>44.740000000000009</c:v>
                </c:pt>
                <c:pt idx="2660">
                  <c:v>44.740000000000009</c:v>
                </c:pt>
                <c:pt idx="2661">
                  <c:v>44.70000000000001</c:v>
                </c:pt>
                <c:pt idx="2662">
                  <c:v>44.740000000000009</c:v>
                </c:pt>
                <c:pt idx="2663">
                  <c:v>44.740000000000009</c:v>
                </c:pt>
                <c:pt idx="2664">
                  <c:v>44.70000000000001</c:v>
                </c:pt>
                <c:pt idx="2665">
                  <c:v>44.760000000000012</c:v>
                </c:pt>
                <c:pt idx="2666">
                  <c:v>44.70000000000001</c:v>
                </c:pt>
                <c:pt idx="2667">
                  <c:v>44.65</c:v>
                </c:pt>
                <c:pt idx="2668">
                  <c:v>44.809999999999995</c:v>
                </c:pt>
                <c:pt idx="2669">
                  <c:v>44.65</c:v>
                </c:pt>
                <c:pt idx="2670">
                  <c:v>44.93</c:v>
                </c:pt>
                <c:pt idx="2671">
                  <c:v>44.809999999999995</c:v>
                </c:pt>
                <c:pt idx="2672">
                  <c:v>44.740000000000009</c:v>
                </c:pt>
                <c:pt idx="2673">
                  <c:v>44.790000000000013</c:v>
                </c:pt>
                <c:pt idx="2674">
                  <c:v>44.87</c:v>
                </c:pt>
                <c:pt idx="2675">
                  <c:v>44.889999999999993</c:v>
                </c:pt>
                <c:pt idx="2676">
                  <c:v>45</c:v>
                </c:pt>
                <c:pt idx="2677">
                  <c:v>44.780000000000008</c:v>
                </c:pt>
                <c:pt idx="2678">
                  <c:v>44.70000000000001</c:v>
                </c:pt>
                <c:pt idx="2679">
                  <c:v>44.760000000000012</c:v>
                </c:pt>
                <c:pt idx="2680">
                  <c:v>44.70000000000001</c:v>
                </c:pt>
                <c:pt idx="2681">
                  <c:v>44.720000000000013</c:v>
                </c:pt>
                <c:pt idx="2682">
                  <c:v>44.660000000000011</c:v>
                </c:pt>
                <c:pt idx="2683">
                  <c:v>44.849999999999994</c:v>
                </c:pt>
                <c:pt idx="2684">
                  <c:v>44.780000000000008</c:v>
                </c:pt>
                <c:pt idx="2685">
                  <c:v>44.70000000000001</c:v>
                </c:pt>
                <c:pt idx="2686">
                  <c:v>44.660000000000011</c:v>
                </c:pt>
                <c:pt idx="2687">
                  <c:v>44.63000000000001</c:v>
                </c:pt>
                <c:pt idx="2688">
                  <c:v>44.790000000000013</c:v>
                </c:pt>
                <c:pt idx="2689">
                  <c:v>44.780000000000008</c:v>
                </c:pt>
                <c:pt idx="2690">
                  <c:v>44.760000000000012</c:v>
                </c:pt>
                <c:pt idx="2691">
                  <c:v>44.68</c:v>
                </c:pt>
                <c:pt idx="2692">
                  <c:v>44.660000000000011</c:v>
                </c:pt>
                <c:pt idx="2693">
                  <c:v>44.760000000000012</c:v>
                </c:pt>
                <c:pt idx="2694">
                  <c:v>44.760000000000012</c:v>
                </c:pt>
                <c:pt idx="2695">
                  <c:v>44.790000000000013</c:v>
                </c:pt>
                <c:pt idx="2696">
                  <c:v>44.780000000000008</c:v>
                </c:pt>
                <c:pt idx="2697">
                  <c:v>44.68</c:v>
                </c:pt>
                <c:pt idx="2698">
                  <c:v>44.740000000000009</c:v>
                </c:pt>
                <c:pt idx="2699">
                  <c:v>44.87</c:v>
                </c:pt>
                <c:pt idx="2700">
                  <c:v>44.63000000000001</c:v>
                </c:pt>
                <c:pt idx="2701">
                  <c:v>44.70000000000001</c:v>
                </c:pt>
                <c:pt idx="2702">
                  <c:v>44.790000000000013</c:v>
                </c:pt>
                <c:pt idx="2703">
                  <c:v>44.780000000000008</c:v>
                </c:pt>
                <c:pt idx="2704">
                  <c:v>44.63000000000001</c:v>
                </c:pt>
                <c:pt idx="2705">
                  <c:v>44.83</c:v>
                </c:pt>
                <c:pt idx="2706">
                  <c:v>44.70000000000001</c:v>
                </c:pt>
                <c:pt idx="2707">
                  <c:v>44.65</c:v>
                </c:pt>
                <c:pt idx="2708">
                  <c:v>44.63000000000001</c:v>
                </c:pt>
                <c:pt idx="2709">
                  <c:v>44.65</c:v>
                </c:pt>
                <c:pt idx="2710">
                  <c:v>44.720000000000013</c:v>
                </c:pt>
                <c:pt idx="2711">
                  <c:v>44.740000000000009</c:v>
                </c:pt>
                <c:pt idx="2712">
                  <c:v>44.68</c:v>
                </c:pt>
                <c:pt idx="2713">
                  <c:v>44.849999999999994</c:v>
                </c:pt>
                <c:pt idx="2714">
                  <c:v>44.63000000000001</c:v>
                </c:pt>
                <c:pt idx="2715">
                  <c:v>44.83</c:v>
                </c:pt>
                <c:pt idx="2716">
                  <c:v>44.780000000000008</c:v>
                </c:pt>
                <c:pt idx="2717">
                  <c:v>44.849999999999994</c:v>
                </c:pt>
                <c:pt idx="2718">
                  <c:v>44.760000000000012</c:v>
                </c:pt>
                <c:pt idx="2719">
                  <c:v>44.740000000000009</c:v>
                </c:pt>
                <c:pt idx="2720">
                  <c:v>44.740000000000009</c:v>
                </c:pt>
                <c:pt idx="2721">
                  <c:v>44.5</c:v>
                </c:pt>
                <c:pt idx="2722">
                  <c:v>44.63000000000001</c:v>
                </c:pt>
                <c:pt idx="2723">
                  <c:v>44.760000000000012</c:v>
                </c:pt>
                <c:pt idx="2724">
                  <c:v>44.660000000000011</c:v>
                </c:pt>
                <c:pt idx="2725">
                  <c:v>44.720000000000013</c:v>
                </c:pt>
                <c:pt idx="2726">
                  <c:v>44.70000000000001</c:v>
                </c:pt>
                <c:pt idx="2727">
                  <c:v>44.740000000000009</c:v>
                </c:pt>
                <c:pt idx="2728">
                  <c:v>44.760000000000012</c:v>
                </c:pt>
                <c:pt idx="2729">
                  <c:v>44.790000000000013</c:v>
                </c:pt>
                <c:pt idx="2730">
                  <c:v>44.70000000000001</c:v>
                </c:pt>
                <c:pt idx="2731">
                  <c:v>44.83</c:v>
                </c:pt>
                <c:pt idx="2732">
                  <c:v>44.760000000000012</c:v>
                </c:pt>
                <c:pt idx="2733">
                  <c:v>44.83</c:v>
                </c:pt>
                <c:pt idx="2734">
                  <c:v>44.760000000000012</c:v>
                </c:pt>
                <c:pt idx="2735">
                  <c:v>44.740000000000009</c:v>
                </c:pt>
                <c:pt idx="2736">
                  <c:v>44.63000000000001</c:v>
                </c:pt>
                <c:pt idx="2737">
                  <c:v>44.68</c:v>
                </c:pt>
                <c:pt idx="2738">
                  <c:v>44.740000000000009</c:v>
                </c:pt>
                <c:pt idx="2739">
                  <c:v>44.68</c:v>
                </c:pt>
                <c:pt idx="2740">
                  <c:v>44.790000000000013</c:v>
                </c:pt>
                <c:pt idx="2741">
                  <c:v>44.780000000000008</c:v>
                </c:pt>
                <c:pt idx="2742">
                  <c:v>44.780000000000008</c:v>
                </c:pt>
                <c:pt idx="2743">
                  <c:v>44.63000000000001</c:v>
                </c:pt>
                <c:pt idx="2744">
                  <c:v>44.68</c:v>
                </c:pt>
                <c:pt idx="2745">
                  <c:v>44.760000000000012</c:v>
                </c:pt>
                <c:pt idx="2746">
                  <c:v>44.530000000000008</c:v>
                </c:pt>
                <c:pt idx="2747">
                  <c:v>44.59</c:v>
                </c:pt>
                <c:pt idx="2748">
                  <c:v>44.70000000000001</c:v>
                </c:pt>
                <c:pt idx="2749">
                  <c:v>44.740000000000009</c:v>
                </c:pt>
                <c:pt idx="2750">
                  <c:v>44.57</c:v>
                </c:pt>
                <c:pt idx="2751">
                  <c:v>44.780000000000008</c:v>
                </c:pt>
                <c:pt idx="2752">
                  <c:v>44.720000000000013</c:v>
                </c:pt>
                <c:pt idx="2753">
                  <c:v>44.530000000000008</c:v>
                </c:pt>
                <c:pt idx="2754">
                  <c:v>44.63000000000001</c:v>
                </c:pt>
                <c:pt idx="2755">
                  <c:v>44.55</c:v>
                </c:pt>
                <c:pt idx="2756">
                  <c:v>44.63000000000001</c:v>
                </c:pt>
                <c:pt idx="2757">
                  <c:v>44.530000000000008</c:v>
                </c:pt>
                <c:pt idx="2758">
                  <c:v>44.59</c:v>
                </c:pt>
                <c:pt idx="2759">
                  <c:v>44.63000000000001</c:v>
                </c:pt>
                <c:pt idx="2760">
                  <c:v>44.760000000000012</c:v>
                </c:pt>
                <c:pt idx="2761">
                  <c:v>44.68</c:v>
                </c:pt>
                <c:pt idx="2762">
                  <c:v>44.63000000000001</c:v>
                </c:pt>
                <c:pt idx="2763">
                  <c:v>44.63000000000001</c:v>
                </c:pt>
                <c:pt idx="2764">
                  <c:v>44.780000000000008</c:v>
                </c:pt>
                <c:pt idx="2765">
                  <c:v>44.65</c:v>
                </c:pt>
                <c:pt idx="2766">
                  <c:v>44.65</c:v>
                </c:pt>
                <c:pt idx="2767">
                  <c:v>44.59</c:v>
                </c:pt>
                <c:pt idx="2768">
                  <c:v>44.59</c:v>
                </c:pt>
                <c:pt idx="2769">
                  <c:v>44.660000000000011</c:v>
                </c:pt>
                <c:pt idx="2770">
                  <c:v>44.720000000000013</c:v>
                </c:pt>
                <c:pt idx="2771">
                  <c:v>44.61</c:v>
                </c:pt>
                <c:pt idx="2772">
                  <c:v>44.740000000000009</c:v>
                </c:pt>
                <c:pt idx="2773">
                  <c:v>44.760000000000012</c:v>
                </c:pt>
                <c:pt idx="2774">
                  <c:v>44.63000000000001</c:v>
                </c:pt>
                <c:pt idx="2775">
                  <c:v>44.70000000000001</c:v>
                </c:pt>
                <c:pt idx="2776">
                  <c:v>44.55</c:v>
                </c:pt>
                <c:pt idx="2777">
                  <c:v>44.70000000000001</c:v>
                </c:pt>
                <c:pt idx="2778">
                  <c:v>44.720000000000013</c:v>
                </c:pt>
                <c:pt idx="2779">
                  <c:v>44.740000000000009</c:v>
                </c:pt>
                <c:pt idx="2780">
                  <c:v>44.87</c:v>
                </c:pt>
                <c:pt idx="2781">
                  <c:v>44.780000000000008</c:v>
                </c:pt>
                <c:pt idx="2782">
                  <c:v>44.57</c:v>
                </c:pt>
                <c:pt idx="2783">
                  <c:v>44.70000000000001</c:v>
                </c:pt>
                <c:pt idx="2784">
                  <c:v>44.780000000000008</c:v>
                </c:pt>
                <c:pt idx="2785">
                  <c:v>44.63000000000001</c:v>
                </c:pt>
                <c:pt idx="2786">
                  <c:v>44.61</c:v>
                </c:pt>
                <c:pt idx="2787">
                  <c:v>44.760000000000012</c:v>
                </c:pt>
                <c:pt idx="2788">
                  <c:v>44.809999999999995</c:v>
                </c:pt>
                <c:pt idx="2789">
                  <c:v>44.809999999999995</c:v>
                </c:pt>
                <c:pt idx="2790">
                  <c:v>44.740000000000009</c:v>
                </c:pt>
                <c:pt idx="2791">
                  <c:v>44.70000000000001</c:v>
                </c:pt>
                <c:pt idx="2792">
                  <c:v>44.660000000000011</c:v>
                </c:pt>
                <c:pt idx="2793">
                  <c:v>44.740000000000009</c:v>
                </c:pt>
                <c:pt idx="2794">
                  <c:v>44.63000000000001</c:v>
                </c:pt>
                <c:pt idx="2795">
                  <c:v>44.55</c:v>
                </c:pt>
                <c:pt idx="2796">
                  <c:v>44.740000000000009</c:v>
                </c:pt>
                <c:pt idx="2797">
                  <c:v>44.720000000000013</c:v>
                </c:pt>
                <c:pt idx="2798">
                  <c:v>44.59</c:v>
                </c:pt>
                <c:pt idx="2799">
                  <c:v>44.87</c:v>
                </c:pt>
                <c:pt idx="2800">
                  <c:v>44.68</c:v>
                </c:pt>
                <c:pt idx="2801">
                  <c:v>44.809999999999995</c:v>
                </c:pt>
                <c:pt idx="2802">
                  <c:v>44.780000000000008</c:v>
                </c:pt>
                <c:pt idx="2803">
                  <c:v>44.740000000000009</c:v>
                </c:pt>
                <c:pt idx="2804">
                  <c:v>44.740000000000009</c:v>
                </c:pt>
                <c:pt idx="2805">
                  <c:v>44.63000000000001</c:v>
                </c:pt>
                <c:pt idx="2806">
                  <c:v>44.83</c:v>
                </c:pt>
                <c:pt idx="2807">
                  <c:v>44.740000000000009</c:v>
                </c:pt>
                <c:pt idx="2808">
                  <c:v>44.68</c:v>
                </c:pt>
                <c:pt idx="2809">
                  <c:v>44.740000000000009</c:v>
                </c:pt>
                <c:pt idx="2810">
                  <c:v>44.740000000000009</c:v>
                </c:pt>
                <c:pt idx="2811">
                  <c:v>44.68</c:v>
                </c:pt>
                <c:pt idx="2812">
                  <c:v>44.57</c:v>
                </c:pt>
                <c:pt idx="2813">
                  <c:v>44.63000000000001</c:v>
                </c:pt>
                <c:pt idx="2814">
                  <c:v>44.63000000000001</c:v>
                </c:pt>
                <c:pt idx="2815">
                  <c:v>44.65</c:v>
                </c:pt>
                <c:pt idx="2816">
                  <c:v>44.61</c:v>
                </c:pt>
                <c:pt idx="2817">
                  <c:v>44.61</c:v>
                </c:pt>
                <c:pt idx="2818">
                  <c:v>44.61</c:v>
                </c:pt>
                <c:pt idx="2819">
                  <c:v>44.63000000000001</c:v>
                </c:pt>
                <c:pt idx="2820">
                  <c:v>44.720000000000013</c:v>
                </c:pt>
                <c:pt idx="2821">
                  <c:v>44.720000000000013</c:v>
                </c:pt>
                <c:pt idx="2822">
                  <c:v>44.59</c:v>
                </c:pt>
                <c:pt idx="2823">
                  <c:v>44.530000000000008</c:v>
                </c:pt>
                <c:pt idx="2824">
                  <c:v>44.65</c:v>
                </c:pt>
                <c:pt idx="2825">
                  <c:v>44.780000000000008</c:v>
                </c:pt>
                <c:pt idx="2826">
                  <c:v>44.780000000000008</c:v>
                </c:pt>
                <c:pt idx="2827">
                  <c:v>44.660000000000011</c:v>
                </c:pt>
                <c:pt idx="2828">
                  <c:v>44.780000000000008</c:v>
                </c:pt>
                <c:pt idx="2829">
                  <c:v>44.740000000000009</c:v>
                </c:pt>
                <c:pt idx="2830">
                  <c:v>44.660000000000011</c:v>
                </c:pt>
                <c:pt idx="2831">
                  <c:v>44.740000000000009</c:v>
                </c:pt>
                <c:pt idx="2832">
                  <c:v>44.780000000000008</c:v>
                </c:pt>
                <c:pt idx="2833">
                  <c:v>44.790000000000013</c:v>
                </c:pt>
                <c:pt idx="2834">
                  <c:v>44.59</c:v>
                </c:pt>
                <c:pt idx="2835">
                  <c:v>44.55</c:v>
                </c:pt>
                <c:pt idx="2836">
                  <c:v>44.61</c:v>
                </c:pt>
                <c:pt idx="2837">
                  <c:v>44.65</c:v>
                </c:pt>
                <c:pt idx="2838">
                  <c:v>44.61</c:v>
                </c:pt>
                <c:pt idx="2839">
                  <c:v>44.65</c:v>
                </c:pt>
                <c:pt idx="2840">
                  <c:v>44.59</c:v>
                </c:pt>
                <c:pt idx="2841">
                  <c:v>44.65</c:v>
                </c:pt>
                <c:pt idx="2842">
                  <c:v>44.720000000000013</c:v>
                </c:pt>
                <c:pt idx="2843">
                  <c:v>44.740000000000009</c:v>
                </c:pt>
                <c:pt idx="2844">
                  <c:v>44.70000000000001</c:v>
                </c:pt>
                <c:pt idx="2845">
                  <c:v>44.790000000000013</c:v>
                </c:pt>
                <c:pt idx="2846">
                  <c:v>44.70000000000001</c:v>
                </c:pt>
                <c:pt idx="2847">
                  <c:v>44.70000000000001</c:v>
                </c:pt>
                <c:pt idx="2848">
                  <c:v>44.760000000000012</c:v>
                </c:pt>
                <c:pt idx="2849">
                  <c:v>44.68</c:v>
                </c:pt>
                <c:pt idx="2850">
                  <c:v>44.59</c:v>
                </c:pt>
                <c:pt idx="2851">
                  <c:v>44.70000000000001</c:v>
                </c:pt>
                <c:pt idx="2852">
                  <c:v>44.720000000000013</c:v>
                </c:pt>
                <c:pt idx="2853">
                  <c:v>44.65</c:v>
                </c:pt>
                <c:pt idx="2854">
                  <c:v>44.720000000000013</c:v>
                </c:pt>
                <c:pt idx="2855">
                  <c:v>44.70000000000001</c:v>
                </c:pt>
                <c:pt idx="2856">
                  <c:v>44.51</c:v>
                </c:pt>
                <c:pt idx="2857">
                  <c:v>44.57</c:v>
                </c:pt>
                <c:pt idx="2858">
                  <c:v>44.720000000000013</c:v>
                </c:pt>
                <c:pt idx="2859">
                  <c:v>44.68</c:v>
                </c:pt>
                <c:pt idx="2860">
                  <c:v>44.87</c:v>
                </c:pt>
                <c:pt idx="2861">
                  <c:v>44.790000000000013</c:v>
                </c:pt>
                <c:pt idx="2862">
                  <c:v>44.65</c:v>
                </c:pt>
                <c:pt idx="2863">
                  <c:v>44.59</c:v>
                </c:pt>
                <c:pt idx="2864">
                  <c:v>44.660000000000011</c:v>
                </c:pt>
                <c:pt idx="2865">
                  <c:v>44.530000000000008</c:v>
                </c:pt>
                <c:pt idx="2866">
                  <c:v>44.720000000000013</c:v>
                </c:pt>
                <c:pt idx="2867">
                  <c:v>44.61</c:v>
                </c:pt>
                <c:pt idx="2868">
                  <c:v>44.720000000000013</c:v>
                </c:pt>
                <c:pt idx="2869">
                  <c:v>44.809999999999995</c:v>
                </c:pt>
                <c:pt idx="2870">
                  <c:v>44.720000000000013</c:v>
                </c:pt>
                <c:pt idx="2871">
                  <c:v>44.83</c:v>
                </c:pt>
                <c:pt idx="2872">
                  <c:v>44.760000000000012</c:v>
                </c:pt>
                <c:pt idx="2873">
                  <c:v>44.63000000000001</c:v>
                </c:pt>
                <c:pt idx="2874">
                  <c:v>44.740000000000009</c:v>
                </c:pt>
                <c:pt idx="2875">
                  <c:v>44.889999999999993</c:v>
                </c:pt>
                <c:pt idx="2876">
                  <c:v>44.790000000000013</c:v>
                </c:pt>
                <c:pt idx="2877">
                  <c:v>44.849999999999994</c:v>
                </c:pt>
                <c:pt idx="2878">
                  <c:v>44.70000000000001</c:v>
                </c:pt>
                <c:pt idx="2879">
                  <c:v>44.790000000000013</c:v>
                </c:pt>
                <c:pt idx="2880">
                  <c:v>44.740000000000009</c:v>
                </c:pt>
                <c:pt idx="2881">
                  <c:v>44.760000000000012</c:v>
                </c:pt>
                <c:pt idx="2882">
                  <c:v>44.720000000000013</c:v>
                </c:pt>
                <c:pt idx="2883">
                  <c:v>44.61</c:v>
                </c:pt>
                <c:pt idx="2884">
                  <c:v>44.660000000000011</c:v>
                </c:pt>
                <c:pt idx="2885">
                  <c:v>44.790000000000013</c:v>
                </c:pt>
                <c:pt idx="2886">
                  <c:v>44.720000000000013</c:v>
                </c:pt>
                <c:pt idx="2887">
                  <c:v>44.720000000000013</c:v>
                </c:pt>
                <c:pt idx="2888">
                  <c:v>44.720000000000013</c:v>
                </c:pt>
                <c:pt idx="2889">
                  <c:v>44.660000000000011</c:v>
                </c:pt>
                <c:pt idx="2890">
                  <c:v>44.70000000000001</c:v>
                </c:pt>
                <c:pt idx="2891">
                  <c:v>44.849999999999994</c:v>
                </c:pt>
                <c:pt idx="2892">
                  <c:v>44.70000000000001</c:v>
                </c:pt>
                <c:pt idx="2893">
                  <c:v>44.83</c:v>
                </c:pt>
                <c:pt idx="2894">
                  <c:v>44.740000000000009</c:v>
                </c:pt>
                <c:pt idx="2895">
                  <c:v>44.720000000000013</c:v>
                </c:pt>
                <c:pt idx="2896">
                  <c:v>44.61</c:v>
                </c:pt>
                <c:pt idx="2897">
                  <c:v>44.780000000000008</c:v>
                </c:pt>
                <c:pt idx="2898">
                  <c:v>44.83</c:v>
                </c:pt>
                <c:pt idx="2899">
                  <c:v>44.720000000000013</c:v>
                </c:pt>
                <c:pt idx="2900">
                  <c:v>44.720000000000013</c:v>
                </c:pt>
                <c:pt idx="2901">
                  <c:v>44.65</c:v>
                </c:pt>
                <c:pt idx="2902">
                  <c:v>44.780000000000008</c:v>
                </c:pt>
                <c:pt idx="2903">
                  <c:v>44.760000000000012</c:v>
                </c:pt>
                <c:pt idx="2904">
                  <c:v>44.68</c:v>
                </c:pt>
                <c:pt idx="2905">
                  <c:v>44.70000000000001</c:v>
                </c:pt>
                <c:pt idx="2906">
                  <c:v>44.5</c:v>
                </c:pt>
                <c:pt idx="2907">
                  <c:v>44.720000000000013</c:v>
                </c:pt>
                <c:pt idx="2908">
                  <c:v>44.720000000000013</c:v>
                </c:pt>
                <c:pt idx="2909">
                  <c:v>44.63000000000001</c:v>
                </c:pt>
                <c:pt idx="2910">
                  <c:v>44.660000000000011</c:v>
                </c:pt>
                <c:pt idx="2911">
                  <c:v>44.83</c:v>
                </c:pt>
                <c:pt idx="2912">
                  <c:v>44.93</c:v>
                </c:pt>
                <c:pt idx="2913">
                  <c:v>44.760000000000012</c:v>
                </c:pt>
                <c:pt idx="2914">
                  <c:v>44.720000000000013</c:v>
                </c:pt>
                <c:pt idx="2915">
                  <c:v>44.65</c:v>
                </c:pt>
                <c:pt idx="2916">
                  <c:v>44.740000000000009</c:v>
                </c:pt>
                <c:pt idx="2917">
                  <c:v>44.70000000000001</c:v>
                </c:pt>
                <c:pt idx="2918">
                  <c:v>44.720000000000013</c:v>
                </c:pt>
                <c:pt idx="2919">
                  <c:v>44.61</c:v>
                </c:pt>
                <c:pt idx="2920">
                  <c:v>44.760000000000012</c:v>
                </c:pt>
                <c:pt idx="2921">
                  <c:v>44.780000000000008</c:v>
                </c:pt>
                <c:pt idx="2922">
                  <c:v>44.780000000000008</c:v>
                </c:pt>
                <c:pt idx="2923">
                  <c:v>44.68</c:v>
                </c:pt>
                <c:pt idx="2924">
                  <c:v>44.70000000000001</c:v>
                </c:pt>
                <c:pt idx="2925">
                  <c:v>44.65</c:v>
                </c:pt>
                <c:pt idx="2926">
                  <c:v>44.780000000000008</c:v>
                </c:pt>
                <c:pt idx="2927">
                  <c:v>44.720000000000013</c:v>
                </c:pt>
                <c:pt idx="2928">
                  <c:v>44.720000000000013</c:v>
                </c:pt>
                <c:pt idx="2929">
                  <c:v>44.83</c:v>
                </c:pt>
                <c:pt idx="2930">
                  <c:v>44.780000000000008</c:v>
                </c:pt>
                <c:pt idx="2931">
                  <c:v>44.87</c:v>
                </c:pt>
                <c:pt idx="2932">
                  <c:v>44.660000000000011</c:v>
                </c:pt>
                <c:pt idx="2933">
                  <c:v>44.790000000000013</c:v>
                </c:pt>
              </c:numCache>
            </c:numRef>
          </c:yVal>
          <c:smooth val="0"/>
        </c:ser>
        <c:ser>
          <c:idx val="2"/>
          <c:order val="1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A50FSV!$P$4:$P$2937</c:f>
              <c:numCache>
                <c:formatCode>General</c:formatCode>
                <c:ptCount val="2934"/>
                <c:pt idx="0">
                  <c:v>0</c:v>
                </c:pt>
                <c:pt idx="1">
                  <c:v>5.5357142857142896E-3</c:v>
                </c:pt>
                <c:pt idx="2">
                  <c:v>1.1071428571428579E-2</c:v>
                </c:pt>
                <c:pt idx="3">
                  <c:v>1.6607142857142859E-2</c:v>
                </c:pt>
                <c:pt idx="4">
                  <c:v>2.2142857142857152E-2</c:v>
                </c:pt>
                <c:pt idx="5">
                  <c:v>2.7678571428571466E-2</c:v>
                </c:pt>
                <c:pt idx="6">
                  <c:v>3.3214285714285717E-2</c:v>
                </c:pt>
                <c:pt idx="7">
                  <c:v>3.8750000000000007E-2</c:v>
                </c:pt>
                <c:pt idx="8">
                  <c:v>4.4285714285714303E-2</c:v>
                </c:pt>
                <c:pt idx="9">
                  <c:v>4.9821428571428572E-2</c:v>
                </c:pt>
                <c:pt idx="10">
                  <c:v>5.5357142857142896E-2</c:v>
                </c:pt>
                <c:pt idx="11">
                  <c:v>6.0892857142857186E-2</c:v>
                </c:pt>
                <c:pt idx="12">
                  <c:v>6.6428571428571434E-2</c:v>
                </c:pt>
                <c:pt idx="13">
                  <c:v>7.1964285714285717E-2</c:v>
                </c:pt>
                <c:pt idx="14">
                  <c:v>7.7500000000000013E-2</c:v>
                </c:pt>
                <c:pt idx="15">
                  <c:v>8.3035714285714282E-2</c:v>
                </c:pt>
                <c:pt idx="16">
                  <c:v>8.8571428571428731E-2</c:v>
                </c:pt>
                <c:pt idx="17">
                  <c:v>9.4107142857142959E-2</c:v>
                </c:pt>
                <c:pt idx="18">
                  <c:v>9.9642857142857241E-2</c:v>
                </c:pt>
                <c:pt idx="19">
                  <c:v>0.10517857142857154</c:v>
                </c:pt>
                <c:pt idx="20">
                  <c:v>0.11071428571428572</c:v>
                </c:pt>
                <c:pt idx="21">
                  <c:v>0.11625000000000002</c:v>
                </c:pt>
                <c:pt idx="22">
                  <c:v>0.12178571428571441</c:v>
                </c:pt>
                <c:pt idx="23">
                  <c:v>0.12732142857142872</c:v>
                </c:pt>
                <c:pt idx="24">
                  <c:v>0.13285714285714301</c:v>
                </c:pt>
                <c:pt idx="25">
                  <c:v>0.13839285714285721</c:v>
                </c:pt>
                <c:pt idx="26">
                  <c:v>0.14392857142857138</c:v>
                </c:pt>
                <c:pt idx="27">
                  <c:v>0.14946428571428594</c:v>
                </c:pt>
                <c:pt idx="28">
                  <c:v>0.15500000000000014</c:v>
                </c:pt>
                <c:pt idx="29">
                  <c:v>0.1605357142857142</c:v>
                </c:pt>
                <c:pt idx="30">
                  <c:v>0.16607142857142876</c:v>
                </c:pt>
                <c:pt idx="31">
                  <c:v>0.17160714285714301</c:v>
                </c:pt>
                <c:pt idx="32">
                  <c:v>0.17714285714285721</c:v>
                </c:pt>
                <c:pt idx="33">
                  <c:v>0.1826785714285713</c:v>
                </c:pt>
                <c:pt idx="34">
                  <c:v>0.18821428571428594</c:v>
                </c:pt>
                <c:pt idx="35">
                  <c:v>0.19375000000000001</c:v>
                </c:pt>
                <c:pt idx="36">
                  <c:v>0.19928571428571418</c:v>
                </c:pt>
                <c:pt idx="37">
                  <c:v>0.20482142857142877</c:v>
                </c:pt>
                <c:pt idx="38">
                  <c:v>0.21035714285714302</c:v>
                </c:pt>
                <c:pt idx="39">
                  <c:v>0.21589285714285728</c:v>
                </c:pt>
                <c:pt idx="40">
                  <c:v>0.22142857142857134</c:v>
                </c:pt>
                <c:pt idx="41">
                  <c:v>0.22696428571428584</c:v>
                </c:pt>
                <c:pt idx="42">
                  <c:v>0.23250000000000001</c:v>
                </c:pt>
                <c:pt idx="43">
                  <c:v>0.23803571428571427</c:v>
                </c:pt>
                <c:pt idx="44">
                  <c:v>0.24357142857142883</c:v>
                </c:pt>
                <c:pt idx="45">
                  <c:v>0.24910714285714308</c:v>
                </c:pt>
                <c:pt idx="46">
                  <c:v>0.25464285714285745</c:v>
                </c:pt>
                <c:pt idx="47">
                  <c:v>0.26017857142857148</c:v>
                </c:pt>
                <c:pt idx="48">
                  <c:v>0.26571428571428601</c:v>
                </c:pt>
                <c:pt idx="49">
                  <c:v>0.27125000000000005</c:v>
                </c:pt>
                <c:pt idx="50">
                  <c:v>0.2767857142857143</c:v>
                </c:pt>
                <c:pt idx="51">
                  <c:v>0.28232142857142861</c:v>
                </c:pt>
                <c:pt idx="52">
                  <c:v>0.28785714285714287</c:v>
                </c:pt>
                <c:pt idx="53">
                  <c:v>0.29339285714285768</c:v>
                </c:pt>
                <c:pt idx="54">
                  <c:v>0.29892857142857188</c:v>
                </c:pt>
                <c:pt idx="55">
                  <c:v>0.3044642857142863</c:v>
                </c:pt>
                <c:pt idx="56">
                  <c:v>0.31000000000000028</c:v>
                </c:pt>
                <c:pt idx="57">
                  <c:v>0.31553571428571431</c:v>
                </c:pt>
                <c:pt idx="58">
                  <c:v>0.32107142857142862</c:v>
                </c:pt>
                <c:pt idx="59">
                  <c:v>0.32660714285714287</c:v>
                </c:pt>
                <c:pt idx="60">
                  <c:v>0.33214285714285763</c:v>
                </c:pt>
                <c:pt idx="61">
                  <c:v>0.33767857142857188</c:v>
                </c:pt>
                <c:pt idx="62">
                  <c:v>0.34321428571428603</c:v>
                </c:pt>
                <c:pt idx="63">
                  <c:v>0.34875</c:v>
                </c:pt>
                <c:pt idx="64">
                  <c:v>0.35428571428571431</c:v>
                </c:pt>
                <c:pt idx="65">
                  <c:v>0.35982142857142868</c:v>
                </c:pt>
                <c:pt idx="66">
                  <c:v>0.36535714285714288</c:v>
                </c:pt>
                <c:pt idx="67">
                  <c:v>0.37089285714285769</c:v>
                </c:pt>
                <c:pt idx="68">
                  <c:v>0.37642857142857189</c:v>
                </c:pt>
                <c:pt idx="69">
                  <c:v>0.38196428571428637</c:v>
                </c:pt>
                <c:pt idx="70">
                  <c:v>0.38750000000000023</c:v>
                </c:pt>
                <c:pt idx="71">
                  <c:v>0.39303571428571432</c:v>
                </c:pt>
                <c:pt idx="72">
                  <c:v>0.39857142857142858</c:v>
                </c:pt>
                <c:pt idx="73">
                  <c:v>0.40410714285714289</c:v>
                </c:pt>
                <c:pt idx="74">
                  <c:v>0.40964285714285747</c:v>
                </c:pt>
                <c:pt idx="75">
                  <c:v>0.41517857142857167</c:v>
                </c:pt>
                <c:pt idx="76">
                  <c:v>0.42071428571428615</c:v>
                </c:pt>
                <c:pt idx="77">
                  <c:v>0.42625000000000002</c:v>
                </c:pt>
                <c:pt idx="78">
                  <c:v>0.43178571428571438</c:v>
                </c:pt>
                <c:pt idx="79">
                  <c:v>0.43732142857142858</c:v>
                </c:pt>
                <c:pt idx="80">
                  <c:v>0.44285714285714289</c:v>
                </c:pt>
                <c:pt idx="81">
                  <c:v>0.44839285714285754</c:v>
                </c:pt>
                <c:pt idx="82">
                  <c:v>0.45392857142857174</c:v>
                </c:pt>
                <c:pt idx="83">
                  <c:v>0.45946428571428616</c:v>
                </c:pt>
                <c:pt idx="84">
                  <c:v>0.46500000000000002</c:v>
                </c:pt>
                <c:pt idx="85">
                  <c:v>0.47053571428571433</c:v>
                </c:pt>
                <c:pt idx="86">
                  <c:v>0.47607142857142859</c:v>
                </c:pt>
                <c:pt idx="87">
                  <c:v>0.4816071428571429</c:v>
                </c:pt>
                <c:pt idx="88">
                  <c:v>0.48714285714285754</c:v>
                </c:pt>
                <c:pt idx="89">
                  <c:v>0.49267857142857174</c:v>
                </c:pt>
                <c:pt idx="90">
                  <c:v>0.49821428571428622</c:v>
                </c:pt>
                <c:pt idx="91">
                  <c:v>0.50375000000000003</c:v>
                </c:pt>
                <c:pt idx="92">
                  <c:v>0.50928571428571434</c:v>
                </c:pt>
                <c:pt idx="93">
                  <c:v>0.51482142857142865</c:v>
                </c:pt>
                <c:pt idx="94">
                  <c:v>0.52035714285714219</c:v>
                </c:pt>
                <c:pt idx="95">
                  <c:v>0.52589285714285761</c:v>
                </c:pt>
                <c:pt idx="96">
                  <c:v>0.53142857142857203</c:v>
                </c:pt>
                <c:pt idx="97">
                  <c:v>0.53696428571428556</c:v>
                </c:pt>
                <c:pt idx="98">
                  <c:v>0.54250000000000009</c:v>
                </c:pt>
                <c:pt idx="99">
                  <c:v>0.54803571428571463</c:v>
                </c:pt>
                <c:pt idx="100">
                  <c:v>0.5535714285714286</c:v>
                </c:pt>
                <c:pt idx="101">
                  <c:v>0.55910714285714258</c:v>
                </c:pt>
                <c:pt idx="102">
                  <c:v>0.56464285714285778</c:v>
                </c:pt>
                <c:pt idx="103">
                  <c:v>0.5701785714285722</c:v>
                </c:pt>
                <c:pt idx="104">
                  <c:v>0.57571428571428551</c:v>
                </c:pt>
                <c:pt idx="105">
                  <c:v>0.5812499999999996</c:v>
                </c:pt>
                <c:pt idx="106">
                  <c:v>0.58678571428571435</c:v>
                </c:pt>
                <c:pt idx="107">
                  <c:v>0.59232142857142867</c:v>
                </c:pt>
                <c:pt idx="108">
                  <c:v>0.59785714285714231</c:v>
                </c:pt>
                <c:pt idx="109">
                  <c:v>0.60339285714285762</c:v>
                </c:pt>
                <c:pt idx="110">
                  <c:v>0.6089285714285726</c:v>
                </c:pt>
                <c:pt idx="111">
                  <c:v>0.61446428571428557</c:v>
                </c:pt>
                <c:pt idx="112">
                  <c:v>0.62000000000000055</c:v>
                </c:pt>
                <c:pt idx="113">
                  <c:v>0.62553571428571464</c:v>
                </c:pt>
                <c:pt idx="114">
                  <c:v>0.63107142857142906</c:v>
                </c:pt>
                <c:pt idx="115">
                  <c:v>0.63660714285714293</c:v>
                </c:pt>
                <c:pt idx="116">
                  <c:v>0.64214285714285779</c:v>
                </c:pt>
                <c:pt idx="117">
                  <c:v>0.64767857142857277</c:v>
                </c:pt>
                <c:pt idx="118">
                  <c:v>0.65321428571428553</c:v>
                </c:pt>
                <c:pt idx="119">
                  <c:v>0.65875000000000083</c:v>
                </c:pt>
                <c:pt idx="120">
                  <c:v>0.66428571428571503</c:v>
                </c:pt>
                <c:pt idx="121">
                  <c:v>0.66982142857142957</c:v>
                </c:pt>
                <c:pt idx="122">
                  <c:v>0.67535714285714288</c:v>
                </c:pt>
                <c:pt idx="123">
                  <c:v>0.68089285714285763</c:v>
                </c:pt>
                <c:pt idx="124">
                  <c:v>0.68642857142857205</c:v>
                </c:pt>
                <c:pt idx="125">
                  <c:v>0.69196428571428559</c:v>
                </c:pt>
                <c:pt idx="126">
                  <c:v>0.69750000000000001</c:v>
                </c:pt>
                <c:pt idx="127">
                  <c:v>0.70303571428571465</c:v>
                </c:pt>
                <c:pt idx="128">
                  <c:v>0.70857142857142863</c:v>
                </c:pt>
                <c:pt idx="129">
                  <c:v>0.7141071428571425</c:v>
                </c:pt>
                <c:pt idx="130">
                  <c:v>0.71964285714285792</c:v>
                </c:pt>
                <c:pt idx="131">
                  <c:v>0.72517857142857234</c:v>
                </c:pt>
                <c:pt idx="132">
                  <c:v>0.73071428571428576</c:v>
                </c:pt>
                <c:pt idx="133">
                  <c:v>0.73625000000000052</c:v>
                </c:pt>
                <c:pt idx="134">
                  <c:v>0.74178571428571494</c:v>
                </c:pt>
                <c:pt idx="135">
                  <c:v>0.74732142857142914</c:v>
                </c:pt>
                <c:pt idx="136">
                  <c:v>0.75285714285714289</c:v>
                </c:pt>
                <c:pt idx="137">
                  <c:v>0.75839285714285765</c:v>
                </c:pt>
                <c:pt idx="138">
                  <c:v>0.76392857142857273</c:v>
                </c:pt>
                <c:pt idx="139">
                  <c:v>0.76946428571428549</c:v>
                </c:pt>
                <c:pt idx="140">
                  <c:v>0.77500000000000058</c:v>
                </c:pt>
                <c:pt idx="141">
                  <c:v>0.78053571428571433</c:v>
                </c:pt>
                <c:pt idx="142">
                  <c:v>0.78607142857142864</c:v>
                </c:pt>
                <c:pt idx="143">
                  <c:v>0.79160714285714251</c:v>
                </c:pt>
                <c:pt idx="144">
                  <c:v>0.79714285714285715</c:v>
                </c:pt>
                <c:pt idx="145">
                  <c:v>0.80267857142857246</c:v>
                </c:pt>
                <c:pt idx="146">
                  <c:v>0.80821428571428533</c:v>
                </c:pt>
                <c:pt idx="147">
                  <c:v>0.81375000000000053</c:v>
                </c:pt>
                <c:pt idx="148">
                  <c:v>0.81928571428571462</c:v>
                </c:pt>
                <c:pt idx="149">
                  <c:v>0.82482142857142915</c:v>
                </c:pt>
                <c:pt idx="150">
                  <c:v>0.83035714285714257</c:v>
                </c:pt>
                <c:pt idx="151">
                  <c:v>0.83589285714285766</c:v>
                </c:pt>
                <c:pt idx="152">
                  <c:v>0.8414285714285723</c:v>
                </c:pt>
                <c:pt idx="153">
                  <c:v>0.8469642857142855</c:v>
                </c:pt>
                <c:pt idx="154">
                  <c:v>0.85250000000000004</c:v>
                </c:pt>
                <c:pt idx="155">
                  <c:v>0.8580357142857149</c:v>
                </c:pt>
                <c:pt idx="156">
                  <c:v>0.8635714285714291</c:v>
                </c:pt>
                <c:pt idx="157">
                  <c:v>0.86910714285714297</c:v>
                </c:pt>
                <c:pt idx="158">
                  <c:v>0.87464285714285783</c:v>
                </c:pt>
                <c:pt idx="159">
                  <c:v>0.88017857142857203</c:v>
                </c:pt>
                <c:pt idx="160">
                  <c:v>0.88571428571428557</c:v>
                </c:pt>
                <c:pt idx="161">
                  <c:v>0.8912500000000001</c:v>
                </c:pt>
                <c:pt idx="162">
                  <c:v>0.89678571428571463</c:v>
                </c:pt>
                <c:pt idx="163">
                  <c:v>0.90232142857142861</c:v>
                </c:pt>
                <c:pt idx="164">
                  <c:v>0.90785714285714258</c:v>
                </c:pt>
                <c:pt idx="165">
                  <c:v>0.91339285714285723</c:v>
                </c:pt>
                <c:pt idx="166">
                  <c:v>0.91892857142857243</c:v>
                </c:pt>
                <c:pt idx="167">
                  <c:v>0.92446428571428518</c:v>
                </c:pt>
                <c:pt idx="168">
                  <c:v>0.93</c:v>
                </c:pt>
                <c:pt idx="169">
                  <c:v>0.93553571428571469</c:v>
                </c:pt>
                <c:pt idx="170">
                  <c:v>0.94107142857142911</c:v>
                </c:pt>
                <c:pt idx="171">
                  <c:v>0.94660714285714298</c:v>
                </c:pt>
                <c:pt idx="172">
                  <c:v>0.95214285714285762</c:v>
                </c:pt>
                <c:pt idx="173">
                  <c:v>0.9576785714285726</c:v>
                </c:pt>
                <c:pt idx="174">
                  <c:v>0.96321428571428558</c:v>
                </c:pt>
                <c:pt idx="175">
                  <c:v>0.96875000000000056</c:v>
                </c:pt>
                <c:pt idx="176">
                  <c:v>0.97428571428571464</c:v>
                </c:pt>
                <c:pt idx="177">
                  <c:v>0.97982142857142907</c:v>
                </c:pt>
                <c:pt idx="178">
                  <c:v>0.98535714285714227</c:v>
                </c:pt>
                <c:pt idx="179">
                  <c:v>0.99089285714285724</c:v>
                </c:pt>
                <c:pt idx="180">
                  <c:v>0.996428571428572</c:v>
                </c:pt>
                <c:pt idx="181">
                  <c:v>1.0019642857142839</c:v>
                </c:pt>
                <c:pt idx="182">
                  <c:v>1.0074999999999992</c:v>
                </c:pt>
                <c:pt idx="183">
                  <c:v>1.0130357142857143</c:v>
                </c:pt>
                <c:pt idx="184">
                  <c:v>1.0185714285714287</c:v>
                </c:pt>
                <c:pt idx="185">
                  <c:v>1.0241071428571429</c:v>
                </c:pt>
                <c:pt idx="186">
                  <c:v>1.0296428571428564</c:v>
                </c:pt>
                <c:pt idx="187">
                  <c:v>1.0351785714285724</c:v>
                </c:pt>
                <c:pt idx="188">
                  <c:v>1.0407142857142848</c:v>
                </c:pt>
                <c:pt idx="189">
                  <c:v>1.0462500000000001</c:v>
                </c:pt>
                <c:pt idx="190">
                  <c:v>1.0517857142857143</c:v>
                </c:pt>
                <c:pt idx="191">
                  <c:v>1.0573214285714279</c:v>
                </c:pt>
                <c:pt idx="192">
                  <c:v>1.0628571428571429</c:v>
                </c:pt>
                <c:pt idx="193">
                  <c:v>1.0683928571428563</c:v>
                </c:pt>
                <c:pt idx="194">
                  <c:v>1.073928571428572</c:v>
                </c:pt>
                <c:pt idx="195">
                  <c:v>1.0794642857142842</c:v>
                </c:pt>
                <c:pt idx="196">
                  <c:v>1.0850000000000002</c:v>
                </c:pt>
                <c:pt idx="197">
                  <c:v>1.0905357142857153</c:v>
                </c:pt>
                <c:pt idx="198">
                  <c:v>1.0960714285714295</c:v>
                </c:pt>
                <c:pt idx="199">
                  <c:v>1.101607142857143</c:v>
                </c:pt>
                <c:pt idx="200">
                  <c:v>1.1071428571428572</c:v>
                </c:pt>
                <c:pt idx="201">
                  <c:v>1.1126785714285727</c:v>
                </c:pt>
                <c:pt idx="202">
                  <c:v>1.1182142857142858</c:v>
                </c:pt>
                <c:pt idx="203">
                  <c:v>1.12375</c:v>
                </c:pt>
                <c:pt idx="204">
                  <c:v>1.1292857142857153</c:v>
                </c:pt>
                <c:pt idx="205">
                  <c:v>1.1348214285714286</c:v>
                </c:pt>
                <c:pt idx="206">
                  <c:v>1.1403571428571437</c:v>
                </c:pt>
                <c:pt idx="207">
                  <c:v>1.1458928571428564</c:v>
                </c:pt>
                <c:pt idx="208">
                  <c:v>1.1514285714285721</c:v>
                </c:pt>
                <c:pt idx="209">
                  <c:v>1.156964285714285</c:v>
                </c:pt>
                <c:pt idx="210">
                  <c:v>1.1625000000000001</c:v>
                </c:pt>
                <c:pt idx="211">
                  <c:v>1.1680357142857154</c:v>
                </c:pt>
                <c:pt idx="212">
                  <c:v>1.1735714285714287</c:v>
                </c:pt>
                <c:pt idx="213">
                  <c:v>1.1791071428571429</c:v>
                </c:pt>
                <c:pt idx="214">
                  <c:v>1.1846428571428573</c:v>
                </c:pt>
                <c:pt idx="215">
                  <c:v>1.1901785714285733</c:v>
                </c:pt>
                <c:pt idx="216">
                  <c:v>1.1957142857142848</c:v>
                </c:pt>
                <c:pt idx="217">
                  <c:v>1.2012500000000002</c:v>
                </c:pt>
                <c:pt idx="218">
                  <c:v>1.2067857142857152</c:v>
                </c:pt>
                <c:pt idx="219">
                  <c:v>1.2123214285714288</c:v>
                </c:pt>
                <c:pt idx="220">
                  <c:v>1.217857142857143</c:v>
                </c:pt>
                <c:pt idx="221">
                  <c:v>1.2233928571428556</c:v>
                </c:pt>
                <c:pt idx="222">
                  <c:v>1.228928571428572</c:v>
                </c:pt>
                <c:pt idx="223">
                  <c:v>1.2344642857142845</c:v>
                </c:pt>
                <c:pt idx="224">
                  <c:v>1.2400000000000002</c:v>
                </c:pt>
                <c:pt idx="225">
                  <c:v>1.2455357142857144</c:v>
                </c:pt>
                <c:pt idx="226">
                  <c:v>1.2510714285714286</c:v>
                </c:pt>
                <c:pt idx="227">
                  <c:v>1.256607142857143</c:v>
                </c:pt>
                <c:pt idx="228">
                  <c:v>1.2621428571428572</c:v>
                </c:pt>
                <c:pt idx="229">
                  <c:v>1.2676785714285721</c:v>
                </c:pt>
                <c:pt idx="230">
                  <c:v>1.273214285714285</c:v>
                </c:pt>
                <c:pt idx="231">
                  <c:v>1.2787500000000001</c:v>
                </c:pt>
                <c:pt idx="232">
                  <c:v>1.2842857142857154</c:v>
                </c:pt>
                <c:pt idx="233">
                  <c:v>1.2898214285714278</c:v>
                </c:pt>
                <c:pt idx="234">
                  <c:v>1.2953571428571429</c:v>
                </c:pt>
                <c:pt idx="235">
                  <c:v>1.3008928571428564</c:v>
                </c:pt>
                <c:pt idx="236">
                  <c:v>1.3064285714285724</c:v>
                </c:pt>
                <c:pt idx="237">
                  <c:v>1.3119642857142841</c:v>
                </c:pt>
                <c:pt idx="238">
                  <c:v>1.3174999999999992</c:v>
                </c:pt>
                <c:pt idx="239">
                  <c:v>1.3230357142857143</c:v>
                </c:pt>
                <c:pt idx="240">
                  <c:v>1.3285714285714287</c:v>
                </c:pt>
                <c:pt idx="241">
                  <c:v>1.3341071428571429</c:v>
                </c:pt>
                <c:pt idx="242">
                  <c:v>1.3396428571428574</c:v>
                </c:pt>
                <c:pt idx="243">
                  <c:v>1.3451785714285727</c:v>
                </c:pt>
                <c:pt idx="244">
                  <c:v>1.3507142857142858</c:v>
                </c:pt>
                <c:pt idx="245">
                  <c:v>1.3562500000000011</c:v>
                </c:pt>
                <c:pt idx="246">
                  <c:v>1.3617857142857153</c:v>
                </c:pt>
                <c:pt idx="247">
                  <c:v>1.3673214285714286</c:v>
                </c:pt>
                <c:pt idx="248">
                  <c:v>1.3728571428571439</c:v>
                </c:pt>
                <c:pt idx="249">
                  <c:v>1.3783928571428572</c:v>
                </c:pt>
                <c:pt idx="250">
                  <c:v>1.3839285714285721</c:v>
                </c:pt>
                <c:pt idx="251">
                  <c:v>1.3894642857142849</c:v>
                </c:pt>
                <c:pt idx="252">
                  <c:v>1.395</c:v>
                </c:pt>
                <c:pt idx="253">
                  <c:v>1.4005357142857144</c:v>
                </c:pt>
                <c:pt idx="254">
                  <c:v>1.4060714285714286</c:v>
                </c:pt>
                <c:pt idx="255">
                  <c:v>1.4116071428571422</c:v>
                </c:pt>
                <c:pt idx="256">
                  <c:v>1.4171428571428564</c:v>
                </c:pt>
                <c:pt idx="257">
                  <c:v>1.4226785714285721</c:v>
                </c:pt>
                <c:pt idx="258">
                  <c:v>1.428214285714285</c:v>
                </c:pt>
                <c:pt idx="259">
                  <c:v>1.4337499999999992</c:v>
                </c:pt>
                <c:pt idx="260">
                  <c:v>1.4392857142857145</c:v>
                </c:pt>
                <c:pt idx="261">
                  <c:v>1.4448214285714278</c:v>
                </c:pt>
                <c:pt idx="262">
                  <c:v>1.4503571428571429</c:v>
                </c:pt>
                <c:pt idx="263">
                  <c:v>1.4558928571428555</c:v>
                </c:pt>
                <c:pt idx="264">
                  <c:v>1.4614285714285715</c:v>
                </c:pt>
                <c:pt idx="265">
                  <c:v>1.4669642857142842</c:v>
                </c:pt>
                <c:pt idx="266">
                  <c:v>1.4724999999999993</c:v>
                </c:pt>
                <c:pt idx="267">
                  <c:v>1.4780357142857143</c:v>
                </c:pt>
                <c:pt idx="268">
                  <c:v>1.4835714285714288</c:v>
                </c:pt>
                <c:pt idx="269">
                  <c:v>1.489107142857143</c:v>
                </c:pt>
                <c:pt idx="270">
                  <c:v>1.4946428571428572</c:v>
                </c:pt>
                <c:pt idx="271">
                  <c:v>1.5001785714285727</c:v>
                </c:pt>
                <c:pt idx="272">
                  <c:v>1.5057142857142845</c:v>
                </c:pt>
                <c:pt idx="273">
                  <c:v>1.5112500000000002</c:v>
                </c:pt>
                <c:pt idx="274">
                  <c:v>1.5167857142857153</c:v>
                </c:pt>
                <c:pt idx="275">
                  <c:v>1.5223214285714286</c:v>
                </c:pt>
                <c:pt idx="276">
                  <c:v>1.527857142857143</c:v>
                </c:pt>
                <c:pt idx="277">
                  <c:v>1.5333928571428563</c:v>
                </c:pt>
                <c:pt idx="278">
                  <c:v>1.5389285714285721</c:v>
                </c:pt>
                <c:pt idx="279">
                  <c:v>1.544464285714285</c:v>
                </c:pt>
                <c:pt idx="280">
                  <c:v>1.55</c:v>
                </c:pt>
                <c:pt idx="281">
                  <c:v>1.5555357142857145</c:v>
                </c:pt>
                <c:pt idx="282">
                  <c:v>1.5610714285714287</c:v>
                </c:pt>
                <c:pt idx="283">
                  <c:v>1.5666071428571431</c:v>
                </c:pt>
                <c:pt idx="284">
                  <c:v>1.5721428571428573</c:v>
                </c:pt>
                <c:pt idx="285">
                  <c:v>1.5776785714285724</c:v>
                </c:pt>
                <c:pt idx="286">
                  <c:v>1.583214285714285</c:v>
                </c:pt>
                <c:pt idx="287">
                  <c:v>1.5887500000000001</c:v>
                </c:pt>
                <c:pt idx="288">
                  <c:v>1.5942857142857156</c:v>
                </c:pt>
                <c:pt idx="289">
                  <c:v>1.5998214285714278</c:v>
                </c:pt>
                <c:pt idx="290">
                  <c:v>1.6053571428571429</c:v>
                </c:pt>
                <c:pt idx="291">
                  <c:v>1.6108928571428565</c:v>
                </c:pt>
                <c:pt idx="292">
                  <c:v>1.6164285714285727</c:v>
                </c:pt>
                <c:pt idx="293">
                  <c:v>1.621964285714284</c:v>
                </c:pt>
                <c:pt idx="294">
                  <c:v>1.6275000000000002</c:v>
                </c:pt>
                <c:pt idx="295">
                  <c:v>1.6330357142857153</c:v>
                </c:pt>
                <c:pt idx="296">
                  <c:v>1.6385714285714297</c:v>
                </c:pt>
                <c:pt idx="297">
                  <c:v>1.6441071428571439</c:v>
                </c:pt>
                <c:pt idx="298">
                  <c:v>1.6496428571428572</c:v>
                </c:pt>
                <c:pt idx="299">
                  <c:v>1.6551785714285727</c:v>
                </c:pt>
                <c:pt idx="300">
                  <c:v>1.6607142857142858</c:v>
                </c:pt>
                <c:pt idx="301">
                  <c:v>1.6662500000000011</c:v>
                </c:pt>
                <c:pt idx="302">
                  <c:v>1.6717857142857153</c:v>
                </c:pt>
                <c:pt idx="303">
                  <c:v>1.6773214285714286</c:v>
                </c:pt>
                <c:pt idx="304">
                  <c:v>1.6828571428571439</c:v>
                </c:pt>
                <c:pt idx="305">
                  <c:v>1.6883928571428573</c:v>
                </c:pt>
                <c:pt idx="306">
                  <c:v>1.6939285714285721</c:v>
                </c:pt>
                <c:pt idx="307">
                  <c:v>1.699464285714285</c:v>
                </c:pt>
                <c:pt idx="308">
                  <c:v>1.7049999999999992</c:v>
                </c:pt>
                <c:pt idx="309">
                  <c:v>1.7105357142857145</c:v>
                </c:pt>
                <c:pt idx="310">
                  <c:v>1.7160714285714287</c:v>
                </c:pt>
                <c:pt idx="311">
                  <c:v>1.721607142857142</c:v>
                </c:pt>
                <c:pt idx="312">
                  <c:v>1.7271428571428564</c:v>
                </c:pt>
                <c:pt idx="313">
                  <c:v>1.7326785714285724</c:v>
                </c:pt>
                <c:pt idx="314">
                  <c:v>1.738214285714285</c:v>
                </c:pt>
                <c:pt idx="315">
                  <c:v>1.7437499999999992</c:v>
                </c:pt>
                <c:pt idx="316">
                  <c:v>1.7492857142857143</c:v>
                </c:pt>
                <c:pt idx="317">
                  <c:v>1.7548214285714288</c:v>
                </c:pt>
                <c:pt idx="318">
                  <c:v>1.7603571428571438</c:v>
                </c:pt>
                <c:pt idx="319">
                  <c:v>1.765892857142856</c:v>
                </c:pt>
                <c:pt idx="320">
                  <c:v>1.771428571428572</c:v>
                </c:pt>
                <c:pt idx="321">
                  <c:v>1.7769642857142844</c:v>
                </c:pt>
                <c:pt idx="322">
                  <c:v>1.7825000000000002</c:v>
                </c:pt>
                <c:pt idx="323">
                  <c:v>1.7880357142857153</c:v>
                </c:pt>
                <c:pt idx="324">
                  <c:v>1.7935714285714288</c:v>
                </c:pt>
                <c:pt idx="325">
                  <c:v>1.799107142857143</c:v>
                </c:pt>
                <c:pt idx="326">
                  <c:v>1.8046428571428572</c:v>
                </c:pt>
                <c:pt idx="327">
                  <c:v>1.8101785714285727</c:v>
                </c:pt>
                <c:pt idx="328">
                  <c:v>1.8157142857142849</c:v>
                </c:pt>
                <c:pt idx="329">
                  <c:v>1.8212500000000003</c:v>
                </c:pt>
                <c:pt idx="330">
                  <c:v>1.8267857142857153</c:v>
                </c:pt>
                <c:pt idx="331">
                  <c:v>1.8323214285714287</c:v>
                </c:pt>
                <c:pt idx="332">
                  <c:v>1.8378571428571431</c:v>
                </c:pt>
                <c:pt idx="333">
                  <c:v>1.8433928571428564</c:v>
                </c:pt>
                <c:pt idx="334">
                  <c:v>1.8489285714285721</c:v>
                </c:pt>
                <c:pt idx="335">
                  <c:v>1.854464285714285</c:v>
                </c:pt>
                <c:pt idx="336">
                  <c:v>1.86</c:v>
                </c:pt>
                <c:pt idx="337">
                  <c:v>1.8655357142857145</c:v>
                </c:pt>
                <c:pt idx="338">
                  <c:v>1.8710714285714287</c:v>
                </c:pt>
                <c:pt idx="339">
                  <c:v>1.8766071428571429</c:v>
                </c:pt>
                <c:pt idx="340">
                  <c:v>1.8821428571428573</c:v>
                </c:pt>
                <c:pt idx="341">
                  <c:v>1.8876785714285726</c:v>
                </c:pt>
                <c:pt idx="342">
                  <c:v>1.8932142857142851</c:v>
                </c:pt>
                <c:pt idx="343">
                  <c:v>1.898750000000001</c:v>
                </c:pt>
                <c:pt idx="344">
                  <c:v>1.9042857142857161</c:v>
                </c:pt>
                <c:pt idx="345">
                  <c:v>1.9098214285714288</c:v>
                </c:pt>
                <c:pt idx="346">
                  <c:v>1.9153571428571439</c:v>
                </c:pt>
                <c:pt idx="347">
                  <c:v>1.9208928571428574</c:v>
                </c:pt>
                <c:pt idx="348">
                  <c:v>1.9264285714285727</c:v>
                </c:pt>
                <c:pt idx="349">
                  <c:v>1.9319642857142847</c:v>
                </c:pt>
                <c:pt idx="350">
                  <c:v>1.9375000000000002</c:v>
                </c:pt>
                <c:pt idx="351">
                  <c:v>1.9430357142857153</c:v>
                </c:pt>
                <c:pt idx="352">
                  <c:v>1.9485714285714297</c:v>
                </c:pt>
                <c:pt idx="353">
                  <c:v>1.9541071428571439</c:v>
                </c:pt>
                <c:pt idx="354">
                  <c:v>1.9596428571428572</c:v>
                </c:pt>
                <c:pt idx="355">
                  <c:v>1.965178571428573</c:v>
                </c:pt>
                <c:pt idx="356">
                  <c:v>1.9707142857142859</c:v>
                </c:pt>
                <c:pt idx="357">
                  <c:v>1.976250000000001</c:v>
                </c:pt>
                <c:pt idx="358">
                  <c:v>1.9817857142857154</c:v>
                </c:pt>
                <c:pt idx="359">
                  <c:v>1.9873214285714287</c:v>
                </c:pt>
                <c:pt idx="360">
                  <c:v>1.9928571428571442</c:v>
                </c:pt>
                <c:pt idx="361">
                  <c:v>1.9983928571428573</c:v>
                </c:pt>
                <c:pt idx="362">
                  <c:v>2.0039285714285735</c:v>
                </c:pt>
                <c:pt idx="363">
                  <c:v>2.0094642857142841</c:v>
                </c:pt>
                <c:pt idx="364">
                  <c:v>2.0149999999999997</c:v>
                </c:pt>
                <c:pt idx="365">
                  <c:v>2.0205357142857152</c:v>
                </c:pt>
                <c:pt idx="366">
                  <c:v>2.0260714285714285</c:v>
                </c:pt>
                <c:pt idx="367">
                  <c:v>2.0316071428571432</c:v>
                </c:pt>
                <c:pt idx="368">
                  <c:v>2.0371428571428591</c:v>
                </c:pt>
                <c:pt idx="369">
                  <c:v>2.0426785714285707</c:v>
                </c:pt>
                <c:pt idx="370">
                  <c:v>2.0482142857142858</c:v>
                </c:pt>
                <c:pt idx="371">
                  <c:v>2.05375</c:v>
                </c:pt>
                <c:pt idx="372">
                  <c:v>2.0592857142857137</c:v>
                </c:pt>
                <c:pt idx="373">
                  <c:v>2.0648214285714306</c:v>
                </c:pt>
                <c:pt idx="374">
                  <c:v>2.0703571428571448</c:v>
                </c:pt>
                <c:pt idx="375">
                  <c:v>2.0758928571428572</c:v>
                </c:pt>
                <c:pt idx="376">
                  <c:v>2.0814285714285714</c:v>
                </c:pt>
                <c:pt idx="377">
                  <c:v>2.086964285714286</c:v>
                </c:pt>
                <c:pt idx="378">
                  <c:v>2.0924999999999985</c:v>
                </c:pt>
                <c:pt idx="379">
                  <c:v>2.0980357142857144</c:v>
                </c:pt>
                <c:pt idx="380">
                  <c:v>2.1035714285714309</c:v>
                </c:pt>
                <c:pt idx="381">
                  <c:v>2.1091071428571455</c:v>
                </c:pt>
                <c:pt idx="382">
                  <c:v>2.1146428571428575</c:v>
                </c:pt>
                <c:pt idx="383">
                  <c:v>2.1201785714285735</c:v>
                </c:pt>
                <c:pt idx="384">
                  <c:v>2.1257142857142859</c:v>
                </c:pt>
                <c:pt idx="385">
                  <c:v>2.1312499999999979</c:v>
                </c:pt>
                <c:pt idx="386">
                  <c:v>2.1367857142857143</c:v>
                </c:pt>
                <c:pt idx="387">
                  <c:v>2.1423214285714312</c:v>
                </c:pt>
                <c:pt idx="388">
                  <c:v>2.1478571428571449</c:v>
                </c:pt>
                <c:pt idx="389">
                  <c:v>2.15339285714286</c:v>
                </c:pt>
                <c:pt idx="390">
                  <c:v>2.1589285714285715</c:v>
                </c:pt>
                <c:pt idx="391">
                  <c:v>2.1644642857142857</c:v>
                </c:pt>
                <c:pt idx="392">
                  <c:v>2.1700000000000004</c:v>
                </c:pt>
                <c:pt idx="393">
                  <c:v>2.1755357142857146</c:v>
                </c:pt>
                <c:pt idx="394">
                  <c:v>2.1810714285714292</c:v>
                </c:pt>
                <c:pt idx="395">
                  <c:v>2.1866071428571447</c:v>
                </c:pt>
                <c:pt idx="396">
                  <c:v>2.1921428571428572</c:v>
                </c:pt>
                <c:pt idx="397">
                  <c:v>2.1976785714285718</c:v>
                </c:pt>
                <c:pt idx="398">
                  <c:v>2.2032142857142878</c:v>
                </c:pt>
                <c:pt idx="399">
                  <c:v>2.2087500000000002</c:v>
                </c:pt>
                <c:pt idx="400">
                  <c:v>2.2142857142857144</c:v>
                </c:pt>
                <c:pt idx="401">
                  <c:v>2.2198214285714286</c:v>
                </c:pt>
                <c:pt idx="402">
                  <c:v>2.2253571428571455</c:v>
                </c:pt>
                <c:pt idx="403">
                  <c:v>2.2308928571428592</c:v>
                </c:pt>
                <c:pt idx="404">
                  <c:v>2.2364285714285717</c:v>
                </c:pt>
                <c:pt idx="405">
                  <c:v>2.2419642857142859</c:v>
                </c:pt>
                <c:pt idx="406">
                  <c:v>2.2475000000000018</c:v>
                </c:pt>
                <c:pt idx="407">
                  <c:v>2.2530357142857151</c:v>
                </c:pt>
                <c:pt idx="408">
                  <c:v>2.2585714285714307</c:v>
                </c:pt>
                <c:pt idx="409">
                  <c:v>2.2641071428571466</c:v>
                </c:pt>
                <c:pt idx="410">
                  <c:v>2.2696428571428582</c:v>
                </c:pt>
                <c:pt idx="411">
                  <c:v>2.2751785714285715</c:v>
                </c:pt>
                <c:pt idx="412">
                  <c:v>2.2807142857142875</c:v>
                </c:pt>
                <c:pt idx="413">
                  <c:v>2.2862500000000003</c:v>
                </c:pt>
                <c:pt idx="414">
                  <c:v>2.2917857142857145</c:v>
                </c:pt>
                <c:pt idx="415">
                  <c:v>2.2973214285714318</c:v>
                </c:pt>
                <c:pt idx="416">
                  <c:v>2.3028571428571429</c:v>
                </c:pt>
                <c:pt idx="417">
                  <c:v>2.3083928571428589</c:v>
                </c:pt>
                <c:pt idx="418">
                  <c:v>2.3139285714285718</c:v>
                </c:pt>
                <c:pt idx="419">
                  <c:v>2.3194642857142833</c:v>
                </c:pt>
                <c:pt idx="420">
                  <c:v>2.3249999999999997</c:v>
                </c:pt>
                <c:pt idx="421">
                  <c:v>2.3305357142857144</c:v>
                </c:pt>
                <c:pt idx="422">
                  <c:v>2.3360714285714277</c:v>
                </c:pt>
                <c:pt idx="423">
                  <c:v>2.3416071428571432</c:v>
                </c:pt>
                <c:pt idx="424">
                  <c:v>2.3471428571428592</c:v>
                </c:pt>
                <c:pt idx="425">
                  <c:v>2.352678571428569</c:v>
                </c:pt>
                <c:pt idx="426">
                  <c:v>2.358214285714284</c:v>
                </c:pt>
                <c:pt idx="427">
                  <c:v>2.36375</c:v>
                </c:pt>
                <c:pt idx="428">
                  <c:v>2.3692857142857147</c:v>
                </c:pt>
                <c:pt idx="429">
                  <c:v>2.3748214285714289</c:v>
                </c:pt>
                <c:pt idx="430">
                  <c:v>2.3803571428571448</c:v>
                </c:pt>
                <c:pt idx="431">
                  <c:v>2.3858928571428581</c:v>
                </c:pt>
                <c:pt idx="432">
                  <c:v>2.3914285714285697</c:v>
                </c:pt>
                <c:pt idx="433">
                  <c:v>2.3969642857142839</c:v>
                </c:pt>
                <c:pt idx="434">
                  <c:v>2.4025000000000003</c:v>
                </c:pt>
                <c:pt idx="435">
                  <c:v>2.4080357142857145</c:v>
                </c:pt>
                <c:pt idx="436">
                  <c:v>2.4135714285714291</c:v>
                </c:pt>
                <c:pt idx="437">
                  <c:v>2.4191071428571442</c:v>
                </c:pt>
                <c:pt idx="438">
                  <c:v>2.4246428571428575</c:v>
                </c:pt>
                <c:pt idx="439">
                  <c:v>2.4301785714285717</c:v>
                </c:pt>
                <c:pt idx="440">
                  <c:v>2.4357142857142842</c:v>
                </c:pt>
                <c:pt idx="441">
                  <c:v>2.4412499999999984</c:v>
                </c:pt>
                <c:pt idx="442">
                  <c:v>2.4467857142857143</c:v>
                </c:pt>
                <c:pt idx="443">
                  <c:v>2.452321428571429</c:v>
                </c:pt>
                <c:pt idx="444">
                  <c:v>2.4578571428571432</c:v>
                </c:pt>
                <c:pt idx="445">
                  <c:v>2.46339285714286</c:v>
                </c:pt>
                <c:pt idx="446">
                  <c:v>2.4689285714285716</c:v>
                </c:pt>
                <c:pt idx="447">
                  <c:v>2.474464285714284</c:v>
                </c:pt>
                <c:pt idx="448">
                  <c:v>2.4800000000000004</c:v>
                </c:pt>
                <c:pt idx="449">
                  <c:v>2.4855357142857146</c:v>
                </c:pt>
                <c:pt idx="450">
                  <c:v>2.4910714285714288</c:v>
                </c:pt>
                <c:pt idx="451">
                  <c:v>2.496607142857143</c:v>
                </c:pt>
                <c:pt idx="452">
                  <c:v>2.5021428571428572</c:v>
                </c:pt>
                <c:pt idx="453">
                  <c:v>2.5076785714285714</c:v>
                </c:pt>
                <c:pt idx="454">
                  <c:v>2.5132142857142861</c:v>
                </c:pt>
                <c:pt idx="455">
                  <c:v>2.5187500000000003</c:v>
                </c:pt>
                <c:pt idx="456">
                  <c:v>2.5242857142857145</c:v>
                </c:pt>
                <c:pt idx="457">
                  <c:v>2.5298214285714291</c:v>
                </c:pt>
                <c:pt idx="458">
                  <c:v>2.5353571428571442</c:v>
                </c:pt>
                <c:pt idx="459">
                  <c:v>2.5408928571428593</c:v>
                </c:pt>
                <c:pt idx="460">
                  <c:v>2.5464285714285717</c:v>
                </c:pt>
                <c:pt idx="461">
                  <c:v>2.5519642857142841</c:v>
                </c:pt>
                <c:pt idx="462">
                  <c:v>2.5575000000000001</c:v>
                </c:pt>
                <c:pt idx="463">
                  <c:v>2.5630357142857152</c:v>
                </c:pt>
                <c:pt idx="464">
                  <c:v>2.5685714285714312</c:v>
                </c:pt>
                <c:pt idx="465">
                  <c:v>2.5741071428571449</c:v>
                </c:pt>
                <c:pt idx="466">
                  <c:v>2.5796428571428573</c:v>
                </c:pt>
                <c:pt idx="467">
                  <c:v>2.5851785714285715</c:v>
                </c:pt>
                <c:pt idx="468">
                  <c:v>2.5907142857142857</c:v>
                </c:pt>
                <c:pt idx="469">
                  <c:v>2.5962499999999973</c:v>
                </c:pt>
                <c:pt idx="470">
                  <c:v>2.6017857142857146</c:v>
                </c:pt>
                <c:pt idx="471">
                  <c:v>2.6073214285714323</c:v>
                </c:pt>
                <c:pt idx="472">
                  <c:v>2.612857142857143</c:v>
                </c:pt>
                <c:pt idx="473">
                  <c:v>2.618392857142859</c:v>
                </c:pt>
                <c:pt idx="474">
                  <c:v>2.6239285714285741</c:v>
                </c:pt>
                <c:pt idx="475">
                  <c:v>2.629464285714286</c:v>
                </c:pt>
                <c:pt idx="476">
                  <c:v>2.6349999999999998</c:v>
                </c:pt>
                <c:pt idx="477">
                  <c:v>2.6405357142857162</c:v>
                </c:pt>
                <c:pt idx="478">
                  <c:v>2.6460714285714286</c:v>
                </c:pt>
                <c:pt idx="479">
                  <c:v>2.6516071428571442</c:v>
                </c:pt>
                <c:pt idx="480">
                  <c:v>2.6571428571428592</c:v>
                </c:pt>
                <c:pt idx="481">
                  <c:v>2.6626785714285717</c:v>
                </c:pt>
                <c:pt idx="482">
                  <c:v>2.6682142857142859</c:v>
                </c:pt>
                <c:pt idx="483">
                  <c:v>2.6737500000000001</c:v>
                </c:pt>
                <c:pt idx="484">
                  <c:v>2.6792857142857147</c:v>
                </c:pt>
                <c:pt idx="485">
                  <c:v>2.6848214285714307</c:v>
                </c:pt>
                <c:pt idx="486">
                  <c:v>2.6903571428571449</c:v>
                </c:pt>
                <c:pt idx="487">
                  <c:v>2.6958928571428582</c:v>
                </c:pt>
                <c:pt idx="488">
                  <c:v>2.7014285714285715</c:v>
                </c:pt>
                <c:pt idx="489">
                  <c:v>2.7069642857142862</c:v>
                </c:pt>
                <c:pt idx="490">
                  <c:v>2.7125000000000004</c:v>
                </c:pt>
                <c:pt idx="491">
                  <c:v>2.7180357142857146</c:v>
                </c:pt>
                <c:pt idx="492">
                  <c:v>2.7235714285714319</c:v>
                </c:pt>
                <c:pt idx="493">
                  <c:v>2.7291071428571461</c:v>
                </c:pt>
                <c:pt idx="494">
                  <c:v>2.7346428571428572</c:v>
                </c:pt>
                <c:pt idx="495">
                  <c:v>2.740178571428574</c:v>
                </c:pt>
                <c:pt idx="496">
                  <c:v>2.7457142857142878</c:v>
                </c:pt>
                <c:pt idx="497">
                  <c:v>2.7512499999999984</c:v>
                </c:pt>
                <c:pt idx="498">
                  <c:v>2.7567857142857144</c:v>
                </c:pt>
                <c:pt idx="499">
                  <c:v>2.7623214285714304</c:v>
                </c:pt>
                <c:pt idx="500">
                  <c:v>2.7678571428571455</c:v>
                </c:pt>
                <c:pt idx="501">
                  <c:v>2.7733928571428605</c:v>
                </c:pt>
                <c:pt idx="502">
                  <c:v>2.7789285714285716</c:v>
                </c:pt>
                <c:pt idx="503">
                  <c:v>2.7844642857142858</c:v>
                </c:pt>
                <c:pt idx="504">
                  <c:v>2.79</c:v>
                </c:pt>
                <c:pt idx="505">
                  <c:v>2.7955357142857151</c:v>
                </c:pt>
                <c:pt idx="506">
                  <c:v>2.8010714285714289</c:v>
                </c:pt>
                <c:pt idx="507">
                  <c:v>2.8066071428571431</c:v>
                </c:pt>
                <c:pt idx="508">
                  <c:v>2.8121428571428573</c:v>
                </c:pt>
                <c:pt idx="509">
                  <c:v>2.8176785714285697</c:v>
                </c:pt>
                <c:pt idx="510">
                  <c:v>2.8232142857142861</c:v>
                </c:pt>
                <c:pt idx="511">
                  <c:v>2.8287500000000003</c:v>
                </c:pt>
                <c:pt idx="512">
                  <c:v>2.8342857142857127</c:v>
                </c:pt>
                <c:pt idx="513">
                  <c:v>2.8398214285714287</c:v>
                </c:pt>
                <c:pt idx="514">
                  <c:v>2.8453571428571447</c:v>
                </c:pt>
                <c:pt idx="515">
                  <c:v>2.8508928571428576</c:v>
                </c:pt>
                <c:pt idx="516">
                  <c:v>2.85642857142857</c:v>
                </c:pt>
                <c:pt idx="517">
                  <c:v>2.861964285714286</c:v>
                </c:pt>
                <c:pt idx="518">
                  <c:v>2.8675000000000002</c:v>
                </c:pt>
                <c:pt idx="519">
                  <c:v>2.8730357142857144</c:v>
                </c:pt>
                <c:pt idx="520">
                  <c:v>2.878571428571429</c:v>
                </c:pt>
                <c:pt idx="521">
                  <c:v>2.884107142857145</c:v>
                </c:pt>
                <c:pt idx="522">
                  <c:v>2.8896428571428574</c:v>
                </c:pt>
                <c:pt idx="523">
                  <c:v>2.8951785714285707</c:v>
                </c:pt>
                <c:pt idx="524">
                  <c:v>2.9007142857142858</c:v>
                </c:pt>
                <c:pt idx="525">
                  <c:v>2.9062499999999982</c:v>
                </c:pt>
                <c:pt idx="526">
                  <c:v>2.9117857142857138</c:v>
                </c:pt>
                <c:pt idx="527">
                  <c:v>2.9173214285714306</c:v>
                </c:pt>
                <c:pt idx="528">
                  <c:v>2.922857142857143</c:v>
                </c:pt>
                <c:pt idx="529">
                  <c:v>2.9283928571428595</c:v>
                </c:pt>
                <c:pt idx="530">
                  <c:v>2.9339285714285719</c:v>
                </c:pt>
                <c:pt idx="531">
                  <c:v>2.9394642857142839</c:v>
                </c:pt>
                <c:pt idx="532">
                  <c:v>2.9450000000000003</c:v>
                </c:pt>
                <c:pt idx="533">
                  <c:v>2.9505357142857145</c:v>
                </c:pt>
                <c:pt idx="534">
                  <c:v>2.9560714285714287</c:v>
                </c:pt>
                <c:pt idx="535">
                  <c:v>2.9616071428571442</c:v>
                </c:pt>
                <c:pt idx="536">
                  <c:v>2.9671428571428593</c:v>
                </c:pt>
                <c:pt idx="537">
                  <c:v>2.9726785714285699</c:v>
                </c:pt>
                <c:pt idx="538">
                  <c:v>2.9782142857142841</c:v>
                </c:pt>
                <c:pt idx="539">
                  <c:v>2.9837500000000001</c:v>
                </c:pt>
                <c:pt idx="540">
                  <c:v>2.9892857142857143</c:v>
                </c:pt>
                <c:pt idx="541">
                  <c:v>2.994821428571429</c:v>
                </c:pt>
                <c:pt idx="542">
                  <c:v>3.0003571428571449</c:v>
                </c:pt>
                <c:pt idx="543">
                  <c:v>3.0058928571428591</c:v>
                </c:pt>
                <c:pt idx="544">
                  <c:v>3.0114285714285707</c:v>
                </c:pt>
                <c:pt idx="545">
                  <c:v>3.016964285714284</c:v>
                </c:pt>
                <c:pt idx="546">
                  <c:v>3.0225000000000004</c:v>
                </c:pt>
                <c:pt idx="547">
                  <c:v>3.0280357142857146</c:v>
                </c:pt>
                <c:pt idx="548">
                  <c:v>3.0335714285714306</c:v>
                </c:pt>
                <c:pt idx="549">
                  <c:v>3.0391071428571448</c:v>
                </c:pt>
                <c:pt idx="550">
                  <c:v>3.0446428571428572</c:v>
                </c:pt>
                <c:pt idx="551">
                  <c:v>3.0501785714285718</c:v>
                </c:pt>
                <c:pt idx="552">
                  <c:v>3.055714285714286</c:v>
                </c:pt>
                <c:pt idx="553">
                  <c:v>3.0612499999999985</c:v>
                </c:pt>
                <c:pt idx="554">
                  <c:v>3.0667857142857144</c:v>
                </c:pt>
                <c:pt idx="555">
                  <c:v>3.0723214285714286</c:v>
                </c:pt>
                <c:pt idx="556">
                  <c:v>3.0778571428571442</c:v>
                </c:pt>
                <c:pt idx="557">
                  <c:v>3.0833928571428606</c:v>
                </c:pt>
                <c:pt idx="558">
                  <c:v>3.0889285714285735</c:v>
                </c:pt>
                <c:pt idx="559">
                  <c:v>3.0944642857142841</c:v>
                </c:pt>
                <c:pt idx="560">
                  <c:v>3.1</c:v>
                </c:pt>
                <c:pt idx="561">
                  <c:v>3.1055357142857152</c:v>
                </c:pt>
                <c:pt idx="562">
                  <c:v>3.1110714285714289</c:v>
                </c:pt>
                <c:pt idx="563">
                  <c:v>3.1166071428571431</c:v>
                </c:pt>
                <c:pt idx="564">
                  <c:v>3.1221428571428582</c:v>
                </c:pt>
                <c:pt idx="565">
                  <c:v>3.1276785714285715</c:v>
                </c:pt>
                <c:pt idx="566">
                  <c:v>3.1332142857142862</c:v>
                </c:pt>
                <c:pt idx="567">
                  <c:v>3.1387500000000004</c:v>
                </c:pt>
                <c:pt idx="568">
                  <c:v>3.1442857142857146</c:v>
                </c:pt>
                <c:pt idx="569">
                  <c:v>3.1498214285714292</c:v>
                </c:pt>
                <c:pt idx="570">
                  <c:v>3.1553571428571447</c:v>
                </c:pt>
                <c:pt idx="571">
                  <c:v>3.1608928571428594</c:v>
                </c:pt>
                <c:pt idx="572">
                  <c:v>3.1664285714285718</c:v>
                </c:pt>
                <c:pt idx="573">
                  <c:v>3.171964285714286</c:v>
                </c:pt>
                <c:pt idx="574">
                  <c:v>3.1775000000000002</c:v>
                </c:pt>
                <c:pt idx="575">
                  <c:v>3.1830357142857162</c:v>
                </c:pt>
                <c:pt idx="576">
                  <c:v>3.1885714285714304</c:v>
                </c:pt>
                <c:pt idx="577">
                  <c:v>3.1941071428571455</c:v>
                </c:pt>
                <c:pt idx="578">
                  <c:v>3.1996428571428575</c:v>
                </c:pt>
                <c:pt idx="579">
                  <c:v>3.2051785714285734</c:v>
                </c:pt>
                <c:pt idx="580">
                  <c:v>3.2107142857142859</c:v>
                </c:pt>
                <c:pt idx="581">
                  <c:v>3.2162499999999978</c:v>
                </c:pt>
                <c:pt idx="582">
                  <c:v>3.2217857142857151</c:v>
                </c:pt>
                <c:pt idx="583">
                  <c:v>3.2273214285714333</c:v>
                </c:pt>
                <c:pt idx="584">
                  <c:v>3.2328571428571431</c:v>
                </c:pt>
                <c:pt idx="585">
                  <c:v>3.2383928571428595</c:v>
                </c:pt>
                <c:pt idx="586">
                  <c:v>3.2439285714285742</c:v>
                </c:pt>
                <c:pt idx="587">
                  <c:v>3.2494642857142861</c:v>
                </c:pt>
                <c:pt idx="588">
                  <c:v>3.2550000000000003</c:v>
                </c:pt>
                <c:pt idx="589">
                  <c:v>3.2605357142857163</c:v>
                </c:pt>
                <c:pt idx="590">
                  <c:v>3.2660714285714292</c:v>
                </c:pt>
                <c:pt idx="591">
                  <c:v>3.2716071428571447</c:v>
                </c:pt>
                <c:pt idx="592">
                  <c:v>3.2771428571428594</c:v>
                </c:pt>
                <c:pt idx="593">
                  <c:v>3.2826785714285718</c:v>
                </c:pt>
                <c:pt idx="594">
                  <c:v>3.2882142857142878</c:v>
                </c:pt>
                <c:pt idx="595">
                  <c:v>3.2937500000000002</c:v>
                </c:pt>
                <c:pt idx="596">
                  <c:v>3.2992857142857144</c:v>
                </c:pt>
                <c:pt idx="597">
                  <c:v>3.304821428571429</c:v>
                </c:pt>
                <c:pt idx="598">
                  <c:v>3.3103571428571432</c:v>
                </c:pt>
                <c:pt idx="599">
                  <c:v>3.3158928571428574</c:v>
                </c:pt>
                <c:pt idx="600">
                  <c:v>3.3214285714285707</c:v>
                </c:pt>
                <c:pt idx="601">
                  <c:v>3.326964285714284</c:v>
                </c:pt>
                <c:pt idx="602">
                  <c:v>3.3324999999999982</c:v>
                </c:pt>
                <c:pt idx="603">
                  <c:v>3.3380357142857147</c:v>
                </c:pt>
                <c:pt idx="604">
                  <c:v>3.3435714285714306</c:v>
                </c:pt>
                <c:pt idx="605">
                  <c:v>3.3491071428571448</c:v>
                </c:pt>
                <c:pt idx="606">
                  <c:v>3.3546428571428573</c:v>
                </c:pt>
                <c:pt idx="607">
                  <c:v>3.3601785714285719</c:v>
                </c:pt>
                <c:pt idx="608">
                  <c:v>3.3657142857142861</c:v>
                </c:pt>
                <c:pt idx="609">
                  <c:v>3.3712499999999972</c:v>
                </c:pt>
                <c:pt idx="610">
                  <c:v>3.3767857142857127</c:v>
                </c:pt>
                <c:pt idx="611">
                  <c:v>3.3823214285714291</c:v>
                </c:pt>
                <c:pt idx="612">
                  <c:v>3.3878571428571442</c:v>
                </c:pt>
                <c:pt idx="613">
                  <c:v>3.3933928571428593</c:v>
                </c:pt>
                <c:pt idx="614">
                  <c:v>3.3989285714285717</c:v>
                </c:pt>
                <c:pt idx="615">
                  <c:v>3.4044642857142842</c:v>
                </c:pt>
                <c:pt idx="616">
                  <c:v>3.4099999999999997</c:v>
                </c:pt>
                <c:pt idx="617">
                  <c:v>3.4155357142857148</c:v>
                </c:pt>
                <c:pt idx="618">
                  <c:v>3.421071428571429</c:v>
                </c:pt>
                <c:pt idx="619">
                  <c:v>3.4266071428571432</c:v>
                </c:pt>
                <c:pt idx="620">
                  <c:v>3.4321428571428574</c:v>
                </c:pt>
                <c:pt idx="621">
                  <c:v>3.4376785714285707</c:v>
                </c:pt>
                <c:pt idx="622">
                  <c:v>3.4432142857142858</c:v>
                </c:pt>
                <c:pt idx="623">
                  <c:v>3.4487500000000004</c:v>
                </c:pt>
                <c:pt idx="624">
                  <c:v>3.4542857142857137</c:v>
                </c:pt>
                <c:pt idx="625">
                  <c:v>3.4598214285714288</c:v>
                </c:pt>
                <c:pt idx="626">
                  <c:v>3.4653571428571448</c:v>
                </c:pt>
                <c:pt idx="627">
                  <c:v>3.4708928571428572</c:v>
                </c:pt>
                <c:pt idx="628">
                  <c:v>3.4764285714285701</c:v>
                </c:pt>
                <c:pt idx="629">
                  <c:v>3.4819642857142861</c:v>
                </c:pt>
                <c:pt idx="630">
                  <c:v>3.4875000000000012</c:v>
                </c:pt>
                <c:pt idx="631">
                  <c:v>3.4930357142857145</c:v>
                </c:pt>
                <c:pt idx="632">
                  <c:v>3.4985714285714291</c:v>
                </c:pt>
                <c:pt idx="633">
                  <c:v>3.5041071428571455</c:v>
                </c:pt>
                <c:pt idx="634">
                  <c:v>3.5096428571428575</c:v>
                </c:pt>
                <c:pt idx="635">
                  <c:v>3.5151785714285717</c:v>
                </c:pt>
                <c:pt idx="636">
                  <c:v>3.5207142857142859</c:v>
                </c:pt>
                <c:pt idx="637">
                  <c:v>3.5262499999999979</c:v>
                </c:pt>
                <c:pt idx="638">
                  <c:v>3.5317857142857148</c:v>
                </c:pt>
                <c:pt idx="639">
                  <c:v>3.5373214285714312</c:v>
                </c:pt>
                <c:pt idx="640">
                  <c:v>3.5428571428571431</c:v>
                </c:pt>
                <c:pt idx="641">
                  <c:v>3.54839285714286</c:v>
                </c:pt>
                <c:pt idx="642">
                  <c:v>3.5539285714285715</c:v>
                </c:pt>
                <c:pt idx="643">
                  <c:v>3.5594642857142844</c:v>
                </c:pt>
                <c:pt idx="644">
                  <c:v>3.5650000000000004</c:v>
                </c:pt>
                <c:pt idx="645">
                  <c:v>3.5705357142857146</c:v>
                </c:pt>
                <c:pt idx="646">
                  <c:v>3.5760714285714288</c:v>
                </c:pt>
                <c:pt idx="647">
                  <c:v>3.5816071428571448</c:v>
                </c:pt>
                <c:pt idx="648">
                  <c:v>3.5871428571428594</c:v>
                </c:pt>
                <c:pt idx="649">
                  <c:v>3.5926785714285701</c:v>
                </c:pt>
                <c:pt idx="650">
                  <c:v>3.598214285714286</c:v>
                </c:pt>
                <c:pt idx="651">
                  <c:v>3.6037500000000002</c:v>
                </c:pt>
                <c:pt idx="652">
                  <c:v>3.6092857142857144</c:v>
                </c:pt>
                <c:pt idx="653">
                  <c:v>3.6148214285714291</c:v>
                </c:pt>
                <c:pt idx="654">
                  <c:v>3.6203571428571455</c:v>
                </c:pt>
                <c:pt idx="655">
                  <c:v>3.6258928571428592</c:v>
                </c:pt>
                <c:pt idx="656">
                  <c:v>3.6314285714285717</c:v>
                </c:pt>
                <c:pt idx="657">
                  <c:v>3.6369642857142841</c:v>
                </c:pt>
                <c:pt idx="658">
                  <c:v>3.6425000000000005</c:v>
                </c:pt>
                <c:pt idx="659">
                  <c:v>3.6480357142857152</c:v>
                </c:pt>
                <c:pt idx="660">
                  <c:v>3.6535714285714307</c:v>
                </c:pt>
                <c:pt idx="661">
                  <c:v>3.6591071428571449</c:v>
                </c:pt>
                <c:pt idx="662">
                  <c:v>3.6646428571428582</c:v>
                </c:pt>
                <c:pt idx="663">
                  <c:v>3.6701785714285715</c:v>
                </c:pt>
                <c:pt idx="664">
                  <c:v>3.6757142857142862</c:v>
                </c:pt>
                <c:pt idx="665">
                  <c:v>3.6812500000000004</c:v>
                </c:pt>
                <c:pt idx="666">
                  <c:v>3.6867857142857146</c:v>
                </c:pt>
                <c:pt idx="667">
                  <c:v>3.6923214285714292</c:v>
                </c:pt>
                <c:pt idx="668">
                  <c:v>3.6978571428571447</c:v>
                </c:pt>
                <c:pt idx="669">
                  <c:v>3.7033928571428611</c:v>
                </c:pt>
                <c:pt idx="670">
                  <c:v>3.708928571428574</c:v>
                </c:pt>
                <c:pt idx="671">
                  <c:v>3.714464285714286</c:v>
                </c:pt>
                <c:pt idx="672">
                  <c:v>3.72</c:v>
                </c:pt>
                <c:pt idx="673">
                  <c:v>3.7255357142857162</c:v>
                </c:pt>
                <c:pt idx="674">
                  <c:v>3.731071428571429</c:v>
                </c:pt>
                <c:pt idx="675">
                  <c:v>3.7366071428571432</c:v>
                </c:pt>
                <c:pt idx="676">
                  <c:v>3.7421428571428592</c:v>
                </c:pt>
                <c:pt idx="677">
                  <c:v>3.7476785714285716</c:v>
                </c:pt>
                <c:pt idx="678">
                  <c:v>3.7532142857142858</c:v>
                </c:pt>
                <c:pt idx="679">
                  <c:v>3.7587500000000005</c:v>
                </c:pt>
                <c:pt idx="680">
                  <c:v>3.7642857142857151</c:v>
                </c:pt>
                <c:pt idx="681">
                  <c:v>3.7698214285714307</c:v>
                </c:pt>
                <c:pt idx="682">
                  <c:v>3.7753571428571449</c:v>
                </c:pt>
                <c:pt idx="683">
                  <c:v>3.7808928571428595</c:v>
                </c:pt>
                <c:pt idx="684">
                  <c:v>3.7864285714285719</c:v>
                </c:pt>
                <c:pt idx="685">
                  <c:v>3.7919642857142861</c:v>
                </c:pt>
                <c:pt idx="686">
                  <c:v>3.7975000000000012</c:v>
                </c:pt>
                <c:pt idx="687">
                  <c:v>3.8030357142857145</c:v>
                </c:pt>
                <c:pt idx="688">
                  <c:v>3.8085714285714292</c:v>
                </c:pt>
                <c:pt idx="689">
                  <c:v>3.8141071428571451</c:v>
                </c:pt>
                <c:pt idx="690">
                  <c:v>3.8196428571428567</c:v>
                </c:pt>
                <c:pt idx="691">
                  <c:v>3.8251785714285718</c:v>
                </c:pt>
                <c:pt idx="692">
                  <c:v>3.830714285714286</c:v>
                </c:pt>
                <c:pt idx="693">
                  <c:v>3.8362499999999966</c:v>
                </c:pt>
                <c:pt idx="694">
                  <c:v>3.8417857142857148</c:v>
                </c:pt>
                <c:pt idx="695">
                  <c:v>3.8473214285714312</c:v>
                </c:pt>
                <c:pt idx="696">
                  <c:v>3.8528571428571428</c:v>
                </c:pt>
                <c:pt idx="697">
                  <c:v>3.8583928571428592</c:v>
                </c:pt>
                <c:pt idx="698">
                  <c:v>3.8639285714285716</c:v>
                </c:pt>
                <c:pt idx="699">
                  <c:v>3.8694642857142845</c:v>
                </c:pt>
                <c:pt idx="700">
                  <c:v>3.8749999999999987</c:v>
                </c:pt>
                <c:pt idx="701">
                  <c:v>3.8805357142857146</c:v>
                </c:pt>
                <c:pt idx="702">
                  <c:v>3.8860714285714288</c:v>
                </c:pt>
                <c:pt idx="703">
                  <c:v>3.891607142857143</c:v>
                </c:pt>
                <c:pt idx="704">
                  <c:v>3.8971428571428581</c:v>
                </c:pt>
                <c:pt idx="705">
                  <c:v>3.9026785714285701</c:v>
                </c:pt>
                <c:pt idx="706">
                  <c:v>3.9082142857142861</c:v>
                </c:pt>
                <c:pt idx="707">
                  <c:v>3.9137500000000003</c:v>
                </c:pt>
                <c:pt idx="708">
                  <c:v>3.9192857142857127</c:v>
                </c:pt>
                <c:pt idx="709">
                  <c:v>3.9248214285714291</c:v>
                </c:pt>
                <c:pt idx="710">
                  <c:v>3.9303571428571442</c:v>
                </c:pt>
                <c:pt idx="711">
                  <c:v>3.9358928571428575</c:v>
                </c:pt>
                <c:pt idx="712">
                  <c:v>3.9414285714285717</c:v>
                </c:pt>
                <c:pt idx="713">
                  <c:v>3.9469642857142841</c:v>
                </c:pt>
                <c:pt idx="714">
                  <c:v>3.9524999999999979</c:v>
                </c:pt>
                <c:pt idx="715">
                  <c:v>3.9580357142857148</c:v>
                </c:pt>
                <c:pt idx="716">
                  <c:v>3.9635714285714312</c:v>
                </c:pt>
                <c:pt idx="717">
                  <c:v>3.9691071428571449</c:v>
                </c:pt>
                <c:pt idx="718">
                  <c:v>3.9746428571428574</c:v>
                </c:pt>
                <c:pt idx="719">
                  <c:v>3.9801785714285716</c:v>
                </c:pt>
                <c:pt idx="720">
                  <c:v>3.9857142857142862</c:v>
                </c:pt>
                <c:pt idx="721">
                  <c:v>3.9912499999999977</c:v>
                </c:pt>
                <c:pt idx="722">
                  <c:v>3.9967857142857137</c:v>
                </c:pt>
                <c:pt idx="723">
                  <c:v>4.0023214285714293</c:v>
                </c:pt>
                <c:pt idx="724">
                  <c:v>4.0078571428571435</c:v>
                </c:pt>
                <c:pt idx="725">
                  <c:v>4.0133928571428577</c:v>
                </c:pt>
                <c:pt idx="726">
                  <c:v>4.0189285714285683</c:v>
                </c:pt>
                <c:pt idx="727">
                  <c:v>4.024464285714286</c:v>
                </c:pt>
                <c:pt idx="728">
                  <c:v>4.03</c:v>
                </c:pt>
                <c:pt idx="729">
                  <c:v>4.0355357142857109</c:v>
                </c:pt>
                <c:pt idx="730">
                  <c:v>4.0410714285714304</c:v>
                </c:pt>
                <c:pt idx="731">
                  <c:v>4.0466071428571473</c:v>
                </c:pt>
                <c:pt idx="732">
                  <c:v>4.0521428571428535</c:v>
                </c:pt>
                <c:pt idx="733">
                  <c:v>4.0576785714285695</c:v>
                </c:pt>
                <c:pt idx="734">
                  <c:v>4.0632142857142863</c:v>
                </c:pt>
                <c:pt idx="735">
                  <c:v>4.0687500000000005</c:v>
                </c:pt>
                <c:pt idx="736">
                  <c:v>4.0742857142857147</c:v>
                </c:pt>
                <c:pt idx="737">
                  <c:v>4.0798214285714325</c:v>
                </c:pt>
                <c:pt idx="738">
                  <c:v>4.0853571428571431</c:v>
                </c:pt>
                <c:pt idx="739">
                  <c:v>4.0908928571428556</c:v>
                </c:pt>
                <c:pt idx="740">
                  <c:v>4.0964285714285715</c:v>
                </c:pt>
                <c:pt idx="741">
                  <c:v>4.1019642857142884</c:v>
                </c:pt>
                <c:pt idx="742">
                  <c:v>4.1074999999999964</c:v>
                </c:pt>
                <c:pt idx="743">
                  <c:v>4.1130357142857106</c:v>
                </c:pt>
                <c:pt idx="744">
                  <c:v>4.1185714285714266</c:v>
                </c:pt>
                <c:pt idx="745">
                  <c:v>4.124107142857139</c:v>
                </c:pt>
                <c:pt idx="746">
                  <c:v>4.1296428571428576</c:v>
                </c:pt>
                <c:pt idx="747">
                  <c:v>4.1351785714285683</c:v>
                </c:pt>
                <c:pt idx="748">
                  <c:v>4.140714285714286</c:v>
                </c:pt>
                <c:pt idx="749">
                  <c:v>4.1462500000000002</c:v>
                </c:pt>
                <c:pt idx="750">
                  <c:v>4.1517857142857109</c:v>
                </c:pt>
                <c:pt idx="751">
                  <c:v>4.1573214285714286</c:v>
                </c:pt>
                <c:pt idx="752">
                  <c:v>4.1628571428571393</c:v>
                </c:pt>
                <c:pt idx="753">
                  <c:v>4.1683928571428543</c:v>
                </c:pt>
                <c:pt idx="754">
                  <c:v>4.1739285714285685</c:v>
                </c:pt>
                <c:pt idx="755">
                  <c:v>4.1794642857142899</c:v>
                </c:pt>
                <c:pt idx="756">
                  <c:v>4.1850000000000005</c:v>
                </c:pt>
                <c:pt idx="757">
                  <c:v>4.1905357142857085</c:v>
                </c:pt>
                <c:pt idx="758">
                  <c:v>4.1960714285714289</c:v>
                </c:pt>
                <c:pt idx="759">
                  <c:v>4.2016071428571493</c:v>
                </c:pt>
                <c:pt idx="760">
                  <c:v>4.2071428571428555</c:v>
                </c:pt>
                <c:pt idx="761">
                  <c:v>4.2126785714285715</c:v>
                </c:pt>
                <c:pt idx="762">
                  <c:v>4.2182142857142884</c:v>
                </c:pt>
                <c:pt idx="763">
                  <c:v>4.2237500000000008</c:v>
                </c:pt>
                <c:pt idx="764">
                  <c:v>4.229285714285715</c:v>
                </c:pt>
                <c:pt idx="765">
                  <c:v>4.2348214285714292</c:v>
                </c:pt>
                <c:pt idx="766">
                  <c:v>4.2403571428571434</c:v>
                </c:pt>
                <c:pt idx="767">
                  <c:v>4.2458928571428576</c:v>
                </c:pt>
                <c:pt idx="768">
                  <c:v>4.2514285714285718</c:v>
                </c:pt>
                <c:pt idx="769">
                  <c:v>4.2569642857142895</c:v>
                </c:pt>
                <c:pt idx="770">
                  <c:v>4.2624999999999975</c:v>
                </c:pt>
                <c:pt idx="771">
                  <c:v>4.2680357142857108</c:v>
                </c:pt>
                <c:pt idx="772">
                  <c:v>4.2735714285714304</c:v>
                </c:pt>
                <c:pt idx="773">
                  <c:v>4.2791071428571472</c:v>
                </c:pt>
                <c:pt idx="774">
                  <c:v>4.2846428571428579</c:v>
                </c:pt>
                <c:pt idx="775">
                  <c:v>4.2901785714285685</c:v>
                </c:pt>
                <c:pt idx="776">
                  <c:v>4.2957142857142863</c:v>
                </c:pt>
                <c:pt idx="777">
                  <c:v>4.3012500000000014</c:v>
                </c:pt>
                <c:pt idx="778">
                  <c:v>4.3067857142857147</c:v>
                </c:pt>
                <c:pt idx="779">
                  <c:v>4.3123214285714289</c:v>
                </c:pt>
                <c:pt idx="780">
                  <c:v>4.3178571428571395</c:v>
                </c:pt>
                <c:pt idx="781">
                  <c:v>4.3233928571428555</c:v>
                </c:pt>
                <c:pt idx="782">
                  <c:v>4.3289285714285679</c:v>
                </c:pt>
                <c:pt idx="783">
                  <c:v>4.3344642857142874</c:v>
                </c:pt>
                <c:pt idx="784">
                  <c:v>4.3400000000000007</c:v>
                </c:pt>
                <c:pt idx="785">
                  <c:v>4.3455357142857096</c:v>
                </c:pt>
                <c:pt idx="786">
                  <c:v>4.3510714285714291</c:v>
                </c:pt>
                <c:pt idx="787">
                  <c:v>4.3566071428571433</c:v>
                </c:pt>
                <c:pt idx="788">
                  <c:v>4.362142857142854</c:v>
                </c:pt>
                <c:pt idx="789">
                  <c:v>4.3676785714285682</c:v>
                </c:pt>
                <c:pt idx="790">
                  <c:v>4.3732142857142895</c:v>
                </c:pt>
                <c:pt idx="791">
                  <c:v>4.3787500000000001</c:v>
                </c:pt>
                <c:pt idx="792">
                  <c:v>4.3842857142857108</c:v>
                </c:pt>
                <c:pt idx="793">
                  <c:v>4.3898214285714294</c:v>
                </c:pt>
                <c:pt idx="794">
                  <c:v>4.3953571428571436</c:v>
                </c:pt>
                <c:pt idx="795">
                  <c:v>4.4008928571428578</c:v>
                </c:pt>
                <c:pt idx="796">
                  <c:v>4.406428571428572</c:v>
                </c:pt>
                <c:pt idx="797">
                  <c:v>4.4119642857142898</c:v>
                </c:pt>
                <c:pt idx="798">
                  <c:v>4.4174999999999995</c:v>
                </c:pt>
                <c:pt idx="799">
                  <c:v>4.4230357142857146</c:v>
                </c:pt>
                <c:pt idx="800">
                  <c:v>4.4285714285714288</c:v>
                </c:pt>
                <c:pt idx="801">
                  <c:v>4.434107142857143</c:v>
                </c:pt>
                <c:pt idx="802">
                  <c:v>4.4396428571428608</c:v>
                </c:pt>
                <c:pt idx="803">
                  <c:v>4.4451785714285705</c:v>
                </c:pt>
                <c:pt idx="804">
                  <c:v>4.4507142857142874</c:v>
                </c:pt>
                <c:pt idx="805">
                  <c:v>4.4562500000000034</c:v>
                </c:pt>
                <c:pt idx="806">
                  <c:v>4.4617857142857149</c:v>
                </c:pt>
                <c:pt idx="807">
                  <c:v>4.4673214285714291</c:v>
                </c:pt>
                <c:pt idx="808">
                  <c:v>4.4728571428571433</c:v>
                </c:pt>
                <c:pt idx="809">
                  <c:v>4.4783928571428584</c:v>
                </c:pt>
                <c:pt idx="810">
                  <c:v>4.4839285714285717</c:v>
                </c:pt>
                <c:pt idx="811">
                  <c:v>4.4894642857142921</c:v>
                </c:pt>
                <c:pt idx="812">
                  <c:v>4.4950000000000001</c:v>
                </c:pt>
                <c:pt idx="813">
                  <c:v>4.5005357142857099</c:v>
                </c:pt>
                <c:pt idx="814">
                  <c:v>4.5060714285714294</c:v>
                </c:pt>
                <c:pt idx="815">
                  <c:v>4.511607142857148</c:v>
                </c:pt>
                <c:pt idx="816">
                  <c:v>4.5171428571428542</c:v>
                </c:pt>
                <c:pt idx="817">
                  <c:v>4.5226785714285684</c:v>
                </c:pt>
                <c:pt idx="818">
                  <c:v>4.5282142857142862</c:v>
                </c:pt>
                <c:pt idx="819">
                  <c:v>4.5337500000000004</c:v>
                </c:pt>
                <c:pt idx="820">
                  <c:v>4.5392857142857164</c:v>
                </c:pt>
                <c:pt idx="821">
                  <c:v>4.5448214285714288</c:v>
                </c:pt>
                <c:pt idx="822">
                  <c:v>4.550357142857143</c:v>
                </c:pt>
                <c:pt idx="823">
                  <c:v>4.5558928571428545</c:v>
                </c:pt>
                <c:pt idx="824">
                  <c:v>4.5614285714285705</c:v>
                </c:pt>
                <c:pt idx="825">
                  <c:v>4.5669642857142874</c:v>
                </c:pt>
                <c:pt idx="826">
                  <c:v>4.5725000000000007</c:v>
                </c:pt>
                <c:pt idx="827">
                  <c:v>4.5780357142857149</c:v>
                </c:pt>
                <c:pt idx="828">
                  <c:v>4.5835714285714291</c:v>
                </c:pt>
                <c:pt idx="829">
                  <c:v>4.5891071428571433</c:v>
                </c:pt>
                <c:pt idx="830">
                  <c:v>4.5946428571428575</c:v>
                </c:pt>
                <c:pt idx="831">
                  <c:v>4.6001785714285681</c:v>
                </c:pt>
                <c:pt idx="832">
                  <c:v>4.6057142857142859</c:v>
                </c:pt>
                <c:pt idx="833">
                  <c:v>4.6112500000000001</c:v>
                </c:pt>
                <c:pt idx="834">
                  <c:v>4.6167857142857098</c:v>
                </c:pt>
                <c:pt idx="835">
                  <c:v>4.6223214285714285</c:v>
                </c:pt>
                <c:pt idx="836">
                  <c:v>4.62785714285714</c:v>
                </c:pt>
                <c:pt idx="837">
                  <c:v>4.6333928571428578</c:v>
                </c:pt>
                <c:pt idx="838">
                  <c:v>4.6389285714285684</c:v>
                </c:pt>
                <c:pt idx="839">
                  <c:v>4.6444642857142862</c:v>
                </c:pt>
                <c:pt idx="840">
                  <c:v>4.6499999999999995</c:v>
                </c:pt>
                <c:pt idx="841">
                  <c:v>4.6555357142857083</c:v>
                </c:pt>
                <c:pt idx="842">
                  <c:v>4.6610714285714288</c:v>
                </c:pt>
                <c:pt idx="843">
                  <c:v>4.666607142857143</c:v>
                </c:pt>
                <c:pt idx="844">
                  <c:v>4.6721428571428545</c:v>
                </c:pt>
                <c:pt idx="845">
                  <c:v>4.6776785714285705</c:v>
                </c:pt>
                <c:pt idx="846">
                  <c:v>4.6832142857142864</c:v>
                </c:pt>
                <c:pt idx="847">
                  <c:v>4.6887500000000006</c:v>
                </c:pt>
                <c:pt idx="848">
                  <c:v>4.6942857142857095</c:v>
                </c:pt>
                <c:pt idx="849">
                  <c:v>4.699821428571429</c:v>
                </c:pt>
                <c:pt idx="850">
                  <c:v>4.7053571428571432</c:v>
                </c:pt>
                <c:pt idx="851">
                  <c:v>4.7108928571428565</c:v>
                </c:pt>
                <c:pt idx="852">
                  <c:v>4.7164285714285716</c:v>
                </c:pt>
                <c:pt idx="853">
                  <c:v>4.7219642857142894</c:v>
                </c:pt>
                <c:pt idx="854">
                  <c:v>4.7274999999999965</c:v>
                </c:pt>
                <c:pt idx="855">
                  <c:v>4.7330357142857142</c:v>
                </c:pt>
                <c:pt idx="856">
                  <c:v>4.7385714285714293</c:v>
                </c:pt>
                <c:pt idx="857">
                  <c:v>4.7441071428571435</c:v>
                </c:pt>
                <c:pt idx="858">
                  <c:v>4.7496428571428613</c:v>
                </c:pt>
                <c:pt idx="859">
                  <c:v>4.7551785714285684</c:v>
                </c:pt>
                <c:pt idx="860">
                  <c:v>4.7607142857142861</c:v>
                </c:pt>
                <c:pt idx="861">
                  <c:v>4.7662500000000003</c:v>
                </c:pt>
                <c:pt idx="862">
                  <c:v>4.7717857142857154</c:v>
                </c:pt>
                <c:pt idx="863">
                  <c:v>4.7773214285714314</c:v>
                </c:pt>
                <c:pt idx="864">
                  <c:v>4.7828571428571429</c:v>
                </c:pt>
                <c:pt idx="865">
                  <c:v>4.7883928571428571</c:v>
                </c:pt>
                <c:pt idx="866">
                  <c:v>4.7939285714285695</c:v>
                </c:pt>
                <c:pt idx="867">
                  <c:v>4.79946428571429</c:v>
                </c:pt>
                <c:pt idx="868">
                  <c:v>4.8050000000000006</c:v>
                </c:pt>
                <c:pt idx="869">
                  <c:v>4.8105357142857086</c:v>
                </c:pt>
                <c:pt idx="870">
                  <c:v>4.816071428571429</c:v>
                </c:pt>
                <c:pt idx="871">
                  <c:v>4.8216071428571432</c:v>
                </c:pt>
                <c:pt idx="872">
                  <c:v>4.8271428571428521</c:v>
                </c:pt>
                <c:pt idx="873">
                  <c:v>4.8326785714285716</c:v>
                </c:pt>
                <c:pt idx="874">
                  <c:v>4.8382142857142894</c:v>
                </c:pt>
                <c:pt idx="875">
                  <c:v>4.84375</c:v>
                </c:pt>
                <c:pt idx="876">
                  <c:v>4.8492857142857151</c:v>
                </c:pt>
                <c:pt idx="877">
                  <c:v>4.8548214285714275</c:v>
                </c:pt>
                <c:pt idx="878">
                  <c:v>4.8603571428571435</c:v>
                </c:pt>
                <c:pt idx="879">
                  <c:v>4.8658928571428541</c:v>
                </c:pt>
                <c:pt idx="880">
                  <c:v>4.8714285714285719</c:v>
                </c:pt>
                <c:pt idx="881">
                  <c:v>4.8769642857142896</c:v>
                </c:pt>
                <c:pt idx="882">
                  <c:v>4.8824999999999985</c:v>
                </c:pt>
                <c:pt idx="883">
                  <c:v>4.8880357142857145</c:v>
                </c:pt>
                <c:pt idx="884">
                  <c:v>4.8935714285714287</c:v>
                </c:pt>
                <c:pt idx="885">
                  <c:v>4.8991071428571429</c:v>
                </c:pt>
                <c:pt idx="886">
                  <c:v>4.904642857142858</c:v>
                </c:pt>
                <c:pt idx="887">
                  <c:v>4.9101785714285695</c:v>
                </c:pt>
                <c:pt idx="888">
                  <c:v>4.9157142857142864</c:v>
                </c:pt>
                <c:pt idx="889">
                  <c:v>4.9212500000000023</c:v>
                </c:pt>
                <c:pt idx="890">
                  <c:v>4.9267857142857148</c:v>
                </c:pt>
                <c:pt idx="891">
                  <c:v>4.9323214285714325</c:v>
                </c:pt>
                <c:pt idx="892">
                  <c:v>4.9378571428571432</c:v>
                </c:pt>
                <c:pt idx="893">
                  <c:v>4.9433928571428574</c:v>
                </c:pt>
                <c:pt idx="894">
                  <c:v>4.9489285714285716</c:v>
                </c:pt>
                <c:pt idx="895">
                  <c:v>4.9544642857142884</c:v>
                </c:pt>
                <c:pt idx="896">
                  <c:v>4.9600000000000009</c:v>
                </c:pt>
                <c:pt idx="897">
                  <c:v>4.9655357142857106</c:v>
                </c:pt>
                <c:pt idx="898">
                  <c:v>4.9710714285714328</c:v>
                </c:pt>
                <c:pt idx="899">
                  <c:v>4.9766071428571506</c:v>
                </c:pt>
                <c:pt idx="900">
                  <c:v>4.9821428571428577</c:v>
                </c:pt>
                <c:pt idx="901">
                  <c:v>4.9876785714285718</c:v>
                </c:pt>
                <c:pt idx="902">
                  <c:v>4.9932142857142896</c:v>
                </c:pt>
                <c:pt idx="903">
                  <c:v>4.9987500000000002</c:v>
                </c:pt>
                <c:pt idx="904">
                  <c:v>5.0042857142857109</c:v>
                </c:pt>
                <c:pt idx="905">
                  <c:v>5.0098214285714304</c:v>
                </c:pt>
                <c:pt idx="906">
                  <c:v>5.0153571428571428</c:v>
                </c:pt>
                <c:pt idx="907">
                  <c:v>5.0208928571428544</c:v>
                </c:pt>
                <c:pt idx="908">
                  <c:v>5.0264285714285695</c:v>
                </c:pt>
                <c:pt idx="909">
                  <c:v>5.0319642857142899</c:v>
                </c:pt>
                <c:pt idx="910">
                  <c:v>5.0375000000000005</c:v>
                </c:pt>
                <c:pt idx="911">
                  <c:v>5.0430357142857147</c:v>
                </c:pt>
                <c:pt idx="912">
                  <c:v>5.0485714285714289</c:v>
                </c:pt>
                <c:pt idx="913">
                  <c:v>5.0541071428571405</c:v>
                </c:pt>
                <c:pt idx="914">
                  <c:v>5.0596428571428573</c:v>
                </c:pt>
                <c:pt idx="915">
                  <c:v>5.065178571428568</c:v>
                </c:pt>
                <c:pt idx="916">
                  <c:v>5.0707142857142884</c:v>
                </c:pt>
                <c:pt idx="917">
                  <c:v>5.0762500000000044</c:v>
                </c:pt>
                <c:pt idx="918">
                  <c:v>5.081785714285715</c:v>
                </c:pt>
                <c:pt idx="919">
                  <c:v>5.0873214285714292</c:v>
                </c:pt>
                <c:pt idx="920">
                  <c:v>5.0928571428571425</c:v>
                </c:pt>
                <c:pt idx="921">
                  <c:v>5.0983928571428576</c:v>
                </c:pt>
                <c:pt idx="922">
                  <c:v>5.1039285714285683</c:v>
                </c:pt>
                <c:pt idx="923">
                  <c:v>5.1094642857142896</c:v>
                </c:pt>
                <c:pt idx="924">
                  <c:v>5.1149999999999958</c:v>
                </c:pt>
                <c:pt idx="925">
                  <c:v>5.1205357142857073</c:v>
                </c:pt>
                <c:pt idx="926">
                  <c:v>5.1260714285714286</c:v>
                </c:pt>
                <c:pt idx="927">
                  <c:v>5.1316071428571481</c:v>
                </c:pt>
                <c:pt idx="928">
                  <c:v>5.1371428571428543</c:v>
                </c:pt>
                <c:pt idx="929">
                  <c:v>5.1426785714285685</c:v>
                </c:pt>
                <c:pt idx="930">
                  <c:v>5.1482142857142863</c:v>
                </c:pt>
                <c:pt idx="931">
                  <c:v>5.1537500000000005</c:v>
                </c:pt>
                <c:pt idx="932">
                  <c:v>5.1592857142857147</c:v>
                </c:pt>
                <c:pt idx="933">
                  <c:v>5.1648214285714253</c:v>
                </c:pt>
                <c:pt idx="934">
                  <c:v>5.1703571428571431</c:v>
                </c:pt>
                <c:pt idx="935">
                  <c:v>5.1758928571428555</c:v>
                </c:pt>
                <c:pt idx="936">
                  <c:v>5.1814285714285715</c:v>
                </c:pt>
                <c:pt idx="937">
                  <c:v>5.1869642857142884</c:v>
                </c:pt>
                <c:pt idx="938">
                  <c:v>5.1924999999999972</c:v>
                </c:pt>
                <c:pt idx="939">
                  <c:v>5.1980357142857097</c:v>
                </c:pt>
                <c:pt idx="940">
                  <c:v>5.2035714285714292</c:v>
                </c:pt>
                <c:pt idx="941">
                  <c:v>5.2091071428571434</c:v>
                </c:pt>
                <c:pt idx="942">
                  <c:v>5.2146428571428576</c:v>
                </c:pt>
                <c:pt idx="943">
                  <c:v>5.2201785714285682</c:v>
                </c:pt>
                <c:pt idx="944">
                  <c:v>5.225714285714286</c:v>
                </c:pt>
                <c:pt idx="945">
                  <c:v>5.2312500000000037</c:v>
                </c:pt>
                <c:pt idx="946">
                  <c:v>5.2367857142857144</c:v>
                </c:pt>
                <c:pt idx="947">
                  <c:v>5.2423214285714304</c:v>
                </c:pt>
                <c:pt idx="948">
                  <c:v>5.2478571428571437</c:v>
                </c:pt>
                <c:pt idx="949">
                  <c:v>5.2533928571428579</c:v>
                </c:pt>
                <c:pt idx="950">
                  <c:v>5.2589285714285685</c:v>
                </c:pt>
                <c:pt idx="951">
                  <c:v>5.2644642857142863</c:v>
                </c:pt>
                <c:pt idx="952">
                  <c:v>5.2700000000000014</c:v>
                </c:pt>
                <c:pt idx="953">
                  <c:v>5.2755357142857147</c:v>
                </c:pt>
                <c:pt idx="954">
                  <c:v>5.2810714285714324</c:v>
                </c:pt>
                <c:pt idx="955">
                  <c:v>5.2866071428571484</c:v>
                </c:pt>
                <c:pt idx="956">
                  <c:v>5.2921428571428555</c:v>
                </c:pt>
                <c:pt idx="957">
                  <c:v>5.2976785714285715</c:v>
                </c:pt>
                <c:pt idx="958">
                  <c:v>5.3032142857142874</c:v>
                </c:pt>
                <c:pt idx="959">
                  <c:v>5.3087500000000007</c:v>
                </c:pt>
                <c:pt idx="960">
                  <c:v>5.3142857142857096</c:v>
                </c:pt>
                <c:pt idx="961">
                  <c:v>5.3198214285714291</c:v>
                </c:pt>
                <c:pt idx="962">
                  <c:v>5.3253571428571425</c:v>
                </c:pt>
                <c:pt idx="963">
                  <c:v>5.3308928571428575</c:v>
                </c:pt>
                <c:pt idx="964">
                  <c:v>5.3364285714285717</c:v>
                </c:pt>
                <c:pt idx="965">
                  <c:v>5.3419642857142895</c:v>
                </c:pt>
                <c:pt idx="966">
                  <c:v>5.3474999999999975</c:v>
                </c:pt>
                <c:pt idx="967">
                  <c:v>5.3530357142857108</c:v>
                </c:pt>
                <c:pt idx="968">
                  <c:v>5.3585714285714285</c:v>
                </c:pt>
                <c:pt idx="969">
                  <c:v>5.3641071428571401</c:v>
                </c:pt>
                <c:pt idx="970">
                  <c:v>5.3696428571428578</c:v>
                </c:pt>
                <c:pt idx="971">
                  <c:v>5.3751785714285685</c:v>
                </c:pt>
                <c:pt idx="972">
                  <c:v>5.3807142857142862</c:v>
                </c:pt>
                <c:pt idx="973">
                  <c:v>5.3862500000000004</c:v>
                </c:pt>
                <c:pt idx="974">
                  <c:v>5.3917857142857146</c:v>
                </c:pt>
                <c:pt idx="975">
                  <c:v>5.3973214285714288</c:v>
                </c:pt>
                <c:pt idx="976">
                  <c:v>5.402857142857143</c:v>
                </c:pt>
                <c:pt idx="977">
                  <c:v>5.4083928571428572</c:v>
                </c:pt>
                <c:pt idx="978">
                  <c:v>5.4139285714285705</c:v>
                </c:pt>
                <c:pt idx="979">
                  <c:v>5.419464285714291</c:v>
                </c:pt>
                <c:pt idx="980">
                  <c:v>5.4250000000000007</c:v>
                </c:pt>
                <c:pt idx="981">
                  <c:v>5.4305357142857149</c:v>
                </c:pt>
                <c:pt idx="982">
                  <c:v>5.4360714285714327</c:v>
                </c:pt>
                <c:pt idx="983">
                  <c:v>5.4416071428571495</c:v>
                </c:pt>
                <c:pt idx="984">
                  <c:v>5.4471428571428575</c:v>
                </c:pt>
                <c:pt idx="985">
                  <c:v>5.4526785714285717</c:v>
                </c:pt>
                <c:pt idx="986">
                  <c:v>5.4582142857142895</c:v>
                </c:pt>
                <c:pt idx="987">
                  <c:v>5.4637500000000001</c:v>
                </c:pt>
                <c:pt idx="988">
                  <c:v>5.4692857142857143</c:v>
                </c:pt>
                <c:pt idx="989">
                  <c:v>5.4748214285714294</c:v>
                </c:pt>
                <c:pt idx="990">
                  <c:v>5.480357142857148</c:v>
                </c:pt>
                <c:pt idx="991">
                  <c:v>5.4858928571428578</c:v>
                </c:pt>
                <c:pt idx="992">
                  <c:v>5.491428571428572</c:v>
                </c:pt>
                <c:pt idx="993">
                  <c:v>5.4969642857142897</c:v>
                </c:pt>
                <c:pt idx="994">
                  <c:v>5.5024999999999995</c:v>
                </c:pt>
                <c:pt idx="995">
                  <c:v>5.5080357142857146</c:v>
                </c:pt>
                <c:pt idx="996">
                  <c:v>5.5135714285714288</c:v>
                </c:pt>
                <c:pt idx="997">
                  <c:v>5.519107142857143</c:v>
                </c:pt>
                <c:pt idx="998">
                  <c:v>5.5246428571428545</c:v>
                </c:pt>
                <c:pt idx="999">
                  <c:v>5.5301785714285705</c:v>
                </c:pt>
                <c:pt idx="1000">
                  <c:v>5.5357142857142874</c:v>
                </c:pt>
                <c:pt idx="1001">
                  <c:v>5.5412500000000033</c:v>
                </c:pt>
                <c:pt idx="1002">
                  <c:v>5.5467857142857149</c:v>
                </c:pt>
                <c:pt idx="1003">
                  <c:v>5.5523214285714291</c:v>
                </c:pt>
                <c:pt idx="1004">
                  <c:v>5.5578571428571415</c:v>
                </c:pt>
                <c:pt idx="1005">
                  <c:v>5.5633928571428575</c:v>
                </c:pt>
                <c:pt idx="1006">
                  <c:v>5.5689285714285681</c:v>
                </c:pt>
                <c:pt idx="1007">
                  <c:v>5.5744642857142894</c:v>
                </c:pt>
                <c:pt idx="1008">
                  <c:v>5.58</c:v>
                </c:pt>
                <c:pt idx="1009">
                  <c:v>5.5855357142857107</c:v>
                </c:pt>
                <c:pt idx="1010">
                  <c:v>5.5910714285714294</c:v>
                </c:pt>
                <c:pt idx="1011">
                  <c:v>5.5966071428571471</c:v>
                </c:pt>
                <c:pt idx="1012">
                  <c:v>5.6021428571428542</c:v>
                </c:pt>
                <c:pt idx="1013">
                  <c:v>5.6076785714285684</c:v>
                </c:pt>
                <c:pt idx="1014">
                  <c:v>5.6132142857142862</c:v>
                </c:pt>
                <c:pt idx="1015">
                  <c:v>5.6187499999999995</c:v>
                </c:pt>
                <c:pt idx="1016">
                  <c:v>5.6242857142857083</c:v>
                </c:pt>
                <c:pt idx="1017">
                  <c:v>5.6298214285714288</c:v>
                </c:pt>
                <c:pt idx="1018">
                  <c:v>5.635357142857143</c:v>
                </c:pt>
                <c:pt idx="1019">
                  <c:v>5.6408928571428545</c:v>
                </c:pt>
                <c:pt idx="1020">
                  <c:v>5.6464285714285705</c:v>
                </c:pt>
                <c:pt idx="1021">
                  <c:v>5.6519642857142864</c:v>
                </c:pt>
                <c:pt idx="1022">
                  <c:v>5.6574999999999971</c:v>
                </c:pt>
                <c:pt idx="1023">
                  <c:v>5.6630357142857095</c:v>
                </c:pt>
                <c:pt idx="1024">
                  <c:v>5.6685714285714255</c:v>
                </c:pt>
                <c:pt idx="1025">
                  <c:v>5.6741071428571415</c:v>
                </c:pt>
                <c:pt idx="1026">
                  <c:v>5.6796428571428574</c:v>
                </c:pt>
                <c:pt idx="1027">
                  <c:v>5.6851785714285681</c:v>
                </c:pt>
                <c:pt idx="1028">
                  <c:v>5.6907142857142858</c:v>
                </c:pt>
                <c:pt idx="1029">
                  <c:v>5.69625</c:v>
                </c:pt>
                <c:pt idx="1030">
                  <c:v>5.7017857142857151</c:v>
                </c:pt>
                <c:pt idx="1031">
                  <c:v>5.7073214285714293</c:v>
                </c:pt>
                <c:pt idx="1032">
                  <c:v>5.7128571428571435</c:v>
                </c:pt>
                <c:pt idx="1033">
                  <c:v>5.7183928571428577</c:v>
                </c:pt>
                <c:pt idx="1034">
                  <c:v>5.7239285714285684</c:v>
                </c:pt>
                <c:pt idx="1035">
                  <c:v>5.7294642857142897</c:v>
                </c:pt>
                <c:pt idx="1036">
                  <c:v>5.7350000000000003</c:v>
                </c:pt>
                <c:pt idx="1037">
                  <c:v>5.7405357142857145</c:v>
                </c:pt>
                <c:pt idx="1038">
                  <c:v>5.7460714285714314</c:v>
                </c:pt>
                <c:pt idx="1039">
                  <c:v>5.7516071428571482</c:v>
                </c:pt>
                <c:pt idx="1040">
                  <c:v>5.7571428571428545</c:v>
                </c:pt>
                <c:pt idx="1041">
                  <c:v>5.7626785714285695</c:v>
                </c:pt>
                <c:pt idx="1042">
                  <c:v>5.7682142857142864</c:v>
                </c:pt>
                <c:pt idx="1043">
                  <c:v>5.7737500000000024</c:v>
                </c:pt>
                <c:pt idx="1044">
                  <c:v>5.7792857142857184</c:v>
                </c:pt>
                <c:pt idx="1045">
                  <c:v>5.784821428571429</c:v>
                </c:pt>
                <c:pt idx="1046">
                  <c:v>5.7903571428571432</c:v>
                </c:pt>
                <c:pt idx="1047">
                  <c:v>5.7958928571428565</c:v>
                </c:pt>
                <c:pt idx="1048">
                  <c:v>5.8014285714285716</c:v>
                </c:pt>
                <c:pt idx="1049">
                  <c:v>5.8069642857142894</c:v>
                </c:pt>
                <c:pt idx="1050">
                  <c:v>5.8124999999999973</c:v>
                </c:pt>
                <c:pt idx="1051">
                  <c:v>5.8180357142857106</c:v>
                </c:pt>
                <c:pt idx="1052">
                  <c:v>5.8235714285714275</c:v>
                </c:pt>
                <c:pt idx="1053">
                  <c:v>5.8291071428571435</c:v>
                </c:pt>
                <c:pt idx="1054">
                  <c:v>5.8346428571428577</c:v>
                </c:pt>
                <c:pt idx="1055">
                  <c:v>5.8401785714285683</c:v>
                </c:pt>
                <c:pt idx="1056">
                  <c:v>5.8457142857142861</c:v>
                </c:pt>
                <c:pt idx="1057">
                  <c:v>5.8512500000000003</c:v>
                </c:pt>
                <c:pt idx="1058">
                  <c:v>5.8567857142857145</c:v>
                </c:pt>
                <c:pt idx="1059">
                  <c:v>5.8623214285714287</c:v>
                </c:pt>
                <c:pt idx="1060">
                  <c:v>5.8678571428571402</c:v>
                </c:pt>
                <c:pt idx="1061">
                  <c:v>5.873392857142858</c:v>
                </c:pt>
                <c:pt idx="1062">
                  <c:v>5.8789285714285695</c:v>
                </c:pt>
                <c:pt idx="1063">
                  <c:v>5.8844642857142864</c:v>
                </c:pt>
                <c:pt idx="1064">
                  <c:v>5.8900000000000006</c:v>
                </c:pt>
                <c:pt idx="1065">
                  <c:v>5.8955357142857086</c:v>
                </c:pt>
                <c:pt idx="1066">
                  <c:v>5.9010714285714325</c:v>
                </c:pt>
                <c:pt idx="1067">
                  <c:v>5.9066071428571494</c:v>
                </c:pt>
                <c:pt idx="1068">
                  <c:v>5.9121428571428565</c:v>
                </c:pt>
                <c:pt idx="1069">
                  <c:v>5.9176785714285716</c:v>
                </c:pt>
                <c:pt idx="1070">
                  <c:v>5.9232142857142884</c:v>
                </c:pt>
                <c:pt idx="1071">
                  <c:v>5.9287500000000009</c:v>
                </c:pt>
                <c:pt idx="1072">
                  <c:v>5.9342857142857151</c:v>
                </c:pt>
                <c:pt idx="1073">
                  <c:v>5.9398214285714328</c:v>
                </c:pt>
                <c:pt idx="1074">
                  <c:v>5.945357142857147</c:v>
                </c:pt>
                <c:pt idx="1075">
                  <c:v>5.9508928571428577</c:v>
                </c:pt>
                <c:pt idx="1076">
                  <c:v>5.9564285714285718</c:v>
                </c:pt>
                <c:pt idx="1077">
                  <c:v>5.9619642857142896</c:v>
                </c:pt>
                <c:pt idx="1078">
                  <c:v>5.9674999999999985</c:v>
                </c:pt>
                <c:pt idx="1079">
                  <c:v>5.9730357142857144</c:v>
                </c:pt>
                <c:pt idx="1080">
                  <c:v>5.9785714285714304</c:v>
                </c:pt>
                <c:pt idx="1081">
                  <c:v>5.9841071428571437</c:v>
                </c:pt>
                <c:pt idx="1082">
                  <c:v>5.9896428571428624</c:v>
                </c:pt>
                <c:pt idx="1083">
                  <c:v>5.9951785714285695</c:v>
                </c:pt>
                <c:pt idx="1084">
                  <c:v>6.0007142857142863</c:v>
                </c:pt>
                <c:pt idx="1085">
                  <c:v>6.0062500000000014</c:v>
                </c:pt>
                <c:pt idx="1086">
                  <c:v>6.0117857142857147</c:v>
                </c:pt>
                <c:pt idx="1087">
                  <c:v>6.0173214285714289</c:v>
                </c:pt>
                <c:pt idx="1088">
                  <c:v>6.0228571428571405</c:v>
                </c:pt>
                <c:pt idx="1089">
                  <c:v>6.0283928571428556</c:v>
                </c:pt>
                <c:pt idx="1090">
                  <c:v>6.0339285714285715</c:v>
                </c:pt>
                <c:pt idx="1091">
                  <c:v>6.0394642857142911</c:v>
                </c:pt>
                <c:pt idx="1092">
                  <c:v>6.0450000000000008</c:v>
                </c:pt>
                <c:pt idx="1093">
                  <c:v>6.0505357142857106</c:v>
                </c:pt>
                <c:pt idx="1094">
                  <c:v>6.0560714285714292</c:v>
                </c:pt>
                <c:pt idx="1095">
                  <c:v>6.0616071428571434</c:v>
                </c:pt>
                <c:pt idx="1096">
                  <c:v>6.0671428571428541</c:v>
                </c:pt>
                <c:pt idx="1097">
                  <c:v>6.0726785714285718</c:v>
                </c:pt>
                <c:pt idx="1098">
                  <c:v>6.0782142857142896</c:v>
                </c:pt>
                <c:pt idx="1099">
                  <c:v>6.0837500000000002</c:v>
                </c:pt>
                <c:pt idx="1100">
                  <c:v>6.0892857142857144</c:v>
                </c:pt>
                <c:pt idx="1101">
                  <c:v>6.0948214285714295</c:v>
                </c:pt>
                <c:pt idx="1102">
                  <c:v>6.1003571428571437</c:v>
                </c:pt>
                <c:pt idx="1103">
                  <c:v>6.1058928571428543</c:v>
                </c:pt>
                <c:pt idx="1104">
                  <c:v>6.1114285714285685</c:v>
                </c:pt>
                <c:pt idx="1105">
                  <c:v>6.1169642857142863</c:v>
                </c:pt>
                <c:pt idx="1106">
                  <c:v>6.1224999999999969</c:v>
                </c:pt>
                <c:pt idx="1107">
                  <c:v>6.1280357142857085</c:v>
                </c:pt>
                <c:pt idx="1108">
                  <c:v>6.1335714285714289</c:v>
                </c:pt>
                <c:pt idx="1109">
                  <c:v>6.1391071428571431</c:v>
                </c:pt>
                <c:pt idx="1110">
                  <c:v>6.1446428571428555</c:v>
                </c:pt>
                <c:pt idx="1111">
                  <c:v>6.1501785714285679</c:v>
                </c:pt>
                <c:pt idx="1112">
                  <c:v>6.1557142857142866</c:v>
                </c:pt>
                <c:pt idx="1113">
                  <c:v>6.1612500000000008</c:v>
                </c:pt>
                <c:pt idx="1114">
                  <c:v>6.1667857142857097</c:v>
                </c:pt>
                <c:pt idx="1115">
                  <c:v>6.1723214285714292</c:v>
                </c:pt>
                <c:pt idx="1116">
                  <c:v>6.1778571428571425</c:v>
                </c:pt>
                <c:pt idx="1117">
                  <c:v>6.1833928571428576</c:v>
                </c:pt>
                <c:pt idx="1118">
                  <c:v>6.1889285714285682</c:v>
                </c:pt>
                <c:pt idx="1119">
                  <c:v>6.194464285714286</c:v>
                </c:pt>
                <c:pt idx="1120">
                  <c:v>6.2</c:v>
                </c:pt>
                <c:pt idx="1121">
                  <c:v>6.2055357142857108</c:v>
                </c:pt>
                <c:pt idx="1122">
                  <c:v>6.2110714285714304</c:v>
                </c:pt>
                <c:pt idx="1123">
                  <c:v>6.2166071428571481</c:v>
                </c:pt>
                <c:pt idx="1124">
                  <c:v>6.2221428571428543</c:v>
                </c:pt>
                <c:pt idx="1125">
                  <c:v>6.2276785714285685</c:v>
                </c:pt>
                <c:pt idx="1126">
                  <c:v>6.2332142857142898</c:v>
                </c:pt>
                <c:pt idx="1127">
                  <c:v>6.2387500000000014</c:v>
                </c:pt>
                <c:pt idx="1128">
                  <c:v>6.2442857142857147</c:v>
                </c:pt>
                <c:pt idx="1129">
                  <c:v>6.2498214285714324</c:v>
                </c:pt>
                <c:pt idx="1130">
                  <c:v>6.2553571428571431</c:v>
                </c:pt>
                <c:pt idx="1131">
                  <c:v>6.2608928571428555</c:v>
                </c:pt>
                <c:pt idx="1132">
                  <c:v>6.2664285714285715</c:v>
                </c:pt>
                <c:pt idx="1133">
                  <c:v>6.271964285714291</c:v>
                </c:pt>
                <c:pt idx="1134">
                  <c:v>6.2775000000000007</c:v>
                </c:pt>
                <c:pt idx="1135">
                  <c:v>6.2830357142857149</c:v>
                </c:pt>
                <c:pt idx="1136">
                  <c:v>6.2885714285714291</c:v>
                </c:pt>
                <c:pt idx="1137">
                  <c:v>6.2941071428571425</c:v>
                </c:pt>
                <c:pt idx="1138">
                  <c:v>6.2996428571428584</c:v>
                </c:pt>
                <c:pt idx="1139">
                  <c:v>6.3051785714285682</c:v>
                </c:pt>
                <c:pt idx="1140">
                  <c:v>6.3107142857142859</c:v>
                </c:pt>
                <c:pt idx="1141">
                  <c:v>6.3162500000000001</c:v>
                </c:pt>
                <c:pt idx="1142">
                  <c:v>6.3217857142857117</c:v>
                </c:pt>
                <c:pt idx="1143">
                  <c:v>6.3273214285714285</c:v>
                </c:pt>
                <c:pt idx="1144">
                  <c:v>6.3328571428571436</c:v>
                </c:pt>
                <c:pt idx="1145">
                  <c:v>6.3383928571428578</c:v>
                </c:pt>
                <c:pt idx="1146">
                  <c:v>6.3439285714285685</c:v>
                </c:pt>
                <c:pt idx="1147">
                  <c:v>6.3494642857142898</c:v>
                </c:pt>
                <c:pt idx="1148">
                  <c:v>6.3549999999999969</c:v>
                </c:pt>
                <c:pt idx="1149">
                  <c:v>6.3605357142857084</c:v>
                </c:pt>
                <c:pt idx="1150">
                  <c:v>6.3660714285714288</c:v>
                </c:pt>
                <c:pt idx="1151">
                  <c:v>6.3716071428571484</c:v>
                </c:pt>
                <c:pt idx="1152">
                  <c:v>6.3771428571428546</c:v>
                </c:pt>
                <c:pt idx="1153">
                  <c:v>6.3826785714285705</c:v>
                </c:pt>
                <c:pt idx="1154">
                  <c:v>6.3882142857142874</c:v>
                </c:pt>
                <c:pt idx="1155">
                  <c:v>6.3937500000000007</c:v>
                </c:pt>
                <c:pt idx="1156">
                  <c:v>6.3992857142857149</c:v>
                </c:pt>
                <c:pt idx="1157">
                  <c:v>6.4048214285714291</c:v>
                </c:pt>
                <c:pt idx="1158">
                  <c:v>6.4103571428571433</c:v>
                </c:pt>
                <c:pt idx="1159">
                  <c:v>6.4158928571428575</c:v>
                </c:pt>
                <c:pt idx="1160">
                  <c:v>6.4214285714285717</c:v>
                </c:pt>
                <c:pt idx="1161">
                  <c:v>6.4269642857142895</c:v>
                </c:pt>
                <c:pt idx="1162">
                  <c:v>6.4325000000000001</c:v>
                </c:pt>
                <c:pt idx="1163">
                  <c:v>6.4380357142857152</c:v>
                </c:pt>
                <c:pt idx="1164">
                  <c:v>6.4435714285714294</c:v>
                </c:pt>
                <c:pt idx="1165">
                  <c:v>6.449107142857148</c:v>
                </c:pt>
                <c:pt idx="1166">
                  <c:v>6.4546428571428578</c:v>
                </c:pt>
                <c:pt idx="1167">
                  <c:v>6.4601785714285684</c:v>
                </c:pt>
                <c:pt idx="1168">
                  <c:v>6.4657142857142862</c:v>
                </c:pt>
                <c:pt idx="1169">
                  <c:v>6.4712500000000039</c:v>
                </c:pt>
                <c:pt idx="1170">
                  <c:v>6.4767857142857164</c:v>
                </c:pt>
                <c:pt idx="1171">
                  <c:v>6.4823214285714323</c:v>
                </c:pt>
                <c:pt idx="1172">
                  <c:v>6.487857142857143</c:v>
                </c:pt>
                <c:pt idx="1173">
                  <c:v>6.4933928571428581</c:v>
                </c:pt>
                <c:pt idx="1174">
                  <c:v>6.4989285714285705</c:v>
                </c:pt>
                <c:pt idx="1175">
                  <c:v>6.5044642857142874</c:v>
                </c:pt>
                <c:pt idx="1176">
                  <c:v>6.5100000000000007</c:v>
                </c:pt>
                <c:pt idx="1177">
                  <c:v>6.5155357142857095</c:v>
                </c:pt>
                <c:pt idx="1178">
                  <c:v>6.5210714285714291</c:v>
                </c:pt>
                <c:pt idx="1179">
                  <c:v>6.5266071428571433</c:v>
                </c:pt>
                <c:pt idx="1180">
                  <c:v>6.5321428571428575</c:v>
                </c:pt>
                <c:pt idx="1181">
                  <c:v>6.5376785714285717</c:v>
                </c:pt>
                <c:pt idx="1182">
                  <c:v>6.5432142857142894</c:v>
                </c:pt>
                <c:pt idx="1183">
                  <c:v>6.548750000000001</c:v>
                </c:pt>
                <c:pt idx="1184">
                  <c:v>6.5542857142857107</c:v>
                </c:pt>
                <c:pt idx="1185">
                  <c:v>6.5598214285714294</c:v>
                </c:pt>
                <c:pt idx="1186">
                  <c:v>6.5653571428571436</c:v>
                </c:pt>
                <c:pt idx="1187">
                  <c:v>6.5708928571428578</c:v>
                </c:pt>
                <c:pt idx="1188">
                  <c:v>6.576428571428572</c:v>
                </c:pt>
                <c:pt idx="1189">
                  <c:v>6.5819642857142897</c:v>
                </c:pt>
                <c:pt idx="1190">
                  <c:v>6.5874999999999995</c:v>
                </c:pt>
                <c:pt idx="1191">
                  <c:v>6.5930357142857146</c:v>
                </c:pt>
                <c:pt idx="1192">
                  <c:v>6.5985714285714288</c:v>
                </c:pt>
                <c:pt idx="1193">
                  <c:v>6.6041071428571403</c:v>
                </c:pt>
                <c:pt idx="1194">
                  <c:v>6.609642857142858</c:v>
                </c:pt>
                <c:pt idx="1195">
                  <c:v>6.6151785714285678</c:v>
                </c:pt>
                <c:pt idx="1196">
                  <c:v>6.6207142857142856</c:v>
                </c:pt>
                <c:pt idx="1197">
                  <c:v>6.6262500000000006</c:v>
                </c:pt>
                <c:pt idx="1198">
                  <c:v>6.6317857142857148</c:v>
                </c:pt>
                <c:pt idx="1199">
                  <c:v>6.637321428571429</c:v>
                </c:pt>
                <c:pt idx="1200">
                  <c:v>6.6428571428571415</c:v>
                </c:pt>
                <c:pt idx="1201">
                  <c:v>6.6483928571428565</c:v>
                </c:pt>
                <c:pt idx="1202">
                  <c:v>6.6539285714285681</c:v>
                </c:pt>
                <c:pt idx="1203">
                  <c:v>6.6594642857142894</c:v>
                </c:pt>
                <c:pt idx="1204">
                  <c:v>6.6649999999999956</c:v>
                </c:pt>
                <c:pt idx="1205">
                  <c:v>6.6705357142857107</c:v>
                </c:pt>
                <c:pt idx="1206">
                  <c:v>6.6760714285714293</c:v>
                </c:pt>
                <c:pt idx="1207">
                  <c:v>6.6816071428571471</c:v>
                </c:pt>
                <c:pt idx="1208">
                  <c:v>6.6871428571428542</c:v>
                </c:pt>
                <c:pt idx="1209">
                  <c:v>6.6926785714285684</c:v>
                </c:pt>
                <c:pt idx="1210">
                  <c:v>6.6982142857142861</c:v>
                </c:pt>
                <c:pt idx="1211">
                  <c:v>6.7037500000000003</c:v>
                </c:pt>
                <c:pt idx="1212">
                  <c:v>6.7092857142857154</c:v>
                </c:pt>
                <c:pt idx="1213">
                  <c:v>6.7148214285714287</c:v>
                </c:pt>
                <c:pt idx="1214">
                  <c:v>6.7203571428571438</c:v>
                </c:pt>
                <c:pt idx="1215">
                  <c:v>6.7258928571428545</c:v>
                </c:pt>
                <c:pt idx="1216">
                  <c:v>6.7314285714285722</c:v>
                </c:pt>
                <c:pt idx="1217">
                  <c:v>6.73696428571429</c:v>
                </c:pt>
                <c:pt idx="1218">
                  <c:v>6.7425000000000006</c:v>
                </c:pt>
                <c:pt idx="1219">
                  <c:v>6.7480357142857148</c:v>
                </c:pt>
                <c:pt idx="1220">
                  <c:v>6.753571428571429</c:v>
                </c:pt>
                <c:pt idx="1221">
                  <c:v>6.7591071428571432</c:v>
                </c:pt>
                <c:pt idx="1222">
                  <c:v>6.7646428571428565</c:v>
                </c:pt>
                <c:pt idx="1223">
                  <c:v>6.7701785714285716</c:v>
                </c:pt>
                <c:pt idx="1224">
                  <c:v>6.7757142857142894</c:v>
                </c:pt>
                <c:pt idx="1225">
                  <c:v>6.7812500000000044</c:v>
                </c:pt>
                <c:pt idx="1226">
                  <c:v>6.7867857142857151</c:v>
                </c:pt>
                <c:pt idx="1227">
                  <c:v>6.7923214285714293</c:v>
                </c:pt>
                <c:pt idx="1228">
                  <c:v>6.7978571428571435</c:v>
                </c:pt>
                <c:pt idx="1229">
                  <c:v>6.8033928571428577</c:v>
                </c:pt>
                <c:pt idx="1230">
                  <c:v>6.8089285714285683</c:v>
                </c:pt>
                <c:pt idx="1231">
                  <c:v>6.8144642857142861</c:v>
                </c:pt>
                <c:pt idx="1232">
                  <c:v>6.8199999999999985</c:v>
                </c:pt>
                <c:pt idx="1233">
                  <c:v>6.8255357142857083</c:v>
                </c:pt>
                <c:pt idx="1234">
                  <c:v>6.8310714285714313</c:v>
                </c:pt>
                <c:pt idx="1235">
                  <c:v>6.8366071428571482</c:v>
                </c:pt>
                <c:pt idx="1236">
                  <c:v>6.8421428571428544</c:v>
                </c:pt>
                <c:pt idx="1237">
                  <c:v>6.8476785714285695</c:v>
                </c:pt>
                <c:pt idx="1238">
                  <c:v>6.8532142857142864</c:v>
                </c:pt>
                <c:pt idx="1239">
                  <c:v>6.8587500000000006</c:v>
                </c:pt>
                <c:pt idx="1240">
                  <c:v>6.8642857142857086</c:v>
                </c:pt>
                <c:pt idx="1241">
                  <c:v>6.869821428571429</c:v>
                </c:pt>
                <c:pt idx="1242">
                  <c:v>6.8753571428571432</c:v>
                </c:pt>
                <c:pt idx="1243">
                  <c:v>6.8808928571428565</c:v>
                </c:pt>
                <c:pt idx="1244">
                  <c:v>6.8864285714285716</c:v>
                </c:pt>
                <c:pt idx="1245">
                  <c:v>6.8919642857142884</c:v>
                </c:pt>
                <c:pt idx="1246">
                  <c:v>6.8974999999999973</c:v>
                </c:pt>
                <c:pt idx="1247">
                  <c:v>6.9030357142857151</c:v>
                </c:pt>
                <c:pt idx="1248">
                  <c:v>6.9085714285714293</c:v>
                </c:pt>
                <c:pt idx="1249">
                  <c:v>6.9141071428571435</c:v>
                </c:pt>
                <c:pt idx="1250">
                  <c:v>6.9196428571428594</c:v>
                </c:pt>
                <c:pt idx="1251">
                  <c:v>6.9251785714285683</c:v>
                </c:pt>
                <c:pt idx="1252">
                  <c:v>6.9307142857142896</c:v>
                </c:pt>
                <c:pt idx="1253">
                  <c:v>6.9362500000000038</c:v>
                </c:pt>
                <c:pt idx="1254">
                  <c:v>6.9417857142857144</c:v>
                </c:pt>
                <c:pt idx="1255">
                  <c:v>6.9473214285714304</c:v>
                </c:pt>
                <c:pt idx="1256">
                  <c:v>6.9528571428571437</c:v>
                </c:pt>
                <c:pt idx="1257">
                  <c:v>6.9583928571428579</c:v>
                </c:pt>
                <c:pt idx="1258">
                  <c:v>6.9639285714285695</c:v>
                </c:pt>
                <c:pt idx="1259">
                  <c:v>6.9694642857142899</c:v>
                </c:pt>
                <c:pt idx="1260">
                  <c:v>6.9750000000000014</c:v>
                </c:pt>
                <c:pt idx="1261">
                  <c:v>6.9805357142857147</c:v>
                </c:pt>
                <c:pt idx="1262">
                  <c:v>6.9860714285714325</c:v>
                </c:pt>
                <c:pt idx="1263">
                  <c:v>6.9916071428571493</c:v>
                </c:pt>
                <c:pt idx="1264">
                  <c:v>6.9971428571428556</c:v>
                </c:pt>
                <c:pt idx="1265">
                  <c:v>7.0026785714285715</c:v>
                </c:pt>
                <c:pt idx="1266">
                  <c:v>7.0082142857142884</c:v>
                </c:pt>
                <c:pt idx="1267">
                  <c:v>7.0137500000000008</c:v>
                </c:pt>
                <c:pt idx="1268">
                  <c:v>7.019285714285715</c:v>
                </c:pt>
                <c:pt idx="1269">
                  <c:v>7.0248214285714266</c:v>
                </c:pt>
                <c:pt idx="1270">
                  <c:v>7.0303571428571434</c:v>
                </c:pt>
                <c:pt idx="1271">
                  <c:v>7.0358928571428576</c:v>
                </c:pt>
                <c:pt idx="1272">
                  <c:v>7.0414285714285718</c:v>
                </c:pt>
                <c:pt idx="1273">
                  <c:v>7.0469642857142896</c:v>
                </c:pt>
                <c:pt idx="1274">
                  <c:v>7.0524999999999975</c:v>
                </c:pt>
                <c:pt idx="1275">
                  <c:v>7.0580357142857117</c:v>
                </c:pt>
                <c:pt idx="1276">
                  <c:v>7.0635714285714295</c:v>
                </c:pt>
                <c:pt idx="1277">
                  <c:v>7.0691071428571437</c:v>
                </c:pt>
                <c:pt idx="1278">
                  <c:v>7.0746428571428579</c:v>
                </c:pt>
                <c:pt idx="1279">
                  <c:v>7.0801785714285685</c:v>
                </c:pt>
                <c:pt idx="1280">
                  <c:v>7.0857142857142863</c:v>
                </c:pt>
                <c:pt idx="1281">
                  <c:v>7.0912500000000014</c:v>
                </c:pt>
                <c:pt idx="1282">
                  <c:v>7.0967857142857147</c:v>
                </c:pt>
                <c:pt idx="1283">
                  <c:v>7.1023214285714289</c:v>
                </c:pt>
                <c:pt idx="1284">
                  <c:v>7.1078571428571395</c:v>
                </c:pt>
                <c:pt idx="1285">
                  <c:v>7.1133928571428555</c:v>
                </c:pt>
                <c:pt idx="1286">
                  <c:v>7.1189285714285679</c:v>
                </c:pt>
                <c:pt idx="1287">
                  <c:v>7.1244642857142866</c:v>
                </c:pt>
                <c:pt idx="1288">
                  <c:v>7.1300000000000008</c:v>
                </c:pt>
                <c:pt idx="1289">
                  <c:v>7.1355357142857097</c:v>
                </c:pt>
                <c:pt idx="1290">
                  <c:v>7.1410714285714292</c:v>
                </c:pt>
                <c:pt idx="1291">
                  <c:v>7.1466071428571434</c:v>
                </c:pt>
                <c:pt idx="1292">
                  <c:v>7.152142857142854</c:v>
                </c:pt>
                <c:pt idx="1293">
                  <c:v>7.1576785714285682</c:v>
                </c:pt>
                <c:pt idx="1294">
                  <c:v>7.163214285714286</c:v>
                </c:pt>
                <c:pt idx="1295">
                  <c:v>7.1687499999999975</c:v>
                </c:pt>
                <c:pt idx="1296">
                  <c:v>7.1742857142857117</c:v>
                </c:pt>
                <c:pt idx="1297">
                  <c:v>7.1798214285714304</c:v>
                </c:pt>
                <c:pt idx="1298">
                  <c:v>7.1853571428571437</c:v>
                </c:pt>
                <c:pt idx="1299">
                  <c:v>7.1908928571428543</c:v>
                </c:pt>
                <c:pt idx="1300">
                  <c:v>7.1964285714285685</c:v>
                </c:pt>
                <c:pt idx="1301">
                  <c:v>7.2019642857142898</c:v>
                </c:pt>
                <c:pt idx="1302">
                  <c:v>7.2075000000000005</c:v>
                </c:pt>
                <c:pt idx="1303">
                  <c:v>7.2130357142857147</c:v>
                </c:pt>
                <c:pt idx="1304">
                  <c:v>7.2185714285714289</c:v>
                </c:pt>
                <c:pt idx="1305">
                  <c:v>7.2241071428571395</c:v>
                </c:pt>
                <c:pt idx="1306">
                  <c:v>7.2296428571428581</c:v>
                </c:pt>
                <c:pt idx="1307">
                  <c:v>7.2351785714285715</c:v>
                </c:pt>
                <c:pt idx="1308">
                  <c:v>7.2407142857142874</c:v>
                </c:pt>
                <c:pt idx="1309">
                  <c:v>7.2462500000000034</c:v>
                </c:pt>
                <c:pt idx="1310">
                  <c:v>7.2517857142857149</c:v>
                </c:pt>
                <c:pt idx="1311">
                  <c:v>7.2573214285714291</c:v>
                </c:pt>
                <c:pt idx="1312">
                  <c:v>7.2628571428571425</c:v>
                </c:pt>
                <c:pt idx="1313">
                  <c:v>7.2683928571428575</c:v>
                </c:pt>
                <c:pt idx="1314">
                  <c:v>7.2739285714285717</c:v>
                </c:pt>
                <c:pt idx="1315">
                  <c:v>7.2794642857142922</c:v>
                </c:pt>
                <c:pt idx="1316">
                  <c:v>7.285000000000001</c:v>
                </c:pt>
                <c:pt idx="1317">
                  <c:v>7.2905357142857117</c:v>
                </c:pt>
                <c:pt idx="1318">
                  <c:v>7.2960714285714294</c:v>
                </c:pt>
                <c:pt idx="1319">
                  <c:v>7.3016071428571481</c:v>
                </c:pt>
                <c:pt idx="1320">
                  <c:v>7.3071428571428543</c:v>
                </c:pt>
                <c:pt idx="1321">
                  <c:v>7.3126785714285685</c:v>
                </c:pt>
                <c:pt idx="1322">
                  <c:v>7.3182142857142862</c:v>
                </c:pt>
                <c:pt idx="1323">
                  <c:v>7.3237499999999995</c:v>
                </c:pt>
                <c:pt idx="1324">
                  <c:v>7.3292857142857146</c:v>
                </c:pt>
                <c:pt idx="1325">
                  <c:v>7.3348214285714288</c:v>
                </c:pt>
                <c:pt idx="1326">
                  <c:v>7.340357142857143</c:v>
                </c:pt>
                <c:pt idx="1327">
                  <c:v>7.3458928571428546</c:v>
                </c:pt>
                <c:pt idx="1328">
                  <c:v>7.3514285714285705</c:v>
                </c:pt>
                <c:pt idx="1329">
                  <c:v>7.3569642857142874</c:v>
                </c:pt>
                <c:pt idx="1330">
                  <c:v>7.3624999999999972</c:v>
                </c:pt>
                <c:pt idx="1331">
                  <c:v>7.3680357142857096</c:v>
                </c:pt>
                <c:pt idx="1332">
                  <c:v>7.3735714285714291</c:v>
                </c:pt>
                <c:pt idx="1333">
                  <c:v>7.3791071428571433</c:v>
                </c:pt>
                <c:pt idx="1334">
                  <c:v>7.3846428571428575</c:v>
                </c:pt>
                <c:pt idx="1335">
                  <c:v>7.3901785714285682</c:v>
                </c:pt>
                <c:pt idx="1336">
                  <c:v>7.3957142857142859</c:v>
                </c:pt>
                <c:pt idx="1337">
                  <c:v>7.4012500000000045</c:v>
                </c:pt>
                <c:pt idx="1338">
                  <c:v>7.4067857142857152</c:v>
                </c:pt>
                <c:pt idx="1339">
                  <c:v>7.4123214285714294</c:v>
                </c:pt>
                <c:pt idx="1340">
                  <c:v>7.4178571428571436</c:v>
                </c:pt>
                <c:pt idx="1341">
                  <c:v>7.4233928571428578</c:v>
                </c:pt>
                <c:pt idx="1342">
                  <c:v>7.4289285714285684</c:v>
                </c:pt>
                <c:pt idx="1343">
                  <c:v>7.4344642857142897</c:v>
                </c:pt>
                <c:pt idx="1344">
                  <c:v>7.44</c:v>
                </c:pt>
                <c:pt idx="1345">
                  <c:v>7.4455357142857146</c:v>
                </c:pt>
                <c:pt idx="1346">
                  <c:v>7.4510714285714323</c:v>
                </c:pt>
                <c:pt idx="1347">
                  <c:v>7.4566071428571492</c:v>
                </c:pt>
                <c:pt idx="1348">
                  <c:v>7.4621428571428545</c:v>
                </c:pt>
                <c:pt idx="1349">
                  <c:v>7.4676785714285705</c:v>
                </c:pt>
                <c:pt idx="1350">
                  <c:v>7.4732142857142909</c:v>
                </c:pt>
                <c:pt idx="1351">
                  <c:v>7.4787500000000033</c:v>
                </c:pt>
                <c:pt idx="1352">
                  <c:v>7.4842857142857149</c:v>
                </c:pt>
                <c:pt idx="1353">
                  <c:v>7.4898214285714326</c:v>
                </c:pt>
                <c:pt idx="1354">
                  <c:v>7.4953571428571433</c:v>
                </c:pt>
                <c:pt idx="1355">
                  <c:v>7.5008928571428575</c:v>
                </c:pt>
                <c:pt idx="1356">
                  <c:v>7.5064285714285717</c:v>
                </c:pt>
                <c:pt idx="1357">
                  <c:v>7.5119642857142894</c:v>
                </c:pt>
                <c:pt idx="1358">
                  <c:v>7.5174999999999974</c:v>
                </c:pt>
                <c:pt idx="1359">
                  <c:v>7.5230357142857107</c:v>
                </c:pt>
                <c:pt idx="1360">
                  <c:v>7.5285714285714285</c:v>
                </c:pt>
                <c:pt idx="1361">
                  <c:v>7.5341071428571436</c:v>
                </c:pt>
                <c:pt idx="1362">
                  <c:v>7.5396428571428613</c:v>
                </c:pt>
                <c:pt idx="1363">
                  <c:v>7.5451785714285684</c:v>
                </c:pt>
                <c:pt idx="1364">
                  <c:v>7.5507142857142862</c:v>
                </c:pt>
                <c:pt idx="1365">
                  <c:v>7.5562500000000004</c:v>
                </c:pt>
                <c:pt idx="1366">
                  <c:v>7.5617857142857146</c:v>
                </c:pt>
                <c:pt idx="1367">
                  <c:v>7.5673214285714288</c:v>
                </c:pt>
                <c:pt idx="1368">
                  <c:v>7.5728571428571438</c:v>
                </c:pt>
                <c:pt idx="1369">
                  <c:v>7.578392857142858</c:v>
                </c:pt>
                <c:pt idx="1370">
                  <c:v>7.5839285714285705</c:v>
                </c:pt>
                <c:pt idx="1371">
                  <c:v>7.58946428571429</c:v>
                </c:pt>
                <c:pt idx="1372">
                  <c:v>7.5950000000000006</c:v>
                </c:pt>
                <c:pt idx="1373">
                  <c:v>7.6005357142857095</c:v>
                </c:pt>
                <c:pt idx="1374">
                  <c:v>7.606071428571429</c:v>
                </c:pt>
                <c:pt idx="1375">
                  <c:v>7.6116071428571432</c:v>
                </c:pt>
                <c:pt idx="1376">
                  <c:v>7.6171428571428521</c:v>
                </c:pt>
                <c:pt idx="1377">
                  <c:v>7.6226785714285681</c:v>
                </c:pt>
                <c:pt idx="1378">
                  <c:v>7.6282142857142867</c:v>
                </c:pt>
                <c:pt idx="1379">
                  <c:v>7.6337500000000009</c:v>
                </c:pt>
                <c:pt idx="1380">
                  <c:v>7.6392857142857151</c:v>
                </c:pt>
                <c:pt idx="1381">
                  <c:v>7.6448214285714275</c:v>
                </c:pt>
                <c:pt idx="1382">
                  <c:v>7.6503571428571435</c:v>
                </c:pt>
                <c:pt idx="1383">
                  <c:v>7.6558928571428542</c:v>
                </c:pt>
                <c:pt idx="1384">
                  <c:v>7.6614285714285684</c:v>
                </c:pt>
                <c:pt idx="1385">
                  <c:v>7.6669642857142861</c:v>
                </c:pt>
                <c:pt idx="1386">
                  <c:v>7.6724999999999985</c:v>
                </c:pt>
                <c:pt idx="1387">
                  <c:v>7.6780357142857145</c:v>
                </c:pt>
                <c:pt idx="1388">
                  <c:v>7.6835714285714296</c:v>
                </c:pt>
                <c:pt idx="1389">
                  <c:v>7.6891071428571438</c:v>
                </c:pt>
                <c:pt idx="1390">
                  <c:v>7.6946428571428545</c:v>
                </c:pt>
                <c:pt idx="1391">
                  <c:v>7.7001785714285695</c:v>
                </c:pt>
                <c:pt idx="1392">
                  <c:v>7.7057142857142864</c:v>
                </c:pt>
                <c:pt idx="1393">
                  <c:v>7.7112500000000024</c:v>
                </c:pt>
                <c:pt idx="1394">
                  <c:v>7.7167857142857148</c:v>
                </c:pt>
                <c:pt idx="1395">
                  <c:v>7.722321428571429</c:v>
                </c:pt>
                <c:pt idx="1396">
                  <c:v>7.7278571428571405</c:v>
                </c:pt>
                <c:pt idx="1397">
                  <c:v>7.7333928571428574</c:v>
                </c:pt>
                <c:pt idx="1398">
                  <c:v>7.7389285714285725</c:v>
                </c:pt>
                <c:pt idx="1399">
                  <c:v>7.7444642857142894</c:v>
                </c:pt>
                <c:pt idx="1400">
                  <c:v>7.7500000000000009</c:v>
                </c:pt>
                <c:pt idx="1401">
                  <c:v>7.7555357142857106</c:v>
                </c:pt>
                <c:pt idx="1402">
                  <c:v>7.7610714285714293</c:v>
                </c:pt>
                <c:pt idx="1403">
                  <c:v>7.766607142857147</c:v>
                </c:pt>
                <c:pt idx="1404">
                  <c:v>7.7721428571428577</c:v>
                </c:pt>
                <c:pt idx="1405">
                  <c:v>7.7776785714285719</c:v>
                </c:pt>
                <c:pt idx="1406">
                  <c:v>7.7832142857142896</c:v>
                </c:pt>
                <c:pt idx="1407">
                  <c:v>7.7887500000000003</c:v>
                </c:pt>
                <c:pt idx="1408">
                  <c:v>7.7942857142857145</c:v>
                </c:pt>
                <c:pt idx="1409">
                  <c:v>7.7998214285714313</c:v>
                </c:pt>
                <c:pt idx="1410">
                  <c:v>7.8053571428571438</c:v>
                </c:pt>
                <c:pt idx="1411">
                  <c:v>7.8108928571428544</c:v>
                </c:pt>
                <c:pt idx="1412">
                  <c:v>7.8164285714285695</c:v>
                </c:pt>
                <c:pt idx="1413">
                  <c:v>7.8219642857142864</c:v>
                </c:pt>
                <c:pt idx="1414">
                  <c:v>7.827499999999997</c:v>
                </c:pt>
                <c:pt idx="1415">
                  <c:v>7.8330357142857148</c:v>
                </c:pt>
                <c:pt idx="1416">
                  <c:v>7.838571428571429</c:v>
                </c:pt>
                <c:pt idx="1417">
                  <c:v>7.8441071428571405</c:v>
                </c:pt>
                <c:pt idx="1418">
                  <c:v>7.8496428571428574</c:v>
                </c:pt>
                <c:pt idx="1419">
                  <c:v>7.8551785714285689</c:v>
                </c:pt>
                <c:pt idx="1420">
                  <c:v>7.8607142857142867</c:v>
                </c:pt>
                <c:pt idx="1421">
                  <c:v>7.8662500000000009</c:v>
                </c:pt>
                <c:pt idx="1422">
                  <c:v>7.8717857142857151</c:v>
                </c:pt>
                <c:pt idx="1423">
                  <c:v>7.8773214285714293</c:v>
                </c:pt>
                <c:pt idx="1424">
                  <c:v>7.8828571428571435</c:v>
                </c:pt>
                <c:pt idx="1425">
                  <c:v>7.8883928571428577</c:v>
                </c:pt>
                <c:pt idx="1426">
                  <c:v>7.8939285714285683</c:v>
                </c:pt>
                <c:pt idx="1427">
                  <c:v>7.8994642857142896</c:v>
                </c:pt>
                <c:pt idx="1428">
                  <c:v>7.9050000000000002</c:v>
                </c:pt>
                <c:pt idx="1429">
                  <c:v>7.9105357142857118</c:v>
                </c:pt>
                <c:pt idx="1430">
                  <c:v>7.9160714285714304</c:v>
                </c:pt>
                <c:pt idx="1431">
                  <c:v>7.9216071428571482</c:v>
                </c:pt>
                <c:pt idx="1432">
                  <c:v>7.9271428571428544</c:v>
                </c:pt>
                <c:pt idx="1433">
                  <c:v>7.9326785714285721</c:v>
                </c:pt>
                <c:pt idx="1434">
                  <c:v>7.9382142857142899</c:v>
                </c:pt>
                <c:pt idx="1435">
                  <c:v>7.9437500000000014</c:v>
                </c:pt>
                <c:pt idx="1436">
                  <c:v>7.9492857142857174</c:v>
                </c:pt>
                <c:pt idx="1437">
                  <c:v>7.9548214285714289</c:v>
                </c:pt>
                <c:pt idx="1438">
                  <c:v>7.9603571428571431</c:v>
                </c:pt>
                <c:pt idx="1439">
                  <c:v>7.9658928571428556</c:v>
                </c:pt>
                <c:pt idx="1440">
                  <c:v>7.9714285714285724</c:v>
                </c:pt>
                <c:pt idx="1441">
                  <c:v>7.9769642857142911</c:v>
                </c:pt>
                <c:pt idx="1442">
                  <c:v>7.9825000000000008</c:v>
                </c:pt>
                <c:pt idx="1443">
                  <c:v>7.988035714285715</c:v>
                </c:pt>
                <c:pt idx="1444">
                  <c:v>7.9935714285714292</c:v>
                </c:pt>
                <c:pt idx="1445">
                  <c:v>7.9991071428571434</c:v>
                </c:pt>
                <c:pt idx="1446">
                  <c:v>8.0046428571428656</c:v>
                </c:pt>
                <c:pt idx="1447">
                  <c:v>8.0101785714285683</c:v>
                </c:pt>
                <c:pt idx="1448">
                  <c:v>8.015714285714294</c:v>
                </c:pt>
                <c:pt idx="1449">
                  <c:v>8.0212500000000002</c:v>
                </c:pt>
                <c:pt idx="1450">
                  <c:v>8.0267857142857224</c:v>
                </c:pt>
                <c:pt idx="1451">
                  <c:v>8.0323214285714162</c:v>
                </c:pt>
                <c:pt idx="1452">
                  <c:v>8.0378571428571419</c:v>
                </c:pt>
                <c:pt idx="1453">
                  <c:v>8.043392857142857</c:v>
                </c:pt>
                <c:pt idx="1454">
                  <c:v>8.0489285714285614</c:v>
                </c:pt>
                <c:pt idx="1455">
                  <c:v>8.0544642857142943</c:v>
                </c:pt>
                <c:pt idx="1456">
                  <c:v>8.06</c:v>
                </c:pt>
                <c:pt idx="1457">
                  <c:v>8.0655357142857262</c:v>
                </c:pt>
                <c:pt idx="1458">
                  <c:v>8.0710714285714165</c:v>
                </c:pt>
                <c:pt idx="1459">
                  <c:v>8.076607142857144</c:v>
                </c:pt>
                <c:pt idx="1460">
                  <c:v>8.0821428571428644</c:v>
                </c:pt>
                <c:pt idx="1461">
                  <c:v>8.0876785714285688</c:v>
                </c:pt>
                <c:pt idx="1462">
                  <c:v>8.0932142857142857</c:v>
                </c:pt>
                <c:pt idx="1463">
                  <c:v>8.0987500000000008</c:v>
                </c:pt>
                <c:pt idx="1464">
                  <c:v>8.1042857142857141</c:v>
                </c:pt>
                <c:pt idx="1465">
                  <c:v>8.1098214285714167</c:v>
                </c:pt>
                <c:pt idx="1466">
                  <c:v>8.1153571428571389</c:v>
                </c:pt>
                <c:pt idx="1467">
                  <c:v>8.1208928571428576</c:v>
                </c:pt>
                <c:pt idx="1468">
                  <c:v>8.1264285714285709</c:v>
                </c:pt>
                <c:pt idx="1469">
                  <c:v>8.1319642857142789</c:v>
                </c:pt>
                <c:pt idx="1470">
                  <c:v>8.1375000000000011</c:v>
                </c:pt>
                <c:pt idx="1471">
                  <c:v>8.1430357142857144</c:v>
                </c:pt>
                <c:pt idx="1472">
                  <c:v>8.1485714285714117</c:v>
                </c:pt>
                <c:pt idx="1473">
                  <c:v>8.154107142857141</c:v>
                </c:pt>
                <c:pt idx="1474">
                  <c:v>8.1596428571428721</c:v>
                </c:pt>
                <c:pt idx="1475">
                  <c:v>8.165178571428573</c:v>
                </c:pt>
                <c:pt idx="1476">
                  <c:v>8.1707142857142863</c:v>
                </c:pt>
                <c:pt idx="1477">
                  <c:v>8.1762500000000014</c:v>
                </c:pt>
                <c:pt idx="1478">
                  <c:v>8.1817857142857147</c:v>
                </c:pt>
                <c:pt idx="1479">
                  <c:v>8.187321428571412</c:v>
                </c:pt>
                <c:pt idx="1480">
                  <c:v>8.1928571428571431</c:v>
                </c:pt>
                <c:pt idx="1481">
                  <c:v>8.1983928571428581</c:v>
                </c:pt>
                <c:pt idx="1482">
                  <c:v>8.2039285714285679</c:v>
                </c:pt>
                <c:pt idx="1483">
                  <c:v>8.2094642857142865</c:v>
                </c:pt>
                <c:pt idx="1484">
                  <c:v>8.2150000000000016</c:v>
                </c:pt>
                <c:pt idx="1485">
                  <c:v>8.2205357142857167</c:v>
                </c:pt>
                <c:pt idx="1486">
                  <c:v>8.226071428571414</c:v>
                </c:pt>
                <c:pt idx="1487">
                  <c:v>8.2316071428571327</c:v>
                </c:pt>
                <c:pt idx="1488">
                  <c:v>8.2371428571428584</c:v>
                </c:pt>
                <c:pt idx="1489">
                  <c:v>8.2426785714285682</c:v>
                </c:pt>
                <c:pt idx="1490">
                  <c:v>8.2482142857142762</c:v>
                </c:pt>
                <c:pt idx="1491">
                  <c:v>8.2537500000000001</c:v>
                </c:pt>
                <c:pt idx="1492">
                  <c:v>8.2592857142857206</c:v>
                </c:pt>
                <c:pt idx="1493">
                  <c:v>8.2648214285714161</c:v>
                </c:pt>
                <c:pt idx="1494">
                  <c:v>8.2703571428571419</c:v>
                </c:pt>
                <c:pt idx="1495">
                  <c:v>8.275892857142864</c:v>
                </c:pt>
                <c:pt idx="1496">
                  <c:v>8.2814285714285685</c:v>
                </c:pt>
                <c:pt idx="1497">
                  <c:v>8.2869642857142871</c:v>
                </c:pt>
                <c:pt idx="1498">
                  <c:v>8.2925000000000004</c:v>
                </c:pt>
                <c:pt idx="1499">
                  <c:v>8.2980357142857155</c:v>
                </c:pt>
                <c:pt idx="1500">
                  <c:v>8.3035714285714217</c:v>
                </c:pt>
                <c:pt idx="1501">
                  <c:v>8.3091071428571457</c:v>
                </c:pt>
                <c:pt idx="1502">
                  <c:v>8.3146428571428643</c:v>
                </c:pt>
                <c:pt idx="1503">
                  <c:v>8.3201785714285688</c:v>
                </c:pt>
                <c:pt idx="1504">
                  <c:v>8.3257142857142945</c:v>
                </c:pt>
                <c:pt idx="1505">
                  <c:v>8.3312499999999989</c:v>
                </c:pt>
                <c:pt idx="1506">
                  <c:v>8.3367857142857229</c:v>
                </c:pt>
                <c:pt idx="1507">
                  <c:v>8.3423214285714167</c:v>
                </c:pt>
                <c:pt idx="1508">
                  <c:v>8.3478571428571389</c:v>
                </c:pt>
                <c:pt idx="1509">
                  <c:v>8.3533928571428664</c:v>
                </c:pt>
                <c:pt idx="1510">
                  <c:v>8.358928571428569</c:v>
                </c:pt>
                <c:pt idx="1511">
                  <c:v>8.3644642857142966</c:v>
                </c:pt>
                <c:pt idx="1512">
                  <c:v>8.3700000000000028</c:v>
                </c:pt>
                <c:pt idx="1513">
                  <c:v>8.3755357142857285</c:v>
                </c:pt>
                <c:pt idx="1514">
                  <c:v>8.381071428571417</c:v>
                </c:pt>
                <c:pt idx="1515">
                  <c:v>8.3866071428571427</c:v>
                </c:pt>
                <c:pt idx="1516">
                  <c:v>8.3921428571428685</c:v>
                </c:pt>
                <c:pt idx="1517">
                  <c:v>8.3976785714285729</c:v>
                </c:pt>
                <c:pt idx="1518">
                  <c:v>8.4032142857142862</c:v>
                </c:pt>
                <c:pt idx="1519">
                  <c:v>8.4087500000000013</c:v>
                </c:pt>
                <c:pt idx="1520">
                  <c:v>8.4142857142857146</c:v>
                </c:pt>
                <c:pt idx="1521">
                  <c:v>8.4198214285714172</c:v>
                </c:pt>
                <c:pt idx="1522">
                  <c:v>8.425357142857143</c:v>
                </c:pt>
                <c:pt idx="1523">
                  <c:v>8.4308928571428652</c:v>
                </c:pt>
                <c:pt idx="1524">
                  <c:v>8.4364285714285714</c:v>
                </c:pt>
                <c:pt idx="1525">
                  <c:v>8.4419642857142829</c:v>
                </c:pt>
                <c:pt idx="1526">
                  <c:v>8.4475000000000016</c:v>
                </c:pt>
                <c:pt idx="1527">
                  <c:v>8.4530357142857255</c:v>
                </c:pt>
                <c:pt idx="1528">
                  <c:v>8.4585714285714211</c:v>
                </c:pt>
                <c:pt idx="1529">
                  <c:v>8.4641071428571433</c:v>
                </c:pt>
                <c:pt idx="1530">
                  <c:v>8.4696428571428726</c:v>
                </c:pt>
                <c:pt idx="1531">
                  <c:v>8.4751785714285717</c:v>
                </c:pt>
                <c:pt idx="1532">
                  <c:v>8.4807142857142868</c:v>
                </c:pt>
                <c:pt idx="1533">
                  <c:v>8.4862500000000001</c:v>
                </c:pt>
                <c:pt idx="1534">
                  <c:v>8.4917857142857205</c:v>
                </c:pt>
                <c:pt idx="1535">
                  <c:v>8.4973214285714143</c:v>
                </c:pt>
                <c:pt idx="1536">
                  <c:v>8.5028571428571436</c:v>
                </c:pt>
                <c:pt idx="1537">
                  <c:v>8.5083928571428586</c:v>
                </c:pt>
                <c:pt idx="1538">
                  <c:v>8.5139285714285684</c:v>
                </c:pt>
                <c:pt idx="1539">
                  <c:v>8.5194642857142941</c:v>
                </c:pt>
                <c:pt idx="1540">
                  <c:v>8.5250000000000004</c:v>
                </c:pt>
                <c:pt idx="1541">
                  <c:v>8.5305357142857208</c:v>
                </c:pt>
                <c:pt idx="1542">
                  <c:v>8.5360714285714163</c:v>
                </c:pt>
                <c:pt idx="1543">
                  <c:v>8.5416071428571367</c:v>
                </c:pt>
                <c:pt idx="1544">
                  <c:v>8.5471428571428572</c:v>
                </c:pt>
                <c:pt idx="1545">
                  <c:v>8.5526785714285722</c:v>
                </c:pt>
                <c:pt idx="1546">
                  <c:v>8.5582142857142856</c:v>
                </c:pt>
                <c:pt idx="1547">
                  <c:v>8.5637500000000006</c:v>
                </c:pt>
                <c:pt idx="1548">
                  <c:v>8.5692857142857228</c:v>
                </c:pt>
                <c:pt idx="1549">
                  <c:v>8.5748214285714166</c:v>
                </c:pt>
                <c:pt idx="1550">
                  <c:v>8.580357142857137</c:v>
                </c:pt>
                <c:pt idx="1551">
                  <c:v>8.5858928571428663</c:v>
                </c:pt>
                <c:pt idx="1552">
                  <c:v>8.591428571428569</c:v>
                </c:pt>
                <c:pt idx="1553">
                  <c:v>8.5969642857142858</c:v>
                </c:pt>
                <c:pt idx="1554">
                  <c:v>8.6025000000000027</c:v>
                </c:pt>
                <c:pt idx="1555">
                  <c:v>8.6080357142857142</c:v>
                </c:pt>
                <c:pt idx="1556">
                  <c:v>8.6135714285714169</c:v>
                </c:pt>
                <c:pt idx="1557">
                  <c:v>8.6191071428571409</c:v>
                </c:pt>
                <c:pt idx="1558">
                  <c:v>8.6246428571428577</c:v>
                </c:pt>
                <c:pt idx="1559">
                  <c:v>8.6301785714285639</c:v>
                </c:pt>
                <c:pt idx="1560">
                  <c:v>8.6357142857142861</c:v>
                </c:pt>
                <c:pt idx="1561">
                  <c:v>8.6412499999999994</c:v>
                </c:pt>
                <c:pt idx="1562">
                  <c:v>8.6467857142857145</c:v>
                </c:pt>
                <c:pt idx="1563">
                  <c:v>8.6523214285714189</c:v>
                </c:pt>
                <c:pt idx="1564">
                  <c:v>8.6578571428571429</c:v>
                </c:pt>
                <c:pt idx="1565">
                  <c:v>8.6633928571428598</c:v>
                </c:pt>
                <c:pt idx="1566">
                  <c:v>8.6689285714285642</c:v>
                </c:pt>
                <c:pt idx="1567">
                  <c:v>8.6744642857142864</c:v>
                </c:pt>
                <c:pt idx="1568">
                  <c:v>8.6800000000000015</c:v>
                </c:pt>
                <c:pt idx="1569">
                  <c:v>8.6855357142857255</c:v>
                </c:pt>
                <c:pt idx="1570">
                  <c:v>8.6910714285714139</c:v>
                </c:pt>
                <c:pt idx="1571">
                  <c:v>8.6966071428571432</c:v>
                </c:pt>
                <c:pt idx="1572">
                  <c:v>8.7021428571428654</c:v>
                </c:pt>
                <c:pt idx="1573">
                  <c:v>8.707678571428568</c:v>
                </c:pt>
                <c:pt idx="1574">
                  <c:v>8.7132142857142849</c:v>
                </c:pt>
                <c:pt idx="1575">
                  <c:v>8.71875</c:v>
                </c:pt>
                <c:pt idx="1576">
                  <c:v>8.7242857142857151</c:v>
                </c:pt>
                <c:pt idx="1577">
                  <c:v>8.7298214285714142</c:v>
                </c:pt>
                <c:pt idx="1578">
                  <c:v>8.7353571428571364</c:v>
                </c:pt>
                <c:pt idx="1579">
                  <c:v>8.7408928571428586</c:v>
                </c:pt>
                <c:pt idx="1580">
                  <c:v>8.7464285714285719</c:v>
                </c:pt>
                <c:pt idx="1581">
                  <c:v>8.751964285714287</c:v>
                </c:pt>
                <c:pt idx="1582">
                  <c:v>8.7575000000000003</c:v>
                </c:pt>
                <c:pt idx="1583">
                  <c:v>8.7630357142857225</c:v>
                </c:pt>
                <c:pt idx="1584">
                  <c:v>8.7685714285714162</c:v>
                </c:pt>
                <c:pt idx="1585">
                  <c:v>8.7741071428571367</c:v>
                </c:pt>
                <c:pt idx="1586">
                  <c:v>8.779642857142866</c:v>
                </c:pt>
                <c:pt idx="1587">
                  <c:v>8.7851785714285686</c:v>
                </c:pt>
                <c:pt idx="1588">
                  <c:v>8.7907142857142873</c:v>
                </c:pt>
                <c:pt idx="1589">
                  <c:v>8.7962500000000006</c:v>
                </c:pt>
                <c:pt idx="1590">
                  <c:v>8.8017857142857228</c:v>
                </c:pt>
                <c:pt idx="1591">
                  <c:v>8.8073214285714165</c:v>
                </c:pt>
                <c:pt idx="1592">
                  <c:v>8.8128571428571441</c:v>
                </c:pt>
                <c:pt idx="1593">
                  <c:v>8.8183928571428574</c:v>
                </c:pt>
                <c:pt idx="1594">
                  <c:v>8.8239285714285689</c:v>
                </c:pt>
                <c:pt idx="1595">
                  <c:v>8.8294642857142946</c:v>
                </c:pt>
                <c:pt idx="1596">
                  <c:v>8.8350000000000026</c:v>
                </c:pt>
                <c:pt idx="1597">
                  <c:v>8.840535714285723</c:v>
                </c:pt>
                <c:pt idx="1598">
                  <c:v>8.8460714285714168</c:v>
                </c:pt>
                <c:pt idx="1599">
                  <c:v>8.8516071428571443</c:v>
                </c:pt>
                <c:pt idx="1600">
                  <c:v>8.8571428571428665</c:v>
                </c:pt>
                <c:pt idx="1601">
                  <c:v>8.8626785714285727</c:v>
                </c:pt>
                <c:pt idx="1602">
                  <c:v>8.868214285714286</c:v>
                </c:pt>
                <c:pt idx="1603">
                  <c:v>8.8737500000000047</c:v>
                </c:pt>
                <c:pt idx="1604">
                  <c:v>8.8792857142857233</c:v>
                </c:pt>
                <c:pt idx="1605">
                  <c:v>8.8848214285714189</c:v>
                </c:pt>
                <c:pt idx="1606">
                  <c:v>8.8903571428571411</c:v>
                </c:pt>
                <c:pt idx="1607">
                  <c:v>8.8958928571428721</c:v>
                </c:pt>
                <c:pt idx="1608">
                  <c:v>8.901428571428573</c:v>
                </c:pt>
                <c:pt idx="1609">
                  <c:v>8.9069642857142863</c:v>
                </c:pt>
                <c:pt idx="1610">
                  <c:v>8.9125000000000068</c:v>
                </c:pt>
                <c:pt idx="1611">
                  <c:v>8.9180357142857147</c:v>
                </c:pt>
                <c:pt idx="1612">
                  <c:v>8.9235714285714174</c:v>
                </c:pt>
                <c:pt idx="1613">
                  <c:v>8.9291071428571431</c:v>
                </c:pt>
                <c:pt idx="1614">
                  <c:v>8.9346428571428653</c:v>
                </c:pt>
                <c:pt idx="1615">
                  <c:v>8.940178571428568</c:v>
                </c:pt>
                <c:pt idx="1616">
                  <c:v>8.9457142857142866</c:v>
                </c:pt>
                <c:pt idx="1617">
                  <c:v>8.9512500000000035</c:v>
                </c:pt>
                <c:pt idx="1618">
                  <c:v>8.9567857142857275</c:v>
                </c:pt>
                <c:pt idx="1619">
                  <c:v>8.9623214285714212</c:v>
                </c:pt>
                <c:pt idx="1620">
                  <c:v>8.9678571428571434</c:v>
                </c:pt>
                <c:pt idx="1621">
                  <c:v>8.9733928571428656</c:v>
                </c:pt>
                <c:pt idx="1622">
                  <c:v>8.9789285714285683</c:v>
                </c:pt>
                <c:pt idx="1623">
                  <c:v>8.984464285714294</c:v>
                </c:pt>
                <c:pt idx="1624">
                  <c:v>8.99</c:v>
                </c:pt>
                <c:pt idx="1625">
                  <c:v>8.9955357142857277</c:v>
                </c:pt>
                <c:pt idx="1626">
                  <c:v>9.0010714285714162</c:v>
                </c:pt>
                <c:pt idx="1627">
                  <c:v>9.0066071428571437</c:v>
                </c:pt>
                <c:pt idx="1628">
                  <c:v>9.0121428571428641</c:v>
                </c:pt>
                <c:pt idx="1629">
                  <c:v>9.0176785714285685</c:v>
                </c:pt>
                <c:pt idx="1630">
                  <c:v>9.0232142857142872</c:v>
                </c:pt>
                <c:pt idx="1631">
                  <c:v>9.0287500000000005</c:v>
                </c:pt>
                <c:pt idx="1632">
                  <c:v>9.0342857142857156</c:v>
                </c:pt>
                <c:pt idx="1633">
                  <c:v>9.0398214285714165</c:v>
                </c:pt>
                <c:pt idx="1634">
                  <c:v>9.0453571428571369</c:v>
                </c:pt>
                <c:pt idx="1635">
                  <c:v>9.0508928571428644</c:v>
                </c:pt>
                <c:pt idx="1636">
                  <c:v>9.0564285714285724</c:v>
                </c:pt>
                <c:pt idx="1637">
                  <c:v>9.0619642857142857</c:v>
                </c:pt>
                <c:pt idx="1638">
                  <c:v>9.0675000000000008</c:v>
                </c:pt>
                <c:pt idx="1639">
                  <c:v>9.0730357142857248</c:v>
                </c:pt>
                <c:pt idx="1640">
                  <c:v>9.0785714285714167</c:v>
                </c:pt>
                <c:pt idx="1641">
                  <c:v>9.0841071428571389</c:v>
                </c:pt>
                <c:pt idx="1642">
                  <c:v>9.0896428571428665</c:v>
                </c:pt>
                <c:pt idx="1643">
                  <c:v>9.0951785714285709</c:v>
                </c:pt>
                <c:pt idx="1644">
                  <c:v>9.100714285714286</c:v>
                </c:pt>
                <c:pt idx="1645">
                  <c:v>9.1062500000000011</c:v>
                </c:pt>
                <c:pt idx="1646">
                  <c:v>9.1117857142857144</c:v>
                </c:pt>
                <c:pt idx="1647">
                  <c:v>9.1173214285714117</c:v>
                </c:pt>
                <c:pt idx="1648">
                  <c:v>9.122857142857141</c:v>
                </c:pt>
                <c:pt idx="1649">
                  <c:v>9.1283928571428579</c:v>
                </c:pt>
                <c:pt idx="1650">
                  <c:v>9.1339285714285658</c:v>
                </c:pt>
                <c:pt idx="1651">
                  <c:v>9.1394642857142863</c:v>
                </c:pt>
                <c:pt idx="1652">
                  <c:v>9.1450000000000014</c:v>
                </c:pt>
                <c:pt idx="1653">
                  <c:v>9.1505357142857235</c:v>
                </c:pt>
                <c:pt idx="1654">
                  <c:v>9.1560714285714173</c:v>
                </c:pt>
                <c:pt idx="1655">
                  <c:v>9.1616071428571431</c:v>
                </c:pt>
                <c:pt idx="1656">
                  <c:v>9.1671428571428653</c:v>
                </c:pt>
                <c:pt idx="1657">
                  <c:v>9.1726785714285715</c:v>
                </c:pt>
                <c:pt idx="1658">
                  <c:v>9.178214285714283</c:v>
                </c:pt>
                <c:pt idx="1659">
                  <c:v>9.1837500000000016</c:v>
                </c:pt>
                <c:pt idx="1660">
                  <c:v>9.1892857142857167</c:v>
                </c:pt>
                <c:pt idx="1661">
                  <c:v>9.194821428571414</c:v>
                </c:pt>
                <c:pt idx="1662">
                  <c:v>9.2003571428571327</c:v>
                </c:pt>
                <c:pt idx="1663">
                  <c:v>9.2058928571428655</c:v>
                </c:pt>
                <c:pt idx="1664">
                  <c:v>9.2114285714285682</c:v>
                </c:pt>
                <c:pt idx="1665">
                  <c:v>9.2169642857142851</c:v>
                </c:pt>
                <c:pt idx="1666">
                  <c:v>9.2225000000000001</c:v>
                </c:pt>
                <c:pt idx="1667">
                  <c:v>9.2280357142857152</c:v>
                </c:pt>
                <c:pt idx="1668">
                  <c:v>9.2335714285714161</c:v>
                </c:pt>
                <c:pt idx="1669">
                  <c:v>9.2391071428571419</c:v>
                </c:pt>
                <c:pt idx="1670">
                  <c:v>9.2446428571428587</c:v>
                </c:pt>
                <c:pt idx="1671">
                  <c:v>9.2501785714285685</c:v>
                </c:pt>
                <c:pt idx="1672">
                  <c:v>9.255714285714296</c:v>
                </c:pt>
                <c:pt idx="1673">
                  <c:v>9.2612500000000004</c:v>
                </c:pt>
                <c:pt idx="1674">
                  <c:v>9.2667857142857208</c:v>
                </c:pt>
                <c:pt idx="1675">
                  <c:v>9.2723214285714164</c:v>
                </c:pt>
                <c:pt idx="1676">
                  <c:v>9.2778571428571439</c:v>
                </c:pt>
                <c:pt idx="1677">
                  <c:v>9.2833928571428572</c:v>
                </c:pt>
                <c:pt idx="1678">
                  <c:v>9.2889285714285634</c:v>
                </c:pt>
                <c:pt idx="1679">
                  <c:v>9.2944642857142856</c:v>
                </c:pt>
                <c:pt idx="1680">
                  <c:v>9.3000000000000007</c:v>
                </c:pt>
                <c:pt idx="1681">
                  <c:v>9.3055357142857282</c:v>
                </c:pt>
                <c:pt idx="1682">
                  <c:v>9.3110714285714167</c:v>
                </c:pt>
                <c:pt idx="1683">
                  <c:v>9.3166071428571442</c:v>
                </c:pt>
                <c:pt idx="1684">
                  <c:v>9.3221428571428664</c:v>
                </c:pt>
                <c:pt idx="1685">
                  <c:v>9.327678571428569</c:v>
                </c:pt>
                <c:pt idx="1686">
                  <c:v>9.3332142857142877</c:v>
                </c:pt>
                <c:pt idx="1687">
                  <c:v>9.338750000000001</c:v>
                </c:pt>
                <c:pt idx="1688">
                  <c:v>9.3442857142857143</c:v>
                </c:pt>
                <c:pt idx="1689">
                  <c:v>9.349821428571417</c:v>
                </c:pt>
                <c:pt idx="1690">
                  <c:v>9.3553571428571445</c:v>
                </c:pt>
                <c:pt idx="1691">
                  <c:v>9.3608928571428685</c:v>
                </c:pt>
                <c:pt idx="1692">
                  <c:v>9.3664285714285747</c:v>
                </c:pt>
                <c:pt idx="1693">
                  <c:v>9.3719642857142862</c:v>
                </c:pt>
                <c:pt idx="1694">
                  <c:v>9.3775000000000048</c:v>
                </c:pt>
                <c:pt idx="1695">
                  <c:v>9.3830357142857235</c:v>
                </c:pt>
                <c:pt idx="1696">
                  <c:v>9.3885714285714172</c:v>
                </c:pt>
                <c:pt idx="1697">
                  <c:v>9.394107142857143</c:v>
                </c:pt>
                <c:pt idx="1698">
                  <c:v>9.3996428571428723</c:v>
                </c:pt>
                <c:pt idx="1699">
                  <c:v>9.4051785714285714</c:v>
                </c:pt>
                <c:pt idx="1700">
                  <c:v>9.4107142857142865</c:v>
                </c:pt>
                <c:pt idx="1701">
                  <c:v>9.4162500000000016</c:v>
                </c:pt>
                <c:pt idx="1702">
                  <c:v>9.4217857142857167</c:v>
                </c:pt>
                <c:pt idx="1703">
                  <c:v>9.427321428571414</c:v>
                </c:pt>
                <c:pt idx="1704">
                  <c:v>9.4328571428571433</c:v>
                </c:pt>
                <c:pt idx="1705">
                  <c:v>9.4383928571428584</c:v>
                </c:pt>
                <c:pt idx="1706">
                  <c:v>9.4439285714285699</c:v>
                </c:pt>
                <c:pt idx="1707">
                  <c:v>9.4494642857142868</c:v>
                </c:pt>
                <c:pt idx="1708">
                  <c:v>9.4550000000000072</c:v>
                </c:pt>
                <c:pt idx="1709">
                  <c:v>9.4605357142857258</c:v>
                </c:pt>
                <c:pt idx="1710">
                  <c:v>9.4660714285714196</c:v>
                </c:pt>
                <c:pt idx="1711">
                  <c:v>9.4716071428571436</c:v>
                </c:pt>
                <c:pt idx="1712">
                  <c:v>9.4771428571428658</c:v>
                </c:pt>
                <c:pt idx="1713">
                  <c:v>9.482678571428572</c:v>
                </c:pt>
                <c:pt idx="1714">
                  <c:v>9.488214285714287</c:v>
                </c:pt>
                <c:pt idx="1715">
                  <c:v>9.4937500000000004</c:v>
                </c:pt>
                <c:pt idx="1716">
                  <c:v>9.4992857142857208</c:v>
                </c:pt>
                <c:pt idx="1717">
                  <c:v>9.5048214285714163</c:v>
                </c:pt>
                <c:pt idx="1718">
                  <c:v>9.5103571428571367</c:v>
                </c:pt>
                <c:pt idx="1719">
                  <c:v>9.515892857142866</c:v>
                </c:pt>
                <c:pt idx="1720">
                  <c:v>9.5214285714285687</c:v>
                </c:pt>
                <c:pt idx="1721">
                  <c:v>9.5269642857142873</c:v>
                </c:pt>
                <c:pt idx="1722">
                  <c:v>9.5325000000000006</c:v>
                </c:pt>
                <c:pt idx="1723">
                  <c:v>9.5380357142857157</c:v>
                </c:pt>
                <c:pt idx="1724">
                  <c:v>9.5435714285714166</c:v>
                </c:pt>
                <c:pt idx="1725">
                  <c:v>9.549107142857137</c:v>
                </c:pt>
                <c:pt idx="1726">
                  <c:v>9.5546428571428663</c:v>
                </c:pt>
                <c:pt idx="1727">
                  <c:v>9.560178571428569</c:v>
                </c:pt>
                <c:pt idx="1728">
                  <c:v>9.5657142857142947</c:v>
                </c:pt>
                <c:pt idx="1729">
                  <c:v>9.5712500000000009</c:v>
                </c:pt>
                <c:pt idx="1730">
                  <c:v>9.5767857142857213</c:v>
                </c:pt>
                <c:pt idx="1731">
                  <c:v>9.5823214285714169</c:v>
                </c:pt>
                <c:pt idx="1732">
                  <c:v>9.5878571428571409</c:v>
                </c:pt>
                <c:pt idx="1733">
                  <c:v>9.5933928571428577</c:v>
                </c:pt>
                <c:pt idx="1734">
                  <c:v>9.5989285714285639</c:v>
                </c:pt>
                <c:pt idx="1735">
                  <c:v>9.6044642857142861</c:v>
                </c:pt>
                <c:pt idx="1736">
                  <c:v>9.6100000000000012</c:v>
                </c:pt>
                <c:pt idx="1737">
                  <c:v>9.6155357142857234</c:v>
                </c:pt>
                <c:pt idx="1738">
                  <c:v>9.6210714285714136</c:v>
                </c:pt>
                <c:pt idx="1739">
                  <c:v>9.6266071428571429</c:v>
                </c:pt>
                <c:pt idx="1740">
                  <c:v>9.6321428571428598</c:v>
                </c:pt>
                <c:pt idx="1741">
                  <c:v>9.637678571428566</c:v>
                </c:pt>
                <c:pt idx="1742">
                  <c:v>9.6432142857142829</c:v>
                </c:pt>
                <c:pt idx="1743">
                  <c:v>9.6487499999999997</c:v>
                </c:pt>
                <c:pt idx="1744">
                  <c:v>9.6542857142857148</c:v>
                </c:pt>
                <c:pt idx="1745">
                  <c:v>9.6598214285714192</c:v>
                </c:pt>
                <c:pt idx="1746">
                  <c:v>9.6653571428571432</c:v>
                </c:pt>
                <c:pt idx="1747">
                  <c:v>9.6708928571428654</c:v>
                </c:pt>
                <c:pt idx="1748">
                  <c:v>9.6764285714285716</c:v>
                </c:pt>
                <c:pt idx="1749">
                  <c:v>9.6819642857142849</c:v>
                </c:pt>
                <c:pt idx="1750">
                  <c:v>9.6875</c:v>
                </c:pt>
                <c:pt idx="1751">
                  <c:v>9.6930357142857204</c:v>
                </c:pt>
                <c:pt idx="1752">
                  <c:v>9.6985714285714142</c:v>
                </c:pt>
                <c:pt idx="1753">
                  <c:v>9.7041071428571364</c:v>
                </c:pt>
                <c:pt idx="1754">
                  <c:v>9.7096428571428675</c:v>
                </c:pt>
                <c:pt idx="1755">
                  <c:v>9.7151785714285719</c:v>
                </c:pt>
                <c:pt idx="1756">
                  <c:v>9.720714285714287</c:v>
                </c:pt>
                <c:pt idx="1757">
                  <c:v>9.7262500000000003</c:v>
                </c:pt>
                <c:pt idx="1758">
                  <c:v>9.7317857142857154</c:v>
                </c:pt>
                <c:pt idx="1759">
                  <c:v>9.7373214285714091</c:v>
                </c:pt>
                <c:pt idx="1760">
                  <c:v>9.7428571428571367</c:v>
                </c:pt>
                <c:pt idx="1761">
                  <c:v>9.74839285714285</c:v>
                </c:pt>
                <c:pt idx="1762">
                  <c:v>9.7539285714285686</c:v>
                </c:pt>
                <c:pt idx="1763">
                  <c:v>9.7594642857142944</c:v>
                </c:pt>
                <c:pt idx="1764">
                  <c:v>9.7650000000000006</c:v>
                </c:pt>
                <c:pt idx="1765">
                  <c:v>9.7705357142857228</c:v>
                </c:pt>
                <c:pt idx="1766">
                  <c:v>9.7760714285714165</c:v>
                </c:pt>
                <c:pt idx="1767">
                  <c:v>9.7816071428571369</c:v>
                </c:pt>
                <c:pt idx="1768">
                  <c:v>9.7871428571428574</c:v>
                </c:pt>
                <c:pt idx="1769">
                  <c:v>9.7926785714285689</c:v>
                </c:pt>
                <c:pt idx="1770">
                  <c:v>9.7982142857142787</c:v>
                </c:pt>
                <c:pt idx="1771">
                  <c:v>9.8037500000000026</c:v>
                </c:pt>
                <c:pt idx="1772">
                  <c:v>9.8092857142857248</c:v>
                </c:pt>
                <c:pt idx="1773">
                  <c:v>9.8148214285714168</c:v>
                </c:pt>
                <c:pt idx="1774">
                  <c:v>9.8203571428571372</c:v>
                </c:pt>
                <c:pt idx="1775">
                  <c:v>9.8258928571428665</c:v>
                </c:pt>
                <c:pt idx="1776">
                  <c:v>9.831428571428571</c:v>
                </c:pt>
                <c:pt idx="1777">
                  <c:v>9.836964285714286</c:v>
                </c:pt>
                <c:pt idx="1778">
                  <c:v>9.8425000000000047</c:v>
                </c:pt>
                <c:pt idx="1779">
                  <c:v>9.8480357142857144</c:v>
                </c:pt>
                <c:pt idx="1780">
                  <c:v>9.8535714285714224</c:v>
                </c:pt>
                <c:pt idx="1781">
                  <c:v>9.8591071428571428</c:v>
                </c:pt>
                <c:pt idx="1782">
                  <c:v>9.8646428571428721</c:v>
                </c:pt>
                <c:pt idx="1783">
                  <c:v>9.870178571428573</c:v>
                </c:pt>
                <c:pt idx="1784">
                  <c:v>9.8757142857142988</c:v>
                </c:pt>
                <c:pt idx="1785">
                  <c:v>9.8812500000000014</c:v>
                </c:pt>
                <c:pt idx="1786">
                  <c:v>9.8867857142857236</c:v>
                </c:pt>
                <c:pt idx="1787">
                  <c:v>9.8923214285714174</c:v>
                </c:pt>
                <c:pt idx="1788">
                  <c:v>9.8978571428571431</c:v>
                </c:pt>
                <c:pt idx="1789">
                  <c:v>9.9033928571428653</c:v>
                </c:pt>
                <c:pt idx="1790">
                  <c:v>9.908928571428568</c:v>
                </c:pt>
                <c:pt idx="1791">
                  <c:v>9.9144642857142866</c:v>
                </c:pt>
                <c:pt idx="1792">
                  <c:v>9.9200000000000017</c:v>
                </c:pt>
                <c:pt idx="1793">
                  <c:v>9.9255357142857275</c:v>
                </c:pt>
                <c:pt idx="1794">
                  <c:v>9.9310714285714141</c:v>
                </c:pt>
                <c:pt idx="1795">
                  <c:v>9.9366071428571434</c:v>
                </c:pt>
                <c:pt idx="1796">
                  <c:v>9.9421428571428656</c:v>
                </c:pt>
                <c:pt idx="1797">
                  <c:v>9.9476785714285683</c:v>
                </c:pt>
                <c:pt idx="1798">
                  <c:v>9.953214285714294</c:v>
                </c:pt>
                <c:pt idx="1799">
                  <c:v>9.9587500000000002</c:v>
                </c:pt>
                <c:pt idx="1800">
                  <c:v>9.9642857142857224</c:v>
                </c:pt>
                <c:pt idx="1801">
                  <c:v>9.9698214285714197</c:v>
                </c:pt>
                <c:pt idx="1802">
                  <c:v>9.9753571428571437</c:v>
                </c:pt>
                <c:pt idx="1803">
                  <c:v>9.9808928571428659</c:v>
                </c:pt>
                <c:pt idx="1804">
                  <c:v>9.9864285714285721</c:v>
                </c:pt>
                <c:pt idx="1805">
                  <c:v>9.9919642857142872</c:v>
                </c:pt>
                <c:pt idx="1806">
                  <c:v>9.9975000000000005</c:v>
                </c:pt>
                <c:pt idx="1807">
                  <c:v>10.003035714285723</c:v>
                </c:pt>
                <c:pt idx="1808">
                  <c:v>10.008571428571416</c:v>
                </c:pt>
                <c:pt idx="1809">
                  <c:v>10.014107142857137</c:v>
                </c:pt>
                <c:pt idx="1810">
                  <c:v>10.019642857142866</c:v>
                </c:pt>
                <c:pt idx="1811">
                  <c:v>10.025178571428571</c:v>
                </c:pt>
                <c:pt idx="1812">
                  <c:v>10.030714285714286</c:v>
                </c:pt>
                <c:pt idx="1813">
                  <c:v>10.036250000000001</c:v>
                </c:pt>
                <c:pt idx="1814">
                  <c:v>10.041785714285716</c:v>
                </c:pt>
                <c:pt idx="1815">
                  <c:v>10.047321428571411</c:v>
                </c:pt>
                <c:pt idx="1816">
                  <c:v>10.052857142857144</c:v>
                </c:pt>
                <c:pt idx="1817">
                  <c:v>10.058392857142859</c:v>
                </c:pt>
                <c:pt idx="1818">
                  <c:v>10.063928571428573</c:v>
                </c:pt>
                <c:pt idx="1819">
                  <c:v>10.069464285714298</c:v>
                </c:pt>
                <c:pt idx="1820">
                  <c:v>10.075000000000006</c:v>
                </c:pt>
                <c:pt idx="1821">
                  <c:v>10.080535714285723</c:v>
                </c:pt>
                <c:pt idx="1822">
                  <c:v>10.086071428571417</c:v>
                </c:pt>
                <c:pt idx="1823">
                  <c:v>10.091607142857145</c:v>
                </c:pt>
                <c:pt idx="1824">
                  <c:v>10.097142857142865</c:v>
                </c:pt>
                <c:pt idx="1825">
                  <c:v>10.102678571428573</c:v>
                </c:pt>
                <c:pt idx="1826">
                  <c:v>10.108214285714283</c:v>
                </c:pt>
                <c:pt idx="1827">
                  <c:v>10.113750000000001</c:v>
                </c:pt>
                <c:pt idx="1828">
                  <c:v>10.119285714285716</c:v>
                </c:pt>
                <c:pt idx="1829">
                  <c:v>10.124821428571414</c:v>
                </c:pt>
                <c:pt idx="1830">
                  <c:v>10.130357142857136</c:v>
                </c:pt>
                <c:pt idx="1831">
                  <c:v>10.135892857142865</c:v>
                </c:pt>
                <c:pt idx="1832">
                  <c:v>10.141428571428568</c:v>
                </c:pt>
                <c:pt idx="1833">
                  <c:v>10.146964285714287</c:v>
                </c:pt>
                <c:pt idx="1834">
                  <c:v>10.152500000000009</c:v>
                </c:pt>
                <c:pt idx="1835">
                  <c:v>10.15803571428572</c:v>
                </c:pt>
                <c:pt idx="1836">
                  <c:v>10.163571428571421</c:v>
                </c:pt>
                <c:pt idx="1837">
                  <c:v>10.169107142857143</c:v>
                </c:pt>
                <c:pt idx="1838">
                  <c:v>10.174642857142866</c:v>
                </c:pt>
                <c:pt idx="1839">
                  <c:v>10.180178571428568</c:v>
                </c:pt>
                <c:pt idx="1840">
                  <c:v>10.185714285714294</c:v>
                </c:pt>
                <c:pt idx="1841">
                  <c:v>10.19125</c:v>
                </c:pt>
                <c:pt idx="1842">
                  <c:v>10.196785714285722</c:v>
                </c:pt>
                <c:pt idx="1843">
                  <c:v>10.202321428571416</c:v>
                </c:pt>
                <c:pt idx="1844">
                  <c:v>10.207857142857137</c:v>
                </c:pt>
                <c:pt idx="1845">
                  <c:v>10.213392857142859</c:v>
                </c:pt>
                <c:pt idx="1846">
                  <c:v>10.218928571428563</c:v>
                </c:pt>
                <c:pt idx="1847">
                  <c:v>10.224464285714287</c:v>
                </c:pt>
                <c:pt idx="1848">
                  <c:v>10.23</c:v>
                </c:pt>
                <c:pt idx="1849">
                  <c:v>10.235535714285723</c:v>
                </c:pt>
                <c:pt idx="1850">
                  <c:v>10.241071428571411</c:v>
                </c:pt>
                <c:pt idx="1851">
                  <c:v>10.246607142857137</c:v>
                </c:pt>
                <c:pt idx="1852">
                  <c:v>10.252142857142866</c:v>
                </c:pt>
                <c:pt idx="1853">
                  <c:v>10.257678571428571</c:v>
                </c:pt>
                <c:pt idx="1854">
                  <c:v>10.263214285714287</c:v>
                </c:pt>
                <c:pt idx="1855">
                  <c:v>10.268750000000001</c:v>
                </c:pt>
                <c:pt idx="1856">
                  <c:v>10.274285714285716</c:v>
                </c:pt>
                <c:pt idx="1857">
                  <c:v>10.279821428571417</c:v>
                </c:pt>
                <c:pt idx="1858">
                  <c:v>10.285357142857141</c:v>
                </c:pt>
                <c:pt idx="1859">
                  <c:v>10.290892857142859</c:v>
                </c:pt>
                <c:pt idx="1860">
                  <c:v>10.296428571428573</c:v>
                </c:pt>
                <c:pt idx="1861">
                  <c:v>10.301964285714286</c:v>
                </c:pt>
                <c:pt idx="1862">
                  <c:v>10.307500000000006</c:v>
                </c:pt>
                <c:pt idx="1863">
                  <c:v>10.313035714285723</c:v>
                </c:pt>
                <c:pt idx="1864">
                  <c:v>10.318571428571417</c:v>
                </c:pt>
                <c:pt idx="1865">
                  <c:v>10.324107142857143</c:v>
                </c:pt>
                <c:pt idx="1866">
                  <c:v>10.329642857142872</c:v>
                </c:pt>
                <c:pt idx="1867">
                  <c:v>10.335178571428573</c:v>
                </c:pt>
                <c:pt idx="1868">
                  <c:v>10.340714285714286</c:v>
                </c:pt>
                <c:pt idx="1869">
                  <c:v>10.346250000000001</c:v>
                </c:pt>
                <c:pt idx="1870">
                  <c:v>10.351785714285725</c:v>
                </c:pt>
                <c:pt idx="1871">
                  <c:v>10.357321428571421</c:v>
                </c:pt>
                <c:pt idx="1872">
                  <c:v>10.36285714285715</c:v>
                </c:pt>
                <c:pt idx="1873">
                  <c:v>10.368392857142865</c:v>
                </c:pt>
                <c:pt idx="1874">
                  <c:v>10.373928571428573</c:v>
                </c:pt>
                <c:pt idx="1875">
                  <c:v>10.379464285714299</c:v>
                </c:pt>
                <c:pt idx="1876">
                  <c:v>10.385000000000009</c:v>
                </c:pt>
                <c:pt idx="1877">
                  <c:v>10.390535714285726</c:v>
                </c:pt>
                <c:pt idx="1878">
                  <c:v>10.396071428571421</c:v>
                </c:pt>
                <c:pt idx="1879">
                  <c:v>10.401607142857143</c:v>
                </c:pt>
                <c:pt idx="1880">
                  <c:v>10.407142857142865</c:v>
                </c:pt>
                <c:pt idx="1881">
                  <c:v>10.412678571428572</c:v>
                </c:pt>
                <c:pt idx="1882">
                  <c:v>10.418214285714287</c:v>
                </c:pt>
                <c:pt idx="1883">
                  <c:v>10.42375</c:v>
                </c:pt>
                <c:pt idx="1884">
                  <c:v>10.42928571428572</c:v>
                </c:pt>
                <c:pt idx="1885">
                  <c:v>10.434821428571416</c:v>
                </c:pt>
                <c:pt idx="1886">
                  <c:v>10.440357142857136</c:v>
                </c:pt>
                <c:pt idx="1887">
                  <c:v>10.445892857142866</c:v>
                </c:pt>
                <c:pt idx="1888">
                  <c:v>10.451428571428572</c:v>
                </c:pt>
                <c:pt idx="1889">
                  <c:v>10.456964285714296</c:v>
                </c:pt>
                <c:pt idx="1890">
                  <c:v>10.462500000000007</c:v>
                </c:pt>
                <c:pt idx="1891">
                  <c:v>10.468035714285723</c:v>
                </c:pt>
                <c:pt idx="1892">
                  <c:v>10.473571428571422</c:v>
                </c:pt>
                <c:pt idx="1893">
                  <c:v>10.479107142857144</c:v>
                </c:pt>
                <c:pt idx="1894">
                  <c:v>10.484642857142866</c:v>
                </c:pt>
                <c:pt idx="1895">
                  <c:v>10.490178571428569</c:v>
                </c:pt>
                <c:pt idx="1896">
                  <c:v>10.495714285714296</c:v>
                </c:pt>
                <c:pt idx="1897">
                  <c:v>10.501250000000001</c:v>
                </c:pt>
                <c:pt idx="1898">
                  <c:v>10.506785714285725</c:v>
                </c:pt>
                <c:pt idx="1899">
                  <c:v>10.512321428571417</c:v>
                </c:pt>
                <c:pt idx="1900">
                  <c:v>10.517857142857141</c:v>
                </c:pt>
                <c:pt idx="1901">
                  <c:v>10.523392857142857</c:v>
                </c:pt>
                <c:pt idx="1902">
                  <c:v>10.528928571428565</c:v>
                </c:pt>
                <c:pt idx="1903">
                  <c:v>10.534464285714286</c:v>
                </c:pt>
                <c:pt idx="1904">
                  <c:v>10.540000000000001</c:v>
                </c:pt>
                <c:pt idx="1905">
                  <c:v>10.545535714285725</c:v>
                </c:pt>
                <c:pt idx="1906">
                  <c:v>10.551071428571417</c:v>
                </c:pt>
                <c:pt idx="1907">
                  <c:v>10.556607142857144</c:v>
                </c:pt>
                <c:pt idx="1908">
                  <c:v>10.562142857142872</c:v>
                </c:pt>
                <c:pt idx="1909">
                  <c:v>10.567678571428573</c:v>
                </c:pt>
                <c:pt idx="1910">
                  <c:v>10.573214285714286</c:v>
                </c:pt>
                <c:pt idx="1911">
                  <c:v>10.578750000000001</c:v>
                </c:pt>
                <c:pt idx="1912">
                  <c:v>10.584285714285716</c:v>
                </c:pt>
                <c:pt idx="1913">
                  <c:v>10.589821428571421</c:v>
                </c:pt>
                <c:pt idx="1914">
                  <c:v>10.595357142857143</c:v>
                </c:pt>
                <c:pt idx="1915">
                  <c:v>10.600892857142865</c:v>
                </c:pt>
                <c:pt idx="1916">
                  <c:v>10.606428571428573</c:v>
                </c:pt>
                <c:pt idx="1917">
                  <c:v>10.611964285714285</c:v>
                </c:pt>
                <c:pt idx="1918">
                  <c:v>10.617500000000001</c:v>
                </c:pt>
                <c:pt idx="1919">
                  <c:v>10.62303571428572</c:v>
                </c:pt>
                <c:pt idx="1920">
                  <c:v>10.628571428571414</c:v>
                </c:pt>
                <c:pt idx="1921">
                  <c:v>10.634107142857136</c:v>
                </c:pt>
                <c:pt idx="1922">
                  <c:v>10.639642857142865</c:v>
                </c:pt>
                <c:pt idx="1923">
                  <c:v>10.645178571428568</c:v>
                </c:pt>
                <c:pt idx="1924">
                  <c:v>10.650714285714294</c:v>
                </c:pt>
                <c:pt idx="1925">
                  <c:v>10.65625</c:v>
                </c:pt>
                <c:pt idx="1926">
                  <c:v>10.66178571428572</c:v>
                </c:pt>
                <c:pt idx="1927">
                  <c:v>10.667321428571416</c:v>
                </c:pt>
                <c:pt idx="1928">
                  <c:v>10.672857142857143</c:v>
                </c:pt>
                <c:pt idx="1929">
                  <c:v>10.678392857142859</c:v>
                </c:pt>
                <c:pt idx="1930">
                  <c:v>10.683928571428568</c:v>
                </c:pt>
                <c:pt idx="1931">
                  <c:v>10.689464285714296</c:v>
                </c:pt>
                <c:pt idx="1932">
                  <c:v>10.695</c:v>
                </c:pt>
                <c:pt idx="1933">
                  <c:v>10.700535714285722</c:v>
                </c:pt>
                <c:pt idx="1934">
                  <c:v>10.706071428571416</c:v>
                </c:pt>
                <c:pt idx="1935">
                  <c:v>10.711607142857137</c:v>
                </c:pt>
                <c:pt idx="1936">
                  <c:v>10.717142857142859</c:v>
                </c:pt>
                <c:pt idx="1937">
                  <c:v>10.722678571428569</c:v>
                </c:pt>
                <c:pt idx="1938">
                  <c:v>10.72821428571428</c:v>
                </c:pt>
                <c:pt idx="1939">
                  <c:v>10.733750000000001</c:v>
                </c:pt>
                <c:pt idx="1940">
                  <c:v>10.739285714285716</c:v>
                </c:pt>
                <c:pt idx="1941">
                  <c:v>10.744821428571411</c:v>
                </c:pt>
                <c:pt idx="1942">
                  <c:v>10.750357142857141</c:v>
                </c:pt>
                <c:pt idx="1943">
                  <c:v>10.755892857142866</c:v>
                </c:pt>
                <c:pt idx="1944">
                  <c:v>10.761428571428571</c:v>
                </c:pt>
                <c:pt idx="1945">
                  <c:v>10.766964285714286</c:v>
                </c:pt>
                <c:pt idx="1946">
                  <c:v>10.772500000000004</c:v>
                </c:pt>
                <c:pt idx="1947">
                  <c:v>10.778035714285716</c:v>
                </c:pt>
                <c:pt idx="1948">
                  <c:v>10.783571428571417</c:v>
                </c:pt>
                <c:pt idx="1949">
                  <c:v>10.789107142857143</c:v>
                </c:pt>
                <c:pt idx="1950">
                  <c:v>10.794642857142859</c:v>
                </c:pt>
                <c:pt idx="1951">
                  <c:v>10.800178571428573</c:v>
                </c:pt>
                <c:pt idx="1952">
                  <c:v>10.805714285714298</c:v>
                </c:pt>
                <c:pt idx="1953">
                  <c:v>10.811250000000001</c:v>
                </c:pt>
                <c:pt idx="1954">
                  <c:v>10.816785714285723</c:v>
                </c:pt>
                <c:pt idx="1955">
                  <c:v>10.822321428571419</c:v>
                </c:pt>
                <c:pt idx="1956">
                  <c:v>10.827857142857145</c:v>
                </c:pt>
                <c:pt idx="1957">
                  <c:v>10.833392857142865</c:v>
                </c:pt>
                <c:pt idx="1958">
                  <c:v>10.838928571428568</c:v>
                </c:pt>
                <c:pt idx="1959">
                  <c:v>10.844464285714286</c:v>
                </c:pt>
                <c:pt idx="1960">
                  <c:v>10.850000000000009</c:v>
                </c:pt>
                <c:pt idx="1961">
                  <c:v>10.855535714285731</c:v>
                </c:pt>
                <c:pt idx="1962">
                  <c:v>10.861071428571421</c:v>
                </c:pt>
                <c:pt idx="1963">
                  <c:v>10.86660714285715</c:v>
                </c:pt>
                <c:pt idx="1964">
                  <c:v>10.872142857142872</c:v>
                </c:pt>
                <c:pt idx="1965">
                  <c:v>10.877678571428572</c:v>
                </c:pt>
                <c:pt idx="1966">
                  <c:v>10.883214285714294</c:v>
                </c:pt>
                <c:pt idx="1967">
                  <c:v>10.888750000000002</c:v>
                </c:pt>
                <c:pt idx="1968">
                  <c:v>10.89428571428572</c:v>
                </c:pt>
                <c:pt idx="1969">
                  <c:v>10.899821428571423</c:v>
                </c:pt>
                <c:pt idx="1970">
                  <c:v>10.905357142857143</c:v>
                </c:pt>
                <c:pt idx="1971">
                  <c:v>10.910892857142866</c:v>
                </c:pt>
                <c:pt idx="1972">
                  <c:v>10.916428571428572</c:v>
                </c:pt>
                <c:pt idx="1973">
                  <c:v>10.921964285714287</c:v>
                </c:pt>
                <c:pt idx="1974">
                  <c:v>10.9275</c:v>
                </c:pt>
                <c:pt idx="1975">
                  <c:v>10.933035714285722</c:v>
                </c:pt>
                <c:pt idx="1976">
                  <c:v>10.938571428571416</c:v>
                </c:pt>
                <c:pt idx="1977">
                  <c:v>10.944107142857137</c:v>
                </c:pt>
                <c:pt idx="1978">
                  <c:v>10.949642857142868</c:v>
                </c:pt>
                <c:pt idx="1979">
                  <c:v>10.955178571428572</c:v>
                </c:pt>
                <c:pt idx="1980">
                  <c:v>10.960714285714296</c:v>
                </c:pt>
                <c:pt idx="1981">
                  <c:v>10.96625</c:v>
                </c:pt>
                <c:pt idx="1982">
                  <c:v>10.971785714285723</c:v>
                </c:pt>
                <c:pt idx="1983">
                  <c:v>10.977321428571416</c:v>
                </c:pt>
                <c:pt idx="1984">
                  <c:v>10.982857142857144</c:v>
                </c:pt>
                <c:pt idx="1985">
                  <c:v>10.988392857142857</c:v>
                </c:pt>
                <c:pt idx="1986">
                  <c:v>10.993928571428571</c:v>
                </c:pt>
                <c:pt idx="1987">
                  <c:v>10.999464285714298</c:v>
                </c:pt>
                <c:pt idx="1988">
                  <c:v>11.005000000000004</c:v>
                </c:pt>
                <c:pt idx="1989">
                  <c:v>11.010535714285725</c:v>
                </c:pt>
                <c:pt idx="1990">
                  <c:v>11.016071428571417</c:v>
                </c:pt>
                <c:pt idx="1991">
                  <c:v>11.021607142857141</c:v>
                </c:pt>
                <c:pt idx="1992">
                  <c:v>11.027142857142859</c:v>
                </c:pt>
                <c:pt idx="1993">
                  <c:v>11.032678571428573</c:v>
                </c:pt>
                <c:pt idx="1994">
                  <c:v>11.038214285714281</c:v>
                </c:pt>
                <c:pt idx="1995">
                  <c:v>11.043750000000001</c:v>
                </c:pt>
                <c:pt idx="1996">
                  <c:v>11.049285714285714</c:v>
                </c:pt>
                <c:pt idx="1997">
                  <c:v>11.054821428571417</c:v>
                </c:pt>
                <c:pt idx="1998">
                  <c:v>11.060357142857145</c:v>
                </c:pt>
                <c:pt idx="1999">
                  <c:v>11.065892857142872</c:v>
                </c:pt>
                <c:pt idx="2000">
                  <c:v>11.071428571428573</c:v>
                </c:pt>
                <c:pt idx="2001">
                  <c:v>11.076964285714286</c:v>
                </c:pt>
                <c:pt idx="2002">
                  <c:v>11.082500000000008</c:v>
                </c:pt>
                <c:pt idx="2003">
                  <c:v>11.088035714285716</c:v>
                </c:pt>
                <c:pt idx="2004">
                  <c:v>11.093571428571421</c:v>
                </c:pt>
                <c:pt idx="2005">
                  <c:v>11.099107142857143</c:v>
                </c:pt>
                <c:pt idx="2006">
                  <c:v>11.104642857142865</c:v>
                </c:pt>
                <c:pt idx="2007">
                  <c:v>11.110178571428568</c:v>
                </c:pt>
                <c:pt idx="2008">
                  <c:v>11.115714285714294</c:v>
                </c:pt>
                <c:pt idx="2009">
                  <c:v>11.121249999999998</c:v>
                </c:pt>
                <c:pt idx="2010">
                  <c:v>11.12678571428572</c:v>
                </c:pt>
                <c:pt idx="2011">
                  <c:v>11.132321428571416</c:v>
                </c:pt>
                <c:pt idx="2012">
                  <c:v>11.137857142857136</c:v>
                </c:pt>
                <c:pt idx="2013">
                  <c:v>11.143392857142858</c:v>
                </c:pt>
                <c:pt idx="2014">
                  <c:v>11.148928571428561</c:v>
                </c:pt>
                <c:pt idx="2015">
                  <c:v>11.154464285714294</c:v>
                </c:pt>
                <c:pt idx="2016">
                  <c:v>11.16</c:v>
                </c:pt>
                <c:pt idx="2017">
                  <c:v>11.165535714285726</c:v>
                </c:pt>
                <c:pt idx="2018">
                  <c:v>11.171071428571416</c:v>
                </c:pt>
                <c:pt idx="2019">
                  <c:v>11.176607142857144</c:v>
                </c:pt>
                <c:pt idx="2020">
                  <c:v>11.182142857142866</c:v>
                </c:pt>
                <c:pt idx="2021">
                  <c:v>11.187678571428568</c:v>
                </c:pt>
                <c:pt idx="2022">
                  <c:v>11.193214285714287</c:v>
                </c:pt>
                <c:pt idx="2023">
                  <c:v>11.19875</c:v>
                </c:pt>
                <c:pt idx="2024">
                  <c:v>11.204285714285716</c:v>
                </c:pt>
                <c:pt idx="2025">
                  <c:v>11.209821428571416</c:v>
                </c:pt>
                <c:pt idx="2026">
                  <c:v>11.215357142857137</c:v>
                </c:pt>
                <c:pt idx="2027">
                  <c:v>11.220892857142857</c:v>
                </c:pt>
                <c:pt idx="2028">
                  <c:v>11.226428571428571</c:v>
                </c:pt>
                <c:pt idx="2029">
                  <c:v>11.23196428571428</c:v>
                </c:pt>
                <c:pt idx="2030">
                  <c:v>11.237500000000001</c:v>
                </c:pt>
                <c:pt idx="2031">
                  <c:v>11.243035714285716</c:v>
                </c:pt>
                <c:pt idx="2032">
                  <c:v>11.248571428571411</c:v>
                </c:pt>
                <c:pt idx="2033">
                  <c:v>11.254107142857141</c:v>
                </c:pt>
                <c:pt idx="2034">
                  <c:v>11.259642857142872</c:v>
                </c:pt>
                <c:pt idx="2035">
                  <c:v>11.265178571428573</c:v>
                </c:pt>
                <c:pt idx="2036">
                  <c:v>11.270714285714286</c:v>
                </c:pt>
                <c:pt idx="2037">
                  <c:v>11.276250000000001</c:v>
                </c:pt>
                <c:pt idx="2038">
                  <c:v>11.281785714285716</c:v>
                </c:pt>
                <c:pt idx="2039">
                  <c:v>11.287321428571412</c:v>
                </c:pt>
                <c:pt idx="2040">
                  <c:v>11.292857142857143</c:v>
                </c:pt>
                <c:pt idx="2041">
                  <c:v>11.298392857142858</c:v>
                </c:pt>
                <c:pt idx="2042">
                  <c:v>11.303928571428573</c:v>
                </c:pt>
                <c:pt idx="2043">
                  <c:v>11.309464285714299</c:v>
                </c:pt>
                <c:pt idx="2044">
                  <c:v>11.315000000000008</c:v>
                </c:pt>
                <c:pt idx="2045">
                  <c:v>11.320535714285725</c:v>
                </c:pt>
                <c:pt idx="2046">
                  <c:v>11.326071428571421</c:v>
                </c:pt>
                <c:pt idx="2047">
                  <c:v>11.331607142857143</c:v>
                </c:pt>
                <c:pt idx="2048">
                  <c:v>11.337142857142865</c:v>
                </c:pt>
                <c:pt idx="2049">
                  <c:v>11.342678571428573</c:v>
                </c:pt>
                <c:pt idx="2050">
                  <c:v>11.348214285714285</c:v>
                </c:pt>
                <c:pt idx="2051">
                  <c:v>11.353750000000009</c:v>
                </c:pt>
                <c:pt idx="2052">
                  <c:v>11.359285714285726</c:v>
                </c:pt>
                <c:pt idx="2053">
                  <c:v>11.364821428571421</c:v>
                </c:pt>
                <c:pt idx="2054">
                  <c:v>11.370357142857143</c:v>
                </c:pt>
                <c:pt idx="2055">
                  <c:v>11.375892857142873</c:v>
                </c:pt>
                <c:pt idx="2056">
                  <c:v>11.381428571428572</c:v>
                </c:pt>
                <c:pt idx="2057">
                  <c:v>11.386964285714294</c:v>
                </c:pt>
                <c:pt idx="2058">
                  <c:v>11.392500000000007</c:v>
                </c:pt>
                <c:pt idx="2059">
                  <c:v>11.39803571428572</c:v>
                </c:pt>
                <c:pt idx="2060">
                  <c:v>11.403571428571423</c:v>
                </c:pt>
                <c:pt idx="2061">
                  <c:v>11.409107142857144</c:v>
                </c:pt>
                <c:pt idx="2062">
                  <c:v>11.414642857142866</c:v>
                </c:pt>
                <c:pt idx="2063">
                  <c:v>11.420178571428568</c:v>
                </c:pt>
                <c:pt idx="2064">
                  <c:v>11.425714285714296</c:v>
                </c:pt>
                <c:pt idx="2065">
                  <c:v>11.43125</c:v>
                </c:pt>
                <c:pt idx="2066">
                  <c:v>11.436785714285723</c:v>
                </c:pt>
                <c:pt idx="2067">
                  <c:v>11.442321428571416</c:v>
                </c:pt>
                <c:pt idx="2068">
                  <c:v>11.447857142857137</c:v>
                </c:pt>
                <c:pt idx="2069">
                  <c:v>11.453392857142868</c:v>
                </c:pt>
                <c:pt idx="2070">
                  <c:v>11.458928571428569</c:v>
                </c:pt>
                <c:pt idx="2071">
                  <c:v>11.464464285714296</c:v>
                </c:pt>
                <c:pt idx="2072">
                  <c:v>11.47</c:v>
                </c:pt>
                <c:pt idx="2073">
                  <c:v>11.475535714285728</c:v>
                </c:pt>
                <c:pt idx="2074">
                  <c:v>11.481071428571417</c:v>
                </c:pt>
                <c:pt idx="2075">
                  <c:v>11.486607142857144</c:v>
                </c:pt>
                <c:pt idx="2076">
                  <c:v>11.492142857142868</c:v>
                </c:pt>
                <c:pt idx="2077">
                  <c:v>11.497678571428573</c:v>
                </c:pt>
                <c:pt idx="2078">
                  <c:v>11.503214285714286</c:v>
                </c:pt>
                <c:pt idx="2079">
                  <c:v>11.508750000000001</c:v>
                </c:pt>
                <c:pt idx="2080">
                  <c:v>11.514285714285716</c:v>
                </c:pt>
                <c:pt idx="2081">
                  <c:v>11.519821428571417</c:v>
                </c:pt>
                <c:pt idx="2082">
                  <c:v>11.525357142857143</c:v>
                </c:pt>
                <c:pt idx="2083">
                  <c:v>11.530892857142859</c:v>
                </c:pt>
                <c:pt idx="2084">
                  <c:v>11.536428571428573</c:v>
                </c:pt>
                <c:pt idx="2085">
                  <c:v>11.541964285714283</c:v>
                </c:pt>
                <c:pt idx="2086">
                  <c:v>11.547500000000001</c:v>
                </c:pt>
                <c:pt idx="2087">
                  <c:v>11.553035714285725</c:v>
                </c:pt>
                <c:pt idx="2088">
                  <c:v>11.558571428571421</c:v>
                </c:pt>
                <c:pt idx="2089">
                  <c:v>11.564107142857145</c:v>
                </c:pt>
                <c:pt idx="2090">
                  <c:v>11.569642857142872</c:v>
                </c:pt>
                <c:pt idx="2091">
                  <c:v>11.575178571428573</c:v>
                </c:pt>
                <c:pt idx="2092">
                  <c:v>11.580714285714286</c:v>
                </c:pt>
                <c:pt idx="2093">
                  <c:v>11.586250000000001</c:v>
                </c:pt>
                <c:pt idx="2094">
                  <c:v>11.59178571428572</c:v>
                </c:pt>
                <c:pt idx="2095">
                  <c:v>11.597321428571414</c:v>
                </c:pt>
                <c:pt idx="2096">
                  <c:v>11.602857142857143</c:v>
                </c:pt>
                <c:pt idx="2097">
                  <c:v>11.608392857142858</c:v>
                </c:pt>
                <c:pt idx="2098">
                  <c:v>11.613928571428568</c:v>
                </c:pt>
                <c:pt idx="2099">
                  <c:v>11.619464285714294</c:v>
                </c:pt>
                <c:pt idx="2100">
                  <c:v>11.625000000000002</c:v>
                </c:pt>
                <c:pt idx="2101">
                  <c:v>11.63053571428572</c:v>
                </c:pt>
                <c:pt idx="2102">
                  <c:v>11.636071428571416</c:v>
                </c:pt>
                <c:pt idx="2103">
                  <c:v>11.641607142857136</c:v>
                </c:pt>
                <c:pt idx="2104">
                  <c:v>11.647142857142859</c:v>
                </c:pt>
                <c:pt idx="2105">
                  <c:v>11.652678571428572</c:v>
                </c:pt>
                <c:pt idx="2106">
                  <c:v>11.658214285714287</c:v>
                </c:pt>
                <c:pt idx="2107">
                  <c:v>11.66375</c:v>
                </c:pt>
                <c:pt idx="2108">
                  <c:v>11.669285714285722</c:v>
                </c:pt>
                <c:pt idx="2109">
                  <c:v>11.674821428571416</c:v>
                </c:pt>
                <c:pt idx="2110">
                  <c:v>11.680357142857137</c:v>
                </c:pt>
                <c:pt idx="2111">
                  <c:v>11.685892857142868</c:v>
                </c:pt>
                <c:pt idx="2112">
                  <c:v>11.691428571428569</c:v>
                </c:pt>
                <c:pt idx="2113">
                  <c:v>11.696964285714287</c:v>
                </c:pt>
                <c:pt idx="2114">
                  <c:v>11.702500000000002</c:v>
                </c:pt>
                <c:pt idx="2115">
                  <c:v>11.708035714285716</c:v>
                </c:pt>
                <c:pt idx="2116">
                  <c:v>11.713571428571417</c:v>
                </c:pt>
                <c:pt idx="2117">
                  <c:v>11.719107142857141</c:v>
                </c:pt>
                <c:pt idx="2118">
                  <c:v>11.724642857142857</c:v>
                </c:pt>
                <c:pt idx="2119">
                  <c:v>11.730178571428564</c:v>
                </c:pt>
                <c:pt idx="2120">
                  <c:v>11.735714285714289</c:v>
                </c:pt>
                <c:pt idx="2121">
                  <c:v>11.741249999999999</c:v>
                </c:pt>
                <c:pt idx="2122">
                  <c:v>11.746785714285716</c:v>
                </c:pt>
                <c:pt idx="2123">
                  <c:v>11.752321428571417</c:v>
                </c:pt>
                <c:pt idx="2124">
                  <c:v>11.757857142857143</c:v>
                </c:pt>
                <c:pt idx="2125">
                  <c:v>11.763392857142859</c:v>
                </c:pt>
                <c:pt idx="2126">
                  <c:v>11.768928571428566</c:v>
                </c:pt>
                <c:pt idx="2127">
                  <c:v>11.774464285714286</c:v>
                </c:pt>
                <c:pt idx="2128">
                  <c:v>11.780000000000001</c:v>
                </c:pt>
                <c:pt idx="2129">
                  <c:v>11.785535714285723</c:v>
                </c:pt>
                <c:pt idx="2130">
                  <c:v>11.791071428571414</c:v>
                </c:pt>
                <c:pt idx="2131">
                  <c:v>11.796607142857145</c:v>
                </c:pt>
                <c:pt idx="2132">
                  <c:v>11.802142857142872</c:v>
                </c:pt>
                <c:pt idx="2133">
                  <c:v>11.807678571428573</c:v>
                </c:pt>
                <c:pt idx="2134">
                  <c:v>11.813214285714286</c:v>
                </c:pt>
                <c:pt idx="2135">
                  <c:v>11.818750000000001</c:v>
                </c:pt>
                <c:pt idx="2136">
                  <c:v>11.82428571428572</c:v>
                </c:pt>
                <c:pt idx="2137">
                  <c:v>11.829821428571421</c:v>
                </c:pt>
                <c:pt idx="2138">
                  <c:v>11.835357142857143</c:v>
                </c:pt>
                <c:pt idx="2139">
                  <c:v>11.840892857142865</c:v>
                </c:pt>
                <c:pt idx="2140">
                  <c:v>11.846428571428572</c:v>
                </c:pt>
                <c:pt idx="2141">
                  <c:v>11.851964285714294</c:v>
                </c:pt>
                <c:pt idx="2142">
                  <c:v>11.857500000000009</c:v>
                </c:pt>
                <c:pt idx="2143">
                  <c:v>11.863035714285726</c:v>
                </c:pt>
                <c:pt idx="2144">
                  <c:v>11.868571428571423</c:v>
                </c:pt>
                <c:pt idx="2145">
                  <c:v>11.874107142857143</c:v>
                </c:pt>
                <c:pt idx="2146">
                  <c:v>11.879642857142873</c:v>
                </c:pt>
                <c:pt idx="2147">
                  <c:v>11.885178571428572</c:v>
                </c:pt>
                <c:pt idx="2148">
                  <c:v>11.890714285714294</c:v>
                </c:pt>
                <c:pt idx="2149">
                  <c:v>11.89625</c:v>
                </c:pt>
                <c:pt idx="2150">
                  <c:v>11.901785714285722</c:v>
                </c:pt>
                <c:pt idx="2151">
                  <c:v>11.907321428571416</c:v>
                </c:pt>
                <c:pt idx="2152">
                  <c:v>11.912857142857144</c:v>
                </c:pt>
                <c:pt idx="2153">
                  <c:v>11.918392857142859</c:v>
                </c:pt>
                <c:pt idx="2154">
                  <c:v>11.923928571428569</c:v>
                </c:pt>
                <c:pt idx="2155">
                  <c:v>11.929464285714296</c:v>
                </c:pt>
                <c:pt idx="2156">
                  <c:v>11.935</c:v>
                </c:pt>
                <c:pt idx="2157">
                  <c:v>11.940535714285723</c:v>
                </c:pt>
                <c:pt idx="2158">
                  <c:v>11.946071428571416</c:v>
                </c:pt>
                <c:pt idx="2159">
                  <c:v>11.951607142857144</c:v>
                </c:pt>
                <c:pt idx="2160">
                  <c:v>11.957142857142866</c:v>
                </c:pt>
                <c:pt idx="2161">
                  <c:v>11.962678571428572</c:v>
                </c:pt>
                <c:pt idx="2162">
                  <c:v>11.968214285714287</c:v>
                </c:pt>
                <c:pt idx="2163">
                  <c:v>11.973750000000004</c:v>
                </c:pt>
                <c:pt idx="2164">
                  <c:v>11.979285714285725</c:v>
                </c:pt>
                <c:pt idx="2165">
                  <c:v>11.984821428571417</c:v>
                </c:pt>
                <c:pt idx="2166">
                  <c:v>11.990357142857141</c:v>
                </c:pt>
                <c:pt idx="2167">
                  <c:v>11.995892857142872</c:v>
                </c:pt>
                <c:pt idx="2168">
                  <c:v>12.001428571428573</c:v>
                </c:pt>
                <c:pt idx="2169">
                  <c:v>12.006964285714286</c:v>
                </c:pt>
                <c:pt idx="2170">
                  <c:v>12.012500000000006</c:v>
                </c:pt>
                <c:pt idx="2171">
                  <c:v>12.018035714285716</c:v>
                </c:pt>
                <c:pt idx="2172">
                  <c:v>12.023571428571417</c:v>
                </c:pt>
                <c:pt idx="2173">
                  <c:v>12.029107142857145</c:v>
                </c:pt>
                <c:pt idx="2174">
                  <c:v>12.034642857142865</c:v>
                </c:pt>
                <c:pt idx="2175">
                  <c:v>12.040178571428568</c:v>
                </c:pt>
                <c:pt idx="2176">
                  <c:v>12.045714285714286</c:v>
                </c:pt>
                <c:pt idx="2177">
                  <c:v>12.051250000000001</c:v>
                </c:pt>
                <c:pt idx="2178">
                  <c:v>12.056785714285725</c:v>
                </c:pt>
                <c:pt idx="2179">
                  <c:v>12.062321428571421</c:v>
                </c:pt>
                <c:pt idx="2180">
                  <c:v>12.067857142857143</c:v>
                </c:pt>
                <c:pt idx="2181">
                  <c:v>12.073392857142865</c:v>
                </c:pt>
                <c:pt idx="2182">
                  <c:v>12.078928571428568</c:v>
                </c:pt>
                <c:pt idx="2183">
                  <c:v>12.084464285714294</c:v>
                </c:pt>
                <c:pt idx="2184">
                  <c:v>12.090000000000002</c:v>
                </c:pt>
                <c:pt idx="2185">
                  <c:v>12.095535714285726</c:v>
                </c:pt>
                <c:pt idx="2186">
                  <c:v>12.101071428571416</c:v>
                </c:pt>
                <c:pt idx="2187">
                  <c:v>12.106607142857143</c:v>
                </c:pt>
                <c:pt idx="2188">
                  <c:v>12.112142857142866</c:v>
                </c:pt>
                <c:pt idx="2189">
                  <c:v>12.117678571428568</c:v>
                </c:pt>
                <c:pt idx="2190">
                  <c:v>12.123214285714287</c:v>
                </c:pt>
                <c:pt idx="2191">
                  <c:v>12.12875</c:v>
                </c:pt>
                <c:pt idx="2192">
                  <c:v>12.134285714285715</c:v>
                </c:pt>
                <c:pt idx="2193">
                  <c:v>12.139821428571416</c:v>
                </c:pt>
                <c:pt idx="2194">
                  <c:v>12.145357142857137</c:v>
                </c:pt>
                <c:pt idx="2195">
                  <c:v>12.150892857142866</c:v>
                </c:pt>
                <c:pt idx="2196">
                  <c:v>12.156428571428572</c:v>
                </c:pt>
                <c:pt idx="2197">
                  <c:v>12.161964285714287</c:v>
                </c:pt>
                <c:pt idx="2198">
                  <c:v>12.1675</c:v>
                </c:pt>
                <c:pt idx="2199">
                  <c:v>12.173035714285723</c:v>
                </c:pt>
                <c:pt idx="2200">
                  <c:v>12.178571428571416</c:v>
                </c:pt>
                <c:pt idx="2201">
                  <c:v>12.184107142857137</c:v>
                </c:pt>
                <c:pt idx="2202">
                  <c:v>12.189642857142868</c:v>
                </c:pt>
                <c:pt idx="2203">
                  <c:v>12.195178571428571</c:v>
                </c:pt>
                <c:pt idx="2204">
                  <c:v>12.200714285714287</c:v>
                </c:pt>
                <c:pt idx="2205">
                  <c:v>12.206250000000001</c:v>
                </c:pt>
                <c:pt idx="2206">
                  <c:v>12.211785714285716</c:v>
                </c:pt>
                <c:pt idx="2207">
                  <c:v>12.217321428571411</c:v>
                </c:pt>
                <c:pt idx="2208">
                  <c:v>12.222857142857141</c:v>
                </c:pt>
                <c:pt idx="2209">
                  <c:v>12.228392857142858</c:v>
                </c:pt>
                <c:pt idx="2210">
                  <c:v>12.233928571428565</c:v>
                </c:pt>
                <c:pt idx="2211">
                  <c:v>12.239464285714286</c:v>
                </c:pt>
                <c:pt idx="2212">
                  <c:v>12.245000000000001</c:v>
                </c:pt>
                <c:pt idx="2213">
                  <c:v>12.250535714285725</c:v>
                </c:pt>
                <c:pt idx="2214">
                  <c:v>12.256071428571417</c:v>
                </c:pt>
                <c:pt idx="2215">
                  <c:v>12.261607142857143</c:v>
                </c:pt>
                <c:pt idx="2216">
                  <c:v>12.267142857142865</c:v>
                </c:pt>
                <c:pt idx="2217">
                  <c:v>12.272678571428573</c:v>
                </c:pt>
                <c:pt idx="2218">
                  <c:v>12.278214285714283</c:v>
                </c:pt>
                <c:pt idx="2219">
                  <c:v>12.283750000000001</c:v>
                </c:pt>
                <c:pt idx="2220">
                  <c:v>12.289285714285716</c:v>
                </c:pt>
                <c:pt idx="2221">
                  <c:v>12.294821428571414</c:v>
                </c:pt>
                <c:pt idx="2222">
                  <c:v>12.300357142857143</c:v>
                </c:pt>
                <c:pt idx="2223">
                  <c:v>12.305892857142872</c:v>
                </c:pt>
                <c:pt idx="2224">
                  <c:v>12.311428571428573</c:v>
                </c:pt>
                <c:pt idx="2225">
                  <c:v>12.316964285714286</c:v>
                </c:pt>
                <c:pt idx="2226">
                  <c:v>12.322500000000009</c:v>
                </c:pt>
                <c:pt idx="2227">
                  <c:v>12.32803571428572</c:v>
                </c:pt>
                <c:pt idx="2228">
                  <c:v>12.333571428571421</c:v>
                </c:pt>
                <c:pt idx="2229">
                  <c:v>12.339107142857143</c:v>
                </c:pt>
                <c:pt idx="2230">
                  <c:v>12.344642857142865</c:v>
                </c:pt>
                <c:pt idx="2231">
                  <c:v>12.350178571428572</c:v>
                </c:pt>
                <c:pt idx="2232">
                  <c:v>12.355714285714301</c:v>
                </c:pt>
                <c:pt idx="2233">
                  <c:v>12.361250000000002</c:v>
                </c:pt>
                <c:pt idx="2234">
                  <c:v>12.366785714285726</c:v>
                </c:pt>
                <c:pt idx="2235">
                  <c:v>12.372321428571423</c:v>
                </c:pt>
                <c:pt idx="2236">
                  <c:v>12.377857142857144</c:v>
                </c:pt>
                <c:pt idx="2237">
                  <c:v>12.383392857142866</c:v>
                </c:pt>
                <c:pt idx="2238">
                  <c:v>12.388928571428568</c:v>
                </c:pt>
                <c:pt idx="2239">
                  <c:v>12.394464285714296</c:v>
                </c:pt>
                <c:pt idx="2240">
                  <c:v>12.4</c:v>
                </c:pt>
                <c:pt idx="2241">
                  <c:v>12.405535714285728</c:v>
                </c:pt>
                <c:pt idx="2242">
                  <c:v>12.411071428571416</c:v>
                </c:pt>
                <c:pt idx="2243">
                  <c:v>12.416607142857144</c:v>
                </c:pt>
                <c:pt idx="2244">
                  <c:v>12.422142857142868</c:v>
                </c:pt>
                <c:pt idx="2245">
                  <c:v>12.427678571428569</c:v>
                </c:pt>
                <c:pt idx="2246">
                  <c:v>12.433214285714287</c:v>
                </c:pt>
                <c:pt idx="2247">
                  <c:v>12.438750000000001</c:v>
                </c:pt>
                <c:pt idx="2248">
                  <c:v>12.444285714285716</c:v>
                </c:pt>
                <c:pt idx="2249">
                  <c:v>12.449821428571417</c:v>
                </c:pt>
                <c:pt idx="2250">
                  <c:v>12.455357142857144</c:v>
                </c:pt>
                <c:pt idx="2251">
                  <c:v>12.460892857142868</c:v>
                </c:pt>
                <c:pt idx="2252">
                  <c:v>12.466428571428574</c:v>
                </c:pt>
                <c:pt idx="2253">
                  <c:v>12.471964285714289</c:v>
                </c:pt>
                <c:pt idx="2254">
                  <c:v>12.477500000000004</c:v>
                </c:pt>
                <c:pt idx="2255">
                  <c:v>12.483035714285725</c:v>
                </c:pt>
                <c:pt idx="2256">
                  <c:v>12.488571428571417</c:v>
                </c:pt>
                <c:pt idx="2257">
                  <c:v>12.494107142857143</c:v>
                </c:pt>
                <c:pt idx="2258">
                  <c:v>12.499642857142872</c:v>
                </c:pt>
                <c:pt idx="2259">
                  <c:v>12.505178571428573</c:v>
                </c:pt>
                <c:pt idx="2260">
                  <c:v>12.510714285714286</c:v>
                </c:pt>
                <c:pt idx="2261">
                  <c:v>12.516250000000001</c:v>
                </c:pt>
                <c:pt idx="2262">
                  <c:v>12.521785714285716</c:v>
                </c:pt>
                <c:pt idx="2263">
                  <c:v>12.527321428571414</c:v>
                </c:pt>
                <c:pt idx="2264">
                  <c:v>12.532857142857145</c:v>
                </c:pt>
                <c:pt idx="2265">
                  <c:v>12.538392857142858</c:v>
                </c:pt>
                <c:pt idx="2266">
                  <c:v>12.543928571428568</c:v>
                </c:pt>
                <c:pt idx="2267">
                  <c:v>12.549464285714286</c:v>
                </c:pt>
                <c:pt idx="2268">
                  <c:v>12.555000000000009</c:v>
                </c:pt>
                <c:pt idx="2269">
                  <c:v>12.560535714285725</c:v>
                </c:pt>
                <c:pt idx="2270">
                  <c:v>12.566071428571421</c:v>
                </c:pt>
                <c:pt idx="2271">
                  <c:v>12.571607142857143</c:v>
                </c:pt>
                <c:pt idx="2272">
                  <c:v>12.577142857142865</c:v>
                </c:pt>
                <c:pt idx="2273">
                  <c:v>12.582678571428572</c:v>
                </c:pt>
                <c:pt idx="2274">
                  <c:v>12.588214285714287</c:v>
                </c:pt>
                <c:pt idx="2275">
                  <c:v>12.593750000000002</c:v>
                </c:pt>
                <c:pt idx="2276">
                  <c:v>12.59928571428572</c:v>
                </c:pt>
                <c:pt idx="2277">
                  <c:v>12.604821428571416</c:v>
                </c:pt>
                <c:pt idx="2278">
                  <c:v>12.610357142857136</c:v>
                </c:pt>
                <c:pt idx="2279">
                  <c:v>12.615892857142866</c:v>
                </c:pt>
                <c:pt idx="2280">
                  <c:v>12.621428571428568</c:v>
                </c:pt>
                <c:pt idx="2281">
                  <c:v>12.626964285714287</c:v>
                </c:pt>
                <c:pt idx="2282">
                  <c:v>12.6325</c:v>
                </c:pt>
                <c:pt idx="2283">
                  <c:v>12.638035714285715</c:v>
                </c:pt>
                <c:pt idx="2284">
                  <c:v>12.643571428571416</c:v>
                </c:pt>
                <c:pt idx="2285">
                  <c:v>12.649107142857137</c:v>
                </c:pt>
                <c:pt idx="2286">
                  <c:v>12.654642857142868</c:v>
                </c:pt>
                <c:pt idx="2287">
                  <c:v>12.660178571428569</c:v>
                </c:pt>
                <c:pt idx="2288">
                  <c:v>12.665714285714296</c:v>
                </c:pt>
                <c:pt idx="2289">
                  <c:v>12.671250000000001</c:v>
                </c:pt>
                <c:pt idx="2290">
                  <c:v>12.676785714285723</c:v>
                </c:pt>
                <c:pt idx="2291">
                  <c:v>12.682321428571417</c:v>
                </c:pt>
                <c:pt idx="2292">
                  <c:v>12.687857142857141</c:v>
                </c:pt>
                <c:pt idx="2293">
                  <c:v>12.693392857142857</c:v>
                </c:pt>
                <c:pt idx="2294">
                  <c:v>12.698928571428564</c:v>
                </c:pt>
                <c:pt idx="2295">
                  <c:v>12.704464285714289</c:v>
                </c:pt>
                <c:pt idx="2296">
                  <c:v>12.71</c:v>
                </c:pt>
                <c:pt idx="2297">
                  <c:v>12.715535714285725</c:v>
                </c:pt>
                <c:pt idx="2298">
                  <c:v>12.721071428571411</c:v>
                </c:pt>
                <c:pt idx="2299">
                  <c:v>12.726607142857143</c:v>
                </c:pt>
                <c:pt idx="2300">
                  <c:v>12.732142857142859</c:v>
                </c:pt>
                <c:pt idx="2301">
                  <c:v>12.737678571428566</c:v>
                </c:pt>
                <c:pt idx="2302">
                  <c:v>12.743214285714281</c:v>
                </c:pt>
                <c:pt idx="2303">
                  <c:v>12.748749999999999</c:v>
                </c:pt>
                <c:pt idx="2304">
                  <c:v>12.754285714285714</c:v>
                </c:pt>
                <c:pt idx="2305">
                  <c:v>12.759821428571419</c:v>
                </c:pt>
                <c:pt idx="2306">
                  <c:v>12.765357142857145</c:v>
                </c:pt>
                <c:pt idx="2307">
                  <c:v>12.770892857142865</c:v>
                </c:pt>
                <c:pt idx="2308">
                  <c:v>12.776428571428573</c:v>
                </c:pt>
                <c:pt idx="2309">
                  <c:v>12.781964285714285</c:v>
                </c:pt>
                <c:pt idx="2310">
                  <c:v>12.787500000000001</c:v>
                </c:pt>
                <c:pt idx="2311">
                  <c:v>12.79303571428572</c:v>
                </c:pt>
                <c:pt idx="2312">
                  <c:v>12.798571428571414</c:v>
                </c:pt>
                <c:pt idx="2313">
                  <c:v>12.804107142857143</c:v>
                </c:pt>
                <c:pt idx="2314">
                  <c:v>12.809642857142872</c:v>
                </c:pt>
                <c:pt idx="2315">
                  <c:v>12.815178571428573</c:v>
                </c:pt>
                <c:pt idx="2316">
                  <c:v>12.820714285714294</c:v>
                </c:pt>
                <c:pt idx="2317">
                  <c:v>12.826250000000002</c:v>
                </c:pt>
                <c:pt idx="2318">
                  <c:v>12.83178571428572</c:v>
                </c:pt>
                <c:pt idx="2319">
                  <c:v>12.837321428571416</c:v>
                </c:pt>
                <c:pt idx="2320">
                  <c:v>12.842857142857143</c:v>
                </c:pt>
                <c:pt idx="2321">
                  <c:v>12.848392857142859</c:v>
                </c:pt>
                <c:pt idx="2322">
                  <c:v>12.853928571428572</c:v>
                </c:pt>
                <c:pt idx="2323">
                  <c:v>12.859464285714303</c:v>
                </c:pt>
                <c:pt idx="2324">
                  <c:v>12.865000000000007</c:v>
                </c:pt>
                <c:pt idx="2325">
                  <c:v>12.870535714285726</c:v>
                </c:pt>
                <c:pt idx="2326">
                  <c:v>12.876071428571423</c:v>
                </c:pt>
                <c:pt idx="2327">
                  <c:v>12.881607142857144</c:v>
                </c:pt>
                <c:pt idx="2328">
                  <c:v>12.887142857142868</c:v>
                </c:pt>
                <c:pt idx="2329">
                  <c:v>12.892678571428572</c:v>
                </c:pt>
                <c:pt idx="2330">
                  <c:v>12.898214285714287</c:v>
                </c:pt>
                <c:pt idx="2331">
                  <c:v>12.90375</c:v>
                </c:pt>
                <c:pt idx="2332">
                  <c:v>12.909285714285723</c:v>
                </c:pt>
                <c:pt idx="2333">
                  <c:v>12.914821428571416</c:v>
                </c:pt>
                <c:pt idx="2334">
                  <c:v>12.920357142857137</c:v>
                </c:pt>
                <c:pt idx="2335">
                  <c:v>12.925892857142868</c:v>
                </c:pt>
                <c:pt idx="2336">
                  <c:v>12.931428571428571</c:v>
                </c:pt>
                <c:pt idx="2337">
                  <c:v>12.936964285714287</c:v>
                </c:pt>
                <c:pt idx="2338">
                  <c:v>12.942500000000004</c:v>
                </c:pt>
                <c:pt idx="2339">
                  <c:v>12.948035714285716</c:v>
                </c:pt>
                <c:pt idx="2340">
                  <c:v>12.953571428571422</c:v>
                </c:pt>
                <c:pt idx="2341">
                  <c:v>12.959107142857144</c:v>
                </c:pt>
                <c:pt idx="2342">
                  <c:v>12.964642857142872</c:v>
                </c:pt>
                <c:pt idx="2343">
                  <c:v>12.970178571428573</c:v>
                </c:pt>
                <c:pt idx="2344">
                  <c:v>12.975714285714298</c:v>
                </c:pt>
                <c:pt idx="2345">
                  <c:v>12.981250000000001</c:v>
                </c:pt>
                <c:pt idx="2346">
                  <c:v>12.986785714285725</c:v>
                </c:pt>
                <c:pt idx="2347">
                  <c:v>12.992321428571417</c:v>
                </c:pt>
                <c:pt idx="2348">
                  <c:v>12.997857142857145</c:v>
                </c:pt>
                <c:pt idx="2349">
                  <c:v>13.003392857142865</c:v>
                </c:pt>
                <c:pt idx="2350">
                  <c:v>13.008928571428568</c:v>
                </c:pt>
                <c:pt idx="2351">
                  <c:v>13.014464285714286</c:v>
                </c:pt>
                <c:pt idx="2352">
                  <c:v>13.020000000000001</c:v>
                </c:pt>
                <c:pt idx="2353">
                  <c:v>13.025535714285725</c:v>
                </c:pt>
                <c:pt idx="2354">
                  <c:v>13.031071428571414</c:v>
                </c:pt>
                <c:pt idx="2355">
                  <c:v>13.036607142857143</c:v>
                </c:pt>
                <c:pt idx="2356">
                  <c:v>13.042142857142865</c:v>
                </c:pt>
                <c:pt idx="2357">
                  <c:v>13.047678571428568</c:v>
                </c:pt>
                <c:pt idx="2358">
                  <c:v>13.053214285714294</c:v>
                </c:pt>
                <c:pt idx="2359">
                  <c:v>13.058750000000002</c:v>
                </c:pt>
                <c:pt idx="2360">
                  <c:v>13.06428571428572</c:v>
                </c:pt>
                <c:pt idx="2361">
                  <c:v>13.069821428571421</c:v>
                </c:pt>
                <c:pt idx="2362">
                  <c:v>13.075357142857143</c:v>
                </c:pt>
                <c:pt idx="2363">
                  <c:v>13.080892857142866</c:v>
                </c:pt>
                <c:pt idx="2364">
                  <c:v>13.086428571428572</c:v>
                </c:pt>
                <c:pt idx="2365">
                  <c:v>13.091964285714287</c:v>
                </c:pt>
                <c:pt idx="2366">
                  <c:v>13.097500000000002</c:v>
                </c:pt>
                <c:pt idx="2367">
                  <c:v>13.103035714285722</c:v>
                </c:pt>
                <c:pt idx="2368">
                  <c:v>13.108571428571416</c:v>
                </c:pt>
                <c:pt idx="2369">
                  <c:v>13.114107142857137</c:v>
                </c:pt>
                <c:pt idx="2370">
                  <c:v>13.119642857142866</c:v>
                </c:pt>
                <c:pt idx="2371">
                  <c:v>13.125178571428568</c:v>
                </c:pt>
                <c:pt idx="2372">
                  <c:v>13.130714285714287</c:v>
                </c:pt>
                <c:pt idx="2373">
                  <c:v>13.13625</c:v>
                </c:pt>
                <c:pt idx="2374">
                  <c:v>13.141785714285716</c:v>
                </c:pt>
                <c:pt idx="2375">
                  <c:v>13.147321428571411</c:v>
                </c:pt>
                <c:pt idx="2376">
                  <c:v>13.152857142857144</c:v>
                </c:pt>
                <c:pt idx="2377">
                  <c:v>13.158392857142859</c:v>
                </c:pt>
                <c:pt idx="2378">
                  <c:v>13.163928571428571</c:v>
                </c:pt>
                <c:pt idx="2379">
                  <c:v>13.169464285714298</c:v>
                </c:pt>
                <c:pt idx="2380">
                  <c:v>13.175000000000002</c:v>
                </c:pt>
                <c:pt idx="2381">
                  <c:v>13.180535714285725</c:v>
                </c:pt>
                <c:pt idx="2382">
                  <c:v>13.186071428571417</c:v>
                </c:pt>
                <c:pt idx="2383">
                  <c:v>13.191607142857141</c:v>
                </c:pt>
                <c:pt idx="2384">
                  <c:v>13.197142857142859</c:v>
                </c:pt>
                <c:pt idx="2385">
                  <c:v>13.202678571428573</c:v>
                </c:pt>
                <c:pt idx="2386">
                  <c:v>13.208214285714288</c:v>
                </c:pt>
                <c:pt idx="2387">
                  <c:v>13.213750000000001</c:v>
                </c:pt>
                <c:pt idx="2388">
                  <c:v>13.219285714285716</c:v>
                </c:pt>
                <c:pt idx="2389">
                  <c:v>13.224821428571412</c:v>
                </c:pt>
                <c:pt idx="2390">
                  <c:v>13.230357142857132</c:v>
                </c:pt>
                <c:pt idx="2391">
                  <c:v>13.235892857142865</c:v>
                </c:pt>
                <c:pt idx="2392">
                  <c:v>13.241428571428568</c:v>
                </c:pt>
                <c:pt idx="2393">
                  <c:v>13.246964285714283</c:v>
                </c:pt>
                <c:pt idx="2394">
                  <c:v>13.252500000000008</c:v>
                </c:pt>
                <c:pt idx="2395">
                  <c:v>13.258035714285716</c:v>
                </c:pt>
                <c:pt idx="2396">
                  <c:v>13.263571428571421</c:v>
                </c:pt>
                <c:pt idx="2397">
                  <c:v>13.269107142857145</c:v>
                </c:pt>
                <c:pt idx="2398">
                  <c:v>13.274642857142865</c:v>
                </c:pt>
                <c:pt idx="2399">
                  <c:v>13.280178571428568</c:v>
                </c:pt>
                <c:pt idx="2400">
                  <c:v>13.285714285714286</c:v>
                </c:pt>
                <c:pt idx="2401">
                  <c:v>13.291249999999998</c:v>
                </c:pt>
                <c:pt idx="2402">
                  <c:v>13.29678571428572</c:v>
                </c:pt>
                <c:pt idx="2403">
                  <c:v>13.302321428571421</c:v>
                </c:pt>
                <c:pt idx="2404">
                  <c:v>13.307857142857143</c:v>
                </c:pt>
                <c:pt idx="2405">
                  <c:v>13.313392857142865</c:v>
                </c:pt>
                <c:pt idx="2406">
                  <c:v>13.318928571428568</c:v>
                </c:pt>
                <c:pt idx="2407">
                  <c:v>13.324464285714294</c:v>
                </c:pt>
                <c:pt idx="2408">
                  <c:v>13.330000000000002</c:v>
                </c:pt>
                <c:pt idx="2409">
                  <c:v>13.335535714285726</c:v>
                </c:pt>
                <c:pt idx="2410">
                  <c:v>13.341071428571416</c:v>
                </c:pt>
                <c:pt idx="2411">
                  <c:v>13.346607142857144</c:v>
                </c:pt>
                <c:pt idx="2412">
                  <c:v>13.352142857142873</c:v>
                </c:pt>
                <c:pt idx="2413">
                  <c:v>13.357678571428572</c:v>
                </c:pt>
                <c:pt idx="2414">
                  <c:v>13.363214285714296</c:v>
                </c:pt>
                <c:pt idx="2415">
                  <c:v>13.36875</c:v>
                </c:pt>
                <c:pt idx="2416">
                  <c:v>13.374285714285723</c:v>
                </c:pt>
                <c:pt idx="2417">
                  <c:v>13.379821428571431</c:v>
                </c:pt>
                <c:pt idx="2418">
                  <c:v>13.385357142857144</c:v>
                </c:pt>
                <c:pt idx="2419">
                  <c:v>13.390892857142868</c:v>
                </c:pt>
                <c:pt idx="2420">
                  <c:v>13.396428571428572</c:v>
                </c:pt>
                <c:pt idx="2421">
                  <c:v>13.401964285714287</c:v>
                </c:pt>
                <c:pt idx="2422">
                  <c:v>13.407500000000002</c:v>
                </c:pt>
                <c:pt idx="2423">
                  <c:v>13.413035714285725</c:v>
                </c:pt>
                <c:pt idx="2424">
                  <c:v>13.418571428571417</c:v>
                </c:pt>
                <c:pt idx="2425">
                  <c:v>13.424107142857141</c:v>
                </c:pt>
                <c:pt idx="2426">
                  <c:v>13.429642857142868</c:v>
                </c:pt>
                <c:pt idx="2427">
                  <c:v>13.435178571428573</c:v>
                </c:pt>
                <c:pt idx="2428">
                  <c:v>13.440714285714289</c:v>
                </c:pt>
                <c:pt idx="2429">
                  <c:v>13.446250000000001</c:v>
                </c:pt>
                <c:pt idx="2430">
                  <c:v>13.451785714285725</c:v>
                </c:pt>
                <c:pt idx="2431">
                  <c:v>13.457321428571417</c:v>
                </c:pt>
                <c:pt idx="2432">
                  <c:v>13.462857142857144</c:v>
                </c:pt>
                <c:pt idx="2433">
                  <c:v>13.468392857142859</c:v>
                </c:pt>
                <c:pt idx="2434">
                  <c:v>13.473928571428573</c:v>
                </c:pt>
                <c:pt idx="2435">
                  <c:v>13.479464285714299</c:v>
                </c:pt>
                <c:pt idx="2436">
                  <c:v>13.485000000000008</c:v>
                </c:pt>
                <c:pt idx="2437">
                  <c:v>13.490535714285725</c:v>
                </c:pt>
                <c:pt idx="2438">
                  <c:v>13.496071428571421</c:v>
                </c:pt>
                <c:pt idx="2439">
                  <c:v>13.501607142857145</c:v>
                </c:pt>
                <c:pt idx="2440">
                  <c:v>13.507142857142865</c:v>
                </c:pt>
                <c:pt idx="2441">
                  <c:v>13.512678571428573</c:v>
                </c:pt>
                <c:pt idx="2442">
                  <c:v>13.518214285714285</c:v>
                </c:pt>
                <c:pt idx="2443">
                  <c:v>13.523750000000001</c:v>
                </c:pt>
                <c:pt idx="2444">
                  <c:v>13.52928571428572</c:v>
                </c:pt>
                <c:pt idx="2445">
                  <c:v>13.534821428571414</c:v>
                </c:pt>
                <c:pt idx="2446">
                  <c:v>13.540357142857136</c:v>
                </c:pt>
                <c:pt idx="2447">
                  <c:v>13.545892857142865</c:v>
                </c:pt>
                <c:pt idx="2448">
                  <c:v>13.551428571428573</c:v>
                </c:pt>
                <c:pt idx="2449">
                  <c:v>13.556964285714294</c:v>
                </c:pt>
                <c:pt idx="2450">
                  <c:v>13.562500000000009</c:v>
                </c:pt>
                <c:pt idx="2451">
                  <c:v>13.56803571428572</c:v>
                </c:pt>
                <c:pt idx="2452">
                  <c:v>13.573571428571423</c:v>
                </c:pt>
                <c:pt idx="2453">
                  <c:v>13.579107142857143</c:v>
                </c:pt>
                <c:pt idx="2454">
                  <c:v>13.584642857142866</c:v>
                </c:pt>
                <c:pt idx="2455">
                  <c:v>13.590178571428568</c:v>
                </c:pt>
                <c:pt idx="2456">
                  <c:v>13.595714285714296</c:v>
                </c:pt>
                <c:pt idx="2457">
                  <c:v>13.60125</c:v>
                </c:pt>
                <c:pt idx="2458">
                  <c:v>13.606785714285722</c:v>
                </c:pt>
                <c:pt idx="2459">
                  <c:v>13.612321428571416</c:v>
                </c:pt>
                <c:pt idx="2460">
                  <c:v>13.617857142857137</c:v>
                </c:pt>
                <c:pt idx="2461">
                  <c:v>13.623392857142859</c:v>
                </c:pt>
                <c:pt idx="2462">
                  <c:v>13.628928571428563</c:v>
                </c:pt>
                <c:pt idx="2463">
                  <c:v>13.634464285714287</c:v>
                </c:pt>
                <c:pt idx="2464">
                  <c:v>13.64</c:v>
                </c:pt>
                <c:pt idx="2465">
                  <c:v>13.645535714285723</c:v>
                </c:pt>
                <c:pt idx="2466">
                  <c:v>13.651071428571417</c:v>
                </c:pt>
                <c:pt idx="2467">
                  <c:v>13.656607142857144</c:v>
                </c:pt>
                <c:pt idx="2468">
                  <c:v>13.662142857142868</c:v>
                </c:pt>
                <c:pt idx="2469">
                  <c:v>13.667678571428571</c:v>
                </c:pt>
                <c:pt idx="2470">
                  <c:v>13.673214285714289</c:v>
                </c:pt>
                <c:pt idx="2471">
                  <c:v>13.678750000000001</c:v>
                </c:pt>
                <c:pt idx="2472">
                  <c:v>13.684285714285716</c:v>
                </c:pt>
                <c:pt idx="2473">
                  <c:v>13.689821428571417</c:v>
                </c:pt>
                <c:pt idx="2474">
                  <c:v>13.695357142857143</c:v>
                </c:pt>
                <c:pt idx="2475">
                  <c:v>13.700892857142859</c:v>
                </c:pt>
                <c:pt idx="2476">
                  <c:v>13.706428571428573</c:v>
                </c:pt>
                <c:pt idx="2477">
                  <c:v>13.711964285714281</c:v>
                </c:pt>
                <c:pt idx="2478">
                  <c:v>13.717500000000001</c:v>
                </c:pt>
                <c:pt idx="2479">
                  <c:v>13.723035714285716</c:v>
                </c:pt>
                <c:pt idx="2480">
                  <c:v>13.728571428571414</c:v>
                </c:pt>
                <c:pt idx="2481">
                  <c:v>13.734107142857136</c:v>
                </c:pt>
                <c:pt idx="2482">
                  <c:v>13.739642857142865</c:v>
                </c:pt>
                <c:pt idx="2483">
                  <c:v>13.745178571428568</c:v>
                </c:pt>
                <c:pt idx="2484">
                  <c:v>13.750714285714286</c:v>
                </c:pt>
                <c:pt idx="2485">
                  <c:v>13.756250000000001</c:v>
                </c:pt>
                <c:pt idx="2486">
                  <c:v>13.76178571428572</c:v>
                </c:pt>
                <c:pt idx="2487">
                  <c:v>13.767321428571414</c:v>
                </c:pt>
                <c:pt idx="2488">
                  <c:v>13.772857142857143</c:v>
                </c:pt>
                <c:pt idx="2489">
                  <c:v>13.778392857142858</c:v>
                </c:pt>
                <c:pt idx="2490">
                  <c:v>13.783928571428568</c:v>
                </c:pt>
                <c:pt idx="2491">
                  <c:v>13.789464285714294</c:v>
                </c:pt>
                <c:pt idx="2492">
                  <c:v>13.795000000000002</c:v>
                </c:pt>
                <c:pt idx="2493">
                  <c:v>13.800535714285726</c:v>
                </c:pt>
                <c:pt idx="2494">
                  <c:v>13.806071428571423</c:v>
                </c:pt>
                <c:pt idx="2495">
                  <c:v>13.811607142857143</c:v>
                </c:pt>
                <c:pt idx="2496">
                  <c:v>13.817142857142866</c:v>
                </c:pt>
                <c:pt idx="2497">
                  <c:v>13.822678571428572</c:v>
                </c:pt>
                <c:pt idx="2498">
                  <c:v>13.828214285714287</c:v>
                </c:pt>
                <c:pt idx="2499">
                  <c:v>13.833750000000002</c:v>
                </c:pt>
                <c:pt idx="2500">
                  <c:v>13.839285714285722</c:v>
                </c:pt>
                <c:pt idx="2501">
                  <c:v>13.844821428571416</c:v>
                </c:pt>
                <c:pt idx="2502">
                  <c:v>13.850357142857144</c:v>
                </c:pt>
                <c:pt idx="2503">
                  <c:v>13.855892857142873</c:v>
                </c:pt>
                <c:pt idx="2504">
                  <c:v>13.861428571428572</c:v>
                </c:pt>
                <c:pt idx="2505">
                  <c:v>13.866964285714296</c:v>
                </c:pt>
                <c:pt idx="2506">
                  <c:v>13.872500000000008</c:v>
                </c:pt>
                <c:pt idx="2507">
                  <c:v>13.878035714285723</c:v>
                </c:pt>
                <c:pt idx="2508">
                  <c:v>13.883571428571422</c:v>
                </c:pt>
                <c:pt idx="2509">
                  <c:v>13.889107142857144</c:v>
                </c:pt>
                <c:pt idx="2510">
                  <c:v>13.894642857142868</c:v>
                </c:pt>
                <c:pt idx="2511">
                  <c:v>13.900178571428571</c:v>
                </c:pt>
                <c:pt idx="2512">
                  <c:v>13.905714285714298</c:v>
                </c:pt>
                <c:pt idx="2513">
                  <c:v>13.911250000000001</c:v>
                </c:pt>
                <c:pt idx="2514">
                  <c:v>13.916785714285725</c:v>
                </c:pt>
                <c:pt idx="2515">
                  <c:v>13.922321428571417</c:v>
                </c:pt>
                <c:pt idx="2516">
                  <c:v>13.927857142857141</c:v>
                </c:pt>
                <c:pt idx="2517">
                  <c:v>13.933392857142859</c:v>
                </c:pt>
                <c:pt idx="2518">
                  <c:v>13.938928571428566</c:v>
                </c:pt>
                <c:pt idx="2519">
                  <c:v>13.944464285714286</c:v>
                </c:pt>
                <c:pt idx="2520">
                  <c:v>13.950000000000006</c:v>
                </c:pt>
                <c:pt idx="2521">
                  <c:v>13.95553571428573</c:v>
                </c:pt>
                <c:pt idx="2522">
                  <c:v>13.961071428571417</c:v>
                </c:pt>
                <c:pt idx="2523">
                  <c:v>13.966607142857146</c:v>
                </c:pt>
                <c:pt idx="2524">
                  <c:v>13.972142857142872</c:v>
                </c:pt>
                <c:pt idx="2525">
                  <c:v>13.977678571428573</c:v>
                </c:pt>
                <c:pt idx="2526">
                  <c:v>13.983214285714286</c:v>
                </c:pt>
                <c:pt idx="2527">
                  <c:v>13.988750000000001</c:v>
                </c:pt>
                <c:pt idx="2528">
                  <c:v>13.994285714285716</c:v>
                </c:pt>
                <c:pt idx="2529">
                  <c:v>13.999821428571421</c:v>
                </c:pt>
                <c:pt idx="2530">
                  <c:v>14.005357142857145</c:v>
                </c:pt>
                <c:pt idx="2531">
                  <c:v>14.010892857142865</c:v>
                </c:pt>
                <c:pt idx="2532">
                  <c:v>14.016428571428573</c:v>
                </c:pt>
                <c:pt idx="2533">
                  <c:v>14.021964285714287</c:v>
                </c:pt>
                <c:pt idx="2534">
                  <c:v>14.027500000000002</c:v>
                </c:pt>
                <c:pt idx="2535">
                  <c:v>14.03303571428572</c:v>
                </c:pt>
                <c:pt idx="2536">
                  <c:v>14.038571428571416</c:v>
                </c:pt>
                <c:pt idx="2537">
                  <c:v>14.044107142857136</c:v>
                </c:pt>
                <c:pt idx="2538">
                  <c:v>14.049642857142866</c:v>
                </c:pt>
                <c:pt idx="2539">
                  <c:v>14.055178571428572</c:v>
                </c:pt>
                <c:pt idx="2540">
                  <c:v>14.060714285714294</c:v>
                </c:pt>
                <c:pt idx="2541">
                  <c:v>14.066250000000002</c:v>
                </c:pt>
                <c:pt idx="2542">
                  <c:v>14.071785714285722</c:v>
                </c:pt>
                <c:pt idx="2543">
                  <c:v>14.077321428571416</c:v>
                </c:pt>
                <c:pt idx="2544">
                  <c:v>14.082857142857144</c:v>
                </c:pt>
                <c:pt idx="2545">
                  <c:v>14.088392857142859</c:v>
                </c:pt>
                <c:pt idx="2546">
                  <c:v>14.093928571428568</c:v>
                </c:pt>
                <c:pt idx="2547">
                  <c:v>14.099464285714296</c:v>
                </c:pt>
                <c:pt idx="2548">
                  <c:v>14.105</c:v>
                </c:pt>
                <c:pt idx="2549">
                  <c:v>14.110535714285723</c:v>
                </c:pt>
                <c:pt idx="2550">
                  <c:v>14.116071428571418</c:v>
                </c:pt>
                <c:pt idx="2551">
                  <c:v>14.121607142857137</c:v>
                </c:pt>
                <c:pt idx="2552">
                  <c:v>14.127142857142859</c:v>
                </c:pt>
                <c:pt idx="2553">
                  <c:v>14.132678571428571</c:v>
                </c:pt>
                <c:pt idx="2554">
                  <c:v>14.13821428571428</c:v>
                </c:pt>
                <c:pt idx="2555">
                  <c:v>14.143750000000001</c:v>
                </c:pt>
                <c:pt idx="2556">
                  <c:v>14.149285714285716</c:v>
                </c:pt>
                <c:pt idx="2557">
                  <c:v>14.154821428571417</c:v>
                </c:pt>
                <c:pt idx="2558">
                  <c:v>14.160357142857141</c:v>
                </c:pt>
                <c:pt idx="2559">
                  <c:v>14.165892857142872</c:v>
                </c:pt>
                <c:pt idx="2560">
                  <c:v>14.171428571428573</c:v>
                </c:pt>
                <c:pt idx="2561">
                  <c:v>14.176964285714289</c:v>
                </c:pt>
                <c:pt idx="2562">
                  <c:v>14.182500000000006</c:v>
                </c:pt>
                <c:pt idx="2563">
                  <c:v>14.188035714285716</c:v>
                </c:pt>
                <c:pt idx="2564">
                  <c:v>14.193571428571417</c:v>
                </c:pt>
                <c:pt idx="2565">
                  <c:v>14.199107142857143</c:v>
                </c:pt>
                <c:pt idx="2566">
                  <c:v>14.204642857142865</c:v>
                </c:pt>
                <c:pt idx="2567">
                  <c:v>14.210178571428568</c:v>
                </c:pt>
                <c:pt idx="2568">
                  <c:v>14.215714285714286</c:v>
                </c:pt>
                <c:pt idx="2569">
                  <c:v>14.221249999999998</c:v>
                </c:pt>
                <c:pt idx="2570">
                  <c:v>14.226785714285716</c:v>
                </c:pt>
                <c:pt idx="2571">
                  <c:v>14.232321428571414</c:v>
                </c:pt>
                <c:pt idx="2572">
                  <c:v>14.237857142857136</c:v>
                </c:pt>
                <c:pt idx="2573">
                  <c:v>14.243392857142858</c:v>
                </c:pt>
                <c:pt idx="2574">
                  <c:v>14.248928571428561</c:v>
                </c:pt>
                <c:pt idx="2575">
                  <c:v>14.254464285714286</c:v>
                </c:pt>
                <c:pt idx="2576">
                  <c:v>14.260000000000002</c:v>
                </c:pt>
                <c:pt idx="2577">
                  <c:v>14.265535714285726</c:v>
                </c:pt>
                <c:pt idx="2578">
                  <c:v>14.271071428571416</c:v>
                </c:pt>
                <c:pt idx="2579">
                  <c:v>14.276607142857143</c:v>
                </c:pt>
                <c:pt idx="2580">
                  <c:v>14.282142857142865</c:v>
                </c:pt>
                <c:pt idx="2581">
                  <c:v>14.287678571428568</c:v>
                </c:pt>
                <c:pt idx="2582">
                  <c:v>14.293214285714287</c:v>
                </c:pt>
                <c:pt idx="2583">
                  <c:v>14.298749999999998</c:v>
                </c:pt>
                <c:pt idx="2584">
                  <c:v>14.30428571428572</c:v>
                </c:pt>
                <c:pt idx="2585">
                  <c:v>14.309821428571423</c:v>
                </c:pt>
                <c:pt idx="2586">
                  <c:v>14.315357142857144</c:v>
                </c:pt>
                <c:pt idx="2587">
                  <c:v>14.320892857142866</c:v>
                </c:pt>
                <c:pt idx="2588">
                  <c:v>14.326428571428572</c:v>
                </c:pt>
                <c:pt idx="2589">
                  <c:v>14.331964285714287</c:v>
                </c:pt>
                <c:pt idx="2590">
                  <c:v>14.3375</c:v>
                </c:pt>
                <c:pt idx="2591">
                  <c:v>14.343035714285723</c:v>
                </c:pt>
                <c:pt idx="2592">
                  <c:v>14.348571428571418</c:v>
                </c:pt>
                <c:pt idx="2593">
                  <c:v>14.354107142857144</c:v>
                </c:pt>
                <c:pt idx="2594">
                  <c:v>14.359642857142873</c:v>
                </c:pt>
                <c:pt idx="2595">
                  <c:v>14.365178571428572</c:v>
                </c:pt>
                <c:pt idx="2596">
                  <c:v>14.370714285714296</c:v>
                </c:pt>
                <c:pt idx="2597">
                  <c:v>14.376250000000002</c:v>
                </c:pt>
                <c:pt idx="2598">
                  <c:v>14.381785714285725</c:v>
                </c:pt>
                <c:pt idx="2599">
                  <c:v>14.387321428571417</c:v>
                </c:pt>
                <c:pt idx="2600">
                  <c:v>14.392857142857144</c:v>
                </c:pt>
                <c:pt idx="2601">
                  <c:v>14.398392857142859</c:v>
                </c:pt>
                <c:pt idx="2602">
                  <c:v>14.403928571428573</c:v>
                </c:pt>
                <c:pt idx="2603">
                  <c:v>14.409464285714302</c:v>
                </c:pt>
                <c:pt idx="2604">
                  <c:v>14.415000000000004</c:v>
                </c:pt>
                <c:pt idx="2605">
                  <c:v>14.420535714285725</c:v>
                </c:pt>
                <c:pt idx="2606">
                  <c:v>14.426071428571417</c:v>
                </c:pt>
                <c:pt idx="2607">
                  <c:v>14.431607142857143</c:v>
                </c:pt>
                <c:pt idx="2608">
                  <c:v>14.437142857142859</c:v>
                </c:pt>
                <c:pt idx="2609">
                  <c:v>14.442678571428573</c:v>
                </c:pt>
                <c:pt idx="2610">
                  <c:v>14.448214285714283</c:v>
                </c:pt>
                <c:pt idx="2611">
                  <c:v>14.453750000000008</c:v>
                </c:pt>
                <c:pt idx="2612">
                  <c:v>14.459285714285725</c:v>
                </c:pt>
                <c:pt idx="2613">
                  <c:v>14.464821428571421</c:v>
                </c:pt>
                <c:pt idx="2614">
                  <c:v>14.470357142857145</c:v>
                </c:pt>
                <c:pt idx="2615">
                  <c:v>14.475892857142872</c:v>
                </c:pt>
                <c:pt idx="2616">
                  <c:v>14.481428571428573</c:v>
                </c:pt>
                <c:pt idx="2617">
                  <c:v>14.486964285714286</c:v>
                </c:pt>
                <c:pt idx="2618">
                  <c:v>14.492500000000009</c:v>
                </c:pt>
                <c:pt idx="2619">
                  <c:v>14.49803571428572</c:v>
                </c:pt>
                <c:pt idx="2620">
                  <c:v>14.503571428571421</c:v>
                </c:pt>
                <c:pt idx="2621">
                  <c:v>14.509107142857143</c:v>
                </c:pt>
                <c:pt idx="2622">
                  <c:v>14.514642857142865</c:v>
                </c:pt>
                <c:pt idx="2623">
                  <c:v>14.520178571428568</c:v>
                </c:pt>
                <c:pt idx="2624">
                  <c:v>14.525714285714294</c:v>
                </c:pt>
                <c:pt idx="2625">
                  <c:v>14.531249999999998</c:v>
                </c:pt>
                <c:pt idx="2626">
                  <c:v>14.53678571428572</c:v>
                </c:pt>
                <c:pt idx="2627">
                  <c:v>14.542321428571416</c:v>
                </c:pt>
                <c:pt idx="2628">
                  <c:v>14.547857142857136</c:v>
                </c:pt>
                <c:pt idx="2629">
                  <c:v>14.553392857142866</c:v>
                </c:pt>
                <c:pt idx="2630">
                  <c:v>14.558928571428568</c:v>
                </c:pt>
                <c:pt idx="2631">
                  <c:v>14.564464285714296</c:v>
                </c:pt>
                <c:pt idx="2632">
                  <c:v>14.570000000000002</c:v>
                </c:pt>
                <c:pt idx="2633">
                  <c:v>14.575535714285726</c:v>
                </c:pt>
                <c:pt idx="2634">
                  <c:v>14.581071428571416</c:v>
                </c:pt>
                <c:pt idx="2635">
                  <c:v>14.586607142857144</c:v>
                </c:pt>
                <c:pt idx="2636">
                  <c:v>14.592142857142868</c:v>
                </c:pt>
                <c:pt idx="2637">
                  <c:v>14.597678571428569</c:v>
                </c:pt>
                <c:pt idx="2638">
                  <c:v>14.603214285714287</c:v>
                </c:pt>
                <c:pt idx="2639">
                  <c:v>14.608750000000001</c:v>
                </c:pt>
                <c:pt idx="2640">
                  <c:v>14.614285714285716</c:v>
                </c:pt>
                <c:pt idx="2641">
                  <c:v>14.619821428571417</c:v>
                </c:pt>
                <c:pt idx="2642">
                  <c:v>14.625357142857141</c:v>
                </c:pt>
                <c:pt idx="2643">
                  <c:v>14.630892857142859</c:v>
                </c:pt>
                <c:pt idx="2644">
                  <c:v>14.636428571428571</c:v>
                </c:pt>
                <c:pt idx="2645">
                  <c:v>14.641964285714288</c:v>
                </c:pt>
                <c:pt idx="2646">
                  <c:v>14.647500000000001</c:v>
                </c:pt>
                <c:pt idx="2647">
                  <c:v>14.653035714285725</c:v>
                </c:pt>
                <c:pt idx="2648">
                  <c:v>14.658571428571417</c:v>
                </c:pt>
                <c:pt idx="2649">
                  <c:v>14.664107142857143</c:v>
                </c:pt>
                <c:pt idx="2650">
                  <c:v>14.669642857142872</c:v>
                </c:pt>
                <c:pt idx="2651">
                  <c:v>14.675178571428573</c:v>
                </c:pt>
                <c:pt idx="2652">
                  <c:v>14.680714285714286</c:v>
                </c:pt>
                <c:pt idx="2653">
                  <c:v>14.686250000000001</c:v>
                </c:pt>
                <c:pt idx="2654">
                  <c:v>14.691785714285716</c:v>
                </c:pt>
                <c:pt idx="2655">
                  <c:v>14.697321428571414</c:v>
                </c:pt>
                <c:pt idx="2656">
                  <c:v>14.702857142857145</c:v>
                </c:pt>
                <c:pt idx="2657">
                  <c:v>14.708392857142858</c:v>
                </c:pt>
                <c:pt idx="2658">
                  <c:v>14.713928571428568</c:v>
                </c:pt>
                <c:pt idx="2659">
                  <c:v>14.719464285714286</c:v>
                </c:pt>
                <c:pt idx="2660">
                  <c:v>14.725000000000001</c:v>
                </c:pt>
                <c:pt idx="2661">
                  <c:v>14.73053571428572</c:v>
                </c:pt>
                <c:pt idx="2662">
                  <c:v>14.736071428571414</c:v>
                </c:pt>
                <c:pt idx="2663">
                  <c:v>14.741607142857138</c:v>
                </c:pt>
                <c:pt idx="2664">
                  <c:v>14.747142857142858</c:v>
                </c:pt>
                <c:pt idx="2665">
                  <c:v>14.752678571428573</c:v>
                </c:pt>
                <c:pt idx="2666">
                  <c:v>14.758214285714287</c:v>
                </c:pt>
                <c:pt idx="2667">
                  <c:v>14.763750000000002</c:v>
                </c:pt>
                <c:pt idx="2668">
                  <c:v>14.76928571428572</c:v>
                </c:pt>
                <c:pt idx="2669">
                  <c:v>14.774821428571416</c:v>
                </c:pt>
                <c:pt idx="2670">
                  <c:v>14.780357142857136</c:v>
                </c:pt>
                <c:pt idx="2671">
                  <c:v>14.785892857142866</c:v>
                </c:pt>
                <c:pt idx="2672">
                  <c:v>14.791428571428568</c:v>
                </c:pt>
                <c:pt idx="2673">
                  <c:v>14.796964285714287</c:v>
                </c:pt>
                <c:pt idx="2674">
                  <c:v>14.802500000000009</c:v>
                </c:pt>
                <c:pt idx="2675">
                  <c:v>14.808035714285722</c:v>
                </c:pt>
                <c:pt idx="2676">
                  <c:v>14.813571428571423</c:v>
                </c:pt>
                <c:pt idx="2677">
                  <c:v>14.819107142857144</c:v>
                </c:pt>
                <c:pt idx="2678">
                  <c:v>14.824642857142868</c:v>
                </c:pt>
                <c:pt idx="2679">
                  <c:v>14.830178571428569</c:v>
                </c:pt>
                <c:pt idx="2680">
                  <c:v>14.835714285714296</c:v>
                </c:pt>
                <c:pt idx="2681">
                  <c:v>14.84125</c:v>
                </c:pt>
                <c:pt idx="2682">
                  <c:v>14.846785714285723</c:v>
                </c:pt>
                <c:pt idx="2683">
                  <c:v>14.852321428571431</c:v>
                </c:pt>
                <c:pt idx="2684">
                  <c:v>14.857857142857144</c:v>
                </c:pt>
                <c:pt idx="2685">
                  <c:v>14.863392857142868</c:v>
                </c:pt>
                <c:pt idx="2686">
                  <c:v>14.868928571428571</c:v>
                </c:pt>
                <c:pt idx="2687">
                  <c:v>14.874464285714298</c:v>
                </c:pt>
                <c:pt idx="2688">
                  <c:v>14.88</c:v>
                </c:pt>
                <c:pt idx="2689">
                  <c:v>14.88553571428573</c:v>
                </c:pt>
                <c:pt idx="2690">
                  <c:v>14.891071428571417</c:v>
                </c:pt>
                <c:pt idx="2691">
                  <c:v>14.896607142857144</c:v>
                </c:pt>
                <c:pt idx="2692">
                  <c:v>14.902142857142872</c:v>
                </c:pt>
                <c:pt idx="2693">
                  <c:v>14.907678571428573</c:v>
                </c:pt>
                <c:pt idx="2694">
                  <c:v>14.913214285714295</c:v>
                </c:pt>
                <c:pt idx="2695">
                  <c:v>14.918750000000001</c:v>
                </c:pt>
                <c:pt idx="2696">
                  <c:v>14.924285714285716</c:v>
                </c:pt>
                <c:pt idx="2697">
                  <c:v>14.929821428571417</c:v>
                </c:pt>
                <c:pt idx="2698">
                  <c:v>14.935357142857145</c:v>
                </c:pt>
                <c:pt idx="2699">
                  <c:v>14.940892857142865</c:v>
                </c:pt>
                <c:pt idx="2700">
                  <c:v>14.946428571428573</c:v>
                </c:pt>
                <c:pt idx="2701">
                  <c:v>14.951964285714286</c:v>
                </c:pt>
                <c:pt idx="2702">
                  <c:v>14.957500000000008</c:v>
                </c:pt>
                <c:pt idx="2703">
                  <c:v>14.963035714285725</c:v>
                </c:pt>
                <c:pt idx="2704">
                  <c:v>14.968571428571421</c:v>
                </c:pt>
                <c:pt idx="2705">
                  <c:v>14.974107142857145</c:v>
                </c:pt>
                <c:pt idx="2706">
                  <c:v>14.979642857142872</c:v>
                </c:pt>
                <c:pt idx="2707">
                  <c:v>14.985178571428573</c:v>
                </c:pt>
                <c:pt idx="2708">
                  <c:v>14.990714285714294</c:v>
                </c:pt>
                <c:pt idx="2709">
                  <c:v>14.996250000000002</c:v>
                </c:pt>
                <c:pt idx="2710">
                  <c:v>15.00178571428572</c:v>
                </c:pt>
                <c:pt idx="2711">
                  <c:v>15.007321428571416</c:v>
                </c:pt>
                <c:pt idx="2712">
                  <c:v>15.012857142857143</c:v>
                </c:pt>
                <c:pt idx="2713">
                  <c:v>15.018392857142858</c:v>
                </c:pt>
                <c:pt idx="2714">
                  <c:v>15.023928571428568</c:v>
                </c:pt>
                <c:pt idx="2715">
                  <c:v>15.029464285714294</c:v>
                </c:pt>
                <c:pt idx="2716">
                  <c:v>15.035000000000002</c:v>
                </c:pt>
                <c:pt idx="2717">
                  <c:v>15.040535714285722</c:v>
                </c:pt>
                <c:pt idx="2718">
                  <c:v>15.046071428571416</c:v>
                </c:pt>
                <c:pt idx="2719">
                  <c:v>15.051607142857144</c:v>
                </c:pt>
                <c:pt idx="2720">
                  <c:v>15.057142857142866</c:v>
                </c:pt>
                <c:pt idx="2721">
                  <c:v>15.062678571428572</c:v>
                </c:pt>
                <c:pt idx="2722">
                  <c:v>15.068214285714287</c:v>
                </c:pt>
                <c:pt idx="2723">
                  <c:v>15.07375</c:v>
                </c:pt>
                <c:pt idx="2724">
                  <c:v>15.079285714285723</c:v>
                </c:pt>
                <c:pt idx="2725">
                  <c:v>15.084821428571418</c:v>
                </c:pt>
                <c:pt idx="2726">
                  <c:v>15.090357142857137</c:v>
                </c:pt>
                <c:pt idx="2727">
                  <c:v>15.095892857142868</c:v>
                </c:pt>
                <c:pt idx="2728">
                  <c:v>15.101428571428571</c:v>
                </c:pt>
                <c:pt idx="2729">
                  <c:v>15.106964285714287</c:v>
                </c:pt>
                <c:pt idx="2730">
                  <c:v>15.112500000000002</c:v>
                </c:pt>
                <c:pt idx="2731">
                  <c:v>15.118035714285716</c:v>
                </c:pt>
                <c:pt idx="2732">
                  <c:v>15.123571428571417</c:v>
                </c:pt>
                <c:pt idx="2733">
                  <c:v>15.129107142857141</c:v>
                </c:pt>
                <c:pt idx="2734">
                  <c:v>15.134642857142859</c:v>
                </c:pt>
                <c:pt idx="2735">
                  <c:v>15.140178571428565</c:v>
                </c:pt>
                <c:pt idx="2736">
                  <c:v>15.145714285714289</c:v>
                </c:pt>
                <c:pt idx="2737">
                  <c:v>15.151250000000001</c:v>
                </c:pt>
                <c:pt idx="2738">
                  <c:v>15.156785714285725</c:v>
                </c:pt>
                <c:pt idx="2739">
                  <c:v>15.162321428571417</c:v>
                </c:pt>
                <c:pt idx="2740">
                  <c:v>15.167857142857143</c:v>
                </c:pt>
                <c:pt idx="2741">
                  <c:v>15.173392857142865</c:v>
                </c:pt>
                <c:pt idx="2742">
                  <c:v>15.178928571428568</c:v>
                </c:pt>
                <c:pt idx="2743">
                  <c:v>15.184464285714286</c:v>
                </c:pt>
                <c:pt idx="2744">
                  <c:v>15.190000000000001</c:v>
                </c:pt>
                <c:pt idx="2745">
                  <c:v>15.195535714285725</c:v>
                </c:pt>
                <c:pt idx="2746">
                  <c:v>15.201071428571414</c:v>
                </c:pt>
                <c:pt idx="2747">
                  <c:v>15.206607142857145</c:v>
                </c:pt>
                <c:pt idx="2748">
                  <c:v>15.212142857142865</c:v>
                </c:pt>
                <c:pt idx="2749">
                  <c:v>15.217678571428568</c:v>
                </c:pt>
                <c:pt idx="2750">
                  <c:v>15.223214285714285</c:v>
                </c:pt>
                <c:pt idx="2751">
                  <c:v>15.228749999999998</c:v>
                </c:pt>
                <c:pt idx="2752">
                  <c:v>15.234285714285715</c:v>
                </c:pt>
                <c:pt idx="2753">
                  <c:v>15.239821428571416</c:v>
                </c:pt>
                <c:pt idx="2754">
                  <c:v>15.245357142857136</c:v>
                </c:pt>
                <c:pt idx="2755">
                  <c:v>15.250892857142865</c:v>
                </c:pt>
                <c:pt idx="2756">
                  <c:v>15.256428571428573</c:v>
                </c:pt>
                <c:pt idx="2757">
                  <c:v>15.261964285714287</c:v>
                </c:pt>
                <c:pt idx="2758">
                  <c:v>15.267500000000002</c:v>
                </c:pt>
                <c:pt idx="2759">
                  <c:v>15.27303571428572</c:v>
                </c:pt>
                <c:pt idx="2760">
                  <c:v>15.278571428571416</c:v>
                </c:pt>
                <c:pt idx="2761">
                  <c:v>15.284107142857136</c:v>
                </c:pt>
                <c:pt idx="2762">
                  <c:v>15.289642857142866</c:v>
                </c:pt>
                <c:pt idx="2763">
                  <c:v>15.295178571428568</c:v>
                </c:pt>
                <c:pt idx="2764">
                  <c:v>15.300714285714296</c:v>
                </c:pt>
                <c:pt idx="2765">
                  <c:v>15.306250000000002</c:v>
                </c:pt>
                <c:pt idx="2766">
                  <c:v>15.311785714285723</c:v>
                </c:pt>
                <c:pt idx="2767">
                  <c:v>15.317321428571418</c:v>
                </c:pt>
                <c:pt idx="2768">
                  <c:v>15.322857142857144</c:v>
                </c:pt>
                <c:pt idx="2769">
                  <c:v>15.328392857142859</c:v>
                </c:pt>
                <c:pt idx="2770">
                  <c:v>15.333928571428569</c:v>
                </c:pt>
                <c:pt idx="2771">
                  <c:v>15.339464285714296</c:v>
                </c:pt>
                <c:pt idx="2772">
                  <c:v>15.345000000000002</c:v>
                </c:pt>
                <c:pt idx="2773">
                  <c:v>15.350535714285728</c:v>
                </c:pt>
                <c:pt idx="2774">
                  <c:v>15.356071428571422</c:v>
                </c:pt>
                <c:pt idx="2775">
                  <c:v>15.361607142857144</c:v>
                </c:pt>
                <c:pt idx="2776">
                  <c:v>15.367142857142872</c:v>
                </c:pt>
                <c:pt idx="2777">
                  <c:v>15.372678571428574</c:v>
                </c:pt>
                <c:pt idx="2778">
                  <c:v>15.378214285714289</c:v>
                </c:pt>
                <c:pt idx="2779">
                  <c:v>15.383750000000004</c:v>
                </c:pt>
                <c:pt idx="2780">
                  <c:v>15.389285714285725</c:v>
                </c:pt>
                <c:pt idx="2781">
                  <c:v>15.394821428571417</c:v>
                </c:pt>
                <c:pt idx="2782">
                  <c:v>15.400357142857143</c:v>
                </c:pt>
                <c:pt idx="2783">
                  <c:v>15.405892857142872</c:v>
                </c:pt>
                <c:pt idx="2784">
                  <c:v>15.411428571428573</c:v>
                </c:pt>
                <c:pt idx="2785">
                  <c:v>15.416964285714286</c:v>
                </c:pt>
                <c:pt idx="2786">
                  <c:v>15.422500000000008</c:v>
                </c:pt>
                <c:pt idx="2787">
                  <c:v>15.428035714285716</c:v>
                </c:pt>
                <c:pt idx="2788">
                  <c:v>15.433571428571421</c:v>
                </c:pt>
                <c:pt idx="2789">
                  <c:v>15.439107142857145</c:v>
                </c:pt>
                <c:pt idx="2790">
                  <c:v>15.444642857142865</c:v>
                </c:pt>
                <c:pt idx="2791">
                  <c:v>15.450178571428573</c:v>
                </c:pt>
                <c:pt idx="2792">
                  <c:v>15.455714285714299</c:v>
                </c:pt>
                <c:pt idx="2793">
                  <c:v>15.461250000000001</c:v>
                </c:pt>
                <c:pt idx="2794">
                  <c:v>15.466785714285725</c:v>
                </c:pt>
                <c:pt idx="2795">
                  <c:v>15.472321428571421</c:v>
                </c:pt>
                <c:pt idx="2796">
                  <c:v>15.477857142857145</c:v>
                </c:pt>
                <c:pt idx="2797">
                  <c:v>15.483392857142865</c:v>
                </c:pt>
                <c:pt idx="2798">
                  <c:v>15.488928571428568</c:v>
                </c:pt>
                <c:pt idx="2799">
                  <c:v>15.494464285714294</c:v>
                </c:pt>
                <c:pt idx="2800">
                  <c:v>15.500000000000002</c:v>
                </c:pt>
                <c:pt idx="2801">
                  <c:v>15.505535714285726</c:v>
                </c:pt>
                <c:pt idx="2802">
                  <c:v>15.511071428571416</c:v>
                </c:pt>
                <c:pt idx="2803">
                  <c:v>15.516607142857143</c:v>
                </c:pt>
                <c:pt idx="2804">
                  <c:v>15.522142857142866</c:v>
                </c:pt>
                <c:pt idx="2805">
                  <c:v>15.527678571428568</c:v>
                </c:pt>
                <c:pt idx="2806">
                  <c:v>15.533214285714287</c:v>
                </c:pt>
                <c:pt idx="2807">
                  <c:v>15.538749999999999</c:v>
                </c:pt>
                <c:pt idx="2808">
                  <c:v>15.544285714285715</c:v>
                </c:pt>
                <c:pt idx="2809">
                  <c:v>15.549821428571416</c:v>
                </c:pt>
                <c:pt idx="2810">
                  <c:v>15.555357142857144</c:v>
                </c:pt>
                <c:pt idx="2811">
                  <c:v>15.560892857142868</c:v>
                </c:pt>
                <c:pt idx="2812">
                  <c:v>15.566428571428572</c:v>
                </c:pt>
                <c:pt idx="2813">
                  <c:v>15.571964285714287</c:v>
                </c:pt>
                <c:pt idx="2814">
                  <c:v>15.577500000000002</c:v>
                </c:pt>
                <c:pt idx="2815">
                  <c:v>15.583035714285723</c:v>
                </c:pt>
                <c:pt idx="2816">
                  <c:v>15.588571428571418</c:v>
                </c:pt>
                <c:pt idx="2817">
                  <c:v>15.594107142857141</c:v>
                </c:pt>
                <c:pt idx="2818">
                  <c:v>15.599642857142868</c:v>
                </c:pt>
                <c:pt idx="2819">
                  <c:v>15.605178571428571</c:v>
                </c:pt>
                <c:pt idx="2820">
                  <c:v>15.610714285714289</c:v>
                </c:pt>
                <c:pt idx="2821">
                  <c:v>15.616250000000001</c:v>
                </c:pt>
                <c:pt idx="2822">
                  <c:v>15.621785714285716</c:v>
                </c:pt>
                <c:pt idx="2823">
                  <c:v>15.627321428571411</c:v>
                </c:pt>
                <c:pt idx="2824">
                  <c:v>15.632857142857143</c:v>
                </c:pt>
                <c:pt idx="2825">
                  <c:v>15.638392857142858</c:v>
                </c:pt>
                <c:pt idx="2826">
                  <c:v>15.643928571428566</c:v>
                </c:pt>
                <c:pt idx="2827">
                  <c:v>15.649464285714295</c:v>
                </c:pt>
                <c:pt idx="2828">
                  <c:v>15.655000000000006</c:v>
                </c:pt>
                <c:pt idx="2829">
                  <c:v>15.660535714285725</c:v>
                </c:pt>
                <c:pt idx="2830">
                  <c:v>15.666071428571419</c:v>
                </c:pt>
                <c:pt idx="2831">
                  <c:v>15.671607142857145</c:v>
                </c:pt>
                <c:pt idx="2832">
                  <c:v>15.677142857142865</c:v>
                </c:pt>
                <c:pt idx="2833">
                  <c:v>15.682678571428573</c:v>
                </c:pt>
                <c:pt idx="2834">
                  <c:v>15.688214285714285</c:v>
                </c:pt>
                <c:pt idx="2835">
                  <c:v>15.693750000000001</c:v>
                </c:pt>
                <c:pt idx="2836">
                  <c:v>15.69928571428572</c:v>
                </c:pt>
                <c:pt idx="2837">
                  <c:v>15.704821428571414</c:v>
                </c:pt>
                <c:pt idx="2838">
                  <c:v>15.710357142857138</c:v>
                </c:pt>
                <c:pt idx="2839">
                  <c:v>15.715892857142865</c:v>
                </c:pt>
                <c:pt idx="2840">
                  <c:v>15.721428571428568</c:v>
                </c:pt>
                <c:pt idx="2841">
                  <c:v>15.726964285714287</c:v>
                </c:pt>
                <c:pt idx="2842">
                  <c:v>15.732500000000002</c:v>
                </c:pt>
                <c:pt idx="2843">
                  <c:v>15.738035714285715</c:v>
                </c:pt>
                <c:pt idx="2844">
                  <c:v>15.743571428571416</c:v>
                </c:pt>
                <c:pt idx="2845">
                  <c:v>15.749107142857136</c:v>
                </c:pt>
                <c:pt idx="2846">
                  <c:v>15.754642857142866</c:v>
                </c:pt>
                <c:pt idx="2847">
                  <c:v>15.760178571428568</c:v>
                </c:pt>
                <c:pt idx="2848">
                  <c:v>15.765714285714294</c:v>
                </c:pt>
                <c:pt idx="2849">
                  <c:v>15.771249999999998</c:v>
                </c:pt>
                <c:pt idx="2850">
                  <c:v>15.776785714285722</c:v>
                </c:pt>
                <c:pt idx="2851">
                  <c:v>15.782321428571416</c:v>
                </c:pt>
                <c:pt idx="2852">
                  <c:v>15.787857142857137</c:v>
                </c:pt>
                <c:pt idx="2853">
                  <c:v>15.793392857142859</c:v>
                </c:pt>
                <c:pt idx="2854">
                  <c:v>15.798928571428563</c:v>
                </c:pt>
                <c:pt idx="2855">
                  <c:v>15.804464285714296</c:v>
                </c:pt>
                <c:pt idx="2856">
                  <c:v>15.81</c:v>
                </c:pt>
                <c:pt idx="2857">
                  <c:v>15.815535714285728</c:v>
                </c:pt>
                <c:pt idx="2858">
                  <c:v>15.821071428571418</c:v>
                </c:pt>
                <c:pt idx="2859">
                  <c:v>15.826607142857144</c:v>
                </c:pt>
                <c:pt idx="2860">
                  <c:v>15.832142857142868</c:v>
                </c:pt>
                <c:pt idx="2861">
                  <c:v>15.837678571428571</c:v>
                </c:pt>
                <c:pt idx="2862">
                  <c:v>15.843214285714287</c:v>
                </c:pt>
                <c:pt idx="2863">
                  <c:v>15.848750000000001</c:v>
                </c:pt>
                <c:pt idx="2864">
                  <c:v>15.854285714285725</c:v>
                </c:pt>
                <c:pt idx="2865">
                  <c:v>15.859821428571422</c:v>
                </c:pt>
                <c:pt idx="2866">
                  <c:v>15.865357142857144</c:v>
                </c:pt>
                <c:pt idx="2867">
                  <c:v>15.870892857142872</c:v>
                </c:pt>
                <c:pt idx="2868">
                  <c:v>15.876428571428574</c:v>
                </c:pt>
                <c:pt idx="2869">
                  <c:v>15.881964285714295</c:v>
                </c:pt>
                <c:pt idx="2870">
                  <c:v>15.887500000000006</c:v>
                </c:pt>
                <c:pt idx="2871">
                  <c:v>15.893035714285725</c:v>
                </c:pt>
                <c:pt idx="2872">
                  <c:v>15.898571428571417</c:v>
                </c:pt>
                <c:pt idx="2873">
                  <c:v>15.904107142857145</c:v>
                </c:pt>
                <c:pt idx="2874">
                  <c:v>15.909642857142872</c:v>
                </c:pt>
                <c:pt idx="2875">
                  <c:v>15.915178571428573</c:v>
                </c:pt>
                <c:pt idx="2876">
                  <c:v>15.920714285714286</c:v>
                </c:pt>
                <c:pt idx="2877">
                  <c:v>15.926250000000001</c:v>
                </c:pt>
                <c:pt idx="2878">
                  <c:v>15.931785714285716</c:v>
                </c:pt>
                <c:pt idx="2879">
                  <c:v>15.937321428571414</c:v>
                </c:pt>
                <c:pt idx="2880">
                  <c:v>15.942857142857145</c:v>
                </c:pt>
                <c:pt idx="2881">
                  <c:v>15.948392857142858</c:v>
                </c:pt>
                <c:pt idx="2882">
                  <c:v>15.953928571428573</c:v>
                </c:pt>
                <c:pt idx="2883">
                  <c:v>15.959464285714301</c:v>
                </c:pt>
                <c:pt idx="2884">
                  <c:v>15.965000000000009</c:v>
                </c:pt>
                <c:pt idx="2885">
                  <c:v>15.970535714285726</c:v>
                </c:pt>
                <c:pt idx="2886">
                  <c:v>15.976071428571421</c:v>
                </c:pt>
                <c:pt idx="2887">
                  <c:v>15.981607142857143</c:v>
                </c:pt>
                <c:pt idx="2888">
                  <c:v>15.987142857142866</c:v>
                </c:pt>
                <c:pt idx="2889">
                  <c:v>15.992678571428574</c:v>
                </c:pt>
                <c:pt idx="2890">
                  <c:v>15.998214285714287</c:v>
                </c:pt>
                <c:pt idx="2891">
                  <c:v>16.00375</c:v>
                </c:pt>
                <c:pt idx="2892">
                  <c:v>16.009285714285731</c:v>
                </c:pt>
                <c:pt idx="2893">
                  <c:v>16.014821428571445</c:v>
                </c:pt>
                <c:pt idx="2894">
                  <c:v>16.020357142857144</c:v>
                </c:pt>
                <c:pt idx="2895">
                  <c:v>16.025892857142843</c:v>
                </c:pt>
                <c:pt idx="2896">
                  <c:v>16.031428571428574</c:v>
                </c:pt>
                <c:pt idx="2897">
                  <c:v>16.036964285714291</c:v>
                </c:pt>
                <c:pt idx="2898">
                  <c:v>16.042499999999979</c:v>
                </c:pt>
                <c:pt idx="2899">
                  <c:v>16.048035714285717</c:v>
                </c:pt>
                <c:pt idx="2900">
                  <c:v>16.053571428571431</c:v>
                </c:pt>
                <c:pt idx="2901">
                  <c:v>16.059107142857144</c:v>
                </c:pt>
                <c:pt idx="2902">
                  <c:v>16.064642857142829</c:v>
                </c:pt>
                <c:pt idx="2903">
                  <c:v>16.070178571428574</c:v>
                </c:pt>
                <c:pt idx="2904">
                  <c:v>16.075714285714273</c:v>
                </c:pt>
                <c:pt idx="2905">
                  <c:v>16.081250000000001</c:v>
                </c:pt>
                <c:pt idx="2906">
                  <c:v>16.086785714285714</c:v>
                </c:pt>
                <c:pt idx="2907">
                  <c:v>16.092321428571427</c:v>
                </c:pt>
                <c:pt idx="2908">
                  <c:v>16.097857142857158</c:v>
                </c:pt>
                <c:pt idx="2909">
                  <c:v>16.103392857142843</c:v>
                </c:pt>
                <c:pt idx="2910">
                  <c:v>16.108928571428574</c:v>
                </c:pt>
                <c:pt idx="2911">
                  <c:v>16.114464285714291</c:v>
                </c:pt>
                <c:pt idx="2912">
                  <c:v>16.12</c:v>
                </c:pt>
                <c:pt idx="2913">
                  <c:v>16.125535714285714</c:v>
                </c:pt>
                <c:pt idx="2914">
                  <c:v>16.131071428571449</c:v>
                </c:pt>
                <c:pt idx="2915">
                  <c:v>16.136607142857144</c:v>
                </c:pt>
                <c:pt idx="2916">
                  <c:v>16.142142857142829</c:v>
                </c:pt>
                <c:pt idx="2917">
                  <c:v>16.147678571428571</c:v>
                </c:pt>
                <c:pt idx="2918">
                  <c:v>16.153214285714288</c:v>
                </c:pt>
                <c:pt idx="2919">
                  <c:v>16.158750000000001</c:v>
                </c:pt>
                <c:pt idx="2920">
                  <c:v>16.164285714285736</c:v>
                </c:pt>
                <c:pt idx="2921">
                  <c:v>16.169821428571431</c:v>
                </c:pt>
                <c:pt idx="2922">
                  <c:v>16.175357142857145</c:v>
                </c:pt>
                <c:pt idx="2923">
                  <c:v>16.180892857142844</c:v>
                </c:pt>
                <c:pt idx="2924">
                  <c:v>16.186428571428557</c:v>
                </c:pt>
                <c:pt idx="2925">
                  <c:v>16.191964285714295</c:v>
                </c:pt>
                <c:pt idx="2926">
                  <c:v>16.197500000000005</c:v>
                </c:pt>
                <c:pt idx="2927">
                  <c:v>16.203035714285715</c:v>
                </c:pt>
                <c:pt idx="2928">
                  <c:v>16.208571428571428</c:v>
                </c:pt>
                <c:pt idx="2929">
                  <c:v>16.214107142857145</c:v>
                </c:pt>
                <c:pt idx="2930">
                  <c:v>16.21964285714283</c:v>
                </c:pt>
                <c:pt idx="2931">
                  <c:v>16.225178571428572</c:v>
                </c:pt>
                <c:pt idx="2932">
                  <c:v>16.230714285714289</c:v>
                </c:pt>
                <c:pt idx="2933">
                  <c:v>16.236250000000005</c:v>
                </c:pt>
              </c:numCache>
            </c:numRef>
          </c:xVal>
          <c:yVal>
            <c:numRef>
              <c:f>A50FSV!$H$4:$H$2937</c:f>
              <c:numCache>
                <c:formatCode>General</c:formatCode>
                <c:ptCount val="293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0.1</c:v>
                </c:pt>
                <c:pt idx="4">
                  <c:v>0.1</c:v>
                </c:pt>
                <c:pt idx="5">
                  <c:v>0.14000000000000001</c:v>
                </c:pt>
                <c:pt idx="6">
                  <c:v>0.14000000000000001</c:v>
                </c:pt>
                <c:pt idx="7">
                  <c:v>0.14000000000000001</c:v>
                </c:pt>
                <c:pt idx="8">
                  <c:v>0.14000000000000001</c:v>
                </c:pt>
                <c:pt idx="9">
                  <c:v>0.14000000000000001</c:v>
                </c:pt>
                <c:pt idx="10">
                  <c:v>0.1</c:v>
                </c:pt>
                <c:pt idx="11">
                  <c:v>0.1</c:v>
                </c:pt>
                <c:pt idx="12">
                  <c:v>0.1</c:v>
                </c:pt>
                <c:pt idx="13">
                  <c:v>0.1</c:v>
                </c:pt>
                <c:pt idx="14">
                  <c:v>0.1</c:v>
                </c:pt>
                <c:pt idx="15">
                  <c:v>0.1</c:v>
                </c:pt>
                <c:pt idx="16">
                  <c:v>0.14000000000000001</c:v>
                </c:pt>
                <c:pt idx="17">
                  <c:v>0.19</c:v>
                </c:pt>
                <c:pt idx="18">
                  <c:v>0.28000000000000008</c:v>
                </c:pt>
                <c:pt idx="19">
                  <c:v>0.28000000000000008</c:v>
                </c:pt>
                <c:pt idx="20">
                  <c:v>0.28000000000000008</c:v>
                </c:pt>
                <c:pt idx="21">
                  <c:v>0.23000000000000004</c:v>
                </c:pt>
                <c:pt idx="22">
                  <c:v>0.19</c:v>
                </c:pt>
                <c:pt idx="23">
                  <c:v>0.19</c:v>
                </c:pt>
                <c:pt idx="24">
                  <c:v>0.19</c:v>
                </c:pt>
                <c:pt idx="25">
                  <c:v>0.14000000000000001</c:v>
                </c:pt>
                <c:pt idx="26">
                  <c:v>0.1</c:v>
                </c:pt>
                <c:pt idx="27">
                  <c:v>0.1</c:v>
                </c:pt>
                <c:pt idx="28">
                  <c:v>0.1</c:v>
                </c:pt>
                <c:pt idx="29">
                  <c:v>0.1</c:v>
                </c:pt>
                <c:pt idx="30">
                  <c:v>0.1</c:v>
                </c:pt>
                <c:pt idx="31">
                  <c:v>0.1</c:v>
                </c:pt>
                <c:pt idx="32">
                  <c:v>0.1</c:v>
                </c:pt>
                <c:pt idx="33">
                  <c:v>0.1</c:v>
                </c:pt>
                <c:pt idx="34">
                  <c:v>0.1</c:v>
                </c:pt>
                <c:pt idx="35">
                  <c:v>0.33000000000000035</c:v>
                </c:pt>
                <c:pt idx="36">
                  <c:v>0.33000000000000035</c:v>
                </c:pt>
                <c:pt idx="37">
                  <c:v>0.33000000000000035</c:v>
                </c:pt>
                <c:pt idx="38">
                  <c:v>0.28000000000000008</c:v>
                </c:pt>
                <c:pt idx="39">
                  <c:v>0.23000000000000004</c:v>
                </c:pt>
                <c:pt idx="40">
                  <c:v>0.19</c:v>
                </c:pt>
                <c:pt idx="41">
                  <c:v>0.19</c:v>
                </c:pt>
                <c:pt idx="42">
                  <c:v>0.14000000000000001</c:v>
                </c:pt>
                <c:pt idx="43">
                  <c:v>0.1</c:v>
                </c:pt>
                <c:pt idx="44">
                  <c:v>0.1</c:v>
                </c:pt>
                <c:pt idx="45">
                  <c:v>0.1</c:v>
                </c:pt>
                <c:pt idx="46">
                  <c:v>0.1</c:v>
                </c:pt>
                <c:pt idx="47">
                  <c:v>0.1</c:v>
                </c:pt>
                <c:pt idx="48">
                  <c:v>0.47000000000000008</c:v>
                </c:pt>
                <c:pt idx="49">
                  <c:v>0.47000000000000008</c:v>
                </c:pt>
                <c:pt idx="50">
                  <c:v>0.47000000000000008</c:v>
                </c:pt>
                <c:pt idx="51">
                  <c:v>0.42000000000000021</c:v>
                </c:pt>
                <c:pt idx="52">
                  <c:v>0.47000000000000008</c:v>
                </c:pt>
                <c:pt idx="53">
                  <c:v>0.42000000000000021</c:v>
                </c:pt>
                <c:pt idx="54">
                  <c:v>0.33000000000000035</c:v>
                </c:pt>
                <c:pt idx="55">
                  <c:v>0.33000000000000035</c:v>
                </c:pt>
                <c:pt idx="56">
                  <c:v>0.33000000000000035</c:v>
                </c:pt>
                <c:pt idx="57">
                  <c:v>0.28000000000000008</c:v>
                </c:pt>
                <c:pt idx="58">
                  <c:v>0.28000000000000008</c:v>
                </c:pt>
                <c:pt idx="59">
                  <c:v>0.23000000000000004</c:v>
                </c:pt>
                <c:pt idx="60">
                  <c:v>0.23000000000000004</c:v>
                </c:pt>
                <c:pt idx="61">
                  <c:v>0.19</c:v>
                </c:pt>
                <c:pt idx="62">
                  <c:v>0.19</c:v>
                </c:pt>
                <c:pt idx="63">
                  <c:v>0.19</c:v>
                </c:pt>
                <c:pt idx="64">
                  <c:v>0.19</c:v>
                </c:pt>
                <c:pt idx="65">
                  <c:v>0.19</c:v>
                </c:pt>
                <c:pt idx="66">
                  <c:v>0.19</c:v>
                </c:pt>
                <c:pt idx="67">
                  <c:v>0.19</c:v>
                </c:pt>
                <c:pt idx="68">
                  <c:v>0.19</c:v>
                </c:pt>
                <c:pt idx="69">
                  <c:v>0.19</c:v>
                </c:pt>
                <c:pt idx="70">
                  <c:v>0.23000000000000004</c:v>
                </c:pt>
                <c:pt idx="71">
                  <c:v>0.23000000000000004</c:v>
                </c:pt>
                <c:pt idx="72">
                  <c:v>0.28000000000000008</c:v>
                </c:pt>
                <c:pt idx="73">
                  <c:v>0.28000000000000008</c:v>
                </c:pt>
                <c:pt idx="74">
                  <c:v>0.33000000000000035</c:v>
                </c:pt>
                <c:pt idx="75">
                  <c:v>0.28000000000000008</c:v>
                </c:pt>
                <c:pt idx="76">
                  <c:v>0.23000000000000004</c:v>
                </c:pt>
                <c:pt idx="77">
                  <c:v>0.23000000000000004</c:v>
                </c:pt>
                <c:pt idx="78">
                  <c:v>0.28000000000000008</c:v>
                </c:pt>
                <c:pt idx="79">
                  <c:v>0.42000000000000021</c:v>
                </c:pt>
                <c:pt idx="80">
                  <c:v>0.8400000000000003</c:v>
                </c:pt>
                <c:pt idx="81">
                  <c:v>0.42000000000000021</c:v>
                </c:pt>
                <c:pt idx="82">
                  <c:v>0.28000000000000008</c:v>
                </c:pt>
                <c:pt idx="83">
                  <c:v>0.51</c:v>
                </c:pt>
                <c:pt idx="84">
                  <c:v>0.42000000000000021</c:v>
                </c:pt>
                <c:pt idx="85">
                  <c:v>0.33000000000000035</c:v>
                </c:pt>
                <c:pt idx="86">
                  <c:v>0.28000000000000008</c:v>
                </c:pt>
                <c:pt idx="87">
                  <c:v>0.33000000000000035</c:v>
                </c:pt>
                <c:pt idx="88">
                  <c:v>0.28000000000000008</c:v>
                </c:pt>
                <c:pt idx="89">
                  <c:v>0.28000000000000008</c:v>
                </c:pt>
                <c:pt idx="90">
                  <c:v>0.28000000000000008</c:v>
                </c:pt>
                <c:pt idx="91">
                  <c:v>0.23000000000000004</c:v>
                </c:pt>
                <c:pt idx="92">
                  <c:v>0.28000000000000008</c:v>
                </c:pt>
                <c:pt idx="93">
                  <c:v>0.23000000000000004</c:v>
                </c:pt>
                <c:pt idx="94">
                  <c:v>0.23000000000000004</c:v>
                </c:pt>
                <c:pt idx="95">
                  <c:v>0.23000000000000004</c:v>
                </c:pt>
                <c:pt idx="96">
                  <c:v>0.23000000000000004</c:v>
                </c:pt>
                <c:pt idx="97">
                  <c:v>0.19</c:v>
                </c:pt>
                <c:pt idx="98">
                  <c:v>0.19</c:v>
                </c:pt>
                <c:pt idx="99">
                  <c:v>0.19</c:v>
                </c:pt>
                <c:pt idx="100">
                  <c:v>0.61000000000000054</c:v>
                </c:pt>
                <c:pt idx="101">
                  <c:v>0.19</c:v>
                </c:pt>
                <c:pt idx="102">
                  <c:v>0.1</c:v>
                </c:pt>
                <c:pt idx="103">
                  <c:v>0.1</c:v>
                </c:pt>
                <c:pt idx="104">
                  <c:v>0.1</c:v>
                </c:pt>
                <c:pt idx="105">
                  <c:v>0.1</c:v>
                </c:pt>
                <c:pt idx="106">
                  <c:v>0.05</c:v>
                </c:pt>
                <c:pt idx="107">
                  <c:v>0.05</c:v>
                </c:pt>
                <c:pt idx="108">
                  <c:v>0.1</c:v>
                </c:pt>
                <c:pt idx="109">
                  <c:v>0.05</c:v>
                </c:pt>
                <c:pt idx="110">
                  <c:v>0.05</c:v>
                </c:pt>
                <c:pt idx="111">
                  <c:v>0.05</c:v>
                </c:pt>
                <c:pt idx="112">
                  <c:v>0.05</c:v>
                </c:pt>
                <c:pt idx="113">
                  <c:v>0.05</c:v>
                </c:pt>
                <c:pt idx="114">
                  <c:v>0.05</c:v>
                </c:pt>
                <c:pt idx="115">
                  <c:v>0.05</c:v>
                </c:pt>
                <c:pt idx="116">
                  <c:v>0.05</c:v>
                </c:pt>
                <c:pt idx="117">
                  <c:v>0.05</c:v>
                </c:pt>
                <c:pt idx="118">
                  <c:v>0.1</c:v>
                </c:pt>
                <c:pt idx="119">
                  <c:v>0.14000000000000001</c:v>
                </c:pt>
                <c:pt idx="120">
                  <c:v>0.23000000000000004</c:v>
                </c:pt>
                <c:pt idx="121">
                  <c:v>0.28000000000000008</c:v>
                </c:pt>
                <c:pt idx="122">
                  <c:v>0.33000000000000035</c:v>
                </c:pt>
                <c:pt idx="123">
                  <c:v>0.42000000000000021</c:v>
                </c:pt>
                <c:pt idx="124">
                  <c:v>0.51</c:v>
                </c:pt>
                <c:pt idx="125">
                  <c:v>0.92999999999999994</c:v>
                </c:pt>
                <c:pt idx="126">
                  <c:v>0.51</c:v>
                </c:pt>
                <c:pt idx="127">
                  <c:v>0.28000000000000008</c:v>
                </c:pt>
                <c:pt idx="128">
                  <c:v>0.23000000000000004</c:v>
                </c:pt>
                <c:pt idx="129">
                  <c:v>0.19</c:v>
                </c:pt>
                <c:pt idx="130">
                  <c:v>0.1</c:v>
                </c:pt>
                <c:pt idx="131">
                  <c:v>0.1</c:v>
                </c:pt>
                <c:pt idx="132">
                  <c:v>0.14000000000000001</c:v>
                </c:pt>
                <c:pt idx="133">
                  <c:v>0.19</c:v>
                </c:pt>
                <c:pt idx="134">
                  <c:v>0.19</c:v>
                </c:pt>
                <c:pt idx="135">
                  <c:v>0.23000000000000004</c:v>
                </c:pt>
                <c:pt idx="136">
                  <c:v>0.19</c:v>
                </c:pt>
                <c:pt idx="137">
                  <c:v>0.19</c:v>
                </c:pt>
                <c:pt idx="138">
                  <c:v>0.19</c:v>
                </c:pt>
                <c:pt idx="139">
                  <c:v>0.14000000000000001</c:v>
                </c:pt>
                <c:pt idx="140">
                  <c:v>0.19</c:v>
                </c:pt>
                <c:pt idx="141">
                  <c:v>0.19</c:v>
                </c:pt>
                <c:pt idx="142">
                  <c:v>0.14000000000000001</c:v>
                </c:pt>
                <c:pt idx="143">
                  <c:v>0.14000000000000001</c:v>
                </c:pt>
                <c:pt idx="144">
                  <c:v>0.14000000000000001</c:v>
                </c:pt>
                <c:pt idx="145">
                  <c:v>0.23000000000000004</c:v>
                </c:pt>
                <c:pt idx="146">
                  <c:v>0.23000000000000004</c:v>
                </c:pt>
                <c:pt idx="147">
                  <c:v>0.23000000000000004</c:v>
                </c:pt>
                <c:pt idx="148">
                  <c:v>0.28000000000000008</c:v>
                </c:pt>
                <c:pt idx="149">
                  <c:v>0.23000000000000004</c:v>
                </c:pt>
                <c:pt idx="150">
                  <c:v>0.19</c:v>
                </c:pt>
                <c:pt idx="151">
                  <c:v>0.14000000000000001</c:v>
                </c:pt>
                <c:pt idx="152">
                  <c:v>0.28000000000000008</c:v>
                </c:pt>
                <c:pt idx="153">
                  <c:v>0.37000000000000022</c:v>
                </c:pt>
                <c:pt idx="154">
                  <c:v>0.33000000000000035</c:v>
                </c:pt>
                <c:pt idx="155">
                  <c:v>0.23000000000000004</c:v>
                </c:pt>
                <c:pt idx="156">
                  <c:v>0.23000000000000004</c:v>
                </c:pt>
                <c:pt idx="157">
                  <c:v>0.33000000000000035</c:v>
                </c:pt>
                <c:pt idx="158">
                  <c:v>0.28000000000000008</c:v>
                </c:pt>
                <c:pt idx="159">
                  <c:v>0.23000000000000004</c:v>
                </c:pt>
                <c:pt idx="160">
                  <c:v>0.19</c:v>
                </c:pt>
                <c:pt idx="161">
                  <c:v>0.14000000000000001</c:v>
                </c:pt>
                <c:pt idx="162">
                  <c:v>0.19</c:v>
                </c:pt>
                <c:pt idx="163">
                  <c:v>0.23000000000000004</c:v>
                </c:pt>
                <c:pt idx="164">
                  <c:v>0.19</c:v>
                </c:pt>
                <c:pt idx="165">
                  <c:v>0.28000000000000008</c:v>
                </c:pt>
                <c:pt idx="166">
                  <c:v>0.19</c:v>
                </c:pt>
                <c:pt idx="167">
                  <c:v>0.23000000000000004</c:v>
                </c:pt>
                <c:pt idx="168">
                  <c:v>0.33000000000000035</c:v>
                </c:pt>
                <c:pt idx="169">
                  <c:v>0.33000000000000035</c:v>
                </c:pt>
                <c:pt idx="170">
                  <c:v>0.37000000000000022</c:v>
                </c:pt>
                <c:pt idx="171">
                  <c:v>0.42000000000000021</c:v>
                </c:pt>
                <c:pt idx="172">
                  <c:v>0.42000000000000021</c:v>
                </c:pt>
                <c:pt idx="173">
                  <c:v>0.42000000000000021</c:v>
                </c:pt>
                <c:pt idx="174">
                  <c:v>0.47000000000000008</c:v>
                </c:pt>
                <c:pt idx="175">
                  <c:v>0.42000000000000021</c:v>
                </c:pt>
                <c:pt idx="176">
                  <c:v>0.42000000000000021</c:v>
                </c:pt>
                <c:pt idx="177">
                  <c:v>0.42000000000000021</c:v>
                </c:pt>
                <c:pt idx="178">
                  <c:v>0.42000000000000021</c:v>
                </c:pt>
                <c:pt idx="179">
                  <c:v>0.42000000000000021</c:v>
                </c:pt>
                <c:pt idx="180">
                  <c:v>0.37000000000000022</c:v>
                </c:pt>
                <c:pt idx="181">
                  <c:v>0.33000000000000035</c:v>
                </c:pt>
                <c:pt idx="182">
                  <c:v>0.37000000000000022</c:v>
                </c:pt>
                <c:pt idx="183">
                  <c:v>0.42000000000000021</c:v>
                </c:pt>
                <c:pt idx="184">
                  <c:v>0.37000000000000022</c:v>
                </c:pt>
                <c:pt idx="185">
                  <c:v>0.79</c:v>
                </c:pt>
                <c:pt idx="186">
                  <c:v>0.61000000000000054</c:v>
                </c:pt>
                <c:pt idx="187">
                  <c:v>0.37000000000000022</c:v>
                </c:pt>
                <c:pt idx="188">
                  <c:v>0.33000000000000035</c:v>
                </c:pt>
                <c:pt idx="189">
                  <c:v>0.47000000000000008</c:v>
                </c:pt>
                <c:pt idx="190">
                  <c:v>0.47000000000000008</c:v>
                </c:pt>
                <c:pt idx="191">
                  <c:v>0.23000000000000004</c:v>
                </c:pt>
                <c:pt idx="192">
                  <c:v>0.23000000000000004</c:v>
                </c:pt>
                <c:pt idx="193">
                  <c:v>0.28000000000000008</c:v>
                </c:pt>
                <c:pt idx="194">
                  <c:v>0.42000000000000021</c:v>
                </c:pt>
                <c:pt idx="195">
                  <c:v>0.33000000000000035</c:v>
                </c:pt>
                <c:pt idx="196">
                  <c:v>0.28000000000000008</c:v>
                </c:pt>
                <c:pt idx="197">
                  <c:v>0.37000000000000022</c:v>
                </c:pt>
                <c:pt idx="198">
                  <c:v>0.47000000000000008</c:v>
                </c:pt>
                <c:pt idx="199">
                  <c:v>0.51</c:v>
                </c:pt>
                <c:pt idx="200">
                  <c:v>0.61000000000000054</c:v>
                </c:pt>
                <c:pt idx="201">
                  <c:v>0.65000000000000036</c:v>
                </c:pt>
                <c:pt idx="202">
                  <c:v>0.65000000000000036</c:v>
                </c:pt>
                <c:pt idx="203">
                  <c:v>0.61000000000000054</c:v>
                </c:pt>
                <c:pt idx="204">
                  <c:v>0.56000000000000005</c:v>
                </c:pt>
                <c:pt idx="205">
                  <c:v>0.56000000000000005</c:v>
                </c:pt>
                <c:pt idx="206">
                  <c:v>0.61000000000000054</c:v>
                </c:pt>
                <c:pt idx="207">
                  <c:v>0.56000000000000005</c:v>
                </c:pt>
                <c:pt idx="208">
                  <c:v>0.56000000000000005</c:v>
                </c:pt>
                <c:pt idx="209">
                  <c:v>0.61000000000000054</c:v>
                </c:pt>
                <c:pt idx="210">
                  <c:v>0.56000000000000005</c:v>
                </c:pt>
                <c:pt idx="211">
                  <c:v>0.61000000000000054</c:v>
                </c:pt>
                <c:pt idx="212">
                  <c:v>0.56000000000000005</c:v>
                </c:pt>
                <c:pt idx="213">
                  <c:v>0.56000000000000005</c:v>
                </c:pt>
                <c:pt idx="214">
                  <c:v>0.42000000000000021</c:v>
                </c:pt>
                <c:pt idx="215">
                  <c:v>0.37000000000000022</c:v>
                </c:pt>
                <c:pt idx="216">
                  <c:v>0.61000000000000054</c:v>
                </c:pt>
                <c:pt idx="217">
                  <c:v>0.65000000000000036</c:v>
                </c:pt>
                <c:pt idx="218">
                  <c:v>0.74000000000000044</c:v>
                </c:pt>
                <c:pt idx="219">
                  <c:v>1.069999999999999</c:v>
                </c:pt>
                <c:pt idx="220">
                  <c:v>0.7000000000000004</c:v>
                </c:pt>
                <c:pt idx="221">
                  <c:v>0.7000000000000004</c:v>
                </c:pt>
                <c:pt idx="222">
                  <c:v>0.7000000000000004</c:v>
                </c:pt>
                <c:pt idx="223">
                  <c:v>0.61000000000000054</c:v>
                </c:pt>
                <c:pt idx="224">
                  <c:v>0.42000000000000021</c:v>
                </c:pt>
                <c:pt idx="225">
                  <c:v>0.61000000000000054</c:v>
                </c:pt>
                <c:pt idx="226">
                  <c:v>0.56000000000000005</c:v>
                </c:pt>
                <c:pt idx="227">
                  <c:v>0.47000000000000008</c:v>
                </c:pt>
                <c:pt idx="228">
                  <c:v>0.51</c:v>
                </c:pt>
                <c:pt idx="229">
                  <c:v>0.56000000000000005</c:v>
                </c:pt>
                <c:pt idx="230">
                  <c:v>0.61000000000000054</c:v>
                </c:pt>
                <c:pt idx="231">
                  <c:v>0.56000000000000005</c:v>
                </c:pt>
                <c:pt idx="232">
                  <c:v>0.47000000000000008</c:v>
                </c:pt>
                <c:pt idx="233">
                  <c:v>0.47000000000000008</c:v>
                </c:pt>
                <c:pt idx="234">
                  <c:v>0.7000000000000004</c:v>
                </c:pt>
                <c:pt idx="235">
                  <c:v>0.74000000000000044</c:v>
                </c:pt>
                <c:pt idx="236">
                  <c:v>0.79</c:v>
                </c:pt>
                <c:pt idx="237">
                  <c:v>0.8400000000000003</c:v>
                </c:pt>
                <c:pt idx="238">
                  <c:v>0.8400000000000003</c:v>
                </c:pt>
                <c:pt idx="239">
                  <c:v>0.8400000000000003</c:v>
                </c:pt>
                <c:pt idx="240">
                  <c:v>0.88</c:v>
                </c:pt>
                <c:pt idx="241">
                  <c:v>0.88</c:v>
                </c:pt>
                <c:pt idx="242">
                  <c:v>0.88</c:v>
                </c:pt>
                <c:pt idx="243">
                  <c:v>0.92999999999999994</c:v>
                </c:pt>
                <c:pt idx="244">
                  <c:v>0.88</c:v>
                </c:pt>
                <c:pt idx="245">
                  <c:v>0.88</c:v>
                </c:pt>
                <c:pt idx="246">
                  <c:v>0.8400000000000003</c:v>
                </c:pt>
                <c:pt idx="247">
                  <c:v>0.79</c:v>
                </c:pt>
                <c:pt idx="248">
                  <c:v>0.74000000000000044</c:v>
                </c:pt>
                <c:pt idx="249">
                  <c:v>0.88</c:v>
                </c:pt>
                <c:pt idx="250">
                  <c:v>0.8400000000000003</c:v>
                </c:pt>
                <c:pt idx="251">
                  <c:v>0.79</c:v>
                </c:pt>
                <c:pt idx="252">
                  <c:v>1.069999999999999</c:v>
                </c:pt>
                <c:pt idx="253">
                  <c:v>0.79</c:v>
                </c:pt>
                <c:pt idx="254">
                  <c:v>0.79</c:v>
                </c:pt>
                <c:pt idx="255">
                  <c:v>0.88</c:v>
                </c:pt>
                <c:pt idx="256">
                  <c:v>0.79</c:v>
                </c:pt>
                <c:pt idx="257">
                  <c:v>0.56000000000000005</c:v>
                </c:pt>
                <c:pt idx="258">
                  <c:v>0.65000000000000036</c:v>
                </c:pt>
                <c:pt idx="259">
                  <c:v>0.51</c:v>
                </c:pt>
                <c:pt idx="260">
                  <c:v>0.74000000000000044</c:v>
                </c:pt>
                <c:pt idx="261">
                  <c:v>0.8400000000000003</c:v>
                </c:pt>
                <c:pt idx="262">
                  <c:v>0.92999999999999994</c:v>
                </c:pt>
                <c:pt idx="263">
                  <c:v>0.98</c:v>
                </c:pt>
                <c:pt idx="264">
                  <c:v>1.02</c:v>
                </c:pt>
                <c:pt idx="265">
                  <c:v>1.069999999999999</c:v>
                </c:pt>
                <c:pt idx="266">
                  <c:v>1.119999999999999</c:v>
                </c:pt>
                <c:pt idx="267">
                  <c:v>1.159999999999999</c:v>
                </c:pt>
                <c:pt idx="268">
                  <c:v>1.159999999999999</c:v>
                </c:pt>
                <c:pt idx="269">
                  <c:v>1.119999999999999</c:v>
                </c:pt>
                <c:pt idx="270">
                  <c:v>1.159999999999999</c:v>
                </c:pt>
                <c:pt idx="271">
                  <c:v>1.21</c:v>
                </c:pt>
                <c:pt idx="272">
                  <c:v>1.159999999999999</c:v>
                </c:pt>
                <c:pt idx="273">
                  <c:v>1.069999999999999</c:v>
                </c:pt>
                <c:pt idx="274">
                  <c:v>1.159999999999999</c:v>
                </c:pt>
                <c:pt idx="275">
                  <c:v>1.21</c:v>
                </c:pt>
                <c:pt idx="276">
                  <c:v>0.92999999999999994</c:v>
                </c:pt>
                <c:pt idx="277">
                  <c:v>0.98</c:v>
                </c:pt>
                <c:pt idx="278">
                  <c:v>0.92999999999999994</c:v>
                </c:pt>
                <c:pt idx="279">
                  <c:v>1.069999999999999</c:v>
                </c:pt>
                <c:pt idx="280">
                  <c:v>1.119999999999999</c:v>
                </c:pt>
                <c:pt idx="281">
                  <c:v>1.02</c:v>
                </c:pt>
                <c:pt idx="282">
                  <c:v>1.02</c:v>
                </c:pt>
                <c:pt idx="283">
                  <c:v>0.92999999999999994</c:v>
                </c:pt>
                <c:pt idx="284">
                  <c:v>0.79</c:v>
                </c:pt>
                <c:pt idx="285">
                  <c:v>0.74000000000000044</c:v>
                </c:pt>
                <c:pt idx="286">
                  <c:v>0.88</c:v>
                </c:pt>
                <c:pt idx="287">
                  <c:v>0.92999999999999994</c:v>
                </c:pt>
                <c:pt idx="288">
                  <c:v>1.02</c:v>
                </c:pt>
                <c:pt idx="289">
                  <c:v>1.069999999999999</c:v>
                </c:pt>
                <c:pt idx="290">
                  <c:v>1.119999999999999</c:v>
                </c:pt>
                <c:pt idx="291">
                  <c:v>1.159999999999999</c:v>
                </c:pt>
                <c:pt idx="292">
                  <c:v>1.159999999999999</c:v>
                </c:pt>
                <c:pt idx="293">
                  <c:v>1.3</c:v>
                </c:pt>
                <c:pt idx="294">
                  <c:v>1.3</c:v>
                </c:pt>
                <c:pt idx="295">
                  <c:v>1.159999999999999</c:v>
                </c:pt>
                <c:pt idx="296">
                  <c:v>1.119999999999999</c:v>
                </c:pt>
                <c:pt idx="297">
                  <c:v>1.119999999999999</c:v>
                </c:pt>
                <c:pt idx="298">
                  <c:v>1.21</c:v>
                </c:pt>
                <c:pt idx="299">
                  <c:v>1.119999999999999</c:v>
                </c:pt>
                <c:pt idx="300">
                  <c:v>1.119999999999999</c:v>
                </c:pt>
                <c:pt idx="301">
                  <c:v>1.119999999999999</c:v>
                </c:pt>
                <c:pt idx="302">
                  <c:v>1.159999999999999</c:v>
                </c:pt>
                <c:pt idx="303">
                  <c:v>1.069999999999999</c:v>
                </c:pt>
                <c:pt idx="304">
                  <c:v>1.069999999999999</c:v>
                </c:pt>
                <c:pt idx="305">
                  <c:v>1.069999999999999</c:v>
                </c:pt>
                <c:pt idx="306">
                  <c:v>1.119999999999999</c:v>
                </c:pt>
                <c:pt idx="307">
                  <c:v>1.119999999999999</c:v>
                </c:pt>
                <c:pt idx="308">
                  <c:v>1.069999999999999</c:v>
                </c:pt>
                <c:pt idx="309">
                  <c:v>1.069999999999999</c:v>
                </c:pt>
                <c:pt idx="310">
                  <c:v>1.159999999999999</c:v>
                </c:pt>
                <c:pt idx="311">
                  <c:v>1.119999999999999</c:v>
                </c:pt>
                <c:pt idx="312">
                  <c:v>1.119999999999999</c:v>
                </c:pt>
                <c:pt idx="313">
                  <c:v>1.159999999999999</c:v>
                </c:pt>
                <c:pt idx="314">
                  <c:v>1.9999999999999998</c:v>
                </c:pt>
                <c:pt idx="315">
                  <c:v>1.069999999999999</c:v>
                </c:pt>
                <c:pt idx="316">
                  <c:v>0.92999999999999994</c:v>
                </c:pt>
                <c:pt idx="317">
                  <c:v>0.65000000000000036</c:v>
                </c:pt>
                <c:pt idx="318">
                  <c:v>0.74000000000000044</c:v>
                </c:pt>
                <c:pt idx="319">
                  <c:v>0.79</c:v>
                </c:pt>
                <c:pt idx="320">
                  <c:v>0.92999999999999994</c:v>
                </c:pt>
                <c:pt idx="321">
                  <c:v>1.069999999999999</c:v>
                </c:pt>
                <c:pt idx="322">
                  <c:v>1.159999999999999</c:v>
                </c:pt>
                <c:pt idx="323">
                  <c:v>1.21</c:v>
                </c:pt>
                <c:pt idx="324">
                  <c:v>1.25</c:v>
                </c:pt>
                <c:pt idx="325">
                  <c:v>1.349999999999999</c:v>
                </c:pt>
                <c:pt idx="326">
                  <c:v>1.349999999999999</c:v>
                </c:pt>
                <c:pt idx="327">
                  <c:v>1.349999999999999</c:v>
                </c:pt>
                <c:pt idx="328">
                  <c:v>1.3</c:v>
                </c:pt>
                <c:pt idx="329">
                  <c:v>1.349999999999999</c:v>
                </c:pt>
                <c:pt idx="330">
                  <c:v>1.3</c:v>
                </c:pt>
                <c:pt idx="331">
                  <c:v>1.3</c:v>
                </c:pt>
                <c:pt idx="332">
                  <c:v>1.3</c:v>
                </c:pt>
                <c:pt idx="333">
                  <c:v>1.069999999999999</c:v>
                </c:pt>
                <c:pt idx="334">
                  <c:v>1.3</c:v>
                </c:pt>
                <c:pt idx="335">
                  <c:v>1.349999999999999</c:v>
                </c:pt>
                <c:pt idx="336">
                  <c:v>1.349999999999999</c:v>
                </c:pt>
                <c:pt idx="337">
                  <c:v>1.349999999999999</c:v>
                </c:pt>
                <c:pt idx="338">
                  <c:v>1.3900000000000001</c:v>
                </c:pt>
                <c:pt idx="339">
                  <c:v>1.3</c:v>
                </c:pt>
                <c:pt idx="340">
                  <c:v>1.25</c:v>
                </c:pt>
                <c:pt idx="341">
                  <c:v>1.3900000000000001</c:v>
                </c:pt>
                <c:pt idx="342">
                  <c:v>1.25</c:v>
                </c:pt>
                <c:pt idx="343">
                  <c:v>1.3</c:v>
                </c:pt>
                <c:pt idx="344">
                  <c:v>1.3</c:v>
                </c:pt>
                <c:pt idx="345">
                  <c:v>1.349999999999999</c:v>
                </c:pt>
                <c:pt idx="346">
                  <c:v>0.47000000000000008</c:v>
                </c:pt>
                <c:pt idx="347">
                  <c:v>0.8400000000000003</c:v>
                </c:pt>
                <c:pt idx="348">
                  <c:v>0.79</c:v>
                </c:pt>
                <c:pt idx="349">
                  <c:v>0.79</c:v>
                </c:pt>
                <c:pt idx="350">
                  <c:v>0.7000000000000004</c:v>
                </c:pt>
                <c:pt idx="351">
                  <c:v>1.02</c:v>
                </c:pt>
                <c:pt idx="352">
                  <c:v>1.069999999999999</c:v>
                </c:pt>
                <c:pt idx="353">
                  <c:v>1.159999999999999</c:v>
                </c:pt>
                <c:pt idx="354">
                  <c:v>1.25</c:v>
                </c:pt>
                <c:pt idx="355">
                  <c:v>1.3</c:v>
                </c:pt>
                <c:pt idx="356">
                  <c:v>1.349999999999999</c:v>
                </c:pt>
                <c:pt idx="357">
                  <c:v>1.3900000000000001</c:v>
                </c:pt>
                <c:pt idx="358">
                  <c:v>1.3900000000000001</c:v>
                </c:pt>
                <c:pt idx="359">
                  <c:v>1.3900000000000001</c:v>
                </c:pt>
                <c:pt idx="360">
                  <c:v>1.3900000000000001</c:v>
                </c:pt>
                <c:pt idx="361">
                  <c:v>1.349999999999999</c:v>
                </c:pt>
                <c:pt idx="362">
                  <c:v>1.3</c:v>
                </c:pt>
                <c:pt idx="363">
                  <c:v>1.349999999999999</c:v>
                </c:pt>
                <c:pt idx="364">
                  <c:v>1.349999999999999</c:v>
                </c:pt>
                <c:pt idx="365">
                  <c:v>1.349999999999999</c:v>
                </c:pt>
                <c:pt idx="366">
                  <c:v>1.3900000000000001</c:v>
                </c:pt>
                <c:pt idx="367">
                  <c:v>1.349999999999999</c:v>
                </c:pt>
                <c:pt idx="368">
                  <c:v>1.3900000000000001</c:v>
                </c:pt>
                <c:pt idx="369">
                  <c:v>1.44</c:v>
                </c:pt>
                <c:pt idx="370">
                  <c:v>1.3900000000000001</c:v>
                </c:pt>
                <c:pt idx="371">
                  <c:v>1.25</c:v>
                </c:pt>
                <c:pt idx="372">
                  <c:v>1.25</c:v>
                </c:pt>
                <c:pt idx="373">
                  <c:v>0.79</c:v>
                </c:pt>
                <c:pt idx="374">
                  <c:v>1.119999999999999</c:v>
                </c:pt>
                <c:pt idx="375">
                  <c:v>0.79</c:v>
                </c:pt>
                <c:pt idx="376">
                  <c:v>0.8400000000000003</c:v>
                </c:pt>
                <c:pt idx="377">
                  <c:v>0.98</c:v>
                </c:pt>
                <c:pt idx="378">
                  <c:v>0.98</c:v>
                </c:pt>
                <c:pt idx="379">
                  <c:v>1.02</c:v>
                </c:pt>
                <c:pt idx="380">
                  <c:v>1.069999999999999</c:v>
                </c:pt>
                <c:pt idx="381">
                  <c:v>1.119999999999999</c:v>
                </c:pt>
                <c:pt idx="382">
                  <c:v>1.21</c:v>
                </c:pt>
                <c:pt idx="383">
                  <c:v>1.349999999999999</c:v>
                </c:pt>
                <c:pt idx="384">
                  <c:v>1.3</c:v>
                </c:pt>
                <c:pt idx="385">
                  <c:v>1.3</c:v>
                </c:pt>
                <c:pt idx="386">
                  <c:v>1.3</c:v>
                </c:pt>
                <c:pt idx="387">
                  <c:v>1.3</c:v>
                </c:pt>
                <c:pt idx="388">
                  <c:v>1.3</c:v>
                </c:pt>
                <c:pt idx="389">
                  <c:v>1.3</c:v>
                </c:pt>
                <c:pt idx="390">
                  <c:v>1.3</c:v>
                </c:pt>
                <c:pt idx="391">
                  <c:v>1.3</c:v>
                </c:pt>
                <c:pt idx="392">
                  <c:v>1.349999999999999</c:v>
                </c:pt>
                <c:pt idx="393">
                  <c:v>1.3</c:v>
                </c:pt>
                <c:pt idx="394">
                  <c:v>1.159999999999999</c:v>
                </c:pt>
                <c:pt idx="395">
                  <c:v>1.349999999999999</c:v>
                </c:pt>
                <c:pt idx="396">
                  <c:v>1.21</c:v>
                </c:pt>
                <c:pt idx="397">
                  <c:v>1.349999999999999</c:v>
                </c:pt>
                <c:pt idx="398">
                  <c:v>1.3</c:v>
                </c:pt>
                <c:pt idx="399">
                  <c:v>1.159999999999999</c:v>
                </c:pt>
                <c:pt idx="400">
                  <c:v>1.21</c:v>
                </c:pt>
                <c:pt idx="401">
                  <c:v>1.159999999999999</c:v>
                </c:pt>
                <c:pt idx="402">
                  <c:v>1.069999999999999</c:v>
                </c:pt>
                <c:pt idx="403">
                  <c:v>0.56000000000000005</c:v>
                </c:pt>
                <c:pt idx="404">
                  <c:v>0.79</c:v>
                </c:pt>
                <c:pt idx="405">
                  <c:v>0.74000000000000044</c:v>
                </c:pt>
                <c:pt idx="406">
                  <c:v>0.7000000000000004</c:v>
                </c:pt>
                <c:pt idx="407">
                  <c:v>0.8400000000000003</c:v>
                </c:pt>
                <c:pt idx="408">
                  <c:v>0.79</c:v>
                </c:pt>
                <c:pt idx="409">
                  <c:v>0.8400000000000003</c:v>
                </c:pt>
                <c:pt idx="410">
                  <c:v>1.02</c:v>
                </c:pt>
                <c:pt idx="411">
                  <c:v>1.02</c:v>
                </c:pt>
                <c:pt idx="412">
                  <c:v>1.02</c:v>
                </c:pt>
                <c:pt idx="413">
                  <c:v>1.159999999999999</c:v>
                </c:pt>
                <c:pt idx="414">
                  <c:v>1.159999999999999</c:v>
                </c:pt>
                <c:pt idx="415">
                  <c:v>1.21</c:v>
                </c:pt>
                <c:pt idx="416">
                  <c:v>1.159999999999999</c:v>
                </c:pt>
                <c:pt idx="417">
                  <c:v>1.21</c:v>
                </c:pt>
                <c:pt idx="418">
                  <c:v>1.21</c:v>
                </c:pt>
                <c:pt idx="419">
                  <c:v>1.25</c:v>
                </c:pt>
                <c:pt idx="420">
                  <c:v>1.25</c:v>
                </c:pt>
                <c:pt idx="421">
                  <c:v>1.25</c:v>
                </c:pt>
                <c:pt idx="422">
                  <c:v>1.21</c:v>
                </c:pt>
                <c:pt idx="423">
                  <c:v>1.25</c:v>
                </c:pt>
                <c:pt idx="424">
                  <c:v>1.25</c:v>
                </c:pt>
                <c:pt idx="425">
                  <c:v>1.159999999999999</c:v>
                </c:pt>
                <c:pt idx="426">
                  <c:v>1.159999999999999</c:v>
                </c:pt>
                <c:pt idx="427">
                  <c:v>1.02</c:v>
                </c:pt>
                <c:pt idx="428">
                  <c:v>1.21</c:v>
                </c:pt>
                <c:pt idx="429">
                  <c:v>1.21</c:v>
                </c:pt>
                <c:pt idx="430">
                  <c:v>1.21</c:v>
                </c:pt>
                <c:pt idx="431">
                  <c:v>1.159999999999999</c:v>
                </c:pt>
                <c:pt idx="432">
                  <c:v>0.42000000000000021</c:v>
                </c:pt>
                <c:pt idx="433">
                  <c:v>0.61000000000000054</c:v>
                </c:pt>
                <c:pt idx="434">
                  <c:v>0.7000000000000004</c:v>
                </c:pt>
                <c:pt idx="435">
                  <c:v>0.7000000000000004</c:v>
                </c:pt>
                <c:pt idx="436">
                  <c:v>0.79</c:v>
                </c:pt>
                <c:pt idx="437">
                  <c:v>0.79</c:v>
                </c:pt>
                <c:pt idx="438">
                  <c:v>0.88</c:v>
                </c:pt>
                <c:pt idx="439">
                  <c:v>0.92999999999999994</c:v>
                </c:pt>
                <c:pt idx="440">
                  <c:v>1.02</c:v>
                </c:pt>
                <c:pt idx="441">
                  <c:v>1.069999999999999</c:v>
                </c:pt>
                <c:pt idx="442">
                  <c:v>1.069999999999999</c:v>
                </c:pt>
                <c:pt idx="443">
                  <c:v>1.159999999999999</c:v>
                </c:pt>
                <c:pt idx="444">
                  <c:v>1.21</c:v>
                </c:pt>
                <c:pt idx="445">
                  <c:v>1.25</c:v>
                </c:pt>
                <c:pt idx="446">
                  <c:v>1.21</c:v>
                </c:pt>
                <c:pt idx="447">
                  <c:v>1.21</c:v>
                </c:pt>
                <c:pt idx="448">
                  <c:v>1.21</c:v>
                </c:pt>
                <c:pt idx="449">
                  <c:v>1.25</c:v>
                </c:pt>
                <c:pt idx="450">
                  <c:v>1.159999999999999</c:v>
                </c:pt>
                <c:pt idx="451">
                  <c:v>1.159999999999999</c:v>
                </c:pt>
                <c:pt idx="452">
                  <c:v>1.21</c:v>
                </c:pt>
                <c:pt idx="453">
                  <c:v>1.159999999999999</c:v>
                </c:pt>
                <c:pt idx="454">
                  <c:v>1.119999999999999</c:v>
                </c:pt>
                <c:pt idx="455">
                  <c:v>1.119999999999999</c:v>
                </c:pt>
                <c:pt idx="456">
                  <c:v>1.069999999999999</c:v>
                </c:pt>
                <c:pt idx="457">
                  <c:v>1.069999999999999</c:v>
                </c:pt>
                <c:pt idx="458">
                  <c:v>1.02</c:v>
                </c:pt>
                <c:pt idx="459">
                  <c:v>1.159999999999999</c:v>
                </c:pt>
                <c:pt idx="460">
                  <c:v>2.1300000000000003</c:v>
                </c:pt>
                <c:pt idx="461">
                  <c:v>0.7000000000000004</c:v>
                </c:pt>
                <c:pt idx="462">
                  <c:v>0.65000000000000036</c:v>
                </c:pt>
                <c:pt idx="463">
                  <c:v>0.65000000000000036</c:v>
                </c:pt>
                <c:pt idx="464">
                  <c:v>0.61000000000000054</c:v>
                </c:pt>
                <c:pt idx="465">
                  <c:v>0.61000000000000054</c:v>
                </c:pt>
                <c:pt idx="466">
                  <c:v>0.65000000000000036</c:v>
                </c:pt>
                <c:pt idx="467">
                  <c:v>0.65000000000000036</c:v>
                </c:pt>
                <c:pt idx="468">
                  <c:v>0.88</c:v>
                </c:pt>
                <c:pt idx="469">
                  <c:v>0.79</c:v>
                </c:pt>
                <c:pt idx="470">
                  <c:v>0.88</c:v>
                </c:pt>
                <c:pt idx="471">
                  <c:v>0.92999999999999994</c:v>
                </c:pt>
                <c:pt idx="472">
                  <c:v>0.98</c:v>
                </c:pt>
                <c:pt idx="473">
                  <c:v>1.02</c:v>
                </c:pt>
                <c:pt idx="474">
                  <c:v>1.02</c:v>
                </c:pt>
                <c:pt idx="475">
                  <c:v>1.069999999999999</c:v>
                </c:pt>
                <c:pt idx="476">
                  <c:v>1.119999999999999</c:v>
                </c:pt>
                <c:pt idx="477">
                  <c:v>1.119999999999999</c:v>
                </c:pt>
                <c:pt idx="478">
                  <c:v>1.119999999999999</c:v>
                </c:pt>
                <c:pt idx="479">
                  <c:v>1.119999999999999</c:v>
                </c:pt>
                <c:pt idx="480">
                  <c:v>1.119999999999999</c:v>
                </c:pt>
                <c:pt idx="481">
                  <c:v>1.119999999999999</c:v>
                </c:pt>
                <c:pt idx="482">
                  <c:v>1.069999999999999</c:v>
                </c:pt>
                <c:pt idx="483">
                  <c:v>1.119999999999999</c:v>
                </c:pt>
                <c:pt idx="484">
                  <c:v>1.119999999999999</c:v>
                </c:pt>
                <c:pt idx="485">
                  <c:v>1.069999999999999</c:v>
                </c:pt>
                <c:pt idx="486">
                  <c:v>1.02</c:v>
                </c:pt>
                <c:pt idx="487">
                  <c:v>0.79</c:v>
                </c:pt>
                <c:pt idx="488">
                  <c:v>0.98</c:v>
                </c:pt>
                <c:pt idx="489">
                  <c:v>1.02</c:v>
                </c:pt>
                <c:pt idx="490">
                  <c:v>0.92999999999999994</c:v>
                </c:pt>
                <c:pt idx="491">
                  <c:v>0.42000000000000021</c:v>
                </c:pt>
                <c:pt idx="492">
                  <c:v>0.51</c:v>
                </c:pt>
                <c:pt idx="493">
                  <c:v>0.74000000000000044</c:v>
                </c:pt>
                <c:pt idx="494">
                  <c:v>0.7000000000000004</c:v>
                </c:pt>
                <c:pt idx="495">
                  <c:v>0.65000000000000036</c:v>
                </c:pt>
                <c:pt idx="496">
                  <c:v>0.61000000000000054</c:v>
                </c:pt>
                <c:pt idx="497">
                  <c:v>0.56000000000000005</c:v>
                </c:pt>
                <c:pt idx="498">
                  <c:v>0.7000000000000004</c:v>
                </c:pt>
                <c:pt idx="499">
                  <c:v>0.79</c:v>
                </c:pt>
                <c:pt idx="500">
                  <c:v>0.92999999999999994</c:v>
                </c:pt>
                <c:pt idx="501">
                  <c:v>0.92999999999999994</c:v>
                </c:pt>
                <c:pt idx="502">
                  <c:v>0.98</c:v>
                </c:pt>
                <c:pt idx="503">
                  <c:v>0.98</c:v>
                </c:pt>
                <c:pt idx="504">
                  <c:v>1.02</c:v>
                </c:pt>
                <c:pt idx="505">
                  <c:v>1.02</c:v>
                </c:pt>
                <c:pt idx="506">
                  <c:v>1.069999999999999</c:v>
                </c:pt>
                <c:pt idx="507">
                  <c:v>1.02</c:v>
                </c:pt>
                <c:pt idx="508">
                  <c:v>1.02</c:v>
                </c:pt>
                <c:pt idx="509">
                  <c:v>0.92999999999999994</c:v>
                </c:pt>
                <c:pt idx="510">
                  <c:v>1.069999999999999</c:v>
                </c:pt>
                <c:pt idx="511">
                  <c:v>1.02</c:v>
                </c:pt>
                <c:pt idx="512">
                  <c:v>0.92999999999999994</c:v>
                </c:pt>
                <c:pt idx="513">
                  <c:v>0.92999999999999994</c:v>
                </c:pt>
                <c:pt idx="514">
                  <c:v>0.88</c:v>
                </c:pt>
                <c:pt idx="515">
                  <c:v>0.88</c:v>
                </c:pt>
                <c:pt idx="516">
                  <c:v>0.8400000000000003</c:v>
                </c:pt>
                <c:pt idx="517">
                  <c:v>0.88</c:v>
                </c:pt>
                <c:pt idx="518">
                  <c:v>0.74000000000000044</c:v>
                </c:pt>
                <c:pt idx="519">
                  <c:v>0.98</c:v>
                </c:pt>
                <c:pt idx="520">
                  <c:v>0.47000000000000008</c:v>
                </c:pt>
                <c:pt idx="521">
                  <c:v>0.79</c:v>
                </c:pt>
                <c:pt idx="522">
                  <c:v>0.79</c:v>
                </c:pt>
                <c:pt idx="523">
                  <c:v>0.7000000000000004</c:v>
                </c:pt>
                <c:pt idx="524">
                  <c:v>0.65000000000000036</c:v>
                </c:pt>
                <c:pt idx="525">
                  <c:v>0.65000000000000036</c:v>
                </c:pt>
                <c:pt idx="526">
                  <c:v>0.56000000000000005</c:v>
                </c:pt>
                <c:pt idx="527">
                  <c:v>0.74000000000000044</c:v>
                </c:pt>
                <c:pt idx="528">
                  <c:v>0.56000000000000005</c:v>
                </c:pt>
                <c:pt idx="529">
                  <c:v>0.74000000000000044</c:v>
                </c:pt>
                <c:pt idx="530">
                  <c:v>0.79</c:v>
                </c:pt>
                <c:pt idx="531">
                  <c:v>0.88</c:v>
                </c:pt>
                <c:pt idx="532">
                  <c:v>0.88</c:v>
                </c:pt>
                <c:pt idx="533">
                  <c:v>0.92999999999999994</c:v>
                </c:pt>
                <c:pt idx="534">
                  <c:v>0.92999999999999994</c:v>
                </c:pt>
                <c:pt idx="535">
                  <c:v>0.92999999999999994</c:v>
                </c:pt>
                <c:pt idx="536">
                  <c:v>0.98</c:v>
                </c:pt>
                <c:pt idx="537">
                  <c:v>0.98</c:v>
                </c:pt>
                <c:pt idx="538">
                  <c:v>1.069999999999999</c:v>
                </c:pt>
                <c:pt idx="539">
                  <c:v>0.92999999999999994</c:v>
                </c:pt>
                <c:pt idx="540">
                  <c:v>0.92999999999999994</c:v>
                </c:pt>
                <c:pt idx="541">
                  <c:v>0.92999999999999994</c:v>
                </c:pt>
                <c:pt idx="542">
                  <c:v>0.98</c:v>
                </c:pt>
                <c:pt idx="543">
                  <c:v>0.98</c:v>
                </c:pt>
                <c:pt idx="544">
                  <c:v>0.98</c:v>
                </c:pt>
                <c:pt idx="545">
                  <c:v>0.98</c:v>
                </c:pt>
                <c:pt idx="546">
                  <c:v>0.92999999999999994</c:v>
                </c:pt>
                <c:pt idx="547">
                  <c:v>0.88</c:v>
                </c:pt>
                <c:pt idx="548">
                  <c:v>0.92999999999999994</c:v>
                </c:pt>
                <c:pt idx="549">
                  <c:v>0.92999999999999994</c:v>
                </c:pt>
                <c:pt idx="550">
                  <c:v>0.92999999999999994</c:v>
                </c:pt>
                <c:pt idx="551">
                  <c:v>0.47000000000000008</c:v>
                </c:pt>
                <c:pt idx="552">
                  <c:v>0.61000000000000054</c:v>
                </c:pt>
                <c:pt idx="553">
                  <c:v>0.65000000000000036</c:v>
                </c:pt>
                <c:pt idx="554">
                  <c:v>0.7000000000000004</c:v>
                </c:pt>
                <c:pt idx="555">
                  <c:v>0.65000000000000036</c:v>
                </c:pt>
                <c:pt idx="556">
                  <c:v>0.61000000000000054</c:v>
                </c:pt>
                <c:pt idx="557">
                  <c:v>0.56000000000000005</c:v>
                </c:pt>
                <c:pt idx="558">
                  <c:v>0.7000000000000004</c:v>
                </c:pt>
                <c:pt idx="559">
                  <c:v>0.79</c:v>
                </c:pt>
                <c:pt idx="560">
                  <c:v>0.79</c:v>
                </c:pt>
                <c:pt idx="561">
                  <c:v>0.8400000000000003</c:v>
                </c:pt>
                <c:pt idx="562">
                  <c:v>0.88</c:v>
                </c:pt>
                <c:pt idx="563">
                  <c:v>0.98</c:v>
                </c:pt>
                <c:pt idx="564">
                  <c:v>0.92999999999999994</c:v>
                </c:pt>
                <c:pt idx="565">
                  <c:v>0.98</c:v>
                </c:pt>
                <c:pt idx="566">
                  <c:v>0.92999999999999994</c:v>
                </c:pt>
                <c:pt idx="567">
                  <c:v>0.98</c:v>
                </c:pt>
                <c:pt idx="568">
                  <c:v>0.98</c:v>
                </c:pt>
                <c:pt idx="569">
                  <c:v>0.92999999999999994</c:v>
                </c:pt>
                <c:pt idx="570">
                  <c:v>0.98</c:v>
                </c:pt>
                <c:pt idx="571">
                  <c:v>0.61000000000000054</c:v>
                </c:pt>
                <c:pt idx="572">
                  <c:v>0.88</c:v>
                </c:pt>
                <c:pt idx="573">
                  <c:v>0.98</c:v>
                </c:pt>
                <c:pt idx="574">
                  <c:v>0.88</c:v>
                </c:pt>
                <c:pt idx="575">
                  <c:v>0.7000000000000004</c:v>
                </c:pt>
                <c:pt idx="576">
                  <c:v>0.88</c:v>
                </c:pt>
                <c:pt idx="577">
                  <c:v>1.3</c:v>
                </c:pt>
                <c:pt idx="578">
                  <c:v>0.56000000000000005</c:v>
                </c:pt>
                <c:pt idx="579">
                  <c:v>0.74000000000000044</c:v>
                </c:pt>
                <c:pt idx="580">
                  <c:v>0.65000000000000036</c:v>
                </c:pt>
                <c:pt idx="581">
                  <c:v>0.7000000000000004</c:v>
                </c:pt>
                <c:pt idx="582">
                  <c:v>0.65000000000000036</c:v>
                </c:pt>
                <c:pt idx="583">
                  <c:v>0.61000000000000054</c:v>
                </c:pt>
                <c:pt idx="584">
                  <c:v>0.61000000000000054</c:v>
                </c:pt>
                <c:pt idx="585">
                  <c:v>0.61000000000000054</c:v>
                </c:pt>
                <c:pt idx="586">
                  <c:v>0.65000000000000036</c:v>
                </c:pt>
                <c:pt idx="587">
                  <c:v>0.74000000000000044</c:v>
                </c:pt>
                <c:pt idx="588">
                  <c:v>0.8400000000000003</c:v>
                </c:pt>
                <c:pt idx="589">
                  <c:v>0.8400000000000003</c:v>
                </c:pt>
                <c:pt idx="590">
                  <c:v>0.88</c:v>
                </c:pt>
                <c:pt idx="591">
                  <c:v>0.88</c:v>
                </c:pt>
                <c:pt idx="592">
                  <c:v>0.88</c:v>
                </c:pt>
                <c:pt idx="593">
                  <c:v>0.92999999999999994</c:v>
                </c:pt>
                <c:pt idx="594">
                  <c:v>0.98</c:v>
                </c:pt>
                <c:pt idx="595">
                  <c:v>0.88</c:v>
                </c:pt>
                <c:pt idx="596">
                  <c:v>0.92999999999999994</c:v>
                </c:pt>
                <c:pt idx="597">
                  <c:v>0.98</c:v>
                </c:pt>
                <c:pt idx="598">
                  <c:v>0.98</c:v>
                </c:pt>
                <c:pt idx="599">
                  <c:v>0.98</c:v>
                </c:pt>
                <c:pt idx="600">
                  <c:v>0.88</c:v>
                </c:pt>
                <c:pt idx="601">
                  <c:v>0.98</c:v>
                </c:pt>
                <c:pt idx="602">
                  <c:v>0.88</c:v>
                </c:pt>
                <c:pt idx="603">
                  <c:v>0.98</c:v>
                </c:pt>
                <c:pt idx="604">
                  <c:v>0.92999999999999994</c:v>
                </c:pt>
                <c:pt idx="605">
                  <c:v>0.98</c:v>
                </c:pt>
                <c:pt idx="606">
                  <c:v>0.37000000000000022</c:v>
                </c:pt>
                <c:pt idx="607">
                  <c:v>0.7000000000000004</c:v>
                </c:pt>
                <c:pt idx="608">
                  <c:v>0.7000000000000004</c:v>
                </c:pt>
                <c:pt idx="609">
                  <c:v>0.65000000000000036</c:v>
                </c:pt>
                <c:pt idx="610">
                  <c:v>0.74000000000000044</c:v>
                </c:pt>
                <c:pt idx="611">
                  <c:v>0.7000000000000004</c:v>
                </c:pt>
                <c:pt idx="612">
                  <c:v>0.65000000000000036</c:v>
                </c:pt>
                <c:pt idx="613">
                  <c:v>0.79</c:v>
                </c:pt>
                <c:pt idx="614">
                  <c:v>0.7000000000000004</c:v>
                </c:pt>
                <c:pt idx="615">
                  <c:v>0.8400000000000003</c:v>
                </c:pt>
                <c:pt idx="616">
                  <c:v>0.8400000000000003</c:v>
                </c:pt>
                <c:pt idx="617">
                  <c:v>0.79</c:v>
                </c:pt>
                <c:pt idx="618">
                  <c:v>0.8400000000000003</c:v>
                </c:pt>
                <c:pt idx="619">
                  <c:v>0.88</c:v>
                </c:pt>
                <c:pt idx="620">
                  <c:v>0.92999999999999994</c:v>
                </c:pt>
                <c:pt idx="621">
                  <c:v>0.92999999999999994</c:v>
                </c:pt>
                <c:pt idx="622">
                  <c:v>0.92999999999999994</c:v>
                </c:pt>
                <c:pt idx="623">
                  <c:v>0.92999999999999994</c:v>
                </c:pt>
                <c:pt idx="624">
                  <c:v>0.92999999999999994</c:v>
                </c:pt>
                <c:pt idx="625">
                  <c:v>0.88</c:v>
                </c:pt>
                <c:pt idx="626">
                  <c:v>0.92999999999999994</c:v>
                </c:pt>
                <c:pt idx="627">
                  <c:v>0.8400000000000003</c:v>
                </c:pt>
                <c:pt idx="628">
                  <c:v>0.92999999999999994</c:v>
                </c:pt>
                <c:pt idx="629">
                  <c:v>0.92999999999999994</c:v>
                </c:pt>
                <c:pt idx="630">
                  <c:v>0.98</c:v>
                </c:pt>
                <c:pt idx="631">
                  <c:v>0.8400000000000003</c:v>
                </c:pt>
                <c:pt idx="632">
                  <c:v>0.8400000000000003</c:v>
                </c:pt>
                <c:pt idx="633">
                  <c:v>0.74000000000000044</c:v>
                </c:pt>
                <c:pt idx="634">
                  <c:v>1.02</c:v>
                </c:pt>
                <c:pt idx="635">
                  <c:v>2.4099999999999997</c:v>
                </c:pt>
                <c:pt idx="636">
                  <c:v>0.56000000000000005</c:v>
                </c:pt>
                <c:pt idx="637">
                  <c:v>0.47000000000000008</c:v>
                </c:pt>
                <c:pt idx="638">
                  <c:v>0.47000000000000008</c:v>
                </c:pt>
                <c:pt idx="639">
                  <c:v>0.42000000000000021</c:v>
                </c:pt>
                <c:pt idx="640">
                  <c:v>0.42000000000000021</c:v>
                </c:pt>
                <c:pt idx="641">
                  <c:v>0.61000000000000054</c:v>
                </c:pt>
                <c:pt idx="642">
                  <c:v>0.65000000000000036</c:v>
                </c:pt>
                <c:pt idx="643">
                  <c:v>0.61000000000000054</c:v>
                </c:pt>
                <c:pt idx="644">
                  <c:v>0.79</c:v>
                </c:pt>
                <c:pt idx="645">
                  <c:v>0.88</c:v>
                </c:pt>
                <c:pt idx="646">
                  <c:v>0.8400000000000003</c:v>
                </c:pt>
                <c:pt idx="647">
                  <c:v>0.92999999999999994</c:v>
                </c:pt>
                <c:pt idx="648">
                  <c:v>0.92999999999999994</c:v>
                </c:pt>
                <c:pt idx="649">
                  <c:v>0.92999999999999994</c:v>
                </c:pt>
                <c:pt idx="650">
                  <c:v>0.92999999999999994</c:v>
                </c:pt>
                <c:pt idx="651">
                  <c:v>0.92999999999999994</c:v>
                </c:pt>
                <c:pt idx="652">
                  <c:v>0.92999999999999994</c:v>
                </c:pt>
                <c:pt idx="653">
                  <c:v>0.92999999999999994</c:v>
                </c:pt>
                <c:pt idx="654">
                  <c:v>0.92999999999999994</c:v>
                </c:pt>
                <c:pt idx="655">
                  <c:v>0.98</c:v>
                </c:pt>
                <c:pt idx="656">
                  <c:v>0.98</c:v>
                </c:pt>
                <c:pt idx="657">
                  <c:v>0.92999999999999994</c:v>
                </c:pt>
                <c:pt idx="658">
                  <c:v>0.92999999999999994</c:v>
                </c:pt>
                <c:pt idx="659">
                  <c:v>0.8400000000000003</c:v>
                </c:pt>
                <c:pt idx="660">
                  <c:v>0.92999999999999994</c:v>
                </c:pt>
                <c:pt idx="661">
                  <c:v>0.88</c:v>
                </c:pt>
                <c:pt idx="662">
                  <c:v>1.069999999999999</c:v>
                </c:pt>
                <c:pt idx="663">
                  <c:v>1.069999999999999</c:v>
                </c:pt>
                <c:pt idx="664">
                  <c:v>0.92999999999999994</c:v>
                </c:pt>
                <c:pt idx="665">
                  <c:v>0.65000000000000036</c:v>
                </c:pt>
                <c:pt idx="666">
                  <c:v>0.42000000000000021</c:v>
                </c:pt>
                <c:pt idx="667">
                  <c:v>0.47000000000000008</c:v>
                </c:pt>
                <c:pt idx="668">
                  <c:v>0.65000000000000036</c:v>
                </c:pt>
                <c:pt idx="669">
                  <c:v>0.65000000000000036</c:v>
                </c:pt>
                <c:pt idx="670">
                  <c:v>0.65000000000000036</c:v>
                </c:pt>
                <c:pt idx="671">
                  <c:v>0.65000000000000036</c:v>
                </c:pt>
                <c:pt idx="672">
                  <c:v>0.61000000000000054</c:v>
                </c:pt>
                <c:pt idx="673">
                  <c:v>0.65000000000000036</c:v>
                </c:pt>
                <c:pt idx="674">
                  <c:v>0.65000000000000036</c:v>
                </c:pt>
                <c:pt idx="675">
                  <c:v>0.7000000000000004</c:v>
                </c:pt>
                <c:pt idx="676">
                  <c:v>0.79</c:v>
                </c:pt>
                <c:pt idx="677">
                  <c:v>0.8400000000000003</c:v>
                </c:pt>
                <c:pt idx="678">
                  <c:v>0.98</c:v>
                </c:pt>
                <c:pt idx="679">
                  <c:v>0.88</c:v>
                </c:pt>
                <c:pt idx="680">
                  <c:v>0.88</c:v>
                </c:pt>
                <c:pt idx="681">
                  <c:v>0.88</c:v>
                </c:pt>
                <c:pt idx="682">
                  <c:v>0.88</c:v>
                </c:pt>
                <c:pt idx="683">
                  <c:v>0.92999999999999994</c:v>
                </c:pt>
                <c:pt idx="684">
                  <c:v>0.88</c:v>
                </c:pt>
                <c:pt idx="685">
                  <c:v>0.88</c:v>
                </c:pt>
                <c:pt idx="686">
                  <c:v>0.88</c:v>
                </c:pt>
                <c:pt idx="687">
                  <c:v>0.98</c:v>
                </c:pt>
                <c:pt idx="688">
                  <c:v>0.92999999999999994</c:v>
                </c:pt>
                <c:pt idx="689">
                  <c:v>0.8400000000000003</c:v>
                </c:pt>
                <c:pt idx="690">
                  <c:v>0.98</c:v>
                </c:pt>
                <c:pt idx="691">
                  <c:v>0.8400000000000003</c:v>
                </c:pt>
                <c:pt idx="692">
                  <c:v>0.88</c:v>
                </c:pt>
                <c:pt idx="693">
                  <c:v>0.79</c:v>
                </c:pt>
                <c:pt idx="694">
                  <c:v>0.79</c:v>
                </c:pt>
                <c:pt idx="695">
                  <c:v>0.47000000000000008</c:v>
                </c:pt>
                <c:pt idx="696">
                  <c:v>0.47000000000000008</c:v>
                </c:pt>
                <c:pt idx="697">
                  <c:v>0.65000000000000036</c:v>
                </c:pt>
                <c:pt idx="698">
                  <c:v>0.56000000000000005</c:v>
                </c:pt>
                <c:pt idx="699">
                  <c:v>0.61000000000000054</c:v>
                </c:pt>
                <c:pt idx="700">
                  <c:v>0.79</c:v>
                </c:pt>
                <c:pt idx="701">
                  <c:v>0.7000000000000004</c:v>
                </c:pt>
                <c:pt idx="702">
                  <c:v>0.7000000000000004</c:v>
                </c:pt>
                <c:pt idx="703">
                  <c:v>0.79</c:v>
                </c:pt>
                <c:pt idx="704">
                  <c:v>0.79</c:v>
                </c:pt>
                <c:pt idx="705">
                  <c:v>0.8400000000000003</c:v>
                </c:pt>
                <c:pt idx="706">
                  <c:v>0.74000000000000044</c:v>
                </c:pt>
                <c:pt idx="707">
                  <c:v>0.79</c:v>
                </c:pt>
                <c:pt idx="708">
                  <c:v>0.79</c:v>
                </c:pt>
                <c:pt idx="709">
                  <c:v>0.8400000000000003</c:v>
                </c:pt>
                <c:pt idx="710">
                  <c:v>0.8400000000000003</c:v>
                </c:pt>
                <c:pt idx="711">
                  <c:v>0.8400000000000003</c:v>
                </c:pt>
                <c:pt idx="712">
                  <c:v>0.88</c:v>
                </c:pt>
                <c:pt idx="713">
                  <c:v>0.8400000000000003</c:v>
                </c:pt>
                <c:pt idx="714">
                  <c:v>0.98</c:v>
                </c:pt>
                <c:pt idx="715">
                  <c:v>0.92999999999999994</c:v>
                </c:pt>
                <c:pt idx="716">
                  <c:v>1.02</c:v>
                </c:pt>
                <c:pt idx="717">
                  <c:v>0.8400000000000003</c:v>
                </c:pt>
                <c:pt idx="718">
                  <c:v>0.8400000000000003</c:v>
                </c:pt>
                <c:pt idx="719">
                  <c:v>0.88</c:v>
                </c:pt>
                <c:pt idx="720">
                  <c:v>0.88</c:v>
                </c:pt>
                <c:pt idx="721">
                  <c:v>0.98</c:v>
                </c:pt>
                <c:pt idx="722">
                  <c:v>1.069999999999999</c:v>
                </c:pt>
                <c:pt idx="723">
                  <c:v>1.119999999999999</c:v>
                </c:pt>
                <c:pt idx="724">
                  <c:v>0.98</c:v>
                </c:pt>
                <c:pt idx="725">
                  <c:v>0.88</c:v>
                </c:pt>
                <c:pt idx="726">
                  <c:v>0.33000000000000035</c:v>
                </c:pt>
                <c:pt idx="727">
                  <c:v>0.65000000000000036</c:v>
                </c:pt>
                <c:pt idx="728">
                  <c:v>0.51</c:v>
                </c:pt>
                <c:pt idx="729">
                  <c:v>0.7000000000000004</c:v>
                </c:pt>
                <c:pt idx="730">
                  <c:v>0.56000000000000005</c:v>
                </c:pt>
                <c:pt idx="731">
                  <c:v>0.61000000000000054</c:v>
                </c:pt>
                <c:pt idx="732">
                  <c:v>0.65000000000000036</c:v>
                </c:pt>
                <c:pt idx="733">
                  <c:v>0.79</c:v>
                </c:pt>
                <c:pt idx="734">
                  <c:v>0.65000000000000036</c:v>
                </c:pt>
                <c:pt idx="735">
                  <c:v>0.7000000000000004</c:v>
                </c:pt>
                <c:pt idx="736">
                  <c:v>0.79</c:v>
                </c:pt>
                <c:pt idx="737">
                  <c:v>0.8400000000000003</c:v>
                </c:pt>
                <c:pt idx="738">
                  <c:v>0.8400000000000003</c:v>
                </c:pt>
                <c:pt idx="739">
                  <c:v>0.88</c:v>
                </c:pt>
                <c:pt idx="740">
                  <c:v>0.88</c:v>
                </c:pt>
                <c:pt idx="741">
                  <c:v>0.88</c:v>
                </c:pt>
                <c:pt idx="742">
                  <c:v>0.88</c:v>
                </c:pt>
                <c:pt idx="743">
                  <c:v>0.88</c:v>
                </c:pt>
                <c:pt idx="744">
                  <c:v>0.92999999999999994</c:v>
                </c:pt>
                <c:pt idx="745">
                  <c:v>0.92999999999999994</c:v>
                </c:pt>
                <c:pt idx="746">
                  <c:v>1.02</c:v>
                </c:pt>
                <c:pt idx="747">
                  <c:v>0.8400000000000003</c:v>
                </c:pt>
                <c:pt idx="748">
                  <c:v>0.8400000000000003</c:v>
                </c:pt>
                <c:pt idx="749">
                  <c:v>0.8400000000000003</c:v>
                </c:pt>
                <c:pt idx="750">
                  <c:v>0.98</c:v>
                </c:pt>
                <c:pt idx="751">
                  <c:v>0.74000000000000044</c:v>
                </c:pt>
                <c:pt idx="752">
                  <c:v>0.8400000000000003</c:v>
                </c:pt>
                <c:pt idx="753">
                  <c:v>0.37000000000000022</c:v>
                </c:pt>
                <c:pt idx="754">
                  <c:v>0.61000000000000054</c:v>
                </c:pt>
                <c:pt idx="755">
                  <c:v>0.7000000000000004</c:v>
                </c:pt>
                <c:pt idx="756">
                  <c:v>0.65000000000000036</c:v>
                </c:pt>
                <c:pt idx="757">
                  <c:v>0.61000000000000054</c:v>
                </c:pt>
                <c:pt idx="758">
                  <c:v>0.65000000000000036</c:v>
                </c:pt>
                <c:pt idx="759">
                  <c:v>0.56000000000000005</c:v>
                </c:pt>
                <c:pt idx="760">
                  <c:v>0.56000000000000005</c:v>
                </c:pt>
                <c:pt idx="761">
                  <c:v>0.61000000000000054</c:v>
                </c:pt>
                <c:pt idx="762">
                  <c:v>0.74000000000000044</c:v>
                </c:pt>
                <c:pt idx="763">
                  <c:v>0.79</c:v>
                </c:pt>
                <c:pt idx="764">
                  <c:v>0.8400000000000003</c:v>
                </c:pt>
                <c:pt idx="765">
                  <c:v>0.8400000000000003</c:v>
                </c:pt>
                <c:pt idx="766">
                  <c:v>0.88</c:v>
                </c:pt>
                <c:pt idx="767">
                  <c:v>0.88</c:v>
                </c:pt>
                <c:pt idx="768">
                  <c:v>0.88</c:v>
                </c:pt>
                <c:pt idx="769">
                  <c:v>0.88</c:v>
                </c:pt>
                <c:pt idx="770">
                  <c:v>0.88</c:v>
                </c:pt>
                <c:pt idx="771">
                  <c:v>0.88</c:v>
                </c:pt>
                <c:pt idx="772">
                  <c:v>0.92999999999999994</c:v>
                </c:pt>
                <c:pt idx="773">
                  <c:v>0.92999999999999994</c:v>
                </c:pt>
                <c:pt idx="774">
                  <c:v>0.92999999999999994</c:v>
                </c:pt>
                <c:pt idx="775">
                  <c:v>0.88</c:v>
                </c:pt>
                <c:pt idx="776">
                  <c:v>0.88</c:v>
                </c:pt>
                <c:pt idx="777">
                  <c:v>0.98</c:v>
                </c:pt>
                <c:pt idx="778">
                  <c:v>0.98</c:v>
                </c:pt>
                <c:pt idx="779">
                  <c:v>0.88</c:v>
                </c:pt>
                <c:pt idx="780">
                  <c:v>0.88</c:v>
                </c:pt>
                <c:pt idx="781">
                  <c:v>0.56000000000000005</c:v>
                </c:pt>
                <c:pt idx="782">
                  <c:v>0.42000000000000021</c:v>
                </c:pt>
                <c:pt idx="783">
                  <c:v>0.79</c:v>
                </c:pt>
                <c:pt idx="784">
                  <c:v>0.56000000000000005</c:v>
                </c:pt>
                <c:pt idx="785">
                  <c:v>0.74000000000000044</c:v>
                </c:pt>
                <c:pt idx="786">
                  <c:v>0.8400000000000003</c:v>
                </c:pt>
                <c:pt idx="787">
                  <c:v>0.65000000000000036</c:v>
                </c:pt>
                <c:pt idx="788">
                  <c:v>0.79</c:v>
                </c:pt>
                <c:pt idx="789">
                  <c:v>0.79</c:v>
                </c:pt>
                <c:pt idx="790">
                  <c:v>0.74000000000000044</c:v>
                </c:pt>
                <c:pt idx="791">
                  <c:v>0.92999999999999994</c:v>
                </c:pt>
                <c:pt idx="792">
                  <c:v>0.88</c:v>
                </c:pt>
                <c:pt idx="793">
                  <c:v>0.92999999999999994</c:v>
                </c:pt>
                <c:pt idx="794">
                  <c:v>0.98</c:v>
                </c:pt>
                <c:pt idx="795">
                  <c:v>0.98</c:v>
                </c:pt>
                <c:pt idx="796">
                  <c:v>0.98</c:v>
                </c:pt>
                <c:pt idx="797">
                  <c:v>1.069999999999999</c:v>
                </c:pt>
                <c:pt idx="798">
                  <c:v>1.02</c:v>
                </c:pt>
                <c:pt idx="799">
                  <c:v>1.119999999999999</c:v>
                </c:pt>
                <c:pt idx="800">
                  <c:v>1.02</c:v>
                </c:pt>
                <c:pt idx="801">
                  <c:v>1.02</c:v>
                </c:pt>
                <c:pt idx="802">
                  <c:v>1.119999999999999</c:v>
                </c:pt>
                <c:pt idx="803">
                  <c:v>0.98</c:v>
                </c:pt>
                <c:pt idx="804">
                  <c:v>1.069999999999999</c:v>
                </c:pt>
                <c:pt idx="805">
                  <c:v>0.92999999999999994</c:v>
                </c:pt>
                <c:pt idx="806">
                  <c:v>0.92999999999999994</c:v>
                </c:pt>
                <c:pt idx="807">
                  <c:v>1.02</c:v>
                </c:pt>
                <c:pt idx="808">
                  <c:v>0.51</c:v>
                </c:pt>
                <c:pt idx="809">
                  <c:v>0.8400000000000003</c:v>
                </c:pt>
                <c:pt idx="810">
                  <c:v>0.56000000000000005</c:v>
                </c:pt>
                <c:pt idx="811">
                  <c:v>0.74000000000000044</c:v>
                </c:pt>
                <c:pt idx="812">
                  <c:v>0.65000000000000036</c:v>
                </c:pt>
                <c:pt idx="813">
                  <c:v>0.74000000000000044</c:v>
                </c:pt>
                <c:pt idx="814">
                  <c:v>0.79</c:v>
                </c:pt>
                <c:pt idx="815">
                  <c:v>0.8400000000000003</c:v>
                </c:pt>
                <c:pt idx="816">
                  <c:v>0.79</c:v>
                </c:pt>
                <c:pt idx="817">
                  <c:v>0.92999999999999994</c:v>
                </c:pt>
                <c:pt idx="818">
                  <c:v>0.8400000000000003</c:v>
                </c:pt>
                <c:pt idx="819">
                  <c:v>0.98</c:v>
                </c:pt>
                <c:pt idx="820">
                  <c:v>0.88</c:v>
                </c:pt>
                <c:pt idx="821">
                  <c:v>0.88</c:v>
                </c:pt>
                <c:pt idx="822">
                  <c:v>0.98</c:v>
                </c:pt>
                <c:pt idx="823">
                  <c:v>0.88</c:v>
                </c:pt>
                <c:pt idx="824">
                  <c:v>0.92999999999999994</c:v>
                </c:pt>
                <c:pt idx="825">
                  <c:v>0.92999999999999994</c:v>
                </c:pt>
                <c:pt idx="826">
                  <c:v>1.02</c:v>
                </c:pt>
                <c:pt idx="827">
                  <c:v>0.98</c:v>
                </c:pt>
                <c:pt idx="828">
                  <c:v>0.98</c:v>
                </c:pt>
                <c:pt idx="829">
                  <c:v>1.02</c:v>
                </c:pt>
                <c:pt idx="830">
                  <c:v>1.21</c:v>
                </c:pt>
                <c:pt idx="831">
                  <c:v>0.88</c:v>
                </c:pt>
                <c:pt idx="832">
                  <c:v>0.8400000000000003</c:v>
                </c:pt>
                <c:pt idx="833">
                  <c:v>0.92999999999999994</c:v>
                </c:pt>
                <c:pt idx="834">
                  <c:v>0.7000000000000004</c:v>
                </c:pt>
                <c:pt idx="835">
                  <c:v>0.47000000000000008</c:v>
                </c:pt>
                <c:pt idx="836">
                  <c:v>0.61000000000000054</c:v>
                </c:pt>
                <c:pt idx="837">
                  <c:v>0.65000000000000036</c:v>
                </c:pt>
                <c:pt idx="838">
                  <c:v>0.65000000000000036</c:v>
                </c:pt>
                <c:pt idx="839">
                  <c:v>0.61000000000000054</c:v>
                </c:pt>
                <c:pt idx="840">
                  <c:v>0.7000000000000004</c:v>
                </c:pt>
                <c:pt idx="841">
                  <c:v>0.7000000000000004</c:v>
                </c:pt>
                <c:pt idx="842">
                  <c:v>0.7000000000000004</c:v>
                </c:pt>
                <c:pt idx="843">
                  <c:v>0.7000000000000004</c:v>
                </c:pt>
                <c:pt idx="844">
                  <c:v>0.79</c:v>
                </c:pt>
                <c:pt idx="845">
                  <c:v>0.79</c:v>
                </c:pt>
                <c:pt idx="846">
                  <c:v>0.88</c:v>
                </c:pt>
                <c:pt idx="847">
                  <c:v>0.92999999999999994</c:v>
                </c:pt>
                <c:pt idx="848">
                  <c:v>0.88</c:v>
                </c:pt>
                <c:pt idx="849">
                  <c:v>0.8400000000000003</c:v>
                </c:pt>
                <c:pt idx="850">
                  <c:v>0.88</c:v>
                </c:pt>
                <c:pt idx="851">
                  <c:v>0.92999999999999994</c:v>
                </c:pt>
                <c:pt idx="852">
                  <c:v>0.88</c:v>
                </c:pt>
                <c:pt idx="853">
                  <c:v>0.92999999999999994</c:v>
                </c:pt>
                <c:pt idx="854">
                  <c:v>0.79</c:v>
                </c:pt>
                <c:pt idx="855">
                  <c:v>0.92999999999999994</c:v>
                </c:pt>
                <c:pt idx="856">
                  <c:v>0.88</c:v>
                </c:pt>
                <c:pt idx="857">
                  <c:v>0.92999999999999994</c:v>
                </c:pt>
                <c:pt idx="858">
                  <c:v>0.98</c:v>
                </c:pt>
                <c:pt idx="859">
                  <c:v>0.98</c:v>
                </c:pt>
                <c:pt idx="860">
                  <c:v>0.8400000000000003</c:v>
                </c:pt>
                <c:pt idx="861">
                  <c:v>0.92999999999999994</c:v>
                </c:pt>
                <c:pt idx="862">
                  <c:v>0.92999999999999994</c:v>
                </c:pt>
                <c:pt idx="863">
                  <c:v>1.02</c:v>
                </c:pt>
                <c:pt idx="864">
                  <c:v>0.42000000000000021</c:v>
                </c:pt>
                <c:pt idx="865">
                  <c:v>0.61000000000000054</c:v>
                </c:pt>
                <c:pt idx="866">
                  <c:v>0.74000000000000044</c:v>
                </c:pt>
                <c:pt idx="867">
                  <c:v>0.74000000000000044</c:v>
                </c:pt>
                <c:pt idx="868">
                  <c:v>0.65000000000000036</c:v>
                </c:pt>
                <c:pt idx="869">
                  <c:v>0.7000000000000004</c:v>
                </c:pt>
                <c:pt idx="870">
                  <c:v>0.56000000000000005</c:v>
                </c:pt>
                <c:pt idx="871">
                  <c:v>0.65000000000000036</c:v>
                </c:pt>
                <c:pt idx="872">
                  <c:v>0.74000000000000044</c:v>
                </c:pt>
                <c:pt idx="873">
                  <c:v>0.74000000000000044</c:v>
                </c:pt>
                <c:pt idx="874">
                  <c:v>0.8400000000000003</c:v>
                </c:pt>
                <c:pt idx="875">
                  <c:v>0.8400000000000003</c:v>
                </c:pt>
                <c:pt idx="876">
                  <c:v>0.74000000000000044</c:v>
                </c:pt>
                <c:pt idx="877">
                  <c:v>0.92999999999999994</c:v>
                </c:pt>
                <c:pt idx="878">
                  <c:v>0.92999999999999994</c:v>
                </c:pt>
                <c:pt idx="879">
                  <c:v>0.92999999999999994</c:v>
                </c:pt>
                <c:pt idx="880">
                  <c:v>0.92999999999999994</c:v>
                </c:pt>
                <c:pt idx="881">
                  <c:v>0.92999999999999994</c:v>
                </c:pt>
                <c:pt idx="882">
                  <c:v>0.98</c:v>
                </c:pt>
                <c:pt idx="883">
                  <c:v>0.98</c:v>
                </c:pt>
                <c:pt idx="884">
                  <c:v>1.159999999999999</c:v>
                </c:pt>
                <c:pt idx="885">
                  <c:v>0.88</c:v>
                </c:pt>
                <c:pt idx="886">
                  <c:v>0.92999999999999994</c:v>
                </c:pt>
                <c:pt idx="887">
                  <c:v>0.92999999999999994</c:v>
                </c:pt>
                <c:pt idx="888">
                  <c:v>0.88</c:v>
                </c:pt>
                <c:pt idx="889">
                  <c:v>0.8400000000000003</c:v>
                </c:pt>
                <c:pt idx="890">
                  <c:v>0.88</c:v>
                </c:pt>
                <c:pt idx="891">
                  <c:v>0.88</c:v>
                </c:pt>
                <c:pt idx="892">
                  <c:v>0.8400000000000003</c:v>
                </c:pt>
                <c:pt idx="893">
                  <c:v>0.42000000000000021</c:v>
                </c:pt>
                <c:pt idx="894">
                  <c:v>0.47000000000000008</c:v>
                </c:pt>
                <c:pt idx="895">
                  <c:v>0.65000000000000036</c:v>
                </c:pt>
                <c:pt idx="896">
                  <c:v>0.56000000000000005</c:v>
                </c:pt>
                <c:pt idx="897">
                  <c:v>0.65000000000000036</c:v>
                </c:pt>
                <c:pt idx="898">
                  <c:v>0.37000000000000022</c:v>
                </c:pt>
                <c:pt idx="899">
                  <c:v>0.42000000000000021</c:v>
                </c:pt>
                <c:pt idx="900">
                  <c:v>0.61000000000000054</c:v>
                </c:pt>
                <c:pt idx="901">
                  <c:v>0.65000000000000036</c:v>
                </c:pt>
                <c:pt idx="902">
                  <c:v>0.7000000000000004</c:v>
                </c:pt>
                <c:pt idx="903">
                  <c:v>0.74000000000000044</c:v>
                </c:pt>
                <c:pt idx="904">
                  <c:v>0.74000000000000044</c:v>
                </c:pt>
                <c:pt idx="905">
                  <c:v>0.8400000000000003</c:v>
                </c:pt>
                <c:pt idx="906">
                  <c:v>0.8400000000000003</c:v>
                </c:pt>
                <c:pt idx="907">
                  <c:v>0.8400000000000003</c:v>
                </c:pt>
                <c:pt idx="908">
                  <c:v>0.8400000000000003</c:v>
                </c:pt>
                <c:pt idx="909">
                  <c:v>0.8400000000000003</c:v>
                </c:pt>
                <c:pt idx="910">
                  <c:v>0.88</c:v>
                </c:pt>
                <c:pt idx="911">
                  <c:v>0.88</c:v>
                </c:pt>
                <c:pt idx="912">
                  <c:v>0.98</c:v>
                </c:pt>
                <c:pt idx="913">
                  <c:v>0.92999999999999994</c:v>
                </c:pt>
                <c:pt idx="914">
                  <c:v>0.92999999999999994</c:v>
                </c:pt>
                <c:pt idx="915">
                  <c:v>0.8400000000000003</c:v>
                </c:pt>
                <c:pt idx="916">
                  <c:v>0.88</c:v>
                </c:pt>
                <c:pt idx="917">
                  <c:v>0.8400000000000003</c:v>
                </c:pt>
                <c:pt idx="918">
                  <c:v>0.74000000000000044</c:v>
                </c:pt>
                <c:pt idx="919">
                  <c:v>0.79</c:v>
                </c:pt>
                <c:pt idx="920">
                  <c:v>0.8400000000000003</c:v>
                </c:pt>
                <c:pt idx="921">
                  <c:v>0.98</c:v>
                </c:pt>
                <c:pt idx="922">
                  <c:v>0.65000000000000036</c:v>
                </c:pt>
                <c:pt idx="923">
                  <c:v>0.65000000000000036</c:v>
                </c:pt>
                <c:pt idx="924">
                  <c:v>0.61000000000000054</c:v>
                </c:pt>
                <c:pt idx="925">
                  <c:v>0.56000000000000005</c:v>
                </c:pt>
                <c:pt idx="926">
                  <c:v>0.61000000000000054</c:v>
                </c:pt>
                <c:pt idx="927">
                  <c:v>0.74000000000000044</c:v>
                </c:pt>
                <c:pt idx="928">
                  <c:v>0.65000000000000036</c:v>
                </c:pt>
                <c:pt idx="929">
                  <c:v>0.7000000000000004</c:v>
                </c:pt>
                <c:pt idx="930">
                  <c:v>0.79</c:v>
                </c:pt>
                <c:pt idx="931">
                  <c:v>0.8400000000000003</c:v>
                </c:pt>
                <c:pt idx="932">
                  <c:v>0.8400000000000003</c:v>
                </c:pt>
                <c:pt idx="933">
                  <c:v>0.92999999999999994</c:v>
                </c:pt>
                <c:pt idx="934">
                  <c:v>0.92999999999999994</c:v>
                </c:pt>
                <c:pt idx="935">
                  <c:v>0.88</c:v>
                </c:pt>
                <c:pt idx="936">
                  <c:v>0.88</c:v>
                </c:pt>
                <c:pt idx="937">
                  <c:v>0.92999999999999994</c:v>
                </c:pt>
                <c:pt idx="938">
                  <c:v>0.92999999999999994</c:v>
                </c:pt>
                <c:pt idx="939">
                  <c:v>0.92999999999999994</c:v>
                </c:pt>
                <c:pt idx="940">
                  <c:v>0.98</c:v>
                </c:pt>
                <c:pt idx="941">
                  <c:v>0.79</c:v>
                </c:pt>
                <c:pt idx="942">
                  <c:v>1.02</c:v>
                </c:pt>
                <c:pt idx="943">
                  <c:v>0.98</c:v>
                </c:pt>
                <c:pt idx="944">
                  <c:v>0.92999999999999994</c:v>
                </c:pt>
                <c:pt idx="945">
                  <c:v>0.92999999999999994</c:v>
                </c:pt>
                <c:pt idx="946">
                  <c:v>0.92999999999999994</c:v>
                </c:pt>
                <c:pt idx="947">
                  <c:v>0.92999999999999994</c:v>
                </c:pt>
                <c:pt idx="948">
                  <c:v>0.92999999999999994</c:v>
                </c:pt>
                <c:pt idx="949">
                  <c:v>0.8400000000000003</c:v>
                </c:pt>
                <c:pt idx="950">
                  <c:v>0.42000000000000021</c:v>
                </c:pt>
                <c:pt idx="951">
                  <c:v>0.56000000000000005</c:v>
                </c:pt>
                <c:pt idx="952">
                  <c:v>0.56000000000000005</c:v>
                </c:pt>
                <c:pt idx="953">
                  <c:v>0.7000000000000004</c:v>
                </c:pt>
                <c:pt idx="954">
                  <c:v>0.51</c:v>
                </c:pt>
                <c:pt idx="955">
                  <c:v>0.65000000000000036</c:v>
                </c:pt>
                <c:pt idx="956">
                  <c:v>0.74000000000000044</c:v>
                </c:pt>
                <c:pt idx="957">
                  <c:v>0.61000000000000054</c:v>
                </c:pt>
                <c:pt idx="958">
                  <c:v>0.79</c:v>
                </c:pt>
                <c:pt idx="959">
                  <c:v>0.74000000000000044</c:v>
                </c:pt>
                <c:pt idx="960">
                  <c:v>0.8400000000000003</c:v>
                </c:pt>
                <c:pt idx="961">
                  <c:v>0.79</c:v>
                </c:pt>
                <c:pt idx="962">
                  <c:v>0.8400000000000003</c:v>
                </c:pt>
                <c:pt idx="963">
                  <c:v>0.88</c:v>
                </c:pt>
                <c:pt idx="964">
                  <c:v>0.92999999999999994</c:v>
                </c:pt>
                <c:pt idx="965">
                  <c:v>0.92999999999999994</c:v>
                </c:pt>
                <c:pt idx="966">
                  <c:v>0.92999999999999994</c:v>
                </c:pt>
                <c:pt idx="967">
                  <c:v>0.92999999999999994</c:v>
                </c:pt>
                <c:pt idx="968">
                  <c:v>0.98</c:v>
                </c:pt>
                <c:pt idx="969">
                  <c:v>1.02</c:v>
                </c:pt>
                <c:pt idx="970">
                  <c:v>1.02</c:v>
                </c:pt>
                <c:pt idx="971">
                  <c:v>1.02</c:v>
                </c:pt>
                <c:pt idx="972">
                  <c:v>1.02</c:v>
                </c:pt>
                <c:pt idx="973">
                  <c:v>0.98</c:v>
                </c:pt>
                <c:pt idx="974">
                  <c:v>0.92999999999999994</c:v>
                </c:pt>
                <c:pt idx="975">
                  <c:v>1.02</c:v>
                </c:pt>
                <c:pt idx="976">
                  <c:v>0.98</c:v>
                </c:pt>
                <c:pt idx="977">
                  <c:v>1.069999999999999</c:v>
                </c:pt>
                <c:pt idx="978">
                  <c:v>0.92999999999999994</c:v>
                </c:pt>
                <c:pt idx="979">
                  <c:v>0.37000000000000022</c:v>
                </c:pt>
                <c:pt idx="980">
                  <c:v>0.61000000000000054</c:v>
                </c:pt>
                <c:pt idx="981">
                  <c:v>0.56000000000000005</c:v>
                </c:pt>
                <c:pt idx="982">
                  <c:v>0.47000000000000008</c:v>
                </c:pt>
                <c:pt idx="983">
                  <c:v>0.56000000000000005</c:v>
                </c:pt>
                <c:pt idx="984">
                  <c:v>0.61000000000000054</c:v>
                </c:pt>
                <c:pt idx="985">
                  <c:v>0.7000000000000004</c:v>
                </c:pt>
                <c:pt idx="986">
                  <c:v>0.51</c:v>
                </c:pt>
                <c:pt idx="987">
                  <c:v>0.65000000000000036</c:v>
                </c:pt>
                <c:pt idx="988">
                  <c:v>0.65000000000000036</c:v>
                </c:pt>
                <c:pt idx="989">
                  <c:v>0.74000000000000044</c:v>
                </c:pt>
                <c:pt idx="990">
                  <c:v>0.74000000000000044</c:v>
                </c:pt>
                <c:pt idx="991">
                  <c:v>0.79</c:v>
                </c:pt>
                <c:pt idx="992">
                  <c:v>0.79</c:v>
                </c:pt>
                <c:pt idx="993">
                  <c:v>0.8400000000000003</c:v>
                </c:pt>
                <c:pt idx="994">
                  <c:v>0.8400000000000003</c:v>
                </c:pt>
                <c:pt idx="995">
                  <c:v>0.88</c:v>
                </c:pt>
                <c:pt idx="996">
                  <c:v>0.79</c:v>
                </c:pt>
                <c:pt idx="997">
                  <c:v>0.8400000000000003</c:v>
                </c:pt>
                <c:pt idx="998">
                  <c:v>0.8400000000000003</c:v>
                </c:pt>
                <c:pt idx="999">
                  <c:v>0.88</c:v>
                </c:pt>
                <c:pt idx="1000">
                  <c:v>0.88</c:v>
                </c:pt>
                <c:pt idx="1001">
                  <c:v>0.98</c:v>
                </c:pt>
                <c:pt idx="1002">
                  <c:v>0.98</c:v>
                </c:pt>
                <c:pt idx="1003">
                  <c:v>0.8400000000000003</c:v>
                </c:pt>
                <c:pt idx="1004">
                  <c:v>0.92999999999999994</c:v>
                </c:pt>
                <c:pt idx="1005">
                  <c:v>1.159999999999999</c:v>
                </c:pt>
                <c:pt idx="1006">
                  <c:v>0.7000000000000004</c:v>
                </c:pt>
                <c:pt idx="1007">
                  <c:v>0.65000000000000036</c:v>
                </c:pt>
                <c:pt idx="1008">
                  <c:v>0.56000000000000005</c:v>
                </c:pt>
                <c:pt idx="1009">
                  <c:v>0.8400000000000003</c:v>
                </c:pt>
                <c:pt idx="1010">
                  <c:v>0.65000000000000036</c:v>
                </c:pt>
                <c:pt idx="1011">
                  <c:v>0.65000000000000036</c:v>
                </c:pt>
                <c:pt idx="1012">
                  <c:v>0.61000000000000054</c:v>
                </c:pt>
                <c:pt idx="1013">
                  <c:v>0.61000000000000054</c:v>
                </c:pt>
                <c:pt idx="1014">
                  <c:v>0.65000000000000036</c:v>
                </c:pt>
                <c:pt idx="1015">
                  <c:v>0.79</c:v>
                </c:pt>
                <c:pt idx="1016">
                  <c:v>0.88</c:v>
                </c:pt>
                <c:pt idx="1017">
                  <c:v>0.8400000000000003</c:v>
                </c:pt>
                <c:pt idx="1018">
                  <c:v>0.98</c:v>
                </c:pt>
                <c:pt idx="1019">
                  <c:v>0.92999999999999994</c:v>
                </c:pt>
                <c:pt idx="1020">
                  <c:v>0.92999999999999994</c:v>
                </c:pt>
                <c:pt idx="1021">
                  <c:v>0.92999999999999994</c:v>
                </c:pt>
                <c:pt idx="1022">
                  <c:v>0.92999999999999994</c:v>
                </c:pt>
                <c:pt idx="1023">
                  <c:v>0.92999999999999994</c:v>
                </c:pt>
                <c:pt idx="1024">
                  <c:v>0.88</c:v>
                </c:pt>
                <c:pt idx="1025">
                  <c:v>0.92999999999999994</c:v>
                </c:pt>
                <c:pt idx="1026">
                  <c:v>0.92999999999999994</c:v>
                </c:pt>
                <c:pt idx="1027">
                  <c:v>1.02</c:v>
                </c:pt>
                <c:pt idx="1028">
                  <c:v>0.98</c:v>
                </c:pt>
                <c:pt idx="1029">
                  <c:v>0.92999999999999994</c:v>
                </c:pt>
                <c:pt idx="1030">
                  <c:v>0.98</c:v>
                </c:pt>
                <c:pt idx="1031">
                  <c:v>1.02</c:v>
                </c:pt>
                <c:pt idx="1032">
                  <c:v>0.88</c:v>
                </c:pt>
                <c:pt idx="1033">
                  <c:v>0.42000000000000021</c:v>
                </c:pt>
                <c:pt idx="1034">
                  <c:v>0.51</c:v>
                </c:pt>
                <c:pt idx="1035">
                  <c:v>0.56000000000000005</c:v>
                </c:pt>
                <c:pt idx="1036">
                  <c:v>0.51</c:v>
                </c:pt>
                <c:pt idx="1037">
                  <c:v>0.47000000000000008</c:v>
                </c:pt>
                <c:pt idx="1038">
                  <c:v>0.51</c:v>
                </c:pt>
                <c:pt idx="1039">
                  <c:v>0.61000000000000054</c:v>
                </c:pt>
                <c:pt idx="1040">
                  <c:v>0.56000000000000005</c:v>
                </c:pt>
                <c:pt idx="1041">
                  <c:v>0.65000000000000036</c:v>
                </c:pt>
                <c:pt idx="1042">
                  <c:v>0.79</c:v>
                </c:pt>
                <c:pt idx="1043">
                  <c:v>0.74000000000000044</c:v>
                </c:pt>
                <c:pt idx="1044">
                  <c:v>0.8400000000000003</c:v>
                </c:pt>
                <c:pt idx="1045">
                  <c:v>0.92999999999999994</c:v>
                </c:pt>
                <c:pt idx="1046">
                  <c:v>0.79</c:v>
                </c:pt>
                <c:pt idx="1047">
                  <c:v>0.8400000000000003</c:v>
                </c:pt>
                <c:pt idx="1048">
                  <c:v>0.8400000000000003</c:v>
                </c:pt>
                <c:pt idx="1049">
                  <c:v>0.8400000000000003</c:v>
                </c:pt>
                <c:pt idx="1050">
                  <c:v>0.79</c:v>
                </c:pt>
                <c:pt idx="1051">
                  <c:v>0.88</c:v>
                </c:pt>
                <c:pt idx="1052">
                  <c:v>0.88</c:v>
                </c:pt>
                <c:pt idx="1053">
                  <c:v>0.92999999999999994</c:v>
                </c:pt>
                <c:pt idx="1054">
                  <c:v>0.92999999999999994</c:v>
                </c:pt>
                <c:pt idx="1055">
                  <c:v>0.92999999999999994</c:v>
                </c:pt>
                <c:pt idx="1056">
                  <c:v>0.98</c:v>
                </c:pt>
                <c:pt idx="1057">
                  <c:v>0.74000000000000044</c:v>
                </c:pt>
                <c:pt idx="1058">
                  <c:v>0.92999999999999994</c:v>
                </c:pt>
                <c:pt idx="1059">
                  <c:v>0.98</c:v>
                </c:pt>
                <c:pt idx="1060">
                  <c:v>0.98</c:v>
                </c:pt>
                <c:pt idx="1061">
                  <c:v>0.51</c:v>
                </c:pt>
                <c:pt idx="1062">
                  <c:v>0.61000000000000054</c:v>
                </c:pt>
                <c:pt idx="1063">
                  <c:v>0.7000000000000004</c:v>
                </c:pt>
                <c:pt idx="1064">
                  <c:v>0.47000000000000008</c:v>
                </c:pt>
                <c:pt idx="1065">
                  <c:v>0.42000000000000021</c:v>
                </c:pt>
                <c:pt idx="1066">
                  <c:v>0.56000000000000005</c:v>
                </c:pt>
                <c:pt idx="1067">
                  <c:v>0.51</c:v>
                </c:pt>
                <c:pt idx="1068">
                  <c:v>0.7000000000000004</c:v>
                </c:pt>
                <c:pt idx="1069">
                  <c:v>0.74000000000000044</c:v>
                </c:pt>
                <c:pt idx="1070">
                  <c:v>0.88</c:v>
                </c:pt>
                <c:pt idx="1071">
                  <c:v>0.92999999999999994</c:v>
                </c:pt>
                <c:pt idx="1072">
                  <c:v>0.88</c:v>
                </c:pt>
                <c:pt idx="1073">
                  <c:v>0.92999999999999994</c:v>
                </c:pt>
                <c:pt idx="1074">
                  <c:v>0.92999999999999994</c:v>
                </c:pt>
                <c:pt idx="1075">
                  <c:v>0.92999999999999994</c:v>
                </c:pt>
                <c:pt idx="1076">
                  <c:v>0.88</c:v>
                </c:pt>
                <c:pt idx="1077">
                  <c:v>0.92999999999999994</c:v>
                </c:pt>
                <c:pt idx="1078">
                  <c:v>0.98</c:v>
                </c:pt>
                <c:pt idx="1079">
                  <c:v>0.98</c:v>
                </c:pt>
                <c:pt idx="1080">
                  <c:v>0.98</c:v>
                </c:pt>
                <c:pt idx="1081">
                  <c:v>0.98</c:v>
                </c:pt>
                <c:pt idx="1082">
                  <c:v>0.98</c:v>
                </c:pt>
                <c:pt idx="1083">
                  <c:v>1.069999999999999</c:v>
                </c:pt>
                <c:pt idx="1084">
                  <c:v>0.98</c:v>
                </c:pt>
                <c:pt idx="1085">
                  <c:v>1.02</c:v>
                </c:pt>
                <c:pt idx="1086">
                  <c:v>0.8400000000000003</c:v>
                </c:pt>
                <c:pt idx="1087">
                  <c:v>0.98</c:v>
                </c:pt>
                <c:pt idx="1088">
                  <c:v>0.98</c:v>
                </c:pt>
                <c:pt idx="1089">
                  <c:v>0.33000000000000035</c:v>
                </c:pt>
                <c:pt idx="1090">
                  <c:v>0.79</c:v>
                </c:pt>
                <c:pt idx="1091">
                  <c:v>0.61000000000000054</c:v>
                </c:pt>
                <c:pt idx="1092">
                  <c:v>0.65000000000000036</c:v>
                </c:pt>
                <c:pt idx="1093">
                  <c:v>0.37000000000000022</c:v>
                </c:pt>
                <c:pt idx="1094">
                  <c:v>0.61000000000000054</c:v>
                </c:pt>
                <c:pt idx="1095">
                  <c:v>0.61000000000000054</c:v>
                </c:pt>
                <c:pt idx="1096">
                  <c:v>0.7000000000000004</c:v>
                </c:pt>
                <c:pt idx="1097">
                  <c:v>0.7000000000000004</c:v>
                </c:pt>
                <c:pt idx="1098">
                  <c:v>0.88</c:v>
                </c:pt>
                <c:pt idx="1099">
                  <c:v>0.8400000000000003</c:v>
                </c:pt>
                <c:pt idx="1100">
                  <c:v>0.79</c:v>
                </c:pt>
                <c:pt idx="1101">
                  <c:v>0.79</c:v>
                </c:pt>
                <c:pt idx="1102">
                  <c:v>0.79</c:v>
                </c:pt>
                <c:pt idx="1103">
                  <c:v>0.7000000000000004</c:v>
                </c:pt>
                <c:pt idx="1104">
                  <c:v>0.7000000000000004</c:v>
                </c:pt>
                <c:pt idx="1105">
                  <c:v>0.65000000000000036</c:v>
                </c:pt>
                <c:pt idx="1106">
                  <c:v>0.61000000000000054</c:v>
                </c:pt>
                <c:pt idx="1107">
                  <c:v>0.56000000000000005</c:v>
                </c:pt>
                <c:pt idx="1108">
                  <c:v>0.51</c:v>
                </c:pt>
                <c:pt idx="1109">
                  <c:v>0.51</c:v>
                </c:pt>
                <c:pt idx="1110">
                  <c:v>0.47000000000000008</c:v>
                </c:pt>
                <c:pt idx="1111">
                  <c:v>0.47000000000000008</c:v>
                </c:pt>
                <c:pt idx="1112">
                  <c:v>0.42000000000000021</c:v>
                </c:pt>
                <c:pt idx="1113">
                  <c:v>0.42000000000000021</c:v>
                </c:pt>
                <c:pt idx="1114">
                  <c:v>0.42000000000000021</c:v>
                </c:pt>
                <c:pt idx="1115">
                  <c:v>0.37000000000000022</c:v>
                </c:pt>
                <c:pt idx="1116">
                  <c:v>0.37000000000000022</c:v>
                </c:pt>
                <c:pt idx="1117">
                  <c:v>0.37000000000000022</c:v>
                </c:pt>
                <c:pt idx="1118">
                  <c:v>0.37000000000000022</c:v>
                </c:pt>
                <c:pt idx="1119">
                  <c:v>0.37000000000000022</c:v>
                </c:pt>
                <c:pt idx="1120">
                  <c:v>0.37000000000000022</c:v>
                </c:pt>
                <c:pt idx="1121">
                  <c:v>0.42000000000000021</c:v>
                </c:pt>
                <c:pt idx="1122">
                  <c:v>0.47000000000000008</c:v>
                </c:pt>
                <c:pt idx="1123">
                  <c:v>0.51</c:v>
                </c:pt>
                <c:pt idx="1124">
                  <c:v>0.56000000000000005</c:v>
                </c:pt>
                <c:pt idx="1125">
                  <c:v>0.56000000000000005</c:v>
                </c:pt>
                <c:pt idx="1126">
                  <c:v>0.65000000000000036</c:v>
                </c:pt>
                <c:pt idx="1127">
                  <c:v>0.61000000000000054</c:v>
                </c:pt>
                <c:pt idx="1128">
                  <c:v>0.65000000000000036</c:v>
                </c:pt>
                <c:pt idx="1129">
                  <c:v>0.65000000000000036</c:v>
                </c:pt>
                <c:pt idx="1130">
                  <c:v>0.74000000000000044</c:v>
                </c:pt>
                <c:pt idx="1131">
                  <c:v>0.79</c:v>
                </c:pt>
                <c:pt idx="1132">
                  <c:v>0.51</c:v>
                </c:pt>
                <c:pt idx="1133">
                  <c:v>0.7000000000000004</c:v>
                </c:pt>
                <c:pt idx="1134">
                  <c:v>0.74000000000000044</c:v>
                </c:pt>
                <c:pt idx="1135">
                  <c:v>0.7000000000000004</c:v>
                </c:pt>
                <c:pt idx="1136">
                  <c:v>0.74000000000000044</c:v>
                </c:pt>
                <c:pt idx="1137">
                  <c:v>0.65000000000000036</c:v>
                </c:pt>
                <c:pt idx="1138">
                  <c:v>0.61000000000000054</c:v>
                </c:pt>
                <c:pt idx="1139">
                  <c:v>0.7000000000000004</c:v>
                </c:pt>
                <c:pt idx="1140">
                  <c:v>0.65000000000000036</c:v>
                </c:pt>
                <c:pt idx="1141">
                  <c:v>0.65000000000000036</c:v>
                </c:pt>
                <c:pt idx="1142">
                  <c:v>0.65000000000000036</c:v>
                </c:pt>
                <c:pt idx="1143">
                  <c:v>0.65000000000000036</c:v>
                </c:pt>
                <c:pt idx="1144">
                  <c:v>0.65000000000000036</c:v>
                </c:pt>
                <c:pt idx="1145">
                  <c:v>0.74000000000000044</c:v>
                </c:pt>
                <c:pt idx="1146">
                  <c:v>0.7000000000000004</c:v>
                </c:pt>
                <c:pt idx="1147">
                  <c:v>0.79</c:v>
                </c:pt>
                <c:pt idx="1148">
                  <c:v>0.92999999999999994</c:v>
                </c:pt>
                <c:pt idx="1149">
                  <c:v>0.8400000000000003</c:v>
                </c:pt>
                <c:pt idx="1150">
                  <c:v>0.92999999999999994</c:v>
                </c:pt>
                <c:pt idx="1151">
                  <c:v>1.069999999999999</c:v>
                </c:pt>
                <c:pt idx="1152">
                  <c:v>1.119999999999999</c:v>
                </c:pt>
                <c:pt idx="1153">
                  <c:v>1.119999999999999</c:v>
                </c:pt>
                <c:pt idx="1154">
                  <c:v>1.069999999999999</c:v>
                </c:pt>
                <c:pt idx="1155">
                  <c:v>1.21</c:v>
                </c:pt>
                <c:pt idx="1156">
                  <c:v>1.159999999999999</c:v>
                </c:pt>
                <c:pt idx="1157">
                  <c:v>1.21</c:v>
                </c:pt>
                <c:pt idx="1158">
                  <c:v>1.21</c:v>
                </c:pt>
                <c:pt idx="1159">
                  <c:v>1.3</c:v>
                </c:pt>
                <c:pt idx="1160">
                  <c:v>1.21</c:v>
                </c:pt>
                <c:pt idx="1161">
                  <c:v>1.25</c:v>
                </c:pt>
                <c:pt idx="1162">
                  <c:v>1.3</c:v>
                </c:pt>
                <c:pt idx="1163">
                  <c:v>1.119999999999999</c:v>
                </c:pt>
                <c:pt idx="1164">
                  <c:v>1.21</c:v>
                </c:pt>
                <c:pt idx="1165">
                  <c:v>1.21</c:v>
                </c:pt>
                <c:pt idx="1166">
                  <c:v>1.25</c:v>
                </c:pt>
                <c:pt idx="1167">
                  <c:v>1.25</c:v>
                </c:pt>
                <c:pt idx="1168">
                  <c:v>1.3</c:v>
                </c:pt>
                <c:pt idx="1169">
                  <c:v>1.3</c:v>
                </c:pt>
                <c:pt idx="1170">
                  <c:v>1.25</c:v>
                </c:pt>
                <c:pt idx="1171">
                  <c:v>1.3900000000000001</c:v>
                </c:pt>
                <c:pt idx="1172">
                  <c:v>1.349999999999999</c:v>
                </c:pt>
                <c:pt idx="1173">
                  <c:v>1.25</c:v>
                </c:pt>
                <c:pt idx="1174">
                  <c:v>1.3</c:v>
                </c:pt>
                <c:pt idx="1175">
                  <c:v>1.02</c:v>
                </c:pt>
                <c:pt idx="1176">
                  <c:v>1.159999999999999</c:v>
                </c:pt>
                <c:pt idx="1177">
                  <c:v>1.25</c:v>
                </c:pt>
                <c:pt idx="1178">
                  <c:v>1.069999999999999</c:v>
                </c:pt>
                <c:pt idx="1179">
                  <c:v>1.25</c:v>
                </c:pt>
                <c:pt idx="1180">
                  <c:v>1.21</c:v>
                </c:pt>
                <c:pt idx="1181">
                  <c:v>1.159999999999999</c:v>
                </c:pt>
                <c:pt idx="1182">
                  <c:v>1.21</c:v>
                </c:pt>
                <c:pt idx="1183">
                  <c:v>1.21</c:v>
                </c:pt>
                <c:pt idx="1184">
                  <c:v>1.25</c:v>
                </c:pt>
                <c:pt idx="1185">
                  <c:v>1.25</c:v>
                </c:pt>
                <c:pt idx="1186">
                  <c:v>1.3</c:v>
                </c:pt>
                <c:pt idx="1187">
                  <c:v>1.3</c:v>
                </c:pt>
                <c:pt idx="1188">
                  <c:v>1.159999999999999</c:v>
                </c:pt>
                <c:pt idx="1189">
                  <c:v>1.21</c:v>
                </c:pt>
                <c:pt idx="1190">
                  <c:v>1.25</c:v>
                </c:pt>
                <c:pt idx="1191">
                  <c:v>1.3900000000000001</c:v>
                </c:pt>
                <c:pt idx="1192">
                  <c:v>1.25</c:v>
                </c:pt>
                <c:pt idx="1193">
                  <c:v>1.44</c:v>
                </c:pt>
                <c:pt idx="1194">
                  <c:v>1.3900000000000001</c:v>
                </c:pt>
                <c:pt idx="1195">
                  <c:v>1.119999999999999</c:v>
                </c:pt>
                <c:pt idx="1196">
                  <c:v>1.349999999999999</c:v>
                </c:pt>
                <c:pt idx="1197">
                  <c:v>1.3</c:v>
                </c:pt>
                <c:pt idx="1198">
                  <c:v>1.25</c:v>
                </c:pt>
                <c:pt idx="1199">
                  <c:v>1.21</c:v>
                </c:pt>
                <c:pt idx="1200">
                  <c:v>1.21</c:v>
                </c:pt>
                <c:pt idx="1201">
                  <c:v>1.21</c:v>
                </c:pt>
                <c:pt idx="1202">
                  <c:v>1.3</c:v>
                </c:pt>
                <c:pt idx="1203">
                  <c:v>1.349999999999999</c:v>
                </c:pt>
                <c:pt idx="1204">
                  <c:v>1.349999999999999</c:v>
                </c:pt>
                <c:pt idx="1205">
                  <c:v>1.21</c:v>
                </c:pt>
                <c:pt idx="1206">
                  <c:v>1.349999999999999</c:v>
                </c:pt>
                <c:pt idx="1207">
                  <c:v>1.25</c:v>
                </c:pt>
                <c:pt idx="1208">
                  <c:v>1.25</c:v>
                </c:pt>
                <c:pt idx="1209">
                  <c:v>1.44</c:v>
                </c:pt>
                <c:pt idx="1210">
                  <c:v>1.349999999999999</c:v>
                </c:pt>
                <c:pt idx="1211">
                  <c:v>1.349999999999999</c:v>
                </c:pt>
                <c:pt idx="1212">
                  <c:v>1.349999999999999</c:v>
                </c:pt>
                <c:pt idx="1213">
                  <c:v>1.159999999999999</c:v>
                </c:pt>
                <c:pt idx="1214">
                  <c:v>1.25</c:v>
                </c:pt>
                <c:pt idx="1215">
                  <c:v>1.49</c:v>
                </c:pt>
                <c:pt idx="1216">
                  <c:v>1.349999999999999</c:v>
                </c:pt>
                <c:pt idx="1217">
                  <c:v>1.49</c:v>
                </c:pt>
                <c:pt idx="1218">
                  <c:v>1.44</c:v>
                </c:pt>
                <c:pt idx="1219">
                  <c:v>1.3900000000000001</c:v>
                </c:pt>
                <c:pt idx="1220">
                  <c:v>1.44</c:v>
                </c:pt>
                <c:pt idx="1221">
                  <c:v>1.53</c:v>
                </c:pt>
                <c:pt idx="1222">
                  <c:v>1.72</c:v>
                </c:pt>
                <c:pt idx="1223">
                  <c:v>1.8099999999999989</c:v>
                </c:pt>
                <c:pt idx="1224">
                  <c:v>1.9000000000000001</c:v>
                </c:pt>
                <c:pt idx="1225">
                  <c:v>2.04</c:v>
                </c:pt>
                <c:pt idx="1226">
                  <c:v>2.1800000000000002</c:v>
                </c:pt>
                <c:pt idx="1227">
                  <c:v>2.23</c:v>
                </c:pt>
                <c:pt idx="1228">
                  <c:v>2.3200000000000003</c:v>
                </c:pt>
                <c:pt idx="1229">
                  <c:v>2.5500000000000003</c:v>
                </c:pt>
                <c:pt idx="1230">
                  <c:v>2.64</c:v>
                </c:pt>
                <c:pt idx="1231">
                  <c:v>2.74</c:v>
                </c:pt>
                <c:pt idx="1232">
                  <c:v>2.69</c:v>
                </c:pt>
                <c:pt idx="1233">
                  <c:v>2.74</c:v>
                </c:pt>
                <c:pt idx="1234">
                  <c:v>2.8299999999999987</c:v>
                </c:pt>
                <c:pt idx="1235">
                  <c:v>2.8299999999999987</c:v>
                </c:pt>
                <c:pt idx="1236">
                  <c:v>2.9699999999999998</c:v>
                </c:pt>
                <c:pt idx="1237">
                  <c:v>3.1500000000000004</c:v>
                </c:pt>
                <c:pt idx="1238">
                  <c:v>3.29</c:v>
                </c:pt>
                <c:pt idx="1239">
                  <c:v>3.3899999999999997</c:v>
                </c:pt>
                <c:pt idx="1240">
                  <c:v>3.4299999999999997</c:v>
                </c:pt>
                <c:pt idx="1241">
                  <c:v>3.53</c:v>
                </c:pt>
                <c:pt idx="1242">
                  <c:v>3.66</c:v>
                </c:pt>
                <c:pt idx="1243">
                  <c:v>3.8000000000000003</c:v>
                </c:pt>
                <c:pt idx="1244">
                  <c:v>3.94</c:v>
                </c:pt>
                <c:pt idx="1245">
                  <c:v>3.9899999999999998</c:v>
                </c:pt>
                <c:pt idx="1246">
                  <c:v>4.08</c:v>
                </c:pt>
                <c:pt idx="1247">
                  <c:v>4.13</c:v>
                </c:pt>
                <c:pt idx="1248">
                  <c:v>4.22</c:v>
                </c:pt>
                <c:pt idx="1249">
                  <c:v>4.3599999999999985</c:v>
                </c:pt>
                <c:pt idx="1250">
                  <c:v>4.5</c:v>
                </c:pt>
                <c:pt idx="1251">
                  <c:v>4.6399999999999997</c:v>
                </c:pt>
                <c:pt idx="1252">
                  <c:v>4.7299999999999995</c:v>
                </c:pt>
                <c:pt idx="1253">
                  <c:v>4.8199999999999985</c:v>
                </c:pt>
                <c:pt idx="1254">
                  <c:v>4.8199999999999985</c:v>
                </c:pt>
                <c:pt idx="1255">
                  <c:v>4.96</c:v>
                </c:pt>
                <c:pt idx="1256">
                  <c:v>5.05</c:v>
                </c:pt>
                <c:pt idx="1257">
                  <c:v>5.1899999999999995</c:v>
                </c:pt>
                <c:pt idx="1258">
                  <c:v>5.33</c:v>
                </c:pt>
                <c:pt idx="1259">
                  <c:v>5.4300000000000024</c:v>
                </c:pt>
                <c:pt idx="1260">
                  <c:v>5.52</c:v>
                </c:pt>
                <c:pt idx="1261">
                  <c:v>5.6099999999999985</c:v>
                </c:pt>
                <c:pt idx="1262">
                  <c:v>5.6999999999999975</c:v>
                </c:pt>
                <c:pt idx="1263">
                  <c:v>5.75</c:v>
                </c:pt>
                <c:pt idx="1264">
                  <c:v>5.94</c:v>
                </c:pt>
                <c:pt idx="1265">
                  <c:v>6.0699999999999985</c:v>
                </c:pt>
                <c:pt idx="1266">
                  <c:v>6.21</c:v>
                </c:pt>
                <c:pt idx="1267">
                  <c:v>6.35</c:v>
                </c:pt>
                <c:pt idx="1268">
                  <c:v>6.44</c:v>
                </c:pt>
                <c:pt idx="1269">
                  <c:v>6.44</c:v>
                </c:pt>
                <c:pt idx="1270">
                  <c:v>6.54</c:v>
                </c:pt>
                <c:pt idx="1271">
                  <c:v>6.68</c:v>
                </c:pt>
                <c:pt idx="1272">
                  <c:v>6.8199999999999985</c:v>
                </c:pt>
                <c:pt idx="1273">
                  <c:v>6.91</c:v>
                </c:pt>
                <c:pt idx="1274">
                  <c:v>7.05</c:v>
                </c:pt>
                <c:pt idx="1275">
                  <c:v>7.1899999999999995</c:v>
                </c:pt>
                <c:pt idx="1276">
                  <c:v>7.2799999999999994</c:v>
                </c:pt>
                <c:pt idx="1277">
                  <c:v>7.37</c:v>
                </c:pt>
                <c:pt idx="1278">
                  <c:v>7.46</c:v>
                </c:pt>
                <c:pt idx="1279">
                  <c:v>7.56</c:v>
                </c:pt>
                <c:pt idx="1280">
                  <c:v>7.6999999999999975</c:v>
                </c:pt>
                <c:pt idx="1281">
                  <c:v>7.84</c:v>
                </c:pt>
                <c:pt idx="1282">
                  <c:v>7.9300000000000024</c:v>
                </c:pt>
                <c:pt idx="1283">
                  <c:v>8.02</c:v>
                </c:pt>
                <c:pt idx="1284">
                  <c:v>8.11</c:v>
                </c:pt>
                <c:pt idx="1285">
                  <c:v>8.25</c:v>
                </c:pt>
                <c:pt idx="1286">
                  <c:v>8.3500000000000068</c:v>
                </c:pt>
                <c:pt idx="1287">
                  <c:v>8.44</c:v>
                </c:pt>
                <c:pt idx="1288">
                  <c:v>8.48</c:v>
                </c:pt>
                <c:pt idx="1289">
                  <c:v>8.58</c:v>
                </c:pt>
                <c:pt idx="1290">
                  <c:v>8.7200000000000024</c:v>
                </c:pt>
                <c:pt idx="1291">
                  <c:v>8.76</c:v>
                </c:pt>
                <c:pt idx="1292">
                  <c:v>8.9</c:v>
                </c:pt>
                <c:pt idx="1293">
                  <c:v>9.0400000000000009</c:v>
                </c:pt>
                <c:pt idx="1294">
                  <c:v>9.129999999999999</c:v>
                </c:pt>
                <c:pt idx="1295">
                  <c:v>9.18</c:v>
                </c:pt>
                <c:pt idx="1296">
                  <c:v>9.23</c:v>
                </c:pt>
                <c:pt idx="1297">
                  <c:v>9.32</c:v>
                </c:pt>
                <c:pt idx="1298">
                  <c:v>9.41</c:v>
                </c:pt>
                <c:pt idx="1299">
                  <c:v>9.5500000000000025</c:v>
                </c:pt>
                <c:pt idx="1300">
                  <c:v>9.64</c:v>
                </c:pt>
                <c:pt idx="1301">
                  <c:v>9.74</c:v>
                </c:pt>
                <c:pt idx="1302">
                  <c:v>9.83</c:v>
                </c:pt>
                <c:pt idx="1303">
                  <c:v>9.9700000000000042</c:v>
                </c:pt>
                <c:pt idx="1304">
                  <c:v>10.15</c:v>
                </c:pt>
                <c:pt idx="1305">
                  <c:v>10.25</c:v>
                </c:pt>
                <c:pt idx="1306">
                  <c:v>10.29</c:v>
                </c:pt>
                <c:pt idx="1307">
                  <c:v>10.34</c:v>
                </c:pt>
                <c:pt idx="1308">
                  <c:v>10.380000000000004</c:v>
                </c:pt>
                <c:pt idx="1309">
                  <c:v>10.25</c:v>
                </c:pt>
                <c:pt idx="1310">
                  <c:v>10.62</c:v>
                </c:pt>
                <c:pt idx="1311">
                  <c:v>10.66</c:v>
                </c:pt>
                <c:pt idx="1312">
                  <c:v>10.62</c:v>
                </c:pt>
                <c:pt idx="1313">
                  <c:v>10.66</c:v>
                </c:pt>
                <c:pt idx="1314">
                  <c:v>10.66</c:v>
                </c:pt>
                <c:pt idx="1315">
                  <c:v>10.709999999999999</c:v>
                </c:pt>
                <c:pt idx="1316">
                  <c:v>10.76</c:v>
                </c:pt>
                <c:pt idx="1317">
                  <c:v>10.850000000000007</c:v>
                </c:pt>
                <c:pt idx="1318">
                  <c:v>10.99</c:v>
                </c:pt>
                <c:pt idx="1319">
                  <c:v>11.08</c:v>
                </c:pt>
                <c:pt idx="1320">
                  <c:v>11.17</c:v>
                </c:pt>
                <c:pt idx="1321">
                  <c:v>11.31</c:v>
                </c:pt>
                <c:pt idx="1322">
                  <c:v>11.4</c:v>
                </c:pt>
                <c:pt idx="1323">
                  <c:v>11.5</c:v>
                </c:pt>
                <c:pt idx="1324">
                  <c:v>11.59</c:v>
                </c:pt>
                <c:pt idx="1325">
                  <c:v>11.64</c:v>
                </c:pt>
                <c:pt idx="1326">
                  <c:v>11.68</c:v>
                </c:pt>
                <c:pt idx="1327">
                  <c:v>11.73</c:v>
                </c:pt>
                <c:pt idx="1328">
                  <c:v>11.870000000000006</c:v>
                </c:pt>
                <c:pt idx="1329">
                  <c:v>11.870000000000006</c:v>
                </c:pt>
                <c:pt idx="1330">
                  <c:v>11.870000000000006</c:v>
                </c:pt>
                <c:pt idx="1331">
                  <c:v>11.91</c:v>
                </c:pt>
                <c:pt idx="1332">
                  <c:v>12.01</c:v>
                </c:pt>
                <c:pt idx="1333">
                  <c:v>12.1</c:v>
                </c:pt>
                <c:pt idx="1334">
                  <c:v>12.19</c:v>
                </c:pt>
                <c:pt idx="1335">
                  <c:v>12.33</c:v>
                </c:pt>
                <c:pt idx="1336">
                  <c:v>12.470000000000002</c:v>
                </c:pt>
                <c:pt idx="1337">
                  <c:v>12.56</c:v>
                </c:pt>
                <c:pt idx="1338">
                  <c:v>12.61</c:v>
                </c:pt>
                <c:pt idx="1339">
                  <c:v>12.7</c:v>
                </c:pt>
                <c:pt idx="1340">
                  <c:v>12.75</c:v>
                </c:pt>
                <c:pt idx="1341">
                  <c:v>12.84</c:v>
                </c:pt>
                <c:pt idx="1342">
                  <c:v>12.98</c:v>
                </c:pt>
                <c:pt idx="1343">
                  <c:v>13.07</c:v>
                </c:pt>
                <c:pt idx="1344">
                  <c:v>13.12</c:v>
                </c:pt>
                <c:pt idx="1345">
                  <c:v>13.17</c:v>
                </c:pt>
                <c:pt idx="1346">
                  <c:v>13.26</c:v>
                </c:pt>
                <c:pt idx="1347">
                  <c:v>13.3</c:v>
                </c:pt>
                <c:pt idx="1348">
                  <c:v>13.350000000000007</c:v>
                </c:pt>
                <c:pt idx="1349">
                  <c:v>13.4</c:v>
                </c:pt>
                <c:pt idx="1350">
                  <c:v>13.44</c:v>
                </c:pt>
                <c:pt idx="1351">
                  <c:v>13.49</c:v>
                </c:pt>
                <c:pt idx="1352">
                  <c:v>13.54</c:v>
                </c:pt>
                <c:pt idx="1353">
                  <c:v>13.629999999999999</c:v>
                </c:pt>
                <c:pt idx="1354">
                  <c:v>13.81</c:v>
                </c:pt>
                <c:pt idx="1355">
                  <c:v>13.719999999999999</c:v>
                </c:pt>
                <c:pt idx="1356">
                  <c:v>13.67</c:v>
                </c:pt>
                <c:pt idx="1357">
                  <c:v>13.67</c:v>
                </c:pt>
                <c:pt idx="1358">
                  <c:v>13.719999999999999</c:v>
                </c:pt>
                <c:pt idx="1359">
                  <c:v>13.950000000000006</c:v>
                </c:pt>
                <c:pt idx="1360">
                  <c:v>13.91</c:v>
                </c:pt>
                <c:pt idx="1361">
                  <c:v>13.950000000000006</c:v>
                </c:pt>
                <c:pt idx="1362">
                  <c:v>13.950000000000006</c:v>
                </c:pt>
                <c:pt idx="1363">
                  <c:v>14</c:v>
                </c:pt>
                <c:pt idx="1364">
                  <c:v>14</c:v>
                </c:pt>
                <c:pt idx="1365">
                  <c:v>14.05</c:v>
                </c:pt>
                <c:pt idx="1366">
                  <c:v>14</c:v>
                </c:pt>
                <c:pt idx="1367">
                  <c:v>14</c:v>
                </c:pt>
                <c:pt idx="1368">
                  <c:v>13.950000000000006</c:v>
                </c:pt>
                <c:pt idx="1369">
                  <c:v>13.950000000000006</c:v>
                </c:pt>
                <c:pt idx="1370">
                  <c:v>13.950000000000006</c:v>
                </c:pt>
                <c:pt idx="1371">
                  <c:v>13.950000000000006</c:v>
                </c:pt>
                <c:pt idx="1372">
                  <c:v>13.950000000000006</c:v>
                </c:pt>
                <c:pt idx="1373">
                  <c:v>13.950000000000006</c:v>
                </c:pt>
                <c:pt idx="1374">
                  <c:v>13.91</c:v>
                </c:pt>
                <c:pt idx="1375">
                  <c:v>13.860000000000007</c:v>
                </c:pt>
                <c:pt idx="1376">
                  <c:v>13.860000000000007</c:v>
                </c:pt>
                <c:pt idx="1377">
                  <c:v>13.860000000000007</c:v>
                </c:pt>
                <c:pt idx="1378">
                  <c:v>14.23</c:v>
                </c:pt>
                <c:pt idx="1379">
                  <c:v>14.14</c:v>
                </c:pt>
                <c:pt idx="1380">
                  <c:v>14.05</c:v>
                </c:pt>
                <c:pt idx="1381">
                  <c:v>14.09</c:v>
                </c:pt>
                <c:pt idx="1382">
                  <c:v>14.09</c:v>
                </c:pt>
                <c:pt idx="1383">
                  <c:v>14.09</c:v>
                </c:pt>
                <c:pt idx="1384">
                  <c:v>14.14</c:v>
                </c:pt>
                <c:pt idx="1385">
                  <c:v>14.14</c:v>
                </c:pt>
                <c:pt idx="1386">
                  <c:v>14.18</c:v>
                </c:pt>
                <c:pt idx="1387">
                  <c:v>14.18</c:v>
                </c:pt>
                <c:pt idx="1388">
                  <c:v>14.460000000000004</c:v>
                </c:pt>
                <c:pt idx="1389">
                  <c:v>14.28</c:v>
                </c:pt>
                <c:pt idx="1390">
                  <c:v>14.23</c:v>
                </c:pt>
                <c:pt idx="1391">
                  <c:v>14.18</c:v>
                </c:pt>
                <c:pt idx="1392">
                  <c:v>14.14</c:v>
                </c:pt>
                <c:pt idx="1393">
                  <c:v>14.09</c:v>
                </c:pt>
                <c:pt idx="1394">
                  <c:v>14.09</c:v>
                </c:pt>
                <c:pt idx="1395">
                  <c:v>14.05</c:v>
                </c:pt>
                <c:pt idx="1396">
                  <c:v>14</c:v>
                </c:pt>
                <c:pt idx="1397">
                  <c:v>14</c:v>
                </c:pt>
                <c:pt idx="1398">
                  <c:v>14</c:v>
                </c:pt>
                <c:pt idx="1399">
                  <c:v>14</c:v>
                </c:pt>
                <c:pt idx="1400">
                  <c:v>14</c:v>
                </c:pt>
                <c:pt idx="1401">
                  <c:v>14</c:v>
                </c:pt>
                <c:pt idx="1402">
                  <c:v>13.950000000000006</c:v>
                </c:pt>
                <c:pt idx="1403">
                  <c:v>14</c:v>
                </c:pt>
                <c:pt idx="1404">
                  <c:v>14.05</c:v>
                </c:pt>
                <c:pt idx="1405">
                  <c:v>14.05</c:v>
                </c:pt>
                <c:pt idx="1406">
                  <c:v>14.05</c:v>
                </c:pt>
                <c:pt idx="1407">
                  <c:v>14.05</c:v>
                </c:pt>
                <c:pt idx="1408">
                  <c:v>14.05</c:v>
                </c:pt>
                <c:pt idx="1409">
                  <c:v>14.05</c:v>
                </c:pt>
                <c:pt idx="1410">
                  <c:v>14.05</c:v>
                </c:pt>
                <c:pt idx="1411">
                  <c:v>14.05</c:v>
                </c:pt>
                <c:pt idx="1412">
                  <c:v>14.09</c:v>
                </c:pt>
                <c:pt idx="1413">
                  <c:v>14.09</c:v>
                </c:pt>
                <c:pt idx="1414">
                  <c:v>14.09</c:v>
                </c:pt>
                <c:pt idx="1415">
                  <c:v>14.05</c:v>
                </c:pt>
                <c:pt idx="1416">
                  <c:v>14</c:v>
                </c:pt>
                <c:pt idx="1417">
                  <c:v>14</c:v>
                </c:pt>
                <c:pt idx="1418">
                  <c:v>14</c:v>
                </c:pt>
                <c:pt idx="1419">
                  <c:v>14.05</c:v>
                </c:pt>
                <c:pt idx="1420">
                  <c:v>14.05</c:v>
                </c:pt>
                <c:pt idx="1421">
                  <c:v>14.05</c:v>
                </c:pt>
                <c:pt idx="1422">
                  <c:v>14</c:v>
                </c:pt>
                <c:pt idx="1423">
                  <c:v>14</c:v>
                </c:pt>
                <c:pt idx="1424">
                  <c:v>13.950000000000006</c:v>
                </c:pt>
                <c:pt idx="1425">
                  <c:v>13.950000000000006</c:v>
                </c:pt>
                <c:pt idx="1426">
                  <c:v>13.91</c:v>
                </c:pt>
                <c:pt idx="1427">
                  <c:v>13.91</c:v>
                </c:pt>
                <c:pt idx="1428">
                  <c:v>13.91</c:v>
                </c:pt>
                <c:pt idx="1429">
                  <c:v>13.860000000000007</c:v>
                </c:pt>
                <c:pt idx="1430">
                  <c:v>13.860000000000007</c:v>
                </c:pt>
                <c:pt idx="1431">
                  <c:v>13.860000000000007</c:v>
                </c:pt>
                <c:pt idx="1432">
                  <c:v>13.860000000000007</c:v>
                </c:pt>
                <c:pt idx="1433">
                  <c:v>13.860000000000007</c:v>
                </c:pt>
                <c:pt idx="1434">
                  <c:v>13.81</c:v>
                </c:pt>
                <c:pt idx="1435">
                  <c:v>13.81</c:v>
                </c:pt>
                <c:pt idx="1436">
                  <c:v>13.81</c:v>
                </c:pt>
                <c:pt idx="1437">
                  <c:v>13.860000000000007</c:v>
                </c:pt>
                <c:pt idx="1438">
                  <c:v>13.860000000000007</c:v>
                </c:pt>
                <c:pt idx="1439">
                  <c:v>13.91</c:v>
                </c:pt>
                <c:pt idx="1440">
                  <c:v>13.950000000000006</c:v>
                </c:pt>
                <c:pt idx="1441">
                  <c:v>14</c:v>
                </c:pt>
                <c:pt idx="1442">
                  <c:v>14</c:v>
                </c:pt>
                <c:pt idx="1443">
                  <c:v>13.950000000000006</c:v>
                </c:pt>
                <c:pt idx="1444">
                  <c:v>13.91</c:v>
                </c:pt>
                <c:pt idx="1445">
                  <c:v>13.860000000000007</c:v>
                </c:pt>
                <c:pt idx="1446">
                  <c:v>13.860000000000007</c:v>
                </c:pt>
                <c:pt idx="1447">
                  <c:v>13.860000000000007</c:v>
                </c:pt>
                <c:pt idx="1448">
                  <c:v>13.860000000000007</c:v>
                </c:pt>
                <c:pt idx="1449">
                  <c:v>13.81</c:v>
                </c:pt>
                <c:pt idx="1450">
                  <c:v>13.77</c:v>
                </c:pt>
                <c:pt idx="1451">
                  <c:v>13.81</c:v>
                </c:pt>
                <c:pt idx="1452">
                  <c:v>13.81</c:v>
                </c:pt>
                <c:pt idx="1453">
                  <c:v>13.77</c:v>
                </c:pt>
                <c:pt idx="1454">
                  <c:v>13.77</c:v>
                </c:pt>
                <c:pt idx="1455">
                  <c:v>13.719999999999999</c:v>
                </c:pt>
                <c:pt idx="1456">
                  <c:v>13.719999999999999</c:v>
                </c:pt>
                <c:pt idx="1457">
                  <c:v>13.77</c:v>
                </c:pt>
                <c:pt idx="1458">
                  <c:v>13.81</c:v>
                </c:pt>
                <c:pt idx="1459">
                  <c:v>13.860000000000007</c:v>
                </c:pt>
                <c:pt idx="1460">
                  <c:v>13.860000000000007</c:v>
                </c:pt>
                <c:pt idx="1461">
                  <c:v>13.860000000000007</c:v>
                </c:pt>
                <c:pt idx="1462">
                  <c:v>13.860000000000007</c:v>
                </c:pt>
                <c:pt idx="1463">
                  <c:v>13.860000000000007</c:v>
                </c:pt>
                <c:pt idx="1464">
                  <c:v>13.81</c:v>
                </c:pt>
                <c:pt idx="1465">
                  <c:v>13.81</c:v>
                </c:pt>
                <c:pt idx="1466">
                  <c:v>13.81</c:v>
                </c:pt>
                <c:pt idx="1467">
                  <c:v>13.81</c:v>
                </c:pt>
                <c:pt idx="1468">
                  <c:v>14.09</c:v>
                </c:pt>
                <c:pt idx="1469">
                  <c:v>14.05</c:v>
                </c:pt>
                <c:pt idx="1470">
                  <c:v>13.950000000000006</c:v>
                </c:pt>
                <c:pt idx="1471">
                  <c:v>13.91</c:v>
                </c:pt>
                <c:pt idx="1472">
                  <c:v>13.860000000000007</c:v>
                </c:pt>
                <c:pt idx="1473">
                  <c:v>13.77</c:v>
                </c:pt>
                <c:pt idx="1474">
                  <c:v>13.77</c:v>
                </c:pt>
                <c:pt idx="1475">
                  <c:v>13.719999999999999</c:v>
                </c:pt>
                <c:pt idx="1476">
                  <c:v>13.77</c:v>
                </c:pt>
                <c:pt idx="1477">
                  <c:v>13.81</c:v>
                </c:pt>
                <c:pt idx="1478">
                  <c:v>13.91</c:v>
                </c:pt>
                <c:pt idx="1479">
                  <c:v>13.91</c:v>
                </c:pt>
                <c:pt idx="1480">
                  <c:v>13.91</c:v>
                </c:pt>
                <c:pt idx="1481">
                  <c:v>13.860000000000007</c:v>
                </c:pt>
                <c:pt idx="1482">
                  <c:v>13.81</c:v>
                </c:pt>
                <c:pt idx="1483">
                  <c:v>13.77</c:v>
                </c:pt>
                <c:pt idx="1484">
                  <c:v>13.719999999999999</c:v>
                </c:pt>
                <c:pt idx="1485">
                  <c:v>13.67</c:v>
                </c:pt>
                <c:pt idx="1486">
                  <c:v>13.629999999999999</c:v>
                </c:pt>
                <c:pt idx="1487">
                  <c:v>13.67</c:v>
                </c:pt>
                <c:pt idx="1488">
                  <c:v>13.67</c:v>
                </c:pt>
                <c:pt idx="1489">
                  <c:v>13.67</c:v>
                </c:pt>
                <c:pt idx="1490">
                  <c:v>13.67</c:v>
                </c:pt>
                <c:pt idx="1491">
                  <c:v>13.67</c:v>
                </c:pt>
                <c:pt idx="1492">
                  <c:v>13.67</c:v>
                </c:pt>
                <c:pt idx="1493">
                  <c:v>13.67</c:v>
                </c:pt>
                <c:pt idx="1494">
                  <c:v>13.629999999999999</c:v>
                </c:pt>
                <c:pt idx="1495">
                  <c:v>13.629999999999999</c:v>
                </c:pt>
                <c:pt idx="1496">
                  <c:v>13.629999999999999</c:v>
                </c:pt>
                <c:pt idx="1497">
                  <c:v>13.67</c:v>
                </c:pt>
                <c:pt idx="1498">
                  <c:v>13.719999999999999</c:v>
                </c:pt>
                <c:pt idx="1499">
                  <c:v>13.81</c:v>
                </c:pt>
                <c:pt idx="1500">
                  <c:v>13.81</c:v>
                </c:pt>
                <c:pt idx="1501">
                  <c:v>13.81</c:v>
                </c:pt>
                <c:pt idx="1502">
                  <c:v>13.77</c:v>
                </c:pt>
                <c:pt idx="1503">
                  <c:v>13.77</c:v>
                </c:pt>
                <c:pt idx="1504">
                  <c:v>13.719999999999999</c:v>
                </c:pt>
                <c:pt idx="1505">
                  <c:v>13.719999999999999</c:v>
                </c:pt>
                <c:pt idx="1506">
                  <c:v>13.67</c:v>
                </c:pt>
                <c:pt idx="1507">
                  <c:v>13.67</c:v>
                </c:pt>
                <c:pt idx="1508">
                  <c:v>13.629999999999999</c:v>
                </c:pt>
                <c:pt idx="1509">
                  <c:v>13.629999999999999</c:v>
                </c:pt>
                <c:pt idx="1510">
                  <c:v>13.629999999999999</c:v>
                </c:pt>
                <c:pt idx="1511">
                  <c:v>13.629999999999999</c:v>
                </c:pt>
                <c:pt idx="1512">
                  <c:v>13.58</c:v>
                </c:pt>
                <c:pt idx="1513">
                  <c:v>13.58</c:v>
                </c:pt>
                <c:pt idx="1514">
                  <c:v>13.54</c:v>
                </c:pt>
                <c:pt idx="1515">
                  <c:v>13.58</c:v>
                </c:pt>
                <c:pt idx="1516">
                  <c:v>13.58</c:v>
                </c:pt>
                <c:pt idx="1517">
                  <c:v>13.629999999999999</c:v>
                </c:pt>
                <c:pt idx="1518">
                  <c:v>13.67</c:v>
                </c:pt>
                <c:pt idx="1519">
                  <c:v>13.719999999999999</c:v>
                </c:pt>
                <c:pt idx="1520">
                  <c:v>13.719999999999999</c:v>
                </c:pt>
                <c:pt idx="1521">
                  <c:v>13.67</c:v>
                </c:pt>
                <c:pt idx="1522">
                  <c:v>13.67</c:v>
                </c:pt>
                <c:pt idx="1523">
                  <c:v>13.629999999999999</c:v>
                </c:pt>
                <c:pt idx="1524">
                  <c:v>13.629999999999999</c:v>
                </c:pt>
                <c:pt idx="1525">
                  <c:v>13.629999999999999</c:v>
                </c:pt>
                <c:pt idx="1526">
                  <c:v>13.58</c:v>
                </c:pt>
                <c:pt idx="1527">
                  <c:v>13.54</c:v>
                </c:pt>
                <c:pt idx="1528">
                  <c:v>13.54</c:v>
                </c:pt>
                <c:pt idx="1529">
                  <c:v>13.54</c:v>
                </c:pt>
                <c:pt idx="1530">
                  <c:v>13.54</c:v>
                </c:pt>
                <c:pt idx="1531">
                  <c:v>13.54</c:v>
                </c:pt>
                <c:pt idx="1532">
                  <c:v>13.54</c:v>
                </c:pt>
                <c:pt idx="1533">
                  <c:v>13.44</c:v>
                </c:pt>
                <c:pt idx="1534">
                  <c:v>13.4</c:v>
                </c:pt>
                <c:pt idx="1535">
                  <c:v>13.350000000000007</c:v>
                </c:pt>
                <c:pt idx="1536">
                  <c:v>13.4</c:v>
                </c:pt>
                <c:pt idx="1537">
                  <c:v>13.44</c:v>
                </c:pt>
                <c:pt idx="1538">
                  <c:v>13.49</c:v>
                </c:pt>
                <c:pt idx="1539">
                  <c:v>13.54</c:v>
                </c:pt>
                <c:pt idx="1540">
                  <c:v>13.54</c:v>
                </c:pt>
                <c:pt idx="1541">
                  <c:v>13.58</c:v>
                </c:pt>
                <c:pt idx="1542">
                  <c:v>13.54</c:v>
                </c:pt>
                <c:pt idx="1543">
                  <c:v>13.54</c:v>
                </c:pt>
                <c:pt idx="1544">
                  <c:v>13.54</c:v>
                </c:pt>
                <c:pt idx="1545">
                  <c:v>13.54</c:v>
                </c:pt>
                <c:pt idx="1546">
                  <c:v>13.54</c:v>
                </c:pt>
                <c:pt idx="1547">
                  <c:v>13.54</c:v>
                </c:pt>
                <c:pt idx="1548">
                  <c:v>13.49</c:v>
                </c:pt>
                <c:pt idx="1549">
                  <c:v>13.44</c:v>
                </c:pt>
                <c:pt idx="1550">
                  <c:v>13.44</c:v>
                </c:pt>
                <c:pt idx="1551">
                  <c:v>13.44</c:v>
                </c:pt>
                <c:pt idx="1552">
                  <c:v>13.49</c:v>
                </c:pt>
                <c:pt idx="1553">
                  <c:v>13.49</c:v>
                </c:pt>
                <c:pt idx="1554">
                  <c:v>13.44</c:v>
                </c:pt>
                <c:pt idx="1555">
                  <c:v>13.4</c:v>
                </c:pt>
                <c:pt idx="1556">
                  <c:v>13.4</c:v>
                </c:pt>
                <c:pt idx="1557">
                  <c:v>13.44</c:v>
                </c:pt>
                <c:pt idx="1558">
                  <c:v>13.49</c:v>
                </c:pt>
                <c:pt idx="1559">
                  <c:v>13.54</c:v>
                </c:pt>
                <c:pt idx="1560">
                  <c:v>13.54</c:v>
                </c:pt>
                <c:pt idx="1561">
                  <c:v>13.54</c:v>
                </c:pt>
                <c:pt idx="1562">
                  <c:v>13.54</c:v>
                </c:pt>
                <c:pt idx="1563">
                  <c:v>13.54</c:v>
                </c:pt>
                <c:pt idx="1564">
                  <c:v>13.54</c:v>
                </c:pt>
                <c:pt idx="1565">
                  <c:v>13.54</c:v>
                </c:pt>
                <c:pt idx="1566">
                  <c:v>13.58</c:v>
                </c:pt>
                <c:pt idx="1567">
                  <c:v>13.58</c:v>
                </c:pt>
                <c:pt idx="1568">
                  <c:v>13.49</c:v>
                </c:pt>
                <c:pt idx="1569">
                  <c:v>13.44</c:v>
                </c:pt>
                <c:pt idx="1570">
                  <c:v>13.4</c:v>
                </c:pt>
                <c:pt idx="1571">
                  <c:v>13.4</c:v>
                </c:pt>
                <c:pt idx="1572">
                  <c:v>13.44</c:v>
                </c:pt>
                <c:pt idx="1573">
                  <c:v>13.49</c:v>
                </c:pt>
                <c:pt idx="1574">
                  <c:v>13.44</c:v>
                </c:pt>
                <c:pt idx="1575">
                  <c:v>13.4</c:v>
                </c:pt>
                <c:pt idx="1576">
                  <c:v>13.350000000000007</c:v>
                </c:pt>
                <c:pt idx="1577">
                  <c:v>13.4</c:v>
                </c:pt>
                <c:pt idx="1578">
                  <c:v>13.44</c:v>
                </c:pt>
                <c:pt idx="1579">
                  <c:v>13.49</c:v>
                </c:pt>
                <c:pt idx="1580">
                  <c:v>13.49</c:v>
                </c:pt>
                <c:pt idx="1581">
                  <c:v>13.44</c:v>
                </c:pt>
                <c:pt idx="1582">
                  <c:v>13.4</c:v>
                </c:pt>
                <c:pt idx="1583">
                  <c:v>13.350000000000007</c:v>
                </c:pt>
                <c:pt idx="1584">
                  <c:v>13.350000000000007</c:v>
                </c:pt>
                <c:pt idx="1585">
                  <c:v>13.4</c:v>
                </c:pt>
                <c:pt idx="1586">
                  <c:v>13.44</c:v>
                </c:pt>
                <c:pt idx="1587">
                  <c:v>13.44</c:v>
                </c:pt>
                <c:pt idx="1588">
                  <c:v>13.4</c:v>
                </c:pt>
                <c:pt idx="1589">
                  <c:v>13.3</c:v>
                </c:pt>
                <c:pt idx="1590">
                  <c:v>13.26</c:v>
                </c:pt>
                <c:pt idx="1591">
                  <c:v>13.209999999999999</c:v>
                </c:pt>
                <c:pt idx="1592">
                  <c:v>13.3</c:v>
                </c:pt>
                <c:pt idx="1593">
                  <c:v>13.3</c:v>
                </c:pt>
                <c:pt idx="1594">
                  <c:v>13.350000000000007</c:v>
                </c:pt>
                <c:pt idx="1595">
                  <c:v>13.3</c:v>
                </c:pt>
                <c:pt idx="1596">
                  <c:v>13.26</c:v>
                </c:pt>
                <c:pt idx="1597">
                  <c:v>13.26</c:v>
                </c:pt>
                <c:pt idx="1598">
                  <c:v>13.3</c:v>
                </c:pt>
                <c:pt idx="1599">
                  <c:v>13.350000000000007</c:v>
                </c:pt>
                <c:pt idx="1600">
                  <c:v>13.350000000000007</c:v>
                </c:pt>
                <c:pt idx="1601">
                  <c:v>13.4</c:v>
                </c:pt>
                <c:pt idx="1602">
                  <c:v>13.350000000000007</c:v>
                </c:pt>
                <c:pt idx="1603">
                  <c:v>13.3</c:v>
                </c:pt>
                <c:pt idx="1604">
                  <c:v>13.3</c:v>
                </c:pt>
                <c:pt idx="1605">
                  <c:v>13.350000000000007</c:v>
                </c:pt>
                <c:pt idx="1606">
                  <c:v>13.350000000000007</c:v>
                </c:pt>
                <c:pt idx="1607">
                  <c:v>13.4</c:v>
                </c:pt>
                <c:pt idx="1608">
                  <c:v>13.350000000000007</c:v>
                </c:pt>
                <c:pt idx="1609">
                  <c:v>13.3</c:v>
                </c:pt>
                <c:pt idx="1610">
                  <c:v>13.26</c:v>
                </c:pt>
                <c:pt idx="1611">
                  <c:v>13.26</c:v>
                </c:pt>
                <c:pt idx="1612">
                  <c:v>13.3</c:v>
                </c:pt>
                <c:pt idx="1613">
                  <c:v>13.3</c:v>
                </c:pt>
                <c:pt idx="1614">
                  <c:v>13.3</c:v>
                </c:pt>
                <c:pt idx="1615">
                  <c:v>13.26</c:v>
                </c:pt>
                <c:pt idx="1616">
                  <c:v>13.209999999999999</c:v>
                </c:pt>
                <c:pt idx="1617">
                  <c:v>13.17</c:v>
                </c:pt>
                <c:pt idx="1618">
                  <c:v>13.209999999999999</c:v>
                </c:pt>
                <c:pt idx="1619">
                  <c:v>13.26</c:v>
                </c:pt>
                <c:pt idx="1620">
                  <c:v>13.26</c:v>
                </c:pt>
                <c:pt idx="1621">
                  <c:v>13.26</c:v>
                </c:pt>
                <c:pt idx="1622">
                  <c:v>13.26</c:v>
                </c:pt>
                <c:pt idx="1623">
                  <c:v>13.209999999999999</c:v>
                </c:pt>
                <c:pt idx="1624">
                  <c:v>13.209999999999999</c:v>
                </c:pt>
                <c:pt idx="1625">
                  <c:v>13.3</c:v>
                </c:pt>
                <c:pt idx="1626">
                  <c:v>13.350000000000007</c:v>
                </c:pt>
                <c:pt idx="1627">
                  <c:v>13.350000000000007</c:v>
                </c:pt>
                <c:pt idx="1628">
                  <c:v>13.3</c:v>
                </c:pt>
                <c:pt idx="1629">
                  <c:v>13.209999999999999</c:v>
                </c:pt>
                <c:pt idx="1630">
                  <c:v>13.12</c:v>
                </c:pt>
                <c:pt idx="1631">
                  <c:v>13.12</c:v>
                </c:pt>
                <c:pt idx="1632">
                  <c:v>13.17</c:v>
                </c:pt>
                <c:pt idx="1633">
                  <c:v>13.209999999999999</c:v>
                </c:pt>
                <c:pt idx="1634">
                  <c:v>13.209999999999999</c:v>
                </c:pt>
                <c:pt idx="1635">
                  <c:v>13.209999999999999</c:v>
                </c:pt>
                <c:pt idx="1636">
                  <c:v>13.17</c:v>
                </c:pt>
                <c:pt idx="1637">
                  <c:v>13.12</c:v>
                </c:pt>
                <c:pt idx="1638">
                  <c:v>13.12</c:v>
                </c:pt>
                <c:pt idx="1639">
                  <c:v>13.17</c:v>
                </c:pt>
                <c:pt idx="1640">
                  <c:v>13.209999999999999</c:v>
                </c:pt>
                <c:pt idx="1641">
                  <c:v>13.26</c:v>
                </c:pt>
                <c:pt idx="1642">
                  <c:v>13.209999999999999</c:v>
                </c:pt>
                <c:pt idx="1643">
                  <c:v>13.07</c:v>
                </c:pt>
                <c:pt idx="1644">
                  <c:v>13.07</c:v>
                </c:pt>
                <c:pt idx="1645">
                  <c:v>13.12</c:v>
                </c:pt>
                <c:pt idx="1646">
                  <c:v>13.17</c:v>
                </c:pt>
                <c:pt idx="1647">
                  <c:v>13.17</c:v>
                </c:pt>
                <c:pt idx="1648">
                  <c:v>13.209999999999999</c:v>
                </c:pt>
                <c:pt idx="1649">
                  <c:v>13.17</c:v>
                </c:pt>
                <c:pt idx="1650">
                  <c:v>13.07</c:v>
                </c:pt>
                <c:pt idx="1651">
                  <c:v>13.03</c:v>
                </c:pt>
                <c:pt idx="1652">
                  <c:v>13.07</c:v>
                </c:pt>
                <c:pt idx="1653">
                  <c:v>13.07</c:v>
                </c:pt>
                <c:pt idx="1654">
                  <c:v>13.12</c:v>
                </c:pt>
                <c:pt idx="1655">
                  <c:v>13.12</c:v>
                </c:pt>
                <c:pt idx="1656">
                  <c:v>13.07</c:v>
                </c:pt>
                <c:pt idx="1657">
                  <c:v>13.03</c:v>
                </c:pt>
                <c:pt idx="1658">
                  <c:v>13.03</c:v>
                </c:pt>
                <c:pt idx="1659">
                  <c:v>13.07</c:v>
                </c:pt>
                <c:pt idx="1660">
                  <c:v>13.12</c:v>
                </c:pt>
                <c:pt idx="1661">
                  <c:v>13.17</c:v>
                </c:pt>
                <c:pt idx="1662">
                  <c:v>13.17</c:v>
                </c:pt>
                <c:pt idx="1663">
                  <c:v>13.12</c:v>
                </c:pt>
                <c:pt idx="1664">
                  <c:v>13.12</c:v>
                </c:pt>
                <c:pt idx="1665">
                  <c:v>13.17</c:v>
                </c:pt>
                <c:pt idx="1666">
                  <c:v>13.17</c:v>
                </c:pt>
                <c:pt idx="1667">
                  <c:v>13.209999999999999</c:v>
                </c:pt>
                <c:pt idx="1668">
                  <c:v>13.209999999999999</c:v>
                </c:pt>
                <c:pt idx="1669">
                  <c:v>13.209999999999999</c:v>
                </c:pt>
                <c:pt idx="1670">
                  <c:v>13.17</c:v>
                </c:pt>
                <c:pt idx="1671">
                  <c:v>13.12</c:v>
                </c:pt>
                <c:pt idx="1672">
                  <c:v>13.07</c:v>
                </c:pt>
                <c:pt idx="1673">
                  <c:v>13.07</c:v>
                </c:pt>
                <c:pt idx="1674">
                  <c:v>13.07</c:v>
                </c:pt>
                <c:pt idx="1675">
                  <c:v>13.12</c:v>
                </c:pt>
                <c:pt idx="1676">
                  <c:v>13.07</c:v>
                </c:pt>
                <c:pt idx="1677">
                  <c:v>13.12</c:v>
                </c:pt>
                <c:pt idx="1678">
                  <c:v>13.12</c:v>
                </c:pt>
                <c:pt idx="1679">
                  <c:v>13.12</c:v>
                </c:pt>
                <c:pt idx="1680">
                  <c:v>13.12</c:v>
                </c:pt>
                <c:pt idx="1681">
                  <c:v>13.12</c:v>
                </c:pt>
                <c:pt idx="1682">
                  <c:v>13.07</c:v>
                </c:pt>
                <c:pt idx="1683">
                  <c:v>13.07</c:v>
                </c:pt>
                <c:pt idx="1684">
                  <c:v>13.07</c:v>
                </c:pt>
                <c:pt idx="1685">
                  <c:v>13.07</c:v>
                </c:pt>
                <c:pt idx="1686">
                  <c:v>13.07</c:v>
                </c:pt>
                <c:pt idx="1687">
                  <c:v>13.03</c:v>
                </c:pt>
                <c:pt idx="1688">
                  <c:v>13.03</c:v>
                </c:pt>
                <c:pt idx="1689">
                  <c:v>13.07</c:v>
                </c:pt>
                <c:pt idx="1690">
                  <c:v>13.07</c:v>
                </c:pt>
                <c:pt idx="1691">
                  <c:v>13.07</c:v>
                </c:pt>
                <c:pt idx="1692">
                  <c:v>13.07</c:v>
                </c:pt>
                <c:pt idx="1693">
                  <c:v>13.03</c:v>
                </c:pt>
                <c:pt idx="1694">
                  <c:v>13.03</c:v>
                </c:pt>
                <c:pt idx="1695">
                  <c:v>13.03</c:v>
                </c:pt>
                <c:pt idx="1696">
                  <c:v>12.98</c:v>
                </c:pt>
                <c:pt idx="1697">
                  <c:v>12.93</c:v>
                </c:pt>
                <c:pt idx="1698">
                  <c:v>12.89</c:v>
                </c:pt>
                <c:pt idx="1699">
                  <c:v>12.93</c:v>
                </c:pt>
                <c:pt idx="1700">
                  <c:v>13.03</c:v>
                </c:pt>
                <c:pt idx="1701">
                  <c:v>13.07</c:v>
                </c:pt>
                <c:pt idx="1702">
                  <c:v>13.03</c:v>
                </c:pt>
                <c:pt idx="1703">
                  <c:v>12.98</c:v>
                </c:pt>
                <c:pt idx="1704">
                  <c:v>12.89</c:v>
                </c:pt>
                <c:pt idx="1705">
                  <c:v>12.89</c:v>
                </c:pt>
                <c:pt idx="1706">
                  <c:v>12.89</c:v>
                </c:pt>
                <c:pt idx="1707">
                  <c:v>12.93</c:v>
                </c:pt>
                <c:pt idx="1708">
                  <c:v>12.98</c:v>
                </c:pt>
                <c:pt idx="1709">
                  <c:v>12.98</c:v>
                </c:pt>
                <c:pt idx="1710">
                  <c:v>12.93</c:v>
                </c:pt>
                <c:pt idx="1711">
                  <c:v>12.84</c:v>
                </c:pt>
                <c:pt idx="1712">
                  <c:v>12.84</c:v>
                </c:pt>
                <c:pt idx="1713">
                  <c:v>12.89</c:v>
                </c:pt>
                <c:pt idx="1714">
                  <c:v>13.03</c:v>
                </c:pt>
                <c:pt idx="1715">
                  <c:v>13.07</c:v>
                </c:pt>
                <c:pt idx="1716">
                  <c:v>13.12</c:v>
                </c:pt>
                <c:pt idx="1717">
                  <c:v>13.07</c:v>
                </c:pt>
                <c:pt idx="1718">
                  <c:v>13.07</c:v>
                </c:pt>
                <c:pt idx="1719">
                  <c:v>13.03</c:v>
                </c:pt>
                <c:pt idx="1720">
                  <c:v>12.93</c:v>
                </c:pt>
                <c:pt idx="1721">
                  <c:v>12.93</c:v>
                </c:pt>
                <c:pt idx="1722">
                  <c:v>12.89</c:v>
                </c:pt>
                <c:pt idx="1723">
                  <c:v>12.84</c:v>
                </c:pt>
                <c:pt idx="1724">
                  <c:v>12.89</c:v>
                </c:pt>
                <c:pt idx="1725">
                  <c:v>12.93</c:v>
                </c:pt>
                <c:pt idx="1726">
                  <c:v>12.98</c:v>
                </c:pt>
                <c:pt idx="1727">
                  <c:v>12.98</c:v>
                </c:pt>
                <c:pt idx="1728">
                  <c:v>13.07</c:v>
                </c:pt>
                <c:pt idx="1729">
                  <c:v>13.03</c:v>
                </c:pt>
                <c:pt idx="1730">
                  <c:v>12.89</c:v>
                </c:pt>
                <c:pt idx="1731">
                  <c:v>12.79</c:v>
                </c:pt>
                <c:pt idx="1732">
                  <c:v>12.7</c:v>
                </c:pt>
                <c:pt idx="1733">
                  <c:v>12.66</c:v>
                </c:pt>
                <c:pt idx="1734">
                  <c:v>12.7</c:v>
                </c:pt>
                <c:pt idx="1735">
                  <c:v>12.7</c:v>
                </c:pt>
                <c:pt idx="1736">
                  <c:v>12.75</c:v>
                </c:pt>
                <c:pt idx="1737">
                  <c:v>12.79</c:v>
                </c:pt>
                <c:pt idx="1738">
                  <c:v>12.79</c:v>
                </c:pt>
                <c:pt idx="1739">
                  <c:v>12.79</c:v>
                </c:pt>
                <c:pt idx="1740">
                  <c:v>12.75</c:v>
                </c:pt>
                <c:pt idx="1741">
                  <c:v>12.75</c:v>
                </c:pt>
                <c:pt idx="1742">
                  <c:v>12.79</c:v>
                </c:pt>
                <c:pt idx="1743">
                  <c:v>12.7</c:v>
                </c:pt>
                <c:pt idx="1744">
                  <c:v>12.7</c:v>
                </c:pt>
                <c:pt idx="1745">
                  <c:v>12.66</c:v>
                </c:pt>
                <c:pt idx="1746">
                  <c:v>12.66</c:v>
                </c:pt>
                <c:pt idx="1747">
                  <c:v>12.61</c:v>
                </c:pt>
                <c:pt idx="1748">
                  <c:v>12.56</c:v>
                </c:pt>
                <c:pt idx="1749">
                  <c:v>12.61</c:v>
                </c:pt>
                <c:pt idx="1750">
                  <c:v>12.66</c:v>
                </c:pt>
                <c:pt idx="1751">
                  <c:v>12.7</c:v>
                </c:pt>
                <c:pt idx="1752">
                  <c:v>12.75</c:v>
                </c:pt>
                <c:pt idx="1753">
                  <c:v>12.75</c:v>
                </c:pt>
                <c:pt idx="1754">
                  <c:v>12.75</c:v>
                </c:pt>
                <c:pt idx="1755">
                  <c:v>12.75</c:v>
                </c:pt>
                <c:pt idx="1756">
                  <c:v>12.75</c:v>
                </c:pt>
                <c:pt idx="1757">
                  <c:v>12.79</c:v>
                </c:pt>
                <c:pt idx="1758">
                  <c:v>12.79</c:v>
                </c:pt>
                <c:pt idx="1759">
                  <c:v>12.84</c:v>
                </c:pt>
                <c:pt idx="1760">
                  <c:v>12.84</c:v>
                </c:pt>
                <c:pt idx="1761">
                  <c:v>12.84</c:v>
                </c:pt>
                <c:pt idx="1762">
                  <c:v>12.75</c:v>
                </c:pt>
                <c:pt idx="1763">
                  <c:v>12.75</c:v>
                </c:pt>
                <c:pt idx="1764">
                  <c:v>12.7</c:v>
                </c:pt>
                <c:pt idx="1765">
                  <c:v>12.75</c:v>
                </c:pt>
                <c:pt idx="1766">
                  <c:v>12.84</c:v>
                </c:pt>
                <c:pt idx="1767">
                  <c:v>12.84</c:v>
                </c:pt>
                <c:pt idx="1768">
                  <c:v>12.84</c:v>
                </c:pt>
                <c:pt idx="1769">
                  <c:v>12.75</c:v>
                </c:pt>
                <c:pt idx="1770">
                  <c:v>12.7</c:v>
                </c:pt>
                <c:pt idx="1771">
                  <c:v>12.66</c:v>
                </c:pt>
                <c:pt idx="1772">
                  <c:v>12.66</c:v>
                </c:pt>
                <c:pt idx="1773">
                  <c:v>12.7</c:v>
                </c:pt>
                <c:pt idx="1774">
                  <c:v>12.75</c:v>
                </c:pt>
                <c:pt idx="1775">
                  <c:v>12.75</c:v>
                </c:pt>
                <c:pt idx="1776">
                  <c:v>12.7</c:v>
                </c:pt>
                <c:pt idx="1777">
                  <c:v>12.66</c:v>
                </c:pt>
                <c:pt idx="1778">
                  <c:v>12.61</c:v>
                </c:pt>
                <c:pt idx="1779">
                  <c:v>12.66</c:v>
                </c:pt>
                <c:pt idx="1780">
                  <c:v>12.7</c:v>
                </c:pt>
                <c:pt idx="1781">
                  <c:v>12.75</c:v>
                </c:pt>
                <c:pt idx="1782">
                  <c:v>12.79</c:v>
                </c:pt>
                <c:pt idx="1783">
                  <c:v>12.79</c:v>
                </c:pt>
                <c:pt idx="1784">
                  <c:v>12.75</c:v>
                </c:pt>
                <c:pt idx="1785">
                  <c:v>12.75</c:v>
                </c:pt>
                <c:pt idx="1786">
                  <c:v>12.7</c:v>
                </c:pt>
                <c:pt idx="1787">
                  <c:v>12.7</c:v>
                </c:pt>
                <c:pt idx="1788">
                  <c:v>12.7</c:v>
                </c:pt>
                <c:pt idx="1789">
                  <c:v>12.75</c:v>
                </c:pt>
                <c:pt idx="1790">
                  <c:v>12.84</c:v>
                </c:pt>
                <c:pt idx="1791">
                  <c:v>12.84</c:v>
                </c:pt>
                <c:pt idx="1792">
                  <c:v>12.79</c:v>
                </c:pt>
                <c:pt idx="1793">
                  <c:v>12.75</c:v>
                </c:pt>
                <c:pt idx="1794">
                  <c:v>12.7</c:v>
                </c:pt>
                <c:pt idx="1795">
                  <c:v>12.66</c:v>
                </c:pt>
                <c:pt idx="1796">
                  <c:v>12.66</c:v>
                </c:pt>
                <c:pt idx="1797">
                  <c:v>12.7</c:v>
                </c:pt>
                <c:pt idx="1798">
                  <c:v>12.75</c:v>
                </c:pt>
                <c:pt idx="1799">
                  <c:v>12.66</c:v>
                </c:pt>
                <c:pt idx="1800">
                  <c:v>12.56</c:v>
                </c:pt>
                <c:pt idx="1801">
                  <c:v>12.56</c:v>
                </c:pt>
                <c:pt idx="1802">
                  <c:v>12.56</c:v>
                </c:pt>
                <c:pt idx="1803">
                  <c:v>12.61</c:v>
                </c:pt>
                <c:pt idx="1804">
                  <c:v>12.61</c:v>
                </c:pt>
                <c:pt idx="1805">
                  <c:v>12.7</c:v>
                </c:pt>
                <c:pt idx="1806">
                  <c:v>12.7</c:v>
                </c:pt>
                <c:pt idx="1807">
                  <c:v>12.7</c:v>
                </c:pt>
                <c:pt idx="1808">
                  <c:v>12.75</c:v>
                </c:pt>
                <c:pt idx="1809">
                  <c:v>12.79</c:v>
                </c:pt>
                <c:pt idx="1810">
                  <c:v>12.75</c:v>
                </c:pt>
                <c:pt idx="1811">
                  <c:v>12.75</c:v>
                </c:pt>
                <c:pt idx="1812">
                  <c:v>12.7</c:v>
                </c:pt>
                <c:pt idx="1813">
                  <c:v>12.66</c:v>
                </c:pt>
                <c:pt idx="1814">
                  <c:v>12.61</c:v>
                </c:pt>
                <c:pt idx="1815">
                  <c:v>12.61</c:v>
                </c:pt>
                <c:pt idx="1816">
                  <c:v>12.66</c:v>
                </c:pt>
                <c:pt idx="1817">
                  <c:v>12.66</c:v>
                </c:pt>
                <c:pt idx="1818">
                  <c:v>12.66</c:v>
                </c:pt>
                <c:pt idx="1819">
                  <c:v>12.61</c:v>
                </c:pt>
                <c:pt idx="1820">
                  <c:v>12.61</c:v>
                </c:pt>
                <c:pt idx="1821">
                  <c:v>12.66</c:v>
                </c:pt>
                <c:pt idx="1822">
                  <c:v>12.75</c:v>
                </c:pt>
                <c:pt idx="1823">
                  <c:v>12.7</c:v>
                </c:pt>
                <c:pt idx="1824">
                  <c:v>12.7</c:v>
                </c:pt>
                <c:pt idx="1825">
                  <c:v>12.7</c:v>
                </c:pt>
                <c:pt idx="1826">
                  <c:v>12.66</c:v>
                </c:pt>
                <c:pt idx="1827">
                  <c:v>12.66</c:v>
                </c:pt>
                <c:pt idx="1828">
                  <c:v>12.7</c:v>
                </c:pt>
                <c:pt idx="1829">
                  <c:v>12.7</c:v>
                </c:pt>
                <c:pt idx="1830">
                  <c:v>12.75</c:v>
                </c:pt>
                <c:pt idx="1831">
                  <c:v>12.75</c:v>
                </c:pt>
                <c:pt idx="1832">
                  <c:v>12.7</c:v>
                </c:pt>
                <c:pt idx="1833">
                  <c:v>12.7</c:v>
                </c:pt>
                <c:pt idx="1834">
                  <c:v>12.66</c:v>
                </c:pt>
                <c:pt idx="1835">
                  <c:v>12.61</c:v>
                </c:pt>
                <c:pt idx="1836">
                  <c:v>12.56</c:v>
                </c:pt>
                <c:pt idx="1837">
                  <c:v>12.52</c:v>
                </c:pt>
                <c:pt idx="1838">
                  <c:v>12.56</c:v>
                </c:pt>
                <c:pt idx="1839">
                  <c:v>12.61</c:v>
                </c:pt>
                <c:pt idx="1840">
                  <c:v>12.66</c:v>
                </c:pt>
                <c:pt idx="1841">
                  <c:v>12.61</c:v>
                </c:pt>
                <c:pt idx="1842">
                  <c:v>12.56</c:v>
                </c:pt>
                <c:pt idx="1843">
                  <c:v>12.56</c:v>
                </c:pt>
                <c:pt idx="1844">
                  <c:v>12.66</c:v>
                </c:pt>
                <c:pt idx="1845">
                  <c:v>12.7</c:v>
                </c:pt>
                <c:pt idx="1846">
                  <c:v>12.75</c:v>
                </c:pt>
                <c:pt idx="1847">
                  <c:v>12.75</c:v>
                </c:pt>
                <c:pt idx="1848">
                  <c:v>12.75</c:v>
                </c:pt>
                <c:pt idx="1849">
                  <c:v>12.75</c:v>
                </c:pt>
                <c:pt idx="1850">
                  <c:v>12.66</c:v>
                </c:pt>
                <c:pt idx="1851">
                  <c:v>12.61</c:v>
                </c:pt>
                <c:pt idx="1852">
                  <c:v>12.52</c:v>
                </c:pt>
                <c:pt idx="1853">
                  <c:v>12.470000000000002</c:v>
                </c:pt>
                <c:pt idx="1854">
                  <c:v>12.52</c:v>
                </c:pt>
                <c:pt idx="1855">
                  <c:v>12.56</c:v>
                </c:pt>
                <c:pt idx="1856">
                  <c:v>12.61</c:v>
                </c:pt>
                <c:pt idx="1857">
                  <c:v>12.56</c:v>
                </c:pt>
                <c:pt idx="1858">
                  <c:v>12.52</c:v>
                </c:pt>
                <c:pt idx="1859">
                  <c:v>12.52</c:v>
                </c:pt>
                <c:pt idx="1860">
                  <c:v>12.52</c:v>
                </c:pt>
                <c:pt idx="1861">
                  <c:v>12.56</c:v>
                </c:pt>
                <c:pt idx="1862">
                  <c:v>12.56</c:v>
                </c:pt>
                <c:pt idx="1863">
                  <c:v>12.52</c:v>
                </c:pt>
                <c:pt idx="1864">
                  <c:v>12.470000000000002</c:v>
                </c:pt>
                <c:pt idx="1865">
                  <c:v>12.42</c:v>
                </c:pt>
                <c:pt idx="1866">
                  <c:v>12.42</c:v>
                </c:pt>
                <c:pt idx="1867">
                  <c:v>12.470000000000002</c:v>
                </c:pt>
                <c:pt idx="1868">
                  <c:v>12.52</c:v>
                </c:pt>
                <c:pt idx="1869">
                  <c:v>12.56</c:v>
                </c:pt>
                <c:pt idx="1870">
                  <c:v>12.61</c:v>
                </c:pt>
                <c:pt idx="1871">
                  <c:v>12.61</c:v>
                </c:pt>
                <c:pt idx="1872">
                  <c:v>12.61</c:v>
                </c:pt>
                <c:pt idx="1873">
                  <c:v>12.56</c:v>
                </c:pt>
                <c:pt idx="1874">
                  <c:v>12.470000000000002</c:v>
                </c:pt>
                <c:pt idx="1875">
                  <c:v>12.42</c:v>
                </c:pt>
                <c:pt idx="1876">
                  <c:v>12.380000000000004</c:v>
                </c:pt>
                <c:pt idx="1877">
                  <c:v>12.380000000000004</c:v>
                </c:pt>
                <c:pt idx="1878">
                  <c:v>12.42</c:v>
                </c:pt>
                <c:pt idx="1879">
                  <c:v>12.470000000000002</c:v>
                </c:pt>
                <c:pt idx="1880">
                  <c:v>12.470000000000002</c:v>
                </c:pt>
                <c:pt idx="1881">
                  <c:v>12.42</c:v>
                </c:pt>
                <c:pt idx="1882">
                  <c:v>12.380000000000004</c:v>
                </c:pt>
                <c:pt idx="1883">
                  <c:v>12.42</c:v>
                </c:pt>
                <c:pt idx="1884">
                  <c:v>12.52</c:v>
                </c:pt>
                <c:pt idx="1885">
                  <c:v>12.61</c:v>
                </c:pt>
                <c:pt idx="1886">
                  <c:v>12.66</c:v>
                </c:pt>
                <c:pt idx="1887">
                  <c:v>12.7</c:v>
                </c:pt>
                <c:pt idx="1888">
                  <c:v>12.66</c:v>
                </c:pt>
                <c:pt idx="1889">
                  <c:v>12.61</c:v>
                </c:pt>
                <c:pt idx="1890">
                  <c:v>12.56</c:v>
                </c:pt>
                <c:pt idx="1891">
                  <c:v>12.56</c:v>
                </c:pt>
                <c:pt idx="1892">
                  <c:v>12.52</c:v>
                </c:pt>
                <c:pt idx="1893">
                  <c:v>12.56</c:v>
                </c:pt>
                <c:pt idx="1894">
                  <c:v>12.61</c:v>
                </c:pt>
                <c:pt idx="1895">
                  <c:v>12.66</c:v>
                </c:pt>
                <c:pt idx="1896">
                  <c:v>12.66</c:v>
                </c:pt>
                <c:pt idx="1897">
                  <c:v>12.61</c:v>
                </c:pt>
                <c:pt idx="1898">
                  <c:v>12.52</c:v>
                </c:pt>
                <c:pt idx="1899">
                  <c:v>12.52</c:v>
                </c:pt>
                <c:pt idx="1900">
                  <c:v>12.56</c:v>
                </c:pt>
                <c:pt idx="1901">
                  <c:v>12.56</c:v>
                </c:pt>
                <c:pt idx="1902">
                  <c:v>12.470000000000002</c:v>
                </c:pt>
                <c:pt idx="1903">
                  <c:v>12.380000000000004</c:v>
                </c:pt>
                <c:pt idx="1904">
                  <c:v>12.33</c:v>
                </c:pt>
                <c:pt idx="1905">
                  <c:v>12.28</c:v>
                </c:pt>
                <c:pt idx="1906">
                  <c:v>12.28</c:v>
                </c:pt>
                <c:pt idx="1907">
                  <c:v>12.28</c:v>
                </c:pt>
                <c:pt idx="1908">
                  <c:v>12.33</c:v>
                </c:pt>
                <c:pt idx="1909">
                  <c:v>12.380000000000004</c:v>
                </c:pt>
                <c:pt idx="1910">
                  <c:v>12.470000000000002</c:v>
                </c:pt>
                <c:pt idx="1911">
                  <c:v>12.52</c:v>
                </c:pt>
                <c:pt idx="1912">
                  <c:v>12.52</c:v>
                </c:pt>
                <c:pt idx="1913">
                  <c:v>12.52</c:v>
                </c:pt>
                <c:pt idx="1914">
                  <c:v>12.470000000000002</c:v>
                </c:pt>
                <c:pt idx="1915">
                  <c:v>12.380000000000004</c:v>
                </c:pt>
                <c:pt idx="1916">
                  <c:v>12.33</c:v>
                </c:pt>
                <c:pt idx="1917">
                  <c:v>12.42</c:v>
                </c:pt>
                <c:pt idx="1918">
                  <c:v>12.52</c:v>
                </c:pt>
                <c:pt idx="1919">
                  <c:v>12.56</c:v>
                </c:pt>
                <c:pt idx="1920">
                  <c:v>12.56</c:v>
                </c:pt>
                <c:pt idx="1921">
                  <c:v>12.52</c:v>
                </c:pt>
                <c:pt idx="1922">
                  <c:v>12.52</c:v>
                </c:pt>
                <c:pt idx="1923">
                  <c:v>12.52</c:v>
                </c:pt>
                <c:pt idx="1924">
                  <c:v>12.52</c:v>
                </c:pt>
                <c:pt idx="1925">
                  <c:v>12.52</c:v>
                </c:pt>
                <c:pt idx="1926">
                  <c:v>12.56</c:v>
                </c:pt>
                <c:pt idx="1927">
                  <c:v>12.56</c:v>
                </c:pt>
                <c:pt idx="1928">
                  <c:v>12.56</c:v>
                </c:pt>
                <c:pt idx="1929">
                  <c:v>12.52</c:v>
                </c:pt>
                <c:pt idx="1930">
                  <c:v>12.52</c:v>
                </c:pt>
                <c:pt idx="1931">
                  <c:v>12.52</c:v>
                </c:pt>
                <c:pt idx="1932">
                  <c:v>12.52</c:v>
                </c:pt>
                <c:pt idx="1933">
                  <c:v>12.52</c:v>
                </c:pt>
                <c:pt idx="1934">
                  <c:v>12.470000000000002</c:v>
                </c:pt>
                <c:pt idx="1935">
                  <c:v>12.380000000000004</c:v>
                </c:pt>
                <c:pt idx="1936">
                  <c:v>12.28</c:v>
                </c:pt>
                <c:pt idx="1937">
                  <c:v>12.28</c:v>
                </c:pt>
                <c:pt idx="1938">
                  <c:v>12.33</c:v>
                </c:pt>
                <c:pt idx="1939">
                  <c:v>12.380000000000004</c:v>
                </c:pt>
                <c:pt idx="1940">
                  <c:v>12.42</c:v>
                </c:pt>
                <c:pt idx="1941">
                  <c:v>12.42</c:v>
                </c:pt>
                <c:pt idx="1942">
                  <c:v>12.380000000000004</c:v>
                </c:pt>
                <c:pt idx="1943">
                  <c:v>12.42</c:v>
                </c:pt>
                <c:pt idx="1944">
                  <c:v>12.470000000000002</c:v>
                </c:pt>
                <c:pt idx="1945">
                  <c:v>12.42</c:v>
                </c:pt>
                <c:pt idx="1946">
                  <c:v>12.380000000000004</c:v>
                </c:pt>
                <c:pt idx="1947">
                  <c:v>12.380000000000004</c:v>
                </c:pt>
                <c:pt idx="1948">
                  <c:v>12.33</c:v>
                </c:pt>
                <c:pt idx="1949">
                  <c:v>12.33</c:v>
                </c:pt>
                <c:pt idx="1950">
                  <c:v>12.380000000000004</c:v>
                </c:pt>
                <c:pt idx="1951">
                  <c:v>12.42</c:v>
                </c:pt>
                <c:pt idx="1952">
                  <c:v>12.56</c:v>
                </c:pt>
                <c:pt idx="1953">
                  <c:v>12.61</c:v>
                </c:pt>
                <c:pt idx="1954">
                  <c:v>12.56</c:v>
                </c:pt>
                <c:pt idx="1955">
                  <c:v>12.470000000000002</c:v>
                </c:pt>
                <c:pt idx="1956">
                  <c:v>12.380000000000004</c:v>
                </c:pt>
                <c:pt idx="1957">
                  <c:v>12.33</c:v>
                </c:pt>
                <c:pt idx="1958">
                  <c:v>12.380000000000004</c:v>
                </c:pt>
                <c:pt idx="1959">
                  <c:v>12.380000000000004</c:v>
                </c:pt>
                <c:pt idx="1960">
                  <c:v>12.42</c:v>
                </c:pt>
                <c:pt idx="1961">
                  <c:v>12.42</c:v>
                </c:pt>
                <c:pt idx="1962">
                  <c:v>12.42</c:v>
                </c:pt>
                <c:pt idx="1963">
                  <c:v>12.52</c:v>
                </c:pt>
                <c:pt idx="1964">
                  <c:v>12.52</c:v>
                </c:pt>
                <c:pt idx="1965">
                  <c:v>12.52</c:v>
                </c:pt>
                <c:pt idx="1966">
                  <c:v>12.52</c:v>
                </c:pt>
                <c:pt idx="1967">
                  <c:v>12.470000000000002</c:v>
                </c:pt>
                <c:pt idx="1968">
                  <c:v>12.42</c:v>
                </c:pt>
                <c:pt idx="1969">
                  <c:v>12.42</c:v>
                </c:pt>
                <c:pt idx="1970">
                  <c:v>12.52</c:v>
                </c:pt>
                <c:pt idx="1971">
                  <c:v>12.52</c:v>
                </c:pt>
                <c:pt idx="1972">
                  <c:v>12.52</c:v>
                </c:pt>
                <c:pt idx="1973">
                  <c:v>12.52</c:v>
                </c:pt>
                <c:pt idx="1974">
                  <c:v>12.52</c:v>
                </c:pt>
                <c:pt idx="1975">
                  <c:v>12.52</c:v>
                </c:pt>
                <c:pt idx="1976">
                  <c:v>12.52</c:v>
                </c:pt>
                <c:pt idx="1977">
                  <c:v>12.52</c:v>
                </c:pt>
                <c:pt idx="1978">
                  <c:v>12.52</c:v>
                </c:pt>
                <c:pt idx="1979">
                  <c:v>12.470000000000002</c:v>
                </c:pt>
                <c:pt idx="1980">
                  <c:v>12.470000000000002</c:v>
                </c:pt>
                <c:pt idx="1981">
                  <c:v>12.42</c:v>
                </c:pt>
                <c:pt idx="1982">
                  <c:v>12.42</c:v>
                </c:pt>
                <c:pt idx="1983">
                  <c:v>12.380000000000004</c:v>
                </c:pt>
                <c:pt idx="1984">
                  <c:v>12.380000000000004</c:v>
                </c:pt>
                <c:pt idx="1985">
                  <c:v>12.470000000000002</c:v>
                </c:pt>
                <c:pt idx="1986">
                  <c:v>12.470000000000002</c:v>
                </c:pt>
                <c:pt idx="1987">
                  <c:v>12.52</c:v>
                </c:pt>
                <c:pt idx="1988">
                  <c:v>12.52</c:v>
                </c:pt>
                <c:pt idx="1989">
                  <c:v>12.52</c:v>
                </c:pt>
                <c:pt idx="1990">
                  <c:v>12.52</c:v>
                </c:pt>
                <c:pt idx="1991">
                  <c:v>12.52</c:v>
                </c:pt>
                <c:pt idx="1992">
                  <c:v>12.52</c:v>
                </c:pt>
                <c:pt idx="1993">
                  <c:v>12.470000000000002</c:v>
                </c:pt>
                <c:pt idx="1994">
                  <c:v>12.42</c:v>
                </c:pt>
                <c:pt idx="1995">
                  <c:v>12.52</c:v>
                </c:pt>
                <c:pt idx="1996">
                  <c:v>12.61</c:v>
                </c:pt>
                <c:pt idx="1997">
                  <c:v>12.7</c:v>
                </c:pt>
                <c:pt idx="1998">
                  <c:v>12.75</c:v>
                </c:pt>
                <c:pt idx="1999">
                  <c:v>12.75</c:v>
                </c:pt>
                <c:pt idx="2000">
                  <c:v>12.75</c:v>
                </c:pt>
                <c:pt idx="2001">
                  <c:v>12.66</c:v>
                </c:pt>
                <c:pt idx="2002">
                  <c:v>12.56</c:v>
                </c:pt>
                <c:pt idx="2003">
                  <c:v>12.42</c:v>
                </c:pt>
                <c:pt idx="2004">
                  <c:v>12.380000000000004</c:v>
                </c:pt>
                <c:pt idx="2005">
                  <c:v>12.380000000000004</c:v>
                </c:pt>
                <c:pt idx="2006">
                  <c:v>12.470000000000002</c:v>
                </c:pt>
                <c:pt idx="2007">
                  <c:v>12.470000000000002</c:v>
                </c:pt>
                <c:pt idx="2008">
                  <c:v>12.52</c:v>
                </c:pt>
                <c:pt idx="2009">
                  <c:v>12.52</c:v>
                </c:pt>
                <c:pt idx="2010">
                  <c:v>12.56</c:v>
                </c:pt>
                <c:pt idx="2011">
                  <c:v>12.56</c:v>
                </c:pt>
                <c:pt idx="2012">
                  <c:v>12.470000000000002</c:v>
                </c:pt>
                <c:pt idx="2013">
                  <c:v>12.380000000000004</c:v>
                </c:pt>
                <c:pt idx="2014">
                  <c:v>12.380000000000004</c:v>
                </c:pt>
                <c:pt idx="2015">
                  <c:v>12.380000000000004</c:v>
                </c:pt>
                <c:pt idx="2016">
                  <c:v>12.380000000000004</c:v>
                </c:pt>
                <c:pt idx="2017">
                  <c:v>12.42</c:v>
                </c:pt>
                <c:pt idx="2018">
                  <c:v>12.470000000000002</c:v>
                </c:pt>
                <c:pt idx="2019">
                  <c:v>12.56</c:v>
                </c:pt>
                <c:pt idx="2020">
                  <c:v>12.56</c:v>
                </c:pt>
                <c:pt idx="2021">
                  <c:v>12.52</c:v>
                </c:pt>
                <c:pt idx="2022">
                  <c:v>12.470000000000002</c:v>
                </c:pt>
                <c:pt idx="2023">
                  <c:v>12.42</c:v>
                </c:pt>
                <c:pt idx="2024">
                  <c:v>12.42</c:v>
                </c:pt>
                <c:pt idx="2025">
                  <c:v>12.42</c:v>
                </c:pt>
                <c:pt idx="2026">
                  <c:v>12.380000000000004</c:v>
                </c:pt>
                <c:pt idx="2027">
                  <c:v>12.380000000000004</c:v>
                </c:pt>
                <c:pt idx="2028">
                  <c:v>12.42</c:v>
                </c:pt>
                <c:pt idx="2029">
                  <c:v>12.52</c:v>
                </c:pt>
                <c:pt idx="2030">
                  <c:v>12.75</c:v>
                </c:pt>
                <c:pt idx="2031">
                  <c:v>12.61</c:v>
                </c:pt>
                <c:pt idx="2032">
                  <c:v>12.56</c:v>
                </c:pt>
                <c:pt idx="2033">
                  <c:v>12.56</c:v>
                </c:pt>
                <c:pt idx="2034">
                  <c:v>12.470000000000002</c:v>
                </c:pt>
                <c:pt idx="2035">
                  <c:v>12.470000000000002</c:v>
                </c:pt>
                <c:pt idx="2036">
                  <c:v>12.470000000000002</c:v>
                </c:pt>
                <c:pt idx="2037">
                  <c:v>12.52</c:v>
                </c:pt>
                <c:pt idx="2038">
                  <c:v>12.56</c:v>
                </c:pt>
                <c:pt idx="2039">
                  <c:v>12.61</c:v>
                </c:pt>
                <c:pt idx="2040">
                  <c:v>12.61</c:v>
                </c:pt>
                <c:pt idx="2041">
                  <c:v>12.61</c:v>
                </c:pt>
                <c:pt idx="2042">
                  <c:v>12.56</c:v>
                </c:pt>
                <c:pt idx="2043">
                  <c:v>12.52</c:v>
                </c:pt>
                <c:pt idx="2044">
                  <c:v>12.42</c:v>
                </c:pt>
                <c:pt idx="2045">
                  <c:v>12.380000000000004</c:v>
                </c:pt>
                <c:pt idx="2046">
                  <c:v>12.42</c:v>
                </c:pt>
                <c:pt idx="2047">
                  <c:v>12.42</c:v>
                </c:pt>
                <c:pt idx="2048">
                  <c:v>12.42</c:v>
                </c:pt>
                <c:pt idx="2049">
                  <c:v>12.42</c:v>
                </c:pt>
                <c:pt idx="2050">
                  <c:v>12.380000000000004</c:v>
                </c:pt>
                <c:pt idx="2051">
                  <c:v>12.33</c:v>
                </c:pt>
                <c:pt idx="2052">
                  <c:v>12.33</c:v>
                </c:pt>
                <c:pt idx="2053">
                  <c:v>12.33</c:v>
                </c:pt>
                <c:pt idx="2054">
                  <c:v>12.33</c:v>
                </c:pt>
                <c:pt idx="2055">
                  <c:v>12.28</c:v>
                </c:pt>
                <c:pt idx="2056">
                  <c:v>12.28</c:v>
                </c:pt>
                <c:pt idx="2057">
                  <c:v>12.24</c:v>
                </c:pt>
                <c:pt idx="2058">
                  <c:v>12.33</c:v>
                </c:pt>
                <c:pt idx="2059">
                  <c:v>12.380000000000004</c:v>
                </c:pt>
                <c:pt idx="2060">
                  <c:v>12.42</c:v>
                </c:pt>
                <c:pt idx="2061">
                  <c:v>12.52</c:v>
                </c:pt>
                <c:pt idx="2062">
                  <c:v>12.56</c:v>
                </c:pt>
                <c:pt idx="2063">
                  <c:v>12.56</c:v>
                </c:pt>
                <c:pt idx="2064">
                  <c:v>12.56</c:v>
                </c:pt>
                <c:pt idx="2065">
                  <c:v>12.52</c:v>
                </c:pt>
                <c:pt idx="2066">
                  <c:v>12.52</c:v>
                </c:pt>
                <c:pt idx="2067">
                  <c:v>12.52</c:v>
                </c:pt>
                <c:pt idx="2068">
                  <c:v>12.56</c:v>
                </c:pt>
                <c:pt idx="2069">
                  <c:v>12.56</c:v>
                </c:pt>
                <c:pt idx="2070">
                  <c:v>12.56</c:v>
                </c:pt>
                <c:pt idx="2071">
                  <c:v>12.61</c:v>
                </c:pt>
                <c:pt idx="2072">
                  <c:v>12.66</c:v>
                </c:pt>
                <c:pt idx="2073">
                  <c:v>12.7</c:v>
                </c:pt>
                <c:pt idx="2074">
                  <c:v>12.61</c:v>
                </c:pt>
                <c:pt idx="2075">
                  <c:v>12.470000000000002</c:v>
                </c:pt>
                <c:pt idx="2076">
                  <c:v>12.380000000000004</c:v>
                </c:pt>
                <c:pt idx="2077">
                  <c:v>12.33</c:v>
                </c:pt>
                <c:pt idx="2078">
                  <c:v>12.28</c:v>
                </c:pt>
                <c:pt idx="2079">
                  <c:v>12.28</c:v>
                </c:pt>
                <c:pt idx="2080">
                  <c:v>12.380000000000004</c:v>
                </c:pt>
                <c:pt idx="2081">
                  <c:v>12.470000000000002</c:v>
                </c:pt>
                <c:pt idx="2082">
                  <c:v>12.52</c:v>
                </c:pt>
                <c:pt idx="2083">
                  <c:v>12.56</c:v>
                </c:pt>
                <c:pt idx="2084">
                  <c:v>12.61</c:v>
                </c:pt>
                <c:pt idx="2085">
                  <c:v>12.61</c:v>
                </c:pt>
                <c:pt idx="2086">
                  <c:v>12.52</c:v>
                </c:pt>
                <c:pt idx="2087">
                  <c:v>12.470000000000002</c:v>
                </c:pt>
                <c:pt idx="2088">
                  <c:v>12.42</c:v>
                </c:pt>
                <c:pt idx="2089">
                  <c:v>12.42</c:v>
                </c:pt>
                <c:pt idx="2090">
                  <c:v>12.42</c:v>
                </c:pt>
                <c:pt idx="2091">
                  <c:v>12.470000000000002</c:v>
                </c:pt>
                <c:pt idx="2092">
                  <c:v>12.470000000000002</c:v>
                </c:pt>
                <c:pt idx="2093">
                  <c:v>12.52</c:v>
                </c:pt>
                <c:pt idx="2094">
                  <c:v>12.56</c:v>
                </c:pt>
                <c:pt idx="2095">
                  <c:v>12.61</c:v>
                </c:pt>
                <c:pt idx="2096">
                  <c:v>12.56</c:v>
                </c:pt>
                <c:pt idx="2097">
                  <c:v>12.52</c:v>
                </c:pt>
                <c:pt idx="2098">
                  <c:v>12.470000000000002</c:v>
                </c:pt>
                <c:pt idx="2099">
                  <c:v>12.470000000000002</c:v>
                </c:pt>
                <c:pt idx="2100">
                  <c:v>12.42</c:v>
                </c:pt>
                <c:pt idx="2101">
                  <c:v>12.380000000000004</c:v>
                </c:pt>
                <c:pt idx="2102">
                  <c:v>12.33</c:v>
                </c:pt>
                <c:pt idx="2103">
                  <c:v>12.33</c:v>
                </c:pt>
                <c:pt idx="2104">
                  <c:v>12.42</c:v>
                </c:pt>
                <c:pt idx="2105">
                  <c:v>12.52</c:v>
                </c:pt>
                <c:pt idx="2106">
                  <c:v>12.52</c:v>
                </c:pt>
                <c:pt idx="2107">
                  <c:v>12.56</c:v>
                </c:pt>
                <c:pt idx="2108">
                  <c:v>12.52</c:v>
                </c:pt>
                <c:pt idx="2109">
                  <c:v>12.52</c:v>
                </c:pt>
                <c:pt idx="2110">
                  <c:v>12.56</c:v>
                </c:pt>
                <c:pt idx="2111">
                  <c:v>12.56</c:v>
                </c:pt>
                <c:pt idx="2112">
                  <c:v>12.61</c:v>
                </c:pt>
                <c:pt idx="2113">
                  <c:v>12.56</c:v>
                </c:pt>
                <c:pt idx="2114">
                  <c:v>12.52</c:v>
                </c:pt>
                <c:pt idx="2115">
                  <c:v>12.52</c:v>
                </c:pt>
                <c:pt idx="2116">
                  <c:v>12.52</c:v>
                </c:pt>
                <c:pt idx="2117">
                  <c:v>12.56</c:v>
                </c:pt>
                <c:pt idx="2118">
                  <c:v>12.52</c:v>
                </c:pt>
                <c:pt idx="2119">
                  <c:v>12.52</c:v>
                </c:pt>
                <c:pt idx="2120">
                  <c:v>12.56</c:v>
                </c:pt>
                <c:pt idx="2121">
                  <c:v>12.56</c:v>
                </c:pt>
                <c:pt idx="2122">
                  <c:v>12.56</c:v>
                </c:pt>
                <c:pt idx="2123">
                  <c:v>12.52</c:v>
                </c:pt>
                <c:pt idx="2124">
                  <c:v>12.470000000000002</c:v>
                </c:pt>
                <c:pt idx="2125">
                  <c:v>12.42</c:v>
                </c:pt>
                <c:pt idx="2126">
                  <c:v>12.380000000000004</c:v>
                </c:pt>
                <c:pt idx="2127">
                  <c:v>12.42</c:v>
                </c:pt>
                <c:pt idx="2128">
                  <c:v>12.52</c:v>
                </c:pt>
                <c:pt idx="2129">
                  <c:v>12.7</c:v>
                </c:pt>
                <c:pt idx="2130">
                  <c:v>12.66</c:v>
                </c:pt>
                <c:pt idx="2131">
                  <c:v>12.66</c:v>
                </c:pt>
                <c:pt idx="2132">
                  <c:v>12.61</c:v>
                </c:pt>
                <c:pt idx="2133">
                  <c:v>12.61</c:v>
                </c:pt>
                <c:pt idx="2134">
                  <c:v>12.61</c:v>
                </c:pt>
                <c:pt idx="2135">
                  <c:v>12.66</c:v>
                </c:pt>
                <c:pt idx="2136">
                  <c:v>12.61</c:v>
                </c:pt>
                <c:pt idx="2137">
                  <c:v>12.61</c:v>
                </c:pt>
                <c:pt idx="2138">
                  <c:v>12.61</c:v>
                </c:pt>
                <c:pt idx="2139">
                  <c:v>12.56</c:v>
                </c:pt>
                <c:pt idx="2140">
                  <c:v>12.52</c:v>
                </c:pt>
                <c:pt idx="2141">
                  <c:v>12.52</c:v>
                </c:pt>
                <c:pt idx="2142">
                  <c:v>12.470000000000002</c:v>
                </c:pt>
                <c:pt idx="2143">
                  <c:v>12.470000000000002</c:v>
                </c:pt>
                <c:pt idx="2144">
                  <c:v>12.470000000000002</c:v>
                </c:pt>
                <c:pt idx="2145">
                  <c:v>12.470000000000002</c:v>
                </c:pt>
                <c:pt idx="2146">
                  <c:v>12.470000000000002</c:v>
                </c:pt>
                <c:pt idx="2147">
                  <c:v>12.470000000000002</c:v>
                </c:pt>
                <c:pt idx="2148">
                  <c:v>12.42</c:v>
                </c:pt>
                <c:pt idx="2149">
                  <c:v>12.470000000000002</c:v>
                </c:pt>
                <c:pt idx="2150">
                  <c:v>12.52</c:v>
                </c:pt>
                <c:pt idx="2151">
                  <c:v>12.56</c:v>
                </c:pt>
                <c:pt idx="2152">
                  <c:v>12.56</c:v>
                </c:pt>
                <c:pt idx="2153">
                  <c:v>12.56</c:v>
                </c:pt>
                <c:pt idx="2154">
                  <c:v>12.52</c:v>
                </c:pt>
                <c:pt idx="2155">
                  <c:v>12.52</c:v>
                </c:pt>
                <c:pt idx="2156">
                  <c:v>12.52</c:v>
                </c:pt>
                <c:pt idx="2157">
                  <c:v>12.470000000000002</c:v>
                </c:pt>
                <c:pt idx="2158">
                  <c:v>12.470000000000002</c:v>
                </c:pt>
                <c:pt idx="2159">
                  <c:v>12.42</c:v>
                </c:pt>
                <c:pt idx="2160">
                  <c:v>12.42</c:v>
                </c:pt>
                <c:pt idx="2161">
                  <c:v>12.470000000000002</c:v>
                </c:pt>
                <c:pt idx="2162">
                  <c:v>12.56</c:v>
                </c:pt>
                <c:pt idx="2163">
                  <c:v>12.61</c:v>
                </c:pt>
                <c:pt idx="2164">
                  <c:v>12.61</c:v>
                </c:pt>
                <c:pt idx="2165">
                  <c:v>12.56</c:v>
                </c:pt>
                <c:pt idx="2166">
                  <c:v>12.56</c:v>
                </c:pt>
                <c:pt idx="2167">
                  <c:v>12.52</c:v>
                </c:pt>
                <c:pt idx="2168">
                  <c:v>12.52</c:v>
                </c:pt>
                <c:pt idx="2169">
                  <c:v>12.470000000000002</c:v>
                </c:pt>
                <c:pt idx="2170">
                  <c:v>12.52</c:v>
                </c:pt>
                <c:pt idx="2171">
                  <c:v>12.56</c:v>
                </c:pt>
                <c:pt idx="2172">
                  <c:v>12.61</c:v>
                </c:pt>
                <c:pt idx="2173">
                  <c:v>12.61</c:v>
                </c:pt>
                <c:pt idx="2174">
                  <c:v>12.61</c:v>
                </c:pt>
                <c:pt idx="2175">
                  <c:v>12.61</c:v>
                </c:pt>
                <c:pt idx="2176">
                  <c:v>12.66</c:v>
                </c:pt>
                <c:pt idx="2177">
                  <c:v>12.61</c:v>
                </c:pt>
                <c:pt idx="2178">
                  <c:v>12.52</c:v>
                </c:pt>
                <c:pt idx="2179">
                  <c:v>12.470000000000002</c:v>
                </c:pt>
                <c:pt idx="2180">
                  <c:v>12.380000000000004</c:v>
                </c:pt>
                <c:pt idx="2181">
                  <c:v>12.42</c:v>
                </c:pt>
                <c:pt idx="2182">
                  <c:v>12.470000000000002</c:v>
                </c:pt>
                <c:pt idx="2183">
                  <c:v>12.52</c:v>
                </c:pt>
                <c:pt idx="2184">
                  <c:v>12.56</c:v>
                </c:pt>
                <c:pt idx="2185">
                  <c:v>12.61</c:v>
                </c:pt>
                <c:pt idx="2186">
                  <c:v>12.61</c:v>
                </c:pt>
                <c:pt idx="2187">
                  <c:v>12.61</c:v>
                </c:pt>
                <c:pt idx="2188">
                  <c:v>12.56</c:v>
                </c:pt>
                <c:pt idx="2189">
                  <c:v>12.470000000000002</c:v>
                </c:pt>
                <c:pt idx="2190">
                  <c:v>12.42</c:v>
                </c:pt>
                <c:pt idx="2191">
                  <c:v>12.470000000000002</c:v>
                </c:pt>
                <c:pt idx="2192">
                  <c:v>12.52</c:v>
                </c:pt>
                <c:pt idx="2193">
                  <c:v>12.56</c:v>
                </c:pt>
                <c:pt idx="2194">
                  <c:v>12.61</c:v>
                </c:pt>
                <c:pt idx="2195">
                  <c:v>12.61</c:v>
                </c:pt>
                <c:pt idx="2196">
                  <c:v>12.66</c:v>
                </c:pt>
                <c:pt idx="2197">
                  <c:v>12.56</c:v>
                </c:pt>
                <c:pt idx="2198">
                  <c:v>12.470000000000002</c:v>
                </c:pt>
                <c:pt idx="2199">
                  <c:v>12.380000000000004</c:v>
                </c:pt>
                <c:pt idx="2200">
                  <c:v>12.28</c:v>
                </c:pt>
                <c:pt idx="2201">
                  <c:v>12.28</c:v>
                </c:pt>
                <c:pt idx="2202">
                  <c:v>12.380000000000004</c:v>
                </c:pt>
                <c:pt idx="2203">
                  <c:v>12.380000000000004</c:v>
                </c:pt>
                <c:pt idx="2204">
                  <c:v>12.42</c:v>
                </c:pt>
                <c:pt idx="2205">
                  <c:v>12.42</c:v>
                </c:pt>
                <c:pt idx="2206">
                  <c:v>12.52</c:v>
                </c:pt>
                <c:pt idx="2207">
                  <c:v>12.470000000000002</c:v>
                </c:pt>
                <c:pt idx="2208">
                  <c:v>12.52</c:v>
                </c:pt>
                <c:pt idx="2209">
                  <c:v>12.52</c:v>
                </c:pt>
                <c:pt idx="2210">
                  <c:v>12.470000000000002</c:v>
                </c:pt>
                <c:pt idx="2211">
                  <c:v>12.470000000000002</c:v>
                </c:pt>
                <c:pt idx="2212">
                  <c:v>12.470000000000002</c:v>
                </c:pt>
                <c:pt idx="2213">
                  <c:v>12.42</c:v>
                </c:pt>
                <c:pt idx="2214">
                  <c:v>12.42</c:v>
                </c:pt>
                <c:pt idx="2215">
                  <c:v>12.52</c:v>
                </c:pt>
                <c:pt idx="2216">
                  <c:v>12.75</c:v>
                </c:pt>
                <c:pt idx="2217">
                  <c:v>12.75</c:v>
                </c:pt>
                <c:pt idx="2218">
                  <c:v>12.7</c:v>
                </c:pt>
                <c:pt idx="2219">
                  <c:v>12.66</c:v>
                </c:pt>
                <c:pt idx="2220">
                  <c:v>12.56</c:v>
                </c:pt>
                <c:pt idx="2221">
                  <c:v>12.52</c:v>
                </c:pt>
                <c:pt idx="2222">
                  <c:v>12.470000000000002</c:v>
                </c:pt>
                <c:pt idx="2223">
                  <c:v>12.470000000000002</c:v>
                </c:pt>
                <c:pt idx="2224">
                  <c:v>12.470000000000002</c:v>
                </c:pt>
                <c:pt idx="2225">
                  <c:v>12.52</c:v>
                </c:pt>
                <c:pt idx="2226">
                  <c:v>12.61</c:v>
                </c:pt>
                <c:pt idx="2227">
                  <c:v>12.61</c:v>
                </c:pt>
                <c:pt idx="2228">
                  <c:v>12.56</c:v>
                </c:pt>
                <c:pt idx="2229">
                  <c:v>12.52</c:v>
                </c:pt>
                <c:pt idx="2230">
                  <c:v>12.52</c:v>
                </c:pt>
                <c:pt idx="2231">
                  <c:v>12.56</c:v>
                </c:pt>
                <c:pt idx="2232">
                  <c:v>12.61</c:v>
                </c:pt>
                <c:pt idx="2233">
                  <c:v>12.61</c:v>
                </c:pt>
                <c:pt idx="2234">
                  <c:v>12.61</c:v>
                </c:pt>
                <c:pt idx="2235">
                  <c:v>12.52</c:v>
                </c:pt>
                <c:pt idx="2236">
                  <c:v>12.470000000000002</c:v>
                </c:pt>
                <c:pt idx="2237">
                  <c:v>12.42</c:v>
                </c:pt>
                <c:pt idx="2238">
                  <c:v>12.42</c:v>
                </c:pt>
                <c:pt idx="2239">
                  <c:v>12.61</c:v>
                </c:pt>
                <c:pt idx="2240">
                  <c:v>12.61</c:v>
                </c:pt>
                <c:pt idx="2241">
                  <c:v>12.61</c:v>
                </c:pt>
                <c:pt idx="2242">
                  <c:v>12.66</c:v>
                </c:pt>
                <c:pt idx="2243">
                  <c:v>12.84</c:v>
                </c:pt>
                <c:pt idx="2244">
                  <c:v>12.75</c:v>
                </c:pt>
                <c:pt idx="2245">
                  <c:v>12.7</c:v>
                </c:pt>
                <c:pt idx="2246">
                  <c:v>12.66</c:v>
                </c:pt>
                <c:pt idx="2247">
                  <c:v>12.56</c:v>
                </c:pt>
                <c:pt idx="2248">
                  <c:v>12.52</c:v>
                </c:pt>
                <c:pt idx="2249">
                  <c:v>12.470000000000002</c:v>
                </c:pt>
                <c:pt idx="2250">
                  <c:v>12.470000000000002</c:v>
                </c:pt>
                <c:pt idx="2251">
                  <c:v>12.470000000000002</c:v>
                </c:pt>
                <c:pt idx="2252">
                  <c:v>12.470000000000002</c:v>
                </c:pt>
                <c:pt idx="2253">
                  <c:v>12.470000000000002</c:v>
                </c:pt>
                <c:pt idx="2254">
                  <c:v>12.61</c:v>
                </c:pt>
                <c:pt idx="2255">
                  <c:v>12.56</c:v>
                </c:pt>
                <c:pt idx="2256">
                  <c:v>12.56</c:v>
                </c:pt>
                <c:pt idx="2257">
                  <c:v>12.56</c:v>
                </c:pt>
                <c:pt idx="2258">
                  <c:v>12.52</c:v>
                </c:pt>
                <c:pt idx="2259">
                  <c:v>12.52</c:v>
                </c:pt>
                <c:pt idx="2260">
                  <c:v>12.470000000000002</c:v>
                </c:pt>
                <c:pt idx="2261">
                  <c:v>12.42</c:v>
                </c:pt>
                <c:pt idx="2262">
                  <c:v>12.42</c:v>
                </c:pt>
                <c:pt idx="2263">
                  <c:v>12.42</c:v>
                </c:pt>
                <c:pt idx="2264">
                  <c:v>12.56</c:v>
                </c:pt>
                <c:pt idx="2265">
                  <c:v>12.61</c:v>
                </c:pt>
                <c:pt idx="2266">
                  <c:v>12.61</c:v>
                </c:pt>
                <c:pt idx="2267">
                  <c:v>12.56</c:v>
                </c:pt>
                <c:pt idx="2268">
                  <c:v>12.56</c:v>
                </c:pt>
                <c:pt idx="2269">
                  <c:v>12.52</c:v>
                </c:pt>
                <c:pt idx="2270">
                  <c:v>12.470000000000002</c:v>
                </c:pt>
                <c:pt idx="2271">
                  <c:v>12.52</c:v>
                </c:pt>
                <c:pt idx="2272">
                  <c:v>12.61</c:v>
                </c:pt>
                <c:pt idx="2273">
                  <c:v>12.66</c:v>
                </c:pt>
                <c:pt idx="2274">
                  <c:v>12.84</c:v>
                </c:pt>
                <c:pt idx="2275">
                  <c:v>12.75</c:v>
                </c:pt>
                <c:pt idx="2276">
                  <c:v>12.66</c:v>
                </c:pt>
                <c:pt idx="2277">
                  <c:v>12.61</c:v>
                </c:pt>
                <c:pt idx="2278">
                  <c:v>12.56</c:v>
                </c:pt>
                <c:pt idx="2279">
                  <c:v>12.52</c:v>
                </c:pt>
                <c:pt idx="2280">
                  <c:v>12.52</c:v>
                </c:pt>
                <c:pt idx="2281">
                  <c:v>12.52</c:v>
                </c:pt>
                <c:pt idx="2282">
                  <c:v>12.470000000000002</c:v>
                </c:pt>
                <c:pt idx="2283">
                  <c:v>12.42</c:v>
                </c:pt>
                <c:pt idx="2284">
                  <c:v>12.42</c:v>
                </c:pt>
                <c:pt idx="2285">
                  <c:v>12.470000000000002</c:v>
                </c:pt>
                <c:pt idx="2286">
                  <c:v>12.52</c:v>
                </c:pt>
                <c:pt idx="2287">
                  <c:v>12.470000000000002</c:v>
                </c:pt>
                <c:pt idx="2288">
                  <c:v>12.470000000000002</c:v>
                </c:pt>
                <c:pt idx="2289">
                  <c:v>12.380000000000004</c:v>
                </c:pt>
                <c:pt idx="2290">
                  <c:v>12.33</c:v>
                </c:pt>
                <c:pt idx="2291">
                  <c:v>12.42</c:v>
                </c:pt>
                <c:pt idx="2292">
                  <c:v>12.470000000000002</c:v>
                </c:pt>
                <c:pt idx="2293">
                  <c:v>12.52</c:v>
                </c:pt>
                <c:pt idx="2294">
                  <c:v>12.52</c:v>
                </c:pt>
                <c:pt idx="2295">
                  <c:v>12.52</c:v>
                </c:pt>
                <c:pt idx="2296">
                  <c:v>12.52</c:v>
                </c:pt>
                <c:pt idx="2297">
                  <c:v>12.56</c:v>
                </c:pt>
                <c:pt idx="2298">
                  <c:v>12.61</c:v>
                </c:pt>
                <c:pt idx="2299">
                  <c:v>12.66</c:v>
                </c:pt>
                <c:pt idx="2300">
                  <c:v>12.66</c:v>
                </c:pt>
                <c:pt idx="2301">
                  <c:v>12.56</c:v>
                </c:pt>
                <c:pt idx="2302">
                  <c:v>12.470000000000002</c:v>
                </c:pt>
                <c:pt idx="2303">
                  <c:v>12.470000000000002</c:v>
                </c:pt>
                <c:pt idx="2304">
                  <c:v>12.470000000000002</c:v>
                </c:pt>
                <c:pt idx="2305">
                  <c:v>12.42</c:v>
                </c:pt>
                <c:pt idx="2306">
                  <c:v>12.42</c:v>
                </c:pt>
                <c:pt idx="2307">
                  <c:v>12.42</c:v>
                </c:pt>
                <c:pt idx="2308">
                  <c:v>12.42</c:v>
                </c:pt>
                <c:pt idx="2309">
                  <c:v>12.42</c:v>
                </c:pt>
                <c:pt idx="2310">
                  <c:v>12.470000000000002</c:v>
                </c:pt>
                <c:pt idx="2311">
                  <c:v>12.470000000000002</c:v>
                </c:pt>
                <c:pt idx="2312">
                  <c:v>12.52</c:v>
                </c:pt>
                <c:pt idx="2313">
                  <c:v>12.470000000000002</c:v>
                </c:pt>
                <c:pt idx="2314">
                  <c:v>12.470000000000002</c:v>
                </c:pt>
                <c:pt idx="2315">
                  <c:v>12.52</c:v>
                </c:pt>
                <c:pt idx="2316">
                  <c:v>12.61</c:v>
                </c:pt>
                <c:pt idx="2317">
                  <c:v>12.61</c:v>
                </c:pt>
                <c:pt idx="2318">
                  <c:v>12.56</c:v>
                </c:pt>
                <c:pt idx="2319">
                  <c:v>12.56</c:v>
                </c:pt>
                <c:pt idx="2320">
                  <c:v>12.52</c:v>
                </c:pt>
                <c:pt idx="2321">
                  <c:v>12.66</c:v>
                </c:pt>
                <c:pt idx="2322">
                  <c:v>12.61</c:v>
                </c:pt>
                <c:pt idx="2323">
                  <c:v>12.66</c:v>
                </c:pt>
                <c:pt idx="2324">
                  <c:v>12.66</c:v>
                </c:pt>
                <c:pt idx="2325">
                  <c:v>12.66</c:v>
                </c:pt>
                <c:pt idx="2326">
                  <c:v>12.66</c:v>
                </c:pt>
                <c:pt idx="2327">
                  <c:v>12.61</c:v>
                </c:pt>
                <c:pt idx="2328">
                  <c:v>12.56</c:v>
                </c:pt>
                <c:pt idx="2329">
                  <c:v>12.52</c:v>
                </c:pt>
                <c:pt idx="2330">
                  <c:v>12.470000000000002</c:v>
                </c:pt>
                <c:pt idx="2331">
                  <c:v>12.470000000000002</c:v>
                </c:pt>
                <c:pt idx="2332">
                  <c:v>12.470000000000002</c:v>
                </c:pt>
                <c:pt idx="2333">
                  <c:v>12.42</c:v>
                </c:pt>
                <c:pt idx="2334">
                  <c:v>12.380000000000004</c:v>
                </c:pt>
                <c:pt idx="2335">
                  <c:v>12.42</c:v>
                </c:pt>
                <c:pt idx="2336">
                  <c:v>12.470000000000002</c:v>
                </c:pt>
                <c:pt idx="2337">
                  <c:v>12.42</c:v>
                </c:pt>
                <c:pt idx="2338">
                  <c:v>12.42</c:v>
                </c:pt>
                <c:pt idx="2339">
                  <c:v>12.66</c:v>
                </c:pt>
                <c:pt idx="2340">
                  <c:v>12.52</c:v>
                </c:pt>
                <c:pt idx="2341">
                  <c:v>12.52</c:v>
                </c:pt>
                <c:pt idx="2342">
                  <c:v>12.42</c:v>
                </c:pt>
                <c:pt idx="2343">
                  <c:v>12.380000000000004</c:v>
                </c:pt>
                <c:pt idx="2344">
                  <c:v>12.33</c:v>
                </c:pt>
                <c:pt idx="2345">
                  <c:v>12.380000000000004</c:v>
                </c:pt>
                <c:pt idx="2346">
                  <c:v>12.470000000000002</c:v>
                </c:pt>
                <c:pt idx="2347">
                  <c:v>12.56</c:v>
                </c:pt>
                <c:pt idx="2348">
                  <c:v>12.66</c:v>
                </c:pt>
                <c:pt idx="2349">
                  <c:v>12.79</c:v>
                </c:pt>
                <c:pt idx="2350">
                  <c:v>12.75</c:v>
                </c:pt>
                <c:pt idx="2351">
                  <c:v>12.7</c:v>
                </c:pt>
                <c:pt idx="2352">
                  <c:v>12.56</c:v>
                </c:pt>
                <c:pt idx="2353">
                  <c:v>12.52</c:v>
                </c:pt>
                <c:pt idx="2354">
                  <c:v>12.42</c:v>
                </c:pt>
                <c:pt idx="2355">
                  <c:v>12.470000000000002</c:v>
                </c:pt>
                <c:pt idx="2356">
                  <c:v>12.52</c:v>
                </c:pt>
                <c:pt idx="2357">
                  <c:v>12.61</c:v>
                </c:pt>
                <c:pt idx="2358">
                  <c:v>12.61</c:v>
                </c:pt>
                <c:pt idx="2359">
                  <c:v>12.61</c:v>
                </c:pt>
                <c:pt idx="2360">
                  <c:v>12.61</c:v>
                </c:pt>
                <c:pt idx="2361">
                  <c:v>12.56</c:v>
                </c:pt>
                <c:pt idx="2362">
                  <c:v>12.52</c:v>
                </c:pt>
                <c:pt idx="2363">
                  <c:v>12.52</c:v>
                </c:pt>
                <c:pt idx="2364">
                  <c:v>12.52</c:v>
                </c:pt>
                <c:pt idx="2365">
                  <c:v>12.52</c:v>
                </c:pt>
                <c:pt idx="2366">
                  <c:v>12.52</c:v>
                </c:pt>
                <c:pt idx="2367">
                  <c:v>12.52</c:v>
                </c:pt>
                <c:pt idx="2368">
                  <c:v>12.7</c:v>
                </c:pt>
                <c:pt idx="2369">
                  <c:v>12.61</c:v>
                </c:pt>
                <c:pt idx="2370">
                  <c:v>12.66</c:v>
                </c:pt>
                <c:pt idx="2371">
                  <c:v>12.66</c:v>
                </c:pt>
                <c:pt idx="2372">
                  <c:v>12.66</c:v>
                </c:pt>
                <c:pt idx="2373">
                  <c:v>12.61</c:v>
                </c:pt>
                <c:pt idx="2374">
                  <c:v>12.56</c:v>
                </c:pt>
                <c:pt idx="2375">
                  <c:v>12.470000000000002</c:v>
                </c:pt>
                <c:pt idx="2376">
                  <c:v>12.42</c:v>
                </c:pt>
                <c:pt idx="2377">
                  <c:v>12.470000000000002</c:v>
                </c:pt>
                <c:pt idx="2378">
                  <c:v>12.52</c:v>
                </c:pt>
                <c:pt idx="2379">
                  <c:v>12.52</c:v>
                </c:pt>
                <c:pt idx="2380">
                  <c:v>12.52</c:v>
                </c:pt>
                <c:pt idx="2381">
                  <c:v>12.52</c:v>
                </c:pt>
                <c:pt idx="2382">
                  <c:v>12.52</c:v>
                </c:pt>
                <c:pt idx="2383">
                  <c:v>12.470000000000002</c:v>
                </c:pt>
                <c:pt idx="2384">
                  <c:v>12.470000000000002</c:v>
                </c:pt>
                <c:pt idx="2385">
                  <c:v>12.52</c:v>
                </c:pt>
                <c:pt idx="2386">
                  <c:v>12.56</c:v>
                </c:pt>
                <c:pt idx="2387">
                  <c:v>12.56</c:v>
                </c:pt>
                <c:pt idx="2388">
                  <c:v>12.56</c:v>
                </c:pt>
                <c:pt idx="2389">
                  <c:v>12.52</c:v>
                </c:pt>
                <c:pt idx="2390">
                  <c:v>12.470000000000002</c:v>
                </c:pt>
                <c:pt idx="2391">
                  <c:v>12.42</c:v>
                </c:pt>
                <c:pt idx="2392">
                  <c:v>12.380000000000004</c:v>
                </c:pt>
                <c:pt idx="2393">
                  <c:v>12.380000000000004</c:v>
                </c:pt>
                <c:pt idx="2394">
                  <c:v>12.380000000000004</c:v>
                </c:pt>
                <c:pt idx="2395">
                  <c:v>12.52</c:v>
                </c:pt>
                <c:pt idx="2396">
                  <c:v>12.56</c:v>
                </c:pt>
                <c:pt idx="2397">
                  <c:v>12.56</c:v>
                </c:pt>
                <c:pt idx="2398">
                  <c:v>12.52</c:v>
                </c:pt>
                <c:pt idx="2399">
                  <c:v>12.52</c:v>
                </c:pt>
                <c:pt idx="2400">
                  <c:v>12.52</c:v>
                </c:pt>
                <c:pt idx="2401">
                  <c:v>12.61</c:v>
                </c:pt>
                <c:pt idx="2402">
                  <c:v>12.61</c:v>
                </c:pt>
                <c:pt idx="2403">
                  <c:v>12.61</c:v>
                </c:pt>
                <c:pt idx="2404">
                  <c:v>12.56</c:v>
                </c:pt>
                <c:pt idx="2405">
                  <c:v>12.52</c:v>
                </c:pt>
                <c:pt idx="2406">
                  <c:v>12.56</c:v>
                </c:pt>
                <c:pt idx="2407">
                  <c:v>12.61</c:v>
                </c:pt>
                <c:pt idx="2408">
                  <c:v>12.61</c:v>
                </c:pt>
                <c:pt idx="2409">
                  <c:v>12.61</c:v>
                </c:pt>
                <c:pt idx="2410">
                  <c:v>12.61</c:v>
                </c:pt>
                <c:pt idx="2411">
                  <c:v>12.61</c:v>
                </c:pt>
                <c:pt idx="2412">
                  <c:v>12.56</c:v>
                </c:pt>
                <c:pt idx="2413">
                  <c:v>12.52</c:v>
                </c:pt>
                <c:pt idx="2414">
                  <c:v>12.52</c:v>
                </c:pt>
                <c:pt idx="2415">
                  <c:v>12.56</c:v>
                </c:pt>
                <c:pt idx="2416">
                  <c:v>12.56</c:v>
                </c:pt>
                <c:pt idx="2417">
                  <c:v>12.52</c:v>
                </c:pt>
                <c:pt idx="2418">
                  <c:v>12.52</c:v>
                </c:pt>
                <c:pt idx="2419">
                  <c:v>12.52</c:v>
                </c:pt>
                <c:pt idx="2420">
                  <c:v>12.52</c:v>
                </c:pt>
                <c:pt idx="2421">
                  <c:v>12.52</c:v>
                </c:pt>
                <c:pt idx="2422">
                  <c:v>12.470000000000002</c:v>
                </c:pt>
                <c:pt idx="2423">
                  <c:v>12.52</c:v>
                </c:pt>
                <c:pt idx="2424">
                  <c:v>12.61</c:v>
                </c:pt>
                <c:pt idx="2425">
                  <c:v>12.61</c:v>
                </c:pt>
                <c:pt idx="2426">
                  <c:v>12.56</c:v>
                </c:pt>
                <c:pt idx="2427">
                  <c:v>12.52</c:v>
                </c:pt>
                <c:pt idx="2428">
                  <c:v>12.470000000000002</c:v>
                </c:pt>
                <c:pt idx="2429">
                  <c:v>12.470000000000002</c:v>
                </c:pt>
                <c:pt idx="2430">
                  <c:v>12.470000000000002</c:v>
                </c:pt>
                <c:pt idx="2431">
                  <c:v>12.56</c:v>
                </c:pt>
                <c:pt idx="2432">
                  <c:v>12.56</c:v>
                </c:pt>
                <c:pt idx="2433">
                  <c:v>12.52</c:v>
                </c:pt>
                <c:pt idx="2434">
                  <c:v>12.52</c:v>
                </c:pt>
                <c:pt idx="2435">
                  <c:v>12.52</c:v>
                </c:pt>
                <c:pt idx="2436">
                  <c:v>12.52</c:v>
                </c:pt>
                <c:pt idx="2437">
                  <c:v>12.56</c:v>
                </c:pt>
                <c:pt idx="2438">
                  <c:v>12.7</c:v>
                </c:pt>
                <c:pt idx="2439">
                  <c:v>12.66</c:v>
                </c:pt>
                <c:pt idx="2440">
                  <c:v>12.61</c:v>
                </c:pt>
                <c:pt idx="2441">
                  <c:v>12.52</c:v>
                </c:pt>
                <c:pt idx="2442">
                  <c:v>12.470000000000002</c:v>
                </c:pt>
                <c:pt idx="2443">
                  <c:v>12.42</c:v>
                </c:pt>
                <c:pt idx="2444">
                  <c:v>12.380000000000004</c:v>
                </c:pt>
                <c:pt idx="2445">
                  <c:v>12.380000000000004</c:v>
                </c:pt>
                <c:pt idx="2446">
                  <c:v>12.380000000000004</c:v>
                </c:pt>
                <c:pt idx="2447">
                  <c:v>12.52</c:v>
                </c:pt>
                <c:pt idx="2448">
                  <c:v>12.56</c:v>
                </c:pt>
                <c:pt idx="2449">
                  <c:v>12.66</c:v>
                </c:pt>
                <c:pt idx="2450">
                  <c:v>12.7</c:v>
                </c:pt>
                <c:pt idx="2451">
                  <c:v>12.61</c:v>
                </c:pt>
                <c:pt idx="2452">
                  <c:v>12.56</c:v>
                </c:pt>
                <c:pt idx="2453">
                  <c:v>12.52</c:v>
                </c:pt>
                <c:pt idx="2454">
                  <c:v>12.52</c:v>
                </c:pt>
                <c:pt idx="2455">
                  <c:v>12.52</c:v>
                </c:pt>
                <c:pt idx="2456">
                  <c:v>12.470000000000002</c:v>
                </c:pt>
                <c:pt idx="2457">
                  <c:v>12.66</c:v>
                </c:pt>
                <c:pt idx="2458">
                  <c:v>12.52</c:v>
                </c:pt>
                <c:pt idx="2459">
                  <c:v>12.470000000000002</c:v>
                </c:pt>
                <c:pt idx="2460">
                  <c:v>12.52</c:v>
                </c:pt>
                <c:pt idx="2461">
                  <c:v>12.56</c:v>
                </c:pt>
                <c:pt idx="2462">
                  <c:v>12.56</c:v>
                </c:pt>
                <c:pt idx="2463">
                  <c:v>12.56</c:v>
                </c:pt>
                <c:pt idx="2464">
                  <c:v>12.52</c:v>
                </c:pt>
                <c:pt idx="2465">
                  <c:v>12.42</c:v>
                </c:pt>
                <c:pt idx="2466">
                  <c:v>12.42</c:v>
                </c:pt>
                <c:pt idx="2467">
                  <c:v>12.42</c:v>
                </c:pt>
                <c:pt idx="2468">
                  <c:v>12.470000000000002</c:v>
                </c:pt>
                <c:pt idx="2469">
                  <c:v>12.470000000000002</c:v>
                </c:pt>
                <c:pt idx="2470">
                  <c:v>12.66</c:v>
                </c:pt>
                <c:pt idx="2471">
                  <c:v>12.61</c:v>
                </c:pt>
                <c:pt idx="2472">
                  <c:v>12.56</c:v>
                </c:pt>
                <c:pt idx="2473">
                  <c:v>12.56</c:v>
                </c:pt>
                <c:pt idx="2474">
                  <c:v>12.56</c:v>
                </c:pt>
                <c:pt idx="2475">
                  <c:v>12.66</c:v>
                </c:pt>
                <c:pt idx="2476">
                  <c:v>12.66</c:v>
                </c:pt>
                <c:pt idx="2477">
                  <c:v>12.7</c:v>
                </c:pt>
                <c:pt idx="2478">
                  <c:v>12.7</c:v>
                </c:pt>
                <c:pt idx="2479">
                  <c:v>12.61</c:v>
                </c:pt>
                <c:pt idx="2480">
                  <c:v>12.61</c:v>
                </c:pt>
                <c:pt idx="2481">
                  <c:v>12.56</c:v>
                </c:pt>
                <c:pt idx="2482">
                  <c:v>12.470000000000002</c:v>
                </c:pt>
                <c:pt idx="2483">
                  <c:v>12.470000000000002</c:v>
                </c:pt>
                <c:pt idx="2484">
                  <c:v>12.52</c:v>
                </c:pt>
                <c:pt idx="2485">
                  <c:v>12.56</c:v>
                </c:pt>
                <c:pt idx="2486">
                  <c:v>12.56</c:v>
                </c:pt>
                <c:pt idx="2487">
                  <c:v>12.56</c:v>
                </c:pt>
                <c:pt idx="2488">
                  <c:v>12.56</c:v>
                </c:pt>
                <c:pt idx="2489">
                  <c:v>12.52</c:v>
                </c:pt>
                <c:pt idx="2490">
                  <c:v>12.470000000000002</c:v>
                </c:pt>
                <c:pt idx="2491">
                  <c:v>12.470000000000002</c:v>
                </c:pt>
                <c:pt idx="2492">
                  <c:v>12.61</c:v>
                </c:pt>
                <c:pt idx="2493">
                  <c:v>12.52</c:v>
                </c:pt>
                <c:pt idx="2494">
                  <c:v>12.470000000000002</c:v>
                </c:pt>
                <c:pt idx="2495">
                  <c:v>12.42</c:v>
                </c:pt>
                <c:pt idx="2496">
                  <c:v>12.42</c:v>
                </c:pt>
                <c:pt idx="2497">
                  <c:v>12.470000000000002</c:v>
                </c:pt>
                <c:pt idx="2498">
                  <c:v>12.52</c:v>
                </c:pt>
                <c:pt idx="2499">
                  <c:v>12.7</c:v>
                </c:pt>
                <c:pt idx="2500">
                  <c:v>12.7</c:v>
                </c:pt>
                <c:pt idx="2501">
                  <c:v>12.66</c:v>
                </c:pt>
                <c:pt idx="2502">
                  <c:v>12.61</c:v>
                </c:pt>
                <c:pt idx="2503">
                  <c:v>12.56</c:v>
                </c:pt>
                <c:pt idx="2504">
                  <c:v>12.52</c:v>
                </c:pt>
                <c:pt idx="2505">
                  <c:v>12.52</c:v>
                </c:pt>
                <c:pt idx="2506">
                  <c:v>12.52</c:v>
                </c:pt>
                <c:pt idx="2507">
                  <c:v>12.56</c:v>
                </c:pt>
                <c:pt idx="2508">
                  <c:v>12.56</c:v>
                </c:pt>
                <c:pt idx="2509">
                  <c:v>12.61</c:v>
                </c:pt>
                <c:pt idx="2510">
                  <c:v>12.66</c:v>
                </c:pt>
                <c:pt idx="2511">
                  <c:v>12.75</c:v>
                </c:pt>
                <c:pt idx="2512">
                  <c:v>12.75</c:v>
                </c:pt>
                <c:pt idx="2513">
                  <c:v>12.7</c:v>
                </c:pt>
                <c:pt idx="2514">
                  <c:v>12.66</c:v>
                </c:pt>
                <c:pt idx="2515">
                  <c:v>12.56</c:v>
                </c:pt>
                <c:pt idx="2516">
                  <c:v>12.52</c:v>
                </c:pt>
                <c:pt idx="2517">
                  <c:v>12.470000000000002</c:v>
                </c:pt>
                <c:pt idx="2518">
                  <c:v>12.42</c:v>
                </c:pt>
                <c:pt idx="2519">
                  <c:v>12.42</c:v>
                </c:pt>
                <c:pt idx="2520">
                  <c:v>12.470000000000002</c:v>
                </c:pt>
                <c:pt idx="2521">
                  <c:v>12.52</c:v>
                </c:pt>
                <c:pt idx="2522">
                  <c:v>12.56</c:v>
                </c:pt>
                <c:pt idx="2523">
                  <c:v>12.56</c:v>
                </c:pt>
                <c:pt idx="2524">
                  <c:v>12.61</c:v>
                </c:pt>
                <c:pt idx="2525">
                  <c:v>12.66</c:v>
                </c:pt>
                <c:pt idx="2526">
                  <c:v>12.66</c:v>
                </c:pt>
                <c:pt idx="2527">
                  <c:v>12.61</c:v>
                </c:pt>
                <c:pt idx="2528">
                  <c:v>12.56</c:v>
                </c:pt>
                <c:pt idx="2529">
                  <c:v>12.52</c:v>
                </c:pt>
                <c:pt idx="2530">
                  <c:v>12.52</c:v>
                </c:pt>
                <c:pt idx="2531">
                  <c:v>12.61</c:v>
                </c:pt>
                <c:pt idx="2532">
                  <c:v>12.79</c:v>
                </c:pt>
                <c:pt idx="2533">
                  <c:v>12.75</c:v>
                </c:pt>
                <c:pt idx="2534">
                  <c:v>12.7</c:v>
                </c:pt>
                <c:pt idx="2535">
                  <c:v>12.66</c:v>
                </c:pt>
                <c:pt idx="2536">
                  <c:v>12.56</c:v>
                </c:pt>
                <c:pt idx="2537">
                  <c:v>12.52</c:v>
                </c:pt>
                <c:pt idx="2538">
                  <c:v>12.52</c:v>
                </c:pt>
                <c:pt idx="2539">
                  <c:v>12.52</c:v>
                </c:pt>
                <c:pt idx="2540">
                  <c:v>12.52</c:v>
                </c:pt>
                <c:pt idx="2541">
                  <c:v>12.470000000000002</c:v>
                </c:pt>
                <c:pt idx="2542">
                  <c:v>12.470000000000002</c:v>
                </c:pt>
                <c:pt idx="2543">
                  <c:v>12.470000000000002</c:v>
                </c:pt>
                <c:pt idx="2544">
                  <c:v>12.56</c:v>
                </c:pt>
                <c:pt idx="2545">
                  <c:v>12.61</c:v>
                </c:pt>
                <c:pt idx="2546">
                  <c:v>12.66</c:v>
                </c:pt>
                <c:pt idx="2547">
                  <c:v>12.66</c:v>
                </c:pt>
                <c:pt idx="2548">
                  <c:v>12.61</c:v>
                </c:pt>
                <c:pt idx="2549">
                  <c:v>12.52</c:v>
                </c:pt>
                <c:pt idx="2550">
                  <c:v>12.470000000000002</c:v>
                </c:pt>
                <c:pt idx="2551">
                  <c:v>12.52</c:v>
                </c:pt>
                <c:pt idx="2552">
                  <c:v>12.52</c:v>
                </c:pt>
                <c:pt idx="2553">
                  <c:v>12.56</c:v>
                </c:pt>
                <c:pt idx="2554">
                  <c:v>12.56</c:v>
                </c:pt>
                <c:pt idx="2555">
                  <c:v>12.66</c:v>
                </c:pt>
                <c:pt idx="2556">
                  <c:v>12.66</c:v>
                </c:pt>
                <c:pt idx="2557">
                  <c:v>12.61</c:v>
                </c:pt>
                <c:pt idx="2558">
                  <c:v>12.52</c:v>
                </c:pt>
                <c:pt idx="2559">
                  <c:v>12.470000000000002</c:v>
                </c:pt>
                <c:pt idx="2560">
                  <c:v>12.42</c:v>
                </c:pt>
                <c:pt idx="2561">
                  <c:v>12.42</c:v>
                </c:pt>
                <c:pt idx="2562">
                  <c:v>12.42</c:v>
                </c:pt>
                <c:pt idx="2563">
                  <c:v>12.470000000000002</c:v>
                </c:pt>
                <c:pt idx="2564">
                  <c:v>12.470000000000002</c:v>
                </c:pt>
                <c:pt idx="2565">
                  <c:v>12.470000000000002</c:v>
                </c:pt>
                <c:pt idx="2566">
                  <c:v>12.52</c:v>
                </c:pt>
                <c:pt idx="2567">
                  <c:v>12.52</c:v>
                </c:pt>
                <c:pt idx="2568">
                  <c:v>12.52</c:v>
                </c:pt>
                <c:pt idx="2569">
                  <c:v>12.56</c:v>
                </c:pt>
                <c:pt idx="2570">
                  <c:v>12.52</c:v>
                </c:pt>
                <c:pt idx="2571">
                  <c:v>12.470000000000002</c:v>
                </c:pt>
                <c:pt idx="2572">
                  <c:v>12.42</c:v>
                </c:pt>
                <c:pt idx="2573">
                  <c:v>12.42</c:v>
                </c:pt>
                <c:pt idx="2574">
                  <c:v>12.470000000000002</c:v>
                </c:pt>
                <c:pt idx="2575">
                  <c:v>12.56</c:v>
                </c:pt>
                <c:pt idx="2576">
                  <c:v>12.66</c:v>
                </c:pt>
                <c:pt idx="2577">
                  <c:v>12.79</c:v>
                </c:pt>
                <c:pt idx="2578">
                  <c:v>12.79</c:v>
                </c:pt>
                <c:pt idx="2579">
                  <c:v>12.75</c:v>
                </c:pt>
                <c:pt idx="2580">
                  <c:v>12.61</c:v>
                </c:pt>
                <c:pt idx="2581">
                  <c:v>12.52</c:v>
                </c:pt>
                <c:pt idx="2582">
                  <c:v>12.42</c:v>
                </c:pt>
                <c:pt idx="2583">
                  <c:v>12.42</c:v>
                </c:pt>
                <c:pt idx="2584">
                  <c:v>12.470000000000002</c:v>
                </c:pt>
                <c:pt idx="2585">
                  <c:v>12.52</c:v>
                </c:pt>
                <c:pt idx="2586">
                  <c:v>12.56</c:v>
                </c:pt>
                <c:pt idx="2587">
                  <c:v>12.56</c:v>
                </c:pt>
                <c:pt idx="2588">
                  <c:v>12.7</c:v>
                </c:pt>
                <c:pt idx="2589">
                  <c:v>12.66</c:v>
                </c:pt>
                <c:pt idx="2590">
                  <c:v>12.61</c:v>
                </c:pt>
                <c:pt idx="2591">
                  <c:v>12.52</c:v>
                </c:pt>
                <c:pt idx="2592">
                  <c:v>12.470000000000002</c:v>
                </c:pt>
                <c:pt idx="2593">
                  <c:v>12.42</c:v>
                </c:pt>
                <c:pt idx="2594">
                  <c:v>12.470000000000002</c:v>
                </c:pt>
                <c:pt idx="2595">
                  <c:v>12.52</c:v>
                </c:pt>
                <c:pt idx="2596">
                  <c:v>12.56</c:v>
                </c:pt>
                <c:pt idx="2597">
                  <c:v>12.56</c:v>
                </c:pt>
                <c:pt idx="2598">
                  <c:v>12.56</c:v>
                </c:pt>
                <c:pt idx="2599">
                  <c:v>12.56</c:v>
                </c:pt>
                <c:pt idx="2600">
                  <c:v>12.66</c:v>
                </c:pt>
                <c:pt idx="2601">
                  <c:v>12.56</c:v>
                </c:pt>
                <c:pt idx="2602">
                  <c:v>12.56</c:v>
                </c:pt>
                <c:pt idx="2603">
                  <c:v>12.56</c:v>
                </c:pt>
                <c:pt idx="2604">
                  <c:v>12.56</c:v>
                </c:pt>
                <c:pt idx="2605">
                  <c:v>12.61</c:v>
                </c:pt>
                <c:pt idx="2606">
                  <c:v>12.61</c:v>
                </c:pt>
                <c:pt idx="2607">
                  <c:v>12.61</c:v>
                </c:pt>
                <c:pt idx="2608">
                  <c:v>12.56</c:v>
                </c:pt>
                <c:pt idx="2609">
                  <c:v>12.56</c:v>
                </c:pt>
                <c:pt idx="2610">
                  <c:v>12.52</c:v>
                </c:pt>
                <c:pt idx="2611">
                  <c:v>12.380000000000004</c:v>
                </c:pt>
                <c:pt idx="2612">
                  <c:v>12.33</c:v>
                </c:pt>
                <c:pt idx="2613">
                  <c:v>12.28</c:v>
                </c:pt>
                <c:pt idx="2614">
                  <c:v>12.28</c:v>
                </c:pt>
                <c:pt idx="2615">
                  <c:v>12.33</c:v>
                </c:pt>
                <c:pt idx="2616">
                  <c:v>12.380000000000004</c:v>
                </c:pt>
                <c:pt idx="2617">
                  <c:v>12.42</c:v>
                </c:pt>
                <c:pt idx="2618">
                  <c:v>12.66</c:v>
                </c:pt>
                <c:pt idx="2619">
                  <c:v>12.61</c:v>
                </c:pt>
                <c:pt idx="2620">
                  <c:v>12.52</c:v>
                </c:pt>
                <c:pt idx="2621">
                  <c:v>12.470000000000002</c:v>
                </c:pt>
                <c:pt idx="2622">
                  <c:v>12.42</c:v>
                </c:pt>
                <c:pt idx="2623">
                  <c:v>12.380000000000004</c:v>
                </c:pt>
                <c:pt idx="2624">
                  <c:v>12.380000000000004</c:v>
                </c:pt>
                <c:pt idx="2625">
                  <c:v>12.42</c:v>
                </c:pt>
                <c:pt idx="2626">
                  <c:v>12.470000000000002</c:v>
                </c:pt>
                <c:pt idx="2627">
                  <c:v>12.66</c:v>
                </c:pt>
                <c:pt idx="2628">
                  <c:v>12.66</c:v>
                </c:pt>
                <c:pt idx="2629">
                  <c:v>12.66</c:v>
                </c:pt>
                <c:pt idx="2630">
                  <c:v>12.61</c:v>
                </c:pt>
                <c:pt idx="2631">
                  <c:v>12.61</c:v>
                </c:pt>
                <c:pt idx="2632">
                  <c:v>12.56</c:v>
                </c:pt>
                <c:pt idx="2633">
                  <c:v>12.52</c:v>
                </c:pt>
                <c:pt idx="2634">
                  <c:v>12.52</c:v>
                </c:pt>
                <c:pt idx="2635">
                  <c:v>12.470000000000002</c:v>
                </c:pt>
                <c:pt idx="2636">
                  <c:v>12.52</c:v>
                </c:pt>
                <c:pt idx="2637">
                  <c:v>12.52</c:v>
                </c:pt>
                <c:pt idx="2638">
                  <c:v>12.56</c:v>
                </c:pt>
                <c:pt idx="2639">
                  <c:v>12.56</c:v>
                </c:pt>
                <c:pt idx="2640">
                  <c:v>12.56</c:v>
                </c:pt>
                <c:pt idx="2641">
                  <c:v>12.61</c:v>
                </c:pt>
                <c:pt idx="2642">
                  <c:v>12.56</c:v>
                </c:pt>
                <c:pt idx="2643">
                  <c:v>12.52</c:v>
                </c:pt>
                <c:pt idx="2644">
                  <c:v>12.42</c:v>
                </c:pt>
                <c:pt idx="2645">
                  <c:v>12.33</c:v>
                </c:pt>
                <c:pt idx="2646">
                  <c:v>12.33</c:v>
                </c:pt>
                <c:pt idx="2647">
                  <c:v>12.380000000000004</c:v>
                </c:pt>
                <c:pt idx="2648">
                  <c:v>12.470000000000002</c:v>
                </c:pt>
                <c:pt idx="2649">
                  <c:v>12.52</c:v>
                </c:pt>
                <c:pt idx="2650">
                  <c:v>12.56</c:v>
                </c:pt>
                <c:pt idx="2651">
                  <c:v>12.56</c:v>
                </c:pt>
                <c:pt idx="2652">
                  <c:v>12.52</c:v>
                </c:pt>
                <c:pt idx="2653">
                  <c:v>12.52</c:v>
                </c:pt>
                <c:pt idx="2654">
                  <c:v>12.52</c:v>
                </c:pt>
                <c:pt idx="2655">
                  <c:v>12.56</c:v>
                </c:pt>
                <c:pt idx="2656">
                  <c:v>12.52</c:v>
                </c:pt>
                <c:pt idx="2657">
                  <c:v>12.52</c:v>
                </c:pt>
                <c:pt idx="2658">
                  <c:v>12.52</c:v>
                </c:pt>
                <c:pt idx="2659">
                  <c:v>12.66</c:v>
                </c:pt>
                <c:pt idx="2660">
                  <c:v>12.61</c:v>
                </c:pt>
                <c:pt idx="2661">
                  <c:v>12.66</c:v>
                </c:pt>
                <c:pt idx="2662">
                  <c:v>12.66</c:v>
                </c:pt>
                <c:pt idx="2663">
                  <c:v>12.61</c:v>
                </c:pt>
                <c:pt idx="2664">
                  <c:v>12.56</c:v>
                </c:pt>
                <c:pt idx="2665">
                  <c:v>12.52</c:v>
                </c:pt>
                <c:pt idx="2666">
                  <c:v>12.470000000000002</c:v>
                </c:pt>
                <c:pt idx="2667">
                  <c:v>12.470000000000002</c:v>
                </c:pt>
                <c:pt idx="2668">
                  <c:v>12.52</c:v>
                </c:pt>
                <c:pt idx="2669">
                  <c:v>12.52</c:v>
                </c:pt>
                <c:pt idx="2670">
                  <c:v>12.52</c:v>
                </c:pt>
                <c:pt idx="2671">
                  <c:v>12.470000000000002</c:v>
                </c:pt>
                <c:pt idx="2672">
                  <c:v>12.42</c:v>
                </c:pt>
                <c:pt idx="2673">
                  <c:v>12.42</c:v>
                </c:pt>
                <c:pt idx="2674">
                  <c:v>12.470000000000002</c:v>
                </c:pt>
                <c:pt idx="2675">
                  <c:v>12.52</c:v>
                </c:pt>
                <c:pt idx="2676">
                  <c:v>12.56</c:v>
                </c:pt>
                <c:pt idx="2677">
                  <c:v>12.79</c:v>
                </c:pt>
                <c:pt idx="2678">
                  <c:v>12.66</c:v>
                </c:pt>
                <c:pt idx="2679">
                  <c:v>12.66</c:v>
                </c:pt>
                <c:pt idx="2680">
                  <c:v>12.61</c:v>
                </c:pt>
                <c:pt idx="2681">
                  <c:v>12.61</c:v>
                </c:pt>
                <c:pt idx="2682">
                  <c:v>12.61</c:v>
                </c:pt>
                <c:pt idx="2683">
                  <c:v>12.66</c:v>
                </c:pt>
                <c:pt idx="2684">
                  <c:v>12.66</c:v>
                </c:pt>
                <c:pt idx="2685">
                  <c:v>12.7</c:v>
                </c:pt>
                <c:pt idx="2686">
                  <c:v>12.66</c:v>
                </c:pt>
                <c:pt idx="2687">
                  <c:v>12.61</c:v>
                </c:pt>
                <c:pt idx="2688">
                  <c:v>12.56</c:v>
                </c:pt>
                <c:pt idx="2689">
                  <c:v>12.56</c:v>
                </c:pt>
                <c:pt idx="2690">
                  <c:v>12.52</c:v>
                </c:pt>
                <c:pt idx="2691">
                  <c:v>12.52</c:v>
                </c:pt>
                <c:pt idx="2692">
                  <c:v>12.52</c:v>
                </c:pt>
                <c:pt idx="2693">
                  <c:v>12.52</c:v>
                </c:pt>
                <c:pt idx="2694">
                  <c:v>12.52</c:v>
                </c:pt>
                <c:pt idx="2695">
                  <c:v>12.52</c:v>
                </c:pt>
                <c:pt idx="2696">
                  <c:v>12.52</c:v>
                </c:pt>
                <c:pt idx="2697">
                  <c:v>12.7</c:v>
                </c:pt>
                <c:pt idx="2698">
                  <c:v>12.56</c:v>
                </c:pt>
                <c:pt idx="2699">
                  <c:v>12.470000000000002</c:v>
                </c:pt>
                <c:pt idx="2700">
                  <c:v>12.42</c:v>
                </c:pt>
                <c:pt idx="2701">
                  <c:v>12.33</c:v>
                </c:pt>
                <c:pt idx="2702">
                  <c:v>12.380000000000004</c:v>
                </c:pt>
                <c:pt idx="2703">
                  <c:v>12.380000000000004</c:v>
                </c:pt>
                <c:pt idx="2704">
                  <c:v>12.42</c:v>
                </c:pt>
                <c:pt idx="2705">
                  <c:v>12.42</c:v>
                </c:pt>
                <c:pt idx="2706">
                  <c:v>12.470000000000002</c:v>
                </c:pt>
                <c:pt idx="2707">
                  <c:v>12.470000000000002</c:v>
                </c:pt>
                <c:pt idx="2708">
                  <c:v>12.470000000000002</c:v>
                </c:pt>
                <c:pt idx="2709">
                  <c:v>12.470000000000002</c:v>
                </c:pt>
                <c:pt idx="2710">
                  <c:v>12.470000000000002</c:v>
                </c:pt>
                <c:pt idx="2711">
                  <c:v>12.470000000000002</c:v>
                </c:pt>
                <c:pt idx="2712">
                  <c:v>12.470000000000002</c:v>
                </c:pt>
                <c:pt idx="2713">
                  <c:v>12.470000000000002</c:v>
                </c:pt>
                <c:pt idx="2714">
                  <c:v>12.470000000000002</c:v>
                </c:pt>
                <c:pt idx="2715">
                  <c:v>12.470000000000002</c:v>
                </c:pt>
                <c:pt idx="2716">
                  <c:v>12.470000000000002</c:v>
                </c:pt>
                <c:pt idx="2717">
                  <c:v>12.470000000000002</c:v>
                </c:pt>
                <c:pt idx="2718">
                  <c:v>12.470000000000002</c:v>
                </c:pt>
                <c:pt idx="2719">
                  <c:v>12.42</c:v>
                </c:pt>
                <c:pt idx="2720">
                  <c:v>12.470000000000002</c:v>
                </c:pt>
                <c:pt idx="2721">
                  <c:v>12.470000000000002</c:v>
                </c:pt>
                <c:pt idx="2722">
                  <c:v>12.470000000000002</c:v>
                </c:pt>
                <c:pt idx="2723">
                  <c:v>12.42</c:v>
                </c:pt>
                <c:pt idx="2724">
                  <c:v>12.42</c:v>
                </c:pt>
                <c:pt idx="2725">
                  <c:v>12.470000000000002</c:v>
                </c:pt>
                <c:pt idx="2726">
                  <c:v>12.470000000000002</c:v>
                </c:pt>
                <c:pt idx="2727">
                  <c:v>12.52</c:v>
                </c:pt>
                <c:pt idx="2728">
                  <c:v>12.470000000000002</c:v>
                </c:pt>
                <c:pt idx="2729">
                  <c:v>12.470000000000002</c:v>
                </c:pt>
                <c:pt idx="2730">
                  <c:v>12.470000000000002</c:v>
                </c:pt>
                <c:pt idx="2731">
                  <c:v>12.470000000000002</c:v>
                </c:pt>
                <c:pt idx="2732">
                  <c:v>12.52</c:v>
                </c:pt>
                <c:pt idx="2733">
                  <c:v>12.61</c:v>
                </c:pt>
                <c:pt idx="2734">
                  <c:v>12.7</c:v>
                </c:pt>
                <c:pt idx="2735">
                  <c:v>12.75</c:v>
                </c:pt>
                <c:pt idx="2736">
                  <c:v>12.75</c:v>
                </c:pt>
                <c:pt idx="2737">
                  <c:v>12.75</c:v>
                </c:pt>
                <c:pt idx="2738">
                  <c:v>12.66</c:v>
                </c:pt>
                <c:pt idx="2739">
                  <c:v>12.56</c:v>
                </c:pt>
                <c:pt idx="2740">
                  <c:v>12.470000000000002</c:v>
                </c:pt>
                <c:pt idx="2741">
                  <c:v>12.470000000000002</c:v>
                </c:pt>
                <c:pt idx="2742">
                  <c:v>12.52</c:v>
                </c:pt>
                <c:pt idx="2743">
                  <c:v>12.42</c:v>
                </c:pt>
                <c:pt idx="2744">
                  <c:v>12.66</c:v>
                </c:pt>
                <c:pt idx="2745">
                  <c:v>12.56</c:v>
                </c:pt>
                <c:pt idx="2746">
                  <c:v>12.52</c:v>
                </c:pt>
                <c:pt idx="2747">
                  <c:v>12.52</c:v>
                </c:pt>
                <c:pt idx="2748">
                  <c:v>12.470000000000002</c:v>
                </c:pt>
                <c:pt idx="2749">
                  <c:v>12.470000000000002</c:v>
                </c:pt>
                <c:pt idx="2750">
                  <c:v>12.42</c:v>
                </c:pt>
                <c:pt idx="2751">
                  <c:v>12.380000000000004</c:v>
                </c:pt>
                <c:pt idx="2752">
                  <c:v>12.33</c:v>
                </c:pt>
                <c:pt idx="2753">
                  <c:v>12.28</c:v>
                </c:pt>
                <c:pt idx="2754">
                  <c:v>12.33</c:v>
                </c:pt>
                <c:pt idx="2755">
                  <c:v>12.380000000000004</c:v>
                </c:pt>
                <c:pt idx="2756">
                  <c:v>12.42</c:v>
                </c:pt>
                <c:pt idx="2757">
                  <c:v>12.470000000000002</c:v>
                </c:pt>
                <c:pt idx="2758">
                  <c:v>12.52</c:v>
                </c:pt>
                <c:pt idx="2759">
                  <c:v>12.470000000000002</c:v>
                </c:pt>
                <c:pt idx="2760">
                  <c:v>12.42</c:v>
                </c:pt>
                <c:pt idx="2761">
                  <c:v>12.380000000000004</c:v>
                </c:pt>
                <c:pt idx="2762">
                  <c:v>12.380000000000004</c:v>
                </c:pt>
                <c:pt idx="2763">
                  <c:v>12.380000000000004</c:v>
                </c:pt>
                <c:pt idx="2764">
                  <c:v>12.42</c:v>
                </c:pt>
                <c:pt idx="2765">
                  <c:v>12.42</c:v>
                </c:pt>
                <c:pt idx="2766">
                  <c:v>12.470000000000002</c:v>
                </c:pt>
                <c:pt idx="2767">
                  <c:v>12.52</c:v>
                </c:pt>
                <c:pt idx="2768">
                  <c:v>12.52</c:v>
                </c:pt>
                <c:pt idx="2769">
                  <c:v>12.56</c:v>
                </c:pt>
                <c:pt idx="2770">
                  <c:v>12.61</c:v>
                </c:pt>
                <c:pt idx="2771">
                  <c:v>12.56</c:v>
                </c:pt>
                <c:pt idx="2772">
                  <c:v>12.52</c:v>
                </c:pt>
                <c:pt idx="2773">
                  <c:v>12.470000000000002</c:v>
                </c:pt>
                <c:pt idx="2774">
                  <c:v>12.42</c:v>
                </c:pt>
                <c:pt idx="2775">
                  <c:v>12.42</c:v>
                </c:pt>
                <c:pt idx="2776">
                  <c:v>12.42</c:v>
                </c:pt>
                <c:pt idx="2777">
                  <c:v>12.42</c:v>
                </c:pt>
                <c:pt idx="2778">
                  <c:v>12.42</c:v>
                </c:pt>
                <c:pt idx="2779">
                  <c:v>12.470000000000002</c:v>
                </c:pt>
                <c:pt idx="2780">
                  <c:v>12.66</c:v>
                </c:pt>
                <c:pt idx="2781">
                  <c:v>12.7</c:v>
                </c:pt>
                <c:pt idx="2782">
                  <c:v>12.75</c:v>
                </c:pt>
                <c:pt idx="2783">
                  <c:v>12.75</c:v>
                </c:pt>
                <c:pt idx="2784">
                  <c:v>12.79</c:v>
                </c:pt>
                <c:pt idx="2785">
                  <c:v>12.75</c:v>
                </c:pt>
                <c:pt idx="2786">
                  <c:v>12.75</c:v>
                </c:pt>
                <c:pt idx="2787">
                  <c:v>12.66</c:v>
                </c:pt>
                <c:pt idx="2788">
                  <c:v>12.61</c:v>
                </c:pt>
                <c:pt idx="2789">
                  <c:v>12.61</c:v>
                </c:pt>
                <c:pt idx="2790">
                  <c:v>12.61</c:v>
                </c:pt>
                <c:pt idx="2791">
                  <c:v>12.56</c:v>
                </c:pt>
                <c:pt idx="2792">
                  <c:v>12.52</c:v>
                </c:pt>
                <c:pt idx="2793">
                  <c:v>12.470000000000002</c:v>
                </c:pt>
                <c:pt idx="2794">
                  <c:v>12.470000000000002</c:v>
                </c:pt>
                <c:pt idx="2795">
                  <c:v>12.7</c:v>
                </c:pt>
                <c:pt idx="2796">
                  <c:v>12.56</c:v>
                </c:pt>
                <c:pt idx="2797">
                  <c:v>12.470000000000002</c:v>
                </c:pt>
                <c:pt idx="2798">
                  <c:v>12.42</c:v>
                </c:pt>
                <c:pt idx="2799">
                  <c:v>12.380000000000004</c:v>
                </c:pt>
                <c:pt idx="2800">
                  <c:v>12.33</c:v>
                </c:pt>
                <c:pt idx="2801">
                  <c:v>12.380000000000004</c:v>
                </c:pt>
                <c:pt idx="2802">
                  <c:v>12.380000000000004</c:v>
                </c:pt>
                <c:pt idx="2803">
                  <c:v>12.380000000000004</c:v>
                </c:pt>
                <c:pt idx="2804">
                  <c:v>12.42</c:v>
                </c:pt>
                <c:pt idx="2805">
                  <c:v>12.470000000000002</c:v>
                </c:pt>
                <c:pt idx="2806">
                  <c:v>12.52</c:v>
                </c:pt>
                <c:pt idx="2807">
                  <c:v>12.56</c:v>
                </c:pt>
                <c:pt idx="2808">
                  <c:v>12.61</c:v>
                </c:pt>
                <c:pt idx="2809">
                  <c:v>12.61</c:v>
                </c:pt>
                <c:pt idx="2810">
                  <c:v>12.61</c:v>
                </c:pt>
                <c:pt idx="2811">
                  <c:v>12.61</c:v>
                </c:pt>
                <c:pt idx="2812">
                  <c:v>12.52</c:v>
                </c:pt>
                <c:pt idx="2813">
                  <c:v>12.61</c:v>
                </c:pt>
                <c:pt idx="2814">
                  <c:v>12.7</c:v>
                </c:pt>
                <c:pt idx="2815">
                  <c:v>12.7</c:v>
                </c:pt>
                <c:pt idx="2816">
                  <c:v>12.75</c:v>
                </c:pt>
                <c:pt idx="2817">
                  <c:v>12.75</c:v>
                </c:pt>
                <c:pt idx="2818">
                  <c:v>12.75</c:v>
                </c:pt>
                <c:pt idx="2819">
                  <c:v>12.7</c:v>
                </c:pt>
                <c:pt idx="2820">
                  <c:v>12.66</c:v>
                </c:pt>
                <c:pt idx="2821">
                  <c:v>12.61</c:v>
                </c:pt>
                <c:pt idx="2822">
                  <c:v>12.61</c:v>
                </c:pt>
                <c:pt idx="2823">
                  <c:v>12.61</c:v>
                </c:pt>
                <c:pt idx="2824">
                  <c:v>12.66</c:v>
                </c:pt>
                <c:pt idx="2825">
                  <c:v>12.66</c:v>
                </c:pt>
                <c:pt idx="2826">
                  <c:v>12.56</c:v>
                </c:pt>
                <c:pt idx="2827">
                  <c:v>12.56</c:v>
                </c:pt>
                <c:pt idx="2828">
                  <c:v>12.56</c:v>
                </c:pt>
                <c:pt idx="2829">
                  <c:v>12.52</c:v>
                </c:pt>
                <c:pt idx="2830">
                  <c:v>12.470000000000002</c:v>
                </c:pt>
                <c:pt idx="2831">
                  <c:v>12.42</c:v>
                </c:pt>
                <c:pt idx="2832">
                  <c:v>12.33</c:v>
                </c:pt>
                <c:pt idx="2833">
                  <c:v>12.28</c:v>
                </c:pt>
                <c:pt idx="2834">
                  <c:v>12.33</c:v>
                </c:pt>
                <c:pt idx="2835">
                  <c:v>12.380000000000004</c:v>
                </c:pt>
                <c:pt idx="2836">
                  <c:v>12.42</c:v>
                </c:pt>
                <c:pt idx="2837">
                  <c:v>12.470000000000002</c:v>
                </c:pt>
                <c:pt idx="2838">
                  <c:v>12.52</c:v>
                </c:pt>
                <c:pt idx="2839">
                  <c:v>12.56</c:v>
                </c:pt>
                <c:pt idx="2840">
                  <c:v>12.56</c:v>
                </c:pt>
                <c:pt idx="2841">
                  <c:v>12.52</c:v>
                </c:pt>
                <c:pt idx="2842">
                  <c:v>12.470000000000002</c:v>
                </c:pt>
                <c:pt idx="2843">
                  <c:v>12.42</c:v>
                </c:pt>
                <c:pt idx="2844">
                  <c:v>12.470000000000002</c:v>
                </c:pt>
                <c:pt idx="2845">
                  <c:v>12.52</c:v>
                </c:pt>
                <c:pt idx="2846">
                  <c:v>12.52</c:v>
                </c:pt>
                <c:pt idx="2847">
                  <c:v>12.7</c:v>
                </c:pt>
                <c:pt idx="2848">
                  <c:v>12.66</c:v>
                </c:pt>
                <c:pt idx="2849">
                  <c:v>12.66</c:v>
                </c:pt>
                <c:pt idx="2850">
                  <c:v>12.61</c:v>
                </c:pt>
                <c:pt idx="2851">
                  <c:v>12.52</c:v>
                </c:pt>
                <c:pt idx="2852">
                  <c:v>12.470000000000002</c:v>
                </c:pt>
                <c:pt idx="2853">
                  <c:v>12.42</c:v>
                </c:pt>
                <c:pt idx="2854">
                  <c:v>12.42</c:v>
                </c:pt>
                <c:pt idx="2855">
                  <c:v>12.42</c:v>
                </c:pt>
                <c:pt idx="2856">
                  <c:v>12.42</c:v>
                </c:pt>
                <c:pt idx="2857">
                  <c:v>12.42</c:v>
                </c:pt>
                <c:pt idx="2858">
                  <c:v>12.42</c:v>
                </c:pt>
                <c:pt idx="2859">
                  <c:v>12.56</c:v>
                </c:pt>
                <c:pt idx="2860">
                  <c:v>12.56</c:v>
                </c:pt>
                <c:pt idx="2861">
                  <c:v>12.61</c:v>
                </c:pt>
                <c:pt idx="2862">
                  <c:v>12.56</c:v>
                </c:pt>
                <c:pt idx="2863">
                  <c:v>12.56</c:v>
                </c:pt>
                <c:pt idx="2864">
                  <c:v>12.52</c:v>
                </c:pt>
                <c:pt idx="2865">
                  <c:v>12.52</c:v>
                </c:pt>
                <c:pt idx="2866">
                  <c:v>12.470000000000002</c:v>
                </c:pt>
                <c:pt idx="2867">
                  <c:v>12.52</c:v>
                </c:pt>
                <c:pt idx="2868">
                  <c:v>12.56</c:v>
                </c:pt>
                <c:pt idx="2869">
                  <c:v>12.7</c:v>
                </c:pt>
                <c:pt idx="2870">
                  <c:v>12.7</c:v>
                </c:pt>
                <c:pt idx="2871">
                  <c:v>12.61</c:v>
                </c:pt>
                <c:pt idx="2872">
                  <c:v>12.52</c:v>
                </c:pt>
                <c:pt idx="2873">
                  <c:v>12.470000000000002</c:v>
                </c:pt>
                <c:pt idx="2874">
                  <c:v>12.470000000000002</c:v>
                </c:pt>
                <c:pt idx="2875">
                  <c:v>12.66</c:v>
                </c:pt>
                <c:pt idx="2876">
                  <c:v>12.56</c:v>
                </c:pt>
                <c:pt idx="2877">
                  <c:v>12.56</c:v>
                </c:pt>
                <c:pt idx="2878">
                  <c:v>12.52</c:v>
                </c:pt>
                <c:pt idx="2879">
                  <c:v>12.42</c:v>
                </c:pt>
                <c:pt idx="2880">
                  <c:v>12.380000000000004</c:v>
                </c:pt>
                <c:pt idx="2881">
                  <c:v>12.380000000000004</c:v>
                </c:pt>
                <c:pt idx="2882">
                  <c:v>12.380000000000004</c:v>
                </c:pt>
                <c:pt idx="2883">
                  <c:v>12.470000000000002</c:v>
                </c:pt>
                <c:pt idx="2884">
                  <c:v>12.52</c:v>
                </c:pt>
                <c:pt idx="2885">
                  <c:v>12.52</c:v>
                </c:pt>
                <c:pt idx="2886">
                  <c:v>12.52</c:v>
                </c:pt>
                <c:pt idx="2887">
                  <c:v>12.52</c:v>
                </c:pt>
                <c:pt idx="2888">
                  <c:v>12.52</c:v>
                </c:pt>
                <c:pt idx="2889">
                  <c:v>12.52</c:v>
                </c:pt>
                <c:pt idx="2890">
                  <c:v>12.52</c:v>
                </c:pt>
                <c:pt idx="2891">
                  <c:v>12.56</c:v>
                </c:pt>
                <c:pt idx="2892">
                  <c:v>12.66</c:v>
                </c:pt>
                <c:pt idx="2893">
                  <c:v>12.61</c:v>
                </c:pt>
                <c:pt idx="2894">
                  <c:v>12.52</c:v>
                </c:pt>
                <c:pt idx="2895">
                  <c:v>12.470000000000002</c:v>
                </c:pt>
                <c:pt idx="2896">
                  <c:v>12.470000000000002</c:v>
                </c:pt>
                <c:pt idx="2897">
                  <c:v>12.42</c:v>
                </c:pt>
                <c:pt idx="2898">
                  <c:v>12.42</c:v>
                </c:pt>
                <c:pt idx="2899">
                  <c:v>12.56</c:v>
                </c:pt>
                <c:pt idx="2900">
                  <c:v>12.470000000000002</c:v>
                </c:pt>
                <c:pt idx="2901">
                  <c:v>12.42</c:v>
                </c:pt>
                <c:pt idx="2902">
                  <c:v>12.380000000000004</c:v>
                </c:pt>
                <c:pt idx="2903">
                  <c:v>12.380000000000004</c:v>
                </c:pt>
                <c:pt idx="2904">
                  <c:v>12.42</c:v>
                </c:pt>
                <c:pt idx="2905">
                  <c:v>12.56</c:v>
                </c:pt>
                <c:pt idx="2906">
                  <c:v>12.61</c:v>
                </c:pt>
                <c:pt idx="2907">
                  <c:v>12.61</c:v>
                </c:pt>
                <c:pt idx="2908">
                  <c:v>12.66</c:v>
                </c:pt>
                <c:pt idx="2909">
                  <c:v>12.61</c:v>
                </c:pt>
                <c:pt idx="2910">
                  <c:v>12.61</c:v>
                </c:pt>
                <c:pt idx="2911">
                  <c:v>12.56</c:v>
                </c:pt>
                <c:pt idx="2912">
                  <c:v>12.52</c:v>
                </c:pt>
                <c:pt idx="2913">
                  <c:v>12.470000000000002</c:v>
                </c:pt>
                <c:pt idx="2914">
                  <c:v>12.470000000000002</c:v>
                </c:pt>
                <c:pt idx="2915">
                  <c:v>12.470000000000002</c:v>
                </c:pt>
                <c:pt idx="2916">
                  <c:v>12.56</c:v>
                </c:pt>
                <c:pt idx="2917">
                  <c:v>12.61</c:v>
                </c:pt>
                <c:pt idx="2918">
                  <c:v>12.66</c:v>
                </c:pt>
                <c:pt idx="2919">
                  <c:v>12.61</c:v>
                </c:pt>
                <c:pt idx="2920">
                  <c:v>12.56</c:v>
                </c:pt>
                <c:pt idx="2921">
                  <c:v>12.470000000000002</c:v>
                </c:pt>
                <c:pt idx="2922">
                  <c:v>12.42</c:v>
                </c:pt>
                <c:pt idx="2923">
                  <c:v>12.380000000000004</c:v>
                </c:pt>
                <c:pt idx="2924">
                  <c:v>12.33</c:v>
                </c:pt>
                <c:pt idx="2925">
                  <c:v>12.33</c:v>
                </c:pt>
                <c:pt idx="2926">
                  <c:v>12.380000000000004</c:v>
                </c:pt>
                <c:pt idx="2927">
                  <c:v>12.42</c:v>
                </c:pt>
                <c:pt idx="2928">
                  <c:v>12.470000000000002</c:v>
                </c:pt>
                <c:pt idx="2929">
                  <c:v>12.470000000000002</c:v>
                </c:pt>
                <c:pt idx="2930">
                  <c:v>12.52</c:v>
                </c:pt>
                <c:pt idx="2931">
                  <c:v>12.52</c:v>
                </c:pt>
                <c:pt idx="2932">
                  <c:v>12.61</c:v>
                </c:pt>
                <c:pt idx="2933">
                  <c:v>12.52</c:v>
                </c:pt>
              </c:numCache>
            </c:numRef>
          </c:yVal>
          <c:smooth val="0"/>
        </c:ser>
        <c:ser>
          <c:idx val="0"/>
          <c:order val="2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A50FSV!$P$4:$P$2937</c:f>
              <c:numCache>
                <c:formatCode>General</c:formatCode>
                <c:ptCount val="2934"/>
                <c:pt idx="0">
                  <c:v>0</c:v>
                </c:pt>
                <c:pt idx="1">
                  <c:v>5.5357142857142896E-3</c:v>
                </c:pt>
                <c:pt idx="2">
                  <c:v>1.1071428571428579E-2</c:v>
                </c:pt>
                <c:pt idx="3">
                  <c:v>1.6607142857142859E-2</c:v>
                </c:pt>
                <c:pt idx="4">
                  <c:v>2.2142857142857152E-2</c:v>
                </c:pt>
                <c:pt idx="5">
                  <c:v>2.7678571428571466E-2</c:v>
                </c:pt>
                <c:pt idx="6">
                  <c:v>3.3214285714285717E-2</c:v>
                </c:pt>
                <c:pt idx="7">
                  <c:v>3.8750000000000007E-2</c:v>
                </c:pt>
                <c:pt idx="8">
                  <c:v>4.4285714285714303E-2</c:v>
                </c:pt>
                <c:pt idx="9">
                  <c:v>4.9821428571428572E-2</c:v>
                </c:pt>
                <c:pt idx="10">
                  <c:v>5.5357142857142896E-2</c:v>
                </c:pt>
                <c:pt idx="11">
                  <c:v>6.0892857142857186E-2</c:v>
                </c:pt>
                <c:pt idx="12">
                  <c:v>6.6428571428571434E-2</c:v>
                </c:pt>
                <c:pt idx="13">
                  <c:v>7.1964285714285717E-2</c:v>
                </c:pt>
                <c:pt idx="14">
                  <c:v>7.7500000000000013E-2</c:v>
                </c:pt>
                <c:pt idx="15">
                  <c:v>8.3035714285714282E-2</c:v>
                </c:pt>
                <c:pt idx="16">
                  <c:v>8.8571428571428731E-2</c:v>
                </c:pt>
                <c:pt idx="17">
                  <c:v>9.4107142857142959E-2</c:v>
                </c:pt>
                <c:pt idx="18">
                  <c:v>9.9642857142857241E-2</c:v>
                </c:pt>
                <c:pt idx="19">
                  <c:v>0.10517857142857154</c:v>
                </c:pt>
                <c:pt idx="20">
                  <c:v>0.11071428571428572</c:v>
                </c:pt>
                <c:pt idx="21">
                  <c:v>0.11625000000000002</c:v>
                </c:pt>
                <c:pt idx="22">
                  <c:v>0.12178571428571441</c:v>
                </c:pt>
                <c:pt idx="23">
                  <c:v>0.12732142857142872</c:v>
                </c:pt>
                <c:pt idx="24">
                  <c:v>0.13285714285714301</c:v>
                </c:pt>
                <c:pt idx="25">
                  <c:v>0.13839285714285721</c:v>
                </c:pt>
                <c:pt idx="26">
                  <c:v>0.14392857142857138</c:v>
                </c:pt>
                <c:pt idx="27">
                  <c:v>0.14946428571428594</c:v>
                </c:pt>
                <c:pt idx="28">
                  <c:v>0.15500000000000014</c:v>
                </c:pt>
                <c:pt idx="29">
                  <c:v>0.1605357142857142</c:v>
                </c:pt>
                <c:pt idx="30">
                  <c:v>0.16607142857142876</c:v>
                </c:pt>
                <c:pt idx="31">
                  <c:v>0.17160714285714301</c:v>
                </c:pt>
                <c:pt idx="32">
                  <c:v>0.17714285714285721</c:v>
                </c:pt>
                <c:pt idx="33">
                  <c:v>0.1826785714285713</c:v>
                </c:pt>
                <c:pt idx="34">
                  <c:v>0.18821428571428594</c:v>
                </c:pt>
                <c:pt idx="35">
                  <c:v>0.19375000000000001</c:v>
                </c:pt>
                <c:pt idx="36">
                  <c:v>0.19928571428571418</c:v>
                </c:pt>
                <c:pt idx="37">
                  <c:v>0.20482142857142877</c:v>
                </c:pt>
                <c:pt idx="38">
                  <c:v>0.21035714285714302</c:v>
                </c:pt>
                <c:pt idx="39">
                  <c:v>0.21589285714285728</c:v>
                </c:pt>
                <c:pt idx="40">
                  <c:v>0.22142857142857134</c:v>
                </c:pt>
                <c:pt idx="41">
                  <c:v>0.22696428571428584</c:v>
                </c:pt>
                <c:pt idx="42">
                  <c:v>0.23250000000000001</c:v>
                </c:pt>
                <c:pt idx="43">
                  <c:v>0.23803571428571427</c:v>
                </c:pt>
                <c:pt idx="44">
                  <c:v>0.24357142857142883</c:v>
                </c:pt>
                <c:pt idx="45">
                  <c:v>0.24910714285714308</c:v>
                </c:pt>
                <c:pt idx="46">
                  <c:v>0.25464285714285745</c:v>
                </c:pt>
                <c:pt idx="47">
                  <c:v>0.26017857142857148</c:v>
                </c:pt>
                <c:pt idx="48">
                  <c:v>0.26571428571428601</c:v>
                </c:pt>
                <c:pt idx="49">
                  <c:v>0.27125000000000005</c:v>
                </c:pt>
                <c:pt idx="50">
                  <c:v>0.2767857142857143</c:v>
                </c:pt>
                <c:pt idx="51">
                  <c:v>0.28232142857142861</c:v>
                </c:pt>
                <c:pt idx="52">
                  <c:v>0.28785714285714287</c:v>
                </c:pt>
                <c:pt idx="53">
                  <c:v>0.29339285714285768</c:v>
                </c:pt>
                <c:pt idx="54">
                  <c:v>0.29892857142857188</c:v>
                </c:pt>
                <c:pt idx="55">
                  <c:v>0.3044642857142863</c:v>
                </c:pt>
                <c:pt idx="56">
                  <c:v>0.31000000000000028</c:v>
                </c:pt>
                <c:pt idx="57">
                  <c:v>0.31553571428571431</c:v>
                </c:pt>
                <c:pt idx="58">
                  <c:v>0.32107142857142862</c:v>
                </c:pt>
                <c:pt idx="59">
                  <c:v>0.32660714285714287</c:v>
                </c:pt>
                <c:pt idx="60">
                  <c:v>0.33214285714285763</c:v>
                </c:pt>
                <c:pt idx="61">
                  <c:v>0.33767857142857188</c:v>
                </c:pt>
                <c:pt idx="62">
                  <c:v>0.34321428571428603</c:v>
                </c:pt>
                <c:pt idx="63">
                  <c:v>0.34875</c:v>
                </c:pt>
                <c:pt idx="64">
                  <c:v>0.35428571428571431</c:v>
                </c:pt>
                <c:pt idx="65">
                  <c:v>0.35982142857142868</c:v>
                </c:pt>
                <c:pt idx="66">
                  <c:v>0.36535714285714288</c:v>
                </c:pt>
                <c:pt idx="67">
                  <c:v>0.37089285714285769</c:v>
                </c:pt>
                <c:pt idx="68">
                  <c:v>0.37642857142857189</c:v>
                </c:pt>
                <c:pt idx="69">
                  <c:v>0.38196428571428637</c:v>
                </c:pt>
                <c:pt idx="70">
                  <c:v>0.38750000000000023</c:v>
                </c:pt>
                <c:pt idx="71">
                  <c:v>0.39303571428571432</c:v>
                </c:pt>
                <c:pt idx="72">
                  <c:v>0.39857142857142858</c:v>
                </c:pt>
                <c:pt idx="73">
                  <c:v>0.40410714285714289</c:v>
                </c:pt>
                <c:pt idx="74">
                  <c:v>0.40964285714285747</c:v>
                </c:pt>
                <c:pt idx="75">
                  <c:v>0.41517857142857167</c:v>
                </c:pt>
                <c:pt idx="76">
                  <c:v>0.42071428571428615</c:v>
                </c:pt>
                <c:pt idx="77">
                  <c:v>0.42625000000000002</c:v>
                </c:pt>
                <c:pt idx="78">
                  <c:v>0.43178571428571438</c:v>
                </c:pt>
                <c:pt idx="79">
                  <c:v>0.43732142857142858</c:v>
                </c:pt>
                <c:pt idx="80">
                  <c:v>0.44285714285714289</c:v>
                </c:pt>
                <c:pt idx="81">
                  <c:v>0.44839285714285754</c:v>
                </c:pt>
                <c:pt idx="82">
                  <c:v>0.45392857142857174</c:v>
                </c:pt>
                <c:pt idx="83">
                  <c:v>0.45946428571428616</c:v>
                </c:pt>
                <c:pt idx="84">
                  <c:v>0.46500000000000002</c:v>
                </c:pt>
                <c:pt idx="85">
                  <c:v>0.47053571428571433</c:v>
                </c:pt>
                <c:pt idx="86">
                  <c:v>0.47607142857142859</c:v>
                </c:pt>
                <c:pt idx="87">
                  <c:v>0.4816071428571429</c:v>
                </c:pt>
                <c:pt idx="88">
                  <c:v>0.48714285714285754</c:v>
                </c:pt>
                <c:pt idx="89">
                  <c:v>0.49267857142857174</c:v>
                </c:pt>
                <c:pt idx="90">
                  <c:v>0.49821428571428622</c:v>
                </c:pt>
                <c:pt idx="91">
                  <c:v>0.50375000000000003</c:v>
                </c:pt>
                <c:pt idx="92">
                  <c:v>0.50928571428571434</c:v>
                </c:pt>
                <c:pt idx="93">
                  <c:v>0.51482142857142865</c:v>
                </c:pt>
                <c:pt idx="94">
                  <c:v>0.52035714285714219</c:v>
                </c:pt>
                <c:pt idx="95">
                  <c:v>0.52589285714285761</c:v>
                </c:pt>
                <c:pt idx="96">
                  <c:v>0.53142857142857203</c:v>
                </c:pt>
                <c:pt idx="97">
                  <c:v>0.53696428571428556</c:v>
                </c:pt>
                <c:pt idx="98">
                  <c:v>0.54250000000000009</c:v>
                </c:pt>
                <c:pt idx="99">
                  <c:v>0.54803571428571463</c:v>
                </c:pt>
                <c:pt idx="100">
                  <c:v>0.5535714285714286</c:v>
                </c:pt>
                <c:pt idx="101">
                  <c:v>0.55910714285714258</c:v>
                </c:pt>
                <c:pt idx="102">
                  <c:v>0.56464285714285778</c:v>
                </c:pt>
                <c:pt idx="103">
                  <c:v>0.5701785714285722</c:v>
                </c:pt>
                <c:pt idx="104">
                  <c:v>0.57571428571428551</c:v>
                </c:pt>
                <c:pt idx="105">
                  <c:v>0.5812499999999996</c:v>
                </c:pt>
                <c:pt idx="106">
                  <c:v>0.58678571428571435</c:v>
                </c:pt>
                <c:pt idx="107">
                  <c:v>0.59232142857142867</c:v>
                </c:pt>
                <c:pt idx="108">
                  <c:v>0.59785714285714231</c:v>
                </c:pt>
                <c:pt idx="109">
                  <c:v>0.60339285714285762</c:v>
                </c:pt>
                <c:pt idx="110">
                  <c:v>0.6089285714285726</c:v>
                </c:pt>
                <c:pt idx="111">
                  <c:v>0.61446428571428557</c:v>
                </c:pt>
                <c:pt idx="112">
                  <c:v>0.62000000000000055</c:v>
                </c:pt>
                <c:pt idx="113">
                  <c:v>0.62553571428571464</c:v>
                </c:pt>
                <c:pt idx="114">
                  <c:v>0.63107142857142906</c:v>
                </c:pt>
                <c:pt idx="115">
                  <c:v>0.63660714285714293</c:v>
                </c:pt>
                <c:pt idx="116">
                  <c:v>0.64214285714285779</c:v>
                </c:pt>
                <c:pt idx="117">
                  <c:v>0.64767857142857277</c:v>
                </c:pt>
                <c:pt idx="118">
                  <c:v>0.65321428571428553</c:v>
                </c:pt>
                <c:pt idx="119">
                  <c:v>0.65875000000000083</c:v>
                </c:pt>
                <c:pt idx="120">
                  <c:v>0.66428571428571503</c:v>
                </c:pt>
                <c:pt idx="121">
                  <c:v>0.66982142857142957</c:v>
                </c:pt>
                <c:pt idx="122">
                  <c:v>0.67535714285714288</c:v>
                </c:pt>
                <c:pt idx="123">
                  <c:v>0.68089285714285763</c:v>
                </c:pt>
                <c:pt idx="124">
                  <c:v>0.68642857142857205</c:v>
                </c:pt>
                <c:pt idx="125">
                  <c:v>0.69196428571428559</c:v>
                </c:pt>
                <c:pt idx="126">
                  <c:v>0.69750000000000001</c:v>
                </c:pt>
                <c:pt idx="127">
                  <c:v>0.70303571428571465</c:v>
                </c:pt>
                <c:pt idx="128">
                  <c:v>0.70857142857142863</c:v>
                </c:pt>
                <c:pt idx="129">
                  <c:v>0.7141071428571425</c:v>
                </c:pt>
                <c:pt idx="130">
                  <c:v>0.71964285714285792</c:v>
                </c:pt>
                <c:pt idx="131">
                  <c:v>0.72517857142857234</c:v>
                </c:pt>
                <c:pt idx="132">
                  <c:v>0.73071428571428576</c:v>
                </c:pt>
                <c:pt idx="133">
                  <c:v>0.73625000000000052</c:v>
                </c:pt>
                <c:pt idx="134">
                  <c:v>0.74178571428571494</c:v>
                </c:pt>
                <c:pt idx="135">
                  <c:v>0.74732142857142914</c:v>
                </c:pt>
                <c:pt idx="136">
                  <c:v>0.75285714285714289</c:v>
                </c:pt>
                <c:pt idx="137">
                  <c:v>0.75839285714285765</c:v>
                </c:pt>
                <c:pt idx="138">
                  <c:v>0.76392857142857273</c:v>
                </c:pt>
                <c:pt idx="139">
                  <c:v>0.76946428571428549</c:v>
                </c:pt>
                <c:pt idx="140">
                  <c:v>0.77500000000000058</c:v>
                </c:pt>
                <c:pt idx="141">
                  <c:v>0.78053571428571433</c:v>
                </c:pt>
                <c:pt idx="142">
                  <c:v>0.78607142857142864</c:v>
                </c:pt>
                <c:pt idx="143">
                  <c:v>0.79160714285714251</c:v>
                </c:pt>
                <c:pt idx="144">
                  <c:v>0.79714285714285715</c:v>
                </c:pt>
                <c:pt idx="145">
                  <c:v>0.80267857142857246</c:v>
                </c:pt>
                <c:pt idx="146">
                  <c:v>0.80821428571428533</c:v>
                </c:pt>
                <c:pt idx="147">
                  <c:v>0.81375000000000053</c:v>
                </c:pt>
                <c:pt idx="148">
                  <c:v>0.81928571428571462</c:v>
                </c:pt>
                <c:pt idx="149">
                  <c:v>0.82482142857142915</c:v>
                </c:pt>
                <c:pt idx="150">
                  <c:v>0.83035714285714257</c:v>
                </c:pt>
                <c:pt idx="151">
                  <c:v>0.83589285714285766</c:v>
                </c:pt>
                <c:pt idx="152">
                  <c:v>0.8414285714285723</c:v>
                </c:pt>
                <c:pt idx="153">
                  <c:v>0.8469642857142855</c:v>
                </c:pt>
                <c:pt idx="154">
                  <c:v>0.85250000000000004</c:v>
                </c:pt>
                <c:pt idx="155">
                  <c:v>0.8580357142857149</c:v>
                </c:pt>
                <c:pt idx="156">
                  <c:v>0.8635714285714291</c:v>
                </c:pt>
                <c:pt idx="157">
                  <c:v>0.86910714285714297</c:v>
                </c:pt>
                <c:pt idx="158">
                  <c:v>0.87464285714285783</c:v>
                </c:pt>
                <c:pt idx="159">
                  <c:v>0.88017857142857203</c:v>
                </c:pt>
                <c:pt idx="160">
                  <c:v>0.88571428571428557</c:v>
                </c:pt>
                <c:pt idx="161">
                  <c:v>0.8912500000000001</c:v>
                </c:pt>
                <c:pt idx="162">
                  <c:v>0.89678571428571463</c:v>
                </c:pt>
                <c:pt idx="163">
                  <c:v>0.90232142857142861</c:v>
                </c:pt>
                <c:pt idx="164">
                  <c:v>0.90785714285714258</c:v>
                </c:pt>
                <c:pt idx="165">
                  <c:v>0.91339285714285723</c:v>
                </c:pt>
                <c:pt idx="166">
                  <c:v>0.91892857142857243</c:v>
                </c:pt>
                <c:pt idx="167">
                  <c:v>0.92446428571428518</c:v>
                </c:pt>
                <c:pt idx="168">
                  <c:v>0.93</c:v>
                </c:pt>
                <c:pt idx="169">
                  <c:v>0.93553571428571469</c:v>
                </c:pt>
                <c:pt idx="170">
                  <c:v>0.94107142857142911</c:v>
                </c:pt>
                <c:pt idx="171">
                  <c:v>0.94660714285714298</c:v>
                </c:pt>
                <c:pt idx="172">
                  <c:v>0.95214285714285762</c:v>
                </c:pt>
                <c:pt idx="173">
                  <c:v>0.9576785714285726</c:v>
                </c:pt>
                <c:pt idx="174">
                  <c:v>0.96321428571428558</c:v>
                </c:pt>
                <c:pt idx="175">
                  <c:v>0.96875000000000056</c:v>
                </c:pt>
                <c:pt idx="176">
                  <c:v>0.97428571428571464</c:v>
                </c:pt>
                <c:pt idx="177">
                  <c:v>0.97982142857142907</c:v>
                </c:pt>
                <c:pt idx="178">
                  <c:v>0.98535714285714227</c:v>
                </c:pt>
                <c:pt idx="179">
                  <c:v>0.99089285714285724</c:v>
                </c:pt>
                <c:pt idx="180">
                  <c:v>0.996428571428572</c:v>
                </c:pt>
                <c:pt idx="181">
                  <c:v>1.0019642857142839</c:v>
                </c:pt>
                <c:pt idx="182">
                  <c:v>1.0074999999999992</c:v>
                </c:pt>
                <c:pt idx="183">
                  <c:v>1.0130357142857143</c:v>
                </c:pt>
                <c:pt idx="184">
                  <c:v>1.0185714285714287</c:v>
                </c:pt>
                <c:pt idx="185">
                  <c:v>1.0241071428571429</c:v>
                </c:pt>
                <c:pt idx="186">
                  <c:v>1.0296428571428564</c:v>
                </c:pt>
                <c:pt idx="187">
                  <c:v>1.0351785714285724</c:v>
                </c:pt>
                <c:pt idx="188">
                  <c:v>1.0407142857142848</c:v>
                </c:pt>
                <c:pt idx="189">
                  <c:v>1.0462500000000001</c:v>
                </c:pt>
                <c:pt idx="190">
                  <c:v>1.0517857142857143</c:v>
                </c:pt>
                <c:pt idx="191">
                  <c:v>1.0573214285714279</c:v>
                </c:pt>
                <c:pt idx="192">
                  <c:v>1.0628571428571429</c:v>
                </c:pt>
                <c:pt idx="193">
                  <c:v>1.0683928571428563</c:v>
                </c:pt>
                <c:pt idx="194">
                  <c:v>1.073928571428572</c:v>
                </c:pt>
                <c:pt idx="195">
                  <c:v>1.0794642857142842</c:v>
                </c:pt>
                <c:pt idx="196">
                  <c:v>1.0850000000000002</c:v>
                </c:pt>
                <c:pt idx="197">
                  <c:v>1.0905357142857153</c:v>
                </c:pt>
                <c:pt idx="198">
                  <c:v>1.0960714285714295</c:v>
                </c:pt>
                <c:pt idx="199">
                  <c:v>1.101607142857143</c:v>
                </c:pt>
                <c:pt idx="200">
                  <c:v>1.1071428571428572</c:v>
                </c:pt>
                <c:pt idx="201">
                  <c:v>1.1126785714285727</c:v>
                </c:pt>
                <c:pt idx="202">
                  <c:v>1.1182142857142858</c:v>
                </c:pt>
                <c:pt idx="203">
                  <c:v>1.12375</c:v>
                </c:pt>
                <c:pt idx="204">
                  <c:v>1.1292857142857153</c:v>
                </c:pt>
                <c:pt idx="205">
                  <c:v>1.1348214285714286</c:v>
                </c:pt>
                <c:pt idx="206">
                  <c:v>1.1403571428571437</c:v>
                </c:pt>
                <c:pt idx="207">
                  <c:v>1.1458928571428564</c:v>
                </c:pt>
                <c:pt idx="208">
                  <c:v>1.1514285714285721</c:v>
                </c:pt>
                <c:pt idx="209">
                  <c:v>1.156964285714285</c:v>
                </c:pt>
                <c:pt idx="210">
                  <c:v>1.1625000000000001</c:v>
                </c:pt>
                <c:pt idx="211">
                  <c:v>1.1680357142857154</c:v>
                </c:pt>
                <c:pt idx="212">
                  <c:v>1.1735714285714287</c:v>
                </c:pt>
                <c:pt idx="213">
                  <c:v>1.1791071428571429</c:v>
                </c:pt>
                <c:pt idx="214">
                  <c:v>1.1846428571428573</c:v>
                </c:pt>
                <c:pt idx="215">
                  <c:v>1.1901785714285733</c:v>
                </c:pt>
                <c:pt idx="216">
                  <c:v>1.1957142857142848</c:v>
                </c:pt>
                <c:pt idx="217">
                  <c:v>1.2012500000000002</c:v>
                </c:pt>
                <c:pt idx="218">
                  <c:v>1.2067857142857152</c:v>
                </c:pt>
                <c:pt idx="219">
                  <c:v>1.2123214285714288</c:v>
                </c:pt>
                <c:pt idx="220">
                  <c:v>1.217857142857143</c:v>
                </c:pt>
                <c:pt idx="221">
                  <c:v>1.2233928571428556</c:v>
                </c:pt>
                <c:pt idx="222">
                  <c:v>1.228928571428572</c:v>
                </c:pt>
                <c:pt idx="223">
                  <c:v>1.2344642857142845</c:v>
                </c:pt>
                <c:pt idx="224">
                  <c:v>1.2400000000000002</c:v>
                </c:pt>
                <c:pt idx="225">
                  <c:v>1.2455357142857144</c:v>
                </c:pt>
                <c:pt idx="226">
                  <c:v>1.2510714285714286</c:v>
                </c:pt>
                <c:pt idx="227">
                  <c:v>1.256607142857143</c:v>
                </c:pt>
                <c:pt idx="228">
                  <c:v>1.2621428571428572</c:v>
                </c:pt>
                <c:pt idx="229">
                  <c:v>1.2676785714285721</c:v>
                </c:pt>
                <c:pt idx="230">
                  <c:v>1.273214285714285</c:v>
                </c:pt>
                <c:pt idx="231">
                  <c:v>1.2787500000000001</c:v>
                </c:pt>
                <c:pt idx="232">
                  <c:v>1.2842857142857154</c:v>
                </c:pt>
                <c:pt idx="233">
                  <c:v>1.2898214285714278</c:v>
                </c:pt>
                <c:pt idx="234">
                  <c:v>1.2953571428571429</c:v>
                </c:pt>
                <c:pt idx="235">
                  <c:v>1.3008928571428564</c:v>
                </c:pt>
                <c:pt idx="236">
                  <c:v>1.3064285714285724</c:v>
                </c:pt>
                <c:pt idx="237">
                  <c:v>1.3119642857142841</c:v>
                </c:pt>
                <c:pt idx="238">
                  <c:v>1.3174999999999992</c:v>
                </c:pt>
                <c:pt idx="239">
                  <c:v>1.3230357142857143</c:v>
                </c:pt>
                <c:pt idx="240">
                  <c:v>1.3285714285714287</c:v>
                </c:pt>
                <c:pt idx="241">
                  <c:v>1.3341071428571429</c:v>
                </c:pt>
                <c:pt idx="242">
                  <c:v>1.3396428571428574</c:v>
                </c:pt>
                <c:pt idx="243">
                  <c:v>1.3451785714285727</c:v>
                </c:pt>
                <c:pt idx="244">
                  <c:v>1.3507142857142858</c:v>
                </c:pt>
                <c:pt idx="245">
                  <c:v>1.3562500000000011</c:v>
                </c:pt>
                <c:pt idx="246">
                  <c:v>1.3617857142857153</c:v>
                </c:pt>
                <c:pt idx="247">
                  <c:v>1.3673214285714286</c:v>
                </c:pt>
                <c:pt idx="248">
                  <c:v>1.3728571428571439</c:v>
                </c:pt>
                <c:pt idx="249">
                  <c:v>1.3783928571428572</c:v>
                </c:pt>
                <c:pt idx="250">
                  <c:v>1.3839285714285721</c:v>
                </c:pt>
                <c:pt idx="251">
                  <c:v>1.3894642857142849</c:v>
                </c:pt>
                <c:pt idx="252">
                  <c:v>1.395</c:v>
                </c:pt>
                <c:pt idx="253">
                  <c:v>1.4005357142857144</c:v>
                </c:pt>
                <c:pt idx="254">
                  <c:v>1.4060714285714286</c:v>
                </c:pt>
                <c:pt idx="255">
                  <c:v>1.4116071428571422</c:v>
                </c:pt>
                <c:pt idx="256">
                  <c:v>1.4171428571428564</c:v>
                </c:pt>
                <c:pt idx="257">
                  <c:v>1.4226785714285721</c:v>
                </c:pt>
                <c:pt idx="258">
                  <c:v>1.428214285714285</c:v>
                </c:pt>
                <c:pt idx="259">
                  <c:v>1.4337499999999992</c:v>
                </c:pt>
                <c:pt idx="260">
                  <c:v>1.4392857142857145</c:v>
                </c:pt>
                <c:pt idx="261">
                  <c:v>1.4448214285714278</c:v>
                </c:pt>
                <c:pt idx="262">
                  <c:v>1.4503571428571429</c:v>
                </c:pt>
                <c:pt idx="263">
                  <c:v>1.4558928571428555</c:v>
                </c:pt>
                <c:pt idx="264">
                  <c:v>1.4614285714285715</c:v>
                </c:pt>
                <c:pt idx="265">
                  <c:v>1.4669642857142842</c:v>
                </c:pt>
                <c:pt idx="266">
                  <c:v>1.4724999999999993</c:v>
                </c:pt>
                <c:pt idx="267">
                  <c:v>1.4780357142857143</c:v>
                </c:pt>
                <c:pt idx="268">
                  <c:v>1.4835714285714288</c:v>
                </c:pt>
                <c:pt idx="269">
                  <c:v>1.489107142857143</c:v>
                </c:pt>
                <c:pt idx="270">
                  <c:v>1.4946428571428572</c:v>
                </c:pt>
                <c:pt idx="271">
                  <c:v>1.5001785714285727</c:v>
                </c:pt>
                <c:pt idx="272">
                  <c:v>1.5057142857142845</c:v>
                </c:pt>
                <c:pt idx="273">
                  <c:v>1.5112500000000002</c:v>
                </c:pt>
                <c:pt idx="274">
                  <c:v>1.5167857142857153</c:v>
                </c:pt>
                <c:pt idx="275">
                  <c:v>1.5223214285714286</c:v>
                </c:pt>
                <c:pt idx="276">
                  <c:v>1.527857142857143</c:v>
                </c:pt>
                <c:pt idx="277">
                  <c:v>1.5333928571428563</c:v>
                </c:pt>
                <c:pt idx="278">
                  <c:v>1.5389285714285721</c:v>
                </c:pt>
                <c:pt idx="279">
                  <c:v>1.544464285714285</c:v>
                </c:pt>
                <c:pt idx="280">
                  <c:v>1.55</c:v>
                </c:pt>
                <c:pt idx="281">
                  <c:v>1.5555357142857145</c:v>
                </c:pt>
                <c:pt idx="282">
                  <c:v>1.5610714285714287</c:v>
                </c:pt>
                <c:pt idx="283">
                  <c:v>1.5666071428571431</c:v>
                </c:pt>
                <c:pt idx="284">
                  <c:v>1.5721428571428573</c:v>
                </c:pt>
                <c:pt idx="285">
                  <c:v>1.5776785714285724</c:v>
                </c:pt>
                <c:pt idx="286">
                  <c:v>1.583214285714285</c:v>
                </c:pt>
                <c:pt idx="287">
                  <c:v>1.5887500000000001</c:v>
                </c:pt>
                <c:pt idx="288">
                  <c:v>1.5942857142857156</c:v>
                </c:pt>
                <c:pt idx="289">
                  <c:v>1.5998214285714278</c:v>
                </c:pt>
                <c:pt idx="290">
                  <c:v>1.6053571428571429</c:v>
                </c:pt>
                <c:pt idx="291">
                  <c:v>1.6108928571428565</c:v>
                </c:pt>
                <c:pt idx="292">
                  <c:v>1.6164285714285727</c:v>
                </c:pt>
                <c:pt idx="293">
                  <c:v>1.621964285714284</c:v>
                </c:pt>
                <c:pt idx="294">
                  <c:v>1.6275000000000002</c:v>
                </c:pt>
                <c:pt idx="295">
                  <c:v>1.6330357142857153</c:v>
                </c:pt>
                <c:pt idx="296">
                  <c:v>1.6385714285714297</c:v>
                </c:pt>
                <c:pt idx="297">
                  <c:v>1.6441071428571439</c:v>
                </c:pt>
                <c:pt idx="298">
                  <c:v>1.6496428571428572</c:v>
                </c:pt>
                <c:pt idx="299">
                  <c:v>1.6551785714285727</c:v>
                </c:pt>
                <c:pt idx="300">
                  <c:v>1.6607142857142858</c:v>
                </c:pt>
                <c:pt idx="301">
                  <c:v>1.6662500000000011</c:v>
                </c:pt>
                <c:pt idx="302">
                  <c:v>1.6717857142857153</c:v>
                </c:pt>
                <c:pt idx="303">
                  <c:v>1.6773214285714286</c:v>
                </c:pt>
                <c:pt idx="304">
                  <c:v>1.6828571428571439</c:v>
                </c:pt>
                <c:pt idx="305">
                  <c:v>1.6883928571428573</c:v>
                </c:pt>
                <c:pt idx="306">
                  <c:v>1.6939285714285721</c:v>
                </c:pt>
                <c:pt idx="307">
                  <c:v>1.699464285714285</c:v>
                </c:pt>
                <c:pt idx="308">
                  <c:v>1.7049999999999992</c:v>
                </c:pt>
                <c:pt idx="309">
                  <c:v>1.7105357142857145</c:v>
                </c:pt>
                <c:pt idx="310">
                  <c:v>1.7160714285714287</c:v>
                </c:pt>
                <c:pt idx="311">
                  <c:v>1.721607142857142</c:v>
                </c:pt>
                <c:pt idx="312">
                  <c:v>1.7271428571428564</c:v>
                </c:pt>
                <c:pt idx="313">
                  <c:v>1.7326785714285724</c:v>
                </c:pt>
                <c:pt idx="314">
                  <c:v>1.738214285714285</c:v>
                </c:pt>
                <c:pt idx="315">
                  <c:v>1.7437499999999992</c:v>
                </c:pt>
                <c:pt idx="316">
                  <c:v>1.7492857142857143</c:v>
                </c:pt>
                <c:pt idx="317">
                  <c:v>1.7548214285714288</c:v>
                </c:pt>
                <c:pt idx="318">
                  <c:v>1.7603571428571438</c:v>
                </c:pt>
                <c:pt idx="319">
                  <c:v>1.765892857142856</c:v>
                </c:pt>
                <c:pt idx="320">
                  <c:v>1.771428571428572</c:v>
                </c:pt>
                <c:pt idx="321">
                  <c:v>1.7769642857142844</c:v>
                </c:pt>
                <c:pt idx="322">
                  <c:v>1.7825000000000002</c:v>
                </c:pt>
                <c:pt idx="323">
                  <c:v>1.7880357142857153</c:v>
                </c:pt>
                <c:pt idx="324">
                  <c:v>1.7935714285714288</c:v>
                </c:pt>
                <c:pt idx="325">
                  <c:v>1.799107142857143</c:v>
                </c:pt>
                <c:pt idx="326">
                  <c:v>1.8046428571428572</c:v>
                </c:pt>
                <c:pt idx="327">
                  <c:v>1.8101785714285727</c:v>
                </c:pt>
                <c:pt idx="328">
                  <c:v>1.8157142857142849</c:v>
                </c:pt>
                <c:pt idx="329">
                  <c:v>1.8212500000000003</c:v>
                </c:pt>
                <c:pt idx="330">
                  <c:v>1.8267857142857153</c:v>
                </c:pt>
                <c:pt idx="331">
                  <c:v>1.8323214285714287</c:v>
                </c:pt>
                <c:pt idx="332">
                  <c:v>1.8378571428571431</c:v>
                </c:pt>
                <c:pt idx="333">
                  <c:v>1.8433928571428564</c:v>
                </c:pt>
                <c:pt idx="334">
                  <c:v>1.8489285714285721</c:v>
                </c:pt>
                <c:pt idx="335">
                  <c:v>1.854464285714285</c:v>
                </c:pt>
                <c:pt idx="336">
                  <c:v>1.86</c:v>
                </c:pt>
                <c:pt idx="337">
                  <c:v>1.8655357142857145</c:v>
                </c:pt>
                <c:pt idx="338">
                  <c:v>1.8710714285714287</c:v>
                </c:pt>
                <c:pt idx="339">
                  <c:v>1.8766071428571429</c:v>
                </c:pt>
                <c:pt idx="340">
                  <c:v>1.8821428571428573</c:v>
                </c:pt>
                <c:pt idx="341">
                  <c:v>1.8876785714285726</c:v>
                </c:pt>
                <c:pt idx="342">
                  <c:v>1.8932142857142851</c:v>
                </c:pt>
                <c:pt idx="343">
                  <c:v>1.898750000000001</c:v>
                </c:pt>
                <c:pt idx="344">
                  <c:v>1.9042857142857161</c:v>
                </c:pt>
                <c:pt idx="345">
                  <c:v>1.9098214285714288</c:v>
                </c:pt>
                <c:pt idx="346">
                  <c:v>1.9153571428571439</c:v>
                </c:pt>
                <c:pt idx="347">
                  <c:v>1.9208928571428574</c:v>
                </c:pt>
                <c:pt idx="348">
                  <c:v>1.9264285714285727</c:v>
                </c:pt>
                <c:pt idx="349">
                  <c:v>1.9319642857142847</c:v>
                </c:pt>
                <c:pt idx="350">
                  <c:v>1.9375000000000002</c:v>
                </c:pt>
                <c:pt idx="351">
                  <c:v>1.9430357142857153</c:v>
                </c:pt>
                <c:pt idx="352">
                  <c:v>1.9485714285714297</c:v>
                </c:pt>
                <c:pt idx="353">
                  <c:v>1.9541071428571439</c:v>
                </c:pt>
                <c:pt idx="354">
                  <c:v>1.9596428571428572</c:v>
                </c:pt>
                <c:pt idx="355">
                  <c:v>1.965178571428573</c:v>
                </c:pt>
                <c:pt idx="356">
                  <c:v>1.9707142857142859</c:v>
                </c:pt>
                <c:pt idx="357">
                  <c:v>1.976250000000001</c:v>
                </c:pt>
                <c:pt idx="358">
                  <c:v>1.9817857142857154</c:v>
                </c:pt>
                <c:pt idx="359">
                  <c:v>1.9873214285714287</c:v>
                </c:pt>
                <c:pt idx="360">
                  <c:v>1.9928571428571442</c:v>
                </c:pt>
                <c:pt idx="361">
                  <c:v>1.9983928571428573</c:v>
                </c:pt>
                <c:pt idx="362">
                  <c:v>2.0039285714285735</c:v>
                </c:pt>
                <c:pt idx="363">
                  <c:v>2.0094642857142841</c:v>
                </c:pt>
                <c:pt idx="364">
                  <c:v>2.0149999999999997</c:v>
                </c:pt>
                <c:pt idx="365">
                  <c:v>2.0205357142857152</c:v>
                </c:pt>
                <c:pt idx="366">
                  <c:v>2.0260714285714285</c:v>
                </c:pt>
                <c:pt idx="367">
                  <c:v>2.0316071428571432</c:v>
                </c:pt>
                <c:pt idx="368">
                  <c:v>2.0371428571428591</c:v>
                </c:pt>
                <c:pt idx="369">
                  <c:v>2.0426785714285707</c:v>
                </c:pt>
                <c:pt idx="370">
                  <c:v>2.0482142857142858</c:v>
                </c:pt>
                <c:pt idx="371">
                  <c:v>2.05375</c:v>
                </c:pt>
                <c:pt idx="372">
                  <c:v>2.0592857142857137</c:v>
                </c:pt>
                <c:pt idx="373">
                  <c:v>2.0648214285714306</c:v>
                </c:pt>
                <c:pt idx="374">
                  <c:v>2.0703571428571448</c:v>
                </c:pt>
                <c:pt idx="375">
                  <c:v>2.0758928571428572</c:v>
                </c:pt>
                <c:pt idx="376">
                  <c:v>2.0814285714285714</c:v>
                </c:pt>
                <c:pt idx="377">
                  <c:v>2.086964285714286</c:v>
                </c:pt>
                <c:pt idx="378">
                  <c:v>2.0924999999999985</c:v>
                </c:pt>
                <c:pt idx="379">
                  <c:v>2.0980357142857144</c:v>
                </c:pt>
                <c:pt idx="380">
                  <c:v>2.1035714285714309</c:v>
                </c:pt>
                <c:pt idx="381">
                  <c:v>2.1091071428571455</c:v>
                </c:pt>
                <c:pt idx="382">
                  <c:v>2.1146428571428575</c:v>
                </c:pt>
                <c:pt idx="383">
                  <c:v>2.1201785714285735</c:v>
                </c:pt>
                <c:pt idx="384">
                  <c:v>2.1257142857142859</c:v>
                </c:pt>
                <c:pt idx="385">
                  <c:v>2.1312499999999979</c:v>
                </c:pt>
                <c:pt idx="386">
                  <c:v>2.1367857142857143</c:v>
                </c:pt>
                <c:pt idx="387">
                  <c:v>2.1423214285714312</c:v>
                </c:pt>
                <c:pt idx="388">
                  <c:v>2.1478571428571449</c:v>
                </c:pt>
                <c:pt idx="389">
                  <c:v>2.15339285714286</c:v>
                </c:pt>
                <c:pt idx="390">
                  <c:v>2.1589285714285715</c:v>
                </c:pt>
                <c:pt idx="391">
                  <c:v>2.1644642857142857</c:v>
                </c:pt>
                <c:pt idx="392">
                  <c:v>2.1700000000000004</c:v>
                </c:pt>
                <c:pt idx="393">
                  <c:v>2.1755357142857146</c:v>
                </c:pt>
                <c:pt idx="394">
                  <c:v>2.1810714285714292</c:v>
                </c:pt>
                <c:pt idx="395">
                  <c:v>2.1866071428571447</c:v>
                </c:pt>
                <c:pt idx="396">
                  <c:v>2.1921428571428572</c:v>
                </c:pt>
                <c:pt idx="397">
                  <c:v>2.1976785714285718</c:v>
                </c:pt>
                <c:pt idx="398">
                  <c:v>2.2032142857142878</c:v>
                </c:pt>
                <c:pt idx="399">
                  <c:v>2.2087500000000002</c:v>
                </c:pt>
                <c:pt idx="400">
                  <c:v>2.2142857142857144</c:v>
                </c:pt>
                <c:pt idx="401">
                  <c:v>2.2198214285714286</c:v>
                </c:pt>
                <c:pt idx="402">
                  <c:v>2.2253571428571455</c:v>
                </c:pt>
                <c:pt idx="403">
                  <c:v>2.2308928571428592</c:v>
                </c:pt>
                <c:pt idx="404">
                  <c:v>2.2364285714285717</c:v>
                </c:pt>
                <c:pt idx="405">
                  <c:v>2.2419642857142859</c:v>
                </c:pt>
                <c:pt idx="406">
                  <c:v>2.2475000000000018</c:v>
                </c:pt>
                <c:pt idx="407">
                  <c:v>2.2530357142857151</c:v>
                </c:pt>
                <c:pt idx="408">
                  <c:v>2.2585714285714307</c:v>
                </c:pt>
                <c:pt idx="409">
                  <c:v>2.2641071428571466</c:v>
                </c:pt>
                <c:pt idx="410">
                  <c:v>2.2696428571428582</c:v>
                </c:pt>
                <c:pt idx="411">
                  <c:v>2.2751785714285715</c:v>
                </c:pt>
                <c:pt idx="412">
                  <c:v>2.2807142857142875</c:v>
                </c:pt>
                <c:pt idx="413">
                  <c:v>2.2862500000000003</c:v>
                </c:pt>
                <c:pt idx="414">
                  <c:v>2.2917857142857145</c:v>
                </c:pt>
                <c:pt idx="415">
                  <c:v>2.2973214285714318</c:v>
                </c:pt>
                <c:pt idx="416">
                  <c:v>2.3028571428571429</c:v>
                </c:pt>
                <c:pt idx="417">
                  <c:v>2.3083928571428589</c:v>
                </c:pt>
                <c:pt idx="418">
                  <c:v>2.3139285714285718</c:v>
                </c:pt>
                <c:pt idx="419">
                  <c:v>2.3194642857142833</c:v>
                </c:pt>
                <c:pt idx="420">
                  <c:v>2.3249999999999997</c:v>
                </c:pt>
                <c:pt idx="421">
                  <c:v>2.3305357142857144</c:v>
                </c:pt>
                <c:pt idx="422">
                  <c:v>2.3360714285714277</c:v>
                </c:pt>
                <c:pt idx="423">
                  <c:v>2.3416071428571432</c:v>
                </c:pt>
                <c:pt idx="424">
                  <c:v>2.3471428571428592</c:v>
                </c:pt>
                <c:pt idx="425">
                  <c:v>2.352678571428569</c:v>
                </c:pt>
                <c:pt idx="426">
                  <c:v>2.358214285714284</c:v>
                </c:pt>
                <c:pt idx="427">
                  <c:v>2.36375</c:v>
                </c:pt>
                <c:pt idx="428">
                  <c:v>2.3692857142857147</c:v>
                </c:pt>
                <c:pt idx="429">
                  <c:v>2.3748214285714289</c:v>
                </c:pt>
                <c:pt idx="430">
                  <c:v>2.3803571428571448</c:v>
                </c:pt>
                <c:pt idx="431">
                  <c:v>2.3858928571428581</c:v>
                </c:pt>
                <c:pt idx="432">
                  <c:v>2.3914285714285697</c:v>
                </c:pt>
                <c:pt idx="433">
                  <c:v>2.3969642857142839</c:v>
                </c:pt>
                <c:pt idx="434">
                  <c:v>2.4025000000000003</c:v>
                </c:pt>
                <c:pt idx="435">
                  <c:v>2.4080357142857145</c:v>
                </c:pt>
                <c:pt idx="436">
                  <c:v>2.4135714285714291</c:v>
                </c:pt>
                <c:pt idx="437">
                  <c:v>2.4191071428571442</c:v>
                </c:pt>
                <c:pt idx="438">
                  <c:v>2.4246428571428575</c:v>
                </c:pt>
                <c:pt idx="439">
                  <c:v>2.4301785714285717</c:v>
                </c:pt>
                <c:pt idx="440">
                  <c:v>2.4357142857142842</c:v>
                </c:pt>
                <c:pt idx="441">
                  <c:v>2.4412499999999984</c:v>
                </c:pt>
                <c:pt idx="442">
                  <c:v>2.4467857142857143</c:v>
                </c:pt>
                <c:pt idx="443">
                  <c:v>2.452321428571429</c:v>
                </c:pt>
                <c:pt idx="444">
                  <c:v>2.4578571428571432</c:v>
                </c:pt>
                <c:pt idx="445">
                  <c:v>2.46339285714286</c:v>
                </c:pt>
                <c:pt idx="446">
                  <c:v>2.4689285714285716</c:v>
                </c:pt>
                <c:pt idx="447">
                  <c:v>2.474464285714284</c:v>
                </c:pt>
                <c:pt idx="448">
                  <c:v>2.4800000000000004</c:v>
                </c:pt>
                <c:pt idx="449">
                  <c:v>2.4855357142857146</c:v>
                </c:pt>
                <c:pt idx="450">
                  <c:v>2.4910714285714288</c:v>
                </c:pt>
                <c:pt idx="451">
                  <c:v>2.496607142857143</c:v>
                </c:pt>
                <c:pt idx="452">
                  <c:v>2.5021428571428572</c:v>
                </c:pt>
                <c:pt idx="453">
                  <c:v>2.5076785714285714</c:v>
                </c:pt>
                <c:pt idx="454">
                  <c:v>2.5132142857142861</c:v>
                </c:pt>
                <c:pt idx="455">
                  <c:v>2.5187500000000003</c:v>
                </c:pt>
                <c:pt idx="456">
                  <c:v>2.5242857142857145</c:v>
                </c:pt>
                <c:pt idx="457">
                  <c:v>2.5298214285714291</c:v>
                </c:pt>
                <c:pt idx="458">
                  <c:v>2.5353571428571442</c:v>
                </c:pt>
                <c:pt idx="459">
                  <c:v>2.5408928571428593</c:v>
                </c:pt>
                <c:pt idx="460">
                  <c:v>2.5464285714285717</c:v>
                </c:pt>
                <c:pt idx="461">
                  <c:v>2.5519642857142841</c:v>
                </c:pt>
                <c:pt idx="462">
                  <c:v>2.5575000000000001</c:v>
                </c:pt>
                <c:pt idx="463">
                  <c:v>2.5630357142857152</c:v>
                </c:pt>
                <c:pt idx="464">
                  <c:v>2.5685714285714312</c:v>
                </c:pt>
                <c:pt idx="465">
                  <c:v>2.5741071428571449</c:v>
                </c:pt>
                <c:pt idx="466">
                  <c:v>2.5796428571428573</c:v>
                </c:pt>
                <c:pt idx="467">
                  <c:v>2.5851785714285715</c:v>
                </c:pt>
                <c:pt idx="468">
                  <c:v>2.5907142857142857</c:v>
                </c:pt>
                <c:pt idx="469">
                  <c:v>2.5962499999999973</c:v>
                </c:pt>
                <c:pt idx="470">
                  <c:v>2.6017857142857146</c:v>
                </c:pt>
                <c:pt idx="471">
                  <c:v>2.6073214285714323</c:v>
                </c:pt>
                <c:pt idx="472">
                  <c:v>2.612857142857143</c:v>
                </c:pt>
                <c:pt idx="473">
                  <c:v>2.618392857142859</c:v>
                </c:pt>
                <c:pt idx="474">
                  <c:v>2.6239285714285741</c:v>
                </c:pt>
                <c:pt idx="475">
                  <c:v>2.629464285714286</c:v>
                </c:pt>
                <c:pt idx="476">
                  <c:v>2.6349999999999998</c:v>
                </c:pt>
                <c:pt idx="477">
                  <c:v>2.6405357142857162</c:v>
                </c:pt>
                <c:pt idx="478">
                  <c:v>2.6460714285714286</c:v>
                </c:pt>
                <c:pt idx="479">
                  <c:v>2.6516071428571442</c:v>
                </c:pt>
                <c:pt idx="480">
                  <c:v>2.6571428571428592</c:v>
                </c:pt>
                <c:pt idx="481">
                  <c:v>2.6626785714285717</c:v>
                </c:pt>
                <c:pt idx="482">
                  <c:v>2.6682142857142859</c:v>
                </c:pt>
                <c:pt idx="483">
                  <c:v>2.6737500000000001</c:v>
                </c:pt>
                <c:pt idx="484">
                  <c:v>2.6792857142857147</c:v>
                </c:pt>
                <c:pt idx="485">
                  <c:v>2.6848214285714307</c:v>
                </c:pt>
                <c:pt idx="486">
                  <c:v>2.6903571428571449</c:v>
                </c:pt>
                <c:pt idx="487">
                  <c:v>2.6958928571428582</c:v>
                </c:pt>
                <c:pt idx="488">
                  <c:v>2.7014285714285715</c:v>
                </c:pt>
                <c:pt idx="489">
                  <c:v>2.7069642857142862</c:v>
                </c:pt>
                <c:pt idx="490">
                  <c:v>2.7125000000000004</c:v>
                </c:pt>
                <c:pt idx="491">
                  <c:v>2.7180357142857146</c:v>
                </c:pt>
                <c:pt idx="492">
                  <c:v>2.7235714285714319</c:v>
                </c:pt>
                <c:pt idx="493">
                  <c:v>2.7291071428571461</c:v>
                </c:pt>
                <c:pt idx="494">
                  <c:v>2.7346428571428572</c:v>
                </c:pt>
                <c:pt idx="495">
                  <c:v>2.740178571428574</c:v>
                </c:pt>
                <c:pt idx="496">
                  <c:v>2.7457142857142878</c:v>
                </c:pt>
                <c:pt idx="497">
                  <c:v>2.7512499999999984</c:v>
                </c:pt>
                <c:pt idx="498">
                  <c:v>2.7567857142857144</c:v>
                </c:pt>
                <c:pt idx="499">
                  <c:v>2.7623214285714304</c:v>
                </c:pt>
                <c:pt idx="500">
                  <c:v>2.7678571428571455</c:v>
                </c:pt>
                <c:pt idx="501">
                  <c:v>2.7733928571428605</c:v>
                </c:pt>
                <c:pt idx="502">
                  <c:v>2.7789285714285716</c:v>
                </c:pt>
                <c:pt idx="503">
                  <c:v>2.7844642857142858</c:v>
                </c:pt>
                <c:pt idx="504">
                  <c:v>2.79</c:v>
                </c:pt>
                <c:pt idx="505">
                  <c:v>2.7955357142857151</c:v>
                </c:pt>
                <c:pt idx="506">
                  <c:v>2.8010714285714289</c:v>
                </c:pt>
                <c:pt idx="507">
                  <c:v>2.8066071428571431</c:v>
                </c:pt>
                <c:pt idx="508">
                  <c:v>2.8121428571428573</c:v>
                </c:pt>
                <c:pt idx="509">
                  <c:v>2.8176785714285697</c:v>
                </c:pt>
                <c:pt idx="510">
                  <c:v>2.8232142857142861</c:v>
                </c:pt>
                <c:pt idx="511">
                  <c:v>2.8287500000000003</c:v>
                </c:pt>
                <c:pt idx="512">
                  <c:v>2.8342857142857127</c:v>
                </c:pt>
                <c:pt idx="513">
                  <c:v>2.8398214285714287</c:v>
                </c:pt>
                <c:pt idx="514">
                  <c:v>2.8453571428571447</c:v>
                </c:pt>
                <c:pt idx="515">
                  <c:v>2.8508928571428576</c:v>
                </c:pt>
                <c:pt idx="516">
                  <c:v>2.85642857142857</c:v>
                </c:pt>
                <c:pt idx="517">
                  <c:v>2.861964285714286</c:v>
                </c:pt>
                <c:pt idx="518">
                  <c:v>2.8675000000000002</c:v>
                </c:pt>
                <c:pt idx="519">
                  <c:v>2.8730357142857144</c:v>
                </c:pt>
                <c:pt idx="520">
                  <c:v>2.878571428571429</c:v>
                </c:pt>
                <c:pt idx="521">
                  <c:v>2.884107142857145</c:v>
                </c:pt>
                <c:pt idx="522">
                  <c:v>2.8896428571428574</c:v>
                </c:pt>
                <c:pt idx="523">
                  <c:v>2.8951785714285707</c:v>
                </c:pt>
                <c:pt idx="524">
                  <c:v>2.9007142857142858</c:v>
                </c:pt>
                <c:pt idx="525">
                  <c:v>2.9062499999999982</c:v>
                </c:pt>
                <c:pt idx="526">
                  <c:v>2.9117857142857138</c:v>
                </c:pt>
                <c:pt idx="527">
                  <c:v>2.9173214285714306</c:v>
                </c:pt>
                <c:pt idx="528">
                  <c:v>2.922857142857143</c:v>
                </c:pt>
                <c:pt idx="529">
                  <c:v>2.9283928571428595</c:v>
                </c:pt>
                <c:pt idx="530">
                  <c:v>2.9339285714285719</c:v>
                </c:pt>
                <c:pt idx="531">
                  <c:v>2.9394642857142839</c:v>
                </c:pt>
                <c:pt idx="532">
                  <c:v>2.9450000000000003</c:v>
                </c:pt>
                <c:pt idx="533">
                  <c:v>2.9505357142857145</c:v>
                </c:pt>
                <c:pt idx="534">
                  <c:v>2.9560714285714287</c:v>
                </c:pt>
                <c:pt idx="535">
                  <c:v>2.9616071428571442</c:v>
                </c:pt>
                <c:pt idx="536">
                  <c:v>2.9671428571428593</c:v>
                </c:pt>
                <c:pt idx="537">
                  <c:v>2.9726785714285699</c:v>
                </c:pt>
                <c:pt idx="538">
                  <c:v>2.9782142857142841</c:v>
                </c:pt>
                <c:pt idx="539">
                  <c:v>2.9837500000000001</c:v>
                </c:pt>
                <c:pt idx="540">
                  <c:v>2.9892857142857143</c:v>
                </c:pt>
                <c:pt idx="541">
                  <c:v>2.994821428571429</c:v>
                </c:pt>
                <c:pt idx="542">
                  <c:v>3.0003571428571449</c:v>
                </c:pt>
                <c:pt idx="543">
                  <c:v>3.0058928571428591</c:v>
                </c:pt>
                <c:pt idx="544">
                  <c:v>3.0114285714285707</c:v>
                </c:pt>
                <c:pt idx="545">
                  <c:v>3.016964285714284</c:v>
                </c:pt>
                <c:pt idx="546">
                  <c:v>3.0225000000000004</c:v>
                </c:pt>
                <c:pt idx="547">
                  <c:v>3.0280357142857146</c:v>
                </c:pt>
                <c:pt idx="548">
                  <c:v>3.0335714285714306</c:v>
                </c:pt>
                <c:pt idx="549">
                  <c:v>3.0391071428571448</c:v>
                </c:pt>
                <c:pt idx="550">
                  <c:v>3.0446428571428572</c:v>
                </c:pt>
                <c:pt idx="551">
                  <c:v>3.0501785714285718</c:v>
                </c:pt>
                <c:pt idx="552">
                  <c:v>3.055714285714286</c:v>
                </c:pt>
                <c:pt idx="553">
                  <c:v>3.0612499999999985</c:v>
                </c:pt>
                <c:pt idx="554">
                  <c:v>3.0667857142857144</c:v>
                </c:pt>
                <c:pt idx="555">
                  <c:v>3.0723214285714286</c:v>
                </c:pt>
                <c:pt idx="556">
                  <c:v>3.0778571428571442</c:v>
                </c:pt>
                <c:pt idx="557">
                  <c:v>3.0833928571428606</c:v>
                </c:pt>
                <c:pt idx="558">
                  <c:v>3.0889285714285735</c:v>
                </c:pt>
                <c:pt idx="559">
                  <c:v>3.0944642857142841</c:v>
                </c:pt>
                <c:pt idx="560">
                  <c:v>3.1</c:v>
                </c:pt>
                <c:pt idx="561">
                  <c:v>3.1055357142857152</c:v>
                </c:pt>
                <c:pt idx="562">
                  <c:v>3.1110714285714289</c:v>
                </c:pt>
                <c:pt idx="563">
                  <c:v>3.1166071428571431</c:v>
                </c:pt>
                <c:pt idx="564">
                  <c:v>3.1221428571428582</c:v>
                </c:pt>
                <c:pt idx="565">
                  <c:v>3.1276785714285715</c:v>
                </c:pt>
                <c:pt idx="566">
                  <c:v>3.1332142857142862</c:v>
                </c:pt>
                <c:pt idx="567">
                  <c:v>3.1387500000000004</c:v>
                </c:pt>
                <c:pt idx="568">
                  <c:v>3.1442857142857146</c:v>
                </c:pt>
                <c:pt idx="569">
                  <c:v>3.1498214285714292</c:v>
                </c:pt>
                <c:pt idx="570">
                  <c:v>3.1553571428571447</c:v>
                </c:pt>
                <c:pt idx="571">
                  <c:v>3.1608928571428594</c:v>
                </c:pt>
                <c:pt idx="572">
                  <c:v>3.1664285714285718</c:v>
                </c:pt>
                <c:pt idx="573">
                  <c:v>3.171964285714286</c:v>
                </c:pt>
                <c:pt idx="574">
                  <c:v>3.1775000000000002</c:v>
                </c:pt>
                <c:pt idx="575">
                  <c:v>3.1830357142857162</c:v>
                </c:pt>
                <c:pt idx="576">
                  <c:v>3.1885714285714304</c:v>
                </c:pt>
                <c:pt idx="577">
                  <c:v>3.1941071428571455</c:v>
                </c:pt>
                <c:pt idx="578">
                  <c:v>3.1996428571428575</c:v>
                </c:pt>
                <c:pt idx="579">
                  <c:v>3.2051785714285734</c:v>
                </c:pt>
                <c:pt idx="580">
                  <c:v>3.2107142857142859</c:v>
                </c:pt>
                <c:pt idx="581">
                  <c:v>3.2162499999999978</c:v>
                </c:pt>
                <c:pt idx="582">
                  <c:v>3.2217857142857151</c:v>
                </c:pt>
                <c:pt idx="583">
                  <c:v>3.2273214285714333</c:v>
                </c:pt>
                <c:pt idx="584">
                  <c:v>3.2328571428571431</c:v>
                </c:pt>
                <c:pt idx="585">
                  <c:v>3.2383928571428595</c:v>
                </c:pt>
                <c:pt idx="586">
                  <c:v>3.2439285714285742</c:v>
                </c:pt>
                <c:pt idx="587">
                  <c:v>3.2494642857142861</c:v>
                </c:pt>
                <c:pt idx="588">
                  <c:v>3.2550000000000003</c:v>
                </c:pt>
                <c:pt idx="589">
                  <c:v>3.2605357142857163</c:v>
                </c:pt>
                <c:pt idx="590">
                  <c:v>3.2660714285714292</c:v>
                </c:pt>
                <c:pt idx="591">
                  <c:v>3.2716071428571447</c:v>
                </c:pt>
                <c:pt idx="592">
                  <c:v>3.2771428571428594</c:v>
                </c:pt>
                <c:pt idx="593">
                  <c:v>3.2826785714285718</c:v>
                </c:pt>
                <c:pt idx="594">
                  <c:v>3.2882142857142878</c:v>
                </c:pt>
                <c:pt idx="595">
                  <c:v>3.2937500000000002</c:v>
                </c:pt>
                <c:pt idx="596">
                  <c:v>3.2992857142857144</c:v>
                </c:pt>
                <c:pt idx="597">
                  <c:v>3.304821428571429</c:v>
                </c:pt>
                <c:pt idx="598">
                  <c:v>3.3103571428571432</c:v>
                </c:pt>
                <c:pt idx="599">
                  <c:v>3.3158928571428574</c:v>
                </c:pt>
                <c:pt idx="600">
                  <c:v>3.3214285714285707</c:v>
                </c:pt>
                <c:pt idx="601">
                  <c:v>3.326964285714284</c:v>
                </c:pt>
                <c:pt idx="602">
                  <c:v>3.3324999999999982</c:v>
                </c:pt>
                <c:pt idx="603">
                  <c:v>3.3380357142857147</c:v>
                </c:pt>
                <c:pt idx="604">
                  <c:v>3.3435714285714306</c:v>
                </c:pt>
                <c:pt idx="605">
                  <c:v>3.3491071428571448</c:v>
                </c:pt>
                <c:pt idx="606">
                  <c:v>3.3546428571428573</c:v>
                </c:pt>
                <c:pt idx="607">
                  <c:v>3.3601785714285719</c:v>
                </c:pt>
                <c:pt idx="608">
                  <c:v>3.3657142857142861</c:v>
                </c:pt>
                <c:pt idx="609">
                  <c:v>3.3712499999999972</c:v>
                </c:pt>
                <c:pt idx="610">
                  <c:v>3.3767857142857127</c:v>
                </c:pt>
                <c:pt idx="611">
                  <c:v>3.3823214285714291</c:v>
                </c:pt>
                <c:pt idx="612">
                  <c:v>3.3878571428571442</c:v>
                </c:pt>
                <c:pt idx="613">
                  <c:v>3.3933928571428593</c:v>
                </c:pt>
                <c:pt idx="614">
                  <c:v>3.3989285714285717</c:v>
                </c:pt>
                <c:pt idx="615">
                  <c:v>3.4044642857142842</c:v>
                </c:pt>
                <c:pt idx="616">
                  <c:v>3.4099999999999997</c:v>
                </c:pt>
                <c:pt idx="617">
                  <c:v>3.4155357142857148</c:v>
                </c:pt>
                <c:pt idx="618">
                  <c:v>3.421071428571429</c:v>
                </c:pt>
                <c:pt idx="619">
                  <c:v>3.4266071428571432</c:v>
                </c:pt>
                <c:pt idx="620">
                  <c:v>3.4321428571428574</c:v>
                </c:pt>
                <c:pt idx="621">
                  <c:v>3.4376785714285707</c:v>
                </c:pt>
                <c:pt idx="622">
                  <c:v>3.4432142857142858</c:v>
                </c:pt>
                <c:pt idx="623">
                  <c:v>3.4487500000000004</c:v>
                </c:pt>
                <c:pt idx="624">
                  <c:v>3.4542857142857137</c:v>
                </c:pt>
                <c:pt idx="625">
                  <c:v>3.4598214285714288</c:v>
                </c:pt>
                <c:pt idx="626">
                  <c:v>3.4653571428571448</c:v>
                </c:pt>
                <c:pt idx="627">
                  <c:v>3.4708928571428572</c:v>
                </c:pt>
                <c:pt idx="628">
                  <c:v>3.4764285714285701</c:v>
                </c:pt>
                <c:pt idx="629">
                  <c:v>3.4819642857142861</c:v>
                </c:pt>
                <c:pt idx="630">
                  <c:v>3.4875000000000012</c:v>
                </c:pt>
                <c:pt idx="631">
                  <c:v>3.4930357142857145</c:v>
                </c:pt>
                <c:pt idx="632">
                  <c:v>3.4985714285714291</c:v>
                </c:pt>
                <c:pt idx="633">
                  <c:v>3.5041071428571455</c:v>
                </c:pt>
                <c:pt idx="634">
                  <c:v>3.5096428571428575</c:v>
                </c:pt>
                <c:pt idx="635">
                  <c:v>3.5151785714285717</c:v>
                </c:pt>
                <c:pt idx="636">
                  <c:v>3.5207142857142859</c:v>
                </c:pt>
                <c:pt idx="637">
                  <c:v>3.5262499999999979</c:v>
                </c:pt>
                <c:pt idx="638">
                  <c:v>3.5317857142857148</c:v>
                </c:pt>
                <c:pt idx="639">
                  <c:v>3.5373214285714312</c:v>
                </c:pt>
                <c:pt idx="640">
                  <c:v>3.5428571428571431</c:v>
                </c:pt>
                <c:pt idx="641">
                  <c:v>3.54839285714286</c:v>
                </c:pt>
                <c:pt idx="642">
                  <c:v>3.5539285714285715</c:v>
                </c:pt>
                <c:pt idx="643">
                  <c:v>3.5594642857142844</c:v>
                </c:pt>
                <c:pt idx="644">
                  <c:v>3.5650000000000004</c:v>
                </c:pt>
                <c:pt idx="645">
                  <c:v>3.5705357142857146</c:v>
                </c:pt>
                <c:pt idx="646">
                  <c:v>3.5760714285714288</c:v>
                </c:pt>
                <c:pt idx="647">
                  <c:v>3.5816071428571448</c:v>
                </c:pt>
                <c:pt idx="648">
                  <c:v>3.5871428571428594</c:v>
                </c:pt>
                <c:pt idx="649">
                  <c:v>3.5926785714285701</c:v>
                </c:pt>
                <c:pt idx="650">
                  <c:v>3.598214285714286</c:v>
                </c:pt>
                <c:pt idx="651">
                  <c:v>3.6037500000000002</c:v>
                </c:pt>
                <c:pt idx="652">
                  <c:v>3.6092857142857144</c:v>
                </c:pt>
                <c:pt idx="653">
                  <c:v>3.6148214285714291</c:v>
                </c:pt>
                <c:pt idx="654">
                  <c:v>3.6203571428571455</c:v>
                </c:pt>
                <c:pt idx="655">
                  <c:v>3.6258928571428592</c:v>
                </c:pt>
                <c:pt idx="656">
                  <c:v>3.6314285714285717</c:v>
                </c:pt>
                <c:pt idx="657">
                  <c:v>3.6369642857142841</c:v>
                </c:pt>
                <c:pt idx="658">
                  <c:v>3.6425000000000005</c:v>
                </c:pt>
                <c:pt idx="659">
                  <c:v>3.6480357142857152</c:v>
                </c:pt>
                <c:pt idx="660">
                  <c:v>3.6535714285714307</c:v>
                </c:pt>
                <c:pt idx="661">
                  <c:v>3.6591071428571449</c:v>
                </c:pt>
                <c:pt idx="662">
                  <c:v>3.6646428571428582</c:v>
                </c:pt>
                <c:pt idx="663">
                  <c:v>3.6701785714285715</c:v>
                </c:pt>
                <c:pt idx="664">
                  <c:v>3.6757142857142862</c:v>
                </c:pt>
                <c:pt idx="665">
                  <c:v>3.6812500000000004</c:v>
                </c:pt>
                <c:pt idx="666">
                  <c:v>3.6867857142857146</c:v>
                </c:pt>
                <c:pt idx="667">
                  <c:v>3.6923214285714292</c:v>
                </c:pt>
                <c:pt idx="668">
                  <c:v>3.6978571428571447</c:v>
                </c:pt>
                <c:pt idx="669">
                  <c:v>3.7033928571428611</c:v>
                </c:pt>
                <c:pt idx="670">
                  <c:v>3.708928571428574</c:v>
                </c:pt>
                <c:pt idx="671">
                  <c:v>3.714464285714286</c:v>
                </c:pt>
                <c:pt idx="672">
                  <c:v>3.72</c:v>
                </c:pt>
                <c:pt idx="673">
                  <c:v>3.7255357142857162</c:v>
                </c:pt>
                <c:pt idx="674">
                  <c:v>3.731071428571429</c:v>
                </c:pt>
                <c:pt idx="675">
                  <c:v>3.7366071428571432</c:v>
                </c:pt>
                <c:pt idx="676">
                  <c:v>3.7421428571428592</c:v>
                </c:pt>
                <c:pt idx="677">
                  <c:v>3.7476785714285716</c:v>
                </c:pt>
                <c:pt idx="678">
                  <c:v>3.7532142857142858</c:v>
                </c:pt>
                <c:pt idx="679">
                  <c:v>3.7587500000000005</c:v>
                </c:pt>
                <c:pt idx="680">
                  <c:v>3.7642857142857151</c:v>
                </c:pt>
                <c:pt idx="681">
                  <c:v>3.7698214285714307</c:v>
                </c:pt>
                <c:pt idx="682">
                  <c:v>3.7753571428571449</c:v>
                </c:pt>
                <c:pt idx="683">
                  <c:v>3.7808928571428595</c:v>
                </c:pt>
                <c:pt idx="684">
                  <c:v>3.7864285714285719</c:v>
                </c:pt>
                <c:pt idx="685">
                  <c:v>3.7919642857142861</c:v>
                </c:pt>
                <c:pt idx="686">
                  <c:v>3.7975000000000012</c:v>
                </c:pt>
                <c:pt idx="687">
                  <c:v>3.8030357142857145</c:v>
                </c:pt>
                <c:pt idx="688">
                  <c:v>3.8085714285714292</c:v>
                </c:pt>
                <c:pt idx="689">
                  <c:v>3.8141071428571451</c:v>
                </c:pt>
                <c:pt idx="690">
                  <c:v>3.8196428571428567</c:v>
                </c:pt>
                <c:pt idx="691">
                  <c:v>3.8251785714285718</c:v>
                </c:pt>
                <c:pt idx="692">
                  <c:v>3.830714285714286</c:v>
                </c:pt>
                <c:pt idx="693">
                  <c:v>3.8362499999999966</c:v>
                </c:pt>
                <c:pt idx="694">
                  <c:v>3.8417857142857148</c:v>
                </c:pt>
                <c:pt idx="695">
                  <c:v>3.8473214285714312</c:v>
                </c:pt>
                <c:pt idx="696">
                  <c:v>3.8528571428571428</c:v>
                </c:pt>
                <c:pt idx="697">
                  <c:v>3.8583928571428592</c:v>
                </c:pt>
                <c:pt idx="698">
                  <c:v>3.8639285714285716</c:v>
                </c:pt>
                <c:pt idx="699">
                  <c:v>3.8694642857142845</c:v>
                </c:pt>
                <c:pt idx="700">
                  <c:v>3.8749999999999987</c:v>
                </c:pt>
                <c:pt idx="701">
                  <c:v>3.8805357142857146</c:v>
                </c:pt>
                <c:pt idx="702">
                  <c:v>3.8860714285714288</c:v>
                </c:pt>
                <c:pt idx="703">
                  <c:v>3.891607142857143</c:v>
                </c:pt>
                <c:pt idx="704">
                  <c:v>3.8971428571428581</c:v>
                </c:pt>
                <c:pt idx="705">
                  <c:v>3.9026785714285701</c:v>
                </c:pt>
                <c:pt idx="706">
                  <c:v>3.9082142857142861</c:v>
                </c:pt>
                <c:pt idx="707">
                  <c:v>3.9137500000000003</c:v>
                </c:pt>
                <c:pt idx="708">
                  <c:v>3.9192857142857127</c:v>
                </c:pt>
                <c:pt idx="709">
                  <c:v>3.9248214285714291</c:v>
                </c:pt>
                <c:pt idx="710">
                  <c:v>3.9303571428571442</c:v>
                </c:pt>
                <c:pt idx="711">
                  <c:v>3.9358928571428575</c:v>
                </c:pt>
                <c:pt idx="712">
                  <c:v>3.9414285714285717</c:v>
                </c:pt>
                <c:pt idx="713">
                  <c:v>3.9469642857142841</c:v>
                </c:pt>
                <c:pt idx="714">
                  <c:v>3.9524999999999979</c:v>
                </c:pt>
                <c:pt idx="715">
                  <c:v>3.9580357142857148</c:v>
                </c:pt>
                <c:pt idx="716">
                  <c:v>3.9635714285714312</c:v>
                </c:pt>
                <c:pt idx="717">
                  <c:v>3.9691071428571449</c:v>
                </c:pt>
                <c:pt idx="718">
                  <c:v>3.9746428571428574</c:v>
                </c:pt>
                <c:pt idx="719">
                  <c:v>3.9801785714285716</c:v>
                </c:pt>
                <c:pt idx="720">
                  <c:v>3.9857142857142862</c:v>
                </c:pt>
                <c:pt idx="721">
                  <c:v>3.9912499999999977</c:v>
                </c:pt>
                <c:pt idx="722">
                  <c:v>3.9967857142857137</c:v>
                </c:pt>
                <c:pt idx="723">
                  <c:v>4.0023214285714293</c:v>
                </c:pt>
                <c:pt idx="724">
                  <c:v>4.0078571428571435</c:v>
                </c:pt>
                <c:pt idx="725">
                  <c:v>4.0133928571428577</c:v>
                </c:pt>
                <c:pt idx="726">
                  <c:v>4.0189285714285683</c:v>
                </c:pt>
                <c:pt idx="727">
                  <c:v>4.024464285714286</c:v>
                </c:pt>
                <c:pt idx="728">
                  <c:v>4.03</c:v>
                </c:pt>
                <c:pt idx="729">
                  <c:v>4.0355357142857109</c:v>
                </c:pt>
                <c:pt idx="730">
                  <c:v>4.0410714285714304</c:v>
                </c:pt>
                <c:pt idx="731">
                  <c:v>4.0466071428571473</c:v>
                </c:pt>
                <c:pt idx="732">
                  <c:v>4.0521428571428535</c:v>
                </c:pt>
                <c:pt idx="733">
                  <c:v>4.0576785714285695</c:v>
                </c:pt>
                <c:pt idx="734">
                  <c:v>4.0632142857142863</c:v>
                </c:pt>
                <c:pt idx="735">
                  <c:v>4.0687500000000005</c:v>
                </c:pt>
                <c:pt idx="736">
                  <c:v>4.0742857142857147</c:v>
                </c:pt>
                <c:pt idx="737">
                  <c:v>4.0798214285714325</c:v>
                </c:pt>
                <c:pt idx="738">
                  <c:v>4.0853571428571431</c:v>
                </c:pt>
                <c:pt idx="739">
                  <c:v>4.0908928571428556</c:v>
                </c:pt>
                <c:pt idx="740">
                  <c:v>4.0964285714285715</c:v>
                </c:pt>
                <c:pt idx="741">
                  <c:v>4.1019642857142884</c:v>
                </c:pt>
                <c:pt idx="742">
                  <c:v>4.1074999999999964</c:v>
                </c:pt>
                <c:pt idx="743">
                  <c:v>4.1130357142857106</c:v>
                </c:pt>
                <c:pt idx="744">
                  <c:v>4.1185714285714266</c:v>
                </c:pt>
                <c:pt idx="745">
                  <c:v>4.124107142857139</c:v>
                </c:pt>
                <c:pt idx="746">
                  <c:v>4.1296428571428576</c:v>
                </c:pt>
                <c:pt idx="747">
                  <c:v>4.1351785714285683</c:v>
                </c:pt>
                <c:pt idx="748">
                  <c:v>4.140714285714286</c:v>
                </c:pt>
                <c:pt idx="749">
                  <c:v>4.1462500000000002</c:v>
                </c:pt>
                <c:pt idx="750">
                  <c:v>4.1517857142857109</c:v>
                </c:pt>
                <c:pt idx="751">
                  <c:v>4.1573214285714286</c:v>
                </c:pt>
                <c:pt idx="752">
                  <c:v>4.1628571428571393</c:v>
                </c:pt>
                <c:pt idx="753">
                  <c:v>4.1683928571428543</c:v>
                </c:pt>
                <c:pt idx="754">
                  <c:v>4.1739285714285685</c:v>
                </c:pt>
                <c:pt idx="755">
                  <c:v>4.1794642857142899</c:v>
                </c:pt>
                <c:pt idx="756">
                  <c:v>4.1850000000000005</c:v>
                </c:pt>
                <c:pt idx="757">
                  <c:v>4.1905357142857085</c:v>
                </c:pt>
                <c:pt idx="758">
                  <c:v>4.1960714285714289</c:v>
                </c:pt>
                <c:pt idx="759">
                  <c:v>4.2016071428571493</c:v>
                </c:pt>
                <c:pt idx="760">
                  <c:v>4.2071428571428555</c:v>
                </c:pt>
                <c:pt idx="761">
                  <c:v>4.2126785714285715</c:v>
                </c:pt>
                <c:pt idx="762">
                  <c:v>4.2182142857142884</c:v>
                </c:pt>
                <c:pt idx="763">
                  <c:v>4.2237500000000008</c:v>
                </c:pt>
                <c:pt idx="764">
                  <c:v>4.229285714285715</c:v>
                </c:pt>
                <c:pt idx="765">
                  <c:v>4.2348214285714292</c:v>
                </c:pt>
                <c:pt idx="766">
                  <c:v>4.2403571428571434</c:v>
                </c:pt>
                <c:pt idx="767">
                  <c:v>4.2458928571428576</c:v>
                </c:pt>
                <c:pt idx="768">
                  <c:v>4.2514285714285718</c:v>
                </c:pt>
                <c:pt idx="769">
                  <c:v>4.2569642857142895</c:v>
                </c:pt>
                <c:pt idx="770">
                  <c:v>4.2624999999999975</c:v>
                </c:pt>
                <c:pt idx="771">
                  <c:v>4.2680357142857108</c:v>
                </c:pt>
                <c:pt idx="772">
                  <c:v>4.2735714285714304</c:v>
                </c:pt>
                <c:pt idx="773">
                  <c:v>4.2791071428571472</c:v>
                </c:pt>
                <c:pt idx="774">
                  <c:v>4.2846428571428579</c:v>
                </c:pt>
                <c:pt idx="775">
                  <c:v>4.2901785714285685</c:v>
                </c:pt>
                <c:pt idx="776">
                  <c:v>4.2957142857142863</c:v>
                </c:pt>
                <c:pt idx="777">
                  <c:v>4.3012500000000014</c:v>
                </c:pt>
                <c:pt idx="778">
                  <c:v>4.3067857142857147</c:v>
                </c:pt>
                <c:pt idx="779">
                  <c:v>4.3123214285714289</c:v>
                </c:pt>
                <c:pt idx="780">
                  <c:v>4.3178571428571395</c:v>
                </c:pt>
                <c:pt idx="781">
                  <c:v>4.3233928571428555</c:v>
                </c:pt>
                <c:pt idx="782">
                  <c:v>4.3289285714285679</c:v>
                </c:pt>
                <c:pt idx="783">
                  <c:v>4.3344642857142874</c:v>
                </c:pt>
                <c:pt idx="784">
                  <c:v>4.3400000000000007</c:v>
                </c:pt>
                <c:pt idx="785">
                  <c:v>4.3455357142857096</c:v>
                </c:pt>
                <c:pt idx="786">
                  <c:v>4.3510714285714291</c:v>
                </c:pt>
                <c:pt idx="787">
                  <c:v>4.3566071428571433</c:v>
                </c:pt>
                <c:pt idx="788">
                  <c:v>4.362142857142854</c:v>
                </c:pt>
                <c:pt idx="789">
                  <c:v>4.3676785714285682</c:v>
                </c:pt>
                <c:pt idx="790">
                  <c:v>4.3732142857142895</c:v>
                </c:pt>
                <c:pt idx="791">
                  <c:v>4.3787500000000001</c:v>
                </c:pt>
                <c:pt idx="792">
                  <c:v>4.3842857142857108</c:v>
                </c:pt>
                <c:pt idx="793">
                  <c:v>4.3898214285714294</c:v>
                </c:pt>
                <c:pt idx="794">
                  <c:v>4.3953571428571436</c:v>
                </c:pt>
                <c:pt idx="795">
                  <c:v>4.4008928571428578</c:v>
                </c:pt>
                <c:pt idx="796">
                  <c:v>4.406428571428572</c:v>
                </c:pt>
                <c:pt idx="797">
                  <c:v>4.4119642857142898</c:v>
                </c:pt>
                <c:pt idx="798">
                  <c:v>4.4174999999999995</c:v>
                </c:pt>
                <c:pt idx="799">
                  <c:v>4.4230357142857146</c:v>
                </c:pt>
                <c:pt idx="800">
                  <c:v>4.4285714285714288</c:v>
                </c:pt>
                <c:pt idx="801">
                  <c:v>4.434107142857143</c:v>
                </c:pt>
                <c:pt idx="802">
                  <c:v>4.4396428571428608</c:v>
                </c:pt>
                <c:pt idx="803">
                  <c:v>4.4451785714285705</c:v>
                </c:pt>
                <c:pt idx="804">
                  <c:v>4.4507142857142874</c:v>
                </c:pt>
                <c:pt idx="805">
                  <c:v>4.4562500000000034</c:v>
                </c:pt>
                <c:pt idx="806">
                  <c:v>4.4617857142857149</c:v>
                </c:pt>
                <c:pt idx="807">
                  <c:v>4.4673214285714291</c:v>
                </c:pt>
                <c:pt idx="808">
                  <c:v>4.4728571428571433</c:v>
                </c:pt>
                <c:pt idx="809">
                  <c:v>4.4783928571428584</c:v>
                </c:pt>
                <c:pt idx="810">
                  <c:v>4.4839285714285717</c:v>
                </c:pt>
                <c:pt idx="811">
                  <c:v>4.4894642857142921</c:v>
                </c:pt>
                <c:pt idx="812">
                  <c:v>4.4950000000000001</c:v>
                </c:pt>
                <c:pt idx="813">
                  <c:v>4.5005357142857099</c:v>
                </c:pt>
                <c:pt idx="814">
                  <c:v>4.5060714285714294</c:v>
                </c:pt>
                <c:pt idx="815">
                  <c:v>4.511607142857148</c:v>
                </c:pt>
                <c:pt idx="816">
                  <c:v>4.5171428571428542</c:v>
                </c:pt>
                <c:pt idx="817">
                  <c:v>4.5226785714285684</c:v>
                </c:pt>
                <c:pt idx="818">
                  <c:v>4.5282142857142862</c:v>
                </c:pt>
                <c:pt idx="819">
                  <c:v>4.5337500000000004</c:v>
                </c:pt>
                <c:pt idx="820">
                  <c:v>4.5392857142857164</c:v>
                </c:pt>
                <c:pt idx="821">
                  <c:v>4.5448214285714288</c:v>
                </c:pt>
                <c:pt idx="822">
                  <c:v>4.550357142857143</c:v>
                </c:pt>
                <c:pt idx="823">
                  <c:v>4.5558928571428545</c:v>
                </c:pt>
                <c:pt idx="824">
                  <c:v>4.5614285714285705</c:v>
                </c:pt>
                <c:pt idx="825">
                  <c:v>4.5669642857142874</c:v>
                </c:pt>
                <c:pt idx="826">
                  <c:v>4.5725000000000007</c:v>
                </c:pt>
                <c:pt idx="827">
                  <c:v>4.5780357142857149</c:v>
                </c:pt>
                <c:pt idx="828">
                  <c:v>4.5835714285714291</c:v>
                </c:pt>
                <c:pt idx="829">
                  <c:v>4.5891071428571433</c:v>
                </c:pt>
                <c:pt idx="830">
                  <c:v>4.5946428571428575</c:v>
                </c:pt>
                <c:pt idx="831">
                  <c:v>4.6001785714285681</c:v>
                </c:pt>
                <c:pt idx="832">
                  <c:v>4.6057142857142859</c:v>
                </c:pt>
                <c:pt idx="833">
                  <c:v>4.6112500000000001</c:v>
                </c:pt>
                <c:pt idx="834">
                  <c:v>4.6167857142857098</c:v>
                </c:pt>
                <c:pt idx="835">
                  <c:v>4.6223214285714285</c:v>
                </c:pt>
                <c:pt idx="836">
                  <c:v>4.62785714285714</c:v>
                </c:pt>
                <c:pt idx="837">
                  <c:v>4.6333928571428578</c:v>
                </c:pt>
                <c:pt idx="838">
                  <c:v>4.6389285714285684</c:v>
                </c:pt>
                <c:pt idx="839">
                  <c:v>4.6444642857142862</c:v>
                </c:pt>
                <c:pt idx="840">
                  <c:v>4.6499999999999995</c:v>
                </c:pt>
                <c:pt idx="841">
                  <c:v>4.6555357142857083</c:v>
                </c:pt>
                <c:pt idx="842">
                  <c:v>4.6610714285714288</c:v>
                </c:pt>
                <c:pt idx="843">
                  <c:v>4.666607142857143</c:v>
                </c:pt>
                <c:pt idx="844">
                  <c:v>4.6721428571428545</c:v>
                </c:pt>
                <c:pt idx="845">
                  <c:v>4.6776785714285705</c:v>
                </c:pt>
                <c:pt idx="846">
                  <c:v>4.6832142857142864</c:v>
                </c:pt>
                <c:pt idx="847">
                  <c:v>4.6887500000000006</c:v>
                </c:pt>
                <c:pt idx="848">
                  <c:v>4.6942857142857095</c:v>
                </c:pt>
                <c:pt idx="849">
                  <c:v>4.699821428571429</c:v>
                </c:pt>
                <c:pt idx="850">
                  <c:v>4.7053571428571432</c:v>
                </c:pt>
                <c:pt idx="851">
                  <c:v>4.7108928571428565</c:v>
                </c:pt>
                <c:pt idx="852">
                  <c:v>4.7164285714285716</c:v>
                </c:pt>
                <c:pt idx="853">
                  <c:v>4.7219642857142894</c:v>
                </c:pt>
                <c:pt idx="854">
                  <c:v>4.7274999999999965</c:v>
                </c:pt>
                <c:pt idx="855">
                  <c:v>4.7330357142857142</c:v>
                </c:pt>
                <c:pt idx="856">
                  <c:v>4.7385714285714293</c:v>
                </c:pt>
                <c:pt idx="857">
                  <c:v>4.7441071428571435</c:v>
                </c:pt>
                <c:pt idx="858">
                  <c:v>4.7496428571428613</c:v>
                </c:pt>
                <c:pt idx="859">
                  <c:v>4.7551785714285684</c:v>
                </c:pt>
                <c:pt idx="860">
                  <c:v>4.7607142857142861</c:v>
                </c:pt>
                <c:pt idx="861">
                  <c:v>4.7662500000000003</c:v>
                </c:pt>
                <c:pt idx="862">
                  <c:v>4.7717857142857154</c:v>
                </c:pt>
                <c:pt idx="863">
                  <c:v>4.7773214285714314</c:v>
                </c:pt>
                <c:pt idx="864">
                  <c:v>4.7828571428571429</c:v>
                </c:pt>
                <c:pt idx="865">
                  <c:v>4.7883928571428571</c:v>
                </c:pt>
                <c:pt idx="866">
                  <c:v>4.7939285714285695</c:v>
                </c:pt>
                <c:pt idx="867">
                  <c:v>4.79946428571429</c:v>
                </c:pt>
                <c:pt idx="868">
                  <c:v>4.8050000000000006</c:v>
                </c:pt>
                <c:pt idx="869">
                  <c:v>4.8105357142857086</c:v>
                </c:pt>
                <c:pt idx="870">
                  <c:v>4.816071428571429</c:v>
                </c:pt>
                <c:pt idx="871">
                  <c:v>4.8216071428571432</c:v>
                </c:pt>
                <c:pt idx="872">
                  <c:v>4.8271428571428521</c:v>
                </c:pt>
                <c:pt idx="873">
                  <c:v>4.8326785714285716</c:v>
                </c:pt>
                <c:pt idx="874">
                  <c:v>4.8382142857142894</c:v>
                </c:pt>
                <c:pt idx="875">
                  <c:v>4.84375</c:v>
                </c:pt>
                <c:pt idx="876">
                  <c:v>4.8492857142857151</c:v>
                </c:pt>
                <c:pt idx="877">
                  <c:v>4.8548214285714275</c:v>
                </c:pt>
                <c:pt idx="878">
                  <c:v>4.8603571428571435</c:v>
                </c:pt>
                <c:pt idx="879">
                  <c:v>4.8658928571428541</c:v>
                </c:pt>
                <c:pt idx="880">
                  <c:v>4.8714285714285719</c:v>
                </c:pt>
                <c:pt idx="881">
                  <c:v>4.8769642857142896</c:v>
                </c:pt>
                <c:pt idx="882">
                  <c:v>4.8824999999999985</c:v>
                </c:pt>
                <c:pt idx="883">
                  <c:v>4.8880357142857145</c:v>
                </c:pt>
                <c:pt idx="884">
                  <c:v>4.8935714285714287</c:v>
                </c:pt>
                <c:pt idx="885">
                  <c:v>4.8991071428571429</c:v>
                </c:pt>
                <c:pt idx="886">
                  <c:v>4.904642857142858</c:v>
                </c:pt>
                <c:pt idx="887">
                  <c:v>4.9101785714285695</c:v>
                </c:pt>
                <c:pt idx="888">
                  <c:v>4.9157142857142864</c:v>
                </c:pt>
                <c:pt idx="889">
                  <c:v>4.9212500000000023</c:v>
                </c:pt>
                <c:pt idx="890">
                  <c:v>4.9267857142857148</c:v>
                </c:pt>
                <c:pt idx="891">
                  <c:v>4.9323214285714325</c:v>
                </c:pt>
                <c:pt idx="892">
                  <c:v>4.9378571428571432</c:v>
                </c:pt>
                <c:pt idx="893">
                  <c:v>4.9433928571428574</c:v>
                </c:pt>
                <c:pt idx="894">
                  <c:v>4.9489285714285716</c:v>
                </c:pt>
                <c:pt idx="895">
                  <c:v>4.9544642857142884</c:v>
                </c:pt>
                <c:pt idx="896">
                  <c:v>4.9600000000000009</c:v>
                </c:pt>
                <c:pt idx="897">
                  <c:v>4.9655357142857106</c:v>
                </c:pt>
                <c:pt idx="898">
                  <c:v>4.9710714285714328</c:v>
                </c:pt>
                <c:pt idx="899">
                  <c:v>4.9766071428571506</c:v>
                </c:pt>
                <c:pt idx="900">
                  <c:v>4.9821428571428577</c:v>
                </c:pt>
                <c:pt idx="901">
                  <c:v>4.9876785714285718</c:v>
                </c:pt>
                <c:pt idx="902">
                  <c:v>4.9932142857142896</c:v>
                </c:pt>
                <c:pt idx="903">
                  <c:v>4.9987500000000002</c:v>
                </c:pt>
                <c:pt idx="904">
                  <c:v>5.0042857142857109</c:v>
                </c:pt>
                <c:pt idx="905">
                  <c:v>5.0098214285714304</c:v>
                </c:pt>
                <c:pt idx="906">
                  <c:v>5.0153571428571428</c:v>
                </c:pt>
                <c:pt idx="907">
                  <c:v>5.0208928571428544</c:v>
                </c:pt>
                <c:pt idx="908">
                  <c:v>5.0264285714285695</c:v>
                </c:pt>
                <c:pt idx="909">
                  <c:v>5.0319642857142899</c:v>
                </c:pt>
                <c:pt idx="910">
                  <c:v>5.0375000000000005</c:v>
                </c:pt>
                <c:pt idx="911">
                  <c:v>5.0430357142857147</c:v>
                </c:pt>
                <c:pt idx="912">
                  <c:v>5.0485714285714289</c:v>
                </c:pt>
                <c:pt idx="913">
                  <c:v>5.0541071428571405</c:v>
                </c:pt>
                <c:pt idx="914">
                  <c:v>5.0596428571428573</c:v>
                </c:pt>
                <c:pt idx="915">
                  <c:v>5.065178571428568</c:v>
                </c:pt>
                <c:pt idx="916">
                  <c:v>5.0707142857142884</c:v>
                </c:pt>
                <c:pt idx="917">
                  <c:v>5.0762500000000044</c:v>
                </c:pt>
                <c:pt idx="918">
                  <c:v>5.081785714285715</c:v>
                </c:pt>
                <c:pt idx="919">
                  <c:v>5.0873214285714292</c:v>
                </c:pt>
                <c:pt idx="920">
                  <c:v>5.0928571428571425</c:v>
                </c:pt>
                <c:pt idx="921">
                  <c:v>5.0983928571428576</c:v>
                </c:pt>
                <c:pt idx="922">
                  <c:v>5.1039285714285683</c:v>
                </c:pt>
                <c:pt idx="923">
                  <c:v>5.1094642857142896</c:v>
                </c:pt>
                <c:pt idx="924">
                  <c:v>5.1149999999999958</c:v>
                </c:pt>
                <c:pt idx="925">
                  <c:v>5.1205357142857073</c:v>
                </c:pt>
                <c:pt idx="926">
                  <c:v>5.1260714285714286</c:v>
                </c:pt>
                <c:pt idx="927">
                  <c:v>5.1316071428571481</c:v>
                </c:pt>
                <c:pt idx="928">
                  <c:v>5.1371428571428543</c:v>
                </c:pt>
                <c:pt idx="929">
                  <c:v>5.1426785714285685</c:v>
                </c:pt>
                <c:pt idx="930">
                  <c:v>5.1482142857142863</c:v>
                </c:pt>
                <c:pt idx="931">
                  <c:v>5.1537500000000005</c:v>
                </c:pt>
                <c:pt idx="932">
                  <c:v>5.1592857142857147</c:v>
                </c:pt>
                <c:pt idx="933">
                  <c:v>5.1648214285714253</c:v>
                </c:pt>
                <c:pt idx="934">
                  <c:v>5.1703571428571431</c:v>
                </c:pt>
                <c:pt idx="935">
                  <c:v>5.1758928571428555</c:v>
                </c:pt>
                <c:pt idx="936">
                  <c:v>5.1814285714285715</c:v>
                </c:pt>
                <c:pt idx="937">
                  <c:v>5.1869642857142884</c:v>
                </c:pt>
                <c:pt idx="938">
                  <c:v>5.1924999999999972</c:v>
                </c:pt>
                <c:pt idx="939">
                  <c:v>5.1980357142857097</c:v>
                </c:pt>
                <c:pt idx="940">
                  <c:v>5.2035714285714292</c:v>
                </c:pt>
                <c:pt idx="941">
                  <c:v>5.2091071428571434</c:v>
                </c:pt>
                <c:pt idx="942">
                  <c:v>5.2146428571428576</c:v>
                </c:pt>
                <c:pt idx="943">
                  <c:v>5.2201785714285682</c:v>
                </c:pt>
                <c:pt idx="944">
                  <c:v>5.225714285714286</c:v>
                </c:pt>
                <c:pt idx="945">
                  <c:v>5.2312500000000037</c:v>
                </c:pt>
                <c:pt idx="946">
                  <c:v>5.2367857142857144</c:v>
                </c:pt>
                <c:pt idx="947">
                  <c:v>5.2423214285714304</c:v>
                </c:pt>
                <c:pt idx="948">
                  <c:v>5.2478571428571437</c:v>
                </c:pt>
                <c:pt idx="949">
                  <c:v>5.2533928571428579</c:v>
                </c:pt>
                <c:pt idx="950">
                  <c:v>5.2589285714285685</c:v>
                </c:pt>
                <c:pt idx="951">
                  <c:v>5.2644642857142863</c:v>
                </c:pt>
                <c:pt idx="952">
                  <c:v>5.2700000000000014</c:v>
                </c:pt>
                <c:pt idx="953">
                  <c:v>5.2755357142857147</c:v>
                </c:pt>
                <c:pt idx="954">
                  <c:v>5.2810714285714324</c:v>
                </c:pt>
                <c:pt idx="955">
                  <c:v>5.2866071428571484</c:v>
                </c:pt>
                <c:pt idx="956">
                  <c:v>5.2921428571428555</c:v>
                </c:pt>
                <c:pt idx="957">
                  <c:v>5.2976785714285715</c:v>
                </c:pt>
                <c:pt idx="958">
                  <c:v>5.3032142857142874</c:v>
                </c:pt>
                <c:pt idx="959">
                  <c:v>5.3087500000000007</c:v>
                </c:pt>
                <c:pt idx="960">
                  <c:v>5.3142857142857096</c:v>
                </c:pt>
                <c:pt idx="961">
                  <c:v>5.3198214285714291</c:v>
                </c:pt>
                <c:pt idx="962">
                  <c:v>5.3253571428571425</c:v>
                </c:pt>
                <c:pt idx="963">
                  <c:v>5.3308928571428575</c:v>
                </c:pt>
                <c:pt idx="964">
                  <c:v>5.3364285714285717</c:v>
                </c:pt>
                <c:pt idx="965">
                  <c:v>5.3419642857142895</c:v>
                </c:pt>
                <c:pt idx="966">
                  <c:v>5.3474999999999975</c:v>
                </c:pt>
                <c:pt idx="967">
                  <c:v>5.3530357142857108</c:v>
                </c:pt>
                <c:pt idx="968">
                  <c:v>5.3585714285714285</c:v>
                </c:pt>
                <c:pt idx="969">
                  <c:v>5.3641071428571401</c:v>
                </c:pt>
                <c:pt idx="970">
                  <c:v>5.3696428571428578</c:v>
                </c:pt>
                <c:pt idx="971">
                  <c:v>5.3751785714285685</c:v>
                </c:pt>
                <c:pt idx="972">
                  <c:v>5.3807142857142862</c:v>
                </c:pt>
                <c:pt idx="973">
                  <c:v>5.3862500000000004</c:v>
                </c:pt>
                <c:pt idx="974">
                  <c:v>5.3917857142857146</c:v>
                </c:pt>
                <c:pt idx="975">
                  <c:v>5.3973214285714288</c:v>
                </c:pt>
                <c:pt idx="976">
                  <c:v>5.402857142857143</c:v>
                </c:pt>
                <c:pt idx="977">
                  <c:v>5.4083928571428572</c:v>
                </c:pt>
                <c:pt idx="978">
                  <c:v>5.4139285714285705</c:v>
                </c:pt>
                <c:pt idx="979">
                  <c:v>5.419464285714291</c:v>
                </c:pt>
                <c:pt idx="980">
                  <c:v>5.4250000000000007</c:v>
                </c:pt>
                <c:pt idx="981">
                  <c:v>5.4305357142857149</c:v>
                </c:pt>
                <c:pt idx="982">
                  <c:v>5.4360714285714327</c:v>
                </c:pt>
                <c:pt idx="983">
                  <c:v>5.4416071428571495</c:v>
                </c:pt>
                <c:pt idx="984">
                  <c:v>5.4471428571428575</c:v>
                </c:pt>
                <c:pt idx="985">
                  <c:v>5.4526785714285717</c:v>
                </c:pt>
                <c:pt idx="986">
                  <c:v>5.4582142857142895</c:v>
                </c:pt>
                <c:pt idx="987">
                  <c:v>5.4637500000000001</c:v>
                </c:pt>
                <c:pt idx="988">
                  <c:v>5.4692857142857143</c:v>
                </c:pt>
                <c:pt idx="989">
                  <c:v>5.4748214285714294</c:v>
                </c:pt>
                <c:pt idx="990">
                  <c:v>5.480357142857148</c:v>
                </c:pt>
                <c:pt idx="991">
                  <c:v>5.4858928571428578</c:v>
                </c:pt>
                <c:pt idx="992">
                  <c:v>5.491428571428572</c:v>
                </c:pt>
                <c:pt idx="993">
                  <c:v>5.4969642857142897</c:v>
                </c:pt>
                <c:pt idx="994">
                  <c:v>5.5024999999999995</c:v>
                </c:pt>
                <c:pt idx="995">
                  <c:v>5.5080357142857146</c:v>
                </c:pt>
                <c:pt idx="996">
                  <c:v>5.5135714285714288</c:v>
                </c:pt>
                <c:pt idx="997">
                  <c:v>5.519107142857143</c:v>
                </c:pt>
                <c:pt idx="998">
                  <c:v>5.5246428571428545</c:v>
                </c:pt>
                <c:pt idx="999">
                  <c:v>5.5301785714285705</c:v>
                </c:pt>
                <c:pt idx="1000">
                  <c:v>5.5357142857142874</c:v>
                </c:pt>
                <c:pt idx="1001">
                  <c:v>5.5412500000000033</c:v>
                </c:pt>
                <c:pt idx="1002">
                  <c:v>5.5467857142857149</c:v>
                </c:pt>
                <c:pt idx="1003">
                  <c:v>5.5523214285714291</c:v>
                </c:pt>
                <c:pt idx="1004">
                  <c:v>5.5578571428571415</c:v>
                </c:pt>
                <c:pt idx="1005">
                  <c:v>5.5633928571428575</c:v>
                </c:pt>
                <c:pt idx="1006">
                  <c:v>5.5689285714285681</c:v>
                </c:pt>
                <c:pt idx="1007">
                  <c:v>5.5744642857142894</c:v>
                </c:pt>
                <c:pt idx="1008">
                  <c:v>5.58</c:v>
                </c:pt>
                <c:pt idx="1009">
                  <c:v>5.5855357142857107</c:v>
                </c:pt>
                <c:pt idx="1010">
                  <c:v>5.5910714285714294</c:v>
                </c:pt>
                <c:pt idx="1011">
                  <c:v>5.5966071428571471</c:v>
                </c:pt>
                <c:pt idx="1012">
                  <c:v>5.6021428571428542</c:v>
                </c:pt>
                <c:pt idx="1013">
                  <c:v>5.6076785714285684</c:v>
                </c:pt>
                <c:pt idx="1014">
                  <c:v>5.6132142857142862</c:v>
                </c:pt>
                <c:pt idx="1015">
                  <c:v>5.6187499999999995</c:v>
                </c:pt>
                <c:pt idx="1016">
                  <c:v>5.6242857142857083</c:v>
                </c:pt>
                <c:pt idx="1017">
                  <c:v>5.6298214285714288</c:v>
                </c:pt>
                <c:pt idx="1018">
                  <c:v>5.635357142857143</c:v>
                </c:pt>
                <c:pt idx="1019">
                  <c:v>5.6408928571428545</c:v>
                </c:pt>
                <c:pt idx="1020">
                  <c:v>5.6464285714285705</c:v>
                </c:pt>
                <c:pt idx="1021">
                  <c:v>5.6519642857142864</c:v>
                </c:pt>
                <c:pt idx="1022">
                  <c:v>5.6574999999999971</c:v>
                </c:pt>
                <c:pt idx="1023">
                  <c:v>5.6630357142857095</c:v>
                </c:pt>
                <c:pt idx="1024">
                  <c:v>5.6685714285714255</c:v>
                </c:pt>
                <c:pt idx="1025">
                  <c:v>5.6741071428571415</c:v>
                </c:pt>
                <c:pt idx="1026">
                  <c:v>5.6796428571428574</c:v>
                </c:pt>
                <c:pt idx="1027">
                  <c:v>5.6851785714285681</c:v>
                </c:pt>
                <c:pt idx="1028">
                  <c:v>5.6907142857142858</c:v>
                </c:pt>
                <c:pt idx="1029">
                  <c:v>5.69625</c:v>
                </c:pt>
                <c:pt idx="1030">
                  <c:v>5.7017857142857151</c:v>
                </c:pt>
                <c:pt idx="1031">
                  <c:v>5.7073214285714293</c:v>
                </c:pt>
                <c:pt idx="1032">
                  <c:v>5.7128571428571435</c:v>
                </c:pt>
                <c:pt idx="1033">
                  <c:v>5.7183928571428577</c:v>
                </c:pt>
                <c:pt idx="1034">
                  <c:v>5.7239285714285684</c:v>
                </c:pt>
                <c:pt idx="1035">
                  <c:v>5.7294642857142897</c:v>
                </c:pt>
                <c:pt idx="1036">
                  <c:v>5.7350000000000003</c:v>
                </c:pt>
                <c:pt idx="1037">
                  <c:v>5.7405357142857145</c:v>
                </c:pt>
                <c:pt idx="1038">
                  <c:v>5.7460714285714314</c:v>
                </c:pt>
                <c:pt idx="1039">
                  <c:v>5.7516071428571482</c:v>
                </c:pt>
                <c:pt idx="1040">
                  <c:v>5.7571428571428545</c:v>
                </c:pt>
                <c:pt idx="1041">
                  <c:v>5.7626785714285695</c:v>
                </c:pt>
                <c:pt idx="1042">
                  <c:v>5.7682142857142864</c:v>
                </c:pt>
                <c:pt idx="1043">
                  <c:v>5.7737500000000024</c:v>
                </c:pt>
                <c:pt idx="1044">
                  <c:v>5.7792857142857184</c:v>
                </c:pt>
                <c:pt idx="1045">
                  <c:v>5.784821428571429</c:v>
                </c:pt>
                <c:pt idx="1046">
                  <c:v>5.7903571428571432</c:v>
                </c:pt>
                <c:pt idx="1047">
                  <c:v>5.7958928571428565</c:v>
                </c:pt>
                <c:pt idx="1048">
                  <c:v>5.8014285714285716</c:v>
                </c:pt>
                <c:pt idx="1049">
                  <c:v>5.8069642857142894</c:v>
                </c:pt>
                <c:pt idx="1050">
                  <c:v>5.8124999999999973</c:v>
                </c:pt>
                <c:pt idx="1051">
                  <c:v>5.8180357142857106</c:v>
                </c:pt>
                <c:pt idx="1052">
                  <c:v>5.8235714285714275</c:v>
                </c:pt>
                <c:pt idx="1053">
                  <c:v>5.8291071428571435</c:v>
                </c:pt>
                <c:pt idx="1054">
                  <c:v>5.8346428571428577</c:v>
                </c:pt>
                <c:pt idx="1055">
                  <c:v>5.8401785714285683</c:v>
                </c:pt>
                <c:pt idx="1056">
                  <c:v>5.8457142857142861</c:v>
                </c:pt>
                <c:pt idx="1057">
                  <c:v>5.8512500000000003</c:v>
                </c:pt>
                <c:pt idx="1058">
                  <c:v>5.8567857142857145</c:v>
                </c:pt>
                <c:pt idx="1059">
                  <c:v>5.8623214285714287</c:v>
                </c:pt>
                <c:pt idx="1060">
                  <c:v>5.8678571428571402</c:v>
                </c:pt>
                <c:pt idx="1061">
                  <c:v>5.873392857142858</c:v>
                </c:pt>
                <c:pt idx="1062">
                  <c:v>5.8789285714285695</c:v>
                </c:pt>
                <c:pt idx="1063">
                  <c:v>5.8844642857142864</c:v>
                </c:pt>
                <c:pt idx="1064">
                  <c:v>5.8900000000000006</c:v>
                </c:pt>
                <c:pt idx="1065">
                  <c:v>5.8955357142857086</c:v>
                </c:pt>
                <c:pt idx="1066">
                  <c:v>5.9010714285714325</c:v>
                </c:pt>
                <c:pt idx="1067">
                  <c:v>5.9066071428571494</c:v>
                </c:pt>
                <c:pt idx="1068">
                  <c:v>5.9121428571428565</c:v>
                </c:pt>
                <c:pt idx="1069">
                  <c:v>5.9176785714285716</c:v>
                </c:pt>
                <c:pt idx="1070">
                  <c:v>5.9232142857142884</c:v>
                </c:pt>
                <c:pt idx="1071">
                  <c:v>5.9287500000000009</c:v>
                </c:pt>
                <c:pt idx="1072">
                  <c:v>5.9342857142857151</c:v>
                </c:pt>
                <c:pt idx="1073">
                  <c:v>5.9398214285714328</c:v>
                </c:pt>
                <c:pt idx="1074">
                  <c:v>5.945357142857147</c:v>
                </c:pt>
                <c:pt idx="1075">
                  <c:v>5.9508928571428577</c:v>
                </c:pt>
                <c:pt idx="1076">
                  <c:v>5.9564285714285718</c:v>
                </c:pt>
                <c:pt idx="1077">
                  <c:v>5.9619642857142896</c:v>
                </c:pt>
                <c:pt idx="1078">
                  <c:v>5.9674999999999985</c:v>
                </c:pt>
                <c:pt idx="1079">
                  <c:v>5.9730357142857144</c:v>
                </c:pt>
                <c:pt idx="1080">
                  <c:v>5.9785714285714304</c:v>
                </c:pt>
                <c:pt idx="1081">
                  <c:v>5.9841071428571437</c:v>
                </c:pt>
                <c:pt idx="1082">
                  <c:v>5.9896428571428624</c:v>
                </c:pt>
                <c:pt idx="1083">
                  <c:v>5.9951785714285695</c:v>
                </c:pt>
                <c:pt idx="1084">
                  <c:v>6.0007142857142863</c:v>
                </c:pt>
                <c:pt idx="1085">
                  <c:v>6.0062500000000014</c:v>
                </c:pt>
                <c:pt idx="1086">
                  <c:v>6.0117857142857147</c:v>
                </c:pt>
                <c:pt idx="1087">
                  <c:v>6.0173214285714289</c:v>
                </c:pt>
                <c:pt idx="1088">
                  <c:v>6.0228571428571405</c:v>
                </c:pt>
                <c:pt idx="1089">
                  <c:v>6.0283928571428556</c:v>
                </c:pt>
                <c:pt idx="1090">
                  <c:v>6.0339285714285715</c:v>
                </c:pt>
                <c:pt idx="1091">
                  <c:v>6.0394642857142911</c:v>
                </c:pt>
                <c:pt idx="1092">
                  <c:v>6.0450000000000008</c:v>
                </c:pt>
                <c:pt idx="1093">
                  <c:v>6.0505357142857106</c:v>
                </c:pt>
                <c:pt idx="1094">
                  <c:v>6.0560714285714292</c:v>
                </c:pt>
                <c:pt idx="1095">
                  <c:v>6.0616071428571434</c:v>
                </c:pt>
                <c:pt idx="1096">
                  <c:v>6.0671428571428541</c:v>
                </c:pt>
                <c:pt idx="1097">
                  <c:v>6.0726785714285718</c:v>
                </c:pt>
                <c:pt idx="1098">
                  <c:v>6.0782142857142896</c:v>
                </c:pt>
                <c:pt idx="1099">
                  <c:v>6.0837500000000002</c:v>
                </c:pt>
                <c:pt idx="1100">
                  <c:v>6.0892857142857144</c:v>
                </c:pt>
                <c:pt idx="1101">
                  <c:v>6.0948214285714295</c:v>
                </c:pt>
                <c:pt idx="1102">
                  <c:v>6.1003571428571437</c:v>
                </c:pt>
                <c:pt idx="1103">
                  <c:v>6.1058928571428543</c:v>
                </c:pt>
                <c:pt idx="1104">
                  <c:v>6.1114285714285685</c:v>
                </c:pt>
                <c:pt idx="1105">
                  <c:v>6.1169642857142863</c:v>
                </c:pt>
                <c:pt idx="1106">
                  <c:v>6.1224999999999969</c:v>
                </c:pt>
                <c:pt idx="1107">
                  <c:v>6.1280357142857085</c:v>
                </c:pt>
                <c:pt idx="1108">
                  <c:v>6.1335714285714289</c:v>
                </c:pt>
                <c:pt idx="1109">
                  <c:v>6.1391071428571431</c:v>
                </c:pt>
                <c:pt idx="1110">
                  <c:v>6.1446428571428555</c:v>
                </c:pt>
                <c:pt idx="1111">
                  <c:v>6.1501785714285679</c:v>
                </c:pt>
                <c:pt idx="1112">
                  <c:v>6.1557142857142866</c:v>
                </c:pt>
                <c:pt idx="1113">
                  <c:v>6.1612500000000008</c:v>
                </c:pt>
                <c:pt idx="1114">
                  <c:v>6.1667857142857097</c:v>
                </c:pt>
                <c:pt idx="1115">
                  <c:v>6.1723214285714292</c:v>
                </c:pt>
                <c:pt idx="1116">
                  <c:v>6.1778571428571425</c:v>
                </c:pt>
                <c:pt idx="1117">
                  <c:v>6.1833928571428576</c:v>
                </c:pt>
                <c:pt idx="1118">
                  <c:v>6.1889285714285682</c:v>
                </c:pt>
                <c:pt idx="1119">
                  <c:v>6.194464285714286</c:v>
                </c:pt>
                <c:pt idx="1120">
                  <c:v>6.2</c:v>
                </c:pt>
                <c:pt idx="1121">
                  <c:v>6.2055357142857108</c:v>
                </c:pt>
                <c:pt idx="1122">
                  <c:v>6.2110714285714304</c:v>
                </c:pt>
                <c:pt idx="1123">
                  <c:v>6.2166071428571481</c:v>
                </c:pt>
                <c:pt idx="1124">
                  <c:v>6.2221428571428543</c:v>
                </c:pt>
                <c:pt idx="1125">
                  <c:v>6.2276785714285685</c:v>
                </c:pt>
                <c:pt idx="1126">
                  <c:v>6.2332142857142898</c:v>
                </c:pt>
                <c:pt idx="1127">
                  <c:v>6.2387500000000014</c:v>
                </c:pt>
                <c:pt idx="1128">
                  <c:v>6.2442857142857147</c:v>
                </c:pt>
                <c:pt idx="1129">
                  <c:v>6.2498214285714324</c:v>
                </c:pt>
                <c:pt idx="1130">
                  <c:v>6.2553571428571431</c:v>
                </c:pt>
                <c:pt idx="1131">
                  <c:v>6.2608928571428555</c:v>
                </c:pt>
                <c:pt idx="1132">
                  <c:v>6.2664285714285715</c:v>
                </c:pt>
                <c:pt idx="1133">
                  <c:v>6.271964285714291</c:v>
                </c:pt>
                <c:pt idx="1134">
                  <c:v>6.2775000000000007</c:v>
                </c:pt>
                <c:pt idx="1135">
                  <c:v>6.2830357142857149</c:v>
                </c:pt>
                <c:pt idx="1136">
                  <c:v>6.2885714285714291</c:v>
                </c:pt>
                <c:pt idx="1137">
                  <c:v>6.2941071428571425</c:v>
                </c:pt>
                <c:pt idx="1138">
                  <c:v>6.2996428571428584</c:v>
                </c:pt>
                <c:pt idx="1139">
                  <c:v>6.3051785714285682</c:v>
                </c:pt>
                <c:pt idx="1140">
                  <c:v>6.3107142857142859</c:v>
                </c:pt>
                <c:pt idx="1141">
                  <c:v>6.3162500000000001</c:v>
                </c:pt>
                <c:pt idx="1142">
                  <c:v>6.3217857142857117</c:v>
                </c:pt>
                <c:pt idx="1143">
                  <c:v>6.3273214285714285</c:v>
                </c:pt>
                <c:pt idx="1144">
                  <c:v>6.3328571428571436</c:v>
                </c:pt>
                <c:pt idx="1145">
                  <c:v>6.3383928571428578</c:v>
                </c:pt>
                <c:pt idx="1146">
                  <c:v>6.3439285714285685</c:v>
                </c:pt>
                <c:pt idx="1147">
                  <c:v>6.3494642857142898</c:v>
                </c:pt>
                <c:pt idx="1148">
                  <c:v>6.3549999999999969</c:v>
                </c:pt>
                <c:pt idx="1149">
                  <c:v>6.3605357142857084</c:v>
                </c:pt>
                <c:pt idx="1150">
                  <c:v>6.3660714285714288</c:v>
                </c:pt>
                <c:pt idx="1151">
                  <c:v>6.3716071428571484</c:v>
                </c:pt>
                <c:pt idx="1152">
                  <c:v>6.3771428571428546</c:v>
                </c:pt>
                <c:pt idx="1153">
                  <c:v>6.3826785714285705</c:v>
                </c:pt>
                <c:pt idx="1154">
                  <c:v>6.3882142857142874</c:v>
                </c:pt>
                <c:pt idx="1155">
                  <c:v>6.3937500000000007</c:v>
                </c:pt>
                <c:pt idx="1156">
                  <c:v>6.3992857142857149</c:v>
                </c:pt>
                <c:pt idx="1157">
                  <c:v>6.4048214285714291</c:v>
                </c:pt>
                <c:pt idx="1158">
                  <c:v>6.4103571428571433</c:v>
                </c:pt>
                <c:pt idx="1159">
                  <c:v>6.4158928571428575</c:v>
                </c:pt>
                <c:pt idx="1160">
                  <c:v>6.4214285714285717</c:v>
                </c:pt>
                <c:pt idx="1161">
                  <c:v>6.4269642857142895</c:v>
                </c:pt>
                <c:pt idx="1162">
                  <c:v>6.4325000000000001</c:v>
                </c:pt>
                <c:pt idx="1163">
                  <c:v>6.4380357142857152</c:v>
                </c:pt>
                <c:pt idx="1164">
                  <c:v>6.4435714285714294</c:v>
                </c:pt>
                <c:pt idx="1165">
                  <c:v>6.449107142857148</c:v>
                </c:pt>
                <c:pt idx="1166">
                  <c:v>6.4546428571428578</c:v>
                </c:pt>
                <c:pt idx="1167">
                  <c:v>6.4601785714285684</c:v>
                </c:pt>
                <c:pt idx="1168">
                  <c:v>6.4657142857142862</c:v>
                </c:pt>
                <c:pt idx="1169">
                  <c:v>6.4712500000000039</c:v>
                </c:pt>
                <c:pt idx="1170">
                  <c:v>6.4767857142857164</c:v>
                </c:pt>
                <c:pt idx="1171">
                  <c:v>6.4823214285714323</c:v>
                </c:pt>
                <c:pt idx="1172">
                  <c:v>6.487857142857143</c:v>
                </c:pt>
                <c:pt idx="1173">
                  <c:v>6.4933928571428581</c:v>
                </c:pt>
                <c:pt idx="1174">
                  <c:v>6.4989285714285705</c:v>
                </c:pt>
                <c:pt idx="1175">
                  <c:v>6.5044642857142874</c:v>
                </c:pt>
                <c:pt idx="1176">
                  <c:v>6.5100000000000007</c:v>
                </c:pt>
                <c:pt idx="1177">
                  <c:v>6.5155357142857095</c:v>
                </c:pt>
                <c:pt idx="1178">
                  <c:v>6.5210714285714291</c:v>
                </c:pt>
                <c:pt idx="1179">
                  <c:v>6.5266071428571433</c:v>
                </c:pt>
                <c:pt idx="1180">
                  <c:v>6.5321428571428575</c:v>
                </c:pt>
                <c:pt idx="1181">
                  <c:v>6.5376785714285717</c:v>
                </c:pt>
                <c:pt idx="1182">
                  <c:v>6.5432142857142894</c:v>
                </c:pt>
                <c:pt idx="1183">
                  <c:v>6.548750000000001</c:v>
                </c:pt>
                <c:pt idx="1184">
                  <c:v>6.5542857142857107</c:v>
                </c:pt>
                <c:pt idx="1185">
                  <c:v>6.5598214285714294</c:v>
                </c:pt>
                <c:pt idx="1186">
                  <c:v>6.5653571428571436</c:v>
                </c:pt>
                <c:pt idx="1187">
                  <c:v>6.5708928571428578</c:v>
                </c:pt>
                <c:pt idx="1188">
                  <c:v>6.576428571428572</c:v>
                </c:pt>
                <c:pt idx="1189">
                  <c:v>6.5819642857142897</c:v>
                </c:pt>
                <c:pt idx="1190">
                  <c:v>6.5874999999999995</c:v>
                </c:pt>
                <c:pt idx="1191">
                  <c:v>6.5930357142857146</c:v>
                </c:pt>
                <c:pt idx="1192">
                  <c:v>6.5985714285714288</c:v>
                </c:pt>
                <c:pt idx="1193">
                  <c:v>6.6041071428571403</c:v>
                </c:pt>
                <c:pt idx="1194">
                  <c:v>6.609642857142858</c:v>
                </c:pt>
                <c:pt idx="1195">
                  <c:v>6.6151785714285678</c:v>
                </c:pt>
                <c:pt idx="1196">
                  <c:v>6.6207142857142856</c:v>
                </c:pt>
                <c:pt idx="1197">
                  <c:v>6.6262500000000006</c:v>
                </c:pt>
                <c:pt idx="1198">
                  <c:v>6.6317857142857148</c:v>
                </c:pt>
                <c:pt idx="1199">
                  <c:v>6.637321428571429</c:v>
                </c:pt>
                <c:pt idx="1200">
                  <c:v>6.6428571428571415</c:v>
                </c:pt>
                <c:pt idx="1201">
                  <c:v>6.6483928571428565</c:v>
                </c:pt>
                <c:pt idx="1202">
                  <c:v>6.6539285714285681</c:v>
                </c:pt>
                <c:pt idx="1203">
                  <c:v>6.6594642857142894</c:v>
                </c:pt>
                <c:pt idx="1204">
                  <c:v>6.6649999999999956</c:v>
                </c:pt>
                <c:pt idx="1205">
                  <c:v>6.6705357142857107</c:v>
                </c:pt>
                <c:pt idx="1206">
                  <c:v>6.6760714285714293</c:v>
                </c:pt>
                <c:pt idx="1207">
                  <c:v>6.6816071428571471</c:v>
                </c:pt>
                <c:pt idx="1208">
                  <c:v>6.6871428571428542</c:v>
                </c:pt>
                <c:pt idx="1209">
                  <c:v>6.6926785714285684</c:v>
                </c:pt>
                <c:pt idx="1210">
                  <c:v>6.6982142857142861</c:v>
                </c:pt>
                <c:pt idx="1211">
                  <c:v>6.7037500000000003</c:v>
                </c:pt>
                <c:pt idx="1212">
                  <c:v>6.7092857142857154</c:v>
                </c:pt>
                <c:pt idx="1213">
                  <c:v>6.7148214285714287</c:v>
                </c:pt>
                <c:pt idx="1214">
                  <c:v>6.7203571428571438</c:v>
                </c:pt>
                <c:pt idx="1215">
                  <c:v>6.7258928571428545</c:v>
                </c:pt>
                <c:pt idx="1216">
                  <c:v>6.7314285714285722</c:v>
                </c:pt>
                <c:pt idx="1217">
                  <c:v>6.73696428571429</c:v>
                </c:pt>
                <c:pt idx="1218">
                  <c:v>6.7425000000000006</c:v>
                </c:pt>
                <c:pt idx="1219">
                  <c:v>6.7480357142857148</c:v>
                </c:pt>
                <c:pt idx="1220">
                  <c:v>6.753571428571429</c:v>
                </c:pt>
                <c:pt idx="1221">
                  <c:v>6.7591071428571432</c:v>
                </c:pt>
                <c:pt idx="1222">
                  <c:v>6.7646428571428565</c:v>
                </c:pt>
                <c:pt idx="1223">
                  <c:v>6.7701785714285716</c:v>
                </c:pt>
                <c:pt idx="1224">
                  <c:v>6.7757142857142894</c:v>
                </c:pt>
                <c:pt idx="1225">
                  <c:v>6.7812500000000044</c:v>
                </c:pt>
                <c:pt idx="1226">
                  <c:v>6.7867857142857151</c:v>
                </c:pt>
                <c:pt idx="1227">
                  <c:v>6.7923214285714293</c:v>
                </c:pt>
                <c:pt idx="1228">
                  <c:v>6.7978571428571435</c:v>
                </c:pt>
                <c:pt idx="1229">
                  <c:v>6.8033928571428577</c:v>
                </c:pt>
                <c:pt idx="1230">
                  <c:v>6.8089285714285683</c:v>
                </c:pt>
                <c:pt idx="1231">
                  <c:v>6.8144642857142861</c:v>
                </c:pt>
                <c:pt idx="1232">
                  <c:v>6.8199999999999985</c:v>
                </c:pt>
                <c:pt idx="1233">
                  <c:v>6.8255357142857083</c:v>
                </c:pt>
                <c:pt idx="1234">
                  <c:v>6.8310714285714313</c:v>
                </c:pt>
                <c:pt idx="1235">
                  <c:v>6.8366071428571482</c:v>
                </c:pt>
                <c:pt idx="1236">
                  <c:v>6.8421428571428544</c:v>
                </c:pt>
                <c:pt idx="1237">
                  <c:v>6.8476785714285695</c:v>
                </c:pt>
                <c:pt idx="1238">
                  <c:v>6.8532142857142864</c:v>
                </c:pt>
                <c:pt idx="1239">
                  <c:v>6.8587500000000006</c:v>
                </c:pt>
                <c:pt idx="1240">
                  <c:v>6.8642857142857086</c:v>
                </c:pt>
                <c:pt idx="1241">
                  <c:v>6.869821428571429</c:v>
                </c:pt>
                <c:pt idx="1242">
                  <c:v>6.8753571428571432</c:v>
                </c:pt>
                <c:pt idx="1243">
                  <c:v>6.8808928571428565</c:v>
                </c:pt>
                <c:pt idx="1244">
                  <c:v>6.8864285714285716</c:v>
                </c:pt>
                <c:pt idx="1245">
                  <c:v>6.8919642857142884</c:v>
                </c:pt>
                <c:pt idx="1246">
                  <c:v>6.8974999999999973</c:v>
                </c:pt>
                <c:pt idx="1247">
                  <c:v>6.9030357142857151</c:v>
                </c:pt>
                <c:pt idx="1248">
                  <c:v>6.9085714285714293</c:v>
                </c:pt>
                <c:pt idx="1249">
                  <c:v>6.9141071428571435</c:v>
                </c:pt>
                <c:pt idx="1250">
                  <c:v>6.9196428571428594</c:v>
                </c:pt>
                <c:pt idx="1251">
                  <c:v>6.9251785714285683</c:v>
                </c:pt>
                <c:pt idx="1252">
                  <c:v>6.9307142857142896</c:v>
                </c:pt>
                <c:pt idx="1253">
                  <c:v>6.9362500000000038</c:v>
                </c:pt>
                <c:pt idx="1254">
                  <c:v>6.9417857142857144</c:v>
                </c:pt>
                <c:pt idx="1255">
                  <c:v>6.9473214285714304</c:v>
                </c:pt>
                <c:pt idx="1256">
                  <c:v>6.9528571428571437</c:v>
                </c:pt>
                <c:pt idx="1257">
                  <c:v>6.9583928571428579</c:v>
                </c:pt>
                <c:pt idx="1258">
                  <c:v>6.9639285714285695</c:v>
                </c:pt>
                <c:pt idx="1259">
                  <c:v>6.9694642857142899</c:v>
                </c:pt>
                <c:pt idx="1260">
                  <c:v>6.9750000000000014</c:v>
                </c:pt>
                <c:pt idx="1261">
                  <c:v>6.9805357142857147</c:v>
                </c:pt>
                <c:pt idx="1262">
                  <c:v>6.9860714285714325</c:v>
                </c:pt>
                <c:pt idx="1263">
                  <c:v>6.9916071428571493</c:v>
                </c:pt>
                <c:pt idx="1264">
                  <c:v>6.9971428571428556</c:v>
                </c:pt>
                <c:pt idx="1265">
                  <c:v>7.0026785714285715</c:v>
                </c:pt>
                <c:pt idx="1266">
                  <c:v>7.0082142857142884</c:v>
                </c:pt>
                <c:pt idx="1267">
                  <c:v>7.0137500000000008</c:v>
                </c:pt>
                <c:pt idx="1268">
                  <c:v>7.019285714285715</c:v>
                </c:pt>
                <c:pt idx="1269">
                  <c:v>7.0248214285714266</c:v>
                </c:pt>
                <c:pt idx="1270">
                  <c:v>7.0303571428571434</c:v>
                </c:pt>
                <c:pt idx="1271">
                  <c:v>7.0358928571428576</c:v>
                </c:pt>
                <c:pt idx="1272">
                  <c:v>7.0414285714285718</c:v>
                </c:pt>
                <c:pt idx="1273">
                  <c:v>7.0469642857142896</c:v>
                </c:pt>
                <c:pt idx="1274">
                  <c:v>7.0524999999999975</c:v>
                </c:pt>
                <c:pt idx="1275">
                  <c:v>7.0580357142857117</c:v>
                </c:pt>
                <c:pt idx="1276">
                  <c:v>7.0635714285714295</c:v>
                </c:pt>
                <c:pt idx="1277">
                  <c:v>7.0691071428571437</c:v>
                </c:pt>
                <c:pt idx="1278">
                  <c:v>7.0746428571428579</c:v>
                </c:pt>
                <c:pt idx="1279">
                  <c:v>7.0801785714285685</c:v>
                </c:pt>
                <c:pt idx="1280">
                  <c:v>7.0857142857142863</c:v>
                </c:pt>
                <c:pt idx="1281">
                  <c:v>7.0912500000000014</c:v>
                </c:pt>
                <c:pt idx="1282">
                  <c:v>7.0967857142857147</c:v>
                </c:pt>
                <c:pt idx="1283">
                  <c:v>7.1023214285714289</c:v>
                </c:pt>
                <c:pt idx="1284">
                  <c:v>7.1078571428571395</c:v>
                </c:pt>
                <c:pt idx="1285">
                  <c:v>7.1133928571428555</c:v>
                </c:pt>
                <c:pt idx="1286">
                  <c:v>7.1189285714285679</c:v>
                </c:pt>
                <c:pt idx="1287">
                  <c:v>7.1244642857142866</c:v>
                </c:pt>
                <c:pt idx="1288">
                  <c:v>7.1300000000000008</c:v>
                </c:pt>
                <c:pt idx="1289">
                  <c:v>7.1355357142857097</c:v>
                </c:pt>
                <c:pt idx="1290">
                  <c:v>7.1410714285714292</c:v>
                </c:pt>
                <c:pt idx="1291">
                  <c:v>7.1466071428571434</c:v>
                </c:pt>
                <c:pt idx="1292">
                  <c:v>7.152142857142854</c:v>
                </c:pt>
                <c:pt idx="1293">
                  <c:v>7.1576785714285682</c:v>
                </c:pt>
                <c:pt idx="1294">
                  <c:v>7.163214285714286</c:v>
                </c:pt>
                <c:pt idx="1295">
                  <c:v>7.1687499999999975</c:v>
                </c:pt>
                <c:pt idx="1296">
                  <c:v>7.1742857142857117</c:v>
                </c:pt>
                <c:pt idx="1297">
                  <c:v>7.1798214285714304</c:v>
                </c:pt>
                <c:pt idx="1298">
                  <c:v>7.1853571428571437</c:v>
                </c:pt>
                <c:pt idx="1299">
                  <c:v>7.1908928571428543</c:v>
                </c:pt>
                <c:pt idx="1300">
                  <c:v>7.1964285714285685</c:v>
                </c:pt>
                <c:pt idx="1301">
                  <c:v>7.2019642857142898</c:v>
                </c:pt>
                <c:pt idx="1302">
                  <c:v>7.2075000000000005</c:v>
                </c:pt>
                <c:pt idx="1303">
                  <c:v>7.2130357142857147</c:v>
                </c:pt>
                <c:pt idx="1304">
                  <c:v>7.2185714285714289</c:v>
                </c:pt>
                <c:pt idx="1305">
                  <c:v>7.2241071428571395</c:v>
                </c:pt>
                <c:pt idx="1306">
                  <c:v>7.2296428571428581</c:v>
                </c:pt>
                <c:pt idx="1307">
                  <c:v>7.2351785714285715</c:v>
                </c:pt>
                <c:pt idx="1308">
                  <c:v>7.2407142857142874</c:v>
                </c:pt>
                <c:pt idx="1309">
                  <c:v>7.2462500000000034</c:v>
                </c:pt>
                <c:pt idx="1310">
                  <c:v>7.2517857142857149</c:v>
                </c:pt>
                <c:pt idx="1311">
                  <c:v>7.2573214285714291</c:v>
                </c:pt>
                <c:pt idx="1312">
                  <c:v>7.2628571428571425</c:v>
                </c:pt>
                <c:pt idx="1313">
                  <c:v>7.2683928571428575</c:v>
                </c:pt>
                <c:pt idx="1314">
                  <c:v>7.2739285714285717</c:v>
                </c:pt>
                <c:pt idx="1315">
                  <c:v>7.2794642857142922</c:v>
                </c:pt>
                <c:pt idx="1316">
                  <c:v>7.285000000000001</c:v>
                </c:pt>
                <c:pt idx="1317">
                  <c:v>7.2905357142857117</c:v>
                </c:pt>
                <c:pt idx="1318">
                  <c:v>7.2960714285714294</c:v>
                </c:pt>
                <c:pt idx="1319">
                  <c:v>7.3016071428571481</c:v>
                </c:pt>
                <c:pt idx="1320">
                  <c:v>7.3071428571428543</c:v>
                </c:pt>
                <c:pt idx="1321">
                  <c:v>7.3126785714285685</c:v>
                </c:pt>
                <c:pt idx="1322">
                  <c:v>7.3182142857142862</c:v>
                </c:pt>
                <c:pt idx="1323">
                  <c:v>7.3237499999999995</c:v>
                </c:pt>
                <c:pt idx="1324">
                  <c:v>7.3292857142857146</c:v>
                </c:pt>
                <c:pt idx="1325">
                  <c:v>7.3348214285714288</c:v>
                </c:pt>
                <c:pt idx="1326">
                  <c:v>7.340357142857143</c:v>
                </c:pt>
                <c:pt idx="1327">
                  <c:v>7.3458928571428546</c:v>
                </c:pt>
                <c:pt idx="1328">
                  <c:v>7.3514285714285705</c:v>
                </c:pt>
                <c:pt idx="1329">
                  <c:v>7.3569642857142874</c:v>
                </c:pt>
                <c:pt idx="1330">
                  <c:v>7.3624999999999972</c:v>
                </c:pt>
                <c:pt idx="1331">
                  <c:v>7.3680357142857096</c:v>
                </c:pt>
                <c:pt idx="1332">
                  <c:v>7.3735714285714291</c:v>
                </c:pt>
                <c:pt idx="1333">
                  <c:v>7.3791071428571433</c:v>
                </c:pt>
                <c:pt idx="1334">
                  <c:v>7.3846428571428575</c:v>
                </c:pt>
                <c:pt idx="1335">
                  <c:v>7.3901785714285682</c:v>
                </c:pt>
                <c:pt idx="1336">
                  <c:v>7.3957142857142859</c:v>
                </c:pt>
                <c:pt idx="1337">
                  <c:v>7.4012500000000045</c:v>
                </c:pt>
                <c:pt idx="1338">
                  <c:v>7.4067857142857152</c:v>
                </c:pt>
                <c:pt idx="1339">
                  <c:v>7.4123214285714294</c:v>
                </c:pt>
                <c:pt idx="1340">
                  <c:v>7.4178571428571436</c:v>
                </c:pt>
                <c:pt idx="1341">
                  <c:v>7.4233928571428578</c:v>
                </c:pt>
                <c:pt idx="1342">
                  <c:v>7.4289285714285684</c:v>
                </c:pt>
                <c:pt idx="1343">
                  <c:v>7.4344642857142897</c:v>
                </c:pt>
                <c:pt idx="1344">
                  <c:v>7.44</c:v>
                </c:pt>
                <c:pt idx="1345">
                  <c:v>7.4455357142857146</c:v>
                </c:pt>
                <c:pt idx="1346">
                  <c:v>7.4510714285714323</c:v>
                </c:pt>
                <c:pt idx="1347">
                  <c:v>7.4566071428571492</c:v>
                </c:pt>
                <c:pt idx="1348">
                  <c:v>7.4621428571428545</c:v>
                </c:pt>
                <c:pt idx="1349">
                  <c:v>7.4676785714285705</c:v>
                </c:pt>
                <c:pt idx="1350">
                  <c:v>7.4732142857142909</c:v>
                </c:pt>
                <c:pt idx="1351">
                  <c:v>7.4787500000000033</c:v>
                </c:pt>
                <c:pt idx="1352">
                  <c:v>7.4842857142857149</c:v>
                </c:pt>
                <c:pt idx="1353">
                  <c:v>7.4898214285714326</c:v>
                </c:pt>
                <c:pt idx="1354">
                  <c:v>7.4953571428571433</c:v>
                </c:pt>
                <c:pt idx="1355">
                  <c:v>7.5008928571428575</c:v>
                </c:pt>
                <c:pt idx="1356">
                  <c:v>7.5064285714285717</c:v>
                </c:pt>
                <c:pt idx="1357">
                  <c:v>7.5119642857142894</c:v>
                </c:pt>
                <c:pt idx="1358">
                  <c:v>7.5174999999999974</c:v>
                </c:pt>
                <c:pt idx="1359">
                  <c:v>7.5230357142857107</c:v>
                </c:pt>
                <c:pt idx="1360">
                  <c:v>7.5285714285714285</c:v>
                </c:pt>
                <c:pt idx="1361">
                  <c:v>7.5341071428571436</c:v>
                </c:pt>
                <c:pt idx="1362">
                  <c:v>7.5396428571428613</c:v>
                </c:pt>
                <c:pt idx="1363">
                  <c:v>7.5451785714285684</c:v>
                </c:pt>
                <c:pt idx="1364">
                  <c:v>7.5507142857142862</c:v>
                </c:pt>
                <c:pt idx="1365">
                  <c:v>7.5562500000000004</c:v>
                </c:pt>
                <c:pt idx="1366">
                  <c:v>7.5617857142857146</c:v>
                </c:pt>
                <c:pt idx="1367">
                  <c:v>7.5673214285714288</c:v>
                </c:pt>
                <c:pt idx="1368">
                  <c:v>7.5728571428571438</c:v>
                </c:pt>
                <c:pt idx="1369">
                  <c:v>7.578392857142858</c:v>
                </c:pt>
                <c:pt idx="1370">
                  <c:v>7.5839285714285705</c:v>
                </c:pt>
                <c:pt idx="1371">
                  <c:v>7.58946428571429</c:v>
                </c:pt>
                <c:pt idx="1372">
                  <c:v>7.5950000000000006</c:v>
                </c:pt>
                <c:pt idx="1373">
                  <c:v>7.6005357142857095</c:v>
                </c:pt>
                <c:pt idx="1374">
                  <c:v>7.606071428571429</c:v>
                </c:pt>
                <c:pt idx="1375">
                  <c:v>7.6116071428571432</c:v>
                </c:pt>
                <c:pt idx="1376">
                  <c:v>7.6171428571428521</c:v>
                </c:pt>
                <c:pt idx="1377">
                  <c:v>7.6226785714285681</c:v>
                </c:pt>
                <c:pt idx="1378">
                  <c:v>7.6282142857142867</c:v>
                </c:pt>
                <c:pt idx="1379">
                  <c:v>7.6337500000000009</c:v>
                </c:pt>
                <c:pt idx="1380">
                  <c:v>7.6392857142857151</c:v>
                </c:pt>
                <c:pt idx="1381">
                  <c:v>7.6448214285714275</c:v>
                </c:pt>
                <c:pt idx="1382">
                  <c:v>7.6503571428571435</c:v>
                </c:pt>
                <c:pt idx="1383">
                  <c:v>7.6558928571428542</c:v>
                </c:pt>
                <c:pt idx="1384">
                  <c:v>7.6614285714285684</c:v>
                </c:pt>
                <c:pt idx="1385">
                  <c:v>7.6669642857142861</c:v>
                </c:pt>
                <c:pt idx="1386">
                  <c:v>7.6724999999999985</c:v>
                </c:pt>
                <c:pt idx="1387">
                  <c:v>7.6780357142857145</c:v>
                </c:pt>
                <c:pt idx="1388">
                  <c:v>7.6835714285714296</c:v>
                </c:pt>
                <c:pt idx="1389">
                  <c:v>7.6891071428571438</c:v>
                </c:pt>
                <c:pt idx="1390">
                  <c:v>7.6946428571428545</c:v>
                </c:pt>
                <c:pt idx="1391">
                  <c:v>7.7001785714285695</c:v>
                </c:pt>
                <c:pt idx="1392">
                  <c:v>7.7057142857142864</c:v>
                </c:pt>
                <c:pt idx="1393">
                  <c:v>7.7112500000000024</c:v>
                </c:pt>
                <c:pt idx="1394">
                  <c:v>7.7167857142857148</c:v>
                </c:pt>
                <c:pt idx="1395">
                  <c:v>7.722321428571429</c:v>
                </c:pt>
                <c:pt idx="1396">
                  <c:v>7.7278571428571405</c:v>
                </c:pt>
                <c:pt idx="1397">
                  <c:v>7.7333928571428574</c:v>
                </c:pt>
                <c:pt idx="1398">
                  <c:v>7.7389285714285725</c:v>
                </c:pt>
                <c:pt idx="1399">
                  <c:v>7.7444642857142894</c:v>
                </c:pt>
                <c:pt idx="1400">
                  <c:v>7.7500000000000009</c:v>
                </c:pt>
                <c:pt idx="1401">
                  <c:v>7.7555357142857106</c:v>
                </c:pt>
                <c:pt idx="1402">
                  <c:v>7.7610714285714293</c:v>
                </c:pt>
                <c:pt idx="1403">
                  <c:v>7.766607142857147</c:v>
                </c:pt>
                <c:pt idx="1404">
                  <c:v>7.7721428571428577</c:v>
                </c:pt>
                <c:pt idx="1405">
                  <c:v>7.7776785714285719</c:v>
                </c:pt>
                <c:pt idx="1406">
                  <c:v>7.7832142857142896</c:v>
                </c:pt>
                <c:pt idx="1407">
                  <c:v>7.7887500000000003</c:v>
                </c:pt>
                <c:pt idx="1408">
                  <c:v>7.7942857142857145</c:v>
                </c:pt>
                <c:pt idx="1409">
                  <c:v>7.7998214285714313</c:v>
                </c:pt>
                <c:pt idx="1410">
                  <c:v>7.8053571428571438</c:v>
                </c:pt>
                <c:pt idx="1411">
                  <c:v>7.8108928571428544</c:v>
                </c:pt>
                <c:pt idx="1412">
                  <c:v>7.8164285714285695</c:v>
                </c:pt>
                <c:pt idx="1413">
                  <c:v>7.8219642857142864</c:v>
                </c:pt>
                <c:pt idx="1414">
                  <c:v>7.827499999999997</c:v>
                </c:pt>
                <c:pt idx="1415">
                  <c:v>7.8330357142857148</c:v>
                </c:pt>
                <c:pt idx="1416">
                  <c:v>7.838571428571429</c:v>
                </c:pt>
                <c:pt idx="1417">
                  <c:v>7.8441071428571405</c:v>
                </c:pt>
                <c:pt idx="1418">
                  <c:v>7.8496428571428574</c:v>
                </c:pt>
                <c:pt idx="1419">
                  <c:v>7.8551785714285689</c:v>
                </c:pt>
                <c:pt idx="1420">
                  <c:v>7.8607142857142867</c:v>
                </c:pt>
                <c:pt idx="1421">
                  <c:v>7.8662500000000009</c:v>
                </c:pt>
                <c:pt idx="1422">
                  <c:v>7.8717857142857151</c:v>
                </c:pt>
                <c:pt idx="1423">
                  <c:v>7.8773214285714293</c:v>
                </c:pt>
                <c:pt idx="1424">
                  <c:v>7.8828571428571435</c:v>
                </c:pt>
                <c:pt idx="1425">
                  <c:v>7.8883928571428577</c:v>
                </c:pt>
                <c:pt idx="1426">
                  <c:v>7.8939285714285683</c:v>
                </c:pt>
                <c:pt idx="1427">
                  <c:v>7.8994642857142896</c:v>
                </c:pt>
                <c:pt idx="1428">
                  <c:v>7.9050000000000002</c:v>
                </c:pt>
                <c:pt idx="1429">
                  <c:v>7.9105357142857118</c:v>
                </c:pt>
                <c:pt idx="1430">
                  <c:v>7.9160714285714304</c:v>
                </c:pt>
                <c:pt idx="1431">
                  <c:v>7.9216071428571482</c:v>
                </c:pt>
                <c:pt idx="1432">
                  <c:v>7.9271428571428544</c:v>
                </c:pt>
                <c:pt idx="1433">
                  <c:v>7.9326785714285721</c:v>
                </c:pt>
                <c:pt idx="1434">
                  <c:v>7.9382142857142899</c:v>
                </c:pt>
                <c:pt idx="1435">
                  <c:v>7.9437500000000014</c:v>
                </c:pt>
                <c:pt idx="1436">
                  <c:v>7.9492857142857174</c:v>
                </c:pt>
                <c:pt idx="1437">
                  <c:v>7.9548214285714289</c:v>
                </c:pt>
                <c:pt idx="1438">
                  <c:v>7.9603571428571431</c:v>
                </c:pt>
                <c:pt idx="1439">
                  <c:v>7.9658928571428556</c:v>
                </c:pt>
                <c:pt idx="1440">
                  <c:v>7.9714285714285724</c:v>
                </c:pt>
                <c:pt idx="1441">
                  <c:v>7.9769642857142911</c:v>
                </c:pt>
                <c:pt idx="1442">
                  <c:v>7.9825000000000008</c:v>
                </c:pt>
                <c:pt idx="1443">
                  <c:v>7.988035714285715</c:v>
                </c:pt>
                <c:pt idx="1444">
                  <c:v>7.9935714285714292</c:v>
                </c:pt>
                <c:pt idx="1445">
                  <c:v>7.9991071428571434</c:v>
                </c:pt>
                <c:pt idx="1446">
                  <c:v>8.0046428571428656</c:v>
                </c:pt>
                <c:pt idx="1447">
                  <c:v>8.0101785714285683</c:v>
                </c:pt>
                <c:pt idx="1448">
                  <c:v>8.015714285714294</c:v>
                </c:pt>
                <c:pt idx="1449">
                  <c:v>8.0212500000000002</c:v>
                </c:pt>
                <c:pt idx="1450">
                  <c:v>8.0267857142857224</c:v>
                </c:pt>
                <c:pt idx="1451">
                  <c:v>8.0323214285714162</c:v>
                </c:pt>
                <c:pt idx="1452">
                  <c:v>8.0378571428571419</c:v>
                </c:pt>
                <c:pt idx="1453">
                  <c:v>8.043392857142857</c:v>
                </c:pt>
                <c:pt idx="1454">
                  <c:v>8.0489285714285614</c:v>
                </c:pt>
                <c:pt idx="1455">
                  <c:v>8.0544642857142943</c:v>
                </c:pt>
                <c:pt idx="1456">
                  <c:v>8.06</c:v>
                </c:pt>
                <c:pt idx="1457">
                  <c:v>8.0655357142857262</c:v>
                </c:pt>
                <c:pt idx="1458">
                  <c:v>8.0710714285714165</c:v>
                </c:pt>
                <c:pt idx="1459">
                  <c:v>8.076607142857144</c:v>
                </c:pt>
                <c:pt idx="1460">
                  <c:v>8.0821428571428644</c:v>
                </c:pt>
                <c:pt idx="1461">
                  <c:v>8.0876785714285688</c:v>
                </c:pt>
                <c:pt idx="1462">
                  <c:v>8.0932142857142857</c:v>
                </c:pt>
                <c:pt idx="1463">
                  <c:v>8.0987500000000008</c:v>
                </c:pt>
                <c:pt idx="1464">
                  <c:v>8.1042857142857141</c:v>
                </c:pt>
                <c:pt idx="1465">
                  <c:v>8.1098214285714167</c:v>
                </c:pt>
                <c:pt idx="1466">
                  <c:v>8.1153571428571389</c:v>
                </c:pt>
                <c:pt idx="1467">
                  <c:v>8.1208928571428576</c:v>
                </c:pt>
                <c:pt idx="1468">
                  <c:v>8.1264285714285709</c:v>
                </c:pt>
                <c:pt idx="1469">
                  <c:v>8.1319642857142789</c:v>
                </c:pt>
                <c:pt idx="1470">
                  <c:v>8.1375000000000011</c:v>
                </c:pt>
                <c:pt idx="1471">
                  <c:v>8.1430357142857144</c:v>
                </c:pt>
                <c:pt idx="1472">
                  <c:v>8.1485714285714117</c:v>
                </c:pt>
                <c:pt idx="1473">
                  <c:v>8.154107142857141</c:v>
                </c:pt>
                <c:pt idx="1474">
                  <c:v>8.1596428571428721</c:v>
                </c:pt>
                <c:pt idx="1475">
                  <c:v>8.165178571428573</c:v>
                </c:pt>
                <c:pt idx="1476">
                  <c:v>8.1707142857142863</c:v>
                </c:pt>
                <c:pt idx="1477">
                  <c:v>8.1762500000000014</c:v>
                </c:pt>
                <c:pt idx="1478">
                  <c:v>8.1817857142857147</c:v>
                </c:pt>
                <c:pt idx="1479">
                  <c:v>8.187321428571412</c:v>
                </c:pt>
                <c:pt idx="1480">
                  <c:v>8.1928571428571431</c:v>
                </c:pt>
                <c:pt idx="1481">
                  <c:v>8.1983928571428581</c:v>
                </c:pt>
                <c:pt idx="1482">
                  <c:v>8.2039285714285679</c:v>
                </c:pt>
                <c:pt idx="1483">
                  <c:v>8.2094642857142865</c:v>
                </c:pt>
                <c:pt idx="1484">
                  <c:v>8.2150000000000016</c:v>
                </c:pt>
                <c:pt idx="1485">
                  <c:v>8.2205357142857167</c:v>
                </c:pt>
                <c:pt idx="1486">
                  <c:v>8.226071428571414</c:v>
                </c:pt>
                <c:pt idx="1487">
                  <c:v>8.2316071428571327</c:v>
                </c:pt>
                <c:pt idx="1488">
                  <c:v>8.2371428571428584</c:v>
                </c:pt>
                <c:pt idx="1489">
                  <c:v>8.2426785714285682</c:v>
                </c:pt>
                <c:pt idx="1490">
                  <c:v>8.2482142857142762</c:v>
                </c:pt>
                <c:pt idx="1491">
                  <c:v>8.2537500000000001</c:v>
                </c:pt>
                <c:pt idx="1492">
                  <c:v>8.2592857142857206</c:v>
                </c:pt>
                <c:pt idx="1493">
                  <c:v>8.2648214285714161</c:v>
                </c:pt>
                <c:pt idx="1494">
                  <c:v>8.2703571428571419</c:v>
                </c:pt>
                <c:pt idx="1495">
                  <c:v>8.275892857142864</c:v>
                </c:pt>
                <c:pt idx="1496">
                  <c:v>8.2814285714285685</c:v>
                </c:pt>
                <c:pt idx="1497">
                  <c:v>8.2869642857142871</c:v>
                </c:pt>
                <c:pt idx="1498">
                  <c:v>8.2925000000000004</c:v>
                </c:pt>
                <c:pt idx="1499">
                  <c:v>8.2980357142857155</c:v>
                </c:pt>
                <c:pt idx="1500">
                  <c:v>8.3035714285714217</c:v>
                </c:pt>
                <c:pt idx="1501">
                  <c:v>8.3091071428571457</c:v>
                </c:pt>
                <c:pt idx="1502">
                  <c:v>8.3146428571428643</c:v>
                </c:pt>
                <c:pt idx="1503">
                  <c:v>8.3201785714285688</c:v>
                </c:pt>
                <c:pt idx="1504">
                  <c:v>8.3257142857142945</c:v>
                </c:pt>
                <c:pt idx="1505">
                  <c:v>8.3312499999999989</c:v>
                </c:pt>
                <c:pt idx="1506">
                  <c:v>8.3367857142857229</c:v>
                </c:pt>
                <c:pt idx="1507">
                  <c:v>8.3423214285714167</c:v>
                </c:pt>
                <c:pt idx="1508">
                  <c:v>8.3478571428571389</c:v>
                </c:pt>
                <c:pt idx="1509">
                  <c:v>8.3533928571428664</c:v>
                </c:pt>
                <c:pt idx="1510">
                  <c:v>8.358928571428569</c:v>
                </c:pt>
                <c:pt idx="1511">
                  <c:v>8.3644642857142966</c:v>
                </c:pt>
                <c:pt idx="1512">
                  <c:v>8.3700000000000028</c:v>
                </c:pt>
                <c:pt idx="1513">
                  <c:v>8.3755357142857285</c:v>
                </c:pt>
                <c:pt idx="1514">
                  <c:v>8.381071428571417</c:v>
                </c:pt>
                <c:pt idx="1515">
                  <c:v>8.3866071428571427</c:v>
                </c:pt>
                <c:pt idx="1516">
                  <c:v>8.3921428571428685</c:v>
                </c:pt>
                <c:pt idx="1517">
                  <c:v>8.3976785714285729</c:v>
                </c:pt>
                <c:pt idx="1518">
                  <c:v>8.4032142857142862</c:v>
                </c:pt>
                <c:pt idx="1519">
                  <c:v>8.4087500000000013</c:v>
                </c:pt>
                <c:pt idx="1520">
                  <c:v>8.4142857142857146</c:v>
                </c:pt>
                <c:pt idx="1521">
                  <c:v>8.4198214285714172</c:v>
                </c:pt>
                <c:pt idx="1522">
                  <c:v>8.425357142857143</c:v>
                </c:pt>
                <c:pt idx="1523">
                  <c:v>8.4308928571428652</c:v>
                </c:pt>
                <c:pt idx="1524">
                  <c:v>8.4364285714285714</c:v>
                </c:pt>
                <c:pt idx="1525">
                  <c:v>8.4419642857142829</c:v>
                </c:pt>
                <c:pt idx="1526">
                  <c:v>8.4475000000000016</c:v>
                </c:pt>
                <c:pt idx="1527">
                  <c:v>8.4530357142857255</c:v>
                </c:pt>
                <c:pt idx="1528">
                  <c:v>8.4585714285714211</c:v>
                </c:pt>
                <c:pt idx="1529">
                  <c:v>8.4641071428571433</c:v>
                </c:pt>
                <c:pt idx="1530">
                  <c:v>8.4696428571428726</c:v>
                </c:pt>
                <c:pt idx="1531">
                  <c:v>8.4751785714285717</c:v>
                </c:pt>
                <c:pt idx="1532">
                  <c:v>8.4807142857142868</c:v>
                </c:pt>
                <c:pt idx="1533">
                  <c:v>8.4862500000000001</c:v>
                </c:pt>
                <c:pt idx="1534">
                  <c:v>8.4917857142857205</c:v>
                </c:pt>
                <c:pt idx="1535">
                  <c:v>8.4973214285714143</c:v>
                </c:pt>
                <c:pt idx="1536">
                  <c:v>8.5028571428571436</c:v>
                </c:pt>
                <c:pt idx="1537">
                  <c:v>8.5083928571428586</c:v>
                </c:pt>
                <c:pt idx="1538">
                  <c:v>8.5139285714285684</c:v>
                </c:pt>
                <c:pt idx="1539">
                  <c:v>8.5194642857142941</c:v>
                </c:pt>
                <c:pt idx="1540">
                  <c:v>8.5250000000000004</c:v>
                </c:pt>
                <c:pt idx="1541">
                  <c:v>8.5305357142857208</c:v>
                </c:pt>
                <c:pt idx="1542">
                  <c:v>8.5360714285714163</c:v>
                </c:pt>
                <c:pt idx="1543">
                  <c:v>8.5416071428571367</c:v>
                </c:pt>
                <c:pt idx="1544">
                  <c:v>8.5471428571428572</c:v>
                </c:pt>
                <c:pt idx="1545">
                  <c:v>8.5526785714285722</c:v>
                </c:pt>
                <c:pt idx="1546">
                  <c:v>8.5582142857142856</c:v>
                </c:pt>
                <c:pt idx="1547">
                  <c:v>8.5637500000000006</c:v>
                </c:pt>
                <c:pt idx="1548">
                  <c:v>8.5692857142857228</c:v>
                </c:pt>
                <c:pt idx="1549">
                  <c:v>8.5748214285714166</c:v>
                </c:pt>
                <c:pt idx="1550">
                  <c:v>8.580357142857137</c:v>
                </c:pt>
                <c:pt idx="1551">
                  <c:v>8.5858928571428663</c:v>
                </c:pt>
                <c:pt idx="1552">
                  <c:v>8.591428571428569</c:v>
                </c:pt>
                <c:pt idx="1553">
                  <c:v>8.5969642857142858</c:v>
                </c:pt>
                <c:pt idx="1554">
                  <c:v>8.6025000000000027</c:v>
                </c:pt>
                <c:pt idx="1555">
                  <c:v>8.6080357142857142</c:v>
                </c:pt>
                <c:pt idx="1556">
                  <c:v>8.6135714285714169</c:v>
                </c:pt>
                <c:pt idx="1557">
                  <c:v>8.6191071428571409</c:v>
                </c:pt>
                <c:pt idx="1558">
                  <c:v>8.6246428571428577</c:v>
                </c:pt>
                <c:pt idx="1559">
                  <c:v>8.6301785714285639</c:v>
                </c:pt>
                <c:pt idx="1560">
                  <c:v>8.6357142857142861</c:v>
                </c:pt>
                <c:pt idx="1561">
                  <c:v>8.6412499999999994</c:v>
                </c:pt>
                <c:pt idx="1562">
                  <c:v>8.6467857142857145</c:v>
                </c:pt>
                <c:pt idx="1563">
                  <c:v>8.6523214285714189</c:v>
                </c:pt>
                <c:pt idx="1564">
                  <c:v>8.6578571428571429</c:v>
                </c:pt>
                <c:pt idx="1565">
                  <c:v>8.6633928571428598</c:v>
                </c:pt>
                <c:pt idx="1566">
                  <c:v>8.6689285714285642</c:v>
                </c:pt>
                <c:pt idx="1567">
                  <c:v>8.6744642857142864</c:v>
                </c:pt>
                <c:pt idx="1568">
                  <c:v>8.6800000000000015</c:v>
                </c:pt>
                <c:pt idx="1569">
                  <c:v>8.6855357142857255</c:v>
                </c:pt>
                <c:pt idx="1570">
                  <c:v>8.6910714285714139</c:v>
                </c:pt>
                <c:pt idx="1571">
                  <c:v>8.6966071428571432</c:v>
                </c:pt>
                <c:pt idx="1572">
                  <c:v>8.7021428571428654</c:v>
                </c:pt>
                <c:pt idx="1573">
                  <c:v>8.707678571428568</c:v>
                </c:pt>
                <c:pt idx="1574">
                  <c:v>8.7132142857142849</c:v>
                </c:pt>
                <c:pt idx="1575">
                  <c:v>8.71875</c:v>
                </c:pt>
                <c:pt idx="1576">
                  <c:v>8.7242857142857151</c:v>
                </c:pt>
                <c:pt idx="1577">
                  <c:v>8.7298214285714142</c:v>
                </c:pt>
                <c:pt idx="1578">
                  <c:v>8.7353571428571364</c:v>
                </c:pt>
                <c:pt idx="1579">
                  <c:v>8.7408928571428586</c:v>
                </c:pt>
                <c:pt idx="1580">
                  <c:v>8.7464285714285719</c:v>
                </c:pt>
                <c:pt idx="1581">
                  <c:v>8.751964285714287</c:v>
                </c:pt>
                <c:pt idx="1582">
                  <c:v>8.7575000000000003</c:v>
                </c:pt>
                <c:pt idx="1583">
                  <c:v>8.7630357142857225</c:v>
                </c:pt>
                <c:pt idx="1584">
                  <c:v>8.7685714285714162</c:v>
                </c:pt>
                <c:pt idx="1585">
                  <c:v>8.7741071428571367</c:v>
                </c:pt>
                <c:pt idx="1586">
                  <c:v>8.779642857142866</c:v>
                </c:pt>
                <c:pt idx="1587">
                  <c:v>8.7851785714285686</c:v>
                </c:pt>
                <c:pt idx="1588">
                  <c:v>8.7907142857142873</c:v>
                </c:pt>
                <c:pt idx="1589">
                  <c:v>8.7962500000000006</c:v>
                </c:pt>
                <c:pt idx="1590">
                  <c:v>8.8017857142857228</c:v>
                </c:pt>
                <c:pt idx="1591">
                  <c:v>8.8073214285714165</c:v>
                </c:pt>
                <c:pt idx="1592">
                  <c:v>8.8128571428571441</c:v>
                </c:pt>
                <c:pt idx="1593">
                  <c:v>8.8183928571428574</c:v>
                </c:pt>
                <c:pt idx="1594">
                  <c:v>8.8239285714285689</c:v>
                </c:pt>
                <c:pt idx="1595">
                  <c:v>8.8294642857142946</c:v>
                </c:pt>
                <c:pt idx="1596">
                  <c:v>8.8350000000000026</c:v>
                </c:pt>
                <c:pt idx="1597">
                  <c:v>8.840535714285723</c:v>
                </c:pt>
                <c:pt idx="1598">
                  <c:v>8.8460714285714168</c:v>
                </c:pt>
                <c:pt idx="1599">
                  <c:v>8.8516071428571443</c:v>
                </c:pt>
                <c:pt idx="1600">
                  <c:v>8.8571428571428665</c:v>
                </c:pt>
                <c:pt idx="1601">
                  <c:v>8.8626785714285727</c:v>
                </c:pt>
                <c:pt idx="1602">
                  <c:v>8.868214285714286</c:v>
                </c:pt>
                <c:pt idx="1603">
                  <c:v>8.8737500000000047</c:v>
                </c:pt>
                <c:pt idx="1604">
                  <c:v>8.8792857142857233</c:v>
                </c:pt>
                <c:pt idx="1605">
                  <c:v>8.8848214285714189</c:v>
                </c:pt>
                <c:pt idx="1606">
                  <c:v>8.8903571428571411</c:v>
                </c:pt>
                <c:pt idx="1607">
                  <c:v>8.8958928571428721</c:v>
                </c:pt>
                <c:pt idx="1608">
                  <c:v>8.901428571428573</c:v>
                </c:pt>
                <c:pt idx="1609">
                  <c:v>8.9069642857142863</c:v>
                </c:pt>
                <c:pt idx="1610">
                  <c:v>8.9125000000000068</c:v>
                </c:pt>
                <c:pt idx="1611">
                  <c:v>8.9180357142857147</c:v>
                </c:pt>
                <c:pt idx="1612">
                  <c:v>8.9235714285714174</c:v>
                </c:pt>
                <c:pt idx="1613">
                  <c:v>8.9291071428571431</c:v>
                </c:pt>
                <c:pt idx="1614">
                  <c:v>8.9346428571428653</c:v>
                </c:pt>
                <c:pt idx="1615">
                  <c:v>8.940178571428568</c:v>
                </c:pt>
                <c:pt idx="1616">
                  <c:v>8.9457142857142866</c:v>
                </c:pt>
                <c:pt idx="1617">
                  <c:v>8.9512500000000035</c:v>
                </c:pt>
                <c:pt idx="1618">
                  <c:v>8.9567857142857275</c:v>
                </c:pt>
                <c:pt idx="1619">
                  <c:v>8.9623214285714212</c:v>
                </c:pt>
                <c:pt idx="1620">
                  <c:v>8.9678571428571434</c:v>
                </c:pt>
                <c:pt idx="1621">
                  <c:v>8.9733928571428656</c:v>
                </c:pt>
                <c:pt idx="1622">
                  <c:v>8.9789285714285683</c:v>
                </c:pt>
                <c:pt idx="1623">
                  <c:v>8.984464285714294</c:v>
                </c:pt>
                <c:pt idx="1624">
                  <c:v>8.99</c:v>
                </c:pt>
                <c:pt idx="1625">
                  <c:v>8.9955357142857277</c:v>
                </c:pt>
                <c:pt idx="1626">
                  <c:v>9.0010714285714162</c:v>
                </c:pt>
                <c:pt idx="1627">
                  <c:v>9.0066071428571437</c:v>
                </c:pt>
                <c:pt idx="1628">
                  <c:v>9.0121428571428641</c:v>
                </c:pt>
                <c:pt idx="1629">
                  <c:v>9.0176785714285685</c:v>
                </c:pt>
                <c:pt idx="1630">
                  <c:v>9.0232142857142872</c:v>
                </c:pt>
                <c:pt idx="1631">
                  <c:v>9.0287500000000005</c:v>
                </c:pt>
                <c:pt idx="1632">
                  <c:v>9.0342857142857156</c:v>
                </c:pt>
                <c:pt idx="1633">
                  <c:v>9.0398214285714165</c:v>
                </c:pt>
                <c:pt idx="1634">
                  <c:v>9.0453571428571369</c:v>
                </c:pt>
                <c:pt idx="1635">
                  <c:v>9.0508928571428644</c:v>
                </c:pt>
                <c:pt idx="1636">
                  <c:v>9.0564285714285724</c:v>
                </c:pt>
                <c:pt idx="1637">
                  <c:v>9.0619642857142857</c:v>
                </c:pt>
                <c:pt idx="1638">
                  <c:v>9.0675000000000008</c:v>
                </c:pt>
                <c:pt idx="1639">
                  <c:v>9.0730357142857248</c:v>
                </c:pt>
                <c:pt idx="1640">
                  <c:v>9.0785714285714167</c:v>
                </c:pt>
                <c:pt idx="1641">
                  <c:v>9.0841071428571389</c:v>
                </c:pt>
                <c:pt idx="1642">
                  <c:v>9.0896428571428665</c:v>
                </c:pt>
                <c:pt idx="1643">
                  <c:v>9.0951785714285709</c:v>
                </c:pt>
                <c:pt idx="1644">
                  <c:v>9.100714285714286</c:v>
                </c:pt>
                <c:pt idx="1645">
                  <c:v>9.1062500000000011</c:v>
                </c:pt>
                <c:pt idx="1646">
                  <c:v>9.1117857142857144</c:v>
                </c:pt>
                <c:pt idx="1647">
                  <c:v>9.1173214285714117</c:v>
                </c:pt>
                <c:pt idx="1648">
                  <c:v>9.122857142857141</c:v>
                </c:pt>
                <c:pt idx="1649">
                  <c:v>9.1283928571428579</c:v>
                </c:pt>
                <c:pt idx="1650">
                  <c:v>9.1339285714285658</c:v>
                </c:pt>
                <c:pt idx="1651">
                  <c:v>9.1394642857142863</c:v>
                </c:pt>
                <c:pt idx="1652">
                  <c:v>9.1450000000000014</c:v>
                </c:pt>
                <c:pt idx="1653">
                  <c:v>9.1505357142857235</c:v>
                </c:pt>
                <c:pt idx="1654">
                  <c:v>9.1560714285714173</c:v>
                </c:pt>
                <c:pt idx="1655">
                  <c:v>9.1616071428571431</c:v>
                </c:pt>
                <c:pt idx="1656">
                  <c:v>9.1671428571428653</c:v>
                </c:pt>
                <c:pt idx="1657">
                  <c:v>9.1726785714285715</c:v>
                </c:pt>
                <c:pt idx="1658">
                  <c:v>9.178214285714283</c:v>
                </c:pt>
                <c:pt idx="1659">
                  <c:v>9.1837500000000016</c:v>
                </c:pt>
                <c:pt idx="1660">
                  <c:v>9.1892857142857167</c:v>
                </c:pt>
                <c:pt idx="1661">
                  <c:v>9.194821428571414</c:v>
                </c:pt>
                <c:pt idx="1662">
                  <c:v>9.2003571428571327</c:v>
                </c:pt>
                <c:pt idx="1663">
                  <c:v>9.2058928571428655</c:v>
                </c:pt>
                <c:pt idx="1664">
                  <c:v>9.2114285714285682</c:v>
                </c:pt>
                <c:pt idx="1665">
                  <c:v>9.2169642857142851</c:v>
                </c:pt>
                <c:pt idx="1666">
                  <c:v>9.2225000000000001</c:v>
                </c:pt>
                <c:pt idx="1667">
                  <c:v>9.2280357142857152</c:v>
                </c:pt>
                <c:pt idx="1668">
                  <c:v>9.2335714285714161</c:v>
                </c:pt>
                <c:pt idx="1669">
                  <c:v>9.2391071428571419</c:v>
                </c:pt>
                <c:pt idx="1670">
                  <c:v>9.2446428571428587</c:v>
                </c:pt>
                <c:pt idx="1671">
                  <c:v>9.2501785714285685</c:v>
                </c:pt>
                <c:pt idx="1672">
                  <c:v>9.255714285714296</c:v>
                </c:pt>
                <c:pt idx="1673">
                  <c:v>9.2612500000000004</c:v>
                </c:pt>
                <c:pt idx="1674">
                  <c:v>9.2667857142857208</c:v>
                </c:pt>
                <c:pt idx="1675">
                  <c:v>9.2723214285714164</c:v>
                </c:pt>
                <c:pt idx="1676">
                  <c:v>9.2778571428571439</c:v>
                </c:pt>
                <c:pt idx="1677">
                  <c:v>9.2833928571428572</c:v>
                </c:pt>
                <c:pt idx="1678">
                  <c:v>9.2889285714285634</c:v>
                </c:pt>
                <c:pt idx="1679">
                  <c:v>9.2944642857142856</c:v>
                </c:pt>
                <c:pt idx="1680">
                  <c:v>9.3000000000000007</c:v>
                </c:pt>
                <c:pt idx="1681">
                  <c:v>9.3055357142857282</c:v>
                </c:pt>
                <c:pt idx="1682">
                  <c:v>9.3110714285714167</c:v>
                </c:pt>
                <c:pt idx="1683">
                  <c:v>9.3166071428571442</c:v>
                </c:pt>
                <c:pt idx="1684">
                  <c:v>9.3221428571428664</c:v>
                </c:pt>
                <c:pt idx="1685">
                  <c:v>9.327678571428569</c:v>
                </c:pt>
                <c:pt idx="1686">
                  <c:v>9.3332142857142877</c:v>
                </c:pt>
                <c:pt idx="1687">
                  <c:v>9.338750000000001</c:v>
                </c:pt>
                <c:pt idx="1688">
                  <c:v>9.3442857142857143</c:v>
                </c:pt>
                <c:pt idx="1689">
                  <c:v>9.349821428571417</c:v>
                </c:pt>
                <c:pt idx="1690">
                  <c:v>9.3553571428571445</c:v>
                </c:pt>
                <c:pt idx="1691">
                  <c:v>9.3608928571428685</c:v>
                </c:pt>
                <c:pt idx="1692">
                  <c:v>9.3664285714285747</c:v>
                </c:pt>
                <c:pt idx="1693">
                  <c:v>9.3719642857142862</c:v>
                </c:pt>
                <c:pt idx="1694">
                  <c:v>9.3775000000000048</c:v>
                </c:pt>
                <c:pt idx="1695">
                  <c:v>9.3830357142857235</c:v>
                </c:pt>
                <c:pt idx="1696">
                  <c:v>9.3885714285714172</c:v>
                </c:pt>
                <c:pt idx="1697">
                  <c:v>9.394107142857143</c:v>
                </c:pt>
                <c:pt idx="1698">
                  <c:v>9.3996428571428723</c:v>
                </c:pt>
                <c:pt idx="1699">
                  <c:v>9.4051785714285714</c:v>
                </c:pt>
                <c:pt idx="1700">
                  <c:v>9.4107142857142865</c:v>
                </c:pt>
                <c:pt idx="1701">
                  <c:v>9.4162500000000016</c:v>
                </c:pt>
                <c:pt idx="1702">
                  <c:v>9.4217857142857167</c:v>
                </c:pt>
                <c:pt idx="1703">
                  <c:v>9.427321428571414</c:v>
                </c:pt>
                <c:pt idx="1704">
                  <c:v>9.4328571428571433</c:v>
                </c:pt>
                <c:pt idx="1705">
                  <c:v>9.4383928571428584</c:v>
                </c:pt>
                <c:pt idx="1706">
                  <c:v>9.4439285714285699</c:v>
                </c:pt>
                <c:pt idx="1707">
                  <c:v>9.4494642857142868</c:v>
                </c:pt>
                <c:pt idx="1708">
                  <c:v>9.4550000000000072</c:v>
                </c:pt>
                <c:pt idx="1709">
                  <c:v>9.4605357142857258</c:v>
                </c:pt>
                <c:pt idx="1710">
                  <c:v>9.4660714285714196</c:v>
                </c:pt>
                <c:pt idx="1711">
                  <c:v>9.4716071428571436</c:v>
                </c:pt>
                <c:pt idx="1712">
                  <c:v>9.4771428571428658</c:v>
                </c:pt>
                <c:pt idx="1713">
                  <c:v>9.482678571428572</c:v>
                </c:pt>
                <c:pt idx="1714">
                  <c:v>9.488214285714287</c:v>
                </c:pt>
                <c:pt idx="1715">
                  <c:v>9.4937500000000004</c:v>
                </c:pt>
                <c:pt idx="1716">
                  <c:v>9.4992857142857208</c:v>
                </c:pt>
                <c:pt idx="1717">
                  <c:v>9.5048214285714163</c:v>
                </c:pt>
                <c:pt idx="1718">
                  <c:v>9.5103571428571367</c:v>
                </c:pt>
                <c:pt idx="1719">
                  <c:v>9.515892857142866</c:v>
                </c:pt>
                <c:pt idx="1720">
                  <c:v>9.5214285714285687</c:v>
                </c:pt>
                <c:pt idx="1721">
                  <c:v>9.5269642857142873</c:v>
                </c:pt>
                <c:pt idx="1722">
                  <c:v>9.5325000000000006</c:v>
                </c:pt>
                <c:pt idx="1723">
                  <c:v>9.5380357142857157</c:v>
                </c:pt>
                <c:pt idx="1724">
                  <c:v>9.5435714285714166</c:v>
                </c:pt>
                <c:pt idx="1725">
                  <c:v>9.549107142857137</c:v>
                </c:pt>
                <c:pt idx="1726">
                  <c:v>9.5546428571428663</c:v>
                </c:pt>
                <c:pt idx="1727">
                  <c:v>9.560178571428569</c:v>
                </c:pt>
                <c:pt idx="1728">
                  <c:v>9.5657142857142947</c:v>
                </c:pt>
                <c:pt idx="1729">
                  <c:v>9.5712500000000009</c:v>
                </c:pt>
                <c:pt idx="1730">
                  <c:v>9.5767857142857213</c:v>
                </c:pt>
                <c:pt idx="1731">
                  <c:v>9.5823214285714169</c:v>
                </c:pt>
                <c:pt idx="1732">
                  <c:v>9.5878571428571409</c:v>
                </c:pt>
                <c:pt idx="1733">
                  <c:v>9.5933928571428577</c:v>
                </c:pt>
                <c:pt idx="1734">
                  <c:v>9.5989285714285639</c:v>
                </c:pt>
                <c:pt idx="1735">
                  <c:v>9.6044642857142861</c:v>
                </c:pt>
                <c:pt idx="1736">
                  <c:v>9.6100000000000012</c:v>
                </c:pt>
                <c:pt idx="1737">
                  <c:v>9.6155357142857234</c:v>
                </c:pt>
                <c:pt idx="1738">
                  <c:v>9.6210714285714136</c:v>
                </c:pt>
                <c:pt idx="1739">
                  <c:v>9.6266071428571429</c:v>
                </c:pt>
                <c:pt idx="1740">
                  <c:v>9.6321428571428598</c:v>
                </c:pt>
                <c:pt idx="1741">
                  <c:v>9.637678571428566</c:v>
                </c:pt>
                <c:pt idx="1742">
                  <c:v>9.6432142857142829</c:v>
                </c:pt>
                <c:pt idx="1743">
                  <c:v>9.6487499999999997</c:v>
                </c:pt>
                <c:pt idx="1744">
                  <c:v>9.6542857142857148</c:v>
                </c:pt>
                <c:pt idx="1745">
                  <c:v>9.6598214285714192</c:v>
                </c:pt>
                <c:pt idx="1746">
                  <c:v>9.6653571428571432</c:v>
                </c:pt>
                <c:pt idx="1747">
                  <c:v>9.6708928571428654</c:v>
                </c:pt>
                <c:pt idx="1748">
                  <c:v>9.6764285714285716</c:v>
                </c:pt>
                <c:pt idx="1749">
                  <c:v>9.6819642857142849</c:v>
                </c:pt>
                <c:pt idx="1750">
                  <c:v>9.6875</c:v>
                </c:pt>
                <c:pt idx="1751">
                  <c:v>9.6930357142857204</c:v>
                </c:pt>
                <c:pt idx="1752">
                  <c:v>9.6985714285714142</c:v>
                </c:pt>
                <c:pt idx="1753">
                  <c:v>9.7041071428571364</c:v>
                </c:pt>
                <c:pt idx="1754">
                  <c:v>9.7096428571428675</c:v>
                </c:pt>
                <c:pt idx="1755">
                  <c:v>9.7151785714285719</c:v>
                </c:pt>
                <c:pt idx="1756">
                  <c:v>9.720714285714287</c:v>
                </c:pt>
                <c:pt idx="1757">
                  <c:v>9.7262500000000003</c:v>
                </c:pt>
                <c:pt idx="1758">
                  <c:v>9.7317857142857154</c:v>
                </c:pt>
                <c:pt idx="1759">
                  <c:v>9.7373214285714091</c:v>
                </c:pt>
                <c:pt idx="1760">
                  <c:v>9.7428571428571367</c:v>
                </c:pt>
                <c:pt idx="1761">
                  <c:v>9.74839285714285</c:v>
                </c:pt>
                <c:pt idx="1762">
                  <c:v>9.7539285714285686</c:v>
                </c:pt>
                <c:pt idx="1763">
                  <c:v>9.7594642857142944</c:v>
                </c:pt>
                <c:pt idx="1764">
                  <c:v>9.7650000000000006</c:v>
                </c:pt>
                <c:pt idx="1765">
                  <c:v>9.7705357142857228</c:v>
                </c:pt>
                <c:pt idx="1766">
                  <c:v>9.7760714285714165</c:v>
                </c:pt>
                <c:pt idx="1767">
                  <c:v>9.7816071428571369</c:v>
                </c:pt>
                <c:pt idx="1768">
                  <c:v>9.7871428571428574</c:v>
                </c:pt>
                <c:pt idx="1769">
                  <c:v>9.7926785714285689</c:v>
                </c:pt>
                <c:pt idx="1770">
                  <c:v>9.7982142857142787</c:v>
                </c:pt>
                <c:pt idx="1771">
                  <c:v>9.8037500000000026</c:v>
                </c:pt>
                <c:pt idx="1772">
                  <c:v>9.8092857142857248</c:v>
                </c:pt>
                <c:pt idx="1773">
                  <c:v>9.8148214285714168</c:v>
                </c:pt>
                <c:pt idx="1774">
                  <c:v>9.8203571428571372</c:v>
                </c:pt>
                <c:pt idx="1775">
                  <c:v>9.8258928571428665</c:v>
                </c:pt>
                <c:pt idx="1776">
                  <c:v>9.831428571428571</c:v>
                </c:pt>
                <c:pt idx="1777">
                  <c:v>9.836964285714286</c:v>
                </c:pt>
                <c:pt idx="1778">
                  <c:v>9.8425000000000047</c:v>
                </c:pt>
                <c:pt idx="1779">
                  <c:v>9.8480357142857144</c:v>
                </c:pt>
                <c:pt idx="1780">
                  <c:v>9.8535714285714224</c:v>
                </c:pt>
                <c:pt idx="1781">
                  <c:v>9.8591071428571428</c:v>
                </c:pt>
                <c:pt idx="1782">
                  <c:v>9.8646428571428721</c:v>
                </c:pt>
                <c:pt idx="1783">
                  <c:v>9.870178571428573</c:v>
                </c:pt>
                <c:pt idx="1784">
                  <c:v>9.8757142857142988</c:v>
                </c:pt>
                <c:pt idx="1785">
                  <c:v>9.8812500000000014</c:v>
                </c:pt>
                <c:pt idx="1786">
                  <c:v>9.8867857142857236</c:v>
                </c:pt>
                <c:pt idx="1787">
                  <c:v>9.8923214285714174</c:v>
                </c:pt>
                <c:pt idx="1788">
                  <c:v>9.8978571428571431</c:v>
                </c:pt>
                <c:pt idx="1789">
                  <c:v>9.9033928571428653</c:v>
                </c:pt>
                <c:pt idx="1790">
                  <c:v>9.908928571428568</c:v>
                </c:pt>
                <c:pt idx="1791">
                  <c:v>9.9144642857142866</c:v>
                </c:pt>
                <c:pt idx="1792">
                  <c:v>9.9200000000000017</c:v>
                </c:pt>
                <c:pt idx="1793">
                  <c:v>9.9255357142857275</c:v>
                </c:pt>
                <c:pt idx="1794">
                  <c:v>9.9310714285714141</c:v>
                </c:pt>
                <c:pt idx="1795">
                  <c:v>9.9366071428571434</c:v>
                </c:pt>
                <c:pt idx="1796">
                  <c:v>9.9421428571428656</c:v>
                </c:pt>
                <c:pt idx="1797">
                  <c:v>9.9476785714285683</c:v>
                </c:pt>
                <c:pt idx="1798">
                  <c:v>9.953214285714294</c:v>
                </c:pt>
                <c:pt idx="1799">
                  <c:v>9.9587500000000002</c:v>
                </c:pt>
                <c:pt idx="1800">
                  <c:v>9.9642857142857224</c:v>
                </c:pt>
                <c:pt idx="1801">
                  <c:v>9.9698214285714197</c:v>
                </c:pt>
                <c:pt idx="1802">
                  <c:v>9.9753571428571437</c:v>
                </c:pt>
                <c:pt idx="1803">
                  <c:v>9.9808928571428659</c:v>
                </c:pt>
                <c:pt idx="1804">
                  <c:v>9.9864285714285721</c:v>
                </c:pt>
                <c:pt idx="1805">
                  <c:v>9.9919642857142872</c:v>
                </c:pt>
                <c:pt idx="1806">
                  <c:v>9.9975000000000005</c:v>
                </c:pt>
                <c:pt idx="1807">
                  <c:v>10.003035714285723</c:v>
                </c:pt>
                <c:pt idx="1808">
                  <c:v>10.008571428571416</c:v>
                </c:pt>
                <c:pt idx="1809">
                  <c:v>10.014107142857137</c:v>
                </c:pt>
                <c:pt idx="1810">
                  <c:v>10.019642857142866</c:v>
                </c:pt>
                <c:pt idx="1811">
                  <c:v>10.025178571428571</c:v>
                </c:pt>
                <c:pt idx="1812">
                  <c:v>10.030714285714286</c:v>
                </c:pt>
                <c:pt idx="1813">
                  <c:v>10.036250000000001</c:v>
                </c:pt>
                <c:pt idx="1814">
                  <c:v>10.041785714285716</c:v>
                </c:pt>
                <c:pt idx="1815">
                  <c:v>10.047321428571411</c:v>
                </c:pt>
                <c:pt idx="1816">
                  <c:v>10.052857142857144</c:v>
                </c:pt>
                <c:pt idx="1817">
                  <c:v>10.058392857142859</c:v>
                </c:pt>
                <c:pt idx="1818">
                  <c:v>10.063928571428573</c:v>
                </c:pt>
                <c:pt idx="1819">
                  <c:v>10.069464285714298</c:v>
                </c:pt>
                <c:pt idx="1820">
                  <c:v>10.075000000000006</c:v>
                </c:pt>
                <c:pt idx="1821">
                  <c:v>10.080535714285723</c:v>
                </c:pt>
                <c:pt idx="1822">
                  <c:v>10.086071428571417</c:v>
                </c:pt>
                <c:pt idx="1823">
                  <c:v>10.091607142857145</c:v>
                </c:pt>
                <c:pt idx="1824">
                  <c:v>10.097142857142865</c:v>
                </c:pt>
                <c:pt idx="1825">
                  <c:v>10.102678571428573</c:v>
                </c:pt>
                <c:pt idx="1826">
                  <c:v>10.108214285714283</c:v>
                </c:pt>
                <c:pt idx="1827">
                  <c:v>10.113750000000001</c:v>
                </c:pt>
                <c:pt idx="1828">
                  <c:v>10.119285714285716</c:v>
                </c:pt>
                <c:pt idx="1829">
                  <c:v>10.124821428571414</c:v>
                </c:pt>
                <c:pt idx="1830">
                  <c:v>10.130357142857136</c:v>
                </c:pt>
                <c:pt idx="1831">
                  <c:v>10.135892857142865</c:v>
                </c:pt>
                <c:pt idx="1832">
                  <c:v>10.141428571428568</c:v>
                </c:pt>
                <c:pt idx="1833">
                  <c:v>10.146964285714287</c:v>
                </c:pt>
                <c:pt idx="1834">
                  <c:v>10.152500000000009</c:v>
                </c:pt>
                <c:pt idx="1835">
                  <c:v>10.15803571428572</c:v>
                </c:pt>
                <c:pt idx="1836">
                  <c:v>10.163571428571421</c:v>
                </c:pt>
                <c:pt idx="1837">
                  <c:v>10.169107142857143</c:v>
                </c:pt>
                <c:pt idx="1838">
                  <c:v>10.174642857142866</c:v>
                </c:pt>
                <c:pt idx="1839">
                  <c:v>10.180178571428568</c:v>
                </c:pt>
                <c:pt idx="1840">
                  <c:v>10.185714285714294</c:v>
                </c:pt>
                <c:pt idx="1841">
                  <c:v>10.19125</c:v>
                </c:pt>
                <c:pt idx="1842">
                  <c:v>10.196785714285722</c:v>
                </c:pt>
                <c:pt idx="1843">
                  <c:v>10.202321428571416</c:v>
                </c:pt>
                <c:pt idx="1844">
                  <c:v>10.207857142857137</c:v>
                </c:pt>
                <c:pt idx="1845">
                  <c:v>10.213392857142859</c:v>
                </c:pt>
                <c:pt idx="1846">
                  <c:v>10.218928571428563</c:v>
                </c:pt>
                <c:pt idx="1847">
                  <c:v>10.224464285714287</c:v>
                </c:pt>
                <c:pt idx="1848">
                  <c:v>10.23</c:v>
                </c:pt>
                <c:pt idx="1849">
                  <c:v>10.235535714285723</c:v>
                </c:pt>
                <c:pt idx="1850">
                  <c:v>10.241071428571411</c:v>
                </c:pt>
                <c:pt idx="1851">
                  <c:v>10.246607142857137</c:v>
                </c:pt>
                <c:pt idx="1852">
                  <c:v>10.252142857142866</c:v>
                </c:pt>
                <c:pt idx="1853">
                  <c:v>10.257678571428571</c:v>
                </c:pt>
                <c:pt idx="1854">
                  <c:v>10.263214285714287</c:v>
                </c:pt>
                <c:pt idx="1855">
                  <c:v>10.268750000000001</c:v>
                </c:pt>
                <c:pt idx="1856">
                  <c:v>10.274285714285716</c:v>
                </c:pt>
                <c:pt idx="1857">
                  <c:v>10.279821428571417</c:v>
                </c:pt>
                <c:pt idx="1858">
                  <c:v>10.285357142857141</c:v>
                </c:pt>
                <c:pt idx="1859">
                  <c:v>10.290892857142859</c:v>
                </c:pt>
                <c:pt idx="1860">
                  <c:v>10.296428571428573</c:v>
                </c:pt>
                <c:pt idx="1861">
                  <c:v>10.301964285714286</c:v>
                </c:pt>
                <c:pt idx="1862">
                  <c:v>10.307500000000006</c:v>
                </c:pt>
                <c:pt idx="1863">
                  <c:v>10.313035714285723</c:v>
                </c:pt>
                <c:pt idx="1864">
                  <c:v>10.318571428571417</c:v>
                </c:pt>
                <c:pt idx="1865">
                  <c:v>10.324107142857143</c:v>
                </c:pt>
                <c:pt idx="1866">
                  <c:v>10.329642857142872</c:v>
                </c:pt>
                <c:pt idx="1867">
                  <c:v>10.335178571428573</c:v>
                </c:pt>
                <c:pt idx="1868">
                  <c:v>10.340714285714286</c:v>
                </c:pt>
                <c:pt idx="1869">
                  <c:v>10.346250000000001</c:v>
                </c:pt>
                <c:pt idx="1870">
                  <c:v>10.351785714285725</c:v>
                </c:pt>
                <c:pt idx="1871">
                  <c:v>10.357321428571421</c:v>
                </c:pt>
                <c:pt idx="1872">
                  <c:v>10.36285714285715</c:v>
                </c:pt>
                <c:pt idx="1873">
                  <c:v>10.368392857142865</c:v>
                </c:pt>
                <c:pt idx="1874">
                  <c:v>10.373928571428573</c:v>
                </c:pt>
                <c:pt idx="1875">
                  <c:v>10.379464285714299</c:v>
                </c:pt>
                <c:pt idx="1876">
                  <c:v>10.385000000000009</c:v>
                </c:pt>
                <c:pt idx="1877">
                  <c:v>10.390535714285726</c:v>
                </c:pt>
                <c:pt idx="1878">
                  <c:v>10.396071428571421</c:v>
                </c:pt>
                <c:pt idx="1879">
                  <c:v>10.401607142857143</c:v>
                </c:pt>
                <c:pt idx="1880">
                  <c:v>10.407142857142865</c:v>
                </c:pt>
                <c:pt idx="1881">
                  <c:v>10.412678571428572</c:v>
                </c:pt>
                <c:pt idx="1882">
                  <c:v>10.418214285714287</c:v>
                </c:pt>
                <c:pt idx="1883">
                  <c:v>10.42375</c:v>
                </c:pt>
                <c:pt idx="1884">
                  <c:v>10.42928571428572</c:v>
                </c:pt>
                <c:pt idx="1885">
                  <c:v>10.434821428571416</c:v>
                </c:pt>
                <c:pt idx="1886">
                  <c:v>10.440357142857136</c:v>
                </c:pt>
                <c:pt idx="1887">
                  <c:v>10.445892857142866</c:v>
                </c:pt>
                <c:pt idx="1888">
                  <c:v>10.451428571428572</c:v>
                </c:pt>
                <c:pt idx="1889">
                  <c:v>10.456964285714296</c:v>
                </c:pt>
                <c:pt idx="1890">
                  <c:v>10.462500000000007</c:v>
                </c:pt>
                <c:pt idx="1891">
                  <c:v>10.468035714285723</c:v>
                </c:pt>
                <c:pt idx="1892">
                  <c:v>10.473571428571422</c:v>
                </c:pt>
                <c:pt idx="1893">
                  <c:v>10.479107142857144</c:v>
                </c:pt>
                <c:pt idx="1894">
                  <c:v>10.484642857142866</c:v>
                </c:pt>
                <c:pt idx="1895">
                  <c:v>10.490178571428569</c:v>
                </c:pt>
                <c:pt idx="1896">
                  <c:v>10.495714285714296</c:v>
                </c:pt>
                <c:pt idx="1897">
                  <c:v>10.501250000000001</c:v>
                </c:pt>
                <c:pt idx="1898">
                  <c:v>10.506785714285725</c:v>
                </c:pt>
                <c:pt idx="1899">
                  <c:v>10.512321428571417</c:v>
                </c:pt>
                <c:pt idx="1900">
                  <c:v>10.517857142857141</c:v>
                </c:pt>
                <c:pt idx="1901">
                  <c:v>10.523392857142857</c:v>
                </c:pt>
                <c:pt idx="1902">
                  <c:v>10.528928571428565</c:v>
                </c:pt>
                <c:pt idx="1903">
                  <c:v>10.534464285714286</c:v>
                </c:pt>
                <c:pt idx="1904">
                  <c:v>10.540000000000001</c:v>
                </c:pt>
                <c:pt idx="1905">
                  <c:v>10.545535714285725</c:v>
                </c:pt>
                <c:pt idx="1906">
                  <c:v>10.551071428571417</c:v>
                </c:pt>
                <c:pt idx="1907">
                  <c:v>10.556607142857144</c:v>
                </c:pt>
                <c:pt idx="1908">
                  <c:v>10.562142857142872</c:v>
                </c:pt>
                <c:pt idx="1909">
                  <c:v>10.567678571428573</c:v>
                </c:pt>
                <c:pt idx="1910">
                  <c:v>10.573214285714286</c:v>
                </c:pt>
                <c:pt idx="1911">
                  <c:v>10.578750000000001</c:v>
                </c:pt>
                <c:pt idx="1912">
                  <c:v>10.584285714285716</c:v>
                </c:pt>
                <c:pt idx="1913">
                  <c:v>10.589821428571421</c:v>
                </c:pt>
                <c:pt idx="1914">
                  <c:v>10.595357142857143</c:v>
                </c:pt>
                <c:pt idx="1915">
                  <c:v>10.600892857142865</c:v>
                </c:pt>
                <c:pt idx="1916">
                  <c:v>10.606428571428573</c:v>
                </c:pt>
                <c:pt idx="1917">
                  <c:v>10.611964285714285</c:v>
                </c:pt>
                <c:pt idx="1918">
                  <c:v>10.617500000000001</c:v>
                </c:pt>
                <c:pt idx="1919">
                  <c:v>10.62303571428572</c:v>
                </c:pt>
                <c:pt idx="1920">
                  <c:v>10.628571428571414</c:v>
                </c:pt>
                <c:pt idx="1921">
                  <c:v>10.634107142857136</c:v>
                </c:pt>
                <c:pt idx="1922">
                  <c:v>10.639642857142865</c:v>
                </c:pt>
                <c:pt idx="1923">
                  <c:v>10.645178571428568</c:v>
                </c:pt>
                <c:pt idx="1924">
                  <c:v>10.650714285714294</c:v>
                </c:pt>
                <c:pt idx="1925">
                  <c:v>10.65625</c:v>
                </c:pt>
                <c:pt idx="1926">
                  <c:v>10.66178571428572</c:v>
                </c:pt>
                <c:pt idx="1927">
                  <c:v>10.667321428571416</c:v>
                </c:pt>
                <c:pt idx="1928">
                  <c:v>10.672857142857143</c:v>
                </c:pt>
                <c:pt idx="1929">
                  <c:v>10.678392857142859</c:v>
                </c:pt>
                <c:pt idx="1930">
                  <c:v>10.683928571428568</c:v>
                </c:pt>
                <c:pt idx="1931">
                  <c:v>10.689464285714296</c:v>
                </c:pt>
                <c:pt idx="1932">
                  <c:v>10.695</c:v>
                </c:pt>
                <c:pt idx="1933">
                  <c:v>10.700535714285722</c:v>
                </c:pt>
                <c:pt idx="1934">
                  <c:v>10.706071428571416</c:v>
                </c:pt>
                <c:pt idx="1935">
                  <c:v>10.711607142857137</c:v>
                </c:pt>
                <c:pt idx="1936">
                  <c:v>10.717142857142859</c:v>
                </c:pt>
                <c:pt idx="1937">
                  <c:v>10.722678571428569</c:v>
                </c:pt>
                <c:pt idx="1938">
                  <c:v>10.72821428571428</c:v>
                </c:pt>
                <c:pt idx="1939">
                  <c:v>10.733750000000001</c:v>
                </c:pt>
                <c:pt idx="1940">
                  <c:v>10.739285714285716</c:v>
                </c:pt>
                <c:pt idx="1941">
                  <c:v>10.744821428571411</c:v>
                </c:pt>
                <c:pt idx="1942">
                  <c:v>10.750357142857141</c:v>
                </c:pt>
                <c:pt idx="1943">
                  <c:v>10.755892857142866</c:v>
                </c:pt>
                <c:pt idx="1944">
                  <c:v>10.761428571428571</c:v>
                </c:pt>
                <c:pt idx="1945">
                  <c:v>10.766964285714286</c:v>
                </c:pt>
                <c:pt idx="1946">
                  <c:v>10.772500000000004</c:v>
                </c:pt>
                <c:pt idx="1947">
                  <c:v>10.778035714285716</c:v>
                </c:pt>
                <c:pt idx="1948">
                  <c:v>10.783571428571417</c:v>
                </c:pt>
                <c:pt idx="1949">
                  <c:v>10.789107142857143</c:v>
                </c:pt>
                <c:pt idx="1950">
                  <c:v>10.794642857142859</c:v>
                </c:pt>
                <c:pt idx="1951">
                  <c:v>10.800178571428573</c:v>
                </c:pt>
                <c:pt idx="1952">
                  <c:v>10.805714285714298</c:v>
                </c:pt>
                <c:pt idx="1953">
                  <c:v>10.811250000000001</c:v>
                </c:pt>
                <c:pt idx="1954">
                  <c:v>10.816785714285723</c:v>
                </c:pt>
                <c:pt idx="1955">
                  <c:v>10.822321428571419</c:v>
                </c:pt>
                <c:pt idx="1956">
                  <c:v>10.827857142857145</c:v>
                </c:pt>
                <c:pt idx="1957">
                  <c:v>10.833392857142865</c:v>
                </c:pt>
                <c:pt idx="1958">
                  <c:v>10.838928571428568</c:v>
                </c:pt>
                <c:pt idx="1959">
                  <c:v>10.844464285714286</c:v>
                </c:pt>
                <c:pt idx="1960">
                  <c:v>10.850000000000009</c:v>
                </c:pt>
                <c:pt idx="1961">
                  <c:v>10.855535714285731</c:v>
                </c:pt>
                <c:pt idx="1962">
                  <c:v>10.861071428571421</c:v>
                </c:pt>
                <c:pt idx="1963">
                  <c:v>10.86660714285715</c:v>
                </c:pt>
                <c:pt idx="1964">
                  <c:v>10.872142857142872</c:v>
                </c:pt>
                <c:pt idx="1965">
                  <c:v>10.877678571428572</c:v>
                </c:pt>
                <c:pt idx="1966">
                  <c:v>10.883214285714294</c:v>
                </c:pt>
                <c:pt idx="1967">
                  <c:v>10.888750000000002</c:v>
                </c:pt>
                <c:pt idx="1968">
                  <c:v>10.89428571428572</c:v>
                </c:pt>
                <c:pt idx="1969">
                  <c:v>10.899821428571423</c:v>
                </c:pt>
                <c:pt idx="1970">
                  <c:v>10.905357142857143</c:v>
                </c:pt>
                <c:pt idx="1971">
                  <c:v>10.910892857142866</c:v>
                </c:pt>
                <c:pt idx="1972">
                  <c:v>10.916428571428572</c:v>
                </c:pt>
                <c:pt idx="1973">
                  <c:v>10.921964285714287</c:v>
                </c:pt>
                <c:pt idx="1974">
                  <c:v>10.9275</c:v>
                </c:pt>
                <c:pt idx="1975">
                  <c:v>10.933035714285722</c:v>
                </c:pt>
                <c:pt idx="1976">
                  <c:v>10.938571428571416</c:v>
                </c:pt>
                <c:pt idx="1977">
                  <c:v>10.944107142857137</c:v>
                </c:pt>
                <c:pt idx="1978">
                  <c:v>10.949642857142868</c:v>
                </c:pt>
                <c:pt idx="1979">
                  <c:v>10.955178571428572</c:v>
                </c:pt>
                <c:pt idx="1980">
                  <c:v>10.960714285714296</c:v>
                </c:pt>
                <c:pt idx="1981">
                  <c:v>10.96625</c:v>
                </c:pt>
                <c:pt idx="1982">
                  <c:v>10.971785714285723</c:v>
                </c:pt>
                <c:pt idx="1983">
                  <c:v>10.977321428571416</c:v>
                </c:pt>
                <c:pt idx="1984">
                  <c:v>10.982857142857144</c:v>
                </c:pt>
                <c:pt idx="1985">
                  <c:v>10.988392857142857</c:v>
                </c:pt>
                <c:pt idx="1986">
                  <c:v>10.993928571428571</c:v>
                </c:pt>
                <c:pt idx="1987">
                  <c:v>10.999464285714298</c:v>
                </c:pt>
                <c:pt idx="1988">
                  <c:v>11.005000000000004</c:v>
                </c:pt>
                <c:pt idx="1989">
                  <c:v>11.010535714285725</c:v>
                </c:pt>
                <c:pt idx="1990">
                  <c:v>11.016071428571417</c:v>
                </c:pt>
                <c:pt idx="1991">
                  <c:v>11.021607142857141</c:v>
                </c:pt>
                <c:pt idx="1992">
                  <c:v>11.027142857142859</c:v>
                </c:pt>
                <c:pt idx="1993">
                  <c:v>11.032678571428573</c:v>
                </c:pt>
                <c:pt idx="1994">
                  <c:v>11.038214285714281</c:v>
                </c:pt>
                <c:pt idx="1995">
                  <c:v>11.043750000000001</c:v>
                </c:pt>
                <c:pt idx="1996">
                  <c:v>11.049285714285714</c:v>
                </c:pt>
                <c:pt idx="1997">
                  <c:v>11.054821428571417</c:v>
                </c:pt>
                <c:pt idx="1998">
                  <c:v>11.060357142857145</c:v>
                </c:pt>
                <c:pt idx="1999">
                  <c:v>11.065892857142872</c:v>
                </c:pt>
                <c:pt idx="2000">
                  <c:v>11.071428571428573</c:v>
                </c:pt>
                <c:pt idx="2001">
                  <c:v>11.076964285714286</c:v>
                </c:pt>
                <c:pt idx="2002">
                  <c:v>11.082500000000008</c:v>
                </c:pt>
                <c:pt idx="2003">
                  <c:v>11.088035714285716</c:v>
                </c:pt>
                <c:pt idx="2004">
                  <c:v>11.093571428571421</c:v>
                </c:pt>
                <c:pt idx="2005">
                  <c:v>11.099107142857143</c:v>
                </c:pt>
                <c:pt idx="2006">
                  <c:v>11.104642857142865</c:v>
                </c:pt>
                <c:pt idx="2007">
                  <c:v>11.110178571428568</c:v>
                </c:pt>
                <c:pt idx="2008">
                  <c:v>11.115714285714294</c:v>
                </c:pt>
                <c:pt idx="2009">
                  <c:v>11.121249999999998</c:v>
                </c:pt>
                <c:pt idx="2010">
                  <c:v>11.12678571428572</c:v>
                </c:pt>
                <c:pt idx="2011">
                  <c:v>11.132321428571416</c:v>
                </c:pt>
                <c:pt idx="2012">
                  <c:v>11.137857142857136</c:v>
                </c:pt>
                <c:pt idx="2013">
                  <c:v>11.143392857142858</c:v>
                </c:pt>
                <c:pt idx="2014">
                  <c:v>11.148928571428561</c:v>
                </c:pt>
                <c:pt idx="2015">
                  <c:v>11.154464285714294</c:v>
                </c:pt>
                <c:pt idx="2016">
                  <c:v>11.16</c:v>
                </c:pt>
                <c:pt idx="2017">
                  <c:v>11.165535714285726</c:v>
                </c:pt>
                <c:pt idx="2018">
                  <c:v>11.171071428571416</c:v>
                </c:pt>
                <c:pt idx="2019">
                  <c:v>11.176607142857144</c:v>
                </c:pt>
                <c:pt idx="2020">
                  <c:v>11.182142857142866</c:v>
                </c:pt>
                <c:pt idx="2021">
                  <c:v>11.187678571428568</c:v>
                </c:pt>
                <c:pt idx="2022">
                  <c:v>11.193214285714287</c:v>
                </c:pt>
                <c:pt idx="2023">
                  <c:v>11.19875</c:v>
                </c:pt>
                <c:pt idx="2024">
                  <c:v>11.204285714285716</c:v>
                </c:pt>
                <c:pt idx="2025">
                  <c:v>11.209821428571416</c:v>
                </c:pt>
                <c:pt idx="2026">
                  <c:v>11.215357142857137</c:v>
                </c:pt>
                <c:pt idx="2027">
                  <c:v>11.220892857142857</c:v>
                </c:pt>
                <c:pt idx="2028">
                  <c:v>11.226428571428571</c:v>
                </c:pt>
                <c:pt idx="2029">
                  <c:v>11.23196428571428</c:v>
                </c:pt>
                <c:pt idx="2030">
                  <c:v>11.237500000000001</c:v>
                </c:pt>
                <c:pt idx="2031">
                  <c:v>11.243035714285716</c:v>
                </c:pt>
                <c:pt idx="2032">
                  <c:v>11.248571428571411</c:v>
                </c:pt>
                <c:pt idx="2033">
                  <c:v>11.254107142857141</c:v>
                </c:pt>
                <c:pt idx="2034">
                  <c:v>11.259642857142872</c:v>
                </c:pt>
                <c:pt idx="2035">
                  <c:v>11.265178571428573</c:v>
                </c:pt>
                <c:pt idx="2036">
                  <c:v>11.270714285714286</c:v>
                </c:pt>
                <c:pt idx="2037">
                  <c:v>11.276250000000001</c:v>
                </c:pt>
                <c:pt idx="2038">
                  <c:v>11.281785714285716</c:v>
                </c:pt>
                <c:pt idx="2039">
                  <c:v>11.287321428571412</c:v>
                </c:pt>
                <c:pt idx="2040">
                  <c:v>11.292857142857143</c:v>
                </c:pt>
                <c:pt idx="2041">
                  <c:v>11.298392857142858</c:v>
                </c:pt>
                <c:pt idx="2042">
                  <c:v>11.303928571428573</c:v>
                </c:pt>
                <c:pt idx="2043">
                  <c:v>11.309464285714299</c:v>
                </c:pt>
                <c:pt idx="2044">
                  <c:v>11.315000000000008</c:v>
                </c:pt>
                <c:pt idx="2045">
                  <c:v>11.320535714285725</c:v>
                </c:pt>
                <c:pt idx="2046">
                  <c:v>11.326071428571421</c:v>
                </c:pt>
                <c:pt idx="2047">
                  <c:v>11.331607142857143</c:v>
                </c:pt>
                <c:pt idx="2048">
                  <c:v>11.337142857142865</c:v>
                </c:pt>
                <c:pt idx="2049">
                  <c:v>11.342678571428573</c:v>
                </c:pt>
                <c:pt idx="2050">
                  <c:v>11.348214285714285</c:v>
                </c:pt>
                <c:pt idx="2051">
                  <c:v>11.353750000000009</c:v>
                </c:pt>
                <c:pt idx="2052">
                  <c:v>11.359285714285726</c:v>
                </c:pt>
                <c:pt idx="2053">
                  <c:v>11.364821428571421</c:v>
                </c:pt>
                <c:pt idx="2054">
                  <c:v>11.370357142857143</c:v>
                </c:pt>
                <c:pt idx="2055">
                  <c:v>11.375892857142873</c:v>
                </c:pt>
                <c:pt idx="2056">
                  <c:v>11.381428571428572</c:v>
                </c:pt>
                <c:pt idx="2057">
                  <c:v>11.386964285714294</c:v>
                </c:pt>
                <c:pt idx="2058">
                  <c:v>11.392500000000007</c:v>
                </c:pt>
                <c:pt idx="2059">
                  <c:v>11.39803571428572</c:v>
                </c:pt>
                <c:pt idx="2060">
                  <c:v>11.403571428571423</c:v>
                </c:pt>
                <c:pt idx="2061">
                  <c:v>11.409107142857144</c:v>
                </c:pt>
                <c:pt idx="2062">
                  <c:v>11.414642857142866</c:v>
                </c:pt>
                <c:pt idx="2063">
                  <c:v>11.420178571428568</c:v>
                </c:pt>
                <c:pt idx="2064">
                  <c:v>11.425714285714296</c:v>
                </c:pt>
                <c:pt idx="2065">
                  <c:v>11.43125</c:v>
                </c:pt>
                <c:pt idx="2066">
                  <c:v>11.436785714285723</c:v>
                </c:pt>
                <c:pt idx="2067">
                  <c:v>11.442321428571416</c:v>
                </c:pt>
                <c:pt idx="2068">
                  <c:v>11.447857142857137</c:v>
                </c:pt>
                <c:pt idx="2069">
                  <c:v>11.453392857142868</c:v>
                </c:pt>
                <c:pt idx="2070">
                  <c:v>11.458928571428569</c:v>
                </c:pt>
                <c:pt idx="2071">
                  <c:v>11.464464285714296</c:v>
                </c:pt>
                <c:pt idx="2072">
                  <c:v>11.47</c:v>
                </c:pt>
                <c:pt idx="2073">
                  <c:v>11.475535714285728</c:v>
                </c:pt>
                <c:pt idx="2074">
                  <c:v>11.481071428571417</c:v>
                </c:pt>
                <c:pt idx="2075">
                  <c:v>11.486607142857144</c:v>
                </c:pt>
                <c:pt idx="2076">
                  <c:v>11.492142857142868</c:v>
                </c:pt>
                <c:pt idx="2077">
                  <c:v>11.497678571428573</c:v>
                </c:pt>
                <c:pt idx="2078">
                  <c:v>11.503214285714286</c:v>
                </c:pt>
                <c:pt idx="2079">
                  <c:v>11.508750000000001</c:v>
                </c:pt>
                <c:pt idx="2080">
                  <c:v>11.514285714285716</c:v>
                </c:pt>
                <c:pt idx="2081">
                  <c:v>11.519821428571417</c:v>
                </c:pt>
                <c:pt idx="2082">
                  <c:v>11.525357142857143</c:v>
                </c:pt>
                <c:pt idx="2083">
                  <c:v>11.530892857142859</c:v>
                </c:pt>
                <c:pt idx="2084">
                  <c:v>11.536428571428573</c:v>
                </c:pt>
                <c:pt idx="2085">
                  <c:v>11.541964285714283</c:v>
                </c:pt>
                <c:pt idx="2086">
                  <c:v>11.547500000000001</c:v>
                </c:pt>
                <c:pt idx="2087">
                  <c:v>11.553035714285725</c:v>
                </c:pt>
                <c:pt idx="2088">
                  <c:v>11.558571428571421</c:v>
                </c:pt>
                <c:pt idx="2089">
                  <c:v>11.564107142857145</c:v>
                </c:pt>
                <c:pt idx="2090">
                  <c:v>11.569642857142872</c:v>
                </c:pt>
                <c:pt idx="2091">
                  <c:v>11.575178571428573</c:v>
                </c:pt>
                <c:pt idx="2092">
                  <c:v>11.580714285714286</c:v>
                </c:pt>
                <c:pt idx="2093">
                  <c:v>11.586250000000001</c:v>
                </c:pt>
                <c:pt idx="2094">
                  <c:v>11.59178571428572</c:v>
                </c:pt>
                <c:pt idx="2095">
                  <c:v>11.597321428571414</c:v>
                </c:pt>
                <c:pt idx="2096">
                  <c:v>11.602857142857143</c:v>
                </c:pt>
                <c:pt idx="2097">
                  <c:v>11.608392857142858</c:v>
                </c:pt>
                <c:pt idx="2098">
                  <c:v>11.613928571428568</c:v>
                </c:pt>
                <c:pt idx="2099">
                  <c:v>11.619464285714294</c:v>
                </c:pt>
                <c:pt idx="2100">
                  <c:v>11.625000000000002</c:v>
                </c:pt>
                <c:pt idx="2101">
                  <c:v>11.63053571428572</c:v>
                </c:pt>
                <c:pt idx="2102">
                  <c:v>11.636071428571416</c:v>
                </c:pt>
                <c:pt idx="2103">
                  <c:v>11.641607142857136</c:v>
                </c:pt>
                <c:pt idx="2104">
                  <c:v>11.647142857142859</c:v>
                </c:pt>
                <c:pt idx="2105">
                  <c:v>11.652678571428572</c:v>
                </c:pt>
                <c:pt idx="2106">
                  <c:v>11.658214285714287</c:v>
                </c:pt>
                <c:pt idx="2107">
                  <c:v>11.66375</c:v>
                </c:pt>
                <c:pt idx="2108">
                  <c:v>11.669285714285722</c:v>
                </c:pt>
                <c:pt idx="2109">
                  <c:v>11.674821428571416</c:v>
                </c:pt>
                <c:pt idx="2110">
                  <c:v>11.680357142857137</c:v>
                </c:pt>
                <c:pt idx="2111">
                  <c:v>11.685892857142868</c:v>
                </c:pt>
                <c:pt idx="2112">
                  <c:v>11.691428571428569</c:v>
                </c:pt>
                <c:pt idx="2113">
                  <c:v>11.696964285714287</c:v>
                </c:pt>
                <c:pt idx="2114">
                  <c:v>11.702500000000002</c:v>
                </c:pt>
                <c:pt idx="2115">
                  <c:v>11.708035714285716</c:v>
                </c:pt>
                <c:pt idx="2116">
                  <c:v>11.713571428571417</c:v>
                </c:pt>
                <c:pt idx="2117">
                  <c:v>11.719107142857141</c:v>
                </c:pt>
                <c:pt idx="2118">
                  <c:v>11.724642857142857</c:v>
                </c:pt>
                <c:pt idx="2119">
                  <c:v>11.730178571428564</c:v>
                </c:pt>
                <c:pt idx="2120">
                  <c:v>11.735714285714289</c:v>
                </c:pt>
                <c:pt idx="2121">
                  <c:v>11.741249999999999</c:v>
                </c:pt>
                <c:pt idx="2122">
                  <c:v>11.746785714285716</c:v>
                </c:pt>
                <c:pt idx="2123">
                  <c:v>11.752321428571417</c:v>
                </c:pt>
                <c:pt idx="2124">
                  <c:v>11.757857142857143</c:v>
                </c:pt>
                <c:pt idx="2125">
                  <c:v>11.763392857142859</c:v>
                </c:pt>
                <c:pt idx="2126">
                  <c:v>11.768928571428566</c:v>
                </c:pt>
                <c:pt idx="2127">
                  <c:v>11.774464285714286</c:v>
                </c:pt>
                <c:pt idx="2128">
                  <c:v>11.780000000000001</c:v>
                </c:pt>
                <c:pt idx="2129">
                  <c:v>11.785535714285723</c:v>
                </c:pt>
                <c:pt idx="2130">
                  <c:v>11.791071428571414</c:v>
                </c:pt>
                <c:pt idx="2131">
                  <c:v>11.796607142857145</c:v>
                </c:pt>
                <c:pt idx="2132">
                  <c:v>11.802142857142872</c:v>
                </c:pt>
                <c:pt idx="2133">
                  <c:v>11.807678571428573</c:v>
                </c:pt>
                <c:pt idx="2134">
                  <c:v>11.813214285714286</c:v>
                </c:pt>
                <c:pt idx="2135">
                  <c:v>11.818750000000001</c:v>
                </c:pt>
                <c:pt idx="2136">
                  <c:v>11.82428571428572</c:v>
                </c:pt>
                <c:pt idx="2137">
                  <c:v>11.829821428571421</c:v>
                </c:pt>
                <c:pt idx="2138">
                  <c:v>11.835357142857143</c:v>
                </c:pt>
                <c:pt idx="2139">
                  <c:v>11.840892857142865</c:v>
                </c:pt>
                <c:pt idx="2140">
                  <c:v>11.846428571428572</c:v>
                </c:pt>
                <c:pt idx="2141">
                  <c:v>11.851964285714294</c:v>
                </c:pt>
                <c:pt idx="2142">
                  <c:v>11.857500000000009</c:v>
                </c:pt>
                <c:pt idx="2143">
                  <c:v>11.863035714285726</c:v>
                </c:pt>
                <c:pt idx="2144">
                  <c:v>11.868571428571423</c:v>
                </c:pt>
                <c:pt idx="2145">
                  <c:v>11.874107142857143</c:v>
                </c:pt>
                <c:pt idx="2146">
                  <c:v>11.879642857142873</c:v>
                </c:pt>
                <c:pt idx="2147">
                  <c:v>11.885178571428572</c:v>
                </c:pt>
                <c:pt idx="2148">
                  <c:v>11.890714285714294</c:v>
                </c:pt>
                <c:pt idx="2149">
                  <c:v>11.89625</c:v>
                </c:pt>
                <c:pt idx="2150">
                  <c:v>11.901785714285722</c:v>
                </c:pt>
                <c:pt idx="2151">
                  <c:v>11.907321428571416</c:v>
                </c:pt>
                <c:pt idx="2152">
                  <c:v>11.912857142857144</c:v>
                </c:pt>
                <c:pt idx="2153">
                  <c:v>11.918392857142859</c:v>
                </c:pt>
                <c:pt idx="2154">
                  <c:v>11.923928571428569</c:v>
                </c:pt>
                <c:pt idx="2155">
                  <c:v>11.929464285714296</c:v>
                </c:pt>
                <c:pt idx="2156">
                  <c:v>11.935</c:v>
                </c:pt>
                <c:pt idx="2157">
                  <c:v>11.940535714285723</c:v>
                </c:pt>
                <c:pt idx="2158">
                  <c:v>11.946071428571416</c:v>
                </c:pt>
                <c:pt idx="2159">
                  <c:v>11.951607142857144</c:v>
                </c:pt>
                <c:pt idx="2160">
                  <c:v>11.957142857142866</c:v>
                </c:pt>
                <c:pt idx="2161">
                  <c:v>11.962678571428572</c:v>
                </c:pt>
                <c:pt idx="2162">
                  <c:v>11.968214285714287</c:v>
                </c:pt>
                <c:pt idx="2163">
                  <c:v>11.973750000000004</c:v>
                </c:pt>
                <c:pt idx="2164">
                  <c:v>11.979285714285725</c:v>
                </c:pt>
                <c:pt idx="2165">
                  <c:v>11.984821428571417</c:v>
                </c:pt>
                <c:pt idx="2166">
                  <c:v>11.990357142857141</c:v>
                </c:pt>
                <c:pt idx="2167">
                  <c:v>11.995892857142872</c:v>
                </c:pt>
                <c:pt idx="2168">
                  <c:v>12.001428571428573</c:v>
                </c:pt>
                <c:pt idx="2169">
                  <c:v>12.006964285714286</c:v>
                </c:pt>
                <c:pt idx="2170">
                  <c:v>12.012500000000006</c:v>
                </c:pt>
                <c:pt idx="2171">
                  <c:v>12.018035714285716</c:v>
                </c:pt>
                <c:pt idx="2172">
                  <c:v>12.023571428571417</c:v>
                </c:pt>
                <c:pt idx="2173">
                  <c:v>12.029107142857145</c:v>
                </c:pt>
                <c:pt idx="2174">
                  <c:v>12.034642857142865</c:v>
                </c:pt>
                <c:pt idx="2175">
                  <c:v>12.040178571428568</c:v>
                </c:pt>
                <c:pt idx="2176">
                  <c:v>12.045714285714286</c:v>
                </c:pt>
                <c:pt idx="2177">
                  <c:v>12.051250000000001</c:v>
                </c:pt>
                <c:pt idx="2178">
                  <c:v>12.056785714285725</c:v>
                </c:pt>
                <c:pt idx="2179">
                  <c:v>12.062321428571421</c:v>
                </c:pt>
                <c:pt idx="2180">
                  <c:v>12.067857142857143</c:v>
                </c:pt>
                <c:pt idx="2181">
                  <c:v>12.073392857142865</c:v>
                </c:pt>
                <c:pt idx="2182">
                  <c:v>12.078928571428568</c:v>
                </c:pt>
                <c:pt idx="2183">
                  <c:v>12.084464285714294</c:v>
                </c:pt>
                <c:pt idx="2184">
                  <c:v>12.090000000000002</c:v>
                </c:pt>
                <c:pt idx="2185">
                  <c:v>12.095535714285726</c:v>
                </c:pt>
                <c:pt idx="2186">
                  <c:v>12.101071428571416</c:v>
                </c:pt>
                <c:pt idx="2187">
                  <c:v>12.106607142857143</c:v>
                </c:pt>
                <c:pt idx="2188">
                  <c:v>12.112142857142866</c:v>
                </c:pt>
                <c:pt idx="2189">
                  <c:v>12.117678571428568</c:v>
                </c:pt>
                <c:pt idx="2190">
                  <c:v>12.123214285714287</c:v>
                </c:pt>
                <c:pt idx="2191">
                  <c:v>12.12875</c:v>
                </c:pt>
                <c:pt idx="2192">
                  <c:v>12.134285714285715</c:v>
                </c:pt>
                <c:pt idx="2193">
                  <c:v>12.139821428571416</c:v>
                </c:pt>
                <c:pt idx="2194">
                  <c:v>12.145357142857137</c:v>
                </c:pt>
                <c:pt idx="2195">
                  <c:v>12.150892857142866</c:v>
                </c:pt>
                <c:pt idx="2196">
                  <c:v>12.156428571428572</c:v>
                </c:pt>
                <c:pt idx="2197">
                  <c:v>12.161964285714287</c:v>
                </c:pt>
                <c:pt idx="2198">
                  <c:v>12.1675</c:v>
                </c:pt>
                <c:pt idx="2199">
                  <c:v>12.173035714285723</c:v>
                </c:pt>
                <c:pt idx="2200">
                  <c:v>12.178571428571416</c:v>
                </c:pt>
                <c:pt idx="2201">
                  <c:v>12.184107142857137</c:v>
                </c:pt>
                <c:pt idx="2202">
                  <c:v>12.189642857142868</c:v>
                </c:pt>
                <c:pt idx="2203">
                  <c:v>12.195178571428571</c:v>
                </c:pt>
                <c:pt idx="2204">
                  <c:v>12.200714285714287</c:v>
                </c:pt>
                <c:pt idx="2205">
                  <c:v>12.206250000000001</c:v>
                </c:pt>
                <c:pt idx="2206">
                  <c:v>12.211785714285716</c:v>
                </c:pt>
                <c:pt idx="2207">
                  <c:v>12.217321428571411</c:v>
                </c:pt>
                <c:pt idx="2208">
                  <c:v>12.222857142857141</c:v>
                </c:pt>
                <c:pt idx="2209">
                  <c:v>12.228392857142858</c:v>
                </c:pt>
                <c:pt idx="2210">
                  <c:v>12.233928571428565</c:v>
                </c:pt>
                <c:pt idx="2211">
                  <c:v>12.239464285714286</c:v>
                </c:pt>
                <c:pt idx="2212">
                  <c:v>12.245000000000001</c:v>
                </c:pt>
                <c:pt idx="2213">
                  <c:v>12.250535714285725</c:v>
                </c:pt>
                <c:pt idx="2214">
                  <c:v>12.256071428571417</c:v>
                </c:pt>
                <c:pt idx="2215">
                  <c:v>12.261607142857143</c:v>
                </c:pt>
                <c:pt idx="2216">
                  <c:v>12.267142857142865</c:v>
                </c:pt>
                <c:pt idx="2217">
                  <c:v>12.272678571428573</c:v>
                </c:pt>
                <c:pt idx="2218">
                  <c:v>12.278214285714283</c:v>
                </c:pt>
                <c:pt idx="2219">
                  <c:v>12.283750000000001</c:v>
                </c:pt>
                <c:pt idx="2220">
                  <c:v>12.289285714285716</c:v>
                </c:pt>
                <c:pt idx="2221">
                  <c:v>12.294821428571414</c:v>
                </c:pt>
                <c:pt idx="2222">
                  <c:v>12.300357142857143</c:v>
                </c:pt>
                <c:pt idx="2223">
                  <c:v>12.305892857142872</c:v>
                </c:pt>
                <c:pt idx="2224">
                  <c:v>12.311428571428573</c:v>
                </c:pt>
                <c:pt idx="2225">
                  <c:v>12.316964285714286</c:v>
                </c:pt>
                <c:pt idx="2226">
                  <c:v>12.322500000000009</c:v>
                </c:pt>
                <c:pt idx="2227">
                  <c:v>12.32803571428572</c:v>
                </c:pt>
                <c:pt idx="2228">
                  <c:v>12.333571428571421</c:v>
                </c:pt>
                <c:pt idx="2229">
                  <c:v>12.339107142857143</c:v>
                </c:pt>
                <c:pt idx="2230">
                  <c:v>12.344642857142865</c:v>
                </c:pt>
                <c:pt idx="2231">
                  <c:v>12.350178571428572</c:v>
                </c:pt>
                <c:pt idx="2232">
                  <c:v>12.355714285714301</c:v>
                </c:pt>
                <c:pt idx="2233">
                  <c:v>12.361250000000002</c:v>
                </c:pt>
                <c:pt idx="2234">
                  <c:v>12.366785714285726</c:v>
                </c:pt>
                <c:pt idx="2235">
                  <c:v>12.372321428571423</c:v>
                </c:pt>
                <c:pt idx="2236">
                  <c:v>12.377857142857144</c:v>
                </c:pt>
                <c:pt idx="2237">
                  <c:v>12.383392857142866</c:v>
                </c:pt>
                <c:pt idx="2238">
                  <c:v>12.388928571428568</c:v>
                </c:pt>
                <c:pt idx="2239">
                  <c:v>12.394464285714296</c:v>
                </c:pt>
                <c:pt idx="2240">
                  <c:v>12.4</c:v>
                </c:pt>
                <c:pt idx="2241">
                  <c:v>12.405535714285728</c:v>
                </c:pt>
                <c:pt idx="2242">
                  <c:v>12.411071428571416</c:v>
                </c:pt>
                <c:pt idx="2243">
                  <c:v>12.416607142857144</c:v>
                </c:pt>
                <c:pt idx="2244">
                  <c:v>12.422142857142868</c:v>
                </c:pt>
                <c:pt idx="2245">
                  <c:v>12.427678571428569</c:v>
                </c:pt>
                <c:pt idx="2246">
                  <c:v>12.433214285714287</c:v>
                </c:pt>
                <c:pt idx="2247">
                  <c:v>12.438750000000001</c:v>
                </c:pt>
                <c:pt idx="2248">
                  <c:v>12.444285714285716</c:v>
                </c:pt>
                <c:pt idx="2249">
                  <c:v>12.449821428571417</c:v>
                </c:pt>
                <c:pt idx="2250">
                  <c:v>12.455357142857144</c:v>
                </c:pt>
                <c:pt idx="2251">
                  <c:v>12.460892857142868</c:v>
                </c:pt>
                <c:pt idx="2252">
                  <c:v>12.466428571428574</c:v>
                </c:pt>
                <c:pt idx="2253">
                  <c:v>12.471964285714289</c:v>
                </c:pt>
                <c:pt idx="2254">
                  <c:v>12.477500000000004</c:v>
                </c:pt>
                <c:pt idx="2255">
                  <c:v>12.483035714285725</c:v>
                </c:pt>
                <c:pt idx="2256">
                  <c:v>12.488571428571417</c:v>
                </c:pt>
                <c:pt idx="2257">
                  <c:v>12.494107142857143</c:v>
                </c:pt>
                <c:pt idx="2258">
                  <c:v>12.499642857142872</c:v>
                </c:pt>
                <c:pt idx="2259">
                  <c:v>12.505178571428573</c:v>
                </c:pt>
                <c:pt idx="2260">
                  <c:v>12.510714285714286</c:v>
                </c:pt>
                <c:pt idx="2261">
                  <c:v>12.516250000000001</c:v>
                </c:pt>
                <c:pt idx="2262">
                  <c:v>12.521785714285716</c:v>
                </c:pt>
                <c:pt idx="2263">
                  <c:v>12.527321428571414</c:v>
                </c:pt>
                <c:pt idx="2264">
                  <c:v>12.532857142857145</c:v>
                </c:pt>
                <c:pt idx="2265">
                  <c:v>12.538392857142858</c:v>
                </c:pt>
                <c:pt idx="2266">
                  <c:v>12.543928571428568</c:v>
                </c:pt>
                <c:pt idx="2267">
                  <c:v>12.549464285714286</c:v>
                </c:pt>
                <c:pt idx="2268">
                  <c:v>12.555000000000009</c:v>
                </c:pt>
                <c:pt idx="2269">
                  <c:v>12.560535714285725</c:v>
                </c:pt>
                <c:pt idx="2270">
                  <c:v>12.566071428571421</c:v>
                </c:pt>
                <c:pt idx="2271">
                  <c:v>12.571607142857143</c:v>
                </c:pt>
                <c:pt idx="2272">
                  <c:v>12.577142857142865</c:v>
                </c:pt>
                <c:pt idx="2273">
                  <c:v>12.582678571428572</c:v>
                </c:pt>
                <c:pt idx="2274">
                  <c:v>12.588214285714287</c:v>
                </c:pt>
                <c:pt idx="2275">
                  <c:v>12.593750000000002</c:v>
                </c:pt>
                <c:pt idx="2276">
                  <c:v>12.59928571428572</c:v>
                </c:pt>
                <c:pt idx="2277">
                  <c:v>12.604821428571416</c:v>
                </c:pt>
                <c:pt idx="2278">
                  <c:v>12.610357142857136</c:v>
                </c:pt>
                <c:pt idx="2279">
                  <c:v>12.615892857142866</c:v>
                </c:pt>
                <c:pt idx="2280">
                  <c:v>12.621428571428568</c:v>
                </c:pt>
                <c:pt idx="2281">
                  <c:v>12.626964285714287</c:v>
                </c:pt>
                <c:pt idx="2282">
                  <c:v>12.6325</c:v>
                </c:pt>
                <c:pt idx="2283">
                  <c:v>12.638035714285715</c:v>
                </c:pt>
                <c:pt idx="2284">
                  <c:v>12.643571428571416</c:v>
                </c:pt>
                <c:pt idx="2285">
                  <c:v>12.649107142857137</c:v>
                </c:pt>
                <c:pt idx="2286">
                  <c:v>12.654642857142868</c:v>
                </c:pt>
                <c:pt idx="2287">
                  <c:v>12.660178571428569</c:v>
                </c:pt>
                <c:pt idx="2288">
                  <c:v>12.665714285714296</c:v>
                </c:pt>
                <c:pt idx="2289">
                  <c:v>12.671250000000001</c:v>
                </c:pt>
                <c:pt idx="2290">
                  <c:v>12.676785714285723</c:v>
                </c:pt>
                <c:pt idx="2291">
                  <c:v>12.682321428571417</c:v>
                </c:pt>
                <c:pt idx="2292">
                  <c:v>12.687857142857141</c:v>
                </c:pt>
                <c:pt idx="2293">
                  <c:v>12.693392857142857</c:v>
                </c:pt>
                <c:pt idx="2294">
                  <c:v>12.698928571428564</c:v>
                </c:pt>
                <c:pt idx="2295">
                  <c:v>12.704464285714289</c:v>
                </c:pt>
                <c:pt idx="2296">
                  <c:v>12.71</c:v>
                </c:pt>
                <c:pt idx="2297">
                  <c:v>12.715535714285725</c:v>
                </c:pt>
                <c:pt idx="2298">
                  <c:v>12.721071428571411</c:v>
                </c:pt>
                <c:pt idx="2299">
                  <c:v>12.726607142857143</c:v>
                </c:pt>
                <c:pt idx="2300">
                  <c:v>12.732142857142859</c:v>
                </c:pt>
                <c:pt idx="2301">
                  <c:v>12.737678571428566</c:v>
                </c:pt>
                <c:pt idx="2302">
                  <c:v>12.743214285714281</c:v>
                </c:pt>
                <c:pt idx="2303">
                  <c:v>12.748749999999999</c:v>
                </c:pt>
                <c:pt idx="2304">
                  <c:v>12.754285714285714</c:v>
                </c:pt>
                <c:pt idx="2305">
                  <c:v>12.759821428571419</c:v>
                </c:pt>
                <c:pt idx="2306">
                  <c:v>12.765357142857145</c:v>
                </c:pt>
                <c:pt idx="2307">
                  <c:v>12.770892857142865</c:v>
                </c:pt>
                <c:pt idx="2308">
                  <c:v>12.776428571428573</c:v>
                </c:pt>
                <c:pt idx="2309">
                  <c:v>12.781964285714285</c:v>
                </c:pt>
                <c:pt idx="2310">
                  <c:v>12.787500000000001</c:v>
                </c:pt>
                <c:pt idx="2311">
                  <c:v>12.79303571428572</c:v>
                </c:pt>
                <c:pt idx="2312">
                  <c:v>12.798571428571414</c:v>
                </c:pt>
                <c:pt idx="2313">
                  <c:v>12.804107142857143</c:v>
                </c:pt>
                <c:pt idx="2314">
                  <c:v>12.809642857142872</c:v>
                </c:pt>
                <c:pt idx="2315">
                  <c:v>12.815178571428573</c:v>
                </c:pt>
                <c:pt idx="2316">
                  <c:v>12.820714285714294</c:v>
                </c:pt>
                <c:pt idx="2317">
                  <c:v>12.826250000000002</c:v>
                </c:pt>
                <c:pt idx="2318">
                  <c:v>12.83178571428572</c:v>
                </c:pt>
                <c:pt idx="2319">
                  <c:v>12.837321428571416</c:v>
                </c:pt>
                <c:pt idx="2320">
                  <c:v>12.842857142857143</c:v>
                </c:pt>
                <c:pt idx="2321">
                  <c:v>12.848392857142859</c:v>
                </c:pt>
                <c:pt idx="2322">
                  <c:v>12.853928571428572</c:v>
                </c:pt>
                <c:pt idx="2323">
                  <c:v>12.859464285714303</c:v>
                </c:pt>
                <c:pt idx="2324">
                  <c:v>12.865000000000007</c:v>
                </c:pt>
                <c:pt idx="2325">
                  <c:v>12.870535714285726</c:v>
                </c:pt>
                <c:pt idx="2326">
                  <c:v>12.876071428571423</c:v>
                </c:pt>
                <c:pt idx="2327">
                  <c:v>12.881607142857144</c:v>
                </c:pt>
                <c:pt idx="2328">
                  <c:v>12.887142857142868</c:v>
                </c:pt>
                <c:pt idx="2329">
                  <c:v>12.892678571428572</c:v>
                </c:pt>
                <c:pt idx="2330">
                  <c:v>12.898214285714287</c:v>
                </c:pt>
                <c:pt idx="2331">
                  <c:v>12.90375</c:v>
                </c:pt>
                <c:pt idx="2332">
                  <c:v>12.909285714285723</c:v>
                </c:pt>
                <c:pt idx="2333">
                  <c:v>12.914821428571416</c:v>
                </c:pt>
                <c:pt idx="2334">
                  <c:v>12.920357142857137</c:v>
                </c:pt>
                <c:pt idx="2335">
                  <c:v>12.925892857142868</c:v>
                </c:pt>
                <c:pt idx="2336">
                  <c:v>12.931428571428571</c:v>
                </c:pt>
                <c:pt idx="2337">
                  <c:v>12.936964285714287</c:v>
                </c:pt>
                <c:pt idx="2338">
                  <c:v>12.942500000000004</c:v>
                </c:pt>
                <c:pt idx="2339">
                  <c:v>12.948035714285716</c:v>
                </c:pt>
                <c:pt idx="2340">
                  <c:v>12.953571428571422</c:v>
                </c:pt>
                <c:pt idx="2341">
                  <c:v>12.959107142857144</c:v>
                </c:pt>
                <c:pt idx="2342">
                  <c:v>12.964642857142872</c:v>
                </c:pt>
                <c:pt idx="2343">
                  <c:v>12.970178571428573</c:v>
                </c:pt>
                <c:pt idx="2344">
                  <c:v>12.975714285714298</c:v>
                </c:pt>
                <c:pt idx="2345">
                  <c:v>12.981250000000001</c:v>
                </c:pt>
                <c:pt idx="2346">
                  <c:v>12.986785714285725</c:v>
                </c:pt>
                <c:pt idx="2347">
                  <c:v>12.992321428571417</c:v>
                </c:pt>
                <c:pt idx="2348">
                  <c:v>12.997857142857145</c:v>
                </c:pt>
                <c:pt idx="2349">
                  <c:v>13.003392857142865</c:v>
                </c:pt>
                <c:pt idx="2350">
                  <c:v>13.008928571428568</c:v>
                </c:pt>
                <c:pt idx="2351">
                  <c:v>13.014464285714286</c:v>
                </c:pt>
                <c:pt idx="2352">
                  <c:v>13.020000000000001</c:v>
                </c:pt>
                <c:pt idx="2353">
                  <c:v>13.025535714285725</c:v>
                </c:pt>
                <c:pt idx="2354">
                  <c:v>13.031071428571414</c:v>
                </c:pt>
                <c:pt idx="2355">
                  <c:v>13.036607142857143</c:v>
                </c:pt>
                <c:pt idx="2356">
                  <c:v>13.042142857142865</c:v>
                </c:pt>
                <c:pt idx="2357">
                  <c:v>13.047678571428568</c:v>
                </c:pt>
                <c:pt idx="2358">
                  <c:v>13.053214285714294</c:v>
                </c:pt>
                <c:pt idx="2359">
                  <c:v>13.058750000000002</c:v>
                </c:pt>
                <c:pt idx="2360">
                  <c:v>13.06428571428572</c:v>
                </c:pt>
                <c:pt idx="2361">
                  <c:v>13.069821428571421</c:v>
                </c:pt>
                <c:pt idx="2362">
                  <c:v>13.075357142857143</c:v>
                </c:pt>
                <c:pt idx="2363">
                  <c:v>13.080892857142866</c:v>
                </c:pt>
                <c:pt idx="2364">
                  <c:v>13.086428571428572</c:v>
                </c:pt>
                <c:pt idx="2365">
                  <c:v>13.091964285714287</c:v>
                </c:pt>
                <c:pt idx="2366">
                  <c:v>13.097500000000002</c:v>
                </c:pt>
                <c:pt idx="2367">
                  <c:v>13.103035714285722</c:v>
                </c:pt>
                <c:pt idx="2368">
                  <c:v>13.108571428571416</c:v>
                </c:pt>
                <c:pt idx="2369">
                  <c:v>13.114107142857137</c:v>
                </c:pt>
                <c:pt idx="2370">
                  <c:v>13.119642857142866</c:v>
                </c:pt>
                <c:pt idx="2371">
                  <c:v>13.125178571428568</c:v>
                </c:pt>
                <c:pt idx="2372">
                  <c:v>13.130714285714287</c:v>
                </c:pt>
                <c:pt idx="2373">
                  <c:v>13.13625</c:v>
                </c:pt>
                <c:pt idx="2374">
                  <c:v>13.141785714285716</c:v>
                </c:pt>
                <c:pt idx="2375">
                  <c:v>13.147321428571411</c:v>
                </c:pt>
                <c:pt idx="2376">
                  <c:v>13.152857142857144</c:v>
                </c:pt>
                <c:pt idx="2377">
                  <c:v>13.158392857142859</c:v>
                </c:pt>
                <c:pt idx="2378">
                  <c:v>13.163928571428571</c:v>
                </c:pt>
                <c:pt idx="2379">
                  <c:v>13.169464285714298</c:v>
                </c:pt>
                <c:pt idx="2380">
                  <c:v>13.175000000000002</c:v>
                </c:pt>
                <c:pt idx="2381">
                  <c:v>13.180535714285725</c:v>
                </c:pt>
                <c:pt idx="2382">
                  <c:v>13.186071428571417</c:v>
                </c:pt>
                <c:pt idx="2383">
                  <c:v>13.191607142857141</c:v>
                </c:pt>
                <c:pt idx="2384">
                  <c:v>13.197142857142859</c:v>
                </c:pt>
                <c:pt idx="2385">
                  <c:v>13.202678571428573</c:v>
                </c:pt>
                <c:pt idx="2386">
                  <c:v>13.208214285714288</c:v>
                </c:pt>
                <c:pt idx="2387">
                  <c:v>13.213750000000001</c:v>
                </c:pt>
                <c:pt idx="2388">
                  <c:v>13.219285714285716</c:v>
                </c:pt>
                <c:pt idx="2389">
                  <c:v>13.224821428571412</c:v>
                </c:pt>
                <c:pt idx="2390">
                  <c:v>13.230357142857132</c:v>
                </c:pt>
                <c:pt idx="2391">
                  <c:v>13.235892857142865</c:v>
                </c:pt>
                <c:pt idx="2392">
                  <c:v>13.241428571428568</c:v>
                </c:pt>
                <c:pt idx="2393">
                  <c:v>13.246964285714283</c:v>
                </c:pt>
                <c:pt idx="2394">
                  <c:v>13.252500000000008</c:v>
                </c:pt>
                <c:pt idx="2395">
                  <c:v>13.258035714285716</c:v>
                </c:pt>
                <c:pt idx="2396">
                  <c:v>13.263571428571421</c:v>
                </c:pt>
                <c:pt idx="2397">
                  <c:v>13.269107142857145</c:v>
                </c:pt>
                <c:pt idx="2398">
                  <c:v>13.274642857142865</c:v>
                </c:pt>
                <c:pt idx="2399">
                  <c:v>13.280178571428568</c:v>
                </c:pt>
                <c:pt idx="2400">
                  <c:v>13.285714285714286</c:v>
                </c:pt>
                <c:pt idx="2401">
                  <c:v>13.291249999999998</c:v>
                </c:pt>
                <c:pt idx="2402">
                  <c:v>13.29678571428572</c:v>
                </c:pt>
                <c:pt idx="2403">
                  <c:v>13.302321428571421</c:v>
                </c:pt>
                <c:pt idx="2404">
                  <c:v>13.307857142857143</c:v>
                </c:pt>
                <c:pt idx="2405">
                  <c:v>13.313392857142865</c:v>
                </c:pt>
                <c:pt idx="2406">
                  <c:v>13.318928571428568</c:v>
                </c:pt>
                <c:pt idx="2407">
                  <c:v>13.324464285714294</c:v>
                </c:pt>
                <c:pt idx="2408">
                  <c:v>13.330000000000002</c:v>
                </c:pt>
                <c:pt idx="2409">
                  <c:v>13.335535714285726</c:v>
                </c:pt>
                <c:pt idx="2410">
                  <c:v>13.341071428571416</c:v>
                </c:pt>
                <c:pt idx="2411">
                  <c:v>13.346607142857144</c:v>
                </c:pt>
                <c:pt idx="2412">
                  <c:v>13.352142857142873</c:v>
                </c:pt>
                <c:pt idx="2413">
                  <c:v>13.357678571428572</c:v>
                </c:pt>
                <c:pt idx="2414">
                  <c:v>13.363214285714296</c:v>
                </c:pt>
                <c:pt idx="2415">
                  <c:v>13.36875</c:v>
                </c:pt>
                <c:pt idx="2416">
                  <c:v>13.374285714285723</c:v>
                </c:pt>
                <c:pt idx="2417">
                  <c:v>13.379821428571431</c:v>
                </c:pt>
                <c:pt idx="2418">
                  <c:v>13.385357142857144</c:v>
                </c:pt>
                <c:pt idx="2419">
                  <c:v>13.390892857142868</c:v>
                </c:pt>
                <c:pt idx="2420">
                  <c:v>13.396428571428572</c:v>
                </c:pt>
                <c:pt idx="2421">
                  <c:v>13.401964285714287</c:v>
                </c:pt>
                <c:pt idx="2422">
                  <c:v>13.407500000000002</c:v>
                </c:pt>
                <c:pt idx="2423">
                  <c:v>13.413035714285725</c:v>
                </c:pt>
                <c:pt idx="2424">
                  <c:v>13.418571428571417</c:v>
                </c:pt>
                <c:pt idx="2425">
                  <c:v>13.424107142857141</c:v>
                </c:pt>
                <c:pt idx="2426">
                  <c:v>13.429642857142868</c:v>
                </c:pt>
                <c:pt idx="2427">
                  <c:v>13.435178571428573</c:v>
                </c:pt>
                <c:pt idx="2428">
                  <c:v>13.440714285714289</c:v>
                </c:pt>
                <c:pt idx="2429">
                  <c:v>13.446250000000001</c:v>
                </c:pt>
                <c:pt idx="2430">
                  <c:v>13.451785714285725</c:v>
                </c:pt>
                <c:pt idx="2431">
                  <c:v>13.457321428571417</c:v>
                </c:pt>
                <c:pt idx="2432">
                  <c:v>13.462857142857144</c:v>
                </c:pt>
                <c:pt idx="2433">
                  <c:v>13.468392857142859</c:v>
                </c:pt>
                <c:pt idx="2434">
                  <c:v>13.473928571428573</c:v>
                </c:pt>
                <c:pt idx="2435">
                  <c:v>13.479464285714299</c:v>
                </c:pt>
                <c:pt idx="2436">
                  <c:v>13.485000000000008</c:v>
                </c:pt>
                <c:pt idx="2437">
                  <c:v>13.490535714285725</c:v>
                </c:pt>
                <c:pt idx="2438">
                  <c:v>13.496071428571421</c:v>
                </c:pt>
                <c:pt idx="2439">
                  <c:v>13.501607142857145</c:v>
                </c:pt>
                <c:pt idx="2440">
                  <c:v>13.507142857142865</c:v>
                </c:pt>
                <c:pt idx="2441">
                  <c:v>13.512678571428573</c:v>
                </c:pt>
                <c:pt idx="2442">
                  <c:v>13.518214285714285</c:v>
                </c:pt>
                <c:pt idx="2443">
                  <c:v>13.523750000000001</c:v>
                </c:pt>
                <c:pt idx="2444">
                  <c:v>13.52928571428572</c:v>
                </c:pt>
                <c:pt idx="2445">
                  <c:v>13.534821428571414</c:v>
                </c:pt>
                <c:pt idx="2446">
                  <c:v>13.540357142857136</c:v>
                </c:pt>
                <c:pt idx="2447">
                  <c:v>13.545892857142865</c:v>
                </c:pt>
                <c:pt idx="2448">
                  <c:v>13.551428571428573</c:v>
                </c:pt>
                <c:pt idx="2449">
                  <c:v>13.556964285714294</c:v>
                </c:pt>
                <c:pt idx="2450">
                  <c:v>13.562500000000009</c:v>
                </c:pt>
                <c:pt idx="2451">
                  <c:v>13.56803571428572</c:v>
                </c:pt>
                <c:pt idx="2452">
                  <c:v>13.573571428571423</c:v>
                </c:pt>
                <c:pt idx="2453">
                  <c:v>13.579107142857143</c:v>
                </c:pt>
                <c:pt idx="2454">
                  <c:v>13.584642857142866</c:v>
                </c:pt>
                <c:pt idx="2455">
                  <c:v>13.590178571428568</c:v>
                </c:pt>
                <c:pt idx="2456">
                  <c:v>13.595714285714296</c:v>
                </c:pt>
                <c:pt idx="2457">
                  <c:v>13.60125</c:v>
                </c:pt>
                <c:pt idx="2458">
                  <c:v>13.606785714285722</c:v>
                </c:pt>
                <c:pt idx="2459">
                  <c:v>13.612321428571416</c:v>
                </c:pt>
                <c:pt idx="2460">
                  <c:v>13.617857142857137</c:v>
                </c:pt>
                <c:pt idx="2461">
                  <c:v>13.623392857142859</c:v>
                </c:pt>
                <c:pt idx="2462">
                  <c:v>13.628928571428563</c:v>
                </c:pt>
                <c:pt idx="2463">
                  <c:v>13.634464285714287</c:v>
                </c:pt>
                <c:pt idx="2464">
                  <c:v>13.64</c:v>
                </c:pt>
                <c:pt idx="2465">
                  <c:v>13.645535714285723</c:v>
                </c:pt>
                <c:pt idx="2466">
                  <c:v>13.651071428571417</c:v>
                </c:pt>
                <c:pt idx="2467">
                  <c:v>13.656607142857144</c:v>
                </c:pt>
                <c:pt idx="2468">
                  <c:v>13.662142857142868</c:v>
                </c:pt>
                <c:pt idx="2469">
                  <c:v>13.667678571428571</c:v>
                </c:pt>
                <c:pt idx="2470">
                  <c:v>13.673214285714289</c:v>
                </c:pt>
                <c:pt idx="2471">
                  <c:v>13.678750000000001</c:v>
                </c:pt>
                <c:pt idx="2472">
                  <c:v>13.684285714285716</c:v>
                </c:pt>
                <c:pt idx="2473">
                  <c:v>13.689821428571417</c:v>
                </c:pt>
                <c:pt idx="2474">
                  <c:v>13.695357142857143</c:v>
                </c:pt>
                <c:pt idx="2475">
                  <c:v>13.700892857142859</c:v>
                </c:pt>
                <c:pt idx="2476">
                  <c:v>13.706428571428573</c:v>
                </c:pt>
                <c:pt idx="2477">
                  <c:v>13.711964285714281</c:v>
                </c:pt>
                <c:pt idx="2478">
                  <c:v>13.717500000000001</c:v>
                </c:pt>
                <c:pt idx="2479">
                  <c:v>13.723035714285716</c:v>
                </c:pt>
                <c:pt idx="2480">
                  <c:v>13.728571428571414</c:v>
                </c:pt>
                <c:pt idx="2481">
                  <c:v>13.734107142857136</c:v>
                </c:pt>
                <c:pt idx="2482">
                  <c:v>13.739642857142865</c:v>
                </c:pt>
                <c:pt idx="2483">
                  <c:v>13.745178571428568</c:v>
                </c:pt>
                <c:pt idx="2484">
                  <c:v>13.750714285714286</c:v>
                </c:pt>
                <c:pt idx="2485">
                  <c:v>13.756250000000001</c:v>
                </c:pt>
                <c:pt idx="2486">
                  <c:v>13.76178571428572</c:v>
                </c:pt>
                <c:pt idx="2487">
                  <c:v>13.767321428571414</c:v>
                </c:pt>
                <c:pt idx="2488">
                  <c:v>13.772857142857143</c:v>
                </c:pt>
                <c:pt idx="2489">
                  <c:v>13.778392857142858</c:v>
                </c:pt>
                <c:pt idx="2490">
                  <c:v>13.783928571428568</c:v>
                </c:pt>
                <c:pt idx="2491">
                  <c:v>13.789464285714294</c:v>
                </c:pt>
                <c:pt idx="2492">
                  <c:v>13.795000000000002</c:v>
                </c:pt>
                <c:pt idx="2493">
                  <c:v>13.800535714285726</c:v>
                </c:pt>
                <c:pt idx="2494">
                  <c:v>13.806071428571423</c:v>
                </c:pt>
                <c:pt idx="2495">
                  <c:v>13.811607142857143</c:v>
                </c:pt>
                <c:pt idx="2496">
                  <c:v>13.817142857142866</c:v>
                </c:pt>
                <c:pt idx="2497">
                  <c:v>13.822678571428572</c:v>
                </c:pt>
                <c:pt idx="2498">
                  <c:v>13.828214285714287</c:v>
                </c:pt>
                <c:pt idx="2499">
                  <c:v>13.833750000000002</c:v>
                </c:pt>
                <c:pt idx="2500">
                  <c:v>13.839285714285722</c:v>
                </c:pt>
                <c:pt idx="2501">
                  <c:v>13.844821428571416</c:v>
                </c:pt>
                <c:pt idx="2502">
                  <c:v>13.850357142857144</c:v>
                </c:pt>
                <c:pt idx="2503">
                  <c:v>13.855892857142873</c:v>
                </c:pt>
                <c:pt idx="2504">
                  <c:v>13.861428571428572</c:v>
                </c:pt>
                <c:pt idx="2505">
                  <c:v>13.866964285714296</c:v>
                </c:pt>
                <c:pt idx="2506">
                  <c:v>13.872500000000008</c:v>
                </c:pt>
                <c:pt idx="2507">
                  <c:v>13.878035714285723</c:v>
                </c:pt>
                <c:pt idx="2508">
                  <c:v>13.883571428571422</c:v>
                </c:pt>
                <c:pt idx="2509">
                  <c:v>13.889107142857144</c:v>
                </c:pt>
                <c:pt idx="2510">
                  <c:v>13.894642857142868</c:v>
                </c:pt>
                <c:pt idx="2511">
                  <c:v>13.900178571428571</c:v>
                </c:pt>
                <c:pt idx="2512">
                  <c:v>13.905714285714298</c:v>
                </c:pt>
                <c:pt idx="2513">
                  <c:v>13.911250000000001</c:v>
                </c:pt>
                <c:pt idx="2514">
                  <c:v>13.916785714285725</c:v>
                </c:pt>
                <c:pt idx="2515">
                  <c:v>13.922321428571417</c:v>
                </c:pt>
                <c:pt idx="2516">
                  <c:v>13.927857142857141</c:v>
                </c:pt>
                <c:pt idx="2517">
                  <c:v>13.933392857142859</c:v>
                </c:pt>
                <c:pt idx="2518">
                  <c:v>13.938928571428566</c:v>
                </c:pt>
                <c:pt idx="2519">
                  <c:v>13.944464285714286</c:v>
                </c:pt>
                <c:pt idx="2520">
                  <c:v>13.950000000000006</c:v>
                </c:pt>
                <c:pt idx="2521">
                  <c:v>13.95553571428573</c:v>
                </c:pt>
                <c:pt idx="2522">
                  <c:v>13.961071428571417</c:v>
                </c:pt>
                <c:pt idx="2523">
                  <c:v>13.966607142857146</c:v>
                </c:pt>
                <c:pt idx="2524">
                  <c:v>13.972142857142872</c:v>
                </c:pt>
                <c:pt idx="2525">
                  <c:v>13.977678571428573</c:v>
                </c:pt>
                <c:pt idx="2526">
                  <c:v>13.983214285714286</c:v>
                </c:pt>
                <c:pt idx="2527">
                  <c:v>13.988750000000001</c:v>
                </c:pt>
                <c:pt idx="2528">
                  <c:v>13.994285714285716</c:v>
                </c:pt>
                <c:pt idx="2529">
                  <c:v>13.999821428571421</c:v>
                </c:pt>
                <c:pt idx="2530">
                  <c:v>14.005357142857145</c:v>
                </c:pt>
                <c:pt idx="2531">
                  <c:v>14.010892857142865</c:v>
                </c:pt>
                <c:pt idx="2532">
                  <c:v>14.016428571428573</c:v>
                </c:pt>
                <c:pt idx="2533">
                  <c:v>14.021964285714287</c:v>
                </c:pt>
                <c:pt idx="2534">
                  <c:v>14.027500000000002</c:v>
                </c:pt>
                <c:pt idx="2535">
                  <c:v>14.03303571428572</c:v>
                </c:pt>
                <c:pt idx="2536">
                  <c:v>14.038571428571416</c:v>
                </c:pt>
                <c:pt idx="2537">
                  <c:v>14.044107142857136</c:v>
                </c:pt>
                <c:pt idx="2538">
                  <c:v>14.049642857142866</c:v>
                </c:pt>
                <c:pt idx="2539">
                  <c:v>14.055178571428572</c:v>
                </c:pt>
                <c:pt idx="2540">
                  <c:v>14.060714285714294</c:v>
                </c:pt>
                <c:pt idx="2541">
                  <c:v>14.066250000000002</c:v>
                </c:pt>
                <c:pt idx="2542">
                  <c:v>14.071785714285722</c:v>
                </c:pt>
                <c:pt idx="2543">
                  <c:v>14.077321428571416</c:v>
                </c:pt>
                <c:pt idx="2544">
                  <c:v>14.082857142857144</c:v>
                </c:pt>
                <c:pt idx="2545">
                  <c:v>14.088392857142859</c:v>
                </c:pt>
                <c:pt idx="2546">
                  <c:v>14.093928571428568</c:v>
                </c:pt>
                <c:pt idx="2547">
                  <c:v>14.099464285714296</c:v>
                </c:pt>
                <c:pt idx="2548">
                  <c:v>14.105</c:v>
                </c:pt>
                <c:pt idx="2549">
                  <c:v>14.110535714285723</c:v>
                </c:pt>
                <c:pt idx="2550">
                  <c:v>14.116071428571418</c:v>
                </c:pt>
                <c:pt idx="2551">
                  <c:v>14.121607142857137</c:v>
                </c:pt>
                <c:pt idx="2552">
                  <c:v>14.127142857142859</c:v>
                </c:pt>
                <c:pt idx="2553">
                  <c:v>14.132678571428571</c:v>
                </c:pt>
                <c:pt idx="2554">
                  <c:v>14.13821428571428</c:v>
                </c:pt>
                <c:pt idx="2555">
                  <c:v>14.143750000000001</c:v>
                </c:pt>
                <c:pt idx="2556">
                  <c:v>14.149285714285716</c:v>
                </c:pt>
                <c:pt idx="2557">
                  <c:v>14.154821428571417</c:v>
                </c:pt>
                <c:pt idx="2558">
                  <c:v>14.160357142857141</c:v>
                </c:pt>
                <c:pt idx="2559">
                  <c:v>14.165892857142872</c:v>
                </c:pt>
                <c:pt idx="2560">
                  <c:v>14.171428571428573</c:v>
                </c:pt>
                <c:pt idx="2561">
                  <c:v>14.176964285714289</c:v>
                </c:pt>
                <c:pt idx="2562">
                  <c:v>14.182500000000006</c:v>
                </c:pt>
                <c:pt idx="2563">
                  <c:v>14.188035714285716</c:v>
                </c:pt>
                <c:pt idx="2564">
                  <c:v>14.193571428571417</c:v>
                </c:pt>
                <c:pt idx="2565">
                  <c:v>14.199107142857143</c:v>
                </c:pt>
                <c:pt idx="2566">
                  <c:v>14.204642857142865</c:v>
                </c:pt>
                <c:pt idx="2567">
                  <c:v>14.210178571428568</c:v>
                </c:pt>
                <c:pt idx="2568">
                  <c:v>14.215714285714286</c:v>
                </c:pt>
                <c:pt idx="2569">
                  <c:v>14.221249999999998</c:v>
                </c:pt>
                <c:pt idx="2570">
                  <c:v>14.226785714285716</c:v>
                </c:pt>
                <c:pt idx="2571">
                  <c:v>14.232321428571414</c:v>
                </c:pt>
                <c:pt idx="2572">
                  <c:v>14.237857142857136</c:v>
                </c:pt>
                <c:pt idx="2573">
                  <c:v>14.243392857142858</c:v>
                </c:pt>
                <c:pt idx="2574">
                  <c:v>14.248928571428561</c:v>
                </c:pt>
                <c:pt idx="2575">
                  <c:v>14.254464285714286</c:v>
                </c:pt>
                <c:pt idx="2576">
                  <c:v>14.260000000000002</c:v>
                </c:pt>
                <c:pt idx="2577">
                  <c:v>14.265535714285726</c:v>
                </c:pt>
                <c:pt idx="2578">
                  <c:v>14.271071428571416</c:v>
                </c:pt>
                <c:pt idx="2579">
                  <c:v>14.276607142857143</c:v>
                </c:pt>
                <c:pt idx="2580">
                  <c:v>14.282142857142865</c:v>
                </c:pt>
                <c:pt idx="2581">
                  <c:v>14.287678571428568</c:v>
                </c:pt>
                <c:pt idx="2582">
                  <c:v>14.293214285714287</c:v>
                </c:pt>
                <c:pt idx="2583">
                  <c:v>14.298749999999998</c:v>
                </c:pt>
                <c:pt idx="2584">
                  <c:v>14.30428571428572</c:v>
                </c:pt>
                <c:pt idx="2585">
                  <c:v>14.309821428571423</c:v>
                </c:pt>
                <c:pt idx="2586">
                  <c:v>14.315357142857144</c:v>
                </c:pt>
                <c:pt idx="2587">
                  <c:v>14.320892857142866</c:v>
                </c:pt>
                <c:pt idx="2588">
                  <c:v>14.326428571428572</c:v>
                </c:pt>
                <c:pt idx="2589">
                  <c:v>14.331964285714287</c:v>
                </c:pt>
                <c:pt idx="2590">
                  <c:v>14.3375</c:v>
                </c:pt>
                <c:pt idx="2591">
                  <c:v>14.343035714285723</c:v>
                </c:pt>
                <c:pt idx="2592">
                  <c:v>14.348571428571418</c:v>
                </c:pt>
                <c:pt idx="2593">
                  <c:v>14.354107142857144</c:v>
                </c:pt>
                <c:pt idx="2594">
                  <c:v>14.359642857142873</c:v>
                </c:pt>
                <c:pt idx="2595">
                  <c:v>14.365178571428572</c:v>
                </c:pt>
                <c:pt idx="2596">
                  <c:v>14.370714285714296</c:v>
                </c:pt>
                <c:pt idx="2597">
                  <c:v>14.376250000000002</c:v>
                </c:pt>
                <c:pt idx="2598">
                  <c:v>14.381785714285725</c:v>
                </c:pt>
                <c:pt idx="2599">
                  <c:v>14.387321428571417</c:v>
                </c:pt>
                <c:pt idx="2600">
                  <c:v>14.392857142857144</c:v>
                </c:pt>
                <c:pt idx="2601">
                  <c:v>14.398392857142859</c:v>
                </c:pt>
                <c:pt idx="2602">
                  <c:v>14.403928571428573</c:v>
                </c:pt>
                <c:pt idx="2603">
                  <c:v>14.409464285714302</c:v>
                </c:pt>
                <c:pt idx="2604">
                  <c:v>14.415000000000004</c:v>
                </c:pt>
                <c:pt idx="2605">
                  <c:v>14.420535714285725</c:v>
                </c:pt>
                <c:pt idx="2606">
                  <c:v>14.426071428571417</c:v>
                </c:pt>
                <c:pt idx="2607">
                  <c:v>14.431607142857143</c:v>
                </c:pt>
                <c:pt idx="2608">
                  <c:v>14.437142857142859</c:v>
                </c:pt>
                <c:pt idx="2609">
                  <c:v>14.442678571428573</c:v>
                </c:pt>
                <c:pt idx="2610">
                  <c:v>14.448214285714283</c:v>
                </c:pt>
                <c:pt idx="2611">
                  <c:v>14.453750000000008</c:v>
                </c:pt>
                <c:pt idx="2612">
                  <c:v>14.459285714285725</c:v>
                </c:pt>
                <c:pt idx="2613">
                  <c:v>14.464821428571421</c:v>
                </c:pt>
                <c:pt idx="2614">
                  <c:v>14.470357142857145</c:v>
                </c:pt>
                <c:pt idx="2615">
                  <c:v>14.475892857142872</c:v>
                </c:pt>
                <c:pt idx="2616">
                  <c:v>14.481428571428573</c:v>
                </c:pt>
                <c:pt idx="2617">
                  <c:v>14.486964285714286</c:v>
                </c:pt>
                <c:pt idx="2618">
                  <c:v>14.492500000000009</c:v>
                </c:pt>
                <c:pt idx="2619">
                  <c:v>14.49803571428572</c:v>
                </c:pt>
                <c:pt idx="2620">
                  <c:v>14.503571428571421</c:v>
                </c:pt>
                <c:pt idx="2621">
                  <c:v>14.509107142857143</c:v>
                </c:pt>
                <c:pt idx="2622">
                  <c:v>14.514642857142865</c:v>
                </c:pt>
                <c:pt idx="2623">
                  <c:v>14.520178571428568</c:v>
                </c:pt>
                <c:pt idx="2624">
                  <c:v>14.525714285714294</c:v>
                </c:pt>
                <c:pt idx="2625">
                  <c:v>14.531249999999998</c:v>
                </c:pt>
                <c:pt idx="2626">
                  <c:v>14.53678571428572</c:v>
                </c:pt>
                <c:pt idx="2627">
                  <c:v>14.542321428571416</c:v>
                </c:pt>
                <c:pt idx="2628">
                  <c:v>14.547857142857136</c:v>
                </c:pt>
                <c:pt idx="2629">
                  <c:v>14.553392857142866</c:v>
                </c:pt>
                <c:pt idx="2630">
                  <c:v>14.558928571428568</c:v>
                </c:pt>
                <c:pt idx="2631">
                  <c:v>14.564464285714296</c:v>
                </c:pt>
                <c:pt idx="2632">
                  <c:v>14.570000000000002</c:v>
                </c:pt>
                <c:pt idx="2633">
                  <c:v>14.575535714285726</c:v>
                </c:pt>
                <c:pt idx="2634">
                  <c:v>14.581071428571416</c:v>
                </c:pt>
                <c:pt idx="2635">
                  <c:v>14.586607142857144</c:v>
                </c:pt>
                <c:pt idx="2636">
                  <c:v>14.592142857142868</c:v>
                </c:pt>
                <c:pt idx="2637">
                  <c:v>14.597678571428569</c:v>
                </c:pt>
                <c:pt idx="2638">
                  <c:v>14.603214285714287</c:v>
                </c:pt>
                <c:pt idx="2639">
                  <c:v>14.608750000000001</c:v>
                </c:pt>
                <c:pt idx="2640">
                  <c:v>14.614285714285716</c:v>
                </c:pt>
                <c:pt idx="2641">
                  <c:v>14.619821428571417</c:v>
                </c:pt>
                <c:pt idx="2642">
                  <c:v>14.625357142857141</c:v>
                </c:pt>
                <c:pt idx="2643">
                  <c:v>14.630892857142859</c:v>
                </c:pt>
                <c:pt idx="2644">
                  <c:v>14.636428571428571</c:v>
                </c:pt>
                <c:pt idx="2645">
                  <c:v>14.641964285714288</c:v>
                </c:pt>
                <c:pt idx="2646">
                  <c:v>14.647500000000001</c:v>
                </c:pt>
                <c:pt idx="2647">
                  <c:v>14.653035714285725</c:v>
                </c:pt>
                <c:pt idx="2648">
                  <c:v>14.658571428571417</c:v>
                </c:pt>
                <c:pt idx="2649">
                  <c:v>14.664107142857143</c:v>
                </c:pt>
                <c:pt idx="2650">
                  <c:v>14.669642857142872</c:v>
                </c:pt>
                <c:pt idx="2651">
                  <c:v>14.675178571428573</c:v>
                </c:pt>
                <c:pt idx="2652">
                  <c:v>14.680714285714286</c:v>
                </c:pt>
                <c:pt idx="2653">
                  <c:v>14.686250000000001</c:v>
                </c:pt>
                <c:pt idx="2654">
                  <c:v>14.691785714285716</c:v>
                </c:pt>
                <c:pt idx="2655">
                  <c:v>14.697321428571414</c:v>
                </c:pt>
                <c:pt idx="2656">
                  <c:v>14.702857142857145</c:v>
                </c:pt>
                <c:pt idx="2657">
                  <c:v>14.708392857142858</c:v>
                </c:pt>
                <c:pt idx="2658">
                  <c:v>14.713928571428568</c:v>
                </c:pt>
                <c:pt idx="2659">
                  <c:v>14.719464285714286</c:v>
                </c:pt>
                <c:pt idx="2660">
                  <c:v>14.725000000000001</c:v>
                </c:pt>
                <c:pt idx="2661">
                  <c:v>14.73053571428572</c:v>
                </c:pt>
                <c:pt idx="2662">
                  <c:v>14.736071428571414</c:v>
                </c:pt>
                <c:pt idx="2663">
                  <c:v>14.741607142857138</c:v>
                </c:pt>
                <c:pt idx="2664">
                  <c:v>14.747142857142858</c:v>
                </c:pt>
                <c:pt idx="2665">
                  <c:v>14.752678571428573</c:v>
                </c:pt>
                <c:pt idx="2666">
                  <c:v>14.758214285714287</c:v>
                </c:pt>
                <c:pt idx="2667">
                  <c:v>14.763750000000002</c:v>
                </c:pt>
                <c:pt idx="2668">
                  <c:v>14.76928571428572</c:v>
                </c:pt>
                <c:pt idx="2669">
                  <c:v>14.774821428571416</c:v>
                </c:pt>
                <c:pt idx="2670">
                  <c:v>14.780357142857136</c:v>
                </c:pt>
                <c:pt idx="2671">
                  <c:v>14.785892857142866</c:v>
                </c:pt>
                <c:pt idx="2672">
                  <c:v>14.791428571428568</c:v>
                </c:pt>
                <c:pt idx="2673">
                  <c:v>14.796964285714287</c:v>
                </c:pt>
                <c:pt idx="2674">
                  <c:v>14.802500000000009</c:v>
                </c:pt>
                <c:pt idx="2675">
                  <c:v>14.808035714285722</c:v>
                </c:pt>
                <c:pt idx="2676">
                  <c:v>14.813571428571423</c:v>
                </c:pt>
                <c:pt idx="2677">
                  <c:v>14.819107142857144</c:v>
                </c:pt>
                <c:pt idx="2678">
                  <c:v>14.824642857142868</c:v>
                </c:pt>
                <c:pt idx="2679">
                  <c:v>14.830178571428569</c:v>
                </c:pt>
                <c:pt idx="2680">
                  <c:v>14.835714285714296</c:v>
                </c:pt>
                <c:pt idx="2681">
                  <c:v>14.84125</c:v>
                </c:pt>
                <c:pt idx="2682">
                  <c:v>14.846785714285723</c:v>
                </c:pt>
                <c:pt idx="2683">
                  <c:v>14.852321428571431</c:v>
                </c:pt>
                <c:pt idx="2684">
                  <c:v>14.857857142857144</c:v>
                </c:pt>
                <c:pt idx="2685">
                  <c:v>14.863392857142868</c:v>
                </c:pt>
                <c:pt idx="2686">
                  <c:v>14.868928571428571</c:v>
                </c:pt>
                <c:pt idx="2687">
                  <c:v>14.874464285714298</c:v>
                </c:pt>
                <c:pt idx="2688">
                  <c:v>14.88</c:v>
                </c:pt>
                <c:pt idx="2689">
                  <c:v>14.88553571428573</c:v>
                </c:pt>
                <c:pt idx="2690">
                  <c:v>14.891071428571417</c:v>
                </c:pt>
                <c:pt idx="2691">
                  <c:v>14.896607142857144</c:v>
                </c:pt>
                <c:pt idx="2692">
                  <c:v>14.902142857142872</c:v>
                </c:pt>
                <c:pt idx="2693">
                  <c:v>14.907678571428573</c:v>
                </c:pt>
                <c:pt idx="2694">
                  <c:v>14.913214285714295</c:v>
                </c:pt>
                <c:pt idx="2695">
                  <c:v>14.918750000000001</c:v>
                </c:pt>
                <c:pt idx="2696">
                  <c:v>14.924285714285716</c:v>
                </c:pt>
                <c:pt idx="2697">
                  <c:v>14.929821428571417</c:v>
                </c:pt>
                <c:pt idx="2698">
                  <c:v>14.935357142857145</c:v>
                </c:pt>
                <c:pt idx="2699">
                  <c:v>14.940892857142865</c:v>
                </c:pt>
                <c:pt idx="2700">
                  <c:v>14.946428571428573</c:v>
                </c:pt>
                <c:pt idx="2701">
                  <c:v>14.951964285714286</c:v>
                </c:pt>
                <c:pt idx="2702">
                  <c:v>14.957500000000008</c:v>
                </c:pt>
                <c:pt idx="2703">
                  <c:v>14.963035714285725</c:v>
                </c:pt>
                <c:pt idx="2704">
                  <c:v>14.968571428571421</c:v>
                </c:pt>
                <c:pt idx="2705">
                  <c:v>14.974107142857145</c:v>
                </c:pt>
                <c:pt idx="2706">
                  <c:v>14.979642857142872</c:v>
                </c:pt>
                <c:pt idx="2707">
                  <c:v>14.985178571428573</c:v>
                </c:pt>
                <c:pt idx="2708">
                  <c:v>14.990714285714294</c:v>
                </c:pt>
                <c:pt idx="2709">
                  <c:v>14.996250000000002</c:v>
                </c:pt>
                <c:pt idx="2710">
                  <c:v>15.00178571428572</c:v>
                </c:pt>
                <c:pt idx="2711">
                  <c:v>15.007321428571416</c:v>
                </c:pt>
                <c:pt idx="2712">
                  <c:v>15.012857142857143</c:v>
                </c:pt>
                <c:pt idx="2713">
                  <c:v>15.018392857142858</c:v>
                </c:pt>
                <c:pt idx="2714">
                  <c:v>15.023928571428568</c:v>
                </c:pt>
                <c:pt idx="2715">
                  <c:v>15.029464285714294</c:v>
                </c:pt>
                <c:pt idx="2716">
                  <c:v>15.035000000000002</c:v>
                </c:pt>
                <c:pt idx="2717">
                  <c:v>15.040535714285722</c:v>
                </c:pt>
                <c:pt idx="2718">
                  <c:v>15.046071428571416</c:v>
                </c:pt>
                <c:pt idx="2719">
                  <c:v>15.051607142857144</c:v>
                </c:pt>
                <c:pt idx="2720">
                  <c:v>15.057142857142866</c:v>
                </c:pt>
                <c:pt idx="2721">
                  <c:v>15.062678571428572</c:v>
                </c:pt>
                <c:pt idx="2722">
                  <c:v>15.068214285714287</c:v>
                </c:pt>
                <c:pt idx="2723">
                  <c:v>15.07375</c:v>
                </c:pt>
                <c:pt idx="2724">
                  <c:v>15.079285714285723</c:v>
                </c:pt>
                <c:pt idx="2725">
                  <c:v>15.084821428571418</c:v>
                </c:pt>
                <c:pt idx="2726">
                  <c:v>15.090357142857137</c:v>
                </c:pt>
                <c:pt idx="2727">
                  <c:v>15.095892857142868</c:v>
                </c:pt>
                <c:pt idx="2728">
                  <c:v>15.101428571428571</c:v>
                </c:pt>
                <c:pt idx="2729">
                  <c:v>15.106964285714287</c:v>
                </c:pt>
                <c:pt idx="2730">
                  <c:v>15.112500000000002</c:v>
                </c:pt>
                <c:pt idx="2731">
                  <c:v>15.118035714285716</c:v>
                </c:pt>
                <c:pt idx="2732">
                  <c:v>15.123571428571417</c:v>
                </c:pt>
                <c:pt idx="2733">
                  <c:v>15.129107142857141</c:v>
                </c:pt>
                <c:pt idx="2734">
                  <c:v>15.134642857142859</c:v>
                </c:pt>
                <c:pt idx="2735">
                  <c:v>15.140178571428565</c:v>
                </c:pt>
                <c:pt idx="2736">
                  <c:v>15.145714285714289</c:v>
                </c:pt>
                <c:pt idx="2737">
                  <c:v>15.151250000000001</c:v>
                </c:pt>
                <c:pt idx="2738">
                  <c:v>15.156785714285725</c:v>
                </c:pt>
                <c:pt idx="2739">
                  <c:v>15.162321428571417</c:v>
                </c:pt>
                <c:pt idx="2740">
                  <c:v>15.167857142857143</c:v>
                </c:pt>
                <c:pt idx="2741">
                  <c:v>15.173392857142865</c:v>
                </c:pt>
                <c:pt idx="2742">
                  <c:v>15.178928571428568</c:v>
                </c:pt>
                <c:pt idx="2743">
                  <c:v>15.184464285714286</c:v>
                </c:pt>
                <c:pt idx="2744">
                  <c:v>15.190000000000001</c:v>
                </c:pt>
                <c:pt idx="2745">
                  <c:v>15.195535714285725</c:v>
                </c:pt>
                <c:pt idx="2746">
                  <c:v>15.201071428571414</c:v>
                </c:pt>
                <c:pt idx="2747">
                  <c:v>15.206607142857145</c:v>
                </c:pt>
                <c:pt idx="2748">
                  <c:v>15.212142857142865</c:v>
                </c:pt>
                <c:pt idx="2749">
                  <c:v>15.217678571428568</c:v>
                </c:pt>
                <c:pt idx="2750">
                  <c:v>15.223214285714285</c:v>
                </c:pt>
                <c:pt idx="2751">
                  <c:v>15.228749999999998</c:v>
                </c:pt>
                <c:pt idx="2752">
                  <c:v>15.234285714285715</c:v>
                </c:pt>
                <c:pt idx="2753">
                  <c:v>15.239821428571416</c:v>
                </c:pt>
                <c:pt idx="2754">
                  <c:v>15.245357142857136</c:v>
                </c:pt>
                <c:pt idx="2755">
                  <c:v>15.250892857142865</c:v>
                </c:pt>
                <c:pt idx="2756">
                  <c:v>15.256428571428573</c:v>
                </c:pt>
                <c:pt idx="2757">
                  <c:v>15.261964285714287</c:v>
                </c:pt>
                <c:pt idx="2758">
                  <c:v>15.267500000000002</c:v>
                </c:pt>
                <c:pt idx="2759">
                  <c:v>15.27303571428572</c:v>
                </c:pt>
                <c:pt idx="2760">
                  <c:v>15.278571428571416</c:v>
                </c:pt>
                <c:pt idx="2761">
                  <c:v>15.284107142857136</c:v>
                </c:pt>
                <c:pt idx="2762">
                  <c:v>15.289642857142866</c:v>
                </c:pt>
                <c:pt idx="2763">
                  <c:v>15.295178571428568</c:v>
                </c:pt>
                <c:pt idx="2764">
                  <c:v>15.300714285714296</c:v>
                </c:pt>
                <c:pt idx="2765">
                  <c:v>15.306250000000002</c:v>
                </c:pt>
                <c:pt idx="2766">
                  <c:v>15.311785714285723</c:v>
                </c:pt>
                <c:pt idx="2767">
                  <c:v>15.317321428571418</c:v>
                </c:pt>
                <c:pt idx="2768">
                  <c:v>15.322857142857144</c:v>
                </c:pt>
                <c:pt idx="2769">
                  <c:v>15.328392857142859</c:v>
                </c:pt>
                <c:pt idx="2770">
                  <c:v>15.333928571428569</c:v>
                </c:pt>
                <c:pt idx="2771">
                  <c:v>15.339464285714296</c:v>
                </c:pt>
                <c:pt idx="2772">
                  <c:v>15.345000000000002</c:v>
                </c:pt>
                <c:pt idx="2773">
                  <c:v>15.350535714285728</c:v>
                </c:pt>
                <c:pt idx="2774">
                  <c:v>15.356071428571422</c:v>
                </c:pt>
                <c:pt idx="2775">
                  <c:v>15.361607142857144</c:v>
                </c:pt>
                <c:pt idx="2776">
                  <c:v>15.367142857142872</c:v>
                </c:pt>
                <c:pt idx="2777">
                  <c:v>15.372678571428574</c:v>
                </c:pt>
                <c:pt idx="2778">
                  <c:v>15.378214285714289</c:v>
                </c:pt>
                <c:pt idx="2779">
                  <c:v>15.383750000000004</c:v>
                </c:pt>
                <c:pt idx="2780">
                  <c:v>15.389285714285725</c:v>
                </c:pt>
                <c:pt idx="2781">
                  <c:v>15.394821428571417</c:v>
                </c:pt>
                <c:pt idx="2782">
                  <c:v>15.400357142857143</c:v>
                </c:pt>
                <c:pt idx="2783">
                  <c:v>15.405892857142872</c:v>
                </c:pt>
                <c:pt idx="2784">
                  <c:v>15.411428571428573</c:v>
                </c:pt>
                <c:pt idx="2785">
                  <c:v>15.416964285714286</c:v>
                </c:pt>
                <c:pt idx="2786">
                  <c:v>15.422500000000008</c:v>
                </c:pt>
                <c:pt idx="2787">
                  <c:v>15.428035714285716</c:v>
                </c:pt>
                <c:pt idx="2788">
                  <c:v>15.433571428571421</c:v>
                </c:pt>
                <c:pt idx="2789">
                  <c:v>15.439107142857145</c:v>
                </c:pt>
                <c:pt idx="2790">
                  <c:v>15.444642857142865</c:v>
                </c:pt>
                <c:pt idx="2791">
                  <c:v>15.450178571428573</c:v>
                </c:pt>
                <c:pt idx="2792">
                  <c:v>15.455714285714299</c:v>
                </c:pt>
                <c:pt idx="2793">
                  <c:v>15.461250000000001</c:v>
                </c:pt>
                <c:pt idx="2794">
                  <c:v>15.466785714285725</c:v>
                </c:pt>
                <c:pt idx="2795">
                  <c:v>15.472321428571421</c:v>
                </c:pt>
                <c:pt idx="2796">
                  <c:v>15.477857142857145</c:v>
                </c:pt>
                <c:pt idx="2797">
                  <c:v>15.483392857142865</c:v>
                </c:pt>
                <c:pt idx="2798">
                  <c:v>15.488928571428568</c:v>
                </c:pt>
                <c:pt idx="2799">
                  <c:v>15.494464285714294</c:v>
                </c:pt>
                <c:pt idx="2800">
                  <c:v>15.500000000000002</c:v>
                </c:pt>
                <c:pt idx="2801">
                  <c:v>15.505535714285726</c:v>
                </c:pt>
                <c:pt idx="2802">
                  <c:v>15.511071428571416</c:v>
                </c:pt>
                <c:pt idx="2803">
                  <c:v>15.516607142857143</c:v>
                </c:pt>
                <c:pt idx="2804">
                  <c:v>15.522142857142866</c:v>
                </c:pt>
                <c:pt idx="2805">
                  <c:v>15.527678571428568</c:v>
                </c:pt>
                <c:pt idx="2806">
                  <c:v>15.533214285714287</c:v>
                </c:pt>
                <c:pt idx="2807">
                  <c:v>15.538749999999999</c:v>
                </c:pt>
                <c:pt idx="2808">
                  <c:v>15.544285714285715</c:v>
                </c:pt>
                <c:pt idx="2809">
                  <c:v>15.549821428571416</c:v>
                </c:pt>
                <c:pt idx="2810">
                  <c:v>15.555357142857144</c:v>
                </c:pt>
                <c:pt idx="2811">
                  <c:v>15.560892857142868</c:v>
                </c:pt>
                <c:pt idx="2812">
                  <c:v>15.566428571428572</c:v>
                </c:pt>
                <c:pt idx="2813">
                  <c:v>15.571964285714287</c:v>
                </c:pt>
                <c:pt idx="2814">
                  <c:v>15.577500000000002</c:v>
                </c:pt>
                <c:pt idx="2815">
                  <c:v>15.583035714285723</c:v>
                </c:pt>
                <c:pt idx="2816">
                  <c:v>15.588571428571418</c:v>
                </c:pt>
                <c:pt idx="2817">
                  <c:v>15.594107142857141</c:v>
                </c:pt>
                <c:pt idx="2818">
                  <c:v>15.599642857142868</c:v>
                </c:pt>
                <c:pt idx="2819">
                  <c:v>15.605178571428571</c:v>
                </c:pt>
                <c:pt idx="2820">
                  <c:v>15.610714285714289</c:v>
                </c:pt>
                <c:pt idx="2821">
                  <c:v>15.616250000000001</c:v>
                </c:pt>
                <c:pt idx="2822">
                  <c:v>15.621785714285716</c:v>
                </c:pt>
                <c:pt idx="2823">
                  <c:v>15.627321428571411</c:v>
                </c:pt>
                <c:pt idx="2824">
                  <c:v>15.632857142857143</c:v>
                </c:pt>
                <c:pt idx="2825">
                  <c:v>15.638392857142858</c:v>
                </c:pt>
                <c:pt idx="2826">
                  <c:v>15.643928571428566</c:v>
                </c:pt>
                <c:pt idx="2827">
                  <c:v>15.649464285714295</c:v>
                </c:pt>
                <c:pt idx="2828">
                  <c:v>15.655000000000006</c:v>
                </c:pt>
                <c:pt idx="2829">
                  <c:v>15.660535714285725</c:v>
                </c:pt>
                <c:pt idx="2830">
                  <c:v>15.666071428571419</c:v>
                </c:pt>
                <c:pt idx="2831">
                  <c:v>15.671607142857145</c:v>
                </c:pt>
                <c:pt idx="2832">
                  <c:v>15.677142857142865</c:v>
                </c:pt>
                <c:pt idx="2833">
                  <c:v>15.682678571428573</c:v>
                </c:pt>
                <c:pt idx="2834">
                  <c:v>15.688214285714285</c:v>
                </c:pt>
                <c:pt idx="2835">
                  <c:v>15.693750000000001</c:v>
                </c:pt>
                <c:pt idx="2836">
                  <c:v>15.69928571428572</c:v>
                </c:pt>
                <c:pt idx="2837">
                  <c:v>15.704821428571414</c:v>
                </c:pt>
                <c:pt idx="2838">
                  <c:v>15.710357142857138</c:v>
                </c:pt>
                <c:pt idx="2839">
                  <c:v>15.715892857142865</c:v>
                </c:pt>
                <c:pt idx="2840">
                  <c:v>15.721428571428568</c:v>
                </c:pt>
                <c:pt idx="2841">
                  <c:v>15.726964285714287</c:v>
                </c:pt>
                <c:pt idx="2842">
                  <c:v>15.732500000000002</c:v>
                </c:pt>
                <c:pt idx="2843">
                  <c:v>15.738035714285715</c:v>
                </c:pt>
                <c:pt idx="2844">
                  <c:v>15.743571428571416</c:v>
                </c:pt>
                <c:pt idx="2845">
                  <c:v>15.749107142857136</c:v>
                </c:pt>
                <c:pt idx="2846">
                  <c:v>15.754642857142866</c:v>
                </c:pt>
                <c:pt idx="2847">
                  <c:v>15.760178571428568</c:v>
                </c:pt>
                <c:pt idx="2848">
                  <c:v>15.765714285714294</c:v>
                </c:pt>
                <c:pt idx="2849">
                  <c:v>15.771249999999998</c:v>
                </c:pt>
                <c:pt idx="2850">
                  <c:v>15.776785714285722</c:v>
                </c:pt>
                <c:pt idx="2851">
                  <c:v>15.782321428571416</c:v>
                </c:pt>
                <c:pt idx="2852">
                  <c:v>15.787857142857137</c:v>
                </c:pt>
                <c:pt idx="2853">
                  <c:v>15.793392857142859</c:v>
                </c:pt>
                <c:pt idx="2854">
                  <c:v>15.798928571428563</c:v>
                </c:pt>
                <c:pt idx="2855">
                  <c:v>15.804464285714296</c:v>
                </c:pt>
                <c:pt idx="2856">
                  <c:v>15.81</c:v>
                </c:pt>
                <c:pt idx="2857">
                  <c:v>15.815535714285728</c:v>
                </c:pt>
                <c:pt idx="2858">
                  <c:v>15.821071428571418</c:v>
                </c:pt>
                <c:pt idx="2859">
                  <c:v>15.826607142857144</c:v>
                </c:pt>
                <c:pt idx="2860">
                  <c:v>15.832142857142868</c:v>
                </c:pt>
                <c:pt idx="2861">
                  <c:v>15.837678571428571</c:v>
                </c:pt>
                <c:pt idx="2862">
                  <c:v>15.843214285714287</c:v>
                </c:pt>
                <c:pt idx="2863">
                  <c:v>15.848750000000001</c:v>
                </c:pt>
                <c:pt idx="2864">
                  <c:v>15.854285714285725</c:v>
                </c:pt>
                <c:pt idx="2865">
                  <c:v>15.859821428571422</c:v>
                </c:pt>
                <c:pt idx="2866">
                  <c:v>15.865357142857144</c:v>
                </c:pt>
                <c:pt idx="2867">
                  <c:v>15.870892857142872</c:v>
                </c:pt>
                <c:pt idx="2868">
                  <c:v>15.876428571428574</c:v>
                </c:pt>
                <c:pt idx="2869">
                  <c:v>15.881964285714295</c:v>
                </c:pt>
                <c:pt idx="2870">
                  <c:v>15.887500000000006</c:v>
                </c:pt>
                <c:pt idx="2871">
                  <c:v>15.893035714285725</c:v>
                </c:pt>
                <c:pt idx="2872">
                  <c:v>15.898571428571417</c:v>
                </c:pt>
                <c:pt idx="2873">
                  <c:v>15.904107142857145</c:v>
                </c:pt>
                <c:pt idx="2874">
                  <c:v>15.909642857142872</c:v>
                </c:pt>
                <c:pt idx="2875">
                  <c:v>15.915178571428573</c:v>
                </c:pt>
                <c:pt idx="2876">
                  <c:v>15.920714285714286</c:v>
                </c:pt>
                <c:pt idx="2877">
                  <c:v>15.926250000000001</c:v>
                </c:pt>
                <c:pt idx="2878">
                  <c:v>15.931785714285716</c:v>
                </c:pt>
                <c:pt idx="2879">
                  <c:v>15.937321428571414</c:v>
                </c:pt>
                <c:pt idx="2880">
                  <c:v>15.942857142857145</c:v>
                </c:pt>
                <c:pt idx="2881">
                  <c:v>15.948392857142858</c:v>
                </c:pt>
                <c:pt idx="2882">
                  <c:v>15.953928571428573</c:v>
                </c:pt>
                <c:pt idx="2883">
                  <c:v>15.959464285714301</c:v>
                </c:pt>
                <c:pt idx="2884">
                  <c:v>15.965000000000009</c:v>
                </c:pt>
                <c:pt idx="2885">
                  <c:v>15.970535714285726</c:v>
                </c:pt>
                <c:pt idx="2886">
                  <c:v>15.976071428571421</c:v>
                </c:pt>
                <c:pt idx="2887">
                  <c:v>15.981607142857143</c:v>
                </c:pt>
                <c:pt idx="2888">
                  <c:v>15.987142857142866</c:v>
                </c:pt>
                <c:pt idx="2889">
                  <c:v>15.992678571428574</c:v>
                </c:pt>
                <c:pt idx="2890">
                  <c:v>15.998214285714287</c:v>
                </c:pt>
                <c:pt idx="2891">
                  <c:v>16.00375</c:v>
                </c:pt>
                <c:pt idx="2892">
                  <c:v>16.009285714285731</c:v>
                </c:pt>
                <c:pt idx="2893">
                  <c:v>16.014821428571445</c:v>
                </c:pt>
                <c:pt idx="2894">
                  <c:v>16.020357142857144</c:v>
                </c:pt>
                <c:pt idx="2895">
                  <c:v>16.025892857142843</c:v>
                </c:pt>
                <c:pt idx="2896">
                  <c:v>16.031428571428574</c:v>
                </c:pt>
                <c:pt idx="2897">
                  <c:v>16.036964285714291</c:v>
                </c:pt>
                <c:pt idx="2898">
                  <c:v>16.042499999999979</c:v>
                </c:pt>
                <c:pt idx="2899">
                  <c:v>16.048035714285717</c:v>
                </c:pt>
                <c:pt idx="2900">
                  <c:v>16.053571428571431</c:v>
                </c:pt>
                <c:pt idx="2901">
                  <c:v>16.059107142857144</c:v>
                </c:pt>
                <c:pt idx="2902">
                  <c:v>16.064642857142829</c:v>
                </c:pt>
                <c:pt idx="2903">
                  <c:v>16.070178571428574</c:v>
                </c:pt>
                <c:pt idx="2904">
                  <c:v>16.075714285714273</c:v>
                </c:pt>
                <c:pt idx="2905">
                  <c:v>16.081250000000001</c:v>
                </c:pt>
                <c:pt idx="2906">
                  <c:v>16.086785714285714</c:v>
                </c:pt>
                <c:pt idx="2907">
                  <c:v>16.092321428571427</c:v>
                </c:pt>
                <c:pt idx="2908">
                  <c:v>16.097857142857158</c:v>
                </c:pt>
                <c:pt idx="2909">
                  <c:v>16.103392857142843</c:v>
                </c:pt>
                <c:pt idx="2910">
                  <c:v>16.108928571428574</c:v>
                </c:pt>
                <c:pt idx="2911">
                  <c:v>16.114464285714291</c:v>
                </c:pt>
                <c:pt idx="2912">
                  <c:v>16.12</c:v>
                </c:pt>
                <c:pt idx="2913">
                  <c:v>16.125535714285714</c:v>
                </c:pt>
                <c:pt idx="2914">
                  <c:v>16.131071428571449</c:v>
                </c:pt>
                <c:pt idx="2915">
                  <c:v>16.136607142857144</c:v>
                </c:pt>
                <c:pt idx="2916">
                  <c:v>16.142142857142829</c:v>
                </c:pt>
                <c:pt idx="2917">
                  <c:v>16.147678571428571</c:v>
                </c:pt>
                <c:pt idx="2918">
                  <c:v>16.153214285714288</c:v>
                </c:pt>
                <c:pt idx="2919">
                  <c:v>16.158750000000001</c:v>
                </c:pt>
                <c:pt idx="2920">
                  <c:v>16.164285714285736</c:v>
                </c:pt>
                <c:pt idx="2921">
                  <c:v>16.169821428571431</c:v>
                </c:pt>
                <c:pt idx="2922">
                  <c:v>16.175357142857145</c:v>
                </c:pt>
                <c:pt idx="2923">
                  <c:v>16.180892857142844</c:v>
                </c:pt>
                <c:pt idx="2924">
                  <c:v>16.186428571428557</c:v>
                </c:pt>
                <c:pt idx="2925">
                  <c:v>16.191964285714295</c:v>
                </c:pt>
                <c:pt idx="2926">
                  <c:v>16.197500000000005</c:v>
                </c:pt>
                <c:pt idx="2927">
                  <c:v>16.203035714285715</c:v>
                </c:pt>
                <c:pt idx="2928">
                  <c:v>16.208571428571428</c:v>
                </c:pt>
                <c:pt idx="2929">
                  <c:v>16.214107142857145</c:v>
                </c:pt>
                <c:pt idx="2930">
                  <c:v>16.21964285714283</c:v>
                </c:pt>
                <c:pt idx="2931">
                  <c:v>16.225178571428572</c:v>
                </c:pt>
                <c:pt idx="2932">
                  <c:v>16.230714285714289</c:v>
                </c:pt>
                <c:pt idx="2933">
                  <c:v>16.236250000000005</c:v>
                </c:pt>
              </c:numCache>
            </c:numRef>
          </c:xVal>
          <c:yVal>
            <c:numRef>
              <c:f>A50FSV!$F$4:$F$2937</c:f>
              <c:numCache>
                <c:formatCode>General</c:formatCode>
                <c:ptCount val="293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0.10999999999999999</c:v>
                </c:pt>
                <c:pt idx="4">
                  <c:v>0.10999999999999999</c:v>
                </c:pt>
                <c:pt idx="5">
                  <c:v>0.14000000000000001</c:v>
                </c:pt>
                <c:pt idx="6">
                  <c:v>0.14000000000000001</c:v>
                </c:pt>
                <c:pt idx="7">
                  <c:v>0.12000000000000002</c:v>
                </c:pt>
                <c:pt idx="8">
                  <c:v>0.13</c:v>
                </c:pt>
                <c:pt idx="9">
                  <c:v>0.13</c:v>
                </c:pt>
                <c:pt idx="10">
                  <c:v>0.12000000000000002</c:v>
                </c:pt>
                <c:pt idx="11">
                  <c:v>0.10999999999999999</c:v>
                </c:pt>
                <c:pt idx="12">
                  <c:v>0.10999999999999999</c:v>
                </c:pt>
                <c:pt idx="13">
                  <c:v>0.1</c:v>
                </c:pt>
                <c:pt idx="14">
                  <c:v>0.1</c:v>
                </c:pt>
                <c:pt idx="15">
                  <c:v>0.1</c:v>
                </c:pt>
                <c:pt idx="16">
                  <c:v>0.10999999999999999</c:v>
                </c:pt>
                <c:pt idx="17">
                  <c:v>0.15000000000000011</c:v>
                </c:pt>
                <c:pt idx="18">
                  <c:v>0.29000000000000026</c:v>
                </c:pt>
                <c:pt idx="19">
                  <c:v>0.29000000000000026</c:v>
                </c:pt>
                <c:pt idx="20">
                  <c:v>0.28000000000000008</c:v>
                </c:pt>
                <c:pt idx="21">
                  <c:v>0.22000000000000003</c:v>
                </c:pt>
                <c:pt idx="22">
                  <c:v>0.19</c:v>
                </c:pt>
                <c:pt idx="23">
                  <c:v>0.17</c:v>
                </c:pt>
                <c:pt idx="24">
                  <c:v>0.16000000000000003</c:v>
                </c:pt>
                <c:pt idx="25">
                  <c:v>0.14000000000000001</c:v>
                </c:pt>
                <c:pt idx="26">
                  <c:v>0.12000000000000002</c:v>
                </c:pt>
                <c:pt idx="27">
                  <c:v>0.1</c:v>
                </c:pt>
                <c:pt idx="28">
                  <c:v>9.0000000000000024E-2</c:v>
                </c:pt>
                <c:pt idx="29">
                  <c:v>9.0000000000000024E-2</c:v>
                </c:pt>
                <c:pt idx="30">
                  <c:v>9.0000000000000024E-2</c:v>
                </c:pt>
                <c:pt idx="31">
                  <c:v>8.0000000000000016E-2</c:v>
                </c:pt>
                <c:pt idx="32">
                  <c:v>8.0000000000000016E-2</c:v>
                </c:pt>
                <c:pt idx="33">
                  <c:v>8.0000000000000016E-2</c:v>
                </c:pt>
                <c:pt idx="34">
                  <c:v>8.0000000000000016E-2</c:v>
                </c:pt>
                <c:pt idx="35">
                  <c:v>0.32000000000000023</c:v>
                </c:pt>
                <c:pt idx="36">
                  <c:v>0.38000000000000023</c:v>
                </c:pt>
                <c:pt idx="37">
                  <c:v>0.3500000000000002</c:v>
                </c:pt>
                <c:pt idx="38">
                  <c:v>0.27</c:v>
                </c:pt>
                <c:pt idx="39">
                  <c:v>0.22000000000000003</c:v>
                </c:pt>
                <c:pt idx="40">
                  <c:v>0.2</c:v>
                </c:pt>
                <c:pt idx="41">
                  <c:v>0.19</c:v>
                </c:pt>
                <c:pt idx="42">
                  <c:v>0.15000000000000011</c:v>
                </c:pt>
                <c:pt idx="43">
                  <c:v>0.13</c:v>
                </c:pt>
                <c:pt idx="44">
                  <c:v>0.12000000000000002</c:v>
                </c:pt>
                <c:pt idx="45">
                  <c:v>0.10999999999999999</c:v>
                </c:pt>
                <c:pt idx="46">
                  <c:v>0.10999999999999999</c:v>
                </c:pt>
                <c:pt idx="47">
                  <c:v>0.10999999999999999</c:v>
                </c:pt>
                <c:pt idx="48">
                  <c:v>0.44000000000000006</c:v>
                </c:pt>
                <c:pt idx="49">
                  <c:v>0.39000000000000024</c:v>
                </c:pt>
                <c:pt idx="50">
                  <c:v>0.29000000000000026</c:v>
                </c:pt>
                <c:pt idx="51">
                  <c:v>0.2400000000000001</c:v>
                </c:pt>
                <c:pt idx="52">
                  <c:v>0.2</c:v>
                </c:pt>
                <c:pt idx="53">
                  <c:v>0.17</c:v>
                </c:pt>
                <c:pt idx="54">
                  <c:v>0.15000000000000011</c:v>
                </c:pt>
                <c:pt idx="55">
                  <c:v>0.10999999999999999</c:v>
                </c:pt>
                <c:pt idx="56">
                  <c:v>9.0000000000000024E-2</c:v>
                </c:pt>
                <c:pt idx="57">
                  <c:v>8.0000000000000016E-2</c:v>
                </c:pt>
                <c:pt idx="58">
                  <c:v>8.0000000000000016E-2</c:v>
                </c:pt>
                <c:pt idx="59">
                  <c:v>8.0000000000000016E-2</c:v>
                </c:pt>
                <c:pt idx="60">
                  <c:v>8.0000000000000016E-2</c:v>
                </c:pt>
                <c:pt idx="61">
                  <c:v>8.0000000000000016E-2</c:v>
                </c:pt>
                <c:pt idx="62">
                  <c:v>8.0000000000000016E-2</c:v>
                </c:pt>
                <c:pt idx="63">
                  <c:v>8.0000000000000016E-2</c:v>
                </c:pt>
                <c:pt idx="64">
                  <c:v>8.0000000000000016E-2</c:v>
                </c:pt>
                <c:pt idx="65">
                  <c:v>8.0000000000000016E-2</c:v>
                </c:pt>
                <c:pt idx="66">
                  <c:v>8.0000000000000016E-2</c:v>
                </c:pt>
                <c:pt idx="67">
                  <c:v>8.0000000000000016E-2</c:v>
                </c:pt>
                <c:pt idx="68">
                  <c:v>8.0000000000000016E-2</c:v>
                </c:pt>
                <c:pt idx="69">
                  <c:v>7.0000000000000021E-2</c:v>
                </c:pt>
                <c:pt idx="70">
                  <c:v>7.0000000000000021E-2</c:v>
                </c:pt>
                <c:pt idx="71">
                  <c:v>6.0000000000000032E-2</c:v>
                </c:pt>
                <c:pt idx="72">
                  <c:v>6.0000000000000032E-2</c:v>
                </c:pt>
                <c:pt idx="73">
                  <c:v>6.0000000000000032E-2</c:v>
                </c:pt>
                <c:pt idx="74">
                  <c:v>7.0000000000000021E-2</c:v>
                </c:pt>
                <c:pt idx="75">
                  <c:v>8.0000000000000016E-2</c:v>
                </c:pt>
                <c:pt idx="76">
                  <c:v>8.0000000000000016E-2</c:v>
                </c:pt>
                <c:pt idx="77">
                  <c:v>7.0000000000000021E-2</c:v>
                </c:pt>
                <c:pt idx="78">
                  <c:v>7.0000000000000021E-2</c:v>
                </c:pt>
                <c:pt idx="79">
                  <c:v>7.0000000000000021E-2</c:v>
                </c:pt>
                <c:pt idx="80">
                  <c:v>0.71000000000000041</c:v>
                </c:pt>
                <c:pt idx="81">
                  <c:v>0.46</c:v>
                </c:pt>
                <c:pt idx="82">
                  <c:v>0.4</c:v>
                </c:pt>
                <c:pt idx="83">
                  <c:v>0.31000000000000022</c:v>
                </c:pt>
                <c:pt idx="84">
                  <c:v>0.23</c:v>
                </c:pt>
                <c:pt idx="85">
                  <c:v>0.21000000000000008</c:v>
                </c:pt>
                <c:pt idx="86">
                  <c:v>0.19</c:v>
                </c:pt>
                <c:pt idx="87">
                  <c:v>0.17</c:v>
                </c:pt>
                <c:pt idx="88">
                  <c:v>0.17</c:v>
                </c:pt>
                <c:pt idx="89">
                  <c:v>0.16000000000000003</c:v>
                </c:pt>
                <c:pt idx="90">
                  <c:v>0.15000000000000011</c:v>
                </c:pt>
                <c:pt idx="91">
                  <c:v>0.14000000000000001</c:v>
                </c:pt>
                <c:pt idx="92">
                  <c:v>0.13</c:v>
                </c:pt>
                <c:pt idx="93">
                  <c:v>0.12000000000000002</c:v>
                </c:pt>
                <c:pt idx="94">
                  <c:v>0.10999999999999999</c:v>
                </c:pt>
                <c:pt idx="95">
                  <c:v>0.10999999999999999</c:v>
                </c:pt>
                <c:pt idx="96">
                  <c:v>0.1</c:v>
                </c:pt>
                <c:pt idx="97">
                  <c:v>0.1</c:v>
                </c:pt>
                <c:pt idx="98">
                  <c:v>0.1</c:v>
                </c:pt>
                <c:pt idx="99">
                  <c:v>9.0000000000000024E-2</c:v>
                </c:pt>
                <c:pt idx="100">
                  <c:v>0.79</c:v>
                </c:pt>
                <c:pt idx="101">
                  <c:v>0.59</c:v>
                </c:pt>
                <c:pt idx="102">
                  <c:v>0.49000000000000021</c:v>
                </c:pt>
                <c:pt idx="103">
                  <c:v>0.43000000000000022</c:v>
                </c:pt>
                <c:pt idx="104">
                  <c:v>0.34000000000000008</c:v>
                </c:pt>
                <c:pt idx="105">
                  <c:v>0.38000000000000023</c:v>
                </c:pt>
                <c:pt idx="106">
                  <c:v>0.32000000000000023</c:v>
                </c:pt>
                <c:pt idx="107">
                  <c:v>0.36000000000000021</c:v>
                </c:pt>
                <c:pt idx="108">
                  <c:v>0.32000000000000023</c:v>
                </c:pt>
                <c:pt idx="109">
                  <c:v>0.33000000000000035</c:v>
                </c:pt>
                <c:pt idx="110">
                  <c:v>0.3500000000000002</c:v>
                </c:pt>
                <c:pt idx="111">
                  <c:v>0.38000000000000023</c:v>
                </c:pt>
                <c:pt idx="112">
                  <c:v>0.34000000000000008</c:v>
                </c:pt>
                <c:pt idx="113">
                  <c:v>0.31000000000000022</c:v>
                </c:pt>
                <c:pt idx="114">
                  <c:v>0.33000000000000035</c:v>
                </c:pt>
                <c:pt idx="115">
                  <c:v>0.28000000000000008</c:v>
                </c:pt>
                <c:pt idx="116">
                  <c:v>0.30000000000000021</c:v>
                </c:pt>
                <c:pt idx="117">
                  <c:v>0.30000000000000021</c:v>
                </c:pt>
                <c:pt idx="118">
                  <c:v>0.29000000000000026</c:v>
                </c:pt>
                <c:pt idx="119">
                  <c:v>0.26</c:v>
                </c:pt>
                <c:pt idx="120">
                  <c:v>0.23</c:v>
                </c:pt>
                <c:pt idx="121">
                  <c:v>0.21000000000000008</c:v>
                </c:pt>
                <c:pt idx="122">
                  <c:v>0.21000000000000008</c:v>
                </c:pt>
                <c:pt idx="123">
                  <c:v>0.22000000000000003</c:v>
                </c:pt>
                <c:pt idx="124">
                  <c:v>0.25</c:v>
                </c:pt>
                <c:pt idx="125">
                  <c:v>1.06</c:v>
                </c:pt>
                <c:pt idx="126">
                  <c:v>0.68</c:v>
                </c:pt>
                <c:pt idx="127">
                  <c:v>0.83000000000000052</c:v>
                </c:pt>
                <c:pt idx="128">
                  <c:v>0.83000000000000052</c:v>
                </c:pt>
                <c:pt idx="129">
                  <c:v>0.87000000000000033</c:v>
                </c:pt>
                <c:pt idx="130">
                  <c:v>0.90999999999999992</c:v>
                </c:pt>
                <c:pt idx="131">
                  <c:v>0.79</c:v>
                </c:pt>
                <c:pt idx="132">
                  <c:v>0.8</c:v>
                </c:pt>
                <c:pt idx="133">
                  <c:v>0.60000000000000042</c:v>
                </c:pt>
                <c:pt idx="134">
                  <c:v>0.65000000000000058</c:v>
                </c:pt>
                <c:pt idx="135">
                  <c:v>0.54</c:v>
                </c:pt>
                <c:pt idx="136">
                  <c:v>0.74000000000000044</c:v>
                </c:pt>
                <c:pt idx="137">
                  <c:v>0.79</c:v>
                </c:pt>
                <c:pt idx="138">
                  <c:v>0.64000000000000046</c:v>
                </c:pt>
                <c:pt idx="139">
                  <c:v>0.52</c:v>
                </c:pt>
                <c:pt idx="140">
                  <c:v>0.51</c:v>
                </c:pt>
                <c:pt idx="141">
                  <c:v>0.59</c:v>
                </c:pt>
                <c:pt idx="142">
                  <c:v>0.5</c:v>
                </c:pt>
                <c:pt idx="143">
                  <c:v>0.64000000000000046</c:v>
                </c:pt>
                <c:pt idx="144">
                  <c:v>0.66000000000000059</c:v>
                </c:pt>
                <c:pt idx="145">
                  <c:v>0.49000000000000021</c:v>
                </c:pt>
                <c:pt idx="146">
                  <c:v>0.61000000000000043</c:v>
                </c:pt>
                <c:pt idx="147">
                  <c:v>0.62000000000000044</c:v>
                </c:pt>
                <c:pt idx="148">
                  <c:v>0.54</c:v>
                </c:pt>
                <c:pt idx="149">
                  <c:v>0.56999999999999995</c:v>
                </c:pt>
                <c:pt idx="150">
                  <c:v>0.62000000000000044</c:v>
                </c:pt>
                <c:pt idx="151">
                  <c:v>0.72000000000000042</c:v>
                </c:pt>
                <c:pt idx="152">
                  <c:v>0.79</c:v>
                </c:pt>
                <c:pt idx="153">
                  <c:v>0.55999999999999994</c:v>
                </c:pt>
                <c:pt idx="154">
                  <c:v>0.59</c:v>
                </c:pt>
                <c:pt idx="155">
                  <c:v>0.65000000000000058</c:v>
                </c:pt>
                <c:pt idx="156">
                  <c:v>0.49000000000000021</c:v>
                </c:pt>
                <c:pt idx="157">
                  <c:v>0.37000000000000022</c:v>
                </c:pt>
                <c:pt idx="158">
                  <c:v>0.43000000000000022</c:v>
                </c:pt>
                <c:pt idx="159">
                  <c:v>0.66000000000000059</c:v>
                </c:pt>
                <c:pt idx="160">
                  <c:v>0.72000000000000042</c:v>
                </c:pt>
                <c:pt idx="161">
                  <c:v>0.78</c:v>
                </c:pt>
                <c:pt idx="162">
                  <c:v>0.64000000000000046</c:v>
                </c:pt>
                <c:pt idx="163">
                  <c:v>0.46</c:v>
                </c:pt>
                <c:pt idx="164">
                  <c:v>0.54999999999999993</c:v>
                </c:pt>
                <c:pt idx="165">
                  <c:v>0.59</c:v>
                </c:pt>
                <c:pt idx="166">
                  <c:v>0.67000000000000048</c:v>
                </c:pt>
                <c:pt idx="167">
                  <c:v>0.71000000000000041</c:v>
                </c:pt>
                <c:pt idx="168">
                  <c:v>0.55999999999999994</c:v>
                </c:pt>
                <c:pt idx="169">
                  <c:v>0.53</c:v>
                </c:pt>
                <c:pt idx="170">
                  <c:v>0.51</c:v>
                </c:pt>
                <c:pt idx="171">
                  <c:v>0.56999999999999995</c:v>
                </c:pt>
                <c:pt idx="172">
                  <c:v>0.65000000000000058</c:v>
                </c:pt>
                <c:pt idx="173">
                  <c:v>0.7000000000000004</c:v>
                </c:pt>
                <c:pt idx="174">
                  <c:v>0.72000000000000042</c:v>
                </c:pt>
                <c:pt idx="175">
                  <c:v>0.75000000000000044</c:v>
                </c:pt>
                <c:pt idx="176">
                  <c:v>0.77000000000000046</c:v>
                </c:pt>
                <c:pt idx="177">
                  <c:v>0.79</c:v>
                </c:pt>
                <c:pt idx="178">
                  <c:v>0.79</c:v>
                </c:pt>
                <c:pt idx="179">
                  <c:v>0.81</c:v>
                </c:pt>
                <c:pt idx="180">
                  <c:v>0.82000000000000051</c:v>
                </c:pt>
                <c:pt idx="181">
                  <c:v>0.83000000000000052</c:v>
                </c:pt>
                <c:pt idx="182">
                  <c:v>0.84000000000000052</c:v>
                </c:pt>
                <c:pt idx="183">
                  <c:v>0.85000000000000053</c:v>
                </c:pt>
                <c:pt idx="184">
                  <c:v>0.9500000000000004</c:v>
                </c:pt>
                <c:pt idx="185">
                  <c:v>0.41000000000000025</c:v>
                </c:pt>
                <c:pt idx="186">
                  <c:v>0.37000000000000022</c:v>
                </c:pt>
                <c:pt idx="187">
                  <c:v>0.64000000000000046</c:v>
                </c:pt>
                <c:pt idx="188">
                  <c:v>0.68</c:v>
                </c:pt>
                <c:pt idx="189">
                  <c:v>0.71000000000000041</c:v>
                </c:pt>
                <c:pt idx="190">
                  <c:v>0.73000000000000043</c:v>
                </c:pt>
                <c:pt idx="191">
                  <c:v>0.91999999999999993</c:v>
                </c:pt>
                <c:pt idx="192">
                  <c:v>0.78</c:v>
                </c:pt>
                <c:pt idx="193">
                  <c:v>0.61000000000000043</c:v>
                </c:pt>
                <c:pt idx="194">
                  <c:v>0.43000000000000022</c:v>
                </c:pt>
                <c:pt idx="195">
                  <c:v>0.60000000000000042</c:v>
                </c:pt>
                <c:pt idx="196">
                  <c:v>0.68</c:v>
                </c:pt>
                <c:pt idx="197">
                  <c:v>0.47000000000000008</c:v>
                </c:pt>
                <c:pt idx="198">
                  <c:v>0.5</c:v>
                </c:pt>
                <c:pt idx="199">
                  <c:v>0.58000000000000007</c:v>
                </c:pt>
                <c:pt idx="200">
                  <c:v>0.64000000000000046</c:v>
                </c:pt>
                <c:pt idx="201">
                  <c:v>0.69000000000000039</c:v>
                </c:pt>
                <c:pt idx="202">
                  <c:v>0.72000000000000042</c:v>
                </c:pt>
                <c:pt idx="203">
                  <c:v>0.75000000000000044</c:v>
                </c:pt>
                <c:pt idx="204">
                  <c:v>0.76000000000000045</c:v>
                </c:pt>
                <c:pt idx="205">
                  <c:v>0.77000000000000046</c:v>
                </c:pt>
                <c:pt idx="206">
                  <c:v>0.77000000000000046</c:v>
                </c:pt>
                <c:pt idx="207">
                  <c:v>0.78</c:v>
                </c:pt>
                <c:pt idx="208">
                  <c:v>0.78</c:v>
                </c:pt>
                <c:pt idx="209">
                  <c:v>0.78</c:v>
                </c:pt>
                <c:pt idx="210">
                  <c:v>0.79</c:v>
                </c:pt>
                <c:pt idx="211">
                  <c:v>0.8</c:v>
                </c:pt>
                <c:pt idx="212">
                  <c:v>0.84000000000000052</c:v>
                </c:pt>
                <c:pt idx="213">
                  <c:v>0.86000000000000032</c:v>
                </c:pt>
                <c:pt idx="214">
                  <c:v>0.94000000000000039</c:v>
                </c:pt>
                <c:pt idx="215">
                  <c:v>0.89999999999999991</c:v>
                </c:pt>
                <c:pt idx="216">
                  <c:v>0.75000000000000044</c:v>
                </c:pt>
                <c:pt idx="217">
                  <c:v>0.78</c:v>
                </c:pt>
                <c:pt idx="218">
                  <c:v>0.81</c:v>
                </c:pt>
                <c:pt idx="219">
                  <c:v>0.60000000000000042</c:v>
                </c:pt>
                <c:pt idx="220">
                  <c:v>0.96000000000000041</c:v>
                </c:pt>
                <c:pt idx="221">
                  <c:v>0.86000000000000032</c:v>
                </c:pt>
                <c:pt idx="222">
                  <c:v>0.86000000000000032</c:v>
                </c:pt>
                <c:pt idx="223">
                  <c:v>0.9500000000000004</c:v>
                </c:pt>
                <c:pt idx="224">
                  <c:v>0.96000000000000041</c:v>
                </c:pt>
                <c:pt idx="225">
                  <c:v>0.74000000000000044</c:v>
                </c:pt>
                <c:pt idx="226">
                  <c:v>0.77000000000000046</c:v>
                </c:pt>
                <c:pt idx="227">
                  <c:v>0.85000000000000053</c:v>
                </c:pt>
                <c:pt idx="228">
                  <c:v>0.78</c:v>
                </c:pt>
                <c:pt idx="229">
                  <c:v>0.79</c:v>
                </c:pt>
                <c:pt idx="230">
                  <c:v>0.81</c:v>
                </c:pt>
                <c:pt idx="231">
                  <c:v>0.89999999999999991</c:v>
                </c:pt>
                <c:pt idx="232">
                  <c:v>0.96000000000000041</c:v>
                </c:pt>
                <c:pt idx="233">
                  <c:v>0.99</c:v>
                </c:pt>
                <c:pt idx="234">
                  <c:v>0.85000000000000053</c:v>
                </c:pt>
                <c:pt idx="235">
                  <c:v>0.79</c:v>
                </c:pt>
                <c:pt idx="236">
                  <c:v>0.8</c:v>
                </c:pt>
                <c:pt idx="237">
                  <c:v>0.82000000000000051</c:v>
                </c:pt>
                <c:pt idx="238">
                  <c:v>0.85000000000000053</c:v>
                </c:pt>
                <c:pt idx="239">
                  <c:v>0.86000000000000032</c:v>
                </c:pt>
                <c:pt idx="240">
                  <c:v>0.8899999999999999</c:v>
                </c:pt>
                <c:pt idx="241">
                  <c:v>0.89999999999999991</c:v>
                </c:pt>
                <c:pt idx="242">
                  <c:v>0.91999999999999993</c:v>
                </c:pt>
                <c:pt idx="243">
                  <c:v>0.94000000000000039</c:v>
                </c:pt>
                <c:pt idx="244">
                  <c:v>0.9500000000000004</c:v>
                </c:pt>
                <c:pt idx="245">
                  <c:v>0.96000000000000041</c:v>
                </c:pt>
                <c:pt idx="246">
                  <c:v>0.98</c:v>
                </c:pt>
                <c:pt idx="247">
                  <c:v>1.01</c:v>
                </c:pt>
                <c:pt idx="248">
                  <c:v>1.07</c:v>
                </c:pt>
                <c:pt idx="249">
                  <c:v>1.05</c:v>
                </c:pt>
                <c:pt idx="250">
                  <c:v>1.04</c:v>
                </c:pt>
                <c:pt idx="251">
                  <c:v>0.97000000000000042</c:v>
                </c:pt>
                <c:pt idx="252">
                  <c:v>0.9500000000000004</c:v>
                </c:pt>
                <c:pt idx="253">
                  <c:v>0.46</c:v>
                </c:pt>
                <c:pt idx="254">
                  <c:v>0.76000000000000045</c:v>
                </c:pt>
                <c:pt idx="255">
                  <c:v>0.74000000000000044</c:v>
                </c:pt>
                <c:pt idx="256">
                  <c:v>0.89999999999999991</c:v>
                </c:pt>
                <c:pt idx="257">
                  <c:v>1</c:v>
                </c:pt>
                <c:pt idx="258">
                  <c:v>0.86000000000000032</c:v>
                </c:pt>
                <c:pt idx="259">
                  <c:v>0.94000000000000039</c:v>
                </c:pt>
                <c:pt idx="260">
                  <c:v>0.77000000000000046</c:v>
                </c:pt>
                <c:pt idx="261">
                  <c:v>0.82000000000000051</c:v>
                </c:pt>
                <c:pt idx="262">
                  <c:v>0.86000000000000032</c:v>
                </c:pt>
                <c:pt idx="263">
                  <c:v>0.88</c:v>
                </c:pt>
                <c:pt idx="264">
                  <c:v>0.90999999999999992</c:v>
                </c:pt>
                <c:pt idx="265">
                  <c:v>0.94000000000000039</c:v>
                </c:pt>
                <c:pt idx="266">
                  <c:v>0.96000000000000041</c:v>
                </c:pt>
                <c:pt idx="267">
                  <c:v>0.98</c:v>
                </c:pt>
                <c:pt idx="268">
                  <c:v>1.01</c:v>
                </c:pt>
                <c:pt idx="269">
                  <c:v>1.04</c:v>
                </c:pt>
                <c:pt idx="270">
                  <c:v>1.05</c:v>
                </c:pt>
                <c:pt idx="271">
                  <c:v>1.07</c:v>
                </c:pt>
                <c:pt idx="272">
                  <c:v>1.08</c:v>
                </c:pt>
                <c:pt idx="273">
                  <c:v>1.06</c:v>
                </c:pt>
                <c:pt idx="274">
                  <c:v>1.07</c:v>
                </c:pt>
                <c:pt idx="275">
                  <c:v>1.06</c:v>
                </c:pt>
                <c:pt idx="276">
                  <c:v>1.24</c:v>
                </c:pt>
                <c:pt idx="277">
                  <c:v>1.109999999999999</c:v>
                </c:pt>
                <c:pt idx="278">
                  <c:v>1.109999999999999</c:v>
                </c:pt>
                <c:pt idx="279">
                  <c:v>1.04</c:v>
                </c:pt>
                <c:pt idx="280">
                  <c:v>0.9500000000000004</c:v>
                </c:pt>
                <c:pt idx="281">
                  <c:v>0.4</c:v>
                </c:pt>
                <c:pt idx="282">
                  <c:v>0.73000000000000043</c:v>
                </c:pt>
                <c:pt idx="283">
                  <c:v>0.89999999999999991</c:v>
                </c:pt>
                <c:pt idx="284">
                  <c:v>0.92999999999999994</c:v>
                </c:pt>
                <c:pt idx="285">
                  <c:v>0.88</c:v>
                </c:pt>
                <c:pt idx="286">
                  <c:v>0.83000000000000052</c:v>
                </c:pt>
                <c:pt idx="287">
                  <c:v>0.84000000000000052</c:v>
                </c:pt>
                <c:pt idx="288">
                  <c:v>0.86000000000000032</c:v>
                </c:pt>
                <c:pt idx="289">
                  <c:v>0.87000000000000033</c:v>
                </c:pt>
                <c:pt idx="290">
                  <c:v>0.89999999999999991</c:v>
                </c:pt>
                <c:pt idx="291">
                  <c:v>0.91999999999999993</c:v>
                </c:pt>
                <c:pt idx="292">
                  <c:v>0.92999999999999994</c:v>
                </c:pt>
                <c:pt idx="293">
                  <c:v>0.9500000000000004</c:v>
                </c:pt>
                <c:pt idx="294">
                  <c:v>0.97000000000000042</c:v>
                </c:pt>
                <c:pt idx="295">
                  <c:v>1.03</c:v>
                </c:pt>
                <c:pt idx="296">
                  <c:v>1.05</c:v>
                </c:pt>
                <c:pt idx="297">
                  <c:v>1.04</c:v>
                </c:pt>
                <c:pt idx="298">
                  <c:v>1.04</c:v>
                </c:pt>
                <c:pt idx="299">
                  <c:v>1.07</c:v>
                </c:pt>
                <c:pt idx="300">
                  <c:v>1.07</c:v>
                </c:pt>
                <c:pt idx="301">
                  <c:v>1.06</c:v>
                </c:pt>
                <c:pt idx="302">
                  <c:v>1.04</c:v>
                </c:pt>
                <c:pt idx="303">
                  <c:v>1.04</c:v>
                </c:pt>
                <c:pt idx="304">
                  <c:v>1.04</c:v>
                </c:pt>
                <c:pt idx="305">
                  <c:v>1.05</c:v>
                </c:pt>
                <c:pt idx="306">
                  <c:v>1.02</c:v>
                </c:pt>
                <c:pt idx="307">
                  <c:v>1.01</c:v>
                </c:pt>
                <c:pt idx="308">
                  <c:v>1.04</c:v>
                </c:pt>
                <c:pt idx="309">
                  <c:v>1</c:v>
                </c:pt>
                <c:pt idx="310">
                  <c:v>0.99</c:v>
                </c:pt>
                <c:pt idx="311">
                  <c:v>1</c:v>
                </c:pt>
                <c:pt idx="312">
                  <c:v>0.94000000000000039</c:v>
                </c:pt>
                <c:pt idx="313">
                  <c:v>0.88</c:v>
                </c:pt>
                <c:pt idx="314">
                  <c:v>1.7599999999999985</c:v>
                </c:pt>
                <c:pt idx="315">
                  <c:v>0.7000000000000004</c:v>
                </c:pt>
                <c:pt idx="316">
                  <c:v>0.7000000000000004</c:v>
                </c:pt>
                <c:pt idx="317">
                  <c:v>0.84000000000000052</c:v>
                </c:pt>
                <c:pt idx="318">
                  <c:v>0.76000000000000045</c:v>
                </c:pt>
                <c:pt idx="319">
                  <c:v>0.76000000000000045</c:v>
                </c:pt>
                <c:pt idx="320">
                  <c:v>0.79</c:v>
                </c:pt>
                <c:pt idx="321">
                  <c:v>0.68</c:v>
                </c:pt>
                <c:pt idx="322">
                  <c:v>0.69000000000000039</c:v>
                </c:pt>
                <c:pt idx="323">
                  <c:v>0.71000000000000041</c:v>
                </c:pt>
                <c:pt idx="324">
                  <c:v>0.74000000000000044</c:v>
                </c:pt>
                <c:pt idx="325">
                  <c:v>0.76000000000000045</c:v>
                </c:pt>
                <c:pt idx="326">
                  <c:v>0.79</c:v>
                </c:pt>
                <c:pt idx="327">
                  <c:v>0.82000000000000051</c:v>
                </c:pt>
                <c:pt idx="328">
                  <c:v>0.85000000000000053</c:v>
                </c:pt>
                <c:pt idx="329">
                  <c:v>0.86000000000000032</c:v>
                </c:pt>
                <c:pt idx="330">
                  <c:v>0.82000000000000051</c:v>
                </c:pt>
                <c:pt idx="331">
                  <c:v>0.84000000000000052</c:v>
                </c:pt>
                <c:pt idx="332">
                  <c:v>0.84000000000000052</c:v>
                </c:pt>
                <c:pt idx="333">
                  <c:v>1.06</c:v>
                </c:pt>
                <c:pt idx="334">
                  <c:v>0.87000000000000033</c:v>
                </c:pt>
                <c:pt idx="335">
                  <c:v>0.8899999999999999</c:v>
                </c:pt>
                <c:pt idx="336">
                  <c:v>0.90999999999999992</c:v>
                </c:pt>
                <c:pt idx="337">
                  <c:v>0.89999999999999991</c:v>
                </c:pt>
                <c:pt idx="338">
                  <c:v>0.90999999999999992</c:v>
                </c:pt>
                <c:pt idx="339">
                  <c:v>0.89999999999999991</c:v>
                </c:pt>
                <c:pt idx="340">
                  <c:v>0.89999999999999991</c:v>
                </c:pt>
                <c:pt idx="341">
                  <c:v>0.8899999999999999</c:v>
                </c:pt>
                <c:pt idx="342">
                  <c:v>0.87000000000000033</c:v>
                </c:pt>
                <c:pt idx="343">
                  <c:v>0.87000000000000033</c:v>
                </c:pt>
                <c:pt idx="344">
                  <c:v>0.8899999999999999</c:v>
                </c:pt>
                <c:pt idx="345">
                  <c:v>0.88</c:v>
                </c:pt>
                <c:pt idx="346">
                  <c:v>0.66000000000000059</c:v>
                </c:pt>
                <c:pt idx="347">
                  <c:v>0.88</c:v>
                </c:pt>
                <c:pt idx="348">
                  <c:v>0.85000000000000053</c:v>
                </c:pt>
                <c:pt idx="349">
                  <c:v>0.79</c:v>
                </c:pt>
                <c:pt idx="350">
                  <c:v>0.94000000000000039</c:v>
                </c:pt>
                <c:pt idx="351">
                  <c:v>0.77000000000000046</c:v>
                </c:pt>
                <c:pt idx="352">
                  <c:v>0.79</c:v>
                </c:pt>
                <c:pt idx="353">
                  <c:v>0.75000000000000044</c:v>
                </c:pt>
                <c:pt idx="354">
                  <c:v>0.76000000000000045</c:v>
                </c:pt>
                <c:pt idx="355">
                  <c:v>0.85000000000000053</c:v>
                </c:pt>
                <c:pt idx="356">
                  <c:v>0.87000000000000033</c:v>
                </c:pt>
                <c:pt idx="357">
                  <c:v>0.88</c:v>
                </c:pt>
                <c:pt idx="358">
                  <c:v>0.88</c:v>
                </c:pt>
                <c:pt idx="359">
                  <c:v>0.8899999999999999</c:v>
                </c:pt>
                <c:pt idx="360">
                  <c:v>0.89999999999999991</c:v>
                </c:pt>
                <c:pt idx="361">
                  <c:v>0.90999999999999992</c:v>
                </c:pt>
                <c:pt idx="362">
                  <c:v>0.97000000000000042</c:v>
                </c:pt>
                <c:pt idx="363">
                  <c:v>0.97000000000000042</c:v>
                </c:pt>
                <c:pt idx="364">
                  <c:v>0.96000000000000041</c:v>
                </c:pt>
                <c:pt idx="365">
                  <c:v>0.96000000000000041</c:v>
                </c:pt>
                <c:pt idx="366">
                  <c:v>0.97000000000000042</c:v>
                </c:pt>
                <c:pt idx="367">
                  <c:v>0.99</c:v>
                </c:pt>
                <c:pt idx="368">
                  <c:v>0.91999999999999993</c:v>
                </c:pt>
                <c:pt idx="369">
                  <c:v>0.98</c:v>
                </c:pt>
                <c:pt idx="370">
                  <c:v>1.01</c:v>
                </c:pt>
                <c:pt idx="371">
                  <c:v>1.03</c:v>
                </c:pt>
                <c:pt idx="372">
                  <c:v>0.90999999999999992</c:v>
                </c:pt>
                <c:pt idx="373">
                  <c:v>1.109999999999999</c:v>
                </c:pt>
                <c:pt idx="374">
                  <c:v>0.63000000000000045</c:v>
                </c:pt>
                <c:pt idx="375">
                  <c:v>0.81</c:v>
                </c:pt>
                <c:pt idx="376">
                  <c:v>0.76000000000000045</c:v>
                </c:pt>
                <c:pt idx="377">
                  <c:v>0.72000000000000042</c:v>
                </c:pt>
                <c:pt idx="378">
                  <c:v>0.75000000000000044</c:v>
                </c:pt>
                <c:pt idx="379">
                  <c:v>0.78</c:v>
                </c:pt>
                <c:pt idx="380">
                  <c:v>0.7000000000000004</c:v>
                </c:pt>
                <c:pt idx="381">
                  <c:v>0.81</c:v>
                </c:pt>
                <c:pt idx="382">
                  <c:v>0.83000000000000052</c:v>
                </c:pt>
                <c:pt idx="383">
                  <c:v>0.82000000000000051</c:v>
                </c:pt>
                <c:pt idx="384">
                  <c:v>0.82000000000000051</c:v>
                </c:pt>
                <c:pt idx="385">
                  <c:v>0.84000000000000052</c:v>
                </c:pt>
                <c:pt idx="386">
                  <c:v>0.85000000000000053</c:v>
                </c:pt>
                <c:pt idx="387">
                  <c:v>0.86000000000000032</c:v>
                </c:pt>
                <c:pt idx="388">
                  <c:v>0.87000000000000033</c:v>
                </c:pt>
                <c:pt idx="389">
                  <c:v>0.88</c:v>
                </c:pt>
                <c:pt idx="390">
                  <c:v>0.8899999999999999</c:v>
                </c:pt>
                <c:pt idx="391">
                  <c:v>0.89999999999999991</c:v>
                </c:pt>
                <c:pt idx="392">
                  <c:v>0.91999999999999993</c:v>
                </c:pt>
                <c:pt idx="393">
                  <c:v>0.89999999999999991</c:v>
                </c:pt>
                <c:pt idx="394">
                  <c:v>1</c:v>
                </c:pt>
                <c:pt idx="395">
                  <c:v>1.06</c:v>
                </c:pt>
                <c:pt idx="396">
                  <c:v>0.96000000000000041</c:v>
                </c:pt>
                <c:pt idx="397">
                  <c:v>0.97000000000000042</c:v>
                </c:pt>
                <c:pt idx="398">
                  <c:v>0.98</c:v>
                </c:pt>
                <c:pt idx="399">
                  <c:v>0.96000000000000041</c:v>
                </c:pt>
                <c:pt idx="400">
                  <c:v>0.96000000000000041</c:v>
                </c:pt>
                <c:pt idx="401">
                  <c:v>0.91999999999999993</c:v>
                </c:pt>
                <c:pt idx="402">
                  <c:v>0.94000000000000039</c:v>
                </c:pt>
                <c:pt idx="403">
                  <c:v>0.86000000000000032</c:v>
                </c:pt>
                <c:pt idx="404">
                  <c:v>0.75000000000000044</c:v>
                </c:pt>
                <c:pt idx="405">
                  <c:v>0.74000000000000044</c:v>
                </c:pt>
                <c:pt idx="406">
                  <c:v>0.68</c:v>
                </c:pt>
                <c:pt idx="407">
                  <c:v>0.69000000000000039</c:v>
                </c:pt>
                <c:pt idx="408">
                  <c:v>0.76000000000000045</c:v>
                </c:pt>
                <c:pt idx="409">
                  <c:v>0.73000000000000043</c:v>
                </c:pt>
                <c:pt idx="410">
                  <c:v>0.71000000000000041</c:v>
                </c:pt>
                <c:pt idx="411">
                  <c:v>0.72000000000000042</c:v>
                </c:pt>
                <c:pt idx="412">
                  <c:v>0.81</c:v>
                </c:pt>
                <c:pt idx="413">
                  <c:v>0.78</c:v>
                </c:pt>
                <c:pt idx="414">
                  <c:v>0.77000000000000046</c:v>
                </c:pt>
                <c:pt idx="415">
                  <c:v>0.8</c:v>
                </c:pt>
                <c:pt idx="416">
                  <c:v>0.81</c:v>
                </c:pt>
                <c:pt idx="417">
                  <c:v>0.83000000000000052</c:v>
                </c:pt>
                <c:pt idx="418">
                  <c:v>0.84000000000000052</c:v>
                </c:pt>
                <c:pt idx="419">
                  <c:v>0.85000000000000053</c:v>
                </c:pt>
                <c:pt idx="420">
                  <c:v>0.85000000000000053</c:v>
                </c:pt>
                <c:pt idx="421">
                  <c:v>0.96000000000000041</c:v>
                </c:pt>
                <c:pt idx="422">
                  <c:v>0.9500000000000004</c:v>
                </c:pt>
                <c:pt idx="423">
                  <c:v>0.94000000000000039</c:v>
                </c:pt>
                <c:pt idx="424">
                  <c:v>0.94000000000000039</c:v>
                </c:pt>
                <c:pt idx="425">
                  <c:v>0.96000000000000041</c:v>
                </c:pt>
                <c:pt idx="426">
                  <c:v>1</c:v>
                </c:pt>
                <c:pt idx="427">
                  <c:v>1.07</c:v>
                </c:pt>
                <c:pt idx="428">
                  <c:v>0.92999999999999994</c:v>
                </c:pt>
                <c:pt idx="429">
                  <c:v>0.90999999999999992</c:v>
                </c:pt>
                <c:pt idx="430">
                  <c:v>0.86000000000000032</c:v>
                </c:pt>
                <c:pt idx="431">
                  <c:v>0.89999999999999991</c:v>
                </c:pt>
                <c:pt idx="432">
                  <c:v>0.7000000000000004</c:v>
                </c:pt>
                <c:pt idx="433">
                  <c:v>0.78</c:v>
                </c:pt>
                <c:pt idx="434">
                  <c:v>0.74000000000000044</c:v>
                </c:pt>
                <c:pt idx="435">
                  <c:v>0.73000000000000043</c:v>
                </c:pt>
                <c:pt idx="436">
                  <c:v>0.76000000000000045</c:v>
                </c:pt>
                <c:pt idx="437">
                  <c:v>0.82000000000000051</c:v>
                </c:pt>
                <c:pt idx="438">
                  <c:v>0.79</c:v>
                </c:pt>
                <c:pt idx="439">
                  <c:v>0.8</c:v>
                </c:pt>
                <c:pt idx="440">
                  <c:v>0.79</c:v>
                </c:pt>
                <c:pt idx="441">
                  <c:v>0.8</c:v>
                </c:pt>
                <c:pt idx="442">
                  <c:v>0.83000000000000052</c:v>
                </c:pt>
                <c:pt idx="443">
                  <c:v>0.8</c:v>
                </c:pt>
                <c:pt idx="444">
                  <c:v>0.81</c:v>
                </c:pt>
                <c:pt idx="445">
                  <c:v>0.82000000000000051</c:v>
                </c:pt>
                <c:pt idx="446">
                  <c:v>0.85000000000000053</c:v>
                </c:pt>
                <c:pt idx="447">
                  <c:v>0.86000000000000032</c:v>
                </c:pt>
                <c:pt idx="448">
                  <c:v>0.87000000000000033</c:v>
                </c:pt>
                <c:pt idx="449">
                  <c:v>0.88</c:v>
                </c:pt>
                <c:pt idx="450">
                  <c:v>0.8899999999999999</c:v>
                </c:pt>
                <c:pt idx="451">
                  <c:v>0.91999999999999993</c:v>
                </c:pt>
                <c:pt idx="452">
                  <c:v>0.89999999999999991</c:v>
                </c:pt>
                <c:pt idx="453">
                  <c:v>0.91999999999999993</c:v>
                </c:pt>
                <c:pt idx="454">
                  <c:v>0.9500000000000004</c:v>
                </c:pt>
                <c:pt idx="455">
                  <c:v>1.05</c:v>
                </c:pt>
                <c:pt idx="456">
                  <c:v>0.97000000000000042</c:v>
                </c:pt>
                <c:pt idx="457">
                  <c:v>0.94000000000000039</c:v>
                </c:pt>
                <c:pt idx="458">
                  <c:v>0.8899999999999999</c:v>
                </c:pt>
                <c:pt idx="459">
                  <c:v>0.76000000000000045</c:v>
                </c:pt>
                <c:pt idx="460">
                  <c:v>2.1800000000000002</c:v>
                </c:pt>
                <c:pt idx="461">
                  <c:v>0.49000000000000021</c:v>
                </c:pt>
                <c:pt idx="462">
                  <c:v>0.74000000000000044</c:v>
                </c:pt>
                <c:pt idx="463">
                  <c:v>0.68</c:v>
                </c:pt>
                <c:pt idx="464">
                  <c:v>0.67000000000000048</c:v>
                </c:pt>
                <c:pt idx="465">
                  <c:v>0.67000000000000048</c:v>
                </c:pt>
                <c:pt idx="466">
                  <c:v>0.67000000000000048</c:v>
                </c:pt>
                <c:pt idx="467">
                  <c:v>0.67000000000000048</c:v>
                </c:pt>
                <c:pt idx="468">
                  <c:v>0.67000000000000048</c:v>
                </c:pt>
                <c:pt idx="469">
                  <c:v>0.7000000000000004</c:v>
                </c:pt>
                <c:pt idx="470">
                  <c:v>0.71000000000000041</c:v>
                </c:pt>
                <c:pt idx="471">
                  <c:v>0.72000000000000042</c:v>
                </c:pt>
                <c:pt idx="472">
                  <c:v>0.74000000000000044</c:v>
                </c:pt>
                <c:pt idx="473">
                  <c:v>0.75000000000000044</c:v>
                </c:pt>
                <c:pt idx="474">
                  <c:v>0.78</c:v>
                </c:pt>
                <c:pt idx="475">
                  <c:v>0.77000000000000046</c:v>
                </c:pt>
                <c:pt idx="476">
                  <c:v>0.72000000000000042</c:v>
                </c:pt>
                <c:pt idx="477">
                  <c:v>0.74000000000000044</c:v>
                </c:pt>
                <c:pt idx="478">
                  <c:v>0.75000000000000044</c:v>
                </c:pt>
                <c:pt idx="479">
                  <c:v>0.77000000000000046</c:v>
                </c:pt>
                <c:pt idx="480">
                  <c:v>0.78</c:v>
                </c:pt>
                <c:pt idx="481">
                  <c:v>0.81</c:v>
                </c:pt>
                <c:pt idx="482">
                  <c:v>0.79</c:v>
                </c:pt>
                <c:pt idx="483">
                  <c:v>0.79</c:v>
                </c:pt>
                <c:pt idx="484">
                  <c:v>0.79</c:v>
                </c:pt>
                <c:pt idx="485">
                  <c:v>0.8</c:v>
                </c:pt>
                <c:pt idx="486">
                  <c:v>0.81</c:v>
                </c:pt>
                <c:pt idx="487">
                  <c:v>0.99</c:v>
                </c:pt>
                <c:pt idx="488">
                  <c:v>0.81</c:v>
                </c:pt>
                <c:pt idx="489">
                  <c:v>0.78</c:v>
                </c:pt>
                <c:pt idx="490">
                  <c:v>0.90999999999999992</c:v>
                </c:pt>
                <c:pt idx="491">
                  <c:v>0.7000000000000004</c:v>
                </c:pt>
                <c:pt idx="492">
                  <c:v>0.75000000000000044</c:v>
                </c:pt>
                <c:pt idx="493">
                  <c:v>0.64000000000000046</c:v>
                </c:pt>
                <c:pt idx="494">
                  <c:v>0.8</c:v>
                </c:pt>
                <c:pt idx="495">
                  <c:v>0.78</c:v>
                </c:pt>
                <c:pt idx="496">
                  <c:v>0.78</c:v>
                </c:pt>
                <c:pt idx="497">
                  <c:v>0.81</c:v>
                </c:pt>
                <c:pt idx="498">
                  <c:v>0.69000000000000039</c:v>
                </c:pt>
                <c:pt idx="499">
                  <c:v>0.69000000000000039</c:v>
                </c:pt>
                <c:pt idx="500">
                  <c:v>0.7000000000000004</c:v>
                </c:pt>
                <c:pt idx="501">
                  <c:v>0.72000000000000042</c:v>
                </c:pt>
                <c:pt idx="502">
                  <c:v>0.7000000000000004</c:v>
                </c:pt>
                <c:pt idx="503">
                  <c:v>0.7000000000000004</c:v>
                </c:pt>
                <c:pt idx="504">
                  <c:v>0.71000000000000041</c:v>
                </c:pt>
                <c:pt idx="505">
                  <c:v>0.74000000000000044</c:v>
                </c:pt>
                <c:pt idx="506">
                  <c:v>0.75000000000000044</c:v>
                </c:pt>
                <c:pt idx="507">
                  <c:v>0.77000000000000046</c:v>
                </c:pt>
                <c:pt idx="508">
                  <c:v>0.78</c:v>
                </c:pt>
                <c:pt idx="509">
                  <c:v>0.81</c:v>
                </c:pt>
                <c:pt idx="510">
                  <c:v>0.82000000000000051</c:v>
                </c:pt>
                <c:pt idx="511">
                  <c:v>0.86000000000000032</c:v>
                </c:pt>
                <c:pt idx="512">
                  <c:v>0.90999999999999992</c:v>
                </c:pt>
                <c:pt idx="513">
                  <c:v>0.8899999999999999</c:v>
                </c:pt>
                <c:pt idx="514">
                  <c:v>0.89999999999999991</c:v>
                </c:pt>
                <c:pt idx="515">
                  <c:v>0.88</c:v>
                </c:pt>
                <c:pt idx="516">
                  <c:v>0.88</c:v>
                </c:pt>
                <c:pt idx="517">
                  <c:v>0.86000000000000032</c:v>
                </c:pt>
                <c:pt idx="518">
                  <c:v>0.89999999999999991</c:v>
                </c:pt>
                <c:pt idx="519">
                  <c:v>0.75000000000000044</c:v>
                </c:pt>
                <c:pt idx="520">
                  <c:v>0.87000000000000033</c:v>
                </c:pt>
                <c:pt idx="521">
                  <c:v>0.54</c:v>
                </c:pt>
                <c:pt idx="522">
                  <c:v>0.64000000000000046</c:v>
                </c:pt>
                <c:pt idx="523">
                  <c:v>0.77000000000000046</c:v>
                </c:pt>
                <c:pt idx="524">
                  <c:v>0.75000000000000044</c:v>
                </c:pt>
                <c:pt idx="525">
                  <c:v>0.72000000000000042</c:v>
                </c:pt>
                <c:pt idx="526">
                  <c:v>0.7000000000000004</c:v>
                </c:pt>
                <c:pt idx="527">
                  <c:v>0.64000000000000046</c:v>
                </c:pt>
                <c:pt idx="528">
                  <c:v>0.74000000000000044</c:v>
                </c:pt>
                <c:pt idx="529">
                  <c:v>0.64000000000000046</c:v>
                </c:pt>
                <c:pt idx="530">
                  <c:v>0.64000000000000046</c:v>
                </c:pt>
                <c:pt idx="531">
                  <c:v>0.64000000000000046</c:v>
                </c:pt>
                <c:pt idx="532">
                  <c:v>0.65000000000000058</c:v>
                </c:pt>
                <c:pt idx="533">
                  <c:v>0.67000000000000048</c:v>
                </c:pt>
                <c:pt idx="534">
                  <c:v>0.68</c:v>
                </c:pt>
                <c:pt idx="535">
                  <c:v>0.69000000000000039</c:v>
                </c:pt>
                <c:pt idx="536">
                  <c:v>0.69000000000000039</c:v>
                </c:pt>
                <c:pt idx="537">
                  <c:v>0.7000000000000004</c:v>
                </c:pt>
                <c:pt idx="538">
                  <c:v>0.72000000000000042</c:v>
                </c:pt>
                <c:pt idx="539">
                  <c:v>0.74000000000000044</c:v>
                </c:pt>
                <c:pt idx="540">
                  <c:v>0.75000000000000044</c:v>
                </c:pt>
                <c:pt idx="541">
                  <c:v>0.71000000000000041</c:v>
                </c:pt>
                <c:pt idx="542">
                  <c:v>0.74000000000000044</c:v>
                </c:pt>
                <c:pt idx="543">
                  <c:v>0.72000000000000042</c:v>
                </c:pt>
                <c:pt idx="544">
                  <c:v>0.74000000000000044</c:v>
                </c:pt>
                <c:pt idx="545">
                  <c:v>0.74000000000000044</c:v>
                </c:pt>
                <c:pt idx="546">
                  <c:v>0.75000000000000044</c:v>
                </c:pt>
                <c:pt idx="547">
                  <c:v>0.72000000000000042</c:v>
                </c:pt>
                <c:pt idx="548">
                  <c:v>0.71000000000000041</c:v>
                </c:pt>
                <c:pt idx="549">
                  <c:v>0.69000000000000039</c:v>
                </c:pt>
                <c:pt idx="550">
                  <c:v>0.71000000000000041</c:v>
                </c:pt>
                <c:pt idx="551">
                  <c:v>0.81</c:v>
                </c:pt>
                <c:pt idx="552">
                  <c:v>0.54999999999999993</c:v>
                </c:pt>
                <c:pt idx="553">
                  <c:v>0.54</c:v>
                </c:pt>
                <c:pt idx="554">
                  <c:v>0.58000000000000007</c:v>
                </c:pt>
                <c:pt idx="555">
                  <c:v>0.56999999999999995</c:v>
                </c:pt>
                <c:pt idx="556">
                  <c:v>0.73000000000000043</c:v>
                </c:pt>
                <c:pt idx="557">
                  <c:v>0.69000000000000039</c:v>
                </c:pt>
                <c:pt idx="558">
                  <c:v>0.66000000000000059</c:v>
                </c:pt>
                <c:pt idx="559">
                  <c:v>0.64000000000000046</c:v>
                </c:pt>
                <c:pt idx="560">
                  <c:v>0.64000000000000046</c:v>
                </c:pt>
                <c:pt idx="561">
                  <c:v>0.63000000000000045</c:v>
                </c:pt>
                <c:pt idx="562">
                  <c:v>0.65000000000000058</c:v>
                </c:pt>
                <c:pt idx="563">
                  <c:v>0.65000000000000058</c:v>
                </c:pt>
                <c:pt idx="564">
                  <c:v>0.66000000000000059</c:v>
                </c:pt>
                <c:pt idx="565">
                  <c:v>0.67000000000000048</c:v>
                </c:pt>
                <c:pt idx="566">
                  <c:v>0.72000000000000042</c:v>
                </c:pt>
                <c:pt idx="567">
                  <c:v>0.76000000000000045</c:v>
                </c:pt>
                <c:pt idx="568">
                  <c:v>0.73000000000000043</c:v>
                </c:pt>
                <c:pt idx="569">
                  <c:v>0.71000000000000041</c:v>
                </c:pt>
                <c:pt idx="570">
                  <c:v>0.72000000000000042</c:v>
                </c:pt>
                <c:pt idx="571">
                  <c:v>1.04</c:v>
                </c:pt>
                <c:pt idx="572">
                  <c:v>0.76000000000000045</c:v>
                </c:pt>
                <c:pt idx="573">
                  <c:v>0.75000000000000044</c:v>
                </c:pt>
                <c:pt idx="574">
                  <c:v>0.78</c:v>
                </c:pt>
                <c:pt idx="575">
                  <c:v>0.8899999999999999</c:v>
                </c:pt>
                <c:pt idx="576">
                  <c:v>0.73000000000000043</c:v>
                </c:pt>
                <c:pt idx="577">
                  <c:v>0.72000000000000042</c:v>
                </c:pt>
                <c:pt idx="578">
                  <c:v>0.56999999999999995</c:v>
                </c:pt>
                <c:pt idx="579">
                  <c:v>0.75000000000000044</c:v>
                </c:pt>
                <c:pt idx="580">
                  <c:v>0.74000000000000044</c:v>
                </c:pt>
                <c:pt idx="581">
                  <c:v>0.69000000000000039</c:v>
                </c:pt>
                <c:pt idx="582">
                  <c:v>0.68</c:v>
                </c:pt>
                <c:pt idx="583">
                  <c:v>0.7000000000000004</c:v>
                </c:pt>
                <c:pt idx="584">
                  <c:v>0.71000000000000041</c:v>
                </c:pt>
                <c:pt idx="585">
                  <c:v>0.71000000000000041</c:v>
                </c:pt>
                <c:pt idx="586">
                  <c:v>0.68</c:v>
                </c:pt>
                <c:pt idx="587">
                  <c:v>0.67000000000000048</c:v>
                </c:pt>
                <c:pt idx="588">
                  <c:v>0.67000000000000048</c:v>
                </c:pt>
                <c:pt idx="589">
                  <c:v>0.67000000000000048</c:v>
                </c:pt>
                <c:pt idx="590">
                  <c:v>0.67000000000000048</c:v>
                </c:pt>
                <c:pt idx="591">
                  <c:v>0.69000000000000039</c:v>
                </c:pt>
                <c:pt idx="592">
                  <c:v>0.66000000000000059</c:v>
                </c:pt>
                <c:pt idx="593">
                  <c:v>0.68</c:v>
                </c:pt>
                <c:pt idx="594">
                  <c:v>0.68</c:v>
                </c:pt>
                <c:pt idx="595">
                  <c:v>0.73000000000000043</c:v>
                </c:pt>
                <c:pt idx="596">
                  <c:v>0.74000000000000044</c:v>
                </c:pt>
                <c:pt idx="597">
                  <c:v>0.75000000000000044</c:v>
                </c:pt>
                <c:pt idx="598">
                  <c:v>0.71000000000000041</c:v>
                </c:pt>
                <c:pt idx="599">
                  <c:v>0.73000000000000043</c:v>
                </c:pt>
                <c:pt idx="600">
                  <c:v>0.76000000000000045</c:v>
                </c:pt>
                <c:pt idx="601">
                  <c:v>0.77000000000000046</c:v>
                </c:pt>
                <c:pt idx="602">
                  <c:v>0.75000000000000044</c:v>
                </c:pt>
                <c:pt idx="603">
                  <c:v>0.76000000000000045</c:v>
                </c:pt>
                <c:pt idx="604">
                  <c:v>0.88</c:v>
                </c:pt>
                <c:pt idx="605">
                  <c:v>0.83000000000000052</c:v>
                </c:pt>
                <c:pt idx="606">
                  <c:v>0.58000000000000007</c:v>
                </c:pt>
                <c:pt idx="607">
                  <c:v>0.65000000000000058</c:v>
                </c:pt>
                <c:pt idx="608">
                  <c:v>0.67000000000000048</c:v>
                </c:pt>
                <c:pt idx="609">
                  <c:v>0.58000000000000007</c:v>
                </c:pt>
                <c:pt idx="610">
                  <c:v>0.71000000000000041</c:v>
                </c:pt>
                <c:pt idx="611">
                  <c:v>0.71000000000000041</c:v>
                </c:pt>
                <c:pt idx="612">
                  <c:v>0.8</c:v>
                </c:pt>
                <c:pt idx="613">
                  <c:v>0.65000000000000058</c:v>
                </c:pt>
                <c:pt idx="614">
                  <c:v>0.60000000000000042</c:v>
                </c:pt>
                <c:pt idx="615">
                  <c:v>0.75000000000000044</c:v>
                </c:pt>
                <c:pt idx="616">
                  <c:v>0.8</c:v>
                </c:pt>
                <c:pt idx="617">
                  <c:v>0.77000000000000046</c:v>
                </c:pt>
                <c:pt idx="618">
                  <c:v>0.78</c:v>
                </c:pt>
                <c:pt idx="619">
                  <c:v>0.8</c:v>
                </c:pt>
                <c:pt idx="620">
                  <c:v>0.77000000000000046</c:v>
                </c:pt>
                <c:pt idx="621">
                  <c:v>0.78</c:v>
                </c:pt>
                <c:pt idx="622">
                  <c:v>0.79</c:v>
                </c:pt>
                <c:pt idx="623">
                  <c:v>0.79</c:v>
                </c:pt>
                <c:pt idx="624">
                  <c:v>0.8</c:v>
                </c:pt>
                <c:pt idx="625">
                  <c:v>0.88</c:v>
                </c:pt>
                <c:pt idx="626">
                  <c:v>0.87000000000000033</c:v>
                </c:pt>
                <c:pt idx="627">
                  <c:v>0.87000000000000033</c:v>
                </c:pt>
                <c:pt idx="628">
                  <c:v>0.86000000000000032</c:v>
                </c:pt>
                <c:pt idx="629">
                  <c:v>0.85000000000000053</c:v>
                </c:pt>
                <c:pt idx="630">
                  <c:v>0.85000000000000053</c:v>
                </c:pt>
                <c:pt idx="631">
                  <c:v>0.86000000000000032</c:v>
                </c:pt>
                <c:pt idx="632">
                  <c:v>0.90999999999999992</c:v>
                </c:pt>
                <c:pt idx="633">
                  <c:v>0.89999999999999991</c:v>
                </c:pt>
                <c:pt idx="634">
                  <c:v>0.87000000000000033</c:v>
                </c:pt>
                <c:pt idx="635">
                  <c:v>1.45</c:v>
                </c:pt>
                <c:pt idx="636">
                  <c:v>0.59</c:v>
                </c:pt>
                <c:pt idx="637">
                  <c:v>0.61000000000000043</c:v>
                </c:pt>
                <c:pt idx="638">
                  <c:v>0.71000000000000041</c:v>
                </c:pt>
                <c:pt idx="639">
                  <c:v>0.81</c:v>
                </c:pt>
                <c:pt idx="640">
                  <c:v>0.85000000000000053</c:v>
                </c:pt>
                <c:pt idx="641">
                  <c:v>0.68</c:v>
                </c:pt>
                <c:pt idx="642">
                  <c:v>0.59</c:v>
                </c:pt>
                <c:pt idx="643">
                  <c:v>0.74000000000000044</c:v>
                </c:pt>
                <c:pt idx="644">
                  <c:v>0.62000000000000044</c:v>
                </c:pt>
                <c:pt idx="645">
                  <c:v>0.64000000000000046</c:v>
                </c:pt>
                <c:pt idx="646">
                  <c:v>0.7000000000000004</c:v>
                </c:pt>
                <c:pt idx="647">
                  <c:v>0.7000000000000004</c:v>
                </c:pt>
                <c:pt idx="648">
                  <c:v>0.72000000000000042</c:v>
                </c:pt>
                <c:pt idx="649">
                  <c:v>0.74000000000000044</c:v>
                </c:pt>
                <c:pt idx="650">
                  <c:v>0.74000000000000044</c:v>
                </c:pt>
                <c:pt idx="651">
                  <c:v>0.75000000000000044</c:v>
                </c:pt>
                <c:pt idx="652">
                  <c:v>0.76000000000000045</c:v>
                </c:pt>
                <c:pt idx="653">
                  <c:v>0.77000000000000046</c:v>
                </c:pt>
                <c:pt idx="654">
                  <c:v>0.77000000000000046</c:v>
                </c:pt>
                <c:pt idx="655">
                  <c:v>0.78</c:v>
                </c:pt>
                <c:pt idx="656">
                  <c:v>0.86000000000000032</c:v>
                </c:pt>
                <c:pt idx="657">
                  <c:v>0.87000000000000033</c:v>
                </c:pt>
                <c:pt idx="658">
                  <c:v>0.86000000000000032</c:v>
                </c:pt>
                <c:pt idx="659">
                  <c:v>0.87000000000000033</c:v>
                </c:pt>
                <c:pt idx="660">
                  <c:v>0.86000000000000032</c:v>
                </c:pt>
                <c:pt idx="661">
                  <c:v>0.88</c:v>
                </c:pt>
                <c:pt idx="662">
                  <c:v>0.79</c:v>
                </c:pt>
                <c:pt idx="663">
                  <c:v>0.77000000000000046</c:v>
                </c:pt>
                <c:pt idx="664">
                  <c:v>0.85000000000000053</c:v>
                </c:pt>
                <c:pt idx="665">
                  <c:v>1.07</c:v>
                </c:pt>
                <c:pt idx="666">
                  <c:v>0.76000000000000045</c:v>
                </c:pt>
                <c:pt idx="667">
                  <c:v>0.83000000000000052</c:v>
                </c:pt>
                <c:pt idx="668">
                  <c:v>0.69000000000000039</c:v>
                </c:pt>
                <c:pt idx="669">
                  <c:v>0.71000000000000041</c:v>
                </c:pt>
                <c:pt idx="670">
                  <c:v>0.69000000000000039</c:v>
                </c:pt>
                <c:pt idx="671">
                  <c:v>0.68</c:v>
                </c:pt>
                <c:pt idx="672">
                  <c:v>0.67000000000000048</c:v>
                </c:pt>
                <c:pt idx="673">
                  <c:v>0.66000000000000059</c:v>
                </c:pt>
                <c:pt idx="674">
                  <c:v>0.7000000000000004</c:v>
                </c:pt>
                <c:pt idx="675">
                  <c:v>0.65000000000000058</c:v>
                </c:pt>
                <c:pt idx="676">
                  <c:v>0.66000000000000059</c:v>
                </c:pt>
                <c:pt idx="677">
                  <c:v>0.67000000000000048</c:v>
                </c:pt>
                <c:pt idx="678">
                  <c:v>0.68</c:v>
                </c:pt>
                <c:pt idx="679">
                  <c:v>0.7000000000000004</c:v>
                </c:pt>
                <c:pt idx="680">
                  <c:v>0.71000000000000041</c:v>
                </c:pt>
                <c:pt idx="681">
                  <c:v>0.71000000000000041</c:v>
                </c:pt>
                <c:pt idx="682">
                  <c:v>0.72000000000000042</c:v>
                </c:pt>
                <c:pt idx="683">
                  <c:v>0.73000000000000043</c:v>
                </c:pt>
                <c:pt idx="684">
                  <c:v>0.74000000000000044</c:v>
                </c:pt>
                <c:pt idx="685">
                  <c:v>0.75000000000000044</c:v>
                </c:pt>
                <c:pt idx="686">
                  <c:v>0.79</c:v>
                </c:pt>
                <c:pt idx="687">
                  <c:v>0.73000000000000043</c:v>
                </c:pt>
                <c:pt idx="688">
                  <c:v>0.76000000000000045</c:v>
                </c:pt>
                <c:pt idx="689">
                  <c:v>0.79</c:v>
                </c:pt>
                <c:pt idx="690">
                  <c:v>0.77000000000000046</c:v>
                </c:pt>
                <c:pt idx="691">
                  <c:v>0.86000000000000032</c:v>
                </c:pt>
                <c:pt idx="692">
                  <c:v>0.84000000000000052</c:v>
                </c:pt>
                <c:pt idx="693">
                  <c:v>0.86000000000000032</c:v>
                </c:pt>
                <c:pt idx="694">
                  <c:v>0.85000000000000053</c:v>
                </c:pt>
                <c:pt idx="695">
                  <c:v>0.86000000000000032</c:v>
                </c:pt>
                <c:pt idx="696">
                  <c:v>0.86000000000000032</c:v>
                </c:pt>
                <c:pt idx="697">
                  <c:v>0.85000000000000053</c:v>
                </c:pt>
                <c:pt idx="698">
                  <c:v>0.79</c:v>
                </c:pt>
                <c:pt idx="699">
                  <c:v>0.71000000000000041</c:v>
                </c:pt>
                <c:pt idx="700">
                  <c:v>0.60000000000000042</c:v>
                </c:pt>
                <c:pt idx="701">
                  <c:v>0.67000000000000048</c:v>
                </c:pt>
                <c:pt idx="702">
                  <c:v>0.69000000000000039</c:v>
                </c:pt>
                <c:pt idx="703">
                  <c:v>0.69000000000000039</c:v>
                </c:pt>
                <c:pt idx="704">
                  <c:v>0.66000000000000059</c:v>
                </c:pt>
                <c:pt idx="705">
                  <c:v>0.7000000000000004</c:v>
                </c:pt>
                <c:pt idx="706">
                  <c:v>0.77000000000000046</c:v>
                </c:pt>
                <c:pt idx="707">
                  <c:v>0.76000000000000045</c:v>
                </c:pt>
                <c:pt idx="708">
                  <c:v>0.77000000000000046</c:v>
                </c:pt>
                <c:pt idx="709">
                  <c:v>0.77000000000000046</c:v>
                </c:pt>
                <c:pt idx="710">
                  <c:v>0.78</c:v>
                </c:pt>
                <c:pt idx="711">
                  <c:v>0.78</c:v>
                </c:pt>
                <c:pt idx="712">
                  <c:v>0.79</c:v>
                </c:pt>
                <c:pt idx="713">
                  <c:v>0.79</c:v>
                </c:pt>
                <c:pt idx="714">
                  <c:v>0.7000000000000004</c:v>
                </c:pt>
                <c:pt idx="715">
                  <c:v>0.74000000000000044</c:v>
                </c:pt>
                <c:pt idx="716">
                  <c:v>0.75000000000000044</c:v>
                </c:pt>
                <c:pt idx="717">
                  <c:v>0.8</c:v>
                </c:pt>
                <c:pt idx="718">
                  <c:v>0.78</c:v>
                </c:pt>
                <c:pt idx="719">
                  <c:v>0.84000000000000052</c:v>
                </c:pt>
                <c:pt idx="720">
                  <c:v>0.74000000000000044</c:v>
                </c:pt>
                <c:pt idx="721">
                  <c:v>0.76000000000000045</c:v>
                </c:pt>
                <c:pt idx="722">
                  <c:v>0.79</c:v>
                </c:pt>
                <c:pt idx="723">
                  <c:v>0.75000000000000044</c:v>
                </c:pt>
                <c:pt idx="724">
                  <c:v>0.75000000000000044</c:v>
                </c:pt>
                <c:pt idx="725">
                  <c:v>0.75000000000000044</c:v>
                </c:pt>
                <c:pt idx="726">
                  <c:v>0.68</c:v>
                </c:pt>
                <c:pt idx="727">
                  <c:v>0.72000000000000042</c:v>
                </c:pt>
                <c:pt idx="728">
                  <c:v>0.8</c:v>
                </c:pt>
                <c:pt idx="729">
                  <c:v>0.67000000000000048</c:v>
                </c:pt>
                <c:pt idx="730">
                  <c:v>0.69000000000000039</c:v>
                </c:pt>
                <c:pt idx="731">
                  <c:v>0.67000000000000048</c:v>
                </c:pt>
                <c:pt idx="732">
                  <c:v>0.67000000000000048</c:v>
                </c:pt>
                <c:pt idx="733">
                  <c:v>0.69000000000000039</c:v>
                </c:pt>
                <c:pt idx="734">
                  <c:v>0.7000000000000004</c:v>
                </c:pt>
                <c:pt idx="735">
                  <c:v>0.69000000000000039</c:v>
                </c:pt>
                <c:pt idx="736">
                  <c:v>0.68</c:v>
                </c:pt>
                <c:pt idx="737">
                  <c:v>0.68</c:v>
                </c:pt>
                <c:pt idx="738">
                  <c:v>0.69000000000000039</c:v>
                </c:pt>
                <c:pt idx="739">
                  <c:v>0.69000000000000039</c:v>
                </c:pt>
                <c:pt idx="740">
                  <c:v>0.7000000000000004</c:v>
                </c:pt>
                <c:pt idx="741">
                  <c:v>0.71000000000000041</c:v>
                </c:pt>
                <c:pt idx="742">
                  <c:v>0.72000000000000042</c:v>
                </c:pt>
                <c:pt idx="743">
                  <c:v>0.73000000000000043</c:v>
                </c:pt>
                <c:pt idx="744">
                  <c:v>0.74000000000000044</c:v>
                </c:pt>
                <c:pt idx="745">
                  <c:v>0.79</c:v>
                </c:pt>
                <c:pt idx="746">
                  <c:v>0.78</c:v>
                </c:pt>
                <c:pt idx="747">
                  <c:v>0.81</c:v>
                </c:pt>
                <c:pt idx="748">
                  <c:v>0.79</c:v>
                </c:pt>
                <c:pt idx="749">
                  <c:v>0.81</c:v>
                </c:pt>
                <c:pt idx="750">
                  <c:v>0.76000000000000045</c:v>
                </c:pt>
                <c:pt idx="751">
                  <c:v>0.87000000000000033</c:v>
                </c:pt>
                <c:pt idx="752">
                  <c:v>0.8</c:v>
                </c:pt>
                <c:pt idx="753">
                  <c:v>0.71000000000000041</c:v>
                </c:pt>
                <c:pt idx="754">
                  <c:v>0.73000000000000043</c:v>
                </c:pt>
                <c:pt idx="755">
                  <c:v>0.78</c:v>
                </c:pt>
                <c:pt idx="756">
                  <c:v>0.76000000000000045</c:v>
                </c:pt>
                <c:pt idx="757">
                  <c:v>0.79</c:v>
                </c:pt>
                <c:pt idx="758">
                  <c:v>0.84000000000000052</c:v>
                </c:pt>
                <c:pt idx="759">
                  <c:v>0.78</c:v>
                </c:pt>
                <c:pt idx="760">
                  <c:v>0.73000000000000043</c:v>
                </c:pt>
                <c:pt idx="761">
                  <c:v>0.7000000000000004</c:v>
                </c:pt>
                <c:pt idx="762">
                  <c:v>0.69000000000000039</c:v>
                </c:pt>
                <c:pt idx="763">
                  <c:v>0.69000000000000039</c:v>
                </c:pt>
                <c:pt idx="764">
                  <c:v>0.7000000000000004</c:v>
                </c:pt>
                <c:pt idx="765">
                  <c:v>0.71000000000000041</c:v>
                </c:pt>
                <c:pt idx="766">
                  <c:v>0.72000000000000042</c:v>
                </c:pt>
                <c:pt idx="767">
                  <c:v>0.72000000000000042</c:v>
                </c:pt>
                <c:pt idx="768">
                  <c:v>0.73000000000000043</c:v>
                </c:pt>
                <c:pt idx="769">
                  <c:v>0.74000000000000044</c:v>
                </c:pt>
                <c:pt idx="770">
                  <c:v>0.75000000000000044</c:v>
                </c:pt>
                <c:pt idx="771">
                  <c:v>0.8</c:v>
                </c:pt>
                <c:pt idx="772">
                  <c:v>0.79</c:v>
                </c:pt>
                <c:pt idx="773">
                  <c:v>0.8</c:v>
                </c:pt>
                <c:pt idx="774">
                  <c:v>0.79</c:v>
                </c:pt>
                <c:pt idx="775">
                  <c:v>0.79</c:v>
                </c:pt>
                <c:pt idx="776">
                  <c:v>0.81</c:v>
                </c:pt>
                <c:pt idx="777">
                  <c:v>0.75000000000000044</c:v>
                </c:pt>
                <c:pt idx="778">
                  <c:v>0.75000000000000044</c:v>
                </c:pt>
                <c:pt idx="779">
                  <c:v>0.74000000000000044</c:v>
                </c:pt>
                <c:pt idx="780">
                  <c:v>0.77000000000000046</c:v>
                </c:pt>
                <c:pt idx="781">
                  <c:v>1.04</c:v>
                </c:pt>
                <c:pt idx="782">
                  <c:v>0.74000000000000044</c:v>
                </c:pt>
                <c:pt idx="783">
                  <c:v>0.58000000000000007</c:v>
                </c:pt>
                <c:pt idx="784">
                  <c:v>0.65000000000000058</c:v>
                </c:pt>
                <c:pt idx="785">
                  <c:v>0.52</c:v>
                </c:pt>
                <c:pt idx="786">
                  <c:v>0.76000000000000045</c:v>
                </c:pt>
                <c:pt idx="787">
                  <c:v>0.78</c:v>
                </c:pt>
                <c:pt idx="788">
                  <c:v>0.77000000000000046</c:v>
                </c:pt>
                <c:pt idx="789">
                  <c:v>0.71000000000000041</c:v>
                </c:pt>
                <c:pt idx="790">
                  <c:v>0.74000000000000044</c:v>
                </c:pt>
                <c:pt idx="791">
                  <c:v>0.72000000000000042</c:v>
                </c:pt>
                <c:pt idx="792">
                  <c:v>0.72000000000000042</c:v>
                </c:pt>
                <c:pt idx="793">
                  <c:v>0.72000000000000042</c:v>
                </c:pt>
                <c:pt idx="794">
                  <c:v>0.73000000000000043</c:v>
                </c:pt>
                <c:pt idx="795">
                  <c:v>0.75000000000000044</c:v>
                </c:pt>
                <c:pt idx="796">
                  <c:v>0.76000000000000045</c:v>
                </c:pt>
                <c:pt idx="797">
                  <c:v>0.76000000000000045</c:v>
                </c:pt>
                <c:pt idx="798">
                  <c:v>0.77000000000000046</c:v>
                </c:pt>
                <c:pt idx="799">
                  <c:v>0.71000000000000041</c:v>
                </c:pt>
                <c:pt idx="800">
                  <c:v>0.74000000000000044</c:v>
                </c:pt>
                <c:pt idx="801">
                  <c:v>0.76000000000000045</c:v>
                </c:pt>
                <c:pt idx="802">
                  <c:v>0.78</c:v>
                </c:pt>
                <c:pt idx="803">
                  <c:v>0.79</c:v>
                </c:pt>
                <c:pt idx="804">
                  <c:v>0.8</c:v>
                </c:pt>
                <c:pt idx="805">
                  <c:v>0.84000000000000052</c:v>
                </c:pt>
                <c:pt idx="806">
                  <c:v>0.8899999999999999</c:v>
                </c:pt>
                <c:pt idx="807">
                  <c:v>0.75000000000000044</c:v>
                </c:pt>
                <c:pt idx="808">
                  <c:v>0.61000000000000043</c:v>
                </c:pt>
                <c:pt idx="809">
                  <c:v>0.68</c:v>
                </c:pt>
                <c:pt idx="810">
                  <c:v>0.7000000000000004</c:v>
                </c:pt>
                <c:pt idx="811">
                  <c:v>0.69000000000000039</c:v>
                </c:pt>
                <c:pt idx="812">
                  <c:v>0.71000000000000041</c:v>
                </c:pt>
                <c:pt idx="813">
                  <c:v>0.69000000000000039</c:v>
                </c:pt>
                <c:pt idx="814">
                  <c:v>0.69000000000000039</c:v>
                </c:pt>
                <c:pt idx="815">
                  <c:v>0.69000000000000039</c:v>
                </c:pt>
                <c:pt idx="816">
                  <c:v>0.69000000000000039</c:v>
                </c:pt>
                <c:pt idx="817">
                  <c:v>0.7000000000000004</c:v>
                </c:pt>
                <c:pt idx="818">
                  <c:v>0.72000000000000042</c:v>
                </c:pt>
                <c:pt idx="819">
                  <c:v>0.72000000000000042</c:v>
                </c:pt>
                <c:pt idx="820">
                  <c:v>0.72000000000000042</c:v>
                </c:pt>
                <c:pt idx="821">
                  <c:v>0.77000000000000046</c:v>
                </c:pt>
                <c:pt idx="822">
                  <c:v>0.74000000000000044</c:v>
                </c:pt>
                <c:pt idx="823">
                  <c:v>0.78</c:v>
                </c:pt>
                <c:pt idx="824">
                  <c:v>0.76000000000000045</c:v>
                </c:pt>
                <c:pt idx="825">
                  <c:v>0.77000000000000046</c:v>
                </c:pt>
                <c:pt idx="826">
                  <c:v>0.76000000000000045</c:v>
                </c:pt>
                <c:pt idx="827">
                  <c:v>0.77000000000000046</c:v>
                </c:pt>
                <c:pt idx="828">
                  <c:v>0.79</c:v>
                </c:pt>
                <c:pt idx="829">
                  <c:v>0.8</c:v>
                </c:pt>
                <c:pt idx="830">
                  <c:v>0.79</c:v>
                </c:pt>
                <c:pt idx="831">
                  <c:v>0.79</c:v>
                </c:pt>
                <c:pt idx="832">
                  <c:v>0.79</c:v>
                </c:pt>
                <c:pt idx="833">
                  <c:v>0.79</c:v>
                </c:pt>
                <c:pt idx="834">
                  <c:v>0.92999999999999994</c:v>
                </c:pt>
                <c:pt idx="835">
                  <c:v>0.75000000000000044</c:v>
                </c:pt>
                <c:pt idx="836">
                  <c:v>0.67000000000000048</c:v>
                </c:pt>
                <c:pt idx="837">
                  <c:v>0.8</c:v>
                </c:pt>
                <c:pt idx="838">
                  <c:v>0.74000000000000044</c:v>
                </c:pt>
                <c:pt idx="839">
                  <c:v>0.69000000000000039</c:v>
                </c:pt>
                <c:pt idx="840">
                  <c:v>0.69000000000000039</c:v>
                </c:pt>
                <c:pt idx="841">
                  <c:v>0.7000000000000004</c:v>
                </c:pt>
                <c:pt idx="842">
                  <c:v>0.78</c:v>
                </c:pt>
                <c:pt idx="843">
                  <c:v>0.73000000000000043</c:v>
                </c:pt>
                <c:pt idx="844">
                  <c:v>0.75000000000000044</c:v>
                </c:pt>
                <c:pt idx="845">
                  <c:v>0.74000000000000044</c:v>
                </c:pt>
                <c:pt idx="846">
                  <c:v>0.68</c:v>
                </c:pt>
                <c:pt idx="847">
                  <c:v>0.68</c:v>
                </c:pt>
                <c:pt idx="848">
                  <c:v>0.71000000000000041</c:v>
                </c:pt>
                <c:pt idx="849">
                  <c:v>0.76000000000000045</c:v>
                </c:pt>
                <c:pt idx="850">
                  <c:v>0.74000000000000044</c:v>
                </c:pt>
                <c:pt idx="851">
                  <c:v>0.74000000000000044</c:v>
                </c:pt>
                <c:pt idx="852">
                  <c:v>0.76000000000000045</c:v>
                </c:pt>
                <c:pt idx="853">
                  <c:v>0.74000000000000044</c:v>
                </c:pt>
                <c:pt idx="854">
                  <c:v>0.81</c:v>
                </c:pt>
                <c:pt idx="855">
                  <c:v>0.74000000000000044</c:v>
                </c:pt>
                <c:pt idx="856">
                  <c:v>0.74000000000000044</c:v>
                </c:pt>
                <c:pt idx="857">
                  <c:v>0.73000000000000043</c:v>
                </c:pt>
                <c:pt idx="858">
                  <c:v>0.72000000000000042</c:v>
                </c:pt>
                <c:pt idx="859">
                  <c:v>0.75000000000000044</c:v>
                </c:pt>
                <c:pt idx="860">
                  <c:v>0.8</c:v>
                </c:pt>
                <c:pt idx="861">
                  <c:v>0.75000000000000044</c:v>
                </c:pt>
                <c:pt idx="862">
                  <c:v>0.76000000000000045</c:v>
                </c:pt>
                <c:pt idx="863">
                  <c:v>0.78</c:v>
                </c:pt>
                <c:pt idx="864">
                  <c:v>0.88</c:v>
                </c:pt>
                <c:pt idx="865">
                  <c:v>0.78</c:v>
                </c:pt>
                <c:pt idx="866">
                  <c:v>0.62000000000000044</c:v>
                </c:pt>
                <c:pt idx="867">
                  <c:v>0.64000000000000046</c:v>
                </c:pt>
                <c:pt idx="868">
                  <c:v>0.69000000000000039</c:v>
                </c:pt>
                <c:pt idx="869">
                  <c:v>0.69000000000000039</c:v>
                </c:pt>
                <c:pt idx="870">
                  <c:v>0.75000000000000044</c:v>
                </c:pt>
                <c:pt idx="871">
                  <c:v>0.77000000000000046</c:v>
                </c:pt>
                <c:pt idx="872">
                  <c:v>0.74000000000000044</c:v>
                </c:pt>
                <c:pt idx="873">
                  <c:v>0.7000000000000004</c:v>
                </c:pt>
                <c:pt idx="874">
                  <c:v>0.69000000000000039</c:v>
                </c:pt>
                <c:pt idx="875">
                  <c:v>0.72000000000000042</c:v>
                </c:pt>
                <c:pt idx="876">
                  <c:v>0.82000000000000051</c:v>
                </c:pt>
                <c:pt idx="877">
                  <c:v>0.69000000000000039</c:v>
                </c:pt>
                <c:pt idx="878">
                  <c:v>0.72000000000000042</c:v>
                </c:pt>
                <c:pt idx="879">
                  <c:v>0.72000000000000042</c:v>
                </c:pt>
                <c:pt idx="880">
                  <c:v>0.72000000000000042</c:v>
                </c:pt>
                <c:pt idx="881">
                  <c:v>0.72000000000000042</c:v>
                </c:pt>
                <c:pt idx="882">
                  <c:v>0.73000000000000043</c:v>
                </c:pt>
                <c:pt idx="883">
                  <c:v>0.82000000000000051</c:v>
                </c:pt>
                <c:pt idx="884">
                  <c:v>0.81</c:v>
                </c:pt>
                <c:pt idx="885">
                  <c:v>0.87000000000000033</c:v>
                </c:pt>
                <c:pt idx="886">
                  <c:v>0.87000000000000033</c:v>
                </c:pt>
                <c:pt idx="887">
                  <c:v>0.82000000000000051</c:v>
                </c:pt>
                <c:pt idx="888">
                  <c:v>0.83000000000000052</c:v>
                </c:pt>
                <c:pt idx="889">
                  <c:v>0.81</c:v>
                </c:pt>
                <c:pt idx="890">
                  <c:v>0.85000000000000053</c:v>
                </c:pt>
                <c:pt idx="891">
                  <c:v>0.85000000000000053</c:v>
                </c:pt>
                <c:pt idx="892">
                  <c:v>0.86000000000000032</c:v>
                </c:pt>
                <c:pt idx="893">
                  <c:v>0.62000000000000044</c:v>
                </c:pt>
                <c:pt idx="894">
                  <c:v>0.86000000000000032</c:v>
                </c:pt>
                <c:pt idx="895">
                  <c:v>0.62000000000000044</c:v>
                </c:pt>
                <c:pt idx="896">
                  <c:v>0.54</c:v>
                </c:pt>
                <c:pt idx="897">
                  <c:v>0.65000000000000058</c:v>
                </c:pt>
                <c:pt idx="898">
                  <c:v>0.8</c:v>
                </c:pt>
                <c:pt idx="899">
                  <c:v>0.7000000000000004</c:v>
                </c:pt>
                <c:pt idx="900">
                  <c:v>0.55999999999999994</c:v>
                </c:pt>
                <c:pt idx="901">
                  <c:v>0.59</c:v>
                </c:pt>
                <c:pt idx="902">
                  <c:v>0.56999999999999995</c:v>
                </c:pt>
                <c:pt idx="903">
                  <c:v>0.58000000000000007</c:v>
                </c:pt>
                <c:pt idx="904">
                  <c:v>0.59</c:v>
                </c:pt>
                <c:pt idx="905">
                  <c:v>0.60000000000000042</c:v>
                </c:pt>
                <c:pt idx="906">
                  <c:v>0.61000000000000043</c:v>
                </c:pt>
                <c:pt idx="907">
                  <c:v>0.62000000000000044</c:v>
                </c:pt>
                <c:pt idx="908">
                  <c:v>0.64000000000000046</c:v>
                </c:pt>
                <c:pt idx="909">
                  <c:v>0.65000000000000058</c:v>
                </c:pt>
                <c:pt idx="910">
                  <c:v>0.66000000000000059</c:v>
                </c:pt>
                <c:pt idx="911">
                  <c:v>0.67000000000000048</c:v>
                </c:pt>
                <c:pt idx="912">
                  <c:v>0.67000000000000048</c:v>
                </c:pt>
                <c:pt idx="913">
                  <c:v>0.69000000000000039</c:v>
                </c:pt>
                <c:pt idx="914">
                  <c:v>0.8</c:v>
                </c:pt>
                <c:pt idx="915">
                  <c:v>0.77000000000000046</c:v>
                </c:pt>
                <c:pt idx="916">
                  <c:v>0.76000000000000045</c:v>
                </c:pt>
                <c:pt idx="917">
                  <c:v>0.68</c:v>
                </c:pt>
                <c:pt idx="918">
                  <c:v>0.64000000000000046</c:v>
                </c:pt>
                <c:pt idx="919">
                  <c:v>0.8</c:v>
                </c:pt>
                <c:pt idx="920">
                  <c:v>0.78</c:v>
                </c:pt>
                <c:pt idx="921">
                  <c:v>1.43</c:v>
                </c:pt>
                <c:pt idx="922">
                  <c:v>0.56999999999999995</c:v>
                </c:pt>
                <c:pt idx="923">
                  <c:v>0.61000000000000043</c:v>
                </c:pt>
                <c:pt idx="924">
                  <c:v>0.74000000000000044</c:v>
                </c:pt>
                <c:pt idx="925">
                  <c:v>0.60000000000000042</c:v>
                </c:pt>
                <c:pt idx="926">
                  <c:v>0.71000000000000041</c:v>
                </c:pt>
                <c:pt idx="927">
                  <c:v>0.68</c:v>
                </c:pt>
                <c:pt idx="928">
                  <c:v>0.69000000000000039</c:v>
                </c:pt>
                <c:pt idx="929">
                  <c:v>0.69000000000000039</c:v>
                </c:pt>
                <c:pt idx="930">
                  <c:v>0.68</c:v>
                </c:pt>
                <c:pt idx="931">
                  <c:v>0.7000000000000004</c:v>
                </c:pt>
                <c:pt idx="932">
                  <c:v>0.71000000000000041</c:v>
                </c:pt>
                <c:pt idx="933">
                  <c:v>0.71000000000000041</c:v>
                </c:pt>
                <c:pt idx="934">
                  <c:v>0.72000000000000042</c:v>
                </c:pt>
                <c:pt idx="935">
                  <c:v>0.74000000000000044</c:v>
                </c:pt>
                <c:pt idx="936">
                  <c:v>0.75000000000000044</c:v>
                </c:pt>
                <c:pt idx="937">
                  <c:v>0.76000000000000045</c:v>
                </c:pt>
                <c:pt idx="938">
                  <c:v>0.78</c:v>
                </c:pt>
                <c:pt idx="939">
                  <c:v>0.78</c:v>
                </c:pt>
                <c:pt idx="940">
                  <c:v>0.77000000000000046</c:v>
                </c:pt>
                <c:pt idx="941">
                  <c:v>0.91999999999999993</c:v>
                </c:pt>
                <c:pt idx="942">
                  <c:v>0.8899999999999999</c:v>
                </c:pt>
                <c:pt idx="943">
                  <c:v>0.76000000000000045</c:v>
                </c:pt>
                <c:pt idx="944">
                  <c:v>0.83000000000000052</c:v>
                </c:pt>
                <c:pt idx="945">
                  <c:v>0.90999999999999992</c:v>
                </c:pt>
                <c:pt idx="946">
                  <c:v>0.88</c:v>
                </c:pt>
                <c:pt idx="947">
                  <c:v>0.82000000000000051</c:v>
                </c:pt>
                <c:pt idx="948">
                  <c:v>0.83000000000000052</c:v>
                </c:pt>
                <c:pt idx="949">
                  <c:v>0.86000000000000032</c:v>
                </c:pt>
                <c:pt idx="950">
                  <c:v>0.84000000000000052</c:v>
                </c:pt>
                <c:pt idx="951">
                  <c:v>0.84000000000000052</c:v>
                </c:pt>
                <c:pt idx="952">
                  <c:v>0.77000000000000046</c:v>
                </c:pt>
                <c:pt idx="953">
                  <c:v>0.62000000000000044</c:v>
                </c:pt>
                <c:pt idx="954">
                  <c:v>0.68</c:v>
                </c:pt>
                <c:pt idx="955">
                  <c:v>0.67000000000000048</c:v>
                </c:pt>
                <c:pt idx="956">
                  <c:v>0.68</c:v>
                </c:pt>
                <c:pt idx="957">
                  <c:v>0.7000000000000004</c:v>
                </c:pt>
                <c:pt idx="958">
                  <c:v>0.74000000000000044</c:v>
                </c:pt>
                <c:pt idx="959">
                  <c:v>0.64000000000000046</c:v>
                </c:pt>
                <c:pt idx="960">
                  <c:v>0.8</c:v>
                </c:pt>
                <c:pt idx="961">
                  <c:v>0.78</c:v>
                </c:pt>
                <c:pt idx="962">
                  <c:v>0.76000000000000045</c:v>
                </c:pt>
                <c:pt idx="963">
                  <c:v>0.77000000000000046</c:v>
                </c:pt>
                <c:pt idx="964">
                  <c:v>0.68</c:v>
                </c:pt>
                <c:pt idx="965">
                  <c:v>0.71000000000000041</c:v>
                </c:pt>
                <c:pt idx="966">
                  <c:v>0.72000000000000042</c:v>
                </c:pt>
                <c:pt idx="967">
                  <c:v>0.74000000000000044</c:v>
                </c:pt>
                <c:pt idx="968">
                  <c:v>0.75000000000000044</c:v>
                </c:pt>
                <c:pt idx="969">
                  <c:v>0.77000000000000046</c:v>
                </c:pt>
                <c:pt idx="970">
                  <c:v>0.81</c:v>
                </c:pt>
                <c:pt idx="971">
                  <c:v>0.87000000000000033</c:v>
                </c:pt>
                <c:pt idx="972">
                  <c:v>0.90999999999999992</c:v>
                </c:pt>
                <c:pt idx="973">
                  <c:v>0.88</c:v>
                </c:pt>
                <c:pt idx="974">
                  <c:v>0.88</c:v>
                </c:pt>
                <c:pt idx="975">
                  <c:v>0.86000000000000032</c:v>
                </c:pt>
                <c:pt idx="976">
                  <c:v>0.87000000000000033</c:v>
                </c:pt>
                <c:pt idx="977">
                  <c:v>0.86000000000000032</c:v>
                </c:pt>
                <c:pt idx="978">
                  <c:v>0.79</c:v>
                </c:pt>
                <c:pt idx="979">
                  <c:v>0.74000000000000044</c:v>
                </c:pt>
                <c:pt idx="980">
                  <c:v>0.72000000000000042</c:v>
                </c:pt>
                <c:pt idx="981">
                  <c:v>0.76000000000000045</c:v>
                </c:pt>
                <c:pt idx="982">
                  <c:v>0.79</c:v>
                </c:pt>
                <c:pt idx="983">
                  <c:v>0.72000000000000042</c:v>
                </c:pt>
                <c:pt idx="984">
                  <c:v>0.77000000000000046</c:v>
                </c:pt>
                <c:pt idx="985">
                  <c:v>0.74000000000000044</c:v>
                </c:pt>
                <c:pt idx="986">
                  <c:v>0.82000000000000051</c:v>
                </c:pt>
                <c:pt idx="987">
                  <c:v>0.78</c:v>
                </c:pt>
                <c:pt idx="988">
                  <c:v>0.91999999999999993</c:v>
                </c:pt>
                <c:pt idx="989">
                  <c:v>0.78</c:v>
                </c:pt>
                <c:pt idx="990">
                  <c:v>0.78</c:v>
                </c:pt>
                <c:pt idx="991">
                  <c:v>0.79</c:v>
                </c:pt>
                <c:pt idx="992">
                  <c:v>0.78</c:v>
                </c:pt>
                <c:pt idx="993">
                  <c:v>0.78</c:v>
                </c:pt>
                <c:pt idx="994">
                  <c:v>0.78</c:v>
                </c:pt>
                <c:pt idx="995">
                  <c:v>0.78</c:v>
                </c:pt>
                <c:pt idx="996">
                  <c:v>0.84000000000000052</c:v>
                </c:pt>
                <c:pt idx="997">
                  <c:v>0.79</c:v>
                </c:pt>
                <c:pt idx="998">
                  <c:v>0.79</c:v>
                </c:pt>
                <c:pt idx="999">
                  <c:v>0.8</c:v>
                </c:pt>
                <c:pt idx="1000">
                  <c:v>0.8</c:v>
                </c:pt>
                <c:pt idx="1001">
                  <c:v>0.79</c:v>
                </c:pt>
                <c:pt idx="1002">
                  <c:v>0.86000000000000032</c:v>
                </c:pt>
                <c:pt idx="1003">
                  <c:v>0.84000000000000052</c:v>
                </c:pt>
                <c:pt idx="1004">
                  <c:v>0.81</c:v>
                </c:pt>
                <c:pt idx="1005">
                  <c:v>1.42</c:v>
                </c:pt>
                <c:pt idx="1006">
                  <c:v>0.69000000000000039</c:v>
                </c:pt>
                <c:pt idx="1007">
                  <c:v>0.75000000000000044</c:v>
                </c:pt>
                <c:pt idx="1008">
                  <c:v>0.75000000000000044</c:v>
                </c:pt>
                <c:pt idx="1009">
                  <c:v>0.69000000000000039</c:v>
                </c:pt>
                <c:pt idx="1010">
                  <c:v>0.74000000000000044</c:v>
                </c:pt>
                <c:pt idx="1011">
                  <c:v>0.78</c:v>
                </c:pt>
                <c:pt idx="1012">
                  <c:v>0.83000000000000052</c:v>
                </c:pt>
                <c:pt idx="1013">
                  <c:v>0.78</c:v>
                </c:pt>
                <c:pt idx="1014">
                  <c:v>0.54</c:v>
                </c:pt>
                <c:pt idx="1015">
                  <c:v>0.86000000000000032</c:v>
                </c:pt>
                <c:pt idx="1016">
                  <c:v>0.79</c:v>
                </c:pt>
                <c:pt idx="1017">
                  <c:v>0.79</c:v>
                </c:pt>
                <c:pt idx="1018">
                  <c:v>0.78</c:v>
                </c:pt>
                <c:pt idx="1019">
                  <c:v>0.79</c:v>
                </c:pt>
                <c:pt idx="1020">
                  <c:v>0.8</c:v>
                </c:pt>
                <c:pt idx="1021">
                  <c:v>0.79</c:v>
                </c:pt>
                <c:pt idx="1022">
                  <c:v>0.8</c:v>
                </c:pt>
                <c:pt idx="1023">
                  <c:v>0.81</c:v>
                </c:pt>
                <c:pt idx="1024">
                  <c:v>0.86000000000000032</c:v>
                </c:pt>
                <c:pt idx="1025">
                  <c:v>0.75000000000000044</c:v>
                </c:pt>
                <c:pt idx="1026">
                  <c:v>0.79</c:v>
                </c:pt>
                <c:pt idx="1027">
                  <c:v>0.79</c:v>
                </c:pt>
                <c:pt idx="1028">
                  <c:v>0.81</c:v>
                </c:pt>
                <c:pt idx="1029">
                  <c:v>0.8</c:v>
                </c:pt>
                <c:pt idx="1030">
                  <c:v>0.86000000000000032</c:v>
                </c:pt>
                <c:pt idx="1031">
                  <c:v>0.86000000000000032</c:v>
                </c:pt>
                <c:pt idx="1032">
                  <c:v>0.68</c:v>
                </c:pt>
                <c:pt idx="1033">
                  <c:v>0.84000000000000052</c:v>
                </c:pt>
                <c:pt idx="1034">
                  <c:v>0.68</c:v>
                </c:pt>
                <c:pt idx="1035">
                  <c:v>0.74000000000000044</c:v>
                </c:pt>
                <c:pt idx="1036">
                  <c:v>0.77000000000000046</c:v>
                </c:pt>
                <c:pt idx="1037">
                  <c:v>0.64000000000000046</c:v>
                </c:pt>
                <c:pt idx="1038">
                  <c:v>0.79</c:v>
                </c:pt>
                <c:pt idx="1039">
                  <c:v>0.78</c:v>
                </c:pt>
                <c:pt idx="1040">
                  <c:v>0.75000000000000044</c:v>
                </c:pt>
                <c:pt idx="1041">
                  <c:v>0.59</c:v>
                </c:pt>
                <c:pt idx="1042">
                  <c:v>0.59</c:v>
                </c:pt>
                <c:pt idx="1043">
                  <c:v>0.76000000000000045</c:v>
                </c:pt>
                <c:pt idx="1044">
                  <c:v>0.78</c:v>
                </c:pt>
                <c:pt idx="1045">
                  <c:v>0.78</c:v>
                </c:pt>
                <c:pt idx="1046">
                  <c:v>0.85000000000000053</c:v>
                </c:pt>
                <c:pt idx="1047">
                  <c:v>0.85000000000000053</c:v>
                </c:pt>
                <c:pt idx="1048">
                  <c:v>0.84000000000000052</c:v>
                </c:pt>
                <c:pt idx="1049">
                  <c:v>0.84000000000000052</c:v>
                </c:pt>
                <c:pt idx="1050">
                  <c:v>0.88</c:v>
                </c:pt>
                <c:pt idx="1051">
                  <c:v>0.77000000000000046</c:v>
                </c:pt>
                <c:pt idx="1052">
                  <c:v>0.86000000000000032</c:v>
                </c:pt>
                <c:pt idx="1053">
                  <c:v>0.85000000000000053</c:v>
                </c:pt>
                <c:pt idx="1054">
                  <c:v>0.82000000000000051</c:v>
                </c:pt>
                <c:pt idx="1055">
                  <c:v>0.83000000000000052</c:v>
                </c:pt>
                <c:pt idx="1056">
                  <c:v>0.81</c:v>
                </c:pt>
                <c:pt idx="1057">
                  <c:v>1</c:v>
                </c:pt>
                <c:pt idx="1058">
                  <c:v>0.86000000000000032</c:v>
                </c:pt>
                <c:pt idx="1059">
                  <c:v>0.8</c:v>
                </c:pt>
                <c:pt idx="1060">
                  <c:v>0.82000000000000051</c:v>
                </c:pt>
                <c:pt idx="1061">
                  <c:v>0.59</c:v>
                </c:pt>
                <c:pt idx="1062">
                  <c:v>0.59</c:v>
                </c:pt>
                <c:pt idx="1063">
                  <c:v>0.76000000000000045</c:v>
                </c:pt>
                <c:pt idx="1064">
                  <c:v>0.75000000000000044</c:v>
                </c:pt>
                <c:pt idx="1065">
                  <c:v>0.73000000000000043</c:v>
                </c:pt>
                <c:pt idx="1066">
                  <c:v>0.61000000000000043</c:v>
                </c:pt>
                <c:pt idx="1067">
                  <c:v>0.79</c:v>
                </c:pt>
                <c:pt idx="1068">
                  <c:v>0.69000000000000039</c:v>
                </c:pt>
                <c:pt idx="1069">
                  <c:v>0.7000000000000004</c:v>
                </c:pt>
                <c:pt idx="1070">
                  <c:v>0.7000000000000004</c:v>
                </c:pt>
                <c:pt idx="1071">
                  <c:v>0.74000000000000044</c:v>
                </c:pt>
                <c:pt idx="1072">
                  <c:v>0.7000000000000004</c:v>
                </c:pt>
                <c:pt idx="1073">
                  <c:v>0.73000000000000043</c:v>
                </c:pt>
                <c:pt idx="1074">
                  <c:v>0.75000000000000044</c:v>
                </c:pt>
                <c:pt idx="1075">
                  <c:v>0.78</c:v>
                </c:pt>
                <c:pt idx="1076">
                  <c:v>0.8</c:v>
                </c:pt>
                <c:pt idx="1077">
                  <c:v>0.8</c:v>
                </c:pt>
                <c:pt idx="1078">
                  <c:v>0.8</c:v>
                </c:pt>
                <c:pt idx="1079">
                  <c:v>0.81</c:v>
                </c:pt>
                <c:pt idx="1080">
                  <c:v>0.84000000000000052</c:v>
                </c:pt>
                <c:pt idx="1081">
                  <c:v>0.84000000000000052</c:v>
                </c:pt>
                <c:pt idx="1082">
                  <c:v>0.83000000000000052</c:v>
                </c:pt>
                <c:pt idx="1083">
                  <c:v>0.84000000000000052</c:v>
                </c:pt>
                <c:pt idx="1084">
                  <c:v>0.88</c:v>
                </c:pt>
                <c:pt idx="1085">
                  <c:v>0.85000000000000053</c:v>
                </c:pt>
                <c:pt idx="1086">
                  <c:v>0.99</c:v>
                </c:pt>
                <c:pt idx="1087">
                  <c:v>0.90999999999999992</c:v>
                </c:pt>
                <c:pt idx="1088">
                  <c:v>0.64000000000000046</c:v>
                </c:pt>
                <c:pt idx="1089">
                  <c:v>0.64000000000000046</c:v>
                </c:pt>
                <c:pt idx="1090">
                  <c:v>0.58000000000000007</c:v>
                </c:pt>
                <c:pt idx="1091">
                  <c:v>0.74000000000000044</c:v>
                </c:pt>
                <c:pt idx="1092">
                  <c:v>0.73000000000000043</c:v>
                </c:pt>
                <c:pt idx="1093">
                  <c:v>0.9500000000000004</c:v>
                </c:pt>
                <c:pt idx="1094">
                  <c:v>0.68</c:v>
                </c:pt>
                <c:pt idx="1095">
                  <c:v>0.8</c:v>
                </c:pt>
                <c:pt idx="1096">
                  <c:v>0.75000000000000044</c:v>
                </c:pt>
                <c:pt idx="1097">
                  <c:v>0.71000000000000041</c:v>
                </c:pt>
                <c:pt idx="1098">
                  <c:v>0.72000000000000042</c:v>
                </c:pt>
                <c:pt idx="1099">
                  <c:v>0.75000000000000044</c:v>
                </c:pt>
                <c:pt idx="1100">
                  <c:v>0.75000000000000044</c:v>
                </c:pt>
                <c:pt idx="1101">
                  <c:v>0.74000000000000044</c:v>
                </c:pt>
                <c:pt idx="1102">
                  <c:v>0.74000000000000044</c:v>
                </c:pt>
                <c:pt idx="1103">
                  <c:v>0.72000000000000042</c:v>
                </c:pt>
                <c:pt idx="1104">
                  <c:v>0.71000000000000041</c:v>
                </c:pt>
                <c:pt idx="1105">
                  <c:v>0.69000000000000039</c:v>
                </c:pt>
                <c:pt idx="1106">
                  <c:v>0.67000000000000048</c:v>
                </c:pt>
                <c:pt idx="1107">
                  <c:v>0.64000000000000046</c:v>
                </c:pt>
                <c:pt idx="1108">
                  <c:v>0.62000000000000044</c:v>
                </c:pt>
                <c:pt idx="1109">
                  <c:v>0.60000000000000042</c:v>
                </c:pt>
                <c:pt idx="1110">
                  <c:v>0.58000000000000007</c:v>
                </c:pt>
                <c:pt idx="1111">
                  <c:v>0.58000000000000007</c:v>
                </c:pt>
                <c:pt idx="1112">
                  <c:v>0.58000000000000007</c:v>
                </c:pt>
                <c:pt idx="1113">
                  <c:v>0.60000000000000042</c:v>
                </c:pt>
                <c:pt idx="1114">
                  <c:v>0.61000000000000043</c:v>
                </c:pt>
                <c:pt idx="1115">
                  <c:v>0.61000000000000043</c:v>
                </c:pt>
                <c:pt idx="1116">
                  <c:v>0.62000000000000044</c:v>
                </c:pt>
                <c:pt idx="1117">
                  <c:v>0.62000000000000044</c:v>
                </c:pt>
                <c:pt idx="1118">
                  <c:v>0.62000000000000044</c:v>
                </c:pt>
                <c:pt idx="1119">
                  <c:v>0.63000000000000045</c:v>
                </c:pt>
                <c:pt idx="1120">
                  <c:v>0.63000000000000045</c:v>
                </c:pt>
                <c:pt idx="1121">
                  <c:v>0.64000000000000046</c:v>
                </c:pt>
                <c:pt idx="1122">
                  <c:v>0.64000000000000046</c:v>
                </c:pt>
                <c:pt idx="1123">
                  <c:v>0.60000000000000042</c:v>
                </c:pt>
                <c:pt idx="1124">
                  <c:v>0.69000000000000039</c:v>
                </c:pt>
                <c:pt idx="1125">
                  <c:v>0.60000000000000042</c:v>
                </c:pt>
                <c:pt idx="1126">
                  <c:v>0.67000000000000048</c:v>
                </c:pt>
                <c:pt idx="1127">
                  <c:v>0.68</c:v>
                </c:pt>
                <c:pt idx="1128">
                  <c:v>0.75000000000000044</c:v>
                </c:pt>
                <c:pt idx="1129">
                  <c:v>0.81</c:v>
                </c:pt>
                <c:pt idx="1130">
                  <c:v>0.76000000000000045</c:v>
                </c:pt>
                <c:pt idx="1131">
                  <c:v>0.85000000000000053</c:v>
                </c:pt>
                <c:pt idx="1132">
                  <c:v>0.53</c:v>
                </c:pt>
                <c:pt idx="1133">
                  <c:v>0.71000000000000041</c:v>
                </c:pt>
                <c:pt idx="1134">
                  <c:v>0.68</c:v>
                </c:pt>
                <c:pt idx="1135">
                  <c:v>0.67000000000000048</c:v>
                </c:pt>
                <c:pt idx="1136">
                  <c:v>0.66000000000000059</c:v>
                </c:pt>
                <c:pt idx="1137">
                  <c:v>0.72000000000000042</c:v>
                </c:pt>
                <c:pt idx="1138">
                  <c:v>0.75000000000000044</c:v>
                </c:pt>
                <c:pt idx="1139">
                  <c:v>0.74000000000000044</c:v>
                </c:pt>
                <c:pt idx="1140">
                  <c:v>0.68</c:v>
                </c:pt>
                <c:pt idx="1141">
                  <c:v>0.68</c:v>
                </c:pt>
                <c:pt idx="1142">
                  <c:v>0.71000000000000041</c:v>
                </c:pt>
                <c:pt idx="1143">
                  <c:v>0.69000000000000039</c:v>
                </c:pt>
                <c:pt idx="1144">
                  <c:v>0.55999999999999994</c:v>
                </c:pt>
                <c:pt idx="1145">
                  <c:v>0.69000000000000039</c:v>
                </c:pt>
                <c:pt idx="1146">
                  <c:v>0.59</c:v>
                </c:pt>
                <c:pt idx="1147">
                  <c:v>0.73000000000000043</c:v>
                </c:pt>
                <c:pt idx="1148">
                  <c:v>0.72000000000000042</c:v>
                </c:pt>
                <c:pt idx="1149">
                  <c:v>0.74000000000000044</c:v>
                </c:pt>
                <c:pt idx="1150">
                  <c:v>0.73000000000000043</c:v>
                </c:pt>
                <c:pt idx="1151">
                  <c:v>0.77000000000000046</c:v>
                </c:pt>
                <c:pt idx="1152">
                  <c:v>0.68</c:v>
                </c:pt>
                <c:pt idx="1153">
                  <c:v>0.68</c:v>
                </c:pt>
                <c:pt idx="1154">
                  <c:v>0.7000000000000004</c:v>
                </c:pt>
                <c:pt idx="1155">
                  <c:v>0.63000000000000045</c:v>
                </c:pt>
                <c:pt idx="1156">
                  <c:v>0.81</c:v>
                </c:pt>
                <c:pt idx="1157">
                  <c:v>0.82000000000000051</c:v>
                </c:pt>
                <c:pt idx="1158">
                  <c:v>0.86000000000000032</c:v>
                </c:pt>
                <c:pt idx="1159">
                  <c:v>0.84000000000000052</c:v>
                </c:pt>
                <c:pt idx="1160">
                  <c:v>0.90999999999999992</c:v>
                </c:pt>
                <c:pt idx="1161">
                  <c:v>0.88</c:v>
                </c:pt>
                <c:pt idx="1162">
                  <c:v>0.8899999999999999</c:v>
                </c:pt>
                <c:pt idx="1163">
                  <c:v>1.06</c:v>
                </c:pt>
                <c:pt idx="1164">
                  <c:v>0.99</c:v>
                </c:pt>
                <c:pt idx="1165">
                  <c:v>1</c:v>
                </c:pt>
                <c:pt idx="1166">
                  <c:v>0.97000000000000042</c:v>
                </c:pt>
                <c:pt idx="1167">
                  <c:v>0.98</c:v>
                </c:pt>
                <c:pt idx="1168">
                  <c:v>1</c:v>
                </c:pt>
                <c:pt idx="1169">
                  <c:v>0.98</c:v>
                </c:pt>
                <c:pt idx="1170">
                  <c:v>1.01</c:v>
                </c:pt>
                <c:pt idx="1171">
                  <c:v>1.04</c:v>
                </c:pt>
                <c:pt idx="1172">
                  <c:v>0.99</c:v>
                </c:pt>
                <c:pt idx="1173">
                  <c:v>1.05</c:v>
                </c:pt>
                <c:pt idx="1174">
                  <c:v>1.02</c:v>
                </c:pt>
                <c:pt idx="1175">
                  <c:v>1.2</c:v>
                </c:pt>
                <c:pt idx="1176">
                  <c:v>1.139999999999999</c:v>
                </c:pt>
                <c:pt idx="1177">
                  <c:v>1.109999999999999</c:v>
                </c:pt>
                <c:pt idx="1178">
                  <c:v>1.1700000000000008</c:v>
                </c:pt>
                <c:pt idx="1179">
                  <c:v>1.0900000000000001</c:v>
                </c:pt>
                <c:pt idx="1180">
                  <c:v>1.139999999999999</c:v>
                </c:pt>
                <c:pt idx="1181">
                  <c:v>0.90999999999999992</c:v>
                </c:pt>
                <c:pt idx="1182">
                  <c:v>1.139999999999999</c:v>
                </c:pt>
                <c:pt idx="1183">
                  <c:v>1.109999999999999</c:v>
                </c:pt>
                <c:pt idx="1184">
                  <c:v>1.139999999999999</c:v>
                </c:pt>
                <c:pt idx="1185">
                  <c:v>1.139999999999999</c:v>
                </c:pt>
                <c:pt idx="1186">
                  <c:v>1.119999999999999</c:v>
                </c:pt>
                <c:pt idx="1187">
                  <c:v>0.96000000000000041</c:v>
                </c:pt>
                <c:pt idx="1188">
                  <c:v>0.99</c:v>
                </c:pt>
                <c:pt idx="1189">
                  <c:v>1.08</c:v>
                </c:pt>
                <c:pt idx="1190">
                  <c:v>1.02</c:v>
                </c:pt>
                <c:pt idx="1191">
                  <c:v>1.1000000000000001</c:v>
                </c:pt>
                <c:pt idx="1192">
                  <c:v>1.21</c:v>
                </c:pt>
                <c:pt idx="1193">
                  <c:v>1.139999999999999</c:v>
                </c:pt>
                <c:pt idx="1194">
                  <c:v>1.119999999999999</c:v>
                </c:pt>
                <c:pt idx="1195">
                  <c:v>1.07</c:v>
                </c:pt>
                <c:pt idx="1196">
                  <c:v>1.119999999999999</c:v>
                </c:pt>
                <c:pt idx="1197">
                  <c:v>1.139999999999999</c:v>
                </c:pt>
                <c:pt idx="1198">
                  <c:v>1.109999999999999</c:v>
                </c:pt>
                <c:pt idx="1199">
                  <c:v>1.1800000000000008</c:v>
                </c:pt>
                <c:pt idx="1200">
                  <c:v>1.22</c:v>
                </c:pt>
                <c:pt idx="1201">
                  <c:v>0.99</c:v>
                </c:pt>
                <c:pt idx="1202">
                  <c:v>1.1900000000000008</c:v>
                </c:pt>
                <c:pt idx="1203">
                  <c:v>1.1900000000000008</c:v>
                </c:pt>
                <c:pt idx="1204">
                  <c:v>1.23</c:v>
                </c:pt>
                <c:pt idx="1205">
                  <c:v>1.33</c:v>
                </c:pt>
                <c:pt idx="1206">
                  <c:v>1.24</c:v>
                </c:pt>
                <c:pt idx="1207">
                  <c:v>1.22</c:v>
                </c:pt>
                <c:pt idx="1208">
                  <c:v>1.24</c:v>
                </c:pt>
                <c:pt idx="1209">
                  <c:v>1.25</c:v>
                </c:pt>
                <c:pt idx="1210">
                  <c:v>1.23</c:v>
                </c:pt>
                <c:pt idx="1211">
                  <c:v>1.24</c:v>
                </c:pt>
                <c:pt idx="1212">
                  <c:v>1.24</c:v>
                </c:pt>
                <c:pt idx="1213">
                  <c:v>1.1900000000000008</c:v>
                </c:pt>
                <c:pt idx="1214">
                  <c:v>1.2</c:v>
                </c:pt>
                <c:pt idx="1215">
                  <c:v>1.2</c:v>
                </c:pt>
                <c:pt idx="1216">
                  <c:v>1.1900000000000008</c:v>
                </c:pt>
                <c:pt idx="1217">
                  <c:v>1.119999999999999</c:v>
                </c:pt>
                <c:pt idx="1218">
                  <c:v>1.1900000000000008</c:v>
                </c:pt>
                <c:pt idx="1219">
                  <c:v>1.23</c:v>
                </c:pt>
                <c:pt idx="1220">
                  <c:v>1.22</c:v>
                </c:pt>
                <c:pt idx="1221">
                  <c:v>1.23</c:v>
                </c:pt>
                <c:pt idx="1222">
                  <c:v>1.23</c:v>
                </c:pt>
                <c:pt idx="1223">
                  <c:v>1.24</c:v>
                </c:pt>
                <c:pt idx="1224">
                  <c:v>1.1000000000000001</c:v>
                </c:pt>
                <c:pt idx="1225">
                  <c:v>1.26</c:v>
                </c:pt>
                <c:pt idx="1226">
                  <c:v>1.22</c:v>
                </c:pt>
                <c:pt idx="1227">
                  <c:v>1.22</c:v>
                </c:pt>
                <c:pt idx="1228">
                  <c:v>1.1900000000000008</c:v>
                </c:pt>
                <c:pt idx="1229">
                  <c:v>1.149999999999999</c:v>
                </c:pt>
                <c:pt idx="1230">
                  <c:v>1.1800000000000008</c:v>
                </c:pt>
                <c:pt idx="1231">
                  <c:v>1.21</c:v>
                </c:pt>
                <c:pt idx="1232">
                  <c:v>1.21</c:v>
                </c:pt>
                <c:pt idx="1233">
                  <c:v>1.1800000000000008</c:v>
                </c:pt>
                <c:pt idx="1234">
                  <c:v>1.1800000000000008</c:v>
                </c:pt>
                <c:pt idx="1235">
                  <c:v>1.22</c:v>
                </c:pt>
                <c:pt idx="1236">
                  <c:v>1.1800000000000008</c:v>
                </c:pt>
                <c:pt idx="1237">
                  <c:v>1.1900000000000008</c:v>
                </c:pt>
                <c:pt idx="1238">
                  <c:v>1.2</c:v>
                </c:pt>
                <c:pt idx="1239">
                  <c:v>1.2</c:v>
                </c:pt>
                <c:pt idx="1240">
                  <c:v>1.2</c:v>
                </c:pt>
                <c:pt idx="1241">
                  <c:v>1.2</c:v>
                </c:pt>
                <c:pt idx="1242">
                  <c:v>1.21</c:v>
                </c:pt>
                <c:pt idx="1243">
                  <c:v>1.21</c:v>
                </c:pt>
                <c:pt idx="1244">
                  <c:v>1.22</c:v>
                </c:pt>
                <c:pt idx="1245">
                  <c:v>1.22</c:v>
                </c:pt>
                <c:pt idx="1246">
                  <c:v>1.22</c:v>
                </c:pt>
                <c:pt idx="1247">
                  <c:v>1.2</c:v>
                </c:pt>
                <c:pt idx="1248">
                  <c:v>1.25</c:v>
                </c:pt>
                <c:pt idx="1249">
                  <c:v>1.159999999999999</c:v>
                </c:pt>
                <c:pt idx="1250">
                  <c:v>1.2</c:v>
                </c:pt>
                <c:pt idx="1251">
                  <c:v>1.21</c:v>
                </c:pt>
                <c:pt idx="1252">
                  <c:v>1.2</c:v>
                </c:pt>
                <c:pt idx="1253">
                  <c:v>1.2</c:v>
                </c:pt>
                <c:pt idx="1254">
                  <c:v>1.1900000000000008</c:v>
                </c:pt>
                <c:pt idx="1255">
                  <c:v>1.1800000000000008</c:v>
                </c:pt>
                <c:pt idx="1256">
                  <c:v>1.2</c:v>
                </c:pt>
                <c:pt idx="1257">
                  <c:v>1.21</c:v>
                </c:pt>
                <c:pt idx="1258">
                  <c:v>1.22</c:v>
                </c:pt>
                <c:pt idx="1259">
                  <c:v>1.22</c:v>
                </c:pt>
                <c:pt idx="1260">
                  <c:v>1.23</c:v>
                </c:pt>
                <c:pt idx="1261">
                  <c:v>1.23</c:v>
                </c:pt>
                <c:pt idx="1262">
                  <c:v>1.24</c:v>
                </c:pt>
                <c:pt idx="1263">
                  <c:v>1.22</c:v>
                </c:pt>
                <c:pt idx="1264">
                  <c:v>1.22</c:v>
                </c:pt>
                <c:pt idx="1265">
                  <c:v>1.22</c:v>
                </c:pt>
                <c:pt idx="1266">
                  <c:v>1.23</c:v>
                </c:pt>
                <c:pt idx="1267">
                  <c:v>1.24</c:v>
                </c:pt>
                <c:pt idx="1268">
                  <c:v>1.24</c:v>
                </c:pt>
                <c:pt idx="1269">
                  <c:v>1.22</c:v>
                </c:pt>
                <c:pt idx="1270">
                  <c:v>1.21</c:v>
                </c:pt>
                <c:pt idx="1271">
                  <c:v>1.139999999999999</c:v>
                </c:pt>
                <c:pt idx="1272">
                  <c:v>1.2</c:v>
                </c:pt>
                <c:pt idx="1273">
                  <c:v>1.1900000000000008</c:v>
                </c:pt>
                <c:pt idx="1274">
                  <c:v>1.1700000000000008</c:v>
                </c:pt>
                <c:pt idx="1275">
                  <c:v>1.1800000000000008</c:v>
                </c:pt>
                <c:pt idx="1276">
                  <c:v>1.1900000000000008</c:v>
                </c:pt>
                <c:pt idx="1277">
                  <c:v>1.2</c:v>
                </c:pt>
                <c:pt idx="1278">
                  <c:v>1.21</c:v>
                </c:pt>
                <c:pt idx="1279">
                  <c:v>1.21</c:v>
                </c:pt>
                <c:pt idx="1280">
                  <c:v>1.21</c:v>
                </c:pt>
                <c:pt idx="1281">
                  <c:v>1.22</c:v>
                </c:pt>
                <c:pt idx="1282">
                  <c:v>1.22</c:v>
                </c:pt>
                <c:pt idx="1283">
                  <c:v>1.22</c:v>
                </c:pt>
                <c:pt idx="1284">
                  <c:v>1.22</c:v>
                </c:pt>
                <c:pt idx="1285">
                  <c:v>1.23</c:v>
                </c:pt>
                <c:pt idx="1286">
                  <c:v>1.24</c:v>
                </c:pt>
                <c:pt idx="1287">
                  <c:v>1.24</c:v>
                </c:pt>
                <c:pt idx="1288">
                  <c:v>1.24</c:v>
                </c:pt>
                <c:pt idx="1289">
                  <c:v>1.24</c:v>
                </c:pt>
                <c:pt idx="1290">
                  <c:v>1.25</c:v>
                </c:pt>
                <c:pt idx="1291">
                  <c:v>1.25</c:v>
                </c:pt>
                <c:pt idx="1292">
                  <c:v>1.25</c:v>
                </c:pt>
                <c:pt idx="1293">
                  <c:v>1.25</c:v>
                </c:pt>
                <c:pt idx="1294">
                  <c:v>1.119999999999999</c:v>
                </c:pt>
                <c:pt idx="1295">
                  <c:v>1.119999999999999</c:v>
                </c:pt>
                <c:pt idx="1296">
                  <c:v>1.149999999999999</c:v>
                </c:pt>
                <c:pt idx="1297">
                  <c:v>1.159999999999999</c:v>
                </c:pt>
                <c:pt idx="1298">
                  <c:v>1.1700000000000008</c:v>
                </c:pt>
                <c:pt idx="1299">
                  <c:v>1.1800000000000008</c:v>
                </c:pt>
                <c:pt idx="1300">
                  <c:v>1.1900000000000008</c:v>
                </c:pt>
                <c:pt idx="1301">
                  <c:v>1.2</c:v>
                </c:pt>
                <c:pt idx="1302">
                  <c:v>1.2</c:v>
                </c:pt>
                <c:pt idx="1303">
                  <c:v>1.2</c:v>
                </c:pt>
                <c:pt idx="1304">
                  <c:v>1.159999999999999</c:v>
                </c:pt>
                <c:pt idx="1305">
                  <c:v>1.1700000000000008</c:v>
                </c:pt>
                <c:pt idx="1306">
                  <c:v>1.2</c:v>
                </c:pt>
                <c:pt idx="1307">
                  <c:v>1.21</c:v>
                </c:pt>
                <c:pt idx="1308">
                  <c:v>1.23</c:v>
                </c:pt>
                <c:pt idx="1309">
                  <c:v>1.21</c:v>
                </c:pt>
                <c:pt idx="1310">
                  <c:v>0.98</c:v>
                </c:pt>
                <c:pt idx="1311">
                  <c:v>1</c:v>
                </c:pt>
                <c:pt idx="1312">
                  <c:v>1.05</c:v>
                </c:pt>
                <c:pt idx="1313">
                  <c:v>1.06</c:v>
                </c:pt>
                <c:pt idx="1314">
                  <c:v>1.119999999999999</c:v>
                </c:pt>
                <c:pt idx="1315">
                  <c:v>1.139999999999999</c:v>
                </c:pt>
                <c:pt idx="1316">
                  <c:v>1.159999999999999</c:v>
                </c:pt>
                <c:pt idx="1317">
                  <c:v>1.1700000000000008</c:v>
                </c:pt>
                <c:pt idx="1318">
                  <c:v>1.1800000000000008</c:v>
                </c:pt>
                <c:pt idx="1319">
                  <c:v>1.1800000000000008</c:v>
                </c:pt>
                <c:pt idx="1320">
                  <c:v>1.1800000000000008</c:v>
                </c:pt>
                <c:pt idx="1321">
                  <c:v>1.1900000000000008</c:v>
                </c:pt>
                <c:pt idx="1322">
                  <c:v>1.2</c:v>
                </c:pt>
                <c:pt idx="1323">
                  <c:v>1.21</c:v>
                </c:pt>
                <c:pt idx="1324">
                  <c:v>1.22</c:v>
                </c:pt>
                <c:pt idx="1325">
                  <c:v>1.22</c:v>
                </c:pt>
                <c:pt idx="1326">
                  <c:v>1.23</c:v>
                </c:pt>
                <c:pt idx="1327">
                  <c:v>1.24</c:v>
                </c:pt>
                <c:pt idx="1328">
                  <c:v>1.149999999999999</c:v>
                </c:pt>
                <c:pt idx="1329">
                  <c:v>1.1800000000000008</c:v>
                </c:pt>
                <c:pt idx="1330">
                  <c:v>1.2</c:v>
                </c:pt>
                <c:pt idx="1331">
                  <c:v>1.21</c:v>
                </c:pt>
                <c:pt idx="1332">
                  <c:v>1.22</c:v>
                </c:pt>
                <c:pt idx="1333">
                  <c:v>1.24</c:v>
                </c:pt>
                <c:pt idx="1334">
                  <c:v>1.24</c:v>
                </c:pt>
                <c:pt idx="1335">
                  <c:v>1.24</c:v>
                </c:pt>
                <c:pt idx="1336">
                  <c:v>1.24</c:v>
                </c:pt>
                <c:pt idx="1337">
                  <c:v>1.24</c:v>
                </c:pt>
                <c:pt idx="1338">
                  <c:v>1.25</c:v>
                </c:pt>
                <c:pt idx="1339">
                  <c:v>1.21</c:v>
                </c:pt>
                <c:pt idx="1340">
                  <c:v>1.21</c:v>
                </c:pt>
                <c:pt idx="1341">
                  <c:v>1.21</c:v>
                </c:pt>
                <c:pt idx="1342">
                  <c:v>1.22</c:v>
                </c:pt>
                <c:pt idx="1343">
                  <c:v>1.22</c:v>
                </c:pt>
                <c:pt idx="1344">
                  <c:v>1.22</c:v>
                </c:pt>
                <c:pt idx="1345">
                  <c:v>1.22</c:v>
                </c:pt>
                <c:pt idx="1346">
                  <c:v>1.22</c:v>
                </c:pt>
                <c:pt idx="1347">
                  <c:v>1.22</c:v>
                </c:pt>
                <c:pt idx="1348">
                  <c:v>1.23</c:v>
                </c:pt>
                <c:pt idx="1349">
                  <c:v>1.24</c:v>
                </c:pt>
                <c:pt idx="1350">
                  <c:v>1.25</c:v>
                </c:pt>
                <c:pt idx="1351">
                  <c:v>1.27</c:v>
                </c:pt>
                <c:pt idx="1352">
                  <c:v>1.3</c:v>
                </c:pt>
                <c:pt idx="1353">
                  <c:v>1.3</c:v>
                </c:pt>
                <c:pt idx="1354">
                  <c:v>1.2</c:v>
                </c:pt>
                <c:pt idx="1355">
                  <c:v>1.3800000000000001</c:v>
                </c:pt>
                <c:pt idx="1356">
                  <c:v>1.47</c:v>
                </c:pt>
                <c:pt idx="1357">
                  <c:v>1.53</c:v>
                </c:pt>
                <c:pt idx="1358">
                  <c:v>1.55</c:v>
                </c:pt>
                <c:pt idx="1359">
                  <c:v>1.43</c:v>
                </c:pt>
                <c:pt idx="1360">
                  <c:v>1.55</c:v>
                </c:pt>
                <c:pt idx="1361">
                  <c:v>1.6</c:v>
                </c:pt>
                <c:pt idx="1362">
                  <c:v>1.6500000000000001</c:v>
                </c:pt>
                <c:pt idx="1363">
                  <c:v>1.6900000000000008</c:v>
                </c:pt>
                <c:pt idx="1364">
                  <c:v>1.73</c:v>
                </c:pt>
                <c:pt idx="1365">
                  <c:v>1.7999999999999989</c:v>
                </c:pt>
                <c:pt idx="1366">
                  <c:v>1.859999999999999</c:v>
                </c:pt>
                <c:pt idx="1367">
                  <c:v>1.9200000000000008</c:v>
                </c:pt>
                <c:pt idx="1368">
                  <c:v>1.9899999999999998</c:v>
                </c:pt>
                <c:pt idx="1369">
                  <c:v>2.04</c:v>
                </c:pt>
                <c:pt idx="1370">
                  <c:v>2.1</c:v>
                </c:pt>
                <c:pt idx="1371">
                  <c:v>2.16</c:v>
                </c:pt>
                <c:pt idx="1372">
                  <c:v>2.2200000000000002</c:v>
                </c:pt>
                <c:pt idx="1373">
                  <c:v>2.2999999999999998</c:v>
                </c:pt>
                <c:pt idx="1374">
                  <c:v>2.3899999999999997</c:v>
                </c:pt>
                <c:pt idx="1375">
                  <c:v>2.46</c:v>
                </c:pt>
                <c:pt idx="1376">
                  <c:v>2.54</c:v>
                </c:pt>
                <c:pt idx="1377">
                  <c:v>2.6</c:v>
                </c:pt>
                <c:pt idx="1378">
                  <c:v>2.2599999999999998</c:v>
                </c:pt>
                <c:pt idx="1379">
                  <c:v>2.4499999999999997</c:v>
                </c:pt>
                <c:pt idx="1380">
                  <c:v>2.61</c:v>
                </c:pt>
                <c:pt idx="1381">
                  <c:v>2.62</c:v>
                </c:pt>
                <c:pt idx="1382">
                  <c:v>2.65</c:v>
                </c:pt>
                <c:pt idx="1383">
                  <c:v>2.72</c:v>
                </c:pt>
                <c:pt idx="1384">
                  <c:v>2.7800000000000002</c:v>
                </c:pt>
                <c:pt idx="1385">
                  <c:v>2.82</c:v>
                </c:pt>
                <c:pt idx="1386">
                  <c:v>2.8699999999999997</c:v>
                </c:pt>
                <c:pt idx="1387">
                  <c:v>2.92</c:v>
                </c:pt>
                <c:pt idx="1388">
                  <c:v>2.73</c:v>
                </c:pt>
                <c:pt idx="1389">
                  <c:v>2.8699999999999997</c:v>
                </c:pt>
                <c:pt idx="1390">
                  <c:v>2.9699999999999998</c:v>
                </c:pt>
                <c:pt idx="1391">
                  <c:v>3.03</c:v>
                </c:pt>
                <c:pt idx="1392">
                  <c:v>3.11</c:v>
                </c:pt>
                <c:pt idx="1393">
                  <c:v>3.2</c:v>
                </c:pt>
                <c:pt idx="1394">
                  <c:v>3.2600000000000002</c:v>
                </c:pt>
                <c:pt idx="1395">
                  <c:v>3.34</c:v>
                </c:pt>
                <c:pt idx="1396">
                  <c:v>3.4</c:v>
                </c:pt>
                <c:pt idx="1397">
                  <c:v>3.4699999999999998</c:v>
                </c:pt>
                <c:pt idx="1398">
                  <c:v>3.52</c:v>
                </c:pt>
                <c:pt idx="1399">
                  <c:v>3.58</c:v>
                </c:pt>
                <c:pt idx="1400">
                  <c:v>3.64</c:v>
                </c:pt>
                <c:pt idx="1401">
                  <c:v>3.71</c:v>
                </c:pt>
                <c:pt idx="1402">
                  <c:v>3.7600000000000002</c:v>
                </c:pt>
                <c:pt idx="1403">
                  <c:v>3.8099999999999987</c:v>
                </c:pt>
                <c:pt idx="1404">
                  <c:v>3.8299999999999987</c:v>
                </c:pt>
                <c:pt idx="1405">
                  <c:v>3.8699999999999997</c:v>
                </c:pt>
                <c:pt idx="1406">
                  <c:v>3.9200000000000004</c:v>
                </c:pt>
                <c:pt idx="1407">
                  <c:v>3.9499999999999997</c:v>
                </c:pt>
                <c:pt idx="1408">
                  <c:v>4.01</c:v>
                </c:pt>
                <c:pt idx="1409">
                  <c:v>4.0600000000000005</c:v>
                </c:pt>
                <c:pt idx="1410">
                  <c:v>4.1099999999999985</c:v>
                </c:pt>
                <c:pt idx="1411">
                  <c:v>4.1599999999999975</c:v>
                </c:pt>
                <c:pt idx="1412">
                  <c:v>4.2100000000000009</c:v>
                </c:pt>
                <c:pt idx="1413">
                  <c:v>4.2899999999999991</c:v>
                </c:pt>
                <c:pt idx="1414">
                  <c:v>4.3699999999999966</c:v>
                </c:pt>
                <c:pt idx="1415">
                  <c:v>4.4700000000000024</c:v>
                </c:pt>
                <c:pt idx="1416">
                  <c:v>4.5399999999999991</c:v>
                </c:pt>
                <c:pt idx="1417">
                  <c:v>4.5999999999999996</c:v>
                </c:pt>
                <c:pt idx="1418">
                  <c:v>4.6400000000000006</c:v>
                </c:pt>
                <c:pt idx="1419">
                  <c:v>4.68</c:v>
                </c:pt>
                <c:pt idx="1420">
                  <c:v>4.7200000000000006</c:v>
                </c:pt>
                <c:pt idx="1421">
                  <c:v>4.7799999999999994</c:v>
                </c:pt>
                <c:pt idx="1422">
                  <c:v>4.8499999999999996</c:v>
                </c:pt>
                <c:pt idx="1423">
                  <c:v>4.91</c:v>
                </c:pt>
                <c:pt idx="1424">
                  <c:v>4.9499999999999993</c:v>
                </c:pt>
                <c:pt idx="1425">
                  <c:v>5.01</c:v>
                </c:pt>
                <c:pt idx="1426">
                  <c:v>5.0600000000000005</c:v>
                </c:pt>
                <c:pt idx="1427">
                  <c:v>5.1199999999999966</c:v>
                </c:pt>
                <c:pt idx="1428">
                  <c:v>5.18</c:v>
                </c:pt>
                <c:pt idx="1429">
                  <c:v>5.26</c:v>
                </c:pt>
                <c:pt idx="1430">
                  <c:v>5.34</c:v>
                </c:pt>
                <c:pt idx="1431">
                  <c:v>5.4</c:v>
                </c:pt>
                <c:pt idx="1432">
                  <c:v>5.44</c:v>
                </c:pt>
                <c:pt idx="1433">
                  <c:v>5.5</c:v>
                </c:pt>
                <c:pt idx="1434">
                  <c:v>5.57</c:v>
                </c:pt>
                <c:pt idx="1435">
                  <c:v>5.6300000000000008</c:v>
                </c:pt>
                <c:pt idx="1436">
                  <c:v>5.67</c:v>
                </c:pt>
                <c:pt idx="1437">
                  <c:v>5.7100000000000009</c:v>
                </c:pt>
                <c:pt idx="1438">
                  <c:v>5.74</c:v>
                </c:pt>
                <c:pt idx="1439">
                  <c:v>5.7799999999999994</c:v>
                </c:pt>
                <c:pt idx="1440">
                  <c:v>5.8000000000000007</c:v>
                </c:pt>
                <c:pt idx="1441">
                  <c:v>5.83</c:v>
                </c:pt>
                <c:pt idx="1442">
                  <c:v>5.8699999999999966</c:v>
                </c:pt>
                <c:pt idx="1443">
                  <c:v>5.94</c:v>
                </c:pt>
                <c:pt idx="1444">
                  <c:v>6.02</c:v>
                </c:pt>
                <c:pt idx="1445">
                  <c:v>6.07</c:v>
                </c:pt>
                <c:pt idx="1446">
                  <c:v>6.1199999999999966</c:v>
                </c:pt>
                <c:pt idx="1447">
                  <c:v>6.1499999999999995</c:v>
                </c:pt>
                <c:pt idx="1448">
                  <c:v>6.1899999999999995</c:v>
                </c:pt>
                <c:pt idx="1449">
                  <c:v>6.24</c:v>
                </c:pt>
                <c:pt idx="1450">
                  <c:v>6.3000000000000007</c:v>
                </c:pt>
                <c:pt idx="1451">
                  <c:v>6.33</c:v>
                </c:pt>
                <c:pt idx="1452">
                  <c:v>6.3800000000000008</c:v>
                </c:pt>
                <c:pt idx="1453">
                  <c:v>6.4600000000000009</c:v>
                </c:pt>
                <c:pt idx="1454">
                  <c:v>6.5299999999999985</c:v>
                </c:pt>
                <c:pt idx="1455">
                  <c:v>6.6099999999999985</c:v>
                </c:pt>
                <c:pt idx="1456">
                  <c:v>6.67</c:v>
                </c:pt>
                <c:pt idx="1457">
                  <c:v>6.74</c:v>
                </c:pt>
                <c:pt idx="1458">
                  <c:v>6.7799999999999994</c:v>
                </c:pt>
                <c:pt idx="1459">
                  <c:v>6.8100000000000005</c:v>
                </c:pt>
                <c:pt idx="1460">
                  <c:v>6.84</c:v>
                </c:pt>
                <c:pt idx="1461">
                  <c:v>6.8599999999999985</c:v>
                </c:pt>
                <c:pt idx="1462">
                  <c:v>6.8800000000000008</c:v>
                </c:pt>
                <c:pt idx="1463">
                  <c:v>6.91</c:v>
                </c:pt>
                <c:pt idx="1464">
                  <c:v>6.9499999999999993</c:v>
                </c:pt>
                <c:pt idx="1465">
                  <c:v>6.98</c:v>
                </c:pt>
                <c:pt idx="1466">
                  <c:v>7.02</c:v>
                </c:pt>
                <c:pt idx="1467">
                  <c:v>7.0600000000000005</c:v>
                </c:pt>
                <c:pt idx="1468">
                  <c:v>7.01</c:v>
                </c:pt>
                <c:pt idx="1469">
                  <c:v>7.08</c:v>
                </c:pt>
                <c:pt idx="1470">
                  <c:v>7.1499999999999995</c:v>
                </c:pt>
                <c:pt idx="1471">
                  <c:v>7.1999999999999975</c:v>
                </c:pt>
                <c:pt idx="1472">
                  <c:v>7.2700000000000014</c:v>
                </c:pt>
                <c:pt idx="1473">
                  <c:v>7.34</c:v>
                </c:pt>
                <c:pt idx="1474">
                  <c:v>7.3900000000000006</c:v>
                </c:pt>
                <c:pt idx="1475">
                  <c:v>7.4300000000000024</c:v>
                </c:pt>
                <c:pt idx="1476">
                  <c:v>7.4600000000000009</c:v>
                </c:pt>
                <c:pt idx="1477">
                  <c:v>7.4700000000000024</c:v>
                </c:pt>
                <c:pt idx="1478">
                  <c:v>7.4700000000000024</c:v>
                </c:pt>
                <c:pt idx="1479">
                  <c:v>7.48</c:v>
                </c:pt>
                <c:pt idx="1480">
                  <c:v>7.5</c:v>
                </c:pt>
                <c:pt idx="1481">
                  <c:v>7.5600000000000005</c:v>
                </c:pt>
                <c:pt idx="1482">
                  <c:v>7.6</c:v>
                </c:pt>
                <c:pt idx="1483">
                  <c:v>7.68</c:v>
                </c:pt>
                <c:pt idx="1484">
                  <c:v>7.73</c:v>
                </c:pt>
                <c:pt idx="1485">
                  <c:v>7.7700000000000014</c:v>
                </c:pt>
                <c:pt idx="1486">
                  <c:v>7.8100000000000005</c:v>
                </c:pt>
                <c:pt idx="1487">
                  <c:v>7.85</c:v>
                </c:pt>
                <c:pt idx="1488">
                  <c:v>7.8800000000000008</c:v>
                </c:pt>
                <c:pt idx="1489">
                  <c:v>7.9</c:v>
                </c:pt>
                <c:pt idx="1490">
                  <c:v>7.9600000000000009</c:v>
                </c:pt>
                <c:pt idx="1491">
                  <c:v>8.0300000000000011</c:v>
                </c:pt>
                <c:pt idx="1492">
                  <c:v>8.1100000000000012</c:v>
                </c:pt>
                <c:pt idx="1493">
                  <c:v>8.17</c:v>
                </c:pt>
                <c:pt idx="1494">
                  <c:v>8.24</c:v>
                </c:pt>
                <c:pt idx="1495">
                  <c:v>8.2900000000000009</c:v>
                </c:pt>
                <c:pt idx="1496">
                  <c:v>8.33</c:v>
                </c:pt>
                <c:pt idx="1497">
                  <c:v>8.3600000000000048</c:v>
                </c:pt>
                <c:pt idx="1498">
                  <c:v>8.39</c:v>
                </c:pt>
                <c:pt idx="1499">
                  <c:v>8.4</c:v>
                </c:pt>
                <c:pt idx="1500">
                  <c:v>8.41</c:v>
                </c:pt>
                <c:pt idx="1501">
                  <c:v>8.42</c:v>
                </c:pt>
                <c:pt idx="1502">
                  <c:v>8.4700000000000006</c:v>
                </c:pt>
                <c:pt idx="1503">
                  <c:v>8.5</c:v>
                </c:pt>
                <c:pt idx="1504">
                  <c:v>8.5400000000000009</c:v>
                </c:pt>
                <c:pt idx="1505">
                  <c:v>8.58</c:v>
                </c:pt>
                <c:pt idx="1506">
                  <c:v>8.620000000000001</c:v>
                </c:pt>
                <c:pt idx="1507">
                  <c:v>8.6900000000000013</c:v>
                </c:pt>
                <c:pt idx="1508">
                  <c:v>8.74</c:v>
                </c:pt>
                <c:pt idx="1509">
                  <c:v>8.8000000000000007</c:v>
                </c:pt>
                <c:pt idx="1510">
                  <c:v>8.8600000000000048</c:v>
                </c:pt>
                <c:pt idx="1511">
                  <c:v>8.92</c:v>
                </c:pt>
                <c:pt idx="1512">
                  <c:v>8.98</c:v>
                </c:pt>
                <c:pt idx="1513">
                  <c:v>9.02</c:v>
                </c:pt>
                <c:pt idx="1514">
                  <c:v>9.08</c:v>
                </c:pt>
                <c:pt idx="1515">
                  <c:v>9.120000000000001</c:v>
                </c:pt>
                <c:pt idx="1516">
                  <c:v>9.17</c:v>
                </c:pt>
                <c:pt idx="1517">
                  <c:v>9.1900000000000013</c:v>
                </c:pt>
                <c:pt idx="1518">
                  <c:v>9.2100000000000009</c:v>
                </c:pt>
                <c:pt idx="1519">
                  <c:v>9.24</c:v>
                </c:pt>
                <c:pt idx="1520">
                  <c:v>9.26</c:v>
                </c:pt>
                <c:pt idx="1521">
                  <c:v>9.3000000000000007</c:v>
                </c:pt>
                <c:pt idx="1522">
                  <c:v>9.33</c:v>
                </c:pt>
                <c:pt idx="1523">
                  <c:v>9.39</c:v>
                </c:pt>
                <c:pt idx="1524">
                  <c:v>9.43</c:v>
                </c:pt>
                <c:pt idx="1525">
                  <c:v>9.4600000000000026</c:v>
                </c:pt>
                <c:pt idx="1526">
                  <c:v>9.5</c:v>
                </c:pt>
                <c:pt idx="1527">
                  <c:v>9.5300000000000011</c:v>
                </c:pt>
                <c:pt idx="1528">
                  <c:v>9.56</c:v>
                </c:pt>
                <c:pt idx="1529">
                  <c:v>9.6</c:v>
                </c:pt>
                <c:pt idx="1530">
                  <c:v>9.65</c:v>
                </c:pt>
                <c:pt idx="1531">
                  <c:v>9.6900000000000013</c:v>
                </c:pt>
                <c:pt idx="1532">
                  <c:v>9.7800000000000011</c:v>
                </c:pt>
                <c:pt idx="1533">
                  <c:v>9.8600000000000048</c:v>
                </c:pt>
                <c:pt idx="1534">
                  <c:v>9.9500000000000028</c:v>
                </c:pt>
                <c:pt idx="1535">
                  <c:v>10</c:v>
                </c:pt>
                <c:pt idx="1536">
                  <c:v>10.030000000000001</c:v>
                </c:pt>
                <c:pt idx="1537">
                  <c:v>10.050000000000002</c:v>
                </c:pt>
                <c:pt idx="1538">
                  <c:v>10.06</c:v>
                </c:pt>
                <c:pt idx="1539">
                  <c:v>10.06</c:v>
                </c:pt>
                <c:pt idx="1540">
                  <c:v>10.06</c:v>
                </c:pt>
                <c:pt idx="1541">
                  <c:v>10.09</c:v>
                </c:pt>
                <c:pt idx="1542">
                  <c:v>10.130000000000001</c:v>
                </c:pt>
                <c:pt idx="1543">
                  <c:v>10.18</c:v>
                </c:pt>
                <c:pt idx="1544">
                  <c:v>10.210000000000001</c:v>
                </c:pt>
                <c:pt idx="1545">
                  <c:v>10.23</c:v>
                </c:pt>
                <c:pt idx="1546">
                  <c:v>10.25</c:v>
                </c:pt>
                <c:pt idx="1547">
                  <c:v>10.280000000000001</c:v>
                </c:pt>
                <c:pt idx="1548">
                  <c:v>10.32</c:v>
                </c:pt>
                <c:pt idx="1549">
                  <c:v>10.33</c:v>
                </c:pt>
                <c:pt idx="1550">
                  <c:v>10.34</c:v>
                </c:pt>
                <c:pt idx="1551">
                  <c:v>10.65</c:v>
                </c:pt>
                <c:pt idx="1552">
                  <c:v>10.58</c:v>
                </c:pt>
                <c:pt idx="1553">
                  <c:v>10.59</c:v>
                </c:pt>
                <c:pt idx="1554">
                  <c:v>10.63</c:v>
                </c:pt>
                <c:pt idx="1555">
                  <c:v>10.66</c:v>
                </c:pt>
                <c:pt idx="1556">
                  <c:v>10.68</c:v>
                </c:pt>
                <c:pt idx="1557">
                  <c:v>10.690000000000001</c:v>
                </c:pt>
                <c:pt idx="1558">
                  <c:v>10.700000000000001</c:v>
                </c:pt>
                <c:pt idx="1559">
                  <c:v>10.68</c:v>
                </c:pt>
                <c:pt idx="1560">
                  <c:v>10.66</c:v>
                </c:pt>
                <c:pt idx="1561">
                  <c:v>10.65</c:v>
                </c:pt>
                <c:pt idx="1562">
                  <c:v>10.66</c:v>
                </c:pt>
                <c:pt idx="1563">
                  <c:v>10.67</c:v>
                </c:pt>
                <c:pt idx="1564">
                  <c:v>10.690000000000001</c:v>
                </c:pt>
                <c:pt idx="1565">
                  <c:v>10.68</c:v>
                </c:pt>
                <c:pt idx="1566">
                  <c:v>10.65</c:v>
                </c:pt>
                <c:pt idx="1567">
                  <c:v>10.64</c:v>
                </c:pt>
                <c:pt idx="1568">
                  <c:v>10.66</c:v>
                </c:pt>
                <c:pt idx="1569">
                  <c:v>10.700000000000001</c:v>
                </c:pt>
                <c:pt idx="1570">
                  <c:v>10.72</c:v>
                </c:pt>
                <c:pt idx="1571">
                  <c:v>10.71</c:v>
                </c:pt>
                <c:pt idx="1572">
                  <c:v>10.68</c:v>
                </c:pt>
                <c:pt idx="1573">
                  <c:v>10.67</c:v>
                </c:pt>
                <c:pt idx="1574">
                  <c:v>10.700000000000001</c:v>
                </c:pt>
                <c:pt idx="1575">
                  <c:v>10.73</c:v>
                </c:pt>
                <c:pt idx="1576">
                  <c:v>10.77</c:v>
                </c:pt>
                <c:pt idx="1577">
                  <c:v>10.790000000000001</c:v>
                </c:pt>
                <c:pt idx="1578">
                  <c:v>10.81</c:v>
                </c:pt>
                <c:pt idx="1579">
                  <c:v>10.82</c:v>
                </c:pt>
                <c:pt idx="1580">
                  <c:v>10.81</c:v>
                </c:pt>
                <c:pt idx="1581">
                  <c:v>10.77</c:v>
                </c:pt>
                <c:pt idx="1582">
                  <c:v>10.780000000000001</c:v>
                </c:pt>
                <c:pt idx="1583">
                  <c:v>10.81</c:v>
                </c:pt>
                <c:pt idx="1584">
                  <c:v>10.82</c:v>
                </c:pt>
                <c:pt idx="1585">
                  <c:v>10.82</c:v>
                </c:pt>
                <c:pt idx="1586">
                  <c:v>10.8</c:v>
                </c:pt>
                <c:pt idx="1587">
                  <c:v>10.77</c:v>
                </c:pt>
                <c:pt idx="1588">
                  <c:v>10.780000000000001</c:v>
                </c:pt>
                <c:pt idx="1589">
                  <c:v>10.8</c:v>
                </c:pt>
                <c:pt idx="1590">
                  <c:v>10.84</c:v>
                </c:pt>
                <c:pt idx="1591">
                  <c:v>10.870000000000006</c:v>
                </c:pt>
                <c:pt idx="1592">
                  <c:v>10.870000000000006</c:v>
                </c:pt>
                <c:pt idx="1593">
                  <c:v>10.870000000000006</c:v>
                </c:pt>
                <c:pt idx="1594">
                  <c:v>10.91</c:v>
                </c:pt>
                <c:pt idx="1595">
                  <c:v>10.950000000000006</c:v>
                </c:pt>
                <c:pt idx="1596">
                  <c:v>10.940000000000001</c:v>
                </c:pt>
                <c:pt idx="1597">
                  <c:v>10.940000000000001</c:v>
                </c:pt>
                <c:pt idx="1598">
                  <c:v>10.93</c:v>
                </c:pt>
                <c:pt idx="1599">
                  <c:v>10.92</c:v>
                </c:pt>
                <c:pt idx="1600">
                  <c:v>10.9</c:v>
                </c:pt>
                <c:pt idx="1601">
                  <c:v>10.870000000000006</c:v>
                </c:pt>
                <c:pt idx="1602">
                  <c:v>10.88</c:v>
                </c:pt>
                <c:pt idx="1603">
                  <c:v>10.89</c:v>
                </c:pt>
                <c:pt idx="1604">
                  <c:v>10.91</c:v>
                </c:pt>
                <c:pt idx="1605">
                  <c:v>10.91</c:v>
                </c:pt>
                <c:pt idx="1606">
                  <c:v>10.850000000000007</c:v>
                </c:pt>
                <c:pt idx="1607">
                  <c:v>10.76</c:v>
                </c:pt>
                <c:pt idx="1608">
                  <c:v>10.74</c:v>
                </c:pt>
                <c:pt idx="1609">
                  <c:v>10.75</c:v>
                </c:pt>
                <c:pt idx="1610">
                  <c:v>10.8</c:v>
                </c:pt>
                <c:pt idx="1611">
                  <c:v>10.82</c:v>
                </c:pt>
                <c:pt idx="1612">
                  <c:v>10.82</c:v>
                </c:pt>
                <c:pt idx="1613">
                  <c:v>10.790000000000001</c:v>
                </c:pt>
                <c:pt idx="1614">
                  <c:v>10.77</c:v>
                </c:pt>
                <c:pt idx="1615">
                  <c:v>10.81</c:v>
                </c:pt>
                <c:pt idx="1616">
                  <c:v>10.850000000000007</c:v>
                </c:pt>
                <c:pt idx="1617">
                  <c:v>10.88</c:v>
                </c:pt>
                <c:pt idx="1618">
                  <c:v>10.9</c:v>
                </c:pt>
                <c:pt idx="1619">
                  <c:v>10.89</c:v>
                </c:pt>
                <c:pt idx="1620">
                  <c:v>10.850000000000007</c:v>
                </c:pt>
                <c:pt idx="1621">
                  <c:v>10.8</c:v>
                </c:pt>
                <c:pt idx="1622">
                  <c:v>10.780000000000001</c:v>
                </c:pt>
                <c:pt idx="1623">
                  <c:v>10.790000000000001</c:v>
                </c:pt>
                <c:pt idx="1624">
                  <c:v>10.8</c:v>
                </c:pt>
                <c:pt idx="1625">
                  <c:v>10.81</c:v>
                </c:pt>
                <c:pt idx="1626">
                  <c:v>10.8</c:v>
                </c:pt>
                <c:pt idx="1627">
                  <c:v>10.77</c:v>
                </c:pt>
                <c:pt idx="1628">
                  <c:v>10.76</c:v>
                </c:pt>
                <c:pt idx="1629">
                  <c:v>10.81</c:v>
                </c:pt>
                <c:pt idx="1630">
                  <c:v>10.83</c:v>
                </c:pt>
                <c:pt idx="1631">
                  <c:v>10.84</c:v>
                </c:pt>
                <c:pt idx="1632">
                  <c:v>10.850000000000007</c:v>
                </c:pt>
                <c:pt idx="1633">
                  <c:v>10.84</c:v>
                </c:pt>
                <c:pt idx="1634">
                  <c:v>10.83</c:v>
                </c:pt>
                <c:pt idx="1635">
                  <c:v>10.84</c:v>
                </c:pt>
                <c:pt idx="1636">
                  <c:v>10.850000000000007</c:v>
                </c:pt>
                <c:pt idx="1637">
                  <c:v>10.88</c:v>
                </c:pt>
                <c:pt idx="1638">
                  <c:v>10.88</c:v>
                </c:pt>
                <c:pt idx="1639">
                  <c:v>10.88</c:v>
                </c:pt>
                <c:pt idx="1640">
                  <c:v>10.88</c:v>
                </c:pt>
                <c:pt idx="1641">
                  <c:v>10.870000000000006</c:v>
                </c:pt>
                <c:pt idx="1642">
                  <c:v>10.860000000000008</c:v>
                </c:pt>
                <c:pt idx="1643">
                  <c:v>10.91</c:v>
                </c:pt>
                <c:pt idx="1644">
                  <c:v>10.9</c:v>
                </c:pt>
                <c:pt idx="1645">
                  <c:v>10.9</c:v>
                </c:pt>
                <c:pt idx="1646">
                  <c:v>10.89</c:v>
                </c:pt>
                <c:pt idx="1647">
                  <c:v>10.88</c:v>
                </c:pt>
                <c:pt idx="1648">
                  <c:v>10.860000000000008</c:v>
                </c:pt>
                <c:pt idx="1649">
                  <c:v>10.870000000000006</c:v>
                </c:pt>
                <c:pt idx="1650">
                  <c:v>10.9</c:v>
                </c:pt>
                <c:pt idx="1651">
                  <c:v>10.93</c:v>
                </c:pt>
                <c:pt idx="1652">
                  <c:v>10.940000000000001</c:v>
                </c:pt>
                <c:pt idx="1653">
                  <c:v>10.940000000000001</c:v>
                </c:pt>
                <c:pt idx="1654">
                  <c:v>10.93</c:v>
                </c:pt>
                <c:pt idx="1655">
                  <c:v>10.89</c:v>
                </c:pt>
                <c:pt idx="1656">
                  <c:v>10.91</c:v>
                </c:pt>
                <c:pt idx="1657">
                  <c:v>10.93</c:v>
                </c:pt>
                <c:pt idx="1658">
                  <c:v>10.93</c:v>
                </c:pt>
                <c:pt idx="1659">
                  <c:v>10.92</c:v>
                </c:pt>
                <c:pt idx="1660">
                  <c:v>10.91</c:v>
                </c:pt>
                <c:pt idx="1661">
                  <c:v>10.9</c:v>
                </c:pt>
                <c:pt idx="1662">
                  <c:v>10.91</c:v>
                </c:pt>
                <c:pt idx="1663">
                  <c:v>10.93</c:v>
                </c:pt>
                <c:pt idx="1664">
                  <c:v>10.940000000000001</c:v>
                </c:pt>
                <c:pt idx="1665">
                  <c:v>10.950000000000006</c:v>
                </c:pt>
                <c:pt idx="1666">
                  <c:v>10.950000000000006</c:v>
                </c:pt>
                <c:pt idx="1667">
                  <c:v>10.940000000000001</c:v>
                </c:pt>
                <c:pt idx="1668">
                  <c:v>10.89</c:v>
                </c:pt>
                <c:pt idx="1669">
                  <c:v>10.860000000000008</c:v>
                </c:pt>
                <c:pt idx="1670">
                  <c:v>10.850000000000007</c:v>
                </c:pt>
                <c:pt idx="1671">
                  <c:v>10.89</c:v>
                </c:pt>
                <c:pt idx="1672">
                  <c:v>10.92</c:v>
                </c:pt>
                <c:pt idx="1673">
                  <c:v>10.93</c:v>
                </c:pt>
                <c:pt idx="1674">
                  <c:v>10.940000000000001</c:v>
                </c:pt>
                <c:pt idx="1675">
                  <c:v>10.92</c:v>
                </c:pt>
                <c:pt idx="1676">
                  <c:v>10.91</c:v>
                </c:pt>
                <c:pt idx="1677">
                  <c:v>10.92</c:v>
                </c:pt>
                <c:pt idx="1678">
                  <c:v>10.940000000000001</c:v>
                </c:pt>
                <c:pt idx="1679">
                  <c:v>10.950000000000006</c:v>
                </c:pt>
                <c:pt idx="1680">
                  <c:v>10.950000000000006</c:v>
                </c:pt>
                <c:pt idx="1681">
                  <c:v>10.940000000000001</c:v>
                </c:pt>
                <c:pt idx="1682">
                  <c:v>10.9</c:v>
                </c:pt>
                <c:pt idx="1683">
                  <c:v>10.89</c:v>
                </c:pt>
                <c:pt idx="1684">
                  <c:v>10.91</c:v>
                </c:pt>
                <c:pt idx="1685">
                  <c:v>10.940000000000001</c:v>
                </c:pt>
                <c:pt idx="1686">
                  <c:v>10.950000000000006</c:v>
                </c:pt>
                <c:pt idx="1687">
                  <c:v>10.950000000000006</c:v>
                </c:pt>
                <c:pt idx="1688">
                  <c:v>10.93</c:v>
                </c:pt>
                <c:pt idx="1689">
                  <c:v>10.860000000000008</c:v>
                </c:pt>
                <c:pt idx="1690">
                  <c:v>10.81</c:v>
                </c:pt>
                <c:pt idx="1691">
                  <c:v>10.790000000000001</c:v>
                </c:pt>
                <c:pt idx="1692">
                  <c:v>10.8</c:v>
                </c:pt>
                <c:pt idx="1693">
                  <c:v>10.860000000000008</c:v>
                </c:pt>
                <c:pt idx="1694">
                  <c:v>10.93</c:v>
                </c:pt>
                <c:pt idx="1695">
                  <c:v>10.96</c:v>
                </c:pt>
                <c:pt idx="1696">
                  <c:v>10.98</c:v>
                </c:pt>
                <c:pt idx="1697">
                  <c:v>11</c:v>
                </c:pt>
                <c:pt idx="1698">
                  <c:v>11</c:v>
                </c:pt>
                <c:pt idx="1699">
                  <c:v>10.950000000000006</c:v>
                </c:pt>
                <c:pt idx="1700">
                  <c:v>10.93</c:v>
                </c:pt>
                <c:pt idx="1701">
                  <c:v>10.91</c:v>
                </c:pt>
                <c:pt idx="1702">
                  <c:v>10.93</c:v>
                </c:pt>
                <c:pt idx="1703">
                  <c:v>10.93</c:v>
                </c:pt>
                <c:pt idx="1704">
                  <c:v>10.9</c:v>
                </c:pt>
                <c:pt idx="1705">
                  <c:v>10.88</c:v>
                </c:pt>
                <c:pt idx="1706">
                  <c:v>10.88</c:v>
                </c:pt>
                <c:pt idx="1707">
                  <c:v>10.870000000000006</c:v>
                </c:pt>
                <c:pt idx="1708">
                  <c:v>10.84</c:v>
                </c:pt>
                <c:pt idx="1709">
                  <c:v>10.84</c:v>
                </c:pt>
                <c:pt idx="1710">
                  <c:v>10.860000000000008</c:v>
                </c:pt>
                <c:pt idx="1711">
                  <c:v>10.88</c:v>
                </c:pt>
                <c:pt idx="1712">
                  <c:v>10.850000000000007</c:v>
                </c:pt>
                <c:pt idx="1713">
                  <c:v>10.790000000000001</c:v>
                </c:pt>
                <c:pt idx="1714">
                  <c:v>10.77</c:v>
                </c:pt>
                <c:pt idx="1715">
                  <c:v>10.75</c:v>
                </c:pt>
                <c:pt idx="1716">
                  <c:v>10.74</c:v>
                </c:pt>
                <c:pt idx="1717">
                  <c:v>10.77</c:v>
                </c:pt>
                <c:pt idx="1718">
                  <c:v>10.780000000000001</c:v>
                </c:pt>
                <c:pt idx="1719">
                  <c:v>10.8</c:v>
                </c:pt>
                <c:pt idx="1720">
                  <c:v>10.81</c:v>
                </c:pt>
                <c:pt idx="1721">
                  <c:v>10.790000000000001</c:v>
                </c:pt>
                <c:pt idx="1722">
                  <c:v>10.77</c:v>
                </c:pt>
                <c:pt idx="1723">
                  <c:v>10.76</c:v>
                </c:pt>
                <c:pt idx="1724">
                  <c:v>10.76</c:v>
                </c:pt>
                <c:pt idx="1725">
                  <c:v>10.780000000000001</c:v>
                </c:pt>
                <c:pt idx="1726">
                  <c:v>10.790000000000001</c:v>
                </c:pt>
                <c:pt idx="1727">
                  <c:v>10.8</c:v>
                </c:pt>
                <c:pt idx="1728">
                  <c:v>10.77</c:v>
                </c:pt>
                <c:pt idx="1729">
                  <c:v>10.75</c:v>
                </c:pt>
                <c:pt idx="1730">
                  <c:v>10.81</c:v>
                </c:pt>
                <c:pt idx="1731">
                  <c:v>10.88</c:v>
                </c:pt>
                <c:pt idx="1732">
                  <c:v>10.92</c:v>
                </c:pt>
                <c:pt idx="1733">
                  <c:v>10.93</c:v>
                </c:pt>
                <c:pt idx="1734">
                  <c:v>10.93</c:v>
                </c:pt>
                <c:pt idx="1735">
                  <c:v>10.92</c:v>
                </c:pt>
                <c:pt idx="1736">
                  <c:v>10.860000000000008</c:v>
                </c:pt>
                <c:pt idx="1737">
                  <c:v>10.81</c:v>
                </c:pt>
                <c:pt idx="1738">
                  <c:v>10.780000000000001</c:v>
                </c:pt>
                <c:pt idx="1739">
                  <c:v>10.75</c:v>
                </c:pt>
                <c:pt idx="1740">
                  <c:v>10.73</c:v>
                </c:pt>
                <c:pt idx="1741">
                  <c:v>10.72</c:v>
                </c:pt>
                <c:pt idx="1742">
                  <c:v>10.73</c:v>
                </c:pt>
                <c:pt idx="1743">
                  <c:v>10.83</c:v>
                </c:pt>
                <c:pt idx="1744">
                  <c:v>10.860000000000008</c:v>
                </c:pt>
                <c:pt idx="1745">
                  <c:v>10.860000000000008</c:v>
                </c:pt>
                <c:pt idx="1746">
                  <c:v>10.860000000000008</c:v>
                </c:pt>
                <c:pt idx="1747">
                  <c:v>10.850000000000007</c:v>
                </c:pt>
                <c:pt idx="1748">
                  <c:v>10.77</c:v>
                </c:pt>
                <c:pt idx="1749">
                  <c:v>10.71</c:v>
                </c:pt>
                <c:pt idx="1750">
                  <c:v>10.66</c:v>
                </c:pt>
                <c:pt idx="1751">
                  <c:v>10.63</c:v>
                </c:pt>
                <c:pt idx="1752">
                  <c:v>10.620000000000001</c:v>
                </c:pt>
                <c:pt idx="1753">
                  <c:v>10.64</c:v>
                </c:pt>
                <c:pt idx="1754">
                  <c:v>10.65</c:v>
                </c:pt>
                <c:pt idx="1755">
                  <c:v>10.66</c:v>
                </c:pt>
                <c:pt idx="1756">
                  <c:v>10.65</c:v>
                </c:pt>
                <c:pt idx="1757">
                  <c:v>10.65</c:v>
                </c:pt>
                <c:pt idx="1758">
                  <c:v>10.63</c:v>
                </c:pt>
                <c:pt idx="1759">
                  <c:v>10.620000000000001</c:v>
                </c:pt>
                <c:pt idx="1760">
                  <c:v>10.58</c:v>
                </c:pt>
                <c:pt idx="1761">
                  <c:v>10.540000000000001</c:v>
                </c:pt>
                <c:pt idx="1762">
                  <c:v>10.56</c:v>
                </c:pt>
                <c:pt idx="1763">
                  <c:v>10.58</c:v>
                </c:pt>
                <c:pt idx="1764">
                  <c:v>10.58</c:v>
                </c:pt>
                <c:pt idx="1765">
                  <c:v>10.56</c:v>
                </c:pt>
                <c:pt idx="1766">
                  <c:v>10.540000000000001</c:v>
                </c:pt>
                <c:pt idx="1767">
                  <c:v>10.540000000000001</c:v>
                </c:pt>
                <c:pt idx="1768">
                  <c:v>10.56</c:v>
                </c:pt>
                <c:pt idx="1769">
                  <c:v>10.620000000000001</c:v>
                </c:pt>
                <c:pt idx="1770">
                  <c:v>10.65</c:v>
                </c:pt>
                <c:pt idx="1771">
                  <c:v>10.64</c:v>
                </c:pt>
                <c:pt idx="1772">
                  <c:v>10.6</c:v>
                </c:pt>
                <c:pt idx="1773">
                  <c:v>10.58</c:v>
                </c:pt>
                <c:pt idx="1774">
                  <c:v>10.55</c:v>
                </c:pt>
                <c:pt idx="1775">
                  <c:v>10.540000000000001</c:v>
                </c:pt>
                <c:pt idx="1776">
                  <c:v>10.56</c:v>
                </c:pt>
                <c:pt idx="1777">
                  <c:v>10.6</c:v>
                </c:pt>
                <c:pt idx="1778">
                  <c:v>10.6</c:v>
                </c:pt>
                <c:pt idx="1779">
                  <c:v>10.6</c:v>
                </c:pt>
                <c:pt idx="1780">
                  <c:v>10.58</c:v>
                </c:pt>
                <c:pt idx="1781">
                  <c:v>10.56</c:v>
                </c:pt>
                <c:pt idx="1782">
                  <c:v>10.540000000000001</c:v>
                </c:pt>
                <c:pt idx="1783">
                  <c:v>10.58</c:v>
                </c:pt>
                <c:pt idx="1784">
                  <c:v>10.64</c:v>
                </c:pt>
                <c:pt idx="1785">
                  <c:v>10.67</c:v>
                </c:pt>
                <c:pt idx="1786">
                  <c:v>10.67</c:v>
                </c:pt>
                <c:pt idx="1787">
                  <c:v>10.63</c:v>
                </c:pt>
                <c:pt idx="1788">
                  <c:v>10.57</c:v>
                </c:pt>
                <c:pt idx="1789">
                  <c:v>10.530000000000001</c:v>
                </c:pt>
                <c:pt idx="1790">
                  <c:v>10.49</c:v>
                </c:pt>
                <c:pt idx="1791">
                  <c:v>10.49</c:v>
                </c:pt>
                <c:pt idx="1792">
                  <c:v>10.52</c:v>
                </c:pt>
                <c:pt idx="1793">
                  <c:v>10.540000000000001</c:v>
                </c:pt>
                <c:pt idx="1794">
                  <c:v>10.55</c:v>
                </c:pt>
                <c:pt idx="1795">
                  <c:v>10.540000000000001</c:v>
                </c:pt>
                <c:pt idx="1796">
                  <c:v>10.52</c:v>
                </c:pt>
                <c:pt idx="1797">
                  <c:v>10.51</c:v>
                </c:pt>
                <c:pt idx="1798">
                  <c:v>10.540000000000001</c:v>
                </c:pt>
                <c:pt idx="1799">
                  <c:v>10.610000000000001</c:v>
                </c:pt>
                <c:pt idx="1800">
                  <c:v>10.65</c:v>
                </c:pt>
                <c:pt idx="1801">
                  <c:v>10.63</c:v>
                </c:pt>
                <c:pt idx="1802">
                  <c:v>10.59</c:v>
                </c:pt>
                <c:pt idx="1803">
                  <c:v>10.56</c:v>
                </c:pt>
                <c:pt idx="1804">
                  <c:v>10.55</c:v>
                </c:pt>
                <c:pt idx="1805">
                  <c:v>10.530000000000001</c:v>
                </c:pt>
                <c:pt idx="1806">
                  <c:v>10.51</c:v>
                </c:pt>
                <c:pt idx="1807">
                  <c:v>10.5</c:v>
                </c:pt>
                <c:pt idx="1808">
                  <c:v>10.47</c:v>
                </c:pt>
                <c:pt idx="1809">
                  <c:v>10.47</c:v>
                </c:pt>
                <c:pt idx="1810">
                  <c:v>10.49</c:v>
                </c:pt>
                <c:pt idx="1811">
                  <c:v>10.5</c:v>
                </c:pt>
                <c:pt idx="1812">
                  <c:v>10.51</c:v>
                </c:pt>
                <c:pt idx="1813">
                  <c:v>10.51</c:v>
                </c:pt>
                <c:pt idx="1814">
                  <c:v>10.5</c:v>
                </c:pt>
                <c:pt idx="1815">
                  <c:v>10.49</c:v>
                </c:pt>
                <c:pt idx="1816">
                  <c:v>10.48</c:v>
                </c:pt>
                <c:pt idx="1817">
                  <c:v>10.47</c:v>
                </c:pt>
                <c:pt idx="1818">
                  <c:v>10.47</c:v>
                </c:pt>
                <c:pt idx="1819">
                  <c:v>10.440000000000001</c:v>
                </c:pt>
                <c:pt idx="1820">
                  <c:v>10.42</c:v>
                </c:pt>
                <c:pt idx="1821">
                  <c:v>10.41</c:v>
                </c:pt>
                <c:pt idx="1822">
                  <c:v>10.39</c:v>
                </c:pt>
                <c:pt idx="1823">
                  <c:v>10.4</c:v>
                </c:pt>
                <c:pt idx="1824">
                  <c:v>10.4</c:v>
                </c:pt>
                <c:pt idx="1825">
                  <c:v>10.41</c:v>
                </c:pt>
                <c:pt idx="1826">
                  <c:v>10.41</c:v>
                </c:pt>
                <c:pt idx="1827">
                  <c:v>10.43</c:v>
                </c:pt>
                <c:pt idx="1828">
                  <c:v>10.42</c:v>
                </c:pt>
                <c:pt idx="1829">
                  <c:v>10.41</c:v>
                </c:pt>
                <c:pt idx="1830">
                  <c:v>10.39</c:v>
                </c:pt>
                <c:pt idx="1831">
                  <c:v>10.370000000000006</c:v>
                </c:pt>
                <c:pt idx="1832">
                  <c:v>10.360000000000008</c:v>
                </c:pt>
                <c:pt idx="1833">
                  <c:v>10.350000000000007</c:v>
                </c:pt>
                <c:pt idx="1834">
                  <c:v>10.370000000000006</c:v>
                </c:pt>
                <c:pt idx="1835">
                  <c:v>10.43</c:v>
                </c:pt>
                <c:pt idx="1836">
                  <c:v>10.49</c:v>
                </c:pt>
                <c:pt idx="1837">
                  <c:v>10.51</c:v>
                </c:pt>
                <c:pt idx="1838">
                  <c:v>10.51</c:v>
                </c:pt>
                <c:pt idx="1839">
                  <c:v>10.5</c:v>
                </c:pt>
                <c:pt idx="1840">
                  <c:v>10.5</c:v>
                </c:pt>
                <c:pt idx="1841">
                  <c:v>10.52</c:v>
                </c:pt>
                <c:pt idx="1842">
                  <c:v>10.52</c:v>
                </c:pt>
                <c:pt idx="1843">
                  <c:v>10.540000000000001</c:v>
                </c:pt>
                <c:pt idx="1844">
                  <c:v>10.540000000000001</c:v>
                </c:pt>
                <c:pt idx="1845">
                  <c:v>10.530000000000001</c:v>
                </c:pt>
                <c:pt idx="1846">
                  <c:v>10.51</c:v>
                </c:pt>
                <c:pt idx="1847">
                  <c:v>10.49</c:v>
                </c:pt>
                <c:pt idx="1848">
                  <c:v>10.47</c:v>
                </c:pt>
                <c:pt idx="1849">
                  <c:v>10.46</c:v>
                </c:pt>
                <c:pt idx="1850">
                  <c:v>10.46</c:v>
                </c:pt>
                <c:pt idx="1851">
                  <c:v>10.51</c:v>
                </c:pt>
                <c:pt idx="1852">
                  <c:v>10.52</c:v>
                </c:pt>
                <c:pt idx="1853">
                  <c:v>10.52</c:v>
                </c:pt>
                <c:pt idx="1854">
                  <c:v>10.52</c:v>
                </c:pt>
                <c:pt idx="1855">
                  <c:v>10.51</c:v>
                </c:pt>
                <c:pt idx="1856">
                  <c:v>10.52</c:v>
                </c:pt>
                <c:pt idx="1857">
                  <c:v>10.540000000000001</c:v>
                </c:pt>
                <c:pt idx="1858">
                  <c:v>10.55</c:v>
                </c:pt>
                <c:pt idx="1859">
                  <c:v>10.540000000000001</c:v>
                </c:pt>
                <c:pt idx="1860">
                  <c:v>10.540000000000001</c:v>
                </c:pt>
                <c:pt idx="1861">
                  <c:v>10.55</c:v>
                </c:pt>
                <c:pt idx="1862">
                  <c:v>10.58</c:v>
                </c:pt>
                <c:pt idx="1863">
                  <c:v>10.610000000000001</c:v>
                </c:pt>
                <c:pt idx="1864">
                  <c:v>10.65</c:v>
                </c:pt>
                <c:pt idx="1865">
                  <c:v>10.66</c:v>
                </c:pt>
                <c:pt idx="1866">
                  <c:v>10.65</c:v>
                </c:pt>
                <c:pt idx="1867">
                  <c:v>10.65</c:v>
                </c:pt>
                <c:pt idx="1868">
                  <c:v>10.64</c:v>
                </c:pt>
                <c:pt idx="1869">
                  <c:v>10.63</c:v>
                </c:pt>
                <c:pt idx="1870">
                  <c:v>10.610000000000001</c:v>
                </c:pt>
                <c:pt idx="1871">
                  <c:v>10.59</c:v>
                </c:pt>
                <c:pt idx="1872">
                  <c:v>10.59</c:v>
                </c:pt>
                <c:pt idx="1873">
                  <c:v>10.620000000000001</c:v>
                </c:pt>
                <c:pt idx="1874">
                  <c:v>10.65</c:v>
                </c:pt>
                <c:pt idx="1875">
                  <c:v>10.66</c:v>
                </c:pt>
                <c:pt idx="1876">
                  <c:v>10.66</c:v>
                </c:pt>
                <c:pt idx="1877">
                  <c:v>10.66</c:v>
                </c:pt>
                <c:pt idx="1878">
                  <c:v>10.64</c:v>
                </c:pt>
                <c:pt idx="1879">
                  <c:v>10.63</c:v>
                </c:pt>
                <c:pt idx="1880">
                  <c:v>10.64</c:v>
                </c:pt>
                <c:pt idx="1881">
                  <c:v>10.64</c:v>
                </c:pt>
                <c:pt idx="1882">
                  <c:v>10.63</c:v>
                </c:pt>
                <c:pt idx="1883">
                  <c:v>10.6</c:v>
                </c:pt>
                <c:pt idx="1884">
                  <c:v>10.58</c:v>
                </c:pt>
                <c:pt idx="1885">
                  <c:v>10.56</c:v>
                </c:pt>
                <c:pt idx="1886">
                  <c:v>10.540000000000001</c:v>
                </c:pt>
                <c:pt idx="1887">
                  <c:v>10.540000000000001</c:v>
                </c:pt>
                <c:pt idx="1888">
                  <c:v>10.56</c:v>
                </c:pt>
                <c:pt idx="1889">
                  <c:v>10.59</c:v>
                </c:pt>
                <c:pt idx="1890">
                  <c:v>10.58</c:v>
                </c:pt>
                <c:pt idx="1891">
                  <c:v>10.57</c:v>
                </c:pt>
                <c:pt idx="1892">
                  <c:v>10.540000000000001</c:v>
                </c:pt>
                <c:pt idx="1893">
                  <c:v>10.51</c:v>
                </c:pt>
                <c:pt idx="1894">
                  <c:v>10.49</c:v>
                </c:pt>
                <c:pt idx="1895">
                  <c:v>10.46</c:v>
                </c:pt>
                <c:pt idx="1896">
                  <c:v>10.46</c:v>
                </c:pt>
                <c:pt idx="1897">
                  <c:v>10.49</c:v>
                </c:pt>
                <c:pt idx="1898">
                  <c:v>10.52</c:v>
                </c:pt>
                <c:pt idx="1899">
                  <c:v>10.530000000000001</c:v>
                </c:pt>
                <c:pt idx="1900">
                  <c:v>10.540000000000001</c:v>
                </c:pt>
                <c:pt idx="1901">
                  <c:v>10.56</c:v>
                </c:pt>
                <c:pt idx="1902">
                  <c:v>10.63</c:v>
                </c:pt>
                <c:pt idx="1903">
                  <c:v>10.690000000000001</c:v>
                </c:pt>
                <c:pt idx="1904">
                  <c:v>10.72</c:v>
                </c:pt>
                <c:pt idx="1905">
                  <c:v>10.72</c:v>
                </c:pt>
                <c:pt idx="1906">
                  <c:v>10.71</c:v>
                </c:pt>
                <c:pt idx="1907">
                  <c:v>10.68</c:v>
                </c:pt>
                <c:pt idx="1908">
                  <c:v>10.65</c:v>
                </c:pt>
                <c:pt idx="1909">
                  <c:v>10.63</c:v>
                </c:pt>
                <c:pt idx="1910">
                  <c:v>10.6</c:v>
                </c:pt>
                <c:pt idx="1911">
                  <c:v>10.57</c:v>
                </c:pt>
                <c:pt idx="1912">
                  <c:v>10.540000000000001</c:v>
                </c:pt>
                <c:pt idx="1913">
                  <c:v>10.530000000000001</c:v>
                </c:pt>
                <c:pt idx="1914">
                  <c:v>10.57</c:v>
                </c:pt>
                <c:pt idx="1915">
                  <c:v>10.610000000000001</c:v>
                </c:pt>
                <c:pt idx="1916">
                  <c:v>10.63</c:v>
                </c:pt>
                <c:pt idx="1917">
                  <c:v>10.620000000000001</c:v>
                </c:pt>
                <c:pt idx="1918">
                  <c:v>10.63</c:v>
                </c:pt>
                <c:pt idx="1919">
                  <c:v>10.620000000000001</c:v>
                </c:pt>
                <c:pt idx="1920">
                  <c:v>10.63</c:v>
                </c:pt>
                <c:pt idx="1921">
                  <c:v>10.610000000000001</c:v>
                </c:pt>
                <c:pt idx="1922">
                  <c:v>10.6</c:v>
                </c:pt>
                <c:pt idx="1923">
                  <c:v>10.58</c:v>
                </c:pt>
                <c:pt idx="1924">
                  <c:v>10.56</c:v>
                </c:pt>
                <c:pt idx="1925">
                  <c:v>10.540000000000001</c:v>
                </c:pt>
                <c:pt idx="1926">
                  <c:v>10.52</c:v>
                </c:pt>
                <c:pt idx="1927">
                  <c:v>10.55</c:v>
                </c:pt>
                <c:pt idx="1928">
                  <c:v>10.58</c:v>
                </c:pt>
                <c:pt idx="1929">
                  <c:v>10.59</c:v>
                </c:pt>
                <c:pt idx="1930">
                  <c:v>10.6</c:v>
                </c:pt>
                <c:pt idx="1931">
                  <c:v>10.6</c:v>
                </c:pt>
                <c:pt idx="1932">
                  <c:v>10.57</c:v>
                </c:pt>
                <c:pt idx="1933">
                  <c:v>10.55</c:v>
                </c:pt>
                <c:pt idx="1934">
                  <c:v>10.57</c:v>
                </c:pt>
                <c:pt idx="1935">
                  <c:v>10.63</c:v>
                </c:pt>
                <c:pt idx="1936">
                  <c:v>10.67</c:v>
                </c:pt>
                <c:pt idx="1937">
                  <c:v>10.71</c:v>
                </c:pt>
                <c:pt idx="1938">
                  <c:v>10.72</c:v>
                </c:pt>
                <c:pt idx="1939">
                  <c:v>10.71</c:v>
                </c:pt>
                <c:pt idx="1940">
                  <c:v>10.68</c:v>
                </c:pt>
                <c:pt idx="1941">
                  <c:v>10.66</c:v>
                </c:pt>
                <c:pt idx="1942">
                  <c:v>10.65</c:v>
                </c:pt>
                <c:pt idx="1943">
                  <c:v>10.63</c:v>
                </c:pt>
                <c:pt idx="1944">
                  <c:v>10.64</c:v>
                </c:pt>
                <c:pt idx="1945">
                  <c:v>10.68</c:v>
                </c:pt>
                <c:pt idx="1946">
                  <c:v>10.71</c:v>
                </c:pt>
                <c:pt idx="1947">
                  <c:v>10.72</c:v>
                </c:pt>
                <c:pt idx="1948">
                  <c:v>10.72</c:v>
                </c:pt>
                <c:pt idx="1949">
                  <c:v>10.690000000000001</c:v>
                </c:pt>
                <c:pt idx="1950">
                  <c:v>10.66</c:v>
                </c:pt>
                <c:pt idx="1951">
                  <c:v>10.63</c:v>
                </c:pt>
                <c:pt idx="1952">
                  <c:v>10.57</c:v>
                </c:pt>
                <c:pt idx="1953">
                  <c:v>10.51</c:v>
                </c:pt>
                <c:pt idx="1954">
                  <c:v>10.52</c:v>
                </c:pt>
                <c:pt idx="1955">
                  <c:v>10.58</c:v>
                </c:pt>
                <c:pt idx="1956">
                  <c:v>10.64</c:v>
                </c:pt>
                <c:pt idx="1957">
                  <c:v>10.64</c:v>
                </c:pt>
                <c:pt idx="1958">
                  <c:v>10.64</c:v>
                </c:pt>
                <c:pt idx="1959">
                  <c:v>10.63</c:v>
                </c:pt>
                <c:pt idx="1960">
                  <c:v>10.63</c:v>
                </c:pt>
                <c:pt idx="1961">
                  <c:v>10.620000000000001</c:v>
                </c:pt>
                <c:pt idx="1962">
                  <c:v>10.610000000000001</c:v>
                </c:pt>
                <c:pt idx="1963">
                  <c:v>10.59</c:v>
                </c:pt>
                <c:pt idx="1964">
                  <c:v>10.6</c:v>
                </c:pt>
                <c:pt idx="1965">
                  <c:v>10.620000000000001</c:v>
                </c:pt>
                <c:pt idx="1966">
                  <c:v>10.620000000000001</c:v>
                </c:pt>
                <c:pt idx="1967">
                  <c:v>10.620000000000001</c:v>
                </c:pt>
                <c:pt idx="1968">
                  <c:v>10.610000000000001</c:v>
                </c:pt>
                <c:pt idx="1969">
                  <c:v>10.6</c:v>
                </c:pt>
                <c:pt idx="1970">
                  <c:v>10.58</c:v>
                </c:pt>
                <c:pt idx="1971">
                  <c:v>10.620000000000001</c:v>
                </c:pt>
                <c:pt idx="1972">
                  <c:v>10.64</c:v>
                </c:pt>
                <c:pt idx="1973">
                  <c:v>10.65</c:v>
                </c:pt>
                <c:pt idx="1974">
                  <c:v>10.64</c:v>
                </c:pt>
                <c:pt idx="1975">
                  <c:v>10.620000000000001</c:v>
                </c:pt>
                <c:pt idx="1976">
                  <c:v>10.6</c:v>
                </c:pt>
                <c:pt idx="1977">
                  <c:v>10.56</c:v>
                </c:pt>
                <c:pt idx="1978">
                  <c:v>10.56</c:v>
                </c:pt>
                <c:pt idx="1979">
                  <c:v>10.6</c:v>
                </c:pt>
                <c:pt idx="1980">
                  <c:v>10.620000000000001</c:v>
                </c:pt>
                <c:pt idx="1981">
                  <c:v>10.63</c:v>
                </c:pt>
                <c:pt idx="1982">
                  <c:v>10.620000000000001</c:v>
                </c:pt>
                <c:pt idx="1983">
                  <c:v>10.610000000000001</c:v>
                </c:pt>
                <c:pt idx="1984">
                  <c:v>10.6</c:v>
                </c:pt>
                <c:pt idx="1985">
                  <c:v>10.610000000000001</c:v>
                </c:pt>
                <c:pt idx="1986">
                  <c:v>10.63</c:v>
                </c:pt>
                <c:pt idx="1987">
                  <c:v>10.64</c:v>
                </c:pt>
                <c:pt idx="1988">
                  <c:v>10.64</c:v>
                </c:pt>
                <c:pt idx="1989">
                  <c:v>10.64</c:v>
                </c:pt>
                <c:pt idx="1990">
                  <c:v>10.64</c:v>
                </c:pt>
                <c:pt idx="1991">
                  <c:v>10.65</c:v>
                </c:pt>
                <c:pt idx="1992">
                  <c:v>10.65</c:v>
                </c:pt>
                <c:pt idx="1993">
                  <c:v>10.66</c:v>
                </c:pt>
                <c:pt idx="1994">
                  <c:v>10.64</c:v>
                </c:pt>
                <c:pt idx="1995">
                  <c:v>10.620000000000001</c:v>
                </c:pt>
                <c:pt idx="1996">
                  <c:v>10.58</c:v>
                </c:pt>
                <c:pt idx="1997">
                  <c:v>10.55</c:v>
                </c:pt>
                <c:pt idx="1998">
                  <c:v>10.52</c:v>
                </c:pt>
                <c:pt idx="1999">
                  <c:v>10.49</c:v>
                </c:pt>
                <c:pt idx="2000">
                  <c:v>10.5</c:v>
                </c:pt>
                <c:pt idx="2001">
                  <c:v>10.540000000000001</c:v>
                </c:pt>
                <c:pt idx="2002">
                  <c:v>10.58</c:v>
                </c:pt>
                <c:pt idx="2003">
                  <c:v>10.64</c:v>
                </c:pt>
                <c:pt idx="2004">
                  <c:v>10.690000000000001</c:v>
                </c:pt>
                <c:pt idx="2005">
                  <c:v>10.71</c:v>
                </c:pt>
                <c:pt idx="2006">
                  <c:v>10.71</c:v>
                </c:pt>
                <c:pt idx="2007">
                  <c:v>10.71</c:v>
                </c:pt>
                <c:pt idx="2008">
                  <c:v>10.690000000000001</c:v>
                </c:pt>
                <c:pt idx="2009">
                  <c:v>10.67</c:v>
                </c:pt>
                <c:pt idx="2010">
                  <c:v>10.64</c:v>
                </c:pt>
                <c:pt idx="2011">
                  <c:v>10.620000000000001</c:v>
                </c:pt>
                <c:pt idx="2012">
                  <c:v>10.64</c:v>
                </c:pt>
                <c:pt idx="2013">
                  <c:v>10.700000000000001</c:v>
                </c:pt>
                <c:pt idx="2014">
                  <c:v>10.74</c:v>
                </c:pt>
                <c:pt idx="2015">
                  <c:v>10.780000000000001</c:v>
                </c:pt>
                <c:pt idx="2016">
                  <c:v>10.8</c:v>
                </c:pt>
                <c:pt idx="2017">
                  <c:v>10.8</c:v>
                </c:pt>
                <c:pt idx="2018">
                  <c:v>10.77</c:v>
                </c:pt>
                <c:pt idx="2019">
                  <c:v>10.73</c:v>
                </c:pt>
                <c:pt idx="2020">
                  <c:v>10.690000000000001</c:v>
                </c:pt>
                <c:pt idx="2021">
                  <c:v>10.67</c:v>
                </c:pt>
                <c:pt idx="2022">
                  <c:v>10.68</c:v>
                </c:pt>
                <c:pt idx="2023">
                  <c:v>10.72</c:v>
                </c:pt>
                <c:pt idx="2024">
                  <c:v>10.75</c:v>
                </c:pt>
                <c:pt idx="2025">
                  <c:v>10.77</c:v>
                </c:pt>
                <c:pt idx="2026">
                  <c:v>10.780000000000001</c:v>
                </c:pt>
                <c:pt idx="2027">
                  <c:v>10.780000000000001</c:v>
                </c:pt>
                <c:pt idx="2028">
                  <c:v>10.75</c:v>
                </c:pt>
                <c:pt idx="2029">
                  <c:v>10.71</c:v>
                </c:pt>
                <c:pt idx="2030">
                  <c:v>10.47</c:v>
                </c:pt>
                <c:pt idx="2031">
                  <c:v>10.57</c:v>
                </c:pt>
                <c:pt idx="2032">
                  <c:v>10.6</c:v>
                </c:pt>
                <c:pt idx="2033">
                  <c:v>10.64</c:v>
                </c:pt>
                <c:pt idx="2034">
                  <c:v>10.67</c:v>
                </c:pt>
                <c:pt idx="2035">
                  <c:v>10.690000000000001</c:v>
                </c:pt>
                <c:pt idx="2036">
                  <c:v>10.700000000000001</c:v>
                </c:pt>
                <c:pt idx="2037">
                  <c:v>10.71</c:v>
                </c:pt>
                <c:pt idx="2038">
                  <c:v>10.700000000000001</c:v>
                </c:pt>
                <c:pt idx="2039">
                  <c:v>10.700000000000001</c:v>
                </c:pt>
                <c:pt idx="2040">
                  <c:v>10.67</c:v>
                </c:pt>
                <c:pt idx="2041">
                  <c:v>10.64</c:v>
                </c:pt>
                <c:pt idx="2042">
                  <c:v>10.63</c:v>
                </c:pt>
                <c:pt idx="2043">
                  <c:v>10.63</c:v>
                </c:pt>
                <c:pt idx="2044">
                  <c:v>10.67</c:v>
                </c:pt>
                <c:pt idx="2045">
                  <c:v>10.68</c:v>
                </c:pt>
                <c:pt idx="2046">
                  <c:v>10.71</c:v>
                </c:pt>
                <c:pt idx="2047">
                  <c:v>10.71</c:v>
                </c:pt>
                <c:pt idx="2048">
                  <c:v>10.72</c:v>
                </c:pt>
                <c:pt idx="2049">
                  <c:v>10.73</c:v>
                </c:pt>
                <c:pt idx="2050">
                  <c:v>10.75</c:v>
                </c:pt>
                <c:pt idx="2051">
                  <c:v>10.75</c:v>
                </c:pt>
                <c:pt idx="2052">
                  <c:v>10.74</c:v>
                </c:pt>
                <c:pt idx="2053">
                  <c:v>10.73</c:v>
                </c:pt>
                <c:pt idx="2054">
                  <c:v>10.72</c:v>
                </c:pt>
                <c:pt idx="2055">
                  <c:v>10.74</c:v>
                </c:pt>
                <c:pt idx="2056">
                  <c:v>10.77</c:v>
                </c:pt>
                <c:pt idx="2057">
                  <c:v>10.790000000000001</c:v>
                </c:pt>
                <c:pt idx="2058">
                  <c:v>10.81</c:v>
                </c:pt>
                <c:pt idx="2059">
                  <c:v>10.81</c:v>
                </c:pt>
                <c:pt idx="2060">
                  <c:v>10.8</c:v>
                </c:pt>
                <c:pt idx="2061">
                  <c:v>10.75</c:v>
                </c:pt>
                <c:pt idx="2062">
                  <c:v>10.71</c:v>
                </c:pt>
                <c:pt idx="2063">
                  <c:v>10.66</c:v>
                </c:pt>
                <c:pt idx="2064">
                  <c:v>10.65</c:v>
                </c:pt>
                <c:pt idx="2065">
                  <c:v>10.68</c:v>
                </c:pt>
                <c:pt idx="2066">
                  <c:v>10.73</c:v>
                </c:pt>
                <c:pt idx="2067">
                  <c:v>10.73</c:v>
                </c:pt>
                <c:pt idx="2068">
                  <c:v>10.72</c:v>
                </c:pt>
                <c:pt idx="2069">
                  <c:v>10.700000000000001</c:v>
                </c:pt>
                <c:pt idx="2070">
                  <c:v>10.66</c:v>
                </c:pt>
                <c:pt idx="2071">
                  <c:v>10.63</c:v>
                </c:pt>
                <c:pt idx="2072">
                  <c:v>10.58</c:v>
                </c:pt>
                <c:pt idx="2073">
                  <c:v>10.530000000000001</c:v>
                </c:pt>
                <c:pt idx="2074">
                  <c:v>10.59</c:v>
                </c:pt>
                <c:pt idx="2075">
                  <c:v>10.64</c:v>
                </c:pt>
                <c:pt idx="2076">
                  <c:v>10.690000000000001</c:v>
                </c:pt>
                <c:pt idx="2077">
                  <c:v>10.74</c:v>
                </c:pt>
                <c:pt idx="2078">
                  <c:v>10.77</c:v>
                </c:pt>
                <c:pt idx="2079">
                  <c:v>10.780000000000001</c:v>
                </c:pt>
                <c:pt idx="2080">
                  <c:v>10.790000000000001</c:v>
                </c:pt>
                <c:pt idx="2081">
                  <c:v>10.790000000000001</c:v>
                </c:pt>
                <c:pt idx="2082">
                  <c:v>10.77</c:v>
                </c:pt>
                <c:pt idx="2083">
                  <c:v>10.74</c:v>
                </c:pt>
                <c:pt idx="2084">
                  <c:v>10.72</c:v>
                </c:pt>
                <c:pt idx="2085">
                  <c:v>10.73</c:v>
                </c:pt>
                <c:pt idx="2086">
                  <c:v>10.77</c:v>
                </c:pt>
                <c:pt idx="2087">
                  <c:v>10.790000000000001</c:v>
                </c:pt>
                <c:pt idx="2088">
                  <c:v>10.8</c:v>
                </c:pt>
                <c:pt idx="2089">
                  <c:v>10.8</c:v>
                </c:pt>
                <c:pt idx="2090">
                  <c:v>10.77</c:v>
                </c:pt>
                <c:pt idx="2091">
                  <c:v>10.72</c:v>
                </c:pt>
                <c:pt idx="2092">
                  <c:v>10.68</c:v>
                </c:pt>
                <c:pt idx="2093">
                  <c:v>10.63</c:v>
                </c:pt>
                <c:pt idx="2094">
                  <c:v>10.58</c:v>
                </c:pt>
                <c:pt idx="2095">
                  <c:v>10.56</c:v>
                </c:pt>
                <c:pt idx="2096">
                  <c:v>10.610000000000001</c:v>
                </c:pt>
                <c:pt idx="2097">
                  <c:v>10.68</c:v>
                </c:pt>
                <c:pt idx="2098">
                  <c:v>10.75</c:v>
                </c:pt>
                <c:pt idx="2099">
                  <c:v>10.77</c:v>
                </c:pt>
                <c:pt idx="2100">
                  <c:v>10.8</c:v>
                </c:pt>
                <c:pt idx="2101">
                  <c:v>10.81</c:v>
                </c:pt>
                <c:pt idx="2102">
                  <c:v>10.82</c:v>
                </c:pt>
                <c:pt idx="2103">
                  <c:v>10.81</c:v>
                </c:pt>
                <c:pt idx="2104">
                  <c:v>10.790000000000001</c:v>
                </c:pt>
                <c:pt idx="2105">
                  <c:v>10.700000000000001</c:v>
                </c:pt>
                <c:pt idx="2106">
                  <c:v>10.700000000000001</c:v>
                </c:pt>
                <c:pt idx="2107">
                  <c:v>10.700000000000001</c:v>
                </c:pt>
                <c:pt idx="2108">
                  <c:v>10.690000000000001</c:v>
                </c:pt>
                <c:pt idx="2109">
                  <c:v>10.68</c:v>
                </c:pt>
                <c:pt idx="2110">
                  <c:v>10.66</c:v>
                </c:pt>
                <c:pt idx="2111">
                  <c:v>10.67</c:v>
                </c:pt>
                <c:pt idx="2112">
                  <c:v>10.68</c:v>
                </c:pt>
                <c:pt idx="2113">
                  <c:v>10.700000000000001</c:v>
                </c:pt>
                <c:pt idx="2114">
                  <c:v>10.75</c:v>
                </c:pt>
                <c:pt idx="2115">
                  <c:v>10.77</c:v>
                </c:pt>
                <c:pt idx="2116">
                  <c:v>10.77</c:v>
                </c:pt>
                <c:pt idx="2117">
                  <c:v>10.76</c:v>
                </c:pt>
                <c:pt idx="2118">
                  <c:v>10.75</c:v>
                </c:pt>
                <c:pt idx="2119">
                  <c:v>10.75</c:v>
                </c:pt>
                <c:pt idx="2120">
                  <c:v>10.74</c:v>
                </c:pt>
                <c:pt idx="2121">
                  <c:v>10.74</c:v>
                </c:pt>
                <c:pt idx="2122">
                  <c:v>10.77</c:v>
                </c:pt>
                <c:pt idx="2123">
                  <c:v>10.82</c:v>
                </c:pt>
                <c:pt idx="2124">
                  <c:v>10.83</c:v>
                </c:pt>
                <c:pt idx="2125">
                  <c:v>10.84</c:v>
                </c:pt>
                <c:pt idx="2126">
                  <c:v>10.84</c:v>
                </c:pt>
                <c:pt idx="2127">
                  <c:v>10.850000000000007</c:v>
                </c:pt>
                <c:pt idx="2128">
                  <c:v>10.83</c:v>
                </c:pt>
                <c:pt idx="2129">
                  <c:v>10.71</c:v>
                </c:pt>
                <c:pt idx="2130">
                  <c:v>10.72</c:v>
                </c:pt>
                <c:pt idx="2131">
                  <c:v>10.73</c:v>
                </c:pt>
                <c:pt idx="2132">
                  <c:v>10.74</c:v>
                </c:pt>
                <c:pt idx="2133">
                  <c:v>10.75</c:v>
                </c:pt>
                <c:pt idx="2134">
                  <c:v>10.75</c:v>
                </c:pt>
                <c:pt idx="2135">
                  <c:v>10.64</c:v>
                </c:pt>
                <c:pt idx="2136">
                  <c:v>10.66</c:v>
                </c:pt>
                <c:pt idx="2137">
                  <c:v>10.68</c:v>
                </c:pt>
                <c:pt idx="2138">
                  <c:v>10.700000000000001</c:v>
                </c:pt>
                <c:pt idx="2139">
                  <c:v>10.73</c:v>
                </c:pt>
                <c:pt idx="2140">
                  <c:v>10.74</c:v>
                </c:pt>
                <c:pt idx="2141">
                  <c:v>10.74</c:v>
                </c:pt>
                <c:pt idx="2142">
                  <c:v>10.73</c:v>
                </c:pt>
                <c:pt idx="2143">
                  <c:v>10.72</c:v>
                </c:pt>
                <c:pt idx="2144">
                  <c:v>10.72</c:v>
                </c:pt>
                <c:pt idx="2145">
                  <c:v>10.74</c:v>
                </c:pt>
                <c:pt idx="2146">
                  <c:v>10.790000000000001</c:v>
                </c:pt>
                <c:pt idx="2147">
                  <c:v>10.84</c:v>
                </c:pt>
                <c:pt idx="2148">
                  <c:v>10.850000000000007</c:v>
                </c:pt>
                <c:pt idx="2149">
                  <c:v>10.850000000000007</c:v>
                </c:pt>
                <c:pt idx="2150">
                  <c:v>10.83</c:v>
                </c:pt>
                <c:pt idx="2151">
                  <c:v>10.81</c:v>
                </c:pt>
                <c:pt idx="2152">
                  <c:v>10.780000000000001</c:v>
                </c:pt>
                <c:pt idx="2153">
                  <c:v>10.76</c:v>
                </c:pt>
                <c:pt idx="2154">
                  <c:v>10.74</c:v>
                </c:pt>
                <c:pt idx="2155">
                  <c:v>10.73</c:v>
                </c:pt>
                <c:pt idx="2156">
                  <c:v>10.77</c:v>
                </c:pt>
                <c:pt idx="2157">
                  <c:v>10.8</c:v>
                </c:pt>
                <c:pt idx="2158">
                  <c:v>10.81</c:v>
                </c:pt>
                <c:pt idx="2159">
                  <c:v>10.8</c:v>
                </c:pt>
                <c:pt idx="2160">
                  <c:v>10.780000000000001</c:v>
                </c:pt>
                <c:pt idx="2161">
                  <c:v>10.75</c:v>
                </c:pt>
                <c:pt idx="2162">
                  <c:v>10.73</c:v>
                </c:pt>
                <c:pt idx="2163">
                  <c:v>10.72</c:v>
                </c:pt>
                <c:pt idx="2164">
                  <c:v>10.74</c:v>
                </c:pt>
                <c:pt idx="2165">
                  <c:v>10.75</c:v>
                </c:pt>
                <c:pt idx="2166">
                  <c:v>10.75</c:v>
                </c:pt>
                <c:pt idx="2167">
                  <c:v>10.74</c:v>
                </c:pt>
                <c:pt idx="2168">
                  <c:v>10.73</c:v>
                </c:pt>
                <c:pt idx="2169">
                  <c:v>10.72</c:v>
                </c:pt>
                <c:pt idx="2170">
                  <c:v>10.73</c:v>
                </c:pt>
                <c:pt idx="2171">
                  <c:v>10.75</c:v>
                </c:pt>
                <c:pt idx="2172">
                  <c:v>10.76</c:v>
                </c:pt>
                <c:pt idx="2173">
                  <c:v>10.77</c:v>
                </c:pt>
                <c:pt idx="2174">
                  <c:v>10.76</c:v>
                </c:pt>
                <c:pt idx="2175">
                  <c:v>10.73</c:v>
                </c:pt>
                <c:pt idx="2176">
                  <c:v>10.700000000000001</c:v>
                </c:pt>
                <c:pt idx="2177">
                  <c:v>10.71</c:v>
                </c:pt>
                <c:pt idx="2178">
                  <c:v>10.74</c:v>
                </c:pt>
                <c:pt idx="2179">
                  <c:v>10.780000000000001</c:v>
                </c:pt>
                <c:pt idx="2180">
                  <c:v>10.8</c:v>
                </c:pt>
                <c:pt idx="2181">
                  <c:v>10.81</c:v>
                </c:pt>
                <c:pt idx="2182">
                  <c:v>10.83</c:v>
                </c:pt>
                <c:pt idx="2183">
                  <c:v>10.83</c:v>
                </c:pt>
                <c:pt idx="2184">
                  <c:v>10.82</c:v>
                </c:pt>
                <c:pt idx="2185">
                  <c:v>10.8</c:v>
                </c:pt>
                <c:pt idx="2186">
                  <c:v>10.76</c:v>
                </c:pt>
                <c:pt idx="2187">
                  <c:v>10.75</c:v>
                </c:pt>
                <c:pt idx="2188">
                  <c:v>10.780000000000001</c:v>
                </c:pt>
                <c:pt idx="2189">
                  <c:v>10.81</c:v>
                </c:pt>
                <c:pt idx="2190">
                  <c:v>10.84</c:v>
                </c:pt>
                <c:pt idx="2191">
                  <c:v>10.850000000000007</c:v>
                </c:pt>
                <c:pt idx="2192">
                  <c:v>10.84</c:v>
                </c:pt>
                <c:pt idx="2193">
                  <c:v>10.83</c:v>
                </c:pt>
                <c:pt idx="2194">
                  <c:v>10.790000000000001</c:v>
                </c:pt>
                <c:pt idx="2195">
                  <c:v>10.76</c:v>
                </c:pt>
                <c:pt idx="2196">
                  <c:v>10.73</c:v>
                </c:pt>
                <c:pt idx="2197">
                  <c:v>10.71</c:v>
                </c:pt>
                <c:pt idx="2198">
                  <c:v>10.77</c:v>
                </c:pt>
                <c:pt idx="2199">
                  <c:v>10.82</c:v>
                </c:pt>
                <c:pt idx="2200">
                  <c:v>10.870000000000006</c:v>
                </c:pt>
                <c:pt idx="2201">
                  <c:v>10.9</c:v>
                </c:pt>
                <c:pt idx="2202">
                  <c:v>10.91</c:v>
                </c:pt>
                <c:pt idx="2203">
                  <c:v>10.91</c:v>
                </c:pt>
                <c:pt idx="2204">
                  <c:v>10.89</c:v>
                </c:pt>
                <c:pt idx="2205">
                  <c:v>10.860000000000008</c:v>
                </c:pt>
                <c:pt idx="2206">
                  <c:v>10.72</c:v>
                </c:pt>
                <c:pt idx="2207">
                  <c:v>10.76</c:v>
                </c:pt>
                <c:pt idx="2208">
                  <c:v>10.75</c:v>
                </c:pt>
                <c:pt idx="2209">
                  <c:v>10.77</c:v>
                </c:pt>
                <c:pt idx="2210">
                  <c:v>10.81</c:v>
                </c:pt>
                <c:pt idx="2211">
                  <c:v>10.83</c:v>
                </c:pt>
                <c:pt idx="2212">
                  <c:v>10.84</c:v>
                </c:pt>
                <c:pt idx="2213">
                  <c:v>10.850000000000007</c:v>
                </c:pt>
                <c:pt idx="2214">
                  <c:v>10.83</c:v>
                </c:pt>
                <c:pt idx="2215">
                  <c:v>10.81</c:v>
                </c:pt>
                <c:pt idx="2216">
                  <c:v>10.620000000000001</c:v>
                </c:pt>
                <c:pt idx="2217">
                  <c:v>10.65</c:v>
                </c:pt>
                <c:pt idx="2218">
                  <c:v>10.65</c:v>
                </c:pt>
                <c:pt idx="2219">
                  <c:v>10.690000000000001</c:v>
                </c:pt>
                <c:pt idx="2220">
                  <c:v>10.73</c:v>
                </c:pt>
                <c:pt idx="2221">
                  <c:v>10.76</c:v>
                </c:pt>
                <c:pt idx="2222">
                  <c:v>10.77</c:v>
                </c:pt>
                <c:pt idx="2223">
                  <c:v>10.77</c:v>
                </c:pt>
                <c:pt idx="2224">
                  <c:v>10.77</c:v>
                </c:pt>
                <c:pt idx="2225">
                  <c:v>10.74</c:v>
                </c:pt>
                <c:pt idx="2226">
                  <c:v>10.66</c:v>
                </c:pt>
                <c:pt idx="2227">
                  <c:v>10.66</c:v>
                </c:pt>
                <c:pt idx="2228">
                  <c:v>10.67</c:v>
                </c:pt>
                <c:pt idx="2229">
                  <c:v>10.700000000000001</c:v>
                </c:pt>
                <c:pt idx="2230">
                  <c:v>10.72</c:v>
                </c:pt>
                <c:pt idx="2231">
                  <c:v>10.73</c:v>
                </c:pt>
                <c:pt idx="2232">
                  <c:v>10.74</c:v>
                </c:pt>
                <c:pt idx="2233">
                  <c:v>10.76</c:v>
                </c:pt>
                <c:pt idx="2234">
                  <c:v>10.780000000000001</c:v>
                </c:pt>
                <c:pt idx="2235">
                  <c:v>10.82</c:v>
                </c:pt>
                <c:pt idx="2236">
                  <c:v>10.83</c:v>
                </c:pt>
                <c:pt idx="2237">
                  <c:v>10.82</c:v>
                </c:pt>
                <c:pt idx="2238">
                  <c:v>10.81</c:v>
                </c:pt>
                <c:pt idx="2239">
                  <c:v>10.620000000000001</c:v>
                </c:pt>
                <c:pt idx="2240">
                  <c:v>10.66</c:v>
                </c:pt>
                <c:pt idx="2241">
                  <c:v>10.67</c:v>
                </c:pt>
                <c:pt idx="2242">
                  <c:v>10.67</c:v>
                </c:pt>
                <c:pt idx="2243">
                  <c:v>10.56</c:v>
                </c:pt>
                <c:pt idx="2244">
                  <c:v>10.67</c:v>
                </c:pt>
                <c:pt idx="2245">
                  <c:v>10.73</c:v>
                </c:pt>
                <c:pt idx="2246">
                  <c:v>10.75</c:v>
                </c:pt>
                <c:pt idx="2247">
                  <c:v>10.77</c:v>
                </c:pt>
                <c:pt idx="2248">
                  <c:v>10.82</c:v>
                </c:pt>
                <c:pt idx="2249">
                  <c:v>10.870000000000006</c:v>
                </c:pt>
                <c:pt idx="2250">
                  <c:v>10.9</c:v>
                </c:pt>
                <c:pt idx="2251">
                  <c:v>10.9</c:v>
                </c:pt>
                <c:pt idx="2252">
                  <c:v>10.9</c:v>
                </c:pt>
                <c:pt idx="2253">
                  <c:v>10.88</c:v>
                </c:pt>
                <c:pt idx="2254">
                  <c:v>10.76</c:v>
                </c:pt>
                <c:pt idx="2255">
                  <c:v>10.75</c:v>
                </c:pt>
                <c:pt idx="2256">
                  <c:v>10.75</c:v>
                </c:pt>
                <c:pt idx="2257">
                  <c:v>10.780000000000001</c:v>
                </c:pt>
                <c:pt idx="2258">
                  <c:v>10.850000000000007</c:v>
                </c:pt>
                <c:pt idx="2259">
                  <c:v>10.91</c:v>
                </c:pt>
                <c:pt idx="2260">
                  <c:v>10.93</c:v>
                </c:pt>
                <c:pt idx="2261">
                  <c:v>10.93</c:v>
                </c:pt>
                <c:pt idx="2262">
                  <c:v>10.92</c:v>
                </c:pt>
                <c:pt idx="2263">
                  <c:v>10.91</c:v>
                </c:pt>
                <c:pt idx="2264">
                  <c:v>10.88</c:v>
                </c:pt>
                <c:pt idx="2265">
                  <c:v>10.860000000000008</c:v>
                </c:pt>
                <c:pt idx="2266">
                  <c:v>10.850000000000007</c:v>
                </c:pt>
                <c:pt idx="2267">
                  <c:v>10.84</c:v>
                </c:pt>
                <c:pt idx="2268">
                  <c:v>10.850000000000007</c:v>
                </c:pt>
                <c:pt idx="2269">
                  <c:v>10.860000000000008</c:v>
                </c:pt>
                <c:pt idx="2270">
                  <c:v>10.9</c:v>
                </c:pt>
                <c:pt idx="2271">
                  <c:v>10.91</c:v>
                </c:pt>
                <c:pt idx="2272">
                  <c:v>10.9</c:v>
                </c:pt>
                <c:pt idx="2273">
                  <c:v>10.88</c:v>
                </c:pt>
                <c:pt idx="2274">
                  <c:v>10.700000000000001</c:v>
                </c:pt>
                <c:pt idx="2275">
                  <c:v>10.75</c:v>
                </c:pt>
                <c:pt idx="2276">
                  <c:v>10.780000000000001</c:v>
                </c:pt>
                <c:pt idx="2277">
                  <c:v>10.8</c:v>
                </c:pt>
                <c:pt idx="2278">
                  <c:v>10.82</c:v>
                </c:pt>
                <c:pt idx="2279">
                  <c:v>10.81</c:v>
                </c:pt>
                <c:pt idx="2280">
                  <c:v>10.8</c:v>
                </c:pt>
                <c:pt idx="2281">
                  <c:v>10.8</c:v>
                </c:pt>
                <c:pt idx="2282">
                  <c:v>10.82</c:v>
                </c:pt>
                <c:pt idx="2283">
                  <c:v>10.860000000000008</c:v>
                </c:pt>
                <c:pt idx="2284">
                  <c:v>10.88</c:v>
                </c:pt>
                <c:pt idx="2285">
                  <c:v>10.88</c:v>
                </c:pt>
                <c:pt idx="2286">
                  <c:v>10.88</c:v>
                </c:pt>
                <c:pt idx="2287">
                  <c:v>10.870000000000006</c:v>
                </c:pt>
                <c:pt idx="2288">
                  <c:v>10.89</c:v>
                </c:pt>
                <c:pt idx="2289">
                  <c:v>10.91</c:v>
                </c:pt>
                <c:pt idx="2290">
                  <c:v>10.940000000000001</c:v>
                </c:pt>
                <c:pt idx="2291">
                  <c:v>10.940000000000001</c:v>
                </c:pt>
                <c:pt idx="2292">
                  <c:v>10.93</c:v>
                </c:pt>
                <c:pt idx="2293">
                  <c:v>10.92</c:v>
                </c:pt>
                <c:pt idx="2294">
                  <c:v>10.9</c:v>
                </c:pt>
                <c:pt idx="2295">
                  <c:v>10.870000000000006</c:v>
                </c:pt>
                <c:pt idx="2296">
                  <c:v>10.850000000000007</c:v>
                </c:pt>
                <c:pt idx="2297">
                  <c:v>10.83</c:v>
                </c:pt>
                <c:pt idx="2298">
                  <c:v>10.81</c:v>
                </c:pt>
                <c:pt idx="2299">
                  <c:v>10.8</c:v>
                </c:pt>
                <c:pt idx="2300">
                  <c:v>10.790000000000001</c:v>
                </c:pt>
                <c:pt idx="2301">
                  <c:v>10.82</c:v>
                </c:pt>
                <c:pt idx="2302">
                  <c:v>10.84</c:v>
                </c:pt>
                <c:pt idx="2303">
                  <c:v>10.850000000000007</c:v>
                </c:pt>
                <c:pt idx="2304">
                  <c:v>10.870000000000006</c:v>
                </c:pt>
                <c:pt idx="2305">
                  <c:v>10.860000000000008</c:v>
                </c:pt>
                <c:pt idx="2306">
                  <c:v>10.84</c:v>
                </c:pt>
                <c:pt idx="2307">
                  <c:v>10.82</c:v>
                </c:pt>
                <c:pt idx="2308">
                  <c:v>10.8</c:v>
                </c:pt>
                <c:pt idx="2309">
                  <c:v>10.82</c:v>
                </c:pt>
                <c:pt idx="2310">
                  <c:v>10.850000000000007</c:v>
                </c:pt>
                <c:pt idx="2311">
                  <c:v>10.850000000000007</c:v>
                </c:pt>
                <c:pt idx="2312">
                  <c:v>10.860000000000008</c:v>
                </c:pt>
                <c:pt idx="2313">
                  <c:v>10.860000000000008</c:v>
                </c:pt>
                <c:pt idx="2314">
                  <c:v>10.870000000000006</c:v>
                </c:pt>
                <c:pt idx="2315">
                  <c:v>10.870000000000006</c:v>
                </c:pt>
                <c:pt idx="2316">
                  <c:v>10.88</c:v>
                </c:pt>
                <c:pt idx="2317">
                  <c:v>10.9</c:v>
                </c:pt>
                <c:pt idx="2318">
                  <c:v>10.9</c:v>
                </c:pt>
                <c:pt idx="2319">
                  <c:v>10.88</c:v>
                </c:pt>
                <c:pt idx="2320">
                  <c:v>10.860000000000008</c:v>
                </c:pt>
                <c:pt idx="2321">
                  <c:v>10.72</c:v>
                </c:pt>
                <c:pt idx="2322">
                  <c:v>10.73</c:v>
                </c:pt>
                <c:pt idx="2323">
                  <c:v>10.76</c:v>
                </c:pt>
                <c:pt idx="2324">
                  <c:v>10.8</c:v>
                </c:pt>
                <c:pt idx="2325">
                  <c:v>10.81</c:v>
                </c:pt>
                <c:pt idx="2326">
                  <c:v>10.82</c:v>
                </c:pt>
                <c:pt idx="2327">
                  <c:v>10.83</c:v>
                </c:pt>
                <c:pt idx="2328">
                  <c:v>10.83</c:v>
                </c:pt>
                <c:pt idx="2329">
                  <c:v>10.84</c:v>
                </c:pt>
                <c:pt idx="2330">
                  <c:v>10.850000000000007</c:v>
                </c:pt>
                <c:pt idx="2331">
                  <c:v>10.850000000000007</c:v>
                </c:pt>
                <c:pt idx="2332">
                  <c:v>10.850000000000007</c:v>
                </c:pt>
                <c:pt idx="2333">
                  <c:v>10.870000000000006</c:v>
                </c:pt>
                <c:pt idx="2334">
                  <c:v>10.91</c:v>
                </c:pt>
                <c:pt idx="2335">
                  <c:v>10.93</c:v>
                </c:pt>
                <c:pt idx="2336">
                  <c:v>10.940000000000001</c:v>
                </c:pt>
                <c:pt idx="2337">
                  <c:v>10.940000000000001</c:v>
                </c:pt>
                <c:pt idx="2338">
                  <c:v>10.93</c:v>
                </c:pt>
                <c:pt idx="2339">
                  <c:v>10.74</c:v>
                </c:pt>
                <c:pt idx="2340">
                  <c:v>10.850000000000007</c:v>
                </c:pt>
                <c:pt idx="2341">
                  <c:v>10.9</c:v>
                </c:pt>
                <c:pt idx="2342">
                  <c:v>10.950000000000006</c:v>
                </c:pt>
                <c:pt idx="2343">
                  <c:v>10.96</c:v>
                </c:pt>
                <c:pt idx="2344">
                  <c:v>10.96</c:v>
                </c:pt>
                <c:pt idx="2345">
                  <c:v>10.940000000000001</c:v>
                </c:pt>
                <c:pt idx="2346">
                  <c:v>10.92</c:v>
                </c:pt>
                <c:pt idx="2347">
                  <c:v>10.88</c:v>
                </c:pt>
                <c:pt idx="2348">
                  <c:v>10.84</c:v>
                </c:pt>
                <c:pt idx="2349">
                  <c:v>10.700000000000001</c:v>
                </c:pt>
                <c:pt idx="2350">
                  <c:v>10.700000000000001</c:v>
                </c:pt>
                <c:pt idx="2351">
                  <c:v>10.73</c:v>
                </c:pt>
                <c:pt idx="2352">
                  <c:v>10.780000000000001</c:v>
                </c:pt>
                <c:pt idx="2353">
                  <c:v>10.73</c:v>
                </c:pt>
                <c:pt idx="2354">
                  <c:v>10.77</c:v>
                </c:pt>
                <c:pt idx="2355">
                  <c:v>10.780000000000001</c:v>
                </c:pt>
                <c:pt idx="2356">
                  <c:v>10.77</c:v>
                </c:pt>
                <c:pt idx="2357">
                  <c:v>10.77</c:v>
                </c:pt>
                <c:pt idx="2358">
                  <c:v>10.75</c:v>
                </c:pt>
                <c:pt idx="2359">
                  <c:v>10.73</c:v>
                </c:pt>
                <c:pt idx="2360">
                  <c:v>10.72</c:v>
                </c:pt>
                <c:pt idx="2361">
                  <c:v>10.73</c:v>
                </c:pt>
                <c:pt idx="2362">
                  <c:v>10.74</c:v>
                </c:pt>
                <c:pt idx="2363">
                  <c:v>10.76</c:v>
                </c:pt>
                <c:pt idx="2364">
                  <c:v>10.8</c:v>
                </c:pt>
                <c:pt idx="2365">
                  <c:v>10.84</c:v>
                </c:pt>
                <c:pt idx="2366">
                  <c:v>10.860000000000008</c:v>
                </c:pt>
                <c:pt idx="2367">
                  <c:v>10.88</c:v>
                </c:pt>
                <c:pt idx="2368">
                  <c:v>10.64</c:v>
                </c:pt>
                <c:pt idx="2369">
                  <c:v>10.8</c:v>
                </c:pt>
                <c:pt idx="2370">
                  <c:v>10.82</c:v>
                </c:pt>
                <c:pt idx="2371">
                  <c:v>10.82</c:v>
                </c:pt>
                <c:pt idx="2372">
                  <c:v>10.83</c:v>
                </c:pt>
                <c:pt idx="2373">
                  <c:v>10.860000000000008</c:v>
                </c:pt>
                <c:pt idx="2374">
                  <c:v>10.9</c:v>
                </c:pt>
                <c:pt idx="2375">
                  <c:v>10.940000000000001</c:v>
                </c:pt>
                <c:pt idx="2376">
                  <c:v>10.97</c:v>
                </c:pt>
                <c:pt idx="2377">
                  <c:v>11</c:v>
                </c:pt>
                <c:pt idx="2378">
                  <c:v>10.98</c:v>
                </c:pt>
                <c:pt idx="2379">
                  <c:v>10.96</c:v>
                </c:pt>
                <c:pt idx="2380">
                  <c:v>10.93</c:v>
                </c:pt>
                <c:pt idx="2381">
                  <c:v>10.93</c:v>
                </c:pt>
                <c:pt idx="2382">
                  <c:v>10.940000000000001</c:v>
                </c:pt>
                <c:pt idx="2383">
                  <c:v>10.940000000000001</c:v>
                </c:pt>
                <c:pt idx="2384">
                  <c:v>10.93</c:v>
                </c:pt>
                <c:pt idx="2385">
                  <c:v>10.92</c:v>
                </c:pt>
                <c:pt idx="2386">
                  <c:v>10.91</c:v>
                </c:pt>
                <c:pt idx="2387">
                  <c:v>10.89</c:v>
                </c:pt>
                <c:pt idx="2388">
                  <c:v>10.870000000000006</c:v>
                </c:pt>
                <c:pt idx="2389">
                  <c:v>10.89</c:v>
                </c:pt>
                <c:pt idx="2390">
                  <c:v>10.91</c:v>
                </c:pt>
                <c:pt idx="2391">
                  <c:v>10.91</c:v>
                </c:pt>
                <c:pt idx="2392">
                  <c:v>10.89</c:v>
                </c:pt>
                <c:pt idx="2393">
                  <c:v>10.870000000000006</c:v>
                </c:pt>
                <c:pt idx="2394">
                  <c:v>10.84</c:v>
                </c:pt>
                <c:pt idx="2395">
                  <c:v>10.81</c:v>
                </c:pt>
                <c:pt idx="2396">
                  <c:v>10.790000000000001</c:v>
                </c:pt>
                <c:pt idx="2397">
                  <c:v>10.8</c:v>
                </c:pt>
                <c:pt idx="2398">
                  <c:v>10.82</c:v>
                </c:pt>
                <c:pt idx="2399">
                  <c:v>10.82</c:v>
                </c:pt>
                <c:pt idx="2400">
                  <c:v>10.81</c:v>
                </c:pt>
                <c:pt idx="2401">
                  <c:v>10.77</c:v>
                </c:pt>
                <c:pt idx="2402">
                  <c:v>10.74</c:v>
                </c:pt>
                <c:pt idx="2403">
                  <c:v>10.74</c:v>
                </c:pt>
                <c:pt idx="2404">
                  <c:v>10.780000000000001</c:v>
                </c:pt>
                <c:pt idx="2405">
                  <c:v>10.8</c:v>
                </c:pt>
                <c:pt idx="2406">
                  <c:v>10.81</c:v>
                </c:pt>
                <c:pt idx="2407">
                  <c:v>10.8</c:v>
                </c:pt>
                <c:pt idx="2408">
                  <c:v>10.77</c:v>
                </c:pt>
                <c:pt idx="2409">
                  <c:v>10.75</c:v>
                </c:pt>
                <c:pt idx="2410">
                  <c:v>10.73</c:v>
                </c:pt>
                <c:pt idx="2411">
                  <c:v>10.74</c:v>
                </c:pt>
                <c:pt idx="2412">
                  <c:v>10.780000000000001</c:v>
                </c:pt>
                <c:pt idx="2413">
                  <c:v>10.83</c:v>
                </c:pt>
                <c:pt idx="2414">
                  <c:v>10.850000000000007</c:v>
                </c:pt>
                <c:pt idx="2415">
                  <c:v>10.850000000000007</c:v>
                </c:pt>
                <c:pt idx="2416">
                  <c:v>10.83</c:v>
                </c:pt>
                <c:pt idx="2417">
                  <c:v>10.82</c:v>
                </c:pt>
                <c:pt idx="2418">
                  <c:v>10.790000000000001</c:v>
                </c:pt>
                <c:pt idx="2419">
                  <c:v>10.77</c:v>
                </c:pt>
                <c:pt idx="2420">
                  <c:v>10.77</c:v>
                </c:pt>
                <c:pt idx="2421">
                  <c:v>10.790000000000001</c:v>
                </c:pt>
                <c:pt idx="2422">
                  <c:v>10.8</c:v>
                </c:pt>
                <c:pt idx="2423">
                  <c:v>10.790000000000001</c:v>
                </c:pt>
                <c:pt idx="2424">
                  <c:v>10.8</c:v>
                </c:pt>
                <c:pt idx="2425">
                  <c:v>10.82</c:v>
                </c:pt>
                <c:pt idx="2426">
                  <c:v>10.850000000000007</c:v>
                </c:pt>
                <c:pt idx="2427">
                  <c:v>10.860000000000008</c:v>
                </c:pt>
                <c:pt idx="2428">
                  <c:v>10.860000000000008</c:v>
                </c:pt>
                <c:pt idx="2429">
                  <c:v>10.84</c:v>
                </c:pt>
                <c:pt idx="2430">
                  <c:v>10.82</c:v>
                </c:pt>
                <c:pt idx="2431">
                  <c:v>10.75</c:v>
                </c:pt>
                <c:pt idx="2432">
                  <c:v>10.790000000000001</c:v>
                </c:pt>
                <c:pt idx="2433">
                  <c:v>10.82</c:v>
                </c:pt>
                <c:pt idx="2434">
                  <c:v>10.84</c:v>
                </c:pt>
                <c:pt idx="2435">
                  <c:v>10.850000000000007</c:v>
                </c:pt>
                <c:pt idx="2436">
                  <c:v>10.850000000000007</c:v>
                </c:pt>
                <c:pt idx="2437">
                  <c:v>10.83</c:v>
                </c:pt>
                <c:pt idx="2438">
                  <c:v>10.73</c:v>
                </c:pt>
                <c:pt idx="2439">
                  <c:v>10.77</c:v>
                </c:pt>
                <c:pt idx="2440">
                  <c:v>10.82</c:v>
                </c:pt>
                <c:pt idx="2441">
                  <c:v>10.860000000000008</c:v>
                </c:pt>
                <c:pt idx="2442">
                  <c:v>10.870000000000006</c:v>
                </c:pt>
                <c:pt idx="2443">
                  <c:v>10.88</c:v>
                </c:pt>
                <c:pt idx="2444">
                  <c:v>10.88</c:v>
                </c:pt>
                <c:pt idx="2445">
                  <c:v>10.870000000000006</c:v>
                </c:pt>
                <c:pt idx="2446">
                  <c:v>10.850000000000007</c:v>
                </c:pt>
                <c:pt idx="2447">
                  <c:v>10.76</c:v>
                </c:pt>
                <c:pt idx="2448">
                  <c:v>10.76</c:v>
                </c:pt>
                <c:pt idx="2449">
                  <c:v>10.77</c:v>
                </c:pt>
                <c:pt idx="2450">
                  <c:v>10.790000000000001</c:v>
                </c:pt>
                <c:pt idx="2451">
                  <c:v>10.83</c:v>
                </c:pt>
                <c:pt idx="2452">
                  <c:v>10.860000000000008</c:v>
                </c:pt>
                <c:pt idx="2453">
                  <c:v>10.860000000000008</c:v>
                </c:pt>
                <c:pt idx="2454">
                  <c:v>10.860000000000008</c:v>
                </c:pt>
                <c:pt idx="2455">
                  <c:v>10.860000000000008</c:v>
                </c:pt>
                <c:pt idx="2456">
                  <c:v>10.850000000000007</c:v>
                </c:pt>
                <c:pt idx="2457">
                  <c:v>10.67</c:v>
                </c:pt>
                <c:pt idx="2458">
                  <c:v>10.74</c:v>
                </c:pt>
                <c:pt idx="2459">
                  <c:v>10.73</c:v>
                </c:pt>
                <c:pt idx="2460">
                  <c:v>10.73</c:v>
                </c:pt>
                <c:pt idx="2461">
                  <c:v>10.72</c:v>
                </c:pt>
                <c:pt idx="2462">
                  <c:v>10.72</c:v>
                </c:pt>
                <c:pt idx="2463">
                  <c:v>10.74</c:v>
                </c:pt>
                <c:pt idx="2464">
                  <c:v>10.8</c:v>
                </c:pt>
                <c:pt idx="2465">
                  <c:v>10.88</c:v>
                </c:pt>
                <c:pt idx="2466">
                  <c:v>10.93</c:v>
                </c:pt>
                <c:pt idx="2467">
                  <c:v>10.950000000000006</c:v>
                </c:pt>
                <c:pt idx="2468">
                  <c:v>10.940000000000001</c:v>
                </c:pt>
                <c:pt idx="2469">
                  <c:v>10.93</c:v>
                </c:pt>
                <c:pt idx="2470">
                  <c:v>10.8</c:v>
                </c:pt>
                <c:pt idx="2471">
                  <c:v>10.88</c:v>
                </c:pt>
                <c:pt idx="2472">
                  <c:v>10.92</c:v>
                </c:pt>
                <c:pt idx="2473">
                  <c:v>10.93</c:v>
                </c:pt>
                <c:pt idx="2474">
                  <c:v>10.940000000000001</c:v>
                </c:pt>
                <c:pt idx="2475">
                  <c:v>10.92</c:v>
                </c:pt>
                <c:pt idx="2476">
                  <c:v>10.91</c:v>
                </c:pt>
                <c:pt idx="2477">
                  <c:v>10.92</c:v>
                </c:pt>
                <c:pt idx="2478">
                  <c:v>10.93</c:v>
                </c:pt>
                <c:pt idx="2479">
                  <c:v>10.96</c:v>
                </c:pt>
                <c:pt idx="2480">
                  <c:v>10.950000000000006</c:v>
                </c:pt>
                <c:pt idx="2481">
                  <c:v>10.940000000000001</c:v>
                </c:pt>
                <c:pt idx="2482">
                  <c:v>10.93</c:v>
                </c:pt>
                <c:pt idx="2483">
                  <c:v>10.91</c:v>
                </c:pt>
                <c:pt idx="2484">
                  <c:v>10.9</c:v>
                </c:pt>
                <c:pt idx="2485">
                  <c:v>10.9</c:v>
                </c:pt>
                <c:pt idx="2486">
                  <c:v>10.91</c:v>
                </c:pt>
                <c:pt idx="2487">
                  <c:v>10.93</c:v>
                </c:pt>
                <c:pt idx="2488">
                  <c:v>10.93</c:v>
                </c:pt>
                <c:pt idx="2489">
                  <c:v>10.93</c:v>
                </c:pt>
                <c:pt idx="2490">
                  <c:v>10.92</c:v>
                </c:pt>
                <c:pt idx="2491">
                  <c:v>10.9</c:v>
                </c:pt>
                <c:pt idx="2492">
                  <c:v>10.77</c:v>
                </c:pt>
                <c:pt idx="2493">
                  <c:v>10.870000000000006</c:v>
                </c:pt>
                <c:pt idx="2494">
                  <c:v>10.92</c:v>
                </c:pt>
                <c:pt idx="2495">
                  <c:v>10.940000000000001</c:v>
                </c:pt>
                <c:pt idx="2496">
                  <c:v>10.93</c:v>
                </c:pt>
                <c:pt idx="2497">
                  <c:v>10.92</c:v>
                </c:pt>
                <c:pt idx="2498">
                  <c:v>10.88</c:v>
                </c:pt>
                <c:pt idx="2499">
                  <c:v>10.75</c:v>
                </c:pt>
                <c:pt idx="2500">
                  <c:v>10.77</c:v>
                </c:pt>
                <c:pt idx="2501">
                  <c:v>10.82</c:v>
                </c:pt>
                <c:pt idx="2502">
                  <c:v>10.860000000000008</c:v>
                </c:pt>
                <c:pt idx="2503">
                  <c:v>10.89</c:v>
                </c:pt>
                <c:pt idx="2504">
                  <c:v>10.91</c:v>
                </c:pt>
                <c:pt idx="2505">
                  <c:v>10.9</c:v>
                </c:pt>
                <c:pt idx="2506">
                  <c:v>10.88</c:v>
                </c:pt>
                <c:pt idx="2507">
                  <c:v>10.870000000000006</c:v>
                </c:pt>
                <c:pt idx="2508">
                  <c:v>10.850000000000007</c:v>
                </c:pt>
                <c:pt idx="2509">
                  <c:v>10.83</c:v>
                </c:pt>
                <c:pt idx="2510">
                  <c:v>10.8</c:v>
                </c:pt>
                <c:pt idx="2511">
                  <c:v>10.700000000000001</c:v>
                </c:pt>
                <c:pt idx="2512">
                  <c:v>10.690000000000001</c:v>
                </c:pt>
                <c:pt idx="2513">
                  <c:v>10.700000000000001</c:v>
                </c:pt>
                <c:pt idx="2514">
                  <c:v>10.73</c:v>
                </c:pt>
                <c:pt idx="2515">
                  <c:v>10.76</c:v>
                </c:pt>
                <c:pt idx="2516">
                  <c:v>10.81</c:v>
                </c:pt>
                <c:pt idx="2517">
                  <c:v>10.84</c:v>
                </c:pt>
                <c:pt idx="2518">
                  <c:v>10.860000000000008</c:v>
                </c:pt>
                <c:pt idx="2519">
                  <c:v>10.850000000000007</c:v>
                </c:pt>
                <c:pt idx="2520">
                  <c:v>10.850000000000007</c:v>
                </c:pt>
                <c:pt idx="2521">
                  <c:v>10.850000000000007</c:v>
                </c:pt>
                <c:pt idx="2522">
                  <c:v>10.83</c:v>
                </c:pt>
                <c:pt idx="2523">
                  <c:v>10.82</c:v>
                </c:pt>
                <c:pt idx="2524">
                  <c:v>10.8</c:v>
                </c:pt>
                <c:pt idx="2525">
                  <c:v>10.8</c:v>
                </c:pt>
                <c:pt idx="2526">
                  <c:v>10.82</c:v>
                </c:pt>
                <c:pt idx="2527">
                  <c:v>10.84</c:v>
                </c:pt>
                <c:pt idx="2528">
                  <c:v>10.860000000000008</c:v>
                </c:pt>
                <c:pt idx="2529">
                  <c:v>10.870000000000006</c:v>
                </c:pt>
                <c:pt idx="2530">
                  <c:v>10.870000000000006</c:v>
                </c:pt>
                <c:pt idx="2531">
                  <c:v>10.860000000000008</c:v>
                </c:pt>
                <c:pt idx="2532">
                  <c:v>10.68</c:v>
                </c:pt>
                <c:pt idx="2533">
                  <c:v>10.72</c:v>
                </c:pt>
                <c:pt idx="2534">
                  <c:v>10.700000000000001</c:v>
                </c:pt>
                <c:pt idx="2535">
                  <c:v>10.700000000000001</c:v>
                </c:pt>
                <c:pt idx="2536">
                  <c:v>10.73</c:v>
                </c:pt>
                <c:pt idx="2537">
                  <c:v>10.780000000000001</c:v>
                </c:pt>
                <c:pt idx="2538">
                  <c:v>10.83</c:v>
                </c:pt>
                <c:pt idx="2539">
                  <c:v>10.850000000000007</c:v>
                </c:pt>
                <c:pt idx="2540">
                  <c:v>10.870000000000006</c:v>
                </c:pt>
                <c:pt idx="2541">
                  <c:v>10.870000000000006</c:v>
                </c:pt>
                <c:pt idx="2542">
                  <c:v>10.870000000000006</c:v>
                </c:pt>
                <c:pt idx="2543">
                  <c:v>10.850000000000007</c:v>
                </c:pt>
                <c:pt idx="2544">
                  <c:v>10.84</c:v>
                </c:pt>
                <c:pt idx="2545">
                  <c:v>10.82</c:v>
                </c:pt>
                <c:pt idx="2546">
                  <c:v>10.81</c:v>
                </c:pt>
                <c:pt idx="2547">
                  <c:v>10.81</c:v>
                </c:pt>
                <c:pt idx="2548">
                  <c:v>10.8</c:v>
                </c:pt>
                <c:pt idx="2549">
                  <c:v>10.82</c:v>
                </c:pt>
                <c:pt idx="2550">
                  <c:v>10.860000000000008</c:v>
                </c:pt>
                <c:pt idx="2551">
                  <c:v>10.89</c:v>
                </c:pt>
                <c:pt idx="2552">
                  <c:v>10.88</c:v>
                </c:pt>
                <c:pt idx="2553">
                  <c:v>10.870000000000006</c:v>
                </c:pt>
                <c:pt idx="2554">
                  <c:v>10.850000000000007</c:v>
                </c:pt>
                <c:pt idx="2555">
                  <c:v>10.72</c:v>
                </c:pt>
                <c:pt idx="2556">
                  <c:v>10.73</c:v>
                </c:pt>
                <c:pt idx="2557">
                  <c:v>10.75</c:v>
                </c:pt>
                <c:pt idx="2558">
                  <c:v>10.77</c:v>
                </c:pt>
                <c:pt idx="2559">
                  <c:v>10.780000000000001</c:v>
                </c:pt>
                <c:pt idx="2560">
                  <c:v>10.790000000000001</c:v>
                </c:pt>
                <c:pt idx="2561">
                  <c:v>10.8</c:v>
                </c:pt>
                <c:pt idx="2562">
                  <c:v>10.82</c:v>
                </c:pt>
                <c:pt idx="2563">
                  <c:v>10.84</c:v>
                </c:pt>
                <c:pt idx="2564">
                  <c:v>10.860000000000008</c:v>
                </c:pt>
                <c:pt idx="2565">
                  <c:v>10.860000000000008</c:v>
                </c:pt>
                <c:pt idx="2566">
                  <c:v>10.860000000000008</c:v>
                </c:pt>
                <c:pt idx="2567">
                  <c:v>10.84</c:v>
                </c:pt>
                <c:pt idx="2568">
                  <c:v>10.81</c:v>
                </c:pt>
                <c:pt idx="2569">
                  <c:v>10.780000000000001</c:v>
                </c:pt>
                <c:pt idx="2570">
                  <c:v>10.84</c:v>
                </c:pt>
                <c:pt idx="2571">
                  <c:v>10.860000000000008</c:v>
                </c:pt>
                <c:pt idx="2572">
                  <c:v>10.860000000000008</c:v>
                </c:pt>
                <c:pt idx="2573">
                  <c:v>10.850000000000007</c:v>
                </c:pt>
                <c:pt idx="2574">
                  <c:v>10.83</c:v>
                </c:pt>
                <c:pt idx="2575">
                  <c:v>10.8</c:v>
                </c:pt>
                <c:pt idx="2576">
                  <c:v>10.75</c:v>
                </c:pt>
                <c:pt idx="2577">
                  <c:v>10.66</c:v>
                </c:pt>
                <c:pt idx="2578">
                  <c:v>10.67</c:v>
                </c:pt>
                <c:pt idx="2579">
                  <c:v>10.72</c:v>
                </c:pt>
                <c:pt idx="2580">
                  <c:v>10.77</c:v>
                </c:pt>
                <c:pt idx="2581">
                  <c:v>10.82</c:v>
                </c:pt>
                <c:pt idx="2582">
                  <c:v>10.83</c:v>
                </c:pt>
                <c:pt idx="2583">
                  <c:v>10.83</c:v>
                </c:pt>
                <c:pt idx="2584">
                  <c:v>10.83</c:v>
                </c:pt>
                <c:pt idx="2585">
                  <c:v>10.82</c:v>
                </c:pt>
                <c:pt idx="2586">
                  <c:v>10.8</c:v>
                </c:pt>
                <c:pt idx="2587">
                  <c:v>10.76</c:v>
                </c:pt>
                <c:pt idx="2588">
                  <c:v>10.610000000000001</c:v>
                </c:pt>
                <c:pt idx="2589">
                  <c:v>10.65</c:v>
                </c:pt>
                <c:pt idx="2590">
                  <c:v>10.68</c:v>
                </c:pt>
                <c:pt idx="2591">
                  <c:v>10.74</c:v>
                </c:pt>
                <c:pt idx="2592">
                  <c:v>10.8</c:v>
                </c:pt>
                <c:pt idx="2593">
                  <c:v>10.870000000000006</c:v>
                </c:pt>
                <c:pt idx="2594">
                  <c:v>10.91</c:v>
                </c:pt>
                <c:pt idx="2595">
                  <c:v>10.93</c:v>
                </c:pt>
                <c:pt idx="2596">
                  <c:v>10.92</c:v>
                </c:pt>
                <c:pt idx="2597">
                  <c:v>10.9</c:v>
                </c:pt>
                <c:pt idx="2598">
                  <c:v>10.870000000000006</c:v>
                </c:pt>
                <c:pt idx="2599">
                  <c:v>10.84</c:v>
                </c:pt>
                <c:pt idx="2600">
                  <c:v>10.72</c:v>
                </c:pt>
                <c:pt idx="2601">
                  <c:v>10.74</c:v>
                </c:pt>
                <c:pt idx="2602">
                  <c:v>10.780000000000001</c:v>
                </c:pt>
                <c:pt idx="2603">
                  <c:v>10.82</c:v>
                </c:pt>
                <c:pt idx="2604">
                  <c:v>10.850000000000007</c:v>
                </c:pt>
                <c:pt idx="2605">
                  <c:v>10.870000000000006</c:v>
                </c:pt>
                <c:pt idx="2606">
                  <c:v>10.870000000000006</c:v>
                </c:pt>
                <c:pt idx="2607">
                  <c:v>10.860000000000008</c:v>
                </c:pt>
                <c:pt idx="2608">
                  <c:v>10.83</c:v>
                </c:pt>
                <c:pt idx="2609">
                  <c:v>10.8</c:v>
                </c:pt>
                <c:pt idx="2610">
                  <c:v>10.81</c:v>
                </c:pt>
                <c:pt idx="2611">
                  <c:v>10.850000000000007</c:v>
                </c:pt>
                <c:pt idx="2612">
                  <c:v>10.88</c:v>
                </c:pt>
                <c:pt idx="2613">
                  <c:v>10.9</c:v>
                </c:pt>
                <c:pt idx="2614">
                  <c:v>10.91</c:v>
                </c:pt>
                <c:pt idx="2615">
                  <c:v>10.91</c:v>
                </c:pt>
                <c:pt idx="2616">
                  <c:v>10.9</c:v>
                </c:pt>
                <c:pt idx="2617">
                  <c:v>10.89</c:v>
                </c:pt>
                <c:pt idx="2618">
                  <c:v>10.73</c:v>
                </c:pt>
                <c:pt idx="2619">
                  <c:v>10.75</c:v>
                </c:pt>
                <c:pt idx="2620">
                  <c:v>10.8</c:v>
                </c:pt>
                <c:pt idx="2621">
                  <c:v>10.860000000000008</c:v>
                </c:pt>
                <c:pt idx="2622">
                  <c:v>10.9</c:v>
                </c:pt>
                <c:pt idx="2623">
                  <c:v>10.92</c:v>
                </c:pt>
                <c:pt idx="2624">
                  <c:v>10.93</c:v>
                </c:pt>
                <c:pt idx="2625">
                  <c:v>10.93</c:v>
                </c:pt>
                <c:pt idx="2626">
                  <c:v>10.91</c:v>
                </c:pt>
                <c:pt idx="2627">
                  <c:v>10.72</c:v>
                </c:pt>
                <c:pt idx="2628">
                  <c:v>10.75</c:v>
                </c:pt>
                <c:pt idx="2629">
                  <c:v>10.73</c:v>
                </c:pt>
                <c:pt idx="2630">
                  <c:v>10.71</c:v>
                </c:pt>
                <c:pt idx="2631">
                  <c:v>10.690000000000001</c:v>
                </c:pt>
                <c:pt idx="2632">
                  <c:v>10.700000000000001</c:v>
                </c:pt>
                <c:pt idx="2633">
                  <c:v>10.75</c:v>
                </c:pt>
                <c:pt idx="2634">
                  <c:v>10.8</c:v>
                </c:pt>
                <c:pt idx="2635">
                  <c:v>10.83</c:v>
                </c:pt>
                <c:pt idx="2636">
                  <c:v>10.84</c:v>
                </c:pt>
                <c:pt idx="2637">
                  <c:v>10.82</c:v>
                </c:pt>
                <c:pt idx="2638">
                  <c:v>10.790000000000001</c:v>
                </c:pt>
                <c:pt idx="2639">
                  <c:v>10.75</c:v>
                </c:pt>
                <c:pt idx="2640">
                  <c:v>10.73</c:v>
                </c:pt>
                <c:pt idx="2641">
                  <c:v>10.71</c:v>
                </c:pt>
                <c:pt idx="2642">
                  <c:v>10.73</c:v>
                </c:pt>
                <c:pt idx="2643">
                  <c:v>10.780000000000001</c:v>
                </c:pt>
                <c:pt idx="2644">
                  <c:v>10.83</c:v>
                </c:pt>
                <c:pt idx="2645">
                  <c:v>10.850000000000007</c:v>
                </c:pt>
                <c:pt idx="2646">
                  <c:v>10.870000000000006</c:v>
                </c:pt>
                <c:pt idx="2647">
                  <c:v>10.870000000000006</c:v>
                </c:pt>
                <c:pt idx="2648">
                  <c:v>10.860000000000008</c:v>
                </c:pt>
                <c:pt idx="2649">
                  <c:v>10.84</c:v>
                </c:pt>
                <c:pt idx="2650">
                  <c:v>10.790000000000001</c:v>
                </c:pt>
                <c:pt idx="2651">
                  <c:v>10.73</c:v>
                </c:pt>
                <c:pt idx="2652">
                  <c:v>10.780000000000001</c:v>
                </c:pt>
                <c:pt idx="2653">
                  <c:v>10.82</c:v>
                </c:pt>
                <c:pt idx="2654">
                  <c:v>10.84</c:v>
                </c:pt>
                <c:pt idx="2655">
                  <c:v>10.860000000000008</c:v>
                </c:pt>
                <c:pt idx="2656">
                  <c:v>10.870000000000006</c:v>
                </c:pt>
                <c:pt idx="2657">
                  <c:v>10.860000000000008</c:v>
                </c:pt>
                <c:pt idx="2658">
                  <c:v>10.84</c:v>
                </c:pt>
                <c:pt idx="2659">
                  <c:v>10.71</c:v>
                </c:pt>
                <c:pt idx="2660">
                  <c:v>10.71</c:v>
                </c:pt>
                <c:pt idx="2661">
                  <c:v>10.700000000000001</c:v>
                </c:pt>
                <c:pt idx="2662">
                  <c:v>10.700000000000001</c:v>
                </c:pt>
                <c:pt idx="2663">
                  <c:v>10.72</c:v>
                </c:pt>
                <c:pt idx="2664">
                  <c:v>10.74</c:v>
                </c:pt>
                <c:pt idx="2665">
                  <c:v>10.76</c:v>
                </c:pt>
                <c:pt idx="2666">
                  <c:v>10.8</c:v>
                </c:pt>
                <c:pt idx="2667">
                  <c:v>10.83</c:v>
                </c:pt>
                <c:pt idx="2668">
                  <c:v>10.83</c:v>
                </c:pt>
                <c:pt idx="2669">
                  <c:v>10.83</c:v>
                </c:pt>
                <c:pt idx="2670">
                  <c:v>10.81</c:v>
                </c:pt>
                <c:pt idx="2671">
                  <c:v>10.81</c:v>
                </c:pt>
                <c:pt idx="2672">
                  <c:v>10.81</c:v>
                </c:pt>
                <c:pt idx="2673">
                  <c:v>10.83</c:v>
                </c:pt>
                <c:pt idx="2674">
                  <c:v>10.84</c:v>
                </c:pt>
                <c:pt idx="2675">
                  <c:v>10.84</c:v>
                </c:pt>
                <c:pt idx="2676">
                  <c:v>10.83</c:v>
                </c:pt>
                <c:pt idx="2677">
                  <c:v>10.620000000000001</c:v>
                </c:pt>
                <c:pt idx="2678">
                  <c:v>10.72</c:v>
                </c:pt>
                <c:pt idx="2679">
                  <c:v>10.74</c:v>
                </c:pt>
                <c:pt idx="2680">
                  <c:v>10.74</c:v>
                </c:pt>
                <c:pt idx="2681">
                  <c:v>10.75</c:v>
                </c:pt>
                <c:pt idx="2682">
                  <c:v>10.77</c:v>
                </c:pt>
                <c:pt idx="2683">
                  <c:v>10.77</c:v>
                </c:pt>
                <c:pt idx="2684">
                  <c:v>10.77</c:v>
                </c:pt>
                <c:pt idx="2685">
                  <c:v>10.790000000000001</c:v>
                </c:pt>
                <c:pt idx="2686">
                  <c:v>10.81</c:v>
                </c:pt>
                <c:pt idx="2687">
                  <c:v>10.82</c:v>
                </c:pt>
                <c:pt idx="2688">
                  <c:v>10.83</c:v>
                </c:pt>
                <c:pt idx="2689">
                  <c:v>10.82</c:v>
                </c:pt>
                <c:pt idx="2690">
                  <c:v>10.8</c:v>
                </c:pt>
                <c:pt idx="2691">
                  <c:v>10.780000000000001</c:v>
                </c:pt>
                <c:pt idx="2692">
                  <c:v>10.81</c:v>
                </c:pt>
                <c:pt idx="2693">
                  <c:v>10.83</c:v>
                </c:pt>
                <c:pt idx="2694">
                  <c:v>10.850000000000007</c:v>
                </c:pt>
                <c:pt idx="2695">
                  <c:v>10.84</c:v>
                </c:pt>
                <c:pt idx="2696">
                  <c:v>10.84</c:v>
                </c:pt>
                <c:pt idx="2697">
                  <c:v>10.64</c:v>
                </c:pt>
                <c:pt idx="2698">
                  <c:v>10.76</c:v>
                </c:pt>
                <c:pt idx="2699">
                  <c:v>10.790000000000001</c:v>
                </c:pt>
                <c:pt idx="2700">
                  <c:v>10.83</c:v>
                </c:pt>
                <c:pt idx="2701">
                  <c:v>10.88</c:v>
                </c:pt>
                <c:pt idx="2702">
                  <c:v>10.91</c:v>
                </c:pt>
                <c:pt idx="2703">
                  <c:v>10.93</c:v>
                </c:pt>
                <c:pt idx="2704">
                  <c:v>10.92</c:v>
                </c:pt>
                <c:pt idx="2705">
                  <c:v>10.91</c:v>
                </c:pt>
                <c:pt idx="2706">
                  <c:v>10.9</c:v>
                </c:pt>
                <c:pt idx="2707">
                  <c:v>10.88</c:v>
                </c:pt>
                <c:pt idx="2708">
                  <c:v>10.870000000000006</c:v>
                </c:pt>
                <c:pt idx="2709">
                  <c:v>10.870000000000006</c:v>
                </c:pt>
                <c:pt idx="2710">
                  <c:v>10.91</c:v>
                </c:pt>
                <c:pt idx="2711">
                  <c:v>10.93</c:v>
                </c:pt>
                <c:pt idx="2712">
                  <c:v>10.93</c:v>
                </c:pt>
                <c:pt idx="2713">
                  <c:v>10.93</c:v>
                </c:pt>
                <c:pt idx="2714">
                  <c:v>10.92</c:v>
                </c:pt>
                <c:pt idx="2715">
                  <c:v>10.89</c:v>
                </c:pt>
                <c:pt idx="2716">
                  <c:v>10.84</c:v>
                </c:pt>
                <c:pt idx="2717">
                  <c:v>10.780000000000001</c:v>
                </c:pt>
                <c:pt idx="2718">
                  <c:v>10.74</c:v>
                </c:pt>
                <c:pt idx="2719">
                  <c:v>10.73</c:v>
                </c:pt>
                <c:pt idx="2720">
                  <c:v>10.75</c:v>
                </c:pt>
                <c:pt idx="2721">
                  <c:v>10.8</c:v>
                </c:pt>
                <c:pt idx="2722">
                  <c:v>10.82</c:v>
                </c:pt>
                <c:pt idx="2723">
                  <c:v>10.81</c:v>
                </c:pt>
                <c:pt idx="2724">
                  <c:v>10.8</c:v>
                </c:pt>
                <c:pt idx="2725">
                  <c:v>10.780000000000001</c:v>
                </c:pt>
                <c:pt idx="2726">
                  <c:v>10.780000000000001</c:v>
                </c:pt>
                <c:pt idx="2727">
                  <c:v>10.81</c:v>
                </c:pt>
                <c:pt idx="2728">
                  <c:v>10.83</c:v>
                </c:pt>
                <c:pt idx="2729">
                  <c:v>10.83</c:v>
                </c:pt>
                <c:pt idx="2730">
                  <c:v>10.82</c:v>
                </c:pt>
                <c:pt idx="2731">
                  <c:v>10.8</c:v>
                </c:pt>
                <c:pt idx="2732">
                  <c:v>10.77</c:v>
                </c:pt>
                <c:pt idx="2733">
                  <c:v>10.71</c:v>
                </c:pt>
                <c:pt idx="2734">
                  <c:v>10.73</c:v>
                </c:pt>
                <c:pt idx="2735">
                  <c:v>10.73</c:v>
                </c:pt>
                <c:pt idx="2736">
                  <c:v>10.72</c:v>
                </c:pt>
                <c:pt idx="2737">
                  <c:v>10.71</c:v>
                </c:pt>
                <c:pt idx="2738">
                  <c:v>10.75</c:v>
                </c:pt>
                <c:pt idx="2739">
                  <c:v>10.8</c:v>
                </c:pt>
                <c:pt idx="2740">
                  <c:v>10.81</c:v>
                </c:pt>
                <c:pt idx="2741">
                  <c:v>10.82</c:v>
                </c:pt>
                <c:pt idx="2742">
                  <c:v>10.82</c:v>
                </c:pt>
                <c:pt idx="2743">
                  <c:v>10.96</c:v>
                </c:pt>
                <c:pt idx="2744">
                  <c:v>10.75</c:v>
                </c:pt>
                <c:pt idx="2745">
                  <c:v>10.8</c:v>
                </c:pt>
                <c:pt idx="2746">
                  <c:v>10.81</c:v>
                </c:pt>
                <c:pt idx="2747">
                  <c:v>10.8</c:v>
                </c:pt>
                <c:pt idx="2748">
                  <c:v>10.780000000000001</c:v>
                </c:pt>
                <c:pt idx="2749">
                  <c:v>10.77</c:v>
                </c:pt>
                <c:pt idx="2750">
                  <c:v>10.780000000000001</c:v>
                </c:pt>
                <c:pt idx="2751">
                  <c:v>10.83</c:v>
                </c:pt>
                <c:pt idx="2752">
                  <c:v>10.88</c:v>
                </c:pt>
                <c:pt idx="2753">
                  <c:v>10.940000000000001</c:v>
                </c:pt>
                <c:pt idx="2754">
                  <c:v>10.96</c:v>
                </c:pt>
                <c:pt idx="2755">
                  <c:v>10.950000000000006</c:v>
                </c:pt>
                <c:pt idx="2756">
                  <c:v>10.93</c:v>
                </c:pt>
                <c:pt idx="2757">
                  <c:v>10.91</c:v>
                </c:pt>
                <c:pt idx="2758">
                  <c:v>10.88</c:v>
                </c:pt>
                <c:pt idx="2759">
                  <c:v>10.9</c:v>
                </c:pt>
                <c:pt idx="2760">
                  <c:v>10.940000000000001</c:v>
                </c:pt>
                <c:pt idx="2761">
                  <c:v>10.96</c:v>
                </c:pt>
                <c:pt idx="2762">
                  <c:v>10.97</c:v>
                </c:pt>
                <c:pt idx="2763">
                  <c:v>10.96</c:v>
                </c:pt>
                <c:pt idx="2764">
                  <c:v>10.950000000000006</c:v>
                </c:pt>
                <c:pt idx="2765">
                  <c:v>10.93</c:v>
                </c:pt>
                <c:pt idx="2766">
                  <c:v>10.9</c:v>
                </c:pt>
                <c:pt idx="2767">
                  <c:v>10.850000000000007</c:v>
                </c:pt>
                <c:pt idx="2768">
                  <c:v>10.8</c:v>
                </c:pt>
                <c:pt idx="2769">
                  <c:v>10.75</c:v>
                </c:pt>
                <c:pt idx="2770">
                  <c:v>10.72</c:v>
                </c:pt>
                <c:pt idx="2771">
                  <c:v>10.74</c:v>
                </c:pt>
                <c:pt idx="2772">
                  <c:v>10.8</c:v>
                </c:pt>
                <c:pt idx="2773">
                  <c:v>10.82</c:v>
                </c:pt>
                <c:pt idx="2774">
                  <c:v>10.84</c:v>
                </c:pt>
                <c:pt idx="2775">
                  <c:v>10.860000000000008</c:v>
                </c:pt>
                <c:pt idx="2776">
                  <c:v>10.850000000000007</c:v>
                </c:pt>
                <c:pt idx="2777">
                  <c:v>10.83</c:v>
                </c:pt>
                <c:pt idx="2778">
                  <c:v>10.8</c:v>
                </c:pt>
                <c:pt idx="2779">
                  <c:v>10.76</c:v>
                </c:pt>
                <c:pt idx="2780">
                  <c:v>10.63</c:v>
                </c:pt>
                <c:pt idx="2781">
                  <c:v>10.67</c:v>
                </c:pt>
                <c:pt idx="2782">
                  <c:v>10.68</c:v>
                </c:pt>
                <c:pt idx="2783">
                  <c:v>10.700000000000001</c:v>
                </c:pt>
                <c:pt idx="2784">
                  <c:v>10.72</c:v>
                </c:pt>
                <c:pt idx="2785">
                  <c:v>10.75</c:v>
                </c:pt>
                <c:pt idx="2786">
                  <c:v>10.780000000000001</c:v>
                </c:pt>
                <c:pt idx="2787">
                  <c:v>10.8</c:v>
                </c:pt>
                <c:pt idx="2788">
                  <c:v>10.780000000000001</c:v>
                </c:pt>
                <c:pt idx="2789">
                  <c:v>10.780000000000001</c:v>
                </c:pt>
                <c:pt idx="2790">
                  <c:v>10.77</c:v>
                </c:pt>
                <c:pt idx="2791">
                  <c:v>10.780000000000001</c:v>
                </c:pt>
                <c:pt idx="2792">
                  <c:v>10.780000000000001</c:v>
                </c:pt>
                <c:pt idx="2793">
                  <c:v>10.790000000000001</c:v>
                </c:pt>
                <c:pt idx="2794">
                  <c:v>10.780000000000001</c:v>
                </c:pt>
                <c:pt idx="2795">
                  <c:v>10.58</c:v>
                </c:pt>
                <c:pt idx="2796">
                  <c:v>10.73</c:v>
                </c:pt>
                <c:pt idx="2797">
                  <c:v>10.82</c:v>
                </c:pt>
                <c:pt idx="2798">
                  <c:v>10.9</c:v>
                </c:pt>
                <c:pt idx="2799">
                  <c:v>10.950000000000006</c:v>
                </c:pt>
                <c:pt idx="2800">
                  <c:v>10.99</c:v>
                </c:pt>
                <c:pt idx="2801">
                  <c:v>11</c:v>
                </c:pt>
                <c:pt idx="2802">
                  <c:v>10.99</c:v>
                </c:pt>
                <c:pt idx="2803">
                  <c:v>10.97</c:v>
                </c:pt>
                <c:pt idx="2804">
                  <c:v>10.96</c:v>
                </c:pt>
                <c:pt idx="2805">
                  <c:v>10.940000000000001</c:v>
                </c:pt>
                <c:pt idx="2806">
                  <c:v>10.93</c:v>
                </c:pt>
                <c:pt idx="2807">
                  <c:v>10.91</c:v>
                </c:pt>
                <c:pt idx="2808">
                  <c:v>10.88</c:v>
                </c:pt>
                <c:pt idx="2809">
                  <c:v>10.850000000000007</c:v>
                </c:pt>
                <c:pt idx="2810">
                  <c:v>10.81</c:v>
                </c:pt>
                <c:pt idx="2811">
                  <c:v>10.77</c:v>
                </c:pt>
                <c:pt idx="2812">
                  <c:v>10.77</c:v>
                </c:pt>
                <c:pt idx="2813">
                  <c:v>10.75</c:v>
                </c:pt>
                <c:pt idx="2814">
                  <c:v>10.72</c:v>
                </c:pt>
                <c:pt idx="2815">
                  <c:v>10.72</c:v>
                </c:pt>
                <c:pt idx="2816">
                  <c:v>10.73</c:v>
                </c:pt>
                <c:pt idx="2817">
                  <c:v>10.72</c:v>
                </c:pt>
                <c:pt idx="2818">
                  <c:v>10.73</c:v>
                </c:pt>
                <c:pt idx="2819">
                  <c:v>10.75</c:v>
                </c:pt>
                <c:pt idx="2820">
                  <c:v>10.76</c:v>
                </c:pt>
                <c:pt idx="2821">
                  <c:v>10.77</c:v>
                </c:pt>
                <c:pt idx="2822">
                  <c:v>10.780000000000001</c:v>
                </c:pt>
                <c:pt idx="2823">
                  <c:v>10.8</c:v>
                </c:pt>
                <c:pt idx="2824">
                  <c:v>10.81</c:v>
                </c:pt>
                <c:pt idx="2825">
                  <c:v>10.83</c:v>
                </c:pt>
                <c:pt idx="2826">
                  <c:v>10.850000000000007</c:v>
                </c:pt>
                <c:pt idx="2827">
                  <c:v>10.860000000000008</c:v>
                </c:pt>
                <c:pt idx="2828">
                  <c:v>10.870000000000006</c:v>
                </c:pt>
                <c:pt idx="2829">
                  <c:v>10.88</c:v>
                </c:pt>
                <c:pt idx="2830">
                  <c:v>10.93</c:v>
                </c:pt>
                <c:pt idx="2831">
                  <c:v>10.98</c:v>
                </c:pt>
                <c:pt idx="2832">
                  <c:v>11.040000000000001</c:v>
                </c:pt>
                <c:pt idx="2833">
                  <c:v>11.05</c:v>
                </c:pt>
                <c:pt idx="2834">
                  <c:v>11.05</c:v>
                </c:pt>
                <c:pt idx="2835">
                  <c:v>11.05</c:v>
                </c:pt>
                <c:pt idx="2836">
                  <c:v>11.030000000000001</c:v>
                </c:pt>
                <c:pt idx="2837">
                  <c:v>11</c:v>
                </c:pt>
                <c:pt idx="2838">
                  <c:v>10.97</c:v>
                </c:pt>
                <c:pt idx="2839">
                  <c:v>10.940000000000001</c:v>
                </c:pt>
                <c:pt idx="2840">
                  <c:v>10.91</c:v>
                </c:pt>
                <c:pt idx="2841">
                  <c:v>10.92</c:v>
                </c:pt>
                <c:pt idx="2842">
                  <c:v>10.940000000000001</c:v>
                </c:pt>
                <c:pt idx="2843">
                  <c:v>10.950000000000006</c:v>
                </c:pt>
                <c:pt idx="2844">
                  <c:v>10.96</c:v>
                </c:pt>
                <c:pt idx="2845">
                  <c:v>10.950000000000006</c:v>
                </c:pt>
                <c:pt idx="2846">
                  <c:v>10.93</c:v>
                </c:pt>
                <c:pt idx="2847">
                  <c:v>10.75</c:v>
                </c:pt>
                <c:pt idx="2848">
                  <c:v>10.76</c:v>
                </c:pt>
                <c:pt idx="2849">
                  <c:v>10.74</c:v>
                </c:pt>
                <c:pt idx="2850">
                  <c:v>10.74</c:v>
                </c:pt>
                <c:pt idx="2851">
                  <c:v>10.780000000000001</c:v>
                </c:pt>
                <c:pt idx="2852">
                  <c:v>10.83</c:v>
                </c:pt>
                <c:pt idx="2853">
                  <c:v>10.88</c:v>
                </c:pt>
                <c:pt idx="2854">
                  <c:v>10.9</c:v>
                </c:pt>
                <c:pt idx="2855">
                  <c:v>10.91</c:v>
                </c:pt>
                <c:pt idx="2856">
                  <c:v>10.91</c:v>
                </c:pt>
                <c:pt idx="2857">
                  <c:v>10.9</c:v>
                </c:pt>
                <c:pt idx="2858">
                  <c:v>10.88</c:v>
                </c:pt>
                <c:pt idx="2859">
                  <c:v>10.75</c:v>
                </c:pt>
                <c:pt idx="2860">
                  <c:v>10.76</c:v>
                </c:pt>
                <c:pt idx="2861">
                  <c:v>10.77</c:v>
                </c:pt>
                <c:pt idx="2862">
                  <c:v>10.81</c:v>
                </c:pt>
                <c:pt idx="2863">
                  <c:v>10.83</c:v>
                </c:pt>
                <c:pt idx="2864">
                  <c:v>10.850000000000007</c:v>
                </c:pt>
                <c:pt idx="2865">
                  <c:v>10.850000000000007</c:v>
                </c:pt>
                <c:pt idx="2866">
                  <c:v>10.850000000000007</c:v>
                </c:pt>
                <c:pt idx="2867">
                  <c:v>10.83</c:v>
                </c:pt>
                <c:pt idx="2868">
                  <c:v>10.81</c:v>
                </c:pt>
                <c:pt idx="2869">
                  <c:v>10.700000000000001</c:v>
                </c:pt>
                <c:pt idx="2870">
                  <c:v>10.71</c:v>
                </c:pt>
                <c:pt idx="2871">
                  <c:v>10.75</c:v>
                </c:pt>
                <c:pt idx="2872">
                  <c:v>10.780000000000001</c:v>
                </c:pt>
                <c:pt idx="2873">
                  <c:v>10.790000000000001</c:v>
                </c:pt>
                <c:pt idx="2874">
                  <c:v>10.8</c:v>
                </c:pt>
                <c:pt idx="2875">
                  <c:v>10.64</c:v>
                </c:pt>
                <c:pt idx="2876">
                  <c:v>10.74</c:v>
                </c:pt>
                <c:pt idx="2877">
                  <c:v>10.780000000000001</c:v>
                </c:pt>
                <c:pt idx="2878">
                  <c:v>10.82</c:v>
                </c:pt>
                <c:pt idx="2879">
                  <c:v>10.82</c:v>
                </c:pt>
                <c:pt idx="2880">
                  <c:v>10.82</c:v>
                </c:pt>
                <c:pt idx="2881">
                  <c:v>10.81</c:v>
                </c:pt>
                <c:pt idx="2882">
                  <c:v>10.8</c:v>
                </c:pt>
                <c:pt idx="2883">
                  <c:v>10.790000000000001</c:v>
                </c:pt>
                <c:pt idx="2884">
                  <c:v>10.8</c:v>
                </c:pt>
                <c:pt idx="2885">
                  <c:v>10.82</c:v>
                </c:pt>
                <c:pt idx="2886">
                  <c:v>10.850000000000007</c:v>
                </c:pt>
                <c:pt idx="2887">
                  <c:v>10.860000000000008</c:v>
                </c:pt>
                <c:pt idx="2888">
                  <c:v>10.870000000000006</c:v>
                </c:pt>
                <c:pt idx="2889">
                  <c:v>10.860000000000008</c:v>
                </c:pt>
                <c:pt idx="2890">
                  <c:v>10.84</c:v>
                </c:pt>
                <c:pt idx="2891">
                  <c:v>10.82</c:v>
                </c:pt>
                <c:pt idx="2892">
                  <c:v>10.74</c:v>
                </c:pt>
                <c:pt idx="2893">
                  <c:v>10.77</c:v>
                </c:pt>
                <c:pt idx="2894">
                  <c:v>10.83</c:v>
                </c:pt>
                <c:pt idx="2895">
                  <c:v>10.850000000000007</c:v>
                </c:pt>
                <c:pt idx="2896">
                  <c:v>10.850000000000007</c:v>
                </c:pt>
                <c:pt idx="2897">
                  <c:v>10.84</c:v>
                </c:pt>
                <c:pt idx="2898">
                  <c:v>10.82</c:v>
                </c:pt>
                <c:pt idx="2899">
                  <c:v>10.68</c:v>
                </c:pt>
                <c:pt idx="2900">
                  <c:v>10.74</c:v>
                </c:pt>
                <c:pt idx="2901">
                  <c:v>10.8</c:v>
                </c:pt>
                <c:pt idx="2902">
                  <c:v>10.84</c:v>
                </c:pt>
                <c:pt idx="2903">
                  <c:v>10.850000000000007</c:v>
                </c:pt>
                <c:pt idx="2904">
                  <c:v>10.84</c:v>
                </c:pt>
                <c:pt idx="2905">
                  <c:v>10.83</c:v>
                </c:pt>
                <c:pt idx="2906">
                  <c:v>10.81</c:v>
                </c:pt>
                <c:pt idx="2907">
                  <c:v>10.790000000000001</c:v>
                </c:pt>
                <c:pt idx="2908">
                  <c:v>10.790000000000001</c:v>
                </c:pt>
                <c:pt idx="2909">
                  <c:v>10.8</c:v>
                </c:pt>
                <c:pt idx="2910">
                  <c:v>10.81</c:v>
                </c:pt>
                <c:pt idx="2911">
                  <c:v>10.82</c:v>
                </c:pt>
                <c:pt idx="2912">
                  <c:v>10.82</c:v>
                </c:pt>
                <c:pt idx="2913">
                  <c:v>10.81</c:v>
                </c:pt>
                <c:pt idx="2914">
                  <c:v>10.81</c:v>
                </c:pt>
                <c:pt idx="2915">
                  <c:v>10.81</c:v>
                </c:pt>
                <c:pt idx="2916">
                  <c:v>10.8</c:v>
                </c:pt>
                <c:pt idx="2917">
                  <c:v>10.77</c:v>
                </c:pt>
                <c:pt idx="2918">
                  <c:v>10.75</c:v>
                </c:pt>
                <c:pt idx="2919">
                  <c:v>10.74</c:v>
                </c:pt>
                <c:pt idx="2920">
                  <c:v>10.77</c:v>
                </c:pt>
                <c:pt idx="2921">
                  <c:v>10.83</c:v>
                </c:pt>
                <c:pt idx="2922">
                  <c:v>10.860000000000008</c:v>
                </c:pt>
                <c:pt idx="2923">
                  <c:v>10.870000000000006</c:v>
                </c:pt>
                <c:pt idx="2924">
                  <c:v>10.9</c:v>
                </c:pt>
                <c:pt idx="2925">
                  <c:v>10.93</c:v>
                </c:pt>
                <c:pt idx="2926">
                  <c:v>10.93</c:v>
                </c:pt>
                <c:pt idx="2927">
                  <c:v>10.92</c:v>
                </c:pt>
                <c:pt idx="2928">
                  <c:v>10.9</c:v>
                </c:pt>
                <c:pt idx="2929">
                  <c:v>10.88</c:v>
                </c:pt>
                <c:pt idx="2930">
                  <c:v>10.860000000000008</c:v>
                </c:pt>
                <c:pt idx="2931">
                  <c:v>10.82</c:v>
                </c:pt>
                <c:pt idx="2932">
                  <c:v>10.74</c:v>
                </c:pt>
                <c:pt idx="2933">
                  <c:v>10.82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0272128"/>
        <c:axId val="90274048"/>
      </c:scatterChart>
      <c:valAx>
        <c:axId val="9027212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</a:t>
                </a:r>
                <a:r>
                  <a:rPr lang="en-US" sz="1400" baseline="0" dirty="0" smtClean="0"/>
                  <a:t>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90274048"/>
        <c:crosses val="autoZero"/>
        <c:crossBetween val="midCat"/>
      </c:valAx>
      <c:valAx>
        <c:axId val="90274048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="1"/>
            </a:pPr>
            <a:endParaRPr lang="en-US"/>
          </a:p>
        </c:txPr>
        <c:crossAx val="90272128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v>overall</c:v>
          </c:tx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A50FSV!$P$4:$P$2937</c:f>
              <c:numCache>
                <c:formatCode>General</c:formatCode>
                <c:ptCount val="2934"/>
                <c:pt idx="0">
                  <c:v>0</c:v>
                </c:pt>
                <c:pt idx="1">
                  <c:v>5.5357142857142896E-3</c:v>
                </c:pt>
                <c:pt idx="2">
                  <c:v>1.1071428571428579E-2</c:v>
                </c:pt>
                <c:pt idx="3">
                  <c:v>1.6607142857142859E-2</c:v>
                </c:pt>
                <c:pt idx="4">
                  <c:v>2.2142857142857152E-2</c:v>
                </c:pt>
                <c:pt idx="5">
                  <c:v>2.7678571428571466E-2</c:v>
                </c:pt>
                <c:pt idx="6">
                  <c:v>3.3214285714285717E-2</c:v>
                </c:pt>
                <c:pt idx="7">
                  <c:v>3.8750000000000007E-2</c:v>
                </c:pt>
                <c:pt idx="8">
                  <c:v>4.4285714285714303E-2</c:v>
                </c:pt>
                <c:pt idx="9">
                  <c:v>4.9821428571428572E-2</c:v>
                </c:pt>
                <c:pt idx="10">
                  <c:v>5.5357142857142896E-2</c:v>
                </c:pt>
                <c:pt idx="11">
                  <c:v>6.0892857142857186E-2</c:v>
                </c:pt>
                <c:pt idx="12">
                  <c:v>6.6428571428571434E-2</c:v>
                </c:pt>
                <c:pt idx="13">
                  <c:v>7.1964285714285717E-2</c:v>
                </c:pt>
                <c:pt idx="14">
                  <c:v>7.7500000000000013E-2</c:v>
                </c:pt>
                <c:pt idx="15">
                  <c:v>8.3035714285714282E-2</c:v>
                </c:pt>
                <c:pt idx="16">
                  <c:v>8.8571428571428731E-2</c:v>
                </c:pt>
                <c:pt idx="17">
                  <c:v>9.4107142857142959E-2</c:v>
                </c:pt>
                <c:pt idx="18">
                  <c:v>9.9642857142857241E-2</c:v>
                </c:pt>
                <c:pt idx="19">
                  <c:v>0.10517857142857154</c:v>
                </c:pt>
                <c:pt idx="20">
                  <c:v>0.11071428571428572</c:v>
                </c:pt>
                <c:pt idx="21">
                  <c:v>0.11625000000000002</c:v>
                </c:pt>
                <c:pt idx="22">
                  <c:v>0.12178571428571441</c:v>
                </c:pt>
                <c:pt idx="23">
                  <c:v>0.12732142857142872</c:v>
                </c:pt>
                <c:pt idx="24">
                  <c:v>0.13285714285714301</c:v>
                </c:pt>
                <c:pt idx="25">
                  <c:v>0.13839285714285721</c:v>
                </c:pt>
                <c:pt idx="26">
                  <c:v>0.14392857142857138</c:v>
                </c:pt>
                <c:pt idx="27">
                  <c:v>0.14946428571428594</c:v>
                </c:pt>
                <c:pt idx="28">
                  <c:v>0.15500000000000014</c:v>
                </c:pt>
                <c:pt idx="29">
                  <c:v>0.1605357142857142</c:v>
                </c:pt>
                <c:pt idx="30">
                  <c:v>0.16607142857142876</c:v>
                </c:pt>
                <c:pt idx="31">
                  <c:v>0.17160714285714301</c:v>
                </c:pt>
                <c:pt idx="32">
                  <c:v>0.17714285714285721</c:v>
                </c:pt>
                <c:pt idx="33">
                  <c:v>0.1826785714285713</c:v>
                </c:pt>
                <c:pt idx="34">
                  <c:v>0.18821428571428594</c:v>
                </c:pt>
                <c:pt idx="35">
                  <c:v>0.19375000000000001</c:v>
                </c:pt>
                <c:pt idx="36">
                  <c:v>0.19928571428571418</c:v>
                </c:pt>
                <c:pt idx="37">
                  <c:v>0.20482142857142877</c:v>
                </c:pt>
                <c:pt idx="38">
                  <c:v>0.21035714285714302</c:v>
                </c:pt>
                <c:pt idx="39">
                  <c:v>0.21589285714285728</c:v>
                </c:pt>
                <c:pt idx="40">
                  <c:v>0.22142857142857134</c:v>
                </c:pt>
                <c:pt idx="41">
                  <c:v>0.22696428571428584</c:v>
                </c:pt>
                <c:pt idx="42">
                  <c:v>0.23250000000000001</c:v>
                </c:pt>
                <c:pt idx="43">
                  <c:v>0.23803571428571427</c:v>
                </c:pt>
                <c:pt idx="44">
                  <c:v>0.24357142857142883</c:v>
                </c:pt>
                <c:pt idx="45">
                  <c:v>0.24910714285714308</c:v>
                </c:pt>
                <c:pt idx="46">
                  <c:v>0.25464285714285745</c:v>
                </c:pt>
                <c:pt idx="47">
                  <c:v>0.26017857142857148</c:v>
                </c:pt>
                <c:pt idx="48">
                  <c:v>0.26571428571428601</c:v>
                </c:pt>
                <c:pt idx="49">
                  <c:v>0.27125000000000005</c:v>
                </c:pt>
                <c:pt idx="50">
                  <c:v>0.2767857142857143</c:v>
                </c:pt>
                <c:pt idx="51">
                  <c:v>0.28232142857142861</c:v>
                </c:pt>
                <c:pt idx="52">
                  <c:v>0.28785714285714287</c:v>
                </c:pt>
                <c:pt idx="53">
                  <c:v>0.29339285714285768</c:v>
                </c:pt>
                <c:pt idx="54">
                  <c:v>0.29892857142857188</c:v>
                </c:pt>
                <c:pt idx="55">
                  <c:v>0.3044642857142863</c:v>
                </c:pt>
                <c:pt idx="56">
                  <c:v>0.31000000000000028</c:v>
                </c:pt>
                <c:pt idx="57">
                  <c:v>0.31553571428571431</c:v>
                </c:pt>
                <c:pt idx="58">
                  <c:v>0.32107142857142862</c:v>
                </c:pt>
                <c:pt idx="59">
                  <c:v>0.32660714285714287</c:v>
                </c:pt>
                <c:pt idx="60">
                  <c:v>0.33214285714285763</c:v>
                </c:pt>
                <c:pt idx="61">
                  <c:v>0.33767857142857188</c:v>
                </c:pt>
                <c:pt idx="62">
                  <c:v>0.34321428571428603</c:v>
                </c:pt>
                <c:pt idx="63">
                  <c:v>0.34875</c:v>
                </c:pt>
                <c:pt idx="64">
                  <c:v>0.35428571428571431</c:v>
                </c:pt>
                <c:pt idx="65">
                  <c:v>0.35982142857142868</c:v>
                </c:pt>
                <c:pt idx="66">
                  <c:v>0.36535714285714288</c:v>
                </c:pt>
                <c:pt idx="67">
                  <c:v>0.37089285714285769</c:v>
                </c:pt>
                <c:pt idx="68">
                  <c:v>0.37642857142857189</c:v>
                </c:pt>
                <c:pt idx="69">
                  <c:v>0.38196428571428637</c:v>
                </c:pt>
                <c:pt idx="70">
                  <c:v>0.38750000000000023</c:v>
                </c:pt>
                <c:pt idx="71">
                  <c:v>0.39303571428571432</c:v>
                </c:pt>
                <c:pt idx="72">
                  <c:v>0.39857142857142858</c:v>
                </c:pt>
                <c:pt idx="73">
                  <c:v>0.40410714285714289</c:v>
                </c:pt>
                <c:pt idx="74">
                  <c:v>0.40964285714285747</c:v>
                </c:pt>
                <c:pt idx="75">
                  <c:v>0.41517857142857167</c:v>
                </c:pt>
                <c:pt idx="76">
                  <c:v>0.42071428571428615</c:v>
                </c:pt>
                <c:pt idx="77">
                  <c:v>0.42625000000000002</c:v>
                </c:pt>
                <c:pt idx="78">
                  <c:v>0.43178571428571438</c:v>
                </c:pt>
                <c:pt idx="79">
                  <c:v>0.43732142857142858</c:v>
                </c:pt>
                <c:pt idx="80">
                  <c:v>0.44285714285714289</c:v>
                </c:pt>
                <c:pt idx="81">
                  <c:v>0.44839285714285754</c:v>
                </c:pt>
                <c:pt idx="82">
                  <c:v>0.45392857142857174</c:v>
                </c:pt>
                <c:pt idx="83">
                  <c:v>0.45946428571428616</c:v>
                </c:pt>
                <c:pt idx="84">
                  <c:v>0.46500000000000002</c:v>
                </c:pt>
                <c:pt idx="85">
                  <c:v>0.47053571428571433</c:v>
                </c:pt>
                <c:pt idx="86">
                  <c:v>0.47607142857142859</c:v>
                </c:pt>
                <c:pt idx="87">
                  <c:v>0.4816071428571429</c:v>
                </c:pt>
                <c:pt idx="88">
                  <c:v>0.48714285714285754</c:v>
                </c:pt>
                <c:pt idx="89">
                  <c:v>0.49267857142857174</c:v>
                </c:pt>
                <c:pt idx="90">
                  <c:v>0.49821428571428622</c:v>
                </c:pt>
                <c:pt idx="91">
                  <c:v>0.50375000000000003</c:v>
                </c:pt>
                <c:pt idx="92">
                  <c:v>0.50928571428571434</c:v>
                </c:pt>
                <c:pt idx="93">
                  <c:v>0.51482142857142865</c:v>
                </c:pt>
                <c:pt idx="94">
                  <c:v>0.52035714285714219</c:v>
                </c:pt>
                <c:pt idx="95">
                  <c:v>0.52589285714285761</c:v>
                </c:pt>
                <c:pt idx="96">
                  <c:v>0.53142857142857203</c:v>
                </c:pt>
                <c:pt idx="97">
                  <c:v>0.53696428571428556</c:v>
                </c:pt>
                <c:pt idx="98">
                  <c:v>0.54250000000000009</c:v>
                </c:pt>
                <c:pt idx="99">
                  <c:v>0.54803571428571463</c:v>
                </c:pt>
                <c:pt idx="100">
                  <c:v>0.5535714285714286</c:v>
                </c:pt>
                <c:pt idx="101">
                  <c:v>0.55910714285714258</c:v>
                </c:pt>
                <c:pt idx="102">
                  <c:v>0.56464285714285778</c:v>
                </c:pt>
                <c:pt idx="103">
                  <c:v>0.5701785714285722</c:v>
                </c:pt>
                <c:pt idx="104">
                  <c:v>0.57571428571428551</c:v>
                </c:pt>
                <c:pt idx="105">
                  <c:v>0.5812499999999996</c:v>
                </c:pt>
                <c:pt idx="106">
                  <c:v>0.58678571428571435</c:v>
                </c:pt>
                <c:pt idx="107">
                  <c:v>0.59232142857142867</c:v>
                </c:pt>
                <c:pt idx="108">
                  <c:v>0.59785714285714231</c:v>
                </c:pt>
                <c:pt idx="109">
                  <c:v>0.60339285714285762</c:v>
                </c:pt>
                <c:pt idx="110">
                  <c:v>0.6089285714285726</c:v>
                </c:pt>
                <c:pt idx="111">
                  <c:v>0.61446428571428557</c:v>
                </c:pt>
                <c:pt idx="112">
                  <c:v>0.62000000000000055</c:v>
                </c:pt>
                <c:pt idx="113">
                  <c:v>0.62553571428571464</c:v>
                </c:pt>
                <c:pt idx="114">
                  <c:v>0.63107142857142906</c:v>
                </c:pt>
                <c:pt idx="115">
                  <c:v>0.63660714285714293</c:v>
                </c:pt>
                <c:pt idx="116">
                  <c:v>0.64214285714285779</c:v>
                </c:pt>
                <c:pt idx="117">
                  <c:v>0.64767857142857277</c:v>
                </c:pt>
                <c:pt idx="118">
                  <c:v>0.65321428571428553</c:v>
                </c:pt>
                <c:pt idx="119">
                  <c:v>0.65875000000000083</c:v>
                </c:pt>
                <c:pt idx="120">
                  <c:v>0.66428571428571503</c:v>
                </c:pt>
                <c:pt idx="121">
                  <c:v>0.66982142857142957</c:v>
                </c:pt>
                <c:pt idx="122">
                  <c:v>0.67535714285714288</c:v>
                </c:pt>
                <c:pt idx="123">
                  <c:v>0.68089285714285763</c:v>
                </c:pt>
                <c:pt idx="124">
                  <c:v>0.68642857142857205</c:v>
                </c:pt>
                <c:pt idx="125">
                  <c:v>0.69196428571428559</c:v>
                </c:pt>
                <c:pt idx="126">
                  <c:v>0.69750000000000001</c:v>
                </c:pt>
                <c:pt idx="127">
                  <c:v>0.70303571428571465</c:v>
                </c:pt>
                <c:pt idx="128">
                  <c:v>0.70857142857142863</c:v>
                </c:pt>
                <c:pt idx="129">
                  <c:v>0.7141071428571425</c:v>
                </c:pt>
                <c:pt idx="130">
                  <c:v>0.71964285714285792</c:v>
                </c:pt>
                <c:pt idx="131">
                  <c:v>0.72517857142857234</c:v>
                </c:pt>
                <c:pt idx="132">
                  <c:v>0.73071428571428576</c:v>
                </c:pt>
                <c:pt idx="133">
                  <c:v>0.73625000000000052</c:v>
                </c:pt>
                <c:pt idx="134">
                  <c:v>0.74178571428571494</c:v>
                </c:pt>
                <c:pt idx="135">
                  <c:v>0.74732142857142914</c:v>
                </c:pt>
                <c:pt idx="136">
                  <c:v>0.75285714285714289</c:v>
                </c:pt>
                <c:pt idx="137">
                  <c:v>0.75839285714285765</c:v>
                </c:pt>
                <c:pt idx="138">
                  <c:v>0.76392857142857273</c:v>
                </c:pt>
                <c:pt idx="139">
                  <c:v>0.76946428571428549</c:v>
                </c:pt>
                <c:pt idx="140">
                  <c:v>0.77500000000000058</c:v>
                </c:pt>
                <c:pt idx="141">
                  <c:v>0.78053571428571433</c:v>
                </c:pt>
                <c:pt idx="142">
                  <c:v>0.78607142857142864</c:v>
                </c:pt>
                <c:pt idx="143">
                  <c:v>0.79160714285714251</c:v>
                </c:pt>
                <c:pt idx="144">
                  <c:v>0.79714285714285715</c:v>
                </c:pt>
                <c:pt idx="145">
                  <c:v>0.80267857142857246</c:v>
                </c:pt>
                <c:pt idx="146">
                  <c:v>0.80821428571428533</c:v>
                </c:pt>
                <c:pt idx="147">
                  <c:v>0.81375000000000053</c:v>
                </c:pt>
                <c:pt idx="148">
                  <c:v>0.81928571428571462</c:v>
                </c:pt>
                <c:pt idx="149">
                  <c:v>0.82482142857142915</c:v>
                </c:pt>
                <c:pt idx="150">
                  <c:v>0.83035714285714257</c:v>
                </c:pt>
                <c:pt idx="151">
                  <c:v>0.83589285714285766</c:v>
                </c:pt>
                <c:pt idx="152">
                  <c:v>0.8414285714285723</c:v>
                </c:pt>
                <c:pt idx="153">
                  <c:v>0.8469642857142855</c:v>
                </c:pt>
                <c:pt idx="154">
                  <c:v>0.85250000000000004</c:v>
                </c:pt>
                <c:pt idx="155">
                  <c:v>0.8580357142857149</c:v>
                </c:pt>
                <c:pt idx="156">
                  <c:v>0.8635714285714291</c:v>
                </c:pt>
                <c:pt idx="157">
                  <c:v>0.86910714285714297</c:v>
                </c:pt>
                <c:pt idx="158">
                  <c:v>0.87464285714285783</c:v>
                </c:pt>
                <c:pt idx="159">
                  <c:v>0.88017857142857203</c:v>
                </c:pt>
                <c:pt idx="160">
                  <c:v>0.88571428571428557</c:v>
                </c:pt>
                <c:pt idx="161">
                  <c:v>0.8912500000000001</c:v>
                </c:pt>
                <c:pt idx="162">
                  <c:v>0.89678571428571463</c:v>
                </c:pt>
                <c:pt idx="163">
                  <c:v>0.90232142857142861</c:v>
                </c:pt>
                <c:pt idx="164">
                  <c:v>0.90785714285714258</c:v>
                </c:pt>
                <c:pt idx="165">
                  <c:v>0.91339285714285723</c:v>
                </c:pt>
                <c:pt idx="166">
                  <c:v>0.91892857142857243</c:v>
                </c:pt>
                <c:pt idx="167">
                  <c:v>0.92446428571428518</c:v>
                </c:pt>
                <c:pt idx="168">
                  <c:v>0.93</c:v>
                </c:pt>
                <c:pt idx="169">
                  <c:v>0.93553571428571469</c:v>
                </c:pt>
                <c:pt idx="170">
                  <c:v>0.94107142857142911</c:v>
                </c:pt>
                <c:pt idx="171">
                  <c:v>0.94660714285714298</c:v>
                </c:pt>
                <c:pt idx="172">
                  <c:v>0.95214285714285762</c:v>
                </c:pt>
                <c:pt idx="173">
                  <c:v>0.9576785714285726</c:v>
                </c:pt>
                <c:pt idx="174">
                  <c:v>0.96321428571428558</c:v>
                </c:pt>
                <c:pt idx="175">
                  <c:v>0.96875000000000056</c:v>
                </c:pt>
                <c:pt idx="176">
                  <c:v>0.97428571428571464</c:v>
                </c:pt>
                <c:pt idx="177">
                  <c:v>0.97982142857142907</c:v>
                </c:pt>
                <c:pt idx="178">
                  <c:v>0.98535714285714227</c:v>
                </c:pt>
                <c:pt idx="179">
                  <c:v>0.99089285714285724</c:v>
                </c:pt>
                <c:pt idx="180">
                  <c:v>0.996428571428572</c:v>
                </c:pt>
                <c:pt idx="181">
                  <c:v>1.0019642857142839</c:v>
                </c:pt>
                <c:pt idx="182">
                  <c:v>1.0074999999999992</c:v>
                </c:pt>
                <c:pt idx="183">
                  <c:v>1.0130357142857143</c:v>
                </c:pt>
                <c:pt idx="184">
                  <c:v>1.0185714285714287</c:v>
                </c:pt>
                <c:pt idx="185">
                  <c:v>1.0241071428571429</c:v>
                </c:pt>
                <c:pt idx="186">
                  <c:v>1.0296428571428564</c:v>
                </c:pt>
                <c:pt idx="187">
                  <c:v>1.0351785714285724</c:v>
                </c:pt>
                <c:pt idx="188">
                  <c:v>1.0407142857142848</c:v>
                </c:pt>
                <c:pt idx="189">
                  <c:v>1.0462500000000001</c:v>
                </c:pt>
                <c:pt idx="190">
                  <c:v>1.0517857142857143</c:v>
                </c:pt>
                <c:pt idx="191">
                  <c:v>1.0573214285714279</c:v>
                </c:pt>
                <c:pt idx="192">
                  <c:v>1.0628571428571429</c:v>
                </c:pt>
                <c:pt idx="193">
                  <c:v>1.0683928571428563</c:v>
                </c:pt>
                <c:pt idx="194">
                  <c:v>1.073928571428572</c:v>
                </c:pt>
                <c:pt idx="195">
                  <c:v>1.0794642857142842</c:v>
                </c:pt>
                <c:pt idx="196">
                  <c:v>1.0850000000000002</c:v>
                </c:pt>
                <c:pt idx="197">
                  <c:v>1.0905357142857153</c:v>
                </c:pt>
                <c:pt idx="198">
                  <c:v>1.0960714285714295</c:v>
                </c:pt>
                <c:pt idx="199">
                  <c:v>1.101607142857143</c:v>
                </c:pt>
                <c:pt idx="200">
                  <c:v>1.1071428571428572</c:v>
                </c:pt>
                <c:pt idx="201">
                  <c:v>1.1126785714285727</c:v>
                </c:pt>
                <c:pt idx="202">
                  <c:v>1.1182142857142858</c:v>
                </c:pt>
                <c:pt idx="203">
                  <c:v>1.12375</c:v>
                </c:pt>
                <c:pt idx="204">
                  <c:v>1.1292857142857153</c:v>
                </c:pt>
                <c:pt idx="205">
                  <c:v>1.1348214285714286</c:v>
                </c:pt>
                <c:pt idx="206">
                  <c:v>1.1403571428571437</c:v>
                </c:pt>
                <c:pt idx="207">
                  <c:v>1.1458928571428564</c:v>
                </c:pt>
                <c:pt idx="208">
                  <c:v>1.1514285714285721</c:v>
                </c:pt>
                <c:pt idx="209">
                  <c:v>1.156964285714285</c:v>
                </c:pt>
                <c:pt idx="210">
                  <c:v>1.1625000000000001</c:v>
                </c:pt>
                <c:pt idx="211">
                  <c:v>1.1680357142857154</c:v>
                </c:pt>
                <c:pt idx="212">
                  <c:v>1.1735714285714287</c:v>
                </c:pt>
                <c:pt idx="213">
                  <c:v>1.1791071428571429</c:v>
                </c:pt>
                <c:pt idx="214">
                  <c:v>1.1846428571428573</c:v>
                </c:pt>
                <c:pt idx="215">
                  <c:v>1.1901785714285733</c:v>
                </c:pt>
                <c:pt idx="216">
                  <c:v>1.1957142857142848</c:v>
                </c:pt>
                <c:pt idx="217">
                  <c:v>1.2012500000000002</c:v>
                </c:pt>
                <c:pt idx="218">
                  <c:v>1.2067857142857152</c:v>
                </c:pt>
                <c:pt idx="219">
                  <c:v>1.2123214285714288</c:v>
                </c:pt>
                <c:pt idx="220">
                  <c:v>1.217857142857143</c:v>
                </c:pt>
                <c:pt idx="221">
                  <c:v>1.2233928571428556</c:v>
                </c:pt>
                <c:pt idx="222">
                  <c:v>1.228928571428572</c:v>
                </c:pt>
                <c:pt idx="223">
                  <c:v>1.2344642857142845</c:v>
                </c:pt>
                <c:pt idx="224">
                  <c:v>1.2400000000000002</c:v>
                </c:pt>
                <c:pt idx="225">
                  <c:v>1.2455357142857144</c:v>
                </c:pt>
                <c:pt idx="226">
                  <c:v>1.2510714285714286</c:v>
                </c:pt>
                <c:pt idx="227">
                  <c:v>1.256607142857143</c:v>
                </c:pt>
                <c:pt idx="228">
                  <c:v>1.2621428571428572</c:v>
                </c:pt>
                <c:pt idx="229">
                  <c:v>1.2676785714285721</c:v>
                </c:pt>
                <c:pt idx="230">
                  <c:v>1.273214285714285</c:v>
                </c:pt>
                <c:pt idx="231">
                  <c:v>1.2787500000000001</c:v>
                </c:pt>
                <c:pt idx="232">
                  <c:v>1.2842857142857154</c:v>
                </c:pt>
                <c:pt idx="233">
                  <c:v>1.2898214285714278</c:v>
                </c:pt>
                <c:pt idx="234">
                  <c:v>1.2953571428571429</c:v>
                </c:pt>
                <c:pt idx="235">
                  <c:v>1.3008928571428564</c:v>
                </c:pt>
                <c:pt idx="236">
                  <c:v>1.3064285714285724</c:v>
                </c:pt>
                <c:pt idx="237">
                  <c:v>1.3119642857142841</c:v>
                </c:pt>
                <c:pt idx="238">
                  <c:v>1.3174999999999992</c:v>
                </c:pt>
                <c:pt idx="239">
                  <c:v>1.3230357142857143</c:v>
                </c:pt>
                <c:pt idx="240">
                  <c:v>1.3285714285714287</c:v>
                </c:pt>
                <c:pt idx="241">
                  <c:v>1.3341071428571429</c:v>
                </c:pt>
                <c:pt idx="242">
                  <c:v>1.3396428571428574</c:v>
                </c:pt>
                <c:pt idx="243">
                  <c:v>1.3451785714285727</c:v>
                </c:pt>
                <c:pt idx="244">
                  <c:v>1.3507142857142858</c:v>
                </c:pt>
                <c:pt idx="245">
                  <c:v>1.3562500000000011</c:v>
                </c:pt>
                <c:pt idx="246">
                  <c:v>1.3617857142857153</c:v>
                </c:pt>
                <c:pt idx="247">
                  <c:v>1.3673214285714286</c:v>
                </c:pt>
                <c:pt idx="248">
                  <c:v>1.3728571428571439</c:v>
                </c:pt>
                <c:pt idx="249">
                  <c:v>1.3783928571428572</c:v>
                </c:pt>
                <c:pt idx="250">
                  <c:v>1.3839285714285721</c:v>
                </c:pt>
                <c:pt idx="251">
                  <c:v>1.3894642857142849</c:v>
                </c:pt>
                <c:pt idx="252">
                  <c:v>1.395</c:v>
                </c:pt>
                <c:pt idx="253">
                  <c:v>1.4005357142857144</c:v>
                </c:pt>
                <c:pt idx="254">
                  <c:v>1.4060714285714286</c:v>
                </c:pt>
                <c:pt idx="255">
                  <c:v>1.4116071428571422</c:v>
                </c:pt>
                <c:pt idx="256">
                  <c:v>1.4171428571428564</c:v>
                </c:pt>
                <c:pt idx="257">
                  <c:v>1.4226785714285721</c:v>
                </c:pt>
                <c:pt idx="258">
                  <c:v>1.428214285714285</c:v>
                </c:pt>
                <c:pt idx="259">
                  <c:v>1.4337499999999992</c:v>
                </c:pt>
                <c:pt idx="260">
                  <c:v>1.4392857142857145</c:v>
                </c:pt>
                <c:pt idx="261">
                  <c:v>1.4448214285714278</c:v>
                </c:pt>
                <c:pt idx="262">
                  <c:v>1.4503571428571429</c:v>
                </c:pt>
                <c:pt idx="263">
                  <c:v>1.4558928571428555</c:v>
                </c:pt>
                <c:pt idx="264">
                  <c:v>1.4614285714285715</c:v>
                </c:pt>
                <c:pt idx="265">
                  <c:v>1.4669642857142842</c:v>
                </c:pt>
                <c:pt idx="266">
                  <c:v>1.4724999999999993</c:v>
                </c:pt>
                <c:pt idx="267">
                  <c:v>1.4780357142857143</c:v>
                </c:pt>
                <c:pt idx="268">
                  <c:v>1.4835714285714288</c:v>
                </c:pt>
                <c:pt idx="269">
                  <c:v>1.489107142857143</c:v>
                </c:pt>
                <c:pt idx="270">
                  <c:v>1.4946428571428572</c:v>
                </c:pt>
                <c:pt idx="271">
                  <c:v>1.5001785714285727</c:v>
                </c:pt>
                <c:pt idx="272">
                  <c:v>1.5057142857142845</c:v>
                </c:pt>
                <c:pt idx="273">
                  <c:v>1.5112500000000002</c:v>
                </c:pt>
                <c:pt idx="274">
                  <c:v>1.5167857142857153</c:v>
                </c:pt>
                <c:pt idx="275">
                  <c:v>1.5223214285714286</c:v>
                </c:pt>
                <c:pt idx="276">
                  <c:v>1.527857142857143</c:v>
                </c:pt>
                <c:pt idx="277">
                  <c:v>1.5333928571428563</c:v>
                </c:pt>
                <c:pt idx="278">
                  <c:v>1.5389285714285721</c:v>
                </c:pt>
                <c:pt idx="279">
                  <c:v>1.544464285714285</c:v>
                </c:pt>
                <c:pt idx="280">
                  <c:v>1.55</c:v>
                </c:pt>
                <c:pt idx="281">
                  <c:v>1.5555357142857145</c:v>
                </c:pt>
                <c:pt idx="282">
                  <c:v>1.5610714285714287</c:v>
                </c:pt>
                <c:pt idx="283">
                  <c:v>1.5666071428571431</c:v>
                </c:pt>
                <c:pt idx="284">
                  <c:v>1.5721428571428573</c:v>
                </c:pt>
                <c:pt idx="285">
                  <c:v>1.5776785714285724</c:v>
                </c:pt>
                <c:pt idx="286">
                  <c:v>1.583214285714285</c:v>
                </c:pt>
                <c:pt idx="287">
                  <c:v>1.5887500000000001</c:v>
                </c:pt>
                <c:pt idx="288">
                  <c:v>1.5942857142857156</c:v>
                </c:pt>
                <c:pt idx="289">
                  <c:v>1.5998214285714278</c:v>
                </c:pt>
                <c:pt idx="290">
                  <c:v>1.6053571428571429</c:v>
                </c:pt>
                <c:pt idx="291">
                  <c:v>1.6108928571428565</c:v>
                </c:pt>
                <c:pt idx="292">
                  <c:v>1.6164285714285727</c:v>
                </c:pt>
                <c:pt idx="293">
                  <c:v>1.621964285714284</c:v>
                </c:pt>
                <c:pt idx="294">
                  <c:v>1.6275000000000002</c:v>
                </c:pt>
                <c:pt idx="295">
                  <c:v>1.6330357142857153</c:v>
                </c:pt>
                <c:pt idx="296">
                  <c:v>1.6385714285714297</c:v>
                </c:pt>
                <c:pt idx="297">
                  <c:v>1.6441071428571439</c:v>
                </c:pt>
                <c:pt idx="298">
                  <c:v>1.6496428571428572</c:v>
                </c:pt>
                <c:pt idx="299">
                  <c:v>1.6551785714285727</c:v>
                </c:pt>
                <c:pt idx="300">
                  <c:v>1.6607142857142858</c:v>
                </c:pt>
                <c:pt idx="301">
                  <c:v>1.6662500000000011</c:v>
                </c:pt>
                <c:pt idx="302">
                  <c:v>1.6717857142857153</c:v>
                </c:pt>
                <c:pt idx="303">
                  <c:v>1.6773214285714286</c:v>
                </c:pt>
                <c:pt idx="304">
                  <c:v>1.6828571428571439</c:v>
                </c:pt>
                <c:pt idx="305">
                  <c:v>1.6883928571428573</c:v>
                </c:pt>
                <c:pt idx="306">
                  <c:v>1.6939285714285721</c:v>
                </c:pt>
                <c:pt idx="307">
                  <c:v>1.699464285714285</c:v>
                </c:pt>
                <c:pt idx="308">
                  <c:v>1.7049999999999992</c:v>
                </c:pt>
                <c:pt idx="309">
                  <c:v>1.7105357142857145</c:v>
                </c:pt>
                <c:pt idx="310">
                  <c:v>1.7160714285714287</c:v>
                </c:pt>
                <c:pt idx="311">
                  <c:v>1.721607142857142</c:v>
                </c:pt>
                <c:pt idx="312">
                  <c:v>1.7271428571428564</c:v>
                </c:pt>
                <c:pt idx="313">
                  <c:v>1.7326785714285724</c:v>
                </c:pt>
                <c:pt idx="314">
                  <c:v>1.738214285714285</c:v>
                </c:pt>
                <c:pt idx="315">
                  <c:v>1.7437499999999992</c:v>
                </c:pt>
                <c:pt idx="316">
                  <c:v>1.7492857142857143</c:v>
                </c:pt>
                <c:pt idx="317">
                  <c:v>1.7548214285714288</c:v>
                </c:pt>
                <c:pt idx="318">
                  <c:v>1.7603571428571438</c:v>
                </c:pt>
                <c:pt idx="319">
                  <c:v>1.765892857142856</c:v>
                </c:pt>
                <c:pt idx="320">
                  <c:v>1.771428571428572</c:v>
                </c:pt>
                <c:pt idx="321">
                  <c:v>1.7769642857142844</c:v>
                </c:pt>
                <c:pt idx="322">
                  <c:v>1.7825000000000002</c:v>
                </c:pt>
                <c:pt idx="323">
                  <c:v>1.7880357142857153</c:v>
                </c:pt>
                <c:pt idx="324">
                  <c:v>1.7935714285714288</c:v>
                </c:pt>
                <c:pt idx="325">
                  <c:v>1.799107142857143</c:v>
                </c:pt>
                <c:pt idx="326">
                  <c:v>1.8046428571428572</c:v>
                </c:pt>
                <c:pt idx="327">
                  <c:v>1.8101785714285727</c:v>
                </c:pt>
                <c:pt idx="328">
                  <c:v>1.8157142857142849</c:v>
                </c:pt>
                <c:pt idx="329">
                  <c:v>1.8212500000000003</c:v>
                </c:pt>
                <c:pt idx="330">
                  <c:v>1.8267857142857153</c:v>
                </c:pt>
                <c:pt idx="331">
                  <c:v>1.8323214285714287</c:v>
                </c:pt>
                <c:pt idx="332">
                  <c:v>1.8378571428571431</c:v>
                </c:pt>
                <c:pt idx="333">
                  <c:v>1.8433928571428564</c:v>
                </c:pt>
                <c:pt idx="334">
                  <c:v>1.8489285714285721</c:v>
                </c:pt>
                <c:pt idx="335">
                  <c:v>1.854464285714285</c:v>
                </c:pt>
                <c:pt idx="336">
                  <c:v>1.86</c:v>
                </c:pt>
                <c:pt idx="337">
                  <c:v>1.8655357142857145</c:v>
                </c:pt>
                <c:pt idx="338">
                  <c:v>1.8710714285714287</c:v>
                </c:pt>
                <c:pt idx="339">
                  <c:v>1.8766071428571429</c:v>
                </c:pt>
                <c:pt idx="340">
                  <c:v>1.8821428571428573</c:v>
                </c:pt>
                <c:pt idx="341">
                  <c:v>1.8876785714285726</c:v>
                </c:pt>
                <c:pt idx="342">
                  <c:v>1.8932142857142851</c:v>
                </c:pt>
                <c:pt idx="343">
                  <c:v>1.898750000000001</c:v>
                </c:pt>
                <c:pt idx="344">
                  <c:v>1.9042857142857161</c:v>
                </c:pt>
                <c:pt idx="345">
                  <c:v>1.9098214285714288</c:v>
                </c:pt>
                <c:pt idx="346">
                  <c:v>1.9153571428571439</c:v>
                </c:pt>
                <c:pt idx="347">
                  <c:v>1.9208928571428574</c:v>
                </c:pt>
                <c:pt idx="348">
                  <c:v>1.9264285714285727</c:v>
                </c:pt>
                <c:pt idx="349">
                  <c:v>1.9319642857142847</c:v>
                </c:pt>
                <c:pt idx="350">
                  <c:v>1.9375000000000002</c:v>
                </c:pt>
                <c:pt idx="351">
                  <c:v>1.9430357142857153</c:v>
                </c:pt>
                <c:pt idx="352">
                  <c:v>1.9485714285714297</c:v>
                </c:pt>
                <c:pt idx="353">
                  <c:v>1.9541071428571439</c:v>
                </c:pt>
                <c:pt idx="354">
                  <c:v>1.9596428571428572</c:v>
                </c:pt>
                <c:pt idx="355">
                  <c:v>1.965178571428573</c:v>
                </c:pt>
                <c:pt idx="356">
                  <c:v>1.9707142857142859</c:v>
                </c:pt>
                <c:pt idx="357">
                  <c:v>1.976250000000001</c:v>
                </c:pt>
                <c:pt idx="358">
                  <c:v>1.9817857142857154</c:v>
                </c:pt>
                <c:pt idx="359">
                  <c:v>1.9873214285714287</c:v>
                </c:pt>
                <c:pt idx="360">
                  <c:v>1.9928571428571442</c:v>
                </c:pt>
                <c:pt idx="361">
                  <c:v>1.9983928571428573</c:v>
                </c:pt>
                <c:pt idx="362">
                  <c:v>2.0039285714285735</c:v>
                </c:pt>
                <c:pt idx="363">
                  <c:v>2.0094642857142841</c:v>
                </c:pt>
                <c:pt idx="364">
                  <c:v>2.0149999999999997</c:v>
                </c:pt>
                <c:pt idx="365">
                  <c:v>2.0205357142857152</c:v>
                </c:pt>
                <c:pt idx="366">
                  <c:v>2.0260714285714285</c:v>
                </c:pt>
                <c:pt idx="367">
                  <c:v>2.0316071428571432</c:v>
                </c:pt>
                <c:pt idx="368">
                  <c:v>2.0371428571428591</c:v>
                </c:pt>
                <c:pt idx="369">
                  <c:v>2.0426785714285707</c:v>
                </c:pt>
                <c:pt idx="370">
                  <c:v>2.0482142857142858</c:v>
                </c:pt>
                <c:pt idx="371">
                  <c:v>2.05375</c:v>
                </c:pt>
                <c:pt idx="372">
                  <c:v>2.0592857142857137</c:v>
                </c:pt>
                <c:pt idx="373">
                  <c:v>2.0648214285714306</c:v>
                </c:pt>
                <c:pt idx="374">
                  <c:v>2.0703571428571448</c:v>
                </c:pt>
                <c:pt idx="375">
                  <c:v>2.0758928571428572</c:v>
                </c:pt>
                <c:pt idx="376">
                  <c:v>2.0814285714285714</c:v>
                </c:pt>
                <c:pt idx="377">
                  <c:v>2.086964285714286</c:v>
                </c:pt>
                <c:pt idx="378">
                  <c:v>2.0924999999999985</c:v>
                </c:pt>
                <c:pt idx="379">
                  <c:v>2.0980357142857144</c:v>
                </c:pt>
                <c:pt idx="380">
                  <c:v>2.1035714285714309</c:v>
                </c:pt>
                <c:pt idx="381">
                  <c:v>2.1091071428571455</c:v>
                </c:pt>
                <c:pt idx="382">
                  <c:v>2.1146428571428575</c:v>
                </c:pt>
                <c:pt idx="383">
                  <c:v>2.1201785714285735</c:v>
                </c:pt>
                <c:pt idx="384">
                  <c:v>2.1257142857142859</c:v>
                </c:pt>
                <c:pt idx="385">
                  <c:v>2.1312499999999979</c:v>
                </c:pt>
                <c:pt idx="386">
                  <c:v>2.1367857142857143</c:v>
                </c:pt>
                <c:pt idx="387">
                  <c:v>2.1423214285714312</c:v>
                </c:pt>
                <c:pt idx="388">
                  <c:v>2.1478571428571449</c:v>
                </c:pt>
                <c:pt idx="389">
                  <c:v>2.15339285714286</c:v>
                </c:pt>
                <c:pt idx="390">
                  <c:v>2.1589285714285715</c:v>
                </c:pt>
                <c:pt idx="391">
                  <c:v>2.1644642857142857</c:v>
                </c:pt>
                <c:pt idx="392">
                  <c:v>2.1700000000000004</c:v>
                </c:pt>
                <c:pt idx="393">
                  <c:v>2.1755357142857146</c:v>
                </c:pt>
                <c:pt idx="394">
                  <c:v>2.1810714285714292</c:v>
                </c:pt>
                <c:pt idx="395">
                  <c:v>2.1866071428571447</c:v>
                </c:pt>
                <c:pt idx="396">
                  <c:v>2.1921428571428572</c:v>
                </c:pt>
                <c:pt idx="397">
                  <c:v>2.1976785714285718</c:v>
                </c:pt>
                <c:pt idx="398">
                  <c:v>2.2032142857142878</c:v>
                </c:pt>
                <c:pt idx="399">
                  <c:v>2.2087500000000002</c:v>
                </c:pt>
                <c:pt idx="400">
                  <c:v>2.2142857142857144</c:v>
                </c:pt>
                <c:pt idx="401">
                  <c:v>2.2198214285714286</c:v>
                </c:pt>
                <c:pt idx="402">
                  <c:v>2.2253571428571455</c:v>
                </c:pt>
                <c:pt idx="403">
                  <c:v>2.2308928571428592</c:v>
                </c:pt>
                <c:pt idx="404">
                  <c:v>2.2364285714285717</c:v>
                </c:pt>
                <c:pt idx="405">
                  <c:v>2.2419642857142859</c:v>
                </c:pt>
                <c:pt idx="406">
                  <c:v>2.2475000000000018</c:v>
                </c:pt>
                <c:pt idx="407">
                  <c:v>2.2530357142857151</c:v>
                </c:pt>
                <c:pt idx="408">
                  <c:v>2.2585714285714307</c:v>
                </c:pt>
                <c:pt idx="409">
                  <c:v>2.2641071428571466</c:v>
                </c:pt>
                <c:pt idx="410">
                  <c:v>2.2696428571428582</c:v>
                </c:pt>
                <c:pt idx="411">
                  <c:v>2.2751785714285715</c:v>
                </c:pt>
                <c:pt idx="412">
                  <c:v>2.2807142857142875</c:v>
                </c:pt>
                <c:pt idx="413">
                  <c:v>2.2862500000000003</c:v>
                </c:pt>
                <c:pt idx="414">
                  <c:v>2.2917857142857145</c:v>
                </c:pt>
                <c:pt idx="415">
                  <c:v>2.2973214285714318</c:v>
                </c:pt>
                <c:pt idx="416">
                  <c:v>2.3028571428571429</c:v>
                </c:pt>
                <c:pt idx="417">
                  <c:v>2.3083928571428589</c:v>
                </c:pt>
                <c:pt idx="418">
                  <c:v>2.3139285714285718</c:v>
                </c:pt>
                <c:pt idx="419">
                  <c:v>2.3194642857142833</c:v>
                </c:pt>
                <c:pt idx="420">
                  <c:v>2.3249999999999997</c:v>
                </c:pt>
                <c:pt idx="421">
                  <c:v>2.3305357142857144</c:v>
                </c:pt>
                <c:pt idx="422">
                  <c:v>2.3360714285714277</c:v>
                </c:pt>
                <c:pt idx="423">
                  <c:v>2.3416071428571432</c:v>
                </c:pt>
                <c:pt idx="424">
                  <c:v>2.3471428571428592</c:v>
                </c:pt>
                <c:pt idx="425">
                  <c:v>2.352678571428569</c:v>
                </c:pt>
                <c:pt idx="426">
                  <c:v>2.358214285714284</c:v>
                </c:pt>
                <c:pt idx="427">
                  <c:v>2.36375</c:v>
                </c:pt>
                <c:pt idx="428">
                  <c:v>2.3692857142857147</c:v>
                </c:pt>
                <c:pt idx="429">
                  <c:v>2.3748214285714289</c:v>
                </c:pt>
                <c:pt idx="430">
                  <c:v>2.3803571428571448</c:v>
                </c:pt>
                <c:pt idx="431">
                  <c:v>2.3858928571428581</c:v>
                </c:pt>
                <c:pt idx="432">
                  <c:v>2.3914285714285697</c:v>
                </c:pt>
                <c:pt idx="433">
                  <c:v>2.3969642857142839</c:v>
                </c:pt>
                <c:pt idx="434">
                  <c:v>2.4025000000000003</c:v>
                </c:pt>
                <c:pt idx="435">
                  <c:v>2.4080357142857145</c:v>
                </c:pt>
                <c:pt idx="436">
                  <c:v>2.4135714285714291</c:v>
                </c:pt>
                <c:pt idx="437">
                  <c:v>2.4191071428571442</c:v>
                </c:pt>
                <c:pt idx="438">
                  <c:v>2.4246428571428575</c:v>
                </c:pt>
                <c:pt idx="439">
                  <c:v>2.4301785714285717</c:v>
                </c:pt>
                <c:pt idx="440">
                  <c:v>2.4357142857142842</c:v>
                </c:pt>
                <c:pt idx="441">
                  <c:v>2.4412499999999984</c:v>
                </c:pt>
                <c:pt idx="442">
                  <c:v>2.4467857142857143</c:v>
                </c:pt>
                <c:pt idx="443">
                  <c:v>2.452321428571429</c:v>
                </c:pt>
                <c:pt idx="444">
                  <c:v>2.4578571428571432</c:v>
                </c:pt>
                <c:pt idx="445">
                  <c:v>2.46339285714286</c:v>
                </c:pt>
                <c:pt idx="446">
                  <c:v>2.4689285714285716</c:v>
                </c:pt>
                <c:pt idx="447">
                  <c:v>2.474464285714284</c:v>
                </c:pt>
                <c:pt idx="448">
                  <c:v>2.4800000000000004</c:v>
                </c:pt>
                <c:pt idx="449">
                  <c:v>2.4855357142857146</c:v>
                </c:pt>
                <c:pt idx="450">
                  <c:v>2.4910714285714288</c:v>
                </c:pt>
                <c:pt idx="451">
                  <c:v>2.496607142857143</c:v>
                </c:pt>
                <c:pt idx="452">
                  <c:v>2.5021428571428572</c:v>
                </c:pt>
                <c:pt idx="453">
                  <c:v>2.5076785714285714</c:v>
                </c:pt>
                <c:pt idx="454">
                  <c:v>2.5132142857142861</c:v>
                </c:pt>
                <c:pt idx="455">
                  <c:v>2.5187500000000003</c:v>
                </c:pt>
                <c:pt idx="456">
                  <c:v>2.5242857142857145</c:v>
                </c:pt>
                <c:pt idx="457">
                  <c:v>2.5298214285714291</c:v>
                </c:pt>
                <c:pt idx="458">
                  <c:v>2.5353571428571442</c:v>
                </c:pt>
                <c:pt idx="459">
                  <c:v>2.5408928571428593</c:v>
                </c:pt>
                <c:pt idx="460">
                  <c:v>2.5464285714285717</c:v>
                </c:pt>
                <c:pt idx="461">
                  <c:v>2.5519642857142841</c:v>
                </c:pt>
                <c:pt idx="462">
                  <c:v>2.5575000000000001</c:v>
                </c:pt>
                <c:pt idx="463">
                  <c:v>2.5630357142857152</c:v>
                </c:pt>
                <c:pt idx="464">
                  <c:v>2.5685714285714312</c:v>
                </c:pt>
                <c:pt idx="465">
                  <c:v>2.5741071428571449</c:v>
                </c:pt>
                <c:pt idx="466">
                  <c:v>2.5796428571428573</c:v>
                </c:pt>
                <c:pt idx="467">
                  <c:v>2.5851785714285715</c:v>
                </c:pt>
                <c:pt idx="468">
                  <c:v>2.5907142857142857</c:v>
                </c:pt>
                <c:pt idx="469">
                  <c:v>2.5962499999999973</c:v>
                </c:pt>
                <c:pt idx="470">
                  <c:v>2.6017857142857146</c:v>
                </c:pt>
                <c:pt idx="471">
                  <c:v>2.6073214285714323</c:v>
                </c:pt>
                <c:pt idx="472">
                  <c:v>2.612857142857143</c:v>
                </c:pt>
                <c:pt idx="473">
                  <c:v>2.618392857142859</c:v>
                </c:pt>
                <c:pt idx="474">
                  <c:v>2.6239285714285741</c:v>
                </c:pt>
                <c:pt idx="475">
                  <c:v>2.629464285714286</c:v>
                </c:pt>
                <c:pt idx="476">
                  <c:v>2.6349999999999998</c:v>
                </c:pt>
                <c:pt idx="477">
                  <c:v>2.6405357142857162</c:v>
                </c:pt>
                <c:pt idx="478">
                  <c:v>2.6460714285714286</c:v>
                </c:pt>
                <c:pt idx="479">
                  <c:v>2.6516071428571442</c:v>
                </c:pt>
                <c:pt idx="480">
                  <c:v>2.6571428571428592</c:v>
                </c:pt>
                <c:pt idx="481">
                  <c:v>2.6626785714285717</c:v>
                </c:pt>
                <c:pt idx="482">
                  <c:v>2.6682142857142859</c:v>
                </c:pt>
                <c:pt idx="483">
                  <c:v>2.6737500000000001</c:v>
                </c:pt>
                <c:pt idx="484">
                  <c:v>2.6792857142857147</c:v>
                </c:pt>
                <c:pt idx="485">
                  <c:v>2.6848214285714307</c:v>
                </c:pt>
                <c:pt idx="486">
                  <c:v>2.6903571428571449</c:v>
                </c:pt>
                <c:pt idx="487">
                  <c:v>2.6958928571428582</c:v>
                </c:pt>
                <c:pt idx="488">
                  <c:v>2.7014285714285715</c:v>
                </c:pt>
                <c:pt idx="489">
                  <c:v>2.7069642857142862</c:v>
                </c:pt>
                <c:pt idx="490">
                  <c:v>2.7125000000000004</c:v>
                </c:pt>
                <c:pt idx="491">
                  <c:v>2.7180357142857146</c:v>
                </c:pt>
                <c:pt idx="492">
                  <c:v>2.7235714285714319</c:v>
                </c:pt>
                <c:pt idx="493">
                  <c:v>2.7291071428571461</c:v>
                </c:pt>
                <c:pt idx="494">
                  <c:v>2.7346428571428572</c:v>
                </c:pt>
                <c:pt idx="495">
                  <c:v>2.740178571428574</c:v>
                </c:pt>
                <c:pt idx="496">
                  <c:v>2.7457142857142878</c:v>
                </c:pt>
                <c:pt idx="497">
                  <c:v>2.7512499999999984</c:v>
                </c:pt>
                <c:pt idx="498">
                  <c:v>2.7567857142857144</c:v>
                </c:pt>
                <c:pt idx="499">
                  <c:v>2.7623214285714304</c:v>
                </c:pt>
                <c:pt idx="500">
                  <c:v>2.7678571428571455</c:v>
                </c:pt>
                <c:pt idx="501">
                  <c:v>2.7733928571428605</c:v>
                </c:pt>
                <c:pt idx="502">
                  <c:v>2.7789285714285716</c:v>
                </c:pt>
                <c:pt idx="503">
                  <c:v>2.7844642857142858</c:v>
                </c:pt>
                <c:pt idx="504">
                  <c:v>2.79</c:v>
                </c:pt>
                <c:pt idx="505">
                  <c:v>2.7955357142857151</c:v>
                </c:pt>
                <c:pt idx="506">
                  <c:v>2.8010714285714289</c:v>
                </c:pt>
                <c:pt idx="507">
                  <c:v>2.8066071428571431</c:v>
                </c:pt>
                <c:pt idx="508">
                  <c:v>2.8121428571428573</c:v>
                </c:pt>
                <c:pt idx="509">
                  <c:v>2.8176785714285697</c:v>
                </c:pt>
                <c:pt idx="510">
                  <c:v>2.8232142857142861</c:v>
                </c:pt>
                <c:pt idx="511">
                  <c:v>2.8287500000000003</c:v>
                </c:pt>
                <c:pt idx="512">
                  <c:v>2.8342857142857127</c:v>
                </c:pt>
                <c:pt idx="513">
                  <c:v>2.8398214285714287</c:v>
                </c:pt>
                <c:pt idx="514">
                  <c:v>2.8453571428571447</c:v>
                </c:pt>
                <c:pt idx="515">
                  <c:v>2.8508928571428576</c:v>
                </c:pt>
                <c:pt idx="516">
                  <c:v>2.85642857142857</c:v>
                </c:pt>
                <c:pt idx="517">
                  <c:v>2.861964285714286</c:v>
                </c:pt>
                <c:pt idx="518">
                  <c:v>2.8675000000000002</c:v>
                </c:pt>
                <c:pt idx="519">
                  <c:v>2.8730357142857144</c:v>
                </c:pt>
                <c:pt idx="520">
                  <c:v>2.878571428571429</c:v>
                </c:pt>
                <c:pt idx="521">
                  <c:v>2.884107142857145</c:v>
                </c:pt>
                <c:pt idx="522">
                  <c:v>2.8896428571428574</c:v>
                </c:pt>
                <c:pt idx="523">
                  <c:v>2.8951785714285707</c:v>
                </c:pt>
                <c:pt idx="524">
                  <c:v>2.9007142857142858</c:v>
                </c:pt>
                <c:pt idx="525">
                  <c:v>2.9062499999999982</c:v>
                </c:pt>
                <c:pt idx="526">
                  <c:v>2.9117857142857138</c:v>
                </c:pt>
                <c:pt idx="527">
                  <c:v>2.9173214285714306</c:v>
                </c:pt>
                <c:pt idx="528">
                  <c:v>2.922857142857143</c:v>
                </c:pt>
                <c:pt idx="529">
                  <c:v>2.9283928571428595</c:v>
                </c:pt>
                <c:pt idx="530">
                  <c:v>2.9339285714285719</c:v>
                </c:pt>
                <c:pt idx="531">
                  <c:v>2.9394642857142839</c:v>
                </c:pt>
                <c:pt idx="532">
                  <c:v>2.9450000000000003</c:v>
                </c:pt>
                <c:pt idx="533">
                  <c:v>2.9505357142857145</c:v>
                </c:pt>
                <c:pt idx="534">
                  <c:v>2.9560714285714287</c:v>
                </c:pt>
                <c:pt idx="535">
                  <c:v>2.9616071428571442</c:v>
                </c:pt>
                <c:pt idx="536">
                  <c:v>2.9671428571428593</c:v>
                </c:pt>
                <c:pt idx="537">
                  <c:v>2.9726785714285699</c:v>
                </c:pt>
                <c:pt idx="538">
                  <c:v>2.9782142857142841</c:v>
                </c:pt>
                <c:pt idx="539">
                  <c:v>2.9837500000000001</c:v>
                </c:pt>
                <c:pt idx="540">
                  <c:v>2.9892857142857143</c:v>
                </c:pt>
                <c:pt idx="541">
                  <c:v>2.994821428571429</c:v>
                </c:pt>
                <c:pt idx="542">
                  <c:v>3.0003571428571449</c:v>
                </c:pt>
                <c:pt idx="543">
                  <c:v>3.0058928571428591</c:v>
                </c:pt>
                <c:pt idx="544">
                  <c:v>3.0114285714285707</c:v>
                </c:pt>
                <c:pt idx="545">
                  <c:v>3.016964285714284</c:v>
                </c:pt>
                <c:pt idx="546">
                  <c:v>3.0225000000000004</c:v>
                </c:pt>
                <c:pt idx="547">
                  <c:v>3.0280357142857146</c:v>
                </c:pt>
                <c:pt idx="548">
                  <c:v>3.0335714285714306</c:v>
                </c:pt>
                <c:pt idx="549">
                  <c:v>3.0391071428571448</c:v>
                </c:pt>
                <c:pt idx="550">
                  <c:v>3.0446428571428572</c:v>
                </c:pt>
                <c:pt idx="551">
                  <c:v>3.0501785714285718</c:v>
                </c:pt>
                <c:pt idx="552">
                  <c:v>3.055714285714286</c:v>
                </c:pt>
                <c:pt idx="553">
                  <c:v>3.0612499999999985</c:v>
                </c:pt>
                <c:pt idx="554">
                  <c:v>3.0667857142857144</c:v>
                </c:pt>
                <c:pt idx="555">
                  <c:v>3.0723214285714286</c:v>
                </c:pt>
                <c:pt idx="556">
                  <c:v>3.0778571428571442</c:v>
                </c:pt>
                <c:pt idx="557">
                  <c:v>3.0833928571428606</c:v>
                </c:pt>
                <c:pt idx="558">
                  <c:v>3.0889285714285735</c:v>
                </c:pt>
                <c:pt idx="559">
                  <c:v>3.0944642857142841</c:v>
                </c:pt>
                <c:pt idx="560">
                  <c:v>3.1</c:v>
                </c:pt>
                <c:pt idx="561">
                  <c:v>3.1055357142857152</c:v>
                </c:pt>
                <c:pt idx="562">
                  <c:v>3.1110714285714289</c:v>
                </c:pt>
                <c:pt idx="563">
                  <c:v>3.1166071428571431</c:v>
                </c:pt>
                <c:pt idx="564">
                  <c:v>3.1221428571428582</c:v>
                </c:pt>
                <c:pt idx="565">
                  <c:v>3.1276785714285715</c:v>
                </c:pt>
                <c:pt idx="566">
                  <c:v>3.1332142857142862</c:v>
                </c:pt>
                <c:pt idx="567">
                  <c:v>3.1387500000000004</c:v>
                </c:pt>
                <c:pt idx="568">
                  <c:v>3.1442857142857146</c:v>
                </c:pt>
                <c:pt idx="569">
                  <c:v>3.1498214285714292</c:v>
                </c:pt>
                <c:pt idx="570">
                  <c:v>3.1553571428571447</c:v>
                </c:pt>
                <c:pt idx="571">
                  <c:v>3.1608928571428594</c:v>
                </c:pt>
                <c:pt idx="572">
                  <c:v>3.1664285714285718</c:v>
                </c:pt>
                <c:pt idx="573">
                  <c:v>3.171964285714286</c:v>
                </c:pt>
                <c:pt idx="574">
                  <c:v>3.1775000000000002</c:v>
                </c:pt>
                <c:pt idx="575">
                  <c:v>3.1830357142857162</c:v>
                </c:pt>
                <c:pt idx="576">
                  <c:v>3.1885714285714304</c:v>
                </c:pt>
                <c:pt idx="577">
                  <c:v>3.1941071428571455</c:v>
                </c:pt>
                <c:pt idx="578">
                  <c:v>3.1996428571428575</c:v>
                </c:pt>
                <c:pt idx="579">
                  <c:v>3.2051785714285734</c:v>
                </c:pt>
                <c:pt idx="580">
                  <c:v>3.2107142857142859</c:v>
                </c:pt>
                <c:pt idx="581">
                  <c:v>3.2162499999999978</c:v>
                </c:pt>
                <c:pt idx="582">
                  <c:v>3.2217857142857151</c:v>
                </c:pt>
                <c:pt idx="583">
                  <c:v>3.2273214285714333</c:v>
                </c:pt>
                <c:pt idx="584">
                  <c:v>3.2328571428571431</c:v>
                </c:pt>
                <c:pt idx="585">
                  <c:v>3.2383928571428595</c:v>
                </c:pt>
                <c:pt idx="586">
                  <c:v>3.2439285714285742</c:v>
                </c:pt>
                <c:pt idx="587">
                  <c:v>3.2494642857142861</c:v>
                </c:pt>
                <c:pt idx="588">
                  <c:v>3.2550000000000003</c:v>
                </c:pt>
                <c:pt idx="589">
                  <c:v>3.2605357142857163</c:v>
                </c:pt>
                <c:pt idx="590">
                  <c:v>3.2660714285714292</c:v>
                </c:pt>
                <c:pt idx="591">
                  <c:v>3.2716071428571447</c:v>
                </c:pt>
                <c:pt idx="592">
                  <c:v>3.2771428571428594</c:v>
                </c:pt>
                <c:pt idx="593">
                  <c:v>3.2826785714285718</c:v>
                </c:pt>
                <c:pt idx="594">
                  <c:v>3.2882142857142878</c:v>
                </c:pt>
                <c:pt idx="595">
                  <c:v>3.2937500000000002</c:v>
                </c:pt>
                <c:pt idx="596">
                  <c:v>3.2992857142857144</c:v>
                </c:pt>
                <c:pt idx="597">
                  <c:v>3.304821428571429</c:v>
                </c:pt>
                <c:pt idx="598">
                  <c:v>3.3103571428571432</c:v>
                </c:pt>
                <c:pt idx="599">
                  <c:v>3.3158928571428574</c:v>
                </c:pt>
                <c:pt idx="600">
                  <c:v>3.3214285714285707</c:v>
                </c:pt>
                <c:pt idx="601">
                  <c:v>3.326964285714284</c:v>
                </c:pt>
                <c:pt idx="602">
                  <c:v>3.3324999999999982</c:v>
                </c:pt>
                <c:pt idx="603">
                  <c:v>3.3380357142857147</c:v>
                </c:pt>
                <c:pt idx="604">
                  <c:v>3.3435714285714306</c:v>
                </c:pt>
                <c:pt idx="605">
                  <c:v>3.3491071428571448</c:v>
                </c:pt>
                <c:pt idx="606">
                  <c:v>3.3546428571428573</c:v>
                </c:pt>
                <c:pt idx="607">
                  <c:v>3.3601785714285719</c:v>
                </c:pt>
                <c:pt idx="608">
                  <c:v>3.3657142857142861</c:v>
                </c:pt>
                <c:pt idx="609">
                  <c:v>3.3712499999999972</c:v>
                </c:pt>
                <c:pt idx="610">
                  <c:v>3.3767857142857127</c:v>
                </c:pt>
                <c:pt idx="611">
                  <c:v>3.3823214285714291</c:v>
                </c:pt>
                <c:pt idx="612">
                  <c:v>3.3878571428571442</c:v>
                </c:pt>
                <c:pt idx="613">
                  <c:v>3.3933928571428593</c:v>
                </c:pt>
                <c:pt idx="614">
                  <c:v>3.3989285714285717</c:v>
                </c:pt>
                <c:pt idx="615">
                  <c:v>3.4044642857142842</c:v>
                </c:pt>
                <c:pt idx="616">
                  <c:v>3.4099999999999997</c:v>
                </c:pt>
                <c:pt idx="617">
                  <c:v>3.4155357142857148</c:v>
                </c:pt>
                <c:pt idx="618">
                  <c:v>3.421071428571429</c:v>
                </c:pt>
                <c:pt idx="619">
                  <c:v>3.4266071428571432</c:v>
                </c:pt>
                <c:pt idx="620">
                  <c:v>3.4321428571428574</c:v>
                </c:pt>
                <c:pt idx="621">
                  <c:v>3.4376785714285707</c:v>
                </c:pt>
                <c:pt idx="622">
                  <c:v>3.4432142857142858</c:v>
                </c:pt>
                <c:pt idx="623">
                  <c:v>3.4487500000000004</c:v>
                </c:pt>
                <c:pt idx="624">
                  <c:v>3.4542857142857137</c:v>
                </c:pt>
                <c:pt idx="625">
                  <c:v>3.4598214285714288</c:v>
                </c:pt>
                <c:pt idx="626">
                  <c:v>3.4653571428571448</c:v>
                </c:pt>
                <c:pt idx="627">
                  <c:v>3.4708928571428572</c:v>
                </c:pt>
                <c:pt idx="628">
                  <c:v>3.4764285714285701</c:v>
                </c:pt>
                <c:pt idx="629">
                  <c:v>3.4819642857142861</c:v>
                </c:pt>
                <c:pt idx="630">
                  <c:v>3.4875000000000012</c:v>
                </c:pt>
                <c:pt idx="631">
                  <c:v>3.4930357142857145</c:v>
                </c:pt>
                <c:pt idx="632">
                  <c:v>3.4985714285714291</c:v>
                </c:pt>
                <c:pt idx="633">
                  <c:v>3.5041071428571455</c:v>
                </c:pt>
                <c:pt idx="634">
                  <c:v>3.5096428571428575</c:v>
                </c:pt>
                <c:pt idx="635">
                  <c:v>3.5151785714285717</c:v>
                </c:pt>
                <c:pt idx="636">
                  <c:v>3.5207142857142859</c:v>
                </c:pt>
                <c:pt idx="637">
                  <c:v>3.5262499999999979</c:v>
                </c:pt>
                <c:pt idx="638">
                  <c:v>3.5317857142857148</c:v>
                </c:pt>
                <c:pt idx="639">
                  <c:v>3.5373214285714312</c:v>
                </c:pt>
                <c:pt idx="640">
                  <c:v>3.5428571428571431</c:v>
                </c:pt>
                <c:pt idx="641">
                  <c:v>3.54839285714286</c:v>
                </c:pt>
                <c:pt idx="642">
                  <c:v>3.5539285714285715</c:v>
                </c:pt>
                <c:pt idx="643">
                  <c:v>3.5594642857142844</c:v>
                </c:pt>
                <c:pt idx="644">
                  <c:v>3.5650000000000004</c:v>
                </c:pt>
                <c:pt idx="645">
                  <c:v>3.5705357142857146</c:v>
                </c:pt>
                <c:pt idx="646">
                  <c:v>3.5760714285714288</c:v>
                </c:pt>
                <c:pt idx="647">
                  <c:v>3.5816071428571448</c:v>
                </c:pt>
                <c:pt idx="648">
                  <c:v>3.5871428571428594</c:v>
                </c:pt>
                <c:pt idx="649">
                  <c:v>3.5926785714285701</c:v>
                </c:pt>
                <c:pt idx="650">
                  <c:v>3.598214285714286</c:v>
                </c:pt>
                <c:pt idx="651">
                  <c:v>3.6037500000000002</c:v>
                </c:pt>
                <c:pt idx="652">
                  <c:v>3.6092857142857144</c:v>
                </c:pt>
                <c:pt idx="653">
                  <c:v>3.6148214285714291</c:v>
                </c:pt>
                <c:pt idx="654">
                  <c:v>3.6203571428571455</c:v>
                </c:pt>
                <c:pt idx="655">
                  <c:v>3.6258928571428592</c:v>
                </c:pt>
                <c:pt idx="656">
                  <c:v>3.6314285714285717</c:v>
                </c:pt>
                <c:pt idx="657">
                  <c:v>3.6369642857142841</c:v>
                </c:pt>
                <c:pt idx="658">
                  <c:v>3.6425000000000005</c:v>
                </c:pt>
                <c:pt idx="659">
                  <c:v>3.6480357142857152</c:v>
                </c:pt>
                <c:pt idx="660">
                  <c:v>3.6535714285714307</c:v>
                </c:pt>
                <c:pt idx="661">
                  <c:v>3.6591071428571449</c:v>
                </c:pt>
                <c:pt idx="662">
                  <c:v>3.6646428571428582</c:v>
                </c:pt>
                <c:pt idx="663">
                  <c:v>3.6701785714285715</c:v>
                </c:pt>
                <c:pt idx="664">
                  <c:v>3.6757142857142862</c:v>
                </c:pt>
                <c:pt idx="665">
                  <c:v>3.6812500000000004</c:v>
                </c:pt>
                <c:pt idx="666">
                  <c:v>3.6867857142857146</c:v>
                </c:pt>
                <c:pt idx="667">
                  <c:v>3.6923214285714292</c:v>
                </c:pt>
                <c:pt idx="668">
                  <c:v>3.6978571428571447</c:v>
                </c:pt>
                <c:pt idx="669">
                  <c:v>3.7033928571428611</c:v>
                </c:pt>
                <c:pt idx="670">
                  <c:v>3.708928571428574</c:v>
                </c:pt>
                <c:pt idx="671">
                  <c:v>3.714464285714286</c:v>
                </c:pt>
                <c:pt idx="672">
                  <c:v>3.72</c:v>
                </c:pt>
                <c:pt idx="673">
                  <c:v>3.7255357142857162</c:v>
                </c:pt>
                <c:pt idx="674">
                  <c:v>3.731071428571429</c:v>
                </c:pt>
                <c:pt idx="675">
                  <c:v>3.7366071428571432</c:v>
                </c:pt>
                <c:pt idx="676">
                  <c:v>3.7421428571428592</c:v>
                </c:pt>
                <c:pt idx="677">
                  <c:v>3.7476785714285716</c:v>
                </c:pt>
                <c:pt idx="678">
                  <c:v>3.7532142857142858</c:v>
                </c:pt>
                <c:pt idx="679">
                  <c:v>3.7587500000000005</c:v>
                </c:pt>
                <c:pt idx="680">
                  <c:v>3.7642857142857151</c:v>
                </c:pt>
                <c:pt idx="681">
                  <c:v>3.7698214285714307</c:v>
                </c:pt>
                <c:pt idx="682">
                  <c:v>3.7753571428571449</c:v>
                </c:pt>
                <c:pt idx="683">
                  <c:v>3.7808928571428595</c:v>
                </c:pt>
                <c:pt idx="684">
                  <c:v>3.7864285714285719</c:v>
                </c:pt>
                <c:pt idx="685">
                  <c:v>3.7919642857142861</c:v>
                </c:pt>
                <c:pt idx="686">
                  <c:v>3.7975000000000012</c:v>
                </c:pt>
                <c:pt idx="687">
                  <c:v>3.8030357142857145</c:v>
                </c:pt>
                <c:pt idx="688">
                  <c:v>3.8085714285714292</c:v>
                </c:pt>
                <c:pt idx="689">
                  <c:v>3.8141071428571451</c:v>
                </c:pt>
                <c:pt idx="690">
                  <c:v>3.8196428571428567</c:v>
                </c:pt>
                <c:pt idx="691">
                  <c:v>3.8251785714285718</c:v>
                </c:pt>
                <c:pt idx="692">
                  <c:v>3.830714285714286</c:v>
                </c:pt>
                <c:pt idx="693">
                  <c:v>3.8362499999999966</c:v>
                </c:pt>
                <c:pt idx="694">
                  <c:v>3.8417857142857148</c:v>
                </c:pt>
                <c:pt idx="695">
                  <c:v>3.8473214285714312</c:v>
                </c:pt>
                <c:pt idx="696">
                  <c:v>3.8528571428571428</c:v>
                </c:pt>
                <c:pt idx="697">
                  <c:v>3.8583928571428592</c:v>
                </c:pt>
                <c:pt idx="698">
                  <c:v>3.8639285714285716</c:v>
                </c:pt>
                <c:pt idx="699">
                  <c:v>3.8694642857142845</c:v>
                </c:pt>
                <c:pt idx="700">
                  <c:v>3.8749999999999987</c:v>
                </c:pt>
                <c:pt idx="701">
                  <c:v>3.8805357142857146</c:v>
                </c:pt>
                <c:pt idx="702">
                  <c:v>3.8860714285714288</c:v>
                </c:pt>
                <c:pt idx="703">
                  <c:v>3.891607142857143</c:v>
                </c:pt>
                <c:pt idx="704">
                  <c:v>3.8971428571428581</c:v>
                </c:pt>
                <c:pt idx="705">
                  <c:v>3.9026785714285701</c:v>
                </c:pt>
                <c:pt idx="706">
                  <c:v>3.9082142857142861</c:v>
                </c:pt>
                <c:pt idx="707">
                  <c:v>3.9137500000000003</c:v>
                </c:pt>
                <c:pt idx="708">
                  <c:v>3.9192857142857127</c:v>
                </c:pt>
                <c:pt idx="709">
                  <c:v>3.9248214285714291</c:v>
                </c:pt>
                <c:pt idx="710">
                  <c:v>3.9303571428571442</c:v>
                </c:pt>
                <c:pt idx="711">
                  <c:v>3.9358928571428575</c:v>
                </c:pt>
                <c:pt idx="712">
                  <c:v>3.9414285714285717</c:v>
                </c:pt>
                <c:pt idx="713">
                  <c:v>3.9469642857142841</c:v>
                </c:pt>
                <c:pt idx="714">
                  <c:v>3.9524999999999979</c:v>
                </c:pt>
                <c:pt idx="715">
                  <c:v>3.9580357142857148</c:v>
                </c:pt>
                <c:pt idx="716">
                  <c:v>3.9635714285714312</c:v>
                </c:pt>
                <c:pt idx="717">
                  <c:v>3.9691071428571449</c:v>
                </c:pt>
                <c:pt idx="718">
                  <c:v>3.9746428571428574</c:v>
                </c:pt>
                <c:pt idx="719">
                  <c:v>3.9801785714285716</c:v>
                </c:pt>
                <c:pt idx="720">
                  <c:v>3.9857142857142862</c:v>
                </c:pt>
                <c:pt idx="721">
                  <c:v>3.9912499999999977</c:v>
                </c:pt>
                <c:pt idx="722">
                  <c:v>3.9967857142857137</c:v>
                </c:pt>
                <c:pt idx="723">
                  <c:v>4.0023214285714293</c:v>
                </c:pt>
                <c:pt idx="724">
                  <c:v>4.0078571428571435</c:v>
                </c:pt>
                <c:pt idx="725">
                  <c:v>4.0133928571428577</c:v>
                </c:pt>
                <c:pt idx="726">
                  <c:v>4.0189285714285683</c:v>
                </c:pt>
                <c:pt idx="727">
                  <c:v>4.024464285714286</c:v>
                </c:pt>
                <c:pt idx="728">
                  <c:v>4.03</c:v>
                </c:pt>
                <c:pt idx="729">
                  <c:v>4.0355357142857109</c:v>
                </c:pt>
                <c:pt idx="730">
                  <c:v>4.0410714285714304</c:v>
                </c:pt>
                <c:pt idx="731">
                  <c:v>4.0466071428571473</c:v>
                </c:pt>
                <c:pt idx="732">
                  <c:v>4.0521428571428535</c:v>
                </c:pt>
                <c:pt idx="733">
                  <c:v>4.0576785714285695</c:v>
                </c:pt>
                <c:pt idx="734">
                  <c:v>4.0632142857142863</c:v>
                </c:pt>
                <c:pt idx="735">
                  <c:v>4.0687500000000005</c:v>
                </c:pt>
                <c:pt idx="736">
                  <c:v>4.0742857142857147</c:v>
                </c:pt>
                <c:pt idx="737">
                  <c:v>4.0798214285714325</c:v>
                </c:pt>
                <c:pt idx="738">
                  <c:v>4.0853571428571431</c:v>
                </c:pt>
                <c:pt idx="739">
                  <c:v>4.0908928571428556</c:v>
                </c:pt>
                <c:pt idx="740">
                  <c:v>4.0964285714285715</c:v>
                </c:pt>
                <c:pt idx="741">
                  <c:v>4.1019642857142884</c:v>
                </c:pt>
                <c:pt idx="742">
                  <c:v>4.1074999999999964</c:v>
                </c:pt>
                <c:pt idx="743">
                  <c:v>4.1130357142857106</c:v>
                </c:pt>
                <c:pt idx="744">
                  <c:v>4.1185714285714266</c:v>
                </c:pt>
                <c:pt idx="745">
                  <c:v>4.124107142857139</c:v>
                </c:pt>
                <c:pt idx="746">
                  <c:v>4.1296428571428576</c:v>
                </c:pt>
                <c:pt idx="747">
                  <c:v>4.1351785714285683</c:v>
                </c:pt>
                <c:pt idx="748">
                  <c:v>4.140714285714286</c:v>
                </c:pt>
                <c:pt idx="749">
                  <c:v>4.1462500000000002</c:v>
                </c:pt>
                <c:pt idx="750">
                  <c:v>4.1517857142857109</c:v>
                </c:pt>
                <c:pt idx="751">
                  <c:v>4.1573214285714286</c:v>
                </c:pt>
                <c:pt idx="752">
                  <c:v>4.1628571428571393</c:v>
                </c:pt>
                <c:pt idx="753">
                  <c:v>4.1683928571428543</c:v>
                </c:pt>
                <c:pt idx="754">
                  <c:v>4.1739285714285685</c:v>
                </c:pt>
                <c:pt idx="755">
                  <c:v>4.1794642857142899</c:v>
                </c:pt>
                <c:pt idx="756">
                  <c:v>4.1850000000000005</c:v>
                </c:pt>
                <c:pt idx="757">
                  <c:v>4.1905357142857085</c:v>
                </c:pt>
                <c:pt idx="758">
                  <c:v>4.1960714285714289</c:v>
                </c:pt>
                <c:pt idx="759">
                  <c:v>4.2016071428571493</c:v>
                </c:pt>
                <c:pt idx="760">
                  <c:v>4.2071428571428555</c:v>
                </c:pt>
                <c:pt idx="761">
                  <c:v>4.2126785714285715</c:v>
                </c:pt>
                <c:pt idx="762">
                  <c:v>4.2182142857142884</c:v>
                </c:pt>
                <c:pt idx="763">
                  <c:v>4.2237500000000008</c:v>
                </c:pt>
                <c:pt idx="764">
                  <c:v>4.229285714285715</c:v>
                </c:pt>
                <c:pt idx="765">
                  <c:v>4.2348214285714292</c:v>
                </c:pt>
                <c:pt idx="766">
                  <c:v>4.2403571428571434</c:v>
                </c:pt>
                <c:pt idx="767">
                  <c:v>4.2458928571428576</c:v>
                </c:pt>
                <c:pt idx="768">
                  <c:v>4.2514285714285718</c:v>
                </c:pt>
                <c:pt idx="769">
                  <c:v>4.2569642857142895</c:v>
                </c:pt>
                <c:pt idx="770">
                  <c:v>4.2624999999999975</c:v>
                </c:pt>
                <c:pt idx="771">
                  <c:v>4.2680357142857108</c:v>
                </c:pt>
                <c:pt idx="772">
                  <c:v>4.2735714285714304</c:v>
                </c:pt>
                <c:pt idx="773">
                  <c:v>4.2791071428571472</c:v>
                </c:pt>
                <c:pt idx="774">
                  <c:v>4.2846428571428579</c:v>
                </c:pt>
                <c:pt idx="775">
                  <c:v>4.2901785714285685</c:v>
                </c:pt>
                <c:pt idx="776">
                  <c:v>4.2957142857142863</c:v>
                </c:pt>
                <c:pt idx="777">
                  <c:v>4.3012500000000014</c:v>
                </c:pt>
                <c:pt idx="778">
                  <c:v>4.3067857142857147</c:v>
                </c:pt>
                <c:pt idx="779">
                  <c:v>4.3123214285714289</c:v>
                </c:pt>
                <c:pt idx="780">
                  <c:v>4.3178571428571395</c:v>
                </c:pt>
                <c:pt idx="781">
                  <c:v>4.3233928571428555</c:v>
                </c:pt>
                <c:pt idx="782">
                  <c:v>4.3289285714285679</c:v>
                </c:pt>
                <c:pt idx="783">
                  <c:v>4.3344642857142874</c:v>
                </c:pt>
                <c:pt idx="784">
                  <c:v>4.3400000000000007</c:v>
                </c:pt>
                <c:pt idx="785">
                  <c:v>4.3455357142857096</c:v>
                </c:pt>
                <c:pt idx="786">
                  <c:v>4.3510714285714291</c:v>
                </c:pt>
                <c:pt idx="787">
                  <c:v>4.3566071428571433</c:v>
                </c:pt>
                <c:pt idx="788">
                  <c:v>4.362142857142854</c:v>
                </c:pt>
                <c:pt idx="789">
                  <c:v>4.3676785714285682</c:v>
                </c:pt>
                <c:pt idx="790">
                  <c:v>4.3732142857142895</c:v>
                </c:pt>
                <c:pt idx="791">
                  <c:v>4.3787500000000001</c:v>
                </c:pt>
                <c:pt idx="792">
                  <c:v>4.3842857142857108</c:v>
                </c:pt>
                <c:pt idx="793">
                  <c:v>4.3898214285714294</c:v>
                </c:pt>
                <c:pt idx="794">
                  <c:v>4.3953571428571436</c:v>
                </c:pt>
                <c:pt idx="795">
                  <c:v>4.4008928571428578</c:v>
                </c:pt>
                <c:pt idx="796">
                  <c:v>4.406428571428572</c:v>
                </c:pt>
                <c:pt idx="797">
                  <c:v>4.4119642857142898</c:v>
                </c:pt>
                <c:pt idx="798">
                  <c:v>4.4174999999999995</c:v>
                </c:pt>
                <c:pt idx="799">
                  <c:v>4.4230357142857146</c:v>
                </c:pt>
                <c:pt idx="800">
                  <c:v>4.4285714285714288</c:v>
                </c:pt>
                <c:pt idx="801">
                  <c:v>4.434107142857143</c:v>
                </c:pt>
                <c:pt idx="802">
                  <c:v>4.4396428571428608</c:v>
                </c:pt>
                <c:pt idx="803">
                  <c:v>4.4451785714285705</c:v>
                </c:pt>
                <c:pt idx="804">
                  <c:v>4.4507142857142874</c:v>
                </c:pt>
                <c:pt idx="805">
                  <c:v>4.4562500000000034</c:v>
                </c:pt>
                <c:pt idx="806">
                  <c:v>4.4617857142857149</c:v>
                </c:pt>
                <c:pt idx="807">
                  <c:v>4.4673214285714291</c:v>
                </c:pt>
                <c:pt idx="808">
                  <c:v>4.4728571428571433</c:v>
                </c:pt>
                <c:pt idx="809">
                  <c:v>4.4783928571428584</c:v>
                </c:pt>
                <c:pt idx="810">
                  <c:v>4.4839285714285717</c:v>
                </c:pt>
                <c:pt idx="811">
                  <c:v>4.4894642857142921</c:v>
                </c:pt>
                <c:pt idx="812">
                  <c:v>4.4950000000000001</c:v>
                </c:pt>
                <c:pt idx="813">
                  <c:v>4.5005357142857099</c:v>
                </c:pt>
                <c:pt idx="814">
                  <c:v>4.5060714285714294</c:v>
                </c:pt>
                <c:pt idx="815">
                  <c:v>4.511607142857148</c:v>
                </c:pt>
                <c:pt idx="816">
                  <c:v>4.5171428571428542</c:v>
                </c:pt>
                <c:pt idx="817">
                  <c:v>4.5226785714285684</c:v>
                </c:pt>
                <c:pt idx="818">
                  <c:v>4.5282142857142862</c:v>
                </c:pt>
                <c:pt idx="819">
                  <c:v>4.5337500000000004</c:v>
                </c:pt>
                <c:pt idx="820">
                  <c:v>4.5392857142857164</c:v>
                </c:pt>
                <c:pt idx="821">
                  <c:v>4.5448214285714288</c:v>
                </c:pt>
                <c:pt idx="822">
                  <c:v>4.550357142857143</c:v>
                </c:pt>
                <c:pt idx="823">
                  <c:v>4.5558928571428545</c:v>
                </c:pt>
                <c:pt idx="824">
                  <c:v>4.5614285714285705</c:v>
                </c:pt>
                <c:pt idx="825">
                  <c:v>4.5669642857142874</c:v>
                </c:pt>
                <c:pt idx="826">
                  <c:v>4.5725000000000007</c:v>
                </c:pt>
                <c:pt idx="827">
                  <c:v>4.5780357142857149</c:v>
                </c:pt>
                <c:pt idx="828">
                  <c:v>4.5835714285714291</c:v>
                </c:pt>
                <c:pt idx="829">
                  <c:v>4.5891071428571433</c:v>
                </c:pt>
                <c:pt idx="830">
                  <c:v>4.5946428571428575</c:v>
                </c:pt>
                <c:pt idx="831">
                  <c:v>4.6001785714285681</c:v>
                </c:pt>
                <c:pt idx="832">
                  <c:v>4.6057142857142859</c:v>
                </c:pt>
                <c:pt idx="833">
                  <c:v>4.6112500000000001</c:v>
                </c:pt>
                <c:pt idx="834">
                  <c:v>4.6167857142857098</c:v>
                </c:pt>
                <c:pt idx="835">
                  <c:v>4.6223214285714285</c:v>
                </c:pt>
                <c:pt idx="836">
                  <c:v>4.62785714285714</c:v>
                </c:pt>
                <c:pt idx="837">
                  <c:v>4.6333928571428578</c:v>
                </c:pt>
                <c:pt idx="838">
                  <c:v>4.6389285714285684</c:v>
                </c:pt>
                <c:pt idx="839">
                  <c:v>4.6444642857142862</c:v>
                </c:pt>
                <c:pt idx="840">
                  <c:v>4.6499999999999995</c:v>
                </c:pt>
                <c:pt idx="841">
                  <c:v>4.6555357142857083</c:v>
                </c:pt>
                <c:pt idx="842">
                  <c:v>4.6610714285714288</c:v>
                </c:pt>
                <c:pt idx="843">
                  <c:v>4.666607142857143</c:v>
                </c:pt>
                <c:pt idx="844">
                  <c:v>4.6721428571428545</c:v>
                </c:pt>
                <c:pt idx="845">
                  <c:v>4.6776785714285705</c:v>
                </c:pt>
                <c:pt idx="846">
                  <c:v>4.6832142857142864</c:v>
                </c:pt>
                <c:pt idx="847">
                  <c:v>4.6887500000000006</c:v>
                </c:pt>
                <c:pt idx="848">
                  <c:v>4.6942857142857095</c:v>
                </c:pt>
                <c:pt idx="849">
                  <c:v>4.699821428571429</c:v>
                </c:pt>
                <c:pt idx="850">
                  <c:v>4.7053571428571432</c:v>
                </c:pt>
                <c:pt idx="851">
                  <c:v>4.7108928571428565</c:v>
                </c:pt>
                <c:pt idx="852">
                  <c:v>4.7164285714285716</c:v>
                </c:pt>
                <c:pt idx="853">
                  <c:v>4.7219642857142894</c:v>
                </c:pt>
                <c:pt idx="854">
                  <c:v>4.7274999999999965</c:v>
                </c:pt>
                <c:pt idx="855">
                  <c:v>4.7330357142857142</c:v>
                </c:pt>
                <c:pt idx="856">
                  <c:v>4.7385714285714293</c:v>
                </c:pt>
                <c:pt idx="857">
                  <c:v>4.7441071428571435</c:v>
                </c:pt>
                <c:pt idx="858">
                  <c:v>4.7496428571428613</c:v>
                </c:pt>
                <c:pt idx="859">
                  <c:v>4.7551785714285684</c:v>
                </c:pt>
                <c:pt idx="860">
                  <c:v>4.7607142857142861</c:v>
                </c:pt>
                <c:pt idx="861">
                  <c:v>4.7662500000000003</c:v>
                </c:pt>
                <c:pt idx="862">
                  <c:v>4.7717857142857154</c:v>
                </c:pt>
                <c:pt idx="863">
                  <c:v>4.7773214285714314</c:v>
                </c:pt>
                <c:pt idx="864">
                  <c:v>4.7828571428571429</c:v>
                </c:pt>
                <c:pt idx="865">
                  <c:v>4.7883928571428571</c:v>
                </c:pt>
                <c:pt idx="866">
                  <c:v>4.7939285714285695</c:v>
                </c:pt>
                <c:pt idx="867">
                  <c:v>4.79946428571429</c:v>
                </c:pt>
                <c:pt idx="868">
                  <c:v>4.8050000000000006</c:v>
                </c:pt>
                <c:pt idx="869">
                  <c:v>4.8105357142857086</c:v>
                </c:pt>
                <c:pt idx="870">
                  <c:v>4.816071428571429</c:v>
                </c:pt>
                <c:pt idx="871">
                  <c:v>4.8216071428571432</c:v>
                </c:pt>
                <c:pt idx="872">
                  <c:v>4.8271428571428521</c:v>
                </c:pt>
                <c:pt idx="873">
                  <c:v>4.8326785714285716</c:v>
                </c:pt>
                <c:pt idx="874">
                  <c:v>4.8382142857142894</c:v>
                </c:pt>
                <c:pt idx="875">
                  <c:v>4.84375</c:v>
                </c:pt>
                <c:pt idx="876">
                  <c:v>4.8492857142857151</c:v>
                </c:pt>
                <c:pt idx="877">
                  <c:v>4.8548214285714275</c:v>
                </c:pt>
                <c:pt idx="878">
                  <c:v>4.8603571428571435</c:v>
                </c:pt>
                <c:pt idx="879">
                  <c:v>4.8658928571428541</c:v>
                </c:pt>
                <c:pt idx="880">
                  <c:v>4.8714285714285719</c:v>
                </c:pt>
                <c:pt idx="881">
                  <c:v>4.8769642857142896</c:v>
                </c:pt>
                <c:pt idx="882">
                  <c:v>4.8824999999999985</c:v>
                </c:pt>
                <c:pt idx="883">
                  <c:v>4.8880357142857145</c:v>
                </c:pt>
                <c:pt idx="884">
                  <c:v>4.8935714285714287</c:v>
                </c:pt>
                <c:pt idx="885">
                  <c:v>4.8991071428571429</c:v>
                </c:pt>
                <c:pt idx="886">
                  <c:v>4.904642857142858</c:v>
                </c:pt>
                <c:pt idx="887">
                  <c:v>4.9101785714285695</c:v>
                </c:pt>
                <c:pt idx="888">
                  <c:v>4.9157142857142864</c:v>
                </c:pt>
                <c:pt idx="889">
                  <c:v>4.9212500000000023</c:v>
                </c:pt>
                <c:pt idx="890">
                  <c:v>4.9267857142857148</c:v>
                </c:pt>
                <c:pt idx="891">
                  <c:v>4.9323214285714325</c:v>
                </c:pt>
                <c:pt idx="892">
                  <c:v>4.9378571428571432</c:v>
                </c:pt>
                <c:pt idx="893">
                  <c:v>4.9433928571428574</c:v>
                </c:pt>
                <c:pt idx="894">
                  <c:v>4.9489285714285716</c:v>
                </c:pt>
                <c:pt idx="895">
                  <c:v>4.9544642857142884</c:v>
                </c:pt>
                <c:pt idx="896">
                  <c:v>4.9600000000000009</c:v>
                </c:pt>
                <c:pt idx="897">
                  <c:v>4.9655357142857106</c:v>
                </c:pt>
                <c:pt idx="898">
                  <c:v>4.9710714285714328</c:v>
                </c:pt>
                <c:pt idx="899">
                  <c:v>4.9766071428571506</c:v>
                </c:pt>
                <c:pt idx="900">
                  <c:v>4.9821428571428577</c:v>
                </c:pt>
                <c:pt idx="901">
                  <c:v>4.9876785714285718</c:v>
                </c:pt>
                <c:pt idx="902">
                  <c:v>4.9932142857142896</c:v>
                </c:pt>
                <c:pt idx="903">
                  <c:v>4.9987500000000002</c:v>
                </c:pt>
                <c:pt idx="904">
                  <c:v>5.0042857142857109</c:v>
                </c:pt>
                <c:pt idx="905">
                  <c:v>5.0098214285714304</c:v>
                </c:pt>
                <c:pt idx="906">
                  <c:v>5.0153571428571428</c:v>
                </c:pt>
                <c:pt idx="907">
                  <c:v>5.0208928571428544</c:v>
                </c:pt>
                <c:pt idx="908">
                  <c:v>5.0264285714285695</c:v>
                </c:pt>
                <c:pt idx="909">
                  <c:v>5.0319642857142899</c:v>
                </c:pt>
                <c:pt idx="910">
                  <c:v>5.0375000000000005</c:v>
                </c:pt>
                <c:pt idx="911">
                  <c:v>5.0430357142857147</c:v>
                </c:pt>
                <c:pt idx="912">
                  <c:v>5.0485714285714289</c:v>
                </c:pt>
                <c:pt idx="913">
                  <c:v>5.0541071428571405</c:v>
                </c:pt>
                <c:pt idx="914">
                  <c:v>5.0596428571428573</c:v>
                </c:pt>
                <c:pt idx="915">
                  <c:v>5.065178571428568</c:v>
                </c:pt>
                <c:pt idx="916">
                  <c:v>5.0707142857142884</c:v>
                </c:pt>
                <c:pt idx="917">
                  <c:v>5.0762500000000044</c:v>
                </c:pt>
                <c:pt idx="918">
                  <c:v>5.081785714285715</c:v>
                </c:pt>
                <c:pt idx="919">
                  <c:v>5.0873214285714292</c:v>
                </c:pt>
                <c:pt idx="920">
                  <c:v>5.0928571428571425</c:v>
                </c:pt>
                <c:pt idx="921">
                  <c:v>5.0983928571428576</c:v>
                </c:pt>
                <c:pt idx="922">
                  <c:v>5.1039285714285683</c:v>
                </c:pt>
                <c:pt idx="923">
                  <c:v>5.1094642857142896</c:v>
                </c:pt>
                <c:pt idx="924">
                  <c:v>5.1149999999999958</c:v>
                </c:pt>
                <c:pt idx="925">
                  <c:v>5.1205357142857073</c:v>
                </c:pt>
                <c:pt idx="926">
                  <c:v>5.1260714285714286</c:v>
                </c:pt>
                <c:pt idx="927">
                  <c:v>5.1316071428571481</c:v>
                </c:pt>
                <c:pt idx="928">
                  <c:v>5.1371428571428543</c:v>
                </c:pt>
                <c:pt idx="929">
                  <c:v>5.1426785714285685</c:v>
                </c:pt>
                <c:pt idx="930">
                  <c:v>5.1482142857142863</c:v>
                </c:pt>
                <c:pt idx="931">
                  <c:v>5.1537500000000005</c:v>
                </c:pt>
                <c:pt idx="932">
                  <c:v>5.1592857142857147</c:v>
                </c:pt>
                <c:pt idx="933">
                  <c:v>5.1648214285714253</c:v>
                </c:pt>
                <c:pt idx="934">
                  <c:v>5.1703571428571431</c:v>
                </c:pt>
                <c:pt idx="935">
                  <c:v>5.1758928571428555</c:v>
                </c:pt>
                <c:pt idx="936">
                  <c:v>5.1814285714285715</c:v>
                </c:pt>
                <c:pt idx="937">
                  <c:v>5.1869642857142884</c:v>
                </c:pt>
                <c:pt idx="938">
                  <c:v>5.1924999999999972</c:v>
                </c:pt>
                <c:pt idx="939">
                  <c:v>5.1980357142857097</c:v>
                </c:pt>
                <c:pt idx="940">
                  <c:v>5.2035714285714292</c:v>
                </c:pt>
                <c:pt idx="941">
                  <c:v>5.2091071428571434</c:v>
                </c:pt>
                <c:pt idx="942">
                  <c:v>5.2146428571428576</c:v>
                </c:pt>
                <c:pt idx="943">
                  <c:v>5.2201785714285682</c:v>
                </c:pt>
                <c:pt idx="944">
                  <c:v>5.225714285714286</c:v>
                </c:pt>
                <c:pt idx="945">
                  <c:v>5.2312500000000037</c:v>
                </c:pt>
                <c:pt idx="946">
                  <c:v>5.2367857142857144</c:v>
                </c:pt>
                <c:pt idx="947">
                  <c:v>5.2423214285714304</c:v>
                </c:pt>
                <c:pt idx="948">
                  <c:v>5.2478571428571437</c:v>
                </c:pt>
                <c:pt idx="949">
                  <c:v>5.2533928571428579</c:v>
                </c:pt>
                <c:pt idx="950">
                  <c:v>5.2589285714285685</c:v>
                </c:pt>
                <c:pt idx="951">
                  <c:v>5.2644642857142863</c:v>
                </c:pt>
                <c:pt idx="952">
                  <c:v>5.2700000000000014</c:v>
                </c:pt>
                <c:pt idx="953">
                  <c:v>5.2755357142857147</c:v>
                </c:pt>
                <c:pt idx="954">
                  <c:v>5.2810714285714324</c:v>
                </c:pt>
                <c:pt idx="955">
                  <c:v>5.2866071428571484</c:v>
                </c:pt>
                <c:pt idx="956">
                  <c:v>5.2921428571428555</c:v>
                </c:pt>
                <c:pt idx="957">
                  <c:v>5.2976785714285715</c:v>
                </c:pt>
                <c:pt idx="958">
                  <c:v>5.3032142857142874</c:v>
                </c:pt>
                <c:pt idx="959">
                  <c:v>5.3087500000000007</c:v>
                </c:pt>
                <c:pt idx="960">
                  <c:v>5.3142857142857096</c:v>
                </c:pt>
                <c:pt idx="961">
                  <c:v>5.3198214285714291</c:v>
                </c:pt>
                <c:pt idx="962">
                  <c:v>5.3253571428571425</c:v>
                </c:pt>
                <c:pt idx="963">
                  <c:v>5.3308928571428575</c:v>
                </c:pt>
                <c:pt idx="964">
                  <c:v>5.3364285714285717</c:v>
                </c:pt>
                <c:pt idx="965">
                  <c:v>5.3419642857142895</c:v>
                </c:pt>
                <c:pt idx="966">
                  <c:v>5.3474999999999975</c:v>
                </c:pt>
                <c:pt idx="967">
                  <c:v>5.3530357142857108</c:v>
                </c:pt>
                <c:pt idx="968">
                  <c:v>5.3585714285714285</c:v>
                </c:pt>
                <c:pt idx="969">
                  <c:v>5.3641071428571401</c:v>
                </c:pt>
                <c:pt idx="970">
                  <c:v>5.3696428571428578</c:v>
                </c:pt>
                <c:pt idx="971">
                  <c:v>5.3751785714285685</c:v>
                </c:pt>
                <c:pt idx="972">
                  <c:v>5.3807142857142862</c:v>
                </c:pt>
                <c:pt idx="973">
                  <c:v>5.3862500000000004</c:v>
                </c:pt>
                <c:pt idx="974">
                  <c:v>5.3917857142857146</c:v>
                </c:pt>
                <c:pt idx="975">
                  <c:v>5.3973214285714288</c:v>
                </c:pt>
                <c:pt idx="976">
                  <c:v>5.402857142857143</c:v>
                </c:pt>
                <c:pt idx="977">
                  <c:v>5.4083928571428572</c:v>
                </c:pt>
                <c:pt idx="978">
                  <c:v>5.4139285714285705</c:v>
                </c:pt>
                <c:pt idx="979">
                  <c:v>5.419464285714291</c:v>
                </c:pt>
                <c:pt idx="980">
                  <c:v>5.4250000000000007</c:v>
                </c:pt>
                <c:pt idx="981">
                  <c:v>5.4305357142857149</c:v>
                </c:pt>
                <c:pt idx="982">
                  <c:v>5.4360714285714327</c:v>
                </c:pt>
                <c:pt idx="983">
                  <c:v>5.4416071428571495</c:v>
                </c:pt>
                <c:pt idx="984">
                  <c:v>5.4471428571428575</c:v>
                </c:pt>
                <c:pt idx="985">
                  <c:v>5.4526785714285717</c:v>
                </c:pt>
                <c:pt idx="986">
                  <c:v>5.4582142857142895</c:v>
                </c:pt>
                <c:pt idx="987">
                  <c:v>5.4637500000000001</c:v>
                </c:pt>
                <c:pt idx="988">
                  <c:v>5.4692857142857143</c:v>
                </c:pt>
                <c:pt idx="989">
                  <c:v>5.4748214285714294</c:v>
                </c:pt>
                <c:pt idx="990">
                  <c:v>5.480357142857148</c:v>
                </c:pt>
                <c:pt idx="991">
                  <c:v>5.4858928571428578</c:v>
                </c:pt>
                <c:pt idx="992">
                  <c:v>5.491428571428572</c:v>
                </c:pt>
                <c:pt idx="993">
                  <c:v>5.4969642857142897</c:v>
                </c:pt>
                <c:pt idx="994">
                  <c:v>5.5024999999999995</c:v>
                </c:pt>
                <c:pt idx="995">
                  <c:v>5.5080357142857146</c:v>
                </c:pt>
                <c:pt idx="996">
                  <c:v>5.5135714285714288</c:v>
                </c:pt>
                <c:pt idx="997">
                  <c:v>5.519107142857143</c:v>
                </c:pt>
                <c:pt idx="998">
                  <c:v>5.5246428571428545</c:v>
                </c:pt>
                <c:pt idx="999">
                  <c:v>5.5301785714285705</c:v>
                </c:pt>
                <c:pt idx="1000">
                  <c:v>5.5357142857142874</c:v>
                </c:pt>
                <c:pt idx="1001">
                  <c:v>5.5412500000000033</c:v>
                </c:pt>
                <c:pt idx="1002">
                  <c:v>5.5467857142857149</c:v>
                </c:pt>
                <c:pt idx="1003">
                  <c:v>5.5523214285714291</c:v>
                </c:pt>
                <c:pt idx="1004">
                  <c:v>5.5578571428571415</c:v>
                </c:pt>
                <c:pt idx="1005">
                  <c:v>5.5633928571428575</c:v>
                </c:pt>
                <c:pt idx="1006">
                  <c:v>5.5689285714285681</c:v>
                </c:pt>
                <c:pt idx="1007">
                  <c:v>5.5744642857142894</c:v>
                </c:pt>
                <c:pt idx="1008">
                  <c:v>5.58</c:v>
                </c:pt>
                <c:pt idx="1009">
                  <c:v>5.5855357142857107</c:v>
                </c:pt>
                <c:pt idx="1010">
                  <c:v>5.5910714285714294</c:v>
                </c:pt>
                <c:pt idx="1011">
                  <c:v>5.5966071428571471</c:v>
                </c:pt>
                <c:pt idx="1012">
                  <c:v>5.6021428571428542</c:v>
                </c:pt>
                <c:pt idx="1013">
                  <c:v>5.6076785714285684</c:v>
                </c:pt>
                <c:pt idx="1014">
                  <c:v>5.6132142857142862</c:v>
                </c:pt>
                <c:pt idx="1015">
                  <c:v>5.6187499999999995</c:v>
                </c:pt>
                <c:pt idx="1016">
                  <c:v>5.6242857142857083</c:v>
                </c:pt>
                <c:pt idx="1017">
                  <c:v>5.6298214285714288</c:v>
                </c:pt>
                <c:pt idx="1018">
                  <c:v>5.635357142857143</c:v>
                </c:pt>
                <c:pt idx="1019">
                  <c:v>5.6408928571428545</c:v>
                </c:pt>
                <c:pt idx="1020">
                  <c:v>5.6464285714285705</c:v>
                </c:pt>
                <c:pt idx="1021">
                  <c:v>5.6519642857142864</c:v>
                </c:pt>
                <c:pt idx="1022">
                  <c:v>5.6574999999999971</c:v>
                </c:pt>
                <c:pt idx="1023">
                  <c:v>5.6630357142857095</c:v>
                </c:pt>
                <c:pt idx="1024">
                  <c:v>5.6685714285714255</c:v>
                </c:pt>
                <c:pt idx="1025">
                  <c:v>5.6741071428571415</c:v>
                </c:pt>
                <c:pt idx="1026">
                  <c:v>5.6796428571428574</c:v>
                </c:pt>
                <c:pt idx="1027">
                  <c:v>5.6851785714285681</c:v>
                </c:pt>
                <c:pt idx="1028">
                  <c:v>5.6907142857142858</c:v>
                </c:pt>
                <c:pt idx="1029">
                  <c:v>5.69625</c:v>
                </c:pt>
                <c:pt idx="1030">
                  <c:v>5.7017857142857151</c:v>
                </c:pt>
                <c:pt idx="1031">
                  <c:v>5.7073214285714293</c:v>
                </c:pt>
                <c:pt idx="1032">
                  <c:v>5.7128571428571435</c:v>
                </c:pt>
                <c:pt idx="1033">
                  <c:v>5.7183928571428577</c:v>
                </c:pt>
                <c:pt idx="1034">
                  <c:v>5.7239285714285684</c:v>
                </c:pt>
                <c:pt idx="1035">
                  <c:v>5.7294642857142897</c:v>
                </c:pt>
                <c:pt idx="1036">
                  <c:v>5.7350000000000003</c:v>
                </c:pt>
                <c:pt idx="1037">
                  <c:v>5.7405357142857145</c:v>
                </c:pt>
                <c:pt idx="1038">
                  <c:v>5.7460714285714314</c:v>
                </c:pt>
                <c:pt idx="1039">
                  <c:v>5.7516071428571482</c:v>
                </c:pt>
                <c:pt idx="1040">
                  <c:v>5.7571428571428545</c:v>
                </c:pt>
                <c:pt idx="1041">
                  <c:v>5.7626785714285695</c:v>
                </c:pt>
                <c:pt idx="1042">
                  <c:v>5.7682142857142864</c:v>
                </c:pt>
                <c:pt idx="1043">
                  <c:v>5.7737500000000024</c:v>
                </c:pt>
                <c:pt idx="1044">
                  <c:v>5.7792857142857184</c:v>
                </c:pt>
                <c:pt idx="1045">
                  <c:v>5.784821428571429</c:v>
                </c:pt>
                <c:pt idx="1046">
                  <c:v>5.7903571428571432</c:v>
                </c:pt>
                <c:pt idx="1047">
                  <c:v>5.7958928571428565</c:v>
                </c:pt>
                <c:pt idx="1048">
                  <c:v>5.8014285714285716</c:v>
                </c:pt>
                <c:pt idx="1049">
                  <c:v>5.8069642857142894</c:v>
                </c:pt>
                <c:pt idx="1050">
                  <c:v>5.8124999999999973</c:v>
                </c:pt>
                <c:pt idx="1051">
                  <c:v>5.8180357142857106</c:v>
                </c:pt>
                <c:pt idx="1052">
                  <c:v>5.8235714285714275</c:v>
                </c:pt>
                <c:pt idx="1053">
                  <c:v>5.8291071428571435</c:v>
                </c:pt>
                <c:pt idx="1054">
                  <c:v>5.8346428571428577</c:v>
                </c:pt>
                <c:pt idx="1055">
                  <c:v>5.8401785714285683</c:v>
                </c:pt>
                <c:pt idx="1056">
                  <c:v>5.8457142857142861</c:v>
                </c:pt>
                <c:pt idx="1057">
                  <c:v>5.8512500000000003</c:v>
                </c:pt>
                <c:pt idx="1058">
                  <c:v>5.8567857142857145</c:v>
                </c:pt>
                <c:pt idx="1059">
                  <c:v>5.8623214285714287</c:v>
                </c:pt>
                <c:pt idx="1060">
                  <c:v>5.8678571428571402</c:v>
                </c:pt>
                <c:pt idx="1061">
                  <c:v>5.873392857142858</c:v>
                </c:pt>
                <c:pt idx="1062">
                  <c:v>5.8789285714285695</c:v>
                </c:pt>
                <c:pt idx="1063">
                  <c:v>5.8844642857142864</c:v>
                </c:pt>
                <c:pt idx="1064">
                  <c:v>5.8900000000000006</c:v>
                </c:pt>
                <c:pt idx="1065">
                  <c:v>5.8955357142857086</c:v>
                </c:pt>
                <c:pt idx="1066">
                  <c:v>5.9010714285714325</c:v>
                </c:pt>
                <c:pt idx="1067">
                  <c:v>5.9066071428571494</c:v>
                </c:pt>
                <c:pt idx="1068">
                  <c:v>5.9121428571428565</c:v>
                </c:pt>
                <c:pt idx="1069">
                  <c:v>5.9176785714285716</c:v>
                </c:pt>
                <c:pt idx="1070">
                  <c:v>5.9232142857142884</c:v>
                </c:pt>
                <c:pt idx="1071">
                  <c:v>5.9287500000000009</c:v>
                </c:pt>
                <c:pt idx="1072">
                  <c:v>5.9342857142857151</c:v>
                </c:pt>
                <c:pt idx="1073">
                  <c:v>5.9398214285714328</c:v>
                </c:pt>
                <c:pt idx="1074">
                  <c:v>5.945357142857147</c:v>
                </c:pt>
                <c:pt idx="1075">
                  <c:v>5.9508928571428577</c:v>
                </c:pt>
                <c:pt idx="1076">
                  <c:v>5.9564285714285718</c:v>
                </c:pt>
                <c:pt idx="1077">
                  <c:v>5.9619642857142896</c:v>
                </c:pt>
                <c:pt idx="1078">
                  <c:v>5.9674999999999985</c:v>
                </c:pt>
                <c:pt idx="1079">
                  <c:v>5.9730357142857144</c:v>
                </c:pt>
                <c:pt idx="1080">
                  <c:v>5.9785714285714304</c:v>
                </c:pt>
                <c:pt idx="1081">
                  <c:v>5.9841071428571437</c:v>
                </c:pt>
                <c:pt idx="1082">
                  <c:v>5.9896428571428624</c:v>
                </c:pt>
                <c:pt idx="1083">
                  <c:v>5.9951785714285695</c:v>
                </c:pt>
                <c:pt idx="1084">
                  <c:v>6.0007142857142863</c:v>
                </c:pt>
                <c:pt idx="1085">
                  <c:v>6.0062500000000014</c:v>
                </c:pt>
                <c:pt idx="1086">
                  <c:v>6.0117857142857147</c:v>
                </c:pt>
                <c:pt idx="1087">
                  <c:v>6.0173214285714289</c:v>
                </c:pt>
                <c:pt idx="1088">
                  <c:v>6.0228571428571405</c:v>
                </c:pt>
                <c:pt idx="1089">
                  <c:v>6.0283928571428556</c:v>
                </c:pt>
                <c:pt idx="1090">
                  <c:v>6.0339285714285715</c:v>
                </c:pt>
                <c:pt idx="1091">
                  <c:v>6.0394642857142911</c:v>
                </c:pt>
                <c:pt idx="1092">
                  <c:v>6.0450000000000008</c:v>
                </c:pt>
                <c:pt idx="1093">
                  <c:v>6.0505357142857106</c:v>
                </c:pt>
                <c:pt idx="1094">
                  <c:v>6.0560714285714292</c:v>
                </c:pt>
                <c:pt idx="1095">
                  <c:v>6.0616071428571434</c:v>
                </c:pt>
                <c:pt idx="1096">
                  <c:v>6.0671428571428541</c:v>
                </c:pt>
                <c:pt idx="1097">
                  <c:v>6.0726785714285718</c:v>
                </c:pt>
                <c:pt idx="1098">
                  <c:v>6.0782142857142896</c:v>
                </c:pt>
                <c:pt idx="1099">
                  <c:v>6.0837500000000002</c:v>
                </c:pt>
                <c:pt idx="1100">
                  <c:v>6.0892857142857144</c:v>
                </c:pt>
                <c:pt idx="1101">
                  <c:v>6.0948214285714295</c:v>
                </c:pt>
                <c:pt idx="1102">
                  <c:v>6.1003571428571437</c:v>
                </c:pt>
                <c:pt idx="1103">
                  <c:v>6.1058928571428543</c:v>
                </c:pt>
                <c:pt idx="1104">
                  <c:v>6.1114285714285685</c:v>
                </c:pt>
                <c:pt idx="1105">
                  <c:v>6.1169642857142863</c:v>
                </c:pt>
                <c:pt idx="1106">
                  <c:v>6.1224999999999969</c:v>
                </c:pt>
                <c:pt idx="1107">
                  <c:v>6.1280357142857085</c:v>
                </c:pt>
                <c:pt idx="1108">
                  <c:v>6.1335714285714289</c:v>
                </c:pt>
                <c:pt idx="1109">
                  <c:v>6.1391071428571431</c:v>
                </c:pt>
                <c:pt idx="1110">
                  <c:v>6.1446428571428555</c:v>
                </c:pt>
                <c:pt idx="1111">
                  <c:v>6.1501785714285679</c:v>
                </c:pt>
                <c:pt idx="1112">
                  <c:v>6.1557142857142866</c:v>
                </c:pt>
                <c:pt idx="1113">
                  <c:v>6.1612500000000008</c:v>
                </c:pt>
                <c:pt idx="1114">
                  <c:v>6.1667857142857097</c:v>
                </c:pt>
                <c:pt idx="1115">
                  <c:v>6.1723214285714292</c:v>
                </c:pt>
                <c:pt idx="1116">
                  <c:v>6.1778571428571425</c:v>
                </c:pt>
                <c:pt idx="1117">
                  <c:v>6.1833928571428576</c:v>
                </c:pt>
                <c:pt idx="1118">
                  <c:v>6.1889285714285682</c:v>
                </c:pt>
                <c:pt idx="1119">
                  <c:v>6.194464285714286</c:v>
                </c:pt>
                <c:pt idx="1120">
                  <c:v>6.2</c:v>
                </c:pt>
                <c:pt idx="1121">
                  <c:v>6.2055357142857108</c:v>
                </c:pt>
                <c:pt idx="1122">
                  <c:v>6.2110714285714304</c:v>
                </c:pt>
                <c:pt idx="1123">
                  <c:v>6.2166071428571481</c:v>
                </c:pt>
                <c:pt idx="1124">
                  <c:v>6.2221428571428543</c:v>
                </c:pt>
                <c:pt idx="1125">
                  <c:v>6.2276785714285685</c:v>
                </c:pt>
                <c:pt idx="1126">
                  <c:v>6.2332142857142898</c:v>
                </c:pt>
                <c:pt idx="1127">
                  <c:v>6.2387500000000014</c:v>
                </c:pt>
                <c:pt idx="1128">
                  <c:v>6.2442857142857147</c:v>
                </c:pt>
                <c:pt idx="1129">
                  <c:v>6.2498214285714324</c:v>
                </c:pt>
                <c:pt idx="1130">
                  <c:v>6.2553571428571431</c:v>
                </c:pt>
                <c:pt idx="1131">
                  <c:v>6.2608928571428555</c:v>
                </c:pt>
                <c:pt idx="1132">
                  <c:v>6.2664285714285715</c:v>
                </c:pt>
                <c:pt idx="1133">
                  <c:v>6.271964285714291</c:v>
                </c:pt>
                <c:pt idx="1134">
                  <c:v>6.2775000000000007</c:v>
                </c:pt>
                <c:pt idx="1135">
                  <c:v>6.2830357142857149</c:v>
                </c:pt>
                <c:pt idx="1136">
                  <c:v>6.2885714285714291</c:v>
                </c:pt>
                <c:pt idx="1137">
                  <c:v>6.2941071428571425</c:v>
                </c:pt>
                <c:pt idx="1138">
                  <c:v>6.2996428571428584</c:v>
                </c:pt>
                <c:pt idx="1139">
                  <c:v>6.3051785714285682</c:v>
                </c:pt>
                <c:pt idx="1140">
                  <c:v>6.3107142857142859</c:v>
                </c:pt>
                <c:pt idx="1141">
                  <c:v>6.3162500000000001</c:v>
                </c:pt>
                <c:pt idx="1142">
                  <c:v>6.3217857142857117</c:v>
                </c:pt>
                <c:pt idx="1143">
                  <c:v>6.3273214285714285</c:v>
                </c:pt>
                <c:pt idx="1144">
                  <c:v>6.3328571428571436</c:v>
                </c:pt>
                <c:pt idx="1145">
                  <c:v>6.3383928571428578</c:v>
                </c:pt>
                <c:pt idx="1146">
                  <c:v>6.3439285714285685</c:v>
                </c:pt>
                <c:pt idx="1147">
                  <c:v>6.3494642857142898</c:v>
                </c:pt>
                <c:pt idx="1148">
                  <c:v>6.3549999999999969</c:v>
                </c:pt>
                <c:pt idx="1149">
                  <c:v>6.3605357142857084</c:v>
                </c:pt>
                <c:pt idx="1150">
                  <c:v>6.3660714285714288</c:v>
                </c:pt>
                <c:pt idx="1151">
                  <c:v>6.3716071428571484</c:v>
                </c:pt>
                <c:pt idx="1152">
                  <c:v>6.3771428571428546</c:v>
                </c:pt>
                <c:pt idx="1153">
                  <c:v>6.3826785714285705</c:v>
                </c:pt>
                <c:pt idx="1154">
                  <c:v>6.3882142857142874</c:v>
                </c:pt>
                <c:pt idx="1155">
                  <c:v>6.3937500000000007</c:v>
                </c:pt>
                <c:pt idx="1156">
                  <c:v>6.3992857142857149</c:v>
                </c:pt>
                <c:pt idx="1157">
                  <c:v>6.4048214285714291</c:v>
                </c:pt>
                <c:pt idx="1158">
                  <c:v>6.4103571428571433</c:v>
                </c:pt>
                <c:pt idx="1159">
                  <c:v>6.4158928571428575</c:v>
                </c:pt>
                <c:pt idx="1160">
                  <c:v>6.4214285714285717</c:v>
                </c:pt>
                <c:pt idx="1161">
                  <c:v>6.4269642857142895</c:v>
                </c:pt>
                <c:pt idx="1162">
                  <c:v>6.4325000000000001</c:v>
                </c:pt>
                <c:pt idx="1163">
                  <c:v>6.4380357142857152</c:v>
                </c:pt>
                <c:pt idx="1164">
                  <c:v>6.4435714285714294</c:v>
                </c:pt>
                <c:pt idx="1165">
                  <c:v>6.449107142857148</c:v>
                </c:pt>
                <c:pt idx="1166">
                  <c:v>6.4546428571428578</c:v>
                </c:pt>
                <c:pt idx="1167">
                  <c:v>6.4601785714285684</c:v>
                </c:pt>
                <c:pt idx="1168">
                  <c:v>6.4657142857142862</c:v>
                </c:pt>
                <c:pt idx="1169">
                  <c:v>6.4712500000000039</c:v>
                </c:pt>
                <c:pt idx="1170">
                  <c:v>6.4767857142857164</c:v>
                </c:pt>
                <c:pt idx="1171">
                  <c:v>6.4823214285714323</c:v>
                </c:pt>
                <c:pt idx="1172">
                  <c:v>6.487857142857143</c:v>
                </c:pt>
                <c:pt idx="1173">
                  <c:v>6.4933928571428581</c:v>
                </c:pt>
                <c:pt idx="1174">
                  <c:v>6.4989285714285705</c:v>
                </c:pt>
                <c:pt idx="1175">
                  <c:v>6.5044642857142874</c:v>
                </c:pt>
                <c:pt idx="1176">
                  <c:v>6.5100000000000007</c:v>
                </c:pt>
                <c:pt idx="1177">
                  <c:v>6.5155357142857095</c:v>
                </c:pt>
                <c:pt idx="1178">
                  <c:v>6.5210714285714291</c:v>
                </c:pt>
                <c:pt idx="1179">
                  <c:v>6.5266071428571433</c:v>
                </c:pt>
                <c:pt idx="1180">
                  <c:v>6.5321428571428575</c:v>
                </c:pt>
                <c:pt idx="1181">
                  <c:v>6.5376785714285717</c:v>
                </c:pt>
                <c:pt idx="1182">
                  <c:v>6.5432142857142894</c:v>
                </c:pt>
                <c:pt idx="1183">
                  <c:v>6.548750000000001</c:v>
                </c:pt>
                <c:pt idx="1184">
                  <c:v>6.5542857142857107</c:v>
                </c:pt>
                <c:pt idx="1185">
                  <c:v>6.5598214285714294</c:v>
                </c:pt>
                <c:pt idx="1186">
                  <c:v>6.5653571428571436</c:v>
                </c:pt>
                <c:pt idx="1187">
                  <c:v>6.5708928571428578</c:v>
                </c:pt>
                <c:pt idx="1188">
                  <c:v>6.576428571428572</c:v>
                </c:pt>
                <c:pt idx="1189">
                  <c:v>6.5819642857142897</c:v>
                </c:pt>
                <c:pt idx="1190">
                  <c:v>6.5874999999999995</c:v>
                </c:pt>
                <c:pt idx="1191">
                  <c:v>6.5930357142857146</c:v>
                </c:pt>
                <c:pt idx="1192">
                  <c:v>6.5985714285714288</c:v>
                </c:pt>
                <c:pt idx="1193">
                  <c:v>6.6041071428571403</c:v>
                </c:pt>
                <c:pt idx="1194">
                  <c:v>6.609642857142858</c:v>
                </c:pt>
                <c:pt idx="1195">
                  <c:v>6.6151785714285678</c:v>
                </c:pt>
                <c:pt idx="1196">
                  <c:v>6.6207142857142856</c:v>
                </c:pt>
                <c:pt idx="1197">
                  <c:v>6.6262500000000006</c:v>
                </c:pt>
                <c:pt idx="1198">
                  <c:v>6.6317857142857148</c:v>
                </c:pt>
                <c:pt idx="1199">
                  <c:v>6.637321428571429</c:v>
                </c:pt>
                <c:pt idx="1200">
                  <c:v>6.6428571428571415</c:v>
                </c:pt>
                <c:pt idx="1201">
                  <c:v>6.6483928571428565</c:v>
                </c:pt>
                <c:pt idx="1202">
                  <c:v>6.6539285714285681</c:v>
                </c:pt>
                <c:pt idx="1203">
                  <c:v>6.6594642857142894</c:v>
                </c:pt>
                <c:pt idx="1204">
                  <c:v>6.6649999999999956</c:v>
                </c:pt>
                <c:pt idx="1205">
                  <c:v>6.6705357142857107</c:v>
                </c:pt>
                <c:pt idx="1206">
                  <c:v>6.6760714285714293</c:v>
                </c:pt>
                <c:pt idx="1207">
                  <c:v>6.6816071428571471</c:v>
                </c:pt>
                <c:pt idx="1208">
                  <c:v>6.6871428571428542</c:v>
                </c:pt>
                <c:pt idx="1209">
                  <c:v>6.6926785714285684</c:v>
                </c:pt>
                <c:pt idx="1210">
                  <c:v>6.6982142857142861</c:v>
                </c:pt>
                <c:pt idx="1211">
                  <c:v>6.7037500000000003</c:v>
                </c:pt>
                <c:pt idx="1212">
                  <c:v>6.7092857142857154</c:v>
                </c:pt>
                <c:pt idx="1213">
                  <c:v>6.7148214285714287</c:v>
                </c:pt>
                <c:pt idx="1214">
                  <c:v>6.7203571428571438</c:v>
                </c:pt>
                <c:pt idx="1215">
                  <c:v>6.7258928571428545</c:v>
                </c:pt>
                <c:pt idx="1216">
                  <c:v>6.7314285714285722</c:v>
                </c:pt>
                <c:pt idx="1217">
                  <c:v>6.73696428571429</c:v>
                </c:pt>
                <c:pt idx="1218">
                  <c:v>6.7425000000000006</c:v>
                </c:pt>
                <c:pt idx="1219">
                  <c:v>6.7480357142857148</c:v>
                </c:pt>
                <c:pt idx="1220">
                  <c:v>6.753571428571429</c:v>
                </c:pt>
                <c:pt idx="1221">
                  <c:v>6.7591071428571432</c:v>
                </c:pt>
                <c:pt idx="1222">
                  <c:v>6.7646428571428565</c:v>
                </c:pt>
                <c:pt idx="1223">
                  <c:v>6.7701785714285716</c:v>
                </c:pt>
                <c:pt idx="1224">
                  <c:v>6.7757142857142894</c:v>
                </c:pt>
                <c:pt idx="1225">
                  <c:v>6.7812500000000044</c:v>
                </c:pt>
                <c:pt idx="1226">
                  <c:v>6.7867857142857151</c:v>
                </c:pt>
                <c:pt idx="1227">
                  <c:v>6.7923214285714293</c:v>
                </c:pt>
                <c:pt idx="1228">
                  <c:v>6.7978571428571435</c:v>
                </c:pt>
                <c:pt idx="1229">
                  <c:v>6.8033928571428577</c:v>
                </c:pt>
                <c:pt idx="1230">
                  <c:v>6.8089285714285683</c:v>
                </c:pt>
                <c:pt idx="1231">
                  <c:v>6.8144642857142861</c:v>
                </c:pt>
                <c:pt idx="1232">
                  <c:v>6.8199999999999985</c:v>
                </c:pt>
                <c:pt idx="1233">
                  <c:v>6.8255357142857083</c:v>
                </c:pt>
                <c:pt idx="1234">
                  <c:v>6.8310714285714313</c:v>
                </c:pt>
                <c:pt idx="1235">
                  <c:v>6.8366071428571482</c:v>
                </c:pt>
                <c:pt idx="1236">
                  <c:v>6.8421428571428544</c:v>
                </c:pt>
                <c:pt idx="1237">
                  <c:v>6.8476785714285695</c:v>
                </c:pt>
                <c:pt idx="1238">
                  <c:v>6.8532142857142864</c:v>
                </c:pt>
                <c:pt idx="1239">
                  <c:v>6.8587500000000006</c:v>
                </c:pt>
                <c:pt idx="1240">
                  <c:v>6.8642857142857086</c:v>
                </c:pt>
                <c:pt idx="1241">
                  <c:v>6.869821428571429</c:v>
                </c:pt>
                <c:pt idx="1242">
                  <c:v>6.8753571428571432</c:v>
                </c:pt>
                <c:pt idx="1243">
                  <c:v>6.8808928571428565</c:v>
                </c:pt>
                <c:pt idx="1244">
                  <c:v>6.8864285714285716</c:v>
                </c:pt>
                <c:pt idx="1245">
                  <c:v>6.8919642857142884</c:v>
                </c:pt>
                <c:pt idx="1246">
                  <c:v>6.8974999999999973</c:v>
                </c:pt>
                <c:pt idx="1247">
                  <c:v>6.9030357142857151</c:v>
                </c:pt>
                <c:pt idx="1248">
                  <c:v>6.9085714285714293</c:v>
                </c:pt>
                <c:pt idx="1249">
                  <c:v>6.9141071428571435</c:v>
                </c:pt>
                <c:pt idx="1250">
                  <c:v>6.9196428571428594</c:v>
                </c:pt>
                <c:pt idx="1251">
                  <c:v>6.9251785714285683</c:v>
                </c:pt>
                <c:pt idx="1252">
                  <c:v>6.9307142857142896</c:v>
                </c:pt>
                <c:pt idx="1253">
                  <c:v>6.9362500000000038</c:v>
                </c:pt>
                <c:pt idx="1254">
                  <c:v>6.9417857142857144</c:v>
                </c:pt>
                <c:pt idx="1255">
                  <c:v>6.9473214285714304</c:v>
                </c:pt>
                <c:pt idx="1256">
                  <c:v>6.9528571428571437</c:v>
                </c:pt>
                <c:pt idx="1257">
                  <c:v>6.9583928571428579</c:v>
                </c:pt>
                <c:pt idx="1258">
                  <c:v>6.9639285714285695</c:v>
                </c:pt>
                <c:pt idx="1259">
                  <c:v>6.9694642857142899</c:v>
                </c:pt>
                <c:pt idx="1260">
                  <c:v>6.9750000000000014</c:v>
                </c:pt>
                <c:pt idx="1261">
                  <c:v>6.9805357142857147</c:v>
                </c:pt>
                <c:pt idx="1262">
                  <c:v>6.9860714285714325</c:v>
                </c:pt>
                <c:pt idx="1263">
                  <c:v>6.9916071428571493</c:v>
                </c:pt>
                <c:pt idx="1264">
                  <c:v>6.9971428571428556</c:v>
                </c:pt>
                <c:pt idx="1265">
                  <c:v>7.0026785714285715</c:v>
                </c:pt>
                <c:pt idx="1266">
                  <c:v>7.0082142857142884</c:v>
                </c:pt>
                <c:pt idx="1267">
                  <c:v>7.0137500000000008</c:v>
                </c:pt>
                <c:pt idx="1268">
                  <c:v>7.019285714285715</c:v>
                </c:pt>
                <c:pt idx="1269">
                  <c:v>7.0248214285714266</c:v>
                </c:pt>
                <c:pt idx="1270">
                  <c:v>7.0303571428571434</c:v>
                </c:pt>
                <c:pt idx="1271">
                  <c:v>7.0358928571428576</c:v>
                </c:pt>
                <c:pt idx="1272">
                  <c:v>7.0414285714285718</c:v>
                </c:pt>
                <c:pt idx="1273">
                  <c:v>7.0469642857142896</c:v>
                </c:pt>
                <c:pt idx="1274">
                  <c:v>7.0524999999999975</c:v>
                </c:pt>
                <c:pt idx="1275">
                  <c:v>7.0580357142857117</c:v>
                </c:pt>
                <c:pt idx="1276">
                  <c:v>7.0635714285714295</c:v>
                </c:pt>
                <c:pt idx="1277">
                  <c:v>7.0691071428571437</c:v>
                </c:pt>
                <c:pt idx="1278">
                  <c:v>7.0746428571428579</c:v>
                </c:pt>
                <c:pt idx="1279">
                  <c:v>7.0801785714285685</c:v>
                </c:pt>
                <c:pt idx="1280">
                  <c:v>7.0857142857142863</c:v>
                </c:pt>
                <c:pt idx="1281">
                  <c:v>7.0912500000000014</c:v>
                </c:pt>
                <c:pt idx="1282">
                  <c:v>7.0967857142857147</c:v>
                </c:pt>
                <c:pt idx="1283">
                  <c:v>7.1023214285714289</c:v>
                </c:pt>
                <c:pt idx="1284">
                  <c:v>7.1078571428571395</c:v>
                </c:pt>
                <c:pt idx="1285">
                  <c:v>7.1133928571428555</c:v>
                </c:pt>
                <c:pt idx="1286">
                  <c:v>7.1189285714285679</c:v>
                </c:pt>
                <c:pt idx="1287">
                  <c:v>7.1244642857142866</c:v>
                </c:pt>
                <c:pt idx="1288">
                  <c:v>7.1300000000000008</c:v>
                </c:pt>
                <c:pt idx="1289">
                  <c:v>7.1355357142857097</c:v>
                </c:pt>
                <c:pt idx="1290">
                  <c:v>7.1410714285714292</c:v>
                </c:pt>
                <c:pt idx="1291">
                  <c:v>7.1466071428571434</c:v>
                </c:pt>
                <c:pt idx="1292">
                  <c:v>7.152142857142854</c:v>
                </c:pt>
                <c:pt idx="1293">
                  <c:v>7.1576785714285682</c:v>
                </c:pt>
                <c:pt idx="1294">
                  <c:v>7.163214285714286</c:v>
                </c:pt>
                <c:pt idx="1295">
                  <c:v>7.1687499999999975</c:v>
                </c:pt>
                <c:pt idx="1296">
                  <c:v>7.1742857142857117</c:v>
                </c:pt>
                <c:pt idx="1297">
                  <c:v>7.1798214285714304</c:v>
                </c:pt>
                <c:pt idx="1298">
                  <c:v>7.1853571428571437</c:v>
                </c:pt>
                <c:pt idx="1299">
                  <c:v>7.1908928571428543</c:v>
                </c:pt>
                <c:pt idx="1300">
                  <c:v>7.1964285714285685</c:v>
                </c:pt>
                <c:pt idx="1301">
                  <c:v>7.2019642857142898</c:v>
                </c:pt>
                <c:pt idx="1302">
                  <c:v>7.2075000000000005</c:v>
                </c:pt>
                <c:pt idx="1303">
                  <c:v>7.2130357142857147</c:v>
                </c:pt>
                <c:pt idx="1304">
                  <c:v>7.2185714285714289</c:v>
                </c:pt>
                <c:pt idx="1305">
                  <c:v>7.2241071428571395</c:v>
                </c:pt>
                <c:pt idx="1306">
                  <c:v>7.2296428571428581</c:v>
                </c:pt>
                <c:pt idx="1307">
                  <c:v>7.2351785714285715</c:v>
                </c:pt>
                <c:pt idx="1308">
                  <c:v>7.2407142857142874</c:v>
                </c:pt>
                <c:pt idx="1309">
                  <c:v>7.2462500000000034</c:v>
                </c:pt>
                <c:pt idx="1310">
                  <c:v>7.2517857142857149</c:v>
                </c:pt>
                <c:pt idx="1311">
                  <c:v>7.2573214285714291</c:v>
                </c:pt>
                <c:pt idx="1312">
                  <c:v>7.2628571428571425</c:v>
                </c:pt>
                <c:pt idx="1313">
                  <c:v>7.2683928571428575</c:v>
                </c:pt>
                <c:pt idx="1314">
                  <c:v>7.2739285714285717</c:v>
                </c:pt>
                <c:pt idx="1315">
                  <c:v>7.2794642857142922</c:v>
                </c:pt>
                <c:pt idx="1316">
                  <c:v>7.285000000000001</c:v>
                </c:pt>
                <c:pt idx="1317">
                  <c:v>7.2905357142857117</c:v>
                </c:pt>
                <c:pt idx="1318">
                  <c:v>7.2960714285714294</c:v>
                </c:pt>
                <c:pt idx="1319">
                  <c:v>7.3016071428571481</c:v>
                </c:pt>
                <c:pt idx="1320">
                  <c:v>7.3071428571428543</c:v>
                </c:pt>
                <c:pt idx="1321">
                  <c:v>7.3126785714285685</c:v>
                </c:pt>
                <c:pt idx="1322">
                  <c:v>7.3182142857142862</c:v>
                </c:pt>
                <c:pt idx="1323">
                  <c:v>7.3237499999999995</c:v>
                </c:pt>
                <c:pt idx="1324">
                  <c:v>7.3292857142857146</c:v>
                </c:pt>
                <c:pt idx="1325">
                  <c:v>7.3348214285714288</c:v>
                </c:pt>
                <c:pt idx="1326">
                  <c:v>7.340357142857143</c:v>
                </c:pt>
                <c:pt idx="1327">
                  <c:v>7.3458928571428546</c:v>
                </c:pt>
                <c:pt idx="1328">
                  <c:v>7.3514285714285705</c:v>
                </c:pt>
                <c:pt idx="1329">
                  <c:v>7.3569642857142874</c:v>
                </c:pt>
                <c:pt idx="1330">
                  <c:v>7.3624999999999972</c:v>
                </c:pt>
                <c:pt idx="1331">
                  <c:v>7.3680357142857096</c:v>
                </c:pt>
                <c:pt idx="1332">
                  <c:v>7.3735714285714291</c:v>
                </c:pt>
                <c:pt idx="1333">
                  <c:v>7.3791071428571433</c:v>
                </c:pt>
                <c:pt idx="1334">
                  <c:v>7.3846428571428575</c:v>
                </c:pt>
                <c:pt idx="1335">
                  <c:v>7.3901785714285682</c:v>
                </c:pt>
                <c:pt idx="1336">
                  <c:v>7.3957142857142859</c:v>
                </c:pt>
                <c:pt idx="1337">
                  <c:v>7.4012500000000045</c:v>
                </c:pt>
                <c:pt idx="1338">
                  <c:v>7.4067857142857152</c:v>
                </c:pt>
                <c:pt idx="1339">
                  <c:v>7.4123214285714294</c:v>
                </c:pt>
                <c:pt idx="1340">
                  <c:v>7.4178571428571436</c:v>
                </c:pt>
                <c:pt idx="1341">
                  <c:v>7.4233928571428578</c:v>
                </c:pt>
                <c:pt idx="1342">
                  <c:v>7.4289285714285684</c:v>
                </c:pt>
                <c:pt idx="1343">
                  <c:v>7.4344642857142897</c:v>
                </c:pt>
                <c:pt idx="1344">
                  <c:v>7.44</c:v>
                </c:pt>
                <c:pt idx="1345">
                  <c:v>7.4455357142857146</c:v>
                </c:pt>
                <c:pt idx="1346">
                  <c:v>7.4510714285714323</c:v>
                </c:pt>
                <c:pt idx="1347">
                  <c:v>7.4566071428571492</c:v>
                </c:pt>
                <c:pt idx="1348">
                  <c:v>7.4621428571428545</c:v>
                </c:pt>
                <c:pt idx="1349">
                  <c:v>7.4676785714285705</c:v>
                </c:pt>
                <c:pt idx="1350">
                  <c:v>7.4732142857142909</c:v>
                </c:pt>
                <c:pt idx="1351">
                  <c:v>7.4787500000000033</c:v>
                </c:pt>
                <c:pt idx="1352">
                  <c:v>7.4842857142857149</c:v>
                </c:pt>
                <c:pt idx="1353">
                  <c:v>7.4898214285714326</c:v>
                </c:pt>
                <c:pt idx="1354">
                  <c:v>7.4953571428571433</c:v>
                </c:pt>
                <c:pt idx="1355">
                  <c:v>7.5008928571428575</c:v>
                </c:pt>
                <c:pt idx="1356">
                  <c:v>7.5064285714285717</c:v>
                </c:pt>
                <c:pt idx="1357">
                  <c:v>7.5119642857142894</c:v>
                </c:pt>
                <c:pt idx="1358">
                  <c:v>7.5174999999999974</c:v>
                </c:pt>
                <c:pt idx="1359">
                  <c:v>7.5230357142857107</c:v>
                </c:pt>
                <c:pt idx="1360">
                  <c:v>7.5285714285714285</c:v>
                </c:pt>
                <c:pt idx="1361">
                  <c:v>7.5341071428571436</c:v>
                </c:pt>
                <c:pt idx="1362">
                  <c:v>7.5396428571428613</c:v>
                </c:pt>
                <c:pt idx="1363">
                  <c:v>7.5451785714285684</c:v>
                </c:pt>
                <c:pt idx="1364">
                  <c:v>7.5507142857142862</c:v>
                </c:pt>
                <c:pt idx="1365">
                  <c:v>7.5562500000000004</c:v>
                </c:pt>
                <c:pt idx="1366">
                  <c:v>7.5617857142857146</c:v>
                </c:pt>
                <c:pt idx="1367">
                  <c:v>7.5673214285714288</c:v>
                </c:pt>
                <c:pt idx="1368">
                  <c:v>7.5728571428571438</c:v>
                </c:pt>
                <c:pt idx="1369">
                  <c:v>7.578392857142858</c:v>
                </c:pt>
                <c:pt idx="1370">
                  <c:v>7.5839285714285705</c:v>
                </c:pt>
                <c:pt idx="1371">
                  <c:v>7.58946428571429</c:v>
                </c:pt>
                <c:pt idx="1372">
                  <c:v>7.5950000000000006</c:v>
                </c:pt>
                <c:pt idx="1373">
                  <c:v>7.6005357142857095</c:v>
                </c:pt>
                <c:pt idx="1374">
                  <c:v>7.606071428571429</c:v>
                </c:pt>
                <c:pt idx="1375">
                  <c:v>7.6116071428571432</c:v>
                </c:pt>
                <c:pt idx="1376">
                  <c:v>7.6171428571428521</c:v>
                </c:pt>
                <c:pt idx="1377">
                  <c:v>7.6226785714285681</c:v>
                </c:pt>
                <c:pt idx="1378">
                  <c:v>7.6282142857142867</c:v>
                </c:pt>
                <c:pt idx="1379">
                  <c:v>7.6337500000000009</c:v>
                </c:pt>
                <c:pt idx="1380">
                  <c:v>7.6392857142857151</c:v>
                </c:pt>
                <c:pt idx="1381">
                  <c:v>7.6448214285714275</c:v>
                </c:pt>
                <c:pt idx="1382">
                  <c:v>7.6503571428571435</c:v>
                </c:pt>
                <c:pt idx="1383">
                  <c:v>7.6558928571428542</c:v>
                </c:pt>
                <c:pt idx="1384">
                  <c:v>7.6614285714285684</c:v>
                </c:pt>
                <c:pt idx="1385">
                  <c:v>7.6669642857142861</c:v>
                </c:pt>
                <c:pt idx="1386">
                  <c:v>7.6724999999999985</c:v>
                </c:pt>
                <c:pt idx="1387">
                  <c:v>7.6780357142857145</c:v>
                </c:pt>
                <c:pt idx="1388">
                  <c:v>7.6835714285714296</c:v>
                </c:pt>
                <c:pt idx="1389">
                  <c:v>7.6891071428571438</c:v>
                </c:pt>
                <c:pt idx="1390">
                  <c:v>7.6946428571428545</c:v>
                </c:pt>
                <c:pt idx="1391">
                  <c:v>7.7001785714285695</c:v>
                </c:pt>
                <c:pt idx="1392">
                  <c:v>7.7057142857142864</c:v>
                </c:pt>
                <c:pt idx="1393">
                  <c:v>7.7112500000000024</c:v>
                </c:pt>
                <c:pt idx="1394">
                  <c:v>7.7167857142857148</c:v>
                </c:pt>
                <c:pt idx="1395">
                  <c:v>7.722321428571429</c:v>
                </c:pt>
                <c:pt idx="1396">
                  <c:v>7.7278571428571405</c:v>
                </c:pt>
                <c:pt idx="1397">
                  <c:v>7.7333928571428574</c:v>
                </c:pt>
                <c:pt idx="1398">
                  <c:v>7.7389285714285725</c:v>
                </c:pt>
                <c:pt idx="1399">
                  <c:v>7.7444642857142894</c:v>
                </c:pt>
                <c:pt idx="1400">
                  <c:v>7.7500000000000009</c:v>
                </c:pt>
                <c:pt idx="1401">
                  <c:v>7.7555357142857106</c:v>
                </c:pt>
                <c:pt idx="1402">
                  <c:v>7.7610714285714293</c:v>
                </c:pt>
                <c:pt idx="1403">
                  <c:v>7.766607142857147</c:v>
                </c:pt>
                <c:pt idx="1404">
                  <c:v>7.7721428571428577</c:v>
                </c:pt>
                <c:pt idx="1405">
                  <c:v>7.7776785714285719</c:v>
                </c:pt>
                <c:pt idx="1406">
                  <c:v>7.7832142857142896</c:v>
                </c:pt>
                <c:pt idx="1407">
                  <c:v>7.7887500000000003</c:v>
                </c:pt>
                <c:pt idx="1408">
                  <c:v>7.7942857142857145</c:v>
                </c:pt>
                <c:pt idx="1409">
                  <c:v>7.7998214285714313</c:v>
                </c:pt>
                <c:pt idx="1410">
                  <c:v>7.8053571428571438</c:v>
                </c:pt>
                <c:pt idx="1411">
                  <c:v>7.8108928571428544</c:v>
                </c:pt>
                <c:pt idx="1412">
                  <c:v>7.8164285714285695</c:v>
                </c:pt>
                <c:pt idx="1413">
                  <c:v>7.8219642857142864</c:v>
                </c:pt>
                <c:pt idx="1414">
                  <c:v>7.827499999999997</c:v>
                </c:pt>
                <c:pt idx="1415">
                  <c:v>7.8330357142857148</c:v>
                </c:pt>
                <c:pt idx="1416">
                  <c:v>7.838571428571429</c:v>
                </c:pt>
                <c:pt idx="1417">
                  <c:v>7.8441071428571405</c:v>
                </c:pt>
                <c:pt idx="1418">
                  <c:v>7.8496428571428574</c:v>
                </c:pt>
                <c:pt idx="1419">
                  <c:v>7.8551785714285689</c:v>
                </c:pt>
                <c:pt idx="1420">
                  <c:v>7.8607142857142867</c:v>
                </c:pt>
                <c:pt idx="1421">
                  <c:v>7.8662500000000009</c:v>
                </c:pt>
                <c:pt idx="1422">
                  <c:v>7.8717857142857151</c:v>
                </c:pt>
                <c:pt idx="1423">
                  <c:v>7.8773214285714293</c:v>
                </c:pt>
                <c:pt idx="1424">
                  <c:v>7.8828571428571435</c:v>
                </c:pt>
                <c:pt idx="1425">
                  <c:v>7.8883928571428577</c:v>
                </c:pt>
                <c:pt idx="1426">
                  <c:v>7.8939285714285683</c:v>
                </c:pt>
                <c:pt idx="1427">
                  <c:v>7.8994642857142896</c:v>
                </c:pt>
                <c:pt idx="1428">
                  <c:v>7.9050000000000002</c:v>
                </c:pt>
                <c:pt idx="1429">
                  <c:v>7.9105357142857118</c:v>
                </c:pt>
                <c:pt idx="1430">
                  <c:v>7.9160714285714304</c:v>
                </c:pt>
                <c:pt idx="1431">
                  <c:v>7.9216071428571482</c:v>
                </c:pt>
                <c:pt idx="1432">
                  <c:v>7.9271428571428544</c:v>
                </c:pt>
                <c:pt idx="1433">
                  <c:v>7.9326785714285721</c:v>
                </c:pt>
                <c:pt idx="1434">
                  <c:v>7.9382142857142899</c:v>
                </c:pt>
                <c:pt idx="1435">
                  <c:v>7.9437500000000014</c:v>
                </c:pt>
                <c:pt idx="1436">
                  <c:v>7.9492857142857174</c:v>
                </c:pt>
                <c:pt idx="1437">
                  <c:v>7.9548214285714289</c:v>
                </c:pt>
                <c:pt idx="1438">
                  <c:v>7.9603571428571431</c:v>
                </c:pt>
                <c:pt idx="1439">
                  <c:v>7.9658928571428556</c:v>
                </c:pt>
                <c:pt idx="1440">
                  <c:v>7.9714285714285724</c:v>
                </c:pt>
                <c:pt idx="1441">
                  <c:v>7.9769642857142911</c:v>
                </c:pt>
                <c:pt idx="1442">
                  <c:v>7.9825000000000008</c:v>
                </c:pt>
                <c:pt idx="1443">
                  <c:v>7.988035714285715</c:v>
                </c:pt>
                <c:pt idx="1444">
                  <c:v>7.9935714285714292</c:v>
                </c:pt>
                <c:pt idx="1445">
                  <c:v>7.9991071428571434</c:v>
                </c:pt>
                <c:pt idx="1446">
                  <c:v>8.0046428571428656</c:v>
                </c:pt>
                <c:pt idx="1447">
                  <c:v>8.0101785714285683</c:v>
                </c:pt>
                <c:pt idx="1448">
                  <c:v>8.015714285714294</c:v>
                </c:pt>
                <c:pt idx="1449">
                  <c:v>8.0212500000000002</c:v>
                </c:pt>
                <c:pt idx="1450">
                  <c:v>8.0267857142857224</c:v>
                </c:pt>
                <c:pt idx="1451">
                  <c:v>8.0323214285714162</c:v>
                </c:pt>
                <c:pt idx="1452">
                  <c:v>8.0378571428571419</c:v>
                </c:pt>
                <c:pt idx="1453">
                  <c:v>8.043392857142857</c:v>
                </c:pt>
                <c:pt idx="1454">
                  <c:v>8.0489285714285614</c:v>
                </c:pt>
                <c:pt idx="1455">
                  <c:v>8.0544642857142943</c:v>
                </c:pt>
                <c:pt idx="1456">
                  <c:v>8.06</c:v>
                </c:pt>
                <c:pt idx="1457">
                  <c:v>8.0655357142857262</c:v>
                </c:pt>
                <c:pt idx="1458">
                  <c:v>8.0710714285714165</c:v>
                </c:pt>
                <c:pt idx="1459">
                  <c:v>8.076607142857144</c:v>
                </c:pt>
                <c:pt idx="1460">
                  <c:v>8.0821428571428644</c:v>
                </c:pt>
                <c:pt idx="1461">
                  <c:v>8.0876785714285688</c:v>
                </c:pt>
                <c:pt idx="1462">
                  <c:v>8.0932142857142857</c:v>
                </c:pt>
                <c:pt idx="1463">
                  <c:v>8.0987500000000008</c:v>
                </c:pt>
                <c:pt idx="1464">
                  <c:v>8.1042857142857141</c:v>
                </c:pt>
                <c:pt idx="1465">
                  <c:v>8.1098214285714167</c:v>
                </c:pt>
                <c:pt idx="1466">
                  <c:v>8.1153571428571389</c:v>
                </c:pt>
                <c:pt idx="1467">
                  <c:v>8.1208928571428576</c:v>
                </c:pt>
                <c:pt idx="1468">
                  <c:v>8.1264285714285709</c:v>
                </c:pt>
                <c:pt idx="1469">
                  <c:v>8.1319642857142789</c:v>
                </c:pt>
                <c:pt idx="1470">
                  <c:v>8.1375000000000011</c:v>
                </c:pt>
                <c:pt idx="1471">
                  <c:v>8.1430357142857144</c:v>
                </c:pt>
                <c:pt idx="1472">
                  <c:v>8.1485714285714117</c:v>
                </c:pt>
                <c:pt idx="1473">
                  <c:v>8.154107142857141</c:v>
                </c:pt>
                <c:pt idx="1474">
                  <c:v>8.1596428571428721</c:v>
                </c:pt>
                <c:pt idx="1475">
                  <c:v>8.165178571428573</c:v>
                </c:pt>
                <c:pt idx="1476">
                  <c:v>8.1707142857142863</c:v>
                </c:pt>
                <c:pt idx="1477">
                  <c:v>8.1762500000000014</c:v>
                </c:pt>
                <c:pt idx="1478">
                  <c:v>8.1817857142857147</c:v>
                </c:pt>
                <c:pt idx="1479">
                  <c:v>8.187321428571412</c:v>
                </c:pt>
                <c:pt idx="1480">
                  <c:v>8.1928571428571431</c:v>
                </c:pt>
                <c:pt idx="1481">
                  <c:v>8.1983928571428581</c:v>
                </c:pt>
                <c:pt idx="1482">
                  <c:v>8.2039285714285679</c:v>
                </c:pt>
                <c:pt idx="1483">
                  <c:v>8.2094642857142865</c:v>
                </c:pt>
                <c:pt idx="1484">
                  <c:v>8.2150000000000016</c:v>
                </c:pt>
                <c:pt idx="1485">
                  <c:v>8.2205357142857167</c:v>
                </c:pt>
                <c:pt idx="1486">
                  <c:v>8.226071428571414</c:v>
                </c:pt>
                <c:pt idx="1487">
                  <c:v>8.2316071428571327</c:v>
                </c:pt>
                <c:pt idx="1488">
                  <c:v>8.2371428571428584</c:v>
                </c:pt>
                <c:pt idx="1489">
                  <c:v>8.2426785714285682</c:v>
                </c:pt>
                <c:pt idx="1490">
                  <c:v>8.2482142857142762</c:v>
                </c:pt>
                <c:pt idx="1491">
                  <c:v>8.2537500000000001</c:v>
                </c:pt>
                <c:pt idx="1492">
                  <c:v>8.2592857142857206</c:v>
                </c:pt>
                <c:pt idx="1493">
                  <c:v>8.2648214285714161</c:v>
                </c:pt>
                <c:pt idx="1494">
                  <c:v>8.2703571428571419</c:v>
                </c:pt>
                <c:pt idx="1495">
                  <c:v>8.275892857142864</c:v>
                </c:pt>
                <c:pt idx="1496">
                  <c:v>8.2814285714285685</c:v>
                </c:pt>
                <c:pt idx="1497">
                  <c:v>8.2869642857142871</c:v>
                </c:pt>
                <c:pt idx="1498">
                  <c:v>8.2925000000000004</c:v>
                </c:pt>
                <c:pt idx="1499">
                  <c:v>8.2980357142857155</c:v>
                </c:pt>
                <c:pt idx="1500">
                  <c:v>8.3035714285714217</c:v>
                </c:pt>
                <c:pt idx="1501">
                  <c:v>8.3091071428571457</c:v>
                </c:pt>
                <c:pt idx="1502">
                  <c:v>8.3146428571428643</c:v>
                </c:pt>
                <c:pt idx="1503">
                  <c:v>8.3201785714285688</c:v>
                </c:pt>
                <c:pt idx="1504">
                  <c:v>8.3257142857142945</c:v>
                </c:pt>
                <c:pt idx="1505">
                  <c:v>8.3312499999999989</c:v>
                </c:pt>
                <c:pt idx="1506">
                  <c:v>8.3367857142857229</c:v>
                </c:pt>
                <c:pt idx="1507">
                  <c:v>8.3423214285714167</c:v>
                </c:pt>
                <c:pt idx="1508">
                  <c:v>8.3478571428571389</c:v>
                </c:pt>
                <c:pt idx="1509">
                  <c:v>8.3533928571428664</c:v>
                </c:pt>
                <c:pt idx="1510">
                  <c:v>8.358928571428569</c:v>
                </c:pt>
                <c:pt idx="1511">
                  <c:v>8.3644642857142966</c:v>
                </c:pt>
                <c:pt idx="1512">
                  <c:v>8.3700000000000028</c:v>
                </c:pt>
                <c:pt idx="1513">
                  <c:v>8.3755357142857285</c:v>
                </c:pt>
                <c:pt idx="1514">
                  <c:v>8.381071428571417</c:v>
                </c:pt>
                <c:pt idx="1515">
                  <c:v>8.3866071428571427</c:v>
                </c:pt>
                <c:pt idx="1516">
                  <c:v>8.3921428571428685</c:v>
                </c:pt>
                <c:pt idx="1517">
                  <c:v>8.3976785714285729</c:v>
                </c:pt>
                <c:pt idx="1518">
                  <c:v>8.4032142857142862</c:v>
                </c:pt>
                <c:pt idx="1519">
                  <c:v>8.4087500000000013</c:v>
                </c:pt>
                <c:pt idx="1520">
                  <c:v>8.4142857142857146</c:v>
                </c:pt>
                <c:pt idx="1521">
                  <c:v>8.4198214285714172</c:v>
                </c:pt>
                <c:pt idx="1522">
                  <c:v>8.425357142857143</c:v>
                </c:pt>
                <c:pt idx="1523">
                  <c:v>8.4308928571428652</c:v>
                </c:pt>
                <c:pt idx="1524">
                  <c:v>8.4364285714285714</c:v>
                </c:pt>
                <c:pt idx="1525">
                  <c:v>8.4419642857142829</c:v>
                </c:pt>
                <c:pt idx="1526">
                  <c:v>8.4475000000000016</c:v>
                </c:pt>
                <c:pt idx="1527">
                  <c:v>8.4530357142857255</c:v>
                </c:pt>
                <c:pt idx="1528">
                  <c:v>8.4585714285714211</c:v>
                </c:pt>
                <c:pt idx="1529">
                  <c:v>8.4641071428571433</c:v>
                </c:pt>
                <c:pt idx="1530">
                  <c:v>8.4696428571428726</c:v>
                </c:pt>
                <c:pt idx="1531">
                  <c:v>8.4751785714285717</c:v>
                </c:pt>
                <c:pt idx="1532">
                  <c:v>8.4807142857142868</c:v>
                </c:pt>
                <c:pt idx="1533">
                  <c:v>8.4862500000000001</c:v>
                </c:pt>
                <c:pt idx="1534">
                  <c:v>8.4917857142857205</c:v>
                </c:pt>
                <c:pt idx="1535">
                  <c:v>8.4973214285714143</c:v>
                </c:pt>
                <c:pt idx="1536">
                  <c:v>8.5028571428571436</c:v>
                </c:pt>
                <c:pt idx="1537">
                  <c:v>8.5083928571428586</c:v>
                </c:pt>
                <c:pt idx="1538">
                  <c:v>8.5139285714285684</c:v>
                </c:pt>
                <c:pt idx="1539">
                  <c:v>8.5194642857142941</c:v>
                </c:pt>
                <c:pt idx="1540">
                  <c:v>8.5250000000000004</c:v>
                </c:pt>
                <c:pt idx="1541">
                  <c:v>8.5305357142857208</c:v>
                </c:pt>
                <c:pt idx="1542">
                  <c:v>8.5360714285714163</c:v>
                </c:pt>
                <c:pt idx="1543">
                  <c:v>8.5416071428571367</c:v>
                </c:pt>
                <c:pt idx="1544">
                  <c:v>8.5471428571428572</c:v>
                </c:pt>
                <c:pt idx="1545">
                  <c:v>8.5526785714285722</c:v>
                </c:pt>
                <c:pt idx="1546">
                  <c:v>8.5582142857142856</c:v>
                </c:pt>
                <c:pt idx="1547">
                  <c:v>8.5637500000000006</c:v>
                </c:pt>
                <c:pt idx="1548">
                  <c:v>8.5692857142857228</c:v>
                </c:pt>
                <c:pt idx="1549">
                  <c:v>8.5748214285714166</c:v>
                </c:pt>
                <c:pt idx="1550">
                  <c:v>8.580357142857137</c:v>
                </c:pt>
                <c:pt idx="1551">
                  <c:v>8.5858928571428663</c:v>
                </c:pt>
                <c:pt idx="1552">
                  <c:v>8.591428571428569</c:v>
                </c:pt>
                <c:pt idx="1553">
                  <c:v>8.5969642857142858</c:v>
                </c:pt>
                <c:pt idx="1554">
                  <c:v>8.6025000000000027</c:v>
                </c:pt>
                <c:pt idx="1555">
                  <c:v>8.6080357142857142</c:v>
                </c:pt>
                <c:pt idx="1556">
                  <c:v>8.6135714285714169</c:v>
                </c:pt>
                <c:pt idx="1557">
                  <c:v>8.6191071428571409</c:v>
                </c:pt>
                <c:pt idx="1558">
                  <c:v>8.6246428571428577</c:v>
                </c:pt>
                <c:pt idx="1559">
                  <c:v>8.6301785714285639</c:v>
                </c:pt>
                <c:pt idx="1560">
                  <c:v>8.6357142857142861</c:v>
                </c:pt>
                <c:pt idx="1561">
                  <c:v>8.6412499999999994</c:v>
                </c:pt>
                <c:pt idx="1562">
                  <c:v>8.6467857142857145</c:v>
                </c:pt>
                <c:pt idx="1563">
                  <c:v>8.6523214285714189</c:v>
                </c:pt>
                <c:pt idx="1564">
                  <c:v>8.6578571428571429</c:v>
                </c:pt>
                <c:pt idx="1565">
                  <c:v>8.6633928571428598</c:v>
                </c:pt>
                <c:pt idx="1566">
                  <c:v>8.6689285714285642</c:v>
                </c:pt>
                <c:pt idx="1567">
                  <c:v>8.6744642857142864</c:v>
                </c:pt>
                <c:pt idx="1568">
                  <c:v>8.6800000000000015</c:v>
                </c:pt>
                <c:pt idx="1569">
                  <c:v>8.6855357142857255</c:v>
                </c:pt>
                <c:pt idx="1570">
                  <c:v>8.6910714285714139</c:v>
                </c:pt>
                <c:pt idx="1571">
                  <c:v>8.6966071428571432</c:v>
                </c:pt>
                <c:pt idx="1572">
                  <c:v>8.7021428571428654</c:v>
                </c:pt>
                <c:pt idx="1573">
                  <c:v>8.707678571428568</c:v>
                </c:pt>
                <c:pt idx="1574">
                  <c:v>8.7132142857142849</c:v>
                </c:pt>
                <c:pt idx="1575">
                  <c:v>8.71875</c:v>
                </c:pt>
                <c:pt idx="1576">
                  <c:v>8.7242857142857151</c:v>
                </c:pt>
                <c:pt idx="1577">
                  <c:v>8.7298214285714142</c:v>
                </c:pt>
                <c:pt idx="1578">
                  <c:v>8.7353571428571364</c:v>
                </c:pt>
                <c:pt idx="1579">
                  <c:v>8.7408928571428586</c:v>
                </c:pt>
                <c:pt idx="1580">
                  <c:v>8.7464285714285719</c:v>
                </c:pt>
                <c:pt idx="1581">
                  <c:v>8.751964285714287</c:v>
                </c:pt>
                <c:pt idx="1582">
                  <c:v>8.7575000000000003</c:v>
                </c:pt>
                <c:pt idx="1583">
                  <c:v>8.7630357142857225</c:v>
                </c:pt>
                <c:pt idx="1584">
                  <c:v>8.7685714285714162</c:v>
                </c:pt>
                <c:pt idx="1585">
                  <c:v>8.7741071428571367</c:v>
                </c:pt>
                <c:pt idx="1586">
                  <c:v>8.779642857142866</c:v>
                </c:pt>
                <c:pt idx="1587">
                  <c:v>8.7851785714285686</c:v>
                </c:pt>
                <c:pt idx="1588">
                  <c:v>8.7907142857142873</c:v>
                </c:pt>
                <c:pt idx="1589">
                  <c:v>8.7962500000000006</c:v>
                </c:pt>
                <c:pt idx="1590">
                  <c:v>8.8017857142857228</c:v>
                </c:pt>
                <c:pt idx="1591">
                  <c:v>8.8073214285714165</c:v>
                </c:pt>
                <c:pt idx="1592">
                  <c:v>8.8128571428571441</c:v>
                </c:pt>
                <c:pt idx="1593">
                  <c:v>8.8183928571428574</c:v>
                </c:pt>
                <c:pt idx="1594">
                  <c:v>8.8239285714285689</c:v>
                </c:pt>
                <c:pt idx="1595">
                  <c:v>8.8294642857142946</c:v>
                </c:pt>
                <c:pt idx="1596">
                  <c:v>8.8350000000000026</c:v>
                </c:pt>
                <c:pt idx="1597">
                  <c:v>8.840535714285723</c:v>
                </c:pt>
                <c:pt idx="1598">
                  <c:v>8.8460714285714168</c:v>
                </c:pt>
                <c:pt idx="1599">
                  <c:v>8.8516071428571443</c:v>
                </c:pt>
                <c:pt idx="1600">
                  <c:v>8.8571428571428665</c:v>
                </c:pt>
                <c:pt idx="1601">
                  <c:v>8.8626785714285727</c:v>
                </c:pt>
                <c:pt idx="1602">
                  <c:v>8.868214285714286</c:v>
                </c:pt>
                <c:pt idx="1603">
                  <c:v>8.8737500000000047</c:v>
                </c:pt>
                <c:pt idx="1604">
                  <c:v>8.8792857142857233</c:v>
                </c:pt>
                <c:pt idx="1605">
                  <c:v>8.8848214285714189</c:v>
                </c:pt>
                <c:pt idx="1606">
                  <c:v>8.8903571428571411</c:v>
                </c:pt>
                <c:pt idx="1607">
                  <c:v>8.8958928571428721</c:v>
                </c:pt>
                <c:pt idx="1608">
                  <c:v>8.901428571428573</c:v>
                </c:pt>
                <c:pt idx="1609">
                  <c:v>8.9069642857142863</c:v>
                </c:pt>
                <c:pt idx="1610">
                  <c:v>8.9125000000000068</c:v>
                </c:pt>
                <c:pt idx="1611">
                  <c:v>8.9180357142857147</c:v>
                </c:pt>
                <c:pt idx="1612">
                  <c:v>8.9235714285714174</c:v>
                </c:pt>
                <c:pt idx="1613">
                  <c:v>8.9291071428571431</c:v>
                </c:pt>
                <c:pt idx="1614">
                  <c:v>8.9346428571428653</c:v>
                </c:pt>
                <c:pt idx="1615">
                  <c:v>8.940178571428568</c:v>
                </c:pt>
                <c:pt idx="1616">
                  <c:v>8.9457142857142866</c:v>
                </c:pt>
                <c:pt idx="1617">
                  <c:v>8.9512500000000035</c:v>
                </c:pt>
                <c:pt idx="1618">
                  <c:v>8.9567857142857275</c:v>
                </c:pt>
                <c:pt idx="1619">
                  <c:v>8.9623214285714212</c:v>
                </c:pt>
                <c:pt idx="1620">
                  <c:v>8.9678571428571434</c:v>
                </c:pt>
                <c:pt idx="1621">
                  <c:v>8.9733928571428656</c:v>
                </c:pt>
                <c:pt idx="1622">
                  <c:v>8.9789285714285683</c:v>
                </c:pt>
                <c:pt idx="1623">
                  <c:v>8.984464285714294</c:v>
                </c:pt>
                <c:pt idx="1624">
                  <c:v>8.99</c:v>
                </c:pt>
                <c:pt idx="1625">
                  <c:v>8.9955357142857277</c:v>
                </c:pt>
                <c:pt idx="1626">
                  <c:v>9.0010714285714162</c:v>
                </c:pt>
                <c:pt idx="1627">
                  <c:v>9.0066071428571437</c:v>
                </c:pt>
                <c:pt idx="1628">
                  <c:v>9.0121428571428641</c:v>
                </c:pt>
                <c:pt idx="1629">
                  <c:v>9.0176785714285685</c:v>
                </c:pt>
                <c:pt idx="1630">
                  <c:v>9.0232142857142872</c:v>
                </c:pt>
                <c:pt idx="1631">
                  <c:v>9.0287500000000005</c:v>
                </c:pt>
                <c:pt idx="1632">
                  <c:v>9.0342857142857156</c:v>
                </c:pt>
                <c:pt idx="1633">
                  <c:v>9.0398214285714165</c:v>
                </c:pt>
                <c:pt idx="1634">
                  <c:v>9.0453571428571369</c:v>
                </c:pt>
                <c:pt idx="1635">
                  <c:v>9.0508928571428644</c:v>
                </c:pt>
                <c:pt idx="1636">
                  <c:v>9.0564285714285724</c:v>
                </c:pt>
                <c:pt idx="1637">
                  <c:v>9.0619642857142857</c:v>
                </c:pt>
                <c:pt idx="1638">
                  <c:v>9.0675000000000008</c:v>
                </c:pt>
                <c:pt idx="1639">
                  <c:v>9.0730357142857248</c:v>
                </c:pt>
                <c:pt idx="1640">
                  <c:v>9.0785714285714167</c:v>
                </c:pt>
                <c:pt idx="1641">
                  <c:v>9.0841071428571389</c:v>
                </c:pt>
                <c:pt idx="1642">
                  <c:v>9.0896428571428665</c:v>
                </c:pt>
                <c:pt idx="1643">
                  <c:v>9.0951785714285709</c:v>
                </c:pt>
                <c:pt idx="1644">
                  <c:v>9.100714285714286</c:v>
                </c:pt>
                <c:pt idx="1645">
                  <c:v>9.1062500000000011</c:v>
                </c:pt>
                <c:pt idx="1646">
                  <c:v>9.1117857142857144</c:v>
                </c:pt>
                <c:pt idx="1647">
                  <c:v>9.1173214285714117</c:v>
                </c:pt>
                <c:pt idx="1648">
                  <c:v>9.122857142857141</c:v>
                </c:pt>
                <c:pt idx="1649">
                  <c:v>9.1283928571428579</c:v>
                </c:pt>
                <c:pt idx="1650">
                  <c:v>9.1339285714285658</c:v>
                </c:pt>
                <c:pt idx="1651">
                  <c:v>9.1394642857142863</c:v>
                </c:pt>
                <c:pt idx="1652">
                  <c:v>9.1450000000000014</c:v>
                </c:pt>
                <c:pt idx="1653">
                  <c:v>9.1505357142857235</c:v>
                </c:pt>
                <c:pt idx="1654">
                  <c:v>9.1560714285714173</c:v>
                </c:pt>
                <c:pt idx="1655">
                  <c:v>9.1616071428571431</c:v>
                </c:pt>
                <c:pt idx="1656">
                  <c:v>9.1671428571428653</c:v>
                </c:pt>
                <c:pt idx="1657">
                  <c:v>9.1726785714285715</c:v>
                </c:pt>
                <c:pt idx="1658">
                  <c:v>9.178214285714283</c:v>
                </c:pt>
                <c:pt idx="1659">
                  <c:v>9.1837500000000016</c:v>
                </c:pt>
                <c:pt idx="1660">
                  <c:v>9.1892857142857167</c:v>
                </c:pt>
                <c:pt idx="1661">
                  <c:v>9.194821428571414</c:v>
                </c:pt>
                <c:pt idx="1662">
                  <c:v>9.2003571428571327</c:v>
                </c:pt>
                <c:pt idx="1663">
                  <c:v>9.2058928571428655</c:v>
                </c:pt>
                <c:pt idx="1664">
                  <c:v>9.2114285714285682</c:v>
                </c:pt>
                <c:pt idx="1665">
                  <c:v>9.2169642857142851</c:v>
                </c:pt>
                <c:pt idx="1666">
                  <c:v>9.2225000000000001</c:v>
                </c:pt>
                <c:pt idx="1667">
                  <c:v>9.2280357142857152</c:v>
                </c:pt>
                <c:pt idx="1668">
                  <c:v>9.2335714285714161</c:v>
                </c:pt>
                <c:pt idx="1669">
                  <c:v>9.2391071428571419</c:v>
                </c:pt>
                <c:pt idx="1670">
                  <c:v>9.2446428571428587</c:v>
                </c:pt>
                <c:pt idx="1671">
                  <c:v>9.2501785714285685</c:v>
                </c:pt>
                <c:pt idx="1672">
                  <c:v>9.255714285714296</c:v>
                </c:pt>
                <c:pt idx="1673">
                  <c:v>9.2612500000000004</c:v>
                </c:pt>
                <c:pt idx="1674">
                  <c:v>9.2667857142857208</c:v>
                </c:pt>
                <c:pt idx="1675">
                  <c:v>9.2723214285714164</c:v>
                </c:pt>
                <c:pt idx="1676">
                  <c:v>9.2778571428571439</c:v>
                </c:pt>
                <c:pt idx="1677">
                  <c:v>9.2833928571428572</c:v>
                </c:pt>
                <c:pt idx="1678">
                  <c:v>9.2889285714285634</c:v>
                </c:pt>
                <c:pt idx="1679">
                  <c:v>9.2944642857142856</c:v>
                </c:pt>
                <c:pt idx="1680">
                  <c:v>9.3000000000000007</c:v>
                </c:pt>
                <c:pt idx="1681">
                  <c:v>9.3055357142857282</c:v>
                </c:pt>
                <c:pt idx="1682">
                  <c:v>9.3110714285714167</c:v>
                </c:pt>
                <c:pt idx="1683">
                  <c:v>9.3166071428571442</c:v>
                </c:pt>
                <c:pt idx="1684">
                  <c:v>9.3221428571428664</c:v>
                </c:pt>
                <c:pt idx="1685">
                  <c:v>9.327678571428569</c:v>
                </c:pt>
                <c:pt idx="1686">
                  <c:v>9.3332142857142877</c:v>
                </c:pt>
                <c:pt idx="1687">
                  <c:v>9.338750000000001</c:v>
                </c:pt>
                <c:pt idx="1688">
                  <c:v>9.3442857142857143</c:v>
                </c:pt>
                <c:pt idx="1689">
                  <c:v>9.349821428571417</c:v>
                </c:pt>
                <c:pt idx="1690">
                  <c:v>9.3553571428571445</c:v>
                </c:pt>
                <c:pt idx="1691">
                  <c:v>9.3608928571428685</c:v>
                </c:pt>
                <c:pt idx="1692">
                  <c:v>9.3664285714285747</c:v>
                </c:pt>
                <c:pt idx="1693">
                  <c:v>9.3719642857142862</c:v>
                </c:pt>
                <c:pt idx="1694">
                  <c:v>9.3775000000000048</c:v>
                </c:pt>
                <c:pt idx="1695">
                  <c:v>9.3830357142857235</c:v>
                </c:pt>
                <c:pt idx="1696">
                  <c:v>9.3885714285714172</c:v>
                </c:pt>
                <c:pt idx="1697">
                  <c:v>9.394107142857143</c:v>
                </c:pt>
                <c:pt idx="1698">
                  <c:v>9.3996428571428723</c:v>
                </c:pt>
                <c:pt idx="1699">
                  <c:v>9.4051785714285714</c:v>
                </c:pt>
                <c:pt idx="1700">
                  <c:v>9.4107142857142865</c:v>
                </c:pt>
                <c:pt idx="1701">
                  <c:v>9.4162500000000016</c:v>
                </c:pt>
                <c:pt idx="1702">
                  <c:v>9.4217857142857167</c:v>
                </c:pt>
                <c:pt idx="1703">
                  <c:v>9.427321428571414</c:v>
                </c:pt>
                <c:pt idx="1704">
                  <c:v>9.4328571428571433</c:v>
                </c:pt>
                <c:pt idx="1705">
                  <c:v>9.4383928571428584</c:v>
                </c:pt>
                <c:pt idx="1706">
                  <c:v>9.4439285714285699</c:v>
                </c:pt>
                <c:pt idx="1707">
                  <c:v>9.4494642857142868</c:v>
                </c:pt>
                <c:pt idx="1708">
                  <c:v>9.4550000000000072</c:v>
                </c:pt>
                <c:pt idx="1709">
                  <c:v>9.4605357142857258</c:v>
                </c:pt>
                <c:pt idx="1710">
                  <c:v>9.4660714285714196</c:v>
                </c:pt>
                <c:pt idx="1711">
                  <c:v>9.4716071428571436</c:v>
                </c:pt>
                <c:pt idx="1712">
                  <c:v>9.4771428571428658</c:v>
                </c:pt>
                <c:pt idx="1713">
                  <c:v>9.482678571428572</c:v>
                </c:pt>
                <c:pt idx="1714">
                  <c:v>9.488214285714287</c:v>
                </c:pt>
                <c:pt idx="1715">
                  <c:v>9.4937500000000004</c:v>
                </c:pt>
                <c:pt idx="1716">
                  <c:v>9.4992857142857208</c:v>
                </c:pt>
                <c:pt idx="1717">
                  <c:v>9.5048214285714163</c:v>
                </c:pt>
                <c:pt idx="1718">
                  <c:v>9.5103571428571367</c:v>
                </c:pt>
                <c:pt idx="1719">
                  <c:v>9.515892857142866</c:v>
                </c:pt>
                <c:pt idx="1720">
                  <c:v>9.5214285714285687</c:v>
                </c:pt>
                <c:pt idx="1721">
                  <c:v>9.5269642857142873</c:v>
                </c:pt>
                <c:pt idx="1722">
                  <c:v>9.5325000000000006</c:v>
                </c:pt>
                <c:pt idx="1723">
                  <c:v>9.5380357142857157</c:v>
                </c:pt>
                <c:pt idx="1724">
                  <c:v>9.5435714285714166</c:v>
                </c:pt>
                <c:pt idx="1725">
                  <c:v>9.549107142857137</c:v>
                </c:pt>
                <c:pt idx="1726">
                  <c:v>9.5546428571428663</c:v>
                </c:pt>
                <c:pt idx="1727">
                  <c:v>9.560178571428569</c:v>
                </c:pt>
                <c:pt idx="1728">
                  <c:v>9.5657142857142947</c:v>
                </c:pt>
                <c:pt idx="1729">
                  <c:v>9.5712500000000009</c:v>
                </c:pt>
                <c:pt idx="1730">
                  <c:v>9.5767857142857213</c:v>
                </c:pt>
                <c:pt idx="1731">
                  <c:v>9.5823214285714169</c:v>
                </c:pt>
                <c:pt idx="1732">
                  <c:v>9.5878571428571409</c:v>
                </c:pt>
                <c:pt idx="1733">
                  <c:v>9.5933928571428577</c:v>
                </c:pt>
                <c:pt idx="1734">
                  <c:v>9.5989285714285639</c:v>
                </c:pt>
                <c:pt idx="1735">
                  <c:v>9.6044642857142861</c:v>
                </c:pt>
                <c:pt idx="1736">
                  <c:v>9.6100000000000012</c:v>
                </c:pt>
                <c:pt idx="1737">
                  <c:v>9.6155357142857234</c:v>
                </c:pt>
                <c:pt idx="1738">
                  <c:v>9.6210714285714136</c:v>
                </c:pt>
                <c:pt idx="1739">
                  <c:v>9.6266071428571429</c:v>
                </c:pt>
                <c:pt idx="1740">
                  <c:v>9.6321428571428598</c:v>
                </c:pt>
                <c:pt idx="1741">
                  <c:v>9.637678571428566</c:v>
                </c:pt>
                <c:pt idx="1742">
                  <c:v>9.6432142857142829</c:v>
                </c:pt>
                <c:pt idx="1743">
                  <c:v>9.6487499999999997</c:v>
                </c:pt>
                <c:pt idx="1744">
                  <c:v>9.6542857142857148</c:v>
                </c:pt>
                <c:pt idx="1745">
                  <c:v>9.6598214285714192</c:v>
                </c:pt>
                <c:pt idx="1746">
                  <c:v>9.6653571428571432</c:v>
                </c:pt>
                <c:pt idx="1747">
                  <c:v>9.6708928571428654</c:v>
                </c:pt>
                <c:pt idx="1748">
                  <c:v>9.6764285714285716</c:v>
                </c:pt>
                <c:pt idx="1749">
                  <c:v>9.6819642857142849</c:v>
                </c:pt>
                <c:pt idx="1750">
                  <c:v>9.6875</c:v>
                </c:pt>
                <c:pt idx="1751">
                  <c:v>9.6930357142857204</c:v>
                </c:pt>
                <c:pt idx="1752">
                  <c:v>9.6985714285714142</c:v>
                </c:pt>
                <c:pt idx="1753">
                  <c:v>9.7041071428571364</c:v>
                </c:pt>
                <c:pt idx="1754">
                  <c:v>9.7096428571428675</c:v>
                </c:pt>
                <c:pt idx="1755">
                  <c:v>9.7151785714285719</c:v>
                </c:pt>
                <c:pt idx="1756">
                  <c:v>9.720714285714287</c:v>
                </c:pt>
                <c:pt idx="1757">
                  <c:v>9.7262500000000003</c:v>
                </c:pt>
                <c:pt idx="1758">
                  <c:v>9.7317857142857154</c:v>
                </c:pt>
                <c:pt idx="1759">
                  <c:v>9.7373214285714091</c:v>
                </c:pt>
                <c:pt idx="1760">
                  <c:v>9.7428571428571367</c:v>
                </c:pt>
                <c:pt idx="1761">
                  <c:v>9.74839285714285</c:v>
                </c:pt>
                <c:pt idx="1762">
                  <c:v>9.7539285714285686</c:v>
                </c:pt>
                <c:pt idx="1763">
                  <c:v>9.7594642857142944</c:v>
                </c:pt>
                <c:pt idx="1764">
                  <c:v>9.7650000000000006</c:v>
                </c:pt>
                <c:pt idx="1765">
                  <c:v>9.7705357142857228</c:v>
                </c:pt>
                <c:pt idx="1766">
                  <c:v>9.7760714285714165</c:v>
                </c:pt>
                <c:pt idx="1767">
                  <c:v>9.7816071428571369</c:v>
                </c:pt>
                <c:pt idx="1768">
                  <c:v>9.7871428571428574</c:v>
                </c:pt>
                <c:pt idx="1769">
                  <c:v>9.7926785714285689</c:v>
                </c:pt>
                <c:pt idx="1770">
                  <c:v>9.7982142857142787</c:v>
                </c:pt>
                <c:pt idx="1771">
                  <c:v>9.8037500000000026</c:v>
                </c:pt>
                <c:pt idx="1772">
                  <c:v>9.8092857142857248</c:v>
                </c:pt>
                <c:pt idx="1773">
                  <c:v>9.8148214285714168</c:v>
                </c:pt>
                <c:pt idx="1774">
                  <c:v>9.8203571428571372</c:v>
                </c:pt>
                <c:pt idx="1775">
                  <c:v>9.8258928571428665</c:v>
                </c:pt>
                <c:pt idx="1776">
                  <c:v>9.831428571428571</c:v>
                </c:pt>
                <c:pt idx="1777">
                  <c:v>9.836964285714286</c:v>
                </c:pt>
                <c:pt idx="1778">
                  <c:v>9.8425000000000047</c:v>
                </c:pt>
                <c:pt idx="1779">
                  <c:v>9.8480357142857144</c:v>
                </c:pt>
                <c:pt idx="1780">
                  <c:v>9.8535714285714224</c:v>
                </c:pt>
                <c:pt idx="1781">
                  <c:v>9.8591071428571428</c:v>
                </c:pt>
                <c:pt idx="1782">
                  <c:v>9.8646428571428721</c:v>
                </c:pt>
                <c:pt idx="1783">
                  <c:v>9.870178571428573</c:v>
                </c:pt>
                <c:pt idx="1784">
                  <c:v>9.8757142857142988</c:v>
                </c:pt>
                <c:pt idx="1785">
                  <c:v>9.8812500000000014</c:v>
                </c:pt>
                <c:pt idx="1786">
                  <c:v>9.8867857142857236</c:v>
                </c:pt>
                <c:pt idx="1787">
                  <c:v>9.8923214285714174</c:v>
                </c:pt>
                <c:pt idx="1788">
                  <c:v>9.8978571428571431</c:v>
                </c:pt>
                <c:pt idx="1789">
                  <c:v>9.9033928571428653</c:v>
                </c:pt>
                <c:pt idx="1790">
                  <c:v>9.908928571428568</c:v>
                </c:pt>
                <c:pt idx="1791">
                  <c:v>9.9144642857142866</c:v>
                </c:pt>
                <c:pt idx="1792">
                  <c:v>9.9200000000000017</c:v>
                </c:pt>
                <c:pt idx="1793">
                  <c:v>9.9255357142857275</c:v>
                </c:pt>
                <c:pt idx="1794">
                  <c:v>9.9310714285714141</c:v>
                </c:pt>
                <c:pt idx="1795">
                  <c:v>9.9366071428571434</c:v>
                </c:pt>
                <c:pt idx="1796">
                  <c:v>9.9421428571428656</c:v>
                </c:pt>
                <c:pt idx="1797">
                  <c:v>9.9476785714285683</c:v>
                </c:pt>
                <c:pt idx="1798">
                  <c:v>9.953214285714294</c:v>
                </c:pt>
                <c:pt idx="1799">
                  <c:v>9.9587500000000002</c:v>
                </c:pt>
                <c:pt idx="1800">
                  <c:v>9.9642857142857224</c:v>
                </c:pt>
                <c:pt idx="1801">
                  <c:v>9.9698214285714197</c:v>
                </c:pt>
                <c:pt idx="1802">
                  <c:v>9.9753571428571437</c:v>
                </c:pt>
                <c:pt idx="1803">
                  <c:v>9.9808928571428659</c:v>
                </c:pt>
                <c:pt idx="1804">
                  <c:v>9.9864285714285721</c:v>
                </c:pt>
                <c:pt idx="1805">
                  <c:v>9.9919642857142872</c:v>
                </c:pt>
                <c:pt idx="1806">
                  <c:v>9.9975000000000005</c:v>
                </c:pt>
                <c:pt idx="1807">
                  <c:v>10.003035714285723</c:v>
                </c:pt>
                <c:pt idx="1808">
                  <c:v>10.008571428571416</c:v>
                </c:pt>
                <c:pt idx="1809">
                  <c:v>10.014107142857137</c:v>
                </c:pt>
                <c:pt idx="1810">
                  <c:v>10.019642857142866</c:v>
                </c:pt>
                <c:pt idx="1811">
                  <c:v>10.025178571428571</c:v>
                </c:pt>
                <c:pt idx="1812">
                  <c:v>10.030714285714286</c:v>
                </c:pt>
                <c:pt idx="1813">
                  <c:v>10.036250000000001</c:v>
                </c:pt>
                <c:pt idx="1814">
                  <c:v>10.041785714285716</c:v>
                </c:pt>
                <c:pt idx="1815">
                  <c:v>10.047321428571411</c:v>
                </c:pt>
                <c:pt idx="1816">
                  <c:v>10.052857142857144</c:v>
                </c:pt>
                <c:pt idx="1817">
                  <c:v>10.058392857142859</c:v>
                </c:pt>
                <c:pt idx="1818">
                  <c:v>10.063928571428573</c:v>
                </c:pt>
                <c:pt idx="1819">
                  <c:v>10.069464285714298</c:v>
                </c:pt>
                <c:pt idx="1820">
                  <c:v>10.075000000000006</c:v>
                </c:pt>
                <c:pt idx="1821">
                  <c:v>10.080535714285723</c:v>
                </c:pt>
                <c:pt idx="1822">
                  <c:v>10.086071428571417</c:v>
                </c:pt>
                <c:pt idx="1823">
                  <c:v>10.091607142857145</c:v>
                </c:pt>
                <c:pt idx="1824">
                  <c:v>10.097142857142865</c:v>
                </c:pt>
                <c:pt idx="1825">
                  <c:v>10.102678571428573</c:v>
                </c:pt>
                <c:pt idx="1826">
                  <c:v>10.108214285714283</c:v>
                </c:pt>
                <c:pt idx="1827">
                  <c:v>10.113750000000001</c:v>
                </c:pt>
                <c:pt idx="1828">
                  <c:v>10.119285714285716</c:v>
                </c:pt>
                <c:pt idx="1829">
                  <c:v>10.124821428571414</c:v>
                </c:pt>
                <c:pt idx="1830">
                  <c:v>10.130357142857136</c:v>
                </c:pt>
                <c:pt idx="1831">
                  <c:v>10.135892857142865</c:v>
                </c:pt>
                <c:pt idx="1832">
                  <c:v>10.141428571428568</c:v>
                </c:pt>
                <c:pt idx="1833">
                  <c:v>10.146964285714287</c:v>
                </c:pt>
                <c:pt idx="1834">
                  <c:v>10.152500000000009</c:v>
                </c:pt>
                <c:pt idx="1835">
                  <c:v>10.15803571428572</c:v>
                </c:pt>
                <c:pt idx="1836">
                  <c:v>10.163571428571421</c:v>
                </c:pt>
                <c:pt idx="1837">
                  <c:v>10.169107142857143</c:v>
                </c:pt>
                <c:pt idx="1838">
                  <c:v>10.174642857142866</c:v>
                </c:pt>
                <c:pt idx="1839">
                  <c:v>10.180178571428568</c:v>
                </c:pt>
                <c:pt idx="1840">
                  <c:v>10.185714285714294</c:v>
                </c:pt>
                <c:pt idx="1841">
                  <c:v>10.19125</c:v>
                </c:pt>
                <c:pt idx="1842">
                  <c:v>10.196785714285722</c:v>
                </c:pt>
                <c:pt idx="1843">
                  <c:v>10.202321428571416</c:v>
                </c:pt>
                <c:pt idx="1844">
                  <c:v>10.207857142857137</c:v>
                </c:pt>
                <c:pt idx="1845">
                  <c:v>10.213392857142859</c:v>
                </c:pt>
                <c:pt idx="1846">
                  <c:v>10.218928571428563</c:v>
                </c:pt>
                <c:pt idx="1847">
                  <c:v>10.224464285714287</c:v>
                </c:pt>
                <c:pt idx="1848">
                  <c:v>10.23</c:v>
                </c:pt>
                <c:pt idx="1849">
                  <c:v>10.235535714285723</c:v>
                </c:pt>
                <c:pt idx="1850">
                  <c:v>10.241071428571411</c:v>
                </c:pt>
                <c:pt idx="1851">
                  <c:v>10.246607142857137</c:v>
                </c:pt>
                <c:pt idx="1852">
                  <c:v>10.252142857142866</c:v>
                </c:pt>
                <c:pt idx="1853">
                  <c:v>10.257678571428571</c:v>
                </c:pt>
                <c:pt idx="1854">
                  <c:v>10.263214285714287</c:v>
                </c:pt>
                <c:pt idx="1855">
                  <c:v>10.268750000000001</c:v>
                </c:pt>
                <c:pt idx="1856">
                  <c:v>10.274285714285716</c:v>
                </c:pt>
                <c:pt idx="1857">
                  <c:v>10.279821428571417</c:v>
                </c:pt>
                <c:pt idx="1858">
                  <c:v>10.285357142857141</c:v>
                </c:pt>
                <c:pt idx="1859">
                  <c:v>10.290892857142859</c:v>
                </c:pt>
                <c:pt idx="1860">
                  <c:v>10.296428571428573</c:v>
                </c:pt>
                <c:pt idx="1861">
                  <c:v>10.301964285714286</c:v>
                </c:pt>
                <c:pt idx="1862">
                  <c:v>10.307500000000006</c:v>
                </c:pt>
                <c:pt idx="1863">
                  <c:v>10.313035714285723</c:v>
                </c:pt>
                <c:pt idx="1864">
                  <c:v>10.318571428571417</c:v>
                </c:pt>
                <c:pt idx="1865">
                  <c:v>10.324107142857143</c:v>
                </c:pt>
                <c:pt idx="1866">
                  <c:v>10.329642857142872</c:v>
                </c:pt>
                <c:pt idx="1867">
                  <c:v>10.335178571428573</c:v>
                </c:pt>
                <c:pt idx="1868">
                  <c:v>10.340714285714286</c:v>
                </c:pt>
                <c:pt idx="1869">
                  <c:v>10.346250000000001</c:v>
                </c:pt>
                <c:pt idx="1870">
                  <c:v>10.351785714285725</c:v>
                </c:pt>
                <c:pt idx="1871">
                  <c:v>10.357321428571421</c:v>
                </c:pt>
                <c:pt idx="1872">
                  <c:v>10.36285714285715</c:v>
                </c:pt>
                <c:pt idx="1873">
                  <c:v>10.368392857142865</c:v>
                </c:pt>
                <c:pt idx="1874">
                  <c:v>10.373928571428573</c:v>
                </c:pt>
                <c:pt idx="1875">
                  <c:v>10.379464285714299</c:v>
                </c:pt>
                <c:pt idx="1876">
                  <c:v>10.385000000000009</c:v>
                </c:pt>
                <c:pt idx="1877">
                  <c:v>10.390535714285726</c:v>
                </c:pt>
                <c:pt idx="1878">
                  <c:v>10.396071428571421</c:v>
                </c:pt>
                <c:pt idx="1879">
                  <c:v>10.401607142857143</c:v>
                </c:pt>
                <c:pt idx="1880">
                  <c:v>10.407142857142865</c:v>
                </c:pt>
                <c:pt idx="1881">
                  <c:v>10.412678571428572</c:v>
                </c:pt>
                <c:pt idx="1882">
                  <c:v>10.418214285714287</c:v>
                </c:pt>
                <c:pt idx="1883">
                  <c:v>10.42375</c:v>
                </c:pt>
                <c:pt idx="1884">
                  <c:v>10.42928571428572</c:v>
                </c:pt>
                <c:pt idx="1885">
                  <c:v>10.434821428571416</c:v>
                </c:pt>
                <c:pt idx="1886">
                  <c:v>10.440357142857136</c:v>
                </c:pt>
                <c:pt idx="1887">
                  <c:v>10.445892857142866</c:v>
                </c:pt>
                <c:pt idx="1888">
                  <c:v>10.451428571428572</c:v>
                </c:pt>
                <c:pt idx="1889">
                  <c:v>10.456964285714296</c:v>
                </c:pt>
                <c:pt idx="1890">
                  <c:v>10.462500000000007</c:v>
                </c:pt>
                <c:pt idx="1891">
                  <c:v>10.468035714285723</c:v>
                </c:pt>
                <c:pt idx="1892">
                  <c:v>10.473571428571422</c:v>
                </c:pt>
                <c:pt idx="1893">
                  <c:v>10.479107142857144</c:v>
                </c:pt>
                <c:pt idx="1894">
                  <c:v>10.484642857142866</c:v>
                </c:pt>
                <c:pt idx="1895">
                  <c:v>10.490178571428569</c:v>
                </c:pt>
                <c:pt idx="1896">
                  <c:v>10.495714285714296</c:v>
                </c:pt>
                <c:pt idx="1897">
                  <c:v>10.501250000000001</c:v>
                </c:pt>
                <c:pt idx="1898">
                  <c:v>10.506785714285725</c:v>
                </c:pt>
                <c:pt idx="1899">
                  <c:v>10.512321428571417</c:v>
                </c:pt>
                <c:pt idx="1900">
                  <c:v>10.517857142857141</c:v>
                </c:pt>
                <c:pt idx="1901">
                  <c:v>10.523392857142857</c:v>
                </c:pt>
                <c:pt idx="1902">
                  <c:v>10.528928571428565</c:v>
                </c:pt>
                <c:pt idx="1903">
                  <c:v>10.534464285714286</c:v>
                </c:pt>
                <c:pt idx="1904">
                  <c:v>10.540000000000001</c:v>
                </c:pt>
                <c:pt idx="1905">
                  <c:v>10.545535714285725</c:v>
                </c:pt>
                <c:pt idx="1906">
                  <c:v>10.551071428571417</c:v>
                </c:pt>
                <c:pt idx="1907">
                  <c:v>10.556607142857144</c:v>
                </c:pt>
                <c:pt idx="1908">
                  <c:v>10.562142857142872</c:v>
                </c:pt>
                <c:pt idx="1909">
                  <c:v>10.567678571428573</c:v>
                </c:pt>
                <c:pt idx="1910">
                  <c:v>10.573214285714286</c:v>
                </c:pt>
                <c:pt idx="1911">
                  <c:v>10.578750000000001</c:v>
                </c:pt>
                <c:pt idx="1912">
                  <c:v>10.584285714285716</c:v>
                </c:pt>
                <c:pt idx="1913">
                  <c:v>10.589821428571421</c:v>
                </c:pt>
                <c:pt idx="1914">
                  <c:v>10.595357142857143</c:v>
                </c:pt>
                <c:pt idx="1915">
                  <c:v>10.600892857142865</c:v>
                </c:pt>
                <c:pt idx="1916">
                  <c:v>10.606428571428573</c:v>
                </c:pt>
                <c:pt idx="1917">
                  <c:v>10.611964285714285</c:v>
                </c:pt>
                <c:pt idx="1918">
                  <c:v>10.617500000000001</c:v>
                </c:pt>
                <c:pt idx="1919">
                  <c:v>10.62303571428572</c:v>
                </c:pt>
                <c:pt idx="1920">
                  <c:v>10.628571428571414</c:v>
                </c:pt>
                <c:pt idx="1921">
                  <c:v>10.634107142857136</c:v>
                </c:pt>
                <c:pt idx="1922">
                  <c:v>10.639642857142865</c:v>
                </c:pt>
                <c:pt idx="1923">
                  <c:v>10.645178571428568</c:v>
                </c:pt>
                <c:pt idx="1924">
                  <c:v>10.650714285714294</c:v>
                </c:pt>
                <c:pt idx="1925">
                  <c:v>10.65625</c:v>
                </c:pt>
                <c:pt idx="1926">
                  <c:v>10.66178571428572</c:v>
                </c:pt>
                <c:pt idx="1927">
                  <c:v>10.667321428571416</c:v>
                </c:pt>
                <c:pt idx="1928">
                  <c:v>10.672857142857143</c:v>
                </c:pt>
                <c:pt idx="1929">
                  <c:v>10.678392857142859</c:v>
                </c:pt>
                <c:pt idx="1930">
                  <c:v>10.683928571428568</c:v>
                </c:pt>
                <c:pt idx="1931">
                  <c:v>10.689464285714296</c:v>
                </c:pt>
                <c:pt idx="1932">
                  <c:v>10.695</c:v>
                </c:pt>
                <c:pt idx="1933">
                  <c:v>10.700535714285722</c:v>
                </c:pt>
                <c:pt idx="1934">
                  <c:v>10.706071428571416</c:v>
                </c:pt>
                <c:pt idx="1935">
                  <c:v>10.711607142857137</c:v>
                </c:pt>
                <c:pt idx="1936">
                  <c:v>10.717142857142859</c:v>
                </c:pt>
                <c:pt idx="1937">
                  <c:v>10.722678571428569</c:v>
                </c:pt>
                <c:pt idx="1938">
                  <c:v>10.72821428571428</c:v>
                </c:pt>
                <c:pt idx="1939">
                  <c:v>10.733750000000001</c:v>
                </c:pt>
                <c:pt idx="1940">
                  <c:v>10.739285714285716</c:v>
                </c:pt>
                <c:pt idx="1941">
                  <c:v>10.744821428571411</c:v>
                </c:pt>
                <c:pt idx="1942">
                  <c:v>10.750357142857141</c:v>
                </c:pt>
                <c:pt idx="1943">
                  <c:v>10.755892857142866</c:v>
                </c:pt>
                <c:pt idx="1944">
                  <c:v>10.761428571428571</c:v>
                </c:pt>
                <c:pt idx="1945">
                  <c:v>10.766964285714286</c:v>
                </c:pt>
                <c:pt idx="1946">
                  <c:v>10.772500000000004</c:v>
                </c:pt>
                <c:pt idx="1947">
                  <c:v>10.778035714285716</c:v>
                </c:pt>
                <c:pt idx="1948">
                  <c:v>10.783571428571417</c:v>
                </c:pt>
                <c:pt idx="1949">
                  <c:v>10.789107142857143</c:v>
                </c:pt>
                <c:pt idx="1950">
                  <c:v>10.794642857142859</c:v>
                </c:pt>
                <c:pt idx="1951">
                  <c:v>10.800178571428573</c:v>
                </c:pt>
                <c:pt idx="1952">
                  <c:v>10.805714285714298</c:v>
                </c:pt>
                <c:pt idx="1953">
                  <c:v>10.811250000000001</c:v>
                </c:pt>
                <c:pt idx="1954">
                  <c:v>10.816785714285723</c:v>
                </c:pt>
                <c:pt idx="1955">
                  <c:v>10.822321428571419</c:v>
                </c:pt>
                <c:pt idx="1956">
                  <c:v>10.827857142857145</c:v>
                </c:pt>
                <c:pt idx="1957">
                  <c:v>10.833392857142865</c:v>
                </c:pt>
                <c:pt idx="1958">
                  <c:v>10.838928571428568</c:v>
                </c:pt>
                <c:pt idx="1959">
                  <c:v>10.844464285714286</c:v>
                </c:pt>
                <c:pt idx="1960">
                  <c:v>10.850000000000009</c:v>
                </c:pt>
                <c:pt idx="1961">
                  <c:v>10.855535714285731</c:v>
                </c:pt>
                <c:pt idx="1962">
                  <c:v>10.861071428571421</c:v>
                </c:pt>
                <c:pt idx="1963">
                  <c:v>10.86660714285715</c:v>
                </c:pt>
                <c:pt idx="1964">
                  <c:v>10.872142857142872</c:v>
                </c:pt>
                <c:pt idx="1965">
                  <c:v>10.877678571428572</c:v>
                </c:pt>
                <c:pt idx="1966">
                  <c:v>10.883214285714294</c:v>
                </c:pt>
                <c:pt idx="1967">
                  <c:v>10.888750000000002</c:v>
                </c:pt>
                <c:pt idx="1968">
                  <c:v>10.89428571428572</c:v>
                </c:pt>
                <c:pt idx="1969">
                  <c:v>10.899821428571423</c:v>
                </c:pt>
                <c:pt idx="1970">
                  <c:v>10.905357142857143</c:v>
                </c:pt>
                <c:pt idx="1971">
                  <c:v>10.910892857142866</c:v>
                </c:pt>
                <c:pt idx="1972">
                  <c:v>10.916428571428572</c:v>
                </c:pt>
                <c:pt idx="1973">
                  <c:v>10.921964285714287</c:v>
                </c:pt>
                <c:pt idx="1974">
                  <c:v>10.9275</c:v>
                </c:pt>
                <c:pt idx="1975">
                  <c:v>10.933035714285722</c:v>
                </c:pt>
                <c:pt idx="1976">
                  <c:v>10.938571428571416</c:v>
                </c:pt>
                <c:pt idx="1977">
                  <c:v>10.944107142857137</c:v>
                </c:pt>
                <c:pt idx="1978">
                  <c:v>10.949642857142868</c:v>
                </c:pt>
                <c:pt idx="1979">
                  <c:v>10.955178571428572</c:v>
                </c:pt>
                <c:pt idx="1980">
                  <c:v>10.960714285714296</c:v>
                </c:pt>
                <c:pt idx="1981">
                  <c:v>10.96625</c:v>
                </c:pt>
                <c:pt idx="1982">
                  <c:v>10.971785714285723</c:v>
                </c:pt>
                <c:pt idx="1983">
                  <c:v>10.977321428571416</c:v>
                </c:pt>
                <c:pt idx="1984">
                  <c:v>10.982857142857144</c:v>
                </c:pt>
                <c:pt idx="1985">
                  <c:v>10.988392857142857</c:v>
                </c:pt>
                <c:pt idx="1986">
                  <c:v>10.993928571428571</c:v>
                </c:pt>
                <c:pt idx="1987">
                  <c:v>10.999464285714298</c:v>
                </c:pt>
                <c:pt idx="1988">
                  <c:v>11.005000000000004</c:v>
                </c:pt>
                <c:pt idx="1989">
                  <c:v>11.010535714285725</c:v>
                </c:pt>
                <c:pt idx="1990">
                  <c:v>11.016071428571417</c:v>
                </c:pt>
                <c:pt idx="1991">
                  <c:v>11.021607142857141</c:v>
                </c:pt>
                <c:pt idx="1992">
                  <c:v>11.027142857142859</c:v>
                </c:pt>
                <c:pt idx="1993">
                  <c:v>11.032678571428573</c:v>
                </c:pt>
                <c:pt idx="1994">
                  <c:v>11.038214285714281</c:v>
                </c:pt>
                <c:pt idx="1995">
                  <c:v>11.043750000000001</c:v>
                </c:pt>
                <c:pt idx="1996">
                  <c:v>11.049285714285714</c:v>
                </c:pt>
                <c:pt idx="1997">
                  <c:v>11.054821428571417</c:v>
                </c:pt>
                <c:pt idx="1998">
                  <c:v>11.060357142857145</c:v>
                </c:pt>
                <c:pt idx="1999">
                  <c:v>11.065892857142872</c:v>
                </c:pt>
                <c:pt idx="2000">
                  <c:v>11.071428571428573</c:v>
                </c:pt>
                <c:pt idx="2001">
                  <c:v>11.076964285714286</c:v>
                </c:pt>
                <c:pt idx="2002">
                  <c:v>11.082500000000008</c:v>
                </c:pt>
                <c:pt idx="2003">
                  <c:v>11.088035714285716</c:v>
                </c:pt>
                <c:pt idx="2004">
                  <c:v>11.093571428571421</c:v>
                </c:pt>
                <c:pt idx="2005">
                  <c:v>11.099107142857143</c:v>
                </c:pt>
                <c:pt idx="2006">
                  <c:v>11.104642857142865</c:v>
                </c:pt>
                <c:pt idx="2007">
                  <c:v>11.110178571428568</c:v>
                </c:pt>
                <c:pt idx="2008">
                  <c:v>11.115714285714294</c:v>
                </c:pt>
                <c:pt idx="2009">
                  <c:v>11.121249999999998</c:v>
                </c:pt>
                <c:pt idx="2010">
                  <c:v>11.12678571428572</c:v>
                </c:pt>
                <c:pt idx="2011">
                  <c:v>11.132321428571416</c:v>
                </c:pt>
                <c:pt idx="2012">
                  <c:v>11.137857142857136</c:v>
                </c:pt>
                <c:pt idx="2013">
                  <c:v>11.143392857142858</c:v>
                </c:pt>
                <c:pt idx="2014">
                  <c:v>11.148928571428561</c:v>
                </c:pt>
                <c:pt idx="2015">
                  <c:v>11.154464285714294</c:v>
                </c:pt>
                <c:pt idx="2016">
                  <c:v>11.16</c:v>
                </c:pt>
                <c:pt idx="2017">
                  <c:v>11.165535714285726</c:v>
                </c:pt>
                <c:pt idx="2018">
                  <c:v>11.171071428571416</c:v>
                </c:pt>
                <c:pt idx="2019">
                  <c:v>11.176607142857144</c:v>
                </c:pt>
                <c:pt idx="2020">
                  <c:v>11.182142857142866</c:v>
                </c:pt>
                <c:pt idx="2021">
                  <c:v>11.187678571428568</c:v>
                </c:pt>
                <c:pt idx="2022">
                  <c:v>11.193214285714287</c:v>
                </c:pt>
                <c:pt idx="2023">
                  <c:v>11.19875</c:v>
                </c:pt>
                <c:pt idx="2024">
                  <c:v>11.204285714285716</c:v>
                </c:pt>
                <c:pt idx="2025">
                  <c:v>11.209821428571416</c:v>
                </c:pt>
                <c:pt idx="2026">
                  <c:v>11.215357142857137</c:v>
                </c:pt>
                <c:pt idx="2027">
                  <c:v>11.220892857142857</c:v>
                </c:pt>
                <c:pt idx="2028">
                  <c:v>11.226428571428571</c:v>
                </c:pt>
                <c:pt idx="2029">
                  <c:v>11.23196428571428</c:v>
                </c:pt>
                <c:pt idx="2030">
                  <c:v>11.237500000000001</c:v>
                </c:pt>
                <c:pt idx="2031">
                  <c:v>11.243035714285716</c:v>
                </c:pt>
                <c:pt idx="2032">
                  <c:v>11.248571428571411</c:v>
                </c:pt>
                <c:pt idx="2033">
                  <c:v>11.254107142857141</c:v>
                </c:pt>
                <c:pt idx="2034">
                  <c:v>11.259642857142872</c:v>
                </c:pt>
                <c:pt idx="2035">
                  <c:v>11.265178571428573</c:v>
                </c:pt>
                <c:pt idx="2036">
                  <c:v>11.270714285714286</c:v>
                </c:pt>
                <c:pt idx="2037">
                  <c:v>11.276250000000001</c:v>
                </c:pt>
                <c:pt idx="2038">
                  <c:v>11.281785714285716</c:v>
                </c:pt>
                <c:pt idx="2039">
                  <c:v>11.287321428571412</c:v>
                </c:pt>
                <c:pt idx="2040">
                  <c:v>11.292857142857143</c:v>
                </c:pt>
                <c:pt idx="2041">
                  <c:v>11.298392857142858</c:v>
                </c:pt>
                <c:pt idx="2042">
                  <c:v>11.303928571428573</c:v>
                </c:pt>
                <c:pt idx="2043">
                  <c:v>11.309464285714299</c:v>
                </c:pt>
                <c:pt idx="2044">
                  <c:v>11.315000000000008</c:v>
                </c:pt>
                <c:pt idx="2045">
                  <c:v>11.320535714285725</c:v>
                </c:pt>
                <c:pt idx="2046">
                  <c:v>11.326071428571421</c:v>
                </c:pt>
                <c:pt idx="2047">
                  <c:v>11.331607142857143</c:v>
                </c:pt>
                <c:pt idx="2048">
                  <c:v>11.337142857142865</c:v>
                </c:pt>
                <c:pt idx="2049">
                  <c:v>11.342678571428573</c:v>
                </c:pt>
                <c:pt idx="2050">
                  <c:v>11.348214285714285</c:v>
                </c:pt>
                <c:pt idx="2051">
                  <c:v>11.353750000000009</c:v>
                </c:pt>
                <c:pt idx="2052">
                  <c:v>11.359285714285726</c:v>
                </c:pt>
                <c:pt idx="2053">
                  <c:v>11.364821428571421</c:v>
                </c:pt>
                <c:pt idx="2054">
                  <c:v>11.370357142857143</c:v>
                </c:pt>
                <c:pt idx="2055">
                  <c:v>11.375892857142873</c:v>
                </c:pt>
                <c:pt idx="2056">
                  <c:v>11.381428571428572</c:v>
                </c:pt>
                <c:pt idx="2057">
                  <c:v>11.386964285714294</c:v>
                </c:pt>
                <c:pt idx="2058">
                  <c:v>11.392500000000007</c:v>
                </c:pt>
                <c:pt idx="2059">
                  <c:v>11.39803571428572</c:v>
                </c:pt>
                <c:pt idx="2060">
                  <c:v>11.403571428571423</c:v>
                </c:pt>
                <c:pt idx="2061">
                  <c:v>11.409107142857144</c:v>
                </c:pt>
                <c:pt idx="2062">
                  <c:v>11.414642857142866</c:v>
                </c:pt>
                <c:pt idx="2063">
                  <c:v>11.420178571428568</c:v>
                </c:pt>
                <c:pt idx="2064">
                  <c:v>11.425714285714296</c:v>
                </c:pt>
                <c:pt idx="2065">
                  <c:v>11.43125</c:v>
                </c:pt>
                <c:pt idx="2066">
                  <c:v>11.436785714285723</c:v>
                </c:pt>
                <c:pt idx="2067">
                  <c:v>11.442321428571416</c:v>
                </c:pt>
                <c:pt idx="2068">
                  <c:v>11.447857142857137</c:v>
                </c:pt>
                <c:pt idx="2069">
                  <c:v>11.453392857142868</c:v>
                </c:pt>
                <c:pt idx="2070">
                  <c:v>11.458928571428569</c:v>
                </c:pt>
                <c:pt idx="2071">
                  <c:v>11.464464285714296</c:v>
                </c:pt>
                <c:pt idx="2072">
                  <c:v>11.47</c:v>
                </c:pt>
                <c:pt idx="2073">
                  <c:v>11.475535714285728</c:v>
                </c:pt>
                <c:pt idx="2074">
                  <c:v>11.481071428571417</c:v>
                </c:pt>
                <c:pt idx="2075">
                  <c:v>11.486607142857144</c:v>
                </c:pt>
                <c:pt idx="2076">
                  <c:v>11.492142857142868</c:v>
                </c:pt>
                <c:pt idx="2077">
                  <c:v>11.497678571428573</c:v>
                </c:pt>
                <c:pt idx="2078">
                  <c:v>11.503214285714286</c:v>
                </c:pt>
                <c:pt idx="2079">
                  <c:v>11.508750000000001</c:v>
                </c:pt>
                <c:pt idx="2080">
                  <c:v>11.514285714285716</c:v>
                </c:pt>
                <c:pt idx="2081">
                  <c:v>11.519821428571417</c:v>
                </c:pt>
                <c:pt idx="2082">
                  <c:v>11.525357142857143</c:v>
                </c:pt>
                <c:pt idx="2083">
                  <c:v>11.530892857142859</c:v>
                </c:pt>
                <c:pt idx="2084">
                  <c:v>11.536428571428573</c:v>
                </c:pt>
                <c:pt idx="2085">
                  <c:v>11.541964285714283</c:v>
                </c:pt>
                <c:pt idx="2086">
                  <c:v>11.547500000000001</c:v>
                </c:pt>
                <c:pt idx="2087">
                  <c:v>11.553035714285725</c:v>
                </c:pt>
                <c:pt idx="2088">
                  <c:v>11.558571428571421</c:v>
                </c:pt>
                <c:pt idx="2089">
                  <c:v>11.564107142857145</c:v>
                </c:pt>
                <c:pt idx="2090">
                  <c:v>11.569642857142872</c:v>
                </c:pt>
                <c:pt idx="2091">
                  <c:v>11.575178571428573</c:v>
                </c:pt>
                <c:pt idx="2092">
                  <c:v>11.580714285714286</c:v>
                </c:pt>
                <c:pt idx="2093">
                  <c:v>11.586250000000001</c:v>
                </c:pt>
                <c:pt idx="2094">
                  <c:v>11.59178571428572</c:v>
                </c:pt>
                <c:pt idx="2095">
                  <c:v>11.597321428571414</c:v>
                </c:pt>
                <c:pt idx="2096">
                  <c:v>11.602857142857143</c:v>
                </c:pt>
                <c:pt idx="2097">
                  <c:v>11.608392857142858</c:v>
                </c:pt>
                <c:pt idx="2098">
                  <c:v>11.613928571428568</c:v>
                </c:pt>
                <c:pt idx="2099">
                  <c:v>11.619464285714294</c:v>
                </c:pt>
                <c:pt idx="2100">
                  <c:v>11.625000000000002</c:v>
                </c:pt>
                <c:pt idx="2101">
                  <c:v>11.63053571428572</c:v>
                </c:pt>
                <c:pt idx="2102">
                  <c:v>11.636071428571416</c:v>
                </c:pt>
                <c:pt idx="2103">
                  <c:v>11.641607142857136</c:v>
                </c:pt>
                <c:pt idx="2104">
                  <c:v>11.647142857142859</c:v>
                </c:pt>
                <c:pt idx="2105">
                  <c:v>11.652678571428572</c:v>
                </c:pt>
                <c:pt idx="2106">
                  <c:v>11.658214285714287</c:v>
                </c:pt>
                <c:pt idx="2107">
                  <c:v>11.66375</c:v>
                </c:pt>
                <c:pt idx="2108">
                  <c:v>11.669285714285722</c:v>
                </c:pt>
                <c:pt idx="2109">
                  <c:v>11.674821428571416</c:v>
                </c:pt>
                <c:pt idx="2110">
                  <c:v>11.680357142857137</c:v>
                </c:pt>
                <c:pt idx="2111">
                  <c:v>11.685892857142868</c:v>
                </c:pt>
                <c:pt idx="2112">
                  <c:v>11.691428571428569</c:v>
                </c:pt>
                <c:pt idx="2113">
                  <c:v>11.696964285714287</c:v>
                </c:pt>
                <c:pt idx="2114">
                  <c:v>11.702500000000002</c:v>
                </c:pt>
                <c:pt idx="2115">
                  <c:v>11.708035714285716</c:v>
                </c:pt>
                <c:pt idx="2116">
                  <c:v>11.713571428571417</c:v>
                </c:pt>
                <c:pt idx="2117">
                  <c:v>11.719107142857141</c:v>
                </c:pt>
                <c:pt idx="2118">
                  <c:v>11.724642857142857</c:v>
                </c:pt>
                <c:pt idx="2119">
                  <c:v>11.730178571428564</c:v>
                </c:pt>
                <c:pt idx="2120">
                  <c:v>11.735714285714289</c:v>
                </c:pt>
                <c:pt idx="2121">
                  <c:v>11.741249999999999</c:v>
                </c:pt>
                <c:pt idx="2122">
                  <c:v>11.746785714285716</c:v>
                </c:pt>
                <c:pt idx="2123">
                  <c:v>11.752321428571417</c:v>
                </c:pt>
                <c:pt idx="2124">
                  <c:v>11.757857142857143</c:v>
                </c:pt>
                <c:pt idx="2125">
                  <c:v>11.763392857142859</c:v>
                </c:pt>
                <c:pt idx="2126">
                  <c:v>11.768928571428566</c:v>
                </c:pt>
                <c:pt idx="2127">
                  <c:v>11.774464285714286</c:v>
                </c:pt>
                <c:pt idx="2128">
                  <c:v>11.780000000000001</c:v>
                </c:pt>
                <c:pt idx="2129">
                  <c:v>11.785535714285723</c:v>
                </c:pt>
                <c:pt idx="2130">
                  <c:v>11.791071428571414</c:v>
                </c:pt>
                <c:pt idx="2131">
                  <c:v>11.796607142857145</c:v>
                </c:pt>
                <c:pt idx="2132">
                  <c:v>11.802142857142872</c:v>
                </c:pt>
                <c:pt idx="2133">
                  <c:v>11.807678571428573</c:v>
                </c:pt>
                <c:pt idx="2134">
                  <c:v>11.813214285714286</c:v>
                </c:pt>
                <c:pt idx="2135">
                  <c:v>11.818750000000001</c:v>
                </c:pt>
                <c:pt idx="2136">
                  <c:v>11.82428571428572</c:v>
                </c:pt>
                <c:pt idx="2137">
                  <c:v>11.829821428571421</c:v>
                </c:pt>
                <c:pt idx="2138">
                  <c:v>11.835357142857143</c:v>
                </c:pt>
                <c:pt idx="2139">
                  <c:v>11.840892857142865</c:v>
                </c:pt>
                <c:pt idx="2140">
                  <c:v>11.846428571428572</c:v>
                </c:pt>
                <c:pt idx="2141">
                  <c:v>11.851964285714294</c:v>
                </c:pt>
                <c:pt idx="2142">
                  <c:v>11.857500000000009</c:v>
                </c:pt>
                <c:pt idx="2143">
                  <c:v>11.863035714285726</c:v>
                </c:pt>
                <c:pt idx="2144">
                  <c:v>11.868571428571423</c:v>
                </c:pt>
                <c:pt idx="2145">
                  <c:v>11.874107142857143</c:v>
                </c:pt>
                <c:pt idx="2146">
                  <c:v>11.879642857142873</c:v>
                </c:pt>
                <c:pt idx="2147">
                  <c:v>11.885178571428572</c:v>
                </c:pt>
                <c:pt idx="2148">
                  <c:v>11.890714285714294</c:v>
                </c:pt>
                <c:pt idx="2149">
                  <c:v>11.89625</c:v>
                </c:pt>
                <c:pt idx="2150">
                  <c:v>11.901785714285722</c:v>
                </c:pt>
                <c:pt idx="2151">
                  <c:v>11.907321428571416</c:v>
                </c:pt>
                <c:pt idx="2152">
                  <c:v>11.912857142857144</c:v>
                </c:pt>
                <c:pt idx="2153">
                  <c:v>11.918392857142859</c:v>
                </c:pt>
                <c:pt idx="2154">
                  <c:v>11.923928571428569</c:v>
                </c:pt>
                <c:pt idx="2155">
                  <c:v>11.929464285714296</c:v>
                </c:pt>
                <c:pt idx="2156">
                  <c:v>11.935</c:v>
                </c:pt>
                <c:pt idx="2157">
                  <c:v>11.940535714285723</c:v>
                </c:pt>
                <c:pt idx="2158">
                  <c:v>11.946071428571416</c:v>
                </c:pt>
                <c:pt idx="2159">
                  <c:v>11.951607142857144</c:v>
                </c:pt>
                <c:pt idx="2160">
                  <c:v>11.957142857142866</c:v>
                </c:pt>
                <c:pt idx="2161">
                  <c:v>11.962678571428572</c:v>
                </c:pt>
                <c:pt idx="2162">
                  <c:v>11.968214285714287</c:v>
                </c:pt>
                <c:pt idx="2163">
                  <c:v>11.973750000000004</c:v>
                </c:pt>
                <c:pt idx="2164">
                  <c:v>11.979285714285725</c:v>
                </c:pt>
                <c:pt idx="2165">
                  <c:v>11.984821428571417</c:v>
                </c:pt>
                <c:pt idx="2166">
                  <c:v>11.990357142857141</c:v>
                </c:pt>
                <c:pt idx="2167">
                  <c:v>11.995892857142872</c:v>
                </c:pt>
                <c:pt idx="2168">
                  <c:v>12.001428571428573</c:v>
                </c:pt>
                <c:pt idx="2169">
                  <c:v>12.006964285714286</c:v>
                </c:pt>
                <c:pt idx="2170">
                  <c:v>12.012500000000006</c:v>
                </c:pt>
                <c:pt idx="2171">
                  <c:v>12.018035714285716</c:v>
                </c:pt>
                <c:pt idx="2172">
                  <c:v>12.023571428571417</c:v>
                </c:pt>
                <c:pt idx="2173">
                  <c:v>12.029107142857145</c:v>
                </c:pt>
                <c:pt idx="2174">
                  <c:v>12.034642857142865</c:v>
                </c:pt>
                <c:pt idx="2175">
                  <c:v>12.040178571428568</c:v>
                </c:pt>
                <c:pt idx="2176">
                  <c:v>12.045714285714286</c:v>
                </c:pt>
                <c:pt idx="2177">
                  <c:v>12.051250000000001</c:v>
                </c:pt>
                <c:pt idx="2178">
                  <c:v>12.056785714285725</c:v>
                </c:pt>
                <c:pt idx="2179">
                  <c:v>12.062321428571421</c:v>
                </c:pt>
                <c:pt idx="2180">
                  <c:v>12.067857142857143</c:v>
                </c:pt>
                <c:pt idx="2181">
                  <c:v>12.073392857142865</c:v>
                </c:pt>
                <c:pt idx="2182">
                  <c:v>12.078928571428568</c:v>
                </c:pt>
                <c:pt idx="2183">
                  <c:v>12.084464285714294</c:v>
                </c:pt>
                <c:pt idx="2184">
                  <c:v>12.090000000000002</c:v>
                </c:pt>
                <c:pt idx="2185">
                  <c:v>12.095535714285726</c:v>
                </c:pt>
                <c:pt idx="2186">
                  <c:v>12.101071428571416</c:v>
                </c:pt>
                <c:pt idx="2187">
                  <c:v>12.106607142857143</c:v>
                </c:pt>
                <c:pt idx="2188">
                  <c:v>12.112142857142866</c:v>
                </c:pt>
                <c:pt idx="2189">
                  <c:v>12.117678571428568</c:v>
                </c:pt>
                <c:pt idx="2190">
                  <c:v>12.123214285714287</c:v>
                </c:pt>
                <c:pt idx="2191">
                  <c:v>12.12875</c:v>
                </c:pt>
                <c:pt idx="2192">
                  <c:v>12.134285714285715</c:v>
                </c:pt>
                <c:pt idx="2193">
                  <c:v>12.139821428571416</c:v>
                </c:pt>
                <c:pt idx="2194">
                  <c:v>12.145357142857137</c:v>
                </c:pt>
                <c:pt idx="2195">
                  <c:v>12.150892857142866</c:v>
                </c:pt>
                <c:pt idx="2196">
                  <c:v>12.156428571428572</c:v>
                </c:pt>
                <c:pt idx="2197">
                  <c:v>12.161964285714287</c:v>
                </c:pt>
                <c:pt idx="2198">
                  <c:v>12.1675</c:v>
                </c:pt>
                <c:pt idx="2199">
                  <c:v>12.173035714285723</c:v>
                </c:pt>
                <c:pt idx="2200">
                  <c:v>12.178571428571416</c:v>
                </c:pt>
                <c:pt idx="2201">
                  <c:v>12.184107142857137</c:v>
                </c:pt>
                <c:pt idx="2202">
                  <c:v>12.189642857142868</c:v>
                </c:pt>
                <c:pt idx="2203">
                  <c:v>12.195178571428571</c:v>
                </c:pt>
                <c:pt idx="2204">
                  <c:v>12.200714285714287</c:v>
                </c:pt>
                <c:pt idx="2205">
                  <c:v>12.206250000000001</c:v>
                </c:pt>
                <c:pt idx="2206">
                  <c:v>12.211785714285716</c:v>
                </c:pt>
                <c:pt idx="2207">
                  <c:v>12.217321428571411</c:v>
                </c:pt>
                <c:pt idx="2208">
                  <c:v>12.222857142857141</c:v>
                </c:pt>
                <c:pt idx="2209">
                  <c:v>12.228392857142858</c:v>
                </c:pt>
                <c:pt idx="2210">
                  <c:v>12.233928571428565</c:v>
                </c:pt>
                <c:pt idx="2211">
                  <c:v>12.239464285714286</c:v>
                </c:pt>
                <c:pt idx="2212">
                  <c:v>12.245000000000001</c:v>
                </c:pt>
                <c:pt idx="2213">
                  <c:v>12.250535714285725</c:v>
                </c:pt>
                <c:pt idx="2214">
                  <c:v>12.256071428571417</c:v>
                </c:pt>
                <c:pt idx="2215">
                  <c:v>12.261607142857143</c:v>
                </c:pt>
                <c:pt idx="2216">
                  <c:v>12.267142857142865</c:v>
                </c:pt>
                <c:pt idx="2217">
                  <c:v>12.272678571428573</c:v>
                </c:pt>
                <c:pt idx="2218">
                  <c:v>12.278214285714283</c:v>
                </c:pt>
                <c:pt idx="2219">
                  <c:v>12.283750000000001</c:v>
                </c:pt>
                <c:pt idx="2220">
                  <c:v>12.289285714285716</c:v>
                </c:pt>
                <c:pt idx="2221">
                  <c:v>12.294821428571414</c:v>
                </c:pt>
                <c:pt idx="2222">
                  <c:v>12.300357142857143</c:v>
                </c:pt>
                <c:pt idx="2223">
                  <c:v>12.305892857142872</c:v>
                </c:pt>
                <c:pt idx="2224">
                  <c:v>12.311428571428573</c:v>
                </c:pt>
                <c:pt idx="2225">
                  <c:v>12.316964285714286</c:v>
                </c:pt>
                <c:pt idx="2226">
                  <c:v>12.322500000000009</c:v>
                </c:pt>
                <c:pt idx="2227">
                  <c:v>12.32803571428572</c:v>
                </c:pt>
                <c:pt idx="2228">
                  <c:v>12.333571428571421</c:v>
                </c:pt>
                <c:pt idx="2229">
                  <c:v>12.339107142857143</c:v>
                </c:pt>
                <c:pt idx="2230">
                  <c:v>12.344642857142865</c:v>
                </c:pt>
                <c:pt idx="2231">
                  <c:v>12.350178571428572</c:v>
                </c:pt>
                <c:pt idx="2232">
                  <c:v>12.355714285714301</c:v>
                </c:pt>
                <c:pt idx="2233">
                  <c:v>12.361250000000002</c:v>
                </c:pt>
                <c:pt idx="2234">
                  <c:v>12.366785714285726</c:v>
                </c:pt>
                <c:pt idx="2235">
                  <c:v>12.372321428571423</c:v>
                </c:pt>
                <c:pt idx="2236">
                  <c:v>12.377857142857144</c:v>
                </c:pt>
                <c:pt idx="2237">
                  <c:v>12.383392857142866</c:v>
                </c:pt>
                <c:pt idx="2238">
                  <c:v>12.388928571428568</c:v>
                </c:pt>
                <c:pt idx="2239">
                  <c:v>12.394464285714296</c:v>
                </c:pt>
                <c:pt idx="2240">
                  <c:v>12.4</c:v>
                </c:pt>
                <c:pt idx="2241">
                  <c:v>12.405535714285728</c:v>
                </c:pt>
                <c:pt idx="2242">
                  <c:v>12.411071428571416</c:v>
                </c:pt>
                <c:pt idx="2243">
                  <c:v>12.416607142857144</c:v>
                </c:pt>
                <c:pt idx="2244">
                  <c:v>12.422142857142868</c:v>
                </c:pt>
                <c:pt idx="2245">
                  <c:v>12.427678571428569</c:v>
                </c:pt>
                <c:pt idx="2246">
                  <c:v>12.433214285714287</c:v>
                </c:pt>
                <c:pt idx="2247">
                  <c:v>12.438750000000001</c:v>
                </c:pt>
                <c:pt idx="2248">
                  <c:v>12.444285714285716</c:v>
                </c:pt>
                <c:pt idx="2249">
                  <c:v>12.449821428571417</c:v>
                </c:pt>
                <c:pt idx="2250">
                  <c:v>12.455357142857144</c:v>
                </c:pt>
                <c:pt idx="2251">
                  <c:v>12.460892857142868</c:v>
                </c:pt>
                <c:pt idx="2252">
                  <c:v>12.466428571428574</c:v>
                </c:pt>
                <c:pt idx="2253">
                  <c:v>12.471964285714289</c:v>
                </c:pt>
                <c:pt idx="2254">
                  <c:v>12.477500000000004</c:v>
                </c:pt>
                <c:pt idx="2255">
                  <c:v>12.483035714285725</c:v>
                </c:pt>
                <c:pt idx="2256">
                  <c:v>12.488571428571417</c:v>
                </c:pt>
                <c:pt idx="2257">
                  <c:v>12.494107142857143</c:v>
                </c:pt>
                <c:pt idx="2258">
                  <c:v>12.499642857142872</c:v>
                </c:pt>
                <c:pt idx="2259">
                  <c:v>12.505178571428573</c:v>
                </c:pt>
                <c:pt idx="2260">
                  <c:v>12.510714285714286</c:v>
                </c:pt>
                <c:pt idx="2261">
                  <c:v>12.516250000000001</c:v>
                </c:pt>
                <c:pt idx="2262">
                  <c:v>12.521785714285716</c:v>
                </c:pt>
                <c:pt idx="2263">
                  <c:v>12.527321428571414</c:v>
                </c:pt>
                <c:pt idx="2264">
                  <c:v>12.532857142857145</c:v>
                </c:pt>
                <c:pt idx="2265">
                  <c:v>12.538392857142858</c:v>
                </c:pt>
                <c:pt idx="2266">
                  <c:v>12.543928571428568</c:v>
                </c:pt>
                <c:pt idx="2267">
                  <c:v>12.549464285714286</c:v>
                </c:pt>
                <c:pt idx="2268">
                  <c:v>12.555000000000009</c:v>
                </c:pt>
                <c:pt idx="2269">
                  <c:v>12.560535714285725</c:v>
                </c:pt>
                <c:pt idx="2270">
                  <c:v>12.566071428571421</c:v>
                </c:pt>
                <c:pt idx="2271">
                  <c:v>12.571607142857143</c:v>
                </c:pt>
                <c:pt idx="2272">
                  <c:v>12.577142857142865</c:v>
                </c:pt>
                <c:pt idx="2273">
                  <c:v>12.582678571428572</c:v>
                </c:pt>
                <c:pt idx="2274">
                  <c:v>12.588214285714287</c:v>
                </c:pt>
                <c:pt idx="2275">
                  <c:v>12.593750000000002</c:v>
                </c:pt>
                <c:pt idx="2276">
                  <c:v>12.59928571428572</c:v>
                </c:pt>
                <c:pt idx="2277">
                  <c:v>12.604821428571416</c:v>
                </c:pt>
                <c:pt idx="2278">
                  <c:v>12.610357142857136</c:v>
                </c:pt>
                <c:pt idx="2279">
                  <c:v>12.615892857142866</c:v>
                </c:pt>
                <c:pt idx="2280">
                  <c:v>12.621428571428568</c:v>
                </c:pt>
                <c:pt idx="2281">
                  <c:v>12.626964285714287</c:v>
                </c:pt>
                <c:pt idx="2282">
                  <c:v>12.6325</c:v>
                </c:pt>
                <c:pt idx="2283">
                  <c:v>12.638035714285715</c:v>
                </c:pt>
                <c:pt idx="2284">
                  <c:v>12.643571428571416</c:v>
                </c:pt>
                <c:pt idx="2285">
                  <c:v>12.649107142857137</c:v>
                </c:pt>
                <c:pt idx="2286">
                  <c:v>12.654642857142868</c:v>
                </c:pt>
                <c:pt idx="2287">
                  <c:v>12.660178571428569</c:v>
                </c:pt>
                <c:pt idx="2288">
                  <c:v>12.665714285714296</c:v>
                </c:pt>
                <c:pt idx="2289">
                  <c:v>12.671250000000001</c:v>
                </c:pt>
                <c:pt idx="2290">
                  <c:v>12.676785714285723</c:v>
                </c:pt>
                <c:pt idx="2291">
                  <c:v>12.682321428571417</c:v>
                </c:pt>
                <c:pt idx="2292">
                  <c:v>12.687857142857141</c:v>
                </c:pt>
                <c:pt idx="2293">
                  <c:v>12.693392857142857</c:v>
                </c:pt>
                <c:pt idx="2294">
                  <c:v>12.698928571428564</c:v>
                </c:pt>
                <c:pt idx="2295">
                  <c:v>12.704464285714289</c:v>
                </c:pt>
                <c:pt idx="2296">
                  <c:v>12.71</c:v>
                </c:pt>
                <c:pt idx="2297">
                  <c:v>12.715535714285725</c:v>
                </c:pt>
                <c:pt idx="2298">
                  <c:v>12.721071428571411</c:v>
                </c:pt>
                <c:pt idx="2299">
                  <c:v>12.726607142857143</c:v>
                </c:pt>
                <c:pt idx="2300">
                  <c:v>12.732142857142859</c:v>
                </c:pt>
                <c:pt idx="2301">
                  <c:v>12.737678571428566</c:v>
                </c:pt>
                <c:pt idx="2302">
                  <c:v>12.743214285714281</c:v>
                </c:pt>
                <c:pt idx="2303">
                  <c:v>12.748749999999999</c:v>
                </c:pt>
                <c:pt idx="2304">
                  <c:v>12.754285714285714</c:v>
                </c:pt>
                <c:pt idx="2305">
                  <c:v>12.759821428571419</c:v>
                </c:pt>
                <c:pt idx="2306">
                  <c:v>12.765357142857145</c:v>
                </c:pt>
                <c:pt idx="2307">
                  <c:v>12.770892857142865</c:v>
                </c:pt>
                <c:pt idx="2308">
                  <c:v>12.776428571428573</c:v>
                </c:pt>
                <c:pt idx="2309">
                  <c:v>12.781964285714285</c:v>
                </c:pt>
                <c:pt idx="2310">
                  <c:v>12.787500000000001</c:v>
                </c:pt>
                <c:pt idx="2311">
                  <c:v>12.79303571428572</c:v>
                </c:pt>
                <c:pt idx="2312">
                  <c:v>12.798571428571414</c:v>
                </c:pt>
                <c:pt idx="2313">
                  <c:v>12.804107142857143</c:v>
                </c:pt>
                <c:pt idx="2314">
                  <c:v>12.809642857142872</c:v>
                </c:pt>
                <c:pt idx="2315">
                  <c:v>12.815178571428573</c:v>
                </c:pt>
                <c:pt idx="2316">
                  <c:v>12.820714285714294</c:v>
                </c:pt>
                <c:pt idx="2317">
                  <c:v>12.826250000000002</c:v>
                </c:pt>
                <c:pt idx="2318">
                  <c:v>12.83178571428572</c:v>
                </c:pt>
                <c:pt idx="2319">
                  <c:v>12.837321428571416</c:v>
                </c:pt>
                <c:pt idx="2320">
                  <c:v>12.842857142857143</c:v>
                </c:pt>
                <c:pt idx="2321">
                  <c:v>12.848392857142859</c:v>
                </c:pt>
                <c:pt idx="2322">
                  <c:v>12.853928571428572</c:v>
                </c:pt>
                <c:pt idx="2323">
                  <c:v>12.859464285714303</c:v>
                </c:pt>
                <c:pt idx="2324">
                  <c:v>12.865000000000007</c:v>
                </c:pt>
                <c:pt idx="2325">
                  <c:v>12.870535714285726</c:v>
                </c:pt>
                <c:pt idx="2326">
                  <c:v>12.876071428571423</c:v>
                </c:pt>
                <c:pt idx="2327">
                  <c:v>12.881607142857144</c:v>
                </c:pt>
                <c:pt idx="2328">
                  <c:v>12.887142857142868</c:v>
                </c:pt>
                <c:pt idx="2329">
                  <c:v>12.892678571428572</c:v>
                </c:pt>
                <c:pt idx="2330">
                  <c:v>12.898214285714287</c:v>
                </c:pt>
                <c:pt idx="2331">
                  <c:v>12.90375</c:v>
                </c:pt>
                <c:pt idx="2332">
                  <c:v>12.909285714285723</c:v>
                </c:pt>
                <c:pt idx="2333">
                  <c:v>12.914821428571416</c:v>
                </c:pt>
                <c:pt idx="2334">
                  <c:v>12.920357142857137</c:v>
                </c:pt>
                <c:pt idx="2335">
                  <c:v>12.925892857142868</c:v>
                </c:pt>
                <c:pt idx="2336">
                  <c:v>12.931428571428571</c:v>
                </c:pt>
                <c:pt idx="2337">
                  <c:v>12.936964285714287</c:v>
                </c:pt>
                <c:pt idx="2338">
                  <c:v>12.942500000000004</c:v>
                </c:pt>
                <c:pt idx="2339">
                  <c:v>12.948035714285716</c:v>
                </c:pt>
                <c:pt idx="2340">
                  <c:v>12.953571428571422</c:v>
                </c:pt>
                <c:pt idx="2341">
                  <c:v>12.959107142857144</c:v>
                </c:pt>
                <c:pt idx="2342">
                  <c:v>12.964642857142872</c:v>
                </c:pt>
                <c:pt idx="2343">
                  <c:v>12.970178571428573</c:v>
                </c:pt>
                <c:pt idx="2344">
                  <c:v>12.975714285714298</c:v>
                </c:pt>
                <c:pt idx="2345">
                  <c:v>12.981250000000001</c:v>
                </c:pt>
                <c:pt idx="2346">
                  <c:v>12.986785714285725</c:v>
                </c:pt>
                <c:pt idx="2347">
                  <c:v>12.992321428571417</c:v>
                </c:pt>
                <c:pt idx="2348">
                  <c:v>12.997857142857145</c:v>
                </c:pt>
                <c:pt idx="2349">
                  <c:v>13.003392857142865</c:v>
                </c:pt>
                <c:pt idx="2350">
                  <c:v>13.008928571428568</c:v>
                </c:pt>
                <c:pt idx="2351">
                  <c:v>13.014464285714286</c:v>
                </c:pt>
                <c:pt idx="2352">
                  <c:v>13.020000000000001</c:v>
                </c:pt>
                <c:pt idx="2353">
                  <c:v>13.025535714285725</c:v>
                </c:pt>
                <c:pt idx="2354">
                  <c:v>13.031071428571414</c:v>
                </c:pt>
                <c:pt idx="2355">
                  <c:v>13.036607142857143</c:v>
                </c:pt>
                <c:pt idx="2356">
                  <c:v>13.042142857142865</c:v>
                </c:pt>
                <c:pt idx="2357">
                  <c:v>13.047678571428568</c:v>
                </c:pt>
                <c:pt idx="2358">
                  <c:v>13.053214285714294</c:v>
                </c:pt>
                <c:pt idx="2359">
                  <c:v>13.058750000000002</c:v>
                </c:pt>
                <c:pt idx="2360">
                  <c:v>13.06428571428572</c:v>
                </c:pt>
                <c:pt idx="2361">
                  <c:v>13.069821428571421</c:v>
                </c:pt>
                <c:pt idx="2362">
                  <c:v>13.075357142857143</c:v>
                </c:pt>
                <c:pt idx="2363">
                  <c:v>13.080892857142866</c:v>
                </c:pt>
                <c:pt idx="2364">
                  <c:v>13.086428571428572</c:v>
                </c:pt>
                <c:pt idx="2365">
                  <c:v>13.091964285714287</c:v>
                </c:pt>
                <c:pt idx="2366">
                  <c:v>13.097500000000002</c:v>
                </c:pt>
                <c:pt idx="2367">
                  <c:v>13.103035714285722</c:v>
                </c:pt>
                <c:pt idx="2368">
                  <c:v>13.108571428571416</c:v>
                </c:pt>
                <c:pt idx="2369">
                  <c:v>13.114107142857137</c:v>
                </c:pt>
                <c:pt idx="2370">
                  <c:v>13.119642857142866</c:v>
                </c:pt>
                <c:pt idx="2371">
                  <c:v>13.125178571428568</c:v>
                </c:pt>
                <c:pt idx="2372">
                  <c:v>13.130714285714287</c:v>
                </c:pt>
                <c:pt idx="2373">
                  <c:v>13.13625</c:v>
                </c:pt>
                <c:pt idx="2374">
                  <c:v>13.141785714285716</c:v>
                </c:pt>
                <c:pt idx="2375">
                  <c:v>13.147321428571411</c:v>
                </c:pt>
                <c:pt idx="2376">
                  <c:v>13.152857142857144</c:v>
                </c:pt>
                <c:pt idx="2377">
                  <c:v>13.158392857142859</c:v>
                </c:pt>
                <c:pt idx="2378">
                  <c:v>13.163928571428571</c:v>
                </c:pt>
                <c:pt idx="2379">
                  <c:v>13.169464285714298</c:v>
                </c:pt>
                <c:pt idx="2380">
                  <c:v>13.175000000000002</c:v>
                </c:pt>
                <c:pt idx="2381">
                  <c:v>13.180535714285725</c:v>
                </c:pt>
                <c:pt idx="2382">
                  <c:v>13.186071428571417</c:v>
                </c:pt>
                <c:pt idx="2383">
                  <c:v>13.191607142857141</c:v>
                </c:pt>
                <c:pt idx="2384">
                  <c:v>13.197142857142859</c:v>
                </c:pt>
                <c:pt idx="2385">
                  <c:v>13.202678571428573</c:v>
                </c:pt>
                <c:pt idx="2386">
                  <c:v>13.208214285714288</c:v>
                </c:pt>
                <c:pt idx="2387">
                  <c:v>13.213750000000001</c:v>
                </c:pt>
                <c:pt idx="2388">
                  <c:v>13.219285714285716</c:v>
                </c:pt>
                <c:pt idx="2389">
                  <c:v>13.224821428571412</c:v>
                </c:pt>
                <c:pt idx="2390">
                  <c:v>13.230357142857132</c:v>
                </c:pt>
                <c:pt idx="2391">
                  <c:v>13.235892857142865</c:v>
                </c:pt>
                <c:pt idx="2392">
                  <c:v>13.241428571428568</c:v>
                </c:pt>
                <c:pt idx="2393">
                  <c:v>13.246964285714283</c:v>
                </c:pt>
                <c:pt idx="2394">
                  <c:v>13.252500000000008</c:v>
                </c:pt>
                <c:pt idx="2395">
                  <c:v>13.258035714285716</c:v>
                </c:pt>
                <c:pt idx="2396">
                  <c:v>13.263571428571421</c:v>
                </c:pt>
                <c:pt idx="2397">
                  <c:v>13.269107142857145</c:v>
                </c:pt>
                <c:pt idx="2398">
                  <c:v>13.274642857142865</c:v>
                </c:pt>
                <c:pt idx="2399">
                  <c:v>13.280178571428568</c:v>
                </c:pt>
                <c:pt idx="2400">
                  <c:v>13.285714285714286</c:v>
                </c:pt>
                <c:pt idx="2401">
                  <c:v>13.291249999999998</c:v>
                </c:pt>
                <c:pt idx="2402">
                  <c:v>13.29678571428572</c:v>
                </c:pt>
                <c:pt idx="2403">
                  <c:v>13.302321428571421</c:v>
                </c:pt>
                <c:pt idx="2404">
                  <c:v>13.307857142857143</c:v>
                </c:pt>
                <c:pt idx="2405">
                  <c:v>13.313392857142865</c:v>
                </c:pt>
                <c:pt idx="2406">
                  <c:v>13.318928571428568</c:v>
                </c:pt>
                <c:pt idx="2407">
                  <c:v>13.324464285714294</c:v>
                </c:pt>
                <c:pt idx="2408">
                  <c:v>13.330000000000002</c:v>
                </c:pt>
                <c:pt idx="2409">
                  <c:v>13.335535714285726</c:v>
                </c:pt>
                <c:pt idx="2410">
                  <c:v>13.341071428571416</c:v>
                </c:pt>
                <c:pt idx="2411">
                  <c:v>13.346607142857144</c:v>
                </c:pt>
                <c:pt idx="2412">
                  <c:v>13.352142857142873</c:v>
                </c:pt>
                <c:pt idx="2413">
                  <c:v>13.357678571428572</c:v>
                </c:pt>
                <c:pt idx="2414">
                  <c:v>13.363214285714296</c:v>
                </c:pt>
                <c:pt idx="2415">
                  <c:v>13.36875</c:v>
                </c:pt>
                <c:pt idx="2416">
                  <c:v>13.374285714285723</c:v>
                </c:pt>
                <c:pt idx="2417">
                  <c:v>13.379821428571431</c:v>
                </c:pt>
                <c:pt idx="2418">
                  <c:v>13.385357142857144</c:v>
                </c:pt>
                <c:pt idx="2419">
                  <c:v>13.390892857142868</c:v>
                </c:pt>
                <c:pt idx="2420">
                  <c:v>13.396428571428572</c:v>
                </c:pt>
                <c:pt idx="2421">
                  <c:v>13.401964285714287</c:v>
                </c:pt>
                <c:pt idx="2422">
                  <c:v>13.407500000000002</c:v>
                </c:pt>
                <c:pt idx="2423">
                  <c:v>13.413035714285725</c:v>
                </c:pt>
                <c:pt idx="2424">
                  <c:v>13.418571428571417</c:v>
                </c:pt>
                <c:pt idx="2425">
                  <c:v>13.424107142857141</c:v>
                </c:pt>
                <c:pt idx="2426">
                  <c:v>13.429642857142868</c:v>
                </c:pt>
                <c:pt idx="2427">
                  <c:v>13.435178571428573</c:v>
                </c:pt>
                <c:pt idx="2428">
                  <c:v>13.440714285714289</c:v>
                </c:pt>
                <c:pt idx="2429">
                  <c:v>13.446250000000001</c:v>
                </c:pt>
                <c:pt idx="2430">
                  <c:v>13.451785714285725</c:v>
                </c:pt>
                <c:pt idx="2431">
                  <c:v>13.457321428571417</c:v>
                </c:pt>
                <c:pt idx="2432">
                  <c:v>13.462857142857144</c:v>
                </c:pt>
                <c:pt idx="2433">
                  <c:v>13.468392857142859</c:v>
                </c:pt>
                <c:pt idx="2434">
                  <c:v>13.473928571428573</c:v>
                </c:pt>
                <c:pt idx="2435">
                  <c:v>13.479464285714299</c:v>
                </c:pt>
                <c:pt idx="2436">
                  <c:v>13.485000000000008</c:v>
                </c:pt>
                <c:pt idx="2437">
                  <c:v>13.490535714285725</c:v>
                </c:pt>
                <c:pt idx="2438">
                  <c:v>13.496071428571421</c:v>
                </c:pt>
                <c:pt idx="2439">
                  <c:v>13.501607142857145</c:v>
                </c:pt>
                <c:pt idx="2440">
                  <c:v>13.507142857142865</c:v>
                </c:pt>
                <c:pt idx="2441">
                  <c:v>13.512678571428573</c:v>
                </c:pt>
                <c:pt idx="2442">
                  <c:v>13.518214285714285</c:v>
                </c:pt>
                <c:pt idx="2443">
                  <c:v>13.523750000000001</c:v>
                </c:pt>
                <c:pt idx="2444">
                  <c:v>13.52928571428572</c:v>
                </c:pt>
                <c:pt idx="2445">
                  <c:v>13.534821428571414</c:v>
                </c:pt>
                <c:pt idx="2446">
                  <c:v>13.540357142857136</c:v>
                </c:pt>
                <c:pt idx="2447">
                  <c:v>13.545892857142865</c:v>
                </c:pt>
                <c:pt idx="2448">
                  <c:v>13.551428571428573</c:v>
                </c:pt>
                <c:pt idx="2449">
                  <c:v>13.556964285714294</c:v>
                </c:pt>
                <c:pt idx="2450">
                  <c:v>13.562500000000009</c:v>
                </c:pt>
                <c:pt idx="2451">
                  <c:v>13.56803571428572</c:v>
                </c:pt>
                <c:pt idx="2452">
                  <c:v>13.573571428571423</c:v>
                </c:pt>
                <c:pt idx="2453">
                  <c:v>13.579107142857143</c:v>
                </c:pt>
                <c:pt idx="2454">
                  <c:v>13.584642857142866</c:v>
                </c:pt>
                <c:pt idx="2455">
                  <c:v>13.590178571428568</c:v>
                </c:pt>
                <c:pt idx="2456">
                  <c:v>13.595714285714296</c:v>
                </c:pt>
                <c:pt idx="2457">
                  <c:v>13.60125</c:v>
                </c:pt>
                <c:pt idx="2458">
                  <c:v>13.606785714285722</c:v>
                </c:pt>
                <c:pt idx="2459">
                  <c:v>13.612321428571416</c:v>
                </c:pt>
                <c:pt idx="2460">
                  <c:v>13.617857142857137</c:v>
                </c:pt>
                <c:pt idx="2461">
                  <c:v>13.623392857142859</c:v>
                </c:pt>
                <c:pt idx="2462">
                  <c:v>13.628928571428563</c:v>
                </c:pt>
                <c:pt idx="2463">
                  <c:v>13.634464285714287</c:v>
                </c:pt>
                <c:pt idx="2464">
                  <c:v>13.64</c:v>
                </c:pt>
                <c:pt idx="2465">
                  <c:v>13.645535714285723</c:v>
                </c:pt>
                <c:pt idx="2466">
                  <c:v>13.651071428571417</c:v>
                </c:pt>
                <c:pt idx="2467">
                  <c:v>13.656607142857144</c:v>
                </c:pt>
                <c:pt idx="2468">
                  <c:v>13.662142857142868</c:v>
                </c:pt>
                <c:pt idx="2469">
                  <c:v>13.667678571428571</c:v>
                </c:pt>
                <c:pt idx="2470">
                  <c:v>13.673214285714289</c:v>
                </c:pt>
                <c:pt idx="2471">
                  <c:v>13.678750000000001</c:v>
                </c:pt>
                <c:pt idx="2472">
                  <c:v>13.684285714285716</c:v>
                </c:pt>
                <c:pt idx="2473">
                  <c:v>13.689821428571417</c:v>
                </c:pt>
                <c:pt idx="2474">
                  <c:v>13.695357142857143</c:v>
                </c:pt>
                <c:pt idx="2475">
                  <c:v>13.700892857142859</c:v>
                </c:pt>
                <c:pt idx="2476">
                  <c:v>13.706428571428573</c:v>
                </c:pt>
                <c:pt idx="2477">
                  <c:v>13.711964285714281</c:v>
                </c:pt>
                <c:pt idx="2478">
                  <c:v>13.717500000000001</c:v>
                </c:pt>
                <c:pt idx="2479">
                  <c:v>13.723035714285716</c:v>
                </c:pt>
                <c:pt idx="2480">
                  <c:v>13.728571428571414</c:v>
                </c:pt>
                <c:pt idx="2481">
                  <c:v>13.734107142857136</c:v>
                </c:pt>
                <c:pt idx="2482">
                  <c:v>13.739642857142865</c:v>
                </c:pt>
                <c:pt idx="2483">
                  <c:v>13.745178571428568</c:v>
                </c:pt>
                <c:pt idx="2484">
                  <c:v>13.750714285714286</c:v>
                </c:pt>
                <c:pt idx="2485">
                  <c:v>13.756250000000001</c:v>
                </c:pt>
                <c:pt idx="2486">
                  <c:v>13.76178571428572</c:v>
                </c:pt>
                <c:pt idx="2487">
                  <c:v>13.767321428571414</c:v>
                </c:pt>
                <c:pt idx="2488">
                  <c:v>13.772857142857143</c:v>
                </c:pt>
                <c:pt idx="2489">
                  <c:v>13.778392857142858</c:v>
                </c:pt>
                <c:pt idx="2490">
                  <c:v>13.783928571428568</c:v>
                </c:pt>
                <c:pt idx="2491">
                  <c:v>13.789464285714294</c:v>
                </c:pt>
                <c:pt idx="2492">
                  <c:v>13.795000000000002</c:v>
                </c:pt>
                <c:pt idx="2493">
                  <c:v>13.800535714285726</c:v>
                </c:pt>
                <c:pt idx="2494">
                  <c:v>13.806071428571423</c:v>
                </c:pt>
                <c:pt idx="2495">
                  <c:v>13.811607142857143</c:v>
                </c:pt>
                <c:pt idx="2496">
                  <c:v>13.817142857142866</c:v>
                </c:pt>
                <c:pt idx="2497">
                  <c:v>13.822678571428572</c:v>
                </c:pt>
                <c:pt idx="2498">
                  <c:v>13.828214285714287</c:v>
                </c:pt>
                <c:pt idx="2499">
                  <c:v>13.833750000000002</c:v>
                </c:pt>
                <c:pt idx="2500">
                  <c:v>13.839285714285722</c:v>
                </c:pt>
                <c:pt idx="2501">
                  <c:v>13.844821428571416</c:v>
                </c:pt>
                <c:pt idx="2502">
                  <c:v>13.850357142857144</c:v>
                </c:pt>
                <c:pt idx="2503">
                  <c:v>13.855892857142873</c:v>
                </c:pt>
                <c:pt idx="2504">
                  <c:v>13.861428571428572</c:v>
                </c:pt>
                <c:pt idx="2505">
                  <c:v>13.866964285714296</c:v>
                </c:pt>
                <c:pt idx="2506">
                  <c:v>13.872500000000008</c:v>
                </c:pt>
                <c:pt idx="2507">
                  <c:v>13.878035714285723</c:v>
                </c:pt>
                <c:pt idx="2508">
                  <c:v>13.883571428571422</c:v>
                </c:pt>
                <c:pt idx="2509">
                  <c:v>13.889107142857144</c:v>
                </c:pt>
                <c:pt idx="2510">
                  <c:v>13.894642857142868</c:v>
                </c:pt>
                <c:pt idx="2511">
                  <c:v>13.900178571428571</c:v>
                </c:pt>
                <c:pt idx="2512">
                  <c:v>13.905714285714298</c:v>
                </c:pt>
                <c:pt idx="2513">
                  <c:v>13.911250000000001</c:v>
                </c:pt>
                <c:pt idx="2514">
                  <c:v>13.916785714285725</c:v>
                </c:pt>
                <c:pt idx="2515">
                  <c:v>13.922321428571417</c:v>
                </c:pt>
                <c:pt idx="2516">
                  <c:v>13.927857142857141</c:v>
                </c:pt>
                <c:pt idx="2517">
                  <c:v>13.933392857142859</c:v>
                </c:pt>
                <c:pt idx="2518">
                  <c:v>13.938928571428566</c:v>
                </c:pt>
                <c:pt idx="2519">
                  <c:v>13.944464285714286</c:v>
                </c:pt>
                <c:pt idx="2520">
                  <c:v>13.950000000000006</c:v>
                </c:pt>
                <c:pt idx="2521">
                  <c:v>13.95553571428573</c:v>
                </c:pt>
                <c:pt idx="2522">
                  <c:v>13.961071428571417</c:v>
                </c:pt>
                <c:pt idx="2523">
                  <c:v>13.966607142857146</c:v>
                </c:pt>
                <c:pt idx="2524">
                  <c:v>13.972142857142872</c:v>
                </c:pt>
                <c:pt idx="2525">
                  <c:v>13.977678571428573</c:v>
                </c:pt>
                <c:pt idx="2526">
                  <c:v>13.983214285714286</c:v>
                </c:pt>
                <c:pt idx="2527">
                  <c:v>13.988750000000001</c:v>
                </c:pt>
                <c:pt idx="2528">
                  <c:v>13.994285714285716</c:v>
                </c:pt>
                <c:pt idx="2529">
                  <c:v>13.999821428571421</c:v>
                </c:pt>
                <c:pt idx="2530">
                  <c:v>14.005357142857145</c:v>
                </c:pt>
                <c:pt idx="2531">
                  <c:v>14.010892857142865</c:v>
                </c:pt>
                <c:pt idx="2532">
                  <c:v>14.016428571428573</c:v>
                </c:pt>
                <c:pt idx="2533">
                  <c:v>14.021964285714287</c:v>
                </c:pt>
                <c:pt idx="2534">
                  <c:v>14.027500000000002</c:v>
                </c:pt>
                <c:pt idx="2535">
                  <c:v>14.03303571428572</c:v>
                </c:pt>
                <c:pt idx="2536">
                  <c:v>14.038571428571416</c:v>
                </c:pt>
                <c:pt idx="2537">
                  <c:v>14.044107142857136</c:v>
                </c:pt>
                <c:pt idx="2538">
                  <c:v>14.049642857142866</c:v>
                </c:pt>
                <c:pt idx="2539">
                  <c:v>14.055178571428572</c:v>
                </c:pt>
                <c:pt idx="2540">
                  <c:v>14.060714285714294</c:v>
                </c:pt>
                <c:pt idx="2541">
                  <c:v>14.066250000000002</c:v>
                </c:pt>
                <c:pt idx="2542">
                  <c:v>14.071785714285722</c:v>
                </c:pt>
                <c:pt idx="2543">
                  <c:v>14.077321428571416</c:v>
                </c:pt>
                <c:pt idx="2544">
                  <c:v>14.082857142857144</c:v>
                </c:pt>
                <c:pt idx="2545">
                  <c:v>14.088392857142859</c:v>
                </c:pt>
                <c:pt idx="2546">
                  <c:v>14.093928571428568</c:v>
                </c:pt>
                <c:pt idx="2547">
                  <c:v>14.099464285714296</c:v>
                </c:pt>
                <c:pt idx="2548">
                  <c:v>14.105</c:v>
                </c:pt>
                <c:pt idx="2549">
                  <c:v>14.110535714285723</c:v>
                </c:pt>
                <c:pt idx="2550">
                  <c:v>14.116071428571418</c:v>
                </c:pt>
                <c:pt idx="2551">
                  <c:v>14.121607142857137</c:v>
                </c:pt>
                <c:pt idx="2552">
                  <c:v>14.127142857142859</c:v>
                </c:pt>
                <c:pt idx="2553">
                  <c:v>14.132678571428571</c:v>
                </c:pt>
                <c:pt idx="2554">
                  <c:v>14.13821428571428</c:v>
                </c:pt>
                <c:pt idx="2555">
                  <c:v>14.143750000000001</c:v>
                </c:pt>
                <c:pt idx="2556">
                  <c:v>14.149285714285716</c:v>
                </c:pt>
                <c:pt idx="2557">
                  <c:v>14.154821428571417</c:v>
                </c:pt>
                <c:pt idx="2558">
                  <c:v>14.160357142857141</c:v>
                </c:pt>
                <c:pt idx="2559">
                  <c:v>14.165892857142872</c:v>
                </c:pt>
                <c:pt idx="2560">
                  <c:v>14.171428571428573</c:v>
                </c:pt>
                <c:pt idx="2561">
                  <c:v>14.176964285714289</c:v>
                </c:pt>
                <c:pt idx="2562">
                  <c:v>14.182500000000006</c:v>
                </c:pt>
                <c:pt idx="2563">
                  <c:v>14.188035714285716</c:v>
                </c:pt>
                <c:pt idx="2564">
                  <c:v>14.193571428571417</c:v>
                </c:pt>
                <c:pt idx="2565">
                  <c:v>14.199107142857143</c:v>
                </c:pt>
                <c:pt idx="2566">
                  <c:v>14.204642857142865</c:v>
                </c:pt>
                <c:pt idx="2567">
                  <c:v>14.210178571428568</c:v>
                </c:pt>
                <c:pt idx="2568">
                  <c:v>14.215714285714286</c:v>
                </c:pt>
                <c:pt idx="2569">
                  <c:v>14.221249999999998</c:v>
                </c:pt>
                <c:pt idx="2570">
                  <c:v>14.226785714285716</c:v>
                </c:pt>
                <c:pt idx="2571">
                  <c:v>14.232321428571414</c:v>
                </c:pt>
                <c:pt idx="2572">
                  <c:v>14.237857142857136</c:v>
                </c:pt>
                <c:pt idx="2573">
                  <c:v>14.243392857142858</c:v>
                </c:pt>
                <c:pt idx="2574">
                  <c:v>14.248928571428561</c:v>
                </c:pt>
                <c:pt idx="2575">
                  <c:v>14.254464285714286</c:v>
                </c:pt>
                <c:pt idx="2576">
                  <c:v>14.260000000000002</c:v>
                </c:pt>
                <c:pt idx="2577">
                  <c:v>14.265535714285726</c:v>
                </c:pt>
                <c:pt idx="2578">
                  <c:v>14.271071428571416</c:v>
                </c:pt>
                <c:pt idx="2579">
                  <c:v>14.276607142857143</c:v>
                </c:pt>
                <c:pt idx="2580">
                  <c:v>14.282142857142865</c:v>
                </c:pt>
                <c:pt idx="2581">
                  <c:v>14.287678571428568</c:v>
                </c:pt>
                <c:pt idx="2582">
                  <c:v>14.293214285714287</c:v>
                </c:pt>
                <c:pt idx="2583">
                  <c:v>14.298749999999998</c:v>
                </c:pt>
                <c:pt idx="2584">
                  <c:v>14.30428571428572</c:v>
                </c:pt>
                <c:pt idx="2585">
                  <c:v>14.309821428571423</c:v>
                </c:pt>
                <c:pt idx="2586">
                  <c:v>14.315357142857144</c:v>
                </c:pt>
                <c:pt idx="2587">
                  <c:v>14.320892857142866</c:v>
                </c:pt>
                <c:pt idx="2588">
                  <c:v>14.326428571428572</c:v>
                </c:pt>
                <c:pt idx="2589">
                  <c:v>14.331964285714287</c:v>
                </c:pt>
                <c:pt idx="2590">
                  <c:v>14.3375</c:v>
                </c:pt>
                <c:pt idx="2591">
                  <c:v>14.343035714285723</c:v>
                </c:pt>
                <c:pt idx="2592">
                  <c:v>14.348571428571418</c:v>
                </c:pt>
                <c:pt idx="2593">
                  <c:v>14.354107142857144</c:v>
                </c:pt>
                <c:pt idx="2594">
                  <c:v>14.359642857142873</c:v>
                </c:pt>
                <c:pt idx="2595">
                  <c:v>14.365178571428572</c:v>
                </c:pt>
                <c:pt idx="2596">
                  <c:v>14.370714285714296</c:v>
                </c:pt>
                <c:pt idx="2597">
                  <c:v>14.376250000000002</c:v>
                </c:pt>
                <c:pt idx="2598">
                  <c:v>14.381785714285725</c:v>
                </c:pt>
                <c:pt idx="2599">
                  <c:v>14.387321428571417</c:v>
                </c:pt>
                <c:pt idx="2600">
                  <c:v>14.392857142857144</c:v>
                </c:pt>
                <c:pt idx="2601">
                  <c:v>14.398392857142859</c:v>
                </c:pt>
                <c:pt idx="2602">
                  <c:v>14.403928571428573</c:v>
                </c:pt>
                <c:pt idx="2603">
                  <c:v>14.409464285714302</c:v>
                </c:pt>
                <c:pt idx="2604">
                  <c:v>14.415000000000004</c:v>
                </c:pt>
                <c:pt idx="2605">
                  <c:v>14.420535714285725</c:v>
                </c:pt>
                <c:pt idx="2606">
                  <c:v>14.426071428571417</c:v>
                </c:pt>
                <c:pt idx="2607">
                  <c:v>14.431607142857143</c:v>
                </c:pt>
                <c:pt idx="2608">
                  <c:v>14.437142857142859</c:v>
                </c:pt>
                <c:pt idx="2609">
                  <c:v>14.442678571428573</c:v>
                </c:pt>
                <c:pt idx="2610">
                  <c:v>14.448214285714283</c:v>
                </c:pt>
                <c:pt idx="2611">
                  <c:v>14.453750000000008</c:v>
                </c:pt>
                <c:pt idx="2612">
                  <c:v>14.459285714285725</c:v>
                </c:pt>
                <c:pt idx="2613">
                  <c:v>14.464821428571421</c:v>
                </c:pt>
                <c:pt idx="2614">
                  <c:v>14.470357142857145</c:v>
                </c:pt>
                <c:pt idx="2615">
                  <c:v>14.475892857142872</c:v>
                </c:pt>
                <c:pt idx="2616">
                  <c:v>14.481428571428573</c:v>
                </c:pt>
                <c:pt idx="2617">
                  <c:v>14.486964285714286</c:v>
                </c:pt>
                <c:pt idx="2618">
                  <c:v>14.492500000000009</c:v>
                </c:pt>
                <c:pt idx="2619">
                  <c:v>14.49803571428572</c:v>
                </c:pt>
                <c:pt idx="2620">
                  <c:v>14.503571428571421</c:v>
                </c:pt>
                <c:pt idx="2621">
                  <c:v>14.509107142857143</c:v>
                </c:pt>
                <c:pt idx="2622">
                  <c:v>14.514642857142865</c:v>
                </c:pt>
                <c:pt idx="2623">
                  <c:v>14.520178571428568</c:v>
                </c:pt>
                <c:pt idx="2624">
                  <c:v>14.525714285714294</c:v>
                </c:pt>
                <c:pt idx="2625">
                  <c:v>14.531249999999998</c:v>
                </c:pt>
                <c:pt idx="2626">
                  <c:v>14.53678571428572</c:v>
                </c:pt>
                <c:pt idx="2627">
                  <c:v>14.542321428571416</c:v>
                </c:pt>
                <c:pt idx="2628">
                  <c:v>14.547857142857136</c:v>
                </c:pt>
                <c:pt idx="2629">
                  <c:v>14.553392857142866</c:v>
                </c:pt>
                <c:pt idx="2630">
                  <c:v>14.558928571428568</c:v>
                </c:pt>
                <c:pt idx="2631">
                  <c:v>14.564464285714296</c:v>
                </c:pt>
                <c:pt idx="2632">
                  <c:v>14.570000000000002</c:v>
                </c:pt>
                <c:pt idx="2633">
                  <c:v>14.575535714285726</c:v>
                </c:pt>
                <c:pt idx="2634">
                  <c:v>14.581071428571416</c:v>
                </c:pt>
                <c:pt idx="2635">
                  <c:v>14.586607142857144</c:v>
                </c:pt>
                <c:pt idx="2636">
                  <c:v>14.592142857142868</c:v>
                </c:pt>
                <c:pt idx="2637">
                  <c:v>14.597678571428569</c:v>
                </c:pt>
                <c:pt idx="2638">
                  <c:v>14.603214285714287</c:v>
                </c:pt>
                <c:pt idx="2639">
                  <c:v>14.608750000000001</c:v>
                </c:pt>
                <c:pt idx="2640">
                  <c:v>14.614285714285716</c:v>
                </c:pt>
                <c:pt idx="2641">
                  <c:v>14.619821428571417</c:v>
                </c:pt>
                <c:pt idx="2642">
                  <c:v>14.625357142857141</c:v>
                </c:pt>
                <c:pt idx="2643">
                  <c:v>14.630892857142859</c:v>
                </c:pt>
                <c:pt idx="2644">
                  <c:v>14.636428571428571</c:v>
                </c:pt>
                <c:pt idx="2645">
                  <c:v>14.641964285714288</c:v>
                </c:pt>
                <c:pt idx="2646">
                  <c:v>14.647500000000001</c:v>
                </c:pt>
                <c:pt idx="2647">
                  <c:v>14.653035714285725</c:v>
                </c:pt>
                <c:pt idx="2648">
                  <c:v>14.658571428571417</c:v>
                </c:pt>
                <c:pt idx="2649">
                  <c:v>14.664107142857143</c:v>
                </c:pt>
                <c:pt idx="2650">
                  <c:v>14.669642857142872</c:v>
                </c:pt>
                <c:pt idx="2651">
                  <c:v>14.675178571428573</c:v>
                </c:pt>
                <c:pt idx="2652">
                  <c:v>14.680714285714286</c:v>
                </c:pt>
                <c:pt idx="2653">
                  <c:v>14.686250000000001</c:v>
                </c:pt>
                <c:pt idx="2654">
                  <c:v>14.691785714285716</c:v>
                </c:pt>
                <c:pt idx="2655">
                  <c:v>14.697321428571414</c:v>
                </c:pt>
                <c:pt idx="2656">
                  <c:v>14.702857142857145</c:v>
                </c:pt>
                <c:pt idx="2657">
                  <c:v>14.708392857142858</c:v>
                </c:pt>
                <c:pt idx="2658">
                  <c:v>14.713928571428568</c:v>
                </c:pt>
                <c:pt idx="2659">
                  <c:v>14.719464285714286</c:v>
                </c:pt>
                <c:pt idx="2660">
                  <c:v>14.725000000000001</c:v>
                </c:pt>
                <c:pt idx="2661">
                  <c:v>14.73053571428572</c:v>
                </c:pt>
                <c:pt idx="2662">
                  <c:v>14.736071428571414</c:v>
                </c:pt>
                <c:pt idx="2663">
                  <c:v>14.741607142857138</c:v>
                </c:pt>
                <c:pt idx="2664">
                  <c:v>14.747142857142858</c:v>
                </c:pt>
                <c:pt idx="2665">
                  <c:v>14.752678571428573</c:v>
                </c:pt>
                <c:pt idx="2666">
                  <c:v>14.758214285714287</c:v>
                </c:pt>
                <c:pt idx="2667">
                  <c:v>14.763750000000002</c:v>
                </c:pt>
                <c:pt idx="2668">
                  <c:v>14.76928571428572</c:v>
                </c:pt>
                <c:pt idx="2669">
                  <c:v>14.774821428571416</c:v>
                </c:pt>
                <c:pt idx="2670">
                  <c:v>14.780357142857136</c:v>
                </c:pt>
                <c:pt idx="2671">
                  <c:v>14.785892857142866</c:v>
                </c:pt>
                <c:pt idx="2672">
                  <c:v>14.791428571428568</c:v>
                </c:pt>
                <c:pt idx="2673">
                  <c:v>14.796964285714287</c:v>
                </c:pt>
                <c:pt idx="2674">
                  <c:v>14.802500000000009</c:v>
                </c:pt>
                <c:pt idx="2675">
                  <c:v>14.808035714285722</c:v>
                </c:pt>
                <c:pt idx="2676">
                  <c:v>14.813571428571423</c:v>
                </c:pt>
                <c:pt idx="2677">
                  <c:v>14.819107142857144</c:v>
                </c:pt>
                <c:pt idx="2678">
                  <c:v>14.824642857142868</c:v>
                </c:pt>
                <c:pt idx="2679">
                  <c:v>14.830178571428569</c:v>
                </c:pt>
                <c:pt idx="2680">
                  <c:v>14.835714285714296</c:v>
                </c:pt>
                <c:pt idx="2681">
                  <c:v>14.84125</c:v>
                </c:pt>
                <c:pt idx="2682">
                  <c:v>14.846785714285723</c:v>
                </c:pt>
                <c:pt idx="2683">
                  <c:v>14.852321428571431</c:v>
                </c:pt>
                <c:pt idx="2684">
                  <c:v>14.857857142857144</c:v>
                </c:pt>
                <c:pt idx="2685">
                  <c:v>14.863392857142868</c:v>
                </c:pt>
                <c:pt idx="2686">
                  <c:v>14.868928571428571</c:v>
                </c:pt>
                <c:pt idx="2687">
                  <c:v>14.874464285714298</c:v>
                </c:pt>
                <c:pt idx="2688">
                  <c:v>14.88</c:v>
                </c:pt>
                <c:pt idx="2689">
                  <c:v>14.88553571428573</c:v>
                </c:pt>
                <c:pt idx="2690">
                  <c:v>14.891071428571417</c:v>
                </c:pt>
                <c:pt idx="2691">
                  <c:v>14.896607142857144</c:v>
                </c:pt>
                <c:pt idx="2692">
                  <c:v>14.902142857142872</c:v>
                </c:pt>
                <c:pt idx="2693">
                  <c:v>14.907678571428573</c:v>
                </c:pt>
                <c:pt idx="2694">
                  <c:v>14.913214285714295</c:v>
                </c:pt>
                <c:pt idx="2695">
                  <c:v>14.918750000000001</c:v>
                </c:pt>
                <c:pt idx="2696">
                  <c:v>14.924285714285716</c:v>
                </c:pt>
                <c:pt idx="2697">
                  <c:v>14.929821428571417</c:v>
                </c:pt>
                <c:pt idx="2698">
                  <c:v>14.935357142857145</c:v>
                </c:pt>
                <c:pt idx="2699">
                  <c:v>14.940892857142865</c:v>
                </c:pt>
                <c:pt idx="2700">
                  <c:v>14.946428571428573</c:v>
                </c:pt>
                <c:pt idx="2701">
                  <c:v>14.951964285714286</c:v>
                </c:pt>
                <c:pt idx="2702">
                  <c:v>14.957500000000008</c:v>
                </c:pt>
                <c:pt idx="2703">
                  <c:v>14.963035714285725</c:v>
                </c:pt>
                <c:pt idx="2704">
                  <c:v>14.968571428571421</c:v>
                </c:pt>
                <c:pt idx="2705">
                  <c:v>14.974107142857145</c:v>
                </c:pt>
                <c:pt idx="2706">
                  <c:v>14.979642857142872</c:v>
                </c:pt>
                <c:pt idx="2707">
                  <c:v>14.985178571428573</c:v>
                </c:pt>
                <c:pt idx="2708">
                  <c:v>14.990714285714294</c:v>
                </c:pt>
                <c:pt idx="2709">
                  <c:v>14.996250000000002</c:v>
                </c:pt>
                <c:pt idx="2710">
                  <c:v>15.00178571428572</c:v>
                </c:pt>
                <c:pt idx="2711">
                  <c:v>15.007321428571416</c:v>
                </c:pt>
                <c:pt idx="2712">
                  <c:v>15.012857142857143</c:v>
                </c:pt>
                <c:pt idx="2713">
                  <c:v>15.018392857142858</c:v>
                </c:pt>
                <c:pt idx="2714">
                  <c:v>15.023928571428568</c:v>
                </c:pt>
                <c:pt idx="2715">
                  <c:v>15.029464285714294</c:v>
                </c:pt>
                <c:pt idx="2716">
                  <c:v>15.035000000000002</c:v>
                </c:pt>
                <c:pt idx="2717">
                  <c:v>15.040535714285722</c:v>
                </c:pt>
                <c:pt idx="2718">
                  <c:v>15.046071428571416</c:v>
                </c:pt>
                <c:pt idx="2719">
                  <c:v>15.051607142857144</c:v>
                </c:pt>
                <c:pt idx="2720">
                  <c:v>15.057142857142866</c:v>
                </c:pt>
                <c:pt idx="2721">
                  <c:v>15.062678571428572</c:v>
                </c:pt>
                <c:pt idx="2722">
                  <c:v>15.068214285714287</c:v>
                </c:pt>
                <c:pt idx="2723">
                  <c:v>15.07375</c:v>
                </c:pt>
                <c:pt idx="2724">
                  <c:v>15.079285714285723</c:v>
                </c:pt>
                <c:pt idx="2725">
                  <c:v>15.084821428571418</c:v>
                </c:pt>
                <c:pt idx="2726">
                  <c:v>15.090357142857137</c:v>
                </c:pt>
                <c:pt idx="2727">
                  <c:v>15.095892857142868</c:v>
                </c:pt>
                <c:pt idx="2728">
                  <c:v>15.101428571428571</c:v>
                </c:pt>
                <c:pt idx="2729">
                  <c:v>15.106964285714287</c:v>
                </c:pt>
                <c:pt idx="2730">
                  <c:v>15.112500000000002</c:v>
                </c:pt>
                <c:pt idx="2731">
                  <c:v>15.118035714285716</c:v>
                </c:pt>
                <c:pt idx="2732">
                  <c:v>15.123571428571417</c:v>
                </c:pt>
                <c:pt idx="2733">
                  <c:v>15.129107142857141</c:v>
                </c:pt>
                <c:pt idx="2734">
                  <c:v>15.134642857142859</c:v>
                </c:pt>
                <c:pt idx="2735">
                  <c:v>15.140178571428565</c:v>
                </c:pt>
                <c:pt idx="2736">
                  <c:v>15.145714285714289</c:v>
                </c:pt>
                <c:pt idx="2737">
                  <c:v>15.151250000000001</c:v>
                </c:pt>
                <c:pt idx="2738">
                  <c:v>15.156785714285725</c:v>
                </c:pt>
                <c:pt idx="2739">
                  <c:v>15.162321428571417</c:v>
                </c:pt>
                <c:pt idx="2740">
                  <c:v>15.167857142857143</c:v>
                </c:pt>
                <c:pt idx="2741">
                  <c:v>15.173392857142865</c:v>
                </c:pt>
                <c:pt idx="2742">
                  <c:v>15.178928571428568</c:v>
                </c:pt>
                <c:pt idx="2743">
                  <c:v>15.184464285714286</c:v>
                </c:pt>
                <c:pt idx="2744">
                  <c:v>15.190000000000001</c:v>
                </c:pt>
                <c:pt idx="2745">
                  <c:v>15.195535714285725</c:v>
                </c:pt>
                <c:pt idx="2746">
                  <c:v>15.201071428571414</c:v>
                </c:pt>
                <c:pt idx="2747">
                  <c:v>15.206607142857145</c:v>
                </c:pt>
                <c:pt idx="2748">
                  <c:v>15.212142857142865</c:v>
                </c:pt>
                <c:pt idx="2749">
                  <c:v>15.217678571428568</c:v>
                </c:pt>
                <c:pt idx="2750">
                  <c:v>15.223214285714285</c:v>
                </c:pt>
                <c:pt idx="2751">
                  <c:v>15.228749999999998</c:v>
                </c:pt>
                <c:pt idx="2752">
                  <c:v>15.234285714285715</c:v>
                </c:pt>
                <c:pt idx="2753">
                  <c:v>15.239821428571416</c:v>
                </c:pt>
                <c:pt idx="2754">
                  <c:v>15.245357142857136</c:v>
                </c:pt>
                <c:pt idx="2755">
                  <c:v>15.250892857142865</c:v>
                </c:pt>
                <c:pt idx="2756">
                  <c:v>15.256428571428573</c:v>
                </c:pt>
                <c:pt idx="2757">
                  <c:v>15.261964285714287</c:v>
                </c:pt>
                <c:pt idx="2758">
                  <c:v>15.267500000000002</c:v>
                </c:pt>
                <c:pt idx="2759">
                  <c:v>15.27303571428572</c:v>
                </c:pt>
                <c:pt idx="2760">
                  <c:v>15.278571428571416</c:v>
                </c:pt>
                <c:pt idx="2761">
                  <c:v>15.284107142857136</c:v>
                </c:pt>
                <c:pt idx="2762">
                  <c:v>15.289642857142866</c:v>
                </c:pt>
                <c:pt idx="2763">
                  <c:v>15.295178571428568</c:v>
                </c:pt>
                <c:pt idx="2764">
                  <c:v>15.300714285714296</c:v>
                </c:pt>
                <c:pt idx="2765">
                  <c:v>15.306250000000002</c:v>
                </c:pt>
                <c:pt idx="2766">
                  <c:v>15.311785714285723</c:v>
                </c:pt>
                <c:pt idx="2767">
                  <c:v>15.317321428571418</c:v>
                </c:pt>
                <c:pt idx="2768">
                  <c:v>15.322857142857144</c:v>
                </c:pt>
                <c:pt idx="2769">
                  <c:v>15.328392857142859</c:v>
                </c:pt>
                <c:pt idx="2770">
                  <c:v>15.333928571428569</c:v>
                </c:pt>
                <c:pt idx="2771">
                  <c:v>15.339464285714296</c:v>
                </c:pt>
                <c:pt idx="2772">
                  <c:v>15.345000000000002</c:v>
                </c:pt>
                <c:pt idx="2773">
                  <c:v>15.350535714285728</c:v>
                </c:pt>
                <c:pt idx="2774">
                  <c:v>15.356071428571422</c:v>
                </c:pt>
                <c:pt idx="2775">
                  <c:v>15.361607142857144</c:v>
                </c:pt>
                <c:pt idx="2776">
                  <c:v>15.367142857142872</c:v>
                </c:pt>
                <c:pt idx="2777">
                  <c:v>15.372678571428574</c:v>
                </c:pt>
                <c:pt idx="2778">
                  <c:v>15.378214285714289</c:v>
                </c:pt>
                <c:pt idx="2779">
                  <c:v>15.383750000000004</c:v>
                </c:pt>
                <c:pt idx="2780">
                  <c:v>15.389285714285725</c:v>
                </c:pt>
                <c:pt idx="2781">
                  <c:v>15.394821428571417</c:v>
                </c:pt>
                <c:pt idx="2782">
                  <c:v>15.400357142857143</c:v>
                </c:pt>
                <c:pt idx="2783">
                  <c:v>15.405892857142872</c:v>
                </c:pt>
                <c:pt idx="2784">
                  <c:v>15.411428571428573</c:v>
                </c:pt>
                <c:pt idx="2785">
                  <c:v>15.416964285714286</c:v>
                </c:pt>
                <c:pt idx="2786">
                  <c:v>15.422500000000008</c:v>
                </c:pt>
                <c:pt idx="2787">
                  <c:v>15.428035714285716</c:v>
                </c:pt>
                <c:pt idx="2788">
                  <c:v>15.433571428571421</c:v>
                </c:pt>
                <c:pt idx="2789">
                  <c:v>15.439107142857145</c:v>
                </c:pt>
                <c:pt idx="2790">
                  <c:v>15.444642857142865</c:v>
                </c:pt>
                <c:pt idx="2791">
                  <c:v>15.450178571428573</c:v>
                </c:pt>
                <c:pt idx="2792">
                  <c:v>15.455714285714299</c:v>
                </c:pt>
                <c:pt idx="2793">
                  <c:v>15.461250000000001</c:v>
                </c:pt>
                <c:pt idx="2794">
                  <c:v>15.466785714285725</c:v>
                </c:pt>
                <c:pt idx="2795">
                  <c:v>15.472321428571421</c:v>
                </c:pt>
                <c:pt idx="2796">
                  <c:v>15.477857142857145</c:v>
                </c:pt>
                <c:pt idx="2797">
                  <c:v>15.483392857142865</c:v>
                </c:pt>
                <c:pt idx="2798">
                  <c:v>15.488928571428568</c:v>
                </c:pt>
                <c:pt idx="2799">
                  <c:v>15.494464285714294</c:v>
                </c:pt>
                <c:pt idx="2800">
                  <c:v>15.500000000000002</c:v>
                </c:pt>
                <c:pt idx="2801">
                  <c:v>15.505535714285726</c:v>
                </c:pt>
                <c:pt idx="2802">
                  <c:v>15.511071428571416</c:v>
                </c:pt>
                <c:pt idx="2803">
                  <c:v>15.516607142857143</c:v>
                </c:pt>
                <c:pt idx="2804">
                  <c:v>15.522142857142866</c:v>
                </c:pt>
                <c:pt idx="2805">
                  <c:v>15.527678571428568</c:v>
                </c:pt>
                <c:pt idx="2806">
                  <c:v>15.533214285714287</c:v>
                </c:pt>
                <c:pt idx="2807">
                  <c:v>15.538749999999999</c:v>
                </c:pt>
                <c:pt idx="2808">
                  <c:v>15.544285714285715</c:v>
                </c:pt>
                <c:pt idx="2809">
                  <c:v>15.549821428571416</c:v>
                </c:pt>
                <c:pt idx="2810">
                  <c:v>15.555357142857144</c:v>
                </c:pt>
                <c:pt idx="2811">
                  <c:v>15.560892857142868</c:v>
                </c:pt>
                <c:pt idx="2812">
                  <c:v>15.566428571428572</c:v>
                </c:pt>
                <c:pt idx="2813">
                  <c:v>15.571964285714287</c:v>
                </c:pt>
                <c:pt idx="2814">
                  <c:v>15.577500000000002</c:v>
                </c:pt>
                <c:pt idx="2815">
                  <c:v>15.583035714285723</c:v>
                </c:pt>
                <c:pt idx="2816">
                  <c:v>15.588571428571418</c:v>
                </c:pt>
                <c:pt idx="2817">
                  <c:v>15.594107142857141</c:v>
                </c:pt>
                <c:pt idx="2818">
                  <c:v>15.599642857142868</c:v>
                </c:pt>
                <c:pt idx="2819">
                  <c:v>15.605178571428571</c:v>
                </c:pt>
                <c:pt idx="2820">
                  <c:v>15.610714285714289</c:v>
                </c:pt>
                <c:pt idx="2821">
                  <c:v>15.616250000000001</c:v>
                </c:pt>
                <c:pt idx="2822">
                  <c:v>15.621785714285716</c:v>
                </c:pt>
                <c:pt idx="2823">
                  <c:v>15.627321428571411</c:v>
                </c:pt>
                <c:pt idx="2824">
                  <c:v>15.632857142857143</c:v>
                </c:pt>
                <c:pt idx="2825">
                  <c:v>15.638392857142858</c:v>
                </c:pt>
                <c:pt idx="2826">
                  <c:v>15.643928571428566</c:v>
                </c:pt>
                <c:pt idx="2827">
                  <c:v>15.649464285714295</c:v>
                </c:pt>
                <c:pt idx="2828">
                  <c:v>15.655000000000006</c:v>
                </c:pt>
                <c:pt idx="2829">
                  <c:v>15.660535714285725</c:v>
                </c:pt>
                <c:pt idx="2830">
                  <c:v>15.666071428571419</c:v>
                </c:pt>
                <c:pt idx="2831">
                  <c:v>15.671607142857145</c:v>
                </c:pt>
                <c:pt idx="2832">
                  <c:v>15.677142857142865</c:v>
                </c:pt>
                <c:pt idx="2833">
                  <c:v>15.682678571428573</c:v>
                </c:pt>
                <c:pt idx="2834">
                  <c:v>15.688214285714285</c:v>
                </c:pt>
                <c:pt idx="2835">
                  <c:v>15.693750000000001</c:v>
                </c:pt>
                <c:pt idx="2836">
                  <c:v>15.69928571428572</c:v>
                </c:pt>
                <c:pt idx="2837">
                  <c:v>15.704821428571414</c:v>
                </c:pt>
                <c:pt idx="2838">
                  <c:v>15.710357142857138</c:v>
                </c:pt>
                <c:pt idx="2839">
                  <c:v>15.715892857142865</c:v>
                </c:pt>
                <c:pt idx="2840">
                  <c:v>15.721428571428568</c:v>
                </c:pt>
                <c:pt idx="2841">
                  <c:v>15.726964285714287</c:v>
                </c:pt>
                <c:pt idx="2842">
                  <c:v>15.732500000000002</c:v>
                </c:pt>
                <c:pt idx="2843">
                  <c:v>15.738035714285715</c:v>
                </c:pt>
                <c:pt idx="2844">
                  <c:v>15.743571428571416</c:v>
                </c:pt>
                <c:pt idx="2845">
                  <c:v>15.749107142857136</c:v>
                </c:pt>
                <c:pt idx="2846">
                  <c:v>15.754642857142866</c:v>
                </c:pt>
                <c:pt idx="2847">
                  <c:v>15.760178571428568</c:v>
                </c:pt>
                <c:pt idx="2848">
                  <c:v>15.765714285714294</c:v>
                </c:pt>
                <c:pt idx="2849">
                  <c:v>15.771249999999998</c:v>
                </c:pt>
                <c:pt idx="2850">
                  <c:v>15.776785714285722</c:v>
                </c:pt>
                <c:pt idx="2851">
                  <c:v>15.782321428571416</c:v>
                </c:pt>
                <c:pt idx="2852">
                  <c:v>15.787857142857137</c:v>
                </c:pt>
                <c:pt idx="2853">
                  <c:v>15.793392857142859</c:v>
                </c:pt>
                <c:pt idx="2854">
                  <c:v>15.798928571428563</c:v>
                </c:pt>
                <c:pt idx="2855">
                  <c:v>15.804464285714296</c:v>
                </c:pt>
                <c:pt idx="2856">
                  <c:v>15.81</c:v>
                </c:pt>
                <c:pt idx="2857">
                  <c:v>15.815535714285728</c:v>
                </c:pt>
                <c:pt idx="2858">
                  <c:v>15.821071428571418</c:v>
                </c:pt>
                <c:pt idx="2859">
                  <c:v>15.826607142857144</c:v>
                </c:pt>
                <c:pt idx="2860">
                  <c:v>15.832142857142868</c:v>
                </c:pt>
                <c:pt idx="2861">
                  <c:v>15.837678571428571</c:v>
                </c:pt>
                <c:pt idx="2862">
                  <c:v>15.843214285714287</c:v>
                </c:pt>
                <c:pt idx="2863">
                  <c:v>15.848750000000001</c:v>
                </c:pt>
                <c:pt idx="2864">
                  <c:v>15.854285714285725</c:v>
                </c:pt>
                <c:pt idx="2865">
                  <c:v>15.859821428571422</c:v>
                </c:pt>
                <c:pt idx="2866">
                  <c:v>15.865357142857144</c:v>
                </c:pt>
                <c:pt idx="2867">
                  <c:v>15.870892857142872</c:v>
                </c:pt>
                <c:pt idx="2868">
                  <c:v>15.876428571428574</c:v>
                </c:pt>
                <c:pt idx="2869">
                  <c:v>15.881964285714295</c:v>
                </c:pt>
                <c:pt idx="2870">
                  <c:v>15.887500000000006</c:v>
                </c:pt>
                <c:pt idx="2871">
                  <c:v>15.893035714285725</c:v>
                </c:pt>
                <c:pt idx="2872">
                  <c:v>15.898571428571417</c:v>
                </c:pt>
                <c:pt idx="2873">
                  <c:v>15.904107142857145</c:v>
                </c:pt>
                <c:pt idx="2874">
                  <c:v>15.909642857142872</c:v>
                </c:pt>
                <c:pt idx="2875">
                  <c:v>15.915178571428573</c:v>
                </c:pt>
                <c:pt idx="2876">
                  <c:v>15.920714285714286</c:v>
                </c:pt>
                <c:pt idx="2877">
                  <c:v>15.926250000000001</c:v>
                </c:pt>
                <c:pt idx="2878">
                  <c:v>15.931785714285716</c:v>
                </c:pt>
                <c:pt idx="2879">
                  <c:v>15.937321428571414</c:v>
                </c:pt>
                <c:pt idx="2880">
                  <c:v>15.942857142857145</c:v>
                </c:pt>
                <c:pt idx="2881">
                  <c:v>15.948392857142858</c:v>
                </c:pt>
                <c:pt idx="2882">
                  <c:v>15.953928571428573</c:v>
                </c:pt>
                <c:pt idx="2883">
                  <c:v>15.959464285714301</c:v>
                </c:pt>
                <c:pt idx="2884">
                  <c:v>15.965000000000009</c:v>
                </c:pt>
                <c:pt idx="2885">
                  <c:v>15.970535714285726</c:v>
                </c:pt>
                <c:pt idx="2886">
                  <c:v>15.976071428571421</c:v>
                </c:pt>
                <c:pt idx="2887">
                  <c:v>15.981607142857143</c:v>
                </c:pt>
                <c:pt idx="2888">
                  <c:v>15.987142857142866</c:v>
                </c:pt>
                <c:pt idx="2889">
                  <c:v>15.992678571428574</c:v>
                </c:pt>
                <c:pt idx="2890">
                  <c:v>15.998214285714287</c:v>
                </c:pt>
                <c:pt idx="2891">
                  <c:v>16.00375</c:v>
                </c:pt>
                <c:pt idx="2892">
                  <c:v>16.009285714285731</c:v>
                </c:pt>
                <c:pt idx="2893">
                  <c:v>16.014821428571445</c:v>
                </c:pt>
                <c:pt idx="2894">
                  <c:v>16.020357142857144</c:v>
                </c:pt>
                <c:pt idx="2895">
                  <c:v>16.025892857142843</c:v>
                </c:pt>
                <c:pt idx="2896">
                  <c:v>16.031428571428574</c:v>
                </c:pt>
                <c:pt idx="2897">
                  <c:v>16.036964285714291</c:v>
                </c:pt>
                <c:pt idx="2898">
                  <c:v>16.042499999999979</c:v>
                </c:pt>
                <c:pt idx="2899">
                  <c:v>16.048035714285717</c:v>
                </c:pt>
                <c:pt idx="2900">
                  <c:v>16.053571428571431</c:v>
                </c:pt>
                <c:pt idx="2901">
                  <c:v>16.059107142857144</c:v>
                </c:pt>
                <c:pt idx="2902">
                  <c:v>16.064642857142829</c:v>
                </c:pt>
                <c:pt idx="2903">
                  <c:v>16.070178571428574</c:v>
                </c:pt>
                <c:pt idx="2904">
                  <c:v>16.075714285714273</c:v>
                </c:pt>
                <c:pt idx="2905">
                  <c:v>16.081250000000001</c:v>
                </c:pt>
                <c:pt idx="2906">
                  <c:v>16.086785714285714</c:v>
                </c:pt>
                <c:pt idx="2907">
                  <c:v>16.092321428571427</c:v>
                </c:pt>
                <c:pt idx="2908">
                  <c:v>16.097857142857158</c:v>
                </c:pt>
                <c:pt idx="2909">
                  <c:v>16.103392857142843</c:v>
                </c:pt>
                <c:pt idx="2910">
                  <c:v>16.108928571428574</c:v>
                </c:pt>
                <c:pt idx="2911">
                  <c:v>16.114464285714291</c:v>
                </c:pt>
                <c:pt idx="2912">
                  <c:v>16.12</c:v>
                </c:pt>
                <c:pt idx="2913">
                  <c:v>16.125535714285714</c:v>
                </c:pt>
                <c:pt idx="2914">
                  <c:v>16.131071428571449</c:v>
                </c:pt>
                <c:pt idx="2915">
                  <c:v>16.136607142857144</c:v>
                </c:pt>
                <c:pt idx="2916">
                  <c:v>16.142142857142829</c:v>
                </c:pt>
                <c:pt idx="2917">
                  <c:v>16.147678571428571</c:v>
                </c:pt>
                <c:pt idx="2918">
                  <c:v>16.153214285714288</c:v>
                </c:pt>
                <c:pt idx="2919">
                  <c:v>16.158750000000001</c:v>
                </c:pt>
                <c:pt idx="2920">
                  <c:v>16.164285714285736</c:v>
                </c:pt>
                <c:pt idx="2921">
                  <c:v>16.169821428571431</c:v>
                </c:pt>
                <c:pt idx="2922">
                  <c:v>16.175357142857145</c:v>
                </c:pt>
                <c:pt idx="2923">
                  <c:v>16.180892857142844</c:v>
                </c:pt>
                <c:pt idx="2924">
                  <c:v>16.186428571428557</c:v>
                </c:pt>
                <c:pt idx="2925">
                  <c:v>16.191964285714295</c:v>
                </c:pt>
                <c:pt idx="2926">
                  <c:v>16.197500000000005</c:v>
                </c:pt>
                <c:pt idx="2927">
                  <c:v>16.203035714285715</c:v>
                </c:pt>
                <c:pt idx="2928">
                  <c:v>16.208571428571428</c:v>
                </c:pt>
                <c:pt idx="2929">
                  <c:v>16.214107142857145</c:v>
                </c:pt>
                <c:pt idx="2930">
                  <c:v>16.21964285714283</c:v>
                </c:pt>
                <c:pt idx="2931">
                  <c:v>16.225178571428572</c:v>
                </c:pt>
                <c:pt idx="2932">
                  <c:v>16.230714285714289</c:v>
                </c:pt>
                <c:pt idx="2933">
                  <c:v>16.236250000000005</c:v>
                </c:pt>
              </c:numCache>
            </c:numRef>
          </c:xVal>
          <c:yVal>
            <c:numRef>
              <c:f>A50FSV!$R$4:$R$2937</c:f>
              <c:numCache>
                <c:formatCode>General</c:formatCode>
                <c:ptCount val="2934"/>
                <c:pt idx="0">
                  <c:v>0</c:v>
                </c:pt>
                <c:pt idx="1">
                  <c:v>7.7685107983740025</c:v>
                </c:pt>
                <c:pt idx="2">
                  <c:v>10.993175658076417</c:v>
                </c:pt>
                <c:pt idx="3">
                  <c:v>12.458932412486618</c:v>
                </c:pt>
                <c:pt idx="4">
                  <c:v>11.579478359840499</c:v>
                </c:pt>
                <c:pt idx="5">
                  <c:v>11.579478359840499</c:v>
                </c:pt>
                <c:pt idx="6">
                  <c:v>12.165781061604569</c:v>
                </c:pt>
                <c:pt idx="7">
                  <c:v>15.097294570424955</c:v>
                </c:pt>
                <c:pt idx="8">
                  <c:v>16.709627000276136</c:v>
                </c:pt>
                <c:pt idx="9">
                  <c:v>16.709627000276136</c:v>
                </c:pt>
                <c:pt idx="10">
                  <c:v>19.787716184537523</c:v>
                </c:pt>
                <c:pt idx="11">
                  <c:v>19.787716184537523</c:v>
                </c:pt>
                <c:pt idx="12">
                  <c:v>21.986351316152827</c:v>
                </c:pt>
                <c:pt idx="13">
                  <c:v>21.106897263506731</c:v>
                </c:pt>
                <c:pt idx="14">
                  <c:v>24.184986447768114</c:v>
                </c:pt>
                <c:pt idx="15">
                  <c:v>23.598683746004028</c:v>
                </c:pt>
                <c:pt idx="16">
                  <c:v>25.504167526737284</c:v>
                </c:pt>
                <c:pt idx="17">
                  <c:v>28.289105360116658</c:v>
                </c:pt>
                <c:pt idx="18">
                  <c:v>27.995954009234627</c:v>
                </c:pt>
                <c:pt idx="19">
                  <c:v>27.702802658352574</c:v>
                </c:pt>
                <c:pt idx="20">
                  <c:v>25.504167526737284</c:v>
                </c:pt>
                <c:pt idx="21">
                  <c:v>26.676772930265429</c:v>
                </c:pt>
                <c:pt idx="22">
                  <c:v>25.504167526737284</c:v>
                </c:pt>
                <c:pt idx="23">
                  <c:v>25.211016175855256</c:v>
                </c:pt>
                <c:pt idx="24">
                  <c:v>28.582256710998688</c:v>
                </c:pt>
                <c:pt idx="25">
                  <c:v>28.582256710998688</c:v>
                </c:pt>
                <c:pt idx="26">
                  <c:v>29.901437789967829</c:v>
                </c:pt>
                <c:pt idx="27">
                  <c:v>28.87540806188073</c:v>
                </c:pt>
                <c:pt idx="28">
                  <c:v>30.487740491731895</c:v>
                </c:pt>
                <c:pt idx="29">
                  <c:v>30.194589140849892</c:v>
                </c:pt>
                <c:pt idx="30">
                  <c:v>28.87540806188073</c:v>
                </c:pt>
                <c:pt idx="31">
                  <c:v>30.780891842613972</c:v>
                </c:pt>
                <c:pt idx="32">
                  <c:v>34.885010754962494</c:v>
                </c:pt>
                <c:pt idx="33">
                  <c:v>35.324737781285528</c:v>
                </c:pt>
                <c:pt idx="34">
                  <c:v>35.911040483049561</c:v>
                </c:pt>
                <c:pt idx="35">
                  <c:v>34.591859404080445</c:v>
                </c:pt>
                <c:pt idx="36">
                  <c:v>32.393224272465176</c:v>
                </c:pt>
                <c:pt idx="37">
                  <c:v>30.194589140849892</c:v>
                </c:pt>
                <c:pt idx="38">
                  <c:v>29.608286439085823</c:v>
                </c:pt>
                <c:pt idx="39">
                  <c:v>34.885010754962494</c:v>
                </c:pt>
                <c:pt idx="40">
                  <c:v>37.816524263782817</c:v>
                </c:pt>
                <c:pt idx="41">
                  <c:v>37.083645886577806</c:v>
                </c:pt>
                <c:pt idx="42">
                  <c:v>34.885010754962494</c:v>
                </c:pt>
                <c:pt idx="43">
                  <c:v>35.178162105844528</c:v>
                </c:pt>
                <c:pt idx="44">
                  <c:v>35.911040483049561</c:v>
                </c:pt>
                <c:pt idx="45">
                  <c:v>36.204191833931667</c:v>
                </c:pt>
                <c:pt idx="46">
                  <c:v>37.083645886577806</c:v>
                </c:pt>
                <c:pt idx="47">
                  <c:v>37.230221562018791</c:v>
                </c:pt>
                <c:pt idx="48">
                  <c:v>39.428856693634074</c:v>
                </c:pt>
                <c:pt idx="49">
                  <c:v>36.204191833931667</c:v>
                </c:pt>
                <c:pt idx="50">
                  <c:v>33.419254000552272</c:v>
                </c:pt>
                <c:pt idx="51">
                  <c:v>35.178162105844528</c:v>
                </c:pt>
                <c:pt idx="52">
                  <c:v>32.686375623347196</c:v>
                </c:pt>
                <c:pt idx="53">
                  <c:v>32.686375623347196</c:v>
                </c:pt>
                <c:pt idx="54">
                  <c:v>35.178162105844528</c:v>
                </c:pt>
                <c:pt idx="55">
                  <c:v>34.885010754962494</c:v>
                </c:pt>
                <c:pt idx="56">
                  <c:v>35.324737781285528</c:v>
                </c:pt>
                <c:pt idx="57">
                  <c:v>35.617889132167548</c:v>
                </c:pt>
                <c:pt idx="58">
                  <c:v>37.083645886577806</c:v>
                </c:pt>
                <c:pt idx="59">
                  <c:v>37.816524263782817</c:v>
                </c:pt>
                <c:pt idx="60">
                  <c:v>37.230221562018791</c:v>
                </c:pt>
                <c:pt idx="61">
                  <c:v>38.989129667310991</c:v>
                </c:pt>
                <c:pt idx="62">
                  <c:v>42.213794527013413</c:v>
                </c:pt>
                <c:pt idx="63">
                  <c:v>44.998732360392829</c:v>
                </c:pt>
                <c:pt idx="64">
                  <c:v>44.119278307746647</c:v>
                </c:pt>
                <c:pt idx="65">
                  <c:v>47.490518842890168</c:v>
                </c:pt>
                <c:pt idx="66">
                  <c:v>49.68915397450543</c:v>
                </c:pt>
                <c:pt idx="67">
                  <c:v>49.102851272741326</c:v>
                </c:pt>
                <c:pt idx="68">
                  <c:v>50.128881000828464</c:v>
                </c:pt>
                <c:pt idx="69">
                  <c:v>52.620667483325775</c:v>
                </c:pt>
                <c:pt idx="70">
                  <c:v>52.913818834207831</c:v>
                </c:pt>
                <c:pt idx="71">
                  <c:v>53.793272886853998</c:v>
                </c:pt>
                <c:pt idx="72">
                  <c:v>55.405605316705163</c:v>
                </c:pt>
                <c:pt idx="73">
                  <c:v>56.138483693910224</c:v>
                </c:pt>
                <c:pt idx="74">
                  <c:v>58.923421527289563</c:v>
                </c:pt>
                <c:pt idx="75">
                  <c:v>56.138483693910224</c:v>
                </c:pt>
                <c:pt idx="76">
                  <c:v>59.509724229053674</c:v>
                </c:pt>
                <c:pt idx="77">
                  <c:v>62.14808638699202</c:v>
                </c:pt>
                <c:pt idx="78">
                  <c:v>61.708359360668986</c:v>
                </c:pt>
                <c:pt idx="79">
                  <c:v>63.613843141402171</c:v>
                </c:pt>
                <c:pt idx="80">
                  <c:v>52.913818834207831</c:v>
                </c:pt>
                <c:pt idx="81">
                  <c:v>52.327516132443733</c:v>
                </c:pt>
                <c:pt idx="82">
                  <c:v>49.396002623623346</c:v>
                </c:pt>
                <c:pt idx="83">
                  <c:v>51.741213430679664</c:v>
                </c:pt>
                <c:pt idx="84">
                  <c:v>53.793272886853998</c:v>
                </c:pt>
                <c:pt idx="85">
                  <c:v>52.620667483325775</c:v>
                </c:pt>
                <c:pt idx="86">
                  <c:v>53.939848562294927</c:v>
                </c:pt>
                <c:pt idx="87">
                  <c:v>53.793272886853998</c:v>
                </c:pt>
                <c:pt idx="88">
                  <c:v>56.7247863956743</c:v>
                </c:pt>
                <c:pt idx="89">
                  <c:v>57.897391799202403</c:v>
                </c:pt>
                <c:pt idx="90">
                  <c:v>57.604240448320425</c:v>
                </c:pt>
                <c:pt idx="91">
                  <c:v>57.897391799202403</c:v>
                </c:pt>
                <c:pt idx="92">
                  <c:v>57.604240448320425</c:v>
                </c:pt>
                <c:pt idx="93">
                  <c:v>59.509724229053674</c:v>
                </c:pt>
                <c:pt idx="94">
                  <c:v>61.122056658904917</c:v>
                </c:pt>
                <c:pt idx="95">
                  <c:v>61.708359360668986</c:v>
                </c:pt>
                <c:pt idx="96">
                  <c:v>62.734389088756075</c:v>
                </c:pt>
                <c:pt idx="97">
                  <c:v>62.14808638699202</c:v>
                </c:pt>
                <c:pt idx="98">
                  <c:v>63.906994492284177</c:v>
                </c:pt>
                <c:pt idx="99">
                  <c:v>65.226175571253378</c:v>
                </c:pt>
                <c:pt idx="100">
                  <c:v>58.043967474643409</c:v>
                </c:pt>
                <c:pt idx="101">
                  <c:v>53.206970185089887</c:v>
                </c:pt>
                <c:pt idx="102">
                  <c:v>58.923421527289563</c:v>
                </c:pt>
                <c:pt idx="103">
                  <c:v>61.122056658904917</c:v>
                </c:pt>
                <c:pt idx="104">
                  <c:v>59.216572878171675</c:v>
                </c:pt>
                <c:pt idx="105">
                  <c:v>57.017937746556356</c:v>
                </c:pt>
                <c:pt idx="106">
                  <c:v>58.043967474643409</c:v>
                </c:pt>
                <c:pt idx="107">
                  <c:v>57.31108909743832</c:v>
                </c:pt>
                <c:pt idx="108">
                  <c:v>57.897391799202403</c:v>
                </c:pt>
                <c:pt idx="109">
                  <c:v>59.509724229053674</c:v>
                </c:pt>
                <c:pt idx="110">
                  <c:v>63.320691790520158</c:v>
                </c:pt>
                <c:pt idx="111">
                  <c:v>62.734389088756075</c:v>
                </c:pt>
                <c:pt idx="112">
                  <c:v>63.027540439638109</c:v>
                </c:pt>
                <c:pt idx="113">
                  <c:v>65.812478273017433</c:v>
                </c:pt>
                <c:pt idx="114">
                  <c:v>67.717962053750711</c:v>
                </c:pt>
                <c:pt idx="115">
                  <c:v>65.226175571253378</c:v>
                </c:pt>
                <c:pt idx="116">
                  <c:v>68.304264755514794</c:v>
                </c:pt>
                <c:pt idx="117">
                  <c:v>70.209748536247986</c:v>
                </c:pt>
                <c:pt idx="118">
                  <c:v>71.235778264335153</c:v>
                </c:pt>
                <c:pt idx="119">
                  <c:v>72.408383667863333</c:v>
                </c:pt>
                <c:pt idx="120">
                  <c:v>73.141262045068501</c:v>
                </c:pt>
                <c:pt idx="121">
                  <c:v>75.33989717668355</c:v>
                </c:pt>
                <c:pt idx="122">
                  <c:v>74.753594474919637</c:v>
                </c:pt>
                <c:pt idx="123">
                  <c:v>78.711137711827135</c:v>
                </c:pt>
                <c:pt idx="124">
                  <c:v>78.857713387268177</c:v>
                </c:pt>
                <c:pt idx="125">
                  <c:v>66.838508001104557</c:v>
                </c:pt>
                <c:pt idx="126">
                  <c:v>59.509724229053674</c:v>
                </c:pt>
                <c:pt idx="127">
                  <c:v>63.906994492284177</c:v>
                </c:pt>
                <c:pt idx="128">
                  <c:v>66.545356650222573</c:v>
                </c:pt>
                <c:pt idx="129">
                  <c:v>67.424810702868683</c:v>
                </c:pt>
                <c:pt idx="130">
                  <c:v>68.74399178183792</c:v>
                </c:pt>
                <c:pt idx="131">
                  <c:v>68.304264755514794</c:v>
                </c:pt>
                <c:pt idx="132">
                  <c:v>67.424810702868683</c:v>
                </c:pt>
                <c:pt idx="133">
                  <c:v>71.528929615217336</c:v>
                </c:pt>
                <c:pt idx="134">
                  <c:v>70.649475562571055</c:v>
                </c:pt>
                <c:pt idx="135">
                  <c:v>69.330294483601932</c:v>
                </c:pt>
                <c:pt idx="136">
                  <c:v>70.356324211689014</c:v>
                </c:pt>
                <c:pt idx="137">
                  <c:v>74.020716097714484</c:v>
                </c:pt>
                <c:pt idx="138">
                  <c:v>76.219351229329817</c:v>
                </c:pt>
                <c:pt idx="139">
                  <c:v>77.831683659181067</c:v>
                </c:pt>
                <c:pt idx="140">
                  <c:v>78.711137711827135</c:v>
                </c:pt>
                <c:pt idx="141">
                  <c:v>78.711137711827135</c:v>
                </c:pt>
                <c:pt idx="142">
                  <c:v>79.737167439914344</c:v>
                </c:pt>
                <c:pt idx="143">
                  <c:v>82.522105273293619</c:v>
                </c:pt>
                <c:pt idx="144">
                  <c:v>83.254983650498716</c:v>
                </c:pt>
                <c:pt idx="145">
                  <c:v>84.427589054026882</c:v>
                </c:pt>
                <c:pt idx="146">
                  <c:v>83.841286352262813</c:v>
                </c:pt>
                <c:pt idx="147">
                  <c:v>84.720740404908909</c:v>
                </c:pt>
                <c:pt idx="148">
                  <c:v>86.626224185642229</c:v>
                </c:pt>
                <c:pt idx="149">
                  <c:v>87.359102562847298</c:v>
                </c:pt>
                <c:pt idx="150">
                  <c:v>91.023494448872796</c:v>
                </c:pt>
                <c:pt idx="151">
                  <c:v>89.557737694462489</c:v>
                </c:pt>
                <c:pt idx="152">
                  <c:v>79.44401608903236</c:v>
                </c:pt>
                <c:pt idx="153">
                  <c:v>74.460443124037596</c:v>
                </c:pt>
                <c:pt idx="154">
                  <c:v>77.245380957416884</c:v>
                </c:pt>
                <c:pt idx="155">
                  <c:v>81.935802571529464</c:v>
                </c:pt>
                <c:pt idx="156">
                  <c:v>79.737167439914344</c:v>
                </c:pt>
                <c:pt idx="157">
                  <c:v>79.44401608903236</c:v>
                </c:pt>
                <c:pt idx="158">
                  <c:v>81.349499869765495</c:v>
                </c:pt>
                <c:pt idx="159">
                  <c:v>82.815256624175746</c:v>
                </c:pt>
                <c:pt idx="160">
                  <c:v>81.642651220647522</c:v>
                </c:pt>
                <c:pt idx="161">
                  <c:v>81.349499869765495</c:v>
                </c:pt>
                <c:pt idx="162">
                  <c:v>83.841286352262813</c:v>
                </c:pt>
                <c:pt idx="163">
                  <c:v>85.160467431231979</c:v>
                </c:pt>
                <c:pt idx="164">
                  <c:v>86.03992148387816</c:v>
                </c:pt>
                <c:pt idx="165">
                  <c:v>87.652253913729226</c:v>
                </c:pt>
                <c:pt idx="166">
                  <c:v>88.824859317257449</c:v>
                </c:pt>
                <c:pt idx="167">
                  <c:v>88.971434992698448</c:v>
                </c:pt>
                <c:pt idx="168">
                  <c:v>88.971434992698448</c:v>
                </c:pt>
                <c:pt idx="169">
                  <c:v>91.023494448872796</c:v>
                </c:pt>
                <c:pt idx="170">
                  <c:v>93.661856606811085</c:v>
                </c:pt>
                <c:pt idx="171">
                  <c:v>97.765975519159539</c:v>
                </c:pt>
                <c:pt idx="172">
                  <c:v>95.567340387544249</c:v>
                </c:pt>
                <c:pt idx="173">
                  <c:v>97.765975519159539</c:v>
                </c:pt>
                <c:pt idx="174">
                  <c:v>99.378307949010789</c:v>
                </c:pt>
                <c:pt idx="175">
                  <c:v>99.671459299892874</c:v>
                </c:pt>
                <c:pt idx="176">
                  <c:v>103.33585118591834</c:v>
                </c:pt>
                <c:pt idx="177">
                  <c:v>103.33585118591834</c:v>
                </c:pt>
                <c:pt idx="178">
                  <c:v>103.48242686135936</c:v>
                </c:pt>
                <c:pt idx="179">
                  <c:v>103.77557821224126</c:v>
                </c:pt>
                <c:pt idx="180">
                  <c:v>108.46599982635398</c:v>
                </c:pt>
                <c:pt idx="181">
                  <c:v>106.56051604562073</c:v>
                </c:pt>
                <c:pt idx="182">
                  <c:v>105.24133496665155</c:v>
                </c:pt>
                <c:pt idx="183">
                  <c:v>107.87969712458978</c:v>
                </c:pt>
                <c:pt idx="184">
                  <c:v>108.17284847547182</c:v>
                </c:pt>
                <c:pt idx="185">
                  <c:v>93.368705255928958</c:v>
                </c:pt>
                <c:pt idx="186">
                  <c:v>86.333072834760046</c:v>
                </c:pt>
                <c:pt idx="187">
                  <c:v>92.635826878723819</c:v>
                </c:pt>
                <c:pt idx="188">
                  <c:v>91.170070124313668</c:v>
                </c:pt>
                <c:pt idx="189">
                  <c:v>94.834462010339209</c:v>
                </c:pt>
                <c:pt idx="190">
                  <c:v>92.342675527841919</c:v>
                </c:pt>
                <c:pt idx="191">
                  <c:v>92.342675527841919</c:v>
                </c:pt>
                <c:pt idx="192">
                  <c:v>96.739945791072529</c:v>
                </c:pt>
                <c:pt idx="193">
                  <c:v>93.955007957693056</c:v>
                </c:pt>
                <c:pt idx="194">
                  <c:v>96.15364308930846</c:v>
                </c:pt>
                <c:pt idx="195">
                  <c:v>100.25776200165686</c:v>
                </c:pt>
                <c:pt idx="196">
                  <c:v>100.25776200165686</c:v>
                </c:pt>
                <c:pt idx="197">
                  <c:v>99.671459299892874</c:v>
                </c:pt>
                <c:pt idx="198">
                  <c:v>100.5509133525389</c:v>
                </c:pt>
                <c:pt idx="199">
                  <c:v>103.04269983503629</c:v>
                </c:pt>
                <c:pt idx="200">
                  <c:v>105.97421334385666</c:v>
                </c:pt>
                <c:pt idx="201">
                  <c:v>105.53448631753349</c:v>
                </c:pt>
                <c:pt idx="202">
                  <c:v>106.85366739650273</c:v>
                </c:pt>
                <c:pt idx="203">
                  <c:v>109.63860522988216</c:v>
                </c:pt>
                <c:pt idx="204">
                  <c:v>107.73312144914897</c:v>
                </c:pt>
                <c:pt idx="205">
                  <c:v>111.25093765973334</c:v>
                </c:pt>
                <c:pt idx="206">
                  <c:v>110.95778630885124</c:v>
                </c:pt>
                <c:pt idx="207">
                  <c:v>113.88929981767163</c:v>
                </c:pt>
                <c:pt idx="208">
                  <c:v>115.35505657208175</c:v>
                </c:pt>
                <c:pt idx="209">
                  <c:v>114.76875387031779</c:v>
                </c:pt>
                <c:pt idx="210">
                  <c:v>116.38108630016897</c:v>
                </c:pt>
                <c:pt idx="211">
                  <c:v>117.55369170369714</c:v>
                </c:pt>
                <c:pt idx="212">
                  <c:v>120.1920538616355</c:v>
                </c:pt>
                <c:pt idx="213">
                  <c:v>119.45917548443039</c:v>
                </c:pt>
                <c:pt idx="214">
                  <c:v>120.48520521251753</c:v>
                </c:pt>
                <c:pt idx="215">
                  <c:v>121.36465926516377</c:v>
                </c:pt>
                <c:pt idx="216">
                  <c:v>121.65781061604568</c:v>
                </c:pt>
                <c:pt idx="217">
                  <c:v>123.56329439677893</c:v>
                </c:pt>
                <c:pt idx="218">
                  <c:v>124.88247547574808</c:v>
                </c:pt>
                <c:pt idx="219">
                  <c:v>103.04269983503629</c:v>
                </c:pt>
                <c:pt idx="220">
                  <c:v>105.68106199297461</c:v>
                </c:pt>
                <c:pt idx="221">
                  <c:v>109.05230252811805</c:v>
                </c:pt>
                <c:pt idx="222">
                  <c:v>107.43997009826684</c:v>
                </c:pt>
                <c:pt idx="223">
                  <c:v>107.73312144914897</c:v>
                </c:pt>
                <c:pt idx="224">
                  <c:v>106.26736469473877</c:v>
                </c:pt>
                <c:pt idx="225">
                  <c:v>108.46599982635398</c:v>
                </c:pt>
                <c:pt idx="226">
                  <c:v>108.46599982635398</c:v>
                </c:pt>
                <c:pt idx="227">
                  <c:v>110.37148360708726</c:v>
                </c:pt>
                <c:pt idx="228">
                  <c:v>110.37148360708726</c:v>
                </c:pt>
                <c:pt idx="229">
                  <c:v>113.44957279134869</c:v>
                </c:pt>
                <c:pt idx="230">
                  <c:v>114.18245116855361</c:v>
                </c:pt>
                <c:pt idx="231">
                  <c:v>111.98381603693845</c:v>
                </c:pt>
                <c:pt idx="232">
                  <c:v>116.674237651051</c:v>
                </c:pt>
                <c:pt idx="233">
                  <c:v>119.16602413354838</c:v>
                </c:pt>
                <c:pt idx="234">
                  <c:v>118.28657008090229</c:v>
                </c:pt>
                <c:pt idx="235">
                  <c:v>118.28657008090229</c:v>
                </c:pt>
                <c:pt idx="236">
                  <c:v>119.75232683531243</c:v>
                </c:pt>
                <c:pt idx="237">
                  <c:v>121.07150791428153</c:v>
                </c:pt>
                <c:pt idx="238">
                  <c:v>122.97699169501486</c:v>
                </c:pt>
                <c:pt idx="239">
                  <c:v>122.68384034413285</c:v>
                </c:pt>
                <c:pt idx="240">
                  <c:v>126.34823223015825</c:v>
                </c:pt>
                <c:pt idx="241">
                  <c:v>126.4948079055993</c:v>
                </c:pt>
                <c:pt idx="242">
                  <c:v>127.96056466000962</c:v>
                </c:pt>
                <c:pt idx="243">
                  <c:v>129.86604844074284</c:v>
                </c:pt>
                <c:pt idx="244">
                  <c:v>131.47838087059409</c:v>
                </c:pt>
                <c:pt idx="245">
                  <c:v>128.25371601089154</c:v>
                </c:pt>
                <c:pt idx="246">
                  <c:v>129.86604844074284</c:v>
                </c:pt>
                <c:pt idx="247">
                  <c:v>132.35783492324006</c:v>
                </c:pt>
                <c:pt idx="248">
                  <c:v>134.70304573029628</c:v>
                </c:pt>
                <c:pt idx="249">
                  <c:v>134.26331870397334</c:v>
                </c:pt>
                <c:pt idx="250">
                  <c:v>136.60852951102964</c:v>
                </c:pt>
                <c:pt idx="251">
                  <c:v>136.16880248470656</c:v>
                </c:pt>
                <c:pt idx="252">
                  <c:v>135.87565113382439</c:v>
                </c:pt>
                <c:pt idx="253">
                  <c:v>111.98381603693845</c:v>
                </c:pt>
                <c:pt idx="254">
                  <c:v>113.74272414223067</c:v>
                </c:pt>
                <c:pt idx="255">
                  <c:v>116.38108630016897</c:v>
                </c:pt>
                <c:pt idx="256">
                  <c:v>119.75232683531243</c:v>
                </c:pt>
                <c:pt idx="257">
                  <c:v>119.75232683531243</c:v>
                </c:pt>
                <c:pt idx="258">
                  <c:v>117.99341873002021</c:v>
                </c:pt>
                <c:pt idx="259">
                  <c:v>118.87287278266618</c:v>
                </c:pt>
                <c:pt idx="260">
                  <c:v>119.75232683531243</c:v>
                </c:pt>
                <c:pt idx="261">
                  <c:v>121.36465926516377</c:v>
                </c:pt>
                <c:pt idx="262">
                  <c:v>122.39068899325078</c:v>
                </c:pt>
                <c:pt idx="263">
                  <c:v>120.48520521251753</c:v>
                </c:pt>
                <c:pt idx="264">
                  <c:v>120.77835656339951</c:v>
                </c:pt>
                <c:pt idx="265">
                  <c:v>121.65781061604568</c:v>
                </c:pt>
                <c:pt idx="266">
                  <c:v>122.97699169501486</c:v>
                </c:pt>
                <c:pt idx="267">
                  <c:v>124.58932412486608</c:v>
                </c:pt>
                <c:pt idx="268">
                  <c:v>125.7619295283943</c:v>
                </c:pt>
                <c:pt idx="269">
                  <c:v>126.4948079055993</c:v>
                </c:pt>
                <c:pt idx="270">
                  <c:v>127.66741330912753</c:v>
                </c:pt>
                <c:pt idx="271">
                  <c:v>128.40029168633254</c:v>
                </c:pt>
                <c:pt idx="272">
                  <c:v>127.37426195824551</c:v>
                </c:pt>
                <c:pt idx="273">
                  <c:v>131.18522951971201</c:v>
                </c:pt>
                <c:pt idx="274">
                  <c:v>133.67701600220934</c:v>
                </c:pt>
                <c:pt idx="275">
                  <c:v>131.77153222147584</c:v>
                </c:pt>
                <c:pt idx="276">
                  <c:v>133.67701600220934</c:v>
                </c:pt>
                <c:pt idx="277">
                  <c:v>133.97016735309137</c:v>
                </c:pt>
                <c:pt idx="278">
                  <c:v>132.50441059868109</c:v>
                </c:pt>
                <c:pt idx="279">
                  <c:v>136.60852951102964</c:v>
                </c:pt>
                <c:pt idx="280">
                  <c:v>135.58249978294259</c:v>
                </c:pt>
                <c:pt idx="281">
                  <c:v>123.27014304589687</c:v>
                </c:pt>
                <c:pt idx="282">
                  <c:v>119.75232683531243</c:v>
                </c:pt>
                <c:pt idx="283">
                  <c:v>117.8468430545792</c:v>
                </c:pt>
                <c:pt idx="284">
                  <c:v>119.75232683531243</c:v>
                </c:pt>
                <c:pt idx="285">
                  <c:v>120.04547818619439</c:v>
                </c:pt>
                <c:pt idx="286">
                  <c:v>123.27014304589687</c:v>
                </c:pt>
                <c:pt idx="287">
                  <c:v>124.58932412486608</c:v>
                </c:pt>
                <c:pt idx="288">
                  <c:v>125.7619295283943</c:v>
                </c:pt>
                <c:pt idx="289">
                  <c:v>123.85644574766093</c:v>
                </c:pt>
                <c:pt idx="290">
                  <c:v>125.17562682663007</c:v>
                </c:pt>
                <c:pt idx="291">
                  <c:v>126.78795925648129</c:v>
                </c:pt>
                <c:pt idx="292">
                  <c:v>126.78795925648129</c:v>
                </c:pt>
                <c:pt idx="293">
                  <c:v>125.46877817751209</c:v>
                </c:pt>
                <c:pt idx="294">
                  <c:v>129.86604844074284</c:v>
                </c:pt>
                <c:pt idx="295">
                  <c:v>129.86604844074284</c:v>
                </c:pt>
                <c:pt idx="296">
                  <c:v>131.47838087059409</c:v>
                </c:pt>
                <c:pt idx="297">
                  <c:v>132.06468357235784</c:v>
                </c:pt>
                <c:pt idx="298">
                  <c:v>131.47838087059409</c:v>
                </c:pt>
                <c:pt idx="299">
                  <c:v>131.47838087059409</c:v>
                </c:pt>
                <c:pt idx="300">
                  <c:v>134.70304573029628</c:v>
                </c:pt>
                <c:pt idx="301">
                  <c:v>134.26331870397334</c:v>
                </c:pt>
                <c:pt idx="302">
                  <c:v>133.67701600220934</c:v>
                </c:pt>
                <c:pt idx="303">
                  <c:v>138.80716464264501</c:v>
                </c:pt>
                <c:pt idx="304">
                  <c:v>136.60852951102964</c:v>
                </c:pt>
                <c:pt idx="305">
                  <c:v>139.97977004617292</c:v>
                </c:pt>
                <c:pt idx="306">
                  <c:v>138.66058896720386</c:v>
                </c:pt>
                <c:pt idx="307">
                  <c:v>139.686618695291</c:v>
                </c:pt>
                <c:pt idx="308">
                  <c:v>142.47155652867036</c:v>
                </c:pt>
                <c:pt idx="309">
                  <c:v>142.47155652867036</c:v>
                </c:pt>
                <c:pt idx="310">
                  <c:v>143.49758625675753</c:v>
                </c:pt>
                <c:pt idx="311">
                  <c:v>143.49758625675753</c:v>
                </c:pt>
                <c:pt idx="312">
                  <c:v>144.96334301116758</c:v>
                </c:pt>
                <c:pt idx="313">
                  <c:v>146.86882679190094</c:v>
                </c:pt>
                <c:pt idx="314">
                  <c:v>131.47838087059409</c:v>
                </c:pt>
                <c:pt idx="315">
                  <c:v>126.4948079055993</c:v>
                </c:pt>
                <c:pt idx="316">
                  <c:v>129.5728970898607</c:v>
                </c:pt>
                <c:pt idx="317">
                  <c:v>126.4948079055993</c:v>
                </c:pt>
                <c:pt idx="318">
                  <c:v>129.86604844074284</c:v>
                </c:pt>
                <c:pt idx="319">
                  <c:v>129.27974573897845</c:v>
                </c:pt>
                <c:pt idx="320">
                  <c:v>130.45235114250684</c:v>
                </c:pt>
                <c:pt idx="321">
                  <c:v>129.86604844074284</c:v>
                </c:pt>
                <c:pt idx="322">
                  <c:v>133.38386465132712</c:v>
                </c:pt>
                <c:pt idx="323">
                  <c:v>130.15919979162479</c:v>
                </c:pt>
                <c:pt idx="324">
                  <c:v>132.06468357235784</c:v>
                </c:pt>
                <c:pt idx="325">
                  <c:v>132.35783492324006</c:v>
                </c:pt>
                <c:pt idx="326">
                  <c:v>132.35783492324006</c:v>
                </c:pt>
                <c:pt idx="327">
                  <c:v>132.50441059868109</c:v>
                </c:pt>
                <c:pt idx="328">
                  <c:v>136.90168086191159</c:v>
                </c:pt>
                <c:pt idx="329">
                  <c:v>137.48798356367581</c:v>
                </c:pt>
                <c:pt idx="330">
                  <c:v>135.28934843206054</c:v>
                </c:pt>
                <c:pt idx="331">
                  <c:v>137.48798356367581</c:v>
                </c:pt>
                <c:pt idx="332">
                  <c:v>140.27292139705509</c:v>
                </c:pt>
                <c:pt idx="333">
                  <c:v>140.27292139705509</c:v>
                </c:pt>
                <c:pt idx="334">
                  <c:v>142.17840517778833</c:v>
                </c:pt>
                <c:pt idx="335">
                  <c:v>143.49758625675753</c:v>
                </c:pt>
                <c:pt idx="336">
                  <c:v>144.08388895852161</c:v>
                </c:pt>
                <c:pt idx="337">
                  <c:v>143.7907376076397</c:v>
                </c:pt>
                <c:pt idx="338">
                  <c:v>145.69622138837281</c:v>
                </c:pt>
                <c:pt idx="339">
                  <c:v>145.40307003749081</c:v>
                </c:pt>
                <c:pt idx="340">
                  <c:v>147.60170516910577</c:v>
                </c:pt>
                <c:pt idx="341">
                  <c:v>148.18800787087025</c:v>
                </c:pt>
                <c:pt idx="342">
                  <c:v>148.48115922175202</c:v>
                </c:pt>
                <c:pt idx="343">
                  <c:v>152.29212678321866</c:v>
                </c:pt>
                <c:pt idx="344">
                  <c:v>149.8003403007215</c:v>
                </c:pt>
                <c:pt idx="345">
                  <c:v>149.06746192351622</c:v>
                </c:pt>
                <c:pt idx="346">
                  <c:v>123.85644574766093</c:v>
                </c:pt>
                <c:pt idx="347">
                  <c:v>129.5728970898607</c:v>
                </c:pt>
                <c:pt idx="348">
                  <c:v>130.45235114250684</c:v>
                </c:pt>
                <c:pt idx="349">
                  <c:v>131.77153222147584</c:v>
                </c:pt>
                <c:pt idx="350">
                  <c:v>131.47838087059409</c:v>
                </c:pt>
                <c:pt idx="351">
                  <c:v>129.86604844074284</c:v>
                </c:pt>
                <c:pt idx="352">
                  <c:v>132.35783492324006</c:v>
                </c:pt>
                <c:pt idx="353">
                  <c:v>133.67701600220934</c:v>
                </c:pt>
                <c:pt idx="354">
                  <c:v>135.28934843206054</c:v>
                </c:pt>
                <c:pt idx="355">
                  <c:v>137.48798356367581</c:v>
                </c:pt>
                <c:pt idx="356">
                  <c:v>137.78113491455775</c:v>
                </c:pt>
                <c:pt idx="357">
                  <c:v>133.97016735309137</c:v>
                </c:pt>
                <c:pt idx="358">
                  <c:v>137.48798356367581</c:v>
                </c:pt>
                <c:pt idx="359">
                  <c:v>135.58249978294259</c:v>
                </c:pt>
                <c:pt idx="360">
                  <c:v>138.66058896720386</c:v>
                </c:pt>
                <c:pt idx="361">
                  <c:v>136.90168086191159</c:v>
                </c:pt>
                <c:pt idx="362">
                  <c:v>141.00579977426008</c:v>
                </c:pt>
                <c:pt idx="363">
                  <c:v>140.56607274793711</c:v>
                </c:pt>
                <c:pt idx="364">
                  <c:v>142.91128355499347</c:v>
                </c:pt>
                <c:pt idx="365">
                  <c:v>145.10991868660872</c:v>
                </c:pt>
                <c:pt idx="366">
                  <c:v>145.40307003749081</c:v>
                </c:pt>
                <c:pt idx="367">
                  <c:v>145.98937273925478</c:v>
                </c:pt>
                <c:pt idx="368">
                  <c:v>146.57567544101872</c:v>
                </c:pt>
                <c:pt idx="369">
                  <c:v>149.21403759895713</c:v>
                </c:pt>
                <c:pt idx="370">
                  <c:v>146.86882679190094</c:v>
                </c:pt>
                <c:pt idx="371">
                  <c:v>150.9729457042495</c:v>
                </c:pt>
                <c:pt idx="372">
                  <c:v>147.89485651998805</c:v>
                </c:pt>
                <c:pt idx="373">
                  <c:v>131.47838087059409</c:v>
                </c:pt>
                <c:pt idx="374">
                  <c:v>128.40029168633254</c:v>
                </c:pt>
                <c:pt idx="375">
                  <c:v>130.59892681794796</c:v>
                </c:pt>
                <c:pt idx="376">
                  <c:v>132.06468357235784</c:v>
                </c:pt>
                <c:pt idx="377">
                  <c:v>132.79756194956312</c:v>
                </c:pt>
                <c:pt idx="378">
                  <c:v>130.89207816882987</c:v>
                </c:pt>
                <c:pt idx="379">
                  <c:v>134.26331870397334</c:v>
                </c:pt>
                <c:pt idx="380">
                  <c:v>132.79756194956312</c:v>
                </c:pt>
                <c:pt idx="381">
                  <c:v>133.67701600220934</c:v>
                </c:pt>
                <c:pt idx="382">
                  <c:v>137.19483221279381</c:v>
                </c:pt>
                <c:pt idx="383">
                  <c:v>137.48798356367581</c:v>
                </c:pt>
                <c:pt idx="384">
                  <c:v>134.55647005485537</c:v>
                </c:pt>
                <c:pt idx="385">
                  <c:v>138.80716464264501</c:v>
                </c:pt>
                <c:pt idx="386">
                  <c:v>137.78113491455775</c:v>
                </c:pt>
                <c:pt idx="387">
                  <c:v>138.66058896720386</c:v>
                </c:pt>
                <c:pt idx="388">
                  <c:v>140.56607274793711</c:v>
                </c:pt>
                <c:pt idx="389">
                  <c:v>138.80716464264501</c:v>
                </c:pt>
                <c:pt idx="390">
                  <c:v>143.20443490587542</c:v>
                </c:pt>
                <c:pt idx="391">
                  <c:v>143.49758625675753</c:v>
                </c:pt>
                <c:pt idx="392">
                  <c:v>145.10991868660872</c:v>
                </c:pt>
                <c:pt idx="393">
                  <c:v>142.91128355499347</c:v>
                </c:pt>
                <c:pt idx="394">
                  <c:v>145.69622138837281</c:v>
                </c:pt>
                <c:pt idx="395">
                  <c:v>147.60170516910577</c:v>
                </c:pt>
                <c:pt idx="396">
                  <c:v>147.01540246734183</c:v>
                </c:pt>
                <c:pt idx="397">
                  <c:v>150.09349165160341</c:v>
                </c:pt>
                <c:pt idx="398">
                  <c:v>150.09349165160341</c:v>
                </c:pt>
                <c:pt idx="399">
                  <c:v>152.58527813410058</c:v>
                </c:pt>
                <c:pt idx="400">
                  <c:v>153.90445921306988</c:v>
                </c:pt>
                <c:pt idx="401">
                  <c:v>150.67979435336727</c:v>
                </c:pt>
                <c:pt idx="402">
                  <c:v>151.70582408145452</c:v>
                </c:pt>
                <c:pt idx="403">
                  <c:v>127.37426195824551</c:v>
                </c:pt>
                <c:pt idx="404">
                  <c:v>125.17562682663007</c:v>
                </c:pt>
                <c:pt idx="405">
                  <c:v>128.69344303721471</c:v>
                </c:pt>
                <c:pt idx="406">
                  <c:v>130.45235114250684</c:v>
                </c:pt>
                <c:pt idx="407">
                  <c:v>129.27974573897845</c:v>
                </c:pt>
                <c:pt idx="408">
                  <c:v>134.26331870397334</c:v>
                </c:pt>
                <c:pt idx="409">
                  <c:v>134.70304573029628</c:v>
                </c:pt>
                <c:pt idx="410">
                  <c:v>136.60852951102964</c:v>
                </c:pt>
                <c:pt idx="411">
                  <c:v>136.46195383558862</c:v>
                </c:pt>
                <c:pt idx="412">
                  <c:v>136.90168086191159</c:v>
                </c:pt>
                <c:pt idx="413">
                  <c:v>136.46195383558862</c:v>
                </c:pt>
                <c:pt idx="414">
                  <c:v>135.28934843206054</c:v>
                </c:pt>
                <c:pt idx="415">
                  <c:v>135.87565113382439</c:v>
                </c:pt>
                <c:pt idx="416">
                  <c:v>137.78113491455775</c:v>
                </c:pt>
                <c:pt idx="417">
                  <c:v>137.48798356367581</c:v>
                </c:pt>
                <c:pt idx="418">
                  <c:v>138.36743761632198</c:v>
                </c:pt>
                <c:pt idx="419">
                  <c:v>141.88525382690628</c:v>
                </c:pt>
                <c:pt idx="420">
                  <c:v>142.47155652867036</c:v>
                </c:pt>
                <c:pt idx="421">
                  <c:v>141.298951125142</c:v>
                </c:pt>
                <c:pt idx="422">
                  <c:v>142.91128355499347</c:v>
                </c:pt>
                <c:pt idx="423">
                  <c:v>146.86882679190094</c:v>
                </c:pt>
                <c:pt idx="424">
                  <c:v>147.30855381822411</c:v>
                </c:pt>
                <c:pt idx="425">
                  <c:v>149.06746192351622</c:v>
                </c:pt>
                <c:pt idx="426">
                  <c:v>148.48115922175202</c:v>
                </c:pt>
                <c:pt idx="427">
                  <c:v>148.77431057263431</c:v>
                </c:pt>
                <c:pt idx="428">
                  <c:v>151.1195213796905</c:v>
                </c:pt>
                <c:pt idx="429">
                  <c:v>149.8003403007215</c:v>
                </c:pt>
                <c:pt idx="430">
                  <c:v>151.41267273057233</c:v>
                </c:pt>
                <c:pt idx="431">
                  <c:v>151.1195213796905</c:v>
                </c:pt>
                <c:pt idx="432">
                  <c:v>127.37426195824551</c:v>
                </c:pt>
                <c:pt idx="433">
                  <c:v>130.89207816882987</c:v>
                </c:pt>
                <c:pt idx="434">
                  <c:v>129.5728970898607</c:v>
                </c:pt>
                <c:pt idx="435">
                  <c:v>129.27974573897845</c:v>
                </c:pt>
                <c:pt idx="436">
                  <c:v>132.06468357235784</c:v>
                </c:pt>
                <c:pt idx="437">
                  <c:v>132.06468357235784</c:v>
                </c:pt>
                <c:pt idx="438">
                  <c:v>133.38386465132712</c:v>
                </c:pt>
                <c:pt idx="439">
                  <c:v>134.55647005485537</c:v>
                </c:pt>
                <c:pt idx="440">
                  <c:v>134.26331870397334</c:v>
                </c:pt>
                <c:pt idx="441">
                  <c:v>138.07428626543981</c:v>
                </c:pt>
                <c:pt idx="442">
                  <c:v>136.16880248470656</c:v>
                </c:pt>
                <c:pt idx="443">
                  <c:v>136.60852951102964</c:v>
                </c:pt>
                <c:pt idx="444">
                  <c:v>136.90168086191159</c:v>
                </c:pt>
                <c:pt idx="445">
                  <c:v>137.78113491455775</c:v>
                </c:pt>
                <c:pt idx="446">
                  <c:v>136.60852951102964</c:v>
                </c:pt>
                <c:pt idx="447">
                  <c:v>138.07428626543981</c:v>
                </c:pt>
                <c:pt idx="448">
                  <c:v>140.27292139705509</c:v>
                </c:pt>
                <c:pt idx="449">
                  <c:v>140.27292139705509</c:v>
                </c:pt>
                <c:pt idx="450">
                  <c:v>139.97977004617292</c:v>
                </c:pt>
                <c:pt idx="451">
                  <c:v>142.91128355499347</c:v>
                </c:pt>
                <c:pt idx="452">
                  <c:v>145.10991868660872</c:v>
                </c:pt>
                <c:pt idx="453">
                  <c:v>144.96334301116758</c:v>
                </c:pt>
                <c:pt idx="454">
                  <c:v>144.96334301116758</c:v>
                </c:pt>
                <c:pt idx="455">
                  <c:v>146.57567544101872</c:v>
                </c:pt>
                <c:pt idx="456">
                  <c:v>145.98937273925478</c:v>
                </c:pt>
                <c:pt idx="457">
                  <c:v>149.21403759895713</c:v>
                </c:pt>
                <c:pt idx="458">
                  <c:v>148.77431057263431</c:v>
                </c:pt>
                <c:pt idx="459">
                  <c:v>151.1195213796905</c:v>
                </c:pt>
                <c:pt idx="460">
                  <c:v>128.98659438809676</c:v>
                </c:pt>
                <c:pt idx="461">
                  <c:v>120.1920538616355</c:v>
                </c:pt>
                <c:pt idx="462">
                  <c:v>121.65781061604568</c:v>
                </c:pt>
                <c:pt idx="463">
                  <c:v>125.46877817751209</c:v>
                </c:pt>
                <c:pt idx="464">
                  <c:v>122.97699169501486</c:v>
                </c:pt>
                <c:pt idx="465">
                  <c:v>123.27014304589687</c:v>
                </c:pt>
                <c:pt idx="466">
                  <c:v>126.78795925648129</c:v>
                </c:pt>
                <c:pt idx="467">
                  <c:v>127.96056466000962</c:v>
                </c:pt>
                <c:pt idx="468">
                  <c:v>128.98659438809676</c:v>
                </c:pt>
                <c:pt idx="469">
                  <c:v>129.86604844074284</c:v>
                </c:pt>
                <c:pt idx="470">
                  <c:v>129.27974573897845</c:v>
                </c:pt>
                <c:pt idx="471">
                  <c:v>130.89207816882987</c:v>
                </c:pt>
                <c:pt idx="472">
                  <c:v>128.98659438809676</c:v>
                </c:pt>
                <c:pt idx="473">
                  <c:v>131.18522951971201</c:v>
                </c:pt>
                <c:pt idx="474">
                  <c:v>131.47838087059409</c:v>
                </c:pt>
                <c:pt idx="475">
                  <c:v>133.38386465132712</c:v>
                </c:pt>
                <c:pt idx="476">
                  <c:v>135.87565113382439</c:v>
                </c:pt>
                <c:pt idx="477">
                  <c:v>136.46195383558862</c:v>
                </c:pt>
                <c:pt idx="478">
                  <c:v>137.78113491455775</c:v>
                </c:pt>
                <c:pt idx="479">
                  <c:v>138.80716464264501</c:v>
                </c:pt>
                <c:pt idx="480">
                  <c:v>136.90168086191159</c:v>
                </c:pt>
                <c:pt idx="481">
                  <c:v>138.80716464264501</c:v>
                </c:pt>
                <c:pt idx="482">
                  <c:v>141.00579977426008</c:v>
                </c:pt>
                <c:pt idx="483">
                  <c:v>141.298951125142</c:v>
                </c:pt>
                <c:pt idx="484">
                  <c:v>141.298951125142</c:v>
                </c:pt>
                <c:pt idx="485">
                  <c:v>141.59210247602439</c:v>
                </c:pt>
                <c:pt idx="486">
                  <c:v>145.98937273925478</c:v>
                </c:pt>
                <c:pt idx="487">
                  <c:v>144.96334301116758</c:v>
                </c:pt>
                <c:pt idx="488">
                  <c:v>146.28252409013675</c:v>
                </c:pt>
                <c:pt idx="489">
                  <c:v>149.21403759895713</c:v>
                </c:pt>
                <c:pt idx="490">
                  <c:v>147.60170516910577</c:v>
                </c:pt>
                <c:pt idx="491">
                  <c:v>120.1920538616355</c:v>
                </c:pt>
                <c:pt idx="492">
                  <c:v>121.07150791428153</c:v>
                </c:pt>
                <c:pt idx="493">
                  <c:v>120.77835656339951</c:v>
                </c:pt>
                <c:pt idx="494">
                  <c:v>124.58932412486608</c:v>
                </c:pt>
                <c:pt idx="495">
                  <c:v>121.95096196692772</c:v>
                </c:pt>
                <c:pt idx="496">
                  <c:v>123.27014304589687</c:v>
                </c:pt>
                <c:pt idx="497">
                  <c:v>125.7619295283943</c:v>
                </c:pt>
                <c:pt idx="498">
                  <c:v>122.97699169501486</c:v>
                </c:pt>
                <c:pt idx="499">
                  <c:v>127.96056466000962</c:v>
                </c:pt>
                <c:pt idx="500">
                  <c:v>128.25371601089154</c:v>
                </c:pt>
                <c:pt idx="501">
                  <c:v>128.98659438809676</c:v>
                </c:pt>
                <c:pt idx="502">
                  <c:v>127.37426195824551</c:v>
                </c:pt>
                <c:pt idx="503">
                  <c:v>130.45235114250684</c:v>
                </c:pt>
                <c:pt idx="504">
                  <c:v>130.89207816882987</c:v>
                </c:pt>
                <c:pt idx="505">
                  <c:v>132.79756194956312</c:v>
                </c:pt>
                <c:pt idx="506">
                  <c:v>131.18522951971201</c:v>
                </c:pt>
                <c:pt idx="507">
                  <c:v>135.58249978294259</c:v>
                </c:pt>
                <c:pt idx="508">
                  <c:v>133.97016735309137</c:v>
                </c:pt>
                <c:pt idx="509">
                  <c:v>135.28934843206054</c:v>
                </c:pt>
                <c:pt idx="510">
                  <c:v>135.58249978294259</c:v>
                </c:pt>
                <c:pt idx="511">
                  <c:v>136.60852951102964</c:v>
                </c:pt>
                <c:pt idx="512">
                  <c:v>136.46195383558862</c:v>
                </c:pt>
                <c:pt idx="513">
                  <c:v>140.8592240988192</c:v>
                </c:pt>
                <c:pt idx="514">
                  <c:v>141.88525382690628</c:v>
                </c:pt>
                <c:pt idx="515">
                  <c:v>142.7647078795523</c:v>
                </c:pt>
                <c:pt idx="516">
                  <c:v>145.69622138837281</c:v>
                </c:pt>
                <c:pt idx="517">
                  <c:v>144.67019166028558</c:v>
                </c:pt>
                <c:pt idx="518">
                  <c:v>144.08388895852161</c:v>
                </c:pt>
                <c:pt idx="519">
                  <c:v>146.57567544101872</c:v>
                </c:pt>
                <c:pt idx="520">
                  <c:v>120.48520521251753</c:v>
                </c:pt>
                <c:pt idx="521">
                  <c:v>113.74272414223067</c:v>
                </c:pt>
                <c:pt idx="522">
                  <c:v>116.96738900193314</c:v>
                </c:pt>
                <c:pt idx="523">
                  <c:v>117.99341873002021</c:v>
                </c:pt>
                <c:pt idx="524">
                  <c:v>118.28657008090229</c:v>
                </c:pt>
                <c:pt idx="525">
                  <c:v>122.97699169501486</c:v>
                </c:pt>
                <c:pt idx="526">
                  <c:v>122.09753764236876</c:v>
                </c:pt>
                <c:pt idx="527">
                  <c:v>122.97699169501486</c:v>
                </c:pt>
                <c:pt idx="528">
                  <c:v>123.85644574766093</c:v>
                </c:pt>
                <c:pt idx="529">
                  <c:v>123.56329439677893</c:v>
                </c:pt>
                <c:pt idx="530">
                  <c:v>123.85644574766093</c:v>
                </c:pt>
                <c:pt idx="531">
                  <c:v>122.97699169501486</c:v>
                </c:pt>
                <c:pt idx="532">
                  <c:v>125.17562682663007</c:v>
                </c:pt>
                <c:pt idx="533">
                  <c:v>125.17562682663007</c:v>
                </c:pt>
                <c:pt idx="534">
                  <c:v>126.4948079055993</c:v>
                </c:pt>
                <c:pt idx="535">
                  <c:v>129.27974573897845</c:v>
                </c:pt>
                <c:pt idx="536">
                  <c:v>128.98659438809676</c:v>
                </c:pt>
                <c:pt idx="537">
                  <c:v>130.89207816882987</c:v>
                </c:pt>
                <c:pt idx="538">
                  <c:v>132.79756194956312</c:v>
                </c:pt>
                <c:pt idx="539">
                  <c:v>134.70304573029628</c:v>
                </c:pt>
                <c:pt idx="540">
                  <c:v>136.16880248470656</c:v>
                </c:pt>
                <c:pt idx="541">
                  <c:v>137.19483221279381</c:v>
                </c:pt>
                <c:pt idx="542">
                  <c:v>136.16880248470656</c:v>
                </c:pt>
                <c:pt idx="543">
                  <c:v>139.10031599352692</c:v>
                </c:pt>
                <c:pt idx="544">
                  <c:v>139.686618695291</c:v>
                </c:pt>
                <c:pt idx="545">
                  <c:v>140.27292139705509</c:v>
                </c:pt>
                <c:pt idx="546">
                  <c:v>141.88525382690628</c:v>
                </c:pt>
                <c:pt idx="547">
                  <c:v>139.39346734440909</c:v>
                </c:pt>
                <c:pt idx="548">
                  <c:v>141.298951125142</c:v>
                </c:pt>
                <c:pt idx="549">
                  <c:v>145.40307003749081</c:v>
                </c:pt>
                <c:pt idx="550">
                  <c:v>142.7647078795523</c:v>
                </c:pt>
                <c:pt idx="551">
                  <c:v>118.87287278266618</c:v>
                </c:pt>
                <c:pt idx="552">
                  <c:v>113.44957279134869</c:v>
                </c:pt>
                <c:pt idx="553">
                  <c:v>117.55369170369714</c:v>
                </c:pt>
                <c:pt idx="554">
                  <c:v>118.87287278266618</c:v>
                </c:pt>
                <c:pt idx="555">
                  <c:v>117.26054035281514</c:v>
                </c:pt>
                <c:pt idx="556">
                  <c:v>121.07150791428153</c:v>
                </c:pt>
                <c:pt idx="557">
                  <c:v>120.1920538616355</c:v>
                </c:pt>
                <c:pt idx="558">
                  <c:v>122.39068899325078</c:v>
                </c:pt>
                <c:pt idx="559">
                  <c:v>122.39068899325078</c:v>
                </c:pt>
                <c:pt idx="560">
                  <c:v>124.29617277398398</c:v>
                </c:pt>
                <c:pt idx="561">
                  <c:v>123.85644574766093</c:v>
                </c:pt>
                <c:pt idx="562">
                  <c:v>124.14959709854303</c:v>
                </c:pt>
                <c:pt idx="563">
                  <c:v>123.85644574766093</c:v>
                </c:pt>
                <c:pt idx="564">
                  <c:v>122.39068899325078</c:v>
                </c:pt>
                <c:pt idx="565">
                  <c:v>124.14959709854303</c:v>
                </c:pt>
                <c:pt idx="566">
                  <c:v>128.98659438809676</c:v>
                </c:pt>
                <c:pt idx="567">
                  <c:v>128.98659438809676</c:v>
                </c:pt>
                <c:pt idx="568">
                  <c:v>130.45235114250684</c:v>
                </c:pt>
                <c:pt idx="569">
                  <c:v>128.98659438809676</c:v>
                </c:pt>
                <c:pt idx="570">
                  <c:v>134.26331870397334</c:v>
                </c:pt>
                <c:pt idx="571">
                  <c:v>133.38386465132712</c:v>
                </c:pt>
                <c:pt idx="572">
                  <c:v>134.70304573029628</c:v>
                </c:pt>
                <c:pt idx="573">
                  <c:v>136.90168086191159</c:v>
                </c:pt>
                <c:pt idx="574">
                  <c:v>138.36743761632198</c:v>
                </c:pt>
                <c:pt idx="575">
                  <c:v>139.686618695291</c:v>
                </c:pt>
                <c:pt idx="576">
                  <c:v>138.36743761632198</c:v>
                </c:pt>
                <c:pt idx="577">
                  <c:v>139.39346734440909</c:v>
                </c:pt>
                <c:pt idx="578">
                  <c:v>108.46599982635398</c:v>
                </c:pt>
                <c:pt idx="579">
                  <c:v>111.83724036149742</c:v>
                </c:pt>
                <c:pt idx="580">
                  <c:v>115.06190522119982</c:v>
                </c:pt>
                <c:pt idx="581">
                  <c:v>115.35505657208175</c:v>
                </c:pt>
                <c:pt idx="582">
                  <c:v>114.76875387031779</c:v>
                </c:pt>
                <c:pt idx="583">
                  <c:v>115.64820792296391</c:v>
                </c:pt>
                <c:pt idx="584">
                  <c:v>117.55369170369714</c:v>
                </c:pt>
                <c:pt idx="585">
                  <c:v>117.99341873002021</c:v>
                </c:pt>
                <c:pt idx="586">
                  <c:v>119.45917548443039</c:v>
                </c:pt>
                <c:pt idx="587">
                  <c:v>118.28657008090229</c:v>
                </c:pt>
                <c:pt idx="588">
                  <c:v>122.09753764236876</c:v>
                </c:pt>
                <c:pt idx="589">
                  <c:v>122.97699169501486</c:v>
                </c:pt>
                <c:pt idx="590">
                  <c:v>119.75232683531243</c:v>
                </c:pt>
                <c:pt idx="591">
                  <c:v>123.85644574766093</c:v>
                </c:pt>
                <c:pt idx="592">
                  <c:v>122.97699169501486</c:v>
                </c:pt>
                <c:pt idx="593">
                  <c:v>126.34823223015825</c:v>
                </c:pt>
                <c:pt idx="594">
                  <c:v>127.08111060736346</c:v>
                </c:pt>
                <c:pt idx="595">
                  <c:v>128.69344303721471</c:v>
                </c:pt>
                <c:pt idx="596">
                  <c:v>130.45235114250684</c:v>
                </c:pt>
                <c:pt idx="597">
                  <c:v>130.15919979162479</c:v>
                </c:pt>
                <c:pt idx="598">
                  <c:v>132.06468357235784</c:v>
                </c:pt>
                <c:pt idx="599">
                  <c:v>132.79756194956312</c:v>
                </c:pt>
                <c:pt idx="600">
                  <c:v>134.26331870397334</c:v>
                </c:pt>
                <c:pt idx="601">
                  <c:v>134.55647005485537</c:v>
                </c:pt>
                <c:pt idx="602">
                  <c:v>135.87565113382439</c:v>
                </c:pt>
                <c:pt idx="603">
                  <c:v>136.46195383558862</c:v>
                </c:pt>
                <c:pt idx="604">
                  <c:v>137.78113491455775</c:v>
                </c:pt>
                <c:pt idx="605">
                  <c:v>136.60852951102964</c:v>
                </c:pt>
                <c:pt idx="606">
                  <c:v>110.66463495796927</c:v>
                </c:pt>
                <c:pt idx="607">
                  <c:v>112.27696738782048</c:v>
                </c:pt>
                <c:pt idx="608">
                  <c:v>114.47560251943567</c:v>
                </c:pt>
                <c:pt idx="609">
                  <c:v>115.35505657208175</c:v>
                </c:pt>
                <c:pt idx="610">
                  <c:v>114.18245116855361</c:v>
                </c:pt>
                <c:pt idx="611">
                  <c:v>117.55369170369714</c:v>
                </c:pt>
                <c:pt idx="612">
                  <c:v>120.48520521251753</c:v>
                </c:pt>
                <c:pt idx="613">
                  <c:v>116.96738900193314</c:v>
                </c:pt>
                <c:pt idx="614">
                  <c:v>119.75232683531243</c:v>
                </c:pt>
                <c:pt idx="615">
                  <c:v>119.75232683531243</c:v>
                </c:pt>
                <c:pt idx="616">
                  <c:v>120.1920538616355</c:v>
                </c:pt>
                <c:pt idx="617">
                  <c:v>122.09753764236876</c:v>
                </c:pt>
                <c:pt idx="618">
                  <c:v>122.09753764236876</c:v>
                </c:pt>
                <c:pt idx="619">
                  <c:v>121.65781061604568</c:v>
                </c:pt>
                <c:pt idx="620">
                  <c:v>124.88247547574808</c:v>
                </c:pt>
                <c:pt idx="621">
                  <c:v>122.09753764236876</c:v>
                </c:pt>
                <c:pt idx="622">
                  <c:v>125.46877817751209</c:v>
                </c:pt>
                <c:pt idx="623">
                  <c:v>129.27974573897845</c:v>
                </c:pt>
                <c:pt idx="624">
                  <c:v>128.98659438809676</c:v>
                </c:pt>
                <c:pt idx="625">
                  <c:v>131.18522951971201</c:v>
                </c:pt>
                <c:pt idx="626">
                  <c:v>134.70304573029628</c:v>
                </c:pt>
                <c:pt idx="627">
                  <c:v>132.06468357235784</c:v>
                </c:pt>
                <c:pt idx="628">
                  <c:v>132.50441059868109</c:v>
                </c:pt>
                <c:pt idx="629">
                  <c:v>134.99619708117842</c:v>
                </c:pt>
                <c:pt idx="630">
                  <c:v>133.67701600220934</c:v>
                </c:pt>
                <c:pt idx="631">
                  <c:v>137.78113491455775</c:v>
                </c:pt>
                <c:pt idx="632">
                  <c:v>139.39346734440909</c:v>
                </c:pt>
                <c:pt idx="633">
                  <c:v>137.19483221279381</c:v>
                </c:pt>
                <c:pt idx="634">
                  <c:v>140.8592240988192</c:v>
                </c:pt>
                <c:pt idx="635">
                  <c:v>124.29617277398398</c:v>
                </c:pt>
                <c:pt idx="636">
                  <c:v>109.63860522988216</c:v>
                </c:pt>
                <c:pt idx="637">
                  <c:v>113.88929981767163</c:v>
                </c:pt>
                <c:pt idx="638">
                  <c:v>113.44957279134869</c:v>
                </c:pt>
                <c:pt idx="639">
                  <c:v>114.18245116855361</c:v>
                </c:pt>
                <c:pt idx="640">
                  <c:v>118.28657008090229</c:v>
                </c:pt>
                <c:pt idx="641">
                  <c:v>117.26054035281514</c:v>
                </c:pt>
                <c:pt idx="642">
                  <c:v>117.55369170369714</c:v>
                </c:pt>
                <c:pt idx="643">
                  <c:v>118.57972143178419</c:v>
                </c:pt>
                <c:pt idx="644">
                  <c:v>120.77835656339951</c:v>
                </c:pt>
                <c:pt idx="645">
                  <c:v>117.99341873002021</c:v>
                </c:pt>
                <c:pt idx="646">
                  <c:v>118.87287278266618</c:v>
                </c:pt>
                <c:pt idx="647">
                  <c:v>121.95096196692772</c:v>
                </c:pt>
                <c:pt idx="648">
                  <c:v>122.09753764236876</c:v>
                </c:pt>
                <c:pt idx="649">
                  <c:v>123.56329439677893</c:v>
                </c:pt>
                <c:pt idx="650">
                  <c:v>125.17562682663007</c:v>
                </c:pt>
                <c:pt idx="651">
                  <c:v>126.4948079055993</c:v>
                </c:pt>
                <c:pt idx="652">
                  <c:v>127.96056466000962</c:v>
                </c:pt>
                <c:pt idx="653">
                  <c:v>126.78795925648129</c:v>
                </c:pt>
                <c:pt idx="654">
                  <c:v>128.40029168633254</c:v>
                </c:pt>
                <c:pt idx="655">
                  <c:v>132.35783492324006</c:v>
                </c:pt>
                <c:pt idx="656">
                  <c:v>130.89207816882987</c:v>
                </c:pt>
                <c:pt idx="657">
                  <c:v>132.35783492324006</c:v>
                </c:pt>
                <c:pt idx="658">
                  <c:v>136.16880248470656</c:v>
                </c:pt>
                <c:pt idx="659">
                  <c:v>136.90168086191159</c:v>
                </c:pt>
                <c:pt idx="660">
                  <c:v>138.07428626543981</c:v>
                </c:pt>
                <c:pt idx="661">
                  <c:v>139.39346734440909</c:v>
                </c:pt>
                <c:pt idx="662">
                  <c:v>141.00579977426008</c:v>
                </c:pt>
                <c:pt idx="663">
                  <c:v>137.78113491455775</c:v>
                </c:pt>
                <c:pt idx="664">
                  <c:v>141.59210247602439</c:v>
                </c:pt>
                <c:pt idx="665">
                  <c:v>141.88525382690628</c:v>
                </c:pt>
                <c:pt idx="666">
                  <c:v>115.64820792296391</c:v>
                </c:pt>
                <c:pt idx="667">
                  <c:v>113.74272414223067</c:v>
                </c:pt>
                <c:pt idx="668">
                  <c:v>116.96738900193314</c:v>
                </c:pt>
                <c:pt idx="669">
                  <c:v>117.55369170369714</c:v>
                </c:pt>
                <c:pt idx="670">
                  <c:v>120.48520521251753</c:v>
                </c:pt>
                <c:pt idx="671">
                  <c:v>119.75232683531243</c:v>
                </c:pt>
                <c:pt idx="672">
                  <c:v>121.07150791428153</c:v>
                </c:pt>
                <c:pt idx="673">
                  <c:v>119.16602413354838</c:v>
                </c:pt>
                <c:pt idx="674">
                  <c:v>122.97699169501486</c:v>
                </c:pt>
                <c:pt idx="675">
                  <c:v>122.97699169501486</c:v>
                </c:pt>
                <c:pt idx="676">
                  <c:v>120.77835656339951</c:v>
                </c:pt>
                <c:pt idx="677">
                  <c:v>121.65781061604568</c:v>
                </c:pt>
                <c:pt idx="678">
                  <c:v>124.29617277398398</c:v>
                </c:pt>
                <c:pt idx="679">
                  <c:v>124.14959709854303</c:v>
                </c:pt>
                <c:pt idx="680">
                  <c:v>126.05508087927625</c:v>
                </c:pt>
                <c:pt idx="681">
                  <c:v>129.5728970898607</c:v>
                </c:pt>
                <c:pt idx="682">
                  <c:v>129.27974573897845</c:v>
                </c:pt>
                <c:pt idx="683">
                  <c:v>134.55647005485537</c:v>
                </c:pt>
                <c:pt idx="684">
                  <c:v>131.77153222147584</c:v>
                </c:pt>
                <c:pt idx="685">
                  <c:v>133.67701600220934</c:v>
                </c:pt>
                <c:pt idx="686">
                  <c:v>133.97016735309137</c:v>
                </c:pt>
                <c:pt idx="687">
                  <c:v>134.26331870397334</c:v>
                </c:pt>
                <c:pt idx="688">
                  <c:v>137.19483221279381</c:v>
                </c:pt>
                <c:pt idx="689">
                  <c:v>136.16880248470656</c:v>
                </c:pt>
                <c:pt idx="690">
                  <c:v>138.80716464264501</c:v>
                </c:pt>
                <c:pt idx="691">
                  <c:v>138.66058896720386</c:v>
                </c:pt>
                <c:pt idx="692">
                  <c:v>142.91128355499347</c:v>
                </c:pt>
                <c:pt idx="693">
                  <c:v>143.7907376076397</c:v>
                </c:pt>
                <c:pt idx="694">
                  <c:v>144.96334301116758</c:v>
                </c:pt>
                <c:pt idx="695">
                  <c:v>117.99341873002021</c:v>
                </c:pt>
                <c:pt idx="696">
                  <c:v>112.57011873870248</c:v>
                </c:pt>
                <c:pt idx="697">
                  <c:v>115.64820792296391</c:v>
                </c:pt>
                <c:pt idx="698">
                  <c:v>118.87287278266618</c:v>
                </c:pt>
                <c:pt idx="699">
                  <c:v>118.87287278266618</c:v>
                </c:pt>
                <c:pt idx="700">
                  <c:v>120.1920538616355</c:v>
                </c:pt>
                <c:pt idx="701">
                  <c:v>119.45917548443039</c:v>
                </c:pt>
                <c:pt idx="702">
                  <c:v>121.65781061604568</c:v>
                </c:pt>
                <c:pt idx="703">
                  <c:v>123.27014304589687</c:v>
                </c:pt>
                <c:pt idx="704">
                  <c:v>125.7619295283943</c:v>
                </c:pt>
                <c:pt idx="705">
                  <c:v>123.27014304589687</c:v>
                </c:pt>
                <c:pt idx="706">
                  <c:v>127.08111060736346</c:v>
                </c:pt>
                <c:pt idx="707">
                  <c:v>124.29617277398398</c:v>
                </c:pt>
                <c:pt idx="708">
                  <c:v>127.66741330912753</c:v>
                </c:pt>
                <c:pt idx="709">
                  <c:v>130.15919979162479</c:v>
                </c:pt>
                <c:pt idx="710">
                  <c:v>131.77153222147584</c:v>
                </c:pt>
                <c:pt idx="711">
                  <c:v>132.50441059868109</c:v>
                </c:pt>
                <c:pt idx="712">
                  <c:v>134.99619708117842</c:v>
                </c:pt>
                <c:pt idx="713">
                  <c:v>132.06468357235784</c:v>
                </c:pt>
                <c:pt idx="714">
                  <c:v>135.58249978294259</c:v>
                </c:pt>
                <c:pt idx="715">
                  <c:v>138.36743761632198</c:v>
                </c:pt>
                <c:pt idx="716">
                  <c:v>137.48798356367581</c:v>
                </c:pt>
                <c:pt idx="717">
                  <c:v>140.56607274793711</c:v>
                </c:pt>
                <c:pt idx="718">
                  <c:v>139.97977004617292</c:v>
                </c:pt>
                <c:pt idx="719">
                  <c:v>143.20443490587542</c:v>
                </c:pt>
                <c:pt idx="720">
                  <c:v>144.96334301116758</c:v>
                </c:pt>
                <c:pt idx="721">
                  <c:v>142.17840517778833</c:v>
                </c:pt>
                <c:pt idx="722">
                  <c:v>144.96334301116758</c:v>
                </c:pt>
                <c:pt idx="723">
                  <c:v>145.69622138837281</c:v>
                </c:pt>
                <c:pt idx="724">
                  <c:v>149.06746192351622</c:v>
                </c:pt>
                <c:pt idx="725">
                  <c:v>148.48115922175202</c:v>
                </c:pt>
                <c:pt idx="726">
                  <c:v>119.16602413354838</c:v>
                </c:pt>
                <c:pt idx="727">
                  <c:v>116.38108630016897</c:v>
                </c:pt>
                <c:pt idx="728">
                  <c:v>118.87287278266618</c:v>
                </c:pt>
                <c:pt idx="729">
                  <c:v>123.85644574766093</c:v>
                </c:pt>
                <c:pt idx="730">
                  <c:v>119.75232683531243</c:v>
                </c:pt>
                <c:pt idx="731">
                  <c:v>124.14959709854303</c:v>
                </c:pt>
                <c:pt idx="732">
                  <c:v>124.88247547574808</c:v>
                </c:pt>
                <c:pt idx="733">
                  <c:v>122.39068899325078</c:v>
                </c:pt>
                <c:pt idx="734">
                  <c:v>124.58932412486608</c:v>
                </c:pt>
                <c:pt idx="735">
                  <c:v>123.85644574766093</c:v>
                </c:pt>
                <c:pt idx="736">
                  <c:v>126.4948079055993</c:v>
                </c:pt>
                <c:pt idx="737">
                  <c:v>127.08111060736346</c:v>
                </c:pt>
                <c:pt idx="738">
                  <c:v>128.40029168633254</c:v>
                </c:pt>
                <c:pt idx="739">
                  <c:v>129.27974573897845</c:v>
                </c:pt>
                <c:pt idx="740">
                  <c:v>131.77153222147584</c:v>
                </c:pt>
                <c:pt idx="741">
                  <c:v>131.47838087059409</c:v>
                </c:pt>
                <c:pt idx="742">
                  <c:v>130.15919979162479</c:v>
                </c:pt>
                <c:pt idx="743">
                  <c:v>133.97016735309137</c:v>
                </c:pt>
                <c:pt idx="744">
                  <c:v>133.67701600220934</c:v>
                </c:pt>
                <c:pt idx="745">
                  <c:v>138.07428626543981</c:v>
                </c:pt>
                <c:pt idx="746">
                  <c:v>135.28934843206054</c:v>
                </c:pt>
                <c:pt idx="747">
                  <c:v>138.07428626543981</c:v>
                </c:pt>
                <c:pt idx="748">
                  <c:v>142.17840517778833</c:v>
                </c:pt>
                <c:pt idx="749">
                  <c:v>140.8592240988192</c:v>
                </c:pt>
                <c:pt idx="750">
                  <c:v>141.59210247602439</c:v>
                </c:pt>
                <c:pt idx="751">
                  <c:v>141.88525382690628</c:v>
                </c:pt>
                <c:pt idx="752">
                  <c:v>145.98937273925478</c:v>
                </c:pt>
                <c:pt idx="753">
                  <c:v>114.76875387031779</c:v>
                </c:pt>
                <c:pt idx="754">
                  <c:v>115.35505657208175</c:v>
                </c:pt>
                <c:pt idx="755">
                  <c:v>117.55369170369714</c:v>
                </c:pt>
                <c:pt idx="756">
                  <c:v>117.99341873002021</c:v>
                </c:pt>
                <c:pt idx="757">
                  <c:v>120.1920538616355</c:v>
                </c:pt>
                <c:pt idx="758">
                  <c:v>119.75232683531243</c:v>
                </c:pt>
                <c:pt idx="759">
                  <c:v>120.48520521251753</c:v>
                </c:pt>
                <c:pt idx="760">
                  <c:v>123.56329439677893</c:v>
                </c:pt>
                <c:pt idx="761">
                  <c:v>122.97699169501486</c:v>
                </c:pt>
                <c:pt idx="762">
                  <c:v>124.88247547574808</c:v>
                </c:pt>
                <c:pt idx="763">
                  <c:v>124.88247547574808</c:v>
                </c:pt>
                <c:pt idx="764">
                  <c:v>126.78795925648129</c:v>
                </c:pt>
                <c:pt idx="765">
                  <c:v>127.66741330912753</c:v>
                </c:pt>
                <c:pt idx="766">
                  <c:v>127.96056466000962</c:v>
                </c:pt>
                <c:pt idx="767">
                  <c:v>131.47838087059409</c:v>
                </c:pt>
                <c:pt idx="768">
                  <c:v>131.18522951971201</c:v>
                </c:pt>
                <c:pt idx="769">
                  <c:v>134.99619708117842</c:v>
                </c:pt>
                <c:pt idx="770">
                  <c:v>133.38386465132712</c:v>
                </c:pt>
                <c:pt idx="771">
                  <c:v>136.60852951102964</c:v>
                </c:pt>
                <c:pt idx="772">
                  <c:v>134.70304573029628</c:v>
                </c:pt>
                <c:pt idx="773">
                  <c:v>138.66058896720386</c:v>
                </c:pt>
                <c:pt idx="774">
                  <c:v>138.80716464264501</c:v>
                </c:pt>
                <c:pt idx="775">
                  <c:v>139.97977004617292</c:v>
                </c:pt>
                <c:pt idx="776">
                  <c:v>139.686618695291</c:v>
                </c:pt>
                <c:pt idx="777">
                  <c:v>143.49758625675753</c:v>
                </c:pt>
                <c:pt idx="778">
                  <c:v>144.67019166028558</c:v>
                </c:pt>
                <c:pt idx="779">
                  <c:v>145.10991868660872</c:v>
                </c:pt>
                <c:pt idx="780">
                  <c:v>144.96334301116758</c:v>
                </c:pt>
                <c:pt idx="781">
                  <c:v>147.30855381822411</c:v>
                </c:pt>
                <c:pt idx="782">
                  <c:v>116.38108630016897</c:v>
                </c:pt>
                <c:pt idx="783">
                  <c:v>118.87287278266618</c:v>
                </c:pt>
                <c:pt idx="784">
                  <c:v>120.77835656339951</c:v>
                </c:pt>
                <c:pt idx="785">
                  <c:v>121.07150791428153</c:v>
                </c:pt>
                <c:pt idx="786">
                  <c:v>121.36465926516377</c:v>
                </c:pt>
                <c:pt idx="787">
                  <c:v>123.85644574766093</c:v>
                </c:pt>
                <c:pt idx="788">
                  <c:v>120.48520521251753</c:v>
                </c:pt>
                <c:pt idx="789">
                  <c:v>125.7619295283943</c:v>
                </c:pt>
                <c:pt idx="790">
                  <c:v>124.58932412486608</c:v>
                </c:pt>
                <c:pt idx="791">
                  <c:v>122.68384034413285</c:v>
                </c:pt>
                <c:pt idx="792">
                  <c:v>124.14959709854303</c:v>
                </c:pt>
                <c:pt idx="793">
                  <c:v>126.78795925648129</c:v>
                </c:pt>
                <c:pt idx="794">
                  <c:v>125.46877817751209</c:v>
                </c:pt>
                <c:pt idx="795">
                  <c:v>128.98659438809676</c:v>
                </c:pt>
                <c:pt idx="796">
                  <c:v>128.40029168633254</c:v>
                </c:pt>
                <c:pt idx="797">
                  <c:v>130.45235114250684</c:v>
                </c:pt>
                <c:pt idx="798">
                  <c:v>133.38386465132712</c:v>
                </c:pt>
                <c:pt idx="799">
                  <c:v>134.26331870397334</c:v>
                </c:pt>
                <c:pt idx="800">
                  <c:v>137.78113491455775</c:v>
                </c:pt>
                <c:pt idx="801">
                  <c:v>136.60852951102964</c:v>
                </c:pt>
                <c:pt idx="802">
                  <c:v>138.80716464264501</c:v>
                </c:pt>
                <c:pt idx="803">
                  <c:v>140.27292139705509</c:v>
                </c:pt>
                <c:pt idx="804">
                  <c:v>138.80716464264501</c:v>
                </c:pt>
                <c:pt idx="805">
                  <c:v>140.8592240988192</c:v>
                </c:pt>
                <c:pt idx="806">
                  <c:v>142.91128355499347</c:v>
                </c:pt>
                <c:pt idx="807">
                  <c:v>144.08388895852161</c:v>
                </c:pt>
                <c:pt idx="808">
                  <c:v>111.25093765973334</c:v>
                </c:pt>
                <c:pt idx="809">
                  <c:v>116.96738900193314</c:v>
                </c:pt>
                <c:pt idx="810">
                  <c:v>118.87287278266618</c:v>
                </c:pt>
                <c:pt idx="811">
                  <c:v>120.1920538616355</c:v>
                </c:pt>
                <c:pt idx="812">
                  <c:v>121.65781061604568</c:v>
                </c:pt>
                <c:pt idx="813">
                  <c:v>124.14959709854303</c:v>
                </c:pt>
                <c:pt idx="814">
                  <c:v>125.46877817751209</c:v>
                </c:pt>
                <c:pt idx="815">
                  <c:v>125.17562682663007</c:v>
                </c:pt>
                <c:pt idx="816">
                  <c:v>124.29617277398398</c:v>
                </c:pt>
                <c:pt idx="817">
                  <c:v>127.37426195824551</c:v>
                </c:pt>
                <c:pt idx="818">
                  <c:v>125.46877817751209</c:v>
                </c:pt>
                <c:pt idx="819">
                  <c:v>128.40029168633254</c:v>
                </c:pt>
                <c:pt idx="820">
                  <c:v>127.96056466000962</c:v>
                </c:pt>
                <c:pt idx="821">
                  <c:v>127.37426195824551</c:v>
                </c:pt>
                <c:pt idx="822">
                  <c:v>129.5728970898607</c:v>
                </c:pt>
                <c:pt idx="823">
                  <c:v>132.79756194956312</c:v>
                </c:pt>
                <c:pt idx="824">
                  <c:v>133.97016735309137</c:v>
                </c:pt>
                <c:pt idx="825">
                  <c:v>132.06468357235784</c:v>
                </c:pt>
                <c:pt idx="826">
                  <c:v>136.60852951102964</c:v>
                </c:pt>
                <c:pt idx="827">
                  <c:v>136.60852951102964</c:v>
                </c:pt>
                <c:pt idx="828">
                  <c:v>136.46195383558862</c:v>
                </c:pt>
                <c:pt idx="829">
                  <c:v>139.686618695291</c:v>
                </c:pt>
                <c:pt idx="830">
                  <c:v>140.8592240988192</c:v>
                </c:pt>
                <c:pt idx="831">
                  <c:v>142.47155652867036</c:v>
                </c:pt>
                <c:pt idx="832">
                  <c:v>144.08388895852161</c:v>
                </c:pt>
                <c:pt idx="833">
                  <c:v>142.47155652867036</c:v>
                </c:pt>
                <c:pt idx="834">
                  <c:v>144.08388895852161</c:v>
                </c:pt>
                <c:pt idx="835">
                  <c:v>118.57972143178419</c:v>
                </c:pt>
                <c:pt idx="836">
                  <c:v>111.83724036149742</c:v>
                </c:pt>
                <c:pt idx="837">
                  <c:v>118.87287278266618</c:v>
                </c:pt>
                <c:pt idx="838">
                  <c:v>118.87287278266618</c:v>
                </c:pt>
                <c:pt idx="839">
                  <c:v>118.87287278266618</c:v>
                </c:pt>
                <c:pt idx="840">
                  <c:v>124.88247547574808</c:v>
                </c:pt>
                <c:pt idx="841">
                  <c:v>121.95096196692772</c:v>
                </c:pt>
                <c:pt idx="842">
                  <c:v>123.85644574766093</c:v>
                </c:pt>
                <c:pt idx="843">
                  <c:v>124.29617277398398</c:v>
                </c:pt>
                <c:pt idx="844">
                  <c:v>126.4948079055993</c:v>
                </c:pt>
                <c:pt idx="845">
                  <c:v>127.37426195824551</c:v>
                </c:pt>
                <c:pt idx="846">
                  <c:v>125.7619295283943</c:v>
                </c:pt>
                <c:pt idx="847">
                  <c:v>127.66741330912753</c:v>
                </c:pt>
                <c:pt idx="848">
                  <c:v>128.40029168633254</c:v>
                </c:pt>
                <c:pt idx="849">
                  <c:v>131.47838087059409</c:v>
                </c:pt>
                <c:pt idx="850">
                  <c:v>130.15919979162479</c:v>
                </c:pt>
                <c:pt idx="851">
                  <c:v>133.0907133004452</c:v>
                </c:pt>
                <c:pt idx="852">
                  <c:v>131.77153222147584</c:v>
                </c:pt>
                <c:pt idx="853">
                  <c:v>134.70304573029628</c:v>
                </c:pt>
                <c:pt idx="854">
                  <c:v>136.16880248470656</c:v>
                </c:pt>
                <c:pt idx="855">
                  <c:v>136.16880248470656</c:v>
                </c:pt>
                <c:pt idx="856">
                  <c:v>140.8592240988192</c:v>
                </c:pt>
                <c:pt idx="857">
                  <c:v>141.59210247602439</c:v>
                </c:pt>
                <c:pt idx="858">
                  <c:v>140.56607274793711</c:v>
                </c:pt>
                <c:pt idx="859">
                  <c:v>143.7907376076397</c:v>
                </c:pt>
                <c:pt idx="860">
                  <c:v>144.96334301116758</c:v>
                </c:pt>
                <c:pt idx="861">
                  <c:v>146.86882679190094</c:v>
                </c:pt>
                <c:pt idx="862">
                  <c:v>144.67019166028558</c:v>
                </c:pt>
                <c:pt idx="863">
                  <c:v>146.57567544101872</c:v>
                </c:pt>
                <c:pt idx="864">
                  <c:v>121.07150791428153</c:v>
                </c:pt>
                <c:pt idx="865">
                  <c:v>116.674237651051</c:v>
                </c:pt>
                <c:pt idx="866">
                  <c:v>115.94135927384602</c:v>
                </c:pt>
                <c:pt idx="867">
                  <c:v>120.04547818619439</c:v>
                </c:pt>
                <c:pt idx="868">
                  <c:v>119.75232683531243</c:v>
                </c:pt>
                <c:pt idx="869">
                  <c:v>121.95096196692772</c:v>
                </c:pt>
                <c:pt idx="870">
                  <c:v>123.56329439677893</c:v>
                </c:pt>
                <c:pt idx="871">
                  <c:v>125.17562682663007</c:v>
                </c:pt>
                <c:pt idx="872">
                  <c:v>123.27014304589687</c:v>
                </c:pt>
                <c:pt idx="873">
                  <c:v>123.85644574766093</c:v>
                </c:pt>
                <c:pt idx="874">
                  <c:v>126.78795925648129</c:v>
                </c:pt>
                <c:pt idx="875">
                  <c:v>126.34823223015825</c:v>
                </c:pt>
                <c:pt idx="876">
                  <c:v>128.25371601089154</c:v>
                </c:pt>
                <c:pt idx="877">
                  <c:v>129.86604844074284</c:v>
                </c:pt>
                <c:pt idx="878">
                  <c:v>130.15919979162479</c:v>
                </c:pt>
                <c:pt idx="879">
                  <c:v>132.06468357235784</c:v>
                </c:pt>
                <c:pt idx="880">
                  <c:v>132.50441059868109</c:v>
                </c:pt>
                <c:pt idx="881">
                  <c:v>133.97016735309137</c:v>
                </c:pt>
                <c:pt idx="882">
                  <c:v>136.90168086191159</c:v>
                </c:pt>
                <c:pt idx="883">
                  <c:v>136.60852951102964</c:v>
                </c:pt>
                <c:pt idx="884">
                  <c:v>139.10031599352692</c:v>
                </c:pt>
                <c:pt idx="885">
                  <c:v>139.97977004617292</c:v>
                </c:pt>
                <c:pt idx="886">
                  <c:v>143.20443490587542</c:v>
                </c:pt>
                <c:pt idx="887">
                  <c:v>143.20443490587542</c:v>
                </c:pt>
                <c:pt idx="888">
                  <c:v>144.37704030940375</c:v>
                </c:pt>
                <c:pt idx="889">
                  <c:v>144.08388895852161</c:v>
                </c:pt>
                <c:pt idx="890">
                  <c:v>146.57567544101872</c:v>
                </c:pt>
                <c:pt idx="891">
                  <c:v>147.60170516910577</c:v>
                </c:pt>
                <c:pt idx="892">
                  <c:v>146.86882679190094</c:v>
                </c:pt>
                <c:pt idx="893">
                  <c:v>117.26054035281514</c:v>
                </c:pt>
                <c:pt idx="894">
                  <c:v>115.35505657208175</c:v>
                </c:pt>
                <c:pt idx="895">
                  <c:v>117.26054035281514</c:v>
                </c:pt>
                <c:pt idx="896">
                  <c:v>120.04547818619439</c:v>
                </c:pt>
                <c:pt idx="897">
                  <c:v>120.77835656339951</c:v>
                </c:pt>
                <c:pt idx="898">
                  <c:v>120.77835656339951</c:v>
                </c:pt>
                <c:pt idx="899">
                  <c:v>123.85644574766093</c:v>
                </c:pt>
                <c:pt idx="900">
                  <c:v>123.27014304589687</c:v>
                </c:pt>
                <c:pt idx="901">
                  <c:v>126.34823223015825</c:v>
                </c:pt>
                <c:pt idx="902">
                  <c:v>126.78795925648129</c:v>
                </c:pt>
                <c:pt idx="903">
                  <c:v>124.58932412486608</c:v>
                </c:pt>
                <c:pt idx="904">
                  <c:v>124.88247547574808</c:v>
                </c:pt>
                <c:pt idx="905">
                  <c:v>127.37426195824551</c:v>
                </c:pt>
                <c:pt idx="906">
                  <c:v>131.47838087059409</c:v>
                </c:pt>
                <c:pt idx="907">
                  <c:v>129.86604844074284</c:v>
                </c:pt>
                <c:pt idx="908">
                  <c:v>133.97016735309137</c:v>
                </c:pt>
                <c:pt idx="909">
                  <c:v>134.99619708117842</c:v>
                </c:pt>
                <c:pt idx="910">
                  <c:v>134.99619708117842</c:v>
                </c:pt>
                <c:pt idx="911">
                  <c:v>136.16880248470656</c:v>
                </c:pt>
                <c:pt idx="912">
                  <c:v>139.39346734440909</c:v>
                </c:pt>
                <c:pt idx="913">
                  <c:v>139.97977004617292</c:v>
                </c:pt>
                <c:pt idx="914">
                  <c:v>141.00579977426008</c:v>
                </c:pt>
                <c:pt idx="915">
                  <c:v>142.47155652867036</c:v>
                </c:pt>
                <c:pt idx="916">
                  <c:v>143.20443490587542</c:v>
                </c:pt>
                <c:pt idx="917">
                  <c:v>145.40307003749081</c:v>
                </c:pt>
                <c:pt idx="918">
                  <c:v>144.67019166028558</c:v>
                </c:pt>
                <c:pt idx="919">
                  <c:v>145.40307003749081</c:v>
                </c:pt>
                <c:pt idx="920">
                  <c:v>144.67019166028558</c:v>
                </c:pt>
                <c:pt idx="921">
                  <c:v>114.76875387031779</c:v>
                </c:pt>
                <c:pt idx="922">
                  <c:v>110.07833225620507</c:v>
                </c:pt>
                <c:pt idx="923">
                  <c:v>114.76875387031779</c:v>
                </c:pt>
                <c:pt idx="924">
                  <c:v>112.57011873870248</c:v>
                </c:pt>
                <c:pt idx="925">
                  <c:v>115.06190522119982</c:v>
                </c:pt>
                <c:pt idx="926">
                  <c:v>115.06190522119982</c:v>
                </c:pt>
                <c:pt idx="927">
                  <c:v>117.55369170369714</c:v>
                </c:pt>
                <c:pt idx="928">
                  <c:v>119.45917548443039</c:v>
                </c:pt>
                <c:pt idx="929">
                  <c:v>121.65781061604568</c:v>
                </c:pt>
                <c:pt idx="930">
                  <c:v>121.65781061604568</c:v>
                </c:pt>
                <c:pt idx="931">
                  <c:v>123.56329439677893</c:v>
                </c:pt>
                <c:pt idx="932">
                  <c:v>123.56329439677893</c:v>
                </c:pt>
                <c:pt idx="933">
                  <c:v>124.14959709854303</c:v>
                </c:pt>
                <c:pt idx="934">
                  <c:v>124.14959709854303</c:v>
                </c:pt>
                <c:pt idx="935">
                  <c:v>126.78795925648129</c:v>
                </c:pt>
                <c:pt idx="936">
                  <c:v>130.45235114250684</c:v>
                </c:pt>
                <c:pt idx="937">
                  <c:v>130.45235114250684</c:v>
                </c:pt>
                <c:pt idx="938">
                  <c:v>130.89207816882987</c:v>
                </c:pt>
                <c:pt idx="939">
                  <c:v>133.38386465132712</c:v>
                </c:pt>
                <c:pt idx="940">
                  <c:v>132.79756194956312</c:v>
                </c:pt>
                <c:pt idx="941">
                  <c:v>133.67701600220934</c:v>
                </c:pt>
                <c:pt idx="942">
                  <c:v>137.78113491455775</c:v>
                </c:pt>
                <c:pt idx="943">
                  <c:v>139.686618695291</c:v>
                </c:pt>
                <c:pt idx="944">
                  <c:v>137.19483221279381</c:v>
                </c:pt>
                <c:pt idx="945">
                  <c:v>141.88525382690628</c:v>
                </c:pt>
                <c:pt idx="946">
                  <c:v>139.97977004617292</c:v>
                </c:pt>
                <c:pt idx="947">
                  <c:v>144.96334301116758</c:v>
                </c:pt>
                <c:pt idx="948">
                  <c:v>143.49758625675753</c:v>
                </c:pt>
                <c:pt idx="949">
                  <c:v>145.98937273925478</c:v>
                </c:pt>
                <c:pt idx="950">
                  <c:v>116.08793494928696</c:v>
                </c:pt>
                <c:pt idx="951">
                  <c:v>114.76875387031779</c:v>
                </c:pt>
                <c:pt idx="952">
                  <c:v>116.08793494928696</c:v>
                </c:pt>
                <c:pt idx="953">
                  <c:v>116.96738900193314</c:v>
                </c:pt>
                <c:pt idx="954">
                  <c:v>116.96738900193314</c:v>
                </c:pt>
                <c:pt idx="955">
                  <c:v>118.87287278266618</c:v>
                </c:pt>
                <c:pt idx="956">
                  <c:v>120.48520521251753</c:v>
                </c:pt>
                <c:pt idx="957">
                  <c:v>120.04547818619439</c:v>
                </c:pt>
                <c:pt idx="958">
                  <c:v>121.36465926516377</c:v>
                </c:pt>
                <c:pt idx="959">
                  <c:v>124.88247547574808</c:v>
                </c:pt>
                <c:pt idx="960">
                  <c:v>124.58932412486608</c:v>
                </c:pt>
                <c:pt idx="961">
                  <c:v>123.27014304589687</c:v>
                </c:pt>
                <c:pt idx="962">
                  <c:v>126.4948079055993</c:v>
                </c:pt>
                <c:pt idx="963">
                  <c:v>128.40029168633254</c:v>
                </c:pt>
                <c:pt idx="964">
                  <c:v>128.40029168633254</c:v>
                </c:pt>
                <c:pt idx="965">
                  <c:v>133.67701600220934</c:v>
                </c:pt>
                <c:pt idx="966">
                  <c:v>132.06468357235784</c:v>
                </c:pt>
                <c:pt idx="967">
                  <c:v>134.55647005485537</c:v>
                </c:pt>
                <c:pt idx="968">
                  <c:v>133.67701600220934</c:v>
                </c:pt>
                <c:pt idx="969">
                  <c:v>135.87565113382439</c:v>
                </c:pt>
                <c:pt idx="970">
                  <c:v>136.16880248470656</c:v>
                </c:pt>
                <c:pt idx="971">
                  <c:v>140.56607274793711</c:v>
                </c:pt>
                <c:pt idx="972">
                  <c:v>138.80716464264501</c:v>
                </c:pt>
                <c:pt idx="973">
                  <c:v>139.97977004617292</c:v>
                </c:pt>
                <c:pt idx="974">
                  <c:v>141.59210247602439</c:v>
                </c:pt>
                <c:pt idx="975">
                  <c:v>143.20443490587542</c:v>
                </c:pt>
                <c:pt idx="976">
                  <c:v>144.67019166028558</c:v>
                </c:pt>
                <c:pt idx="977">
                  <c:v>145.69622138837281</c:v>
                </c:pt>
                <c:pt idx="978">
                  <c:v>144.96334301116758</c:v>
                </c:pt>
                <c:pt idx="979">
                  <c:v>109.63860522988216</c:v>
                </c:pt>
                <c:pt idx="980">
                  <c:v>112.27696738782048</c:v>
                </c:pt>
                <c:pt idx="981">
                  <c:v>113.74272414223067</c:v>
                </c:pt>
                <c:pt idx="982">
                  <c:v>116.674237651051</c:v>
                </c:pt>
                <c:pt idx="983">
                  <c:v>114.47560251943567</c:v>
                </c:pt>
                <c:pt idx="984">
                  <c:v>117.55369170369714</c:v>
                </c:pt>
                <c:pt idx="985">
                  <c:v>118.87287278266618</c:v>
                </c:pt>
                <c:pt idx="986">
                  <c:v>120.04547818619439</c:v>
                </c:pt>
                <c:pt idx="987">
                  <c:v>120.1920538616355</c:v>
                </c:pt>
                <c:pt idx="988">
                  <c:v>122.97699169501486</c:v>
                </c:pt>
                <c:pt idx="989">
                  <c:v>122.68384034413285</c:v>
                </c:pt>
                <c:pt idx="990">
                  <c:v>123.27014304589687</c:v>
                </c:pt>
                <c:pt idx="991">
                  <c:v>125.7619295283943</c:v>
                </c:pt>
                <c:pt idx="992">
                  <c:v>124.58932412486608</c:v>
                </c:pt>
                <c:pt idx="993">
                  <c:v>127.66741330912753</c:v>
                </c:pt>
                <c:pt idx="994">
                  <c:v>129.27974573897845</c:v>
                </c:pt>
                <c:pt idx="995">
                  <c:v>130.45235114250684</c:v>
                </c:pt>
                <c:pt idx="996">
                  <c:v>131.47838087059409</c:v>
                </c:pt>
                <c:pt idx="997">
                  <c:v>134.55647005485537</c:v>
                </c:pt>
                <c:pt idx="998">
                  <c:v>135.87565113382439</c:v>
                </c:pt>
                <c:pt idx="999">
                  <c:v>136.60852951102964</c:v>
                </c:pt>
                <c:pt idx="1000">
                  <c:v>139.10031599352692</c:v>
                </c:pt>
                <c:pt idx="1001">
                  <c:v>140.8592240988192</c:v>
                </c:pt>
                <c:pt idx="1002">
                  <c:v>140.56607274793711</c:v>
                </c:pt>
                <c:pt idx="1003">
                  <c:v>144.08388895852161</c:v>
                </c:pt>
                <c:pt idx="1004">
                  <c:v>144.37704030940375</c:v>
                </c:pt>
                <c:pt idx="1005">
                  <c:v>113.88929981767163</c:v>
                </c:pt>
                <c:pt idx="1006">
                  <c:v>110.66463495796927</c:v>
                </c:pt>
                <c:pt idx="1007">
                  <c:v>117.26054035281514</c:v>
                </c:pt>
                <c:pt idx="1008">
                  <c:v>117.26054035281514</c:v>
                </c:pt>
                <c:pt idx="1009">
                  <c:v>114.18245116855361</c:v>
                </c:pt>
                <c:pt idx="1010">
                  <c:v>117.99341873002021</c:v>
                </c:pt>
                <c:pt idx="1011">
                  <c:v>120.77835656339951</c:v>
                </c:pt>
                <c:pt idx="1012">
                  <c:v>119.45917548443039</c:v>
                </c:pt>
                <c:pt idx="1013">
                  <c:v>119.75232683531243</c:v>
                </c:pt>
                <c:pt idx="1014">
                  <c:v>120.77835656339951</c:v>
                </c:pt>
                <c:pt idx="1015">
                  <c:v>118.87287278266618</c:v>
                </c:pt>
                <c:pt idx="1016">
                  <c:v>123.85644574766093</c:v>
                </c:pt>
                <c:pt idx="1017">
                  <c:v>123.56329439677893</c:v>
                </c:pt>
                <c:pt idx="1018">
                  <c:v>128.40029168633254</c:v>
                </c:pt>
                <c:pt idx="1019">
                  <c:v>129.86604844074284</c:v>
                </c:pt>
                <c:pt idx="1020">
                  <c:v>128.98659438809676</c:v>
                </c:pt>
                <c:pt idx="1021">
                  <c:v>132.06468357235784</c:v>
                </c:pt>
                <c:pt idx="1022">
                  <c:v>132.79756194956312</c:v>
                </c:pt>
                <c:pt idx="1023">
                  <c:v>133.67701600220934</c:v>
                </c:pt>
                <c:pt idx="1024">
                  <c:v>135.28934843206054</c:v>
                </c:pt>
                <c:pt idx="1025">
                  <c:v>140.8592240988192</c:v>
                </c:pt>
                <c:pt idx="1026">
                  <c:v>140.27292139705509</c:v>
                </c:pt>
                <c:pt idx="1027">
                  <c:v>140.56607274793711</c:v>
                </c:pt>
                <c:pt idx="1028">
                  <c:v>139.97977004617292</c:v>
                </c:pt>
                <c:pt idx="1029">
                  <c:v>142.91128355499347</c:v>
                </c:pt>
                <c:pt idx="1030">
                  <c:v>140.56607274793711</c:v>
                </c:pt>
                <c:pt idx="1031">
                  <c:v>143.20443490587542</c:v>
                </c:pt>
                <c:pt idx="1032">
                  <c:v>146.28252409013675</c:v>
                </c:pt>
                <c:pt idx="1033">
                  <c:v>117.55369170369714</c:v>
                </c:pt>
                <c:pt idx="1034">
                  <c:v>109.63860522988216</c:v>
                </c:pt>
                <c:pt idx="1035">
                  <c:v>116.08793494928696</c:v>
                </c:pt>
                <c:pt idx="1036">
                  <c:v>117.8468430545792</c:v>
                </c:pt>
                <c:pt idx="1037">
                  <c:v>117.8468430545792</c:v>
                </c:pt>
                <c:pt idx="1038">
                  <c:v>120.1920538616355</c:v>
                </c:pt>
                <c:pt idx="1039">
                  <c:v>119.16602413354838</c:v>
                </c:pt>
                <c:pt idx="1040">
                  <c:v>120.04547818619439</c:v>
                </c:pt>
                <c:pt idx="1041">
                  <c:v>121.65781061604568</c:v>
                </c:pt>
                <c:pt idx="1042">
                  <c:v>123.56329439677893</c:v>
                </c:pt>
                <c:pt idx="1043">
                  <c:v>124.88247547574808</c:v>
                </c:pt>
                <c:pt idx="1044">
                  <c:v>126.78795925648129</c:v>
                </c:pt>
                <c:pt idx="1045">
                  <c:v>127.08111060736346</c:v>
                </c:pt>
                <c:pt idx="1046">
                  <c:v>127.37426195824551</c:v>
                </c:pt>
                <c:pt idx="1047">
                  <c:v>129.5728970898607</c:v>
                </c:pt>
                <c:pt idx="1048">
                  <c:v>131.47838087059409</c:v>
                </c:pt>
                <c:pt idx="1049">
                  <c:v>133.97016735309137</c:v>
                </c:pt>
                <c:pt idx="1050">
                  <c:v>133.67701600220934</c:v>
                </c:pt>
                <c:pt idx="1051">
                  <c:v>136.60852951102964</c:v>
                </c:pt>
                <c:pt idx="1052">
                  <c:v>137.78113491455775</c:v>
                </c:pt>
                <c:pt idx="1053">
                  <c:v>137.48798356367581</c:v>
                </c:pt>
                <c:pt idx="1054">
                  <c:v>137.19483221279381</c:v>
                </c:pt>
                <c:pt idx="1055">
                  <c:v>139.97977004617292</c:v>
                </c:pt>
                <c:pt idx="1056">
                  <c:v>143.7907376076397</c:v>
                </c:pt>
                <c:pt idx="1057">
                  <c:v>144.37704030940375</c:v>
                </c:pt>
                <c:pt idx="1058">
                  <c:v>147.30855381822411</c:v>
                </c:pt>
                <c:pt idx="1059">
                  <c:v>145.98937273925478</c:v>
                </c:pt>
                <c:pt idx="1060">
                  <c:v>146.86882679190094</c:v>
                </c:pt>
                <c:pt idx="1061">
                  <c:v>111.83724036149742</c:v>
                </c:pt>
                <c:pt idx="1062">
                  <c:v>111.54408901061539</c:v>
                </c:pt>
                <c:pt idx="1063">
                  <c:v>115.64820792296391</c:v>
                </c:pt>
                <c:pt idx="1064">
                  <c:v>117.26054035281514</c:v>
                </c:pt>
                <c:pt idx="1065">
                  <c:v>115.94135927384602</c:v>
                </c:pt>
                <c:pt idx="1066">
                  <c:v>119.45917548443039</c:v>
                </c:pt>
                <c:pt idx="1067">
                  <c:v>119.16602413354838</c:v>
                </c:pt>
                <c:pt idx="1068">
                  <c:v>120.1920538616355</c:v>
                </c:pt>
                <c:pt idx="1069">
                  <c:v>119.75232683531243</c:v>
                </c:pt>
                <c:pt idx="1070">
                  <c:v>122.68384034413285</c:v>
                </c:pt>
                <c:pt idx="1071">
                  <c:v>122.09753764236876</c:v>
                </c:pt>
                <c:pt idx="1072">
                  <c:v>126.4948079055993</c:v>
                </c:pt>
                <c:pt idx="1073">
                  <c:v>124.58932412486608</c:v>
                </c:pt>
                <c:pt idx="1074">
                  <c:v>127.08111060736346</c:v>
                </c:pt>
                <c:pt idx="1075">
                  <c:v>129.86604844074284</c:v>
                </c:pt>
                <c:pt idx="1076">
                  <c:v>132.79756194956312</c:v>
                </c:pt>
                <c:pt idx="1077">
                  <c:v>132.06468357235784</c:v>
                </c:pt>
                <c:pt idx="1078">
                  <c:v>133.38386465132712</c:v>
                </c:pt>
                <c:pt idx="1079">
                  <c:v>135.28934843206054</c:v>
                </c:pt>
                <c:pt idx="1080">
                  <c:v>138.80716464264501</c:v>
                </c:pt>
                <c:pt idx="1081">
                  <c:v>141.88525382690628</c:v>
                </c:pt>
                <c:pt idx="1082">
                  <c:v>141.00579977426008</c:v>
                </c:pt>
                <c:pt idx="1083">
                  <c:v>143.49758625675753</c:v>
                </c:pt>
                <c:pt idx="1084">
                  <c:v>143.7907376076397</c:v>
                </c:pt>
                <c:pt idx="1085">
                  <c:v>144.67019166028558</c:v>
                </c:pt>
                <c:pt idx="1086">
                  <c:v>144.37704030940375</c:v>
                </c:pt>
                <c:pt idx="1087">
                  <c:v>147.60170516910577</c:v>
                </c:pt>
                <c:pt idx="1088">
                  <c:v>146.86882679190094</c:v>
                </c:pt>
                <c:pt idx="1089">
                  <c:v>114.18245116855361</c:v>
                </c:pt>
                <c:pt idx="1090">
                  <c:v>115.64820792296391</c:v>
                </c:pt>
                <c:pt idx="1091">
                  <c:v>116.08793494928696</c:v>
                </c:pt>
                <c:pt idx="1092">
                  <c:v>115.35505657208175</c:v>
                </c:pt>
                <c:pt idx="1093">
                  <c:v>116.674237651051</c:v>
                </c:pt>
                <c:pt idx="1094">
                  <c:v>120.04547818619439</c:v>
                </c:pt>
                <c:pt idx="1095">
                  <c:v>121.65781061604568</c:v>
                </c:pt>
                <c:pt idx="1096">
                  <c:v>121.36465926516377</c:v>
                </c:pt>
                <c:pt idx="1097">
                  <c:v>124.29617277398398</c:v>
                </c:pt>
                <c:pt idx="1098">
                  <c:v>123.85644574766093</c:v>
                </c:pt>
                <c:pt idx="1099">
                  <c:v>124.58932412486608</c:v>
                </c:pt>
                <c:pt idx="1100">
                  <c:v>8.2082378246970524</c:v>
                </c:pt>
                <c:pt idx="1101">
                  <c:v>-1.0260297280871322</c:v>
                </c:pt>
                <c:pt idx="1102">
                  <c:v>-1.0260297280871322</c:v>
                </c:pt>
                <c:pt idx="1103">
                  <c:v>-0.43972702632305727</c:v>
                </c:pt>
                <c:pt idx="1104">
                  <c:v>-1.6123324298512098</c:v>
                </c:pt>
                <c:pt idx="1105">
                  <c:v>-1.9054837807332461</c:v>
                </c:pt>
                <c:pt idx="1106">
                  <c:v>4.1041189123485262</c:v>
                </c:pt>
                <c:pt idx="1107">
                  <c:v>5.2767243158766819</c:v>
                </c:pt>
                <c:pt idx="1108">
                  <c:v>14.364416193219856</c:v>
                </c:pt>
                <c:pt idx="1109">
                  <c:v>18.46853510556835</c:v>
                </c:pt>
                <c:pt idx="1110">
                  <c:v>24.478137798650149</c:v>
                </c:pt>
                <c:pt idx="1111">
                  <c:v>32.100072921583163</c:v>
                </c:pt>
                <c:pt idx="1112">
                  <c:v>38.989129667310991</c:v>
                </c:pt>
                <c:pt idx="1113">
                  <c:v>49.102851272741326</c:v>
                </c:pt>
                <c:pt idx="1114">
                  <c:v>57.31108909743832</c:v>
                </c:pt>
                <c:pt idx="1115">
                  <c:v>62.44123773787404</c:v>
                </c:pt>
                <c:pt idx="1116">
                  <c:v>73.141262045068501</c:v>
                </c:pt>
                <c:pt idx="1117">
                  <c:v>79.44401608903236</c:v>
                </c:pt>
                <c:pt idx="1118">
                  <c:v>84.867316080349923</c:v>
                </c:pt>
                <c:pt idx="1119">
                  <c:v>94.541310659457196</c:v>
                </c:pt>
                <c:pt idx="1120">
                  <c:v>103.33585118591834</c:v>
                </c:pt>
                <c:pt idx="1121">
                  <c:v>105.68106199297461</c:v>
                </c:pt>
                <c:pt idx="1122">
                  <c:v>109.3454538790001</c:v>
                </c:pt>
                <c:pt idx="1123">
                  <c:v>116.38108630016897</c:v>
                </c:pt>
                <c:pt idx="1124">
                  <c:v>121.65781061604568</c:v>
                </c:pt>
                <c:pt idx="1125">
                  <c:v>127.08111060736346</c:v>
                </c:pt>
                <c:pt idx="1126">
                  <c:v>131.77153222147584</c:v>
                </c:pt>
                <c:pt idx="1127">
                  <c:v>136.46195383558862</c:v>
                </c:pt>
                <c:pt idx="1128">
                  <c:v>140.27292139705509</c:v>
                </c:pt>
                <c:pt idx="1129">
                  <c:v>144.37704030940375</c:v>
                </c:pt>
                <c:pt idx="1130">
                  <c:v>149.8003403007215</c:v>
                </c:pt>
                <c:pt idx="1131">
                  <c:v>154.49076191483391</c:v>
                </c:pt>
                <c:pt idx="1132">
                  <c:v>110.66463495796927</c:v>
                </c:pt>
                <c:pt idx="1133">
                  <c:v>104.36188091400543</c:v>
                </c:pt>
                <c:pt idx="1134">
                  <c:v>96.739945791072529</c:v>
                </c:pt>
                <c:pt idx="1135">
                  <c:v>96.15364308930846</c:v>
                </c:pt>
                <c:pt idx="1136">
                  <c:v>103.04269983503629</c:v>
                </c:pt>
                <c:pt idx="1137">
                  <c:v>106.56051604562073</c:v>
                </c:pt>
                <c:pt idx="1138">
                  <c:v>113.15642144046657</c:v>
                </c:pt>
                <c:pt idx="1139">
                  <c:v>115.06190522119982</c:v>
                </c:pt>
                <c:pt idx="1140">
                  <c:v>119.45917548443039</c:v>
                </c:pt>
                <c:pt idx="1141">
                  <c:v>124.88247547574808</c:v>
                </c:pt>
                <c:pt idx="1142">
                  <c:v>130.89207816882987</c:v>
                </c:pt>
                <c:pt idx="1143">
                  <c:v>132.50441059868109</c:v>
                </c:pt>
                <c:pt idx="1144">
                  <c:v>134.70304573029628</c:v>
                </c:pt>
                <c:pt idx="1145">
                  <c:v>139.39346734440909</c:v>
                </c:pt>
                <c:pt idx="1146">
                  <c:v>142.7647078795523</c:v>
                </c:pt>
                <c:pt idx="1147">
                  <c:v>148.18800787087025</c:v>
                </c:pt>
                <c:pt idx="1148">
                  <c:v>148.48115922175202</c:v>
                </c:pt>
                <c:pt idx="1149">
                  <c:v>153.31815651130577</c:v>
                </c:pt>
                <c:pt idx="1150">
                  <c:v>155.80994299380308</c:v>
                </c:pt>
                <c:pt idx="1151">
                  <c:v>159.47433487982858</c:v>
                </c:pt>
                <c:pt idx="1152">
                  <c:v>161.37981866056171</c:v>
                </c:pt>
                <c:pt idx="1153">
                  <c:v>163.57845379217696</c:v>
                </c:pt>
                <c:pt idx="1154">
                  <c:v>167.3894213536438</c:v>
                </c:pt>
                <c:pt idx="1155">
                  <c:v>171.20038891511007</c:v>
                </c:pt>
                <c:pt idx="1156">
                  <c:v>173.10587269584312</c:v>
                </c:pt>
                <c:pt idx="1157">
                  <c:v>173.98532674848965</c:v>
                </c:pt>
                <c:pt idx="1158">
                  <c:v>177.79629430995593</c:v>
                </c:pt>
                <c:pt idx="1159">
                  <c:v>179.99492944157123</c:v>
                </c:pt>
                <c:pt idx="1160">
                  <c:v>183.21959430127347</c:v>
                </c:pt>
                <c:pt idx="1161">
                  <c:v>188.20316726626805</c:v>
                </c:pt>
                <c:pt idx="1162">
                  <c:v>191.13468077508847</c:v>
                </c:pt>
                <c:pt idx="1163">
                  <c:v>192.74701320493978</c:v>
                </c:pt>
                <c:pt idx="1164">
                  <c:v>193.62646725758609</c:v>
                </c:pt>
                <c:pt idx="1165">
                  <c:v>198.61004022258058</c:v>
                </c:pt>
                <c:pt idx="1166">
                  <c:v>202.12785643316505</c:v>
                </c:pt>
                <c:pt idx="1167">
                  <c:v>203.15388616125207</c:v>
                </c:pt>
                <c:pt idx="1168">
                  <c:v>209.01691317889282</c:v>
                </c:pt>
                <c:pt idx="1169">
                  <c:v>209.7497915560979</c:v>
                </c:pt>
                <c:pt idx="1170">
                  <c:v>210.92239695962647</c:v>
                </c:pt>
                <c:pt idx="1171">
                  <c:v>215.02651587197474</c:v>
                </c:pt>
                <c:pt idx="1172">
                  <c:v>216.63884830182602</c:v>
                </c:pt>
                <c:pt idx="1173">
                  <c:v>217.95802938079541</c:v>
                </c:pt>
                <c:pt idx="1174">
                  <c:v>222.35529964402576</c:v>
                </c:pt>
                <c:pt idx="1175">
                  <c:v>223.23475369667153</c:v>
                </c:pt>
                <c:pt idx="1176">
                  <c:v>227.04572125813817</c:v>
                </c:pt>
                <c:pt idx="1177">
                  <c:v>228.65805368798962</c:v>
                </c:pt>
                <c:pt idx="1178">
                  <c:v>229.97723476695856</c:v>
                </c:pt>
                <c:pt idx="1179">
                  <c:v>229.5375077406357</c:v>
                </c:pt>
                <c:pt idx="1180">
                  <c:v>231.14984017048675</c:v>
                </c:pt>
                <c:pt idx="1181">
                  <c:v>237.15944286356859</c:v>
                </c:pt>
                <c:pt idx="1182">
                  <c:v>238.47862394253781</c:v>
                </c:pt>
                <c:pt idx="1183">
                  <c:v>238.1854725916557</c:v>
                </c:pt>
                <c:pt idx="1184">
                  <c:v>239.06492664430178</c:v>
                </c:pt>
                <c:pt idx="1185">
                  <c:v>243.75534825841456</c:v>
                </c:pt>
                <c:pt idx="1186">
                  <c:v>243.46219690753261</c:v>
                </c:pt>
                <c:pt idx="1187">
                  <c:v>244.78137798650161</c:v>
                </c:pt>
                <c:pt idx="1188">
                  <c:v>243.16904555665036</c:v>
                </c:pt>
                <c:pt idx="1189">
                  <c:v>245.95398339002969</c:v>
                </c:pt>
                <c:pt idx="1190">
                  <c:v>248.15261852164497</c:v>
                </c:pt>
                <c:pt idx="1191">
                  <c:v>246.39371041635275</c:v>
                </c:pt>
                <c:pt idx="1192">
                  <c:v>249.76495095149616</c:v>
                </c:pt>
                <c:pt idx="1193">
                  <c:v>254.1622212147268</c:v>
                </c:pt>
                <c:pt idx="1194">
                  <c:v>253.57591851296269</c:v>
                </c:pt>
                <c:pt idx="1195">
                  <c:v>254.89509959193185</c:v>
                </c:pt>
                <c:pt idx="1196">
                  <c:v>259.29236985516229</c:v>
                </c:pt>
                <c:pt idx="1197">
                  <c:v>258.26634012707524</c:v>
                </c:pt>
                <c:pt idx="1198">
                  <c:v>256.6540076972243</c:v>
                </c:pt>
                <c:pt idx="1199">
                  <c:v>262.07730768854179</c:v>
                </c:pt>
                <c:pt idx="1200">
                  <c:v>262.37045903942402</c:v>
                </c:pt>
                <c:pt idx="1201">
                  <c:v>265.30197254824384</c:v>
                </c:pt>
                <c:pt idx="1202">
                  <c:v>264.86224552192152</c:v>
                </c:pt>
                <c:pt idx="1203">
                  <c:v>268.67321308338762</c:v>
                </c:pt>
                <c:pt idx="1204">
                  <c:v>269.40609146059228</c:v>
                </c:pt>
                <c:pt idx="1205">
                  <c:v>272.19102929397195</c:v>
                </c:pt>
                <c:pt idx="1206">
                  <c:v>273.80336172382357</c:v>
                </c:pt>
                <c:pt idx="1207">
                  <c:v>275.70884550455673</c:v>
                </c:pt>
                <c:pt idx="1208">
                  <c:v>275.26911847823311</c:v>
                </c:pt>
                <c:pt idx="1209">
                  <c:v>276.00199685543868</c:v>
                </c:pt>
                <c:pt idx="1210">
                  <c:v>277.46775360984878</c:v>
                </c:pt>
                <c:pt idx="1211">
                  <c:v>284.79653738189921</c:v>
                </c:pt>
                <c:pt idx="1212">
                  <c:v>281.27872117131528</c:v>
                </c:pt>
                <c:pt idx="1213">
                  <c:v>286.40886981175117</c:v>
                </c:pt>
                <c:pt idx="1214">
                  <c:v>288.02120224160177</c:v>
                </c:pt>
                <c:pt idx="1215">
                  <c:v>289.92668602233539</c:v>
                </c:pt>
                <c:pt idx="1216">
                  <c:v>290.51298872409944</c:v>
                </c:pt>
                <c:pt idx="1217">
                  <c:v>293.00477520659666</c:v>
                </c:pt>
                <c:pt idx="1218">
                  <c:v>294.32395628556594</c:v>
                </c:pt>
                <c:pt idx="1219">
                  <c:v>295.78971303997611</c:v>
                </c:pt>
                <c:pt idx="1220">
                  <c:v>295.20341033821194</c:v>
                </c:pt>
                <c:pt idx="1221">
                  <c:v>297.1088941189455</c:v>
                </c:pt>
                <c:pt idx="1222">
                  <c:v>296.22944006629899</c:v>
                </c:pt>
                <c:pt idx="1223">
                  <c:v>297.98834817159121</c:v>
                </c:pt>
                <c:pt idx="1224">
                  <c:v>299.60068060144295</c:v>
                </c:pt>
                <c:pt idx="1225">
                  <c:v>302.53219411026294</c:v>
                </c:pt>
                <c:pt idx="1226">
                  <c:v>302.53219411026294</c:v>
                </c:pt>
                <c:pt idx="1227">
                  <c:v>307.80891842613948</c:v>
                </c:pt>
                <c:pt idx="1228">
                  <c:v>306.48973734717003</c:v>
                </c:pt>
                <c:pt idx="1229">
                  <c:v>308.39522112790371</c:v>
                </c:pt>
                <c:pt idx="1230">
                  <c:v>310.74043193496027</c:v>
                </c:pt>
                <c:pt idx="1231">
                  <c:v>311.32673463672421</c:v>
                </c:pt>
                <c:pt idx="1232">
                  <c:v>311.91303733848798</c:v>
                </c:pt>
                <c:pt idx="1233">
                  <c:v>314.11167247010349</c:v>
                </c:pt>
                <c:pt idx="1234">
                  <c:v>313.81852111922166</c:v>
                </c:pt>
                <c:pt idx="1235">
                  <c:v>317.33633732980593</c:v>
                </c:pt>
                <c:pt idx="1236">
                  <c:v>316.89661030348265</c:v>
                </c:pt>
                <c:pt idx="1237">
                  <c:v>316.01715625083665</c:v>
                </c:pt>
                <c:pt idx="1238">
                  <c:v>318.94866975965721</c:v>
                </c:pt>
                <c:pt idx="1239">
                  <c:v>321.44045624215414</c:v>
                </c:pt>
                <c:pt idx="1240">
                  <c:v>321.44045624215414</c:v>
                </c:pt>
                <c:pt idx="1241">
                  <c:v>322.02675894391814</c:v>
                </c:pt>
                <c:pt idx="1242">
                  <c:v>326.13087785626703</c:v>
                </c:pt>
                <c:pt idx="1243">
                  <c:v>324.81169677729747</c:v>
                </c:pt>
                <c:pt idx="1244">
                  <c:v>326.42402920714881</c:v>
                </c:pt>
                <c:pt idx="1245">
                  <c:v>329.64869406685182</c:v>
                </c:pt>
                <c:pt idx="1246">
                  <c:v>333.01993460199469</c:v>
                </c:pt>
                <c:pt idx="1247">
                  <c:v>332.43363190023035</c:v>
                </c:pt>
                <c:pt idx="1248">
                  <c:v>331.55417784758436</c:v>
                </c:pt>
                <c:pt idx="1249">
                  <c:v>333.45966162831837</c:v>
                </c:pt>
                <c:pt idx="1250">
                  <c:v>332.72678325111247</c:v>
                </c:pt>
                <c:pt idx="1251">
                  <c:v>337.56378054066647</c:v>
                </c:pt>
                <c:pt idx="1252">
                  <c:v>338.73638594419401</c:v>
                </c:pt>
                <c:pt idx="1253">
                  <c:v>340.34871837404586</c:v>
                </c:pt>
                <c:pt idx="1254">
                  <c:v>341.52132377757357</c:v>
                </c:pt>
                <c:pt idx="1255">
                  <c:v>343.42680755830696</c:v>
                </c:pt>
                <c:pt idx="1256">
                  <c:v>344.74598863727647</c:v>
                </c:pt>
                <c:pt idx="1257">
                  <c:v>341.96105080389714</c:v>
                </c:pt>
                <c:pt idx="1258">
                  <c:v>345.33229133904075</c:v>
                </c:pt>
                <c:pt idx="1259">
                  <c:v>347.53092647065569</c:v>
                </c:pt>
                <c:pt idx="1260">
                  <c:v>350.1692886285943</c:v>
                </c:pt>
                <c:pt idx="1261">
                  <c:v>350.75559133035847</c:v>
                </c:pt>
                <c:pt idx="1262">
                  <c:v>352.36792376020929</c:v>
                </c:pt>
                <c:pt idx="1263">
                  <c:v>352.36792376020929</c:v>
                </c:pt>
                <c:pt idx="1264">
                  <c:v>354.12683186550174</c:v>
                </c:pt>
                <c:pt idx="1265">
                  <c:v>356.17889132167591</c:v>
                </c:pt>
                <c:pt idx="1266">
                  <c:v>354.56655889182463</c:v>
                </c:pt>
                <c:pt idx="1267">
                  <c:v>356.76519402344002</c:v>
                </c:pt>
                <c:pt idx="1268">
                  <c:v>361.45561563755257</c:v>
                </c:pt>
                <c:pt idx="1269">
                  <c:v>361.74876698843434</c:v>
                </c:pt>
                <c:pt idx="1270">
                  <c:v>361.45561563755257</c:v>
                </c:pt>
                <c:pt idx="1271">
                  <c:v>363.94740212005024</c:v>
                </c:pt>
                <c:pt idx="1272">
                  <c:v>362.04191833931685</c:v>
                </c:pt>
                <c:pt idx="1273">
                  <c:v>365.55973454990112</c:v>
                </c:pt>
                <c:pt idx="1274">
                  <c:v>366.43918860254695</c:v>
                </c:pt>
                <c:pt idx="1275">
                  <c:v>368.05152103239851</c:v>
                </c:pt>
                <c:pt idx="1276">
                  <c:v>368.34467238328074</c:v>
                </c:pt>
                <c:pt idx="1277">
                  <c:v>369.07755076048539</c:v>
                </c:pt>
                <c:pt idx="1278">
                  <c:v>370.68988319033741</c:v>
                </c:pt>
                <c:pt idx="1279">
                  <c:v>372.88851832195195</c:v>
                </c:pt>
                <c:pt idx="1280">
                  <c:v>374.06112372548023</c:v>
                </c:pt>
                <c:pt idx="1281">
                  <c:v>377.57893993606439</c:v>
                </c:pt>
                <c:pt idx="1282">
                  <c:v>375.67345615533162</c:v>
                </c:pt>
                <c:pt idx="1283">
                  <c:v>377.28578858518244</c:v>
                </c:pt>
                <c:pt idx="1284">
                  <c:v>378.89812101503389</c:v>
                </c:pt>
                <c:pt idx="1285">
                  <c:v>381.976210199295</c:v>
                </c:pt>
                <c:pt idx="1286">
                  <c:v>382.56251290105911</c:v>
                </c:pt>
                <c:pt idx="1287">
                  <c:v>385.05429938355707</c:v>
                </c:pt>
                <c:pt idx="1288">
                  <c:v>383.14881560282362</c:v>
                </c:pt>
                <c:pt idx="1289">
                  <c:v>386.95978316428989</c:v>
                </c:pt>
                <c:pt idx="1290">
                  <c:v>389.59814532222799</c:v>
                </c:pt>
                <c:pt idx="1291">
                  <c:v>387.98581289237694</c:v>
                </c:pt>
                <c:pt idx="1292">
                  <c:v>389.59814532222799</c:v>
                </c:pt>
                <c:pt idx="1293">
                  <c:v>392.08993180472572</c:v>
                </c:pt>
                <c:pt idx="1294">
                  <c:v>391.50362910296167</c:v>
                </c:pt>
                <c:pt idx="1295">
                  <c:v>392.38308315560755</c:v>
                </c:pt>
                <c:pt idx="1296">
                  <c:v>390.18444802399256</c:v>
                </c:pt>
                <c:pt idx="1297">
                  <c:v>391.06390207663844</c:v>
                </c:pt>
                <c:pt idx="1298">
                  <c:v>392.96938585737166</c:v>
                </c:pt>
                <c:pt idx="1299">
                  <c:v>396.48720206795616</c:v>
                </c:pt>
                <c:pt idx="1300">
                  <c:v>394.28856693634083</c:v>
                </c:pt>
                <c:pt idx="1301">
                  <c:v>394.28856693634083</c:v>
                </c:pt>
                <c:pt idx="1302">
                  <c:v>400.29816962942255</c:v>
                </c:pt>
                <c:pt idx="1303">
                  <c:v>400.29816962942255</c:v>
                </c:pt>
                <c:pt idx="1304">
                  <c:v>397.36665612060222</c:v>
                </c:pt>
                <c:pt idx="1305">
                  <c:v>400.59132098030443</c:v>
                </c:pt>
                <c:pt idx="1306">
                  <c:v>403.8159858400071</c:v>
                </c:pt>
                <c:pt idx="1307">
                  <c:v>404.40228854177104</c:v>
                </c:pt>
                <c:pt idx="1308">
                  <c:v>408.50640745411937</c:v>
                </c:pt>
                <c:pt idx="1309">
                  <c:v>404.69543989265321</c:v>
                </c:pt>
                <c:pt idx="1310">
                  <c:v>408.2132561032376</c:v>
                </c:pt>
                <c:pt idx="1311">
                  <c:v>405.86804529618126</c:v>
                </c:pt>
                <c:pt idx="1312">
                  <c:v>406.30777232250426</c:v>
                </c:pt>
                <c:pt idx="1313">
                  <c:v>407.18722637515071</c:v>
                </c:pt>
                <c:pt idx="1314">
                  <c:v>406.30777232250426</c:v>
                </c:pt>
                <c:pt idx="1315">
                  <c:v>407.18722637515071</c:v>
                </c:pt>
                <c:pt idx="1316">
                  <c:v>407.48037772603237</c:v>
                </c:pt>
                <c:pt idx="1317">
                  <c:v>406.60092367338683</c:v>
                </c:pt>
                <c:pt idx="1318">
                  <c:v>410.11873988397065</c:v>
                </c:pt>
                <c:pt idx="1319">
                  <c:v>410.11873988397065</c:v>
                </c:pt>
                <c:pt idx="1320">
                  <c:v>413.78313176999603</c:v>
                </c:pt>
                <c:pt idx="1321">
                  <c:v>413.19682906823192</c:v>
                </c:pt>
                <c:pt idx="1322">
                  <c:v>413.78313176999603</c:v>
                </c:pt>
                <c:pt idx="1323">
                  <c:v>417.88725068234487</c:v>
                </c:pt>
                <c:pt idx="1324">
                  <c:v>417.30094798058064</c:v>
                </c:pt>
                <c:pt idx="1325">
                  <c:v>418.18040203322721</c:v>
                </c:pt>
                <c:pt idx="1326">
                  <c:v>420.81876419116531</c:v>
                </c:pt>
                <c:pt idx="1327">
                  <c:v>424.48315607719013</c:v>
                </c:pt>
                <c:pt idx="1328">
                  <c:v>421.11191554204703</c:v>
                </c:pt>
                <c:pt idx="1329">
                  <c:v>426.09548850704192</c:v>
                </c:pt>
                <c:pt idx="1330">
                  <c:v>424.92288310351404</c:v>
                </c:pt>
                <c:pt idx="1331">
                  <c:v>424.1900047263087</c:v>
                </c:pt>
                <c:pt idx="1332">
                  <c:v>424.62973175263164</c:v>
                </c:pt>
                <c:pt idx="1333">
                  <c:v>426.53521553336498</c:v>
                </c:pt>
                <c:pt idx="1334">
                  <c:v>426.09548850704192</c:v>
                </c:pt>
                <c:pt idx="1335">
                  <c:v>428.2941236386572</c:v>
                </c:pt>
                <c:pt idx="1336">
                  <c:v>430.1996074193907</c:v>
                </c:pt>
                <c:pt idx="1337">
                  <c:v>428.73385066498025</c:v>
                </c:pt>
                <c:pt idx="1338">
                  <c:v>429.61330471762625</c:v>
                </c:pt>
                <c:pt idx="1339">
                  <c:v>431.51878849835964</c:v>
                </c:pt>
                <c:pt idx="1340">
                  <c:v>430.1996074193907</c:v>
                </c:pt>
                <c:pt idx="1341">
                  <c:v>430.93248579659559</c:v>
                </c:pt>
                <c:pt idx="1342">
                  <c:v>435.32975605982608</c:v>
                </c:pt>
                <c:pt idx="1343">
                  <c:v>434.30372633173914</c:v>
                </c:pt>
                <c:pt idx="1344">
                  <c:v>435.62290741070802</c:v>
                </c:pt>
                <c:pt idx="1345">
                  <c:v>437.52839119144136</c:v>
                </c:pt>
                <c:pt idx="1346">
                  <c:v>437.23523984055907</c:v>
                </c:pt>
                <c:pt idx="1347">
                  <c:v>438.11469389320581</c:v>
                </c:pt>
                <c:pt idx="1348">
                  <c:v>438.40784524408753</c:v>
                </c:pt>
                <c:pt idx="1349">
                  <c:v>439.14072362129252</c:v>
                </c:pt>
                <c:pt idx="1350">
                  <c:v>440.31332902482075</c:v>
                </c:pt>
                <c:pt idx="1351">
                  <c:v>443.5379938845233</c:v>
                </c:pt>
                <c:pt idx="1352">
                  <c:v>444.41744793716924</c:v>
                </c:pt>
                <c:pt idx="1353">
                  <c:v>443.24484253364176</c:v>
                </c:pt>
                <c:pt idx="1354">
                  <c:v>445.73662901613829</c:v>
                </c:pt>
                <c:pt idx="1355">
                  <c:v>445.00375063893335</c:v>
                </c:pt>
                <c:pt idx="1356">
                  <c:v>449.10786955128196</c:v>
                </c:pt>
                <c:pt idx="1357">
                  <c:v>446.02978036702052</c:v>
                </c:pt>
                <c:pt idx="1358">
                  <c:v>447.20238577054874</c:v>
                </c:pt>
                <c:pt idx="1359">
                  <c:v>449.10786955128196</c:v>
                </c:pt>
                <c:pt idx="1360">
                  <c:v>450.13389927936907</c:v>
                </c:pt>
                <c:pt idx="1361">
                  <c:v>447.34896144598935</c:v>
                </c:pt>
                <c:pt idx="1362">
                  <c:v>452.33253441098395</c:v>
                </c:pt>
                <c:pt idx="1363">
                  <c:v>450.13389927936907</c:v>
                </c:pt>
                <c:pt idx="1364">
                  <c:v>450.42705063025107</c:v>
                </c:pt>
                <c:pt idx="1365">
                  <c:v>452.91883711274841</c:v>
                </c:pt>
                <c:pt idx="1366">
                  <c:v>453.50513981451229</c:v>
                </c:pt>
                <c:pt idx="1367">
                  <c:v>455.85035062156902</c:v>
                </c:pt>
                <c:pt idx="1368">
                  <c:v>457.60925872686124</c:v>
                </c:pt>
                <c:pt idx="1369">
                  <c:v>456.43665332333279</c:v>
                </c:pt>
                <c:pt idx="1370">
                  <c:v>459.22159115671195</c:v>
                </c:pt>
                <c:pt idx="1371">
                  <c:v>460.54077223568135</c:v>
                </c:pt>
                <c:pt idx="1372">
                  <c:v>457.31610737597873</c:v>
                </c:pt>
                <c:pt idx="1373">
                  <c:v>461.71337763920934</c:v>
                </c:pt>
                <c:pt idx="1374">
                  <c:v>459.66131818303535</c:v>
                </c:pt>
                <c:pt idx="1375">
                  <c:v>463.03255871817822</c:v>
                </c:pt>
                <c:pt idx="1376">
                  <c:v>461.12707493744534</c:v>
                </c:pt>
                <c:pt idx="1377">
                  <c:v>464.05858844626562</c:v>
                </c:pt>
                <c:pt idx="1378">
                  <c:v>463.61886141994302</c:v>
                </c:pt>
                <c:pt idx="1379">
                  <c:v>463.91201277082462</c:v>
                </c:pt>
                <c:pt idx="1380">
                  <c:v>463.61886141994302</c:v>
                </c:pt>
                <c:pt idx="1381">
                  <c:v>463.32571006906073</c:v>
                </c:pt>
                <c:pt idx="1382">
                  <c:v>465.5243452006759</c:v>
                </c:pt>
                <c:pt idx="1383">
                  <c:v>465.81749655155801</c:v>
                </c:pt>
                <c:pt idx="1384">
                  <c:v>466.55037492876318</c:v>
                </c:pt>
                <c:pt idx="1385">
                  <c:v>466.55037492876318</c:v>
                </c:pt>
                <c:pt idx="1386">
                  <c:v>469.04216141126057</c:v>
                </c:pt>
                <c:pt idx="1387">
                  <c:v>469.335312762142</c:v>
                </c:pt>
                <c:pt idx="1388">
                  <c:v>469.92161546390633</c:v>
                </c:pt>
                <c:pt idx="1389">
                  <c:v>470.36134249022933</c:v>
                </c:pt>
                <c:pt idx="1390">
                  <c:v>470.0681911393479</c:v>
                </c:pt>
                <c:pt idx="1391">
                  <c:v>470.36134249022933</c:v>
                </c:pt>
                <c:pt idx="1392">
                  <c:v>473.73258302537317</c:v>
                </c:pt>
                <c:pt idx="1393">
                  <c:v>472.12025059552201</c:v>
                </c:pt>
                <c:pt idx="1394">
                  <c:v>470.65449384111184</c:v>
                </c:pt>
                <c:pt idx="1395">
                  <c:v>475.0517641043424</c:v>
                </c:pt>
                <c:pt idx="1396">
                  <c:v>472.55997762184512</c:v>
                </c:pt>
                <c:pt idx="1397">
                  <c:v>474.02573437625483</c:v>
                </c:pt>
                <c:pt idx="1398">
                  <c:v>476.66409653419356</c:v>
                </c:pt>
                <c:pt idx="1399">
                  <c:v>476.37094518331185</c:v>
                </c:pt>
                <c:pt idx="1400">
                  <c:v>476.9572478850755</c:v>
                </c:pt>
                <c:pt idx="1401">
                  <c:v>476.9572478850755</c:v>
                </c:pt>
                <c:pt idx="1402">
                  <c:v>478.42300463948561</c:v>
                </c:pt>
                <c:pt idx="1403">
                  <c:v>480.32848842021883</c:v>
                </c:pt>
                <c:pt idx="1404">
                  <c:v>481.354518148306</c:v>
                </c:pt>
                <c:pt idx="1405">
                  <c:v>480.47506409565983</c:v>
                </c:pt>
                <c:pt idx="1406">
                  <c:v>481.06136679742394</c:v>
                </c:pt>
                <c:pt idx="1407">
                  <c:v>482.23397220095194</c:v>
                </c:pt>
                <c:pt idx="1408">
                  <c:v>483.55315327992122</c:v>
                </c:pt>
                <c:pt idx="1409">
                  <c:v>484.87233435889016</c:v>
                </c:pt>
                <c:pt idx="1410">
                  <c:v>487.36412084138766</c:v>
                </c:pt>
                <c:pt idx="1411">
                  <c:v>487.36412084138766</c:v>
                </c:pt>
                <c:pt idx="1412">
                  <c:v>487.07096949050566</c:v>
                </c:pt>
                <c:pt idx="1413">
                  <c:v>486.33809111330072</c:v>
                </c:pt>
                <c:pt idx="1414">
                  <c:v>488.683301920357</c:v>
                </c:pt>
                <c:pt idx="1415">
                  <c:v>488.53672624491566</c:v>
                </c:pt>
                <c:pt idx="1416">
                  <c:v>488.24357489403388</c:v>
                </c:pt>
                <c:pt idx="1417">
                  <c:v>488.683301920357</c:v>
                </c:pt>
                <c:pt idx="1418">
                  <c:v>489.26960462212122</c:v>
                </c:pt>
                <c:pt idx="1419">
                  <c:v>490.73536137653133</c:v>
                </c:pt>
                <c:pt idx="1420">
                  <c:v>492.05454245550033</c:v>
                </c:pt>
                <c:pt idx="1421">
                  <c:v>490.73536137653133</c:v>
                </c:pt>
                <c:pt idx="1422">
                  <c:v>493.96002623623366</c:v>
                </c:pt>
                <c:pt idx="1423">
                  <c:v>494.25317758711543</c:v>
                </c:pt>
                <c:pt idx="1424">
                  <c:v>494.98605596432049</c:v>
                </c:pt>
                <c:pt idx="1425">
                  <c:v>493.37372353446972</c:v>
                </c:pt>
                <c:pt idx="1426">
                  <c:v>496.45181271873093</c:v>
                </c:pt>
                <c:pt idx="1427">
                  <c:v>498.06414514858199</c:v>
                </c:pt>
                <c:pt idx="1428">
                  <c:v>499.38332622755144</c:v>
                </c:pt>
                <c:pt idx="1429">
                  <c:v>499.38332622755144</c:v>
                </c:pt>
                <c:pt idx="1430">
                  <c:v>500.84908298196194</c:v>
                </c:pt>
                <c:pt idx="1431">
                  <c:v>498.06414514858199</c:v>
                </c:pt>
                <c:pt idx="1432">
                  <c:v>501.87511271004865</c:v>
                </c:pt>
                <c:pt idx="1433">
                  <c:v>499.67647757843326</c:v>
                </c:pt>
                <c:pt idx="1434">
                  <c:v>502.16826406093071</c:v>
                </c:pt>
                <c:pt idx="1435">
                  <c:v>499.38332622755144</c:v>
                </c:pt>
                <c:pt idx="1436">
                  <c:v>500.26278028019726</c:v>
                </c:pt>
                <c:pt idx="1437">
                  <c:v>501.58196135916671</c:v>
                </c:pt>
                <c:pt idx="1438">
                  <c:v>503.04771811357682</c:v>
                </c:pt>
                <c:pt idx="1439">
                  <c:v>502.16826406093071</c:v>
                </c:pt>
                <c:pt idx="1440">
                  <c:v>504.07374784166393</c:v>
                </c:pt>
                <c:pt idx="1441">
                  <c:v>504.07374784166393</c:v>
                </c:pt>
                <c:pt idx="1442">
                  <c:v>505.24635324519176</c:v>
                </c:pt>
                <c:pt idx="1443">
                  <c:v>507.15183702592532</c:v>
                </c:pt>
                <c:pt idx="1444">
                  <c:v>508.76416945577643</c:v>
                </c:pt>
                <c:pt idx="1445">
                  <c:v>508.17786675401248</c:v>
                </c:pt>
                <c:pt idx="1446">
                  <c:v>510.08335053474576</c:v>
                </c:pt>
                <c:pt idx="1447">
                  <c:v>509.49704783298165</c:v>
                </c:pt>
                <c:pt idx="1448">
                  <c:v>508.76416945577643</c:v>
                </c:pt>
                <c:pt idx="1449">
                  <c:v>511.69568296459698</c:v>
                </c:pt>
                <c:pt idx="1450">
                  <c:v>514.18746944709414</c:v>
                </c:pt>
                <c:pt idx="1451">
                  <c:v>511.54910728915598</c:v>
                </c:pt>
                <c:pt idx="1452">
                  <c:v>512.57513701724304</c:v>
                </c:pt>
                <c:pt idx="1453">
                  <c:v>511.69568296459698</c:v>
                </c:pt>
                <c:pt idx="1454">
                  <c:v>512.57513701724304</c:v>
                </c:pt>
                <c:pt idx="1455">
                  <c:v>513.89431809621215</c:v>
                </c:pt>
                <c:pt idx="1456">
                  <c:v>512.57513701724304</c:v>
                </c:pt>
                <c:pt idx="1457">
                  <c:v>514.18746944709414</c:v>
                </c:pt>
                <c:pt idx="1458">
                  <c:v>515.65322620150437</c:v>
                </c:pt>
                <c:pt idx="1459">
                  <c:v>515.06692349973935</c:v>
                </c:pt>
                <c:pt idx="1460">
                  <c:v>516.38610457870959</c:v>
                </c:pt>
                <c:pt idx="1461">
                  <c:v>517.99843700856115</c:v>
                </c:pt>
                <c:pt idx="1462">
                  <c:v>517.5587099822377</c:v>
                </c:pt>
                <c:pt idx="1463">
                  <c:v>516.67925592959205</c:v>
                </c:pt>
                <c:pt idx="1464">
                  <c:v>517.99843700856115</c:v>
                </c:pt>
                <c:pt idx="1465">
                  <c:v>519.90392078929358</c:v>
                </c:pt>
                <c:pt idx="1466">
                  <c:v>519.46419376297047</c:v>
                </c:pt>
                <c:pt idx="1467">
                  <c:v>522.1025559209088</c:v>
                </c:pt>
                <c:pt idx="1468">
                  <c:v>522.39570727179171</c:v>
                </c:pt>
                <c:pt idx="1469">
                  <c:v>519.90392078929358</c:v>
                </c:pt>
                <c:pt idx="1470">
                  <c:v>520.19707214017672</c:v>
                </c:pt>
                <c:pt idx="1471">
                  <c:v>520.78337484194071</c:v>
                </c:pt>
                <c:pt idx="1472">
                  <c:v>521.80940457002782</c:v>
                </c:pt>
                <c:pt idx="1473">
                  <c:v>521.36967754370426</c:v>
                </c:pt>
                <c:pt idx="1474">
                  <c:v>524.00803970164304</c:v>
                </c:pt>
                <c:pt idx="1475">
                  <c:v>521.66282889458546</c:v>
                </c:pt>
                <c:pt idx="1476">
                  <c:v>522.98200997355559</c:v>
                </c:pt>
                <c:pt idx="1477">
                  <c:v>524.59434240340659</c:v>
                </c:pt>
                <c:pt idx="1478">
                  <c:v>522.1025559209088</c:v>
                </c:pt>
                <c:pt idx="1479">
                  <c:v>525.76694780693447</c:v>
                </c:pt>
                <c:pt idx="1480">
                  <c:v>526.79297753502226</c:v>
                </c:pt>
                <c:pt idx="1481">
                  <c:v>527.37928023678649</c:v>
                </c:pt>
                <c:pt idx="1482">
                  <c:v>527.96558293855003</c:v>
                </c:pt>
                <c:pt idx="1483">
                  <c:v>526.49982618413947</c:v>
                </c:pt>
                <c:pt idx="1484">
                  <c:v>528.11215861399046</c:v>
                </c:pt>
                <c:pt idx="1485">
                  <c:v>528.69846131575525</c:v>
                </c:pt>
                <c:pt idx="1486">
                  <c:v>529.87106671928291</c:v>
                </c:pt>
                <c:pt idx="1487">
                  <c:v>532.21627752634004</c:v>
                </c:pt>
                <c:pt idx="1488">
                  <c:v>530.89709644737059</c:v>
                </c:pt>
                <c:pt idx="1489">
                  <c:v>531.19024779825259</c:v>
                </c:pt>
                <c:pt idx="1490">
                  <c:v>532.21627752634004</c:v>
                </c:pt>
                <c:pt idx="1491">
                  <c:v>533.0957315789866</c:v>
                </c:pt>
                <c:pt idx="1492">
                  <c:v>532.06970185089858</c:v>
                </c:pt>
                <c:pt idx="1493">
                  <c:v>532.80258022810369</c:v>
                </c:pt>
                <c:pt idx="1494">
                  <c:v>532.50942887722169</c:v>
                </c:pt>
                <c:pt idx="1495">
                  <c:v>533.68203428074958</c:v>
                </c:pt>
                <c:pt idx="1496">
                  <c:v>532.50942887722169</c:v>
                </c:pt>
                <c:pt idx="1497">
                  <c:v>533.97518563163248</c:v>
                </c:pt>
                <c:pt idx="1498">
                  <c:v>533.0957315789866</c:v>
                </c:pt>
                <c:pt idx="1499">
                  <c:v>537.78615319309836</c:v>
                </c:pt>
                <c:pt idx="1500">
                  <c:v>537.78615319309836</c:v>
                </c:pt>
                <c:pt idx="1501">
                  <c:v>536.32039643868802</c:v>
                </c:pt>
                <c:pt idx="1502">
                  <c:v>537.78615319309836</c:v>
                </c:pt>
                <c:pt idx="1503">
                  <c:v>538.07930454398092</c:v>
                </c:pt>
                <c:pt idx="1504">
                  <c:v>538.51903157030392</c:v>
                </c:pt>
                <c:pt idx="1505">
                  <c:v>541.0108180528008</c:v>
                </c:pt>
                <c:pt idx="1506">
                  <c:v>538.07930454398092</c:v>
                </c:pt>
                <c:pt idx="1507">
                  <c:v>538.81218292118558</c:v>
                </c:pt>
                <c:pt idx="1508">
                  <c:v>540.71766670191778</c:v>
                </c:pt>
                <c:pt idx="1509">
                  <c:v>541.89027210544646</c:v>
                </c:pt>
                <c:pt idx="1510">
                  <c:v>540.71766670191778</c:v>
                </c:pt>
                <c:pt idx="1511">
                  <c:v>541.59712075456446</c:v>
                </c:pt>
                <c:pt idx="1512">
                  <c:v>542.91630183353357</c:v>
                </c:pt>
                <c:pt idx="1513">
                  <c:v>541.59712075456446</c:v>
                </c:pt>
                <c:pt idx="1514">
                  <c:v>541.59712075456446</c:v>
                </c:pt>
                <c:pt idx="1515">
                  <c:v>543.79575588618036</c:v>
                </c:pt>
                <c:pt idx="1516">
                  <c:v>542.91630183353357</c:v>
                </c:pt>
                <c:pt idx="1517">
                  <c:v>545.40808831603181</c:v>
                </c:pt>
                <c:pt idx="1518">
                  <c:v>543.50260453529791</c:v>
                </c:pt>
                <c:pt idx="1519">
                  <c:v>545.99439101779592</c:v>
                </c:pt>
                <c:pt idx="1520">
                  <c:v>545.40808831603181</c:v>
                </c:pt>
                <c:pt idx="1521">
                  <c:v>544.82178561426713</c:v>
                </c:pt>
                <c:pt idx="1522">
                  <c:v>546.72726939499967</c:v>
                </c:pt>
                <c:pt idx="1523">
                  <c:v>546.28754236867815</c:v>
                </c:pt>
                <c:pt idx="1524">
                  <c:v>545.11493696514992</c:v>
                </c:pt>
                <c:pt idx="1525">
                  <c:v>547.60672344764703</c:v>
                </c:pt>
                <c:pt idx="1526">
                  <c:v>547.60672344764703</c:v>
                </c:pt>
                <c:pt idx="1527">
                  <c:v>550.68481263190802</c:v>
                </c:pt>
                <c:pt idx="1528">
                  <c:v>551.71084235999547</c:v>
                </c:pt>
                <c:pt idx="1529">
                  <c:v>550.8313883073489</c:v>
                </c:pt>
                <c:pt idx="1530">
                  <c:v>551.4176910091129</c:v>
                </c:pt>
                <c:pt idx="1531">
                  <c:v>552.00399371087769</c:v>
                </c:pt>
                <c:pt idx="1532">
                  <c:v>551.71084235999547</c:v>
                </c:pt>
                <c:pt idx="1533">
                  <c:v>548.92590452661625</c:v>
                </c:pt>
                <c:pt idx="1534">
                  <c:v>554.20262884249189</c:v>
                </c:pt>
                <c:pt idx="1535">
                  <c:v>551.71084235999547</c:v>
                </c:pt>
                <c:pt idx="1536">
                  <c:v>552.59029641264112</c:v>
                </c:pt>
                <c:pt idx="1537">
                  <c:v>554.20262884249189</c:v>
                </c:pt>
                <c:pt idx="1538">
                  <c:v>552.88344776352335</c:v>
                </c:pt>
                <c:pt idx="1539">
                  <c:v>552.00399371087769</c:v>
                </c:pt>
                <c:pt idx="1540">
                  <c:v>554.93550721969791</c:v>
                </c:pt>
                <c:pt idx="1541">
                  <c:v>555.81496127234357</c:v>
                </c:pt>
                <c:pt idx="1542">
                  <c:v>554.93550721969791</c:v>
                </c:pt>
                <c:pt idx="1543">
                  <c:v>556.10811262322579</c:v>
                </c:pt>
                <c:pt idx="1544">
                  <c:v>556.98756667587179</c:v>
                </c:pt>
                <c:pt idx="1545">
                  <c:v>556.69441532498968</c:v>
                </c:pt>
                <c:pt idx="1546">
                  <c:v>558.01359640395856</c:v>
                </c:pt>
                <c:pt idx="1547">
                  <c:v>557.72044505307736</c:v>
                </c:pt>
                <c:pt idx="1548">
                  <c:v>559.33277748292755</c:v>
                </c:pt>
                <c:pt idx="1549">
                  <c:v>559.33277748292755</c:v>
                </c:pt>
                <c:pt idx="1550">
                  <c:v>558.89305045660535</c:v>
                </c:pt>
                <c:pt idx="1551">
                  <c:v>558.30674775484101</c:v>
                </c:pt>
                <c:pt idx="1552">
                  <c:v>558.89305045660535</c:v>
                </c:pt>
                <c:pt idx="1553">
                  <c:v>557.72044505307736</c:v>
                </c:pt>
                <c:pt idx="1554">
                  <c:v>559.33277748292755</c:v>
                </c:pt>
                <c:pt idx="1555">
                  <c:v>560.21223153557412</c:v>
                </c:pt>
                <c:pt idx="1556">
                  <c:v>559.33277748292755</c:v>
                </c:pt>
                <c:pt idx="1557">
                  <c:v>561.09168558822023</c:v>
                </c:pt>
                <c:pt idx="1558">
                  <c:v>561.82456396542489</c:v>
                </c:pt>
                <c:pt idx="1559">
                  <c:v>561.53141261454346</c:v>
                </c:pt>
                <c:pt idx="1560">
                  <c:v>561.09168558822023</c:v>
                </c:pt>
                <c:pt idx="1561">
                  <c:v>561.82456396542489</c:v>
                </c:pt>
                <c:pt idx="1562">
                  <c:v>562.70401801807179</c:v>
                </c:pt>
                <c:pt idx="1563">
                  <c:v>562.99716936895311</c:v>
                </c:pt>
                <c:pt idx="1564">
                  <c:v>564.31635044792279</c:v>
                </c:pt>
                <c:pt idx="1565">
                  <c:v>563.7300477461589</c:v>
                </c:pt>
                <c:pt idx="1566">
                  <c:v>565.19580450056924</c:v>
                </c:pt>
                <c:pt idx="1567">
                  <c:v>562.70401801807179</c:v>
                </c:pt>
                <c:pt idx="1568">
                  <c:v>566.2218342286568</c:v>
                </c:pt>
                <c:pt idx="1569">
                  <c:v>568.12731800938911</c:v>
                </c:pt>
                <c:pt idx="1570">
                  <c:v>567.83416665850712</c:v>
                </c:pt>
                <c:pt idx="1571">
                  <c:v>566.80813693042001</c:v>
                </c:pt>
                <c:pt idx="1572">
                  <c:v>568.71362071115323</c:v>
                </c:pt>
                <c:pt idx="1573">
                  <c:v>569.00677206203579</c:v>
                </c:pt>
                <c:pt idx="1574">
                  <c:v>568.12731800938911</c:v>
                </c:pt>
                <c:pt idx="1575">
                  <c:v>567.83416665850712</c:v>
                </c:pt>
                <c:pt idx="1576">
                  <c:v>569.29992341291745</c:v>
                </c:pt>
                <c:pt idx="1577">
                  <c:v>568.42046936027111</c:v>
                </c:pt>
                <c:pt idx="1578">
                  <c:v>569.73965043924034</c:v>
                </c:pt>
                <c:pt idx="1579">
                  <c:v>567.10128828130212</c:v>
                </c:pt>
                <c:pt idx="1580">
                  <c:v>569.00677206203579</c:v>
                </c:pt>
                <c:pt idx="1581">
                  <c:v>571.20540719365056</c:v>
                </c:pt>
                <c:pt idx="1582">
                  <c:v>569.73965043924034</c:v>
                </c:pt>
                <c:pt idx="1583">
                  <c:v>572.23143692173801</c:v>
                </c:pt>
                <c:pt idx="1584">
                  <c:v>571.4985585445329</c:v>
                </c:pt>
                <c:pt idx="1585">
                  <c:v>570.61910449188656</c:v>
                </c:pt>
                <c:pt idx="1586">
                  <c:v>572.23143692173801</c:v>
                </c:pt>
                <c:pt idx="1587">
                  <c:v>570.61910449188656</c:v>
                </c:pt>
                <c:pt idx="1588">
                  <c:v>570.32595314100411</c:v>
                </c:pt>
                <c:pt idx="1589">
                  <c:v>573.11089097438412</c:v>
                </c:pt>
                <c:pt idx="1590">
                  <c:v>573.84376935158889</c:v>
                </c:pt>
                <c:pt idx="1591">
                  <c:v>575.01637475511757</c:v>
                </c:pt>
                <c:pt idx="1592">
                  <c:v>574.430072053353</c:v>
                </c:pt>
                <c:pt idx="1593">
                  <c:v>577.21500988673233</c:v>
                </c:pt>
                <c:pt idx="1594">
                  <c:v>574.72322340423455</c:v>
                </c:pt>
                <c:pt idx="1595">
                  <c:v>574.72322340423455</c:v>
                </c:pt>
                <c:pt idx="1596">
                  <c:v>577.21500988673233</c:v>
                </c:pt>
                <c:pt idx="1597">
                  <c:v>576.0424044832032</c:v>
                </c:pt>
                <c:pt idx="1598">
                  <c:v>575.74925313232211</c:v>
                </c:pt>
                <c:pt idx="1599">
                  <c:v>577.21500988673233</c:v>
                </c:pt>
                <c:pt idx="1600">
                  <c:v>577.50816123761479</c:v>
                </c:pt>
                <c:pt idx="1601">
                  <c:v>577.80131258849656</c:v>
                </c:pt>
                <c:pt idx="1602">
                  <c:v>576.62870718496799</c:v>
                </c:pt>
                <c:pt idx="1603">
                  <c:v>578.53419096570144</c:v>
                </c:pt>
                <c:pt idx="1604">
                  <c:v>576.92185853585022</c:v>
                </c:pt>
                <c:pt idx="1605">
                  <c:v>579.41364501834801</c:v>
                </c:pt>
                <c:pt idx="1606">
                  <c:v>578.24103961481956</c:v>
                </c:pt>
                <c:pt idx="1607">
                  <c:v>578.53419096570144</c:v>
                </c:pt>
                <c:pt idx="1608">
                  <c:v>579.41364501834801</c:v>
                </c:pt>
                <c:pt idx="1609">
                  <c:v>580.43967474643489</c:v>
                </c:pt>
                <c:pt idx="1610">
                  <c:v>580.73282609731677</c:v>
                </c:pt>
                <c:pt idx="1611">
                  <c:v>581.02597744819934</c:v>
                </c:pt>
                <c:pt idx="1612">
                  <c:v>582.63830987805056</c:v>
                </c:pt>
                <c:pt idx="1613">
                  <c:v>579.70679636923012</c:v>
                </c:pt>
                <c:pt idx="1614">
                  <c:v>582.93146122893199</c:v>
                </c:pt>
                <c:pt idx="1615">
                  <c:v>582.345158527168</c:v>
                </c:pt>
                <c:pt idx="1616">
                  <c:v>581.90543150084545</c:v>
                </c:pt>
                <c:pt idx="1617">
                  <c:v>583.95749095701922</c:v>
                </c:pt>
                <c:pt idx="1618">
                  <c:v>582.05200717628611</c:v>
                </c:pt>
                <c:pt idx="1619">
                  <c:v>582.05200717628611</c:v>
                </c:pt>
                <c:pt idx="1620">
                  <c:v>583.81091528157799</c:v>
                </c:pt>
                <c:pt idx="1621">
                  <c:v>583.81091528157799</c:v>
                </c:pt>
                <c:pt idx="1622">
                  <c:v>584.25064230790133</c:v>
                </c:pt>
                <c:pt idx="1623">
                  <c:v>584.83694500966521</c:v>
                </c:pt>
                <c:pt idx="1624">
                  <c:v>584.54379365878367</c:v>
                </c:pt>
                <c:pt idx="1625">
                  <c:v>585.42324771142887</c:v>
                </c:pt>
                <c:pt idx="1626">
                  <c:v>587.03558014128043</c:v>
                </c:pt>
                <c:pt idx="1627">
                  <c:v>586.44927743951644</c:v>
                </c:pt>
                <c:pt idx="1628">
                  <c:v>587.62188284304466</c:v>
                </c:pt>
                <c:pt idx="1629">
                  <c:v>582.93146122893199</c:v>
                </c:pt>
                <c:pt idx="1630">
                  <c:v>585.71639906231155</c:v>
                </c:pt>
                <c:pt idx="1631">
                  <c:v>587.9150341939262</c:v>
                </c:pt>
                <c:pt idx="1632">
                  <c:v>586.15612608863398</c:v>
                </c:pt>
                <c:pt idx="1633">
                  <c:v>587.62188284304466</c:v>
                </c:pt>
                <c:pt idx="1634">
                  <c:v>587.03558014128043</c:v>
                </c:pt>
                <c:pt idx="1635">
                  <c:v>587.62188284304466</c:v>
                </c:pt>
                <c:pt idx="1636">
                  <c:v>586.44927743951644</c:v>
                </c:pt>
                <c:pt idx="1637">
                  <c:v>588.94106392201365</c:v>
                </c:pt>
                <c:pt idx="1638">
                  <c:v>588.64791257113211</c:v>
                </c:pt>
                <c:pt idx="1639">
                  <c:v>588.35476122024977</c:v>
                </c:pt>
                <c:pt idx="1640">
                  <c:v>590.11366932554199</c:v>
                </c:pt>
                <c:pt idx="1641">
                  <c:v>589.52736662377799</c:v>
                </c:pt>
                <c:pt idx="1642">
                  <c:v>590.55339635186567</c:v>
                </c:pt>
                <c:pt idx="1643">
                  <c:v>588.94106392201365</c:v>
                </c:pt>
                <c:pt idx="1644">
                  <c:v>592.45888013259832</c:v>
                </c:pt>
                <c:pt idx="1645">
                  <c:v>592.75203148347998</c:v>
                </c:pt>
                <c:pt idx="1646">
                  <c:v>590.84654770274642</c:v>
                </c:pt>
                <c:pt idx="1647">
                  <c:v>592.01915310627533</c:v>
                </c:pt>
                <c:pt idx="1648">
                  <c:v>589.52736662377799</c:v>
                </c:pt>
                <c:pt idx="1649">
                  <c:v>594.21778823789134</c:v>
                </c:pt>
                <c:pt idx="1650">
                  <c:v>591.7260017553931</c:v>
                </c:pt>
                <c:pt idx="1651">
                  <c:v>593.33833418524398</c:v>
                </c:pt>
                <c:pt idx="1652">
                  <c:v>592.31230445715755</c:v>
                </c:pt>
                <c:pt idx="1653">
                  <c:v>593.63148553612734</c:v>
                </c:pt>
                <c:pt idx="1654">
                  <c:v>594.6575152642132</c:v>
                </c:pt>
                <c:pt idx="1655">
                  <c:v>595.243817965978</c:v>
                </c:pt>
                <c:pt idx="1656">
                  <c:v>593.04518283436244</c:v>
                </c:pt>
                <c:pt idx="1657">
                  <c:v>590.84654770274642</c:v>
                </c:pt>
                <c:pt idx="1658">
                  <c:v>589.23421527289634</c:v>
                </c:pt>
                <c:pt idx="1659">
                  <c:v>590.55339635186567</c:v>
                </c:pt>
                <c:pt idx="1660">
                  <c:v>590.55339635186567</c:v>
                </c:pt>
                <c:pt idx="1661">
                  <c:v>590.26024500098288</c:v>
                </c:pt>
                <c:pt idx="1662">
                  <c:v>589.23421527289634</c:v>
                </c:pt>
                <c:pt idx="1663">
                  <c:v>589.23421527289634</c:v>
                </c:pt>
                <c:pt idx="1664">
                  <c:v>592.31230445715755</c:v>
                </c:pt>
                <c:pt idx="1665">
                  <c:v>591.43285040451076</c:v>
                </c:pt>
                <c:pt idx="1666">
                  <c:v>593.92463688700798</c:v>
                </c:pt>
                <c:pt idx="1667">
                  <c:v>594.6575152642132</c:v>
                </c:pt>
                <c:pt idx="1668">
                  <c:v>592.75203148347998</c:v>
                </c:pt>
                <c:pt idx="1669">
                  <c:v>594.21778823789134</c:v>
                </c:pt>
                <c:pt idx="1670">
                  <c:v>592.31230445715755</c:v>
                </c:pt>
                <c:pt idx="1671">
                  <c:v>594.95066661509509</c:v>
                </c:pt>
                <c:pt idx="1672">
                  <c:v>593.92463688700798</c:v>
                </c:pt>
                <c:pt idx="1673">
                  <c:v>596.12327201862422</c:v>
                </c:pt>
                <c:pt idx="1674">
                  <c:v>594.36436391333166</c:v>
                </c:pt>
                <c:pt idx="1675">
                  <c:v>596.5629990449462</c:v>
                </c:pt>
                <c:pt idx="1676">
                  <c:v>593.92463688700798</c:v>
                </c:pt>
                <c:pt idx="1677">
                  <c:v>595.83012066774177</c:v>
                </c:pt>
                <c:pt idx="1678">
                  <c:v>597.14930174671122</c:v>
                </c:pt>
                <c:pt idx="1679">
                  <c:v>594.6575152642132</c:v>
                </c:pt>
                <c:pt idx="1680">
                  <c:v>594.6575152642132</c:v>
                </c:pt>
                <c:pt idx="1681">
                  <c:v>594.95066661509509</c:v>
                </c:pt>
                <c:pt idx="1682">
                  <c:v>598.02875579935755</c:v>
                </c:pt>
                <c:pt idx="1683">
                  <c:v>596.41642336950588</c:v>
                </c:pt>
                <c:pt idx="1684">
                  <c:v>594.6575152642132</c:v>
                </c:pt>
                <c:pt idx="1685">
                  <c:v>596.85615039582797</c:v>
                </c:pt>
                <c:pt idx="1686">
                  <c:v>596.41642336950588</c:v>
                </c:pt>
                <c:pt idx="1687">
                  <c:v>597.44245309759287</c:v>
                </c:pt>
                <c:pt idx="1688">
                  <c:v>597.44245309759287</c:v>
                </c:pt>
                <c:pt idx="1689">
                  <c:v>597.73560444847499</c:v>
                </c:pt>
                <c:pt idx="1690">
                  <c:v>597.44245309759287</c:v>
                </c:pt>
                <c:pt idx="1691">
                  <c:v>599.93423958009032</c:v>
                </c:pt>
                <c:pt idx="1692">
                  <c:v>598.32190715023876</c:v>
                </c:pt>
                <c:pt idx="1693">
                  <c:v>598.46848282568021</c:v>
                </c:pt>
                <c:pt idx="1694">
                  <c:v>599.3479368783261</c:v>
                </c:pt>
                <c:pt idx="1695">
                  <c:v>600.22739093097255</c:v>
                </c:pt>
                <c:pt idx="1696">
                  <c:v>599.64108822920821</c:v>
                </c:pt>
                <c:pt idx="1697">
                  <c:v>602.42602606258743</c:v>
                </c:pt>
                <c:pt idx="1698">
                  <c:v>599.93423958009032</c:v>
                </c:pt>
                <c:pt idx="1699">
                  <c:v>600.22739093097255</c:v>
                </c:pt>
                <c:pt idx="1700">
                  <c:v>598.02875579935755</c:v>
                </c:pt>
                <c:pt idx="1701">
                  <c:v>599.93423958009032</c:v>
                </c:pt>
                <c:pt idx="1702">
                  <c:v>600.22739093097255</c:v>
                </c:pt>
                <c:pt idx="1703">
                  <c:v>600.66711795729543</c:v>
                </c:pt>
                <c:pt idx="1704">
                  <c:v>601.25342065905954</c:v>
                </c:pt>
                <c:pt idx="1705">
                  <c:v>600.96026930817743</c:v>
                </c:pt>
                <c:pt idx="1706">
                  <c:v>601.83972336082343</c:v>
                </c:pt>
                <c:pt idx="1707">
                  <c:v>602.57260173802842</c:v>
                </c:pt>
                <c:pt idx="1708">
                  <c:v>601.83972336082343</c:v>
                </c:pt>
                <c:pt idx="1709">
                  <c:v>603.74520714155688</c:v>
                </c:pt>
                <c:pt idx="1710">
                  <c:v>602.86575308890997</c:v>
                </c:pt>
                <c:pt idx="1711">
                  <c:v>603.74520714155688</c:v>
                </c:pt>
                <c:pt idx="1712">
                  <c:v>605.06438822052621</c:v>
                </c:pt>
                <c:pt idx="1713">
                  <c:v>602.57260173802842</c:v>
                </c:pt>
                <c:pt idx="1714">
                  <c:v>605.35753957140798</c:v>
                </c:pt>
                <c:pt idx="1715">
                  <c:v>604.77123686964444</c:v>
                </c:pt>
                <c:pt idx="1716">
                  <c:v>605.35753957140798</c:v>
                </c:pt>
                <c:pt idx="1717">
                  <c:v>604.6246611942023</c:v>
                </c:pt>
                <c:pt idx="1718">
                  <c:v>604.6246611942023</c:v>
                </c:pt>
                <c:pt idx="1719">
                  <c:v>604.6246611942023</c:v>
                </c:pt>
                <c:pt idx="1720">
                  <c:v>605.06438822052621</c:v>
                </c:pt>
                <c:pt idx="1721">
                  <c:v>605.94384227317289</c:v>
                </c:pt>
                <c:pt idx="1722">
                  <c:v>605.06438822052621</c:v>
                </c:pt>
                <c:pt idx="1723">
                  <c:v>605.94384227317289</c:v>
                </c:pt>
                <c:pt idx="1724">
                  <c:v>606.96987200125932</c:v>
                </c:pt>
                <c:pt idx="1725">
                  <c:v>605.94384227317289</c:v>
                </c:pt>
                <c:pt idx="1726">
                  <c:v>604.77123686964444</c:v>
                </c:pt>
                <c:pt idx="1727">
                  <c:v>606.23699362405421</c:v>
                </c:pt>
                <c:pt idx="1728">
                  <c:v>607.55617470302298</c:v>
                </c:pt>
                <c:pt idx="1729">
                  <c:v>605.65069092228998</c:v>
                </c:pt>
                <c:pt idx="1730">
                  <c:v>608.43562875566886</c:v>
                </c:pt>
                <c:pt idx="1731">
                  <c:v>607.55617470302298</c:v>
                </c:pt>
                <c:pt idx="1732">
                  <c:v>608.72878010655199</c:v>
                </c:pt>
                <c:pt idx="1733">
                  <c:v>608.43562875566886</c:v>
                </c:pt>
                <c:pt idx="1734">
                  <c:v>608.43562875566886</c:v>
                </c:pt>
                <c:pt idx="1735">
                  <c:v>610.92741523816665</c:v>
                </c:pt>
                <c:pt idx="1736">
                  <c:v>608.14247740478731</c:v>
                </c:pt>
                <c:pt idx="1737">
                  <c:v>610.92741523816665</c:v>
                </c:pt>
                <c:pt idx="1738">
                  <c:v>606.96987200125932</c:v>
                </c:pt>
                <c:pt idx="1739">
                  <c:v>611.36714226448908</c:v>
                </c:pt>
                <c:pt idx="1740">
                  <c:v>610.63426388728408</c:v>
                </c:pt>
                <c:pt idx="1741">
                  <c:v>610.04796118551974</c:v>
                </c:pt>
                <c:pt idx="1742">
                  <c:v>612.53974766801844</c:v>
                </c:pt>
                <c:pt idx="1743">
                  <c:v>611.36714226448908</c:v>
                </c:pt>
                <c:pt idx="1744">
                  <c:v>610.34111253640242</c:v>
                </c:pt>
                <c:pt idx="1745">
                  <c:v>614.73838279963354</c:v>
                </c:pt>
                <c:pt idx="1746">
                  <c:v>610.92741523816665</c:v>
                </c:pt>
                <c:pt idx="1747">
                  <c:v>612.24659631713632</c:v>
                </c:pt>
                <c:pt idx="1748">
                  <c:v>613.27262604522298</c:v>
                </c:pt>
                <c:pt idx="1749">
                  <c:v>614.15208009786897</c:v>
                </c:pt>
                <c:pt idx="1750">
                  <c:v>612.53974766801844</c:v>
                </c:pt>
                <c:pt idx="1751">
                  <c:v>615.1781098259562</c:v>
                </c:pt>
                <c:pt idx="1752">
                  <c:v>613.85892874698698</c:v>
                </c:pt>
                <c:pt idx="1753">
                  <c:v>615.47126117683831</c:v>
                </c:pt>
                <c:pt idx="1754">
                  <c:v>613.56577739610555</c:v>
                </c:pt>
                <c:pt idx="1755">
                  <c:v>612.97947469434155</c:v>
                </c:pt>
                <c:pt idx="1756">
                  <c:v>615.03153415051531</c:v>
                </c:pt>
                <c:pt idx="1757">
                  <c:v>615.76441252772054</c:v>
                </c:pt>
                <c:pt idx="1758">
                  <c:v>614.73838279963354</c:v>
                </c:pt>
                <c:pt idx="1759">
                  <c:v>613.27262604522298</c:v>
                </c:pt>
                <c:pt idx="1760">
                  <c:v>612.53974766801844</c:v>
                </c:pt>
                <c:pt idx="1761">
                  <c:v>615.1781098259562</c:v>
                </c:pt>
                <c:pt idx="1762">
                  <c:v>614.73838279963354</c:v>
                </c:pt>
                <c:pt idx="1763">
                  <c:v>616.93701793124796</c:v>
                </c:pt>
                <c:pt idx="1764">
                  <c:v>616.35071522948442</c:v>
                </c:pt>
                <c:pt idx="1765">
                  <c:v>617.37674495757244</c:v>
                </c:pt>
                <c:pt idx="1766">
                  <c:v>617.96304765933564</c:v>
                </c:pt>
                <c:pt idx="1767">
                  <c:v>616.93701793124796</c:v>
                </c:pt>
                <c:pt idx="1768">
                  <c:v>615.47126117683831</c:v>
                </c:pt>
                <c:pt idx="1769">
                  <c:v>619.86853144006886</c:v>
                </c:pt>
                <c:pt idx="1770">
                  <c:v>617.66989630845342</c:v>
                </c:pt>
                <c:pt idx="1771">
                  <c:v>619.57538008918755</c:v>
                </c:pt>
                <c:pt idx="1772">
                  <c:v>615.76441252772054</c:v>
                </c:pt>
                <c:pt idx="1773">
                  <c:v>618.54935036109964</c:v>
                </c:pt>
                <c:pt idx="1774">
                  <c:v>618.25619901021776</c:v>
                </c:pt>
                <c:pt idx="1775">
                  <c:v>618.84250171198119</c:v>
                </c:pt>
                <c:pt idx="1776">
                  <c:v>619.13565306286341</c:v>
                </c:pt>
                <c:pt idx="1777">
                  <c:v>617.96304765933564</c:v>
                </c:pt>
                <c:pt idx="1778">
                  <c:v>620.45483414183309</c:v>
                </c:pt>
                <c:pt idx="1779">
                  <c:v>620.45483414183309</c:v>
                </c:pt>
                <c:pt idx="1780">
                  <c:v>619.57538008918755</c:v>
                </c:pt>
                <c:pt idx="1781">
                  <c:v>618.25619901021776</c:v>
                </c:pt>
                <c:pt idx="1782">
                  <c:v>619.57538008918755</c:v>
                </c:pt>
                <c:pt idx="1783">
                  <c:v>619.28222873830487</c:v>
                </c:pt>
                <c:pt idx="1784">
                  <c:v>621.48086386992009</c:v>
                </c:pt>
                <c:pt idx="1785">
                  <c:v>622.0671665716842</c:v>
                </c:pt>
                <c:pt idx="1786">
                  <c:v>622.94662062432997</c:v>
                </c:pt>
                <c:pt idx="1787">
                  <c:v>621.04113684359709</c:v>
                </c:pt>
                <c:pt idx="1788">
                  <c:v>620.74798549271429</c:v>
                </c:pt>
                <c:pt idx="1789">
                  <c:v>622.36031792256608</c:v>
                </c:pt>
                <c:pt idx="1790">
                  <c:v>623.67949900153553</c:v>
                </c:pt>
                <c:pt idx="1791">
                  <c:v>622.6534692734482</c:v>
                </c:pt>
                <c:pt idx="1792">
                  <c:v>621.04113684359709</c:v>
                </c:pt>
                <c:pt idx="1793">
                  <c:v>622.6534692734482</c:v>
                </c:pt>
                <c:pt idx="1794">
                  <c:v>624.85210440506262</c:v>
                </c:pt>
                <c:pt idx="1795">
                  <c:v>622.0671665716842</c:v>
                </c:pt>
                <c:pt idx="1796">
                  <c:v>623.97265035241742</c:v>
                </c:pt>
                <c:pt idx="1797">
                  <c:v>621.48086386992009</c:v>
                </c:pt>
                <c:pt idx="1798">
                  <c:v>625.14525575594496</c:v>
                </c:pt>
                <c:pt idx="1799">
                  <c:v>622.0671665716842</c:v>
                </c:pt>
                <c:pt idx="1800">
                  <c:v>623.23977197521299</c:v>
                </c:pt>
                <c:pt idx="1801">
                  <c:v>623.97265035241742</c:v>
                </c:pt>
                <c:pt idx="1802">
                  <c:v>622.94662062432997</c:v>
                </c:pt>
                <c:pt idx="1803">
                  <c:v>625.14525575594496</c:v>
                </c:pt>
                <c:pt idx="1804">
                  <c:v>624.85210440506262</c:v>
                </c:pt>
                <c:pt idx="1805">
                  <c:v>623.38634765065353</c:v>
                </c:pt>
                <c:pt idx="1806">
                  <c:v>627.05073953667932</c:v>
                </c:pt>
                <c:pt idx="1807">
                  <c:v>624.85210440506262</c:v>
                </c:pt>
                <c:pt idx="1808">
                  <c:v>626.46443683491407</c:v>
                </c:pt>
                <c:pt idx="1809">
                  <c:v>626.46443683491407</c:v>
                </c:pt>
                <c:pt idx="1810">
                  <c:v>624.26580170329942</c:v>
                </c:pt>
                <c:pt idx="1811">
                  <c:v>625.58498278226841</c:v>
                </c:pt>
                <c:pt idx="1812">
                  <c:v>627.34389088756086</c:v>
                </c:pt>
                <c:pt idx="1813">
                  <c:v>627.05073953667932</c:v>
                </c:pt>
                <c:pt idx="1814">
                  <c:v>629.68910169461753</c:v>
                </c:pt>
                <c:pt idx="1815">
                  <c:v>626.75758818579618</c:v>
                </c:pt>
                <c:pt idx="1816">
                  <c:v>628.07676926476631</c:v>
                </c:pt>
                <c:pt idx="1817">
                  <c:v>627.78361791388431</c:v>
                </c:pt>
                <c:pt idx="1818">
                  <c:v>627.34389088756086</c:v>
                </c:pt>
                <c:pt idx="1819">
                  <c:v>627.49046656300231</c:v>
                </c:pt>
                <c:pt idx="1820">
                  <c:v>628.66307196653065</c:v>
                </c:pt>
                <c:pt idx="1821">
                  <c:v>629.54252601917608</c:v>
                </c:pt>
                <c:pt idx="1822">
                  <c:v>628.36992061564797</c:v>
                </c:pt>
                <c:pt idx="1823">
                  <c:v>628.36992061564797</c:v>
                </c:pt>
                <c:pt idx="1824">
                  <c:v>626.75758818579618</c:v>
                </c:pt>
                <c:pt idx="1825">
                  <c:v>629.24937466829476</c:v>
                </c:pt>
                <c:pt idx="1826">
                  <c:v>627.05073953667932</c:v>
                </c:pt>
                <c:pt idx="1827">
                  <c:v>629.68910169461753</c:v>
                </c:pt>
                <c:pt idx="1828">
                  <c:v>631.15485844902753</c:v>
                </c:pt>
                <c:pt idx="1829">
                  <c:v>631.15485844902753</c:v>
                </c:pt>
                <c:pt idx="1830">
                  <c:v>629.98225304549862</c:v>
                </c:pt>
                <c:pt idx="1831">
                  <c:v>630.27540439638199</c:v>
                </c:pt>
                <c:pt idx="1832">
                  <c:v>631.88773682623253</c:v>
                </c:pt>
                <c:pt idx="1833">
                  <c:v>630.86170709814519</c:v>
                </c:pt>
                <c:pt idx="1834">
                  <c:v>631.59458547535053</c:v>
                </c:pt>
                <c:pt idx="1835">
                  <c:v>631.15485844902753</c:v>
                </c:pt>
                <c:pt idx="1836">
                  <c:v>630.27540439638199</c:v>
                </c:pt>
                <c:pt idx="1837">
                  <c:v>631.44800979990896</c:v>
                </c:pt>
                <c:pt idx="1838">
                  <c:v>631.15485844902753</c:v>
                </c:pt>
                <c:pt idx="1839">
                  <c:v>631.15485844902753</c:v>
                </c:pt>
                <c:pt idx="1840">
                  <c:v>631.88773682623253</c:v>
                </c:pt>
                <c:pt idx="1841">
                  <c:v>632.76719087887841</c:v>
                </c:pt>
                <c:pt idx="1842">
                  <c:v>629.98225304549862</c:v>
                </c:pt>
                <c:pt idx="1843">
                  <c:v>630.86170709814519</c:v>
                </c:pt>
                <c:pt idx="1844">
                  <c:v>631.44800979990896</c:v>
                </c:pt>
                <c:pt idx="1845">
                  <c:v>633.35349358064252</c:v>
                </c:pt>
                <c:pt idx="1846">
                  <c:v>633.64664493152441</c:v>
                </c:pt>
                <c:pt idx="1847">
                  <c:v>632.76719087887841</c:v>
                </c:pt>
                <c:pt idx="1848">
                  <c:v>633.06034222976052</c:v>
                </c:pt>
                <c:pt idx="1849">
                  <c:v>633.35349358064252</c:v>
                </c:pt>
                <c:pt idx="1850">
                  <c:v>635.69870438769965</c:v>
                </c:pt>
                <c:pt idx="1851">
                  <c:v>634.08637195784866</c:v>
                </c:pt>
                <c:pt idx="1852">
                  <c:v>635.69870438769965</c:v>
                </c:pt>
                <c:pt idx="1853">
                  <c:v>634.3795233087294</c:v>
                </c:pt>
                <c:pt idx="1854">
                  <c:v>632.18088817711509</c:v>
                </c:pt>
                <c:pt idx="1855">
                  <c:v>635.99185573858142</c:v>
                </c:pt>
                <c:pt idx="1856">
                  <c:v>634.96582601049317</c:v>
                </c:pt>
                <c:pt idx="1857">
                  <c:v>634.96582601049317</c:v>
                </c:pt>
                <c:pt idx="1858">
                  <c:v>633.79322060696563</c:v>
                </c:pt>
                <c:pt idx="1859">
                  <c:v>635.69870438769965</c:v>
                </c:pt>
                <c:pt idx="1860">
                  <c:v>633.79322060696563</c:v>
                </c:pt>
                <c:pt idx="1861">
                  <c:v>635.69870438769965</c:v>
                </c:pt>
                <c:pt idx="1862">
                  <c:v>634.08637195784866</c:v>
                </c:pt>
                <c:pt idx="1863">
                  <c:v>635.99185573858142</c:v>
                </c:pt>
                <c:pt idx="1864">
                  <c:v>634.3795233087294</c:v>
                </c:pt>
                <c:pt idx="1865">
                  <c:v>635.69870438769965</c:v>
                </c:pt>
                <c:pt idx="1866">
                  <c:v>635.99185573858142</c:v>
                </c:pt>
                <c:pt idx="1867">
                  <c:v>636.57815844034542</c:v>
                </c:pt>
                <c:pt idx="1868">
                  <c:v>638.19049087019687</c:v>
                </c:pt>
                <c:pt idx="1869">
                  <c:v>637.16446114210919</c:v>
                </c:pt>
                <c:pt idx="1870">
                  <c:v>638.48364222107853</c:v>
                </c:pt>
                <c:pt idx="1871">
                  <c:v>635.99185573858142</c:v>
                </c:pt>
                <c:pt idx="1872">
                  <c:v>638.77679357196087</c:v>
                </c:pt>
                <c:pt idx="1873">
                  <c:v>636.87130979122696</c:v>
                </c:pt>
                <c:pt idx="1874">
                  <c:v>638.19049087019687</c:v>
                </c:pt>
                <c:pt idx="1875">
                  <c:v>638.19049087019687</c:v>
                </c:pt>
                <c:pt idx="1876">
                  <c:v>637.45761249298994</c:v>
                </c:pt>
                <c:pt idx="1877">
                  <c:v>637.89733951931453</c:v>
                </c:pt>
                <c:pt idx="1878">
                  <c:v>639.65624762460641</c:v>
                </c:pt>
                <c:pt idx="1879">
                  <c:v>639.06994492284252</c:v>
                </c:pt>
                <c:pt idx="1880">
                  <c:v>636.28500708946285</c:v>
                </c:pt>
                <c:pt idx="1881">
                  <c:v>638.19049087019687</c:v>
                </c:pt>
                <c:pt idx="1882">
                  <c:v>639.65624762460641</c:v>
                </c:pt>
                <c:pt idx="1883">
                  <c:v>638.77679357196087</c:v>
                </c:pt>
                <c:pt idx="1884">
                  <c:v>636.57815844034542</c:v>
                </c:pt>
                <c:pt idx="1885">
                  <c:v>637.16446114210919</c:v>
                </c:pt>
                <c:pt idx="1886">
                  <c:v>637.16446114210919</c:v>
                </c:pt>
                <c:pt idx="1887">
                  <c:v>639.36309627372441</c:v>
                </c:pt>
                <c:pt idx="1888">
                  <c:v>637.45761249298994</c:v>
                </c:pt>
                <c:pt idx="1889">
                  <c:v>636.57815844034542</c:v>
                </c:pt>
                <c:pt idx="1890">
                  <c:v>641.26858005445763</c:v>
                </c:pt>
                <c:pt idx="1891">
                  <c:v>639.06994492284252</c:v>
                </c:pt>
                <c:pt idx="1892">
                  <c:v>639.36309627372441</c:v>
                </c:pt>
                <c:pt idx="1893">
                  <c:v>638.19049087019687</c:v>
                </c:pt>
                <c:pt idx="1894">
                  <c:v>638.19049087019687</c:v>
                </c:pt>
                <c:pt idx="1895">
                  <c:v>638.19049087019687</c:v>
                </c:pt>
                <c:pt idx="1896">
                  <c:v>635.55212871225729</c:v>
                </c:pt>
                <c:pt idx="1897">
                  <c:v>635.55212871225729</c:v>
                </c:pt>
                <c:pt idx="1898">
                  <c:v>638.19049087019687</c:v>
                </c:pt>
                <c:pt idx="1899">
                  <c:v>637.16446114210919</c:v>
                </c:pt>
                <c:pt idx="1900">
                  <c:v>636.57815844034542</c:v>
                </c:pt>
                <c:pt idx="1901">
                  <c:v>637.7507638438733</c:v>
                </c:pt>
                <c:pt idx="1902">
                  <c:v>635.99185573858142</c:v>
                </c:pt>
                <c:pt idx="1903">
                  <c:v>637.89733951931453</c:v>
                </c:pt>
                <c:pt idx="1904">
                  <c:v>636.28500708946285</c:v>
                </c:pt>
                <c:pt idx="1905">
                  <c:v>637.89733951931453</c:v>
                </c:pt>
                <c:pt idx="1906">
                  <c:v>635.55212871225729</c:v>
                </c:pt>
                <c:pt idx="1907">
                  <c:v>639.06994492284252</c:v>
                </c:pt>
                <c:pt idx="1908">
                  <c:v>638.77679357196087</c:v>
                </c:pt>
                <c:pt idx="1909">
                  <c:v>639.36309627372441</c:v>
                </c:pt>
                <c:pt idx="1910">
                  <c:v>638.48364222107853</c:v>
                </c:pt>
                <c:pt idx="1911">
                  <c:v>639.36309627372441</c:v>
                </c:pt>
                <c:pt idx="1912">
                  <c:v>639.36309627372441</c:v>
                </c:pt>
                <c:pt idx="1913">
                  <c:v>639.65624762460641</c:v>
                </c:pt>
                <c:pt idx="1914">
                  <c:v>638.48364222107853</c:v>
                </c:pt>
                <c:pt idx="1915">
                  <c:v>638.19049087019687</c:v>
                </c:pt>
                <c:pt idx="1916">
                  <c:v>636.57815844034542</c:v>
                </c:pt>
                <c:pt idx="1917">
                  <c:v>638.19049087019687</c:v>
                </c:pt>
                <c:pt idx="1918">
                  <c:v>638.19049087019687</c:v>
                </c:pt>
                <c:pt idx="1919">
                  <c:v>639.36309627372441</c:v>
                </c:pt>
                <c:pt idx="1920">
                  <c:v>639.36309627372441</c:v>
                </c:pt>
                <c:pt idx="1921">
                  <c:v>639.06994492284252</c:v>
                </c:pt>
                <c:pt idx="1922">
                  <c:v>640.9754287035754</c:v>
                </c:pt>
                <c:pt idx="1923">
                  <c:v>639.65624762460641</c:v>
                </c:pt>
                <c:pt idx="1924">
                  <c:v>638.48364222107853</c:v>
                </c:pt>
                <c:pt idx="1925">
                  <c:v>642.00145843166263</c:v>
                </c:pt>
                <c:pt idx="1926">
                  <c:v>640.38912600181141</c:v>
                </c:pt>
                <c:pt idx="1927">
                  <c:v>642.2946097825444</c:v>
                </c:pt>
                <c:pt idx="1928">
                  <c:v>639.36309627372441</c:v>
                </c:pt>
                <c:pt idx="1929">
                  <c:v>641.26858005445763</c:v>
                </c:pt>
                <c:pt idx="1930">
                  <c:v>641.26858005445763</c:v>
                </c:pt>
                <c:pt idx="1931">
                  <c:v>641.85488275622163</c:v>
                </c:pt>
                <c:pt idx="1932">
                  <c:v>642.88091248430817</c:v>
                </c:pt>
                <c:pt idx="1933">
                  <c:v>643.46721518607228</c:v>
                </c:pt>
                <c:pt idx="1934">
                  <c:v>641.85488275622163</c:v>
                </c:pt>
                <c:pt idx="1935">
                  <c:v>642.00145843166263</c:v>
                </c:pt>
                <c:pt idx="1936">
                  <c:v>638.19049087019687</c:v>
                </c:pt>
                <c:pt idx="1937">
                  <c:v>642.00145843166263</c:v>
                </c:pt>
                <c:pt idx="1938">
                  <c:v>641.5617314053394</c:v>
                </c:pt>
                <c:pt idx="1939">
                  <c:v>640.68227735269363</c:v>
                </c:pt>
                <c:pt idx="1940">
                  <c:v>641.5617314053394</c:v>
                </c:pt>
                <c:pt idx="1941">
                  <c:v>642.5877611334264</c:v>
                </c:pt>
                <c:pt idx="1942">
                  <c:v>642.2946097825444</c:v>
                </c:pt>
                <c:pt idx="1943">
                  <c:v>640.38912600181141</c:v>
                </c:pt>
                <c:pt idx="1944">
                  <c:v>643.76036653695485</c:v>
                </c:pt>
                <c:pt idx="1945">
                  <c:v>641.85488275622163</c:v>
                </c:pt>
                <c:pt idx="1946">
                  <c:v>644.78639626504275</c:v>
                </c:pt>
                <c:pt idx="1947">
                  <c:v>641.26858005445763</c:v>
                </c:pt>
                <c:pt idx="1948">
                  <c:v>643.46721518607228</c:v>
                </c:pt>
                <c:pt idx="1949">
                  <c:v>642.88091248430817</c:v>
                </c:pt>
                <c:pt idx="1950">
                  <c:v>642.88091248430817</c:v>
                </c:pt>
                <c:pt idx="1951">
                  <c:v>644.49324491416053</c:v>
                </c:pt>
                <c:pt idx="1952">
                  <c:v>642.2946097825444</c:v>
                </c:pt>
                <c:pt idx="1953">
                  <c:v>642.5877611334264</c:v>
                </c:pt>
                <c:pt idx="1954">
                  <c:v>643.46721518607228</c:v>
                </c:pt>
                <c:pt idx="1955">
                  <c:v>643.17406383519142</c:v>
                </c:pt>
                <c:pt idx="1956">
                  <c:v>643.46721518607228</c:v>
                </c:pt>
                <c:pt idx="1957">
                  <c:v>644.05351788783696</c:v>
                </c:pt>
                <c:pt idx="1958">
                  <c:v>644.05351788783696</c:v>
                </c:pt>
                <c:pt idx="1959">
                  <c:v>642.2946097825444</c:v>
                </c:pt>
                <c:pt idx="1960">
                  <c:v>642.5877611334264</c:v>
                </c:pt>
                <c:pt idx="1961">
                  <c:v>643.46721518607228</c:v>
                </c:pt>
                <c:pt idx="1962">
                  <c:v>641.5617314053394</c:v>
                </c:pt>
                <c:pt idx="1963">
                  <c:v>643.76036653695485</c:v>
                </c:pt>
                <c:pt idx="1964">
                  <c:v>642.00145843166263</c:v>
                </c:pt>
                <c:pt idx="1965">
                  <c:v>642.88091248430817</c:v>
                </c:pt>
                <c:pt idx="1966">
                  <c:v>643.76036653695485</c:v>
                </c:pt>
                <c:pt idx="1967">
                  <c:v>642.88091248430817</c:v>
                </c:pt>
                <c:pt idx="1968">
                  <c:v>644.05351788783696</c:v>
                </c:pt>
                <c:pt idx="1969">
                  <c:v>643.46721518607228</c:v>
                </c:pt>
                <c:pt idx="1970">
                  <c:v>645.37269896680652</c:v>
                </c:pt>
                <c:pt idx="1971">
                  <c:v>643.17406383519142</c:v>
                </c:pt>
                <c:pt idx="1972">
                  <c:v>645.66585031768852</c:v>
                </c:pt>
                <c:pt idx="1973">
                  <c:v>644.20009356327853</c:v>
                </c:pt>
                <c:pt idx="1974">
                  <c:v>645.07954761592407</c:v>
                </c:pt>
                <c:pt idx="1975">
                  <c:v>646.39872869489329</c:v>
                </c:pt>
                <c:pt idx="1976">
                  <c:v>644.78639626504275</c:v>
                </c:pt>
                <c:pt idx="1977">
                  <c:v>645.07954761592407</c:v>
                </c:pt>
                <c:pt idx="1978">
                  <c:v>644.78639626504275</c:v>
                </c:pt>
                <c:pt idx="1979">
                  <c:v>645.07954761592407</c:v>
                </c:pt>
                <c:pt idx="1980">
                  <c:v>646.10557734401152</c:v>
                </c:pt>
                <c:pt idx="1981">
                  <c:v>644.49324491416053</c:v>
                </c:pt>
                <c:pt idx="1982">
                  <c:v>643.76036653695485</c:v>
                </c:pt>
                <c:pt idx="1983">
                  <c:v>644.49324491416053</c:v>
                </c:pt>
                <c:pt idx="1984">
                  <c:v>645.37269896680652</c:v>
                </c:pt>
                <c:pt idx="1985">
                  <c:v>644.20009356327853</c:v>
                </c:pt>
                <c:pt idx="1986">
                  <c:v>642.88091248430817</c:v>
                </c:pt>
                <c:pt idx="1987">
                  <c:v>644.49324491416053</c:v>
                </c:pt>
                <c:pt idx="1988">
                  <c:v>644.05351788783696</c:v>
                </c:pt>
                <c:pt idx="1989">
                  <c:v>647.27818274753986</c:v>
                </c:pt>
                <c:pt idx="1990">
                  <c:v>645.95900166857052</c:v>
                </c:pt>
                <c:pt idx="1991">
                  <c:v>646.10557734401152</c:v>
                </c:pt>
                <c:pt idx="1992">
                  <c:v>645.66585031768852</c:v>
                </c:pt>
                <c:pt idx="1993">
                  <c:v>646.10557734401152</c:v>
                </c:pt>
                <c:pt idx="1994">
                  <c:v>646.10557734401152</c:v>
                </c:pt>
                <c:pt idx="1995">
                  <c:v>646.39872869489329</c:v>
                </c:pt>
                <c:pt idx="1996">
                  <c:v>646.10557734401152</c:v>
                </c:pt>
                <c:pt idx="1997">
                  <c:v>645.37269896680652</c:v>
                </c:pt>
                <c:pt idx="1998">
                  <c:v>646.98503139665809</c:v>
                </c:pt>
                <c:pt idx="1999">
                  <c:v>644.49324491416053</c:v>
                </c:pt>
                <c:pt idx="2000">
                  <c:v>645.37269896680652</c:v>
                </c:pt>
                <c:pt idx="2001">
                  <c:v>646.39872869489329</c:v>
                </c:pt>
                <c:pt idx="2002">
                  <c:v>646.39872869489329</c:v>
                </c:pt>
                <c:pt idx="2003">
                  <c:v>647.57133409842152</c:v>
                </c:pt>
                <c:pt idx="2004">
                  <c:v>644.49324491416053</c:v>
                </c:pt>
                <c:pt idx="2005">
                  <c:v>647.8644854493034</c:v>
                </c:pt>
                <c:pt idx="2006">
                  <c:v>645.66585031768852</c:v>
                </c:pt>
                <c:pt idx="2007">
                  <c:v>647.8644854493034</c:v>
                </c:pt>
                <c:pt idx="2008">
                  <c:v>647.8644854493034</c:v>
                </c:pt>
                <c:pt idx="2009">
                  <c:v>648.5973638265084</c:v>
                </c:pt>
                <c:pt idx="2010">
                  <c:v>647.27818274753986</c:v>
                </c:pt>
                <c:pt idx="2011">
                  <c:v>646.69188004577552</c:v>
                </c:pt>
                <c:pt idx="2012">
                  <c:v>646.69188004577552</c:v>
                </c:pt>
                <c:pt idx="2013">
                  <c:v>648.89051517739063</c:v>
                </c:pt>
                <c:pt idx="2014">
                  <c:v>647.27818274753986</c:v>
                </c:pt>
                <c:pt idx="2015">
                  <c:v>648.5973638265084</c:v>
                </c:pt>
                <c:pt idx="2016">
                  <c:v>649.47681787915462</c:v>
                </c:pt>
                <c:pt idx="2017">
                  <c:v>648.5973638265084</c:v>
                </c:pt>
                <c:pt idx="2018">
                  <c:v>646.69188004577552</c:v>
                </c:pt>
                <c:pt idx="2019">
                  <c:v>647.27818274753986</c:v>
                </c:pt>
                <c:pt idx="2020">
                  <c:v>648.5973638265084</c:v>
                </c:pt>
                <c:pt idx="2021">
                  <c:v>647.8644854493034</c:v>
                </c:pt>
                <c:pt idx="2022">
                  <c:v>648.3042124756264</c:v>
                </c:pt>
                <c:pt idx="2023">
                  <c:v>646.39872869489329</c:v>
                </c:pt>
                <c:pt idx="2024">
                  <c:v>646.98503139665809</c:v>
                </c:pt>
                <c:pt idx="2025">
                  <c:v>648.3042124756264</c:v>
                </c:pt>
                <c:pt idx="2026">
                  <c:v>649.47681787915462</c:v>
                </c:pt>
                <c:pt idx="2027">
                  <c:v>649.47681787915462</c:v>
                </c:pt>
                <c:pt idx="2028">
                  <c:v>649.76996923003674</c:v>
                </c:pt>
                <c:pt idx="2029">
                  <c:v>648.1576368001854</c:v>
                </c:pt>
                <c:pt idx="2030">
                  <c:v>648.1576368001854</c:v>
                </c:pt>
                <c:pt idx="2031">
                  <c:v>648.1576368001854</c:v>
                </c:pt>
                <c:pt idx="2032">
                  <c:v>647.27818274753986</c:v>
                </c:pt>
                <c:pt idx="2033">
                  <c:v>647.8644854493034</c:v>
                </c:pt>
                <c:pt idx="2034">
                  <c:v>646.39872869489329</c:v>
                </c:pt>
                <c:pt idx="2035">
                  <c:v>647.57133409842152</c:v>
                </c:pt>
                <c:pt idx="2036">
                  <c:v>648.1576368001854</c:v>
                </c:pt>
                <c:pt idx="2037">
                  <c:v>647.27818274753986</c:v>
                </c:pt>
                <c:pt idx="2038">
                  <c:v>648.3042124756264</c:v>
                </c:pt>
                <c:pt idx="2039">
                  <c:v>647.27818274753986</c:v>
                </c:pt>
                <c:pt idx="2040">
                  <c:v>645.95900166857052</c:v>
                </c:pt>
                <c:pt idx="2041">
                  <c:v>649.18366652827319</c:v>
                </c:pt>
                <c:pt idx="2042">
                  <c:v>647.27818274753986</c:v>
                </c:pt>
                <c:pt idx="2043">
                  <c:v>648.89051517739063</c:v>
                </c:pt>
                <c:pt idx="2044">
                  <c:v>649.76996923003674</c:v>
                </c:pt>
                <c:pt idx="2045">
                  <c:v>651.38230165988853</c:v>
                </c:pt>
                <c:pt idx="2046">
                  <c:v>648.5973638265084</c:v>
                </c:pt>
                <c:pt idx="2047">
                  <c:v>649.76996923003674</c:v>
                </c:pt>
                <c:pt idx="2048">
                  <c:v>649.47681787915462</c:v>
                </c:pt>
                <c:pt idx="2049">
                  <c:v>648.1576368001854</c:v>
                </c:pt>
                <c:pt idx="2050">
                  <c:v>651.08915030900573</c:v>
                </c:pt>
                <c:pt idx="2051">
                  <c:v>649.76996923003674</c:v>
                </c:pt>
                <c:pt idx="2052">
                  <c:v>652.26175571253407</c:v>
                </c:pt>
                <c:pt idx="2053">
                  <c:v>649.76996923003674</c:v>
                </c:pt>
                <c:pt idx="2054">
                  <c:v>651.38230165988853</c:v>
                </c:pt>
                <c:pt idx="2055">
                  <c:v>651.96860436165252</c:v>
                </c:pt>
                <c:pt idx="2056">
                  <c:v>648.5973638265084</c:v>
                </c:pt>
                <c:pt idx="2057">
                  <c:v>648.1576368001854</c:v>
                </c:pt>
                <c:pt idx="2058">
                  <c:v>650.06312058091805</c:v>
                </c:pt>
                <c:pt idx="2059">
                  <c:v>647.8644854493034</c:v>
                </c:pt>
                <c:pt idx="2060">
                  <c:v>648.3042124756264</c:v>
                </c:pt>
                <c:pt idx="2061">
                  <c:v>648.3042124756264</c:v>
                </c:pt>
                <c:pt idx="2062">
                  <c:v>649.47681787915462</c:v>
                </c:pt>
                <c:pt idx="2063">
                  <c:v>649.47681787915462</c:v>
                </c:pt>
                <c:pt idx="2064">
                  <c:v>648.89051517739063</c:v>
                </c:pt>
                <c:pt idx="2065">
                  <c:v>650.20969625636064</c:v>
                </c:pt>
                <c:pt idx="2066">
                  <c:v>650.06312058091805</c:v>
                </c:pt>
                <c:pt idx="2067">
                  <c:v>651.67545301077041</c:v>
                </c:pt>
                <c:pt idx="2068">
                  <c:v>650.20969625636064</c:v>
                </c:pt>
                <c:pt idx="2069">
                  <c:v>648.89051517739063</c:v>
                </c:pt>
                <c:pt idx="2070">
                  <c:v>651.67545301077041</c:v>
                </c:pt>
                <c:pt idx="2071">
                  <c:v>649.76996923003674</c:v>
                </c:pt>
                <c:pt idx="2072">
                  <c:v>652.40833138797552</c:v>
                </c:pt>
                <c:pt idx="2073">
                  <c:v>651.96860436165252</c:v>
                </c:pt>
                <c:pt idx="2074">
                  <c:v>651.38230165988853</c:v>
                </c:pt>
                <c:pt idx="2075">
                  <c:v>651.38230165988853</c:v>
                </c:pt>
                <c:pt idx="2076">
                  <c:v>651.67545301077041</c:v>
                </c:pt>
                <c:pt idx="2077">
                  <c:v>652.40833138797552</c:v>
                </c:pt>
                <c:pt idx="2078">
                  <c:v>651.08915030900573</c:v>
                </c:pt>
                <c:pt idx="2079">
                  <c:v>649.47681787915462</c:v>
                </c:pt>
                <c:pt idx="2080">
                  <c:v>651.96860436165252</c:v>
                </c:pt>
                <c:pt idx="2081">
                  <c:v>648.3042124756264</c:v>
                </c:pt>
                <c:pt idx="2082">
                  <c:v>652.40833138797552</c:v>
                </c:pt>
                <c:pt idx="2083">
                  <c:v>651.08915030900573</c:v>
                </c:pt>
                <c:pt idx="2084">
                  <c:v>652.70148273885775</c:v>
                </c:pt>
                <c:pt idx="2085">
                  <c:v>651.08915030900573</c:v>
                </c:pt>
                <c:pt idx="2086">
                  <c:v>651.08915030900573</c:v>
                </c:pt>
                <c:pt idx="2087">
                  <c:v>651.96860436165252</c:v>
                </c:pt>
                <c:pt idx="2088">
                  <c:v>651.96860436165252</c:v>
                </c:pt>
                <c:pt idx="2089">
                  <c:v>649.18366652827319</c:v>
                </c:pt>
                <c:pt idx="2090">
                  <c:v>652.40833138797552</c:v>
                </c:pt>
                <c:pt idx="2091">
                  <c:v>651.96860436165252</c:v>
                </c:pt>
                <c:pt idx="2092">
                  <c:v>651.38230165988853</c:v>
                </c:pt>
                <c:pt idx="2093">
                  <c:v>649.18366652827319</c:v>
                </c:pt>
                <c:pt idx="2094">
                  <c:v>652.26175571253407</c:v>
                </c:pt>
                <c:pt idx="2095">
                  <c:v>652.40833138797552</c:v>
                </c:pt>
                <c:pt idx="2096">
                  <c:v>650.06312058091805</c:v>
                </c:pt>
                <c:pt idx="2097">
                  <c:v>652.26175571253407</c:v>
                </c:pt>
                <c:pt idx="2098">
                  <c:v>650.06312058091805</c:v>
                </c:pt>
                <c:pt idx="2099">
                  <c:v>651.38230165988853</c:v>
                </c:pt>
                <c:pt idx="2100">
                  <c:v>651.67545301077041</c:v>
                </c:pt>
                <c:pt idx="2101">
                  <c:v>652.40833138797552</c:v>
                </c:pt>
                <c:pt idx="2102">
                  <c:v>651.08915030900573</c:v>
                </c:pt>
                <c:pt idx="2103">
                  <c:v>653.87408814238552</c:v>
                </c:pt>
                <c:pt idx="2104">
                  <c:v>653.58093679150306</c:v>
                </c:pt>
                <c:pt idx="2105">
                  <c:v>652.99463408973918</c:v>
                </c:pt>
                <c:pt idx="2106">
                  <c:v>652.99463408973918</c:v>
                </c:pt>
                <c:pt idx="2107">
                  <c:v>652.40833138797552</c:v>
                </c:pt>
                <c:pt idx="2108">
                  <c:v>649.76996923003674</c:v>
                </c:pt>
                <c:pt idx="2109">
                  <c:v>651.96860436165252</c:v>
                </c:pt>
                <c:pt idx="2110">
                  <c:v>654.60696651959051</c:v>
                </c:pt>
                <c:pt idx="2111">
                  <c:v>654.9001178704724</c:v>
                </c:pt>
                <c:pt idx="2112">
                  <c:v>653.28778544062186</c:v>
                </c:pt>
                <c:pt idx="2113">
                  <c:v>652.70148273885775</c:v>
                </c:pt>
                <c:pt idx="2114">
                  <c:v>652.70148273885775</c:v>
                </c:pt>
                <c:pt idx="2115">
                  <c:v>653.28778544062186</c:v>
                </c:pt>
                <c:pt idx="2116">
                  <c:v>651.38230165988853</c:v>
                </c:pt>
                <c:pt idx="2117">
                  <c:v>653.58093679150306</c:v>
                </c:pt>
                <c:pt idx="2118">
                  <c:v>652.40833138797552</c:v>
                </c:pt>
                <c:pt idx="2119">
                  <c:v>653.87408814238552</c:v>
                </c:pt>
                <c:pt idx="2120">
                  <c:v>653.28778544062186</c:v>
                </c:pt>
                <c:pt idx="2121">
                  <c:v>652.40833138797552</c:v>
                </c:pt>
                <c:pt idx="2122">
                  <c:v>652.26175571253407</c:v>
                </c:pt>
                <c:pt idx="2123">
                  <c:v>651.08915030900573</c:v>
                </c:pt>
                <c:pt idx="2124">
                  <c:v>655.19326922135451</c:v>
                </c:pt>
                <c:pt idx="2125">
                  <c:v>653.28778544062186</c:v>
                </c:pt>
                <c:pt idx="2126">
                  <c:v>653.28778544062186</c:v>
                </c:pt>
                <c:pt idx="2127">
                  <c:v>653.28778544062186</c:v>
                </c:pt>
                <c:pt idx="2128">
                  <c:v>652.40833138797552</c:v>
                </c:pt>
                <c:pt idx="2129">
                  <c:v>653.28778544062186</c:v>
                </c:pt>
                <c:pt idx="2130">
                  <c:v>652.99463408973918</c:v>
                </c:pt>
                <c:pt idx="2131">
                  <c:v>651.38230165988853</c:v>
                </c:pt>
                <c:pt idx="2132">
                  <c:v>654.4603908441494</c:v>
                </c:pt>
                <c:pt idx="2133">
                  <c:v>654.4603908441494</c:v>
                </c:pt>
                <c:pt idx="2134">
                  <c:v>653.28778544062186</c:v>
                </c:pt>
                <c:pt idx="2135">
                  <c:v>652.40833138797552</c:v>
                </c:pt>
                <c:pt idx="2136">
                  <c:v>656.07272327400051</c:v>
                </c:pt>
                <c:pt idx="2137">
                  <c:v>651.96860436165252</c:v>
                </c:pt>
                <c:pt idx="2138">
                  <c:v>654.4603908441494</c:v>
                </c:pt>
                <c:pt idx="2139">
                  <c:v>652.40833138797552</c:v>
                </c:pt>
                <c:pt idx="2140">
                  <c:v>652.40833138797552</c:v>
                </c:pt>
                <c:pt idx="2141">
                  <c:v>655.19326922135451</c:v>
                </c:pt>
                <c:pt idx="2142">
                  <c:v>650.79599895812464</c:v>
                </c:pt>
                <c:pt idx="2143">
                  <c:v>652.40833138797552</c:v>
                </c:pt>
                <c:pt idx="2144">
                  <c:v>654.16723949326672</c:v>
                </c:pt>
                <c:pt idx="2145">
                  <c:v>654.60696651959051</c:v>
                </c:pt>
                <c:pt idx="2146">
                  <c:v>652.99463408973918</c:v>
                </c:pt>
                <c:pt idx="2147">
                  <c:v>651.96860436165252</c:v>
                </c:pt>
                <c:pt idx="2148">
                  <c:v>654.60696651959051</c:v>
                </c:pt>
                <c:pt idx="2149">
                  <c:v>652.40833138797552</c:v>
                </c:pt>
                <c:pt idx="2150">
                  <c:v>654.4603908441494</c:v>
                </c:pt>
                <c:pt idx="2151">
                  <c:v>653.28778544062186</c:v>
                </c:pt>
                <c:pt idx="2152">
                  <c:v>653.28778544062186</c:v>
                </c:pt>
                <c:pt idx="2153">
                  <c:v>654.4603908441494</c:v>
                </c:pt>
                <c:pt idx="2154">
                  <c:v>653.58093679150306</c:v>
                </c:pt>
                <c:pt idx="2155">
                  <c:v>653.28778544062186</c:v>
                </c:pt>
                <c:pt idx="2156">
                  <c:v>655.48642057223651</c:v>
                </c:pt>
                <c:pt idx="2157">
                  <c:v>653.87408814238552</c:v>
                </c:pt>
                <c:pt idx="2158">
                  <c:v>654.4603908441494</c:v>
                </c:pt>
                <c:pt idx="2159">
                  <c:v>651.67545301077041</c:v>
                </c:pt>
                <c:pt idx="2160">
                  <c:v>652.99463408973918</c:v>
                </c:pt>
                <c:pt idx="2161">
                  <c:v>652.40833138797552</c:v>
                </c:pt>
                <c:pt idx="2162">
                  <c:v>654.9001178704724</c:v>
                </c:pt>
                <c:pt idx="2163">
                  <c:v>651.67545301077041</c:v>
                </c:pt>
                <c:pt idx="2164">
                  <c:v>654.16723949326672</c:v>
                </c:pt>
                <c:pt idx="2165">
                  <c:v>653.28778544062186</c:v>
                </c:pt>
                <c:pt idx="2166">
                  <c:v>651.08915030900573</c:v>
                </c:pt>
                <c:pt idx="2167">
                  <c:v>651.96860436165252</c:v>
                </c:pt>
                <c:pt idx="2168">
                  <c:v>652.26175571253407</c:v>
                </c:pt>
                <c:pt idx="2169">
                  <c:v>651.38230165988853</c:v>
                </c:pt>
                <c:pt idx="2170">
                  <c:v>655.19326922135451</c:v>
                </c:pt>
                <c:pt idx="2171">
                  <c:v>652.40833138797552</c:v>
                </c:pt>
                <c:pt idx="2172">
                  <c:v>652.26175571253407</c:v>
                </c:pt>
                <c:pt idx="2173">
                  <c:v>650.79599895812464</c:v>
                </c:pt>
                <c:pt idx="2174">
                  <c:v>654.4603908441494</c:v>
                </c:pt>
                <c:pt idx="2175">
                  <c:v>655.48642057223651</c:v>
                </c:pt>
                <c:pt idx="2176">
                  <c:v>653.87408814238552</c:v>
                </c:pt>
                <c:pt idx="2177">
                  <c:v>653.87408814238552</c:v>
                </c:pt>
                <c:pt idx="2178">
                  <c:v>654.9001178704724</c:v>
                </c:pt>
                <c:pt idx="2179">
                  <c:v>653.58093679150306</c:v>
                </c:pt>
                <c:pt idx="2180">
                  <c:v>652.99463408973918</c:v>
                </c:pt>
                <c:pt idx="2181">
                  <c:v>653.87408814238552</c:v>
                </c:pt>
                <c:pt idx="2182">
                  <c:v>652.70148273885775</c:v>
                </c:pt>
                <c:pt idx="2183">
                  <c:v>654.4603908441494</c:v>
                </c:pt>
                <c:pt idx="2184">
                  <c:v>654.4603908441494</c:v>
                </c:pt>
                <c:pt idx="2185">
                  <c:v>654.16723949326672</c:v>
                </c:pt>
                <c:pt idx="2186">
                  <c:v>651.96860436165252</c:v>
                </c:pt>
                <c:pt idx="2187">
                  <c:v>652.40833138797552</c:v>
                </c:pt>
                <c:pt idx="2188">
                  <c:v>653.87408814238552</c:v>
                </c:pt>
                <c:pt idx="2189">
                  <c:v>653.87408814238552</c:v>
                </c:pt>
                <c:pt idx="2190">
                  <c:v>652.99463408973918</c:v>
                </c:pt>
                <c:pt idx="2191">
                  <c:v>655.48642057223651</c:v>
                </c:pt>
                <c:pt idx="2192">
                  <c:v>653.87408814238552</c:v>
                </c:pt>
                <c:pt idx="2193">
                  <c:v>653.58093679150306</c:v>
                </c:pt>
                <c:pt idx="2194">
                  <c:v>654.16723949326672</c:v>
                </c:pt>
                <c:pt idx="2195">
                  <c:v>655.48642057223651</c:v>
                </c:pt>
                <c:pt idx="2196">
                  <c:v>654.4603908441494</c:v>
                </c:pt>
                <c:pt idx="2197">
                  <c:v>654.16723949326672</c:v>
                </c:pt>
                <c:pt idx="2198">
                  <c:v>653.87408814238552</c:v>
                </c:pt>
                <c:pt idx="2199">
                  <c:v>654.16723949326672</c:v>
                </c:pt>
                <c:pt idx="2200">
                  <c:v>653.87408814238552</c:v>
                </c:pt>
                <c:pt idx="2201">
                  <c:v>655.19326922135451</c:v>
                </c:pt>
                <c:pt idx="2202">
                  <c:v>655.48642057223651</c:v>
                </c:pt>
                <c:pt idx="2203">
                  <c:v>656.36587462488251</c:v>
                </c:pt>
                <c:pt idx="2204">
                  <c:v>654.9001178704724</c:v>
                </c:pt>
                <c:pt idx="2205">
                  <c:v>651.38230165988853</c:v>
                </c:pt>
                <c:pt idx="2206">
                  <c:v>654.16723949326672</c:v>
                </c:pt>
                <c:pt idx="2207">
                  <c:v>653.58093679150306</c:v>
                </c:pt>
                <c:pt idx="2208">
                  <c:v>652.40833138797552</c:v>
                </c:pt>
                <c:pt idx="2209">
                  <c:v>654.60696651959051</c:v>
                </c:pt>
                <c:pt idx="2210">
                  <c:v>654.9001178704724</c:v>
                </c:pt>
                <c:pt idx="2211">
                  <c:v>653.87408814238552</c:v>
                </c:pt>
                <c:pt idx="2212">
                  <c:v>654.4603908441494</c:v>
                </c:pt>
                <c:pt idx="2213">
                  <c:v>652.99463408973918</c:v>
                </c:pt>
                <c:pt idx="2214">
                  <c:v>654.16723949326672</c:v>
                </c:pt>
                <c:pt idx="2215">
                  <c:v>658.27135840561641</c:v>
                </c:pt>
                <c:pt idx="2216">
                  <c:v>654.60696651959051</c:v>
                </c:pt>
                <c:pt idx="2217">
                  <c:v>653.58093679150306</c:v>
                </c:pt>
                <c:pt idx="2218">
                  <c:v>652.99463408973918</c:v>
                </c:pt>
                <c:pt idx="2219">
                  <c:v>653.58093679150306</c:v>
                </c:pt>
                <c:pt idx="2220">
                  <c:v>653.87408814238552</c:v>
                </c:pt>
                <c:pt idx="2221">
                  <c:v>654.4603908441494</c:v>
                </c:pt>
                <c:pt idx="2222">
                  <c:v>653.28778544062186</c:v>
                </c:pt>
                <c:pt idx="2223">
                  <c:v>653.87408814238552</c:v>
                </c:pt>
                <c:pt idx="2224">
                  <c:v>656.07272327400051</c:v>
                </c:pt>
                <c:pt idx="2225">
                  <c:v>654.60696651959051</c:v>
                </c:pt>
                <c:pt idx="2226">
                  <c:v>654.4603908441494</c:v>
                </c:pt>
                <c:pt idx="2227">
                  <c:v>654.9001178704724</c:v>
                </c:pt>
                <c:pt idx="2228">
                  <c:v>656.51245030032339</c:v>
                </c:pt>
                <c:pt idx="2229">
                  <c:v>656.51245030032339</c:v>
                </c:pt>
                <c:pt idx="2230">
                  <c:v>656.07272327400051</c:v>
                </c:pt>
                <c:pt idx="2231">
                  <c:v>657.39190435296939</c:v>
                </c:pt>
                <c:pt idx="2232">
                  <c:v>656.36587462488251</c:v>
                </c:pt>
                <c:pt idx="2233">
                  <c:v>654.4603908441494</c:v>
                </c:pt>
                <c:pt idx="2234">
                  <c:v>657.39190435296939</c:v>
                </c:pt>
                <c:pt idx="2235">
                  <c:v>655.48642057223651</c:v>
                </c:pt>
                <c:pt idx="2236">
                  <c:v>654.9001178704724</c:v>
                </c:pt>
                <c:pt idx="2237">
                  <c:v>655.77957192311897</c:v>
                </c:pt>
                <c:pt idx="2238">
                  <c:v>654.9001178704724</c:v>
                </c:pt>
                <c:pt idx="2239">
                  <c:v>654.16723949326672</c:v>
                </c:pt>
                <c:pt idx="2240">
                  <c:v>655.77957192311897</c:v>
                </c:pt>
                <c:pt idx="2241">
                  <c:v>654.9001178704724</c:v>
                </c:pt>
                <c:pt idx="2242">
                  <c:v>655.77957192311897</c:v>
                </c:pt>
                <c:pt idx="2243">
                  <c:v>654.9001178704724</c:v>
                </c:pt>
                <c:pt idx="2244">
                  <c:v>654.16723949326672</c:v>
                </c:pt>
                <c:pt idx="2245">
                  <c:v>653.87408814238552</c:v>
                </c:pt>
                <c:pt idx="2246">
                  <c:v>655.77957192311897</c:v>
                </c:pt>
                <c:pt idx="2247">
                  <c:v>653.58093679150306</c:v>
                </c:pt>
                <c:pt idx="2248">
                  <c:v>655.48642057223651</c:v>
                </c:pt>
                <c:pt idx="2249">
                  <c:v>656.07272327400051</c:v>
                </c:pt>
                <c:pt idx="2250">
                  <c:v>654.16723949326672</c:v>
                </c:pt>
                <c:pt idx="2251">
                  <c:v>653.87408814238552</c:v>
                </c:pt>
                <c:pt idx="2252">
                  <c:v>655.19326922135451</c:v>
                </c:pt>
                <c:pt idx="2253">
                  <c:v>654.60696651959051</c:v>
                </c:pt>
                <c:pt idx="2254">
                  <c:v>652.26175571253407</c:v>
                </c:pt>
                <c:pt idx="2255">
                  <c:v>653.28778544062186</c:v>
                </c:pt>
                <c:pt idx="2256">
                  <c:v>655.48642057223651</c:v>
                </c:pt>
                <c:pt idx="2257">
                  <c:v>654.9001178704724</c:v>
                </c:pt>
                <c:pt idx="2258">
                  <c:v>655.48642057223651</c:v>
                </c:pt>
                <c:pt idx="2259">
                  <c:v>653.28778544062186</c:v>
                </c:pt>
                <c:pt idx="2260">
                  <c:v>653.58093679150306</c:v>
                </c:pt>
                <c:pt idx="2261">
                  <c:v>653.28778544062186</c:v>
                </c:pt>
                <c:pt idx="2262">
                  <c:v>655.48642057223651</c:v>
                </c:pt>
                <c:pt idx="2263">
                  <c:v>653.87408814238552</c:v>
                </c:pt>
                <c:pt idx="2264">
                  <c:v>655.48642057223651</c:v>
                </c:pt>
                <c:pt idx="2265">
                  <c:v>653.28778544062186</c:v>
                </c:pt>
                <c:pt idx="2266">
                  <c:v>654.16723949326672</c:v>
                </c:pt>
                <c:pt idx="2267">
                  <c:v>654.4603908441494</c:v>
                </c:pt>
                <c:pt idx="2268">
                  <c:v>652.99463408973918</c:v>
                </c:pt>
                <c:pt idx="2269">
                  <c:v>657.68505570385173</c:v>
                </c:pt>
                <c:pt idx="2270">
                  <c:v>653.87408814238552</c:v>
                </c:pt>
                <c:pt idx="2271">
                  <c:v>654.9001178704724</c:v>
                </c:pt>
                <c:pt idx="2272">
                  <c:v>653.28778544062186</c:v>
                </c:pt>
                <c:pt idx="2273">
                  <c:v>653.87408814238552</c:v>
                </c:pt>
                <c:pt idx="2274">
                  <c:v>655.48642057223651</c:v>
                </c:pt>
                <c:pt idx="2275">
                  <c:v>654.60696651959051</c:v>
                </c:pt>
                <c:pt idx="2276">
                  <c:v>656.51245030032339</c:v>
                </c:pt>
                <c:pt idx="2277">
                  <c:v>653.28778544062186</c:v>
                </c:pt>
                <c:pt idx="2278">
                  <c:v>653.87408814238552</c:v>
                </c:pt>
                <c:pt idx="2279">
                  <c:v>656.36587462488251</c:v>
                </c:pt>
                <c:pt idx="2280">
                  <c:v>655.19326922135451</c:v>
                </c:pt>
                <c:pt idx="2281">
                  <c:v>655.48642057223651</c:v>
                </c:pt>
                <c:pt idx="2282">
                  <c:v>655.19326922135451</c:v>
                </c:pt>
                <c:pt idx="2283">
                  <c:v>654.9001178704724</c:v>
                </c:pt>
                <c:pt idx="2284">
                  <c:v>655.19326922135451</c:v>
                </c:pt>
                <c:pt idx="2285">
                  <c:v>656.51245030032339</c:v>
                </c:pt>
                <c:pt idx="2286">
                  <c:v>655.19326922135451</c:v>
                </c:pt>
                <c:pt idx="2287">
                  <c:v>656.07272327400051</c:v>
                </c:pt>
                <c:pt idx="2288">
                  <c:v>655.48642057223651</c:v>
                </c:pt>
                <c:pt idx="2289">
                  <c:v>654.9001178704724</c:v>
                </c:pt>
                <c:pt idx="2290">
                  <c:v>656.36587462488251</c:v>
                </c:pt>
                <c:pt idx="2291">
                  <c:v>655.48642057223651</c:v>
                </c:pt>
                <c:pt idx="2292">
                  <c:v>655.77957192311897</c:v>
                </c:pt>
                <c:pt idx="2293">
                  <c:v>656.36587462488251</c:v>
                </c:pt>
                <c:pt idx="2294">
                  <c:v>652.70148273885775</c:v>
                </c:pt>
                <c:pt idx="2295">
                  <c:v>655.77957192311897</c:v>
                </c:pt>
                <c:pt idx="2296">
                  <c:v>656.07272327400051</c:v>
                </c:pt>
                <c:pt idx="2297">
                  <c:v>654.4603908441494</c:v>
                </c:pt>
                <c:pt idx="2298">
                  <c:v>656.36587462488251</c:v>
                </c:pt>
                <c:pt idx="2299">
                  <c:v>655.19326922135451</c:v>
                </c:pt>
                <c:pt idx="2300">
                  <c:v>656.07272327400051</c:v>
                </c:pt>
                <c:pt idx="2301">
                  <c:v>655.77957192311897</c:v>
                </c:pt>
                <c:pt idx="2302">
                  <c:v>653.28778544062186</c:v>
                </c:pt>
                <c:pt idx="2303">
                  <c:v>654.60696651959051</c:v>
                </c:pt>
                <c:pt idx="2304">
                  <c:v>655.19326922135451</c:v>
                </c:pt>
                <c:pt idx="2305">
                  <c:v>652.40833138797552</c:v>
                </c:pt>
                <c:pt idx="2306">
                  <c:v>654.9001178704724</c:v>
                </c:pt>
                <c:pt idx="2307">
                  <c:v>654.60696651959051</c:v>
                </c:pt>
                <c:pt idx="2308">
                  <c:v>655.19326922135451</c:v>
                </c:pt>
                <c:pt idx="2309">
                  <c:v>653.58093679150306</c:v>
                </c:pt>
                <c:pt idx="2310">
                  <c:v>654.16723949326672</c:v>
                </c:pt>
                <c:pt idx="2311">
                  <c:v>655.77957192311897</c:v>
                </c:pt>
                <c:pt idx="2312">
                  <c:v>655.48642057223651</c:v>
                </c:pt>
                <c:pt idx="2313">
                  <c:v>654.16723949326672</c:v>
                </c:pt>
                <c:pt idx="2314">
                  <c:v>656.36587462488251</c:v>
                </c:pt>
                <c:pt idx="2315">
                  <c:v>656.80560165120539</c:v>
                </c:pt>
                <c:pt idx="2316">
                  <c:v>655.48642057223651</c:v>
                </c:pt>
                <c:pt idx="2317">
                  <c:v>654.9001178704724</c:v>
                </c:pt>
                <c:pt idx="2318">
                  <c:v>656.80560165120539</c:v>
                </c:pt>
                <c:pt idx="2319">
                  <c:v>654.60696651959051</c:v>
                </c:pt>
                <c:pt idx="2320">
                  <c:v>652.99463408973918</c:v>
                </c:pt>
                <c:pt idx="2321">
                  <c:v>654.4603908441494</c:v>
                </c:pt>
                <c:pt idx="2322">
                  <c:v>655.48642057223651</c:v>
                </c:pt>
                <c:pt idx="2323">
                  <c:v>655.77957192311897</c:v>
                </c:pt>
                <c:pt idx="2324">
                  <c:v>655.77957192311897</c:v>
                </c:pt>
                <c:pt idx="2325">
                  <c:v>653.28778544062186</c:v>
                </c:pt>
                <c:pt idx="2326">
                  <c:v>653.28778544062186</c:v>
                </c:pt>
                <c:pt idx="2327">
                  <c:v>656.36587462488251</c:v>
                </c:pt>
                <c:pt idx="2328">
                  <c:v>654.4603908441494</c:v>
                </c:pt>
                <c:pt idx="2329">
                  <c:v>656.07272327400051</c:v>
                </c:pt>
                <c:pt idx="2330">
                  <c:v>653.58093679150306</c:v>
                </c:pt>
                <c:pt idx="2331">
                  <c:v>656.07272327400051</c:v>
                </c:pt>
                <c:pt idx="2332">
                  <c:v>655.48642057223651</c:v>
                </c:pt>
                <c:pt idx="2333">
                  <c:v>655.19326922135451</c:v>
                </c:pt>
                <c:pt idx="2334">
                  <c:v>658.71108543193839</c:v>
                </c:pt>
                <c:pt idx="2335">
                  <c:v>656.51245030032339</c:v>
                </c:pt>
                <c:pt idx="2336">
                  <c:v>654.60696651959051</c:v>
                </c:pt>
                <c:pt idx="2337">
                  <c:v>656.07272327400051</c:v>
                </c:pt>
                <c:pt idx="2338">
                  <c:v>654.16723949326672</c:v>
                </c:pt>
                <c:pt idx="2339">
                  <c:v>654.16723949326672</c:v>
                </c:pt>
                <c:pt idx="2340">
                  <c:v>654.9001178704724</c:v>
                </c:pt>
                <c:pt idx="2341">
                  <c:v>656.36587462488251</c:v>
                </c:pt>
                <c:pt idx="2342">
                  <c:v>655.77957192311897</c:v>
                </c:pt>
                <c:pt idx="2343">
                  <c:v>654.9001178704724</c:v>
                </c:pt>
                <c:pt idx="2344">
                  <c:v>657.39190435296939</c:v>
                </c:pt>
                <c:pt idx="2345">
                  <c:v>655.19326922135451</c:v>
                </c:pt>
                <c:pt idx="2346">
                  <c:v>654.60696651959051</c:v>
                </c:pt>
                <c:pt idx="2347">
                  <c:v>656.51245030032339</c:v>
                </c:pt>
                <c:pt idx="2348">
                  <c:v>654.9001178704724</c:v>
                </c:pt>
                <c:pt idx="2349">
                  <c:v>655.48642057223651</c:v>
                </c:pt>
                <c:pt idx="2350">
                  <c:v>655.48642057223651</c:v>
                </c:pt>
                <c:pt idx="2351">
                  <c:v>655.77957192311897</c:v>
                </c:pt>
                <c:pt idx="2352">
                  <c:v>656.07272327400051</c:v>
                </c:pt>
                <c:pt idx="2353">
                  <c:v>656.36587462488251</c:v>
                </c:pt>
                <c:pt idx="2354">
                  <c:v>654.16723949326672</c:v>
                </c:pt>
                <c:pt idx="2355">
                  <c:v>656.07272327400051</c:v>
                </c:pt>
                <c:pt idx="2356">
                  <c:v>655.19326922135451</c:v>
                </c:pt>
                <c:pt idx="2357">
                  <c:v>654.60696651959051</c:v>
                </c:pt>
                <c:pt idx="2358">
                  <c:v>654.4603908441494</c:v>
                </c:pt>
                <c:pt idx="2359">
                  <c:v>653.87408814238552</c:v>
                </c:pt>
                <c:pt idx="2360">
                  <c:v>654.4603908441494</c:v>
                </c:pt>
                <c:pt idx="2361">
                  <c:v>655.48642057223651</c:v>
                </c:pt>
                <c:pt idx="2362">
                  <c:v>655.19326922135451</c:v>
                </c:pt>
                <c:pt idx="2363">
                  <c:v>653.28778544062186</c:v>
                </c:pt>
                <c:pt idx="2364">
                  <c:v>657.0987530020883</c:v>
                </c:pt>
                <c:pt idx="2365">
                  <c:v>654.4603908441494</c:v>
                </c:pt>
                <c:pt idx="2366">
                  <c:v>654.4603908441494</c:v>
                </c:pt>
                <c:pt idx="2367">
                  <c:v>656.07272327400051</c:v>
                </c:pt>
                <c:pt idx="2368">
                  <c:v>655.48642057223651</c:v>
                </c:pt>
                <c:pt idx="2369">
                  <c:v>655.48642057223651</c:v>
                </c:pt>
                <c:pt idx="2370">
                  <c:v>655.77957192311897</c:v>
                </c:pt>
                <c:pt idx="2371">
                  <c:v>655.77957192311897</c:v>
                </c:pt>
                <c:pt idx="2372">
                  <c:v>652.70148273885775</c:v>
                </c:pt>
                <c:pt idx="2373">
                  <c:v>654.9001178704724</c:v>
                </c:pt>
                <c:pt idx="2374">
                  <c:v>654.4603908441494</c:v>
                </c:pt>
                <c:pt idx="2375">
                  <c:v>655.48642057223651</c:v>
                </c:pt>
                <c:pt idx="2376">
                  <c:v>654.60696651959051</c:v>
                </c:pt>
                <c:pt idx="2377">
                  <c:v>653.28778544062186</c:v>
                </c:pt>
                <c:pt idx="2378">
                  <c:v>654.9001178704724</c:v>
                </c:pt>
                <c:pt idx="2379">
                  <c:v>653.87408814238552</c:v>
                </c:pt>
                <c:pt idx="2380">
                  <c:v>654.60696651959051</c:v>
                </c:pt>
                <c:pt idx="2381">
                  <c:v>655.19326922135451</c:v>
                </c:pt>
                <c:pt idx="2382">
                  <c:v>654.60696651959051</c:v>
                </c:pt>
                <c:pt idx="2383">
                  <c:v>652.99463408973918</c:v>
                </c:pt>
                <c:pt idx="2384">
                  <c:v>655.48642057223651</c:v>
                </c:pt>
                <c:pt idx="2385">
                  <c:v>655.77957192311897</c:v>
                </c:pt>
                <c:pt idx="2386">
                  <c:v>655.48642057223651</c:v>
                </c:pt>
                <c:pt idx="2387">
                  <c:v>656.80560165120539</c:v>
                </c:pt>
                <c:pt idx="2388">
                  <c:v>657.0987530020883</c:v>
                </c:pt>
                <c:pt idx="2389">
                  <c:v>655.48642057223651</c:v>
                </c:pt>
                <c:pt idx="2390">
                  <c:v>654.4603908441494</c:v>
                </c:pt>
                <c:pt idx="2391">
                  <c:v>654.60696651959051</c:v>
                </c:pt>
                <c:pt idx="2392">
                  <c:v>654.9001178704724</c:v>
                </c:pt>
                <c:pt idx="2393">
                  <c:v>656.07272327400051</c:v>
                </c:pt>
                <c:pt idx="2394">
                  <c:v>654.9001178704724</c:v>
                </c:pt>
                <c:pt idx="2395">
                  <c:v>653.28778544062186</c:v>
                </c:pt>
                <c:pt idx="2396">
                  <c:v>656.51245030032339</c:v>
                </c:pt>
                <c:pt idx="2397">
                  <c:v>653.87408814238552</c:v>
                </c:pt>
                <c:pt idx="2398">
                  <c:v>654.4603908441494</c:v>
                </c:pt>
                <c:pt idx="2399">
                  <c:v>653.87408814238552</c:v>
                </c:pt>
                <c:pt idx="2400">
                  <c:v>656.51245030032339</c:v>
                </c:pt>
                <c:pt idx="2401">
                  <c:v>654.60696651959051</c:v>
                </c:pt>
                <c:pt idx="2402">
                  <c:v>654.9001178704724</c:v>
                </c:pt>
                <c:pt idx="2403">
                  <c:v>655.77957192311897</c:v>
                </c:pt>
                <c:pt idx="2404">
                  <c:v>654.4603908441494</c:v>
                </c:pt>
                <c:pt idx="2405">
                  <c:v>656.36587462488251</c:v>
                </c:pt>
                <c:pt idx="2406">
                  <c:v>654.4603908441494</c:v>
                </c:pt>
                <c:pt idx="2407">
                  <c:v>654.9001178704724</c:v>
                </c:pt>
                <c:pt idx="2408">
                  <c:v>657.68505570385173</c:v>
                </c:pt>
                <c:pt idx="2409">
                  <c:v>656.51245030032339</c:v>
                </c:pt>
                <c:pt idx="2410">
                  <c:v>655.77957192311897</c:v>
                </c:pt>
                <c:pt idx="2411">
                  <c:v>657.0987530020883</c:v>
                </c:pt>
                <c:pt idx="2412">
                  <c:v>656.07272327400051</c:v>
                </c:pt>
                <c:pt idx="2413">
                  <c:v>655.48642057223651</c:v>
                </c:pt>
                <c:pt idx="2414">
                  <c:v>654.16723949326672</c:v>
                </c:pt>
                <c:pt idx="2415">
                  <c:v>655.48642057223651</c:v>
                </c:pt>
                <c:pt idx="2416">
                  <c:v>656.07272327400051</c:v>
                </c:pt>
                <c:pt idx="2417">
                  <c:v>656.51245030032339</c:v>
                </c:pt>
                <c:pt idx="2418">
                  <c:v>655.77957192311897</c:v>
                </c:pt>
                <c:pt idx="2419">
                  <c:v>654.9001178704724</c:v>
                </c:pt>
                <c:pt idx="2420">
                  <c:v>656.36587462488251</c:v>
                </c:pt>
                <c:pt idx="2421">
                  <c:v>654.60696651959051</c:v>
                </c:pt>
                <c:pt idx="2422">
                  <c:v>654.4603908441494</c:v>
                </c:pt>
                <c:pt idx="2423">
                  <c:v>654.16723949326672</c:v>
                </c:pt>
                <c:pt idx="2424">
                  <c:v>654.9001178704724</c:v>
                </c:pt>
                <c:pt idx="2425">
                  <c:v>654.60696651959051</c:v>
                </c:pt>
                <c:pt idx="2426">
                  <c:v>653.28778544062186</c:v>
                </c:pt>
                <c:pt idx="2427">
                  <c:v>655.77957192311897</c:v>
                </c:pt>
                <c:pt idx="2428">
                  <c:v>655.48642057223651</c:v>
                </c:pt>
                <c:pt idx="2429">
                  <c:v>654.4603908441494</c:v>
                </c:pt>
                <c:pt idx="2430">
                  <c:v>656.07272327400051</c:v>
                </c:pt>
                <c:pt idx="2431">
                  <c:v>652.99463408973918</c:v>
                </c:pt>
                <c:pt idx="2432">
                  <c:v>656.36587462488251</c:v>
                </c:pt>
                <c:pt idx="2433">
                  <c:v>655.77957192311897</c:v>
                </c:pt>
                <c:pt idx="2434">
                  <c:v>656.07272327400051</c:v>
                </c:pt>
                <c:pt idx="2435">
                  <c:v>655.19326922135451</c:v>
                </c:pt>
                <c:pt idx="2436">
                  <c:v>654.60696651959051</c:v>
                </c:pt>
                <c:pt idx="2437">
                  <c:v>655.77957192311897</c:v>
                </c:pt>
                <c:pt idx="2438">
                  <c:v>654.9001178704724</c:v>
                </c:pt>
                <c:pt idx="2439">
                  <c:v>654.9001178704724</c:v>
                </c:pt>
                <c:pt idx="2440">
                  <c:v>654.16723949326672</c:v>
                </c:pt>
                <c:pt idx="2441">
                  <c:v>653.58093679150306</c:v>
                </c:pt>
                <c:pt idx="2442">
                  <c:v>656.07272327400051</c:v>
                </c:pt>
                <c:pt idx="2443">
                  <c:v>654.9001178704724</c:v>
                </c:pt>
                <c:pt idx="2444">
                  <c:v>655.19326922135451</c:v>
                </c:pt>
                <c:pt idx="2445">
                  <c:v>655.48642057223651</c:v>
                </c:pt>
                <c:pt idx="2446">
                  <c:v>655.19326922135451</c:v>
                </c:pt>
                <c:pt idx="2447">
                  <c:v>654.60696651959051</c:v>
                </c:pt>
                <c:pt idx="2448">
                  <c:v>654.4603908441494</c:v>
                </c:pt>
                <c:pt idx="2449">
                  <c:v>654.9001178704724</c:v>
                </c:pt>
                <c:pt idx="2450">
                  <c:v>654.4603908441494</c:v>
                </c:pt>
                <c:pt idx="2451">
                  <c:v>655.19326922135451</c:v>
                </c:pt>
                <c:pt idx="2452">
                  <c:v>654.4603908441494</c:v>
                </c:pt>
                <c:pt idx="2453">
                  <c:v>654.60696651959051</c:v>
                </c:pt>
                <c:pt idx="2454">
                  <c:v>657.0987530020883</c:v>
                </c:pt>
                <c:pt idx="2455">
                  <c:v>654.16723949326672</c:v>
                </c:pt>
                <c:pt idx="2456">
                  <c:v>654.9001178704724</c:v>
                </c:pt>
                <c:pt idx="2457">
                  <c:v>656.36587462488251</c:v>
                </c:pt>
                <c:pt idx="2458">
                  <c:v>654.9001178704724</c:v>
                </c:pt>
                <c:pt idx="2459">
                  <c:v>653.87408814238552</c:v>
                </c:pt>
                <c:pt idx="2460">
                  <c:v>656.36587462488251</c:v>
                </c:pt>
                <c:pt idx="2461">
                  <c:v>656.51245030032339</c:v>
                </c:pt>
                <c:pt idx="2462">
                  <c:v>654.16723949326672</c:v>
                </c:pt>
                <c:pt idx="2463">
                  <c:v>654.16723949326672</c:v>
                </c:pt>
                <c:pt idx="2464">
                  <c:v>654.9001178704724</c:v>
                </c:pt>
                <c:pt idx="2465">
                  <c:v>655.19326922135451</c:v>
                </c:pt>
                <c:pt idx="2466">
                  <c:v>655.19326922135451</c:v>
                </c:pt>
                <c:pt idx="2467">
                  <c:v>653.58093679150306</c:v>
                </c:pt>
                <c:pt idx="2468">
                  <c:v>654.4603908441494</c:v>
                </c:pt>
                <c:pt idx="2469">
                  <c:v>652.40833138797552</c:v>
                </c:pt>
                <c:pt idx="2470">
                  <c:v>654.4603908441494</c:v>
                </c:pt>
                <c:pt idx="2471">
                  <c:v>652.40833138797552</c:v>
                </c:pt>
                <c:pt idx="2472">
                  <c:v>652.40833138797552</c:v>
                </c:pt>
                <c:pt idx="2473">
                  <c:v>652.40833138797552</c:v>
                </c:pt>
                <c:pt idx="2474">
                  <c:v>654.4603908441494</c:v>
                </c:pt>
                <c:pt idx="2475">
                  <c:v>654.16723949326672</c:v>
                </c:pt>
                <c:pt idx="2476">
                  <c:v>651.67545301077041</c:v>
                </c:pt>
                <c:pt idx="2477">
                  <c:v>652.70148273885775</c:v>
                </c:pt>
                <c:pt idx="2478">
                  <c:v>652.26175571253407</c:v>
                </c:pt>
                <c:pt idx="2479">
                  <c:v>653.87408814238552</c:v>
                </c:pt>
                <c:pt idx="2480">
                  <c:v>653.87408814238552</c:v>
                </c:pt>
                <c:pt idx="2481">
                  <c:v>652.70148273885775</c:v>
                </c:pt>
                <c:pt idx="2482">
                  <c:v>655.77957192311897</c:v>
                </c:pt>
                <c:pt idx="2483">
                  <c:v>652.99463408973918</c:v>
                </c:pt>
                <c:pt idx="2484">
                  <c:v>656.36587462488251</c:v>
                </c:pt>
                <c:pt idx="2485">
                  <c:v>652.70148273885775</c:v>
                </c:pt>
                <c:pt idx="2486">
                  <c:v>653.28778544062186</c:v>
                </c:pt>
                <c:pt idx="2487">
                  <c:v>651.67545301077041</c:v>
                </c:pt>
                <c:pt idx="2488">
                  <c:v>653.28778544062186</c:v>
                </c:pt>
                <c:pt idx="2489">
                  <c:v>653.28778544062186</c:v>
                </c:pt>
                <c:pt idx="2490">
                  <c:v>655.48642057223651</c:v>
                </c:pt>
                <c:pt idx="2491">
                  <c:v>653.58093679150306</c:v>
                </c:pt>
                <c:pt idx="2492">
                  <c:v>654.16723949326672</c:v>
                </c:pt>
                <c:pt idx="2493">
                  <c:v>656.36587462488251</c:v>
                </c:pt>
                <c:pt idx="2494">
                  <c:v>652.70148273885775</c:v>
                </c:pt>
                <c:pt idx="2495">
                  <c:v>656.36587462488251</c:v>
                </c:pt>
                <c:pt idx="2496">
                  <c:v>653.87408814238552</c:v>
                </c:pt>
                <c:pt idx="2497">
                  <c:v>654.4603908441494</c:v>
                </c:pt>
                <c:pt idx="2498">
                  <c:v>653.58093679150306</c:v>
                </c:pt>
                <c:pt idx="2499">
                  <c:v>654.4603908441494</c:v>
                </c:pt>
                <c:pt idx="2500">
                  <c:v>655.19326922135451</c:v>
                </c:pt>
                <c:pt idx="2501">
                  <c:v>652.26175571253407</c:v>
                </c:pt>
                <c:pt idx="2502">
                  <c:v>653.28778544062186</c:v>
                </c:pt>
                <c:pt idx="2503">
                  <c:v>653.58093679150306</c:v>
                </c:pt>
                <c:pt idx="2504">
                  <c:v>654.60696651959051</c:v>
                </c:pt>
                <c:pt idx="2505">
                  <c:v>654.4603908441494</c:v>
                </c:pt>
                <c:pt idx="2506">
                  <c:v>654.16723949326672</c:v>
                </c:pt>
                <c:pt idx="2507">
                  <c:v>654.4603908441494</c:v>
                </c:pt>
                <c:pt idx="2508">
                  <c:v>655.19326922135451</c:v>
                </c:pt>
                <c:pt idx="2509">
                  <c:v>655.19326922135451</c:v>
                </c:pt>
                <c:pt idx="2510">
                  <c:v>654.4603908441494</c:v>
                </c:pt>
                <c:pt idx="2511">
                  <c:v>653.87408814238552</c:v>
                </c:pt>
                <c:pt idx="2512">
                  <c:v>656.07272327400051</c:v>
                </c:pt>
                <c:pt idx="2513">
                  <c:v>652.99463408973918</c:v>
                </c:pt>
                <c:pt idx="2514">
                  <c:v>654.9001178704724</c:v>
                </c:pt>
                <c:pt idx="2515">
                  <c:v>654.60696651959051</c:v>
                </c:pt>
                <c:pt idx="2516">
                  <c:v>654.4603908441494</c:v>
                </c:pt>
                <c:pt idx="2517">
                  <c:v>656.07272327400051</c:v>
                </c:pt>
                <c:pt idx="2518">
                  <c:v>655.77957192311897</c:v>
                </c:pt>
                <c:pt idx="2519">
                  <c:v>653.58093679150306</c:v>
                </c:pt>
                <c:pt idx="2520">
                  <c:v>652.99463408973918</c:v>
                </c:pt>
                <c:pt idx="2521">
                  <c:v>655.19326922135451</c:v>
                </c:pt>
                <c:pt idx="2522">
                  <c:v>654.16723949326672</c:v>
                </c:pt>
                <c:pt idx="2523">
                  <c:v>653.58093679150306</c:v>
                </c:pt>
                <c:pt idx="2524">
                  <c:v>654.60696651959051</c:v>
                </c:pt>
                <c:pt idx="2525">
                  <c:v>654.60696651959051</c:v>
                </c:pt>
                <c:pt idx="2526">
                  <c:v>655.19326922135451</c:v>
                </c:pt>
                <c:pt idx="2527">
                  <c:v>655.19326922135451</c:v>
                </c:pt>
                <c:pt idx="2528">
                  <c:v>654.9001178704724</c:v>
                </c:pt>
                <c:pt idx="2529">
                  <c:v>657.0987530020883</c:v>
                </c:pt>
                <c:pt idx="2530">
                  <c:v>656.36587462488251</c:v>
                </c:pt>
                <c:pt idx="2531">
                  <c:v>654.60696651959051</c:v>
                </c:pt>
                <c:pt idx="2532">
                  <c:v>657.68505570385173</c:v>
                </c:pt>
                <c:pt idx="2533">
                  <c:v>656.36587462488251</c:v>
                </c:pt>
                <c:pt idx="2534">
                  <c:v>655.48642057223651</c:v>
                </c:pt>
                <c:pt idx="2535">
                  <c:v>654.4603908441494</c:v>
                </c:pt>
                <c:pt idx="2536">
                  <c:v>656.36587462488251</c:v>
                </c:pt>
                <c:pt idx="2537">
                  <c:v>654.9001178704724</c:v>
                </c:pt>
                <c:pt idx="2538">
                  <c:v>656.07272327400051</c:v>
                </c:pt>
                <c:pt idx="2539">
                  <c:v>655.19326922135451</c:v>
                </c:pt>
                <c:pt idx="2540">
                  <c:v>653.58093679150306</c:v>
                </c:pt>
                <c:pt idx="2541">
                  <c:v>654.60696651959051</c:v>
                </c:pt>
                <c:pt idx="2542">
                  <c:v>654.16723949326672</c:v>
                </c:pt>
                <c:pt idx="2543">
                  <c:v>655.77957192311897</c:v>
                </c:pt>
                <c:pt idx="2544">
                  <c:v>654.9001178704724</c:v>
                </c:pt>
                <c:pt idx="2545">
                  <c:v>655.48642057223651</c:v>
                </c:pt>
                <c:pt idx="2546">
                  <c:v>654.9001178704724</c:v>
                </c:pt>
                <c:pt idx="2547">
                  <c:v>654.60696651959051</c:v>
                </c:pt>
                <c:pt idx="2548">
                  <c:v>654.16723949326672</c:v>
                </c:pt>
                <c:pt idx="2549">
                  <c:v>656.51245030032339</c:v>
                </c:pt>
                <c:pt idx="2550">
                  <c:v>653.58093679150306</c:v>
                </c:pt>
                <c:pt idx="2551">
                  <c:v>656.36587462488251</c:v>
                </c:pt>
                <c:pt idx="2552">
                  <c:v>652.99463408973918</c:v>
                </c:pt>
                <c:pt idx="2553">
                  <c:v>656.07272327400051</c:v>
                </c:pt>
                <c:pt idx="2554">
                  <c:v>655.48642057223651</c:v>
                </c:pt>
                <c:pt idx="2555">
                  <c:v>656.36587462488251</c:v>
                </c:pt>
                <c:pt idx="2556">
                  <c:v>656.07272327400051</c:v>
                </c:pt>
                <c:pt idx="2557">
                  <c:v>654.16723949326672</c:v>
                </c:pt>
                <c:pt idx="2558">
                  <c:v>655.19326922135451</c:v>
                </c:pt>
                <c:pt idx="2559">
                  <c:v>656.07272327400051</c:v>
                </c:pt>
                <c:pt idx="2560">
                  <c:v>654.60696651959051</c:v>
                </c:pt>
                <c:pt idx="2561">
                  <c:v>656.51245030032339</c:v>
                </c:pt>
                <c:pt idx="2562">
                  <c:v>655.48642057223651</c:v>
                </c:pt>
                <c:pt idx="2563">
                  <c:v>656.07272327400051</c:v>
                </c:pt>
                <c:pt idx="2564">
                  <c:v>656.07272327400051</c:v>
                </c:pt>
                <c:pt idx="2565">
                  <c:v>655.77957192311897</c:v>
                </c:pt>
                <c:pt idx="2566">
                  <c:v>654.16723949326672</c:v>
                </c:pt>
                <c:pt idx="2567">
                  <c:v>655.19326922135451</c:v>
                </c:pt>
                <c:pt idx="2568">
                  <c:v>656.51245030032339</c:v>
                </c:pt>
                <c:pt idx="2569">
                  <c:v>655.19326922135451</c:v>
                </c:pt>
                <c:pt idx="2570">
                  <c:v>654.9001178704724</c:v>
                </c:pt>
                <c:pt idx="2571">
                  <c:v>655.48642057223651</c:v>
                </c:pt>
                <c:pt idx="2572">
                  <c:v>655.48642057223651</c:v>
                </c:pt>
                <c:pt idx="2573">
                  <c:v>653.87408814238552</c:v>
                </c:pt>
                <c:pt idx="2574">
                  <c:v>654.4603908441494</c:v>
                </c:pt>
                <c:pt idx="2575">
                  <c:v>654.16723949326672</c:v>
                </c:pt>
                <c:pt idx="2576">
                  <c:v>653.87408814238552</c:v>
                </c:pt>
                <c:pt idx="2577">
                  <c:v>655.19326922135451</c:v>
                </c:pt>
                <c:pt idx="2578">
                  <c:v>657.0987530020883</c:v>
                </c:pt>
                <c:pt idx="2579">
                  <c:v>654.16723949326672</c:v>
                </c:pt>
                <c:pt idx="2580">
                  <c:v>652.70148273885775</c:v>
                </c:pt>
                <c:pt idx="2581">
                  <c:v>656.80560165120539</c:v>
                </c:pt>
                <c:pt idx="2582">
                  <c:v>654.9001178704724</c:v>
                </c:pt>
                <c:pt idx="2583">
                  <c:v>655.19326922135451</c:v>
                </c:pt>
                <c:pt idx="2584">
                  <c:v>655.19326922135451</c:v>
                </c:pt>
                <c:pt idx="2585">
                  <c:v>656.07272327400051</c:v>
                </c:pt>
                <c:pt idx="2586">
                  <c:v>654.9001178704724</c:v>
                </c:pt>
                <c:pt idx="2587">
                  <c:v>653.58093679150306</c:v>
                </c:pt>
                <c:pt idx="2588">
                  <c:v>655.19326922135451</c:v>
                </c:pt>
                <c:pt idx="2589">
                  <c:v>654.16723949326672</c:v>
                </c:pt>
                <c:pt idx="2590">
                  <c:v>653.87408814238552</c:v>
                </c:pt>
                <c:pt idx="2591">
                  <c:v>655.19326922135451</c:v>
                </c:pt>
                <c:pt idx="2592">
                  <c:v>657.39190435296939</c:v>
                </c:pt>
                <c:pt idx="2593">
                  <c:v>655.19326922135451</c:v>
                </c:pt>
                <c:pt idx="2594">
                  <c:v>655.77957192311897</c:v>
                </c:pt>
                <c:pt idx="2595">
                  <c:v>653.58093679150306</c:v>
                </c:pt>
                <c:pt idx="2596">
                  <c:v>655.19326922135451</c:v>
                </c:pt>
                <c:pt idx="2597">
                  <c:v>654.9001178704724</c:v>
                </c:pt>
                <c:pt idx="2598">
                  <c:v>655.48642057223651</c:v>
                </c:pt>
                <c:pt idx="2599">
                  <c:v>654.60696651959051</c:v>
                </c:pt>
                <c:pt idx="2600">
                  <c:v>655.77957192311897</c:v>
                </c:pt>
                <c:pt idx="2601">
                  <c:v>655.77957192311897</c:v>
                </c:pt>
                <c:pt idx="2602">
                  <c:v>655.19326922135451</c:v>
                </c:pt>
                <c:pt idx="2603">
                  <c:v>656.51245030032339</c:v>
                </c:pt>
                <c:pt idx="2604">
                  <c:v>653.58093679150306</c:v>
                </c:pt>
                <c:pt idx="2605">
                  <c:v>656.51245030032339</c:v>
                </c:pt>
                <c:pt idx="2606">
                  <c:v>653.58093679150306</c:v>
                </c:pt>
                <c:pt idx="2607">
                  <c:v>656.36587462488251</c:v>
                </c:pt>
                <c:pt idx="2608">
                  <c:v>657.68505570385173</c:v>
                </c:pt>
                <c:pt idx="2609">
                  <c:v>656.36587462488251</c:v>
                </c:pt>
                <c:pt idx="2610">
                  <c:v>654.9001178704724</c:v>
                </c:pt>
                <c:pt idx="2611">
                  <c:v>654.60696651959051</c:v>
                </c:pt>
                <c:pt idx="2612">
                  <c:v>654.16723949326672</c:v>
                </c:pt>
                <c:pt idx="2613">
                  <c:v>656.51245030032339</c:v>
                </c:pt>
                <c:pt idx="2614">
                  <c:v>656.51245030032339</c:v>
                </c:pt>
                <c:pt idx="2615">
                  <c:v>656.36587462488251</c:v>
                </c:pt>
                <c:pt idx="2616">
                  <c:v>658.27135840561641</c:v>
                </c:pt>
                <c:pt idx="2617">
                  <c:v>658.27135840561641</c:v>
                </c:pt>
                <c:pt idx="2618">
                  <c:v>657.0987530020883</c:v>
                </c:pt>
                <c:pt idx="2619">
                  <c:v>657.68505570385173</c:v>
                </c:pt>
                <c:pt idx="2620">
                  <c:v>658.27135840561641</c:v>
                </c:pt>
                <c:pt idx="2621">
                  <c:v>655.48642057223651</c:v>
                </c:pt>
                <c:pt idx="2622">
                  <c:v>656.07272327400051</c:v>
                </c:pt>
                <c:pt idx="2623">
                  <c:v>655.77957192311897</c:v>
                </c:pt>
                <c:pt idx="2624">
                  <c:v>657.39190435296939</c:v>
                </c:pt>
                <c:pt idx="2625">
                  <c:v>655.77957192311897</c:v>
                </c:pt>
                <c:pt idx="2626">
                  <c:v>655.19326922135451</c:v>
                </c:pt>
                <c:pt idx="2627">
                  <c:v>654.4603908441494</c:v>
                </c:pt>
                <c:pt idx="2628">
                  <c:v>656.51245030032339</c:v>
                </c:pt>
                <c:pt idx="2629">
                  <c:v>655.48642057223651</c:v>
                </c:pt>
                <c:pt idx="2630">
                  <c:v>656.51245030032339</c:v>
                </c:pt>
                <c:pt idx="2631">
                  <c:v>656.51245030032339</c:v>
                </c:pt>
                <c:pt idx="2632">
                  <c:v>656.36587462488251</c:v>
                </c:pt>
                <c:pt idx="2633">
                  <c:v>656.80560165120539</c:v>
                </c:pt>
                <c:pt idx="2634">
                  <c:v>656.80560165120539</c:v>
                </c:pt>
                <c:pt idx="2635">
                  <c:v>656.80560165120539</c:v>
                </c:pt>
                <c:pt idx="2636">
                  <c:v>655.48642057223651</c:v>
                </c:pt>
                <c:pt idx="2637">
                  <c:v>655.48642057223651</c:v>
                </c:pt>
                <c:pt idx="2638">
                  <c:v>656.80560165120539</c:v>
                </c:pt>
                <c:pt idx="2639">
                  <c:v>654.9001178704724</c:v>
                </c:pt>
                <c:pt idx="2640">
                  <c:v>655.19326922135451</c:v>
                </c:pt>
                <c:pt idx="2641">
                  <c:v>655.19326922135451</c:v>
                </c:pt>
                <c:pt idx="2642">
                  <c:v>654.4603908441494</c:v>
                </c:pt>
                <c:pt idx="2643">
                  <c:v>655.19326922135451</c:v>
                </c:pt>
                <c:pt idx="2644">
                  <c:v>654.9001178704724</c:v>
                </c:pt>
                <c:pt idx="2645">
                  <c:v>656.80560165120539</c:v>
                </c:pt>
                <c:pt idx="2646">
                  <c:v>655.48642057223651</c:v>
                </c:pt>
                <c:pt idx="2647">
                  <c:v>657.0987530020883</c:v>
                </c:pt>
                <c:pt idx="2648">
                  <c:v>654.4603908441494</c:v>
                </c:pt>
                <c:pt idx="2649">
                  <c:v>653.58093679150306</c:v>
                </c:pt>
                <c:pt idx="2650">
                  <c:v>655.77957192311897</c:v>
                </c:pt>
                <c:pt idx="2651">
                  <c:v>654.9001178704724</c:v>
                </c:pt>
                <c:pt idx="2652">
                  <c:v>656.51245030032339</c:v>
                </c:pt>
                <c:pt idx="2653">
                  <c:v>654.16723949326672</c:v>
                </c:pt>
                <c:pt idx="2654">
                  <c:v>655.48642057223651</c:v>
                </c:pt>
                <c:pt idx="2655">
                  <c:v>656.07272327400051</c:v>
                </c:pt>
                <c:pt idx="2656">
                  <c:v>654.60696651959051</c:v>
                </c:pt>
                <c:pt idx="2657">
                  <c:v>656.51245030032339</c:v>
                </c:pt>
                <c:pt idx="2658">
                  <c:v>655.48642057223651</c:v>
                </c:pt>
                <c:pt idx="2659">
                  <c:v>655.77957192311897</c:v>
                </c:pt>
                <c:pt idx="2660">
                  <c:v>655.77957192311897</c:v>
                </c:pt>
                <c:pt idx="2661">
                  <c:v>655.19326922135451</c:v>
                </c:pt>
                <c:pt idx="2662">
                  <c:v>655.77957192311897</c:v>
                </c:pt>
                <c:pt idx="2663">
                  <c:v>655.77957192311897</c:v>
                </c:pt>
                <c:pt idx="2664">
                  <c:v>655.19326922135451</c:v>
                </c:pt>
                <c:pt idx="2665">
                  <c:v>656.07272327400051</c:v>
                </c:pt>
                <c:pt idx="2666">
                  <c:v>655.19326922135451</c:v>
                </c:pt>
                <c:pt idx="2667">
                  <c:v>654.4603908441494</c:v>
                </c:pt>
                <c:pt idx="2668">
                  <c:v>656.80560165120539</c:v>
                </c:pt>
                <c:pt idx="2669">
                  <c:v>654.4603908441494</c:v>
                </c:pt>
                <c:pt idx="2670">
                  <c:v>658.56450975649773</c:v>
                </c:pt>
                <c:pt idx="2671">
                  <c:v>656.80560165120539</c:v>
                </c:pt>
                <c:pt idx="2672">
                  <c:v>655.77957192311897</c:v>
                </c:pt>
                <c:pt idx="2673">
                  <c:v>656.51245030032339</c:v>
                </c:pt>
                <c:pt idx="2674">
                  <c:v>657.68505570385173</c:v>
                </c:pt>
                <c:pt idx="2675">
                  <c:v>657.97820705473339</c:v>
                </c:pt>
                <c:pt idx="2676">
                  <c:v>659.59053948458507</c:v>
                </c:pt>
                <c:pt idx="2677">
                  <c:v>656.36587462488251</c:v>
                </c:pt>
                <c:pt idx="2678">
                  <c:v>655.19326922135451</c:v>
                </c:pt>
                <c:pt idx="2679">
                  <c:v>656.07272327400051</c:v>
                </c:pt>
                <c:pt idx="2680">
                  <c:v>655.19326922135451</c:v>
                </c:pt>
                <c:pt idx="2681">
                  <c:v>655.48642057223651</c:v>
                </c:pt>
                <c:pt idx="2682">
                  <c:v>654.60696651959051</c:v>
                </c:pt>
                <c:pt idx="2683">
                  <c:v>657.39190435296939</c:v>
                </c:pt>
                <c:pt idx="2684">
                  <c:v>656.36587462488251</c:v>
                </c:pt>
                <c:pt idx="2685">
                  <c:v>655.19326922135451</c:v>
                </c:pt>
                <c:pt idx="2686">
                  <c:v>654.60696651959051</c:v>
                </c:pt>
                <c:pt idx="2687">
                  <c:v>654.16723949326672</c:v>
                </c:pt>
                <c:pt idx="2688">
                  <c:v>656.51245030032339</c:v>
                </c:pt>
                <c:pt idx="2689">
                  <c:v>656.36587462488251</c:v>
                </c:pt>
                <c:pt idx="2690">
                  <c:v>656.07272327400051</c:v>
                </c:pt>
                <c:pt idx="2691">
                  <c:v>654.9001178704724</c:v>
                </c:pt>
                <c:pt idx="2692">
                  <c:v>654.60696651959051</c:v>
                </c:pt>
                <c:pt idx="2693">
                  <c:v>656.07272327400051</c:v>
                </c:pt>
                <c:pt idx="2694">
                  <c:v>656.07272327400051</c:v>
                </c:pt>
                <c:pt idx="2695">
                  <c:v>656.51245030032339</c:v>
                </c:pt>
                <c:pt idx="2696">
                  <c:v>656.36587462488251</c:v>
                </c:pt>
                <c:pt idx="2697">
                  <c:v>654.9001178704724</c:v>
                </c:pt>
                <c:pt idx="2698">
                  <c:v>655.77957192311897</c:v>
                </c:pt>
                <c:pt idx="2699">
                  <c:v>657.68505570385173</c:v>
                </c:pt>
                <c:pt idx="2700">
                  <c:v>654.16723949326672</c:v>
                </c:pt>
                <c:pt idx="2701">
                  <c:v>655.19326922135451</c:v>
                </c:pt>
                <c:pt idx="2702">
                  <c:v>656.51245030032339</c:v>
                </c:pt>
                <c:pt idx="2703">
                  <c:v>656.36587462488251</c:v>
                </c:pt>
                <c:pt idx="2704">
                  <c:v>654.16723949326672</c:v>
                </c:pt>
                <c:pt idx="2705">
                  <c:v>657.0987530020883</c:v>
                </c:pt>
                <c:pt idx="2706">
                  <c:v>655.19326922135451</c:v>
                </c:pt>
                <c:pt idx="2707">
                  <c:v>654.4603908441494</c:v>
                </c:pt>
                <c:pt idx="2708">
                  <c:v>654.16723949326672</c:v>
                </c:pt>
                <c:pt idx="2709">
                  <c:v>654.4603908441494</c:v>
                </c:pt>
                <c:pt idx="2710">
                  <c:v>655.48642057223651</c:v>
                </c:pt>
                <c:pt idx="2711">
                  <c:v>655.77957192311897</c:v>
                </c:pt>
                <c:pt idx="2712">
                  <c:v>654.9001178704724</c:v>
                </c:pt>
                <c:pt idx="2713">
                  <c:v>657.39190435296939</c:v>
                </c:pt>
                <c:pt idx="2714">
                  <c:v>654.16723949326672</c:v>
                </c:pt>
                <c:pt idx="2715">
                  <c:v>657.0987530020883</c:v>
                </c:pt>
                <c:pt idx="2716">
                  <c:v>656.36587462488251</c:v>
                </c:pt>
                <c:pt idx="2717">
                  <c:v>657.39190435296939</c:v>
                </c:pt>
                <c:pt idx="2718">
                  <c:v>656.07272327400051</c:v>
                </c:pt>
                <c:pt idx="2719">
                  <c:v>655.77957192311897</c:v>
                </c:pt>
                <c:pt idx="2720">
                  <c:v>655.77957192311897</c:v>
                </c:pt>
                <c:pt idx="2721">
                  <c:v>652.26175571253407</c:v>
                </c:pt>
                <c:pt idx="2722">
                  <c:v>654.16723949326672</c:v>
                </c:pt>
                <c:pt idx="2723">
                  <c:v>656.07272327400051</c:v>
                </c:pt>
                <c:pt idx="2724">
                  <c:v>654.60696651959051</c:v>
                </c:pt>
                <c:pt idx="2725">
                  <c:v>655.48642057223651</c:v>
                </c:pt>
                <c:pt idx="2726">
                  <c:v>655.19326922135451</c:v>
                </c:pt>
                <c:pt idx="2727">
                  <c:v>655.77957192311897</c:v>
                </c:pt>
                <c:pt idx="2728">
                  <c:v>656.07272327400051</c:v>
                </c:pt>
                <c:pt idx="2729">
                  <c:v>656.51245030032339</c:v>
                </c:pt>
                <c:pt idx="2730">
                  <c:v>655.19326922135451</c:v>
                </c:pt>
                <c:pt idx="2731">
                  <c:v>657.0987530020883</c:v>
                </c:pt>
                <c:pt idx="2732">
                  <c:v>656.07272327400051</c:v>
                </c:pt>
                <c:pt idx="2733">
                  <c:v>657.0987530020883</c:v>
                </c:pt>
                <c:pt idx="2734">
                  <c:v>656.07272327400051</c:v>
                </c:pt>
                <c:pt idx="2735">
                  <c:v>655.77957192311897</c:v>
                </c:pt>
                <c:pt idx="2736">
                  <c:v>654.16723949326672</c:v>
                </c:pt>
                <c:pt idx="2737">
                  <c:v>654.9001178704724</c:v>
                </c:pt>
                <c:pt idx="2738">
                  <c:v>655.77957192311897</c:v>
                </c:pt>
                <c:pt idx="2739">
                  <c:v>654.9001178704724</c:v>
                </c:pt>
                <c:pt idx="2740">
                  <c:v>656.51245030032339</c:v>
                </c:pt>
                <c:pt idx="2741">
                  <c:v>656.36587462488251</c:v>
                </c:pt>
                <c:pt idx="2742">
                  <c:v>656.36587462488251</c:v>
                </c:pt>
                <c:pt idx="2743">
                  <c:v>654.16723949326672</c:v>
                </c:pt>
                <c:pt idx="2744">
                  <c:v>654.9001178704724</c:v>
                </c:pt>
                <c:pt idx="2745">
                  <c:v>656.07272327400051</c:v>
                </c:pt>
                <c:pt idx="2746">
                  <c:v>652.70148273885775</c:v>
                </c:pt>
                <c:pt idx="2747">
                  <c:v>653.58093679150306</c:v>
                </c:pt>
                <c:pt idx="2748">
                  <c:v>655.19326922135451</c:v>
                </c:pt>
                <c:pt idx="2749">
                  <c:v>655.77957192311897</c:v>
                </c:pt>
                <c:pt idx="2750">
                  <c:v>653.28778544062186</c:v>
                </c:pt>
                <c:pt idx="2751">
                  <c:v>656.36587462488251</c:v>
                </c:pt>
                <c:pt idx="2752">
                  <c:v>655.48642057223651</c:v>
                </c:pt>
                <c:pt idx="2753">
                  <c:v>652.70148273885775</c:v>
                </c:pt>
                <c:pt idx="2754">
                  <c:v>654.16723949326672</c:v>
                </c:pt>
                <c:pt idx="2755">
                  <c:v>652.99463408973918</c:v>
                </c:pt>
                <c:pt idx="2756">
                  <c:v>654.16723949326672</c:v>
                </c:pt>
                <c:pt idx="2757">
                  <c:v>652.70148273885775</c:v>
                </c:pt>
                <c:pt idx="2758">
                  <c:v>653.58093679150306</c:v>
                </c:pt>
                <c:pt idx="2759">
                  <c:v>654.16723949326672</c:v>
                </c:pt>
                <c:pt idx="2760">
                  <c:v>656.07272327400051</c:v>
                </c:pt>
                <c:pt idx="2761">
                  <c:v>654.9001178704724</c:v>
                </c:pt>
                <c:pt idx="2762">
                  <c:v>654.16723949326672</c:v>
                </c:pt>
                <c:pt idx="2763">
                  <c:v>654.16723949326672</c:v>
                </c:pt>
                <c:pt idx="2764">
                  <c:v>656.36587462488251</c:v>
                </c:pt>
                <c:pt idx="2765">
                  <c:v>654.4603908441494</c:v>
                </c:pt>
                <c:pt idx="2766">
                  <c:v>654.4603908441494</c:v>
                </c:pt>
                <c:pt idx="2767">
                  <c:v>653.58093679150306</c:v>
                </c:pt>
                <c:pt idx="2768">
                  <c:v>653.58093679150306</c:v>
                </c:pt>
                <c:pt idx="2769">
                  <c:v>654.60696651959051</c:v>
                </c:pt>
                <c:pt idx="2770">
                  <c:v>655.48642057223651</c:v>
                </c:pt>
                <c:pt idx="2771">
                  <c:v>653.87408814238552</c:v>
                </c:pt>
                <c:pt idx="2772">
                  <c:v>655.77957192311897</c:v>
                </c:pt>
                <c:pt idx="2773">
                  <c:v>656.07272327400051</c:v>
                </c:pt>
                <c:pt idx="2774">
                  <c:v>654.16723949326672</c:v>
                </c:pt>
                <c:pt idx="2775">
                  <c:v>655.19326922135451</c:v>
                </c:pt>
                <c:pt idx="2776">
                  <c:v>652.99463408973918</c:v>
                </c:pt>
                <c:pt idx="2777">
                  <c:v>655.19326922135451</c:v>
                </c:pt>
                <c:pt idx="2778">
                  <c:v>655.48642057223651</c:v>
                </c:pt>
                <c:pt idx="2779">
                  <c:v>655.77957192311897</c:v>
                </c:pt>
                <c:pt idx="2780">
                  <c:v>657.68505570385173</c:v>
                </c:pt>
                <c:pt idx="2781">
                  <c:v>656.36587462488251</c:v>
                </c:pt>
                <c:pt idx="2782">
                  <c:v>653.28778544062186</c:v>
                </c:pt>
                <c:pt idx="2783">
                  <c:v>655.19326922135451</c:v>
                </c:pt>
                <c:pt idx="2784">
                  <c:v>656.36587462488251</c:v>
                </c:pt>
                <c:pt idx="2785">
                  <c:v>654.16723949326672</c:v>
                </c:pt>
                <c:pt idx="2786">
                  <c:v>653.87408814238552</c:v>
                </c:pt>
                <c:pt idx="2787">
                  <c:v>656.07272327400051</c:v>
                </c:pt>
                <c:pt idx="2788">
                  <c:v>656.80560165120539</c:v>
                </c:pt>
                <c:pt idx="2789">
                  <c:v>656.80560165120539</c:v>
                </c:pt>
                <c:pt idx="2790">
                  <c:v>655.77957192311897</c:v>
                </c:pt>
                <c:pt idx="2791">
                  <c:v>655.19326922135451</c:v>
                </c:pt>
                <c:pt idx="2792">
                  <c:v>654.60696651959051</c:v>
                </c:pt>
                <c:pt idx="2793">
                  <c:v>655.77957192311897</c:v>
                </c:pt>
                <c:pt idx="2794">
                  <c:v>654.16723949326672</c:v>
                </c:pt>
                <c:pt idx="2795">
                  <c:v>652.99463408973918</c:v>
                </c:pt>
                <c:pt idx="2796">
                  <c:v>655.77957192311897</c:v>
                </c:pt>
                <c:pt idx="2797">
                  <c:v>655.48642057223651</c:v>
                </c:pt>
                <c:pt idx="2798">
                  <c:v>653.58093679150306</c:v>
                </c:pt>
                <c:pt idx="2799">
                  <c:v>657.68505570385173</c:v>
                </c:pt>
                <c:pt idx="2800">
                  <c:v>654.9001178704724</c:v>
                </c:pt>
                <c:pt idx="2801">
                  <c:v>656.80560165120539</c:v>
                </c:pt>
                <c:pt idx="2802">
                  <c:v>656.36587462488251</c:v>
                </c:pt>
                <c:pt idx="2803">
                  <c:v>655.77957192311897</c:v>
                </c:pt>
                <c:pt idx="2804">
                  <c:v>655.77957192311897</c:v>
                </c:pt>
                <c:pt idx="2805">
                  <c:v>654.16723949326672</c:v>
                </c:pt>
                <c:pt idx="2806">
                  <c:v>657.0987530020883</c:v>
                </c:pt>
                <c:pt idx="2807">
                  <c:v>655.77957192311897</c:v>
                </c:pt>
                <c:pt idx="2808">
                  <c:v>654.9001178704724</c:v>
                </c:pt>
                <c:pt idx="2809">
                  <c:v>655.77957192311897</c:v>
                </c:pt>
                <c:pt idx="2810">
                  <c:v>655.77957192311897</c:v>
                </c:pt>
                <c:pt idx="2811">
                  <c:v>654.9001178704724</c:v>
                </c:pt>
                <c:pt idx="2812">
                  <c:v>653.28778544062186</c:v>
                </c:pt>
                <c:pt idx="2813">
                  <c:v>654.16723949326672</c:v>
                </c:pt>
                <c:pt idx="2814">
                  <c:v>654.16723949326672</c:v>
                </c:pt>
                <c:pt idx="2815">
                  <c:v>654.4603908441494</c:v>
                </c:pt>
                <c:pt idx="2816">
                  <c:v>653.87408814238552</c:v>
                </c:pt>
                <c:pt idx="2817">
                  <c:v>653.87408814238552</c:v>
                </c:pt>
                <c:pt idx="2818">
                  <c:v>653.87408814238552</c:v>
                </c:pt>
                <c:pt idx="2819">
                  <c:v>654.16723949326672</c:v>
                </c:pt>
                <c:pt idx="2820">
                  <c:v>655.48642057223651</c:v>
                </c:pt>
                <c:pt idx="2821">
                  <c:v>655.48642057223651</c:v>
                </c:pt>
                <c:pt idx="2822">
                  <c:v>653.58093679150306</c:v>
                </c:pt>
                <c:pt idx="2823">
                  <c:v>652.70148273885775</c:v>
                </c:pt>
                <c:pt idx="2824">
                  <c:v>654.4603908441494</c:v>
                </c:pt>
                <c:pt idx="2825">
                  <c:v>656.36587462488251</c:v>
                </c:pt>
                <c:pt idx="2826">
                  <c:v>656.36587462488251</c:v>
                </c:pt>
                <c:pt idx="2827">
                  <c:v>654.60696651959051</c:v>
                </c:pt>
                <c:pt idx="2828">
                  <c:v>656.36587462488251</c:v>
                </c:pt>
                <c:pt idx="2829">
                  <c:v>655.77957192311897</c:v>
                </c:pt>
                <c:pt idx="2830">
                  <c:v>654.60696651959051</c:v>
                </c:pt>
                <c:pt idx="2831">
                  <c:v>655.77957192311897</c:v>
                </c:pt>
                <c:pt idx="2832">
                  <c:v>656.36587462488251</c:v>
                </c:pt>
                <c:pt idx="2833">
                  <c:v>656.51245030032339</c:v>
                </c:pt>
                <c:pt idx="2834">
                  <c:v>653.58093679150306</c:v>
                </c:pt>
                <c:pt idx="2835">
                  <c:v>652.99463408973918</c:v>
                </c:pt>
                <c:pt idx="2836">
                  <c:v>653.87408814238552</c:v>
                </c:pt>
                <c:pt idx="2837">
                  <c:v>654.4603908441494</c:v>
                </c:pt>
                <c:pt idx="2838">
                  <c:v>653.87408814238552</c:v>
                </c:pt>
                <c:pt idx="2839">
                  <c:v>654.4603908441494</c:v>
                </c:pt>
                <c:pt idx="2840">
                  <c:v>653.58093679150306</c:v>
                </c:pt>
                <c:pt idx="2841">
                  <c:v>654.4603908441494</c:v>
                </c:pt>
                <c:pt idx="2842">
                  <c:v>655.48642057223651</c:v>
                </c:pt>
                <c:pt idx="2843">
                  <c:v>655.77957192311897</c:v>
                </c:pt>
                <c:pt idx="2844">
                  <c:v>655.19326922135451</c:v>
                </c:pt>
                <c:pt idx="2845">
                  <c:v>656.51245030032339</c:v>
                </c:pt>
                <c:pt idx="2846">
                  <c:v>655.19326922135451</c:v>
                </c:pt>
                <c:pt idx="2847">
                  <c:v>655.19326922135451</c:v>
                </c:pt>
                <c:pt idx="2848">
                  <c:v>656.07272327400051</c:v>
                </c:pt>
                <c:pt idx="2849">
                  <c:v>654.9001178704724</c:v>
                </c:pt>
                <c:pt idx="2850">
                  <c:v>653.58093679150306</c:v>
                </c:pt>
                <c:pt idx="2851">
                  <c:v>655.19326922135451</c:v>
                </c:pt>
                <c:pt idx="2852">
                  <c:v>655.48642057223651</c:v>
                </c:pt>
                <c:pt idx="2853">
                  <c:v>654.4603908441494</c:v>
                </c:pt>
                <c:pt idx="2854">
                  <c:v>655.48642057223651</c:v>
                </c:pt>
                <c:pt idx="2855">
                  <c:v>655.19326922135451</c:v>
                </c:pt>
                <c:pt idx="2856">
                  <c:v>652.40833138797552</c:v>
                </c:pt>
                <c:pt idx="2857">
                  <c:v>653.28778544062186</c:v>
                </c:pt>
                <c:pt idx="2858">
                  <c:v>655.48642057223651</c:v>
                </c:pt>
                <c:pt idx="2859">
                  <c:v>654.9001178704724</c:v>
                </c:pt>
                <c:pt idx="2860">
                  <c:v>657.68505570385173</c:v>
                </c:pt>
                <c:pt idx="2861">
                  <c:v>656.51245030032339</c:v>
                </c:pt>
                <c:pt idx="2862">
                  <c:v>654.4603908441494</c:v>
                </c:pt>
                <c:pt idx="2863">
                  <c:v>653.58093679150306</c:v>
                </c:pt>
                <c:pt idx="2864">
                  <c:v>654.60696651959051</c:v>
                </c:pt>
                <c:pt idx="2865">
                  <c:v>652.70148273885775</c:v>
                </c:pt>
                <c:pt idx="2866">
                  <c:v>655.48642057223651</c:v>
                </c:pt>
                <c:pt idx="2867">
                  <c:v>653.87408814238552</c:v>
                </c:pt>
                <c:pt idx="2868">
                  <c:v>655.48642057223651</c:v>
                </c:pt>
                <c:pt idx="2869">
                  <c:v>656.80560165120539</c:v>
                </c:pt>
                <c:pt idx="2870">
                  <c:v>655.48642057223651</c:v>
                </c:pt>
                <c:pt idx="2871">
                  <c:v>657.0987530020883</c:v>
                </c:pt>
                <c:pt idx="2872">
                  <c:v>656.07272327400051</c:v>
                </c:pt>
                <c:pt idx="2873">
                  <c:v>654.16723949326672</c:v>
                </c:pt>
                <c:pt idx="2874">
                  <c:v>655.77957192311897</c:v>
                </c:pt>
                <c:pt idx="2875">
                  <c:v>657.97820705473339</c:v>
                </c:pt>
                <c:pt idx="2876">
                  <c:v>656.51245030032339</c:v>
                </c:pt>
                <c:pt idx="2877">
                  <c:v>657.39190435296939</c:v>
                </c:pt>
                <c:pt idx="2878">
                  <c:v>655.19326922135451</c:v>
                </c:pt>
                <c:pt idx="2879">
                  <c:v>656.51245030032339</c:v>
                </c:pt>
                <c:pt idx="2880">
                  <c:v>655.77957192311897</c:v>
                </c:pt>
                <c:pt idx="2881">
                  <c:v>656.07272327400051</c:v>
                </c:pt>
                <c:pt idx="2882">
                  <c:v>655.48642057223651</c:v>
                </c:pt>
                <c:pt idx="2883">
                  <c:v>653.87408814238552</c:v>
                </c:pt>
                <c:pt idx="2884">
                  <c:v>654.60696651959051</c:v>
                </c:pt>
                <c:pt idx="2885">
                  <c:v>656.51245030032339</c:v>
                </c:pt>
                <c:pt idx="2886">
                  <c:v>655.48642057223651</c:v>
                </c:pt>
                <c:pt idx="2887">
                  <c:v>655.48642057223651</c:v>
                </c:pt>
                <c:pt idx="2888">
                  <c:v>655.48642057223651</c:v>
                </c:pt>
                <c:pt idx="2889">
                  <c:v>654.60696651959051</c:v>
                </c:pt>
                <c:pt idx="2890">
                  <c:v>655.19326922135451</c:v>
                </c:pt>
                <c:pt idx="2891">
                  <c:v>657.39190435296939</c:v>
                </c:pt>
                <c:pt idx="2892">
                  <c:v>655.19326922135451</c:v>
                </c:pt>
                <c:pt idx="2893">
                  <c:v>657.0987530020883</c:v>
                </c:pt>
                <c:pt idx="2894">
                  <c:v>655.77957192311897</c:v>
                </c:pt>
                <c:pt idx="2895">
                  <c:v>655.48642057223651</c:v>
                </c:pt>
                <c:pt idx="2896">
                  <c:v>653.87408814238552</c:v>
                </c:pt>
                <c:pt idx="2897">
                  <c:v>656.36587462488251</c:v>
                </c:pt>
                <c:pt idx="2898">
                  <c:v>657.0987530020883</c:v>
                </c:pt>
                <c:pt idx="2899">
                  <c:v>655.48642057223651</c:v>
                </c:pt>
                <c:pt idx="2900">
                  <c:v>655.48642057223651</c:v>
                </c:pt>
                <c:pt idx="2901">
                  <c:v>654.4603908441494</c:v>
                </c:pt>
                <c:pt idx="2902">
                  <c:v>656.36587462488251</c:v>
                </c:pt>
                <c:pt idx="2903">
                  <c:v>656.07272327400051</c:v>
                </c:pt>
                <c:pt idx="2904">
                  <c:v>654.9001178704724</c:v>
                </c:pt>
                <c:pt idx="2905">
                  <c:v>655.19326922135451</c:v>
                </c:pt>
                <c:pt idx="2906">
                  <c:v>652.26175571253407</c:v>
                </c:pt>
                <c:pt idx="2907">
                  <c:v>655.48642057223651</c:v>
                </c:pt>
                <c:pt idx="2908">
                  <c:v>655.48642057223651</c:v>
                </c:pt>
                <c:pt idx="2909">
                  <c:v>654.16723949326672</c:v>
                </c:pt>
                <c:pt idx="2910">
                  <c:v>654.60696651959051</c:v>
                </c:pt>
                <c:pt idx="2911">
                  <c:v>657.0987530020883</c:v>
                </c:pt>
                <c:pt idx="2912">
                  <c:v>658.56450975649773</c:v>
                </c:pt>
                <c:pt idx="2913">
                  <c:v>656.07272327400051</c:v>
                </c:pt>
                <c:pt idx="2914">
                  <c:v>655.48642057223651</c:v>
                </c:pt>
                <c:pt idx="2915">
                  <c:v>654.4603908441494</c:v>
                </c:pt>
                <c:pt idx="2916">
                  <c:v>655.77957192311897</c:v>
                </c:pt>
                <c:pt idx="2917">
                  <c:v>655.19326922135451</c:v>
                </c:pt>
                <c:pt idx="2918">
                  <c:v>655.48642057223651</c:v>
                </c:pt>
                <c:pt idx="2919">
                  <c:v>653.87408814238552</c:v>
                </c:pt>
                <c:pt idx="2920">
                  <c:v>656.07272327400051</c:v>
                </c:pt>
                <c:pt idx="2921">
                  <c:v>656.36587462488251</c:v>
                </c:pt>
                <c:pt idx="2922">
                  <c:v>656.36587462488251</c:v>
                </c:pt>
                <c:pt idx="2923">
                  <c:v>654.9001178704724</c:v>
                </c:pt>
                <c:pt idx="2924">
                  <c:v>655.19326922135451</c:v>
                </c:pt>
                <c:pt idx="2925">
                  <c:v>654.4603908441494</c:v>
                </c:pt>
                <c:pt idx="2926">
                  <c:v>656.36587462488251</c:v>
                </c:pt>
                <c:pt idx="2927">
                  <c:v>655.48642057223651</c:v>
                </c:pt>
                <c:pt idx="2928">
                  <c:v>655.48642057223651</c:v>
                </c:pt>
                <c:pt idx="2929">
                  <c:v>657.0987530020883</c:v>
                </c:pt>
                <c:pt idx="2930">
                  <c:v>656.36587462488251</c:v>
                </c:pt>
                <c:pt idx="2931">
                  <c:v>657.68505570385173</c:v>
                </c:pt>
                <c:pt idx="2932">
                  <c:v>654.60696651959051</c:v>
                </c:pt>
                <c:pt idx="2933">
                  <c:v>656.51245030032339</c:v>
                </c:pt>
              </c:numCache>
            </c:numRef>
          </c:yVal>
          <c:smooth val="0"/>
        </c:ser>
        <c:ser>
          <c:idx val="2"/>
          <c:order val="1"/>
          <c:tx>
            <c:v>internal tap 2</c:v>
          </c:tx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A50FSV!$P$4:$P$2937</c:f>
              <c:numCache>
                <c:formatCode>General</c:formatCode>
                <c:ptCount val="2934"/>
                <c:pt idx="0">
                  <c:v>0</c:v>
                </c:pt>
                <c:pt idx="1">
                  <c:v>5.5357142857142896E-3</c:v>
                </c:pt>
                <c:pt idx="2">
                  <c:v>1.1071428571428579E-2</c:v>
                </c:pt>
                <c:pt idx="3">
                  <c:v>1.6607142857142859E-2</c:v>
                </c:pt>
                <c:pt idx="4">
                  <c:v>2.2142857142857152E-2</c:v>
                </c:pt>
                <c:pt idx="5">
                  <c:v>2.7678571428571466E-2</c:v>
                </c:pt>
                <c:pt idx="6">
                  <c:v>3.3214285714285717E-2</c:v>
                </c:pt>
                <c:pt idx="7">
                  <c:v>3.8750000000000007E-2</c:v>
                </c:pt>
                <c:pt idx="8">
                  <c:v>4.4285714285714303E-2</c:v>
                </c:pt>
                <c:pt idx="9">
                  <c:v>4.9821428571428572E-2</c:v>
                </c:pt>
                <c:pt idx="10">
                  <c:v>5.5357142857142896E-2</c:v>
                </c:pt>
                <c:pt idx="11">
                  <c:v>6.0892857142857186E-2</c:v>
                </c:pt>
                <c:pt idx="12">
                  <c:v>6.6428571428571434E-2</c:v>
                </c:pt>
                <c:pt idx="13">
                  <c:v>7.1964285714285717E-2</c:v>
                </c:pt>
                <c:pt idx="14">
                  <c:v>7.7500000000000013E-2</c:v>
                </c:pt>
                <c:pt idx="15">
                  <c:v>8.3035714285714282E-2</c:v>
                </c:pt>
                <c:pt idx="16">
                  <c:v>8.8571428571428731E-2</c:v>
                </c:pt>
                <c:pt idx="17">
                  <c:v>9.4107142857142959E-2</c:v>
                </c:pt>
                <c:pt idx="18">
                  <c:v>9.9642857142857241E-2</c:v>
                </c:pt>
                <c:pt idx="19">
                  <c:v>0.10517857142857154</c:v>
                </c:pt>
                <c:pt idx="20">
                  <c:v>0.11071428571428572</c:v>
                </c:pt>
                <c:pt idx="21">
                  <c:v>0.11625000000000002</c:v>
                </c:pt>
                <c:pt idx="22">
                  <c:v>0.12178571428571441</c:v>
                </c:pt>
                <c:pt idx="23">
                  <c:v>0.12732142857142872</c:v>
                </c:pt>
                <c:pt idx="24">
                  <c:v>0.13285714285714301</c:v>
                </c:pt>
                <c:pt idx="25">
                  <c:v>0.13839285714285721</c:v>
                </c:pt>
                <c:pt idx="26">
                  <c:v>0.14392857142857138</c:v>
                </c:pt>
                <c:pt idx="27">
                  <c:v>0.14946428571428594</c:v>
                </c:pt>
                <c:pt idx="28">
                  <c:v>0.15500000000000014</c:v>
                </c:pt>
                <c:pt idx="29">
                  <c:v>0.1605357142857142</c:v>
                </c:pt>
                <c:pt idx="30">
                  <c:v>0.16607142857142876</c:v>
                </c:pt>
                <c:pt idx="31">
                  <c:v>0.17160714285714301</c:v>
                </c:pt>
                <c:pt idx="32">
                  <c:v>0.17714285714285721</c:v>
                </c:pt>
                <c:pt idx="33">
                  <c:v>0.1826785714285713</c:v>
                </c:pt>
                <c:pt idx="34">
                  <c:v>0.18821428571428594</c:v>
                </c:pt>
                <c:pt idx="35">
                  <c:v>0.19375000000000001</c:v>
                </c:pt>
                <c:pt idx="36">
                  <c:v>0.19928571428571418</c:v>
                </c:pt>
                <c:pt idx="37">
                  <c:v>0.20482142857142877</c:v>
                </c:pt>
                <c:pt idx="38">
                  <c:v>0.21035714285714302</c:v>
                </c:pt>
                <c:pt idx="39">
                  <c:v>0.21589285714285728</c:v>
                </c:pt>
                <c:pt idx="40">
                  <c:v>0.22142857142857134</c:v>
                </c:pt>
                <c:pt idx="41">
                  <c:v>0.22696428571428584</c:v>
                </c:pt>
                <c:pt idx="42">
                  <c:v>0.23250000000000001</c:v>
                </c:pt>
                <c:pt idx="43">
                  <c:v>0.23803571428571427</c:v>
                </c:pt>
                <c:pt idx="44">
                  <c:v>0.24357142857142883</c:v>
                </c:pt>
                <c:pt idx="45">
                  <c:v>0.24910714285714308</c:v>
                </c:pt>
                <c:pt idx="46">
                  <c:v>0.25464285714285745</c:v>
                </c:pt>
                <c:pt idx="47">
                  <c:v>0.26017857142857148</c:v>
                </c:pt>
                <c:pt idx="48">
                  <c:v>0.26571428571428601</c:v>
                </c:pt>
                <c:pt idx="49">
                  <c:v>0.27125000000000005</c:v>
                </c:pt>
                <c:pt idx="50">
                  <c:v>0.2767857142857143</c:v>
                </c:pt>
                <c:pt idx="51">
                  <c:v>0.28232142857142861</c:v>
                </c:pt>
                <c:pt idx="52">
                  <c:v>0.28785714285714287</c:v>
                </c:pt>
                <c:pt idx="53">
                  <c:v>0.29339285714285768</c:v>
                </c:pt>
                <c:pt idx="54">
                  <c:v>0.29892857142857188</c:v>
                </c:pt>
                <c:pt idx="55">
                  <c:v>0.3044642857142863</c:v>
                </c:pt>
                <c:pt idx="56">
                  <c:v>0.31000000000000028</c:v>
                </c:pt>
                <c:pt idx="57">
                  <c:v>0.31553571428571431</c:v>
                </c:pt>
                <c:pt idx="58">
                  <c:v>0.32107142857142862</c:v>
                </c:pt>
                <c:pt idx="59">
                  <c:v>0.32660714285714287</c:v>
                </c:pt>
                <c:pt idx="60">
                  <c:v>0.33214285714285763</c:v>
                </c:pt>
                <c:pt idx="61">
                  <c:v>0.33767857142857188</c:v>
                </c:pt>
                <c:pt idx="62">
                  <c:v>0.34321428571428603</c:v>
                </c:pt>
                <c:pt idx="63">
                  <c:v>0.34875</c:v>
                </c:pt>
                <c:pt idx="64">
                  <c:v>0.35428571428571431</c:v>
                </c:pt>
                <c:pt idx="65">
                  <c:v>0.35982142857142868</c:v>
                </c:pt>
                <c:pt idx="66">
                  <c:v>0.36535714285714288</c:v>
                </c:pt>
                <c:pt idx="67">
                  <c:v>0.37089285714285769</c:v>
                </c:pt>
                <c:pt idx="68">
                  <c:v>0.37642857142857189</c:v>
                </c:pt>
                <c:pt idx="69">
                  <c:v>0.38196428571428637</c:v>
                </c:pt>
                <c:pt idx="70">
                  <c:v>0.38750000000000023</c:v>
                </c:pt>
                <c:pt idx="71">
                  <c:v>0.39303571428571432</c:v>
                </c:pt>
                <c:pt idx="72">
                  <c:v>0.39857142857142858</c:v>
                </c:pt>
                <c:pt idx="73">
                  <c:v>0.40410714285714289</c:v>
                </c:pt>
                <c:pt idx="74">
                  <c:v>0.40964285714285747</c:v>
                </c:pt>
                <c:pt idx="75">
                  <c:v>0.41517857142857167</c:v>
                </c:pt>
                <c:pt idx="76">
                  <c:v>0.42071428571428615</c:v>
                </c:pt>
                <c:pt idx="77">
                  <c:v>0.42625000000000002</c:v>
                </c:pt>
                <c:pt idx="78">
                  <c:v>0.43178571428571438</c:v>
                </c:pt>
                <c:pt idx="79">
                  <c:v>0.43732142857142858</c:v>
                </c:pt>
                <c:pt idx="80">
                  <c:v>0.44285714285714289</c:v>
                </c:pt>
                <c:pt idx="81">
                  <c:v>0.44839285714285754</c:v>
                </c:pt>
                <c:pt idx="82">
                  <c:v>0.45392857142857174</c:v>
                </c:pt>
                <c:pt idx="83">
                  <c:v>0.45946428571428616</c:v>
                </c:pt>
                <c:pt idx="84">
                  <c:v>0.46500000000000002</c:v>
                </c:pt>
                <c:pt idx="85">
                  <c:v>0.47053571428571433</c:v>
                </c:pt>
                <c:pt idx="86">
                  <c:v>0.47607142857142859</c:v>
                </c:pt>
                <c:pt idx="87">
                  <c:v>0.4816071428571429</c:v>
                </c:pt>
                <c:pt idx="88">
                  <c:v>0.48714285714285754</c:v>
                </c:pt>
                <c:pt idx="89">
                  <c:v>0.49267857142857174</c:v>
                </c:pt>
                <c:pt idx="90">
                  <c:v>0.49821428571428622</c:v>
                </c:pt>
                <c:pt idx="91">
                  <c:v>0.50375000000000003</c:v>
                </c:pt>
                <c:pt idx="92">
                  <c:v>0.50928571428571434</c:v>
                </c:pt>
                <c:pt idx="93">
                  <c:v>0.51482142857142865</c:v>
                </c:pt>
                <c:pt idx="94">
                  <c:v>0.52035714285714219</c:v>
                </c:pt>
                <c:pt idx="95">
                  <c:v>0.52589285714285761</c:v>
                </c:pt>
                <c:pt idx="96">
                  <c:v>0.53142857142857203</c:v>
                </c:pt>
                <c:pt idx="97">
                  <c:v>0.53696428571428556</c:v>
                </c:pt>
                <c:pt idx="98">
                  <c:v>0.54250000000000009</c:v>
                </c:pt>
                <c:pt idx="99">
                  <c:v>0.54803571428571463</c:v>
                </c:pt>
                <c:pt idx="100">
                  <c:v>0.5535714285714286</c:v>
                </c:pt>
                <c:pt idx="101">
                  <c:v>0.55910714285714258</c:v>
                </c:pt>
                <c:pt idx="102">
                  <c:v>0.56464285714285778</c:v>
                </c:pt>
                <c:pt idx="103">
                  <c:v>0.5701785714285722</c:v>
                </c:pt>
                <c:pt idx="104">
                  <c:v>0.57571428571428551</c:v>
                </c:pt>
                <c:pt idx="105">
                  <c:v>0.5812499999999996</c:v>
                </c:pt>
                <c:pt idx="106">
                  <c:v>0.58678571428571435</c:v>
                </c:pt>
                <c:pt idx="107">
                  <c:v>0.59232142857142867</c:v>
                </c:pt>
                <c:pt idx="108">
                  <c:v>0.59785714285714231</c:v>
                </c:pt>
                <c:pt idx="109">
                  <c:v>0.60339285714285762</c:v>
                </c:pt>
                <c:pt idx="110">
                  <c:v>0.6089285714285726</c:v>
                </c:pt>
                <c:pt idx="111">
                  <c:v>0.61446428571428557</c:v>
                </c:pt>
                <c:pt idx="112">
                  <c:v>0.62000000000000055</c:v>
                </c:pt>
                <c:pt idx="113">
                  <c:v>0.62553571428571464</c:v>
                </c:pt>
                <c:pt idx="114">
                  <c:v>0.63107142857142906</c:v>
                </c:pt>
                <c:pt idx="115">
                  <c:v>0.63660714285714293</c:v>
                </c:pt>
                <c:pt idx="116">
                  <c:v>0.64214285714285779</c:v>
                </c:pt>
                <c:pt idx="117">
                  <c:v>0.64767857142857277</c:v>
                </c:pt>
                <c:pt idx="118">
                  <c:v>0.65321428571428553</c:v>
                </c:pt>
                <c:pt idx="119">
                  <c:v>0.65875000000000083</c:v>
                </c:pt>
                <c:pt idx="120">
                  <c:v>0.66428571428571503</c:v>
                </c:pt>
                <c:pt idx="121">
                  <c:v>0.66982142857142957</c:v>
                </c:pt>
                <c:pt idx="122">
                  <c:v>0.67535714285714288</c:v>
                </c:pt>
                <c:pt idx="123">
                  <c:v>0.68089285714285763</c:v>
                </c:pt>
                <c:pt idx="124">
                  <c:v>0.68642857142857205</c:v>
                </c:pt>
                <c:pt idx="125">
                  <c:v>0.69196428571428559</c:v>
                </c:pt>
                <c:pt idx="126">
                  <c:v>0.69750000000000001</c:v>
                </c:pt>
                <c:pt idx="127">
                  <c:v>0.70303571428571465</c:v>
                </c:pt>
                <c:pt idx="128">
                  <c:v>0.70857142857142863</c:v>
                </c:pt>
                <c:pt idx="129">
                  <c:v>0.7141071428571425</c:v>
                </c:pt>
                <c:pt idx="130">
                  <c:v>0.71964285714285792</c:v>
                </c:pt>
                <c:pt idx="131">
                  <c:v>0.72517857142857234</c:v>
                </c:pt>
                <c:pt idx="132">
                  <c:v>0.73071428571428576</c:v>
                </c:pt>
                <c:pt idx="133">
                  <c:v>0.73625000000000052</c:v>
                </c:pt>
                <c:pt idx="134">
                  <c:v>0.74178571428571494</c:v>
                </c:pt>
                <c:pt idx="135">
                  <c:v>0.74732142857142914</c:v>
                </c:pt>
                <c:pt idx="136">
                  <c:v>0.75285714285714289</c:v>
                </c:pt>
                <c:pt idx="137">
                  <c:v>0.75839285714285765</c:v>
                </c:pt>
                <c:pt idx="138">
                  <c:v>0.76392857142857273</c:v>
                </c:pt>
                <c:pt idx="139">
                  <c:v>0.76946428571428549</c:v>
                </c:pt>
                <c:pt idx="140">
                  <c:v>0.77500000000000058</c:v>
                </c:pt>
                <c:pt idx="141">
                  <c:v>0.78053571428571433</c:v>
                </c:pt>
                <c:pt idx="142">
                  <c:v>0.78607142857142864</c:v>
                </c:pt>
                <c:pt idx="143">
                  <c:v>0.79160714285714251</c:v>
                </c:pt>
                <c:pt idx="144">
                  <c:v>0.79714285714285715</c:v>
                </c:pt>
                <c:pt idx="145">
                  <c:v>0.80267857142857246</c:v>
                </c:pt>
                <c:pt idx="146">
                  <c:v>0.80821428571428533</c:v>
                </c:pt>
                <c:pt idx="147">
                  <c:v>0.81375000000000053</c:v>
                </c:pt>
                <c:pt idx="148">
                  <c:v>0.81928571428571462</c:v>
                </c:pt>
                <c:pt idx="149">
                  <c:v>0.82482142857142915</c:v>
                </c:pt>
                <c:pt idx="150">
                  <c:v>0.83035714285714257</c:v>
                </c:pt>
                <c:pt idx="151">
                  <c:v>0.83589285714285766</c:v>
                </c:pt>
                <c:pt idx="152">
                  <c:v>0.8414285714285723</c:v>
                </c:pt>
                <c:pt idx="153">
                  <c:v>0.8469642857142855</c:v>
                </c:pt>
                <c:pt idx="154">
                  <c:v>0.85250000000000004</c:v>
                </c:pt>
                <c:pt idx="155">
                  <c:v>0.8580357142857149</c:v>
                </c:pt>
                <c:pt idx="156">
                  <c:v>0.8635714285714291</c:v>
                </c:pt>
                <c:pt idx="157">
                  <c:v>0.86910714285714297</c:v>
                </c:pt>
                <c:pt idx="158">
                  <c:v>0.87464285714285783</c:v>
                </c:pt>
                <c:pt idx="159">
                  <c:v>0.88017857142857203</c:v>
                </c:pt>
                <c:pt idx="160">
                  <c:v>0.88571428571428557</c:v>
                </c:pt>
                <c:pt idx="161">
                  <c:v>0.8912500000000001</c:v>
                </c:pt>
                <c:pt idx="162">
                  <c:v>0.89678571428571463</c:v>
                </c:pt>
                <c:pt idx="163">
                  <c:v>0.90232142857142861</c:v>
                </c:pt>
                <c:pt idx="164">
                  <c:v>0.90785714285714258</c:v>
                </c:pt>
                <c:pt idx="165">
                  <c:v>0.91339285714285723</c:v>
                </c:pt>
                <c:pt idx="166">
                  <c:v>0.91892857142857243</c:v>
                </c:pt>
                <c:pt idx="167">
                  <c:v>0.92446428571428518</c:v>
                </c:pt>
                <c:pt idx="168">
                  <c:v>0.93</c:v>
                </c:pt>
                <c:pt idx="169">
                  <c:v>0.93553571428571469</c:v>
                </c:pt>
                <c:pt idx="170">
                  <c:v>0.94107142857142911</c:v>
                </c:pt>
                <c:pt idx="171">
                  <c:v>0.94660714285714298</c:v>
                </c:pt>
                <c:pt idx="172">
                  <c:v>0.95214285714285762</c:v>
                </c:pt>
                <c:pt idx="173">
                  <c:v>0.9576785714285726</c:v>
                </c:pt>
                <c:pt idx="174">
                  <c:v>0.96321428571428558</c:v>
                </c:pt>
                <c:pt idx="175">
                  <c:v>0.96875000000000056</c:v>
                </c:pt>
                <c:pt idx="176">
                  <c:v>0.97428571428571464</c:v>
                </c:pt>
                <c:pt idx="177">
                  <c:v>0.97982142857142907</c:v>
                </c:pt>
                <c:pt idx="178">
                  <c:v>0.98535714285714227</c:v>
                </c:pt>
                <c:pt idx="179">
                  <c:v>0.99089285714285724</c:v>
                </c:pt>
                <c:pt idx="180">
                  <c:v>0.996428571428572</c:v>
                </c:pt>
                <c:pt idx="181">
                  <c:v>1.0019642857142839</c:v>
                </c:pt>
                <c:pt idx="182">
                  <c:v>1.0074999999999992</c:v>
                </c:pt>
                <c:pt idx="183">
                  <c:v>1.0130357142857143</c:v>
                </c:pt>
                <c:pt idx="184">
                  <c:v>1.0185714285714287</c:v>
                </c:pt>
                <c:pt idx="185">
                  <c:v>1.0241071428571429</c:v>
                </c:pt>
                <c:pt idx="186">
                  <c:v>1.0296428571428564</c:v>
                </c:pt>
                <c:pt idx="187">
                  <c:v>1.0351785714285724</c:v>
                </c:pt>
                <c:pt idx="188">
                  <c:v>1.0407142857142848</c:v>
                </c:pt>
                <c:pt idx="189">
                  <c:v>1.0462500000000001</c:v>
                </c:pt>
                <c:pt idx="190">
                  <c:v>1.0517857142857143</c:v>
                </c:pt>
                <c:pt idx="191">
                  <c:v>1.0573214285714279</c:v>
                </c:pt>
                <c:pt idx="192">
                  <c:v>1.0628571428571429</c:v>
                </c:pt>
                <c:pt idx="193">
                  <c:v>1.0683928571428563</c:v>
                </c:pt>
                <c:pt idx="194">
                  <c:v>1.073928571428572</c:v>
                </c:pt>
                <c:pt idx="195">
                  <c:v>1.0794642857142842</c:v>
                </c:pt>
                <c:pt idx="196">
                  <c:v>1.0850000000000002</c:v>
                </c:pt>
                <c:pt idx="197">
                  <c:v>1.0905357142857153</c:v>
                </c:pt>
                <c:pt idx="198">
                  <c:v>1.0960714285714295</c:v>
                </c:pt>
                <c:pt idx="199">
                  <c:v>1.101607142857143</c:v>
                </c:pt>
                <c:pt idx="200">
                  <c:v>1.1071428571428572</c:v>
                </c:pt>
                <c:pt idx="201">
                  <c:v>1.1126785714285727</c:v>
                </c:pt>
                <c:pt idx="202">
                  <c:v>1.1182142857142858</c:v>
                </c:pt>
                <c:pt idx="203">
                  <c:v>1.12375</c:v>
                </c:pt>
                <c:pt idx="204">
                  <c:v>1.1292857142857153</c:v>
                </c:pt>
                <c:pt idx="205">
                  <c:v>1.1348214285714286</c:v>
                </c:pt>
                <c:pt idx="206">
                  <c:v>1.1403571428571437</c:v>
                </c:pt>
                <c:pt idx="207">
                  <c:v>1.1458928571428564</c:v>
                </c:pt>
                <c:pt idx="208">
                  <c:v>1.1514285714285721</c:v>
                </c:pt>
                <c:pt idx="209">
                  <c:v>1.156964285714285</c:v>
                </c:pt>
                <c:pt idx="210">
                  <c:v>1.1625000000000001</c:v>
                </c:pt>
                <c:pt idx="211">
                  <c:v>1.1680357142857154</c:v>
                </c:pt>
                <c:pt idx="212">
                  <c:v>1.1735714285714287</c:v>
                </c:pt>
                <c:pt idx="213">
                  <c:v>1.1791071428571429</c:v>
                </c:pt>
                <c:pt idx="214">
                  <c:v>1.1846428571428573</c:v>
                </c:pt>
                <c:pt idx="215">
                  <c:v>1.1901785714285733</c:v>
                </c:pt>
                <c:pt idx="216">
                  <c:v>1.1957142857142848</c:v>
                </c:pt>
                <c:pt idx="217">
                  <c:v>1.2012500000000002</c:v>
                </c:pt>
                <c:pt idx="218">
                  <c:v>1.2067857142857152</c:v>
                </c:pt>
                <c:pt idx="219">
                  <c:v>1.2123214285714288</c:v>
                </c:pt>
                <c:pt idx="220">
                  <c:v>1.217857142857143</c:v>
                </c:pt>
                <c:pt idx="221">
                  <c:v>1.2233928571428556</c:v>
                </c:pt>
                <c:pt idx="222">
                  <c:v>1.228928571428572</c:v>
                </c:pt>
                <c:pt idx="223">
                  <c:v>1.2344642857142845</c:v>
                </c:pt>
                <c:pt idx="224">
                  <c:v>1.2400000000000002</c:v>
                </c:pt>
                <c:pt idx="225">
                  <c:v>1.2455357142857144</c:v>
                </c:pt>
                <c:pt idx="226">
                  <c:v>1.2510714285714286</c:v>
                </c:pt>
                <c:pt idx="227">
                  <c:v>1.256607142857143</c:v>
                </c:pt>
                <c:pt idx="228">
                  <c:v>1.2621428571428572</c:v>
                </c:pt>
                <c:pt idx="229">
                  <c:v>1.2676785714285721</c:v>
                </c:pt>
                <c:pt idx="230">
                  <c:v>1.273214285714285</c:v>
                </c:pt>
                <c:pt idx="231">
                  <c:v>1.2787500000000001</c:v>
                </c:pt>
                <c:pt idx="232">
                  <c:v>1.2842857142857154</c:v>
                </c:pt>
                <c:pt idx="233">
                  <c:v>1.2898214285714278</c:v>
                </c:pt>
                <c:pt idx="234">
                  <c:v>1.2953571428571429</c:v>
                </c:pt>
                <c:pt idx="235">
                  <c:v>1.3008928571428564</c:v>
                </c:pt>
                <c:pt idx="236">
                  <c:v>1.3064285714285724</c:v>
                </c:pt>
                <c:pt idx="237">
                  <c:v>1.3119642857142841</c:v>
                </c:pt>
                <c:pt idx="238">
                  <c:v>1.3174999999999992</c:v>
                </c:pt>
                <c:pt idx="239">
                  <c:v>1.3230357142857143</c:v>
                </c:pt>
                <c:pt idx="240">
                  <c:v>1.3285714285714287</c:v>
                </c:pt>
                <c:pt idx="241">
                  <c:v>1.3341071428571429</c:v>
                </c:pt>
                <c:pt idx="242">
                  <c:v>1.3396428571428574</c:v>
                </c:pt>
                <c:pt idx="243">
                  <c:v>1.3451785714285727</c:v>
                </c:pt>
                <c:pt idx="244">
                  <c:v>1.3507142857142858</c:v>
                </c:pt>
                <c:pt idx="245">
                  <c:v>1.3562500000000011</c:v>
                </c:pt>
                <c:pt idx="246">
                  <c:v>1.3617857142857153</c:v>
                </c:pt>
                <c:pt idx="247">
                  <c:v>1.3673214285714286</c:v>
                </c:pt>
                <c:pt idx="248">
                  <c:v>1.3728571428571439</c:v>
                </c:pt>
                <c:pt idx="249">
                  <c:v>1.3783928571428572</c:v>
                </c:pt>
                <c:pt idx="250">
                  <c:v>1.3839285714285721</c:v>
                </c:pt>
                <c:pt idx="251">
                  <c:v>1.3894642857142849</c:v>
                </c:pt>
                <c:pt idx="252">
                  <c:v>1.395</c:v>
                </c:pt>
                <c:pt idx="253">
                  <c:v>1.4005357142857144</c:v>
                </c:pt>
                <c:pt idx="254">
                  <c:v>1.4060714285714286</c:v>
                </c:pt>
                <c:pt idx="255">
                  <c:v>1.4116071428571422</c:v>
                </c:pt>
                <c:pt idx="256">
                  <c:v>1.4171428571428564</c:v>
                </c:pt>
                <c:pt idx="257">
                  <c:v>1.4226785714285721</c:v>
                </c:pt>
                <c:pt idx="258">
                  <c:v>1.428214285714285</c:v>
                </c:pt>
                <c:pt idx="259">
                  <c:v>1.4337499999999992</c:v>
                </c:pt>
                <c:pt idx="260">
                  <c:v>1.4392857142857145</c:v>
                </c:pt>
                <c:pt idx="261">
                  <c:v>1.4448214285714278</c:v>
                </c:pt>
                <c:pt idx="262">
                  <c:v>1.4503571428571429</c:v>
                </c:pt>
                <c:pt idx="263">
                  <c:v>1.4558928571428555</c:v>
                </c:pt>
                <c:pt idx="264">
                  <c:v>1.4614285714285715</c:v>
                </c:pt>
                <c:pt idx="265">
                  <c:v>1.4669642857142842</c:v>
                </c:pt>
                <c:pt idx="266">
                  <c:v>1.4724999999999993</c:v>
                </c:pt>
                <c:pt idx="267">
                  <c:v>1.4780357142857143</c:v>
                </c:pt>
                <c:pt idx="268">
                  <c:v>1.4835714285714288</c:v>
                </c:pt>
                <c:pt idx="269">
                  <c:v>1.489107142857143</c:v>
                </c:pt>
                <c:pt idx="270">
                  <c:v>1.4946428571428572</c:v>
                </c:pt>
                <c:pt idx="271">
                  <c:v>1.5001785714285727</c:v>
                </c:pt>
                <c:pt idx="272">
                  <c:v>1.5057142857142845</c:v>
                </c:pt>
                <c:pt idx="273">
                  <c:v>1.5112500000000002</c:v>
                </c:pt>
                <c:pt idx="274">
                  <c:v>1.5167857142857153</c:v>
                </c:pt>
                <c:pt idx="275">
                  <c:v>1.5223214285714286</c:v>
                </c:pt>
                <c:pt idx="276">
                  <c:v>1.527857142857143</c:v>
                </c:pt>
                <c:pt idx="277">
                  <c:v>1.5333928571428563</c:v>
                </c:pt>
                <c:pt idx="278">
                  <c:v>1.5389285714285721</c:v>
                </c:pt>
                <c:pt idx="279">
                  <c:v>1.544464285714285</c:v>
                </c:pt>
                <c:pt idx="280">
                  <c:v>1.55</c:v>
                </c:pt>
                <c:pt idx="281">
                  <c:v>1.5555357142857145</c:v>
                </c:pt>
                <c:pt idx="282">
                  <c:v>1.5610714285714287</c:v>
                </c:pt>
                <c:pt idx="283">
                  <c:v>1.5666071428571431</c:v>
                </c:pt>
                <c:pt idx="284">
                  <c:v>1.5721428571428573</c:v>
                </c:pt>
                <c:pt idx="285">
                  <c:v>1.5776785714285724</c:v>
                </c:pt>
                <c:pt idx="286">
                  <c:v>1.583214285714285</c:v>
                </c:pt>
                <c:pt idx="287">
                  <c:v>1.5887500000000001</c:v>
                </c:pt>
                <c:pt idx="288">
                  <c:v>1.5942857142857156</c:v>
                </c:pt>
                <c:pt idx="289">
                  <c:v>1.5998214285714278</c:v>
                </c:pt>
                <c:pt idx="290">
                  <c:v>1.6053571428571429</c:v>
                </c:pt>
                <c:pt idx="291">
                  <c:v>1.6108928571428565</c:v>
                </c:pt>
                <c:pt idx="292">
                  <c:v>1.6164285714285727</c:v>
                </c:pt>
                <c:pt idx="293">
                  <c:v>1.621964285714284</c:v>
                </c:pt>
                <c:pt idx="294">
                  <c:v>1.6275000000000002</c:v>
                </c:pt>
                <c:pt idx="295">
                  <c:v>1.6330357142857153</c:v>
                </c:pt>
                <c:pt idx="296">
                  <c:v>1.6385714285714297</c:v>
                </c:pt>
                <c:pt idx="297">
                  <c:v>1.6441071428571439</c:v>
                </c:pt>
                <c:pt idx="298">
                  <c:v>1.6496428571428572</c:v>
                </c:pt>
                <c:pt idx="299">
                  <c:v>1.6551785714285727</c:v>
                </c:pt>
                <c:pt idx="300">
                  <c:v>1.6607142857142858</c:v>
                </c:pt>
                <c:pt idx="301">
                  <c:v>1.6662500000000011</c:v>
                </c:pt>
                <c:pt idx="302">
                  <c:v>1.6717857142857153</c:v>
                </c:pt>
                <c:pt idx="303">
                  <c:v>1.6773214285714286</c:v>
                </c:pt>
                <c:pt idx="304">
                  <c:v>1.6828571428571439</c:v>
                </c:pt>
                <c:pt idx="305">
                  <c:v>1.6883928571428573</c:v>
                </c:pt>
                <c:pt idx="306">
                  <c:v>1.6939285714285721</c:v>
                </c:pt>
                <c:pt idx="307">
                  <c:v>1.699464285714285</c:v>
                </c:pt>
                <c:pt idx="308">
                  <c:v>1.7049999999999992</c:v>
                </c:pt>
                <c:pt idx="309">
                  <c:v>1.7105357142857145</c:v>
                </c:pt>
                <c:pt idx="310">
                  <c:v>1.7160714285714287</c:v>
                </c:pt>
                <c:pt idx="311">
                  <c:v>1.721607142857142</c:v>
                </c:pt>
                <c:pt idx="312">
                  <c:v>1.7271428571428564</c:v>
                </c:pt>
                <c:pt idx="313">
                  <c:v>1.7326785714285724</c:v>
                </c:pt>
                <c:pt idx="314">
                  <c:v>1.738214285714285</c:v>
                </c:pt>
                <c:pt idx="315">
                  <c:v>1.7437499999999992</c:v>
                </c:pt>
                <c:pt idx="316">
                  <c:v>1.7492857142857143</c:v>
                </c:pt>
                <c:pt idx="317">
                  <c:v>1.7548214285714288</c:v>
                </c:pt>
                <c:pt idx="318">
                  <c:v>1.7603571428571438</c:v>
                </c:pt>
                <c:pt idx="319">
                  <c:v>1.765892857142856</c:v>
                </c:pt>
                <c:pt idx="320">
                  <c:v>1.771428571428572</c:v>
                </c:pt>
                <c:pt idx="321">
                  <c:v>1.7769642857142844</c:v>
                </c:pt>
                <c:pt idx="322">
                  <c:v>1.7825000000000002</c:v>
                </c:pt>
                <c:pt idx="323">
                  <c:v>1.7880357142857153</c:v>
                </c:pt>
                <c:pt idx="324">
                  <c:v>1.7935714285714288</c:v>
                </c:pt>
                <c:pt idx="325">
                  <c:v>1.799107142857143</c:v>
                </c:pt>
                <c:pt idx="326">
                  <c:v>1.8046428571428572</c:v>
                </c:pt>
                <c:pt idx="327">
                  <c:v>1.8101785714285727</c:v>
                </c:pt>
                <c:pt idx="328">
                  <c:v>1.8157142857142849</c:v>
                </c:pt>
                <c:pt idx="329">
                  <c:v>1.8212500000000003</c:v>
                </c:pt>
                <c:pt idx="330">
                  <c:v>1.8267857142857153</c:v>
                </c:pt>
                <c:pt idx="331">
                  <c:v>1.8323214285714287</c:v>
                </c:pt>
                <c:pt idx="332">
                  <c:v>1.8378571428571431</c:v>
                </c:pt>
                <c:pt idx="333">
                  <c:v>1.8433928571428564</c:v>
                </c:pt>
                <c:pt idx="334">
                  <c:v>1.8489285714285721</c:v>
                </c:pt>
                <c:pt idx="335">
                  <c:v>1.854464285714285</c:v>
                </c:pt>
                <c:pt idx="336">
                  <c:v>1.86</c:v>
                </c:pt>
                <c:pt idx="337">
                  <c:v>1.8655357142857145</c:v>
                </c:pt>
                <c:pt idx="338">
                  <c:v>1.8710714285714287</c:v>
                </c:pt>
                <c:pt idx="339">
                  <c:v>1.8766071428571429</c:v>
                </c:pt>
                <c:pt idx="340">
                  <c:v>1.8821428571428573</c:v>
                </c:pt>
                <c:pt idx="341">
                  <c:v>1.8876785714285726</c:v>
                </c:pt>
                <c:pt idx="342">
                  <c:v>1.8932142857142851</c:v>
                </c:pt>
                <c:pt idx="343">
                  <c:v>1.898750000000001</c:v>
                </c:pt>
                <c:pt idx="344">
                  <c:v>1.9042857142857161</c:v>
                </c:pt>
                <c:pt idx="345">
                  <c:v>1.9098214285714288</c:v>
                </c:pt>
                <c:pt idx="346">
                  <c:v>1.9153571428571439</c:v>
                </c:pt>
                <c:pt idx="347">
                  <c:v>1.9208928571428574</c:v>
                </c:pt>
                <c:pt idx="348">
                  <c:v>1.9264285714285727</c:v>
                </c:pt>
                <c:pt idx="349">
                  <c:v>1.9319642857142847</c:v>
                </c:pt>
                <c:pt idx="350">
                  <c:v>1.9375000000000002</c:v>
                </c:pt>
                <c:pt idx="351">
                  <c:v>1.9430357142857153</c:v>
                </c:pt>
                <c:pt idx="352">
                  <c:v>1.9485714285714297</c:v>
                </c:pt>
                <c:pt idx="353">
                  <c:v>1.9541071428571439</c:v>
                </c:pt>
                <c:pt idx="354">
                  <c:v>1.9596428571428572</c:v>
                </c:pt>
                <c:pt idx="355">
                  <c:v>1.965178571428573</c:v>
                </c:pt>
                <c:pt idx="356">
                  <c:v>1.9707142857142859</c:v>
                </c:pt>
                <c:pt idx="357">
                  <c:v>1.976250000000001</c:v>
                </c:pt>
                <c:pt idx="358">
                  <c:v>1.9817857142857154</c:v>
                </c:pt>
                <c:pt idx="359">
                  <c:v>1.9873214285714287</c:v>
                </c:pt>
                <c:pt idx="360">
                  <c:v>1.9928571428571442</c:v>
                </c:pt>
                <c:pt idx="361">
                  <c:v>1.9983928571428573</c:v>
                </c:pt>
                <c:pt idx="362">
                  <c:v>2.0039285714285735</c:v>
                </c:pt>
                <c:pt idx="363">
                  <c:v>2.0094642857142841</c:v>
                </c:pt>
                <c:pt idx="364">
                  <c:v>2.0149999999999997</c:v>
                </c:pt>
                <c:pt idx="365">
                  <c:v>2.0205357142857152</c:v>
                </c:pt>
                <c:pt idx="366">
                  <c:v>2.0260714285714285</c:v>
                </c:pt>
                <c:pt idx="367">
                  <c:v>2.0316071428571432</c:v>
                </c:pt>
                <c:pt idx="368">
                  <c:v>2.0371428571428591</c:v>
                </c:pt>
                <c:pt idx="369">
                  <c:v>2.0426785714285707</c:v>
                </c:pt>
                <c:pt idx="370">
                  <c:v>2.0482142857142858</c:v>
                </c:pt>
                <c:pt idx="371">
                  <c:v>2.05375</c:v>
                </c:pt>
                <c:pt idx="372">
                  <c:v>2.0592857142857137</c:v>
                </c:pt>
                <c:pt idx="373">
                  <c:v>2.0648214285714306</c:v>
                </c:pt>
                <c:pt idx="374">
                  <c:v>2.0703571428571448</c:v>
                </c:pt>
                <c:pt idx="375">
                  <c:v>2.0758928571428572</c:v>
                </c:pt>
                <c:pt idx="376">
                  <c:v>2.0814285714285714</c:v>
                </c:pt>
                <c:pt idx="377">
                  <c:v>2.086964285714286</c:v>
                </c:pt>
                <c:pt idx="378">
                  <c:v>2.0924999999999985</c:v>
                </c:pt>
                <c:pt idx="379">
                  <c:v>2.0980357142857144</c:v>
                </c:pt>
                <c:pt idx="380">
                  <c:v>2.1035714285714309</c:v>
                </c:pt>
                <c:pt idx="381">
                  <c:v>2.1091071428571455</c:v>
                </c:pt>
                <c:pt idx="382">
                  <c:v>2.1146428571428575</c:v>
                </c:pt>
                <c:pt idx="383">
                  <c:v>2.1201785714285735</c:v>
                </c:pt>
                <c:pt idx="384">
                  <c:v>2.1257142857142859</c:v>
                </c:pt>
                <c:pt idx="385">
                  <c:v>2.1312499999999979</c:v>
                </c:pt>
                <c:pt idx="386">
                  <c:v>2.1367857142857143</c:v>
                </c:pt>
                <c:pt idx="387">
                  <c:v>2.1423214285714312</c:v>
                </c:pt>
                <c:pt idx="388">
                  <c:v>2.1478571428571449</c:v>
                </c:pt>
                <c:pt idx="389">
                  <c:v>2.15339285714286</c:v>
                </c:pt>
                <c:pt idx="390">
                  <c:v>2.1589285714285715</c:v>
                </c:pt>
                <c:pt idx="391">
                  <c:v>2.1644642857142857</c:v>
                </c:pt>
                <c:pt idx="392">
                  <c:v>2.1700000000000004</c:v>
                </c:pt>
                <c:pt idx="393">
                  <c:v>2.1755357142857146</c:v>
                </c:pt>
                <c:pt idx="394">
                  <c:v>2.1810714285714292</c:v>
                </c:pt>
                <c:pt idx="395">
                  <c:v>2.1866071428571447</c:v>
                </c:pt>
                <c:pt idx="396">
                  <c:v>2.1921428571428572</c:v>
                </c:pt>
                <c:pt idx="397">
                  <c:v>2.1976785714285718</c:v>
                </c:pt>
                <c:pt idx="398">
                  <c:v>2.2032142857142878</c:v>
                </c:pt>
                <c:pt idx="399">
                  <c:v>2.2087500000000002</c:v>
                </c:pt>
                <c:pt idx="400">
                  <c:v>2.2142857142857144</c:v>
                </c:pt>
                <c:pt idx="401">
                  <c:v>2.2198214285714286</c:v>
                </c:pt>
                <c:pt idx="402">
                  <c:v>2.2253571428571455</c:v>
                </c:pt>
                <c:pt idx="403">
                  <c:v>2.2308928571428592</c:v>
                </c:pt>
                <c:pt idx="404">
                  <c:v>2.2364285714285717</c:v>
                </c:pt>
                <c:pt idx="405">
                  <c:v>2.2419642857142859</c:v>
                </c:pt>
                <c:pt idx="406">
                  <c:v>2.2475000000000018</c:v>
                </c:pt>
                <c:pt idx="407">
                  <c:v>2.2530357142857151</c:v>
                </c:pt>
                <c:pt idx="408">
                  <c:v>2.2585714285714307</c:v>
                </c:pt>
                <c:pt idx="409">
                  <c:v>2.2641071428571466</c:v>
                </c:pt>
                <c:pt idx="410">
                  <c:v>2.2696428571428582</c:v>
                </c:pt>
                <c:pt idx="411">
                  <c:v>2.2751785714285715</c:v>
                </c:pt>
                <c:pt idx="412">
                  <c:v>2.2807142857142875</c:v>
                </c:pt>
                <c:pt idx="413">
                  <c:v>2.2862500000000003</c:v>
                </c:pt>
                <c:pt idx="414">
                  <c:v>2.2917857142857145</c:v>
                </c:pt>
                <c:pt idx="415">
                  <c:v>2.2973214285714318</c:v>
                </c:pt>
                <c:pt idx="416">
                  <c:v>2.3028571428571429</c:v>
                </c:pt>
                <c:pt idx="417">
                  <c:v>2.3083928571428589</c:v>
                </c:pt>
                <c:pt idx="418">
                  <c:v>2.3139285714285718</c:v>
                </c:pt>
                <c:pt idx="419">
                  <c:v>2.3194642857142833</c:v>
                </c:pt>
                <c:pt idx="420">
                  <c:v>2.3249999999999997</c:v>
                </c:pt>
                <c:pt idx="421">
                  <c:v>2.3305357142857144</c:v>
                </c:pt>
                <c:pt idx="422">
                  <c:v>2.3360714285714277</c:v>
                </c:pt>
                <c:pt idx="423">
                  <c:v>2.3416071428571432</c:v>
                </c:pt>
                <c:pt idx="424">
                  <c:v>2.3471428571428592</c:v>
                </c:pt>
                <c:pt idx="425">
                  <c:v>2.352678571428569</c:v>
                </c:pt>
                <c:pt idx="426">
                  <c:v>2.358214285714284</c:v>
                </c:pt>
                <c:pt idx="427">
                  <c:v>2.36375</c:v>
                </c:pt>
                <c:pt idx="428">
                  <c:v>2.3692857142857147</c:v>
                </c:pt>
                <c:pt idx="429">
                  <c:v>2.3748214285714289</c:v>
                </c:pt>
                <c:pt idx="430">
                  <c:v>2.3803571428571448</c:v>
                </c:pt>
                <c:pt idx="431">
                  <c:v>2.3858928571428581</c:v>
                </c:pt>
                <c:pt idx="432">
                  <c:v>2.3914285714285697</c:v>
                </c:pt>
                <c:pt idx="433">
                  <c:v>2.3969642857142839</c:v>
                </c:pt>
                <c:pt idx="434">
                  <c:v>2.4025000000000003</c:v>
                </c:pt>
                <c:pt idx="435">
                  <c:v>2.4080357142857145</c:v>
                </c:pt>
                <c:pt idx="436">
                  <c:v>2.4135714285714291</c:v>
                </c:pt>
                <c:pt idx="437">
                  <c:v>2.4191071428571442</c:v>
                </c:pt>
                <c:pt idx="438">
                  <c:v>2.4246428571428575</c:v>
                </c:pt>
                <c:pt idx="439">
                  <c:v>2.4301785714285717</c:v>
                </c:pt>
                <c:pt idx="440">
                  <c:v>2.4357142857142842</c:v>
                </c:pt>
                <c:pt idx="441">
                  <c:v>2.4412499999999984</c:v>
                </c:pt>
                <c:pt idx="442">
                  <c:v>2.4467857142857143</c:v>
                </c:pt>
                <c:pt idx="443">
                  <c:v>2.452321428571429</c:v>
                </c:pt>
                <c:pt idx="444">
                  <c:v>2.4578571428571432</c:v>
                </c:pt>
                <c:pt idx="445">
                  <c:v>2.46339285714286</c:v>
                </c:pt>
                <c:pt idx="446">
                  <c:v>2.4689285714285716</c:v>
                </c:pt>
                <c:pt idx="447">
                  <c:v>2.474464285714284</c:v>
                </c:pt>
                <c:pt idx="448">
                  <c:v>2.4800000000000004</c:v>
                </c:pt>
                <c:pt idx="449">
                  <c:v>2.4855357142857146</c:v>
                </c:pt>
                <c:pt idx="450">
                  <c:v>2.4910714285714288</c:v>
                </c:pt>
                <c:pt idx="451">
                  <c:v>2.496607142857143</c:v>
                </c:pt>
                <c:pt idx="452">
                  <c:v>2.5021428571428572</c:v>
                </c:pt>
                <c:pt idx="453">
                  <c:v>2.5076785714285714</c:v>
                </c:pt>
                <c:pt idx="454">
                  <c:v>2.5132142857142861</c:v>
                </c:pt>
                <c:pt idx="455">
                  <c:v>2.5187500000000003</c:v>
                </c:pt>
                <c:pt idx="456">
                  <c:v>2.5242857142857145</c:v>
                </c:pt>
                <c:pt idx="457">
                  <c:v>2.5298214285714291</c:v>
                </c:pt>
                <c:pt idx="458">
                  <c:v>2.5353571428571442</c:v>
                </c:pt>
                <c:pt idx="459">
                  <c:v>2.5408928571428593</c:v>
                </c:pt>
                <c:pt idx="460">
                  <c:v>2.5464285714285717</c:v>
                </c:pt>
                <c:pt idx="461">
                  <c:v>2.5519642857142841</c:v>
                </c:pt>
                <c:pt idx="462">
                  <c:v>2.5575000000000001</c:v>
                </c:pt>
                <c:pt idx="463">
                  <c:v>2.5630357142857152</c:v>
                </c:pt>
                <c:pt idx="464">
                  <c:v>2.5685714285714312</c:v>
                </c:pt>
                <c:pt idx="465">
                  <c:v>2.5741071428571449</c:v>
                </c:pt>
                <c:pt idx="466">
                  <c:v>2.5796428571428573</c:v>
                </c:pt>
                <c:pt idx="467">
                  <c:v>2.5851785714285715</c:v>
                </c:pt>
                <c:pt idx="468">
                  <c:v>2.5907142857142857</c:v>
                </c:pt>
                <c:pt idx="469">
                  <c:v>2.5962499999999973</c:v>
                </c:pt>
                <c:pt idx="470">
                  <c:v>2.6017857142857146</c:v>
                </c:pt>
                <c:pt idx="471">
                  <c:v>2.6073214285714323</c:v>
                </c:pt>
                <c:pt idx="472">
                  <c:v>2.612857142857143</c:v>
                </c:pt>
                <c:pt idx="473">
                  <c:v>2.618392857142859</c:v>
                </c:pt>
                <c:pt idx="474">
                  <c:v>2.6239285714285741</c:v>
                </c:pt>
                <c:pt idx="475">
                  <c:v>2.629464285714286</c:v>
                </c:pt>
                <c:pt idx="476">
                  <c:v>2.6349999999999998</c:v>
                </c:pt>
                <c:pt idx="477">
                  <c:v>2.6405357142857162</c:v>
                </c:pt>
                <c:pt idx="478">
                  <c:v>2.6460714285714286</c:v>
                </c:pt>
                <c:pt idx="479">
                  <c:v>2.6516071428571442</c:v>
                </c:pt>
                <c:pt idx="480">
                  <c:v>2.6571428571428592</c:v>
                </c:pt>
                <c:pt idx="481">
                  <c:v>2.6626785714285717</c:v>
                </c:pt>
                <c:pt idx="482">
                  <c:v>2.6682142857142859</c:v>
                </c:pt>
                <c:pt idx="483">
                  <c:v>2.6737500000000001</c:v>
                </c:pt>
                <c:pt idx="484">
                  <c:v>2.6792857142857147</c:v>
                </c:pt>
                <c:pt idx="485">
                  <c:v>2.6848214285714307</c:v>
                </c:pt>
                <c:pt idx="486">
                  <c:v>2.6903571428571449</c:v>
                </c:pt>
                <c:pt idx="487">
                  <c:v>2.6958928571428582</c:v>
                </c:pt>
                <c:pt idx="488">
                  <c:v>2.7014285714285715</c:v>
                </c:pt>
                <c:pt idx="489">
                  <c:v>2.7069642857142862</c:v>
                </c:pt>
                <c:pt idx="490">
                  <c:v>2.7125000000000004</c:v>
                </c:pt>
                <c:pt idx="491">
                  <c:v>2.7180357142857146</c:v>
                </c:pt>
                <c:pt idx="492">
                  <c:v>2.7235714285714319</c:v>
                </c:pt>
                <c:pt idx="493">
                  <c:v>2.7291071428571461</c:v>
                </c:pt>
                <c:pt idx="494">
                  <c:v>2.7346428571428572</c:v>
                </c:pt>
                <c:pt idx="495">
                  <c:v>2.740178571428574</c:v>
                </c:pt>
                <c:pt idx="496">
                  <c:v>2.7457142857142878</c:v>
                </c:pt>
                <c:pt idx="497">
                  <c:v>2.7512499999999984</c:v>
                </c:pt>
                <c:pt idx="498">
                  <c:v>2.7567857142857144</c:v>
                </c:pt>
                <c:pt idx="499">
                  <c:v>2.7623214285714304</c:v>
                </c:pt>
                <c:pt idx="500">
                  <c:v>2.7678571428571455</c:v>
                </c:pt>
                <c:pt idx="501">
                  <c:v>2.7733928571428605</c:v>
                </c:pt>
                <c:pt idx="502">
                  <c:v>2.7789285714285716</c:v>
                </c:pt>
                <c:pt idx="503">
                  <c:v>2.7844642857142858</c:v>
                </c:pt>
                <c:pt idx="504">
                  <c:v>2.79</c:v>
                </c:pt>
                <c:pt idx="505">
                  <c:v>2.7955357142857151</c:v>
                </c:pt>
                <c:pt idx="506">
                  <c:v>2.8010714285714289</c:v>
                </c:pt>
                <c:pt idx="507">
                  <c:v>2.8066071428571431</c:v>
                </c:pt>
                <c:pt idx="508">
                  <c:v>2.8121428571428573</c:v>
                </c:pt>
                <c:pt idx="509">
                  <c:v>2.8176785714285697</c:v>
                </c:pt>
                <c:pt idx="510">
                  <c:v>2.8232142857142861</c:v>
                </c:pt>
                <c:pt idx="511">
                  <c:v>2.8287500000000003</c:v>
                </c:pt>
                <c:pt idx="512">
                  <c:v>2.8342857142857127</c:v>
                </c:pt>
                <c:pt idx="513">
                  <c:v>2.8398214285714287</c:v>
                </c:pt>
                <c:pt idx="514">
                  <c:v>2.8453571428571447</c:v>
                </c:pt>
                <c:pt idx="515">
                  <c:v>2.8508928571428576</c:v>
                </c:pt>
                <c:pt idx="516">
                  <c:v>2.85642857142857</c:v>
                </c:pt>
                <c:pt idx="517">
                  <c:v>2.861964285714286</c:v>
                </c:pt>
                <c:pt idx="518">
                  <c:v>2.8675000000000002</c:v>
                </c:pt>
                <c:pt idx="519">
                  <c:v>2.8730357142857144</c:v>
                </c:pt>
                <c:pt idx="520">
                  <c:v>2.878571428571429</c:v>
                </c:pt>
                <c:pt idx="521">
                  <c:v>2.884107142857145</c:v>
                </c:pt>
                <c:pt idx="522">
                  <c:v>2.8896428571428574</c:v>
                </c:pt>
                <c:pt idx="523">
                  <c:v>2.8951785714285707</c:v>
                </c:pt>
                <c:pt idx="524">
                  <c:v>2.9007142857142858</c:v>
                </c:pt>
                <c:pt idx="525">
                  <c:v>2.9062499999999982</c:v>
                </c:pt>
                <c:pt idx="526">
                  <c:v>2.9117857142857138</c:v>
                </c:pt>
                <c:pt idx="527">
                  <c:v>2.9173214285714306</c:v>
                </c:pt>
                <c:pt idx="528">
                  <c:v>2.922857142857143</c:v>
                </c:pt>
                <c:pt idx="529">
                  <c:v>2.9283928571428595</c:v>
                </c:pt>
                <c:pt idx="530">
                  <c:v>2.9339285714285719</c:v>
                </c:pt>
                <c:pt idx="531">
                  <c:v>2.9394642857142839</c:v>
                </c:pt>
                <c:pt idx="532">
                  <c:v>2.9450000000000003</c:v>
                </c:pt>
                <c:pt idx="533">
                  <c:v>2.9505357142857145</c:v>
                </c:pt>
                <c:pt idx="534">
                  <c:v>2.9560714285714287</c:v>
                </c:pt>
                <c:pt idx="535">
                  <c:v>2.9616071428571442</c:v>
                </c:pt>
                <c:pt idx="536">
                  <c:v>2.9671428571428593</c:v>
                </c:pt>
                <c:pt idx="537">
                  <c:v>2.9726785714285699</c:v>
                </c:pt>
                <c:pt idx="538">
                  <c:v>2.9782142857142841</c:v>
                </c:pt>
                <c:pt idx="539">
                  <c:v>2.9837500000000001</c:v>
                </c:pt>
                <c:pt idx="540">
                  <c:v>2.9892857142857143</c:v>
                </c:pt>
                <c:pt idx="541">
                  <c:v>2.994821428571429</c:v>
                </c:pt>
                <c:pt idx="542">
                  <c:v>3.0003571428571449</c:v>
                </c:pt>
                <c:pt idx="543">
                  <c:v>3.0058928571428591</c:v>
                </c:pt>
                <c:pt idx="544">
                  <c:v>3.0114285714285707</c:v>
                </c:pt>
                <c:pt idx="545">
                  <c:v>3.016964285714284</c:v>
                </c:pt>
                <c:pt idx="546">
                  <c:v>3.0225000000000004</c:v>
                </c:pt>
                <c:pt idx="547">
                  <c:v>3.0280357142857146</c:v>
                </c:pt>
                <c:pt idx="548">
                  <c:v>3.0335714285714306</c:v>
                </c:pt>
                <c:pt idx="549">
                  <c:v>3.0391071428571448</c:v>
                </c:pt>
                <c:pt idx="550">
                  <c:v>3.0446428571428572</c:v>
                </c:pt>
                <c:pt idx="551">
                  <c:v>3.0501785714285718</c:v>
                </c:pt>
                <c:pt idx="552">
                  <c:v>3.055714285714286</c:v>
                </c:pt>
                <c:pt idx="553">
                  <c:v>3.0612499999999985</c:v>
                </c:pt>
                <c:pt idx="554">
                  <c:v>3.0667857142857144</c:v>
                </c:pt>
                <c:pt idx="555">
                  <c:v>3.0723214285714286</c:v>
                </c:pt>
                <c:pt idx="556">
                  <c:v>3.0778571428571442</c:v>
                </c:pt>
                <c:pt idx="557">
                  <c:v>3.0833928571428606</c:v>
                </c:pt>
                <c:pt idx="558">
                  <c:v>3.0889285714285735</c:v>
                </c:pt>
                <c:pt idx="559">
                  <c:v>3.0944642857142841</c:v>
                </c:pt>
                <c:pt idx="560">
                  <c:v>3.1</c:v>
                </c:pt>
                <c:pt idx="561">
                  <c:v>3.1055357142857152</c:v>
                </c:pt>
                <c:pt idx="562">
                  <c:v>3.1110714285714289</c:v>
                </c:pt>
                <c:pt idx="563">
                  <c:v>3.1166071428571431</c:v>
                </c:pt>
                <c:pt idx="564">
                  <c:v>3.1221428571428582</c:v>
                </c:pt>
                <c:pt idx="565">
                  <c:v>3.1276785714285715</c:v>
                </c:pt>
                <c:pt idx="566">
                  <c:v>3.1332142857142862</c:v>
                </c:pt>
                <c:pt idx="567">
                  <c:v>3.1387500000000004</c:v>
                </c:pt>
                <c:pt idx="568">
                  <c:v>3.1442857142857146</c:v>
                </c:pt>
                <c:pt idx="569">
                  <c:v>3.1498214285714292</c:v>
                </c:pt>
                <c:pt idx="570">
                  <c:v>3.1553571428571447</c:v>
                </c:pt>
                <c:pt idx="571">
                  <c:v>3.1608928571428594</c:v>
                </c:pt>
                <c:pt idx="572">
                  <c:v>3.1664285714285718</c:v>
                </c:pt>
                <c:pt idx="573">
                  <c:v>3.171964285714286</c:v>
                </c:pt>
                <c:pt idx="574">
                  <c:v>3.1775000000000002</c:v>
                </c:pt>
                <c:pt idx="575">
                  <c:v>3.1830357142857162</c:v>
                </c:pt>
                <c:pt idx="576">
                  <c:v>3.1885714285714304</c:v>
                </c:pt>
                <c:pt idx="577">
                  <c:v>3.1941071428571455</c:v>
                </c:pt>
                <c:pt idx="578">
                  <c:v>3.1996428571428575</c:v>
                </c:pt>
                <c:pt idx="579">
                  <c:v>3.2051785714285734</c:v>
                </c:pt>
                <c:pt idx="580">
                  <c:v>3.2107142857142859</c:v>
                </c:pt>
                <c:pt idx="581">
                  <c:v>3.2162499999999978</c:v>
                </c:pt>
                <c:pt idx="582">
                  <c:v>3.2217857142857151</c:v>
                </c:pt>
                <c:pt idx="583">
                  <c:v>3.2273214285714333</c:v>
                </c:pt>
                <c:pt idx="584">
                  <c:v>3.2328571428571431</c:v>
                </c:pt>
                <c:pt idx="585">
                  <c:v>3.2383928571428595</c:v>
                </c:pt>
                <c:pt idx="586">
                  <c:v>3.2439285714285742</c:v>
                </c:pt>
                <c:pt idx="587">
                  <c:v>3.2494642857142861</c:v>
                </c:pt>
                <c:pt idx="588">
                  <c:v>3.2550000000000003</c:v>
                </c:pt>
                <c:pt idx="589">
                  <c:v>3.2605357142857163</c:v>
                </c:pt>
                <c:pt idx="590">
                  <c:v>3.2660714285714292</c:v>
                </c:pt>
                <c:pt idx="591">
                  <c:v>3.2716071428571447</c:v>
                </c:pt>
                <c:pt idx="592">
                  <c:v>3.2771428571428594</c:v>
                </c:pt>
                <c:pt idx="593">
                  <c:v>3.2826785714285718</c:v>
                </c:pt>
                <c:pt idx="594">
                  <c:v>3.2882142857142878</c:v>
                </c:pt>
                <c:pt idx="595">
                  <c:v>3.2937500000000002</c:v>
                </c:pt>
                <c:pt idx="596">
                  <c:v>3.2992857142857144</c:v>
                </c:pt>
                <c:pt idx="597">
                  <c:v>3.304821428571429</c:v>
                </c:pt>
                <c:pt idx="598">
                  <c:v>3.3103571428571432</c:v>
                </c:pt>
                <c:pt idx="599">
                  <c:v>3.3158928571428574</c:v>
                </c:pt>
                <c:pt idx="600">
                  <c:v>3.3214285714285707</c:v>
                </c:pt>
                <c:pt idx="601">
                  <c:v>3.326964285714284</c:v>
                </c:pt>
                <c:pt idx="602">
                  <c:v>3.3324999999999982</c:v>
                </c:pt>
                <c:pt idx="603">
                  <c:v>3.3380357142857147</c:v>
                </c:pt>
                <c:pt idx="604">
                  <c:v>3.3435714285714306</c:v>
                </c:pt>
                <c:pt idx="605">
                  <c:v>3.3491071428571448</c:v>
                </c:pt>
                <c:pt idx="606">
                  <c:v>3.3546428571428573</c:v>
                </c:pt>
                <c:pt idx="607">
                  <c:v>3.3601785714285719</c:v>
                </c:pt>
                <c:pt idx="608">
                  <c:v>3.3657142857142861</c:v>
                </c:pt>
                <c:pt idx="609">
                  <c:v>3.3712499999999972</c:v>
                </c:pt>
                <c:pt idx="610">
                  <c:v>3.3767857142857127</c:v>
                </c:pt>
                <c:pt idx="611">
                  <c:v>3.3823214285714291</c:v>
                </c:pt>
                <c:pt idx="612">
                  <c:v>3.3878571428571442</c:v>
                </c:pt>
                <c:pt idx="613">
                  <c:v>3.3933928571428593</c:v>
                </c:pt>
                <c:pt idx="614">
                  <c:v>3.3989285714285717</c:v>
                </c:pt>
                <c:pt idx="615">
                  <c:v>3.4044642857142842</c:v>
                </c:pt>
                <c:pt idx="616">
                  <c:v>3.4099999999999997</c:v>
                </c:pt>
                <c:pt idx="617">
                  <c:v>3.4155357142857148</c:v>
                </c:pt>
                <c:pt idx="618">
                  <c:v>3.421071428571429</c:v>
                </c:pt>
                <c:pt idx="619">
                  <c:v>3.4266071428571432</c:v>
                </c:pt>
                <c:pt idx="620">
                  <c:v>3.4321428571428574</c:v>
                </c:pt>
                <c:pt idx="621">
                  <c:v>3.4376785714285707</c:v>
                </c:pt>
                <c:pt idx="622">
                  <c:v>3.4432142857142858</c:v>
                </c:pt>
                <c:pt idx="623">
                  <c:v>3.4487500000000004</c:v>
                </c:pt>
                <c:pt idx="624">
                  <c:v>3.4542857142857137</c:v>
                </c:pt>
                <c:pt idx="625">
                  <c:v>3.4598214285714288</c:v>
                </c:pt>
                <c:pt idx="626">
                  <c:v>3.4653571428571448</c:v>
                </c:pt>
                <c:pt idx="627">
                  <c:v>3.4708928571428572</c:v>
                </c:pt>
                <c:pt idx="628">
                  <c:v>3.4764285714285701</c:v>
                </c:pt>
                <c:pt idx="629">
                  <c:v>3.4819642857142861</c:v>
                </c:pt>
                <c:pt idx="630">
                  <c:v>3.4875000000000012</c:v>
                </c:pt>
                <c:pt idx="631">
                  <c:v>3.4930357142857145</c:v>
                </c:pt>
                <c:pt idx="632">
                  <c:v>3.4985714285714291</c:v>
                </c:pt>
                <c:pt idx="633">
                  <c:v>3.5041071428571455</c:v>
                </c:pt>
                <c:pt idx="634">
                  <c:v>3.5096428571428575</c:v>
                </c:pt>
                <c:pt idx="635">
                  <c:v>3.5151785714285717</c:v>
                </c:pt>
                <c:pt idx="636">
                  <c:v>3.5207142857142859</c:v>
                </c:pt>
                <c:pt idx="637">
                  <c:v>3.5262499999999979</c:v>
                </c:pt>
                <c:pt idx="638">
                  <c:v>3.5317857142857148</c:v>
                </c:pt>
                <c:pt idx="639">
                  <c:v>3.5373214285714312</c:v>
                </c:pt>
                <c:pt idx="640">
                  <c:v>3.5428571428571431</c:v>
                </c:pt>
                <c:pt idx="641">
                  <c:v>3.54839285714286</c:v>
                </c:pt>
                <c:pt idx="642">
                  <c:v>3.5539285714285715</c:v>
                </c:pt>
                <c:pt idx="643">
                  <c:v>3.5594642857142844</c:v>
                </c:pt>
                <c:pt idx="644">
                  <c:v>3.5650000000000004</c:v>
                </c:pt>
                <c:pt idx="645">
                  <c:v>3.5705357142857146</c:v>
                </c:pt>
                <c:pt idx="646">
                  <c:v>3.5760714285714288</c:v>
                </c:pt>
                <c:pt idx="647">
                  <c:v>3.5816071428571448</c:v>
                </c:pt>
                <c:pt idx="648">
                  <c:v>3.5871428571428594</c:v>
                </c:pt>
                <c:pt idx="649">
                  <c:v>3.5926785714285701</c:v>
                </c:pt>
                <c:pt idx="650">
                  <c:v>3.598214285714286</c:v>
                </c:pt>
                <c:pt idx="651">
                  <c:v>3.6037500000000002</c:v>
                </c:pt>
                <c:pt idx="652">
                  <c:v>3.6092857142857144</c:v>
                </c:pt>
                <c:pt idx="653">
                  <c:v>3.6148214285714291</c:v>
                </c:pt>
                <c:pt idx="654">
                  <c:v>3.6203571428571455</c:v>
                </c:pt>
                <c:pt idx="655">
                  <c:v>3.6258928571428592</c:v>
                </c:pt>
                <c:pt idx="656">
                  <c:v>3.6314285714285717</c:v>
                </c:pt>
                <c:pt idx="657">
                  <c:v>3.6369642857142841</c:v>
                </c:pt>
                <c:pt idx="658">
                  <c:v>3.6425000000000005</c:v>
                </c:pt>
                <c:pt idx="659">
                  <c:v>3.6480357142857152</c:v>
                </c:pt>
                <c:pt idx="660">
                  <c:v>3.6535714285714307</c:v>
                </c:pt>
                <c:pt idx="661">
                  <c:v>3.6591071428571449</c:v>
                </c:pt>
                <c:pt idx="662">
                  <c:v>3.6646428571428582</c:v>
                </c:pt>
                <c:pt idx="663">
                  <c:v>3.6701785714285715</c:v>
                </c:pt>
                <c:pt idx="664">
                  <c:v>3.6757142857142862</c:v>
                </c:pt>
                <c:pt idx="665">
                  <c:v>3.6812500000000004</c:v>
                </c:pt>
                <c:pt idx="666">
                  <c:v>3.6867857142857146</c:v>
                </c:pt>
                <c:pt idx="667">
                  <c:v>3.6923214285714292</c:v>
                </c:pt>
                <c:pt idx="668">
                  <c:v>3.6978571428571447</c:v>
                </c:pt>
                <c:pt idx="669">
                  <c:v>3.7033928571428611</c:v>
                </c:pt>
                <c:pt idx="670">
                  <c:v>3.708928571428574</c:v>
                </c:pt>
                <c:pt idx="671">
                  <c:v>3.714464285714286</c:v>
                </c:pt>
                <c:pt idx="672">
                  <c:v>3.72</c:v>
                </c:pt>
                <c:pt idx="673">
                  <c:v>3.7255357142857162</c:v>
                </c:pt>
                <c:pt idx="674">
                  <c:v>3.731071428571429</c:v>
                </c:pt>
                <c:pt idx="675">
                  <c:v>3.7366071428571432</c:v>
                </c:pt>
                <c:pt idx="676">
                  <c:v>3.7421428571428592</c:v>
                </c:pt>
                <c:pt idx="677">
                  <c:v>3.7476785714285716</c:v>
                </c:pt>
                <c:pt idx="678">
                  <c:v>3.7532142857142858</c:v>
                </c:pt>
                <c:pt idx="679">
                  <c:v>3.7587500000000005</c:v>
                </c:pt>
                <c:pt idx="680">
                  <c:v>3.7642857142857151</c:v>
                </c:pt>
                <c:pt idx="681">
                  <c:v>3.7698214285714307</c:v>
                </c:pt>
                <c:pt idx="682">
                  <c:v>3.7753571428571449</c:v>
                </c:pt>
                <c:pt idx="683">
                  <c:v>3.7808928571428595</c:v>
                </c:pt>
                <c:pt idx="684">
                  <c:v>3.7864285714285719</c:v>
                </c:pt>
                <c:pt idx="685">
                  <c:v>3.7919642857142861</c:v>
                </c:pt>
                <c:pt idx="686">
                  <c:v>3.7975000000000012</c:v>
                </c:pt>
                <c:pt idx="687">
                  <c:v>3.8030357142857145</c:v>
                </c:pt>
                <c:pt idx="688">
                  <c:v>3.8085714285714292</c:v>
                </c:pt>
                <c:pt idx="689">
                  <c:v>3.8141071428571451</c:v>
                </c:pt>
                <c:pt idx="690">
                  <c:v>3.8196428571428567</c:v>
                </c:pt>
                <c:pt idx="691">
                  <c:v>3.8251785714285718</c:v>
                </c:pt>
                <c:pt idx="692">
                  <c:v>3.830714285714286</c:v>
                </c:pt>
                <c:pt idx="693">
                  <c:v>3.8362499999999966</c:v>
                </c:pt>
                <c:pt idx="694">
                  <c:v>3.8417857142857148</c:v>
                </c:pt>
                <c:pt idx="695">
                  <c:v>3.8473214285714312</c:v>
                </c:pt>
                <c:pt idx="696">
                  <c:v>3.8528571428571428</c:v>
                </c:pt>
                <c:pt idx="697">
                  <c:v>3.8583928571428592</c:v>
                </c:pt>
                <c:pt idx="698">
                  <c:v>3.8639285714285716</c:v>
                </c:pt>
                <c:pt idx="699">
                  <c:v>3.8694642857142845</c:v>
                </c:pt>
                <c:pt idx="700">
                  <c:v>3.8749999999999987</c:v>
                </c:pt>
                <c:pt idx="701">
                  <c:v>3.8805357142857146</c:v>
                </c:pt>
                <c:pt idx="702">
                  <c:v>3.8860714285714288</c:v>
                </c:pt>
                <c:pt idx="703">
                  <c:v>3.891607142857143</c:v>
                </c:pt>
                <c:pt idx="704">
                  <c:v>3.8971428571428581</c:v>
                </c:pt>
                <c:pt idx="705">
                  <c:v>3.9026785714285701</c:v>
                </c:pt>
                <c:pt idx="706">
                  <c:v>3.9082142857142861</c:v>
                </c:pt>
                <c:pt idx="707">
                  <c:v>3.9137500000000003</c:v>
                </c:pt>
                <c:pt idx="708">
                  <c:v>3.9192857142857127</c:v>
                </c:pt>
                <c:pt idx="709">
                  <c:v>3.9248214285714291</c:v>
                </c:pt>
                <c:pt idx="710">
                  <c:v>3.9303571428571442</c:v>
                </c:pt>
                <c:pt idx="711">
                  <c:v>3.9358928571428575</c:v>
                </c:pt>
                <c:pt idx="712">
                  <c:v>3.9414285714285717</c:v>
                </c:pt>
                <c:pt idx="713">
                  <c:v>3.9469642857142841</c:v>
                </c:pt>
                <c:pt idx="714">
                  <c:v>3.9524999999999979</c:v>
                </c:pt>
                <c:pt idx="715">
                  <c:v>3.9580357142857148</c:v>
                </c:pt>
                <c:pt idx="716">
                  <c:v>3.9635714285714312</c:v>
                </c:pt>
                <c:pt idx="717">
                  <c:v>3.9691071428571449</c:v>
                </c:pt>
                <c:pt idx="718">
                  <c:v>3.9746428571428574</c:v>
                </c:pt>
                <c:pt idx="719">
                  <c:v>3.9801785714285716</c:v>
                </c:pt>
                <c:pt idx="720">
                  <c:v>3.9857142857142862</c:v>
                </c:pt>
                <c:pt idx="721">
                  <c:v>3.9912499999999977</c:v>
                </c:pt>
                <c:pt idx="722">
                  <c:v>3.9967857142857137</c:v>
                </c:pt>
                <c:pt idx="723">
                  <c:v>4.0023214285714293</c:v>
                </c:pt>
                <c:pt idx="724">
                  <c:v>4.0078571428571435</c:v>
                </c:pt>
                <c:pt idx="725">
                  <c:v>4.0133928571428577</c:v>
                </c:pt>
                <c:pt idx="726">
                  <c:v>4.0189285714285683</c:v>
                </c:pt>
                <c:pt idx="727">
                  <c:v>4.024464285714286</c:v>
                </c:pt>
                <c:pt idx="728">
                  <c:v>4.03</c:v>
                </c:pt>
                <c:pt idx="729">
                  <c:v>4.0355357142857109</c:v>
                </c:pt>
                <c:pt idx="730">
                  <c:v>4.0410714285714304</c:v>
                </c:pt>
                <c:pt idx="731">
                  <c:v>4.0466071428571473</c:v>
                </c:pt>
                <c:pt idx="732">
                  <c:v>4.0521428571428535</c:v>
                </c:pt>
                <c:pt idx="733">
                  <c:v>4.0576785714285695</c:v>
                </c:pt>
                <c:pt idx="734">
                  <c:v>4.0632142857142863</c:v>
                </c:pt>
                <c:pt idx="735">
                  <c:v>4.0687500000000005</c:v>
                </c:pt>
                <c:pt idx="736">
                  <c:v>4.0742857142857147</c:v>
                </c:pt>
                <c:pt idx="737">
                  <c:v>4.0798214285714325</c:v>
                </c:pt>
                <c:pt idx="738">
                  <c:v>4.0853571428571431</c:v>
                </c:pt>
                <c:pt idx="739">
                  <c:v>4.0908928571428556</c:v>
                </c:pt>
                <c:pt idx="740">
                  <c:v>4.0964285714285715</c:v>
                </c:pt>
                <c:pt idx="741">
                  <c:v>4.1019642857142884</c:v>
                </c:pt>
                <c:pt idx="742">
                  <c:v>4.1074999999999964</c:v>
                </c:pt>
                <c:pt idx="743">
                  <c:v>4.1130357142857106</c:v>
                </c:pt>
                <c:pt idx="744">
                  <c:v>4.1185714285714266</c:v>
                </c:pt>
                <c:pt idx="745">
                  <c:v>4.124107142857139</c:v>
                </c:pt>
                <c:pt idx="746">
                  <c:v>4.1296428571428576</c:v>
                </c:pt>
                <c:pt idx="747">
                  <c:v>4.1351785714285683</c:v>
                </c:pt>
                <c:pt idx="748">
                  <c:v>4.140714285714286</c:v>
                </c:pt>
                <c:pt idx="749">
                  <c:v>4.1462500000000002</c:v>
                </c:pt>
                <c:pt idx="750">
                  <c:v>4.1517857142857109</c:v>
                </c:pt>
                <c:pt idx="751">
                  <c:v>4.1573214285714286</c:v>
                </c:pt>
                <c:pt idx="752">
                  <c:v>4.1628571428571393</c:v>
                </c:pt>
                <c:pt idx="753">
                  <c:v>4.1683928571428543</c:v>
                </c:pt>
                <c:pt idx="754">
                  <c:v>4.1739285714285685</c:v>
                </c:pt>
                <c:pt idx="755">
                  <c:v>4.1794642857142899</c:v>
                </c:pt>
                <c:pt idx="756">
                  <c:v>4.1850000000000005</c:v>
                </c:pt>
                <c:pt idx="757">
                  <c:v>4.1905357142857085</c:v>
                </c:pt>
                <c:pt idx="758">
                  <c:v>4.1960714285714289</c:v>
                </c:pt>
                <c:pt idx="759">
                  <c:v>4.2016071428571493</c:v>
                </c:pt>
                <c:pt idx="760">
                  <c:v>4.2071428571428555</c:v>
                </c:pt>
                <c:pt idx="761">
                  <c:v>4.2126785714285715</c:v>
                </c:pt>
                <c:pt idx="762">
                  <c:v>4.2182142857142884</c:v>
                </c:pt>
                <c:pt idx="763">
                  <c:v>4.2237500000000008</c:v>
                </c:pt>
                <c:pt idx="764">
                  <c:v>4.229285714285715</c:v>
                </c:pt>
                <c:pt idx="765">
                  <c:v>4.2348214285714292</c:v>
                </c:pt>
                <c:pt idx="766">
                  <c:v>4.2403571428571434</c:v>
                </c:pt>
                <c:pt idx="767">
                  <c:v>4.2458928571428576</c:v>
                </c:pt>
                <c:pt idx="768">
                  <c:v>4.2514285714285718</c:v>
                </c:pt>
                <c:pt idx="769">
                  <c:v>4.2569642857142895</c:v>
                </c:pt>
                <c:pt idx="770">
                  <c:v>4.2624999999999975</c:v>
                </c:pt>
                <c:pt idx="771">
                  <c:v>4.2680357142857108</c:v>
                </c:pt>
                <c:pt idx="772">
                  <c:v>4.2735714285714304</c:v>
                </c:pt>
                <c:pt idx="773">
                  <c:v>4.2791071428571472</c:v>
                </c:pt>
                <c:pt idx="774">
                  <c:v>4.2846428571428579</c:v>
                </c:pt>
                <c:pt idx="775">
                  <c:v>4.2901785714285685</c:v>
                </c:pt>
                <c:pt idx="776">
                  <c:v>4.2957142857142863</c:v>
                </c:pt>
                <c:pt idx="777">
                  <c:v>4.3012500000000014</c:v>
                </c:pt>
                <c:pt idx="778">
                  <c:v>4.3067857142857147</c:v>
                </c:pt>
                <c:pt idx="779">
                  <c:v>4.3123214285714289</c:v>
                </c:pt>
                <c:pt idx="780">
                  <c:v>4.3178571428571395</c:v>
                </c:pt>
                <c:pt idx="781">
                  <c:v>4.3233928571428555</c:v>
                </c:pt>
                <c:pt idx="782">
                  <c:v>4.3289285714285679</c:v>
                </c:pt>
                <c:pt idx="783">
                  <c:v>4.3344642857142874</c:v>
                </c:pt>
                <c:pt idx="784">
                  <c:v>4.3400000000000007</c:v>
                </c:pt>
                <c:pt idx="785">
                  <c:v>4.3455357142857096</c:v>
                </c:pt>
                <c:pt idx="786">
                  <c:v>4.3510714285714291</c:v>
                </c:pt>
                <c:pt idx="787">
                  <c:v>4.3566071428571433</c:v>
                </c:pt>
                <c:pt idx="788">
                  <c:v>4.362142857142854</c:v>
                </c:pt>
                <c:pt idx="789">
                  <c:v>4.3676785714285682</c:v>
                </c:pt>
                <c:pt idx="790">
                  <c:v>4.3732142857142895</c:v>
                </c:pt>
                <c:pt idx="791">
                  <c:v>4.3787500000000001</c:v>
                </c:pt>
                <c:pt idx="792">
                  <c:v>4.3842857142857108</c:v>
                </c:pt>
                <c:pt idx="793">
                  <c:v>4.3898214285714294</c:v>
                </c:pt>
                <c:pt idx="794">
                  <c:v>4.3953571428571436</c:v>
                </c:pt>
                <c:pt idx="795">
                  <c:v>4.4008928571428578</c:v>
                </c:pt>
                <c:pt idx="796">
                  <c:v>4.406428571428572</c:v>
                </c:pt>
                <c:pt idx="797">
                  <c:v>4.4119642857142898</c:v>
                </c:pt>
                <c:pt idx="798">
                  <c:v>4.4174999999999995</c:v>
                </c:pt>
                <c:pt idx="799">
                  <c:v>4.4230357142857146</c:v>
                </c:pt>
                <c:pt idx="800">
                  <c:v>4.4285714285714288</c:v>
                </c:pt>
                <c:pt idx="801">
                  <c:v>4.434107142857143</c:v>
                </c:pt>
                <c:pt idx="802">
                  <c:v>4.4396428571428608</c:v>
                </c:pt>
                <c:pt idx="803">
                  <c:v>4.4451785714285705</c:v>
                </c:pt>
                <c:pt idx="804">
                  <c:v>4.4507142857142874</c:v>
                </c:pt>
                <c:pt idx="805">
                  <c:v>4.4562500000000034</c:v>
                </c:pt>
                <c:pt idx="806">
                  <c:v>4.4617857142857149</c:v>
                </c:pt>
                <c:pt idx="807">
                  <c:v>4.4673214285714291</c:v>
                </c:pt>
                <c:pt idx="808">
                  <c:v>4.4728571428571433</c:v>
                </c:pt>
                <c:pt idx="809">
                  <c:v>4.4783928571428584</c:v>
                </c:pt>
                <c:pt idx="810">
                  <c:v>4.4839285714285717</c:v>
                </c:pt>
                <c:pt idx="811">
                  <c:v>4.4894642857142921</c:v>
                </c:pt>
                <c:pt idx="812">
                  <c:v>4.4950000000000001</c:v>
                </c:pt>
                <c:pt idx="813">
                  <c:v>4.5005357142857099</c:v>
                </c:pt>
                <c:pt idx="814">
                  <c:v>4.5060714285714294</c:v>
                </c:pt>
                <c:pt idx="815">
                  <c:v>4.511607142857148</c:v>
                </c:pt>
                <c:pt idx="816">
                  <c:v>4.5171428571428542</c:v>
                </c:pt>
                <c:pt idx="817">
                  <c:v>4.5226785714285684</c:v>
                </c:pt>
                <c:pt idx="818">
                  <c:v>4.5282142857142862</c:v>
                </c:pt>
                <c:pt idx="819">
                  <c:v>4.5337500000000004</c:v>
                </c:pt>
                <c:pt idx="820">
                  <c:v>4.5392857142857164</c:v>
                </c:pt>
                <c:pt idx="821">
                  <c:v>4.5448214285714288</c:v>
                </c:pt>
                <c:pt idx="822">
                  <c:v>4.550357142857143</c:v>
                </c:pt>
                <c:pt idx="823">
                  <c:v>4.5558928571428545</c:v>
                </c:pt>
                <c:pt idx="824">
                  <c:v>4.5614285714285705</c:v>
                </c:pt>
                <c:pt idx="825">
                  <c:v>4.5669642857142874</c:v>
                </c:pt>
                <c:pt idx="826">
                  <c:v>4.5725000000000007</c:v>
                </c:pt>
                <c:pt idx="827">
                  <c:v>4.5780357142857149</c:v>
                </c:pt>
                <c:pt idx="828">
                  <c:v>4.5835714285714291</c:v>
                </c:pt>
                <c:pt idx="829">
                  <c:v>4.5891071428571433</c:v>
                </c:pt>
                <c:pt idx="830">
                  <c:v>4.5946428571428575</c:v>
                </c:pt>
                <c:pt idx="831">
                  <c:v>4.6001785714285681</c:v>
                </c:pt>
                <c:pt idx="832">
                  <c:v>4.6057142857142859</c:v>
                </c:pt>
                <c:pt idx="833">
                  <c:v>4.6112500000000001</c:v>
                </c:pt>
                <c:pt idx="834">
                  <c:v>4.6167857142857098</c:v>
                </c:pt>
                <c:pt idx="835">
                  <c:v>4.6223214285714285</c:v>
                </c:pt>
                <c:pt idx="836">
                  <c:v>4.62785714285714</c:v>
                </c:pt>
                <c:pt idx="837">
                  <c:v>4.6333928571428578</c:v>
                </c:pt>
                <c:pt idx="838">
                  <c:v>4.6389285714285684</c:v>
                </c:pt>
                <c:pt idx="839">
                  <c:v>4.6444642857142862</c:v>
                </c:pt>
                <c:pt idx="840">
                  <c:v>4.6499999999999995</c:v>
                </c:pt>
                <c:pt idx="841">
                  <c:v>4.6555357142857083</c:v>
                </c:pt>
                <c:pt idx="842">
                  <c:v>4.6610714285714288</c:v>
                </c:pt>
                <c:pt idx="843">
                  <c:v>4.666607142857143</c:v>
                </c:pt>
                <c:pt idx="844">
                  <c:v>4.6721428571428545</c:v>
                </c:pt>
                <c:pt idx="845">
                  <c:v>4.6776785714285705</c:v>
                </c:pt>
                <c:pt idx="846">
                  <c:v>4.6832142857142864</c:v>
                </c:pt>
                <c:pt idx="847">
                  <c:v>4.6887500000000006</c:v>
                </c:pt>
                <c:pt idx="848">
                  <c:v>4.6942857142857095</c:v>
                </c:pt>
                <c:pt idx="849">
                  <c:v>4.699821428571429</c:v>
                </c:pt>
                <c:pt idx="850">
                  <c:v>4.7053571428571432</c:v>
                </c:pt>
                <c:pt idx="851">
                  <c:v>4.7108928571428565</c:v>
                </c:pt>
                <c:pt idx="852">
                  <c:v>4.7164285714285716</c:v>
                </c:pt>
                <c:pt idx="853">
                  <c:v>4.7219642857142894</c:v>
                </c:pt>
                <c:pt idx="854">
                  <c:v>4.7274999999999965</c:v>
                </c:pt>
                <c:pt idx="855">
                  <c:v>4.7330357142857142</c:v>
                </c:pt>
                <c:pt idx="856">
                  <c:v>4.7385714285714293</c:v>
                </c:pt>
                <c:pt idx="857">
                  <c:v>4.7441071428571435</c:v>
                </c:pt>
                <c:pt idx="858">
                  <c:v>4.7496428571428613</c:v>
                </c:pt>
                <c:pt idx="859">
                  <c:v>4.7551785714285684</c:v>
                </c:pt>
                <c:pt idx="860">
                  <c:v>4.7607142857142861</c:v>
                </c:pt>
                <c:pt idx="861">
                  <c:v>4.7662500000000003</c:v>
                </c:pt>
                <c:pt idx="862">
                  <c:v>4.7717857142857154</c:v>
                </c:pt>
                <c:pt idx="863">
                  <c:v>4.7773214285714314</c:v>
                </c:pt>
                <c:pt idx="864">
                  <c:v>4.7828571428571429</c:v>
                </c:pt>
                <c:pt idx="865">
                  <c:v>4.7883928571428571</c:v>
                </c:pt>
                <c:pt idx="866">
                  <c:v>4.7939285714285695</c:v>
                </c:pt>
                <c:pt idx="867">
                  <c:v>4.79946428571429</c:v>
                </c:pt>
                <c:pt idx="868">
                  <c:v>4.8050000000000006</c:v>
                </c:pt>
                <c:pt idx="869">
                  <c:v>4.8105357142857086</c:v>
                </c:pt>
                <c:pt idx="870">
                  <c:v>4.816071428571429</c:v>
                </c:pt>
                <c:pt idx="871">
                  <c:v>4.8216071428571432</c:v>
                </c:pt>
                <c:pt idx="872">
                  <c:v>4.8271428571428521</c:v>
                </c:pt>
                <c:pt idx="873">
                  <c:v>4.8326785714285716</c:v>
                </c:pt>
                <c:pt idx="874">
                  <c:v>4.8382142857142894</c:v>
                </c:pt>
                <c:pt idx="875">
                  <c:v>4.84375</c:v>
                </c:pt>
                <c:pt idx="876">
                  <c:v>4.8492857142857151</c:v>
                </c:pt>
                <c:pt idx="877">
                  <c:v>4.8548214285714275</c:v>
                </c:pt>
                <c:pt idx="878">
                  <c:v>4.8603571428571435</c:v>
                </c:pt>
                <c:pt idx="879">
                  <c:v>4.8658928571428541</c:v>
                </c:pt>
                <c:pt idx="880">
                  <c:v>4.8714285714285719</c:v>
                </c:pt>
                <c:pt idx="881">
                  <c:v>4.8769642857142896</c:v>
                </c:pt>
                <c:pt idx="882">
                  <c:v>4.8824999999999985</c:v>
                </c:pt>
                <c:pt idx="883">
                  <c:v>4.8880357142857145</c:v>
                </c:pt>
                <c:pt idx="884">
                  <c:v>4.8935714285714287</c:v>
                </c:pt>
                <c:pt idx="885">
                  <c:v>4.8991071428571429</c:v>
                </c:pt>
                <c:pt idx="886">
                  <c:v>4.904642857142858</c:v>
                </c:pt>
                <c:pt idx="887">
                  <c:v>4.9101785714285695</c:v>
                </c:pt>
                <c:pt idx="888">
                  <c:v>4.9157142857142864</c:v>
                </c:pt>
                <c:pt idx="889">
                  <c:v>4.9212500000000023</c:v>
                </c:pt>
                <c:pt idx="890">
                  <c:v>4.9267857142857148</c:v>
                </c:pt>
                <c:pt idx="891">
                  <c:v>4.9323214285714325</c:v>
                </c:pt>
                <c:pt idx="892">
                  <c:v>4.9378571428571432</c:v>
                </c:pt>
                <c:pt idx="893">
                  <c:v>4.9433928571428574</c:v>
                </c:pt>
                <c:pt idx="894">
                  <c:v>4.9489285714285716</c:v>
                </c:pt>
                <c:pt idx="895">
                  <c:v>4.9544642857142884</c:v>
                </c:pt>
                <c:pt idx="896">
                  <c:v>4.9600000000000009</c:v>
                </c:pt>
                <c:pt idx="897">
                  <c:v>4.9655357142857106</c:v>
                </c:pt>
                <c:pt idx="898">
                  <c:v>4.9710714285714328</c:v>
                </c:pt>
                <c:pt idx="899">
                  <c:v>4.9766071428571506</c:v>
                </c:pt>
                <c:pt idx="900">
                  <c:v>4.9821428571428577</c:v>
                </c:pt>
                <c:pt idx="901">
                  <c:v>4.9876785714285718</c:v>
                </c:pt>
                <c:pt idx="902">
                  <c:v>4.9932142857142896</c:v>
                </c:pt>
                <c:pt idx="903">
                  <c:v>4.9987500000000002</c:v>
                </c:pt>
                <c:pt idx="904">
                  <c:v>5.0042857142857109</c:v>
                </c:pt>
                <c:pt idx="905">
                  <c:v>5.0098214285714304</c:v>
                </c:pt>
                <c:pt idx="906">
                  <c:v>5.0153571428571428</c:v>
                </c:pt>
                <c:pt idx="907">
                  <c:v>5.0208928571428544</c:v>
                </c:pt>
                <c:pt idx="908">
                  <c:v>5.0264285714285695</c:v>
                </c:pt>
                <c:pt idx="909">
                  <c:v>5.0319642857142899</c:v>
                </c:pt>
                <c:pt idx="910">
                  <c:v>5.0375000000000005</c:v>
                </c:pt>
                <c:pt idx="911">
                  <c:v>5.0430357142857147</c:v>
                </c:pt>
                <c:pt idx="912">
                  <c:v>5.0485714285714289</c:v>
                </c:pt>
                <c:pt idx="913">
                  <c:v>5.0541071428571405</c:v>
                </c:pt>
                <c:pt idx="914">
                  <c:v>5.0596428571428573</c:v>
                </c:pt>
                <c:pt idx="915">
                  <c:v>5.065178571428568</c:v>
                </c:pt>
                <c:pt idx="916">
                  <c:v>5.0707142857142884</c:v>
                </c:pt>
                <c:pt idx="917">
                  <c:v>5.0762500000000044</c:v>
                </c:pt>
                <c:pt idx="918">
                  <c:v>5.081785714285715</c:v>
                </c:pt>
                <c:pt idx="919">
                  <c:v>5.0873214285714292</c:v>
                </c:pt>
                <c:pt idx="920">
                  <c:v>5.0928571428571425</c:v>
                </c:pt>
                <c:pt idx="921">
                  <c:v>5.0983928571428576</c:v>
                </c:pt>
                <c:pt idx="922">
                  <c:v>5.1039285714285683</c:v>
                </c:pt>
                <c:pt idx="923">
                  <c:v>5.1094642857142896</c:v>
                </c:pt>
                <c:pt idx="924">
                  <c:v>5.1149999999999958</c:v>
                </c:pt>
                <c:pt idx="925">
                  <c:v>5.1205357142857073</c:v>
                </c:pt>
                <c:pt idx="926">
                  <c:v>5.1260714285714286</c:v>
                </c:pt>
                <c:pt idx="927">
                  <c:v>5.1316071428571481</c:v>
                </c:pt>
                <c:pt idx="928">
                  <c:v>5.1371428571428543</c:v>
                </c:pt>
                <c:pt idx="929">
                  <c:v>5.1426785714285685</c:v>
                </c:pt>
                <c:pt idx="930">
                  <c:v>5.1482142857142863</c:v>
                </c:pt>
                <c:pt idx="931">
                  <c:v>5.1537500000000005</c:v>
                </c:pt>
                <c:pt idx="932">
                  <c:v>5.1592857142857147</c:v>
                </c:pt>
                <c:pt idx="933">
                  <c:v>5.1648214285714253</c:v>
                </c:pt>
                <c:pt idx="934">
                  <c:v>5.1703571428571431</c:v>
                </c:pt>
                <c:pt idx="935">
                  <c:v>5.1758928571428555</c:v>
                </c:pt>
                <c:pt idx="936">
                  <c:v>5.1814285714285715</c:v>
                </c:pt>
                <c:pt idx="937">
                  <c:v>5.1869642857142884</c:v>
                </c:pt>
                <c:pt idx="938">
                  <c:v>5.1924999999999972</c:v>
                </c:pt>
                <c:pt idx="939">
                  <c:v>5.1980357142857097</c:v>
                </c:pt>
                <c:pt idx="940">
                  <c:v>5.2035714285714292</c:v>
                </c:pt>
                <c:pt idx="941">
                  <c:v>5.2091071428571434</c:v>
                </c:pt>
                <c:pt idx="942">
                  <c:v>5.2146428571428576</c:v>
                </c:pt>
                <c:pt idx="943">
                  <c:v>5.2201785714285682</c:v>
                </c:pt>
                <c:pt idx="944">
                  <c:v>5.225714285714286</c:v>
                </c:pt>
                <c:pt idx="945">
                  <c:v>5.2312500000000037</c:v>
                </c:pt>
                <c:pt idx="946">
                  <c:v>5.2367857142857144</c:v>
                </c:pt>
                <c:pt idx="947">
                  <c:v>5.2423214285714304</c:v>
                </c:pt>
                <c:pt idx="948">
                  <c:v>5.2478571428571437</c:v>
                </c:pt>
                <c:pt idx="949">
                  <c:v>5.2533928571428579</c:v>
                </c:pt>
                <c:pt idx="950">
                  <c:v>5.2589285714285685</c:v>
                </c:pt>
                <c:pt idx="951">
                  <c:v>5.2644642857142863</c:v>
                </c:pt>
                <c:pt idx="952">
                  <c:v>5.2700000000000014</c:v>
                </c:pt>
                <c:pt idx="953">
                  <c:v>5.2755357142857147</c:v>
                </c:pt>
                <c:pt idx="954">
                  <c:v>5.2810714285714324</c:v>
                </c:pt>
                <c:pt idx="955">
                  <c:v>5.2866071428571484</c:v>
                </c:pt>
                <c:pt idx="956">
                  <c:v>5.2921428571428555</c:v>
                </c:pt>
                <c:pt idx="957">
                  <c:v>5.2976785714285715</c:v>
                </c:pt>
                <c:pt idx="958">
                  <c:v>5.3032142857142874</c:v>
                </c:pt>
                <c:pt idx="959">
                  <c:v>5.3087500000000007</c:v>
                </c:pt>
                <c:pt idx="960">
                  <c:v>5.3142857142857096</c:v>
                </c:pt>
                <c:pt idx="961">
                  <c:v>5.3198214285714291</c:v>
                </c:pt>
                <c:pt idx="962">
                  <c:v>5.3253571428571425</c:v>
                </c:pt>
                <c:pt idx="963">
                  <c:v>5.3308928571428575</c:v>
                </c:pt>
                <c:pt idx="964">
                  <c:v>5.3364285714285717</c:v>
                </c:pt>
                <c:pt idx="965">
                  <c:v>5.3419642857142895</c:v>
                </c:pt>
                <c:pt idx="966">
                  <c:v>5.3474999999999975</c:v>
                </c:pt>
                <c:pt idx="967">
                  <c:v>5.3530357142857108</c:v>
                </c:pt>
                <c:pt idx="968">
                  <c:v>5.3585714285714285</c:v>
                </c:pt>
                <c:pt idx="969">
                  <c:v>5.3641071428571401</c:v>
                </c:pt>
                <c:pt idx="970">
                  <c:v>5.3696428571428578</c:v>
                </c:pt>
                <c:pt idx="971">
                  <c:v>5.3751785714285685</c:v>
                </c:pt>
                <c:pt idx="972">
                  <c:v>5.3807142857142862</c:v>
                </c:pt>
                <c:pt idx="973">
                  <c:v>5.3862500000000004</c:v>
                </c:pt>
                <c:pt idx="974">
                  <c:v>5.3917857142857146</c:v>
                </c:pt>
                <c:pt idx="975">
                  <c:v>5.3973214285714288</c:v>
                </c:pt>
                <c:pt idx="976">
                  <c:v>5.402857142857143</c:v>
                </c:pt>
                <c:pt idx="977">
                  <c:v>5.4083928571428572</c:v>
                </c:pt>
                <c:pt idx="978">
                  <c:v>5.4139285714285705</c:v>
                </c:pt>
                <c:pt idx="979">
                  <c:v>5.419464285714291</c:v>
                </c:pt>
                <c:pt idx="980">
                  <c:v>5.4250000000000007</c:v>
                </c:pt>
                <c:pt idx="981">
                  <c:v>5.4305357142857149</c:v>
                </c:pt>
                <c:pt idx="982">
                  <c:v>5.4360714285714327</c:v>
                </c:pt>
                <c:pt idx="983">
                  <c:v>5.4416071428571495</c:v>
                </c:pt>
                <c:pt idx="984">
                  <c:v>5.4471428571428575</c:v>
                </c:pt>
                <c:pt idx="985">
                  <c:v>5.4526785714285717</c:v>
                </c:pt>
                <c:pt idx="986">
                  <c:v>5.4582142857142895</c:v>
                </c:pt>
                <c:pt idx="987">
                  <c:v>5.4637500000000001</c:v>
                </c:pt>
                <c:pt idx="988">
                  <c:v>5.4692857142857143</c:v>
                </c:pt>
                <c:pt idx="989">
                  <c:v>5.4748214285714294</c:v>
                </c:pt>
                <c:pt idx="990">
                  <c:v>5.480357142857148</c:v>
                </c:pt>
                <c:pt idx="991">
                  <c:v>5.4858928571428578</c:v>
                </c:pt>
                <c:pt idx="992">
                  <c:v>5.491428571428572</c:v>
                </c:pt>
                <c:pt idx="993">
                  <c:v>5.4969642857142897</c:v>
                </c:pt>
                <c:pt idx="994">
                  <c:v>5.5024999999999995</c:v>
                </c:pt>
                <c:pt idx="995">
                  <c:v>5.5080357142857146</c:v>
                </c:pt>
                <c:pt idx="996">
                  <c:v>5.5135714285714288</c:v>
                </c:pt>
                <c:pt idx="997">
                  <c:v>5.519107142857143</c:v>
                </c:pt>
                <c:pt idx="998">
                  <c:v>5.5246428571428545</c:v>
                </c:pt>
                <c:pt idx="999">
                  <c:v>5.5301785714285705</c:v>
                </c:pt>
                <c:pt idx="1000">
                  <c:v>5.5357142857142874</c:v>
                </c:pt>
                <c:pt idx="1001">
                  <c:v>5.5412500000000033</c:v>
                </c:pt>
                <c:pt idx="1002">
                  <c:v>5.5467857142857149</c:v>
                </c:pt>
                <c:pt idx="1003">
                  <c:v>5.5523214285714291</c:v>
                </c:pt>
                <c:pt idx="1004">
                  <c:v>5.5578571428571415</c:v>
                </c:pt>
                <c:pt idx="1005">
                  <c:v>5.5633928571428575</c:v>
                </c:pt>
                <c:pt idx="1006">
                  <c:v>5.5689285714285681</c:v>
                </c:pt>
                <c:pt idx="1007">
                  <c:v>5.5744642857142894</c:v>
                </c:pt>
                <c:pt idx="1008">
                  <c:v>5.58</c:v>
                </c:pt>
                <c:pt idx="1009">
                  <c:v>5.5855357142857107</c:v>
                </c:pt>
                <c:pt idx="1010">
                  <c:v>5.5910714285714294</c:v>
                </c:pt>
                <c:pt idx="1011">
                  <c:v>5.5966071428571471</c:v>
                </c:pt>
                <c:pt idx="1012">
                  <c:v>5.6021428571428542</c:v>
                </c:pt>
                <c:pt idx="1013">
                  <c:v>5.6076785714285684</c:v>
                </c:pt>
                <c:pt idx="1014">
                  <c:v>5.6132142857142862</c:v>
                </c:pt>
                <c:pt idx="1015">
                  <c:v>5.6187499999999995</c:v>
                </c:pt>
                <c:pt idx="1016">
                  <c:v>5.6242857142857083</c:v>
                </c:pt>
                <c:pt idx="1017">
                  <c:v>5.6298214285714288</c:v>
                </c:pt>
                <c:pt idx="1018">
                  <c:v>5.635357142857143</c:v>
                </c:pt>
                <c:pt idx="1019">
                  <c:v>5.6408928571428545</c:v>
                </c:pt>
                <c:pt idx="1020">
                  <c:v>5.6464285714285705</c:v>
                </c:pt>
                <c:pt idx="1021">
                  <c:v>5.6519642857142864</c:v>
                </c:pt>
                <c:pt idx="1022">
                  <c:v>5.6574999999999971</c:v>
                </c:pt>
                <c:pt idx="1023">
                  <c:v>5.6630357142857095</c:v>
                </c:pt>
                <c:pt idx="1024">
                  <c:v>5.6685714285714255</c:v>
                </c:pt>
                <c:pt idx="1025">
                  <c:v>5.6741071428571415</c:v>
                </c:pt>
                <c:pt idx="1026">
                  <c:v>5.6796428571428574</c:v>
                </c:pt>
                <c:pt idx="1027">
                  <c:v>5.6851785714285681</c:v>
                </c:pt>
                <c:pt idx="1028">
                  <c:v>5.6907142857142858</c:v>
                </c:pt>
                <c:pt idx="1029">
                  <c:v>5.69625</c:v>
                </c:pt>
                <c:pt idx="1030">
                  <c:v>5.7017857142857151</c:v>
                </c:pt>
                <c:pt idx="1031">
                  <c:v>5.7073214285714293</c:v>
                </c:pt>
                <c:pt idx="1032">
                  <c:v>5.7128571428571435</c:v>
                </c:pt>
                <c:pt idx="1033">
                  <c:v>5.7183928571428577</c:v>
                </c:pt>
                <c:pt idx="1034">
                  <c:v>5.7239285714285684</c:v>
                </c:pt>
                <c:pt idx="1035">
                  <c:v>5.7294642857142897</c:v>
                </c:pt>
                <c:pt idx="1036">
                  <c:v>5.7350000000000003</c:v>
                </c:pt>
                <c:pt idx="1037">
                  <c:v>5.7405357142857145</c:v>
                </c:pt>
                <c:pt idx="1038">
                  <c:v>5.7460714285714314</c:v>
                </c:pt>
                <c:pt idx="1039">
                  <c:v>5.7516071428571482</c:v>
                </c:pt>
                <c:pt idx="1040">
                  <c:v>5.7571428571428545</c:v>
                </c:pt>
                <c:pt idx="1041">
                  <c:v>5.7626785714285695</c:v>
                </c:pt>
                <c:pt idx="1042">
                  <c:v>5.7682142857142864</c:v>
                </c:pt>
                <c:pt idx="1043">
                  <c:v>5.7737500000000024</c:v>
                </c:pt>
                <c:pt idx="1044">
                  <c:v>5.7792857142857184</c:v>
                </c:pt>
                <c:pt idx="1045">
                  <c:v>5.784821428571429</c:v>
                </c:pt>
                <c:pt idx="1046">
                  <c:v>5.7903571428571432</c:v>
                </c:pt>
                <c:pt idx="1047">
                  <c:v>5.7958928571428565</c:v>
                </c:pt>
                <c:pt idx="1048">
                  <c:v>5.8014285714285716</c:v>
                </c:pt>
                <c:pt idx="1049">
                  <c:v>5.8069642857142894</c:v>
                </c:pt>
                <c:pt idx="1050">
                  <c:v>5.8124999999999973</c:v>
                </c:pt>
                <c:pt idx="1051">
                  <c:v>5.8180357142857106</c:v>
                </c:pt>
                <c:pt idx="1052">
                  <c:v>5.8235714285714275</c:v>
                </c:pt>
                <c:pt idx="1053">
                  <c:v>5.8291071428571435</c:v>
                </c:pt>
                <c:pt idx="1054">
                  <c:v>5.8346428571428577</c:v>
                </c:pt>
                <c:pt idx="1055">
                  <c:v>5.8401785714285683</c:v>
                </c:pt>
                <c:pt idx="1056">
                  <c:v>5.8457142857142861</c:v>
                </c:pt>
                <c:pt idx="1057">
                  <c:v>5.8512500000000003</c:v>
                </c:pt>
                <c:pt idx="1058">
                  <c:v>5.8567857142857145</c:v>
                </c:pt>
                <c:pt idx="1059">
                  <c:v>5.8623214285714287</c:v>
                </c:pt>
                <c:pt idx="1060">
                  <c:v>5.8678571428571402</c:v>
                </c:pt>
                <c:pt idx="1061">
                  <c:v>5.873392857142858</c:v>
                </c:pt>
                <c:pt idx="1062">
                  <c:v>5.8789285714285695</c:v>
                </c:pt>
                <c:pt idx="1063">
                  <c:v>5.8844642857142864</c:v>
                </c:pt>
                <c:pt idx="1064">
                  <c:v>5.8900000000000006</c:v>
                </c:pt>
                <c:pt idx="1065">
                  <c:v>5.8955357142857086</c:v>
                </c:pt>
                <c:pt idx="1066">
                  <c:v>5.9010714285714325</c:v>
                </c:pt>
                <c:pt idx="1067">
                  <c:v>5.9066071428571494</c:v>
                </c:pt>
                <c:pt idx="1068">
                  <c:v>5.9121428571428565</c:v>
                </c:pt>
                <c:pt idx="1069">
                  <c:v>5.9176785714285716</c:v>
                </c:pt>
                <c:pt idx="1070">
                  <c:v>5.9232142857142884</c:v>
                </c:pt>
                <c:pt idx="1071">
                  <c:v>5.9287500000000009</c:v>
                </c:pt>
                <c:pt idx="1072">
                  <c:v>5.9342857142857151</c:v>
                </c:pt>
                <c:pt idx="1073">
                  <c:v>5.9398214285714328</c:v>
                </c:pt>
                <c:pt idx="1074">
                  <c:v>5.945357142857147</c:v>
                </c:pt>
                <c:pt idx="1075">
                  <c:v>5.9508928571428577</c:v>
                </c:pt>
                <c:pt idx="1076">
                  <c:v>5.9564285714285718</c:v>
                </c:pt>
                <c:pt idx="1077">
                  <c:v>5.9619642857142896</c:v>
                </c:pt>
                <c:pt idx="1078">
                  <c:v>5.9674999999999985</c:v>
                </c:pt>
                <c:pt idx="1079">
                  <c:v>5.9730357142857144</c:v>
                </c:pt>
                <c:pt idx="1080">
                  <c:v>5.9785714285714304</c:v>
                </c:pt>
                <c:pt idx="1081">
                  <c:v>5.9841071428571437</c:v>
                </c:pt>
                <c:pt idx="1082">
                  <c:v>5.9896428571428624</c:v>
                </c:pt>
                <c:pt idx="1083">
                  <c:v>5.9951785714285695</c:v>
                </c:pt>
                <c:pt idx="1084">
                  <c:v>6.0007142857142863</c:v>
                </c:pt>
                <c:pt idx="1085">
                  <c:v>6.0062500000000014</c:v>
                </c:pt>
                <c:pt idx="1086">
                  <c:v>6.0117857142857147</c:v>
                </c:pt>
                <c:pt idx="1087">
                  <c:v>6.0173214285714289</c:v>
                </c:pt>
                <c:pt idx="1088">
                  <c:v>6.0228571428571405</c:v>
                </c:pt>
                <c:pt idx="1089">
                  <c:v>6.0283928571428556</c:v>
                </c:pt>
                <c:pt idx="1090">
                  <c:v>6.0339285714285715</c:v>
                </c:pt>
                <c:pt idx="1091">
                  <c:v>6.0394642857142911</c:v>
                </c:pt>
                <c:pt idx="1092">
                  <c:v>6.0450000000000008</c:v>
                </c:pt>
                <c:pt idx="1093">
                  <c:v>6.0505357142857106</c:v>
                </c:pt>
                <c:pt idx="1094">
                  <c:v>6.0560714285714292</c:v>
                </c:pt>
                <c:pt idx="1095">
                  <c:v>6.0616071428571434</c:v>
                </c:pt>
                <c:pt idx="1096">
                  <c:v>6.0671428571428541</c:v>
                </c:pt>
                <c:pt idx="1097">
                  <c:v>6.0726785714285718</c:v>
                </c:pt>
                <c:pt idx="1098">
                  <c:v>6.0782142857142896</c:v>
                </c:pt>
                <c:pt idx="1099">
                  <c:v>6.0837500000000002</c:v>
                </c:pt>
                <c:pt idx="1100">
                  <c:v>6.0892857142857144</c:v>
                </c:pt>
                <c:pt idx="1101">
                  <c:v>6.0948214285714295</c:v>
                </c:pt>
                <c:pt idx="1102">
                  <c:v>6.1003571428571437</c:v>
                </c:pt>
                <c:pt idx="1103">
                  <c:v>6.1058928571428543</c:v>
                </c:pt>
                <c:pt idx="1104">
                  <c:v>6.1114285714285685</c:v>
                </c:pt>
                <c:pt idx="1105">
                  <c:v>6.1169642857142863</c:v>
                </c:pt>
                <c:pt idx="1106">
                  <c:v>6.1224999999999969</c:v>
                </c:pt>
                <c:pt idx="1107">
                  <c:v>6.1280357142857085</c:v>
                </c:pt>
                <c:pt idx="1108">
                  <c:v>6.1335714285714289</c:v>
                </c:pt>
                <c:pt idx="1109">
                  <c:v>6.1391071428571431</c:v>
                </c:pt>
                <c:pt idx="1110">
                  <c:v>6.1446428571428555</c:v>
                </c:pt>
                <c:pt idx="1111">
                  <c:v>6.1501785714285679</c:v>
                </c:pt>
                <c:pt idx="1112">
                  <c:v>6.1557142857142866</c:v>
                </c:pt>
                <c:pt idx="1113">
                  <c:v>6.1612500000000008</c:v>
                </c:pt>
                <c:pt idx="1114">
                  <c:v>6.1667857142857097</c:v>
                </c:pt>
                <c:pt idx="1115">
                  <c:v>6.1723214285714292</c:v>
                </c:pt>
                <c:pt idx="1116">
                  <c:v>6.1778571428571425</c:v>
                </c:pt>
                <c:pt idx="1117">
                  <c:v>6.1833928571428576</c:v>
                </c:pt>
                <c:pt idx="1118">
                  <c:v>6.1889285714285682</c:v>
                </c:pt>
                <c:pt idx="1119">
                  <c:v>6.194464285714286</c:v>
                </c:pt>
                <c:pt idx="1120">
                  <c:v>6.2</c:v>
                </c:pt>
                <c:pt idx="1121">
                  <c:v>6.2055357142857108</c:v>
                </c:pt>
                <c:pt idx="1122">
                  <c:v>6.2110714285714304</c:v>
                </c:pt>
                <c:pt idx="1123">
                  <c:v>6.2166071428571481</c:v>
                </c:pt>
                <c:pt idx="1124">
                  <c:v>6.2221428571428543</c:v>
                </c:pt>
                <c:pt idx="1125">
                  <c:v>6.2276785714285685</c:v>
                </c:pt>
                <c:pt idx="1126">
                  <c:v>6.2332142857142898</c:v>
                </c:pt>
                <c:pt idx="1127">
                  <c:v>6.2387500000000014</c:v>
                </c:pt>
                <c:pt idx="1128">
                  <c:v>6.2442857142857147</c:v>
                </c:pt>
                <c:pt idx="1129">
                  <c:v>6.2498214285714324</c:v>
                </c:pt>
                <c:pt idx="1130">
                  <c:v>6.2553571428571431</c:v>
                </c:pt>
                <c:pt idx="1131">
                  <c:v>6.2608928571428555</c:v>
                </c:pt>
                <c:pt idx="1132">
                  <c:v>6.2664285714285715</c:v>
                </c:pt>
                <c:pt idx="1133">
                  <c:v>6.271964285714291</c:v>
                </c:pt>
                <c:pt idx="1134">
                  <c:v>6.2775000000000007</c:v>
                </c:pt>
                <c:pt idx="1135">
                  <c:v>6.2830357142857149</c:v>
                </c:pt>
                <c:pt idx="1136">
                  <c:v>6.2885714285714291</c:v>
                </c:pt>
                <c:pt idx="1137">
                  <c:v>6.2941071428571425</c:v>
                </c:pt>
                <c:pt idx="1138">
                  <c:v>6.2996428571428584</c:v>
                </c:pt>
                <c:pt idx="1139">
                  <c:v>6.3051785714285682</c:v>
                </c:pt>
                <c:pt idx="1140">
                  <c:v>6.3107142857142859</c:v>
                </c:pt>
                <c:pt idx="1141">
                  <c:v>6.3162500000000001</c:v>
                </c:pt>
                <c:pt idx="1142">
                  <c:v>6.3217857142857117</c:v>
                </c:pt>
                <c:pt idx="1143">
                  <c:v>6.3273214285714285</c:v>
                </c:pt>
                <c:pt idx="1144">
                  <c:v>6.3328571428571436</c:v>
                </c:pt>
                <c:pt idx="1145">
                  <c:v>6.3383928571428578</c:v>
                </c:pt>
                <c:pt idx="1146">
                  <c:v>6.3439285714285685</c:v>
                </c:pt>
                <c:pt idx="1147">
                  <c:v>6.3494642857142898</c:v>
                </c:pt>
                <c:pt idx="1148">
                  <c:v>6.3549999999999969</c:v>
                </c:pt>
                <c:pt idx="1149">
                  <c:v>6.3605357142857084</c:v>
                </c:pt>
                <c:pt idx="1150">
                  <c:v>6.3660714285714288</c:v>
                </c:pt>
                <c:pt idx="1151">
                  <c:v>6.3716071428571484</c:v>
                </c:pt>
                <c:pt idx="1152">
                  <c:v>6.3771428571428546</c:v>
                </c:pt>
                <c:pt idx="1153">
                  <c:v>6.3826785714285705</c:v>
                </c:pt>
                <c:pt idx="1154">
                  <c:v>6.3882142857142874</c:v>
                </c:pt>
                <c:pt idx="1155">
                  <c:v>6.3937500000000007</c:v>
                </c:pt>
                <c:pt idx="1156">
                  <c:v>6.3992857142857149</c:v>
                </c:pt>
                <c:pt idx="1157">
                  <c:v>6.4048214285714291</c:v>
                </c:pt>
                <c:pt idx="1158">
                  <c:v>6.4103571428571433</c:v>
                </c:pt>
                <c:pt idx="1159">
                  <c:v>6.4158928571428575</c:v>
                </c:pt>
                <c:pt idx="1160">
                  <c:v>6.4214285714285717</c:v>
                </c:pt>
                <c:pt idx="1161">
                  <c:v>6.4269642857142895</c:v>
                </c:pt>
                <c:pt idx="1162">
                  <c:v>6.4325000000000001</c:v>
                </c:pt>
                <c:pt idx="1163">
                  <c:v>6.4380357142857152</c:v>
                </c:pt>
                <c:pt idx="1164">
                  <c:v>6.4435714285714294</c:v>
                </c:pt>
                <c:pt idx="1165">
                  <c:v>6.449107142857148</c:v>
                </c:pt>
                <c:pt idx="1166">
                  <c:v>6.4546428571428578</c:v>
                </c:pt>
                <c:pt idx="1167">
                  <c:v>6.4601785714285684</c:v>
                </c:pt>
                <c:pt idx="1168">
                  <c:v>6.4657142857142862</c:v>
                </c:pt>
                <c:pt idx="1169">
                  <c:v>6.4712500000000039</c:v>
                </c:pt>
                <c:pt idx="1170">
                  <c:v>6.4767857142857164</c:v>
                </c:pt>
                <c:pt idx="1171">
                  <c:v>6.4823214285714323</c:v>
                </c:pt>
                <c:pt idx="1172">
                  <c:v>6.487857142857143</c:v>
                </c:pt>
                <c:pt idx="1173">
                  <c:v>6.4933928571428581</c:v>
                </c:pt>
                <c:pt idx="1174">
                  <c:v>6.4989285714285705</c:v>
                </c:pt>
                <c:pt idx="1175">
                  <c:v>6.5044642857142874</c:v>
                </c:pt>
                <c:pt idx="1176">
                  <c:v>6.5100000000000007</c:v>
                </c:pt>
                <c:pt idx="1177">
                  <c:v>6.5155357142857095</c:v>
                </c:pt>
                <c:pt idx="1178">
                  <c:v>6.5210714285714291</c:v>
                </c:pt>
                <c:pt idx="1179">
                  <c:v>6.5266071428571433</c:v>
                </c:pt>
                <c:pt idx="1180">
                  <c:v>6.5321428571428575</c:v>
                </c:pt>
                <c:pt idx="1181">
                  <c:v>6.5376785714285717</c:v>
                </c:pt>
                <c:pt idx="1182">
                  <c:v>6.5432142857142894</c:v>
                </c:pt>
                <c:pt idx="1183">
                  <c:v>6.548750000000001</c:v>
                </c:pt>
                <c:pt idx="1184">
                  <c:v>6.5542857142857107</c:v>
                </c:pt>
                <c:pt idx="1185">
                  <c:v>6.5598214285714294</c:v>
                </c:pt>
                <c:pt idx="1186">
                  <c:v>6.5653571428571436</c:v>
                </c:pt>
                <c:pt idx="1187">
                  <c:v>6.5708928571428578</c:v>
                </c:pt>
                <c:pt idx="1188">
                  <c:v>6.576428571428572</c:v>
                </c:pt>
                <c:pt idx="1189">
                  <c:v>6.5819642857142897</c:v>
                </c:pt>
                <c:pt idx="1190">
                  <c:v>6.5874999999999995</c:v>
                </c:pt>
                <c:pt idx="1191">
                  <c:v>6.5930357142857146</c:v>
                </c:pt>
                <c:pt idx="1192">
                  <c:v>6.5985714285714288</c:v>
                </c:pt>
                <c:pt idx="1193">
                  <c:v>6.6041071428571403</c:v>
                </c:pt>
                <c:pt idx="1194">
                  <c:v>6.609642857142858</c:v>
                </c:pt>
                <c:pt idx="1195">
                  <c:v>6.6151785714285678</c:v>
                </c:pt>
                <c:pt idx="1196">
                  <c:v>6.6207142857142856</c:v>
                </c:pt>
                <c:pt idx="1197">
                  <c:v>6.6262500000000006</c:v>
                </c:pt>
                <c:pt idx="1198">
                  <c:v>6.6317857142857148</c:v>
                </c:pt>
                <c:pt idx="1199">
                  <c:v>6.637321428571429</c:v>
                </c:pt>
                <c:pt idx="1200">
                  <c:v>6.6428571428571415</c:v>
                </c:pt>
                <c:pt idx="1201">
                  <c:v>6.6483928571428565</c:v>
                </c:pt>
                <c:pt idx="1202">
                  <c:v>6.6539285714285681</c:v>
                </c:pt>
                <c:pt idx="1203">
                  <c:v>6.6594642857142894</c:v>
                </c:pt>
                <c:pt idx="1204">
                  <c:v>6.6649999999999956</c:v>
                </c:pt>
                <c:pt idx="1205">
                  <c:v>6.6705357142857107</c:v>
                </c:pt>
                <c:pt idx="1206">
                  <c:v>6.6760714285714293</c:v>
                </c:pt>
                <c:pt idx="1207">
                  <c:v>6.6816071428571471</c:v>
                </c:pt>
                <c:pt idx="1208">
                  <c:v>6.6871428571428542</c:v>
                </c:pt>
                <c:pt idx="1209">
                  <c:v>6.6926785714285684</c:v>
                </c:pt>
                <c:pt idx="1210">
                  <c:v>6.6982142857142861</c:v>
                </c:pt>
                <c:pt idx="1211">
                  <c:v>6.7037500000000003</c:v>
                </c:pt>
                <c:pt idx="1212">
                  <c:v>6.7092857142857154</c:v>
                </c:pt>
                <c:pt idx="1213">
                  <c:v>6.7148214285714287</c:v>
                </c:pt>
                <c:pt idx="1214">
                  <c:v>6.7203571428571438</c:v>
                </c:pt>
                <c:pt idx="1215">
                  <c:v>6.7258928571428545</c:v>
                </c:pt>
                <c:pt idx="1216">
                  <c:v>6.7314285714285722</c:v>
                </c:pt>
                <c:pt idx="1217">
                  <c:v>6.73696428571429</c:v>
                </c:pt>
                <c:pt idx="1218">
                  <c:v>6.7425000000000006</c:v>
                </c:pt>
                <c:pt idx="1219">
                  <c:v>6.7480357142857148</c:v>
                </c:pt>
                <c:pt idx="1220">
                  <c:v>6.753571428571429</c:v>
                </c:pt>
                <c:pt idx="1221">
                  <c:v>6.7591071428571432</c:v>
                </c:pt>
                <c:pt idx="1222">
                  <c:v>6.7646428571428565</c:v>
                </c:pt>
                <c:pt idx="1223">
                  <c:v>6.7701785714285716</c:v>
                </c:pt>
                <c:pt idx="1224">
                  <c:v>6.7757142857142894</c:v>
                </c:pt>
                <c:pt idx="1225">
                  <c:v>6.7812500000000044</c:v>
                </c:pt>
                <c:pt idx="1226">
                  <c:v>6.7867857142857151</c:v>
                </c:pt>
                <c:pt idx="1227">
                  <c:v>6.7923214285714293</c:v>
                </c:pt>
                <c:pt idx="1228">
                  <c:v>6.7978571428571435</c:v>
                </c:pt>
                <c:pt idx="1229">
                  <c:v>6.8033928571428577</c:v>
                </c:pt>
                <c:pt idx="1230">
                  <c:v>6.8089285714285683</c:v>
                </c:pt>
                <c:pt idx="1231">
                  <c:v>6.8144642857142861</c:v>
                </c:pt>
                <c:pt idx="1232">
                  <c:v>6.8199999999999985</c:v>
                </c:pt>
                <c:pt idx="1233">
                  <c:v>6.8255357142857083</c:v>
                </c:pt>
                <c:pt idx="1234">
                  <c:v>6.8310714285714313</c:v>
                </c:pt>
                <c:pt idx="1235">
                  <c:v>6.8366071428571482</c:v>
                </c:pt>
                <c:pt idx="1236">
                  <c:v>6.8421428571428544</c:v>
                </c:pt>
                <c:pt idx="1237">
                  <c:v>6.8476785714285695</c:v>
                </c:pt>
                <c:pt idx="1238">
                  <c:v>6.8532142857142864</c:v>
                </c:pt>
                <c:pt idx="1239">
                  <c:v>6.8587500000000006</c:v>
                </c:pt>
                <c:pt idx="1240">
                  <c:v>6.8642857142857086</c:v>
                </c:pt>
                <c:pt idx="1241">
                  <c:v>6.869821428571429</c:v>
                </c:pt>
                <c:pt idx="1242">
                  <c:v>6.8753571428571432</c:v>
                </c:pt>
                <c:pt idx="1243">
                  <c:v>6.8808928571428565</c:v>
                </c:pt>
                <c:pt idx="1244">
                  <c:v>6.8864285714285716</c:v>
                </c:pt>
                <c:pt idx="1245">
                  <c:v>6.8919642857142884</c:v>
                </c:pt>
                <c:pt idx="1246">
                  <c:v>6.8974999999999973</c:v>
                </c:pt>
                <c:pt idx="1247">
                  <c:v>6.9030357142857151</c:v>
                </c:pt>
                <c:pt idx="1248">
                  <c:v>6.9085714285714293</c:v>
                </c:pt>
                <c:pt idx="1249">
                  <c:v>6.9141071428571435</c:v>
                </c:pt>
                <c:pt idx="1250">
                  <c:v>6.9196428571428594</c:v>
                </c:pt>
                <c:pt idx="1251">
                  <c:v>6.9251785714285683</c:v>
                </c:pt>
                <c:pt idx="1252">
                  <c:v>6.9307142857142896</c:v>
                </c:pt>
                <c:pt idx="1253">
                  <c:v>6.9362500000000038</c:v>
                </c:pt>
                <c:pt idx="1254">
                  <c:v>6.9417857142857144</c:v>
                </c:pt>
                <c:pt idx="1255">
                  <c:v>6.9473214285714304</c:v>
                </c:pt>
                <c:pt idx="1256">
                  <c:v>6.9528571428571437</c:v>
                </c:pt>
                <c:pt idx="1257">
                  <c:v>6.9583928571428579</c:v>
                </c:pt>
                <c:pt idx="1258">
                  <c:v>6.9639285714285695</c:v>
                </c:pt>
                <c:pt idx="1259">
                  <c:v>6.9694642857142899</c:v>
                </c:pt>
                <c:pt idx="1260">
                  <c:v>6.9750000000000014</c:v>
                </c:pt>
                <c:pt idx="1261">
                  <c:v>6.9805357142857147</c:v>
                </c:pt>
                <c:pt idx="1262">
                  <c:v>6.9860714285714325</c:v>
                </c:pt>
                <c:pt idx="1263">
                  <c:v>6.9916071428571493</c:v>
                </c:pt>
                <c:pt idx="1264">
                  <c:v>6.9971428571428556</c:v>
                </c:pt>
                <c:pt idx="1265">
                  <c:v>7.0026785714285715</c:v>
                </c:pt>
                <c:pt idx="1266">
                  <c:v>7.0082142857142884</c:v>
                </c:pt>
                <c:pt idx="1267">
                  <c:v>7.0137500000000008</c:v>
                </c:pt>
                <c:pt idx="1268">
                  <c:v>7.019285714285715</c:v>
                </c:pt>
                <c:pt idx="1269">
                  <c:v>7.0248214285714266</c:v>
                </c:pt>
                <c:pt idx="1270">
                  <c:v>7.0303571428571434</c:v>
                </c:pt>
                <c:pt idx="1271">
                  <c:v>7.0358928571428576</c:v>
                </c:pt>
                <c:pt idx="1272">
                  <c:v>7.0414285714285718</c:v>
                </c:pt>
                <c:pt idx="1273">
                  <c:v>7.0469642857142896</c:v>
                </c:pt>
                <c:pt idx="1274">
                  <c:v>7.0524999999999975</c:v>
                </c:pt>
                <c:pt idx="1275">
                  <c:v>7.0580357142857117</c:v>
                </c:pt>
                <c:pt idx="1276">
                  <c:v>7.0635714285714295</c:v>
                </c:pt>
                <c:pt idx="1277">
                  <c:v>7.0691071428571437</c:v>
                </c:pt>
                <c:pt idx="1278">
                  <c:v>7.0746428571428579</c:v>
                </c:pt>
                <c:pt idx="1279">
                  <c:v>7.0801785714285685</c:v>
                </c:pt>
                <c:pt idx="1280">
                  <c:v>7.0857142857142863</c:v>
                </c:pt>
                <c:pt idx="1281">
                  <c:v>7.0912500000000014</c:v>
                </c:pt>
                <c:pt idx="1282">
                  <c:v>7.0967857142857147</c:v>
                </c:pt>
                <c:pt idx="1283">
                  <c:v>7.1023214285714289</c:v>
                </c:pt>
                <c:pt idx="1284">
                  <c:v>7.1078571428571395</c:v>
                </c:pt>
                <c:pt idx="1285">
                  <c:v>7.1133928571428555</c:v>
                </c:pt>
                <c:pt idx="1286">
                  <c:v>7.1189285714285679</c:v>
                </c:pt>
                <c:pt idx="1287">
                  <c:v>7.1244642857142866</c:v>
                </c:pt>
                <c:pt idx="1288">
                  <c:v>7.1300000000000008</c:v>
                </c:pt>
                <c:pt idx="1289">
                  <c:v>7.1355357142857097</c:v>
                </c:pt>
                <c:pt idx="1290">
                  <c:v>7.1410714285714292</c:v>
                </c:pt>
                <c:pt idx="1291">
                  <c:v>7.1466071428571434</c:v>
                </c:pt>
                <c:pt idx="1292">
                  <c:v>7.152142857142854</c:v>
                </c:pt>
                <c:pt idx="1293">
                  <c:v>7.1576785714285682</c:v>
                </c:pt>
                <c:pt idx="1294">
                  <c:v>7.163214285714286</c:v>
                </c:pt>
                <c:pt idx="1295">
                  <c:v>7.1687499999999975</c:v>
                </c:pt>
                <c:pt idx="1296">
                  <c:v>7.1742857142857117</c:v>
                </c:pt>
                <c:pt idx="1297">
                  <c:v>7.1798214285714304</c:v>
                </c:pt>
                <c:pt idx="1298">
                  <c:v>7.1853571428571437</c:v>
                </c:pt>
                <c:pt idx="1299">
                  <c:v>7.1908928571428543</c:v>
                </c:pt>
                <c:pt idx="1300">
                  <c:v>7.1964285714285685</c:v>
                </c:pt>
                <c:pt idx="1301">
                  <c:v>7.2019642857142898</c:v>
                </c:pt>
                <c:pt idx="1302">
                  <c:v>7.2075000000000005</c:v>
                </c:pt>
                <c:pt idx="1303">
                  <c:v>7.2130357142857147</c:v>
                </c:pt>
                <c:pt idx="1304">
                  <c:v>7.2185714285714289</c:v>
                </c:pt>
                <c:pt idx="1305">
                  <c:v>7.2241071428571395</c:v>
                </c:pt>
                <c:pt idx="1306">
                  <c:v>7.2296428571428581</c:v>
                </c:pt>
                <c:pt idx="1307">
                  <c:v>7.2351785714285715</c:v>
                </c:pt>
                <c:pt idx="1308">
                  <c:v>7.2407142857142874</c:v>
                </c:pt>
                <c:pt idx="1309">
                  <c:v>7.2462500000000034</c:v>
                </c:pt>
                <c:pt idx="1310">
                  <c:v>7.2517857142857149</c:v>
                </c:pt>
                <c:pt idx="1311">
                  <c:v>7.2573214285714291</c:v>
                </c:pt>
                <c:pt idx="1312">
                  <c:v>7.2628571428571425</c:v>
                </c:pt>
                <c:pt idx="1313">
                  <c:v>7.2683928571428575</c:v>
                </c:pt>
                <c:pt idx="1314">
                  <c:v>7.2739285714285717</c:v>
                </c:pt>
                <c:pt idx="1315">
                  <c:v>7.2794642857142922</c:v>
                </c:pt>
                <c:pt idx="1316">
                  <c:v>7.285000000000001</c:v>
                </c:pt>
                <c:pt idx="1317">
                  <c:v>7.2905357142857117</c:v>
                </c:pt>
                <c:pt idx="1318">
                  <c:v>7.2960714285714294</c:v>
                </c:pt>
                <c:pt idx="1319">
                  <c:v>7.3016071428571481</c:v>
                </c:pt>
                <c:pt idx="1320">
                  <c:v>7.3071428571428543</c:v>
                </c:pt>
                <c:pt idx="1321">
                  <c:v>7.3126785714285685</c:v>
                </c:pt>
                <c:pt idx="1322">
                  <c:v>7.3182142857142862</c:v>
                </c:pt>
                <c:pt idx="1323">
                  <c:v>7.3237499999999995</c:v>
                </c:pt>
                <c:pt idx="1324">
                  <c:v>7.3292857142857146</c:v>
                </c:pt>
                <c:pt idx="1325">
                  <c:v>7.3348214285714288</c:v>
                </c:pt>
                <c:pt idx="1326">
                  <c:v>7.340357142857143</c:v>
                </c:pt>
                <c:pt idx="1327">
                  <c:v>7.3458928571428546</c:v>
                </c:pt>
                <c:pt idx="1328">
                  <c:v>7.3514285714285705</c:v>
                </c:pt>
                <c:pt idx="1329">
                  <c:v>7.3569642857142874</c:v>
                </c:pt>
                <c:pt idx="1330">
                  <c:v>7.3624999999999972</c:v>
                </c:pt>
                <c:pt idx="1331">
                  <c:v>7.3680357142857096</c:v>
                </c:pt>
                <c:pt idx="1332">
                  <c:v>7.3735714285714291</c:v>
                </c:pt>
                <c:pt idx="1333">
                  <c:v>7.3791071428571433</c:v>
                </c:pt>
                <c:pt idx="1334">
                  <c:v>7.3846428571428575</c:v>
                </c:pt>
                <c:pt idx="1335">
                  <c:v>7.3901785714285682</c:v>
                </c:pt>
                <c:pt idx="1336">
                  <c:v>7.3957142857142859</c:v>
                </c:pt>
                <c:pt idx="1337">
                  <c:v>7.4012500000000045</c:v>
                </c:pt>
                <c:pt idx="1338">
                  <c:v>7.4067857142857152</c:v>
                </c:pt>
                <c:pt idx="1339">
                  <c:v>7.4123214285714294</c:v>
                </c:pt>
                <c:pt idx="1340">
                  <c:v>7.4178571428571436</c:v>
                </c:pt>
                <c:pt idx="1341">
                  <c:v>7.4233928571428578</c:v>
                </c:pt>
                <c:pt idx="1342">
                  <c:v>7.4289285714285684</c:v>
                </c:pt>
                <c:pt idx="1343">
                  <c:v>7.4344642857142897</c:v>
                </c:pt>
                <c:pt idx="1344">
                  <c:v>7.44</c:v>
                </c:pt>
                <c:pt idx="1345">
                  <c:v>7.4455357142857146</c:v>
                </c:pt>
                <c:pt idx="1346">
                  <c:v>7.4510714285714323</c:v>
                </c:pt>
                <c:pt idx="1347">
                  <c:v>7.4566071428571492</c:v>
                </c:pt>
                <c:pt idx="1348">
                  <c:v>7.4621428571428545</c:v>
                </c:pt>
                <c:pt idx="1349">
                  <c:v>7.4676785714285705</c:v>
                </c:pt>
                <c:pt idx="1350">
                  <c:v>7.4732142857142909</c:v>
                </c:pt>
                <c:pt idx="1351">
                  <c:v>7.4787500000000033</c:v>
                </c:pt>
                <c:pt idx="1352">
                  <c:v>7.4842857142857149</c:v>
                </c:pt>
                <c:pt idx="1353">
                  <c:v>7.4898214285714326</c:v>
                </c:pt>
                <c:pt idx="1354">
                  <c:v>7.4953571428571433</c:v>
                </c:pt>
                <c:pt idx="1355">
                  <c:v>7.5008928571428575</c:v>
                </c:pt>
                <c:pt idx="1356">
                  <c:v>7.5064285714285717</c:v>
                </c:pt>
                <c:pt idx="1357">
                  <c:v>7.5119642857142894</c:v>
                </c:pt>
                <c:pt idx="1358">
                  <c:v>7.5174999999999974</c:v>
                </c:pt>
                <c:pt idx="1359">
                  <c:v>7.5230357142857107</c:v>
                </c:pt>
                <c:pt idx="1360">
                  <c:v>7.5285714285714285</c:v>
                </c:pt>
                <c:pt idx="1361">
                  <c:v>7.5341071428571436</c:v>
                </c:pt>
                <c:pt idx="1362">
                  <c:v>7.5396428571428613</c:v>
                </c:pt>
                <c:pt idx="1363">
                  <c:v>7.5451785714285684</c:v>
                </c:pt>
                <c:pt idx="1364">
                  <c:v>7.5507142857142862</c:v>
                </c:pt>
                <c:pt idx="1365">
                  <c:v>7.5562500000000004</c:v>
                </c:pt>
                <c:pt idx="1366">
                  <c:v>7.5617857142857146</c:v>
                </c:pt>
                <c:pt idx="1367">
                  <c:v>7.5673214285714288</c:v>
                </c:pt>
                <c:pt idx="1368">
                  <c:v>7.5728571428571438</c:v>
                </c:pt>
                <c:pt idx="1369">
                  <c:v>7.578392857142858</c:v>
                </c:pt>
                <c:pt idx="1370">
                  <c:v>7.5839285714285705</c:v>
                </c:pt>
                <c:pt idx="1371">
                  <c:v>7.58946428571429</c:v>
                </c:pt>
                <c:pt idx="1372">
                  <c:v>7.5950000000000006</c:v>
                </c:pt>
                <c:pt idx="1373">
                  <c:v>7.6005357142857095</c:v>
                </c:pt>
                <c:pt idx="1374">
                  <c:v>7.606071428571429</c:v>
                </c:pt>
                <c:pt idx="1375">
                  <c:v>7.6116071428571432</c:v>
                </c:pt>
                <c:pt idx="1376">
                  <c:v>7.6171428571428521</c:v>
                </c:pt>
                <c:pt idx="1377">
                  <c:v>7.6226785714285681</c:v>
                </c:pt>
                <c:pt idx="1378">
                  <c:v>7.6282142857142867</c:v>
                </c:pt>
                <c:pt idx="1379">
                  <c:v>7.6337500000000009</c:v>
                </c:pt>
                <c:pt idx="1380">
                  <c:v>7.6392857142857151</c:v>
                </c:pt>
                <c:pt idx="1381">
                  <c:v>7.6448214285714275</c:v>
                </c:pt>
                <c:pt idx="1382">
                  <c:v>7.6503571428571435</c:v>
                </c:pt>
                <c:pt idx="1383">
                  <c:v>7.6558928571428542</c:v>
                </c:pt>
                <c:pt idx="1384">
                  <c:v>7.6614285714285684</c:v>
                </c:pt>
                <c:pt idx="1385">
                  <c:v>7.6669642857142861</c:v>
                </c:pt>
                <c:pt idx="1386">
                  <c:v>7.6724999999999985</c:v>
                </c:pt>
                <c:pt idx="1387">
                  <c:v>7.6780357142857145</c:v>
                </c:pt>
                <c:pt idx="1388">
                  <c:v>7.6835714285714296</c:v>
                </c:pt>
                <c:pt idx="1389">
                  <c:v>7.6891071428571438</c:v>
                </c:pt>
                <c:pt idx="1390">
                  <c:v>7.6946428571428545</c:v>
                </c:pt>
                <c:pt idx="1391">
                  <c:v>7.7001785714285695</c:v>
                </c:pt>
                <c:pt idx="1392">
                  <c:v>7.7057142857142864</c:v>
                </c:pt>
                <c:pt idx="1393">
                  <c:v>7.7112500000000024</c:v>
                </c:pt>
                <c:pt idx="1394">
                  <c:v>7.7167857142857148</c:v>
                </c:pt>
                <c:pt idx="1395">
                  <c:v>7.722321428571429</c:v>
                </c:pt>
                <c:pt idx="1396">
                  <c:v>7.7278571428571405</c:v>
                </c:pt>
                <c:pt idx="1397">
                  <c:v>7.7333928571428574</c:v>
                </c:pt>
                <c:pt idx="1398">
                  <c:v>7.7389285714285725</c:v>
                </c:pt>
                <c:pt idx="1399">
                  <c:v>7.7444642857142894</c:v>
                </c:pt>
                <c:pt idx="1400">
                  <c:v>7.7500000000000009</c:v>
                </c:pt>
                <c:pt idx="1401">
                  <c:v>7.7555357142857106</c:v>
                </c:pt>
                <c:pt idx="1402">
                  <c:v>7.7610714285714293</c:v>
                </c:pt>
                <c:pt idx="1403">
                  <c:v>7.766607142857147</c:v>
                </c:pt>
                <c:pt idx="1404">
                  <c:v>7.7721428571428577</c:v>
                </c:pt>
                <c:pt idx="1405">
                  <c:v>7.7776785714285719</c:v>
                </c:pt>
                <c:pt idx="1406">
                  <c:v>7.7832142857142896</c:v>
                </c:pt>
                <c:pt idx="1407">
                  <c:v>7.7887500000000003</c:v>
                </c:pt>
                <c:pt idx="1408">
                  <c:v>7.7942857142857145</c:v>
                </c:pt>
                <c:pt idx="1409">
                  <c:v>7.7998214285714313</c:v>
                </c:pt>
                <c:pt idx="1410">
                  <c:v>7.8053571428571438</c:v>
                </c:pt>
                <c:pt idx="1411">
                  <c:v>7.8108928571428544</c:v>
                </c:pt>
                <c:pt idx="1412">
                  <c:v>7.8164285714285695</c:v>
                </c:pt>
                <c:pt idx="1413">
                  <c:v>7.8219642857142864</c:v>
                </c:pt>
                <c:pt idx="1414">
                  <c:v>7.827499999999997</c:v>
                </c:pt>
                <c:pt idx="1415">
                  <c:v>7.8330357142857148</c:v>
                </c:pt>
                <c:pt idx="1416">
                  <c:v>7.838571428571429</c:v>
                </c:pt>
                <c:pt idx="1417">
                  <c:v>7.8441071428571405</c:v>
                </c:pt>
                <c:pt idx="1418">
                  <c:v>7.8496428571428574</c:v>
                </c:pt>
                <c:pt idx="1419">
                  <c:v>7.8551785714285689</c:v>
                </c:pt>
                <c:pt idx="1420">
                  <c:v>7.8607142857142867</c:v>
                </c:pt>
                <c:pt idx="1421">
                  <c:v>7.8662500000000009</c:v>
                </c:pt>
                <c:pt idx="1422">
                  <c:v>7.8717857142857151</c:v>
                </c:pt>
                <c:pt idx="1423">
                  <c:v>7.8773214285714293</c:v>
                </c:pt>
                <c:pt idx="1424">
                  <c:v>7.8828571428571435</c:v>
                </c:pt>
                <c:pt idx="1425">
                  <c:v>7.8883928571428577</c:v>
                </c:pt>
                <c:pt idx="1426">
                  <c:v>7.8939285714285683</c:v>
                </c:pt>
                <c:pt idx="1427">
                  <c:v>7.8994642857142896</c:v>
                </c:pt>
                <c:pt idx="1428">
                  <c:v>7.9050000000000002</c:v>
                </c:pt>
                <c:pt idx="1429">
                  <c:v>7.9105357142857118</c:v>
                </c:pt>
                <c:pt idx="1430">
                  <c:v>7.9160714285714304</c:v>
                </c:pt>
                <c:pt idx="1431">
                  <c:v>7.9216071428571482</c:v>
                </c:pt>
                <c:pt idx="1432">
                  <c:v>7.9271428571428544</c:v>
                </c:pt>
                <c:pt idx="1433">
                  <c:v>7.9326785714285721</c:v>
                </c:pt>
                <c:pt idx="1434">
                  <c:v>7.9382142857142899</c:v>
                </c:pt>
                <c:pt idx="1435">
                  <c:v>7.9437500000000014</c:v>
                </c:pt>
                <c:pt idx="1436">
                  <c:v>7.9492857142857174</c:v>
                </c:pt>
                <c:pt idx="1437">
                  <c:v>7.9548214285714289</c:v>
                </c:pt>
                <c:pt idx="1438">
                  <c:v>7.9603571428571431</c:v>
                </c:pt>
                <c:pt idx="1439">
                  <c:v>7.9658928571428556</c:v>
                </c:pt>
                <c:pt idx="1440">
                  <c:v>7.9714285714285724</c:v>
                </c:pt>
                <c:pt idx="1441">
                  <c:v>7.9769642857142911</c:v>
                </c:pt>
                <c:pt idx="1442">
                  <c:v>7.9825000000000008</c:v>
                </c:pt>
                <c:pt idx="1443">
                  <c:v>7.988035714285715</c:v>
                </c:pt>
                <c:pt idx="1444">
                  <c:v>7.9935714285714292</c:v>
                </c:pt>
                <c:pt idx="1445">
                  <c:v>7.9991071428571434</c:v>
                </c:pt>
                <c:pt idx="1446">
                  <c:v>8.0046428571428656</c:v>
                </c:pt>
                <c:pt idx="1447">
                  <c:v>8.0101785714285683</c:v>
                </c:pt>
                <c:pt idx="1448">
                  <c:v>8.015714285714294</c:v>
                </c:pt>
                <c:pt idx="1449">
                  <c:v>8.0212500000000002</c:v>
                </c:pt>
                <c:pt idx="1450">
                  <c:v>8.0267857142857224</c:v>
                </c:pt>
                <c:pt idx="1451">
                  <c:v>8.0323214285714162</c:v>
                </c:pt>
                <c:pt idx="1452">
                  <c:v>8.0378571428571419</c:v>
                </c:pt>
                <c:pt idx="1453">
                  <c:v>8.043392857142857</c:v>
                </c:pt>
                <c:pt idx="1454">
                  <c:v>8.0489285714285614</c:v>
                </c:pt>
                <c:pt idx="1455">
                  <c:v>8.0544642857142943</c:v>
                </c:pt>
                <c:pt idx="1456">
                  <c:v>8.06</c:v>
                </c:pt>
                <c:pt idx="1457">
                  <c:v>8.0655357142857262</c:v>
                </c:pt>
                <c:pt idx="1458">
                  <c:v>8.0710714285714165</c:v>
                </c:pt>
                <c:pt idx="1459">
                  <c:v>8.076607142857144</c:v>
                </c:pt>
                <c:pt idx="1460">
                  <c:v>8.0821428571428644</c:v>
                </c:pt>
                <c:pt idx="1461">
                  <c:v>8.0876785714285688</c:v>
                </c:pt>
                <c:pt idx="1462">
                  <c:v>8.0932142857142857</c:v>
                </c:pt>
                <c:pt idx="1463">
                  <c:v>8.0987500000000008</c:v>
                </c:pt>
                <c:pt idx="1464">
                  <c:v>8.1042857142857141</c:v>
                </c:pt>
                <c:pt idx="1465">
                  <c:v>8.1098214285714167</c:v>
                </c:pt>
                <c:pt idx="1466">
                  <c:v>8.1153571428571389</c:v>
                </c:pt>
                <c:pt idx="1467">
                  <c:v>8.1208928571428576</c:v>
                </c:pt>
                <c:pt idx="1468">
                  <c:v>8.1264285714285709</c:v>
                </c:pt>
                <c:pt idx="1469">
                  <c:v>8.1319642857142789</c:v>
                </c:pt>
                <c:pt idx="1470">
                  <c:v>8.1375000000000011</c:v>
                </c:pt>
                <c:pt idx="1471">
                  <c:v>8.1430357142857144</c:v>
                </c:pt>
                <c:pt idx="1472">
                  <c:v>8.1485714285714117</c:v>
                </c:pt>
                <c:pt idx="1473">
                  <c:v>8.154107142857141</c:v>
                </c:pt>
                <c:pt idx="1474">
                  <c:v>8.1596428571428721</c:v>
                </c:pt>
                <c:pt idx="1475">
                  <c:v>8.165178571428573</c:v>
                </c:pt>
                <c:pt idx="1476">
                  <c:v>8.1707142857142863</c:v>
                </c:pt>
                <c:pt idx="1477">
                  <c:v>8.1762500000000014</c:v>
                </c:pt>
                <c:pt idx="1478">
                  <c:v>8.1817857142857147</c:v>
                </c:pt>
                <c:pt idx="1479">
                  <c:v>8.187321428571412</c:v>
                </c:pt>
                <c:pt idx="1480">
                  <c:v>8.1928571428571431</c:v>
                </c:pt>
                <c:pt idx="1481">
                  <c:v>8.1983928571428581</c:v>
                </c:pt>
                <c:pt idx="1482">
                  <c:v>8.2039285714285679</c:v>
                </c:pt>
                <c:pt idx="1483">
                  <c:v>8.2094642857142865</c:v>
                </c:pt>
                <c:pt idx="1484">
                  <c:v>8.2150000000000016</c:v>
                </c:pt>
                <c:pt idx="1485">
                  <c:v>8.2205357142857167</c:v>
                </c:pt>
                <c:pt idx="1486">
                  <c:v>8.226071428571414</c:v>
                </c:pt>
                <c:pt idx="1487">
                  <c:v>8.2316071428571327</c:v>
                </c:pt>
                <c:pt idx="1488">
                  <c:v>8.2371428571428584</c:v>
                </c:pt>
                <c:pt idx="1489">
                  <c:v>8.2426785714285682</c:v>
                </c:pt>
                <c:pt idx="1490">
                  <c:v>8.2482142857142762</c:v>
                </c:pt>
                <c:pt idx="1491">
                  <c:v>8.2537500000000001</c:v>
                </c:pt>
                <c:pt idx="1492">
                  <c:v>8.2592857142857206</c:v>
                </c:pt>
                <c:pt idx="1493">
                  <c:v>8.2648214285714161</c:v>
                </c:pt>
                <c:pt idx="1494">
                  <c:v>8.2703571428571419</c:v>
                </c:pt>
                <c:pt idx="1495">
                  <c:v>8.275892857142864</c:v>
                </c:pt>
                <c:pt idx="1496">
                  <c:v>8.2814285714285685</c:v>
                </c:pt>
                <c:pt idx="1497">
                  <c:v>8.2869642857142871</c:v>
                </c:pt>
                <c:pt idx="1498">
                  <c:v>8.2925000000000004</c:v>
                </c:pt>
                <c:pt idx="1499">
                  <c:v>8.2980357142857155</c:v>
                </c:pt>
                <c:pt idx="1500">
                  <c:v>8.3035714285714217</c:v>
                </c:pt>
                <c:pt idx="1501">
                  <c:v>8.3091071428571457</c:v>
                </c:pt>
                <c:pt idx="1502">
                  <c:v>8.3146428571428643</c:v>
                </c:pt>
                <c:pt idx="1503">
                  <c:v>8.3201785714285688</c:v>
                </c:pt>
                <c:pt idx="1504">
                  <c:v>8.3257142857142945</c:v>
                </c:pt>
                <c:pt idx="1505">
                  <c:v>8.3312499999999989</c:v>
                </c:pt>
                <c:pt idx="1506">
                  <c:v>8.3367857142857229</c:v>
                </c:pt>
                <c:pt idx="1507">
                  <c:v>8.3423214285714167</c:v>
                </c:pt>
                <c:pt idx="1508">
                  <c:v>8.3478571428571389</c:v>
                </c:pt>
                <c:pt idx="1509">
                  <c:v>8.3533928571428664</c:v>
                </c:pt>
                <c:pt idx="1510">
                  <c:v>8.358928571428569</c:v>
                </c:pt>
                <c:pt idx="1511">
                  <c:v>8.3644642857142966</c:v>
                </c:pt>
                <c:pt idx="1512">
                  <c:v>8.3700000000000028</c:v>
                </c:pt>
                <c:pt idx="1513">
                  <c:v>8.3755357142857285</c:v>
                </c:pt>
                <c:pt idx="1514">
                  <c:v>8.381071428571417</c:v>
                </c:pt>
                <c:pt idx="1515">
                  <c:v>8.3866071428571427</c:v>
                </c:pt>
                <c:pt idx="1516">
                  <c:v>8.3921428571428685</c:v>
                </c:pt>
                <c:pt idx="1517">
                  <c:v>8.3976785714285729</c:v>
                </c:pt>
                <c:pt idx="1518">
                  <c:v>8.4032142857142862</c:v>
                </c:pt>
                <c:pt idx="1519">
                  <c:v>8.4087500000000013</c:v>
                </c:pt>
                <c:pt idx="1520">
                  <c:v>8.4142857142857146</c:v>
                </c:pt>
                <c:pt idx="1521">
                  <c:v>8.4198214285714172</c:v>
                </c:pt>
                <c:pt idx="1522">
                  <c:v>8.425357142857143</c:v>
                </c:pt>
                <c:pt idx="1523">
                  <c:v>8.4308928571428652</c:v>
                </c:pt>
                <c:pt idx="1524">
                  <c:v>8.4364285714285714</c:v>
                </c:pt>
                <c:pt idx="1525">
                  <c:v>8.4419642857142829</c:v>
                </c:pt>
                <c:pt idx="1526">
                  <c:v>8.4475000000000016</c:v>
                </c:pt>
                <c:pt idx="1527">
                  <c:v>8.4530357142857255</c:v>
                </c:pt>
                <c:pt idx="1528">
                  <c:v>8.4585714285714211</c:v>
                </c:pt>
                <c:pt idx="1529">
                  <c:v>8.4641071428571433</c:v>
                </c:pt>
                <c:pt idx="1530">
                  <c:v>8.4696428571428726</c:v>
                </c:pt>
                <c:pt idx="1531">
                  <c:v>8.4751785714285717</c:v>
                </c:pt>
                <c:pt idx="1532">
                  <c:v>8.4807142857142868</c:v>
                </c:pt>
                <c:pt idx="1533">
                  <c:v>8.4862500000000001</c:v>
                </c:pt>
                <c:pt idx="1534">
                  <c:v>8.4917857142857205</c:v>
                </c:pt>
                <c:pt idx="1535">
                  <c:v>8.4973214285714143</c:v>
                </c:pt>
                <c:pt idx="1536">
                  <c:v>8.5028571428571436</c:v>
                </c:pt>
                <c:pt idx="1537">
                  <c:v>8.5083928571428586</c:v>
                </c:pt>
                <c:pt idx="1538">
                  <c:v>8.5139285714285684</c:v>
                </c:pt>
                <c:pt idx="1539">
                  <c:v>8.5194642857142941</c:v>
                </c:pt>
                <c:pt idx="1540">
                  <c:v>8.5250000000000004</c:v>
                </c:pt>
                <c:pt idx="1541">
                  <c:v>8.5305357142857208</c:v>
                </c:pt>
                <c:pt idx="1542">
                  <c:v>8.5360714285714163</c:v>
                </c:pt>
                <c:pt idx="1543">
                  <c:v>8.5416071428571367</c:v>
                </c:pt>
                <c:pt idx="1544">
                  <c:v>8.5471428571428572</c:v>
                </c:pt>
                <c:pt idx="1545">
                  <c:v>8.5526785714285722</c:v>
                </c:pt>
                <c:pt idx="1546">
                  <c:v>8.5582142857142856</c:v>
                </c:pt>
                <c:pt idx="1547">
                  <c:v>8.5637500000000006</c:v>
                </c:pt>
                <c:pt idx="1548">
                  <c:v>8.5692857142857228</c:v>
                </c:pt>
                <c:pt idx="1549">
                  <c:v>8.5748214285714166</c:v>
                </c:pt>
                <c:pt idx="1550">
                  <c:v>8.580357142857137</c:v>
                </c:pt>
                <c:pt idx="1551">
                  <c:v>8.5858928571428663</c:v>
                </c:pt>
                <c:pt idx="1552">
                  <c:v>8.591428571428569</c:v>
                </c:pt>
                <c:pt idx="1553">
                  <c:v>8.5969642857142858</c:v>
                </c:pt>
                <c:pt idx="1554">
                  <c:v>8.6025000000000027</c:v>
                </c:pt>
                <c:pt idx="1555">
                  <c:v>8.6080357142857142</c:v>
                </c:pt>
                <c:pt idx="1556">
                  <c:v>8.6135714285714169</c:v>
                </c:pt>
                <c:pt idx="1557">
                  <c:v>8.6191071428571409</c:v>
                </c:pt>
                <c:pt idx="1558">
                  <c:v>8.6246428571428577</c:v>
                </c:pt>
                <c:pt idx="1559">
                  <c:v>8.6301785714285639</c:v>
                </c:pt>
                <c:pt idx="1560">
                  <c:v>8.6357142857142861</c:v>
                </c:pt>
                <c:pt idx="1561">
                  <c:v>8.6412499999999994</c:v>
                </c:pt>
                <c:pt idx="1562">
                  <c:v>8.6467857142857145</c:v>
                </c:pt>
                <c:pt idx="1563">
                  <c:v>8.6523214285714189</c:v>
                </c:pt>
                <c:pt idx="1564">
                  <c:v>8.6578571428571429</c:v>
                </c:pt>
                <c:pt idx="1565">
                  <c:v>8.6633928571428598</c:v>
                </c:pt>
                <c:pt idx="1566">
                  <c:v>8.6689285714285642</c:v>
                </c:pt>
                <c:pt idx="1567">
                  <c:v>8.6744642857142864</c:v>
                </c:pt>
                <c:pt idx="1568">
                  <c:v>8.6800000000000015</c:v>
                </c:pt>
                <c:pt idx="1569">
                  <c:v>8.6855357142857255</c:v>
                </c:pt>
                <c:pt idx="1570">
                  <c:v>8.6910714285714139</c:v>
                </c:pt>
                <c:pt idx="1571">
                  <c:v>8.6966071428571432</c:v>
                </c:pt>
                <c:pt idx="1572">
                  <c:v>8.7021428571428654</c:v>
                </c:pt>
                <c:pt idx="1573">
                  <c:v>8.707678571428568</c:v>
                </c:pt>
                <c:pt idx="1574">
                  <c:v>8.7132142857142849</c:v>
                </c:pt>
                <c:pt idx="1575">
                  <c:v>8.71875</c:v>
                </c:pt>
                <c:pt idx="1576">
                  <c:v>8.7242857142857151</c:v>
                </c:pt>
                <c:pt idx="1577">
                  <c:v>8.7298214285714142</c:v>
                </c:pt>
                <c:pt idx="1578">
                  <c:v>8.7353571428571364</c:v>
                </c:pt>
                <c:pt idx="1579">
                  <c:v>8.7408928571428586</c:v>
                </c:pt>
                <c:pt idx="1580">
                  <c:v>8.7464285714285719</c:v>
                </c:pt>
                <c:pt idx="1581">
                  <c:v>8.751964285714287</c:v>
                </c:pt>
                <c:pt idx="1582">
                  <c:v>8.7575000000000003</c:v>
                </c:pt>
                <c:pt idx="1583">
                  <c:v>8.7630357142857225</c:v>
                </c:pt>
                <c:pt idx="1584">
                  <c:v>8.7685714285714162</c:v>
                </c:pt>
                <c:pt idx="1585">
                  <c:v>8.7741071428571367</c:v>
                </c:pt>
                <c:pt idx="1586">
                  <c:v>8.779642857142866</c:v>
                </c:pt>
                <c:pt idx="1587">
                  <c:v>8.7851785714285686</c:v>
                </c:pt>
                <c:pt idx="1588">
                  <c:v>8.7907142857142873</c:v>
                </c:pt>
                <c:pt idx="1589">
                  <c:v>8.7962500000000006</c:v>
                </c:pt>
                <c:pt idx="1590">
                  <c:v>8.8017857142857228</c:v>
                </c:pt>
                <c:pt idx="1591">
                  <c:v>8.8073214285714165</c:v>
                </c:pt>
                <c:pt idx="1592">
                  <c:v>8.8128571428571441</c:v>
                </c:pt>
                <c:pt idx="1593">
                  <c:v>8.8183928571428574</c:v>
                </c:pt>
                <c:pt idx="1594">
                  <c:v>8.8239285714285689</c:v>
                </c:pt>
                <c:pt idx="1595">
                  <c:v>8.8294642857142946</c:v>
                </c:pt>
                <c:pt idx="1596">
                  <c:v>8.8350000000000026</c:v>
                </c:pt>
                <c:pt idx="1597">
                  <c:v>8.840535714285723</c:v>
                </c:pt>
                <c:pt idx="1598">
                  <c:v>8.8460714285714168</c:v>
                </c:pt>
                <c:pt idx="1599">
                  <c:v>8.8516071428571443</c:v>
                </c:pt>
                <c:pt idx="1600">
                  <c:v>8.8571428571428665</c:v>
                </c:pt>
                <c:pt idx="1601">
                  <c:v>8.8626785714285727</c:v>
                </c:pt>
                <c:pt idx="1602">
                  <c:v>8.868214285714286</c:v>
                </c:pt>
                <c:pt idx="1603">
                  <c:v>8.8737500000000047</c:v>
                </c:pt>
                <c:pt idx="1604">
                  <c:v>8.8792857142857233</c:v>
                </c:pt>
                <c:pt idx="1605">
                  <c:v>8.8848214285714189</c:v>
                </c:pt>
                <c:pt idx="1606">
                  <c:v>8.8903571428571411</c:v>
                </c:pt>
                <c:pt idx="1607">
                  <c:v>8.8958928571428721</c:v>
                </c:pt>
                <c:pt idx="1608">
                  <c:v>8.901428571428573</c:v>
                </c:pt>
                <c:pt idx="1609">
                  <c:v>8.9069642857142863</c:v>
                </c:pt>
                <c:pt idx="1610">
                  <c:v>8.9125000000000068</c:v>
                </c:pt>
                <c:pt idx="1611">
                  <c:v>8.9180357142857147</c:v>
                </c:pt>
                <c:pt idx="1612">
                  <c:v>8.9235714285714174</c:v>
                </c:pt>
                <c:pt idx="1613">
                  <c:v>8.9291071428571431</c:v>
                </c:pt>
                <c:pt idx="1614">
                  <c:v>8.9346428571428653</c:v>
                </c:pt>
                <c:pt idx="1615">
                  <c:v>8.940178571428568</c:v>
                </c:pt>
                <c:pt idx="1616">
                  <c:v>8.9457142857142866</c:v>
                </c:pt>
                <c:pt idx="1617">
                  <c:v>8.9512500000000035</c:v>
                </c:pt>
                <c:pt idx="1618">
                  <c:v>8.9567857142857275</c:v>
                </c:pt>
                <c:pt idx="1619">
                  <c:v>8.9623214285714212</c:v>
                </c:pt>
                <c:pt idx="1620">
                  <c:v>8.9678571428571434</c:v>
                </c:pt>
                <c:pt idx="1621">
                  <c:v>8.9733928571428656</c:v>
                </c:pt>
                <c:pt idx="1622">
                  <c:v>8.9789285714285683</c:v>
                </c:pt>
                <c:pt idx="1623">
                  <c:v>8.984464285714294</c:v>
                </c:pt>
                <c:pt idx="1624">
                  <c:v>8.99</c:v>
                </c:pt>
                <c:pt idx="1625">
                  <c:v>8.9955357142857277</c:v>
                </c:pt>
                <c:pt idx="1626">
                  <c:v>9.0010714285714162</c:v>
                </c:pt>
                <c:pt idx="1627">
                  <c:v>9.0066071428571437</c:v>
                </c:pt>
                <c:pt idx="1628">
                  <c:v>9.0121428571428641</c:v>
                </c:pt>
                <c:pt idx="1629">
                  <c:v>9.0176785714285685</c:v>
                </c:pt>
                <c:pt idx="1630">
                  <c:v>9.0232142857142872</c:v>
                </c:pt>
                <c:pt idx="1631">
                  <c:v>9.0287500000000005</c:v>
                </c:pt>
                <c:pt idx="1632">
                  <c:v>9.0342857142857156</c:v>
                </c:pt>
                <c:pt idx="1633">
                  <c:v>9.0398214285714165</c:v>
                </c:pt>
                <c:pt idx="1634">
                  <c:v>9.0453571428571369</c:v>
                </c:pt>
                <c:pt idx="1635">
                  <c:v>9.0508928571428644</c:v>
                </c:pt>
                <c:pt idx="1636">
                  <c:v>9.0564285714285724</c:v>
                </c:pt>
                <c:pt idx="1637">
                  <c:v>9.0619642857142857</c:v>
                </c:pt>
                <c:pt idx="1638">
                  <c:v>9.0675000000000008</c:v>
                </c:pt>
                <c:pt idx="1639">
                  <c:v>9.0730357142857248</c:v>
                </c:pt>
                <c:pt idx="1640">
                  <c:v>9.0785714285714167</c:v>
                </c:pt>
                <c:pt idx="1641">
                  <c:v>9.0841071428571389</c:v>
                </c:pt>
                <c:pt idx="1642">
                  <c:v>9.0896428571428665</c:v>
                </c:pt>
                <c:pt idx="1643">
                  <c:v>9.0951785714285709</c:v>
                </c:pt>
                <c:pt idx="1644">
                  <c:v>9.100714285714286</c:v>
                </c:pt>
                <c:pt idx="1645">
                  <c:v>9.1062500000000011</c:v>
                </c:pt>
                <c:pt idx="1646">
                  <c:v>9.1117857142857144</c:v>
                </c:pt>
                <c:pt idx="1647">
                  <c:v>9.1173214285714117</c:v>
                </c:pt>
                <c:pt idx="1648">
                  <c:v>9.122857142857141</c:v>
                </c:pt>
                <c:pt idx="1649">
                  <c:v>9.1283928571428579</c:v>
                </c:pt>
                <c:pt idx="1650">
                  <c:v>9.1339285714285658</c:v>
                </c:pt>
                <c:pt idx="1651">
                  <c:v>9.1394642857142863</c:v>
                </c:pt>
                <c:pt idx="1652">
                  <c:v>9.1450000000000014</c:v>
                </c:pt>
                <c:pt idx="1653">
                  <c:v>9.1505357142857235</c:v>
                </c:pt>
                <c:pt idx="1654">
                  <c:v>9.1560714285714173</c:v>
                </c:pt>
                <c:pt idx="1655">
                  <c:v>9.1616071428571431</c:v>
                </c:pt>
                <c:pt idx="1656">
                  <c:v>9.1671428571428653</c:v>
                </c:pt>
                <c:pt idx="1657">
                  <c:v>9.1726785714285715</c:v>
                </c:pt>
                <c:pt idx="1658">
                  <c:v>9.178214285714283</c:v>
                </c:pt>
                <c:pt idx="1659">
                  <c:v>9.1837500000000016</c:v>
                </c:pt>
                <c:pt idx="1660">
                  <c:v>9.1892857142857167</c:v>
                </c:pt>
                <c:pt idx="1661">
                  <c:v>9.194821428571414</c:v>
                </c:pt>
                <c:pt idx="1662">
                  <c:v>9.2003571428571327</c:v>
                </c:pt>
                <c:pt idx="1663">
                  <c:v>9.2058928571428655</c:v>
                </c:pt>
                <c:pt idx="1664">
                  <c:v>9.2114285714285682</c:v>
                </c:pt>
                <c:pt idx="1665">
                  <c:v>9.2169642857142851</c:v>
                </c:pt>
                <c:pt idx="1666">
                  <c:v>9.2225000000000001</c:v>
                </c:pt>
                <c:pt idx="1667">
                  <c:v>9.2280357142857152</c:v>
                </c:pt>
                <c:pt idx="1668">
                  <c:v>9.2335714285714161</c:v>
                </c:pt>
                <c:pt idx="1669">
                  <c:v>9.2391071428571419</c:v>
                </c:pt>
                <c:pt idx="1670">
                  <c:v>9.2446428571428587</c:v>
                </c:pt>
                <c:pt idx="1671">
                  <c:v>9.2501785714285685</c:v>
                </c:pt>
                <c:pt idx="1672">
                  <c:v>9.255714285714296</c:v>
                </c:pt>
                <c:pt idx="1673">
                  <c:v>9.2612500000000004</c:v>
                </c:pt>
                <c:pt idx="1674">
                  <c:v>9.2667857142857208</c:v>
                </c:pt>
                <c:pt idx="1675">
                  <c:v>9.2723214285714164</c:v>
                </c:pt>
                <c:pt idx="1676">
                  <c:v>9.2778571428571439</c:v>
                </c:pt>
                <c:pt idx="1677">
                  <c:v>9.2833928571428572</c:v>
                </c:pt>
                <c:pt idx="1678">
                  <c:v>9.2889285714285634</c:v>
                </c:pt>
                <c:pt idx="1679">
                  <c:v>9.2944642857142856</c:v>
                </c:pt>
                <c:pt idx="1680">
                  <c:v>9.3000000000000007</c:v>
                </c:pt>
                <c:pt idx="1681">
                  <c:v>9.3055357142857282</c:v>
                </c:pt>
                <c:pt idx="1682">
                  <c:v>9.3110714285714167</c:v>
                </c:pt>
                <c:pt idx="1683">
                  <c:v>9.3166071428571442</c:v>
                </c:pt>
                <c:pt idx="1684">
                  <c:v>9.3221428571428664</c:v>
                </c:pt>
                <c:pt idx="1685">
                  <c:v>9.327678571428569</c:v>
                </c:pt>
                <c:pt idx="1686">
                  <c:v>9.3332142857142877</c:v>
                </c:pt>
                <c:pt idx="1687">
                  <c:v>9.338750000000001</c:v>
                </c:pt>
                <c:pt idx="1688">
                  <c:v>9.3442857142857143</c:v>
                </c:pt>
                <c:pt idx="1689">
                  <c:v>9.349821428571417</c:v>
                </c:pt>
                <c:pt idx="1690">
                  <c:v>9.3553571428571445</c:v>
                </c:pt>
                <c:pt idx="1691">
                  <c:v>9.3608928571428685</c:v>
                </c:pt>
                <c:pt idx="1692">
                  <c:v>9.3664285714285747</c:v>
                </c:pt>
                <c:pt idx="1693">
                  <c:v>9.3719642857142862</c:v>
                </c:pt>
                <c:pt idx="1694">
                  <c:v>9.3775000000000048</c:v>
                </c:pt>
                <c:pt idx="1695">
                  <c:v>9.3830357142857235</c:v>
                </c:pt>
                <c:pt idx="1696">
                  <c:v>9.3885714285714172</c:v>
                </c:pt>
                <c:pt idx="1697">
                  <c:v>9.394107142857143</c:v>
                </c:pt>
                <c:pt idx="1698">
                  <c:v>9.3996428571428723</c:v>
                </c:pt>
                <c:pt idx="1699">
                  <c:v>9.4051785714285714</c:v>
                </c:pt>
                <c:pt idx="1700">
                  <c:v>9.4107142857142865</c:v>
                </c:pt>
                <c:pt idx="1701">
                  <c:v>9.4162500000000016</c:v>
                </c:pt>
                <c:pt idx="1702">
                  <c:v>9.4217857142857167</c:v>
                </c:pt>
                <c:pt idx="1703">
                  <c:v>9.427321428571414</c:v>
                </c:pt>
                <c:pt idx="1704">
                  <c:v>9.4328571428571433</c:v>
                </c:pt>
                <c:pt idx="1705">
                  <c:v>9.4383928571428584</c:v>
                </c:pt>
                <c:pt idx="1706">
                  <c:v>9.4439285714285699</c:v>
                </c:pt>
                <c:pt idx="1707">
                  <c:v>9.4494642857142868</c:v>
                </c:pt>
                <c:pt idx="1708">
                  <c:v>9.4550000000000072</c:v>
                </c:pt>
                <c:pt idx="1709">
                  <c:v>9.4605357142857258</c:v>
                </c:pt>
                <c:pt idx="1710">
                  <c:v>9.4660714285714196</c:v>
                </c:pt>
                <c:pt idx="1711">
                  <c:v>9.4716071428571436</c:v>
                </c:pt>
                <c:pt idx="1712">
                  <c:v>9.4771428571428658</c:v>
                </c:pt>
                <c:pt idx="1713">
                  <c:v>9.482678571428572</c:v>
                </c:pt>
                <c:pt idx="1714">
                  <c:v>9.488214285714287</c:v>
                </c:pt>
                <c:pt idx="1715">
                  <c:v>9.4937500000000004</c:v>
                </c:pt>
                <c:pt idx="1716">
                  <c:v>9.4992857142857208</c:v>
                </c:pt>
                <c:pt idx="1717">
                  <c:v>9.5048214285714163</c:v>
                </c:pt>
                <c:pt idx="1718">
                  <c:v>9.5103571428571367</c:v>
                </c:pt>
                <c:pt idx="1719">
                  <c:v>9.515892857142866</c:v>
                </c:pt>
                <c:pt idx="1720">
                  <c:v>9.5214285714285687</c:v>
                </c:pt>
                <c:pt idx="1721">
                  <c:v>9.5269642857142873</c:v>
                </c:pt>
                <c:pt idx="1722">
                  <c:v>9.5325000000000006</c:v>
                </c:pt>
                <c:pt idx="1723">
                  <c:v>9.5380357142857157</c:v>
                </c:pt>
                <c:pt idx="1724">
                  <c:v>9.5435714285714166</c:v>
                </c:pt>
                <c:pt idx="1725">
                  <c:v>9.549107142857137</c:v>
                </c:pt>
                <c:pt idx="1726">
                  <c:v>9.5546428571428663</c:v>
                </c:pt>
                <c:pt idx="1727">
                  <c:v>9.560178571428569</c:v>
                </c:pt>
                <c:pt idx="1728">
                  <c:v>9.5657142857142947</c:v>
                </c:pt>
                <c:pt idx="1729">
                  <c:v>9.5712500000000009</c:v>
                </c:pt>
                <c:pt idx="1730">
                  <c:v>9.5767857142857213</c:v>
                </c:pt>
                <c:pt idx="1731">
                  <c:v>9.5823214285714169</c:v>
                </c:pt>
                <c:pt idx="1732">
                  <c:v>9.5878571428571409</c:v>
                </c:pt>
                <c:pt idx="1733">
                  <c:v>9.5933928571428577</c:v>
                </c:pt>
                <c:pt idx="1734">
                  <c:v>9.5989285714285639</c:v>
                </c:pt>
                <c:pt idx="1735">
                  <c:v>9.6044642857142861</c:v>
                </c:pt>
                <c:pt idx="1736">
                  <c:v>9.6100000000000012</c:v>
                </c:pt>
                <c:pt idx="1737">
                  <c:v>9.6155357142857234</c:v>
                </c:pt>
                <c:pt idx="1738">
                  <c:v>9.6210714285714136</c:v>
                </c:pt>
                <c:pt idx="1739">
                  <c:v>9.6266071428571429</c:v>
                </c:pt>
                <c:pt idx="1740">
                  <c:v>9.6321428571428598</c:v>
                </c:pt>
                <c:pt idx="1741">
                  <c:v>9.637678571428566</c:v>
                </c:pt>
                <c:pt idx="1742">
                  <c:v>9.6432142857142829</c:v>
                </c:pt>
                <c:pt idx="1743">
                  <c:v>9.6487499999999997</c:v>
                </c:pt>
                <c:pt idx="1744">
                  <c:v>9.6542857142857148</c:v>
                </c:pt>
                <c:pt idx="1745">
                  <c:v>9.6598214285714192</c:v>
                </c:pt>
                <c:pt idx="1746">
                  <c:v>9.6653571428571432</c:v>
                </c:pt>
                <c:pt idx="1747">
                  <c:v>9.6708928571428654</c:v>
                </c:pt>
                <c:pt idx="1748">
                  <c:v>9.6764285714285716</c:v>
                </c:pt>
                <c:pt idx="1749">
                  <c:v>9.6819642857142849</c:v>
                </c:pt>
                <c:pt idx="1750">
                  <c:v>9.6875</c:v>
                </c:pt>
                <c:pt idx="1751">
                  <c:v>9.6930357142857204</c:v>
                </c:pt>
                <c:pt idx="1752">
                  <c:v>9.6985714285714142</c:v>
                </c:pt>
                <c:pt idx="1753">
                  <c:v>9.7041071428571364</c:v>
                </c:pt>
                <c:pt idx="1754">
                  <c:v>9.7096428571428675</c:v>
                </c:pt>
                <c:pt idx="1755">
                  <c:v>9.7151785714285719</c:v>
                </c:pt>
                <c:pt idx="1756">
                  <c:v>9.720714285714287</c:v>
                </c:pt>
                <c:pt idx="1757">
                  <c:v>9.7262500000000003</c:v>
                </c:pt>
                <c:pt idx="1758">
                  <c:v>9.7317857142857154</c:v>
                </c:pt>
                <c:pt idx="1759">
                  <c:v>9.7373214285714091</c:v>
                </c:pt>
                <c:pt idx="1760">
                  <c:v>9.7428571428571367</c:v>
                </c:pt>
                <c:pt idx="1761">
                  <c:v>9.74839285714285</c:v>
                </c:pt>
                <c:pt idx="1762">
                  <c:v>9.7539285714285686</c:v>
                </c:pt>
                <c:pt idx="1763">
                  <c:v>9.7594642857142944</c:v>
                </c:pt>
                <c:pt idx="1764">
                  <c:v>9.7650000000000006</c:v>
                </c:pt>
                <c:pt idx="1765">
                  <c:v>9.7705357142857228</c:v>
                </c:pt>
                <c:pt idx="1766">
                  <c:v>9.7760714285714165</c:v>
                </c:pt>
                <c:pt idx="1767">
                  <c:v>9.7816071428571369</c:v>
                </c:pt>
                <c:pt idx="1768">
                  <c:v>9.7871428571428574</c:v>
                </c:pt>
                <c:pt idx="1769">
                  <c:v>9.7926785714285689</c:v>
                </c:pt>
                <c:pt idx="1770">
                  <c:v>9.7982142857142787</c:v>
                </c:pt>
                <c:pt idx="1771">
                  <c:v>9.8037500000000026</c:v>
                </c:pt>
                <c:pt idx="1772">
                  <c:v>9.8092857142857248</c:v>
                </c:pt>
                <c:pt idx="1773">
                  <c:v>9.8148214285714168</c:v>
                </c:pt>
                <c:pt idx="1774">
                  <c:v>9.8203571428571372</c:v>
                </c:pt>
                <c:pt idx="1775">
                  <c:v>9.8258928571428665</c:v>
                </c:pt>
                <c:pt idx="1776">
                  <c:v>9.831428571428571</c:v>
                </c:pt>
                <c:pt idx="1777">
                  <c:v>9.836964285714286</c:v>
                </c:pt>
                <c:pt idx="1778">
                  <c:v>9.8425000000000047</c:v>
                </c:pt>
                <c:pt idx="1779">
                  <c:v>9.8480357142857144</c:v>
                </c:pt>
                <c:pt idx="1780">
                  <c:v>9.8535714285714224</c:v>
                </c:pt>
                <c:pt idx="1781">
                  <c:v>9.8591071428571428</c:v>
                </c:pt>
                <c:pt idx="1782">
                  <c:v>9.8646428571428721</c:v>
                </c:pt>
                <c:pt idx="1783">
                  <c:v>9.870178571428573</c:v>
                </c:pt>
                <c:pt idx="1784">
                  <c:v>9.8757142857142988</c:v>
                </c:pt>
                <c:pt idx="1785">
                  <c:v>9.8812500000000014</c:v>
                </c:pt>
                <c:pt idx="1786">
                  <c:v>9.8867857142857236</c:v>
                </c:pt>
                <c:pt idx="1787">
                  <c:v>9.8923214285714174</c:v>
                </c:pt>
                <c:pt idx="1788">
                  <c:v>9.8978571428571431</c:v>
                </c:pt>
                <c:pt idx="1789">
                  <c:v>9.9033928571428653</c:v>
                </c:pt>
                <c:pt idx="1790">
                  <c:v>9.908928571428568</c:v>
                </c:pt>
                <c:pt idx="1791">
                  <c:v>9.9144642857142866</c:v>
                </c:pt>
                <c:pt idx="1792">
                  <c:v>9.9200000000000017</c:v>
                </c:pt>
                <c:pt idx="1793">
                  <c:v>9.9255357142857275</c:v>
                </c:pt>
                <c:pt idx="1794">
                  <c:v>9.9310714285714141</c:v>
                </c:pt>
                <c:pt idx="1795">
                  <c:v>9.9366071428571434</c:v>
                </c:pt>
                <c:pt idx="1796">
                  <c:v>9.9421428571428656</c:v>
                </c:pt>
                <c:pt idx="1797">
                  <c:v>9.9476785714285683</c:v>
                </c:pt>
                <c:pt idx="1798">
                  <c:v>9.953214285714294</c:v>
                </c:pt>
                <c:pt idx="1799">
                  <c:v>9.9587500000000002</c:v>
                </c:pt>
                <c:pt idx="1800">
                  <c:v>9.9642857142857224</c:v>
                </c:pt>
                <c:pt idx="1801">
                  <c:v>9.9698214285714197</c:v>
                </c:pt>
                <c:pt idx="1802">
                  <c:v>9.9753571428571437</c:v>
                </c:pt>
                <c:pt idx="1803">
                  <c:v>9.9808928571428659</c:v>
                </c:pt>
                <c:pt idx="1804">
                  <c:v>9.9864285714285721</c:v>
                </c:pt>
                <c:pt idx="1805">
                  <c:v>9.9919642857142872</c:v>
                </c:pt>
                <c:pt idx="1806">
                  <c:v>9.9975000000000005</c:v>
                </c:pt>
                <c:pt idx="1807">
                  <c:v>10.003035714285723</c:v>
                </c:pt>
                <c:pt idx="1808">
                  <c:v>10.008571428571416</c:v>
                </c:pt>
                <c:pt idx="1809">
                  <c:v>10.014107142857137</c:v>
                </c:pt>
                <c:pt idx="1810">
                  <c:v>10.019642857142866</c:v>
                </c:pt>
                <c:pt idx="1811">
                  <c:v>10.025178571428571</c:v>
                </c:pt>
                <c:pt idx="1812">
                  <c:v>10.030714285714286</c:v>
                </c:pt>
                <c:pt idx="1813">
                  <c:v>10.036250000000001</c:v>
                </c:pt>
                <c:pt idx="1814">
                  <c:v>10.041785714285716</c:v>
                </c:pt>
                <c:pt idx="1815">
                  <c:v>10.047321428571411</c:v>
                </c:pt>
                <c:pt idx="1816">
                  <c:v>10.052857142857144</c:v>
                </c:pt>
                <c:pt idx="1817">
                  <c:v>10.058392857142859</c:v>
                </c:pt>
                <c:pt idx="1818">
                  <c:v>10.063928571428573</c:v>
                </c:pt>
                <c:pt idx="1819">
                  <c:v>10.069464285714298</c:v>
                </c:pt>
                <c:pt idx="1820">
                  <c:v>10.075000000000006</c:v>
                </c:pt>
                <c:pt idx="1821">
                  <c:v>10.080535714285723</c:v>
                </c:pt>
                <c:pt idx="1822">
                  <c:v>10.086071428571417</c:v>
                </c:pt>
                <c:pt idx="1823">
                  <c:v>10.091607142857145</c:v>
                </c:pt>
                <c:pt idx="1824">
                  <c:v>10.097142857142865</c:v>
                </c:pt>
                <c:pt idx="1825">
                  <c:v>10.102678571428573</c:v>
                </c:pt>
                <c:pt idx="1826">
                  <c:v>10.108214285714283</c:v>
                </c:pt>
                <c:pt idx="1827">
                  <c:v>10.113750000000001</c:v>
                </c:pt>
                <c:pt idx="1828">
                  <c:v>10.119285714285716</c:v>
                </c:pt>
                <c:pt idx="1829">
                  <c:v>10.124821428571414</c:v>
                </c:pt>
                <c:pt idx="1830">
                  <c:v>10.130357142857136</c:v>
                </c:pt>
                <c:pt idx="1831">
                  <c:v>10.135892857142865</c:v>
                </c:pt>
                <c:pt idx="1832">
                  <c:v>10.141428571428568</c:v>
                </c:pt>
                <c:pt idx="1833">
                  <c:v>10.146964285714287</c:v>
                </c:pt>
                <c:pt idx="1834">
                  <c:v>10.152500000000009</c:v>
                </c:pt>
                <c:pt idx="1835">
                  <c:v>10.15803571428572</c:v>
                </c:pt>
                <c:pt idx="1836">
                  <c:v>10.163571428571421</c:v>
                </c:pt>
                <c:pt idx="1837">
                  <c:v>10.169107142857143</c:v>
                </c:pt>
                <c:pt idx="1838">
                  <c:v>10.174642857142866</c:v>
                </c:pt>
                <c:pt idx="1839">
                  <c:v>10.180178571428568</c:v>
                </c:pt>
                <c:pt idx="1840">
                  <c:v>10.185714285714294</c:v>
                </c:pt>
                <c:pt idx="1841">
                  <c:v>10.19125</c:v>
                </c:pt>
                <c:pt idx="1842">
                  <c:v>10.196785714285722</c:v>
                </c:pt>
                <c:pt idx="1843">
                  <c:v>10.202321428571416</c:v>
                </c:pt>
                <c:pt idx="1844">
                  <c:v>10.207857142857137</c:v>
                </c:pt>
                <c:pt idx="1845">
                  <c:v>10.213392857142859</c:v>
                </c:pt>
                <c:pt idx="1846">
                  <c:v>10.218928571428563</c:v>
                </c:pt>
                <c:pt idx="1847">
                  <c:v>10.224464285714287</c:v>
                </c:pt>
                <c:pt idx="1848">
                  <c:v>10.23</c:v>
                </c:pt>
                <c:pt idx="1849">
                  <c:v>10.235535714285723</c:v>
                </c:pt>
                <c:pt idx="1850">
                  <c:v>10.241071428571411</c:v>
                </c:pt>
                <c:pt idx="1851">
                  <c:v>10.246607142857137</c:v>
                </c:pt>
                <c:pt idx="1852">
                  <c:v>10.252142857142866</c:v>
                </c:pt>
                <c:pt idx="1853">
                  <c:v>10.257678571428571</c:v>
                </c:pt>
                <c:pt idx="1854">
                  <c:v>10.263214285714287</c:v>
                </c:pt>
                <c:pt idx="1855">
                  <c:v>10.268750000000001</c:v>
                </c:pt>
                <c:pt idx="1856">
                  <c:v>10.274285714285716</c:v>
                </c:pt>
                <c:pt idx="1857">
                  <c:v>10.279821428571417</c:v>
                </c:pt>
                <c:pt idx="1858">
                  <c:v>10.285357142857141</c:v>
                </c:pt>
                <c:pt idx="1859">
                  <c:v>10.290892857142859</c:v>
                </c:pt>
                <c:pt idx="1860">
                  <c:v>10.296428571428573</c:v>
                </c:pt>
                <c:pt idx="1861">
                  <c:v>10.301964285714286</c:v>
                </c:pt>
                <c:pt idx="1862">
                  <c:v>10.307500000000006</c:v>
                </c:pt>
                <c:pt idx="1863">
                  <c:v>10.313035714285723</c:v>
                </c:pt>
                <c:pt idx="1864">
                  <c:v>10.318571428571417</c:v>
                </c:pt>
                <c:pt idx="1865">
                  <c:v>10.324107142857143</c:v>
                </c:pt>
                <c:pt idx="1866">
                  <c:v>10.329642857142872</c:v>
                </c:pt>
                <c:pt idx="1867">
                  <c:v>10.335178571428573</c:v>
                </c:pt>
                <c:pt idx="1868">
                  <c:v>10.340714285714286</c:v>
                </c:pt>
                <c:pt idx="1869">
                  <c:v>10.346250000000001</c:v>
                </c:pt>
                <c:pt idx="1870">
                  <c:v>10.351785714285725</c:v>
                </c:pt>
                <c:pt idx="1871">
                  <c:v>10.357321428571421</c:v>
                </c:pt>
                <c:pt idx="1872">
                  <c:v>10.36285714285715</c:v>
                </c:pt>
                <c:pt idx="1873">
                  <c:v>10.368392857142865</c:v>
                </c:pt>
                <c:pt idx="1874">
                  <c:v>10.373928571428573</c:v>
                </c:pt>
                <c:pt idx="1875">
                  <c:v>10.379464285714299</c:v>
                </c:pt>
                <c:pt idx="1876">
                  <c:v>10.385000000000009</c:v>
                </c:pt>
                <c:pt idx="1877">
                  <c:v>10.390535714285726</c:v>
                </c:pt>
                <c:pt idx="1878">
                  <c:v>10.396071428571421</c:v>
                </c:pt>
                <c:pt idx="1879">
                  <c:v>10.401607142857143</c:v>
                </c:pt>
                <c:pt idx="1880">
                  <c:v>10.407142857142865</c:v>
                </c:pt>
                <c:pt idx="1881">
                  <c:v>10.412678571428572</c:v>
                </c:pt>
                <c:pt idx="1882">
                  <c:v>10.418214285714287</c:v>
                </c:pt>
                <c:pt idx="1883">
                  <c:v>10.42375</c:v>
                </c:pt>
                <c:pt idx="1884">
                  <c:v>10.42928571428572</c:v>
                </c:pt>
                <c:pt idx="1885">
                  <c:v>10.434821428571416</c:v>
                </c:pt>
                <c:pt idx="1886">
                  <c:v>10.440357142857136</c:v>
                </c:pt>
                <c:pt idx="1887">
                  <c:v>10.445892857142866</c:v>
                </c:pt>
                <c:pt idx="1888">
                  <c:v>10.451428571428572</c:v>
                </c:pt>
                <c:pt idx="1889">
                  <c:v>10.456964285714296</c:v>
                </c:pt>
                <c:pt idx="1890">
                  <c:v>10.462500000000007</c:v>
                </c:pt>
                <c:pt idx="1891">
                  <c:v>10.468035714285723</c:v>
                </c:pt>
                <c:pt idx="1892">
                  <c:v>10.473571428571422</c:v>
                </c:pt>
                <c:pt idx="1893">
                  <c:v>10.479107142857144</c:v>
                </c:pt>
                <c:pt idx="1894">
                  <c:v>10.484642857142866</c:v>
                </c:pt>
                <c:pt idx="1895">
                  <c:v>10.490178571428569</c:v>
                </c:pt>
                <c:pt idx="1896">
                  <c:v>10.495714285714296</c:v>
                </c:pt>
                <c:pt idx="1897">
                  <c:v>10.501250000000001</c:v>
                </c:pt>
                <c:pt idx="1898">
                  <c:v>10.506785714285725</c:v>
                </c:pt>
                <c:pt idx="1899">
                  <c:v>10.512321428571417</c:v>
                </c:pt>
                <c:pt idx="1900">
                  <c:v>10.517857142857141</c:v>
                </c:pt>
                <c:pt idx="1901">
                  <c:v>10.523392857142857</c:v>
                </c:pt>
                <c:pt idx="1902">
                  <c:v>10.528928571428565</c:v>
                </c:pt>
                <c:pt idx="1903">
                  <c:v>10.534464285714286</c:v>
                </c:pt>
                <c:pt idx="1904">
                  <c:v>10.540000000000001</c:v>
                </c:pt>
                <c:pt idx="1905">
                  <c:v>10.545535714285725</c:v>
                </c:pt>
                <c:pt idx="1906">
                  <c:v>10.551071428571417</c:v>
                </c:pt>
                <c:pt idx="1907">
                  <c:v>10.556607142857144</c:v>
                </c:pt>
                <c:pt idx="1908">
                  <c:v>10.562142857142872</c:v>
                </c:pt>
                <c:pt idx="1909">
                  <c:v>10.567678571428573</c:v>
                </c:pt>
                <c:pt idx="1910">
                  <c:v>10.573214285714286</c:v>
                </c:pt>
                <c:pt idx="1911">
                  <c:v>10.578750000000001</c:v>
                </c:pt>
                <c:pt idx="1912">
                  <c:v>10.584285714285716</c:v>
                </c:pt>
                <c:pt idx="1913">
                  <c:v>10.589821428571421</c:v>
                </c:pt>
                <c:pt idx="1914">
                  <c:v>10.595357142857143</c:v>
                </c:pt>
                <c:pt idx="1915">
                  <c:v>10.600892857142865</c:v>
                </c:pt>
                <c:pt idx="1916">
                  <c:v>10.606428571428573</c:v>
                </c:pt>
                <c:pt idx="1917">
                  <c:v>10.611964285714285</c:v>
                </c:pt>
                <c:pt idx="1918">
                  <c:v>10.617500000000001</c:v>
                </c:pt>
                <c:pt idx="1919">
                  <c:v>10.62303571428572</c:v>
                </c:pt>
                <c:pt idx="1920">
                  <c:v>10.628571428571414</c:v>
                </c:pt>
                <c:pt idx="1921">
                  <c:v>10.634107142857136</c:v>
                </c:pt>
                <c:pt idx="1922">
                  <c:v>10.639642857142865</c:v>
                </c:pt>
                <c:pt idx="1923">
                  <c:v>10.645178571428568</c:v>
                </c:pt>
                <c:pt idx="1924">
                  <c:v>10.650714285714294</c:v>
                </c:pt>
                <c:pt idx="1925">
                  <c:v>10.65625</c:v>
                </c:pt>
                <c:pt idx="1926">
                  <c:v>10.66178571428572</c:v>
                </c:pt>
                <c:pt idx="1927">
                  <c:v>10.667321428571416</c:v>
                </c:pt>
                <c:pt idx="1928">
                  <c:v>10.672857142857143</c:v>
                </c:pt>
                <c:pt idx="1929">
                  <c:v>10.678392857142859</c:v>
                </c:pt>
                <c:pt idx="1930">
                  <c:v>10.683928571428568</c:v>
                </c:pt>
                <c:pt idx="1931">
                  <c:v>10.689464285714296</c:v>
                </c:pt>
                <c:pt idx="1932">
                  <c:v>10.695</c:v>
                </c:pt>
                <c:pt idx="1933">
                  <c:v>10.700535714285722</c:v>
                </c:pt>
                <c:pt idx="1934">
                  <c:v>10.706071428571416</c:v>
                </c:pt>
                <c:pt idx="1935">
                  <c:v>10.711607142857137</c:v>
                </c:pt>
                <c:pt idx="1936">
                  <c:v>10.717142857142859</c:v>
                </c:pt>
                <c:pt idx="1937">
                  <c:v>10.722678571428569</c:v>
                </c:pt>
                <c:pt idx="1938">
                  <c:v>10.72821428571428</c:v>
                </c:pt>
                <c:pt idx="1939">
                  <c:v>10.733750000000001</c:v>
                </c:pt>
                <c:pt idx="1940">
                  <c:v>10.739285714285716</c:v>
                </c:pt>
                <c:pt idx="1941">
                  <c:v>10.744821428571411</c:v>
                </c:pt>
                <c:pt idx="1942">
                  <c:v>10.750357142857141</c:v>
                </c:pt>
                <c:pt idx="1943">
                  <c:v>10.755892857142866</c:v>
                </c:pt>
                <c:pt idx="1944">
                  <c:v>10.761428571428571</c:v>
                </c:pt>
                <c:pt idx="1945">
                  <c:v>10.766964285714286</c:v>
                </c:pt>
                <c:pt idx="1946">
                  <c:v>10.772500000000004</c:v>
                </c:pt>
                <c:pt idx="1947">
                  <c:v>10.778035714285716</c:v>
                </c:pt>
                <c:pt idx="1948">
                  <c:v>10.783571428571417</c:v>
                </c:pt>
                <c:pt idx="1949">
                  <c:v>10.789107142857143</c:v>
                </c:pt>
                <c:pt idx="1950">
                  <c:v>10.794642857142859</c:v>
                </c:pt>
                <c:pt idx="1951">
                  <c:v>10.800178571428573</c:v>
                </c:pt>
                <c:pt idx="1952">
                  <c:v>10.805714285714298</c:v>
                </c:pt>
                <c:pt idx="1953">
                  <c:v>10.811250000000001</c:v>
                </c:pt>
                <c:pt idx="1954">
                  <c:v>10.816785714285723</c:v>
                </c:pt>
                <c:pt idx="1955">
                  <c:v>10.822321428571419</c:v>
                </c:pt>
                <c:pt idx="1956">
                  <c:v>10.827857142857145</c:v>
                </c:pt>
                <c:pt idx="1957">
                  <c:v>10.833392857142865</c:v>
                </c:pt>
                <c:pt idx="1958">
                  <c:v>10.838928571428568</c:v>
                </c:pt>
                <c:pt idx="1959">
                  <c:v>10.844464285714286</c:v>
                </c:pt>
                <c:pt idx="1960">
                  <c:v>10.850000000000009</c:v>
                </c:pt>
                <c:pt idx="1961">
                  <c:v>10.855535714285731</c:v>
                </c:pt>
                <c:pt idx="1962">
                  <c:v>10.861071428571421</c:v>
                </c:pt>
                <c:pt idx="1963">
                  <c:v>10.86660714285715</c:v>
                </c:pt>
                <c:pt idx="1964">
                  <c:v>10.872142857142872</c:v>
                </c:pt>
                <c:pt idx="1965">
                  <c:v>10.877678571428572</c:v>
                </c:pt>
                <c:pt idx="1966">
                  <c:v>10.883214285714294</c:v>
                </c:pt>
                <c:pt idx="1967">
                  <c:v>10.888750000000002</c:v>
                </c:pt>
                <c:pt idx="1968">
                  <c:v>10.89428571428572</c:v>
                </c:pt>
                <c:pt idx="1969">
                  <c:v>10.899821428571423</c:v>
                </c:pt>
                <c:pt idx="1970">
                  <c:v>10.905357142857143</c:v>
                </c:pt>
                <c:pt idx="1971">
                  <c:v>10.910892857142866</c:v>
                </c:pt>
                <c:pt idx="1972">
                  <c:v>10.916428571428572</c:v>
                </c:pt>
                <c:pt idx="1973">
                  <c:v>10.921964285714287</c:v>
                </c:pt>
                <c:pt idx="1974">
                  <c:v>10.9275</c:v>
                </c:pt>
                <c:pt idx="1975">
                  <c:v>10.933035714285722</c:v>
                </c:pt>
                <c:pt idx="1976">
                  <c:v>10.938571428571416</c:v>
                </c:pt>
                <c:pt idx="1977">
                  <c:v>10.944107142857137</c:v>
                </c:pt>
                <c:pt idx="1978">
                  <c:v>10.949642857142868</c:v>
                </c:pt>
                <c:pt idx="1979">
                  <c:v>10.955178571428572</c:v>
                </c:pt>
                <c:pt idx="1980">
                  <c:v>10.960714285714296</c:v>
                </c:pt>
                <c:pt idx="1981">
                  <c:v>10.96625</c:v>
                </c:pt>
                <c:pt idx="1982">
                  <c:v>10.971785714285723</c:v>
                </c:pt>
                <c:pt idx="1983">
                  <c:v>10.977321428571416</c:v>
                </c:pt>
                <c:pt idx="1984">
                  <c:v>10.982857142857144</c:v>
                </c:pt>
                <c:pt idx="1985">
                  <c:v>10.988392857142857</c:v>
                </c:pt>
                <c:pt idx="1986">
                  <c:v>10.993928571428571</c:v>
                </c:pt>
                <c:pt idx="1987">
                  <c:v>10.999464285714298</c:v>
                </c:pt>
                <c:pt idx="1988">
                  <c:v>11.005000000000004</c:v>
                </c:pt>
                <c:pt idx="1989">
                  <c:v>11.010535714285725</c:v>
                </c:pt>
                <c:pt idx="1990">
                  <c:v>11.016071428571417</c:v>
                </c:pt>
                <c:pt idx="1991">
                  <c:v>11.021607142857141</c:v>
                </c:pt>
                <c:pt idx="1992">
                  <c:v>11.027142857142859</c:v>
                </c:pt>
                <c:pt idx="1993">
                  <c:v>11.032678571428573</c:v>
                </c:pt>
                <c:pt idx="1994">
                  <c:v>11.038214285714281</c:v>
                </c:pt>
                <c:pt idx="1995">
                  <c:v>11.043750000000001</c:v>
                </c:pt>
                <c:pt idx="1996">
                  <c:v>11.049285714285714</c:v>
                </c:pt>
                <c:pt idx="1997">
                  <c:v>11.054821428571417</c:v>
                </c:pt>
                <c:pt idx="1998">
                  <c:v>11.060357142857145</c:v>
                </c:pt>
                <c:pt idx="1999">
                  <c:v>11.065892857142872</c:v>
                </c:pt>
                <c:pt idx="2000">
                  <c:v>11.071428571428573</c:v>
                </c:pt>
                <c:pt idx="2001">
                  <c:v>11.076964285714286</c:v>
                </c:pt>
                <c:pt idx="2002">
                  <c:v>11.082500000000008</c:v>
                </c:pt>
                <c:pt idx="2003">
                  <c:v>11.088035714285716</c:v>
                </c:pt>
                <c:pt idx="2004">
                  <c:v>11.093571428571421</c:v>
                </c:pt>
                <c:pt idx="2005">
                  <c:v>11.099107142857143</c:v>
                </c:pt>
                <c:pt idx="2006">
                  <c:v>11.104642857142865</c:v>
                </c:pt>
                <c:pt idx="2007">
                  <c:v>11.110178571428568</c:v>
                </c:pt>
                <c:pt idx="2008">
                  <c:v>11.115714285714294</c:v>
                </c:pt>
                <c:pt idx="2009">
                  <c:v>11.121249999999998</c:v>
                </c:pt>
                <c:pt idx="2010">
                  <c:v>11.12678571428572</c:v>
                </c:pt>
                <c:pt idx="2011">
                  <c:v>11.132321428571416</c:v>
                </c:pt>
                <c:pt idx="2012">
                  <c:v>11.137857142857136</c:v>
                </c:pt>
                <c:pt idx="2013">
                  <c:v>11.143392857142858</c:v>
                </c:pt>
                <c:pt idx="2014">
                  <c:v>11.148928571428561</c:v>
                </c:pt>
                <c:pt idx="2015">
                  <c:v>11.154464285714294</c:v>
                </c:pt>
                <c:pt idx="2016">
                  <c:v>11.16</c:v>
                </c:pt>
                <c:pt idx="2017">
                  <c:v>11.165535714285726</c:v>
                </c:pt>
                <c:pt idx="2018">
                  <c:v>11.171071428571416</c:v>
                </c:pt>
                <c:pt idx="2019">
                  <c:v>11.176607142857144</c:v>
                </c:pt>
                <c:pt idx="2020">
                  <c:v>11.182142857142866</c:v>
                </c:pt>
                <c:pt idx="2021">
                  <c:v>11.187678571428568</c:v>
                </c:pt>
                <c:pt idx="2022">
                  <c:v>11.193214285714287</c:v>
                </c:pt>
                <c:pt idx="2023">
                  <c:v>11.19875</c:v>
                </c:pt>
                <c:pt idx="2024">
                  <c:v>11.204285714285716</c:v>
                </c:pt>
                <c:pt idx="2025">
                  <c:v>11.209821428571416</c:v>
                </c:pt>
                <c:pt idx="2026">
                  <c:v>11.215357142857137</c:v>
                </c:pt>
                <c:pt idx="2027">
                  <c:v>11.220892857142857</c:v>
                </c:pt>
                <c:pt idx="2028">
                  <c:v>11.226428571428571</c:v>
                </c:pt>
                <c:pt idx="2029">
                  <c:v>11.23196428571428</c:v>
                </c:pt>
                <c:pt idx="2030">
                  <c:v>11.237500000000001</c:v>
                </c:pt>
                <c:pt idx="2031">
                  <c:v>11.243035714285716</c:v>
                </c:pt>
                <c:pt idx="2032">
                  <c:v>11.248571428571411</c:v>
                </c:pt>
                <c:pt idx="2033">
                  <c:v>11.254107142857141</c:v>
                </c:pt>
                <c:pt idx="2034">
                  <c:v>11.259642857142872</c:v>
                </c:pt>
                <c:pt idx="2035">
                  <c:v>11.265178571428573</c:v>
                </c:pt>
                <c:pt idx="2036">
                  <c:v>11.270714285714286</c:v>
                </c:pt>
                <c:pt idx="2037">
                  <c:v>11.276250000000001</c:v>
                </c:pt>
                <c:pt idx="2038">
                  <c:v>11.281785714285716</c:v>
                </c:pt>
                <c:pt idx="2039">
                  <c:v>11.287321428571412</c:v>
                </c:pt>
                <c:pt idx="2040">
                  <c:v>11.292857142857143</c:v>
                </c:pt>
                <c:pt idx="2041">
                  <c:v>11.298392857142858</c:v>
                </c:pt>
                <c:pt idx="2042">
                  <c:v>11.303928571428573</c:v>
                </c:pt>
                <c:pt idx="2043">
                  <c:v>11.309464285714299</c:v>
                </c:pt>
                <c:pt idx="2044">
                  <c:v>11.315000000000008</c:v>
                </c:pt>
                <c:pt idx="2045">
                  <c:v>11.320535714285725</c:v>
                </c:pt>
                <c:pt idx="2046">
                  <c:v>11.326071428571421</c:v>
                </c:pt>
                <c:pt idx="2047">
                  <c:v>11.331607142857143</c:v>
                </c:pt>
                <c:pt idx="2048">
                  <c:v>11.337142857142865</c:v>
                </c:pt>
                <c:pt idx="2049">
                  <c:v>11.342678571428573</c:v>
                </c:pt>
                <c:pt idx="2050">
                  <c:v>11.348214285714285</c:v>
                </c:pt>
                <c:pt idx="2051">
                  <c:v>11.353750000000009</c:v>
                </c:pt>
                <c:pt idx="2052">
                  <c:v>11.359285714285726</c:v>
                </c:pt>
                <c:pt idx="2053">
                  <c:v>11.364821428571421</c:v>
                </c:pt>
                <c:pt idx="2054">
                  <c:v>11.370357142857143</c:v>
                </c:pt>
                <c:pt idx="2055">
                  <c:v>11.375892857142873</c:v>
                </c:pt>
                <c:pt idx="2056">
                  <c:v>11.381428571428572</c:v>
                </c:pt>
                <c:pt idx="2057">
                  <c:v>11.386964285714294</c:v>
                </c:pt>
                <c:pt idx="2058">
                  <c:v>11.392500000000007</c:v>
                </c:pt>
                <c:pt idx="2059">
                  <c:v>11.39803571428572</c:v>
                </c:pt>
                <c:pt idx="2060">
                  <c:v>11.403571428571423</c:v>
                </c:pt>
                <c:pt idx="2061">
                  <c:v>11.409107142857144</c:v>
                </c:pt>
                <c:pt idx="2062">
                  <c:v>11.414642857142866</c:v>
                </c:pt>
                <c:pt idx="2063">
                  <c:v>11.420178571428568</c:v>
                </c:pt>
                <c:pt idx="2064">
                  <c:v>11.425714285714296</c:v>
                </c:pt>
                <c:pt idx="2065">
                  <c:v>11.43125</c:v>
                </c:pt>
                <c:pt idx="2066">
                  <c:v>11.436785714285723</c:v>
                </c:pt>
                <c:pt idx="2067">
                  <c:v>11.442321428571416</c:v>
                </c:pt>
                <c:pt idx="2068">
                  <c:v>11.447857142857137</c:v>
                </c:pt>
                <c:pt idx="2069">
                  <c:v>11.453392857142868</c:v>
                </c:pt>
                <c:pt idx="2070">
                  <c:v>11.458928571428569</c:v>
                </c:pt>
                <c:pt idx="2071">
                  <c:v>11.464464285714296</c:v>
                </c:pt>
                <c:pt idx="2072">
                  <c:v>11.47</c:v>
                </c:pt>
                <c:pt idx="2073">
                  <c:v>11.475535714285728</c:v>
                </c:pt>
                <c:pt idx="2074">
                  <c:v>11.481071428571417</c:v>
                </c:pt>
                <c:pt idx="2075">
                  <c:v>11.486607142857144</c:v>
                </c:pt>
                <c:pt idx="2076">
                  <c:v>11.492142857142868</c:v>
                </c:pt>
                <c:pt idx="2077">
                  <c:v>11.497678571428573</c:v>
                </c:pt>
                <c:pt idx="2078">
                  <c:v>11.503214285714286</c:v>
                </c:pt>
                <c:pt idx="2079">
                  <c:v>11.508750000000001</c:v>
                </c:pt>
                <c:pt idx="2080">
                  <c:v>11.514285714285716</c:v>
                </c:pt>
                <c:pt idx="2081">
                  <c:v>11.519821428571417</c:v>
                </c:pt>
                <c:pt idx="2082">
                  <c:v>11.525357142857143</c:v>
                </c:pt>
                <c:pt idx="2083">
                  <c:v>11.530892857142859</c:v>
                </c:pt>
                <c:pt idx="2084">
                  <c:v>11.536428571428573</c:v>
                </c:pt>
                <c:pt idx="2085">
                  <c:v>11.541964285714283</c:v>
                </c:pt>
                <c:pt idx="2086">
                  <c:v>11.547500000000001</c:v>
                </c:pt>
                <c:pt idx="2087">
                  <c:v>11.553035714285725</c:v>
                </c:pt>
                <c:pt idx="2088">
                  <c:v>11.558571428571421</c:v>
                </c:pt>
                <c:pt idx="2089">
                  <c:v>11.564107142857145</c:v>
                </c:pt>
                <c:pt idx="2090">
                  <c:v>11.569642857142872</c:v>
                </c:pt>
                <c:pt idx="2091">
                  <c:v>11.575178571428573</c:v>
                </c:pt>
                <c:pt idx="2092">
                  <c:v>11.580714285714286</c:v>
                </c:pt>
                <c:pt idx="2093">
                  <c:v>11.586250000000001</c:v>
                </c:pt>
                <c:pt idx="2094">
                  <c:v>11.59178571428572</c:v>
                </c:pt>
                <c:pt idx="2095">
                  <c:v>11.597321428571414</c:v>
                </c:pt>
                <c:pt idx="2096">
                  <c:v>11.602857142857143</c:v>
                </c:pt>
                <c:pt idx="2097">
                  <c:v>11.608392857142858</c:v>
                </c:pt>
                <c:pt idx="2098">
                  <c:v>11.613928571428568</c:v>
                </c:pt>
                <c:pt idx="2099">
                  <c:v>11.619464285714294</c:v>
                </c:pt>
                <c:pt idx="2100">
                  <c:v>11.625000000000002</c:v>
                </c:pt>
                <c:pt idx="2101">
                  <c:v>11.63053571428572</c:v>
                </c:pt>
                <c:pt idx="2102">
                  <c:v>11.636071428571416</c:v>
                </c:pt>
                <c:pt idx="2103">
                  <c:v>11.641607142857136</c:v>
                </c:pt>
                <c:pt idx="2104">
                  <c:v>11.647142857142859</c:v>
                </c:pt>
                <c:pt idx="2105">
                  <c:v>11.652678571428572</c:v>
                </c:pt>
                <c:pt idx="2106">
                  <c:v>11.658214285714287</c:v>
                </c:pt>
                <c:pt idx="2107">
                  <c:v>11.66375</c:v>
                </c:pt>
                <c:pt idx="2108">
                  <c:v>11.669285714285722</c:v>
                </c:pt>
                <c:pt idx="2109">
                  <c:v>11.674821428571416</c:v>
                </c:pt>
                <c:pt idx="2110">
                  <c:v>11.680357142857137</c:v>
                </c:pt>
                <c:pt idx="2111">
                  <c:v>11.685892857142868</c:v>
                </c:pt>
                <c:pt idx="2112">
                  <c:v>11.691428571428569</c:v>
                </c:pt>
                <c:pt idx="2113">
                  <c:v>11.696964285714287</c:v>
                </c:pt>
                <c:pt idx="2114">
                  <c:v>11.702500000000002</c:v>
                </c:pt>
                <c:pt idx="2115">
                  <c:v>11.708035714285716</c:v>
                </c:pt>
                <c:pt idx="2116">
                  <c:v>11.713571428571417</c:v>
                </c:pt>
                <c:pt idx="2117">
                  <c:v>11.719107142857141</c:v>
                </c:pt>
                <c:pt idx="2118">
                  <c:v>11.724642857142857</c:v>
                </c:pt>
                <c:pt idx="2119">
                  <c:v>11.730178571428564</c:v>
                </c:pt>
                <c:pt idx="2120">
                  <c:v>11.735714285714289</c:v>
                </c:pt>
                <c:pt idx="2121">
                  <c:v>11.741249999999999</c:v>
                </c:pt>
                <c:pt idx="2122">
                  <c:v>11.746785714285716</c:v>
                </c:pt>
                <c:pt idx="2123">
                  <c:v>11.752321428571417</c:v>
                </c:pt>
                <c:pt idx="2124">
                  <c:v>11.757857142857143</c:v>
                </c:pt>
                <c:pt idx="2125">
                  <c:v>11.763392857142859</c:v>
                </c:pt>
                <c:pt idx="2126">
                  <c:v>11.768928571428566</c:v>
                </c:pt>
                <c:pt idx="2127">
                  <c:v>11.774464285714286</c:v>
                </c:pt>
                <c:pt idx="2128">
                  <c:v>11.780000000000001</c:v>
                </c:pt>
                <c:pt idx="2129">
                  <c:v>11.785535714285723</c:v>
                </c:pt>
                <c:pt idx="2130">
                  <c:v>11.791071428571414</c:v>
                </c:pt>
                <c:pt idx="2131">
                  <c:v>11.796607142857145</c:v>
                </c:pt>
                <c:pt idx="2132">
                  <c:v>11.802142857142872</c:v>
                </c:pt>
                <c:pt idx="2133">
                  <c:v>11.807678571428573</c:v>
                </c:pt>
                <c:pt idx="2134">
                  <c:v>11.813214285714286</c:v>
                </c:pt>
                <c:pt idx="2135">
                  <c:v>11.818750000000001</c:v>
                </c:pt>
                <c:pt idx="2136">
                  <c:v>11.82428571428572</c:v>
                </c:pt>
                <c:pt idx="2137">
                  <c:v>11.829821428571421</c:v>
                </c:pt>
                <c:pt idx="2138">
                  <c:v>11.835357142857143</c:v>
                </c:pt>
                <c:pt idx="2139">
                  <c:v>11.840892857142865</c:v>
                </c:pt>
                <c:pt idx="2140">
                  <c:v>11.846428571428572</c:v>
                </c:pt>
                <c:pt idx="2141">
                  <c:v>11.851964285714294</c:v>
                </c:pt>
                <c:pt idx="2142">
                  <c:v>11.857500000000009</c:v>
                </c:pt>
                <c:pt idx="2143">
                  <c:v>11.863035714285726</c:v>
                </c:pt>
                <c:pt idx="2144">
                  <c:v>11.868571428571423</c:v>
                </c:pt>
                <c:pt idx="2145">
                  <c:v>11.874107142857143</c:v>
                </c:pt>
                <c:pt idx="2146">
                  <c:v>11.879642857142873</c:v>
                </c:pt>
                <c:pt idx="2147">
                  <c:v>11.885178571428572</c:v>
                </c:pt>
                <c:pt idx="2148">
                  <c:v>11.890714285714294</c:v>
                </c:pt>
                <c:pt idx="2149">
                  <c:v>11.89625</c:v>
                </c:pt>
                <c:pt idx="2150">
                  <c:v>11.901785714285722</c:v>
                </c:pt>
                <c:pt idx="2151">
                  <c:v>11.907321428571416</c:v>
                </c:pt>
                <c:pt idx="2152">
                  <c:v>11.912857142857144</c:v>
                </c:pt>
                <c:pt idx="2153">
                  <c:v>11.918392857142859</c:v>
                </c:pt>
                <c:pt idx="2154">
                  <c:v>11.923928571428569</c:v>
                </c:pt>
                <c:pt idx="2155">
                  <c:v>11.929464285714296</c:v>
                </c:pt>
                <c:pt idx="2156">
                  <c:v>11.935</c:v>
                </c:pt>
                <c:pt idx="2157">
                  <c:v>11.940535714285723</c:v>
                </c:pt>
                <c:pt idx="2158">
                  <c:v>11.946071428571416</c:v>
                </c:pt>
                <c:pt idx="2159">
                  <c:v>11.951607142857144</c:v>
                </c:pt>
                <c:pt idx="2160">
                  <c:v>11.957142857142866</c:v>
                </c:pt>
                <c:pt idx="2161">
                  <c:v>11.962678571428572</c:v>
                </c:pt>
                <c:pt idx="2162">
                  <c:v>11.968214285714287</c:v>
                </c:pt>
                <c:pt idx="2163">
                  <c:v>11.973750000000004</c:v>
                </c:pt>
                <c:pt idx="2164">
                  <c:v>11.979285714285725</c:v>
                </c:pt>
                <c:pt idx="2165">
                  <c:v>11.984821428571417</c:v>
                </c:pt>
                <c:pt idx="2166">
                  <c:v>11.990357142857141</c:v>
                </c:pt>
                <c:pt idx="2167">
                  <c:v>11.995892857142872</c:v>
                </c:pt>
                <c:pt idx="2168">
                  <c:v>12.001428571428573</c:v>
                </c:pt>
                <c:pt idx="2169">
                  <c:v>12.006964285714286</c:v>
                </c:pt>
                <c:pt idx="2170">
                  <c:v>12.012500000000006</c:v>
                </c:pt>
                <c:pt idx="2171">
                  <c:v>12.018035714285716</c:v>
                </c:pt>
                <c:pt idx="2172">
                  <c:v>12.023571428571417</c:v>
                </c:pt>
                <c:pt idx="2173">
                  <c:v>12.029107142857145</c:v>
                </c:pt>
                <c:pt idx="2174">
                  <c:v>12.034642857142865</c:v>
                </c:pt>
                <c:pt idx="2175">
                  <c:v>12.040178571428568</c:v>
                </c:pt>
                <c:pt idx="2176">
                  <c:v>12.045714285714286</c:v>
                </c:pt>
                <c:pt idx="2177">
                  <c:v>12.051250000000001</c:v>
                </c:pt>
                <c:pt idx="2178">
                  <c:v>12.056785714285725</c:v>
                </c:pt>
                <c:pt idx="2179">
                  <c:v>12.062321428571421</c:v>
                </c:pt>
                <c:pt idx="2180">
                  <c:v>12.067857142857143</c:v>
                </c:pt>
                <c:pt idx="2181">
                  <c:v>12.073392857142865</c:v>
                </c:pt>
                <c:pt idx="2182">
                  <c:v>12.078928571428568</c:v>
                </c:pt>
                <c:pt idx="2183">
                  <c:v>12.084464285714294</c:v>
                </c:pt>
                <c:pt idx="2184">
                  <c:v>12.090000000000002</c:v>
                </c:pt>
                <c:pt idx="2185">
                  <c:v>12.095535714285726</c:v>
                </c:pt>
                <c:pt idx="2186">
                  <c:v>12.101071428571416</c:v>
                </c:pt>
                <c:pt idx="2187">
                  <c:v>12.106607142857143</c:v>
                </c:pt>
                <c:pt idx="2188">
                  <c:v>12.112142857142866</c:v>
                </c:pt>
                <c:pt idx="2189">
                  <c:v>12.117678571428568</c:v>
                </c:pt>
                <c:pt idx="2190">
                  <c:v>12.123214285714287</c:v>
                </c:pt>
                <c:pt idx="2191">
                  <c:v>12.12875</c:v>
                </c:pt>
                <c:pt idx="2192">
                  <c:v>12.134285714285715</c:v>
                </c:pt>
                <c:pt idx="2193">
                  <c:v>12.139821428571416</c:v>
                </c:pt>
                <c:pt idx="2194">
                  <c:v>12.145357142857137</c:v>
                </c:pt>
                <c:pt idx="2195">
                  <c:v>12.150892857142866</c:v>
                </c:pt>
                <c:pt idx="2196">
                  <c:v>12.156428571428572</c:v>
                </c:pt>
                <c:pt idx="2197">
                  <c:v>12.161964285714287</c:v>
                </c:pt>
                <c:pt idx="2198">
                  <c:v>12.1675</c:v>
                </c:pt>
                <c:pt idx="2199">
                  <c:v>12.173035714285723</c:v>
                </c:pt>
                <c:pt idx="2200">
                  <c:v>12.178571428571416</c:v>
                </c:pt>
                <c:pt idx="2201">
                  <c:v>12.184107142857137</c:v>
                </c:pt>
                <c:pt idx="2202">
                  <c:v>12.189642857142868</c:v>
                </c:pt>
                <c:pt idx="2203">
                  <c:v>12.195178571428571</c:v>
                </c:pt>
                <c:pt idx="2204">
                  <c:v>12.200714285714287</c:v>
                </c:pt>
                <c:pt idx="2205">
                  <c:v>12.206250000000001</c:v>
                </c:pt>
                <c:pt idx="2206">
                  <c:v>12.211785714285716</c:v>
                </c:pt>
                <c:pt idx="2207">
                  <c:v>12.217321428571411</c:v>
                </c:pt>
                <c:pt idx="2208">
                  <c:v>12.222857142857141</c:v>
                </c:pt>
                <c:pt idx="2209">
                  <c:v>12.228392857142858</c:v>
                </c:pt>
                <c:pt idx="2210">
                  <c:v>12.233928571428565</c:v>
                </c:pt>
                <c:pt idx="2211">
                  <c:v>12.239464285714286</c:v>
                </c:pt>
                <c:pt idx="2212">
                  <c:v>12.245000000000001</c:v>
                </c:pt>
                <c:pt idx="2213">
                  <c:v>12.250535714285725</c:v>
                </c:pt>
                <c:pt idx="2214">
                  <c:v>12.256071428571417</c:v>
                </c:pt>
                <c:pt idx="2215">
                  <c:v>12.261607142857143</c:v>
                </c:pt>
                <c:pt idx="2216">
                  <c:v>12.267142857142865</c:v>
                </c:pt>
                <c:pt idx="2217">
                  <c:v>12.272678571428573</c:v>
                </c:pt>
                <c:pt idx="2218">
                  <c:v>12.278214285714283</c:v>
                </c:pt>
                <c:pt idx="2219">
                  <c:v>12.283750000000001</c:v>
                </c:pt>
                <c:pt idx="2220">
                  <c:v>12.289285714285716</c:v>
                </c:pt>
                <c:pt idx="2221">
                  <c:v>12.294821428571414</c:v>
                </c:pt>
                <c:pt idx="2222">
                  <c:v>12.300357142857143</c:v>
                </c:pt>
                <c:pt idx="2223">
                  <c:v>12.305892857142872</c:v>
                </c:pt>
                <c:pt idx="2224">
                  <c:v>12.311428571428573</c:v>
                </c:pt>
                <c:pt idx="2225">
                  <c:v>12.316964285714286</c:v>
                </c:pt>
                <c:pt idx="2226">
                  <c:v>12.322500000000009</c:v>
                </c:pt>
                <c:pt idx="2227">
                  <c:v>12.32803571428572</c:v>
                </c:pt>
                <c:pt idx="2228">
                  <c:v>12.333571428571421</c:v>
                </c:pt>
                <c:pt idx="2229">
                  <c:v>12.339107142857143</c:v>
                </c:pt>
                <c:pt idx="2230">
                  <c:v>12.344642857142865</c:v>
                </c:pt>
                <c:pt idx="2231">
                  <c:v>12.350178571428572</c:v>
                </c:pt>
                <c:pt idx="2232">
                  <c:v>12.355714285714301</c:v>
                </c:pt>
                <c:pt idx="2233">
                  <c:v>12.361250000000002</c:v>
                </c:pt>
                <c:pt idx="2234">
                  <c:v>12.366785714285726</c:v>
                </c:pt>
                <c:pt idx="2235">
                  <c:v>12.372321428571423</c:v>
                </c:pt>
                <c:pt idx="2236">
                  <c:v>12.377857142857144</c:v>
                </c:pt>
                <c:pt idx="2237">
                  <c:v>12.383392857142866</c:v>
                </c:pt>
                <c:pt idx="2238">
                  <c:v>12.388928571428568</c:v>
                </c:pt>
                <c:pt idx="2239">
                  <c:v>12.394464285714296</c:v>
                </c:pt>
                <c:pt idx="2240">
                  <c:v>12.4</c:v>
                </c:pt>
                <c:pt idx="2241">
                  <c:v>12.405535714285728</c:v>
                </c:pt>
                <c:pt idx="2242">
                  <c:v>12.411071428571416</c:v>
                </c:pt>
                <c:pt idx="2243">
                  <c:v>12.416607142857144</c:v>
                </c:pt>
                <c:pt idx="2244">
                  <c:v>12.422142857142868</c:v>
                </c:pt>
                <c:pt idx="2245">
                  <c:v>12.427678571428569</c:v>
                </c:pt>
                <c:pt idx="2246">
                  <c:v>12.433214285714287</c:v>
                </c:pt>
                <c:pt idx="2247">
                  <c:v>12.438750000000001</c:v>
                </c:pt>
                <c:pt idx="2248">
                  <c:v>12.444285714285716</c:v>
                </c:pt>
                <c:pt idx="2249">
                  <c:v>12.449821428571417</c:v>
                </c:pt>
                <c:pt idx="2250">
                  <c:v>12.455357142857144</c:v>
                </c:pt>
                <c:pt idx="2251">
                  <c:v>12.460892857142868</c:v>
                </c:pt>
                <c:pt idx="2252">
                  <c:v>12.466428571428574</c:v>
                </c:pt>
                <c:pt idx="2253">
                  <c:v>12.471964285714289</c:v>
                </c:pt>
                <c:pt idx="2254">
                  <c:v>12.477500000000004</c:v>
                </c:pt>
                <c:pt idx="2255">
                  <c:v>12.483035714285725</c:v>
                </c:pt>
                <c:pt idx="2256">
                  <c:v>12.488571428571417</c:v>
                </c:pt>
                <c:pt idx="2257">
                  <c:v>12.494107142857143</c:v>
                </c:pt>
                <c:pt idx="2258">
                  <c:v>12.499642857142872</c:v>
                </c:pt>
                <c:pt idx="2259">
                  <c:v>12.505178571428573</c:v>
                </c:pt>
                <c:pt idx="2260">
                  <c:v>12.510714285714286</c:v>
                </c:pt>
                <c:pt idx="2261">
                  <c:v>12.516250000000001</c:v>
                </c:pt>
                <c:pt idx="2262">
                  <c:v>12.521785714285716</c:v>
                </c:pt>
                <c:pt idx="2263">
                  <c:v>12.527321428571414</c:v>
                </c:pt>
                <c:pt idx="2264">
                  <c:v>12.532857142857145</c:v>
                </c:pt>
                <c:pt idx="2265">
                  <c:v>12.538392857142858</c:v>
                </c:pt>
                <c:pt idx="2266">
                  <c:v>12.543928571428568</c:v>
                </c:pt>
                <c:pt idx="2267">
                  <c:v>12.549464285714286</c:v>
                </c:pt>
                <c:pt idx="2268">
                  <c:v>12.555000000000009</c:v>
                </c:pt>
                <c:pt idx="2269">
                  <c:v>12.560535714285725</c:v>
                </c:pt>
                <c:pt idx="2270">
                  <c:v>12.566071428571421</c:v>
                </c:pt>
                <c:pt idx="2271">
                  <c:v>12.571607142857143</c:v>
                </c:pt>
                <c:pt idx="2272">
                  <c:v>12.577142857142865</c:v>
                </c:pt>
                <c:pt idx="2273">
                  <c:v>12.582678571428572</c:v>
                </c:pt>
                <c:pt idx="2274">
                  <c:v>12.588214285714287</c:v>
                </c:pt>
                <c:pt idx="2275">
                  <c:v>12.593750000000002</c:v>
                </c:pt>
                <c:pt idx="2276">
                  <c:v>12.59928571428572</c:v>
                </c:pt>
                <c:pt idx="2277">
                  <c:v>12.604821428571416</c:v>
                </c:pt>
                <c:pt idx="2278">
                  <c:v>12.610357142857136</c:v>
                </c:pt>
                <c:pt idx="2279">
                  <c:v>12.615892857142866</c:v>
                </c:pt>
                <c:pt idx="2280">
                  <c:v>12.621428571428568</c:v>
                </c:pt>
                <c:pt idx="2281">
                  <c:v>12.626964285714287</c:v>
                </c:pt>
                <c:pt idx="2282">
                  <c:v>12.6325</c:v>
                </c:pt>
                <c:pt idx="2283">
                  <c:v>12.638035714285715</c:v>
                </c:pt>
                <c:pt idx="2284">
                  <c:v>12.643571428571416</c:v>
                </c:pt>
                <c:pt idx="2285">
                  <c:v>12.649107142857137</c:v>
                </c:pt>
                <c:pt idx="2286">
                  <c:v>12.654642857142868</c:v>
                </c:pt>
                <c:pt idx="2287">
                  <c:v>12.660178571428569</c:v>
                </c:pt>
                <c:pt idx="2288">
                  <c:v>12.665714285714296</c:v>
                </c:pt>
                <c:pt idx="2289">
                  <c:v>12.671250000000001</c:v>
                </c:pt>
                <c:pt idx="2290">
                  <c:v>12.676785714285723</c:v>
                </c:pt>
                <c:pt idx="2291">
                  <c:v>12.682321428571417</c:v>
                </c:pt>
                <c:pt idx="2292">
                  <c:v>12.687857142857141</c:v>
                </c:pt>
                <c:pt idx="2293">
                  <c:v>12.693392857142857</c:v>
                </c:pt>
                <c:pt idx="2294">
                  <c:v>12.698928571428564</c:v>
                </c:pt>
                <c:pt idx="2295">
                  <c:v>12.704464285714289</c:v>
                </c:pt>
                <c:pt idx="2296">
                  <c:v>12.71</c:v>
                </c:pt>
                <c:pt idx="2297">
                  <c:v>12.715535714285725</c:v>
                </c:pt>
                <c:pt idx="2298">
                  <c:v>12.721071428571411</c:v>
                </c:pt>
                <c:pt idx="2299">
                  <c:v>12.726607142857143</c:v>
                </c:pt>
                <c:pt idx="2300">
                  <c:v>12.732142857142859</c:v>
                </c:pt>
                <c:pt idx="2301">
                  <c:v>12.737678571428566</c:v>
                </c:pt>
                <c:pt idx="2302">
                  <c:v>12.743214285714281</c:v>
                </c:pt>
                <c:pt idx="2303">
                  <c:v>12.748749999999999</c:v>
                </c:pt>
                <c:pt idx="2304">
                  <c:v>12.754285714285714</c:v>
                </c:pt>
                <c:pt idx="2305">
                  <c:v>12.759821428571419</c:v>
                </c:pt>
                <c:pt idx="2306">
                  <c:v>12.765357142857145</c:v>
                </c:pt>
                <c:pt idx="2307">
                  <c:v>12.770892857142865</c:v>
                </c:pt>
                <c:pt idx="2308">
                  <c:v>12.776428571428573</c:v>
                </c:pt>
                <c:pt idx="2309">
                  <c:v>12.781964285714285</c:v>
                </c:pt>
                <c:pt idx="2310">
                  <c:v>12.787500000000001</c:v>
                </c:pt>
                <c:pt idx="2311">
                  <c:v>12.79303571428572</c:v>
                </c:pt>
                <c:pt idx="2312">
                  <c:v>12.798571428571414</c:v>
                </c:pt>
                <c:pt idx="2313">
                  <c:v>12.804107142857143</c:v>
                </c:pt>
                <c:pt idx="2314">
                  <c:v>12.809642857142872</c:v>
                </c:pt>
                <c:pt idx="2315">
                  <c:v>12.815178571428573</c:v>
                </c:pt>
                <c:pt idx="2316">
                  <c:v>12.820714285714294</c:v>
                </c:pt>
                <c:pt idx="2317">
                  <c:v>12.826250000000002</c:v>
                </c:pt>
                <c:pt idx="2318">
                  <c:v>12.83178571428572</c:v>
                </c:pt>
                <c:pt idx="2319">
                  <c:v>12.837321428571416</c:v>
                </c:pt>
                <c:pt idx="2320">
                  <c:v>12.842857142857143</c:v>
                </c:pt>
                <c:pt idx="2321">
                  <c:v>12.848392857142859</c:v>
                </c:pt>
                <c:pt idx="2322">
                  <c:v>12.853928571428572</c:v>
                </c:pt>
                <c:pt idx="2323">
                  <c:v>12.859464285714303</c:v>
                </c:pt>
                <c:pt idx="2324">
                  <c:v>12.865000000000007</c:v>
                </c:pt>
                <c:pt idx="2325">
                  <c:v>12.870535714285726</c:v>
                </c:pt>
                <c:pt idx="2326">
                  <c:v>12.876071428571423</c:v>
                </c:pt>
                <c:pt idx="2327">
                  <c:v>12.881607142857144</c:v>
                </c:pt>
                <c:pt idx="2328">
                  <c:v>12.887142857142868</c:v>
                </c:pt>
                <c:pt idx="2329">
                  <c:v>12.892678571428572</c:v>
                </c:pt>
                <c:pt idx="2330">
                  <c:v>12.898214285714287</c:v>
                </c:pt>
                <c:pt idx="2331">
                  <c:v>12.90375</c:v>
                </c:pt>
                <c:pt idx="2332">
                  <c:v>12.909285714285723</c:v>
                </c:pt>
                <c:pt idx="2333">
                  <c:v>12.914821428571416</c:v>
                </c:pt>
                <c:pt idx="2334">
                  <c:v>12.920357142857137</c:v>
                </c:pt>
                <c:pt idx="2335">
                  <c:v>12.925892857142868</c:v>
                </c:pt>
                <c:pt idx="2336">
                  <c:v>12.931428571428571</c:v>
                </c:pt>
                <c:pt idx="2337">
                  <c:v>12.936964285714287</c:v>
                </c:pt>
                <c:pt idx="2338">
                  <c:v>12.942500000000004</c:v>
                </c:pt>
                <c:pt idx="2339">
                  <c:v>12.948035714285716</c:v>
                </c:pt>
                <c:pt idx="2340">
                  <c:v>12.953571428571422</c:v>
                </c:pt>
                <c:pt idx="2341">
                  <c:v>12.959107142857144</c:v>
                </c:pt>
                <c:pt idx="2342">
                  <c:v>12.964642857142872</c:v>
                </c:pt>
                <c:pt idx="2343">
                  <c:v>12.970178571428573</c:v>
                </c:pt>
                <c:pt idx="2344">
                  <c:v>12.975714285714298</c:v>
                </c:pt>
                <c:pt idx="2345">
                  <c:v>12.981250000000001</c:v>
                </c:pt>
                <c:pt idx="2346">
                  <c:v>12.986785714285725</c:v>
                </c:pt>
                <c:pt idx="2347">
                  <c:v>12.992321428571417</c:v>
                </c:pt>
                <c:pt idx="2348">
                  <c:v>12.997857142857145</c:v>
                </c:pt>
                <c:pt idx="2349">
                  <c:v>13.003392857142865</c:v>
                </c:pt>
                <c:pt idx="2350">
                  <c:v>13.008928571428568</c:v>
                </c:pt>
                <c:pt idx="2351">
                  <c:v>13.014464285714286</c:v>
                </c:pt>
                <c:pt idx="2352">
                  <c:v>13.020000000000001</c:v>
                </c:pt>
                <c:pt idx="2353">
                  <c:v>13.025535714285725</c:v>
                </c:pt>
                <c:pt idx="2354">
                  <c:v>13.031071428571414</c:v>
                </c:pt>
                <c:pt idx="2355">
                  <c:v>13.036607142857143</c:v>
                </c:pt>
                <c:pt idx="2356">
                  <c:v>13.042142857142865</c:v>
                </c:pt>
                <c:pt idx="2357">
                  <c:v>13.047678571428568</c:v>
                </c:pt>
                <c:pt idx="2358">
                  <c:v>13.053214285714294</c:v>
                </c:pt>
                <c:pt idx="2359">
                  <c:v>13.058750000000002</c:v>
                </c:pt>
                <c:pt idx="2360">
                  <c:v>13.06428571428572</c:v>
                </c:pt>
                <c:pt idx="2361">
                  <c:v>13.069821428571421</c:v>
                </c:pt>
                <c:pt idx="2362">
                  <c:v>13.075357142857143</c:v>
                </c:pt>
                <c:pt idx="2363">
                  <c:v>13.080892857142866</c:v>
                </c:pt>
                <c:pt idx="2364">
                  <c:v>13.086428571428572</c:v>
                </c:pt>
                <c:pt idx="2365">
                  <c:v>13.091964285714287</c:v>
                </c:pt>
                <c:pt idx="2366">
                  <c:v>13.097500000000002</c:v>
                </c:pt>
                <c:pt idx="2367">
                  <c:v>13.103035714285722</c:v>
                </c:pt>
                <c:pt idx="2368">
                  <c:v>13.108571428571416</c:v>
                </c:pt>
                <c:pt idx="2369">
                  <c:v>13.114107142857137</c:v>
                </c:pt>
                <c:pt idx="2370">
                  <c:v>13.119642857142866</c:v>
                </c:pt>
                <c:pt idx="2371">
                  <c:v>13.125178571428568</c:v>
                </c:pt>
                <c:pt idx="2372">
                  <c:v>13.130714285714287</c:v>
                </c:pt>
                <c:pt idx="2373">
                  <c:v>13.13625</c:v>
                </c:pt>
                <c:pt idx="2374">
                  <c:v>13.141785714285716</c:v>
                </c:pt>
                <c:pt idx="2375">
                  <c:v>13.147321428571411</c:v>
                </c:pt>
                <c:pt idx="2376">
                  <c:v>13.152857142857144</c:v>
                </c:pt>
                <c:pt idx="2377">
                  <c:v>13.158392857142859</c:v>
                </c:pt>
                <c:pt idx="2378">
                  <c:v>13.163928571428571</c:v>
                </c:pt>
                <c:pt idx="2379">
                  <c:v>13.169464285714298</c:v>
                </c:pt>
                <c:pt idx="2380">
                  <c:v>13.175000000000002</c:v>
                </c:pt>
                <c:pt idx="2381">
                  <c:v>13.180535714285725</c:v>
                </c:pt>
                <c:pt idx="2382">
                  <c:v>13.186071428571417</c:v>
                </c:pt>
                <c:pt idx="2383">
                  <c:v>13.191607142857141</c:v>
                </c:pt>
                <c:pt idx="2384">
                  <c:v>13.197142857142859</c:v>
                </c:pt>
                <c:pt idx="2385">
                  <c:v>13.202678571428573</c:v>
                </c:pt>
                <c:pt idx="2386">
                  <c:v>13.208214285714288</c:v>
                </c:pt>
                <c:pt idx="2387">
                  <c:v>13.213750000000001</c:v>
                </c:pt>
                <c:pt idx="2388">
                  <c:v>13.219285714285716</c:v>
                </c:pt>
                <c:pt idx="2389">
                  <c:v>13.224821428571412</c:v>
                </c:pt>
                <c:pt idx="2390">
                  <c:v>13.230357142857132</c:v>
                </c:pt>
                <c:pt idx="2391">
                  <c:v>13.235892857142865</c:v>
                </c:pt>
                <c:pt idx="2392">
                  <c:v>13.241428571428568</c:v>
                </c:pt>
                <c:pt idx="2393">
                  <c:v>13.246964285714283</c:v>
                </c:pt>
                <c:pt idx="2394">
                  <c:v>13.252500000000008</c:v>
                </c:pt>
                <c:pt idx="2395">
                  <c:v>13.258035714285716</c:v>
                </c:pt>
                <c:pt idx="2396">
                  <c:v>13.263571428571421</c:v>
                </c:pt>
                <c:pt idx="2397">
                  <c:v>13.269107142857145</c:v>
                </c:pt>
                <c:pt idx="2398">
                  <c:v>13.274642857142865</c:v>
                </c:pt>
                <c:pt idx="2399">
                  <c:v>13.280178571428568</c:v>
                </c:pt>
                <c:pt idx="2400">
                  <c:v>13.285714285714286</c:v>
                </c:pt>
                <c:pt idx="2401">
                  <c:v>13.291249999999998</c:v>
                </c:pt>
                <c:pt idx="2402">
                  <c:v>13.29678571428572</c:v>
                </c:pt>
                <c:pt idx="2403">
                  <c:v>13.302321428571421</c:v>
                </c:pt>
                <c:pt idx="2404">
                  <c:v>13.307857142857143</c:v>
                </c:pt>
                <c:pt idx="2405">
                  <c:v>13.313392857142865</c:v>
                </c:pt>
                <c:pt idx="2406">
                  <c:v>13.318928571428568</c:v>
                </c:pt>
                <c:pt idx="2407">
                  <c:v>13.324464285714294</c:v>
                </c:pt>
                <c:pt idx="2408">
                  <c:v>13.330000000000002</c:v>
                </c:pt>
                <c:pt idx="2409">
                  <c:v>13.335535714285726</c:v>
                </c:pt>
                <c:pt idx="2410">
                  <c:v>13.341071428571416</c:v>
                </c:pt>
                <c:pt idx="2411">
                  <c:v>13.346607142857144</c:v>
                </c:pt>
                <c:pt idx="2412">
                  <c:v>13.352142857142873</c:v>
                </c:pt>
                <c:pt idx="2413">
                  <c:v>13.357678571428572</c:v>
                </c:pt>
                <c:pt idx="2414">
                  <c:v>13.363214285714296</c:v>
                </c:pt>
                <c:pt idx="2415">
                  <c:v>13.36875</c:v>
                </c:pt>
                <c:pt idx="2416">
                  <c:v>13.374285714285723</c:v>
                </c:pt>
                <c:pt idx="2417">
                  <c:v>13.379821428571431</c:v>
                </c:pt>
                <c:pt idx="2418">
                  <c:v>13.385357142857144</c:v>
                </c:pt>
                <c:pt idx="2419">
                  <c:v>13.390892857142868</c:v>
                </c:pt>
                <c:pt idx="2420">
                  <c:v>13.396428571428572</c:v>
                </c:pt>
                <c:pt idx="2421">
                  <c:v>13.401964285714287</c:v>
                </c:pt>
                <c:pt idx="2422">
                  <c:v>13.407500000000002</c:v>
                </c:pt>
                <c:pt idx="2423">
                  <c:v>13.413035714285725</c:v>
                </c:pt>
                <c:pt idx="2424">
                  <c:v>13.418571428571417</c:v>
                </c:pt>
                <c:pt idx="2425">
                  <c:v>13.424107142857141</c:v>
                </c:pt>
                <c:pt idx="2426">
                  <c:v>13.429642857142868</c:v>
                </c:pt>
                <c:pt idx="2427">
                  <c:v>13.435178571428573</c:v>
                </c:pt>
                <c:pt idx="2428">
                  <c:v>13.440714285714289</c:v>
                </c:pt>
                <c:pt idx="2429">
                  <c:v>13.446250000000001</c:v>
                </c:pt>
                <c:pt idx="2430">
                  <c:v>13.451785714285725</c:v>
                </c:pt>
                <c:pt idx="2431">
                  <c:v>13.457321428571417</c:v>
                </c:pt>
                <c:pt idx="2432">
                  <c:v>13.462857142857144</c:v>
                </c:pt>
                <c:pt idx="2433">
                  <c:v>13.468392857142859</c:v>
                </c:pt>
                <c:pt idx="2434">
                  <c:v>13.473928571428573</c:v>
                </c:pt>
                <c:pt idx="2435">
                  <c:v>13.479464285714299</c:v>
                </c:pt>
                <c:pt idx="2436">
                  <c:v>13.485000000000008</c:v>
                </c:pt>
                <c:pt idx="2437">
                  <c:v>13.490535714285725</c:v>
                </c:pt>
                <c:pt idx="2438">
                  <c:v>13.496071428571421</c:v>
                </c:pt>
                <c:pt idx="2439">
                  <c:v>13.501607142857145</c:v>
                </c:pt>
                <c:pt idx="2440">
                  <c:v>13.507142857142865</c:v>
                </c:pt>
                <c:pt idx="2441">
                  <c:v>13.512678571428573</c:v>
                </c:pt>
                <c:pt idx="2442">
                  <c:v>13.518214285714285</c:v>
                </c:pt>
                <c:pt idx="2443">
                  <c:v>13.523750000000001</c:v>
                </c:pt>
                <c:pt idx="2444">
                  <c:v>13.52928571428572</c:v>
                </c:pt>
                <c:pt idx="2445">
                  <c:v>13.534821428571414</c:v>
                </c:pt>
                <c:pt idx="2446">
                  <c:v>13.540357142857136</c:v>
                </c:pt>
                <c:pt idx="2447">
                  <c:v>13.545892857142865</c:v>
                </c:pt>
                <c:pt idx="2448">
                  <c:v>13.551428571428573</c:v>
                </c:pt>
                <c:pt idx="2449">
                  <c:v>13.556964285714294</c:v>
                </c:pt>
                <c:pt idx="2450">
                  <c:v>13.562500000000009</c:v>
                </c:pt>
                <c:pt idx="2451">
                  <c:v>13.56803571428572</c:v>
                </c:pt>
                <c:pt idx="2452">
                  <c:v>13.573571428571423</c:v>
                </c:pt>
                <c:pt idx="2453">
                  <c:v>13.579107142857143</c:v>
                </c:pt>
                <c:pt idx="2454">
                  <c:v>13.584642857142866</c:v>
                </c:pt>
                <c:pt idx="2455">
                  <c:v>13.590178571428568</c:v>
                </c:pt>
                <c:pt idx="2456">
                  <c:v>13.595714285714296</c:v>
                </c:pt>
                <c:pt idx="2457">
                  <c:v>13.60125</c:v>
                </c:pt>
                <c:pt idx="2458">
                  <c:v>13.606785714285722</c:v>
                </c:pt>
                <c:pt idx="2459">
                  <c:v>13.612321428571416</c:v>
                </c:pt>
                <c:pt idx="2460">
                  <c:v>13.617857142857137</c:v>
                </c:pt>
                <c:pt idx="2461">
                  <c:v>13.623392857142859</c:v>
                </c:pt>
                <c:pt idx="2462">
                  <c:v>13.628928571428563</c:v>
                </c:pt>
                <c:pt idx="2463">
                  <c:v>13.634464285714287</c:v>
                </c:pt>
                <c:pt idx="2464">
                  <c:v>13.64</c:v>
                </c:pt>
                <c:pt idx="2465">
                  <c:v>13.645535714285723</c:v>
                </c:pt>
                <c:pt idx="2466">
                  <c:v>13.651071428571417</c:v>
                </c:pt>
                <c:pt idx="2467">
                  <c:v>13.656607142857144</c:v>
                </c:pt>
                <c:pt idx="2468">
                  <c:v>13.662142857142868</c:v>
                </c:pt>
                <c:pt idx="2469">
                  <c:v>13.667678571428571</c:v>
                </c:pt>
                <c:pt idx="2470">
                  <c:v>13.673214285714289</c:v>
                </c:pt>
                <c:pt idx="2471">
                  <c:v>13.678750000000001</c:v>
                </c:pt>
                <c:pt idx="2472">
                  <c:v>13.684285714285716</c:v>
                </c:pt>
                <c:pt idx="2473">
                  <c:v>13.689821428571417</c:v>
                </c:pt>
                <c:pt idx="2474">
                  <c:v>13.695357142857143</c:v>
                </c:pt>
                <c:pt idx="2475">
                  <c:v>13.700892857142859</c:v>
                </c:pt>
                <c:pt idx="2476">
                  <c:v>13.706428571428573</c:v>
                </c:pt>
                <c:pt idx="2477">
                  <c:v>13.711964285714281</c:v>
                </c:pt>
                <c:pt idx="2478">
                  <c:v>13.717500000000001</c:v>
                </c:pt>
                <c:pt idx="2479">
                  <c:v>13.723035714285716</c:v>
                </c:pt>
                <c:pt idx="2480">
                  <c:v>13.728571428571414</c:v>
                </c:pt>
                <c:pt idx="2481">
                  <c:v>13.734107142857136</c:v>
                </c:pt>
                <c:pt idx="2482">
                  <c:v>13.739642857142865</c:v>
                </c:pt>
                <c:pt idx="2483">
                  <c:v>13.745178571428568</c:v>
                </c:pt>
                <c:pt idx="2484">
                  <c:v>13.750714285714286</c:v>
                </c:pt>
                <c:pt idx="2485">
                  <c:v>13.756250000000001</c:v>
                </c:pt>
                <c:pt idx="2486">
                  <c:v>13.76178571428572</c:v>
                </c:pt>
                <c:pt idx="2487">
                  <c:v>13.767321428571414</c:v>
                </c:pt>
                <c:pt idx="2488">
                  <c:v>13.772857142857143</c:v>
                </c:pt>
                <c:pt idx="2489">
                  <c:v>13.778392857142858</c:v>
                </c:pt>
                <c:pt idx="2490">
                  <c:v>13.783928571428568</c:v>
                </c:pt>
                <c:pt idx="2491">
                  <c:v>13.789464285714294</c:v>
                </c:pt>
                <c:pt idx="2492">
                  <c:v>13.795000000000002</c:v>
                </c:pt>
                <c:pt idx="2493">
                  <c:v>13.800535714285726</c:v>
                </c:pt>
                <c:pt idx="2494">
                  <c:v>13.806071428571423</c:v>
                </c:pt>
                <c:pt idx="2495">
                  <c:v>13.811607142857143</c:v>
                </c:pt>
                <c:pt idx="2496">
                  <c:v>13.817142857142866</c:v>
                </c:pt>
                <c:pt idx="2497">
                  <c:v>13.822678571428572</c:v>
                </c:pt>
                <c:pt idx="2498">
                  <c:v>13.828214285714287</c:v>
                </c:pt>
                <c:pt idx="2499">
                  <c:v>13.833750000000002</c:v>
                </c:pt>
                <c:pt idx="2500">
                  <c:v>13.839285714285722</c:v>
                </c:pt>
                <c:pt idx="2501">
                  <c:v>13.844821428571416</c:v>
                </c:pt>
                <c:pt idx="2502">
                  <c:v>13.850357142857144</c:v>
                </c:pt>
                <c:pt idx="2503">
                  <c:v>13.855892857142873</c:v>
                </c:pt>
                <c:pt idx="2504">
                  <c:v>13.861428571428572</c:v>
                </c:pt>
                <c:pt idx="2505">
                  <c:v>13.866964285714296</c:v>
                </c:pt>
                <c:pt idx="2506">
                  <c:v>13.872500000000008</c:v>
                </c:pt>
                <c:pt idx="2507">
                  <c:v>13.878035714285723</c:v>
                </c:pt>
                <c:pt idx="2508">
                  <c:v>13.883571428571422</c:v>
                </c:pt>
                <c:pt idx="2509">
                  <c:v>13.889107142857144</c:v>
                </c:pt>
                <c:pt idx="2510">
                  <c:v>13.894642857142868</c:v>
                </c:pt>
                <c:pt idx="2511">
                  <c:v>13.900178571428571</c:v>
                </c:pt>
                <c:pt idx="2512">
                  <c:v>13.905714285714298</c:v>
                </c:pt>
                <c:pt idx="2513">
                  <c:v>13.911250000000001</c:v>
                </c:pt>
                <c:pt idx="2514">
                  <c:v>13.916785714285725</c:v>
                </c:pt>
                <c:pt idx="2515">
                  <c:v>13.922321428571417</c:v>
                </c:pt>
                <c:pt idx="2516">
                  <c:v>13.927857142857141</c:v>
                </c:pt>
                <c:pt idx="2517">
                  <c:v>13.933392857142859</c:v>
                </c:pt>
                <c:pt idx="2518">
                  <c:v>13.938928571428566</c:v>
                </c:pt>
                <c:pt idx="2519">
                  <c:v>13.944464285714286</c:v>
                </c:pt>
                <c:pt idx="2520">
                  <c:v>13.950000000000006</c:v>
                </c:pt>
                <c:pt idx="2521">
                  <c:v>13.95553571428573</c:v>
                </c:pt>
                <c:pt idx="2522">
                  <c:v>13.961071428571417</c:v>
                </c:pt>
                <c:pt idx="2523">
                  <c:v>13.966607142857146</c:v>
                </c:pt>
                <c:pt idx="2524">
                  <c:v>13.972142857142872</c:v>
                </c:pt>
                <c:pt idx="2525">
                  <c:v>13.977678571428573</c:v>
                </c:pt>
                <c:pt idx="2526">
                  <c:v>13.983214285714286</c:v>
                </c:pt>
                <c:pt idx="2527">
                  <c:v>13.988750000000001</c:v>
                </c:pt>
                <c:pt idx="2528">
                  <c:v>13.994285714285716</c:v>
                </c:pt>
                <c:pt idx="2529">
                  <c:v>13.999821428571421</c:v>
                </c:pt>
                <c:pt idx="2530">
                  <c:v>14.005357142857145</c:v>
                </c:pt>
                <c:pt idx="2531">
                  <c:v>14.010892857142865</c:v>
                </c:pt>
                <c:pt idx="2532">
                  <c:v>14.016428571428573</c:v>
                </c:pt>
                <c:pt idx="2533">
                  <c:v>14.021964285714287</c:v>
                </c:pt>
                <c:pt idx="2534">
                  <c:v>14.027500000000002</c:v>
                </c:pt>
                <c:pt idx="2535">
                  <c:v>14.03303571428572</c:v>
                </c:pt>
                <c:pt idx="2536">
                  <c:v>14.038571428571416</c:v>
                </c:pt>
                <c:pt idx="2537">
                  <c:v>14.044107142857136</c:v>
                </c:pt>
                <c:pt idx="2538">
                  <c:v>14.049642857142866</c:v>
                </c:pt>
                <c:pt idx="2539">
                  <c:v>14.055178571428572</c:v>
                </c:pt>
                <c:pt idx="2540">
                  <c:v>14.060714285714294</c:v>
                </c:pt>
                <c:pt idx="2541">
                  <c:v>14.066250000000002</c:v>
                </c:pt>
                <c:pt idx="2542">
                  <c:v>14.071785714285722</c:v>
                </c:pt>
                <c:pt idx="2543">
                  <c:v>14.077321428571416</c:v>
                </c:pt>
                <c:pt idx="2544">
                  <c:v>14.082857142857144</c:v>
                </c:pt>
                <c:pt idx="2545">
                  <c:v>14.088392857142859</c:v>
                </c:pt>
                <c:pt idx="2546">
                  <c:v>14.093928571428568</c:v>
                </c:pt>
                <c:pt idx="2547">
                  <c:v>14.099464285714296</c:v>
                </c:pt>
                <c:pt idx="2548">
                  <c:v>14.105</c:v>
                </c:pt>
                <c:pt idx="2549">
                  <c:v>14.110535714285723</c:v>
                </c:pt>
                <c:pt idx="2550">
                  <c:v>14.116071428571418</c:v>
                </c:pt>
                <c:pt idx="2551">
                  <c:v>14.121607142857137</c:v>
                </c:pt>
                <c:pt idx="2552">
                  <c:v>14.127142857142859</c:v>
                </c:pt>
                <c:pt idx="2553">
                  <c:v>14.132678571428571</c:v>
                </c:pt>
                <c:pt idx="2554">
                  <c:v>14.13821428571428</c:v>
                </c:pt>
                <c:pt idx="2555">
                  <c:v>14.143750000000001</c:v>
                </c:pt>
                <c:pt idx="2556">
                  <c:v>14.149285714285716</c:v>
                </c:pt>
                <c:pt idx="2557">
                  <c:v>14.154821428571417</c:v>
                </c:pt>
                <c:pt idx="2558">
                  <c:v>14.160357142857141</c:v>
                </c:pt>
                <c:pt idx="2559">
                  <c:v>14.165892857142872</c:v>
                </c:pt>
                <c:pt idx="2560">
                  <c:v>14.171428571428573</c:v>
                </c:pt>
                <c:pt idx="2561">
                  <c:v>14.176964285714289</c:v>
                </c:pt>
                <c:pt idx="2562">
                  <c:v>14.182500000000006</c:v>
                </c:pt>
                <c:pt idx="2563">
                  <c:v>14.188035714285716</c:v>
                </c:pt>
                <c:pt idx="2564">
                  <c:v>14.193571428571417</c:v>
                </c:pt>
                <c:pt idx="2565">
                  <c:v>14.199107142857143</c:v>
                </c:pt>
                <c:pt idx="2566">
                  <c:v>14.204642857142865</c:v>
                </c:pt>
                <c:pt idx="2567">
                  <c:v>14.210178571428568</c:v>
                </c:pt>
                <c:pt idx="2568">
                  <c:v>14.215714285714286</c:v>
                </c:pt>
                <c:pt idx="2569">
                  <c:v>14.221249999999998</c:v>
                </c:pt>
                <c:pt idx="2570">
                  <c:v>14.226785714285716</c:v>
                </c:pt>
                <c:pt idx="2571">
                  <c:v>14.232321428571414</c:v>
                </c:pt>
                <c:pt idx="2572">
                  <c:v>14.237857142857136</c:v>
                </c:pt>
                <c:pt idx="2573">
                  <c:v>14.243392857142858</c:v>
                </c:pt>
                <c:pt idx="2574">
                  <c:v>14.248928571428561</c:v>
                </c:pt>
                <c:pt idx="2575">
                  <c:v>14.254464285714286</c:v>
                </c:pt>
                <c:pt idx="2576">
                  <c:v>14.260000000000002</c:v>
                </c:pt>
                <c:pt idx="2577">
                  <c:v>14.265535714285726</c:v>
                </c:pt>
                <c:pt idx="2578">
                  <c:v>14.271071428571416</c:v>
                </c:pt>
                <c:pt idx="2579">
                  <c:v>14.276607142857143</c:v>
                </c:pt>
                <c:pt idx="2580">
                  <c:v>14.282142857142865</c:v>
                </c:pt>
                <c:pt idx="2581">
                  <c:v>14.287678571428568</c:v>
                </c:pt>
                <c:pt idx="2582">
                  <c:v>14.293214285714287</c:v>
                </c:pt>
                <c:pt idx="2583">
                  <c:v>14.298749999999998</c:v>
                </c:pt>
                <c:pt idx="2584">
                  <c:v>14.30428571428572</c:v>
                </c:pt>
                <c:pt idx="2585">
                  <c:v>14.309821428571423</c:v>
                </c:pt>
                <c:pt idx="2586">
                  <c:v>14.315357142857144</c:v>
                </c:pt>
                <c:pt idx="2587">
                  <c:v>14.320892857142866</c:v>
                </c:pt>
                <c:pt idx="2588">
                  <c:v>14.326428571428572</c:v>
                </c:pt>
                <c:pt idx="2589">
                  <c:v>14.331964285714287</c:v>
                </c:pt>
                <c:pt idx="2590">
                  <c:v>14.3375</c:v>
                </c:pt>
                <c:pt idx="2591">
                  <c:v>14.343035714285723</c:v>
                </c:pt>
                <c:pt idx="2592">
                  <c:v>14.348571428571418</c:v>
                </c:pt>
                <c:pt idx="2593">
                  <c:v>14.354107142857144</c:v>
                </c:pt>
                <c:pt idx="2594">
                  <c:v>14.359642857142873</c:v>
                </c:pt>
                <c:pt idx="2595">
                  <c:v>14.365178571428572</c:v>
                </c:pt>
                <c:pt idx="2596">
                  <c:v>14.370714285714296</c:v>
                </c:pt>
                <c:pt idx="2597">
                  <c:v>14.376250000000002</c:v>
                </c:pt>
                <c:pt idx="2598">
                  <c:v>14.381785714285725</c:v>
                </c:pt>
                <c:pt idx="2599">
                  <c:v>14.387321428571417</c:v>
                </c:pt>
                <c:pt idx="2600">
                  <c:v>14.392857142857144</c:v>
                </c:pt>
                <c:pt idx="2601">
                  <c:v>14.398392857142859</c:v>
                </c:pt>
                <c:pt idx="2602">
                  <c:v>14.403928571428573</c:v>
                </c:pt>
                <c:pt idx="2603">
                  <c:v>14.409464285714302</c:v>
                </c:pt>
                <c:pt idx="2604">
                  <c:v>14.415000000000004</c:v>
                </c:pt>
                <c:pt idx="2605">
                  <c:v>14.420535714285725</c:v>
                </c:pt>
                <c:pt idx="2606">
                  <c:v>14.426071428571417</c:v>
                </c:pt>
                <c:pt idx="2607">
                  <c:v>14.431607142857143</c:v>
                </c:pt>
                <c:pt idx="2608">
                  <c:v>14.437142857142859</c:v>
                </c:pt>
                <c:pt idx="2609">
                  <c:v>14.442678571428573</c:v>
                </c:pt>
                <c:pt idx="2610">
                  <c:v>14.448214285714283</c:v>
                </c:pt>
                <c:pt idx="2611">
                  <c:v>14.453750000000008</c:v>
                </c:pt>
                <c:pt idx="2612">
                  <c:v>14.459285714285725</c:v>
                </c:pt>
                <c:pt idx="2613">
                  <c:v>14.464821428571421</c:v>
                </c:pt>
                <c:pt idx="2614">
                  <c:v>14.470357142857145</c:v>
                </c:pt>
                <c:pt idx="2615">
                  <c:v>14.475892857142872</c:v>
                </c:pt>
                <c:pt idx="2616">
                  <c:v>14.481428571428573</c:v>
                </c:pt>
                <c:pt idx="2617">
                  <c:v>14.486964285714286</c:v>
                </c:pt>
                <c:pt idx="2618">
                  <c:v>14.492500000000009</c:v>
                </c:pt>
                <c:pt idx="2619">
                  <c:v>14.49803571428572</c:v>
                </c:pt>
                <c:pt idx="2620">
                  <c:v>14.503571428571421</c:v>
                </c:pt>
                <c:pt idx="2621">
                  <c:v>14.509107142857143</c:v>
                </c:pt>
                <c:pt idx="2622">
                  <c:v>14.514642857142865</c:v>
                </c:pt>
                <c:pt idx="2623">
                  <c:v>14.520178571428568</c:v>
                </c:pt>
                <c:pt idx="2624">
                  <c:v>14.525714285714294</c:v>
                </c:pt>
                <c:pt idx="2625">
                  <c:v>14.531249999999998</c:v>
                </c:pt>
                <c:pt idx="2626">
                  <c:v>14.53678571428572</c:v>
                </c:pt>
                <c:pt idx="2627">
                  <c:v>14.542321428571416</c:v>
                </c:pt>
                <c:pt idx="2628">
                  <c:v>14.547857142857136</c:v>
                </c:pt>
                <c:pt idx="2629">
                  <c:v>14.553392857142866</c:v>
                </c:pt>
                <c:pt idx="2630">
                  <c:v>14.558928571428568</c:v>
                </c:pt>
                <c:pt idx="2631">
                  <c:v>14.564464285714296</c:v>
                </c:pt>
                <c:pt idx="2632">
                  <c:v>14.570000000000002</c:v>
                </c:pt>
                <c:pt idx="2633">
                  <c:v>14.575535714285726</c:v>
                </c:pt>
                <c:pt idx="2634">
                  <c:v>14.581071428571416</c:v>
                </c:pt>
                <c:pt idx="2635">
                  <c:v>14.586607142857144</c:v>
                </c:pt>
                <c:pt idx="2636">
                  <c:v>14.592142857142868</c:v>
                </c:pt>
                <c:pt idx="2637">
                  <c:v>14.597678571428569</c:v>
                </c:pt>
                <c:pt idx="2638">
                  <c:v>14.603214285714287</c:v>
                </c:pt>
                <c:pt idx="2639">
                  <c:v>14.608750000000001</c:v>
                </c:pt>
                <c:pt idx="2640">
                  <c:v>14.614285714285716</c:v>
                </c:pt>
                <c:pt idx="2641">
                  <c:v>14.619821428571417</c:v>
                </c:pt>
                <c:pt idx="2642">
                  <c:v>14.625357142857141</c:v>
                </c:pt>
                <c:pt idx="2643">
                  <c:v>14.630892857142859</c:v>
                </c:pt>
                <c:pt idx="2644">
                  <c:v>14.636428571428571</c:v>
                </c:pt>
                <c:pt idx="2645">
                  <c:v>14.641964285714288</c:v>
                </c:pt>
                <c:pt idx="2646">
                  <c:v>14.647500000000001</c:v>
                </c:pt>
                <c:pt idx="2647">
                  <c:v>14.653035714285725</c:v>
                </c:pt>
                <c:pt idx="2648">
                  <c:v>14.658571428571417</c:v>
                </c:pt>
                <c:pt idx="2649">
                  <c:v>14.664107142857143</c:v>
                </c:pt>
                <c:pt idx="2650">
                  <c:v>14.669642857142872</c:v>
                </c:pt>
                <c:pt idx="2651">
                  <c:v>14.675178571428573</c:v>
                </c:pt>
                <c:pt idx="2652">
                  <c:v>14.680714285714286</c:v>
                </c:pt>
                <c:pt idx="2653">
                  <c:v>14.686250000000001</c:v>
                </c:pt>
                <c:pt idx="2654">
                  <c:v>14.691785714285716</c:v>
                </c:pt>
                <c:pt idx="2655">
                  <c:v>14.697321428571414</c:v>
                </c:pt>
                <c:pt idx="2656">
                  <c:v>14.702857142857145</c:v>
                </c:pt>
                <c:pt idx="2657">
                  <c:v>14.708392857142858</c:v>
                </c:pt>
                <c:pt idx="2658">
                  <c:v>14.713928571428568</c:v>
                </c:pt>
                <c:pt idx="2659">
                  <c:v>14.719464285714286</c:v>
                </c:pt>
                <c:pt idx="2660">
                  <c:v>14.725000000000001</c:v>
                </c:pt>
                <c:pt idx="2661">
                  <c:v>14.73053571428572</c:v>
                </c:pt>
                <c:pt idx="2662">
                  <c:v>14.736071428571414</c:v>
                </c:pt>
                <c:pt idx="2663">
                  <c:v>14.741607142857138</c:v>
                </c:pt>
                <c:pt idx="2664">
                  <c:v>14.747142857142858</c:v>
                </c:pt>
                <c:pt idx="2665">
                  <c:v>14.752678571428573</c:v>
                </c:pt>
                <c:pt idx="2666">
                  <c:v>14.758214285714287</c:v>
                </c:pt>
                <c:pt idx="2667">
                  <c:v>14.763750000000002</c:v>
                </c:pt>
                <c:pt idx="2668">
                  <c:v>14.76928571428572</c:v>
                </c:pt>
                <c:pt idx="2669">
                  <c:v>14.774821428571416</c:v>
                </c:pt>
                <c:pt idx="2670">
                  <c:v>14.780357142857136</c:v>
                </c:pt>
                <c:pt idx="2671">
                  <c:v>14.785892857142866</c:v>
                </c:pt>
                <c:pt idx="2672">
                  <c:v>14.791428571428568</c:v>
                </c:pt>
                <c:pt idx="2673">
                  <c:v>14.796964285714287</c:v>
                </c:pt>
                <c:pt idx="2674">
                  <c:v>14.802500000000009</c:v>
                </c:pt>
                <c:pt idx="2675">
                  <c:v>14.808035714285722</c:v>
                </c:pt>
                <c:pt idx="2676">
                  <c:v>14.813571428571423</c:v>
                </c:pt>
                <c:pt idx="2677">
                  <c:v>14.819107142857144</c:v>
                </c:pt>
                <c:pt idx="2678">
                  <c:v>14.824642857142868</c:v>
                </c:pt>
                <c:pt idx="2679">
                  <c:v>14.830178571428569</c:v>
                </c:pt>
                <c:pt idx="2680">
                  <c:v>14.835714285714296</c:v>
                </c:pt>
                <c:pt idx="2681">
                  <c:v>14.84125</c:v>
                </c:pt>
                <c:pt idx="2682">
                  <c:v>14.846785714285723</c:v>
                </c:pt>
                <c:pt idx="2683">
                  <c:v>14.852321428571431</c:v>
                </c:pt>
                <c:pt idx="2684">
                  <c:v>14.857857142857144</c:v>
                </c:pt>
                <c:pt idx="2685">
                  <c:v>14.863392857142868</c:v>
                </c:pt>
                <c:pt idx="2686">
                  <c:v>14.868928571428571</c:v>
                </c:pt>
                <c:pt idx="2687">
                  <c:v>14.874464285714298</c:v>
                </c:pt>
                <c:pt idx="2688">
                  <c:v>14.88</c:v>
                </c:pt>
                <c:pt idx="2689">
                  <c:v>14.88553571428573</c:v>
                </c:pt>
                <c:pt idx="2690">
                  <c:v>14.891071428571417</c:v>
                </c:pt>
                <c:pt idx="2691">
                  <c:v>14.896607142857144</c:v>
                </c:pt>
                <c:pt idx="2692">
                  <c:v>14.902142857142872</c:v>
                </c:pt>
                <c:pt idx="2693">
                  <c:v>14.907678571428573</c:v>
                </c:pt>
                <c:pt idx="2694">
                  <c:v>14.913214285714295</c:v>
                </c:pt>
                <c:pt idx="2695">
                  <c:v>14.918750000000001</c:v>
                </c:pt>
                <c:pt idx="2696">
                  <c:v>14.924285714285716</c:v>
                </c:pt>
                <c:pt idx="2697">
                  <c:v>14.929821428571417</c:v>
                </c:pt>
                <c:pt idx="2698">
                  <c:v>14.935357142857145</c:v>
                </c:pt>
                <c:pt idx="2699">
                  <c:v>14.940892857142865</c:v>
                </c:pt>
                <c:pt idx="2700">
                  <c:v>14.946428571428573</c:v>
                </c:pt>
                <c:pt idx="2701">
                  <c:v>14.951964285714286</c:v>
                </c:pt>
                <c:pt idx="2702">
                  <c:v>14.957500000000008</c:v>
                </c:pt>
                <c:pt idx="2703">
                  <c:v>14.963035714285725</c:v>
                </c:pt>
                <c:pt idx="2704">
                  <c:v>14.968571428571421</c:v>
                </c:pt>
                <c:pt idx="2705">
                  <c:v>14.974107142857145</c:v>
                </c:pt>
                <c:pt idx="2706">
                  <c:v>14.979642857142872</c:v>
                </c:pt>
                <c:pt idx="2707">
                  <c:v>14.985178571428573</c:v>
                </c:pt>
                <c:pt idx="2708">
                  <c:v>14.990714285714294</c:v>
                </c:pt>
                <c:pt idx="2709">
                  <c:v>14.996250000000002</c:v>
                </c:pt>
                <c:pt idx="2710">
                  <c:v>15.00178571428572</c:v>
                </c:pt>
                <c:pt idx="2711">
                  <c:v>15.007321428571416</c:v>
                </c:pt>
                <c:pt idx="2712">
                  <c:v>15.012857142857143</c:v>
                </c:pt>
                <c:pt idx="2713">
                  <c:v>15.018392857142858</c:v>
                </c:pt>
                <c:pt idx="2714">
                  <c:v>15.023928571428568</c:v>
                </c:pt>
                <c:pt idx="2715">
                  <c:v>15.029464285714294</c:v>
                </c:pt>
                <c:pt idx="2716">
                  <c:v>15.035000000000002</c:v>
                </c:pt>
                <c:pt idx="2717">
                  <c:v>15.040535714285722</c:v>
                </c:pt>
                <c:pt idx="2718">
                  <c:v>15.046071428571416</c:v>
                </c:pt>
                <c:pt idx="2719">
                  <c:v>15.051607142857144</c:v>
                </c:pt>
                <c:pt idx="2720">
                  <c:v>15.057142857142866</c:v>
                </c:pt>
                <c:pt idx="2721">
                  <c:v>15.062678571428572</c:v>
                </c:pt>
                <c:pt idx="2722">
                  <c:v>15.068214285714287</c:v>
                </c:pt>
                <c:pt idx="2723">
                  <c:v>15.07375</c:v>
                </c:pt>
                <c:pt idx="2724">
                  <c:v>15.079285714285723</c:v>
                </c:pt>
                <c:pt idx="2725">
                  <c:v>15.084821428571418</c:v>
                </c:pt>
                <c:pt idx="2726">
                  <c:v>15.090357142857137</c:v>
                </c:pt>
                <c:pt idx="2727">
                  <c:v>15.095892857142868</c:v>
                </c:pt>
                <c:pt idx="2728">
                  <c:v>15.101428571428571</c:v>
                </c:pt>
                <c:pt idx="2729">
                  <c:v>15.106964285714287</c:v>
                </c:pt>
                <c:pt idx="2730">
                  <c:v>15.112500000000002</c:v>
                </c:pt>
                <c:pt idx="2731">
                  <c:v>15.118035714285716</c:v>
                </c:pt>
                <c:pt idx="2732">
                  <c:v>15.123571428571417</c:v>
                </c:pt>
                <c:pt idx="2733">
                  <c:v>15.129107142857141</c:v>
                </c:pt>
                <c:pt idx="2734">
                  <c:v>15.134642857142859</c:v>
                </c:pt>
                <c:pt idx="2735">
                  <c:v>15.140178571428565</c:v>
                </c:pt>
                <c:pt idx="2736">
                  <c:v>15.145714285714289</c:v>
                </c:pt>
                <c:pt idx="2737">
                  <c:v>15.151250000000001</c:v>
                </c:pt>
                <c:pt idx="2738">
                  <c:v>15.156785714285725</c:v>
                </c:pt>
                <c:pt idx="2739">
                  <c:v>15.162321428571417</c:v>
                </c:pt>
                <c:pt idx="2740">
                  <c:v>15.167857142857143</c:v>
                </c:pt>
                <c:pt idx="2741">
                  <c:v>15.173392857142865</c:v>
                </c:pt>
                <c:pt idx="2742">
                  <c:v>15.178928571428568</c:v>
                </c:pt>
                <c:pt idx="2743">
                  <c:v>15.184464285714286</c:v>
                </c:pt>
                <c:pt idx="2744">
                  <c:v>15.190000000000001</c:v>
                </c:pt>
                <c:pt idx="2745">
                  <c:v>15.195535714285725</c:v>
                </c:pt>
                <c:pt idx="2746">
                  <c:v>15.201071428571414</c:v>
                </c:pt>
                <c:pt idx="2747">
                  <c:v>15.206607142857145</c:v>
                </c:pt>
                <c:pt idx="2748">
                  <c:v>15.212142857142865</c:v>
                </c:pt>
                <c:pt idx="2749">
                  <c:v>15.217678571428568</c:v>
                </c:pt>
                <c:pt idx="2750">
                  <c:v>15.223214285714285</c:v>
                </c:pt>
                <c:pt idx="2751">
                  <c:v>15.228749999999998</c:v>
                </c:pt>
                <c:pt idx="2752">
                  <c:v>15.234285714285715</c:v>
                </c:pt>
                <c:pt idx="2753">
                  <c:v>15.239821428571416</c:v>
                </c:pt>
                <c:pt idx="2754">
                  <c:v>15.245357142857136</c:v>
                </c:pt>
                <c:pt idx="2755">
                  <c:v>15.250892857142865</c:v>
                </c:pt>
                <c:pt idx="2756">
                  <c:v>15.256428571428573</c:v>
                </c:pt>
                <c:pt idx="2757">
                  <c:v>15.261964285714287</c:v>
                </c:pt>
                <c:pt idx="2758">
                  <c:v>15.267500000000002</c:v>
                </c:pt>
                <c:pt idx="2759">
                  <c:v>15.27303571428572</c:v>
                </c:pt>
                <c:pt idx="2760">
                  <c:v>15.278571428571416</c:v>
                </c:pt>
                <c:pt idx="2761">
                  <c:v>15.284107142857136</c:v>
                </c:pt>
                <c:pt idx="2762">
                  <c:v>15.289642857142866</c:v>
                </c:pt>
                <c:pt idx="2763">
                  <c:v>15.295178571428568</c:v>
                </c:pt>
                <c:pt idx="2764">
                  <c:v>15.300714285714296</c:v>
                </c:pt>
                <c:pt idx="2765">
                  <c:v>15.306250000000002</c:v>
                </c:pt>
                <c:pt idx="2766">
                  <c:v>15.311785714285723</c:v>
                </c:pt>
                <c:pt idx="2767">
                  <c:v>15.317321428571418</c:v>
                </c:pt>
                <c:pt idx="2768">
                  <c:v>15.322857142857144</c:v>
                </c:pt>
                <c:pt idx="2769">
                  <c:v>15.328392857142859</c:v>
                </c:pt>
                <c:pt idx="2770">
                  <c:v>15.333928571428569</c:v>
                </c:pt>
                <c:pt idx="2771">
                  <c:v>15.339464285714296</c:v>
                </c:pt>
                <c:pt idx="2772">
                  <c:v>15.345000000000002</c:v>
                </c:pt>
                <c:pt idx="2773">
                  <c:v>15.350535714285728</c:v>
                </c:pt>
                <c:pt idx="2774">
                  <c:v>15.356071428571422</c:v>
                </c:pt>
                <c:pt idx="2775">
                  <c:v>15.361607142857144</c:v>
                </c:pt>
                <c:pt idx="2776">
                  <c:v>15.367142857142872</c:v>
                </c:pt>
                <c:pt idx="2777">
                  <c:v>15.372678571428574</c:v>
                </c:pt>
                <c:pt idx="2778">
                  <c:v>15.378214285714289</c:v>
                </c:pt>
                <c:pt idx="2779">
                  <c:v>15.383750000000004</c:v>
                </c:pt>
                <c:pt idx="2780">
                  <c:v>15.389285714285725</c:v>
                </c:pt>
                <c:pt idx="2781">
                  <c:v>15.394821428571417</c:v>
                </c:pt>
                <c:pt idx="2782">
                  <c:v>15.400357142857143</c:v>
                </c:pt>
                <c:pt idx="2783">
                  <c:v>15.405892857142872</c:v>
                </c:pt>
                <c:pt idx="2784">
                  <c:v>15.411428571428573</c:v>
                </c:pt>
                <c:pt idx="2785">
                  <c:v>15.416964285714286</c:v>
                </c:pt>
                <c:pt idx="2786">
                  <c:v>15.422500000000008</c:v>
                </c:pt>
                <c:pt idx="2787">
                  <c:v>15.428035714285716</c:v>
                </c:pt>
                <c:pt idx="2788">
                  <c:v>15.433571428571421</c:v>
                </c:pt>
                <c:pt idx="2789">
                  <c:v>15.439107142857145</c:v>
                </c:pt>
                <c:pt idx="2790">
                  <c:v>15.444642857142865</c:v>
                </c:pt>
                <c:pt idx="2791">
                  <c:v>15.450178571428573</c:v>
                </c:pt>
                <c:pt idx="2792">
                  <c:v>15.455714285714299</c:v>
                </c:pt>
                <c:pt idx="2793">
                  <c:v>15.461250000000001</c:v>
                </c:pt>
                <c:pt idx="2794">
                  <c:v>15.466785714285725</c:v>
                </c:pt>
                <c:pt idx="2795">
                  <c:v>15.472321428571421</c:v>
                </c:pt>
                <c:pt idx="2796">
                  <c:v>15.477857142857145</c:v>
                </c:pt>
                <c:pt idx="2797">
                  <c:v>15.483392857142865</c:v>
                </c:pt>
                <c:pt idx="2798">
                  <c:v>15.488928571428568</c:v>
                </c:pt>
                <c:pt idx="2799">
                  <c:v>15.494464285714294</c:v>
                </c:pt>
                <c:pt idx="2800">
                  <c:v>15.500000000000002</c:v>
                </c:pt>
                <c:pt idx="2801">
                  <c:v>15.505535714285726</c:v>
                </c:pt>
                <c:pt idx="2802">
                  <c:v>15.511071428571416</c:v>
                </c:pt>
                <c:pt idx="2803">
                  <c:v>15.516607142857143</c:v>
                </c:pt>
                <c:pt idx="2804">
                  <c:v>15.522142857142866</c:v>
                </c:pt>
                <c:pt idx="2805">
                  <c:v>15.527678571428568</c:v>
                </c:pt>
                <c:pt idx="2806">
                  <c:v>15.533214285714287</c:v>
                </c:pt>
                <c:pt idx="2807">
                  <c:v>15.538749999999999</c:v>
                </c:pt>
                <c:pt idx="2808">
                  <c:v>15.544285714285715</c:v>
                </c:pt>
                <c:pt idx="2809">
                  <c:v>15.549821428571416</c:v>
                </c:pt>
                <c:pt idx="2810">
                  <c:v>15.555357142857144</c:v>
                </c:pt>
                <c:pt idx="2811">
                  <c:v>15.560892857142868</c:v>
                </c:pt>
                <c:pt idx="2812">
                  <c:v>15.566428571428572</c:v>
                </c:pt>
                <c:pt idx="2813">
                  <c:v>15.571964285714287</c:v>
                </c:pt>
                <c:pt idx="2814">
                  <c:v>15.577500000000002</c:v>
                </c:pt>
                <c:pt idx="2815">
                  <c:v>15.583035714285723</c:v>
                </c:pt>
                <c:pt idx="2816">
                  <c:v>15.588571428571418</c:v>
                </c:pt>
                <c:pt idx="2817">
                  <c:v>15.594107142857141</c:v>
                </c:pt>
                <c:pt idx="2818">
                  <c:v>15.599642857142868</c:v>
                </c:pt>
                <c:pt idx="2819">
                  <c:v>15.605178571428571</c:v>
                </c:pt>
                <c:pt idx="2820">
                  <c:v>15.610714285714289</c:v>
                </c:pt>
                <c:pt idx="2821">
                  <c:v>15.616250000000001</c:v>
                </c:pt>
                <c:pt idx="2822">
                  <c:v>15.621785714285716</c:v>
                </c:pt>
                <c:pt idx="2823">
                  <c:v>15.627321428571411</c:v>
                </c:pt>
                <c:pt idx="2824">
                  <c:v>15.632857142857143</c:v>
                </c:pt>
                <c:pt idx="2825">
                  <c:v>15.638392857142858</c:v>
                </c:pt>
                <c:pt idx="2826">
                  <c:v>15.643928571428566</c:v>
                </c:pt>
                <c:pt idx="2827">
                  <c:v>15.649464285714295</c:v>
                </c:pt>
                <c:pt idx="2828">
                  <c:v>15.655000000000006</c:v>
                </c:pt>
                <c:pt idx="2829">
                  <c:v>15.660535714285725</c:v>
                </c:pt>
                <c:pt idx="2830">
                  <c:v>15.666071428571419</c:v>
                </c:pt>
                <c:pt idx="2831">
                  <c:v>15.671607142857145</c:v>
                </c:pt>
                <c:pt idx="2832">
                  <c:v>15.677142857142865</c:v>
                </c:pt>
                <c:pt idx="2833">
                  <c:v>15.682678571428573</c:v>
                </c:pt>
                <c:pt idx="2834">
                  <c:v>15.688214285714285</c:v>
                </c:pt>
                <c:pt idx="2835">
                  <c:v>15.693750000000001</c:v>
                </c:pt>
                <c:pt idx="2836">
                  <c:v>15.69928571428572</c:v>
                </c:pt>
                <c:pt idx="2837">
                  <c:v>15.704821428571414</c:v>
                </c:pt>
                <c:pt idx="2838">
                  <c:v>15.710357142857138</c:v>
                </c:pt>
                <c:pt idx="2839">
                  <c:v>15.715892857142865</c:v>
                </c:pt>
                <c:pt idx="2840">
                  <c:v>15.721428571428568</c:v>
                </c:pt>
                <c:pt idx="2841">
                  <c:v>15.726964285714287</c:v>
                </c:pt>
                <c:pt idx="2842">
                  <c:v>15.732500000000002</c:v>
                </c:pt>
                <c:pt idx="2843">
                  <c:v>15.738035714285715</c:v>
                </c:pt>
                <c:pt idx="2844">
                  <c:v>15.743571428571416</c:v>
                </c:pt>
                <c:pt idx="2845">
                  <c:v>15.749107142857136</c:v>
                </c:pt>
                <c:pt idx="2846">
                  <c:v>15.754642857142866</c:v>
                </c:pt>
                <c:pt idx="2847">
                  <c:v>15.760178571428568</c:v>
                </c:pt>
                <c:pt idx="2848">
                  <c:v>15.765714285714294</c:v>
                </c:pt>
                <c:pt idx="2849">
                  <c:v>15.771249999999998</c:v>
                </c:pt>
                <c:pt idx="2850">
                  <c:v>15.776785714285722</c:v>
                </c:pt>
                <c:pt idx="2851">
                  <c:v>15.782321428571416</c:v>
                </c:pt>
                <c:pt idx="2852">
                  <c:v>15.787857142857137</c:v>
                </c:pt>
                <c:pt idx="2853">
                  <c:v>15.793392857142859</c:v>
                </c:pt>
                <c:pt idx="2854">
                  <c:v>15.798928571428563</c:v>
                </c:pt>
                <c:pt idx="2855">
                  <c:v>15.804464285714296</c:v>
                </c:pt>
                <c:pt idx="2856">
                  <c:v>15.81</c:v>
                </c:pt>
                <c:pt idx="2857">
                  <c:v>15.815535714285728</c:v>
                </c:pt>
                <c:pt idx="2858">
                  <c:v>15.821071428571418</c:v>
                </c:pt>
                <c:pt idx="2859">
                  <c:v>15.826607142857144</c:v>
                </c:pt>
                <c:pt idx="2860">
                  <c:v>15.832142857142868</c:v>
                </c:pt>
                <c:pt idx="2861">
                  <c:v>15.837678571428571</c:v>
                </c:pt>
                <c:pt idx="2862">
                  <c:v>15.843214285714287</c:v>
                </c:pt>
                <c:pt idx="2863">
                  <c:v>15.848750000000001</c:v>
                </c:pt>
                <c:pt idx="2864">
                  <c:v>15.854285714285725</c:v>
                </c:pt>
                <c:pt idx="2865">
                  <c:v>15.859821428571422</c:v>
                </c:pt>
                <c:pt idx="2866">
                  <c:v>15.865357142857144</c:v>
                </c:pt>
                <c:pt idx="2867">
                  <c:v>15.870892857142872</c:v>
                </c:pt>
                <c:pt idx="2868">
                  <c:v>15.876428571428574</c:v>
                </c:pt>
                <c:pt idx="2869">
                  <c:v>15.881964285714295</c:v>
                </c:pt>
                <c:pt idx="2870">
                  <c:v>15.887500000000006</c:v>
                </c:pt>
                <c:pt idx="2871">
                  <c:v>15.893035714285725</c:v>
                </c:pt>
                <c:pt idx="2872">
                  <c:v>15.898571428571417</c:v>
                </c:pt>
                <c:pt idx="2873">
                  <c:v>15.904107142857145</c:v>
                </c:pt>
                <c:pt idx="2874">
                  <c:v>15.909642857142872</c:v>
                </c:pt>
                <c:pt idx="2875">
                  <c:v>15.915178571428573</c:v>
                </c:pt>
                <c:pt idx="2876">
                  <c:v>15.920714285714286</c:v>
                </c:pt>
                <c:pt idx="2877">
                  <c:v>15.926250000000001</c:v>
                </c:pt>
                <c:pt idx="2878">
                  <c:v>15.931785714285716</c:v>
                </c:pt>
                <c:pt idx="2879">
                  <c:v>15.937321428571414</c:v>
                </c:pt>
                <c:pt idx="2880">
                  <c:v>15.942857142857145</c:v>
                </c:pt>
                <c:pt idx="2881">
                  <c:v>15.948392857142858</c:v>
                </c:pt>
                <c:pt idx="2882">
                  <c:v>15.953928571428573</c:v>
                </c:pt>
                <c:pt idx="2883">
                  <c:v>15.959464285714301</c:v>
                </c:pt>
                <c:pt idx="2884">
                  <c:v>15.965000000000009</c:v>
                </c:pt>
                <c:pt idx="2885">
                  <c:v>15.970535714285726</c:v>
                </c:pt>
                <c:pt idx="2886">
                  <c:v>15.976071428571421</c:v>
                </c:pt>
                <c:pt idx="2887">
                  <c:v>15.981607142857143</c:v>
                </c:pt>
                <c:pt idx="2888">
                  <c:v>15.987142857142866</c:v>
                </c:pt>
                <c:pt idx="2889">
                  <c:v>15.992678571428574</c:v>
                </c:pt>
                <c:pt idx="2890">
                  <c:v>15.998214285714287</c:v>
                </c:pt>
                <c:pt idx="2891">
                  <c:v>16.00375</c:v>
                </c:pt>
                <c:pt idx="2892">
                  <c:v>16.009285714285731</c:v>
                </c:pt>
                <c:pt idx="2893">
                  <c:v>16.014821428571445</c:v>
                </c:pt>
                <c:pt idx="2894">
                  <c:v>16.020357142857144</c:v>
                </c:pt>
                <c:pt idx="2895">
                  <c:v>16.025892857142843</c:v>
                </c:pt>
                <c:pt idx="2896">
                  <c:v>16.031428571428574</c:v>
                </c:pt>
                <c:pt idx="2897">
                  <c:v>16.036964285714291</c:v>
                </c:pt>
                <c:pt idx="2898">
                  <c:v>16.042499999999979</c:v>
                </c:pt>
                <c:pt idx="2899">
                  <c:v>16.048035714285717</c:v>
                </c:pt>
                <c:pt idx="2900">
                  <c:v>16.053571428571431</c:v>
                </c:pt>
                <c:pt idx="2901">
                  <c:v>16.059107142857144</c:v>
                </c:pt>
                <c:pt idx="2902">
                  <c:v>16.064642857142829</c:v>
                </c:pt>
                <c:pt idx="2903">
                  <c:v>16.070178571428574</c:v>
                </c:pt>
                <c:pt idx="2904">
                  <c:v>16.075714285714273</c:v>
                </c:pt>
                <c:pt idx="2905">
                  <c:v>16.081250000000001</c:v>
                </c:pt>
                <c:pt idx="2906">
                  <c:v>16.086785714285714</c:v>
                </c:pt>
                <c:pt idx="2907">
                  <c:v>16.092321428571427</c:v>
                </c:pt>
                <c:pt idx="2908">
                  <c:v>16.097857142857158</c:v>
                </c:pt>
                <c:pt idx="2909">
                  <c:v>16.103392857142843</c:v>
                </c:pt>
                <c:pt idx="2910">
                  <c:v>16.108928571428574</c:v>
                </c:pt>
                <c:pt idx="2911">
                  <c:v>16.114464285714291</c:v>
                </c:pt>
                <c:pt idx="2912">
                  <c:v>16.12</c:v>
                </c:pt>
                <c:pt idx="2913">
                  <c:v>16.125535714285714</c:v>
                </c:pt>
                <c:pt idx="2914">
                  <c:v>16.131071428571449</c:v>
                </c:pt>
                <c:pt idx="2915">
                  <c:v>16.136607142857144</c:v>
                </c:pt>
                <c:pt idx="2916">
                  <c:v>16.142142857142829</c:v>
                </c:pt>
                <c:pt idx="2917">
                  <c:v>16.147678571428571</c:v>
                </c:pt>
                <c:pt idx="2918">
                  <c:v>16.153214285714288</c:v>
                </c:pt>
                <c:pt idx="2919">
                  <c:v>16.158750000000001</c:v>
                </c:pt>
                <c:pt idx="2920">
                  <c:v>16.164285714285736</c:v>
                </c:pt>
                <c:pt idx="2921">
                  <c:v>16.169821428571431</c:v>
                </c:pt>
                <c:pt idx="2922">
                  <c:v>16.175357142857145</c:v>
                </c:pt>
                <c:pt idx="2923">
                  <c:v>16.180892857142844</c:v>
                </c:pt>
                <c:pt idx="2924">
                  <c:v>16.186428571428557</c:v>
                </c:pt>
                <c:pt idx="2925">
                  <c:v>16.191964285714295</c:v>
                </c:pt>
                <c:pt idx="2926">
                  <c:v>16.197500000000005</c:v>
                </c:pt>
                <c:pt idx="2927">
                  <c:v>16.203035714285715</c:v>
                </c:pt>
                <c:pt idx="2928">
                  <c:v>16.208571428571428</c:v>
                </c:pt>
                <c:pt idx="2929">
                  <c:v>16.214107142857145</c:v>
                </c:pt>
                <c:pt idx="2930">
                  <c:v>16.21964285714283</c:v>
                </c:pt>
                <c:pt idx="2931">
                  <c:v>16.225178571428572</c:v>
                </c:pt>
                <c:pt idx="2932">
                  <c:v>16.230714285714289</c:v>
                </c:pt>
                <c:pt idx="2933">
                  <c:v>16.236250000000005</c:v>
                </c:pt>
              </c:numCache>
            </c:numRef>
          </c:xVal>
          <c:yVal>
            <c:numRef>
              <c:f>A50FSV!$S$4:$S$2937</c:f>
              <c:numCache>
                <c:formatCode>General</c:formatCode>
                <c:ptCount val="293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5.7164513421997363</c:v>
                </c:pt>
                <c:pt idx="4">
                  <c:v>5.7164513421997363</c:v>
                </c:pt>
                <c:pt idx="5">
                  <c:v>8.0030318790796393</c:v>
                </c:pt>
                <c:pt idx="6">
                  <c:v>8.0030318790796393</c:v>
                </c:pt>
                <c:pt idx="7">
                  <c:v>8.0030318790796393</c:v>
                </c:pt>
                <c:pt idx="8">
                  <c:v>8.0030318790796393</c:v>
                </c:pt>
                <c:pt idx="9">
                  <c:v>8.0030318790796393</c:v>
                </c:pt>
                <c:pt idx="10">
                  <c:v>5.7164513421997363</c:v>
                </c:pt>
                <c:pt idx="11">
                  <c:v>5.7164513421997363</c:v>
                </c:pt>
                <c:pt idx="12">
                  <c:v>5.7164513421997363</c:v>
                </c:pt>
                <c:pt idx="13">
                  <c:v>5.7164513421997363</c:v>
                </c:pt>
                <c:pt idx="14">
                  <c:v>5.7164513421997363</c:v>
                </c:pt>
                <c:pt idx="15">
                  <c:v>5.7164513421997363</c:v>
                </c:pt>
                <c:pt idx="16">
                  <c:v>8.0030318790796393</c:v>
                </c:pt>
                <c:pt idx="17">
                  <c:v>10.8612575501795</c:v>
                </c:pt>
                <c:pt idx="18">
                  <c:v>16.006063758159261</c:v>
                </c:pt>
                <c:pt idx="19">
                  <c:v>16.006063758159261</c:v>
                </c:pt>
                <c:pt idx="20">
                  <c:v>16.006063758159261</c:v>
                </c:pt>
                <c:pt idx="21">
                  <c:v>13.147838087059393</c:v>
                </c:pt>
                <c:pt idx="22">
                  <c:v>10.8612575501795</c:v>
                </c:pt>
                <c:pt idx="23">
                  <c:v>10.8612575501795</c:v>
                </c:pt>
                <c:pt idx="24">
                  <c:v>10.8612575501795</c:v>
                </c:pt>
                <c:pt idx="25">
                  <c:v>8.0030318790796393</c:v>
                </c:pt>
                <c:pt idx="26">
                  <c:v>5.7164513421997363</c:v>
                </c:pt>
                <c:pt idx="27">
                  <c:v>5.7164513421997363</c:v>
                </c:pt>
                <c:pt idx="28">
                  <c:v>5.7164513421997363</c:v>
                </c:pt>
                <c:pt idx="29">
                  <c:v>5.7164513421997363</c:v>
                </c:pt>
                <c:pt idx="30">
                  <c:v>5.7164513421997363</c:v>
                </c:pt>
                <c:pt idx="31">
                  <c:v>5.7164513421997363</c:v>
                </c:pt>
                <c:pt idx="32">
                  <c:v>5.7164513421997363</c:v>
                </c:pt>
                <c:pt idx="33">
                  <c:v>5.7164513421997363</c:v>
                </c:pt>
                <c:pt idx="34">
                  <c:v>5.7164513421997363</c:v>
                </c:pt>
                <c:pt idx="35">
                  <c:v>18.864289429259134</c:v>
                </c:pt>
                <c:pt idx="36">
                  <c:v>18.864289429259134</c:v>
                </c:pt>
                <c:pt idx="37">
                  <c:v>18.864289429259134</c:v>
                </c:pt>
                <c:pt idx="38">
                  <c:v>16.006063758159261</c:v>
                </c:pt>
                <c:pt idx="39">
                  <c:v>13.147838087059393</c:v>
                </c:pt>
                <c:pt idx="40">
                  <c:v>10.8612575501795</c:v>
                </c:pt>
                <c:pt idx="41">
                  <c:v>10.8612575501795</c:v>
                </c:pt>
                <c:pt idx="42">
                  <c:v>8.0030318790796393</c:v>
                </c:pt>
                <c:pt idx="43">
                  <c:v>5.7164513421997363</c:v>
                </c:pt>
                <c:pt idx="44">
                  <c:v>5.7164513421997363</c:v>
                </c:pt>
                <c:pt idx="45">
                  <c:v>5.7164513421997363</c:v>
                </c:pt>
                <c:pt idx="46">
                  <c:v>5.7164513421997363</c:v>
                </c:pt>
                <c:pt idx="47">
                  <c:v>5.7164513421997363</c:v>
                </c:pt>
                <c:pt idx="48">
                  <c:v>26.867321308338763</c:v>
                </c:pt>
                <c:pt idx="49">
                  <c:v>26.867321308338763</c:v>
                </c:pt>
                <c:pt idx="50">
                  <c:v>26.867321308338763</c:v>
                </c:pt>
                <c:pt idx="51">
                  <c:v>24.009095637238897</c:v>
                </c:pt>
                <c:pt idx="52">
                  <c:v>26.867321308338763</c:v>
                </c:pt>
                <c:pt idx="53">
                  <c:v>24.009095637238897</c:v>
                </c:pt>
                <c:pt idx="54">
                  <c:v>18.864289429259134</c:v>
                </c:pt>
                <c:pt idx="55">
                  <c:v>18.864289429259134</c:v>
                </c:pt>
                <c:pt idx="56">
                  <c:v>18.864289429259134</c:v>
                </c:pt>
                <c:pt idx="57">
                  <c:v>16.006063758159261</c:v>
                </c:pt>
                <c:pt idx="58">
                  <c:v>16.006063758159261</c:v>
                </c:pt>
                <c:pt idx="59">
                  <c:v>13.147838087059393</c:v>
                </c:pt>
                <c:pt idx="60">
                  <c:v>13.147838087059393</c:v>
                </c:pt>
                <c:pt idx="61">
                  <c:v>10.8612575501795</c:v>
                </c:pt>
                <c:pt idx="62">
                  <c:v>10.8612575501795</c:v>
                </c:pt>
                <c:pt idx="63">
                  <c:v>10.8612575501795</c:v>
                </c:pt>
                <c:pt idx="64">
                  <c:v>10.8612575501795</c:v>
                </c:pt>
                <c:pt idx="65">
                  <c:v>10.8612575501795</c:v>
                </c:pt>
                <c:pt idx="66">
                  <c:v>10.8612575501795</c:v>
                </c:pt>
                <c:pt idx="67">
                  <c:v>10.8612575501795</c:v>
                </c:pt>
                <c:pt idx="68">
                  <c:v>10.8612575501795</c:v>
                </c:pt>
                <c:pt idx="69">
                  <c:v>10.8612575501795</c:v>
                </c:pt>
                <c:pt idx="70">
                  <c:v>13.147838087059393</c:v>
                </c:pt>
                <c:pt idx="71">
                  <c:v>13.147838087059393</c:v>
                </c:pt>
                <c:pt idx="72">
                  <c:v>16.006063758159261</c:v>
                </c:pt>
                <c:pt idx="73">
                  <c:v>16.006063758159261</c:v>
                </c:pt>
                <c:pt idx="74">
                  <c:v>18.864289429259134</c:v>
                </c:pt>
                <c:pt idx="75">
                  <c:v>16.006063758159261</c:v>
                </c:pt>
                <c:pt idx="76">
                  <c:v>13.147838087059393</c:v>
                </c:pt>
                <c:pt idx="77">
                  <c:v>13.147838087059393</c:v>
                </c:pt>
                <c:pt idx="78">
                  <c:v>16.006063758159261</c:v>
                </c:pt>
                <c:pt idx="79">
                  <c:v>24.009095637238897</c:v>
                </c:pt>
                <c:pt idx="80">
                  <c:v>48.018191274477815</c:v>
                </c:pt>
                <c:pt idx="81">
                  <c:v>24.009095637238897</c:v>
                </c:pt>
                <c:pt idx="82">
                  <c:v>16.006063758159261</c:v>
                </c:pt>
                <c:pt idx="83">
                  <c:v>29.153901845218687</c:v>
                </c:pt>
                <c:pt idx="84">
                  <c:v>24.009095637238897</c:v>
                </c:pt>
                <c:pt idx="85">
                  <c:v>18.864289429259134</c:v>
                </c:pt>
                <c:pt idx="86">
                  <c:v>16.006063758159261</c:v>
                </c:pt>
                <c:pt idx="87">
                  <c:v>18.864289429259134</c:v>
                </c:pt>
                <c:pt idx="88">
                  <c:v>16.006063758159261</c:v>
                </c:pt>
                <c:pt idx="89">
                  <c:v>16.006063758159261</c:v>
                </c:pt>
                <c:pt idx="90">
                  <c:v>16.006063758159261</c:v>
                </c:pt>
                <c:pt idx="91">
                  <c:v>13.147838087059393</c:v>
                </c:pt>
                <c:pt idx="92">
                  <c:v>16.006063758159261</c:v>
                </c:pt>
                <c:pt idx="93">
                  <c:v>13.147838087059393</c:v>
                </c:pt>
                <c:pt idx="94">
                  <c:v>13.147838087059393</c:v>
                </c:pt>
                <c:pt idx="95">
                  <c:v>13.147838087059393</c:v>
                </c:pt>
                <c:pt idx="96">
                  <c:v>13.147838087059393</c:v>
                </c:pt>
                <c:pt idx="97">
                  <c:v>10.8612575501795</c:v>
                </c:pt>
                <c:pt idx="98">
                  <c:v>10.8612575501795</c:v>
                </c:pt>
                <c:pt idx="99">
                  <c:v>10.8612575501795</c:v>
                </c:pt>
                <c:pt idx="100">
                  <c:v>34.870353187418395</c:v>
                </c:pt>
                <c:pt idx="101">
                  <c:v>10.8612575501795</c:v>
                </c:pt>
                <c:pt idx="102">
                  <c:v>5.7164513421997363</c:v>
                </c:pt>
                <c:pt idx="103">
                  <c:v>5.7164513421997363</c:v>
                </c:pt>
                <c:pt idx="104">
                  <c:v>5.7164513421997363</c:v>
                </c:pt>
                <c:pt idx="105">
                  <c:v>5.7164513421997363</c:v>
                </c:pt>
                <c:pt idx="106">
                  <c:v>2.858225671099865</c:v>
                </c:pt>
                <c:pt idx="107">
                  <c:v>2.858225671099865</c:v>
                </c:pt>
                <c:pt idx="108">
                  <c:v>5.7164513421997363</c:v>
                </c:pt>
                <c:pt idx="109">
                  <c:v>2.858225671099865</c:v>
                </c:pt>
                <c:pt idx="110">
                  <c:v>2.858225671099865</c:v>
                </c:pt>
                <c:pt idx="111">
                  <c:v>2.858225671099865</c:v>
                </c:pt>
                <c:pt idx="112">
                  <c:v>2.858225671099865</c:v>
                </c:pt>
                <c:pt idx="113">
                  <c:v>2.858225671099865</c:v>
                </c:pt>
                <c:pt idx="114">
                  <c:v>2.858225671099865</c:v>
                </c:pt>
                <c:pt idx="115">
                  <c:v>2.858225671099865</c:v>
                </c:pt>
                <c:pt idx="116">
                  <c:v>2.858225671099865</c:v>
                </c:pt>
                <c:pt idx="117">
                  <c:v>2.858225671099865</c:v>
                </c:pt>
                <c:pt idx="118">
                  <c:v>5.7164513421997363</c:v>
                </c:pt>
                <c:pt idx="119">
                  <c:v>8.0030318790796393</c:v>
                </c:pt>
                <c:pt idx="120">
                  <c:v>13.147838087059393</c:v>
                </c:pt>
                <c:pt idx="121">
                  <c:v>16.006063758159261</c:v>
                </c:pt>
                <c:pt idx="122">
                  <c:v>18.864289429259134</c:v>
                </c:pt>
                <c:pt idx="123">
                  <c:v>24.009095637238897</c:v>
                </c:pt>
                <c:pt idx="124">
                  <c:v>29.153901845218687</c:v>
                </c:pt>
                <c:pt idx="125">
                  <c:v>53.162997482457548</c:v>
                </c:pt>
                <c:pt idx="126">
                  <c:v>29.153901845218687</c:v>
                </c:pt>
                <c:pt idx="127">
                  <c:v>16.006063758159261</c:v>
                </c:pt>
                <c:pt idx="128">
                  <c:v>13.147838087059393</c:v>
                </c:pt>
                <c:pt idx="129">
                  <c:v>10.8612575501795</c:v>
                </c:pt>
                <c:pt idx="130">
                  <c:v>5.7164513421997363</c:v>
                </c:pt>
                <c:pt idx="131">
                  <c:v>5.7164513421997363</c:v>
                </c:pt>
                <c:pt idx="132">
                  <c:v>8.0030318790796393</c:v>
                </c:pt>
                <c:pt idx="133">
                  <c:v>10.8612575501795</c:v>
                </c:pt>
                <c:pt idx="134">
                  <c:v>10.8612575501795</c:v>
                </c:pt>
                <c:pt idx="135">
                  <c:v>13.147838087059393</c:v>
                </c:pt>
                <c:pt idx="136">
                  <c:v>10.8612575501795</c:v>
                </c:pt>
                <c:pt idx="137">
                  <c:v>10.8612575501795</c:v>
                </c:pt>
                <c:pt idx="138">
                  <c:v>10.8612575501795</c:v>
                </c:pt>
                <c:pt idx="139">
                  <c:v>8.0030318790796393</c:v>
                </c:pt>
                <c:pt idx="140">
                  <c:v>10.8612575501795</c:v>
                </c:pt>
                <c:pt idx="141">
                  <c:v>10.8612575501795</c:v>
                </c:pt>
                <c:pt idx="142">
                  <c:v>8.0030318790796393</c:v>
                </c:pt>
                <c:pt idx="143">
                  <c:v>8.0030318790796393</c:v>
                </c:pt>
                <c:pt idx="144">
                  <c:v>8.0030318790796393</c:v>
                </c:pt>
                <c:pt idx="145">
                  <c:v>13.147838087059393</c:v>
                </c:pt>
                <c:pt idx="146">
                  <c:v>13.147838087059393</c:v>
                </c:pt>
                <c:pt idx="147">
                  <c:v>13.147838087059393</c:v>
                </c:pt>
                <c:pt idx="148">
                  <c:v>16.006063758159261</c:v>
                </c:pt>
                <c:pt idx="149">
                  <c:v>13.147838087059393</c:v>
                </c:pt>
                <c:pt idx="150">
                  <c:v>10.8612575501795</c:v>
                </c:pt>
                <c:pt idx="151">
                  <c:v>8.0030318790796393</c:v>
                </c:pt>
                <c:pt idx="152">
                  <c:v>16.006063758159261</c:v>
                </c:pt>
                <c:pt idx="153">
                  <c:v>21.15086996613903</c:v>
                </c:pt>
                <c:pt idx="154">
                  <c:v>18.864289429259134</c:v>
                </c:pt>
                <c:pt idx="155">
                  <c:v>13.147838087059393</c:v>
                </c:pt>
                <c:pt idx="156">
                  <c:v>13.147838087059393</c:v>
                </c:pt>
                <c:pt idx="157">
                  <c:v>18.864289429259134</c:v>
                </c:pt>
                <c:pt idx="158">
                  <c:v>16.006063758159261</c:v>
                </c:pt>
                <c:pt idx="159">
                  <c:v>13.147838087059393</c:v>
                </c:pt>
                <c:pt idx="160">
                  <c:v>10.8612575501795</c:v>
                </c:pt>
                <c:pt idx="161">
                  <c:v>8.0030318790796393</c:v>
                </c:pt>
                <c:pt idx="162">
                  <c:v>10.8612575501795</c:v>
                </c:pt>
                <c:pt idx="163">
                  <c:v>13.147838087059393</c:v>
                </c:pt>
                <c:pt idx="164">
                  <c:v>10.8612575501795</c:v>
                </c:pt>
                <c:pt idx="165">
                  <c:v>16.006063758159261</c:v>
                </c:pt>
                <c:pt idx="166">
                  <c:v>10.8612575501795</c:v>
                </c:pt>
                <c:pt idx="167">
                  <c:v>13.147838087059393</c:v>
                </c:pt>
                <c:pt idx="168">
                  <c:v>18.864289429259134</c:v>
                </c:pt>
                <c:pt idx="169">
                  <c:v>18.864289429259134</c:v>
                </c:pt>
                <c:pt idx="170">
                  <c:v>21.15086996613903</c:v>
                </c:pt>
                <c:pt idx="171">
                  <c:v>24.009095637238897</c:v>
                </c:pt>
                <c:pt idx="172">
                  <c:v>24.009095637238897</c:v>
                </c:pt>
                <c:pt idx="173">
                  <c:v>24.009095637238897</c:v>
                </c:pt>
                <c:pt idx="174">
                  <c:v>26.867321308338763</c:v>
                </c:pt>
                <c:pt idx="175">
                  <c:v>24.009095637238897</c:v>
                </c:pt>
                <c:pt idx="176">
                  <c:v>24.009095637238897</c:v>
                </c:pt>
                <c:pt idx="177">
                  <c:v>24.009095637238897</c:v>
                </c:pt>
                <c:pt idx="178">
                  <c:v>24.009095637238897</c:v>
                </c:pt>
                <c:pt idx="179">
                  <c:v>24.009095637238897</c:v>
                </c:pt>
                <c:pt idx="180">
                  <c:v>21.15086996613903</c:v>
                </c:pt>
                <c:pt idx="181">
                  <c:v>18.864289429259134</c:v>
                </c:pt>
                <c:pt idx="182">
                  <c:v>21.15086996613903</c:v>
                </c:pt>
                <c:pt idx="183">
                  <c:v>24.009095637238897</c:v>
                </c:pt>
                <c:pt idx="184">
                  <c:v>21.15086996613903</c:v>
                </c:pt>
                <c:pt idx="185">
                  <c:v>45.159965603377927</c:v>
                </c:pt>
                <c:pt idx="186">
                  <c:v>34.870353187418395</c:v>
                </c:pt>
                <c:pt idx="187">
                  <c:v>21.15086996613903</c:v>
                </c:pt>
                <c:pt idx="188">
                  <c:v>18.864289429259134</c:v>
                </c:pt>
                <c:pt idx="189">
                  <c:v>26.867321308338763</c:v>
                </c:pt>
                <c:pt idx="190">
                  <c:v>26.867321308338763</c:v>
                </c:pt>
                <c:pt idx="191">
                  <c:v>13.147838087059393</c:v>
                </c:pt>
                <c:pt idx="192">
                  <c:v>13.147838087059393</c:v>
                </c:pt>
                <c:pt idx="193">
                  <c:v>16.006063758159261</c:v>
                </c:pt>
                <c:pt idx="194">
                  <c:v>24.009095637238897</c:v>
                </c:pt>
                <c:pt idx="195">
                  <c:v>18.864289429259134</c:v>
                </c:pt>
                <c:pt idx="196">
                  <c:v>16.006063758159261</c:v>
                </c:pt>
                <c:pt idx="197">
                  <c:v>21.15086996613903</c:v>
                </c:pt>
                <c:pt idx="198">
                  <c:v>26.867321308338763</c:v>
                </c:pt>
                <c:pt idx="199">
                  <c:v>29.153901845218687</c:v>
                </c:pt>
                <c:pt idx="200">
                  <c:v>34.870353187418395</c:v>
                </c:pt>
                <c:pt idx="201">
                  <c:v>37.156933724298284</c:v>
                </c:pt>
                <c:pt idx="202">
                  <c:v>37.156933724298284</c:v>
                </c:pt>
                <c:pt idx="203">
                  <c:v>34.870353187418395</c:v>
                </c:pt>
                <c:pt idx="204">
                  <c:v>32.0121275163185</c:v>
                </c:pt>
                <c:pt idx="205">
                  <c:v>32.0121275163185</c:v>
                </c:pt>
                <c:pt idx="206">
                  <c:v>34.870353187418395</c:v>
                </c:pt>
                <c:pt idx="207">
                  <c:v>32.0121275163185</c:v>
                </c:pt>
                <c:pt idx="208">
                  <c:v>32.0121275163185</c:v>
                </c:pt>
                <c:pt idx="209">
                  <c:v>34.870353187418395</c:v>
                </c:pt>
                <c:pt idx="210">
                  <c:v>32.0121275163185</c:v>
                </c:pt>
                <c:pt idx="211">
                  <c:v>34.870353187418395</c:v>
                </c:pt>
                <c:pt idx="212">
                  <c:v>32.0121275163185</c:v>
                </c:pt>
                <c:pt idx="213">
                  <c:v>32.0121275163185</c:v>
                </c:pt>
                <c:pt idx="214">
                  <c:v>24.009095637238897</c:v>
                </c:pt>
                <c:pt idx="215">
                  <c:v>21.15086996613903</c:v>
                </c:pt>
                <c:pt idx="216">
                  <c:v>34.870353187418395</c:v>
                </c:pt>
                <c:pt idx="217">
                  <c:v>37.156933724298284</c:v>
                </c:pt>
                <c:pt idx="218">
                  <c:v>42.301739932278053</c:v>
                </c:pt>
                <c:pt idx="219">
                  <c:v>61.166029361537177</c:v>
                </c:pt>
                <c:pt idx="220">
                  <c:v>40.015159395398157</c:v>
                </c:pt>
                <c:pt idx="221">
                  <c:v>40.015159395398157</c:v>
                </c:pt>
                <c:pt idx="222">
                  <c:v>40.015159395398157</c:v>
                </c:pt>
                <c:pt idx="223">
                  <c:v>34.870353187418395</c:v>
                </c:pt>
                <c:pt idx="224">
                  <c:v>24.009095637238897</c:v>
                </c:pt>
                <c:pt idx="225">
                  <c:v>34.870353187418395</c:v>
                </c:pt>
                <c:pt idx="226">
                  <c:v>32.0121275163185</c:v>
                </c:pt>
                <c:pt idx="227">
                  <c:v>26.867321308338763</c:v>
                </c:pt>
                <c:pt idx="228">
                  <c:v>29.153901845218687</c:v>
                </c:pt>
                <c:pt idx="229">
                  <c:v>32.0121275163185</c:v>
                </c:pt>
                <c:pt idx="230">
                  <c:v>34.870353187418395</c:v>
                </c:pt>
                <c:pt idx="231">
                  <c:v>32.0121275163185</c:v>
                </c:pt>
                <c:pt idx="232">
                  <c:v>26.867321308338763</c:v>
                </c:pt>
                <c:pt idx="233">
                  <c:v>26.867321308338763</c:v>
                </c:pt>
                <c:pt idx="234">
                  <c:v>40.015159395398157</c:v>
                </c:pt>
                <c:pt idx="235">
                  <c:v>42.301739932278053</c:v>
                </c:pt>
                <c:pt idx="236">
                  <c:v>45.159965603377927</c:v>
                </c:pt>
                <c:pt idx="237">
                  <c:v>48.018191274477815</c:v>
                </c:pt>
                <c:pt idx="238">
                  <c:v>48.018191274477815</c:v>
                </c:pt>
                <c:pt idx="239">
                  <c:v>48.018191274477815</c:v>
                </c:pt>
                <c:pt idx="240">
                  <c:v>50.304771811357639</c:v>
                </c:pt>
                <c:pt idx="241">
                  <c:v>50.304771811357639</c:v>
                </c:pt>
                <c:pt idx="242">
                  <c:v>50.304771811357639</c:v>
                </c:pt>
                <c:pt idx="243">
                  <c:v>53.162997482457548</c:v>
                </c:pt>
                <c:pt idx="244">
                  <c:v>50.304771811357639</c:v>
                </c:pt>
                <c:pt idx="245">
                  <c:v>50.304771811357639</c:v>
                </c:pt>
                <c:pt idx="246">
                  <c:v>48.018191274477815</c:v>
                </c:pt>
                <c:pt idx="247">
                  <c:v>45.159965603377927</c:v>
                </c:pt>
                <c:pt idx="248">
                  <c:v>42.301739932278053</c:v>
                </c:pt>
                <c:pt idx="249">
                  <c:v>50.304771811357639</c:v>
                </c:pt>
                <c:pt idx="250">
                  <c:v>48.018191274477815</c:v>
                </c:pt>
                <c:pt idx="251">
                  <c:v>45.159965603377927</c:v>
                </c:pt>
                <c:pt idx="252">
                  <c:v>61.166029361537177</c:v>
                </c:pt>
                <c:pt idx="253">
                  <c:v>45.159965603377927</c:v>
                </c:pt>
                <c:pt idx="254">
                  <c:v>45.159965603377927</c:v>
                </c:pt>
                <c:pt idx="255">
                  <c:v>50.304771811357639</c:v>
                </c:pt>
                <c:pt idx="256">
                  <c:v>45.159965603377927</c:v>
                </c:pt>
                <c:pt idx="257">
                  <c:v>32.0121275163185</c:v>
                </c:pt>
                <c:pt idx="258">
                  <c:v>37.156933724298284</c:v>
                </c:pt>
                <c:pt idx="259">
                  <c:v>29.153901845218687</c:v>
                </c:pt>
                <c:pt idx="260">
                  <c:v>42.301739932278053</c:v>
                </c:pt>
                <c:pt idx="261">
                  <c:v>48.018191274477815</c:v>
                </c:pt>
                <c:pt idx="262">
                  <c:v>53.162997482457548</c:v>
                </c:pt>
                <c:pt idx="263">
                  <c:v>56.021223153557393</c:v>
                </c:pt>
                <c:pt idx="264">
                  <c:v>58.307803690437275</c:v>
                </c:pt>
                <c:pt idx="265">
                  <c:v>61.166029361537177</c:v>
                </c:pt>
                <c:pt idx="266">
                  <c:v>64.024255032637043</c:v>
                </c:pt>
                <c:pt idx="267">
                  <c:v>66.310835569516939</c:v>
                </c:pt>
                <c:pt idx="268">
                  <c:v>66.310835569516939</c:v>
                </c:pt>
                <c:pt idx="269">
                  <c:v>64.024255032637043</c:v>
                </c:pt>
                <c:pt idx="270">
                  <c:v>66.310835569516939</c:v>
                </c:pt>
                <c:pt idx="271">
                  <c:v>69.169061240616799</c:v>
                </c:pt>
                <c:pt idx="272">
                  <c:v>66.310835569516939</c:v>
                </c:pt>
                <c:pt idx="273">
                  <c:v>61.166029361537177</c:v>
                </c:pt>
                <c:pt idx="274">
                  <c:v>66.310835569516939</c:v>
                </c:pt>
                <c:pt idx="275">
                  <c:v>69.169061240616799</c:v>
                </c:pt>
                <c:pt idx="276">
                  <c:v>53.162997482457548</c:v>
                </c:pt>
                <c:pt idx="277">
                  <c:v>56.021223153557393</c:v>
                </c:pt>
                <c:pt idx="278">
                  <c:v>53.162997482457548</c:v>
                </c:pt>
                <c:pt idx="279">
                  <c:v>61.166029361537177</c:v>
                </c:pt>
                <c:pt idx="280">
                  <c:v>64.024255032637043</c:v>
                </c:pt>
                <c:pt idx="281">
                  <c:v>58.307803690437275</c:v>
                </c:pt>
                <c:pt idx="282">
                  <c:v>58.307803690437275</c:v>
                </c:pt>
                <c:pt idx="283">
                  <c:v>53.162997482457548</c:v>
                </c:pt>
                <c:pt idx="284">
                  <c:v>45.159965603377927</c:v>
                </c:pt>
                <c:pt idx="285">
                  <c:v>42.301739932278053</c:v>
                </c:pt>
                <c:pt idx="286">
                  <c:v>50.304771811357639</c:v>
                </c:pt>
                <c:pt idx="287">
                  <c:v>53.162997482457548</c:v>
                </c:pt>
                <c:pt idx="288">
                  <c:v>58.307803690437275</c:v>
                </c:pt>
                <c:pt idx="289">
                  <c:v>61.166029361537177</c:v>
                </c:pt>
                <c:pt idx="290">
                  <c:v>64.024255032637043</c:v>
                </c:pt>
                <c:pt idx="291">
                  <c:v>66.310835569516939</c:v>
                </c:pt>
                <c:pt idx="292">
                  <c:v>66.310835569516939</c:v>
                </c:pt>
                <c:pt idx="293">
                  <c:v>74.313867448596582</c:v>
                </c:pt>
                <c:pt idx="294">
                  <c:v>74.313867448596582</c:v>
                </c:pt>
                <c:pt idx="295">
                  <c:v>66.310835569516939</c:v>
                </c:pt>
                <c:pt idx="296">
                  <c:v>64.024255032637043</c:v>
                </c:pt>
                <c:pt idx="297">
                  <c:v>64.024255032637043</c:v>
                </c:pt>
                <c:pt idx="298">
                  <c:v>69.169061240616799</c:v>
                </c:pt>
                <c:pt idx="299">
                  <c:v>64.024255032637043</c:v>
                </c:pt>
                <c:pt idx="300">
                  <c:v>64.024255032637043</c:v>
                </c:pt>
                <c:pt idx="301">
                  <c:v>64.024255032637043</c:v>
                </c:pt>
                <c:pt idx="302">
                  <c:v>66.310835569516939</c:v>
                </c:pt>
                <c:pt idx="303">
                  <c:v>61.166029361537177</c:v>
                </c:pt>
                <c:pt idx="304">
                  <c:v>61.166029361537177</c:v>
                </c:pt>
                <c:pt idx="305">
                  <c:v>61.166029361537177</c:v>
                </c:pt>
                <c:pt idx="306">
                  <c:v>64.024255032637043</c:v>
                </c:pt>
                <c:pt idx="307">
                  <c:v>64.024255032637043</c:v>
                </c:pt>
                <c:pt idx="308">
                  <c:v>61.166029361537177</c:v>
                </c:pt>
                <c:pt idx="309">
                  <c:v>61.166029361537177</c:v>
                </c:pt>
                <c:pt idx="310">
                  <c:v>66.310835569516939</c:v>
                </c:pt>
                <c:pt idx="311">
                  <c:v>64.024255032637043</c:v>
                </c:pt>
                <c:pt idx="312">
                  <c:v>64.024255032637043</c:v>
                </c:pt>
                <c:pt idx="313">
                  <c:v>66.310835569516939</c:v>
                </c:pt>
                <c:pt idx="314">
                  <c:v>114.32902684399468</c:v>
                </c:pt>
                <c:pt idx="315">
                  <c:v>61.166029361537177</c:v>
                </c:pt>
                <c:pt idx="316">
                  <c:v>53.162997482457548</c:v>
                </c:pt>
                <c:pt idx="317">
                  <c:v>37.156933724298284</c:v>
                </c:pt>
                <c:pt idx="318">
                  <c:v>42.301739932278053</c:v>
                </c:pt>
                <c:pt idx="319">
                  <c:v>45.159965603377927</c:v>
                </c:pt>
                <c:pt idx="320">
                  <c:v>53.162997482457548</c:v>
                </c:pt>
                <c:pt idx="321">
                  <c:v>61.166029361537177</c:v>
                </c:pt>
                <c:pt idx="322">
                  <c:v>66.310835569516939</c:v>
                </c:pt>
                <c:pt idx="323">
                  <c:v>69.169061240616799</c:v>
                </c:pt>
                <c:pt idx="324">
                  <c:v>71.455641777496623</c:v>
                </c:pt>
                <c:pt idx="325">
                  <c:v>77.172093119696328</c:v>
                </c:pt>
                <c:pt idx="326">
                  <c:v>77.172093119696328</c:v>
                </c:pt>
                <c:pt idx="327">
                  <c:v>77.172093119696328</c:v>
                </c:pt>
                <c:pt idx="328">
                  <c:v>74.313867448596582</c:v>
                </c:pt>
                <c:pt idx="329">
                  <c:v>77.172093119696328</c:v>
                </c:pt>
                <c:pt idx="330">
                  <c:v>74.313867448596582</c:v>
                </c:pt>
                <c:pt idx="331">
                  <c:v>74.313867448596582</c:v>
                </c:pt>
                <c:pt idx="332">
                  <c:v>74.313867448596582</c:v>
                </c:pt>
                <c:pt idx="333">
                  <c:v>61.166029361537177</c:v>
                </c:pt>
                <c:pt idx="334">
                  <c:v>74.313867448596582</c:v>
                </c:pt>
                <c:pt idx="335">
                  <c:v>77.172093119696328</c:v>
                </c:pt>
                <c:pt idx="336">
                  <c:v>77.172093119696328</c:v>
                </c:pt>
                <c:pt idx="337">
                  <c:v>77.172093119696328</c:v>
                </c:pt>
                <c:pt idx="338">
                  <c:v>79.458673656576309</c:v>
                </c:pt>
                <c:pt idx="339">
                  <c:v>74.313867448596582</c:v>
                </c:pt>
                <c:pt idx="340">
                  <c:v>71.455641777496623</c:v>
                </c:pt>
                <c:pt idx="341">
                  <c:v>79.458673656576309</c:v>
                </c:pt>
                <c:pt idx="342">
                  <c:v>71.455641777496623</c:v>
                </c:pt>
                <c:pt idx="343">
                  <c:v>74.313867448596582</c:v>
                </c:pt>
                <c:pt idx="344">
                  <c:v>74.313867448596582</c:v>
                </c:pt>
                <c:pt idx="345">
                  <c:v>77.172093119696328</c:v>
                </c:pt>
                <c:pt idx="346">
                  <c:v>26.867321308338763</c:v>
                </c:pt>
                <c:pt idx="347">
                  <c:v>48.018191274477815</c:v>
                </c:pt>
                <c:pt idx="348">
                  <c:v>45.159965603377927</c:v>
                </c:pt>
                <c:pt idx="349">
                  <c:v>45.159965603377927</c:v>
                </c:pt>
                <c:pt idx="350">
                  <c:v>40.015159395398157</c:v>
                </c:pt>
                <c:pt idx="351">
                  <c:v>58.307803690437275</c:v>
                </c:pt>
                <c:pt idx="352">
                  <c:v>61.166029361537177</c:v>
                </c:pt>
                <c:pt idx="353">
                  <c:v>66.310835569516939</c:v>
                </c:pt>
                <c:pt idx="354">
                  <c:v>71.455641777496623</c:v>
                </c:pt>
                <c:pt idx="355">
                  <c:v>74.313867448596582</c:v>
                </c:pt>
                <c:pt idx="356">
                  <c:v>77.172093119696328</c:v>
                </c:pt>
                <c:pt idx="357">
                  <c:v>79.458673656576309</c:v>
                </c:pt>
                <c:pt idx="358">
                  <c:v>79.458673656576309</c:v>
                </c:pt>
                <c:pt idx="359">
                  <c:v>79.458673656576309</c:v>
                </c:pt>
                <c:pt idx="360">
                  <c:v>79.458673656576309</c:v>
                </c:pt>
                <c:pt idx="361">
                  <c:v>77.172093119696328</c:v>
                </c:pt>
                <c:pt idx="362">
                  <c:v>74.313867448596582</c:v>
                </c:pt>
                <c:pt idx="363">
                  <c:v>77.172093119696328</c:v>
                </c:pt>
                <c:pt idx="364">
                  <c:v>77.172093119696328</c:v>
                </c:pt>
                <c:pt idx="365">
                  <c:v>77.172093119696328</c:v>
                </c:pt>
                <c:pt idx="366">
                  <c:v>79.458673656576309</c:v>
                </c:pt>
                <c:pt idx="367">
                  <c:v>77.172093119696328</c:v>
                </c:pt>
                <c:pt idx="368">
                  <c:v>79.458673656576309</c:v>
                </c:pt>
                <c:pt idx="369">
                  <c:v>82.316899327676211</c:v>
                </c:pt>
                <c:pt idx="370">
                  <c:v>79.458673656576309</c:v>
                </c:pt>
                <c:pt idx="371">
                  <c:v>71.455641777496623</c:v>
                </c:pt>
                <c:pt idx="372">
                  <c:v>71.455641777496623</c:v>
                </c:pt>
                <c:pt idx="373">
                  <c:v>45.159965603377927</c:v>
                </c:pt>
                <c:pt idx="374">
                  <c:v>64.024255032637043</c:v>
                </c:pt>
                <c:pt idx="375">
                  <c:v>45.159965603377927</c:v>
                </c:pt>
                <c:pt idx="376">
                  <c:v>48.018191274477815</c:v>
                </c:pt>
                <c:pt idx="377">
                  <c:v>56.021223153557393</c:v>
                </c:pt>
                <c:pt idx="378">
                  <c:v>56.021223153557393</c:v>
                </c:pt>
                <c:pt idx="379">
                  <c:v>58.307803690437275</c:v>
                </c:pt>
                <c:pt idx="380">
                  <c:v>61.166029361537177</c:v>
                </c:pt>
                <c:pt idx="381">
                  <c:v>64.024255032637043</c:v>
                </c:pt>
                <c:pt idx="382">
                  <c:v>69.169061240616799</c:v>
                </c:pt>
                <c:pt idx="383">
                  <c:v>77.172093119696328</c:v>
                </c:pt>
                <c:pt idx="384">
                  <c:v>74.313867448596582</c:v>
                </c:pt>
                <c:pt idx="385">
                  <c:v>74.313867448596582</c:v>
                </c:pt>
                <c:pt idx="386">
                  <c:v>74.313867448596582</c:v>
                </c:pt>
                <c:pt idx="387">
                  <c:v>74.313867448596582</c:v>
                </c:pt>
                <c:pt idx="388">
                  <c:v>74.313867448596582</c:v>
                </c:pt>
                <c:pt idx="389">
                  <c:v>74.313867448596582</c:v>
                </c:pt>
                <c:pt idx="390">
                  <c:v>74.313867448596582</c:v>
                </c:pt>
                <c:pt idx="391">
                  <c:v>74.313867448596582</c:v>
                </c:pt>
                <c:pt idx="392">
                  <c:v>77.172093119696328</c:v>
                </c:pt>
                <c:pt idx="393">
                  <c:v>74.313867448596582</c:v>
                </c:pt>
                <c:pt idx="394">
                  <c:v>66.310835569516939</c:v>
                </c:pt>
                <c:pt idx="395">
                  <c:v>77.172093119696328</c:v>
                </c:pt>
                <c:pt idx="396">
                  <c:v>69.169061240616799</c:v>
                </c:pt>
                <c:pt idx="397">
                  <c:v>77.172093119696328</c:v>
                </c:pt>
                <c:pt idx="398">
                  <c:v>74.313867448596582</c:v>
                </c:pt>
                <c:pt idx="399">
                  <c:v>66.310835569516939</c:v>
                </c:pt>
                <c:pt idx="400">
                  <c:v>69.169061240616799</c:v>
                </c:pt>
                <c:pt idx="401">
                  <c:v>66.310835569516939</c:v>
                </c:pt>
                <c:pt idx="402">
                  <c:v>61.166029361537177</c:v>
                </c:pt>
                <c:pt idx="403">
                  <c:v>32.0121275163185</c:v>
                </c:pt>
                <c:pt idx="404">
                  <c:v>45.159965603377927</c:v>
                </c:pt>
                <c:pt idx="405">
                  <c:v>42.301739932278053</c:v>
                </c:pt>
                <c:pt idx="406">
                  <c:v>40.015159395398157</c:v>
                </c:pt>
                <c:pt idx="407">
                  <c:v>48.018191274477815</c:v>
                </c:pt>
                <c:pt idx="408">
                  <c:v>45.159965603377927</c:v>
                </c:pt>
                <c:pt idx="409">
                  <c:v>48.018191274477815</c:v>
                </c:pt>
                <c:pt idx="410">
                  <c:v>58.307803690437275</c:v>
                </c:pt>
                <c:pt idx="411">
                  <c:v>58.307803690437275</c:v>
                </c:pt>
                <c:pt idx="412">
                  <c:v>58.307803690437275</c:v>
                </c:pt>
                <c:pt idx="413">
                  <c:v>66.310835569516939</c:v>
                </c:pt>
                <c:pt idx="414">
                  <c:v>66.310835569516939</c:v>
                </c:pt>
                <c:pt idx="415">
                  <c:v>69.169061240616799</c:v>
                </c:pt>
                <c:pt idx="416">
                  <c:v>66.310835569516939</c:v>
                </c:pt>
                <c:pt idx="417">
                  <c:v>69.169061240616799</c:v>
                </c:pt>
                <c:pt idx="418">
                  <c:v>69.169061240616799</c:v>
                </c:pt>
                <c:pt idx="419">
                  <c:v>71.455641777496623</c:v>
                </c:pt>
                <c:pt idx="420">
                  <c:v>71.455641777496623</c:v>
                </c:pt>
                <c:pt idx="421">
                  <c:v>71.455641777496623</c:v>
                </c:pt>
                <c:pt idx="422">
                  <c:v>69.169061240616799</c:v>
                </c:pt>
                <c:pt idx="423">
                  <c:v>71.455641777496623</c:v>
                </c:pt>
                <c:pt idx="424">
                  <c:v>71.455641777496623</c:v>
                </c:pt>
                <c:pt idx="425">
                  <c:v>66.310835569516939</c:v>
                </c:pt>
                <c:pt idx="426">
                  <c:v>66.310835569516939</c:v>
                </c:pt>
                <c:pt idx="427">
                  <c:v>58.307803690437275</c:v>
                </c:pt>
                <c:pt idx="428">
                  <c:v>69.169061240616799</c:v>
                </c:pt>
                <c:pt idx="429">
                  <c:v>69.169061240616799</c:v>
                </c:pt>
                <c:pt idx="430">
                  <c:v>69.169061240616799</c:v>
                </c:pt>
                <c:pt idx="431">
                  <c:v>66.310835569516939</c:v>
                </c:pt>
                <c:pt idx="432">
                  <c:v>24.009095637238897</c:v>
                </c:pt>
                <c:pt idx="433">
                  <c:v>34.870353187418395</c:v>
                </c:pt>
                <c:pt idx="434">
                  <c:v>40.015159395398157</c:v>
                </c:pt>
                <c:pt idx="435">
                  <c:v>40.015159395398157</c:v>
                </c:pt>
                <c:pt idx="436">
                  <c:v>45.159965603377927</c:v>
                </c:pt>
                <c:pt idx="437">
                  <c:v>45.159965603377927</c:v>
                </c:pt>
                <c:pt idx="438">
                  <c:v>50.304771811357639</c:v>
                </c:pt>
                <c:pt idx="439">
                  <c:v>53.162997482457548</c:v>
                </c:pt>
                <c:pt idx="440">
                  <c:v>58.307803690437275</c:v>
                </c:pt>
                <c:pt idx="441">
                  <c:v>61.166029361537177</c:v>
                </c:pt>
                <c:pt idx="442">
                  <c:v>61.166029361537177</c:v>
                </c:pt>
                <c:pt idx="443">
                  <c:v>66.310835569516939</c:v>
                </c:pt>
                <c:pt idx="444">
                  <c:v>69.169061240616799</c:v>
                </c:pt>
                <c:pt idx="445">
                  <c:v>71.455641777496623</c:v>
                </c:pt>
                <c:pt idx="446">
                  <c:v>69.169061240616799</c:v>
                </c:pt>
                <c:pt idx="447">
                  <c:v>69.169061240616799</c:v>
                </c:pt>
                <c:pt idx="448">
                  <c:v>69.169061240616799</c:v>
                </c:pt>
                <c:pt idx="449">
                  <c:v>71.455641777496623</c:v>
                </c:pt>
                <c:pt idx="450">
                  <c:v>66.310835569516939</c:v>
                </c:pt>
                <c:pt idx="451">
                  <c:v>66.310835569516939</c:v>
                </c:pt>
                <c:pt idx="452">
                  <c:v>69.169061240616799</c:v>
                </c:pt>
                <c:pt idx="453">
                  <c:v>66.310835569516939</c:v>
                </c:pt>
                <c:pt idx="454">
                  <c:v>64.024255032637043</c:v>
                </c:pt>
                <c:pt idx="455">
                  <c:v>64.024255032637043</c:v>
                </c:pt>
                <c:pt idx="456">
                  <c:v>61.166029361537177</c:v>
                </c:pt>
                <c:pt idx="457">
                  <c:v>61.166029361537177</c:v>
                </c:pt>
                <c:pt idx="458">
                  <c:v>58.307803690437275</c:v>
                </c:pt>
                <c:pt idx="459">
                  <c:v>66.310835569516939</c:v>
                </c:pt>
                <c:pt idx="460">
                  <c:v>121.76041358885442</c:v>
                </c:pt>
                <c:pt idx="461">
                  <c:v>40.015159395398157</c:v>
                </c:pt>
                <c:pt idx="462">
                  <c:v>37.156933724298284</c:v>
                </c:pt>
                <c:pt idx="463">
                  <c:v>37.156933724298284</c:v>
                </c:pt>
                <c:pt idx="464">
                  <c:v>34.870353187418395</c:v>
                </c:pt>
                <c:pt idx="465">
                  <c:v>34.870353187418395</c:v>
                </c:pt>
                <c:pt idx="466">
                  <c:v>37.156933724298284</c:v>
                </c:pt>
                <c:pt idx="467">
                  <c:v>37.156933724298284</c:v>
                </c:pt>
                <c:pt idx="468">
                  <c:v>50.304771811357639</c:v>
                </c:pt>
                <c:pt idx="469">
                  <c:v>45.159965603377927</c:v>
                </c:pt>
                <c:pt idx="470">
                  <c:v>50.304771811357639</c:v>
                </c:pt>
                <c:pt idx="471">
                  <c:v>53.162997482457548</c:v>
                </c:pt>
                <c:pt idx="472">
                  <c:v>56.021223153557393</c:v>
                </c:pt>
                <c:pt idx="473">
                  <c:v>58.307803690437275</c:v>
                </c:pt>
                <c:pt idx="474">
                  <c:v>58.307803690437275</c:v>
                </c:pt>
                <c:pt idx="475">
                  <c:v>61.166029361537177</c:v>
                </c:pt>
                <c:pt idx="476">
                  <c:v>64.024255032637043</c:v>
                </c:pt>
                <c:pt idx="477">
                  <c:v>64.024255032637043</c:v>
                </c:pt>
                <c:pt idx="478">
                  <c:v>64.024255032637043</c:v>
                </c:pt>
                <c:pt idx="479">
                  <c:v>64.024255032637043</c:v>
                </c:pt>
                <c:pt idx="480">
                  <c:v>64.024255032637043</c:v>
                </c:pt>
                <c:pt idx="481">
                  <c:v>64.024255032637043</c:v>
                </c:pt>
                <c:pt idx="482">
                  <c:v>61.166029361537177</c:v>
                </c:pt>
                <c:pt idx="483">
                  <c:v>64.024255032637043</c:v>
                </c:pt>
                <c:pt idx="484">
                  <c:v>64.024255032637043</c:v>
                </c:pt>
                <c:pt idx="485">
                  <c:v>61.166029361537177</c:v>
                </c:pt>
                <c:pt idx="486">
                  <c:v>58.307803690437275</c:v>
                </c:pt>
                <c:pt idx="487">
                  <c:v>45.159965603377927</c:v>
                </c:pt>
                <c:pt idx="488">
                  <c:v>56.021223153557393</c:v>
                </c:pt>
                <c:pt idx="489">
                  <c:v>58.307803690437275</c:v>
                </c:pt>
                <c:pt idx="490">
                  <c:v>53.162997482457548</c:v>
                </c:pt>
                <c:pt idx="491">
                  <c:v>24.009095637238897</c:v>
                </c:pt>
                <c:pt idx="492">
                  <c:v>29.153901845218687</c:v>
                </c:pt>
                <c:pt idx="493">
                  <c:v>42.301739932278053</c:v>
                </c:pt>
                <c:pt idx="494">
                  <c:v>40.015159395398157</c:v>
                </c:pt>
                <c:pt idx="495">
                  <c:v>37.156933724298284</c:v>
                </c:pt>
                <c:pt idx="496">
                  <c:v>34.870353187418395</c:v>
                </c:pt>
                <c:pt idx="497">
                  <c:v>32.0121275163185</c:v>
                </c:pt>
                <c:pt idx="498">
                  <c:v>40.015159395398157</c:v>
                </c:pt>
                <c:pt idx="499">
                  <c:v>45.159965603377927</c:v>
                </c:pt>
                <c:pt idx="500">
                  <c:v>53.162997482457548</c:v>
                </c:pt>
                <c:pt idx="501">
                  <c:v>53.162997482457548</c:v>
                </c:pt>
                <c:pt idx="502">
                  <c:v>56.021223153557393</c:v>
                </c:pt>
                <c:pt idx="503">
                  <c:v>56.021223153557393</c:v>
                </c:pt>
                <c:pt idx="504">
                  <c:v>58.307803690437275</c:v>
                </c:pt>
                <c:pt idx="505">
                  <c:v>58.307803690437275</c:v>
                </c:pt>
                <c:pt idx="506">
                  <c:v>61.166029361537177</c:v>
                </c:pt>
                <c:pt idx="507">
                  <c:v>58.307803690437275</c:v>
                </c:pt>
                <c:pt idx="508">
                  <c:v>58.307803690437275</c:v>
                </c:pt>
                <c:pt idx="509">
                  <c:v>53.162997482457548</c:v>
                </c:pt>
                <c:pt idx="510">
                  <c:v>61.166029361537177</c:v>
                </c:pt>
                <c:pt idx="511">
                  <c:v>58.307803690437275</c:v>
                </c:pt>
                <c:pt idx="512">
                  <c:v>53.162997482457548</c:v>
                </c:pt>
                <c:pt idx="513">
                  <c:v>53.162997482457548</c:v>
                </c:pt>
                <c:pt idx="514">
                  <c:v>50.304771811357639</c:v>
                </c:pt>
                <c:pt idx="515">
                  <c:v>50.304771811357639</c:v>
                </c:pt>
                <c:pt idx="516">
                  <c:v>48.018191274477815</c:v>
                </c:pt>
                <c:pt idx="517">
                  <c:v>50.304771811357639</c:v>
                </c:pt>
                <c:pt idx="518">
                  <c:v>42.301739932278053</c:v>
                </c:pt>
                <c:pt idx="519">
                  <c:v>56.021223153557393</c:v>
                </c:pt>
                <c:pt idx="520">
                  <c:v>26.867321308338763</c:v>
                </c:pt>
                <c:pt idx="521">
                  <c:v>45.159965603377927</c:v>
                </c:pt>
                <c:pt idx="522">
                  <c:v>45.159965603377927</c:v>
                </c:pt>
                <c:pt idx="523">
                  <c:v>40.015159395398157</c:v>
                </c:pt>
                <c:pt idx="524">
                  <c:v>37.156933724298284</c:v>
                </c:pt>
                <c:pt idx="525">
                  <c:v>37.156933724298284</c:v>
                </c:pt>
                <c:pt idx="526">
                  <c:v>32.0121275163185</c:v>
                </c:pt>
                <c:pt idx="527">
                  <c:v>42.301739932278053</c:v>
                </c:pt>
                <c:pt idx="528">
                  <c:v>32.0121275163185</c:v>
                </c:pt>
                <c:pt idx="529">
                  <c:v>42.301739932278053</c:v>
                </c:pt>
                <c:pt idx="530">
                  <c:v>45.159965603377927</c:v>
                </c:pt>
                <c:pt idx="531">
                  <c:v>50.304771811357639</c:v>
                </c:pt>
                <c:pt idx="532">
                  <c:v>50.304771811357639</c:v>
                </c:pt>
                <c:pt idx="533">
                  <c:v>53.162997482457548</c:v>
                </c:pt>
                <c:pt idx="534">
                  <c:v>53.162997482457548</c:v>
                </c:pt>
                <c:pt idx="535">
                  <c:v>53.162997482457548</c:v>
                </c:pt>
                <c:pt idx="536">
                  <c:v>56.021223153557393</c:v>
                </c:pt>
                <c:pt idx="537">
                  <c:v>56.021223153557393</c:v>
                </c:pt>
                <c:pt idx="538">
                  <c:v>61.166029361537177</c:v>
                </c:pt>
                <c:pt idx="539">
                  <c:v>53.162997482457548</c:v>
                </c:pt>
                <c:pt idx="540">
                  <c:v>53.162997482457548</c:v>
                </c:pt>
                <c:pt idx="541">
                  <c:v>53.162997482457548</c:v>
                </c:pt>
                <c:pt idx="542">
                  <c:v>56.021223153557393</c:v>
                </c:pt>
                <c:pt idx="543">
                  <c:v>56.021223153557393</c:v>
                </c:pt>
                <c:pt idx="544">
                  <c:v>56.021223153557393</c:v>
                </c:pt>
                <c:pt idx="545">
                  <c:v>56.021223153557393</c:v>
                </c:pt>
                <c:pt idx="546">
                  <c:v>53.162997482457548</c:v>
                </c:pt>
                <c:pt idx="547">
                  <c:v>50.304771811357639</c:v>
                </c:pt>
                <c:pt idx="548">
                  <c:v>53.162997482457548</c:v>
                </c:pt>
                <c:pt idx="549">
                  <c:v>53.162997482457548</c:v>
                </c:pt>
                <c:pt idx="550">
                  <c:v>53.162997482457548</c:v>
                </c:pt>
                <c:pt idx="551">
                  <c:v>26.867321308338763</c:v>
                </c:pt>
                <c:pt idx="552">
                  <c:v>34.870353187418395</c:v>
                </c:pt>
                <c:pt idx="553">
                  <c:v>37.156933724298284</c:v>
                </c:pt>
                <c:pt idx="554">
                  <c:v>40.015159395398157</c:v>
                </c:pt>
                <c:pt idx="555">
                  <c:v>37.156933724298284</c:v>
                </c:pt>
                <c:pt idx="556">
                  <c:v>34.870353187418395</c:v>
                </c:pt>
                <c:pt idx="557">
                  <c:v>32.0121275163185</c:v>
                </c:pt>
                <c:pt idx="558">
                  <c:v>40.015159395398157</c:v>
                </c:pt>
                <c:pt idx="559">
                  <c:v>45.159965603377927</c:v>
                </c:pt>
                <c:pt idx="560">
                  <c:v>45.159965603377927</c:v>
                </c:pt>
                <c:pt idx="561">
                  <c:v>48.018191274477815</c:v>
                </c:pt>
                <c:pt idx="562">
                  <c:v>50.304771811357639</c:v>
                </c:pt>
                <c:pt idx="563">
                  <c:v>56.021223153557393</c:v>
                </c:pt>
                <c:pt idx="564">
                  <c:v>53.162997482457548</c:v>
                </c:pt>
                <c:pt idx="565">
                  <c:v>56.021223153557393</c:v>
                </c:pt>
                <c:pt idx="566">
                  <c:v>53.162997482457548</c:v>
                </c:pt>
                <c:pt idx="567">
                  <c:v>56.021223153557393</c:v>
                </c:pt>
                <c:pt idx="568">
                  <c:v>56.021223153557393</c:v>
                </c:pt>
                <c:pt idx="569">
                  <c:v>53.162997482457548</c:v>
                </c:pt>
                <c:pt idx="570">
                  <c:v>56.021223153557393</c:v>
                </c:pt>
                <c:pt idx="571">
                  <c:v>34.870353187418395</c:v>
                </c:pt>
                <c:pt idx="572">
                  <c:v>50.304771811357639</c:v>
                </c:pt>
                <c:pt idx="573">
                  <c:v>56.021223153557393</c:v>
                </c:pt>
                <c:pt idx="574">
                  <c:v>50.304771811357639</c:v>
                </c:pt>
                <c:pt idx="575">
                  <c:v>40.015159395398157</c:v>
                </c:pt>
                <c:pt idx="576">
                  <c:v>50.304771811357639</c:v>
                </c:pt>
                <c:pt idx="577">
                  <c:v>74.313867448596582</c:v>
                </c:pt>
                <c:pt idx="578">
                  <c:v>32.0121275163185</c:v>
                </c:pt>
                <c:pt idx="579">
                  <c:v>42.301739932278053</c:v>
                </c:pt>
                <c:pt idx="580">
                  <c:v>37.156933724298284</c:v>
                </c:pt>
                <c:pt idx="581">
                  <c:v>40.015159395398157</c:v>
                </c:pt>
                <c:pt idx="582">
                  <c:v>37.156933724298284</c:v>
                </c:pt>
                <c:pt idx="583">
                  <c:v>34.870353187418395</c:v>
                </c:pt>
                <c:pt idx="584">
                  <c:v>34.870353187418395</c:v>
                </c:pt>
                <c:pt idx="585">
                  <c:v>34.870353187418395</c:v>
                </c:pt>
                <c:pt idx="586">
                  <c:v>37.156933724298284</c:v>
                </c:pt>
                <c:pt idx="587">
                  <c:v>42.301739932278053</c:v>
                </c:pt>
                <c:pt idx="588">
                  <c:v>48.018191274477815</c:v>
                </c:pt>
                <c:pt idx="589">
                  <c:v>48.018191274477815</c:v>
                </c:pt>
                <c:pt idx="590">
                  <c:v>50.304771811357639</c:v>
                </c:pt>
                <c:pt idx="591">
                  <c:v>50.304771811357639</c:v>
                </c:pt>
                <c:pt idx="592">
                  <c:v>50.304771811357639</c:v>
                </c:pt>
                <c:pt idx="593">
                  <c:v>53.162997482457548</c:v>
                </c:pt>
                <c:pt idx="594">
                  <c:v>56.021223153557393</c:v>
                </c:pt>
                <c:pt idx="595">
                  <c:v>50.304771811357639</c:v>
                </c:pt>
                <c:pt idx="596">
                  <c:v>53.162997482457548</c:v>
                </c:pt>
                <c:pt idx="597">
                  <c:v>56.021223153557393</c:v>
                </c:pt>
                <c:pt idx="598">
                  <c:v>56.021223153557393</c:v>
                </c:pt>
                <c:pt idx="599">
                  <c:v>56.021223153557393</c:v>
                </c:pt>
                <c:pt idx="600">
                  <c:v>50.304771811357639</c:v>
                </c:pt>
                <c:pt idx="601">
                  <c:v>56.021223153557393</c:v>
                </c:pt>
                <c:pt idx="602">
                  <c:v>50.304771811357639</c:v>
                </c:pt>
                <c:pt idx="603">
                  <c:v>56.021223153557393</c:v>
                </c:pt>
                <c:pt idx="604">
                  <c:v>53.162997482457548</c:v>
                </c:pt>
                <c:pt idx="605">
                  <c:v>56.021223153557393</c:v>
                </c:pt>
                <c:pt idx="606">
                  <c:v>21.15086996613903</c:v>
                </c:pt>
                <c:pt idx="607">
                  <c:v>40.015159395398157</c:v>
                </c:pt>
                <c:pt idx="608">
                  <c:v>40.015159395398157</c:v>
                </c:pt>
                <c:pt idx="609">
                  <c:v>37.156933724298284</c:v>
                </c:pt>
                <c:pt idx="610">
                  <c:v>42.301739932278053</c:v>
                </c:pt>
                <c:pt idx="611">
                  <c:v>40.015159395398157</c:v>
                </c:pt>
                <c:pt idx="612">
                  <c:v>37.156933724298284</c:v>
                </c:pt>
                <c:pt idx="613">
                  <c:v>45.159965603377927</c:v>
                </c:pt>
                <c:pt idx="614">
                  <c:v>40.015159395398157</c:v>
                </c:pt>
                <c:pt idx="615">
                  <c:v>48.018191274477815</c:v>
                </c:pt>
                <c:pt idx="616">
                  <c:v>48.018191274477815</c:v>
                </c:pt>
                <c:pt idx="617">
                  <c:v>45.159965603377927</c:v>
                </c:pt>
                <c:pt idx="618">
                  <c:v>48.018191274477815</c:v>
                </c:pt>
                <c:pt idx="619">
                  <c:v>50.304771811357639</c:v>
                </c:pt>
                <c:pt idx="620">
                  <c:v>53.162997482457548</c:v>
                </c:pt>
                <c:pt idx="621">
                  <c:v>53.162997482457548</c:v>
                </c:pt>
                <c:pt idx="622">
                  <c:v>53.162997482457548</c:v>
                </c:pt>
                <c:pt idx="623">
                  <c:v>53.162997482457548</c:v>
                </c:pt>
                <c:pt idx="624">
                  <c:v>53.162997482457548</c:v>
                </c:pt>
                <c:pt idx="625">
                  <c:v>50.304771811357639</c:v>
                </c:pt>
                <c:pt idx="626">
                  <c:v>53.162997482457548</c:v>
                </c:pt>
                <c:pt idx="627">
                  <c:v>48.018191274477815</c:v>
                </c:pt>
                <c:pt idx="628">
                  <c:v>53.162997482457548</c:v>
                </c:pt>
                <c:pt idx="629">
                  <c:v>53.162997482457548</c:v>
                </c:pt>
                <c:pt idx="630">
                  <c:v>56.021223153557393</c:v>
                </c:pt>
                <c:pt idx="631">
                  <c:v>48.018191274477815</c:v>
                </c:pt>
                <c:pt idx="632">
                  <c:v>48.018191274477815</c:v>
                </c:pt>
                <c:pt idx="633">
                  <c:v>42.301739932278053</c:v>
                </c:pt>
                <c:pt idx="634">
                  <c:v>58.307803690437275</c:v>
                </c:pt>
                <c:pt idx="635">
                  <c:v>137.76647734701388</c:v>
                </c:pt>
                <c:pt idx="636">
                  <c:v>32.0121275163185</c:v>
                </c:pt>
                <c:pt idx="637">
                  <c:v>26.867321308338763</c:v>
                </c:pt>
                <c:pt idx="638">
                  <c:v>26.867321308338763</c:v>
                </c:pt>
                <c:pt idx="639">
                  <c:v>24.009095637238897</c:v>
                </c:pt>
                <c:pt idx="640">
                  <c:v>24.009095637238897</c:v>
                </c:pt>
                <c:pt idx="641">
                  <c:v>34.870353187418395</c:v>
                </c:pt>
                <c:pt idx="642">
                  <c:v>37.156933724298284</c:v>
                </c:pt>
                <c:pt idx="643">
                  <c:v>34.870353187418395</c:v>
                </c:pt>
                <c:pt idx="644">
                  <c:v>45.159965603377927</c:v>
                </c:pt>
                <c:pt idx="645">
                  <c:v>50.304771811357639</c:v>
                </c:pt>
                <c:pt idx="646">
                  <c:v>48.018191274477815</c:v>
                </c:pt>
                <c:pt idx="647">
                  <c:v>53.162997482457548</c:v>
                </c:pt>
                <c:pt idx="648">
                  <c:v>53.162997482457548</c:v>
                </c:pt>
                <c:pt idx="649">
                  <c:v>53.162997482457548</c:v>
                </c:pt>
                <c:pt idx="650">
                  <c:v>53.162997482457548</c:v>
                </c:pt>
                <c:pt idx="651">
                  <c:v>53.162997482457548</c:v>
                </c:pt>
                <c:pt idx="652">
                  <c:v>53.162997482457548</c:v>
                </c:pt>
                <c:pt idx="653">
                  <c:v>53.162997482457548</c:v>
                </c:pt>
                <c:pt idx="654">
                  <c:v>53.162997482457548</c:v>
                </c:pt>
                <c:pt idx="655">
                  <c:v>56.021223153557393</c:v>
                </c:pt>
                <c:pt idx="656">
                  <c:v>56.021223153557393</c:v>
                </c:pt>
                <c:pt idx="657">
                  <c:v>53.162997482457548</c:v>
                </c:pt>
                <c:pt idx="658">
                  <c:v>53.162997482457548</c:v>
                </c:pt>
                <c:pt idx="659">
                  <c:v>48.018191274477815</c:v>
                </c:pt>
                <c:pt idx="660">
                  <c:v>53.162997482457548</c:v>
                </c:pt>
                <c:pt idx="661">
                  <c:v>50.304771811357639</c:v>
                </c:pt>
                <c:pt idx="662">
                  <c:v>61.166029361537177</c:v>
                </c:pt>
                <c:pt idx="663">
                  <c:v>61.166029361537177</c:v>
                </c:pt>
                <c:pt idx="664">
                  <c:v>53.162997482457548</c:v>
                </c:pt>
                <c:pt idx="665">
                  <c:v>37.156933724298284</c:v>
                </c:pt>
                <c:pt idx="666">
                  <c:v>24.009095637238897</c:v>
                </c:pt>
                <c:pt idx="667">
                  <c:v>26.867321308338763</c:v>
                </c:pt>
                <c:pt idx="668">
                  <c:v>37.156933724298284</c:v>
                </c:pt>
                <c:pt idx="669">
                  <c:v>37.156933724298284</c:v>
                </c:pt>
                <c:pt idx="670">
                  <c:v>37.156933724298284</c:v>
                </c:pt>
                <c:pt idx="671">
                  <c:v>37.156933724298284</c:v>
                </c:pt>
                <c:pt idx="672">
                  <c:v>34.870353187418395</c:v>
                </c:pt>
                <c:pt idx="673">
                  <c:v>37.156933724298284</c:v>
                </c:pt>
                <c:pt idx="674">
                  <c:v>37.156933724298284</c:v>
                </c:pt>
                <c:pt idx="675">
                  <c:v>40.015159395398157</c:v>
                </c:pt>
                <c:pt idx="676">
                  <c:v>45.159965603377927</c:v>
                </c:pt>
                <c:pt idx="677">
                  <c:v>48.018191274477815</c:v>
                </c:pt>
                <c:pt idx="678">
                  <c:v>56.021223153557393</c:v>
                </c:pt>
                <c:pt idx="679">
                  <c:v>50.304771811357639</c:v>
                </c:pt>
                <c:pt idx="680">
                  <c:v>50.304771811357639</c:v>
                </c:pt>
                <c:pt idx="681">
                  <c:v>50.304771811357639</c:v>
                </c:pt>
                <c:pt idx="682">
                  <c:v>50.304771811357639</c:v>
                </c:pt>
                <c:pt idx="683">
                  <c:v>53.162997482457548</c:v>
                </c:pt>
                <c:pt idx="684">
                  <c:v>50.304771811357639</c:v>
                </c:pt>
                <c:pt idx="685">
                  <c:v>50.304771811357639</c:v>
                </c:pt>
                <c:pt idx="686">
                  <c:v>50.304771811357639</c:v>
                </c:pt>
                <c:pt idx="687">
                  <c:v>56.021223153557393</c:v>
                </c:pt>
                <c:pt idx="688">
                  <c:v>53.162997482457548</c:v>
                </c:pt>
                <c:pt idx="689">
                  <c:v>48.018191274477815</c:v>
                </c:pt>
                <c:pt idx="690">
                  <c:v>56.021223153557393</c:v>
                </c:pt>
                <c:pt idx="691">
                  <c:v>48.018191274477815</c:v>
                </c:pt>
                <c:pt idx="692">
                  <c:v>50.304771811357639</c:v>
                </c:pt>
                <c:pt idx="693">
                  <c:v>45.159965603377927</c:v>
                </c:pt>
                <c:pt idx="694">
                  <c:v>45.159965603377927</c:v>
                </c:pt>
                <c:pt idx="695">
                  <c:v>26.867321308338763</c:v>
                </c:pt>
                <c:pt idx="696">
                  <c:v>26.867321308338763</c:v>
                </c:pt>
                <c:pt idx="697">
                  <c:v>37.156933724298284</c:v>
                </c:pt>
                <c:pt idx="698">
                  <c:v>32.0121275163185</c:v>
                </c:pt>
                <c:pt idx="699">
                  <c:v>34.870353187418395</c:v>
                </c:pt>
                <c:pt idx="700">
                  <c:v>45.159965603377927</c:v>
                </c:pt>
                <c:pt idx="701">
                  <c:v>40.015159395398157</c:v>
                </c:pt>
                <c:pt idx="702">
                  <c:v>40.015159395398157</c:v>
                </c:pt>
                <c:pt idx="703">
                  <c:v>45.159965603377927</c:v>
                </c:pt>
                <c:pt idx="704">
                  <c:v>45.159965603377927</c:v>
                </c:pt>
                <c:pt idx="705">
                  <c:v>48.018191274477815</c:v>
                </c:pt>
                <c:pt idx="706">
                  <c:v>42.301739932278053</c:v>
                </c:pt>
                <c:pt idx="707">
                  <c:v>45.159965603377927</c:v>
                </c:pt>
                <c:pt idx="708">
                  <c:v>45.159965603377927</c:v>
                </c:pt>
                <c:pt idx="709">
                  <c:v>48.018191274477815</c:v>
                </c:pt>
                <c:pt idx="710">
                  <c:v>48.018191274477815</c:v>
                </c:pt>
                <c:pt idx="711">
                  <c:v>48.018191274477815</c:v>
                </c:pt>
                <c:pt idx="712">
                  <c:v>50.304771811357639</c:v>
                </c:pt>
                <c:pt idx="713">
                  <c:v>48.018191274477815</c:v>
                </c:pt>
                <c:pt idx="714">
                  <c:v>56.021223153557393</c:v>
                </c:pt>
                <c:pt idx="715">
                  <c:v>53.162997482457548</c:v>
                </c:pt>
                <c:pt idx="716">
                  <c:v>58.307803690437275</c:v>
                </c:pt>
                <c:pt idx="717">
                  <c:v>48.018191274477815</c:v>
                </c:pt>
                <c:pt idx="718">
                  <c:v>48.018191274477815</c:v>
                </c:pt>
                <c:pt idx="719">
                  <c:v>50.304771811357639</c:v>
                </c:pt>
                <c:pt idx="720">
                  <c:v>50.304771811357639</c:v>
                </c:pt>
                <c:pt idx="721">
                  <c:v>56.021223153557393</c:v>
                </c:pt>
                <c:pt idx="722">
                  <c:v>61.166029361537177</c:v>
                </c:pt>
                <c:pt idx="723">
                  <c:v>64.024255032637043</c:v>
                </c:pt>
                <c:pt idx="724">
                  <c:v>56.021223153557393</c:v>
                </c:pt>
                <c:pt idx="725">
                  <c:v>50.304771811357639</c:v>
                </c:pt>
                <c:pt idx="726">
                  <c:v>18.864289429259134</c:v>
                </c:pt>
                <c:pt idx="727">
                  <c:v>37.156933724298284</c:v>
                </c:pt>
                <c:pt idx="728">
                  <c:v>29.153901845218687</c:v>
                </c:pt>
                <c:pt idx="729">
                  <c:v>40.015159395398157</c:v>
                </c:pt>
                <c:pt idx="730">
                  <c:v>32.0121275163185</c:v>
                </c:pt>
                <c:pt idx="731">
                  <c:v>34.870353187418395</c:v>
                </c:pt>
                <c:pt idx="732">
                  <c:v>37.156933724298284</c:v>
                </c:pt>
                <c:pt idx="733">
                  <c:v>45.159965603377927</c:v>
                </c:pt>
                <c:pt idx="734">
                  <c:v>37.156933724298284</c:v>
                </c:pt>
                <c:pt idx="735">
                  <c:v>40.015159395398157</c:v>
                </c:pt>
                <c:pt idx="736">
                  <c:v>45.159965603377927</c:v>
                </c:pt>
                <c:pt idx="737">
                  <c:v>48.018191274477815</c:v>
                </c:pt>
                <c:pt idx="738">
                  <c:v>48.018191274477815</c:v>
                </c:pt>
                <c:pt idx="739">
                  <c:v>50.304771811357639</c:v>
                </c:pt>
                <c:pt idx="740">
                  <c:v>50.304771811357639</c:v>
                </c:pt>
                <c:pt idx="741">
                  <c:v>50.304771811357639</c:v>
                </c:pt>
                <c:pt idx="742">
                  <c:v>50.304771811357639</c:v>
                </c:pt>
                <c:pt idx="743">
                  <c:v>50.304771811357639</c:v>
                </c:pt>
                <c:pt idx="744">
                  <c:v>53.162997482457548</c:v>
                </c:pt>
                <c:pt idx="745">
                  <c:v>53.162997482457548</c:v>
                </c:pt>
                <c:pt idx="746">
                  <c:v>58.307803690437275</c:v>
                </c:pt>
                <c:pt idx="747">
                  <c:v>48.018191274477815</c:v>
                </c:pt>
                <c:pt idx="748">
                  <c:v>48.018191274477815</c:v>
                </c:pt>
                <c:pt idx="749">
                  <c:v>48.018191274477815</c:v>
                </c:pt>
                <c:pt idx="750">
                  <c:v>56.021223153557393</c:v>
                </c:pt>
                <c:pt idx="751">
                  <c:v>42.301739932278053</c:v>
                </c:pt>
                <c:pt idx="752">
                  <c:v>48.018191274477815</c:v>
                </c:pt>
                <c:pt idx="753">
                  <c:v>21.15086996613903</c:v>
                </c:pt>
                <c:pt idx="754">
                  <c:v>34.870353187418395</c:v>
                </c:pt>
                <c:pt idx="755">
                  <c:v>40.015159395398157</c:v>
                </c:pt>
                <c:pt idx="756">
                  <c:v>37.156933724298284</c:v>
                </c:pt>
                <c:pt idx="757">
                  <c:v>34.870353187418395</c:v>
                </c:pt>
                <c:pt idx="758">
                  <c:v>37.156933724298284</c:v>
                </c:pt>
                <c:pt idx="759">
                  <c:v>32.0121275163185</c:v>
                </c:pt>
                <c:pt idx="760">
                  <c:v>32.0121275163185</c:v>
                </c:pt>
                <c:pt idx="761">
                  <c:v>34.870353187418395</c:v>
                </c:pt>
                <c:pt idx="762">
                  <c:v>42.301739932278053</c:v>
                </c:pt>
                <c:pt idx="763">
                  <c:v>45.159965603377927</c:v>
                </c:pt>
                <c:pt idx="764">
                  <c:v>48.018191274477815</c:v>
                </c:pt>
                <c:pt idx="765">
                  <c:v>48.018191274477815</c:v>
                </c:pt>
                <c:pt idx="766">
                  <c:v>50.304771811357639</c:v>
                </c:pt>
                <c:pt idx="767">
                  <c:v>50.304771811357639</c:v>
                </c:pt>
                <c:pt idx="768">
                  <c:v>50.304771811357639</c:v>
                </c:pt>
                <c:pt idx="769">
                  <c:v>50.304771811357639</c:v>
                </c:pt>
                <c:pt idx="770">
                  <c:v>50.304771811357639</c:v>
                </c:pt>
                <c:pt idx="771">
                  <c:v>50.304771811357639</c:v>
                </c:pt>
                <c:pt idx="772">
                  <c:v>53.162997482457548</c:v>
                </c:pt>
                <c:pt idx="773">
                  <c:v>53.162997482457548</c:v>
                </c:pt>
                <c:pt idx="774">
                  <c:v>53.162997482457548</c:v>
                </c:pt>
                <c:pt idx="775">
                  <c:v>50.304771811357639</c:v>
                </c:pt>
                <c:pt idx="776">
                  <c:v>50.304771811357639</c:v>
                </c:pt>
                <c:pt idx="777">
                  <c:v>56.021223153557393</c:v>
                </c:pt>
                <c:pt idx="778">
                  <c:v>56.021223153557393</c:v>
                </c:pt>
                <c:pt idx="779">
                  <c:v>50.304771811357639</c:v>
                </c:pt>
                <c:pt idx="780">
                  <c:v>50.304771811357639</c:v>
                </c:pt>
                <c:pt idx="781">
                  <c:v>32.0121275163185</c:v>
                </c:pt>
                <c:pt idx="782">
                  <c:v>24.009095637238897</c:v>
                </c:pt>
                <c:pt idx="783">
                  <c:v>45.159965603377927</c:v>
                </c:pt>
                <c:pt idx="784">
                  <c:v>32.0121275163185</c:v>
                </c:pt>
                <c:pt idx="785">
                  <c:v>42.301739932278053</c:v>
                </c:pt>
                <c:pt idx="786">
                  <c:v>48.018191274477815</c:v>
                </c:pt>
                <c:pt idx="787">
                  <c:v>37.156933724298284</c:v>
                </c:pt>
                <c:pt idx="788">
                  <c:v>45.159965603377927</c:v>
                </c:pt>
                <c:pt idx="789">
                  <c:v>45.159965603377927</c:v>
                </c:pt>
                <c:pt idx="790">
                  <c:v>42.301739932278053</c:v>
                </c:pt>
                <c:pt idx="791">
                  <c:v>53.162997482457548</c:v>
                </c:pt>
                <c:pt idx="792">
                  <c:v>50.304771811357639</c:v>
                </c:pt>
                <c:pt idx="793">
                  <c:v>53.162997482457548</c:v>
                </c:pt>
                <c:pt idx="794">
                  <c:v>56.021223153557393</c:v>
                </c:pt>
                <c:pt idx="795">
                  <c:v>56.021223153557393</c:v>
                </c:pt>
                <c:pt idx="796">
                  <c:v>56.021223153557393</c:v>
                </c:pt>
                <c:pt idx="797">
                  <c:v>61.166029361537177</c:v>
                </c:pt>
                <c:pt idx="798">
                  <c:v>58.307803690437275</c:v>
                </c:pt>
                <c:pt idx="799">
                  <c:v>64.024255032637043</c:v>
                </c:pt>
                <c:pt idx="800">
                  <c:v>58.307803690437275</c:v>
                </c:pt>
                <c:pt idx="801">
                  <c:v>58.307803690437275</c:v>
                </c:pt>
                <c:pt idx="802">
                  <c:v>64.024255032637043</c:v>
                </c:pt>
                <c:pt idx="803">
                  <c:v>56.021223153557393</c:v>
                </c:pt>
                <c:pt idx="804">
                  <c:v>61.166029361537177</c:v>
                </c:pt>
                <c:pt idx="805">
                  <c:v>53.162997482457548</c:v>
                </c:pt>
                <c:pt idx="806">
                  <c:v>53.162997482457548</c:v>
                </c:pt>
                <c:pt idx="807">
                  <c:v>58.307803690437275</c:v>
                </c:pt>
                <c:pt idx="808">
                  <c:v>29.153901845218687</c:v>
                </c:pt>
                <c:pt idx="809">
                  <c:v>48.018191274477815</c:v>
                </c:pt>
                <c:pt idx="810">
                  <c:v>32.0121275163185</c:v>
                </c:pt>
                <c:pt idx="811">
                  <c:v>42.301739932278053</c:v>
                </c:pt>
                <c:pt idx="812">
                  <c:v>37.156933724298284</c:v>
                </c:pt>
                <c:pt idx="813">
                  <c:v>42.301739932278053</c:v>
                </c:pt>
                <c:pt idx="814">
                  <c:v>45.159965603377927</c:v>
                </c:pt>
                <c:pt idx="815">
                  <c:v>48.018191274477815</c:v>
                </c:pt>
                <c:pt idx="816">
                  <c:v>45.159965603377927</c:v>
                </c:pt>
                <c:pt idx="817">
                  <c:v>53.162997482457548</c:v>
                </c:pt>
                <c:pt idx="818">
                  <c:v>48.018191274477815</c:v>
                </c:pt>
                <c:pt idx="819">
                  <c:v>56.021223153557393</c:v>
                </c:pt>
                <c:pt idx="820">
                  <c:v>50.304771811357639</c:v>
                </c:pt>
                <c:pt idx="821">
                  <c:v>50.304771811357639</c:v>
                </c:pt>
                <c:pt idx="822">
                  <c:v>56.021223153557393</c:v>
                </c:pt>
                <c:pt idx="823">
                  <c:v>50.304771811357639</c:v>
                </c:pt>
                <c:pt idx="824">
                  <c:v>53.162997482457548</c:v>
                </c:pt>
                <c:pt idx="825">
                  <c:v>53.162997482457548</c:v>
                </c:pt>
                <c:pt idx="826">
                  <c:v>58.307803690437275</c:v>
                </c:pt>
                <c:pt idx="827">
                  <c:v>56.021223153557393</c:v>
                </c:pt>
                <c:pt idx="828">
                  <c:v>56.021223153557393</c:v>
                </c:pt>
                <c:pt idx="829">
                  <c:v>58.307803690437275</c:v>
                </c:pt>
                <c:pt idx="830">
                  <c:v>69.169061240616799</c:v>
                </c:pt>
                <c:pt idx="831">
                  <c:v>50.304771811357639</c:v>
                </c:pt>
                <c:pt idx="832">
                  <c:v>48.018191274477815</c:v>
                </c:pt>
                <c:pt idx="833">
                  <c:v>53.162997482457548</c:v>
                </c:pt>
                <c:pt idx="834">
                  <c:v>40.015159395398157</c:v>
                </c:pt>
                <c:pt idx="835">
                  <c:v>26.867321308338763</c:v>
                </c:pt>
                <c:pt idx="836">
                  <c:v>34.870353187418395</c:v>
                </c:pt>
                <c:pt idx="837">
                  <c:v>37.156933724298284</c:v>
                </c:pt>
                <c:pt idx="838">
                  <c:v>37.156933724298284</c:v>
                </c:pt>
                <c:pt idx="839">
                  <c:v>34.870353187418395</c:v>
                </c:pt>
                <c:pt idx="840">
                  <c:v>40.015159395398157</c:v>
                </c:pt>
                <c:pt idx="841">
                  <c:v>40.015159395398157</c:v>
                </c:pt>
                <c:pt idx="842">
                  <c:v>40.015159395398157</c:v>
                </c:pt>
                <c:pt idx="843">
                  <c:v>40.015159395398157</c:v>
                </c:pt>
                <c:pt idx="844">
                  <c:v>45.159965603377927</c:v>
                </c:pt>
                <c:pt idx="845">
                  <c:v>45.159965603377927</c:v>
                </c:pt>
                <c:pt idx="846">
                  <c:v>50.304771811357639</c:v>
                </c:pt>
                <c:pt idx="847">
                  <c:v>53.162997482457548</c:v>
                </c:pt>
                <c:pt idx="848">
                  <c:v>50.304771811357639</c:v>
                </c:pt>
                <c:pt idx="849">
                  <c:v>48.018191274477815</c:v>
                </c:pt>
                <c:pt idx="850">
                  <c:v>50.304771811357639</c:v>
                </c:pt>
                <c:pt idx="851">
                  <c:v>53.162997482457548</c:v>
                </c:pt>
                <c:pt idx="852">
                  <c:v>50.304771811357639</c:v>
                </c:pt>
                <c:pt idx="853">
                  <c:v>53.162997482457548</c:v>
                </c:pt>
                <c:pt idx="854">
                  <c:v>45.159965603377927</c:v>
                </c:pt>
                <c:pt idx="855">
                  <c:v>53.162997482457548</c:v>
                </c:pt>
                <c:pt idx="856">
                  <c:v>50.304771811357639</c:v>
                </c:pt>
                <c:pt idx="857">
                  <c:v>53.162997482457548</c:v>
                </c:pt>
                <c:pt idx="858">
                  <c:v>56.021223153557393</c:v>
                </c:pt>
                <c:pt idx="859">
                  <c:v>56.021223153557393</c:v>
                </c:pt>
                <c:pt idx="860">
                  <c:v>48.018191274477815</c:v>
                </c:pt>
                <c:pt idx="861">
                  <c:v>53.162997482457548</c:v>
                </c:pt>
                <c:pt idx="862">
                  <c:v>53.162997482457548</c:v>
                </c:pt>
                <c:pt idx="863">
                  <c:v>58.307803690437275</c:v>
                </c:pt>
                <c:pt idx="864">
                  <c:v>24.009095637238897</c:v>
                </c:pt>
                <c:pt idx="865">
                  <c:v>34.870353187418395</c:v>
                </c:pt>
                <c:pt idx="866">
                  <c:v>42.301739932278053</c:v>
                </c:pt>
                <c:pt idx="867">
                  <c:v>42.301739932278053</c:v>
                </c:pt>
                <c:pt idx="868">
                  <c:v>37.156933724298284</c:v>
                </c:pt>
                <c:pt idx="869">
                  <c:v>40.015159395398157</c:v>
                </c:pt>
                <c:pt idx="870">
                  <c:v>32.0121275163185</c:v>
                </c:pt>
                <c:pt idx="871">
                  <c:v>37.156933724298284</c:v>
                </c:pt>
                <c:pt idx="872">
                  <c:v>42.301739932278053</c:v>
                </c:pt>
                <c:pt idx="873">
                  <c:v>42.301739932278053</c:v>
                </c:pt>
                <c:pt idx="874">
                  <c:v>48.018191274477815</c:v>
                </c:pt>
                <c:pt idx="875">
                  <c:v>48.018191274477815</c:v>
                </c:pt>
                <c:pt idx="876">
                  <c:v>42.301739932278053</c:v>
                </c:pt>
                <c:pt idx="877">
                  <c:v>53.162997482457548</c:v>
                </c:pt>
                <c:pt idx="878">
                  <c:v>53.162997482457548</c:v>
                </c:pt>
                <c:pt idx="879">
                  <c:v>53.162997482457548</c:v>
                </c:pt>
                <c:pt idx="880">
                  <c:v>53.162997482457548</c:v>
                </c:pt>
                <c:pt idx="881">
                  <c:v>53.162997482457548</c:v>
                </c:pt>
                <c:pt idx="882">
                  <c:v>56.021223153557393</c:v>
                </c:pt>
                <c:pt idx="883">
                  <c:v>56.021223153557393</c:v>
                </c:pt>
                <c:pt idx="884">
                  <c:v>66.310835569516939</c:v>
                </c:pt>
                <c:pt idx="885">
                  <c:v>50.304771811357639</c:v>
                </c:pt>
                <c:pt idx="886">
                  <c:v>53.162997482457548</c:v>
                </c:pt>
                <c:pt idx="887">
                  <c:v>53.162997482457548</c:v>
                </c:pt>
                <c:pt idx="888">
                  <c:v>50.304771811357639</c:v>
                </c:pt>
                <c:pt idx="889">
                  <c:v>48.018191274477815</c:v>
                </c:pt>
                <c:pt idx="890">
                  <c:v>50.304771811357639</c:v>
                </c:pt>
                <c:pt idx="891">
                  <c:v>50.304771811357639</c:v>
                </c:pt>
                <c:pt idx="892">
                  <c:v>48.018191274477815</c:v>
                </c:pt>
                <c:pt idx="893">
                  <c:v>24.009095637238897</c:v>
                </c:pt>
                <c:pt idx="894">
                  <c:v>26.867321308338763</c:v>
                </c:pt>
                <c:pt idx="895">
                  <c:v>37.156933724298284</c:v>
                </c:pt>
                <c:pt idx="896">
                  <c:v>32.0121275163185</c:v>
                </c:pt>
                <c:pt idx="897">
                  <c:v>37.156933724298284</c:v>
                </c:pt>
                <c:pt idx="898">
                  <c:v>21.15086996613903</c:v>
                </c:pt>
                <c:pt idx="899">
                  <c:v>24.009095637238897</c:v>
                </c:pt>
                <c:pt idx="900">
                  <c:v>34.870353187418395</c:v>
                </c:pt>
                <c:pt idx="901">
                  <c:v>37.156933724298284</c:v>
                </c:pt>
                <c:pt idx="902">
                  <c:v>40.015159395398157</c:v>
                </c:pt>
                <c:pt idx="903">
                  <c:v>42.301739932278053</c:v>
                </c:pt>
                <c:pt idx="904">
                  <c:v>42.301739932278053</c:v>
                </c:pt>
                <c:pt idx="905">
                  <c:v>48.018191274477815</c:v>
                </c:pt>
                <c:pt idx="906">
                  <c:v>48.018191274477815</c:v>
                </c:pt>
                <c:pt idx="907">
                  <c:v>48.018191274477815</c:v>
                </c:pt>
                <c:pt idx="908">
                  <c:v>48.018191274477815</c:v>
                </c:pt>
                <c:pt idx="909">
                  <c:v>48.018191274477815</c:v>
                </c:pt>
                <c:pt idx="910">
                  <c:v>50.304771811357639</c:v>
                </c:pt>
                <c:pt idx="911">
                  <c:v>50.304771811357639</c:v>
                </c:pt>
                <c:pt idx="912">
                  <c:v>56.021223153557393</c:v>
                </c:pt>
                <c:pt idx="913">
                  <c:v>53.162997482457548</c:v>
                </c:pt>
                <c:pt idx="914">
                  <c:v>53.162997482457548</c:v>
                </c:pt>
                <c:pt idx="915">
                  <c:v>48.018191274477815</c:v>
                </c:pt>
                <c:pt idx="916">
                  <c:v>50.304771811357639</c:v>
                </c:pt>
                <c:pt idx="917">
                  <c:v>48.018191274477815</c:v>
                </c:pt>
                <c:pt idx="918">
                  <c:v>42.301739932278053</c:v>
                </c:pt>
                <c:pt idx="919">
                  <c:v>45.159965603377927</c:v>
                </c:pt>
                <c:pt idx="920">
                  <c:v>48.018191274477815</c:v>
                </c:pt>
                <c:pt idx="921">
                  <c:v>56.021223153557393</c:v>
                </c:pt>
                <c:pt idx="922">
                  <c:v>37.156933724298284</c:v>
                </c:pt>
                <c:pt idx="923">
                  <c:v>37.156933724298284</c:v>
                </c:pt>
                <c:pt idx="924">
                  <c:v>34.870353187418395</c:v>
                </c:pt>
                <c:pt idx="925">
                  <c:v>32.0121275163185</c:v>
                </c:pt>
                <c:pt idx="926">
                  <c:v>34.870353187418395</c:v>
                </c:pt>
                <c:pt idx="927">
                  <c:v>42.301739932278053</c:v>
                </c:pt>
                <c:pt idx="928">
                  <c:v>37.156933724298284</c:v>
                </c:pt>
                <c:pt idx="929">
                  <c:v>40.015159395398157</c:v>
                </c:pt>
                <c:pt idx="930">
                  <c:v>45.159965603377927</c:v>
                </c:pt>
                <c:pt idx="931">
                  <c:v>48.018191274477815</c:v>
                </c:pt>
                <c:pt idx="932">
                  <c:v>48.018191274477815</c:v>
                </c:pt>
                <c:pt idx="933">
                  <c:v>53.162997482457548</c:v>
                </c:pt>
                <c:pt idx="934">
                  <c:v>53.162997482457548</c:v>
                </c:pt>
                <c:pt idx="935">
                  <c:v>50.304771811357639</c:v>
                </c:pt>
                <c:pt idx="936">
                  <c:v>50.304771811357639</c:v>
                </c:pt>
                <c:pt idx="937">
                  <c:v>53.162997482457548</c:v>
                </c:pt>
                <c:pt idx="938">
                  <c:v>53.162997482457548</c:v>
                </c:pt>
                <c:pt idx="939">
                  <c:v>53.162997482457548</c:v>
                </c:pt>
                <c:pt idx="940">
                  <c:v>56.021223153557393</c:v>
                </c:pt>
                <c:pt idx="941">
                  <c:v>45.159965603377927</c:v>
                </c:pt>
                <c:pt idx="942">
                  <c:v>58.307803690437275</c:v>
                </c:pt>
                <c:pt idx="943">
                  <c:v>56.021223153557393</c:v>
                </c:pt>
                <c:pt idx="944">
                  <c:v>53.162997482457548</c:v>
                </c:pt>
                <c:pt idx="945">
                  <c:v>53.162997482457548</c:v>
                </c:pt>
                <c:pt idx="946">
                  <c:v>53.162997482457548</c:v>
                </c:pt>
                <c:pt idx="947">
                  <c:v>53.162997482457548</c:v>
                </c:pt>
                <c:pt idx="948">
                  <c:v>53.162997482457548</c:v>
                </c:pt>
                <c:pt idx="949">
                  <c:v>48.018191274477815</c:v>
                </c:pt>
                <c:pt idx="950">
                  <c:v>24.009095637238897</c:v>
                </c:pt>
                <c:pt idx="951">
                  <c:v>32.0121275163185</c:v>
                </c:pt>
                <c:pt idx="952">
                  <c:v>32.0121275163185</c:v>
                </c:pt>
                <c:pt idx="953">
                  <c:v>40.015159395398157</c:v>
                </c:pt>
                <c:pt idx="954">
                  <c:v>29.153901845218687</c:v>
                </c:pt>
                <c:pt idx="955">
                  <c:v>37.156933724298284</c:v>
                </c:pt>
                <c:pt idx="956">
                  <c:v>42.301739932278053</c:v>
                </c:pt>
                <c:pt idx="957">
                  <c:v>34.870353187418395</c:v>
                </c:pt>
                <c:pt idx="958">
                  <c:v>45.159965603377927</c:v>
                </c:pt>
                <c:pt idx="959">
                  <c:v>42.301739932278053</c:v>
                </c:pt>
                <c:pt idx="960">
                  <c:v>48.018191274477815</c:v>
                </c:pt>
                <c:pt idx="961">
                  <c:v>45.159965603377927</c:v>
                </c:pt>
                <c:pt idx="962">
                  <c:v>48.018191274477815</c:v>
                </c:pt>
                <c:pt idx="963">
                  <c:v>50.304771811357639</c:v>
                </c:pt>
                <c:pt idx="964">
                  <c:v>53.162997482457548</c:v>
                </c:pt>
                <c:pt idx="965">
                  <c:v>53.162997482457548</c:v>
                </c:pt>
                <c:pt idx="966">
                  <c:v>53.162997482457548</c:v>
                </c:pt>
                <c:pt idx="967">
                  <c:v>53.162997482457548</c:v>
                </c:pt>
                <c:pt idx="968">
                  <c:v>56.021223153557393</c:v>
                </c:pt>
                <c:pt idx="969">
                  <c:v>58.307803690437275</c:v>
                </c:pt>
                <c:pt idx="970">
                  <c:v>58.307803690437275</c:v>
                </c:pt>
                <c:pt idx="971">
                  <c:v>58.307803690437275</c:v>
                </c:pt>
                <c:pt idx="972">
                  <c:v>58.307803690437275</c:v>
                </c:pt>
                <c:pt idx="973">
                  <c:v>56.021223153557393</c:v>
                </c:pt>
                <c:pt idx="974">
                  <c:v>53.162997482457548</c:v>
                </c:pt>
                <c:pt idx="975">
                  <c:v>58.307803690437275</c:v>
                </c:pt>
                <c:pt idx="976">
                  <c:v>56.021223153557393</c:v>
                </c:pt>
                <c:pt idx="977">
                  <c:v>61.166029361537177</c:v>
                </c:pt>
                <c:pt idx="978">
                  <c:v>53.162997482457548</c:v>
                </c:pt>
                <c:pt idx="979">
                  <c:v>21.15086996613903</c:v>
                </c:pt>
                <c:pt idx="980">
                  <c:v>34.870353187418395</c:v>
                </c:pt>
                <c:pt idx="981">
                  <c:v>32.0121275163185</c:v>
                </c:pt>
                <c:pt idx="982">
                  <c:v>26.867321308338763</c:v>
                </c:pt>
                <c:pt idx="983">
                  <c:v>32.0121275163185</c:v>
                </c:pt>
                <c:pt idx="984">
                  <c:v>34.870353187418395</c:v>
                </c:pt>
                <c:pt idx="985">
                  <c:v>40.015159395398157</c:v>
                </c:pt>
                <c:pt idx="986">
                  <c:v>29.153901845218687</c:v>
                </c:pt>
                <c:pt idx="987">
                  <c:v>37.156933724298284</c:v>
                </c:pt>
                <c:pt idx="988">
                  <c:v>37.156933724298284</c:v>
                </c:pt>
                <c:pt idx="989">
                  <c:v>42.301739932278053</c:v>
                </c:pt>
                <c:pt idx="990">
                  <c:v>42.301739932278053</c:v>
                </c:pt>
                <c:pt idx="991">
                  <c:v>45.159965603377927</c:v>
                </c:pt>
                <c:pt idx="992">
                  <c:v>45.159965603377927</c:v>
                </c:pt>
                <c:pt idx="993">
                  <c:v>48.018191274477815</c:v>
                </c:pt>
                <c:pt idx="994">
                  <c:v>48.018191274477815</c:v>
                </c:pt>
                <c:pt idx="995">
                  <c:v>50.304771811357639</c:v>
                </c:pt>
                <c:pt idx="996">
                  <c:v>45.159965603377927</c:v>
                </c:pt>
                <c:pt idx="997">
                  <c:v>48.018191274477815</c:v>
                </c:pt>
                <c:pt idx="998">
                  <c:v>48.018191274477815</c:v>
                </c:pt>
                <c:pt idx="999">
                  <c:v>50.304771811357639</c:v>
                </c:pt>
                <c:pt idx="1000">
                  <c:v>50.304771811357639</c:v>
                </c:pt>
                <c:pt idx="1001">
                  <c:v>56.021223153557393</c:v>
                </c:pt>
                <c:pt idx="1002">
                  <c:v>56.021223153557393</c:v>
                </c:pt>
                <c:pt idx="1003">
                  <c:v>48.018191274477815</c:v>
                </c:pt>
                <c:pt idx="1004">
                  <c:v>53.162997482457548</c:v>
                </c:pt>
                <c:pt idx="1005">
                  <c:v>66.310835569516939</c:v>
                </c:pt>
                <c:pt idx="1006">
                  <c:v>40.015159395398157</c:v>
                </c:pt>
                <c:pt idx="1007">
                  <c:v>37.156933724298284</c:v>
                </c:pt>
                <c:pt idx="1008">
                  <c:v>32.0121275163185</c:v>
                </c:pt>
                <c:pt idx="1009">
                  <c:v>48.018191274477815</c:v>
                </c:pt>
                <c:pt idx="1010">
                  <c:v>37.156933724298284</c:v>
                </c:pt>
                <c:pt idx="1011">
                  <c:v>37.156933724298284</c:v>
                </c:pt>
                <c:pt idx="1012">
                  <c:v>34.870353187418395</c:v>
                </c:pt>
                <c:pt idx="1013">
                  <c:v>34.870353187418395</c:v>
                </c:pt>
                <c:pt idx="1014">
                  <c:v>37.156933724298284</c:v>
                </c:pt>
                <c:pt idx="1015">
                  <c:v>45.159965603377927</c:v>
                </c:pt>
                <c:pt idx="1016">
                  <c:v>50.304771811357639</c:v>
                </c:pt>
                <c:pt idx="1017">
                  <c:v>48.018191274477815</c:v>
                </c:pt>
                <c:pt idx="1018">
                  <c:v>56.021223153557393</c:v>
                </c:pt>
                <c:pt idx="1019">
                  <c:v>53.162997482457548</c:v>
                </c:pt>
                <c:pt idx="1020">
                  <c:v>53.162997482457548</c:v>
                </c:pt>
                <c:pt idx="1021">
                  <c:v>53.162997482457548</c:v>
                </c:pt>
                <c:pt idx="1022">
                  <c:v>53.162997482457548</c:v>
                </c:pt>
                <c:pt idx="1023">
                  <c:v>53.162997482457548</c:v>
                </c:pt>
                <c:pt idx="1024">
                  <c:v>50.304771811357639</c:v>
                </c:pt>
                <c:pt idx="1025">
                  <c:v>53.162997482457548</c:v>
                </c:pt>
                <c:pt idx="1026">
                  <c:v>53.162997482457548</c:v>
                </c:pt>
                <c:pt idx="1027">
                  <c:v>58.307803690437275</c:v>
                </c:pt>
                <c:pt idx="1028">
                  <c:v>56.021223153557393</c:v>
                </c:pt>
                <c:pt idx="1029">
                  <c:v>53.162997482457548</c:v>
                </c:pt>
                <c:pt idx="1030">
                  <c:v>56.021223153557393</c:v>
                </c:pt>
                <c:pt idx="1031">
                  <c:v>58.307803690437275</c:v>
                </c:pt>
                <c:pt idx="1032">
                  <c:v>50.304771811357639</c:v>
                </c:pt>
                <c:pt idx="1033">
                  <c:v>24.009095637238897</c:v>
                </c:pt>
                <c:pt idx="1034">
                  <c:v>29.153901845218687</c:v>
                </c:pt>
                <c:pt idx="1035">
                  <c:v>32.0121275163185</c:v>
                </c:pt>
                <c:pt idx="1036">
                  <c:v>29.153901845218687</c:v>
                </c:pt>
                <c:pt idx="1037">
                  <c:v>26.867321308338763</c:v>
                </c:pt>
                <c:pt idx="1038">
                  <c:v>29.153901845218687</c:v>
                </c:pt>
                <c:pt idx="1039">
                  <c:v>34.870353187418395</c:v>
                </c:pt>
                <c:pt idx="1040">
                  <c:v>32.0121275163185</c:v>
                </c:pt>
                <c:pt idx="1041">
                  <c:v>37.156933724298284</c:v>
                </c:pt>
                <c:pt idx="1042">
                  <c:v>45.159965603377927</c:v>
                </c:pt>
                <c:pt idx="1043">
                  <c:v>42.301739932278053</c:v>
                </c:pt>
                <c:pt idx="1044">
                  <c:v>48.018191274477815</c:v>
                </c:pt>
                <c:pt idx="1045">
                  <c:v>53.162997482457548</c:v>
                </c:pt>
                <c:pt idx="1046">
                  <c:v>45.159965603377927</c:v>
                </c:pt>
                <c:pt idx="1047">
                  <c:v>48.018191274477815</c:v>
                </c:pt>
                <c:pt idx="1048">
                  <c:v>48.018191274477815</c:v>
                </c:pt>
                <c:pt idx="1049">
                  <c:v>48.018191274477815</c:v>
                </c:pt>
                <c:pt idx="1050">
                  <c:v>45.159965603377927</c:v>
                </c:pt>
                <c:pt idx="1051">
                  <c:v>50.304771811357639</c:v>
                </c:pt>
                <c:pt idx="1052">
                  <c:v>50.304771811357639</c:v>
                </c:pt>
                <c:pt idx="1053">
                  <c:v>53.162997482457548</c:v>
                </c:pt>
                <c:pt idx="1054">
                  <c:v>53.162997482457548</c:v>
                </c:pt>
                <c:pt idx="1055">
                  <c:v>53.162997482457548</c:v>
                </c:pt>
                <c:pt idx="1056">
                  <c:v>56.021223153557393</c:v>
                </c:pt>
                <c:pt idx="1057">
                  <c:v>42.301739932278053</c:v>
                </c:pt>
                <c:pt idx="1058">
                  <c:v>53.162997482457548</c:v>
                </c:pt>
                <c:pt idx="1059">
                  <c:v>56.021223153557393</c:v>
                </c:pt>
                <c:pt idx="1060">
                  <c:v>56.021223153557393</c:v>
                </c:pt>
                <c:pt idx="1061">
                  <c:v>29.153901845218687</c:v>
                </c:pt>
                <c:pt idx="1062">
                  <c:v>34.870353187418395</c:v>
                </c:pt>
                <c:pt idx="1063">
                  <c:v>40.015159395398157</c:v>
                </c:pt>
                <c:pt idx="1064">
                  <c:v>26.867321308338763</c:v>
                </c:pt>
                <c:pt idx="1065">
                  <c:v>24.009095637238897</c:v>
                </c:pt>
                <c:pt idx="1066">
                  <c:v>32.0121275163185</c:v>
                </c:pt>
                <c:pt idx="1067">
                  <c:v>29.153901845218687</c:v>
                </c:pt>
                <c:pt idx="1068">
                  <c:v>40.015159395398157</c:v>
                </c:pt>
                <c:pt idx="1069">
                  <c:v>42.301739932278053</c:v>
                </c:pt>
                <c:pt idx="1070">
                  <c:v>50.304771811357639</c:v>
                </c:pt>
                <c:pt idx="1071">
                  <c:v>53.162997482457548</c:v>
                </c:pt>
                <c:pt idx="1072">
                  <c:v>50.304771811357639</c:v>
                </c:pt>
                <c:pt idx="1073">
                  <c:v>53.162997482457548</c:v>
                </c:pt>
                <c:pt idx="1074">
                  <c:v>53.162997482457548</c:v>
                </c:pt>
                <c:pt idx="1075">
                  <c:v>53.162997482457548</c:v>
                </c:pt>
                <c:pt idx="1076">
                  <c:v>50.304771811357639</c:v>
                </c:pt>
                <c:pt idx="1077">
                  <c:v>53.162997482457548</c:v>
                </c:pt>
                <c:pt idx="1078">
                  <c:v>56.021223153557393</c:v>
                </c:pt>
                <c:pt idx="1079">
                  <c:v>56.021223153557393</c:v>
                </c:pt>
                <c:pt idx="1080">
                  <c:v>56.021223153557393</c:v>
                </c:pt>
                <c:pt idx="1081">
                  <c:v>56.021223153557393</c:v>
                </c:pt>
                <c:pt idx="1082">
                  <c:v>56.021223153557393</c:v>
                </c:pt>
                <c:pt idx="1083">
                  <c:v>61.166029361537177</c:v>
                </c:pt>
                <c:pt idx="1084">
                  <c:v>56.021223153557393</c:v>
                </c:pt>
                <c:pt idx="1085">
                  <c:v>58.307803690437275</c:v>
                </c:pt>
                <c:pt idx="1086">
                  <c:v>48.018191274477815</c:v>
                </c:pt>
                <c:pt idx="1087">
                  <c:v>56.021223153557393</c:v>
                </c:pt>
                <c:pt idx="1088">
                  <c:v>56.021223153557393</c:v>
                </c:pt>
                <c:pt idx="1089">
                  <c:v>18.864289429259134</c:v>
                </c:pt>
                <c:pt idx="1090">
                  <c:v>45.159965603377927</c:v>
                </c:pt>
                <c:pt idx="1091">
                  <c:v>34.870353187418395</c:v>
                </c:pt>
                <c:pt idx="1092">
                  <c:v>37.156933724298284</c:v>
                </c:pt>
                <c:pt idx="1093">
                  <c:v>21.15086996613903</c:v>
                </c:pt>
                <c:pt idx="1094">
                  <c:v>34.870353187418395</c:v>
                </c:pt>
                <c:pt idx="1095">
                  <c:v>34.870353187418395</c:v>
                </c:pt>
                <c:pt idx="1096">
                  <c:v>40.015159395398157</c:v>
                </c:pt>
                <c:pt idx="1097">
                  <c:v>40.015159395398157</c:v>
                </c:pt>
                <c:pt idx="1098">
                  <c:v>50.304771811357639</c:v>
                </c:pt>
                <c:pt idx="1099">
                  <c:v>48.018191274477815</c:v>
                </c:pt>
                <c:pt idx="1100">
                  <c:v>45.159965603377927</c:v>
                </c:pt>
                <c:pt idx="1101">
                  <c:v>45.159965603377927</c:v>
                </c:pt>
                <c:pt idx="1102">
                  <c:v>45.159965603377927</c:v>
                </c:pt>
                <c:pt idx="1103">
                  <c:v>40.015159395398157</c:v>
                </c:pt>
                <c:pt idx="1104">
                  <c:v>40.015159395398157</c:v>
                </c:pt>
                <c:pt idx="1105">
                  <c:v>37.156933724298284</c:v>
                </c:pt>
                <c:pt idx="1106">
                  <c:v>34.870353187418395</c:v>
                </c:pt>
                <c:pt idx="1107">
                  <c:v>32.0121275163185</c:v>
                </c:pt>
                <c:pt idx="1108">
                  <c:v>29.153901845218687</c:v>
                </c:pt>
                <c:pt idx="1109">
                  <c:v>29.153901845218687</c:v>
                </c:pt>
                <c:pt idx="1110">
                  <c:v>26.867321308338763</c:v>
                </c:pt>
                <c:pt idx="1111">
                  <c:v>26.867321308338763</c:v>
                </c:pt>
                <c:pt idx="1112">
                  <c:v>24.009095637238897</c:v>
                </c:pt>
                <c:pt idx="1113">
                  <c:v>24.009095637238897</c:v>
                </c:pt>
                <c:pt idx="1114">
                  <c:v>24.009095637238897</c:v>
                </c:pt>
                <c:pt idx="1115">
                  <c:v>21.15086996613903</c:v>
                </c:pt>
                <c:pt idx="1116">
                  <c:v>21.15086996613903</c:v>
                </c:pt>
                <c:pt idx="1117">
                  <c:v>21.15086996613903</c:v>
                </c:pt>
                <c:pt idx="1118">
                  <c:v>21.15086996613903</c:v>
                </c:pt>
                <c:pt idx="1119">
                  <c:v>21.15086996613903</c:v>
                </c:pt>
                <c:pt idx="1120">
                  <c:v>21.15086996613903</c:v>
                </c:pt>
                <c:pt idx="1121">
                  <c:v>24.009095637238897</c:v>
                </c:pt>
                <c:pt idx="1122">
                  <c:v>26.867321308338763</c:v>
                </c:pt>
                <c:pt idx="1123">
                  <c:v>29.153901845218687</c:v>
                </c:pt>
                <c:pt idx="1124">
                  <c:v>32.0121275163185</c:v>
                </c:pt>
                <c:pt idx="1125">
                  <c:v>32.0121275163185</c:v>
                </c:pt>
                <c:pt idx="1126">
                  <c:v>37.156933724298284</c:v>
                </c:pt>
                <c:pt idx="1127">
                  <c:v>34.870353187418395</c:v>
                </c:pt>
                <c:pt idx="1128">
                  <c:v>37.156933724298284</c:v>
                </c:pt>
                <c:pt idx="1129">
                  <c:v>37.156933724298284</c:v>
                </c:pt>
                <c:pt idx="1130">
                  <c:v>42.301739932278053</c:v>
                </c:pt>
                <c:pt idx="1131">
                  <c:v>45.159965603377927</c:v>
                </c:pt>
                <c:pt idx="1132">
                  <c:v>29.153901845218687</c:v>
                </c:pt>
                <c:pt idx="1133">
                  <c:v>40.015159395398157</c:v>
                </c:pt>
                <c:pt idx="1134">
                  <c:v>42.301739932278053</c:v>
                </c:pt>
                <c:pt idx="1135">
                  <c:v>40.015159395398157</c:v>
                </c:pt>
                <c:pt idx="1136">
                  <c:v>42.301739932278053</c:v>
                </c:pt>
                <c:pt idx="1137">
                  <c:v>37.156933724298284</c:v>
                </c:pt>
                <c:pt idx="1138">
                  <c:v>34.870353187418395</c:v>
                </c:pt>
                <c:pt idx="1139">
                  <c:v>40.015159395398157</c:v>
                </c:pt>
                <c:pt idx="1140">
                  <c:v>37.156933724298284</c:v>
                </c:pt>
                <c:pt idx="1141">
                  <c:v>37.156933724298284</c:v>
                </c:pt>
                <c:pt idx="1142">
                  <c:v>37.156933724298284</c:v>
                </c:pt>
                <c:pt idx="1143">
                  <c:v>37.156933724298284</c:v>
                </c:pt>
                <c:pt idx="1144">
                  <c:v>37.156933724298284</c:v>
                </c:pt>
                <c:pt idx="1145">
                  <c:v>42.301739932278053</c:v>
                </c:pt>
                <c:pt idx="1146">
                  <c:v>40.015159395398157</c:v>
                </c:pt>
                <c:pt idx="1147">
                  <c:v>45.159965603377927</c:v>
                </c:pt>
                <c:pt idx="1148">
                  <c:v>53.162997482457548</c:v>
                </c:pt>
                <c:pt idx="1149">
                  <c:v>48.018191274477815</c:v>
                </c:pt>
                <c:pt idx="1150">
                  <c:v>53.162997482457548</c:v>
                </c:pt>
                <c:pt idx="1151">
                  <c:v>61.166029361537177</c:v>
                </c:pt>
                <c:pt idx="1152">
                  <c:v>64.024255032637043</c:v>
                </c:pt>
                <c:pt idx="1153">
                  <c:v>64.024255032637043</c:v>
                </c:pt>
                <c:pt idx="1154">
                  <c:v>61.166029361537177</c:v>
                </c:pt>
                <c:pt idx="1155">
                  <c:v>69.169061240616799</c:v>
                </c:pt>
                <c:pt idx="1156">
                  <c:v>66.310835569516939</c:v>
                </c:pt>
                <c:pt idx="1157">
                  <c:v>69.169061240616799</c:v>
                </c:pt>
                <c:pt idx="1158">
                  <c:v>69.169061240616799</c:v>
                </c:pt>
                <c:pt idx="1159">
                  <c:v>74.313867448596582</c:v>
                </c:pt>
                <c:pt idx="1160">
                  <c:v>69.169061240616799</c:v>
                </c:pt>
                <c:pt idx="1161">
                  <c:v>71.455641777496623</c:v>
                </c:pt>
                <c:pt idx="1162">
                  <c:v>74.313867448596582</c:v>
                </c:pt>
                <c:pt idx="1163">
                  <c:v>64.024255032637043</c:v>
                </c:pt>
                <c:pt idx="1164">
                  <c:v>69.169061240616799</c:v>
                </c:pt>
                <c:pt idx="1165">
                  <c:v>69.169061240616799</c:v>
                </c:pt>
                <c:pt idx="1166">
                  <c:v>71.455641777496623</c:v>
                </c:pt>
                <c:pt idx="1167">
                  <c:v>71.455641777496623</c:v>
                </c:pt>
                <c:pt idx="1168">
                  <c:v>74.313867448596582</c:v>
                </c:pt>
                <c:pt idx="1169">
                  <c:v>74.313867448596582</c:v>
                </c:pt>
                <c:pt idx="1170">
                  <c:v>71.455641777496623</c:v>
                </c:pt>
                <c:pt idx="1171">
                  <c:v>79.458673656576309</c:v>
                </c:pt>
                <c:pt idx="1172">
                  <c:v>77.172093119696328</c:v>
                </c:pt>
                <c:pt idx="1173">
                  <c:v>71.455641777496623</c:v>
                </c:pt>
                <c:pt idx="1174">
                  <c:v>74.313867448596582</c:v>
                </c:pt>
                <c:pt idx="1175">
                  <c:v>58.307803690437275</c:v>
                </c:pt>
                <c:pt idx="1176">
                  <c:v>66.310835569516939</c:v>
                </c:pt>
                <c:pt idx="1177">
                  <c:v>71.455641777496623</c:v>
                </c:pt>
                <c:pt idx="1178">
                  <c:v>61.166029361537177</c:v>
                </c:pt>
                <c:pt idx="1179">
                  <c:v>71.455641777496623</c:v>
                </c:pt>
                <c:pt idx="1180">
                  <c:v>69.169061240616799</c:v>
                </c:pt>
                <c:pt idx="1181">
                  <c:v>66.310835569516939</c:v>
                </c:pt>
                <c:pt idx="1182">
                  <c:v>69.169061240616799</c:v>
                </c:pt>
                <c:pt idx="1183">
                  <c:v>69.169061240616799</c:v>
                </c:pt>
                <c:pt idx="1184">
                  <c:v>71.455641777496623</c:v>
                </c:pt>
                <c:pt idx="1185">
                  <c:v>71.455641777496623</c:v>
                </c:pt>
                <c:pt idx="1186">
                  <c:v>74.313867448596582</c:v>
                </c:pt>
                <c:pt idx="1187">
                  <c:v>74.313867448596582</c:v>
                </c:pt>
                <c:pt idx="1188">
                  <c:v>66.310835569516939</c:v>
                </c:pt>
                <c:pt idx="1189">
                  <c:v>69.169061240616799</c:v>
                </c:pt>
                <c:pt idx="1190">
                  <c:v>71.455641777496623</c:v>
                </c:pt>
                <c:pt idx="1191">
                  <c:v>79.458673656576309</c:v>
                </c:pt>
                <c:pt idx="1192">
                  <c:v>71.455641777496623</c:v>
                </c:pt>
                <c:pt idx="1193">
                  <c:v>82.316899327676211</c:v>
                </c:pt>
                <c:pt idx="1194">
                  <c:v>79.458673656576309</c:v>
                </c:pt>
                <c:pt idx="1195">
                  <c:v>64.024255032637043</c:v>
                </c:pt>
                <c:pt idx="1196">
                  <c:v>77.172093119696328</c:v>
                </c:pt>
                <c:pt idx="1197">
                  <c:v>74.313867448596582</c:v>
                </c:pt>
                <c:pt idx="1198">
                  <c:v>71.455641777496623</c:v>
                </c:pt>
                <c:pt idx="1199">
                  <c:v>69.169061240616799</c:v>
                </c:pt>
                <c:pt idx="1200">
                  <c:v>69.169061240616799</c:v>
                </c:pt>
                <c:pt idx="1201">
                  <c:v>69.169061240616799</c:v>
                </c:pt>
                <c:pt idx="1202">
                  <c:v>74.313867448596582</c:v>
                </c:pt>
                <c:pt idx="1203">
                  <c:v>77.172093119696328</c:v>
                </c:pt>
                <c:pt idx="1204">
                  <c:v>77.172093119696328</c:v>
                </c:pt>
                <c:pt idx="1205">
                  <c:v>69.169061240616799</c:v>
                </c:pt>
                <c:pt idx="1206">
                  <c:v>77.172093119696328</c:v>
                </c:pt>
                <c:pt idx="1207">
                  <c:v>71.455641777496623</c:v>
                </c:pt>
                <c:pt idx="1208">
                  <c:v>71.455641777496623</c:v>
                </c:pt>
                <c:pt idx="1209">
                  <c:v>82.316899327676211</c:v>
                </c:pt>
                <c:pt idx="1210">
                  <c:v>77.172093119696328</c:v>
                </c:pt>
                <c:pt idx="1211">
                  <c:v>77.172093119696328</c:v>
                </c:pt>
                <c:pt idx="1212">
                  <c:v>77.172093119696328</c:v>
                </c:pt>
                <c:pt idx="1213">
                  <c:v>66.310835569516939</c:v>
                </c:pt>
                <c:pt idx="1214">
                  <c:v>71.455641777496623</c:v>
                </c:pt>
                <c:pt idx="1215">
                  <c:v>85.175124998776084</c:v>
                </c:pt>
                <c:pt idx="1216">
                  <c:v>77.172093119696328</c:v>
                </c:pt>
                <c:pt idx="1217">
                  <c:v>85.175124998776084</c:v>
                </c:pt>
                <c:pt idx="1218">
                  <c:v>82.316899327676211</c:v>
                </c:pt>
                <c:pt idx="1219">
                  <c:v>79.458673656576309</c:v>
                </c:pt>
                <c:pt idx="1220">
                  <c:v>82.316899327676211</c:v>
                </c:pt>
                <c:pt idx="1221">
                  <c:v>87.46170553565598</c:v>
                </c:pt>
                <c:pt idx="1222">
                  <c:v>98.322963085835497</c:v>
                </c:pt>
                <c:pt idx="1223">
                  <c:v>103.46776929381537</c:v>
                </c:pt>
                <c:pt idx="1224">
                  <c:v>108.61257550179501</c:v>
                </c:pt>
                <c:pt idx="1225">
                  <c:v>116.61560738087464</c:v>
                </c:pt>
                <c:pt idx="1226">
                  <c:v>124.61863925995425</c:v>
                </c:pt>
                <c:pt idx="1227">
                  <c:v>127.47686493105414</c:v>
                </c:pt>
                <c:pt idx="1228">
                  <c:v>132.62167113903391</c:v>
                </c:pt>
                <c:pt idx="1229">
                  <c:v>145.76950922609316</c:v>
                </c:pt>
                <c:pt idx="1230">
                  <c:v>150.91431543407305</c:v>
                </c:pt>
                <c:pt idx="1231">
                  <c:v>156.63076677627268</c:v>
                </c:pt>
                <c:pt idx="1232">
                  <c:v>153.77254110517282</c:v>
                </c:pt>
                <c:pt idx="1233">
                  <c:v>156.63076677627268</c:v>
                </c:pt>
                <c:pt idx="1234">
                  <c:v>161.77557298425231</c:v>
                </c:pt>
                <c:pt idx="1235">
                  <c:v>161.77557298425231</c:v>
                </c:pt>
                <c:pt idx="1236">
                  <c:v>169.77860486333208</c:v>
                </c:pt>
                <c:pt idx="1237">
                  <c:v>180.06821727929184</c:v>
                </c:pt>
                <c:pt idx="1238">
                  <c:v>188.07124915837144</c:v>
                </c:pt>
                <c:pt idx="1239">
                  <c:v>193.78770050057108</c:v>
                </c:pt>
                <c:pt idx="1240">
                  <c:v>196.07428103745099</c:v>
                </c:pt>
                <c:pt idx="1241">
                  <c:v>201.79073237965071</c:v>
                </c:pt>
                <c:pt idx="1242">
                  <c:v>209.22211912451036</c:v>
                </c:pt>
                <c:pt idx="1243">
                  <c:v>217.22515100358999</c:v>
                </c:pt>
                <c:pt idx="1244">
                  <c:v>225.22818288266981</c:v>
                </c:pt>
                <c:pt idx="1245">
                  <c:v>228.08640855376967</c:v>
                </c:pt>
                <c:pt idx="1246">
                  <c:v>233.2312147617491</c:v>
                </c:pt>
                <c:pt idx="1247">
                  <c:v>236.08944043284924</c:v>
                </c:pt>
                <c:pt idx="1248">
                  <c:v>241.23424664082879</c:v>
                </c:pt>
                <c:pt idx="1249">
                  <c:v>249.2372785199085</c:v>
                </c:pt>
                <c:pt idx="1250">
                  <c:v>257.24031039898819</c:v>
                </c:pt>
                <c:pt idx="1251">
                  <c:v>265.24334227806764</c:v>
                </c:pt>
                <c:pt idx="1252">
                  <c:v>270.38814848604721</c:v>
                </c:pt>
                <c:pt idx="1253">
                  <c:v>275.5329546940273</c:v>
                </c:pt>
                <c:pt idx="1254">
                  <c:v>275.5329546940273</c:v>
                </c:pt>
                <c:pt idx="1255">
                  <c:v>283.53598657310692</c:v>
                </c:pt>
                <c:pt idx="1256">
                  <c:v>288.68079278108667</c:v>
                </c:pt>
                <c:pt idx="1257">
                  <c:v>296.68382466016658</c:v>
                </c:pt>
                <c:pt idx="1258">
                  <c:v>304.68685653924626</c:v>
                </c:pt>
                <c:pt idx="1259">
                  <c:v>310.40330788144564</c:v>
                </c:pt>
                <c:pt idx="1260">
                  <c:v>315.54811408942544</c:v>
                </c:pt>
                <c:pt idx="1261">
                  <c:v>320.69292029740518</c:v>
                </c:pt>
                <c:pt idx="1262">
                  <c:v>325.83772650538475</c:v>
                </c:pt>
                <c:pt idx="1263">
                  <c:v>328.69595217648464</c:v>
                </c:pt>
                <c:pt idx="1264">
                  <c:v>339.55720972666433</c:v>
                </c:pt>
                <c:pt idx="1265">
                  <c:v>346.98859647152358</c:v>
                </c:pt>
                <c:pt idx="1266">
                  <c:v>354.99162835060343</c:v>
                </c:pt>
                <c:pt idx="1267">
                  <c:v>362.99466022968335</c:v>
                </c:pt>
                <c:pt idx="1268">
                  <c:v>368.13946643766326</c:v>
                </c:pt>
                <c:pt idx="1269">
                  <c:v>368.13946643766326</c:v>
                </c:pt>
                <c:pt idx="1270">
                  <c:v>373.85591777986281</c:v>
                </c:pt>
                <c:pt idx="1271">
                  <c:v>381.85894965894249</c:v>
                </c:pt>
                <c:pt idx="1272">
                  <c:v>389.86198153802206</c:v>
                </c:pt>
                <c:pt idx="1273">
                  <c:v>395.00678774600169</c:v>
                </c:pt>
                <c:pt idx="1274">
                  <c:v>403.00981962508138</c:v>
                </c:pt>
                <c:pt idx="1275">
                  <c:v>411.0128515041614</c:v>
                </c:pt>
                <c:pt idx="1276">
                  <c:v>416.15765771214086</c:v>
                </c:pt>
                <c:pt idx="1277">
                  <c:v>421.30246392012072</c:v>
                </c:pt>
                <c:pt idx="1278">
                  <c:v>426.44727012810034</c:v>
                </c:pt>
                <c:pt idx="1279">
                  <c:v>432.16372147030006</c:v>
                </c:pt>
                <c:pt idx="1280">
                  <c:v>440.16675334937969</c:v>
                </c:pt>
                <c:pt idx="1281">
                  <c:v>448.16978522845938</c:v>
                </c:pt>
                <c:pt idx="1282">
                  <c:v>453.31459143643912</c:v>
                </c:pt>
                <c:pt idx="1283">
                  <c:v>458.4593976444188</c:v>
                </c:pt>
                <c:pt idx="1284">
                  <c:v>463.60420385239871</c:v>
                </c:pt>
                <c:pt idx="1285">
                  <c:v>471.60723573147828</c:v>
                </c:pt>
                <c:pt idx="1286">
                  <c:v>477.323687073678</c:v>
                </c:pt>
                <c:pt idx="1287">
                  <c:v>482.46849328165769</c:v>
                </c:pt>
                <c:pt idx="1288">
                  <c:v>484.75507381853765</c:v>
                </c:pt>
                <c:pt idx="1289">
                  <c:v>490.47152516073726</c:v>
                </c:pt>
                <c:pt idx="1290">
                  <c:v>498.474557039817</c:v>
                </c:pt>
                <c:pt idx="1291">
                  <c:v>500.76113757669646</c:v>
                </c:pt>
                <c:pt idx="1292">
                  <c:v>508.76416945577654</c:v>
                </c:pt>
                <c:pt idx="1293">
                  <c:v>516.76720133485617</c:v>
                </c:pt>
                <c:pt idx="1294">
                  <c:v>521.91200754283591</c:v>
                </c:pt>
                <c:pt idx="1295">
                  <c:v>524.77023321393585</c:v>
                </c:pt>
                <c:pt idx="1296">
                  <c:v>527.62845888503546</c:v>
                </c:pt>
                <c:pt idx="1297">
                  <c:v>532.77326509301543</c:v>
                </c:pt>
                <c:pt idx="1298">
                  <c:v>537.91807130099551</c:v>
                </c:pt>
                <c:pt idx="1299">
                  <c:v>545.92110318007417</c:v>
                </c:pt>
                <c:pt idx="1300">
                  <c:v>551.06590938805448</c:v>
                </c:pt>
                <c:pt idx="1301">
                  <c:v>556.78236073025425</c:v>
                </c:pt>
                <c:pt idx="1302">
                  <c:v>561.92716693823343</c:v>
                </c:pt>
                <c:pt idx="1303">
                  <c:v>569.93019881731323</c:v>
                </c:pt>
                <c:pt idx="1304">
                  <c:v>580.2198112332735</c:v>
                </c:pt>
                <c:pt idx="1305">
                  <c:v>585.93626257547248</c:v>
                </c:pt>
                <c:pt idx="1306">
                  <c:v>588.22284311235285</c:v>
                </c:pt>
                <c:pt idx="1307">
                  <c:v>591.08106878345234</c:v>
                </c:pt>
                <c:pt idx="1308">
                  <c:v>593.36764932033248</c:v>
                </c:pt>
                <c:pt idx="1309">
                  <c:v>585.93626257547248</c:v>
                </c:pt>
                <c:pt idx="1310">
                  <c:v>607.08713254161262</c:v>
                </c:pt>
                <c:pt idx="1311">
                  <c:v>609.37371307849276</c:v>
                </c:pt>
                <c:pt idx="1312">
                  <c:v>607.08713254161262</c:v>
                </c:pt>
                <c:pt idx="1313">
                  <c:v>609.37371307849276</c:v>
                </c:pt>
                <c:pt idx="1314">
                  <c:v>609.37371307849276</c:v>
                </c:pt>
                <c:pt idx="1315">
                  <c:v>612.23193874959225</c:v>
                </c:pt>
                <c:pt idx="1316">
                  <c:v>615.09016442069174</c:v>
                </c:pt>
                <c:pt idx="1317">
                  <c:v>620.23497062867261</c:v>
                </c:pt>
                <c:pt idx="1318">
                  <c:v>628.23800250775173</c:v>
                </c:pt>
                <c:pt idx="1319">
                  <c:v>633.38280871573033</c:v>
                </c:pt>
                <c:pt idx="1320">
                  <c:v>638.52761492370996</c:v>
                </c:pt>
                <c:pt idx="1321">
                  <c:v>646.53064680278976</c:v>
                </c:pt>
                <c:pt idx="1322">
                  <c:v>651.67545301077052</c:v>
                </c:pt>
                <c:pt idx="1323">
                  <c:v>657.39190435296939</c:v>
                </c:pt>
                <c:pt idx="1324">
                  <c:v>662.53671056094959</c:v>
                </c:pt>
                <c:pt idx="1325">
                  <c:v>665.39493623204953</c:v>
                </c:pt>
                <c:pt idx="1326">
                  <c:v>667.68151676892933</c:v>
                </c:pt>
                <c:pt idx="1327">
                  <c:v>670.5397424400295</c:v>
                </c:pt>
                <c:pt idx="1328">
                  <c:v>678.54277431910873</c:v>
                </c:pt>
                <c:pt idx="1329">
                  <c:v>678.54277431910873</c:v>
                </c:pt>
                <c:pt idx="1330">
                  <c:v>678.54277431910873</c:v>
                </c:pt>
                <c:pt idx="1331">
                  <c:v>680.82935485598807</c:v>
                </c:pt>
                <c:pt idx="1332">
                  <c:v>686.54580619818842</c:v>
                </c:pt>
                <c:pt idx="1333">
                  <c:v>691.6906124061685</c:v>
                </c:pt>
                <c:pt idx="1334">
                  <c:v>696.83541861414778</c:v>
                </c:pt>
                <c:pt idx="1335">
                  <c:v>704.83845049322747</c:v>
                </c:pt>
                <c:pt idx="1336">
                  <c:v>712.84148237230715</c:v>
                </c:pt>
                <c:pt idx="1337">
                  <c:v>717.9862885802869</c:v>
                </c:pt>
                <c:pt idx="1338">
                  <c:v>720.84451425138673</c:v>
                </c:pt>
                <c:pt idx="1339">
                  <c:v>725.98932045936704</c:v>
                </c:pt>
                <c:pt idx="1340">
                  <c:v>728.84754613046596</c:v>
                </c:pt>
                <c:pt idx="1341">
                  <c:v>733.99235233844615</c:v>
                </c:pt>
                <c:pt idx="1342">
                  <c:v>741.99538421752652</c:v>
                </c:pt>
                <c:pt idx="1343">
                  <c:v>747.14019042550547</c:v>
                </c:pt>
                <c:pt idx="1344">
                  <c:v>749.99841609660552</c:v>
                </c:pt>
                <c:pt idx="1345">
                  <c:v>752.85664176770536</c:v>
                </c:pt>
                <c:pt idx="1346">
                  <c:v>758.00144797568555</c:v>
                </c:pt>
                <c:pt idx="1347">
                  <c:v>760.28802851256546</c:v>
                </c:pt>
                <c:pt idx="1348">
                  <c:v>763.14625418366415</c:v>
                </c:pt>
                <c:pt idx="1349">
                  <c:v>766.00447985476478</c:v>
                </c:pt>
                <c:pt idx="1350">
                  <c:v>768.29106039164469</c:v>
                </c:pt>
                <c:pt idx="1351">
                  <c:v>771.14928606274441</c:v>
                </c:pt>
                <c:pt idx="1352">
                  <c:v>774.00751173384378</c:v>
                </c:pt>
                <c:pt idx="1353">
                  <c:v>779.15231794182398</c:v>
                </c:pt>
                <c:pt idx="1354">
                  <c:v>789.44193035778369</c:v>
                </c:pt>
                <c:pt idx="1355">
                  <c:v>784.29712414980349</c:v>
                </c:pt>
                <c:pt idx="1356">
                  <c:v>781.43889847870389</c:v>
                </c:pt>
                <c:pt idx="1357">
                  <c:v>781.43889847870389</c:v>
                </c:pt>
                <c:pt idx="1358">
                  <c:v>784.29712414980349</c:v>
                </c:pt>
                <c:pt idx="1359">
                  <c:v>797.44496223686315</c:v>
                </c:pt>
                <c:pt idx="1360">
                  <c:v>795.15838169998358</c:v>
                </c:pt>
                <c:pt idx="1361">
                  <c:v>797.44496223686315</c:v>
                </c:pt>
                <c:pt idx="1362">
                  <c:v>797.44496223686315</c:v>
                </c:pt>
                <c:pt idx="1363">
                  <c:v>800.30318790796309</c:v>
                </c:pt>
                <c:pt idx="1364">
                  <c:v>800.30318790796309</c:v>
                </c:pt>
                <c:pt idx="1365">
                  <c:v>803.16141357906304</c:v>
                </c:pt>
                <c:pt idx="1366">
                  <c:v>800.30318790796309</c:v>
                </c:pt>
                <c:pt idx="1367">
                  <c:v>800.30318790796309</c:v>
                </c:pt>
                <c:pt idx="1368">
                  <c:v>797.44496223686315</c:v>
                </c:pt>
                <c:pt idx="1369">
                  <c:v>797.44496223686315</c:v>
                </c:pt>
                <c:pt idx="1370">
                  <c:v>797.44496223686315</c:v>
                </c:pt>
                <c:pt idx="1371">
                  <c:v>797.44496223686315</c:v>
                </c:pt>
                <c:pt idx="1372">
                  <c:v>797.44496223686315</c:v>
                </c:pt>
                <c:pt idx="1373">
                  <c:v>797.44496223686315</c:v>
                </c:pt>
                <c:pt idx="1374">
                  <c:v>795.15838169998358</c:v>
                </c:pt>
                <c:pt idx="1375">
                  <c:v>792.30015602888341</c:v>
                </c:pt>
                <c:pt idx="1376">
                  <c:v>792.30015602888341</c:v>
                </c:pt>
                <c:pt idx="1377">
                  <c:v>792.30015602888341</c:v>
                </c:pt>
                <c:pt idx="1378">
                  <c:v>813.45102599502206</c:v>
                </c:pt>
                <c:pt idx="1379">
                  <c:v>808.30621978704221</c:v>
                </c:pt>
                <c:pt idx="1380">
                  <c:v>803.16141357906304</c:v>
                </c:pt>
                <c:pt idx="1381">
                  <c:v>805.44799411594227</c:v>
                </c:pt>
                <c:pt idx="1382">
                  <c:v>805.44799411594227</c:v>
                </c:pt>
                <c:pt idx="1383">
                  <c:v>805.44799411594227</c:v>
                </c:pt>
                <c:pt idx="1384">
                  <c:v>808.30621978704221</c:v>
                </c:pt>
                <c:pt idx="1385">
                  <c:v>808.30621978704221</c:v>
                </c:pt>
                <c:pt idx="1386">
                  <c:v>810.59280032392269</c:v>
                </c:pt>
                <c:pt idx="1387">
                  <c:v>810.59280032392269</c:v>
                </c:pt>
                <c:pt idx="1388">
                  <c:v>826.59886408208195</c:v>
                </c:pt>
                <c:pt idx="1389">
                  <c:v>816.30925166612292</c:v>
                </c:pt>
                <c:pt idx="1390">
                  <c:v>813.45102599502206</c:v>
                </c:pt>
                <c:pt idx="1391">
                  <c:v>810.59280032392269</c:v>
                </c:pt>
                <c:pt idx="1392">
                  <c:v>808.30621978704221</c:v>
                </c:pt>
                <c:pt idx="1393">
                  <c:v>805.44799411594227</c:v>
                </c:pt>
                <c:pt idx="1394">
                  <c:v>805.44799411594227</c:v>
                </c:pt>
                <c:pt idx="1395">
                  <c:v>803.16141357906304</c:v>
                </c:pt>
                <c:pt idx="1396">
                  <c:v>800.30318790796309</c:v>
                </c:pt>
                <c:pt idx="1397">
                  <c:v>800.30318790796309</c:v>
                </c:pt>
                <c:pt idx="1398">
                  <c:v>800.30318790796309</c:v>
                </c:pt>
                <c:pt idx="1399">
                  <c:v>800.30318790796309</c:v>
                </c:pt>
                <c:pt idx="1400">
                  <c:v>800.30318790796309</c:v>
                </c:pt>
                <c:pt idx="1401">
                  <c:v>800.30318790796309</c:v>
                </c:pt>
                <c:pt idx="1402">
                  <c:v>797.44496223686315</c:v>
                </c:pt>
                <c:pt idx="1403">
                  <c:v>800.30318790796309</c:v>
                </c:pt>
                <c:pt idx="1404">
                  <c:v>803.16141357906304</c:v>
                </c:pt>
                <c:pt idx="1405">
                  <c:v>803.16141357906304</c:v>
                </c:pt>
                <c:pt idx="1406">
                  <c:v>803.16141357906304</c:v>
                </c:pt>
                <c:pt idx="1407">
                  <c:v>803.16141357906304</c:v>
                </c:pt>
                <c:pt idx="1408">
                  <c:v>803.16141357906304</c:v>
                </c:pt>
                <c:pt idx="1409">
                  <c:v>803.16141357906304</c:v>
                </c:pt>
                <c:pt idx="1410">
                  <c:v>803.16141357906304</c:v>
                </c:pt>
                <c:pt idx="1411">
                  <c:v>803.16141357906304</c:v>
                </c:pt>
                <c:pt idx="1412">
                  <c:v>805.44799411594227</c:v>
                </c:pt>
                <c:pt idx="1413">
                  <c:v>805.44799411594227</c:v>
                </c:pt>
                <c:pt idx="1414">
                  <c:v>805.44799411594227</c:v>
                </c:pt>
                <c:pt idx="1415">
                  <c:v>803.16141357906304</c:v>
                </c:pt>
                <c:pt idx="1416">
                  <c:v>800.30318790796309</c:v>
                </c:pt>
                <c:pt idx="1417">
                  <c:v>800.30318790796309</c:v>
                </c:pt>
                <c:pt idx="1418">
                  <c:v>800.30318790796309</c:v>
                </c:pt>
                <c:pt idx="1419">
                  <c:v>803.16141357906304</c:v>
                </c:pt>
                <c:pt idx="1420">
                  <c:v>803.16141357906304</c:v>
                </c:pt>
                <c:pt idx="1421">
                  <c:v>803.16141357906304</c:v>
                </c:pt>
                <c:pt idx="1422">
                  <c:v>800.30318790796309</c:v>
                </c:pt>
                <c:pt idx="1423">
                  <c:v>800.30318790796309</c:v>
                </c:pt>
                <c:pt idx="1424">
                  <c:v>797.44496223686315</c:v>
                </c:pt>
                <c:pt idx="1425">
                  <c:v>797.44496223686315</c:v>
                </c:pt>
                <c:pt idx="1426">
                  <c:v>795.15838169998358</c:v>
                </c:pt>
                <c:pt idx="1427">
                  <c:v>795.15838169998358</c:v>
                </c:pt>
                <c:pt idx="1428">
                  <c:v>795.15838169998358</c:v>
                </c:pt>
                <c:pt idx="1429">
                  <c:v>792.30015602888341</c:v>
                </c:pt>
                <c:pt idx="1430">
                  <c:v>792.30015602888341</c:v>
                </c:pt>
                <c:pt idx="1431">
                  <c:v>792.30015602888341</c:v>
                </c:pt>
                <c:pt idx="1432">
                  <c:v>792.30015602888341</c:v>
                </c:pt>
                <c:pt idx="1433">
                  <c:v>792.30015602888341</c:v>
                </c:pt>
                <c:pt idx="1434">
                  <c:v>789.44193035778369</c:v>
                </c:pt>
                <c:pt idx="1435">
                  <c:v>789.44193035778369</c:v>
                </c:pt>
                <c:pt idx="1436">
                  <c:v>789.44193035778369</c:v>
                </c:pt>
                <c:pt idx="1437">
                  <c:v>792.30015602888341</c:v>
                </c:pt>
                <c:pt idx="1438">
                  <c:v>792.30015602888341</c:v>
                </c:pt>
                <c:pt idx="1439">
                  <c:v>795.15838169998358</c:v>
                </c:pt>
                <c:pt idx="1440">
                  <c:v>797.44496223686315</c:v>
                </c:pt>
                <c:pt idx="1441">
                  <c:v>800.30318790796309</c:v>
                </c:pt>
                <c:pt idx="1442">
                  <c:v>800.30318790796309</c:v>
                </c:pt>
                <c:pt idx="1443">
                  <c:v>797.44496223686315</c:v>
                </c:pt>
                <c:pt idx="1444">
                  <c:v>795.15838169998358</c:v>
                </c:pt>
                <c:pt idx="1445">
                  <c:v>792.30015602888341</c:v>
                </c:pt>
                <c:pt idx="1446">
                  <c:v>792.30015602888341</c:v>
                </c:pt>
                <c:pt idx="1447">
                  <c:v>792.30015602888341</c:v>
                </c:pt>
                <c:pt idx="1448">
                  <c:v>792.30015602888341</c:v>
                </c:pt>
                <c:pt idx="1449">
                  <c:v>789.44193035778369</c:v>
                </c:pt>
                <c:pt idx="1450">
                  <c:v>787.1553498209031</c:v>
                </c:pt>
                <c:pt idx="1451">
                  <c:v>789.44193035778369</c:v>
                </c:pt>
                <c:pt idx="1452">
                  <c:v>789.44193035778369</c:v>
                </c:pt>
                <c:pt idx="1453">
                  <c:v>787.1553498209031</c:v>
                </c:pt>
                <c:pt idx="1454">
                  <c:v>787.1553498209031</c:v>
                </c:pt>
                <c:pt idx="1455">
                  <c:v>784.29712414980349</c:v>
                </c:pt>
                <c:pt idx="1456">
                  <c:v>784.29712414980349</c:v>
                </c:pt>
                <c:pt idx="1457">
                  <c:v>787.1553498209031</c:v>
                </c:pt>
                <c:pt idx="1458">
                  <c:v>789.44193035778369</c:v>
                </c:pt>
                <c:pt idx="1459">
                  <c:v>792.30015602888341</c:v>
                </c:pt>
                <c:pt idx="1460">
                  <c:v>792.30015602888341</c:v>
                </c:pt>
                <c:pt idx="1461">
                  <c:v>792.30015602888341</c:v>
                </c:pt>
                <c:pt idx="1462">
                  <c:v>792.30015602888341</c:v>
                </c:pt>
                <c:pt idx="1463">
                  <c:v>792.30015602888341</c:v>
                </c:pt>
                <c:pt idx="1464">
                  <c:v>789.44193035778369</c:v>
                </c:pt>
                <c:pt idx="1465">
                  <c:v>789.44193035778369</c:v>
                </c:pt>
                <c:pt idx="1466">
                  <c:v>789.44193035778369</c:v>
                </c:pt>
                <c:pt idx="1467">
                  <c:v>789.44193035778369</c:v>
                </c:pt>
                <c:pt idx="1468">
                  <c:v>805.44799411594227</c:v>
                </c:pt>
                <c:pt idx="1469">
                  <c:v>803.16141357906304</c:v>
                </c:pt>
                <c:pt idx="1470">
                  <c:v>797.44496223686315</c:v>
                </c:pt>
                <c:pt idx="1471">
                  <c:v>795.15838169998358</c:v>
                </c:pt>
                <c:pt idx="1472">
                  <c:v>792.30015602888341</c:v>
                </c:pt>
                <c:pt idx="1473">
                  <c:v>787.1553498209031</c:v>
                </c:pt>
                <c:pt idx="1474">
                  <c:v>787.1553498209031</c:v>
                </c:pt>
                <c:pt idx="1475">
                  <c:v>784.29712414980349</c:v>
                </c:pt>
                <c:pt idx="1476">
                  <c:v>787.1553498209031</c:v>
                </c:pt>
                <c:pt idx="1477">
                  <c:v>789.44193035778369</c:v>
                </c:pt>
                <c:pt idx="1478">
                  <c:v>795.15838169998358</c:v>
                </c:pt>
                <c:pt idx="1479">
                  <c:v>795.15838169998358</c:v>
                </c:pt>
                <c:pt idx="1480">
                  <c:v>795.15838169998358</c:v>
                </c:pt>
                <c:pt idx="1481">
                  <c:v>792.30015602888341</c:v>
                </c:pt>
                <c:pt idx="1482">
                  <c:v>789.44193035778369</c:v>
                </c:pt>
                <c:pt idx="1483">
                  <c:v>787.1553498209031</c:v>
                </c:pt>
                <c:pt idx="1484">
                  <c:v>784.29712414980349</c:v>
                </c:pt>
                <c:pt idx="1485">
                  <c:v>781.43889847870389</c:v>
                </c:pt>
                <c:pt idx="1486">
                  <c:v>779.15231794182398</c:v>
                </c:pt>
                <c:pt idx="1487">
                  <c:v>781.43889847870389</c:v>
                </c:pt>
                <c:pt idx="1488">
                  <c:v>781.43889847870389</c:v>
                </c:pt>
                <c:pt idx="1489">
                  <c:v>781.43889847870389</c:v>
                </c:pt>
                <c:pt idx="1490">
                  <c:v>781.43889847870389</c:v>
                </c:pt>
                <c:pt idx="1491">
                  <c:v>781.43889847870389</c:v>
                </c:pt>
                <c:pt idx="1492">
                  <c:v>781.43889847870389</c:v>
                </c:pt>
                <c:pt idx="1493">
                  <c:v>781.43889847870389</c:v>
                </c:pt>
                <c:pt idx="1494">
                  <c:v>779.15231794182398</c:v>
                </c:pt>
                <c:pt idx="1495">
                  <c:v>779.15231794182398</c:v>
                </c:pt>
                <c:pt idx="1496">
                  <c:v>779.15231794182398</c:v>
                </c:pt>
                <c:pt idx="1497">
                  <c:v>781.43889847870389</c:v>
                </c:pt>
                <c:pt idx="1498">
                  <c:v>784.29712414980349</c:v>
                </c:pt>
                <c:pt idx="1499">
                  <c:v>789.44193035778369</c:v>
                </c:pt>
                <c:pt idx="1500">
                  <c:v>789.44193035778369</c:v>
                </c:pt>
                <c:pt idx="1501">
                  <c:v>789.44193035778369</c:v>
                </c:pt>
                <c:pt idx="1502">
                  <c:v>787.1553498209031</c:v>
                </c:pt>
                <c:pt idx="1503">
                  <c:v>787.1553498209031</c:v>
                </c:pt>
                <c:pt idx="1504">
                  <c:v>784.29712414980349</c:v>
                </c:pt>
                <c:pt idx="1505">
                  <c:v>784.29712414980349</c:v>
                </c:pt>
                <c:pt idx="1506">
                  <c:v>781.43889847870389</c:v>
                </c:pt>
                <c:pt idx="1507">
                  <c:v>781.43889847870389</c:v>
                </c:pt>
                <c:pt idx="1508">
                  <c:v>779.15231794182398</c:v>
                </c:pt>
                <c:pt idx="1509">
                  <c:v>779.15231794182398</c:v>
                </c:pt>
                <c:pt idx="1510">
                  <c:v>779.15231794182398</c:v>
                </c:pt>
                <c:pt idx="1511">
                  <c:v>779.15231794182398</c:v>
                </c:pt>
                <c:pt idx="1512">
                  <c:v>776.29409227072483</c:v>
                </c:pt>
                <c:pt idx="1513">
                  <c:v>776.29409227072483</c:v>
                </c:pt>
                <c:pt idx="1514">
                  <c:v>774.00751173384378</c:v>
                </c:pt>
                <c:pt idx="1515">
                  <c:v>776.29409227072483</c:v>
                </c:pt>
                <c:pt idx="1516">
                  <c:v>776.29409227072483</c:v>
                </c:pt>
                <c:pt idx="1517">
                  <c:v>779.15231794182398</c:v>
                </c:pt>
                <c:pt idx="1518">
                  <c:v>781.43889847870389</c:v>
                </c:pt>
                <c:pt idx="1519">
                  <c:v>784.29712414980349</c:v>
                </c:pt>
                <c:pt idx="1520">
                  <c:v>784.29712414980349</c:v>
                </c:pt>
                <c:pt idx="1521">
                  <c:v>781.43889847870389</c:v>
                </c:pt>
                <c:pt idx="1522">
                  <c:v>781.43889847870389</c:v>
                </c:pt>
                <c:pt idx="1523">
                  <c:v>779.15231794182398</c:v>
                </c:pt>
                <c:pt idx="1524">
                  <c:v>779.15231794182398</c:v>
                </c:pt>
                <c:pt idx="1525">
                  <c:v>779.15231794182398</c:v>
                </c:pt>
                <c:pt idx="1526">
                  <c:v>776.29409227072483</c:v>
                </c:pt>
                <c:pt idx="1527">
                  <c:v>774.00751173384378</c:v>
                </c:pt>
                <c:pt idx="1528">
                  <c:v>774.00751173384378</c:v>
                </c:pt>
                <c:pt idx="1529">
                  <c:v>774.00751173384378</c:v>
                </c:pt>
                <c:pt idx="1530">
                  <c:v>774.00751173384378</c:v>
                </c:pt>
                <c:pt idx="1531">
                  <c:v>774.00751173384378</c:v>
                </c:pt>
                <c:pt idx="1532">
                  <c:v>774.00751173384378</c:v>
                </c:pt>
                <c:pt idx="1533">
                  <c:v>768.29106039164469</c:v>
                </c:pt>
                <c:pt idx="1534">
                  <c:v>766.00447985476478</c:v>
                </c:pt>
                <c:pt idx="1535">
                  <c:v>763.14625418366415</c:v>
                </c:pt>
                <c:pt idx="1536">
                  <c:v>766.00447985476478</c:v>
                </c:pt>
                <c:pt idx="1537">
                  <c:v>768.29106039164469</c:v>
                </c:pt>
                <c:pt idx="1538">
                  <c:v>771.14928606274441</c:v>
                </c:pt>
                <c:pt idx="1539">
                  <c:v>774.00751173384378</c:v>
                </c:pt>
                <c:pt idx="1540">
                  <c:v>774.00751173384378</c:v>
                </c:pt>
                <c:pt idx="1541">
                  <c:v>776.29409227072483</c:v>
                </c:pt>
                <c:pt idx="1542">
                  <c:v>774.00751173384378</c:v>
                </c:pt>
                <c:pt idx="1543">
                  <c:v>774.00751173384378</c:v>
                </c:pt>
                <c:pt idx="1544">
                  <c:v>774.00751173384378</c:v>
                </c:pt>
                <c:pt idx="1545">
                  <c:v>774.00751173384378</c:v>
                </c:pt>
                <c:pt idx="1546">
                  <c:v>774.00751173384378</c:v>
                </c:pt>
                <c:pt idx="1547">
                  <c:v>774.00751173384378</c:v>
                </c:pt>
                <c:pt idx="1548">
                  <c:v>771.14928606274441</c:v>
                </c:pt>
                <c:pt idx="1549">
                  <c:v>768.29106039164469</c:v>
                </c:pt>
                <c:pt idx="1550">
                  <c:v>768.29106039164469</c:v>
                </c:pt>
                <c:pt idx="1551">
                  <c:v>768.29106039164469</c:v>
                </c:pt>
                <c:pt idx="1552">
                  <c:v>771.14928606274441</c:v>
                </c:pt>
                <c:pt idx="1553">
                  <c:v>771.14928606274441</c:v>
                </c:pt>
                <c:pt idx="1554">
                  <c:v>768.29106039164469</c:v>
                </c:pt>
                <c:pt idx="1555">
                  <c:v>766.00447985476478</c:v>
                </c:pt>
                <c:pt idx="1556">
                  <c:v>766.00447985476478</c:v>
                </c:pt>
                <c:pt idx="1557">
                  <c:v>768.29106039164469</c:v>
                </c:pt>
                <c:pt idx="1558">
                  <c:v>771.14928606274441</c:v>
                </c:pt>
                <c:pt idx="1559">
                  <c:v>774.00751173384378</c:v>
                </c:pt>
                <c:pt idx="1560">
                  <c:v>774.00751173384378</c:v>
                </c:pt>
                <c:pt idx="1561">
                  <c:v>774.00751173384378</c:v>
                </c:pt>
                <c:pt idx="1562">
                  <c:v>774.00751173384378</c:v>
                </c:pt>
                <c:pt idx="1563">
                  <c:v>774.00751173384378</c:v>
                </c:pt>
                <c:pt idx="1564">
                  <c:v>774.00751173384378</c:v>
                </c:pt>
                <c:pt idx="1565">
                  <c:v>774.00751173384378</c:v>
                </c:pt>
                <c:pt idx="1566">
                  <c:v>776.29409227072483</c:v>
                </c:pt>
                <c:pt idx="1567">
                  <c:v>776.29409227072483</c:v>
                </c:pt>
                <c:pt idx="1568">
                  <c:v>771.14928606274441</c:v>
                </c:pt>
                <c:pt idx="1569">
                  <c:v>768.29106039164469</c:v>
                </c:pt>
                <c:pt idx="1570">
                  <c:v>766.00447985476478</c:v>
                </c:pt>
                <c:pt idx="1571">
                  <c:v>766.00447985476478</c:v>
                </c:pt>
                <c:pt idx="1572">
                  <c:v>768.29106039164469</c:v>
                </c:pt>
                <c:pt idx="1573">
                  <c:v>771.14928606274441</c:v>
                </c:pt>
                <c:pt idx="1574">
                  <c:v>768.29106039164469</c:v>
                </c:pt>
                <c:pt idx="1575">
                  <c:v>766.00447985476478</c:v>
                </c:pt>
                <c:pt idx="1576">
                  <c:v>763.14625418366415</c:v>
                </c:pt>
                <c:pt idx="1577">
                  <c:v>766.00447985476478</c:v>
                </c:pt>
                <c:pt idx="1578">
                  <c:v>768.29106039164469</c:v>
                </c:pt>
                <c:pt idx="1579">
                  <c:v>771.14928606274441</c:v>
                </c:pt>
                <c:pt idx="1580">
                  <c:v>771.14928606274441</c:v>
                </c:pt>
                <c:pt idx="1581">
                  <c:v>768.29106039164469</c:v>
                </c:pt>
                <c:pt idx="1582">
                  <c:v>766.00447985476478</c:v>
                </c:pt>
                <c:pt idx="1583">
                  <c:v>763.14625418366415</c:v>
                </c:pt>
                <c:pt idx="1584">
                  <c:v>763.14625418366415</c:v>
                </c:pt>
                <c:pt idx="1585">
                  <c:v>766.00447985476478</c:v>
                </c:pt>
                <c:pt idx="1586">
                  <c:v>768.29106039164469</c:v>
                </c:pt>
                <c:pt idx="1587">
                  <c:v>768.29106039164469</c:v>
                </c:pt>
                <c:pt idx="1588">
                  <c:v>766.00447985476478</c:v>
                </c:pt>
                <c:pt idx="1589">
                  <c:v>760.28802851256546</c:v>
                </c:pt>
                <c:pt idx="1590">
                  <c:v>758.00144797568555</c:v>
                </c:pt>
                <c:pt idx="1591">
                  <c:v>755.14322230458527</c:v>
                </c:pt>
                <c:pt idx="1592">
                  <c:v>760.28802851256546</c:v>
                </c:pt>
                <c:pt idx="1593">
                  <c:v>760.28802851256546</c:v>
                </c:pt>
                <c:pt idx="1594">
                  <c:v>763.14625418366415</c:v>
                </c:pt>
                <c:pt idx="1595">
                  <c:v>760.28802851256546</c:v>
                </c:pt>
                <c:pt idx="1596">
                  <c:v>758.00144797568555</c:v>
                </c:pt>
                <c:pt idx="1597">
                  <c:v>758.00144797568555</c:v>
                </c:pt>
                <c:pt idx="1598">
                  <c:v>760.28802851256546</c:v>
                </c:pt>
                <c:pt idx="1599">
                  <c:v>763.14625418366415</c:v>
                </c:pt>
                <c:pt idx="1600">
                  <c:v>763.14625418366415</c:v>
                </c:pt>
                <c:pt idx="1601">
                  <c:v>766.00447985476478</c:v>
                </c:pt>
                <c:pt idx="1602">
                  <c:v>763.14625418366415</c:v>
                </c:pt>
                <c:pt idx="1603">
                  <c:v>760.28802851256546</c:v>
                </c:pt>
                <c:pt idx="1604">
                  <c:v>760.28802851256546</c:v>
                </c:pt>
                <c:pt idx="1605">
                  <c:v>763.14625418366415</c:v>
                </c:pt>
                <c:pt idx="1606">
                  <c:v>763.14625418366415</c:v>
                </c:pt>
                <c:pt idx="1607">
                  <c:v>766.00447985476478</c:v>
                </c:pt>
                <c:pt idx="1608">
                  <c:v>763.14625418366415</c:v>
                </c:pt>
                <c:pt idx="1609">
                  <c:v>760.28802851256546</c:v>
                </c:pt>
                <c:pt idx="1610">
                  <c:v>758.00144797568555</c:v>
                </c:pt>
                <c:pt idx="1611">
                  <c:v>758.00144797568555</c:v>
                </c:pt>
                <c:pt idx="1612">
                  <c:v>760.28802851256546</c:v>
                </c:pt>
                <c:pt idx="1613">
                  <c:v>760.28802851256546</c:v>
                </c:pt>
                <c:pt idx="1614">
                  <c:v>760.28802851256546</c:v>
                </c:pt>
                <c:pt idx="1615">
                  <c:v>758.00144797568555</c:v>
                </c:pt>
                <c:pt idx="1616">
                  <c:v>755.14322230458527</c:v>
                </c:pt>
                <c:pt idx="1617">
                  <c:v>752.85664176770536</c:v>
                </c:pt>
                <c:pt idx="1618">
                  <c:v>755.14322230458527</c:v>
                </c:pt>
                <c:pt idx="1619">
                  <c:v>758.00144797568555</c:v>
                </c:pt>
                <c:pt idx="1620">
                  <c:v>758.00144797568555</c:v>
                </c:pt>
                <c:pt idx="1621">
                  <c:v>758.00144797568555</c:v>
                </c:pt>
                <c:pt idx="1622">
                  <c:v>758.00144797568555</c:v>
                </c:pt>
                <c:pt idx="1623">
                  <c:v>755.14322230458527</c:v>
                </c:pt>
                <c:pt idx="1624">
                  <c:v>755.14322230458527</c:v>
                </c:pt>
                <c:pt idx="1625">
                  <c:v>760.28802851256546</c:v>
                </c:pt>
                <c:pt idx="1626">
                  <c:v>763.14625418366415</c:v>
                </c:pt>
                <c:pt idx="1627">
                  <c:v>763.14625418366415</c:v>
                </c:pt>
                <c:pt idx="1628">
                  <c:v>760.28802851256546</c:v>
                </c:pt>
                <c:pt idx="1629">
                  <c:v>755.14322230458527</c:v>
                </c:pt>
                <c:pt idx="1630">
                  <c:v>749.99841609660552</c:v>
                </c:pt>
                <c:pt idx="1631">
                  <c:v>749.99841609660552</c:v>
                </c:pt>
                <c:pt idx="1632">
                  <c:v>752.85664176770536</c:v>
                </c:pt>
                <c:pt idx="1633">
                  <c:v>755.14322230458527</c:v>
                </c:pt>
                <c:pt idx="1634">
                  <c:v>755.14322230458527</c:v>
                </c:pt>
                <c:pt idx="1635">
                  <c:v>755.14322230458527</c:v>
                </c:pt>
                <c:pt idx="1636">
                  <c:v>752.85664176770536</c:v>
                </c:pt>
                <c:pt idx="1637">
                  <c:v>749.99841609660552</c:v>
                </c:pt>
                <c:pt idx="1638">
                  <c:v>749.99841609660552</c:v>
                </c:pt>
                <c:pt idx="1639">
                  <c:v>752.85664176770536</c:v>
                </c:pt>
                <c:pt idx="1640">
                  <c:v>755.14322230458527</c:v>
                </c:pt>
                <c:pt idx="1641">
                  <c:v>758.00144797568555</c:v>
                </c:pt>
                <c:pt idx="1642">
                  <c:v>755.14322230458527</c:v>
                </c:pt>
                <c:pt idx="1643">
                  <c:v>747.14019042550547</c:v>
                </c:pt>
                <c:pt idx="1644">
                  <c:v>747.14019042550547</c:v>
                </c:pt>
                <c:pt idx="1645">
                  <c:v>749.99841609660552</c:v>
                </c:pt>
                <c:pt idx="1646">
                  <c:v>752.85664176770536</c:v>
                </c:pt>
                <c:pt idx="1647">
                  <c:v>752.85664176770536</c:v>
                </c:pt>
                <c:pt idx="1648">
                  <c:v>755.14322230458527</c:v>
                </c:pt>
                <c:pt idx="1649">
                  <c:v>752.85664176770536</c:v>
                </c:pt>
                <c:pt idx="1650">
                  <c:v>747.14019042550547</c:v>
                </c:pt>
                <c:pt idx="1651">
                  <c:v>744.85360988862521</c:v>
                </c:pt>
                <c:pt idx="1652">
                  <c:v>747.14019042550547</c:v>
                </c:pt>
                <c:pt idx="1653">
                  <c:v>747.14019042550547</c:v>
                </c:pt>
                <c:pt idx="1654">
                  <c:v>749.99841609660552</c:v>
                </c:pt>
                <c:pt idx="1655">
                  <c:v>749.99841609660552</c:v>
                </c:pt>
                <c:pt idx="1656">
                  <c:v>747.14019042550547</c:v>
                </c:pt>
                <c:pt idx="1657">
                  <c:v>744.85360988862521</c:v>
                </c:pt>
                <c:pt idx="1658">
                  <c:v>744.85360988862521</c:v>
                </c:pt>
                <c:pt idx="1659">
                  <c:v>747.14019042550547</c:v>
                </c:pt>
                <c:pt idx="1660">
                  <c:v>749.99841609660552</c:v>
                </c:pt>
                <c:pt idx="1661">
                  <c:v>752.85664176770536</c:v>
                </c:pt>
                <c:pt idx="1662">
                  <c:v>752.85664176770536</c:v>
                </c:pt>
                <c:pt idx="1663">
                  <c:v>749.99841609660552</c:v>
                </c:pt>
                <c:pt idx="1664">
                  <c:v>749.99841609660552</c:v>
                </c:pt>
                <c:pt idx="1665">
                  <c:v>752.85664176770536</c:v>
                </c:pt>
                <c:pt idx="1666">
                  <c:v>752.85664176770536</c:v>
                </c:pt>
                <c:pt idx="1667">
                  <c:v>755.14322230458527</c:v>
                </c:pt>
                <c:pt idx="1668">
                  <c:v>755.14322230458527</c:v>
                </c:pt>
                <c:pt idx="1669">
                  <c:v>755.14322230458527</c:v>
                </c:pt>
                <c:pt idx="1670">
                  <c:v>752.85664176770536</c:v>
                </c:pt>
                <c:pt idx="1671">
                  <c:v>749.99841609660552</c:v>
                </c:pt>
                <c:pt idx="1672">
                  <c:v>747.14019042550547</c:v>
                </c:pt>
                <c:pt idx="1673">
                  <c:v>747.14019042550547</c:v>
                </c:pt>
                <c:pt idx="1674">
                  <c:v>747.14019042550547</c:v>
                </c:pt>
                <c:pt idx="1675">
                  <c:v>749.99841609660552</c:v>
                </c:pt>
                <c:pt idx="1676">
                  <c:v>747.14019042550547</c:v>
                </c:pt>
                <c:pt idx="1677">
                  <c:v>749.99841609660552</c:v>
                </c:pt>
                <c:pt idx="1678">
                  <c:v>749.99841609660552</c:v>
                </c:pt>
                <c:pt idx="1679">
                  <c:v>749.99841609660552</c:v>
                </c:pt>
                <c:pt idx="1680">
                  <c:v>749.99841609660552</c:v>
                </c:pt>
                <c:pt idx="1681">
                  <c:v>749.99841609660552</c:v>
                </c:pt>
                <c:pt idx="1682">
                  <c:v>747.14019042550547</c:v>
                </c:pt>
                <c:pt idx="1683">
                  <c:v>747.14019042550547</c:v>
                </c:pt>
                <c:pt idx="1684">
                  <c:v>747.14019042550547</c:v>
                </c:pt>
                <c:pt idx="1685">
                  <c:v>747.14019042550547</c:v>
                </c:pt>
                <c:pt idx="1686">
                  <c:v>747.14019042550547</c:v>
                </c:pt>
                <c:pt idx="1687">
                  <c:v>744.85360988862521</c:v>
                </c:pt>
                <c:pt idx="1688">
                  <c:v>744.85360988862521</c:v>
                </c:pt>
                <c:pt idx="1689">
                  <c:v>747.14019042550547</c:v>
                </c:pt>
                <c:pt idx="1690">
                  <c:v>747.14019042550547</c:v>
                </c:pt>
                <c:pt idx="1691">
                  <c:v>747.14019042550547</c:v>
                </c:pt>
                <c:pt idx="1692">
                  <c:v>747.14019042550547</c:v>
                </c:pt>
                <c:pt idx="1693">
                  <c:v>744.85360988862521</c:v>
                </c:pt>
                <c:pt idx="1694">
                  <c:v>744.85360988862521</c:v>
                </c:pt>
                <c:pt idx="1695">
                  <c:v>744.85360988862521</c:v>
                </c:pt>
                <c:pt idx="1696">
                  <c:v>741.99538421752652</c:v>
                </c:pt>
                <c:pt idx="1697">
                  <c:v>739.13715854642589</c:v>
                </c:pt>
                <c:pt idx="1698">
                  <c:v>736.8505780095461</c:v>
                </c:pt>
                <c:pt idx="1699">
                  <c:v>739.13715854642589</c:v>
                </c:pt>
                <c:pt idx="1700">
                  <c:v>744.85360988862521</c:v>
                </c:pt>
                <c:pt idx="1701">
                  <c:v>747.14019042550547</c:v>
                </c:pt>
                <c:pt idx="1702">
                  <c:v>744.85360988862521</c:v>
                </c:pt>
                <c:pt idx="1703">
                  <c:v>741.99538421752652</c:v>
                </c:pt>
                <c:pt idx="1704">
                  <c:v>736.8505780095461</c:v>
                </c:pt>
                <c:pt idx="1705">
                  <c:v>736.8505780095461</c:v>
                </c:pt>
                <c:pt idx="1706">
                  <c:v>736.8505780095461</c:v>
                </c:pt>
                <c:pt idx="1707">
                  <c:v>739.13715854642589</c:v>
                </c:pt>
                <c:pt idx="1708">
                  <c:v>741.99538421752652</c:v>
                </c:pt>
                <c:pt idx="1709">
                  <c:v>741.99538421752652</c:v>
                </c:pt>
                <c:pt idx="1710">
                  <c:v>739.13715854642589</c:v>
                </c:pt>
                <c:pt idx="1711">
                  <c:v>733.99235233844615</c:v>
                </c:pt>
                <c:pt idx="1712">
                  <c:v>733.99235233844615</c:v>
                </c:pt>
                <c:pt idx="1713">
                  <c:v>736.8505780095461</c:v>
                </c:pt>
                <c:pt idx="1714">
                  <c:v>744.85360988862521</c:v>
                </c:pt>
                <c:pt idx="1715">
                  <c:v>747.14019042550547</c:v>
                </c:pt>
                <c:pt idx="1716">
                  <c:v>749.99841609660552</c:v>
                </c:pt>
                <c:pt idx="1717">
                  <c:v>747.14019042550547</c:v>
                </c:pt>
                <c:pt idx="1718">
                  <c:v>747.14019042550547</c:v>
                </c:pt>
                <c:pt idx="1719">
                  <c:v>744.85360988862521</c:v>
                </c:pt>
                <c:pt idx="1720">
                  <c:v>739.13715854642589</c:v>
                </c:pt>
                <c:pt idx="1721">
                  <c:v>739.13715854642589</c:v>
                </c:pt>
                <c:pt idx="1722">
                  <c:v>736.8505780095461</c:v>
                </c:pt>
                <c:pt idx="1723">
                  <c:v>733.99235233844615</c:v>
                </c:pt>
                <c:pt idx="1724">
                  <c:v>736.8505780095461</c:v>
                </c:pt>
                <c:pt idx="1725">
                  <c:v>739.13715854642589</c:v>
                </c:pt>
                <c:pt idx="1726">
                  <c:v>741.99538421752652</c:v>
                </c:pt>
                <c:pt idx="1727">
                  <c:v>741.99538421752652</c:v>
                </c:pt>
                <c:pt idx="1728">
                  <c:v>747.14019042550547</c:v>
                </c:pt>
                <c:pt idx="1729">
                  <c:v>744.85360988862521</c:v>
                </c:pt>
                <c:pt idx="1730">
                  <c:v>736.8505780095461</c:v>
                </c:pt>
                <c:pt idx="1731">
                  <c:v>731.13412666734655</c:v>
                </c:pt>
                <c:pt idx="1732">
                  <c:v>725.98932045936704</c:v>
                </c:pt>
                <c:pt idx="1733">
                  <c:v>723.70273992248713</c:v>
                </c:pt>
                <c:pt idx="1734">
                  <c:v>725.98932045936704</c:v>
                </c:pt>
                <c:pt idx="1735">
                  <c:v>725.98932045936704</c:v>
                </c:pt>
                <c:pt idx="1736">
                  <c:v>728.84754613046596</c:v>
                </c:pt>
                <c:pt idx="1737">
                  <c:v>731.13412666734655</c:v>
                </c:pt>
                <c:pt idx="1738">
                  <c:v>731.13412666734655</c:v>
                </c:pt>
                <c:pt idx="1739">
                  <c:v>731.13412666734655</c:v>
                </c:pt>
                <c:pt idx="1740">
                  <c:v>728.84754613046596</c:v>
                </c:pt>
                <c:pt idx="1741">
                  <c:v>728.84754613046596</c:v>
                </c:pt>
                <c:pt idx="1742">
                  <c:v>731.13412666734655</c:v>
                </c:pt>
                <c:pt idx="1743">
                  <c:v>725.98932045936704</c:v>
                </c:pt>
                <c:pt idx="1744">
                  <c:v>725.98932045936704</c:v>
                </c:pt>
                <c:pt idx="1745">
                  <c:v>723.70273992248713</c:v>
                </c:pt>
                <c:pt idx="1746">
                  <c:v>723.70273992248713</c:v>
                </c:pt>
                <c:pt idx="1747">
                  <c:v>720.84451425138673</c:v>
                </c:pt>
                <c:pt idx="1748">
                  <c:v>717.9862885802869</c:v>
                </c:pt>
                <c:pt idx="1749">
                  <c:v>720.84451425138673</c:v>
                </c:pt>
                <c:pt idx="1750">
                  <c:v>723.70273992248713</c:v>
                </c:pt>
                <c:pt idx="1751">
                  <c:v>725.98932045936704</c:v>
                </c:pt>
                <c:pt idx="1752">
                  <c:v>728.84754613046596</c:v>
                </c:pt>
                <c:pt idx="1753">
                  <c:v>728.84754613046596</c:v>
                </c:pt>
                <c:pt idx="1754">
                  <c:v>728.84754613046596</c:v>
                </c:pt>
                <c:pt idx="1755">
                  <c:v>728.84754613046596</c:v>
                </c:pt>
                <c:pt idx="1756">
                  <c:v>728.84754613046596</c:v>
                </c:pt>
                <c:pt idx="1757">
                  <c:v>731.13412666734655</c:v>
                </c:pt>
                <c:pt idx="1758">
                  <c:v>731.13412666734655</c:v>
                </c:pt>
                <c:pt idx="1759">
                  <c:v>733.99235233844615</c:v>
                </c:pt>
                <c:pt idx="1760">
                  <c:v>733.99235233844615</c:v>
                </c:pt>
                <c:pt idx="1761">
                  <c:v>733.99235233844615</c:v>
                </c:pt>
                <c:pt idx="1762">
                  <c:v>728.84754613046596</c:v>
                </c:pt>
                <c:pt idx="1763">
                  <c:v>728.84754613046596</c:v>
                </c:pt>
                <c:pt idx="1764">
                  <c:v>725.98932045936704</c:v>
                </c:pt>
                <c:pt idx="1765">
                  <c:v>728.84754613046596</c:v>
                </c:pt>
                <c:pt idx="1766">
                  <c:v>733.99235233844615</c:v>
                </c:pt>
                <c:pt idx="1767">
                  <c:v>733.99235233844615</c:v>
                </c:pt>
                <c:pt idx="1768">
                  <c:v>733.99235233844615</c:v>
                </c:pt>
                <c:pt idx="1769">
                  <c:v>728.84754613046596</c:v>
                </c:pt>
                <c:pt idx="1770">
                  <c:v>725.98932045936704</c:v>
                </c:pt>
                <c:pt idx="1771">
                  <c:v>723.70273992248713</c:v>
                </c:pt>
                <c:pt idx="1772">
                  <c:v>723.70273992248713</c:v>
                </c:pt>
                <c:pt idx="1773">
                  <c:v>725.98932045936704</c:v>
                </c:pt>
                <c:pt idx="1774">
                  <c:v>728.84754613046596</c:v>
                </c:pt>
                <c:pt idx="1775">
                  <c:v>728.84754613046596</c:v>
                </c:pt>
                <c:pt idx="1776">
                  <c:v>725.98932045936704</c:v>
                </c:pt>
                <c:pt idx="1777">
                  <c:v>723.70273992248713</c:v>
                </c:pt>
                <c:pt idx="1778">
                  <c:v>720.84451425138673</c:v>
                </c:pt>
                <c:pt idx="1779">
                  <c:v>723.70273992248713</c:v>
                </c:pt>
                <c:pt idx="1780">
                  <c:v>725.98932045936704</c:v>
                </c:pt>
                <c:pt idx="1781">
                  <c:v>728.84754613046596</c:v>
                </c:pt>
                <c:pt idx="1782">
                  <c:v>731.13412666734655</c:v>
                </c:pt>
                <c:pt idx="1783">
                  <c:v>731.13412666734655</c:v>
                </c:pt>
                <c:pt idx="1784">
                  <c:v>728.84754613046596</c:v>
                </c:pt>
                <c:pt idx="1785">
                  <c:v>728.84754613046596</c:v>
                </c:pt>
                <c:pt idx="1786">
                  <c:v>725.98932045936704</c:v>
                </c:pt>
                <c:pt idx="1787">
                  <c:v>725.98932045936704</c:v>
                </c:pt>
                <c:pt idx="1788">
                  <c:v>725.98932045936704</c:v>
                </c:pt>
                <c:pt idx="1789">
                  <c:v>728.84754613046596</c:v>
                </c:pt>
                <c:pt idx="1790">
                  <c:v>733.99235233844615</c:v>
                </c:pt>
                <c:pt idx="1791">
                  <c:v>733.99235233844615</c:v>
                </c:pt>
                <c:pt idx="1792">
                  <c:v>731.13412666734655</c:v>
                </c:pt>
                <c:pt idx="1793">
                  <c:v>728.84754613046596</c:v>
                </c:pt>
                <c:pt idx="1794">
                  <c:v>725.98932045936704</c:v>
                </c:pt>
                <c:pt idx="1795">
                  <c:v>723.70273992248713</c:v>
                </c:pt>
                <c:pt idx="1796">
                  <c:v>723.70273992248713</c:v>
                </c:pt>
                <c:pt idx="1797">
                  <c:v>725.98932045936704</c:v>
                </c:pt>
                <c:pt idx="1798">
                  <c:v>728.84754613046596</c:v>
                </c:pt>
                <c:pt idx="1799">
                  <c:v>723.70273992248713</c:v>
                </c:pt>
                <c:pt idx="1800">
                  <c:v>717.9862885802869</c:v>
                </c:pt>
                <c:pt idx="1801">
                  <c:v>717.9862885802869</c:v>
                </c:pt>
                <c:pt idx="1802">
                  <c:v>717.9862885802869</c:v>
                </c:pt>
                <c:pt idx="1803">
                  <c:v>720.84451425138673</c:v>
                </c:pt>
                <c:pt idx="1804">
                  <c:v>720.84451425138673</c:v>
                </c:pt>
                <c:pt idx="1805">
                  <c:v>725.98932045936704</c:v>
                </c:pt>
                <c:pt idx="1806">
                  <c:v>725.98932045936704</c:v>
                </c:pt>
                <c:pt idx="1807">
                  <c:v>725.98932045936704</c:v>
                </c:pt>
                <c:pt idx="1808">
                  <c:v>728.84754613046596</c:v>
                </c:pt>
                <c:pt idx="1809">
                  <c:v>731.13412666734655</c:v>
                </c:pt>
                <c:pt idx="1810">
                  <c:v>728.84754613046596</c:v>
                </c:pt>
                <c:pt idx="1811">
                  <c:v>728.84754613046596</c:v>
                </c:pt>
                <c:pt idx="1812">
                  <c:v>725.98932045936704</c:v>
                </c:pt>
                <c:pt idx="1813">
                  <c:v>723.70273992248713</c:v>
                </c:pt>
                <c:pt idx="1814">
                  <c:v>720.84451425138673</c:v>
                </c:pt>
                <c:pt idx="1815">
                  <c:v>720.84451425138673</c:v>
                </c:pt>
                <c:pt idx="1816">
                  <c:v>723.70273992248713</c:v>
                </c:pt>
                <c:pt idx="1817">
                  <c:v>723.70273992248713</c:v>
                </c:pt>
                <c:pt idx="1818">
                  <c:v>723.70273992248713</c:v>
                </c:pt>
                <c:pt idx="1819">
                  <c:v>720.84451425138673</c:v>
                </c:pt>
                <c:pt idx="1820">
                  <c:v>720.84451425138673</c:v>
                </c:pt>
                <c:pt idx="1821">
                  <c:v>723.70273992248713</c:v>
                </c:pt>
                <c:pt idx="1822">
                  <c:v>728.84754613046596</c:v>
                </c:pt>
                <c:pt idx="1823">
                  <c:v>725.98932045936704</c:v>
                </c:pt>
                <c:pt idx="1824">
                  <c:v>725.98932045936704</c:v>
                </c:pt>
                <c:pt idx="1825">
                  <c:v>725.98932045936704</c:v>
                </c:pt>
                <c:pt idx="1826">
                  <c:v>723.70273992248713</c:v>
                </c:pt>
                <c:pt idx="1827">
                  <c:v>723.70273992248713</c:v>
                </c:pt>
                <c:pt idx="1828">
                  <c:v>725.98932045936704</c:v>
                </c:pt>
                <c:pt idx="1829">
                  <c:v>725.98932045936704</c:v>
                </c:pt>
                <c:pt idx="1830">
                  <c:v>728.84754613046596</c:v>
                </c:pt>
                <c:pt idx="1831">
                  <c:v>728.84754613046596</c:v>
                </c:pt>
                <c:pt idx="1832">
                  <c:v>725.98932045936704</c:v>
                </c:pt>
                <c:pt idx="1833">
                  <c:v>725.98932045936704</c:v>
                </c:pt>
                <c:pt idx="1834">
                  <c:v>723.70273992248713</c:v>
                </c:pt>
                <c:pt idx="1835">
                  <c:v>720.84451425138673</c:v>
                </c:pt>
                <c:pt idx="1836">
                  <c:v>717.9862885802869</c:v>
                </c:pt>
                <c:pt idx="1837">
                  <c:v>715.69970804340744</c:v>
                </c:pt>
                <c:pt idx="1838">
                  <c:v>717.9862885802869</c:v>
                </c:pt>
                <c:pt idx="1839">
                  <c:v>720.84451425138673</c:v>
                </c:pt>
                <c:pt idx="1840">
                  <c:v>723.70273992248713</c:v>
                </c:pt>
                <c:pt idx="1841">
                  <c:v>720.84451425138673</c:v>
                </c:pt>
                <c:pt idx="1842">
                  <c:v>717.9862885802869</c:v>
                </c:pt>
                <c:pt idx="1843">
                  <c:v>717.9862885802869</c:v>
                </c:pt>
                <c:pt idx="1844">
                  <c:v>723.70273992248713</c:v>
                </c:pt>
                <c:pt idx="1845">
                  <c:v>725.98932045936704</c:v>
                </c:pt>
                <c:pt idx="1846">
                  <c:v>728.84754613046596</c:v>
                </c:pt>
                <c:pt idx="1847">
                  <c:v>728.84754613046596</c:v>
                </c:pt>
                <c:pt idx="1848">
                  <c:v>728.84754613046596</c:v>
                </c:pt>
                <c:pt idx="1849">
                  <c:v>728.84754613046596</c:v>
                </c:pt>
                <c:pt idx="1850">
                  <c:v>723.70273992248713</c:v>
                </c:pt>
                <c:pt idx="1851">
                  <c:v>720.84451425138673</c:v>
                </c:pt>
                <c:pt idx="1852">
                  <c:v>715.69970804340744</c:v>
                </c:pt>
                <c:pt idx="1853">
                  <c:v>712.84148237230715</c:v>
                </c:pt>
                <c:pt idx="1854">
                  <c:v>715.69970804340744</c:v>
                </c:pt>
                <c:pt idx="1855">
                  <c:v>717.9862885802869</c:v>
                </c:pt>
                <c:pt idx="1856">
                  <c:v>720.84451425138673</c:v>
                </c:pt>
                <c:pt idx="1857">
                  <c:v>717.9862885802869</c:v>
                </c:pt>
                <c:pt idx="1858">
                  <c:v>715.69970804340744</c:v>
                </c:pt>
                <c:pt idx="1859">
                  <c:v>715.69970804340744</c:v>
                </c:pt>
                <c:pt idx="1860">
                  <c:v>715.69970804340744</c:v>
                </c:pt>
                <c:pt idx="1861">
                  <c:v>717.9862885802869</c:v>
                </c:pt>
                <c:pt idx="1862">
                  <c:v>717.9862885802869</c:v>
                </c:pt>
                <c:pt idx="1863">
                  <c:v>715.69970804340744</c:v>
                </c:pt>
                <c:pt idx="1864">
                  <c:v>712.84148237230715</c:v>
                </c:pt>
                <c:pt idx="1865">
                  <c:v>709.98325670120732</c:v>
                </c:pt>
                <c:pt idx="1866">
                  <c:v>709.98325670120732</c:v>
                </c:pt>
                <c:pt idx="1867">
                  <c:v>712.84148237230715</c:v>
                </c:pt>
                <c:pt idx="1868">
                  <c:v>715.69970804340744</c:v>
                </c:pt>
                <c:pt idx="1869">
                  <c:v>717.9862885802869</c:v>
                </c:pt>
                <c:pt idx="1870">
                  <c:v>720.84451425138673</c:v>
                </c:pt>
                <c:pt idx="1871">
                  <c:v>720.84451425138673</c:v>
                </c:pt>
                <c:pt idx="1872">
                  <c:v>720.84451425138673</c:v>
                </c:pt>
                <c:pt idx="1873">
                  <c:v>717.9862885802869</c:v>
                </c:pt>
                <c:pt idx="1874">
                  <c:v>712.84148237230715</c:v>
                </c:pt>
                <c:pt idx="1875">
                  <c:v>709.98325670120732</c:v>
                </c:pt>
                <c:pt idx="1876">
                  <c:v>707.69667616432753</c:v>
                </c:pt>
                <c:pt idx="1877">
                  <c:v>707.69667616432753</c:v>
                </c:pt>
                <c:pt idx="1878">
                  <c:v>709.98325670120732</c:v>
                </c:pt>
                <c:pt idx="1879">
                  <c:v>712.84148237230715</c:v>
                </c:pt>
                <c:pt idx="1880">
                  <c:v>712.84148237230715</c:v>
                </c:pt>
                <c:pt idx="1881">
                  <c:v>709.98325670120732</c:v>
                </c:pt>
                <c:pt idx="1882">
                  <c:v>707.69667616432753</c:v>
                </c:pt>
                <c:pt idx="1883">
                  <c:v>709.98325670120732</c:v>
                </c:pt>
                <c:pt idx="1884">
                  <c:v>715.69970804340744</c:v>
                </c:pt>
                <c:pt idx="1885">
                  <c:v>720.84451425138673</c:v>
                </c:pt>
                <c:pt idx="1886">
                  <c:v>723.70273992248713</c:v>
                </c:pt>
                <c:pt idx="1887">
                  <c:v>725.98932045936704</c:v>
                </c:pt>
                <c:pt idx="1888">
                  <c:v>723.70273992248713</c:v>
                </c:pt>
                <c:pt idx="1889">
                  <c:v>720.84451425138673</c:v>
                </c:pt>
                <c:pt idx="1890">
                  <c:v>717.9862885802869</c:v>
                </c:pt>
                <c:pt idx="1891">
                  <c:v>717.9862885802869</c:v>
                </c:pt>
                <c:pt idx="1892">
                  <c:v>715.69970804340744</c:v>
                </c:pt>
                <c:pt idx="1893">
                  <c:v>717.9862885802869</c:v>
                </c:pt>
                <c:pt idx="1894">
                  <c:v>720.84451425138673</c:v>
                </c:pt>
                <c:pt idx="1895">
                  <c:v>723.70273992248713</c:v>
                </c:pt>
                <c:pt idx="1896">
                  <c:v>723.70273992248713</c:v>
                </c:pt>
                <c:pt idx="1897">
                  <c:v>720.84451425138673</c:v>
                </c:pt>
                <c:pt idx="1898">
                  <c:v>715.69970804340744</c:v>
                </c:pt>
                <c:pt idx="1899">
                  <c:v>715.69970804340744</c:v>
                </c:pt>
                <c:pt idx="1900">
                  <c:v>717.9862885802869</c:v>
                </c:pt>
                <c:pt idx="1901">
                  <c:v>717.9862885802869</c:v>
                </c:pt>
                <c:pt idx="1902">
                  <c:v>712.84148237230715</c:v>
                </c:pt>
                <c:pt idx="1903">
                  <c:v>707.69667616432753</c:v>
                </c:pt>
                <c:pt idx="1904">
                  <c:v>704.83845049322747</c:v>
                </c:pt>
                <c:pt idx="1905">
                  <c:v>701.98022482212741</c:v>
                </c:pt>
                <c:pt idx="1906">
                  <c:v>701.98022482212741</c:v>
                </c:pt>
                <c:pt idx="1907">
                  <c:v>701.98022482212741</c:v>
                </c:pt>
                <c:pt idx="1908">
                  <c:v>704.83845049322747</c:v>
                </c:pt>
                <c:pt idx="1909">
                  <c:v>707.69667616432753</c:v>
                </c:pt>
                <c:pt idx="1910">
                  <c:v>712.84148237230715</c:v>
                </c:pt>
                <c:pt idx="1911">
                  <c:v>715.69970804340744</c:v>
                </c:pt>
                <c:pt idx="1912">
                  <c:v>715.69970804340744</c:v>
                </c:pt>
                <c:pt idx="1913">
                  <c:v>715.69970804340744</c:v>
                </c:pt>
                <c:pt idx="1914">
                  <c:v>712.84148237230715</c:v>
                </c:pt>
                <c:pt idx="1915">
                  <c:v>707.69667616432753</c:v>
                </c:pt>
                <c:pt idx="1916">
                  <c:v>704.83845049322747</c:v>
                </c:pt>
                <c:pt idx="1917">
                  <c:v>709.98325670120732</c:v>
                </c:pt>
                <c:pt idx="1918">
                  <c:v>715.69970804340744</c:v>
                </c:pt>
                <c:pt idx="1919">
                  <c:v>717.9862885802869</c:v>
                </c:pt>
                <c:pt idx="1920">
                  <c:v>717.9862885802869</c:v>
                </c:pt>
                <c:pt idx="1921">
                  <c:v>715.69970804340744</c:v>
                </c:pt>
                <c:pt idx="1922">
                  <c:v>715.69970804340744</c:v>
                </c:pt>
                <c:pt idx="1923">
                  <c:v>715.69970804340744</c:v>
                </c:pt>
                <c:pt idx="1924">
                  <c:v>715.69970804340744</c:v>
                </c:pt>
                <c:pt idx="1925">
                  <c:v>715.69970804340744</c:v>
                </c:pt>
                <c:pt idx="1926">
                  <c:v>717.9862885802869</c:v>
                </c:pt>
                <c:pt idx="1927">
                  <c:v>717.9862885802869</c:v>
                </c:pt>
                <c:pt idx="1928">
                  <c:v>717.9862885802869</c:v>
                </c:pt>
                <c:pt idx="1929">
                  <c:v>715.69970804340744</c:v>
                </c:pt>
                <c:pt idx="1930">
                  <c:v>715.69970804340744</c:v>
                </c:pt>
                <c:pt idx="1931">
                  <c:v>715.69970804340744</c:v>
                </c:pt>
                <c:pt idx="1932">
                  <c:v>715.69970804340744</c:v>
                </c:pt>
                <c:pt idx="1933">
                  <c:v>715.69970804340744</c:v>
                </c:pt>
                <c:pt idx="1934">
                  <c:v>712.84148237230715</c:v>
                </c:pt>
                <c:pt idx="1935">
                  <c:v>707.69667616432753</c:v>
                </c:pt>
                <c:pt idx="1936">
                  <c:v>701.98022482212741</c:v>
                </c:pt>
                <c:pt idx="1937">
                  <c:v>701.98022482212741</c:v>
                </c:pt>
                <c:pt idx="1938">
                  <c:v>704.83845049322747</c:v>
                </c:pt>
                <c:pt idx="1939">
                  <c:v>707.69667616432753</c:v>
                </c:pt>
                <c:pt idx="1940">
                  <c:v>709.98325670120732</c:v>
                </c:pt>
                <c:pt idx="1941">
                  <c:v>709.98325670120732</c:v>
                </c:pt>
                <c:pt idx="1942">
                  <c:v>707.69667616432753</c:v>
                </c:pt>
                <c:pt idx="1943">
                  <c:v>709.98325670120732</c:v>
                </c:pt>
                <c:pt idx="1944">
                  <c:v>712.84148237230715</c:v>
                </c:pt>
                <c:pt idx="1945">
                  <c:v>709.98325670120732</c:v>
                </c:pt>
                <c:pt idx="1946">
                  <c:v>707.69667616432753</c:v>
                </c:pt>
                <c:pt idx="1947">
                  <c:v>707.69667616432753</c:v>
                </c:pt>
                <c:pt idx="1948">
                  <c:v>704.83845049322747</c:v>
                </c:pt>
                <c:pt idx="1949">
                  <c:v>704.83845049322747</c:v>
                </c:pt>
                <c:pt idx="1950">
                  <c:v>707.69667616432753</c:v>
                </c:pt>
                <c:pt idx="1951">
                  <c:v>709.98325670120732</c:v>
                </c:pt>
                <c:pt idx="1952">
                  <c:v>717.9862885802869</c:v>
                </c:pt>
                <c:pt idx="1953">
                  <c:v>720.84451425138673</c:v>
                </c:pt>
                <c:pt idx="1954">
                  <c:v>717.9862885802869</c:v>
                </c:pt>
                <c:pt idx="1955">
                  <c:v>712.84148237230715</c:v>
                </c:pt>
                <c:pt idx="1956">
                  <c:v>707.69667616432753</c:v>
                </c:pt>
                <c:pt idx="1957">
                  <c:v>704.83845049322747</c:v>
                </c:pt>
                <c:pt idx="1958">
                  <c:v>707.69667616432753</c:v>
                </c:pt>
                <c:pt idx="1959">
                  <c:v>707.69667616432753</c:v>
                </c:pt>
                <c:pt idx="1960">
                  <c:v>709.98325670120732</c:v>
                </c:pt>
                <c:pt idx="1961">
                  <c:v>709.98325670120732</c:v>
                </c:pt>
                <c:pt idx="1962">
                  <c:v>709.98325670120732</c:v>
                </c:pt>
                <c:pt idx="1963">
                  <c:v>715.69970804340744</c:v>
                </c:pt>
                <c:pt idx="1964">
                  <c:v>715.69970804340744</c:v>
                </c:pt>
                <c:pt idx="1965">
                  <c:v>715.69970804340744</c:v>
                </c:pt>
                <c:pt idx="1966">
                  <c:v>715.69970804340744</c:v>
                </c:pt>
                <c:pt idx="1967">
                  <c:v>712.84148237230715</c:v>
                </c:pt>
                <c:pt idx="1968">
                  <c:v>709.98325670120732</c:v>
                </c:pt>
                <c:pt idx="1969">
                  <c:v>709.98325670120732</c:v>
                </c:pt>
                <c:pt idx="1970">
                  <c:v>715.69970804340744</c:v>
                </c:pt>
                <c:pt idx="1971">
                  <c:v>715.69970804340744</c:v>
                </c:pt>
                <c:pt idx="1972">
                  <c:v>715.69970804340744</c:v>
                </c:pt>
                <c:pt idx="1973">
                  <c:v>715.69970804340744</c:v>
                </c:pt>
                <c:pt idx="1974">
                  <c:v>715.69970804340744</c:v>
                </c:pt>
                <c:pt idx="1975">
                  <c:v>715.69970804340744</c:v>
                </c:pt>
                <c:pt idx="1976">
                  <c:v>715.69970804340744</c:v>
                </c:pt>
                <c:pt idx="1977">
                  <c:v>715.69970804340744</c:v>
                </c:pt>
                <c:pt idx="1978">
                  <c:v>715.69970804340744</c:v>
                </c:pt>
                <c:pt idx="1979">
                  <c:v>712.84148237230715</c:v>
                </c:pt>
                <c:pt idx="1980">
                  <c:v>712.84148237230715</c:v>
                </c:pt>
                <c:pt idx="1981">
                  <c:v>709.98325670120732</c:v>
                </c:pt>
                <c:pt idx="1982">
                  <c:v>709.98325670120732</c:v>
                </c:pt>
                <c:pt idx="1983">
                  <c:v>707.69667616432753</c:v>
                </c:pt>
                <c:pt idx="1984">
                  <c:v>707.69667616432753</c:v>
                </c:pt>
                <c:pt idx="1985">
                  <c:v>712.84148237230715</c:v>
                </c:pt>
                <c:pt idx="1986">
                  <c:v>712.84148237230715</c:v>
                </c:pt>
                <c:pt idx="1987">
                  <c:v>715.69970804340744</c:v>
                </c:pt>
                <c:pt idx="1988">
                  <c:v>715.69970804340744</c:v>
                </c:pt>
                <c:pt idx="1989">
                  <c:v>715.69970804340744</c:v>
                </c:pt>
                <c:pt idx="1990">
                  <c:v>715.69970804340744</c:v>
                </c:pt>
                <c:pt idx="1991">
                  <c:v>715.69970804340744</c:v>
                </c:pt>
                <c:pt idx="1992">
                  <c:v>715.69970804340744</c:v>
                </c:pt>
                <c:pt idx="1993">
                  <c:v>712.84148237230715</c:v>
                </c:pt>
                <c:pt idx="1994">
                  <c:v>709.98325670120732</c:v>
                </c:pt>
                <c:pt idx="1995">
                  <c:v>715.69970804340744</c:v>
                </c:pt>
                <c:pt idx="1996">
                  <c:v>720.84451425138673</c:v>
                </c:pt>
                <c:pt idx="1997">
                  <c:v>725.98932045936704</c:v>
                </c:pt>
                <c:pt idx="1998">
                  <c:v>728.84754613046596</c:v>
                </c:pt>
                <c:pt idx="1999">
                  <c:v>728.84754613046596</c:v>
                </c:pt>
                <c:pt idx="2000">
                  <c:v>728.84754613046596</c:v>
                </c:pt>
                <c:pt idx="2001">
                  <c:v>723.70273992248713</c:v>
                </c:pt>
                <c:pt idx="2002">
                  <c:v>717.9862885802869</c:v>
                </c:pt>
                <c:pt idx="2003">
                  <c:v>709.98325670120732</c:v>
                </c:pt>
                <c:pt idx="2004">
                  <c:v>707.69667616432753</c:v>
                </c:pt>
                <c:pt idx="2005">
                  <c:v>707.69667616432753</c:v>
                </c:pt>
                <c:pt idx="2006">
                  <c:v>712.84148237230715</c:v>
                </c:pt>
                <c:pt idx="2007">
                  <c:v>712.84148237230715</c:v>
                </c:pt>
                <c:pt idx="2008">
                  <c:v>715.69970804340744</c:v>
                </c:pt>
                <c:pt idx="2009">
                  <c:v>715.69970804340744</c:v>
                </c:pt>
                <c:pt idx="2010">
                  <c:v>717.9862885802869</c:v>
                </c:pt>
                <c:pt idx="2011">
                  <c:v>717.9862885802869</c:v>
                </c:pt>
                <c:pt idx="2012">
                  <c:v>712.84148237230715</c:v>
                </c:pt>
                <c:pt idx="2013">
                  <c:v>707.69667616432753</c:v>
                </c:pt>
                <c:pt idx="2014">
                  <c:v>707.69667616432753</c:v>
                </c:pt>
                <c:pt idx="2015">
                  <c:v>707.69667616432753</c:v>
                </c:pt>
                <c:pt idx="2016">
                  <c:v>707.69667616432753</c:v>
                </c:pt>
                <c:pt idx="2017">
                  <c:v>709.98325670120732</c:v>
                </c:pt>
                <c:pt idx="2018">
                  <c:v>712.84148237230715</c:v>
                </c:pt>
                <c:pt idx="2019">
                  <c:v>717.9862885802869</c:v>
                </c:pt>
                <c:pt idx="2020">
                  <c:v>717.9862885802869</c:v>
                </c:pt>
                <c:pt idx="2021">
                  <c:v>715.69970804340744</c:v>
                </c:pt>
                <c:pt idx="2022">
                  <c:v>712.84148237230715</c:v>
                </c:pt>
                <c:pt idx="2023">
                  <c:v>709.98325670120732</c:v>
                </c:pt>
                <c:pt idx="2024">
                  <c:v>709.98325670120732</c:v>
                </c:pt>
                <c:pt idx="2025">
                  <c:v>709.98325670120732</c:v>
                </c:pt>
                <c:pt idx="2026">
                  <c:v>707.69667616432753</c:v>
                </c:pt>
                <c:pt idx="2027">
                  <c:v>707.69667616432753</c:v>
                </c:pt>
                <c:pt idx="2028">
                  <c:v>709.98325670120732</c:v>
                </c:pt>
                <c:pt idx="2029">
                  <c:v>715.69970804340744</c:v>
                </c:pt>
                <c:pt idx="2030">
                  <c:v>728.84754613046596</c:v>
                </c:pt>
                <c:pt idx="2031">
                  <c:v>720.84451425138673</c:v>
                </c:pt>
                <c:pt idx="2032">
                  <c:v>717.9862885802869</c:v>
                </c:pt>
                <c:pt idx="2033">
                  <c:v>717.9862885802869</c:v>
                </c:pt>
                <c:pt idx="2034">
                  <c:v>712.84148237230715</c:v>
                </c:pt>
                <c:pt idx="2035">
                  <c:v>712.84148237230715</c:v>
                </c:pt>
                <c:pt idx="2036">
                  <c:v>712.84148237230715</c:v>
                </c:pt>
                <c:pt idx="2037">
                  <c:v>715.69970804340744</c:v>
                </c:pt>
                <c:pt idx="2038">
                  <c:v>717.9862885802869</c:v>
                </c:pt>
                <c:pt idx="2039">
                  <c:v>720.84451425138673</c:v>
                </c:pt>
                <c:pt idx="2040">
                  <c:v>720.84451425138673</c:v>
                </c:pt>
                <c:pt idx="2041">
                  <c:v>720.84451425138673</c:v>
                </c:pt>
                <c:pt idx="2042">
                  <c:v>717.9862885802869</c:v>
                </c:pt>
                <c:pt idx="2043">
                  <c:v>715.69970804340744</c:v>
                </c:pt>
                <c:pt idx="2044">
                  <c:v>709.98325670120732</c:v>
                </c:pt>
                <c:pt idx="2045">
                  <c:v>707.69667616432753</c:v>
                </c:pt>
                <c:pt idx="2046">
                  <c:v>709.98325670120732</c:v>
                </c:pt>
                <c:pt idx="2047">
                  <c:v>709.98325670120732</c:v>
                </c:pt>
                <c:pt idx="2048">
                  <c:v>709.98325670120732</c:v>
                </c:pt>
                <c:pt idx="2049">
                  <c:v>709.98325670120732</c:v>
                </c:pt>
                <c:pt idx="2050">
                  <c:v>707.69667616432753</c:v>
                </c:pt>
                <c:pt idx="2051">
                  <c:v>704.83845049322747</c:v>
                </c:pt>
                <c:pt idx="2052">
                  <c:v>704.83845049322747</c:v>
                </c:pt>
                <c:pt idx="2053">
                  <c:v>704.83845049322747</c:v>
                </c:pt>
                <c:pt idx="2054">
                  <c:v>704.83845049322747</c:v>
                </c:pt>
                <c:pt idx="2055">
                  <c:v>701.98022482212741</c:v>
                </c:pt>
                <c:pt idx="2056">
                  <c:v>701.98022482212741</c:v>
                </c:pt>
                <c:pt idx="2057">
                  <c:v>699.69364428524784</c:v>
                </c:pt>
                <c:pt idx="2058">
                  <c:v>704.83845049322747</c:v>
                </c:pt>
                <c:pt idx="2059">
                  <c:v>707.69667616432753</c:v>
                </c:pt>
                <c:pt idx="2060">
                  <c:v>709.98325670120732</c:v>
                </c:pt>
                <c:pt idx="2061">
                  <c:v>715.69970804340744</c:v>
                </c:pt>
                <c:pt idx="2062">
                  <c:v>717.9862885802869</c:v>
                </c:pt>
                <c:pt idx="2063">
                  <c:v>717.9862885802869</c:v>
                </c:pt>
                <c:pt idx="2064">
                  <c:v>717.9862885802869</c:v>
                </c:pt>
                <c:pt idx="2065">
                  <c:v>715.69970804340744</c:v>
                </c:pt>
                <c:pt idx="2066">
                  <c:v>715.69970804340744</c:v>
                </c:pt>
                <c:pt idx="2067">
                  <c:v>715.69970804340744</c:v>
                </c:pt>
                <c:pt idx="2068">
                  <c:v>717.9862885802869</c:v>
                </c:pt>
                <c:pt idx="2069">
                  <c:v>717.9862885802869</c:v>
                </c:pt>
                <c:pt idx="2070">
                  <c:v>717.9862885802869</c:v>
                </c:pt>
                <c:pt idx="2071">
                  <c:v>720.84451425138673</c:v>
                </c:pt>
                <c:pt idx="2072">
                  <c:v>723.70273992248713</c:v>
                </c:pt>
                <c:pt idx="2073">
                  <c:v>725.98932045936704</c:v>
                </c:pt>
                <c:pt idx="2074">
                  <c:v>720.84451425138673</c:v>
                </c:pt>
                <c:pt idx="2075">
                  <c:v>712.84148237230715</c:v>
                </c:pt>
                <c:pt idx="2076">
                  <c:v>707.69667616432753</c:v>
                </c:pt>
                <c:pt idx="2077">
                  <c:v>704.83845049322747</c:v>
                </c:pt>
                <c:pt idx="2078">
                  <c:v>701.98022482212741</c:v>
                </c:pt>
                <c:pt idx="2079">
                  <c:v>701.98022482212741</c:v>
                </c:pt>
                <c:pt idx="2080">
                  <c:v>707.69667616432753</c:v>
                </c:pt>
                <c:pt idx="2081">
                  <c:v>712.84148237230715</c:v>
                </c:pt>
                <c:pt idx="2082">
                  <c:v>715.69970804340744</c:v>
                </c:pt>
                <c:pt idx="2083">
                  <c:v>717.9862885802869</c:v>
                </c:pt>
                <c:pt idx="2084">
                  <c:v>720.84451425138673</c:v>
                </c:pt>
                <c:pt idx="2085">
                  <c:v>720.84451425138673</c:v>
                </c:pt>
                <c:pt idx="2086">
                  <c:v>715.69970804340744</c:v>
                </c:pt>
                <c:pt idx="2087">
                  <c:v>712.84148237230715</c:v>
                </c:pt>
                <c:pt idx="2088">
                  <c:v>709.98325670120732</c:v>
                </c:pt>
                <c:pt idx="2089">
                  <c:v>709.98325670120732</c:v>
                </c:pt>
                <c:pt idx="2090">
                  <c:v>709.98325670120732</c:v>
                </c:pt>
                <c:pt idx="2091">
                  <c:v>712.84148237230715</c:v>
                </c:pt>
                <c:pt idx="2092">
                  <c:v>712.84148237230715</c:v>
                </c:pt>
                <c:pt idx="2093">
                  <c:v>715.69970804340744</c:v>
                </c:pt>
                <c:pt idx="2094">
                  <c:v>717.9862885802869</c:v>
                </c:pt>
                <c:pt idx="2095">
                  <c:v>720.84451425138673</c:v>
                </c:pt>
                <c:pt idx="2096">
                  <c:v>717.9862885802869</c:v>
                </c:pt>
                <c:pt idx="2097">
                  <c:v>715.69970804340744</c:v>
                </c:pt>
                <c:pt idx="2098">
                  <c:v>712.84148237230715</c:v>
                </c:pt>
                <c:pt idx="2099">
                  <c:v>712.84148237230715</c:v>
                </c:pt>
                <c:pt idx="2100">
                  <c:v>709.98325670120732</c:v>
                </c:pt>
                <c:pt idx="2101">
                  <c:v>707.69667616432753</c:v>
                </c:pt>
                <c:pt idx="2102">
                  <c:v>704.83845049322747</c:v>
                </c:pt>
                <c:pt idx="2103">
                  <c:v>704.83845049322747</c:v>
                </c:pt>
                <c:pt idx="2104">
                  <c:v>709.98325670120732</c:v>
                </c:pt>
                <c:pt idx="2105">
                  <c:v>715.69970804340744</c:v>
                </c:pt>
                <c:pt idx="2106">
                  <c:v>715.69970804340744</c:v>
                </c:pt>
                <c:pt idx="2107">
                  <c:v>717.9862885802869</c:v>
                </c:pt>
                <c:pt idx="2108">
                  <c:v>715.69970804340744</c:v>
                </c:pt>
                <c:pt idx="2109">
                  <c:v>715.69970804340744</c:v>
                </c:pt>
                <c:pt idx="2110">
                  <c:v>717.9862885802869</c:v>
                </c:pt>
                <c:pt idx="2111">
                  <c:v>717.9862885802869</c:v>
                </c:pt>
                <c:pt idx="2112">
                  <c:v>720.84451425138673</c:v>
                </c:pt>
                <c:pt idx="2113">
                  <c:v>717.9862885802869</c:v>
                </c:pt>
                <c:pt idx="2114">
                  <c:v>715.69970804340744</c:v>
                </c:pt>
                <c:pt idx="2115">
                  <c:v>715.69970804340744</c:v>
                </c:pt>
                <c:pt idx="2116">
                  <c:v>715.69970804340744</c:v>
                </c:pt>
                <c:pt idx="2117">
                  <c:v>717.9862885802869</c:v>
                </c:pt>
                <c:pt idx="2118">
                  <c:v>715.69970804340744</c:v>
                </c:pt>
                <c:pt idx="2119">
                  <c:v>715.69970804340744</c:v>
                </c:pt>
                <c:pt idx="2120">
                  <c:v>717.9862885802869</c:v>
                </c:pt>
                <c:pt idx="2121">
                  <c:v>717.9862885802869</c:v>
                </c:pt>
                <c:pt idx="2122">
                  <c:v>717.9862885802869</c:v>
                </c:pt>
                <c:pt idx="2123">
                  <c:v>715.69970804340744</c:v>
                </c:pt>
                <c:pt idx="2124">
                  <c:v>712.84148237230715</c:v>
                </c:pt>
                <c:pt idx="2125">
                  <c:v>709.98325670120732</c:v>
                </c:pt>
                <c:pt idx="2126">
                  <c:v>707.69667616432753</c:v>
                </c:pt>
                <c:pt idx="2127">
                  <c:v>709.98325670120732</c:v>
                </c:pt>
                <c:pt idx="2128">
                  <c:v>715.69970804340744</c:v>
                </c:pt>
                <c:pt idx="2129">
                  <c:v>725.98932045936704</c:v>
                </c:pt>
                <c:pt idx="2130">
                  <c:v>723.70273992248713</c:v>
                </c:pt>
                <c:pt idx="2131">
                  <c:v>723.70273992248713</c:v>
                </c:pt>
                <c:pt idx="2132">
                  <c:v>720.84451425138673</c:v>
                </c:pt>
                <c:pt idx="2133">
                  <c:v>720.84451425138673</c:v>
                </c:pt>
                <c:pt idx="2134">
                  <c:v>720.84451425138673</c:v>
                </c:pt>
                <c:pt idx="2135">
                  <c:v>723.70273992248713</c:v>
                </c:pt>
                <c:pt idx="2136">
                  <c:v>720.84451425138673</c:v>
                </c:pt>
                <c:pt idx="2137">
                  <c:v>720.84451425138673</c:v>
                </c:pt>
                <c:pt idx="2138">
                  <c:v>720.84451425138673</c:v>
                </c:pt>
                <c:pt idx="2139">
                  <c:v>717.9862885802869</c:v>
                </c:pt>
                <c:pt idx="2140">
                  <c:v>715.69970804340744</c:v>
                </c:pt>
                <c:pt idx="2141">
                  <c:v>715.69970804340744</c:v>
                </c:pt>
                <c:pt idx="2142">
                  <c:v>712.84148237230715</c:v>
                </c:pt>
                <c:pt idx="2143">
                  <c:v>712.84148237230715</c:v>
                </c:pt>
                <c:pt idx="2144">
                  <c:v>712.84148237230715</c:v>
                </c:pt>
                <c:pt idx="2145">
                  <c:v>712.84148237230715</c:v>
                </c:pt>
                <c:pt idx="2146">
                  <c:v>712.84148237230715</c:v>
                </c:pt>
                <c:pt idx="2147">
                  <c:v>712.84148237230715</c:v>
                </c:pt>
                <c:pt idx="2148">
                  <c:v>709.98325670120732</c:v>
                </c:pt>
                <c:pt idx="2149">
                  <c:v>712.84148237230715</c:v>
                </c:pt>
                <c:pt idx="2150">
                  <c:v>715.69970804340744</c:v>
                </c:pt>
                <c:pt idx="2151">
                  <c:v>717.9862885802869</c:v>
                </c:pt>
                <c:pt idx="2152">
                  <c:v>717.9862885802869</c:v>
                </c:pt>
                <c:pt idx="2153">
                  <c:v>717.9862885802869</c:v>
                </c:pt>
                <c:pt idx="2154">
                  <c:v>715.69970804340744</c:v>
                </c:pt>
                <c:pt idx="2155">
                  <c:v>715.69970804340744</c:v>
                </c:pt>
                <c:pt idx="2156">
                  <c:v>715.69970804340744</c:v>
                </c:pt>
                <c:pt idx="2157">
                  <c:v>712.84148237230715</c:v>
                </c:pt>
                <c:pt idx="2158">
                  <c:v>712.84148237230715</c:v>
                </c:pt>
                <c:pt idx="2159">
                  <c:v>709.98325670120732</c:v>
                </c:pt>
                <c:pt idx="2160">
                  <c:v>709.98325670120732</c:v>
                </c:pt>
                <c:pt idx="2161">
                  <c:v>712.84148237230715</c:v>
                </c:pt>
                <c:pt idx="2162">
                  <c:v>717.9862885802869</c:v>
                </c:pt>
                <c:pt idx="2163">
                  <c:v>720.84451425138673</c:v>
                </c:pt>
                <c:pt idx="2164">
                  <c:v>720.84451425138673</c:v>
                </c:pt>
                <c:pt idx="2165">
                  <c:v>717.9862885802869</c:v>
                </c:pt>
                <c:pt idx="2166">
                  <c:v>717.9862885802869</c:v>
                </c:pt>
                <c:pt idx="2167">
                  <c:v>715.69970804340744</c:v>
                </c:pt>
                <c:pt idx="2168">
                  <c:v>715.69970804340744</c:v>
                </c:pt>
                <c:pt idx="2169">
                  <c:v>712.84148237230715</c:v>
                </c:pt>
                <c:pt idx="2170">
                  <c:v>715.69970804340744</c:v>
                </c:pt>
                <c:pt idx="2171">
                  <c:v>717.9862885802869</c:v>
                </c:pt>
                <c:pt idx="2172">
                  <c:v>720.84451425138673</c:v>
                </c:pt>
                <c:pt idx="2173">
                  <c:v>720.84451425138673</c:v>
                </c:pt>
                <c:pt idx="2174">
                  <c:v>720.84451425138673</c:v>
                </c:pt>
                <c:pt idx="2175">
                  <c:v>720.84451425138673</c:v>
                </c:pt>
                <c:pt idx="2176">
                  <c:v>723.70273992248713</c:v>
                </c:pt>
                <c:pt idx="2177">
                  <c:v>720.84451425138673</c:v>
                </c:pt>
                <c:pt idx="2178">
                  <c:v>715.69970804340744</c:v>
                </c:pt>
                <c:pt idx="2179">
                  <c:v>712.84148237230715</c:v>
                </c:pt>
                <c:pt idx="2180">
                  <c:v>707.69667616432753</c:v>
                </c:pt>
                <c:pt idx="2181">
                  <c:v>709.98325670120732</c:v>
                </c:pt>
                <c:pt idx="2182">
                  <c:v>712.84148237230715</c:v>
                </c:pt>
                <c:pt idx="2183">
                  <c:v>715.69970804340744</c:v>
                </c:pt>
                <c:pt idx="2184">
                  <c:v>717.9862885802869</c:v>
                </c:pt>
                <c:pt idx="2185">
                  <c:v>720.84451425138673</c:v>
                </c:pt>
                <c:pt idx="2186">
                  <c:v>720.84451425138673</c:v>
                </c:pt>
                <c:pt idx="2187">
                  <c:v>720.84451425138673</c:v>
                </c:pt>
                <c:pt idx="2188">
                  <c:v>717.9862885802869</c:v>
                </c:pt>
                <c:pt idx="2189">
                  <c:v>712.84148237230715</c:v>
                </c:pt>
                <c:pt idx="2190">
                  <c:v>709.98325670120732</c:v>
                </c:pt>
                <c:pt idx="2191">
                  <c:v>712.84148237230715</c:v>
                </c:pt>
                <c:pt idx="2192">
                  <c:v>715.69970804340744</c:v>
                </c:pt>
                <c:pt idx="2193">
                  <c:v>717.9862885802869</c:v>
                </c:pt>
                <c:pt idx="2194">
                  <c:v>720.84451425138673</c:v>
                </c:pt>
                <c:pt idx="2195">
                  <c:v>720.84451425138673</c:v>
                </c:pt>
                <c:pt idx="2196">
                  <c:v>723.70273992248713</c:v>
                </c:pt>
                <c:pt idx="2197">
                  <c:v>717.9862885802869</c:v>
                </c:pt>
                <c:pt idx="2198">
                  <c:v>712.84148237230715</c:v>
                </c:pt>
                <c:pt idx="2199">
                  <c:v>707.69667616432753</c:v>
                </c:pt>
                <c:pt idx="2200">
                  <c:v>701.98022482212741</c:v>
                </c:pt>
                <c:pt idx="2201">
                  <c:v>701.98022482212741</c:v>
                </c:pt>
                <c:pt idx="2202">
                  <c:v>707.69667616432753</c:v>
                </c:pt>
                <c:pt idx="2203">
                  <c:v>707.69667616432753</c:v>
                </c:pt>
                <c:pt idx="2204">
                  <c:v>709.98325670120732</c:v>
                </c:pt>
                <c:pt idx="2205">
                  <c:v>709.98325670120732</c:v>
                </c:pt>
                <c:pt idx="2206">
                  <c:v>715.69970804340744</c:v>
                </c:pt>
                <c:pt idx="2207">
                  <c:v>712.84148237230715</c:v>
                </c:pt>
                <c:pt idx="2208">
                  <c:v>715.69970804340744</c:v>
                </c:pt>
                <c:pt idx="2209">
                  <c:v>715.69970804340744</c:v>
                </c:pt>
                <c:pt idx="2210">
                  <c:v>712.84148237230715</c:v>
                </c:pt>
                <c:pt idx="2211">
                  <c:v>712.84148237230715</c:v>
                </c:pt>
                <c:pt idx="2212">
                  <c:v>712.84148237230715</c:v>
                </c:pt>
                <c:pt idx="2213">
                  <c:v>709.98325670120732</c:v>
                </c:pt>
                <c:pt idx="2214">
                  <c:v>709.98325670120732</c:v>
                </c:pt>
                <c:pt idx="2215">
                  <c:v>715.69970804340744</c:v>
                </c:pt>
                <c:pt idx="2216">
                  <c:v>728.84754613046596</c:v>
                </c:pt>
                <c:pt idx="2217">
                  <c:v>728.84754613046596</c:v>
                </c:pt>
                <c:pt idx="2218">
                  <c:v>725.98932045936704</c:v>
                </c:pt>
                <c:pt idx="2219">
                  <c:v>723.70273992248713</c:v>
                </c:pt>
                <c:pt idx="2220">
                  <c:v>717.9862885802869</c:v>
                </c:pt>
                <c:pt idx="2221">
                  <c:v>715.69970804340744</c:v>
                </c:pt>
                <c:pt idx="2222">
                  <c:v>712.84148237230715</c:v>
                </c:pt>
                <c:pt idx="2223">
                  <c:v>712.84148237230715</c:v>
                </c:pt>
                <c:pt idx="2224">
                  <c:v>712.84148237230715</c:v>
                </c:pt>
                <c:pt idx="2225">
                  <c:v>715.69970804340744</c:v>
                </c:pt>
                <c:pt idx="2226">
                  <c:v>720.84451425138673</c:v>
                </c:pt>
                <c:pt idx="2227">
                  <c:v>720.84451425138673</c:v>
                </c:pt>
                <c:pt idx="2228">
                  <c:v>717.9862885802869</c:v>
                </c:pt>
                <c:pt idx="2229">
                  <c:v>715.69970804340744</c:v>
                </c:pt>
                <c:pt idx="2230">
                  <c:v>715.69970804340744</c:v>
                </c:pt>
                <c:pt idx="2231">
                  <c:v>717.9862885802869</c:v>
                </c:pt>
                <c:pt idx="2232">
                  <c:v>720.84451425138673</c:v>
                </c:pt>
                <c:pt idx="2233">
                  <c:v>720.84451425138673</c:v>
                </c:pt>
                <c:pt idx="2234">
                  <c:v>720.84451425138673</c:v>
                </c:pt>
                <c:pt idx="2235">
                  <c:v>715.69970804340744</c:v>
                </c:pt>
                <c:pt idx="2236">
                  <c:v>712.84148237230715</c:v>
                </c:pt>
                <c:pt idx="2237">
                  <c:v>709.98325670120732</c:v>
                </c:pt>
                <c:pt idx="2238">
                  <c:v>709.98325670120732</c:v>
                </c:pt>
                <c:pt idx="2239">
                  <c:v>720.84451425138673</c:v>
                </c:pt>
                <c:pt idx="2240">
                  <c:v>720.84451425138673</c:v>
                </c:pt>
                <c:pt idx="2241">
                  <c:v>720.84451425138673</c:v>
                </c:pt>
                <c:pt idx="2242">
                  <c:v>723.70273992248713</c:v>
                </c:pt>
                <c:pt idx="2243">
                  <c:v>733.99235233844615</c:v>
                </c:pt>
                <c:pt idx="2244">
                  <c:v>728.84754613046596</c:v>
                </c:pt>
                <c:pt idx="2245">
                  <c:v>725.98932045936704</c:v>
                </c:pt>
                <c:pt idx="2246">
                  <c:v>723.70273992248713</c:v>
                </c:pt>
                <c:pt idx="2247">
                  <c:v>717.9862885802869</c:v>
                </c:pt>
                <c:pt idx="2248">
                  <c:v>715.69970804340744</c:v>
                </c:pt>
                <c:pt idx="2249">
                  <c:v>712.84148237230715</c:v>
                </c:pt>
                <c:pt idx="2250">
                  <c:v>712.84148237230715</c:v>
                </c:pt>
                <c:pt idx="2251">
                  <c:v>712.84148237230715</c:v>
                </c:pt>
                <c:pt idx="2252">
                  <c:v>712.84148237230715</c:v>
                </c:pt>
                <c:pt idx="2253">
                  <c:v>712.84148237230715</c:v>
                </c:pt>
                <c:pt idx="2254">
                  <c:v>720.84451425138673</c:v>
                </c:pt>
                <c:pt idx="2255">
                  <c:v>717.9862885802869</c:v>
                </c:pt>
                <c:pt idx="2256">
                  <c:v>717.9862885802869</c:v>
                </c:pt>
                <c:pt idx="2257">
                  <c:v>717.9862885802869</c:v>
                </c:pt>
                <c:pt idx="2258">
                  <c:v>715.69970804340744</c:v>
                </c:pt>
                <c:pt idx="2259">
                  <c:v>715.69970804340744</c:v>
                </c:pt>
                <c:pt idx="2260">
                  <c:v>712.84148237230715</c:v>
                </c:pt>
                <c:pt idx="2261">
                  <c:v>709.98325670120732</c:v>
                </c:pt>
                <c:pt idx="2262">
                  <c:v>709.98325670120732</c:v>
                </c:pt>
                <c:pt idx="2263">
                  <c:v>709.98325670120732</c:v>
                </c:pt>
                <c:pt idx="2264">
                  <c:v>717.9862885802869</c:v>
                </c:pt>
                <c:pt idx="2265">
                  <c:v>720.84451425138673</c:v>
                </c:pt>
                <c:pt idx="2266">
                  <c:v>720.84451425138673</c:v>
                </c:pt>
                <c:pt idx="2267">
                  <c:v>717.9862885802869</c:v>
                </c:pt>
                <c:pt idx="2268">
                  <c:v>717.9862885802869</c:v>
                </c:pt>
                <c:pt idx="2269">
                  <c:v>715.69970804340744</c:v>
                </c:pt>
                <c:pt idx="2270">
                  <c:v>712.84148237230715</c:v>
                </c:pt>
                <c:pt idx="2271">
                  <c:v>715.69970804340744</c:v>
                </c:pt>
                <c:pt idx="2272">
                  <c:v>720.84451425138673</c:v>
                </c:pt>
                <c:pt idx="2273">
                  <c:v>723.70273992248713</c:v>
                </c:pt>
                <c:pt idx="2274">
                  <c:v>733.99235233844615</c:v>
                </c:pt>
                <c:pt idx="2275">
                  <c:v>728.84754613046596</c:v>
                </c:pt>
                <c:pt idx="2276">
                  <c:v>723.70273992248713</c:v>
                </c:pt>
                <c:pt idx="2277">
                  <c:v>720.84451425138673</c:v>
                </c:pt>
                <c:pt idx="2278">
                  <c:v>717.9862885802869</c:v>
                </c:pt>
                <c:pt idx="2279">
                  <c:v>715.69970804340744</c:v>
                </c:pt>
                <c:pt idx="2280">
                  <c:v>715.69970804340744</c:v>
                </c:pt>
                <c:pt idx="2281">
                  <c:v>715.69970804340744</c:v>
                </c:pt>
                <c:pt idx="2282">
                  <c:v>712.84148237230715</c:v>
                </c:pt>
                <c:pt idx="2283">
                  <c:v>709.98325670120732</c:v>
                </c:pt>
                <c:pt idx="2284">
                  <c:v>709.98325670120732</c:v>
                </c:pt>
                <c:pt idx="2285">
                  <c:v>712.84148237230715</c:v>
                </c:pt>
                <c:pt idx="2286">
                  <c:v>715.69970804340744</c:v>
                </c:pt>
                <c:pt idx="2287">
                  <c:v>712.84148237230715</c:v>
                </c:pt>
                <c:pt idx="2288">
                  <c:v>712.84148237230715</c:v>
                </c:pt>
                <c:pt idx="2289">
                  <c:v>707.69667616432753</c:v>
                </c:pt>
                <c:pt idx="2290">
                  <c:v>704.83845049322747</c:v>
                </c:pt>
                <c:pt idx="2291">
                  <c:v>709.98325670120732</c:v>
                </c:pt>
                <c:pt idx="2292">
                  <c:v>712.84148237230715</c:v>
                </c:pt>
                <c:pt idx="2293">
                  <c:v>715.69970804340744</c:v>
                </c:pt>
                <c:pt idx="2294">
                  <c:v>715.69970804340744</c:v>
                </c:pt>
                <c:pt idx="2295">
                  <c:v>715.69970804340744</c:v>
                </c:pt>
                <c:pt idx="2296">
                  <c:v>715.69970804340744</c:v>
                </c:pt>
                <c:pt idx="2297">
                  <c:v>717.9862885802869</c:v>
                </c:pt>
                <c:pt idx="2298">
                  <c:v>720.84451425138673</c:v>
                </c:pt>
                <c:pt idx="2299">
                  <c:v>723.70273992248713</c:v>
                </c:pt>
                <c:pt idx="2300">
                  <c:v>723.70273992248713</c:v>
                </c:pt>
                <c:pt idx="2301">
                  <c:v>717.9862885802869</c:v>
                </c:pt>
                <c:pt idx="2302">
                  <c:v>712.84148237230715</c:v>
                </c:pt>
                <c:pt idx="2303">
                  <c:v>712.84148237230715</c:v>
                </c:pt>
                <c:pt idx="2304">
                  <c:v>712.84148237230715</c:v>
                </c:pt>
                <c:pt idx="2305">
                  <c:v>709.98325670120732</c:v>
                </c:pt>
                <c:pt idx="2306">
                  <c:v>709.98325670120732</c:v>
                </c:pt>
                <c:pt idx="2307">
                  <c:v>709.98325670120732</c:v>
                </c:pt>
                <c:pt idx="2308">
                  <c:v>709.98325670120732</c:v>
                </c:pt>
                <c:pt idx="2309">
                  <c:v>709.98325670120732</c:v>
                </c:pt>
                <c:pt idx="2310">
                  <c:v>712.84148237230715</c:v>
                </c:pt>
                <c:pt idx="2311">
                  <c:v>712.84148237230715</c:v>
                </c:pt>
                <c:pt idx="2312">
                  <c:v>715.69970804340744</c:v>
                </c:pt>
                <c:pt idx="2313">
                  <c:v>712.84148237230715</c:v>
                </c:pt>
                <c:pt idx="2314">
                  <c:v>712.84148237230715</c:v>
                </c:pt>
                <c:pt idx="2315">
                  <c:v>715.69970804340744</c:v>
                </c:pt>
                <c:pt idx="2316">
                  <c:v>720.84451425138673</c:v>
                </c:pt>
                <c:pt idx="2317">
                  <c:v>720.84451425138673</c:v>
                </c:pt>
                <c:pt idx="2318">
                  <c:v>717.9862885802869</c:v>
                </c:pt>
                <c:pt idx="2319">
                  <c:v>717.9862885802869</c:v>
                </c:pt>
                <c:pt idx="2320">
                  <c:v>715.69970804340744</c:v>
                </c:pt>
                <c:pt idx="2321">
                  <c:v>723.70273992248713</c:v>
                </c:pt>
                <c:pt idx="2322">
                  <c:v>720.84451425138673</c:v>
                </c:pt>
                <c:pt idx="2323">
                  <c:v>723.70273992248713</c:v>
                </c:pt>
                <c:pt idx="2324">
                  <c:v>723.70273992248713</c:v>
                </c:pt>
                <c:pt idx="2325">
                  <c:v>723.70273992248713</c:v>
                </c:pt>
                <c:pt idx="2326">
                  <c:v>723.70273992248713</c:v>
                </c:pt>
                <c:pt idx="2327">
                  <c:v>720.84451425138673</c:v>
                </c:pt>
                <c:pt idx="2328">
                  <c:v>717.9862885802869</c:v>
                </c:pt>
                <c:pt idx="2329">
                  <c:v>715.69970804340744</c:v>
                </c:pt>
                <c:pt idx="2330">
                  <c:v>712.84148237230715</c:v>
                </c:pt>
                <c:pt idx="2331">
                  <c:v>712.84148237230715</c:v>
                </c:pt>
                <c:pt idx="2332">
                  <c:v>712.84148237230715</c:v>
                </c:pt>
                <c:pt idx="2333">
                  <c:v>709.98325670120732</c:v>
                </c:pt>
                <c:pt idx="2334">
                  <c:v>707.69667616432753</c:v>
                </c:pt>
                <c:pt idx="2335">
                  <c:v>709.98325670120732</c:v>
                </c:pt>
                <c:pt idx="2336">
                  <c:v>712.84148237230715</c:v>
                </c:pt>
                <c:pt idx="2337">
                  <c:v>709.98325670120732</c:v>
                </c:pt>
                <c:pt idx="2338">
                  <c:v>709.98325670120732</c:v>
                </c:pt>
                <c:pt idx="2339">
                  <c:v>723.70273992248713</c:v>
                </c:pt>
                <c:pt idx="2340">
                  <c:v>715.69970804340744</c:v>
                </c:pt>
                <c:pt idx="2341">
                  <c:v>715.69970804340744</c:v>
                </c:pt>
                <c:pt idx="2342">
                  <c:v>709.98325670120732</c:v>
                </c:pt>
                <c:pt idx="2343">
                  <c:v>707.69667616432753</c:v>
                </c:pt>
                <c:pt idx="2344">
                  <c:v>704.83845049322747</c:v>
                </c:pt>
                <c:pt idx="2345">
                  <c:v>707.69667616432753</c:v>
                </c:pt>
                <c:pt idx="2346">
                  <c:v>712.84148237230715</c:v>
                </c:pt>
                <c:pt idx="2347">
                  <c:v>717.9862885802869</c:v>
                </c:pt>
                <c:pt idx="2348">
                  <c:v>723.70273992248713</c:v>
                </c:pt>
                <c:pt idx="2349">
                  <c:v>731.13412666734655</c:v>
                </c:pt>
                <c:pt idx="2350">
                  <c:v>728.84754613046596</c:v>
                </c:pt>
                <c:pt idx="2351">
                  <c:v>725.98932045936704</c:v>
                </c:pt>
                <c:pt idx="2352">
                  <c:v>717.9862885802869</c:v>
                </c:pt>
                <c:pt idx="2353">
                  <c:v>715.69970804340744</c:v>
                </c:pt>
                <c:pt idx="2354">
                  <c:v>709.98325670120732</c:v>
                </c:pt>
                <c:pt idx="2355">
                  <c:v>712.84148237230715</c:v>
                </c:pt>
                <c:pt idx="2356">
                  <c:v>715.69970804340744</c:v>
                </c:pt>
                <c:pt idx="2357">
                  <c:v>720.84451425138673</c:v>
                </c:pt>
                <c:pt idx="2358">
                  <c:v>720.84451425138673</c:v>
                </c:pt>
                <c:pt idx="2359">
                  <c:v>720.84451425138673</c:v>
                </c:pt>
                <c:pt idx="2360">
                  <c:v>720.84451425138673</c:v>
                </c:pt>
                <c:pt idx="2361">
                  <c:v>717.9862885802869</c:v>
                </c:pt>
                <c:pt idx="2362">
                  <c:v>715.69970804340744</c:v>
                </c:pt>
                <c:pt idx="2363">
                  <c:v>715.69970804340744</c:v>
                </c:pt>
                <c:pt idx="2364">
                  <c:v>715.69970804340744</c:v>
                </c:pt>
                <c:pt idx="2365">
                  <c:v>715.69970804340744</c:v>
                </c:pt>
                <c:pt idx="2366">
                  <c:v>715.69970804340744</c:v>
                </c:pt>
                <c:pt idx="2367">
                  <c:v>715.69970804340744</c:v>
                </c:pt>
                <c:pt idx="2368">
                  <c:v>725.98932045936704</c:v>
                </c:pt>
                <c:pt idx="2369">
                  <c:v>720.84451425138673</c:v>
                </c:pt>
                <c:pt idx="2370">
                  <c:v>723.70273992248713</c:v>
                </c:pt>
                <c:pt idx="2371">
                  <c:v>723.70273992248713</c:v>
                </c:pt>
                <c:pt idx="2372">
                  <c:v>723.70273992248713</c:v>
                </c:pt>
                <c:pt idx="2373">
                  <c:v>720.84451425138673</c:v>
                </c:pt>
                <c:pt idx="2374">
                  <c:v>717.9862885802869</c:v>
                </c:pt>
                <c:pt idx="2375">
                  <c:v>712.84148237230715</c:v>
                </c:pt>
                <c:pt idx="2376">
                  <c:v>709.98325670120732</c:v>
                </c:pt>
                <c:pt idx="2377">
                  <c:v>712.84148237230715</c:v>
                </c:pt>
                <c:pt idx="2378">
                  <c:v>715.69970804340744</c:v>
                </c:pt>
                <c:pt idx="2379">
                  <c:v>715.69970804340744</c:v>
                </c:pt>
                <c:pt idx="2380">
                  <c:v>715.69970804340744</c:v>
                </c:pt>
                <c:pt idx="2381">
                  <c:v>715.69970804340744</c:v>
                </c:pt>
                <c:pt idx="2382">
                  <c:v>715.69970804340744</c:v>
                </c:pt>
                <c:pt idx="2383">
                  <c:v>712.84148237230715</c:v>
                </c:pt>
                <c:pt idx="2384">
                  <c:v>712.84148237230715</c:v>
                </c:pt>
                <c:pt idx="2385">
                  <c:v>715.69970804340744</c:v>
                </c:pt>
                <c:pt idx="2386">
                  <c:v>717.9862885802869</c:v>
                </c:pt>
                <c:pt idx="2387">
                  <c:v>717.9862885802869</c:v>
                </c:pt>
                <c:pt idx="2388">
                  <c:v>717.9862885802869</c:v>
                </c:pt>
                <c:pt idx="2389">
                  <c:v>715.69970804340744</c:v>
                </c:pt>
                <c:pt idx="2390">
                  <c:v>712.84148237230715</c:v>
                </c:pt>
                <c:pt idx="2391">
                  <c:v>709.98325670120732</c:v>
                </c:pt>
                <c:pt idx="2392">
                  <c:v>707.69667616432753</c:v>
                </c:pt>
                <c:pt idx="2393">
                  <c:v>707.69667616432753</c:v>
                </c:pt>
                <c:pt idx="2394">
                  <c:v>707.69667616432753</c:v>
                </c:pt>
                <c:pt idx="2395">
                  <c:v>715.69970804340744</c:v>
                </c:pt>
                <c:pt idx="2396">
                  <c:v>717.9862885802869</c:v>
                </c:pt>
                <c:pt idx="2397">
                  <c:v>717.9862885802869</c:v>
                </c:pt>
                <c:pt idx="2398">
                  <c:v>715.69970804340744</c:v>
                </c:pt>
                <c:pt idx="2399">
                  <c:v>715.69970804340744</c:v>
                </c:pt>
                <c:pt idx="2400">
                  <c:v>715.69970804340744</c:v>
                </c:pt>
                <c:pt idx="2401">
                  <c:v>720.84451425138673</c:v>
                </c:pt>
                <c:pt idx="2402">
                  <c:v>720.84451425138673</c:v>
                </c:pt>
                <c:pt idx="2403">
                  <c:v>720.84451425138673</c:v>
                </c:pt>
                <c:pt idx="2404">
                  <c:v>717.9862885802869</c:v>
                </c:pt>
                <c:pt idx="2405">
                  <c:v>715.69970804340744</c:v>
                </c:pt>
                <c:pt idx="2406">
                  <c:v>717.9862885802869</c:v>
                </c:pt>
                <c:pt idx="2407">
                  <c:v>720.84451425138673</c:v>
                </c:pt>
                <c:pt idx="2408">
                  <c:v>720.84451425138673</c:v>
                </c:pt>
                <c:pt idx="2409">
                  <c:v>720.84451425138673</c:v>
                </c:pt>
                <c:pt idx="2410">
                  <c:v>720.84451425138673</c:v>
                </c:pt>
                <c:pt idx="2411">
                  <c:v>720.84451425138673</c:v>
                </c:pt>
                <c:pt idx="2412">
                  <c:v>717.9862885802869</c:v>
                </c:pt>
                <c:pt idx="2413">
                  <c:v>715.69970804340744</c:v>
                </c:pt>
                <c:pt idx="2414">
                  <c:v>715.69970804340744</c:v>
                </c:pt>
                <c:pt idx="2415">
                  <c:v>717.9862885802869</c:v>
                </c:pt>
                <c:pt idx="2416">
                  <c:v>717.9862885802869</c:v>
                </c:pt>
                <c:pt idx="2417">
                  <c:v>715.69970804340744</c:v>
                </c:pt>
                <c:pt idx="2418">
                  <c:v>715.69970804340744</c:v>
                </c:pt>
                <c:pt idx="2419">
                  <c:v>715.69970804340744</c:v>
                </c:pt>
                <c:pt idx="2420">
                  <c:v>715.69970804340744</c:v>
                </c:pt>
                <c:pt idx="2421">
                  <c:v>715.69970804340744</c:v>
                </c:pt>
                <c:pt idx="2422">
                  <c:v>712.84148237230715</c:v>
                </c:pt>
                <c:pt idx="2423">
                  <c:v>715.69970804340744</c:v>
                </c:pt>
                <c:pt idx="2424">
                  <c:v>720.84451425138673</c:v>
                </c:pt>
                <c:pt idx="2425">
                  <c:v>720.84451425138673</c:v>
                </c:pt>
                <c:pt idx="2426">
                  <c:v>717.9862885802869</c:v>
                </c:pt>
                <c:pt idx="2427">
                  <c:v>715.69970804340744</c:v>
                </c:pt>
                <c:pt idx="2428">
                  <c:v>712.84148237230715</c:v>
                </c:pt>
                <c:pt idx="2429">
                  <c:v>712.84148237230715</c:v>
                </c:pt>
                <c:pt idx="2430">
                  <c:v>712.84148237230715</c:v>
                </c:pt>
                <c:pt idx="2431">
                  <c:v>717.9862885802869</c:v>
                </c:pt>
                <c:pt idx="2432">
                  <c:v>717.9862885802869</c:v>
                </c:pt>
                <c:pt idx="2433">
                  <c:v>715.69970804340744</c:v>
                </c:pt>
                <c:pt idx="2434">
                  <c:v>715.69970804340744</c:v>
                </c:pt>
                <c:pt idx="2435">
                  <c:v>715.69970804340744</c:v>
                </c:pt>
                <c:pt idx="2436">
                  <c:v>715.69970804340744</c:v>
                </c:pt>
                <c:pt idx="2437">
                  <c:v>717.9862885802869</c:v>
                </c:pt>
                <c:pt idx="2438">
                  <c:v>725.98932045936704</c:v>
                </c:pt>
                <c:pt idx="2439">
                  <c:v>723.70273992248713</c:v>
                </c:pt>
                <c:pt idx="2440">
                  <c:v>720.84451425138673</c:v>
                </c:pt>
                <c:pt idx="2441">
                  <c:v>715.69970804340744</c:v>
                </c:pt>
                <c:pt idx="2442">
                  <c:v>712.84148237230715</c:v>
                </c:pt>
                <c:pt idx="2443">
                  <c:v>709.98325670120732</c:v>
                </c:pt>
                <c:pt idx="2444">
                  <c:v>707.69667616432753</c:v>
                </c:pt>
                <c:pt idx="2445">
                  <c:v>707.69667616432753</c:v>
                </c:pt>
                <c:pt idx="2446">
                  <c:v>707.69667616432753</c:v>
                </c:pt>
                <c:pt idx="2447">
                  <c:v>715.69970804340744</c:v>
                </c:pt>
                <c:pt idx="2448">
                  <c:v>717.9862885802869</c:v>
                </c:pt>
                <c:pt idx="2449">
                  <c:v>723.70273992248713</c:v>
                </c:pt>
                <c:pt idx="2450">
                  <c:v>725.98932045936704</c:v>
                </c:pt>
                <c:pt idx="2451">
                  <c:v>720.84451425138673</c:v>
                </c:pt>
                <c:pt idx="2452">
                  <c:v>717.9862885802869</c:v>
                </c:pt>
                <c:pt idx="2453">
                  <c:v>715.69970804340744</c:v>
                </c:pt>
                <c:pt idx="2454">
                  <c:v>715.69970804340744</c:v>
                </c:pt>
                <c:pt idx="2455">
                  <c:v>715.69970804340744</c:v>
                </c:pt>
                <c:pt idx="2456">
                  <c:v>712.84148237230715</c:v>
                </c:pt>
                <c:pt idx="2457">
                  <c:v>723.70273992248713</c:v>
                </c:pt>
                <c:pt idx="2458">
                  <c:v>715.69970804340744</c:v>
                </c:pt>
                <c:pt idx="2459">
                  <c:v>712.84148237230715</c:v>
                </c:pt>
                <c:pt idx="2460">
                  <c:v>715.69970804340744</c:v>
                </c:pt>
                <c:pt idx="2461">
                  <c:v>717.9862885802869</c:v>
                </c:pt>
                <c:pt idx="2462">
                  <c:v>717.9862885802869</c:v>
                </c:pt>
                <c:pt idx="2463">
                  <c:v>717.9862885802869</c:v>
                </c:pt>
                <c:pt idx="2464">
                  <c:v>715.69970804340744</c:v>
                </c:pt>
                <c:pt idx="2465">
                  <c:v>709.98325670120732</c:v>
                </c:pt>
                <c:pt idx="2466">
                  <c:v>709.98325670120732</c:v>
                </c:pt>
                <c:pt idx="2467">
                  <c:v>709.98325670120732</c:v>
                </c:pt>
                <c:pt idx="2468">
                  <c:v>712.84148237230715</c:v>
                </c:pt>
                <c:pt idx="2469">
                  <c:v>712.84148237230715</c:v>
                </c:pt>
                <c:pt idx="2470">
                  <c:v>723.70273992248713</c:v>
                </c:pt>
                <c:pt idx="2471">
                  <c:v>720.84451425138673</c:v>
                </c:pt>
                <c:pt idx="2472">
                  <c:v>717.9862885802869</c:v>
                </c:pt>
                <c:pt idx="2473">
                  <c:v>717.9862885802869</c:v>
                </c:pt>
                <c:pt idx="2474">
                  <c:v>717.9862885802869</c:v>
                </c:pt>
                <c:pt idx="2475">
                  <c:v>723.70273992248713</c:v>
                </c:pt>
                <c:pt idx="2476">
                  <c:v>723.70273992248713</c:v>
                </c:pt>
                <c:pt idx="2477">
                  <c:v>725.98932045936704</c:v>
                </c:pt>
                <c:pt idx="2478">
                  <c:v>725.98932045936704</c:v>
                </c:pt>
                <c:pt idx="2479">
                  <c:v>720.84451425138673</c:v>
                </c:pt>
                <c:pt idx="2480">
                  <c:v>720.84451425138673</c:v>
                </c:pt>
                <c:pt idx="2481">
                  <c:v>717.9862885802869</c:v>
                </c:pt>
                <c:pt idx="2482">
                  <c:v>712.84148237230715</c:v>
                </c:pt>
                <c:pt idx="2483">
                  <c:v>712.84148237230715</c:v>
                </c:pt>
                <c:pt idx="2484">
                  <c:v>715.69970804340744</c:v>
                </c:pt>
                <c:pt idx="2485">
                  <c:v>717.9862885802869</c:v>
                </c:pt>
                <c:pt idx="2486">
                  <c:v>717.9862885802869</c:v>
                </c:pt>
                <c:pt idx="2487">
                  <c:v>717.9862885802869</c:v>
                </c:pt>
                <c:pt idx="2488">
                  <c:v>717.9862885802869</c:v>
                </c:pt>
                <c:pt idx="2489">
                  <c:v>715.69970804340744</c:v>
                </c:pt>
                <c:pt idx="2490">
                  <c:v>712.84148237230715</c:v>
                </c:pt>
                <c:pt idx="2491">
                  <c:v>712.84148237230715</c:v>
                </c:pt>
                <c:pt idx="2492">
                  <c:v>720.84451425138673</c:v>
                </c:pt>
                <c:pt idx="2493">
                  <c:v>715.69970804340744</c:v>
                </c:pt>
                <c:pt idx="2494">
                  <c:v>712.84148237230715</c:v>
                </c:pt>
                <c:pt idx="2495">
                  <c:v>709.98325670120732</c:v>
                </c:pt>
                <c:pt idx="2496">
                  <c:v>709.98325670120732</c:v>
                </c:pt>
                <c:pt idx="2497">
                  <c:v>712.84148237230715</c:v>
                </c:pt>
                <c:pt idx="2498">
                  <c:v>715.69970804340744</c:v>
                </c:pt>
                <c:pt idx="2499">
                  <c:v>725.98932045936704</c:v>
                </c:pt>
                <c:pt idx="2500">
                  <c:v>725.98932045936704</c:v>
                </c:pt>
                <c:pt idx="2501">
                  <c:v>723.70273992248713</c:v>
                </c:pt>
                <c:pt idx="2502">
                  <c:v>720.84451425138673</c:v>
                </c:pt>
                <c:pt idx="2503">
                  <c:v>717.9862885802869</c:v>
                </c:pt>
                <c:pt idx="2504">
                  <c:v>715.69970804340744</c:v>
                </c:pt>
                <c:pt idx="2505">
                  <c:v>715.69970804340744</c:v>
                </c:pt>
                <c:pt idx="2506">
                  <c:v>715.69970804340744</c:v>
                </c:pt>
                <c:pt idx="2507">
                  <c:v>717.9862885802869</c:v>
                </c:pt>
                <c:pt idx="2508">
                  <c:v>717.9862885802869</c:v>
                </c:pt>
                <c:pt idx="2509">
                  <c:v>720.84451425138673</c:v>
                </c:pt>
                <c:pt idx="2510">
                  <c:v>723.70273992248713</c:v>
                </c:pt>
                <c:pt idx="2511">
                  <c:v>728.84754613046596</c:v>
                </c:pt>
                <c:pt idx="2512">
                  <c:v>728.84754613046596</c:v>
                </c:pt>
                <c:pt idx="2513">
                  <c:v>725.98932045936704</c:v>
                </c:pt>
                <c:pt idx="2514">
                  <c:v>723.70273992248713</c:v>
                </c:pt>
                <c:pt idx="2515">
                  <c:v>717.9862885802869</c:v>
                </c:pt>
                <c:pt idx="2516">
                  <c:v>715.69970804340744</c:v>
                </c:pt>
                <c:pt idx="2517">
                  <c:v>712.84148237230715</c:v>
                </c:pt>
                <c:pt idx="2518">
                  <c:v>709.98325670120732</c:v>
                </c:pt>
                <c:pt idx="2519">
                  <c:v>709.98325670120732</c:v>
                </c:pt>
                <c:pt idx="2520">
                  <c:v>712.84148237230715</c:v>
                </c:pt>
                <c:pt idx="2521">
                  <c:v>715.69970804340744</c:v>
                </c:pt>
                <c:pt idx="2522">
                  <c:v>717.9862885802869</c:v>
                </c:pt>
                <c:pt idx="2523">
                  <c:v>717.9862885802869</c:v>
                </c:pt>
                <c:pt idx="2524">
                  <c:v>720.84451425138673</c:v>
                </c:pt>
                <c:pt idx="2525">
                  <c:v>723.70273992248713</c:v>
                </c:pt>
                <c:pt idx="2526">
                  <c:v>723.70273992248713</c:v>
                </c:pt>
                <c:pt idx="2527">
                  <c:v>720.84451425138673</c:v>
                </c:pt>
                <c:pt idx="2528">
                  <c:v>717.9862885802869</c:v>
                </c:pt>
                <c:pt idx="2529">
                  <c:v>715.69970804340744</c:v>
                </c:pt>
                <c:pt idx="2530">
                  <c:v>715.69970804340744</c:v>
                </c:pt>
                <c:pt idx="2531">
                  <c:v>720.84451425138673</c:v>
                </c:pt>
                <c:pt idx="2532">
                  <c:v>731.13412666734655</c:v>
                </c:pt>
                <c:pt idx="2533">
                  <c:v>728.84754613046596</c:v>
                </c:pt>
                <c:pt idx="2534">
                  <c:v>725.98932045936704</c:v>
                </c:pt>
                <c:pt idx="2535">
                  <c:v>723.70273992248713</c:v>
                </c:pt>
                <c:pt idx="2536">
                  <c:v>717.9862885802869</c:v>
                </c:pt>
                <c:pt idx="2537">
                  <c:v>715.69970804340744</c:v>
                </c:pt>
                <c:pt idx="2538">
                  <c:v>715.69970804340744</c:v>
                </c:pt>
                <c:pt idx="2539">
                  <c:v>715.69970804340744</c:v>
                </c:pt>
                <c:pt idx="2540">
                  <c:v>715.69970804340744</c:v>
                </c:pt>
                <c:pt idx="2541">
                  <c:v>712.84148237230715</c:v>
                </c:pt>
                <c:pt idx="2542">
                  <c:v>712.84148237230715</c:v>
                </c:pt>
                <c:pt idx="2543">
                  <c:v>712.84148237230715</c:v>
                </c:pt>
                <c:pt idx="2544">
                  <c:v>717.9862885802869</c:v>
                </c:pt>
                <c:pt idx="2545">
                  <c:v>720.84451425138673</c:v>
                </c:pt>
                <c:pt idx="2546">
                  <c:v>723.70273992248713</c:v>
                </c:pt>
                <c:pt idx="2547">
                  <c:v>723.70273992248713</c:v>
                </c:pt>
                <c:pt idx="2548">
                  <c:v>720.84451425138673</c:v>
                </c:pt>
                <c:pt idx="2549">
                  <c:v>715.69970804340744</c:v>
                </c:pt>
                <c:pt idx="2550">
                  <c:v>712.84148237230715</c:v>
                </c:pt>
                <c:pt idx="2551">
                  <c:v>715.69970804340744</c:v>
                </c:pt>
                <c:pt idx="2552">
                  <c:v>715.69970804340744</c:v>
                </c:pt>
                <c:pt idx="2553">
                  <c:v>717.9862885802869</c:v>
                </c:pt>
                <c:pt idx="2554">
                  <c:v>717.9862885802869</c:v>
                </c:pt>
                <c:pt idx="2555">
                  <c:v>723.70273992248713</c:v>
                </c:pt>
                <c:pt idx="2556">
                  <c:v>723.70273992248713</c:v>
                </c:pt>
                <c:pt idx="2557">
                  <c:v>720.84451425138673</c:v>
                </c:pt>
                <c:pt idx="2558">
                  <c:v>715.69970804340744</c:v>
                </c:pt>
                <c:pt idx="2559">
                  <c:v>712.84148237230715</c:v>
                </c:pt>
                <c:pt idx="2560">
                  <c:v>709.98325670120732</c:v>
                </c:pt>
                <c:pt idx="2561">
                  <c:v>709.98325670120732</c:v>
                </c:pt>
                <c:pt idx="2562">
                  <c:v>709.98325670120732</c:v>
                </c:pt>
                <c:pt idx="2563">
                  <c:v>712.84148237230715</c:v>
                </c:pt>
                <c:pt idx="2564">
                  <c:v>712.84148237230715</c:v>
                </c:pt>
                <c:pt idx="2565">
                  <c:v>712.84148237230715</c:v>
                </c:pt>
                <c:pt idx="2566">
                  <c:v>715.69970804340744</c:v>
                </c:pt>
                <c:pt idx="2567">
                  <c:v>715.69970804340744</c:v>
                </c:pt>
                <c:pt idx="2568">
                  <c:v>715.69970804340744</c:v>
                </c:pt>
                <c:pt idx="2569">
                  <c:v>717.9862885802869</c:v>
                </c:pt>
                <c:pt idx="2570">
                  <c:v>715.69970804340744</c:v>
                </c:pt>
                <c:pt idx="2571">
                  <c:v>712.84148237230715</c:v>
                </c:pt>
                <c:pt idx="2572">
                  <c:v>709.98325670120732</c:v>
                </c:pt>
                <c:pt idx="2573">
                  <c:v>709.98325670120732</c:v>
                </c:pt>
                <c:pt idx="2574">
                  <c:v>712.84148237230715</c:v>
                </c:pt>
                <c:pt idx="2575">
                  <c:v>717.9862885802869</c:v>
                </c:pt>
                <c:pt idx="2576">
                  <c:v>723.70273992248713</c:v>
                </c:pt>
                <c:pt idx="2577">
                  <c:v>731.13412666734655</c:v>
                </c:pt>
                <c:pt idx="2578">
                  <c:v>731.13412666734655</c:v>
                </c:pt>
                <c:pt idx="2579">
                  <c:v>728.84754613046596</c:v>
                </c:pt>
                <c:pt idx="2580">
                  <c:v>720.84451425138673</c:v>
                </c:pt>
                <c:pt idx="2581">
                  <c:v>715.69970804340744</c:v>
                </c:pt>
                <c:pt idx="2582">
                  <c:v>709.98325670120732</c:v>
                </c:pt>
                <c:pt idx="2583">
                  <c:v>709.98325670120732</c:v>
                </c:pt>
                <c:pt idx="2584">
                  <c:v>712.84148237230715</c:v>
                </c:pt>
                <c:pt idx="2585">
                  <c:v>715.69970804340744</c:v>
                </c:pt>
                <c:pt idx="2586">
                  <c:v>717.9862885802869</c:v>
                </c:pt>
                <c:pt idx="2587">
                  <c:v>717.9862885802869</c:v>
                </c:pt>
                <c:pt idx="2588">
                  <c:v>725.98932045936704</c:v>
                </c:pt>
                <c:pt idx="2589">
                  <c:v>723.70273992248713</c:v>
                </c:pt>
                <c:pt idx="2590">
                  <c:v>720.84451425138673</c:v>
                </c:pt>
                <c:pt idx="2591">
                  <c:v>715.69970804340744</c:v>
                </c:pt>
                <c:pt idx="2592">
                  <c:v>712.84148237230715</c:v>
                </c:pt>
                <c:pt idx="2593">
                  <c:v>709.98325670120732</c:v>
                </c:pt>
                <c:pt idx="2594">
                  <c:v>712.84148237230715</c:v>
                </c:pt>
                <c:pt idx="2595">
                  <c:v>715.69970804340744</c:v>
                </c:pt>
                <c:pt idx="2596">
                  <c:v>717.9862885802869</c:v>
                </c:pt>
                <c:pt idx="2597">
                  <c:v>717.9862885802869</c:v>
                </c:pt>
                <c:pt idx="2598">
                  <c:v>717.9862885802869</c:v>
                </c:pt>
                <c:pt idx="2599">
                  <c:v>717.9862885802869</c:v>
                </c:pt>
                <c:pt idx="2600">
                  <c:v>723.70273992248713</c:v>
                </c:pt>
                <c:pt idx="2601">
                  <c:v>717.9862885802869</c:v>
                </c:pt>
                <c:pt idx="2602">
                  <c:v>717.9862885802869</c:v>
                </c:pt>
                <c:pt idx="2603">
                  <c:v>717.9862885802869</c:v>
                </c:pt>
                <c:pt idx="2604">
                  <c:v>717.9862885802869</c:v>
                </c:pt>
                <c:pt idx="2605">
                  <c:v>720.84451425138673</c:v>
                </c:pt>
                <c:pt idx="2606">
                  <c:v>720.84451425138673</c:v>
                </c:pt>
                <c:pt idx="2607">
                  <c:v>720.84451425138673</c:v>
                </c:pt>
                <c:pt idx="2608">
                  <c:v>717.9862885802869</c:v>
                </c:pt>
                <c:pt idx="2609">
                  <c:v>717.9862885802869</c:v>
                </c:pt>
                <c:pt idx="2610">
                  <c:v>715.69970804340744</c:v>
                </c:pt>
                <c:pt idx="2611">
                  <c:v>707.69667616432753</c:v>
                </c:pt>
                <c:pt idx="2612">
                  <c:v>704.83845049322747</c:v>
                </c:pt>
                <c:pt idx="2613">
                  <c:v>701.98022482212741</c:v>
                </c:pt>
                <c:pt idx="2614">
                  <c:v>701.98022482212741</c:v>
                </c:pt>
                <c:pt idx="2615">
                  <c:v>704.83845049322747</c:v>
                </c:pt>
                <c:pt idx="2616">
                  <c:v>707.69667616432753</c:v>
                </c:pt>
                <c:pt idx="2617">
                  <c:v>709.98325670120732</c:v>
                </c:pt>
                <c:pt idx="2618">
                  <c:v>723.70273992248713</c:v>
                </c:pt>
                <c:pt idx="2619">
                  <c:v>720.84451425138673</c:v>
                </c:pt>
                <c:pt idx="2620">
                  <c:v>715.69970804340744</c:v>
                </c:pt>
                <c:pt idx="2621">
                  <c:v>712.84148237230715</c:v>
                </c:pt>
                <c:pt idx="2622">
                  <c:v>709.98325670120732</c:v>
                </c:pt>
                <c:pt idx="2623">
                  <c:v>707.69667616432753</c:v>
                </c:pt>
                <c:pt idx="2624">
                  <c:v>707.69667616432753</c:v>
                </c:pt>
                <c:pt idx="2625">
                  <c:v>709.98325670120732</c:v>
                </c:pt>
                <c:pt idx="2626">
                  <c:v>712.84148237230715</c:v>
                </c:pt>
                <c:pt idx="2627">
                  <c:v>723.70273992248713</c:v>
                </c:pt>
                <c:pt idx="2628">
                  <c:v>723.70273992248713</c:v>
                </c:pt>
                <c:pt idx="2629">
                  <c:v>723.70273992248713</c:v>
                </c:pt>
                <c:pt idx="2630">
                  <c:v>720.84451425138673</c:v>
                </c:pt>
                <c:pt idx="2631">
                  <c:v>720.84451425138673</c:v>
                </c:pt>
                <c:pt idx="2632">
                  <c:v>717.9862885802869</c:v>
                </c:pt>
                <c:pt idx="2633">
                  <c:v>715.69970804340744</c:v>
                </c:pt>
                <c:pt idx="2634">
                  <c:v>715.69970804340744</c:v>
                </c:pt>
                <c:pt idx="2635">
                  <c:v>712.84148237230715</c:v>
                </c:pt>
                <c:pt idx="2636">
                  <c:v>715.69970804340744</c:v>
                </c:pt>
                <c:pt idx="2637">
                  <c:v>715.69970804340744</c:v>
                </c:pt>
                <c:pt idx="2638">
                  <c:v>717.9862885802869</c:v>
                </c:pt>
                <c:pt idx="2639">
                  <c:v>717.9862885802869</c:v>
                </c:pt>
                <c:pt idx="2640">
                  <c:v>717.9862885802869</c:v>
                </c:pt>
                <c:pt idx="2641">
                  <c:v>720.84451425138673</c:v>
                </c:pt>
                <c:pt idx="2642">
                  <c:v>717.9862885802869</c:v>
                </c:pt>
                <c:pt idx="2643">
                  <c:v>715.69970804340744</c:v>
                </c:pt>
                <c:pt idx="2644">
                  <c:v>709.98325670120732</c:v>
                </c:pt>
                <c:pt idx="2645">
                  <c:v>704.83845049322747</c:v>
                </c:pt>
                <c:pt idx="2646">
                  <c:v>704.83845049322747</c:v>
                </c:pt>
                <c:pt idx="2647">
                  <c:v>707.69667616432753</c:v>
                </c:pt>
                <c:pt idx="2648">
                  <c:v>712.84148237230715</c:v>
                </c:pt>
                <c:pt idx="2649">
                  <c:v>715.69970804340744</c:v>
                </c:pt>
                <c:pt idx="2650">
                  <c:v>717.9862885802869</c:v>
                </c:pt>
                <c:pt idx="2651">
                  <c:v>717.9862885802869</c:v>
                </c:pt>
                <c:pt idx="2652">
                  <c:v>715.69970804340744</c:v>
                </c:pt>
                <c:pt idx="2653">
                  <c:v>715.69970804340744</c:v>
                </c:pt>
                <c:pt idx="2654">
                  <c:v>715.69970804340744</c:v>
                </c:pt>
                <c:pt idx="2655">
                  <c:v>717.9862885802869</c:v>
                </c:pt>
                <c:pt idx="2656">
                  <c:v>715.69970804340744</c:v>
                </c:pt>
                <c:pt idx="2657">
                  <c:v>715.69970804340744</c:v>
                </c:pt>
                <c:pt idx="2658">
                  <c:v>715.69970804340744</c:v>
                </c:pt>
                <c:pt idx="2659">
                  <c:v>723.70273992248713</c:v>
                </c:pt>
                <c:pt idx="2660">
                  <c:v>720.84451425138673</c:v>
                </c:pt>
                <c:pt idx="2661">
                  <c:v>723.70273992248713</c:v>
                </c:pt>
                <c:pt idx="2662">
                  <c:v>723.70273992248713</c:v>
                </c:pt>
                <c:pt idx="2663">
                  <c:v>720.84451425138673</c:v>
                </c:pt>
                <c:pt idx="2664">
                  <c:v>717.9862885802869</c:v>
                </c:pt>
                <c:pt idx="2665">
                  <c:v>715.69970804340744</c:v>
                </c:pt>
                <c:pt idx="2666">
                  <c:v>712.84148237230715</c:v>
                </c:pt>
                <c:pt idx="2667">
                  <c:v>712.84148237230715</c:v>
                </c:pt>
                <c:pt idx="2668">
                  <c:v>715.69970804340744</c:v>
                </c:pt>
                <c:pt idx="2669">
                  <c:v>715.69970804340744</c:v>
                </c:pt>
                <c:pt idx="2670">
                  <c:v>715.69970804340744</c:v>
                </c:pt>
                <c:pt idx="2671">
                  <c:v>712.84148237230715</c:v>
                </c:pt>
                <c:pt idx="2672">
                  <c:v>709.98325670120732</c:v>
                </c:pt>
                <c:pt idx="2673">
                  <c:v>709.98325670120732</c:v>
                </c:pt>
                <c:pt idx="2674">
                  <c:v>712.84148237230715</c:v>
                </c:pt>
                <c:pt idx="2675">
                  <c:v>715.69970804340744</c:v>
                </c:pt>
                <c:pt idx="2676">
                  <c:v>717.9862885802869</c:v>
                </c:pt>
                <c:pt idx="2677">
                  <c:v>731.13412666734655</c:v>
                </c:pt>
                <c:pt idx="2678">
                  <c:v>723.70273992248713</c:v>
                </c:pt>
                <c:pt idx="2679">
                  <c:v>723.70273992248713</c:v>
                </c:pt>
                <c:pt idx="2680">
                  <c:v>720.84451425138673</c:v>
                </c:pt>
                <c:pt idx="2681">
                  <c:v>720.84451425138673</c:v>
                </c:pt>
                <c:pt idx="2682">
                  <c:v>720.84451425138673</c:v>
                </c:pt>
                <c:pt idx="2683">
                  <c:v>723.70273992248713</c:v>
                </c:pt>
                <c:pt idx="2684">
                  <c:v>723.70273992248713</c:v>
                </c:pt>
                <c:pt idx="2685">
                  <c:v>725.98932045936704</c:v>
                </c:pt>
                <c:pt idx="2686">
                  <c:v>723.70273992248713</c:v>
                </c:pt>
                <c:pt idx="2687">
                  <c:v>720.84451425138673</c:v>
                </c:pt>
                <c:pt idx="2688">
                  <c:v>717.9862885802869</c:v>
                </c:pt>
                <c:pt idx="2689">
                  <c:v>717.9862885802869</c:v>
                </c:pt>
                <c:pt idx="2690">
                  <c:v>715.69970804340744</c:v>
                </c:pt>
                <c:pt idx="2691">
                  <c:v>715.69970804340744</c:v>
                </c:pt>
                <c:pt idx="2692">
                  <c:v>715.69970804340744</c:v>
                </c:pt>
                <c:pt idx="2693">
                  <c:v>715.69970804340744</c:v>
                </c:pt>
                <c:pt idx="2694">
                  <c:v>715.69970804340744</c:v>
                </c:pt>
                <c:pt idx="2695">
                  <c:v>715.69970804340744</c:v>
                </c:pt>
                <c:pt idx="2696">
                  <c:v>715.69970804340744</c:v>
                </c:pt>
                <c:pt idx="2697">
                  <c:v>725.98932045936704</c:v>
                </c:pt>
                <c:pt idx="2698">
                  <c:v>717.9862885802869</c:v>
                </c:pt>
                <c:pt idx="2699">
                  <c:v>712.84148237230715</c:v>
                </c:pt>
                <c:pt idx="2700">
                  <c:v>709.98325670120732</c:v>
                </c:pt>
                <c:pt idx="2701">
                  <c:v>704.83845049322747</c:v>
                </c:pt>
                <c:pt idx="2702">
                  <c:v>707.69667616432753</c:v>
                </c:pt>
                <c:pt idx="2703">
                  <c:v>707.69667616432753</c:v>
                </c:pt>
                <c:pt idx="2704">
                  <c:v>709.98325670120732</c:v>
                </c:pt>
                <c:pt idx="2705">
                  <c:v>709.98325670120732</c:v>
                </c:pt>
                <c:pt idx="2706">
                  <c:v>712.84148237230715</c:v>
                </c:pt>
                <c:pt idx="2707">
                  <c:v>712.84148237230715</c:v>
                </c:pt>
                <c:pt idx="2708">
                  <c:v>712.84148237230715</c:v>
                </c:pt>
                <c:pt idx="2709">
                  <c:v>712.84148237230715</c:v>
                </c:pt>
                <c:pt idx="2710">
                  <c:v>712.84148237230715</c:v>
                </c:pt>
                <c:pt idx="2711">
                  <c:v>712.84148237230715</c:v>
                </c:pt>
                <c:pt idx="2712">
                  <c:v>712.84148237230715</c:v>
                </c:pt>
                <c:pt idx="2713">
                  <c:v>712.84148237230715</c:v>
                </c:pt>
                <c:pt idx="2714">
                  <c:v>712.84148237230715</c:v>
                </c:pt>
                <c:pt idx="2715">
                  <c:v>712.84148237230715</c:v>
                </c:pt>
                <c:pt idx="2716">
                  <c:v>712.84148237230715</c:v>
                </c:pt>
                <c:pt idx="2717">
                  <c:v>712.84148237230715</c:v>
                </c:pt>
                <c:pt idx="2718">
                  <c:v>712.84148237230715</c:v>
                </c:pt>
                <c:pt idx="2719">
                  <c:v>709.98325670120732</c:v>
                </c:pt>
                <c:pt idx="2720">
                  <c:v>712.84148237230715</c:v>
                </c:pt>
                <c:pt idx="2721">
                  <c:v>712.84148237230715</c:v>
                </c:pt>
                <c:pt idx="2722">
                  <c:v>712.84148237230715</c:v>
                </c:pt>
                <c:pt idx="2723">
                  <c:v>709.98325670120732</c:v>
                </c:pt>
                <c:pt idx="2724">
                  <c:v>709.98325670120732</c:v>
                </c:pt>
                <c:pt idx="2725">
                  <c:v>712.84148237230715</c:v>
                </c:pt>
                <c:pt idx="2726">
                  <c:v>712.84148237230715</c:v>
                </c:pt>
                <c:pt idx="2727">
                  <c:v>715.69970804340744</c:v>
                </c:pt>
                <c:pt idx="2728">
                  <c:v>712.84148237230715</c:v>
                </c:pt>
                <c:pt idx="2729">
                  <c:v>712.84148237230715</c:v>
                </c:pt>
                <c:pt idx="2730">
                  <c:v>712.84148237230715</c:v>
                </c:pt>
                <c:pt idx="2731">
                  <c:v>712.84148237230715</c:v>
                </c:pt>
                <c:pt idx="2732">
                  <c:v>715.69970804340744</c:v>
                </c:pt>
                <c:pt idx="2733">
                  <c:v>720.84451425138673</c:v>
                </c:pt>
                <c:pt idx="2734">
                  <c:v>725.98932045936704</c:v>
                </c:pt>
                <c:pt idx="2735">
                  <c:v>728.84754613046596</c:v>
                </c:pt>
                <c:pt idx="2736">
                  <c:v>728.84754613046596</c:v>
                </c:pt>
                <c:pt idx="2737">
                  <c:v>728.84754613046596</c:v>
                </c:pt>
                <c:pt idx="2738">
                  <c:v>723.70273992248713</c:v>
                </c:pt>
                <c:pt idx="2739">
                  <c:v>717.9862885802869</c:v>
                </c:pt>
                <c:pt idx="2740">
                  <c:v>712.84148237230715</c:v>
                </c:pt>
                <c:pt idx="2741">
                  <c:v>712.84148237230715</c:v>
                </c:pt>
                <c:pt idx="2742">
                  <c:v>715.69970804340744</c:v>
                </c:pt>
                <c:pt idx="2743">
                  <c:v>709.98325670120732</c:v>
                </c:pt>
                <c:pt idx="2744">
                  <c:v>723.70273992248713</c:v>
                </c:pt>
                <c:pt idx="2745">
                  <c:v>717.9862885802869</c:v>
                </c:pt>
                <c:pt idx="2746">
                  <c:v>715.69970804340744</c:v>
                </c:pt>
                <c:pt idx="2747">
                  <c:v>715.69970804340744</c:v>
                </c:pt>
                <c:pt idx="2748">
                  <c:v>712.84148237230715</c:v>
                </c:pt>
                <c:pt idx="2749">
                  <c:v>712.84148237230715</c:v>
                </c:pt>
                <c:pt idx="2750">
                  <c:v>709.98325670120732</c:v>
                </c:pt>
                <c:pt idx="2751">
                  <c:v>707.69667616432753</c:v>
                </c:pt>
                <c:pt idx="2752">
                  <c:v>704.83845049322747</c:v>
                </c:pt>
                <c:pt idx="2753">
                  <c:v>701.98022482212741</c:v>
                </c:pt>
                <c:pt idx="2754">
                  <c:v>704.83845049322747</c:v>
                </c:pt>
                <c:pt idx="2755">
                  <c:v>707.69667616432753</c:v>
                </c:pt>
                <c:pt idx="2756">
                  <c:v>709.98325670120732</c:v>
                </c:pt>
                <c:pt idx="2757">
                  <c:v>712.84148237230715</c:v>
                </c:pt>
                <c:pt idx="2758">
                  <c:v>715.69970804340744</c:v>
                </c:pt>
                <c:pt idx="2759">
                  <c:v>712.84148237230715</c:v>
                </c:pt>
                <c:pt idx="2760">
                  <c:v>709.98325670120732</c:v>
                </c:pt>
                <c:pt idx="2761">
                  <c:v>707.69667616432753</c:v>
                </c:pt>
                <c:pt idx="2762">
                  <c:v>707.69667616432753</c:v>
                </c:pt>
                <c:pt idx="2763">
                  <c:v>707.69667616432753</c:v>
                </c:pt>
                <c:pt idx="2764">
                  <c:v>709.98325670120732</c:v>
                </c:pt>
                <c:pt idx="2765">
                  <c:v>709.98325670120732</c:v>
                </c:pt>
                <c:pt idx="2766">
                  <c:v>712.84148237230715</c:v>
                </c:pt>
                <c:pt idx="2767">
                  <c:v>715.69970804340744</c:v>
                </c:pt>
                <c:pt idx="2768">
                  <c:v>715.69970804340744</c:v>
                </c:pt>
                <c:pt idx="2769">
                  <c:v>717.9862885802869</c:v>
                </c:pt>
                <c:pt idx="2770">
                  <c:v>720.84451425138673</c:v>
                </c:pt>
                <c:pt idx="2771">
                  <c:v>717.9862885802869</c:v>
                </c:pt>
                <c:pt idx="2772">
                  <c:v>715.69970804340744</c:v>
                </c:pt>
                <c:pt idx="2773">
                  <c:v>712.84148237230715</c:v>
                </c:pt>
                <c:pt idx="2774">
                  <c:v>709.98325670120732</c:v>
                </c:pt>
                <c:pt idx="2775">
                  <c:v>709.98325670120732</c:v>
                </c:pt>
                <c:pt idx="2776">
                  <c:v>709.98325670120732</c:v>
                </c:pt>
                <c:pt idx="2777">
                  <c:v>709.98325670120732</c:v>
                </c:pt>
                <c:pt idx="2778">
                  <c:v>709.98325670120732</c:v>
                </c:pt>
                <c:pt idx="2779">
                  <c:v>712.84148237230715</c:v>
                </c:pt>
                <c:pt idx="2780">
                  <c:v>723.70273992248713</c:v>
                </c:pt>
                <c:pt idx="2781">
                  <c:v>725.98932045936704</c:v>
                </c:pt>
                <c:pt idx="2782">
                  <c:v>728.84754613046596</c:v>
                </c:pt>
                <c:pt idx="2783">
                  <c:v>728.84754613046596</c:v>
                </c:pt>
                <c:pt idx="2784">
                  <c:v>731.13412666734655</c:v>
                </c:pt>
                <c:pt idx="2785">
                  <c:v>728.84754613046596</c:v>
                </c:pt>
                <c:pt idx="2786">
                  <c:v>728.84754613046596</c:v>
                </c:pt>
                <c:pt idx="2787">
                  <c:v>723.70273992248713</c:v>
                </c:pt>
                <c:pt idx="2788">
                  <c:v>720.84451425138673</c:v>
                </c:pt>
                <c:pt idx="2789">
                  <c:v>720.84451425138673</c:v>
                </c:pt>
                <c:pt idx="2790">
                  <c:v>720.84451425138673</c:v>
                </c:pt>
                <c:pt idx="2791">
                  <c:v>717.9862885802869</c:v>
                </c:pt>
                <c:pt idx="2792">
                  <c:v>715.69970804340744</c:v>
                </c:pt>
                <c:pt idx="2793">
                  <c:v>712.84148237230715</c:v>
                </c:pt>
                <c:pt idx="2794">
                  <c:v>712.84148237230715</c:v>
                </c:pt>
                <c:pt idx="2795">
                  <c:v>725.98932045936704</c:v>
                </c:pt>
                <c:pt idx="2796">
                  <c:v>717.9862885802869</c:v>
                </c:pt>
                <c:pt idx="2797">
                  <c:v>712.84148237230715</c:v>
                </c:pt>
                <c:pt idx="2798">
                  <c:v>709.98325670120732</c:v>
                </c:pt>
                <c:pt idx="2799">
                  <c:v>707.69667616432753</c:v>
                </c:pt>
                <c:pt idx="2800">
                  <c:v>704.83845049322747</c:v>
                </c:pt>
                <c:pt idx="2801">
                  <c:v>707.69667616432753</c:v>
                </c:pt>
                <c:pt idx="2802">
                  <c:v>707.69667616432753</c:v>
                </c:pt>
                <c:pt idx="2803">
                  <c:v>707.69667616432753</c:v>
                </c:pt>
                <c:pt idx="2804">
                  <c:v>709.98325670120732</c:v>
                </c:pt>
                <c:pt idx="2805">
                  <c:v>712.84148237230715</c:v>
                </c:pt>
                <c:pt idx="2806">
                  <c:v>715.69970804340744</c:v>
                </c:pt>
                <c:pt idx="2807">
                  <c:v>717.9862885802869</c:v>
                </c:pt>
                <c:pt idx="2808">
                  <c:v>720.84451425138673</c:v>
                </c:pt>
                <c:pt idx="2809">
                  <c:v>720.84451425138673</c:v>
                </c:pt>
                <c:pt idx="2810">
                  <c:v>720.84451425138673</c:v>
                </c:pt>
                <c:pt idx="2811">
                  <c:v>720.84451425138673</c:v>
                </c:pt>
                <c:pt idx="2812">
                  <c:v>715.69970804340744</c:v>
                </c:pt>
                <c:pt idx="2813">
                  <c:v>720.84451425138673</c:v>
                </c:pt>
                <c:pt idx="2814">
                  <c:v>725.98932045936704</c:v>
                </c:pt>
                <c:pt idx="2815">
                  <c:v>725.98932045936704</c:v>
                </c:pt>
                <c:pt idx="2816">
                  <c:v>728.84754613046596</c:v>
                </c:pt>
                <c:pt idx="2817">
                  <c:v>728.84754613046596</c:v>
                </c:pt>
                <c:pt idx="2818">
                  <c:v>728.84754613046596</c:v>
                </c:pt>
                <c:pt idx="2819">
                  <c:v>725.98932045936704</c:v>
                </c:pt>
                <c:pt idx="2820">
                  <c:v>723.70273992248713</c:v>
                </c:pt>
                <c:pt idx="2821">
                  <c:v>720.84451425138673</c:v>
                </c:pt>
                <c:pt idx="2822">
                  <c:v>720.84451425138673</c:v>
                </c:pt>
                <c:pt idx="2823">
                  <c:v>720.84451425138673</c:v>
                </c:pt>
                <c:pt idx="2824">
                  <c:v>723.70273992248713</c:v>
                </c:pt>
                <c:pt idx="2825">
                  <c:v>723.70273992248713</c:v>
                </c:pt>
                <c:pt idx="2826">
                  <c:v>717.9862885802869</c:v>
                </c:pt>
                <c:pt idx="2827">
                  <c:v>717.9862885802869</c:v>
                </c:pt>
                <c:pt idx="2828">
                  <c:v>717.9862885802869</c:v>
                </c:pt>
                <c:pt idx="2829">
                  <c:v>715.69970804340744</c:v>
                </c:pt>
                <c:pt idx="2830">
                  <c:v>712.84148237230715</c:v>
                </c:pt>
                <c:pt idx="2831">
                  <c:v>709.98325670120732</c:v>
                </c:pt>
                <c:pt idx="2832">
                  <c:v>704.83845049322747</c:v>
                </c:pt>
                <c:pt idx="2833">
                  <c:v>701.98022482212741</c:v>
                </c:pt>
                <c:pt idx="2834">
                  <c:v>704.83845049322747</c:v>
                </c:pt>
                <c:pt idx="2835">
                  <c:v>707.69667616432753</c:v>
                </c:pt>
                <c:pt idx="2836">
                  <c:v>709.98325670120732</c:v>
                </c:pt>
                <c:pt idx="2837">
                  <c:v>712.84148237230715</c:v>
                </c:pt>
                <c:pt idx="2838">
                  <c:v>715.69970804340744</c:v>
                </c:pt>
                <c:pt idx="2839">
                  <c:v>717.9862885802869</c:v>
                </c:pt>
                <c:pt idx="2840">
                  <c:v>717.9862885802869</c:v>
                </c:pt>
                <c:pt idx="2841">
                  <c:v>715.69970804340744</c:v>
                </c:pt>
                <c:pt idx="2842">
                  <c:v>712.84148237230715</c:v>
                </c:pt>
                <c:pt idx="2843">
                  <c:v>709.98325670120732</c:v>
                </c:pt>
                <c:pt idx="2844">
                  <c:v>712.84148237230715</c:v>
                </c:pt>
                <c:pt idx="2845">
                  <c:v>715.69970804340744</c:v>
                </c:pt>
                <c:pt idx="2846">
                  <c:v>715.69970804340744</c:v>
                </c:pt>
                <c:pt idx="2847">
                  <c:v>725.98932045936704</c:v>
                </c:pt>
                <c:pt idx="2848">
                  <c:v>723.70273992248713</c:v>
                </c:pt>
                <c:pt idx="2849">
                  <c:v>723.70273992248713</c:v>
                </c:pt>
                <c:pt idx="2850">
                  <c:v>720.84451425138673</c:v>
                </c:pt>
                <c:pt idx="2851">
                  <c:v>715.69970804340744</c:v>
                </c:pt>
                <c:pt idx="2852">
                  <c:v>712.84148237230715</c:v>
                </c:pt>
                <c:pt idx="2853">
                  <c:v>709.98325670120732</c:v>
                </c:pt>
                <c:pt idx="2854">
                  <c:v>709.98325670120732</c:v>
                </c:pt>
                <c:pt idx="2855">
                  <c:v>709.98325670120732</c:v>
                </c:pt>
                <c:pt idx="2856">
                  <c:v>709.98325670120732</c:v>
                </c:pt>
                <c:pt idx="2857">
                  <c:v>709.98325670120732</c:v>
                </c:pt>
                <c:pt idx="2858">
                  <c:v>709.98325670120732</c:v>
                </c:pt>
                <c:pt idx="2859">
                  <c:v>717.9862885802869</c:v>
                </c:pt>
                <c:pt idx="2860">
                  <c:v>717.9862885802869</c:v>
                </c:pt>
                <c:pt idx="2861">
                  <c:v>720.84451425138673</c:v>
                </c:pt>
                <c:pt idx="2862">
                  <c:v>717.9862885802869</c:v>
                </c:pt>
                <c:pt idx="2863">
                  <c:v>717.9862885802869</c:v>
                </c:pt>
                <c:pt idx="2864">
                  <c:v>715.69970804340744</c:v>
                </c:pt>
                <c:pt idx="2865">
                  <c:v>715.69970804340744</c:v>
                </c:pt>
                <c:pt idx="2866">
                  <c:v>712.84148237230715</c:v>
                </c:pt>
                <c:pt idx="2867">
                  <c:v>715.69970804340744</c:v>
                </c:pt>
                <c:pt idx="2868">
                  <c:v>717.9862885802869</c:v>
                </c:pt>
                <c:pt idx="2869">
                  <c:v>725.98932045936704</c:v>
                </c:pt>
                <c:pt idx="2870">
                  <c:v>725.98932045936704</c:v>
                </c:pt>
                <c:pt idx="2871">
                  <c:v>720.84451425138673</c:v>
                </c:pt>
                <c:pt idx="2872">
                  <c:v>715.69970804340744</c:v>
                </c:pt>
                <c:pt idx="2873">
                  <c:v>712.84148237230715</c:v>
                </c:pt>
                <c:pt idx="2874">
                  <c:v>712.84148237230715</c:v>
                </c:pt>
                <c:pt idx="2875">
                  <c:v>723.70273992248713</c:v>
                </c:pt>
                <c:pt idx="2876">
                  <c:v>717.9862885802869</c:v>
                </c:pt>
                <c:pt idx="2877">
                  <c:v>717.9862885802869</c:v>
                </c:pt>
                <c:pt idx="2878">
                  <c:v>715.69970804340744</c:v>
                </c:pt>
                <c:pt idx="2879">
                  <c:v>709.98325670120732</c:v>
                </c:pt>
                <c:pt idx="2880">
                  <c:v>707.69667616432753</c:v>
                </c:pt>
                <c:pt idx="2881">
                  <c:v>707.69667616432753</c:v>
                </c:pt>
                <c:pt idx="2882">
                  <c:v>707.69667616432753</c:v>
                </c:pt>
                <c:pt idx="2883">
                  <c:v>712.84148237230715</c:v>
                </c:pt>
                <c:pt idx="2884">
                  <c:v>715.69970804340744</c:v>
                </c:pt>
                <c:pt idx="2885">
                  <c:v>715.69970804340744</c:v>
                </c:pt>
                <c:pt idx="2886">
                  <c:v>715.69970804340744</c:v>
                </c:pt>
                <c:pt idx="2887">
                  <c:v>715.69970804340744</c:v>
                </c:pt>
                <c:pt idx="2888">
                  <c:v>715.69970804340744</c:v>
                </c:pt>
                <c:pt idx="2889">
                  <c:v>715.69970804340744</c:v>
                </c:pt>
                <c:pt idx="2890">
                  <c:v>715.69970804340744</c:v>
                </c:pt>
                <c:pt idx="2891">
                  <c:v>717.9862885802869</c:v>
                </c:pt>
                <c:pt idx="2892">
                  <c:v>723.70273992248713</c:v>
                </c:pt>
                <c:pt idx="2893">
                  <c:v>720.84451425138673</c:v>
                </c:pt>
                <c:pt idx="2894">
                  <c:v>715.69970804340744</c:v>
                </c:pt>
                <c:pt idx="2895">
                  <c:v>712.84148237230715</c:v>
                </c:pt>
                <c:pt idx="2896">
                  <c:v>712.84148237230715</c:v>
                </c:pt>
                <c:pt idx="2897">
                  <c:v>709.98325670120732</c:v>
                </c:pt>
                <c:pt idx="2898">
                  <c:v>709.98325670120732</c:v>
                </c:pt>
                <c:pt idx="2899">
                  <c:v>717.9862885802869</c:v>
                </c:pt>
                <c:pt idx="2900">
                  <c:v>712.84148237230715</c:v>
                </c:pt>
                <c:pt idx="2901">
                  <c:v>709.98325670120732</c:v>
                </c:pt>
                <c:pt idx="2902">
                  <c:v>707.69667616432753</c:v>
                </c:pt>
                <c:pt idx="2903">
                  <c:v>707.69667616432753</c:v>
                </c:pt>
                <c:pt idx="2904">
                  <c:v>709.98325670120732</c:v>
                </c:pt>
                <c:pt idx="2905">
                  <c:v>717.9862885802869</c:v>
                </c:pt>
                <c:pt idx="2906">
                  <c:v>720.84451425138673</c:v>
                </c:pt>
                <c:pt idx="2907">
                  <c:v>720.84451425138673</c:v>
                </c:pt>
                <c:pt idx="2908">
                  <c:v>723.70273992248713</c:v>
                </c:pt>
                <c:pt idx="2909">
                  <c:v>720.84451425138673</c:v>
                </c:pt>
                <c:pt idx="2910">
                  <c:v>720.84451425138673</c:v>
                </c:pt>
                <c:pt idx="2911">
                  <c:v>717.9862885802869</c:v>
                </c:pt>
                <c:pt idx="2912">
                  <c:v>715.69970804340744</c:v>
                </c:pt>
                <c:pt idx="2913">
                  <c:v>712.84148237230715</c:v>
                </c:pt>
                <c:pt idx="2914">
                  <c:v>712.84148237230715</c:v>
                </c:pt>
                <c:pt idx="2915">
                  <c:v>712.84148237230715</c:v>
                </c:pt>
                <c:pt idx="2916">
                  <c:v>717.9862885802869</c:v>
                </c:pt>
                <c:pt idx="2917">
                  <c:v>720.84451425138673</c:v>
                </c:pt>
                <c:pt idx="2918">
                  <c:v>723.70273992248713</c:v>
                </c:pt>
                <c:pt idx="2919">
                  <c:v>720.84451425138673</c:v>
                </c:pt>
                <c:pt idx="2920">
                  <c:v>717.9862885802869</c:v>
                </c:pt>
                <c:pt idx="2921">
                  <c:v>712.84148237230715</c:v>
                </c:pt>
                <c:pt idx="2922">
                  <c:v>709.98325670120732</c:v>
                </c:pt>
                <c:pt idx="2923">
                  <c:v>707.69667616432753</c:v>
                </c:pt>
                <c:pt idx="2924">
                  <c:v>704.83845049322747</c:v>
                </c:pt>
                <c:pt idx="2925">
                  <c:v>704.83845049322747</c:v>
                </c:pt>
                <c:pt idx="2926">
                  <c:v>707.69667616432753</c:v>
                </c:pt>
                <c:pt idx="2927">
                  <c:v>709.98325670120732</c:v>
                </c:pt>
                <c:pt idx="2928">
                  <c:v>712.84148237230715</c:v>
                </c:pt>
                <c:pt idx="2929">
                  <c:v>712.84148237230715</c:v>
                </c:pt>
                <c:pt idx="2930">
                  <c:v>715.69970804340744</c:v>
                </c:pt>
                <c:pt idx="2931">
                  <c:v>715.69970804340744</c:v>
                </c:pt>
                <c:pt idx="2932">
                  <c:v>720.84451425138673</c:v>
                </c:pt>
                <c:pt idx="2933">
                  <c:v>715.69970804340744</c:v>
                </c:pt>
              </c:numCache>
            </c:numRef>
          </c:yVal>
          <c:smooth val="0"/>
        </c:ser>
        <c:ser>
          <c:idx val="0"/>
          <c:order val="2"/>
          <c:tx>
            <c:v>internal tap 1</c:v>
          </c:tx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A50FSV!$P$4:$P$2937</c:f>
              <c:numCache>
                <c:formatCode>General</c:formatCode>
                <c:ptCount val="2934"/>
                <c:pt idx="0">
                  <c:v>0</c:v>
                </c:pt>
                <c:pt idx="1">
                  <c:v>5.5357142857142896E-3</c:v>
                </c:pt>
                <c:pt idx="2">
                  <c:v>1.1071428571428579E-2</c:v>
                </c:pt>
                <c:pt idx="3">
                  <c:v>1.6607142857142859E-2</c:v>
                </c:pt>
                <c:pt idx="4">
                  <c:v>2.2142857142857152E-2</c:v>
                </c:pt>
                <c:pt idx="5">
                  <c:v>2.7678571428571466E-2</c:v>
                </c:pt>
                <c:pt idx="6">
                  <c:v>3.3214285714285717E-2</c:v>
                </c:pt>
                <c:pt idx="7">
                  <c:v>3.8750000000000007E-2</c:v>
                </c:pt>
                <c:pt idx="8">
                  <c:v>4.4285714285714303E-2</c:v>
                </c:pt>
                <c:pt idx="9">
                  <c:v>4.9821428571428572E-2</c:v>
                </c:pt>
                <c:pt idx="10">
                  <c:v>5.5357142857142896E-2</c:v>
                </c:pt>
                <c:pt idx="11">
                  <c:v>6.0892857142857186E-2</c:v>
                </c:pt>
                <c:pt idx="12">
                  <c:v>6.6428571428571434E-2</c:v>
                </c:pt>
                <c:pt idx="13">
                  <c:v>7.1964285714285717E-2</c:v>
                </c:pt>
                <c:pt idx="14">
                  <c:v>7.7500000000000013E-2</c:v>
                </c:pt>
                <c:pt idx="15">
                  <c:v>8.3035714285714282E-2</c:v>
                </c:pt>
                <c:pt idx="16">
                  <c:v>8.8571428571428731E-2</c:v>
                </c:pt>
                <c:pt idx="17">
                  <c:v>9.4107142857142959E-2</c:v>
                </c:pt>
                <c:pt idx="18">
                  <c:v>9.9642857142857241E-2</c:v>
                </c:pt>
                <c:pt idx="19">
                  <c:v>0.10517857142857154</c:v>
                </c:pt>
                <c:pt idx="20">
                  <c:v>0.11071428571428572</c:v>
                </c:pt>
                <c:pt idx="21">
                  <c:v>0.11625000000000002</c:v>
                </c:pt>
                <c:pt idx="22">
                  <c:v>0.12178571428571441</c:v>
                </c:pt>
                <c:pt idx="23">
                  <c:v>0.12732142857142872</c:v>
                </c:pt>
                <c:pt idx="24">
                  <c:v>0.13285714285714301</c:v>
                </c:pt>
                <c:pt idx="25">
                  <c:v>0.13839285714285721</c:v>
                </c:pt>
                <c:pt idx="26">
                  <c:v>0.14392857142857138</c:v>
                </c:pt>
                <c:pt idx="27">
                  <c:v>0.14946428571428594</c:v>
                </c:pt>
                <c:pt idx="28">
                  <c:v>0.15500000000000014</c:v>
                </c:pt>
                <c:pt idx="29">
                  <c:v>0.1605357142857142</c:v>
                </c:pt>
                <c:pt idx="30">
                  <c:v>0.16607142857142876</c:v>
                </c:pt>
                <c:pt idx="31">
                  <c:v>0.17160714285714301</c:v>
                </c:pt>
                <c:pt idx="32">
                  <c:v>0.17714285714285721</c:v>
                </c:pt>
                <c:pt idx="33">
                  <c:v>0.1826785714285713</c:v>
                </c:pt>
                <c:pt idx="34">
                  <c:v>0.18821428571428594</c:v>
                </c:pt>
                <c:pt idx="35">
                  <c:v>0.19375000000000001</c:v>
                </c:pt>
                <c:pt idx="36">
                  <c:v>0.19928571428571418</c:v>
                </c:pt>
                <c:pt idx="37">
                  <c:v>0.20482142857142877</c:v>
                </c:pt>
                <c:pt idx="38">
                  <c:v>0.21035714285714302</c:v>
                </c:pt>
                <c:pt idx="39">
                  <c:v>0.21589285714285728</c:v>
                </c:pt>
                <c:pt idx="40">
                  <c:v>0.22142857142857134</c:v>
                </c:pt>
                <c:pt idx="41">
                  <c:v>0.22696428571428584</c:v>
                </c:pt>
                <c:pt idx="42">
                  <c:v>0.23250000000000001</c:v>
                </c:pt>
                <c:pt idx="43">
                  <c:v>0.23803571428571427</c:v>
                </c:pt>
                <c:pt idx="44">
                  <c:v>0.24357142857142883</c:v>
                </c:pt>
                <c:pt idx="45">
                  <c:v>0.24910714285714308</c:v>
                </c:pt>
                <c:pt idx="46">
                  <c:v>0.25464285714285745</c:v>
                </c:pt>
                <c:pt idx="47">
                  <c:v>0.26017857142857148</c:v>
                </c:pt>
                <c:pt idx="48">
                  <c:v>0.26571428571428601</c:v>
                </c:pt>
                <c:pt idx="49">
                  <c:v>0.27125000000000005</c:v>
                </c:pt>
                <c:pt idx="50">
                  <c:v>0.2767857142857143</c:v>
                </c:pt>
                <c:pt idx="51">
                  <c:v>0.28232142857142861</c:v>
                </c:pt>
                <c:pt idx="52">
                  <c:v>0.28785714285714287</c:v>
                </c:pt>
                <c:pt idx="53">
                  <c:v>0.29339285714285768</c:v>
                </c:pt>
                <c:pt idx="54">
                  <c:v>0.29892857142857188</c:v>
                </c:pt>
                <c:pt idx="55">
                  <c:v>0.3044642857142863</c:v>
                </c:pt>
                <c:pt idx="56">
                  <c:v>0.31000000000000028</c:v>
                </c:pt>
                <c:pt idx="57">
                  <c:v>0.31553571428571431</c:v>
                </c:pt>
                <c:pt idx="58">
                  <c:v>0.32107142857142862</c:v>
                </c:pt>
                <c:pt idx="59">
                  <c:v>0.32660714285714287</c:v>
                </c:pt>
                <c:pt idx="60">
                  <c:v>0.33214285714285763</c:v>
                </c:pt>
                <c:pt idx="61">
                  <c:v>0.33767857142857188</c:v>
                </c:pt>
                <c:pt idx="62">
                  <c:v>0.34321428571428603</c:v>
                </c:pt>
                <c:pt idx="63">
                  <c:v>0.34875</c:v>
                </c:pt>
                <c:pt idx="64">
                  <c:v>0.35428571428571431</c:v>
                </c:pt>
                <c:pt idx="65">
                  <c:v>0.35982142857142868</c:v>
                </c:pt>
                <c:pt idx="66">
                  <c:v>0.36535714285714288</c:v>
                </c:pt>
                <c:pt idx="67">
                  <c:v>0.37089285714285769</c:v>
                </c:pt>
                <c:pt idx="68">
                  <c:v>0.37642857142857189</c:v>
                </c:pt>
                <c:pt idx="69">
                  <c:v>0.38196428571428637</c:v>
                </c:pt>
                <c:pt idx="70">
                  <c:v>0.38750000000000023</c:v>
                </c:pt>
                <c:pt idx="71">
                  <c:v>0.39303571428571432</c:v>
                </c:pt>
                <c:pt idx="72">
                  <c:v>0.39857142857142858</c:v>
                </c:pt>
                <c:pt idx="73">
                  <c:v>0.40410714285714289</c:v>
                </c:pt>
                <c:pt idx="74">
                  <c:v>0.40964285714285747</c:v>
                </c:pt>
                <c:pt idx="75">
                  <c:v>0.41517857142857167</c:v>
                </c:pt>
                <c:pt idx="76">
                  <c:v>0.42071428571428615</c:v>
                </c:pt>
                <c:pt idx="77">
                  <c:v>0.42625000000000002</c:v>
                </c:pt>
                <c:pt idx="78">
                  <c:v>0.43178571428571438</c:v>
                </c:pt>
                <c:pt idx="79">
                  <c:v>0.43732142857142858</c:v>
                </c:pt>
                <c:pt idx="80">
                  <c:v>0.44285714285714289</c:v>
                </c:pt>
                <c:pt idx="81">
                  <c:v>0.44839285714285754</c:v>
                </c:pt>
                <c:pt idx="82">
                  <c:v>0.45392857142857174</c:v>
                </c:pt>
                <c:pt idx="83">
                  <c:v>0.45946428571428616</c:v>
                </c:pt>
                <c:pt idx="84">
                  <c:v>0.46500000000000002</c:v>
                </c:pt>
                <c:pt idx="85">
                  <c:v>0.47053571428571433</c:v>
                </c:pt>
                <c:pt idx="86">
                  <c:v>0.47607142857142859</c:v>
                </c:pt>
                <c:pt idx="87">
                  <c:v>0.4816071428571429</c:v>
                </c:pt>
                <c:pt idx="88">
                  <c:v>0.48714285714285754</c:v>
                </c:pt>
                <c:pt idx="89">
                  <c:v>0.49267857142857174</c:v>
                </c:pt>
                <c:pt idx="90">
                  <c:v>0.49821428571428622</c:v>
                </c:pt>
                <c:pt idx="91">
                  <c:v>0.50375000000000003</c:v>
                </c:pt>
                <c:pt idx="92">
                  <c:v>0.50928571428571434</c:v>
                </c:pt>
                <c:pt idx="93">
                  <c:v>0.51482142857142865</c:v>
                </c:pt>
                <c:pt idx="94">
                  <c:v>0.52035714285714219</c:v>
                </c:pt>
                <c:pt idx="95">
                  <c:v>0.52589285714285761</c:v>
                </c:pt>
                <c:pt idx="96">
                  <c:v>0.53142857142857203</c:v>
                </c:pt>
                <c:pt idx="97">
                  <c:v>0.53696428571428556</c:v>
                </c:pt>
                <c:pt idx="98">
                  <c:v>0.54250000000000009</c:v>
                </c:pt>
                <c:pt idx="99">
                  <c:v>0.54803571428571463</c:v>
                </c:pt>
                <c:pt idx="100">
                  <c:v>0.5535714285714286</c:v>
                </c:pt>
                <c:pt idx="101">
                  <c:v>0.55910714285714258</c:v>
                </c:pt>
                <c:pt idx="102">
                  <c:v>0.56464285714285778</c:v>
                </c:pt>
                <c:pt idx="103">
                  <c:v>0.5701785714285722</c:v>
                </c:pt>
                <c:pt idx="104">
                  <c:v>0.57571428571428551</c:v>
                </c:pt>
                <c:pt idx="105">
                  <c:v>0.5812499999999996</c:v>
                </c:pt>
                <c:pt idx="106">
                  <c:v>0.58678571428571435</c:v>
                </c:pt>
                <c:pt idx="107">
                  <c:v>0.59232142857142867</c:v>
                </c:pt>
                <c:pt idx="108">
                  <c:v>0.59785714285714231</c:v>
                </c:pt>
                <c:pt idx="109">
                  <c:v>0.60339285714285762</c:v>
                </c:pt>
                <c:pt idx="110">
                  <c:v>0.6089285714285726</c:v>
                </c:pt>
                <c:pt idx="111">
                  <c:v>0.61446428571428557</c:v>
                </c:pt>
                <c:pt idx="112">
                  <c:v>0.62000000000000055</c:v>
                </c:pt>
                <c:pt idx="113">
                  <c:v>0.62553571428571464</c:v>
                </c:pt>
                <c:pt idx="114">
                  <c:v>0.63107142857142906</c:v>
                </c:pt>
                <c:pt idx="115">
                  <c:v>0.63660714285714293</c:v>
                </c:pt>
                <c:pt idx="116">
                  <c:v>0.64214285714285779</c:v>
                </c:pt>
                <c:pt idx="117">
                  <c:v>0.64767857142857277</c:v>
                </c:pt>
                <c:pt idx="118">
                  <c:v>0.65321428571428553</c:v>
                </c:pt>
                <c:pt idx="119">
                  <c:v>0.65875000000000083</c:v>
                </c:pt>
                <c:pt idx="120">
                  <c:v>0.66428571428571503</c:v>
                </c:pt>
                <c:pt idx="121">
                  <c:v>0.66982142857142957</c:v>
                </c:pt>
                <c:pt idx="122">
                  <c:v>0.67535714285714288</c:v>
                </c:pt>
                <c:pt idx="123">
                  <c:v>0.68089285714285763</c:v>
                </c:pt>
                <c:pt idx="124">
                  <c:v>0.68642857142857205</c:v>
                </c:pt>
                <c:pt idx="125">
                  <c:v>0.69196428571428559</c:v>
                </c:pt>
                <c:pt idx="126">
                  <c:v>0.69750000000000001</c:v>
                </c:pt>
                <c:pt idx="127">
                  <c:v>0.70303571428571465</c:v>
                </c:pt>
                <c:pt idx="128">
                  <c:v>0.70857142857142863</c:v>
                </c:pt>
                <c:pt idx="129">
                  <c:v>0.7141071428571425</c:v>
                </c:pt>
                <c:pt idx="130">
                  <c:v>0.71964285714285792</c:v>
                </c:pt>
                <c:pt idx="131">
                  <c:v>0.72517857142857234</c:v>
                </c:pt>
                <c:pt idx="132">
                  <c:v>0.73071428571428576</c:v>
                </c:pt>
                <c:pt idx="133">
                  <c:v>0.73625000000000052</c:v>
                </c:pt>
                <c:pt idx="134">
                  <c:v>0.74178571428571494</c:v>
                </c:pt>
                <c:pt idx="135">
                  <c:v>0.74732142857142914</c:v>
                </c:pt>
                <c:pt idx="136">
                  <c:v>0.75285714285714289</c:v>
                </c:pt>
                <c:pt idx="137">
                  <c:v>0.75839285714285765</c:v>
                </c:pt>
                <c:pt idx="138">
                  <c:v>0.76392857142857273</c:v>
                </c:pt>
                <c:pt idx="139">
                  <c:v>0.76946428571428549</c:v>
                </c:pt>
                <c:pt idx="140">
                  <c:v>0.77500000000000058</c:v>
                </c:pt>
                <c:pt idx="141">
                  <c:v>0.78053571428571433</c:v>
                </c:pt>
                <c:pt idx="142">
                  <c:v>0.78607142857142864</c:v>
                </c:pt>
                <c:pt idx="143">
                  <c:v>0.79160714285714251</c:v>
                </c:pt>
                <c:pt idx="144">
                  <c:v>0.79714285714285715</c:v>
                </c:pt>
                <c:pt idx="145">
                  <c:v>0.80267857142857246</c:v>
                </c:pt>
                <c:pt idx="146">
                  <c:v>0.80821428571428533</c:v>
                </c:pt>
                <c:pt idx="147">
                  <c:v>0.81375000000000053</c:v>
                </c:pt>
                <c:pt idx="148">
                  <c:v>0.81928571428571462</c:v>
                </c:pt>
                <c:pt idx="149">
                  <c:v>0.82482142857142915</c:v>
                </c:pt>
                <c:pt idx="150">
                  <c:v>0.83035714285714257</c:v>
                </c:pt>
                <c:pt idx="151">
                  <c:v>0.83589285714285766</c:v>
                </c:pt>
                <c:pt idx="152">
                  <c:v>0.8414285714285723</c:v>
                </c:pt>
                <c:pt idx="153">
                  <c:v>0.8469642857142855</c:v>
                </c:pt>
                <c:pt idx="154">
                  <c:v>0.85250000000000004</c:v>
                </c:pt>
                <c:pt idx="155">
                  <c:v>0.8580357142857149</c:v>
                </c:pt>
                <c:pt idx="156">
                  <c:v>0.8635714285714291</c:v>
                </c:pt>
                <c:pt idx="157">
                  <c:v>0.86910714285714297</c:v>
                </c:pt>
                <c:pt idx="158">
                  <c:v>0.87464285714285783</c:v>
                </c:pt>
                <c:pt idx="159">
                  <c:v>0.88017857142857203</c:v>
                </c:pt>
                <c:pt idx="160">
                  <c:v>0.88571428571428557</c:v>
                </c:pt>
                <c:pt idx="161">
                  <c:v>0.8912500000000001</c:v>
                </c:pt>
                <c:pt idx="162">
                  <c:v>0.89678571428571463</c:v>
                </c:pt>
                <c:pt idx="163">
                  <c:v>0.90232142857142861</c:v>
                </c:pt>
                <c:pt idx="164">
                  <c:v>0.90785714285714258</c:v>
                </c:pt>
                <c:pt idx="165">
                  <c:v>0.91339285714285723</c:v>
                </c:pt>
                <c:pt idx="166">
                  <c:v>0.91892857142857243</c:v>
                </c:pt>
                <c:pt idx="167">
                  <c:v>0.92446428571428518</c:v>
                </c:pt>
                <c:pt idx="168">
                  <c:v>0.93</c:v>
                </c:pt>
                <c:pt idx="169">
                  <c:v>0.93553571428571469</c:v>
                </c:pt>
                <c:pt idx="170">
                  <c:v>0.94107142857142911</c:v>
                </c:pt>
                <c:pt idx="171">
                  <c:v>0.94660714285714298</c:v>
                </c:pt>
                <c:pt idx="172">
                  <c:v>0.95214285714285762</c:v>
                </c:pt>
                <c:pt idx="173">
                  <c:v>0.9576785714285726</c:v>
                </c:pt>
                <c:pt idx="174">
                  <c:v>0.96321428571428558</c:v>
                </c:pt>
                <c:pt idx="175">
                  <c:v>0.96875000000000056</c:v>
                </c:pt>
                <c:pt idx="176">
                  <c:v>0.97428571428571464</c:v>
                </c:pt>
                <c:pt idx="177">
                  <c:v>0.97982142857142907</c:v>
                </c:pt>
                <c:pt idx="178">
                  <c:v>0.98535714285714227</c:v>
                </c:pt>
                <c:pt idx="179">
                  <c:v>0.99089285714285724</c:v>
                </c:pt>
                <c:pt idx="180">
                  <c:v>0.996428571428572</c:v>
                </c:pt>
                <c:pt idx="181">
                  <c:v>1.0019642857142839</c:v>
                </c:pt>
                <c:pt idx="182">
                  <c:v>1.0074999999999992</c:v>
                </c:pt>
                <c:pt idx="183">
                  <c:v>1.0130357142857143</c:v>
                </c:pt>
                <c:pt idx="184">
                  <c:v>1.0185714285714287</c:v>
                </c:pt>
                <c:pt idx="185">
                  <c:v>1.0241071428571429</c:v>
                </c:pt>
                <c:pt idx="186">
                  <c:v>1.0296428571428564</c:v>
                </c:pt>
                <c:pt idx="187">
                  <c:v>1.0351785714285724</c:v>
                </c:pt>
                <c:pt idx="188">
                  <c:v>1.0407142857142848</c:v>
                </c:pt>
                <c:pt idx="189">
                  <c:v>1.0462500000000001</c:v>
                </c:pt>
                <c:pt idx="190">
                  <c:v>1.0517857142857143</c:v>
                </c:pt>
                <c:pt idx="191">
                  <c:v>1.0573214285714279</c:v>
                </c:pt>
                <c:pt idx="192">
                  <c:v>1.0628571428571429</c:v>
                </c:pt>
                <c:pt idx="193">
                  <c:v>1.0683928571428563</c:v>
                </c:pt>
                <c:pt idx="194">
                  <c:v>1.073928571428572</c:v>
                </c:pt>
                <c:pt idx="195">
                  <c:v>1.0794642857142842</c:v>
                </c:pt>
                <c:pt idx="196">
                  <c:v>1.0850000000000002</c:v>
                </c:pt>
                <c:pt idx="197">
                  <c:v>1.0905357142857153</c:v>
                </c:pt>
                <c:pt idx="198">
                  <c:v>1.0960714285714295</c:v>
                </c:pt>
                <c:pt idx="199">
                  <c:v>1.101607142857143</c:v>
                </c:pt>
                <c:pt idx="200">
                  <c:v>1.1071428571428572</c:v>
                </c:pt>
                <c:pt idx="201">
                  <c:v>1.1126785714285727</c:v>
                </c:pt>
                <c:pt idx="202">
                  <c:v>1.1182142857142858</c:v>
                </c:pt>
                <c:pt idx="203">
                  <c:v>1.12375</c:v>
                </c:pt>
                <c:pt idx="204">
                  <c:v>1.1292857142857153</c:v>
                </c:pt>
                <c:pt idx="205">
                  <c:v>1.1348214285714286</c:v>
                </c:pt>
                <c:pt idx="206">
                  <c:v>1.1403571428571437</c:v>
                </c:pt>
                <c:pt idx="207">
                  <c:v>1.1458928571428564</c:v>
                </c:pt>
                <c:pt idx="208">
                  <c:v>1.1514285714285721</c:v>
                </c:pt>
                <c:pt idx="209">
                  <c:v>1.156964285714285</c:v>
                </c:pt>
                <c:pt idx="210">
                  <c:v>1.1625000000000001</c:v>
                </c:pt>
                <c:pt idx="211">
                  <c:v>1.1680357142857154</c:v>
                </c:pt>
                <c:pt idx="212">
                  <c:v>1.1735714285714287</c:v>
                </c:pt>
                <c:pt idx="213">
                  <c:v>1.1791071428571429</c:v>
                </c:pt>
                <c:pt idx="214">
                  <c:v>1.1846428571428573</c:v>
                </c:pt>
                <c:pt idx="215">
                  <c:v>1.1901785714285733</c:v>
                </c:pt>
                <c:pt idx="216">
                  <c:v>1.1957142857142848</c:v>
                </c:pt>
                <c:pt idx="217">
                  <c:v>1.2012500000000002</c:v>
                </c:pt>
                <c:pt idx="218">
                  <c:v>1.2067857142857152</c:v>
                </c:pt>
                <c:pt idx="219">
                  <c:v>1.2123214285714288</c:v>
                </c:pt>
                <c:pt idx="220">
                  <c:v>1.217857142857143</c:v>
                </c:pt>
                <c:pt idx="221">
                  <c:v>1.2233928571428556</c:v>
                </c:pt>
                <c:pt idx="222">
                  <c:v>1.228928571428572</c:v>
                </c:pt>
                <c:pt idx="223">
                  <c:v>1.2344642857142845</c:v>
                </c:pt>
                <c:pt idx="224">
                  <c:v>1.2400000000000002</c:v>
                </c:pt>
                <c:pt idx="225">
                  <c:v>1.2455357142857144</c:v>
                </c:pt>
                <c:pt idx="226">
                  <c:v>1.2510714285714286</c:v>
                </c:pt>
                <c:pt idx="227">
                  <c:v>1.256607142857143</c:v>
                </c:pt>
                <c:pt idx="228">
                  <c:v>1.2621428571428572</c:v>
                </c:pt>
                <c:pt idx="229">
                  <c:v>1.2676785714285721</c:v>
                </c:pt>
                <c:pt idx="230">
                  <c:v>1.273214285714285</c:v>
                </c:pt>
                <c:pt idx="231">
                  <c:v>1.2787500000000001</c:v>
                </c:pt>
                <c:pt idx="232">
                  <c:v>1.2842857142857154</c:v>
                </c:pt>
                <c:pt idx="233">
                  <c:v>1.2898214285714278</c:v>
                </c:pt>
                <c:pt idx="234">
                  <c:v>1.2953571428571429</c:v>
                </c:pt>
                <c:pt idx="235">
                  <c:v>1.3008928571428564</c:v>
                </c:pt>
                <c:pt idx="236">
                  <c:v>1.3064285714285724</c:v>
                </c:pt>
                <c:pt idx="237">
                  <c:v>1.3119642857142841</c:v>
                </c:pt>
                <c:pt idx="238">
                  <c:v>1.3174999999999992</c:v>
                </c:pt>
                <c:pt idx="239">
                  <c:v>1.3230357142857143</c:v>
                </c:pt>
                <c:pt idx="240">
                  <c:v>1.3285714285714287</c:v>
                </c:pt>
                <c:pt idx="241">
                  <c:v>1.3341071428571429</c:v>
                </c:pt>
                <c:pt idx="242">
                  <c:v>1.3396428571428574</c:v>
                </c:pt>
                <c:pt idx="243">
                  <c:v>1.3451785714285727</c:v>
                </c:pt>
                <c:pt idx="244">
                  <c:v>1.3507142857142858</c:v>
                </c:pt>
                <c:pt idx="245">
                  <c:v>1.3562500000000011</c:v>
                </c:pt>
                <c:pt idx="246">
                  <c:v>1.3617857142857153</c:v>
                </c:pt>
                <c:pt idx="247">
                  <c:v>1.3673214285714286</c:v>
                </c:pt>
                <c:pt idx="248">
                  <c:v>1.3728571428571439</c:v>
                </c:pt>
                <c:pt idx="249">
                  <c:v>1.3783928571428572</c:v>
                </c:pt>
                <c:pt idx="250">
                  <c:v>1.3839285714285721</c:v>
                </c:pt>
                <c:pt idx="251">
                  <c:v>1.3894642857142849</c:v>
                </c:pt>
                <c:pt idx="252">
                  <c:v>1.395</c:v>
                </c:pt>
                <c:pt idx="253">
                  <c:v>1.4005357142857144</c:v>
                </c:pt>
                <c:pt idx="254">
                  <c:v>1.4060714285714286</c:v>
                </c:pt>
                <c:pt idx="255">
                  <c:v>1.4116071428571422</c:v>
                </c:pt>
                <c:pt idx="256">
                  <c:v>1.4171428571428564</c:v>
                </c:pt>
                <c:pt idx="257">
                  <c:v>1.4226785714285721</c:v>
                </c:pt>
                <c:pt idx="258">
                  <c:v>1.428214285714285</c:v>
                </c:pt>
                <c:pt idx="259">
                  <c:v>1.4337499999999992</c:v>
                </c:pt>
                <c:pt idx="260">
                  <c:v>1.4392857142857145</c:v>
                </c:pt>
                <c:pt idx="261">
                  <c:v>1.4448214285714278</c:v>
                </c:pt>
                <c:pt idx="262">
                  <c:v>1.4503571428571429</c:v>
                </c:pt>
                <c:pt idx="263">
                  <c:v>1.4558928571428555</c:v>
                </c:pt>
                <c:pt idx="264">
                  <c:v>1.4614285714285715</c:v>
                </c:pt>
                <c:pt idx="265">
                  <c:v>1.4669642857142842</c:v>
                </c:pt>
                <c:pt idx="266">
                  <c:v>1.4724999999999993</c:v>
                </c:pt>
                <c:pt idx="267">
                  <c:v>1.4780357142857143</c:v>
                </c:pt>
                <c:pt idx="268">
                  <c:v>1.4835714285714288</c:v>
                </c:pt>
                <c:pt idx="269">
                  <c:v>1.489107142857143</c:v>
                </c:pt>
                <c:pt idx="270">
                  <c:v>1.4946428571428572</c:v>
                </c:pt>
                <c:pt idx="271">
                  <c:v>1.5001785714285727</c:v>
                </c:pt>
                <c:pt idx="272">
                  <c:v>1.5057142857142845</c:v>
                </c:pt>
                <c:pt idx="273">
                  <c:v>1.5112500000000002</c:v>
                </c:pt>
                <c:pt idx="274">
                  <c:v>1.5167857142857153</c:v>
                </c:pt>
                <c:pt idx="275">
                  <c:v>1.5223214285714286</c:v>
                </c:pt>
                <c:pt idx="276">
                  <c:v>1.527857142857143</c:v>
                </c:pt>
                <c:pt idx="277">
                  <c:v>1.5333928571428563</c:v>
                </c:pt>
                <c:pt idx="278">
                  <c:v>1.5389285714285721</c:v>
                </c:pt>
                <c:pt idx="279">
                  <c:v>1.544464285714285</c:v>
                </c:pt>
                <c:pt idx="280">
                  <c:v>1.55</c:v>
                </c:pt>
                <c:pt idx="281">
                  <c:v>1.5555357142857145</c:v>
                </c:pt>
                <c:pt idx="282">
                  <c:v>1.5610714285714287</c:v>
                </c:pt>
                <c:pt idx="283">
                  <c:v>1.5666071428571431</c:v>
                </c:pt>
                <c:pt idx="284">
                  <c:v>1.5721428571428573</c:v>
                </c:pt>
                <c:pt idx="285">
                  <c:v>1.5776785714285724</c:v>
                </c:pt>
                <c:pt idx="286">
                  <c:v>1.583214285714285</c:v>
                </c:pt>
                <c:pt idx="287">
                  <c:v>1.5887500000000001</c:v>
                </c:pt>
                <c:pt idx="288">
                  <c:v>1.5942857142857156</c:v>
                </c:pt>
                <c:pt idx="289">
                  <c:v>1.5998214285714278</c:v>
                </c:pt>
                <c:pt idx="290">
                  <c:v>1.6053571428571429</c:v>
                </c:pt>
                <c:pt idx="291">
                  <c:v>1.6108928571428565</c:v>
                </c:pt>
                <c:pt idx="292">
                  <c:v>1.6164285714285727</c:v>
                </c:pt>
                <c:pt idx="293">
                  <c:v>1.621964285714284</c:v>
                </c:pt>
                <c:pt idx="294">
                  <c:v>1.6275000000000002</c:v>
                </c:pt>
                <c:pt idx="295">
                  <c:v>1.6330357142857153</c:v>
                </c:pt>
                <c:pt idx="296">
                  <c:v>1.6385714285714297</c:v>
                </c:pt>
                <c:pt idx="297">
                  <c:v>1.6441071428571439</c:v>
                </c:pt>
                <c:pt idx="298">
                  <c:v>1.6496428571428572</c:v>
                </c:pt>
                <c:pt idx="299">
                  <c:v>1.6551785714285727</c:v>
                </c:pt>
                <c:pt idx="300">
                  <c:v>1.6607142857142858</c:v>
                </c:pt>
                <c:pt idx="301">
                  <c:v>1.6662500000000011</c:v>
                </c:pt>
                <c:pt idx="302">
                  <c:v>1.6717857142857153</c:v>
                </c:pt>
                <c:pt idx="303">
                  <c:v>1.6773214285714286</c:v>
                </c:pt>
                <c:pt idx="304">
                  <c:v>1.6828571428571439</c:v>
                </c:pt>
                <c:pt idx="305">
                  <c:v>1.6883928571428573</c:v>
                </c:pt>
                <c:pt idx="306">
                  <c:v>1.6939285714285721</c:v>
                </c:pt>
                <c:pt idx="307">
                  <c:v>1.699464285714285</c:v>
                </c:pt>
                <c:pt idx="308">
                  <c:v>1.7049999999999992</c:v>
                </c:pt>
                <c:pt idx="309">
                  <c:v>1.7105357142857145</c:v>
                </c:pt>
                <c:pt idx="310">
                  <c:v>1.7160714285714287</c:v>
                </c:pt>
                <c:pt idx="311">
                  <c:v>1.721607142857142</c:v>
                </c:pt>
                <c:pt idx="312">
                  <c:v>1.7271428571428564</c:v>
                </c:pt>
                <c:pt idx="313">
                  <c:v>1.7326785714285724</c:v>
                </c:pt>
                <c:pt idx="314">
                  <c:v>1.738214285714285</c:v>
                </c:pt>
                <c:pt idx="315">
                  <c:v>1.7437499999999992</c:v>
                </c:pt>
                <c:pt idx="316">
                  <c:v>1.7492857142857143</c:v>
                </c:pt>
                <c:pt idx="317">
                  <c:v>1.7548214285714288</c:v>
                </c:pt>
                <c:pt idx="318">
                  <c:v>1.7603571428571438</c:v>
                </c:pt>
                <c:pt idx="319">
                  <c:v>1.765892857142856</c:v>
                </c:pt>
                <c:pt idx="320">
                  <c:v>1.771428571428572</c:v>
                </c:pt>
                <c:pt idx="321">
                  <c:v>1.7769642857142844</c:v>
                </c:pt>
                <c:pt idx="322">
                  <c:v>1.7825000000000002</c:v>
                </c:pt>
                <c:pt idx="323">
                  <c:v>1.7880357142857153</c:v>
                </c:pt>
                <c:pt idx="324">
                  <c:v>1.7935714285714288</c:v>
                </c:pt>
                <c:pt idx="325">
                  <c:v>1.799107142857143</c:v>
                </c:pt>
                <c:pt idx="326">
                  <c:v>1.8046428571428572</c:v>
                </c:pt>
                <c:pt idx="327">
                  <c:v>1.8101785714285727</c:v>
                </c:pt>
                <c:pt idx="328">
                  <c:v>1.8157142857142849</c:v>
                </c:pt>
                <c:pt idx="329">
                  <c:v>1.8212500000000003</c:v>
                </c:pt>
                <c:pt idx="330">
                  <c:v>1.8267857142857153</c:v>
                </c:pt>
                <c:pt idx="331">
                  <c:v>1.8323214285714287</c:v>
                </c:pt>
                <c:pt idx="332">
                  <c:v>1.8378571428571431</c:v>
                </c:pt>
                <c:pt idx="333">
                  <c:v>1.8433928571428564</c:v>
                </c:pt>
                <c:pt idx="334">
                  <c:v>1.8489285714285721</c:v>
                </c:pt>
                <c:pt idx="335">
                  <c:v>1.854464285714285</c:v>
                </c:pt>
                <c:pt idx="336">
                  <c:v>1.86</c:v>
                </c:pt>
                <c:pt idx="337">
                  <c:v>1.8655357142857145</c:v>
                </c:pt>
                <c:pt idx="338">
                  <c:v>1.8710714285714287</c:v>
                </c:pt>
                <c:pt idx="339">
                  <c:v>1.8766071428571429</c:v>
                </c:pt>
                <c:pt idx="340">
                  <c:v>1.8821428571428573</c:v>
                </c:pt>
                <c:pt idx="341">
                  <c:v>1.8876785714285726</c:v>
                </c:pt>
                <c:pt idx="342">
                  <c:v>1.8932142857142851</c:v>
                </c:pt>
                <c:pt idx="343">
                  <c:v>1.898750000000001</c:v>
                </c:pt>
                <c:pt idx="344">
                  <c:v>1.9042857142857161</c:v>
                </c:pt>
                <c:pt idx="345">
                  <c:v>1.9098214285714288</c:v>
                </c:pt>
                <c:pt idx="346">
                  <c:v>1.9153571428571439</c:v>
                </c:pt>
                <c:pt idx="347">
                  <c:v>1.9208928571428574</c:v>
                </c:pt>
                <c:pt idx="348">
                  <c:v>1.9264285714285727</c:v>
                </c:pt>
                <c:pt idx="349">
                  <c:v>1.9319642857142847</c:v>
                </c:pt>
                <c:pt idx="350">
                  <c:v>1.9375000000000002</c:v>
                </c:pt>
                <c:pt idx="351">
                  <c:v>1.9430357142857153</c:v>
                </c:pt>
                <c:pt idx="352">
                  <c:v>1.9485714285714297</c:v>
                </c:pt>
                <c:pt idx="353">
                  <c:v>1.9541071428571439</c:v>
                </c:pt>
                <c:pt idx="354">
                  <c:v>1.9596428571428572</c:v>
                </c:pt>
                <c:pt idx="355">
                  <c:v>1.965178571428573</c:v>
                </c:pt>
                <c:pt idx="356">
                  <c:v>1.9707142857142859</c:v>
                </c:pt>
                <c:pt idx="357">
                  <c:v>1.976250000000001</c:v>
                </c:pt>
                <c:pt idx="358">
                  <c:v>1.9817857142857154</c:v>
                </c:pt>
                <c:pt idx="359">
                  <c:v>1.9873214285714287</c:v>
                </c:pt>
                <c:pt idx="360">
                  <c:v>1.9928571428571442</c:v>
                </c:pt>
                <c:pt idx="361">
                  <c:v>1.9983928571428573</c:v>
                </c:pt>
                <c:pt idx="362">
                  <c:v>2.0039285714285735</c:v>
                </c:pt>
                <c:pt idx="363">
                  <c:v>2.0094642857142841</c:v>
                </c:pt>
                <c:pt idx="364">
                  <c:v>2.0149999999999997</c:v>
                </c:pt>
                <c:pt idx="365">
                  <c:v>2.0205357142857152</c:v>
                </c:pt>
                <c:pt idx="366">
                  <c:v>2.0260714285714285</c:v>
                </c:pt>
                <c:pt idx="367">
                  <c:v>2.0316071428571432</c:v>
                </c:pt>
                <c:pt idx="368">
                  <c:v>2.0371428571428591</c:v>
                </c:pt>
                <c:pt idx="369">
                  <c:v>2.0426785714285707</c:v>
                </c:pt>
                <c:pt idx="370">
                  <c:v>2.0482142857142858</c:v>
                </c:pt>
                <c:pt idx="371">
                  <c:v>2.05375</c:v>
                </c:pt>
                <c:pt idx="372">
                  <c:v>2.0592857142857137</c:v>
                </c:pt>
                <c:pt idx="373">
                  <c:v>2.0648214285714306</c:v>
                </c:pt>
                <c:pt idx="374">
                  <c:v>2.0703571428571448</c:v>
                </c:pt>
                <c:pt idx="375">
                  <c:v>2.0758928571428572</c:v>
                </c:pt>
                <c:pt idx="376">
                  <c:v>2.0814285714285714</c:v>
                </c:pt>
                <c:pt idx="377">
                  <c:v>2.086964285714286</c:v>
                </c:pt>
                <c:pt idx="378">
                  <c:v>2.0924999999999985</c:v>
                </c:pt>
                <c:pt idx="379">
                  <c:v>2.0980357142857144</c:v>
                </c:pt>
                <c:pt idx="380">
                  <c:v>2.1035714285714309</c:v>
                </c:pt>
                <c:pt idx="381">
                  <c:v>2.1091071428571455</c:v>
                </c:pt>
                <c:pt idx="382">
                  <c:v>2.1146428571428575</c:v>
                </c:pt>
                <c:pt idx="383">
                  <c:v>2.1201785714285735</c:v>
                </c:pt>
                <c:pt idx="384">
                  <c:v>2.1257142857142859</c:v>
                </c:pt>
                <c:pt idx="385">
                  <c:v>2.1312499999999979</c:v>
                </c:pt>
                <c:pt idx="386">
                  <c:v>2.1367857142857143</c:v>
                </c:pt>
                <c:pt idx="387">
                  <c:v>2.1423214285714312</c:v>
                </c:pt>
                <c:pt idx="388">
                  <c:v>2.1478571428571449</c:v>
                </c:pt>
                <c:pt idx="389">
                  <c:v>2.15339285714286</c:v>
                </c:pt>
                <c:pt idx="390">
                  <c:v>2.1589285714285715</c:v>
                </c:pt>
                <c:pt idx="391">
                  <c:v>2.1644642857142857</c:v>
                </c:pt>
                <c:pt idx="392">
                  <c:v>2.1700000000000004</c:v>
                </c:pt>
                <c:pt idx="393">
                  <c:v>2.1755357142857146</c:v>
                </c:pt>
                <c:pt idx="394">
                  <c:v>2.1810714285714292</c:v>
                </c:pt>
                <c:pt idx="395">
                  <c:v>2.1866071428571447</c:v>
                </c:pt>
                <c:pt idx="396">
                  <c:v>2.1921428571428572</c:v>
                </c:pt>
                <c:pt idx="397">
                  <c:v>2.1976785714285718</c:v>
                </c:pt>
                <c:pt idx="398">
                  <c:v>2.2032142857142878</c:v>
                </c:pt>
                <c:pt idx="399">
                  <c:v>2.2087500000000002</c:v>
                </c:pt>
                <c:pt idx="400">
                  <c:v>2.2142857142857144</c:v>
                </c:pt>
                <c:pt idx="401">
                  <c:v>2.2198214285714286</c:v>
                </c:pt>
                <c:pt idx="402">
                  <c:v>2.2253571428571455</c:v>
                </c:pt>
                <c:pt idx="403">
                  <c:v>2.2308928571428592</c:v>
                </c:pt>
                <c:pt idx="404">
                  <c:v>2.2364285714285717</c:v>
                </c:pt>
                <c:pt idx="405">
                  <c:v>2.2419642857142859</c:v>
                </c:pt>
                <c:pt idx="406">
                  <c:v>2.2475000000000018</c:v>
                </c:pt>
                <c:pt idx="407">
                  <c:v>2.2530357142857151</c:v>
                </c:pt>
                <c:pt idx="408">
                  <c:v>2.2585714285714307</c:v>
                </c:pt>
                <c:pt idx="409">
                  <c:v>2.2641071428571466</c:v>
                </c:pt>
                <c:pt idx="410">
                  <c:v>2.2696428571428582</c:v>
                </c:pt>
                <c:pt idx="411">
                  <c:v>2.2751785714285715</c:v>
                </c:pt>
                <c:pt idx="412">
                  <c:v>2.2807142857142875</c:v>
                </c:pt>
                <c:pt idx="413">
                  <c:v>2.2862500000000003</c:v>
                </c:pt>
                <c:pt idx="414">
                  <c:v>2.2917857142857145</c:v>
                </c:pt>
                <c:pt idx="415">
                  <c:v>2.2973214285714318</c:v>
                </c:pt>
                <c:pt idx="416">
                  <c:v>2.3028571428571429</c:v>
                </c:pt>
                <c:pt idx="417">
                  <c:v>2.3083928571428589</c:v>
                </c:pt>
                <c:pt idx="418">
                  <c:v>2.3139285714285718</c:v>
                </c:pt>
                <c:pt idx="419">
                  <c:v>2.3194642857142833</c:v>
                </c:pt>
                <c:pt idx="420">
                  <c:v>2.3249999999999997</c:v>
                </c:pt>
                <c:pt idx="421">
                  <c:v>2.3305357142857144</c:v>
                </c:pt>
                <c:pt idx="422">
                  <c:v>2.3360714285714277</c:v>
                </c:pt>
                <c:pt idx="423">
                  <c:v>2.3416071428571432</c:v>
                </c:pt>
                <c:pt idx="424">
                  <c:v>2.3471428571428592</c:v>
                </c:pt>
                <c:pt idx="425">
                  <c:v>2.352678571428569</c:v>
                </c:pt>
                <c:pt idx="426">
                  <c:v>2.358214285714284</c:v>
                </c:pt>
                <c:pt idx="427">
                  <c:v>2.36375</c:v>
                </c:pt>
                <c:pt idx="428">
                  <c:v>2.3692857142857147</c:v>
                </c:pt>
                <c:pt idx="429">
                  <c:v>2.3748214285714289</c:v>
                </c:pt>
                <c:pt idx="430">
                  <c:v>2.3803571428571448</c:v>
                </c:pt>
                <c:pt idx="431">
                  <c:v>2.3858928571428581</c:v>
                </c:pt>
                <c:pt idx="432">
                  <c:v>2.3914285714285697</c:v>
                </c:pt>
                <c:pt idx="433">
                  <c:v>2.3969642857142839</c:v>
                </c:pt>
                <c:pt idx="434">
                  <c:v>2.4025000000000003</c:v>
                </c:pt>
                <c:pt idx="435">
                  <c:v>2.4080357142857145</c:v>
                </c:pt>
                <c:pt idx="436">
                  <c:v>2.4135714285714291</c:v>
                </c:pt>
                <c:pt idx="437">
                  <c:v>2.4191071428571442</c:v>
                </c:pt>
                <c:pt idx="438">
                  <c:v>2.4246428571428575</c:v>
                </c:pt>
                <c:pt idx="439">
                  <c:v>2.4301785714285717</c:v>
                </c:pt>
                <c:pt idx="440">
                  <c:v>2.4357142857142842</c:v>
                </c:pt>
                <c:pt idx="441">
                  <c:v>2.4412499999999984</c:v>
                </c:pt>
                <c:pt idx="442">
                  <c:v>2.4467857142857143</c:v>
                </c:pt>
                <c:pt idx="443">
                  <c:v>2.452321428571429</c:v>
                </c:pt>
                <c:pt idx="444">
                  <c:v>2.4578571428571432</c:v>
                </c:pt>
                <c:pt idx="445">
                  <c:v>2.46339285714286</c:v>
                </c:pt>
                <c:pt idx="446">
                  <c:v>2.4689285714285716</c:v>
                </c:pt>
                <c:pt idx="447">
                  <c:v>2.474464285714284</c:v>
                </c:pt>
                <c:pt idx="448">
                  <c:v>2.4800000000000004</c:v>
                </c:pt>
                <c:pt idx="449">
                  <c:v>2.4855357142857146</c:v>
                </c:pt>
                <c:pt idx="450">
                  <c:v>2.4910714285714288</c:v>
                </c:pt>
                <c:pt idx="451">
                  <c:v>2.496607142857143</c:v>
                </c:pt>
                <c:pt idx="452">
                  <c:v>2.5021428571428572</c:v>
                </c:pt>
                <c:pt idx="453">
                  <c:v>2.5076785714285714</c:v>
                </c:pt>
                <c:pt idx="454">
                  <c:v>2.5132142857142861</c:v>
                </c:pt>
                <c:pt idx="455">
                  <c:v>2.5187500000000003</c:v>
                </c:pt>
                <c:pt idx="456">
                  <c:v>2.5242857142857145</c:v>
                </c:pt>
                <c:pt idx="457">
                  <c:v>2.5298214285714291</c:v>
                </c:pt>
                <c:pt idx="458">
                  <c:v>2.5353571428571442</c:v>
                </c:pt>
                <c:pt idx="459">
                  <c:v>2.5408928571428593</c:v>
                </c:pt>
                <c:pt idx="460">
                  <c:v>2.5464285714285717</c:v>
                </c:pt>
                <c:pt idx="461">
                  <c:v>2.5519642857142841</c:v>
                </c:pt>
                <c:pt idx="462">
                  <c:v>2.5575000000000001</c:v>
                </c:pt>
                <c:pt idx="463">
                  <c:v>2.5630357142857152</c:v>
                </c:pt>
                <c:pt idx="464">
                  <c:v>2.5685714285714312</c:v>
                </c:pt>
                <c:pt idx="465">
                  <c:v>2.5741071428571449</c:v>
                </c:pt>
                <c:pt idx="466">
                  <c:v>2.5796428571428573</c:v>
                </c:pt>
                <c:pt idx="467">
                  <c:v>2.5851785714285715</c:v>
                </c:pt>
                <c:pt idx="468">
                  <c:v>2.5907142857142857</c:v>
                </c:pt>
                <c:pt idx="469">
                  <c:v>2.5962499999999973</c:v>
                </c:pt>
                <c:pt idx="470">
                  <c:v>2.6017857142857146</c:v>
                </c:pt>
                <c:pt idx="471">
                  <c:v>2.6073214285714323</c:v>
                </c:pt>
                <c:pt idx="472">
                  <c:v>2.612857142857143</c:v>
                </c:pt>
                <c:pt idx="473">
                  <c:v>2.618392857142859</c:v>
                </c:pt>
                <c:pt idx="474">
                  <c:v>2.6239285714285741</c:v>
                </c:pt>
                <c:pt idx="475">
                  <c:v>2.629464285714286</c:v>
                </c:pt>
                <c:pt idx="476">
                  <c:v>2.6349999999999998</c:v>
                </c:pt>
                <c:pt idx="477">
                  <c:v>2.6405357142857162</c:v>
                </c:pt>
                <c:pt idx="478">
                  <c:v>2.6460714285714286</c:v>
                </c:pt>
                <c:pt idx="479">
                  <c:v>2.6516071428571442</c:v>
                </c:pt>
                <c:pt idx="480">
                  <c:v>2.6571428571428592</c:v>
                </c:pt>
                <c:pt idx="481">
                  <c:v>2.6626785714285717</c:v>
                </c:pt>
                <c:pt idx="482">
                  <c:v>2.6682142857142859</c:v>
                </c:pt>
                <c:pt idx="483">
                  <c:v>2.6737500000000001</c:v>
                </c:pt>
                <c:pt idx="484">
                  <c:v>2.6792857142857147</c:v>
                </c:pt>
                <c:pt idx="485">
                  <c:v>2.6848214285714307</c:v>
                </c:pt>
                <c:pt idx="486">
                  <c:v>2.6903571428571449</c:v>
                </c:pt>
                <c:pt idx="487">
                  <c:v>2.6958928571428582</c:v>
                </c:pt>
                <c:pt idx="488">
                  <c:v>2.7014285714285715</c:v>
                </c:pt>
                <c:pt idx="489">
                  <c:v>2.7069642857142862</c:v>
                </c:pt>
                <c:pt idx="490">
                  <c:v>2.7125000000000004</c:v>
                </c:pt>
                <c:pt idx="491">
                  <c:v>2.7180357142857146</c:v>
                </c:pt>
                <c:pt idx="492">
                  <c:v>2.7235714285714319</c:v>
                </c:pt>
                <c:pt idx="493">
                  <c:v>2.7291071428571461</c:v>
                </c:pt>
                <c:pt idx="494">
                  <c:v>2.7346428571428572</c:v>
                </c:pt>
                <c:pt idx="495">
                  <c:v>2.740178571428574</c:v>
                </c:pt>
                <c:pt idx="496">
                  <c:v>2.7457142857142878</c:v>
                </c:pt>
                <c:pt idx="497">
                  <c:v>2.7512499999999984</c:v>
                </c:pt>
                <c:pt idx="498">
                  <c:v>2.7567857142857144</c:v>
                </c:pt>
                <c:pt idx="499">
                  <c:v>2.7623214285714304</c:v>
                </c:pt>
                <c:pt idx="500">
                  <c:v>2.7678571428571455</c:v>
                </c:pt>
                <c:pt idx="501">
                  <c:v>2.7733928571428605</c:v>
                </c:pt>
                <c:pt idx="502">
                  <c:v>2.7789285714285716</c:v>
                </c:pt>
                <c:pt idx="503">
                  <c:v>2.7844642857142858</c:v>
                </c:pt>
                <c:pt idx="504">
                  <c:v>2.79</c:v>
                </c:pt>
                <c:pt idx="505">
                  <c:v>2.7955357142857151</c:v>
                </c:pt>
                <c:pt idx="506">
                  <c:v>2.8010714285714289</c:v>
                </c:pt>
                <c:pt idx="507">
                  <c:v>2.8066071428571431</c:v>
                </c:pt>
                <c:pt idx="508">
                  <c:v>2.8121428571428573</c:v>
                </c:pt>
                <c:pt idx="509">
                  <c:v>2.8176785714285697</c:v>
                </c:pt>
                <c:pt idx="510">
                  <c:v>2.8232142857142861</c:v>
                </c:pt>
                <c:pt idx="511">
                  <c:v>2.8287500000000003</c:v>
                </c:pt>
                <c:pt idx="512">
                  <c:v>2.8342857142857127</c:v>
                </c:pt>
                <c:pt idx="513">
                  <c:v>2.8398214285714287</c:v>
                </c:pt>
                <c:pt idx="514">
                  <c:v>2.8453571428571447</c:v>
                </c:pt>
                <c:pt idx="515">
                  <c:v>2.8508928571428576</c:v>
                </c:pt>
                <c:pt idx="516">
                  <c:v>2.85642857142857</c:v>
                </c:pt>
                <c:pt idx="517">
                  <c:v>2.861964285714286</c:v>
                </c:pt>
                <c:pt idx="518">
                  <c:v>2.8675000000000002</c:v>
                </c:pt>
                <c:pt idx="519">
                  <c:v>2.8730357142857144</c:v>
                </c:pt>
                <c:pt idx="520">
                  <c:v>2.878571428571429</c:v>
                </c:pt>
                <c:pt idx="521">
                  <c:v>2.884107142857145</c:v>
                </c:pt>
                <c:pt idx="522">
                  <c:v>2.8896428571428574</c:v>
                </c:pt>
                <c:pt idx="523">
                  <c:v>2.8951785714285707</c:v>
                </c:pt>
                <c:pt idx="524">
                  <c:v>2.9007142857142858</c:v>
                </c:pt>
                <c:pt idx="525">
                  <c:v>2.9062499999999982</c:v>
                </c:pt>
                <c:pt idx="526">
                  <c:v>2.9117857142857138</c:v>
                </c:pt>
                <c:pt idx="527">
                  <c:v>2.9173214285714306</c:v>
                </c:pt>
                <c:pt idx="528">
                  <c:v>2.922857142857143</c:v>
                </c:pt>
                <c:pt idx="529">
                  <c:v>2.9283928571428595</c:v>
                </c:pt>
                <c:pt idx="530">
                  <c:v>2.9339285714285719</c:v>
                </c:pt>
                <c:pt idx="531">
                  <c:v>2.9394642857142839</c:v>
                </c:pt>
                <c:pt idx="532">
                  <c:v>2.9450000000000003</c:v>
                </c:pt>
                <c:pt idx="533">
                  <c:v>2.9505357142857145</c:v>
                </c:pt>
                <c:pt idx="534">
                  <c:v>2.9560714285714287</c:v>
                </c:pt>
                <c:pt idx="535">
                  <c:v>2.9616071428571442</c:v>
                </c:pt>
                <c:pt idx="536">
                  <c:v>2.9671428571428593</c:v>
                </c:pt>
                <c:pt idx="537">
                  <c:v>2.9726785714285699</c:v>
                </c:pt>
                <c:pt idx="538">
                  <c:v>2.9782142857142841</c:v>
                </c:pt>
                <c:pt idx="539">
                  <c:v>2.9837500000000001</c:v>
                </c:pt>
                <c:pt idx="540">
                  <c:v>2.9892857142857143</c:v>
                </c:pt>
                <c:pt idx="541">
                  <c:v>2.994821428571429</c:v>
                </c:pt>
                <c:pt idx="542">
                  <c:v>3.0003571428571449</c:v>
                </c:pt>
                <c:pt idx="543">
                  <c:v>3.0058928571428591</c:v>
                </c:pt>
                <c:pt idx="544">
                  <c:v>3.0114285714285707</c:v>
                </c:pt>
                <c:pt idx="545">
                  <c:v>3.016964285714284</c:v>
                </c:pt>
                <c:pt idx="546">
                  <c:v>3.0225000000000004</c:v>
                </c:pt>
                <c:pt idx="547">
                  <c:v>3.0280357142857146</c:v>
                </c:pt>
                <c:pt idx="548">
                  <c:v>3.0335714285714306</c:v>
                </c:pt>
                <c:pt idx="549">
                  <c:v>3.0391071428571448</c:v>
                </c:pt>
                <c:pt idx="550">
                  <c:v>3.0446428571428572</c:v>
                </c:pt>
                <c:pt idx="551">
                  <c:v>3.0501785714285718</c:v>
                </c:pt>
                <c:pt idx="552">
                  <c:v>3.055714285714286</c:v>
                </c:pt>
                <c:pt idx="553">
                  <c:v>3.0612499999999985</c:v>
                </c:pt>
                <c:pt idx="554">
                  <c:v>3.0667857142857144</c:v>
                </c:pt>
                <c:pt idx="555">
                  <c:v>3.0723214285714286</c:v>
                </c:pt>
                <c:pt idx="556">
                  <c:v>3.0778571428571442</c:v>
                </c:pt>
                <c:pt idx="557">
                  <c:v>3.0833928571428606</c:v>
                </c:pt>
                <c:pt idx="558">
                  <c:v>3.0889285714285735</c:v>
                </c:pt>
                <c:pt idx="559">
                  <c:v>3.0944642857142841</c:v>
                </c:pt>
                <c:pt idx="560">
                  <c:v>3.1</c:v>
                </c:pt>
                <c:pt idx="561">
                  <c:v>3.1055357142857152</c:v>
                </c:pt>
                <c:pt idx="562">
                  <c:v>3.1110714285714289</c:v>
                </c:pt>
                <c:pt idx="563">
                  <c:v>3.1166071428571431</c:v>
                </c:pt>
                <c:pt idx="564">
                  <c:v>3.1221428571428582</c:v>
                </c:pt>
                <c:pt idx="565">
                  <c:v>3.1276785714285715</c:v>
                </c:pt>
                <c:pt idx="566">
                  <c:v>3.1332142857142862</c:v>
                </c:pt>
                <c:pt idx="567">
                  <c:v>3.1387500000000004</c:v>
                </c:pt>
                <c:pt idx="568">
                  <c:v>3.1442857142857146</c:v>
                </c:pt>
                <c:pt idx="569">
                  <c:v>3.1498214285714292</c:v>
                </c:pt>
                <c:pt idx="570">
                  <c:v>3.1553571428571447</c:v>
                </c:pt>
                <c:pt idx="571">
                  <c:v>3.1608928571428594</c:v>
                </c:pt>
                <c:pt idx="572">
                  <c:v>3.1664285714285718</c:v>
                </c:pt>
                <c:pt idx="573">
                  <c:v>3.171964285714286</c:v>
                </c:pt>
                <c:pt idx="574">
                  <c:v>3.1775000000000002</c:v>
                </c:pt>
                <c:pt idx="575">
                  <c:v>3.1830357142857162</c:v>
                </c:pt>
                <c:pt idx="576">
                  <c:v>3.1885714285714304</c:v>
                </c:pt>
                <c:pt idx="577">
                  <c:v>3.1941071428571455</c:v>
                </c:pt>
                <c:pt idx="578">
                  <c:v>3.1996428571428575</c:v>
                </c:pt>
                <c:pt idx="579">
                  <c:v>3.2051785714285734</c:v>
                </c:pt>
                <c:pt idx="580">
                  <c:v>3.2107142857142859</c:v>
                </c:pt>
                <c:pt idx="581">
                  <c:v>3.2162499999999978</c:v>
                </c:pt>
                <c:pt idx="582">
                  <c:v>3.2217857142857151</c:v>
                </c:pt>
                <c:pt idx="583">
                  <c:v>3.2273214285714333</c:v>
                </c:pt>
                <c:pt idx="584">
                  <c:v>3.2328571428571431</c:v>
                </c:pt>
                <c:pt idx="585">
                  <c:v>3.2383928571428595</c:v>
                </c:pt>
                <c:pt idx="586">
                  <c:v>3.2439285714285742</c:v>
                </c:pt>
                <c:pt idx="587">
                  <c:v>3.2494642857142861</c:v>
                </c:pt>
                <c:pt idx="588">
                  <c:v>3.2550000000000003</c:v>
                </c:pt>
                <c:pt idx="589">
                  <c:v>3.2605357142857163</c:v>
                </c:pt>
                <c:pt idx="590">
                  <c:v>3.2660714285714292</c:v>
                </c:pt>
                <c:pt idx="591">
                  <c:v>3.2716071428571447</c:v>
                </c:pt>
                <c:pt idx="592">
                  <c:v>3.2771428571428594</c:v>
                </c:pt>
                <c:pt idx="593">
                  <c:v>3.2826785714285718</c:v>
                </c:pt>
                <c:pt idx="594">
                  <c:v>3.2882142857142878</c:v>
                </c:pt>
                <c:pt idx="595">
                  <c:v>3.2937500000000002</c:v>
                </c:pt>
                <c:pt idx="596">
                  <c:v>3.2992857142857144</c:v>
                </c:pt>
                <c:pt idx="597">
                  <c:v>3.304821428571429</c:v>
                </c:pt>
                <c:pt idx="598">
                  <c:v>3.3103571428571432</c:v>
                </c:pt>
                <c:pt idx="599">
                  <c:v>3.3158928571428574</c:v>
                </c:pt>
                <c:pt idx="600">
                  <c:v>3.3214285714285707</c:v>
                </c:pt>
                <c:pt idx="601">
                  <c:v>3.326964285714284</c:v>
                </c:pt>
                <c:pt idx="602">
                  <c:v>3.3324999999999982</c:v>
                </c:pt>
                <c:pt idx="603">
                  <c:v>3.3380357142857147</c:v>
                </c:pt>
                <c:pt idx="604">
                  <c:v>3.3435714285714306</c:v>
                </c:pt>
                <c:pt idx="605">
                  <c:v>3.3491071428571448</c:v>
                </c:pt>
                <c:pt idx="606">
                  <c:v>3.3546428571428573</c:v>
                </c:pt>
                <c:pt idx="607">
                  <c:v>3.3601785714285719</c:v>
                </c:pt>
                <c:pt idx="608">
                  <c:v>3.3657142857142861</c:v>
                </c:pt>
                <c:pt idx="609">
                  <c:v>3.3712499999999972</c:v>
                </c:pt>
                <c:pt idx="610">
                  <c:v>3.3767857142857127</c:v>
                </c:pt>
                <c:pt idx="611">
                  <c:v>3.3823214285714291</c:v>
                </c:pt>
                <c:pt idx="612">
                  <c:v>3.3878571428571442</c:v>
                </c:pt>
                <c:pt idx="613">
                  <c:v>3.3933928571428593</c:v>
                </c:pt>
                <c:pt idx="614">
                  <c:v>3.3989285714285717</c:v>
                </c:pt>
                <c:pt idx="615">
                  <c:v>3.4044642857142842</c:v>
                </c:pt>
                <c:pt idx="616">
                  <c:v>3.4099999999999997</c:v>
                </c:pt>
                <c:pt idx="617">
                  <c:v>3.4155357142857148</c:v>
                </c:pt>
                <c:pt idx="618">
                  <c:v>3.421071428571429</c:v>
                </c:pt>
                <c:pt idx="619">
                  <c:v>3.4266071428571432</c:v>
                </c:pt>
                <c:pt idx="620">
                  <c:v>3.4321428571428574</c:v>
                </c:pt>
                <c:pt idx="621">
                  <c:v>3.4376785714285707</c:v>
                </c:pt>
                <c:pt idx="622">
                  <c:v>3.4432142857142858</c:v>
                </c:pt>
                <c:pt idx="623">
                  <c:v>3.4487500000000004</c:v>
                </c:pt>
                <c:pt idx="624">
                  <c:v>3.4542857142857137</c:v>
                </c:pt>
                <c:pt idx="625">
                  <c:v>3.4598214285714288</c:v>
                </c:pt>
                <c:pt idx="626">
                  <c:v>3.4653571428571448</c:v>
                </c:pt>
                <c:pt idx="627">
                  <c:v>3.4708928571428572</c:v>
                </c:pt>
                <c:pt idx="628">
                  <c:v>3.4764285714285701</c:v>
                </c:pt>
                <c:pt idx="629">
                  <c:v>3.4819642857142861</c:v>
                </c:pt>
                <c:pt idx="630">
                  <c:v>3.4875000000000012</c:v>
                </c:pt>
                <c:pt idx="631">
                  <c:v>3.4930357142857145</c:v>
                </c:pt>
                <c:pt idx="632">
                  <c:v>3.4985714285714291</c:v>
                </c:pt>
                <c:pt idx="633">
                  <c:v>3.5041071428571455</c:v>
                </c:pt>
                <c:pt idx="634">
                  <c:v>3.5096428571428575</c:v>
                </c:pt>
                <c:pt idx="635">
                  <c:v>3.5151785714285717</c:v>
                </c:pt>
                <c:pt idx="636">
                  <c:v>3.5207142857142859</c:v>
                </c:pt>
                <c:pt idx="637">
                  <c:v>3.5262499999999979</c:v>
                </c:pt>
                <c:pt idx="638">
                  <c:v>3.5317857142857148</c:v>
                </c:pt>
                <c:pt idx="639">
                  <c:v>3.5373214285714312</c:v>
                </c:pt>
                <c:pt idx="640">
                  <c:v>3.5428571428571431</c:v>
                </c:pt>
                <c:pt idx="641">
                  <c:v>3.54839285714286</c:v>
                </c:pt>
                <c:pt idx="642">
                  <c:v>3.5539285714285715</c:v>
                </c:pt>
                <c:pt idx="643">
                  <c:v>3.5594642857142844</c:v>
                </c:pt>
                <c:pt idx="644">
                  <c:v>3.5650000000000004</c:v>
                </c:pt>
                <c:pt idx="645">
                  <c:v>3.5705357142857146</c:v>
                </c:pt>
                <c:pt idx="646">
                  <c:v>3.5760714285714288</c:v>
                </c:pt>
                <c:pt idx="647">
                  <c:v>3.5816071428571448</c:v>
                </c:pt>
                <c:pt idx="648">
                  <c:v>3.5871428571428594</c:v>
                </c:pt>
                <c:pt idx="649">
                  <c:v>3.5926785714285701</c:v>
                </c:pt>
                <c:pt idx="650">
                  <c:v>3.598214285714286</c:v>
                </c:pt>
                <c:pt idx="651">
                  <c:v>3.6037500000000002</c:v>
                </c:pt>
                <c:pt idx="652">
                  <c:v>3.6092857142857144</c:v>
                </c:pt>
                <c:pt idx="653">
                  <c:v>3.6148214285714291</c:v>
                </c:pt>
                <c:pt idx="654">
                  <c:v>3.6203571428571455</c:v>
                </c:pt>
                <c:pt idx="655">
                  <c:v>3.6258928571428592</c:v>
                </c:pt>
                <c:pt idx="656">
                  <c:v>3.6314285714285717</c:v>
                </c:pt>
                <c:pt idx="657">
                  <c:v>3.6369642857142841</c:v>
                </c:pt>
                <c:pt idx="658">
                  <c:v>3.6425000000000005</c:v>
                </c:pt>
                <c:pt idx="659">
                  <c:v>3.6480357142857152</c:v>
                </c:pt>
                <c:pt idx="660">
                  <c:v>3.6535714285714307</c:v>
                </c:pt>
                <c:pt idx="661">
                  <c:v>3.6591071428571449</c:v>
                </c:pt>
                <c:pt idx="662">
                  <c:v>3.6646428571428582</c:v>
                </c:pt>
                <c:pt idx="663">
                  <c:v>3.6701785714285715</c:v>
                </c:pt>
                <c:pt idx="664">
                  <c:v>3.6757142857142862</c:v>
                </c:pt>
                <c:pt idx="665">
                  <c:v>3.6812500000000004</c:v>
                </c:pt>
                <c:pt idx="666">
                  <c:v>3.6867857142857146</c:v>
                </c:pt>
                <c:pt idx="667">
                  <c:v>3.6923214285714292</c:v>
                </c:pt>
                <c:pt idx="668">
                  <c:v>3.6978571428571447</c:v>
                </c:pt>
                <c:pt idx="669">
                  <c:v>3.7033928571428611</c:v>
                </c:pt>
                <c:pt idx="670">
                  <c:v>3.708928571428574</c:v>
                </c:pt>
                <c:pt idx="671">
                  <c:v>3.714464285714286</c:v>
                </c:pt>
                <c:pt idx="672">
                  <c:v>3.72</c:v>
                </c:pt>
                <c:pt idx="673">
                  <c:v>3.7255357142857162</c:v>
                </c:pt>
                <c:pt idx="674">
                  <c:v>3.731071428571429</c:v>
                </c:pt>
                <c:pt idx="675">
                  <c:v>3.7366071428571432</c:v>
                </c:pt>
                <c:pt idx="676">
                  <c:v>3.7421428571428592</c:v>
                </c:pt>
                <c:pt idx="677">
                  <c:v>3.7476785714285716</c:v>
                </c:pt>
                <c:pt idx="678">
                  <c:v>3.7532142857142858</c:v>
                </c:pt>
                <c:pt idx="679">
                  <c:v>3.7587500000000005</c:v>
                </c:pt>
                <c:pt idx="680">
                  <c:v>3.7642857142857151</c:v>
                </c:pt>
                <c:pt idx="681">
                  <c:v>3.7698214285714307</c:v>
                </c:pt>
                <c:pt idx="682">
                  <c:v>3.7753571428571449</c:v>
                </c:pt>
                <c:pt idx="683">
                  <c:v>3.7808928571428595</c:v>
                </c:pt>
                <c:pt idx="684">
                  <c:v>3.7864285714285719</c:v>
                </c:pt>
                <c:pt idx="685">
                  <c:v>3.7919642857142861</c:v>
                </c:pt>
                <c:pt idx="686">
                  <c:v>3.7975000000000012</c:v>
                </c:pt>
                <c:pt idx="687">
                  <c:v>3.8030357142857145</c:v>
                </c:pt>
                <c:pt idx="688">
                  <c:v>3.8085714285714292</c:v>
                </c:pt>
                <c:pt idx="689">
                  <c:v>3.8141071428571451</c:v>
                </c:pt>
                <c:pt idx="690">
                  <c:v>3.8196428571428567</c:v>
                </c:pt>
                <c:pt idx="691">
                  <c:v>3.8251785714285718</c:v>
                </c:pt>
                <c:pt idx="692">
                  <c:v>3.830714285714286</c:v>
                </c:pt>
                <c:pt idx="693">
                  <c:v>3.8362499999999966</c:v>
                </c:pt>
                <c:pt idx="694">
                  <c:v>3.8417857142857148</c:v>
                </c:pt>
                <c:pt idx="695">
                  <c:v>3.8473214285714312</c:v>
                </c:pt>
                <c:pt idx="696">
                  <c:v>3.8528571428571428</c:v>
                </c:pt>
                <c:pt idx="697">
                  <c:v>3.8583928571428592</c:v>
                </c:pt>
                <c:pt idx="698">
                  <c:v>3.8639285714285716</c:v>
                </c:pt>
                <c:pt idx="699">
                  <c:v>3.8694642857142845</c:v>
                </c:pt>
                <c:pt idx="700">
                  <c:v>3.8749999999999987</c:v>
                </c:pt>
                <c:pt idx="701">
                  <c:v>3.8805357142857146</c:v>
                </c:pt>
                <c:pt idx="702">
                  <c:v>3.8860714285714288</c:v>
                </c:pt>
                <c:pt idx="703">
                  <c:v>3.891607142857143</c:v>
                </c:pt>
                <c:pt idx="704">
                  <c:v>3.8971428571428581</c:v>
                </c:pt>
                <c:pt idx="705">
                  <c:v>3.9026785714285701</c:v>
                </c:pt>
                <c:pt idx="706">
                  <c:v>3.9082142857142861</c:v>
                </c:pt>
                <c:pt idx="707">
                  <c:v>3.9137500000000003</c:v>
                </c:pt>
                <c:pt idx="708">
                  <c:v>3.9192857142857127</c:v>
                </c:pt>
                <c:pt idx="709">
                  <c:v>3.9248214285714291</c:v>
                </c:pt>
                <c:pt idx="710">
                  <c:v>3.9303571428571442</c:v>
                </c:pt>
                <c:pt idx="711">
                  <c:v>3.9358928571428575</c:v>
                </c:pt>
                <c:pt idx="712">
                  <c:v>3.9414285714285717</c:v>
                </c:pt>
                <c:pt idx="713">
                  <c:v>3.9469642857142841</c:v>
                </c:pt>
                <c:pt idx="714">
                  <c:v>3.9524999999999979</c:v>
                </c:pt>
                <c:pt idx="715">
                  <c:v>3.9580357142857148</c:v>
                </c:pt>
                <c:pt idx="716">
                  <c:v>3.9635714285714312</c:v>
                </c:pt>
                <c:pt idx="717">
                  <c:v>3.9691071428571449</c:v>
                </c:pt>
                <c:pt idx="718">
                  <c:v>3.9746428571428574</c:v>
                </c:pt>
                <c:pt idx="719">
                  <c:v>3.9801785714285716</c:v>
                </c:pt>
                <c:pt idx="720">
                  <c:v>3.9857142857142862</c:v>
                </c:pt>
                <c:pt idx="721">
                  <c:v>3.9912499999999977</c:v>
                </c:pt>
                <c:pt idx="722">
                  <c:v>3.9967857142857137</c:v>
                </c:pt>
                <c:pt idx="723">
                  <c:v>4.0023214285714293</c:v>
                </c:pt>
                <c:pt idx="724">
                  <c:v>4.0078571428571435</c:v>
                </c:pt>
                <c:pt idx="725">
                  <c:v>4.0133928571428577</c:v>
                </c:pt>
                <c:pt idx="726">
                  <c:v>4.0189285714285683</c:v>
                </c:pt>
                <c:pt idx="727">
                  <c:v>4.024464285714286</c:v>
                </c:pt>
                <c:pt idx="728">
                  <c:v>4.03</c:v>
                </c:pt>
                <c:pt idx="729">
                  <c:v>4.0355357142857109</c:v>
                </c:pt>
                <c:pt idx="730">
                  <c:v>4.0410714285714304</c:v>
                </c:pt>
                <c:pt idx="731">
                  <c:v>4.0466071428571473</c:v>
                </c:pt>
                <c:pt idx="732">
                  <c:v>4.0521428571428535</c:v>
                </c:pt>
                <c:pt idx="733">
                  <c:v>4.0576785714285695</c:v>
                </c:pt>
                <c:pt idx="734">
                  <c:v>4.0632142857142863</c:v>
                </c:pt>
                <c:pt idx="735">
                  <c:v>4.0687500000000005</c:v>
                </c:pt>
                <c:pt idx="736">
                  <c:v>4.0742857142857147</c:v>
                </c:pt>
                <c:pt idx="737">
                  <c:v>4.0798214285714325</c:v>
                </c:pt>
                <c:pt idx="738">
                  <c:v>4.0853571428571431</c:v>
                </c:pt>
                <c:pt idx="739">
                  <c:v>4.0908928571428556</c:v>
                </c:pt>
                <c:pt idx="740">
                  <c:v>4.0964285714285715</c:v>
                </c:pt>
                <c:pt idx="741">
                  <c:v>4.1019642857142884</c:v>
                </c:pt>
                <c:pt idx="742">
                  <c:v>4.1074999999999964</c:v>
                </c:pt>
                <c:pt idx="743">
                  <c:v>4.1130357142857106</c:v>
                </c:pt>
                <c:pt idx="744">
                  <c:v>4.1185714285714266</c:v>
                </c:pt>
                <c:pt idx="745">
                  <c:v>4.124107142857139</c:v>
                </c:pt>
                <c:pt idx="746">
                  <c:v>4.1296428571428576</c:v>
                </c:pt>
                <c:pt idx="747">
                  <c:v>4.1351785714285683</c:v>
                </c:pt>
                <c:pt idx="748">
                  <c:v>4.140714285714286</c:v>
                </c:pt>
                <c:pt idx="749">
                  <c:v>4.1462500000000002</c:v>
                </c:pt>
                <c:pt idx="750">
                  <c:v>4.1517857142857109</c:v>
                </c:pt>
                <c:pt idx="751">
                  <c:v>4.1573214285714286</c:v>
                </c:pt>
                <c:pt idx="752">
                  <c:v>4.1628571428571393</c:v>
                </c:pt>
                <c:pt idx="753">
                  <c:v>4.1683928571428543</c:v>
                </c:pt>
                <c:pt idx="754">
                  <c:v>4.1739285714285685</c:v>
                </c:pt>
                <c:pt idx="755">
                  <c:v>4.1794642857142899</c:v>
                </c:pt>
                <c:pt idx="756">
                  <c:v>4.1850000000000005</c:v>
                </c:pt>
                <c:pt idx="757">
                  <c:v>4.1905357142857085</c:v>
                </c:pt>
                <c:pt idx="758">
                  <c:v>4.1960714285714289</c:v>
                </c:pt>
                <c:pt idx="759">
                  <c:v>4.2016071428571493</c:v>
                </c:pt>
                <c:pt idx="760">
                  <c:v>4.2071428571428555</c:v>
                </c:pt>
                <c:pt idx="761">
                  <c:v>4.2126785714285715</c:v>
                </c:pt>
                <c:pt idx="762">
                  <c:v>4.2182142857142884</c:v>
                </c:pt>
                <c:pt idx="763">
                  <c:v>4.2237500000000008</c:v>
                </c:pt>
                <c:pt idx="764">
                  <c:v>4.229285714285715</c:v>
                </c:pt>
                <c:pt idx="765">
                  <c:v>4.2348214285714292</c:v>
                </c:pt>
                <c:pt idx="766">
                  <c:v>4.2403571428571434</c:v>
                </c:pt>
                <c:pt idx="767">
                  <c:v>4.2458928571428576</c:v>
                </c:pt>
                <c:pt idx="768">
                  <c:v>4.2514285714285718</c:v>
                </c:pt>
                <c:pt idx="769">
                  <c:v>4.2569642857142895</c:v>
                </c:pt>
                <c:pt idx="770">
                  <c:v>4.2624999999999975</c:v>
                </c:pt>
                <c:pt idx="771">
                  <c:v>4.2680357142857108</c:v>
                </c:pt>
                <c:pt idx="772">
                  <c:v>4.2735714285714304</c:v>
                </c:pt>
                <c:pt idx="773">
                  <c:v>4.2791071428571472</c:v>
                </c:pt>
                <c:pt idx="774">
                  <c:v>4.2846428571428579</c:v>
                </c:pt>
                <c:pt idx="775">
                  <c:v>4.2901785714285685</c:v>
                </c:pt>
                <c:pt idx="776">
                  <c:v>4.2957142857142863</c:v>
                </c:pt>
                <c:pt idx="777">
                  <c:v>4.3012500000000014</c:v>
                </c:pt>
                <c:pt idx="778">
                  <c:v>4.3067857142857147</c:v>
                </c:pt>
                <c:pt idx="779">
                  <c:v>4.3123214285714289</c:v>
                </c:pt>
                <c:pt idx="780">
                  <c:v>4.3178571428571395</c:v>
                </c:pt>
                <c:pt idx="781">
                  <c:v>4.3233928571428555</c:v>
                </c:pt>
                <c:pt idx="782">
                  <c:v>4.3289285714285679</c:v>
                </c:pt>
                <c:pt idx="783">
                  <c:v>4.3344642857142874</c:v>
                </c:pt>
                <c:pt idx="784">
                  <c:v>4.3400000000000007</c:v>
                </c:pt>
                <c:pt idx="785">
                  <c:v>4.3455357142857096</c:v>
                </c:pt>
                <c:pt idx="786">
                  <c:v>4.3510714285714291</c:v>
                </c:pt>
                <c:pt idx="787">
                  <c:v>4.3566071428571433</c:v>
                </c:pt>
                <c:pt idx="788">
                  <c:v>4.362142857142854</c:v>
                </c:pt>
                <c:pt idx="789">
                  <c:v>4.3676785714285682</c:v>
                </c:pt>
                <c:pt idx="790">
                  <c:v>4.3732142857142895</c:v>
                </c:pt>
                <c:pt idx="791">
                  <c:v>4.3787500000000001</c:v>
                </c:pt>
                <c:pt idx="792">
                  <c:v>4.3842857142857108</c:v>
                </c:pt>
                <c:pt idx="793">
                  <c:v>4.3898214285714294</c:v>
                </c:pt>
                <c:pt idx="794">
                  <c:v>4.3953571428571436</c:v>
                </c:pt>
                <c:pt idx="795">
                  <c:v>4.4008928571428578</c:v>
                </c:pt>
                <c:pt idx="796">
                  <c:v>4.406428571428572</c:v>
                </c:pt>
                <c:pt idx="797">
                  <c:v>4.4119642857142898</c:v>
                </c:pt>
                <c:pt idx="798">
                  <c:v>4.4174999999999995</c:v>
                </c:pt>
                <c:pt idx="799">
                  <c:v>4.4230357142857146</c:v>
                </c:pt>
                <c:pt idx="800">
                  <c:v>4.4285714285714288</c:v>
                </c:pt>
                <c:pt idx="801">
                  <c:v>4.434107142857143</c:v>
                </c:pt>
                <c:pt idx="802">
                  <c:v>4.4396428571428608</c:v>
                </c:pt>
                <c:pt idx="803">
                  <c:v>4.4451785714285705</c:v>
                </c:pt>
                <c:pt idx="804">
                  <c:v>4.4507142857142874</c:v>
                </c:pt>
                <c:pt idx="805">
                  <c:v>4.4562500000000034</c:v>
                </c:pt>
                <c:pt idx="806">
                  <c:v>4.4617857142857149</c:v>
                </c:pt>
                <c:pt idx="807">
                  <c:v>4.4673214285714291</c:v>
                </c:pt>
                <c:pt idx="808">
                  <c:v>4.4728571428571433</c:v>
                </c:pt>
                <c:pt idx="809">
                  <c:v>4.4783928571428584</c:v>
                </c:pt>
                <c:pt idx="810">
                  <c:v>4.4839285714285717</c:v>
                </c:pt>
                <c:pt idx="811">
                  <c:v>4.4894642857142921</c:v>
                </c:pt>
                <c:pt idx="812">
                  <c:v>4.4950000000000001</c:v>
                </c:pt>
                <c:pt idx="813">
                  <c:v>4.5005357142857099</c:v>
                </c:pt>
                <c:pt idx="814">
                  <c:v>4.5060714285714294</c:v>
                </c:pt>
                <c:pt idx="815">
                  <c:v>4.511607142857148</c:v>
                </c:pt>
                <c:pt idx="816">
                  <c:v>4.5171428571428542</c:v>
                </c:pt>
                <c:pt idx="817">
                  <c:v>4.5226785714285684</c:v>
                </c:pt>
                <c:pt idx="818">
                  <c:v>4.5282142857142862</c:v>
                </c:pt>
                <c:pt idx="819">
                  <c:v>4.5337500000000004</c:v>
                </c:pt>
                <c:pt idx="820">
                  <c:v>4.5392857142857164</c:v>
                </c:pt>
                <c:pt idx="821">
                  <c:v>4.5448214285714288</c:v>
                </c:pt>
                <c:pt idx="822">
                  <c:v>4.550357142857143</c:v>
                </c:pt>
                <c:pt idx="823">
                  <c:v>4.5558928571428545</c:v>
                </c:pt>
                <c:pt idx="824">
                  <c:v>4.5614285714285705</c:v>
                </c:pt>
                <c:pt idx="825">
                  <c:v>4.5669642857142874</c:v>
                </c:pt>
                <c:pt idx="826">
                  <c:v>4.5725000000000007</c:v>
                </c:pt>
                <c:pt idx="827">
                  <c:v>4.5780357142857149</c:v>
                </c:pt>
                <c:pt idx="828">
                  <c:v>4.5835714285714291</c:v>
                </c:pt>
                <c:pt idx="829">
                  <c:v>4.5891071428571433</c:v>
                </c:pt>
                <c:pt idx="830">
                  <c:v>4.5946428571428575</c:v>
                </c:pt>
                <c:pt idx="831">
                  <c:v>4.6001785714285681</c:v>
                </c:pt>
                <c:pt idx="832">
                  <c:v>4.6057142857142859</c:v>
                </c:pt>
                <c:pt idx="833">
                  <c:v>4.6112500000000001</c:v>
                </c:pt>
                <c:pt idx="834">
                  <c:v>4.6167857142857098</c:v>
                </c:pt>
                <c:pt idx="835">
                  <c:v>4.6223214285714285</c:v>
                </c:pt>
                <c:pt idx="836">
                  <c:v>4.62785714285714</c:v>
                </c:pt>
                <c:pt idx="837">
                  <c:v>4.6333928571428578</c:v>
                </c:pt>
                <c:pt idx="838">
                  <c:v>4.6389285714285684</c:v>
                </c:pt>
                <c:pt idx="839">
                  <c:v>4.6444642857142862</c:v>
                </c:pt>
                <c:pt idx="840">
                  <c:v>4.6499999999999995</c:v>
                </c:pt>
                <c:pt idx="841">
                  <c:v>4.6555357142857083</c:v>
                </c:pt>
                <c:pt idx="842">
                  <c:v>4.6610714285714288</c:v>
                </c:pt>
                <c:pt idx="843">
                  <c:v>4.666607142857143</c:v>
                </c:pt>
                <c:pt idx="844">
                  <c:v>4.6721428571428545</c:v>
                </c:pt>
                <c:pt idx="845">
                  <c:v>4.6776785714285705</c:v>
                </c:pt>
                <c:pt idx="846">
                  <c:v>4.6832142857142864</c:v>
                </c:pt>
                <c:pt idx="847">
                  <c:v>4.6887500000000006</c:v>
                </c:pt>
                <c:pt idx="848">
                  <c:v>4.6942857142857095</c:v>
                </c:pt>
                <c:pt idx="849">
                  <c:v>4.699821428571429</c:v>
                </c:pt>
                <c:pt idx="850">
                  <c:v>4.7053571428571432</c:v>
                </c:pt>
                <c:pt idx="851">
                  <c:v>4.7108928571428565</c:v>
                </c:pt>
                <c:pt idx="852">
                  <c:v>4.7164285714285716</c:v>
                </c:pt>
                <c:pt idx="853">
                  <c:v>4.7219642857142894</c:v>
                </c:pt>
                <c:pt idx="854">
                  <c:v>4.7274999999999965</c:v>
                </c:pt>
                <c:pt idx="855">
                  <c:v>4.7330357142857142</c:v>
                </c:pt>
                <c:pt idx="856">
                  <c:v>4.7385714285714293</c:v>
                </c:pt>
                <c:pt idx="857">
                  <c:v>4.7441071428571435</c:v>
                </c:pt>
                <c:pt idx="858">
                  <c:v>4.7496428571428613</c:v>
                </c:pt>
                <c:pt idx="859">
                  <c:v>4.7551785714285684</c:v>
                </c:pt>
                <c:pt idx="860">
                  <c:v>4.7607142857142861</c:v>
                </c:pt>
                <c:pt idx="861">
                  <c:v>4.7662500000000003</c:v>
                </c:pt>
                <c:pt idx="862">
                  <c:v>4.7717857142857154</c:v>
                </c:pt>
                <c:pt idx="863">
                  <c:v>4.7773214285714314</c:v>
                </c:pt>
                <c:pt idx="864">
                  <c:v>4.7828571428571429</c:v>
                </c:pt>
                <c:pt idx="865">
                  <c:v>4.7883928571428571</c:v>
                </c:pt>
                <c:pt idx="866">
                  <c:v>4.7939285714285695</c:v>
                </c:pt>
                <c:pt idx="867">
                  <c:v>4.79946428571429</c:v>
                </c:pt>
                <c:pt idx="868">
                  <c:v>4.8050000000000006</c:v>
                </c:pt>
                <c:pt idx="869">
                  <c:v>4.8105357142857086</c:v>
                </c:pt>
                <c:pt idx="870">
                  <c:v>4.816071428571429</c:v>
                </c:pt>
                <c:pt idx="871">
                  <c:v>4.8216071428571432</c:v>
                </c:pt>
                <c:pt idx="872">
                  <c:v>4.8271428571428521</c:v>
                </c:pt>
                <c:pt idx="873">
                  <c:v>4.8326785714285716</c:v>
                </c:pt>
                <c:pt idx="874">
                  <c:v>4.8382142857142894</c:v>
                </c:pt>
                <c:pt idx="875">
                  <c:v>4.84375</c:v>
                </c:pt>
                <c:pt idx="876">
                  <c:v>4.8492857142857151</c:v>
                </c:pt>
                <c:pt idx="877">
                  <c:v>4.8548214285714275</c:v>
                </c:pt>
                <c:pt idx="878">
                  <c:v>4.8603571428571435</c:v>
                </c:pt>
                <c:pt idx="879">
                  <c:v>4.8658928571428541</c:v>
                </c:pt>
                <c:pt idx="880">
                  <c:v>4.8714285714285719</c:v>
                </c:pt>
                <c:pt idx="881">
                  <c:v>4.8769642857142896</c:v>
                </c:pt>
                <c:pt idx="882">
                  <c:v>4.8824999999999985</c:v>
                </c:pt>
                <c:pt idx="883">
                  <c:v>4.8880357142857145</c:v>
                </c:pt>
                <c:pt idx="884">
                  <c:v>4.8935714285714287</c:v>
                </c:pt>
                <c:pt idx="885">
                  <c:v>4.8991071428571429</c:v>
                </c:pt>
                <c:pt idx="886">
                  <c:v>4.904642857142858</c:v>
                </c:pt>
                <c:pt idx="887">
                  <c:v>4.9101785714285695</c:v>
                </c:pt>
                <c:pt idx="888">
                  <c:v>4.9157142857142864</c:v>
                </c:pt>
                <c:pt idx="889">
                  <c:v>4.9212500000000023</c:v>
                </c:pt>
                <c:pt idx="890">
                  <c:v>4.9267857142857148</c:v>
                </c:pt>
                <c:pt idx="891">
                  <c:v>4.9323214285714325</c:v>
                </c:pt>
                <c:pt idx="892">
                  <c:v>4.9378571428571432</c:v>
                </c:pt>
                <c:pt idx="893">
                  <c:v>4.9433928571428574</c:v>
                </c:pt>
                <c:pt idx="894">
                  <c:v>4.9489285714285716</c:v>
                </c:pt>
                <c:pt idx="895">
                  <c:v>4.9544642857142884</c:v>
                </c:pt>
                <c:pt idx="896">
                  <c:v>4.9600000000000009</c:v>
                </c:pt>
                <c:pt idx="897">
                  <c:v>4.9655357142857106</c:v>
                </c:pt>
                <c:pt idx="898">
                  <c:v>4.9710714285714328</c:v>
                </c:pt>
                <c:pt idx="899">
                  <c:v>4.9766071428571506</c:v>
                </c:pt>
                <c:pt idx="900">
                  <c:v>4.9821428571428577</c:v>
                </c:pt>
                <c:pt idx="901">
                  <c:v>4.9876785714285718</c:v>
                </c:pt>
                <c:pt idx="902">
                  <c:v>4.9932142857142896</c:v>
                </c:pt>
                <c:pt idx="903">
                  <c:v>4.9987500000000002</c:v>
                </c:pt>
                <c:pt idx="904">
                  <c:v>5.0042857142857109</c:v>
                </c:pt>
                <c:pt idx="905">
                  <c:v>5.0098214285714304</c:v>
                </c:pt>
                <c:pt idx="906">
                  <c:v>5.0153571428571428</c:v>
                </c:pt>
                <c:pt idx="907">
                  <c:v>5.0208928571428544</c:v>
                </c:pt>
                <c:pt idx="908">
                  <c:v>5.0264285714285695</c:v>
                </c:pt>
                <c:pt idx="909">
                  <c:v>5.0319642857142899</c:v>
                </c:pt>
                <c:pt idx="910">
                  <c:v>5.0375000000000005</c:v>
                </c:pt>
                <c:pt idx="911">
                  <c:v>5.0430357142857147</c:v>
                </c:pt>
                <c:pt idx="912">
                  <c:v>5.0485714285714289</c:v>
                </c:pt>
                <c:pt idx="913">
                  <c:v>5.0541071428571405</c:v>
                </c:pt>
                <c:pt idx="914">
                  <c:v>5.0596428571428573</c:v>
                </c:pt>
                <c:pt idx="915">
                  <c:v>5.065178571428568</c:v>
                </c:pt>
                <c:pt idx="916">
                  <c:v>5.0707142857142884</c:v>
                </c:pt>
                <c:pt idx="917">
                  <c:v>5.0762500000000044</c:v>
                </c:pt>
                <c:pt idx="918">
                  <c:v>5.081785714285715</c:v>
                </c:pt>
                <c:pt idx="919">
                  <c:v>5.0873214285714292</c:v>
                </c:pt>
                <c:pt idx="920">
                  <c:v>5.0928571428571425</c:v>
                </c:pt>
                <c:pt idx="921">
                  <c:v>5.0983928571428576</c:v>
                </c:pt>
                <c:pt idx="922">
                  <c:v>5.1039285714285683</c:v>
                </c:pt>
                <c:pt idx="923">
                  <c:v>5.1094642857142896</c:v>
                </c:pt>
                <c:pt idx="924">
                  <c:v>5.1149999999999958</c:v>
                </c:pt>
                <c:pt idx="925">
                  <c:v>5.1205357142857073</c:v>
                </c:pt>
                <c:pt idx="926">
                  <c:v>5.1260714285714286</c:v>
                </c:pt>
                <c:pt idx="927">
                  <c:v>5.1316071428571481</c:v>
                </c:pt>
                <c:pt idx="928">
                  <c:v>5.1371428571428543</c:v>
                </c:pt>
                <c:pt idx="929">
                  <c:v>5.1426785714285685</c:v>
                </c:pt>
                <c:pt idx="930">
                  <c:v>5.1482142857142863</c:v>
                </c:pt>
                <c:pt idx="931">
                  <c:v>5.1537500000000005</c:v>
                </c:pt>
                <c:pt idx="932">
                  <c:v>5.1592857142857147</c:v>
                </c:pt>
                <c:pt idx="933">
                  <c:v>5.1648214285714253</c:v>
                </c:pt>
                <c:pt idx="934">
                  <c:v>5.1703571428571431</c:v>
                </c:pt>
                <c:pt idx="935">
                  <c:v>5.1758928571428555</c:v>
                </c:pt>
                <c:pt idx="936">
                  <c:v>5.1814285714285715</c:v>
                </c:pt>
                <c:pt idx="937">
                  <c:v>5.1869642857142884</c:v>
                </c:pt>
                <c:pt idx="938">
                  <c:v>5.1924999999999972</c:v>
                </c:pt>
                <c:pt idx="939">
                  <c:v>5.1980357142857097</c:v>
                </c:pt>
                <c:pt idx="940">
                  <c:v>5.2035714285714292</c:v>
                </c:pt>
                <c:pt idx="941">
                  <c:v>5.2091071428571434</c:v>
                </c:pt>
                <c:pt idx="942">
                  <c:v>5.2146428571428576</c:v>
                </c:pt>
                <c:pt idx="943">
                  <c:v>5.2201785714285682</c:v>
                </c:pt>
                <c:pt idx="944">
                  <c:v>5.225714285714286</c:v>
                </c:pt>
                <c:pt idx="945">
                  <c:v>5.2312500000000037</c:v>
                </c:pt>
                <c:pt idx="946">
                  <c:v>5.2367857142857144</c:v>
                </c:pt>
                <c:pt idx="947">
                  <c:v>5.2423214285714304</c:v>
                </c:pt>
                <c:pt idx="948">
                  <c:v>5.2478571428571437</c:v>
                </c:pt>
                <c:pt idx="949">
                  <c:v>5.2533928571428579</c:v>
                </c:pt>
                <c:pt idx="950">
                  <c:v>5.2589285714285685</c:v>
                </c:pt>
                <c:pt idx="951">
                  <c:v>5.2644642857142863</c:v>
                </c:pt>
                <c:pt idx="952">
                  <c:v>5.2700000000000014</c:v>
                </c:pt>
                <c:pt idx="953">
                  <c:v>5.2755357142857147</c:v>
                </c:pt>
                <c:pt idx="954">
                  <c:v>5.2810714285714324</c:v>
                </c:pt>
                <c:pt idx="955">
                  <c:v>5.2866071428571484</c:v>
                </c:pt>
                <c:pt idx="956">
                  <c:v>5.2921428571428555</c:v>
                </c:pt>
                <c:pt idx="957">
                  <c:v>5.2976785714285715</c:v>
                </c:pt>
                <c:pt idx="958">
                  <c:v>5.3032142857142874</c:v>
                </c:pt>
                <c:pt idx="959">
                  <c:v>5.3087500000000007</c:v>
                </c:pt>
                <c:pt idx="960">
                  <c:v>5.3142857142857096</c:v>
                </c:pt>
                <c:pt idx="961">
                  <c:v>5.3198214285714291</c:v>
                </c:pt>
                <c:pt idx="962">
                  <c:v>5.3253571428571425</c:v>
                </c:pt>
                <c:pt idx="963">
                  <c:v>5.3308928571428575</c:v>
                </c:pt>
                <c:pt idx="964">
                  <c:v>5.3364285714285717</c:v>
                </c:pt>
                <c:pt idx="965">
                  <c:v>5.3419642857142895</c:v>
                </c:pt>
                <c:pt idx="966">
                  <c:v>5.3474999999999975</c:v>
                </c:pt>
                <c:pt idx="967">
                  <c:v>5.3530357142857108</c:v>
                </c:pt>
                <c:pt idx="968">
                  <c:v>5.3585714285714285</c:v>
                </c:pt>
                <c:pt idx="969">
                  <c:v>5.3641071428571401</c:v>
                </c:pt>
                <c:pt idx="970">
                  <c:v>5.3696428571428578</c:v>
                </c:pt>
                <c:pt idx="971">
                  <c:v>5.3751785714285685</c:v>
                </c:pt>
                <c:pt idx="972">
                  <c:v>5.3807142857142862</c:v>
                </c:pt>
                <c:pt idx="973">
                  <c:v>5.3862500000000004</c:v>
                </c:pt>
                <c:pt idx="974">
                  <c:v>5.3917857142857146</c:v>
                </c:pt>
                <c:pt idx="975">
                  <c:v>5.3973214285714288</c:v>
                </c:pt>
                <c:pt idx="976">
                  <c:v>5.402857142857143</c:v>
                </c:pt>
                <c:pt idx="977">
                  <c:v>5.4083928571428572</c:v>
                </c:pt>
                <c:pt idx="978">
                  <c:v>5.4139285714285705</c:v>
                </c:pt>
                <c:pt idx="979">
                  <c:v>5.419464285714291</c:v>
                </c:pt>
                <c:pt idx="980">
                  <c:v>5.4250000000000007</c:v>
                </c:pt>
                <c:pt idx="981">
                  <c:v>5.4305357142857149</c:v>
                </c:pt>
                <c:pt idx="982">
                  <c:v>5.4360714285714327</c:v>
                </c:pt>
                <c:pt idx="983">
                  <c:v>5.4416071428571495</c:v>
                </c:pt>
                <c:pt idx="984">
                  <c:v>5.4471428571428575</c:v>
                </c:pt>
                <c:pt idx="985">
                  <c:v>5.4526785714285717</c:v>
                </c:pt>
                <c:pt idx="986">
                  <c:v>5.4582142857142895</c:v>
                </c:pt>
                <c:pt idx="987">
                  <c:v>5.4637500000000001</c:v>
                </c:pt>
                <c:pt idx="988">
                  <c:v>5.4692857142857143</c:v>
                </c:pt>
                <c:pt idx="989">
                  <c:v>5.4748214285714294</c:v>
                </c:pt>
                <c:pt idx="990">
                  <c:v>5.480357142857148</c:v>
                </c:pt>
                <c:pt idx="991">
                  <c:v>5.4858928571428578</c:v>
                </c:pt>
                <c:pt idx="992">
                  <c:v>5.491428571428572</c:v>
                </c:pt>
                <c:pt idx="993">
                  <c:v>5.4969642857142897</c:v>
                </c:pt>
                <c:pt idx="994">
                  <c:v>5.5024999999999995</c:v>
                </c:pt>
                <c:pt idx="995">
                  <c:v>5.5080357142857146</c:v>
                </c:pt>
                <c:pt idx="996">
                  <c:v>5.5135714285714288</c:v>
                </c:pt>
                <c:pt idx="997">
                  <c:v>5.519107142857143</c:v>
                </c:pt>
                <c:pt idx="998">
                  <c:v>5.5246428571428545</c:v>
                </c:pt>
                <c:pt idx="999">
                  <c:v>5.5301785714285705</c:v>
                </c:pt>
                <c:pt idx="1000">
                  <c:v>5.5357142857142874</c:v>
                </c:pt>
                <c:pt idx="1001">
                  <c:v>5.5412500000000033</c:v>
                </c:pt>
                <c:pt idx="1002">
                  <c:v>5.5467857142857149</c:v>
                </c:pt>
                <c:pt idx="1003">
                  <c:v>5.5523214285714291</c:v>
                </c:pt>
                <c:pt idx="1004">
                  <c:v>5.5578571428571415</c:v>
                </c:pt>
                <c:pt idx="1005">
                  <c:v>5.5633928571428575</c:v>
                </c:pt>
                <c:pt idx="1006">
                  <c:v>5.5689285714285681</c:v>
                </c:pt>
                <c:pt idx="1007">
                  <c:v>5.5744642857142894</c:v>
                </c:pt>
                <c:pt idx="1008">
                  <c:v>5.58</c:v>
                </c:pt>
                <c:pt idx="1009">
                  <c:v>5.5855357142857107</c:v>
                </c:pt>
                <c:pt idx="1010">
                  <c:v>5.5910714285714294</c:v>
                </c:pt>
                <c:pt idx="1011">
                  <c:v>5.5966071428571471</c:v>
                </c:pt>
                <c:pt idx="1012">
                  <c:v>5.6021428571428542</c:v>
                </c:pt>
                <c:pt idx="1013">
                  <c:v>5.6076785714285684</c:v>
                </c:pt>
                <c:pt idx="1014">
                  <c:v>5.6132142857142862</c:v>
                </c:pt>
                <c:pt idx="1015">
                  <c:v>5.6187499999999995</c:v>
                </c:pt>
                <c:pt idx="1016">
                  <c:v>5.6242857142857083</c:v>
                </c:pt>
                <c:pt idx="1017">
                  <c:v>5.6298214285714288</c:v>
                </c:pt>
                <c:pt idx="1018">
                  <c:v>5.635357142857143</c:v>
                </c:pt>
                <c:pt idx="1019">
                  <c:v>5.6408928571428545</c:v>
                </c:pt>
                <c:pt idx="1020">
                  <c:v>5.6464285714285705</c:v>
                </c:pt>
                <c:pt idx="1021">
                  <c:v>5.6519642857142864</c:v>
                </c:pt>
                <c:pt idx="1022">
                  <c:v>5.6574999999999971</c:v>
                </c:pt>
                <c:pt idx="1023">
                  <c:v>5.6630357142857095</c:v>
                </c:pt>
                <c:pt idx="1024">
                  <c:v>5.6685714285714255</c:v>
                </c:pt>
                <c:pt idx="1025">
                  <c:v>5.6741071428571415</c:v>
                </c:pt>
                <c:pt idx="1026">
                  <c:v>5.6796428571428574</c:v>
                </c:pt>
                <c:pt idx="1027">
                  <c:v>5.6851785714285681</c:v>
                </c:pt>
                <c:pt idx="1028">
                  <c:v>5.6907142857142858</c:v>
                </c:pt>
                <c:pt idx="1029">
                  <c:v>5.69625</c:v>
                </c:pt>
                <c:pt idx="1030">
                  <c:v>5.7017857142857151</c:v>
                </c:pt>
                <c:pt idx="1031">
                  <c:v>5.7073214285714293</c:v>
                </c:pt>
                <c:pt idx="1032">
                  <c:v>5.7128571428571435</c:v>
                </c:pt>
                <c:pt idx="1033">
                  <c:v>5.7183928571428577</c:v>
                </c:pt>
                <c:pt idx="1034">
                  <c:v>5.7239285714285684</c:v>
                </c:pt>
                <c:pt idx="1035">
                  <c:v>5.7294642857142897</c:v>
                </c:pt>
                <c:pt idx="1036">
                  <c:v>5.7350000000000003</c:v>
                </c:pt>
                <c:pt idx="1037">
                  <c:v>5.7405357142857145</c:v>
                </c:pt>
                <c:pt idx="1038">
                  <c:v>5.7460714285714314</c:v>
                </c:pt>
                <c:pt idx="1039">
                  <c:v>5.7516071428571482</c:v>
                </c:pt>
                <c:pt idx="1040">
                  <c:v>5.7571428571428545</c:v>
                </c:pt>
                <c:pt idx="1041">
                  <c:v>5.7626785714285695</c:v>
                </c:pt>
                <c:pt idx="1042">
                  <c:v>5.7682142857142864</c:v>
                </c:pt>
                <c:pt idx="1043">
                  <c:v>5.7737500000000024</c:v>
                </c:pt>
                <c:pt idx="1044">
                  <c:v>5.7792857142857184</c:v>
                </c:pt>
                <c:pt idx="1045">
                  <c:v>5.784821428571429</c:v>
                </c:pt>
                <c:pt idx="1046">
                  <c:v>5.7903571428571432</c:v>
                </c:pt>
                <c:pt idx="1047">
                  <c:v>5.7958928571428565</c:v>
                </c:pt>
                <c:pt idx="1048">
                  <c:v>5.8014285714285716</c:v>
                </c:pt>
                <c:pt idx="1049">
                  <c:v>5.8069642857142894</c:v>
                </c:pt>
                <c:pt idx="1050">
                  <c:v>5.8124999999999973</c:v>
                </c:pt>
                <c:pt idx="1051">
                  <c:v>5.8180357142857106</c:v>
                </c:pt>
                <c:pt idx="1052">
                  <c:v>5.8235714285714275</c:v>
                </c:pt>
                <c:pt idx="1053">
                  <c:v>5.8291071428571435</c:v>
                </c:pt>
                <c:pt idx="1054">
                  <c:v>5.8346428571428577</c:v>
                </c:pt>
                <c:pt idx="1055">
                  <c:v>5.8401785714285683</c:v>
                </c:pt>
                <c:pt idx="1056">
                  <c:v>5.8457142857142861</c:v>
                </c:pt>
                <c:pt idx="1057">
                  <c:v>5.8512500000000003</c:v>
                </c:pt>
                <c:pt idx="1058">
                  <c:v>5.8567857142857145</c:v>
                </c:pt>
                <c:pt idx="1059">
                  <c:v>5.8623214285714287</c:v>
                </c:pt>
                <c:pt idx="1060">
                  <c:v>5.8678571428571402</c:v>
                </c:pt>
                <c:pt idx="1061">
                  <c:v>5.873392857142858</c:v>
                </c:pt>
                <c:pt idx="1062">
                  <c:v>5.8789285714285695</c:v>
                </c:pt>
                <c:pt idx="1063">
                  <c:v>5.8844642857142864</c:v>
                </c:pt>
                <c:pt idx="1064">
                  <c:v>5.8900000000000006</c:v>
                </c:pt>
                <c:pt idx="1065">
                  <c:v>5.8955357142857086</c:v>
                </c:pt>
                <c:pt idx="1066">
                  <c:v>5.9010714285714325</c:v>
                </c:pt>
                <c:pt idx="1067">
                  <c:v>5.9066071428571494</c:v>
                </c:pt>
                <c:pt idx="1068">
                  <c:v>5.9121428571428565</c:v>
                </c:pt>
                <c:pt idx="1069">
                  <c:v>5.9176785714285716</c:v>
                </c:pt>
                <c:pt idx="1070">
                  <c:v>5.9232142857142884</c:v>
                </c:pt>
                <c:pt idx="1071">
                  <c:v>5.9287500000000009</c:v>
                </c:pt>
                <c:pt idx="1072">
                  <c:v>5.9342857142857151</c:v>
                </c:pt>
                <c:pt idx="1073">
                  <c:v>5.9398214285714328</c:v>
                </c:pt>
                <c:pt idx="1074">
                  <c:v>5.945357142857147</c:v>
                </c:pt>
                <c:pt idx="1075">
                  <c:v>5.9508928571428577</c:v>
                </c:pt>
                <c:pt idx="1076">
                  <c:v>5.9564285714285718</c:v>
                </c:pt>
                <c:pt idx="1077">
                  <c:v>5.9619642857142896</c:v>
                </c:pt>
                <c:pt idx="1078">
                  <c:v>5.9674999999999985</c:v>
                </c:pt>
                <c:pt idx="1079">
                  <c:v>5.9730357142857144</c:v>
                </c:pt>
                <c:pt idx="1080">
                  <c:v>5.9785714285714304</c:v>
                </c:pt>
                <c:pt idx="1081">
                  <c:v>5.9841071428571437</c:v>
                </c:pt>
                <c:pt idx="1082">
                  <c:v>5.9896428571428624</c:v>
                </c:pt>
                <c:pt idx="1083">
                  <c:v>5.9951785714285695</c:v>
                </c:pt>
                <c:pt idx="1084">
                  <c:v>6.0007142857142863</c:v>
                </c:pt>
                <c:pt idx="1085">
                  <c:v>6.0062500000000014</c:v>
                </c:pt>
                <c:pt idx="1086">
                  <c:v>6.0117857142857147</c:v>
                </c:pt>
                <c:pt idx="1087">
                  <c:v>6.0173214285714289</c:v>
                </c:pt>
                <c:pt idx="1088">
                  <c:v>6.0228571428571405</c:v>
                </c:pt>
                <c:pt idx="1089">
                  <c:v>6.0283928571428556</c:v>
                </c:pt>
                <c:pt idx="1090">
                  <c:v>6.0339285714285715</c:v>
                </c:pt>
                <c:pt idx="1091">
                  <c:v>6.0394642857142911</c:v>
                </c:pt>
                <c:pt idx="1092">
                  <c:v>6.0450000000000008</c:v>
                </c:pt>
                <c:pt idx="1093">
                  <c:v>6.0505357142857106</c:v>
                </c:pt>
                <c:pt idx="1094">
                  <c:v>6.0560714285714292</c:v>
                </c:pt>
                <c:pt idx="1095">
                  <c:v>6.0616071428571434</c:v>
                </c:pt>
                <c:pt idx="1096">
                  <c:v>6.0671428571428541</c:v>
                </c:pt>
                <c:pt idx="1097">
                  <c:v>6.0726785714285718</c:v>
                </c:pt>
                <c:pt idx="1098">
                  <c:v>6.0782142857142896</c:v>
                </c:pt>
                <c:pt idx="1099">
                  <c:v>6.0837500000000002</c:v>
                </c:pt>
                <c:pt idx="1100">
                  <c:v>6.0892857142857144</c:v>
                </c:pt>
                <c:pt idx="1101">
                  <c:v>6.0948214285714295</c:v>
                </c:pt>
                <c:pt idx="1102">
                  <c:v>6.1003571428571437</c:v>
                </c:pt>
                <c:pt idx="1103">
                  <c:v>6.1058928571428543</c:v>
                </c:pt>
                <c:pt idx="1104">
                  <c:v>6.1114285714285685</c:v>
                </c:pt>
                <c:pt idx="1105">
                  <c:v>6.1169642857142863</c:v>
                </c:pt>
                <c:pt idx="1106">
                  <c:v>6.1224999999999969</c:v>
                </c:pt>
                <c:pt idx="1107">
                  <c:v>6.1280357142857085</c:v>
                </c:pt>
                <c:pt idx="1108">
                  <c:v>6.1335714285714289</c:v>
                </c:pt>
                <c:pt idx="1109">
                  <c:v>6.1391071428571431</c:v>
                </c:pt>
                <c:pt idx="1110">
                  <c:v>6.1446428571428555</c:v>
                </c:pt>
                <c:pt idx="1111">
                  <c:v>6.1501785714285679</c:v>
                </c:pt>
                <c:pt idx="1112">
                  <c:v>6.1557142857142866</c:v>
                </c:pt>
                <c:pt idx="1113">
                  <c:v>6.1612500000000008</c:v>
                </c:pt>
                <c:pt idx="1114">
                  <c:v>6.1667857142857097</c:v>
                </c:pt>
                <c:pt idx="1115">
                  <c:v>6.1723214285714292</c:v>
                </c:pt>
                <c:pt idx="1116">
                  <c:v>6.1778571428571425</c:v>
                </c:pt>
                <c:pt idx="1117">
                  <c:v>6.1833928571428576</c:v>
                </c:pt>
                <c:pt idx="1118">
                  <c:v>6.1889285714285682</c:v>
                </c:pt>
                <c:pt idx="1119">
                  <c:v>6.194464285714286</c:v>
                </c:pt>
                <c:pt idx="1120">
                  <c:v>6.2</c:v>
                </c:pt>
                <c:pt idx="1121">
                  <c:v>6.2055357142857108</c:v>
                </c:pt>
                <c:pt idx="1122">
                  <c:v>6.2110714285714304</c:v>
                </c:pt>
                <c:pt idx="1123">
                  <c:v>6.2166071428571481</c:v>
                </c:pt>
                <c:pt idx="1124">
                  <c:v>6.2221428571428543</c:v>
                </c:pt>
                <c:pt idx="1125">
                  <c:v>6.2276785714285685</c:v>
                </c:pt>
                <c:pt idx="1126">
                  <c:v>6.2332142857142898</c:v>
                </c:pt>
                <c:pt idx="1127">
                  <c:v>6.2387500000000014</c:v>
                </c:pt>
                <c:pt idx="1128">
                  <c:v>6.2442857142857147</c:v>
                </c:pt>
                <c:pt idx="1129">
                  <c:v>6.2498214285714324</c:v>
                </c:pt>
                <c:pt idx="1130">
                  <c:v>6.2553571428571431</c:v>
                </c:pt>
                <c:pt idx="1131">
                  <c:v>6.2608928571428555</c:v>
                </c:pt>
                <c:pt idx="1132">
                  <c:v>6.2664285714285715</c:v>
                </c:pt>
                <c:pt idx="1133">
                  <c:v>6.271964285714291</c:v>
                </c:pt>
                <c:pt idx="1134">
                  <c:v>6.2775000000000007</c:v>
                </c:pt>
                <c:pt idx="1135">
                  <c:v>6.2830357142857149</c:v>
                </c:pt>
                <c:pt idx="1136">
                  <c:v>6.2885714285714291</c:v>
                </c:pt>
                <c:pt idx="1137">
                  <c:v>6.2941071428571425</c:v>
                </c:pt>
                <c:pt idx="1138">
                  <c:v>6.2996428571428584</c:v>
                </c:pt>
                <c:pt idx="1139">
                  <c:v>6.3051785714285682</c:v>
                </c:pt>
                <c:pt idx="1140">
                  <c:v>6.3107142857142859</c:v>
                </c:pt>
                <c:pt idx="1141">
                  <c:v>6.3162500000000001</c:v>
                </c:pt>
                <c:pt idx="1142">
                  <c:v>6.3217857142857117</c:v>
                </c:pt>
                <c:pt idx="1143">
                  <c:v>6.3273214285714285</c:v>
                </c:pt>
                <c:pt idx="1144">
                  <c:v>6.3328571428571436</c:v>
                </c:pt>
                <c:pt idx="1145">
                  <c:v>6.3383928571428578</c:v>
                </c:pt>
                <c:pt idx="1146">
                  <c:v>6.3439285714285685</c:v>
                </c:pt>
                <c:pt idx="1147">
                  <c:v>6.3494642857142898</c:v>
                </c:pt>
                <c:pt idx="1148">
                  <c:v>6.3549999999999969</c:v>
                </c:pt>
                <c:pt idx="1149">
                  <c:v>6.3605357142857084</c:v>
                </c:pt>
                <c:pt idx="1150">
                  <c:v>6.3660714285714288</c:v>
                </c:pt>
                <c:pt idx="1151">
                  <c:v>6.3716071428571484</c:v>
                </c:pt>
                <c:pt idx="1152">
                  <c:v>6.3771428571428546</c:v>
                </c:pt>
                <c:pt idx="1153">
                  <c:v>6.3826785714285705</c:v>
                </c:pt>
                <c:pt idx="1154">
                  <c:v>6.3882142857142874</c:v>
                </c:pt>
                <c:pt idx="1155">
                  <c:v>6.3937500000000007</c:v>
                </c:pt>
                <c:pt idx="1156">
                  <c:v>6.3992857142857149</c:v>
                </c:pt>
                <c:pt idx="1157">
                  <c:v>6.4048214285714291</c:v>
                </c:pt>
                <c:pt idx="1158">
                  <c:v>6.4103571428571433</c:v>
                </c:pt>
                <c:pt idx="1159">
                  <c:v>6.4158928571428575</c:v>
                </c:pt>
                <c:pt idx="1160">
                  <c:v>6.4214285714285717</c:v>
                </c:pt>
                <c:pt idx="1161">
                  <c:v>6.4269642857142895</c:v>
                </c:pt>
                <c:pt idx="1162">
                  <c:v>6.4325000000000001</c:v>
                </c:pt>
                <c:pt idx="1163">
                  <c:v>6.4380357142857152</c:v>
                </c:pt>
                <c:pt idx="1164">
                  <c:v>6.4435714285714294</c:v>
                </c:pt>
                <c:pt idx="1165">
                  <c:v>6.449107142857148</c:v>
                </c:pt>
                <c:pt idx="1166">
                  <c:v>6.4546428571428578</c:v>
                </c:pt>
                <c:pt idx="1167">
                  <c:v>6.4601785714285684</c:v>
                </c:pt>
                <c:pt idx="1168">
                  <c:v>6.4657142857142862</c:v>
                </c:pt>
                <c:pt idx="1169">
                  <c:v>6.4712500000000039</c:v>
                </c:pt>
                <c:pt idx="1170">
                  <c:v>6.4767857142857164</c:v>
                </c:pt>
                <c:pt idx="1171">
                  <c:v>6.4823214285714323</c:v>
                </c:pt>
                <c:pt idx="1172">
                  <c:v>6.487857142857143</c:v>
                </c:pt>
                <c:pt idx="1173">
                  <c:v>6.4933928571428581</c:v>
                </c:pt>
                <c:pt idx="1174">
                  <c:v>6.4989285714285705</c:v>
                </c:pt>
                <c:pt idx="1175">
                  <c:v>6.5044642857142874</c:v>
                </c:pt>
                <c:pt idx="1176">
                  <c:v>6.5100000000000007</c:v>
                </c:pt>
                <c:pt idx="1177">
                  <c:v>6.5155357142857095</c:v>
                </c:pt>
                <c:pt idx="1178">
                  <c:v>6.5210714285714291</c:v>
                </c:pt>
                <c:pt idx="1179">
                  <c:v>6.5266071428571433</c:v>
                </c:pt>
                <c:pt idx="1180">
                  <c:v>6.5321428571428575</c:v>
                </c:pt>
                <c:pt idx="1181">
                  <c:v>6.5376785714285717</c:v>
                </c:pt>
                <c:pt idx="1182">
                  <c:v>6.5432142857142894</c:v>
                </c:pt>
                <c:pt idx="1183">
                  <c:v>6.548750000000001</c:v>
                </c:pt>
                <c:pt idx="1184">
                  <c:v>6.5542857142857107</c:v>
                </c:pt>
                <c:pt idx="1185">
                  <c:v>6.5598214285714294</c:v>
                </c:pt>
                <c:pt idx="1186">
                  <c:v>6.5653571428571436</c:v>
                </c:pt>
                <c:pt idx="1187">
                  <c:v>6.5708928571428578</c:v>
                </c:pt>
                <c:pt idx="1188">
                  <c:v>6.576428571428572</c:v>
                </c:pt>
                <c:pt idx="1189">
                  <c:v>6.5819642857142897</c:v>
                </c:pt>
                <c:pt idx="1190">
                  <c:v>6.5874999999999995</c:v>
                </c:pt>
                <c:pt idx="1191">
                  <c:v>6.5930357142857146</c:v>
                </c:pt>
                <c:pt idx="1192">
                  <c:v>6.5985714285714288</c:v>
                </c:pt>
                <c:pt idx="1193">
                  <c:v>6.6041071428571403</c:v>
                </c:pt>
                <c:pt idx="1194">
                  <c:v>6.609642857142858</c:v>
                </c:pt>
                <c:pt idx="1195">
                  <c:v>6.6151785714285678</c:v>
                </c:pt>
                <c:pt idx="1196">
                  <c:v>6.6207142857142856</c:v>
                </c:pt>
                <c:pt idx="1197">
                  <c:v>6.6262500000000006</c:v>
                </c:pt>
                <c:pt idx="1198">
                  <c:v>6.6317857142857148</c:v>
                </c:pt>
                <c:pt idx="1199">
                  <c:v>6.637321428571429</c:v>
                </c:pt>
                <c:pt idx="1200">
                  <c:v>6.6428571428571415</c:v>
                </c:pt>
                <c:pt idx="1201">
                  <c:v>6.6483928571428565</c:v>
                </c:pt>
                <c:pt idx="1202">
                  <c:v>6.6539285714285681</c:v>
                </c:pt>
                <c:pt idx="1203">
                  <c:v>6.6594642857142894</c:v>
                </c:pt>
                <c:pt idx="1204">
                  <c:v>6.6649999999999956</c:v>
                </c:pt>
                <c:pt idx="1205">
                  <c:v>6.6705357142857107</c:v>
                </c:pt>
                <c:pt idx="1206">
                  <c:v>6.6760714285714293</c:v>
                </c:pt>
                <c:pt idx="1207">
                  <c:v>6.6816071428571471</c:v>
                </c:pt>
                <c:pt idx="1208">
                  <c:v>6.6871428571428542</c:v>
                </c:pt>
                <c:pt idx="1209">
                  <c:v>6.6926785714285684</c:v>
                </c:pt>
                <c:pt idx="1210">
                  <c:v>6.6982142857142861</c:v>
                </c:pt>
                <c:pt idx="1211">
                  <c:v>6.7037500000000003</c:v>
                </c:pt>
                <c:pt idx="1212">
                  <c:v>6.7092857142857154</c:v>
                </c:pt>
                <c:pt idx="1213">
                  <c:v>6.7148214285714287</c:v>
                </c:pt>
                <c:pt idx="1214">
                  <c:v>6.7203571428571438</c:v>
                </c:pt>
                <c:pt idx="1215">
                  <c:v>6.7258928571428545</c:v>
                </c:pt>
                <c:pt idx="1216">
                  <c:v>6.7314285714285722</c:v>
                </c:pt>
                <c:pt idx="1217">
                  <c:v>6.73696428571429</c:v>
                </c:pt>
                <c:pt idx="1218">
                  <c:v>6.7425000000000006</c:v>
                </c:pt>
                <c:pt idx="1219">
                  <c:v>6.7480357142857148</c:v>
                </c:pt>
                <c:pt idx="1220">
                  <c:v>6.753571428571429</c:v>
                </c:pt>
                <c:pt idx="1221">
                  <c:v>6.7591071428571432</c:v>
                </c:pt>
                <c:pt idx="1222">
                  <c:v>6.7646428571428565</c:v>
                </c:pt>
                <c:pt idx="1223">
                  <c:v>6.7701785714285716</c:v>
                </c:pt>
                <c:pt idx="1224">
                  <c:v>6.7757142857142894</c:v>
                </c:pt>
                <c:pt idx="1225">
                  <c:v>6.7812500000000044</c:v>
                </c:pt>
                <c:pt idx="1226">
                  <c:v>6.7867857142857151</c:v>
                </c:pt>
                <c:pt idx="1227">
                  <c:v>6.7923214285714293</c:v>
                </c:pt>
                <c:pt idx="1228">
                  <c:v>6.7978571428571435</c:v>
                </c:pt>
                <c:pt idx="1229">
                  <c:v>6.8033928571428577</c:v>
                </c:pt>
                <c:pt idx="1230">
                  <c:v>6.8089285714285683</c:v>
                </c:pt>
                <c:pt idx="1231">
                  <c:v>6.8144642857142861</c:v>
                </c:pt>
                <c:pt idx="1232">
                  <c:v>6.8199999999999985</c:v>
                </c:pt>
                <c:pt idx="1233">
                  <c:v>6.8255357142857083</c:v>
                </c:pt>
                <c:pt idx="1234">
                  <c:v>6.8310714285714313</c:v>
                </c:pt>
                <c:pt idx="1235">
                  <c:v>6.8366071428571482</c:v>
                </c:pt>
                <c:pt idx="1236">
                  <c:v>6.8421428571428544</c:v>
                </c:pt>
                <c:pt idx="1237">
                  <c:v>6.8476785714285695</c:v>
                </c:pt>
                <c:pt idx="1238">
                  <c:v>6.8532142857142864</c:v>
                </c:pt>
                <c:pt idx="1239">
                  <c:v>6.8587500000000006</c:v>
                </c:pt>
                <c:pt idx="1240">
                  <c:v>6.8642857142857086</c:v>
                </c:pt>
                <c:pt idx="1241">
                  <c:v>6.869821428571429</c:v>
                </c:pt>
                <c:pt idx="1242">
                  <c:v>6.8753571428571432</c:v>
                </c:pt>
                <c:pt idx="1243">
                  <c:v>6.8808928571428565</c:v>
                </c:pt>
                <c:pt idx="1244">
                  <c:v>6.8864285714285716</c:v>
                </c:pt>
                <c:pt idx="1245">
                  <c:v>6.8919642857142884</c:v>
                </c:pt>
                <c:pt idx="1246">
                  <c:v>6.8974999999999973</c:v>
                </c:pt>
                <c:pt idx="1247">
                  <c:v>6.9030357142857151</c:v>
                </c:pt>
                <c:pt idx="1248">
                  <c:v>6.9085714285714293</c:v>
                </c:pt>
                <c:pt idx="1249">
                  <c:v>6.9141071428571435</c:v>
                </c:pt>
                <c:pt idx="1250">
                  <c:v>6.9196428571428594</c:v>
                </c:pt>
                <c:pt idx="1251">
                  <c:v>6.9251785714285683</c:v>
                </c:pt>
                <c:pt idx="1252">
                  <c:v>6.9307142857142896</c:v>
                </c:pt>
                <c:pt idx="1253">
                  <c:v>6.9362500000000038</c:v>
                </c:pt>
                <c:pt idx="1254">
                  <c:v>6.9417857142857144</c:v>
                </c:pt>
                <c:pt idx="1255">
                  <c:v>6.9473214285714304</c:v>
                </c:pt>
                <c:pt idx="1256">
                  <c:v>6.9528571428571437</c:v>
                </c:pt>
                <c:pt idx="1257">
                  <c:v>6.9583928571428579</c:v>
                </c:pt>
                <c:pt idx="1258">
                  <c:v>6.9639285714285695</c:v>
                </c:pt>
                <c:pt idx="1259">
                  <c:v>6.9694642857142899</c:v>
                </c:pt>
                <c:pt idx="1260">
                  <c:v>6.9750000000000014</c:v>
                </c:pt>
                <c:pt idx="1261">
                  <c:v>6.9805357142857147</c:v>
                </c:pt>
                <c:pt idx="1262">
                  <c:v>6.9860714285714325</c:v>
                </c:pt>
                <c:pt idx="1263">
                  <c:v>6.9916071428571493</c:v>
                </c:pt>
                <c:pt idx="1264">
                  <c:v>6.9971428571428556</c:v>
                </c:pt>
                <c:pt idx="1265">
                  <c:v>7.0026785714285715</c:v>
                </c:pt>
                <c:pt idx="1266">
                  <c:v>7.0082142857142884</c:v>
                </c:pt>
                <c:pt idx="1267">
                  <c:v>7.0137500000000008</c:v>
                </c:pt>
                <c:pt idx="1268">
                  <c:v>7.019285714285715</c:v>
                </c:pt>
                <c:pt idx="1269">
                  <c:v>7.0248214285714266</c:v>
                </c:pt>
                <c:pt idx="1270">
                  <c:v>7.0303571428571434</c:v>
                </c:pt>
                <c:pt idx="1271">
                  <c:v>7.0358928571428576</c:v>
                </c:pt>
                <c:pt idx="1272">
                  <c:v>7.0414285714285718</c:v>
                </c:pt>
                <c:pt idx="1273">
                  <c:v>7.0469642857142896</c:v>
                </c:pt>
                <c:pt idx="1274">
                  <c:v>7.0524999999999975</c:v>
                </c:pt>
                <c:pt idx="1275">
                  <c:v>7.0580357142857117</c:v>
                </c:pt>
                <c:pt idx="1276">
                  <c:v>7.0635714285714295</c:v>
                </c:pt>
                <c:pt idx="1277">
                  <c:v>7.0691071428571437</c:v>
                </c:pt>
                <c:pt idx="1278">
                  <c:v>7.0746428571428579</c:v>
                </c:pt>
                <c:pt idx="1279">
                  <c:v>7.0801785714285685</c:v>
                </c:pt>
                <c:pt idx="1280">
                  <c:v>7.0857142857142863</c:v>
                </c:pt>
                <c:pt idx="1281">
                  <c:v>7.0912500000000014</c:v>
                </c:pt>
                <c:pt idx="1282">
                  <c:v>7.0967857142857147</c:v>
                </c:pt>
                <c:pt idx="1283">
                  <c:v>7.1023214285714289</c:v>
                </c:pt>
                <c:pt idx="1284">
                  <c:v>7.1078571428571395</c:v>
                </c:pt>
                <c:pt idx="1285">
                  <c:v>7.1133928571428555</c:v>
                </c:pt>
                <c:pt idx="1286">
                  <c:v>7.1189285714285679</c:v>
                </c:pt>
                <c:pt idx="1287">
                  <c:v>7.1244642857142866</c:v>
                </c:pt>
                <c:pt idx="1288">
                  <c:v>7.1300000000000008</c:v>
                </c:pt>
                <c:pt idx="1289">
                  <c:v>7.1355357142857097</c:v>
                </c:pt>
                <c:pt idx="1290">
                  <c:v>7.1410714285714292</c:v>
                </c:pt>
                <c:pt idx="1291">
                  <c:v>7.1466071428571434</c:v>
                </c:pt>
                <c:pt idx="1292">
                  <c:v>7.152142857142854</c:v>
                </c:pt>
                <c:pt idx="1293">
                  <c:v>7.1576785714285682</c:v>
                </c:pt>
                <c:pt idx="1294">
                  <c:v>7.163214285714286</c:v>
                </c:pt>
                <c:pt idx="1295">
                  <c:v>7.1687499999999975</c:v>
                </c:pt>
                <c:pt idx="1296">
                  <c:v>7.1742857142857117</c:v>
                </c:pt>
                <c:pt idx="1297">
                  <c:v>7.1798214285714304</c:v>
                </c:pt>
                <c:pt idx="1298">
                  <c:v>7.1853571428571437</c:v>
                </c:pt>
                <c:pt idx="1299">
                  <c:v>7.1908928571428543</c:v>
                </c:pt>
                <c:pt idx="1300">
                  <c:v>7.1964285714285685</c:v>
                </c:pt>
                <c:pt idx="1301">
                  <c:v>7.2019642857142898</c:v>
                </c:pt>
                <c:pt idx="1302">
                  <c:v>7.2075000000000005</c:v>
                </c:pt>
                <c:pt idx="1303">
                  <c:v>7.2130357142857147</c:v>
                </c:pt>
                <c:pt idx="1304">
                  <c:v>7.2185714285714289</c:v>
                </c:pt>
                <c:pt idx="1305">
                  <c:v>7.2241071428571395</c:v>
                </c:pt>
                <c:pt idx="1306">
                  <c:v>7.2296428571428581</c:v>
                </c:pt>
                <c:pt idx="1307">
                  <c:v>7.2351785714285715</c:v>
                </c:pt>
                <c:pt idx="1308">
                  <c:v>7.2407142857142874</c:v>
                </c:pt>
                <c:pt idx="1309">
                  <c:v>7.2462500000000034</c:v>
                </c:pt>
                <c:pt idx="1310">
                  <c:v>7.2517857142857149</c:v>
                </c:pt>
                <c:pt idx="1311">
                  <c:v>7.2573214285714291</c:v>
                </c:pt>
                <c:pt idx="1312">
                  <c:v>7.2628571428571425</c:v>
                </c:pt>
                <c:pt idx="1313">
                  <c:v>7.2683928571428575</c:v>
                </c:pt>
                <c:pt idx="1314">
                  <c:v>7.2739285714285717</c:v>
                </c:pt>
                <c:pt idx="1315">
                  <c:v>7.2794642857142922</c:v>
                </c:pt>
                <c:pt idx="1316">
                  <c:v>7.285000000000001</c:v>
                </c:pt>
                <c:pt idx="1317">
                  <c:v>7.2905357142857117</c:v>
                </c:pt>
                <c:pt idx="1318">
                  <c:v>7.2960714285714294</c:v>
                </c:pt>
                <c:pt idx="1319">
                  <c:v>7.3016071428571481</c:v>
                </c:pt>
                <c:pt idx="1320">
                  <c:v>7.3071428571428543</c:v>
                </c:pt>
                <c:pt idx="1321">
                  <c:v>7.3126785714285685</c:v>
                </c:pt>
                <c:pt idx="1322">
                  <c:v>7.3182142857142862</c:v>
                </c:pt>
                <c:pt idx="1323">
                  <c:v>7.3237499999999995</c:v>
                </c:pt>
                <c:pt idx="1324">
                  <c:v>7.3292857142857146</c:v>
                </c:pt>
                <c:pt idx="1325">
                  <c:v>7.3348214285714288</c:v>
                </c:pt>
                <c:pt idx="1326">
                  <c:v>7.340357142857143</c:v>
                </c:pt>
                <c:pt idx="1327">
                  <c:v>7.3458928571428546</c:v>
                </c:pt>
                <c:pt idx="1328">
                  <c:v>7.3514285714285705</c:v>
                </c:pt>
                <c:pt idx="1329">
                  <c:v>7.3569642857142874</c:v>
                </c:pt>
                <c:pt idx="1330">
                  <c:v>7.3624999999999972</c:v>
                </c:pt>
                <c:pt idx="1331">
                  <c:v>7.3680357142857096</c:v>
                </c:pt>
                <c:pt idx="1332">
                  <c:v>7.3735714285714291</c:v>
                </c:pt>
                <c:pt idx="1333">
                  <c:v>7.3791071428571433</c:v>
                </c:pt>
                <c:pt idx="1334">
                  <c:v>7.3846428571428575</c:v>
                </c:pt>
                <c:pt idx="1335">
                  <c:v>7.3901785714285682</c:v>
                </c:pt>
                <c:pt idx="1336">
                  <c:v>7.3957142857142859</c:v>
                </c:pt>
                <c:pt idx="1337">
                  <c:v>7.4012500000000045</c:v>
                </c:pt>
                <c:pt idx="1338">
                  <c:v>7.4067857142857152</c:v>
                </c:pt>
                <c:pt idx="1339">
                  <c:v>7.4123214285714294</c:v>
                </c:pt>
                <c:pt idx="1340">
                  <c:v>7.4178571428571436</c:v>
                </c:pt>
                <c:pt idx="1341">
                  <c:v>7.4233928571428578</c:v>
                </c:pt>
                <c:pt idx="1342">
                  <c:v>7.4289285714285684</c:v>
                </c:pt>
                <c:pt idx="1343">
                  <c:v>7.4344642857142897</c:v>
                </c:pt>
                <c:pt idx="1344">
                  <c:v>7.44</c:v>
                </c:pt>
                <c:pt idx="1345">
                  <c:v>7.4455357142857146</c:v>
                </c:pt>
                <c:pt idx="1346">
                  <c:v>7.4510714285714323</c:v>
                </c:pt>
                <c:pt idx="1347">
                  <c:v>7.4566071428571492</c:v>
                </c:pt>
                <c:pt idx="1348">
                  <c:v>7.4621428571428545</c:v>
                </c:pt>
                <c:pt idx="1349">
                  <c:v>7.4676785714285705</c:v>
                </c:pt>
                <c:pt idx="1350">
                  <c:v>7.4732142857142909</c:v>
                </c:pt>
                <c:pt idx="1351">
                  <c:v>7.4787500000000033</c:v>
                </c:pt>
                <c:pt idx="1352">
                  <c:v>7.4842857142857149</c:v>
                </c:pt>
                <c:pt idx="1353">
                  <c:v>7.4898214285714326</c:v>
                </c:pt>
                <c:pt idx="1354">
                  <c:v>7.4953571428571433</c:v>
                </c:pt>
                <c:pt idx="1355">
                  <c:v>7.5008928571428575</c:v>
                </c:pt>
                <c:pt idx="1356">
                  <c:v>7.5064285714285717</c:v>
                </c:pt>
                <c:pt idx="1357">
                  <c:v>7.5119642857142894</c:v>
                </c:pt>
                <c:pt idx="1358">
                  <c:v>7.5174999999999974</c:v>
                </c:pt>
                <c:pt idx="1359">
                  <c:v>7.5230357142857107</c:v>
                </c:pt>
                <c:pt idx="1360">
                  <c:v>7.5285714285714285</c:v>
                </c:pt>
                <c:pt idx="1361">
                  <c:v>7.5341071428571436</c:v>
                </c:pt>
                <c:pt idx="1362">
                  <c:v>7.5396428571428613</c:v>
                </c:pt>
                <c:pt idx="1363">
                  <c:v>7.5451785714285684</c:v>
                </c:pt>
                <c:pt idx="1364">
                  <c:v>7.5507142857142862</c:v>
                </c:pt>
                <c:pt idx="1365">
                  <c:v>7.5562500000000004</c:v>
                </c:pt>
                <c:pt idx="1366">
                  <c:v>7.5617857142857146</c:v>
                </c:pt>
                <c:pt idx="1367">
                  <c:v>7.5673214285714288</c:v>
                </c:pt>
                <c:pt idx="1368">
                  <c:v>7.5728571428571438</c:v>
                </c:pt>
                <c:pt idx="1369">
                  <c:v>7.578392857142858</c:v>
                </c:pt>
                <c:pt idx="1370">
                  <c:v>7.5839285714285705</c:v>
                </c:pt>
                <c:pt idx="1371">
                  <c:v>7.58946428571429</c:v>
                </c:pt>
                <c:pt idx="1372">
                  <c:v>7.5950000000000006</c:v>
                </c:pt>
                <c:pt idx="1373">
                  <c:v>7.6005357142857095</c:v>
                </c:pt>
                <c:pt idx="1374">
                  <c:v>7.606071428571429</c:v>
                </c:pt>
                <c:pt idx="1375">
                  <c:v>7.6116071428571432</c:v>
                </c:pt>
                <c:pt idx="1376">
                  <c:v>7.6171428571428521</c:v>
                </c:pt>
                <c:pt idx="1377">
                  <c:v>7.6226785714285681</c:v>
                </c:pt>
                <c:pt idx="1378">
                  <c:v>7.6282142857142867</c:v>
                </c:pt>
                <c:pt idx="1379">
                  <c:v>7.6337500000000009</c:v>
                </c:pt>
                <c:pt idx="1380">
                  <c:v>7.6392857142857151</c:v>
                </c:pt>
                <c:pt idx="1381">
                  <c:v>7.6448214285714275</c:v>
                </c:pt>
                <c:pt idx="1382">
                  <c:v>7.6503571428571435</c:v>
                </c:pt>
                <c:pt idx="1383">
                  <c:v>7.6558928571428542</c:v>
                </c:pt>
                <c:pt idx="1384">
                  <c:v>7.6614285714285684</c:v>
                </c:pt>
                <c:pt idx="1385">
                  <c:v>7.6669642857142861</c:v>
                </c:pt>
                <c:pt idx="1386">
                  <c:v>7.6724999999999985</c:v>
                </c:pt>
                <c:pt idx="1387">
                  <c:v>7.6780357142857145</c:v>
                </c:pt>
                <c:pt idx="1388">
                  <c:v>7.6835714285714296</c:v>
                </c:pt>
                <c:pt idx="1389">
                  <c:v>7.6891071428571438</c:v>
                </c:pt>
                <c:pt idx="1390">
                  <c:v>7.6946428571428545</c:v>
                </c:pt>
                <c:pt idx="1391">
                  <c:v>7.7001785714285695</c:v>
                </c:pt>
                <c:pt idx="1392">
                  <c:v>7.7057142857142864</c:v>
                </c:pt>
                <c:pt idx="1393">
                  <c:v>7.7112500000000024</c:v>
                </c:pt>
                <c:pt idx="1394">
                  <c:v>7.7167857142857148</c:v>
                </c:pt>
                <c:pt idx="1395">
                  <c:v>7.722321428571429</c:v>
                </c:pt>
                <c:pt idx="1396">
                  <c:v>7.7278571428571405</c:v>
                </c:pt>
                <c:pt idx="1397">
                  <c:v>7.7333928571428574</c:v>
                </c:pt>
                <c:pt idx="1398">
                  <c:v>7.7389285714285725</c:v>
                </c:pt>
                <c:pt idx="1399">
                  <c:v>7.7444642857142894</c:v>
                </c:pt>
                <c:pt idx="1400">
                  <c:v>7.7500000000000009</c:v>
                </c:pt>
                <c:pt idx="1401">
                  <c:v>7.7555357142857106</c:v>
                </c:pt>
                <c:pt idx="1402">
                  <c:v>7.7610714285714293</c:v>
                </c:pt>
                <c:pt idx="1403">
                  <c:v>7.766607142857147</c:v>
                </c:pt>
                <c:pt idx="1404">
                  <c:v>7.7721428571428577</c:v>
                </c:pt>
                <c:pt idx="1405">
                  <c:v>7.7776785714285719</c:v>
                </c:pt>
                <c:pt idx="1406">
                  <c:v>7.7832142857142896</c:v>
                </c:pt>
                <c:pt idx="1407">
                  <c:v>7.7887500000000003</c:v>
                </c:pt>
                <c:pt idx="1408">
                  <c:v>7.7942857142857145</c:v>
                </c:pt>
                <c:pt idx="1409">
                  <c:v>7.7998214285714313</c:v>
                </c:pt>
                <c:pt idx="1410">
                  <c:v>7.8053571428571438</c:v>
                </c:pt>
                <c:pt idx="1411">
                  <c:v>7.8108928571428544</c:v>
                </c:pt>
                <c:pt idx="1412">
                  <c:v>7.8164285714285695</c:v>
                </c:pt>
                <c:pt idx="1413">
                  <c:v>7.8219642857142864</c:v>
                </c:pt>
                <c:pt idx="1414">
                  <c:v>7.827499999999997</c:v>
                </c:pt>
                <c:pt idx="1415">
                  <c:v>7.8330357142857148</c:v>
                </c:pt>
                <c:pt idx="1416">
                  <c:v>7.838571428571429</c:v>
                </c:pt>
                <c:pt idx="1417">
                  <c:v>7.8441071428571405</c:v>
                </c:pt>
                <c:pt idx="1418">
                  <c:v>7.8496428571428574</c:v>
                </c:pt>
                <c:pt idx="1419">
                  <c:v>7.8551785714285689</c:v>
                </c:pt>
                <c:pt idx="1420">
                  <c:v>7.8607142857142867</c:v>
                </c:pt>
                <c:pt idx="1421">
                  <c:v>7.8662500000000009</c:v>
                </c:pt>
                <c:pt idx="1422">
                  <c:v>7.8717857142857151</c:v>
                </c:pt>
                <c:pt idx="1423">
                  <c:v>7.8773214285714293</c:v>
                </c:pt>
                <c:pt idx="1424">
                  <c:v>7.8828571428571435</c:v>
                </c:pt>
                <c:pt idx="1425">
                  <c:v>7.8883928571428577</c:v>
                </c:pt>
                <c:pt idx="1426">
                  <c:v>7.8939285714285683</c:v>
                </c:pt>
                <c:pt idx="1427">
                  <c:v>7.8994642857142896</c:v>
                </c:pt>
                <c:pt idx="1428">
                  <c:v>7.9050000000000002</c:v>
                </c:pt>
                <c:pt idx="1429">
                  <c:v>7.9105357142857118</c:v>
                </c:pt>
                <c:pt idx="1430">
                  <c:v>7.9160714285714304</c:v>
                </c:pt>
                <c:pt idx="1431">
                  <c:v>7.9216071428571482</c:v>
                </c:pt>
                <c:pt idx="1432">
                  <c:v>7.9271428571428544</c:v>
                </c:pt>
                <c:pt idx="1433">
                  <c:v>7.9326785714285721</c:v>
                </c:pt>
                <c:pt idx="1434">
                  <c:v>7.9382142857142899</c:v>
                </c:pt>
                <c:pt idx="1435">
                  <c:v>7.9437500000000014</c:v>
                </c:pt>
                <c:pt idx="1436">
                  <c:v>7.9492857142857174</c:v>
                </c:pt>
                <c:pt idx="1437">
                  <c:v>7.9548214285714289</c:v>
                </c:pt>
                <c:pt idx="1438">
                  <c:v>7.9603571428571431</c:v>
                </c:pt>
                <c:pt idx="1439">
                  <c:v>7.9658928571428556</c:v>
                </c:pt>
                <c:pt idx="1440">
                  <c:v>7.9714285714285724</c:v>
                </c:pt>
                <c:pt idx="1441">
                  <c:v>7.9769642857142911</c:v>
                </c:pt>
                <c:pt idx="1442">
                  <c:v>7.9825000000000008</c:v>
                </c:pt>
                <c:pt idx="1443">
                  <c:v>7.988035714285715</c:v>
                </c:pt>
                <c:pt idx="1444">
                  <c:v>7.9935714285714292</c:v>
                </c:pt>
                <c:pt idx="1445">
                  <c:v>7.9991071428571434</c:v>
                </c:pt>
                <c:pt idx="1446">
                  <c:v>8.0046428571428656</c:v>
                </c:pt>
                <c:pt idx="1447">
                  <c:v>8.0101785714285683</c:v>
                </c:pt>
                <c:pt idx="1448">
                  <c:v>8.015714285714294</c:v>
                </c:pt>
                <c:pt idx="1449">
                  <c:v>8.0212500000000002</c:v>
                </c:pt>
                <c:pt idx="1450">
                  <c:v>8.0267857142857224</c:v>
                </c:pt>
                <c:pt idx="1451">
                  <c:v>8.0323214285714162</c:v>
                </c:pt>
                <c:pt idx="1452">
                  <c:v>8.0378571428571419</c:v>
                </c:pt>
                <c:pt idx="1453">
                  <c:v>8.043392857142857</c:v>
                </c:pt>
                <c:pt idx="1454">
                  <c:v>8.0489285714285614</c:v>
                </c:pt>
                <c:pt idx="1455">
                  <c:v>8.0544642857142943</c:v>
                </c:pt>
                <c:pt idx="1456">
                  <c:v>8.06</c:v>
                </c:pt>
                <c:pt idx="1457">
                  <c:v>8.0655357142857262</c:v>
                </c:pt>
                <c:pt idx="1458">
                  <c:v>8.0710714285714165</c:v>
                </c:pt>
                <c:pt idx="1459">
                  <c:v>8.076607142857144</c:v>
                </c:pt>
                <c:pt idx="1460">
                  <c:v>8.0821428571428644</c:v>
                </c:pt>
                <c:pt idx="1461">
                  <c:v>8.0876785714285688</c:v>
                </c:pt>
                <c:pt idx="1462">
                  <c:v>8.0932142857142857</c:v>
                </c:pt>
                <c:pt idx="1463">
                  <c:v>8.0987500000000008</c:v>
                </c:pt>
                <c:pt idx="1464">
                  <c:v>8.1042857142857141</c:v>
                </c:pt>
                <c:pt idx="1465">
                  <c:v>8.1098214285714167</c:v>
                </c:pt>
                <c:pt idx="1466">
                  <c:v>8.1153571428571389</c:v>
                </c:pt>
                <c:pt idx="1467">
                  <c:v>8.1208928571428576</c:v>
                </c:pt>
                <c:pt idx="1468">
                  <c:v>8.1264285714285709</c:v>
                </c:pt>
                <c:pt idx="1469">
                  <c:v>8.1319642857142789</c:v>
                </c:pt>
                <c:pt idx="1470">
                  <c:v>8.1375000000000011</c:v>
                </c:pt>
                <c:pt idx="1471">
                  <c:v>8.1430357142857144</c:v>
                </c:pt>
                <c:pt idx="1472">
                  <c:v>8.1485714285714117</c:v>
                </c:pt>
                <c:pt idx="1473">
                  <c:v>8.154107142857141</c:v>
                </c:pt>
                <c:pt idx="1474">
                  <c:v>8.1596428571428721</c:v>
                </c:pt>
                <c:pt idx="1475">
                  <c:v>8.165178571428573</c:v>
                </c:pt>
                <c:pt idx="1476">
                  <c:v>8.1707142857142863</c:v>
                </c:pt>
                <c:pt idx="1477">
                  <c:v>8.1762500000000014</c:v>
                </c:pt>
                <c:pt idx="1478">
                  <c:v>8.1817857142857147</c:v>
                </c:pt>
                <c:pt idx="1479">
                  <c:v>8.187321428571412</c:v>
                </c:pt>
                <c:pt idx="1480">
                  <c:v>8.1928571428571431</c:v>
                </c:pt>
                <c:pt idx="1481">
                  <c:v>8.1983928571428581</c:v>
                </c:pt>
                <c:pt idx="1482">
                  <c:v>8.2039285714285679</c:v>
                </c:pt>
                <c:pt idx="1483">
                  <c:v>8.2094642857142865</c:v>
                </c:pt>
                <c:pt idx="1484">
                  <c:v>8.2150000000000016</c:v>
                </c:pt>
                <c:pt idx="1485">
                  <c:v>8.2205357142857167</c:v>
                </c:pt>
                <c:pt idx="1486">
                  <c:v>8.226071428571414</c:v>
                </c:pt>
                <c:pt idx="1487">
                  <c:v>8.2316071428571327</c:v>
                </c:pt>
                <c:pt idx="1488">
                  <c:v>8.2371428571428584</c:v>
                </c:pt>
                <c:pt idx="1489">
                  <c:v>8.2426785714285682</c:v>
                </c:pt>
                <c:pt idx="1490">
                  <c:v>8.2482142857142762</c:v>
                </c:pt>
                <c:pt idx="1491">
                  <c:v>8.2537500000000001</c:v>
                </c:pt>
                <c:pt idx="1492">
                  <c:v>8.2592857142857206</c:v>
                </c:pt>
                <c:pt idx="1493">
                  <c:v>8.2648214285714161</c:v>
                </c:pt>
                <c:pt idx="1494">
                  <c:v>8.2703571428571419</c:v>
                </c:pt>
                <c:pt idx="1495">
                  <c:v>8.275892857142864</c:v>
                </c:pt>
                <c:pt idx="1496">
                  <c:v>8.2814285714285685</c:v>
                </c:pt>
                <c:pt idx="1497">
                  <c:v>8.2869642857142871</c:v>
                </c:pt>
                <c:pt idx="1498">
                  <c:v>8.2925000000000004</c:v>
                </c:pt>
                <c:pt idx="1499">
                  <c:v>8.2980357142857155</c:v>
                </c:pt>
                <c:pt idx="1500">
                  <c:v>8.3035714285714217</c:v>
                </c:pt>
                <c:pt idx="1501">
                  <c:v>8.3091071428571457</c:v>
                </c:pt>
                <c:pt idx="1502">
                  <c:v>8.3146428571428643</c:v>
                </c:pt>
                <c:pt idx="1503">
                  <c:v>8.3201785714285688</c:v>
                </c:pt>
                <c:pt idx="1504">
                  <c:v>8.3257142857142945</c:v>
                </c:pt>
                <c:pt idx="1505">
                  <c:v>8.3312499999999989</c:v>
                </c:pt>
                <c:pt idx="1506">
                  <c:v>8.3367857142857229</c:v>
                </c:pt>
                <c:pt idx="1507">
                  <c:v>8.3423214285714167</c:v>
                </c:pt>
                <c:pt idx="1508">
                  <c:v>8.3478571428571389</c:v>
                </c:pt>
                <c:pt idx="1509">
                  <c:v>8.3533928571428664</c:v>
                </c:pt>
                <c:pt idx="1510">
                  <c:v>8.358928571428569</c:v>
                </c:pt>
                <c:pt idx="1511">
                  <c:v>8.3644642857142966</c:v>
                </c:pt>
                <c:pt idx="1512">
                  <c:v>8.3700000000000028</c:v>
                </c:pt>
                <c:pt idx="1513">
                  <c:v>8.3755357142857285</c:v>
                </c:pt>
                <c:pt idx="1514">
                  <c:v>8.381071428571417</c:v>
                </c:pt>
                <c:pt idx="1515">
                  <c:v>8.3866071428571427</c:v>
                </c:pt>
                <c:pt idx="1516">
                  <c:v>8.3921428571428685</c:v>
                </c:pt>
                <c:pt idx="1517">
                  <c:v>8.3976785714285729</c:v>
                </c:pt>
                <c:pt idx="1518">
                  <c:v>8.4032142857142862</c:v>
                </c:pt>
                <c:pt idx="1519">
                  <c:v>8.4087500000000013</c:v>
                </c:pt>
                <c:pt idx="1520">
                  <c:v>8.4142857142857146</c:v>
                </c:pt>
                <c:pt idx="1521">
                  <c:v>8.4198214285714172</c:v>
                </c:pt>
                <c:pt idx="1522">
                  <c:v>8.425357142857143</c:v>
                </c:pt>
                <c:pt idx="1523">
                  <c:v>8.4308928571428652</c:v>
                </c:pt>
                <c:pt idx="1524">
                  <c:v>8.4364285714285714</c:v>
                </c:pt>
                <c:pt idx="1525">
                  <c:v>8.4419642857142829</c:v>
                </c:pt>
                <c:pt idx="1526">
                  <c:v>8.4475000000000016</c:v>
                </c:pt>
                <c:pt idx="1527">
                  <c:v>8.4530357142857255</c:v>
                </c:pt>
                <c:pt idx="1528">
                  <c:v>8.4585714285714211</c:v>
                </c:pt>
                <c:pt idx="1529">
                  <c:v>8.4641071428571433</c:v>
                </c:pt>
                <c:pt idx="1530">
                  <c:v>8.4696428571428726</c:v>
                </c:pt>
                <c:pt idx="1531">
                  <c:v>8.4751785714285717</c:v>
                </c:pt>
                <c:pt idx="1532">
                  <c:v>8.4807142857142868</c:v>
                </c:pt>
                <c:pt idx="1533">
                  <c:v>8.4862500000000001</c:v>
                </c:pt>
                <c:pt idx="1534">
                  <c:v>8.4917857142857205</c:v>
                </c:pt>
                <c:pt idx="1535">
                  <c:v>8.4973214285714143</c:v>
                </c:pt>
                <c:pt idx="1536">
                  <c:v>8.5028571428571436</c:v>
                </c:pt>
                <c:pt idx="1537">
                  <c:v>8.5083928571428586</c:v>
                </c:pt>
                <c:pt idx="1538">
                  <c:v>8.5139285714285684</c:v>
                </c:pt>
                <c:pt idx="1539">
                  <c:v>8.5194642857142941</c:v>
                </c:pt>
                <c:pt idx="1540">
                  <c:v>8.5250000000000004</c:v>
                </c:pt>
                <c:pt idx="1541">
                  <c:v>8.5305357142857208</c:v>
                </c:pt>
                <c:pt idx="1542">
                  <c:v>8.5360714285714163</c:v>
                </c:pt>
                <c:pt idx="1543">
                  <c:v>8.5416071428571367</c:v>
                </c:pt>
                <c:pt idx="1544">
                  <c:v>8.5471428571428572</c:v>
                </c:pt>
                <c:pt idx="1545">
                  <c:v>8.5526785714285722</c:v>
                </c:pt>
                <c:pt idx="1546">
                  <c:v>8.5582142857142856</c:v>
                </c:pt>
                <c:pt idx="1547">
                  <c:v>8.5637500000000006</c:v>
                </c:pt>
                <c:pt idx="1548">
                  <c:v>8.5692857142857228</c:v>
                </c:pt>
                <c:pt idx="1549">
                  <c:v>8.5748214285714166</c:v>
                </c:pt>
                <c:pt idx="1550">
                  <c:v>8.580357142857137</c:v>
                </c:pt>
                <c:pt idx="1551">
                  <c:v>8.5858928571428663</c:v>
                </c:pt>
                <c:pt idx="1552">
                  <c:v>8.591428571428569</c:v>
                </c:pt>
                <c:pt idx="1553">
                  <c:v>8.5969642857142858</c:v>
                </c:pt>
                <c:pt idx="1554">
                  <c:v>8.6025000000000027</c:v>
                </c:pt>
                <c:pt idx="1555">
                  <c:v>8.6080357142857142</c:v>
                </c:pt>
                <c:pt idx="1556">
                  <c:v>8.6135714285714169</c:v>
                </c:pt>
                <c:pt idx="1557">
                  <c:v>8.6191071428571409</c:v>
                </c:pt>
                <c:pt idx="1558">
                  <c:v>8.6246428571428577</c:v>
                </c:pt>
                <c:pt idx="1559">
                  <c:v>8.6301785714285639</c:v>
                </c:pt>
                <c:pt idx="1560">
                  <c:v>8.6357142857142861</c:v>
                </c:pt>
                <c:pt idx="1561">
                  <c:v>8.6412499999999994</c:v>
                </c:pt>
                <c:pt idx="1562">
                  <c:v>8.6467857142857145</c:v>
                </c:pt>
                <c:pt idx="1563">
                  <c:v>8.6523214285714189</c:v>
                </c:pt>
                <c:pt idx="1564">
                  <c:v>8.6578571428571429</c:v>
                </c:pt>
                <c:pt idx="1565">
                  <c:v>8.6633928571428598</c:v>
                </c:pt>
                <c:pt idx="1566">
                  <c:v>8.6689285714285642</c:v>
                </c:pt>
                <c:pt idx="1567">
                  <c:v>8.6744642857142864</c:v>
                </c:pt>
                <c:pt idx="1568">
                  <c:v>8.6800000000000015</c:v>
                </c:pt>
                <c:pt idx="1569">
                  <c:v>8.6855357142857255</c:v>
                </c:pt>
                <c:pt idx="1570">
                  <c:v>8.6910714285714139</c:v>
                </c:pt>
                <c:pt idx="1571">
                  <c:v>8.6966071428571432</c:v>
                </c:pt>
                <c:pt idx="1572">
                  <c:v>8.7021428571428654</c:v>
                </c:pt>
                <c:pt idx="1573">
                  <c:v>8.707678571428568</c:v>
                </c:pt>
                <c:pt idx="1574">
                  <c:v>8.7132142857142849</c:v>
                </c:pt>
                <c:pt idx="1575">
                  <c:v>8.71875</c:v>
                </c:pt>
                <c:pt idx="1576">
                  <c:v>8.7242857142857151</c:v>
                </c:pt>
                <c:pt idx="1577">
                  <c:v>8.7298214285714142</c:v>
                </c:pt>
                <c:pt idx="1578">
                  <c:v>8.7353571428571364</c:v>
                </c:pt>
                <c:pt idx="1579">
                  <c:v>8.7408928571428586</c:v>
                </c:pt>
                <c:pt idx="1580">
                  <c:v>8.7464285714285719</c:v>
                </c:pt>
                <c:pt idx="1581">
                  <c:v>8.751964285714287</c:v>
                </c:pt>
                <c:pt idx="1582">
                  <c:v>8.7575000000000003</c:v>
                </c:pt>
                <c:pt idx="1583">
                  <c:v>8.7630357142857225</c:v>
                </c:pt>
                <c:pt idx="1584">
                  <c:v>8.7685714285714162</c:v>
                </c:pt>
                <c:pt idx="1585">
                  <c:v>8.7741071428571367</c:v>
                </c:pt>
                <c:pt idx="1586">
                  <c:v>8.779642857142866</c:v>
                </c:pt>
                <c:pt idx="1587">
                  <c:v>8.7851785714285686</c:v>
                </c:pt>
                <c:pt idx="1588">
                  <c:v>8.7907142857142873</c:v>
                </c:pt>
                <c:pt idx="1589">
                  <c:v>8.7962500000000006</c:v>
                </c:pt>
                <c:pt idx="1590">
                  <c:v>8.8017857142857228</c:v>
                </c:pt>
                <c:pt idx="1591">
                  <c:v>8.8073214285714165</c:v>
                </c:pt>
                <c:pt idx="1592">
                  <c:v>8.8128571428571441</c:v>
                </c:pt>
                <c:pt idx="1593">
                  <c:v>8.8183928571428574</c:v>
                </c:pt>
                <c:pt idx="1594">
                  <c:v>8.8239285714285689</c:v>
                </c:pt>
                <c:pt idx="1595">
                  <c:v>8.8294642857142946</c:v>
                </c:pt>
                <c:pt idx="1596">
                  <c:v>8.8350000000000026</c:v>
                </c:pt>
                <c:pt idx="1597">
                  <c:v>8.840535714285723</c:v>
                </c:pt>
                <c:pt idx="1598">
                  <c:v>8.8460714285714168</c:v>
                </c:pt>
                <c:pt idx="1599">
                  <c:v>8.8516071428571443</c:v>
                </c:pt>
                <c:pt idx="1600">
                  <c:v>8.8571428571428665</c:v>
                </c:pt>
                <c:pt idx="1601">
                  <c:v>8.8626785714285727</c:v>
                </c:pt>
                <c:pt idx="1602">
                  <c:v>8.868214285714286</c:v>
                </c:pt>
                <c:pt idx="1603">
                  <c:v>8.8737500000000047</c:v>
                </c:pt>
                <c:pt idx="1604">
                  <c:v>8.8792857142857233</c:v>
                </c:pt>
                <c:pt idx="1605">
                  <c:v>8.8848214285714189</c:v>
                </c:pt>
                <c:pt idx="1606">
                  <c:v>8.8903571428571411</c:v>
                </c:pt>
                <c:pt idx="1607">
                  <c:v>8.8958928571428721</c:v>
                </c:pt>
                <c:pt idx="1608">
                  <c:v>8.901428571428573</c:v>
                </c:pt>
                <c:pt idx="1609">
                  <c:v>8.9069642857142863</c:v>
                </c:pt>
                <c:pt idx="1610">
                  <c:v>8.9125000000000068</c:v>
                </c:pt>
                <c:pt idx="1611">
                  <c:v>8.9180357142857147</c:v>
                </c:pt>
                <c:pt idx="1612">
                  <c:v>8.9235714285714174</c:v>
                </c:pt>
                <c:pt idx="1613">
                  <c:v>8.9291071428571431</c:v>
                </c:pt>
                <c:pt idx="1614">
                  <c:v>8.9346428571428653</c:v>
                </c:pt>
                <c:pt idx="1615">
                  <c:v>8.940178571428568</c:v>
                </c:pt>
                <c:pt idx="1616">
                  <c:v>8.9457142857142866</c:v>
                </c:pt>
                <c:pt idx="1617">
                  <c:v>8.9512500000000035</c:v>
                </c:pt>
                <c:pt idx="1618">
                  <c:v>8.9567857142857275</c:v>
                </c:pt>
                <c:pt idx="1619">
                  <c:v>8.9623214285714212</c:v>
                </c:pt>
                <c:pt idx="1620">
                  <c:v>8.9678571428571434</c:v>
                </c:pt>
                <c:pt idx="1621">
                  <c:v>8.9733928571428656</c:v>
                </c:pt>
                <c:pt idx="1622">
                  <c:v>8.9789285714285683</c:v>
                </c:pt>
                <c:pt idx="1623">
                  <c:v>8.984464285714294</c:v>
                </c:pt>
                <c:pt idx="1624">
                  <c:v>8.99</c:v>
                </c:pt>
                <c:pt idx="1625">
                  <c:v>8.9955357142857277</c:v>
                </c:pt>
                <c:pt idx="1626">
                  <c:v>9.0010714285714162</c:v>
                </c:pt>
                <c:pt idx="1627">
                  <c:v>9.0066071428571437</c:v>
                </c:pt>
                <c:pt idx="1628">
                  <c:v>9.0121428571428641</c:v>
                </c:pt>
                <c:pt idx="1629">
                  <c:v>9.0176785714285685</c:v>
                </c:pt>
                <c:pt idx="1630">
                  <c:v>9.0232142857142872</c:v>
                </c:pt>
                <c:pt idx="1631">
                  <c:v>9.0287500000000005</c:v>
                </c:pt>
                <c:pt idx="1632">
                  <c:v>9.0342857142857156</c:v>
                </c:pt>
                <c:pt idx="1633">
                  <c:v>9.0398214285714165</c:v>
                </c:pt>
                <c:pt idx="1634">
                  <c:v>9.0453571428571369</c:v>
                </c:pt>
                <c:pt idx="1635">
                  <c:v>9.0508928571428644</c:v>
                </c:pt>
                <c:pt idx="1636">
                  <c:v>9.0564285714285724</c:v>
                </c:pt>
                <c:pt idx="1637">
                  <c:v>9.0619642857142857</c:v>
                </c:pt>
                <c:pt idx="1638">
                  <c:v>9.0675000000000008</c:v>
                </c:pt>
                <c:pt idx="1639">
                  <c:v>9.0730357142857248</c:v>
                </c:pt>
                <c:pt idx="1640">
                  <c:v>9.0785714285714167</c:v>
                </c:pt>
                <c:pt idx="1641">
                  <c:v>9.0841071428571389</c:v>
                </c:pt>
                <c:pt idx="1642">
                  <c:v>9.0896428571428665</c:v>
                </c:pt>
                <c:pt idx="1643">
                  <c:v>9.0951785714285709</c:v>
                </c:pt>
                <c:pt idx="1644">
                  <c:v>9.100714285714286</c:v>
                </c:pt>
                <c:pt idx="1645">
                  <c:v>9.1062500000000011</c:v>
                </c:pt>
                <c:pt idx="1646">
                  <c:v>9.1117857142857144</c:v>
                </c:pt>
                <c:pt idx="1647">
                  <c:v>9.1173214285714117</c:v>
                </c:pt>
                <c:pt idx="1648">
                  <c:v>9.122857142857141</c:v>
                </c:pt>
                <c:pt idx="1649">
                  <c:v>9.1283928571428579</c:v>
                </c:pt>
                <c:pt idx="1650">
                  <c:v>9.1339285714285658</c:v>
                </c:pt>
                <c:pt idx="1651">
                  <c:v>9.1394642857142863</c:v>
                </c:pt>
                <c:pt idx="1652">
                  <c:v>9.1450000000000014</c:v>
                </c:pt>
                <c:pt idx="1653">
                  <c:v>9.1505357142857235</c:v>
                </c:pt>
                <c:pt idx="1654">
                  <c:v>9.1560714285714173</c:v>
                </c:pt>
                <c:pt idx="1655">
                  <c:v>9.1616071428571431</c:v>
                </c:pt>
                <c:pt idx="1656">
                  <c:v>9.1671428571428653</c:v>
                </c:pt>
                <c:pt idx="1657">
                  <c:v>9.1726785714285715</c:v>
                </c:pt>
                <c:pt idx="1658">
                  <c:v>9.178214285714283</c:v>
                </c:pt>
                <c:pt idx="1659">
                  <c:v>9.1837500000000016</c:v>
                </c:pt>
                <c:pt idx="1660">
                  <c:v>9.1892857142857167</c:v>
                </c:pt>
                <c:pt idx="1661">
                  <c:v>9.194821428571414</c:v>
                </c:pt>
                <c:pt idx="1662">
                  <c:v>9.2003571428571327</c:v>
                </c:pt>
                <c:pt idx="1663">
                  <c:v>9.2058928571428655</c:v>
                </c:pt>
                <c:pt idx="1664">
                  <c:v>9.2114285714285682</c:v>
                </c:pt>
                <c:pt idx="1665">
                  <c:v>9.2169642857142851</c:v>
                </c:pt>
                <c:pt idx="1666">
                  <c:v>9.2225000000000001</c:v>
                </c:pt>
                <c:pt idx="1667">
                  <c:v>9.2280357142857152</c:v>
                </c:pt>
                <c:pt idx="1668">
                  <c:v>9.2335714285714161</c:v>
                </c:pt>
                <c:pt idx="1669">
                  <c:v>9.2391071428571419</c:v>
                </c:pt>
                <c:pt idx="1670">
                  <c:v>9.2446428571428587</c:v>
                </c:pt>
                <c:pt idx="1671">
                  <c:v>9.2501785714285685</c:v>
                </c:pt>
                <c:pt idx="1672">
                  <c:v>9.255714285714296</c:v>
                </c:pt>
                <c:pt idx="1673">
                  <c:v>9.2612500000000004</c:v>
                </c:pt>
                <c:pt idx="1674">
                  <c:v>9.2667857142857208</c:v>
                </c:pt>
                <c:pt idx="1675">
                  <c:v>9.2723214285714164</c:v>
                </c:pt>
                <c:pt idx="1676">
                  <c:v>9.2778571428571439</c:v>
                </c:pt>
                <c:pt idx="1677">
                  <c:v>9.2833928571428572</c:v>
                </c:pt>
                <c:pt idx="1678">
                  <c:v>9.2889285714285634</c:v>
                </c:pt>
                <c:pt idx="1679">
                  <c:v>9.2944642857142856</c:v>
                </c:pt>
                <c:pt idx="1680">
                  <c:v>9.3000000000000007</c:v>
                </c:pt>
                <c:pt idx="1681">
                  <c:v>9.3055357142857282</c:v>
                </c:pt>
                <c:pt idx="1682">
                  <c:v>9.3110714285714167</c:v>
                </c:pt>
                <c:pt idx="1683">
                  <c:v>9.3166071428571442</c:v>
                </c:pt>
                <c:pt idx="1684">
                  <c:v>9.3221428571428664</c:v>
                </c:pt>
                <c:pt idx="1685">
                  <c:v>9.327678571428569</c:v>
                </c:pt>
                <c:pt idx="1686">
                  <c:v>9.3332142857142877</c:v>
                </c:pt>
                <c:pt idx="1687">
                  <c:v>9.338750000000001</c:v>
                </c:pt>
                <c:pt idx="1688">
                  <c:v>9.3442857142857143</c:v>
                </c:pt>
                <c:pt idx="1689">
                  <c:v>9.349821428571417</c:v>
                </c:pt>
                <c:pt idx="1690">
                  <c:v>9.3553571428571445</c:v>
                </c:pt>
                <c:pt idx="1691">
                  <c:v>9.3608928571428685</c:v>
                </c:pt>
                <c:pt idx="1692">
                  <c:v>9.3664285714285747</c:v>
                </c:pt>
                <c:pt idx="1693">
                  <c:v>9.3719642857142862</c:v>
                </c:pt>
                <c:pt idx="1694">
                  <c:v>9.3775000000000048</c:v>
                </c:pt>
                <c:pt idx="1695">
                  <c:v>9.3830357142857235</c:v>
                </c:pt>
                <c:pt idx="1696">
                  <c:v>9.3885714285714172</c:v>
                </c:pt>
                <c:pt idx="1697">
                  <c:v>9.394107142857143</c:v>
                </c:pt>
                <c:pt idx="1698">
                  <c:v>9.3996428571428723</c:v>
                </c:pt>
                <c:pt idx="1699">
                  <c:v>9.4051785714285714</c:v>
                </c:pt>
                <c:pt idx="1700">
                  <c:v>9.4107142857142865</c:v>
                </c:pt>
                <c:pt idx="1701">
                  <c:v>9.4162500000000016</c:v>
                </c:pt>
                <c:pt idx="1702">
                  <c:v>9.4217857142857167</c:v>
                </c:pt>
                <c:pt idx="1703">
                  <c:v>9.427321428571414</c:v>
                </c:pt>
                <c:pt idx="1704">
                  <c:v>9.4328571428571433</c:v>
                </c:pt>
                <c:pt idx="1705">
                  <c:v>9.4383928571428584</c:v>
                </c:pt>
                <c:pt idx="1706">
                  <c:v>9.4439285714285699</c:v>
                </c:pt>
                <c:pt idx="1707">
                  <c:v>9.4494642857142868</c:v>
                </c:pt>
                <c:pt idx="1708">
                  <c:v>9.4550000000000072</c:v>
                </c:pt>
                <c:pt idx="1709">
                  <c:v>9.4605357142857258</c:v>
                </c:pt>
                <c:pt idx="1710">
                  <c:v>9.4660714285714196</c:v>
                </c:pt>
                <c:pt idx="1711">
                  <c:v>9.4716071428571436</c:v>
                </c:pt>
                <c:pt idx="1712">
                  <c:v>9.4771428571428658</c:v>
                </c:pt>
                <c:pt idx="1713">
                  <c:v>9.482678571428572</c:v>
                </c:pt>
                <c:pt idx="1714">
                  <c:v>9.488214285714287</c:v>
                </c:pt>
                <c:pt idx="1715">
                  <c:v>9.4937500000000004</c:v>
                </c:pt>
                <c:pt idx="1716">
                  <c:v>9.4992857142857208</c:v>
                </c:pt>
                <c:pt idx="1717">
                  <c:v>9.5048214285714163</c:v>
                </c:pt>
                <c:pt idx="1718">
                  <c:v>9.5103571428571367</c:v>
                </c:pt>
                <c:pt idx="1719">
                  <c:v>9.515892857142866</c:v>
                </c:pt>
                <c:pt idx="1720">
                  <c:v>9.5214285714285687</c:v>
                </c:pt>
                <c:pt idx="1721">
                  <c:v>9.5269642857142873</c:v>
                </c:pt>
                <c:pt idx="1722">
                  <c:v>9.5325000000000006</c:v>
                </c:pt>
                <c:pt idx="1723">
                  <c:v>9.5380357142857157</c:v>
                </c:pt>
                <c:pt idx="1724">
                  <c:v>9.5435714285714166</c:v>
                </c:pt>
                <c:pt idx="1725">
                  <c:v>9.549107142857137</c:v>
                </c:pt>
                <c:pt idx="1726">
                  <c:v>9.5546428571428663</c:v>
                </c:pt>
                <c:pt idx="1727">
                  <c:v>9.560178571428569</c:v>
                </c:pt>
                <c:pt idx="1728">
                  <c:v>9.5657142857142947</c:v>
                </c:pt>
                <c:pt idx="1729">
                  <c:v>9.5712500000000009</c:v>
                </c:pt>
                <c:pt idx="1730">
                  <c:v>9.5767857142857213</c:v>
                </c:pt>
                <c:pt idx="1731">
                  <c:v>9.5823214285714169</c:v>
                </c:pt>
                <c:pt idx="1732">
                  <c:v>9.5878571428571409</c:v>
                </c:pt>
                <c:pt idx="1733">
                  <c:v>9.5933928571428577</c:v>
                </c:pt>
                <c:pt idx="1734">
                  <c:v>9.5989285714285639</c:v>
                </c:pt>
                <c:pt idx="1735">
                  <c:v>9.6044642857142861</c:v>
                </c:pt>
                <c:pt idx="1736">
                  <c:v>9.6100000000000012</c:v>
                </c:pt>
                <c:pt idx="1737">
                  <c:v>9.6155357142857234</c:v>
                </c:pt>
                <c:pt idx="1738">
                  <c:v>9.6210714285714136</c:v>
                </c:pt>
                <c:pt idx="1739">
                  <c:v>9.6266071428571429</c:v>
                </c:pt>
                <c:pt idx="1740">
                  <c:v>9.6321428571428598</c:v>
                </c:pt>
                <c:pt idx="1741">
                  <c:v>9.637678571428566</c:v>
                </c:pt>
                <c:pt idx="1742">
                  <c:v>9.6432142857142829</c:v>
                </c:pt>
                <c:pt idx="1743">
                  <c:v>9.6487499999999997</c:v>
                </c:pt>
                <c:pt idx="1744">
                  <c:v>9.6542857142857148</c:v>
                </c:pt>
                <c:pt idx="1745">
                  <c:v>9.6598214285714192</c:v>
                </c:pt>
                <c:pt idx="1746">
                  <c:v>9.6653571428571432</c:v>
                </c:pt>
                <c:pt idx="1747">
                  <c:v>9.6708928571428654</c:v>
                </c:pt>
                <c:pt idx="1748">
                  <c:v>9.6764285714285716</c:v>
                </c:pt>
                <c:pt idx="1749">
                  <c:v>9.6819642857142849</c:v>
                </c:pt>
                <c:pt idx="1750">
                  <c:v>9.6875</c:v>
                </c:pt>
                <c:pt idx="1751">
                  <c:v>9.6930357142857204</c:v>
                </c:pt>
                <c:pt idx="1752">
                  <c:v>9.6985714285714142</c:v>
                </c:pt>
                <c:pt idx="1753">
                  <c:v>9.7041071428571364</c:v>
                </c:pt>
                <c:pt idx="1754">
                  <c:v>9.7096428571428675</c:v>
                </c:pt>
                <c:pt idx="1755">
                  <c:v>9.7151785714285719</c:v>
                </c:pt>
                <c:pt idx="1756">
                  <c:v>9.720714285714287</c:v>
                </c:pt>
                <c:pt idx="1757">
                  <c:v>9.7262500000000003</c:v>
                </c:pt>
                <c:pt idx="1758">
                  <c:v>9.7317857142857154</c:v>
                </c:pt>
                <c:pt idx="1759">
                  <c:v>9.7373214285714091</c:v>
                </c:pt>
                <c:pt idx="1760">
                  <c:v>9.7428571428571367</c:v>
                </c:pt>
                <c:pt idx="1761">
                  <c:v>9.74839285714285</c:v>
                </c:pt>
                <c:pt idx="1762">
                  <c:v>9.7539285714285686</c:v>
                </c:pt>
                <c:pt idx="1763">
                  <c:v>9.7594642857142944</c:v>
                </c:pt>
                <c:pt idx="1764">
                  <c:v>9.7650000000000006</c:v>
                </c:pt>
                <c:pt idx="1765">
                  <c:v>9.7705357142857228</c:v>
                </c:pt>
                <c:pt idx="1766">
                  <c:v>9.7760714285714165</c:v>
                </c:pt>
                <c:pt idx="1767">
                  <c:v>9.7816071428571369</c:v>
                </c:pt>
                <c:pt idx="1768">
                  <c:v>9.7871428571428574</c:v>
                </c:pt>
                <c:pt idx="1769">
                  <c:v>9.7926785714285689</c:v>
                </c:pt>
                <c:pt idx="1770">
                  <c:v>9.7982142857142787</c:v>
                </c:pt>
                <c:pt idx="1771">
                  <c:v>9.8037500000000026</c:v>
                </c:pt>
                <c:pt idx="1772">
                  <c:v>9.8092857142857248</c:v>
                </c:pt>
                <c:pt idx="1773">
                  <c:v>9.8148214285714168</c:v>
                </c:pt>
                <c:pt idx="1774">
                  <c:v>9.8203571428571372</c:v>
                </c:pt>
                <c:pt idx="1775">
                  <c:v>9.8258928571428665</c:v>
                </c:pt>
                <c:pt idx="1776">
                  <c:v>9.831428571428571</c:v>
                </c:pt>
                <c:pt idx="1777">
                  <c:v>9.836964285714286</c:v>
                </c:pt>
                <c:pt idx="1778">
                  <c:v>9.8425000000000047</c:v>
                </c:pt>
                <c:pt idx="1779">
                  <c:v>9.8480357142857144</c:v>
                </c:pt>
                <c:pt idx="1780">
                  <c:v>9.8535714285714224</c:v>
                </c:pt>
                <c:pt idx="1781">
                  <c:v>9.8591071428571428</c:v>
                </c:pt>
                <c:pt idx="1782">
                  <c:v>9.8646428571428721</c:v>
                </c:pt>
                <c:pt idx="1783">
                  <c:v>9.870178571428573</c:v>
                </c:pt>
                <c:pt idx="1784">
                  <c:v>9.8757142857142988</c:v>
                </c:pt>
                <c:pt idx="1785">
                  <c:v>9.8812500000000014</c:v>
                </c:pt>
                <c:pt idx="1786">
                  <c:v>9.8867857142857236</c:v>
                </c:pt>
                <c:pt idx="1787">
                  <c:v>9.8923214285714174</c:v>
                </c:pt>
                <c:pt idx="1788">
                  <c:v>9.8978571428571431</c:v>
                </c:pt>
                <c:pt idx="1789">
                  <c:v>9.9033928571428653</c:v>
                </c:pt>
                <c:pt idx="1790">
                  <c:v>9.908928571428568</c:v>
                </c:pt>
                <c:pt idx="1791">
                  <c:v>9.9144642857142866</c:v>
                </c:pt>
                <c:pt idx="1792">
                  <c:v>9.9200000000000017</c:v>
                </c:pt>
                <c:pt idx="1793">
                  <c:v>9.9255357142857275</c:v>
                </c:pt>
                <c:pt idx="1794">
                  <c:v>9.9310714285714141</c:v>
                </c:pt>
                <c:pt idx="1795">
                  <c:v>9.9366071428571434</c:v>
                </c:pt>
                <c:pt idx="1796">
                  <c:v>9.9421428571428656</c:v>
                </c:pt>
                <c:pt idx="1797">
                  <c:v>9.9476785714285683</c:v>
                </c:pt>
                <c:pt idx="1798">
                  <c:v>9.953214285714294</c:v>
                </c:pt>
                <c:pt idx="1799">
                  <c:v>9.9587500000000002</c:v>
                </c:pt>
                <c:pt idx="1800">
                  <c:v>9.9642857142857224</c:v>
                </c:pt>
                <c:pt idx="1801">
                  <c:v>9.9698214285714197</c:v>
                </c:pt>
                <c:pt idx="1802">
                  <c:v>9.9753571428571437</c:v>
                </c:pt>
                <c:pt idx="1803">
                  <c:v>9.9808928571428659</c:v>
                </c:pt>
                <c:pt idx="1804">
                  <c:v>9.9864285714285721</c:v>
                </c:pt>
                <c:pt idx="1805">
                  <c:v>9.9919642857142872</c:v>
                </c:pt>
                <c:pt idx="1806">
                  <c:v>9.9975000000000005</c:v>
                </c:pt>
                <c:pt idx="1807">
                  <c:v>10.003035714285723</c:v>
                </c:pt>
                <c:pt idx="1808">
                  <c:v>10.008571428571416</c:v>
                </c:pt>
                <c:pt idx="1809">
                  <c:v>10.014107142857137</c:v>
                </c:pt>
                <c:pt idx="1810">
                  <c:v>10.019642857142866</c:v>
                </c:pt>
                <c:pt idx="1811">
                  <c:v>10.025178571428571</c:v>
                </c:pt>
                <c:pt idx="1812">
                  <c:v>10.030714285714286</c:v>
                </c:pt>
                <c:pt idx="1813">
                  <c:v>10.036250000000001</c:v>
                </c:pt>
                <c:pt idx="1814">
                  <c:v>10.041785714285716</c:v>
                </c:pt>
                <c:pt idx="1815">
                  <c:v>10.047321428571411</c:v>
                </c:pt>
                <c:pt idx="1816">
                  <c:v>10.052857142857144</c:v>
                </c:pt>
                <c:pt idx="1817">
                  <c:v>10.058392857142859</c:v>
                </c:pt>
                <c:pt idx="1818">
                  <c:v>10.063928571428573</c:v>
                </c:pt>
                <c:pt idx="1819">
                  <c:v>10.069464285714298</c:v>
                </c:pt>
                <c:pt idx="1820">
                  <c:v>10.075000000000006</c:v>
                </c:pt>
                <c:pt idx="1821">
                  <c:v>10.080535714285723</c:v>
                </c:pt>
                <c:pt idx="1822">
                  <c:v>10.086071428571417</c:v>
                </c:pt>
                <c:pt idx="1823">
                  <c:v>10.091607142857145</c:v>
                </c:pt>
                <c:pt idx="1824">
                  <c:v>10.097142857142865</c:v>
                </c:pt>
                <c:pt idx="1825">
                  <c:v>10.102678571428573</c:v>
                </c:pt>
                <c:pt idx="1826">
                  <c:v>10.108214285714283</c:v>
                </c:pt>
                <c:pt idx="1827">
                  <c:v>10.113750000000001</c:v>
                </c:pt>
                <c:pt idx="1828">
                  <c:v>10.119285714285716</c:v>
                </c:pt>
                <c:pt idx="1829">
                  <c:v>10.124821428571414</c:v>
                </c:pt>
                <c:pt idx="1830">
                  <c:v>10.130357142857136</c:v>
                </c:pt>
                <c:pt idx="1831">
                  <c:v>10.135892857142865</c:v>
                </c:pt>
                <c:pt idx="1832">
                  <c:v>10.141428571428568</c:v>
                </c:pt>
                <c:pt idx="1833">
                  <c:v>10.146964285714287</c:v>
                </c:pt>
                <c:pt idx="1834">
                  <c:v>10.152500000000009</c:v>
                </c:pt>
                <c:pt idx="1835">
                  <c:v>10.15803571428572</c:v>
                </c:pt>
                <c:pt idx="1836">
                  <c:v>10.163571428571421</c:v>
                </c:pt>
                <c:pt idx="1837">
                  <c:v>10.169107142857143</c:v>
                </c:pt>
                <c:pt idx="1838">
                  <c:v>10.174642857142866</c:v>
                </c:pt>
                <c:pt idx="1839">
                  <c:v>10.180178571428568</c:v>
                </c:pt>
                <c:pt idx="1840">
                  <c:v>10.185714285714294</c:v>
                </c:pt>
                <c:pt idx="1841">
                  <c:v>10.19125</c:v>
                </c:pt>
                <c:pt idx="1842">
                  <c:v>10.196785714285722</c:v>
                </c:pt>
                <c:pt idx="1843">
                  <c:v>10.202321428571416</c:v>
                </c:pt>
                <c:pt idx="1844">
                  <c:v>10.207857142857137</c:v>
                </c:pt>
                <c:pt idx="1845">
                  <c:v>10.213392857142859</c:v>
                </c:pt>
                <c:pt idx="1846">
                  <c:v>10.218928571428563</c:v>
                </c:pt>
                <c:pt idx="1847">
                  <c:v>10.224464285714287</c:v>
                </c:pt>
                <c:pt idx="1848">
                  <c:v>10.23</c:v>
                </c:pt>
                <c:pt idx="1849">
                  <c:v>10.235535714285723</c:v>
                </c:pt>
                <c:pt idx="1850">
                  <c:v>10.241071428571411</c:v>
                </c:pt>
                <c:pt idx="1851">
                  <c:v>10.246607142857137</c:v>
                </c:pt>
                <c:pt idx="1852">
                  <c:v>10.252142857142866</c:v>
                </c:pt>
                <c:pt idx="1853">
                  <c:v>10.257678571428571</c:v>
                </c:pt>
                <c:pt idx="1854">
                  <c:v>10.263214285714287</c:v>
                </c:pt>
                <c:pt idx="1855">
                  <c:v>10.268750000000001</c:v>
                </c:pt>
                <c:pt idx="1856">
                  <c:v>10.274285714285716</c:v>
                </c:pt>
                <c:pt idx="1857">
                  <c:v>10.279821428571417</c:v>
                </c:pt>
                <c:pt idx="1858">
                  <c:v>10.285357142857141</c:v>
                </c:pt>
                <c:pt idx="1859">
                  <c:v>10.290892857142859</c:v>
                </c:pt>
                <c:pt idx="1860">
                  <c:v>10.296428571428573</c:v>
                </c:pt>
                <c:pt idx="1861">
                  <c:v>10.301964285714286</c:v>
                </c:pt>
                <c:pt idx="1862">
                  <c:v>10.307500000000006</c:v>
                </c:pt>
                <c:pt idx="1863">
                  <c:v>10.313035714285723</c:v>
                </c:pt>
                <c:pt idx="1864">
                  <c:v>10.318571428571417</c:v>
                </c:pt>
                <c:pt idx="1865">
                  <c:v>10.324107142857143</c:v>
                </c:pt>
                <c:pt idx="1866">
                  <c:v>10.329642857142872</c:v>
                </c:pt>
                <c:pt idx="1867">
                  <c:v>10.335178571428573</c:v>
                </c:pt>
                <c:pt idx="1868">
                  <c:v>10.340714285714286</c:v>
                </c:pt>
                <c:pt idx="1869">
                  <c:v>10.346250000000001</c:v>
                </c:pt>
                <c:pt idx="1870">
                  <c:v>10.351785714285725</c:v>
                </c:pt>
                <c:pt idx="1871">
                  <c:v>10.357321428571421</c:v>
                </c:pt>
                <c:pt idx="1872">
                  <c:v>10.36285714285715</c:v>
                </c:pt>
                <c:pt idx="1873">
                  <c:v>10.368392857142865</c:v>
                </c:pt>
                <c:pt idx="1874">
                  <c:v>10.373928571428573</c:v>
                </c:pt>
                <c:pt idx="1875">
                  <c:v>10.379464285714299</c:v>
                </c:pt>
                <c:pt idx="1876">
                  <c:v>10.385000000000009</c:v>
                </c:pt>
                <c:pt idx="1877">
                  <c:v>10.390535714285726</c:v>
                </c:pt>
                <c:pt idx="1878">
                  <c:v>10.396071428571421</c:v>
                </c:pt>
                <c:pt idx="1879">
                  <c:v>10.401607142857143</c:v>
                </c:pt>
                <c:pt idx="1880">
                  <c:v>10.407142857142865</c:v>
                </c:pt>
                <c:pt idx="1881">
                  <c:v>10.412678571428572</c:v>
                </c:pt>
                <c:pt idx="1882">
                  <c:v>10.418214285714287</c:v>
                </c:pt>
                <c:pt idx="1883">
                  <c:v>10.42375</c:v>
                </c:pt>
                <c:pt idx="1884">
                  <c:v>10.42928571428572</c:v>
                </c:pt>
                <c:pt idx="1885">
                  <c:v>10.434821428571416</c:v>
                </c:pt>
                <c:pt idx="1886">
                  <c:v>10.440357142857136</c:v>
                </c:pt>
                <c:pt idx="1887">
                  <c:v>10.445892857142866</c:v>
                </c:pt>
                <c:pt idx="1888">
                  <c:v>10.451428571428572</c:v>
                </c:pt>
                <c:pt idx="1889">
                  <c:v>10.456964285714296</c:v>
                </c:pt>
                <c:pt idx="1890">
                  <c:v>10.462500000000007</c:v>
                </c:pt>
                <c:pt idx="1891">
                  <c:v>10.468035714285723</c:v>
                </c:pt>
                <c:pt idx="1892">
                  <c:v>10.473571428571422</c:v>
                </c:pt>
                <c:pt idx="1893">
                  <c:v>10.479107142857144</c:v>
                </c:pt>
                <c:pt idx="1894">
                  <c:v>10.484642857142866</c:v>
                </c:pt>
                <c:pt idx="1895">
                  <c:v>10.490178571428569</c:v>
                </c:pt>
                <c:pt idx="1896">
                  <c:v>10.495714285714296</c:v>
                </c:pt>
                <c:pt idx="1897">
                  <c:v>10.501250000000001</c:v>
                </c:pt>
                <c:pt idx="1898">
                  <c:v>10.506785714285725</c:v>
                </c:pt>
                <c:pt idx="1899">
                  <c:v>10.512321428571417</c:v>
                </c:pt>
                <c:pt idx="1900">
                  <c:v>10.517857142857141</c:v>
                </c:pt>
                <c:pt idx="1901">
                  <c:v>10.523392857142857</c:v>
                </c:pt>
                <c:pt idx="1902">
                  <c:v>10.528928571428565</c:v>
                </c:pt>
                <c:pt idx="1903">
                  <c:v>10.534464285714286</c:v>
                </c:pt>
                <c:pt idx="1904">
                  <c:v>10.540000000000001</c:v>
                </c:pt>
                <c:pt idx="1905">
                  <c:v>10.545535714285725</c:v>
                </c:pt>
                <c:pt idx="1906">
                  <c:v>10.551071428571417</c:v>
                </c:pt>
                <c:pt idx="1907">
                  <c:v>10.556607142857144</c:v>
                </c:pt>
                <c:pt idx="1908">
                  <c:v>10.562142857142872</c:v>
                </c:pt>
                <c:pt idx="1909">
                  <c:v>10.567678571428573</c:v>
                </c:pt>
                <c:pt idx="1910">
                  <c:v>10.573214285714286</c:v>
                </c:pt>
                <c:pt idx="1911">
                  <c:v>10.578750000000001</c:v>
                </c:pt>
                <c:pt idx="1912">
                  <c:v>10.584285714285716</c:v>
                </c:pt>
                <c:pt idx="1913">
                  <c:v>10.589821428571421</c:v>
                </c:pt>
                <c:pt idx="1914">
                  <c:v>10.595357142857143</c:v>
                </c:pt>
                <c:pt idx="1915">
                  <c:v>10.600892857142865</c:v>
                </c:pt>
                <c:pt idx="1916">
                  <c:v>10.606428571428573</c:v>
                </c:pt>
                <c:pt idx="1917">
                  <c:v>10.611964285714285</c:v>
                </c:pt>
                <c:pt idx="1918">
                  <c:v>10.617500000000001</c:v>
                </c:pt>
                <c:pt idx="1919">
                  <c:v>10.62303571428572</c:v>
                </c:pt>
                <c:pt idx="1920">
                  <c:v>10.628571428571414</c:v>
                </c:pt>
                <c:pt idx="1921">
                  <c:v>10.634107142857136</c:v>
                </c:pt>
                <c:pt idx="1922">
                  <c:v>10.639642857142865</c:v>
                </c:pt>
                <c:pt idx="1923">
                  <c:v>10.645178571428568</c:v>
                </c:pt>
                <c:pt idx="1924">
                  <c:v>10.650714285714294</c:v>
                </c:pt>
                <c:pt idx="1925">
                  <c:v>10.65625</c:v>
                </c:pt>
                <c:pt idx="1926">
                  <c:v>10.66178571428572</c:v>
                </c:pt>
                <c:pt idx="1927">
                  <c:v>10.667321428571416</c:v>
                </c:pt>
                <c:pt idx="1928">
                  <c:v>10.672857142857143</c:v>
                </c:pt>
                <c:pt idx="1929">
                  <c:v>10.678392857142859</c:v>
                </c:pt>
                <c:pt idx="1930">
                  <c:v>10.683928571428568</c:v>
                </c:pt>
                <c:pt idx="1931">
                  <c:v>10.689464285714296</c:v>
                </c:pt>
                <c:pt idx="1932">
                  <c:v>10.695</c:v>
                </c:pt>
                <c:pt idx="1933">
                  <c:v>10.700535714285722</c:v>
                </c:pt>
                <c:pt idx="1934">
                  <c:v>10.706071428571416</c:v>
                </c:pt>
                <c:pt idx="1935">
                  <c:v>10.711607142857137</c:v>
                </c:pt>
                <c:pt idx="1936">
                  <c:v>10.717142857142859</c:v>
                </c:pt>
                <c:pt idx="1937">
                  <c:v>10.722678571428569</c:v>
                </c:pt>
                <c:pt idx="1938">
                  <c:v>10.72821428571428</c:v>
                </c:pt>
                <c:pt idx="1939">
                  <c:v>10.733750000000001</c:v>
                </c:pt>
                <c:pt idx="1940">
                  <c:v>10.739285714285716</c:v>
                </c:pt>
                <c:pt idx="1941">
                  <c:v>10.744821428571411</c:v>
                </c:pt>
                <c:pt idx="1942">
                  <c:v>10.750357142857141</c:v>
                </c:pt>
                <c:pt idx="1943">
                  <c:v>10.755892857142866</c:v>
                </c:pt>
                <c:pt idx="1944">
                  <c:v>10.761428571428571</c:v>
                </c:pt>
                <c:pt idx="1945">
                  <c:v>10.766964285714286</c:v>
                </c:pt>
                <c:pt idx="1946">
                  <c:v>10.772500000000004</c:v>
                </c:pt>
                <c:pt idx="1947">
                  <c:v>10.778035714285716</c:v>
                </c:pt>
                <c:pt idx="1948">
                  <c:v>10.783571428571417</c:v>
                </c:pt>
                <c:pt idx="1949">
                  <c:v>10.789107142857143</c:v>
                </c:pt>
                <c:pt idx="1950">
                  <c:v>10.794642857142859</c:v>
                </c:pt>
                <c:pt idx="1951">
                  <c:v>10.800178571428573</c:v>
                </c:pt>
                <c:pt idx="1952">
                  <c:v>10.805714285714298</c:v>
                </c:pt>
                <c:pt idx="1953">
                  <c:v>10.811250000000001</c:v>
                </c:pt>
                <c:pt idx="1954">
                  <c:v>10.816785714285723</c:v>
                </c:pt>
                <c:pt idx="1955">
                  <c:v>10.822321428571419</c:v>
                </c:pt>
                <c:pt idx="1956">
                  <c:v>10.827857142857145</c:v>
                </c:pt>
                <c:pt idx="1957">
                  <c:v>10.833392857142865</c:v>
                </c:pt>
                <c:pt idx="1958">
                  <c:v>10.838928571428568</c:v>
                </c:pt>
                <c:pt idx="1959">
                  <c:v>10.844464285714286</c:v>
                </c:pt>
                <c:pt idx="1960">
                  <c:v>10.850000000000009</c:v>
                </c:pt>
                <c:pt idx="1961">
                  <c:v>10.855535714285731</c:v>
                </c:pt>
                <c:pt idx="1962">
                  <c:v>10.861071428571421</c:v>
                </c:pt>
                <c:pt idx="1963">
                  <c:v>10.86660714285715</c:v>
                </c:pt>
                <c:pt idx="1964">
                  <c:v>10.872142857142872</c:v>
                </c:pt>
                <c:pt idx="1965">
                  <c:v>10.877678571428572</c:v>
                </c:pt>
                <c:pt idx="1966">
                  <c:v>10.883214285714294</c:v>
                </c:pt>
                <c:pt idx="1967">
                  <c:v>10.888750000000002</c:v>
                </c:pt>
                <c:pt idx="1968">
                  <c:v>10.89428571428572</c:v>
                </c:pt>
                <c:pt idx="1969">
                  <c:v>10.899821428571423</c:v>
                </c:pt>
                <c:pt idx="1970">
                  <c:v>10.905357142857143</c:v>
                </c:pt>
                <c:pt idx="1971">
                  <c:v>10.910892857142866</c:v>
                </c:pt>
                <c:pt idx="1972">
                  <c:v>10.916428571428572</c:v>
                </c:pt>
                <c:pt idx="1973">
                  <c:v>10.921964285714287</c:v>
                </c:pt>
                <c:pt idx="1974">
                  <c:v>10.9275</c:v>
                </c:pt>
                <c:pt idx="1975">
                  <c:v>10.933035714285722</c:v>
                </c:pt>
                <c:pt idx="1976">
                  <c:v>10.938571428571416</c:v>
                </c:pt>
                <c:pt idx="1977">
                  <c:v>10.944107142857137</c:v>
                </c:pt>
                <c:pt idx="1978">
                  <c:v>10.949642857142868</c:v>
                </c:pt>
                <c:pt idx="1979">
                  <c:v>10.955178571428572</c:v>
                </c:pt>
                <c:pt idx="1980">
                  <c:v>10.960714285714296</c:v>
                </c:pt>
                <c:pt idx="1981">
                  <c:v>10.96625</c:v>
                </c:pt>
                <c:pt idx="1982">
                  <c:v>10.971785714285723</c:v>
                </c:pt>
                <c:pt idx="1983">
                  <c:v>10.977321428571416</c:v>
                </c:pt>
                <c:pt idx="1984">
                  <c:v>10.982857142857144</c:v>
                </c:pt>
                <c:pt idx="1985">
                  <c:v>10.988392857142857</c:v>
                </c:pt>
                <c:pt idx="1986">
                  <c:v>10.993928571428571</c:v>
                </c:pt>
                <c:pt idx="1987">
                  <c:v>10.999464285714298</c:v>
                </c:pt>
                <c:pt idx="1988">
                  <c:v>11.005000000000004</c:v>
                </c:pt>
                <c:pt idx="1989">
                  <c:v>11.010535714285725</c:v>
                </c:pt>
                <c:pt idx="1990">
                  <c:v>11.016071428571417</c:v>
                </c:pt>
                <c:pt idx="1991">
                  <c:v>11.021607142857141</c:v>
                </c:pt>
                <c:pt idx="1992">
                  <c:v>11.027142857142859</c:v>
                </c:pt>
                <c:pt idx="1993">
                  <c:v>11.032678571428573</c:v>
                </c:pt>
                <c:pt idx="1994">
                  <c:v>11.038214285714281</c:v>
                </c:pt>
                <c:pt idx="1995">
                  <c:v>11.043750000000001</c:v>
                </c:pt>
                <c:pt idx="1996">
                  <c:v>11.049285714285714</c:v>
                </c:pt>
                <c:pt idx="1997">
                  <c:v>11.054821428571417</c:v>
                </c:pt>
                <c:pt idx="1998">
                  <c:v>11.060357142857145</c:v>
                </c:pt>
                <c:pt idx="1999">
                  <c:v>11.065892857142872</c:v>
                </c:pt>
                <c:pt idx="2000">
                  <c:v>11.071428571428573</c:v>
                </c:pt>
                <c:pt idx="2001">
                  <c:v>11.076964285714286</c:v>
                </c:pt>
                <c:pt idx="2002">
                  <c:v>11.082500000000008</c:v>
                </c:pt>
                <c:pt idx="2003">
                  <c:v>11.088035714285716</c:v>
                </c:pt>
                <c:pt idx="2004">
                  <c:v>11.093571428571421</c:v>
                </c:pt>
                <c:pt idx="2005">
                  <c:v>11.099107142857143</c:v>
                </c:pt>
                <c:pt idx="2006">
                  <c:v>11.104642857142865</c:v>
                </c:pt>
                <c:pt idx="2007">
                  <c:v>11.110178571428568</c:v>
                </c:pt>
                <c:pt idx="2008">
                  <c:v>11.115714285714294</c:v>
                </c:pt>
                <c:pt idx="2009">
                  <c:v>11.121249999999998</c:v>
                </c:pt>
                <c:pt idx="2010">
                  <c:v>11.12678571428572</c:v>
                </c:pt>
                <c:pt idx="2011">
                  <c:v>11.132321428571416</c:v>
                </c:pt>
                <c:pt idx="2012">
                  <c:v>11.137857142857136</c:v>
                </c:pt>
                <c:pt idx="2013">
                  <c:v>11.143392857142858</c:v>
                </c:pt>
                <c:pt idx="2014">
                  <c:v>11.148928571428561</c:v>
                </c:pt>
                <c:pt idx="2015">
                  <c:v>11.154464285714294</c:v>
                </c:pt>
                <c:pt idx="2016">
                  <c:v>11.16</c:v>
                </c:pt>
                <c:pt idx="2017">
                  <c:v>11.165535714285726</c:v>
                </c:pt>
                <c:pt idx="2018">
                  <c:v>11.171071428571416</c:v>
                </c:pt>
                <c:pt idx="2019">
                  <c:v>11.176607142857144</c:v>
                </c:pt>
                <c:pt idx="2020">
                  <c:v>11.182142857142866</c:v>
                </c:pt>
                <c:pt idx="2021">
                  <c:v>11.187678571428568</c:v>
                </c:pt>
                <c:pt idx="2022">
                  <c:v>11.193214285714287</c:v>
                </c:pt>
                <c:pt idx="2023">
                  <c:v>11.19875</c:v>
                </c:pt>
                <c:pt idx="2024">
                  <c:v>11.204285714285716</c:v>
                </c:pt>
                <c:pt idx="2025">
                  <c:v>11.209821428571416</c:v>
                </c:pt>
                <c:pt idx="2026">
                  <c:v>11.215357142857137</c:v>
                </c:pt>
                <c:pt idx="2027">
                  <c:v>11.220892857142857</c:v>
                </c:pt>
                <c:pt idx="2028">
                  <c:v>11.226428571428571</c:v>
                </c:pt>
                <c:pt idx="2029">
                  <c:v>11.23196428571428</c:v>
                </c:pt>
                <c:pt idx="2030">
                  <c:v>11.237500000000001</c:v>
                </c:pt>
                <c:pt idx="2031">
                  <c:v>11.243035714285716</c:v>
                </c:pt>
                <c:pt idx="2032">
                  <c:v>11.248571428571411</c:v>
                </c:pt>
                <c:pt idx="2033">
                  <c:v>11.254107142857141</c:v>
                </c:pt>
                <c:pt idx="2034">
                  <c:v>11.259642857142872</c:v>
                </c:pt>
                <c:pt idx="2035">
                  <c:v>11.265178571428573</c:v>
                </c:pt>
                <c:pt idx="2036">
                  <c:v>11.270714285714286</c:v>
                </c:pt>
                <c:pt idx="2037">
                  <c:v>11.276250000000001</c:v>
                </c:pt>
                <c:pt idx="2038">
                  <c:v>11.281785714285716</c:v>
                </c:pt>
                <c:pt idx="2039">
                  <c:v>11.287321428571412</c:v>
                </c:pt>
                <c:pt idx="2040">
                  <c:v>11.292857142857143</c:v>
                </c:pt>
                <c:pt idx="2041">
                  <c:v>11.298392857142858</c:v>
                </c:pt>
                <c:pt idx="2042">
                  <c:v>11.303928571428573</c:v>
                </c:pt>
                <c:pt idx="2043">
                  <c:v>11.309464285714299</c:v>
                </c:pt>
                <c:pt idx="2044">
                  <c:v>11.315000000000008</c:v>
                </c:pt>
                <c:pt idx="2045">
                  <c:v>11.320535714285725</c:v>
                </c:pt>
                <c:pt idx="2046">
                  <c:v>11.326071428571421</c:v>
                </c:pt>
                <c:pt idx="2047">
                  <c:v>11.331607142857143</c:v>
                </c:pt>
                <c:pt idx="2048">
                  <c:v>11.337142857142865</c:v>
                </c:pt>
                <c:pt idx="2049">
                  <c:v>11.342678571428573</c:v>
                </c:pt>
                <c:pt idx="2050">
                  <c:v>11.348214285714285</c:v>
                </c:pt>
                <c:pt idx="2051">
                  <c:v>11.353750000000009</c:v>
                </c:pt>
                <c:pt idx="2052">
                  <c:v>11.359285714285726</c:v>
                </c:pt>
                <c:pt idx="2053">
                  <c:v>11.364821428571421</c:v>
                </c:pt>
                <c:pt idx="2054">
                  <c:v>11.370357142857143</c:v>
                </c:pt>
                <c:pt idx="2055">
                  <c:v>11.375892857142873</c:v>
                </c:pt>
                <c:pt idx="2056">
                  <c:v>11.381428571428572</c:v>
                </c:pt>
                <c:pt idx="2057">
                  <c:v>11.386964285714294</c:v>
                </c:pt>
                <c:pt idx="2058">
                  <c:v>11.392500000000007</c:v>
                </c:pt>
                <c:pt idx="2059">
                  <c:v>11.39803571428572</c:v>
                </c:pt>
                <c:pt idx="2060">
                  <c:v>11.403571428571423</c:v>
                </c:pt>
                <c:pt idx="2061">
                  <c:v>11.409107142857144</c:v>
                </c:pt>
                <c:pt idx="2062">
                  <c:v>11.414642857142866</c:v>
                </c:pt>
                <c:pt idx="2063">
                  <c:v>11.420178571428568</c:v>
                </c:pt>
                <c:pt idx="2064">
                  <c:v>11.425714285714296</c:v>
                </c:pt>
                <c:pt idx="2065">
                  <c:v>11.43125</c:v>
                </c:pt>
                <c:pt idx="2066">
                  <c:v>11.436785714285723</c:v>
                </c:pt>
                <c:pt idx="2067">
                  <c:v>11.442321428571416</c:v>
                </c:pt>
                <c:pt idx="2068">
                  <c:v>11.447857142857137</c:v>
                </c:pt>
                <c:pt idx="2069">
                  <c:v>11.453392857142868</c:v>
                </c:pt>
                <c:pt idx="2070">
                  <c:v>11.458928571428569</c:v>
                </c:pt>
                <c:pt idx="2071">
                  <c:v>11.464464285714296</c:v>
                </c:pt>
                <c:pt idx="2072">
                  <c:v>11.47</c:v>
                </c:pt>
                <c:pt idx="2073">
                  <c:v>11.475535714285728</c:v>
                </c:pt>
                <c:pt idx="2074">
                  <c:v>11.481071428571417</c:v>
                </c:pt>
                <c:pt idx="2075">
                  <c:v>11.486607142857144</c:v>
                </c:pt>
                <c:pt idx="2076">
                  <c:v>11.492142857142868</c:v>
                </c:pt>
                <c:pt idx="2077">
                  <c:v>11.497678571428573</c:v>
                </c:pt>
                <c:pt idx="2078">
                  <c:v>11.503214285714286</c:v>
                </c:pt>
                <c:pt idx="2079">
                  <c:v>11.508750000000001</c:v>
                </c:pt>
                <c:pt idx="2080">
                  <c:v>11.514285714285716</c:v>
                </c:pt>
                <c:pt idx="2081">
                  <c:v>11.519821428571417</c:v>
                </c:pt>
                <c:pt idx="2082">
                  <c:v>11.525357142857143</c:v>
                </c:pt>
                <c:pt idx="2083">
                  <c:v>11.530892857142859</c:v>
                </c:pt>
                <c:pt idx="2084">
                  <c:v>11.536428571428573</c:v>
                </c:pt>
                <c:pt idx="2085">
                  <c:v>11.541964285714283</c:v>
                </c:pt>
                <c:pt idx="2086">
                  <c:v>11.547500000000001</c:v>
                </c:pt>
                <c:pt idx="2087">
                  <c:v>11.553035714285725</c:v>
                </c:pt>
                <c:pt idx="2088">
                  <c:v>11.558571428571421</c:v>
                </c:pt>
                <c:pt idx="2089">
                  <c:v>11.564107142857145</c:v>
                </c:pt>
                <c:pt idx="2090">
                  <c:v>11.569642857142872</c:v>
                </c:pt>
                <c:pt idx="2091">
                  <c:v>11.575178571428573</c:v>
                </c:pt>
                <c:pt idx="2092">
                  <c:v>11.580714285714286</c:v>
                </c:pt>
                <c:pt idx="2093">
                  <c:v>11.586250000000001</c:v>
                </c:pt>
                <c:pt idx="2094">
                  <c:v>11.59178571428572</c:v>
                </c:pt>
                <c:pt idx="2095">
                  <c:v>11.597321428571414</c:v>
                </c:pt>
                <c:pt idx="2096">
                  <c:v>11.602857142857143</c:v>
                </c:pt>
                <c:pt idx="2097">
                  <c:v>11.608392857142858</c:v>
                </c:pt>
                <c:pt idx="2098">
                  <c:v>11.613928571428568</c:v>
                </c:pt>
                <c:pt idx="2099">
                  <c:v>11.619464285714294</c:v>
                </c:pt>
                <c:pt idx="2100">
                  <c:v>11.625000000000002</c:v>
                </c:pt>
                <c:pt idx="2101">
                  <c:v>11.63053571428572</c:v>
                </c:pt>
                <c:pt idx="2102">
                  <c:v>11.636071428571416</c:v>
                </c:pt>
                <c:pt idx="2103">
                  <c:v>11.641607142857136</c:v>
                </c:pt>
                <c:pt idx="2104">
                  <c:v>11.647142857142859</c:v>
                </c:pt>
                <c:pt idx="2105">
                  <c:v>11.652678571428572</c:v>
                </c:pt>
                <c:pt idx="2106">
                  <c:v>11.658214285714287</c:v>
                </c:pt>
                <c:pt idx="2107">
                  <c:v>11.66375</c:v>
                </c:pt>
                <c:pt idx="2108">
                  <c:v>11.669285714285722</c:v>
                </c:pt>
                <c:pt idx="2109">
                  <c:v>11.674821428571416</c:v>
                </c:pt>
                <c:pt idx="2110">
                  <c:v>11.680357142857137</c:v>
                </c:pt>
                <c:pt idx="2111">
                  <c:v>11.685892857142868</c:v>
                </c:pt>
                <c:pt idx="2112">
                  <c:v>11.691428571428569</c:v>
                </c:pt>
                <c:pt idx="2113">
                  <c:v>11.696964285714287</c:v>
                </c:pt>
                <c:pt idx="2114">
                  <c:v>11.702500000000002</c:v>
                </c:pt>
                <c:pt idx="2115">
                  <c:v>11.708035714285716</c:v>
                </c:pt>
                <c:pt idx="2116">
                  <c:v>11.713571428571417</c:v>
                </c:pt>
                <c:pt idx="2117">
                  <c:v>11.719107142857141</c:v>
                </c:pt>
                <c:pt idx="2118">
                  <c:v>11.724642857142857</c:v>
                </c:pt>
                <c:pt idx="2119">
                  <c:v>11.730178571428564</c:v>
                </c:pt>
                <c:pt idx="2120">
                  <c:v>11.735714285714289</c:v>
                </c:pt>
                <c:pt idx="2121">
                  <c:v>11.741249999999999</c:v>
                </c:pt>
                <c:pt idx="2122">
                  <c:v>11.746785714285716</c:v>
                </c:pt>
                <c:pt idx="2123">
                  <c:v>11.752321428571417</c:v>
                </c:pt>
                <c:pt idx="2124">
                  <c:v>11.757857142857143</c:v>
                </c:pt>
                <c:pt idx="2125">
                  <c:v>11.763392857142859</c:v>
                </c:pt>
                <c:pt idx="2126">
                  <c:v>11.768928571428566</c:v>
                </c:pt>
                <c:pt idx="2127">
                  <c:v>11.774464285714286</c:v>
                </c:pt>
                <c:pt idx="2128">
                  <c:v>11.780000000000001</c:v>
                </c:pt>
                <c:pt idx="2129">
                  <c:v>11.785535714285723</c:v>
                </c:pt>
                <c:pt idx="2130">
                  <c:v>11.791071428571414</c:v>
                </c:pt>
                <c:pt idx="2131">
                  <c:v>11.796607142857145</c:v>
                </c:pt>
                <c:pt idx="2132">
                  <c:v>11.802142857142872</c:v>
                </c:pt>
                <c:pt idx="2133">
                  <c:v>11.807678571428573</c:v>
                </c:pt>
                <c:pt idx="2134">
                  <c:v>11.813214285714286</c:v>
                </c:pt>
                <c:pt idx="2135">
                  <c:v>11.818750000000001</c:v>
                </c:pt>
                <c:pt idx="2136">
                  <c:v>11.82428571428572</c:v>
                </c:pt>
                <c:pt idx="2137">
                  <c:v>11.829821428571421</c:v>
                </c:pt>
                <c:pt idx="2138">
                  <c:v>11.835357142857143</c:v>
                </c:pt>
                <c:pt idx="2139">
                  <c:v>11.840892857142865</c:v>
                </c:pt>
                <c:pt idx="2140">
                  <c:v>11.846428571428572</c:v>
                </c:pt>
                <c:pt idx="2141">
                  <c:v>11.851964285714294</c:v>
                </c:pt>
                <c:pt idx="2142">
                  <c:v>11.857500000000009</c:v>
                </c:pt>
                <c:pt idx="2143">
                  <c:v>11.863035714285726</c:v>
                </c:pt>
                <c:pt idx="2144">
                  <c:v>11.868571428571423</c:v>
                </c:pt>
                <c:pt idx="2145">
                  <c:v>11.874107142857143</c:v>
                </c:pt>
                <c:pt idx="2146">
                  <c:v>11.879642857142873</c:v>
                </c:pt>
                <c:pt idx="2147">
                  <c:v>11.885178571428572</c:v>
                </c:pt>
                <c:pt idx="2148">
                  <c:v>11.890714285714294</c:v>
                </c:pt>
                <c:pt idx="2149">
                  <c:v>11.89625</c:v>
                </c:pt>
                <c:pt idx="2150">
                  <c:v>11.901785714285722</c:v>
                </c:pt>
                <c:pt idx="2151">
                  <c:v>11.907321428571416</c:v>
                </c:pt>
                <c:pt idx="2152">
                  <c:v>11.912857142857144</c:v>
                </c:pt>
                <c:pt idx="2153">
                  <c:v>11.918392857142859</c:v>
                </c:pt>
                <c:pt idx="2154">
                  <c:v>11.923928571428569</c:v>
                </c:pt>
                <c:pt idx="2155">
                  <c:v>11.929464285714296</c:v>
                </c:pt>
                <c:pt idx="2156">
                  <c:v>11.935</c:v>
                </c:pt>
                <c:pt idx="2157">
                  <c:v>11.940535714285723</c:v>
                </c:pt>
                <c:pt idx="2158">
                  <c:v>11.946071428571416</c:v>
                </c:pt>
                <c:pt idx="2159">
                  <c:v>11.951607142857144</c:v>
                </c:pt>
                <c:pt idx="2160">
                  <c:v>11.957142857142866</c:v>
                </c:pt>
                <c:pt idx="2161">
                  <c:v>11.962678571428572</c:v>
                </c:pt>
                <c:pt idx="2162">
                  <c:v>11.968214285714287</c:v>
                </c:pt>
                <c:pt idx="2163">
                  <c:v>11.973750000000004</c:v>
                </c:pt>
                <c:pt idx="2164">
                  <c:v>11.979285714285725</c:v>
                </c:pt>
                <c:pt idx="2165">
                  <c:v>11.984821428571417</c:v>
                </c:pt>
                <c:pt idx="2166">
                  <c:v>11.990357142857141</c:v>
                </c:pt>
                <c:pt idx="2167">
                  <c:v>11.995892857142872</c:v>
                </c:pt>
                <c:pt idx="2168">
                  <c:v>12.001428571428573</c:v>
                </c:pt>
                <c:pt idx="2169">
                  <c:v>12.006964285714286</c:v>
                </c:pt>
                <c:pt idx="2170">
                  <c:v>12.012500000000006</c:v>
                </c:pt>
                <c:pt idx="2171">
                  <c:v>12.018035714285716</c:v>
                </c:pt>
                <c:pt idx="2172">
                  <c:v>12.023571428571417</c:v>
                </c:pt>
                <c:pt idx="2173">
                  <c:v>12.029107142857145</c:v>
                </c:pt>
                <c:pt idx="2174">
                  <c:v>12.034642857142865</c:v>
                </c:pt>
                <c:pt idx="2175">
                  <c:v>12.040178571428568</c:v>
                </c:pt>
                <c:pt idx="2176">
                  <c:v>12.045714285714286</c:v>
                </c:pt>
                <c:pt idx="2177">
                  <c:v>12.051250000000001</c:v>
                </c:pt>
                <c:pt idx="2178">
                  <c:v>12.056785714285725</c:v>
                </c:pt>
                <c:pt idx="2179">
                  <c:v>12.062321428571421</c:v>
                </c:pt>
                <c:pt idx="2180">
                  <c:v>12.067857142857143</c:v>
                </c:pt>
                <c:pt idx="2181">
                  <c:v>12.073392857142865</c:v>
                </c:pt>
                <c:pt idx="2182">
                  <c:v>12.078928571428568</c:v>
                </c:pt>
                <c:pt idx="2183">
                  <c:v>12.084464285714294</c:v>
                </c:pt>
                <c:pt idx="2184">
                  <c:v>12.090000000000002</c:v>
                </c:pt>
                <c:pt idx="2185">
                  <c:v>12.095535714285726</c:v>
                </c:pt>
                <c:pt idx="2186">
                  <c:v>12.101071428571416</c:v>
                </c:pt>
                <c:pt idx="2187">
                  <c:v>12.106607142857143</c:v>
                </c:pt>
                <c:pt idx="2188">
                  <c:v>12.112142857142866</c:v>
                </c:pt>
                <c:pt idx="2189">
                  <c:v>12.117678571428568</c:v>
                </c:pt>
                <c:pt idx="2190">
                  <c:v>12.123214285714287</c:v>
                </c:pt>
                <c:pt idx="2191">
                  <c:v>12.12875</c:v>
                </c:pt>
                <c:pt idx="2192">
                  <c:v>12.134285714285715</c:v>
                </c:pt>
                <c:pt idx="2193">
                  <c:v>12.139821428571416</c:v>
                </c:pt>
                <c:pt idx="2194">
                  <c:v>12.145357142857137</c:v>
                </c:pt>
                <c:pt idx="2195">
                  <c:v>12.150892857142866</c:v>
                </c:pt>
                <c:pt idx="2196">
                  <c:v>12.156428571428572</c:v>
                </c:pt>
                <c:pt idx="2197">
                  <c:v>12.161964285714287</c:v>
                </c:pt>
                <c:pt idx="2198">
                  <c:v>12.1675</c:v>
                </c:pt>
                <c:pt idx="2199">
                  <c:v>12.173035714285723</c:v>
                </c:pt>
                <c:pt idx="2200">
                  <c:v>12.178571428571416</c:v>
                </c:pt>
                <c:pt idx="2201">
                  <c:v>12.184107142857137</c:v>
                </c:pt>
                <c:pt idx="2202">
                  <c:v>12.189642857142868</c:v>
                </c:pt>
                <c:pt idx="2203">
                  <c:v>12.195178571428571</c:v>
                </c:pt>
                <c:pt idx="2204">
                  <c:v>12.200714285714287</c:v>
                </c:pt>
                <c:pt idx="2205">
                  <c:v>12.206250000000001</c:v>
                </c:pt>
                <c:pt idx="2206">
                  <c:v>12.211785714285716</c:v>
                </c:pt>
                <c:pt idx="2207">
                  <c:v>12.217321428571411</c:v>
                </c:pt>
                <c:pt idx="2208">
                  <c:v>12.222857142857141</c:v>
                </c:pt>
                <c:pt idx="2209">
                  <c:v>12.228392857142858</c:v>
                </c:pt>
                <c:pt idx="2210">
                  <c:v>12.233928571428565</c:v>
                </c:pt>
                <c:pt idx="2211">
                  <c:v>12.239464285714286</c:v>
                </c:pt>
                <c:pt idx="2212">
                  <c:v>12.245000000000001</c:v>
                </c:pt>
                <c:pt idx="2213">
                  <c:v>12.250535714285725</c:v>
                </c:pt>
                <c:pt idx="2214">
                  <c:v>12.256071428571417</c:v>
                </c:pt>
                <c:pt idx="2215">
                  <c:v>12.261607142857143</c:v>
                </c:pt>
                <c:pt idx="2216">
                  <c:v>12.267142857142865</c:v>
                </c:pt>
                <c:pt idx="2217">
                  <c:v>12.272678571428573</c:v>
                </c:pt>
                <c:pt idx="2218">
                  <c:v>12.278214285714283</c:v>
                </c:pt>
                <c:pt idx="2219">
                  <c:v>12.283750000000001</c:v>
                </c:pt>
                <c:pt idx="2220">
                  <c:v>12.289285714285716</c:v>
                </c:pt>
                <c:pt idx="2221">
                  <c:v>12.294821428571414</c:v>
                </c:pt>
                <c:pt idx="2222">
                  <c:v>12.300357142857143</c:v>
                </c:pt>
                <c:pt idx="2223">
                  <c:v>12.305892857142872</c:v>
                </c:pt>
                <c:pt idx="2224">
                  <c:v>12.311428571428573</c:v>
                </c:pt>
                <c:pt idx="2225">
                  <c:v>12.316964285714286</c:v>
                </c:pt>
                <c:pt idx="2226">
                  <c:v>12.322500000000009</c:v>
                </c:pt>
                <c:pt idx="2227">
                  <c:v>12.32803571428572</c:v>
                </c:pt>
                <c:pt idx="2228">
                  <c:v>12.333571428571421</c:v>
                </c:pt>
                <c:pt idx="2229">
                  <c:v>12.339107142857143</c:v>
                </c:pt>
                <c:pt idx="2230">
                  <c:v>12.344642857142865</c:v>
                </c:pt>
                <c:pt idx="2231">
                  <c:v>12.350178571428572</c:v>
                </c:pt>
                <c:pt idx="2232">
                  <c:v>12.355714285714301</c:v>
                </c:pt>
                <c:pt idx="2233">
                  <c:v>12.361250000000002</c:v>
                </c:pt>
                <c:pt idx="2234">
                  <c:v>12.366785714285726</c:v>
                </c:pt>
                <c:pt idx="2235">
                  <c:v>12.372321428571423</c:v>
                </c:pt>
                <c:pt idx="2236">
                  <c:v>12.377857142857144</c:v>
                </c:pt>
                <c:pt idx="2237">
                  <c:v>12.383392857142866</c:v>
                </c:pt>
                <c:pt idx="2238">
                  <c:v>12.388928571428568</c:v>
                </c:pt>
                <c:pt idx="2239">
                  <c:v>12.394464285714296</c:v>
                </c:pt>
                <c:pt idx="2240">
                  <c:v>12.4</c:v>
                </c:pt>
                <c:pt idx="2241">
                  <c:v>12.405535714285728</c:v>
                </c:pt>
                <c:pt idx="2242">
                  <c:v>12.411071428571416</c:v>
                </c:pt>
                <c:pt idx="2243">
                  <c:v>12.416607142857144</c:v>
                </c:pt>
                <c:pt idx="2244">
                  <c:v>12.422142857142868</c:v>
                </c:pt>
                <c:pt idx="2245">
                  <c:v>12.427678571428569</c:v>
                </c:pt>
                <c:pt idx="2246">
                  <c:v>12.433214285714287</c:v>
                </c:pt>
                <c:pt idx="2247">
                  <c:v>12.438750000000001</c:v>
                </c:pt>
                <c:pt idx="2248">
                  <c:v>12.444285714285716</c:v>
                </c:pt>
                <c:pt idx="2249">
                  <c:v>12.449821428571417</c:v>
                </c:pt>
                <c:pt idx="2250">
                  <c:v>12.455357142857144</c:v>
                </c:pt>
                <c:pt idx="2251">
                  <c:v>12.460892857142868</c:v>
                </c:pt>
                <c:pt idx="2252">
                  <c:v>12.466428571428574</c:v>
                </c:pt>
                <c:pt idx="2253">
                  <c:v>12.471964285714289</c:v>
                </c:pt>
                <c:pt idx="2254">
                  <c:v>12.477500000000004</c:v>
                </c:pt>
                <c:pt idx="2255">
                  <c:v>12.483035714285725</c:v>
                </c:pt>
                <c:pt idx="2256">
                  <c:v>12.488571428571417</c:v>
                </c:pt>
                <c:pt idx="2257">
                  <c:v>12.494107142857143</c:v>
                </c:pt>
                <c:pt idx="2258">
                  <c:v>12.499642857142872</c:v>
                </c:pt>
                <c:pt idx="2259">
                  <c:v>12.505178571428573</c:v>
                </c:pt>
                <c:pt idx="2260">
                  <c:v>12.510714285714286</c:v>
                </c:pt>
                <c:pt idx="2261">
                  <c:v>12.516250000000001</c:v>
                </c:pt>
                <c:pt idx="2262">
                  <c:v>12.521785714285716</c:v>
                </c:pt>
                <c:pt idx="2263">
                  <c:v>12.527321428571414</c:v>
                </c:pt>
                <c:pt idx="2264">
                  <c:v>12.532857142857145</c:v>
                </c:pt>
                <c:pt idx="2265">
                  <c:v>12.538392857142858</c:v>
                </c:pt>
                <c:pt idx="2266">
                  <c:v>12.543928571428568</c:v>
                </c:pt>
                <c:pt idx="2267">
                  <c:v>12.549464285714286</c:v>
                </c:pt>
                <c:pt idx="2268">
                  <c:v>12.555000000000009</c:v>
                </c:pt>
                <c:pt idx="2269">
                  <c:v>12.560535714285725</c:v>
                </c:pt>
                <c:pt idx="2270">
                  <c:v>12.566071428571421</c:v>
                </c:pt>
                <c:pt idx="2271">
                  <c:v>12.571607142857143</c:v>
                </c:pt>
                <c:pt idx="2272">
                  <c:v>12.577142857142865</c:v>
                </c:pt>
                <c:pt idx="2273">
                  <c:v>12.582678571428572</c:v>
                </c:pt>
                <c:pt idx="2274">
                  <c:v>12.588214285714287</c:v>
                </c:pt>
                <c:pt idx="2275">
                  <c:v>12.593750000000002</c:v>
                </c:pt>
                <c:pt idx="2276">
                  <c:v>12.59928571428572</c:v>
                </c:pt>
                <c:pt idx="2277">
                  <c:v>12.604821428571416</c:v>
                </c:pt>
                <c:pt idx="2278">
                  <c:v>12.610357142857136</c:v>
                </c:pt>
                <c:pt idx="2279">
                  <c:v>12.615892857142866</c:v>
                </c:pt>
                <c:pt idx="2280">
                  <c:v>12.621428571428568</c:v>
                </c:pt>
                <c:pt idx="2281">
                  <c:v>12.626964285714287</c:v>
                </c:pt>
                <c:pt idx="2282">
                  <c:v>12.6325</c:v>
                </c:pt>
                <c:pt idx="2283">
                  <c:v>12.638035714285715</c:v>
                </c:pt>
                <c:pt idx="2284">
                  <c:v>12.643571428571416</c:v>
                </c:pt>
                <c:pt idx="2285">
                  <c:v>12.649107142857137</c:v>
                </c:pt>
                <c:pt idx="2286">
                  <c:v>12.654642857142868</c:v>
                </c:pt>
                <c:pt idx="2287">
                  <c:v>12.660178571428569</c:v>
                </c:pt>
                <c:pt idx="2288">
                  <c:v>12.665714285714296</c:v>
                </c:pt>
                <c:pt idx="2289">
                  <c:v>12.671250000000001</c:v>
                </c:pt>
                <c:pt idx="2290">
                  <c:v>12.676785714285723</c:v>
                </c:pt>
                <c:pt idx="2291">
                  <c:v>12.682321428571417</c:v>
                </c:pt>
                <c:pt idx="2292">
                  <c:v>12.687857142857141</c:v>
                </c:pt>
                <c:pt idx="2293">
                  <c:v>12.693392857142857</c:v>
                </c:pt>
                <c:pt idx="2294">
                  <c:v>12.698928571428564</c:v>
                </c:pt>
                <c:pt idx="2295">
                  <c:v>12.704464285714289</c:v>
                </c:pt>
                <c:pt idx="2296">
                  <c:v>12.71</c:v>
                </c:pt>
                <c:pt idx="2297">
                  <c:v>12.715535714285725</c:v>
                </c:pt>
                <c:pt idx="2298">
                  <c:v>12.721071428571411</c:v>
                </c:pt>
                <c:pt idx="2299">
                  <c:v>12.726607142857143</c:v>
                </c:pt>
                <c:pt idx="2300">
                  <c:v>12.732142857142859</c:v>
                </c:pt>
                <c:pt idx="2301">
                  <c:v>12.737678571428566</c:v>
                </c:pt>
                <c:pt idx="2302">
                  <c:v>12.743214285714281</c:v>
                </c:pt>
                <c:pt idx="2303">
                  <c:v>12.748749999999999</c:v>
                </c:pt>
                <c:pt idx="2304">
                  <c:v>12.754285714285714</c:v>
                </c:pt>
                <c:pt idx="2305">
                  <c:v>12.759821428571419</c:v>
                </c:pt>
                <c:pt idx="2306">
                  <c:v>12.765357142857145</c:v>
                </c:pt>
                <c:pt idx="2307">
                  <c:v>12.770892857142865</c:v>
                </c:pt>
                <c:pt idx="2308">
                  <c:v>12.776428571428573</c:v>
                </c:pt>
                <c:pt idx="2309">
                  <c:v>12.781964285714285</c:v>
                </c:pt>
                <c:pt idx="2310">
                  <c:v>12.787500000000001</c:v>
                </c:pt>
                <c:pt idx="2311">
                  <c:v>12.79303571428572</c:v>
                </c:pt>
                <c:pt idx="2312">
                  <c:v>12.798571428571414</c:v>
                </c:pt>
                <c:pt idx="2313">
                  <c:v>12.804107142857143</c:v>
                </c:pt>
                <c:pt idx="2314">
                  <c:v>12.809642857142872</c:v>
                </c:pt>
                <c:pt idx="2315">
                  <c:v>12.815178571428573</c:v>
                </c:pt>
                <c:pt idx="2316">
                  <c:v>12.820714285714294</c:v>
                </c:pt>
                <c:pt idx="2317">
                  <c:v>12.826250000000002</c:v>
                </c:pt>
                <c:pt idx="2318">
                  <c:v>12.83178571428572</c:v>
                </c:pt>
                <c:pt idx="2319">
                  <c:v>12.837321428571416</c:v>
                </c:pt>
                <c:pt idx="2320">
                  <c:v>12.842857142857143</c:v>
                </c:pt>
                <c:pt idx="2321">
                  <c:v>12.848392857142859</c:v>
                </c:pt>
                <c:pt idx="2322">
                  <c:v>12.853928571428572</c:v>
                </c:pt>
                <c:pt idx="2323">
                  <c:v>12.859464285714303</c:v>
                </c:pt>
                <c:pt idx="2324">
                  <c:v>12.865000000000007</c:v>
                </c:pt>
                <c:pt idx="2325">
                  <c:v>12.870535714285726</c:v>
                </c:pt>
                <c:pt idx="2326">
                  <c:v>12.876071428571423</c:v>
                </c:pt>
                <c:pt idx="2327">
                  <c:v>12.881607142857144</c:v>
                </c:pt>
                <c:pt idx="2328">
                  <c:v>12.887142857142868</c:v>
                </c:pt>
                <c:pt idx="2329">
                  <c:v>12.892678571428572</c:v>
                </c:pt>
                <c:pt idx="2330">
                  <c:v>12.898214285714287</c:v>
                </c:pt>
                <c:pt idx="2331">
                  <c:v>12.90375</c:v>
                </c:pt>
                <c:pt idx="2332">
                  <c:v>12.909285714285723</c:v>
                </c:pt>
                <c:pt idx="2333">
                  <c:v>12.914821428571416</c:v>
                </c:pt>
                <c:pt idx="2334">
                  <c:v>12.920357142857137</c:v>
                </c:pt>
                <c:pt idx="2335">
                  <c:v>12.925892857142868</c:v>
                </c:pt>
                <c:pt idx="2336">
                  <c:v>12.931428571428571</c:v>
                </c:pt>
                <c:pt idx="2337">
                  <c:v>12.936964285714287</c:v>
                </c:pt>
                <c:pt idx="2338">
                  <c:v>12.942500000000004</c:v>
                </c:pt>
                <c:pt idx="2339">
                  <c:v>12.948035714285716</c:v>
                </c:pt>
                <c:pt idx="2340">
                  <c:v>12.953571428571422</c:v>
                </c:pt>
                <c:pt idx="2341">
                  <c:v>12.959107142857144</c:v>
                </c:pt>
                <c:pt idx="2342">
                  <c:v>12.964642857142872</c:v>
                </c:pt>
                <c:pt idx="2343">
                  <c:v>12.970178571428573</c:v>
                </c:pt>
                <c:pt idx="2344">
                  <c:v>12.975714285714298</c:v>
                </c:pt>
                <c:pt idx="2345">
                  <c:v>12.981250000000001</c:v>
                </c:pt>
                <c:pt idx="2346">
                  <c:v>12.986785714285725</c:v>
                </c:pt>
                <c:pt idx="2347">
                  <c:v>12.992321428571417</c:v>
                </c:pt>
                <c:pt idx="2348">
                  <c:v>12.997857142857145</c:v>
                </c:pt>
                <c:pt idx="2349">
                  <c:v>13.003392857142865</c:v>
                </c:pt>
                <c:pt idx="2350">
                  <c:v>13.008928571428568</c:v>
                </c:pt>
                <c:pt idx="2351">
                  <c:v>13.014464285714286</c:v>
                </c:pt>
                <c:pt idx="2352">
                  <c:v>13.020000000000001</c:v>
                </c:pt>
                <c:pt idx="2353">
                  <c:v>13.025535714285725</c:v>
                </c:pt>
                <c:pt idx="2354">
                  <c:v>13.031071428571414</c:v>
                </c:pt>
                <c:pt idx="2355">
                  <c:v>13.036607142857143</c:v>
                </c:pt>
                <c:pt idx="2356">
                  <c:v>13.042142857142865</c:v>
                </c:pt>
                <c:pt idx="2357">
                  <c:v>13.047678571428568</c:v>
                </c:pt>
                <c:pt idx="2358">
                  <c:v>13.053214285714294</c:v>
                </c:pt>
                <c:pt idx="2359">
                  <c:v>13.058750000000002</c:v>
                </c:pt>
                <c:pt idx="2360">
                  <c:v>13.06428571428572</c:v>
                </c:pt>
                <c:pt idx="2361">
                  <c:v>13.069821428571421</c:v>
                </c:pt>
                <c:pt idx="2362">
                  <c:v>13.075357142857143</c:v>
                </c:pt>
                <c:pt idx="2363">
                  <c:v>13.080892857142866</c:v>
                </c:pt>
                <c:pt idx="2364">
                  <c:v>13.086428571428572</c:v>
                </c:pt>
                <c:pt idx="2365">
                  <c:v>13.091964285714287</c:v>
                </c:pt>
                <c:pt idx="2366">
                  <c:v>13.097500000000002</c:v>
                </c:pt>
                <c:pt idx="2367">
                  <c:v>13.103035714285722</c:v>
                </c:pt>
                <c:pt idx="2368">
                  <c:v>13.108571428571416</c:v>
                </c:pt>
                <c:pt idx="2369">
                  <c:v>13.114107142857137</c:v>
                </c:pt>
                <c:pt idx="2370">
                  <c:v>13.119642857142866</c:v>
                </c:pt>
                <c:pt idx="2371">
                  <c:v>13.125178571428568</c:v>
                </c:pt>
                <c:pt idx="2372">
                  <c:v>13.130714285714287</c:v>
                </c:pt>
                <c:pt idx="2373">
                  <c:v>13.13625</c:v>
                </c:pt>
                <c:pt idx="2374">
                  <c:v>13.141785714285716</c:v>
                </c:pt>
                <c:pt idx="2375">
                  <c:v>13.147321428571411</c:v>
                </c:pt>
                <c:pt idx="2376">
                  <c:v>13.152857142857144</c:v>
                </c:pt>
                <c:pt idx="2377">
                  <c:v>13.158392857142859</c:v>
                </c:pt>
                <c:pt idx="2378">
                  <c:v>13.163928571428571</c:v>
                </c:pt>
                <c:pt idx="2379">
                  <c:v>13.169464285714298</c:v>
                </c:pt>
                <c:pt idx="2380">
                  <c:v>13.175000000000002</c:v>
                </c:pt>
                <c:pt idx="2381">
                  <c:v>13.180535714285725</c:v>
                </c:pt>
                <c:pt idx="2382">
                  <c:v>13.186071428571417</c:v>
                </c:pt>
                <c:pt idx="2383">
                  <c:v>13.191607142857141</c:v>
                </c:pt>
                <c:pt idx="2384">
                  <c:v>13.197142857142859</c:v>
                </c:pt>
                <c:pt idx="2385">
                  <c:v>13.202678571428573</c:v>
                </c:pt>
                <c:pt idx="2386">
                  <c:v>13.208214285714288</c:v>
                </c:pt>
                <c:pt idx="2387">
                  <c:v>13.213750000000001</c:v>
                </c:pt>
                <c:pt idx="2388">
                  <c:v>13.219285714285716</c:v>
                </c:pt>
                <c:pt idx="2389">
                  <c:v>13.224821428571412</c:v>
                </c:pt>
                <c:pt idx="2390">
                  <c:v>13.230357142857132</c:v>
                </c:pt>
                <c:pt idx="2391">
                  <c:v>13.235892857142865</c:v>
                </c:pt>
                <c:pt idx="2392">
                  <c:v>13.241428571428568</c:v>
                </c:pt>
                <c:pt idx="2393">
                  <c:v>13.246964285714283</c:v>
                </c:pt>
                <c:pt idx="2394">
                  <c:v>13.252500000000008</c:v>
                </c:pt>
                <c:pt idx="2395">
                  <c:v>13.258035714285716</c:v>
                </c:pt>
                <c:pt idx="2396">
                  <c:v>13.263571428571421</c:v>
                </c:pt>
                <c:pt idx="2397">
                  <c:v>13.269107142857145</c:v>
                </c:pt>
                <c:pt idx="2398">
                  <c:v>13.274642857142865</c:v>
                </c:pt>
                <c:pt idx="2399">
                  <c:v>13.280178571428568</c:v>
                </c:pt>
                <c:pt idx="2400">
                  <c:v>13.285714285714286</c:v>
                </c:pt>
                <c:pt idx="2401">
                  <c:v>13.291249999999998</c:v>
                </c:pt>
                <c:pt idx="2402">
                  <c:v>13.29678571428572</c:v>
                </c:pt>
                <c:pt idx="2403">
                  <c:v>13.302321428571421</c:v>
                </c:pt>
                <c:pt idx="2404">
                  <c:v>13.307857142857143</c:v>
                </c:pt>
                <c:pt idx="2405">
                  <c:v>13.313392857142865</c:v>
                </c:pt>
                <c:pt idx="2406">
                  <c:v>13.318928571428568</c:v>
                </c:pt>
                <c:pt idx="2407">
                  <c:v>13.324464285714294</c:v>
                </c:pt>
                <c:pt idx="2408">
                  <c:v>13.330000000000002</c:v>
                </c:pt>
                <c:pt idx="2409">
                  <c:v>13.335535714285726</c:v>
                </c:pt>
                <c:pt idx="2410">
                  <c:v>13.341071428571416</c:v>
                </c:pt>
                <c:pt idx="2411">
                  <c:v>13.346607142857144</c:v>
                </c:pt>
                <c:pt idx="2412">
                  <c:v>13.352142857142873</c:v>
                </c:pt>
                <c:pt idx="2413">
                  <c:v>13.357678571428572</c:v>
                </c:pt>
                <c:pt idx="2414">
                  <c:v>13.363214285714296</c:v>
                </c:pt>
                <c:pt idx="2415">
                  <c:v>13.36875</c:v>
                </c:pt>
                <c:pt idx="2416">
                  <c:v>13.374285714285723</c:v>
                </c:pt>
                <c:pt idx="2417">
                  <c:v>13.379821428571431</c:v>
                </c:pt>
                <c:pt idx="2418">
                  <c:v>13.385357142857144</c:v>
                </c:pt>
                <c:pt idx="2419">
                  <c:v>13.390892857142868</c:v>
                </c:pt>
                <c:pt idx="2420">
                  <c:v>13.396428571428572</c:v>
                </c:pt>
                <c:pt idx="2421">
                  <c:v>13.401964285714287</c:v>
                </c:pt>
                <c:pt idx="2422">
                  <c:v>13.407500000000002</c:v>
                </c:pt>
                <c:pt idx="2423">
                  <c:v>13.413035714285725</c:v>
                </c:pt>
                <c:pt idx="2424">
                  <c:v>13.418571428571417</c:v>
                </c:pt>
                <c:pt idx="2425">
                  <c:v>13.424107142857141</c:v>
                </c:pt>
                <c:pt idx="2426">
                  <c:v>13.429642857142868</c:v>
                </c:pt>
                <c:pt idx="2427">
                  <c:v>13.435178571428573</c:v>
                </c:pt>
                <c:pt idx="2428">
                  <c:v>13.440714285714289</c:v>
                </c:pt>
                <c:pt idx="2429">
                  <c:v>13.446250000000001</c:v>
                </c:pt>
                <c:pt idx="2430">
                  <c:v>13.451785714285725</c:v>
                </c:pt>
                <c:pt idx="2431">
                  <c:v>13.457321428571417</c:v>
                </c:pt>
                <c:pt idx="2432">
                  <c:v>13.462857142857144</c:v>
                </c:pt>
                <c:pt idx="2433">
                  <c:v>13.468392857142859</c:v>
                </c:pt>
                <c:pt idx="2434">
                  <c:v>13.473928571428573</c:v>
                </c:pt>
                <c:pt idx="2435">
                  <c:v>13.479464285714299</c:v>
                </c:pt>
                <c:pt idx="2436">
                  <c:v>13.485000000000008</c:v>
                </c:pt>
                <c:pt idx="2437">
                  <c:v>13.490535714285725</c:v>
                </c:pt>
                <c:pt idx="2438">
                  <c:v>13.496071428571421</c:v>
                </c:pt>
                <c:pt idx="2439">
                  <c:v>13.501607142857145</c:v>
                </c:pt>
                <c:pt idx="2440">
                  <c:v>13.507142857142865</c:v>
                </c:pt>
                <c:pt idx="2441">
                  <c:v>13.512678571428573</c:v>
                </c:pt>
                <c:pt idx="2442">
                  <c:v>13.518214285714285</c:v>
                </c:pt>
                <c:pt idx="2443">
                  <c:v>13.523750000000001</c:v>
                </c:pt>
                <c:pt idx="2444">
                  <c:v>13.52928571428572</c:v>
                </c:pt>
                <c:pt idx="2445">
                  <c:v>13.534821428571414</c:v>
                </c:pt>
                <c:pt idx="2446">
                  <c:v>13.540357142857136</c:v>
                </c:pt>
                <c:pt idx="2447">
                  <c:v>13.545892857142865</c:v>
                </c:pt>
                <c:pt idx="2448">
                  <c:v>13.551428571428573</c:v>
                </c:pt>
                <c:pt idx="2449">
                  <c:v>13.556964285714294</c:v>
                </c:pt>
                <c:pt idx="2450">
                  <c:v>13.562500000000009</c:v>
                </c:pt>
                <c:pt idx="2451">
                  <c:v>13.56803571428572</c:v>
                </c:pt>
                <c:pt idx="2452">
                  <c:v>13.573571428571423</c:v>
                </c:pt>
                <c:pt idx="2453">
                  <c:v>13.579107142857143</c:v>
                </c:pt>
                <c:pt idx="2454">
                  <c:v>13.584642857142866</c:v>
                </c:pt>
                <c:pt idx="2455">
                  <c:v>13.590178571428568</c:v>
                </c:pt>
                <c:pt idx="2456">
                  <c:v>13.595714285714296</c:v>
                </c:pt>
                <c:pt idx="2457">
                  <c:v>13.60125</c:v>
                </c:pt>
                <c:pt idx="2458">
                  <c:v>13.606785714285722</c:v>
                </c:pt>
                <c:pt idx="2459">
                  <c:v>13.612321428571416</c:v>
                </c:pt>
                <c:pt idx="2460">
                  <c:v>13.617857142857137</c:v>
                </c:pt>
                <c:pt idx="2461">
                  <c:v>13.623392857142859</c:v>
                </c:pt>
                <c:pt idx="2462">
                  <c:v>13.628928571428563</c:v>
                </c:pt>
                <c:pt idx="2463">
                  <c:v>13.634464285714287</c:v>
                </c:pt>
                <c:pt idx="2464">
                  <c:v>13.64</c:v>
                </c:pt>
                <c:pt idx="2465">
                  <c:v>13.645535714285723</c:v>
                </c:pt>
                <c:pt idx="2466">
                  <c:v>13.651071428571417</c:v>
                </c:pt>
                <c:pt idx="2467">
                  <c:v>13.656607142857144</c:v>
                </c:pt>
                <c:pt idx="2468">
                  <c:v>13.662142857142868</c:v>
                </c:pt>
                <c:pt idx="2469">
                  <c:v>13.667678571428571</c:v>
                </c:pt>
                <c:pt idx="2470">
                  <c:v>13.673214285714289</c:v>
                </c:pt>
                <c:pt idx="2471">
                  <c:v>13.678750000000001</c:v>
                </c:pt>
                <c:pt idx="2472">
                  <c:v>13.684285714285716</c:v>
                </c:pt>
                <c:pt idx="2473">
                  <c:v>13.689821428571417</c:v>
                </c:pt>
                <c:pt idx="2474">
                  <c:v>13.695357142857143</c:v>
                </c:pt>
                <c:pt idx="2475">
                  <c:v>13.700892857142859</c:v>
                </c:pt>
                <c:pt idx="2476">
                  <c:v>13.706428571428573</c:v>
                </c:pt>
                <c:pt idx="2477">
                  <c:v>13.711964285714281</c:v>
                </c:pt>
                <c:pt idx="2478">
                  <c:v>13.717500000000001</c:v>
                </c:pt>
                <c:pt idx="2479">
                  <c:v>13.723035714285716</c:v>
                </c:pt>
                <c:pt idx="2480">
                  <c:v>13.728571428571414</c:v>
                </c:pt>
                <c:pt idx="2481">
                  <c:v>13.734107142857136</c:v>
                </c:pt>
                <c:pt idx="2482">
                  <c:v>13.739642857142865</c:v>
                </c:pt>
                <c:pt idx="2483">
                  <c:v>13.745178571428568</c:v>
                </c:pt>
                <c:pt idx="2484">
                  <c:v>13.750714285714286</c:v>
                </c:pt>
                <c:pt idx="2485">
                  <c:v>13.756250000000001</c:v>
                </c:pt>
                <c:pt idx="2486">
                  <c:v>13.76178571428572</c:v>
                </c:pt>
                <c:pt idx="2487">
                  <c:v>13.767321428571414</c:v>
                </c:pt>
                <c:pt idx="2488">
                  <c:v>13.772857142857143</c:v>
                </c:pt>
                <c:pt idx="2489">
                  <c:v>13.778392857142858</c:v>
                </c:pt>
                <c:pt idx="2490">
                  <c:v>13.783928571428568</c:v>
                </c:pt>
                <c:pt idx="2491">
                  <c:v>13.789464285714294</c:v>
                </c:pt>
                <c:pt idx="2492">
                  <c:v>13.795000000000002</c:v>
                </c:pt>
                <c:pt idx="2493">
                  <c:v>13.800535714285726</c:v>
                </c:pt>
                <c:pt idx="2494">
                  <c:v>13.806071428571423</c:v>
                </c:pt>
                <c:pt idx="2495">
                  <c:v>13.811607142857143</c:v>
                </c:pt>
                <c:pt idx="2496">
                  <c:v>13.817142857142866</c:v>
                </c:pt>
                <c:pt idx="2497">
                  <c:v>13.822678571428572</c:v>
                </c:pt>
                <c:pt idx="2498">
                  <c:v>13.828214285714287</c:v>
                </c:pt>
                <c:pt idx="2499">
                  <c:v>13.833750000000002</c:v>
                </c:pt>
                <c:pt idx="2500">
                  <c:v>13.839285714285722</c:v>
                </c:pt>
                <c:pt idx="2501">
                  <c:v>13.844821428571416</c:v>
                </c:pt>
                <c:pt idx="2502">
                  <c:v>13.850357142857144</c:v>
                </c:pt>
                <c:pt idx="2503">
                  <c:v>13.855892857142873</c:v>
                </c:pt>
                <c:pt idx="2504">
                  <c:v>13.861428571428572</c:v>
                </c:pt>
                <c:pt idx="2505">
                  <c:v>13.866964285714296</c:v>
                </c:pt>
                <c:pt idx="2506">
                  <c:v>13.872500000000008</c:v>
                </c:pt>
                <c:pt idx="2507">
                  <c:v>13.878035714285723</c:v>
                </c:pt>
                <c:pt idx="2508">
                  <c:v>13.883571428571422</c:v>
                </c:pt>
                <c:pt idx="2509">
                  <c:v>13.889107142857144</c:v>
                </c:pt>
                <c:pt idx="2510">
                  <c:v>13.894642857142868</c:v>
                </c:pt>
                <c:pt idx="2511">
                  <c:v>13.900178571428571</c:v>
                </c:pt>
                <c:pt idx="2512">
                  <c:v>13.905714285714298</c:v>
                </c:pt>
                <c:pt idx="2513">
                  <c:v>13.911250000000001</c:v>
                </c:pt>
                <c:pt idx="2514">
                  <c:v>13.916785714285725</c:v>
                </c:pt>
                <c:pt idx="2515">
                  <c:v>13.922321428571417</c:v>
                </c:pt>
                <c:pt idx="2516">
                  <c:v>13.927857142857141</c:v>
                </c:pt>
                <c:pt idx="2517">
                  <c:v>13.933392857142859</c:v>
                </c:pt>
                <c:pt idx="2518">
                  <c:v>13.938928571428566</c:v>
                </c:pt>
                <c:pt idx="2519">
                  <c:v>13.944464285714286</c:v>
                </c:pt>
                <c:pt idx="2520">
                  <c:v>13.950000000000006</c:v>
                </c:pt>
                <c:pt idx="2521">
                  <c:v>13.95553571428573</c:v>
                </c:pt>
                <c:pt idx="2522">
                  <c:v>13.961071428571417</c:v>
                </c:pt>
                <c:pt idx="2523">
                  <c:v>13.966607142857146</c:v>
                </c:pt>
                <c:pt idx="2524">
                  <c:v>13.972142857142872</c:v>
                </c:pt>
                <c:pt idx="2525">
                  <c:v>13.977678571428573</c:v>
                </c:pt>
                <c:pt idx="2526">
                  <c:v>13.983214285714286</c:v>
                </c:pt>
                <c:pt idx="2527">
                  <c:v>13.988750000000001</c:v>
                </c:pt>
                <c:pt idx="2528">
                  <c:v>13.994285714285716</c:v>
                </c:pt>
                <c:pt idx="2529">
                  <c:v>13.999821428571421</c:v>
                </c:pt>
                <c:pt idx="2530">
                  <c:v>14.005357142857145</c:v>
                </c:pt>
                <c:pt idx="2531">
                  <c:v>14.010892857142865</c:v>
                </c:pt>
                <c:pt idx="2532">
                  <c:v>14.016428571428573</c:v>
                </c:pt>
                <c:pt idx="2533">
                  <c:v>14.021964285714287</c:v>
                </c:pt>
                <c:pt idx="2534">
                  <c:v>14.027500000000002</c:v>
                </c:pt>
                <c:pt idx="2535">
                  <c:v>14.03303571428572</c:v>
                </c:pt>
                <c:pt idx="2536">
                  <c:v>14.038571428571416</c:v>
                </c:pt>
                <c:pt idx="2537">
                  <c:v>14.044107142857136</c:v>
                </c:pt>
                <c:pt idx="2538">
                  <c:v>14.049642857142866</c:v>
                </c:pt>
                <c:pt idx="2539">
                  <c:v>14.055178571428572</c:v>
                </c:pt>
                <c:pt idx="2540">
                  <c:v>14.060714285714294</c:v>
                </c:pt>
                <c:pt idx="2541">
                  <c:v>14.066250000000002</c:v>
                </c:pt>
                <c:pt idx="2542">
                  <c:v>14.071785714285722</c:v>
                </c:pt>
                <c:pt idx="2543">
                  <c:v>14.077321428571416</c:v>
                </c:pt>
                <c:pt idx="2544">
                  <c:v>14.082857142857144</c:v>
                </c:pt>
                <c:pt idx="2545">
                  <c:v>14.088392857142859</c:v>
                </c:pt>
                <c:pt idx="2546">
                  <c:v>14.093928571428568</c:v>
                </c:pt>
                <c:pt idx="2547">
                  <c:v>14.099464285714296</c:v>
                </c:pt>
                <c:pt idx="2548">
                  <c:v>14.105</c:v>
                </c:pt>
                <c:pt idx="2549">
                  <c:v>14.110535714285723</c:v>
                </c:pt>
                <c:pt idx="2550">
                  <c:v>14.116071428571418</c:v>
                </c:pt>
                <c:pt idx="2551">
                  <c:v>14.121607142857137</c:v>
                </c:pt>
                <c:pt idx="2552">
                  <c:v>14.127142857142859</c:v>
                </c:pt>
                <c:pt idx="2553">
                  <c:v>14.132678571428571</c:v>
                </c:pt>
                <c:pt idx="2554">
                  <c:v>14.13821428571428</c:v>
                </c:pt>
                <c:pt idx="2555">
                  <c:v>14.143750000000001</c:v>
                </c:pt>
                <c:pt idx="2556">
                  <c:v>14.149285714285716</c:v>
                </c:pt>
                <c:pt idx="2557">
                  <c:v>14.154821428571417</c:v>
                </c:pt>
                <c:pt idx="2558">
                  <c:v>14.160357142857141</c:v>
                </c:pt>
                <c:pt idx="2559">
                  <c:v>14.165892857142872</c:v>
                </c:pt>
                <c:pt idx="2560">
                  <c:v>14.171428571428573</c:v>
                </c:pt>
                <c:pt idx="2561">
                  <c:v>14.176964285714289</c:v>
                </c:pt>
                <c:pt idx="2562">
                  <c:v>14.182500000000006</c:v>
                </c:pt>
                <c:pt idx="2563">
                  <c:v>14.188035714285716</c:v>
                </c:pt>
                <c:pt idx="2564">
                  <c:v>14.193571428571417</c:v>
                </c:pt>
                <c:pt idx="2565">
                  <c:v>14.199107142857143</c:v>
                </c:pt>
                <c:pt idx="2566">
                  <c:v>14.204642857142865</c:v>
                </c:pt>
                <c:pt idx="2567">
                  <c:v>14.210178571428568</c:v>
                </c:pt>
                <c:pt idx="2568">
                  <c:v>14.215714285714286</c:v>
                </c:pt>
                <c:pt idx="2569">
                  <c:v>14.221249999999998</c:v>
                </c:pt>
                <c:pt idx="2570">
                  <c:v>14.226785714285716</c:v>
                </c:pt>
                <c:pt idx="2571">
                  <c:v>14.232321428571414</c:v>
                </c:pt>
                <c:pt idx="2572">
                  <c:v>14.237857142857136</c:v>
                </c:pt>
                <c:pt idx="2573">
                  <c:v>14.243392857142858</c:v>
                </c:pt>
                <c:pt idx="2574">
                  <c:v>14.248928571428561</c:v>
                </c:pt>
                <c:pt idx="2575">
                  <c:v>14.254464285714286</c:v>
                </c:pt>
                <c:pt idx="2576">
                  <c:v>14.260000000000002</c:v>
                </c:pt>
                <c:pt idx="2577">
                  <c:v>14.265535714285726</c:v>
                </c:pt>
                <c:pt idx="2578">
                  <c:v>14.271071428571416</c:v>
                </c:pt>
                <c:pt idx="2579">
                  <c:v>14.276607142857143</c:v>
                </c:pt>
                <c:pt idx="2580">
                  <c:v>14.282142857142865</c:v>
                </c:pt>
                <c:pt idx="2581">
                  <c:v>14.287678571428568</c:v>
                </c:pt>
                <c:pt idx="2582">
                  <c:v>14.293214285714287</c:v>
                </c:pt>
                <c:pt idx="2583">
                  <c:v>14.298749999999998</c:v>
                </c:pt>
                <c:pt idx="2584">
                  <c:v>14.30428571428572</c:v>
                </c:pt>
                <c:pt idx="2585">
                  <c:v>14.309821428571423</c:v>
                </c:pt>
                <c:pt idx="2586">
                  <c:v>14.315357142857144</c:v>
                </c:pt>
                <c:pt idx="2587">
                  <c:v>14.320892857142866</c:v>
                </c:pt>
                <c:pt idx="2588">
                  <c:v>14.326428571428572</c:v>
                </c:pt>
                <c:pt idx="2589">
                  <c:v>14.331964285714287</c:v>
                </c:pt>
                <c:pt idx="2590">
                  <c:v>14.3375</c:v>
                </c:pt>
                <c:pt idx="2591">
                  <c:v>14.343035714285723</c:v>
                </c:pt>
                <c:pt idx="2592">
                  <c:v>14.348571428571418</c:v>
                </c:pt>
                <c:pt idx="2593">
                  <c:v>14.354107142857144</c:v>
                </c:pt>
                <c:pt idx="2594">
                  <c:v>14.359642857142873</c:v>
                </c:pt>
                <c:pt idx="2595">
                  <c:v>14.365178571428572</c:v>
                </c:pt>
                <c:pt idx="2596">
                  <c:v>14.370714285714296</c:v>
                </c:pt>
                <c:pt idx="2597">
                  <c:v>14.376250000000002</c:v>
                </c:pt>
                <c:pt idx="2598">
                  <c:v>14.381785714285725</c:v>
                </c:pt>
                <c:pt idx="2599">
                  <c:v>14.387321428571417</c:v>
                </c:pt>
                <c:pt idx="2600">
                  <c:v>14.392857142857144</c:v>
                </c:pt>
                <c:pt idx="2601">
                  <c:v>14.398392857142859</c:v>
                </c:pt>
                <c:pt idx="2602">
                  <c:v>14.403928571428573</c:v>
                </c:pt>
                <c:pt idx="2603">
                  <c:v>14.409464285714302</c:v>
                </c:pt>
                <c:pt idx="2604">
                  <c:v>14.415000000000004</c:v>
                </c:pt>
                <c:pt idx="2605">
                  <c:v>14.420535714285725</c:v>
                </c:pt>
                <c:pt idx="2606">
                  <c:v>14.426071428571417</c:v>
                </c:pt>
                <c:pt idx="2607">
                  <c:v>14.431607142857143</c:v>
                </c:pt>
                <c:pt idx="2608">
                  <c:v>14.437142857142859</c:v>
                </c:pt>
                <c:pt idx="2609">
                  <c:v>14.442678571428573</c:v>
                </c:pt>
                <c:pt idx="2610">
                  <c:v>14.448214285714283</c:v>
                </c:pt>
                <c:pt idx="2611">
                  <c:v>14.453750000000008</c:v>
                </c:pt>
                <c:pt idx="2612">
                  <c:v>14.459285714285725</c:v>
                </c:pt>
                <c:pt idx="2613">
                  <c:v>14.464821428571421</c:v>
                </c:pt>
                <c:pt idx="2614">
                  <c:v>14.470357142857145</c:v>
                </c:pt>
                <c:pt idx="2615">
                  <c:v>14.475892857142872</c:v>
                </c:pt>
                <c:pt idx="2616">
                  <c:v>14.481428571428573</c:v>
                </c:pt>
                <c:pt idx="2617">
                  <c:v>14.486964285714286</c:v>
                </c:pt>
                <c:pt idx="2618">
                  <c:v>14.492500000000009</c:v>
                </c:pt>
                <c:pt idx="2619">
                  <c:v>14.49803571428572</c:v>
                </c:pt>
                <c:pt idx="2620">
                  <c:v>14.503571428571421</c:v>
                </c:pt>
                <c:pt idx="2621">
                  <c:v>14.509107142857143</c:v>
                </c:pt>
                <c:pt idx="2622">
                  <c:v>14.514642857142865</c:v>
                </c:pt>
                <c:pt idx="2623">
                  <c:v>14.520178571428568</c:v>
                </c:pt>
                <c:pt idx="2624">
                  <c:v>14.525714285714294</c:v>
                </c:pt>
                <c:pt idx="2625">
                  <c:v>14.531249999999998</c:v>
                </c:pt>
                <c:pt idx="2626">
                  <c:v>14.53678571428572</c:v>
                </c:pt>
                <c:pt idx="2627">
                  <c:v>14.542321428571416</c:v>
                </c:pt>
                <c:pt idx="2628">
                  <c:v>14.547857142857136</c:v>
                </c:pt>
                <c:pt idx="2629">
                  <c:v>14.553392857142866</c:v>
                </c:pt>
                <c:pt idx="2630">
                  <c:v>14.558928571428568</c:v>
                </c:pt>
                <c:pt idx="2631">
                  <c:v>14.564464285714296</c:v>
                </c:pt>
                <c:pt idx="2632">
                  <c:v>14.570000000000002</c:v>
                </c:pt>
                <c:pt idx="2633">
                  <c:v>14.575535714285726</c:v>
                </c:pt>
                <c:pt idx="2634">
                  <c:v>14.581071428571416</c:v>
                </c:pt>
                <c:pt idx="2635">
                  <c:v>14.586607142857144</c:v>
                </c:pt>
                <c:pt idx="2636">
                  <c:v>14.592142857142868</c:v>
                </c:pt>
                <c:pt idx="2637">
                  <c:v>14.597678571428569</c:v>
                </c:pt>
                <c:pt idx="2638">
                  <c:v>14.603214285714287</c:v>
                </c:pt>
                <c:pt idx="2639">
                  <c:v>14.608750000000001</c:v>
                </c:pt>
                <c:pt idx="2640">
                  <c:v>14.614285714285716</c:v>
                </c:pt>
                <c:pt idx="2641">
                  <c:v>14.619821428571417</c:v>
                </c:pt>
                <c:pt idx="2642">
                  <c:v>14.625357142857141</c:v>
                </c:pt>
                <c:pt idx="2643">
                  <c:v>14.630892857142859</c:v>
                </c:pt>
                <c:pt idx="2644">
                  <c:v>14.636428571428571</c:v>
                </c:pt>
                <c:pt idx="2645">
                  <c:v>14.641964285714288</c:v>
                </c:pt>
                <c:pt idx="2646">
                  <c:v>14.647500000000001</c:v>
                </c:pt>
                <c:pt idx="2647">
                  <c:v>14.653035714285725</c:v>
                </c:pt>
                <c:pt idx="2648">
                  <c:v>14.658571428571417</c:v>
                </c:pt>
                <c:pt idx="2649">
                  <c:v>14.664107142857143</c:v>
                </c:pt>
                <c:pt idx="2650">
                  <c:v>14.669642857142872</c:v>
                </c:pt>
                <c:pt idx="2651">
                  <c:v>14.675178571428573</c:v>
                </c:pt>
                <c:pt idx="2652">
                  <c:v>14.680714285714286</c:v>
                </c:pt>
                <c:pt idx="2653">
                  <c:v>14.686250000000001</c:v>
                </c:pt>
                <c:pt idx="2654">
                  <c:v>14.691785714285716</c:v>
                </c:pt>
                <c:pt idx="2655">
                  <c:v>14.697321428571414</c:v>
                </c:pt>
                <c:pt idx="2656">
                  <c:v>14.702857142857145</c:v>
                </c:pt>
                <c:pt idx="2657">
                  <c:v>14.708392857142858</c:v>
                </c:pt>
                <c:pt idx="2658">
                  <c:v>14.713928571428568</c:v>
                </c:pt>
                <c:pt idx="2659">
                  <c:v>14.719464285714286</c:v>
                </c:pt>
                <c:pt idx="2660">
                  <c:v>14.725000000000001</c:v>
                </c:pt>
                <c:pt idx="2661">
                  <c:v>14.73053571428572</c:v>
                </c:pt>
                <c:pt idx="2662">
                  <c:v>14.736071428571414</c:v>
                </c:pt>
                <c:pt idx="2663">
                  <c:v>14.741607142857138</c:v>
                </c:pt>
                <c:pt idx="2664">
                  <c:v>14.747142857142858</c:v>
                </c:pt>
                <c:pt idx="2665">
                  <c:v>14.752678571428573</c:v>
                </c:pt>
                <c:pt idx="2666">
                  <c:v>14.758214285714287</c:v>
                </c:pt>
                <c:pt idx="2667">
                  <c:v>14.763750000000002</c:v>
                </c:pt>
                <c:pt idx="2668">
                  <c:v>14.76928571428572</c:v>
                </c:pt>
                <c:pt idx="2669">
                  <c:v>14.774821428571416</c:v>
                </c:pt>
                <c:pt idx="2670">
                  <c:v>14.780357142857136</c:v>
                </c:pt>
                <c:pt idx="2671">
                  <c:v>14.785892857142866</c:v>
                </c:pt>
                <c:pt idx="2672">
                  <c:v>14.791428571428568</c:v>
                </c:pt>
                <c:pt idx="2673">
                  <c:v>14.796964285714287</c:v>
                </c:pt>
                <c:pt idx="2674">
                  <c:v>14.802500000000009</c:v>
                </c:pt>
                <c:pt idx="2675">
                  <c:v>14.808035714285722</c:v>
                </c:pt>
                <c:pt idx="2676">
                  <c:v>14.813571428571423</c:v>
                </c:pt>
                <c:pt idx="2677">
                  <c:v>14.819107142857144</c:v>
                </c:pt>
                <c:pt idx="2678">
                  <c:v>14.824642857142868</c:v>
                </c:pt>
                <c:pt idx="2679">
                  <c:v>14.830178571428569</c:v>
                </c:pt>
                <c:pt idx="2680">
                  <c:v>14.835714285714296</c:v>
                </c:pt>
                <c:pt idx="2681">
                  <c:v>14.84125</c:v>
                </c:pt>
                <c:pt idx="2682">
                  <c:v>14.846785714285723</c:v>
                </c:pt>
                <c:pt idx="2683">
                  <c:v>14.852321428571431</c:v>
                </c:pt>
                <c:pt idx="2684">
                  <c:v>14.857857142857144</c:v>
                </c:pt>
                <c:pt idx="2685">
                  <c:v>14.863392857142868</c:v>
                </c:pt>
                <c:pt idx="2686">
                  <c:v>14.868928571428571</c:v>
                </c:pt>
                <c:pt idx="2687">
                  <c:v>14.874464285714298</c:v>
                </c:pt>
                <c:pt idx="2688">
                  <c:v>14.88</c:v>
                </c:pt>
                <c:pt idx="2689">
                  <c:v>14.88553571428573</c:v>
                </c:pt>
                <c:pt idx="2690">
                  <c:v>14.891071428571417</c:v>
                </c:pt>
                <c:pt idx="2691">
                  <c:v>14.896607142857144</c:v>
                </c:pt>
                <c:pt idx="2692">
                  <c:v>14.902142857142872</c:v>
                </c:pt>
                <c:pt idx="2693">
                  <c:v>14.907678571428573</c:v>
                </c:pt>
                <c:pt idx="2694">
                  <c:v>14.913214285714295</c:v>
                </c:pt>
                <c:pt idx="2695">
                  <c:v>14.918750000000001</c:v>
                </c:pt>
                <c:pt idx="2696">
                  <c:v>14.924285714285716</c:v>
                </c:pt>
                <c:pt idx="2697">
                  <c:v>14.929821428571417</c:v>
                </c:pt>
                <c:pt idx="2698">
                  <c:v>14.935357142857145</c:v>
                </c:pt>
                <c:pt idx="2699">
                  <c:v>14.940892857142865</c:v>
                </c:pt>
                <c:pt idx="2700">
                  <c:v>14.946428571428573</c:v>
                </c:pt>
                <c:pt idx="2701">
                  <c:v>14.951964285714286</c:v>
                </c:pt>
                <c:pt idx="2702">
                  <c:v>14.957500000000008</c:v>
                </c:pt>
                <c:pt idx="2703">
                  <c:v>14.963035714285725</c:v>
                </c:pt>
                <c:pt idx="2704">
                  <c:v>14.968571428571421</c:v>
                </c:pt>
                <c:pt idx="2705">
                  <c:v>14.974107142857145</c:v>
                </c:pt>
                <c:pt idx="2706">
                  <c:v>14.979642857142872</c:v>
                </c:pt>
                <c:pt idx="2707">
                  <c:v>14.985178571428573</c:v>
                </c:pt>
                <c:pt idx="2708">
                  <c:v>14.990714285714294</c:v>
                </c:pt>
                <c:pt idx="2709">
                  <c:v>14.996250000000002</c:v>
                </c:pt>
                <c:pt idx="2710">
                  <c:v>15.00178571428572</c:v>
                </c:pt>
                <c:pt idx="2711">
                  <c:v>15.007321428571416</c:v>
                </c:pt>
                <c:pt idx="2712">
                  <c:v>15.012857142857143</c:v>
                </c:pt>
                <c:pt idx="2713">
                  <c:v>15.018392857142858</c:v>
                </c:pt>
                <c:pt idx="2714">
                  <c:v>15.023928571428568</c:v>
                </c:pt>
                <c:pt idx="2715">
                  <c:v>15.029464285714294</c:v>
                </c:pt>
                <c:pt idx="2716">
                  <c:v>15.035000000000002</c:v>
                </c:pt>
                <c:pt idx="2717">
                  <c:v>15.040535714285722</c:v>
                </c:pt>
                <c:pt idx="2718">
                  <c:v>15.046071428571416</c:v>
                </c:pt>
                <c:pt idx="2719">
                  <c:v>15.051607142857144</c:v>
                </c:pt>
                <c:pt idx="2720">
                  <c:v>15.057142857142866</c:v>
                </c:pt>
                <c:pt idx="2721">
                  <c:v>15.062678571428572</c:v>
                </c:pt>
                <c:pt idx="2722">
                  <c:v>15.068214285714287</c:v>
                </c:pt>
                <c:pt idx="2723">
                  <c:v>15.07375</c:v>
                </c:pt>
                <c:pt idx="2724">
                  <c:v>15.079285714285723</c:v>
                </c:pt>
                <c:pt idx="2725">
                  <c:v>15.084821428571418</c:v>
                </c:pt>
                <c:pt idx="2726">
                  <c:v>15.090357142857137</c:v>
                </c:pt>
                <c:pt idx="2727">
                  <c:v>15.095892857142868</c:v>
                </c:pt>
                <c:pt idx="2728">
                  <c:v>15.101428571428571</c:v>
                </c:pt>
                <c:pt idx="2729">
                  <c:v>15.106964285714287</c:v>
                </c:pt>
                <c:pt idx="2730">
                  <c:v>15.112500000000002</c:v>
                </c:pt>
                <c:pt idx="2731">
                  <c:v>15.118035714285716</c:v>
                </c:pt>
                <c:pt idx="2732">
                  <c:v>15.123571428571417</c:v>
                </c:pt>
                <c:pt idx="2733">
                  <c:v>15.129107142857141</c:v>
                </c:pt>
                <c:pt idx="2734">
                  <c:v>15.134642857142859</c:v>
                </c:pt>
                <c:pt idx="2735">
                  <c:v>15.140178571428565</c:v>
                </c:pt>
                <c:pt idx="2736">
                  <c:v>15.145714285714289</c:v>
                </c:pt>
                <c:pt idx="2737">
                  <c:v>15.151250000000001</c:v>
                </c:pt>
                <c:pt idx="2738">
                  <c:v>15.156785714285725</c:v>
                </c:pt>
                <c:pt idx="2739">
                  <c:v>15.162321428571417</c:v>
                </c:pt>
                <c:pt idx="2740">
                  <c:v>15.167857142857143</c:v>
                </c:pt>
                <c:pt idx="2741">
                  <c:v>15.173392857142865</c:v>
                </c:pt>
                <c:pt idx="2742">
                  <c:v>15.178928571428568</c:v>
                </c:pt>
                <c:pt idx="2743">
                  <c:v>15.184464285714286</c:v>
                </c:pt>
                <c:pt idx="2744">
                  <c:v>15.190000000000001</c:v>
                </c:pt>
                <c:pt idx="2745">
                  <c:v>15.195535714285725</c:v>
                </c:pt>
                <c:pt idx="2746">
                  <c:v>15.201071428571414</c:v>
                </c:pt>
                <c:pt idx="2747">
                  <c:v>15.206607142857145</c:v>
                </c:pt>
                <c:pt idx="2748">
                  <c:v>15.212142857142865</c:v>
                </c:pt>
                <c:pt idx="2749">
                  <c:v>15.217678571428568</c:v>
                </c:pt>
                <c:pt idx="2750">
                  <c:v>15.223214285714285</c:v>
                </c:pt>
                <c:pt idx="2751">
                  <c:v>15.228749999999998</c:v>
                </c:pt>
                <c:pt idx="2752">
                  <c:v>15.234285714285715</c:v>
                </c:pt>
                <c:pt idx="2753">
                  <c:v>15.239821428571416</c:v>
                </c:pt>
                <c:pt idx="2754">
                  <c:v>15.245357142857136</c:v>
                </c:pt>
                <c:pt idx="2755">
                  <c:v>15.250892857142865</c:v>
                </c:pt>
                <c:pt idx="2756">
                  <c:v>15.256428571428573</c:v>
                </c:pt>
                <c:pt idx="2757">
                  <c:v>15.261964285714287</c:v>
                </c:pt>
                <c:pt idx="2758">
                  <c:v>15.267500000000002</c:v>
                </c:pt>
                <c:pt idx="2759">
                  <c:v>15.27303571428572</c:v>
                </c:pt>
                <c:pt idx="2760">
                  <c:v>15.278571428571416</c:v>
                </c:pt>
                <c:pt idx="2761">
                  <c:v>15.284107142857136</c:v>
                </c:pt>
                <c:pt idx="2762">
                  <c:v>15.289642857142866</c:v>
                </c:pt>
                <c:pt idx="2763">
                  <c:v>15.295178571428568</c:v>
                </c:pt>
                <c:pt idx="2764">
                  <c:v>15.300714285714296</c:v>
                </c:pt>
                <c:pt idx="2765">
                  <c:v>15.306250000000002</c:v>
                </c:pt>
                <c:pt idx="2766">
                  <c:v>15.311785714285723</c:v>
                </c:pt>
                <c:pt idx="2767">
                  <c:v>15.317321428571418</c:v>
                </c:pt>
                <c:pt idx="2768">
                  <c:v>15.322857142857144</c:v>
                </c:pt>
                <c:pt idx="2769">
                  <c:v>15.328392857142859</c:v>
                </c:pt>
                <c:pt idx="2770">
                  <c:v>15.333928571428569</c:v>
                </c:pt>
                <c:pt idx="2771">
                  <c:v>15.339464285714296</c:v>
                </c:pt>
                <c:pt idx="2772">
                  <c:v>15.345000000000002</c:v>
                </c:pt>
                <c:pt idx="2773">
                  <c:v>15.350535714285728</c:v>
                </c:pt>
                <c:pt idx="2774">
                  <c:v>15.356071428571422</c:v>
                </c:pt>
                <c:pt idx="2775">
                  <c:v>15.361607142857144</c:v>
                </c:pt>
                <c:pt idx="2776">
                  <c:v>15.367142857142872</c:v>
                </c:pt>
                <c:pt idx="2777">
                  <c:v>15.372678571428574</c:v>
                </c:pt>
                <c:pt idx="2778">
                  <c:v>15.378214285714289</c:v>
                </c:pt>
                <c:pt idx="2779">
                  <c:v>15.383750000000004</c:v>
                </c:pt>
                <c:pt idx="2780">
                  <c:v>15.389285714285725</c:v>
                </c:pt>
                <c:pt idx="2781">
                  <c:v>15.394821428571417</c:v>
                </c:pt>
                <c:pt idx="2782">
                  <c:v>15.400357142857143</c:v>
                </c:pt>
                <c:pt idx="2783">
                  <c:v>15.405892857142872</c:v>
                </c:pt>
                <c:pt idx="2784">
                  <c:v>15.411428571428573</c:v>
                </c:pt>
                <c:pt idx="2785">
                  <c:v>15.416964285714286</c:v>
                </c:pt>
                <c:pt idx="2786">
                  <c:v>15.422500000000008</c:v>
                </c:pt>
                <c:pt idx="2787">
                  <c:v>15.428035714285716</c:v>
                </c:pt>
                <c:pt idx="2788">
                  <c:v>15.433571428571421</c:v>
                </c:pt>
                <c:pt idx="2789">
                  <c:v>15.439107142857145</c:v>
                </c:pt>
                <c:pt idx="2790">
                  <c:v>15.444642857142865</c:v>
                </c:pt>
                <c:pt idx="2791">
                  <c:v>15.450178571428573</c:v>
                </c:pt>
                <c:pt idx="2792">
                  <c:v>15.455714285714299</c:v>
                </c:pt>
                <c:pt idx="2793">
                  <c:v>15.461250000000001</c:v>
                </c:pt>
                <c:pt idx="2794">
                  <c:v>15.466785714285725</c:v>
                </c:pt>
                <c:pt idx="2795">
                  <c:v>15.472321428571421</c:v>
                </c:pt>
                <c:pt idx="2796">
                  <c:v>15.477857142857145</c:v>
                </c:pt>
                <c:pt idx="2797">
                  <c:v>15.483392857142865</c:v>
                </c:pt>
                <c:pt idx="2798">
                  <c:v>15.488928571428568</c:v>
                </c:pt>
                <c:pt idx="2799">
                  <c:v>15.494464285714294</c:v>
                </c:pt>
                <c:pt idx="2800">
                  <c:v>15.500000000000002</c:v>
                </c:pt>
                <c:pt idx="2801">
                  <c:v>15.505535714285726</c:v>
                </c:pt>
                <c:pt idx="2802">
                  <c:v>15.511071428571416</c:v>
                </c:pt>
                <c:pt idx="2803">
                  <c:v>15.516607142857143</c:v>
                </c:pt>
                <c:pt idx="2804">
                  <c:v>15.522142857142866</c:v>
                </c:pt>
                <c:pt idx="2805">
                  <c:v>15.527678571428568</c:v>
                </c:pt>
                <c:pt idx="2806">
                  <c:v>15.533214285714287</c:v>
                </c:pt>
                <c:pt idx="2807">
                  <c:v>15.538749999999999</c:v>
                </c:pt>
                <c:pt idx="2808">
                  <c:v>15.544285714285715</c:v>
                </c:pt>
                <c:pt idx="2809">
                  <c:v>15.549821428571416</c:v>
                </c:pt>
                <c:pt idx="2810">
                  <c:v>15.555357142857144</c:v>
                </c:pt>
                <c:pt idx="2811">
                  <c:v>15.560892857142868</c:v>
                </c:pt>
                <c:pt idx="2812">
                  <c:v>15.566428571428572</c:v>
                </c:pt>
                <c:pt idx="2813">
                  <c:v>15.571964285714287</c:v>
                </c:pt>
                <c:pt idx="2814">
                  <c:v>15.577500000000002</c:v>
                </c:pt>
                <c:pt idx="2815">
                  <c:v>15.583035714285723</c:v>
                </c:pt>
                <c:pt idx="2816">
                  <c:v>15.588571428571418</c:v>
                </c:pt>
                <c:pt idx="2817">
                  <c:v>15.594107142857141</c:v>
                </c:pt>
                <c:pt idx="2818">
                  <c:v>15.599642857142868</c:v>
                </c:pt>
                <c:pt idx="2819">
                  <c:v>15.605178571428571</c:v>
                </c:pt>
                <c:pt idx="2820">
                  <c:v>15.610714285714289</c:v>
                </c:pt>
                <c:pt idx="2821">
                  <c:v>15.616250000000001</c:v>
                </c:pt>
                <c:pt idx="2822">
                  <c:v>15.621785714285716</c:v>
                </c:pt>
                <c:pt idx="2823">
                  <c:v>15.627321428571411</c:v>
                </c:pt>
                <c:pt idx="2824">
                  <c:v>15.632857142857143</c:v>
                </c:pt>
                <c:pt idx="2825">
                  <c:v>15.638392857142858</c:v>
                </c:pt>
                <c:pt idx="2826">
                  <c:v>15.643928571428566</c:v>
                </c:pt>
                <c:pt idx="2827">
                  <c:v>15.649464285714295</c:v>
                </c:pt>
                <c:pt idx="2828">
                  <c:v>15.655000000000006</c:v>
                </c:pt>
                <c:pt idx="2829">
                  <c:v>15.660535714285725</c:v>
                </c:pt>
                <c:pt idx="2830">
                  <c:v>15.666071428571419</c:v>
                </c:pt>
                <c:pt idx="2831">
                  <c:v>15.671607142857145</c:v>
                </c:pt>
                <c:pt idx="2832">
                  <c:v>15.677142857142865</c:v>
                </c:pt>
                <c:pt idx="2833">
                  <c:v>15.682678571428573</c:v>
                </c:pt>
                <c:pt idx="2834">
                  <c:v>15.688214285714285</c:v>
                </c:pt>
                <c:pt idx="2835">
                  <c:v>15.693750000000001</c:v>
                </c:pt>
                <c:pt idx="2836">
                  <c:v>15.69928571428572</c:v>
                </c:pt>
                <c:pt idx="2837">
                  <c:v>15.704821428571414</c:v>
                </c:pt>
                <c:pt idx="2838">
                  <c:v>15.710357142857138</c:v>
                </c:pt>
                <c:pt idx="2839">
                  <c:v>15.715892857142865</c:v>
                </c:pt>
                <c:pt idx="2840">
                  <c:v>15.721428571428568</c:v>
                </c:pt>
                <c:pt idx="2841">
                  <c:v>15.726964285714287</c:v>
                </c:pt>
                <c:pt idx="2842">
                  <c:v>15.732500000000002</c:v>
                </c:pt>
                <c:pt idx="2843">
                  <c:v>15.738035714285715</c:v>
                </c:pt>
                <c:pt idx="2844">
                  <c:v>15.743571428571416</c:v>
                </c:pt>
                <c:pt idx="2845">
                  <c:v>15.749107142857136</c:v>
                </c:pt>
                <c:pt idx="2846">
                  <c:v>15.754642857142866</c:v>
                </c:pt>
                <c:pt idx="2847">
                  <c:v>15.760178571428568</c:v>
                </c:pt>
                <c:pt idx="2848">
                  <c:v>15.765714285714294</c:v>
                </c:pt>
                <c:pt idx="2849">
                  <c:v>15.771249999999998</c:v>
                </c:pt>
                <c:pt idx="2850">
                  <c:v>15.776785714285722</c:v>
                </c:pt>
                <c:pt idx="2851">
                  <c:v>15.782321428571416</c:v>
                </c:pt>
                <c:pt idx="2852">
                  <c:v>15.787857142857137</c:v>
                </c:pt>
                <c:pt idx="2853">
                  <c:v>15.793392857142859</c:v>
                </c:pt>
                <c:pt idx="2854">
                  <c:v>15.798928571428563</c:v>
                </c:pt>
                <c:pt idx="2855">
                  <c:v>15.804464285714296</c:v>
                </c:pt>
                <c:pt idx="2856">
                  <c:v>15.81</c:v>
                </c:pt>
                <c:pt idx="2857">
                  <c:v>15.815535714285728</c:v>
                </c:pt>
                <c:pt idx="2858">
                  <c:v>15.821071428571418</c:v>
                </c:pt>
                <c:pt idx="2859">
                  <c:v>15.826607142857144</c:v>
                </c:pt>
                <c:pt idx="2860">
                  <c:v>15.832142857142868</c:v>
                </c:pt>
                <c:pt idx="2861">
                  <c:v>15.837678571428571</c:v>
                </c:pt>
                <c:pt idx="2862">
                  <c:v>15.843214285714287</c:v>
                </c:pt>
                <c:pt idx="2863">
                  <c:v>15.848750000000001</c:v>
                </c:pt>
                <c:pt idx="2864">
                  <c:v>15.854285714285725</c:v>
                </c:pt>
                <c:pt idx="2865">
                  <c:v>15.859821428571422</c:v>
                </c:pt>
                <c:pt idx="2866">
                  <c:v>15.865357142857144</c:v>
                </c:pt>
                <c:pt idx="2867">
                  <c:v>15.870892857142872</c:v>
                </c:pt>
                <c:pt idx="2868">
                  <c:v>15.876428571428574</c:v>
                </c:pt>
                <c:pt idx="2869">
                  <c:v>15.881964285714295</c:v>
                </c:pt>
                <c:pt idx="2870">
                  <c:v>15.887500000000006</c:v>
                </c:pt>
                <c:pt idx="2871">
                  <c:v>15.893035714285725</c:v>
                </c:pt>
                <c:pt idx="2872">
                  <c:v>15.898571428571417</c:v>
                </c:pt>
                <c:pt idx="2873">
                  <c:v>15.904107142857145</c:v>
                </c:pt>
                <c:pt idx="2874">
                  <c:v>15.909642857142872</c:v>
                </c:pt>
                <c:pt idx="2875">
                  <c:v>15.915178571428573</c:v>
                </c:pt>
                <c:pt idx="2876">
                  <c:v>15.920714285714286</c:v>
                </c:pt>
                <c:pt idx="2877">
                  <c:v>15.926250000000001</c:v>
                </c:pt>
                <c:pt idx="2878">
                  <c:v>15.931785714285716</c:v>
                </c:pt>
                <c:pt idx="2879">
                  <c:v>15.937321428571414</c:v>
                </c:pt>
                <c:pt idx="2880">
                  <c:v>15.942857142857145</c:v>
                </c:pt>
                <c:pt idx="2881">
                  <c:v>15.948392857142858</c:v>
                </c:pt>
                <c:pt idx="2882">
                  <c:v>15.953928571428573</c:v>
                </c:pt>
                <c:pt idx="2883">
                  <c:v>15.959464285714301</c:v>
                </c:pt>
                <c:pt idx="2884">
                  <c:v>15.965000000000009</c:v>
                </c:pt>
                <c:pt idx="2885">
                  <c:v>15.970535714285726</c:v>
                </c:pt>
                <c:pt idx="2886">
                  <c:v>15.976071428571421</c:v>
                </c:pt>
                <c:pt idx="2887">
                  <c:v>15.981607142857143</c:v>
                </c:pt>
                <c:pt idx="2888">
                  <c:v>15.987142857142866</c:v>
                </c:pt>
                <c:pt idx="2889">
                  <c:v>15.992678571428574</c:v>
                </c:pt>
                <c:pt idx="2890">
                  <c:v>15.998214285714287</c:v>
                </c:pt>
                <c:pt idx="2891">
                  <c:v>16.00375</c:v>
                </c:pt>
                <c:pt idx="2892">
                  <c:v>16.009285714285731</c:v>
                </c:pt>
                <c:pt idx="2893">
                  <c:v>16.014821428571445</c:v>
                </c:pt>
                <c:pt idx="2894">
                  <c:v>16.020357142857144</c:v>
                </c:pt>
                <c:pt idx="2895">
                  <c:v>16.025892857142843</c:v>
                </c:pt>
                <c:pt idx="2896">
                  <c:v>16.031428571428574</c:v>
                </c:pt>
                <c:pt idx="2897">
                  <c:v>16.036964285714291</c:v>
                </c:pt>
                <c:pt idx="2898">
                  <c:v>16.042499999999979</c:v>
                </c:pt>
                <c:pt idx="2899">
                  <c:v>16.048035714285717</c:v>
                </c:pt>
                <c:pt idx="2900">
                  <c:v>16.053571428571431</c:v>
                </c:pt>
                <c:pt idx="2901">
                  <c:v>16.059107142857144</c:v>
                </c:pt>
                <c:pt idx="2902">
                  <c:v>16.064642857142829</c:v>
                </c:pt>
                <c:pt idx="2903">
                  <c:v>16.070178571428574</c:v>
                </c:pt>
                <c:pt idx="2904">
                  <c:v>16.075714285714273</c:v>
                </c:pt>
                <c:pt idx="2905">
                  <c:v>16.081250000000001</c:v>
                </c:pt>
                <c:pt idx="2906">
                  <c:v>16.086785714285714</c:v>
                </c:pt>
                <c:pt idx="2907">
                  <c:v>16.092321428571427</c:v>
                </c:pt>
                <c:pt idx="2908">
                  <c:v>16.097857142857158</c:v>
                </c:pt>
                <c:pt idx="2909">
                  <c:v>16.103392857142843</c:v>
                </c:pt>
                <c:pt idx="2910">
                  <c:v>16.108928571428574</c:v>
                </c:pt>
                <c:pt idx="2911">
                  <c:v>16.114464285714291</c:v>
                </c:pt>
                <c:pt idx="2912">
                  <c:v>16.12</c:v>
                </c:pt>
                <c:pt idx="2913">
                  <c:v>16.125535714285714</c:v>
                </c:pt>
                <c:pt idx="2914">
                  <c:v>16.131071428571449</c:v>
                </c:pt>
                <c:pt idx="2915">
                  <c:v>16.136607142857144</c:v>
                </c:pt>
                <c:pt idx="2916">
                  <c:v>16.142142857142829</c:v>
                </c:pt>
                <c:pt idx="2917">
                  <c:v>16.147678571428571</c:v>
                </c:pt>
                <c:pt idx="2918">
                  <c:v>16.153214285714288</c:v>
                </c:pt>
                <c:pt idx="2919">
                  <c:v>16.158750000000001</c:v>
                </c:pt>
                <c:pt idx="2920">
                  <c:v>16.164285714285736</c:v>
                </c:pt>
                <c:pt idx="2921">
                  <c:v>16.169821428571431</c:v>
                </c:pt>
                <c:pt idx="2922">
                  <c:v>16.175357142857145</c:v>
                </c:pt>
                <c:pt idx="2923">
                  <c:v>16.180892857142844</c:v>
                </c:pt>
                <c:pt idx="2924">
                  <c:v>16.186428571428557</c:v>
                </c:pt>
                <c:pt idx="2925">
                  <c:v>16.191964285714295</c:v>
                </c:pt>
                <c:pt idx="2926">
                  <c:v>16.197500000000005</c:v>
                </c:pt>
                <c:pt idx="2927">
                  <c:v>16.203035714285715</c:v>
                </c:pt>
                <c:pt idx="2928">
                  <c:v>16.208571428571428</c:v>
                </c:pt>
                <c:pt idx="2929">
                  <c:v>16.214107142857145</c:v>
                </c:pt>
                <c:pt idx="2930">
                  <c:v>16.21964285714283</c:v>
                </c:pt>
                <c:pt idx="2931">
                  <c:v>16.225178571428572</c:v>
                </c:pt>
                <c:pt idx="2932">
                  <c:v>16.230714285714289</c:v>
                </c:pt>
                <c:pt idx="2933">
                  <c:v>16.236250000000005</c:v>
                </c:pt>
              </c:numCache>
            </c:numRef>
          </c:xVal>
          <c:yVal>
            <c:numRef>
              <c:f>A50FSV!$Q$4:$Q$2937</c:f>
              <c:numCache>
                <c:formatCode>General</c:formatCode>
                <c:ptCount val="293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6.2880964764197085</c:v>
                </c:pt>
                <c:pt idx="4">
                  <c:v>6.2880964764197085</c:v>
                </c:pt>
                <c:pt idx="5">
                  <c:v>8.0030318790796358</c:v>
                </c:pt>
                <c:pt idx="6">
                  <c:v>8.0030318790796358</c:v>
                </c:pt>
                <c:pt idx="7">
                  <c:v>6.8597416106396834</c:v>
                </c:pt>
                <c:pt idx="8">
                  <c:v>7.4313867448596636</c:v>
                </c:pt>
                <c:pt idx="9">
                  <c:v>7.4313867448596636</c:v>
                </c:pt>
                <c:pt idx="10">
                  <c:v>6.8597416106396834</c:v>
                </c:pt>
                <c:pt idx="11">
                  <c:v>6.2880964764197085</c:v>
                </c:pt>
                <c:pt idx="12">
                  <c:v>6.2880964764197085</c:v>
                </c:pt>
                <c:pt idx="13">
                  <c:v>5.7164513421997363</c:v>
                </c:pt>
                <c:pt idx="14">
                  <c:v>5.7164513421997363</c:v>
                </c:pt>
                <c:pt idx="15">
                  <c:v>5.7164513421997363</c:v>
                </c:pt>
                <c:pt idx="16">
                  <c:v>6.2880964764197085</c:v>
                </c:pt>
                <c:pt idx="17">
                  <c:v>8.5746770132996044</c:v>
                </c:pt>
                <c:pt idx="18">
                  <c:v>16.577708892379217</c:v>
                </c:pt>
                <c:pt idx="19">
                  <c:v>16.577708892379217</c:v>
                </c:pt>
                <c:pt idx="20">
                  <c:v>16.006063758159264</c:v>
                </c:pt>
                <c:pt idx="21">
                  <c:v>12.576192952839422</c:v>
                </c:pt>
                <c:pt idx="22">
                  <c:v>10.8612575501795</c:v>
                </c:pt>
                <c:pt idx="23">
                  <c:v>9.7179672817395435</c:v>
                </c:pt>
                <c:pt idx="24">
                  <c:v>9.1463221475195624</c:v>
                </c:pt>
                <c:pt idx="25">
                  <c:v>8.0030318790796358</c:v>
                </c:pt>
                <c:pt idx="26">
                  <c:v>6.8597416106396834</c:v>
                </c:pt>
                <c:pt idx="27">
                  <c:v>5.7164513421997363</c:v>
                </c:pt>
                <c:pt idx="28">
                  <c:v>5.1448062079797543</c:v>
                </c:pt>
                <c:pt idx="29">
                  <c:v>5.1448062079797543</c:v>
                </c:pt>
                <c:pt idx="30">
                  <c:v>5.1448062079797543</c:v>
                </c:pt>
                <c:pt idx="31">
                  <c:v>4.5731610737597874</c:v>
                </c:pt>
                <c:pt idx="32">
                  <c:v>4.5731610737597874</c:v>
                </c:pt>
                <c:pt idx="33">
                  <c:v>4.5731610737597874</c:v>
                </c:pt>
                <c:pt idx="34">
                  <c:v>4.5731610737597874</c:v>
                </c:pt>
                <c:pt idx="35">
                  <c:v>18.292644295039125</c:v>
                </c:pt>
                <c:pt idx="36">
                  <c:v>21.722515100358986</c:v>
                </c:pt>
                <c:pt idx="37">
                  <c:v>20.007579697699093</c:v>
                </c:pt>
                <c:pt idx="38">
                  <c:v>15.43441862393929</c:v>
                </c:pt>
                <c:pt idx="39">
                  <c:v>12.576192952839422</c:v>
                </c:pt>
                <c:pt idx="40">
                  <c:v>11.432902684399473</c:v>
                </c:pt>
                <c:pt idx="41">
                  <c:v>10.8612575501795</c:v>
                </c:pt>
                <c:pt idx="42">
                  <c:v>8.5746770132996044</c:v>
                </c:pt>
                <c:pt idx="43">
                  <c:v>7.4313867448596636</c:v>
                </c:pt>
                <c:pt idx="44">
                  <c:v>6.8597416106396834</c:v>
                </c:pt>
                <c:pt idx="45">
                  <c:v>6.2880964764197085</c:v>
                </c:pt>
                <c:pt idx="46">
                  <c:v>6.2880964764197085</c:v>
                </c:pt>
                <c:pt idx="47">
                  <c:v>6.2880964764197085</c:v>
                </c:pt>
                <c:pt idx="48">
                  <c:v>25.152385905678837</c:v>
                </c:pt>
                <c:pt idx="49">
                  <c:v>22.29416023457896</c:v>
                </c:pt>
                <c:pt idx="50">
                  <c:v>16.577708892379217</c:v>
                </c:pt>
                <c:pt idx="51">
                  <c:v>13.71948322127937</c:v>
                </c:pt>
                <c:pt idx="52">
                  <c:v>11.432902684399473</c:v>
                </c:pt>
                <c:pt idx="53">
                  <c:v>9.7179672817395435</c:v>
                </c:pt>
                <c:pt idx="54">
                  <c:v>8.5746770132996044</c:v>
                </c:pt>
                <c:pt idx="55">
                  <c:v>6.2880964764197085</c:v>
                </c:pt>
                <c:pt idx="56">
                  <c:v>5.1448062079797543</c:v>
                </c:pt>
                <c:pt idx="57">
                  <c:v>4.5731610737597874</c:v>
                </c:pt>
                <c:pt idx="58">
                  <c:v>4.5731610737597874</c:v>
                </c:pt>
                <c:pt idx="59">
                  <c:v>4.5731610737597874</c:v>
                </c:pt>
                <c:pt idx="60">
                  <c:v>4.5731610737597874</c:v>
                </c:pt>
                <c:pt idx="61">
                  <c:v>4.5731610737597874</c:v>
                </c:pt>
                <c:pt idx="62">
                  <c:v>4.5731610737597874</c:v>
                </c:pt>
                <c:pt idx="63">
                  <c:v>4.5731610737597874</c:v>
                </c:pt>
                <c:pt idx="64">
                  <c:v>4.5731610737597874</c:v>
                </c:pt>
                <c:pt idx="65">
                  <c:v>4.5731610737597874</c:v>
                </c:pt>
                <c:pt idx="66">
                  <c:v>4.5731610737597874</c:v>
                </c:pt>
                <c:pt idx="67">
                  <c:v>4.5731610737597874</c:v>
                </c:pt>
                <c:pt idx="68">
                  <c:v>4.5731610737597874</c:v>
                </c:pt>
                <c:pt idx="69">
                  <c:v>4.0015159395398117</c:v>
                </c:pt>
                <c:pt idx="70">
                  <c:v>4.0015159395398117</c:v>
                </c:pt>
                <c:pt idx="71">
                  <c:v>3.4298708053198395</c:v>
                </c:pt>
                <c:pt idx="72">
                  <c:v>3.4298708053198395</c:v>
                </c:pt>
                <c:pt idx="73">
                  <c:v>3.4298708053198395</c:v>
                </c:pt>
                <c:pt idx="74">
                  <c:v>4.0015159395398117</c:v>
                </c:pt>
                <c:pt idx="75">
                  <c:v>4.5731610737597874</c:v>
                </c:pt>
                <c:pt idx="76">
                  <c:v>4.5731610737597874</c:v>
                </c:pt>
                <c:pt idx="77">
                  <c:v>4.0015159395398117</c:v>
                </c:pt>
                <c:pt idx="78">
                  <c:v>4.0015159395398117</c:v>
                </c:pt>
                <c:pt idx="79">
                  <c:v>4.0015159395398117</c:v>
                </c:pt>
                <c:pt idx="80">
                  <c:v>40.586804529618071</c:v>
                </c:pt>
                <c:pt idx="81">
                  <c:v>26.295676174118782</c:v>
                </c:pt>
                <c:pt idx="82">
                  <c:v>22.865805368798963</c:v>
                </c:pt>
                <c:pt idx="83">
                  <c:v>17.72099916081919</c:v>
                </c:pt>
                <c:pt idx="84">
                  <c:v>13.147838087059393</c:v>
                </c:pt>
                <c:pt idx="85">
                  <c:v>12.004547818619455</c:v>
                </c:pt>
                <c:pt idx="86">
                  <c:v>10.8612575501795</c:v>
                </c:pt>
                <c:pt idx="87">
                  <c:v>9.7179672817395435</c:v>
                </c:pt>
                <c:pt idx="88">
                  <c:v>9.7179672817395435</c:v>
                </c:pt>
                <c:pt idx="89">
                  <c:v>9.1463221475195624</c:v>
                </c:pt>
                <c:pt idx="90">
                  <c:v>8.5746770132996044</c:v>
                </c:pt>
                <c:pt idx="91">
                  <c:v>8.0030318790796358</c:v>
                </c:pt>
                <c:pt idx="92">
                  <c:v>7.4313867448596636</c:v>
                </c:pt>
                <c:pt idx="93">
                  <c:v>6.8597416106396834</c:v>
                </c:pt>
                <c:pt idx="94">
                  <c:v>6.2880964764197085</c:v>
                </c:pt>
                <c:pt idx="95">
                  <c:v>6.2880964764197085</c:v>
                </c:pt>
                <c:pt idx="96">
                  <c:v>5.7164513421997363</c:v>
                </c:pt>
                <c:pt idx="97">
                  <c:v>5.7164513421997363</c:v>
                </c:pt>
                <c:pt idx="98">
                  <c:v>5.7164513421997363</c:v>
                </c:pt>
                <c:pt idx="99">
                  <c:v>5.1448062079797543</c:v>
                </c:pt>
                <c:pt idx="100">
                  <c:v>45.159965603377927</c:v>
                </c:pt>
                <c:pt idx="101">
                  <c:v>33.72706291897849</c:v>
                </c:pt>
                <c:pt idx="102">
                  <c:v>28.010611576778697</c:v>
                </c:pt>
                <c:pt idx="103">
                  <c:v>24.580740771458853</c:v>
                </c:pt>
                <c:pt idx="104">
                  <c:v>19.435934563479091</c:v>
                </c:pt>
                <c:pt idx="105">
                  <c:v>21.722515100358986</c:v>
                </c:pt>
                <c:pt idx="106">
                  <c:v>18.292644295039125</c:v>
                </c:pt>
                <c:pt idx="107">
                  <c:v>20.579224831919039</c:v>
                </c:pt>
                <c:pt idx="108">
                  <c:v>18.292644295039125</c:v>
                </c:pt>
                <c:pt idx="109">
                  <c:v>18.864289429259131</c:v>
                </c:pt>
                <c:pt idx="110">
                  <c:v>20.007579697699093</c:v>
                </c:pt>
                <c:pt idx="111">
                  <c:v>21.722515100358986</c:v>
                </c:pt>
                <c:pt idx="112">
                  <c:v>19.435934563479091</c:v>
                </c:pt>
                <c:pt idx="113">
                  <c:v>17.72099916081919</c:v>
                </c:pt>
                <c:pt idx="114">
                  <c:v>18.864289429259131</c:v>
                </c:pt>
                <c:pt idx="115">
                  <c:v>16.006063758159264</c:v>
                </c:pt>
                <c:pt idx="116">
                  <c:v>17.149354026599223</c:v>
                </c:pt>
                <c:pt idx="117">
                  <c:v>17.149354026599223</c:v>
                </c:pt>
                <c:pt idx="118">
                  <c:v>16.577708892379217</c:v>
                </c:pt>
                <c:pt idx="119">
                  <c:v>14.862773489719316</c:v>
                </c:pt>
                <c:pt idx="120">
                  <c:v>13.147838087059393</c:v>
                </c:pt>
                <c:pt idx="121">
                  <c:v>12.004547818619455</c:v>
                </c:pt>
                <c:pt idx="122">
                  <c:v>12.004547818619455</c:v>
                </c:pt>
                <c:pt idx="123">
                  <c:v>12.576192952839422</c:v>
                </c:pt>
                <c:pt idx="124">
                  <c:v>14.291128355499341</c:v>
                </c:pt>
                <c:pt idx="125">
                  <c:v>60.594384227317192</c:v>
                </c:pt>
                <c:pt idx="126">
                  <c:v>38.871869126958195</c:v>
                </c:pt>
                <c:pt idx="127">
                  <c:v>47.446546140257816</c:v>
                </c:pt>
                <c:pt idx="128">
                  <c:v>47.446546140257816</c:v>
                </c:pt>
                <c:pt idx="129">
                  <c:v>49.733126677137712</c:v>
                </c:pt>
                <c:pt idx="130">
                  <c:v>52.019707214017579</c:v>
                </c:pt>
                <c:pt idx="131">
                  <c:v>45.159965603377927</c:v>
                </c:pt>
                <c:pt idx="132">
                  <c:v>45.731610737597912</c:v>
                </c:pt>
                <c:pt idx="133">
                  <c:v>34.298708053198418</c:v>
                </c:pt>
                <c:pt idx="134">
                  <c:v>37.156933724298298</c:v>
                </c:pt>
                <c:pt idx="135">
                  <c:v>30.868837247878581</c:v>
                </c:pt>
                <c:pt idx="136">
                  <c:v>42.301739932278053</c:v>
                </c:pt>
                <c:pt idx="137">
                  <c:v>45.159965603377927</c:v>
                </c:pt>
                <c:pt idx="138">
                  <c:v>36.585288590078314</c:v>
                </c:pt>
                <c:pt idx="139">
                  <c:v>29.725546979438615</c:v>
                </c:pt>
                <c:pt idx="140">
                  <c:v>29.153901845218687</c:v>
                </c:pt>
                <c:pt idx="141">
                  <c:v>33.72706291897849</c:v>
                </c:pt>
                <c:pt idx="142">
                  <c:v>28.582256710998685</c:v>
                </c:pt>
                <c:pt idx="143">
                  <c:v>36.585288590078314</c:v>
                </c:pt>
                <c:pt idx="144">
                  <c:v>37.728578858518318</c:v>
                </c:pt>
                <c:pt idx="145">
                  <c:v>28.010611576778697</c:v>
                </c:pt>
                <c:pt idx="146">
                  <c:v>34.870353187418395</c:v>
                </c:pt>
                <c:pt idx="147">
                  <c:v>35.441998321638344</c:v>
                </c:pt>
                <c:pt idx="148">
                  <c:v>30.868837247878581</c:v>
                </c:pt>
                <c:pt idx="149">
                  <c:v>32.583772650538499</c:v>
                </c:pt>
                <c:pt idx="150">
                  <c:v>35.441998321638344</c:v>
                </c:pt>
                <c:pt idx="151">
                  <c:v>41.158449663838077</c:v>
                </c:pt>
                <c:pt idx="152">
                  <c:v>45.159965603377927</c:v>
                </c:pt>
                <c:pt idx="153">
                  <c:v>32.012127516318493</c:v>
                </c:pt>
                <c:pt idx="154">
                  <c:v>33.72706291897849</c:v>
                </c:pt>
                <c:pt idx="155">
                  <c:v>37.156933724298298</c:v>
                </c:pt>
                <c:pt idx="156">
                  <c:v>28.010611576778697</c:v>
                </c:pt>
                <c:pt idx="157">
                  <c:v>21.15086996613903</c:v>
                </c:pt>
                <c:pt idx="158">
                  <c:v>24.580740771458853</c:v>
                </c:pt>
                <c:pt idx="159">
                  <c:v>37.728578858518318</c:v>
                </c:pt>
                <c:pt idx="160">
                  <c:v>41.158449663838077</c:v>
                </c:pt>
                <c:pt idx="161">
                  <c:v>44.588320469157949</c:v>
                </c:pt>
                <c:pt idx="162">
                  <c:v>36.585288590078314</c:v>
                </c:pt>
                <c:pt idx="163">
                  <c:v>26.295676174118782</c:v>
                </c:pt>
                <c:pt idx="164">
                  <c:v>31.440482382098534</c:v>
                </c:pt>
                <c:pt idx="165">
                  <c:v>33.72706291897849</c:v>
                </c:pt>
                <c:pt idx="166">
                  <c:v>38.300223992738225</c:v>
                </c:pt>
                <c:pt idx="167">
                  <c:v>40.586804529618071</c:v>
                </c:pt>
                <c:pt idx="168">
                  <c:v>32.012127516318493</c:v>
                </c:pt>
                <c:pt idx="169">
                  <c:v>30.297192113658625</c:v>
                </c:pt>
                <c:pt idx="170">
                  <c:v>29.153901845218687</c:v>
                </c:pt>
                <c:pt idx="171">
                  <c:v>32.583772650538499</c:v>
                </c:pt>
                <c:pt idx="172">
                  <c:v>37.156933724298298</c:v>
                </c:pt>
                <c:pt idx="173">
                  <c:v>40.015159395398157</c:v>
                </c:pt>
                <c:pt idx="174">
                  <c:v>41.158449663838077</c:v>
                </c:pt>
                <c:pt idx="175">
                  <c:v>42.873385066498024</c:v>
                </c:pt>
                <c:pt idx="176">
                  <c:v>44.016675334938</c:v>
                </c:pt>
                <c:pt idx="177">
                  <c:v>45.159965603377927</c:v>
                </c:pt>
                <c:pt idx="178">
                  <c:v>45.159965603377927</c:v>
                </c:pt>
                <c:pt idx="179">
                  <c:v>46.303255871817854</c:v>
                </c:pt>
                <c:pt idx="180">
                  <c:v>46.874901006037845</c:v>
                </c:pt>
                <c:pt idx="181">
                  <c:v>47.446546140257816</c:v>
                </c:pt>
                <c:pt idx="182">
                  <c:v>48.018191274477829</c:v>
                </c:pt>
                <c:pt idx="183">
                  <c:v>48.589836408697735</c:v>
                </c:pt>
                <c:pt idx="184">
                  <c:v>54.306287750897425</c:v>
                </c:pt>
                <c:pt idx="185">
                  <c:v>23.43745050301893</c:v>
                </c:pt>
                <c:pt idx="186">
                  <c:v>21.15086996613903</c:v>
                </c:pt>
                <c:pt idx="187">
                  <c:v>36.585288590078314</c:v>
                </c:pt>
                <c:pt idx="188">
                  <c:v>38.871869126958195</c:v>
                </c:pt>
                <c:pt idx="189">
                  <c:v>40.586804529618071</c:v>
                </c:pt>
                <c:pt idx="190">
                  <c:v>41.730094798058083</c:v>
                </c:pt>
                <c:pt idx="191">
                  <c:v>52.591352348237599</c:v>
                </c:pt>
                <c:pt idx="192">
                  <c:v>44.588320469157949</c:v>
                </c:pt>
                <c:pt idx="193">
                  <c:v>34.870353187418395</c:v>
                </c:pt>
                <c:pt idx="194">
                  <c:v>24.580740771458853</c:v>
                </c:pt>
                <c:pt idx="195">
                  <c:v>34.298708053198418</c:v>
                </c:pt>
                <c:pt idx="196">
                  <c:v>38.871869126958195</c:v>
                </c:pt>
                <c:pt idx="197">
                  <c:v>26.867321308338763</c:v>
                </c:pt>
                <c:pt idx="198">
                  <c:v>28.582256710998685</c:v>
                </c:pt>
                <c:pt idx="199">
                  <c:v>33.15541778475847</c:v>
                </c:pt>
                <c:pt idx="200">
                  <c:v>36.585288590078314</c:v>
                </c:pt>
                <c:pt idx="201">
                  <c:v>39.44351426117818</c:v>
                </c:pt>
                <c:pt idx="202">
                  <c:v>41.158449663838077</c:v>
                </c:pt>
                <c:pt idx="203">
                  <c:v>42.873385066498024</c:v>
                </c:pt>
                <c:pt idx="204">
                  <c:v>43.445030200718001</c:v>
                </c:pt>
                <c:pt idx="205">
                  <c:v>44.016675334938</c:v>
                </c:pt>
                <c:pt idx="206">
                  <c:v>44.016675334938</c:v>
                </c:pt>
                <c:pt idx="207">
                  <c:v>44.588320469157949</c:v>
                </c:pt>
                <c:pt idx="208">
                  <c:v>44.588320469157949</c:v>
                </c:pt>
                <c:pt idx="209">
                  <c:v>44.588320469157949</c:v>
                </c:pt>
                <c:pt idx="210">
                  <c:v>45.159965603377927</c:v>
                </c:pt>
                <c:pt idx="211">
                  <c:v>45.731610737597912</c:v>
                </c:pt>
                <c:pt idx="212">
                  <c:v>48.018191274477829</c:v>
                </c:pt>
                <c:pt idx="213">
                  <c:v>49.161481542917734</c:v>
                </c:pt>
                <c:pt idx="214">
                  <c:v>53.734642616677526</c:v>
                </c:pt>
                <c:pt idx="215">
                  <c:v>51.448062079797573</c:v>
                </c:pt>
                <c:pt idx="216">
                  <c:v>42.873385066498024</c:v>
                </c:pt>
                <c:pt idx="217">
                  <c:v>44.588320469157949</c:v>
                </c:pt>
                <c:pt idx="218">
                  <c:v>46.303255871817854</c:v>
                </c:pt>
                <c:pt idx="219">
                  <c:v>34.298708053198418</c:v>
                </c:pt>
                <c:pt idx="220">
                  <c:v>54.877932885117445</c:v>
                </c:pt>
                <c:pt idx="221">
                  <c:v>49.161481542917734</c:v>
                </c:pt>
                <c:pt idx="222">
                  <c:v>49.161481542917734</c:v>
                </c:pt>
                <c:pt idx="223">
                  <c:v>54.306287750897425</c:v>
                </c:pt>
                <c:pt idx="224">
                  <c:v>54.877932885117445</c:v>
                </c:pt>
                <c:pt idx="225">
                  <c:v>42.301739932278053</c:v>
                </c:pt>
                <c:pt idx="226">
                  <c:v>44.016675334938</c:v>
                </c:pt>
                <c:pt idx="227">
                  <c:v>48.589836408697735</c:v>
                </c:pt>
                <c:pt idx="228">
                  <c:v>44.588320469157949</c:v>
                </c:pt>
                <c:pt idx="229">
                  <c:v>45.159965603377927</c:v>
                </c:pt>
                <c:pt idx="230">
                  <c:v>46.303255871817854</c:v>
                </c:pt>
                <c:pt idx="231">
                  <c:v>51.448062079797573</c:v>
                </c:pt>
                <c:pt idx="232">
                  <c:v>54.877932885117445</c:v>
                </c:pt>
                <c:pt idx="233">
                  <c:v>56.592868287777399</c:v>
                </c:pt>
                <c:pt idx="234">
                  <c:v>48.589836408697735</c:v>
                </c:pt>
                <c:pt idx="235">
                  <c:v>45.159965603377927</c:v>
                </c:pt>
                <c:pt idx="236">
                  <c:v>45.731610737597912</c:v>
                </c:pt>
                <c:pt idx="237">
                  <c:v>46.874901006037845</c:v>
                </c:pt>
                <c:pt idx="238">
                  <c:v>48.589836408697735</c:v>
                </c:pt>
                <c:pt idx="239">
                  <c:v>49.161481542917734</c:v>
                </c:pt>
                <c:pt idx="240">
                  <c:v>50.876416945577652</c:v>
                </c:pt>
                <c:pt idx="241">
                  <c:v>51.448062079797573</c:v>
                </c:pt>
                <c:pt idx="242">
                  <c:v>52.591352348237599</c:v>
                </c:pt>
                <c:pt idx="243">
                  <c:v>53.734642616677526</c:v>
                </c:pt>
                <c:pt idx="244">
                  <c:v>54.306287750897425</c:v>
                </c:pt>
                <c:pt idx="245">
                  <c:v>54.877932885117445</c:v>
                </c:pt>
                <c:pt idx="246">
                  <c:v>56.021223153557393</c:v>
                </c:pt>
                <c:pt idx="247">
                  <c:v>57.73615855621734</c:v>
                </c:pt>
                <c:pt idx="248">
                  <c:v>61.166029361537198</c:v>
                </c:pt>
                <c:pt idx="249">
                  <c:v>60.022739093097236</c:v>
                </c:pt>
                <c:pt idx="250">
                  <c:v>59.451093958877244</c:v>
                </c:pt>
                <c:pt idx="251">
                  <c:v>55.449578019337409</c:v>
                </c:pt>
                <c:pt idx="252">
                  <c:v>54.306287750897425</c:v>
                </c:pt>
                <c:pt idx="253">
                  <c:v>26.295676174118782</c:v>
                </c:pt>
                <c:pt idx="254">
                  <c:v>43.445030200718001</c:v>
                </c:pt>
                <c:pt idx="255">
                  <c:v>42.301739932278053</c:v>
                </c:pt>
                <c:pt idx="256">
                  <c:v>51.448062079797573</c:v>
                </c:pt>
                <c:pt idx="257">
                  <c:v>57.16451342199737</c:v>
                </c:pt>
                <c:pt idx="258">
                  <c:v>49.161481542917734</c:v>
                </c:pt>
                <c:pt idx="259">
                  <c:v>53.734642616677526</c:v>
                </c:pt>
                <c:pt idx="260">
                  <c:v>44.016675334938</c:v>
                </c:pt>
                <c:pt idx="261">
                  <c:v>46.874901006037845</c:v>
                </c:pt>
                <c:pt idx="262">
                  <c:v>49.161481542917734</c:v>
                </c:pt>
                <c:pt idx="263">
                  <c:v>50.304771811357639</c:v>
                </c:pt>
                <c:pt idx="264">
                  <c:v>52.019707214017579</c:v>
                </c:pt>
                <c:pt idx="265">
                  <c:v>53.734642616677526</c:v>
                </c:pt>
                <c:pt idx="266">
                  <c:v>54.877932885117445</c:v>
                </c:pt>
                <c:pt idx="267">
                  <c:v>56.021223153557393</c:v>
                </c:pt>
                <c:pt idx="268">
                  <c:v>57.73615855621734</c:v>
                </c:pt>
                <c:pt idx="269">
                  <c:v>59.451093958877244</c:v>
                </c:pt>
                <c:pt idx="270">
                  <c:v>60.022739093097236</c:v>
                </c:pt>
                <c:pt idx="271">
                  <c:v>61.166029361537198</c:v>
                </c:pt>
                <c:pt idx="272">
                  <c:v>61.737674495757119</c:v>
                </c:pt>
                <c:pt idx="273">
                  <c:v>60.594384227317192</c:v>
                </c:pt>
                <c:pt idx="274">
                  <c:v>61.166029361537198</c:v>
                </c:pt>
                <c:pt idx="275">
                  <c:v>60.594384227317192</c:v>
                </c:pt>
                <c:pt idx="276">
                  <c:v>70.883996643276731</c:v>
                </c:pt>
                <c:pt idx="277">
                  <c:v>63.452609898417045</c:v>
                </c:pt>
                <c:pt idx="278">
                  <c:v>63.452609898417045</c:v>
                </c:pt>
                <c:pt idx="279">
                  <c:v>59.451093958877244</c:v>
                </c:pt>
                <c:pt idx="280">
                  <c:v>54.306287750897425</c:v>
                </c:pt>
                <c:pt idx="281">
                  <c:v>22.865805368798963</c:v>
                </c:pt>
                <c:pt idx="282">
                  <c:v>41.730094798058083</c:v>
                </c:pt>
                <c:pt idx="283">
                  <c:v>51.448062079797573</c:v>
                </c:pt>
                <c:pt idx="284">
                  <c:v>53.162997482457548</c:v>
                </c:pt>
                <c:pt idx="285">
                  <c:v>50.304771811357639</c:v>
                </c:pt>
                <c:pt idx="286">
                  <c:v>47.446546140257816</c:v>
                </c:pt>
                <c:pt idx="287">
                  <c:v>48.018191274477829</c:v>
                </c:pt>
                <c:pt idx="288">
                  <c:v>49.161481542917734</c:v>
                </c:pt>
                <c:pt idx="289">
                  <c:v>49.733126677137712</c:v>
                </c:pt>
                <c:pt idx="290">
                  <c:v>51.448062079797573</c:v>
                </c:pt>
                <c:pt idx="291">
                  <c:v>52.591352348237599</c:v>
                </c:pt>
                <c:pt idx="292">
                  <c:v>53.162997482457548</c:v>
                </c:pt>
                <c:pt idx="293">
                  <c:v>54.306287750897425</c:v>
                </c:pt>
                <c:pt idx="294">
                  <c:v>55.449578019337409</c:v>
                </c:pt>
                <c:pt idx="295">
                  <c:v>58.879448824657274</c:v>
                </c:pt>
                <c:pt idx="296">
                  <c:v>60.022739093097236</c:v>
                </c:pt>
                <c:pt idx="297">
                  <c:v>59.451093958877244</c:v>
                </c:pt>
                <c:pt idx="298">
                  <c:v>59.451093958877244</c:v>
                </c:pt>
                <c:pt idx="299">
                  <c:v>61.166029361537198</c:v>
                </c:pt>
                <c:pt idx="300">
                  <c:v>61.166029361537198</c:v>
                </c:pt>
                <c:pt idx="301">
                  <c:v>60.594384227317192</c:v>
                </c:pt>
                <c:pt idx="302">
                  <c:v>59.451093958877244</c:v>
                </c:pt>
                <c:pt idx="303">
                  <c:v>59.451093958877244</c:v>
                </c:pt>
                <c:pt idx="304">
                  <c:v>59.451093958877244</c:v>
                </c:pt>
                <c:pt idx="305">
                  <c:v>60.022739093097236</c:v>
                </c:pt>
                <c:pt idx="306">
                  <c:v>58.307803690437275</c:v>
                </c:pt>
                <c:pt idx="307">
                  <c:v>57.73615855621734</c:v>
                </c:pt>
                <c:pt idx="308">
                  <c:v>59.451093958877244</c:v>
                </c:pt>
                <c:pt idx="309">
                  <c:v>57.16451342199737</c:v>
                </c:pt>
                <c:pt idx="310">
                  <c:v>56.592868287777399</c:v>
                </c:pt>
                <c:pt idx="311">
                  <c:v>57.16451342199737</c:v>
                </c:pt>
                <c:pt idx="312">
                  <c:v>53.734642616677526</c:v>
                </c:pt>
                <c:pt idx="313">
                  <c:v>50.304771811357639</c:v>
                </c:pt>
                <c:pt idx="314">
                  <c:v>100.60954362271536</c:v>
                </c:pt>
                <c:pt idx="315">
                  <c:v>40.015159395398157</c:v>
                </c:pt>
                <c:pt idx="316">
                  <c:v>40.015159395398157</c:v>
                </c:pt>
                <c:pt idx="317">
                  <c:v>48.018191274477829</c:v>
                </c:pt>
                <c:pt idx="318">
                  <c:v>43.445030200718001</c:v>
                </c:pt>
                <c:pt idx="319">
                  <c:v>43.445030200718001</c:v>
                </c:pt>
                <c:pt idx="320">
                  <c:v>45.159965603377927</c:v>
                </c:pt>
                <c:pt idx="321">
                  <c:v>38.871869126958195</c:v>
                </c:pt>
                <c:pt idx="322">
                  <c:v>39.44351426117818</c:v>
                </c:pt>
                <c:pt idx="323">
                  <c:v>40.586804529618071</c:v>
                </c:pt>
                <c:pt idx="324">
                  <c:v>42.301739932278053</c:v>
                </c:pt>
                <c:pt idx="325">
                  <c:v>43.445030200718001</c:v>
                </c:pt>
                <c:pt idx="326">
                  <c:v>45.159965603377927</c:v>
                </c:pt>
                <c:pt idx="327">
                  <c:v>46.874901006037845</c:v>
                </c:pt>
                <c:pt idx="328">
                  <c:v>48.589836408697735</c:v>
                </c:pt>
                <c:pt idx="329">
                  <c:v>49.161481542917734</c:v>
                </c:pt>
                <c:pt idx="330">
                  <c:v>46.874901006037845</c:v>
                </c:pt>
                <c:pt idx="331">
                  <c:v>48.018191274477829</c:v>
                </c:pt>
                <c:pt idx="332">
                  <c:v>48.018191274477829</c:v>
                </c:pt>
                <c:pt idx="333">
                  <c:v>60.594384227317192</c:v>
                </c:pt>
                <c:pt idx="334">
                  <c:v>49.733126677137712</c:v>
                </c:pt>
                <c:pt idx="335">
                  <c:v>50.876416945577652</c:v>
                </c:pt>
                <c:pt idx="336">
                  <c:v>52.019707214017579</c:v>
                </c:pt>
                <c:pt idx="337">
                  <c:v>51.448062079797573</c:v>
                </c:pt>
                <c:pt idx="338">
                  <c:v>52.019707214017579</c:v>
                </c:pt>
                <c:pt idx="339">
                  <c:v>51.448062079797573</c:v>
                </c:pt>
                <c:pt idx="340">
                  <c:v>51.448062079797573</c:v>
                </c:pt>
                <c:pt idx="341">
                  <c:v>50.876416945577652</c:v>
                </c:pt>
                <c:pt idx="342">
                  <c:v>49.733126677137712</c:v>
                </c:pt>
                <c:pt idx="343">
                  <c:v>49.733126677137712</c:v>
                </c:pt>
                <c:pt idx="344">
                  <c:v>50.876416945577652</c:v>
                </c:pt>
                <c:pt idx="345">
                  <c:v>50.304771811357639</c:v>
                </c:pt>
                <c:pt idx="346">
                  <c:v>37.728578858518318</c:v>
                </c:pt>
                <c:pt idx="347">
                  <c:v>50.304771811357639</c:v>
                </c:pt>
                <c:pt idx="348">
                  <c:v>48.589836408697735</c:v>
                </c:pt>
                <c:pt idx="349">
                  <c:v>45.159965603377927</c:v>
                </c:pt>
                <c:pt idx="350">
                  <c:v>53.734642616677526</c:v>
                </c:pt>
                <c:pt idx="351">
                  <c:v>44.016675334938</c:v>
                </c:pt>
                <c:pt idx="352">
                  <c:v>45.159965603377927</c:v>
                </c:pt>
                <c:pt idx="353">
                  <c:v>42.873385066498024</c:v>
                </c:pt>
                <c:pt idx="354">
                  <c:v>43.445030200718001</c:v>
                </c:pt>
                <c:pt idx="355">
                  <c:v>48.589836408697735</c:v>
                </c:pt>
                <c:pt idx="356">
                  <c:v>49.733126677137712</c:v>
                </c:pt>
                <c:pt idx="357">
                  <c:v>50.304771811357639</c:v>
                </c:pt>
                <c:pt idx="358">
                  <c:v>50.304771811357639</c:v>
                </c:pt>
                <c:pt idx="359">
                  <c:v>50.876416945577652</c:v>
                </c:pt>
                <c:pt idx="360">
                  <c:v>51.448062079797573</c:v>
                </c:pt>
                <c:pt idx="361">
                  <c:v>52.019707214017579</c:v>
                </c:pt>
                <c:pt idx="362">
                  <c:v>55.449578019337409</c:v>
                </c:pt>
                <c:pt idx="363">
                  <c:v>55.449578019337409</c:v>
                </c:pt>
                <c:pt idx="364">
                  <c:v>54.877932885117445</c:v>
                </c:pt>
                <c:pt idx="365">
                  <c:v>54.877932885117445</c:v>
                </c:pt>
                <c:pt idx="366">
                  <c:v>55.449578019337409</c:v>
                </c:pt>
                <c:pt idx="367">
                  <c:v>56.592868287777399</c:v>
                </c:pt>
                <c:pt idx="368">
                  <c:v>52.591352348237599</c:v>
                </c:pt>
                <c:pt idx="369">
                  <c:v>56.021223153557393</c:v>
                </c:pt>
                <c:pt idx="370">
                  <c:v>57.73615855621734</c:v>
                </c:pt>
                <c:pt idx="371">
                  <c:v>58.879448824657274</c:v>
                </c:pt>
                <c:pt idx="372">
                  <c:v>52.019707214017579</c:v>
                </c:pt>
                <c:pt idx="373">
                  <c:v>63.452609898417045</c:v>
                </c:pt>
                <c:pt idx="374">
                  <c:v>36.013643455858286</c:v>
                </c:pt>
                <c:pt idx="375">
                  <c:v>46.303255871817854</c:v>
                </c:pt>
                <c:pt idx="376">
                  <c:v>43.445030200718001</c:v>
                </c:pt>
                <c:pt idx="377">
                  <c:v>41.158449663838077</c:v>
                </c:pt>
                <c:pt idx="378">
                  <c:v>42.873385066498024</c:v>
                </c:pt>
                <c:pt idx="379">
                  <c:v>44.588320469157949</c:v>
                </c:pt>
                <c:pt idx="380">
                  <c:v>40.015159395398157</c:v>
                </c:pt>
                <c:pt idx="381">
                  <c:v>46.303255871817854</c:v>
                </c:pt>
                <c:pt idx="382">
                  <c:v>47.446546140257816</c:v>
                </c:pt>
                <c:pt idx="383">
                  <c:v>46.874901006037845</c:v>
                </c:pt>
                <c:pt idx="384">
                  <c:v>46.874901006037845</c:v>
                </c:pt>
                <c:pt idx="385">
                  <c:v>48.018191274477829</c:v>
                </c:pt>
                <c:pt idx="386">
                  <c:v>48.589836408697735</c:v>
                </c:pt>
                <c:pt idx="387">
                  <c:v>49.161481542917734</c:v>
                </c:pt>
                <c:pt idx="388">
                  <c:v>49.733126677137712</c:v>
                </c:pt>
                <c:pt idx="389">
                  <c:v>50.304771811357639</c:v>
                </c:pt>
                <c:pt idx="390">
                  <c:v>50.876416945577652</c:v>
                </c:pt>
                <c:pt idx="391">
                  <c:v>51.448062079797573</c:v>
                </c:pt>
                <c:pt idx="392">
                  <c:v>52.591352348237599</c:v>
                </c:pt>
                <c:pt idx="393">
                  <c:v>51.448062079797573</c:v>
                </c:pt>
                <c:pt idx="394">
                  <c:v>57.16451342199737</c:v>
                </c:pt>
                <c:pt idx="395">
                  <c:v>60.594384227317192</c:v>
                </c:pt>
                <c:pt idx="396">
                  <c:v>54.877932885117445</c:v>
                </c:pt>
                <c:pt idx="397">
                  <c:v>55.449578019337409</c:v>
                </c:pt>
                <c:pt idx="398">
                  <c:v>56.021223153557393</c:v>
                </c:pt>
                <c:pt idx="399">
                  <c:v>54.877932885117445</c:v>
                </c:pt>
                <c:pt idx="400">
                  <c:v>54.877932885117445</c:v>
                </c:pt>
                <c:pt idx="401">
                  <c:v>52.591352348237599</c:v>
                </c:pt>
                <c:pt idx="402">
                  <c:v>53.734642616677526</c:v>
                </c:pt>
                <c:pt idx="403">
                  <c:v>49.161481542917734</c:v>
                </c:pt>
                <c:pt idx="404">
                  <c:v>42.873385066498024</c:v>
                </c:pt>
                <c:pt idx="405">
                  <c:v>42.301739932278053</c:v>
                </c:pt>
                <c:pt idx="406">
                  <c:v>38.871869126958195</c:v>
                </c:pt>
                <c:pt idx="407">
                  <c:v>39.44351426117818</c:v>
                </c:pt>
                <c:pt idx="408">
                  <c:v>43.445030200718001</c:v>
                </c:pt>
                <c:pt idx="409">
                  <c:v>41.730094798058083</c:v>
                </c:pt>
                <c:pt idx="410">
                  <c:v>40.586804529618071</c:v>
                </c:pt>
                <c:pt idx="411">
                  <c:v>41.158449663838077</c:v>
                </c:pt>
                <c:pt idx="412">
                  <c:v>46.303255871817854</c:v>
                </c:pt>
                <c:pt idx="413">
                  <c:v>44.588320469157949</c:v>
                </c:pt>
                <c:pt idx="414">
                  <c:v>44.016675334938</c:v>
                </c:pt>
                <c:pt idx="415">
                  <c:v>45.731610737597912</c:v>
                </c:pt>
                <c:pt idx="416">
                  <c:v>46.303255871817854</c:v>
                </c:pt>
                <c:pt idx="417">
                  <c:v>47.446546140257816</c:v>
                </c:pt>
                <c:pt idx="418">
                  <c:v>48.018191274477829</c:v>
                </c:pt>
                <c:pt idx="419">
                  <c:v>48.589836408697735</c:v>
                </c:pt>
                <c:pt idx="420">
                  <c:v>48.589836408697735</c:v>
                </c:pt>
                <c:pt idx="421">
                  <c:v>54.877932885117445</c:v>
                </c:pt>
                <c:pt idx="422">
                  <c:v>54.306287750897425</c:v>
                </c:pt>
                <c:pt idx="423">
                  <c:v>53.734642616677526</c:v>
                </c:pt>
                <c:pt idx="424">
                  <c:v>53.734642616677526</c:v>
                </c:pt>
                <c:pt idx="425">
                  <c:v>54.877932885117445</c:v>
                </c:pt>
                <c:pt idx="426">
                  <c:v>57.16451342199737</c:v>
                </c:pt>
                <c:pt idx="427">
                  <c:v>61.166029361537198</c:v>
                </c:pt>
                <c:pt idx="428">
                  <c:v>53.162997482457548</c:v>
                </c:pt>
                <c:pt idx="429">
                  <c:v>52.019707214017579</c:v>
                </c:pt>
                <c:pt idx="430">
                  <c:v>49.161481542917734</c:v>
                </c:pt>
                <c:pt idx="431">
                  <c:v>51.448062079797573</c:v>
                </c:pt>
                <c:pt idx="432">
                  <c:v>40.015159395398157</c:v>
                </c:pt>
                <c:pt idx="433">
                  <c:v>44.588320469157949</c:v>
                </c:pt>
                <c:pt idx="434">
                  <c:v>42.301739932278053</c:v>
                </c:pt>
                <c:pt idx="435">
                  <c:v>41.730094798058083</c:v>
                </c:pt>
                <c:pt idx="436">
                  <c:v>43.445030200718001</c:v>
                </c:pt>
                <c:pt idx="437">
                  <c:v>46.874901006037845</c:v>
                </c:pt>
                <c:pt idx="438">
                  <c:v>45.159965603377927</c:v>
                </c:pt>
                <c:pt idx="439">
                  <c:v>45.731610737597912</c:v>
                </c:pt>
                <c:pt idx="440">
                  <c:v>45.159965603377927</c:v>
                </c:pt>
                <c:pt idx="441">
                  <c:v>45.731610737597912</c:v>
                </c:pt>
                <c:pt idx="442">
                  <c:v>47.446546140257816</c:v>
                </c:pt>
                <c:pt idx="443">
                  <c:v>45.731610737597912</c:v>
                </c:pt>
                <c:pt idx="444">
                  <c:v>46.303255871817854</c:v>
                </c:pt>
                <c:pt idx="445">
                  <c:v>46.874901006037845</c:v>
                </c:pt>
                <c:pt idx="446">
                  <c:v>48.589836408697735</c:v>
                </c:pt>
                <c:pt idx="447">
                  <c:v>49.161481542917734</c:v>
                </c:pt>
                <c:pt idx="448">
                  <c:v>49.733126677137712</c:v>
                </c:pt>
                <c:pt idx="449">
                  <c:v>50.304771811357639</c:v>
                </c:pt>
                <c:pt idx="450">
                  <c:v>50.876416945577652</c:v>
                </c:pt>
                <c:pt idx="451">
                  <c:v>52.591352348237599</c:v>
                </c:pt>
                <c:pt idx="452">
                  <c:v>51.448062079797573</c:v>
                </c:pt>
                <c:pt idx="453">
                  <c:v>52.591352348237599</c:v>
                </c:pt>
                <c:pt idx="454">
                  <c:v>54.306287750897425</c:v>
                </c:pt>
                <c:pt idx="455">
                  <c:v>60.022739093097236</c:v>
                </c:pt>
                <c:pt idx="456">
                  <c:v>55.449578019337409</c:v>
                </c:pt>
                <c:pt idx="457">
                  <c:v>53.734642616677526</c:v>
                </c:pt>
                <c:pt idx="458">
                  <c:v>50.876416945577652</c:v>
                </c:pt>
                <c:pt idx="459">
                  <c:v>43.445030200718001</c:v>
                </c:pt>
                <c:pt idx="460">
                  <c:v>124.61863925995425</c:v>
                </c:pt>
                <c:pt idx="461">
                  <c:v>28.010611576778697</c:v>
                </c:pt>
                <c:pt idx="462">
                  <c:v>42.301739932278053</c:v>
                </c:pt>
                <c:pt idx="463">
                  <c:v>38.871869126958195</c:v>
                </c:pt>
                <c:pt idx="464">
                  <c:v>38.300223992738225</c:v>
                </c:pt>
                <c:pt idx="465">
                  <c:v>38.300223992738225</c:v>
                </c:pt>
                <c:pt idx="466">
                  <c:v>38.300223992738225</c:v>
                </c:pt>
                <c:pt idx="467">
                  <c:v>38.300223992738225</c:v>
                </c:pt>
                <c:pt idx="468">
                  <c:v>38.300223992738225</c:v>
                </c:pt>
                <c:pt idx="469">
                  <c:v>40.015159395398157</c:v>
                </c:pt>
                <c:pt idx="470">
                  <c:v>40.586804529618071</c:v>
                </c:pt>
                <c:pt idx="471">
                  <c:v>41.158449663838077</c:v>
                </c:pt>
                <c:pt idx="472">
                  <c:v>42.301739932278053</c:v>
                </c:pt>
                <c:pt idx="473">
                  <c:v>42.873385066498024</c:v>
                </c:pt>
                <c:pt idx="474">
                  <c:v>44.588320469157949</c:v>
                </c:pt>
                <c:pt idx="475">
                  <c:v>44.016675334938</c:v>
                </c:pt>
                <c:pt idx="476">
                  <c:v>41.158449663838077</c:v>
                </c:pt>
                <c:pt idx="477">
                  <c:v>42.301739932278053</c:v>
                </c:pt>
                <c:pt idx="478">
                  <c:v>42.873385066498024</c:v>
                </c:pt>
                <c:pt idx="479">
                  <c:v>44.016675334938</c:v>
                </c:pt>
                <c:pt idx="480">
                  <c:v>44.588320469157949</c:v>
                </c:pt>
                <c:pt idx="481">
                  <c:v>46.303255871817854</c:v>
                </c:pt>
                <c:pt idx="482">
                  <c:v>45.159965603377927</c:v>
                </c:pt>
                <c:pt idx="483">
                  <c:v>45.159965603377927</c:v>
                </c:pt>
                <c:pt idx="484">
                  <c:v>45.159965603377927</c:v>
                </c:pt>
                <c:pt idx="485">
                  <c:v>45.731610737597912</c:v>
                </c:pt>
                <c:pt idx="486">
                  <c:v>46.303255871817854</c:v>
                </c:pt>
                <c:pt idx="487">
                  <c:v>56.592868287777399</c:v>
                </c:pt>
                <c:pt idx="488">
                  <c:v>46.303255871817854</c:v>
                </c:pt>
                <c:pt idx="489">
                  <c:v>44.588320469157949</c:v>
                </c:pt>
                <c:pt idx="490">
                  <c:v>52.019707214017579</c:v>
                </c:pt>
                <c:pt idx="491">
                  <c:v>40.015159395398157</c:v>
                </c:pt>
                <c:pt idx="492">
                  <c:v>42.873385066498024</c:v>
                </c:pt>
                <c:pt idx="493">
                  <c:v>36.585288590078314</c:v>
                </c:pt>
                <c:pt idx="494">
                  <c:v>45.731610737597912</c:v>
                </c:pt>
                <c:pt idx="495">
                  <c:v>44.588320469157949</c:v>
                </c:pt>
                <c:pt idx="496">
                  <c:v>44.588320469157949</c:v>
                </c:pt>
                <c:pt idx="497">
                  <c:v>46.303255871817854</c:v>
                </c:pt>
                <c:pt idx="498">
                  <c:v>39.44351426117818</c:v>
                </c:pt>
                <c:pt idx="499">
                  <c:v>39.44351426117818</c:v>
                </c:pt>
                <c:pt idx="500">
                  <c:v>40.015159395398157</c:v>
                </c:pt>
                <c:pt idx="501">
                  <c:v>41.158449663838077</c:v>
                </c:pt>
                <c:pt idx="502">
                  <c:v>40.015159395398157</c:v>
                </c:pt>
                <c:pt idx="503">
                  <c:v>40.015159395398157</c:v>
                </c:pt>
                <c:pt idx="504">
                  <c:v>40.586804529618071</c:v>
                </c:pt>
                <c:pt idx="505">
                  <c:v>42.301739932278053</c:v>
                </c:pt>
                <c:pt idx="506">
                  <c:v>42.873385066498024</c:v>
                </c:pt>
                <c:pt idx="507">
                  <c:v>44.016675334938</c:v>
                </c:pt>
                <c:pt idx="508">
                  <c:v>44.588320469157949</c:v>
                </c:pt>
                <c:pt idx="509">
                  <c:v>46.303255871817854</c:v>
                </c:pt>
                <c:pt idx="510">
                  <c:v>46.874901006037845</c:v>
                </c:pt>
                <c:pt idx="511">
                  <c:v>49.161481542917734</c:v>
                </c:pt>
                <c:pt idx="512">
                  <c:v>52.019707214017579</c:v>
                </c:pt>
                <c:pt idx="513">
                  <c:v>50.876416945577652</c:v>
                </c:pt>
                <c:pt idx="514">
                  <c:v>51.448062079797573</c:v>
                </c:pt>
                <c:pt idx="515">
                  <c:v>50.304771811357639</c:v>
                </c:pt>
                <c:pt idx="516">
                  <c:v>50.304771811357639</c:v>
                </c:pt>
                <c:pt idx="517">
                  <c:v>49.161481542917734</c:v>
                </c:pt>
                <c:pt idx="518">
                  <c:v>51.448062079797573</c:v>
                </c:pt>
                <c:pt idx="519">
                  <c:v>42.873385066498024</c:v>
                </c:pt>
                <c:pt idx="520">
                  <c:v>49.733126677137712</c:v>
                </c:pt>
                <c:pt idx="521">
                  <c:v>30.868837247878581</c:v>
                </c:pt>
                <c:pt idx="522">
                  <c:v>36.585288590078314</c:v>
                </c:pt>
                <c:pt idx="523">
                  <c:v>44.016675334938</c:v>
                </c:pt>
                <c:pt idx="524">
                  <c:v>42.873385066498024</c:v>
                </c:pt>
                <c:pt idx="525">
                  <c:v>41.158449663838077</c:v>
                </c:pt>
                <c:pt idx="526">
                  <c:v>40.015159395398157</c:v>
                </c:pt>
                <c:pt idx="527">
                  <c:v>36.585288590078314</c:v>
                </c:pt>
                <c:pt idx="528">
                  <c:v>42.301739932278053</c:v>
                </c:pt>
                <c:pt idx="529">
                  <c:v>36.585288590078314</c:v>
                </c:pt>
                <c:pt idx="530">
                  <c:v>36.585288590078314</c:v>
                </c:pt>
                <c:pt idx="531">
                  <c:v>36.585288590078314</c:v>
                </c:pt>
                <c:pt idx="532">
                  <c:v>37.156933724298298</c:v>
                </c:pt>
                <c:pt idx="533">
                  <c:v>38.300223992738225</c:v>
                </c:pt>
                <c:pt idx="534">
                  <c:v>38.871869126958195</c:v>
                </c:pt>
                <c:pt idx="535">
                  <c:v>39.44351426117818</c:v>
                </c:pt>
                <c:pt idx="536">
                  <c:v>39.44351426117818</c:v>
                </c:pt>
                <c:pt idx="537">
                  <c:v>40.015159395398157</c:v>
                </c:pt>
                <c:pt idx="538">
                  <c:v>41.158449663838077</c:v>
                </c:pt>
                <c:pt idx="539">
                  <c:v>42.301739932278053</c:v>
                </c:pt>
                <c:pt idx="540">
                  <c:v>42.873385066498024</c:v>
                </c:pt>
                <c:pt idx="541">
                  <c:v>40.586804529618071</c:v>
                </c:pt>
                <c:pt idx="542">
                  <c:v>42.301739932278053</c:v>
                </c:pt>
                <c:pt idx="543">
                  <c:v>41.158449663838077</c:v>
                </c:pt>
                <c:pt idx="544">
                  <c:v>42.301739932278053</c:v>
                </c:pt>
                <c:pt idx="545">
                  <c:v>42.301739932278053</c:v>
                </c:pt>
                <c:pt idx="546">
                  <c:v>42.873385066498024</c:v>
                </c:pt>
                <c:pt idx="547">
                  <c:v>41.158449663838077</c:v>
                </c:pt>
                <c:pt idx="548">
                  <c:v>40.586804529618071</c:v>
                </c:pt>
                <c:pt idx="549">
                  <c:v>39.44351426117818</c:v>
                </c:pt>
                <c:pt idx="550">
                  <c:v>40.586804529618071</c:v>
                </c:pt>
                <c:pt idx="551">
                  <c:v>46.303255871817854</c:v>
                </c:pt>
                <c:pt idx="552">
                  <c:v>31.440482382098534</c:v>
                </c:pt>
                <c:pt idx="553">
                  <c:v>30.868837247878581</c:v>
                </c:pt>
                <c:pt idx="554">
                  <c:v>33.15541778475847</c:v>
                </c:pt>
                <c:pt idx="555">
                  <c:v>32.583772650538499</c:v>
                </c:pt>
                <c:pt idx="556">
                  <c:v>41.730094798058083</c:v>
                </c:pt>
                <c:pt idx="557">
                  <c:v>39.44351426117818</c:v>
                </c:pt>
                <c:pt idx="558">
                  <c:v>37.728578858518318</c:v>
                </c:pt>
                <c:pt idx="559">
                  <c:v>36.585288590078314</c:v>
                </c:pt>
                <c:pt idx="560">
                  <c:v>36.585288590078314</c:v>
                </c:pt>
                <c:pt idx="561">
                  <c:v>36.013643455858286</c:v>
                </c:pt>
                <c:pt idx="562">
                  <c:v>37.156933724298298</c:v>
                </c:pt>
                <c:pt idx="563">
                  <c:v>37.156933724298298</c:v>
                </c:pt>
                <c:pt idx="564">
                  <c:v>37.728578858518318</c:v>
                </c:pt>
                <c:pt idx="565">
                  <c:v>38.300223992738225</c:v>
                </c:pt>
                <c:pt idx="566">
                  <c:v>41.158449663838077</c:v>
                </c:pt>
                <c:pt idx="567">
                  <c:v>43.445030200718001</c:v>
                </c:pt>
                <c:pt idx="568">
                  <c:v>41.730094798058083</c:v>
                </c:pt>
                <c:pt idx="569">
                  <c:v>40.586804529618071</c:v>
                </c:pt>
                <c:pt idx="570">
                  <c:v>41.158449663838077</c:v>
                </c:pt>
                <c:pt idx="571">
                  <c:v>59.451093958877244</c:v>
                </c:pt>
                <c:pt idx="572">
                  <c:v>43.445030200718001</c:v>
                </c:pt>
                <c:pt idx="573">
                  <c:v>42.873385066498024</c:v>
                </c:pt>
                <c:pt idx="574">
                  <c:v>44.588320469157949</c:v>
                </c:pt>
                <c:pt idx="575">
                  <c:v>50.876416945577652</c:v>
                </c:pt>
                <c:pt idx="576">
                  <c:v>41.730094798058083</c:v>
                </c:pt>
                <c:pt idx="577">
                  <c:v>41.158449663838077</c:v>
                </c:pt>
                <c:pt idx="578">
                  <c:v>32.583772650538499</c:v>
                </c:pt>
                <c:pt idx="579">
                  <c:v>42.873385066498024</c:v>
                </c:pt>
                <c:pt idx="580">
                  <c:v>42.301739932278053</c:v>
                </c:pt>
                <c:pt idx="581">
                  <c:v>39.44351426117818</c:v>
                </c:pt>
                <c:pt idx="582">
                  <c:v>38.871869126958195</c:v>
                </c:pt>
                <c:pt idx="583">
                  <c:v>40.015159395398157</c:v>
                </c:pt>
                <c:pt idx="584">
                  <c:v>40.586804529618071</c:v>
                </c:pt>
                <c:pt idx="585">
                  <c:v>40.586804529618071</c:v>
                </c:pt>
                <c:pt idx="586">
                  <c:v>38.871869126958195</c:v>
                </c:pt>
                <c:pt idx="587">
                  <c:v>38.300223992738225</c:v>
                </c:pt>
                <c:pt idx="588">
                  <c:v>38.300223992738225</c:v>
                </c:pt>
                <c:pt idx="589">
                  <c:v>38.300223992738225</c:v>
                </c:pt>
                <c:pt idx="590">
                  <c:v>38.300223992738225</c:v>
                </c:pt>
                <c:pt idx="591">
                  <c:v>39.44351426117818</c:v>
                </c:pt>
                <c:pt idx="592">
                  <c:v>37.728578858518318</c:v>
                </c:pt>
                <c:pt idx="593">
                  <c:v>38.871869126958195</c:v>
                </c:pt>
                <c:pt idx="594">
                  <c:v>38.871869126958195</c:v>
                </c:pt>
                <c:pt idx="595">
                  <c:v>41.730094798058083</c:v>
                </c:pt>
                <c:pt idx="596">
                  <c:v>42.301739932278053</c:v>
                </c:pt>
                <c:pt idx="597">
                  <c:v>42.873385066498024</c:v>
                </c:pt>
                <c:pt idx="598">
                  <c:v>40.586804529618071</c:v>
                </c:pt>
                <c:pt idx="599">
                  <c:v>41.730094798058083</c:v>
                </c:pt>
                <c:pt idx="600">
                  <c:v>43.445030200718001</c:v>
                </c:pt>
                <c:pt idx="601">
                  <c:v>44.016675334938</c:v>
                </c:pt>
                <c:pt idx="602">
                  <c:v>42.873385066498024</c:v>
                </c:pt>
                <c:pt idx="603">
                  <c:v>43.445030200718001</c:v>
                </c:pt>
                <c:pt idx="604">
                  <c:v>50.304771811357639</c:v>
                </c:pt>
                <c:pt idx="605">
                  <c:v>47.446546140257816</c:v>
                </c:pt>
                <c:pt idx="606">
                  <c:v>33.15541778475847</c:v>
                </c:pt>
                <c:pt idx="607">
                  <c:v>37.156933724298298</c:v>
                </c:pt>
                <c:pt idx="608">
                  <c:v>38.300223992738225</c:v>
                </c:pt>
                <c:pt idx="609">
                  <c:v>33.15541778475847</c:v>
                </c:pt>
                <c:pt idx="610">
                  <c:v>40.586804529618071</c:v>
                </c:pt>
                <c:pt idx="611">
                  <c:v>40.586804529618071</c:v>
                </c:pt>
                <c:pt idx="612">
                  <c:v>45.731610737597912</c:v>
                </c:pt>
                <c:pt idx="613">
                  <c:v>37.156933724298298</c:v>
                </c:pt>
                <c:pt idx="614">
                  <c:v>34.298708053198418</c:v>
                </c:pt>
                <c:pt idx="615">
                  <c:v>42.873385066498024</c:v>
                </c:pt>
                <c:pt idx="616">
                  <c:v>45.731610737597912</c:v>
                </c:pt>
                <c:pt idx="617">
                  <c:v>44.016675334938</c:v>
                </c:pt>
                <c:pt idx="618">
                  <c:v>44.588320469157949</c:v>
                </c:pt>
                <c:pt idx="619">
                  <c:v>45.731610737597912</c:v>
                </c:pt>
                <c:pt idx="620">
                  <c:v>44.016675334938</c:v>
                </c:pt>
                <c:pt idx="621">
                  <c:v>44.588320469157949</c:v>
                </c:pt>
                <c:pt idx="622">
                  <c:v>45.159965603377927</c:v>
                </c:pt>
                <c:pt idx="623">
                  <c:v>45.159965603377927</c:v>
                </c:pt>
                <c:pt idx="624">
                  <c:v>45.731610737597912</c:v>
                </c:pt>
                <c:pt idx="625">
                  <c:v>50.304771811357639</c:v>
                </c:pt>
                <c:pt idx="626">
                  <c:v>49.733126677137712</c:v>
                </c:pt>
                <c:pt idx="627">
                  <c:v>49.733126677137712</c:v>
                </c:pt>
                <c:pt idx="628">
                  <c:v>49.161481542917734</c:v>
                </c:pt>
                <c:pt idx="629">
                  <c:v>48.589836408697735</c:v>
                </c:pt>
                <c:pt idx="630">
                  <c:v>48.589836408697735</c:v>
                </c:pt>
                <c:pt idx="631">
                  <c:v>49.161481542917734</c:v>
                </c:pt>
                <c:pt idx="632">
                  <c:v>52.019707214017579</c:v>
                </c:pt>
                <c:pt idx="633">
                  <c:v>51.448062079797573</c:v>
                </c:pt>
                <c:pt idx="634">
                  <c:v>49.733126677137712</c:v>
                </c:pt>
                <c:pt idx="635">
                  <c:v>82.888544461896203</c:v>
                </c:pt>
                <c:pt idx="636">
                  <c:v>33.72706291897849</c:v>
                </c:pt>
                <c:pt idx="637">
                  <c:v>34.870353187418395</c:v>
                </c:pt>
                <c:pt idx="638">
                  <c:v>40.586804529618071</c:v>
                </c:pt>
                <c:pt idx="639">
                  <c:v>46.303255871817854</c:v>
                </c:pt>
                <c:pt idx="640">
                  <c:v>48.589836408697735</c:v>
                </c:pt>
                <c:pt idx="641">
                  <c:v>38.871869126958195</c:v>
                </c:pt>
                <c:pt idx="642">
                  <c:v>33.72706291897849</c:v>
                </c:pt>
                <c:pt idx="643">
                  <c:v>42.301739932278053</c:v>
                </c:pt>
                <c:pt idx="644">
                  <c:v>35.441998321638344</c:v>
                </c:pt>
                <c:pt idx="645">
                  <c:v>36.585288590078314</c:v>
                </c:pt>
                <c:pt idx="646">
                  <c:v>40.015159395398157</c:v>
                </c:pt>
                <c:pt idx="647">
                  <c:v>40.015159395398157</c:v>
                </c:pt>
                <c:pt idx="648">
                  <c:v>41.158449663838077</c:v>
                </c:pt>
                <c:pt idx="649">
                  <c:v>42.301739932278053</c:v>
                </c:pt>
                <c:pt idx="650">
                  <c:v>42.301739932278053</c:v>
                </c:pt>
                <c:pt idx="651">
                  <c:v>42.873385066498024</c:v>
                </c:pt>
                <c:pt idx="652">
                  <c:v>43.445030200718001</c:v>
                </c:pt>
                <c:pt idx="653">
                  <c:v>44.016675334938</c:v>
                </c:pt>
                <c:pt idx="654">
                  <c:v>44.016675334938</c:v>
                </c:pt>
                <c:pt idx="655">
                  <c:v>44.588320469157949</c:v>
                </c:pt>
                <c:pt idx="656">
                  <c:v>49.161481542917734</c:v>
                </c:pt>
                <c:pt idx="657">
                  <c:v>49.733126677137712</c:v>
                </c:pt>
                <c:pt idx="658">
                  <c:v>49.161481542917734</c:v>
                </c:pt>
                <c:pt idx="659">
                  <c:v>49.733126677137712</c:v>
                </c:pt>
                <c:pt idx="660">
                  <c:v>49.161481542917734</c:v>
                </c:pt>
                <c:pt idx="661">
                  <c:v>50.304771811357639</c:v>
                </c:pt>
                <c:pt idx="662">
                  <c:v>45.159965603377927</c:v>
                </c:pt>
                <c:pt idx="663">
                  <c:v>44.016675334938</c:v>
                </c:pt>
                <c:pt idx="664">
                  <c:v>48.589836408697735</c:v>
                </c:pt>
                <c:pt idx="665">
                  <c:v>61.166029361537198</c:v>
                </c:pt>
                <c:pt idx="666">
                  <c:v>43.445030200718001</c:v>
                </c:pt>
                <c:pt idx="667">
                  <c:v>47.446546140257816</c:v>
                </c:pt>
                <c:pt idx="668">
                  <c:v>39.44351426117818</c:v>
                </c:pt>
                <c:pt idx="669">
                  <c:v>40.586804529618071</c:v>
                </c:pt>
                <c:pt idx="670">
                  <c:v>39.44351426117818</c:v>
                </c:pt>
                <c:pt idx="671">
                  <c:v>38.871869126958195</c:v>
                </c:pt>
                <c:pt idx="672">
                  <c:v>38.300223992738225</c:v>
                </c:pt>
                <c:pt idx="673">
                  <c:v>37.728578858518318</c:v>
                </c:pt>
                <c:pt idx="674">
                  <c:v>40.015159395398157</c:v>
                </c:pt>
                <c:pt idx="675">
                  <c:v>37.156933724298298</c:v>
                </c:pt>
                <c:pt idx="676">
                  <c:v>37.728578858518318</c:v>
                </c:pt>
                <c:pt idx="677">
                  <c:v>38.300223992738225</c:v>
                </c:pt>
                <c:pt idx="678">
                  <c:v>38.871869126958195</c:v>
                </c:pt>
                <c:pt idx="679">
                  <c:v>40.015159395398157</c:v>
                </c:pt>
                <c:pt idx="680">
                  <c:v>40.586804529618071</c:v>
                </c:pt>
                <c:pt idx="681">
                  <c:v>40.586804529618071</c:v>
                </c:pt>
                <c:pt idx="682">
                  <c:v>41.158449663838077</c:v>
                </c:pt>
                <c:pt idx="683">
                  <c:v>41.730094798058083</c:v>
                </c:pt>
                <c:pt idx="684">
                  <c:v>42.301739932278053</c:v>
                </c:pt>
                <c:pt idx="685">
                  <c:v>42.873385066498024</c:v>
                </c:pt>
                <c:pt idx="686">
                  <c:v>45.159965603377927</c:v>
                </c:pt>
                <c:pt idx="687">
                  <c:v>41.730094798058083</c:v>
                </c:pt>
                <c:pt idx="688">
                  <c:v>43.445030200718001</c:v>
                </c:pt>
                <c:pt idx="689">
                  <c:v>45.159965603377927</c:v>
                </c:pt>
                <c:pt idx="690">
                  <c:v>44.016675334938</c:v>
                </c:pt>
                <c:pt idx="691">
                  <c:v>49.161481542917734</c:v>
                </c:pt>
                <c:pt idx="692">
                  <c:v>48.018191274477829</c:v>
                </c:pt>
                <c:pt idx="693">
                  <c:v>49.161481542917734</c:v>
                </c:pt>
                <c:pt idx="694">
                  <c:v>48.589836408697735</c:v>
                </c:pt>
                <c:pt idx="695">
                  <c:v>49.161481542917734</c:v>
                </c:pt>
                <c:pt idx="696">
                  <c:v>49.161481542917734</c:v>
                </c:pt>
                <c:pt idx="697">
                  <c:v>48.589836408697735</c:v>
                </c:pt>
                <c:pt idx="698">
                  <c:v>45.159965603377927</c:v>
                </c:pt>
                <c:pt idx="699">
                  <c:v>40.586804529618071</c:v>
                </c:pt>
                <c:pt idx="700">
                  <c:v>34.298708053198418</c:v>
                </c:pt>
                <c:pt idx="701">
                  <c:v>38.300223992738225</c:v>
                </c:pt>
                <c:pt idx="702">
                  <c:v>39.44351426117818</c:v>
                </c:pt>
                <c:pt idx="703">
                  <c:v>39.44351426117818</c:v>
                </c:pt>
                <c:pt idx="704">
                  <c:v>37.728578858518318</c:v>
                </c:pt>
                <c:pt idx="705">
                  <c:v>40.015159395398157</c:v>
                </c:pt>
                <c:pt idx="706">
                  <c:v>44.016675334938</c:v>
                </c:pt>
                <c:pt idx="707">
                  <c:v>43.445030200718001</c:v>
                </c:pt>
                <c:pt idx="708">
                  <c:v>44.016675334938</c:v>
                </c:pt>
                <c:pt idx="709">
                  <c:v>44.016675334938</c:v>
                </c:pt>
                <c:pt idx="710">
                  <c:v>44.588320469157949</c:v>
                </c:pt>
                <c:pt idx="711">
                  <c:v>44.588320469157949</c:v>
                </c:pt>
                <c:pt idx="712">
                  <c:v>45.159965603377927</c:v>
                </c:pt>
                <c:pt idx="713">
                  <c:v>45.159965603377927</c:v>
                </c:pt>
                <c:pt idx="714">
                  <c:v>40.015159395398157</c:v>
                </c:pt>
                <c:pt idx="715">
                  <c:v>42.301739932278053</c:v>
                </c:pt>
                <c:pt idx="716">
                  <c:v>42.873385066498024</c:v>
                </c:pt>
                <c:pt idx="717">
                  <c:v>45.731610737597912</c:v>
                </c:pt>
                <c:pt idx="718">
                  <c:v>44.588320469157949</c:v>
                </c:pt>
                <c:pt idx="719">
                  <c:v>48.018191274477829</c:v>
                </c:pt>
                <c:pt idx="720">
                  <c:v>42.301739932278053</c:v>
                </c:pt>
                <c:pt idx="721">
                  <c:v>43.445030200718001</c:v>
                </c:pt>
                <c:pt idx="722">
                  <c:v>45.159965603377927</c:v>
                </c:pt>
                <c:pt idx="723">
                  <c:v>42.873385066498024</c:v>
                </c:pt>
                <c:pt idx="724">
                  <c:v>42.873385066498024</c:v>
                </c:pt>
                <c:pt idx="725">
                  <c:v>42.873385066498024</c:v>
                </c:pt>
                <c:pt idx="726">
                  <c:v>38.871869126958195</c:v>
                </c:pt>
                <c:pt idx="727">
                  <c:v>41.158449663838077</c:v>
                </c:pt>
                <c:pt idx="728">
                  <c:v>45.731610737597912</c:v>
                </c:pt>
                <c:pt idx="729">
                  <c:v>38.300223992738225</c:v>
                </c:pt>
                <c:pt idx="730">
                  <c:v>39.44351426117818</c:v>
                </c:pt>
                <c:pt idx="731">
                  <c:v>38.300223992738225</c:v>
                </c:pt>
                <c:pt idx="732">
                  <c:v>38.300223992738225</c:v>
                </c:pt>
                <c:pt idx="733">
                  <c:v>39.44351426117818</c:v>
                </c:pt>
                <c:pt idx="734">
                  <c:v>40.015159395398157</c:v>
                </c:pt>
                <c:pt idx="735">
                  <c:v>39.44351426117818</c:v>
                </c:pt>
                <c:pt idx="736">
                  <c:v>38.871869126958195</c:v>
                </c:pt>
                <c:pt idx="737">
                  <c:v>38.871869126958195</c:v>
                </c:pt>
                <c:pt idx="738">
                  <c:v>39.44351426117818</c:v>
                </c:pt>
                <c:pt idx="739">
                  <c:v>39.44351426117818</c:v>
                </c:pt>
                <c:pt idx="740">
                  <c:v>40.015159395398157</c:v>
                </c:pt>
                <c:pt idx="741">
                  <c:v>40.586804529618071</c:v>
                </c:pt>
                <c:pt idx="742">
                  <c:v>41.158449663838077</c:v>
                </c:pt>
                <c:pt idx="743">
                  <c:v>41.730094798058083</c:v>
                </c:pt>
                <c:pt idx="744">
                  <c:v>42.301739932278053</c:v>
                </c:pt>
                <c:pt idx="745">
                  <c:v>45.159965603377927</c:v>
                </c:pt>
                <c:pt idx="746">
                  <c:v>44.588320469157949</c:v>
                </c:pt>
                <c:pt idx="747">
                  <c:v>46.303255871817854</c:v>
                </c:pt>
                <c:pt idx="748">
                  <c:v>45.159965603377927</c:v>
                </c:pt>
                <c:pt idx="749">
                  <c:v>46.303255871817854</c:v>
                </c:pt>
                <c:pt idx="750">
                  <c:v>43.445030200718001</c:v>
                </c:pt>
                <c:pt idx="751">
                  <c:v>49.733126677137712</c:v>
                </c:pt>
                <c:pt idx="752">
                  <c:v>45.731610737597912</c:v>
                </c:pt>
                <c:pt idx="753">
                  <c:v>40.586804529618071</c:v>
                </c:pt>
                <c:pt idx="754">
                  <c:v>41.730094798058083</c:v>
                </c:pt>
                <c:pt idx="755">
                  <c:v>44.588320469157949</c:v>
                </c:pt>
                <c:pt idx="756">
                  <c:v>43.445030200718001</c:v>
                </c:pt>
                <c:pt idx="757">
                  <c:v>45.159965603377927</c:v>
                </c:pt>
                <c:pt idx="758">
                  <c:v>48.018191274477829</c:v>
                </c:pt>
                <c:pt idx="759">
                  <c:v>44.588320469157949</c:v>
                </c:pt>
                <c:pt idx="760">
                  <c:v>41.730094798058083</c:v>
                </c:pt>
                <c:pt idx="761">
                  <c:v>40.015159395398157</c:v>
                </c:pt>
                <c:pt idx="762">
                  <c:v>39.44351426117818</c:v>
                </c:pt>
                <c:pt idx="763">
                  <c:v>39.44351426117818</c:v>
                </c:pt>
                <c:pt idx="764">
                  <c:v>40.015159395398157</c:v>
                </c:pt>
                <c:pt idx="765">
                  <c:v>40.586804529618071</c:v>
                </c:pt>
                <c:pt idx="766">
                  <c:v>41.158449663838077</c:v>
                </c:pt>
                <c:pt idx="767">
                  <c:v>41.158449663838077</c:v>
                </c:pt>
                <c:pt idx="768">
                  <c:v>41.730094798058083</c:v>
                </c:pt>
                <c:pt idx="769">
                  <c:v>42.301739932278053</c:v>
                </c:pt>
                <c:pt idx="770">
                  <c:v>42.873385066498024</c:v>
                </c:pt>
                <c:pt idx="771">
                  <c:v>45.731610737597912</c:v>
                </c:pt>
                <c:pt idx="772">
                  <c:v>45.159965603377927</c:v>
                </c:pt>
                <c:pt idx="773">
                  <c:v>45.731610737597912</c:v>
                </c:pt>
                <c:pt idx="774">
                  <c:v>45.159965603377927</c:v>
                </c:pt>
                <c:pt idx="775">
                  <c:v>45.159965603377927</c:v>
                </c:pt>
                <c:pt idx="776">
                  <c:v>46.303255871817854</c:v>
                </c:pt>
                <c:pt idx="777">
                  <c:v>42.873385066498024</c:v>
                </c:pt>
                <c:pt idx="778">
                  <c:v>42.873385066498024</c:v>
                </c:pt>
                <c:pt idx="779">
                  <c:v>42.301739932278053</c:v>
                </c:pt>
                <c:pt idx="780">
                  <c:v>44.016675334938</c:v>
                </c:pt>
                <c:pt idx="781">
                  <c:v>59.451093958877244</c:v>
                </c:pt>
                <c:pt idx="782">
                  <c:v>42.301739932278053</c:v>
                </c:pt>
                <c:pt idx="783">
                  <c:v>33.15541778475847</c:v>
                </c:pt>
                <c:pt idx="784">
                  <c:v>37.156933724298298</c:v>
                </c:pt>
                <c:pt idx="785">
                  <c:v>29.725546979438615</c:v>
                </c:pt>
                <c:pt idx="786">
                  <c:v>43.445030200718001</c:v>
                </c:pt>
                <c:pt idx="787">
                  <c:v>44.588320469157949</c:v>
                </c:pt>
                <c:pt idx="788">
                  <c:v>44.016675334938</c:v>
                </c:pt>
                <c:pt idx="789">
                  <c:v>40.586804529618071</c:v>
                </c:pt>
                <c:pt idx="790">
                  <c:v>42.301739932278053</c:v>
                </c:pt>
                <c:pt idx="791">
                  <c:v>41.158449663838077</c:v>
                </c:pt>
                <c:pt idx="792">
                  <c:v>41.158449663838077</c:v>
                </c:pt>
                <c:pt idx="793">
                  <c:v>41.158449663838077</c:v>
                </c:pt>
                <c:pt idx="794">
                  <c:v>41.730094798058083</c:v>
                </c:pt>
                <c:pt idx="795">
                  <c:v>42.873385066498024</c:v>
                </c:pt>
                <c:pt idx="796">
                  <c:v>43.445030200718001</c:v>
                </c:pt>
                <c:pt idx="797">
                  <c:v>43.445030200718001</c:v>
                </c:pt>
                <c:pt idx="798">
                  <c:v>44.016675334938</c:v>
                </c:pt>
                <c:pt idx="799">
                  <c:v>40.586804529618071</c:v>
                </c:pt>
                <c:pt idx="800">
                  <c:v>42.301739932278053</c:v>
                </c:pt>
                <c:pt idx="801">
                  <c:v>43.445030200718001</c:v>
                </c:pt>
                <c:pt idx="802">
                  <c:v>44.588320469157949</c:v>
                </c:pt>
                <c:pt idx="803">
                  <c:v>45.159965603377927</c:v>
                </c:pt>
                <c:pt idx="804">
                  <c:v>45.731610737597912</c:v>
                </c:pt>
                <c:pt idx="805">
                  <c:v>48.018191274477829</c:v>
                </c:pt>
                <c:pt idx="806">
                  <c:v>50.876416945577652</c:v>
                </c:pt>
                <c:pt idx="807">
                  <c:v>42.873385066498024</c:v>
                </c:pt>
                <c:pt idx="808">
                  <c:v>34.870353187418395</c:v>
                </c:pt>
                <c:pt idx="809">
                  <c:v>38.871869126958195</c:v>
                </c:pt>
                <c:pt idx="810">
                  <c:v>40.015159395398157</c:v>
                </c:pt>
                <c:pt idx="811">
                  <c:v>39.44351426117818</c:v>
                </c:pt>
                <c:pt idx="812">
                  <c:v>40.586804529618071</c:v>
                </c:pt>
                <c:pt idx="813">
                  <c:v>39.44351426117818</c:v>
                </c:pt>
                <c:pt idx="814">
                  <c:v>39.44351426117818</c:v>
                </c:pt>
                <c:pt idx="815">
                  <c:v>39.44351426117818</c:v>
                </c:pt>
                <c:pt idx="816">
                  <c:v>39.44351426117818</c:v>
                </c:pt>
                <c:pt idx="817">
                  <c:v>40.015159395398157</c:v>
                </c:pt>
                <c:pt idx="818">
                  <c:v>41.158449663838077</c:v>
                </c:pt>
                <c:pt idx="819">
                  <c:v>41.158449663838077</c:v>
                </c:pt>
                <c:pt idx="820">
                  <c:v>41.158449663838077</c:v>
                </c:pt>
                <c:pt idx="821">
                  <c:v>44.016675334938</c:v>
                </c:pt>
                <c:pt idx="822">
                  <c:v>42.301739932278053</c:v>
                </c:pt>
                <c:pt idx="823">
                  <c:v>44.588320469157949</c:v>
                </c:pt>
                <c:pt idx="824">
                  <c:v>43.445030200718001</c:v>
                </c:pt>
                <c:pt idx="825">
                  <c:v>44.016675334938</c:v>
                </c:pt>
                <c:pt idx="826">
                  <c:v>43.445030200718001</c:v>
                </c:pt>
                <c:pt idx="827">
                  <c:v>44.016675334938</c:v>
                </c:pt>
                <c:pt idx="828">
                  <c:v>45.159965603377927</c:v>
                </c:pt>
                <c:pt idx="829">
                  <c:v>45.731610737597912</c:v>
                </c:pt>
                <c:pt idx="830">
                  <c:v>45.159965603377927</c:v>
                </c:pt>
                <c:pt idx="831">
                  <c:v>45.159965603377927</c:v>
                </c:pt>
                <c:pt idx="832">
                  <c:v>45.159965603377927</c:v>
                </c:pt>
                <c:pt idx="833">
                  <c:v>45.159965603377927</c:v>
                </c:pt>
                <c:pt idx="834">
                  <c:v>53.162997482457548</c:v>
                </c:pt>
                <c:pt idx="835">
                  <c:v>42.873385066498024</c:v>
                </c:pt>
                <c:pt idx="836">
                  <c:v>38.300223992738225</c:v>
                </c:pt>
                <c:pt idx="837">
                  <c:v>45.731610737597912</c:v>
                </c:pt>
                <c:pt idx="838">
                  <c:v>42.301739932278053</c:v>
                </c:pt>
                <c:pt idx="839">
                  <c:v>39.44351426117818</c:v>
                </c:pt>
                <c:pt idx="840">
                  <c:v>39.44351426117818</c:v>
                </c:pt>
                <c:pt idx="841">
                  <c:v>40.015159395398157</c:v>
                </c:pt>
                <c:pt idx="842">
                  <c:v>44.588320469157949</c:v>
                </c:pt>
                <c:pt idx="843">
                  <c:v>41.730094798058083</c:v>
                </c:pt>
                <c:pt idx="844">
                  <c:v>42.873385066498024</c:v>
                </c:pt>
                <c:pt idx="845">
                  <c:v>42.301739932278053</c:v>
                </c:pt>
                <c:pt idx="846">
                  <c:v>38.871869126958195</c:v>
                </c:pt>
                <c:pt idx="847">
                  <c:v>38.871869126958195</c:v>
                </c:pt>
                <c:pt idx="848">
                  <c:v>40.586804529618071</c:v>
                </c:pt>
                <c:pt idx="849">
                  <c:v>43.445030200718001</c:v>
                </c:pt>
                <c:pt idx="850">
                  <c:v>42.301739932278053</c:v>
                </c:pt>
                <c:pt idx="851">
                  <c:v>42.301739932278053</c:v>
                </c:pt>
                <c:pt idx="852">
                  <c:v>43.445030200718001</c:v>
                </c:pt>
                <c:pt idx="853">
                  <c:v>42.301739932278053</c:v>
                </c:pt>
                <c:pt idx="854">
                  <c:v>46.303255871817854</c:v>
                </c:pt>
                <c:pt idx="855">
                  <c:v>42.301739932278053</c:v>
                </c:pt>
                <c:pt idx="856">
                  <c:v>42.301739932278053</c:v>
                </c:pt>
                <c:pt idx="857">
                  <c:v>41.730094798058083</c:v>
                </c:pt>
                <c:pt idx="858">
                  <c:v>41.158449663838077</c:v>
                </c:pt>
                <c:pt idx="859">
                  <c:v>42.873385066498024</c:v>
                </c:pt>
                <c:pt idx="860">
                  <c:v>45.731610737597912</c:v>
                </c:pt>
                <c:pt idx="861">
                  <c:v>42.873385066498024</c:v>
                </c:pt>
                <c:pt idx="862">
                  <c:v>43.445030200718001</c:v>
                </c:pt>
                <c:pt idx="863">
                  <c:v>44.588320469157949</c:v>
                </c:pt>
                <c:pt idx="864">
                  <c:v>50.304771811357639</c:v>
                </c:pt>
                <c:pt idx="865">
                  <c:v>44.588320469157949</c:v>
                </c:pt>
                <c:pt idx="866">
                  <c:v>35.441998321638344</c:v>
                </c:pt>
                <c:pt idx="867">
                  <c:v>36.585288590078314</c:v>
                </c:pt>
                <c:pt idx="868">
                  <c:v>39.44351426117818</c:v>
                </c:pt>
                <c:pt idx="869">
                  <c:v>39.44351426117818</c:v>
                </c:pt>
                <c:pt idx="870">
                  <c:v>42.873385066498024</c:v>
                </c:pt>
                <c:pt idx="871">
                  <c:v>44.016675334938</c:v>
                </c:pt>
                <c:pt idx="872">
                  <c:v>42.301739932278053</c:v>
                </c:pt>
                <c:pt idx="873">
                  <c:v>40.015159395398157</c:v>
                </c:pt>
                <c:pt idx="874">
                  <c:v>39.44351426117818</c:v>
                </c:pt>
                <c:pt idx="875">
                  <c:v>41.158449663838077</c:v>
                </c:pt>
                <c:pt idx="876">
                  <c:v>46.874901006037845</c:v>
                </c:pt>
                <c:pt idx="877">
                  <c:v>39.44351426117818</c:v>
                </c:pt>
                <c:pt idx="878">
                  <c:v>41.158449663838077</c:v>
                </c:pt>
                <c:pt idx="879">
                  <c:v>41.158449663838077</c:v>
                </c:pt>
                <c:pt idx="880">
                  <c:v>41.158449663838077</c:v>
                </c:pt>
                <c:pt idx="881">
                  <c:v>41.158449663838077</c:v>
                </c:pt>
                <c:pt idx="882">
                  <c:v>41.730094798058083</c:v>
                </c:pt>
                <c:pt idx="883">
                  <c:v>46.874901006037845</c:v>
                </c:pt>
                <c:pt idx="884">
                  <c:v>46.303255871817854</c:v>
                </c:pt>
                <c:pt idx="885">
                  <c:v>49.733126677137712</c:v>
                </c:pt>
                <c:pt idx="886">
                  <c:v>49.733126677137712</c:v>
                </c:pt>
                <c:pt idx="887">
                  <c:v>46.874901006037845</c:v>
                </c:pt>
                <c:pt idx="888">
                  <c:v>47.446546140257816</c:v>
                </c:pt>
                <c:pt idx="889">
                  <c:v>46.303255871817854</c:v>
                </c:pt>
                <c:pt idx="890">
                  <c:v>48.589836408697735</c:v>
                </c:pt>
                <c:pt idx="891">
                  <c:v>48.589836408697735</c:v>
                </c:pt>
                <c:pt idx="892">
                  <c:v>49.161481542917734</c:v>
                </c:pt>
                <c:pt idx="893">
                  <c:v>35.441998321638344</c:v>
                </c:pt>
                <c:pt idx="894">
                  <c:v>49.161481542917734</c:v>
                </c:pt>
                <c:pt idx="895">
                  <c:v>35.441998321638344</c:v>
                </c:pt>
                <c:pt idx="896">
                  <c:v>30.868837247878581</c:v>
                </c:pt>
                <c:pt idx="897">
                  <c:v>37.156933724298298</c:v>
                </c:pt>
                <c:pt idx="898">
                  <c:v>45.731610737597912</c:v>
                </c:pt>
                <c:pt idx="899">
                  <c:v>40.015159395398157</c:v>
                </c:pt>
                <c:pt idx="900">
                  <c:v>32.012127516318493</c:v>
                </c:pt>
                <c:pt idx="901">
                  <c:v>33.72706291897849</c:v>
                </c:pt>
                <c:pt idx="902">
                  <c:v>32.583772650538499</c:v>
                </c:pt>
                <c:pt idx="903">
                  <c:v>33.15541778475847</c:v>
                </c:pt>
                <c:pt idx="904">
                  <c:v>33.72706291897849</c:v>
                </c:pt>
                <c:pt idx="905">
                  <c:v>34.298708053198418</c:v>
                </c:pt>
                <c:pt idx="906">
                  <c:v>34.870353187418395</c:v>
                </c:pt>
                <c:pt idx="907">
                  <c:v>35.441998321638344</c:v>
                </c:pt>
                <c:pt idx="908">
                  <c:v>36.585288590078314</c:v>
                </c:pt>
                <c:pt idx="909">
                  <c:v>37.156933724298298</c:v>
                </c:pt>
                <c:pt idx="910">
                  <c:v>37.728578858518318</c:v>
                </c:pt>
                <c:pt idx="911">
                  <c:v>38.300223992738225</c:v>
                </c:pt>
                <c:pt idx="912">
                  <c:v>38.300223992738225</c:v>
                </c:pt>
                <c:pt idx="913">
                  <c:v>39.44351426117818</c:v>
                </c:pt>
                <c:pt idx="914">
                  <c:v>45.731610737597912</c:v>
                </c:pt>
                <c:pt idx="915">
                  <c:v>44.016675334938</c:v>
                </c:pt>
                <c:pt idx="916">
                  <c:v>43.445030200718001</c:v>
                </c:pt>
                <c:pt idx="917">
                  <c:v>38.871869126958195</c:v>
                </c:pt>
                <c:pt idx="918">
                  <c:v>36.585288590078314</c:v>
                </c:pt>
                <c:pt idx="919">
                  <c:v>45.731610737597912</c:v>
                </c:pt>
                <c:pt idx="920">
                  <c:v>44.588320469157949</c:v>
                </c:pt>
                <c:pt idx="921">
                  <c:v>81.745254193456219</c:v>
                </c:pt>
                <c:pt idx="922">
                  <c:v>32.583772650538499</c:v>
                </c:pt>
                <c:pt idx="923">
                  <c:v>34.870353187418395</c:v>
                </c:pt>
                <c:pt idx="924">
                  <c:v>42.301739932278053</c:v>
                </c:pt>
                <c:pt idx="925">
                  <c:v>34.298708053198418</c:v>
                </c:pt>
                <c:pt idx="926">
                  <c:v>40.586804529618071</c:v>
                </c:pt>
                <c:pt idx="927">
                  <c:v>38.871869126958195</c:v>
                </c:pt>
                <c:pt idx="928">
                  <c:v>39.44351426117818</c:v>
                </c:pt>
                <c:pt idx="929">
                  <c:v>39.44351426117818</c:v>
                </c:pt>
                <c:pt idx="930">
                  <c:v>38.871869126958195</c:v>
                </c:pt>
                <c:pt idx="931">
                  <c:v>40.015159395398157</c:v>
                </c:pt>
                <c:pt idx="932">
                  <c:v>40.586804529618071</c:v>
                </c:pt>
                <c:pt idx="933">
                  <c:v>40.586804529618071</c:v>
                </c:pt>
                <c:pt idx="934">
                  <c:v>41.158449663838077</c:v>
                </c:pt>
                <c:pt idx="935">
                  <c:v>42.301739932278053</c:v>
                </c:pt>
                <c:pt idx="936">
                  <c:v>42.873385066498024</c:v>
                </c:pt>
                <c:pt idx="937">
                  <c:v>43.445030200718001</c:v>
                </c:pt>
                <c:pt idx="938">
                  <c:v>44.588320469157949</c:v>
                </c:pt>
                <c:pt idx="939">
                  <c:v>44.588320469157949</c:v>
                </c:pt>
                <c:pt idx="940">
                  <c:v>44.016675334938</c:v>
                </c:pt>
                <c:pt idx="941">
                  <c:v>52.591352348237599</c:v>
                </c:pt>
                <c:pt idx="942">
                  <c:v>50.876416945577652</c:v>
                </c:pt>
                <c:pt idx="943">
                  <c:v>43.445030200718001</c:v>
                </c:pt>
                <c:pt idx="944">
                  <c:v>47.446546140257816</c:v>
                </c:pt>
                <c:pt idx="945">
                  <c:v>52.019707214017579</c:v>
                </c:pt>
                <c:pt idx="946">
                  <c:v>50.304771811357639</c:v>
                </c:pt>
                <c:pt idx="947">
                  <c:v>46.874901006037845</c:v>
                </c:pt>
                <c:pt idx="948">
                  <c:v>47.446546140257816</c:v>
                </c:pt>
                <c:pt idx="949">
                  <c:v>49.161481542917734</c:v>
                </c:pt>
                <c:pt idx="950">
                  <c:v>48.018191274477829</c:v>
                </c:pt>
                <c:pt idx="951">
                  <c:v>48.018191274477829</c:v>
                </c:pt>
                <c:pt idx="952">
                  <c:v>44.016675334938</c:v>
                </c:pt>
                <c:pt idx="953">
                  <c:v>35.441998321638344</c:v>
                </c:pt>
                <c:pt idx="954">
                  <c:v>38.871869126958195</c:v>
                </c:pt>
                <c:pt idx="955">
                  <c:v>38.300223992738225</c:v>
                </c:pt>
                <c:pt idx="956">
                  <c:v>38.871869126958195</c:v>
                </c:pt>
                <c:pt idx="957">
                  <c:v>40.015159395398157</c:v>
                </c:pt>
                <c:pt idx="958">
                  <c:v>42.301739932278053</c:v>
                </c:pt>
                <c:pt idx="959">
                  <c:v>36.585288590078314</c:v>
                </c:pt>
                <c:pt idx="960">
                  <c:v>45.731610737597912</c:v>
                </c:pt>
                <c:pt idx="961">
                  <c:v>44.588320469157949</c:v>
                </c:pt>
                <c:pt idx="962">
                  <c:v>43.445030200718001</c:v>
                </c:pt>
                <c:pt idx="963">
                  <c:v>44.016675334938</c:v>
                </c:pt>
                <c:pt idx="964">
                  <c:v>38.871869126958195</c:v>
                </c:pt>
                <c:pt idx="965">
                  <c:v>40.586804529618071</c:v>
                </c:pt>
                <c:pt idx="966">
                  <c:v>41.158449663838077</c:v>
                </c:pt>
                <c:pt idx="967">
                  <c:v>42.301739932278053</c:v>
                </c:pt>
                <c:pt idx="968">
                  <c:v>42.873385066498024</c:v>
                </c:pt>
                <c:pt idx="969">
                  <c:v>44.016675334938</c:v>
                </c:pt>
                <c:pt idx="970">
                  <c:v>46.303255871817854</c:v>
                </c:pt>
                <c:pt idx="971">
                  <c:v>49.733126677137712</c:v>
                </c:pt>
                <c:pt idx="972">
                  <c:v>52.019707214017579</c:v>
                </c:pt>
                <c:pt idx="973">
                  <c:v>50.304771811357639</c:v>
                </c:pt>
                <c:pt idx="974">
                  <c:v>50.304771811357639</c:v>
                </c:pt>
                <c:pt idx="975">
                  <c:v>49.161481542917734</c:v>
                </c:pt>
                <c:pt idx="976">
                  <c:v>49.733126677137712</c:v>
                </c:pt>
                <c:pt idx="977">
                  <c:v>49.161481542917734</c:v>
                </c:pt>
                <c:pt idx="978">
                  <c:v>45.159965603377927</c:v>
                </c:pt>
                <c:pt idx="979">
                  <c:v>42.301739932278053</c:v>
                </c:pt>
                <c:pt idx="980">
                  <c:v>41.158449663838077</c:v>
                </c:pt>
                <c:pt idx="981">
                  <c:v>43.445030200718001</c:v>
                </c:pt>
                <c:pt idx="982">
                  <c:v>45.159965603377927</c:v>
                </c:pt>
                <c:pt idx="983">
                  <c:v>41.158449663838077</c:v>
                </c:pt>
                <c:pt idx="984">
                  <c:v>44.016675334938</c:v>
                </c:pt>
                <c:pt idx="985">
                  <c:v>42.301739932278053</c:v>
                </c:pt>
                <c:pt idx="986">
                  <c:v>46.874901006037845</c:v>
                </c:pt>
                <c:pt idx="987">
                  <c:v>44.588320469157949</c:v>
                </c:pt>
                <c:pt idx="988">
                  <c:v>52.591352348237599</c:v>
                </c:pt>
                <c:pt idx="989">
                  <c:v>44.588320469157949</c:v>
                </c:pt>
                <c:pt idx="990">
                  <c:v>44.588320469157949</c:v>
                </c:pt>
                <c:pt idx="991">
                  <c:v>45.159965603377927</c:v>
                </c:pt>
                <c:pt idx="992">
                  <c:v>44.588320469157949</c:v>
                </c:pt>
                <c:pt idx="993">
                  <c:v>44.588320469157949</c:v>
                </c:pt>
                <c:pt idx="994">
                  <c:v>44.588320469157949</c:v>
                </c:pt>
                <c:pt idx="995">
                  <c:v>44.588320469157949</c:v>
                </c:pt>
                <c:pt idx="996">
                  <c:v>48.018191274477829</c:v>
                </c:pt>
                <c:pt idx="997">
                  <c:v>45.159965603377927</c:v>
                </c:pt>
                <c:pt idx="998">
                  <c:v>45.159965603377927</c:v>
                </c:pt>
                <c:pt idx="999">
                  <c:v>45.731610737597912</c:v>
                </c:pt>
                <c:pt idx="1000">
                  <c:v>45.731610737597912</c:v>
                </c:pt>
                <c:pt idx="1001">
                  <c:v>45.159965603377927</c:v>
                </c:pt>
                <c:pt idx="1002">
                  <c:v>49.161481542917734</c:v>
                </c:pt>
                <c:pt idx="1003">
                  <c:v>48.018191274477829</c:v>
                </c:pt>
                <c:pt idx="1004">
                  <c:v>46.303255871817854</c:v>
                </c:pt>
                <c:pt idx="1005">
                  <c:v>81.173609059236256</c:v>
                </c:pt>
                <c:pt idx="1006">
                  <c:v>39.44351426117818</c:v>
                </c:pt>
                <c:pt idx="1007">
                  <c:v>42.873385066498024</c:v>
                </c:pt>
                <c:pt idx="1008">
                  <c:v>42.873385066498024</c:v>
                </c:pt>
                <c:pt idx="1009">
                  <c:v>39.44351426117818</c:v>
                </c:pt>
                <c:pt idx="1010">
                  <c:v>42.301739932278053</c:v>
                </c:pt>
                <c:pt idx="1011">
                  <c:v>44.588320469157949</c:v>
                </c:pt>
                <c:pt idx="1012">
                  <c:v>47.446546140257816</c:v>
                </c:pt>
                <c:pt idx="1013">
                  <c:v>44.588320469157949</c:v>
                </c:pt>
                <c:pt idx="1014">
                  <c:v>30.868837247878581</c:v>
                </c:pt>
                <c:pt idx="1015">
                  <c:v>49.161481542917734</c:v>
                </c:pt>
                <c:pt idx="1016">
                  <c:v>45.159965603377927</c:v>
                </c:pt>
                <c:pt idx="1017">
                  <c:v>45.159965603377927</c:v>
                </c:pt>
                <c:pt idx="1018">
                  <c:v>44.588320469157949</c:v>
                </c:pt>
                <c:pt idx="1019">
                  <c:v>45.159965603377927</c:v>
                </c:pt>
                <c:pt idx="1020">
                  <c:v>45.731610737597912</c:v>
                </c:pt>
                <c:pt idx="1021">
                  <c:v>45.159965603377927</c:v>
                </c:pt>
                <c:pt idx="1022">
                  <c:v>45.731610737597912</c:v>
                </c:pt>
                <c:pt idx="1023">
                  <c:v>46.303255871817854</c:v>
                </c:pt>
                <c:pt idx="1024">
                  <c:v>49.161481542917734</c:v>
                </c:pt>
                <c:pt idx="1025">
                  <c:v>42.873385066498024</c:v>
                </c:pt>
                <c:pt idx="1026">
                  <c:v>45.159965603377927</c:v>
                </c:pt>
                <c:pt idx="1027">
                  <c:v>45.159965603377927</c:v>
                </c:pt>
                <c:pt idx="1028">
                  <c:v>46.303255871817854</c:v>
                </c:pt>
                <c:pt idx="1029">
                  <c:v>45.731610737597912</c:v>
                </c:pt>
                <c:pt idx="1030">
                  <c:v>49.161481542917734</c:v>
                </c:pt>
                <c:pt idx="1031">
                  <c:v>49.161481542917734</c:v>
                </c:pt>
                <c:pt idx="1032">
                  <c:v>38.871869126958195</c:v>
                </c:pt>
                <c:pt idx="1033">
                  <c:v>48.018191274477829</c:v>
                </c:pt>
                <c:pt idx="1034">
                  <c:v>38.871869126958195</c:v>
                </c:pt>
                <c:pt idx="1035">
                  <c:v>42.301739932278053</c:v>
                </c:pt>
                <c:pt idx="1036">
                  <c:v>44.016675334938</c:v>
                </c:pt>
                <c:pt idx="1037">
                  <c:v>36.585288590078314</c:v>
                </c:pt>
                <c:pt idx="1038">
                  <c:v>45.159965603377927</c:v>
                </c:pt>
                <c:pt idx="1039">
                  <c:v>44.588320469157949</c:v>
                </c:pt>
                <c:pt idx="1040">
                  <c:v>42.873385066498024</c:v>
                </c:pt>
                <c:pt idx="1041">
                  <c:v>33.72706291897849</c:v>
                </c:pt>
                <c:pt idx="1042">
                  <c:v>33.72706291897849</c:v>
                </c:pt>
                <c:pt idx="1043">
                  <c:v>43.445030200718001</c:v>
                </c:pt>
                <c:pt idx="1044">
                  <c:v>44.588320469157949</c:v>
                </c:pt>
                <c:pt idx="1045">
                  <c:v>44.588320469157949</c:v>
                </c:pt>
                <c:pt idx="1046">
                  <c:v>48.589836408697735</c:v>
                </c:pt>
                <c:pt idx="1047">
                  <c:v>48.589836408697735</c:v>
                </c:pt>
                <c:pt idx="1048">
                  <c:v>48.018191274477829</c:v>
                </c:pt>
                <c:pt idx="1049">
                  <c:v>48.018191274477829</c:v>
                </c:pt>
                <c:pt idx="1050">
                  <c:v>50.304771811357639</c:v>
                </c:pt>
                <c:pt idx="1051">
                  <c:v>44.016675334938</c:v>
                </c:pt>
                <c:pt idx="1052">
                  <c:v>49.161481542917734</c:v>
                </c:pt>
                <c:pt idx="1053">
                  <c:v>48.589836408697735</c:v>
                </c:pt>
                <c:pt idx="1054">
                  <c:v>46.874901006037845</c:v>
                </c:pt>
                <c:pt idx="1055">
                  <c:v>47.446546140257816</c:v>
                </c:pt>
                <c:pt idx="1056">
                  <c:v>46.303255871817854</c:v>
                </c:pt>
                <c:pt idx="1057">
                  <c:v>57.16451342199737</c:v>
                </c:pt>
                <c:pt idx="1058">
                  <c:v>49.161481542917734</c:v>
                </c:pt>
                <c:pt idx="1059">
                  <c:v>45.731610737597912</c:v>
                </c:pt>
                <c:pt idx="1060">
                  <c:v>46.874901006037845</c:v>
                </c:pt>
                <c:pt idx="1061">
                  <c:v>33.72706291897849</c:v>
                </c:pt>
                <c:pt idx="1062">
                  <c:v>33.72706291897849</c:v>
                </c:pt>
                <c:pt idx="1063">
                  <c:v>43.445030200718001</c:v>
                </c:pt>
                <c:pt idx="1064">
                  <c:v>42.873385066498024</c:v>
                </c:pt>
                <c:pt idx="1065">
                  <c:v>41.730094798058083</c:v>
                </c:pt>
                <c:pt idx="1066">
                  <c:v>34.870353187418395</c:v>
                </c:pt>
                <c:pt idx="1067">
                  <c:v>45.159965603377927</c:v>
                </c:pt>
                <c:pt idx="1068">
                  <c:v>39.44351426117818</c:v>
                </c:pt>
                <c:pt idx="1069">
                  <c:v>40.015159395398157</c:v>
                </c:pt>
                <c:pt idx="1070">
                  <c:v>40.015159395398157</c:v>
                </c:pt>
                <c:pt idx="1071">
                  <c:v>42.301739932278053</c:v>
                </c:pt>
                <c:pt idx="1072">
                  <c:v>40.015159395398157</c:v>
                </c:pt>
                <c:pt idx="1073">
                  <c:v>41.730094798058083</c:v>
                </c:pt>
                <c:pt idx="1074">
                  <c:v>42.873385066498024</c:v>
                </c:pt>
                <c:pt idx="1075">
                  <c:v>44.588320469157949</c:v>
                </c:pt>
                <c:pt idx="1076">
                  <c:v>45.731610737597912</c:v>
                </c:pt>
                <c:pt idx="1077">
                  <c:v>45.731610737597912</c:v>
                </c:pt>
                <c:pt idx="1078">
                  <c:v>45.731610737597912</c:v>
                </c:pt>
                <c:pt idx="1079">
                  <c:v>46.303255871817854</c:v>
                </c:pt>
                <c:pt idx="1080">
                  <c:v>48.018191274477829</c:v>
                </c:pt>
                <c:pt idx="1081">
                  <c:v>48.018191274477829</c:v>
                </c:pt>
                <c:pt idx="1082">
                  <c:v>47.446546140257816</c:v>
                </c:pt>
                <c:pt idx="1083">
                  <c:v>48.018191274477829</c:v>
                </c:pt>
                <c:pt idx="1084">
                  <c:v>50.304771811357639</c:v>
                </c:pt>
                <c:pt idx="1085">
                  <c:v>48.589836408697735</c:v>
                </c:pt>
                <c:pt idx="1086">
                  <c:v>56.592868287777399</c:v>
                </c:pt>
                <c:pt idx="1087">
                  <c:v>52.019707214017579</c:v>
                </c:pt>
                <c:pt idx="1088">
                  <c:v>36.585288590078314</c:v>
                </c:pt>
                <c:pt idx="1089">
                  <c:v>36.585288590078314</c:v>
                </c:pt>
                <c:pt idx="1090">
                  <c:v>33.15541778475847</c:v>
                </c:pt>
                <c:pt idx="1091">
                  <c:v>42.301739932278053</c:v>
                </c:pt>
                <c:pt idx="1092">
                  <c:v>41.730094798058083</c:v>
                </c:pt>
                <c:pt idx="1093">
                  <c:v>54.306287750897425</c:v>
                </c:pt>
                <c:pt idx="1094">
                  <c:v>38.871869126958195</c:v>
                </c:pt>
                <c:pt idx="1095">
                  <c:v>45.731610737597912</c:v>
                </c:pt>
                <c:pt idx="1096">
                  <c:v>42.873385066498024</c:v>
                </c:pt>
                <c:pt idx="1097">
                  <c:v>40.586804529618071</c:v>
                </c:pt>
                <c:pt idx="1098">
                  <c:v>41.158449663838077</c:v>
                </c:pt>
                <c:pt idx="1099">
                  <c:v>42.873385066498024</c:v>
                </c:pt>
                <c:pt idx="1100">
                  <c:v>42.873385066498024</c:v>
                </c:pt>
                <c:pt idx="1101">
                  <c:v>42.301739932278053</c:v>
                </c:pt>
                <c:pt idx="1102">
                  <c:v>42.301739932278053</c:v>
                </c:pt>
                <c:pt idx="1103">
                  <c:v>41.158449663838077</c:v>
                </c:pt>
                <c:pt idx="1104">
                  <c:v>40.586804529618071</c:v>
                </c:pt>
                <c:pt idx="1105">
                  <c:v>39.44351426117818</c:v>
                </c:pt>
                <c:pt idx="1106">
                  <c:v>38.300223992738225</c:v>
                </c:pt>
                <c:pt idx="1107">
                  <c:v>36.585288590078314</c:v>
                </c:pt>
                <c:pt idx="1108">
                  <c:v>35.441998321638344</c:v>
                </c:pt>
                <c:pt idx="1109">
                  <c:v>34.298708053198418</c:v>
                </c:pt>
                <c:pt idx="1110">
                  <c:v>33.15541778475847</c:v>
                </c:pt>
                <c:pt idx="1111">
                  <c:v>33.15541778475847</c:v>
                </c:pt>
                <c:pt idx="1112">
                  <c:v>33.15541778475847</c:v>
                </c:pt>
                <c:pt idx="1113">
                  <c:v>34.298708053198418</c:v>
                </c:pt>
                <c:pt idx="1114">
                  <c:v>34.870353187418395</c:v>
                </c:pt>
                <c:pt idx="1115">
                  <c:v>34.870353187418395</c:v>
                </c:pt>
                <c:pt idx="1116">
                  <c:v>35.441998321638344</c:v>
                </c:pt>
                <c:pt idx="1117">
                  <c:v>35.441998321638344</c:v>
                </c:pt>
                <c:pt idx="1118">
                  <c:v>35.441998321638344</c:v>
                </c:pt>
                <c:pt idx="1119">
                  <c:v>36.013643455858286</c:v>
                </c:pt>
                <c:pt idx="1120">
                  <c:v>36.013643455858286</c:v>
                </c:pt>
                <c:pt idx="1121">
                  <c:v>36.585288590078314</c:v>
                </c:pt>
                <c:pt idx="1122">
                  <c:v>36.585288590078314</c:v>
                </c:pt>
                <c:pt idx="1123">
                  <c:v>34.298708053198418</c:v>
                </c:pt>
                <c:pt idx="1124">
                  <c:v>39.44351426117818</c:v>
                </c:pt>
                <c:pt idx="1125">
                  <c:v>34.298708053198418</c:v>
                </c:pt>
                <c:pt idx="1126">
                  <c:v>38.300223992738225</c:v>
                </c:pt>
                <c:pt idx="1127">
                  <c:v>38.871869126958195</c:v>
                </c:pt>
                <c:pt idx="1128">
                  <c:v>42.873385066498024</c:v>
                </c:pt>
                <c:pt idx="1129">
                  <c:v>46.303255871817854</c:v>
                </c:pt>
                <c:pt idx="1130">
                  <c:v>43.445030200718001</c:v>
                </c:pt>
                <c:pt idx="1131">
                  <c:v>48.589836408697735</c:v>
                </c:pt>
                <c:pt idx="1132">
                  <c:v>30.297192113658625</c:v>
                </c:pt>
                <c:pt idx="1133">
                  <c:v>40.586804529618071</c:v>
                </c:pt>
                <c:pt idx="1134">
                  <c:v>38.871869126958195</c:v>
                </c:pt>
                <c:pt idx="1135">
                  <c:v>38.300223992738225</c:v>
                </c:pt>
                <c:pt idx="1136">
                  <c:v>37.728578858518318</c:v>
                </c:pt>
                <c:pt idx="1137">
                  <c:v>41.158449663838077</c:v>
                </c:pt>
                <c:pt idx="1138">
                  <c:v>42.873385066498024</c:v>
                </c:pt>
                <c:pt idx="1139">
                  <c:v>42.301739932278053</c:v>
                </c:pt>
                <c:pt idx="1140">
                  <c:v>38.871869126958195</c:v>
                </c:pt>
                <c:pt idx="1141">
                  <c:v>38.871869126958195</c:v>
                </c:pt>
                <c:pt idx="1142">
                  <c:v>40.586804529618071</c:v>
                </c:pt>
                <c:pt idx="1143">
                  <c:v>39.44351426117818</c:v>
                </c:pt>
                <c:pt idx="1144">
                  <c:v>32.012127516318493</c:v>
                </c:pt>
                <c:pt idx="1145">
                  <c:v>39.44351426117818</c:v>
                </c:pt>
                <c:pt idx="1146">
                  <c:v>33.72706291897849</c:v>
                </c:pt>
                <c:pt idx="1147">
                  <c:v>41.730094798058083</c:v>
                </c:pt>
                <c:pt idx="1148">
                  <c:v>41.158449663838077</c:v>
                </c:pt>
                <c:pt idx="1149">
                  <c:v>42.301739932278053</c:v>
                </c:pt>
                <c:pt idx="1150">
                  <c:v>41.730094798058083</c:v>
                </c:pt>
                <c:pt idx="1151">
                  <c:v>44.016675334938</c:v>
                </c:pt>
                <c:pt idx="1152">
                  <c:v>38.871869126958195</c:v>
                </c:pt>
                <c:pt idx="1153">
                  <c:v>38.871869126958195</c:v>
                </c:pt>
                <c:pt idx="1154">
                  <c:v>40.015159395398157</c:v>
                </c:pt>
                <c:pt idx="1155">
                  <c:v>36.013643455858286</c:v>
                </c:pt>
                <c:pt idx="1156">
                  <c:v>46.303255871817854</c:v>
                </c:pt>
                <c:pt idx="1157">
                  <c:v>46.874901006037845</c:v>
                </c:pt>
                <c:pt idx="1158">
                  <c:v>49.161481542917734</c:v>
                </c:pt>
                <c:pt idx="1159">
                  <c:v>48.018191274477829</c:v>
                </c:pt>
                <c:pt idx="1160">
                  <c:v>52.019707214017579</c:v>
                </c:pt>
                <c:pt idx="1161">
                  <c:v>50.304771811357639</c:v>
                </c:pt>
                <c:pt idx="1162">
                  <c:v>50.876416945577652</c:v>
                </c:pt>
                <c:pt idx="1163">
                  <c:v>60.594384227317192</c:v>
                </c:pt>
                <c:pt idx="1164">
                  <c:v>56.592868287777399</c:v>
                </c:pt>
                <c:pt idx="1165">
                  <c:v>57.16451342199737</c:v>
                </c:pt>
                <c:pt idx="1166">
                  <c:v>55.449578019337409</c:v>
                </c:pt>
                <c:pt idx="1167">
                  <c:v>56.021223153557393</c:v>
                </c:pt>
                <c:pt idx="1168">
                  <c:v>57.16451342199737</c:v>
                </c:pt>
                <c:pt idx="1169">
                  <c:v>56.021223153557393</c:v>
                </c:pt>
                <c:pt idx="1170">
                  <c:v>57.73615855621734</c:v>
                </c:pt>
                <c:pt idx="1171">
                  <c:v>59.451093958877244</c:v>
                </c:pt>
                <c:pt idx="1172">
                  <c:v>56.592868287777399</c:v>
                </c:pt>
                <c:pt idx="1173">
                  <c:v>60.022739093097236</c:v>
                </c:pt>
                <c:pt idx="1174">
                  <c:v>58.307803690437275</c:v>
                </c:pt>
                <c:pt idx="1175">
                  <c:v>68.597416106396778</c:v>
                </c:pt>
                <c:pt idx="1176">
                  <c:v>65.167545301076998</c:v>
                </c:pt>
                <c:pt idx="1177">
                  <c:v>63.452609898417045</c:v>
                </c:pt>
                <c:pt idx="1178">
                  <c:v>66.882480703736817</c:v>
                </c:pt>
                <c:pt idx="1179">
                  <c:v>62.309319629977132</c:v>
                </c:pt>
                <c:pt idx="1180">
                  <c:v>65.167545301076998</c:v>
                </c:pt>
                <c:pt idx="1181">
                  <c:v>52.019707214017579</c:v>
                </c:pt>
                <c:pt idx="1182">
                  <c:v>65.167545301076998</c:v>
                </c:pt>
                <c:pt idx="1183">
                  <c:v>63.452609898417045</c:v>
                </c:pt>
                <c:pt idx="1184">
                  <c:v>65.167545301076998</c:v>
                </c:pt>
                <c:pt idx="1185">
                  <c:v>65.167545301076998</c:v>
                </c:pt>
                <c:pt idx="1186">
                  <c:v>64.024255032637043</c:v>
                </c:pt>
                <c:pt idx="1187">
                  <c:v>54.877932885117445</c:v>
                </c:pt>
                <c:pt idx="1188">
                  <c:v>56.592868287777399</c:v>
                </c:pt>
                <c:pt idx="1189">
                  <c:v>61.737674495757119</c:v>
                </c:pt>
                <c:pt idx="1190">
                  <c:v>58.307803690437275</c:v>
                </c:pt>
                <c:pt idx="1191">
                  <c:v>62.880964764197053</c:v>
                </c:pt>
                <c:pt idx="1192">
                  <c:v>69.169061240616799</c:v>
                </c:pt>
                <c:pt idx="1193">
                  <c:v>65.167545301076998</c:v>
                </c:pt>
                <c:pt idx="1194">
                  <c:v>64.024255032637043</c:v>
                </c:pt>
                <c:pt idx="1195">
                  <c:v>61.166029361537198</c:v>
                </c:pt>
                <c:pt idx="1196">
                  <c:v>64.024255032637043</c:v>
                </c:pt>
                <c:pt idx="1197">
                  <c:v>65.167545301076998</c:v>
                </c:pt>
                <c:pt idx="1198">
                  <c:v>63.452609898417045</c:v>
                </c:pt>
                <c:pt idx="1199">
                  <c:v>67.45412583795688</c:v>
                </c:pt>
                <c:pt idx="1200">
                  <c:v>69.740706374836748</c:v>
                </c:pt>
                <c:pt idx="1201">
                  <c:v>56.592868287777399</c:v>
                </c:pt>
                <c:pt idx="1202">
                  <c:v>68.025770972176758</c:v>
                </c:pt>
                <c:pt idx="1203">
                  <c:v>68.025770972176758</c:v>
                </c:pt>
                <c:pt idx="1204">
                  <c:v>70.312351509056668</c:v>
                </c:pt>
                <c:pt idx="1205">
                  <c:v>76.028802851256387</c:v>
                </c:pt>
                <c:pt idx="1206">
                  <c:v>70.883996643276731</c:v>
                </c:pt>
                <c:pt idx="1207">
                  <c:v>69.740706374836748</c:v>
                </c:pt>
                <c:pt idx="1208">
                  <c:v>70.883996643276731</c:v>
                </c:pt>
                <c:pt idx="1209">
                  <c:v>71.455641777496623</c:v>
                </c:pt>
                <c:pt idx="1210">
                  <c:v>70.312351509056668</c:v>
                </c:pt>
                <c:pt idx="1211">
                  <c:v>70.883996643276731</c:v>
                </c:pt>
                <c:pt idx="1212">
                  <c:v>70.883996643276731</c:v>
                </c:pt>
                <c:pt idx="1213">
                  <c:v>68.025770972176758</c:v>
                </c:pt>
                <c:pt idx="1214">
                  <c:v>68.597416106396778</c:v>
                </c:pt>
                <c:pt idx="1215">
                  <c:v>68.597416106396778</c:v>
                </c:pt>
                <c:pt idx="1216">
                  <c:v>68.025770972176758</c:v>
                </c:pt>
                <c:pt idx="1217">
                  <c:v>64.024255032637043</c:v>
                </c:pt>
                <c:pt idx="1218">
                  <c:v>68.025770972176758</c:v>
                </c:pt>
                <c:pt idx="1219">
                  <c:v>70.312351509056668</c:v>
                </c:pt>
                <c:pt idx="1220">
                  <c:v>69.740706374836748</c:v>
                </c:pt>
                <c:pt idx="1221">
                  <c:v>70.312351509056668</c:v>
                </c:pt>
                <c:pt idx="1222">
                  <c:v>70.312351509056668</c:v>
                </c:pt>
                <c:pt idx="1223">
                  <c:v>70.883996643276731</c:v>
                </c:pt>
                <c:pt idx="1224">
                  <c:v>62.880964764197053</c:v>
                </c:pt>
                <c:pt idx="1225">
                  <c:v>72.027286911716686</c:v>
                </c:pt>
                <c:pt idx="1226">
                  <c:v>69.740706374836748</c:v>
                </c:pt>
                <c:pt idx="1227">
                  <c:v>69.740706374836748</c:v>
                </c:pt>
                <c:pt idx="1228">
                  <c:v>68.025770972176758</c:v>
                </c:pt>
                <c:pt idx="1229">
                  <c:v>65.739190435296976</c:v>
                </c:pt>
                <c:pt idx="1230">
                  <c:v>67.45412583795688</c:v>
                </c:pt>
                <c:pt idx="1231">
                  <c:v>69.169061240616799</c:v>
                </c:pt>
                <c:pt idx="1232">
                  <c:v>69.169061240616799</c:v>
                </c:pt>
                <c:pt idx="1233">
                  <c:v>67.45412583795688</c:v>
                </c:pt>
                <c:pt idx="1234">
                  <c:v>67.45412583795688</c:v>
                </c:pt>
                <c:pt idx="1235">
                  <c:v>69.740706374836748</c:v>
                </c:pt>
                <c:pt idx="1236">
                  <c:v>67.45412583795688</c:v>
                </c:pt>
                <c:pt idx="1237">
                  <c:v>68.025770972176758</c:v>
                </c:pt>
                <c:pt idx="1238">
                  <c:v>68.597416106396778</c:v>
                </c:pt>
                <c:pt idx="1239">
                  <c:v>68.597416106396778</c:v>
                </c:pt>
                <c:pt idx="1240">
                  <c:v>68.597416106396778</c:v>
                </c:pt>
                <c:pt idx="1241">
                  <c:v>68.597416106396778</c:v>
                </c:pt>
                <c:pt idx="1242">
                  <c:v>69.169061240616799</c:v>
                </c:pt>
                <c:pt idx="1243">
                  <c:v>69.169061240616799</c:v>
                </c:pt>
                <c:pt idx="1244">
                  <c:v>69.740706374836748</c:v>
                </c:pt>
                <c:pt idx="1245">
                  <c:v>69.740706374836748</c:v>
                </c:pt>
                <c:pt idx="1246">
                  <c:v>69.740706374836748</c:v>
                </c:pt>
                <c:pt idx="1247">
                  <c:v>68.597416106396778</c:v>
                </c:pt>
                <c:pt idx="1248">
                  <c:v>71.455641777496623</c:v>
                </c:pt>
                <c:pt idx="1249">
                  <c:v>66.310835569516939</c:v>
                </c:pt>
                <c:pt idx="1250">
                  <c:v>68.597416106396778</c:v>
                </c:pt>
                <c:pt idx="1251">
                  <c:v>69.169061240616799</c:v>
                </c:pt>
                <c:pt idx="1252">
                  <c:v>68.597416106396778</c:v>
                </c:pt>
                <c:pt idx="1253">
                  <c:v>68.597416106396778</c:v>
                </c:pt>
                <c:pt idx="1254">
                  <c:v>68.025770972176758</c:v>
                </c:pt>
                <c:pt idx="1255">
                  <c:v>67.45412583795688</c:v>
                </c:pt>
                <c:pt idx="1256">
                  <c:v>68.597416106396778</c:v>
                </c:pt>
                <c:pt idx="1257">
                  <c:v>69.169061240616799</c:v>
                </c:pt>
                <c:pt idx="1258">
                  <c:v>69.740706374836748</c:v>
                </c:pt>
                <c:pt idx="1259">
                  <c:v>69.740706374836748</c:v>
                </c:pt>
                <c:pt idx="1260">
                  <c:v>70.312351509056668</c:v>
                </c:pt>
                <c:pt idx="1261">
                  <c:v>70.312351509056668</c:v>
                </c:pt>
                <c:pt idx="1262">
                  <c:v>70.883996643276731</c:v>
                </c:pt>
                <c:pt idx="1263">
                  <c:v>69.740706374836748</c:v>
                </c:pt>
                <c:pt idx="1264">
                  <c:v>69.740706374836748</c:v>
                </c:pt>
                <c:pt idx="1265">
                  <c:v>69.740706374836748</c:v>
                </c:pt>
                <c:pt idx="1266">
                  <c:v>70.312351509056668</c:v>
                </c:pt>
                <c:pt idx="1267">
                  <c:v>70.883996643276731</c:v>
                </c:pt>
                <c:pt idx="1268">
                  <c:v>70.883996643276731</c:v>
                </c:pt>
                <c:pt idx="1269">
                  <c:v>69.740706374836748</c:v>
                </c:pt>
                <c:pt idx="1270">
                  <c:v>69.169061240616799</c:v>
                </c:pt>
                <c:pt idx="1271">
                  <c:v>65.167545301076998</c:v>
                </c:pt>
                <c:pt idx="1272">
                  <c:v>68.597416106396778</c:v>
                </c:pt>
                <c:pt idx="1273">
                  <c:v>68.025770972176758</c:v>
                </c:pt>
                <c:pt idx="1274">
                  <c:v>66.882480703736817</c:v>
                </c:pt>
                <c:pt idx="1275">
                  <c:v>67.45412583795688</c:v>
                </c:pt>
                <c:pt idx="1276">
                  <c:v>68.025770972176758</c:v>
                </c:pt>
                <c:pt idx="1277">
                  <c:v>68.597416106396778</c:v>
                </c:pt>
                <c:pt idx="1278">
                  <c:v>69.169061240616799</c:v>
                </c:pt>
                <c:pt idx="1279">
                  <c:v>69.169061240616799</c:v>
                </c:pt>
                <c:pt idx="1280">
                  <c:v>69.169061240616799</c:v>
                </c:pt>
                <c:pt idx="1281">
                  <c:v>69.740706374836748</c:v>
                </c:pt>
                <c:pt idx="1282">
                  <c:v>69.740706374836748</c:v>
                </c:pt>
                <c:pt idx="1283">
                  <c:v>69.740706374836748</c:v>
                </c:pt>
                <c:pt idx="1284">
                  <c:v>69.740706374836748</c:v>
                </c:pt>
                <c:pt idx="1285">
                  <c:v>70.312351509056668</c:v>
                </c:pt>
                <c:pt idx="1286">
                  <c:v>70.883996643276731</c:v>
                </c:pt>
                <c:pt idx="1287">
                  <c:v>70.883996643276731</c:v>
                </c:pt>
                <c:pt idx="1288">
                  <c:v>70.883996643276731</c:v>
                </c:pt>
                <c:pt idx="1289">
                  <c:v>70.883996643276731</c:v>
                </c:pt>
                <c:pt idx="1290">
                  <c:v>71.455641777496623</c:v>
                </c:pt>
                <c:pt idx="1291">
                  <c:v>71.455641777496623</c:v>
                </c:pt>
                <c:pt idx="1292">
                  <c:v>71.455641777496623</c:v>
                </c:pt>
                <c:pt idx="1293">
                  <c:v>71.455641777496623</c:v>
                </c:pt>
                <c:pt idx="1294">
                  <c:v>64.024255032637043</c:v>
                </c:pt>
                <c:pt idx="1295">
                  <c:v>64.024255032637043</c:v>
                </c:pt>
                <c:pt idx="1296">
                  <c:v>65.739190435296976</c:v>
                </c:pt>
                <c:pt idx="1297">
                  <c:v>66.310835569516939</c:v>
                </c:pt>
                <c:pt idx="1298">
                  <c:v>66.882480703736817</c:v>
                </c:pt>
                <c:pt idx="1299">
                  <c:v>67.45412583795688</c:v>
                </c:pt>
                <c:pt idx="1300">
                  <c:v>68.025770972176758</c:v>
                </c:pt>
                <c:pt idx="1301">
                  <c:v>68.597416106396778</c:v>
                </c:pt>
                <c:pt idx="1302">
                  <c:v>68.597416106396778</c:v>
                </c:pt>
                <c:pt idx="1303">
                  <c:v>68.597416106396778</c:v>
                </c:pt>
                <c:pt idx="1304">
                  <c:v>66.310835569516939</c:v>
                </c:pt>
                <c:pt idx="1305">
                  <c:v>66.882480703736817</c:v>
                </c:pt>
                <c:pt idx="1306">
                  <c:v>68.597416106396778</c:v>
                </c:pt>
                <c:pt idx="1307">
                  <c:v>69.169061240616799</c:v>
                </c:pt>
                <c:pt idx="1308">
                  <c:v>70.312351509056668</c:v>
                </c:pt>
                <c:pt idx="1309">
                  <c:v>69.169061240616799</c:v>
                </c:pt>
                <c:pt idx="1310">
                  <c:v>56.021223153557393</c:v>
                </c:pt>
                <c:pt idx="1311">
                  <c:v>57.16451342199737</c:v>
                </c:pt>
                <c:pt idx="1312">
                  <c:v>60.022739093097236</c:v>
                </c:pt>
                <c:pt idx="1313">
                  <c:v>60.594384227317192</c:v>
                </c:pt>
                <c:pt idx="1314">
                  <c:v>64.024255032637043</c:v>
                </c:pt>
                <c:pt idx="1315">
                  <c:v>65.167545301076998</c:v>
                </c:pt>
                <c:pt idx="1316">
                  <c:v>66.310835569516939</c:v>
                </c:pt>
                <c:pt idx="1317">
                  <c:v>66.882480703736817</c:v>
                </c:pt>
                <c:pt idx="1318">
                  <c:v>67.45412583795688</c:v>
                </c:pt>
                <c:pt idx="1319">
                  <c:v>67.45412583795688</c:v>
                </c:pt>
                <c:pt idx="1320">
                  <c:v>67.45412583795688</c:v>
                </c:pt>
                <c:pt idx="1321">
                  <c:v>68.025770972176758</c:v>
                </c:pt>
                <c:pt idx="1322">
                  <c:v>68.597416106396778</c:v>
                </c:pt>
                <c:pt idx="1323">
                  <c:v>69.169061240616799</c:v>
                </c:pt>
                <c:pt idx="1324">
                  <c:v>69.740706374836748</c:v>
                </c:pt>
                <c:pt idx="1325">
                  <c:v>69.740706374836748</c:v>
                </c:pt>
                <c:pt idx="1326">
                  <c:v>70.312351509056668</c:v>
                </c:pt>
                <c:pt idx="1327">
                  <c:v>70.883996643276731</c:v>
                </c:pt>
                <c:pt idx="1328">
                  <c:v>65.739190435296976</c:v>
                </c:pt>
                <c:pt idx="1329">
                  <c:v>67.45412583795688</c:v>
                </c:pt>
                <c:pt idx="1330">
                  <c:v>68.597416106396778</c:v>
                </c:pt>
                <c:pt idx="1331">
                  <c:v>69.169061240616799</c:v>
                </c:pt>
                <c:pt idx="1332">
                  <c:v>69.740706374836748</c:v>
                </c:pt>
                <c:pt idx="1333">
                  <c:v>70.883996643276731</c:v>
                </c:pt>
                <c:pt idx="1334">
                  <c:v>70.883996643276731</c:v>
                </c:pt>
                <c:pt idx="1335">
                  <c:v>70.883996643276731</c:v>
                </c:pt>
                <c:pt idx="1336">
                  <c:v>70.883996643276731</c:v>
                </c:pt>
                <c:pt idx="1337">
                  <c:v>70.883996643276731</c:v>
                </c:pt>
                <c:pt idx="1338">
                  <c:v>71.455641777496623</c:v>
                </c:pt>
                <c:pt idx="1339">
                  <c:v>69.169061240616799</c:v>
                </c:pt>
                <c:pt idx="1340">
                  <c:v>69.169061240616799</c:v>
                </c:pt>
                <c:pt idx="1341">
                  <c:v>69.169061240616799</c:v>
                </c:pt>
                <c:pt idx="1342">
                  <c:v>69.740706374836748</c:v>
                </c:pt>
                <c:pt idx="1343">
                  <c:v>69.740706374836748</c:v>
                </c:pt>
                <c:pt idx="1344">
                  <c:v>69.740706374836748</c:v>
                </c:pt>
                <c:pt idx="1345">
                  <c:v>69.740706374836748</c:v>
                </c:pt>
                <c:pt idx="1346">
                  <c:v>69.740706374836748</c:v>
                </c:pt>
                <c:pt idx="1347">
                  <c:v>69.740706374836748</c:v>
                </c:pt>
                <c:pt idx="1348">
                  <c:v>70.312351509056668</c:v>
                </c:pt>
                <c:pt idx="1349">
                  <c:v>70.883996643276731</c:v>
                </c:pt>
                <c:pt idx="1350">
                  <c:v>71.455641777496623</c:v>
                </c:pt>
                <c:pt idx="1351">
                  <c:v>72.59893204593665</c:v>
                </c:pt>
                <c:pt idx="1352">
                  <c:v>74.313867448596582</c:v>
                </c:pt>
                <c:pt idx="1353">
                  <c:v>74.313867448596582</c:v>
                </c:pt>
                <c:pt idx="1354">
                  <c:v>68.597416106396778</c:v>
                </c:pt>
                <c:pt idx="1355">
                  <c:v>78.887028522356303</c:v>
                </c:pt>
                <c:pt idx="1356">
                  <c:v>84.031834730336129</c:v>
                </c:pt>
                <c:pt idx="1357">
                  <c:v>87.46170553565598</c:v>
                </c:pt>
                <c:pt idx="1358">
                  <c:v>88.604995804095878</c:v>
                </c:pt>
                <c:pt idx="1359">
                  <c:v>81.745254193456219</c:v>
                </c:pt>
                <c:pt idx="1360">
                  <c:v>88.604995804095878</c:v>
                </c:pt>
                <c:pt idx="1361">
                  <c:v>91.46322147519588</c:v>
                </c:pt>
                <c:pt idx="1362">
                  <c:v>94.321447146295597</c:v>
                </c:pt>
                <c:pt idx="1363">
                  <c:v>96.608027683175536</c:v>
                </c:pt>
                <c:pt idx="1364">
                  <c:v>98.894608220055446</c:v>
                </c:pt>
                <c:pt idx="1365">
                  <c:v>102.89612415959526</c:v>
                </c:pt>
                <c:pt idx="1366">
                  <c:v>106.32599496491515</c:v>
                </c:pt>
                <c:pt idx="1367">
                  <c:v>109.75586577023491</c:v>
                </c:pt>
                <c:pt idx="1368">
                  <c:v>113.75738170977475</c:v>
                </c:pt>
                <c:pt idx="1369">
                  <c:v>116.61560738087464</c:v>
                </c:pt>
                <c:pt idx="1370">
                  <c:v>120.04547818619436</c:v>
                </c:pt>
                <c:pt idx="1371">
                  <c:v>123.47534899151424</c:v>
                </c:pt>
                <c:pt idx="1372">
                  <c:v>126.90521979683417</c:v>
                </c:pt>
                <c:pt idx="1373">
                  <c:v>131.47838087059409</c:v>
                </c:pt>
                <c:pt idx="1374">
                  <c:v>136.62318707857381</c:v>
                </c:pt>
                <c:pt idx="1375">
                  <c:v>140.62470301811351</c:v>
                </c:pt>
                <c:pt idx="1376">
                  <c:v>145.19786409187313</c:v>
                </c:pt>
                <c:pt idx="1377">
                  <c:v>148.62773489719331</c:v>
                </c:pt>
                <c:pt idx="1378">
                  <c:v>129.19180033371404</c:v>
                </c:pt>
                <c:pt idx="1379">
                  <c:v>140.05305788389364</c:v>
                </c:pt>
                <c:pt idx="1380">
                  <c:v>149.19938003141311</c:v>
                </c:pt>
                <c:pt idx="1381">
                  <c:v>149.7710251656332</c:v>
                </c:pt>
                <c:pt idx="1382">
                  <c:v>151.48596056829311</c:v>
                </c:pt>
                <c:pt idx="1383">
                  <c:v>155.48747650783304</c:v>
                </c:pt>
                <c:pt idx="1384">
                  <c:v>158.91734731315267</c:v>
                </c:pt>
                <c:pt idx="1385">
                  <c:v>161.20392785003261</c:v>
                </c:pt>
                <c:pt idx="1386">
                  <c:v>164.0621535211323</c:v>
                </c:pt>
                <c:pt idx="1387">
                  <c:v>166.92037919223245</c:v>
                </c:pt>
                <c:pt idx="1388">
                  <c:v>156.05912164205279</c:v>
                </c:pt>
                <c:pt idx="1389">
                  <c:v>164.0621535211323</c:v>
                </c:pt>
                <c:pt idx="1390">
                  <c:v>169.77860486333208</c:v>
                </c:pt>
                <c:pt idx="1391">
                  <c:v>173.20847566865191</c:v>
                </c:pt>
                <c:pt idx="1392">
                  <c:v>177.78163674241193</c:v>
                </c:pt>
                <c:pt idx="1393">
                  <c:v>182.92644295039182</c:v>
                </c:pt>
                <c:pt idx="1394">
                  <c:v>186.35631375571154</c:v>
                </c:pt>
                <c:pt idx="1395">
                  <c:v>190.92947482947125</c:v>
                </c:pt>
                <c:pt idx="1396">
                  <c:v>194.35934563479103</c:v>
                </c:pt>
                <c:pt idx="1397">
                  <c:v>198.3608615743309</c:v>
                </c:pt>
                <c:pt idx="1398">
                  <c:v>201.2190872454307</c:v>
                </c:pt>
                <c:pt idx="1399">
                  <c:v>204.64895805075062</c:v>
                </c:pt>
                <c:pt idx="1400">
                  <c:v>208.07882885607057</c:v>
                </c:pt>
                <c:pt idx="1401">
                  <c:v>212.08034479561024</c:v>
                </c:pt>
                <c:pt idx="1402">
                  <c:v>214.9385704667101</c:v>
                </c:pt>
                <c:pt idx="1403">
                  <c:v>217.79679613780996</c:v>
                </c:pt>
                <c:pt idx="1404">
                  <c:v>218.94008640624989</c:v>
                </c:pt>
                <c:pt idx="1405">
                  <c:v>221.2266669431298</c:v>
                </c:pt>
                <c:pt idx="1406">
                  <c:v>224.08489261422969</c:v>
                </c:pt>
                <c:pt idx="1407">
                  <c:v>225.79982801688959</c:v>
                </c:pt>
                <c:pt idx="1408">
                  <c:v>229.2296988222094</c:v>
                </c:pt>
                <c:pt idx="1409">
                  <c:v>232.08792449330937</c:v>
                </c:pt>
                <c:pt idx="1410">
                  <c:v>234.94615016440915</c:v>
                </c:pt>
                <c:pt idx="1411">
                  <c:v>237.80437583550906</c:v>
                </c:pt>
                <c:pt idx="1412">
                  <c:v>240.66260150660901</c:v>
                </c:pt>
                <c:pt idx="1413">
                  <c:v>245.23576258036843</c:v>
                </c:pt>
                <c:pt idx="1414">
                  <c:v>249.80892365412845</c:v>
                </c:pt>
                <c:pt idx="1415">
                  <c:v>255.52537499632817</c:v>
                </c:pt>
                <c:pt idx="1416">
                  <c:v>259.52689093586798</c:v>
                </c:pt>
                <c:pt idx="1417">
                  <c:v>262.95676174118745</c:v>
                </c:pt>
                <c:pt idx="1418">
                  <c:v>265.24334227806764</c:v>
                </c:pt>
                <c:pt idx="1419">
                  <c:v>267.52992281494772</c:v>
                </c:pt>
                <c:pt idx="1420">
                  <c:v>269.81650335182763</c:v>
                </c:pt>
                <c:pt idx="1421">
                  <c:v>273.24637415714716</c:v>
                </c:pt>
                <c:pt idx="1422">
                  <c:v>277.24789009668734</c:v>
                </c:pt>
                <c:pt idx="1423">
                  <c:v>280.67776090200709</c:v>
                </c:pt>
                <c:pt idx="1424">
                  <c:v>282.96434143888683</c:v>
                </c:pt>
                <c:pt idx="1425">
                  <c:v>286.39421224420664</c:v>
                </c:pt>
                <c:pt idx="1426">
                  <c:v>289.2524379153067</c:v>
                </c:pt>
                <c:pt idx="1427">
                  <c:v>292.68230872062651</c:v>
                </c:pt>
                <c:pt idx="1428">
                  <c:v>296.11217952594637</c:v>
                </c:pt>
                <c:pt idx="1429">
                  <c:v>300.68534059970648</c:v>
                </c:pt>
                <c:pt idx="1430">
                  <c:v>305.25850167346624</c:v>
                </c:pt>
                <c:pt idx="1431">
                  <c:v>308.68837247878548</c:v>
                </c:pt>
                <c:pt idx="1432">
                  <c:v>310.97495301566568</c:v>
                </c:pt>
                <c:pt idx="1433">
                  <c:v>314.40482382098548</c:v>
                </c:pt>
                <c:pt idx="1434">
                  <c:v>318.40633976052482</c:v>
                </c:pt>
                <c:pt idx="1435">
                  <c:v>321.83621056584525</c:v>
                </c:pt>
                <c:pt idx="1436">
                  <c:v>324.12279110272527</c:v>
                </c:pt>
                <c:pt idx="1437">
                  <c:v>326.40937163960501</c:v>
                </c:pt>
                <c:pt idx="1438">
                  <c:v>328.1243070422646</c:v>
                </c:pt>
                <c:pt idx="1439">
                  <c:v>330.41088757914474</c:v>
                </c:pt>
                <c:pt idx="1440">
                  <c:v>331.55417784758436</c:v>
                </c:pt>
                <c:pt idx="1441">
                  <c:v>333.26911325024435</c:v>
                </c:pt>
                <c:pt idx="1442">
                  <c:v>335.55569378712443</c:v>
                </c:pt>
                <c:pt idx="1443">
                  <c:v>339.55720972666433</c:v>
                </c:pt>
                <c:pt idx="1444">
                  <c:v>344.13037080042415</c:v>
                </c:pt>
                <c:pt idx="1445">
                  <c:v>346.98859647152364</c:v>
                </c:pt>
                <c:pt idx="1446">
                  <c:v>349.84682214262381</c:v>
                </c:pt>
                <c:pt idx="1447">
                  <c:v>351.56175754528334</c:v>
                </c:pt>
                <c:pt idx="1448">
                  <c:v>353.84833808216365</c:v>
                </c:pt>
                <c:pt idx="1449">
                  <c:v>356.70656375326359</c:v>
                </c:pt>
                <c:pt idx="1450">
                  <c:v>360.13643455858306</c:v>
                </c:pt>
                <c:pt idx="1451">
                  <c:v>361.85136996124311</c:v>
                </c:pt>
                <c:pt idx="1452">
                  <c:v>364.70959563234345</c:v>
                </c:pt>
                <c:pt idx="1453">
                  <c:v>369.28275670610276</c:v>
                </c:pt>
                <c:pt idx="1454">
                  <c:v>373.28427264564266</c:v>
                </c:pt>
                <c:pt idx="1455">
                  <c:v>377.85743371940271</c:v>
                </c:pt>
                <c:pt idx="1456">
                  <c:v>381.28730452472246</c:v>
                </c:pt>
                <c:pt idx="1457">
                  <c:v>385.28882046426224</c:v>
                </c:pt>
                <c:pt idx="1458">
                  <c:v>387.5754010011421</c:v>
                </c:pt>
                <c:pt idx="1459">
                  <c:v>389.29033640380186</c:v>
                </c:pt>
                <c:pt idx="1460">
                  <c:v>391.00527180646202</c:v>
                </c:pt>
                <c:pt idx="1461">
                  <c:v>392.14856207490209</c:v>
                </c:pt>
                <c:pt idx="1462">
                  <c:v>393.29185234334204</c:v>
                </c:pt>
                <c:pt idx="1463">
                  <c:v>395.00678774600169</c:v>
                </c:pt>
                <c:pt idx="1464">
                  <c:v>397.29336828288143</c:v>
                </c:pt>
                <c:pt idx="1465">
                  <c:v>399.0083036855417</c:v>
                </c:pt>
                <c:pt idx="1466">
                  <c:v>401.29488422242179</c:v>
                </c:pt>
                <c:pt idx="1467">
                  <c:v>403.58146475930141</c:v>
                </c:pt>
                <c:pt idx="1468">
                  <c:v>400.72323908820107</c:v>
                </c:pt>
                <c:pt idx="1469">
                  <c:v>404.72475502774142</c:v>
                </c:pt>
                <c:pt idx="1470">
                  <c:v>408.72627096728064</c:v>
                </c:pt>
                <c:pt idx="1471">
                  <c:v>411.58449663838098</c:v>
                </c:pt>
                <c:pt idx="1472">
                  <c:v>415.58601257792054</c:v>
                </c:pt>
                <c:pt idx="1473">
                  <c:v>419.58752851746073</c:v>
                </c:pt>
                <c:pt idx="1474">
                  <c:v>422.4457541885605</c:v>
                </c:pt>
                <c:pt idx="1475">
                  <c:v>424.73233472544024</c:v>
                </c:pt>
                <c:pt idx="1476">
                  <c:v>426.44727012810034</c:v>
                </c:pt>
                <c:pt idx="1477">
                  <c:v>427.01891526232004</c:v>
                </c:pt>
                <c:pt idx="1478">
                  <c:v>427.01891526232004</c:v>
                </c:pt>
                <c:pt idx="1479">
                  <c:v>427.59056039654035</c:v>
                </c:pt>
                <c:pt idx="1480">
                  <c:v>428.73385066498025</c:v>
                </c:pt>
                <c:pt idx="1481">
                  <c:v>432.16372147030006</c:v>
                </c:pt>
                <c:pt idx="1482">
                  <c:v>434.45030200717963</c:v>
                </c:pt>
                <c:pt idx="1483">
                  <c:v>439.02346308093973</c:v>
                </c:pt>
                <c:pt idx="1484">
                  <c:v>441.88168875203945</c:v>
                </c:pt>
                <c:pt idx="1485">
                  <c:v>444.16826928891925</c:v>
                </c:pt>
                <c:pt idx="1486">
                  <c:v>446.45484982579973</c:v>
                </c:pt>
                <c:pt idx="1487">
                  <c:v>448.74143036267895</c:v>
                </c:pt>
                <c:pt idx="1488">
                  <c:v>450.45636576533929</c:v>
                </c:pt>
                <c:pt idx="1489">
                  <c:v>451.5996560337793</c:v>
                </c:pt>
                <c:pt idx="1490">
                  <c:v>455.02952683909911</c:v>
                </c:pt>
                <c:pt idx="1491">
                  <c:v>459.03104277863855</c:v>
                </c:pt>
                <c:pt idx="1492">
                  <c:v>463.60420385239871</c:v>
                </c:pt>
                <c:pt idx="1493">
                  <c:v>467.03407465771841</c:v>
                </c:pt>
                <c:pt idx="1494">
                  <c:v>471.03559059725825</c:v>
                </c:pt>
                <c:pt idx="1495">
                  <c:v>473.89381626835819</c:v>
                </c:pt>
                <c:pt idx="1496">
                  <c:v>476.1803968052381</c:v>
                </c:pt>
                <c:pt idx="1497">
                  <c:v>477.89533220789764</c:v>
                </c:pt>
                <c:pt idx="1498">
                  <c:v>479.61026761055837</c:v>
                </c:pt>
                <c:pt idx="1499">
                  <c:v>480.18191274477761</c:v>
                </c:pt>
                <c:pt idx="1500">
                  <c:v>480.75355787899747</c:v>
                </c:pt>
                <c:pt idx="1501">
                  <c:v>481.3252030132179</c:v>
                </c:pt>
                <c:pt idx="1502">
                  <c:v>484.18342868431807</c:v>
                </c:pt>
                <c:pt idx="1503">
                  <c:v>485.89836408697738</c:v>
                </c:pt>
                <c:pt idx="1504">
                  <c:v>488.18494462385809</c:v>
                </c:pt>
                <c:pt idx="1505">
                  <c:v>490.47152516073726</c:v>
                </c:pt>
                <c:pt idx="1506">
                  <c:v>492.75810569761722</c:v>
                </c:pt>
                <c:pt idx="1507">
                  <c:v>496.75962163715747</c:v>
                </c:pt>
                <c:pt idx="1508">
                  <c:v>499.61784730825701</c:v>
                </c:pt>
                <c:pt idx="1509">
                  <c:v>503.04771811357682</c:v>
                </c:pt>
                <c:pt idx="1510">
                  <c:v>506.47758891889669</c:v>
                </c:pt>
                <c:pt idx="1511">
                  <c:v>509.90745972421655</c:v>
                </c:pt>
                <c:pt idx="1512">
                  <c:v>513.33733052953653</c:v>
                </c:pt>
                <c:pt idx="1513">
                  <c:v>515.62391106641655</c:v>
                </c:pt>
                <c:pt idx="1514">
                  <c:v>519.05378187173653</c:v>
                </c:pt>
                <c:pt idx="1515">
                  <c:v>521.3403624086161</c:v>
                </c:pt>
                <c:pt idx="1516">
                  <c:v>524.19858807971639</c:v>
                </c:pt>
                <c:pt idx="1517">
                  <c:v>525.34187834815634</c:v>
                </c:pt>
                <c:pt idx="1518">
                  <c:v>526.48516861659584</c:v>
                </c:pt>
                <c:pt idx="1519">
                  <c:v>528.20010401925572</c:v>
                </c:pt>
                <c:pt idx="1520">
                  <c:v>529.34339428769624</c:v>
                </c:pt>
                <c:pt idx="1521">
                  <c:v>531.62997482457558</c:v>
                </c:pt>
                <c:pt idx="1522">
                  <c:v>533.34491022723535</c:v>
                </c:pt>
                <c:pt idx="1523">
                  <c:v>536.77478103255612</c:v>
                </c:pt>
                <c:pt idx="1524">
                  <c:v>539.06136156943501</c:v>
                </c:pt>
                <c:pt idx="1525">
                  <c:v>540.77629697209557</c:v>
                </c:pt>
                <c:pt idx="1526">
                  <c:v>543.06287750897502</c:v>
                </c:pt>
                <c:pt idx="1527">
                  <c:v>544.77781291163546</c:v>
                </c:pt>
                <c:pt idx="1528">
                  <c:v>546.49274831429489</c:v>
                </c:pt>
                <c:pt idx="1529">
                  <c:v>548.77932885117514</c:v>
                </c:pt>
                <c:pt idx="1530">
                  <c:v>551.6375545222744</c:v>
                </c:pt>
                <c:pt idx="1531">
                  <c:v>553.92413505915454</c:v>
                </c:pt>
                <c:pt idx="1532">
                  <c:v>559.06894126713485</c:v>
                </c:pt>
                <c:pt idx="1533">
                  <c:v>563.6421023408941</c:v>
                </c:pt>
                <c:pt idx="1534">
                  <c:v>568.78690854887452</c:v>
                </c:pt>
                <c:pt idx="1535">
                  <c:v>571.64513421997367</c:v>
                </c:pt>
                <c:pt idx="1536">
                  <c:v>573.36006962263309</c:v>
                </c:pt>
                <c:pt idx="1537">
                  <c:v>574.50335989107339</c:v>
                </c:pt>
                <c:pt idx="1538">
                  <c:v>575.07500502529342</c:v>
                </c:pt>
                <c:pt idx="1539">
                  <c:v>575.07500502529342</c:v>
                </c:pt>
                <c:pt idx="1540">
                  <c:v>575.07500502529342</c:v>
                </c:pt>
                <c:pt idx="1541">
                  <c:v>576.78994042795352</c:v>
                </c:pt>
                <c:pt idx="1542">
                  <c:v>579.07652096483343</c:v>
                </c:pt>
                <c:pt idx="1543">
                  <c:v>581.93474663593292</c:v>
                </c:pt>
                <c:pt idx="1544">
                  <c:v>583.64968203859314</c:v>
                </c:pt>
                <c:pt idx="1545">
                  <c:v>584.79297230703355</c:v>
                </c:pt>
                <c:pt idx="1546">
                  <c:v>585.93626257547248</c:v>
                </c:pt>
                <c:pt idx="1547">
                  <c:v>587.65119797813304</c:v>
                </c:pt>
                <c:pt idx="1548">
                  <c:v>589.93777851501284</c:v>
                </c:pt>
                <c:pt idx="1549">
                  <c:v>590.5094236492331</c:v>
                </c:pt>
                <c:pt idx="1550">
                  <c:v>591.08106878345234</c:v>
                </c:pt>
                <c:pt idx="1551">
                  <c:v>608.80206794427158</c:v>
                </c:pt>
                <c:pt idx="1552">
                  <c:v>604.80055200473168</c:v>
                </c:pt>
                <c:pt idx="1553">
                  <c:v>605.37219713895206</c:v>
                </c:pt>
                <c:pt idx="1554">
                  <c:v>607.65877767583299</c:v>
                </c:pt>
                <c:pt idx="1555">
                  <c:v>609.37371307849276</c:v>
                </c:pt>
                <c:pt idx="1556">
                  <c:v>610.51700334693192</c:v>
                </c:pt>
                <c:pt idx="1557">
                  <c:v>611.08864848115252</c:v>
                </c:pt>
                <c:pt idx="1558">
                  <c:v>611.66029361537198</c:v>
                </c:pt>
                <c:pt idx="1559">
                  <c:v>610.51700334693192</c:v>
                </c:pt>
                <c:pt idx="1560">
                  <c:v>609.37371307849276</c:v>
                </c:pt>
                <c:pt idx="1561">
                  <c:v>608.80206794427158</c:v>
                </c:pt>
                <c:pt idx="1562">
                  <c:v>609.37371307849276</c:v>
                </c:pt>
                <c:pt idx="1563">
                  <c:v>609.94535821271199</c:v>
                </c:pt>
                <c:pt idx="1564">
                  <c:v>611.08864848115252</c:v>
                </c:pt>
                <c:pt idx="1565">
                  <c:v>610.51700334693192</c:v>
                </c:pt>
                <c:pt idx="1566">
                  <c:v>608.80206794427158</c:v>
                </c:pt>
                <c:pt idx="1567">
                  <c:v>608.230422810052</c:v>
                </c:pt>
                <c:pt idx="1568">
                  <c:v>609.37371307849276</c:v>
                </c:pt>
                <c:pt idx="1569">
                  <c:v>611.66029361537198</c:v>
                </c:pt>
                <c:pt idx="1570">
                  <c:v>612.80358388381148</c:v>
                </c:pt>
                <c:pt idx="1571">
                  <c:v>612.23193874959236</c:v>
                </c:pt>
                <c:pt idx="1572">
                  <c:v>610.51700334693192</c:v>
                </c:pt>
                <c:pt idx="1573">
                  <c:v>609.94535821271199</c:v>
                </c:pt>
                <c:pt idx="1574">
                  <c:v>611.66029361537198</c:v>
                </c:pt>
                <c:pt idx="1575">
                  <c:v>613.37522901803186</c:v>
                </c:pt>
                <c:pt idx="1576">
                  <c:v>615.66180955491143</c:v>
                </c:pt>
                <c:pt idx="1577">
                  <c:v>616.80509982335138</c:v>
                </c:pt>
                <c:pt idx="1578">
                  <c:v>617.94839009179168</c:v>
                </c:pt>
                <c:pt idx="1579">
                  <c:v>618.52003522601206</c:v>
                </c:pt>
                <c:pt idx="1580">
                  <c:v>617.94839009179168</c:v>
                </c:pt>
                <c:pt idx="1581">
                  <c:v>615.66180955491143</c:v>
                </c:pt>
                <c:pt idx="1582">
                  <c:v>616.23345468913226</c:v>
                </c:pt>
                <c:pt idx="1583">
                  <c:v>617.94839009179168</c:v>
                </c:pt>
                <c:pt idx="1584">
                  <c:v>618.52003522601206</c:v>
                </c:pt>
                <c:pt idx="1585">
                  <c:v>618.52003522601206</c:v>
                </c:pt>
                <c:pt idx="1586">
                  <c:v>617.37674495757244</c:v>
                </c:pt>
                <c:pt idx="1587">
                  <c:v>615.66180955491143</c:v>
                </c:pt>
                <c:pt idx="1588">
                  <c:v>616.23345468913226</c:v>
                </c:pt>
                <c:pt idx="1589">
                  <c:v>617.37674495757244</c:v>
                </c:pt>
                <c:pt idx="1590">
                  <c:v>619.6633254944511</c:v>
                </c:pt>
                <c:pt idx="1591">
                  <c:v>621.37826089711143</c:v>
                </c:pt>
                <c:pt idx="1592">
                  <c:v>621.37826089711143</c:v>
                </c:pt>
                <c:pt idx="1593">
                  <c:v>621.37826089711143</c:v>
                </c:pt>
                <c:pt idx="1594">
                  <c:v>623.66484143399123</c:v>
                </c:pt>
                <c:pt idx="1595">
                  <c:v>625.95142197087125</c:v>
                </c:pt>
                <c:pt idx="1596">
                  <c:v>625.37977683665213</c:v>
                </c:pt>
                <c:pt idx="1597">
                  <c:v>625.37977683665213</c:v>
                </c:pt>
                <c:pt idx="1598">
                  <c:v>624.80813170243118</c:v>
                </c:pt>
                <c:pt idx="1599">
                  <c:v>624.23648656821183</c:v>
                </c:pt>
                <c:pt idx="1600">
                  <c:v>623.09319629977153</c:v>
                </c:pt>
                <c:pt idx="1601">
                  <c:v>621.37826089711143</c:v>
                </c:pt>
                <c:pt idx="1602">
                  <c:v>621.94990603133158</c:v>
                </c:pt>
                <c:pt idx="1603">
                  <c:v>622.52155116555127</c:v>
                </c:pt>
                <c:pt idx="1604">
                  <c:v>623.66484143399123</c:v>
                </c:pt>
                <c:pt idx="1605">
                  <c:v>623.66484143399123</c:v>
                </c:pt>
                <c:pt idx="1606">
                  <c:v>620.23497062867261</c:v>
                </c:pt>
                <c:pt idx="1607">
                  <c:v>615.09016442069174</c:v>
                </c:pt>
                <c:pt idx="1608">
                  <c:v>613.94687415225167</c:v>
                </c:pt>
                <c:pt idx="1609">
                  <c:v>614.51851928647181</c:v>
                </c:pt>
                <c:pt idx="1610">
                  <c:v>617.37674495757244</c:v>
                </c:pt>
                <c:pt idx="1611">
                  <c:v>618.52003522601206</c:v>
                </c:pt>
                <c:pt idx="1612">
                  <c:v>618.52003522601206</c:v>
                </c:pt>
                <c:pt idx="1613">
                  <c:v>616.80509982335138</c:v>
                </c:pt>
                <c:pt idx="1614">
                  <c:v>615.66180955491143</c:v>
                </c:pt>
                <c:pt idx="1615">
                  <c:v>617.94839009179168</c:v>
                </c:pt>
                <c:pt idx="1616">
                  <c:v>620.23497062867261</c:v>
                </c:pt>
                <c:pt idx="1617">
                  <c:v>621.94990603133158</c:v>
                </c:pt>
                <c:pt idx="1618">
                  <c:v>623.09319629977153</c:v>
                </c:pt>
                <c:pt idx="1619">
                  <c:v>622.52155116555127</c:v>
                </c:pt>
                <c:pt idx="1620">
                  <c:v>620.23497062867261</c:v>
                </c:pt>
                <c:pt idx="1621">
                  <c:v>617.37674495757244</c:v>
                </c:pt>
                <c:pt idx="1622">
                  <c:v>616.23345468913226</c:v>
                </c:pt>
                <c:pt idx="1623">
                  <c:v>616.80509982335138</c:v>
                </c:pt>
                <c:pt idx="1624">
                  <c:v>617.37674495757244</c:v>
                </c:pt>
                <c:pt idx="1625">
                  <c:v>617.94839009179168</c:v>
                </c:pt>
                <c:pt idx="1626">
                  <c:v>617.37674495757244</c:v>
                </c:pt>
                <c:pt idx="1627">
                  <c:v>615.66180955491143</c:v>
                </c:pt>
                <c:pt idx="1628">
                  <c:v>615.09016442069174</c:v>
                </c:pt>
                <c:pt idx="1629">
                  <c:v>617.94839009179168</c:v>
                </c:pt>
                <c:pt idx="1630">
                  <c:v>619.09168036023163</c:v>
                </c:pt>
                <c:pt idx="1631">
                  <c:v>619.6633254944511</c:v>
                </c:pt>
                <c:pt idx="1632">
                  <c:v>620.23497062867261</c:v>
                </c:pt>
                <c:pt idx="1633">
                  <c:v>619.6633254944511</c:v>
                </c:pt>
                <c:pt idx="1634">
                  <c:v>619.09168036023163</c:v>
                </c:pt>
                <c:pt idx="1635">
                  <c:v>619.6633254944511</c:v>
                </c:pt>
                <c:pt idx="1636">
                  <c:v>620.23497062867261</c:v>
                </c:pt>
                <c:pt idx="1637">
                  <c:v>621.94990603133158</c:v>
                </c:pt>
                <c:pt idx="1638">
                  <c:v>621.94990603133158</c:v>
                </c:pt>
                <c:pt idx="1639">
                  <c:v>621.94990603133158</c:v>
                </c:pt>
                <c:pt idx="1640">
                  <c:v>621.94990603133158</c:v>
                </c:pt>
                <c:pt idx="1641">
                  <c:v>621.37826089711143</c:v>
                </c:pt>
                <c:pt idx="1642">
                  <c:v>620.8066157628914</c:v>
                </c:pt>
                <c:pt idx="1643">
                  <c:v>623.66484143399123</c:v>
                </c:pt>
                <c:pt idx="1644">
                  <c:v>623.09319629977153</c:v>
                </c:pt>
                <c:pt idx="1645">
                  <c:v>623.09319629977153</c:v>
                </c:pt>
                <c:pt idx="1646">
                  <c:v>622.52155116555127</c:v>
                </c:pt>
                <c:pt idx="1647">
                  <c:v>621.94990603133158</c:v>
                </c:pt>
                <c:pt idx="1648">
                  <c:v>620.8066157628914</c:v>
                </c:pt>
                <c:pt idx="1649">
                  <c:v>621.37826089711143</c:v>
                </c:pt>
                <c:pt idx="1650">
                  <c:v>623.09319629977153</c:v>
                </c:pt>
                <c:pt idx="1651">
                  <c:v>624.80813170243118</c:v>
                </c:pt>
                <c:pt idx="1652">
                  <c:v>625.37977683665213</c:v>
                </c:pt>
                <c:pt idx="1653">
                  <c:v>625.37977683665213</c:v>
                </c:pt>
                <c:pt idx="1654">
                  <c:v>624.80813170243118</c:v>
                </c:pt>
                <c:pt idx="1655">
                  <c:v>622.52155116555127</c:v>
                </c:pt>
                <c:pt idx="1656">
                  <c:v>623.66484143399123</c:v>
                </c:pt>
                <c:pt idx="1657">
                  <c:v>624.80813170243118</c:v>
                </c:pt>
                <c:pt idx="1658">
                  <c:v>624.80813170243118</c:v>
                </c:pt>
                <c:pt idx="1659">
                  <c:v>624.23648656821183</c:v>
                </c:pt>
                <c:pt idx="1660">
                  <c:v>623.66484143399123</c:v>
                </c:pt>
                <c:pt idx="1661">
                  <c:v>623.09319629977153</c:v>
                </c:pt>
                <c:pt idx="1662">
                  <c:v>623.66484143399123</c:v>
                </c:pt>
                <c:pt idx="1663">
                  <c:v>624.80813170243118</c:v>
                </c:pt>
                <c:pt idx="1664">
                  <c:v>625.37977683665213</c:v>
                </c:pt>
                <c:pt idx="1665">
                  <c:v>625.95142197087125</c:v>
                </c:pt>
                <c:pt idx="1666">
                  <c:v>625.95142197087125</c:v>
                </c:pt>
                <c:pt idx="1667">
                  <c:v>625.37977683665213</c:v>
                </c:pt>
                <c:pt idx="1668">
                  <c:v>622.52155116555127</c:v>
                </c:pt>
                <c:pt idx="1669">
                  <c:v>620.8066157628914</c:v>
                </c:pt>
                <c:pt idx="1670">
                  <c:v>620.23497062867261</c:v>
                </c:pt>
                <c:pt idx="1671">
                  <c:v>622.52155116555127</c:v>
                </c:pt>
                <c:pt idx="1672">
                  <c:v>624.23648656821183</c:v>
                </c:pt>
                <c:pt idx="1673">
                  <c:v>624.80813170243118</c:v>
                </c:pt>
                <c:pt idx="1674">
                  <c:v>625.37977683665213</c:v>
                </c:pt>
                <c:pt idx="1675">
                  <c:v>624.23648656821183</c:v>
                </c:pt>
                <c:pt idx="1676">
                  <c:v>623.66484143399123</c:v>
                </c:pt>
                <c:pt idx="1677">
                  <c:v>624.23648656821183</c:v>
                </c:pt>
                <c:pt idx="1678">
                  <c:v>625.37977683665213</c:v>
                </c:pt>
                <c:pt idx="1679">
                  <c:v>625.95142197087125</c:v>
                </c:pt>
                <c:pt idx="1680">
                  <c:v>625.95142197087125</c:v>
                </c:pt>
                <c:pt idx="1681">
                  <c:v>625.37977683665213</c:v>
                </c:pt>
                <c:pt idx="1682">
                  <c:v>623.09319629977153</c:v>
                </c:pt>
                <c:pt idx="1683">
                  <c:v>622.52155116555127</c:v>
                </c:pt>
                <c:pt idx="1684">
                  <c:v>623.66484143399123</c:v>
                </c:pt>
                <c:pt idx="1685">
                  <c:v>625.37977683665213</c:v>
                </c:pt>
                <c:pt idx="1686">
                  <c:v>625.95142197087125</c:v>
                </c:pt>
                <c:pt idx="1687">
                  <c:v>625.95142197087125</c:v>
                </c:pt>
                <c:pt idx="1688">
                  <c:v>624.80813170243118</c:v>
                </c:pt>
                <c:pt idx="1689">
                  <c:v>620.8066157628914</c:v>
                </c:pt>
                <c:pt idx="1690">
                  <c:v>617.94839009179168</c:v>
                </c:pt>
                <c:pt idx="1691">
                  <c:v>616.80509982335138</c:v>
                </c:pt>
                <c:pt idx="1692">
                  <c:v>617.37674495757244</c:v>
                </c:pt>
                <c:pt idx="1693">
                  <c:v>620.8066157628914</c:v>
                </c:pt>
                <c:pt idx="1694">
                  <c:v>624.80813170243118</c:v>
                </c:pt>
                <c:pt idx="1695">
                  <c:v>626.52306710509117</c:v>
                </c:pt>
                <c:pt idx="1696">
                  <c:v>627.66635737353113</c:v>
                </c:pt>
                <c:pt idx="1697">
                  <c:v>628.80964764197097</c:v>
                </c:pt>
                <c:pt idx="1698">
                  <c:v>628.80964764197097</c:v>
                </c:pt>
                <c:pt idx="1699">
                  <c:v>625.95142197087125</c:v>
                </c:pt>
                <c:pt idx="1700">
                  <c:v>624.80813170243118</c:v>
                </c:pt>
                <c:pt idx="1701">
                  <c:v>623.66484143399123</c:v>
                </c:pt>
                <c:pt idx="1702">
                  <c:v>624.80813170243118</c:v>
                </c:pt>
                <c:pt idx="1703">
                  <c:v>624.80813170243118</c:v>
                </c:pt>
                <c:pt idx="1704">
                  <c:v>623.09319629977153</c:v>
                </c:pt>
                <c:pt idx="1705">
                  <c:v>621.94990603133158</c:v>
                </c:pt>
                <c:pt idx="1706">
                  <c:v>621.94990603133158</c:v>
                </c:pt>
                <c:pt idx="1707">
                  <c:v>621.37826089711143</c:v>
                </c:pt>
                <c:pt idx="1708">
                  <c:v>619.6633254944511</c:v>
                </c:pt>
                <c:pt idx="1709">
                  <c:v>619.6633254944511</c:v>
                </c:pt>
                <c:pt idx="1710">
                  <c:v>620.8066157628914</c:v>
                </c:pt>
                <c:pt idx="1711">
                  <c:v>621.94990603133158</c:v>
                </c:pt>
                <c:pt idx="1712">
                  <c:v>620.23497062867261</c:v>
                </c:pt>
                <c:pt idx="1713">
                  <c:v>616.80509982335138</c:v>
                </c:pt>
                <c:pt idx="1714">
                  <c:v>615.66180955491143</c:v>
                </c:pt>
                <c:pt idx="1715">
                  <c:v>614.51851928647181</c:v>
                </c:pt>
                <c:pt idx="1716">
                  <c:v>613.94687415225167</c:v>
                </c:pt>
                <c:pt idx="1717">
                  <c:v>615.66180955491143</c:v>
                </c:pt>
                <c:pt idx="1718">
                  <c:v>616.23345468913226</c:v>
                </c:pt>
                <c:pt idx="1719">
                  <c:v>617.37674495757244</c:v>
                </c:pt>
                <c:pt idx="1720">
                  <c:v>617.94839009179168</c:v>
                </c:pt>
                <c:pt idx="1721">
                  <c:v>616.80509982335138</c:v>
                </c:pt>
                <c:pt idx="1722">
                  <c:v>615.66180955491143</c:v>
                </c:pt>
                <c:pt idx="1723">
                  <c:v>615.09016442069174</c:v>
                </c:pt>
                <c:pt idx="1724">
                  <c:v>615.09016442069174</c:v>
                </c:pt>
                <c:pt idx="1725">
                  <c:v>616.23345468913226</c:v>
                </c:pt>
                <c:pt idx="1726">
                  <c:v>616.80509982335138</c:v>
                </c:pt>
                <c:pt idx="1727">
                  <c:v>617.37674495757244</c:v>
                </c:pt>
                <c:pt idx="1728">
                  <c:v>615.66180955491143</c:v>
                </c:pt>
                <c:pt idx="1729">
                  <c:v>614.51851928647181</c:v>
                </c:pt>
                <c:pt idx="1730">
                  <c:v>617.94839009179168</c:v>
                </c:pt>
                <c:pt idx="1731">
                  <c:v>621.94990603133158</c:v>
                </c:pt>
                <c:pt idx="1732">
                  <c:v>624.23648656821183</c:v>
                </c:pt>
                <c:pt idx="1733">
                  <c:v>624.80813170243118</c:v>
                </c:pt>
                <c:pt idx="1734">
                  <c:v>624.80813170243118</c:v>
                </c:pt>
                <c:pt idx="1735">
                  <c:v>624.23648656821183</c:v>
                </c:pt>
                <c:pt idx="1736">
                  <c:v>620.8066157628914</c:v>
                </c:pt>
                <c:pt idx="1737">
                  <c:v>617.94839009179168</c:v>
                </c:pt>
                <c:pt idx="1738">
                  <c:v>616.23345468913226</c:v>
                </c:pt>
                <c:pt idx="1739">
                  <c:v>614.51851928647181</c:v>
                </c:pt>
                <c:pt idx="1740">
                  <c:v>613.37522901803186</c:v>
                </c:pt>
                <c:pt idx="1741">
                  <c:v>612.80358388381148</c:v>
                </c:pt>
                <c:pt idx="1742">
                  <c:v>613.37522901803186</c:v>
                </c:pt>
                <c:pt idx="1743">
                  <c:v>619.09168036023163</c:v>
                </c:pt>
                <c:pt idx="1744">
                  <c:v>620.8066157628914</c:v>
                </c:pt>
                <c:pt idx="1745">
                  <c:v>620.8066157628914</c:v>
                </c:pt>
                <c:pt idx="1746">
                  <c:v>620.8066157628914</c:v>
                </c:pt>
                <c:pt idx="1747">
                  <c:v>620.23497062867261</c:v>
                </c:pt>
                <c:pt idx="1748">
                  <c:v>615.66180955491143</c:v>
                </c:pt>
                <c:pt idx="1749">
                  <c:v>612.23193874959236</c:v>
                </c:pt>
                <c:pt idx="1750">
                  <c:v>609.37371307849276</c:v>
                </c:pt>
                <c:pt idx="1751">
                  <c:v>607.65877767583299</c:v>
                </c:pt>
                <c:pt idx="1752">
                  <c:v>607.08713254161273</c:v>
                </c:pt>
                <c:pt idx="1753">
                  <c:v>608.230422810052</c:v>
                </c:pt>
                <c:pt idx="1754">
                  <c:v>608.80206794427158</c:v>
                </c:pt>
                <c:pt idx="1755">
                  <c:v>609.37371307849276</c:v>
                </c:pt>
                <c:pt idx="1756">
                  <c:v>608.80206794427158</c:v>
                </c:pt>
                <c:pt idx="1757">
                  <c:v>608.80206794427158</c:v>
                </c:pt>
                <c:pt idx="1758">
                  <c:v>607.65877767583299</c:v>
                </c:pt>
                <c:pt idx="1759">
                  <c:v>607.08713254161273</c:v>
                </c:pt>
                <c:pt idx="1760">
                  <c:v>604.80055200473168</c:v>
                </c:pt>
                <c:pt idx="1761">
                  <c:v>602.51397146785314</c:v>
                </c:pt>
                <c:pt idx="1762">
                  <c:v>603.6572617362923</c:v>
                </c:pt>
                <c:pt idx="1763">
                  <c:v>604.80055200473168</c:v>
                </c:pt>
                <c:pt idx="1764">
                  <c:v>604.80055200473168</c:v>
                </c:pt>
                <c:pt idx="1765">
                  <c:v>603.6572617362923</c:v>
                </c:pt>
                <c:pt idx="1766">
                  <c:v>602.51397146785314</c:v>
                </c:pt>
                <c:pt idx="1767">
                  <c:v>602.51397146785314</c:v>
                </c:pt>
                <c:pt idx="1768">
                  <c:v>603.6572617362923</c:v>
                </c:pt>
                <c:pt idx="1769">
                  <c:v>607.08713254161273</c:v>
                </c:pt>
                <c:pt idx="1770">
                  <c:v>608.80206794427158</c:v>
                </c:pt>
                <c:pt idx="1771">
                  <c:v>608.230422810052</c:v>
                </c:pt>
                <c:pt idx="1772">
                  <c:v>605.94384227317289</c:v>
                </c:pt>
                <c:pt idx="1773">
                  <c:v>604.80055200473168</c:v>
                </c:pt>
                <c:pt idx="1774">
                  <c:v>603.08561660207261</c:v>
                </c:pt>
                <c:pt idx="1775">
                  <c:v>602.51397146785314</c:v>
                </c:pt>
                <c:pt idx="1776">
                  <c:v>603.6572617362923</c:v>
                </c:pt>
                <c:pt idx="1777">
                  <c:v>605.94384227317289</c:v>
                </c:pt>
                <c:pt idx="1778">
                  <c:v>605.94384227317289</c:v>
                </c:pt>
                <c:pt idx="1779">
                  <c:v>605.94384227317289</c:v>
                </c:pt>
                <c:pt idx="1780">
                  <c:v>604.80055200473168</c:v>
                </c:pt>
                <c:pt idx="1781">
                  <c:v>603.6572617362923</c:v>
                </c:pt>
                <c:pt idx="1782">
                  <c:v>602.51397146785314</c:v>
                </c:pt>
                <c:pt idx="1783">
                  <c:v>604.80055200473168</c:v>
                </c:pt>
                <c:pt idx="1784">
                  <c:v>608.230422810052</c:v>
                </c:pt>
                <c:pt idx="1785">
                  <c:v>609.94535821271199</c:v>
                </c:pt>
                <c:pt idx="1786">
                  <c:v>609.94535821271199</c:v>
                </c:pt>
                <c:pt idx="1787">
                  <c:v>607.65877767583299</c:v>
                </c:pt>
                <c:pt idx="1788">
                  <c:v>604.22890687051256</c:v>
                </c:pt>
                <c:pt idx="1789">
                  <c:v>601.94232633363242</c:v>
                </c:pt>
                <c:pt idx="1790">
                  <c:v>599.65574579675251</c:v>
                </c:pt>
                <c:pt idx="1791">
                  <c:v>599.65574579675251</c:v>
                </c:pt>
                <c:pt idx="1792">
                  <c:v>601.37068119941227</c:v>
                </c:pt>
                <c:pt idx="1793">
                  <c:v>602.51397146785314</c:v>
                </c:pt>
                <c:pt idx="1794">
                  <c:v>603.08561660207261</c:v>
                </c:pt>
                <c:pt idx="1795">
                  <c:v>602.51397146785314</c:v>
                </c:pt>
                <c:pt idx="1796">
                  <c:v>601.37068119941227</c:v>
                </c:pt>
                <c:pt idx="1797">
                  <c:v>600.79903606519315</c:v>
                </c:pt>
                <c:pt idx="1798">
                  <c:v>602.51397146785314</c:v>
                </c:pt>
                <c:pt idx="1799">
                  <c:v>606.5154874073927</c:v>
                </c:pt>
                <c:pt idx="1800">
                  <c:v>608.80206794427158</c:v>
                </c:pt>
                <c:pt idx="1801">
                  <c:v>607.65877767583299</c:v>
                </c:pt>
                <c:pt idx="1802">
                  <c:v>605.37219713895206</c:v>
                </c:pt>
                <c:pt idx="1803">
                  <c:v>603.6572617362923</c:v>
                </c:pt>
                <c:pt idx="1804">
                  <c:v>603.08561660207261</c:v>
                </c:pt>
                <c:pt idx="1805">
                  <c:v>601.94232633363242</c:v>
                </c:pt>
                <c:pt idx="1806">
                  <c:v>600.79903606519315</c:v>
                </c:pt>
                <c:pt idx="1807">
                  <c:v>600.22739093097255</c:v>
                </c:pt>
                <c:pt idx="1808">
                  <c:v>598.5124555283129</c:v>
                </c:pt>
                <c:pt idx="1809">
                  <c:v>598.5124555283129</c:v>
                </c:pt>
                <c:pt idx="1810">
                  <c:v>599.65574579675251</c:v>
                </c:pt>
                <c:pt idx="1811">
                  <c:v>600.22739093097255</c:v>
                </c:pt>
                <c:pt idx="1812">
                  <c:v>600.79903606519315</c:v>
                </c:pt>
                <c:pt idx="1813">
                  <c:v>600.79903606519315</c:v>
                </c:pt>
                <c:pt idx="1814">
                  <c:v>600.22739093097255</c:v>
                </c:pt>
                <c:pt idx="1815">
                  <c:v>599.65574579675251</c:v>
                </c:pt>
                <c:pt idx="1816">
                  <c:v>599.08410066253305</c:v>
                </c:pt>
                <c:pt idx="1817">
                  <c:v>598.5124555283129</c:v>
                </c:pt>
                <c:pt idx="1818">
                  <c:v>598.5124555283129</c:v>
                </c:pt>
                <c:pt idx="1819">
                  <c:v>596.79752012565257</c:v>
                </c:pt>
                <c:pt idx="1820">
                  <c:v>595.65422985721239</c:v>
                </c:pt>
                <c:pt idx="1821">
                  <c:v>595.08258472299269</c:v>
                </c:pt>
                <c:pt idx="1822">
                  <c:v>593.9392944545524</c:v>
                </c:pt>
                <c:pt idx="1823">
                  <c:v>594.510939588773</c:v>
                </c:pt>
                <c:pt idx="1824">
                  <c:v>594.510939588773</c:v>
                </c:pt>
                <c:pt idx="1825">
                  <c:v>595.08258472299269</c:v>
                </c:pt>
                <c:pt idx="1826">
                  <c:v>595.08258472299269</c:v>
                </c:pt>
                <c:pt idx="1827">
                  <c:v>596.22587499143265</c:v>
                </c:pt>
                <c:pt idx="1828">
                  <c:v>595.65422985721239</c:v>
                </c:pt>
                <c:pt idx="1829">
                  <c:v>595.08258472299269</c:v>
                </c:pt>
                <c:pt idx="1830">
                  <c:v>593.9392944545524</c:v>
                </c:pt>
                <c:pt idx="1831">
                  <c:v>592.79600418611301</c:v>
                </c:pt>
                <c:pt idx="1832">
                  <c:v>592.22435905189332</c:v>
                </c:pt>
                <c:pt idx="1833">
                  <c:v>591.65271391767305</c:v>
                </c:pt>
                <c:pt idx="1834">
                  <c:v>592.79600418611301</c:v>
                </c:pt>
                <c:pt idx="1835">
                  <c:v>596.22587499143265</c:v>
                </c:pt>
                <c:pt idx="1836">
                  <c:v>599.65574579675251</c:v>
                </c:pt>
                <c:pt idx="1837">
                  <c:v>600.79903606519315</c:v>
                </c:pt>
                <c:pt idx="1838">
                  <c:v>600.79903606519315</c:v>
                </c:pt>
                <c:pt idx="1839">
                  <c:v>600.22739093097255</c:v>
                </c:pt>
                <c:pt idx="1840">
                  <c:v>600.22739093097255</c:v>
                </c:pt>
                <c:pt idx="1841">
                  <c:v>601.37068119941227</c:v>
                </c:pt>
                <c:pt idx="1842">
                  <c:v>601.37068119941227</c:v>
                </c:pt>
                <c:pt idx="1843">
                  <c:v>602.51397146785314</c:v>
                </c:pt>
                <c:pt idx="1844">
                  <c:v>602.51397146785314</c:v>
                </c:pt>
                <c:pt idx="1845">
                  <c:v>601.94232633363242</c:v>
                </c:pt>
                <c:pt idx="1846">
                  <c:v>600.79903606519315</c:v>
                </c:pt>
                <c:pt idx="1847">
                  <c:v>599.65574579675251</c:v>
                </c:pt>
                <c:pt idx="1848">
                  <c:v>598.5124555283129</c:v>
                </c:pt>
                <c:pt idx="1849">
                  <c:v>597.94081039409241</c:v>
                </c:pt>
                <c:pt idx="1850">
                  <c:v>597.94081039409241</c:v>
                </c:pt>
                <c:pt idx="1851">
                  <c:v>600.79903606519315</c:v>
                </c:pt>
                <c:pt idx="1852">
                  <c:v>601.37068119941227</c:v>
                </c:pt>
                <c:pt idx="1853">
                  <c:v>601.37068119941227</c:v>
                </c:pt>
                <c:pt idx="1854">
                  <c:v>601.37068119941227</c:v>
                </c:pt>
                <c:pt idx="1855">
                  <c:v>600.79903606519315</c:v>
                </c:pt>
                <c:pt idx="1856">
                  <c:v>601.37068119941227</c:v>
                </c:pt>
                <c:pt idx="1857">
                  <c:v>602.51397146785314</c:v>
                </c:pt>
                <c:pt idx="1858">
                  <c:v>603.08561660207261</c:v>
                </c:pt>
                <c:pt idx="1859">
                  <c:v>602.51397146785314</c:v>
                </c:pt>
                <c:pt idx="1860">
                  <c:v>602.51397146785314</c:v>
                </c:pt>
                <c:pt idx="1861">
                  <c:v>603.08561660207261</c:v>
                </c:pt>
                <c:pt idx="1862">
                  <c:v>604.80055200473168</c:v>
                </c:pt>
                <c:pt idx="1863">
                  <c:v>606.5154874073927</c:v>
                </c:pt>
                <c:pt idx="1864">
                  <c:v>608.80206794427158</c:v>
                </c:pt>
                <c:pt idx="1865">
                  <c:v>609.37371307849276</c:v>
                </c:pt>
                <c:pt idx="1866">
                  <c:v>608.80206794427158</c:v>
                </c:pt>
                <c:pt idx="1867">
                  <c:v>608.80206794427158</c:v>
                </c:pt>
                <c:pt idx="1868">
                  <c:v>608.230422810052</c:v>
                </c:pt>
                <c:pt idx="1869">
                  <c:v>607.65877767583299</c:v>
                </c:pt>
                <c:pt idx="1870">
                  <c:v>606.5154874073927</c:v>
                </c:pt>
                <c:pt idx="1871">
                  <c:v>605.37219713895206</c:v>
                </c:pt>
                <c:pt idx="1872">
                  <c:v>605.37219713895206</c:v>
                </c:pt>
                <c:pt idx="1873">
                  <c:v>607.08713254161273</c:v>
                </c:pt>
                <c:pt idx="1874">
                  <c:v>608.80206794427158</c:v>
                </c:pt>
                <c:pt idx="1875">
                  <c:v>609.37371307849276</c:v>
                </c:pt>
                <c:pt idx="1876">
                  <c:v>609.37371307849276</c:v>
                </c:pt>
                <c:pt idx="1877">
                  <c:v>609.37371307849276</c:v>
                </c:pt>
                <c:pt idx="1878">
                  <c:v>608.230422810052</c:v>
                </c:pt>
                <c:pt idx="1879">
                  <c:v>607.65877767583299</c:v>
                </c:pt>
                <c:pt idx="1880">
                  <c:v>608.230422810052</c:v>
                </c:pt>
                <c:pt idx="1881">
                  <c:v>608.230422810052</c:v>
                </c:pt>
                <c:pt idx="1882">
                  <c:v>607.65877767583299</c:v>
                </c:pt>
                <c:pt idx="1883">
                  <c:v>605.94384227317289</c:v>
                </c:pt>
                <c:pt idx="1884">
                  <c:v>604.80055200473168</c:v>
                </c:pt>
                <c:pt idx="1885">
                  <c:v>603.6572617362923</c:v>
                </c:pt>
                <c:pt idx="1886">
                  <c:v>602.51397146785314</c:v>
                </c:pt>
                <c:pt idx="1887">
                  <c:v>602.51397146785314</c:v>
                </c:pt>
                <c:pt idx="1888">
                  <c:v>603.6572617362923</c:v>
                </c:pt>
                <c:pt idx="1889">
                  <c:v>605.37219713895206</c:v>
                </c:pt>
                <c:pt idx="1890">
                  <c:v>604.80055200473168</c:v>
                </c:pt>
                <c:pt idx="1891">
                  <c:v>604.22890687051256</c:v>
                </c:pt>
                <c:pt idx="1892">
                  <c:v>602.51397146785314</c:v>
                </c:pt>
                <c:pt idx="1893">
                  <c:v>600.79903606519315</c:v>
                </c:pt>
                <c:pt idx="1894">
                  <c:v>599.65574579675251</c:v>
                </c:pt>
                <c:pt idx="1895">
                  <c:v>597.94081039409241</c:v>
                </c:pt>
                <c:pt idx="1896">
                  <c:v>597.94081039409241</c:v>
                </c:pt>
                <c:pt idx="1897">
                  <c:v>599.65574579675251</c:v>
                </c:pt>
                <c:pt idx="1898">
                  <c:v>601.37068119941227</c:v>
                </c:pt>
                <c:pt idx="1899">
                  <c:v>601.94232633363242</c:v>
                </c:pt>
                <c:pt idx="1900">
                  <c:v>602.51397146785314</c:v>
                </c:pt>
                <c:pt idx="1901">
                  <c:v>603.6572617362923</c:v>
                </c:pt>
                <c:pt idx="1902">
                  <c:v>607.65877767583299</c:v>
                </c:pt>
                <c:pt idx="1903">
                  <c:v>611.08864848115252</c:v>
                </c:pt>
                <c:pt idx="1904">
                  <c:v>612.80358388381148</c:v>
                </c:pt>
                <c:pt idx="1905">
                  <c:v>612.80358388381148</c:v>
                </c:pt>
                <c:pt idx="1906">
                  <c:v>612.23193874959236</c:v>
                </c:pt>
                <c:pt idx="1907">
                  <c:v>610.51700334693192</c:v>
                </c:pt>
                <c:pt idx="1908">
                  <c:v>608.80206794427158</c:v>
                </c:pt>
                <c:pt idx="1909">
                  <c:v>607.65877767583299</c:v>
                </c:pt>
                <c:pt idx="1910">
                  <c:v>605.94384227317289</c:v>
                </c:pt>
                <c:pt idx="1911">
                  <c:v>604.22890687051256</c:v>
                </c:pt>
                <c:pt idx="1912">
                  <c:v>602.51397146785314</c:v>
                </c:pt>
                <c:pt idx="1913">
                  <c:v>601.94232633363242</c:v>
                </c:pt>
                <c:pt idx="1914">
                  <c:v>604.22890687051256</c:v>
                </c:pt>
                <c:pt idx="1915">
                  <c:v>606.5154874073927</c:v>
                </c:pt>
                <c:pt idx="1916">
                  <c:v>607.65877767583299</c:v>
                </c:pt>
                <c:pt idx="1917">
                  <c:v>607.08713254161273</c:v>
                </c:pt>
                <c:pt idx="1918">
                  <c:v>607.65877767583299</c:v>
                </c:pt>
                <c:pt idx="1919">
                  <c:v>607.08713254161273</c:v>
                </c:pt>
                <c:pt idx="1920">
                  <c:v>607.65877767583299</c:v>
                </c:pt>
                <c:pt idx="1921">
                  <c:v>606.5154874073927</c:v>
                </c:pt>
                <c:pt idx="1922">
                  <c:v>605.94384227317289</c:v>
                </c:pt>
                <c:pt idx="1923">
                  <c:v>604.80055200473168</c:v>
                </c:pt>
                <c:pt idx="1924">
                  <c:v>603.6572617362923</c:v>
                </c:pt>
                <c:pt idx="1925">
                  <c:v>602.51397146785314</c:v>
                </c:pt>
                <c:pt idx="1926">
                  <c:v>601.37068119941227</c:v>
                </c:pt>
                <c:pt idx="1927">
                  <c:v>603.08561660207261</c:v>
                </c:pt>
                <c:pt idx="1928">
                  <c:v>604.80055200473168</c:v>
                </c:pt>
                <c:pt idx="1929">
                  <c:v>605.37219713895206</c:v>
                </c:pt>
                <c:pt idx="1930">
                  <c:v>605.94384227317289</c:v>
                </c:pt>
                <c:pt idx="1931">
                  <c:v>605.94384227317289</c:v>
                </c:pt>
                <c:pt idx="1932">
                  <c:v>604.22890687051256</c:v>
                </c:pt>
                <c:pt idx="1933">
                  <c:v>603.08561660207261</c:v>
                </c:pt>
                <c:pt idx="1934">
                  <c:v>604.22890687051256</c:v>
                </c:pt>
                <c:pt idx="1935">
                  <c:v>607.65877767583299</c:v>
                </c:pt>
                <c:pt idx="1936">
                  <c:v>609.94535821271199</c:v>
                </c:pt>
                <c:pt idx="1937">
                  <c:v>612.23193874959236</c:v>
                </c:pt>
                <c:pt idx="1938">
                  <c:v>612.80358388381148</c:v>
                </c:pt>
                <c:pt idx="1939">
                  <c:v>612.23193874959236</c:v>
                </c:pt>
                <c:pt idx="1940">
                  <c:v>610.51700334693192</c:v>
                </c:pt>
                <c:pt idx="1941">
                  <c:v>609.37371307849276</c:v>
                </c:pt>
                <c:pt idx="1942">
                  <c:v>608.80206794427158</c:v>
                </c:pt>
                <c:pt idx="1943">
                  <c:v>607.65877767583299</c:v>
                </c:pt>
                <c:pt idx="1944">
                  <c:v>608.230422810052</c:v>
                </c:pt>
                <c:pt idx="1945">
                  <c:v>610.51700334693192</c:v>
                </c:pt>
                <c:pt idx="1946">
                  <c:v>612.23193874959236</c:v>
                </c:pt>
                <c:pt idx="1947">
                  <c:v>612.80358388381148</c:v>
                </c:pt>
                <c:pt idx="1948">
                  <c:v>612.80358388381148</c:v>
                </c:pt>
                <c:pt idx="1949">
                  <c:v>611.08864848115252</c:v>
                </c:pt>
                <c:pt idx="1950">
                  <c:v>609.37371307849276</c:v>
                </c:pt>
                <c:pt idx="1951">
                  <c:v>607.65877767583299</c:v>
                </c:pt>
                <c:pt idx="1952">
                  <c:v>604.22890687051256</c:v>
                </c:pt>
                <c:pt idx="1953">
                  <c:v>600.79903606519315</c:v>
                </c:pt>
                <c:pt idx="1954">
                  <c:v>601.37068119941227</c:v>
                </c:pt>
                <c:pt idx="1955">
                  <c:v>604.80055200473168</c:v>
                </c:pt>
                <c:pt idx="1956">
                  <c:v>608.230422810052</c:v>
                </c:pt>
                <c:pt idx="1957">
                  <c:v>608.230422810052</c:v>
                </c:pt>
                <c:pt idx="1958">
                  <c:v>608.230422810052</c:v>
                </c:pt>
                <c:pt idx="1959">
                  <c:v>607.65877767583299</c:v>
                </c:pt>
                <c:pt idx="1960">
                  <c:v>607.65877767583299</c:v>
                </c:pt>
                <c:pt idx="1961">
                  <c:v>607.08713254161273</c:v>
                </c:pt>
                <c:pt idx="1962">
                  <c:v>606.5154874073927</c:v>
                </c:pt>
                <c:pt idx="1963">
                  <c:v>605.37219713895206</c:v>
                </c:pt>
                <c:pt idx="1964">
                  <c:v>605.94384227317289</c:v>
                </c:pt>
                <c:pt idx="1965">
                  <c:v>607.08713254161273</c:v>
                </c:pt>
                <c:pt idx="1966">
                  <c:v>607.08713254161273</c:v>
                </c:pt>
                <c:pt idx="1967">
                  <c:v>607.08713254161273</c:v>
                </c:pt>
                <c:pt idx="1968">
                  <c:v>606.5154874073927</c:v>
                </c:pt>
                <c:pt idx="1969">
                  <c:v>605.94384227317289</c:v>
                </c:pt>
                <c:pt idx="1970">
                  <c:v>604.80055200473168</c:v>
                </c:pt>
                <c:pt idx="1971">
                  <c:v>607.08713254161273</c:v>
                </c:pt>
                <c:pt idx="1972">
                  <c:v>608.230422810052</c:v>
                </c:pt>
                <c:pt idx="1973">
                  <c:v>608.80206794427158</c:v>
                </c:pt>
                <c:pt idx="1974">
                  <c:v>608.230422810052</c:v>
                </c:pt>
                <c:pt idx="1975">
                  <c:v>607.08713254161273</c:v>
                </c:pt>
                <c:pt idx="1976">
                  <c:v>605.94384227317289</c:v>
                </c:pt>
                <c:pt idx="1977">
                  <c:v>603.6572617362923</c:v>
                </c:pt>
                <c:pt idx="1978">
                  <c:v>603.6572617362923</c:v>
                </c:pt>
                <c:pt idx="1979">
                  <c:v>605.94384227317289</c:v>
                </c:pt>
                <c:pt idx="1980">
                  <c:v>607.08713254161273</c:v>
                </c:pt>
                <c:pt idx="1981">
                  <c:v>607.65877767583299</c:v>
                </c:pt>
                <c:pt idx="1982">
                  <c:v>607.08713254161273</c:v>
                </c:pt>
                <c:pt idx="1983">
                  <c:v>606.5154874073927</c:v>
                </c:pt>
                <c:pt idx="1984">
                  <c:v>605.94384227317289</c:v>
                </c:pt>
                <c:pt idx="1985">
                  <c:v>606.5154874073927</c:v>
                </c:pt>
                <c:pt idx="1986">
                  <c:v>607.65877767583299</c:v>
                </c:pt>
                <c:pt idx="1987">
                  <c:v>608.230422810052</c:v>
                </c:pt>
                <c:pt idx="1988">
                  <c:v>608.230422810052</c:v>
                </c:pt>
                <c:pt idx="1989">
                  <c:v>608.230422810052</c:v>
                </c:pt>
                <c:pt idx="1990">
                  <c:v>608.230422810052</c:v>
                </c:pt>
                <c:pt idx="1991">
                  <c:v>608.80206794427158</c:v>
                </c:pt>
                <c:pt idx="1992">
                  <c:v>608.80206794427158</c:v>
                </c:pt>
                <c:pt idx="1993">
                  <c:v>609.37371307849276</c:v>
                </c:pt>
                <c:pt idx="1994">
                  <c:v>608.230422810052</c:v>
                </c:pt>
                <c:pt idx="1995">
                  <c:v>607.08713254161273</c:v>
                </c:pt>
                <c:pt idx="1996">
                  <c:v>604.80055200473168</c:v>
                </c:pt>
                <c:pt idx="1997">
                  <c:v>603.08561660207261</c:v>
                </c:pt>
                <c:pt idx="1998">
                  <c:v>601.37068119941227</c:v>
                </c:pt>
                <c:pt idx="1999">
                  <c:v>599.65574579675251</c:v>
                </c:pt>
                <c:pt idx="2000">
                  <c:v>600.22739093097255</c:v>
                </c:pt>
                <c:pt idx="2001">
                  <c:v>602.51397146785314</c:v>
                </c:pt>
                <c:pt idx="2002">
                  <c:v>604.80055200473168</c:v>
                </c:pt>
                <c:pt idx="2003">
                  <c:v>608.230422810052</c:v>
                </c:pt>
                <c:pt idx="2004">
                  <c:v>611.08864848115252</c:v>
                </c:pt>
                <c:pt idx="2005">
                  <c:v>612.23193874959236</c:v>
                </c:pt>
                <c:pt idx="2006">
                  <c:v>612.23193874959236</c:v>
                </c:pt>
                <c:pt idx="2007">
                  <c:v>612.23193874959236</c:v>
                </c:pt>
                <c:pt idx="2008">
                  <c:v>611.08864848115252</c:v>
                </c:pt>
                <c:pt idx="2009">
                  <c:v>609.94535821271199</c:v>
                </c:pt>
                <c:pt idx="2010">
                  <c:v>608.230422810052</c:v>
                </c:pt>
                <c:pt idx="2011">
                  <c:v>607.08713254161273</c:v>
                </c:pt>
                <c:pt idx="2012">
                  <c:v>608.230422810052</c:v>
                </c:pt>
                <c:pt idx="2013">
                  <c:v>611.66029361537198</c:v>
                </c:pt>
                <c:pt idx="2014">
                  <c:v>613.94687415225167</c:v>
                </c:pt>
                <c:pt idx="2015">
                  <c:v>616.23345468913226</c:v>
                </c:pt>
                <c:pt idx="2016">
                  <c:v>617.37674495757244</c:v>
                </c:pt>
                <c:pt idx="2017">
                  <c:v>617.37674495757244</c:v>
                </c:pt>
                <c:pt idx="2018">
                  <c:v>615.66180955491143</c:v>
                </c:pt>
                <c:pt idx="2019">
                  <c:v>613.37522901803186</c:v>
                </c:pt>
                <c:pt idx="2020">
                  <c:v>611.08864848115252</c:v>
                </c:pt>
                <c:pt idx="2021">
                  <c:v>609.94535821271199</c:v>
                </c:pt>
                <c:pt idx="2022">
                  <c:v>610.51700334693192</c:v>
                </c:pt>
                <c:pt idx="2023">
                  <c:v>612.80358388381148</c:v>
                </c:pt>
                <c:pt idx="2024">
                  <c:v>614.51851928647181</c:v>
                </c:pt>
                <c:pt idx="2025">
                  <c:v>615.66180955491143</c:v>
                </c:pt>
                <c:pt idx="2026">
                  <c:v>616.23345468913226</c:v>
                </c:pt>
                <c:pt idx="2027">
                  <c:v>616.23345468913226</c:v>
                </c:pt>
                <c:pt idx="2028">
                  <c:v>614.51851928647181</c:v>
                </c:pt>
                <c:pt idx="2029">
                  <c:v>612.23193874959236</c:v>
                </c:pt>
                <c:pt idx="2030">
                  <c:v>598.5124555283129</c:v>
                </c:pt>
                <c:pt idx="2031">
                  <c:v>604.22890687051256</c:v>
                </c:pt>
                <c:pt idx="2032">
                  <c:v>605.94384227317289</c:v>
                </c:pt>
                <c:pt idx="2033">
                  <c:v>608.230422810052</c:v>
                </c:pt>
                <c:pt idx="2034">
                  <c:v>609.94535821271199</c:v>
                </c:pt>
                <c:pt idx="2035">
                  <c:v>611.08864848115252</c:v>
                </c:pt>
                <c:pt idx="2036">
                  <c:v>611.66029361537198</c:v>
                </c:pt>
                <c:pt idx="2037">
                  <c:v>612.23193874959236</c:v>
                </c:pt>
                <c:pt idx="2038">
                  <c:v>611.66029361537198</c:v>
                </c:pt>
                <c:pt idx="2039">
                  <c:v>611.66029361537198</c:v>
                </c:pt>
                <c:pt idx="2040">
                  <c:v>609.94535821271199</c:v>
                </c:pt>
                <c:pt idx="2041">
                  <c:v>608.230422810052</c:v>
                </c:pt>
                <c:pt idx="2042">
                  <c:v>607.65877767583299</c:v>
                </c:pt>
                <c:pt idx="2043">
                  <c:v>607.65877767583299</c:v>
                </c:pt>
                <c:pt idx="2044">
                  <c:v>609.94535821271199</c:v>
                </c:pt>
                <c:pt idx="2045">
                  <c:v>610.51700334693192</c:v>
                </c:pt>
                <c:pt idx="2046">
                  <c:v>612.23193874959236</c:v>
                </c:pt>
                <c:pt idx="2047">
                  <c:v>612.23193874959236</c:v>
                </c:pt>
                <c:pt idx="2048">
                  <c:v>612.80358388381148</c:v>
                </c:pt>
                <c:pt idx="2049">
                  <c:v>613.37522901803186</c:v>
                </c:pt>
                <c:pt idx="2050">
                  <c:v>614.51851928647181</c:v>
                </c:pt>
                <c:pt idx="2051">
                  <c:v>614.51851928647181</c:v>
                </c:pt>
                <c:pt idx="2052">
                  <c:v>613.94687415225167</c:v>
                </c:pt>
                <c:pt idx="2053">
                  <c:v>613.37522901803186</c:v>
                </c:pt>
                <c:pt idx="2054">
                  <c:v>612.80358388381148</c:v>
                </c:pt>
                <c:pt idx="2055">
                  <c:v>613.94687415225167</c:v>
                </c:pt>
                <c:pt idx="2056">
                  <c:v>615.66180955491143</c:v>
                </c:pt>
                <c:pt idx="2057">
                  <c:v>616.80509982335138</c:v>
                </c:pt>
                <c:pt idx="2058">
                  <c:v>617.94839009179168</c:v>
                </c:pt>
                <c:pt idx="2059">
                  <c:v>617.94839009179168</c:v>
                </c:pt>
                <c:pt idx="2060">
                  <c:v>617.37674495757244</c:v>
                </c:pt>
                <c:pt idx="2061">
                  <c:v>614.51851928647181</c:v>
                </c:pt>
                <c:pt idx="2062">
                  <c:v>612.23193874959236</c:v>
                </c:pt>
                <c:pt idx="2063">
                  <c:v>609.37371307849276</c:v>
                </c:pt>
                <c:pt idx="2064">
                  <c:v>608.80206794427158</c:v>
                </c:pt>
                <c:pt idx="2065">
                  <c:v>610.51700334693192</c:v>
                </c:pt>
                <c:pt idx="2066">
                  <c:v>613.37522901803186</c:v>
                </c:pt>
                <c:pt idx="2067">
                  <c:v>613.37522901803186</c:v>
                </c:pt>
                <c:pt idx="2068">
                  <c:v>612.80358388381148</c:v>
                </c:pt>
                <c:pt idx="2069">
                  <c:v>611.66029361537198</c:v>
                </c:pt>
                <c:pt idx="2070">
                  <c:v>609.37371307849276</c:v>
                </c:pt>
                <c:pt idx="2071">
                  <c:v>607.65877767583299</c:v>
                </c:pt>
                <c:pt idx="2072">
                  <c:v>604.80055200473168</c:v>
                </c:pt>
                <c:pt idx="2073">
                  <c:v>601.94232633363242</c:v>
                </c:pt>
                <c:pt idx="2074">
                  <c:v>605.37219713895206</c:v>
                </c:pt>
                <c:pt idx="2075">
                  <c:v>608.230422810052</c:v>
                </c:pt>
                <c:pt idx="2076">
                  <c:v>611.08864848115252</c:v>
                </c:pt>
                <c:pt idx="2077">
                  <c:v>613.94687415225167</c:v>
                </c:pt>
                <c:pt idx="2078">
                  <c:v>615.66180955491143</c:v>
                </c:pt>
                <c:pt idx="2079">
                  <c:v>616.23345468913226</c:v>
                </c:pt>
                <c:pt idx="2080">
                  <c:v>616.80509982335138</c:v>
                </c:pt>
                <c:pt idx="2081">
                  <c:v>616.80509982335138</c:v>
                </c:pt>
                <c:pt idx="2082">
                  <c:v>615.66180955491143</c:v>
                </c:pt>
                <c:pt idx="2083">
                  <c:v>613.94687415225167</c:v>
                </c:pt>
                <c:pt idx="2084">
                  <c:v>612.80358388381148</c:v>
                </c:pt>
                <c:pt idx="2085">
                  <c:v>613.37522901803186</c:v>
                </c:pt>
                <c:pt idx="2086">
                  <c:v>615.66180955491143</c:v>
                </c:pt>
                <c:pt idx="2087">
                  <c:v>616.80509982335138</c:v>
                </c:pt>
                <c:pt idx="2088">
                  <c:v>617.37674495757244</c:v>
                </c:pt>
                <c:pt idx="2089">
                  <c:v>617.37674495757244</c:v>
                </c:pt>
                <c:pt idx="2090">
                  <c:v>615.66180955491143</c:v>
                </c:pt>
                <c:pt idx="2091">
                  <c:v>612.80358388381148</c:v>
                </c:pt>
                <c:pt idx="2092">
                  <c:v>610.51700334693192</c:v>
                </c:pt>
                <c:pt idx="2093">
                  <c:v>607.65877767583299</c:v>
                </c:pt>
                <c:pt idx="2094">
                  <c:v>604.80055200473168</c:v>
                </c:pt>
                <c:pt idx="2095">
                  <c:v>603.6572617362923</c:v>
                </c:pt>
                <c:pt idx="2096">
                  <c:v>606.5154874073927</c:v>
                </c:pt>
                <c:pt idx="2097">
                  <c:v>610.51700334693192</c:v>
                </c:pt>
                <c:pt idx="2098">
                  <c:v>614.51851928647181</c:v>
                </c:pt>
                <c:pt idx="2099">
                  <c:v>615.66180955491143</c:v>
                </c:pt>
                <c:pt idx="2100">
                  <c:v>617.37674495757244</c:v>
                </c:pt>
                <c:pt idx="2101">
                  <c:v>617.94839009179168</c:v>
                </c:pt>
                <c:pt idx="2102">
                  <c:v>618.52003522601206</c:v>
                </c:pt>
                <c:pt idx="2103">
                  <c:v>617.94839009179168</c:v>
                </c:pt>
                <c:pt idx="2104">
                  <c:v>616.80509982335138</c:v>
                </c:pt>
                <c:pt idx="2105">
                  <c:v>611.66029361537198</c:v>
                </c:pt>
                <c:pt idx="2106">
                  <c:v>611.66029361537198</c:v>
                </c:pt>
                <c:pt idx="2107">
                  <c:v>611.66029361537198</c:v>
                </c:pt>
                <c:pt idx="2108">
                  <c:v>611.08864848115252</c:v>
                </c:pt>
                <c:pt idx="2109">
                  <c:v>610.51700334693192</c:v>
                </c:pt>
                <c:pt idx="2110">
                  <c:v>609.37371307849276</c:v>
                </c:pt>
                <c:pt idx="2111">
                  <c:v>609.94535821271199</c:v>
                </c:pt>
                <c:pt idx="2112">
                  <c:v>610.51700334693192</c:v>
                </c:pt>
                <c:pt idx="2113">
                  <c:v>611.66029361537198</c:v>
                </c:pt>
                <c:pt idx="2114">
                  <c:v>614.51851928647181</c:v>
                </c:pt>
                <c:pt idx="2115">
                  <c:v>615.66180955491143</c:v>
                </c:pt>
                <c:pt idx="2116">
                  <c:v>615.66180955491143</c:v>
                </c:pt>
                <c:pt idx="2117">
                  <c:v>615.09016442069174</c:v>
                </c:pt>
                <c:pt idx="2118">
                  <c:v>614.51851928647181</c:v>
                </c:pt>
                <c:pt idx="2119">
                  <c:v>614.51851928647181</c:v>
                </c:pt>
                <c:pt idx="2120">
                  <c:v>613.94687415225167</c:v>
                </c:pt>
                <c:pt idx="2121">
                  <c:v>613.94687415225167</c:v>
                </c:pt>
                <c:pt idx="2122">
                  <c:v>615.66180955491143</c:v>
                </c:pt>
                <c:pt idx="2123">
                  <c:v>618.52003522601206</c:v>
                </c:pt>
                <c:pt idx="2124">
                  <c:v>619.09168036023163</c:v>
                </c:pt>
                <c:pt idx="2125">
                  <c:v>619.6633254944511</c:v>
                </c:pt>
                <c:pt idx="2126">
                  <c:v>619.6633254944511</c:v>
                </c:pt>
                <c:pt idx="2127">
                  <c:v>620.23497062867261</c:v>
                </c:pt>
                <c:pt idx="2128">
                  <c:v>619.09168036023163</c:v>
                </c:pt>
                <c:pt idx="2129">
                  <c:v>612.23193874959236</c:v>
                </c:pt>
                <c:pt idx="2130">
                  <c:v>612.80358388381148</c:v>
                </c:pt>
                <c:pt idx="2131">
                  <c:v>613.37522901803186</c:v>
                </c:pt>
                <c:pt idx="2132">
                  <c:v>613.94687415225167</c:v>
                </c:pt>
                <c:pt idx="2133">
                  <c:v>614.51851928647181</c:v>
                </c:pt>
                <c:pt idx="2134">
                  <c:v>614.51851928647181</c:v>
                </c:pt>
                <c:pt idx="2135">
                  <c:v>608.230422810052</c:v>
                </c:pt>
                <c:pt idx="2136">
                  <c:v>609.37371307849276</c:v>
                </c:pt>
                <c:pt idx="2137">
                  <c:v>610.51700334693192</c:v>
                </c:pt>
                <c:pt idx="2138">
                  <c:v>611.66029361537198</c:v>
                </c:pt>
                <c:pt idx="2139">
                  <c:v>613.37522901803186</c:v>
                </c:pt>
                <c:pt idx="2140">
                  <c:v>613.94687415225167</c:v>
                </c:pt>
                <c:pt idx="2141">
                  <c:v>613.94687415225167</c:v>
                </c:pt>
                <c:pt idx="2142">
                  <c:v>613.37522901803186</c:v>
                </c:pt>
                <c:pt idx="2143">
                  <c:v>612.80358388381148</c:v>
                </c:pt>
                <c:pt idx="2144">
                  <c:v>612.80358388381148</c:v>
                </c:pt>
                <c:pt idx="2145">
                  <c:v>613.94687415225167</c:v>
                </c:pt>
                <c:pt idx="2146">
                  <c:v>616.80509982335138</c:v>
                </c:pt>
                <c:pt idx="2147">
                  <c:v>619.6633254944511</c:v>
                </c:pt>
                <c:pt idx="2148">
                  <c:v>620.23497062867261</c:v>
                </c:pt>
                <c:pt idx="2149">
                  <c:v>620.23497062867261</c:v>
                </c:pt>
                <c:pt idx="2150">
                  <c:v>619.09168036023163</c:v>
                </c:pt>
                <c:pt idx="2151">
                  <c:v>617.94839009179168</c:v>
                </c:pt>
                <c:pt idx="2152">
                  <c:v>616.23345468913226</c:v>
                </c:pt>
                <c:pt idx="2153">
                  <c:v>615.09016442069174</c:v>
                </c:pt>
                <c:pt idx="2154">
                  <c:v>613.94687415225167</c:v>
                </c:pt>
                <c:pt idx="2155">
                  <c:v>613.37522901803186</c:v>
                </c:pt>
                <c:pt idx="2156">
                  <c:v>615.66180955491143</c:v>
                </c:pt>
                <c:pt idx="2157">
                  <c:v>617.37674495757244</c:v>
                </c:pt>
                <c:pt idx="2158">
                  <c:v>617.94839009179168</c:v>
                </c:pt>
                <c:pt idx="2159">
                  <c:v>617.37674495757244</c:v>
                </c:pt>
                <c:pt idx="2160">
                  <c:v>616.23345468913226</c:v>
                </c:pt>
                <c:pt idx="2161">
                  <c:v>614.51851928647181</c:v>
                </c:pt>
                <c:pt idx="2162">
                  <c:v>613.37522901803186</c:v>
                </c:pt>
                <c:pt idx="2163">
                  <c:v>612.80358388381148</c:v>
                </c:pt>
                <c:pt idx="2164">
                  <c:v>613.94687415225167</c:v>
                </c:pt>
                <c:pt idx="2165">
                  <c:v>614.51851928647181</c:v>
                </c:pt>
                <c:pt idx="2166">
                  <c:v>614.51851928647181</c:v>
                </c:pt>
                <c:pt idx="2167">
                  <c:v>613.94687415225167</c:v>
                </c:pt>
                <c:pt idx="2168">
                  <c:v>613.37522901803186</c:v>
                </c:pt>
                <c:pt idx="2169">
                  <c:v>612.80358388381148</c:v>
                </c:pt>
                <c:pt idx="2170">
                  <c:v>613.37522901803186</c:v>
                </c:pt>
                <c:pt idx="2171">
                  <c:v>614.51851928647181</c:v>
                </c:pt>
                <c:pt idx="2172">
                  <c:v>615.09016442069174</c:v>
                </c:pt>
                <c:pt idx="2173">
                  <c:v>615.66180955491143</c:v>
                </c:pt>
                <c:pt idx="2174">
                  <c:v>615.09016442069174</c:v>
                </c:pt>
                <c:pt idx="2175">
                  <c:v>613.37522901803186</c:v>
                </c:pt>
                <c:pt idx="2176">
                  <c:v>611.66029361537198</c:v>
                </c:pt>
                <c:pt idx="2177">
                  <c:v>612.23193874959236</c:v>
                </c:pt>
                <c:pt idx="2178">
                  <c:v>613.94687415225167</c:v>
                </c:pt>
                <c:pt idx="2179">
                  <c:v>616.23345468913226</c:v>
                </c:pt>
                <c:pt idx="2180">
                  <c:v>617.37674495757244</c:v>
                </c:pt>
                <c:pt idx="2181">
                  <c:v>617.94839009179168</c:v>
                </c:pt>
                <c:pt idx="2182">
                  <c:v>619.09168036023163</c:v>
                </c:pt>
                <c:pt idx="2183">
                  <c:v>619.09168036023163</c:v>
                </c:pt>
                <c:pt idx="2184">
                  <c:v>618.52003522601206</c:v>
                </c:pt>
                <c:pt idx="2185">
                  <c:v>617.37674495757244</c:v>
                </c:pt>
                <c:pt idx="2186">
                  <c:v>615.09016442069174</c:v>
                </c:pt>
                <c:pt idx="2187">
                  <c:v>614.51851928647181</c:v>
                </c:pt>
                <c:pt idx="2188">
                  <c:v>616.23345468913226</c:v>
                </c:pt>
                <c:pt idx="2189">
                  <c:v>617.94839009179168</c:v>
                </c:pt>
                <c:pt idx="2190">
                  <c:v>619.6633254944511</c:v>
                </c:pt>
                <c:pt idx="2191">
                  <c:v>620.23497062867261</c:v>
                </c:pt>
                <c:pt idx="2192">
                  <c:v>619.6633254944511</c:v>
                </c:pt>
                <c:pt idx="2193">
                  <c:v>619.09168036023163</c:v>
                </c:pt>
                <c:pt idx="2194">
                  <c:v>616.80509982335138</c:v>
                </c:pt>
                <c:pt idx="2195">
                  <c:v>615.09016442069174</c:v>
                </c:pt>
                <c:pt idx="2196">
                  <c:v>613.37522901803186</c:v>
                </c:pt>
                <c:pt idx="2197">
                  <c:v>612.23193874959236</c:v>
                </c:pt>
                <c:pt idx="2198">
                  <c:v>615.66180955491143</c:v>
                </c:pt>
                <c:pt idx="2199">
                  <c:v>618.52003522601206</c:v>
                </c:pt>
                <c:pt idx="2200">
                  <c:v>621.37826089711143</c:v>
                </c:pt>
                <c:pt idx="2201">
                  <c:v>623.09319629977153</c:v>
                </c:pt>
                <c:pt idx="2202">
                  <c:v>623.66484143399123</c:v>
                </c:pt>
                <c:pt idx="2203">
                  <c:v>623.66484143399123</c:v>
                </c:pt>
                <c:pt idx="2204">
                  <c:v>622.52155116555127</c:v>
                </c:pt>
                <c:pt idx="2205">
                  <c:v>620.8066157628914</c:v>
                </c:pt>
                <c:pt idx="2206">
                  <c:v>612.80358388381148</c:v>
                </c:pt>
                <c:pt idx="2207">
                  <c:v>615.09016442069174</c:v>
                </c:pt>
                <c:pt idx="2208">
                  <c:v>614.51851928647181</c:v>
                </c:pt>
                <c:pt idx="2209">
                  <c:v>615.66180955491143</c:v>
                </c:pt>
                <c:pt idx="2210">
                  <c:v>617.94839009179168</c:v>
                </c:pt>
                <c:pt idx="2211">
                  <c:v>619.09168036023163</c:v>
                </c:pt>
                <c:pt idx="2212">
                  <c:v>619.6633254944511</c:v>
                </c:pt>
                <c:pt idx="2213">
                  <c:v>620.23497062867261</c:v>
                </c:pt>
                <c:pt idx="2214">
                  <c:v>619.09168036023163</c:v>
                </c:pt>
                <c:pt idx="2215">
                  <c:v>617.94839009179168</c:v>
                </c:pt>
                <c:pt idx="2216">
                  <c:v>607.08713254161273</c:v>
                </c:pt>
                <c:pt idx="2217">
                  <c:v>608.80206794427158</c:v>
                </c:pt>
                <c:pt idx="2218">
                  <c:v>608.80206794427158</c:v>
                </c:pt>
                <c:pt idx="2219">
                  <c:v>611.08864848115252</c:v>
                </c:pt>
                <c:pt idx="2220">
                  <c:v>613.37522901803186</c:v>
                </c:pt>
                <c:pt idx="2221">
                  <c:v>615.09016442069174</c:v>
                </c:pt>
                <c:pt idx="2222">
                  <c:v>615.66180955491143</c:v>
                </c:pt>
                <c:pt idx="2223">
                  <c:v>615.66180955491143</c:v>
                </c:pt>
                <c:pt idx="2224">
                  <c:v>615.66180955491143</c:v>
                </c:pt>
                <c:pt idx="2225">
                  <c:v>613.94687415225167</c:v>
                </c:pt>
                <c:pt idx="2226">
                  <c:v>609.37371307849276</c:v>
                </c:pt>
                <c:pt idx="2227">
                  <c:v>609.37371307849276</c:v>
                </c:pt>
                <c:pt idx="2228">
                  <c:v>609.94535821271199</c:v>
                </c:pt>
                <c:pt idx="2229">
                  <c:v>611.66029361537198</c:v>
                </c:pt>
                <c:pt idx="2230">
                  <c:v>612.80358388381148</c:v>
                </c:pt>
                <c:pt idx="2231">
                  <c:v>613.37522901803186</c:v>
                </c:pt>
                <c:pt idx="2232">
                  <c:v>613.94687415225167</c:v>
                </c:pt>
                <c:pt idx="2233">
                  <c:v>615.09016442069174</c:v>
                </c:pt>
                <c:pt idx="2234">
                  <c:v>616.23345468913226</c:v>
                </c:pt>
                <c:pt idx="2235">
                  <c:v>618.52003522601206</c:v>
                </c:pt>
                <c:pt idx="2236">
                  <c:v>619.09168036023163</c:v>
                </c:pt>
                <c:pt idx="2237">
                  <c:v>618.52003522601206</c:v>
                </c:pt>
                <c:pt idx="2238">
                  <c:v>617.94839009179168</c:v>
                </c:pt>
                <c:pt idx="2239">
                  <c:v>607.08713254161273</c:v>
                </c:pt>
                <c:pt idx="2240">
                  <c:v>609.37371307849276</c:v>
                </c:pt>
                <c:pt idx="2241">
                  <c:v>609.94535821271199</c:v>
                </c:pt>
                <c:pt idx="2242">
                  <c:v>609.94535821271199</c:v>
                </c:pt>
                <c:pt idx="2243">
                  <c:v>603.6572617362923</c:v>
                </c:pt>
                <c:pt idx="2244">
                  <c:v>609.94535821271199</c:v>
                </c:pt>
                <c:pt idx="2245">
                  <c:v>613.37522901803186</c:v>
                </c:pt>
                <c:pt idx="2246">
                  <c:v>614.51851928647181</c:v>
                </c:pt>
                <c:pt idx="2247">
                  <c:v>615.66180955491143</c:v>
                </c:pt>
                <c:pt idx="2248">
                  <c:v>618.52003522601206</c:v>
                </c:pt>
                <c:pt idx="2249">
                  <c:v>621.37826089711143</c:v>
                </c:pt>
                <c:pt idx="2250">
                  <c:v>623.09319629977153</c:v>
                </c:pt>
                <c:pt idx="2251">
                  <c:v>623.09319629977153</c:v>
                </c:pt>
                <c:pt idx="2252">
                  <c:v>623.09319629977153</c:v>
                </c:pt>
                <c:pt idx="2253">
                  <c:v>621.94990603133158</c:v>
                </c:pt>
                <c:pt idx="2254">
                  <c:v>615.09016442069174</c:v>
                </c:pt>
                <c:pt idx="2255">
                  <c:v>614.51851928647181</c:v>
                </c:pt>
                <c:pt idx="2256">
                  <c:v>614.51851928647181</c:v>
                </c:pt>
                <c:pt idx="2257">
                  <c:v>616.23345468913226</c:v>
                </c:pt>
                <c:pt idx="2258">
                  <c:v>620.23497062867261</c:v>
                </c:pt>
                <c:pt idx="2259">
                  <c:v>623.66484143399123</c:v>
                </c:pt>
                <c:pt idx="2260">
                  <c:v>624.80813170243118</c:v>
                </c:pt>
                <c:pt idx="2261">
                  <c:v>624.80813170243118</c:v>
                </c:pt>
                <c:pt idx="2262">
                  <c:v>624.23648656821183</c:v>
                </c:pt>
                <c:pt idx="2263">
                  <c:v>623.66484143399123</c:v>
                </c:pt>
                <c:pt idx="2264">
                  <c:v>621.94990603133158</c:v>
                </c:pt>
                <c:pt idx="2265">
                  <c:v>620.8066157628914</c:v>
                </c:pt>
                <c:pt idx="2266">
                  <c:v>620.23497062867261</c:v>
                </c:pt>
                <c:pt idx="2267">
                  <c:v>619.6633254944511</c:v>
                </c:pt>
                <c:pt idx="2268">
                  <c:v>620.23497062867261</c:v>
                </c:pt>
                <c:pt idx="2269">
                  <c:v>620.8066157628914</c:v>
                </c:pt>
                <c:pt idx="2270">
                  <c:v>623.09319629977153</c:v>
                </c:pt>
                <c:pt idx="2271">
                  <c:v>623.66484143399123</c:v>
                </c:pt>
                <c:pt idx="2272">
                  <c:v>623.09319629977153</c:v>
                </c:pt>
                <c:pt idx="2273">
                  <c:v>621.94990603133158</c:v>
                </c:pt>
                <c:pt idx="2274">
                  <c:v>611.66029361537198</c:v>
                </c:pt>
                <c:pt idx="2275">
                  <c:v>614.51851928647181</c:v>
                </c:pt>
                <c:pt idx="2276">
                  <c:v>616.23345468913226</c:v>
                </c:pt>
                <c:pt idx="2277">
                  <c:v>617.37674495757244</c:v>
                </c:pt>
                <c:pt idx="2278">
                  <c:v>618.52003522601206</c:v>
                </c:pt>
                <c:pt idx="2279">
                  <c:v>617.94839009179168</c:v>
                </c:pt>
                <c:pt idx="2280">
                  <c:v>617.37674495757244</c:v>
                </c:pt>
                <c:pt idx="2281">
                  <c:v>617.37674495757244</c:v>
                </c:pt>
                <c:pt idx="2282">
                  <c:v>618.52003522601206</c:v>
                </c:pt>
                <c:pt idx="2283">
                  <c:v>620.8066157628914</c:v>
                </c:pt>
                <c:pt idx="2284">
                  <c:v>621.94990603133158</c:v>
                </c:pt>
                <c:pt idx="2285">
                  <c:v>621.94990603133158</c:v>
                </c:pt>
                <c:pt idx="2286">
                  <c:v>621.94990603133158</c:v>
                </c:pt>
                <c:pt idx="2287">
                  <c:v>621.37826089711143</c:v>
                </c:pt>
                <c:pt idx="2288">
                  <c:v>622.52155116555127</c:v>
                </c:pt>
                <c:pt idx="2289">
                  <c:v>623.66484143399123</c:v>
                </c:pt>
                <c:pt idx="2290">
                  <c:v>625.37977683665213</c:v>
                </c:pt>
                <c:pt idx="2291">
                  <c:v>625.37977683665213</c:v>
                </c:pt>
                <c:pt idx="2292">
                  <c:v>624.80813170243118</c:v>
                </c:pt>
                <c:pt idx="2293">
                  <c:v>624.23648656821183</c:v>
                </c:pt>
                <c:pt idx="2294">
                  <c:v>623.09319629977153</c:v>
                </c:pt>
                <c:pt idx="2295">
                  <c:v>621.37826089711143</c:v>
                </c:pt>
                <c:pt idx="2296">
                  <c:v>620.23497062867261</c:v>
                </c:pt>
                <c:pt idx="2297">
                  <c:v>619.09168036023163</c:v>
                </c:pt>
                <c:pt idx="2298">
                  <c:v>617.94839009179168</c:v>
                </c:pt>
                <c:pt idx="2299">
                  <c:v>617.37674495757244</c:v>
                </c:pt>
                <c:pt idx="2300">
                  <c:v>616.80509982335138</c:v>
                </c:pt>
                <c:pt idx="2301">
                  <c:v>618.52003522601206</c:v>
                </c:pt>
                <c:pt idx="2302">
                  <c:v>619.6633254944511</c:v>
                </c:pt>
                <c:pt idx="2303">
                  <c:v>620.23497062867261</c:v>
                </c:pt>
                <c:pt idx="2304">
                  <c:v>621.37826089711143</c:v>
                </c:pt>
                <c:pt idx="2305">
                  <c:v>620.8066157628914</c:v>
                </c:pt>
                <c:pt idx="2306">
                  <c:v>619.6633254944511</c:v>
                </c:pt>
                <c:pt idx="2307">
                  <c:v>618.52003522601206</c:v>
                </c:pt>
                <c:pt idx="2308">
                  <c:v>617.37674495757244</c:v>
                </c:pt>
                <c:pt idx="2309">
                  <c:v>618.52003522601206</c:v>
                </c:pt>
                <c:pt idx="2310">
                  <c:v>620.23497062867261</c:v>
                </c:pt>
                <c:pt idx="2311">
                  <c:v>620.23497062867261</c:v>
                </c:pt>
                <c:pt idx="2312">
                  <c:v>620.8066157628914</c:v>
                </c:pt>
                <c:pt idx="2313">
                  <c:v>620.8066157628914</c:v>
                </c:pt>
                <c:pt idx="2314">
                  <c:v>621.37826089711143</c:v>
                </c:pt>
                <c:pt idx="2315">
                  <c:v>621.37826089711143</c:v>
                </c:pt>
                <c:pt idx="2316">
                  <c:v>621.94990603133158</c:v>
                </c:pt>
                <c:pt idx="2317">
                  <c:v>623.09319629977153</c:v>
                </c:pt>
                <c:pt idx="2318">
                  <c:v>623.09319629977153</c:v>
                </c:pt>
                <c:pt idx="2319">
                  <c:v>621.94990603133158</c:v>
                </c:pt>
                <c:pt idx="2320">
                  <c:v>620.8066157628914</c:v>
                </c:pt>
                <c:pt idx="2321">
                  <c:v>612.80358388381148</c:v>
                </c:pt>
                <c:pt idx="2322">
                  <c:v>613.37522901803186</c:v>
                </c:pt>
                <c:pt idx="2323">
                  <c:v>615.09016442069174</c:v>
                </c:pt>
                <c:pt idx="2324">
                  <c:v>617.37674495757244</c:v>
                </c:pt>
                <c:pt idx="2325">
                  <c:v>617.94839009179168</c:v>
                </c:pt>
                <c:pt idx="2326">
                  <c:v>618.52003522601206</c:v>
                </c:pt>
                <c:pt idx="2327">
                  <c:v>619.09168036023163</c:v>
                </c:pt>
                <c:pt idx="2328">
                  <c:v>619.09168036023163</c:v>
                </c:pt>
                <c:pt idx="2329">
                  <c:v>619.6633254944511</c:v>
                </c:pt>
                <c:pt idx="2330">
                  <c:v>620.23497062867261</c:v>
                </c:pt>
                <c:pt idx="2331">
                  <c:v>620.23497062867261</c:v>
                </c:pt>
                <c:pt idx="2332">
                  <c:v>620.23497062867261</c:v>
                </c:pt>
                <c:pt idx="2333">
                  <c:v>621.37826089711143</c:v>
                </c:pt>
                <c:pt idx="2334">
                  <c:v>623.66484143399123</c:v>
                </c:pt>
                <c:pt idx="2335">
                  <c:v>624.80813170243118</c:v>
                </c:pt>
                <c:pt idx="2336">
                  <c:v>625.37977683665213</c:v>
                </c:pt>
                <c:pt idx="2337">
                  <c:v>625.37977683665213</c:v>
                </c:pt>
                <c:pt idx="2338">
                  <c:v>624.80813170243118</c:v>
                </c:pt>
                <c:pt idx="2339">
                  <c:v>613.94687415225167</c:v>
                </c:pt>
                <c:pt idx="2340">
                  <c:v>620.23497062867261</c:v>
                </c:pt>
                <c:pt idx="2341">
                  <c:v>623.09319629977153</c:v>
                </c:pt>
                <c:pt idx="2342">
                  <c:v>625.95142197087125</c:v>
                </c:pt>
                <c:pt idx="2343">
                  <c:v>626.52306710509117</c:v>
                </c:pt>
                <c:pt idx="2344">
                  <c:v>626.52306710509117</c:v>
                </c:pt>
                <c:pt idx="2345">
                  <c:v>625.37977683665213</c:v>
                </c:pt>
                <c:pt idx="2346">
                  <c:v>624.23648656821183</c:v>
                </c:pt>
                <c:pt idx="2347">
                  <c:v>621.94990603133158</c:v>
                </c:pt>
                <c:pt idx="2348">
                  <c:v>619.6633254944511</c:v>
                </c:pt>
                <c:pt idx="2349">
                  <c:v>611.66029361537198</c:v>
                </c:pt>
                <c:pt idx="2350">
                  <c:v>611.66029361537198</c:v>
                </c:pt>
                <c:pt idx="2351">
                  <c:v>613.37522901803186</c:v>
                </c:pt>
                <c:pt idx="2352">
                  <c:v>616.23345468913226</c:v>
                </c:pt>
                <c:pt idx="2353">
                  <c:v>613.37522901803186</c:v>
                </c:pt>
                <c:pt idx="2354">
                  <c:v>615.66180955491143</c:v>
                </c:pt>
                <c:pt idx="2355">
                  <c:v>616.23345468913226</c:v>
                </c:pt>
                <c:pt idx="2356">
                  <c:v>615.66180955491143</c:v>
                </c:pt>
                <c:pt idx="2357">
                  <c:v>615.66180955491143</c:v>
                </c:pt>
                <c:pt idx="2358">
                  <c:v>614.51851928647181</c:v>
                </c:pt>
                <c:pt idx="2359">
                  <c:v>613.37522901803186</c:v>
                </c:pt>
                <c:pt idx="2360">
                  <c:v>612.80358388381148</c:v>
                </c:pt>
                <c:pt idx="2361">
                  <c:v>613.37522901803186</c:v>
                </c:pt>
                <c:pt idx="2362">
                  <c:v>613.94687415225167</c:v>
                </c:pt>
                <c:pt idx="2363">
                  <c:v>615.09016442069174</c:v>
                </c:pt>
                <c:pt idx="2364">
                  <c:v>617.37674495757244</c:v>
                </c:pt>
                <c:pt idx="2365">
                  <c:v>619.6633254944511</c:v>
                </c:pt>
                <c:pt idx="2366">
                  <c:v>620.8066157628914</c:v>
                </c:pt>
                <c:pt idx="2367">
                  <c:v>621.94990603133158</c:v>
                </c:pt>
                <c:pt idx="2368">
                  <c:v>608.230422810052</c:v>
                </c:pt>
                <c:pt idx="2369">
                  <c:v>617.37674495757244</c:v>
                </c:pt>
                <c:pt idx="2370">
                  <c:v>618.52003522601206</c:v>
                </c:pt>
                <c:pt idx="2371">
                  <c:v>618.52003522601206</c:v>
                </c:pt>
                <c:pt idx="2372">
                  <c:v>619.09168036023163</c:v>
                </c:pt>
                <c:pt idx="2373">
                  <c:v>620.8066157628914</c:v>
                </c:pt>
                <c:pt idx="2374">
                  <c:v>623.09319629977153</c:v>
                </c:pt>
                <c:pt idx="2375">
                  <c:v>625.37977683665213</c:v>
                </c:pt>
                <c:pt idx="2376">
                  <c:v>627.09471223931189</c:v>
                </c:pt>
                <c:pt idx="2377">
                  <c:v>628.80964764197097</c:v>
                </c:pt>
                <c:pt idx="2378">
                  <c:v>627.66635737353113</c:v>
                </c:pt>
                <c:pt idx="2379">
                  <c:v>626.52306710509117</c:v>
                </c:pt>
                <c:pt idx="2380">
                  <c:v>624.80813170243118</c:v>
                </c:pt>
                <c:pt idx="2381">
                  <c:v>624.80813170243118</c:v>
                </c:pt>
                <c:pt idx="2382">
                  <c:v>625.37977683665213</c:v>
                </c:pt>
                <c:pt idx="2383">
                  <c:v>625.37977683665213</c:v>
                </c:pt>
                <c:pt idx="2384">
                  <c:v>624.80813170243118</c:v>
                </c:pt>
                <c:pt idx="2385">
                  <c:v>624.23648656821183</c:v>
                </c:pt>
                <c:pt idx="2386">
                  <c:v>623.66484143399123</c:v>
                </c:pt>
                <c:pt idx="2387">
                  <c:v>622.52155116555127</c:v>
                </c:pt>
                <c:pt idx="2388">
                  <c:v>621.37826089711143</c:v>
                </c:pt>
                <c:pt idx="2389">
                  <c:v>622.52155116555127</c:v>
                </c:pt>
                <c:pt idx="2390">
                  <c:v>623.66484143399123</c:v>
                </c:pt>
                <c:pt idx="2391">
                  <c:v>623.66484143399123</c:v>
                </c:pt>
                <c:pt idx="2392">
                  <c:v>622.52155116555127</c:v>
                </c:pt>
                <c:pt idx="2393">
                  <c:v>621.37826089711143</c:v>
                </c:pt>
                <c:pt idx="2394">
                  <c:v>619.6633254944511</c:v>
                </c:pt>
                <c:pt idx="2395">
                  <c:v>617.94839009179168</c:v>
                </c:pt>
                <c:pt idx="2396">
                  <c:v>616.80509982335138</c:v>
                </c:pt>
                <c:pt idx="2397">
                  <c:v>617.37674495757244</c:v>
                </c:pt>
                <c:pt idx="2398">
                  <c:v>618.52003522601206</c:v>
                </c:pt>
                <c:pt idx="2399">
                  <c:v>618.52003522601206</c:v>
                </c:pt>
                <c:pt idx="2400">
                  <c:v>617.94839009179168</c:v>
                </c:pt>
                <c:pt idx="2401">
                  <c:v>615.66180955491143</c:v>
                </c:pt>
                <c:pt idx="2402">
                  <c:v>613.94687415225167</c:v>
                </c:pt>
                <c:pt idx="2403">
                  <c:v>613.94687415225167</c:v>
                </c:pt>
                <c:pt idx="2404">
                  <c:v>616.23345468913226</c:v>
                </c:pt>
                <c:pt idx="2405">
                  <c:v>617.37674495757244</c:v>
                </c:pt>
                <c:pt idx="2406">
                  <c:v>617.94839009179168</c:v>
                </c:pt>
                <c:pt idx="2407">
                  <c:v>617.37674495757244</c:v>
                </c:pt>
                <c:pt idx="2408">
                  <c:v>615.66180955491143</c:v>
                </c:pt>
                <c:pt idx="2409">
                  <c:v>614.51851928647181</c:v>
                </c:pt>
                <c:pt idx="2410">
                  <c:v>613.37522901803186</c:v>
                </c:pt>
                <c:pt idx="2411">
                  <c:v>613.94687415225167</c:v>
                </c:pt>
                <c:pt idx="2412">
                  <c:v>616.23345468913226</c:v>
                </c:pt>
                <c:pt idx="2413">
                  <c:v>619.09168036023163</c:v>
                </c:pt>
                <c:pt idx="2414">
                  <c:v>620.23497062867261</c:v>
                </c:pt>
                <c:pt idx="2415">
                  <c:v>620.23497062867261</c:v>
                </c:pt>
                <c:pt idx="2416">
                  <c:v>619.09168036023163</c:v>
                </c:pt>
                <c:pt idx="2417">
                  <c:v>618.52003522601206</c:v>
                </c:pt>
                <c:pt idx="2418">
                  <c:v>616.80509982335138</c:v>
                </c:pt>
                <c:pt idx="2419">
                  <c:v>615.66180955491143</c:v>
                </c:pt>
                <c:pt idx="2420">
                  <c:v>615.66180955491143</c:v>
                </c:pt>
                <c:pt idx="2421">
                  <c:v>616.80509982335138</c:v>
                </c:pt>
                <c:pt idx="2422">
                  <c:v>617.37674495757244</c:v>
                </c:pt>
                <c:pt idx="2423">
                  <c:v>616.80509982335138</c:v>
                </c:pt>
                <c:pt idx="2424">
                  <c:v>617.37674495757244</c:v>
                </c:pt>
                <c:pt idx="2425">
                  <c:v>618.52003522601206</c:v>
                </c:pt>
                <c:pt idx="2426">
                  <c:v>620.23497062867261</c:v>
                </c:pt>
                <c:pt idx="2427">
                  <c:v>620.8066157628914</c:v>
                </c:pt>
                <c:pt idx="2428">
                  <c:v>620.8066157628914</c:v>
                </c:pt>
                <c:pt idx="2429">
                  <c:v>619.6633254944511</c:v>
                </c:pt>
                <c:pt idx="2430">
                  <c:v>618.52003522601206</c:v>
                </c:pt>
                <c:pt idx="2431">
                  <c:v>614.51851928647181</c:v>
                </c:pt>
                <c:pt idx="2432">
                  <c:v>616.80509982335138</c:v>
                </c:pt>
                <c:pt idx="2433">
                  <c:v>618.52003522601206</c:v>
                </c:pt>
                <c:pt idx="2434">
                  <c:v>619.6633254944511</c:v>
                </c:pt>
                <c:pt idx="2435">
                  <c:v>620.23497062867261</c:v>
                </c:pt>
                <c:pt idx="2436">
                  <c:v>620.23497062867261</c:v>
                </c:pt>
                <c:pt idx="2437">
                  <c:v>619.09168036023163</c:v>
                </c:pt>
                <c:pt idx="2438">
                  <c:v>613.37522901803186</c:v>
                </c:pt>
                <c:pt idx="2439">
                  <c:v>615.66180955491143</c:v>
                </c:pt>
                <c:pt idx="2440">
                  <c:v>618.52003522601206</c:v>
                </c:pt>
                <c:pt idx="2441">
                  <c:v>620.8066157628914</c:v>
                </c:pt>
                <c:pt idx="2442">
                  <c:v>621.37826089711143</c:v>
                </c:pt>
                <c:pt idx="2443">
                  <c:v>621.94990603133158</c:v>
                </c:pt>
                <c:pt idx="2444">
                  <c:v>621.94990603133158</c:v>
                </c:pt>
                <c:pt idx="2445">
                  <c:v>621.37826089711143</c:v>
                </c:pt>
                <c:pt idx="2446">
                  <c:v>620.23497062867261</c:v>
                </c:pt>
                <c:pt idx="2447">
                  <c:v>615.09016442069174</c:v>
                </c:pt>
                <c:pt idx="2448">
                  <c:v>615.09016442069174</c:v>
                </c:pt>
                <c:pt idx="2449">
                  <c:v>615.66180955491143</c:v>
                </c:pt>
                <c:pt idx="2450">
                  <c:v>616.80509982335138</c:v>
                </c:pt>
                <c:pt idx="2451">
                  <c:v>619.09168036023163</c:v>
                </c:pt>
                <c:pt idx="2452">
                  <c:v>620.8066157628914</c:v>
                </c:pt>
                <c:pt idx="2453">
                  <c:v>620.8066157628914</c:v>
                </c:pt>
                <c:pt idx="2454">
                  <c:v>620.8066157628914</c:v>
                </c:pt>
                <c:pt idx="2455">
                  <c:v>620.8066157628914</c:v>
                </c:pt>
                <c:pt idx="2456">
                  <c:v>620.23497062867261</c:v>
                </c:pt>
                <c:pt idx="2457">
                  <c:v>609.94535821271199</c:v>
                </c:pt>
                <c:pt idx="2458">
                  <c:v>613.94687415225167</c:v>
                </c:pt>
                <c:pt idx="2459">
                  <c:v>613.37522901803186</c:v>
                </c:pt>
                <c:pt idx="2460">
                  <c:v>613.37522901803186</c:v>
                </c:pt>
                <c:pt idx="2461">
                  <c:v>612.80358388381148</c:v>
                </c:pt>
                <c:pt idx="2462">
                  <c:v>612.80358388381148</c:v>
                </c:pt>
                <c:pt idx="2463">
                  <c:v>613.94687415225167</c:v>
                </c:pt>
                <c:pt idx="2464">
                  <c:v>617.37674495757244</c:v>
                </c:pt>
                <c:pt idx="2465">
                  <c:v>621.94990603133158</c:v>
                </c:pt>
                <c:pt idx="2466">
                  <c:v>624.80813170243118</c:v>
                </c:pt>
                <c:pt idx="2467">
                  <c:v>625.95142197087125</c:v>
                </c:pt>
                <c:pt idx="2468">
                  <c:v>625.37977683665213</c:v>
                </c:pt>
                <c:pt idx="2469">
                  <c:v>624.80813170243118</c:v>
                </c:pt>
                <c:pt idx="2470">
                  <c:v>617.37674495757244</c:v>
                </c:pt>
                <c:pt idx="2471">
                  <c:v>621.94990603133158</c:v>
                </c:pt>
                <c:pt idx="2472">
                  <c:v>624.23648656821183</c:v>
                </c:pt>
                <c:pt idx="2473">
                  <c:v>624.80813170243118</c:v>
                </c:pt>
                <c:pt idx="2474">
                  <c:v>625.37977683665213</c:v>
                </c:pt>
                <c:pt idx="2475">
                  <c:v>624.23648656821183</c:v>
                </c:pt>
                <c:pt idx="2476">
                  <c:v>623.66484143399123</c:v>
                </c:pt>
                <c:pt idx="2477">
                  <c:v>624.23648656821183</c:v>
                </c:pt>
                <c:pt idx="2478">
                  <c:v>624.80813170243118</c:v>
                </c:pt>
                <c:pt idx="2479">
                  <c:v>626.52306710509117</c:v>
                </c:pt>
                <c:pt idx="2480">
                  <c:v>625.95142197087125</c:v>
                </c:pt>
                <c:pt idx="2481">
                  <c:v>625.37977683665213</c:v>
                </c:pt>
                <c:pt idx="2482">
                  <c:v>624.80813170243118</c:v>
                </c:pt>
                <c:pt idx="2483">
                  <c:v>623.66484143399123</c:v>
                </c:pt>
                <c:pt idx="2484">
                  <c:v>623.09319629977153</c:v>
                </c:pt>
                <c:pt idx="2485">
                  <c:v>623.09319629977153</c:v>
                </c:pt>
                <c:pt idx="2486">
                  <c:v>623.66484143399123</c:v>
                </c:pt>
                <c:pt idx="2487">
                  <c:v>624.80813170243118</c:v>
                </c:pt>
                <c:pt idx="2488">
                  <c:v>624.80813170243118</c:v>
                </c:pt>
                <c:pt idx="2489">
                  <c:v>624.80813170243118</c:v>
                </c:pt>
                <c:pt idx="2490">
                  <c:v>624.23648656821183</c:v>
                </c:pt>
                <c:pt idx="2491">
                  <c:v>623.09319629977153</c:v>
                </c:pt>
                <c:pt idx="2492">
                  <c:v>615.66180955491143</c:v>
                </c:pt>
                <c:pt idx="2493">
                  <c:v>621.37826089711143</c:v>
                </c:pt>
                <c:pt idx="2494">
                  <c:v>624.23648656821183</c:v>
                </c:pt>
                <c:pt idx="2495">
                  <c:v>625.37977683665213</c:v>
                </c:pt>
                <c:pt idx="2496">
                  <c:v>624.80813170243118</c:v>
                </c:pt>
                <c:pt idx="2497">
                  <c:v>624.23648656821183</c:v>
                </c:pt>
                <c:pt idx="2498">
                  <c:v>621.94990603133158</c:v>
                </c:pt>
                <c:pt idx="2499">
                  <c:v>614.51851928647181</c:v>
                </c:pt>
                <c:pt idx="2500">
                  <c:v>615.66180955491143</c:v>
                </c:pt>
                <c:pt idx="2501">
                  <c:v>618.52003522601206</c:v>
                </c:pt>
                <c:pt idx="2502">
                  <c:v>620.8066157628914</c:v>
                </c:pt>
                <c:pt idx="2503">
                  <c:v>622.52155116555127</c:v>
                </c:pt>
                <c:pt idx="2504">
                  <c:v>623.66484143399123</c:v>
                </c:pt>
                <c:pt idx="2505">
                  <c:v>623.09319629977153</c:v>
                </c:pt>
                <c:pt idx="2506">
                  <c:v>621.94990603133158</c:v>
                </c:pt>
                <c:pt idx="2507">
                  <c:v>621.37826089711143</c:v>
                </c:pt>
                <c:pt idx="2508">
                  <c:v>620.23497062867261</c:v>
                </c:pt>
                <c:pt idx="2509">
                  <c:v>619.09168036023163</c:v>
                </c:pt>
                <c:pt idx="2510">
                  <c:v>617.37674495757244</c:v>
                </c:pt>
                <c:pt idx="2511">
                  <c:v>611.66029361537198</c:v>
                </c:pt>
                <c:pt idx="2512">
                  <c:v>611.08864848115252</c:v>
                </c:pt>
                <c:pt idx="2513">
                  <c:v>611.66029361537198</c:v>
                </c:pt>
                <c:pt idx="2514">
                  <c:v>613.37522901803186</c:v>
                </c:pt>
                <c:pt idx="2515">
                  <c:v>615.09016442069174</c:v>
                </c:pt>
                <c:pt idx="2516">
                  <c:v>617.94839009179168</c:v>
                </c:pt>
                <c:pt idx="2517">
                  <c:v>619.6633254944511</c:v>
                </c:pt>
                <c:pt idx="2518">
                  <c:v>620.8066157628914</c:v>
                </c:pt>
                <c:pt idx="2519">
                  <c:v>620.23497062867261</c:v>
                </c:pt>
                <c:pt idx="2520">
                  <c:v>620.23497062867261</c:v>
                </c:pt>
                <c:pt idx="2521">
                  <c:v>620.23497062867261</c:v>
                </c:pt>
                <c:pt idx="2522">
                  <c:v>619.09168036023163</c:v>
                </c:pt>
                <c:pt idx="2523">
                  <c:v>618.52003522601206</c:v>
                </c:pt>
                <c:pt idx="2524">
                  <c:v>617.37674495757244</c:v>
                </c:pt>
                <c:pt idx="2525">
                  <c:v>617.37674495757244</c:v>
                </c:pt>
                <c:pt idx="2526">
                  <c:v>618.52003522601206</c:v>
                </c:pt>
                <c:pt idx="2527">
                  <c:v>619.6633254944511</c:v>
                </c:pt>
                <c:pt idx="2528">
                  <c:v>620.8066157628914</c:v>
                </c:pt>
                <c:pt idx="2529">
                  <c:v>621.37826089711143</c:v>
                </c:pt>
                <c:pt idx="2530">
                  <c:v>621.37826089711143</c:v>
                </c:pt>
                <c:pt idx="2531">
                  <c:v>620.8066157628914</c:v>
                </c:pt>
                <c:pt idx="2532">
                  <c:v>610.51700334693192</c:v>
                </c:pt>
                <c:pt idx="2533">
                  <c:v>612.80358388381148</c:v>
                </c:pt>
                <c:pt idx="2534">
                  <c:v>611.66029361537198</c:v>
                </c:pt>
                <c:pt idx="2535">
                  <c:v>611.66029361537198</c:v>
                </c:pt>
                <c:pt idx="2536">
                  <c:v>613.37522901803186</c:v>
                </c:pt>
                <c:pt idx="2537">
                  <c:v>616.23345468913226</c:v>
                </c:pt>
                <c:pt idx="2538">
                  <c:v>619.09168036023163</c:v>
                </c:pt>
                <c:pt idx="2539">
                  <c:v>620.23497062867261</c:v>
                </c:pt>
                <c:pt idx="2540">
                  <c:v>621.37826089711143</c:v>
                </c:pt>
                <c:pt idx="2541">
                  <c:v>621.37826089711143</c:v>
                </c:pt>
                <c:pt idx="2542">
                  <c:v>621.37826089711143</c:v>
                </c:pt>
                <c:pt idx="2543">
                  <c:v>620.23497062867261</c:v>
                </c:pt>
                <c:pt idx="2544">
                  <c:v>619.6633254944511</c:v>
                </c:pt>
                <c:pt idx="2545">
                  <c:v>618.52003522601206</c:v>
                </c:pt>
                <c:pt idx="2546">
                  <c:v>617.94839009179168</c:v>
                </c:pt>
                <c:pt idx="2547">
                  <c:v>617.94839009179168</c:v>
                </c:pt>
                <c:pt idx="2548">
                  <c:v>617.37674495757244</c:v>
                </c:pt>
                <c:pt idx="2549">
                  <c:v>618.52003522601206</c:v>
                </c:pt>
                <c:pt idx="2550">
                  <c:v>620.8066157628914</c:v>
                </c:pt>
                <c:pt idx="2551">
                  <c:v>622.52155116555127</c:v>
                </c:pt>
                <c:pt idx="2552">
                  <c:v>621.94990603133158</c:v>
                </c:pt>
                <c:pt idx="2553">
                  <c:v>621.37826089711143</c:v>
                </c:pt>
                <c:pt idx="2554">
                  <c:v>620.23497062867261</c:v>
                </c:pt>
                <c:pt idx="2555">
                  <c:v>612.80358388381148</c:v>
                </c:pt>
                <c:pt idx="2556">
                  <c:v>613.37522901803186</c:v>
                </c:pt>
                <c:pt idx="2557">
                  <c:v>614.51851928647181</c:v>
                </c:pt>
                <c:pt idx="2558">
                  <c:v>615.66180955491143</c:v>
                </c:pt>
                <c:pt idx="2559">
                  <c:v>616.23345468913226</c:v>
                </c:pt>
                <c:pt idx="2560">
                  <c:v>616.80509982335138</c:v>
                </c:pt>
                <c:pt idx="2561">
                  <c:v>617.37674495757244</c:v>
                </c:pt>
                <c:pt idx="2562">
                  <c:v>618.52003522601206</c:v>
                </c:pt>
                <c:pt idx="2563">
                  <c:v>619.6633254944511</c:v>
                </c:pt>
                <c:pt idx="2564">
                  <c:v>620.8066157628914</c:v>
                </c:pt>
                <c:pt idx="2565">
                  <c:v>620.8066157628914</c:v>
                </c:pt>
                <c:pt idx="2566">
                  <c:v>620.8066157628914</c:v>
                </c:pt>
                <c:pt idx="2567">
                  <c:v>619.6633254944511</c:v>
                </c:pt>
                <c:pt idx="2568">
                  <c:v>617.94839009179168</c:v>
                </c:pt>
                <c:pt idx="2569">
                  <c:v>616.23345468913226</c:v>
                </c:pt>
                <c:pt idx="2570">
                  <c:v>619.6633254944511</c:v>
                </c:pt>
                <c:pt idx="2571">
                  <c:v>620.8066157628914</c:v>
                </c:pt>
                <c:pt idx="2572">
                  <c:v>620.8066157628914</c:v>
                </c:pt>
                <c:pt idx="2573">
                  <c:v>620.23497062867261</c:v>
                </c:pt>
                <c:pt idx="2574">
                  <c:v>619.09168036023163</c:v>
                </c:pt>
                <c:pt idx="2575">
                  <c:v>617.37674495757244</c:v>
                </c:pt>
                <c:pt idx="2576">
                  <c:v>614.51851928647181</c:v>
                </c:pt>
                <c:pt idx="2577">
                  <c:v>609.37371307849276</c:v>
                </c:pt>
                <c:pt idx="2578">
                  <c:v>609.94535821271199</c:v>
                </c:pt>
                <c:pt idx="2579">
                  <c:v>612.80358388381148</c:v>
                </c:pt>
                <c:pt idx="2580">
                  <c:v>615.66180955491143</c:v>
                </c:pt>
                <c:pt idx="2581">
                  <c:v>618.52003522601206</c:v>
                </c:pt>
                <c:pt idx="2582">
                  <c:v>619.09168036023163</c:v>
                </c:pt>
                <c:pt idx="2583">
                  <c:v>619.09168036023163</c:v>
                </c:pt>
                <c:pt idx="2584">
                  <c:v>619.09168036023163</c:v>
                </c:pt>
                <c:pt idx="2585">
                  <c:v>618.52003522601206</c:v>
                </c:pt>
                <c:pt idx="2586">
                  <c:v>617.37674495757244</c:v>
                </c:pt>
                <c:pt idx="2587">
                  <c:v>615.09016442069174</c:v>
                </c:pt>
                <c:pt idx="2588">
                  <c:v>606.5154874073927</c:v>
                </c:pt>
                <c:pt idx="2589">
                  <c:v>608.80206794427158</c:v>
                </c:pt>
                <c:pt idx="2590">
                  <c:v>610.51700334693192</c:v>
                </c:pt>
                <c:pt idx="2591">
                  <c:v>613.94687415225167</c:v>
                </c:pt>
                <c:pt idx="2592">
                  <c:v>617.37674495757244</c:v>
                </c:pt>
                <c:pt idx="2593">
                  <c:v>621.37826089711143</c:v>
                </c:pt>
                <c:pt idx="2594">
                  <c:v>623.66484143399123</c:v>
                </c:pt>
                <c:pt idx="2595">
                  <c:v>624.80813170243118</c:v>
                </c:pt>
                <c:pt idx="2596">
                  <c:v>624.23648656821183</c:v>
                </c:pt>
                <c:pt idx="2597">
                  <c:v>623.09319629977153</c:v>
                </c:pt>
                <c:pt idx="2598">
                  <c:v>621.37826089711143</c:v>
                </c:pt>
                <c:pt idx="2599">
                  <c:v>619.6633254944511</c:v>
                </c:pt>
                <c:pt idx="2600">
                  <c:v>612.80358388381148</c:v>
                </c:pt>
                <c:pt idx="2601">
                  <c:v>613.94687415225167</c:v>
                </c:pt>
                <c:pt idx="2602">
                  <c:v>616.23345468913226</c:v>
                </c:pt>
                <c:pt idx="2603">
                  <c:v>618.52003522601206</c:v>
                </c:pt>
                <c:pt idx="2604">
                  <c:v>620.23497062867261</c:v>
                </c:pt>
                <c:pt idx="2605">
                  <c:v>621.37826089711143</c:v>
                </c:pt>
                <c:pt idx="2606">
                  <c:v>621.37826089711143</c:v>
                </c:pt>
                <c:pt idx="2607">
                  <c:v>620.8066157628914</c:v>
                </c:pt>
                <c:pt idx="2608">
                  <c:v>619.09168036023163</c:v>
                </c:pt>
                <c:pt idx="2609">
                  <c:v>617.37674495757244</c:v>
                </c:pt>
                <c:pt idx="2610">
                  <c:v>617.94839009179168</c:v>
                </c:pt>
                <c:pt idx="2611">
                  <c:v>620.23497062867261</c:v>
                </c:pt>
                <c:pt idx="2612">
                  <c:v>621.94990603133158</c:v>
                </c:pt>
                <c:pt idx="2613">
                  <c:v>623.09319629977153</c:v>
                </c:pt>
                <c:pt idx="2614">
                  <c:v>623.66484143399123</c:v>
                </c:pt>
                <c:pt idx="2615">
                  <c:v>623.66484143399123</c:v>
                </c:pt>
                <c:pt idx="2616">
                  <c:v>623.09319629977153</c:v>
                </c:pt>
                <c:pt idx="2617">
                  <c:v>622.52155116555127</c:v>
                </c:pt>
                <c:pt idx="2618">
                  <c:v>613.37522901803186</c:v>
                </c:pt>
                <c:pt idx="2619">
                  <c:v>614.51851928647181</c:v>
                </c:pt>
                <c:pt idx="2620">
                  <c:v>617.37674495757244</c:v>
                </c:pt>
                <c:pt idx="2621">
                  <c:v>620.8066157628914</c:v>
                </c:pt>
                <c:pt idx="2622">
                  <c:v>623.09319629977153</c:v>
                </c:pt>
                <c:pt idx="2623">
                  <c:v>624.23648656821183</c:v>
                </c:pt>
                <c:pt idx="2624">
                  <c:v>624.80813170243118</c:v>
                </c:pt>
                <c:pt idx="2625">
                  <c:v>624.80813170243118</c:v>
                </c:pt>
                <c:pt idx="2626">
                  <c:v>623.66484143399123</c:v>
                </c:pt>
                <c:pt idx="2627">
                  <c:v>612.80358388381148</c:v>
                </c:pt>
                <c:pt idx="2628">
                  <c:v>614.51851928647181</c:v>
                </c:pt>
                <c:pt idx="2629">
                  <c:v>613.37522901803186</c:v>
                </c:pt>
                <c:pt idx="2630">
                  <c:v>612.23193874959236</c:v>
                </c:pt>
                <c:pt idx="2631">
                  <c:v>611.08864848115252</c:v>
                </c:pt>
                <c:pt idx="2632">
                  <c:v>611.66029361537198</c:v>
                </c:pt>
                <c:pt idx="2633">
                  <c:v>614.51851928647181</c:v>
                </c:pt>
                <c:pt idx="2634">
                  <c:v>617.37674495757244</c:v>
                </c:pt>
                <c:pt idx="2635">
                  <c:v>619.09168036023163</c:v>
                </c:pt>
                <c:pt idx="2636">
                  <c:v>619.6633254944511</c:v>
                </c:pt>
                <c:pt idx="2637">
                  <c:v>618.52003522601206</c:v>
                </c:pt>
                <c:pt idx="2638">
                  <c:v>616.80509982335138</c:v>
                </c:pt>
                <c:pt idx="2639">
                  <c:v>614.51851928647181</c:v>
                </c:pt>
                <c:pt idx="2640">
                  <c:v>613.37522901803186</c:v>
                </c:pt>
                <c:pt idx="2641">
                  <c:v>612.23193874959236</c:v>
                </c:pt>
                <c:pt idx="2642">
                  <c:v>613.37522901803186</c:v>
                </c:pt>
                <c:pt idx="2643">
                  <c:v>616.23345468913226</c:v>
                </c:pt>
                <c:pt idx="2644">
                  <c:v>619.09168036023163</c:v>
                </c:pt>
                <c:pt idx="2645">
                  <c:v>620.23497062867261</c:v>
                </c:pt>
                <c:pt idx="2646">
                  <c:v>621.37826089711143</c:v>
                </c:pt>
                <c:pt idx="2647">
                  <c:v>621.37826089711143</c:v>
                </c:pt>
                <c:pt idx="2648">
                  <c:v>620.8066157628914</c:v>
                </c:pt>
                <c:pt idx="2649">
                  <c:v>619.6633254944511</c:v>
                </c:pt>
                <c:pt idx="2650">
                  <c:v>616.80509982335138</c:v>
                </c:pt>
                <c:pt idx="2651">
                  <c:v>613.37522901803186</c:v>
                </c:pt>
                <c:pt idx="2652">
                  <c:v>616.23345468913226</c:v>
                </c:pt>
                <c:pt idx="2653">
                  <c:v>618.52003522601206</c:v>
                </c:pt>
                <c:pt idx="2654">
                  <c:v>619.6633254944511</c:v>
                </c:pt>
                <c:pt idx="2655">
                  <c:v>620.8066157628914</c:v>
                </c:pt>
                <c:pt idx="2656">
                  <c:v>621.37826089711143</c:v>
                </c:pt>
                <c:pt idx="2657">
                  <c:v>620.8066157628914</c:v>
                </c:pt>
                <c:pt idx="2658">
                  <c:v>619.6633254944511</c:v>
                </c:pt>
                <c:pt idx="2659">
                  <c:v>612.23193874959236</c:v>
                </c:pt>
                <c:pt idx="2660">
                  <c:v>612.23193874959236</c:v>
                </c:pt>
                <c:pt idx="2661">
                  <c:v>611.66029361537198</c:v>
                </c:pt>
                <c:pt idx="2662">
                  <c:v>611.66029361537198</c:v>
                </c:pt>
                <c:pt idx="2663">
                  <c:v>612.80358388381148</c:v>
                </c:pt>
                <c:pt idx="2664">
                  <c:v>613.94687415225167</c:v>
                </c:pt>
                <c:pt idx="2665">
                  <c:v>615.09016442069174</c:v>
                </c:pt>
                <c:pt idx="2666">
                  <c:v>617.37674495757244</c:v>
                </c:pt>
                <c:pt idx="2667">
                  <c:v>619.09168036023163</c:v>
                </c:pt>
                <c:pt idx="2668">
                  <c:v>619.09168036023163</c:v>
                </c:pt>
                <c:pt idx="2669">
                  <c:v>619.09168036023163</c:v>
                </c:pt>
                <c:pt idx="2670">
                  <c:v>617.94839009179168</c:v>
                </c:pt>
                <c:pt idx="2671">
                  <c:v>617.94839009179168</c:v>
                </c:pt>
                <c:pt idx="2672">
                  <c:v>617.94839009179168</c:v>
                </c:pt>
                <c:pt idx="2673">
                  <c:v>619.09168036023163</c:v>
                </c:pt>
                <c:pt idx="2674">
                  <c:v>619.6633254944511</c:v>
                </c:pt>
                <c:pt idx="2675">
                  <c:v>619.6633254944511</c:v>
                </c:pt>
                <c:pt idx="2676">
                  <c:v>619.09168036023163</c:v>
                </c:pt>
                <c:pt idx="2677">
                  <c:v>607.08713254161273</c:v>
                </c:pt>
                <c:pt idx="2678">
                  <c:v>612.80358388381148</c:v>
                </c:pt>
                <c:pt idx="2679">
                  <c:v>613.94687415225167</c:v>
                </c:pt>
                <c:pt idx="2680">
                  <c:v>613.94687415225167</c:v>
                </c:pt>
                <c:pt idx="2681">
                  <c:v>614.51851928647181</c:v>
                </c:pt>
                <c:pt idx="2682">
                  <c:v>615.66180955491143</c:v>
                </c:pt>
                <c:pt idx="2683">
                  <c:v>615.66180955491143</c:v>
                </c:pt>
                <c:pt idx="2684">
                  <c:v>615.66180955491143</c:v>
                </c:pt>
                <c:pt idx="2685">
                  <c:v>616.80509982335138</c:v>
                </c:pt>
                <c:pt idx="2686">
                  <c:v>617.94839009179168</c:v>
                </c:pt>
                <c:pt idx="2687">
                  <c:v>618.52003522601206</c:v>
                </c:pt>
                <c:pt idx="2688">
                  <c:v>619.09168036023163</c:v>
                </c:pt>
                <c:pt idx="2689">
                  <c:v>618.52003522601206</c:v>
                </c:pt>
                <c:pt idx="2690">
                  <c:v>617.37674495757244</c:v>
                </c:pt>
                <c:pt idx="2691">
                  <c:v>616.23345468913226</c:v>
                </c:pt>
                <c:pt idx="2692">
                  <c:v>617.94839009179168</c:v>
                </c:pt>
                <c:pt idx="2693">
                  <c:v>619.09168036023163</c:v>
                </c:pt>
                <c:pt idx="2694">
                  <c:v>620.23497062867261</c:v>
                </c:pt>
                <c:pt idx="2695">
                  <c:v>619.6633254944511</c:v>
                </c:pt>
                <c:pt idx="2696">
                  <c:v>619.6633254944511</c:v>
                </c:pt>
                <c:pt idx="2697">
                  <c:v>608.230422810052</c:v>
                </c:pt>
                <c:pt idx="2698">
                  <c:v>615.09016442069174</c:v>
                </c:pt>
                <c:pt idx="2699">
                  <c:v>616.80509982335138</c:v>
                </c:pt>
                <c:pt idx="2700">
                  <c:v>619.09168036023163</c:v>
                </c:pt>
                <c:pt idx="2701">
                  <c:v>621.94990603133158</c:v>
                </c:pt>
                <c:pt idx="2702">
                  <c:v>623.66484143399123</c:v>
                </c:pt>
                <c:pt idx="2703">
                  <c:v>624.80813170243118</c:v>
                </c:pt>
                <c:pt idx="2704">
                  <c:v>624.23648656821183</c:v>
                </c:pt>
                <c:pt idx="2705">
                  <c:v>623.66484143399123</c:v>
                </c:pt>
                <c:pt idx="2706">
                  <c:v>623.09319629977153</c:v>
                </c:pt>
                <c:pt idx="2707">
                  <c:v>621.94990603133158</c:v>
                </c:pt>
                <c:pt idx="2708">
                  <c:v>621.37826089711143</c:v>
                </c:pt>
                <c:pt idx="2709">
                  <c:v>621.37826089711143</c:v>
                </c:pt>
                <c:pt idx="2710">
                  <c:v>623.66484143399123</c:v>
                </c:pt>
                <c:pt idx="2711">
                  <c:v>624.80813170243118</c:v>
                </c:pt>
                <c:pt idx="2712">
                  <c:v>624.80813170243118</c:v>
                </c:pt>
                <c:pt idx="2713">
                  <c:v>624.80813170243118</c:v>
                </c:pt>
                <c:pt idx="2714">
                  <c:v>624.23648656821183</c:v>
                </c:pt>
                <c:pt idx="2715">
                  <c:v>622.52155116555127</c:v>
                </c:pt>
                <c:pt idx="2716">
                  <c:v>619.6633254944511</c:v>
                </c:pt>
                <c:pt idx="2717">
                  <c:v>616.23345468913226</c:v>
                </c:pt>
                <c:pt idx="2718">
                  <c:v>613.94687415225167</c:v>
                </c:pt>
                <c:pt idx="2719">
                  <c:v>613.37522901803186</c:v>
                </c:pt>
                <c:pt idx="2720">
                  <c:v>614.51851928647181</c:v>
                </c:pt>
                <c:pt idx="2721">
                  <c:v>617.37674495757244</c:v>
                </c:pt>
                <c:pt idx="2722">
                  <c:v>618.52003522601206</c:v>
                </c:pt>
                <c:pt idx="2723">
                  <c:v>617.94839009179168</c:v>
                </c:pt>
                <c:pt idx="2724">
                  <c:v>617.37674495757244</c:v>
                </c:pt>
                <c:pt idx="2725">
                  <c:v>616.23345468913226</c:v>
                </c:pt>
                <c:pt idx="2726">
                  <c:v>616.23345468913226</c:v>
                </c:pt>
                <c:pt idx="2727">
                  <c:v>617.94839009179168</c:v>
                </c:pt>
                <c:pt idx="2728">
                  <c:v>619.09168036023163</c:v>
                </c:pt>
                <c:pt idx="2729">
                  <c:v>619.09168036023163</c:v>
                </c:pt>
                <c:pt idx="2730">
                  <c:v>618.52003522601206</c:v>
                </c:pt>
                <c:pt idx="2731">
                  <c:v>617.37674495757244</c:v>
                </c:pt>
                <c:pt idx="2732">
                  <c:v>615.66180955491143</c:v>
                </c:pt>
                <c:pt idx="2733">
                  <c:v>612.23193874959236</c:v>
                </c:pt>
                <c:pt idx="2734">
                  <c:v>613.37522901803186</c:v>
                </c:pt>
                <c:pt idx="2735">
                  <c:v>613.37522901803186</c:v>
                </c:pt>
                <c:pt idx="2736">
                  <c:v>612.80358388381148</c:v>
                </c:pt>
                <c:pt idx="2737">
                  <c:v>612.23193874959236</c:v>
                </c:pt>
                <c:pt idx="2738">
                  <c:v>614.51851928647181</c:v>
                </c:pt>
                <c:pt idx="2739">
                  <c:v>617.37674495757244</c:v>
                </c:pt>
                <c:pt idx="2740">
                  <c:v>617.94839009179168</c:v>
                </c:pt>
                <c:pt idx="2741">
                  <c:v>618.52003522601206</c:v>
                </c:pt>
                <c:pt idx="2742">
                  <c:v>618.52003522601206</c:v>
                </c:pt>
                <c:pt idx="2743">
                  <c:v>626.52306710509117</c:v>
                </c:pt>
                <c:pt idx="2744">
                  <c:v>614.51851928647181</c:v>
                </c:pt>
                <c:pt idx="2745">
                  <c:v>617.37674495757244</c:v>
                </c:pt>
                <c:pt idx="2746">
                  <c:v>617.94839009179168</c:v>
                </c:pt>
                <c:pt idx="2747">
                  <c:v>617.37674495757244</c:v>
                </c:pt>
                <c:pt idx="2748">
                  <c:v>616.23345468913226</c:v>
                </c:pt>
                <c:pt idx="2749">
                  <c:v>615.66180955491143</c:v>
                </c:pt>
                <c:pt idx="2750">
                  <c:v>616.23345468913226</c:v>
                </c:pt>
                <c:pt idx="2751">
                  <c:v>619.09168036023163</c:v>
                </c:pt>
                <c:pt idx="2752">
                  <c:v>621.94990603133158</c:v>
                </c:pt>
                <c:pt idx="2753">
                  <c:v>625.37977683665213</c:v>
                </c:pt>
                <c:pt idx="2754">
                  <c:v>626.52306710509117</c:v>
                </c:pt>
                <c:pt idx="2755">
                  <c:v>625.95142197087125</c:v>
                </c:pt>
                <c:pt idx="2756">
                  <c:v>624.80813170243118</c:v>
                </c:pt>
                <c:pt idx="2757">
                  <c:v>623.66484143399123</c:v>
                </c:pt>
                <c:pt idx="2758">
                  <c:v>621.94990603133158</c:v>
                </c:pt>
                <c:pt idx="2759">
                  <c:v>623.09319629977153</c:v>
                </c:pt>
                <c:pt idx="2760">
                  <c:v>625.37977683665213</c:v>
                </c:pt>
                <c:pt idx="2761">
                  <c:v>626.52306710509117</c:v>
                </c:pt>
                <c:pt idx="2762">
                  <c:v>627.09471223931189</c:v>
                </c:pt>
                <c:pt idx="2763">
                  <c:v>626.52306710509117</c:v>
                </c:pt>
                <c:pt idx="2764">
                  <c:v>625.95142197087125</c:v>
                </c:pt>
                <c:pt idx="2765">
                  <c:v>624.80813170243118</c:v>
                </c:pt>
                <c:pt idx="2766">
                  <c:v>623.09319629977153</c:v>
                </c:pt>
                <c:pt idx="2767">
                  <c:v>620.23497062867261</c:v>
                </c:pt>
                <c:pt idx="2768">
                  <c:v>617.37674495757244</c:v>
                </c:pt>
                <c:pt idx="2769">
                  <c:v>614.51851928647181</c:v>
                </c:pt>
                <c:pt idx="2770">
                  <c:v>612.80358388381148</c:v>
                </c:pt>
                <c:pt idx="2771">
                  <c:v>613.94687415225167</c:v>
                </c:pt>
                <c:pt idx="2772">
                  <c:v>617.37674495757244</c:v>
                </c:pt>
                <c:pt idx="2773">
                  <c:v>618.52003522601206</c:v>
                </c:pt>
                <c:pt idx="2774">
                  <c:v>619.6633254944511</c:v>
                </c:pt>
                <c:pt idx="2775">
                  <c:v>620.8066157628914</c:v>
                </c:pt>
                <c:pt idx="2776">
                  <c:v>620.23497062867261</c:v>
                </c:pt>
                <c:pt idx="2777">
                  <c:v>619.09168036023163</c:v>
                </c:pt>
                <c:pt idx="2778">
                  <c:v>617.37674495757244</c:v>
                </c:pt>
                <c:pt idx="2779">
                  <c:v>615.09016442069174</c:v>
                </c:pt>
                <c:pt idx="2780">
                  <c:v>607.65877767583299</c:v>
                </c:pt>
                <c:pt idx="2781">
                  <c:v>609.94535821271199</c:v>
                </c:pt>
                <c:pt idx="2782">
                  <c:v>610.51700334693192</c:v>
                </c:pt>
                <c:pt idx="2783">
                  <c:v>611.66029361537198</c:v>
                </c:pt>
                <c:pt idx="2784">
                  <c:v>612.80358388381148</c:v>
                </c:pt>
                <c:pt idx="2785">
                  <c:v>614.51851928647181</c:v>
                </c:pt>
                <c:pt idx="2786">
                  <c:v>616.23345468913226</c:v>
                </c:pt>
                <c:pt idx="2787">
                  <c:v>617.37674495757244</c:v>
                </c:pt>
                <c:pt idx="2788">
                  <c:v>616.23345468913226</c:v>
                </c:pt>
                <c:pt idx="2789">
                  <c:v>616.23345468913226</c:v>
                </c:pt>
                <c:pt idx="2790">
                  <c:v>615.66180955491143</c:v>
                </c:pt>
                <c:pt idx="2791">
                  <c:v>616.23345468913226</c:v>
                </c:pt>
                <c:pt idx="2792">
                  <c:v>616.23345468913226</c:v>
                </c:pt>
                <c:pt idx="2793">
                  <c:v>616.80509982335138</c:v>
                </c:pt>
                <c:pt idx="2794">
                  <c:v>616.23345468913226</c:v>
                </c:pt>
                <c:pt idx="2795">
                  <c:v>604.80055200473168</c:v>
                </c:pt>
                <c:pt idx="2796">
                  <c:v>613.37522901803186</c:v>
                </c:pt>
                <c:pt idx="2797">
                  <c:v>618.52003522601206</c:v>
                </c:pt>
                <c:pt idx="2798">
                  <c:v>623.09319629977153</c:v>
                </c:pt>
                <c:pt idx="2799">
                  <c:v>625.95142197087125</c:v>
                </c:pt>
                <c:pt idx="2800">
                  <c:v>628.23800250775173</c:v>
                </c:pt>
                <c:pt idx="2801">
                  <c:v>628.80964764197097</c:v>
                </c:pt>
                <c:pt idx="2802">
                  <c:v>628.23800250775173</c:v>
                </c:pt>
                <c:pt idx="2803">
                  <c:v>627.09471223931189</c:v>
                </c:pt>
                <c:pt idx="2804">
                  <c:v>626.52306710509117</c:v>
                </c:pt>
                <c:pt idx="2805">
                  <c:v>625.37977683665213</c:v>
                </c:pt>
                <c:pt idx="2806">
                  <c:v>624.80813170243118</c:v>
                </c:pt>
                <c:pt idx="2807">
                  <c:v>623.66484143399123</c:v>
                </c:pt>
                <c:pt idx="2808">
                  <c:v>621.94990603133158</c:v>
                </c:pt>
                <c:pt idx="2809">
                  <c:v>620.23497062867261</c:v>
                </c:pt>
                <c:pt idx="2810">
                  <c:v>617.94839009179168</c:v>
                </c:pt>
                <c:pt idx="2811">
                  <c:v>615.66180955491143</c:v>
                </c:pt>
                <c:pt idx="2812">
                  <c:v>615.66180955491143</c:v>
                </c:pt>
                <c:pt idx="2813">
                  <c:v>614.51851928647181</c:v>
                </c:pt>
                <c:pt idx="2814">
                  <c:v>612.80358388381148</c:v>
                </c:pt>
                <c:pt idx="2815">
                  <c:v>612.80358388381148</c:v>
                </c:pt>
                <c:pt idx="2816">
                  <c:v>613.37522901803186</c:v>
                </c:pt>
                <c:pt idx="2817">
                  <c:v>612.80358388381148</c:v>
                </c:pt>
                <c:pt idx="2818">
                  <c:v>613.37522901803186</c:v>
                </c:pt>
                <c:pt idx="2819">
                  <c:v>614.51851928647181</c:v>
                </c:pt>
                <c:pt idx="2820">
                  <c:v>615.09016442069174</c:v>
                </c:pt>
                <c:pt idx="2821">
                  <c:v>615.66180955491143</c:v>
                </c:pt>
                <c:pt idx="2822">
                  <c:v>616.23345468913226</c:v>
                </c:pt>
                <c:pt idx="2823">
                  <c:v>617.37674495757244</c:v>
                </c:pt>
                <c:pt idx="2824">
                  <c:v>617.94839009179168</c:v>
                </c:pt>
                <c:pt idx="2825">
                  <c:v>619.09168036023163</c:v>
                </c:pt>
                <c:pt idx="2826">
                  <c:v>620.23497062867261</c:v>
                </c:pt>
                <c:pt idx="2827">
                  <c:v>620.8066157628914</c:v>
                </c:pt>
                <c:pt idx="2828">
                  <c:v>621.37826089711143</c:v>
                </c:pt>
                <c:pt idx="2829">
                  <c:v>621.94990603133158</c:v>
                </c:pt>
                <c:pt idx="2830">
                  <c:v>624.80813170243118</c:v>
                </c:pt>
                <c:pt idx="2831">
                  <c:v>627.66635737353113</c:v>
                </c:pt>
                <c:pt idx="2832">
                  <c:v>631.09622817885088</c:v>
                </c:pt>
                <c:pt idx="2833">
                  <c:v>631.66787331307091</c:v>
                </c:pt>
                <c:pt idx="2834">
                  <c:v>631.66787331307091</c:v>
                </c:pt>
                <c:pt idx="2835">
                  <c:v>631.66787331307091</c:v>
                </c:pt>
                <c:pt idx="2836">
                  <c:v>630.52458304463141</c:v>
                </c:pt>
                <c:pt idx="2837">
                  <c:v>628.80964764197097</c:v>
                </c:pt>
                <c:pt idx="2838">
                  <c:v>627.09471223931189</c:v>
                </c:pt>
                <c:pt idx="2839">
                  <c:v>625.37977683665213</c:v>
                </c:pt>
                <c:pt idx="2840">
                  <c:v>623.66484143399123</c:v>
                </c:pt>
                <c:pt idx="2841">
                  <c:v>624.23648656821183</c:v>
                </c:pt>
                <c:pt idx="2842">
                  <c:v>625.37977683665213</c:v>
                </c:pt>
                <c:pt idx="2843">
                  <c:v>625.95142197087125</c:v>
                </c:pt>
                <c:pt idx="2844">
                  <c:v>626.52306710509117</c:v>
                </c:pt>
                <c:pt idx="2845">
                  <c:v>625.95142197087125</c:v>
                </c:pt>
                <c:pt idx="2846">
                  <c:v>624.80813170243118</c:v>
                </c:pt>
                <c:pt idx="2847">
                  <c:v>614.51851928647181</c:v>
                </c:pt>
                <c:pt idx="2848">
                  <c:v>615.09016442069174</c:v>
                </c:pt>
                <c:pt idx="2849">
                  <c:v>613.94687415225167</c:v>
                </c:pt>
                <c:pt idx="2850">
                  <c:v>613.94687415225167</c:v>
                </c:pt>
                <c:pt idx="2851">
                  <c:v>616.23345468913226</c:v>
                </c:pt>
                <c:pt idx="2852">
                  <c:v>619.09168036023163</c:v>
                </c:pt>
                <c:pt idx="2853">
                  <c:v>621.94990603133158</c:v>
                </c:pt>
                <c:pt idx="2854">
                  <c:v>623.09319629977153</c:v>
                </c:pt>
                <c:pt idx="2855">
                  <c:v>623.66484143399123</c:v>
                </c:pt>
                <c:pt idx="2856">
                  <c:v>623.66484143399123</c:v>
                </c:pt>
                <c:pt idx="2857">
                  <c:v>623.09319629977153</c:v>
                </c:pt>
                <c:pt idx="2858">
                  <c:v>621.94990603133158</c:v>
                </c:pt>
                <c:pt idx="2859">
                  <c:v>614.51851928647181</c:v>
                </c:pt>
                <c:pt idx="2860">
                  <c:v>615.09016442069174</c:v>
                </c:pt>
                <c:pt idx="2861">
                  <c:v>615.66180955491143</c:v>
                </c:pt>
                <c:pt idx="2862">
                  <c:v>617.94839009179168</c:v>
                </c:pt>
                <c:pt idx="2863">
                  <c:v>619.09168036023163</c:v>
                </c:pt>
                <c:pt idx="2864">
                  <c:v>620.23497062867261</c:v>
                </c:pt>
                <c:pt idx="2865">
                  <c:v>620.23497062867261</c:v>
                </c:pt>
                <c:pt idx="2866">
                  <c:v>620.23497062867261</c:v>
                </c:pt>
                <c:pt idx="2867">
                  <c:v>619.09168036023163</c:v>
                </c:pt>
                <c:pt idx="2868">
                  <c:v>617.94839009179168</c:v>
                </c:pt>
                <c:pt idx="2869">
                  <c:v>611.66029361537198</c:v>
                </c:pt>
                <c:pt idx="2870">
                  <c:v>612.23193874959236</c:v>
                </c:pt>
                <c:pt idx="2871">
                  <c:v>614.51851928647181</c:v>
                </c:pt>
                <c:pt idx="2872">
                  <c:v>616.23345468913226</c:v>
                </c:pt>
                <c:pt idx="2873">
                  <c:v>616.80509982335138</c:v>
                </c:pt>
                <c:pt idx="2874">
                  <c:v>617.37674495757244</c:v>
                </c:pt>
                <c:pt idx="2875">
                  <c:v>608.230422810052</c:v>
                </c:pt>
                <c:pt idx="2876">
                  <c:v>613.94687415225167</c:v>
                </c:pt>
                <c:pt idx="2877">
                  <c:v>616.23345468913226</c:v>
                </c:pt>
                <c:pt idx="2878">
                  <c:v>618.52003522601206</c:v>
                </c:pt>
                <c:pt idx="2879">
                  <c:v>618.52003522601206</c:v>
                </c:pt>
                <c:pt idx="2880">
                  <c:v>618.52003522601206</c:v>
                </c:pt>
                <c:pt idx="2881">
                  <c:v>617.94839009179168</c:v>
                </c:pt>
                <c:pt idx="2882">
                  <c:v>617.37674495757244</c:v>
                </c:pt>
                <c:pt idx="2883">
                  <c:v>616.80509982335138</c:v>
                </c:pt>
                <c:pt idx="2884">
                  <c:v>617.37674495757244</c:v>
                </c:pt>
                <c:pt idx="2885">
                  <c:v>618.52003522601206</c:v>
                </c:pt>
                <c:pt idx="2886">
                  <c:v>620.23497062867261</c:v>
                </c:pt>
                <c:pt idx="2887">
                  <c:v>620.8066157628914</c:v>
                </c:pt>
                <c:pt idx="2888">
                  <c:v>621.37826089711143</c:v>
                </c:pt>
                <c:pt idx="2889">
                  <c:v>620.8066157628914</c:v>
                </c:pt>
                <c:pt idx="2890">
                  <c:v>619.6633254944511</c:v>
                </c:pt>
                <c:pt idx="2891">
                  <c:v>618.52003522601206</c:v>
                </c:pt>
                <c:pt idx="2892">
                  <c:v>613.94687415225167</c:v>
                </c:pt>
                <c:pt idx="2893">
                  <c:v>615.66180955491143</c:v>
                </c:pt>
                <c:pt idx="2894">
                  <c:v>619.09168036023163</c:v>
                </c:pt>
                <c:pt idx="2895">
                  <c:v>620.23497062867261</c:v>
                </c:pt>
                <c:pt idx="2896">
                  <c:v>620.23497062867261</c:v>
                </c:pt>
                <c:pt idx="2897">
                  <c:v>619.6633254944511</c:v>
                </c:pt>
                <c:pt idx="2898">
                  <c:v>618.52003522601206</c:v>
                </c:pt>
                <c:pt idx="2899">
                  <c:v>610.51700334693192</c:v>
                </c:pt>
                <c:pt idx="2900">
                  <c:v>613.94687415225167</c:v>
                </c:pt>
                <c:pt idx="2901">
                  <c:v>617.37674495757244</c:v>
                </c:pt>
                <c:pt idx="2902">
                  <c:v>619.6633254944511</c:v>
                </c:pt>
                <c:pt idx="2903">
                  <c:v>620.23497062867261</c:v>
                </c:pt>
                <c:pt idx="2904">
                  <c:v>619.6633254944511</c:v>
                </c:pt>
                <c:pt idx="2905">
                  <c:v>619.09168036023163</c:v>
                </c:pt>
                <c:pt idx="2906">
                  <c:v>617.94839009179168</c:v>
                </c:pt>
                <c:pt idx="2907">
                  <c:v>616.80509982335138</c:v>
                </c:pt>
                <c:pt idx="2908">
                  <c:v>616.80509982335138</c:v>
                </c:pt>
                <c:pt idx="2909">
                  <c:v>617.37674495757244</c:v>
                </c:pt>
                <c:pt idx="2910">
                  <c:v>617.94839009179168</c:v>
                </c:pt>
                <c:pt idx="2911">
                  <c:v>618.52003522601206</c:v>
                </c:pt>
                <c:pt idx="2912">
                  <c:v>618.52003522601206</c:v>
                </c:pt>
                <c:pt idx="2913">
                  <c:v>617.94839009179168</c:v>
                </c:pt>
                <c:pt idx="2914">
                  <c:v>617.94839009179168</c:v>
                </c:pt>
                <c:pt idx="2915">
                  <c:v>617.94839009179168</c:v>
                </c:pt>
                <c:pt idx="2916">
                  <c:v>617.37674495757244</c:v>
                </c:pt>
                <c:pt idx="2917">
                  <c:v>615.66180955491143</c:v>
                </c:pt>
                <c:pt idx="2918">
                  <c:v>614.51851928647181</c:v>
                </c:pt>
                <c:pt idx="2919">
                  <c:v>613.94687415225167</c:v>
                </c:pt>
                <c:pt idx="2920">
                  <c:v>615.66180955491143</c:v>
                </c:pt>
                <c:pt idx="2921">
                  <c:v>619.09168036023163</c:v>
                </c:pt>
                <c:pt idx="2922">
                  <c:v>620.8066157628914</c:v>
                </c:pt>
                <c:pt idx="2923">
                  <c:v>621.37826089711143</c:v>
                </c:pt>
                <c:pt idx="2924">
                  <c:v>623.09319629977153</c:v>
                </c:pt>
                <c:pt idx="2925">
                  <c:v>624.80813170243118</c:v>
                </c:pt>
                <c:pt idx="2926">
                  <c:v>624.80813170243118</c:v>
                </c:pt>
                <c:pt idx="2927">
                  <c:v>624.23648656821183</c:v>
                </c:pt>
                <c:pt idx="2928">
                  <c:v>623.09319629977153</c:v>
                </c:pt>
                <c:pt idx="2929">
                  <c:v>621.94990603133158</c:v>
                </c:pt>
                <c:pt idx="2930">
                  <c:v>620.8066157628914</c:v>
                </c:pt>
                <c:pt idx="2931">
                  <c:v>618.52003522601206</c:v>
                </c:pt>
                <c:pt idx="2932">
                  <c:v>613.94687415225167</c:v>
                </c:pt>
                <c:pt idx="2933">
                  <c:v>618.52003522601206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0299776"/>
        <c:axId val="90301952"/>
      </c:scatterChart>
      <c:valAx>
        <c:axId val="9029977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>
            <c:manualLayout>
              <c:xMode val="edge"/>
              <c:yMode val="edge"/>
              <c:x val="0.41296186211235875"/>
              <c:y val="0.8606944444444452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0301952"/>
        <c:crosses val="autoZero"/>
        <c:crossBetween val="midCat"/>
      </c:valAx>
      <c:valAx>
        <c:axId val="90301952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 smtClean="0"/>
                  <a:t>Apparent viscosity (cP)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029977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square"/>
            <c:size val="2"/>
          </c:marker>
          <c:xVal>
            <c:numRef>
              <c:f>A50FSV!$P$4:$P$784</c:f>
              <c:numCache>
                <c:formatCode>General</c:formatCode>
                <c:ptCount val="781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0.10083333333333333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0.15845238095238123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0.20166666666666666</c:v>
                </c:pt>
                <c:pt idx="15">
                  <c:v>0.2160714285714288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0.31690476190476263</c:v>
                </c:pt>
                <c:pt idx="23">
                  <c:v>0.33130952380952428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0.54738095238095241</c:v>
                </c:pt>
                <c:pt idx="39">
                  <c:v>0.56178571428571478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0.63380952380952438</c:v>
                </c:pt>
                <c:pt idx="45">
                  <c:v>0.64821428571428552</c:v>
                </c:pt>
                <c:pt idx="46">
                  <c:v>0.66261904761904855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0.76345238095238055</c:v>
                </c:pt>
                <c:pt idx="54">
                  <c:v>0.7778571428571428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0.86428571428571477</c:v>
                </c:pt>
                <c:pt idx="61">
                  <c:v>0.87869047619047758</c:v>
                </c:pt>
                <c:pt idx="62">
                  <c:v>0.89309523809523805</c:v>
                </c:pt>
                <c:pt idx="63">
                  <c:v>0.90749999999999997</c:v>
                </c:pt>
                <c:pt idx="64">
                  <c:v>0.92190476190476156</c:v>
                </c:pt>
                <c:pt idx="65">
                  <c:v>0.93630952380952381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0.97952380952381002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1.0227380952380944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1.065952380952381</c:v>
                </c:pt>
                <c:pt idx="75">
                  <c:v>1.0803571428571437</c:v>
                </c:pt>
                <c:pt idx="76">
                  <c:v>1.0947619047619057</c:v>
                </c:pt>
                <c:pt idx="77">
                  <c:v>1.1091666666666666</c:v>
                </c:pt>
                <c:pt idx="78">
                  <c:v>1.1235714285714287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1.1667857142857156</c:v>
                </c:pt>
                <c:pt idx="82">
                  <c:v>1.1811904761904759</c:v>
                </c:pt>
                <c:pt idx="83">
                  <c:v>1.1955952380952382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1.2676190476190468</c:v>
                </c:pt>
                <c:pt idx="89">
                  <c:v>1.2820238095238101</c:v>
                </c:pt>
                <c:pt idx="90">
                  <c:v>1.2964285714285724</c:v>
                </c:pt>
                <c:pt idx="91">
                  <c:v>1.3108333333333333</c:v>
                </c:pt>
                <c:pt idx="92">
                  <c:v>1.3252380952380944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1.3972619047619057</c:v>
                </c:pt>
                <c:pt idx="98">
                  <c:v>1.4116666666666657</c:v>
                </c:pt>
                <c:pt idx="99">
                  <c:v>1.4260714285714287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1.5557142857142845</c:v>
                </c:pt>
                <c:pt idx="109">
                  <c:v>1.5701190476190476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1.6133333333333333</c:v>
                </c:pt>
                <c:pt idx="113">
                  <c:v>1.6277380952380944</c:v>
                </c:pt>
                <c:pt idx="114">
                  <c:v>1.6421428571428571</c:v>
                </c:pt>
                <c:pt idx="115">
                  <c:v>1.6565476190476189</c:v>
                </c:pt>
                <c:pt idx="116">
                  <c:v>1.6709523809523819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1.7141666666666666</c:v>
                </c:pt>
                <c:pt idx="120">
                  <c:v>1.7285714285714286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1.7717857142857143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1.8149999999999991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1.8582142857142856</c:v>
                </c:pt>
                <c:pt idx="130">
                  <c:v>1.8726190476190476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1.9158333333333333</c:v>
                </c:pt>
                <c:pt idx="134">
                  <c:v>1.9302380952380953</c:v>
                </c:pt>
                <c:pt idx="135">
                  <c:v>1.9446428571428571</c:v>
                </c:pt>
                <c:pt idx="136">
                  <c:v>1.9590476190476189</c:v>
                </c:pt>
                <c:pt idx="137">
                  <c:v>1.9734523809523818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2.0454761904761907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2.1319047619047637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2.3335714285714286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2.3911904761904772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2.5352380952380935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2.592857142857143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2.6360714285714284</c:v>
                </c:pt>
                <c:pt idx="184">
                  <c:v>2.6504761904761907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2.8521428571428573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3.0538095238095222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3.1114285714285708</c:v>
                </c:pt>
                <c:pt idx="217">
                  <c:v>3.1258333333333335</c:v>
                </c:pt>
                <c:pt idx="218">
                  <c:v>3.1402380952380953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3.2266666666666666</c:v>
                </c:pt>
                <c:pt idx="225">
                  <c:v>3.2410714285714302</c:v>
                </c:pt>
                <c:pt idx="226">
                  <c:v>3.2554761904761889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3.3130952380952379</c:v>
                </c:pt>
                <c:pt idx="231">
                  <c:v>3.3275000000000001</c:v>
                </c:pt>
                <c:pt idx="232">
                  <c:v>3.3419047619047619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3.4283333333333332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3.5147619047619045</c:v>
                </c:pt>
                <c:pt idx="245">
                  <c:v>3.5291666666666672</c:v>
                </c:pt>
                <c:pt idx="246">
                  <c:v>3.5435714285714304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3.6155952380952381</c:v>
                </c:pt>
                <c:pt idx="252">
                  <c:v>3.63</c:v>
                </c:pt>
                <c:pt idx="253">
                  <c:v>3.6444047619047635</c:v>
                </c:pt>
                <c:pt idx="254">
                  <c:v>3.6588095238095222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3.7308333333333334</c:v>
                </c:pt>
                <c:pt idx="260">
                  <c:v>3.7452380952380953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3.8172619047619047</c:v>
                </c:pt>
                <c:pt idx="266">
                  <c:v>3.8316666666666643</c:v>
                </c:pt>
                <c:pt idx="267">
                  <c:v>3.8460714285714284</c:v>
                </c:pt>
                <c:pt idx="268">
                  <c:v>3.8604761904761888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3.9036904761904778</c:v>
                </c:pt>
                <c:pt idx="272">
                  <c:v>3.9180952380952379</c:v>
                </c:pt>
                <c:pt idx="273">
                  <c:v>3.9324999999999979</c:v>
                </c:pt>
                <c:pt idx="274">
                  <c:v>3.9469047619047619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4.2638095238095239</c:v>
                </c:pt>
                <c:pt idx="297">
                  <c:v>4.2782142857142889</c:v>
                </c:pt>
                <c:pt idx="298">
                  <c:v>4.2926190476190476</c:v>
                </c:pt>
                <c:pt idx="299">
                  <c:v>4.3070238095238098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4.3790476190476193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4.4942857142857147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4.6671428571428519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4.7535714285714281</c:v>
                </c:pt>
                <c:pt idx="331">
                  <c:v>4.7679761904761895</c:v>
                </c:pt>
                <c:pt idx="332">
                  <c:v>4.7823809523809491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4.8976190476190444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5.1857142857142859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5.2721428571428568</c:v>
                </c:pt>
                <c:pt idx="367">
                  <c:v>5.2865476190476191</c:v>
                </c:pt>
                <c:pt idx="368">
                  <c:v>5.3009523809523813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5.3729761904761908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5.5890476190476193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5.6610714285714288</c:v>
                </c:pt>
                <c:pt idx="394">
                  <c:v>5.6754761904761901</c:v>
                </c:pt>
                <c:pt idx="395">
                  <c:v>5.6898809523809479</c:v>
                </c:pt>
                <c:pt idx="396">
                  <c:v>5.7042857142857146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5.7763095238095303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5.9635714285714281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6.0644047619047576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6.1076190476190444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6.23726190476191</c:v>
                </c:pt>
                <c:pt idx="434">
                  <c:v>6.2516666666666705</c:v>
                </c:pt>
                <c:pt idx="435">
                  <c:v>6.2660714285714283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6.4533333333333394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</c:v>
                </c:pt>
                <c:pt idx="452">
                  <c:v>6.5109523809523813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6.6261904761904713</c:v>
                </c:pt>
                <c:pt idx="461">
                  <c:v>6.6405952380952309</c:v>
                </c:pt>
                <c:pt idx="462">
                  <c:v>6.6549999999999958</c:v>
                </c:pt>
                <c:pt idx="463">
                  <c:v>6.6694047619047616</c:v>
                </c:pt>
                <c:pt idx="464">
                  <c:v>6.6838095238095239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6.7270238095238097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6.9142857142857146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7.0295238095238091</c:v>
                </c:pt>
                <c:pt idx="489">
                  <c:v>7.0439285714285695</c:v>
                </c:pt>
                <c:pt idx="490">
                  <c:v>7.058333333333338</c:v>
                </c:pt>
                <c:pt idx="491">
                  <c:v>7.0727380952380985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7.1303571428571431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7.2167857142857104</c:v>
                </c:pt>
                <c:pt idx="502">
                  <c:v>7.2311904761904762</c:v>
                </c:pt>
                <c:pt idx="503">
                  <c:v>7.245595238095234</c:v>
                </c:pt>
                <c:pt idx="504">
                  <c:v>7.26</c:v>
                </c:pt>
                <c:pt idx="505">
                  <c:v>7.274404761904762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7.3176190476190444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7.4328571428571424</c:v>
                </c:pt>
                <c:pt idx="517">
                  <c:v>7.4472619047619091</c:v>
                </c:pt>
                <c:pt idx="518">
                  <c:v>7.4616666666666704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7.6345238095238095</c:v>
                </c:pt>
                <c:pt idx="531">
                  <c:v>7.6489285714285682</c:v>
                </c:pt>
                <c:pt idx="532">
                  <c:v>7.6633333333333331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7.7209523809523812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7.8073809523809468</c:v>
                </c:pt>
                <c:pt idx="543">
                  <c:v>7.8217857142857108</c:v>
                </c:pt>
                <c:pt idx="544">
                  <c:v>7.8361904761904757</c:v>
                </c:pt>
                <c:pt idx="545">
                  <c:v>7.8505952380952309</c:v>
                </c:pt>
                <c:pt idx="546">
                  <c:v>7.8649999999999958</c:v>
                </c:pt>
                <c:pt idx="547">
                  <c:v>7.8794047619047634</c:v>
                </c:pt>
                <c:pt idx="548">
                  <c:v>7.8938095238095238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8.1675000000000004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8.3403571428571333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8.3979761904761911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8.5276190476190497</c:v>
                </c:pt>
                <c:pt idx="593">
                  <c:v>8.5420238095238101</c:v>
                </c:pt>
                <c:pt idx="594">
                  <c:v>8.5564285714285706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8.6140476190476267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8.7004761904761825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8.7580952380952475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8.9885714285714169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9.1470238095238017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9.2046428571428578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9.3342857142857145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9.5071428571428562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9.5647619047619052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9.795238095238096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9.9536904761904754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10.140952380952369</c:v>
                </c:pt>
                <c:pt idx="705">
                  <c:v>10.155357142857143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10.371428571428572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10.501071428571416</c:v>
                </c:pt>
                <c:pt idx="730">
                  <c:v>10.515476190476194</c:v>
                </c:pt>
                <c:pt idx="731">
                  <c:v>10.52988095238096</c:v>
                </c:pt>
                <c:pt idx="732">
                  <c:v>10.544285714285714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10.601904761904763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10.745952380952373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10.817976190476191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10.962023809523817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11.178095238095246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</c:numCache>
            </c:numRef>
          </c:xVal>
          <c:yVal>
            <c:numRef>
              <c:f>A50FSV!$G$4:$G$784</c:f>
              <c:numCache>
                <c:formatCode>General</c:formatCode>
                <c:ptCount val="781"/>
                <c:pt idx="0">
                  <c:v>2.5299999999999998</c:v>
                </c:pt>
                <c:pt idx="1">
                  <c:v>2.75</c:v>
                </c:pt>
                <c:pt idx="2">
                  <c:v>3.09</c:v>
                </c:pt>
                <c:pt idx="3">
                  <c:v>4.0199999999999996</c:v>
                </c:pt>
                <c:pt idx="4">
                  <c:v>4.1300000000000008</c:v>
                </c:pt>
                <c:pt idx="5">
                  <c:v>4.99</c:v>
                </c:pt>
                <c:pt idx="6">
                  <c:v>4.7899999999999991</c:v>
                </c:pt>
                <c:pt idx="7">
                  <c:v>5.76</c:v>
                </c:pt>
                <c:pt idx="8">
                  <c:v>6.3000000000000007</c:v>
                </c:pt>
                <c:pt idx="9">
                  <c:v>6.5</c:v>
                </c:pt>
                <c:pt idx="10">
                  <c:v>6.6899999999999995</c:v>
                </c:pt>
                <c:pt idx="11">
                  <c:v>7.3599999999999985</c:v>
                </c:pt>
                <c:pt idx="12">
                  <c:v>7.6599999999999975</c:v>
                </c:pt>
                <c:pt idx="13">
                  <c:v>8.33</c:v>
                </c:pt>
                <c:pt idx="14">
                  <c:v>8.4700000000000006</c:v>
                </c:pt>
                <c:pt idx="15">
                  <c:v>9.06</c:v>
                </c:pt>
                <c:pt idx="16">
                  <c:v>9.92</c:v>
                </c:pt>
                <c:pt idx="17">
                  <c:v>10.030000000000001</c:v>
                </c:pt>
                <c:pt idx="18">
                  <c:v>10.74</c:v>
                </c:pt>
                <c:pt idx="19">
                  <c:v>10.89</c:v>
                </c:pt>
                <c:pt idx="20">
                  <c:v>10.950000000000006</c:v>
                </c:pt>
                <c:pt idx="21">
                  <c:v>11.88</c:v>
                </c:pt>
                <c:pt idx="22">
                  <c:v>12.33</c:v>
                </c:pt>
                <c:pt idx="23">
                  <c:v>13.1</c:v>
                </c:pt>
                <c:pt idx="24">
                  <c:v>13.120000000000001</c:v>
                </c:pt>
                <c:pt idx="25">
                  <c:v>13.530000000000001</c:v>
                </c:pt>
                <c:pt idx="26">
                  <c:v>14.01</c:v>
                </c:pt>
                <c:pt idx="27">
                  <c:v>14.63</c:v>
                </c:pt>
                <c:pt idx="28">
                  <c:v>14.41</c:v>
                </c:pt>
                <c:pt idx="29">
                  <c:v>15.41</c:v>
                </c:pt>
                <c:pt idx="30">
                  <c:v>16.010000000000005</c:v>
                </c:pt>
                <c:pt idx="31">
                  <c:v>16.27</c:v>
                </c:pt>
                <c:pt idx="32">
                  <c:v>16.850000000000001</c:v>
                </c:pt>
                <c:pt idx="33">
                  <c:v>16.89</c:v>
                </c:pt>
                <c:pt idx="34">
                  <c:v>17.32</c:v>
                </c:pt>
                <c:pt idx="35">
                  <c:v>18.080000000000002</c:v>
                </c:pt>
                <c:pt idx="36">
                  <c:v>18.459999999999987</c:v>
                </c:pt>
                <c:pt idx="37">
                  <c:v>18.350000000000001</c:v>
                </c:pt>
                <c:pt idx="38">
                  <c:v>18.68</c:v>
                </c:pt>
                <c:pt idx="39">
                  <c:v>19.36</c:v>
                </c:pt>
                <c:pt idx="40">
                  <c:v>19.279999999999987</c:v>
                </c:pt>
                <c:pt idx="41">
                  <c:v>19.88</c:v>
                </c:pt>
                <c:pt idx="42">
                  <c:v>19.920000000000002</c:v>
                </c:pt>
                <c:pt idx="43">
                  <c:v>20.59</c:v>
                </c:pt>
                <c:pt idx="44">
                  <c:v>21</c:v>
                </c:pt>
                <c:pt idx="45">
                  <c:v>20.91</c:v>
                </c:pt>
                <c:pt idx="46">
                  <c:v>21.62</c:v>
                </c:pt>
                <c:pt idx="47">
                  <c:v>22.080000000000002</c:v>
                </c:pt>
                <c:pt idx="48">
                  <c:v>21.95</c:v>
                </c:pt>
                <c:pt idx="49">
                  <c:v>22.38</c:v>
                </c:pt>
                <c:pt idx="50">
                  <c:v>22.29</c:v>
                </c:pt>
                <c:pt idx="51">
                  <c:v>23.3</c:v>
                </c:pt>
                <c:pt idx="52">
                  <c:v>22.919999999999987</c:v>
                </c:pt>
                <c:pt idx="53">
                  <c:v>23.279999999999987</c:v>
                </c:pt>
                <c:pt idx="54">
                  <c:v>24.1</c:v>
                </c:pt>
                <c:pt idx="55">
                  <c:v>24.34</c:v>
                </c:pt>
                <c:pt idx="56">
                  <c:v>24.6</c:v>
                </c:pt>
                <c:pt idx="57">
                  <c:v>24.85</c:v>
                </c:pt>
                <c:pt idx="58">
                  <c:v>24.77</c:v>
                </c:pt>
                <c:pt idx="59">
                  <c:v>25.110000000000014</c:v>
                </c:pt>
                <c:pt idx="60">
                  <c:v>25.09</c:v>
                </c:pt>
                <c:pt idx="61">
                  <c:v>25.29</c:v>
                </c:pt>
                <c:pt idx="62">
                  <c:v>25.39</c:v>
                </c:pt>
                <c:pt idx="63">
                  <c:v>26.19</c:v>
                </c:pt>
                <c:pt idx="64">
                  <c:v>26.25</c:v>
                </c:pt>
                <c:pt idx="65">
                  <c:v>26.88</c:v>
                </c:pt>
                <c:pt idx="66">
                  <c:v>26.979999999999986</c:v>
                </c:pt>
                <c:pt idx="67">
                  <c:v>27.37</c:v>
                </c:pt>
                <c:pt idx="68">
                  <c:v>27.16</c:v>
                </c:pt>
                <c:pt idx="69">
                  <c:v>27.41</c:v>
                </c:pt>
                <c:pt idx="70">
                  <c:v>27.72</c:v>
                </c:pt>
                <c:pt idx="71">
                  <c:v>27.85</c:v>
                </c:pt>
                <c:pt idx="72">
                  <c:v>28.47</c:v>
                </c:pt>
                <c:pt idx="73">
                  <c:v>28.53</c:v>
                </c:pt>
                <c:pt idx="74">
                  <c:v>29.03</c:v>
                </c:pt>
                <c:pt idx="75">
                  <c:v>29.03</c:v>
                </c:pt>
                <c:pt idx="76">
                  <c:v>29.459999999999987</c:v>
                </c:pt>
                <c:pt idx="77">
                  <c:v>29.03</c:v>
                </c:pt>
                <c:pt idx="78">
                  <c:v>29.35</c:v>
                </c:pt>
                <c:pt idx="79">
                  <c:v>29.7</c:v>
                </c:pt>
                <c:pt idx="80">
                  <c:v>29.779999999999987</c:v>
                </c:pt>
                <c:pt idx="81">
                  <c:v>30.38</c:v>
                </c:pt>
                <c:pt idx="82">
                  <c:v>30.23</c:v>
                </c:pt>
                <c:pt idx="83">
                  <c:v>30.56</c:v>
                </c:pt>
                <c:pt idx="84">
                  <c:v>30.95</c:v>
                </c:pt>
                <c:pt idx="85">
                  <c:v>30.88</c:v>
                </c:pt>
                <c:pt idx="86">
                  <c:v>31.14</c:v>
                </c:pt>
                <c:pt idx="87">
                  <c:v>31.16</c:v>
                </c:pt>
                <c:pt idx="88">
                  <c:v>31.55</c:v>
                </c:pt>
                <c:pt idx="89">
                  <c:v>31.849999999999987</c:v>
                </c:pt>
                <c:pt idx="90">
                  <c:v>32.170000000000009</c:v>
                </c:pt>
                <c:pt idx="91">
                  <c:v>32.339999999999996</c:v>
                </c:pt>
                <c:pt idx="92">
                  <c:v>32.210000000000008</c:v>
                </c:pt>
                <c:pt idx="93">
                  <c:v>32.800000000000004</c:v>
                </c:pt>
                <c:pt idx="94">
                  <c:v>32.92</c:v>
                </c:pt>
                <c:pt idx="95">
                  <c:v>32.949999999999996</c:v>
                </c:pt>
                <c:pt idx="96">
                  <c:v>33.08</c:v>
                </c:pt>
                <c:pt idx="97">
                  <c:v>33.120000000000012</c:v>
                </c:pt>
                <c:pt idx="98">
                  <c:v>33.480000000000004</c:v>
                </c:pt>
                <c:pt idx="99">
                  <c:v>33.42</c:v>
                </c:pt>
                <c:pt idx="100">
                  <c:v>33.889999999999993</c:v>
                </c:pt>
                <c:pt idx="101">
                  <c:v>34.13000000000001</c:v>
                </c:pt>
                <c:pt idx="102">
                  <c:v>34.20000000000001</c:v>
                </c:pt>
                <c:pt idx="103">
                  <c:v>34.480000000000004</c:v>
                </c:pt>
                <c:pt idx="104">
                  <c:v>34.75</c:v>
                </c:pt>
                <c:pt idx="105">
                  <c:v>35.25</c:v>
                </c:pt>
                <c:pt idx="106">
                  <c:v>35.190000000000012</c:v>
                </c:pt>
                <c:pt idx="107">
                  <c:v>35.36</c:v>
                </c:pt>
                <c:pt idx="108">
                  <c:v>35.100000000000009</c:v>
                </c:pt>
                <c:pt idx="109">
                  <c:v>35.290000000000013</c:v>
                </c:pt>
                <c:pt idx="110">
                  <c:v>35.530000000000008</c:v>
                </c:pt>
                <c:pt idx="111">
                  <c:v>35.809999999999995</c:v>
                </c:pt>
                <c:pt idx="112">
                  <c:v>36.050000000000004</c:v>
                </c:pt>
                <c:pt idx="113">
                  <c:v>36.18</c:v>
                </c:pt>
                <c:pt idx="114">
                  <c:v>36.480000000000004</c:v>
                </c:pt>
                <c:pt idx="115">
                  <c:v>36.590000000000003</c:v>
                </c:pt>
                <c:pt idx="116">
                  <c:v>36.800000000000004</c:v>
                </c:pt>
                <c:pt idx="117">
                  <c:v>36.730000000000011</c:v>
                </c:pt>
                <c:pt idx="118">
                  <c:v>37.300000000000004</c:v>
                </c:pt>
                <c:pt idx="119">
                  <c:v>37.36</c:v>
                </c:pt>
                <c:pt idx="120">
                  <c:v>37.170000000000009</c:v>
                </c:pt>
                <c:pt idx="121">
                  <c:v>37.83</c:v>
                </c:pt>
                <c:pt idx="122">
                  <c:v>37.879999999999995</c:v>
                </c:pt>
                <c:pt idx="123">
                  <c:v>38.15</c:v>
                </c:pt>
                <c:pt idx="124">
                  <c:v>38.43</c:v>
                </c:pt>
                <c:pt idx="125">
                  <c:v>38.43</c:v>
                </c:pt>
                <c:pt idx="126">
                  <c:v>38.18</c:v>
                </c:pt>
                <c:pt idx="127">
                  <c:v>38.44</c:v>
                </c:pt>
                <c:pt idx="128">
                  <c:v>38.82</c:v>
                </c:pt>
                <c:pt idx="129">
                  <c:v>38.780000000000008</c:v>
                </c:pt>
                <c:pt idx="130">
                  <c:v>39.020000000000003</c:v>
                </c:pt>
                <c:pt idx="131">
                  <c:v>39.170000000000009</c:v>
                </c:pt>
                <c:pt idx="132">
                  <c:v>39.379999999999995</c:v>
                </c:pt>
                <c:pt idx="133">
                  <c:v>39.51</c:v>
                </c:pt>
                <c:pt idx="134">
                  <c:v>40.01</c:v>
                </c:pt>
                <c:pt idx="135">
                  <c:v>39.83</c:v>
                </c:pt>
                <c:pt idx="136">
                  <c:v>40.07</c:v>
                </c:pt>
                <c:pt idx="137">
                  <c:v>40.550000000000004</c:v>
                </c:pt>
                <c:pt idx="138">
                  <c:v>40.27000000000001</c:v>
                </c:pt>
                <c:pt idx="139">
                  <c:v>40.410000000000004</c:v>
                </c:pt>
                <c:pt idx="140">
                  <c:v>40.54</c:v>
                </c:pt>
                <c:pt idx="141">
                  <c:v>40.849999999999994</c:v>
                </c:pt>
                <c:pt idx="142">
                  <c:v>41.15</c:v>
                </c:pt>
                <c:pt idx="143">
                  <c:v>41.36</c:v>
                </c:pt>
                <c:pt idx="144">
                  <c:v>41.06</c:v>
                </c:pt>
                <c:pt idx="145">
                  <c:v>41.230000000000011</c:v>
                </c:pt>
                <c:pt idx="146">
                  <c:v>41.32</c:v>
                </c:pt>
                <c:pt idx="147">
                  <c:v>41.660000000000011</c:v>
                </c:pt>
                <c:pt idx="148">
                  <c:v>41.660000000000011</c:v>
                </c:pt>
                <c:pt idx="149">
                  <c:v>41.77000000000001</c:v>
                </c:pt>
                <c:pt idx="150">
                  <c:v>42.160000000000011</c:v>
                </c:pt>
                <c:pt idx="151">
                  <c:v>42.37</c:v>
                </c:pt>
                <c:pt idx="152">
                  <c:v>42.160000000000011</c:v>
                </c:pt>
                <c:pt idx="153">
                  <c:v>42.59</c:v>
                </c:pt>
                <c:pt idx="154">
                  <c:v>42.760000000000012</c:v>
                </c:pt>
                <c:pt idx="155">
                  <c:v>43.13000000000001</c:v>
                </c:pt>
                <c:pt idx="156">
                  <c:v>42.83</c:v>
                </c:pt>
                <c:pt idx="157">
                  <c:v>43.08</c:v>
                </c:pt>
                <c:pt idx="158">
                  <c:v>42.93</c:v>
                </c:pt>
                <c:pt idx="159">
                  <c:v>43.77000000000001</c:v>
                </c:pt>
                <c:pt idx="160">
                  <c:v>43.75</c:v>
                </c:pt>
                <c:pt idx="161">
                  <c:v>43.75</c:v>
                </c:pt>
                <c:pt idx="162">
                  <c:v>43.75</c:v>
                </c:pt>
                <c:pt idx="163">
                  <c:v>43.790000000000013</c:v>
                </c:pt>
                <c:pt idx="164">
                  <c:v>44.100000000000009</c:v>
                </c:pt>
                <c:pt idx="165">
                  <c:v>44.68</c:v>
                </c:pt>
                <c:pt idx="166">
                  <c:v>44.120000000000012</c:v>
                </c:pt>
                <c:pt idx="167">
                  <c:v>44.36</c:v>
                </c:pt>
                <c:pt idx="168">
                  <c:v>44.94</c:v>
                </c:pt>
                <c:pt idx="169">
                  <c:v>44.87</c:v>
                </c:pt>
                <c:pt idx="170">
                  <c:v>45.190000000000012</c:v>
                </c:pt>
                <c:pt idx="171">
                  <c:v>44.760000000000012</c:v>
                </c:pt>
                <c:pt idx="172">
                  <c:v>45.730000000000011</c:v>
                </c:pt>
                <c:pt idx="173">
                  <c:v>45.58</c:v>
                </c:pt>
                <c:pt idx="174">
                  <c:v>45.670000000000009</c:v>
                </c:pt>
                <c:pt idx="175">
                  <c:v>45.58</c:v>
                </c:pt>
                <c:pt idx="176">
                  <c:v>45.92</c:v>
                </c:pt>
                <c:pt idx="177">
                  <c:v>46.06</c:v>
                </c:pt>
                <c:pt idx="178">
                  <c:v>45.780000000000008</c:v>
                </c:pt>
                <c:pt idx="179">
                  <c:v>46.05</c:v>
                </c:pt>
                <c:pt idx="180">
                  <c:v>46.27000000000001</c:v>
                </c:pt>
                <c:pt idx="181">
                  <c:v>46.210000000000008</c:v>
                </c:pt>
                <c:pt idx="182">
                  <c:v>46.33</c:v>
                </c:pt>
                <c:pt idx="183">
                  <c:v>46.61</c:v>
                </c:pt>
                <c:pt idx="184">
                  <c:v>46.46</c:v>
                </c:pt>
                <c:pt idx="185">
                  <c:v>46.790000000000013</c:v>
                </c:pt>
                <c:pt idx="186">
                  <c:v>46.83</c:v>
                </c:pt>
                <c:pt idx="187">
                  <c:v>47.04</c:v>
                </c:pt>
                <c:pt idx="188">
                  <c:v>47.170000000000009</c:v>
                </c:pt>
                <c:pt idx="189">
                  <c:v>47.600000000000009</c:v>
                </c:pt>
                <c:pt idx="190">
                  <c:v>47.8</c:v>
                </c:pt>
                <c:pt idx="191">
                  <c:v>47.58</c:v>
                </c:pt>
                <c:pt idx="192">
                  <c:v>48.210000000000008</c:v>
                </c:pt>
                <c:pt idx="193">
                  <c:v>47.93</c:v>
                </c:pt>
                <c:pt idx="194">
                  <c:v>47.93</c:v>
                </c:pt>
                <c:pt idx="195">
                  <c:v>47.9</c:v>
                </c:pt>
                <c:pt idx="196">
                  <c:v>47.86</c:v>
                </c:pt>
                <c:pt idx="197">
                  <c:v>48.100000000000009</c:v>
                </c:pt>
                <c:pt idx="198">
                  <c:v>48.720000000000013</c:v>
                </c:pt>
                <c:pt idx="199">
                  <c:v>49</c:v>
                </c:pt>
                <c:pt idx="200">
                  <c:v>48.96</c:v>
                </c:pt>
                <c:pt idx="201">
                  <c:v>49.18</c:v>
                </c:pt>
                <c:pt idx="202">
                  <c:v>49.280000000000008</c:v>
                </c:pt>
                <c:pt idx="203">
                  <c:v>49.240000000000009</c:v>
                </c:pt>
                <c:pt idx="204">
                  <c:v>49</c:v>
                </c:pt>
                <c:pt idx="205">
                  <c:v>49.449999999999996</c:v>
                </c:pt>
                <c:pt idx="206">
                  <c:v>49.20000000000001</c:v>
                </c:pt>
                <c:pt idx="207">
                  <c:v>49.449999999999996</c:v>
                </c:pt>
                <c:pt idx="208">
                  <c:v>49.52</c:v>
                </c:pt>
                <c:pt idx="209">
                  <c:v>49.730000000000011</c:v>
                </c:pt>
                <c:pt idx="210">
                  <c:v>50.120000000000012</c:v>
                </c:pt>
                <c:pt idx="211">
                  <c:v>50.42</c:v>
                </c:pt>
                <c:pt idx="212">
                  <c:v>50.27000000000001</c:v>
                </c:pt>
                <c:pt idx="213">
                  <c:v>50.230000000000011</c:v>
                </c:pt>
                <c:pt idx="214">
                  <c:v>50.55</c:v>
                </c:pt>
                <c:pt idx="215">
                  <c:v>50.620000000000012</c:v>
                </c:pt>
                <c:pt idx="216">
                  <c:v>50.68</c:v>
                </c:pt>
                <c:pt idx="217">
                  <c:v>51.33</c:v>
                </c:pt>
                <c:pt idx="218">
                  <c:v>51.160000000000011</c:v>
                </c:pt>
                <c:pt idx="219">
                  <c:v>50.879999999999995</c:v>
                </c:pt>
                <c:pt idx="220">
                  <c:v>51.05</c:v>
                </c:pt>
                <c:pt idx="221">
                  <c:v>51.33</c:v>
                </c:pt>
                <c:pt idx="222">
                  <c:v>51.030000000000008</c:v>
                </c:pt>
                <c:pt idx="223">
                  <c:v>51.65</c:v>
                </c:pt>
                <c:pt idx="224">
                  <c:v>51.5</c:v>
                </c:pt>
                <c:pt idx="225">
                  <c:v>51.56</c:v>
                </c:pt>
                <c:pt idx="226">
                  <c:v>51.849999999999994</c:v>
                </c:pt>
                <c:pt idx="227">
                  <c:v>52.339999999999996</c:v>
                </c:pt>
                <c:pt idx="228">
                  <c:v>52.27000000000001</c:v>
                </c:pt>
                <c:pt idx="229">
                  <c:v>52.230000000000011</c:v>
                </c:pt>
                <c:pt idx="230">
                  <c:v>52.530000000000008</c:v>
                </c:pt>
                <c:pt idx="231">
                  <c:v>52.15</c:v>
                </c:pt>
                <c:pt idx="232">
                  <c:v>52.51</c:v>
                </c:pt>
                <c:pt idx="233">
                  <c:v>52.96</c:v>
                </c:pt>
                <c:pt idx="234">
                  <c:v>52.3</c:v>
                </c:pt>
                <c:pt idx="235">
                  <c:v>52.710000000000008</c:v>
                </c:pt>
                <c:pt idx="236">
                  <c:v>52.620000000000012</c:v>
                </c:pt>
                <c:pt idx="237">
                  <c:v>53.33</c:v>
                </c:pt>
                <c:pt idx="238">
                  <c:v>53.240000000000009</c:v>
                </c:pt>
                <c:pt idx="239">
                  <c:v>52.98</c:v>
                </c:pt>
                <c:pt idx="240">
                  <c:v>53.27000000000001</c:v>
                </c:pt>
                <c:pt idx="241">
                  <c:v>53.82</c:v>
                </c:pt>
                <c:pt idx="242">
                  <c:v>53.240000000000009</c:v>
                </c:pt>
                <c:pt idx="243">
                  <c:v>53.55</c:v>
                </c:pt>
                <c:pt idx="244">
                  <c:v>53.82</c:v>
                </c:pt>
                <c:pt idx="245">
                  <c:v>54.260000000000012</c:v>
                </c:pt>
                <c:pt idx="246">
                  <c:v>54.02</c:v>
                </c:pt>
                <c:pt idx="247">
                  <c:v>54.51</c:v>
                </c:pt>
                <c:pt idx="248">
                  <c:v>54.32</c:v>
                </c:pt>
                <c:pt idx="249">
                  <c:v>54.449999999999996</c:v>
                </c:pt>
                <c:pt idx="250">
                  <c:v>54.77000000000001</c:v>
                </c:pt>
                <c:pt idx="251">
                  <c:v>55.01</c:v>
                </c:pt>
                <c:pt idx="252">
                  <c:v>54.9</c:v>
                </c:pt>
                <c:pt idx="253">
                  <c:v>54.97</c:v>
                </c:pt>
                <c:pt idx="254">
                  <c:v>54.92</c:v>
                </c:pt>
                <c:pt idx="255">
                  <c:v>54.9</c:v>
                </c:pt>
                <c:pt idx="256">
                  <c:v>55.52</c:v>
                </c:pt>
                <c:pt idx="257">
                  <c:v>55.349999999999994</c:v>
                </c:pt>
                <c:pt idx="258">
                  <c:v>55.20000000000001</c:v>
                </c:pt>
                <c:pt idx="259">
                  <c:v>55.09</c:v>
                </c:pt>
                <c:pt idx="260">
                  <c:v>56.02</c:v>
                </c:pt>
                <c:pt idx="261">
                  <c:v>55.65</c:v>
                </c:pt>
                <c:pt idx="262">
                  <c:v>56.08</c:v>
                </c:pt>
                <c:pt idx="263">
                  <c:v>55.98</c:v>
                </c:pt>
                <c:pt idx="264">
                  <c:v>55.780000000000008</c:v>
                </c:pt>
                <c:pt idx="265">
                  <c:v>55.889999999999993</c:v>
                </c:pt>
                <c:pt idx="266">
                  <c:v>55.889999999999993</c:v>
                </c:pt>
                <c:pt idx="267">
                  <c:v>56.389999999999993</c:v>
                </c:pt>
                <c:pt idx="268">
                  <c:v>56.449999999999996</c:v>
                </c:pt>
                <c:pt idx="269">
                  <c:v>56.32</c:v>
                </c:pt>
                <c:pt idx="270">
                  <c:v>56.280000000000008</c:v>
                </c:pt>
                <c:pt idx="271">
                  <c:v>56.54</c:v>
                </c:pt>
                <c:pt idx="272">
                  <c:v>56.43</c:v>
                </c:pt>
                <c:pt idx="273">
                  <c:v>56.32</c:v>
                </c:pt>
                <c:pt idx="274">
                  <c:v>56.230000000000011</c:v>
                </c:pt>
                <c:pt idx="275">
                  <c:v>56.389999999999993</c:v>
                </c:pt>
                <c:pt idx="276">
                  <c:v>56.94</c:v>
                </c:pt>
                <c:pt idx="277">
                  <c:v>56.670000000000009</c:v>
                </c:pt>
                <c:pt idx="278">
                  <c:v>56.49</c:v>
                </c:pt>
                <c:pt idx="279">
                  <c:v>56.94</c:v>
                </c:pt>
                <c:pt idx="280">
                  <c:v>56.949999999999996</c:v>
                </c:pt>
                <c:pt idx="281">
                  <c:v>56.99</c:v>
                </c:pt>
                <c:pt idx="282">
                  <c:v>57.20000000000001</c:v>
                </c:pt>
                <c:pt idx="283">
                  <c:v>57.4</c:v>
                </c:pt>
                <c:pt idx="284">
                  <c:v>57.14</c:v>
                </c:pt>
                <c:pt idx="285">
                  <c:v>57.36</c:v>
                </c:pt>
                <c:pt idx="286">
                  <c:v>57.55</c:v>
                </c:pt>
                <c:pt idx="287">
                  <c:v>57.5</c:v>
                </c:pt>
                <c:pt idx="288">
                  <c:v>57.44</c:v>
                </c:pt>
                <c:pt idx="289">
                  <c:v>57.55</c:v>
                </c:pt>
                <c:pt idx="290">
                  <c:v>57.290000000000013</c:v>
                </c:pt>
                <c:pt idx="291">
                  <c:v>57.309999999999995</c:v>
                </c:pt>
                <c:pt idx="292">
                  <c:v>57.120000000000012</c:v>
                </c:pt>
                <c:pt idx="293">
                  <c:v>57.55</c:v>
                </c:pt>
                <c:pt idx="294">
                  <c:v>57.48</c:v>
                </c:pt>
                <c:pt idx="295">
                  <c:v>57.48</c:v>
                </c:pt>
                <c:pt idx="296">
                  <c:v>57.230000000000011</c:v>
                </c:pt>
                <c:pt idx="297">
                  <c:v>57.27000000000001</c:v>
                </c:pt>
                <c:pt idx="298">
                  <c:v>57.48</c:v>
                </c:pt>
                <c:pt idx="299">
                  <c:v>57.230000000000011</c:v>
                </c:pt>
                <c:pt idx="300">
                  <c:v>57.4</c:v>
                </c:pt>
                <c:pt idx="301">
                  <c:v>57.94</c:v>
                </c:pt>
                <c:pt idx="302">
                  <c:v>57.740000000000009</c:v>
                </c:pt>
                <c:pt idx="303">
                  <c:v>57.46</c:v>
                </c:pt>
                <c:pt idx="304">
                  <c:v>57.889999999999993</c:v>
                </c:pt>
                <c:pt idx="305">
                  <c:v>57.98</c:v>
                </c:pt>
                <c:pt idx="306">
                  <c:v>58.210000000000008</c:v>
                </c:pt>
                <c:pt idx="307">
                  <c:v>57.809999999999995</c:v>
                </c:pt>
                <c:pt idx="308">
                  <c:v>57.70000000000001</c:v>
                </c:pt>
                <c:pt idx="309">
                  <c:v>58.280000000000008</c:v>
                </c:pt>
                <c:pt idx="310">
                  <c:v>57.68</c:v>
                </c:pt>
                <c:pt idx="311">
                  <c:v>58.09</c:v>
                </c:pt>
                <c:pt idx="312">
                  <c:v>58.07</c:v>
                </c:pt>
                <c:pt idx="313">
                  <c:v>57.57</c:v>
                </c:pt>
                <c:pt idx="314">
                  <c:v>58.02</c:v>
                </c:pt>
                <c:pt idx="315">
                  <c:v>58.41</c:v>
                </c:pt>
                <c:pt idx="316">
                  <c:v>57.780000000000008</c:v>
                </c:pt>
                <c:pt idx="317">
                  <c:v>58.449999999999996</c:v>
                </c:pt>
                <c:pt idx="318">
                  <c:v>57.849999999999994</c:v>
                </c:pt>
                <c:pt idx="319">
                  <c:v>57.98</c:v>
                </c:pt>
                <c:pt idx="320">
                  <c:v>57.94</c:v>
                </c:pt>
                <c:pt idx="321">
                  <c:v>58.349999999999994</c:v>
                </c:pt>
                <c:pt idx="322">
                  <c:v>57.94</c:v>
                </c:pt>
                <c:pt idx="323">
                  <c:v>58.56</c:v>
                </c:pt>
                <c:pt idx="324">
                  <c:v>58.349999999999994</c:v>
                </c:pt>
                <c:pt idx="325">
                  <c:v>58.190000000000012</c:v>
                </c:pt>
                <c:pt idx="326">
                  <c:v>58.15</c:v>
                </c:pt>
                <c:pt idx="327">
                  <c:v>58.07</c:v>
                </c:pt>
                <c:pt idx="328">
                  <c:v>58.02</c:v>
                </c:pt>
                <c:pt idx="329">
                  <c:v>57.98</c:v>
                </c:pt>
                <c:pt idx="330">
                  <c:v>57.94</c:v>
                </c:pt>
                <c:pt idx="331">
                  <c:v>58.240000000000009</c:v>
                </c:pt>
                <c:pt idx="332">
                  <c:v>58.5</c:v>
                </c:pt>
                <c:pt idx="333">
                  <c:v>58.13000000000001</c:v>
                </c:pt>
                <c:pt idx="334">
                  <c:v>58.349999999999994</c:v>
                </c:pt>
                <c:pt idx="335">
                  <c:v>58.47</c:v>
                </c:pt>
                <c:pt idx="336">
                  <c:v>58.32</c:v>
                </c:pt>
                <c:pt idx="337">
                  <c:v>58.49</c:v>
                </c:pt>
                <c:pt idx="338">
                  <c:v>58.710000000000008</c:v>
                </c:pt>
                <c:pt idx="339">
                  <c:v>58.54</c:v>
                </c:pt>
                <c:pt idx="340">
                  <c:v>58.620000000000012</c:v>
                </c:pt>
                <c:pt idx="341">
                  <c:v>58.730000000000011</c:v>
                </c:pt>
                <c:pt idx="342">
                  <c:v>58.620000000000012</c:v>
                </c:pt>
                <c:pt idx="343">
                  <c:v>58.82</c:v>
                </c:pt>
                <c:pt idx="344">
                  <c:v>58.47</c:v>
                </c:pt>
                <c:pt idx="345">
                  <c:v>58.65</c:v>
                </c:pt>
                <c:pt idx="346">
                  <c:v>58.52</c:v>
                </c:pt>
                <c:pt idx="347">
                  <c:v>58.449999999999996</c:v>
                </c:pt>
                <c:pt idx="348">
                  <c:v>58.690000000000012</c:v>
                </c:pt>
                <c:pt idx="349">
                  <c:v>58.97</c:v>
                </c:pt>
                <c:pt idx="350">
                  <c:v>58.92</c:v>
                </c:pt>
                <c:pt idx="351">
                  <c:v>58.780000000000008</c:v>
                </c:pt>
                <c:pt idx="352">
                  <c:v>58.63000000000001</c:v>
                </c:pt>
                <c:pt idx="353">
                  <c:v>58.63000000000001</c:v>
                </c:pt>
                <c:pt idx="354">
                  <c:v>58.780000000000008</c:v>
                </c:pt>
                <c:pt idx="355">
                  <c:v>58.75</c:v>
                </c:pt>
                <c:pt idx="356">
                  <c:v>58.9</c:v>
                </c:pt>
                <c:pt idx="357">
                  <c:v>58.780000000000008</c:v>
                </c:pt>
                <c:pt idx="358">
                  <c:v>58.56</c:v>
                </c:pt>
                <c:pt idx="359">
                  <c:v>58.93</c:v>
                </c:pt>
                <c:pt idx="360">
                  <c:v>58.47</c:v>
                </c:pt>
                <c:pt idx="361">
                  <c:v>58.879999999999995</c:v>
                </c:pt>
                <c:pt idx="362">
                  <c:v>58.56</c:v>
                </c:pt>
                <c:pt idx="363">
                  <c:v>58.449999999999996</c:v>
                </c:pt>
                <c:pt idx="364">
                  <c:v>58.82</c:v>
                </c:pt>
                <c:pt idx="365">
                  <c:v>58.63000000000001</c:v>
                </c:pt>
                <c:pt idx="366">
                  <c:v>58.37</c:v>
                </c:pt>
                <c:pt idx="367">
                  <c:v>58.9</c:v>
                </c:pt>
                <c:pt idx="368">
                  <c:v>58.49</c:v>
                </c:pt>
                <c:pt idx="369">
                  <c:v>58.52</c:v>
                </c:pt>
                <c:pt idx="370">
                  <c:v>58.949999999999996</c:v>
                </c:pt>
                <c:pt idx="371">
                  <c:v>59.230000000000011</c:v>
                </c:pt>
                <c:pt idx="372">
                  <c:v>58.670000000000009</c:v>
                </c:pt>
                <c:pt idx="373">
                  <c:v>58.49</c:v>
                </c:pt>
                <c:pt idx="374">
                  <c:v>58.389999999999993</c:v>
                </c:pt>
                <c:pt idx="375">
                  <c:v>59.230000000000011</c:v>
                </c:pt>
                <c:pt idx="376">
                  <c:v>58.41</c:v>
                </c:pt>
                <c:pt idx="377">
                  <c:v>59.160000000000011</c:v>
                </c:pt>
                <c:pt idx="378">
                  <c:v>58.52</c:v>
                </c:pt>
                <c:pt idx="379">
                  <c:v>58.99</c:v>
                </c:pt>
                <c:pt idx="380">
                  <c:v>59.20000000000001</c:v>
                </c:pt>
                <c:pt idx="381">
                  <c:v>59.4</c:v>
                </c:pt>
                <c:pt idx="382">
                  <c:v>58.93</c:v>
                </c:pt>
                <c:pt idx="383">
                  <c:v>59.290000000000013</c:v>
                </c:pt>
                <c:pt idx="384">
                  <c:v>59.06</c:v>
                </c:pt>
                <c:pt idx="385">
                  <c:v>58.77000000000001</c:v>
                </c:pt>
                <c:pt idx="386">
                  <c:v>58.99</c:v>
                </c:pt>
                <c:pt idx="387">
                  <c:v>59.05</c:v>
                </c:pt>
                <c:pt idx="388">
                  <c:v>59.06</c:v>
                </c:pt>
                <c:pt idx="389">
                  <c:v>59.01</c:v>
                </c:pt>
                <c:pt idx="390">
                  <c:v>58.839999999999996</c:v>
                </c:pt>
                <c:pt idx="391">
                  <c:v>59.08</c:v>
                </c:pt>
                <c:pt idx="392">
                  <c:v>58.839999999999996</c:v>
                </c:pt>
                <c:pt idx="393">
                  <c:v>58.75</c:v>
                </c:pt>
                <c:pt idx="394">
                  <c:v>58.43</c:v>
                </c:pt>
                <c:pt idx="395">
                  <c:v>58.780000000000008</c:v>
                </c:pt>
                <c:pt idx="396">
                  <c:v>58.75</c:v>
                </c:pt>
                <c:pt idx="397">
                  <c:v>58.690000000000012</c:v>
                </c:pt>
                <c:pt idx="398">
                  <c:v>58.5</c:v>
                </c:pt>
                <c:pt idx="399">
                  <c:v>59.379999999999995</c:v>
                </c:pt>
                <c:pt idx="400">
                  <c:v>58.620000000000012</c:v>
                </c:pt>
                <c:pt idx="401">
                  <c:v>59.120000000000012</c:v>
                </c:pt>
                <c:pt idx="402">
                  <c:v>58.86</c:v>
                </c:pt>
                <c:pt idx="403">
                  <c:v>59.210000000000008</c:v>
                </c:pt>
                <c:pt idx="404">
                  <c:v>58.600000000000009</c:v>
                </c:pt>
                <c:pt idx="405">
                  <c:v>58.93</c:v>
                </c:pt>
                <c:pt idx="406">
                  <c:v>59.100000000000009</c:v>
                </c:pt>
                <c:pt idx="407">
                  <c:v>58.56</c:v>
                </c:pt>
                <c:pt idx="408">
                  <c:v>59.18</c:v>
                </c:pt>
                <c:pt idx="409">
                  <c:v>59.42</c:v>
                </c:pt>
                <c:pt idx="410">
                  <c:v>58.9</c:v>
                </c:pt>
                <c:pt idx="411">
                  <c:v>58.77000000000001</c:v>
                </c:pt>
                <c:pt idx="412">
                  <c:v>59.05</c:v>
                </c:pt>
                <c:pt idx="413">
                  <c:v>59.01</c:v>
                </c:pt>
                <c:pt idx="414">
                  <c:v>58.92</c:v>
                </c:pt>
                <c:pt idx="415">
                  <c:v>58.690000000000012</c:v>
                </c:pt>
                <c:pt idx="416">
                  <c:v>58.86</c:v>
                </c:pt>
                <c:pt idx="417">
                  <c:v>58.949999999999996</c:v>
                </c:pt>
                <c:pt idx="418">
                  <c:v>59.339999999999996</c:v>
                </c:pt>
                <c:pt idx="419">
                  <c:v>58.97</c:v>
                </c:pt>
                <c:pt idx="420">
                  <c:v>59.230000000000011</c:v>
                </c:pt>
                <c:pt idx="421">
                  <c:v>59.030000000000008</c:v>
                </c:pt>
                <c:pt idx="422">
                  <c:v>58.65</c:v>
                </c:pt>
                <c:pt idx="423">
                  <c:v>59.230000000000011</c:v>
                </c:pt>
                <c:pt idx="424">
                  <c:v>58.710000000000008</c:v>
                </c:pt>
                <c:pt idx="425">
                  <c:v>59.05</c:v>
                </c:pt>
                <c:pt idx="426">
                  <c:v>59.4</c:v>
                </c:pt>
                <c:pt idx="427">
                  <c:v>59.44</c:v>
                </c:pt>
                <c:pt idx="428">
                  <c:v>58.82</c:v>
                </c:pt>
                <c:pt idx="429">
                  <c:v>59.33</c:v>
                </c:pt>
                <c:pt idx="430">
                  <c:v>59.01</c:v>
                </c:pt>
                <c:pt idx="431">
                  <c:v>58.879999999999995</c:v>
                </c:pt>
                <c:pt idx="432">
                  <c:v>59.4</c:v>
                </c:pt>
                <c:pt idx="433">
                  <c:v>58.780000000000008</c:v>
                </c:pt>
                <c:pt idx="434">
                  <c:v>58.63000000000001</c:v>
                </c:pt>
                <c:pt idx="435">
                  <c:v>59.030000000000008</c:v>
                </c:pt>
                <c:pt idx="436">
                  <c:v>59.20000000000001</c:v>
                </c:pt>
                <c:pt idx="437">
                  <c:v>59.210000000000008</c:v>
                </c:pt>
                <c:pt idx="438">
                  <c:v>58.710000000000008</c:v>
                </c:pt>
                <c:pt idx="439">
                  <c:v>59.27000000000001</c:v>
                </c:pt>
                <c:pt idx="440">
                  <c:v>59.27000000000001</c:v>
                </c:pt>
                <c:pt idx="441">
                  <c:v>58.949999999999996</c:v>
                </c:pt>
                <c:pt idx="442">
                  <c:v>59.33</c:v>
                </c:pt>
                <c:pt idx="443">
                  <c:v>58.949999999999996</c:v>
                </c:pt>
                <c:pt idx="444">
                  <c:v>59.290000000000013</c:v>
                </c:pt>
                <c:pt idx="445">
                  <c:v>58.86</c:v>
                </c:pt>
                <c:pt idx="446">
                  <c:v>58.77000000000001</c:v>
                </c:pt>
                <c:pt idx="447">
                  <c:v>58.9</c:v>
                </c:pt>
                <c:pt idx="448">
                  <c:v>59.030000000000008</c:v>
                </c:pt>
                <c:pt idx="449">
                  <c:v>59.01</c:v>
                </c:pt>
                <c:pt idx="450">
                  <c:v>59.36</c:v>
                </c:pt>
                <c:pt idx="451">
                  <c:v>59.620000000000012</c:v>
                </c:pt>
                <c:pt idx="452">
                  <c:v>59.030000000000008</c:v>
                </c:pt>
                <c:pt idx="453">
                  <c:v>59.339999999999996</c:v>
                </c:pt>
                <c:pt idx="454">
                  <c:v>58.77000000000001</c:v>
                </c:pt>
                <c:pt idx="455">
                  <c:v>59.27000000000001</c:v>
                </c:pt>
                <c:pt idx="456">
                  <c:v>58.9</c:v>
                </c:pt>
                <c:pt idx="457">
                  <c:v>58.949999999999996</c:v>
                </c:pt>
                <c:pt idx="458">
                  <c:v>59.27000000000001</c:v>
                </c:pt>
                <c:pt idx="459">
                  <c:v>59.25</c:v>
                </c:pt>
                <c:pt idx="460">
                  <c:v>59.100000000000009</c:v>
                </c:pt>
                <c:pt idx="461">
                  <c:v>59.18</c:v>
                </c:pt>
                <c:pt idx="462">
                  <c:v>58.780000000000008</c:v>
                </c:pt>
                <c:pt idx="463">
                  <c:v>59.230000000000011</c:v>
                </c:pt>
                <c:pt idx="464">
                  <c:v>59.379999999999995</c:v>
                </c:pt>
                <c:pt idx="465">
                  <c:v>59.36</c:v>
                </c:pt>
                <c:pt idx="466">
                  <c:v>59.57</c:v>
                </c:pt>
                <c:pt idx="467">
                  <c:v>59.20000000000001</c:v>
                </c:pt>
                <c:pt idx="468">
                  <c:v>58.77000000000001</c:v>
                </c:pt>
                <c:pt idx="469">
                  <c:v>58.949999999999996</c:v>
                </c:pt>
                <c:pt idx="470">
                  <c:v>59.100000000000009</c:v>
                </c:pt>
                <c:pt idx="471">
                  <c:v>59.42</c:v>
                </c:pt>
                <c:pt idx="472">
                  <c:v>58.879999999999995</c:v>
                </c:pt>
                <c:pt idx="473">
                  <c:v>59.18</c:v>
                </c:pt>
                <c:pt idx="474">
                  <c:v>59.59</c:v>
                </c:pt>
                <c:pt idx="475">
                  <c:v>58.77000000000001</c:v>
                </c:pt>
                <c:pt idx="476">
                  <c:v>58.839999999999996</c:v>
                </c:pt>
                <c:pt idx="477">
                  <c:v>59.100000000000009</c:v>
                </c:pt>
                <c:pt idx="478">
                  <c:v>59.120000000000012</c:v>
                </c:pt>
                <c:pt idx="479">
                  <c:v>58.9</c:v>
                </c:pt>
                <c:pt idx="480">
                  <c:v>59.18</c:v>
                </c:pt>
                <c:pt idx="481">
                  <c:v>58.75</c:v>
                </c:pt>
                <c:pt idx="482">
                  <c:v>59.290000000000013</c:v>
                </c:pt>
                <c:pt idx="483">
                  <c:v>59.01</c:v>
                </c:pt>
                <c:pt idx="484">
                  <c:v>59.51</c:v>
                </c:pt>
                <c:pt idx="485">
                  <c:v>59.36</c:v>
                </c:pt>
                <c:pt idx="486">
                  <c:v>58.97</c:v>
                </c:pt>
                <c:pt idx="487">
                  <c:v>58.77000000000001</c:v>
                </c:pt>
                <c:pt idx="488">
                  <c:v>59.42</c:v>
                </c:pt>
                <c:pt idx="489">
                  <c:v>58.99</c:v>
                </c:pt>
                <c:pt idx="490">
                  <c:v>59.25</c:v>
                </c:pt>
                <c:pt idx="491">
                  <c:v>59.14</c:v>
                </c:pt>
                <c:pt idx="492">
                  <c:v>58.839999999999996</c:v>
                </c:pt>
                <c:pt idx="493">
                  <c:v>59.120000000000012</c:v>
                </c:pt>
                <c:pt idx="494">
                  <c:v>59.42</c:v>
                </c:pt>
                <c:pt idx="495">
                  <c:v>59.42</c:v>
                </c:pt>
                <c:pt idx="496">
                  <c:v>59.25</c:v>
                </c:pt>
                <c:pt idx="497">
                  <c:v>58.879999999999995</c:v>
                </c:pt>
                <c:pt idx="498">
                  <c:v>59.100000000000009</c:v>
                </c:pt>
                <c:pt idx="499">
                  <c:v>59.33</c:v>
                </c:pt>
                <c:pt idx="500">
                  <c:v>59.14</c:v>
                </c:pt>
                <c:pt idx="501">
                  <c:v>59.06</c:v>
                </c:pt>
                <c:pt idx="502">
                  <c:v>59.120000000000012</c:v>
                </c:pt>
                <c:pt idx="503">
                  <c:v>59.55</c:v>
                </c:pt>
                <c:pt idx="504">
                  <c:v>59.20000000000001</c:v>
                </c:pt>
                <c:pt idx="505">
                  <c:v>59.530000000000008</c:v>
                </c:pt>
                <c:pt idx="506">
                  <c:v>59.25</c:v>
                </c:pt>
                <c:pt idx="507">
                  <c:v>59.309999999999995</c:v>
                </c:pt>
                <c:pt idx="508">
                  <c:v>59.33</c:v>
                </c:pt>
                <c:pt idx="509">
                  <c:v>58.99</c:v>
                </c:pt>
                <c:pt idx="510">
                  <c:v>59.27000000000001</c:v>
                </c:pt>
                <c:pt idx="511">
                  <c:v>59.160000000000011</c:v>
                </c:pt>
                <c:pt idx="512">
                  <c:v>59.06</c:v>
                </c:pt>
                <c:pt idx="513">
                  <c:v>59.25</c:v>
                </c:pt>
                <c:pt idx="514">
                  <c:v>59.160000000000011</c:v>
                </c:pt>
                <c:pt idx="515">
                  <c:v>59.309999999999995</c:v>
                </c:pt>
                <c:pt idx="516">
                  <c:v>58.97</c:v>
                </c:pt>
                <c:pt idx="517">
                  <c:v>58.8</c:v>
                </c:pt>
                <c:pt idx="518">
                  <c:v>59.25</c:v>
                </c:pt>
                <c:pt idx="519">
                  <c:v>59.36</c:v>
                </c:pt>
                <c:pt idx="520">
                  <c:v>59.08</c:v>
                </c:pt>
                <c:pt idx="521">
                  <c:v>59.4</c:v>
                </c:pt>
                <c:pt idx="522">
                  <c:v>59.100000000000009</c:v>
                </c:pt>
                <c:pt idx="523">
                  <c:v>58.93</c:v>
                </c:pt>
                <c:pt idx="524">
                  <c:v>59.01</c:v>
                </c:pt>
                <c:pt idx="525">
                  <c:v>59.08</c:v>
                </c:pt>
                <c:pt idx="526">
                  <c:v>59.27000000000001</c:v>
                </c:pt>
                <c:pt idx="527">
                  <c:v>58.63000000000001</c:v>
                </c:pt>
                <c:pt idx="528">
                  <c:v>59.18</c:v>
                </c:pt>
                <c:pt idx="529">
                  <c:v>59.120000000000012</c:v>
                </c:pt>
                <c:pt idx="530">
                  <c:v>59.25</c:v>
                </c:pt>
                <c:pt idx="531">
                  <c:v>58.9</c:v>
                </c:pt>
                <c:pt idx="532">
                  <c:v>59.44</c:v>
                </c:pt>
                <c:pt idx="533">
                  <c:v>59.44</c:v>
                </c:pt>
                <c:pt idx="534">
                  <c:v>59.42</c:v>
                </c:pt>
                <c:pt idx="535">
                  <c:v>59.14</c:v>
                </c:pt>
                <c:pt idx="536">
                  <c:v>59.25</c:v>
                </c:pt>
                <c:pt idx="537">
                  <c:v>59.59</c:v>
                </c:pt>
                <c:pt idx="538">
                  <c:v>58.92</c:v>
                </c:pt>
                <c:pt idx="539">
                  <c:v>59.27000000000001</c:v>
                </c:pt>
                <c:pt idx="540">
                  <c:v>59.14</c:v>
                </c:pt>
                <c:pt idx="541">
                  <c:v>59.48</c:v>
                </c:pt>
                <c:pt idx="542">
                  <c:v>59.230000000000011</c:v>
                </c:pt>
                <c:pt idx="543">
                  <c:v>59.160000000000011</c:v>
                </c:pt>
                <c:pt idx="544">
                  <c:v>58.92</c:v>
                </c:pt>
                <c:pt idx="545">
                  <c:v>59.290000000000013</c:v>
                </c:pt>
                <c:pt idx="546">
                  <c:v>58.690000000000012</c:v>
                </c:pt>
                <c:pt idx="547">
                  <c:v>59.160000000000011</c:v>
                </c:pt>
                <c:pt idx="548">
                  <c:v>59.05</c:v>
                </c:pt>
                <c:pt idx="549">
                  <c:v>59.68</c:v>
                </c:pt>
                <c:pt idx="550">
                  <c:v>59.68</c:v>
                </c:pt>
                <c:pt idx="551">
                  <c:v>59.030000000000008</c:v>
                </c:pt>
                <c:pt idx="552">
                  <c:v>59.06</c:v>
                </c:pt>
                <c:pt idx="553">
                  <c:v>59.01</c:v>
                </c:pt>
                <c:pt idx="554">
                  <c:v>58.949999999999996</c:v>
                </c:pt>
                <c:pt idx="555">
                  <c:v>59.530000000000008</c:v>
                </c:pt>
                <c:pt idx="556">
                  <c:v>58.780000000000008</c:v>
                </c:pt>
                <c:pt idx="557">
                  <c:v>59.08</c:v>
                </c:pt>
                <c:pt idx="558">
                  <c:v>59.210000000000008</c:v>
                </c:pt>
                <c:pt idx="559">
                  <c:v>59.05</c:v>
                </c:pt>
                <c:pt idx="560">
                  <c:v>59.70000000000001</c:v>
                </c:pt>
                <c:pt idx="561">
                  <c:v>59.25</c:v>
                </c:pt>
                <c:pt idx="562">
                  <c:v>58.99</c:v>
                </c:pt>
                <c:pt idx="563">
                  <c:v>59.4</c:v>
                </c:pt>
                <c:pt idx="564">
                  <c:v>59.120000000000012</c:v>
                </c:pt>
                <c:pt idx="565">
                  <c:v>59.36</c:v>
                </c:pt>
                <c:pt idx="566">
                  <c:v>59.120000000000012</c:v>
                </c:pt>
                <c:pt idx="567">
                  <c:v>58.92</c:v>
                </c:pt>
                <c:pt idx="568">
                  <c:v>59.06</c:v>
                </c:pt>
                <c:pt idx="569">
                  <c:v>59.57</c:v>
                </c:pt>
                <c:pt idx="570">
                  <c:v>59.33</c:v>
                </c:pt>
                <c:pt idx="571">
                  <c:v>59.18</c:v>
                </c:pt>
                <c:pt idx="572">
                  <c:v>59.51</c:v>
                </c:pt>
                <c:pt idx="573">
                  <c:v>59.309999999999995</c:v>
                </c:pt>
                <c:pt idx="574">
                  <c:v>58.92</c:v>
                </c:pt>
                <c:pt idx="575">
                  <c:v>58.8</c:v>
                </c:pt>
                <c:pt idx="576">
                  <c:v>59.25</c:v>
                </c:pt>
                <c:pt idx="577">
                  <c:v>59.05</c:v>
                </c:pt>
                <c:pt idx="578">
                  <c:v>58.86</c:v>
                </c:pt>
                <c:pt idx="579">
                  <c:v>59.4</c:v>
                </c:pt>
                <c:pt idx="580">
                  <c:v>59.57</c:v>
                </c:pt>
                <c:pt idx="581">
                  <c:v>59.70000000000001</c:v>
                </c:pt>
                <c:pt idx="582">
                  <c:v>58.86</c:v>
                </c:pt>
                <c:pt idx="583">
                  <c:v>59.120000000000012</c:v>
                </c:pt>
                <c:pt idx="584">
                  <c:v>59.210000000000008</c:v>
                </c:pt>
                <c:pt idx="585">
                  <c:v>59.33</c:v>
                </c:pt>
                <c:pt idx="586">
                  <c:v>58.8</c:v>
                </c:pt>
                <c:pt idx="587">
                  <c:v>59.230000000000011</c:v>
                </c:pt>
                <c:pt idx="588">
                  <c:v>59.309999999999995</c:v>
                </c:pt>
                <c:pt idx="589">
                  <c:v>59.46</c:v>
                </c:pt>
                <c:pt idx="590">
                  <c:v>58.8</c:v>
                </c:pt>
                <c:pt idx="591">
                  <c:v>59.14</c:v>
                </c:pt>
                <c:pt idx="592">
                  <c:v>58.93</c:v>
                </c:pt>
                <c:pt idx="593">
                  <c:v>59.42</c:v>
                </c:pt>
                <c:pt idx="594">
                  <c:v>59.339999999999996</c:v>
                </c:pt>
                <c:pt idx="595">
                  <c:v>59.08</c:v>
                </c:pt>
                <c:pt idx="596">
                  <c:v>59.44</c:v>
                </c:pt>
                <c:pt idx="597">
                  <c:v>59.64</c:v>
                </c:pt>
                <c:pt idx="598">
                  <c:v>58.99</c:v>
                </c:pt>
                <c:pt idx="599">
                  <c:v>58.97</c:v>
                </c:pt>
                <c:pt idx="600">
                  <c:v>59.51</c:v>
                </c:pt>
                <c:pt idx="601">
                  <c:v>59.030000000000008</c:v>
                </c:pt>
                <c:pt idx="602">
                  <c:v>58.949999999999996</c:v>
                </c:pt>
                <c:pt idx="603">
                  <c:v>59.379999999999995</c:v>
                </c:pt>
                <c:pt idx="604">
                  <c:v>59.030000000000008</c:v>
                </c:pt>
                <c:pt idx="605">
                  <c:v>59.27000000000001</c:v>
                </c:pt>
                <c:pt idx="606">
                  <c:v>59.290000000000013</c:v>
                </c:pt>
                <c:pt idx="607">
                  <c:v>58.82</c:v>
                </c:pt>
                <c:pt idx="608">
                  <c:v>58.9</c:v>
                </c:pt>
                <c:pt idx="609">
                  <c:v>59.25</c:v>
                </c:pt>
                <c:pt idx="610">
                  <c:v>59.660000000000011</c:v>
                </c:pt>
                <c:pt idx="611">
                  <c:v>59.210000000000008</c:v>
                </c:pt>
                <c:pt idx="612">
                  <c:v>59.05</c:v>
                </c:pt>
                <c:pt idx="613">
                  <c:v>59.06</c:v>
                </c:pt>
                <c:pt idx="614">
                  <c:v>59.01</c:v>
                </c:pt>
                <c:pt idx="615">
                  <c:v>59.290000000000013</c:v>
                </c:pt>
                <c:pt idx="616">
                  <c:v>59.030000000000008</c:v>
                </c:pt>
                <c:pt idx="617">
                  <c:v>58.97</c:v>
                </c:pt>
                <c:pt idx="618">
                  <c:v>59.68</c:v>
                </c:pt>
                <c:pt idx="619">
                  <c:v>58.93</c:v>
                </c:pt>
                <c:pt idx="620">
                  <c:v>58.77000000000001</c:v>
                </c:pt>
                <c:pt idx="621">
                  <c:v>59.08</c:v>
                </c:pt>
                <c:pt idx="622">
                  <c:v>59.309999999999995</c:v>
                </c:pt>
                <c:pt idx="623">
                  <c:v>59.030000000000008</c:v>
                </c:pt>
                <c:pt idx="624">
                  <c:v>59.64</c:v>
                </c:pt>
                <c:pt idx="625">
                  <c:v>59.4</c:v>
                </c:pt>
                <c:pt idx="626">
                  <c:v>59.339999999999996</c:v>
                </c:pt>
                <c:pt idx="627">
                  <c:v>59.57</c:v>
                </c:pt>
                <c:pt idx="628">
                  <c:v>59.51</c:v>
                </c:pt>
                <c:pt idx="629">
                  <c:v>58.9</c:v>
                </c:pt>
                <c:pt idx="630">
                  <c:v>59.01</c:v>
                </c:pt>
                <c:pt idx="631">
                  <c:v>59.20000000000001</c:v>
                </c:pt>
                <c:pt idx="632">
                  <c:v>59.27000000000001</c:v>
                </c:pt>
                <c:pt idx="633">
                  <c:v>59.120000000000012</c:v>
                </c:pt>
                <c:pt idx="634">
                  <c:v>59.36</c:v>
                </c:pt>
                <c:pt idx="635">
                  <c:v>59.530000000000008</c:v>
                </c:pt>
                <c:pt idx="636">
                  <c:v>58.92</c:v>
                </c:pt>
                <c:pt idx="637">
                  <c:v>58.86</c:v>
                </c:pt>
                <c:pt idx="638">
                  <c:v>59.48</c:v>
                </c:pt>
                <c:pt idx="639">
                  <c:v>59.05</c:v>
                </c:pt>
                <c:pt idx="640">
                  <c:v>59.55</c:v>
                </c:pt>
                <c:pt idx="641">
                  <c:v>59.290000000000013</c:v>
                </c:pt>
                <c:pt idx="642">
                  <c:v>59.49</c:v>
                </c:pt>
                <c:pt idx="643">
                  <c:v>59.08</c:v>
                </c:pt>
                <c:pt idx="644">
                  <c:v>59.100000000000009</c:v>
                </c:pt>
                <c:pt idx="645">
                  <c:v>59.290000000000013</c:v>
                </c:pt>
                <c:pt idx="646">
                  <c:v>59.59</c:v>
                </c:pt>
                <c:pt idx="647">
                  <c:v>59.01</c:v>
                </c:pt>
                <c:pt idx="648">
                  <c:v>59.4</c:v>
                </c:pt>
                <c:pt idx="649">
                  <c:v>58.949999999999996</c:v>
                </c:pt>
                <c:pt idx="650">
                  <c:v>59.4</c:v>
                </c:pt>
                <c:pt idx="651">
                  <c:v>59.48</c:v>
                </c:pt>
                <c:pt idx="652">
                  <c:v>59.36</c:v>
                </c:pt>
                <c:pt idx="653">
                  <c:v>58.949999999999996</c:v>
                </c:pt>
                <c:pt idx="654">
                  <c:v>59.49</c:v>
                </c:pt>
                <c:pt idx="655">
                  <c:v>59.030000000000008</c:v>
                </c:pt>
                <c:pt idx="656">
                  <c:v>58.99</c:v>
                </c:pt>
                <c:pt idx="657">
                  <c:v>59.290000000000013</c:v>
                </c:pt>
                <c:pt idx="658">
                  <c:v>59.14</c:v>
                </c:pt>
                <c:pt idx="659">
                  <c:v>59.4</c:v>
                </c:pt>
                <c:pt idx="660">
                  <c:v>58.839999999999996</c:v>
                </c:pt>
                <c:pt idx="661">
                  <c:v>59.08</c:v>
                </c:pt>
                <c:pt idx="662">
                  <c:v>59.290000000000013</c:v>
                </c:pt>
                <c:pt idx="663">
                  <c:v>59.20000000000001</c:v>
                </c:pt>
                <c:pt idx="664">
                  <c:v>59.660000000000011</c:v>
                </c:pt>
                <c:pt idx="665">
                  <c:v>59.309999999999995</c:v>
                </c:pt>
                <c:pt idx="666">
                  <c:v>59.06</c:v>
                </c:pt>
                <c:pt idx="667">
                  <c:v>58.93</c:v>
                </c:pt>
                <c:pt idx="668">
                  <c:v>58.97</c:v>
                </c:pt>
                <c:pt idx="669">
                  <c:v>58.99</c:v>
                </c:pt>
                <c:pt idx="670">
                  <c:v>59.160000000000011</c:v>
                </c:pt>
                <c:pt idx="671">
                  <c:v>58.97</c:v>
                </c:pt>
                <c:pt idx="672">
                  <c:v>58.9</c:v>
                </c:pt>
                <c:pt idx="673">
                  <c:v>59.379999999999995</c:v>
                </c:pt>
                <c:pt idx="674">
                  <c:v>59.51</c:v>
                </c:pt>
                <c:pt idx="675">
                  <c:v>59.77000000000001</c:v>
                </c:pt>
                <c:pt idx="676">
                  <c:v>59.660000000000011</c:v>
                </c:pt>
                <c:pt idx="677">
                  <c:v>58.879999999999995</c:v>
                </c:pt>
                <c:pt idx="678">
                  <c:v>59.120000000000012</c:v>
                </c:pt>
                <c:pt idx="679">
                  <c:v>59.27000000000001</c:v>
                </c:pt>
                <c:pt idx="680">
                  <c:v>59.530000000000008</c:v>
                </c:pt>
                <c:pt idx="681">
                  <c:v>59.59</c:v>
                </c:pt>
                <c:pt idx="682">
                  <c:v>59.68</c:v>
                </c:pt>
                <c:pt idx="683">
                  <c:v>59.4</c:v>
                </c:pt>
                <c:pt idx="684">
                  <c:v>59.030000000000008</c:v>
                </c:pt>
                <c:pt idx="685">
                  <c:v>59.620000000000012</c:v>
                </c:pt>
                <c:pt idx="686">
                  <c:v>59.660000000000011</c:v>
                </c:pt>
                <c:pt idx="687">
                  <c:v>59.55</c:v>
                </c:pt>
                <c:pt idx="688">
                  <c:v>59.14</c:v>
                </c:pt>
                <c:pt idx="689">
                  <c:v>59.46</c:v>
                </c:pt>
                <c:pt idx="690">
                  <c:v>59.210000000000008</c:v>
                </c:pt>
                <c:pt idx="691">
                  <c:v>58.93</c:v>
                </c:pt>
                <c:pt idx="692">
                  <c:v>59.59</c:v>
                </c:pt>
                <c:pt idx="693">
                  <c:v>59.720000000000013</c:v>
                </c:pt>
                <c:pt idx="694">
                  <c:v>59.210000000000008</c:v>
                </c:pt>
                <c:pt idx="695">
                  <c:v>59.01</c:v>
                </c:pt>
                <c:pt idx="696">
                  <c:v>58.9</c:v>
                </c:pt>
                <c:pt idx="697">
                  <c:v>59.230000000000011</c:v>
                </c:pt>
                <c:pt idx="698">
                  <c:v>59.18</c:v>
                </c:pt>
                <c:pt idx="699">
                  <c:v>59.33</c:v>
                </c:pt>
                <c:pt idx="700">
                  <c:v>59.290000000000013</c:v>
                </c:pt>
                <c:pt idx="701">
                  <c:v>59.46</c:v>
                </c:pt>
                <c:pt idx="702">
                  <c:v>59.309999999999995</c:v>
                </c:pt>
                <c:pt idx="703">
                  <c:v>59.210000000000008</c:v>
                </c:pt>
                <c:pt idx="704">
                  <c:v>59.46</c:v>
                </c:pt>
                <c:pt idx="705">
                  <c:v>59.530000000000008</c:v>
                </c:pt>
                <c:pt idx="706">
                  <c:v>59.120000000000012</c:v>
                </c:pt>
                <c:pt idx="707">
                  <c:v>59.18</c:v>
                </c:pt>
                <c:pt idx="708">
                  <c:v>59.14</c:v>
                </c:pt>
                <c:pt idx="709">
                  <c:v>59.36</c:v>
                </c:pt>
                <c:pt idx="710">
                  <c:v>59.36</c:v>
                </c:pt>
                <c:pt idx="711">
                  <c:v>58.86</c:v>
                </c:pt>
                <c:pt idx="712">
                  <c:v>59.030000000000008</c:v>
                </c:pt>
                <c:pt idx="713">
                  <c:v>59.210000000000008</c:v>
                </c:pt>
                <c:pt idx="714">
                  <c:v>59.20000000000001</c:v>
                </c:pt>
                <c:pt idx="715">
                  <c:v>59.210000000000008</c:v>
                </c:pt>
                <c:pt idx="716">
                  <c:v>59.55</c:v>
                </c:pt>
                <c:pt idx="717">
                  <c:v>59.01</c:v>
                </c:pt>
                <c:pt idx="718">
                  <c:v>59.68</c:v>
                </c:pt>
                <c:pt idx="719">
                  <c:v>59.44</c:v>
                </c:pt>
                <c:pt idx="720">
                  <c:v>59.4</c:v>
                </c:pt>
                <c:pt idx="721">
                  <c:v>59.06</c:v>
                </c:pt>
                <c:pt idx="722">
                  <c:v>59.18</c:v>
                </c:pt>
                <c:pt idx="723">
                  <c:v>59.42</c:v>
                </c:pt>
                <c:pt idx="724">
                  <c:v>59.14</c:v>
                </c:pt>
                <c:pt idx="725">
                  <c:v>59.48</c:v>
                </c:pt>
                <c:pt idx="726">
                  <c:v>59.68</c:v>
                </c:pt>
                <c:pt idx="727">
                  <c:v>59.46</c:v>
                </c:pt>
                <c:pt idx="728">
                  <c:v>59.36</c:v>
                </c:pt>
                <c:pt idx="729">
                  <c:v>59.309999999999995</c:v>
                </c:pt>
                <c:pt idx="730">
                  <c:v>59.36</c:v>
                </c:pt>
                <c:pt idx="731">
                  <c:v>59.48</c:v>
                </c:pt>
                <c:pt idx="732">
                  <c:v>59.06</c:v>
                </c:pt>
                <c:pt idx="733">
                  <c:v>59.120000000000012</c:v>
                </c:pt>
                <c:pt idx="734">
                  <c:v>59.230000000000011</c:v>
                </c:pt>
                <c:pt idx="735">
                  <c:v>59.36</c:v>
                </c:pt>
                <c:pt idx="736">
                  <c:v>59.49</c:v>
                </c:pt>
                <c:pt idx="737">
                  <c:v>59.42</c:v>
                </c:pt>
                <c:pt idx="738">
                  <c:v>59.05</c:v>
                </c:pt>
                <c:pt idx="739">
                  <c:v>59.42</c:v>
                </c:pt>
                <c:pt idx="740">
                  <c:v>59.25</c:v>
                </c:pt>
                <c:pt idx="741">
                  <c:v>59.64</c:v>
                </c:pt>
                <c:pt idx="742">
                  <c:v>59.620000000000012</c:v>
                </c:pt>
                <c:pt idx="743">
                  <c:v>59.51</c:v>
                </c:pt>
                <c:pt idx="744">
                  <c:v>59.379999999999995</c:v>
                </c:pt>
                <c:pt idx="745">
                  <c:v>58.97</c:v>
                </c:pt>
                <c:pt idx="746">
                  <c:v>59.030000000000008</c:v>
                </c:pt>
                <c:pt idx="747">
                  <c:v>59.55</c:v>
                </c:pt>
                <c:pt idx="748">
                  <c:v>59.59</c:v>
                </c:pt>
                <c:pt idx="749">
                  <c:v>59.55</c:v>
                </c:pt>
                <c:pt idx="750">
                  <c:v>59.25</c:v>
                </c:pt>
                <c:pt idx="751">
                  <c:v>59.57</c:v>
                </c:pt>
                <c:pt idx="752">
                  <c:v>59.44</c:v>
                </c:pt>
                <c:pt idx="753">
                  <c:v>59.740000000000009</c:v>
                </c:pt>
                <c:pt idx="754">
                  <c:v>59.46</c:v>
                </c:pt>
                <c:pt idx="755">
                  <c:v>59.809999999999995</c:v>
                </c:pt>
                <c:pt idx="756">
                  <c:v>59.51</c:v>
                </c:pt>
                <c:pt idx="757">
                  <c:v>59.620000000000012</c:v>
                </c:pt>
                <c:pt idx="758">
                  <c:v>59.339999999999996</c:v>
                </c:pt>
                <c:pt idx="759">
                  <c:v>59.42</c:v>
                </c:pt>
                <c:pt idx="760">
                  <c:v>59.530000000000008</c:v>
                </c:pt>
                <c:pt idx="761">
                  <c:v>59.27000000000001</c:v>
                </c:pt>
                <c:pt idx="762">
                  <c:v>59.51</c:v>
                </c:pt>
                <c:pt idx="763">
                  <c:v>59.339999999999996</c:v>
                </c:pt>
                <c:pt idx="764">
                  <c:v>59.379999999999995</c:v>
                </c:pt>
                <c:pt idx="765">
                  <c:v>59.51</c:v>
                </c:pt>
                <c:pt idx="766">
                  <c:v>59.49</c:v>
                </c:pt>
                <c:pt idx="767">
                  <c:v>59.210000000000008</c:v>
                </c:pt>
                <c:pt idx="768">
                  <c:v>59.06</c:v>
                </c:pt>
                <c:pt idx="769">
                  <c:v>59.20000000000001</c:v>
                </c:pt>
                <c:pt idx="770">
                  <c:v>59.68</c:v>
                </c:pt>
                <c:pt idx="771">
                  <c:v>59.4</c:v>
                </c:pt>
                <c:pt idx="772">
                  <c:v>59.49</c:v>
                </c:pt>
                <c:pt idx="773">
                  <c:v>59.48</c:v>
                </c:pt>
                <c:pt idx="774">
                  <c:v>59.48</c:v>
                </c:pt>
                <c:pt idx="775">
                  <c:v>59.59</c:v>
                </c:pt>
                <c:pt idx="776">
                  <c:v>59.42</c:v>
                </c:pt>
                <c:pt idx="777">
                  <c:v>59.61</c:v>
                </c:pt>
                <c:pt idx="778">
                  <c:v>59.42</c:v>
                </c:pt>
                <c:pt idx="779">
                  <c:v>59.379999999999995</c:v>
                </c:pt>
                <c:pt idx="780">
                  <c:v>59.339999999999996</c:v>
                </c:pt>
              </c:numCache>
            </c:numRef>
          </c:yVal>
          <c:smooth val="0"/>
        </c:ser>
        <c:ser>
          <c:idx val="2"/>
          <c:order val="1"/>
          <c:spPr>
            <a:ln w="28575">
              <a:noFill/>
            </a:ln>
          </c:spPr>
          <c:marker>
            <c:symbol val="triangle"/>
            <c:size val="2"/>
          </c:marker>
          <c:xVal>
            <c:numRef>
              <c:f>A50FSV!$P$4:$P$784</c:f>
              <c:numCache>
                <c:formatCode>General</c:formatCode>
                <c:ptCount val="781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0.10083333333333333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0.15845238095238123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0.20166666666666666</c:v>
                </c:pt>
                <c:pt idx="15">
                  <c:v>0.2160714285714288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0.31690476190476263</c:v>
                </c:pt>
                <c:pt idx="23">
                  <c:v>0.33130952380952428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0.54738095238095241</c:v>
                </c:pt>
                <c:pt idx="39">
                  <c:v>0.56178571428571478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0.63380952380952438</c:v>
                </c:pt>
                <c:pt idx="45">
                  <c:v>0.64821428571428552</c:v>
                </c:pt>
                <c:pt idx="46">
                  <c:v>0.66261904761904855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0.76345238095238055</c:v>
                </c:pt>
                <c:pt idx="54">
                  <c:v>0.7778571428571428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0.86428571428571477</c:v>
                </c:pt>
                <c:pt idx="61">
                  <c:v>0.87869047619047758</c:v>
                </c:pt>
                <c:pt idx="62">
                  <c:v>0.89309523809523805</c:v>
                </c:pt>
                <c:pt idx="63">
                  <c:v>0.90749999999999997</c:v>
                </c:pt>
                <c:pt idx="64">
                  <c:v>0.92190476190476156</c:v>
                </c:pt>
                <c:pt idx="65">
                  <c:v>0.93630952380952381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0.97952380952381002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1.0227380952380944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1.065952380952381</c:v>
                </c:pt>
                <c:pt idx="75">
                  <c:v>1.0803571428571437</c:v>
                </c:pt>
                <c:pt idx="76">
                  <c:v>1.0947619047619057</c:v>
                </c:pt>
                <c:pt idx="77">
                  <c:v>1.1091666666666666</c:v>
                </c:pt>
                <c:pt idx="78">
                  <c:v>1.1235714285714287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1.1667857142857156</c:v>
                </c:pt>
                <c:pt idx="82">
                  <c:v>1.1811904761904759</c:v>
                </c:pt>
                <c:pt idx="83">
                  <c:v>1.1955952380952382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1.2676190476190468</c:v>
                </c:pt>
                <c:pt idx="89">
                  <c:v>1.2820238095238101</c:v>
                </c:pt>
                <c:pt idx="90">
                  <c:v>1.2964285714285724</c:v>
                </c:pt>
                <c:pt idx="91">
                  <c:v>1.3108333333333333</c:v>
                </c:pt>
                <c:pt idx="92">
                  <c:v>1.3252380952380944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1.3972619047619057</c:v>
                </c:pt>
                <c:pt idx="98">
                  <c:v>1.4116666666666657</c:v>
                </c:pt>
                <c:pt idx="99">
                  <c:v>1.4260714285714287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1.5557142857142845</c:v>
                </c:pt>
                <c:pt idx="109">
                  <c:v>1.5701190476190476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1.6133333333333333</c:v>
                </c:pt>
                <c:pt idx="113">
                  <c:v>1.6277380952380944</c:v>
                </c:pt>
                <c:pt idx="114">
                  <c:v>1.6421428571428571</c:v>
                </c:pt>
                <c:pt idx="115">
                  <c:v>1.6565476190476189</c:v>
                </c:pt>
                <c:pt idx="116">
                  <c:v>1.6709523809523819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1.7141666666666666</c:v>
                </c:pt>
                <c:pt idx="120">
                  <c:v>1.7285714285714286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1.7717857142857143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1.8149999999999991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1.8582142857142856</c:v>
                </c:pt>
                <c:pt idx="130">
                  <c:v>1.8726190476190476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1.9158333333333333</c:v>
                </c:pt>
                <c:pt idx="134">
                  <c:v>1.9302380952380953</c:v>
                </c:pt>
                <c:pt idx="135">
                  <c:v>1.9446428571428571</c:v>
                </c:pt>
                <c:pt idx="136">
                  <c:v>1.9590476190476189</c:v>
                </c:pt>
                <c:pt idx="137">
                  <c:v>1.9734523809523818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2.0454761904761907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2.1319047619047637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2.3335714285714286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2.3911904761904772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2.5352380952380935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2.592857142857143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2.6360714285714284</c:v>
                </c:pt>
                <c:pt idx="184">
                  <c:v>2.6504761904761907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2.8521428571428573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3.0538095238095222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3.1114285714285708</c:v>
                </c:pt>
                <c:pt idx="217">
                  <c:v>3.1258333333333335</c:v>
                </c:pt>
                <c:pt idx="218">
                  <c:v>3.1402380952380953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3.2266666666666666</c:v>
                </c:pt>
                <c:pt idx="225">
                  <c:v>3.2410714285714302</c:v>
                </c:pt>
                <c:pt idx="226">
                  <c:v>3.2554761904761889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3.3130952380952379</c:v>
                </c:pt>
                <c:pt idx="231">
                  <c:v>3.3275000000000001</c:v>
                </c:pt>
                <c:pt idx="232">
                  <c:v>3.3419047619047619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3.4283333333333332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3.5147619047619045</c:v>
                </c:pt>
                <c:pt idx="245">
                  <c:v>3.5291666666666672</c:v>
                </c:pt>
                <c:pt idx="246">
                  <c:v>3.5435714285714304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3.6155952380952381</c:v>
                </c:pt>
                <c:pt idx="252">
                  <c:v>3.63</c:v>
                </c:pt>
                <c:pt idx="253">
                  <c:v>3.6444047619047635</c:v>
                </c:pt>
                <c:pt idx="254">
                  <c:v>3.6588095238095222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3.7308333333333334</c:v>
                </c:pt>
                <c:pt idx="260">
                  <c:v>3.7452380952380953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3.8172619047619047</c:v>
                </c:pt>
                <c:pt idx="266">
                  <c:v>3.8316666666666643</c:v>
                </c:pt>
                <c:pt idx="267">
                  <c:v>3.8460714285714284</c:v>
                </c:pt>
                <c:pt idx="268">
                  <c:v>3.8604761904761888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3.9036904761904778</c:v>
                </c:pt>
                <c:pt idx="272">
                  <c:v>3.9180952380952379</c:v>
                </c:pt>
                <c:pt idx="273">
                  <c:v>3.9324999999999979</c:v>
                </c:pt>
                <c:pt idx="274">
                  <c:v>3.9469047619047619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4.2638095238095239</c:v>
                </c:pt>
                <c:pt idx="297">
                  <c:v>4.2782142857142889</c:v>
                </c:pt>
                <c:pt idx="298">
                  <c:v>4.2926190476190476</c:v>
                </c:pt>
                <c:pt idx="299">
                  <c:v>4.3070238095238098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4.3790476190476193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4.4942857142857147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4.6671428571428519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4.7535714285714281</c:v>
                </c:pt>
                <c:pt idx="331">
                  <c:v>4.7679761904761895</c:v>
                </c:pt>
                <c:pt idx="332">
                  <c:v>4.7823809523809491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4.8976190476190444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5.1857142857142859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5.2721428571428568</c:v>
                </c:pt>
                <c:pt idx="367">
                  <c:v>5.2865476190476191</c:v>
                </c:pt>
                <c:pt idx="368">
                  <c:v>5.3009523809523813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5.3729761904761908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5.5890476190476193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5.6610714285714288</c:v>
                </c:pt>
                <c:pt idx="394">
                  <c:v>5.6754761904761901</c:v>
                </c:pt>
                <c:pt idx="395">
                  <c:v>5.6898809523809479</c:v>
                </c:pt>
                <c:pt idx="396">
                  <c:v>5.7042857142857146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5.7763095238095303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5.9635714285714281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6.0644047619047576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6.1076190476190444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6.23726190476191</c:v>
                </c:pt>
                <c:pt idx="434">
                  <c:v>6.2516666666666705</c:v>
                </c:pt>
                <c:pt idx="435">
                  <c:v>6.2660714285714283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6.4533333333333394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</c:v>
                </c:pt>
                <c:pt idx="452">
                  <c:v>6.5109523809523813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6.6261904761904713</c:v>
                </c:pt>
                <c:pt idx="461">
                  <c:v>6.6405952380952309</c:v>
                </c:pt>
                <c:pt idx="462">
                  <c:v>6.6549999999999958</c:v>
                </c:pt>
                <c:pt idx="463">
                  <c:v>6.6694047619047616</c:v>
                </c:pt>
                <c:pt idx="464">
                  <c:v>6.6838095238095239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6.7270238095238097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6.9142857142857146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7.0295238095238091</c:v>
                </c:pt>
                <c:pt idx="489">
                  <c:v>7.0439285714285695</c:v>
                </c:pt>
                <c:pt idx="490">
                  <c:v>7.058333333333338</c:v>
                </c:pt>
                <c:pt idx="491">
                  <c:v>7.0727380952380985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7.1303571428571431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7.2167857142857104</c:v>
                </c:pt>
                <c:pt idx="502">
                  <c:v>7.2311904761904762</c:v>
                </c:pt>
                <c:pt idx="503">
                  <c:v>7.245595238095234</c:v>
                </c:pt>
                <c:pt idx="504">
                  <c:v>7.26</c:v>
                </c:pt>
                <c:pt idx="505">
                  <c:v>7.274404761904762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7.3176190476190444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7.4328571428571424</c:v>
                </c:pt>
                <c:pt idx="517">
                  <c:v>7.4472619047619091</c:v>
                </c:pt>
                <c:pt idx="518">
                  <c:v>7.4616666666666704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7.6345238095238095</c:v>
                </c:pt>
                <c:pt idx="531">
                  <c:v>7.6489285714285682</c:v>
                </c:pt>
                <c:pt idx="532">
                  <c:v>7.6633333333333331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7.7209523809523812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7.8073809523809468</c:v>
                </c:pt>
                <c:pt idx="543">
                  <c:v>7.8217857142857108</c:v>
                </c:pt>
                <c:pt idx="544">
                  <c:v>7.8361904761904757</c:v>
                </c:pt>
                <c:pt idx="545">
                  <c:v>7.8505952380952309</c:v>
                </c:pt>
                <c:pt idx="546">
                  <c:v>7.8649999999999958</c:v>
                </c:pt>
                <c:pt idx="547">
                  <c:v>7.8794047619047634</c:v>
                </c:pt>
                <c:pt idx="548">
                  <c:v>7.8938095238095238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8.1675000000000004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8.3403571428571333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8.3979761904761911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8.5276190476190497</c:v>
                </c:pt>
                <c:pt idx="593">
                  <c:v>8.5420238095238101</c:v>
                </c:pt>
                <c:pt idx="594">
                  <c:v>8.5564285714285706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8.6140476190476267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8.7004761904761825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8.7580952380952475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8.9885714285714169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9.1470238095238017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9.2046428571428578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9.3342857142857145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9.5071428571428562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9.5647619047619052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9.795238095238096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9.9536904761904754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10.140952380952369</c:v>
                </c:pt>
                <c:pt idx="705">
                  <c:v>10.155357142857143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10.371428571428572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10.501071428571416</c:v>
                </c:pt>
                <c:pt idx="730">
                  <c:v>10.515476190476194</c:v>
                </c:pt>
                <c:pt idx="731">
                  <c:v>10.52988095238096</c:v>
                </c:pt>
                <c:pt idx="732">
                  <c:v>10.544285714285714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10.601904761904763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10.745952380952373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10.817976190476191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10.962023809523817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11.178095238095246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</c:numCache>
            </c:numRef>
          </c:xVal>
          <c:yVal>
            <c:numRef>
              <c:f>A50FSV!$H$4:$H$784</c:f>
              <c:numCache>
                <c:formatCode>General</c:formatCode>
                <c:ptCount val="781"/>
                <c:pt idx="0">
                  <c:v>0</c:v>
                </c:pt>
                <c:pt idx="1">
                  <c:v>0.23000000000000004</c:v>
                </c:pt>
                <c:pt idx="2">
                  <c:v>0.23000000000000004</c:v>
                </c:pt>
                <c:pt idx="3">
                  <c:v>0.19</c:v>
                </c:pt>
                <c:pt idx="4">
                  <c:v>0.19</c:v>
                </c:pt>
                <c:pt idx="5">
                  <c:v>0.23000000000000004</c:v>
                </c:pt>
                <c:pt idx="6">
                  <c:v>0.23000000000000004</c:v>
                </c:pt>
                <c:pt idx="7">
                  <c:v>0.19</c:v>
                </c:pt>
                <c:pt idx="8">
                  <c:v>0.19</c:v>
                </c:pt>
                <c:pt idx="9">
                  <c:v>0.23000000000000004</c:v>
                </c:pt>
                <c:pt idx="10">
                  <c:v>0.19</c:v>
                </c:pt>
                <c:pt idx="11">
                  <c:v>0.23000000000000004</c:v>
                </c:pt>
                <c:pt idx="12">
                  <c:v>0.19</c:v>
                </c:pt>
                <c:pt idx="13">
                  <c:v>0.19</c:v>
                </c:pt>
                <c:pt idx="14">
                  <c:v>0.19</c:v>
                </c:pt>
                <c:pt idx="15">
                  <c:v>0.19</c:v>
                </c:pt>
                <c:pt idx="16">
                  <c:v>0.19</c:v>
                </c:pt>
                <c:pt idx="17">
                  <c:v>0.19</c:v>
                </c:pt>
                <c:pt idx="18">
                  <c:v>0.19</c:v>
                </c:pt>
                <c:pt idx="19">
                  <c:v>0.19</c:v>
                </c:pt>
                <c:pt idx="20">
                  <c:v>0.19</c:v>
                </c:pt>
                <c:pt idx="21">
                  <c:v>0.14000000000000001</c:v>
                </c:pt>
                <c:pt idx="22">
                  <c:v>0.14000000000000001</c:v>
                </c:pt>
                <c:pt idx="23">
                  <c:v>0.14000000000000001</c:v>
                </c:pt>
                <c:pt idx="24">
                  <c:v>0.19</c:v>
                </c:pt>
                <c:pt idx="25">
                  <c:v>0.14000000000000001</c:v>
                </c:pt>
                <c:pt idx="26">
                  <c:v>0.19</c:v>
                </c:pt>
                <c:pt idx="27">
                  <c:v>0.14000000000000001</c:v>
                </c:pt>
                <c:pt idx="28">
                  <c:v>0.14000000000000001</c:v>
                </c:pt>
                <c:pt idx="29">
                  <c:v>0.14000000000000001</c:v>
                </c:pt>
                <c:pt idx="30">
                  <c:v>0.19</c:v>
                </c:pt>
                <c:pt idx="31">
                  <c:v>0.14000000000000001</c:v>
                </c:pt>
                <c:pt idx="32">
                  <c:v>0.14000000000000001</c:v>
                </c:pt>
                <c:pt idx="33">
                  <c:v>0.14000000000000001</c:v>
                </c:pt>
                <c:pt idx="34">
                  <c:v>0.14000000000000001</c:v>
                </c:pt>
                <c:pt idx="35">
                  <c:v>0.19</c:v>
                </c:pt>
                <c:pt idx="36">
                  <c:v>0.23000000000000004</c:v>
                </c:pt>
                <c:pt idx="37">
                  <c:v>0.14000000000000001</c:v>
                </c:pt>
                <c:pt idx="38">
                  <c:v>0.1</c:v>
                </c:pt>
                <c:pt idx="39">
                  <c:v>0.14000000000000001</c:v>
                </c:pt>
                <c:pt idx="40">
                  <c:v>0.33000000000000035</c:v>
                </c:pt>
                <c:pt idx="41">
                  <c:v>0.65000000000000036</c:v>
                </c:pt>
                <c:pt idx="42">
                  <c:v>0.98</c:v>
                </c:pt>
                <c:pt idx="43">
                  <c:v>1.349999999999999</c:v>
                </c:pt>
                <c:pt idx="44">
                  <c:v>1.72</c:v>
                </c:pt>
                <c:pt idx="45">
                  <c:v>2.04</c:v>
                </c:pt>
                <c:pt idx="46">
                  <c:v>2.4099999999999997</c:v>
                </c:pt>
                <c:pt idx="47">
                  <c:v>2.7800000000000002</c:v>
                </c:pt>
                <c:pt idx="48">
                  <c:v>3.1100000000000003</c:v>
                </c:pt>
                <c:pt idx="49">
                  <c:v>3.48</c:v>
                </c:pt>
                <c:pt idx="50">
                  <c:v>3.8499999999999988</c:v>
                </c:pt>
                <c:pt idx="51">
                  <c:v>4.22</c:v>
                </c:pt>
                <c:pt idx="52">
                  <c:v>4.54</c:v>
                </c:pt>
                <c:pt idx="53">
                  <c:v>4.87</c:v>
                </c:pt>
                <c:pt idx="54">
                  <c:v>5.1899999999999995</c:v>
                </c:pt>
                <c:pt idx="55">
                  <c:v>5.56</c:v>
                </c:pt>
                <c:pt idx="56">
                  <c:v>5.94</c:v>
                </c:pt>
                <c:pt idx="57">
                  <c:v>6.26</c:v>
                </c:pt>
                <c:pt idx="58">
                  <c:v>6.58</c:v>
                </c:pt>
                <c:pt idx="59">
                  <c:v>6.91</c:v>
                </c:pt>
                <c:pt idx="60">
                  <c:v>7.1899999999999995</c:v>
                </c:pt>
                <c:pt idx="61">
                  <c:v>7.51</c:v>
                </c:pt>
                <c:pt idx="62">
                  <c:v>7.84</c:v>
                </c:pt>
                <c:pt idx="63">
                  <c:v>8.11</c:v>
                </c:pt>
                <c:pt idx="64">
                  <c:v>8.44</c:v>
                </c:pt>
                <c:pt idx="65">
                  <c:v>8.76</c:v>
                </c:pt>
                <c:pt idx="66">
                  <c:v>9.09</c:v>
                </c:pt>
                <c:pt idx="67">
                  <c:v>9.41</c:v>
                </c:pt>
                <c:pt idx="68">
                  <c:v>9.69</c:v>
                </c:pt>
                <c:pt idx="69">
                  <c:v>9.9700000000000042</c:v>
                </c:pt>
                <c:pt idx="70">
                  <c:v>10.25</c:v>
                </c:pt>
                <c:pt idx="71">
                  <c:v>10.52</c:v>
                </c:pt>
                <c:pt idx="72">
                  <c:v>10.8</c:v>
                </c:pt>
                <c:pt idx="73">
                  <c:v>11.08</c:v>
                </c:pt>
                <c:pt idx="74">
                  <c:v>11.4</c:v>
                </c:pt>
                <c:pt idx="75">
                  <c:v>11.77</c:v>
                </c:pt>
                <c:pt idx="76">
                  <c:v>12.05</c:v>
                </c:pt>
                <c:pt idx="77">
                  <c:v>12.33</c:v>
                </c:pt>
                <c:pt idx="78">
                  <c:v>12.61</c:v>
                </c:pt>
                <c:pt idx="79">
                  <c:v>12.84</c:v>
                </c:pt>
                <c:pt idx="80">
                  <c:v>13.12</c:v>
                </c:pt>
                <c:pt idx="81">
                  <c:v>13.350000000000007</c:v>
                </c:pt>
                <c:pt idx="82">
                  <c:v>13.629999999999999</c:v>
                </c:pt>
                <c:pt idx="83">
                  <c:v>13.91</c:v>
                </c:pt>
                <c:pt idx="84">
                  <c:v>14.23</c:v>
                </c:pt>
                <c:pt idx="85">
                  <c:v>14.56</c:v>
                </c:pt>
                <c:pt idx="86">
                  <c:v>14.83</c:v>
                </c:pt>
                <c:pt idx="87">
                  <c:v>15.11</c:v>
                </c:pt>
                <c:pt idx="88">
                  <c:v>15.3</c:v>
                </c:pt>
                <c:pt idx="89">
                  <c:v>15.53</c:v>
                </c:pt>
                <c:pt idx="90">
                  <c:v>15.810000000000002</c:v>
                </c:pt>
                <c:pt idx="91">
                  <c:v>16.04</c:v>
                </c:pt>
                <c:pt idx="92">
                  <c:v>16.32</c:v>
                </c:pt>
                <c:pt idx="93">
                  <c:v>16.64</c:v>
                </c:pt>
                <c:pt idx="94">
                  <c:v>16.919999999999987</c:v>
                </c:pt>
                <c:pt idx="95">
                  <c:v>17.149999999999999</c:v>
                </c:pt>
                <c:pt idx="96">
                  <c:v>17.29</c:v>
                </c:pt>
                <c:pt idx="97">
                  <c:v>17.239999999999988</c:v>
                </c:pt>
                <c:pt idx="98">
                  <c:v>17.239999999999988</c:v>
                </c:pt>
                <c:pt idx="99">
                  <c:v>17.239999999999988</c:v>
                </c:pt>
                <c:pt idx="100">
                  <c:v>17.239999999999988</c:v>
                </c:pt>
                <c:pt idx="101">
                  <c:v>17.239999999999988</c:v>
                </c:pt>
                <c:pt idx="102">
                  <c:v>17.239999999999988</c:v>
                </c:pt>
                <c:pt idx="103">
                  <c:v>17.239999999999988</c:v>
                </c:pt>
                <c:pt idx="104">
                  <c:v>17.239999999999988</c:v>
                </c:pt>
                <c:pt idx="105">
                  <c:v>17.239999999999988</c:v>
                </c:pt>
                <c:pt idx="106">
                  <c:v>17.239999999999988</c:v>
                </c:pt>
                <c:pt idx="107">
                  <c:v>17.2</c:v>
                </c:pt>
                <c:pt idx="108">
                  <c:v>17.2</c:v>
                </c:pt>
                <c:pt idx="109">
                  <c:v>17.149999999999999</c:v>
                </c:pt>
                <c:pt idx="110">
                  <c:v>17.149999999999999</c:v>
                </c:pt>
                <c:pt idx="111">
                  <c:v>17.100000000000001</c:v>
                </c:pt>
                <c:pt idx="112">
                  <c:v>17.149999999999999</c:v>
                </c:pt>
                <c:pt idx="113">
                  <c:v>17.149999999999999</c:v>
                </c:pt>
                <c:pt idx="114">
                  <c:v>17.2</c:v>
                </c:pt>
                <c:pt idx="115">
                  <c:v>17.2</c:v>
                </c:pt>
                <c:pt idx="116">
                  <c:v>17.2</c:v>
                </c:pt>
                <c:pt idx="117">
                  <c:v>17.2</c:v>
                </c:pt>
                <c:pt idx="118">
                  <c:v>17.2</c:v>
                </c:pt>
                <c:pt idx="119">
                  <c:v>17.149999999999999</c:v>
                </c:pt>
                <c:pt idx="120">
                  <c:v>17.149999999999999</c:v>
                </c:pt>
                <c:pt idx="121">
                  <c:v>17.100000000000001</c:v>
                </c:pt>
                <c:pt idx="122">
                  <c:v>17.100000000000001</c:v>
                </c:pt>
                <c:pt idx="123">
                  <c:v>17.100000000000001</c:v>
                </c:pt>
                <c:pt idx="124">
                  <c:v>17.100000000000001</c:v>
                </c:pt>
                <c:pt idx="125">
                  <c:v>17.059999999999999</c:v>
                </c:pt>
                <c:pt idx="126">
                  <c:v>17.059999999999999</c:v>
                </c:pt>
                <c:pt idx="127">
                  <c:v>17.009999999999987</c:v>
                </c:pt>
                <c:pt idx="128">
                  <c:v>17.009999999999987</c:v>
                </c:pt>
                <c:pt idx="129">
                  <c:v>17.009999999999987</c:v>
                </c:pt>
                <c:pt idx="130">
                  <c:v>17.009999999999987</c:v>
                </c:pt>
                <c:pt idx="131">
                  <c:v>17.009999999999987</c:v>
                </c:pt>
                <c:pt idx="132">
                  <c:v>16.97</c:v>
                </c:pt>
                <c:pt idx="133">
                  <c:v>17.009999999999987</c:v>
                </c:pt>
                <c:pt idx="134">
                  <c:v>17.009999999999987</c:v>
                </c:pt>
                <c:pt idx="135">
                  <c:v>17.009999999999987</c:v>
                </c:pt>
                <c:pt idx="136">
                  <c:v>17.009999999999987</c:v>
                </c:pt>
                <c:pt idx="137">
                  <c:v>16.97</c:v>
                </c:pt>
                <c:pt idx="138">
                  <c:v>16.97</c:v>
                </c:pt>
                <c:pt idx="139">
                  <c:v>16.97</c:v>
                </c:pt>
                <c:pt idx="140">
                  <c:v>16.97</c:v>
                </c:pt>
                <c:pt idx="141">
                  <c:v>16.919999999999987</c:v>
                </c:pt>
                <c:pt idx="142">
                  <c:v>16.87</c:v>
                </c:pt>
                <c:pt idx="143">
                  <c:v>16.919999999999987</c:v>
                </c:pt>
                <c:pt idx="144">
                  <c:v>16.87</c:v>
                </c:pt>
                <c:pt idx="145">
                  <c:v>16.87</c:v>
                </c:pt>
                <c:pt idx="146">
                  <c:v>16.829999999999988</c:v>
                </c:pt>
                <c:pt idx="147">
                  <c:v>16.829999999999988</c:v>
                </c:pt>
                <c:pt idx="148">
                  <c:v>16.779999999999987</c:v>
                </c:pt>
                <c:pt idx="149">
                  <c:v>16.829999999999988</c:v>
                </c:pt>
                <c:pt idx="150">
                  <c:v>16.829999999999988</c:v>
                </c:pt>
                <c:pt idx="151">
                  <c:v>16.779999999999987</c:v>
                </c:pt>
                <c:pt idx="152">
                  <c:v>16.779999999999987</c:v>
                </c:pt>
                <c:pt idx="153">
                  <c:v>16.779999999999987</c:v>
                </c:pt>
                <c:pt idx="154">
                  <c:v>16.73</c:v>
                </c:pt>
                <c:pt idx="155">
                  <c:v>16.690000000000001</c:v>
                </c:pt>
                <c:pt idx="156">
                  <c:v>16.690000000000001</c:v>
                </c:pt>
                <c:pt idx="157">
                  <c:v>16.690000000000001</c:v>
                </c:pt>
                <c:pt idx="158">
                  <c:v>16.64</c:v>
                </c:pt>
                <c:pt idx="159">
                  <c:v>16.59</c:v>
                </c:pt>
                <c:pt idx="160">
                  <c:v>16.64</c:v>
                </c:pt>
                <c:pt idx="161">
                  <c:v>16.64</c:v>
                </c:pt>
                <c:pt idx="162">
                  <c:v>16.64</c:v>
                </c:pt>
                <c:pt idx="163">
                  <c:v>16.64</c:v>
                </c:pt>
                <c:pt idx="164">
                  <c:v>16.64</c:v>
                </c:pt>
                <c:pt idx="165">
                  <c:v>16.59</c:v>
                </c:pt>
                <c:pt idx="166">
                  <c:v>16.59</c:v>
                </c:pt>
                <c:pt idx="167">
                  <c:v>16.59</c:v>
                </c:pt>
                <c:pt idx="168">
                  <c:v>16.55</c:v>
                </c:pt>
                <c:pt idx="169">
                  <c:v>16.55</c:v>
                </c:pt>
                <c:pt idx="170">
                  <c:v>16.5</c:v>
                </c:pt>
                <c:pt idx="171">
                  <c:v>16.5</c:v>
                </c:pt>
                <c:pt idx="172">
                  <c:v>16.5</c:v>
                </c:pt>
                <c:pt idx="173">
                  <c:v>16.5</c:v>
                </c:pt>
                <c:pt idx="174">
                  <c:v>16.459999999999987</c:v>
                </c:pt>
                <c:pt idx="175">
                  <c:v>16.5</c:v>
                </c:pt>
                <c:pt idx="176">
                  <c:v>16.459999999999987</c:v>
                </c:pt>
                <c:pt idx="177">
                  <c:v>16.459999999999987</c:v>
                </c:pt>
                <c:pt idx="178">
                  <c:v>16.41</c:v>
                </c:pt>
                <c:pt idx="179">
                  <c:v>16.36</c:v>
                </c:pt>
                <c:pt idx="180">
                  <c:v>16.36</c:v>
                </c:pt>
                <c:pt idx="181">
                  <c:v>16.41</c:v>
                </c:pt>
                <c:pt idx="182">
                  <c:v>16.459999999999987</c:v>
                </c:pt>
                <c:pt idx="183">
                  <c:v>16.459999999999987</c:v>
                </c:pt>
                <c:pt idx="184">
                  <c:v>16.36</c:v>
                </c:pt>
                <c:pt idx="185">
                  <c:v>16.32</c:v>
                </c:pt>
                <c:pt idx="186">
                  <c:v>16.32</c:v>
                </c:pt>
                <c:pt idx="187">
                  <c:v>16.36</c:v>
                </c:pt>
                <c:pt idx="188">
                  <c:v>16.41</c:v>
                </c:pt>
                <c:pt idx="189">
                  <c:v>16.41</c:v>
                </c:pt>
                <c:pt idx="190">
                  <c:v>16.32</c:v>
                </c:pt>
                <c:pt idx="191">
                  <c:v>16.22</c:v>
                </c:pt>
                <c:pt idx="192">
                  <c:v>16.27</c:v>
                </c:pt>
                <c:pt idx="193">
                  <c:v>16.32</c:v>
                </c:pt>
                <c:pt idx="194">
                  <c:v>16.32</c:v>
                </c:pt>
                <c:pt idx="195">
                  <c:v>16.32</c:v>
                </c:pt>
                <c:pt idx="196">
                  <c:v>16.32</c:v>
                </c:pt>
                <c:pt idx="197">
                  <c:v>16.27</c:v>
                </c:pt>
                <c:pt idx="198">
                  <c:v>16.27</c:v>
                </c:pt>
                <c:pt idx="199">
                  <c:v>16.27</c:v>
                </c:pt>
                <c:pt idx="200">
                  <c:v>16.27</c:v>
                </c:pt>
                <c:pt idx="201">
                  <c:v>16.32</c:v>
                </c:pt>
                <c:pt idx="202">
                  <c:v>16.22</c:v>
                </c:pt>
                <c:pt idx="203">
                  <c:v>16.22</c:v>
                </c:pt>
                <c:pt idx="204">
                  <c:v>16.18</c:v>
                </c:pt>
                <c:pt idx="205">
                  <c:v>16.22</c:v>
                </c:pt>
                <c:pt idx="206">
                  <c:v>16.22</c:v>
                </c:pt>
                <c:pt idx="207">
                  <c:v>16.18</c:v>
                </c:pt>
                <c:pt idx="208">
                  <c:v>16.130000000000013</c:v>
                </c:pt>
                <c:pt idx="209">
                  <c:v>16.18</c:v>
                </c:pt>
                <c:pt idx="210">
                  <c:v>16.130000000000013</c:v>
                </c:pt>
                <c:pt idx="211">
                  <c:v>16.079999999999988</c:v>
                </c:pt>
                <c:pt idx="212">
                  <c:v>16.079999999999988</c:v>
                </c:pt>
                <c:pt idx="213">
                  <c:v>16.130000000000013</c:v>
                </c:pt>
                <c:pt idx="214">
                  <c:v>16.130000000000013</c:v>
                </c:pt>
                <c:pt idx="215">
                  <c:v>16.04</c:v>
                </c:pt>
                <c:pt idx="216">
                  <c:v>16.04</c:v>
                </c:pt>
                <c:pt idx="217">
                  <c:v>15.990000000000002</c:v>
                </c:pt>
                <c:pt idx="218">
                  <c:v>16.079999999999988</c:v>
                </c:pt>
                <c:pt idx="219">
                  <c:v>16.130000000000013</c:v>
                </c:pt>
                <c:pt idx="220">
                  <c:v>16.18</c:v>
                </c:pt>
                <c:pt idx="221">
                  <c:v>16.04</c:v>
                </c:pt>
                <c:pt idx="222">
                  <c:v>15.950000000000006</c:v>
                </c:pt>
                <c:pt idx="223">
                  <c:v>15.990000000000002</c:v>
                </c:pt>
                <c:pt idx="224">
                  <c:v>15.990000000000002</c:v>
                </c:pt>
                <c:pt idx="225">
                  <c:v>16.04</c:v>
                </c:pt>
                <c:pt idx="226">
                  <c:v>16.04</c:v>
                </c:pt>
                <c:pt idx="227">
                  <c:v>15.990000000000002</c:v>
                </c:pt>
                <c:pt idx="228">
                  <c:v>15.900000000000002</c:v>
                </c:pt>
                <c:pt idx="229">
                  <c:v>15.900000000000002</c:v>
                </c:pt>
                <c:pt idx="230">
                  <c:v>15.850000000000009</c:v>
                </c:pt>
                <c:pt idx="231">
                  <c:v>15.950000000000006</c:v>
                </c:pt>
                <c:pt idx="232">
                  <c:v>15.950000000000006</c:v>
                </c:pt>
                <c:pt idx="233">
                  <c:v>15.950000000000006</c:v>
                </c:pt>
                <c:pt idx="234">
                  <c:v>15.950000000000006</c:v>
                </c:pt>
                <c:pt idx="235">
                  <c:v>15.900000000000002</c:v>
                </c:pt>
                <c:pt idx="236">
                  <c:v>15.950000000000006</c:v>
                </c:pt>
                <c:pt idx="237">
                  <c:v>15.900000000000002</c:v>
                </c:pt>
                <c:pt idx="238">
                  <c:v>15.990000000000002</c:v>
                </c:pt>
                <c:pt idx="239">
                  <c:v>15.950000000000006</c:v>
                </c:pt>
                <c:pt idx="240">
                  <c:v>15.990000000000002</c:v>
                </c:pt>
                <c:pt idx="241">
                  <c:v>15.990000000000002</c:v>
                </c:pt>
                <c:pt idx="242">
                  <c:v>16.04</c:v>
                </c:pt>
                <c:pt idx="243">
                  <c:v>15.950000000000006</c:v>
                </c:pt>
                <c:pt idx="244">
                  <c:v>15.900000000000002</c:v>
                </c:pt>
                <c:pt idx="245">
                  <c:v>15.900000000000002</c:v>
                </c:pt>
                <c:pt idx="246">
                  <c:v>15.950000000000006</c:v>
                </c:pt>
                <c:pt idx="247">
                  <c:v>15.810000000000002</c:v>
                </c:pt>
                <c:pt idx="248">
                  <c:v>15.810000000000002</c:v>
                </c:pt>
                <c:pt idx="249">
                  <c:v>15.810000000000002</c:v>
                </c:pt>
                <c:pt idx="250">
                  <c:v>15.810000000000002</c:v>
                </c:pt>
                <c:pt idx="251">
                  <c:v>15.810000000000002</c:v>
                </c:pt>
                <c:pt idx="252">
                  <c:v>15.810000000000002</c:v>
                </c:pt>
                <c:pt idx="253">
                  <c:v>15.810000000000002</c:v>
                </c:pt>
                <c:pt idx="254">
                  <c:v>15.810000000000002</c:v>
                </c:pt>
                <c:pt idx="255">
                  <c:v>15.810000000000002</c:v>
                </c:pt>
                <c:pt idx="256">
                  <c:v>15.850000000000009</c:v>
                </c:pt>
                <c:pt idx="257">
                  <c:v>15.900000000000002</c:v>
                </c:pt>
                <c:pt idx="258">
                  <c:v>15.950000000000006</c:v>
                </c:pt>
                <c:pt idx="259">
                  <c:v>15.900000000000002</c:v>
                </c:pt>
                <c:pt idx="260">
                  <c:v>15.810000000000002</c:v>
                </c:pt>
                <c:pt idx="261">
                  <c:v>15.810000000000002</c:v>
                </c:pt>
                <c:pt idx="262">
                  <c:v>15.71</c:v>
                </c:pt>
                <c:pt idx="263">
                  <c:v>15.71</c:v>
                </c:pt>
                <c:pt idx="264">
                  <c:v>15.810000000000002</c:v>
                </c:pt>
                <c:pt idx="265">
                  <c:v>15.810000000000002</c:v>
                </c:pt>
                <c:pt idx="266">
                  <c:v>15.810000000000002</c:v>
                </c:pt>
                <c:pt idx="267">
                  <c:v>15.950000000000006</c:v>
                </c:pt>
                <c:pt idx="268">
                  <c:v>15.850000000000009</c:v>
                </c:pt>
                <c:pt idx="269">
                  <c:v>15.850000000000009</c:v>
                </c:pt>
                <c:pt idx="270">
                  <c:v>15.950000000000006</c:v>
                </c:pt>
                <c:pt idx="271">
                  <c:v>15.990000000000002</c:v>
                </c:pt>
                <c:pt idx="272">
                  <c:v>15.990000000000002</c:v>
                </c:pt>
                <c:pt idx="273">
                  <c:v>15.990000000000002</c:v>
                </c:pt>
                <c:pt idx="274">
                  <c:v>15.950000000000006</c:v>
                </c:pt>
                <c:pt idx="275">
                  <c:v>15.900000000000002</c:v>
                </c:pt>
                <c:pt idx="276">
                  <c:v>15.950000000000006</c:v>
                </c:pt>
                <c:pt idx="277">
                  <c:v>15.900000000000002</c:v>
                </c:pt>
                <c:pt idx="278">
                  <c:v>15.850000000000009</c:v>
                </c:pt>
                <c:pt idx="279">
                  <c:v>15.850000000000009</c:v>
                </c:pt>
                <c:pt idx="280">
                  <c:v>15.900000000000002</c:v>
                </c:pt>
                <c:pt idx="281">
                  <c:v>15.950000000000006</c:v>
                </c:pt>
                <c:pt idx="282">
                  <c:v>15.900000000000002</c:v>
                </c:pt>
                <c:pt idx="283">
                  <c:v>15.900000000000002</c:v>
                </c:pt>
                <c:pt idx="284">
                  <c:v>16.04</c:v>
                </c:pt>
                <c:pt idx="285">
                  <c:v>16.04</c:v>
                </c:pt>
                <c:pt idx="286">
                  <c:v>16.04</c:v>
                </c:pt>
                <c:pt idx="287">
                  <c:v>16.079999999999988</c:v>
                </c:pt>
                <c:pt idx="288">
                  <c:v>16.079999999999988</c:v>
                </c:pt>
                <c:pt idx="289">
                  <c:v>16.04</c:v>
                </c:pt>
                <c:pt idx="290">
                  <c:v>15.990000000000002</c:v>
                </c:pt>
                <c:pt idx="291">
                  <c:v>15.990000000000002</c:v>
                </c:pt>
                <c:pt idx="292">
                  <c:v>15.990000000000002</c:v>
                </c:pt>
                <c:pt idx="293">
                  <c:v>16.079999999999988</c:v>
                </c:pt>
                <c:pt idx="294">
                  <c:v>16.130000000000013</c:v>
                </c:pt>
                <c:pt idx="295">
                  <c:v>16.04</c:v>
                </c:pt>
                <c:pt idx="296">
                  <c:v>16.079999999999988</c:v>
                </c:pt>
                <c:pt idx="297">
                  <c:v>16.130000000000013</c:v>
                </c:pt>
                <c:pt idx="298">
                  <c:v>16.130000000000013</c:v>
                </c:pt>
                <c:pt idx="299">
                  <c:v>16.079999999999988</c:v>
                </c:pt>
                <c:pt idx="300">
                  <c:v>16.04</c:v>
                </c:pt>
                <c:pt idx="301">
                  <c:v>16.04</c:v>
                </c:pt>
                <c:pt idx="302">
                  <c:v>16.079999999999988</c:v>
                </c:pt>
                <c:pt idx="303">
                  <c:v>15.990000000000002</c:v>
                </c:pt>
                <c:pt idx="304">
                  <c:v>15.990000000000002</c:v>
                </c:pt>
                <c:pt idx="305">
                  <c:v>15.990000000000002</c:v>
                </c:pt>
                <c:pt idx="306">
                  <c:v>16.079999999999988</c:v>
                </c:pt>
                <c:pt idx="307">
                  <c:v>16.079999999999988</c:v>
                </c:pt>
                <c:pt idx="308">
                  <c:v>16.04</c:v>
                </c:pt>
                <c:pt idx="309">
                  <c:v>16.079999999999988</c:v>
                </c:pt>
                <c:pt idx="310">
                  <c:v>16.130000000000013</c:v>
                </c:pt>
                <c:pt idx="311">
                  <c:v>16.18</c:v>
                </c:pt>
                <c:pt idx="312">
                  <c:v>15.990000000000002</c:v>
                </c:pt>
                <c:pt idx="313">
                  <c:v>15.900000000000002</c:v>
                </c:pt>
                <c:pt idx="314">
                  <c:v>15.950000000000006</c:v>
                </c:pt>
                <c:pt idx="315">
                  <c:v>15.990000000000002</c:v>
                </c:pt>
                <c:pt idx="316">
                  <c:v>15.990000000000002</c:v>
                </c:pt>
                <c:pt idx="317">
                  <c:v>15.950000000000006</c:v>
                </c:pt>
                <c:pt idx="318">
                  <c:v>15.850000000000009</c:v>
                </c:pt>
                <c:pt idx="319">
                  <c:v>15.900000000000002</c:v>
                </c:pt>
                <c:pt idx="320">
                  <c:v>15.990000000000002</c:v>
                </c:pt>
                <c:pt idx="321">
                  <c:v>15.990000000000002</c:v>
                </c:pt>
                <c:pt idx="322">
                  <c:v>16.079999999999988</c:v>
                </c:pt>
                <c:pt idx="323">
                  <c:v>16.079999999999988</c:v>
                </c:pt>
                <c:pt idx="324">
                  <c:v>16.130000000000013</c:v>
                </c:pt>
                <c:pt idx="325">
                  <c:v>16.18</c:v>
                </c:pt>
                <c:pt idx="326">
                  <c:v>16.18</c:v>
                </c:pt>
                <c:pt idx="327">
                  <c:v>16.18</c:v>
                </c:pt>
                <c:pt idx="328">
                  <c:v>16.22</c:v>
                </c:pt>
                <c:pt idx="329">
                  <c:v>16.22</c:v>
                </c:pt>
                <c:pt idx="330">
                  <c:v>16.18</c:v>
                </c:pt>
                <c:pt idx="331">
                  <c:v>16.079999999999988</c:v>
                </c:pt>
                <c:pt idx="332">
                  <c:v>16.04</c:v>
                </c:pt>
                <c:pt idx="333">
                  <c:v>16.079999999999988</c:v>
                </c:pt>
                <c:pt idx="334">
                  <c:v>16.18</c:v>
                </c:pt>
                <c:pt idx="335">
                  <c:v>16.22</c:v>
                </c:pt>
                <c:pt idx="336">
                  <c:v>16.22</c:v>
                </c:pt>
                <c:pt idx="337">
                  <c:v>16.22</c:v>
                </c:pt>
                <c:pt idx="338">
                  <c:v>16.130000000000013</c:v>
                </c:pt>
                <c:pt idx="339">
                  <c:v>16.130000000000013</c:v>
                </c:pt>
                <c:pt idx="340">
                  <c:v>16.18</c:v>
                </c:pt>
                <c:pt idx="341">
                  <c:v>16.18</c:v>
                </c:pt>
                <c:pt idx="342">
                  <c:v>16.18</c:v>
                </c:pt>
                <c:pt idx="343">
                  <c:v>16.18</c:v>
                </c:pt>
                <c:pt idx="344">
                  <c:v>16.079999999999988</c:v>
                </c:pt>
                <c:pt idx="345">
                  <c:v>16.04</c:v>
                </c:pt>
                <c:pt idx="346">
                  <c:v>15.990000000000002</c:v>
                </c:pt>
                <c:pt idx="347">
                  <c:v>15.950000000000006</c:v>
                </c:pt>
                <c:pt idx="348">
                  <c:v>15.990000000000002</c:v>
                </c:pt>
                <c:pt idx="349">
                  <c:v>15.990000000000002</c:v>
                </c:pt>
                <c:pt idx="350">
                  <c:v>16.04</c:v>
                </c:pt>
                <c:pt idx="351">
                  <c:v>16.079999999999988</c:v>
                </c:pt>
                <c:pt idx="352">
                  <c:v>16.04</c:v>
                </c:pt>
                <c:pt idx="353">
                  <c:v>16.079999999999988</c:v>
                </c:pt>
                <c:pt idx="354">
                  <c:v>16.04</c:v>
                </c:pt>
                <c:pt idx="355">
                  <c:v>16.04</c:v>
                </c:pt>
                <c:pt idx="356">
                  <c:v>16.079999999999988</c:v>
                </c:pt>
                <c:pt idx="357">
                  <c:v>16.079999999999988</c:v>
                </c:pt>
                <c:pt idx="358">
                  <c:v>16.04</c:v>
                </c:pt>
                <c:pt idx="359">
                  <c:v>16.079999999999988</c:v>
                </c:pt>
                <c:pt idx="360">
                  <c:v>16.079999999999988</c:v>
                </c:pt>
                <c:pt idx="361">
                  <c:v>16.079999999999988</c:v>
                </c:pt>
                <c:pt idx="362">
                  <c:v>16.04</c:v>
                </c:pt>
                <c:pt idx="363">
                  <c:v>16.130000000000013</c:v>
                </c:pt>
                <c:pt idx="364">
                  <c:v>16.079999999999988</c:v>
                </c:pt>
                <c:pt idx="365">
                  <c:v>16.079999999999988</c:v>
                </c:pt>
                <c:pt idx="366">
                  <c:v>16.079999999999988</c:v>
                </c:pt>
                <c:pt idx="367">
                  <c:v>16.130000000000013</c:v>
                </c:pt>
                <c:pt idx="368">
                  <c:v>16.18</c:v>
                </c:pt>
                <c:pt idx="369">
                  <c:v>16.18</c:v>
                </c:pt>
                <c:pt idx="370">
                  <c:v>16.18</c:v>
                </c:pt>
                <c:pt idx="371">
                  <c:v>16.130000000000013</c:v>
                </c:pt>
                <c:pt idx="372">
                  <c:v>16.130000000000013</c:v>
                </c:pt>
                <c:pt idx="373">
                  <c:v>16.130000000000013</c:v>
                </c:pt>
                <c:pt idx="374">
                  <c:v>16.079999999999988</c:v>
                </c:pt>
                <c:pt idx="375">
                  <c:v>16.18</c:v>
                </c:pt>
                <c:pt idx="376">
                  <c:v>16.079999999999988</c:v>
                </c:pt>
                <c:pt idx="377">
                  <c:v>16.079999999999988</c:v>
                </c:pt>
                <c:pt idx="378">
                  <c:v>16.079999999999988</c:v>
                </c:pt>
                <c:pt idx="379">
                  <c:v>15.950000000000006</c:v>
                </c:pt>
                <c:pt idx="380">
                  <c:v>16.130000000000013</c:v>
                </c:pt>
                <c:pt idx="381">
                  <c:v>16.079999999999988</c:v>
                </c:pt>
                <c:pt idx="382">
                  <c:v>16.04</c:v>
                </c:pt>
                <c:pt idx="383">
                  <c:v>16.04</c:v>
                </c:pt>
                <c:pt idx="384">
                  <c:v>16.079999999999988</c:v>
                </c:pt>
                <c:pt idx="385">
                  <c:v>16.04</c:v>
                </c:pt>
                <c:pt idx="386">
                  <c:v>15.990000000000002</c:v>
                </c:pt>
                <c:pt idx="387">
                  <c:v>15.990000000000002</c:v>
                </c:pt>
                <c:pt idx="388">
                  <c:v>16.04</c:v>
                </c:pt>
                <c:pt idx="389">
                  <c:v>16.130000000000013</c:v>
                </c:pt>
                <c:pt idx="390">
                  <c:v>16.18</c:v>
                </c:pt>
                <c:pt idx="391">
                  <c:v>16.18</c:v>
                </c:pt>
                <c:pt idx="392">
                  <c:v>16.18</c:v>
                </c:pt>
                <c:pt idx="393">
                  <c:v>16.18</c:v>
                </c:pt>
                <c:pt idx="394">
                  <c:v>16.18</c:v>
                </c:pt>
                <c:pt idx="395">
                  <c:v>16.22</c:v>
                </c:pt>
                <c:pt idx="396">
                  <c:v>16.27</c:v>
                </c:pt>
                <c:pt idx="397">
                  <c:v>16.36</c:v>
                </c:pt>
                <c:pt idx="398">
                  <c:v>16.27</c:v>
                </c:pt>
                <c:pt idx="399">
                  <c:v>16.27</c:v>
                </c:pt>
                <c:pt idx="400">
                  <c:v>16.22</c:v>
                </c:pt>
                <c:pt idx="401">
                  <c:v>16.18</c:v>
                </c:pt>
                <c:pt idx="402">
                  <c:v>16.18</c:v>
                </c:pt>
                <c:pt idx="403">
                  <c:v>16.130000000000013</c:v>
                </c:pt>
                <c:pt idx="404">
                  <c:v>16.18</c:v>
                </c:pt>
                <c:pt idx="405">
                  <c:v>16.18</c:v>
                </c:pt>
                <c:pt idx="406">
                  <c:v>16.18</c:v>
                </c:pt>
                <c:pt idx="407">
                  <c:v>16.22</c:v>
                </c:pt>
                <c:pt idx="408">
                  <c:v>16.22</c:v>
                </c:pt>
                <c:pt idx="409">
                  <c:v>16.22</c:v>
                </c:pt>
                <c:pt idx="410">
                  <c:v>16.22</c:v>
                </c:pt>
                <c:pt idx="411">
                  <c:v>16.18</c:v>
                </c:pt>
                <c:pt idx="412">
                  <c:v>16.18</c:v>
                </c:pt>
                <c:pt idx="413">
                  <c:v>16.18</c:v>
                </c:pt>
                <c:pt idx="414">
                  <c:v>16.130000000000013</c:v>
                </c:pt>
                <c:pt idx="415">
                  <c:v>16.130000000000013</c:v>
                </c:pt>
                <c:pt idx="416">
                  <c:v>16.079999999999988</c:v>
                </c:pt>
                <c:pt idx="417">
                  <c:v>16.04</c:v>
                </c:pt>
                <c:pt idx="418">
                  <c:v>16.04</c:v>
                </c:pt>
                <c:pt idx="419">
                  <c:v>16.04</c:v>
                </c:pt>
                <c:pt idx="420">
                  <c:v>16.130000000000013</c:v>
                </c:pt>
                <c:pt idx="421">
                  <c:v>16.130000000000013</c:v>
                </c:pt>
                <c:pt idx="422">
                  <c:v>16.130000000000013</c:v>
                </c:pt>
                <c:pt idx="423">
                  <c:v>16.079999999999988</c:v>
                </c:pt>
                <c:pt idx="424">
                  <c:v>16.04</c:v>
                </c:pt>
                <c:pt idx="425">
                  <c:v>16.04</c:v>
                </c:pt>
                <c:pt idx="426">
                  <c:v>16.130000000000013</c:v>
                </c:pt>
                <c:pt idx="427">
                  <c:v>16.130000000000013</c:v>
                </c:pt>
                <c:pt idx="428">
                  <c:v>16.18</c:v>
                </c:pt>
                <c:pt idx="429">
                  <c:v>16.130000000000013</c:v>
                </c:pt>
                <c:pt idx="430">
                  <c:v>16.130000000000013</c:v>
                </c:pt>
                <c:pt idx="431">
                  <c:v>16.130000000000013</c:v>
                </c:pt>
                <c:pt idx="432">
                  <c:v>16.130000000000013</c:v>
                </c:pt>
                <c:pt idx="433">
                  <c:v>16.130000000000013</c:v>
                </c:pt>
                <c:pt idx="434">
                  <c:v>16.130000000000013</c:v>
                </c:pt>
                <c:pt idx="435">
                  <c:v>16.130000000000013</c:v>
                </c:pt>
                <c:pt idx="436">
                  <c:v>16.130000000000013</c:v>
                </c:pt>
                <c:pt idx="437">
                  <c:v>16.079999999999988</c:v>
                </c:pt>
                <c:pt idx="438">
                  <c:v>16.18</c:v>
                </c:pt>
                <c:pt idx="439">
                  <c:v>16.22</c:v>
                </c:pt>
                <c:pt idx="440">
                  <c:v>16.130000000000013</c:v>
                </c:pt>
                <c:pt idx="441">
                  <c:v>16.130000000000013</c:v>
                </c:pt>
                <c:pt idx="442">
                  <c:v>16.130000000000013</c:v>
                </c:pt>
                <c:pt idx="443">
                  <c:v>16.18</c:v>
                </c:pt>
                <c:pt idx="444">
                  <c:v>16.18</c:v>
                </c:pt>
                <c:pt idx="445">
                  <c:v>16.18</c:v>
                </c:pt>
                <c:pt idx="446">
                  <c:v>16.130000000000013</c:v>
                </c:pt>
                <c:pt idx="447">
                  <c:v>16.130000000000013</c:v>
                </c:pt>
                <c:pt idx="448">
                  <c:v>16.130000000000013</c:v>
                </c:pt>
                <c:pt idx="449">
                  <c:v>16.18</c:v>
                </c:pt>
                <c:pt idx="450">
                  <c:v>16.130000000000013</c:v>
                </c:pt>
                <c:pt idx="451">
                  <c:v>16.18</c:v>
                </c:pt>
                <c:pt idx="452">
                  <c:v>16.079999999999988</c:v>
                </c:pt>
                <c:pt idx="453">
                  <c:v>16.079999999999988</c:v>
                </c:pt>
                <c:pt idx="454">
                  <c:v>16.130000000000013</c:v>
                </c:pt>
                <c:pt idx="455">
                  <c:v>16.130000000000013</c:v>
                </c:pt>
                <c:pt idx="456">
                  <c:v>16.18</c:v>
                </c:pt>
                <c:pt idx="457">
                  <c:v>16.22</c:v>
                </c:pt>
                <c:pt idx="458">
                  <c:v>16.130000000000013</c:v>
                </c:pt>
                <c:pt idx="459">
                  <c:v>16.079999999999988</c:v>
                </c:pt>
                <c:pt idx="460">
                  <c:v>16.079999999999988</c:v>
                </c:pt>
                <c:pt idx="461">
                  <c:v>16.130000000000013</c:v>
                </c:pt>
                <c:pt idx="462">
                  <c:v>16.18</c:v>
                </c:pt>
                <c:pt idx="463">
                  <c:v>16.18</c:v>
                </c:pt>
                <c:pt idx="464">
                  <c:v>16.18</c:v>
                </c:pt>
                <c:pt idx="465">
                  <c:v>16.18</c:v>
                </c:pt>
                <c:pt idx="466">
                  <c:v>16.130000000000013</c:v>
                </c:pt>
                <c:pt idx="467">
                  <c:v>16.130000000000013</c:v>
                </c:pt>
                <c:pt idx="468">
                  <c:v>16.18</c:v>
                </c:pt>
                <c:pt idx="469">
                  <c:v>16.130000000000013</c:v>
                </c:pt>
                <c:pt idx="470">
                  <c:v>16.18</c:v>
                </c:pt>
                <c:pt idx="471">
                  <c:v>16.18</c:v>
                </c:pt>
                <c:pt idx="472">
                  <c:v>16.079999999999988</c:v>
                </c:pt>
                <c:pt idx="473">
                  <c:v>15.990000000000002</c:v>
                </c:pt>
                <c:pt idx="474">
                  <c:v>15.990000000000002</c:v>
                </c:pt>
                <c:pt idx="475">
                  <c:v>16.130000000000013</c:v>
                </c:pt>
                <c:pt idx="476">
                  <c:v>16.130000000000013</c:v>
                </c:pt>
                <c:pt idx="477">
                  <c:v>16.22</c:v>
                </c:pt>
                <c:pt idx="478">
                  <c:v>16.18</c:v>
                </c:pt>
                <c:pt idx="479">
                  <c:v>16.079999999999988</c:v>
                </c:pt>
                <c:pt idx="480">
                  <c:v>16.130000000000013</c:v>
                </c:pt>
                <c:pt idx="481">
                  <c:v>16.18</c:v>
                </c:pt>
                <c:pt idx="482">
                  <c:v>16.18</c:v>
                </c:pt>
                <c:pt idx="483">
                  <c:v>16.27</c:v>
                </c:pt>
                <c:pt idx="484">
                  <c:v>16.27</c:v>
                </c:pt>
                <c:pt idx="485">
                  <c:v>16.22</c:v>
                </c:pt>
                <c:pt idx="486">
                  <c:v>16.22</c:v>
                </c:pt>
                <c:pt idx="487">
                  <c:v>16.18</c:v>
                </c:pt>
                <c:pt idx="488">
                  <c:v>16.18</c:v>
                </c:pt>
                <c:pt idx="489">
                  <c:v>16.22</c:v>
                </c:pt>
                <c:pt idx="490">
                  <c:v>16.22</c:v>
                </c:pt>
                <c:pt idx="491">
                  <c:v>16.18</c:v>
                </c:pt>
                <c:pt idx="492">
                  <c:v>16.18</c:v>
                </c:pt>
                <c:pt idx="493">
                  <c:v>16.079999999999988</c:v>
                </c:pt>
                <c:pt idx="494">
                  <c:v>15.990000000000002</c:v>
                </c:pt>
                <c:pt idx="495">
                  <c:v>16.079999999999988</c:v>
                </c:pt>
                <c:pt idx="496">
                  <c:v>16.04</c:v>
                </c:pt>
                <c:pt idx="497">
                  <c:v>15.990000000000002</c:v>
                </c:pt>
                <c:pt idx="498">
                  <c:v>16.04</c:v>
                </c:pt>
                <c:pt idx="499">
                  <c:v>16.04</c:v>
                </c:pt>
                <c:pt idx="500">
                  <c:v>16.079999999999988</c:v>
                </c:pt>
                <c:pt idx="501">
                  <c:v>16.18</c:v>
                </c:pt>
                <c:pt idx="502">
                  <c:v>16.18</c:v>
                </c:pt>
                <c:pt idx="503">
                  <c:v>16.22</c:v>
                </c:pt>
                <c:pt idx="504">
                  <c:v>16.22</c:v>
                </c:pt>
                <c:pt idx="505">
                  <c:v>16.22</c:v>
                </c:pt>
                <c:pt idx="506">
                  <c:v>16.22</c:v>
                </c:pt>
                <c:pt idx="507">
                  <c:v>16.22</c:v>
                </c:pt>
                <c:pt idx="508">
                  <c:v>16.32</c:v>
                </c:pt>
                <c:pt idx="509">
                  <c:v>16.32</c:v>
                </c:pt>
                <c:pt idx="510">
                  <c:v>16.27</c:v>
                </c:pt>
                <c:pt idx="511">
                  <c:v>16.18</c:v>
                </c:pt>
                <c:pt idx="512">
                  <c:v>16.18</c:v>
                </c:pt>
                <c:pt idx="513">
                  <c:v>16.130000000000013</c:v>
                </c:pt>
                <c:pt idx="514">
                  <c:v>16.18</c:v>
                </c:pt>
                <c:pt idx="515">
                  <c:v>16.22</c:v>
                </c:pt>
                <c:pt idx="516">
                  <c:v>16.18</c:v>
                </c:pt>
                <c:pt idx="517">
                  <c:v>16.18</c:v>
                </c:pt>
                <c:pt idx="518">
                  <c:v>16.130000000000013</c:v>
                </c:pt>
                <c:pt idx="519">
                  <c:v>16.079999999999988</c:v>
                </c:pt>
                <c:pt idx="520">
                  <c:v>16.18</c:v>
                </c:pt>
                <c:pt idx="521">
                  <c:v>16.18</c:v>
                </c:pt>
                <c:pt idx="522">
                  <c:v>16.22</c:v>
                </c:pt>
                <c:pt idx="523">
                  <c:v>16.18</c:v>
                </c:pt>
                <c:pt idx="524">
                  <c:v>16.04</c:v>
                </c:pt>
                <c:pt idx="525">
                  <c:v>16.04</c:v>
                </c:pt>
                <c:pt idx="526">
                  <c:v>16.079999999999988</c:v>
                </c:pt>
                <c:pt idx="527">
                  <c:v>16.130000000000013</c:v>
                </c:pt>
                <c:pt idx="528">
                  <c:v>16.18</c:v>
                </c:pt>
                <c:pt idx="529">
                  <c:v>16.130000000000013</c:v>
                </c:pt>
                <c:pt idx="530">
                  <c:v>15.990000000000002</c:v>
                </c:pt>
                <c:pt idx="531">
                  <c:v>16.04</c:v>
                </c:pt>
                <c:pt idx="532">
                  <c:v>16.04</c:v>
                </c:pt>
                <c:pt idx="533">
                  <c:v>16.079999999999988</c:v>
                </c:pt>
                <c:pt idx="534">
                  <c:v>16.130000000000013</c:v>
                </c:pt>
                <c:pt idx="535">
                  <c:v>16.130000000000013</c:v>
                </c:pt>
                <c:pt idx="536">
                  <c:v>15.990000000000002</c:v>
                </c:pt>
                <c:pt idx="537">
                  <c:v>15.990000000000002</c:v>
                </c:pt>
                <c:pt idx="538">
                  <c:v>16.04</c:v>
                </c:pt>
                <c:pt idx="539">
                  <c:v>16.079999999999988</c:v>
                </c:pt>
                <c:pt idx="540">
                  <c:v>16.079999999999988</c:v>
                </c:pt>
                <c:pt idx="541">
                  <c:v>16.079999999999988</c:v>
                </c:pt>
                <c:pt idx="542">
                  <c:v>16.130000000000013</c:v>
                </c:pt>
                <c:pt idx="543">
                  <c:v>16.130000000000013</c:v>
                </c:pt>
                <c:pt idx="544">
                  <c:v>16.079999999999988</c:v>
                </c:pt>
                <c:pt idx="545">
                  <c:v>16.130000000000013</c:v>
                </c:pt>
                <c:pt idx="546">
                  <c:v>16.18</c:v>
                </c:pt>
                <c:pt idx="547">
                  <c:v>16.22</c:v>
                </c:pt>
                <c:pt idx="548">
                  <c:v>16.18</c:v>
                </c:pt>
                <c:pt idx="549">
                  <c:v>16.130000000000013</c:v>
                </c:pt>
                <c:pt idx="550">
                  <c:v>16.079999999999988</c:v>
                </c:pt>
                <c:pt idx="551">
                  <c:v>16.079999999999988</c:v>
                </c:pt>
                <c:pt idx="552">
                  <c:v>16.18</c:v>
                </c:pt>
                <c:pt idx="553">
                  <c:v>16.130000000000013</c:v>
                </c:pt>
                <c:pt idx="554">
                  <c:v>16.130000000000013</c:v>
                </c:pt>
                <c:pt idx="555">
                  <c:v>16.22</c:v>
                </c:pt>
                <c:pt idx="556">
                  <c:v>16.18</c:v>
                </c:pt>
                <c:pt idx="557">
                  <c:v>16.18</c:v>
                </c:pt>
                <c:pt idx="558">
                  <c:v>16.22</c:v>
                </c:pt>
                <c:pt idx="559">
                  <c:v>16.130000000000013</c:v>
                </c:pt>
                <c:pt idx="560">
                  <c:v>16.130000000000013</c:v>
                </c:pt>
                <c:pt idx="561">
                  <c:v>16.130000000000013</c:v>
                </c:pt>
                <c:pt idx="562">
                  <c:v>16.130000000000013</c:v>
                </c:pt>
                <c:pt idx="563">
                  <c:v>16.18</c:v>
                </c:pt>
                <c:pt idx="564">
                  <c:v>16.18</c:v>
                </c:pt>
                <c:pt idx="565">
                  <c:v>16.18</c:v>
                </c:pt>
                <c:pt idx="566">
                  <c:v>16.130000000000013</c:v>
                </c:pt>
                <c:pt idx="567">
                  <c:v>16.130000000000013</c:v>
                </c:pt>
                <c:pt idx="568">
                  <c:v>16.130000000000013</c:v>
                </c:pt>
                <c:pt idx="569">
                  <c:v>16.22</c:v>
                </c:pt>
                <c:pt idx="570">
                  <c:v>16.18</c:v>
                </c:pt>
                <c:pt idx="571">
                  <c:v>16.18</c:v>
                </c:pt>
                <c:pt idx="572">
                  <c:v>16.18</c:v>
                </c:pt>
                <c:pt idx="573">
                  <c:v>16.22</c:v>
                </c:pt>
                <c:pt idx="574">
                  <c:v>16.22</c:v>
                </c:pt>
                <c:pt idx="575">
                  <c:v>16.18</c:v>
                </c:pt>
                <c:pt idx="576">
                  <c:v>16.079999999999988</c:v>
                </c:pt>
                <c:pt idx="577">
                  <c:v>16.079999999999988</c:v>
                </c:pt>
                <c:pt idx="578">
                  <c:v>16.079999999999988</c:v>
                </c:pt>
                <c:pt idx="579">
                  <c:v>16.18</c:v>
                </c:pt>
                <c:pt idx="580">
                  <c:v>16.130000000000013</c:v>
                </c:pt>
                <c:pt idx="581">
                  <c:v>16.130000000000013</c:v>
                </c:pt>
                <c:pt idx="582">
                  <c:v>16.130000000000013</c:v>
                </c:pt>
                <c:pt idx="583">
                  <c:v>16.130000000000013</c:v>
                </c:pt>
                <c:pt idx="584">
                  <c:v>16.130000000000013</c:v>
                </c:pt>
                <c:pt idx="585">
                  <c:v>16.079999999999988</c:v>
                </c:pt>
                <c:pt idx="586">
                  <c:v>16.079999999999988</c:v>
                </c:pt>
                <c:pt idx="587">
                  <c:v>16.18</c:v>
                </c:pt>
                <c:pt idx="588">
                  <c:v>16.27</c:v>
                </c:pt>
                <c:pt idx="589">
                  <c:v>16.22</c:v>
                </c:pt>
                <c:pt idx="590">
                  <c:v>16.18</c:v>
                </c:pt>
                <c:pt idx="591">
                  <c:v>16.079999999999988</c:v>
                </c:pt>
                <c:pt idx="592">
                  <c:v>16.079999999999988</c:v>
                </c:pt>
                <c:pt idx="593">
                  <c:v>16.18</c:v>
                </c:pt>
                <c:pt idx="594">
                  <c:v>16.130000000000013</c:v>
                </c:pt>
                <c:pt idx="595">
                  <c:v>16.22</c:v>
                </c:pt>
                <c:pt idx="596">
                  <c:v>16.22</c:v>
                </c:pt>
                <c:pt idx="597">
                  <c:v>16.22</c:v>
                </c:pt>
                <c:pt idx="598">
                  <c:v>16.22</c:v>
                </c:pt>
                <c:pt idx="599">
                  <c:v>16.22</c:v>
                </c:pt>
                <c:pt idx="600">
                  <c:v>16.18</c:v>
                </c:pt>
                <c:pt idx="601">
                  <c:v>16.22</c:v>
                </c:pt>
                <c:pt idx="602">
                  <c:v>16.130000000000013</c:v>
                </c:pt>
                <c:pt idx="603">
                  <c:v>16.130000000000013</c:v>
                </c:pt>
                <c:pt idx="604">
                  <c:v>16.130000000000013</c:v>
                </c:pt>
                <c:pt idx="605">
                  <c:v>16.130000000000013</c:v>
                </c:pt>
                <c:pt idx="606">
                  <c:v>16.130000000000013</c:v>
                </c:pt>
                <c:pt idx="607">
                  <c:v>16.130000000000013</c:v>
                </c:pt>
                <c:pt idx="608">
                  <c:v>16.130000000000013</c:v>
                </c:pt>
                <c:pt idx="609">
                  <c:v>16.079999999999988</c:v>
                </c:pt>
                <c:pt idx="610">
                  <c:v>16.130000000000013</c:v>
                </c:pt>
                <c:pt idx="611">
                  <c:v>16.22</c:v>
                </c:pt>
                <c:pt idx="612">
                  <c:v>16.27</c:v>
                </c:pt>
                <c:pt idx="613">
                  <c:v>16.22</c:v>
                </c:pt>
                <c:pt idx="614">
                  <c:v>16.22</c:v>
                </c:pt>
                <c:pt idx="615">
                  <c:v>16.22</c:v>
                </c:pt>
                <c:pt idx="616">
                  <c:v>16.27</c:v>
                </c:pt>
                <c:pt idx="617">
                  <c:v>16.22</c:v>
                </c:pt>
                <c:pt idx="618">
                  <c:v>16.079999999999988</c:v>
                </c:pt>
                <c:pt idx="619">
                  <c:v>16.130000000000013</c:v>
                </c:pt>
                <c:pt idx="620">
                  <c:v>16.04</c:v>
                </c:pt>
                <c:pt idx="621">
                  <c:v>15.990000000000002</c:v>
                </c:pt>
                <c:pt idx="622">
                  <c:v>15.990000000000002</c:v>
                </c:pt>
                <c:pt idx="623">
                  <c:v>16.04</c:v>
                </c:pt>
                <c:pt idx="624">
                  <c:v>16.079999999999988</c:v>
                </c:pt>
                <c:pt idx="625">
                  <c:v>16.130000000000013</c:v>
                </c:pt>
                <c:pt idx="626">
                  <c:v>16.079999999999988</c:v>
                </c:pt>
                <c:pt idx="627">
                  <c:v>16.079999999999988</c:v>
                </c:pt>
                <c:pt idx="628">
                  <c:v>16.18</c:v>
                </c:pt>
                <c:pt idx="629">
                  <c:v>16.079999999999988</c:v>
                </c:pt>
                <c:pt idx="630">
                  <c:v>16.130000000000013</c:v>
                </c:pt>
                <c:pt idx="631">
                  <c:v>16.22</c:v>
                </c:pt>
                <c:pt idx="632">
                  <c:v>16.22</c:v>
                </c:pt>
                <c:pt idx="633">
                  <c:v>16.18</c:v>
                </c:pt>
                <c:pt idx="634">
                  <c:v>16.130000000000013</c:v>
                </c:pt>
                <c:pt idx="635">
                  <c:v>16.130000000000013</c:v>
                </c:pt>
                <c:pt idx="636">
                  <c:v>16.130000000000013</c:v>
                </c:pt>
                <c:pt idx="637">
                  <c:v>16.27</c:v>
                </c:pt>
                <c:pt idx="638">
                  <c:v>16.130000000000013</c:v>
                </c:pt>
                <c:pt idx="639">
                  <c:v>16.130000000000013</c:v>
                </c:pt>
                <c:pt idx="640">
                  <c:v>16.22</c:v>
                </c:pt>
                <c:pt idx="641">
                  <c:v>16.22</c:v>
                </c:pt>
                <c:pt idx="642">
                  <c:v>16.18</c:v>
                </c:pt>
                <c:pt idx="643">
                  <c:v>16.22</c:v>
                </c:pt>
                <c:pt idx="644">
                  <c:v>16.18</c:v>
                </c:pt>
                <c:pt idx="645">
                  <c:v>16.22</c:v>
                </c:pt>
                <c:pt idx="646">
                  <c:v>16.32</c:v>
                </c:pt>
                <c:pt idx="647">
                  <c:v>16.27</c:v>
                </c:pt>
                <c:pt idx="648">
                  <c:v>16.18</c:v>
                </c:pt>
                <c:pt idx="649">
                  <c:v>16.18</c:v>
                </c:pt>
                <c:pt idx="650">
                  <c:v>16.18</c:v>
                </c:pt>
                <c:pt idx="651">
                  <c:v>16.130000000000013</c:v>
                </c:pt>
                <c:pt idx="652">
                  <c:v>16.079999999999988</c:v>
                </c:pt>
                <c:pt idx="653">
                  <c:v>16.22</c:v>
                </c:pt>
                <c:pt idx="654">
                  <c:v>16.22</c:v>
                </c:pt>
                <c:pt idx="655">
                  <c:v>16.22</c:v>
                </c:pt>
                <c:pt idx="656">
                  <c:v>16.130000000000013</c:v>
                </c:pt>
                <c:pt idx="657">
                  <c:v>16.130000000000013</c:v>
                </c:pt>
                <c:pt idx="658">
                  <c:v>16.18</c:v>
                </c:pt>
                <c:pt idx="659">
                  <c:v>16.18</c:v>
                </c:pt>
                <c:pt idx="660">
                  <c:v>16.18</c:v>
                </c:pt>
                <c:pt idx="661">
                  <c:v>16.130000000000013</c:v>
                </c:pt>
                <c:pt idx="662">
                  <c:v>16.079999999999988</c:v>
                </c:pt>
                <c:pt idx="663">
                  <c:v>15.990000000000002</c:v>
                </c:pt>
                <c:pt idx="664">
                  <c:v>16.130000000000013</c:v>
                </c:pt>
                <c:pt idx="665">
                  <c:v>16.130000000000013</c:v>
                </c:pt>
                <c:pt idx="666">
                  <c:v>16.079999999999988</c:v>
                </c:pt>
                <c:pt idx="667">
                  <c:v>16.130000000000013</c:v>
                </c:pt>
                <c:pt idx="668">
                  <c:v>16.130000000000013</c:v>
                </c:pt>
                <c:pt idx="669">
                  <c:v>16.18</c:v>
                </c:pt>
                <c:pt idx="670">
                  <c:v>16.22</c:v>
                </c:pt>
                <c:pt idx="671">
                  <c:v>16.22</c:v>
                </c:pt>
                <c:pt idx="672">
                  <c:v>16.22</c:v>
                </c:pt>
                <c:pt idx="673">
                  <c:v>16.22</c:v>
                </c:pt>
                <c:pt idx="674">
                  <c:v>16.27</c:v>
                </c:pt>
                <c:pt idx="675">
                  <c:v>16.22</c:v>
                </c:pt>
                <c:pt idx="676">
                  <c:v>16.18</c:v>
                </c:pt>
                <c:pt idx="677">
                  <c:v>16.22</c:v>
                </c:pt>
                <c:pt idx="678">
                  <c:v>16.22</c:v>
                </c:pt>
                <c:pt idx="679">
                  <c:v>16.22</c:v>
                </c:pt>
                <c:pt idx="680">
                  <c:v>16.22</c:v>
                </c:pt>
                <c:pt idx="681">
                  <c:v>16.18</c:v>
                </c:pt>
                <c:pt idx="682">
                  <c:v>16.22</c:v>
                </c:pt>
                <c:pt idx="683">
                  <c:v>16.18</c:v>
                </c:pt>
                <c:pt idx="684">
                  <c:v>16.079999999999988</c:v>
                </c:pt>
                <c:pt idx="685">
                  <c:v>16.18</c:v>
                </c:pt>
                <c:pt idx="686">
                  <c:v>16.130000000000013</c:v>
                </c:pt>
                <c:pt idx="687">
                  <c:v>16.130000000000013</c:v>
                </c:pt>
                <c:pt idx="688">
                  <c:v>16.18</c:v>
                </c:pt>
                <c:pt idx="689">
                  <c:v>16.18</c:v>
                </c:pt>
                <c:pt idx="690">
                  <c:v>16.18</c:v>
                </c:pt>
                <c:pt idx="691">
                  <c:v>16.18</c:v>
                </c:pt>
                <c:pt idx="692">
                  <c:v>16.079999999999988</c:v>
                </c:pt>
                <c:pt idx="693">
                  <c:v>16.18</c:v>
                </c:pt>
                <c:pt idx="694">
                  <c:v>16.079999999999988</c:v>
                </c:pt>
                <c:pt idx="695">
                  <c:v>16.130000000000013</c:v>
                </c:pt>
                <c:pt idx="696">
                  <c:v>16.18</c:v>
                </c:pt>
                <c:pt idx="697">
                  <c:v>16.18</c:v>
                </c:pt>
                <c:pt idx="698">
                  <c:v>16.130000000000013</c:v>
                </c:pt>
                <c:pt idx="699">
                  <c:v>16.22</c:v>
                </c:pt>
                <c:pt idx="700">
                  <c:v>16.22</c:v>
                </c:pt>
                <c:pt idx="701">
                  <c:v>16.130000000000013</c:v>
                </c:pt>
                <c:pt idx="702">
                  <c:v>16.079999999999988</c:v>
                </c:pt>
                <c:pt idx="703">
                  <c:v>16.18</c:v>
                </c:pt>
                <c:pt idx="704">
                  <c:v>16.18</c:v>
                </c:pt>
                <c:pt idx="705">
                  <c:v>16.22</c:v>
                </c:pt>
                <c:pt idx="706">
                  <c:v>16.18</c:v>
                </c:pt>
                <c:pt idx="707">
                  <c:v>16.18</c:v>
                </c:pt>
                <c:pt idx="708">
                  <c:v>16.18</c:v>
                </c:pt>
                <c:pt idx="709">
                  <c:v>16.22</c:v>
                </c:pt>
                <c:pt idx="710">
                  <c:v>16.22</c:v>
                </c:pt>
                <c:pt idx="711">
                  <c:v>16.27</c:v>
                </c:pt>
                <c:pt idx="712">
                  <c:v>16.22</c:v>
                </c:pt>
                <c:pt idx="713">
                  <c:v>16.130000000000013</c:v>
                </c:pt>
                <c:pt idx="714">
                  <c:v>16.130000000000013</c:v>
                </c:pt>
                <c:pt idx="715">
                  <c:v>16.130000000000013</c:v>
                </c:pt>
                <c:pt idx="716">
                  <c:v>16.130000000000013</c:v>
                </c:pt>
                <c:pt idx="717">
                  <c:v>16.18</c:v>
                </c:pt>
                <c:pt idx="718">
                  <c:v>16.22</c:v>
                </c:pt>
                <c:pt idx="719">
                  <c:v>16.22</c:v>
                </c:pt>
                <c:pt idx="720">
                  <c:v>16.130000000000013</c:v>
                </c:pt>
                <c:pt idx="721">
                  <c:v>16.18</c:v>
                </c:pt>
                <c:pt idx="722">
                  <c:v>16.18</c:v>
                </c:pt>
                <c:pt idx="723">
                  <c:v>16.22</c:v>
                </c:pt>
                <c:pt idx="724">
                  <c:v>16.18</c:v>
                </c:pt>
                <c:pt idx="725">
                  <c:v>16.18</c:v>
                </c:pt>
                <c:pt idx="726">
                  <c:v>16.22</c:v>
                </c:pt>
                <c:pt idx="727">
                  <c:v>16.130000000000013</c:v>
                </c:pt>
                <c:pt idx="728">
                  <c:v>16.04</c:v>
                </c:pt>
                <c:pt idx="729">
                  <c:v>16.04</c:v>
                </c:pt>
                <c:pt idx="730">
                  <c:v>16.079999999999988</c:v>
                </c:pt>
                <c:pt idx="731">
                  <c:v>16.130000000000013</c:v>
                </c:pt>
                <c:pt idx="732">
                  <c:v>16.18</c:v>
                </c:pt>
                <c:pt idx="733">
                  <c:v>16.18</c:v>
                </c:pt>
                <c:pt idx="734">
                  <c:v>16.130000000000013</c:v>
                </c:pt>
                <c:pt idx="735">
                  <c:v>16.130000000000013</c:v>
                </c:pt>
                <c:pt idx="736">
                  <c:v>16.18</c:v>
                </c:pt>
                <c:pt idx="737">
                  <c:v>16.22</c:v>
                </c:pt>
                <c:pt idx="738">
                  <c:v>16.22</c:v>
                </c:pt>
                <c:pt idx="739">
                  <c:v>16.18</c:v>
                </c:pt>
                <c:pt idx="740">
                  <c:v>16.130000000000013</c:v>
                </c:pt>
                <c:pt idx="741">
                  <c:v>16.079999999999988</c:v>
                </c:pt>
                <c:pt idx="742">
                  <c:v>16.18</c:v>
                </c:pt>
                <c:pt idx="743">
                  <c:v>16.18</c:v>
                </c:pt>
                <c:pt idx="744">
                  <c:v>16.130000000000013</c:v>
                </c:pt>
                <c:pt idx="745">
                  <c:v>16.18</c:v>
                </c:pt>
                <c:pt idx="746">
                  <c:v>16.18</c:v>
                </c:pt>
                <c:pt idx="747">
                  <c:v>16.18</c:v>
                </c:pt>
                <c:pt idx="748">
                  <c:v>16.22</c:v>
                </c:pt>
                <c:pt idx="749">
                  <c:v>16.32</c:v>
                </c:pt>
                <c:pt idx="750">
                  <c:v>16.27</c:v>
                </c:pt>
                <c:pt idx="751">
                  <c:v>16.18</c:v>
                </c:pt>
                <c:pt idx="752">
                  <c:v>16.130000000000013</c:v>
                </c:pt>
                <c:pt idx="753">
                  <c:v>16.18</c:v>
                </c:pt>
                <c:pt idx="754">
                  <c:v>16.22</c:v>
                </c:pt>
                <c:pt idx="755">
                  <c:v>16.18</c:v>
                </c:pt>
                <c:pt idx="756">
                  <c:v>16.27</c:v>
                </c:pt>
                <c:pt idx="757">
                  <c:v>16.32</c:v>
                </c:pt>
                <c:pt idx="758">
                  <c:v>16.18</c:v>
                </c:pt>
                <c:pt idx="759">
                  <c:v>16.079999999999988</c:v>
                </c:pt>
                <c:pt idx="760">
                  <c:v>16.18</c:v>
                </c:pt>
                <c:pt idx="761">
                  <c:v>16.22</c:v>
                </c:pt>
                <c:pt idx="762">
                  <c:v>16.27</c:v>
                </c:pt>
                <c:pt idx="763">
                  <c:v>16.27</c:v>
                </c:pt>
                <c:pt idx="764">
                  <c:v>16.22</c:v>
                </c:pt>
                <c:pt idx="765">
                  <c:v>16.22</c:v>
                </c:pt>
                <c:pt idx="766">
                  <c:v>16.18</c:v>
                </c:pt>
                <c:pt idx="767">
                  <c:v>16.079999999999988</c:v>
                </c:pt>
                <c:pt idx="768">
                  <c:v>16.130000000000013</c:v>
                </c:pt>
                <c:pt idx="769">
                  <c:v>16.22</c:v>
                </c:pt>
                <c:pt idx="770">
                  <c:v>16.22</c:v>
                </c:pt>
                <c:pt idx="771">
                  <c:v>16.130000000000013</c:v>
                </c:pt>
                <c:pt idx="772">
                  <c:v>16.130000000000013</c:v>
                </c:pt>
                <c:pt idx="773">
                  <c:v>16.18</c:v>
                </c:pt>
                <c:pt idx="774">
                  <c:v>16.18</c:v>
                </c:pt>
                <c:pt idx="775">
                  <c:v>16.18</c:v>
                </c:pt>
                <c:pt idx="776">
                  <c:v>16.22</c:v>
                </c:pt>
                <c:pt idx="777">
                  <c:v>16.18</c:v>
                </c:pt>
                <c:pt idx="778">
                  <c:v>16.18</c:v>
                </c:pt>
                <c:pt idx="779">
                  <c:v>16.130000000000013</c:v>
                </c:pt>
                <c:pt idx="780">
                  <c:v>16.079999999999988</c:v>
                </c:pt>
              </c:numCache>
            </c:numRef>
          </c:yVal>
          <c:smooth val="0"/>
        </c:ser>
        <c:ser>
          <c:idx val="0"/>
          <c:order val="2"/>
          <c:spPr>
            <a:ln w="28575">
              <a:noFill/>
            </a:ln>
          </c:spPr>
          <c:marker>
            <c:symbol val="diamond"/>
            <c:size val="2"/>
          </c:marker>
          <c:xVal>
            <c:numRef>
              <c:f>A50FSV!$P$4:$P$784</c:f>
              <c:numCache>
                <c:formatCode>General</c:formatCode>
                <c:ptCount val="781"/>
                <c:pt idx="0">
                  <c:v>0</c:v>
                </c:pt>
                <c:pt idx="1">
                  <c:v>1.4404761904761905E-2</c:v>
                </c:pt>
                <c:pt idx="2">
                  <c:v>2.8809523809523816E-2</c:v>
                </c:pt>
                <c:pt idx="3">
                  <c:v>4.3214285714285705E-2</c:v>
                </c:pt>
                <c:pt idx="4">
                  <c:v>5.7619047619047632E-2</c:v>
                </c:pt>
                <c:pt idx="5">
                  <c:v>7.2023809523809518E-2</c:v>
                </c:pt>
                <c:pt idx="6">
                  <c:v>8.642857142857141E-2</c:v>
                </c:pt>
                <c:pt idx="7">
                  <c:v>0.10083333333333333</c:v>
                </c:pt>
                <c:pt idx="8">
                  <c:v>0.11523809523809524</c:v>
                </c:pt>
                <c:pt idx="9">
                  <c:v>0.12964285714285714</c:v>
                </c:pt>
                <c:pt idx="10">
                  <c:v>0.14404761904761904</c:v>
                </c:pt>
                <c:pt idx="11">
                  <c:v>0.15845238095238123</c:v>
                </c:pt>
                <c:pt idx="12">
                  <c:v>0.17285714285714299</c:v>
                </c:pt>
                <c:pt idx="13">
                  <c:v>0.18726190476190496</c:v>
                </c:pt>
                <c:pt idx="14">
                  <c:v>0.20166666666666666</c:v>
                </c:pt>
                <c:pt idx="15">
                  <c:v>0.2160714285714288</c:v>
                </c:pt>
                <c:pt idx="16">
                  <c:v>0.2304761904761907</c:v>
                </c:pt>
                <c:pt idx="17">
                  <c:v>0.24488095238095239</c:v>
                </c:pt>
                <c:pt idx="18">
                  <c:v>0.25928571428571434</c:v>
                </c:pt>
                <c:pt idx="19">
                  <c:v>0.27369047619047632</c:v>
                </c:pt>
                <c:pt idx="20">
                  <c:v>0.28809523809523785</c:v>
                </c:pt>
                <c:pt idx="21">
                  <c:v>0.30250000000000027</c:v>
                </c:pt>
                <c:pt idx="22">
                  <c:v>0.31690476190476263</c:v>
                </c:pt>
                <c:pt idx="23">
                  <c:v>0.33130952380952428</c:v>
                </c:pt>
                <c:pt idx="24">
                  <c:v>0.34571428571428597</c:v>
                </c:pt>
                <c:pt idx="25">
                  <c:v>0.36011904761904789</c:v>
                </c:pt>
                <c:pt idx="26">
                  <c:v>0.37452380952380993</c:v>
                </c:pt>
                <c:pt idx="27">
                  <c:v>0.3889285714285719</c:v>
                </c:pt>
                <c:pt idx="28">
                  <c:v>0.40333333333333327</c:v>
                </c:pt>
                <c:pt idx="29">
                  <c:v>0.4177380952380953</c:v>
                </c:pt>
                <c:pt idx="30">
                  <c:v>0.43214285714285755</c:v>
                </c:pt>
                <c:pt idx="31">
                  <c:v>0.44654761904761908</c:v>
                </c:pt>
                <c:pt idx="32">
                  <c:v>0.46095238095238117</c:v>
                </c:pt>
                <c:pt idx="33">
                  <c:v>0.47535714285714287</c:v>
                </c:pt>
                <c:pt idx="34">
                  <c:v>0.48976190476190484</c:v>
                </c:pt>
                <c:pt idx="35">
                  <c:v>0.5041666666666661</c:v>
                </c:pt>
                <c:pt idx="36">
                  <c:v>0.51857142857142868</c:v>
                </c:pt>
                <c:pt idx="37">
                  <c:v>0.5329761904761906</c:v>
                </c:pt>
                <c:pt idx="38">
                  <c:v>0.54738095238095241</c:v>
                </c:pt>
                <c:pt idx="39">
                  <c:v>0.56178571428571478</c:v>
                </c:pt>
                <c:pt idx="40">
                  <c:v>0.57619047619047714</c:v>
                </c:pt>
                <c:pt idx="41">
                  <c:v>0.59059523809523806</c:v>
                </c:pt>
                <c:pt idx="42">
                  <c:v>0.60500000000000043</c:v>
                </c:pt>
                <c:pt idx="43">
                  <c:v>0.61940476190476157</c:v>
                </c:pt>
                <c:pt idx="44">
                  <c:v>0.63380952380952438</c:v>
                </c:pt>
                <c:pt idx="45">
                  <c:v>0.64821428571428552</c:v>
                </c:pt>
                <c:pt idx="46">
                  <c:v>0.66261904761904855</c:v>
                </c:pt>
                <c:pt idx="47">
                  <c:v>0.67702380952381047</c:v>
                </c:pt>
                <c:pt idx="48">
                  <c:v>0.69142857142857195</c:v>
                </c:pt>
                <c:pt idx="49">
                  <c:v>0.70583333333333365</c:v>
                </c:pt>
                <c:pt idx="50">
                  <c:v>0.72023809523809579</c:v>
                </c:pt>
                <c:pt idx="51">
                  <c:v>0.73464285714285782</c:v>
                </c:pt>
                <c:pt idx="52">
                  <c:v>0.74904761904761952</c:v>
                </c:pt>
                <c:pt idx="53">
                  <c:v>0.76345238095238055</c:v>
                </c:pt>
                <c:pt idx="54">
                  <c:v>0.7778571428571428</c:v>
                </c:pt>
                <c:pt idx="55">
                  <c:v>0.79226190476190417</c:v>
                </c:pt>
                <c:pt idx="56">
                  <c:v>0.80666666666666653</c:v>
                </c:pt>
                <c:pt idx="57">
                  <c:v>0.82107142857142912</c:v>
                </c:pt>
                <c:pt idx="58">
                  <c:v>0.83547619047619071</c:v>
                </c:pt>
                <c:pt idx="59">
                  <c:v>0.84988095238095263</c:v>
                </c:pt>
                <c:pt idx="60">
                  <c:v>0.86428571428571477</c:v>
                </c:pt>
                <c:pt idx="61">
                  <c:v>0.87869047619047758</c:v>
                </c:pt>
                <c:pt idx="62">
                  <c:v>0.89309523809523805</c:v>
                </c:pt>
                <c:pt idx="63">
                  <c:v>0.90749999999999997</c:v>
                </c:pt>
                <c:pt idx="64">
                  <c:v>0.92190476190476156</c:v>
                </c:pt>
                <c:pt idx="65">
                  <c:v>0.93630952380952381</c:v>
                </c:pt>
                <c:pt idx="66">
                  <c:v>0.95071428571428551</c:v>
                </c:pt>
                <c:pt idx="67">
                  <c:v>0.96511904761904765</c:v>
                </c:pt>
                <c:pt idx="68">
                  <c:v>0.97952380952381002</c:v>
                </c:pt>
                <c:pt idx="69">
                  <c:v>0.99392857142857194</c:v>
                </c:pt>
                <c:pt idx="70">
                  <c:v>1.0083333333333333</c:v>
                </c:pt>
                <c:pt idx="71">
                  <c:v>1.0227380952380944</c:v>
                </c:pt>
                <c:pt idx="72">
                  <c:v>1.0371428571428563</c:v>
                </c:pt>
                <c:pt idx="73">
                  <c:v>1.051547619047619</c:v>
                </c:pt>
                <c:pt idx="74">
                  <c:v>1.065952380952381</c:v>
                </c:pt>
                <c:pt idx="75">
                  <c:v>1.0803571428571437</c:v>
                </c:pt>
                <c:pt idx="76">
                  <c:v>1.0947619047619057</c:v>
                </c:pt>
                <c:pt idx="77">
                  <c:v>1.1091666666666666</c:v>
                </c:pt>
                <c:pt idx="78">
                  <c:v>1.1235714285714287</c:v>
                </c:pt>
                <c:pt idx="79">
                  <c:v>1.1379761904761898</c:v>
                </c:pt>
                <c:pt idx="80">
                  <c:v>1.1523809523809523</c:v>
                </c:pt>
                <c:pt idx="81">
                  <c:v>1.1667857142857156</c:v>
                </c:pt>
                <c:pt idx="82">
                  <c:v>1.1811904761904759</c:v>
                </c:pt>
                <c:pt idx="83">
                  <c:v>1.1955952380952382</c:v>
                </c:pt>
                <c:pt idx="84">
                  <c:v>1.21</c:v>
                </c:pt>
                <c:pt idx="85">
                  <c:v>1.224404761904762</c:v>
                </c:pt>
                <c:pt idx="86">
                  <c:v>1.238809523809524</c:v>
                </c:pt>
                <c:pt idx="87">
                  <c:v>1.2532142857142845</c:v>
                </c:pt>
                <c:pt idx="88">
                  <c:v>1.2676190476190468</c:v>
                </c:pt>
                <c:pt idx="89">
                  <c:v>1.2820238095238101</c:v>
                </c:pt>
                <c:pt idx="90">
                  <c:v>1.2964285714285724</c:v>
                </c:pt>
                <c:pt idx="91">
                  <c:v>1.3108333333333333</c:v>
                </c:pt>
                <c:pt idx="92">
                  <c:v>1.3252380952380944</c:v>
                </c:pt>
                <c:pt idx="93">
                  <c:v>1.3396428571428562</c:v>
                </c:pt>
                <c:pt idx="94">
                  <c:v>1.3540476190476189</c:v>
                </c:pt>
                <c:pt idx="95">
                  <c:v>1.3684523809523819</c:v>
                </c:pt>
                <c:pt idx="96">
                  <c:v>1.3828571428571437</c:v>
                </c:pt>
                <c:pt idx="97">
                  <c:v>1.3972619047619057</c:v>
                </c:pt>
                <c:pt idx="98">
                  <c:v>1.4116666666666657</c:v>
                </c:pt>
                <c:pt idx="99">
                  <c:v>1.4260714285714287</c:v>
                </c:pt>
                <c:pt idx="100">
                  <c:v>1.4404761904761898</c:v>
                </c:pt>
                <c:pt idx="101">
                  <c:v>1.4548809523809518</c:v>
                </c:pt>
                <c:pt idx="102">
                  <c:v>1.4692857142857143</c:v>
                </c:pt>
                <c:pt idx="103">
                  <c:v>1.483690476190475</c:v>
                </c:pt>
                <c:pt idx="104">
                  <c:v>1.4980952380952379</c:v>
                </c:pt>
                <c:pt idx="105">
                  <c:v>1.5125</c:v>
                </c:pt>
                <c:pt idx="106">
                  <c:v>1.526904761904762</c:v>
                </c:pt>
                <c:pt idx="107">
                  <c:v>1.541309523809524</c:v>
                </c:pt>
                <c:pt idx="108">
                  <c:v>1.5557142857142845</c:v>
                </c:pt>
                <c:pt idx="109">
                  <c:v>1.5701190476190476</c:v>
                </c:pt>
                <c:pt idx="110">
                  <c:v>1.5845238095238101</c:v>
                </c:pt>
                <c:pt idx="111">
                  <c:v>1.5989285714285721</c:v>
                </c:pt>
                <c:pt idx="112">
                  <c:v>1.6133333333333333</c:v>
                </c:pt>
                <c:pt idx="113">
                  <c:v>1.6277380952380944</c:v>
                </c:pt>
                <c:pt idx="114">
                  <c:v>1.6421428571428571</c:v>
                </c:pt>
                <c:pt idx="115">
                  <c:v>1.6565476190476189</c:v>
                </c:pt>
                <c:pt idx="116">
                  <c:v>1.6709523809523819</c:v>
                </c:pt>
                <c:pt idx="117">
                  <c:v>1.6853571428571437</c:v>
                </c:pt>
                <c:pt idx="118">
                  <c:v>1.6997619047619057</c:v>
                </c:pt>
                <c:pt idx="119">
                  <c:v>1.7141666666666666</c:v>
                </c:pt>
                <c:pt idx="120">
                  <c:v>1.7285714285714286</c:v>
                </c:pt>
                <c:pt idx="121">
                  <c:v>1.7429761904761898</c:v>
                </c:pt>
                <c:pt idx="122">
                  <c:v>1.7573809523809518</c:v>
                </c:pt>
                <c:pt idx="123">
                  <c:v>1.7717857142857143</c:v>
                </c:pt>
                <c:pt idx="124">
                  <c:v>1.7861904761904759</c:v>
                </c:pt>
                <c:pt idx="125">
                  <c:v>1.8005952380952379</c:v>
                </c:pt>
                <c:pt idx="126">
                  <c:v>1.8149999999999991</c:v>
                </c:pt>
                <c:pt idx="127">
                  <c:v>1.829404761904762</c:v>
                </c:pt>
                <c:pt idx="128">
                  <c:v>1.843809523809524</c:v>
                </c:pt>
                <c:pt idx="129">
                  <c:v>1.8582142857142856</c:v>
                </c:pt>
                <c:pt idx="130">
                  <c:v>1.8726190476190476</c:v>
                </c:pt>
                <c:pt idx="131">
                  <c:v>1.8870238095238101</c:v>
                </c:pt>
                <c:pt idx="132">
                  <c:v>1.9014285714285721</c:v>
                </c:pt>
                <c:pt idx="133">
                  <c:v>1.9158333333333333</c:v>
                </c:pt>
                <c:pt idx="134">
                  <c:v>1.9302380952380953</c:v>
                </c:pt>
                <c:pt idx="135">
                  <c:v>1.9446428571428571</c:v>
                </c:pt>
                <c:pt idx="136">
                  <c:v>1.9590476190476189</c:v>
                </c:pt>
                <c:pt idx="137">
                  <c:v>1.9734523809523818</c:v>
                </c:pt>
                <c:pt idx="138">
                  <c:v>1.9878571428571437</c:v>
                </c:pt>
                <c:pt idx="139">
                  <c:v>2.0022619047619048</c:v>
                </c:pt>
                <c:pt idx="140">
                  <c:v>2.0166666666666648</c:v>
                </c:pt>
                <c:pt idx="141">
                  <c:v>2.0310714285714284</c:v>
                </c:pt>
                <c:pt idx="142">
                  <c:v>2.0454761904761907</c:v>
                </c:pt>
                <c:pt idx="143">
                  <c:v>2.0598809523809543</c:v>
                </c:pt>
                <c:pt idx="144">
                  <c:v>2.0742857142857143</c:v>
                </c:pt>
                <c:pt idx="145">
                  <c:v>2.0886904761904779</c:v>
                </c:pt>
                <c:pt idx="146">
                  <c:v>2.1030952380952392</c:v>
                </c:pt>
                <c:pt idx="147">
                  <c:v>2.1175000000000002</c:v>
                </c:pt>
                <c:pt idx="148">
                  <c:v>2.1319047619047637</c:v>
                </c:pt>
                <c:pt idx="149">
                  <c:v>2.1463095238095238</c:v>
                </c:pt>
                <c:pt idx="150">
                  <c:v>2.1607142857142856</c:v>
                </c:pt>
                <c:pt idx="151">
                  <c:v>2.1751190476190492</c:v>
                </c:pt>
                <c:pt idx="152">
                  <c:v>2.1895238095238088</c:v>
                </c:pt>
                <c:pt idx="153">
                  <c:v>2.2039285714285737</c:v>
                </c:pt>
                <c:pt idx="154">
                  <c:v>2.2183333333333342</c:v>
                </c:pt>
                <c:pt idx="155">
                  <c:v>2.2327380952380937</c:v>
                </c:pt>
                <c:pt idx="156">
                  <c:v>2.24714285714286</c:v>
                </c:pt>
                <c:pt idx="157">
                  <c:v>2.2615476190476191</c:v>
                </c:pt>
                <c:pt idx="158">
                  <c:v>2.2759523809523809</c:v>
                </c:pt>
                <c:pt idx="159">
                  <c:v>2.290357142857145</c:v>
                </c:pt>
                <c:pt idx="160">
                  <c:v>2.3047619047619046</c:v>
                </c:pt>
                <c:pt idx="161">
                  <c:v>2.3191666666666668</c:v>
                </c:pt>
                <c:pt idx="162">
                  <c:v>2.3335714285714286</c:v>
                </c:pt>
                <c:pt idx="163">
                  <c:v>2.3479761904761904</c:v>
                </c:pt>
                <c:pt idx="164">
                  <c:v>2.3623809523809545</c:v>
                </c:pt>
                <c:pt idx="165">
                  <c:v>2.3767857142857127</c:v>
                </c:pt>
                <c:pt idx="166">
                  <c:v>2.3911904761904772</c:v>
                </c:pt>
                <c:pt idx="167">
                  <c:v>2.4055952380952381</c:v>
                </c:pt>
                <c:pt idx="168">
                  <c:v>2.42</c:v>
                </c:pt>
                <c:pt idx="169">
                  <c:v>2.4344047619047617</c:v>
                </c:pt>
                <c:pt idx="170">
                  <c:v>2.4488095238095227</c:v>
                </c:pt>
                <c:pt idx="171">
                  <c:v>2.4632142857142858</c:v>
                </c:pt>
                <c:pt idx="172">
                  <c:v>2.4776190476190476</c:v>
                </c:pt>
                <c:pt idx="173">
                  <c:v>2.4920238095238063</c:v>
                </c:pt>
                <c:pt idx="174">
                  <c:v>2.5064285714285708</c:v>
                </c:pt>
                <c:pt idx="175">
                  <c:v>2.5208333333333335</c:v>
                </c:pt>
                <c:pt idx="176">
                  <c:v>2.5352380952380935</c:v>
                </c:pt>
                <c:pt idx="177">
                  <c:v>2.5496428571428571</c:v>
                </c:pt>
                <c:pt idx="178">
                  <c:v>2.5640476190476189</c:v>
                </c:pt>
                <c:pt idx="179">
                  <c:v>2.5784523809523807</c:v>
                </c:pt>
                <c:pt idx="180">
                  <c:v>2.592857142857143</c:v>
                </c:pt>
                <c:pt idx="181">
                  <c:v>2.6072619047619052</c:v>
                </c:pt>
                <c:pt idx="182">
                  <c:v>2.6216666666666666</c:v>
                </c:pt>
                <c:pt idx="183">
                  <c:v>2.6360714285714284</c:v>
                </c:pt>
                <c:pt idx="184">
                  <c:v>2.6504761904761907</c:v>
                </c:pt>
                <c:pt idx="185">
                  <c:v>2.6648809523809556</c:v>
                </c:pt>
                <c:pt idx="186">
                  <c:v>2.6792857142857143</c:v>
                </c:pt>
                <c:pt idx="187">
                  <c:v>2.6936904761904779</c:v>
                </c:pt>
                <c:pt idx="188">
                  <c:v>2.7080952380952392</c:v>
                </c:pt>
                <c:pt idx="189">
                  <c:v>2.7225000000000001</c:v>
                </c:pt>
                <c:pt idx="190">
                  <c:v>2.7369047619047637</c:v>
                </c:pt>
                <c:pt idx="191">
                  <c:v>2.7513095238095238</c:v>
                </c:pt>
                <c:pt idx="192">
                  <c:v>2.7657142857142856</c:v>
                </c:pt>
                <c:pt idx="193">
                  <c:v>2.78011904761905</c:v>
                </c:pt>
                <c:pt idx="194">
                  <c:v>2.7945238095238087</c:v>
                </c:pt>
                <c:pt idx="195">
                  <c:v>2.8089285714285714</c:v>
                </c:pt>
                <c:pt idx="196">
                  <c:v>2.8233333333333341</c:v>
                </c:pt>
                <c:pt idx="197">
                  <c:v>2.8377380952380937</c:v>
                </c:pt>
                <c:pt idx="198">
                  <c:v>2.8521428571428573</c:v>
                </c:pt>
                <c:pt idx="199">
                  <c:v>2.8665476190476187</c:v>
                </c:pt>
                <c:pt idx="200">
                  <c:v>2.8809523809523809</c:v>
                </c:pt>
                <c:pt idx="201">
                  <c:v>2.8953571428571432</c:v>
                </c:pt>
                <c:pt idx="202">
                  <c:v>2.9097619047619045</c:v>
                </c:pt>
                <c:pt idx="203">
                  <c:v>2.9241666666666672</c:v>
                </c:pt>
                <c:pt idx="204">
                  <c:v>2.9385714285714286</c:v>
                </c:pt>
                <c:pt idx="205">
                  <c:v>2.9529761904761878</c:v>
                </c:pt>
                <c:pt idx="206">
                  <c:v>2.9673809523809558</c:v>
                </c:pt>
                <c:pt idx="207">
                  <c:v>2.981785714285714</c:v>
                </c:pt>
                <c:pt idx="208">
                  <c:v>2.9961904761904772</c:v>
                </c:pt>
                <c:pt idx="209">
                  <c:v>3.0105952380952381</c:v>
                </c:pt>
                <c:pt idx="210">
                  <c:v>3.0249999999999999</c:v>
                </c:pt>
                <c:pt idx="211">
                  <c:v>3.0394047619047617</c:v>
                </c:pt>
                <c:pt idx="212">
                  <c:v>3.0538095238095222</c:v>
                </c:pt>
                <c:pt idx="213">
                  <c:v>3.0682142857142858</c:v>
                </c:pt>
                <c:pt idx="214">
                  <c:v>3.0826190476190476</c:v>
                </c:pt>
                <c:pt idx="215">
                  <c:v>3.0970238095238076</c:v>
                </c:pt>
                <c:pt idx="216">
                  <c:v>3.1114285714285708</c:v>
                </c:pt>
                <c:pt idx="217">
                  <c:v>3.1258333333333335</c:v>
                </c:pt>
                <c:pt idx="218">
                  <c:v>3.1402380952380953</c:v>
                </c:pt>
                <c:pt idx="219">
                  <c:v>3.1546428571428571</c:v>
                </c:pt>
                <c:pt idx="220">
                  <c:v>3.1690476190476189</c:v>
                </c:pt>
                <c:pt idx="221">
                  <c:v>3.1834523809523811</c:v>
                </c:pt>
                <c:pt idx="222">
                  <c:v>3.1978571428571447</c:v>
                </c:pt>
                <c:pt idx="223">
                  <c:v>3.2122619047619048</c:v>
                </c:pt>
                <c:pt idx="224">
                  <c:v>3.2266666666666666</c:v>
                </c:pt>
                <c:pt idx="225">
                  <c:v>3.2410714285714302</c:v>
                </c:pt>
                <c:pt idx="226">
                  <c:v>3.2554761904761889</c:v>
                </c:pt>
                <c:pt idx="227">
                  <c:v>3.2698809523809556</c:v>
                </c:pt>
                <c:pt idx="228">
                  <c:v>3.2842857142857151</c:v>
                </c:pt>
                <c:pt idx="229">
                  <c:v>3.2986904761904778</c:v>
                </c:pt>
                <c:pt idx="230">
                  <c:v>3.3130952380952379</c:v>
                </c:pt>
                <c:pt idx="231">
                  <c:v>3.3275000000000001</c:v>
                </c:pt>
                <c:pt idx="232">
                  <c:v>3.3419047619047619</c:v>
                </c:pt>
                <c:pt idx="233">
                  <c:v>3.356309523809522</c:v>
                </c:pt>
                <c:pt idx="234">
                  <c:v>3.3707142857142847</c:v>
                </c:pt>
                <c:pt idx="235">
                  <c:v>3.3851190476190482</c:v>
                </c:pt>
                <c:pt idx="236">
                  <c:v>3.3995238095238074</c:v>
                </c:pt>
                <c:pt idx="237">
                  <c:v>3.4139285714285714</c:v>
                </c:pt>
                <c:pt idx="238">
                  <c:v>3.4283333333333332</c:v>
                </c:pt>
                <c:pt idx="239">
                  <c:v>3.4427380952380937</c:v>
                </c:pt>
                <c:pt idx="240">
                  <c:v>3.4571428571428582</c:v>
                </c:pt>
                <c:pt idx="241">
                  <c:v>3.4715476190476187</c:v>
                </c:pt>
                <c:pt idx="242">
                  <c:v>3.4859523809523809</c:v>
                </c:pt>
                <c:pt idx="243">
                  <c:v>3.5003571428571449</c:v>
                </c:pt>
                <c:pt idx="244">
                  <c:v>3.5147619047619045</c:v>
                </c:pt>
                <c:pt idx="245">
                  <c:v>3.5291666666666672</c:v>
                </c:pt>
                <c:pt idx="246">
                  <c:v>3.5435714285714304</c:v>
                </c:pt>
                <c:pt idx="247">
                  <c:v>3.5579761904761904</c:v>
                </c:pt>
                <c:pt idx="248">
                  <c:v>3.5723809523809544</c:v>
                </c:pt>
                <c:pt idx="249">
                  <c:v>3.586785714285714</c:v>
                </c:pt>
                <c:pt idx="250">
                  <c:v>3.6011904761904785</c:v>
                </c:pt>
                <c:pt idx="251">
                  <c:v>3.6155952380952381</c:v>
                </c:pt>
                <c:pt idx="252">
                  <c:v>3.63</c:v>
                </c:pt>
                <c:pt idx="253">
                  <c:v>3.6444047619047635</c:v>
                </c:pt>
                <c:pt idx="254">
                  <c:v>3.6588095238095222</c:v>
                </c:pt>
                <c:pt idx="255">
                  <c:v>3.6732142857142858</c:v>
                </c:pt>
                <c:pt idx="256">
                  <c:v>3.6876190476190494</c:v>
                </c:pt>
                <c:pt idx="257">
                  <c:v>3.7020238095238076</c:v>
                </c:pt>
                <c:pt idx="258">
                  <c:v>3.7164285714285707</c:v>
                </c:pt>
                <c:pt idx="259">
                  <c:v>3.7308333333333334</c:v>
                </c:pt>
                <c:pt idx="260">
                  <c:v>3.7452380952380953</c:v>
                </c:pt>
                <c:pt idx="261">
                  <c:v>3.7596428571428571</c:v>
                </c:pt>
                <c:pt idx="262">
                  <c:v>3.7740476190476189</c:v>
                </c:pt>
                <c:pt idx="263">
                  <c:v>3.7884523809523811</c:v>
                </c:pt>
                <c:pt idx="264">
                  <c:v>3.8028571428571429</c:v>
                </c:pt>
                <c:pt idx="265">
                  <c:v>3.8172619047619047</c:v>
                </c:pt>
                <c:pt idx="266">
                  <c:v>3.8316666666666643</c:v>
                </c:pt>
                <c:pt idx="267">
                  <c:v>3.8460714285714284</c:v>
                </c:pt>
                <c:pt idx="268">
                  <c:v>3.8604761904761888</c:v>
                </c:pt>
                <c:pt idx="269">
                  <c:v>3.8748809523809542</c:v>
                </c:pt>
                <c:pt idx="270">
                  <c:v>3.8892857142857138</c:v>
                </c:pt>
                <c:pt idx="271">
                  <c:v>3.9036904761904778</c:v>
                </c:pt>
                <c:pt idx="272">
                  <c:v>3.9180952380952379</c:v>
                </c:pt>
                <c:pt idx="273">
                  <c:v>3.9324999999999979</c:v>
                </c:pt>
                <c:pt idx="274">
                  <c:v>3.9469047619047619</c:v>
                </c:pt>
                <c:pt idx="275">
                  <c:v>3.9613095238095237</c:v>
                </c:pt>
                <c:pt idx="276">
                  <c:v>3.9757142857142838</c:v>
                </c:pt>
                <c:pt idx="277">
                  <c:v>3.9901190476190482</c:v>
                </c:pt>
                <c:pt idx="278">
                  <c:v>4.0045238095238096</c:v>
                </c:pt>
                <c:pt idx="279">
                  <c:v>4.0189285714285674</c:v>
                </c:pt>
                <c:pt idx="280">
                  <c:v>4.0333333333333394</c:v>
                </c:pt>
                <c:pt idx="281">
                  <c:v>4.0477380952380964</c:v>
                </c:pt>
                <c:pt idx="282">
                  <c:v>4.0621428571428533</c:v>
                </c:pt>
                <c:pt idx="283">
                  <c:v>4.0765476190476191</c:v>
                </c:pt>
                <c:pt idx="284">
                  <c:v>4.0909523809523813</c:v>
                </c:pt>
                <c:pt idx="285">
                  <c:v>4.1053571428571427</c:v>
                </c:pt>
                <c:pt idx="286">
                  <c:v>4.1197619047619085</c:v>
                </c:pt>
                <c:pt idx="287">
                  <c:v>4.1341666666666645</c:v>
                </c:pt>
                <c:pt idx="288">
                  <c:v>4.1485714285714286</c:v>
                </c:pt>
                <c:pt idx="289">
                  <c:v>4.1629761904761873</c:v>
                </c:pt>
                <c:pt idx="290">
                  <c:v>4.1773809523809469</c:v>
                </c:pt>
                <c:pt idx="291">
                  <c:v>4.1917857142857109</c:v>
                </c:pt>
                <c:pt idx="292">
                  <c:v>4.2061904761904758</c:v>
                </c:pt>
                <c:pt idx="293">
                  <c:v>4.2205952380952318</c:v>
                </c:pt>
                <c:pt idx="294">
                  <c:v>4.2350000000000003</c:v>
                </c:pt>
                <c:pt idx="295">
                  <c:v>4.2494047619047652</c:v>
                </c:pt>
                <c:pt idx="296">
                  <c:v>4.2638095238095239</c:v>
                </c:pt>
                <c:pt idx="297">
                  <c:v>4.2782142857142889</c:v>
                </c:pt>
                <c:pt idx="298">
                  <c:v>4.2926190476190476</c:v>
                </c:pt>
                <c:pt idx="299">
                  <c:v>4.3070238095238098</c:v>
                </c:pt>
                <c:pt idx="300">
                  <c:v>4.3214285714285685</c:v>
                </c:pt>
                <c:pt idx="301">
                  <c:v>4.3358333333333334</c:v>
                </c:pt>
                <c:pt idx="302">
                  <c:v>4.3502380952380983</c:v>
                </c:pt>
                <c:pt idx="303">
                  <c:v>4.3646428571428535</c:v>
                </c:pt>
                <c:pt idx="304">
                  <c:v>4.3790476190476193</c:v>
                </c:pt>
                <c:pt idx="305">
                  <c:v>4.3934523809523824</c:v>
                </c:pt>
                <c:pt idx="306">
                  <c:v>4.4078571428571429</c:v>
                </c:pt>
                <c:pt idx="307">
                  <c:v>4.4222619047619078</c:v>
                </c:pt>
                <c:pt idx="308">
                  <c:v>4.436666666666671</c:v>
                </c:pt>
                <c:pt idx="309">
                  <c:v>4.4510714285714323</c:v>
                </c:pt>
                <c:pt idx="310">
                  <c:v>4.4654761904761902</c:v>
                </c:pt>
                <c:pt idx="311">
                  <c:v>4.4798809523809515</c:v>
                </c:pt>
                <c:pt idx="312">
                  <c:v>4.4942857142857147</c:v>
                </c:pt>
                <c:pt idx="313">
                  <c:v>4.508690476190476</c:v>
                </c:pt>
                <c:pt idx="314">
                  <c:v>4.5230952380952338</c:v>
                </c:pt>
                <c:pt idx="315">
                  <c:v>4.5374999999999996</c:v>
                </c:pt>
                <c:pt idx="316">
                  <c:v>4.5519047619047619</c:v>
                </c:pt>
                <c:pt idx="317">
                  <c:v>4.5663095238095277</c:v>
                </c:pt>
                <c:pt idx="318">
                  <c:v>4.5807142857142864</c:v>
                </c:pt>
                <c:pt idx="319">
                  <c:v>4.5951190476190442</c:v>
                </c:pt>
                <c:pt idx="320">
                  <c:v>4.6095238095238091</c:v>
                </c:pt>
                <c:pt idx="321">
                  <c:v>4.6239285714285669</c:v>
                </c:pt>
                <c:pt idx="322">
                  <c:v>4.6383333333333381</c:v>
                </c:pt>
                <c:pt idx="323">
                  <c:v>4.652738095238095</c:v>
                </c:pt>
                <c:pt idx="324">
                  <c:v>4.6671428571428519</c:v>
                </c:pt>
                <c:pt idx="325">
                  <c:v>4.6815476190476186</c:v>
                </c:pt>
                <c:pt idx="326">
                  <c:v>4.6959523809523809</c:v>
                </c:pt>
                <c:pt idx="327">
                  <c:v>4.7103571428571431</c:v>
                </c:pt>
                <c:pt idx="328">
                  <c:v>4.7247619047619054</c:v>
                </c:pt>
                <c:pt idx="329">
                  <c:v>4.7391666666666694</c:v>
                </c:pt>
                <c:pt idx="330">
                  <c:v>4.7535714285714281</c:v>
                </c:pt>
                <c:pt idx="331">
                  <c:v>4.7679761904761895</c:v>
                </c:pt>
                <c:pt idx="332">
                  <c:v>4.7823809523809491</c:v>
                </c:pt>
                <c:pt idx="333">
                  <c:v>4.796785714285714</c:v>
                </c:pt>
                <c:pt idx="334">
                  <c:v>4.8111904761904745</c:v>
                </c:pt>
                <c:pt idx="335">
                  <c:v>4.8255952380952296</c:v>
                </c:pt>
                <c:pt idx="336">
                  <c:v>4.84</c:v>
                </c:pt>
                <c:pt idx="337">
                  <c:v>4.8544047619047577</c:v>
                </c:pt>
                <c:pt idx="338">
                  <c:v>4.8688095238095235</c:v>
                </c:pt>
                <c:pt idx="339">
                  <c:v>4.8832142857142884</c:v>
                </c:pt>
                <c:pt idx="340">
                  <c:v>4.8976190476190444</c:v>
                </c:pt>
                <c:pt idx="341">
                  <c:v>4.9120238095238093</c:v>
                </c:pt>
                <c:pt idx="342">
                  <c:v>4.9264285714285716</c:v>
                </c:pt>
                <c:pt idx="343">
                  <c:v>4.9408333333333383</c:v>
                </c:pt>
                <c:pt idx="344">
                  <c:v>4.9552380952380988</c:v>
                </c:pt>
                <c:pt idx="345">
                  <c:v>4.9696428571428584</c:v>
                </c:pt>
                <c:pt idx="346">
                  <c:v>4.9840476190476188</c:v>
                </c:pt>
                <c:pt idx="347">
                  <c:v>4.9984523809523846</c:v>
                </c:pt>
                <c:pt idx="348">
                  <c:v>5.0128571428571425</c:v>
                </c:pt>
                <c:pt idx="349">
                  <c:v>5.0272619047619074</c:v>
                </c:pt>
                <c:pt idx="350">
                  <c:v>5.0416666666666705</c:v>
                </c:pt>
                <c:pt idx="351">
                  <c:v>5.0560714285714283</c:v>
                </c:pt>
                <c:pt idx="352">
                  <c:v>5.0704761904761924</c:v>
                </c:pt>
                <c:pt idx="353">
                  <c:v>5.0848809523809457</c:v>
                </c:pt>
                <c:pt idx="354">
                  <c:v>5.0992857142857142</c:v>
                </c:pt>
                <c:pt idx="355">
                  <c:v>5.1136904761904765</c:v>
                </c:pt>
                <c:pt idx="356">
                  <c:v>5.1280952380952307</c:v>
                </c:pt>
                <c:pt idx="357">
                  <c:v>5.1424999999999965</c:v>
                </c:pt>
                <c:pt idx="358">
                  <c:v>5.1569047619047605</c:v>
                </c:pt>
                <c:pt idx="359">
                  <c:v>5.1713095238095281</c:v>
                </c:pt>
                <c:pt idx="360">
                  <c:v>5.1857142857142859</c:v>
                </c:pt>
                <c:pt idx="361">
                  <c:v>5.2001190476190455</c:v>
                </c:pt>
                <c:pt idx="362">
                  <c:v>5.2145238095238096</c:v>
                </c:pt>
                <c:pt idx="363">
                  <c:v>5.2289285714285674</c:v>
                </c:pt>
                <c:pt idx="364">
                  <c:v>5.2433333333333394</c:v>
                </c:pt>
                <c:pt idx="365">
                  <c:v>5.2577380952380954</c:v>
                </c:pt>
                <c:pt idx="366">
                  <c:v>5.2721428571428568</c:v>
                </c:pt>
                <c:pt idx="367">
                  <c:v>5.2865476190476191</c:v>
                </c:pt>
                <c:pt idx="368">
                  <c:v>5.3009523809523813</c:v>
                </c:pt>
                <c:pt idx="369">
                  <c:v>5.3153571428571427</c:v>
                </c:pt>
                <c:pt idx="370">
                  <c:v>5.3297619047619085</c:v>
                </c:pt>
                <c:pt idx="371">
                  <c:v>5.3441666666666645</c:v>
                </c:pt>
                <c:pt idx="372">
                  <c:v>5.3585714285714285</c:v>
                </c:pt>
                <c:pt idx="373">
                  <c:v>5.3729761904761908</c:v>
                </c:pt>
                <c:pt idx="374">
                  <c:v>5.3873809523809468</c:v>
                </c:pt>
                <c:pt idx="375">
                  <c:v>5.4017857142857144</c:v>
                </c:pt>
                <c:pt idx="376">
                  <c:v>5.4161904761904758</c:v>
                </c:pt>
                <c:pt idx="377">
                  <c:v>5.4305952380952345</c:v>
                </c:pt>
                <c:pt idx="378">
                  <c:v>5.4450000000000003</c:v>
                </c:pt>
                <c:pt idx="379">
                  <c:v>5.4594047619047634</c:v>
                </c:pt>
                <c:pt idx="380">
                  <c:v>5.4738095238095292</c:v>
                </c:pt>
                <c:pt idx="381">
                  <c:v>5.4882142857142888</c:v>
                </c:pt>
                <c:pt idx="382">
                  <c:v>5.5026190476190475</c:v>
                </c:pt>
                <c:pt idx="383">
                  <c:v>5.5170238095238098</c:v>
                </c:pt>
                <c:pt idx="384">
                  <c:v>5.5314285714285711</c:v>
                </c:pt>
                <c:pt idx="385">
                  <c:v>5.5458333333333334</c:v>
                </c:pt>
                <c:pt idx="386">
                  <c:v>5.5602380952380974</c:v>
                </c:pt>
                <c:pt idx="387">
                  <c:v>5.574642857142857</c:v>
                </c:pt>
                <c:pt idx="388">
                  <c:v>5.5890476190476193</c:v>
                </c:pt>
                <c:pt idx="389">
                  <c:v>5.6034523809523824</c:v>
                </c:pt>
                <c:pt idx="390">
                  <c:v>5.6178571428571393</c:v>
                </c:pt>
                <c:pt idx="391">
                  <c:v>5.6322619047619087</c:v>
                </c:pt>
                <c:pt idx="392">
                  <c:v>5.6466666666666674</c:v>
                </c:pt>
                <c:pt idx="393">
                  <c:v>5.6610714285714288</c:v>
                </c:pt>
                <c:pt idx="394">
                  <c:v>5.6754761904761901</c:v>
                </c:pt>
                <c:pt idx="395">
                  <c:v>5.6898809523809479</c:v>
                </c:pt>
                <c:pt idx="396">
                  <c:v>5.7042857142857146</c:v>
                </c:pt>
                <c:pt idx="397">
                  <c:v>5.718690476190476</c:v>
                </c:pt>
                <c:pt idx="398">
                  <c:v>5.7330952380952365</c:v>
                </c:pt>
                <c:pt idx="399">
                  <c:v>5.7474999999999996</c:v>
                </c:pt>
                <c:pt idx="400">
                  <c:v>5.7619047619047619</c:v>
                </c:pt>
                <c:pt idx="401">
                  <c:v>5.7763095238095303</c:v>
                </c:pt>
                <c:pt idx="402">
                  <c:v>5.7907142857142864</c:v>
                </c:pt>
                <c:pt idx="403">
                  <c:v>5.8051190476190442</c:v>
                </c:pt>
                <c:pt idx="404">
                  <c:v>5.8195238095238091</c:v>
                </c:pt>
                <c:pt idx="405">
                  <c:v>5.8339285714285705</c:v>
                </c:pt>
                <c:pt idx="406">
                  <c:v>5.848333333333338</c:v>
                </c:pt>
                <c:pt idx="407">
                  <c:v>5.862738095238095</c:v>
                </c:pt>
                <c:pt idx="408">
                  <c:v>5.8771428571428546</c:v>
                </c:pt>
                <c:pt idx="409">
                  <c:v>5.8915476190476186</c:v>
                </c:pt>
                <c:pt idx="410">
                  <c:v>5.9059523809523844</c:v>
                </c:pt>
                <c:pt idx="411">
                  <c:v>5.9203571428571431</c:v>
                </c:pt>
                <c:pt idx="412">
                  <c:v>5.9347619047619089</c:v>
                </c:pt>
                <c:pt idx="413">
                  <c:v>5.9491666666666694</c:v>
                </c:pt>
                <c:pt idx="414">
                  <c:v>5.9635714285714281</c:v>
                </c:pt>
                <c:pt idx="415">
                  <c:v>5.9779761904761903</c:v>
                </c:pt>
                <c:pt idx="416">
                  <c:v>5.992380952380949</c:v>
                </c:pt>
                <c:pt idx="417">
                  <c:v>6.006785714285714</c:v>
                </c:pt>
                <c:pt idx="418">
                  <c:v>6.0211904761904727</c:v>
                </c:pt>
                <c:pt idx="419">
                  <c:v>6.0355952380952349</c:v>
                </c:pt>
                <c:pt idx="420">
                  <c:v>6.05</c:v>
                </c:pt>
                <c:pt idx="421">
                  <c:v>6.0644047619047576</c:v>
                </c:pt>
                <c:pt idx="422">
                  <c:v>6.0788095238095234</c:v>
                </c:pt>
                <c:pt idx="423">
                  <c:v>6.0932142857142884</c:v>
                </c:pt>
                <c:pt idx="424">
                  <c:v>6.1076190476190444</c:v>
                </c:pt>
                <c:pt idx="425">
                  <c:v>6.1220238095238075</c:v>
                </c:pt>
                <c:pt idx="426">
                  <c:v>6.1364285714285716</c:v>
                </c:pt>
                <c:pt idx="427">
                  <c:v>6.1508333333333329</c:v>
                </c:pt>
                <c:pt idx="428">
                  <c:v>6.1652380952380952</c:v>
                </c:pt>
                <c:pt idx="429">
                  <c:v>6.1796428571428574</c:v>
                </c:pt>
                <c:pt idx="430">
                  <c:v>6.1940476190476152</c:v>
                </c:pt>
                <c:pt idx="431">
                  <c:v>6.2084523809523846</c:v>
                </c:pt>
                <c:pt idx="432">
                  <c:v>6.2228571428571415</c:v>
                </c:pt>
                <c:pt idx="433">
                  <c:v>6.23726190476191</c:v>
                </c:pt>
                <c:pt idx="434">
                  <c:v>6.2516666666666705</c:v>
                </c:pt>
                <c:pt idx="435">
                  <c:v>6.2660714285714283</c:v>
                </c:pt>
                <c:pt idx="436">
                  <c:v>6.2804761904761914</c:v>
                </c:pt>
                <c:pt idx="437">
                  <c:v>6.2948809523809457</c:v>
                </c:pt>
                <c:pt idx="438">
                  <c:v>6.3092857142857142</c:v>
                </c:pt>
                <c:pt idx="439">
                  <c:v>6.3236904761904755</c:v>
                </c:pt>
                <c:pt idx="440">
                  <c:v>6.3380952380952342</c:v>
                </c:pt>
                <c:pt idx="441">
                  <c:v>6.3524999999999965</c:v>
                </c:pt>
                <c:pt idx="442">
                  <c:v>6.3669047619047605</c:v>
                </c:pt>
                <c:pt idx="443">
                  <c:v>6.3813095238095281</c:v>
                </c:pt>
                <c:pt idx="444">
                  <c:v>6.3957142857142859</c:v>
                </c:pt>
                <c:pt idx="445">
                  <c:v>6.4101190476190455</c:v>
                </c:pt>
                <c:pt idx="446">
                  <c:v>6.4245238095238095</c:v>
                </c:pt>
                <c:pt idx="447">
                  <c:v>6.4389285714285718</c:v>
                </c:pt>
                <c:pt idx="448">
                  <c:v>6.4533333333333394</c:v>
                </c:pt>
                <c:pt idx="449">
                  <c:v>6.4677380952380954</c:v>
                </c:pt>
                <c:pt idx="450">
                  <c:v>6.4821428571428568</c:v>
                </c:pt>
                <c:pt idx="451">
                  <c:v>6.496547619047619</c:v>
                </c:pt>
                <c:pt idx="452">
                  <c:v>6.5109523809523813</c:v>
                </c:pt>
                <c:pt idx="453">
                  <c:v>6.5253571428571426</c:v>
                </c:pt>
                <c:pt idx="454">
                  <c:v>6.5397619047619102</c:v>
                </c:pt>
                <c:pt idx="455">
                  <c:v>6.5541666666666645</c:v>
                </c:pt>
                <c:pt idx="456">
                  <c:v>6.5685714285714285</c:v>
                </c:pt>
                <c:pt idx="457">
                  <c:v>6.5829761904761908</c:v>
                </c:pt>
                <c:pt idx="458">
                  <c:v>6.5973809523809468</c:v>
                </c:pt>
                <c:pt idx="459">
                  <c:v>6.6117857142857108</c:v>
                </c:pt>
                <c:pt idx="460">
                  <c:v>6.6261904761904713</c:v>
                </c:pt>
                <c:pt idx="461">
                  <c:v>6.6405952380952309</c:v>
                </c:pt>
                <c:pt idx="462">
                  <c:v>6.6549999999999958</c:v>
                </c:pt>
                <c:pt idx="463">
                  <c:v>6.6694047619047616</c:v>
                </c:pt>
                <c:pt idx="464">
                  <c:v>6.6838095238095239</c:v>
                </c:pt>
                <c:pt idx="465">
                  <c:v>6.6982142857142852</c:v>
                </c:pt>
                <c:pt idx="466">
                  <c:v>6.7126190476190475</c:v>
                </c:pt>
                <c:pt idx="467">
                  <c:v>6.7270238095238097</c:v>
                </c:pt>
                <c:pt idx="468">
                  <c:v>6.7414285714285711</c:v>
                </c:pt>
                <c:pt idx="469">
                  <c:v>6.7558333333333334</c:v>
                </c:pt>
                <c:pt idx="470">
                  <c:v>6.7702380952381001</c:v>
                </c:pt>
                <c:pt idx="471">
                  <c:v>6.784642857142857</c:v>
                </c:pt>
                <c:pt idx="472">
                  <c:v>6.7990476190476192</c:v>
                </c:pt>
                <c:pt idx="473">
                  <c:v>6.8134523809523824</c:v>
                </c:pt>
                <c:pt idx="474">
                  <c:v>6.8278571428571393</c:v>
                </c:pt>
                <c:pt idx="475">
                  <c:v>6.8422619047619087</c:v>
                </c:pt>
                <c:pt idx="476">
                  <c:v>6.8566666666666674</c:v>
                </c:pt>
                <c:pt idx="477">
                  <c:v>6.8710714285714314</c:v>
                </c:pt>
                <c:pt idx="478">
                  <c:v>6.8854761904761901</c:v>
                </c:pt>
                <c:pt idx="479">
                  <c:v>6.8998809523809479</c:v>
                </c:pt>
                <c:pt idx="480">
                  <c:v>6.9142857142857146</c:v>
                </c:pt>
                <c:pt idx="481">
                  <c:v>6.928690476190476</c:v>
                </c:pt>
                <c:pt idx="482">
                  <c:v>6.9430952380952355</c:v>
                </c:pt>
                <c:pt idx="483">
                  <c:v>6.9574999999999996</c:v>
                </c:pt>
                <c:pt idx="484">
                  <c:v>6.9719047619047663</c:v>
                </c:pt>
                <c:pt idx="485">
                  <c:v>6.9863095238095303</c:v>
                </c:pt>
                <c:pt idx="486">
                  <c:v>7.0007142857142854</c:v>
                </c:pt>
                <c:pt idx="487">
                  <c:v>7.0151190476190441</c:v>
                </c:pt>
                <c:pt idx="488">
                  <c:v>7.0295238095238091</c:v>
                </c:pt>
                <c:pt idx="489">
                  <c:v>7.0439285714285695</c:v>
                </c:pt>
                <c:pt idx="490">
                  <c:v>7.058333333333338</c:v>
                </c:pt>
                <c:pt idx="491">
                  <c:v>7.0727380952380985</c:v>
                </c:pt>
                <c:pt idx="492">
                  <c:v>7.0871428571428545</c:v>
                </c:pt>
                <c:pt idx="493">
                  <c:v>7.1015476190476186</c:v>
                </c:pt>
                <c:pt idx="494">
                  <c:v>7.1159523809523808</c:v>
                </c:pt>
                <c:pt idx="495">
                  <c:v>7.1303571428571431</c:v>
                </c:pt>
                <c:pt idx="496">
                  <c:v>7.1447619047619044</c:v>
                </c:pt>
                <c:pt idx="497">
                  <c:v>7.1591666666666667</c:v>
                </c:pt>
                <c:pt idx="498">
                  <c:v>7.173571428571428</c:v>
                </c:pt>
                <c:pt idx="499">
                  <c:v>7.1879761904761885</c:v>
                </c:pt>
                <c:pt idx="500">
                  <c:v>7.202380952380949</c:v>
                </c:pt>
                <c:pt idx="501">
                  <c:v>7.2167857142857104</c:v>
                </c:pt>
                <c:pt idx="502">
                  <c:v>7.2311904761904762</c:v>
                </c:pt>
                <c:pt idx="503">
                  <c:v>7.245595238095234</c:v>
                </c:pt>
                <c:pt idx="504">
                  <c:v>7.26</c:v>
                </c:pt>
                <c:pt idx="505">
                  <c:v>7.274404761904762</c:v>
                </c:pt>
                <c:pt idx="506">
                  <c:v>7.2888095238095234</c:v>
                </c:pt>
                <c:pt idx="507">
                  <c:v>7.3032142857142874</c:v>
                </c:pt>
                <c:pt idx="508">
                  <c:v>7.3176190476190444</c:v>
                </c:pt>
                <c:pt idx="509">
                  <c:v>7.3320238095238093</c:v>
                </c:pt>
                <c:pt idx="510">
                  <c:v>7.3464285714285715</c:v>
                </c:pt>
                <c:pt idx="511">
                  <c:v>7.3608333333333329</c:v>
                </c:pt>
                <c:pt idx="512">
                  <c:v>7.3752380952380987</c:v>
                </c:pt>
                <c:pt idx="513">
                  <c:v>7.3896428571428574</c:v>
                </c:pt>
                <c:pt idx="514">
                  <c:v>7.4040476190476188</c:v>
                </c:pt>
                <c:pt idx="515">
                  <c:v>7.4184523809523846</c:v>
                </c:pt>
                <c:pt idx="516">
                  <c:v>7.4328571428571424</c:v>
                </c:pt>
                <c:pt idx="517">
                  <c:v>7.4472619047619091</c:v>
                </c:pt>
                <c:pt idx="518">
                  <c:v>7.4616666666666704</c:v>
                </c:pt>
                <c:pt idx="519">
                  <c:v>7.4760714285714318</c:v>
                </c:pt>
                <c:pt idx="520">
                  <c:v>7.4904761904761914</c:v>
                </c:pt>
                <c:pt idx="521">
                  <c:v>7.5048809523809457</c:v>
                </c:pt>
                <c:pt idx="522">
                  <c:v>7.5192857142857141</c:v>
                </c:pt>
                <c:pt idx="523">
                  <c:v>7.5336904761904764</c:v>
                </c:pt>
                <c:pt idx="524">
                  <c:v>7.5480952380952342</c:v>
                </c:pt>
                <c:pt idx="525">
                  <c:v>7.5624999999999964</c:v>
                </c:pt>
                <c:pt idx="526">
                  <c:v>7.5769047619047623</c:v>
                </c:pt>
                <c:pt idx="527">
                  <c:v>7.5913095238095281</c:v>
                </c:pt>
                <c:pt idx="528">
                  <c:v>7.6057142857142859</c:v>
                </c:pt>
                <c:pt idx="529">
                  <c:v>7.6201190476190419</c:v>
                </c:pt>
                <c:pt idx="530">
                  <c:v>7.6345238095238095</c:v>
                </c:pt>
                <c:pt idx="531">
                  <c:v>7.6489285714285682</c:v>
                </c:pt>
                <c:pt idx="532">
                  <c:v>7.6633333333333331</c:v>
                </c:pt>
                <c:pt idx="533">
                  <c:v>7.6777380952380954</c:v>
                </c:pt>
                <c:pt idx="534">
                  <c:v>7.6921428571428532</c:v>
                </c:pt>
                <c:pt idx="535">
                  <c:v>7.706547619047619</c:v>
                </c:pt>
                <c:pt idx="536">
                  <c:v>7.7209523809523812</c:v>
                </c:pt>
                <c:pt idx="537">
                  <c:v>7.7353571428571462</c:v>
                </c:pt>
                <c:pt idx="538">
                  <c:v>7.7497619047619102</c:v>
                </c:pt>
                <c:pt idx="539">
                  <c:v>7.7641666666666627</c:v>
                </c:pt>
                <c:pt idx="540">
                  <c:v>7.7785714285714294</c:v>
                </c:pt>
                <c:pt idx="541">
                  <c:v>7.7929761904761907</c:v>
                </c:pt>
                <c:pt idx="542">
                  <c:v>7.8073809523809468</c:v>
                </c:pt>
                <c:pt idx="543">
                  <c:v>7.8217857142857108</c:v>
                </c:pt>
                <c:pt idx="544">
                  <c:v>7.8361904761904757</c:v>
                </c:pt>
                <c:pt idx="545">
                  <c:v>7.8505952380952309</c:v>
                </c:pt>
                <c:pt idx="546">
                  <c:v>7.8649999999999958</c:v>
                </c:pt>
                <c:pt idx="547">
                  <c:v>7.8794047619047634</c:v>
                </c:pt>
                <c:pt idx="548">
                  <c:v>7.8938095238095238</c:v>
                </c:pt>
                <c:pt idx="549">
                  <c:v>7.9082142857142887</c:v>
                </c:pt>
                <c:pt idx="550">
                  <c:v>7.9226190476190466</c:v>
                </c:pt>
                <c:pt idx="551">
                  <c:v>7.9370238095238124</c:v>
                </c:pt>
                <c:pt idx="552">
                  <c:v>7.9514285714285711</c:v>
                </c:pt>
                <c:pt idx="553">
                  <c:v>7.9658333333333333</c:v>
                </c:pt>
                <c:pt idx="554">
                  <c:v>7.9802380952381</c:v>
                </c:pt>
                <c:pt idx="555">
                  <c:v>7.9946428571428569</c:v>
                </c:pt>
                <c:pt idx="556">
                  <c:v>8.0090476190476281</c:v>
                </c:pt>
                <c:pt idx="557">
                  <c:v>8.0234523809523814</c:v>
                </c:pt>
                <c:pt idx="558">
                  <c:v>8.0378571428571419</c:v>
                </c:pt>
                <c:pt idx="559">
                  <c:v>8.0522619047619042</c:v>
                </c:pt>
                <c:pt idx="560">
                  <c:v>8.0666666666666753</c:v>
                </c:pt>
                <c:pt idx="561">
                  <c:v>8.0810714285714162</c:v>
                </c:pt>
                <c:pt idx="562">
                  <c:v>8.0954761904761927</c:v>
                </c:pt>
                <c:pt idx="563">
                  <c:v>8.1098809523809567</c:v>
                </c:pt>
                <c:pt idx="564">
                  <c:v>8.1242857142857137</c:v>
                </c:pt>
                <c:pt idx="565">
                  <c:v>8.1386904761904653</c:v>
                </c:pt>
                <c:pt idx="566">
                  <c:v>8.1530952380952524</c:v>
                </c:pt>
                <c:pt idx="567">
                  <c:v>8.1675000000000004</c:v>
                </c:pt>
                <c:pt idx="568">
                  <c:v>8.1819047619047609</c:v>
                </c:pt>
                <c:pt idx="569">
                  <c:v>8.1963095238095232</c:v>
                </c:pt>
                <c:pt idx="570">
                  <c:v>8.2107142857142854</c:v>
                </c:pt>
                <c:pt idx="571">
                  <c:v>8.2251190476190477</c:v>
                </c:pt>
                <c:pt idx="572">
                  <c:v>8.2395238095238099</c:v>
                </c:pt>
                <c:pt idx="573">
                  <c:v>8.2539285714285686</c:v>
                </c:pt>
                <c:pt idx="574">
                  <c:v>8.2683333333333309</c:v>
                </c:pt>
                <c:pt idx="575">
                  <c:v>8.2827380952380967</c:v>
                </c:pt>
                <c:pt idx="576">
                  <c:v>8.2971428571428572</c:v>
                </c:pt>
                <c:pt idx="577">
                  <c:v>8.3115476190476318</c:v>
                </c:pt>
                <c:pt idx="578">
                  <c:v>8.3259523809523817</c:v>
                </c:pt>
                <c:pt idx="579">
                  <c:v>8.3403571428571333</c:v>
                </c:pt>
                <c:pt idx="580">
                  <c:v>8.3547619047619044</c:v>
                </c:pt>
                <c:pt idx="581">
                  <c:v>8.3691666666666755</c:v>
                </c:pt>
                <c:pt idx="582">
                  <c:v>8.3835714285714289</c:v>
                </c:pt>
                <c:pt idx="583">
                  <c:v>8.3979761904761911</c:v>
                </c:pt>
                <c:pt idx="584">
                  <c:v>8.4123809523809587</c:v>
                </c:pt>
                <c:pt idx="585">
                  <c:v>8.4267857142857228</c:v>
                </c:pt>
                <c:pt idx="586">
                  <c:v>8.4411904761904655</c:v>
                </c:pt>
                <c:pt idx="587">
                  <c:v>8.4555952380952579</c:v>
                </c:pt>
                <c:pt idx="588">
                  <c:v>8.4700000000000006</c:v>
                </c:pt>
                <c:pt idx="589">
                  <c:v>8.4844047619047647</c:v>
                </c:pt>
                <c:pt idx="590">
                  <c:v>8.4988095238095234</c:v>
                </c:pt>
                <c:pt idx="591">
                  <c:v>8.5132142857142856</c:v>
                </c:pt>
                <c:pt idx="592">
                  <c:v>8.5276190476190497</c:v>
                </c:pt>
                <c:pt idx="593">
                  <c:v>8.5420238095238101</c:v>
                </c:pt>
                <c:pt idx="594">
                  <c:v>8.5564285714285706</c:v>
                </c:pt>
                <c:pt idx="595">
                  <c:v>8.5708333333333346</c:v>
                </c:pt>
                <c:pt idx="596">
                  <c:v>8.5852380952381004</c:v>
                </c:pt>
                <c:pt idx="597">
                  <c:v>8.5996428571428662</c:v>
                </c:pt>
                <c:pt idx="598">
                  <c:v>8.6140476190476267</c:v>
                </c:pt>
                <c:pt idx="599">
                  <c:v>8.6284523809523712</c:v>
                </c:pt>
                <c:pt idx="600">
                  <c:v>8.6428571428571352</c:v>
                </c:pt>
                <c:pt idx="601">
                  <c:v>8.6572619047619011</c:v>
                </c:pt>
                <c:pt idx="602">
                  <c:v>8.6716666666666704</c:v>
                </c:pt>
                <c:pt idx="603">
                  <c:v>8.6860714285714167</c:v>
                </c:pt>
                <c:pt idx="604">
                  <c:v>8.7004761904761825</c:v>
                </c:pt>
                <c:pt idx="605">
                  <c:v>8.7148809523809518</c:v>
                </c:pt>
                <c:pt idx="606">
                  <c:v>8.7292857142857141</c:v>
                </c:pt>
                <c:pt idx="607">
                  <c:v>8.7436904761904657</c:v>
                </c:pt>
                <c:pt idx="608">
                  <c:v>8.7580952380952475</c:v>
                </c:pt>
                <c:pt idx="609">
                  <c:v>8.7725000000000026</c:v>
                </c:pt>
                <c:pt idx="610">
                  <c:v>8.7869047619047613</c:v>
                </c:pt>
                <c:pt idx="611">
                  <c:v>8.8013095238095236</c:v>
                </c:pt>
                <c:pt idx="612">
                  <c:v>8.8157142857142947</c:v>
                </c:pt>
                <c:pt idx="613">
                  <c:v>8.8301190476190516</c:v>
                </c:pt>
                <c:pt idx="614">
                  <c:v>8.8445238095238086</c:v>
                </c:pt>
                <c:pt idx="615">
                  <c:v>8.858928571428569</c:v>
                </c:pt>
                <c:pt idx="616">
                  <c:v>8.8733333333333348</c:v>
                </c:pt>
                <c:pt idx="617">
                  <c:v>8.8877380952381024</c:v>
                </c:pt>
                <c:pt idx="618">
                  <c:v>8.9021428571428665</c:v>
                </c:pt>
                <c:pt idx="619">
                  <c:v>8.916547619047634</c:v>
                </c:pt>
                <c:pt idx="620">
                  <c:v>8.9309523809523714</c:v>
                </c:pt>
                <c:pt idx="621">
                  <c:v>8.9453571428571355</c:v>
                </c:pt>
                <c:pt idx="622">
                  <c:v>8.9597619047619048</c:v>
                </c:pt>
                <c:pt idx="623">
                  <c:v>8.9741666666666706</c:v>
                </c:pt>
                <c:pt idx="624">
                  <c:v>8.9885714285714169</c:v>
                </c:pt>
                <c:pt idx="625">
                  <c:v>9.002976190476188</c:v>
                </c:pt>
                <c:pt idx="626">
                  <c:v>9.0173809523809521</c:v>
                </c:pt>
                <c:pt idx="627">
                  <c:v>9.0317857142857143</c:v>
                </c:pt>
                <c:pt idx="628">
                  <c:v>9.0461904761904677</c:v>
                </c:pt>
                <c:pt idx="629">
                  <c:v>9.0605952380952548</c:v>
                </c:pt>
                <c:pt idx="630">
                  <c:v>9.0750000000000028</c:v>
                </c:pt>
                <c:pt idx="631">
                  <c:v>9.0894047619047686</c:v>
                </c:pt>
                <c:pt idx="632">
                  <c:v>9.1038095238095238</c:v>
                </c:pt>
                <c:pt idx="633">
                  <c:v>9.1182142857142789</c:v>
                </c:pt>
                <c:pt idx="634">
                  <c:v>9.1326190476190501</c:v>
                </c:pt>
                <c:pt idx="635">
                  <c:v>9.1470238095238017</c:v>
                </c:pt>
                <c:pt idx="636">
                  <c:v>9.161428571428571</c:v>
                </c:pt>
                <c:pt idx="637">
                  <c:v>9.1758333333333368</c:v>
                </c:pt>
                <c:pt idx="638">
                  <c:v>9.1902380952380955</c:v>
                </c:pt>
                <c:pt idx="639">
                  <c:v>9.2046428571428578</c:v>
                </c:pt>
                <c:pt idx="640">
                  <c:v>9.2190476190476272</c:v>
                </c:pt>
                <c:pt idx="641">
                  <c:v>9.2334523809523734</c:v>
                </c:pt>
                <c:pt idx="642">
                  <c:v>9.2478571428571286</c:v>
                </c:pt>
                <c:pt idx="643">
                  <c:v>9.262261904761905</c:v>
                </c:pt>
                <c:pt idx="644">
                  <c:v>9.2766666666666708</c:v>
                </c:pt>
                <c:pt idx="645">
                  <c:v>9.29107142857141</c:v>
                </c:pt>
                <c:pt idx="646">
                  <c:v>9.3054761904761971</c:v>
                </c:pt>
                <c:pt idx="647">
                  <c:v>9.3198809523809594</c:v>
                </c:pt>
                <c:pt idx="648">
                  <c:v>9.3342857142857145</c:v>
                </c:pt>
                <c:pt idx="649">
                  <c:v>9.3486904761904679</c:v>
                </c:pt>
                <c:pt idx="650">
                  <c:v>9.3630952380952532</c:v>
                </c:pt>
                <c:pt idx="651">
                  <c:v>9.3775000000000048</c:v>
                </c:pt>
                <c:pt idx="652">
                  <c:v>9.3919047619047618</c:v>
                </c:pt>
                <c:pt idx="653">
                  <c:v>9.406309523809524</c:v>
                </c:pt>
                <c:pt idx="654">
                  <c:v>9.4207142857142863</c:v>
                </c:pt>
                <c:pt idx="655">
                  <c:v>9.4351190476190467</c:v>
                </c:pt>
                <c:pt idx="656">
                  <c:v>9.449523809523809</c:v>
                </c:pt>
                <c:pt idx="657">
                  <c:v>9.4639285714285712</c:v>
                </c:pt>
                <c:pt idx="658">
                  <c:v>9.4783333333333335</c:v>
                </c:pt>
                <c:pt idx="659">
                  <c:v>9.4927380952381029</c:v>
                </c:pt>
                <c:pt idx="660">
                  <c:v>9.5071428571428562</c:v>
                </c:pt>
                <c:pt idx="661">
                  <c:v>9.5215476190476274</c:v>
                </c:pt>
                <c:pt idx="662">
                  <c:v>9.5359523809523736</c:v>
                </c:pt>
                <c:pt idx="663">
                  <c:v>9.550357142857143</c:v>
                </c:pt>
                <c:pt idx="664">
                  <c:v>9.5647619047619052</c:v>
                </c:pt>
                <c:pt idx="665">
                  <c:v>9.5791666666666728</c:v>
                </c:pt>
                <c:pt idx="666">
                  <c:v>9.5935714285714173</c:v>
                </c:pt>
                <c:pt idx="667">
                  <c:v>9.6079761904761813</c:v>
                </c:pt>
                <c:pt idx="668">
                  <c:v>9.6223809523809525</c:v>
                </c:pt>
                <c:pt idx="669">
                  <c:v>9.6367857142857147</c:v>
                </c:pt>
                <c:pt idx="670">
                  <c:v>9.6511904761904699</c:v>
                </c:pt>
                <c:pt idx="671">
                  <c:v>9.6655952380952552</c:v>
                </c:pt>
                <c:pt idx="672">
                  <c:v>9.68</c:v>
                </c:pt>
                <c:pt idx="673">
                  <c:v>9.694404761904762</c:v>
                </c:pt>
                <c:pt idx="674">
                  <c:v>9.7088095238095207</c:v>
                </c:pt>
                <c:pt idx="675">
                  <c:v>9.7232142857142829</c:v>
                </c:pt>
                <c:pt idx="676">
                  <c:v>9.737619047619047</c:v>
                </c:pt>
                <c:pt idx="677">
                  <c:v>9.7520238095238092</c:v>
                </c:pt>
                <c:pt idx="678">
                  <c:v>9.7664285714285715</c:v>
                </c:pt>
                <c:pt idx="679">
                  <c:v>9.7808333333333337</c:v>
                </c:pt>
                <c:pt idx="680">
                  <c:v>9.795238095238096</c:v>
                </c:pt>
                <c:pt idx="681">
                  <c:v>9.8096428571428689</c:v>
                </c:pt>
                <c:pt idx="682">
                  <c:v>9.8240476190476276</c:v>
                </c:pt>
                <c:pt idx="683">
                  <c:v>9.8384523809523809</c:v>
                </c:pt>
                <c:pt idx="684">
                  <c:v>9.8528571428571468</c:v>
                </c:pt>
                <c:pt idx="685">
                  <c:v>9.8672619047619055</c:v>
                </c:pt>
                <c:pt idx="686">
                  <c:v>9.8816666666666748</c:v>
                </c:pt>
                <c:pt idx="687">
                  <c:v>9.8960714285714193</c:v>
                </c:pt>
                <c:pt idx="688">
                  <c:v>9.9104761904761904</c:v>
                </c:pt>
                <c:pt idx="689">
                  <c:v>9.9248809523809527</c:v>
                </c:pt>
                <c:pt idx="690">
                  <c:v>9.9392857142857167</c:v>
                </c:pt>
                <c:pt idx="691">
                  <c:v>9.9536904761904754</c:v>
                </c:pt>
                <c:pt idx="692">
                  <c:v>9.9680952380952466</c:v>
                </c:pt>
                <c:pt idx="693">
                  <c:v>9.9825000000000106</c:v>
                </c:pt>
                <c:pt idx="694">
                  <c:v>9.9969047619047622</c:v>
                </c:pt>
                <c:pt idx="695">
                  <c:v>10.011309523809523</c:v>
                </c:pt>
                <c:pt idx="696">
                  <c:v>10.025714285714292</c:v>
                </c:pt>
                <c:pt idx="697">
                  <c:v>10.040119047619047</c:v>
                </c:pt>
                <c:pt idx="698">
                  <c:v>10.054523809523809</c:v>
                </c:pt>
                <c:pt idx="699">
                  <c:v>10.068928571428568</c:v>
                </c:pt>
                <c:pt idx="700">
                  <c:v>10.083333333333334</c:v>
                </c:pt>
                <c:pt idx="701">
                  <c:v>10.097738095238094</c:v>
                </c:pt>
                <c:pt idx="702">
                  <c:v>10.112142857142864</c:v>
                </c:pt>
                <c:pt idx="703">
                  <c:v>10.126547619047628</c:v>
                </c:pt>
                <c:pt idx="704">
                  <c:v>10.140952380952369</c:v>
                </c:pt>
                <c:pt idx="705">
                  <c:v>10.155357142857143</c:v>
                </c:pt>
                <c:pt idx="706">
                  <c:v>10.169761904761904</c:v>
                </c:pt>
                <c:pt idx="707">
                  <c:v>10.184166666666666</c:v>
                </c:pt>
                <c:pt idx="708">
                  <c:v>10.198571428571416</c:v>
                </c:pt>
                <c:pt idx="709">
                  <c:v>10.212976190476191</c:v>
                </c:pt>
                <c:pt idx="710">
                  <c:v>10.227380952380953</c:v>
                </c:pt>
                <c:pt idx="711">
                  <c:v>10.241785714285713</c:v>
                </c:pt>
                <c:pt idx="712">
                  <c:v>10.256190476190469</c:v>
                </c:pt>
                <c:pt idx="713">
                  <c:v>10.270595238095252</c:v>
                </c:pt>
                <c:pt idx="714">
                  <c:v>10.285</c:v>
                </c:pt>
                <c:pt idx="715">
                  <c:v>10.299404761904762</c:v>
                </c:pt>
                <c:pt idx="716">
                  <c:v>10.313809523809526</c:v>
                </c:pt>
                <c:pt idx="717">
                  <c:v>10.328214285714285</c:v>
                </c:pt>
                <c:pt idx="718">
                  <c:v>10.342619047619054</c:v>
                </c:pt>
                <c:pt idx="719">
                  <c:v>10.357023809523817</c:v>
                </c:pt>
                <c:pt idx="720">
                  <c:v>10.371428571428572</c:v>
                </c:pt>
                <c:pt idx="721">
                  <c:v>10.385833333333341</c:v>
                </c:pt>
                <c:pt idx="722">
                  <c:v>10.400238095238096</c:v>
                </c:pt>
                <c:pt idx="723">
                  <c:v>10.414642857142864</c:v>
                </c:pt>
                <c:pt idx="724">
                  <c:v>10.429047619047632</c:v>
                </c:pt>
                <c:pt idx="725">
                  <c:v>10.443452380952381</c:v>
                </c:pt>
                <c:pt idx="726">
                  <c:v>10.457857142857142</c:v>
                </c:pt>
                <c:pt idx="727">
                  <c:v>10.472261904761904</c:v>
                </c:pt>
                <c:pt idx="728">
                  <c:v>10.486666666666675</c:v>
                </c:pt>
                <c:pt idx="729">
                  <c:v>10.501071428571416</c:v>
                </c:pt>
                <c:pt idx="730">
                  <c:v>10.515476190476194</c:v>
                </c:pt>
                <c:pt idx="731">
                  <c:v>10.52988095238096</c:v>
                </c:pt>
                <c:pt idx="732">
                  <c:v>10.544285714285714</c:v>
                </c:pt>
                <c:pt idx="733">
                  <c:v>10.558690476190471</c:v>
                </c:pt>
                <c:pt idx="734">
                  <c:v>10.573095238095252</c:v>
                </c:pt>
                <c:pt idx="735">
                  <c:v>10.5875</c:v>
                </c:pt>
                <c:pt idx="736">
                  <c:v>10.601904761904763</c:v>
                </c:pt>
                <c:pt idx="737">
                  <c:v>10.616309523809523</c:v>
                </c:pt>
                <c:pt idx="738">
                  <c:v>10.630714285714285</c:v>
                </c:pt>
                <c:pt idx="739">
                  <c:v>10.645119047619049</c:v>
                </c:pt>
                <c:pt idx="740">
                  <c:v>10.659523809523817</c:v>
                </c:pt>
                <c:pt idx="741">
                  <c:v>10.673928571428569</c:v>
                </c:pt>
                <c:pt idx="742">
                  <c:v>10.688333333333333</c:v>
                </c:pt>
                <c:pt idx="743">
                  <c:v>10.7027380952381</c:v>
                </c:pt>
                <c:pt idx="744">
                  <c:v>10.717142857142857</c:v>
                </c:pt>
                <c:pt idx="745">
                  <c:v>10.731547619047626</c:v>
                </c:pt>
                <c:pt idx="746">
                  <c:v>10.745952380952373</c:v>
                </c:pt>
                <c:pt idx="747">
                  <c:v>10.760357142857135</c:v>
                </c:pt>
                <c:pt idx="748">
                  <c:v>10.774761904761903</c:v>
                </c:pt>
                <c:pt idx="749">
                  <c:v>10.78916666666667</c:v>
                </c:pt>
                <c:pt idx="750">
                  <c:v>10.803571428571422</c:v>
                </c:pt>
                <c:pt idx="751">
                  <c:v>10.817976190476191</c:v>
                </c:pt>
                <c:pt idx="752">
                  <c:v>10.832380952380959</c:v>
                </c:pt>
                <c:pt idx="753">
                  <c:v>10.846785714285721</c:v>
                </c:pt>
                <c:pt idx="754">
                  <c:v>10.861190476190473</c:v>
                </c:pt>
                <c:pt idx="755">
                  <c:v>10.875595238095258</c:v>
                </c:pt>
                <c:pt idx="756">
                  <c:v>10.89</c:v>
                </c:pt>
                <c:pt idx="757">
                  <c:v>10.904404761904766</c:v>
                </c:pt>
                <c:pt idx="758">
                  <c:v>10.918809523809523</c:v>
                </c:pt>
                <c:pt idx="759">
                  <c:v>10.933214285714286</c:v>
                </c:pt>
                <c:pt idx="760">
                  <c:v>10.94761904761905</c:v>
                </c:pt>
                <c:pt idx="761">
                  <c:v>10.962023809523817</c:v>
                </c:pt>
                <c:pt idx="762">
                  <c:v>10.976428571428572</c:v>
                </c:pt>
                <c:pt idx="763">
                  <c:v>10.990833333333336</c:v>
                </c:pt>
                <c:pt idx="764">
                  <c:v>11.0052380952381</c:v>
                </c:pt>
                <c:pt idx="765">
                  <c:v>11.019642857142866</c:v>
                </c:pt>
                <c:pt idx="766">
                  <c:v>11.034047619047627</c:v>
                </c:pt>
                <c:pt idx="767">
                  <c:v>11.048452380952371</c:v>
                </c:pt>
                <c:pt idx="768">
                  <c:v>11.062857142857142</c:v>
                </c:pt>
                <c:pt idx="769">
                  <c:v>11.077261904761905</c:v>
                </c:pt>
                <c:pt idx="770">
                  <c:v>11.09166666666667</c:v>
                </c:pt>
                <c:pt idx="771">
                  <c:v>11.106071428571417</c:v>
                </c:pt>
                <c:pt idx="772">
                  <c:v>11.12047619047619</c:v>
                </c:pt>
                <c:pt idx="773">
                  <c:v>11.134880952380952</c:v>
                </c:pt>
                <c:pt idx="774">
                  <c:v>11.149285714285714</c:v>
                </c:pt>
                <c:pt idx="775">
                  <c:v>11.163690476190473</c:v>
                </c:pt>
                <c:pt idx="776">
                  <c:v>11.178095238095246</c:v>
                </c:pt>
                <c:pt idx="777">
                  <c:v>11.192500000000004</c:v>
                </c:pt>
                <c:pt idx="778">
                  <c:v>11.206904761904761</c:v>
                </c:pt>
                <c:pt idx="779">
                  <c:v>11.221309523809518</c:v>
                </c:pt>
                <c:pt idx="780">
                  <c:v>11.235714285714286</c:v>
                </c:pt>
              </c:numCache>
            </c:numRef>
          </c:xVal>
          <c:yVal>
            <c:numRef>
              <c:f>A50FSV!$F$4:$F$784</c:f>
              <c:numCache>
                <c:formatCode>General</c:formatCode>
                <c:ptCount val="781"/>
                <c:pt idx="0">
                  <c:v>0</c:v>
                </c:pt>
                <c:pt idx="1">
                  <c:v>0.22000000000000003</c:v>
                </c:pt>
                <c:pt idx="2">
                  <c:v>0.2</c:v>
                </c:pt>
                <c:pt idx="3">
                  <c:v>0.2</c:v>
                </c:pt>
                <c:pt idx="4">
                  <c:v>0.2</c:v>
                </c:pt>
                <c:pt idx="5">
                  <c:v>0.2</c:v>
                </c:pt>
                <c:pt idx="6">
                  <c:v>0.2</c:v>
                </c:pt>
                <c:pt idx="7">
                  <c:v>0.19</c:v>
                </c:pt>
                <c:pt idx="8">
                  <c:v>0.2</c:v>
                </c:pt>
                <c:pt idx="9">
                  <c:v>0.2</c:v>
                </c:pt>
                <c:pt idx="10">
                  <c:v>0.1800000000000001</c:v>
                </c:pt>
                <c:pt idx="11">
                  <c:v>0.19</c:v>
                </c:pt>
                <c:pt idx="12">
                  <c:v>0.19</c:v>
                </c:pt>
                <c:pt idx="13">
                  <c:v>0.1800000000000001</c:v>
                </c:pt>
                <c:pt idx="14">
                  <c:v>0.1800000000000001</c:v>
                </c:pt>
                <c:pt idx="15">
                  <c:v>0.17</c:v>
                </c:pt>
                <c:pt idx="16">
                  <c:v>0.1800000000000001</c:v>
                </c:pt>
                <c:pt idx="17">
                  <c:v>0.17</c:v>
                </c:pt>
                <c:pt idx="18">
                  <c:v>0.16000000000000003</c:v>
                </c:pt>
                <c:pt idx="19">
                  <c:v>0.1800000000000001</c:v>
                </c:pt>
                <c:pt idx="20">
                  <c:v>0.15000000000000013</c:v>
                </c:pt>
                <c:pt idx="21">
                  <c:v>0.15000000000000013</c:v>
                </c:pt>
                <c:pt idx="22">
                  <c:v>0.15000000000000013</c:v>
                </c:pt>
                <c:pt idx="23">
                  <c:v>0.16000000000000003</c:v>
                </c:pt>
                <c:pt idx="24">
                  <c:v>0.16000000000000003</c:v>
                </c:pt>
                <c:pt idx="25">
                  <c:v>0.14000000000000001</c:v>
                </c:pt>
                <c:pt idx="26">
                  <c:v>0.15000000000000013</c:v>
                </c:pt>
                <c:pt idx="27">
                  <c:v>0.15000000000000013</c:v>
                </c:pt>
                <c:pt idx="28">
                  <c:v>0.15000000000000013</c:v>
                </c:pt>
                <c:pt idx="29">
                  <c:v>0.14000000000000001</c:v>
                </c:pt>
                <c:pt idx="30">
                  <c:v>0.15000000000000013</c:v>
                </c:pt>
                <c:pt idx="31">
                  <c:v>0.15000000000000013</c:v>
                </c:pt>
                <c:pt idx="32">
                  <c:v>0.14000000000000001</c:v>
                </c:pt>
                <c:pt idx="33">
                  <c:v>0.14000000000000001</c:v>
                </c:pt>
                <c:pt idx="34">
                  <c:v>0.14000000000000001</c:v>
                </c:pt>
                <c:pt idx="35">
                  <c:v>0.15000000000000013</c:v>
                </c:pt>
                <c:pt idx="36">
                  <c:v>0.17</c:v>
                </c:pt>
                <c:pt idx="37">
                  <c:v>0.14000000000000001</c:v>
                </c:pt>
                <c:pt idx="38">
                  <c:v>0.13</c:v>
                </c:pt>
                <c:pt idx="39">
                  <c:v>0.13</c:v>
                </c:pt>
                <c:pt idx="40">
                  <c:v>0.14000000000000001</c:v>
                </c:pt>
                <c:pt idx="41">
                  <c:v>0.13</c:v>
                </c:pt>
                <c:pt idx="42">
                  <c:v>0.14000000000000001</c:v>
                </c:pt>
                <c:pt idx="43">
                  <c:v>0.14000000000000001</c:v>
                </c:pt>
                <c:pt idx="44">
                  <c:v>0.15000000000000013</c:v>
                </c:pt>
                <c:pt idx="45">
                  <c:v>0.15000000000000013</c:v>
                </c:pt>
                <c:pt idx="46">
                  <c:v>0.15000000000000013</c:v>
                </c:pt>
                <c:pt idx="47">
                  <c:v>0.15000000000000013</c:v>
                </c:pt>
                <c:pt idx="48">
                  <c:v>0.16000000000000003</c:v>
                </c:pt>
                <c:pt idx="49">
                  <c:v>0.16000000000000003</c:v>
                </c:pt>
                <c:pt idx="50">
                  <c:v>0.16000000000000003</c:v>
                </c:pt>
                <c:pt idx="51">
                  <c:v>0.16000000000000003</c:v>
                </c:pt>
                <c:pt idx="52">
                  <c:v>0.16000000000000003</c:v>
                </c:pt>
                <c:pt idx="53">
                  <c:v>0.16000000000000003</c:v>
                </c:pt>
                <c:pt idx="54">
                  <c:v>0.16000000000000003</c:v>
                </c:pt>
                <c:pt idx="55">
                  <c:v>0.16000000000000003</c:v>
                </c:pt>
                <c:pt idx="56">
                  <c:v>0.16000000000000003</c:v>
                </c:pt>
                <c:pt idx="57">
                  <c:v>0.16000000000000003</c:v>
                </c:pt>
                <c:pt idx="58">
                  <c:v>0.16000000000000003</c:v>
                </c:pt>
                <c:pt idx="59">
                  <c:v>0.16000000000000003</c:v>
                </c:pt>
                <c:pt idx="60">
                  <c:v>0.16000000000000003</c:v>
                </c:pt>
                <c:pt idx="61">
                  <c:v>0.16000000000000003</c:v>
                </c:pt>
                <c:pt idx="62">
                  <c:v>0.15000000000000013</c:v>
                </c:pt>
                <c:pt idx="63">
                  <c:v>0.15000000000000013</c:v>
                </c:pt>
                <c:pt idx="64">
                  <c:v>0.15000000000000013</c:v>
                </c:pt>
                <c:pt idx="65">
                  <c:v>0.15000000000000013</c:v>
                </c:pt>
                <c:pt idx="66">
                  <c:v>0.15000000000000013</c:v>
                </c:pt>
                <c:pt idx="67">
                  <c:v>0.15000000000000013</c:v>
                </c:pt>
                <c:pt idx="68">
                  <c:v>0.16000000000000003</c:v>
                </c:pt>
                <c:pt idx="69">
                  <c:v>0.15000000000000013</c:v>
                </c:pt>
                <c:pt idx="70">
                  <c:v>0.15000000000000013</c:v>
                </c:pt>
                <c:pt idx="71">
                  <c:v>0.15000000000000013</c:v>
                </c:pt>
                <c:pt idx="72">
                  <c:v>0.15000000000000013</c:v>
                </c:pt>
                <c:pt idx="73">
                  <c:v>0.15000000000000013</c:v>
                </c:pt>
                <c:pt idx="74">
                  <c:v>0.15000000000000013</c:v>
                </c:pt>
                <c:pt idx="75">
                  <c:v>0.15000000000000013</c:v>
                </c:pt>
                <c:pt idx="76">
                  <c:v>0.15000000000000013</c:v>
                </c:pt>
                <c:pt idx="77">
                  <c:v>0.15000000000000013</c:v>
                </c:pt>
                <c:pt idx="78">
                  <c:v>0.15000000000000013</c:v>
                </c:pt>
                <c:pt idx="79">
                  <c:v>0.15000000000000013</c:v>
                </c:pt>
                <c:pt idx="80">
                  <c:v>0.15000000000000013</c:v>
                </c:pt>
                <c:pt idx="81">
                  <c:v>0.14000000000000001</c:v>
                </c:pt>
                <c:pt idx="82">
                  <c:v>0.14000000000000001</c:v>
                </c:pt>
                <c:pt idx="83">
                  <c:v>0.14000000000000001</c:v>
                </c:pt>
                <c:pt idx="84">
                  <c:v>0.15000000000000013</c:v>
                </c:pt>
                <c:pt idx="85">
                  <c:v>0.14000000000000001</c:v>
                </c:pt>
                <c:pt idx="86">
                  <c:v>0.14000000000000001</c:v>
                </c:pt>
                <c:pt idx="87">
                  <c:v>0.14000000000000001</c:v>
                </c:pt>
                <c:pt idx="88">
                  <c:v>0.14000000000000001</c:v>
                </c:pt>
                <c:pt idx="89">
                  <c:v>0.14000000000000001</c:v>
                </c:pt>
                <c:pt idx="90">
                  <c:v>0.14000000000000001</c:v>
                </c:pt>
                <c:pt idx="91">
                  <c:v>0.14000000000000001</c:v>
                </c:pt>
                <c:pt idx="92">
                  <c:v>0.13</c:v>
                </c:pt>
                <c:pt idx="93">
                  <c:v>0.14000000000000001</c:v>
                </c:pt>
                <c:pt idx="94">
                  <c:v>0.14000000000000001</c:v>
                </c:pt>
                <c:pt idx="95">
                  <c:v>0.17</c:v>
                </c:pt>
                <c:pt idx="96">
                  <c:v>0.27</c:v>
                </c:pt>
                <c:pt idx="97">
                  <c:v>0.5</c:v>
                </c:pt>
                <c:pt idx="98">
                  <c:v>0.71000000000000041</c:v>
                </c:pt>
                <c:pt idx="99">
                  <c:v>0.90999999999999992</c:v>
                </c:pt>
                <c:pt idx="100">
                  <c:v>1.129999999999999</c:v>
                </c:pt>
                <c:pt idx="101">
                  <c:v>1.349999999999999</c:v>
                </c:pt>
                <c:pt idx="102">
                  <c:v>1.57</c:v>
                </c:pt>
                <c:pt idx="103">
                  <c:v>1.7899999999999987</c:v>
                </c:pt>
                <c:pt idx="104">
                  <c:v>2.02</c:v>
                </c:pt>
                <c:pt idx="105">
                  <c:v>2.2400000000000002</c:v>
                </c:pt>
                <c:pt idx="106">
                  <c:v>2.4400000000000004</c:v>
                </c:pt>
                <c:pt idx="107">
                  <c:v>2.66</c:v>
                </c:pt>
                <c:pt idx="108">
                  <c:v>2.8499999999999988</c:v>
                </c:pt>
                <c:pt idx="109">
                  <c:v>3.06</c:v>
                </c:pt>
                <c:pt idx="110">
                  <c:v>3.29</c:v>
                </c:pt>
                <c:pt idx="111">
                  <c:v>3.5</c:v>
                </c:pt>
                <c:pt idx="112">
                  <c:v>3.7199999999999998</c:v>
                </c:pt>
                <c:pt idx="113">
                  <c:v>3.9099999999999997</c:v>
                </c:pt>
                <c:pt idx="114">
                  <c:v>4.1199999999999966</c:v>
                </c:pt>
                <c:pt idx="115">
                  <c:v>4.3100000000000005</c:v>
                </c:pt>
                <c:pt idx="116">
                  <c:v>4.49</c:v>
                </c:pt>
                <c:pt idx="117">
                  <c:v>4.6899999999999995</c:v>
                </c:pt>
                <c:pt idx="118">
                  <c:v>4.87</c:v>
                </c:pt>
                <c:pt idx="119">
                  <c:v>5.08</c:v>
                </c:pt>
                <c:pt idx="120">
                  <c:v>5.29</c:v>
                </c:pt>
                <c:pt idx="121">
                  <c:v>5.5</c:v>
                </c:pt>
                <c:pt idx="122">
                  <c:v>5.71</c:v>
                </c:pt>
                <c:pt idx="123">
                  <c:v>5.91</c:v>
                </c:pt>
                <c:pt idx="124">
                  <c:v>6.1099999999999985</c:v>
                </c:pt>
                <c:pt idx="125">
                  <c:v>6.3</c:v>
                </c:pt>
                <c:pt idx="126">
                  <c:v>6.4700000000000024</c:v>
                </c:pt>
                <c:pt idx="127">
                  <c:v>6.6499999999999995</c:v>
                </c:pt>
                <c:pt idx="128">
                  <c:v>6.8100000000000005</c:v>
                </c:pt>
                <c:pt idx="129">
                  <c:v>7.0200000000000005</c:v>
                </c:pt>
                <c:pt idx="130">
                  <c:v>7.22</c:v>
                </c:pt>
                <c:pt idx="131">
                  <c:v>7.42</c:v>
                </c:pt>
                <c:pt idx="132">
                  <c:v>7.6199999999999966</c:v>
                </c:pt>
                <c:pt idx="133">
                  <c:v>7.8</c:v>
                </c:pt>
                <c:pt idx="134">
                  <c:v>7.9899999999999993</c:v>
                </c:pt>
                <c:pt idx="135">
                  <c:v>8.15</c:v>
                </c:pt>
                <c:pt idx="136">
                  <c:v>8.3100000000000023</c:v>
                </c:pt>
                <c:pt idx="137">
                  <c:v>8.4800000000000022</c:v>
                </c:pt>
                <c:pt idx="138">
                  <c:v>8.65</c:v>
                </c:pt>
                <c:pt idx="139">
                  <c:v>8.8500000000000068</c:v>
                </c:pt>
                <c:pt idx="140">
                  <c:v>9.0600000000000023</c:v>
                </c:pt>
                <c:pt idx="141">
                  <c:v>9.2900000000000009</c:v>
                </c:pt>
                <c:pt idx="142">
                  <c:v>9.4800000000000022</c:v>
                </c:pt>
                <c:pt idx="143">
                  <c:v>9.65</c:v>
                </c:pt>
                <c:pt idx="144">
                  <c:v>9.8600000000000048</c:v>
                </c:pt>
                <c:pt idx="145">
                  <c:v>10.030000000000001</c:v>
                </c:pt>
                <c:pt idx="146">
                  <c:v>10.18</c:v>
                </c:pt>
                <c:pt idx="147">
                  <c:v>10.320000000000002</c:v>
                </c:pt>
                <c:pt idx="148">
                  <c:v>10.51</c:v>
                </c:pt>
                <c:pt idx="149">
                  <c:v>10.68</c:v>
                </c:pt>
                <c:pt idx="150">
                  <c:v>10.880000000000004</c:v>
                </c:pt>
                <c:pt idx="151">
                  <c:v>11.09</c:v>
                </c:pt>
                <c:pt idx="152">
                  <c:v>11.28</c:v>
                </c:pt>
                <c:pt idx="153">
                  <c:v>11.470000000000002</c:v>
                </c:pt>
                <c:pt idx="154">
                  <c:v>11.65</c:v>
                </c:pt>
                <c:pt idx="155">
                  <c:v>11.820000000000002</c:v>
                </c:pt>
                <c:pt idx="156">
                  <c:v>11.980000000000002</c:v>
                </c:pt>
                <c:pt idx="157">
                  <c:v>12.139999999999999</c:v>
                </c:pt>
                <c:pt idx="158">
                  <c:v>12.320000000000002</c:v>
                </c:pt>
                <c:pt idx="159">
                  <c:v>12.51</c:v>
                </c:pt>
                <c:pt idx="160">
                  <c:v>12.69</c:v>
                </c:pt>
                <c:pt idx="161">
                  <c:v>12.870000000000006</c:v>
                </c:pt>
                <c:pt idx="162">
                  <c:v>13.03</c:v>
                </c:pt>
                <c:pt idx="163">
                  <c:v>13.229999999999999</c:v>
                </c:pt>
                <c:pt idx="164">
                  <c:v>13.380000000000004</c:v>
                </c:pt>
                <c:pt idx="165">
                  <c:v>13.560000000000002</c:v>
                </c:pt>
                <c:pt idx="166">
                  <c:v>13.7</c:v>
                </c:pt>
                <c:pt idx="167">
                  <c:v>13.79</c:v>
                </c:pt>
                <c:pt idx="168">
                  <c:v>13.890000000000002</c:v>
                </c:pt>
                <c:pt idx="169">
                  <c:v>13.970000000000002</c:v>
                </c:pt>
                <c:pt idx="170">
                  <c:v>14.05</c:v>
                </c:pt>
                <c:pt idx="171">
                  <c:v>14.12</c:v>
                </c:pt>
                <c:pt idx="172">
                  <c:v>14.17</c:v>
                </c:pt>
                <c:pt idx="173">
                  <c:v>14.2</c:v>
                </c:pt>
                <c:pt idx="174">
                  <c:v>14.25</c:v>
                </c:pt>
                <c:pt idx="175">
                  <c:v>14.27</c:v>
                </c:pt>
                <c:pt idx="176">
                  <c:v>14.29</c:v>
                </c:pt>
                <c:pt idx="177">
                  <c:v>14.28</c:v>
                </c:pt>
                <c:pt idx="178">
                  <c:v>14.350000000000007</c:v>
                </c:pt>
                <c:pt idx="179">
                  <c:v>14.360000000000007</c:v>
                </c:pt>
                <c:pt idx="180">
                  <c:v>14.400000000000002</c:v>
                </c:pt>
                <c:pt idx="181">
                  <c:v>14.44</c:v>
                </c:pt>
                <c:pt idx="182">
                  <c:v>14.450000000000006</c:v>
                </c:pt>
                <c:pt idx="183">
                  <c:v>14.460000000000004</c:v>
                </c:pt>
                <c:pt idx="184">
                  <c:v>14.5</c:v>
                </c:pt>
                <c:pt idx="185">
                  <c:v>14.54</c:v>
                </c:pt>
                <c:pt idx="186">
                  <c:v>14.55</c:v>
                </c:pt>
                <c:pt idx="187">
                  <c:v>14.5</c:v>
                </c:pt>
                <c:pt idx="188">
                  <c:v>14.5</c:v>
                </c:pt>
                <c:pt idx="189">
                  <c:v>14.480000000000002</c:v>
                </c:pt>
                <c:pt idx="190">
                  <c:v>14.51</c:v>
                </c:pt>
                <c:pt idx="191">
                  <c:v>14.560000000000002</c:v>
                </c:pt>
                <c:pt idx="192">
                  <c:v>14.53</c:v>
                </c:pt>
                <c:pt idx="193">
                  <c:v>14.55</c:v>
                </c:pt>
                <c:pt idx="194">
                  <c:v>14.55</c:v>
                </c:pt>
                <c:pt idx="195">
                  <c:v>14.560000000000002</c:v>
                </c:pt>
                <c:pt idx="196">
                  <c:v>14.58</c:v>
                </c:pt>
                <c:pt idx="197">
                  <c:v>14.59</c:v>
                </c:pt>
                <c:pt idx="198">
                  <c:v>14.61</c:v>
                </c:pt>
                <c:pt idx="199">
                  <c:v>14.61</c:v>
                </c:pt>
                <c:pt idx="200">
                  <c:v>14.61</c:v>
                </c:pt>
                <c:pt idx="201">
                  <c:v>14.58</c:v>
                </c:pt>
                <c:pt idx="202">
                  <c:v>14.58</c:v>
                </c:pt>
                <c:pt idx="203">
                  <c:v>14.59</c:v>
                </c:pt>
                <c:pt idx="204">
                  <c:v>14.639999999999999</c:v>
                </c:pt>
                <c:pt idx="205">
                  <c:v>14.639999999999999</c:v>
                </c:pt>
                <c:pt idx="206">
                  <c:v>14.66</c:v>
                </c:pt>
                <c:pt idx="207">
                  <c:v>14.68</c:v>
                </c:pt>
                <c:pt idx="208">
                  <c:v>14.69</c:v>
                </c:pt>
                <c:pt idx="209">
                  <c:v>14.66</c:v>
                </c:pt>
                <c:pt idx="210">
                  <c:v>14.66</c:v>
                </c:pt>
                <c:pt idx="211">
                  <c:v>14.65</c:v>
                </c:pt>
                <c:pt idx="212">
                  <c:v>14.629999999999999</c:v>
                </c:pt>
                <c:pt idx="213">
                  <c:v>14.639999999999999</c:v>
                </c:pt>
                <c:pt idx="214">
                  <c:v>14.61</c:v>
                </c:pt>
                <c:pt idx="215">
                  <c:v>14.629999999999999</c:v>
                </c:pt>
                <c:pt idx="216">
                  <c:v>14.639999999999999</c:v>
                </c:pt>
                <c:pt idx="217">
                  <c:v>14.629999999999999</c:v>
                </c:pt>
                <c:pt idx="218">
                  <c:v>14.639999999999999</c:v>
                </c:pt>
                <c:pt idx="219">
                  <c:v>14.61</c:v>
                </c:pt>
                <c:pt idx="220">
                  <c:v>14.6</c:v>
                </c:pt>
                <c:pt idx="221">
                  <c:v>14.59</c:v>
                </c:pt>
                <c:pt idx="222">
                  <c:v>14.59</c:v>
                </c:pt>
                <c:pt idx="223">
                  <c:v>14.61</c:v>
                </c:pt>
                <c:pt idx="224">
                  <c:v>14.6</c:v>
                </c:pt>
                <c:pt idx="225">
                  <c:v>14.560000000000002</c:v>
                </c:pt>
                <c:pt idx="226">
                  <c:v>14.55</c:v>
                </c:pt>
                <c:pt idx="227">
                  <c:v>14.58</c:v>
                </c:pt>
                <c:pt idx="228">
                  <c:v>14.58</c:v>
                </c:pt>
                <c:pt idx="229">
                  <c:v>14.560000000000002</c:v>
                </c:pt>
                <c:pt idx="230">
                  <c:v>14.560000000000002</c:v>
                </c:pt>
                <c:pt idx="231">
                  <c:v>14.54</c:v>
                </c:pt>
                <c:pt idx="232">
                  <c:v>14.53</c:v>
                </c:pt>
                <c:pt idx="233">
                  <c:v>14.53</c:v>
                </c:pt>
                <c:pt idx="234">
                  <c:v>14.560000000000002</c:v>
                </c:pt>
                <c:pt idx="235">
                  <c:v>14.629999999999999</c:v>
                </c:pt>
                <c:pt idx="236">
                  <c:v>14.61</c:v>
                </c:pt>
                <c:pt idx="237">
                  <c:v>14.6</c:v>
                </c:pt>
                <c:pt idx="238">
                  <c:v>14.58</c:v>
                </c:pt>
                <c:pt idx="239">
                  <c:v>14.570000000000002</c:v>
                </c:pt>
                <c:pt idx="240">
                  <c:v>14.52</c:v>
                </c:pt>
                <c:pt idx="241">
                  <c:v>14.53</c:v>
                </c:pt>
                <c:pt idx="242">
                  <c:v>14.570000000000002</c:v>
                </c:pt>
                <c:pt idx="243">
                  <c:v>14.629999999999999</c:v>
                </c:pt>
                <c:pt idx="244">
                  <c:v>14.66</c:v>
                </c:pt>
                <c:pt idx="245">
                  <c:v>14.629999999999999</c:v>
                </c:pt>
                <c:pt idx="246">
                  <c:v>14.6</c:v>
                </c:pt>
                <c:pt idx="247">
                  <c:v>14.639999999999999</c:v>
                </c:pt>
                <c:pt idx="248">
                  <c:v>14.68</c:v>
                </c:pt>
                <c:pt idx="249">
                  <c:v>14.709999999999999</c:v>
                </c:pt>
                <c:pt idx="250">
                  <c:v>14.729999999999999</c:v>
                </c:pt>
                <c:pt idx="251">
                  <c:v>14.78</c:v>
                </c:pt>
                <c:pt idx="252">
                  <c:v>14.8</c:v>
                </c:pt>
                <c:pt idx="253">
                  <c:v>14.75</c:v>
                </c:pt>
                <c:pt idx="254">
                  <c:v>14.729999999999999</c:v>
                </c:pt>
                <c:pt idx="255">
                  <c:v>14.75</c:v>
                </c:pt>
                <c:pt idx="256">
                  <c:v>14.77</c:v>
                </c:pt>
                <c:pt idx="257">
                  <c:v>14.76</c:v>
                </c:pt>
                <c:pt idx="258">
                  <c:v>14.76</c:v>
                </c:pt>
                <c:pt idx="259">
                  <c:v>14.810000000000002</c:v>
                </c:pt>
                <c:pt idx="260">
                  <c:v>14.820000000000002</c:v>
                </c:pt>
                <c:pt idx="261">
                  <c:v>14.810000000000002</c:v>
                </c:pt>
                <c:pt idx="262">
                  <c:v>14.83</c:v>
                </c:pt>
                <c:pt idx="263">
                  <c:v>14.810000000000002</c:v>
                </c:pt>
                <c:pt idx="264">
                  <c:v>14.8</c:v>
                </c:pt>
                <c:pt idx="265">
                  <c:v>14.8</c:v>
                </c:pt>
                <c:pt idx="266">
                  <c:v>14.850000000000007</c:v>
                </c:pt>
                <c:pt idx="267">
                  <c:v>14.880000000000004</c:v>
                </c:pt>
                <c:pt idx="268">
                  <c:v>14.92</c:v>
                </c:pt>
                <c:pt idx="269">
                  <c:v>14.94</c:v>
                </c:pt>
                <c:pt idx="270">
                  <c:v>14.92</c:v>
                </c:pt>
                <c:pt idx="271">
                  <c:v>14.900000000000002</c:v>
                </c:pt>
                <c:pt idx="272">
                  <c:v>14.890000000000002</c:v>
                </c:pt>
                <c:pt idx="273">
                  <c:v>14.870000000000006</c:v>
                </c:pt>
                <c:pt idx="274">
                  <c:v>14.850000000000007</c:v>
                </c:pt>
                <c:pt idx="275">
                  <c:v>14.860000000000007</c:v>
                </c:pt>
                <c:pt idx="276">
                  <c:v>14.870000000000006</c:v>
                </c:pt>
                <c:pt idx="277">
                  <c:v>14.900000000000002</c:v>
                </c:pt>
                <c:pt idx="278">
                  <c:v>14.91</c:v>
                </c:pt>
                <c:pt idx="279">
                  <c:v>14.92</c:v>
                </c:pt>
                <c:pt idx="280">
                  <c:v>14.94</c:v>
                </c:pt>
                <c:pt idx="281">
                  <c:v>14.950000000000006</c:v>
                </c:pt>
                <c:pt idx="282">
                  <c:v>14.990000000000002</c:v>
                </c:pt>
                <c:pt idx="283">
                  <c:v>14.990000000000002</c:v>
                </c:pt>
                <c:pt idx="284">
                  <c:v>14.980000000000002</c:v>
                </c:pt>
                <c:pt idx="285">
                  <c:v>14.970000000000002</c:v>
                </c:pt>
                <c:pt idx="286">
                  <c:v>14.980000000000002</c:v>
                </c:pt>
                <c:pt idx="287">
                  <c:v>14.970000000000002</c:v>
                </c:pt>
                <c:pt idx="288">
                  <c:v>14.94</c:v>
                </c:pt>
                <c:pt idx="289">
                  <c:v>14.970000000000002</c:v>
                </c:pt>
                <c:pt idx="290">
                  <c:v>15.01</c:v>
                </c:pt>
                <c:pt idx="291">
                  <c:v>15.03</c:v>
                </c:pt>
                <c:pt idx="292">
                  <c:v>15.02</c:v>
                </c:pt>
                <c:pt idx="293">
                  <c:v>15.04</c:v>
                </c:pt>
                <c:pt idx="294">
                  <c:v>15.070000000000002</c:v>
                </c:pt>
                <c:pt idx="295">
                  <c:v>15.1</c:v>
                </c:pt>
                <c:pt idx="296">
                  <c:v>15.1</c:v>
                </c:pt>
                <c:pt idx="297">
                  <c:v>15.1</c:v>
                </c:pt>
                <c:pt idx="298">
                  <c:v>15.1</c:v>
                </c:pt>
                <c:pt idx="299">
                  <c:v>15.1</c:v>
                </c:pt>
                <c:pt idx="300">
                  <c:v>15.08</c:v>
                </c:pt>
                <c:pt idx="301">
                  <c:v>15.08</c:v>
                </c:pt>
                <c:pt idx="302">
                  <c:v>15.08</c:v>
                </c:pt>
                <c:pt idx="303">
                  <c:v>15.1</c:v>
                </c:pt>
                <c:pt idx="304">
                  <c:v>15.09</c:v>
                </c:pt>
                <c:pt idx="305">
                  <c:v>15.08</c:v>
                </c:pt>
                <c:pt idx="306">
                  <c:v>15.08</c:v>
                </c:pt>
                <c:pt idx="307">
                  <c:v>15.1</c:v>
                </c:pt>
                <c:pt idx="308">
                  <c:v>15.09</c:v>
                </c:pt>
                <c:pt idx="309">
                  <c:v>15.09</c:v>
                </c:pt>
                <c:pt idx="310">
                  <c:v>15.09</c:v>
                </c:pt>
                <c:pt idx="311">
                  <c:v>15.08</c:v>
                </c:pt>
                <c:pt idx="312">
                  <c:v>15.11</c:v>
                </c:pt>
                <c:pt idx="313">
                  <c:v>15.09</c:v>
                </c:pt>
                <c:pt idx="314">
                  <c:v>15.060000000000002</c:v>
                </c:pt>
                <c:pt idx="315">
                  <c:v>15.05</c:v>
                </c:pt>
                <c:pt idx="316">
                  <c:v>15.05</c:v>
                </c:pt>
                <c:pt idx="317">
                  <c:v>15.04</c:v>
                </c:pt>
                <c:pt idx="318">
                  <c:v>15.04</c:v>
                </c:pt>
                <c:pt idx="319">
                  <c:v>15.05</c:v>
                </c:pt>
                <c:pt idx="320">
                  <c:v>15.060000000000002</c:v>
                </c:pt>
                <c:pt idx="321">
                  <c:v>15.05</c:v>
                </c:pt>
                <c:pt idx="322">
                  <c:v>15.02</c:v>
                </c:pt>
                <c:pt idx="323">
                  <c:v>14.970000000000002</c:v>
                </c:pt>
                <c:pt idx="324">
                  <c:v>14.950000000000006</c:v>
                </c:pt>
                <c:pt idx="325">
                  <c:v>14.94</c:v>
                </c:pt>
                <c:pt idx="326">
                  <c:v>14.92</c:v>
                </c:pt>
                <c:pt idx="327">
                  <c:v>14.880000000000004</c:v>
                </c:pt>
                <c:pt idx="328">
                  <c:v>14.890000000000002</c:v>
                </c:pt>
                <c:pt idx="329">
                  <c:v>14.900000000000002</c:v>
                </c:pt>
                <c:pt idx="330">
                  <c:v>14.960000000000004</c:v>
                </c:pt>
                <c:pt idx="331">
                  <c:v>14.980000000000002</c:v>
                </c:pt>
                <c:pt idx="332">
                  <c:v>15</c:v>
                </c:pt>
                <c:pt idx="333">
                  <c:v>15</c:v>
                </c:pt>
                <c:pt idx="334">
                  <c:v>14.980000000000002</c:v>
                </c:pt>
                <c:pt idx="335">
                  <c:v>14.970000000000002</c:v>
                </c:pt>
                <c:pt idx="336">
                  <c:v>14.970000000000002</c:v>
                </c:pt>
                <c:pt idx="337">
                  <c:v>14.980000000000002</c:v>
                </c:pt>
                <c:pt idx="338">
                  <c:v>15</c:v>
                </c:pt>
                <c:pt idx="339">
                  <c:v>15</c:v>
                </c:pt>
                <c:pt idx="340">
                  <c:v>14.990000000000002</c:v>
                </c:pt>
                <c:pt idx="341">
                  <c:v>14.970000000000002</c:v>
                </c:pt>
                <c:pt idx="342">
                  <c:v>14.960000000000004</c:v>
                </c:pt>
                <c:pt idx="343">
                  <c:v>14.970000000000002</c:v>
                </c:pt>
                <c:pt idx="344">
                  <c:v>15</c:v>
                </c:pt>
                <c:pt idx="345">
                  <c:v>15</c:v>
                </c:pt>
                <c:pt idx="346">
                  <c:v>15.01</c:v>
                </c:pt>
                <c:pt idx="347">
                  <c:v>15.01</c:v>
                </c:pt>
                <c:pt idx="348">
                  <c:v>15.01</c:v>
                </c:pt>
                <c:pt idx="349">
                  <c:v>14.990000000000002</c:v>
                </c:pt>
                <c:pt idx="350">
                  <c:v>14.990000000000002</c:v>
                </c:pt>
                <c:pt idx="351">
                  <c:v>14.990000000000002</c:v>
                </c:pt>
                <c:pt idx="352">
                  <c:v>14.970000000000002</c:v>
                </c:pt>
                <c:pt idx="353">
                  <c:v>14.960000000000004</c:v>
                </c:pt>
                <c:pt idx="354">
                  <c:v>14.93</c:v>
                </c:pt>
                <c:pt idx="355">
                  <c:v>14.900000000000002</c:v>
                </c:pt>
                <c:pt idx="356">
                  <c:v>14.860000000000007</c:v>
                </c:pt>
                <c:pt idx="357">
                  <c:v>14.860000000000007</c:v>
                </c:pt>
                <c:pt idx="358">
                  <c:v>14.860000000000007</c:v>
                </c:pt>
                <c:pt idx="359">
                  <c:v>14.860000000000007</c:v>
                </c:pt>
                <c:pt idx="360">
                  <c:v>14.870000000000006</c:v>
                </c:pt>
                <c:pt idx="361">
                  <c:v>14.880000000000004</c:v>
                </c:pt>
                <c:pt idx="362">
                  <c:v>14.900000000000002</c:v>
                </c:pt>
                <c:pt idx="363">
                  <c:v>14.870000000000006</c:v>
                </c:pt>
                <c:pt idx="364">
                  <c:v>14.850000000000007</c:v>
                </c:pt>
                <c:pt idx="365">
                  <c:v>14.820000000000002</c:v>
                </c:pt>
                <c:pt idx="366">
                  <c:v>14.810000000000002</c:v>
                </c:pt>
                <c:pt idx="367">
                  <c:v>14.8</c:v>
                </c:pt>
                <c:pt idx="368">
                  <c:v>14.8</c:v>
                </c:pt>
                <c:pt idx="369">
                  <c:v>14.8</c:v>
                </c:pt>
                <c:pt idx="370">
                  <c:v>14.79</c:v>
                </c:pt>
                <c:pt idx="371">
                  <c:v>14.8</c:v>
                </c:pt>
                <c:pt idx="372">
                  <c:v>14.8</c:v>
                </c:pt>
                <c:pt idx="373">
                  <c:v>14.820000000000002</c:v>
                </c:pt>
                <c:pt idx="374">
                  <c:v>14.8</c:v>
                </c:pt>
                <c:pt idx="375">
                  <c:v>14.719999999999999</c:v>
                </c:pt>
                <c:pt idx="376">
                  <c:v>14.79</c:v>
                </c:pt>
                <c:pt idx="377">
                  <c:v>14.8</c:v>
                </c:pt>
                <c:pt idx="378">
                  <c:v>14.810000000000002</c:v>
                </c:pt>
                <c:pt idx="379">
                  <c:v>14.810000000000002</c:v>
                </c:pt>
                <c:pt idx="380">
                  <c:v>14.69</c:v>
                </c:pt>
                <c:pt idx="381">
                  <c:v>14.77</c:v>
                </c:pt>
                <c:pt idx="382">
                  <c:v>14.76</c:v>
                </c:pt>
                <c:pt idx="383">
                  <c:v>14.739999999999998</c:v>
                </c:pt>
                <c:pt idx="384">
                  <c:v>14.719999999999999</c:v>
                </c:pt>
                <c:pt idx="385">
                  <c:v>14.729999999999999</c:v>
                </c:pt>
                <c:pt idx="386">
                  <c:v>14.739999999999998</c:v>
                </c:pt>
                <c:pt idx="387">
                  <c:v>14.719999999999999</c:v>
                </c:pt>
                <c:pt idx="388">
                  <c:v>14.69</c:v>
                </c:pt>
                <c:pt idx="389">
                  <c:v>14.67</c:v>
                </c:pt>
                <c:pt idx="390">
                  <c:v>14.67</c:v>
                </c:pt>
                <c:pt idx="391">
                  <c:v>14.66</c:v>
                </c:pt>
                <c:pt idx="392">
                  <c:v>14.65</c:v>
                </c:pt>
                <c:pt idx="393">
                  <c:v>14.65</c:v>
                </c:pt>
                <c:pt idx="394">
                  <c:v>14.639999999999999</c:v>
                </c:pt>
                <c:pt idx="395">
                  <c:v>14.629999999999999</c:v>
                </c:pt>
                <c:pt idx="396">
                  <c:v>14.61</c:v>
                </c:pt>
                <c:pt idx="397">
                  <c:v>14.59</c:v>
                </c:pt>
                <c:pt idx="398">
                  <c:v>14.629999999999999</c:v>
                </c:pt>
                <c:pt idx="399">
                  <c:v>14.65</c:v>
                </c:pt>
                <c:pt idx="400">
                  <c:v>14.67</c:v>
                </c:pt>
                <c:pt idx="401">
                  <c:v>14.69</c:v>
                </c:pt>
                <c:pt idx="402">
                  <c:v>14.69</c:v>
                </c:pt>
                <c:pt idx="403">
                  <c:v>14.69</c:v>
                </c:pt>
                <c:pt idx="404">
                  <c:v>14.69</c:v>
                </c:pt>
                <c:pt idx="405">
                  <c:v>14.709999999999999</c:v>
                </c:pt>
                <c:pt idx="406">
                  <c:v>14.75</c:v>
                </c:pt>
                <c:pt idx="407">
                  <c:v>14.76</c:v>
                </c:pt>
                <c:pt idx="408">
                  <c:v>14.77</c:v>
                </c:pt>
                <c:pt idx="409">
                  <c:v>14.79</c:v>
                </c:pt>
                <c:pt idx="410">
                  <c:v>14.78</c:v>
                </c:pt>
                <c:pt idx="411">
                  <c:v>14.76</c:v>
                </c:pt>
                <c:pt idx="412">
                  <c:v>14.75</c:v>
                </c:pt>
                <c:pt idx="413">
                  <c:v>14.739999999999998</c:v>
                </c:pt>
                <c:pt idx="414">
                  <c:v>14.75</c:v>
                </c:pt>
                <c:pt idx="415">
                  <c:v>14.78</c:v>
                </c:pt>
                <c:pt idx="416">
                  <c:v>14.8</c:v>
                </c:pt>
                <c:pt idx="417">
                  <c:v>14.810000000000002</c:v>
                </c:pt>
                <c:pt idx="418">
                  <c:v>14.810000000000002</c:v>
                </c:pt>
                <c:pt idx="419">
                  <c:v>14.8</c:v>
                </c:pt>
                <c:pt idx="420">
                  <c:v>14.79</c:v>
                </c:pt>
                <c:pt idx="421">
                  <c:v>14.77</c:v>
                </c:pt>
                <c:pt idx="422">
                  <c:v>14.77</c:v>
                </c:pt>
                <c:pt idx="423">
                  <c:v>14.77</c:v>
                </c:pt>
                <c:pt idx="424">
                  <c:v>14.76</c:v>
                </c:pt>
                <c:pt idx="425">
                  <c:v>14.75</c:v>
                </c:pt>
                <c:pt idx="426">
                  <c:v>14.739999999999998</c:v>
                </c:pt>
                <c:pt idx="427">
                  <c:v>14.709999999999999</c:v>
                </c:pt>
                <c:pt idx="428">
                  <c:v>14.7</c:v>
                </c:pt>
                <c:pt idx="429">
                  <c:v>14.7</c:v>
                </c:pt>
                <c:pt idx="430">
                  <c:v>14.7</c:v>
                </c:pt>
                <c:pt idx="431">
                  <c:v>14.7</c:v>
                </c:pt>
                <c:pt idx="432">
                  <c:v>14.69</c:v>
                </c:pt>
                <c:pt idx="433">
                  <c:v>14.67</c:v>
                </c:pt>
                <c:pt idx="434">
                  <c:v>14.67</c:v>
                </c:pt>
                <c:pt idx="435">
                  <c:v>14.68</c:v>
                </c:pt>
                <c:pt idx="436">
                  <c:v>14.7</c:v>
                </c:pt>
                <c:pt idx="437">
                  <c:v>14.719999999999999</c:v>
                </c:pt>
                <c:pt idx="438">
                  <c:v>14.709999999999999</c:v>
                </c:pt>
                <c:pt idx="439">
                  <c:v>14.7</c:v>
                </c:pt>
                <c:pt idx="440">
                  <c:v>14.69</c:v>
                </c:pt>
                <c:pt idx="441">
                  <c:v>14.68</c:v>
                </c:pt>
                <c:pt idx="442">
                  <c:v>14.69</c:v>
                </c:pt>
                <c:pt idx="443">
                  <c:v>14.69</c:v>
                </c:pt>
                <c:pt idx="444">
                  <c:v>14.69</c:v>
                </c:pt>
                <c:pt idx="445">
                  <c:v>14.69</c:v>
                </c:pt>
                <c:pt idx="446">
                  <c:v>14.69</c:v>
                </c:pt>
                <c:pt idx="447">
                  <c:v>14.68</c:v>
                </c:pt>
                <c:pt idx="448">
                  <c:v>14.69</c:v>
                </c:pt>
                <c:pt idx="449">
                  <c:v>14.69</c:v>
                </c:pt>
                <c:pt idx="450">
                  <c:v>14.7</c:v>
                </c:pt>
                <c:pt idx="451">
                  <c:v>14.69</c:v>
                </c:pt>
                <c:pt idx="452">
                  <c:v>14.7</c:v>
                </c:pt>
                <c:pt idx="453">
                  <c:v>14.7</c:v>
                </c:pt>
                <c:pt idx="454">
                  <c:v>14.709999999999999</c:v>
                </c:pt>
                <c:pt idx="455">
                  <c:v>14.7</c:v>
                </c:pt>
                <c:pt idx="456">
                  <c:v>14.7</c:v>
                </c:pt>
                <c:pt idx="457">
                  <c:v>14.7</c:v>
                </c:pt>
                <c:pt idx="458">
                  <c:v>14.7</c:v>
                </c:pt>
                <c:pt idx="459">
                  <c:v>14.709999999999999</c:v>
                </c:pt>
                <c:pt idx="460">
                  <c:v>14.709999999999999</c:v>
                </c:pt>
                <c:pt idx="461">
                  <c:v>14.7</c:v>
                </c:pt>
                <c:pt idx="462">
                  <c:v>14.68</c:v>
                </c:pt>
                <c:pt idx="463">
                  <c:v>14.68</c:v>
                </c:pt>
                <c:pt idx="464">
                  <c:v>14.69</c:v>
                </c:pt>
                <c:pt idx="465">
                  <c:v>14.7</c:v>
                </c:pt>
                <c:pt idx="466">
                  <c:v>14.719999999999999</c:v>
                </c:pt>
                <c:pt idx="467">
                  <c:v>14.709999999999999</c:v>
                </c:pt>
                <c:pt idx="468">
                  <c:v>14.7</c:v>
                </c:pt>
                <c:pt idx="469">
                  <c:v>14.7</c:v>
                </c:pt>
                <c:pt idx="470">
                  <c:v>14.69</c:v>
                </c:pt>
                <c:pt idx="471">
                  <c:v>14.69</c:v>
                </c:pt>
                <c:pt idx="472">
                  <c:v>14.719999999999999</c:v>
                </c:pt>
                <c:pt idx="473">
                  <c:v>14.7</c:v>
                </c:pt>
                <c:pt idx="474">
                  <c:v>14.69</c:v>
                </c:pt>
                <c:pt idx="475">
                  <c:v>14.68</c:v>
                </c:pt>
                <c:pt idx="476">
                  <c:v>14.68</c:v>
                </c:pt>
                <c:pt idx="477">
                  <c:v>14.65</c:v>
                </c:pt>
                <c:pt idx="478">
                  <c:v>14.68</c:v>
                </c:pt>
                <c:pt idx="479">
                  <c:v>14.7</c:v>
                </c:pt>
                <c:pt idx="480">
                  <c:v>14.709999999999999</c:v>
                </c:pt>
                <c:pt idx="481">
                  <c:v>14.7</c:v>
                </c:pt>
                <c:pt idx="482">
                  <c:v>14.66</c:v>
                </c:pt>
                <c:pt idx="483">
                  <c:v>14.61</c:v>
                </c:pt>
                <c:pt idx="484">
                  <c:v>14.629999999999999</c:v>
                </c:pt>
                <c:pt idx="485">
                  <c:v>14.65</c:v>
                </c:pt>
                <c:pt idx="486">
                  <c:v>14.7</c:v>
                </c:pt>
                <c:pt idx="487">
                  <c:v>14.719999999999999</c:v>
                </c:pt>
                <c:pt idx="488">
                  <c:v>14.709999999999999</c:v>
                </c:pt>
                <c:pt idx="489">
                  <c:v>14.709999999999999</c:v>
                </c:pt>
                <c:pt idx="490">
                  <c:v>14.719999999999999</c:v>
                </c:pt>
                <c:pt idx="491">
                  <c:v>14.739999999999998</c:v>
                </c:pt>
                <c:pt idx="492">
                  <c:v>14.76</c:v>
                </c:pt>
                <c:pt idx="493">
                  <c:v>14.77</c:v>
                </c:pt>
                <c:pt idx="494">
                  <c:v>14.77</c:v>
                </c:pt>
                <c:pt idx="495">
                  <c:v>14.77</c:v>
                </c:pt>
                <c:pt idx="496">
                  <c:v>14.77</c:v>
                </c:pt>
                <c:pt idx="497">
                  <c:v>14.76</c:v>
                </c:pt>
                <c:pt idx="498">
                  <c:v>14.77</c:v>
                </c:pt>
                <c:pt idx="499">
                  <c:v>14.78</c:v>
                </c:pt>
                <c:pt idx="500">
                  <c:v>14.77</c:v>
                </c:pt>
                <c:pt idx="501">
                  <c:v>14.76</c:v>
                </c:pt>
                <c:pt idx="502">
                  <c:v>14.75</c:v>
                </c:pt>
                <c:pt idx="503">
                  <c:v>14.739999999999998</c:v>
                </c:pt>
                <c:pt idx="504">
                  <c:v>14.709999999999999</c:v>
                </c:pt>
                <c:pt idx="505">
                  <c:v>14.68</c:v>
                </c:pt>
                <c:pt idx="506">
                  <c:v>14.639999999999999</c:v>
                </c:pt>
                <c:pt idx="507">
                  <c:v>14.59</c:v>
                </c:pt>
                <c:pt idx="508">
                  <c:v>14.6</c:v>
                </c:pt>
                <c:pt idx="509">
                  <c:v>14.62</c:v>
                </c:pt>
                <c:pt idx="510">
                  <c:v>14.66</c:v>
                </c:pt>
                <c:pt idx="511">
                  <c:v>14.68</c:v>
                </c:pt>
                <c:pt idx="512">
                  <c:v>14.7</c:v>
                </c:pt>
                <c:pt idx="513">
                  <c:v>14.729999999999999</c:v>
                </c:pt>
                <c:pt idx="514">
                  <c:v>14.75</c:v>
                </c:pt>
                <c:pt idx="515">
                  <c:v>14.75</c:v>
                </c:pt>
                <c:pt idx="516">
                  <c:v>14.739999999999998</c:v>
                </c:pt>
                <c:pt idx="517">
                  <c:v>14.75</c:v>
                </c:pt>
                <c:pt idx="518">
                  <c:v>14.76</c:v>
                </c:pt>
                <c:pt idx="519">
                  <c:v>14.79</c:v>
                </c:pt>
                <c:pt idx="520">
                  <c:v>14.75</c:v>
                </c:pt>
                <c:pt idx="521">
                  <c:v>14.75</c:v>
                </c:pt>
                <c:pt idx="522">
                  <c:v>14.739999999999998</c:v>
                </c:pt>
                <c:pt idx="523">
                  <c:v>14.75</c:v>
                </c:pt>
                <c:pt idx="524">
                  <c:v>14.76</c:v>
                </c:pt>
                <c:pt idx="525">
                  <c:v>14.77</c:v>
                </c:pt>
                <c:pt idx="526">
                  <c:v>14.76</c:v>
                </c:pt>
                <c:pt idx="527">
                  <c:v>14.729999999999999</c:v>
                </c:pt>
                <c:pt idx="528">
                  <c:v>14.709999999999999</c:v>
                </c:pt>
                <c:pt idx="529">
                  <c:v>14.719999999999999</c:v>
                </c:pt>
                <c:pt idx="530">
                  <c:v>14.75</c:v>
                </c:pt>
                <c:pt idx="531">
                  <c:v>14.76</c:v>
                </c:pt>
                <c:pt idx="532">
                  <c:v>14.739999999999998</c:v>
                </c:pt>
                <c:pt idx="533">
                  <c:v>14.7</c:v>
                </c:pt>
                <c:pt idx="534">
                  <c:v>14.68</c:v>
                </c:pt>
                <c:pt idx="535">
                  <c:v>14.69</c:v>
                </c:pt>
                <c:pt idx="536">
                  <c:v>14.69</c:v>
                </c:pt>
                <c:pt idx="537">
                  <c:v>14.7</c:v>
                </c:pt>
                <c:pt idx="538">
                  <c:v>14.7</c:v>
                </c:pt>
                <c:pt idx="539">
                  <c:v>14.68</c:v>
                </c:pt>
                <c:pt idx="540">
                  <c:v>14.65</c:v>
                </c:pt>
                <c:pt idx="541">
                  <c:v>14.639999999999999</c:v>
                </c:pt>
                <c:pt idx="542">
                  <c:v>14.62</c:v>
                </c:pt>
                <c:pt idx="543">
                  <c:v>14.639999999999999</c:v>
                </c:pt>
                <c:pt idx="544">
                  <c:v>14.629999999999999</c:v>
                </c:pt>
                <c:pt idx="545">
                  <c:v>14.61</c:v>
                </c:pt>
                <c:pt idx="546">
                  <c:v>14.59</c:v>
                </c:pt>
                <c:pt idx="547">
                  <c:v>14.58</c:v>
                </c:pt>
                <c:pt idx="548">
                  <c:v>14.61</c:v>
                </c:pt>
                <c:pt idx="549">
                  <c:v>14.62</c:v>
                </c:pt>
                <c:pt idx="550">
                  <c:v>14.61</c:v>
                </c:pt>
                <c:pt idx="551">
                  <c:v>14.61</c:v>
                </c:pt>
                <c:pt idx="552">
                  <c:v>14.570000000000002</c:v>
                </c:pt>
                <c:pt idx="553">
                  <c:v>14.6</c:v>
                </c:pt>
                <c:pt idx="554">
                  <c:v>14.62</c:v>
                </c:pt>
                <c:pt idx="555">
                  <c:v>14.560000000000002</c:v>
                </c:pt>
                <c:pt idx="556">
                  <c:v>14.66</c:v>
                </c:pt>
                <c:pt idx="557">
                  <c:v>14.68</c:v>
                </c:pt>
                <c:pt idx="558">
                  <c:v>14.68</c:v>
                </c:pt>
                <c:pt idx="559">
                  <c:v>14.67</c:v>
                </c:pt>
                <c:pt idx="560">
                  <c:v>14.65</c:v>
                </c:pt>
                <c:pt idx="561">
                  <c:v>14.66</c:v>
                </c:pt>
                <c:pt idx="562">
                  <c:v>14.66</c:v>
                </c:pt>
                <c:pt idx="563">
                  <c:v>14.66</c:v>
                </c:pt>
                <c:pt idx="564">
                  <c:v>14.67</c:v>
                </c:pt>
                <c:pt idx="565">
                  <c:v>14.69</c:v>
                </c:pt>
                <c:pt idx="566">
                  <c:v>14.729999999999999</c:v>
                </c:pt>
                <c:pt idx="567">
                  <c:v>14.739999999999998</c:v>
                </c:pt>
                <c:pt idx="568">
                  <c:v>14.729999999999999</c:v>
                </c:pt>
                <c:pt idx="569">
                  <c:v>14.66</c:v>
                </c:pt>
                <c:pt idx="570">
                  <c:v>14.66</c:v>
                </c:pt>
                <c:pt idx="571">
                  <c:v>14.67</c:v>
                </c:pt>
                <c:pt idx="572">
                  <c:v>14.67</c:v>
                </c:pt>
                <c:pt idx="573">
                  <c:v>14.69</c:v>
                </c:pt>
                <c:pt idx="574">
                  <c:v>14.7</c:v>
                </c:pt>
                <c:pt idx="575">
                  <c:v>14.709999999999999</c:v>
                </c:pt>
                <c:pt idx="576">
                  <c:v>14.739999999999998</c:v>
                </c:pt>
                <c:pt idx="577">
                  <c:v>14.729999999999999</c:v>
                </c:pt>
                <c:pt idx="578">
                  <c:v>14.729999999999999</c:v>
                </c:pt>
                <c:pt idx="579">
                  <c:v>14.709999999999999</c:v>
                </c:pt>
                <c:pt idx="580">
                  <c:v>14.7</c:v>
                </c:pt>
                <c:pt idx="581">
                  <c:v>14.7</c:v>
                </c:pt>
                <c:pt idx="582">
                  <c:v>14.7</c:v>
                </c:pt>
                <c:pt idx="583">
                  <c:v>14.719999999999999</c:v>
                </c:pt>
                <c:pt idx="584">
                  <c:v>14.719999999999999</c:v>
                </c:pt>
                <c:pt idx="585">
                  <c:v>14.709999999999999</c:v>
                </c:pt>
                <c:pt idx="586">
                  <c:v>14.69</c:v>
                </c:pt>
                <c:pt idx="587">
                  <c:v>14.69</c:v>
                </c:pt>
                <c:pt idx="588">
                  <c:v>14.69</c:v>
                </c:pt>
                <c:pt idx="589">
                  <c:v>14.709999999999999</c:v>
                </c:pt>
                <c:pt idx="590">
                  <c:v>14.709999999999999</c:v>
                </c:pt>
                <c:pt idx="591">
                  <c:v>14.7</c:v>
                </c:pt>
                <c:pt idx="592">
                  <c:v>14.69</c:v>
                </c:pt>
                <c:pt idx="593">
                  <c:v>14.68</c:v>
                </c:pt>
                <c:pt idx="594">
                  <c:v>14.68</c:v>
                </c:pt>
                <c:pt idx="595">
                  <c:v>14.66</c:v>
                </c:pt>
                <c:pt idx="596">
                  <c:v>14.67</c:v>
                </c:pt>
                <c:pt idx="597">
                  <c:v>14.709999999999999</c:v>
                </c:pt>
                <c:pt idx="598">
                  <c:v>14.75</c:v>
                </c:pt>
                <c:pt idx="599">
                  <c:v>14.76</c:v>
                </c:pt>
                <c:pt idx="600">
                  <c:v>14.729999999999999</c:v>
                </c:pt>
                <c:pt idx="601">
                  <c:v>14.66</c:v>
                </c:pt>
                <c:pt idx="602">
                  <c:v>14.7</c:v>
                </c:pt>
                <c:pt idx="603">
                  <c:v>14.69</c:v>
                </c:pt>
                <c:pt idx="604">
                  <c:v>14.7</c:v>
                </c:pt>
                <c:pt idx="605">
                  <c:v>14.68</c:v>
                </c:pt>
                <c:pt idx="606">
                  <c:v>14.729999999999999</c:v>
                </c:pt>
                <c:pt idx="607">
                  <c:v>14.739999999999998</c:v>
                </c:pt>
                <c:pt idx="608">
                  <c:v>14.75</c:v>
                </c:pt>
                <c:pt idx="609">
                  <c:v>14.75</c:v>
                </c:pt>
                <c:pt idx="610">
                  <c:v>14.739999999999998</c:v>
                </c:pt>
                <c:pt idx="611">
                  <c:v>14.709999999999999</c:v>
                </c:pt>
                <c:pt idx="612">
                  <c:v>14.709999999999999</c:v>
                </c:pt>
                <c:pt idx="613">
                  <c:v>14.7</c:v>
                </c:pt>
                <c:pt idx="614">
                  <c:v>14.709999999999999</c:v>
                </c:pt>
                <c:pt idx="615">
                  <c:v>14.709999999999999</c:v>
                </c:pt>
                <c:pt idx="616">
                  <c:v>14.719999999999999</c:v>
                </c:pt>
                <c:pt idx="617">
                  <c:v>14.729999999999999</c:v>
                </c:pt>
                <c:pt idx="618">
                  <c:v>14.719999999999999</c:v>
                </c:pt>
                <c:pt idx="619">
                  <c:v>14.709999999999999</c:v>
                </c:pt>
                <c:pt idx="620">
                  <c:v>14.719999999999999</c:v>
                </c:pt>
                <c:pt idx="621">
                  <c:v>14.729999999999999</c:v>
                </c:pt>
                <c:pt idx="622">
                  <c:v>14.739999999999998</c:v>
                </c:pt>
                <c:pt idx="623">
                  <c:v>14.739999999999998</c:v>
                </c:pt>
                <c:pt idx="624">
                  <c:v>14.729999999999999</c:v>
                </c:pt>
                <c:pt idx="625">
                  <c:v>14.75</c:v>
                </c:pt>
                <c:pt idx="626">
                  <c:v>14.76</c:v>
                </c:pt>
                <c:pt idx="627">
                  <c:v>14.729999999999999</c:v>
                </c:pt>
                <c:pt idx="628">
                  <c:v>14.639999999999999</c:v>
                </c:pt>
                <c:pt idx="629">
                  <c:v>14.66</c:v>
                </c:pt>
                <c:pt idx="630">
                  <c:v>14.61</c:v>
                </c:pt>
                <c:pt idx="631">
                  <c:v>14.59</c:v>
                </c:pt>
                <c:pt idx="632">
                  <c:v>14.59</c:v>
                </c:pt>
                <c:pt idx="633">
                  <c:v>14.61</c:v>
                </c:pt>
                <c:pt idx="634">
                  <c:v>14.67</c:v>
                </c:pt>
                <c:pt idx="635">
                  <c:v>14.68</c:v>
                </c:pt>
                <c:pt idx="636">
                  <c:v>14.69</c:v>
                </c:pt>
                <c:pt idx="637">
                  <c:v>14.54</c:v>
                </c:pt>
                <c:pt idx="638">
                  <c:v>14.639999999999999</c:v>
                </c:pt>
                <c:pt idx="639">
                  <c:v>14.62</c:v>
                </c:pt>
                <c:pt idx="640">
                  <c:v>14.62</c:v>
                </c:pt>
                <c:pt idx="641">
                  <c:v>14.65</c:v>
                </c:pt>
                <c:pt idx="642">
                  <c:v>14.67</c:v>
                </c:pt>
                <c:pt idx="643">
                  <c:v>14.69</c:v>
                </c:pt>
                <c:pt idx="644">
                  <c:v>14.69</c:v>
                </c:pt>
                <c:pt idx="645">
                  <c:v>14.69</c:v>
                </c:pt>
                <c:pt idx="646">
                  <c:v>14.69</c:v>
                </c:pt>
                <c:pt idx="647">
                  <c:v>14.69</c:v>
                </c:pt>
                <c:pt idx="648">
                  <c:v>14.7</c:v>
                </c:pt>
                <c:pt idx="649">
                  <c:v>14.7</c:v>
                </c:pt>
                <c:pt idx="650">
                  <c:v>14.719999999999999</c:v>
                </c:pt>
                <c:pt idx="651">
                  <c:v>14.739999999999998</c:v>
                </c:pt>
                <c:pt idx="652">
                  <c:v>14.75</c:v>
                </c:pt>
                <c:pt idx="653">
                  <c:v>14.729999999999999</c:v>
                </c:pt>
                <c:pt idx="654">
                  <c:v>14.75</c:v>
                </c:pt>
                <c:pt idx="655">
                  <c:v>14.729999999999999</c:v>
                </c:pt>
                <c:pt idx="656">
                  <c:v>14.77</c:v>
                </c:pt>
                <c:pt idx="657">
                  <c:v>14.76</c:v>
                </c:pt>
                <c:pt idx="658">
                  <c:v>14.66</c:v>
                </c:pt>
                <c:pt idx="659">
                  <c:v>14.709999999999999</c:v>
                </c:pt>
                <c:pt idx="660">
                  <c:v>14.719999999999999</c:v>
                </c:pt>
                <c:pt idx="661">
                  <c:v>14.729999999999999</c:v>
                </c:pt>
                <c:pt idx="662">
                  <c:v>14.75</c:v>
                </c:pt>
                <c:pt idx="663">
                  <c:v>14.76</c:v>
                </c:pt>
                <c:pt idx="664">
                  <c:v>14.77</c:v>
                </c:pt>
                <c:pt idx="665">
                  <c:v>14.75</c:v>
                </c:pt>
                <c:pt idx="666">
                  <c:v>14.709999999999999</c:v>
                </c:pt>
                <c:pt idx="667">
                  <c:v>14.639999999999999</c:v>
                </c:pt>
                <c:pt idx="668">
                  <c:v>14.66</c:v>
                </c:pt>
                <c:pt idx="669">
                  <c:v>14.67</c:v>
                </c:pt>
                <c:pt idx="670">
                  <c:v>14.67</c:v>
                </c:pt>
                <c:pt idx="671">
                  <c:v>14.68</c:v>
                </c:pt>
                <c:pt idx="672">
                  <c:v>14.67</c:v>
                </c:pt>
                <c:pt idx="673">
                  <c:v>14.66</c:v>
                </c:pt>
                <c:pt idx="674">
                  <c:v>14.67</c:v>
                </c:pt>
                <c:pt idx="675">
                  <c:v>14.66</c:v>
                </c:pt>
                <c:pt idx="676">
                  <c:v>14.61</c:v>
                </c:pt>
                <c:pt idx="677">
                  <c:v>14.629999999999999</c:v>
                </c:pt>
                <c:pt idx="678">
                  <c:v>14.65</c:v>
                </c:pt>
                <c:pt idx="679">
                  <c:v>14.67</c:v>
                </c:pt>
                <c:pt idx="680">
                  <c:v>14.7</c:v>
                </c:pt>
                <c:pt idx="681">
                  <c:v>14.729999999999999</c:v>
                </c:pt>
                <c:pt idx="682">
                  <c:v>14.75</c:v>
                </c:pt>
                <c:pt idx="683">
                  <c:v>14.77</c:v>
                </c:pt>
                <c:pt idx="684">
                  <c:v>14.77</c:v>
                </c:pt>
                <c:pt idx="685">
                  <c:v>14.68</c:v>
                </c:pt>
                <c:pt idx="686">
                  <c:v>14.719999999999999</c:v>
                </c:pt>
                <c:pt idx="687">
                  <c:v>14.729999999999999</c:v>
                </c:pt>
                <c:pt idx="688">
                  <c:v>14.75</c:v>
                </c:pt>
                <c:pt idx="689">
                  <c:v>14.75</c:v>
                </c:pt>
                <c:pt idx="690">
                  <c:v>14.77</c:v>
                </c:pt>
                <c:pt idx="691">
                  <c:v>14.8</c:v>
                </c:pt>
                <c:pt idx="692">
                  <c:v>14.8</c:v>
                </c:pt>
                <c:pt idx="693">
                  <c:v>14.729999999999999</c:v>
                </c:pt>
                <c:pt idx="694">
                  <c:v>14.739999999999998</c:v>
                </c:pt>
                <c:pt idx="695">
                  <c:v>14.7</c:v>
                </c:pt>
                <c:pt idx="696">
                  <c:v>14.69</c:v>
                </c:pt>
                <c:pt idx="697">
                  <c:v>14.68</c:v>
                </c:pt>
                <c:pt idx="698">
                  <c:v>14.7</c:v>
                </c:pt>
                <c:pt idx="699">
                  <c:v>14.719999999999999</c:v>
                </c:pt>
                <c:pt idx="700">
                  <c:v>14.729999999999999</c:v>
                </c:pt>
                <c:pt idx="701">
                  <c:v>14.739999999999998</c:v>
                </c:pt>
                <c:pt idx="702">
                  <c:v>14.7</c:v>
                </c:pt>
                <c:pt idx="703">
                  <c:v>14.639999999999999</c:v>
                </c:pt>
                <c:pt idx="704">
                  <c:v>14.629999999999999</c:v>
                </c:pt>
                <c:pt idx="705">
                  <c:v>14.629999999999999</c:v>
                </c:pt>
                <c:pt idx="706">
                  <c:v>14.65</c:v>
                </c:pt>
                <c:pt idx="707">
                  <c:v>14.67</c:v>
                </c:pt>
                <c:pt idx="708">
                  <c:v>14.69</c:v>
                </c:pt>
                <c:pt idx="709">
                  <c:v>14.719999999999999</c:v>
                </c:pt>
                <c:pt idx="710">
                  <c:v>14.729999999999999</c:v>
                </c:pt>
                <c:pt idx="711">
                  <c:v>14.709999999999999</c:v>
                </c:pt>
                <c:pt idx="712">
                  <c:v>14.7</c:v>
                </c:pt>
                <c:pt idx="713">
                  <c:v>14.7</c:v>
                </c:pt>
                <c:pt idx="714">
                  <c:v>14.709999999999999</c:v>
                </c:pt>
                <c:pt idx="715">
                  <c:v>14.709999999999999</c:v>
                </c:pt>
                <c:pt idx="716">
                  <c:v>14.7</c:v>
                </c:pt>
                <c:pt idx="717">
                  <c:v>14.7</c:v>
                </c:pt>
                <c:pt idx="718">
                  <c:v>14.729999999999999</c:v>
                </c:pt>
                <c:pt idx="719">
                  <c:v>14.75</c:v>
                </c:pt>
                <c:pt idx="720">
                  <c:v>14.79</c:v>
                </c:pt>
                <c:pt idx="721">
                  <c:v>14.77</c:v>
                </c:pt>
                <c:pt idx="722">
                  <c:v>14.739999999999998</c:v>
                </c:pt>
                <c:pt idx="723">
                  <c:v>14.729999999999999</c:v>
                </c:pt>
                <c:pt idx="724">
                  <c:v>14.739999999999998</c:v>
                </c:pt>
                <c:pt idx="725">
                  <c:v>14.729999999999999</c:v>
                </c:pt>
                <c:pt idx="726">
                  <c:v>14.709999999999999</c:v>
                </c:pt>
                <c:pt idx="727">
                  <c:v>14.739999999999998</c:v>
                </c:pt>
                <c:pt idx="728">
                  <c:v>14.75</c:v>
                </c:pt>
                <c:pt idx="729">
                  <c:v>14.76</c:v>
                </c:pt>
                <c:pt idx="730">
                  <c:v>14.739999999999998</c:v>
                </c:pt>
                <c:pt idx="731">
                  <c:v>14.729999999999999</c:v>
                </c:pt>
                <c:pt idx="732">
                  <c:v>14.709999999999999</c:v>
                </c:pt>
                <c:pt idx="733">
                  <c:v>14.719999999999999</c:v>
                </c:pt>
                <c:pt idx="734">
                  <c:v>14.729999999999999</c:v>
                </c:pt>
                <c:pt idx="735">
                  <c:v>14.739999999999998</c:v>
                </c:pt>
                <c:pt idx="736">
                  <c:v>14.729999999999999</c:v>
                </c:pt>
                <c:pt idx="737">
                  <c:v>14.7</c:v>
                </c:pt>
                <c:pt idx="738">
                  <c:v>14.69</c:v>
                </c:pt>
                <c:pt idx="739">
                  <c:v>14.68</c:v>
                </c:pt>
                <c:pt idx="740">
                  <c:v>14.67</c:v>
                </c:pt>
                <c:pt idx="741">
                  <c:v>14.69</c:v>
                </c:pt>
                <c:pt idx="742">
                  <c:v>14.67</c:v>
                </c:pt>
                <c:pt idx="743">
                  <c:v>14.66</c:v>
                </c:pt>
                <c:pt idx="744">
                  <c:v>14.67</c:v>
                </c:pt>
                <c:pt idx="745">
                  <c:v>14.67</c:v>
                </c:pt>
                <c:pt idx="746">
                  <c:v>14.69</c:v>
                </c:pt>
                <c:pt idx="747">
                  <c:v>14.709999999999999</c:v>
                </c:pt>
                <c:pt idx="748">
                  <c:v>14.719999999999999</c:v>
                </c:pt>
                <c:pt idx="749">
                  <c:v>14.68</c:v>
                </c:pt>
                <c:pt idx="750">
                  <c:v>14.69</c:v>
                </c:pt>
                <c:pt idx="751">
                  <c:v>14.69</c:v>
                </c:pt>
                <c:pt idx="752">
                  <c:v>14.7</c:v>
                </c:pt>
                <c:pt idx="753">
                  <c:v>14.69</c:v>
                </c:pt>
                <c:pt idx="754">
                  <c:v>14.68</c:v>
                </c:pt>
                <c:pt idx="755">
                  <c:v>14.69</c:v>
                </c:pt>
                <c:pt idx="756">
                  <c:v>14.7</c:v>
                </c:pt>
                <c:pt idx="757">
                  <c:v>14.729999999999999</c:v>
                </c:pt>
                <c:pt idx="758">
                  <c:v>14.77</c:v>
                </c:pt>
                <c:pt idx="759">
                  <c:v>14.78</c:v>
                </c:pt>
                <c:pt idx="760">
                  <c:v>14.739999999999998</c:v>
                </c:pt>
                <c:pt idx="761">
                  <c:v>14.709999999999999</c:v>
                </c:pt>
                <c:pt idx="762">
                  <c:v>14.65</c:v>
                </c:pt>
                <c:pt idx="763">
                  <c:v>14.69</c:v>
                </c:pt>
                <c:pt idx="764">
                  <c:v>14.7</c:v>
                </c:pt>
                <c:pt idx="765">
                  <c:v>14.75</c:v>
                </c:pt>
                <c:pt idx="766">
                  <c:v>14.79</c:v>
                </c:pt>
                <c:pt idx="767">
                  <c:v>14.8</c:v>
                </c:pt>
                <c:pt idx="768">
                  <c:v>14.78</c:v>
                </c:pt>
                <c:pt idx="769">
                  <c:v>14.76</c:v>
                </c:pt>
                <c:pt idx="770">
                  <c:v>14.76</c:v>
                </c:pt>
                <c:pt idx="771">
                  <c:v>14.77</c:v>
                </c:pt>
                <c:pt idx="772">
                  <c:v>14.77</c:v>
                </c:pt>
                <c:pt idx="773">
                  <c:v>14.77</c:v>
                </c:pt>
                <c:pt idx="774">
                  <c:v>14.78</c:v>
                </c:pt>
                <c:pt idx="775">
                  <c:v>14.77</c:v>
                </c:pt>
                <c:pt idx="776">
                  <c:v>14.76</c:v>
                </c:pt>
                <c:pt idx="777">
                  <c:v>14.76</c:v>
                </c:pt>
                <c:pt idx="778">
                  <c:v>14.77</c:v>
                </c:pt>
                <c:pt idx="779">
                  <c:v>14.78</c:v>
                </c:pt>
                <c:pt idx="780">
                  <c:v>14.75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1879296"/>
        <c:axId val="93519872"/>
      </c:scatterChart>
      <c:valAx>
        <c:axId val="9187929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 dirty="0" smtClean="0"/>
                  <a:t>Total PV injected</a:t>
                </a:r>
                <a:endParaRPr lang="en-US" sz="1400" dirty="0"/>
              </a:p>
            </c:rich>
          </c:tx>
          <c:layout/>
          <c:overlay val="0"/>
        </c:title>
        <c:numFmt formatCode="General" sourceLinked="1"/>
        <c:majorTickMark val="cross"/>
        <c:minorTickMark val="in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3519872"/>
        <c:crosses val="autoZero"/>
        <c:crossBetween val="midCat"/>
      </c:valAx>
      <c:valAx>
        <c:axId val="93519872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Pressure drop (psi)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91879296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0.32014</cdr:x>
      <cdr:y>0.12384</cdr:y>
    </cdr:from>
    <cdr:to>
      <cdr:x>0.35556</cdr:x>
      <cdr:y>0.14815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63675" y="339725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  <cdr:relSizeAnchor xmlns:cdr="http://schemas.openxmlformats.org/drawingml/2006/chartDrawing">
    <cdr:from>
      <cdr:x>0.23125</cdr:x>
      <cdr:y>0.09722</cdr:y>
    </cdr:from>
    <cdr:to>
      <cdr:x>0.26667</cdr:x>
      <cdr:y>0.12153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057275" y="266700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</c:userShapes>
</file>

<file path=ppt/drawings/drawing10.xml><?xml version="1.0" encoding="utf-8"?>
<c:userShapes xmlns:c="http://schemas.openxmlformats.org/drawingml/2006/chart">
  <cdr:relSizeAnchor xmlns:cdr="http://schemas.openxmlformats.org/drawingml/2006/chartDrawing">
    <cdr:from>
      <cdr:x>0.32014</cdr:x>
      <cdr:y>0.12384</cdr:y>
    </cdr:from>
    <cdr:to>
      <cdr:x>0.35556</cdr:x>
      <cdr:y>0.14815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63675" y="339725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  <cdr:relSizeAnchor xmlns:cdr="http://schemas.openxmlformats.org/drawingml/2006/chartDrawing">
    <cdr:from>
      <cdr:x>0.23125</cdr:x>
      <cdr:y>0.09722</cdr:y>
    </cdr:from>
    <cdr:to>
      <cdr:x>0.26667</cdr:x>
      <cdr:y>0.12153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057275" y="266700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0.32014</cdr:x>
      <cdr:y>0.12384</cdr:y>
    </cdr:from>
    <cdr:to>
      <cdr:x>0.35556</cdr:x>
      <cdr:y>0.14815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63675" y="339725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  <cdr:relSizeAnchor xmlns:cdr="http://schemas.openxmlformats.org/drawingml/2006/chartDrawing">
    <cdr:from>
      <cdr:x>0.23125</cdr:x>
      <cdr:y>0.09722</cdr:y>
    </cdr:from>
    <cdr:to>
      <cdr:x>0.26667</cdr:x>
      <cdr:y>0.12153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057275" y="266700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0.27141</cdr:x>
      <cdr:y>0.5786</cdr:y>
    </cdr:from>
    <cdr:to>
      <cdr:x>0.28116</cdr:x>
      <cdr:y>0.68852</cdr:y>
    </cdr:to>
    <cdr:cxnSp macro="">
      <cdr:nvCxnSpPr>
        <cdr:cNvPr id="2" name="Straight Arrow Connector 1"/>
        <cdr:cNvCxnSpPr/>
      </cdr:nvCxnSpPr>
      <cdr:spPr>
        <a:xfrm xmlns:a="http://schemas.openxmlformats.org/drawingml/2006/main" flipH="1" flipV="1">
          <a:off x="2088832" y="2689443"/>
          <a:ext cx="75044" cy="510957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arrow"/>
        </a:ln>
      </cdr:spPr>
      <cdr:style>
        <a:lnRef xmlns:a="http://schemas.openxmlformats.org/drawingml/2006/main" idx="3">
          <a:schemeClr val="dk1"/>
        </a:lnRef>
        <a:fillRef xmlns:a="http://schemas.openxmlformats.org/drawingml/2006/main" idx="0">
          <a:schemeClr val="dk1"/>
        </a:fillRef>
        <a:effectRef xmlns:a="http://schemas.openxmlformats.org/drawingml/2006/main" idx="2">
          <a:schemeClr val="dk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0.32014</cdr:x>
      <cdr:y>0.12384</cdr:y>
    </cdr:from>
    <cdr:to>
      <cdr:x>0.35556</cdr:x>
      <cdr:y>0.14815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63675" y="339725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  <cdr:relSizeAnchor xmlns:cdr="http://schemas.openxmlformats.org/drawingml/2006/chartDrawing">
    <cdr:from>
      <cdr:x>0.23125</cdr:x>
      <cdr:y>0.09722</cdr:y>
    </cdr:from>
    <cdr:to>
      <cdr:x>0.26667</cdr:x>
      <cdr:y>0.12153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057275" y="266700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0.32014</cdr:x>
      <cdr:y>0.12384</cdr:y>
    </cdr:from>
    <cdr:to>
      <cdr:x>0.35556</cdr:x>
      <cdr:y>0.14815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63675" y="339725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  <cdr:relSizeAnchor xmlns:cdr="http://schemas.openxmlformats.org/drawingml/2006/chartDrawing">
    <cdr:from>
      <cdr:x>0.23125</cdr:x>
      <cdr:y>0.09722</cdr:y>
    </cdr:from>
    <cdr:to>
      <cdr:x>0.26667</cdr:x>
      <cdr:y>0.12153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057275" y="266700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0.67327</cdr:x>
      <cdr:y>0.14499</cdr:y>
    </cdr:from>
    <cdr:to>
      <cdr:x>0.92254</cdr:x>
      <cdr:y>0.22917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5181600" y="656230"/>
          <a:ext cx="1918434" cy="38099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2000" b="1" dirty="0" smtClean="0"/>
            <a:t>Absence of oil</a:t>
          </a:r>
          <a:endParaRPr lang="en-US" sz="2000" b="1" dirty="0"/>
        </a:p>
      </cdr:txBody>
    </cdr:sp>
  </cdr:relSizeAnchor>
  <cdr:relSizeAnchor xmlns:cdr="http://schemas.openxmlformats.org/drawingml/2006/chartDrawing">
    <cdr:from>
      <cdr:x>0.59406</cdr:x>
      <cdr:y>0.5659</cdr:y>
    </cdr:from>
    <cdr:to>
      <cdr:x>0.82774</cdr:x>
      <cdr:y>0.74456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4572000" y="2561230"/>
          <a:ext cx="1798441" cy="80862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r>
            <a:rPr lang="en-US" sz="2000" b="1" dirty="0" smtClean="0"/>
            <a:t>Presence of oil</a:t>
          </a:r>
          <a:endParaRPr lang="en-US" sz="2000" b="1" dirty="0"/>
        </a:p>
      </cdr:txBody>
    </cdr:sp>
  </cdr:relSizeAnchor>
  <cdr:relSizeAnchor xmlns:cdr="http://schemas.openxmlformats.org/drawingml/2006/chartDrawing">
    <cdr:from>
      <cdr:x>0.38889</cdr:x>
      <cdr:y>0.21887</cdr:y>
    </cdr:from>
    <cdr:to>
      <cdr:x>0.5</cdr:x>
      <cdr:y>0.65661</cdr:y>
    </cdr:to>
    <cdr:grpSp>
      <cdr:nvGrpSpPr>
        <cdr:cNvPr id="9" name="Group 8"/>
        <cdr:cNvGrpSpPr/>
      </cdr:nvGrpSpPr>
      <cdr:grpSpPr>
        <a:xfrm xmlns:a="http://schemas.openxmlformats.org/drawingml/2006/main">
          <a:off x="2992975" y="990598"/>
          <a:ext cx="855125" cy="1981195"/>
          <a:chOff x="3200400" y="990600"/>
          <a:chExt cx="914400" cy="1981200"/>
        </a:xfrm>
      </cdr:grpSpPr>
      <cdr:sp macro="" textlink="">
        <cdr:nvSpPr>
          <cdr:cNvPr id="7" name="Straight Arrow Connector 6"/>
          <cdr:cNvSpPr/>
        </cdr:nvSpPr>
        <cdr:spPr>
          <a:xfrm xmlns:a="http://schemas.openxmlformats.org/drawingml/2006/main">
            <a:off x="3200400" y="990600"/>
            <a:ext cx="685800" cy="1981200"/>
          </a:xfrm>
          <a:prstGeom xmlns:a="http://schemas.openxmlformats.org/drawingml/2006/main" prst="straightConnector1">
            <a:avLst/>
          </a:prstGeom>
          <a:ln xmlns:a="http://schemas.openxmlformats.org/drawingml/2006/main">
            <a:tailEnd type="arrow"/>
          </a:ln>
        </cdr:spPr>
        <cdr:style>
          <a:lnRef xmlns:a="http://schemas.openxmlformats.org/drawingml/2006/main" idx="3">
            <a:schemeClr val="dk1"/>
          </a:lnRef>
          <a:fillRef xmlns:a="http://schemas.openxmlformats.org/drawingml/2006/main" idx="0">
            <a:schemeClr val="dk1"/>
          </a:fillRef>
          <a:effectRef xmlns:a="http://schemas.openxmlformats.org/drawingml/2006/main" idx="2">
            <a:schemeClr val="dk1"/>
          </a:effectRef>
          <a:fontRef xmlns:a="http://schemas.openxmlformats.org/drawingml/2006/main" idx="minor">
            <a:schemeClr val="tx1"/>
          </a:fontRef>
        </cdr:style>
        <cdr:txBody>
          <a:bodyPr xmlns:a="http://schemas.openxmlformats.org/drawingml/2006/main" vertOverflow="clip"/>
          <a:lstStyle xmlns:a="http://schemas.openxmlformats.org/drawingml/2006/main"/>
          <a:p xmlns:a="http://schemas.openxmlformats.org/drawingml/2006/main">
            <a:endParaRPr lang="en-US" dirty="0"/>
          </a:p>
        </cdr:txBody>
      </cdr:sp>
      <cdr:sp macro="" textlink="">
        <cdr:nvSpPr>
          <cdr:cNvPr id="8" name="Straight Arrow Connector 7"/>
          <cdr:cNvSpPr/>
        </cdr:nvSpPr>
        <cdr:spPr>
          <a:xfrm xmlns:a="http://schemas.openxmlformats.org/drawingml/2006/main">
            <a:off x="3200400" y="990600"/>
            <a:ext cx="914400" cy="1219200"/>
          </a:xfrm>
          <a:prstGeom xmlns:a="http://schemas.openxmlformats.org/drawingml/2006/main" prst="straightConnector1">
            <a:avLst/>
          </a:prstGeom>
          <a:ln xmlns:a="http://schemas.openxmlformats.org/drawingml/2006/main">
            <a:tailEnd type="arrow"/>
          </a:ln>
        </cdr:spPr>
        <cdr:style>
          <a:lnRef xmlns:a="http://schemas.openxmlformats.org/drawingml/2006/main" idx="3">
            <a:schemeClr val="dk1"/>
          </a:lnRef>
          <a:fillRef xmlns:a="http://schemas.openxmlformats.org/drawingml/2006/main" idx="0">
            <a:schemeClr val="dk1"/>
          </a:fillRef>
          <a:effectRef xmlns:a="http://schemas.openxmlformats.org/drawingml/2006/main" idx="2">
            <a:schemeClr val="dk1"/>
          </a:effectRef>
          <a:fontRef xmlns:a="http://schemas.openxmlformats.org/drawingml/2006/main" idx="minor">
            <a:schemeClr val="tx1"/>
          </a:fontRef>
        </cdr:style>
        <cdr:txBody>
          <a:bodyPr xmlns:a="http://schemas.openxmlformats.org/drawingml/2006/main"/>
          <a:lstStyle xmlns:a="http://schemas.openxmlformats.org/drawingml/2006/main">
            <a:lvl1pPr marL="0" indent="0">
              <a:defRPr sz="1100">
                <a:solidFill>
                  <a:sysClr val="windowText" lastClr="000000"/>
                </a:solidFill>
                <a:latin typeface="Calibri"/>
              </a:defRPr>
            </a:lvl1pPr>
            <a:lvl2pPr marL="457200" indent="0">
              <a:defRPr sz="1100">
                <a:solidFill>
                  <a:sysClr val="windowText" lastClr="000000"/>
                </a:solidFill>
                <a:latin typeface="Calibri"/>
              </a:defRPr>
            </a:lvl2pPr>
            <a:lvl3pPr marL="914400" indent="0">
              <a:defRPr sz="1100">
                <a:solidFill>
                  <a:sysClr val="windowText" lastClr="000000"/>
                </a:solidFill>
                <a:latin typeface="Calibri"/>
              </a:defRPr>
            </a:lvl3pPr>
            <a:lvl4pPr marL="1371600" indent="0">
              <a:defRPr sz="1100">
                <a:solidFill>
                  <a:sysClr val="windowText" lastClr="000000"/>
                </a:solidFill>
                <a:latin typeface="Calibri"/>
              </a:defRPr>
            </a:lvl4pPr>
            <a:lvl5pPr marL="1828800" indent="0">
              <a:defRPr sz="1100">
                <a:solidFill>
                  <a:sysClr val="windowText" lastClr="000000"/>
                </a:solidFill>
                <a:latin typeface="Calibri"/>
              </a:defRPr>
            </a:lvl5pPr>
            <a:lvl6pPr marL="2286000" indent="0">
              <a:defRPr sz="1100">
                <a:solidFill>
                  <a:sysClr val="windowText" lastClr="000000"/>
                </a:solidFill>
                <a:latin typeface="Calibri"/>
              </a:defRPr>
            </a:lvl6pPr>
            <a:lvl7pPr marL="2743200" indent="0">
              <a:defRPr sz="1100">
                <a:solidFill>
                  <a:sysClr val="windowText" lastClr="000000"/>
                </a:solidFill>
                <a:latin typeface="Calibri"/>
              </a:defRPr>
            </a:lvl7pPr>
            <a:lvl8pPr marL="3200400" indent="0">
              <a:defRPr sz="1100">
                <a:solidFill>
                  <a:sysClr val="windowText" lastClr="000000"/>
                </a:solidFill>
                <a:latin typeface="Calibri"/>
              </a:defRPr>
            </a:lvl8pPr>
            <a:lvl9pPr marL="3657600" indent="0">
              <a:defRPr sz="1100">
                <a:solidFill>
                  <a:sysClr val="windowText" lastClr="000000"/>
                </a:solidFill>
                <a:latin typeface="Calibri"/>
              </a:defRPr>
            </a:lvl9pPr>
          </a:lstStyle>
          <a:p xmlns:a="http://schemas.openxmlformats.org/drawingml/2006/main">
            <a:endParaRPr lang="en-US" dirty="0"/>
          </a:p>
        </cdr:txBody>
      </cdr:sp>
    </cdr:grpSp>
  </cdr:relSizeAnchor>
  <cdr:relSizeAnchor xmlns:cdr="http://schemas.openxmlformats.org/drawingml/2006/chartDrawing">
    <cdr:from>
      <cdr:x>0.58333</cdr:x>
      <cdr:y>0.05051</cdr:y>
    </cdr:from>
    <cdr:to>
      <cdr:x>0.69444</cdr:x>
      <cdr:y>0.48825</cdr:y>
    </cdr:to>
    <cdr:grpSp>
      <cdr:nvGrpSpPr>
        <cdr:cNvPr id="10" name="Group 9"/>
        <cdr:cNvGrpSpPr/>
      </cdr:nvGrpSpPr>
      <cdr:grpSpPr>
        <a:xfrm xmlns:a="http://schemas.openxmlformats.org/drawingml/2006/main">
          <a:off x="4489424" y="228606"/>
          <a:ext cx="855125" cy="1981195"/>
          <a:chOff x="3200400" y="990600"/>
          <a:chExt cx="914400" cy="1981200"/>
        </a:xfrm>
      </cdr:grpSpPr>
      <cdr:sp macro="" textlink="">
        <cdr:nvSpPr>
          <cdr:cNvPr id="11" name="Straight Arrow Connector 10"/>
          <cdr:cNvSpPr/>
        </cdr:nvSpPr>
        <cdr:spPr>
          <a:xfrm xmlns:a="http://schemas.openxmlformats.org/drawingml/2006/main">
            <a:off x="3200400" y="990600"/>
            <a:ext cx="685800" cy="1981200"/>
          </a:xfrm>
          <a:prstGeom xmlns:a="http://schemas.openxmlformats.org/drawingml/2006/main" prst="straightConnector1">
            <a:avLst/>
          </a:prstGeom>
          <a:noFill xmlns:a="http://schemas.openxmlformats.org/drawingml/2006/main"/>
          <a:ln xmlns:a="http://schemas.openxmlformats.org/drawingml/2006/main" w="38100" cap="flat" cmpd="sng" algn="ctr">
            <a:solidFill>
              <a:sysClr val="windowText" lastClr="000000"/>
            </a:solidFill>
            <a:prstDash val="solid"/>
            <a:tailEnd type="arrow"/>
          </a:ln>
          <a:effectLst xmlns:a="http://schemas.openxmlformats.org/drawingml/2006/main">
            <a:outerShdw blurRad="40000" dist="23000" dir="5400000" rotWithShape="0">
              <a:srgbClr val="000000">
                <a:alpha val="35000"/>
              </a:srgbClr>
            </a:outerShdw>
          </a:effectLst>
        </cdr:spPr>
        <cdr:style>
          <a:lnRef xmlns:a="http://schemas.openxmlformats.org/drawingml/2006/main" idx="3">
            <a:schemeClr val="dk1"/>
          </a:lnRef>
          <a:fillRef xmlns:a="http://schemas.openxmlformats.org/drawingml/2006/main" idx="0">
            <a:schemeClr val="dk1"/>
          </a:fillRef>
          <a:effectRef xmlns:a="http://schemas.openxmlformats.org/drawingml/2006/main" idx="2">
            <a:schemeClr val="dk1"/>
          </a:effectRef>
          <a:fontRef xmlns:a="http://schemas.openxmlformats.org/drawingml/2006/main" idx="minor">
            <a:schemeClr val="tx1"/>
          </a:fontRef>
        </cdr:style>
        <cdr:txBody>
          <a:bodyPr xmlns:a="http://schemas.openxmlformats.org/drawingml/2006/main"/>
          <a:lstStyle xmlns:a="http://schemas.openxmlformats.org/drawingml/2006/main">
            <a:lvl1pPr marL="0" indent="0">
              <a:defRPr sz="1100">
                <a:solidFill>
                  <a:sysClr val="windowText" lastClr="000000"/>
                </a:solidFill>
                <a:latin typeface="Calibri"/>
              </a:defRPr>
            </a:lvl1pPr>
            <a:lvl2pPr marL="457200" indent="0">
              <a:defRPr sz="1100">
                <a:solidFill>
                  <a:sysClr val="windowText" lastClr="000000"/>
                </a:solidFill>
                <a:latin typeface="Calibri"/>
              </a:defRPr>
            </a:lvl2pPr>
            <a:lvl3pPr marL="914400" indent="0">
              <a:defRPr sz="1100">
                <a:solidFill>
                  <a:sysClr val="windowText" lastClr="000000"/>
                </a:solidFill>
                <a:latin typeface="Calibri"/>
              </a:defRPr>
            </a:lvl3pPr>
            <a:lvl4pPr marL="1371600" indent="0">
              <a:defRPr sz="1100">
                <a:solidFill>
                  <a:sysClr val="windowText" lastClr="000000"/>
                </a:solidFill>
                <a:latin typeface="Calibri"/>
              </a:defRPr>
            </a:lvl4pPr>
            <a:lvl5pPr marL="1828800" indent="0">
              <a:defRPr sz="1100">
                <a:solidFill>
                  <a:sysClr val="windowText" lastClr="000000"/>
                </a:solidFill>
                <a:latin typeface="Calibri"/>
              </a:defRPr>
            </a:lvl5pPr>
            <a:lvl6pPr marL="2286000" indent="0">
              <a:defRPr sz="1100">
                <a:solidFill>
                  <a:sysClr val="windowText" lastClr="000000"/>
                </a:solidFill>
                <a:latin typeface="Calibri"/>
              </a:defRPr>
            </a:lvl6pPr>
            <a:lvl7pPr marL="2743200" indent="0">
              <a:defRPr sz="1100">
                <a:solidFill>
                  <a:sysClr val="windowText" lastClr="000000"/>
                </a:solidFill>
                <a:latin typeface="Calibri"/>
              </a:defRPr>
            </a:lvl7pPr>
            <a:lvl8pPr marL="3200400" indent="0">
              <a:defRPr sz="1100">
                <a:solidFill>
                  <a:sysClr val="windowText" lastClr="000000"/>
                </a:solidFill>
                <a:latin typeface="Calibri"/>
              </a:defRPr>
            </a:lvl8pPr>
            <a:lvl9pPr marL="3657600" indent="0">
              <a:defRPr sz="1100">
                <a:solidFill>
                  <a:sysClr val="windowText" lastClr="000000"/>
                </a:solidFill>
                <a:latin typeface="Calibri"/>
              </a:defRPr>
            </a:lvl9pPr>
          </a:lstStyle>
          <a:p xmlns:a="http://schemas.openxmlformats.org/drawingml/2006/main">
            <a:endParaRPr lang="en-US" dirty="0"/>
          </a:p>
        </cdr:txBody>
      </cdr:sp>
      <cdr:sp macro="" textlink="">
        <cdr:nvSpPr>
          <cdr:cNvPr id="12" name="Straight Arrow Connector 11"/>
          <cdr:cNvSpPr/>
        </cdr:nvSpPr>
        <cdr:spPr>
          <a:xfrm xmlns:a="http://schemas.openxmlformats.org/drawingml/2006/main">
            <a:off x="3200400" y="990600"/>
            <a:ext cx="914400" cy="1219200"/>
          </a:xfrm>
          <a:prstGeom xmlns:a="http://schemas.openxmlformats.org/drawingml/2006/main" prst="straightConnector1">
            <a:avLst/>
          </a:prstGeom>
          <a:noFill xmlns:a="http://schemas.openxmlformats.org/drawingml/2006/main"/>
          <a:ln xmlns:a="http://schemas.openxmlformats.org/drawingml/2006/main" w="38100" cap="flat" cmpd="sng" algn="ctr">
            <a:solidFill>
              <a:sysClr val="windowText" lastClr="000000"/>
            </a:solidFill>
            <a:prstDash val="solid"/>
            <a:tailEnd type="arrow"/>
          </a:ln>
          <a:effectLst xmlns:a="http://schemas.openxmlformats.org/drawingml/2006/main">
            <a:outerShdw blurRad="40000" dist="23000" dir="5400000" rotWithShape="0">
              <a:srgbClr val="000000">
                <a:alpha val="35000"/>
              </a:srgbClr>
            </a:outerShdw>
          </a:effectLst>
        </cdr:spPr>
        <cdr:style>
          <a:lnRef xmlns:a="http://schemas.openxmlformats.org/drawingml/2006/main" idx="3">
            <a:schemeClr val="dk1"/>
          </a:lnRef>
          <a:fillRef xmlns:a="http://schemas.openxmlformats.org/drawingml/2006/main" idx="0">
            <a:schemeClr val="dk1"/>
          </a:fillRef>
          <a:effectRef xmlns:a="http://schemas.openxmlformats.org/drawingml/2006/main" idx="2">
            <a:schemeClr val="dk1"/>
          </a:effectRef>
          <a:fontRef xmlns:a="http://schemas.openxmlformats.org/drawingml/2006/main" idx="minor">
            <a:schemeClr val="tx1"/>
          </a:fontRef>
        </cdr:style>
        <cdr:txBody>
          <a:bodyPr xmlns:a="http://schemas.openxmlformats.org/drawingml/2006/main"/>
          <a:lstStyle xmlns:a="http://schemas.openxmlformats.org/drawingml/2006/main">
            <a:lvl1pPr marL="0" indent="0">
              <a:defRPr sz="1100">
                <a:solidFill>
                  <a:sysClr val="windowText" lastClr="000000"/>
                </a:solidFill>
                <a:latin typeface="Calibri"/>
              </a:defRPr>
            </a:lvl1pPr>
            <a:lvl2pPr marL="457200" indent="0">
              <a:defRPr sz="1100">
                <a:solidFill>
                  <a:sysClr val="windowText" lastClr="000000"/>
                </a:solidFill>
                <a:latin typeface="Calibri"/>
              </a:defRPr>
            </a:lvl2pPr>
            <a:lvl3pPr marL="914400" indent="0">
              <a:defRPr sz="1100">
                <a:solidFill>
                  <a:sysClr val="windowText" lastClr="000000"/>
                </a:solidFill>
                <a:latin typeface="Calibri"/>
              </a:defRPr>
            </a:lvl3pPr>
            <a:lvl4pPr marL="1371600" indent="0">
              <a:defRPr sz="1100">
                <a:solidFill>
                  <a:sysClr val="windowText" lastClr="000000"/>
                </a:solidFill>
                <a:latin typeface="Calibri"/>
              </a:defRPr>
            </a:lvl4pPr>
            <a:lvl5pPr marL="1828800" indent="0">
              <a:defRPr sz="1100">
                <a:solidFill>
                  <a:sysClr val="windowText" lastClr="000000"/>
                </a:solidFill>
                <a:latin typeface="Calibri"/>
              </a:defRPr>
            </a:lvl5pPr>
            <a:lvl6pPr marL="2286000" indent="0">
              <a:defRPr sz="1100">
                <a:solidFill>
                  <a:sysClr val="windowText" lastClr="000000"/>
                </a:solidFill>
                <a:latin typeface="Calibri"/>
              </a:defRPr>
            </a:lvl6pPr>
            <a:lvl7pPr marL="2743200" indent="0">
              <a:defRPr sz="1100">
                <a:solidFill>
                  <a:sysClr val="windowText" lastClr="000000"/>
                </a:solidFill>
                <a:latin typeface="Calibri"/>
              </a:defRPr>
            </a:lvl7pPr>
            <a:lvl8pPr marL="3200400" indent="0">
              <a:defRPr sz="1100">
                <a:solidFill>
                  <a:sysClr val="windowText" lastClr="000000"/>
                </a:solidFill>
                <a:latin typeface="Calibri"/>
              </a:defRPr>
            </a:lvl8pPr>
            <a:lvl9pPr marL="3657600" indent="0">
              <a:defRPr sz="1100">
                <a:solidFill>
                  <a:sysClr val="windowText" lastClr="000000"/>
                </a:solidFill>
                <a:latin typeface="Calibri"/>
              </a:defRPr>
            </a:lvl9pPr>
          </a:lstStyle>
          <a:p xmlns:a="http://schemas.openxmlformats.org/drawingml/2006/main">
            <a:endParaRPr lang="en-US" dirty="0"/>
          </a:p>
        </cdr:txBody>
      </cdr:sp>
    </cdr:grpSp>
  </cdr:relSizeAnchor>
  <cdr:relSizeAnchor xmlns:cdr="http://schemas.openxmlformats.org/drawingml/2006/chartDrawing">
    <cdr:from>
      <cdr:x>0.32407</cdr:x>
      <cdr:y>0.20203</cdr:y>
    </cdr:from>
    <cdr:to>
      <cdr:x>0.43519</cdr:x>
      <cdr:y>0.30305</cdr:y>
    </cdr:to>
    <cdr:sp macro="" textlink="">
      <cdr:nvSpPr>
        <cdr:cNvPr id="13" name="TextBox 12"/>
        <cdr:cNvSpPr txBox="1"/>
      </cdr:nvSpPr>
      <cdr:spPr>
        <a:xfrm xmlns:a="http://schemas.openxmlformats.org/drawingml/2006/main">
          <a:off x="2667000" y="914400"/>
          <a:ext cx="914400" cy="4572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en-US" sz="1100" dirty="0"/>
        </a:p>
      </cdr:txBody>
    </cdr:sp>
  </cdr:relSizeAnchor>
  <cdr:relSizeAnchor xmlns:cdr="http://schemas.openxmlformats.org/drawingml/2006/chartDrawing">
    <cdr:from>
      <cdr:x>0.34259</cdr:x>
      <cdr:y>0.13469</cdr:y>
    </cdr:from>
    <cdr:to>
      <cdr:x>0.40741</cdr:x>
      <cdr:y>0.20203</cdr:y>
    </cdr:to>
    <cdr:sp macro="" textlink="">
      <cdr:nvSpPr>
        <cdr:cNvPr id="14" name="TextBox 13"/>
        <cdr:cNvSpPr txBox="1"/>
      </cdr:nvSpPr>
      <cdr:spPr>
        <a:xfrm xmlns:a="http://schemas.openxmlformats.org/drawingml/2006/main">
          <a:off x="2819400" y="609600"/>
          <a:ext cx="533400" cy="3048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800" b="1" dirty="0" smtClean="0"/>
            <a:t>G’</a:t>
          </a:r>
          <a:endParaRPr lang="en-US" sz="1800" b="1" dirty="0"/>
        </a:p>
      </cdr:txBody>
    </cdr:sp>
  </cdr:relSizeAnchor>
  <cdr:relSizeAnchor xmlns:cdr="http://schemas.openxmlformats.org/drawingml/2006/chartDrawing">
    <cdr:from>
      <cdr:x>0.60185</cdr:x>
      <cdr:y>0.03367</cdr:y>
    </cdr:from>
    <cdr:to>
      <cdr:x>0.66667</cdr:x>
      <cdr:y>0.10102</cdr:y>
    </cdr:to>
    <cdr:sp macro="" textlink="">
      <cdr:nvSpPr>
        <cdr:cNvPr id="15" name="TextBox 1"/>
        <cdr:cNvSpPr txBox="1"/>
      </cdr:nvSpPr>
      <cdr:spPr>
        <a:xfrm xmlns:a="http://schemas.openxmlformats.org/drawingml/2006/main">
          <a:off x="4953000" y="152400"/>
          <a:ext cx="533400" cy="3048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r>
            <a:rPr lang="en-US" sz="1800" b="1" dirty="0" smtClean="0"/>
            <a:t>G’’</a:t>
          </a:r>
          <a:endParaRPr lang="en-US" sz="1800" b="1" dirty="0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0.34686</cdr:x>
      <cdr:y>0.12003</cdr:y>
    </cdr:from>
    <cdr:to>
      <cdr:x>0.52084</cdr:x>
      <cdr:y>0.22339</cdr:y>
    </cdr:to>
    <cdr:sp macro="" textlink="">
      <cdr:nvSpPr>
        <cdr:cNvPr id="2" name="Up Arrow 1"/>
        <cdr:cNvSpPr/>
      </cdr:nvSpPr>
      <cdr:spPr>
        <a:xfrm xmlns:a="http://schemas.openxmlformats.org/drawingml/2006/main" rot="5400000" flipH="1">
          <a:off x="2329268" y="-24764"/>
          <a:ext cx="283301" cy="990874"/>
        </a:xfrm>
        <a:prstGeom xmlns:a="http://schemas.openxmlformats.org/drawingml/2006/main" prst="upArrow">
          <a:avLst/>
        </a:prstGeom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n-US"/>
        </a:p>
      </cdr:txBody>
    </cdr:sp>
  </cdr:relSizeAnchor>
  <cdr:relSizeAnchor xmlns:cdr="http://schemas.openxmlformats.org/drawingml/2006/chartDrawing">
    <cdr:from>
      <cdr:x>0.29733</cdr:x>
      <cdr:y>0.32257</cdr:y>
    </cdr:from>
    <cdr:to>
      <cdr:x>0.65571</cdr:x>
      <cdr:y>0.45196</cdr:y>
    </cdr:to>
    <cdr:sp macro="" textlink="">
      <cdr:nvSpPr>
        <cdr:cNvPr id="3" name="Up Arrow 2"/>
        <cdr:cNvSpPr/>
      </cdr:nvSpPr>
      <cdr:spPr>
        <a:xfrm xmlns:a="http://schemas.openxmlformats.org/drawingml/2006/main" rot="14810457" flipH="1">
          <a:off x="2857826" y="-244982"/>
          <a:ext cx="295777" cy="2260542"/>
        </a:xfrm>
        <a:prstGeom xmlns:a="http://schemas.openxmlformats.org/drawingml/2006/main" prst="upArrow">
          <a:avLst/>
        </a:prstGeom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/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0.07407</cdr:x>
      <cdr:y>0.62294</cdr:y>
    </cdr:from>
    <cdr:to>
      <cdr:x>0.15382</cdr:x>
      <cdr:y>0.7333</cdr:y>
    </cdr:to>
    <cdr:sp macro="" textlink="">
      <cdr:nvSpPr>
        <cdr:cNvPr id="4" name="TextBox 8"/>
        <cdr:cNvSpPr txBox="1"/>
      </cdr:nvSpPr>
      <cdr:spPr>
        <a:xfrm xmlns:a="http://schemas.openxmlformats.org/drawingml/2006/main">
          <a:off x="609566" y="2819403"/>
          <a:ext cx="656311" cy="499486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9525" cmpd="sng">
          <a:solidFill>
            <a:sysClr val="window" lastClr="FFFFFF">
              <a:shade val="50000"/>
            </a:sysClr>
          </a:solidFill>
        </a:ln>
        <a:effectLst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wrap="square" rtlCol="0" anchor="t"/>
        <a:lstStyle xmlns:a="http://schemas.openxmlformats.org/drawingml/2006/main">
          <a:lvl1pPr marL="0" indent="0">
            <a:defRPr sz="1100">
              <a:solidFill>
                <a:sysClr val="windowText" lastClr="000000"/>
              </a:solidFill>
              <a:latin typeface="Calibri"/>
            </a:defRPr>
          </a:lvl1pPr>
          <a:lvl2pPr marL="457200" indent="0">
            <a:defRPr sz="1100">
              <a:solidFill>
                <a:sysClr val="windowText" lastClr="000000"/>
              </a:solidFill>
              <a:latin typeface="Calibri"/>
            </a:defRPr>
          </a:lvl2pPr>
          <a:lvl3pPr marL="914400" indent="0">
            <a:defRPr sz="1100">
              <a:solidFill>
                <a:sysClr val="windowText" lastClr="000000"/>
              </a:solidFill>
              <a:latin typeface="Calibri"/>
            </a:defRPr>
          </a:lvl3pPr>
          <a:lvl4pPr marL="1371600" indent="0">
            <a:defRPr sz="1100">
              <a:solidFill>
                <a:sysClr val="windowText" lastClr="000000"/>
              </a:solidFill>
              <a:latin typeface="Calibri"/>
            </a:defRPr>
          </a:lvl4pPr>
          <a:lvl5pPr marL="1828800" indent="0">
            <a:defRPr sz="1100">
              <a:solidFill>
                <a:sysClr val="windowText" lastClr="000000"/>
              </a:solidFill>
              <a:latin typeface="Calibri"/>
            </a:defRPr>
          </a:lvl5pPr>
          <a:lvl6pPr marL="2286000" indent="0">
            <a:defRPr sz="1100">
              <a:solidFill>
                <a:sysClr val="windowText" lastClr="000000"/>
              </a:solidFill>
              <a:latin typeface="Calibri"/>
            </a:defRPr>
          </a:lvl6pPr>
          <a:lvl7pPr marL="2743200" indent="0">
            <a:defRPr sz="1100">
              <a:solidFill>
                <a:sysClr val="windowText" lastClr="000000"/>
              </a:solidFill>
              <a:latin typeface="Calibri"/>
            </a:defRPr>
          </a:lvl7pPr>
          <a:lvl8pPr marL="3200400" indent="0">
            <a:defRPr sz="1100">
              <a:solidFill>
                <a:sysClr val="windowText" lastClr="000000"/>
              </a:solidFill>
              <a:latin typeface="Calibri"/>
            </a:defRPr>
          </a:lvl8pPr>
          <a:lvl9pPr marL="3657600" indent="0">
            <a:defRPr sz="1100">
              <a:solidFill>
                <a:sysClr val="windowText" lastClr="000000"/>
              </a:solidFill>
              <a:latin typeface="Calibri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b="1" dirty="0"/>
            <a:t>F=1.86cc/</a:t>
          </a:r>
          <a:r>
            <a:rPr lang="en-US" sz="1100" b="1" dirty="0">
              <a:solidFill>
                <a:sysClr val="windowText" lastClr="000000"/>
              </a:solidFill>
              <a:latin typeface="Calibri"/>
            </a:rPr>
            <a:t>min</a:t>
          </a:r>
          <a:endParaRPr lang="en-US" sz="1100" b="1" dirty="0"/>
        </a:p>
      </cdr:txBody>
    </cdr:sp>
  </cdr:relSizeAnchor>
  <cdr:relSizeAnchor xmlns:cdr="http://schemas.openxmlformats.org/drawingml/2006/chartDrawing">
    <cdr:from>
      <cdr:x>0.25564</cdr:x>
      <cdr:y>0.10102</cdr:y>
    </cdr:from>
    <cdr:to>
      <cdr:x>0.33539</cdr:x>
      <cdr:y>0.21138</cdr:y>
    </cdr:to>
    <cdr:sp macro="" textlink="">
      <cdr:nvSpPr>
        <cdr:cNvPr id="6" name="TextBox 8"/>
        <cdr:cNvSpPr txBox="1"/>
      </cdr:nvSpPr>
      <cdr:spPr>
        <a:xfrm xmlns:a="http://schemas.openxmlformats.org/drawingml/2006/main">
          <a:off x="2103842" y="457200"/>
          <a:ext cx="656311" cy="499486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9525" cmpd="sng">
          <a:solidFill>
            <a:sysClr val="window" lastClr="FFFFFF">
              <a:shade val="50000"/>
            </a:sysClr>
          </a:solidFill>
        </a:ln>
        <a:effectLst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wrap="square" rtlCol="0" anchor="t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b="1"/>
            <a:t>F=1.86cc/</a:t>
          </a:r>
          <a:r>
            <a:rPr lang="en-US" sz="1100" b="1">
              <a:solidFill>
                <a:sysClr val="windowText" lastClr="000000"/>
              </a:solidFill>
              <a:latin typeface="Calibri"/>
            </a:rPr>
            <a:t>min</a:t>
          </a:r>
          <a:endParaRPr lang="en-US" sz="1100" b="1"/>
        </a:p>
      </cdr:txBody>
    </cdr:sp>
  </cdr:relSizeAnchor>
  <cdr:relSizeAnchor xmlns:cdr="http://schemas.openxmlformats.org/drawingml/2006/chartDrawing">
    <cdr:from>
      <cdr:x>0.12037</cdr:x>
      <cdr:y>0.52192</cdr:y>
    </cdr:from>
    <cdr:to>
      <cdr:x>0.20012</cdr:x>
      <cdr:y>0.63228</cdr:y>
    </cdr:to>
    <cdr:sp macro="" textlink="">
      <cdr:nvSpPr>
        <cdr:cNvPr id="8" name="TextBox 8"/>
        <cdr:cNvSpPr txBox="1"/>
      </cdr:nvSpPr>
      <cdr:spPr>
        <a:xfrm xmlns:a="http://schemas.openxmlformats.org/drawingml/2006/main">
          <a:off x="990597" y="2362191"/>
          <a:ext cx="656311" cy="499485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9525" cmpd="sng">
          <a:solidFill>
            <a:sysClr val="window" lastClr="FFFFFF">
              <a:shade val="50000"/>
            </a:sysClr>
          </a:solidFill>
        </a:ln>
        <a:effectLst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wrap="square" rtlCol="0" anchor="t"/>
        <a:lstStyle xmlns:a="http://schemas.openxmlformats.org/drawingml/2006/main">
          <a:lvl1pPr marL="0" indent="0">
            <a:defRPr sz="1100">
              <a:solidFill>
                <a:sysClr val="windowText" lastClr="000000"/>
              </a:solidFill>
              <a:latin typeface="Calibri"/>
            </a:defRPr>
          </a:lvl1pPr>
          <a:lvl2pPr marL="457200" indent="0">
            <a:defRPr sz="1100">
              <a:solidFill>
                <a:sysClr val="windowText" lastClr="000000"/>
              </a:solidFill>
              <a:latin typeface="Calibri"/>
            </a:defRPr>
          </a:lvl2pPr>
          <a:lvl3pPr marL="914400" indent="0">
            <a:defRPr sz="1100">
              <a:solidFill>
                <a:sysClr val="windowText" lastClr="000000"/>
              </a:solidFill>
              <a:latin typeface="Calibri"/>
            </a:defRPr>
          </a:lvl3pPr>
          <a:lvl4pPr marL="1371600" indent="0">
            <a:defRPr sz="1100">
              <a:solidFill>
                <a:sysClr val="windowText" lastClr="000000"/>
              </a:solidFill>
              <a:latin typeface="Calibri"/>
            </a:defRPr>
          </a:lvl4pPr>
          <a:lvl5pPr marL="1828800" indent="0">
            <a:defRPr sz="1100">
              <a:solidFill>
                <a:sysClr val="windowText" lastClr="000000"/>
              </a:solidFill>
              <a:latin typeface="Calibri"/>
            </a:defRPr>
          </a:lvl5pPr>
          <a:lvl6pPr marL="2286000" indent="0">
            <a:defRPr sz="1100">
              <a:solidFill>
                <a:sysClr val="windowText" lastClr="000000"/>
              </a:solidFill>
              <a:latin typeface="Calibri"/>
            </a:defRPr>
          </a:lvl6pPr>
          <a:lvl7pPr marL="2743200" indent="0">
            <a:defRPr sz="1100">
              <a:solidFill>
                <a:sysClr val="windowText" lastClr="000000"/>
              </a:solidFill>
              <a:latin typeface="Calibri"/>
            </a:defRPr>
          </a:lvl7pPr>
          <a:lvl8pPr marL="3200400" indent="0">
            <a:defRPr sz="1100">
              <a:solidFill>
                <a:sysClr val="windowText" lastClr="000000"/>
              </a:solidFill>
              <a:latin typeface="Calibri"/>
            </a:defRPr>
          </a:lvl8pPr>
          <a:lvl9pPr marL="3657600" indent="0">
            <a:defRPr sz="1100">
              <a:solidFill>
                <a:sysClr val="windowText" lastClr="000000"/>
              </a:solidFill>
              <a:latin typeface="Calibri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b="1" dirty="0" smtClean="0"/>
            <a:t>F=4.84cc/</a:t>
          </a:r>
          <a:r>
            <a:rPr lang="en-US" sz="1100" b="1" dirty="0" smtClean="0">
              <a:solidFill>
                <a:sysClr val="windowText" lastClr="000000"/>
              </a:solidFill>
            </a:rPr>
            <a:t>min</a:t>
          </a:r>
          <a:endParaRPr lang="en-US" sz="1100" b="1" dirty="0"/>
        </a:p>
      </cdr:txBody>
    </cdr:sp>
  </cdr:relSizeAnchor>
  <cdr:relSizeAnchor xmlns:cdr="http://schemas.openxmlformats.org/drawingml/2006/chartDrawing">
    <cdr:from>
      <cdr:x>0.36873</cdr:x>
      <cdr:y>0.50509</cdr:y>
    </cdr:from>
    <cdr:to>
      <cdr:x>0.44848</cdr:x>
      <cdr:y>0.61545</cdr:y>
    </cdr:to>
    <cdr:sp macro="" textlink="">
      <cdr:nvSpPr>
        <cdr:cNvPr id="9" name="TextBox 8"/>
        <cdr:cNvSpPr txBox="1"/>
      </cdr:nvSpPr>
      <cdr:spPr>
        <a:xfrm xmlns:a="http://schemas.openxmlformats.org/drawingml/2006/main">
          <a:off x="3034514" y="2286000"/>
          <a:ext cx="656310" cy="499485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9525" cmpd="sng">
          <a:solidFill>
            <a:sysClr val="window" lastClr="FFFFFF">
              <a:shade val="50000"/>
            </a:sysClr>
          </a:solidFill>
        </a:ln>
        <a:effectLst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wrap="square" rtlCol="0" anchor="t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b="1"/>
            <a:t>F=2.48cc/</a:t>
          </a:r>
          <a:r>
            <a:rPr lang="en-US" sz="1100" b="1">
              <a:solidFill>
                <a:sysClr val="windowText" lastClr="000000"/>
              </a:solidFill>
              <a:latin typeface="Calibri"/>
            </a:rPr>
            <a:t>min</a:t>
          </a:r>
          <a:endParaRPr lang="en-US" sz="1100" b="1"/>
        </a:p>
      </cdr:txBody>
    </cdr:sp>
  </cdr:relSizeAnchor>
  <cdr:relSizeAnchor xmlns:cdr="http://schemas.openxmlformats.org/drawingml/2006/chartDrawing">
    <cdr:from>
      <cdr:x>0.47308</cdr:x>
      <cdr:y>0.05051</cdr:y>
    </cdr:from>
    <cdr:to>
      <cdr:x>0.55283</cdr:x>
      <cdr:y>0.16087</cdr:y>
    </cdr:to>
    <cdr:sp macro="" textlink="">
      <cdr:nvSpPr>
        <cdr:cNvPr id="10" name="TextBox 8"/>
        <cdr:cNvSpPr txBox="1"/>
      </cdr:nvSpPr>
      <cdr:spPr>
        <a:xfrm xmlns:a="http://schemas.openxmlformats.org/drawingml/2006/main">
          <a:off x="3893290" y="228600"/>
          <a:ext cx="656311" cy="499486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9525" cmpd="sng">
          <a:solidFill>
            <a:sysClr val="window" lastClr="FFFFFF">
              <a:shade val="50000"/>
            </a:sysClr>
          </a:solidFill>
        </a:ln>
        <a:effectLst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wrap="square" rtlCol="0" anchor="t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b="1"/>
            <a:t>F=1.86cc/</a:t>
          </a:r>
          <a:r>
            <a:rPr lang="en-US" sz="1100" b="1">
              <a:solidFill>
                <a:sysClr val="windowText" lastClr="000000"/>
              </a:solidFill>
              <a:latin typeface="Calibri"/>
            </a:rPr>
            <a:t>min</a:t>
          </a:r>
          <a:endParaRPr lang="en-US" sz="1100" b="1"/>
        </a:p>
      </cdr:txBody>
    </cdr:sp>
  </cdr:relSizeAnchor>
  <cdr:relSizeAnchor xmlns:cdr="http://schemas.openxmlformats.org/drawingml/2006/chartDrawing">
    <cdr:from>
      <cdr:x>0.589</cdr:x>
      <cdr:y>0.53876</cdr:y>
    </cdr:from>
    <cdr:to>
      <cdr:x>0.66875</cdr:x>
      <cdr:y>0.64912</cdr:y>
    </cdr:to>
    <cdr:sp macro="" textlink="">
      <cdr:nvSpPr>
        <cdr:cNvPr id="11" name="TextBox 8"/>
        <cdr:cNvSpPr txBox="1"/>
      </cdr:nvSpPr>
      <cdr:spPr>
        <a:xfrm xmlns:a="http://schemas.openxmlformats.org/drawingml/2006/main">
          <a:off x="4847270" y="2438400"/>
          <a:ext cx="656310" cy="499486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9525" cmpd="sng">
          <a:solidFill>
            <a:sysClr val="window" lastClr="FFFFFF">
              <a:shade val="50000"/>
            </a:sysClr>
          </a:solidFill>
        </a:ln>
        <a:effectLst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wrap="square" rtlCol="0" anchor="t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b="1"/>
            <a:t>F=3.72cc/</a:t>
          </a:r>
          <a:r>
            <a:rPr lang="en-US" sz="1100" b="1">
              <a:solidFill>
                <a:sysClr val="windowText" lastClr="000000"/>
              </a:solidFill>
              <a:latin typeface="Calibri"/>
            </a:rPr>
            <a:t>min</a:t>
          </a:r>
          <a:endParaRPr lang="en-US" sz="1100" b="1"/>
        </a:p>
      </cdr:txBody>
    </cdr:sp>
  </cdr:relSizeAnchor>
  <cdr:relSizeAnchor xmlns:cdr="http://schemas.openxmlformats.org/drawingml/2006/chartDrawing">
    <cdr:from>
      <cdr:x>0.67102</cdr:x>
      <cdr:y>0.02664</cdr:y>
    </cdr:from>
    <cdr:to>
      <cdr:x>0.75077</cdr:x>
      <cdr:y>0.137</cdr:y>
    </cdr:to>
    <cdr:sp macro="" textlink="">
      <cdr:nvSpPr>
        <cdr:cNvPr id="12" name="TextBox 8"/>
        <cdr:cNvSpPr txBox="1"/>
      </cdr:nvSpPr>
      <cdr:spPr>
        <a:xfrm xmlns:a="http://schemas.openxmlformats.org/drawingml/2006/main">
          <a:off x="6640285" y="95250"/>
          <a:ext cx="789189" cy="394605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9525" cmpd="sng">
          <a:solidFill>
            <a:sysClr val="window" lastClr="FFFFFF">
              <a:shade val="50000"/>
            </a:sysClr>
          </a:solidFill>
        </a:ln>
        <a:effectLst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wrap="square" rtlCol="0" anchor="t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b="1" dirty="0"/>
            <a:t>F=8.7cc/</a:t>
          </a:r>
          <a:r>
            <a:rPr lang="en-US" sz="1100" b="1" dirty="0">
              <a:solidFill>
                <a:sysClr val="windowText" lastClr="000000"/>
              </a:solidFill>
              <a:latin typeface="Calibri"/>
            </a:rPr>
            <a:t>min</a:t>
          </a:r>
          <a:endParaRPr lang="en-US" sz="1100" b="1" dirty="0"/>
        </a:p>
      </cdr:txBody>
    </cdr:sp>
  </cdr:relSizeAnchor>
  <cdr:relSizeAnchor xmlns:cdr="http://schemas.openxmlformats.org/drawingml/2006/chartDrawing">
    <cdr:from>
      <cdr:x>0.7989</cdr:x>
      <cdr:y>0.21311</cdr:y>
    </cdr:from>
    <cdr:to>
      <cdr:x>0.89687</cdr:x>
      <cdr:y>0.32347</cdr:y>
    </cdr:to>
    <cdr:sp macro="" textlink="">
      <cdr:nvSpPr>
        <cdr:cNvPr id="13" name="TextBox 8"/>
        <cdr:cNvSpPr txBox="1"/>
      </cdr:nvSpPr>
      <cdr:spPr>
        <a:xfrm xmlns:a="http://schemas.openxmlformats.org/drawingml/2006/main">
          <a:off x="7905750" y="762000"/>
          <a:ext cx="969510" cy="394605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9525" cmpd="sng">
          <a:solidFill>
            <a:sysClr val="window" lastClr="FFFFFF">
              <a:shade val="50000"/>
            </a:sysClr>
          </a:solidFill>
        </a:ln>
        <a:effectLst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wrap="square" rtlCol="0" anchor="t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b="1"/>
            <a:t>F=2.48cc/</a:t>
          </a:r>
          <a:r>
            <a:rPr lang="en-US" sz="1100" b="1">
              <a:solidFill>
                <a:sysClr val="windowText" lastClr="000000"/>
              </a:solidFill>
              <a:latin typeface="Calibri"/>
            </a:rPr>
            <a:t>min</a:t>
          </a:r>
          <a:endParaRPr lang="en-US" sz="1100" b="1"/>
        </a:p>
      </cdr:txBody>
    </cdr:sp>
  </cdr:relSizeAnchor>
</c:userShapes>
</file>

<file path=ppt/drawings/drawing9.xml><?xml version="1.0" encoding="utf-8"?>
<c:userShapes xmlns:c="http://schemas.openxmlformats.org/drawingml/2006/chart">
  <cdr:relSizeAnchor xmlns:cdr="http://schemas.openxmlformats.org/drawingml/2006/chartDrawing">
    <cdr:from>
      <cdr:x>0.32014</cdr:x>
      <cdr:y>0.12384</cdr:y>
    </cdr:from>
    <cdr:to>
      <cdr:x>0.35556</cdr:x>
      <cdr:y>0.14815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63675" y="339725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  <cdr:relSizeAnchor xmlns:cdr="http://schemas.openxmlformats.org/drawingml/2006/chartDrawing">
    <cdr:from>
      <cdr:x>0.23125</cdr:x>
      <cdr:y>0.09722</cdr:y>
    </cdr:from>
    <cdr:to>
      <cdr:x>0.26667</cdr:x>
      <cdr:y>0.12153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057275" y="266700"/>
          <a:ext cx="161925" cy="666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lang="en-US" sz="1100" b="0" i="0" baseline="0" dirty="0">
            <a:latin typeface="+mn-lt"/>
            <a:ea typeface="+mn-ea"/>
            <a:cs typeface="+mn-cs"/>
          </a:endParaRPr>
        </a:p>
        <a:p xmlns:a="http://schemas.openxmlformats.org/drawingml/2006/main">
          <a:endParaRPr lang="en-US" sz="11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6A41439-D58C-4E37-8F7D-CEA41C67EDE8}" type="datetimeFigureOut">
              <a:rPr lang="en-US" smtClean="0"/>
              <a:pPr/>
              <a:t>4/28/2013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35C904-5FDA-4E4A-8A24-8C523EF7FD0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3396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35C904-5FDA-4E4A-8A24-8C523EF7FD02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796463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60885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02278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7426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37455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8556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873459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864423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624358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906363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27890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717024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2F12435-C5D7-4E32-8615-993345A46577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974773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433268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85564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35C904-5FDA-4E4A-8A24-8C523EF7FD02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573360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35C904-5FDA-4E4A-8A24-8C523EF7FD02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38808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35C904-5FDA-4E4A-8A24-8C523EF7FD02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86480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35C904-5FDA-4E4A-8A24-8C523EF7FD02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802294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35C904-5FDA-4E4A-8A24-8C523EF7FD02}" type="slidenum">
              <a:rPr lang="en-US" smtClean="0"/>
              <a:pPr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678017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35C904-5FDA-4E4A-8A24-8C523EF7FD02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178796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557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When G’ crosses over G” it is indicative of a viscoelastic</a:t>
            </a:r>
            <a:r>
              <a:rPr lang="en-US" baseline="0" dirty="0" smtClean="0"/>
              <a:t> fluid. The inverse of the cross over frequency, gives a relaxation time. Here is it 0.026 seconds.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35C904-5FDA-4E4A-8A24-8C523EF7FD02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263418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6123805-BE94-4D81-95F1-A6C2DD46969F}" type="slidenum">
              <a:rPr lang="en-US" smtClean="0"/>
              <a:pPr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893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14E76C0-7AB7-479D-8BDC-3A2D0B40C135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01901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933362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742608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371937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966133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FD4FB8E-EFB6-4C1C-9AA6-2E46C0A6AB7B}" type="slidenum">
              <a:rPr lang="en-US" smtClean="0"/>
              <a:pPr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8085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35C904-5FDA-4E4A-8A24-8C523EF7FD02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565050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4275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216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C90D9B-3B23-4533-9CB8-5F693F074701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14120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91110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4695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3A37B5-7A71-4793-861F-9998C8487A1B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8556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31122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71D325-F75D-4B67-8EC0-CB4CD332F3F9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4292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6A162F-11B9-43E4-AD46-C69DE5574AAF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2" descr="RicePP-4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68595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78574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49D10C-3533-4F1C-882F-D79BD4FCAC16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2" descr="RicePP-4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23" b="84765"/>
          <a:stretch/>
        </p:blipFill>
        <p:spPr bwMode="auto">
          <a:xfrm>
            <a:off x="0" y="961900"/>
            <a:ext cx="9145588" cy="83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845605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FEC9E7-C665-44AF-A4E2-8B41AEEA12AF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583314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B06FA6-4E11-40F4-8E30-E6ACC148C0EA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2" descr="RicePP-4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23" b="84765"/>
          <a:stretch/>
        </p:blipFill>
        <p:spPr bwMode="auto">
          <a:xfrm>
            <a:off x="0" y="961900"/>
            <a:ext cx="9145588" cy="83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939055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1308D2-6FB9-4616-A0B3-7B0127889598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2" descr="RicePP-4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23" b="84765"/>
          <a:stretch/>
        </p:blipFill>
        <p:spPr bwMode="auto">
          <a:xfrm>
            <a:off x="0" y="961900"/>
            <a:ext cx="9145588" cy="83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0367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C8170-0CBB-4952-9602-1A35FFC6F139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8" name="Picture 2" descr="RicePP-4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23" b="84765"/>
          <a:stretch/>
        </p:blipFill>
        <p:spPr bwMode="auto">
          <a:xfrm>
            <a:off x="0" y="961900"/>
            <a:ext cx="9145588" cy="83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56755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57D53C-1DBF-4F3E-8900-AADAB524CC12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Picture 2" descr="RicePP-4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23" b="84765"/>
          <a:stretch/>
        </p:blipFill>
        <p:spPr bwMode="auto">
          <a:xfrm>
            <a:off x="0" y="961900"/>
            <a:ext cx="9145588" cy="83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567428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F43391-B655-49A3-A309-89DDED97894D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6" name="Picture 2" descr="RicePP-4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23" b="84765"/>
          <a:stretch/>
        </p:blipFill>
        <p:spPr bwMode="auto">
          <a:xfrm>
            <a:off x="0" y="961900"/>
            <a:ext cx="9145588" cy="83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386517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EEA12F-ABE4-4D80-BD5C-8902181F8E8E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5" name="Picture 2" descr="RicePP-4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23" b="84765"/>
          <a:stretch/>
        </p:blipFill>
        <p:spPr bwMode="auto">
          <a:xfrm>
            <a:off x="0" y="961900"/>
            <a:ext cx="9145588" cy="83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814668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046379-6BCD-47F1-B9B4-AF937D4916B3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66488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F00BD5-1B13-48C5-A891-72F58396BC79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3183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BA0905E-E6A7-4738-BA6D-D72E2A9E6160}" type="datetime1">
              <a:rPr lang="en-US" smtClean="0"/>
              <a:pPr/>
              <a:t>4/28/2013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8191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17.xml"/><Relationship Id="rId4" Type="http://schemas.openxmlformats.org/officeDocument/2006/relationships/chart" Target="../charts/chart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21.xml"/><Relationship Id="rId5" Type="http://schemas.openxmlformats.org/officeDocument/2006/relationships/chart" Target="../charts/chart20.xml"/><Relationship Id="rId4" Type="http://schemas.openxmlformats.org/officeDocument/2006/relationships/chart" Target="../charts/chart1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2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2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3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371600"/>
            <a:ext cx="7772400" cy="1470025"/>
          </a:xfrm>
        </p:spPr>
        <p:txBody>
          <a:bodyPr>
            <a:noAutofit/>
          </a:bodyPr>
          <a:lstStyle/>
          <a:p>
            <a:r>
              <a:rPr lang="en-US" sz="3200" b="1" dirty="0" smtClean="0"/>
              <a:t>Minimum velocity for Viscoelastic surfactant foam in porous media</a:t>
            </a:r>
            <a:endParaRPr lang="en-US" sz="3200" b="1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3048000"/>
            <a:ext cx="9144000" cy="1752600"/>
          </a:xfrm>
        </p:spPr>
        <p:txBody>
          <a:bodyPr>
            <a:noAutofit/>
          </a:bodyPr>
          <a:lstStyle/>
          <a:p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Aarthi Muthuswamy</a:t>
            </a:r>
          </a:p>
          <a:p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Maura Puerto</a:t>
            </a:r>
          </a:p>
          <a:p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Rafael Verduzco</a:t>
            </a:r>
          </a:p>
          <a:p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Clarence Miller</a:t>
            </a:r>
          </a:p>
          <a:p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George Hirasaki</a:t>
            </a:r>
          </a:p>
          <a:p>
            <a:r>
              <a:rPr lang="en-US" sz="2800" b="1" dirty="0" smtClean="0">
                <a:solidFill>
                  <a:schemeClr val="tx1"/>
                </a:solidFill>
              </a:rPr>
              <a:t>17</a:t>
            </a:r>
            <a:r>
              <a:rPr lang="en-US" sz="2800" b="1" baseline="30000" dirty="0" smtClean="0">
                <a:solidFill>
                  <a:schemeClr val="tx1"/>
                </a:solidFill>
              </a:rPr>
              <a:t>th</a:t>
            </a:r>
            <a:r>
              <a:rPr lang="en-US" sz="2800" b="1" dirty="0" smtClean="0">
                <a:solidFill>
                  <a:schemeClr val="tx1"/>
                </a:solidFill>
              </a:rPr>
              <a:t> Annual Process in Porous media Consortium</a:t>
            </a:r>
          </a:p>
          <a:p>
            <a:r>
              <a:rPr lang="en-US" sz="2000" b="1" dirty="0" smtClean="0">
                <a:solidFill>
                  <a:schemeClr val="tx1"/>
                </a:solidFill>
              </a:rPr>
              <a:t>April 29</a:t>
            </a:r>
            <a:r>
              <a:rPr lang="en-US" sz="2000" b="1" baseline="30000" dirty="0" smtClean="0">
                <a:solidFill>
                  <a:schemeClr val="tx1"/>
                </a:solidFill>
              </a:rPr>
              <a:t>th</a:t>
            </a:r>
            <a:r>
              <a:rPr lang="en-US" sz="2000" b="1" dirty="0" smtClean="0">
                <a:solidFill>
                  <a:schemeClr val="tx1"/>
                </a:solidFill>
              </a:rPr>
              <a:t> , 2013</a:t>
            </a:r>
            <a:endParaRPr lang="en-US" sz="2000" b="1" dirty="0">
              <a:solidFill>
                <a:schemeClr val="tx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160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6915145" y="6492875"/>
            <a:ext cx="2133600" cy="365125"/>
          </a:xfrm>
        </p:spPr>
        <p:txBody>
          <a:bodyPr/>
          <a:lstStyle/>
          <a:p>
            <a:fld id="{8F94C1E2-3D64-431D-8BAA-6F94DAD0A7D3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228600" y="419100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Liquid </a:t>
            </a:r>
            <a:r>
              <a:rPr lang="en-US" dirty="0"/>
              <a:t>rate     </a:t>
            </a:r>
            <a:r>
              <a:rPr lang="en-US" dirty="0" smtClean="0"/>
              <a:t>=0.36/min</a:t>
            </a:r>
            <a:endParaRPr lang="en-US" dirty="0"/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Gas rate         = </a:t>
            </a:r>
            <a:r>
              <a:rPr lang="en-US" dirty="0" smtClean="0"/>
              <a:t>1.5 sccm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4873203" y="1143000"/>
            <a:ext cx="4270797" cy="1403253"/>
            <a:chOff x="762000" y="101503"/>
            <a:chExt cx="3442905" cy="1403253"/>
          </a:xfrm>
        </p:grpSpPr>
        <p:sp>
          <p:nvSpPr>
            <p:cNvPr id="10" name="TextBox 9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762000" y="101503"/>
              <a:ext cx="3442905" cy="1403253"/>
              <a:chOff x="4800600" y="1082094"/>
              <a:chExt cx="4563851" cy="1105516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4800600" y="1082094"/>
                <a:ext cx="4346944" cy="1105516"/>
                <a:chOff x="4572000" y="1234494"/>
                <a:chExt cx="4346944" cy="1105516"/>
              </a:xfrm>
            </p:grpSpPr>
            <p:sp>
              <p:nvSpPr>
                <p:cNvPr id="22" name="Rectangle 21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23" name="Group 22"/>
                <p:cNvGrpSpPr/>
                <p:nvPr/>
              </p:nvGrpSpPr>
              <p:grpSpPr>
                <a:xfrm>
                  <a:off x="4572000" y="1234494"/>
                  <a:ext cx="4346944" cy="1105516"/>
                  <a:chOff x="4572000" y="1234494"/>
                  <a:chExt cx="4346944" cy="1105516"/>
                </a:xfrm>
              </p:grpSpPr>
              <p:cxnSp>
                <p:nvCxnSpPr>
                  <p:cNvPr id="24" name="Straight Arrow Connector 23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Straight Arrow Connector 24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" name="Rectangle 25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7" name="Rectangle 26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8" name="TextBox 27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9" name="TextBox 28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30" name="TextBox 29"/>
                  <p:cNvSpPr txBox="1"/>
                  <p:nvPr/>
                </p:nvSpPr>
                <p:spPr>
                  <a:xfrm>
                    <a:off x="6349763" y="1234494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3" name="TextBox 12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4" name="TextBox 13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6" name="Straight Arrow Connector 15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20" name="TextBox 19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graphicFrame>
        <p:nvGraphicFramePr>
          <p:cNvPr id="31" name="Chart 3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72962766"/>
              </p:ext>
            </p:extLst>
          </p:nvPr>
        </p:nvGraphicFramePr>
        <p:xfrm>
          <a:off x="-33867" y="1088345"/>
          <a:ext cx="4605867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" name="Chart 3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90386155"/>
              </p:ext>
            </p:extLst>
          </p:nvPr>
        </p:nvGraphicFramePr>
        <p:xfrm>
          <a:off x="4279761" y="3429000"/>
          <a:ext cx="4605866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" name="TextBox 29"/>
          <p:cNvSpPr txBox="1"/>
          <p:nvPr/>
        </p:nvSpPr>
        <p:spPr>
          <a:xfrm>
            <a:off x="5334000" y="3059668"/>
            <a:ext cx="31597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b="1" dirty="0"/>
              <a:t>Γ </a:t>
            </a:r>
            <a:r>
              <a:rPr lang="en-US" sz="1800" b="1" dirty="0" smtClean="0"/>
              <a:t>at average pressure= 63 %</a:t>
            </a:r>
            <a:endParaRPr lang="en-US" sz="18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1143000" y="1314821"/>
            <a:ext cx="1371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Downtime</a:t>
            </a:r>
            <a:endParaRPr lang="en-US" b="1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1638300" y="1676558"/>
            <a:ext cx="190500" cy="1295242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152400" y="0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= 80 % at 1 atm</a:t>
            </a:r>
            <a:br>
              <a:rPr lang="en-US" dirty="0" smtClean="0"/>
            </a:br>
            <a:r>
              <a:rPr lang="en-US" dirty="0" smtClean="0"/>
              <a:t>Total superficial velocity = ~17 ft/day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2805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5354153"/>
              </p:ext>
            </p:extLst>
          </p:nvPr>
        </p:nvGraphicFramePr>
        <p:xfrm>
          <a:off x="304800" y="1143000"/>
          <a:ext cx="5410200" cy="31296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13311201"/>
              </p:ext>
            </p:extLst>
          </p:nvPr>
        </p:nvGraphicFramePr>
        <p:xfrm>
          <a:off x="4191000" y="4071903"/>
          <a:ext cx="4508500" cy="27486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Rectangle 6"/>
          <p:cNvSpPr/>
          <p:nvPr/>
        </p:nvSpPr>
        <p:spPr>
          <a:xfrm>
            <a:off x="228600" y="502920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Liquid </a:t>
            </a:r>
            <a:r>
              <a:rPr lang="en-US" dirty="0"/>
              <a:t>rate     </a:t>
            </a:r>
            <a:r>
              <a:rPr lang="en-US" dirty="0" smtClean="0"/>
              <a:t>=0.84/min</a:t>
            </a:r>
            <a:endParaRPr lang="en-US" dirty="0"/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Gas rate         = </a:t>
            </a:r>
            <a:r>
              <a:rPr lang="en-US" dirty="0" smtClean="0"/>
              <a:t>4sccm</a:t>
            </a:r>
            <a:endParaRPr lang="en-US" dirty="0"/>
          </a:p>
        </p:txBody>
      </p:sp>
      <p:sp>
        <p:nvSpPr>
          <p:cNvPr id="6" name="TextBox 29"/>
          <p:cNvSpPr txBox="1"/>
          <p:nvPr/>
        </p:nvSpPr>
        <p:spPr>
          <a:xfrm>
            <a:off x="5715000" y="3429000"/>
            <a:ext cx="304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b="1" dirty="0"/>
              <a:t>Γ </a:t>
            </a:r>
            <a:r>
              <a:rPr lang="en-US" sz="1800" b="1" dirty="0" smtClean="0"/>
              <a:t>at average pressure= 61 %</a:t>
            </a:r>
            <a:endParaRPr lang="en-US" sz="1800" b="1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52400" y="0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= 80 % at 1 atm</a:t>
            </a:r>
            <a:br>
              <a:rPr lang="en-US" dirty="0" smtClean="0"/>
            </a:br>
            <a:r>
              <a:rPr lang="en-US" dirty="0" smtClean="0"/>
              <a:t>Total superficial velocity = ~45 ft/day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4873203" y="1600200"/>
            <a:ext cx="4270797" cy="1403253"/>
            <a:chOff x="762000" y="101503"/>
            <a:chExt cx="3442905" cy="1403253"/>
          </a:xfrm>
        </p:grpSpPr>
        <p:sp>
          <p:nvSpPr>
            <p:cNvPr id="10" name="TextBox 9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762000" y="101503"/>
              <a:ext cx="3442905" cy="1403253"/>
              <a:chOff x="4800600" y="1082094"/>
              <a:chExt cx="4563851" cy="1105516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4800600" y="1082094"/>
                <a:ext cx="4346944" cy="1105516"/>
                <a:chOff x="4572000" y="1234494"/>
                <a:chExt cx="4346944" cy="1105516"/>
              </a:xfrm>
            </p:grpSpPr>
            <p:sp>
              <p:nvSpPr>
                <p:cNvPr id="22" name="Rectangle 21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23" name="Group 22"/>
                <p:cNvGrpSpPr/>
                <p:nvPr/>
              </p:nvGrpSpPr>
              <p:grpSpPr>
                <a:xfrm>
                  <a:off x="4572000" y="1234494"/>
                  <a:ext cx="4346944" cy="1105516"/>
                  <a:chOff x="4572000" y="1234494"/>
                  <a:chExt cx="4346944" cy="1105516"/>
                </a:xfrm>
              </p:grpSpPr>
              <p:cxnSp>
                <p:nvCxnSpPr>
                  <p:cNvPr id="24" name="Straight Arrow Connector 23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Straight Arrow Connector 24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" name="Rectangle 25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7" name="Rectangle 26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8" name="TextBox 27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9" name="TextBox 28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30" name="TextBox 29"/>
                  <p:cNvSpPr txBox="1"/>
                  <p:nvPr/>
                </p:nvSpPr>
                <p:spPr>
                  <a:xfrm>
                    <a:off x="6349763" y="1234494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3" name="TextBox 12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4" name="TextBox 13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6" name="Straight Arrow Connector 15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20" name="TextBox 19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93086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295400" y="1143000"/>
            <a:ext cx="4495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Function of gas fraction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572000" y="3657600"/>
            <a:ext cx="4495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Function of total flow rate</a:t>
            </a:r>
            <a:endParaRPr lang="en-US" b="1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076182" y="1371600"/>
            <a:ext cx="4067818" cy="1420105"/>
            <a:chOff x="762000" y="84649"/>
            <a:chExt cx="3442905" cy="1420105"/>
          </a:xfrm>
        </p:grpSpPr>
        <p:sp>
          <p:nvSpPr>
            <p:cNvPr id="8" name="TextBox 7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762000" y="84649"/>
              <a:ext cx="3442905" cy="1420105"/>
              <a:chOff x="4800600" y="1068817"/>
              <a:chExt cx="4563851" cy="1118793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4800600" y="1068817"/>
                <a:ext cx="4346944" cy="1118793"/>
                <a:chOff x="4572000" y="1221217"/>
                <a:chExt cx="4346944" cy="1118793"/>
              </a:xfrm>
            </p:grpSpPr>
            <p:sp>
              <p:nvSpPr>
                <p:cNvPr id="20" name="Rectangle 19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21" name="Group 20"/>
                <p:cNvGrpSpPr/>
                <p:nvPr/>
              </p:nvGrpSpPr>
              <p:grpSpPr>
                <a:xfrm>
                  <a:off x="4572000" y="1221217"/>
                  <a:ext cx="4346944" cy="1118793"/>
                  <a:chOff x="4572000" y="1221217"/>
                  <a:chExt cx="4346944" cy="1118793"/>
                </a:xfrm>
              </p:grpSpPr>
              <p:cxnSp>
                <p:nvCxnSpPr>
                  <p:cNvPr id="22" name="Straight Arrow Connector 21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Straight Arrow Connector 22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" name="Rectangle 23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5" name="Rectangle 24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6" name="TextBox 25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7" name="TextBox 26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28" name="TextBox 27"/>
                  <p:cNvSpPr txBox="1"/>
                  <p:nvPr/>
                </p:nvSpPr>
                <p:spPr>
                  <a:xfrm>
                    <a:off x="6340439" y="1221217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1" name="TextBox 10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4" name="Straight Arrow Connector 13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Arrow Connector 15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8" name="TextBox 17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1752600" y="2590800"/>
            <a:ext cx="3995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At ~ 45 ft/day superficial velocity</a:t>
            </a:r>
            <a:endParaRPr lang="en-US" b="1" dirty="0"/>
          </a:p>
        </p:txBody>
      </p:sp>
      <p:sp>
        <p:nvSpPr>
          <p:cNvPr id="30" name="TextBox 29"/>
          <p:cNvSpPr txBox="1"/>
          <p:nvPr/>
        </p:nvSpPr>
        <p:spPr>
          <a:xfrm>
            <a:off x="5715000" y="5410200"/>
            <a:ext cx="3995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At 80% quality (1 atm)</a:t>
            </a:r>
            <a:endParaRPr lang="en-US" b="1" dirty="0"/>
          </a:p>
        </p:txBody>
      </p:sp>
      <p:graphicFrame>
        <p:nvGraphicFramePr>
          <p:cNvPr id="32" name="Chart 3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13173557"/>
              </p:ext>
            </p:extLst>
          </p:nvPr>
        </p:nvGraphicFramePr>
        <p:xfrm>
          <a:off x="0" y="1143000"/>
          <a:ext cx="4605960" cy="28333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5" name="Freeform 34"/>
          <p:cNvSpPr/>
          <p:nvPr/>
        </p:nvSpPr>
        <p:spPr>
          <a:xfrm>
            <a:off x="928046" y="1535275"/>
            <a:ext cx="3111689" cy="1139693"/>
          </a:xfrm>
          <a:custGeom>
            <a:avLst/>
            <a:gdLst>
              <a:gd name="connsiteX0" fmla="*/ 0 w 3111689"/>
              <a:gd name="connsiteY0" fmla="*/ 1139693 h 1139693"/>
              <a:gd name="connsiteX1" fmla="*/ 1023582 w 3111689"/>
              <a:gd name="connsiteY1" fmla="*/ 252589 h 1139693"/>
              <a:gd name="connsiteX2" fmla="*/ 1692322 w 3111689"/>
              <a:gd name="connsiteY2" fmla="*/ 102464 h 1139693"/>
              <a:gd name="connsiteX3" fmla="*/ 2756848 w 3111689"/>
              <a:gd name="connsiteY3" fmla="*/ 47872 h 1139693"/>
              <a:gd name="connsiteX4" fmla="*/ 3111689 w 3111689"/>
              <a:gd name="connsiteY4" fmla="*/ 825795 h 113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1689" h="1139693">
                <a:moveTo>
                  <a:pt x="0" y="1139693"/>
                </a:moveTo>
                <a:cubicBezTo>
                  <a:pt x="370764" y="782576"/>
                  <a:pt x="741528" y="425460"/>
                  <a:pt x="1023582" y="252589"/>
                </a:cubicBezTo>
                <a:cubicBezTo>
                  <a:pt x="1305636" y="79717"/>
                  <a:pt x="1403444" y="136583"/>
                  <a:pt x="1692322" y="102464"/>
                </a:cubicBezTo>
                <a:cubicBezTo>
                  <a:pt x="1981200" y="68345"/>
                  <a:pt x="2520287" y="-72683"/>
                  <a:pt x="2756848" y="47872"/>
                </a:cubicBezTo>
                <a:cubicBezTo>
                  <a:pt x="2993409" y="168427"/>
                  <a:pt x="3052549" y="497111"/>
                  <a:pt x="3111689" y="825795"/>
                </a:cubicBezTo>
              </a:path>
            </a:pathLst>
          </a:cu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685800" y="1524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C00000"/>
                </a:solidFill>
              </a:rPr>
              <a:t>Foam strength as function of quality and flow rate</a:t>
            </a:r>
            <a:endParaRPr lang="en-US" sz="2800" b="1" dirty="0">
              <a:solidFill>
                <a:srgbClr val="C00000"/>
              </a:solidFill>
            </a:endParaRPr>
          </a:p>
        </p:txBody>
      </p:sp>
      <p:graphicFrame>
        <p:nvGraphicFramePr>
          <p:cNvPr id="34" name="Chart 33"/>
          <p:cNvGraphicFramePr/>
          <p:nvPr/>
        </p:nvGraphicFramePr>
        <p:xfrm>
          <a:off x="3429000" y="411480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718934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609601" y="0"/>
            <a:ext cx="7924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C00000"/>
                </a:solidFill>
              </a:rPr>
              <a:t>Comparison of the foam apparent viscosity with the surfactant viscosity in porous media</a:t>
            </a:r>
            <a:endParaRPr lang="en-US" sz="2800" b="1" dirty="0">
              <a:solidFill>
                <a:srgbClr val="C00000"/>
              </a:solidFill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6553201" y="6797863"/>
            <a:ext cx="2133600" cy="365125"/>
          </a:xfrm>
        </p:spPr>
        <p:txBody>
          <a:bodyPr/>
          <a:lstStyle/>
          <a:p>
            <a:fld id="{8F94C1E2-3D64-431D-8BAA-6F94DAD0A7D3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9" name="TextBox 1"/>
          <p:cNvSpPr txBox="1"/>
          <p:nvPr/>
        </p:nvSpPr>
        <p:spPr>
          <a:xfrm>
            <a:off x="4572001" y="3729161"/>
            <a:ext cx="2149613" cy="59856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b="1" dirty="0" smtClean="0"/>
              <a:t>Single phase flow</a:t>
            </a:r>
            <a:endParaRPr lang="en-US" sz="1600" b="1" dirty="0"/>
          </a:p>
        </p:txBody>
      </p:sp>
      <p:grpSp>
        <p:nvGrpSpPr>
          <p:cNvPr id="57" name="Group 56"/>
          <p:cNvGrpSpPr/>
          <p:nvPr/>
        </p:nvGrpSpPr>
        <p:grpSpPr>
          <a:xfrm>
            <a:off x="-242510" y="1405061"/>
            <a:ext cx="7696199" cy="4648199"/>
            <a:chOff x="-242510" y="1405061"/>
            <a:chExt cx="7696199" cy="4648199"/>
          </a:xfrm>
        </p:grpSpPr>
        <p:graphicFrame>
          <p:nvGraphicFramePr>
            <p:cNvPr id="5" name="Chart 4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4090353399"/>
                </p:ext>
              </p:extLst>
            </p:nvPr>
          </p:nvGraphicFramePr>
          <p:xfrm>
            <a:off x="-242510" y="1405061"/>
            <a:ext cx="7696199" cy="4648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6" name="Oval 5"/>
            <p:cNvSpPr/>
            <p:nvPr/>
          </p:nvSpPr>
          <p:spPr>
            <a:xfrm rot="753563">
              <a:off x="1110632" y="3847506"/>
              <a:ext cx="3629754" cy="802574"/>
            </a:xfrm>
            <a:prstGeom prst="ellipse">
              <a:avLst/>
            </a:prstGeom>
            <a:noFill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" name="Oval 6"/>
            <p:cNvSpPr/>
            <p:nvPr/>
          </p:nvSpPr>
          <p:spPr>
            <a:xfrm rot="1229696">
              <a:off x="1735002" y="1903509"/>
              <a:ext cx="3165093" cy="953727"/>
            </a:xfrm>
            <a:prstGeom prst="ellipse">
              <a:avLst/>
            </a:prstGeom>
            <a:noFill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" name="TextBox 1"/>
            <p:cNvSpPr txBox="1"/>
            <p:nvPr/>
          </p:nvSpPr>
          <p:spPr>
            <a:xfrm>
              <a:off x="4075411" y="1633661"/>
              <a:ext cx="1081620" cy="425827"/>
            </a:xfrm>
            <a:prstGeom prst="rect">
              <a:avLst/>
            </a:prstGeom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600" b="1" dirty="0" smtClean="0"/>
                <a:t>Foam</a:t>
              </a:r>
              <a:endParaRPr lang="en-US" sz="1600" b="1" dirty="0"/>
            </a:p>
          </p:txBody>
        </p:sp>
        <p:sp>
          <p:nvSpPr>
            <p:cNvPr id="10" name="TextBox 1"/>
            <p:cNvSpPr txBox="1"/>
            <p:nvPr/>
          </p:nvSpPr>
          <p:spPr>
            <a:xfrm>
              <a:off x="1668211" y="4605461"/>
              <a:ext cx="1331212" cy="340653"/>
            </a:xfrm>
            <a:prstGeom prst="rect">
              <a:avLst/>
            </a:prstGeom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600" b="1" dirty="0" smtClean="0"/>
                <a:t>Rheometer</a:t>
              </a:r>
              <a:endParaRPr lang="en-US" sz="1600" b="1" dirty="0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5028903" y="1567261"/>
            <a:ext cx="4067818" cy="1420105"/>
            <a:chOff x="5062701" y="1633661"/>
            <a:chExt cx="4067818" cy="1420105"/>
          </a:xfrm>
        </p:grpSpPr>
        <p:sp>
          <p:nvSpPr>
            <p:cNvPr id="35" name="TextBox 34"/>
            <p:cNvSpPr txBox="1"/>
            <p:nvPr/>
          </p:nvSpPr>
          <p:spPr>
            <a:xfrm>
              <a:off x="7839031" y="2538879"/>
              <a:ext cx="54334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5062701" y="1633661"/>
              <a:ext cx="4067818" cy="1420105"/>
              <a:chOff x="4800600" y="1068817"/>
              <a:chExt cx="4563851" cy="1118793"/>
            </a:xfrm>
          </p:grpSpPr>
          <p:grpSp>
            <p:nvGrpSpPr>
              <p:cNvPr id="37" name="Group 36"/>
              <p:cNvGrpSpPr/>
              <p:nvPr/>
            </p:nvGrpSpPr>
            <p:grpSpPr>
              <a:xfrm>
                <a:off x="4800600" y="1068817"/>
                <a:ext cx="4346944" cy="1118793"/>
                <a:chOff x="4572000" y="1221217"/>
                <a:chExt cx="4346944" cy="1118793"/>
              </a:xfrm>
            </p:grpSpPr>
            <p:sp>
              <p:nvSpPr>
                <p:cNvPr id="47" name="Rectangle 46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48" name="Group 47"/>
                <p:cNvGrpSpPr/>
                <p:nvPr/>
              </p:nvGrpSpPr>
              <p:grpSpPr>
                <a:xfrm>
                  <a:off x="4572000" y="1221217"/>
                  <a:ext cx="4346944" cy="1118793"/>
                  <a:chOff x="4572000" y="1221217"/>
                  <a:chExt cx="4346944" cy="1118793"/>
                </a:xfrm>
              </p:grpSpPr>
              <p:cxnSp>
                <p:nvCxnSpPr>
                  <p:cNvPr id="49" name="Straight Arrow Connector 48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" name="Straight Arrow Connector 49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51" name="Rectangle 50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52" name="Rectangle 51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54" name="TextBox 53"/>
                  <p:cNvSpPr txBox="1"/>
                  <p:nvPr/>
                </p:nvSpPr>
                <p:spPr>
                  <a:xfrm>
                    <a:off x="6915881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55" name="TextBox 54"/>
                  <p:cNvSpPr txBox="1"/>
                  <p:nvPr/>
                </p:nvSpPr>
                <p:spPr>
                  <a:xfrm>
                    <a:off x="6340439" y="1221217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38" name="TextBox 37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41" name="Straight Arrow Connector 40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Arrow Connector 41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Arrow Connector 42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45" name="TextBox 44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2783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8382000" cy="838200"/>
          </a:xfrm>
        </p:spPr>
        <p:txBody>
          <a:bodyPr>
            <a:normAutofit/>
          </a:bodyPr>
          <a:lstStyle/>
          <a:p>
            <a:pPr lvl="2" algn="ctr" rtl="0">
              <a:spcBef>
                <a:spcPct val="0"/>
              </a:spcBef>
            </a:pPr>
            <a:r>
              <a:rPr lang="en-US" sz="3200" b="1" dirty="0" smtClean="0">
                <a:solidFill>
                  <a:srgbClr val="C00000"/>
                </a:solidFill>
              </a:rPr>
              <a:t> III. N</a:t>
            </a:r>
            <a:r>
              <a:rPr lang="en-US" sz="3200" b="1" baseline="-25000" dirty="0" smtClean="0">
                <a:solidFill>
                  <a:srgbClr val="C00000"/>
                </a:solidFill>
              </a:rPr>
              <a:t>2</a:t>
            </a:r>
            <a:r>
              <a:rPr lang="en-US" sz="3200" b="1" dirty="0" smtClean="0">
                <a:solidFill>
                  <a:srgbClr val="C00000"/>
                </a:solidFill>
              </a:rPr>
              <a:t>Foam in the presence of oil</a:t>
            </a:r>
            <a:endParaRPr lang="en-US" sz="3200" b="1" dirty="0">
              <a:solidFill>
                <a:srgbClr val="C0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15766" y="1295400"/>
            <a:ext cx="8915400" cy="5410200"/>
          </a:xfrm>
        </p:spPr>
        <p:txBody>
          <a:bodyPr>
            <a:noAutofit/>
          </a:bodyPr>
          <a:lstStyle/>
          <a:p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Sequence of Steps in oil flood tests:</a:t>
            </a:r>
          </a:p>
          <a:p>
            <a:pPr marL="457200" lvl="1" indent="0">
              <a:buNone/>
            </a:pPr>
            <a:r>
              <a:rPr lang="en-US" sz="2600" b="1" dirty="0" smtClean="0"/>
              <a:t>1. Oil displaces brine from saturated sand pack. </a:t>
            </a:r>
          </a:p>
          <a:p>
            <a:pPr marL="803275" lvl="1" indent="-346075">
              <a:buNone/>
            </a:pPr>
            <a:r>
              <a:rPr lang="en-US" sz="2600" b="1" dirty="0" smtClean="0"/>
              <a:t>2. ~1 PV of Surfactant at 0.84 cc/min is injected for displacing oil. </a:t>
            </a:r>
          </a:p>
          <a:p>
            <a:pPr marL="803275" lvl="1" indent="-346075">
              <a:buNone/>
            </a:pPr>
            <a:r>
              <a:rPr lang="en-US" sz="2600" b="1" dirty="0" smtClean="0"/>
              <a:t>3. Foam is injected at </a:t>
            </a:r>
            <a:r>
              <a:rPr lang="en-US" sz="2600" b="1" dirty="0"/>
              <a:t>Γ= </a:t>
            </a:r>
            <a:r>
              <a:rPr lang="en-US" sz="2600" b="1" dirty="0" smtClean="0"/>
              <a:t>80%(1 atm), L= 0.84 cc/min, G= 4 sccm (1 atm) ~ (Total=45 ft/day)</a:t>
            </a:r>
          </a:p>
          <a:p>
            <a:pPr marL="803275" lvl="1" indent="-346075">
              <a:buNone/>
            </a:pPr>
            <a:r>
              <a:rPr lang="en-US" sz="2600" b="1" dirty="0" smtClean="0"/>
              <a:t>4. Foam at </a:t>
            </a:r>
            <a:r>
              <a:rPr lang="en-US" sz="2600" b="1" dirty="0"/>
              <a:t>Γ= 80</a:t>
            </a:r>
            <a:r>
              <a:rPr lang="en-US" sz="2600" b="1" dirty="0" smtClean="0"/>
              <a:t>% (Step 3) to see if the foam can recover its original strength ( after displacing ~85% oil). </a:t>
            </a:r>
          </a:p>
          <a:p>
            <a:pPr marL="858838" lvl="1" indent="-401638">
              <a:buNone/>
            </a:pPr>
            <a:r>
              <a:rPr lang="en-US" sz="2600" b="1" dirty="0" smtClean="0"/>
              <a:t>5. Foam failed to re-gain its original strength even after recovering ~85% of oil.  The sand pack was disassembled  and sand found apparently wetted by oil .</a:t>
            </a:r>
            <a:endParaRPr lang="en-US" sz="2600" b="1" dirty="0"/>
          </a:p>
          <a:p>
            <a:pPr marL="457200" lvl="1" indent="0">
              <a:buNone/>
            </a:pPr>
            <a:endParaRPr lang="en-US" sz="2600" b="1" dirty="0" smtClean="0"/>
          </a:p>
          <a:p>
            <a:pPr marL="457200" lvl="1" indent="0">
              <a:buNone/>
            </a:pPr>
            <a:endParaRPr lang="en-US" dirty="0"/>
          </a:p>
          <a:p>
            <a:pPr marL="457200" lvl="1" indent="0">
              <a:buNone/>
            </a:pPr>
            <a:endParaRPr lang="en-US" sz="3200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7268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058437" y="-1"/>
            <a:ext cx="4724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solidFill>
                  <a:srgbClr val="C00000"/>
                </a:solidFill>
              </a:rPr>
              <a:t>Oil</a:t>
            </a:r>
            <a:r>
              <a:rPr lang="en-US" sz="3600" b="1" dirty="0" smtClean="0"/>
              <a:t> </a:t>
            </a:r>
            <a:r>
              <a:rPr lang="en-US" sz="3600" b="1" dirty="0" smtClean="0">
                <a:solidFill>
                  <a:srgbClr val="C00000"/>
                </a:solidFill>
              </a:rPr>
              <a:t>Flood</a:t>
            </a:r>
            <a:endParaRPr lang="en-US" sz="3600" b="1" dirty="0">
              <a:solidFill>
                <a:srgbClr val="C00000"/>
              </a:solidFill>
            </a:endParaRPr>
          </a:p>
        </p:txBody>
      </p:sp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5045965"/>
              </p:ext>
            </p:extLst>
          </p:nvPr>
        </p:nvGraphicFramePr>
        <p:xfrm>
          <a:off x="1103647" y="1690903"/>
          <a:ext cx="5791200" cy="342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5132414" y="1866006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Oil Breakthrough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143000" y="5105400"/>
            <a:ext cx="57912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Initial water = 83 cc</a:t>
            </a:r>
          </a:p>
          <a:p>
            <a:r>
              <a:rPr lang="en-US" b="1" dirty="0" smtClean="0">
                <a:solidFill>
                  <a:srgbClr val="FF0000"/>
                </a:solidFill>
              </a:rPr>
              <a:t>Connate water after oil flood = 8.4cc</a:t>
            </a:r>
          </a:p>
          <a:p>
            <a:r>
              <a:rPr lang="en-US" b="1" dirty="0" smtClean="0">
                <a:solidFill>
                  <a:srgbClr val="FF0000"/>
                </a:solidFill>
              </a:rPr>
              <a:t>Oil content = 74.6 cc</a:t>
            </a:r>
          </a:p>
          <a:p>
            <a:r>
              <a:rPr lang="en-US" b="1" dirty="0" smtClean="0">
                <a:solidFill>
                  <a:srgbClr val="FF0000"/>
                </a:solidFill>
              </a:rPr>
              <a:t>Oil saturation = 89.8 %</a:t>
            </a:r>
          </a:p>
          <a:p>
            <a:r>
              <a:rPr lang="en-US" b="1" dirty="0" smtClean="0">
                <a:solidFill>
                  <a:srgbClr val="FF0000"/>
                </a:solidFill>
              </a:rPr>
              <a:t>Connate water= 10.2 %</a:t>
            </a:r>
            <a:endParaRPr lang="en-US" b="1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752806" y="1005665"/>
            <a:ext cx="4067818" cy="1420105"/>
            <a:chOff x="762000" y="84649"/>
            <a:chExt cx="3442905" cy="1420105"/>
          </a:xfrm>
        </p:grpSpPr>
        <p:sp>
          <p:nvSpPr>
            <p:cNvPr id="7" name="TextBox 6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762000" y="84649"/>
              <a:ext cx="3442905" cy="1420105"/>
              <a:chOff x="4800600" y="1068817"/>
              <a:chExt cx="4563851" cy="1118793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4800600" y="1068817"/>
                <a:ext cx="4346944" cy="1118793"/>
                <a:chOff x="4572000" y="1221217"/>
                <a:chExt cx="4346944" cy="1118793"/>
              </a:xfrm>
            </p:grpSpPr>
            <p:sp>
              <p:nvSpPr>
                <p:cNvPr id="19" name="Rectangle 18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20" name="Group 19"/>
                <p:cNvGrpSpPr/>
                <p:nvPr/>
              </p:nvGrpSpPr>
              <p:grpSpPr>
                <a:xfrm>
                  <a:off x="4572000" y="1221217"/>
                  <a:ext cx="4346944" cy="1118793"/>
                  <a:chOff x="4572000" y="1221217"/>
                  <a:chExt cx="4346944" cy="1118793"/>
                </a:xfrm>
              </p:grpSpPr>
              <p:cxnSp>
                <p:nvCxnSpPr>
                  <p:cNvPr id="21" name="Straight Arrow Connector 20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" name="Straight Arrow Connector 21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" name="Rectangle 22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4" name="Rectangle 23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5" name="TextBox 24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6" name="TextBox 25"/>
                  <p:cNvSpPr txBox="1"/>
                  <p:nvPr/>
                </p:nvSpPr>
                <p:spPr>
                  <a:xfrm>
                    <a:off x="6915881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27" name="TextBox 26"/>
                  <p:cNvSpPr txBox="1"/>
                  <p:nvPr/>
                </p:nvSpPr>
                <p:spPr>
                  <a:xfrm>
                    <a:off x="6340439" y="1221217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0" name="TextBox 9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3" name="Straight Arrow Connector 12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Arrow Connector 13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" name="Straight Arrow Connector 15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7" name="TextBox 16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15</a:t>
            </a:fld>
            <a:endParaRPr lang="en-US" dirty="0"/>
          </a:p>
        </p:txBody>
      </p:sp>
      <p:cxnSp>
        <p:nvCxnSpPr>
          <p:cNvPr id="30" name="Straight Connector 29"/>
          <p:cNvCxnSpPr/>
          <p:nvPr/>
        </p:nvCxnSpPr>
        <p:spPr>
          <a:xfrm>
            <a:off x="2912556" y="1763407"/>
            <a:ext cx="2" cy="2579993"/>
          </a:xfrm>
          <a:prstGeom prst="line">
            <a:avLst/>
          </a:prstGeom>
          <a:ln w="28575">
            <a:prstDash val="lg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3653865" y="1715718"/>
            <a:ext cx="5790" cy="2668626"/>
          </a:xfrm>
          <a:prstGeom prst="line">
            <a:avLst/>
          </a:prstGeom>
          <a:ln w="28575">
            <a:prstDash val="lg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4338837" y="1715718"/>
            <a:ext cx="0" cy="2627682"/>
          </a:xfrm>
          <a:prstGeom prst="line">
            <a:avLst/>
          </a:prstGeom>
          <a:ln w="28575">
            <a:prstDash val="lg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5063979" y="1763407"/>
            <a:ext cx="1" cy="2654524"/>
          </a:xfrm>
          <a:prstGeom prst="line">
            <a:avLst/>
          </a:prstGeom>
          <a:ln w="28575">
            <a:prstDash val="lg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6096000" y="5257800"/>
            <a:ext cx="2514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Synthetic crude oil viscosity (25°C)= 50 cP</a:t>
            </a:r>
          </a:p>
          <a:p>
            <a:r>
              <a:rPr lang="en-US" b="1" dirty="0" err="1" smtClean="0"/>
              <a:t>Asphatenes</a:t>
            </a:r>
            <a:r>
              <a:rPr lang="en-US" b="1" dirty="0" smtClean="0"/>
              <a:t> = 10-20%</a:t>
            </a:r>
            <a:endParaRPr lang="en-US" b="1" dirty="0"/>
          </a:p>
        </p:txBody>
      </p:sp>
      <p:sp>
        <p:nvSpPr>
          <p:cNvPr id="33" name="TextBox 32"/>
          <p:cNvSpPr txBox="1"/>
          <p:nvPr/>
        </p:nvSpPr>
        <p:spPr>
          <a:xfrm>
            <a:off x="5458921" y="6213396"/>
            <a:ext cx="29992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Jose Lopez PhD thesis, 2012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263628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137810"/>
              </p:ext>
            </p:extLst>
          </p:nvPr>
        </p:nvGraphicFramePr>
        <p:xfrm>
          <a:off x="304800" y="1066800"/>
          <a:ext cx="4601633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1988983"/>
              </p:ext>
            </p:extLst>
          </p:nvPr>
        </p:nvGraphicFramePr>
        <p:xfrm>
          <a:off x="0" y="3502378"/>
          <a:ext cx="47244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4756605" y="3505200"/>
            <a:ext cx="44196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b="1" dirty="0"/>
          </a:p>
          <a:p>
            <a:r>
              <a:rPr lang="en-US" b="1" dirty="0" smtClean="0"/>
              <a:t>Recovered 63 cc of oil which is ~85% of Original Oil in place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b="1" dirty="0" smtClean="0"/>
              <a:t>Surfactant displaces piston ~85 % oil and then it attains its orginal viscosity. </a:t>
            </a:r>
            <a:endParaRPr lang="en-US" b="1" dirty="0"/>
          </a:p>
        </p:txBody>
      </p:sp>
      <p:grpSp>
        <p:nvGrpSpPr>
          <p:cNvPr id="5" name="Group 4"/>
          <p:cNvGrpSpPr/>
          <p:nvPr/>
        </p:nvGrpSpPr>
        <p:grpSpPr>
          <a:xfrm>
            <a:off x="4057458" y="5406917"/>
            <a:ext cx="5334000" cy="1420105"/>
            <a:chOff x="762000" y="84649"/>
            <a:chExt cx="3442905" cy="1420105"/>
          </a:xfrm>
        </p:grpSpPr>
        <p:sp>
          <p:nvSpPr>
            <p:cNvPr id="6" name="TextBox 5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762000" y="84649"/>
              <a:ext cx="3442905" cy="1420105"/>
              <a:chOff x="4800600" y="1068817"/>
              <a:chExt cx="4563851" cy="1118793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4800600" y="1068817"/>
                <a:ext cx="4346944" cy="1118793"/>
                <a:chOff x="4572000" y="1221217"/>
                <a:chExt cx="4346944" cy="1118793"/>
              </a:xfrm>
            </p:grpSpPr>
            <p:sp>
              <p:nvSpPr>
                <p:cNvPr id="18" name="Rectangle 17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19" name="Group 18"/>
                <p:cNvGrpSpPr/>
                <p:nvPr/>
              </p:nvGrpSpPr>
              <p:grpSpPr>
                <a:xfrm>
                  <a:off x="4572000" y="1221217"/>
                  <a:ext cx="4346944" cy="1118793"/>
                  <a:chOff x="4572000" y="1221217"/>
                  <a:chExt cx="4346944" cy="1118793"/>
                </a:xfrm>
              </p:grpSpPr>
              <p:cxnSp>
                <p:nvCxnSpPr>
                  <p:cNvPr id="20" name="Straight Arrow Connector 19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Straight Arrow Connector 20"/>
                  <p:cNvCxnSpPr/>
                  <p:nvPr/>
                </p:nvCxnSpPr>
                <p:spPr>
                  <a:xfrm>
                    <a:off x="8309344" y="1641055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" name="Rectangle 21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3" name="Rectangle 22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4" name="TextBox 23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5" name="TextBox 24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26" name="TextBox 25"/>
                  <p:cNvSpPr txBox="1"/>
                  <p:nvPr/>
                </p:nvSpPr>
                <p:spPr>
                  <a:xfrm>
                    <a:off x="6340439" y="1221217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9" name="TextBox 8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2" name="Straight Arrow Connector 11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Arrow Connector 12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Arrow Connector 13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6" name="TextBox 15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graphicFrame>
        <p:nvGraphicFramePr>
          <p:cNvPr id="27" name="Chart 26"/>
          <p:cNvGraphicFramePr/>
          <p:nvPr>
            <p:extLst>
              <p:ext uri="{D42A27DB-BD31-4B8C-83A1-F6EECF244321}">
                <p14:modId xmlns:p14="http://schemas.microsoft.com/office/powerpoint/2010/main" val="4014075832"/>
              </p:ext>
            </p:extLst>
          </p:nvPr>
        </p:nvGraphicFramePr>
        <p:xfrm>
          <a:off x="4577419" y="1075730"/>
          <a:ext cx="452755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29" name="Straight Connector 28"/>
          <p:cNvCxnSpPr/>
          <p:nvPr/>
        </p:nvCxnSpPr>
        <p:spPr>
          <a:xfrm>
            <a:off x="5465610" y="1530920"/>
            <a:ext cx="3137171" cy="0"/>
          </a:xfrm>
          <a:prstGeom prst="line">
            <a:avLst/>
          </a:prstGeom>
          <a:ln w="38100"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0" y="228600"/>
            <a:ext cx="91379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C00000"/>
                </a:solidFill>
              </a:rPr>
              <a:t>Surfactant displaces oil at </a:t>
            </a:r>
            <a:r>
              <a:rPr lang="en-US" sz="2400" b="1" dirty="0" smtClean="0">
                <a:solidFill>
                  <a:srgbClr val="C00000"/>
                </a:solidFill>
              </a:rPr>
              <a:t>~8ft/day(0.84 cc/min) </a:t>
            </a:r>
            <a:r>
              <a:rPr lang="en-US" sz="2400" b="1" dirty="0">
                <a:solidFill>
                  <a:srgbClr val="C00000"/>
                </a:solidFill>
              </a:rPr>
              <a:t>for close to a PV</a:t>
            </a:r>
          </a:p>
          <a:p>
            <a:pPr algn="ctr"/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016750" y="1796350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By surfactant (0.5 wt%)</a:t>
            </a:r>
            <a:endParaRPr 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6004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905000" y="5029200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Foam in presence of oil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8600" y="6488668"/>
            <a:ext cx="8153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The foam apparent viscosity reduced from ~350cP to 5 cP in internal taps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2514600" y="2057400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Foam in absence of oil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17</a:t>
            </a:fld>
            <a:endParaRPr lang="en-US" dirty="0"/>
          </a:p>
        </p:txBody>
      </p:sp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65552454"/>
              </p:ext>
            </p:extLst>
          </p:nvPr>
        </p:nvGraphicFramePr>
        <p:xfrm>
          <a:off x="4722372" y="3765350"/>
          <a:ext cx="5279572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Chart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6380574"/>
              </p:ext>
            </p:extLst>
          </p:nvPr>
        </p:nvGraphicFramePr>
        <p:xfrm>
          <a:off x="228600" y="3766066"/>
          <a:ext cx="5279572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3470362833"/>
              </p:ext>
            </p:extLst>
          </p:nvPr>
        </p:nvGraphicFramePr>
        <p:xfrm>
          <a:off x="200809" y="1024769"/>
          <a:ext cx="43434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6" name="Chart 15"/>
          <p:cNvGraphicFramePr/>
          <p:nvPr>
            <p:extLst>
              <p:ext uri="{D42A27DB-BD31-4B8C-83A1-F6EECF244321}">
                <p14:modId xmlns:p14="http://schemas.microsoft.com/office/powerpoint/2010/main" val="66365788"/>
              </p:ext>
            </p:extLst>
          </p:nvPr>
        </p:nvGraphicFramePr>
        <p:xfrm>
          <a:off x="4481318" y="1019095"/>
          <a:ext cx="4662682" cy="30596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" name="Rectangle 11"/>
          <p:cNvSpPr/>
          <p:nvPr/>
        </p:nvSpPr>
        <p:spPr>
          <a:xfrm>
            <a:off x="-363730" y="71133"/>
            <a:ext cx="4572000" cy="1200329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2400" dirty="0"/>
              <a:t>80% foam quality </a:t>
            </a:r>
            <a:r>
              <a:rPr lang="en-US" sz="2400" dirty="0" smtClean="0"/>
              <a:t> at 1 atm</a:t>
            </a:r>
          </a:p>
          <a:p>
            <a:pPr algn="ctr"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sz="2400" dirty="0" smtClean="0"/>
              <a:t>Total flow rate = ~45 ft/day</a:t>
            </a:r>
            <a:r>
              <a:rPr lang="en-US" sz="2400" dirty="0"/>
              <a:t/>
            </a:r>
            <a:br>
              <a:rPr lang="en-US" sz="2400" dirty="0"/>
            </a:br>
            <a:endParaRPr lang="en-US" sz="2400" dirty="0"/>
          </a:p>
        </p:txBody>
      </p:sp>
      <p:grpSp>
        <p:nvGrpSpPr>
          <p:cNvPr id="13" name="Group 12"/>
          <p:cNvGrpSpPr/>
          <p:nvPr/>
        </p:nvGrpSpPr>
        <p:grpSpPr>
          <a:xfrm>
            <a:off x="3992506" y="108187"/>
            <a:ext cx="3428071" cy="913067"/>
            <a:chOff x="553339" y="84649"/>
            <a:chExt cx="3903946" cy="1182218"/>
          </a:xfrm>
        </p:grpSpPr>
        <p:sp>
          <p:nvSpPr>
            <p:cNvPr id="17" name="TextBox 16"/>
            <p:cNvSpPr txBox="1"/>
            <p:nvPr/>
          </p:nvSpPr>
          <p:spPr>
            <a:xfrm>
              <a:off x="3111819" y="989868"/>
              <a:ext cx="4742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18" name="Group 6"/>
            <p:cNvGrpSpPr/>
            <p:nvPr/>
          </p:nvGrpSpPr>
          <p:grpSpPr>
            <a:xfrm>
              <a:off x="553339" y="84649"/>
              <a:ext cx="3903946" cy="1158105"/>
              <a:chOff x="4524003" y="1068817"/>
              <a:chExt cx="5174997" cy="912383"/>
            </a:xfrm>
          </p:grpSpPr>
          <p:grpSp>
            <p:nvGrpSpPr>
              <p:cNvPr id="19" name="Group 7"/>
              <p:cNvGrpSpPr/>
              <p:nvPr/>
            </p:nvGrpSpPr>
            <p:grpSpPr>
              <a:xfrm>
                <a:off x="4800600" y="1068817"/>
                <a:ext cx="4346944" cy="822264"/>
                <a:chOff x="4572000" y="1221217"/>
                <a:chExt cx="4346944" cy="822264"/>
              </a:xfrm>
            </p:grpSpPr>
            <p:sp>
              <p:nvSpPr>
                <p:cNvPr id="29" name="Rectangle 28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30" name="Group 29"/>
                <p:cNvGrpSpPr/>
                <p:nvPr/>
              </p:nvGrpSpPr>
              <p:grpSpPr>
                <a:xfrm>
                  <a:off x="4572000" y="1221217"/>
                  <a:ext cx="4346944" cy="822264"/>
                  <a:chOff x="4572000" y="1221217"/>
                  <a:chExt cx="4346944" cy="822264"/>
                </a:xfrm>
              </p:grpSpPr>
              <p:cxnSp>
                <p:nvCxnSpPr>
                  <p:cNvPr id="31" name="Straight Arrow Connector 30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Straight Arrow Connector 31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3" name="Rectangle 32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34" name="Rectangle 33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35" name="TextBox 34"/>
                  <p:cNvSpPr txBox="1"/>
                  <p:nvPr/>
                </p:nvSpPr>
                <p:spPr>
                  <a:xfrm>
                    <a:off x="5742532" y="1619316"/>
                    <a:ext cx="2425230" cy="21822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>
                        <a:solidFill>
                          <a:schemeClr val="bg1"/>
                        </a:solidFill>
                      </a:rPr>
                      <a:t>Tap 1     Tap2 </a:t>
                    </a:r>
                    <a:endParaRPr lang="en-US" sz="12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6" name="TextBox 35"/>
                  <p:cNvSpPr txBox="1"/>
                  <p:nvPr/>
                </p:nvSpPr>
                <p:spPr>
                  <a:xfrm>
                    <a:off x="6340439" y="1221217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20" name="TextBox 19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6227607" y="16470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6997034" y="16470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23" name="Straight Arrow Connector 22"/>
              <p:cNvCxnSpPr/>
              <p:nvPr/>
            </p:nvCxnSpPr>
            <p:spPr>
              <a:xfrm>
                <a:off x="6172201" y="1865238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Arrow Connector 23"/>
              <p:cNvCxnSpPr/>
              <p:nvPr/>
            </p:nvCxnSpPr>
            <p:spPr>
              <a:xfrm>
                <a:off x="6948493" y="1840187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Arrow Connector 24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" name="Straight Arrow Connector 25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27" name="TextBox 26"/>
              <p:cNvSpPr txBox="1"/>
              <p:nvPr/>
            </p:nvSpPr>
            <p:spPr>
              <a:xfrm>
                <a:off x="4524003" y="1223989"/>
                <a:ext cx="609601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8610783" y="1274877"/>
                <a:ext cx="1088217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6353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405240" y="4462710"/>
            <a:ext cx="4114800" cy="1182218"/>
            <a:chOff x="553339" y="84649"/>
            <a:chExt cx="4159510" cy="1182218"/>
          </a:xfrm>
        </p:grpSpPr>
        <p:sp>
          <p:nvSpPr>
            <p:cNvPr id="5" name="TextBox 4"/>
            <p:cNvSpPr txBox="1"/>
            <p:nvPr/>
          </p:nvSpPr>
          <p:spPr>
            <a:xfrm>
              <a:off x="3111819" y="989868"/>
              <a:ext cx="4742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6" name="Group 6"/>
            <p:cNvGrpSpPr/>
            <p:nvPr/>
          </p:nvGrpSpPr>
          <p:grpSpPr>
            <a:xfrm>
              <a:off x="553339" y="84649"/>
              <a:ext cx="4159510" cy="1158105"/>
              <a:chOff x="4524003" y="1068817"/>
              <a:chExt cx="5513769" cy="912383"/>
            </a:xfrm>
          </p:grpSpPr>
          <p:grpSp>
            <p:nvGrpSpPr>
              <p:cNvPr id="7" name="Group 7"/>
              <p:cNvGrpSpPr/>
              <p:nvPr/>
            </p:nvGrpSpPr>
            <p:grpSpPr>
              <a:xfrm>
                <a:off x="4800600" y="1068817"/>
                <a:ext cx="4346944" cy="822264"/>
                <a:chOff x="4572000" y="1221217"/>
                <a:chExt cx="4346944" cy="822264"/>
              </a:xfrm>
            </p:grpSpPr>
            <p:sp>
              <p:nvSpPr>
                <p:cNvPr id="17" name="Rectangle 16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18" name="Group 17"/>
                <p:cNvGrpSpPr/>
                <p:nvPr/>
              </p:nvGrpSpPr>
              <p:grpSpPr>
                <a:xfrm>
                  <a:off x="4572000" y="1221217"/>
                  <a:ext cx="4346944" cy="822264"/>
                  <a:chOff x="4572000" y="1221217"/>
                  <a:chExt cx="4346944" cy="822264"/>
                </a:xfrm>
              </p:grpSpPr>
              <p:cxnSp>
                <p:nvCxnSpPr>
                  <p:cNvPr id="19" name="Straight Arrow Connector 18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" name="Straight Arrow Connector 19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1" name="Rectangle 20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2" name="Rectangle 21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3" name="TextBox 22"/>
                  <p:cNvSpPr txBox="1"/>
                  <p:nvPr/>
                </p:nvSpPr>
                <p:spPr>
                  <a:xfrm>
                    <a:off x="5742532" y="1619316"/>
                    <a:ext cx="2425230" cy="21822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>
                        <a:solidFill>
                          <a:schemeClr val="bg1"/>
                        </a:solidFill>
                      </a:rPr>
                      <a:t>Tap 1     Tap2 </a:t>
                    </a:r>
                    <a:endParaRPr lang="en-US" sz="1200" b="1" dirty="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5" name="TextBox 24"/>
                  <p:cNvSpPr txBox="1"/>
                  <p:nvPr/>
                </p:nvSpPr>
                <p:spPr>
                  <a:xfrm>
                    <a:off x="6340439" y="1221217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8" name="TextBox 7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227607" y="16470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6997034" y="16470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1" name="Straight Arrow Connector 10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Arrow Connector 11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Arrow Connector 12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" name="Straight Arrow Connector 13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5" name="TextBox 14"/>
              <p:cNvSpPr txBox="1"/>
              <p:nvPr/>
            </p:nvSpPr>
            <p:spPr>
              <a:xfrm>
                <a:off x="4524003" y="1308946"/>
                <a:ext cx="609601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16" name="TextBox 15"/>
              <p:cNvSpPr txBox="1"/>
              <p:nvPr/>
            </p:nvSpPr>
            <p:spPr>
              <a:xfrm>
                <a:off x="8949555" y="1429010"/>
                <a:ext cx="1088217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sp>
        <p:nvSpPr>
          <p:cNvPr id="26" name="TextBox 25"/>
          <p:cNvSpPr txBox="1"/>
          <p:nvPr/>
        </p:nvSpPr>
        <p:spPr>
          <a:xfrm>
            <a:off x="5791200" y="1981200"/>
            <a:ext cx="33528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To check foam strength recovery after oil displacement . </a:t>
            </a:r>
          </a:p>
          <a:p>
            <a:r>
              <a:rPr lang="en-US" b="1" dirty="0" smtClean="0">
                <a:solidFill>
                  <a:srgbClr val="FF0000"/>
                </a:solidFill>
              </a:rPr>
              <a:t>No improvement of foam strength hence speculated still some oil is left inside pack.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4" name="Slide Number Placeholder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18</a:t>
            </a:fld>
            <a:endParaRPr lang="en-US" dirty="0"/>
          </a:p>
        </p:txBody>
      </p:sp>
      <p:graphicFrame>
        <p:nvGraphicFramePr>
          <p:cNvPr id="27" name="Chart 2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14603509"/>
              </p:ext>
            </p:extLst>
          </p:nvPr>
        </p:nvGraphicFramePr>
        <p:xfrm>
          <a:off x="363088" y="3660456"/>
          <a:ext cx="6418712" cy="31678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8" name="Chart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1191912"/>
              </p:ext>
            </p:extLst>
          </p:nvPr>
        </p:nvGraphicFramePr>
        <p:xfrm>
          <a:off x="656112" y="1146230"/>
          <a:ext cx="6048374" cy="3111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0" y="304800"/>
            <a:ext cx="91189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C00000"/>
                </a:solidFill>
              </a:rPr>
              <a:t>Foam strength recovery after oil displacement</a:t>
            </a:r>
            <a:endParaRPr lang="en-US" sz="32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590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9600" y="3048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C00000"/>
                </a:solidFill>
              </a:rPr>
              <a:t>Appearance of Sand after Foam Displaced ~85% oil</a:t>
            </a:r>
            <a:endParaRPr lang="en-US" sz="2800" b="1" dirty="0">
              <a:solidFill>
                <a:srgbClr val="C0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19</a:t>
            </a:fld>
            <a:endParaRPr lang="en-US" dirty="0"/>
          </a:p>
        </p:txBody>
      </p:sp>
      <p:pic>
        <p:nvPicPr>
          <p:cNvPr id="4" name="Picture 2" descr="C:\Users\aarthi\Pictures\sand after oil flood using rhodia a 0.5 wt%\DSCN1121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453" y="1215787"/>
            <a:ext cx="3898947" cy="4380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228600" y="5638800"/>
            <a:ext cx="4343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Sand after foamed in the absence of oil 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572000" y="5638800"/>
            <a:ext cx="4114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Sand after foamed in the presence of oil</a:t>
            </a:r>
            <a:endParaRPr lang="en-US" b="1" dirty="0">
              <a:solidFill>
                <a:srgbClr val="FF0000"/>
              </a:solidFill>
            </a:endParaRPr>
          </a:p>
        </p:txBody>
      </p:sp>
      <p:pic>
        <p:nvPicPr>
          <p:cNvPr id="1027" name="Picture 3" descr="C:\Users\aarthi\Pictures\sand after oil flood using rhodia a 0.5 wt%\DSCN0950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1215787"/>
            <a:ext cx="3810000" cy="4380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30937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rmAutofit/>
          </a:bodyPr>
          <a:lstStyle/>
          <a:p>
            <a:r>
              <a:rPr lang="en-US" sz="3600" b="1" dirty="0" smtClean="0">
                <a:solidFill>
                  <a:srgbClr val="C00000"/>
                </a:solidFill>
              </a:rPr>
              <a:t>Outline</a:t>
            </a:r>
            <a:endParaRPr lang="en-US" sz="3600" b="1" dirty="0">
              <a:solidFill>
                <a:srgbClr val="C0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95400"/>
            <a:ext cx="9144000" cy="5105400"/>
          </a:xfrm>
        </p:spPr>
        <p:txBody>
          <a:bodyPr>
            <a:normAutofit fontScale="92500" lnSpcReduction="10000"/>
          </a:bodyPr>
          <a:lstStyle/>
          <a:p>
            <a:pPr>
              <a:buNone/>
            </a:pPr>
            <a:r>
              <a:rPr lang="en-US" sz="3000" b="1" dirty="0" smtClean="0">
                <a:solidFill>
                  <a:srgbClr val="0070C0"/>
                </a:solidFill>
              </a:rPr>
              <a:t>Behavior of 0.5 wt% Rhodia-A  in Sea water  at standard conditions:</a:t>
            </a:r>
          </a:p>
          <a:p>
            <a:pPr marL="1485900" lvl="2" indent="-571500">
              <a:buFont typeface="+mj-lt"/>
              <a:buAutoNum type="romanUcPeriod"/>
            </a:pPr>
            <a:r>
              <a:rPr lang="en-US" sz="2800" b="1" dirty="0" smtClean="0"/>
              <a:t>Viscosity </a:t>
            </a:r>
          </a:p>
          <a:p>
            <a:pPr marL="2400300" lvl="4" indent="-571500">
              <a:buNone/>
            </a:pPr>
            <a:r>
              <a:rPr lang="en-US" sz="2800" b="1" i="1" dirty="0" smtClean="0"/>
              <a:t>Rheometer  vs. Single phase flow in sand pack</a:t>
            </a:r>
          </a:p>
          <a:p>
            <a:pPr marL="1485900" lvl="2" indent="-571500">
              <a:buFont typeface="+mj-lt"/>
              <a:buAutoNum type="romanUcPeriod"/>
            </a:pPr>
            <a:r>
              <a:rPr lang="en-US" sz="2800" b="1" dirty="0" smtClean="0"/>
              <a:t>N</a:t>
            </a:r>
            <a:r>
              <a:rPr lang="en-US" sz="2800" b="1" baseline="-25000" dirty="0" smtClean="0"/>
              <a:t>2</a:t>
            </a:r>
            <a:r>
              <a:rPr lang="en-US" sz="2800" b="1" dirty="0" smtClean="0"/>
              <a:t>Foam as a function of  </a:t>
            </a:r>
          </a:p>
          <a:p>
            <a:pPr lvl="3"/>
            <a:r>
              <a:rPr lang="en-US" sz="2800" b="1" i="1" dirty="0" smtClean="0"/>
              <a:t>Quality and flow rate </a:t>
            </a:r>
          </a:p>
          <a:p>
            <a:pPr lvl="3"/>
            <a:r>
              <a:rPr lang="en-US" sz="2800" b="1" i="1" dirty="0" smtClean="0"/>
              <a:t>Superficial velocity  at ~ 80% quality </a:t>
            </a:r>
          </a:p>
          <a:p>
            <a:pPr marL="1485900" lvl="2" indent="-571500">
              <a:buFont typeface="+mj-lt"/>
              <a:buAutoNum type="romanUcPeriod"/>
            </a:pPr>
            <a:r>
              <a:rPr lang="en-US" sz="2800" b="1" dirty="0" smtClean="0"/>
              <a:t>N</a:t>
            </a:r>
            <a:r>
              <a:rPr lang="en-US" sz="2800" b="1" baseline="-25000" dirty="0" smtClean="0"/>
              <a:t>2</a:t>
            </a:r>
            <a:r>
              <a:rPr lang="en-US" sz="2800" b="1" dirty="0" smtClean="0"/>
              <a:t>Foam in the presence of oil</a:t>
            </a:r>
          </a:p>
          <a:p>
            <a:pPr marL="1485900" lvl="2" indent="-571500">
              <a:buFont typeface="+mj-lt"/>
              <a:buAutoNum type="romanUcPeriod"/>
            </a:pPr>
            <a:r>
              <a:rPr lang="en-US" sz="2800" b="1" dirty="0" smtClean="0"/>
              <a:t>Regime of Weak/Strong Foam</a:t>
            </a:r>
          </a:p>
          <a:p>
            <a:pPr lvl="3"/>
            <a:r>
              <a:rPr lang="en-US" sz="2800" b="1" i="1" dirty="0" smtClean="0"/>
              <a:t>Minimum Pressure Gradient</a:t>
            </a:r>
          </a:p>
          <a:p>
            <a:pPr lvl="3"/>
            <a:r>
              <a:rPr lang="en-US" sz="2800" b="1" i="1" dirty="0" smtClean="0"/>
              <a:t>Minimum Superficial Velocity</a:t>
            </a:r>
            <a:r>
              <a:rPr lang="en-US" sz="2800" dirty="0" smtClean="0"/>
              <a:t>. </a:t>
            </a:r>
            <a:endParaRPr lang="en-US" sz="28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6338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Autofit/>
          </a:bodyPr>
          <a:lstStyle/>
          <a:p>
            <a:r>
              <a:rPr lang="en-US" sz="2800" b="1" dirty="0" smtClean="0">
                <a:solidFill>
                  <a:srgbClr val="C00000"/>
                </a:solidFill>
              </a:rPr>
              <a:t>Rhodia A (Sea water) in the presence of oil</a:t>
            </a:r>
            <a:endParaRPr lang="en-US" sz="2800" b="1" dirty="0">
              <a:solidFill>
                <a:srgbClr val="C00000"/>
              </a:solidFill>
            </a:endParaRP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62809702"/>
              </p:ext>
            </p:extLst>
          </p:nvPr>
        </p:nvGraphicFramePr>
        <p:xfrm>
          <a:off x="685800" y="1477370"/>
          <a:ext cx="76962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219200" y="6104930"/>
            <a:ext cx="6858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Relaxation time with oil ~ cannot be established from available data</a:t>
            </a:r>
          </a:p>
          <a:p>
            <a:r>
              <a:rPr lang="en-US" dirty="0" smtClean="0"/>
              <a:t>Relaxation time without oil ~ 0.11 seconds (Maxwell fit)</a:t>
            </a:r>
          </a:p>
          <a:p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600200" y="1257171"/>
            <a:ext cx="5181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Equal amounts of oil and surfactant mixed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547410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 txBox="1">
            <a:spLocks/>
          </p:cNvSpPr>
          <p:nvPr/>
        </p:nvSpPr>
        <p:spPr>
          <a:xfrm>
            <a:off x="381000" y="1600200"/>
            <a:ext cx="8229600" cy="18288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3"/>
            <a:r>
              <a:rPr lang="en-US" sz="2800" b="1" i="1" dirty="0" smtClean="0"/>
              <a:t>Minimum Pressure Gradient</a:t>
            </a:r>
          </a:p>
          <a:p>
            <a:pPr lvl="3"/>
            <a:r>
              <a:rPr lang="en-US" sz="2800" b="1" i="1" dirty="0" smtClean="0"/>
              <a:t>Minimum Superficial Velocity</a:t>
            </a:r>
            <a:endParaRPr lang="en-US" sz="36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04900" y="228600"/>
            <a:ext cx="6781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00050" lvl="2" indent="-400050" algn="ctr"/>
            <a:r>
              <a:rPr lang="en-US" sz="3200" b="1" dirty="0" smtClean="0">
                <a:solidFill>
                  <a:srgbClr val="C00000"/>
                </a:solidFill>
              </a:rPr>
              <a:t>III.  Regime of Weak/Strong Foam</a:t>
            </a:r>
          </a:p>
          <a:p>
            <a:pPr marL="400050" indent="-400050"/>
            <a:endParaRPr lang="en-US" sz="32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615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9570"/>
            <a:ext cx="8229600" cy="609600"/>
          </a:xfrm>
        </p:spPr>
        <p:txBody>
          <a:bodyPr>
            <a:normAutofit/>
          </a:bodyPr>
          <a:lstStyle/>
          <a:p>
            <a:r>
              <a:rPr lang="en-US" sz="3200" b="1" dirty="0" smtClean="0">
                <a:solidFill>
                  <a:srgbClr val="C00000"/>
                </a:solidFill>
              </a:rPr>
              <a:t>IV.  Regime of Weak/Strong Foam</a:t>
            </a:r>
            <a:endParaRPr lang="en-US" sz="3200" b="1" dirty="0">
              <a:solidFill>
                <a:srgbClr val="C0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990600"/>
            <a:ext cx="9144000" cy="6035040"/>
          </a:xfrm>
        </p:spPr>
        <p:txBody>
          <a:bodyPr>
            <a:noAutofit/>
          </a:bodyPr>
          <a:lstStyle/>
          <a:p>
            <a:pPr marL="0" lvl="1" indent="0">
              <a:buNone/>
            </a:pPr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</a:rPr>
              <a:t>Testing for  minimum-pressure gradient/minimum-velocity for generation of strong foam</a:t>
            </a:r>
            <a:endParaRPr lang="en-US" sz="2400" b="1" dirty="0" smtClean="0"/>
          </a:p>
          <a:p>
            <a:pPr marL="346075" lvl="1" indent="-346075"/>
            <a:r>
              <a:rPr lang="en-US" sz="2400" b="1" u="sng" dirty="0" smtClean="0"/>
              <a:t>A fresh </a:t>
            </a:r>
            <a:r>
              <a:rPr lang="en-US" sz="2400" b="1" dirty="0" smtClean="0"/>
              <a:t>sand pack was prepared, saturated with brine and displaced it by 0.5% surfactant solution in sea water. </a:t>
            </a:r>
          </a:p>
          <a:p>
            <a:pPr marL="401638" lvl="1" indent="-346075"/>
            <a:r>
              <a:rPr lang="en-US" sz="2200" b="1" dirty="0" smtClean="0"/>
              <a:t>N</a:t>
            </a:r>
            <a:r>
              <a:rPr lang="en-US" sz="2200" b="1" baseline="-25000" dirty="0" smtClean="0"/>
              <a:t>2</a:t>
            </a:r>
            <a:r>
              <a:rPr lang="en-US" sz="2200" b="1" dirty="0" smtClean="0"/>
              <a:t>-surfactant was co-injected from low-to-high and  high-to-low flow rate seeking for the value of minimum-pressure gradient to generate strong foam</a:t>
            </a:r>
          </a:p>
          <a:p>
            <a:pPr marL="1370013" lvl="3" indent="1588">
              <a:buNone/>
            </a:pPr>
            <a:r>
              <a:rPr lang="en-US" b="1" i="1" dirty="0" smtClean="0"/>
              <a:t>A series of higher velocities tests were done </a:t>
            </a:r>
            <a:r>
              <a:rPr lang="en-US" b="1" i="1" smtClean="0"/>
              <a:t>at 23 </a:t>
            </a:r>
            <a:r>
              <a:rPr lang="en-US" b="1" i="1" dirty="0" smtClean="0"/>
              <a:t>ft/day and above, then reduced back to 17 ft/day</a:t>
            </a:r>
            <a:r>
              <a:rPr lang="en-US" sz="2200" b="1" i="1" dirty="0" smtClean="0"/>
              <a:t>. </a:t>
            </a:r>
          </a:p>
          <a:p>
            <a:pPr marL="401638" lvl="1" indent="-346075">
              <a:buNone/>
            </a:pPr>
            <a:endParaRPr lang="en-US" sz="2200" b="1" u="sng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pPr marL="401638" lvl="1" indent="-346075">
              <a:buNone/>
            </a:pPr>
            <a:r>
              <a:rPr lang="en-US" sz="2200" b="1" u="sng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Observations: </a:t>
            </a:r>
            <a:r>
              <a:rPr lang="en-US" sz="2400" b="1" i="1" dirty="0" smtClean="0">
                <a:solidFill>
                  <a:srgbClr val="C00000"/>
                </a:solidFill>
              </a:rPr>
              <a:t>Strong foam became weak immediately after  decreasing flow rate to the same value where weak foams were observed-</a:t>
            </a:r>
            <a:r>
              <a:rPr lang="en-US" sz="2000" b="1" i="1" dirty="0" smtClean="0">
                <a:solidFill>
                  <a:srgbClr val="C00000"/>
                </a:solidFill>
              </a:rPr>
              <a:t>Test results were reproducible-</a:t>
            </a:r>
            <a:endParaRPr lang="en-US" sz="2400" b="1" i="1" dirty="0" smtClean="0">
              <a:solidFill>
                <a:srgbClr val="C00000"/>
              </a:solidFill>
            </a:endParaRPr>
          </a:p>
          <a:p>
            <a:pPr marL="398463" lvl="1" indent="-342900">
              <a:buFont typeface="+mj-lt"/>
              <a:buAutoNum type="arabicPeriod"/>
            </a:pPr>
            <a:r>
              <a:rPr lang="en-US" sz="1800" b="1" dirty="0" smtClean="0"/>
              <a:t>Strong foam, </a:t>
            </a:r>
            <a:r>
              <a:rPr lang="en-US" sz="1800" dirty="0" smtClean="0"/>
              <a:t>very fine-textured</a:t>
            </a:r>
            <a:r>
              <a:rPr lang="en-US" sz="1800" b="1" dirty="0" smtClean="0"/>
              <a:t>, in effluent when flow-rate is 24 ft/ day and above</a:t>
            </a:r>
          </a:p>
          <a:p>
            <a:pPr marL="398463" lvl="1" indent="-342900">
              <a:buFont typeface="+mj-lt"/>
              <a:buAutoNum type="arabicPeriod"/>
            </a:pPr>
            <a:r>
              <a:rPr lang="en-US" sz="1800" b="1" dirty="0" smtClean="0"/>
              <a:t>Weak foam,</a:t>
            </a:r>
            <a:r>
              <a:rPr lang="en-US" dirty="0" smtClean="0"/>
              <a:t> </a:t>
            </a:r>
            <a:r>
              <a:rPr lang="en-US" sz="1800" dirty="0" smtClean="0"/>
              <a:t>very coarse-textured, </a:t>
            </a:r>
            <a:r>
              <a:rPr lang="en-US" sz="1800" b="1" dirty="0" smtClean="0"/>
              <a:t>in effluent when flow-rate is below 24 ft/day. </a:t>
            </a:r>
          </a:p>
          <a:p>
            <a:pPr marL="398463" lvl="1" indent="-342900">
              <a:buNone/>
            </a:pPr>
            <a:endParaRPr lang="en-US" sz="1800" b="1" i="1" dirty="0" smtClean="0">
              <a:solidFill>
                <a:srgbClr val="C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7268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19100" y="0"/>
            <a:ext cx="8305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C00000"/>
                </a:solidFill>
              </a:rPr>
              <a:t>Effect of Minimum Pressure Gradient for  Strong Foam Generation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6488668"/>
            <a:ext cx="90441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Below certain velocity(24 ft/day) weak foam only :path from strong-to- weak is reproducible</a:t>
            </a:r>
            <a:endParaRPr lang="en-US" b="1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23</a:t>
            </a:fld>
            <a:endParaRPr lang="en-US" dirty="0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9142904"/>
              </p:ext>
            </p:extLst>
          </p:nvPr>
        </p:nvGraphicFramePr>
        <p:xfrm>
          <a:off x="838200" y="3124200"/>
          <a:ext cx="6584646" cy="321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296429"/>
              </p:ext>
            </p:extLst>
          </p:nvPr>
        </p:nvGraphicFramePr>
        <p:xfrm>
          <a:off x="1368238" y="1066800"/>
          <a:ext cx="6307666" cy="228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179065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/>
          <p:cNvGrpSpPr/>
          <p:nvPr/>
        </p:nvGrpSpPr>
        <p:grpSpPr>
          <a:xfrm>
            <a:off x="5076182" y="1295400"/>
            <a:ext cx="4067818" cy="1420105"/>
            <a:chOff x="762000" y="84649"/>
            <a:chExt cx="3442905" cy="1420105"/>
          </a:xfrm>
        </p:grpSpPr>
        <p:sp>
          <p:nvSpPr>
            <p:cNvPr id="11" name="TextBox 10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3" name="Group 8"/>
            <p:cNvGrpSpPr/>
            <p:nvPr/>
          </p:nvGrpSpPr>
          <p:grpSpPr>
            <a:xfrm>
              <a:off x="762000" y="84649"/>
              <a:ext cx="3442905" cy="1420105"/>
              <a:chOff x="4800600" y="1068817"/>
              <a:chExt cx="4563851" cy="1118793"/>
            </a:xfrm>
          </p:grpSpPr>
          <p:grpSp>
            <p:nvGrpSpPr>
              <p:cNvPr id="5" name="Group 9"/>
              <p:cNvGrpSpPr/>
              <p:nvPr/>
            </p:nvGrpSpPr>
            <p:grpSpPr>
              <a:xfrm>
                <a:off x="4800600" y="1068817"/>
                <a:ext cx="4346944" cy="1118793"/>
                <a:chOff x="4572000" y="1221217"/>
                <a:chExt cx="4346944" cy="1118793"/>
              </a:xfrm>
            </p:grpSpPr>
            <p:sp>
              <p:nvSpPr>
                <p:cNvPr id="23" name="Rectangle 22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6" name="Group 39"/>
                <p:cNvGrpSpPr/>
                <p:nvPr/>
              </p:nvGrpSpPr>
              <p:grpSpPr>
                <a:xfrm>
                  <a:off x="4572000" y="1221217"/>
                  <a:ext cx="4346944" cy="1118793"/>
                  <a:chOff x="4572000" y="1221217"/>
                  <a:chExt cx="4346944" cy="1118793"/>
                </a:xfrm>
              </p:grpSpPr>
              <p:cxnSp>
                <p:nvCxnSpPr>
                  <p:cNvPr id="25" name="Straight Arrow Connector 24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Straight Arrow Connector 25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" name="Rectangle 26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8" name="Rectangle 27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9" name="TextBox 28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30" name="TextBox 29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31" name="TextBox 30"/>
                  <p:cNvSpPr txBox="1"/>
                  <p:nvPr/>
                </p:nvSpPr>
                <p:spPr>
                  <a:xfrm>
                    <a:off x="6340439" y="1221217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4" name="TextBox 13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6" name="TextBox 15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7" name="Straight Arrow Connector 16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" name="Straight Arrow Connector 19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21" name="TextBox 20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graphicFrame>
        <p:nvGraphicFramePr>
          <p:cNvPr id="32" name="Chart 31"/>
          <p:cNvGraphicFramePr/>
          <p:nvPr/>
        </p:nvGraphicFramePr>
        <p:xfrm>
          <a:off x="457200" y="1219200"/>
          <a:ext cx="4876800" cy="2741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" name="Freeform 33"/>
          <p:cNvSpPr/>
          <p:nvPr/>
        </p:nvSpPr>
        <p:spPr>
          <a:xfrm>
            <a:off x="1446663" y="1752600"/>
            <a:ext cx="2820537" cy="1497842"/>
          </a:xfrm>
          <a:custGeom>
            <a:avLst/>
            <a:gdLst>
              <a:gd name="connsiteX0" fmla="*/ 0 w 2538483"/>
              <a:gd name="connsiteY0" fmla="*/ 1451212 h 1494430"/>
              <a:gd name="connsiteX1" fmla="*/ 300250 w 2538483"/>
              <a:gd name="connsiteY1" fmla="*/ 1287439 h 1494430"/>
              <a:gd name="connsiteX2" fmla="*/ 504967 w 2538483"/>
              <a:gd name="connsiteY2" fmla="*/ 209266 h 1494430"/>
              <a:gd name="connsiteX3" fmla="*/ 2538483 w 2538483"/>
              <a:gd name="connsiteY3" fmla="*/ 31845 h 149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8483" h="1494430">
                <a:moveTo>
                  <a:pt x="0" y="1451212"/>
                </a:moveTo>
                <a:cubicBezTo>
                  <a:pt x="108044" y="1472821"/>
                  <a:pt x="216089" y="1494430"/>
                  <a:pt x="300250" y="1287439"/>
                </a:cubicBezTo>
                <a:cubicBezTo>
                  <a:pt x="384411" y="1080448"/>
                  <a:pt x="131928" y="418532"/>
                  <a:pt x="504967" y="209266"/>
                </a:cubicBezTo>
                <a:cubicBezTo>
                  <a:pt x="878006" y="0"/>
                  <a:pt x="1708244" y="15922"/>
                  <a:pt x="2538483" y="31845"/>
                </a:cubicBezTo>
              </a:path>
            </a:pathLst>
          </a:custGeom>
          <a:ln w="19050"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aphicFrame>
        <p:nvGraphicFramePr>
          <p:cNvPr id="35" name="Chart 34"/>
          <p:cNvGraphicFramePr/>
          <p:nvPr/>
        </p:nvGraphicFramePr>
        <p:xfrm>
          <a:off x="3962400" y="3733800"/>
          <a:ext cx="4800600" cy="243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Freeform 35"/>
          <p:cNvSpPr/>
          <p:nvPr/>
        </p:nvSpPr>
        <p:spPr>
          <a:xfrm>
            <a:off x="5617029" y="4045527"/>
            <a:ext cx="3016332" cy="763979"/>
          </a:xfrm>
          <a:custGeom>
            <a:avLst/>
            <a:gdLst>
              <a:gd name="connsiteX0" fmla="*/ 0 w 3016332"/>
              <a:gd name="connsiteY0" fmla="*/ 763979 h 763979"/>
              <a:gd name="connsiteX1" fmla="*/ 641267 w 3016332"/>
              <a:gd name="connsiteY1" fmla="*/ 15834 h 763979"/>
              <a:gd name="connsiteX2" fmla="*/ 3016332 w 3016332"/>
              <a:gd name="connsiteY2" fmla="*/ 668977 h 763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16332" h="763979">
                <a:moveTo>
                  <a:pt x="0" y="763979"/>
                </a:moveTo>
                <a:cubicBezTo>
                  <a:pt x="69272" y="397823"/>
                  <a:pt x="138545" y="31668"/>
                  <a:pt x="641267" y="15834"/>
                </a:cubicBezTo>
                <a:cubicBezTo>
                  <a:pt x="1143989" y="0"/>
                  <a:pt x="2080160" y="334488"/>
                  <a:pt x="3016332" y="668977"/>
                </a:cubicBezTo>
              </a:path>
            </a:pathLst>
          </a:custGeom>
          <a:ln w="19050"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228600" y="252265"/>
            <a:ext cx="87220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C00000"/>
                </a:solidFill>
              </a:rPr>
              <a:t>Minimum velocity for strong foam generation</a:t>
            </a:r>
            <a:endParaRPr lang="en-US" sz="3200" b="1" dirty="0">
              <a:solidFill>
                <a:srgbClr val="C000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096000" y="4876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</a:t>
            </a:r>
            <a:r>
              <a:rPr lang="en-US" b="1" dirty="0" smtClean="0"/>
              <a:t>23 ft/day</a:t>
            </a:r>
            <a:endParaRPr lang="en-US" b="1" dirty="0"/>
          </a:p>
        </p:txBody>
      </p:sp>
      <p:sp>
        <p:nvSpPr>
          <p:cNvPr id="39" name="TextBox 38"/>
          <p:cNvSpPr txBox="1"/>
          <p:nvPr/>
        </p:nvSpPr>
        <p:spPr>
          <a:xfrm>
            <a:off x="1981200" y="23622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</a:t>
            </a:r>
            <a:r>
              <a:rPr lang="en-US" b="1" dirty="0" smtClean="0"/>
              <a:t>23 ft/day</a:t>
            </a:r>
            <a:endParaRPr lang="en-US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Observations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 smtClean="0"/>
              <a:t>The strength of foam is highest (350 cP)at 80% ( 1 atm) quality when superficial velocity is maintained at 45 ft/day.</a:t>
            </a:r>
          </a:p>
          <a:p>
            <a:r>
              <a:rPr lang="en-US" dirty="0" smtClean="0"/>
              <a:t>Foam seems to be unstable in the presence of oil. Rheogram shows that viscoelasticity is lost when equal amounts of surfactant and oil are contacted. </a:t>
            </a:r>
          </a:p>
          <a:p>
            <a:r>
              <a:rPr lang="en-US" dirty="0" smtClean="0"/>
              <a:t>There is a transition regime from weak to strong foam. This regime appears to be governed by a critical minimum velocity rather than by a minimum pressure gradient. </a:t>
            </a:r>
          </a:p>
          <a:p>
            <a:endParaRPr lang="en-US" dirty="0" smtClean="0"/>
          </a:p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25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715962"/>
          </a:xfrm>
        </p:spPr>
        <p:txBody>
          <a:bodyPr>
            <a:no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Future work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Foam minimum velocity at different qualities</a:t>
            </a:r>
          </a:p>
          <a:p>
            <a:r>
              <a:rPr lang="en-US" dirty="0" smtClean="0"/>
              <a:t>Foam stability with dodecane</a:t>
            </a:r>
          </a:p>
          <a:p>
            <a:r>
              <a:rPr lang="en-US" dirty="0" smtClean="0"/>
              <a:t>Rhodia A blend with anionic or cationic surfactant foam</a:t>
            </a:r>
          </a:p>
          <a:p>
            <a:r>
              <a:rPr lang="en-US" dirty="0" smtClean="0"/>
              <a:t>Other viscoelastic betaines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26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3138"/>
            <a:ext cx="8229600" cy="1143000"/>
          </a:xfrm>
        </p:spPr>
        <p:txBody>
          <a:bodyPr>
            <a:normAutofit/>
          </a:bodyPr>
          <a:lstStyle/>
          <a:p>
            <a:r>
              <a:rPr lang="en-US" sz="3600" b="1" dirty="0" smtClean="0">
                <a:solidFill>
                  <a:srgbClr val="C00000"/>
                </a:solidFill>
              </a:rPr>
              <a:t>Acknowledgements</a:t>
            </a:r>
            <a:endParaRPr lang="en-US" sz="3600" b="1" dirty="0">
              <a:solidFill>
                <a:srgbClr val="C0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200000"/>
              </a:lnSpc>
            </a:pPr>
            <a:r>
              <a:rPr lang="en-US" b="1" dirty="0" smtClean="0"/>
              <a:t>Jose Lopez</a:t>
            </a:r>
          </a:p>
          <a:p>
            <a:pPr>
              <a:lnSpc>
                <a:spcPct val="200000"/>
              </a:lnSpc>
            </a:pPr>
            <a:r>
              <a:rPr lang="en-US" b="1" smtClean="0"/>
              <a:t>Dr. Pasquali</a:t>
            </a:r>
            <a:r>
              <a:rPr lang="en-US" b="1" dirty="0" smtClean="0"/>
              <a:t> </a:t>
            </a:r>
            <a:r>
              <a:rPr lang="en-US" b="1" dirty="0" smtClean="0"/>
              <a:t>and </a:t>
            </a:r>
            <a:r>
              <a:rPr lang="en-US" b="1" dirty="0" err="1" smtClean="0"/>
              <a:t>Dimtri</a:t>
            </a:r>
            <a:endParaRPr lang="en-US" b="1" dirty="0" smtClean="0"/>
          </a:p>
          <a:p>
            <a:pPr>
              <a:lnSpc>
                <a:spcPct val="200000"/>
              </a:lnSpc>
            </a:pPr>
            <a:r>
              <a:rPr lang="en-US" b="1" dirty="0" smtClean="0"/>
              <a:t>Chang </a:t>
            </a:r>
            <a:r>
              <a:rPr lang="en-US" b="1" dirty="0" err="1" smtClean="0"/>
              <a:t>Tian</a:t>
            </a:r>
            <a:endParaRPr lang="en-US" b="1" dirty="0" smtClean="0"/>
          </a:p>
          <a:p>
            <a:pPr>
              <a:lnSpc>
                <a:spcPct val="200000"/>
              </a:lnSpc>
            </a:pPr>
            <a:r>
              <a:rPr lang="en-US" b="1" dirty="0" smtClean="0"/>
              <a:t>Process on Porous media and Rhodia(Solvay) 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92042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857500"/>
            <a:ext cx="8229600" cy="1143000"/>
          </a:xfrm>
        </p:spPr>
        <p:txBody>
          <a:bodyPr/>
          <a:lstStyle/>
          <a:p>
            <a:r>
              <a:rPr lang="en-US" sz="5400" b="1" dirty="0" smtClean="0"/>
              <a:t>QUESTIONS?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28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667000"/>
            <a:ext cx="8229600" cy="1143000"/>
          </a:xfrm>
        </p:spPr>
        <p:txBody>
          <a:bodyPr/>
          <a:lstStyle/>
          <a:p>
            <a:r>
              <a:rPr lang="en-US" dirty="0" smtClean="0"/>
              <a:t>Back up slides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7273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8915400" cy="1143000"/>
          </a:xfrm>
        </p:spPr>
        <p:txBody>
          <a:bodyPr>
            <a:noAutofit/>
          </a:bodyPr>
          <a:lstStyle/>
          <a:p>
            <a:r>
              <a:rPr lang="en-US" sz="3600" b="1" dirty="0" smtClean="0">
                <a:solidFill>
                  <a:srgbClr val="C00000"/>
                </a:solidFill>
              </a:rPr>
              <a:t>I. Rheology – 0.5 wt% Rhodia-A  Sea water</a:t>
            </a:r>
            <a:endParaRPr lang="en-US" sz="3600" b="1" dirty="0">
              <a:solidFill>
                <a:srgbClr val="C00000"/>
              </a:solidFill>
            </a:endParaRPr>
          </a:p>
        </p:txBody>
      </p:sp>
      <p:graphicFrame>
        <p:nvGraphicFramePr>
          <p:cNvPr id="5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20903423"/>
              </p:ext>
            </p:extLst>
          </p:nvPr>
        </p:nvGraphicFramePr>
        <p:xfrm>
          <a:off x="457200" y="1600200"/>
          <a:ext cx="6934200" cy="4267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85800" y="6019800"/>
            <a:ext cx="6400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Relaxation time  =  0.026 seconds</a:t>
            </a:r>
            <a:r>
              <a:rPr lang="en-US" sz="2400" dirty="0" smtClean="0"/>
              <a:t> </a:t>
            </a:r>
            <a:endParaRPr lang="en-US" sz="2400" dirty="0"/>
          </a:p>
        </p:txBody>
      </p:sp>
      <p:sp>
        <p:nvSpPr>
          <p:cNvPr id="7" name="TextBox 6"/>
          <p:cNvSpPr txBox="1"/>
          <p:nvPr/>
        </p:nvSpPr>
        <p:spPr>
          <a:xfrm>
            <a:off x="2362200" y="1280191"/>
            <a:ext cx="3200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b="1" dirty="0"/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4478720" y="1871080"/>
            <a:ext cx="1693480" cy="64352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3657600" y="1512497"/>
            <a:ext cx="3200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Crossover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7239000" y="2209800"/>
            <a:ext cx="1752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Viscoelastic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4218766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1677" y="0"/>
            <a:ext cx="8229600" cy="1143000"/>
          </a:xfrm>
        </p:spPr>
        <p:txBody>
          <a:bodyPr>
            <a:noAutofit/>
          </a:bodyPr>
          <a:lstStyle/>
          <a:p>
            <a:r>
              <a:rPr lang="en-US" sz="2800" b="1" dirty="0" smtClean="0">
                <a:solidFill>
                  <a:srgbClr val="C00000"/>
                </a:solidFill>
              </a:rPr>
              <a:t>Effect of Deborah number on viscoelastic polymers</a:t>
            </a:r>
            <a:endParaRPr lang="en-US" sz="2800" b="1" dirty="0">
              <a:solidFill>
                <a:srgbClr val="C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0" y="1143000"/>
                <a:ext cx="8229600" cy="4525963"/>
              </a:xfrm>
            </p:spPr>
            <p:txBody>
              <a:bodyPr/>
              <a:lstStyle/>
              <a:p>
                <a:pPr marL="457200" lvl="1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i="1">
                              <a:latin typeface="Cambria Math"/>
                            </a:rPr>
                            <m:t>𝑁</m:t>
                          </m:r>
                        </m:e>
                        <m:sub>
                          <m:r>
                            <a:rPr lang="en-US" i="1">
                              <a:latin typeface="Cambria Math"/>
                            </a:rPr>
                            <m:t>𝐷</m:t>
                          </m:r>
                          <m:r>
                            <a:rPr lang="en-US" b="0" i="1" smtClean="0">
                              <a:latin typeface="Cambria Math"/>
                            </a:rPr>
                            <m:t>𝑒𝑏</m:t>
                          </m:r>
                        </m:sub>
                      </m:sSub>
                      <m:r>
                        <a:rPr lang="en-US" i="1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i="1">
                              <a:latin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i="1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i="1">
                                  <a:latin typeface="Cambria Math"/>
                                </a:rPr>
                                <m:t>𝜃</m:t>
                              </m:r>
                            </m:e>
                            <m:sub>
                              <m:r>
                                <a:rPr lang="en-US" i="1">
                                  <a:latin typeface="Cambria Math"/>
                                </a:rPr>
                                <m:t>𝑓</m:t>
                              </m:r>
                            </m:sub>
                          </m:sSub>
                          <m:r>
                            <a:rPr lang="en-US" i="1">
                              <a:latin typeface="Cambria Math"/>
                            </a:rPr>
                            <m:t>𝑉</m:t>
                          </m:r>
                        </m:num>
                        <m:den>
                          <m:sSub>
                            <m:sSubPr>
                              <m:ctrlPr>
                                <a:rPr lang="en-US" i="1"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i="1">
                                  <a:latin typeface="Cambria Math"/>
                                </a:rPr>
                                <m:t>𝐷</m:t>
                              </m:r>
                            </m:e>
                            <m:sub>
                              <m:r>
                                <a:rPr lang="en-US" i="1">
                                  <a:latin typeface="Cambria Math"/>
                                </a:rPr>
                                <m:t>𝑃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dirty="0"/>
              </a:p>
              <a:p>
                <a:pPr marL="457200" lvl="1" indent="0">
                  <a:buNone/>
                </a:pPr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0" y="1143000"/>
                <a:ext cx="8229600" cy="4525963"/>
              </a:xfrm>
              <a:blipFill rotWithShape="1">
                <a:blip r:embed="rId3" cstate="print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422" y="2247735"/>
            <a:ext cx="4399564" cy="383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3516" y="1512668"/>
            <a:ext cx="4286250" cy="458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Oval 8"/>
          <p:cNvSpPr/>
          <p:nvPr/>
        </p:nvSpPr>
        <p:spPr>
          <a:xfrm>
            <a:off x="7173310" y="4934606"/>
            <a:ext cx="304800" cy="83376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285422" y="6172199"/>
            <a:ext cx="838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G. J. </a:t>
            </a:r>
            <a:r>
              <a:rPr lang="en-US" i="1" dirty="0" smtClean="0"/>
              <a:t>HIRASAKI , G</a:t>
            </a:r>
            <a:r>
              <a:rPr lang="en-US" i="1" dirty="0"/>
              <a:t>. A. </a:t>
            </a:r>
            <a:r>
              <a:rPr lang="en-US" i="1" dirty="0" smtClean="0"/>
              <a:t>POPE, Analysis </a:t>
            </a:r>
            <a:r>
              <a:rPr lang="en-US" i="1" dirty="0"/>
              <a:t>of Factors Influencing Mobility and Adsorption</a:t>
            </a:r>
          </a:p>
          <a:p>
            <a:r>
              <a:rPr lang="en-US" i="1" dirty="0"/>
              <a:t>In the Flow of Polymer Solution Through Porous </a:t>
            </a:r>
            <a:r>
              <a:rPr lang="en-US" i="1" dirty="0" smtClean="0"/>
              <a:t>Media, SPE 4026</a:t>
            </a:r>
            <a:endParaRPr lang="en-US" i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7AC325-EEA3-4874-A5AE-A2579C708F74}" type="slidenum">
              <a:rPr lang="en-US" smtClean="0"/>
              <a:pPr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5063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792162"/>
          </a:xfrm>
        </p:spPr>
        <p:txBody>
          <a:bodyPr>
            <a:noAutofit/>
          </a:bodyPr>
          <a:lstStyle/>
          <a:p>
            <a:r>
              <a:rPr lang="en-US" sz="2800" b="1" dirty="0" smtClean="0"/>
              <a:t>Prediction of elongational thickening</a:t>
            </a:r>
            <a:br>
              <a:rPr lang="en-US" sz="2800" b="1" dirty="0" smtClean="0"/>
            </a:br>
            <a:r>
              <a:rPr lang="en-US" sz="2800" b="1" dirty="0" smtClean="0">
                <a:solidFill>
                  <a:srgbClr val="FF0000"/>
                </a:solidFill>
              </a:rPr>
              <a:t>Rhodia A</a:t>
            </a:r>
            <a:r>
              <a:rPr lang="en-US" sz="2800" b="1" dirty="0" smtClean="0"/>
              <a:t> 0.5wt%  Sea Water</a:t>
            </a:r>
            <a:endParaRPr lang="en-US" sz="2800" b="1" dirty="0"/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2538622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629400" y="1447799"/>
            <a:ext cx="2286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Expected elongational hardening</a:t>
            </a:r>
            <a:endParaRPr lang="en-US" b="1" dirty="0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8305800" y="2017931"/>
            <a:ext cx="0" cy="3163669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3352800" y="2895600"/>
            <a:ext cx="2590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No elongational hardening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6266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4267200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Liquid rate     =2.4cc/min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Gas rate         = 2.4sccm</a:t>
            </a:r>
            <a:endParaRPr lang="en-US" dirty="0"/>
          </a:p>
        </p:txBody>
      </p:sp>
      <p:graphicFrame>
        <p:nvGraphicFramePr>
          <p:cNvPr id="28" name="Chart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66784409"/>
              </p:ext>
            </p:extLst>
          </p:nvPr>
        </p:nvGraphicFramePr>
        <p:xfrm>
          <a:off x="4340384" y="3429000"/>
          <a:ext cx="4572000" cy="2738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9" name="Chart 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37102769"/>
              </p:ext>
            </p:extLst>
          </p:nvPr>
        </p:nvGraphicFramePr>
        <p:xfrm>
          <a:off x="-10886" y="1407367"/>
          <a:ext cx="4572000" cy="2738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" name="TextBox 29"/>
          <p:cNvSpPr txBox="1"/>
          <p:nvPr/>
        </p:nvSpPr>
        <p:spPr>
          <a:xfrm>
            <a:off x="5318019" y="2590800"/>
            <a:ext cx="31560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b="1" dirty="0"/>
              <a:t>Γ </a:t>
            </a:r>
            <a:r>
              <a:rPr lang="en-US" sz="1800" b="1" dirty="0" smtClean="0"/>
              <a:t>at average pressure= 28%</a:t>
            </a:r>
            <a:endParaRPr lang="en-US" sz="18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1828800" y="2424752"/>
            <a:ext cx="2133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Gas fluctuation</a:t>
            </a:r>
            <a:endParaRPr lang="en-US" b="1" dirty="0"/>
          </a:p>
        </p:txBody>
      </p:sp>
      <p:sp>
        <p:nvSpPr>
          <p:cNvPr id="32" name="Left Brace 31"/>
          <p:cNvSpPr/>
          <p:nvPr/>
        </p:nvSpPr>
        <p:spPr>
          <a:xfrm rot="5400000">
            <a:off x="1836866" y="2512506"/>
            <a:ext cx="136267" cy="600184"/>
          </a:xfrm>
          <a:prstGeom prst="leftBrac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3" name="Group 32"/>
          <p:cNvGrpSpPr/>
          <p:nvPr/>
        </p:nvGrpSpPr>
        <p:grpSpPr>
          <a:xfrm>
            <a:off x="4572000" y="1219200"/>
            <a:ext cx="4270797" cy="1403253"/>
            <a:chOff x="762000" y="101503"/>
            <a:chExt cx="3442905" cy="1403253"/>
          </a:xfrm>
        </p:grpSpPr>
        <p:sp>
          <p:nvSpPr>
            <p:cNvPr id="34" name="TextBox 33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35" name="Group 7"/>
            <p:cNvGrpSpPr/>
            <p:nvPr/>
          </p:nvGrpSpPr>
          <p:grpSpPr>
            <a:xfrm>
              <a:off x="762000" y="101503"/>
              <a:ext cx="3442905" cy="1403253"/>
              <a:chOff x="4800600" y="1082094"/>
              <a:chExt cx="4563851" cy="1105516"/>
            </a:xfrm>
          </p:grpSpPr>
          <p:grpSp>
            <p:nvGrpSpPr>
              <p:cNvPr id="36" name="Group 8"/>
              <p:cNvGrpSpPr/>
              <p:nvPr/>
            </p:nvGrpSpPr>
            <p:grpSpPr>
              <a:xfrm>
                <a:off x="4800600" y="1082094"/>
                <a:ext cx="4346944" cy="1105516"/>
                <a:chOff x="4572000" y="1234494"/>
                <a:chExt cx="4346944" cy="1105516"/>
              </a:xfrm>
            </p:grpSpPr>
            <p:sp>
              <p:nvSpPr>
                <p:cNvPr id="46" name="Rectangle 45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>
                  <a:off x="4572000" y="1234494"/>
                  <a:ext cx="4346944" cy="1105516"/>
                  <a:chOff x="4572000" y="1234494"/>
                  <a:chExt cx="4346944" cy="1105516"/>
                </a:xfrm>
              </p:grpSpPr>
              <p:cxnSp>
                <p:nvCxnSpPr>
                  <p:cNvPr id="48" name="Straight Arrow Connector 47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" name="Straight Arrow Connector 48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50" name="Rectangle 49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51" name="Rectangle 50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52" name="TextBox 51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54" name="TextBox 53"/>
                  <p:cNvSpPr txBox="1"/>
                  <p:nvPr/>
                </p:nvSpPr>
                <p:spPr>
                  <a:xfrm>
                    <a:off x="6349763" y="1234494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37" name="TextBox 36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40" name="Straight Arrow Connector 39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Arrow Connector 41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3" name="Straight Arrow Connector 42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44" name="TextBox 43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sp>
        <p:nvSpPr>
          <p:cNvPr id="55" name="TextBox 54"/>
          <p:cNvSpPr txBox="1"/>
          <p:nvPr/>
        </p:nvSpPr>
        <p:spPr>
          <a:xfrm>
            <a:off x="0" y="-152400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= 50 % at 1 atm</a:t>
            </a:r>
            <a:br>
              <a:rPr lang="en-US" dirty="0" smtClean="0"/>
            </a:br>
            <a:r>
              <a:rPr lang="en-US" dirty="0" smtClean="0"/>
              <a:t>Total superficial velocity = ~45 ft/day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1359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6715455" y="6248400"/>
            <a:ext cx="2133600" cy="365125"/>
          </a:xfrm>
        </p:spPr>
        <p:txBody>
          <a:bodyPr/>
          <a:lstStyle/>
          <a:p>
            <a:fld id="{8F94C1E2-3D64-431D-8BAA-6F94DAD0A7D3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4495800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Liquid rate     =0.3cc/min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Gas rate         = 4.5sccm</a:t>
            </a:r>
            <a:endParaRPr lang="en-US" dirty="0"/>
          </a:p>
        </p:txBody>
      </p:sp>
      <p:graphicFrame>
        <p:nvGraphicFramePr>
          <p:cNvPr id="28" name="Chart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1422286"/>
              </p:ext>
            </p:extLst>
          </p:nvPr>
        </p:nvGraphicFramePr>
        <p:xfrm>
          <a:off x="4010250" y="3733800"/>
          <a:ext cx="4905374" cy="2738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9" name="Chart 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37850862"/>
              </p:ext>
            </p:extLst>
          </p:nvPr>
        </p:nvGraphicFramePr>
        <p:xfrm>
          <a:off x="0" y="1433579"/>
          <a:ext cx="4905374" cy="2738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0" name="TextBox 29"/>
          <p:cNvSpPr txBox="1"/>
          <p:nvPr/>
        </p:nvSpPr>
        <p:spPr>
          <a:xfrm>
            <a:off x="4648200" y="3059668"/>
            <a:ext cx="34928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b="1" dirty="0"/>
              <a:t>Γ </a:t>
            </a:r>
            <a:r>
              <a:rPr lang="en-US" sz="1800" b="1" dirty="0" smtClean="0"/>
              <a:t>at average pressure = 91 %</a:t>
            </a:r>
            <a:endParaRPr lang="en-US" sz="18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6261813" y="3962400"/>
            <a:ext cx="24990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Capillary end effect</a:t>
            </a:r>
            <a:endParaRPr lang="en-US" b="1" dirty="0"/>
          </a:p>
        </p:txBody>
      </p:sp>
      <p:sp>
        <p:nvSpPr>
          <p:cNvPr id="31" name="TextBox 30"/>
          <p:cNvSpPr txBox="1"/>
          <p:nvPr/>
        </p:nvSpPr>
        <p:spPr>
          <a:xfrm>
            <a:off x="0" y="-152400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= 93 % at 1 atm</a:t>
            </a:r>
            <a:br>
              <a:rPr lang="en-US" dirty="0" smtClean="0"/>
            </a:br>
            <a:r>
              <a:rPr lang="en-US" dirty="0" smtClean="0"/>
              <a:t>Total superficial velocity = ~45 ft/day</a:t>
            </a:r>
            <a:endParaRPr lang="en-US" dirty="0"/>
          </a:p>
        </p:txBody>
      </p:sp>
      <p:grpSp>
        <p:nvGrpSpPr>
          <p:cNvPr id="4" name="Group 31"/>
          <p:cNvGrpSpPr/>
          <p:nvPr/>
        </p:nvGrpSpPr>
        <p:grpSpPr>
          <a:xfrm>
            <a:off x="4648200" y="1219200"/>
            <a:ext cx="4270797" cy="1403253"/>
            <a:chOff x="762000" y="101503"/>
            <a:chExt cx="3442905" cy="1403253"/>
          </a:xfrm>
        </p:grpSpPr>
        <p:sp>
          <p:nvSpPr>
            <p:cNvPr id="33" name="TextBox 32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6" name="Group 8"/>
            <p:cNvGrpSpPr/>
            <p:nvPr/>
          </p:nvGrpSpPr>
          <p:grpSpPr>
            <a:xfrm>
              <a:off x="762000" y="101503"/>
              <a:ext cx="3442905" cy="1403253"/>
              <a:chOff x="4800600" y="1082094"/>
              <a:chExt cx="4563851" cy="1105516"/>
            </a:xfrm>
          </p:grpSpPr>
          <p:grpSp>
            <p:nvGrpSpPr>
              <p:cNvPr id="7" name="Group 9"/>
              <p:cNvGrpSpPr/>
              <p:nvPr/>
            </p:nvGrpSpPr>
            <p:grpSpPr>
              <a:xfrm>
                <a:off x="4800600" y="1082094"/>
                <a:ext cx="4346944" cy="1105516"/>
                <a:chOff x="4572000" y="1234494"/>
                <a:chExt cx="4346944" cy="1105516"/>
              </a:xfrm>
            </p:grpSpPr>
            <p:sp>
              <p:nvSpPr>
                <p:cNvPr id="45" name="Rectangle 44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8" name="Group 45"/>
                <p:cNvGrpSpPr/>
                <p:nvPr/>
              </p:nvGrpSpPr>
              <p:grpSpPr>
                <a:xfrm>
                  <a:off x="4572000" y="1234494"/>
                  <a:ext cx="4346944" cy="1105516"/>
                  <a:chOff x="4572000" y="1234494"/>
                  <a:chExt cx="4346944" cy="1105516"/>
                </a:xfrm>
              </p:grpSpPr>
              <p:cxnSp>
                <p:nvCxnSpPr>
                  <p:cNvPr id="47" name="Straight Arrow Connector 46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" name="Straight Arrow Connector 47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9" name="Rectangle 48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50" name="Rectangle 49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51" name="TextBox 50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52" name="TextBox 51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>
                  <a:xfrm>
                    <a:off x="6349763" y="1234494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36" name="TextBox 35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39" name="Straight Arrow Connector 38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Arrow Connector 39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2" name="Straight Arrow Connector 41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43" name="TextBox 42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69056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34</a:t>
            </a:fld>
            <a:endParaRPr lang="en-US" dirty="0"/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8423397"/>
              </p:ext>
            </p:extLst>
          </p:nvPr>
        </p:nvGraphicFramePr>
        <p:xfrm>
          <a:off x="228600" y="1143000"/>
          <a:ext cx="4601634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Rectangle 4"/>
          <p:cNvSpPr/>
          <p:nvPr/>
        </p:nvSpPr>
        <p:spPr>
          <a:xfrm>
            <a:off x="0" y="411480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Liquid </a:t>
            </a:r>
            <a:r>
              <a:rPr lang="en-US" dirty="0"/>
              <a:t>rate     </a:t>
            </a:r>
            <a:r>
              <a:rPr lang="en-US" dirty="0" smtClean="0"/>
              <a:t>=0.72/min</a:t>
            </a:r>
            <a:endParaRPr lang="en-US" dirty="0"/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Gas rate         = </a:t>
            </a:r>
            <a:r>
              <a:rPr lang="en-US" dirty="0" smtClean="0"/>
              <a:t>3sccm</a:t>
            </a:r>
            <a:endParaRPr lang="en-US" dirty="0"/>
          </a:p>
        </p:txBody>
      </p:sp>
      <p:grpSp>
        <p:nvGrpSpPr>
          <p:cNvPr id="3" name="Group 5"/>
          <p:cNvGrpSpPr/>
          <p:nvPr/>
        </p:nvGrpSpPr>
        <p:grpSpPr>
          <a:xfrm>
            <a:off x="4676068" y="1346773"/>
            <a:ext cx="4270797" cy="1403253"/>
            <a:chOff x="762000" y="101503"/>
            <a:chExt cx="3442905" cy="1403253"/>
          </a:xfrm>
        </p:grpSpPr>
        <p:sp>
          <p:nvSpPr>
            <p:cNvPr id="7" name="TextBox 6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6" name="Group 7"/>
            <p:cNvGrpSpPr/>
            <p:nvPr/>
          </p:nvGrpSpPr>
          <p:grpSpPr>
            <a:xfrm>
              <a:off x="762000" y="101503"/>
              <a:ext cx="3442905" cy="1403253"/>
              <a:chOff x="4800600" y="1082094"/>
              <a:chExt cx="4563851" cy="1105516"/>
            </a:xfrm>
          </p:grpSpPr>
          <p:grpSp>
            <p:nvGrpSpPr>
              <p:cNvPr id="8" name="Group 8"/>
              <p:cNvGrpSpPr/>
              <p:nvPr/>
            </p:nvGrpSpPr>
            <p:grpSpPr>
              <a:xfrm>
                <a:off x="4800600" y="1082094"/>
                <a:ext cx="4346944" cy="1105516"/>
                <a:chOff x="4572000" y="1234494"/>
                <a:chExt cx="4346944" cy="1105516"/>
              </a:xfrm>
            </p:grpSpPr>
            <p:sp>
              <p:nvSpPr>
                <p:cNvPr id="19" name="Rectangle 18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9" name="Group 19"/>
                <p:cNvGrpSpPr/>
                <p:nvPr/>
              </p:nvGrpSpPr>
              <p:grpSpPr>
                <a:xfrm>
                  <a:off x="4572000" y="1234494"/>
                  <a:ext cx="4346944" cy="1105516"/>
                  <a:chOff x="4572000" y="1234494"/>
                  <a:chExt cx="4346944" cy="1105516"/>
                </a:xfrm>
              </p:grpSpPr>
              <p:cxnSp>
                <p:nvCxnSpPr>
                  <p:cNvPr id="21" name="Straight Arrow Connector 20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" name="Straight Arrow Connector 21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" name="Rectangle 22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4" name="Rectangle 23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5" name="TextBox 24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6" name="TextBox 25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27" name="TextBox 26"/>
                  <p:cNvSpPr txBox="1"/>
                  <p:nvPr/>
                </p:nvSpPr>
                <p:spPr>
                  <a:xfrm>
                    <a:off x="6349763" y="1234494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0" name="TextBox 9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3" name="Straight Arrow Connector 12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Arrow Connector 13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" name="Straight Arrow Connector 15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7" name="TextBox 16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graphicFrame>
        <p:nvGraphicFramePr>
          <p:cNvPr id="28" name="Chart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1247937"/>
              </p:ext>
            </p:extLst>
          </p:nvPr>
        </p:nvGraphicFramePr>
        <p:xfrm>
          <a:off x="3756497" y="3581400"/>
          <a:ext cx="4601634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0" name="TextBox 29"/>
          <p:cNvSpPr txBox="1"/>
          <p:nvPr/>
        </p:nvSpPr>
        <p:spPr>
          <a:xfrm>
            <a:off x="5209607" y="2950357"/>
            <a:ext cx="29617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b="1" dirty="0"/>
              <a:t>Γ </a:t>
            </a:r>
            <a:r>
              <a:rPr lang="en-US" sz="1800" b="1" dirty="0" smtClean="0"/>
              <a:t>at average pressure= 58 %</a:t>
            </a:r>
            <a:endParaRPr lang="en-US" sz="1800" b="1" dirty="0"/>
          </a:p>
        </p:txBody>
      </p:sp>
      <p:sp>
        <p:nvSpPr>
          <p:cNvPr id="29" name="Rectangle 28"/>
          <p:cNvSpPr/>
          <p:nvPr/>
        </p:nvSpPr>
        <p:spPr>
          <a:xfrm>
            <a:off x="0" y="58109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</a:t>
            </a:r>
            <a:r>
              <a:rPr lang="en-US" dirty="0"/>
              <a:t>= 80% </a:t>
            </a:r>
            <a:r>
              <a:rPr lang="en-US" dirty="0" smtClean="0"/>
              <a:t> at 1 atm</a:t>
            </a: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>Total superficial velocity = 35 ft/day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6511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6985077"/>
              </p:ext>
            </p:extLst>
          </p:nvPr>
        </p:nvGraphicFramePr>
        <p:xfrm>
          <a:off x="6824" y="1143000"/>
          <a:ext cx="5403376" cy="2895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06764527"/>
              </p:ext>
            </p:extLst>
          </p:nvPr>
        </p:nvGraphicFramePr>
        <p:xfrm>
          <a:off x="4343400" y="396240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Rectangle 4"/>
          <p:cNvSpPr/>
          <p:nvPr/>
        </p:nvSpPr>
        <p:spPr>
          <a:xfrm>
            <a:off x="0" y="449580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Liquid </a:t>
            </a:r>
            <a:r>
              <a:rPr lang="en-US" dirty="0"/>
              <a:t>rate     </a:t>
            </a:r>
            <a:r>
              <a:rPr lang="en-US" dirty="0" smtClean="0"/>
              <a:t>=2.4/min</a:t>
            </a:r>
            <a:endParaRPr lang="en-US" dirty="0"/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Gas rate         = </a:t>
            </a:r>
            <a:r>
              <a:rPr lang="en-US" dirty="0" smtClean="0"/>
              <a:t>9.9 sccm</a:t>
            </a:r>
            <a:endParaRPr lang="en-US" dirty="0"/>
          </a:p>
        </p:txBody>
      </p:sp>
      <p:sp>
        <p:nvSpPr>
          <p:cNvPr id="6" name="TextBox 29"/>
          <p:cNvSpPr txBox="1"/>
          <p:nvPr/>
        </p:nvSpPr>
        <p:spPr>
          <a:xfrm>
            <a:off x="3124200" y="1828800"/>
            <a:ext cx="3429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b="1" dirty="0"/>
              <a:t>Γ </a:t>
            </a:r>
            <a:r>
              <a:rPr lang="en-US" sz="1800" b="1" dirty="0" smtClean="0"/>
              <a:t>at average pressure= 57 %</a:t>
            </a:r>
            <a:endParaRPr lang="en-US" sz="1800" b="1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0" y="0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= 80 % at 1 atm</a:t>
            </a:r>
            <a:br>
              <a:rPr lang="en-US" dirty="0" smtClean="0"/>
            </a:br>
            <a:r>
              <a:rPr lang="en-US" dirty="0" smtClean="0"/>
              <a:t>Total superficial velocity = ~115 ft/day</a:t>
            </a:r>
            <a:endParaRPr lang="en-US" dirty="0"/>
          </a:p>
        </p:txBody>
      </p:sp>
      <p:grpSp>
        <p:nvGrpSpPr>
          <p:cNvPr id="2" name="Group 8"/>
          <p:cNvGrpSpPr/>
          <p:nvPr/>
        </p:nvGrpSpPr>
        <p:grpSpPr>
          <a:xfrm>
            <a:off x="5029200" y="2209800"/>
            <a:ext cx="4270797" cy="1403253"/>
            <a:chOff x="762000" y="101503"/>
            <a:chExt cx="3442905" cy="1403253"/>
          </a:xfrm>
        </p:grpSpPr>
        <p:sp>
          <p:nvSpPr>
            <p:cNvPr id="10" name="TextBox 9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9" name="Group 10"/>
            <p:cNvGrpSpPr/>
            <p:nvPr/>
          </p:nvGrpSpPr>
          <p:grpSpPr>
            <a:xfrm>
              <a:off x="762000" y="101503"/>
              <a:ext cx="3442905" cy="1403253"/>
              <a:chOff x="4800600" y="1082094"/>
              <a:chExt cx="4563851" cy="1105516"/>
            </a:xfrm>
          </p:grpSpPr>
          <p:grpSp>
            <p:nvGrpSpPr>
              <p:cNvPr id="11" name="Group 11"/>
              <p:cNvGrpSpPr/>
              <p:nvPr/>
            </p:nvGrpSpPr>
            <p:grpSpPr>
              <a:xfrm>
                <a:off x="4800600" y="1082094"/>
                <a:ext cx="4346944" cy="1105516"/>
                <a:chOff x="4572000" y="1234494"/>
                <a:chExt cx="4346944" cy="1105516"/>
              </a:xfrm>
            </p:grpSpPr>
            <p:sp>
              <p:nvSpPr>
                <p:cNvPr id="22" name="Rectangle 21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12" name="Group 22"/>
                <p:cNvGrpSpPr/>
                <p:nvPr/>
              </p:nvGrpSpPr>
              <p:grpSpPr>
                <a:xfrm>
                  <a:off x="4572000" y="1234494"/>
                  <a:ext cx="4346944" cy="1105516"/>
                  <a:chOff x="4572000" y="1234494"/>
                  <a:chExt cx="4346944" cy="1105516"/>
                </a:xfrm>
              </p:grpSpPr>
              <p:cxnSp>
                <p:nvCxnSpPr>
                  <p:cNvPr id="24" name="Straight Arrow Connector 23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Straight Arrow Connector 24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" name="Rectangle 25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7" name="Rectangle 26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8" name="TextBox 27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9" name="TextBox 28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30" name="TextBox 29"/>
                  <p:cNvSpPr txBox="1"/>
                  <p:nvPr/>
                </p:nvSpPr>
                <p:spPr>
                  <a:xfrm>
                    <a:off x="6349763" y="1234494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3" name="TextBox 12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4" name="TextBox 13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6" name="Straight Arrow Connector 15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20" name="TextBox 19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2350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37985817"/>
              </p:ext>
            </p:extLst>
          </p:nvPr>
        </p:nvGraphicFramePr>
        <p:xfrm>
          <a:off x="698331" y="1762109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36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524000" y="1066800"/>
            <a:ext cx="3352800" cy="1043715"/>
            <a:chOff x="762000" y="84649"/>
            <a:chExt cx="3442905" cy="1420105"/>
          </a:xfrm>
        </p:grpSpPr>
        <p:sp>
          <p:nvSpPr>
            <p:cNvPr id="6" name="TextBox 5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7" name="Group 8"/>
            <p:cNvGrpSpPr/>
            <p:nvPr/>
          </p:nvGrpSpPr>
          <p:grpSpPr>
            <a:xfrm>
              <a:off x="762000" y="84649"/>
              <a:ext cx="3442905" cy="1420105"/>
              <a:chOff x="4800600" y="1068817"/>
              <a:chExt cx="4563851" cy="1118793"/>
            </a:xfrm>
          </p:grpSpPr>
          <p:grpSp>
            <p:nvGrpSpPr>
              <p:cNvPr id="8" name="Group 9"/>
              <p:cNvGrpSpPr/>
              <p:nvPr/>
            </p:nvGrpSpPr>
            <p:grpSpPr>
              <a:xfrm>
                <a:off x="4800600" y="1068817"/>
                <a:ext cx="4346944" cy="1118793"/>
                <a:chOff x="4572000" y="1221217"/>
                <a:chExt cx="4346944" cy="1118793"/>
              </a:xfrm>
            </p:grpSpPr>
            <p:sp>
              <p:nvSpPr>
                <p:cNvPr id="18" name="Rectangle 17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grpSp>
              <p:nvGrpSpPr>
                <p:cNvPr id="19" name="Group 18"/>
                <p:cNvGrpSpPr/>
                <p:nvPr/>
              </p:nvGrpSpPr>
              <p:grpSpPr>
                <a:xfrm>
                  <a:off x="4572000" y="1221217"/>
                  <a:ext cx="4346944" cy="1118793"/>
                  <a:chOff x="4572000" y="1221217"/>
                  <a:chExt cx="4346944" cy="1118793"/>
                </a:xfrm>
              </p:grpSpPr>
              <p:cxnSp>
                <p:nvCxnSpPr>
                  <p:cNvPr id="20" name="Straight Arrow Connector 19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" name="Straight Arrow Connector 20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" name="Rectangle 21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3" name="Rectangle 22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4" name="TextBox 23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5" name="TextBox 24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26" name="TextBox 25"/>
                  <p:cNvSpPr txBox="1"/>
                  <p:nvPr/>
                </p:nvSpPr>
                <p:spPr>
                  <a:xfrm>
                    <a:off x="6340439" y="1221217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9" name="TextBox 8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2" name="Straight Arrow Connector 11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Arrow Connector 12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Arrow Connector 13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6" name="TextBox 15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sp>
        <p:nvSpPr>
          <p:cNvPr id="28" name="Title 1"/>
          <p:cNvSpPr>
            <a:spLocks noGrp="1"/>
          </p:cNvSpPr>
          <p:nvPr>
            <p:ph type="title"/>
          </p:nvPr>
        </p:nvSpPr>
        <p:spPr>
          <a:xfrm>
            <a:off x="586057" y="-6927"/>
            <a:ext cx="8229600" cy="1143000"/>
          </a:xfrm>
        </p:spPr>
        <p:txBody>
          <a:bodyPr>
            <a:noAutofit/>
          </a:bodyPr>
          <a:lstStyle/>
          <a:p>
            <a:r>
              <a:rPr lang="en-US" sz="3200" b="1" dirty="0" smtClean="0"/>
              <a:t>Minimum velocity continuous foam experiment</a:t>
            </a:r>
            <a:endParaRPr 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419617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6057" y="-6927"/>
            <a:ext cx="8229600" cy="1143000"/>
          </a:xfrm>
        </p:spPr>
        <p:txBody>
          <a:bodyPr/>
          <a:lstStyle/>
          <a:p>
            <a:r>
              <a:rPr lang="en-US" dirty="0" smtClean="0"/>
              <a:t>Minimum velocity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" name="Group 6"/>
          <p:cNvGrpSpPr/>
          <p:nvPr/>
        </p:nvGrpSpPr>
        <p:grpSpPr>
          <a:xfrm>
            <a:off x="4089595" y="1496319"/>
            <a:ext cx="4067818" cy="1420105"/>
            <a:chOff x="762000" y="84649"/>
            <a:chExt cx="3442905" cy="1420105"/>
          </a:xfrm>
        </p:grpSpPr>
        <p:sp>
          <p:nvSpPr>
            <p:cNvPr id="8" name="TextBox 7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5" name="Group 8"/>
            <p:cNvGrpSpPr/>
            <p:nvPr/>
          </p:nvGrpSpPr>
          <p:grpSpPr>
            <a:xfrm>
              <a:off x="762000" y="84649"/>
              <a:ext cx="3442905" cy="1420105"/>
              <a:chOff x="4800600" y="1068817"/>
              <a:chExt cx="4563851" cy="1118793"/>
            </a:xfrm>
          </p:grpSpPr>
          <p:grpSp>
            <p:nvGrpSpPr>
              <p:cNvPr id="6" name="Group 9"/>
              <p:cNvGrpSpPr/>
              <p:nvPr/>
            </p:nvGrpSpPr>
            <p:grpSpPr>
              <a:xfrm>
                <a:off x="4800600" y="1068817"/>
                <a:ext cx="4346944" cy="1118793"/>
                <a:chOff x="4572000" y="1221217"/>
                <a:chExt cx="4346944" cy="1118793"/>
              </a:xfrm>
            </p:grpSpPr>
            <p:sp>
              <p:nvSpPr>
                <p:cNvPr id="20" name="Rectangle 19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/>
                </a:p>
              </p:txBody>
            </p:sp>
            <p:grpSp>
              <p:nvGrpSpPr>
                <p:cNvPr id="7" name="Group 39"/>
                <p:cNvGrpSpPr/>
                <p:nvPr/>
              </p:nvGrpSpPr>
              <p:grpSpPr>
                <a:xfrm>
                  <a:off x="4572000" y="1221217"/>
                  <a:ext cx="4346944" cy="1118793"/>
                  <a:chOff x="4572000" y="1221217"/>
                  <a:chExt cx="4346944" cy="1118793"/>
                </a:xfrm>
              </p:grpSpPr>
              <p:cxnSp>
                <p:nvCxnSpPr>
                  <p:cNvPr id="22" name="Straight Arrow Connector 21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Straight Arrow Connector 22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" name="Rectangle 23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5" name="Rectangle 24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6" name="TextBox 25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7" name="TextBox 26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28" name="TextBox 27"/>
                  <p:cNvSpPr txBox="1"/>
                  <p:nvPr/>
                </p:nvSpPr>
                <p:spPr>
                  <a:xfrm>
                    <a:off x="6340439" y="1221217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1" name="TextBox 10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4" name="Straight Arrow Connector 13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Arrow Connector 15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8" name="TextBox 17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0" y="-5855"/>
            <a:ext cx="6248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From Literature:</a:t>
            </a:r>
            <a:endParaRPr lang="en-US" dirty="0"/>
          </a:p>
          <a:p>
            <a:endParaRPr lang="en-US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67" r="13180" b="10300"/>
          <a:stretch/>
        </p:blipFill>
        <p:spPr bwMode="auto">
          <a:xfrm>
            <a:off x="381001" y="543847"/>
            <a:ext cx="4419600" cy="3164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95" r="10284" b="12527"/>
          <a:stretch/>
        </p:blipFill>
        <p:spPr bwMode="auto">
          <a:xfrm>
            <a:off x="4038600" y="3581401"/>
            <a:ext cx="480060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2590802" y="94229"/>
            <a:ext cx="62483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Simultaneous flow of gas and surfactant solution experiments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0" y="4648200"/>
            <a:ext cx="4572000" cy="203132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 err="1"/>
              <a:t>Baghdikian</a:t>
            </a:r>
            <a:r>
              <a:rPr lang="en-US" dirty="0"/>
              <a:t>, S. Y., &amp; Handy, L. L. (1991). Transient behavior of</a:t>
            </a:r>
          </a:p>
          <a:p>
            <a:r>
              <a:rPr lang="en-US" dirty="0"/>
              <a:t>simultaneous </a:t>
            </a:r>
            <a:r>
              <a:rPr lang="en-US" dirty="0" smtClean="0"/>
              <a:t>flow </a:t>
            </a:r>
            <a:r>
              <a:rPr lang="en-US" dirty="0"/>
              <a:t>of gas and surfactant solution in consolidated</a:t>
            </a:r>
          </a:p>
          <a:p>
            <a:r>
              <a:rPr lang="en-US" dirty="0"/>
              <a:t>porous media. Topical Report performed under U.S. DOE contract</a:t>
            </a:r>
          </a:p>
          <a:p>
            <a:r>
              <a:rPr lang="en-US" dirty="0"/>
              <a:t>FG22-90BC14600.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295401" y="914400"/>
            <a:ext cx="1828799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No </a:t>
            </a:r>
            <a:r>
              <a:rPr lang="en-US" b="1" dirty="0" err="1" smtClean="0"/>
              <a:t>prefoamer</a:t>
            </a:r>
            <a:endParaRPr lang="en-US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5334000" y="3710128"/>
            <a:ext cx="1828799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With </a:t>
            </a:r>
            <a:r>
              <a:rPr lang="en-US" b="1" dirty="0" err="1" smtClean="0"/>
              <a:t>prefoamer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029200" y="1905000"/>
            <a:ext cx="274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Incubation effect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1182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2340204"/>
              </p:ext>
            </p:extLst>
          </p:nvPr>
        </p:nvGraphicFramePr>
        <p:xfrm>
          <a:off x="76200" y="1452265"/>
          <a:ext cx="4605866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3880256"/>
              </p:ext>
            </p:extLst>
          </p:nvPr>
        </p:nvGraphicFramePr>
        <p:xfrm>
          <a:off x="4419600" y="3124200"/>
          <a:ext cx="4605866" cy="342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5334000" y="990600"/>
            <a:ext cx="3352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80 % foam quality test in a fresh sand pack. The strong foam regime is not observed.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27709" y="4386874"/>
            <a:ext cx="4953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=80 % at 1 atm</a:t>
            </a:r>
            <a:br>
              <a:rPr lang="en-US" dirty="0" smtClean="0"/>
            </a:br>
            <a:r>
              <a:rPr lang="en-US" dirty="0" smtClean="0"/>
              <a:t>Liquid rate     =0.84 cc/min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Gas rate         = 4 sccm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0" y="-5017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=80 % at 1 atm</a:t>
            </a:r>
            <a:br>
              <a:rPr lang="en-US" dirty="0" smtClean="0"/>
            </a:br>
            <a:r>
              <a:rPr lang="en-US" dirty="0" smtClean="0"/>
              <a:t>Total flow rate = ~45 ft/day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7949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33400" y="0"/>
            <a:ext cx="8077200" cy="1005840"/>
          </a:xfrm>
        </p:spPr>
        <p:txBody>
          <a:bodyPr>
            <a:normAutofit/>
          </a:bodyPr>
          <a:lstStyle/>
          <a:p>
            <a:r>
              <a:rPr lang="en-US" sz="3200" b="1" dirty="0" smtClean="0">
                <a:solidFill>
                  <a:srgbClr val="C00000"/>
                </a:solidFill>
              </a:rPr>
              <a:t>Schematic of Set Up to Study Foam Behavior </a:t>
            </a:r>
            <a:endParaRPr lang="en-US" sz="3200" b="1" dirty="0">
              <a:solidFill>
                <a:srgbClr val="C00000"/>
              </a:solidFill>
            </a:endParaRPr>
          </a:p>
        </p:txBody>
      </p:sp>
      <p:sp>
        <p:nvSpPr>
          <p:cNvPr id="223" name="Slide Number Placeholder 222"/>
          <p:cNvSpPr>
            <a:spLocks noGrp="1"/>
          </p:cNvSpPr>
          <p:nvPr>
            <p:ph type="sldNum" sz="quarter" idx="12"/>
          </p:nvPr>
        </p:nvSpPr>
        <p:spPr>
          <a:xfrm>
            <a:off x="8382000" y="6356350"/>
            <a:ext cx="304800" cy="501650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438400" y="1066800"/>
            <a:ext cx="3078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Sand: US silica 20-40</a:t>
            </a:r>
          </a:p>
          <a:p>
            <a:r>
              <a:rPr lang="en-US" b="1" dirty="0" smtClean="0"/>
              <a:t>Porosity = 0.36</a:t>
            </a:r>
          </a:p>
          <a:p>
            <a:r>
              <a:rPr lang="en-US" b="1" dirty="0" smtClean="0"/>
              <a:t>Permeability ~100 Darcy</a:t>
            </a:r>
            <a:endParaRPr lang="en-US" b="1" dirty="0"/>
          </a:p>
        </p:txBody>
      </p:sp>
      <p:grpSp>
        <p:nvGrpSpPr>
          <p:cNvPr id="544" name="Group 543"/>
          <p:cNvGrpSpPr/>
          <p:nvPr/>
        </p:nvGrpSpPr>
        <p:grpSpPr>
          <a:xfrm>
            <a:off x="381000" y="1219200"/>
            <a:ext cx="8039126" cy="4724400"/>
            <a:chOff x="381000" y="1219200"/>
            <a:chExt cx="8039126" cy="4724400"/>
          </a:xfrm>
        </p:grpSpPr>
        <p:cxnSp>
          <p:nvCxnSpPr>
            <p:cNvPr id="389" name="Straight Connector 388"/>
            <p:cNvCxnSpPr/>
            <p:nvPr/>
          </p:nvCxnSpPr>
          <p:spPr>
            <a:xfrm>
              <a:off x="7506798" y="2743200"/>
              <a:ext cx="0" cy="8382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Arrow Connector 116"/>
            <p:cNvCxnSpPr/>
            <p:nvPr/>
          </p:nvCxnSpPr>
          <p:spPr>
            <a:xfrm>
              <a:off x="6875707" y="2739747"/>
              <a:ext cx="476424" cy="0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18" name="Straight Arrow Connector 117"/>
            <p:cNvCxnSpPr/>
            <p:nvPr/>
          </p:nvCxnSpPr>
          <p:spPr>
            <a:xfrm>
              <a:off x="2057400" y="2926080"/>
              <a:ext cx="476424" cy="0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14" name="Elbow Connector 113"/>
            <p:cNvCxnSpPr/>
            <p:nvPr/>
          </p:nvCxnSpPr>
          <p:spPr>
            <a:xfrm>
              <a:off x="7467600" y="2743200"/>
              <a:ext cx="914400" cy="533400"/>
            </a:xfrm>
            <a:prstGeom prst="bentConnector3">
              <a:avLst>
                <a:gd name="adj1" fmla="val 50000"/>
              </a:avLst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grpSp>
          <p:nvGrpSpPr>
            <p:cNvPr id="415" name="Group 414"/>
            <p:cNvGrpSpPr/>
            <p:nvPr/>
          </p:nvGrpSpPr>
          <p:grpSpPr>
            <a:xfrm>
              <a:off x="3276600" y="5562600"/>
              <a:ext cx="277091" cy="381000"/>
              <a:chOff x="3276600" y="5562600"/>
              <a:chExt cx="277091" cy="381000"/>
            </a:xfrm>
          </p:grpSpPr>
          <p:sp>
            <p:nvSpPr>
              <p:cNvPr id="161" name="Oval 160"/>
              <p:cNvSpPr/>
              <p:nvPr/>
            </p:nvSpPr>
            <p:spPr>
              <a:xfrm>
                <a:off x="3276600" y="5562600"/>
                <a:ext cx="277091" cy="229195"/>
              </a:xfrm>
              <a:prstGeom prst="ellips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/>
              <p:cNvCxnSpPr/>
              <p:nvPr/>
            </p:nvCxnSpPr>
            <p:spPr>
              <a:xfrm rot="540000">
                <a:off x="3401498" y="5791795"/>
                <a:ext cx="13854" cy="151805"/>
              </a:xfrm>
              <a:prstGeom prst="line">
                <a:avLst/>
              </a:prstGeom>
              <a:ln w="571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6" name="Straight Arrow Connector 165"/>
              <p:cNvCxnSpPr/>
              <p:nvPr/>
            </p:nvCxnSpPr>
            <p:spPr>
              <a:xfrm flipV="1">
                <a:off x="3380017" y="5562600"/>
                <a:ext cx="97966" cy="19563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381" name="Picture 2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 rot="5400000">
              <a:off x="7312254" y="2939939"/>
              <a:ext cx="415517" cy="3523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13" name="Straight Connector 12"/>
            <p:cNvCxnSpPr/>
            <p:nvPr/>
          </p:nvCxnSpPr>
          <p:spPr>
            <a:xfrm flipH="1" flipV="1">
              <a:off x="7549162" y="4102768"/>
              <a:ext cx="870964" cy="6016"/>
            </a:xfrm>
            <a:prstGeom prst="line">
              <a:avLst/>
            </a:prstGeom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7" name="Curved Connector 436"/>
            <p:cNvCxnSpPr/>
            <p:nvPr/>
          </p:nvCxnSpPr>
          <p:spPr>
            <a:xfrm rot="16200000" flipV="1">
              <a:off x="142875" y="2828925"/>
              <a:ext cx="1485900" cy="55245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8935" name="Picture 23" descr="https://encrypted-tbn2.gstatic.com/images?q=tbn:ANd9GcSJRlPu_imxI2Ysyvnx5tkKeRxUddoxHi8iEeuy0020Mn2hRrNL"/>
            <p:cNvPicPr>
              <a:picLocks noChangeAspect="1" noChangeArrowheads="1"/>
            </p:cNvPicPr>
            <p:nvPr/>
          </p:nvPicPr>
          <p:blipFill>
            <a:blip r:embed="rId4" cstate="print"/>
            <a:srcRect r="2778" b="52109"/>
            <a:stretch>
              <a:fillRect/>
            </a:stretch>
          </p:blipFill>
          <p:spPr bwMode="auto">
            <a:xfrm>
              <a:off x="381000" y="1219200"/>
              <a:ext cx="1143000" cy="1096963"/>
            </a:xfrm>
            <a:prstGeom prst="rect">
              <a:avLst/>
            </a:prstGeom>
            <a:noFill/>
          </p:spPr>
        </p:pic>
        <p:cxnSp>
          <p:nvCxnSpPr>
            <p:cNvPr id="459" name="Shape 458"/>
            <p:cNvCxnSpPr>
              <a:stCxn id="372" idx="2"/>
              <a:endCxn id="455" idx="1"/>
            </p:cNvCxnSpPr>
            <p:nvPr/>
          </p:nvCxnSpPr>
          <p:spPr>
            <a:xfrm rot="5400000" flipH="1" flipV="1">
              <a:off x="639387" y="4144588"/>
              <a:ext cx="196334" cy="201291"/>
            </a:xfrm>
            <a:prstGeom prst="bentConnector2">
              <a:avLst/>
            </a:prstGeom>
            <a:ln w="190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1" name="Group 460"/>
            <p:cNvGrpSpPr/>
            <p:nvPr/>
          </p:nvGrpSpPr>
          <p:grpSpPr>
            <a:xfrm>
              <a:off x="838200" y="3810000"/>
              <a:ext cx="609600" cy="521732"/>
              <a:chOff x="838200" y="3810000"/>
              <a:chExt cx="609600" cy="521732"/>
            </a:xfrm>
          </p:grpSpPr>
          <p:sp>
            <p:nvSpPr>
              <p:cNvPr id="455" name="TextBox 454"/>
              <p:cNvSpPr txBox="1"/>
              <p:nvPr/>
            </p:nvSpPr>
            <p:spPr>
              <a:xfrm>
                <a:off x="838200" y="3962400"/>
                <a:ext cx="304800" cy="36933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-</a:t>
                </a:r>
                <a:endParaRPr lang="en-US" dirty="0"/>
              </a:p>
            </p:txBody>
          </p:sp>
          <p:sp>
            <p:nvSpPr>
              <p:cNvPr id="456" name="TextBox 455"/>
              <p:cNvSpPr txBox="1"/>
              <p:nvPr/>
            </p:nvSpPr>
            <p:spPr>
              <a:xfrm>
                <a:off x="1143000" y="3962400"/>
                <a:ext cx="304800" cy="36933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+</a:t>
                </a:r>
                <a:endParaRPr lang="en-US" dirty="0"/>
              </a:p>
            </p:txBody>
          </p:sp>
          <p:sp>
            <p:nvSpPr>
              <p:cNvPr id="460" name="Rectangle 459"/>
              <p:cNvSpPr/>
              <p:nvPr/>
            </p:nvSpPr>
            <p:spPr>
              <a:xfrm>
                <a:off x="1027611" y="3810000"/>
                <a:ext cx="228600" cy="152400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2" name="Group 461"/>
            <p:cNvGrpSpPr/>
            <p:nvPr/>
          </p:nvGrpSpPr>
          <p:grpSpPr>
            <a:xfrm>
              <a:off x="5943600" y="4267200"/>
              <a:ext cx="609600" cy="521732"/>
              <a:chOff x="838200" y="3810000"/>
              <a:chExt cx="609600" cy="521732"/>
            </a:xfrm>
          </p:grpSpPr>
          <p:sp>
            <p:nvSpPr>
              <p:cNvPr id="463" name="TextBox 462"/>
              <p:cNvSpPr txBox="1"/>
              <p:nvPr/>
            </p:nvSpPr>
            <p:spPr>
              <a:xfrm>
                <a:off x="838200" y="3962400"/>
                <a:ext cx="304800" cy="36933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+</a:t>
                </a:r>
                <a:endParaRPr lang="en-US" dirty="0"/>
              </a:p>
            </p:txBody>
          </p:sp>
          <p:sp>
            <p:nvSpPr>
              <p:cNvPr id="464" name="TextBox 463"/>
              <p:cNvSpPr txBox="1"/>
              <p:nvPr/>
            </p:nvSpPr>
            <p:spPr>
              <a:xfrm>
                <a:off x="1143000" y="3962400"/>
                <a:ext cx="304800" cy="36933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-</a:t>
                </a:r>
                <a:endParaRPr lang="en-US" dirty="0"/>
              </a:p>
            </p:txBody>
          </p:sp>
          <p:sp>
            <p:nvSpPr>
              <p:cNvPr id="465" name="Rectangle 464"/>
              <p:cNvSpPr/>
              <p:nvPr/>
            </p:nvSpPr>
            <p:spPr>
              <a:xfrm>
                <a:off x="1027611" y="3810000"/>
                <a:ext cx="228600" cy="152400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6" name="Group 465"/>
            <p:cNvGrpSpPr/>
            <p:nvPr/>
          </p:nvGrpSpPr>
          <p:grpSpPr>
            <a:xfrm>
              <a:off x="4114800" y="4267200"/>
              <a:ext cx="609600" cy="521732"/>
              <a:chOff x="838200" y="3810000"/>
              <a:chExt cx="609600" cy="521732"/>
            </a:xfrm>
          </p:grpSpPr>
          <p:sp>
            <p:nvSpPr>
              <p:cNvPr id="467" name="TextBox 466"/>
              <p:cNvSpPr txBox="1"/>
              <p:nvPr/>
            </p:nvSpPr>
            <p:spPr>
              <a:xfrm>
                <a:off x="838200" y="3962400"/>
                <a:ext cx="304800" cy="36933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+</a:t>
                </a:r>
                <a:endParaRPr lang="en-US" dirty="0"/>
              </a:p>
            </p:txBody>
          </p:sp>
          <p:sp>
            <p:nvSpPr>
              <p:cNvPr id="468" name="TextBox 467"/>
              <p:cNvSpPr txBox="1"/>
              <p:nvPr/>
            </p:nvSpPr>
            <p:spPr>
              <a:xfrm>
                <a:off x="1143000" y="3962400"/>
                <a:ext cx="304800" cy="36933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-</a:t>
                </a:r>
                <a:endParaRPr lang="en-US" dirty="0"/>
              </a:p>
            </p:txBody>
          </p:sp>
          <p:sp>
            <p:nvSpPr>
              <p:cNvPr id="469" name="Rectangle 468"/>
              <p:cNvSpPr/>
              <p:nvPr/>
            </p:nvSpPr>
            <p:spPr>
              <a:xfrm>
                <a:off x="1027611" y="3810000"/>
                <a:ext cx="228600" cy="152400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80" name="Straight Connector 479"/>
            <p:cNvCxnSpPr>
              <a:stCxn id="379" idx="2"/>
              <a:endCxn id="341" idx="1"/>
            </p:cNvCxnSpPr>
            <p:nvPr/>
          </p:nvCxnSpPr>
          <p:spPr>
            <a:xfrm flipV="1">
              <a:off x="1905003" y="3086834"/>
              <a:ext cx="932494" cy="17301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/>
            <p:cNvCxnSpPr>
              <a:endCxn id="381" idx="2"/>
            </p:cNvCxnSpPr>
            <p:nvPr/>
          </p:nvCxnSpPr>
          <p:spPr>
            <a:xfrm flipV="1">
              <a:off x="7010400" y="3116127"/>
              <a:ext cx="333426" cy="807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/>
            <p:cNvCxnSpPr/>
            <p:nvPr/>
          </p:nvCxnSpPr>
          <p:spPr>
            <a:xfrm>
              <a:off x="3534135" y="3329652"/>
              <a:ext cx="1" cy="304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/>
            <p:cNvCxnSpPr/>
            <p:nvPr/>
          </p:nvCxnSpPr>
          <p:spPr>
            <a:xfrm>
              <a:off x="4846320" y="3293961"/>
              <a:ext cx="1" cy="29121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/>
            <p:cNvCxnSpPr/>
            <p:nvPr/>
          </p:nvCxnSpPr>
          <p:spPr>
            <a:xfrm>
              <a:off x="6271548" y="3276600"/>
              <a:ext cx="1" cy="304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Shape 507"/>
            <p:cNvCxnSpPr/>
            <p:nvPr/>
          </p:nvCxnSpPr>
          <p:spPr>
            <a:xfrm rot="16200000" flipH="1">
              <a:off x="3519547" y="3978532"/>
              <a:ext cx="641867" cy="609600"/>
            </a:xfrm>
            <a:prstGeom prst="bentConnector2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Elbow Connector 509"/>
            <p:cNvCxnSpPr>
              <a:stCxn id="372" idx="1"/>
            </p:cNvCxnSpPr>
            <p:nvPr/>
          </p:nvCxnSpPr>
          <p:spPr>
            <a:xfrm>
              <a:off x="816618" y="4495800"/>
              <a:ext cx="2707632" cy="114300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Arrow Connector 532"/>
            <p:cNvCxnSpPr/>
            <p:nvPr/>
          </p:nvCxnSpPr>
          <p:spPr>
            <a:xfrm flipH="1">
              <a:off x="1737360" y="3657600"/>
              <a:ext cx="777240" cy="0"/>
            </a:xfrm>
            <a:prstGeom prst="straightConnector1">
              <a:avLst/>
            </a:prstGeom>
            <a:ln w="2540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2" name="Group 581"/>
          <p:cNvGrpSpPr/>
          <p:nvPr/>
        </p:nvGrpSpPr>
        <p:grpSpPr>
          <a:xfrm>
            <a:off x="1447800" y="3657600"/>
            <a:ext cx="304800" cy="489466"/>
            <a:chOff x="1447800" y="3657600"/>
            <a:chExt cx="304800" cy="489466"/>
          </a:xfrm>
        </p:grpSpPr>
        <p:cxnSp>
          <p:nvCxnSpPr>
            <p:cNvPr id="567" name="Shape 566"/>
            <p:cNvCxnSpPr>
              <a:stCxn id="456" idx="3"/>
            </p:cNvCxnSpPr>
            <p:nvPr/>
          </p:nvCxnSpPr>
          <p:spPr>
            <a:xfrm flipV="1">
              <a:off x="1447800" y="3657600"/>
              <a:ext cx="90250" cy="489466"/>
            </a:xfrm>
            <a:prstGeom prst="bentConnector2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0" name="Straight Connector 579"/>
            <p:cNvCxnSpPr/>
            <p:nvPr/>
          </p:nvCxnSpPr>
          <p:spPr>
            <a:xfrm>
              <a:off x="1524000" y="3657600"/>
              <a:ext cx="2286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Group 155"/>
          <p:cNvGrpSpPr/>
          <p:nvPr/>
        </p:nvGrpSpPr>
        <p:grpSpPr>
          <a:xfrm>
            <a:off x="41565" y="994052"/>
            <a:ext cx="8869631" cy="5644872"/>
            <a:chOff x="41565" y="994052"/>
            <a:chExt cx="8869631" cy="5644872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1565" y="5867400"/>
              <a:ext cx="466503" cy="771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48" name="Group 447"/>
            <p:cNvGrpSpPr/>
            <p:nvPr/>
          </p:nvGrpSpPr>
          <p:grpSpPr>
            <a:xfrm>
              <a:off x="304800" y="994052"/>
              <a:ext cx="8606396" cy="5482948"/>
              <a:chOff x="304800" y="994052"/>
              <a:chExt cx="8606396" cy="5482948"/>
            </a:xfrm>
          </p:grpSpPr>
          <p:grpSp>
            <p:nvGrpSpPr>
              <p:cNvPr id="426" name="Group 425"/>
              <p:cNvGrpSpPr/>
              <p:nvPr/>
            </p:nvGrpSpPr>
            <p:grpSpPr>
              <a:xfrm>
                <a:off x="304800" y="994052"/>
                <a:ext cx="8606396" cy="5482948"/>
                <a:chOff x="304800" y="994052"/>
                <a:chExt cx="8606396" cy="5482948"/>
              </a:xfrm>
            </p:grpSpPr>
            <p:pic>
              <p:nvPicPr>
                <p:cNvPr id="372" name="Picture 21"/>
                <p:cNvPicPr>
                  <a:picLocks noChangeAspect="1" noChangeArrowheads="1"/>
                </p:cNvPicPr>
                <p:nvPr/>
              </p:nvPicPr>
              <p:blipFill>
                <a:blip r:embed="rId6" cstate="print"/>
                <a:srcRect/>
                <a:stretch>
                  <a:fillRect/>
                </a:stretch>
              </p:blipFill>
              <p:spPr bwMode="auto">
                <a:xfrm rot="10800000">
                  <a:off x="457200" y="4343400"/>
                  <a:ext cx="359418" cy="3048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79" name="Picture 21"/>
                <p:cNvPicPr>
                  <a:picLocks noChangeAspect="1" noChangeArrowheads="1"/>
                </p:cNvPicPr>
                <p:nvPr/>
              </p:nvPicPr>
              <p:blipFill>
                <a:blip r:embed="rId7" cstate="print"/>
                <a:srcRect/>
                <a:stretch>
                  <a:fillRect/>
                </a:stretch>
              </p:blipFill>
              <p:spPr bwMode="auto">
                <a:xfrm rot="16200000">
                  <a:off x="1505967" y="2913634"/>
                  <a:ext cx="417070" cy="38100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grpSp>
              <p:nvGrpSpPr>
                <p:cNvPr id="425" name="Group 424"/>
                <p:cNvGrpSpPr/>
                <p:nvPr/>
              </p:nvGrpSpPr>
              <p:grpSpPr>
                <a:xfrm>
                  <a:off x="304800" y="994052"/>
                  <a:ext cx="8606396" cy="5482948"/>
                  <a:chOff x="304800" y="994052"/>
                  <a:chExt cx="8606396" cy="5482948"/>
                </a:xfrm>
              </p:grpSpPr>
              <p:grpSp>
                <p:nvGrpSpPr>
                  <p:cNvPr id="423" name="Group 422"/>
                  <p:cNvGrpSpPr/>
                  <p:nvPr/>
                </p:nvGrpSpPr>
                <p:grpSpPr>
                  <a:xfrm>
                    <a:off x="304800" y="994052"/>
                    <a:ext cx="8606396" cy="5482948"/>
                    <a:chOff x="304800" y="994052"/>
                    <a:chExt cx="8606396" cy="5482948"/>
                  </a:xfrm>
                </p:grpSpPr>
                <p:pic>
                  <p:nvPicPr>
                    <p:cNvPr id="38926" name="Picture 14" descr="Hand Operated Valve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/>
                    <a:srcRect l="34400" t="38733" r="33600" b="-6338"/>
                    <a:stretch>
                      <a:fillRect/>
                    </a:stretch>
                  </p:blipFill>
                  <p:spPr bwMode="auto">
                    <a:xfrm rot="5400000">
                      <a:off x="4610100" y="3523420"/>
                      <a:ext cx="381000" cy="457200"/>
                    </a:xfrm>
                    <a:prstGeom prst="rect">
                      <a:avLst/>
                    </a:prstGeom>
                    <a:noFill/>
                  </p:spPr>
                </p:pic>
                <p:pic>
                  <p:nvPicPr>
                    <p:cNvPr id="249" name="Picture 14" descr="Hand Operated Valve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/>
                    <a:srcRect l="34400" t="38733" r="33600" b="-6338"/>
                    <a:stretch>
                      <a:fillRect/>
                    </a:stretch>
                  </p:blipFill>
                  <p:spPr bwMode="auto">
                    <a:xfrm rot="5400000">
                      <a:off x="3314700" y="3543299"/>
                      <a:ext cx="381000" cy="457200"/>
                    </a:xfrm>
                    <a:prstGeom prst="rect">
                      <a:avLst/>
                    </a:prstGeom>
                    <a:noFill/>
                  </p:spPr>
                </p:pic>
                <p:pic>
                  <p:nvPicPr>
                    <p:cNvPr id="250" name="Picture 14" descr="Hand Operated Valve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/>
                    <a:srcRect l="34400" t="38733" r="33600" b="-6338"/>
                    <a:stretch>
                      <a:fillRect/>
                    </a:stretch>
                  </p:blipFill>
                  <p:spPr bwMode="auto">
                    <a:xfrm rot="5400000">
                      <a:off x="6019800" y="3505200"/>
                      <a:ext cx="457200" cy="457200"/>
                    </a:xfrm>
                    <a:prstGeom prst="rect">
                      <a:avLst/>
                    </a:prstGeom>
                    <a:noFill/>
                  </p:spPr>
                </p:pic>
                <p:grpSp>
                  <p:nvGrpSpPr>
                    <p:cNvPr id="422" name="Group 421"/>
                    <p:cNvGrpSpPr/>
                    <p:nvPr/>
                  </p:nvGrpSpPr>
                  <p:grpSpPr>
                    <a:xfrm>
                      <a:off x="304800" y="994052"/>
                      <a:ext cx="8606396" cy="5482948"/>
                      <a:chOff x="304800" y="994052"/>
                      <a:chExt cx="8606396" cy="5482948"/>
                    </a:xfrm>
                  </p:grpSpPr>
                  <p:cxnSp>
                    <p:nvCxnSpPr>
                      <p:cNvPr id="15" name="Straight Connector 14"/>
                      <p:cNvCxnSpPr/>
                      <p:nvPr/>
                    </p:nvCxnSpPr>
                    <p:spPr>
                      <a:xfrm>
                        <a:off x="7549581" y="4079006"/>
                        <a:ext cx="2559" cy="1834559"/>
                      </a:xfrm>
                      <a:prstGeom prst="line">
                        <a:avLst/>
                      </a:prstGeom>
                      <a:ln>
                        <a:solidFill>
                          <a:schemeClr val="accent2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/>
                      </a:lnRef>
                      <a:fillRef idx="0">
                        <a:schemeClr val="accent1"/>
                      </a:fillRef>
                      <a:effectRef idx="1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421" name="Group 420"/>
                      <p:cNvGrpSpPr/>
                      <p:nvPr/>
                    </p:nvGrpSpPr>
                    <p:grpSpPr>
                      <a:xfrm>
                        <a:off x="304800" y="994052"/>
                        <a:ext cx="8606396" cy="5482948"/>
                        <a:chOff x="304800" y="994052"/>
                        <a:chExt cx="8606396" cy="5482948"/>
                      </a:xfrm>
                    </p:grpSpPr>
                    <p:cxnSp>
                      <p:nvCxnSpPr>
                        <p:cNvPr id="17" name="Straight Connector 16"/>
                        <p:cNvCxnSpPr/>
                        <p:nvPr/>
                      </p:nvCxnSpPr>
                      <p:spPr>
                        <a:xfrm flipH="1">
                          <a:off x="2743200" y="5902562"/>
                          <a:ext cx="4791932" cy="41038"/>
                        </a:xfrm>
                        <a:prstGeom prst="line">
                          <a:avLst/>
                        </a:prstGeom>
                        <a:ln>
                          <a:solidFill>
                            <a:schemeClr val="accent2">
                              <a:lumMod val="75000"/>
                            </a:schemeClr>
                          </a:solidFill>
                        </a:ln>
                      </p:spPr>
                      <p:style>
                        <a:lnRef idx="2">
                          <a:schemeClr val="accent1"/>
                        </a:lnRef>
                        <a:fillRef idx="0">
                          <a:schemeClr val="accent1"/>
                        </a:fillRef>
                        <a:effectRef idx="1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sp>
                      <p:nvSpPr>
                        <p:cNvPr id="160" name="TextBox 159"/>
                        <p:cNvSpPr txBox="1"/>
                        <p:nvPr/>
                      </p:nvSpPr>
                      <p:spPr>
                        <a:xfrm>
                          <a:off x="4267200" y="5638800"/>
                          <a:ext cx="1219200" cy="646331"/>
                        </a:xfrm>
                        <a:prstGeom prst="rect">
                          <a:avLst/>
                        </a:pr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en-US" b="1" dirty="0" smtClean="0"/>
                            <a:t>Mass-Flow Controller</a:t>
                          </a:r>
                          <a:endParaRPr lang="en-US" b="1" dirty="0"/>
                        </a:p>
                      </p:txBody>
                    </p:sp>
                    <p:sp>
                      <p:nvSpPr>
                        <p:cNvPr id="219" name="TextBox 218"/>
                        <p:cNvSpPr txBox="1"/>
                        <p:nvPr/>
                      </p:nvSpPr>
                      <p:spPr>
                        <a:xfrm>
                          <a:off x="1752600" y="6172200"/>
                          <a:ext cx="1066800" cy="30480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en-US" sz="1400" b="1" dirty="0" smtClean="0"/>
                            <a:t>Check valve</a:t>
                          </a:r>
                          <a:endParaRPr lang="en-US" sz="1400" b="1" dirty="0"/>
                        </a:p>
                      </p:txBody>
                    </p:sp>
                    <p:cxnSp>
                      <p:nvCxnSpPr>
                        <p:cNvPr id="220" name="Shape 212"/>
                        <p:cNvCxnSpPr>
                          <a:stCxn id="219" idx="3"/>
                          <a:endCxn id="38914" idx="0"/>
                        </p:cNvCxnSpPr>
                        <p:nvPr/>
                      </p:nvCxnSpPr>
                      <p:spPr>
                        <a:xfrm flipV="1">
                          <a:off x="2819400" y="6045926"/>
                          <a:ext cx="216694" cy="278674"/>
                        </a:xfrm>
                        <a:prstGeom prst="curvedConnector2">
                          <a:avLst/>
                        </a:prstGeom>
                        <a:ln w="28575">
                          <a:solidFill>
                            <a:schemeClr val="bg2">
                              <a:lumMod val="50000"/>
                            </a:schemeClr>
                          </a:solidFill>
                          <a:tailEnd type="arrow"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grpSp>
                      <p:nvGrpSpPr>
                        <p:cNvPr id="420" name="Group 419"/>
                        <p:cNvGrpSpPr/>
                        <p:nvPr/>
                      </p:nvGrpSpPr>
                      <p:grpSpPr>
                        <a:xfrm>
                          <a:off x="304800" y="994052"/>
                          <a:ext cx="8606396" cy="5300068"/>
                          <a:chOff x="304800" y="994052"/>
                          <a:chExt cx="8606396" cy="5300068"/>
                        </a:xfrm>
                      </p:grpSpPr>
                      <p:pic>
                        <p:nvPicPr>
                          <p:cNvPr id="38920" name="Picture 8" descr="https://encrypted-tbn0.gstatic.com/images?q=tbn:ANd9GcTn-eKepmrxtvlrQBEutXoFyP2VF1ydUDfuzRdKxmlSTcJmoh9uLQ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 cstate="print"/>
                          <a:srcRect l="36923" t="12308" r="32308" b="-1538"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122920" y="4008120"/>
                            <a:ext cx="788276" cy="2286000"/>
                          </a:xfrm>
                          <a:prstGeom prst="rect">
                            <a:avLst/>
                          </a:prstGeom>
                          <a:noFill/>
                        </p:spPr>
                      </p:pic>
                      <p:grpSp>
                        <p:nvGrpSpPr>
                          <p:cNvPr id="419" name="Group 418"/>
                          <p:cNvGrpSpPr/>
                          <p:nvPr/>
                        </p:nvGrpSpPr>
                        <p:grpSpPr>
                          <a:xfrm>
                            <a:off x="304800" y="994052"/>
                            <a:ext cx="8465641" cy="4949548"/>
                            <a:chOff x="304800" y="994052"/>
                            <a:chExt cx="8465641" cy="4949548"/>
                          </a:xfrm>
                        </p:grpSpPr>
                        <p:grpSp>
                          <p:nvGrpSpPr>
                            <p:cNvPr id="418" name="Group 417"/>
                            <p:cNvGrpSpPr/>
                            <p:nvPr/>
                          </p:nvGrpSpPr>
                          <p:grpSpPr>
                            <a:xfrm>
                              <a:off x="304800" y="994052"/>
                              <a:ext cx="8465641" cy="4949548"/>
                              <a:chOff x="304800" y="994052"/>
                              <a:chExt cx="8465641" cy="4949548"/>
                            </a:xfrm>
                          </p:grpSpPr>
                          <p:grpSp>
                            <p:nvGrpSpPr>
                              <p:cNvPr id="417" name="Group 416"/>
                              <p:cNvGrpSpPr/>
                              <p:nvPr/>
                            </p:nvGrpSpPr>
                            <p:grpSpPr>
                              <a:xfrm>
                                <a:off x="304800" y="994052"/>
                                <a:ext cx="8465641" cy="4949548"/>
                                <a:chOff x="304800" y="994052"/>
                                <a:chExt cx="8465641" cy="4949548"/>
                              </a:xfrm>
                            </p:grpSpPr>
                            <p:sp>
                              <p:nvSpPr>
                                <p:cNvPr id="232" name="TextBox 231"/>
                                <p:cNvSpPr txBox="1"/>
                                <p:nvPr/>
                              </p:nvSpPr>
                              <p:spPr>
                                <a:xfrm>
                                  <a:off x="5943600" y="1219200"/>
                                  <a:ext cx="2233648" cy="646331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US" b="1" dirty="0" smtClean="0"/>
                                    <a:t>Inverted burette with 1:1_IPA:Water</a:t>
                                  </a:r>
                                  <a:endParaRPr lang="en-US" b="1" dirty="0"/>
                                </a:p>
                              </p:txBody>
                            </p:sp>
                            <p:grpSp>
                              <p:nvGrpSpPr>
                                <p:cNvPr id="416" name="Group 415"/>
                                <p:cNvGrpSpPr/>
                                <p:nvPr/>
                              </p:nvGrpSpPr>
                              <p:grpSpPr>
                                <a:xfrm>
                                  <a:off x="304800" y="994052"/>
                                  <a:ext cx="8465641" cy="4949548"/>
                                  <a:chOff x="304800" y="994052"/>
                                  <a:chExt cx="8465641" cy="4949548"/>
                                </a:xfrm>
                              </p:grpSpPr>
                              <p:grpSp>
                                <p:nvGrpSpPr>
                                  <p:cNvPr id="7" name="Group 6"/>
                                  <p:cNvGrpSpPr/>
                                  <p:nvPr/>
                                </p:nvGrpSpPr>
                                <p:grpSpPr>
                                  <a:xfrm>
                                    <a:off x="304800" y="2457943"/>
                                    <a:ext cx="8452503" cy="3290191"/>
                                    <a:chOff x="296617" y="1515099"/>
                                    <a:chExt cx="8452503" cy="3290191"/>
                                  </a:xfrm>
                                </p:grpSpPr>
                                <p:grpSp>
                                  <p:nvGrpSpPr>
                                    <p:cNvPr id="8" name="Group 5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65638" y="1515099"/>
                                      <a:ext cx="8083482" cy="3290191"/>
                                      <a:chOff x="338653" y="1754958"/>
                                      <a:chExt cx="8083482" cy="3290191"/>
                                    </a:xfrm>
                                  </p:grpSpPr>
                                  <p:sp>
                                    <p:nvSpPr>
                                      <p:cNvPr id="187" name="TextBox 186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4940729" y="2591850"/>
                                        <a:ext cx="838200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en-US" b="1" dirty="0" smtClean="0"/>
                                          <a:t>Taps</a:t>
                                        </a:r>
                                        <a:endParaRPr lang="en-US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188" name="TextBox 187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3604184" y="2586777"/>
                                        <a:ext cx="838200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en-US" b="1" dirty="0" smtClean="0"/>
                                          <a:t>Taps</a:t>
                                        </a:r>
                                        <a:endParaRPr lang="en-US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189" name="TextBox 188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1611484" y="1828667"/>
                                        <a:ext cx="838200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en-US" b="1" dirty="0" smtClean="0"/>
                                          <a:t>Inlet</a:t>
                                        </a:r>
                                        <a:endParaRPr lang="en-US" b="1" dirty="0"/>
                                      </a:p>
                                    </p:txBody>
                                  </p:sp>
                                  <p:sp>
                                    <p:nvSpPr>
                                      <p:cNvPr id="2" name="TextBox 1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1396495" y="2516189"/>
                                        <a:ext cx="1777686" cy="369332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en-US" b="1" dirty="0" smtClean="0"/>
                                          <a:t>Co-Injection</a:t>
                                        </a:r>
                                        <a:endParaRPr lang="en-US" b="1" dirty="0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10" name="Group 287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338653" y="1754958"/>
                                        <a:ext cx="8075488" cy="3290191"/>
                                        <a:chOff x="583118" y="3375588"/>
                                        <a:chExt cx="8075488" cy="3290191"/>
                                      </a:xfrm>
                                    </p:grpSpPr>
                                    <p:grpSp>
                                      <p:nvGrpSpPr>
                                        <p:cNvPr id="12" name="Group 302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583118" y="3775879"/>
                                          <a:ext cx="7892483" cy="2889900"/>
                                          <a:chOff x="-30076" y="2743200"/>
                                          <a:chExt cx="7892483" cy="2889900"/>
                                        </a:xfrm>
                                      </p:grpSpPr>
                                      <p:cxnSp>
                                        <p:nvCxnSpPr>
                                          <p:cNvPr id="314" name="Shape 147"/>
                                          <p:cNvCxnSpPr>
                                            <a:stCxn id="316" idx="3"/>
                                          </p:cNvCxnSpPr>
                                          <p:nvPr/>
                                        </p:nvCxnSpPr>
                                        <p:spPr>
                                          <a:xfrm flipV="1">
                                            <a:off x="1271606" y="4114801"/>
                                            <a:ext cx="290494" cy="1195134"/>
                                          </a:xfrm>
                                          <a:prstGeom prst="bentConnector2">
                                            <a:avLst/>
                                          </a:prstGeom>
                                          <a:ln>
                                            <a:solidFill>
                                              <a:schemeClr val="tx2">
                                                <a:lumMod val="60000"/>
                                                <a:lumOff val="40000"/>
                                              </a:schemeClr>
                                            </a:solidFill>
                                            <a:tailEnd type="arrow"/>
                                          </a:ln>
                                        </p:spPr>
                                        <p:style>
                                          <a:lnRef idx="2">
                                            <a:schemeClr val="dk1"/>
                                          </a:lnRef>
                                          <a:fillRef idx="0">
                                            <a:schemeClr val="dk1"/>
                                          </a:fillRef>
                                          <a:effectRef idx="1">
                                            <a:schemeClr val="dk1"/>
                                          </a:effectRef>
                                          <a:fontRef idx="minor">
                                            <a:schemeClr val="tx1"/>
                                          </a:fontRef>
                                        </p:style>
                                      </p:cxnSp>
                                      <p:grpSp>
                                        <p:nvGrpSpPr>
                                          <p:cNvPr id="14" name="Group 311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1010606" y="2743200"/>
                                            <a:ext cx="6851801" cy="1408966"/>
                                            <a:chOff x="1544006" y="2743200"/>
                                            <a:chExt cx="6851801" cy="1408966"/>
                                          </a:xfrm>
                                        </p:grpSpPr>
                                        <p:grpSp>
                                          <p:nvGrpSpPr>
                                            <p:cNvPr id="18" name="Group 328"/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667000" y="2743200"/>
                                              <a:ext cx="4191000" cy="457200"/>
                                              <a:chOff x="2895600" y="3124200"/>
                                              <a:chExt cx="4191000" cy="457200"/>
                                            </a:xfrm>
                                          </p:grpSpPr>
                                          <p:sp>
                                            <p:nvSpPr>
                                              <p:cNvPr id="341" name="Rectangle 340"/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895600" y="3124200"/>
                                                <a:ext cx="4191000" cy="457200"/>
                                              </a:xfrm>
                                              <a:prstGeom prst="rect">
                                                <a:avLst/>
                                              </a:prstGeom>
                                              <a:blipFill>
                                                <a:blip r:embed="rId10" cstate="print"/>
                                                <a:tile tx="0" ty="0" sx="100000" sy="100000" flip="none" algn="tl"/>
                                              </a:blipFill>
                                              <a:ln>
                                                <a:solidFill>
                                                  <a:schemeClr val="tx1">
                                                    <a:lumMod val="50000"/>
                                                    <a:lumOff val="50000"/>
                                                  </a:schemeClr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US" dirty="0">
                                                  <a:ln>
                                                    <a:solidFill>
                                                      <a:schemeClr val="tx1"/>
                                                    </a:solidFill>
                                                  </a:ln>
                                                </a:endParaRPr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340" name="TextBox 339"/>
                                              <p:cNvSpPr txBox="1"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895601" y="3192046"/>
                                                <a:ext cx="4038210" cy="369332"/>
                                              </a:xfrm>
                                              <a:prstGeom prst="rect">
                                                <a:avLst/>
                                              </a:prstGeom>
                                              <a:noFill/>
                                            </p:spPr>
                                            <p:txBody>
                                              <a:bodyPr wrap="square" rtlCol="0">
                                                <a:spAutoFit/>
                                              </a:bodyPr>
                                              <a:lstStyle/>
                                              <a:p>
                                                <a:pPr algn="ctr"/>
                                                <a:r>
                                                  <a:rPr lang="en-US" dirty="0" smtClean="0">
                                                    <a:ln>
                                                      <a:solidFill>
                                                        <a:schemeClr val="tx1"/>
                                                      </a:solidFill>
                                                    </a:ln>
                                                  </a:rPr>
                                                  <a:t>2‘L x 1”D   Stainless steel sand holder</a:t>
                                                </a:r>
                                                <a:endParaRPr lang="en-US" dirty="0">
                                                  <a:ln>
                                                    <a:solidFill>
                                                      <a:schemeClr val="tx1"/>
                                                    </a:solidFill>
                                                  </a:ln>
                                                </a:endParaRPr>
                                              </a:p>
                                            </p:txBody>
                                          </p:sp>
                                        </p:grpSp>
                                        <p:cxnSp>
                                          <p:nvCxnSpPr>
                                            <p:cNvPr id="322" name="Elbow Connector 321"/>
                                            <p:cNvCxnSpPr>
                                              <a:endCxn id="379" idx="1"/>
                                            </p:cNvCxnSpPr>
                                            <p:nvPr/>
                                          </p:nvCxnSpPr>
                                          <p:spPr>
                                            <a:xfrm rot="16200000" flipV="1">
                                              <a:off x="1352490" y="3389152"/>
                                              <a:ext cx="954530" cy="571497"/>
                                            </a:xfrm>
                                            <a:prstGeom prst="bentConnector3">
                                              <a:avLst>
                                                <a:gd name="adj1" fmla="val 11681"/>
                                              </a:avLst>
                                            </a:prstGeom>
                                            <a:ln>
                                              <a:solidFill>
                                                <a:schemeClr val="tx2">
                                                  <a:lumMod val="60000"/>
                                                  <a:lumOff val="40000"/>
                                                </a:schemeClr>
                                              </a:solidFill>
                                              <a:tailEnd type="arrow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dk1"/>
                                            </a:lnRef>
                                            <a:fillRef idx="0">
                                              <a:schemeClr val="dk1"/>
                                            </a:fillRef>
                                            <a:effectRef idx="1">
                                              <a:schemeClr val="dk1"/>
                                            </a:effectRef>
                                            <a:fontRef idx="minor">
                                              <a:schemeClr val="tx1"/>
                                            </a:fontRef>
                                          </p:style>
                                        </p:cxnSp>
                                        <p:sp>
                                          <p:nvSpPr>
                                            <p:cNvPr id="326" name="Rectangle 325"/>
                                            <p:cNvSpPr/>
                                            <p:nvPr/>
                                          </p:nvSpPr>
                                          <p:spPr>
                                            <a:xfrm flipV="1">
                                              <a:off x="8211503" y="3923566"/>
                                              <a:ext cx="184304" cy="45719"/>
                                            </a:xfrm>
                                            <a:prstGeom prst="rect">
                                              <a:avLst/>
                                            </a:prstGeom>
                                            <a:solidFill>
                                              <a:schemeClr val="tx1"/>
                                            </a:solidFill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US" dirty="0">
                                                <a:ln>
                                                  <a:solidFill>
                                                    <a:schemeClr val="tx1"/>
                                                  </a:solidFill>
                                                </a:ln>
                                              </a:endParaRPr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16" name="TextBox 315"/>
                                          <p:cNvSpPr txBox="1"/>
                                          <p:nvPr/>
                                        </p:nvSpPr>
                                        <p:spPr>
                                          <a:xfrm>
                                            <a:off x="-30076" y="4986769"/>
                                            <a:ext cx="1301682" cy="646331"/>
                                          </a:xfrm>
                                          <a:prstGeom prst="rect">
                                            <a:avLst/>
                                          </a:prstGeom>
                                          <a:solidFill>
                                            <a:schemeClr val="accent1">
                                              <a:lumMod val="40000"/>
                                              <a:lumOff val="60000"/>
                                            </a:schemeClr>
                                          </a:solidFill>
                                          <a:ln>
                                            <a:solidFill>
                                              <a:schemeClr val="tx2">
                                                <a:lumMod val="75000"/>
                                              </a:schemeClr>
                                            </a:solidFill>
                                          </a:ln>
                                        </p:spPr>
                                        <p:txBody>
                                          <a:bodyPr wrap="square" rtlCol="0">
                                            <a:spAutoFit/>
                                          </a:bodyPr>
                                          <a:lstStyle/>
                                          <a:p>
                                            <a:r>
                                              <a:rPr lang="en-US" dirty="0" smtClean="0">
                                                <a:ln>
                                                  <a:solidFill>
                                                    <a:schemeClr val="tx1"/>
                                                  </a:solidFill>
                                                </a:ln>
                                              </a:rPr>
                                              <a:t>Surfactant Pump</a:t>
                                            </a:r>
                                            <a:endParaRPr lang="en-US" dirty="0">
                                              <a:ln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a:endParaRPr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290" name="TextBox 289"/>
                                        <p:cNvSpPr txBox="1"/>
                                        <p:nvPr/>
                                      </p:nvSpPr>
                                      <p:spPr>
                                        <a:xfrm>
                                          <a:off x="6023394" y="3375588"/>
                                          <a:ext cx="1219200" cy="381000"/>
                                        </a:xfrm>
                                        <a:prstGeom prst="rect">
                                          <a:avLst/>
                                        </a:prstGeom>
                                        <a:noFill/>
                                      </p:spPr>
                                      <p:txBody>
                                        <a:bodyPr wrap="square" rtlCol="0">
                                          <a:spAutoFit/>
                                        </a:bodyPr>
                                        <a:lstStyle/>
                                        <a:p>
                                          <a:r>
                                            <a:rPr lang="en-US" b="1" dirty="0" smtClean="0"/>
                                            <a:t>Outlet</a:t>
                                          </a:r>
                                          <a:endParaRPr lang="en-US" b="1" dirty="0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230" name="Group 290"/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052332" y="4528319"/>
                                          <a:ext cx="606274" cy="449055"/>
                                          <a:chOff x="3709133" y="4971841"/>
                                          <a:chExt cx="833627" cy="746480"/>
                                        </a:xfrm>
                                      </p:grpSpPr>
                                      <p:grpSp>
                                        <p:nvGrpSpPr>
                                          <p:cNvPr id="231" name="Group 291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3709133" y="4986748"/>
                                            <a:ext cx="381000" cy="381004"/>
                                            <a:chOff x="3709133" y="4986748"/>
                                            <a:chExt cx="381000" cy="381004"/>
                                          </a:xfrm>
                                        </p:grpSpPr>
                                        <p:sp>
                                          <p:nvSpPr>
                                            <p:cNvPr id="298" name="Oval 297"/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3709133" y="4986748"/>
                                              <a:ext cx="381000" cy="381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ln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US" dirty="0"/>
                                            </a:p>
                                          </p:txBody>
                                        </p:sp>
                                        <p:cxnSp>
                                          <p:nvCxnSpPr>
                                            <p:cNvPr id="299" name="Straight Arrow Connector 298"/>
                                            <p:cNvCxnSpPr>
                                              <a:stCxn id="298" idx="4"/>
                                              <a:endCxn id="298" idx="1"/>
                                            </p:cNvCxnSpPr>
                                            <p:nvPr/>
                                          </p:nvCxnSpPr>
                                          <p:spPr>
                                            <a:xfrm flipH="1" flipV="1">
                                              <a:off x="3764929" y="5042548"/>
                                              <a:ext cx="134705" cy="325204"/>
                                            </a:xfrm>
                                            <a:prstGeom prst="straightConnector1">
                                              <a:avLst/>
                                            </a:prstGeom>
                                            <a:ln>
                                              <a:solidFill>
                                                <a:schemeClr val="tx1"/>
                                              </a:solidFill>
                                              <a:tailEnd type="arrow"/>
                                            </a:ln>
                                          </p:spPr>
                                          <p:style>
                                            <a:lnRef idx="1">
                                              <a:schemeClr val="accent1"/>
                                            </a:lnRef>
                                            <a:fillRef idx="0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tx1"/>
                                            </a:fontRef>
                                          </p:style>
                                        </p:cxnSp>
                                      </p:grpSp>
                                      <p:grpSp>
                                        <p:nvGrpSpPr>
                                          <p:cNvPr id="233" name="Group 292"/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4161760" y="4971841"/>
                                            <a:ext cx="381000" cy="395905"/>
                                            <a:chOff x="3704560" y="4971841"/>
                                            <a:chExt cx="381000" cy="395905"/>
                                          </a:xfrm>
                                        </p:grpSpPr>
                                        <p:sp>
                                          <p:nvSpPr>
                                            <p:cNvPr id="296" name="Oval 295"/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3704560" y="4986747"/>
                                              <a:ext cx="381000" cy="380999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ln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US" dirty="0"/>
                                            </a:p>
                                          </p:txBody>
                                        </p:sp>
                                        <p:cxnSp>
                                          <p:nvCxnSpPr>
                                            <p:cNvPr id="297" name="Straight Arrow Connector 296"/>
                                            <p:cNvCxnSpPr/>
                                            <p:nvPr/>
                                          </p:nvCxnSpPr>
                                          <p:spPr>
                                            <a:xfrm flipV="1">
                                              <a:off x="3821959" y="4971841"/>
                                              <a:ext cx="134703" cy="325204"/>
                                            </a:xfrm>
                                            <a:prstGeom prst="straightConnector1">
                                              <a:avLst/>
                                            </a:prstGeom>
                                            <a:ln>
                                              <a:solidFill>
                                                <a:schemeClr val="tx1"/>
                                              </a:solidFill>
                                              <a:tailEnd type="arrow"/>
                                            </a:ln>
                                          </p:spPr>
                                          <p:style>
                                            <a:lnRef idx="1">
                                              <a:schemeClr val="accent1"/>
                                            </a:lnRef>
                                            <a:fillRef idx="0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tx1"/>
                                            </a:fontRef>
                                          </p:style>
                                        </p:cxnSp>
                                      </p:grpSp>
                                      <p:cxnSp>
                                        <p:nvCxnSpPr>
                                          <p:cNvPr id="294" name="Straight Connector 293"/>
                                          <p:cNvCxnSpPr>
                                            <a:endCxn id="326" idx="2"/>
                                          </p:cNvCxnSpPr>
                                          <p:nvPr/>
                                        </p:nvCxnSpPr>
                                        <p:spPr>
                                          <a:xfrm>
                                            <a:off x="3974592" y="5363861"/>
                                            <a:ext cx="189827" cy="319336"/>
                                          </a:xfrm>
                                          <a:prstGeom prst="line">
                                            <a:avLst/>
                                          </a:prstGeom>
                                          <a:ln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1">
                                            <a:schemeClr val="accent1"/>
                                          </a:lnRef>
                                          <a:fillRef idx="0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tx1"/>
                                          </a:fontRef>
                                        </p:style>
                                      </p:cxnSp>
                                      <p:cxnSp>
                                        <p:nvCxnSpPr>
                                          <p:cNvPr id="295" name="Straight Connector 294"/>
                                          <p:cNvCxnSpPr>
                                            <a:stCxn id="296" idx="4"/>
                                          </p:cNvCxnSpPr>
                                          <p:nvPr/>
                                        </p:nvCxnSpPr>
                                        <p:spPr>
                                          <a:xfrm flipH="1">
                                            <a:off x="4142485" y="5367748"/>
                                            <a:ext cx="209776" cy="350573"/>
                                          </a:xfrm>
                                          <a:prstGeom prst="line">
                                            <a:avLst/>
                                          </a:prstGeom>
                                          <a:ln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1">
                                            <a:schemeClr val="accent1"/>
                                          </a:lnRef>
                                          <a:fillRef idx="0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tx1"/>
                                          </a:fontRef>
                                        </p:style>
                                      </p:cxnSp>
                                    </p:grpSp>
                                  </p:grpSp>
                                  <p:cxnSp>
                                    <p:nvCxnSpPr>
                                      <p:cNvPr id="282" name="Elbow Connector 281"/>
                                      <p:cNvCxnSpPr>
                                        <a:endCxn id="463" idx="1"/>
                                      </p:cNvCxnSpPr>
                                      <p:nvPr/>
                                    </p:nvCxnSpPr>
                                    <p:spPr>
                                      <a:xfrm>
                                        <a:off x="4541632" y="3640415"/>
                                        <a:ext cx="1066800" cy="260866"/>
                                      </a:xfrm>
                                      <a:prstGeom prst="bentConnector3">
                                        <a:avLst>
                                          <a:gd name="adj1" fmla="val 50000"/>
                                        </a:avLst>
                                      </a:prstGeom>
                                      <a:ln w="22225">
                                        <a:solidFill>
                                          <a:schemeClr val="tx1"/>
                                        </a:solidFill>
                                        <a:tailEnd type="none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83" name="Elbow Connector 282"/>
                                      <p:cNvCxnSpPr>
                                        <a:endCxn id="468" idx="3"/>
                                      </p:cNvCxnSpPr>
                                      <p:nvPr/>
                                    </p:nvCxnSpPr>
                                    <p:spPr>
                                      <a:xfrm rot="5400000">
                                        <a:off x="4334999" y="3694648"/>
                                        <a:ext cx="260866" cy="152400"/>
                                      </a:xfrm>
                                      <a:prstGeom prst="bentConnector2">
                                        <a:avLst/>
                                      </a:prstGeom>
                                      <a:ln w="22225">
                                        <a:solidFill>
                                          <a:schemeClr val="tx1"/>
                                        </a:solidFill>
                                        <a:tailEnd type="none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sp>
                                    <p:nvSpPr>
                                      <p:cNvPr id="190" name="TextBox 189"/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7888735" y="4287601"/>
                                        <a:ext cx="533400" cy="381000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en-US" dirty="0" smtClean="0">
                                            <a:solidFill>
                                              <a:schemeClr val="bg1"/>
                                            </a:solidFill>
                                          </a:rPr>
                                          <a:t>N</a:t>
                                        </a:r>
                                        <a:r>
                                          <a:rPr lang="en-US" baseline="-25000" dirty="0" smtClean="0">
                                            <a:solidFill>
                                              <a:schemeClr val="bg1"/>
                                            </a:solidFill>
                                          </a:rPr>
                                          <a:t>2</a:t>
                                        </a:r>
                                        <a:endParaRPr lang="en-US" baseline="-25000" dirty="0">
                                          <a:solidFill>
                                            <a:schemeClr val="bg1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cxnSp>
                                    <p:nvCxnSpPr>
                                      <p:cNvPr id="281" name="Elbow Connector 280"/>
                                      <p:cNvCxnSpPr/>
                                      <p:nvPr/>
                                    </p:nvCxnSpPr>
                                    <p:spPr>
                                      <a:xfrm rot="16200000" flipH="1">
                                        <a:off x="4396852" y="3221315"/>
                                        <a:ext cx="533400" cy="304800"/>
                                      </a:xfrm>
                                      <a:prstGeom prst="bentConnector3">
                                        <a:avLst>
                                          <a:gd name="adj1" fmla="val 50000"/>
                                        </a:avLst>
                                      </a:prstGeom>
                                      <a:ln w="22225">
                                        <a:solidFill>
                                          <a:schemeClr val="tx1"/>
                                        </a:solidFill>
                                        <a:tailEnd type="none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280" name="Elbow Connector 279"/>
                                      <p:cNvCxnSpPr>
                                        <a:endCxn id="464" idx="3"/>
                                      </p:cNvCxnSpPr>
                                      <p:nvPr/>
                                    </p:nvCxnSpPr>
                                    <p:spPr>
                                      <a:xfrm rot="16200000" flipH="1">
                                        <a:off x="5728089" y="3411338"/>
                                        <a:ext cx="675086" cy="304800"/>
                                      </a:xfrm>
                                      <a:prstGeom prst="bentConnector4">
                                        <a:avLst>
                                          <a:gd name="adj1" fmla="val 36323"/>
                                          <a:gd name="adj2" fmla="val 175000"/>
                                        </a:avLst>
                                      </a:prstGeom>
                                      <a:ln w="22225">
                                        <a:solidFill>
                                          <a:schemeClr val="tx1"/>
                                        </a:solidFill>
                                        <a:tailEnd type="none"/>
                                      </a:ln>
                                    </p:spPr>
                                    <p:style>
                                      <a:lnRef idx="1">
                                        <a:schemeClr val="accent1"/>
                                      </a:lnRef>
                                      <a:fillRef idx="0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</p:grpSp>
                                <p:sp>
                                  <p:nvSpPr>
                                    <p:cNvPr id="183" name="TextBox 182"/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296617" y="2486156"/>
                                      <a:ext cx="838200" cy="415498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en-US" sz="1050" b="1" dirty="0" smtClean="0"/>
                                        <a:t>Pressure Transducer</a:t>
                                      </a:r>
                                      <a:endParaRPr lang="en-US" sz="1050" b="1" dirty="0"/>
                                    </a:p>
                                  </p:txBody>
                                </p:sp>
                              </p:grpSp>
                              <p:cxnSp>
                                <p:nvCxnSpPr>
                                  <p:cNvPr id="25" name="Elbow Connector 24"/>
                                  <p:cNvCxnSpPr/>
                                  <p:nvPr/>
                                </p:nvCxnSpPr>
                                <p:spPr>
                                  <a:xfrm rot="16200000" flipV="1">
                                    <a:off x="1493520" y="4678680"/>
                                    <a:ext cx="2286000" cy="243840"/>
                                  </a:xfrm>
                                  <a:prstGeom prst="bentConnector3">
                                    <a:avLst>
                                      <a:gd name="adj1" fmla="val 50000"/>
                                    </a:avLst>
                                  </a:prstGeom>
                                  <a:ln>
                                    <a:solidFill>
                                      <a:schemeClr val="accent2">
                                        <a:lumMod val="75000"/>
                                      </a:schemeClr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2"/>
                                  </a:lnRef>
                                  <a:fillRef idx="0">
                                    <a:schemeClr val="accent2"/>
                                  </a:fillRef>
                                  <a:effectRef idx="1">
                                    <a:schemeClr val="accent2"/>
                                  </a:effectRef>
                                  <a:fontRef idx="minor">
                                    <a:schemeClr val="tx1"/>
                                  </a:fontRef>
                                </p:style>
                              </p:cxnSp>
                              <p:grpSp>
                                <p:nvGrpSpPr>
                                  <p:cNvPr id="235" name="Group 171"/>
                                  <p:cNvGrpSpPr/>
                                  <p:nvPr/>
                                </p:nvGrpSpPr>
                                <p:grpSpPr>
                                  <a:xfrm>
                                    <a:off x="8300685" y="994052"/>
                                    <a:ext cx="469756" cy="2362969"/>
                                    <a:chOff x="3962400" y="2810870"/>
                                    <a:chExt cx="469756" cy="3355034"/>
                                  </a:xfrm>
                                </p:grpSpPr>
                                <p:grpSp>
                                  <p:nvGrpSpPr>
                                    <p:cNvPr id="236" name="Group 173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3962400" y="2810870"/>
                                      <a:ext cx="469756" cy="3056530"/>
                                      <a:chOff x="3962400" y="2810870"/>
                                      <a:chExt cx="469756" cy="3056530"/>
                                    </a:xfrm>
                                  </p:grpSpPr>
                                  <p:grpSp>
                                    <p:nvGrpSpPr>
                                      <p:cNvPr id="237" name="Group 212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3962400" y="2810870"/>
                                        <a:ext cx="304800" cy="3056530"/>
                                        <a:chOff x="3962400" y="2810870"/>
                                        <a:chExt cx="304800" cy="3056530"/>
                                      </a:xfrm>
                                      <a:solidFill>
                                        <a:schemeClr val="bg1"/>
                                      </a:solidFill>
                                    </p:grpSpPr>
                                    <p:sp>
                                      <p:nvSpPr>
                                        <p:cNvPr id="217" name="Rectangle 216"/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3962400" y="3200400"/>
                                          <a:ext cx="304800" cy="2667000"/>
                                        </a:xfrm>
                                        <a:prstGeom prst="rect">
                                          <a:avLst/>
                                        </a:prstGeom>
                                        <a:grpFill/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US" dirty="0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218" name="Isosceles Triangle 217"/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3962400" y="2810870"/>
                                          <a:ext cx="304800" cy="381000"/>
                                        </a:xfrm>
                                        <a:prstGeom prst="triangle">
                                          <a:avLst/>
                                        </a:prstGeom>
                                        <a:grpFill/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US" dirty="0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238" name="Group 213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4267200" y="3052464"/>
                                        <a:ext cx="164956" cy="321946"/>
                                        <a:chOff x="4267200" y="3052464"/>
                                        <a:chExt cx="164956" cy="321946"/>
                                      </a:xfrm>
                                    </p:grpSpPr>
                                    <p:sp>
                                      <p:nvSpPr>
                                        <p:cNvPr id="215" name="Rectangle 214"/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4267200" y="3200400"/>
                                          <a:ext cx="152400" cy="45719"/>
                                        </a:xfrm>
                                        <a:prstGeom prst="rect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dk1"/>
                                        </a:fillRef>
                                        <a:effectRef idx="0">
                                          <a:schemeClr val="dk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US" dirty="0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216" name="Rectangle 215"/>
                                        <p:cNvSpPr/>
                                        <p:nvPr/>
                                      </p:nvSpPr>
                                      <p:spPr>
                                        <a:xfrm rot="5400000" flipV="1">
                                          <a:off x="4248323" y="3190576"/>
                                          <a:ext cx="321946" cy="45721"/>
                                        </a:xfrm>
                                        <a:prstGeom prst="rect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dk1"/>
                                        </a:fillRef>
                                        <a:effectRef idx="0">
                                          <a:schemeClr val="dk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US" dirty="0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239" name="Group 174"/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3967515" y="3374410"/>
                                      <a:ext cx="403752" cy="2791494"/>
                                      <a:chOff x="3967515" y="3374410"/>
                                      <a:chExt cx="403752" cy="2791494"/>
                                    </a:xfrm>
                                  </p:grpSpPr>
                                  <p:cxnSp>
                                    <p:nvCxnSpPr>
                                      <p:cNvPr id="176" name="Straight Connector 175"/>
                                      <p:cNvCxnSpPr/>
                                      <p:nvPr/>
                                    </p:nvCxnSpPr>
                                    <p:spPr>
                                      <a:xfrm flipH="1">
                                        <a:off x="4038600" y="3374410"/>
                                        <a:ext cx="228600" cy="0"/>
                                      </a:xfrm>
                                      <a:prstGeom prst="line">
                                        <a:avLst/>
                                      </a:prstGeom>
                                    </p:spPr>
                                    <p:style>
                                      <a:lnRef idx="3">
                                        <a:schemeClr val="dk1"/>
                                      </a:lnRef>
                                      <a:fillRef idx="0">
                                        <a:schemeClr val="dk1"/>
                                      </a:fillRef>
                                      <a:effectRef idx="2">
                                        <a:schemeClr val="dk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77" name="Straight Connector 176"/>
                                      <p:cNvCxnSpPr/>
                                      <p:nvPr/>
                                    </p:nvCxnSpPr>
                                    <p:spPr>
                                      <a:xfrm flipH="1">
                                        <a:off x="4044950" y="3886200"/>
                                        <a:ext cx="228600" cy="0"/>
                                      </a:xfrm>
                                      <a:prstGeom prst="line">
                                        <a:avLst/>
                                      </a:prstGeom>
                                    </p:spPr>
                                    <p:style>
                                      <a:lnRef idx="3">
                                        <a:schemeClr val="dk1"/>
                                      </a:lnRef>
                                      <a:fillRef idx="0">
                                        <a:schemeClr val="dk1"/>
                                      </a:fillRef>
                                      <a:effectRef idx="2">
                                        <a:schemeClr val="dk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78" name="Straight Connector 177"/>
                                      <p:cNvCxnSpPr/>
                                      <p:nvPr/>
                                    </p:nvCxnSpPr>
                                    <p:spPr>
                                      <a:xfrm flipH="1">
                                        <a:off x="4032250" y="4425950"/>
                                        <a:ext cx="228600" cy="0"/>
                                      </a:xfrm>
                                      <a:prstGeom prst="line">
                                        <a:avLst/>
                                      </a:prstGeom>
                                    </p:spPr>
                                    <p:style>
                                      <a:lnRef idx="3">
                                        <a:schemeClr val="dk1"/>
                                      </a:lnRef>
                                      <a:fillRef idx="0">
                                        <a:schemeClr val="dk1"/>
                                      </a:fillRef>
                                      <a:effectRef idx="2">
                                        <a:schemeClr val="dk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79" name="Straight Connector 178"/>
                                      <p:cNvCxnSpPr/>
                                      <p:nvPr/>
                                    </p:nvCxnSpPr>
                                    <p:spPr>
                                      <a:xfrm flipH="1">
                                        <a:off x="4038600" y="4902200"/>
                                        <a:ext cx="228600" cy="0"/>
                                      </a:xfrm>
                                      <a:prstGeom prst="line">
                                        <a:avLst/>
                                      </a:prstGeom>
                                    </p:spPr>
                                    <p:style>
                                      <a:lnRef idx="3">
                                        <a:schemeClr val="dk1"/>
                                      </a:lnRef>
                                      <a:fillRef idx="0">
                                        <a:schemeClr val="dk1"/>
                                      </a:fillRef>
                                      <a:effectRef idx="2">
                                        <a:schemeClr val="dk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80" name="Straight Connector 179"/>
                                      <p:cNvCxnSpPr/>
                                      <p:nvPr/>
                                    </p:nvCxnSpPr>
                                    <p:spPr>
                                      <a:xfrm flipH="1">
                                        <a:off x="4044950" y="5403850"/>
                                        <a:ext cx="228600" cy="0"/>
                                      </a:xfrm>
                                      <a:prstGeom prst="line">
                                        <a:avLst/>
                                      </a:prstGeom>
                                    </p:spPr>
                                    <p:style>
                                      <a:lnRef idx="3">
                                        <a:schemeClr val="dk1"/>
                                      </a:lnRef>
                                      <a:fillRef idx="0">
                                        <a:schemeClr val="dk1"/>
                                      </a:fillRef>
                                      <a:effectRef idx="2">
                                        <a:schemeClr val="dk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grpSp>
                                    <p:nvGrpSpPr>
                                      <p:cNvPr id="240" name="Group 180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4159250" y="3505200"/>
                                        <a:ext cx="107950" cy="266700"/>
                                        <a:chOff x="4159250" y="3505200"/>
                                        <a:chExt cx="107950" cy="266700"/>
                                      </a:xfrm>
                                    </p:grpSpPr>
                                    <p:cxnSp>
                                      <p:nvCxnSpPr>
                                        <p:cNvPr id="209" name="Straight Connector 208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5052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10" name="Straight Connector 209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65600" y="35941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11" name="Straight Connector 210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6830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12" name="Straight Connector 211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7719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</p:grpSp>
                                  <p:grpSp>
                                    <p:nvGrpSpPr>
                                      <p:cNvPr id="241" name="Group 181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4159250" y="4019550"/>
                                        <a:ext cx="107950" cy="266700"/>
                                        <a:chOff x="4159250" y="3505200"/>
                                        <a:chExt cx="107950" cy="266700"/>
                                      </a:xfrm>
                                    </p:grpSpPr>
                                    <p:cxnSp>
                                      <p:nvCxnSpPr>
                                        <p:cNvPr id="205" name="Straight Connector 204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5052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06" name="Straight Connector 205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65600" y="35941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07" name="Straight Connector 206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6830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08" name="Straight Connector 207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7719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</p:grpSp>
                                  <p:grpSp>
                                    <p:nvGrpSpPr>
                                      <p:cNvPr id="242" name="Group 184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4159250" y="4527550"/>
                                        <a:ext cx="107950" cy="266700"/>
                                        <a:chOff x="4159250" y="3505200"/>
                                        <a:chExt cx="107950" cy="266700"/>
                                      </a:xfrm>
                                    </p:grpSpPr>
                                    <p:cxnSp>
                                      <p:nvCxnSpPr>
                                        <p:cNvPr id="201" name="Straight Connector 200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5052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02" name="Straight Connector 201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65600" y="35941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03" name="Straight Connector 202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6830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04" name="Straight Connector 203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7719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</p:grpSp>
                                  <p:grpSp>
                                    <p:nvGrpSpPr>
                                      <p:cNvPr id="243" name="Group 185"/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4159250" y="5003800"/>
                                        <a:ext cx="107950" cy="266700"/>
                                        <a:chOff x="4159250" y="3505200"/>
                                        <a:chExt cx="107950" cy="266700"/>
                                      </a:xfrm>
                                    </p:grpSpPr>
                                    <p:cxnSp>
                                      <p:nvCxnSpPr>
                                        <p:cNvPr id="197" name="Straight Connector 196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5052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198" name="Straight Connector 197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65600" y="35941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199" name="Straight Connector 198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6830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  <p:cxnSp>
                                      <p:nvCxnSpPr>
                                        <p:cNvPr id="200" name="Straight Connector 199"/>
                                        <p:cNvCxnSpPr/>
                                        <p:nvPr/>
                                      </p:nvCxnSpPr>
                                      <p:spPr>
                                        <a:xfrm>
                                          <a:off x="4159250" y="3771900"/>
                                          <a:ext cx="101600" cy="0"/>
                                        </a:xfrm>
                                        <a:prstGeom prst="line">
                                          <a:avLst/>
                                        </a:prstGeom>
                                      </p:spPr>
                                      <p:style>
                                        <a:lnRef idx="2">
                                          <a:schemeClr val="dk1"/>
                                        </a:lnRef>
                                        <a:fillRef idx="0">
                                          <a:schemeClr val="dk1"/>
                                        </a:fillRef>
                                        <a:effectRef idx="1">
                                          <a:schemeClr val="dk1"/>
                                        </a:effectRef>
                                        <a:fontRef idx="minor">
                                          <a:schemeClr val="tx1"/>
                                        </a:fontRef>
                                      </p:style>
                                    </p:cxnSp>
                                  </p:grpSp>
                                  <p:sp>
                                    <p:nvSpPr>
                                      <p:cNvPr id="192" name="Rectangle 191"/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3967515" y="5727144"/>
                                        <a:ext cx="304800" cy="108192"/>
                                      </a:xfrm>
                                      <a:prstGeom prst="rect">
                                        <a:avLst/>
                                      </a:prstGeom>
                                      <a:solidFill>
                                        <a:schemeClr val="bg1">
                                          <a:lumMod val="50000"/>
                                        </a:schemeClr>
                                      </a:solidFill>
                                      <a:ln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US" dirty="0"/>
                                      </a:p>
                                    </p:txBody>
                                  </p:sp>
                                  <p:cxnSp>
                                    <p:nvCxnSpPr>
                                      <p:cNvPr id="193" name="Straight Connector 192"/>
                                      <p:cNvCxnSpPr/>
                                      <p:nvPr/>
                                    </p:nvCxnSpPr>
                                    <p:spPr>
                                      <a:xfrm flipH="1">
                                        <a:off x="4029908" y="5510761"/>
                                        <a:ext cx="13807" cy="550491"/>
                                      </a:xfrm>
                                      <a:prstGeom prst="line">
                                        <a:avLst/>
                                      </a:prstGeom>
                                    </p:spPr>
                                    <p:style>
                                      <a:lnRef idx="2">
                                        <a:schemeClr val="dk1"/>
                                      </a:lnRef>
                                      <a:fillRef idx="0">
                                        <a:schemeClr val="dk1"/>
                                      </a:fillRef>
                                      <a:effectRef idx="1">
                                        <a:schemeClr val="dk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94" name="Straight Connector 193"/>
                                      <p:cNvCxnSpPr/>
                                      <p:nvPr/>
                                    </p:nvCxnSpPr>
                                    <p:spPr>
                                      <a:xfrm rot="60000">
                                        <a:off x="4209751" y="5632477"/>
                                        <a:ext cx="6350" cy="381000"/>
                                      </a:xfrm>
                                      <a:prstGeom prst="line">
                                        <a:avLst/>
                                      </a:prstGeom>
                                    </p:spPr>
                                    <p:style>
                                      <a:lnRef idx="2">
                                        <a:schemeClr val="dk1"/>
                                      </a:lnRef>
                                      <a:fillRef idx="0">
                                        <a:schemeClr val="dk1"/>
                                      </a:fillRef>
                                      <a:effectRef idx="1">
                                        <a:schemeClr val="dk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95" name="Straight Connector 194"/>
                                      <p:cNvCxnSpPr/>
                                      <p:nvPr/>
                                    </p:nvCxnSpPr>
                                    <p:spPr>
                                      <a:xfrm>
                                        <a:off x="4201232" y="6013504"/>
                                        <a:ext cx="170035" cy="0"/>
                                      </a:xfrm>
                                      <a:prstGeom prst="line">
                                        <a:avLst/>
                                      </a:prstGeom>
                                    </p:spPr>
                                    <p:style>
                                      <a:lnRef idx="2">
                                        <a:schemeClr val="dk1"/>
                                      </a:lnRef>
                                      <a:fillRef idx="0">
                                        <a:schemeClr val="dk1"/>
                                      </a:fillRef>
                                      <a:effectRef idx="1">
                                        <a:schemeClr val="dk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  <p:cxnSp>
                                    <p:nvCxnSpPr>
                                      <p:cNvPr id="196" name="Straight Connector 195"/>
                                      <p:cNvCxnSpPr/>
                                      <p:nvPr/>
                                    </p:nvCxnSpPr>
                                    <p:spPr>
                                      <a:xfrm>
                                        <a:off x="4361035" y="6019827"/>
                                        <a:ext cx="0" cy="146077"/>
                                      </a:xfrm>
                                      <a:prstGeom prst="line">
                                        <a:avLst/>
                                      </a:prstGeom>
                                      <a:ln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dk1"/>
                                      </a:lnRef>
                                      <a:fillRef idx="0">
                                        <a:schemeClr val="dk1"/>
                                      </a:fillRef>
                                      <a:effectRef idx="1">
                                        <a:schemeClr val="dk1"/>
                                      </a:effectRef>
                                      <a:fontRef idx="minor">
                                        <a:schemeClr val="tx1"/>
                                      </a:fontRef>
                                    </p:style>
                                  </p:cxnSp>
                                </p:grpSp>
                              </p:grpSp>
                            </p:grpSp>
                          </p:grpSp>
                          <p:sp>
                            <p:nvSpPr>
                              <p:cNvPr id="412" name="TextBox 411"/>
                              <p:cNvSpPr txBox="1"/>
                              <p:nvPr/>
                            </p:nvSpPr>
                            <p:spPr>
                              <a:xfrm>
                                <a:off x="7315200" y="2362200"/>
                                <a:ext cx="838200" cy="430887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US" sz="1100" i="1" dirty="0" smtClean="0"/>
                                  <a:t>Measuring</a:t>
                                </a:r>
                              </a:p>
                              <a:p>
                                <a:r>
                                  <a:rPr lang="en-US" sz="1100" i="1" dirty="0" smtClean="0"/>
                                  <a:t>Gas/Liquid</a:t>
                                </a:r>
                                <a:endParaRPr lang="en-US" sz="1100" i="1" dirty="0"/>
                              </a:p>
                            </p:txBody>
                          </p:sp>
                        </p:grpSp>
                        <p:sp>
                          <p:nvSpPr>
                            <p:cNvPr id="413" name="TextBox 412"/>
                            <p:cNvSpPr txBox="1"/>
                            <p:nvPr/>
                          </p:nvSpPr>
                          <p:spPr>
                            <a:xfrm>
                              <a:off x="7162800" y="3581400"/>
                              <a:ext cx="762000" cy="369332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en-US" sz="900" i="1" dirty="0" smtClean="0"/>
                                <a:t>Collecting only  Liquid</a:t>
                              </a:r>
                              <a:endParaRPr lang="en-US" sz="900" i="1" dirty="0"/>
                            </a:p>
                          </p:txBody>
                        </p:sp>
                      </p:grpSp>
                    </p:grpSp>
                  </p:grpSp>
                  <p:pic>
                    <p:nvPicPr>
                      <p:cNvPr id="402" name="Picture 14" descr="Hand Operated Valve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 cstate="print"/>
                      <a:srcRect l="34400" t="38733" r="33600" b="10726"/>
                      <a:stretch>
                        <a:fillRect/>
                      </a:stretch>
                    </p:blipFill>
                    <p:spPr bwMode="auto">
                      <a:xfrm rot="5400000">
                        <a:off x="7361883" y="4280374"/>
                        <a:ext cx="457200" cy="341802"/>
                      </a:xfrm>
                      <a:prstGeom prst="rect">
                        <a:avLst/>
                      </a:prstGeom>
                      <a:noFill/>
                    </p:spPr>
                  </p:pic>
                </p:grpSp>
              </p:grpSp>
              <p:grpSp>
                <p:nvGrpSpPr>
                  <p:cNvPr id="424" name="Group 423"/>
                  <p:cNvGrpSpPr/>
                  <p:nvPr/>
                </p:nvGrpSpPr>
                <p:grpSpPr>
                  <a:xfrm>
                    <a:off x="1828800" y="4038600"/>
                    <a:ext cx="1347788" cy="2007326"/>
                    <a:chOff x="1828800" y="4038600"/>
                    <a:chExt cx="1347788" cy="2007326"/>
                  </a:xfrm>
                </p:grpSpPr>
                <p:pic>
                  <p:nvPicPr>
                    <p:cNvPr id="172" name="Picture 2" descr="http://www.plumbinghelp.ca/images2/check%20valve%20symbol.pn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1" cstate="print"/>
                    <a:srcRect/>
                    <a:stretch>
                      <a:fillRect/>
                    </a:stretch>
                  </p:blipFill>
                  <p:spPr bwMode="auto">
                    <a:xfrm rot="16200000">
                      <a:off x="2139092" y="4819823"/>
                      <a:ext cx="262130" cy="223685"/>
                    </a:xfrm>
                    <a:prstGeom prst="rect">
                      <a:avLst/>
                    </a:prstGeom>
                    <a:noFill/>
                  </p:spPr>
                </p:pic>
                <p:pic>
                  <p:nvPicPr>
                    <p:cNvPr id="174" name="Picture 2" descr="http://www.plumbinghelp.ca/images2/check%20valve%20symbol.pn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1" cstate="print"/>
                    <a:srcRect/>
                    <a:stretch>
                      <a:fillRect/>
                    </a:stretch>
                  </p:blipFill>
                  <p:spPr bwMode="auto">
                    <a:xfrm rot="10800000">
                      <a:off x="1828800" y="4038600"/>
                      <a:ext cx="267891" cy="228600"/>
                    </a:xfrm>
                    <a:prstGeom prst="rect">
                      <a:avLst/>
                    </a:prstGeom>
                    <a:noFill/>
                  </p:spPr>
                </p:pic>
                <p:pic>
                  <p:nvPicPr>
                    <p:cNvPr id="38914" name="Picture 2" descr="http://www.plumbinghelp.ca/images2/check%20valve%20symbol.pn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1" cstate="print"/>
                    <a:srcRect/>
                    <a:stretch>
                      <a:fillRect/>
                    </a:stretch>
                  </p:blipFill>
                  <p:spPr bwMode="auto">
                    <a:xfrm rot="10800000">
                      <a:off x="2895600" y="5806150"/>
                      <a:ext cx="280988" cy="239776"/>
                    </a:xfrm>
                    <a:prstGeom prst="rect">
                      <a:avLst/>
                    </a:prstGeom>
                    <a:noFill/>
                  </p:spPr>
                </p:pic>
              </p:grpSp>
            </p:grpSp>
          </p:grpSp>
          <p:cxnSp>
            <p:nvCxnSpPr>
              <p:cNvPr id="440" name="Curved Connector 439"/>
              <p:cNvCxnSpPr/>
              <p:nvPr/>
            </p:nvCxnSpPr>
            <p:spPr>
              <a:xfrm rot="16200000" flipV="1">
                <a:off x="4120020" y="3957181"/>
                <a:ext cx="452821" cy="310859"/>
              </a:xfrm>
              <a:prstGeom prst="curvedConnector3">
                <a:avLst>
                  <a:gd name="adj1" fmla="val 50000"/>
                </a:avLst>
              </a:prstGeom>
              <a:ln>
                <a:solidFill>
                  <a:schemeClr val="tx1">
                    <a:lumMod val="65000"/>
                    <a:lumOff val="35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5" name="Curved Connector 444"/>
              <p:cNvCxnSpPr/>
              <p:nvPr/>
            </p:nvCxnSpPr>
            <p:spPr>
              <a:xfrm rot="16200000" flipV="1">
                <a:off x="5872619" y="3957181"/>
                <a:ext cx="452821" cy="310859"/>
              </a:xfrm>
              <a:prstGeom prst="curvedConnector3">
                <a:avLst>
                  <a:gd name="adj1" fmla="val 50000"/>
                </a:avLst>
              </a:prstGeom>
              <a:ln>
                <a:solidFill>
                  <a:schemeClr val="tx1">
                    <a:lumMod val="65000"/>
                    <a:lumOff val="35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" name="Freeform 153"/>
            <p:cNvSpPr/>
            <p:nvPr/>
          </p:nvSpPr>
          <p:spPr>
            <a:xfrm>
              <a:off x="290945" y="5458691"/>
              <a:ext cx="374073" cy="803564"/>
            </a:xfrm>
            <a:custGeom>
              <a:avLst/>
              <a:gdLst>
                <a:gd name="connsiteX0" fmla="*/ 374073 w 374073"/>
                <a:gd name="connsiteY0" fmla="*/ 0 h 803564"/>
                <a:gd name="connsiteX1" fmla="*/ 0 w 374073"/>
                <a:gd name="connsiteY1" fmla="*/ 0 h 803564"/>
                <a:gd name="connsiteX2" fmla="*/ 0 w 374073"/>
                <a:gd name="connsiteY2" fmla="*/ 803564 h 803564"/>
                <a:gd name="connsiteX3" fmla="*/ 0 w 374073"/>
                <a:gd name="connsiteY3" fmla="*/ 803564 h 80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073" h="803564">
                  <a:moveTo>
                    <a:pt x="374073" y="0"/>
                  </a:moveTo>
                  <a:lnTo>
                    <a:pt x="0" y="0"/>
                  </a:lnTo>
                  <a:lnTo>
                    <a:pt x="0" y="803564"/>
                  </a:lnTo>
                  <a:lnTo>
                    <a:pt x="0" y="803564"/>
                  </a:lnTo>
                </a:path>
              </a:pathLst>
            </a:cu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6585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69277"/>
            <a:ext cx="891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solidFill>
                  <a:srgbClr val="C00000"/>
                </a:solidFill>
              </a:rPr>
              <a:t>II. Procedure- Foam experiments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990600"/>
            <a:ext cx="9144000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dirty="0" smtClean="0"/>
              <a:t>Sand Pack filled with 20-40 mesh US-silica  sand,  which was previously sifted, washed and  dried 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 smtClean="0"/>
              <a:t>Vacuum to remove air. </a:t>
            </a:r>
          </a:p>
          <a:p>
            <a:pPr marL="1314450" lvl="2" indent="-400050">
              <a:buFont typeface="+mj-lt"/>
              <a:buAutoNum type="romanUcPeriod"/>
            </a:pPr>
            <a:r>
              <a:rPr lang="en-US" dirty="0" smtClean="0"/>
              <a:t>Sand Pack, when isolated from vacuum pump, must hold vacuum to ensure no leaks</a:t>
            </a:r>
          </a:p>
          <a:p>
            <a:pPr marL="342900" indent="-342900">
              <a:buFont typeface="+mj-lt"/>
              <a:buAutoNum type="arabicPeriod"/>
            </a:pPr>
            <a:r>
              <a:rPr lang="en-US" dirty="0" smtClean="0"/>
              <a:t>Water saturate </a:t>
            </a:r>
          </a:p>
          <a:p>
            <a:pPr marL="1314450" lvl="2" indent="-400050">
              <a:buFont typeface="+mj-lt"/>
              <a:buAutoNum type="romanUcPeriod"/>
            </a:pPr>
            <a:r>
              <a:rPr lang="en-US" dirty="0" smtClean="0"/>
              <a:t>Measure  </a:t>
            </a:r>
            <a:r>
              <a:rPr lang="en-US" b="1" dirty="0" smtClean="0"/>
              <a:t>P</a:t>
            </a:r>
            <a:r>
              <a:rPr lang="en-US" dirty="0" smtClean="0"/>
              <a:t>ore </a:t>
            </a:r>
            <a:r>
              <a:rPr lang="en-US" b="1" dirty="0" smtClean="0"/>
              <a:t>V</a:t>
            </a:r>
            <a:r>
              <a:rPr lang="en-US" dirty="0" smtClean="0"/>
              <a:t>olume and permeability </a:t>
            </a:r>
            <a:r>
              <a:rPr lang="en-US" b="1" dirty="0" smtClean="0">
                <a:solidFill>
                  <a:srgbClr val="FF0000"/>
                </a:solidFill>
              </a:rPr>
              <a:t>(~ 100 Darcy)</a:t>
            </a:r>
          </a:p>
          <a:p>
            <a:pPr marL="1314450" lvl="2" indent="-400050">
              <a:buFont typeface="+mj-lt"/>
              <a:buAutoNum type="romanUcPeriod"/>
            </a:pPr>
            <a:endParaRPr lang="en-US" dirty="0" smtClean="0"/>
          </a:p>
          <a:p>
            <a:r>
              <a:rPr lang="en-US" dirty="0" smtClean="0"/>
              <a:t>4.    Flood  with several </a:t>
            </a:r>
            <a:r>
              <a:rPr lang="en-US" b="1" dirty="0" smtClean="0"/>
              <a:t>PV</a:t>
            </a:r>
            <a:r>
              <a:rPr lang="en-US" dirty="0" smtClean="0"/>
              <a:t> of  0.5 wt% surfactant in sea water  to satisfy adsorption. </a:t>
            </a:r>
          </a:p>
          <a:p>
            <a:pPr marL="1314450" lvl="2" indent="-400050">
              <a:buFont typeface="+mj-lt"/>
              <a:buAutoNum type="romanUcPeriod"/>
            </a:pPr>
            <a:r>
              <a:rPr lang="en-US" dirty="0" smtClean="0"/>
              <a:t>Nitrogen and surfactant are co- injected to generate foam</a:t>
            </a:r>
          </a:p>
          <a:p>
            <a:pPr marL="1314450" lvl="2" indent="-400050">
              <a:buFont typeface="+mj-lt"/>
              <a:buAutoNum type="romanUcPeriod"/>
            </a:pPr>
            <a:r>
              <a:rPr lang="en-US" dirty="0" smtClean="0"/>
              <a:t>Pressure behavior is constantly monitored </a:t>
            </a:r>
          </a:p>
          <a:p>
            <a:pPr marL="1314450" lvl="2" indent="-400050">
              <a:buFont typeface="+mj-lt"/>
              <a:buAutoNum type="romanUcPeriod"/>
            </a:pPr>
            <a:r>
              <a:rPr lang="en-US" dirty="0" smtClean="0"/>
              <a:t>Gas/liquid is measured at certain intervals.</a:t>
            </a:r>
          </a:p>
          <a:p>
            <a:pPr marL="1314450" lvl="2" indent="-400050">
              <a:buFont typeface="+mj-lt"/>
              <a:buAutoNum type="romanUcPeriod"/>
            </a:pPr>
            <a:endParaRPr lang="en-US" dirty="0" smtClean="0"/>
          </a:p>
          <a:p>
            <a:pPr marL="177800" indent="-177800"/>
            <a:r>
              <a:rPr lang="en-US" dirty="0" smtClean="0"/>
              <a:t>5. At the end of each foam test, inject 6-8 </a:t>
            </a:r>
            <a:r>
              <a:rPr lang="en-US" b="1" dirty="0" smtClean="0"/>
              <a:t>PV</a:t>
            </a:r>
            <a:r>
              <a:rPr lang="en-US" dirty="0" smtClean="0"/>
              <a:t> of  1:1_ </a:t>
            </a:r>
            <a:r>
              <a:rPr lang="en-US" b="1" dirty="0" smtClean="0"/>
              <a:t>I</a:t>
            </a:r>
            <a:r>
              <a:rPr lang="en-US" dirty="0" smtClean="0"/>
              <a:t>so-</a:t>
            </a:r>
            <a:r>
              <a:rPr lang="en-US" b="1" dirty="0" smtClean="0"/>
              <a:t>P</a:t>
            </a:r>
            <a:r>
              <a:rPr lang="en-US" dirty="0" smtClean="0"/>
              <a:t>ropyl </a:t>
            </a:r>
            <a:r>
              <a:rPr lang="en-US" b="1" dirty="0" smtClean="0"/>
              <a:t>A</a:t>
            </a:r>
            <a:r>
              <a:rPr lang="en-US" dirty="0" smtClean="0"/>
              <a:t>lcohol and water to “kill” the foam. </a:t>
            </a:r>
          </a:p>
          <a:p>
            <a:pPr marL="177800" indent="-177800"/>
            <a:r>
              <a:rPr lang="en-US" dirty="0"/>
              <a:t>6</a:t>
            </a:r>
            <a:r>
              <a:rPr lang="en-US" dirty="0" smtClean="0"/>
              <a:t>. Inject 8-10 PV of plain water to remove IPA from Pack</a:t>
            </a:r>
          </a:p>
          <a:p>
            <a:pPr marL="0" lvl="2"/>
            <a:r>
              <a:rPr lang="en-US" dirty="0"/>
              <a:t>7</a:t>
            </a:r>
            <a:r>
              <a:rPr lang="en-US" dirty="0" smtClean="0"/>
              <a:t>. Pack is flooded again with surfactant solution for about 2 </a:t>
            </a:r>
            <a:r>
              <a:rPr lang="en-US" b="1" dirty="0" smtClean="0"/>
              <a:t>PV</a:t>
            </a:r>
            <a:r>
              <a:rPr lang="en-US" dirty="0" smtClean="0"/>
              <a:t> </a:t>
            </a:r>
          </a:p>
          <a:p>
            <a:r>
              <a:rPr lang="en-US" dirty="0"/>
              <a:t>8</a:t>
            </a:r>
            <a:r>
              <a:rPr lang="en-US" dirty="0" smtClean="0"/>
              <a:t>. Repeat  from step 3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693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0" y="60198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/>
            <a:r>
              <a:rPr lang="en-US" b="1" dirty="0" smtClean="0"/>
              <a:t>Apparent viscosity, calculated from  differential pressures at internal-taps,  matches rheometer data. </a:t>
            </a:r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51627000"/>
              </p:ext>
            </p:extLst>
          </p:nvPr>
        </p:nvGraphicFramePr>
        <p:xfrm>
          <a:off x="304800" y="1257300"/>
          <a:ext cx="7391400" cy="4343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0" y="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tabLst>
                <a:tab pos="1881188" algn="l"/>
              </a:tabLst>
            </a:pPr>
            <a:r>
              <a:rPr lang="en-US" sz="2400" b="1" u="sng" dirty="0" smtClean="0"/>
              <a:t>Flow test </a:t>
            </a:r>
            <a:r>
              <a:rPr lang="en-US" sz="2400" b="1" dirty="0" smtClean="0"/>
              <a:t> with </a:t>
            </a:r>
            <a:r>
              <a:rPr lang="en-US" sz="2400" b="1" u="sng" dirty="0" smtClean="0"/>
              <a:t>only Surfactant Solution </a:t>
            </a:r>
            <a:r>
              <a:rPr lang="en-US" sz="2400" b="1" dirty="0" smtClean="0"/>
              <a:t>to determine if by itself surfactant generates high viscosity and hence high pressure drop</a:t>
            </a:r>
            <a:endParaRPr lang="en-US" sz="2400" b="1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6</a:t>
            </a:fld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3352800" y="990600"/>
            <a:ext cx="4270797" cy="1419998"/>
            <a:chOff x="762000" y="101503"/>
            <a:chExt cx="3442905" cy="1419998"/>
          </a:xfrm>
        </p:grpSpPr>
        <p:sp>
          <p:nvSpPr>
            <p:cNvPr id="10" name="TextBox 9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11" name="Group 8"/>
            <p:cNvGrpSpPr/>
            <p:nvPr/>
          </p:nvGrpSpPr>
          <p:grpSpPr>
            <a:xfrm>
              <a:off x="762000" y="101503"/>
              <a:ext cx="3442905" cy="1419998"/>
              <a:chOff x="4800600" y="1082094"/>
              <a:chExt cx="4563851" cy="1118708"/>
            </a:xfrm>
          </p:grpSpPr>
          <p:grpSp>
            <p:nvGrpSpPr>
              <p:cNvPr id="12" name="Group 9"/>
              <p:cNvGrpSpPr/>
              <p:nvPr/>
            </p:nvGrpSpPr>
            <p:grpSpPr>
              <a:xfrm>
                <a:off x="4800600" y="1082094"/>
                <a:ext cx="4346944" cy="1118708"/>
                <a:chOff x="4572000" y="1234494"/>
                <a:chExt cx="4346944" cy="1118708"/>
              </a:xfrm>
            </p:grpSpPr>
            <p:sp>
              <p:nvSpPr>
                <p:cNvPr id="22" name="Rectangle 21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23" name="Group 22"/>
                <p:cNvGrpSpPr/>
                <p:nvPr/>
              </p:nvGrpSpPr>
              <p:grpSpPr>
                <a:xfrm>
                  <a:off x="4572000" y="1234494"/>
                  <a:ext cx="4346944" cy="1118708"/>
                  <a:chOff x="4572000" y="1234494"/>
                  <a:chExt cx="4346944" cy="1118708"/>
                </a:xfrm>
              </p:grpSpPr>
              <p:cxnSp>
                <p:nvCxnSpPr>
                  <p:cNvPr id="24" name="Straight Arrow Connector 23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Straight Arrow Connector 24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" name="Rectangle 25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7" name="Rectangle 26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8" name="TextBox 27"/>
                  <p:cNvSpPr txBox="1"/>
                  <p:nvPr/>
                </p:nvSpPr>
                <p:spPr>
                  <a:xfrm>
                    <a:off x="5956288" y="2134976"/>
                    <a:ext cx="1465717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           Tap 2</a:t>
                    </a:r>
                    <a:endParaRPr lang="en-US" sz="1200" b="1" dirty="0"/>
                  </a:p>
                </p:txBody>
              </p:sp>
              <p:sp>
                <p:nvSpPr>
                  <p:cNvPr id="30" name="TextBox 29"/>
                  <p:cNvSpPr txBox="1"/>
                  <p:nvPr/>
                </p:nvSpPr>
                <p:spPr>
                  <a:xfrm>
                    <a:off x="6349763" y="1234494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3" name="TextBox 12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4" name="TextBox 13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 </a:t>
                </a:r>
                <a:endParaRPr lang="en-US" sz="1200" dirty="0"/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6" name="Straight Arrow Connector 15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20" name="TextBox 19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sp>
        <p:nvSpPr>
          <p:cNvPr id="111618" name="Rectangle 2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/>
          </a:p>
        </p:txBody>
      </p:sp>
      <p:sp>
        <p:nvSpPr>
          <p:cNvPr id="111620" name="Rectangle 4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/>
          </a:p>
        </p:txBody>
      </p:sp>
      <p:sp>
        <p:nvSpPr>
          <p:cNvPr id="111622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 dirty="0"/>
          </a:p>
        </p:txBody>
      </p:sp>
      <p:grpSp>
        <p:nvGrpSpPr>
          <p:cNvPr id="35" name="Group 34"/>
          <p:cNvGrpSpPr/>
          <p:nvPr/>
        </p:nvGrpSpPr>
        <p:grpSpPr>
          <a:xfrm>
            <a:off x="5899723" y="4953000"/>
            <a:ext cx="3244277" cy="902732"/>
            <a:chOff x="5562600" y="4648200"/>
            <a:chExt cx="3244277" cy="902732"/>
          </a:xfrm>
        </p:grpSpPr>
        <p:sp>
          <p:nvSpPr>
            <p:cNvPr id="4" name="TextBox 3"/>
            <p:cNvSpPr txBox="1"/>
            <p:nvPr/>
          </p:nvSpPr>
          <p:spPr>
            <a:xfrm>
              <a:off x="5562600" y="5181600"/>
              <a:ext cx="324427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i="1" dirty="0" smtClean="0"/>
                <a:t>José Lopez Consortium, 2012</a:t>
              </a:r>
              <a:endParaRPr lang="en-US" b="1" i="1" dirty="0"/>
            </a:p>
          </p:txBody>
        </p:sp>
        <p:pic>
          <p:nvPicPr>
            <p:cNvPr id="111623" name="Picture 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6400800" y="4648200"/>
              <a:ext cx="1123950" cy="666750"/>
            </a:xfrm>
            <a:prstGeom prst="rect">
              <a:avLst/>
            </a:prstGeom>
            <a:noFill/>
          </p:spPr>
        </p:pic>
      </p:grpSp>
    </p:spTree>
    <p:extLst>
      <p:ext uri="{BB962C8B-B14F-4D97-AF65-F5344CB8AC3E}">
        <p14:creationId xmlns:p14="http://schemas.microsoft.com/office/powerpoint/2010/main" val="2433181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0"/>
            <a:ext cx="9144000" cy="1066800"/>
          </a:xfrm>
        </p:spPr>
        <p:txBody>
          <a:bodyPr>
            <a:normAutofit/>
          </a:bodyPr>
          <a:lstStyle/>
          <a:p>
            <a:pPr algn="l"/>
            <a:r>
              <a:rPr lang="en-US" sz="3200" b="1" dirty="0" smtClean="0">
                <a:solidFill>
                  <a:srgbClr val="C00000"/>
                </a:solidFill>
              </a:rPr>
              <a:t>II. Behavior of 0.5 wt% Rhodia-A  in Sea water </a:t>
            </a:r>
            <a:br>
              <a:rPr lang="en-US" sz="3200" b="1" dirty="0" smtClean="0">
                <a:solidFill>
                  <a:srgbClr val="C00000"/>
                </a:solidFill>
              </a:rPr>
            </a:br>
            <a:r>
              <a:rPr lang="en-US" sz="3200" b="1" dirty="0" smtClean="0">
                <a:solidFill>
                  <a:srgbClr val="C00000"/>
                </a:solidFill>
              </a:rPr>
              <a:t>N</a:t>
            </a:r>
            <a:r>
              <a:rPr lang="en-US" sz="3200" b="1" baseline="-25000" dirty="0" smtClean="0">
                <a:solidFill>
                  <a:srgbClr val="C00000"/>
                </a:solidFill>
              </a:rPr>
              <a:t>2</a:t>
            </a:r>
            <a:r>
              <a:rPr lang="en-US" sz="3200" b="1" dirty="0" smtClean="0">
                <a:solidFill>
                  <a:srgbClr val="C00000"/>
                </a:solidFill>
              </a:rPr>
              <a:t>-Foam as a function of quality and flow rate</a:t>
            </a:r>
            <a:endParaRPr lang="en-US" sz="3200" b="1" dirty="0">
              <a:solidFill>
                <a:srgbClr val="C0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066800"/>
            <a:ext cx="9144000" cy="5486400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sz="2000" b="1" dirty="0" smtClean="0">
                <a:solidFill>
                  <a:schemeClr val="accent2">
                    <a:lumMod val="75000"/>
                  </a:schemeClr>
                </a:solidFill>
              </a:rPr>
              <a:t>Experimental Procedure:</a:t>
            </a:r>
          </a:p>
          <a:p>
            <a:pPr marL="287338" lvl="1" indent="0">
              <a:buFont typeface="+mj-lt"/>
              <a:buAutoNum type="arabicPeriod"/>
            </a:pPr>
            <a:r>
              <a:rPr lang="en-US" sz="2000" b="1" dirty="0" smtClean="0"/>
              <a:t>Foam test conducted at ~80% quality ( Γ ) in a freshly prepared SAND PACK</a:t>
            </a:r>
          </a:p>
          <a:p>
            <a:pPr marL="1200150" lvl="2" indent="-342900">
              <a:buNone/>
            </a:pPr>
            <a:r>
              <a:rPr lang="en-US" sz="2000" b="1" dirty="0" smtClean="0"/>
              <a:t>Cleaned sand by flushing with 1:1_IPA/water for removing surfactant</a:t>
            </a:r>
          </a:p>
          <a:p>
            <a:pPr marL="339725" lvl="1" indent="0">
              <a:buFont typeface="+mj-lt"/>
              <a:buAutoNum type="arabicPeriod"/>
            </a:pPr>
            <a:r>
              <a:rPr lang="en-US" sz="2000" b="1" dirty="0" smtClean="0"/>
              <a:t>Repeated foam test at ~80% quality to establish validity of “cleaning” with IPA</a:t>
            </a:r>
          </a:p>
          <a:p>
            <a:pPr marL="862013" lvl="2" indent="0">
              <a:buNone/>
            </a:pPr>
            <a:r>
              <a:rPr lang="en-US" sz="2000" b="1" dirty="0" smtClean="0"/>
              <a:t>Same apparent viscosity as Step 1, however </a:t>
            </a:r>
            <a:r>
              <a:rPr lang="en-US" sz="2000" b="1" smtClean="0"/>
              <a:t>different breakthroughs(BT)-Slide </a:t>
            </a:r>
            <a:r>
              <a:rPr lang="en-US" sz="2000" b="1" dirty="0" smtClean="0"/>
              <a:t>11</a:t>
            </a:r>
          </a:p>
          <a:p>
            <a:pPr marL="1314450" lvl="3" indent="0">
              <a:buNone/>
            </a:pPr>
            <a:r>
              <a:rPr lang="en-US" b="1" dirty="0" smtClean="0"/>
              <a:t> Cleaned with IPA/water to see if Step 2 was reproducible; result not shown but, Step 2 was completely reproducible , including BT.</a:t>
            </a:r>
          </a:p>
          <a:p>
            <a:pPr marL="1314450" lvl="3" indent="0">
              <a:buNone/>
            </a:pPr>
            <a:r>
              <a:rPr lang="en-US" b="1" dirty="0" smtClean="0"/>
              <a:t>Then, after each experiment the pack was flushed with several PV of 1:1_IPA/water and then followed by several PV of test brine, before saturating with at least 1 PV of surfactant solution. </a:t>
            </a:r>
            <a:endParaRPr lang="en-US" b="1" dirty="0"/>
          </a:p>
          <a:p>
            <a:pPr marL="339725" lvl="1" indent="0">
              <a:buNone/>
            </a:pPr>
            <a:r>
              <a:rPr lang="en-US" sz="2000" b="1" dirty="0" smtClean="0"/>
              <a:t>3. Foam Γ= 30%</a:t>
            </a:r>
          </a:p>
          <a:p>
            <a:pPr marL="287338" lvl="1" indent="0">
              <a:buNone/>
            </a:pPr>
            <a:r>
              <a:rPr lang="en-US" sz="2000" b="1" dirty="0" smtClean="0"/>
              <a:t>4. Foam </a:t>
            </a:r>
            <a:r>
              <a:rPr lang="en-US" sz="2000" b="1" dirty="0"/>
              <a:t>Γ= </a:t>
            </a:r>
            <a:r>
              <a:rPr lang="en-US" sz="2000" b="1" dirty="0" smtClean="0"/>
              <a:t>50%</a:t>
            </a:r>
          </a:p>
          <a:p>
            <a:pPr marL="287338" lvl="1" indent="0">
              <a:buNone/>
            </a:pPr>
            <a:r>
              <a:rPr lang="en-US" sz="2000" b="1" dirty="0" smtClean="0"/>
              <a:t>5. Foam </a:t>
            </a:r>
            <a:r>
              <a:rPr lang="en-US" sz="2000" b="1" dirty="0"/>
              <a:t>Γ= </a:t>
            </a:r>
            <a:r>
              <a:rPr lang="en-US" sz="2000" b="1" dirty="0" smtClean="0"/>
              <a:t>90%</a:t>
            </a:r>
          </a:p>
          <a:p>
            <a:pPr marL="509588" lvl="1" indent="-222250">
              <a:buNone/>
            </a:pPr>
            <a:r>
              <a:rPr lang="en-US" sz="2000" b="1" dirty="0" smtClean="0"/>
              <a:t>6. Foam as function of flow rate at fixed quality ~ 80% (1 </a:t>
            </a:r>
            <a:r>
              <a:rPr lang="en-US" sz="2000" b="1" dirty="0" err="1" smtClean="0"/>
              <a:t>atm</a:t>
            </a:r>
            <a:r>
              <a:rPr lang="en-US" sz="2000" b="1" dirty="0" smtClean="0"/>
              <a:t>):                           superficial velocity = 115 ft/day, 35 ft/day, 17 </a:t>
            </a:r>
            <a:r>
              <a:rPr lang="en-US" sz="2000" b="1" dirty="0"/>
              <a:t>ft/day</a:t>
            </a:r>
          </a:p>
          <a:p>
            <a:pPr marL="457200" lvl="1" indent="0">
              <a:buNone/>
            </a:pPr>
            <a:endParaRPr lang="en-US" sz="2000" dirty="0"/>
          </a:p>
          <a:p>
            <a:pPr marL="457200" lvl="1" indent="0">
              <a:buNone/>
            </a:pPr>
            <a:endParaRPr lang="en-US" sz="2000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4F2C5-3F17-4EF7-8A77-449B5DCA86D9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637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-152400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= 30% at 1 atm</a:t>
            </a:r>
            <a:br>
              <a:rPr lang="en-US" dirty="0" smtClean="0"/>
            </a:br>
            <a:r>
              <a:rPr lang="en-US" dirty="0" smtClean="0"/>
              <a:t>Total superficial velocity = ~45 ft/day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4873203" y="990600"/>
            <a:ext cx="4270797" cy="1403253"/>
            <a:chOff x="762000" y="101503"/>
            <a:chExt cx="3442905" cy="1403253"/>
          </a:xfrm>
        </p:grpSpPr>
        <p:sp>
          <p:nvSpPr>
            <p:cNvPr id="7" name="TextBox 6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762000" y="101503"/>
              <a:ext cx="3442905" cy="1403253"/>
              <a:chOff x="4800600" y="1082094"/>
              <a:chExt cx="4563851" cy="1105516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4800600" y="1082094"/>
                <a:ext cx="4346944" cy="1105516"/>
                <a:chOff x="4572000" y="1234494"/>
                <a:chExt cx="4346944" cy="1105516"/>
              </a:xfrm>
            </p:grpSpPr>
            <p:sp>
              <p:nvSpPr>
                <p:cNvPr id="19" name="Rectangle 18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20" name="Group 19"/>
                <p:cNvGrpSpPr/>
                <p:nvPr/>
              </p:nvGrpSpPr>
              <p:grpSpPr>
                <a:xfrm>
                  <a:off x="4572000" y="1234494"/>
                  <a:ext cx="4346944" cy="1105516"/>
                  <a:chOff x="4572000" y="1234494"/>
                  <a:chExt cx="4346944" cy="1105516"/>
                </a:xfrm>
              </p:grpSpPr>
              <p:cxnSp>
                <p:nvCxnSpPr>
                  <p:cNvPr id="21" name="Straight Arrow Connector 20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" name="Straight Arrow Connector 21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" name="Rectangle 22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4" name="Rectangle 23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5" name="TextBox 24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6" name="TextBox 25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27" name="TextBox 26"/>
                  <p:cNvSpPr txBox="1"/>
                  <p:nvPr/>
                </p:nvSpPr>
                <p:spPr>
                  <a:xfrm>
                    <a:off x="6349763" y="1234494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0" name="TextBox 9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3" name="Straight Arrow Connector 12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Arrow Connector 13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" name="Straight Arrow Connector 15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7" name="TextBox 16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graphicFrame>
        <p:nvGraphicFramePr>
          <p:cNvPr id="28" name="Chart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5749215"/>
              </p:ext>
            </p:extLst>
          </p:nvPr>
        </p:nvGraphicFramePr>
        <p:xfrm>
          <a:off x="74815" y="1114856"/>
          <a:ext cx="4420986" cy="2786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9" name="Chart 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1553503"/>
              </p:ext>
            </p:extLst>
          </p:nvPr>
        </p:nvGraphicFramePr>
        <p:xfrm>
          <a:off x="3810000" y="3733800"/>
          <a:ext cx="4905375" cy="2738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0" name="TextBox 29"/>
          <p:cNvSpPr txBox="1"/>
          <p:nvPr/>
        </p:nvSpPr>
        <p:spPr>
          <a:xfrm>
            <a:off x="4802145" y="2604024"/>
            <a:ext cx="29124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Γ </a:t>
            </a:r>
            <a:r>
              <a:rPr lang="en-US" b="1" dirty="0" smtClean="0"/>
              <a:t>at average pressure = 16 %</a:t>
            </a:r>
            <a:endParaRPr lang="en-US" b="1" dirty="0"/>
          </a:p>
        </p:txBody>
      </p:sp>
      <p:cxnSp>
        <p:nvCxnSpPr>
          <p:cNvPr id="33" name="Straight Arrow Connector 32"/>
          <p:cNvCxnSpPr/>
          <p:nvPr/>
        </p:nvCxnSpPr>
        <p:spPr>
          <a:xfrm flipH="1">
            <a:off x="2286000" y="1905000"/>
            <a:ext cx="1673699" cy="824484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3841694" y="1676400"/>
            <a:ext cx="14606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Downtime</a:t>
            </a:r>
            <a:endParaRPr lang="en-US" b="1" dirty="0"/>
          </a:p>
        </p:txBody>
      </p:sp>
      <p:sp>
        <p:nvSpPr>
          <p:cNvPr id="31" name="TextBox 30"/>
          <p:cNvSpPr txBox="1"/>
          <p:nvPr/>
        </p:nvSpPr>
        <p:spPr>
          <a:xfrm>
            <a:off x="0" y="4343400"/>
            <a:ext cx="4953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Liquid rate     =3.3cc/min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Gas rate         = 1.5sccm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0257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4873203" y="990600"/>
            <a:ext cx="4270797" cy="1403253"/>
            <a:chOff x="762000" y="101503"/>
            <a:chExt cx="3442905" cy="1403253"/>
          </a:xfrm>
        </p:grpSpPr>
        <p:sp>
          <p:nvSpPr>
            <p:cNvPr id="8" name="TextBox 7"/>
            <p:cNvSpPr txBox="1"/>
            <p:nvPr/>
          </p:nvSpPr>
          <p:spPr>
            <a:xfrm>
              <a:off x="3111820" y="989867"/>
              <a:ext cx="459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6”</a:t>
              </a:r>
              <a:endParaRPr lang="en-US" sz="1200" dirty="0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762000" y="101503"/>
              <a:ext cx="3442905" cy="1403253"/>
              <a:chOff x="4800600" y="1082094"/>
              <a:chExt cx="4563851" cy="1105516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4800600" y="1082094"/>
                <a:ext cx="4346944" cy="1105516"/>
                <a:chOff x="4572000" y="1234494"/>
                <a:chExt cx="4346944" cy="1105516"/>
              </a:xfrm>
            </p:grpSpPr>
            <p:sp>
              <p:nvSpPr>
                <p:cNvPr id="20" name="Rectangle 19"/>
                <p:cNvSpPr/>
                <p:nvPr/>
              </p:nvSpPr>
              <p:spPr>
                <a:xfrm>
                  <a:off x="5178056" y="1454688"/>
                  <a:ext cx="3124200" cy="38100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200" dirty="0"/>
                </a:p>
              </p:txBody>
            </p:sp>
            <p:grpSp>
              <p:nvGrpSpPr>
                <p:cNvPr id="21" name="Group 20"/>
                <p:cNvGrpSpPr/>
                <p:nvPr/>
              </p:nvGrpSpPr>
              <p:grpSpPr>
                <a:xfrm>
                  <a:off x="4572000" y="1234494"/>
                  <a:ext cx="4346944" cy="1105516"/>
                  <a:chOff x="4572000" y="1234494"/>
                  <a:chExt cx="4346944" cy="1105516"/>
                </a:xfrm>
              </p:grpSpPr>
              <p:cxnSp>
                <p:nvCxnSpPr>
                  <p:cNvPr id="22" name="Straight Arrow Connector 21"/>
                  <p:cNvCxnSpPr/>
                  <p:nvPr/>
                </p:nvCxnSpPr>
                <p:spPr>
                  <a:xfrm>
                    <a:off x="4572000" y="1634784"/>
                    <a:ext cx="6858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Straight Arrow Connector 22"/>
                  <p:cNvCxnSpPr/>
                  <p:nvPr/>
                </p:nvCxnSpPr>
                <p:spPr>
                  <a:xfrm>
                    <a:off x="8309344" y="1694816"/>
                    <a:ext cx="609600" cy="0"/>
                  </a:xfrm>
                  <a:prstGeom prst="straightConnector1">
                    <a:avLst/>
                  </a:prstGeom>
                  <a:ln>
                    <a:tailEnd type="arrow"/>
                  </a:ln>
                </p:spPr>
                <p:style>
                  <a:lnRef idx="3">
                    <a:schemeClr val="accent2"/>
                  </a:lnRef>
                  <a:fillRef idx="0">
                    <a:schemeClr val="accent2"/>
                  </a:fillRef>
                  <a:effectRef idx="2">
                    <a:schemeClr val="accent2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" name="Rectangle 23"/>
                  <p:cNvSpPr/>
                  <p:nvPr/>
                </p:nvSpPr>
                <p:spPr>
                  <a:xfrm>
                    <a:off x="5867399" y="1814881"/>
                    <a:ext cx="838200" cy="228600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5" name="Rectangle 24"/>
                  <p:cNvSpPr/>
                  <p:nvPr/>
                </p:nvSpPr>
                <p:spPr>
                  <a:xfrm>
                    <a:off x="6705600" y="1814881"/>
                    <a:ext cx="762000" cy="228600"/>
                  </a:xfrm>
                  <a:prstGeom prst="rect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200" dirty="0"/>
                  </a:p>
                </p:txBody>
              </p:sp>
              <p:sp>
                <p:nvSpPr>
                  <p:cNvPr id="26" name="TextBox 25"/>
                  <p:cNvSpPr txBox="1"/>
                  <p:nvPr/>
                </p:nvSpPr>
                <p:spPr>
                  <a:xfrm>
                    <a:off x="5510823" y="2080870"/>
                    <a:ext cx="1295402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1</a:t>
                    </a:r>
                    <a:endParaRPr lang="en-US" sz="1200" b="1" dirty="0"/>
                  </a:p>
                </p:txBody>
              </p:sp>
              <p:sp>
                <p:nvSpPr>
                  <p:cNvPr id="27" name="TextBox 26"/>
                  <p:cNvSpPr txBox="1"/>
                  <p:nvPr/>
                </p:nvSpPr>
                <p:spPr>
                  <a:xfrm>
                    <a:off x="7024692" y="2121784"/>
                    <a:ext cx="1265553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Tap 2</a:t>
                    </a:r>
                    <a:endParaRPr lang="en-US" sz="1200" b="1" dirty="0"/>
                  </a:p>
                </p:txBody>
              </p:sp>
              <p:sp>
                <p:nvSpPr>
                  <p:cNvPr id="28" name="TextBox 27"/>
                  <p:cNvSpPr txBox="1"/>
                  <p:nvPr/>
                </p:nvSpPr>
                <p:spPr>
                  <a:xfrm>
                    <a:off x="6349763" y="1234494"/>
                    <a:ext cx="1651239" cy="21822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b="1" dirty="0" smtClean="0"/>
                      <a:t>Overall</a:t>
                    </a:r>
                    <a:endParaRPr lang="en-US" sz="1200" b="1" dirty="0"/>
                  </a:p>
                </p:txBody>
              </p:sp>
            </p:grpSp>
          </p:grpSp>
          <p:sp>
            <p:nvSpPr>
              <p:cNvPr id="11" name="TextBox 10"/>
              <p:cNvSpPr txBox="1"/>
              <p:nvPr/>
            </p:nvSpPr>
            <p:spPr>
              <a:xfrm>
                <a:off x="5486398" y="1762974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6324598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7134270" y="186171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6”</a:t>
                </a:r>
                <a:endParaRPr lang="en-US" sz="1200" dirty="0"/>
              </a:p>
            </p:txBody>
          </p:sp>
          <p:cxnSp>
            <p:nvCxnSpPr>
              <p:cNvPr id="14" name="Straight Arrow Connector 13"/>
              <p:cNvCxnSpPr/>
              <p:nvPr/>
            </p:nvCxnSpPr>
            <p:spPr>
              <a:xfrm>
                <a:off x="6172200" y="1789512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/>
              <p:cNvCxnSpPr/>
              <p:nvPr/>
            </p:nvCxnSpPr>
            <p:spPr>
              <a:xfrm>
                <a:off x="6948493" y="1776781"/>
                <a:ext cx="609600" cy="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Arrow Connector 15"/>
              <p:cNvCxnSpPr/>
              <p:nvPr/>
            </p:nvCxnSpPr>
            <p:spPr>
              <a:xfrm>
                <a:off x="7772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/>
              <p:cNvCxnSpPr/>
              <p:nvPr/>
            </p:nvCxnSpPr>
            <p:spPr>
              <a:xfrm>
                <a:off x="5486400" y="1722513"/>
                <a:ext cx="609600" cy="0"/>
              </a:xfrm>
              <a:prstGeom prst="straightConnector1">
                <a:avLst/>
              </a:prstGeom>
              <a:ln>
                <a:headEnd type="arrow"/>
                <a:tailEnd type="arrow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8" name="TextBox 17"/>
              <p:cNvSpPr txBox="1"/>
              <p:nvPr/>
            </p:nvSpPr>
            <p:spPr>
              <a:xfrm>
                <a:off x="4838701" y="1595062"/>
                <a:ext cx="609600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IN</a:t>
                </a:r>
                <a:endParaRPr lang="en-US" sz="1200" b="1" dirty="0"/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8552832" y="1613399"/>
                <a:ext cx="811619" cy="2182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/>
                  <a:t>OUT</a:t>
                </a:r>
                <a:endParaRPr lang="en-US" sz="1200" b="1" dirty="0"/>
              </a:p>
            </p:txBody>
          </p:sp>
        </p:grpSp>
      </p:grpSp>
      <p:sp>
        <p:nvSpPr>
          <p:cNvPr id="30" name="Slide Number Placeholder 2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94C1E2-3D64-431D-8BAA-6F94DAD0A7D3}" type="slidenum">
              <a:rPr lang="en-US" smtClean="0"/>
              <a:pPr/>
              <a:t>9</a:t>
            </a:fld>
            <a:endParaRPr lang="en-US" dirty="0"/>
          </a:p>
        </p:txBody>
      </p:sp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687848967"/>
              </p:ext>
            </p:extLst>
          </p:nvPr>
        </p:nvGraphicFramePr>
        <p:xfrm>
          <a:off x="152400" y="1023744"/>
          <a:ext cx="4343400" cy="2971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" name="Chart 31"/>
          <p:cNvGraphicFramePr/>
          <p:nvPr>
            <p:extLst>
              <p:ext uri="{D42A27DB-BD31-4B8C-83A1-F6EECF244321}">
                <p14:modId xmlns:p14="http://schemas.microsoft.com/office/powerpoint/2010/main" val="2573554772"/>
              </p:ext>
            </p:extLst>
          </p:nvPr>
        </p:nvGraphicFramePr>
        <p:xfrm>
          <a:off x="4135037" y="3048000"/>
          <a:ext cx="4921461" cy="3124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" name="TextBox 32"/>
          <p:cNvSpPr txBox="1"/>
          <p:nvPr/>
        </p:nvSpPr>
        <p:spPr>
          <a:xfrm>
            <a:off x="0" y="5638800"/>
            <a:ext cx="495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Liquid rate     =0.84 cc/min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Gas rate         = 4 sccm</a:t>
            </a:r>
            <a:endParaRPr lang="en-US" dirty="0"/>
          </a:p>
        </p:txBody>
      </p:sp>
      <p:sp>
        <p:nvSpPr>
          <p:cNvPr id="34" name="TextBox 29"/>
          <p:cNvSpPr txBox="1"/>
          <p:nvPr/>
        </p:nvSpPr>
        <p:spPr>
          <a:xfrm>
            <a:off x="3810000" y="2514600"/>
            <a:ext cx="31454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b="1" dirty="0"/>
              <a:t>Γ </a:t>
            </a:r>
            <a:r>
              <a:rPr lang="en-US" sz="1800" b="1" dirty="0" smtClean="0"/>
              <a:t>at average pressure= 62 %</a:t>
            </a:r>
            <a:endParaRPr lang="en-US" sz="1800" b="1" dirty="0"/>
          </a:p>
        </p:txBody>
      </p:sp>
      <p:cxnSp>
        <p:nvCxnSpPr>
          <p:cNvPr id="37" name="Straight Arrow Connector 36"/>
          <p:cNvCxnSpPr/>
          <p:nvPr/>
        </p:nvCxnSpPr>
        <p:spPr>
          <a:xfrm>
            <a:off x="2036098" y="3352800"/>
            <a:ext cx="900595" cy="14478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45398" y="4848366"/>
            <a:ext cx="38694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Pressure gradient of ~5 psi/ft -  strong foam starts generating</a:t>
            </a:r>
            <a:endParaRPr lang="en-US" b="1" dirty="0"/>
          </a:p>
        </p:txBody>
      </p:sp>
      <p:cxnSp>
        <p:nvCxnSpPr>
          <p:cNvPr id="38" name="Straight Arrow Connector 37"/>
          <p:cNvCxnSpPr/>
          <p:nvPr/>
        </p:nvCxnSpPr>
        <p:spPr>
          <a:xfrm flipH="1">
            <a:off x="2590800" y="1371600"/>
            <a:ext cx="1219200" cy="79367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3733800" y="1066800"/>
            <a:ext cx="11766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D</a:t>
            </a:r>
            <a:r>
              <a:rPr lang="en-US" b="1" dirty="0" smtClean="0"/>
              <a:t>owntime</a:t>
            </a:r>
            <a:endParaRPr lang="en-US" b="1" dirty="0"/>
          </a:p>
        </p:txBody>
      </p:sp>
      <p:sp>
        <p:nvSpPr>
          <p:cNvPr id="35" name="TextBox 34"/>
          <p:cNvSpPr txBox="1"/>
          <p:nvPr/>
        </p:nvSpPr>
        <p:spPr>
          <a:xfrm>
            <a:off x="0" y="-152400"/>
            <a:ext cx="495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	 </a:t>
            </a:r>
          </a:p>
          <a:p>
            <a:pPr>
              <a:defRPr sz="18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dirty="0" smtClean="0"/>
              <a:t>Foam quality = 80% at 1 atm</a:t>
            </a:r>
            <a:br>
              <a:rPr lang="en-US" dirty="0" smtClean="0"/>
            </a:br>
            <a:r>
              <a:rPr lang="en-US" dirty="0" smtClean="0"/>
              <a:t>Total superficial velocity = ~45 ft/day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2191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18744</TotalTime>
  <Words>2277</Words>
  <Application>Microsoft Office PowerPoint</Application>
  <PresentationFormat>On-screen Show (4:3)</PresentationFormat>
  <Paragraphs>566</Paragraphs>
  <Slides>39</Slides>
  <Notes>39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40" baseType="lpstr">
      <vt:lpstr>Office Theme</vt:lpstr>
      <vt:lpstr>Minimum velocity for Viscoelastic surfactant foam in porous media</vt:lpstr>
      <vt:lpstr>Outline</vt:lpstr>
      <vt:lpstr>I. Rheology – 0.5 wt% Rhodia-A  Sea water</vt:lpstr>
      <vt:lpstr>Schematic of Set Up to Study Foam Behavior </vt:lpstr>
      <vt:lpstr>PowerPoint Presentation</vt:lpstr>
      <vt:lpstr>PowerPoint Presentation</vt:lpstr>
      <vt:lpstr>II. Behavior of 0.5 wt% Rhodia-A  in Sea water  N2-Foam as a function of quality and flow rate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III. N2Foam in the presence of oil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Rhodia A (Sea water) in the presence of oil</vt:lpstr>
      <vt:lpstr>PowerPoint Presentation</vt:lpstr>
      <vt:lpstr>IV.  Regime of Weak/Strong Foam</vt:lpstr>
      <vt:lpstr>PowerPoint Presentation</vt:lpstr>
      <vt:lpstr>PowerPoint Presentation</vt:lpstr>
      <vt:lpstr>Observations</vt:lpstr>
      <vt:lpstr>Future work</vt:lpstr>
      <vt:lpstr>Acknowledgements</vt:lpstr>
      <vt:lpstr>QUESTIONS?</vt:lpstr>
      <vt:lpstr>Back up slides</vt:lpstr>
      <vt:lpstr>Effect of Deborah number on viscoelastic polymers</vt:lpstr>
      <vt:lpstr>Prediction of elongational thickening Rhodia A 0.5wt%  Sea Water</vt:lpstr>
      <vt:lpstr>PowerPoint Presentation</vt:lpstr>
      <vt:lpstr>PowerPoint Presentation</vt:lpstr>
      <vt:lpstr>PowerPoint Presentation</vt:lpstr>
      <vt:lpstr>PowerPoint Presentation</vt:lpstr>
      <vt:lpstr>Minimum velocity continuous foam experiment</vt:lpstr>
      <vt:lpstr>Minimum velocity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Sumedh</dc:creator>
  <cp:lastModifiedBy>aarthi</cp:lastModifiedBy>
  <cp:revision>254</cp:revision>
  <dcterms:created xsi:type="dcterms:W3CDTF">2006-08-16T00:00:00Z</dcterms:created>
  <dcterms:modified xsi:type="dcterms:W3CDTF">2013-04-29T09:52:19Z</dcterms:modified>
</cp:coreProperties>
</file>